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31"/>
  </p:notesMasterIdLst>
  <p:sldIdLst>
    <p:sldId id="258" r:id="rId2"/>
    <p:sldId id="257" r:id="rId3"/>
    <p:sldId id="261" r:id="rId4"/>
    <p:sldId id="302" r:id="rId5"/>
    <p:sldId id="291" r:id="rId6"/>
    <p:sldId id="303" r:id="rId7"/>
    <p:sldId id="304" r:id="rId8"/>
    <p:sldId id="323" r:id="rId9"/>
    <p:sldId id="324" r:id="rId10"/>
    <p:sldId id="305" r:id="rId11"/>
    <p:sldId id="294" r:id="rId12"/>
    <p:sldId id="306" r:id="rId13"/>
    <p:sldId id="308" r:id="rId14"/>
    <p:sldId id="309" r:id="rId15"/>
    <p:sldId id="310" r:id="rId16"/>
    <p:sldId id="311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1" r:id="rId25"/>
    <p:sldId id="326" r:id="rId26"/>
    <p:sldId id="325" r:id="rId27"/>
    <p:sldId id="259" r:id="rId28"/>
    <p:sldId id="322" r:id="rId29"/>
    <p:sldId id="260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F8F"/>
    <a:srgbClr val="A12B2F"/>
    <a:srgbClr val="007836"/>
    <a:srgbClr val="ECAA00"/>
    <a:srgbClr val="76777B"/>
    <a:srgbClr val="00609C"/>
    <a:srgbClr val="ECAC00"/>
    <a:srgbClr val="00A19C"/>
    <a:srgbClr val="0082CA"/>
    <a:srgbClr val="4D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3544" autoAdjust="0"/>
  </p:normalViewPr>
  <p:slideViewPr>
    <p:cSldViewPr snapToGrid="0" showGuides="1">
      <p:cViewPr varScale="1">
        <p:scale>
          <a:sx n="148" d="100"/>
          <a:sy n="148" d="100"/>
        </p:scale>
        <p:origin x="989" y="125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51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34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44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</a:t>
            </a:r>
            <a:r>
              <a:rPr lang="en-US" baseline="0" dirty="0" smtClean="0"/>
              <a:t> should the science programs have all the fun?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93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embedding</a:t>
            </a:r>
            <a:r>
              <a:rPr lang="en-US" baseline="0" dirty="0" smtClean="0"/>
              <a:t> values depend on the language model applied.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46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18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75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5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Large IMAGES w/bullets 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 IMAGES with captions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THREE IMAGES – HORIZONTAL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four images, captions and bullets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four IMAGES with captions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graph, chart or table slide. </a:t>
            </a:r>
            <a:br>
              <a:rPr lang="en-US" dirty="0" smtClean="0"/>
            </a:br>
            <a:r>
              <a:rPr lang="en-US" dirty="0" smtClean="0"/>
              <a:t>Headline in all caps, Arial Font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an icon below to add a chart, graph, or table.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Suggested</a:t>
            </a:r>
            <a:r>
              <a:rPr lang="en-US" sz="1400" b="1" baseline="0" dirty="0" smtClean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 smtClean="0">
              <a:solidFill>
                <a:schemeClr val="bg1"/>
              </a:solidFill>
            </a:endParaRPr>
          </a:p>
          <a:p>
            <a:pPr lvl="0"/>
            <a:r>
              <a:rPr lang="en-US" sz="1400" b="1" dirty="0" smtClean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 smtClean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 smtClean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AND CONTENT SLIDE. </a:t>
            </a:r>
            <a:br>
              <a:rPr lang="en-US" dirty="0" smtClean="0"/>
            </a:br>
            <a:r>
              <a:rPr lang="en-US" dirty="0" smtClean="0"/>
              <a:t>Headline in all caps, Arial Font.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Optional one line subhead, </a:t>
            </a:r>
            <a:r>
              <a:rPr lang="en-US" dirty="0" err="1" smtClean="0"/>
              <a:t>url</a:t>
            </a:r>
            <a:r>
              <a:rPr lang="en-US" dirty="0" smtClean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A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Suggested</a:t>
            </a:r>
            <a:r>
              <a:rPr lang="en-US" sz="1400" b="1" baseline="0" dirty="0" smtClean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 smtClean="0">
              <a:solidFill>
                <a:schemeClr val="bg1"/>
              </a:solidFill>
            </a:endParaRPr>
          </a:p>
          <a:p>
            <a:r>
              <a:rPr lang="en-US" sz="1400" b="1" baseline="0" dirty="0" smtClean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BASIC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add 1st-level bullet. Click an icon below to add table, graph or other imagery.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B 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presentation title – cover option c 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 smtClean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 smtClean="0">
                <a:solidFill>
                  <a:srgbClr val="000000"/>
                </a:solidFill>
              </a:rPr>
              <a:t>fACILITY</a:t>
            </a:r>
            <a:r>
              <a:rPr lang="en-US" sz="1000" b="0" cap="all" dirty="0" smtClean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 smtClean="0">
                <a:solidFill>
                  <a:srgbClr val="000000"/>
                </a:solidFill>
              </a:rPr>
              <a:t>www.anl.gov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presentation title –</a:t>
            </a:r>
            <a:br>
              <a:rPr lang="en-US" dirty="0" smtClean="0"/>
            </a:br>
            <a:r>
              <a:rPr lang="en-US" dirty="0" smtClean="0"/>
              <a:t>Cover option D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 then right click image and “SEND IMAGE TO BACK”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Full-frame image layout  –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one image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TWO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Three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four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TITLE AND CONTENT 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Two-column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 smtClean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 smtClean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Two-column CONTENT slide</a:t>
            </a:r>
            <a:br>
              <a:rPr lang="en-US" dirty="0" smtClean="0"/>
            </a:br>
            <a:r>
              <a:rPr lang="en-US" dirty="0" smtClean="0"/>
              <a:t>with box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VERTICAL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THREE IMAGES – VERTICAL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top HORIZONTAL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bottom HORIZONTAL</a:t>
            </a:r>
            <a:br>
              <a:rPr lang="en-US" dirty="0" smtClean="0"/>
            </a:br>
            <a:r>
              <a:rPr lang="en-US" dirty="0" smtClean="0"/>
              <a:t>WITH CAPTIONS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smtClean="0"/>
              <a:t>Headline in all caps </a:t>
            </a:r>
            <a:r>
              <a:rPr lang="en-US" dirty="0" err="1" smtClean="0"/>
              <a:t>28pt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preferred as one or two 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 smtClean="0"/>
              <a:t>Click to add 1st-level bullet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 smtClean="0"/>
              <a:t>2023 ML/DL Workshop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6825"/>
            <a:ext cx="7118173" cy="2029968"/>
          </a:xfrm>
        </p:spPr>
        <p:txBody>
          <a:bodyPr/>
          <a:lstStyle/>
          <a:p>
            <a:r>
              <a:rPr lang="en-US" dirty="0"/>
              <a:t>AI-enhanced simulation of operational requirements management with a knowledge graph-based digital twin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 smtClean="0"/>
              <a:t>erhtjhtyhy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39713" y="3454972"/>
            <a:ext cx="2692871" cy="295275"/>
          </a:xfrm>
        </p:spPr>
        <p:txBody>
          <a:bodyPr/>
          <a:lstStyle/>
          <a:p>
            <a:r>
              <a:rPr lang="en-US" dirty="0" smtClean="0"/>
              <a:t>Matthew T. Dearing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39713" y="3767467"/>
            <a:ext cx="2692871" cy="65638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200" dirty="0" smtClean="0"/>
              <a:t>AIOps Center Technical Lead</a:t>
            </a:r>
          </a:p>
          <a:p>
            <a:pPr>
              <a:lnSpc>
                <a:spcPct val="120000"/>
              </a:lnSpc>
            </a:pPr>
            <a:r>
              <a:rPr lang="en-US" sz="1200" dirty="0" smtClean="0"/>
              <a:t>O</a:t>
            </a:r>
            <a:r>
              <a:rPr lang="en-US" sz="1200" b="1" dirty="0" smtClean="0"/>
              <a:t>AI</a:t>
            </a:r>
            <a:r>
              <a:rPr lang="en-US" sz="1200" dirty="0" smtClean="0"/>
              <a:t>SIS, BIS ESS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m</a:t>
            </a:r>
            <a:r>
              <a:rPr lang="en-US" sz="1200" dirty="0" smtClean="0"/>
              <a:t>dearing@anl.gov</a:t>
            </a:r>
            <a:endParaRPr lang="en-US" sz="1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154146" y="4524111"/>
            <a:ext cx="2692872" cy="386558"/>
          </a:xfrm>
        </p:spPr>
        <p:txBody>
          <a:bodyPr/>
          <a:lstStyle/>
          <a:p>
            <a:pPr algn="r"/>
            <a:r>
              <a:rPr lang="en-US" dirty="0" smtClean="0"/>
              <a:t>July 17, </a:t>
            </a:r>
            <a:r>
              <a:rPr lang="en-US" dirty="0" smtClean="0"/>
              <a:t>2023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175" y="1266825"/>
            <a:ext cx="2025825" cy="2039513"/>
          </a:xfrm>
          <a:prstGeom prst="rect">
            <a:avLst/>
          </a:prstGeom>
        </p:spPr>
      </p:pic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A56CA33-F3FD-FD4D-8F39-A5572238296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52504" y="3449313"/>
            <a:ext cx="2206311" cy="295275"/>
          </a:xfrm>
        </p:spPr>
        <p:txBody>
          <a:bodyPr/>
          <a:lstStyle/>
          <a:p>
            <a:r>
              <a:rPr lang="en-US" dirty="0" smtClean="0"/>
              <a:t>Faming Li</a:t>
            </a:r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052DD83-B12E-5D4B-BED6-70AA5F65C4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352505" y="3732391"/>
            <a:ext cx="2206310" cy="685800"/>
          </a:xfrm>
        </p:spPr>
        <p:txBody>
          <a:bodyPr>
            <a:normAutofit/>
          </a:bodyPr>
          <a:lstStyle/>
          <a:p>
            <a:r>
              <a:rPr lang="en-US" sz="1200" dirty="0" smtClean="0"/>
              <a:t>Machine Learning Engineer</a:t>
            </a:r>
          </a:p>
          <a:p>
            <a:r>
              <a:rPr lang="en-US" sz="1200" dirty="0"/>
              <a:t>O</a:t>
            </a:r>
            <a:r>
              <a:rPr lang="en-US" sz="1200" b="1" dirty="0"/>
              <a:t>AI</a:t>
            </a:r>
            <a:r>
              <a:rPr lang="en-US" sz="1200" dirty="0"/>
              <a:t>SIS, BIS ESS</a:t>
            </a:r>
          </a:p>
          <a:p>
            <a:r>
              <a:rPr lang="en-US" sz="1200" dirty="0"/>
              <a:t>fli@anl.gov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BE5BEFE1-6FF5-AB45-AC60-92CE14946AD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94655" y="3454972"/>
            <a:ext cx="2242511" cy="295275"/>
          </a:xfrm>
        </p:spPr>
        <p:txBody>
          <a:bodyPr/>
          <a:lstStyle/>
          <a:p>
            <a:r>
              <a:rPr lang="en-US" dirty="0" smtClean="0"/>
              <a:t>Joseph Cook</a:t>
            </a:r>
            <a:endParaRPr lang="en-US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BE5BEFE1-6FF5-AB45-AC60-92CE14946AD9}"/>
              </a:ext>
            </a:extLst>
          </p:cNvPr>
          <p:cNvSpPr txBox="1">
            <a:spLocks/>
          </p:cNvSpPr>
          <p:nvPr/>
        </p:nvSpPr>
        <p:spPr>
          <a:xfrm>
            <a:off x="6908845" y="3441040"/>
            <a:ext cx="2144224" cy="2952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400" b="1" kern="1200" cap="all" baseline="0">
                <a:solidFill>
                  <a:srgbClr val="47484A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spcBef>
                <a:spcPts val="1800"/>
              </a:spcBef>
              <a:spcAft>
                <a:spcPts val="0"/>
              </a:spcAft>
              <a:buFont typeface="Arial"/>
              <a:buNone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Colin </a:t>
            </a:r>
            <a:r>
              <a:rPr lang="en-US" dirty="0" err="1" smtClean="0"/>
              <a:t>Mcdonald</a:t>
            </a:r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D052DD83-B12E-5D4B-BED6-70AA5F65C4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94655" y="3743587"/>
            <a:ext cx="2242511" cy="685800"/>
          </a:xfrm>
        </p:spPr>
        <p:txBody>
          <a:bodyPr>
            <a:normAutofit/>
          </a:bodyPr>
          <a:lstStyle/>
          <a:p>
            <a:r>
              <a:rPr lang="en-US" sz="1200" dirty="0" smtClean="0"/>
              <a:t>Machine Learning Engineer</a:t>
            </a:r>
          </a:p>
          <a:p>
            <a:r>
              <a:rPr lang="en-US" sz="1200" dirty="0"/>
              <a:t>O</a:t>
            </a:r>
            <a:r>
              <a:rPr lang="en-US" sz="1200" b="1" dirty="0"/>
              <a:t>AI</a:t>
            </a:r>
            <a:r>
              <a:rPr lang="en-US" sz="1200" dirty="0"/>
              <a:t>SIS, BIS ESS</a:t>
            </a:r>
          </a:p>
          <a:p>
            <a:r>
              <a:rPr lang="en-US" sz="1200" dirty="0"/>
              <a:t>joseph.cook@anl.gov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D052DD83-B12E-5D4B-BED6-70AA5F65C4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08844" y="3736315"/>
            <a:ext cx="2144224" cy="685800"/>
          </a:xfrm>
        </p:spPr>
        <p:txBody>
          <a:bodyPr>
            <a:normAutofit/>
          </a:bodyPr>
          <a:lstStyle/>
          <a:p>
            <a:r>
              <a:rPr lang="en-US" sz="1200" dirty="0" smtClean="0"/>
              <a:t>Professional Career Intern</a:t>
            </a:r>
          </a:p>
          <a:p>
            <a:r>
              <a:rPr lang="en-US" sz="1200" dirty="0"/>
              <a:t>O</a:t>
            </a:r>
            <a:r>
              <a:rPr lang="en-US" sz="1200" b="1" dirty="0"/>
              <a:t>AI</a:t>
            </a:r>
            <a:r>
              <a:rPr lang="en-US" sz="1200" dirty="0"/>
              <a:t>SIS, BIS ESS</a:t>
            </a:r>
          </a:p>
          <a:p>
            <a:r>
              <a:rPr lang="en-US" sz="1200" dirty="0"/>
              <a:t>cmcdonald@anl.gov</a:t>
            </a:r>
          </a:p>
        </p:txBody>
      </p:sp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nlp</a:t>
            </a:r>
            <a:r>
              <a:rPr lang="en-US" dirty="0" smtClean="0"/>
              <a:t> to “model” operational docs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9C41F-6CB5-2142-9A5C-C52CFCF2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prime contract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5CCF9-DB56-4348-8F4E-5BDDFF9700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PDF </a:t>
            </a:r>
            <a:r>
              <a:rPr lang="en-US" i="1" dirty="0" smtClean="0"/>
              <a:t>to</a:t>
            </a:r>
            <a:r>
              <a:rPr lang="en-US" dirty="0" smtClean="0"/>
              <a:t> plain text </a:t>
            </a:r>
            <a:r>
              <a:rPr lang="en-US" i="1" dirty="0" smtClean="0"/>
              <a:t>to</a:t>
            </a:r>
            <a:r>
              <a:rPr lang="en-US" dirty="0" smtClean="0"/>
              <a:t> </a:t>
            </a:r>
            <a:r>
              <a:rPr lang="en-US" dirty="0" err="1" smtClean="0"/>
              <a:t>embeddings</a:t>
            </a:r>
            <a:r>
              <a:rPr lang="en-US" dirty="0" smtClean="0"/>
              <a:t>: </a:t>
            </a:r>
            <a:r>
              <a:rPr lang="en-US" u="sng" dirty="0" smtClean="0"/>
              <a:t>words to numbers</a:t>
            </a:r>
            <a:endParaRPr lang="en-US" u="sng" dirty="0"/>
          </a:p>
        </p:txBody>
      </p:sp>
      <p:sp>
        <p:nvSpPr>
          <p:cNvPr id="5" name="Google Shape;93;p18"/>
          <p:cNvSpPr txBox="1"/>
          <p:nvPr/>
        </p:nvSpPr>
        <p:spPr>
          <a:xfrm>
            <a:off x="4521012" y="276365"/>
            <a:ext cx="500888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 dirty="0">
                <a:latin typeface="Consolas" panose="020B0609020204030204" pitchFamily="49" charset="0"/>
              </a:rPr>
              <a:t>https://www.anl.gov/</a:t>
            </a:r>
            <a:r>
              <a:rPr lang="zh-CN" sz="1600" b="1" dirty="0">
                <a:latin typeface="Consolas" panose="020B0609020204030204" pitchFamily="49" charset="0"/>
              </a:rPr>
              <a:t>prime-contract</a:t>
            </a:r>
            <a:endParaRPr sz="1600" b="1" dirty="0">
              <a:latin typeface="Consolas" panose="020B0609020204030204" pitchFamily="49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37204" y="1277182"/>
            <a:ext cx="2687866" cy="3551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012" y="1504857"/>
            <a:ext cx="3623776" cy="2056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3276" y="4146396"/>
            <a:ext cx="3621065" cy="627379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2882369" y="2644646"/>
            <a:ext cx="1568385" cy="484632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90568" y="4324773"/>
            <a:ext cx="2603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‘determination official’ =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5400000">
            <a:off x="4473309" y="3520349"/>
            <a:ext cx="1085850" cy="484632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497730" y="3042615"/>
            <a:ext cx="1037009" cy="11684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1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097" y="1973581"/>
            <a:ext cx="6267903" cy="20408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B9C41F-6CB5-2142-9A5C-C52CFCF2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prime contract knowledge ecosystem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D0053-4C9C-EB46-934F-69E3E118D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08346"/>
            <a:ext cx="8372901" cy="1723474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en-US" altLang="zh-CN" sz="1400" b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n-US" altLang="zh-CN" b="1" dirty="0" smtClean="0">
                <a:solidFill>
                  <a:schemeClr val="tx1"/>
                </a:solidFill>
              </a:rPr>
              <a:t> </a:t>
            </a:r>
            <a:r>
              <a:rPr lang="en-US" altLang="zh-CN" sz="2400" b="1" dirty="0" smtClean="0">
                <a:solidFill>
                  <a:srgbClr val="00B050"/>
                </a:solidFill>
              </a:rPr>
              <a:t>First feature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: </a:t>
            </a:r>
            <a:r>
              <a:rPr lang="en-US" altLang="zh-CN" b="1" dirty="0" smtClean="0">
                <a:solidFill>
                  <a:schemeClr val="tx1"/>
                </a:solidFill>
              </a:rPr>
              <a:t/>
            </a:r>
            <a:br>
              <a:rPr lang="en-US" altLang="zh-CN" b="1" dirty="0" smtClean="0">
                <a:solidFill>
                  <a:schemeClr val="tx1"/>
                </a:solidFill>
              </a:rPr>
            </a:br>
            <a:r>
              <a:rPr lang="en-US" altLang="zh-CN" dirty="0" smtClean="0">
                <a:solidFill>
                  <a:schemeClr val="tx1"/>
                </a:solidFill>
              </a:rPr>
              <a:t>create a “knowledge graph” </a:t>
            </a:r>
            <a:br>
              <a:rPr lang="en-US" altLang="zh-CN" dirty="0" smtClean="0">
                <a:solidFill>
                  <a:schemeClr val="tx1"/>
                </a:solidFill>
              </a:rPr>
            </a:br>
            <a:r>
              <a:rPr lang="en-US" altLang="zh-CN" dirty="0" smtClean="0">
                <a:solidFill>
                  <a:schemeClr val="tx1"/>
                </a:solidFill>
              </a:rPr>
              <a:t>that captures the semantic </a:t>
            </a:r>
            <a:br>
              <a:rPr lang="en-US" altLang="zh-CN" dirty="0" smtClean="0">
                <a:solidFill>
                  <a:schemeClr val="tx1"/>
                </a:solidFill>
              </a:rPr>
            </a:br>
            <a:r>
              <a:rPr lang="en-US" altLang="zh-CN" dirty="0" smtClean="0">
                <a:solidFill>
                  <a:schemeClr val="tx1"/>
                </a:solidFill>
              </a:rPr>
              <a:t>relationships </a:t>
            </a:r>
            <a:r>
              <a:rPr lang="en-US" altLang="zh-CN" i="1" dirty="0" smtClean="0">
                <a:solidFill>
                  <a:schemeClr val="tx1"/>
                </a:solidFill>
              </a:rPr>
              <a:t>within</a:t>
            </a:r>
            <a:r>
              <a:rPr lang="en-US" altLang="zh-CN" dirty="0" smtClean="0">
                <a:solidFill>
                  <a:schemeClr val="tx1"/>
                </a:solidFill>
              </a:rPr>
              <a:t> the </a:t>
            </a:r>
            <a:br>
              <a:rPr lang="en-US" altLang="zh-CN" dirty="0" smtClean="0">
                <a:solidFill>
                  <a:schemeClr val="tx1"/>
                </a:solidFill>
              </a:rPr>
            </a:br>
            <a:r>
              <a:rPr lang="en-US" altLang="zh-CN" dirty="0" smtClean="0">
                <a:solidFill>
                  <a:schemeClr val="tx1"/>
                </a:solidFill>
              </a:rPr>
              <a:t>Prime Contract.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5CCF9-DB56-4348-8F4E-5BDDFF9700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First, we build a </a:t>
            </a:r>
            <a:r>
              <a:rPr lang="en-US" i="1" dirty="0" smtClean="0">
                <a:solidFill>
                  <a:schemeClr val="accent6"/>
                </a:solidFill>
              </a:rPr>
              <a:t>model</a:t>
            </a:r>
            <a:r>
              <a:rPr lang="en-US" dirty="0" smtClean="0"/>
              <a:t> to understand operational relationships</a:t>
            </a:r>
            <a:endParaRPr lang="en-US" dirty="0"/>
          </a:p>
        </p:txBody>
      </p:sp>
      <p:sp>
        <p:nvSpPr>
          <p:cNvPr id="5" name="AutoShape 2" descr="data:image/png;base64,iVBORw0KGgoAAAANSUhEUgAAGV4AABDuCAYAAAACfdabAAAAOXRFWHRTb2Z0d2FyZQBNYXRwbG90bGliIHZlcnNpb24zLjQuMywgaHR0cHM6Ly9tYXRwbG90bGliLm9yZy/MnkTPAAAACXBIWXMAAAsTAAALEwEAmpwYAAEAAElEQVR4nOzdsWobURBA0bcmgm1UqVWj//8oN2q3crOg4qULwQJHCrHNDeeUMzDMH9xlzjkHAAAAAAAAAAAAAAAAAAAAAAAAAAAAAAAAQMjLdz8AAAAAAAAAAAAAAAAAAAAAAAAAAAAAAAAA8CzhFQAAAAAAAAAAAAAAAAAAAAAAAAAAAAAAACBHeAUAAAAAAAAAAAAAAAAAAAAAAAAAAAAAAADIEV4BAAAAAAAAAAAAAAAAAAAAAAAAAAAAAAAAcoRXAAAAAAAAAAAAAAAAAAAAAAAAAAAAAAAAgBzhFQAAAAAAAAAAAAAAAAAAAAAAAAAAAAAAACBHeAUAAAAAAAAAAAAAAAAAAAAAAAAAAAAAAADIEV4BAAAAAAAAAAAAAAAAAAAAAAAAAAAAAAAAcoRXAAAAAAAAAAAAAAAAAAAAAAAAAAAAAAAAgBzhFQAAAAAAAAAAAAAAAAAAAAAAAAAAAAAAACBHeAUAAAAAAAAAAAAAAAAAAAAAAAAAAAAAAADI+fHdDwAAAAAAAAAAAAAAAAAAAAAAAAAAAAAAAAD/v9vtNq7X69j3/W63rus4n8/jcDg8fG+Zc85/+SAAAAAAAAAAAAAAAAAAAAAAAAAAAAAAAADAe6+vr+N4PI7T6TSWZfk1n3OObdvG29vbuFwuD997+YwnAQAAAAAAAAAAAAAAAAAAAAAAAAAAAAAAAH637/tddGWMMZZlGafTaez7/tQ94RUAAAAAAAAAAAAAAAAAAAAAAAAAAAAAAADgS7yPrvxp/hHhFQAAAAAAAAAAAAAAAAAAAAAAAAAAAAAAACBHeAUAAAAAAAAAAAAAAAAAAAAAAAAAAAAAAADIEV4BAAAAAAAAAAAAAAAAAAAAAAAAAAAAAAAAvsSc86n5R4RXAAAAAAAAAAAAAAAAAAAAAAAAAAAAAAAAgE+3ruvYtu0usjLnHNu2jXVdn7q3zL/JtQAAAAAAAAAAAAAAAAAAAAAAAAAAAAAAAAA84Xa7jev1OvZ9v9ut6zrO5/M4HA4P3xNeAQAAAAAAAAAAAAAAAAAAAAAAAAAAAAAAAHJevvsBAAAAAAAAAAAAAAAAAAAAAAAAAAAAAAAAgGcJ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P9m77zA7CwLt//c5M5NMJpOEFAgEEiGRKoRIixDpgZel/CgC4qqLZVVQUWTFtqvu2hBEVkRFXhWxgCIugqAUAekIAaQElFADIUAo6dPnPL8/5iXZSEudJ5P5fK5rrpzylO/5Z8LFlZkbgD7H8AoAAAAAAAAAAAAAAAAAAAAAAAAAAAAAAADQ5xheAQAAAAAAAAAAAAAAAAAAAAAAAAAAAAAAAPocwysAAAAAAAAAAAAAAAAAAAAAAAAAAAAAAABAn2N4BQAAAAAAAAAAAAAAAAAAAAAAAAAAAAAAAOhzDK8AAAAAAAAAAAAAAAAAAAAAAAAAAAAAAAAAfY7hFQAAAAAAAAAAAAAAAAAAAAAAAAAAAAAAAKDPMbwCAAAAAAAAAAAAAAAAAAAAAAAAAAAAAAAA9DmGVwAAAAAAAAAAAAAAAAAAAAAAAAAAAAAAAIA+x/AKAAAAAAAAAAAAAAAAAAAAAAAAAAAAAAAA0OcYXgEAAAAAAAAAAAAAAAAAAAAAAAAAAAAAAAD6HMMrAAAAAAAAAAAAAAAAAAAAAAAAAAAAAAAAQJ9jeAUAAAAAAAAAAAAAAAAAAAAAAAAAAAAAAADocwyvAAAAAAAAAAAAAAAAAAAAAAAAAAAAAAAAAH2O4RUAAAAAAAAAAAAAAAAAAAAAAAAAAAAAAACgzzG8AgAAAAAAAAAAAAAAAAAAAAAAAAAAAAAAAPQ5hlcAAAAAAAAAAAAAAAAAAAAAAAAAAAAAAACAPsfwCgAAAAAAAAAAAAAAAAAAAAAAAAAAAAAAANDnGF4BAAAAAAAAAAAAAAAAAAAAAAAAAAAAAAAA+hzDKwAAAAAAAAAAAAAAAAAAAAAAAAAAAAAAAECfY3gFAAAAAAAAAAAAAAAAAAAAAAAAAAAAAAAA6HMMrwAAAAAAAAAAAAAAAAAAAAAAAAAAAAAAAAB9juEVAAAAAAAAAAAAAAAAAAAAAAAAAAAAAAAAoM8xvAIAAAAAAAAAAAAAAAAAAAAAAAAAAAAAAAD0OYZXAAAAAAAAAAAAAAAAAAAAAAAAAAAAAAAAgD7H8AoAAAAAAAAAAAAAAAAAAAAAAAAAAAAAAADQ5xheAQAAAAAAAAAAAAAAAAAAAAAAAAAAAAAAAPqc+rIDAAAAAAAAAAAAAAAAAIC1V3d3MmNGMn16smhR0taWtLcnDQ1JY2MyaFCyxRbJdtslAweWXQsAAAAAAAAAAAAA9CeGVwAAAAAAAAAAAAAAAACAJElR9IysTJuW3HprcvPNPc8bGpJKJanVer66u5Nqteerrq7n3La2ZNy4ZPLkZI89kh13TN761qXvAwAAAAAAAAAAAACsbpWiKIqyIwAAAAAAAAAAAAAAAACA8rS0JL/6VXLqqcnTT/cMqixatPLXGzQoqa9PBg5MPvnJ5MMfTjbYYPX1AgAAAAAAAAAAAAAkhlcAAAAAAAAAAAAAAAAAoN+aMSP5zneSn/88qVRWbWzltQwalBRFcsAByac/ney2W8+9AAAAAAAAAAAAAABWleEVAAAAAAAAAAAAAAAAAOhnHn88ef/7kzvuSLq6ks7ONX/PSiVpako22ij52c96BlgAAAAAAAAAAAAAAFZFtewAAAAAAAAAAAAAAAAAAKB31GrJ97+fbLttcvPNSWtr74yuJElRJIsXJ488kkydmnz84z33BwAAAAAAAAAAAABYWZWiKIqyIwAAAAAAAAAAAAAAAACANeuJJ5JjjkmmT+8ZQCnboEHJiBHJb36T7LZb2TUAAAAAAAAAAAAAQF9ULTsAAAAAAAAAAAAAAAAAAFhziiI5++zkLW9J7rxz7RhdSZLW1uTpp5OpU5MTTkg6OsouAgAAAAAAAAAAAAD6mkpRFEXZEQAAAAAAAAAAAAAAAADA6lcUySc+kZx7btLSUnbNaxs0KNlxx+TKK5PBg8uuAQAAAAAAAAAAAAD6CsMrAAAAAAAAAAAAAAAAALAO6u5Ojj02+d3v1u7RlZc1NiZbbplcf32y3npl1wAAAAAAAAAAAAAAfYHhFQAAAAAAAAAAAAAAAABYxxRF8p73JJdc0jdGV142YECyxRbJbbclzc1l1wAAAAAAAAAAAAAAa7tq2QEAAAAAAAAAAAAAAAAAwOpTFMnHP973RleSpKMjeeSRZL/9kra2smsAAAAAAAAAAAAAgLWd4RUAAAAAAAAAAAAAAAAAWIecdVZy3nl9b3TlZW1tyb33Ju99b9klAAAAAAAAAAAAAMDarlIURVF2BAAAAAAAAAAAAAAAAACw6h55JJk4MWltLbtk1TU1JRdckBx6aNklAAAAAAAAAAAAAMDayvAKAAAAAAAAAAAAAAAAAKwDarVk552Te+7pebwuWG+9njGZkSPLLgEAAAAAAAAAAAAA1kbVsgMAAAAAAAAAAAAAAAAAgFV35pnJQw+tO6MrSdLSknz4w2VXAAAAAAAAAAAAAABrq0pRFEXZEQAAAAAAAAAAAAAAAADAynvkkWTixKS1teyS1a+pKbngguTQQ8suAQAAAAAAAAAAAADWNoZXAAAAAAAAAAAAAAAAAKCPe9vbkmnTklqt7JI1Y731klmzksGDyy4BAAAAAAAAAAAAANYm1bIDAAAAAAAAAAAAAAAAAICVd889yf33r7ujK0nS2Zmcf37ZFQAAAAAAAAAAAADA2sbwCgAAAAAAAAAAAAAAAAD0YWeckbS3l12xZi1enJx2WlIUZZcAAAAAAAAAAAAAAGsTwysAAAAAAAAAAAAAAAAA0EfNn59cdFHS3V12yZr37LPJX/5SdgUAAAAAAAAAAAAAsDYxvAIAAAAAAAAAAAAAAAAAfdTPfpZU+8lPCra0JKefXnYFAAAAAAAAAAAAALA2qRRFUZQdAQAAAAAAAAAAAAAAAACsmKJIxo1LZs0qu6T3NDYmTz6ZrL9+2SUAAAAAAAAAAAAAwNqgWnYAAAAAAAAAAAAAAAAAALDi7rwzmTev7IreVakkv/lN2RUAAAAAAAAAAAAAwNrC8AoAAAAAAAAAAAAAAAAA9EF33JF0d5dd0btaW5M//7nsCgAAAAAAAAAAAABgbWF4BQAAAAAAAAAAAAAAAAD6oJtu6hkiWVHHHpsUxdKv5bHddsl//3dy883J4sVLz3388dc+Z+TI5NRTkwcfTFpakoULk2nTkk98IqmvX/Hul91xx8qfCwAAAAAAAAAAAACsW1bhnyYDAAAAAAAAAAAAAAAAAGW5/fbeu9c++yQnnrj8x2+2Wc8wzMYbL/v6Tjv1fB1ySHLggUln54q3PPNMz/jL4MErfi4AAAAAAAAAAAAAsG6plh0AAAAAAAAAAAAAAAAAAKyY1tZk1qzeu9+8eckVVyRf/Wpy9tlvfPzZZy8dXfnrX5NDD02OOip5+OGe16ZOTb7whZVraWpK7r135c4FAAAAAAAAAAAAANYthlcAAAAAAAAAAAAAAAAAoI+5996eAZLe8rOfJQcemHzpS8ntt7/+sU1NPcMqLzvppOT3v09++9vky19e+vrHP57U1a14S0dHcuedK34eAAAAAAAAAAAAALDuMbwCAAAAAAAAAAAAAAAAAH3M/fcnXV1lV7y6oUOXHVRZvHjp40WLlj4eNSqZOHHFr9/W9sbjLwAAAAAAAAAAAABA/2B4BQAAAAAAAAAAAAAAAAD6mIUL197hlTlzkhdeWPr83/4tGTEiGT06OeGEZY/ddNOVu8e8eStbBwAAAAAAAAAAAACsSwyvAAAAAAAAAAAAAAAAAEAf09q69g6v1GrJ17++9Pk735m8+GLy7LPJfvste2xj48rdY/Hile8DAAAAAAAAAAAAANYdhlcAAAAAAAAAAAAAAAAAoI9pa+sZOFlbfec7ycc/njz33LKvX3zxsqMpc+eu3PXb2lY6DQAAAAAAAAAAAABYh9SXHQAAAAAAAAAAAAAAAAAArJiGhrIL3tj3v5/84AfJFlskgwcnjz2WNDcnTz219Jh77125a/eFzw8AAAAAAAAAAAAArHmGVwAAAAAAAAAAAAAAAACgjxk0qGd8pLOz7JLXVxTJQw8tfX7aaUsf33Zb8swzK3fdpqZV6wIAAAAAAAAAAAAA1g2GVwAAAAAAAAAAAAAAAACgjxk0KKmrW73DK1/+cvKf/9nz+Lzzkve/f+l7Y8cmO+zQ8/jlP5OeAZRDD+15/MILyS239Dx++9uTL34xufji5LHHkhEjkmOOSQ47rOf97u7k859f+VbDKwAAAAAAAAAAAABAYngFAAAAAAAAAAAAAAAAAPqc8eOTgQOTtrbeud8++/SMsfyjDTZILrmk5/H11yd7793zuK4u2X//nq9/1NWVHH98csMNK9dSV5dst93KnQsAAAAAAAAAAAAArFsMrwAAAAAAAAAAAAAAAABAH7Pjjr03urIyHn88+cUvksmTkw037BmJeeaZ5LrrkjPOSB54YOWvPXhwsvPOq68VAAAAAAAAAAAAAOi7KkVRFGVHAAAAAAAAAAAAAAAAAAArZuTI5KWXyq7ofQMHJo89lowZU3YJAAAAAAAAAAAAAFC2atkBAAAAAAAAAAAAAAAAAMCK2377sgvK0dhodAUAAAAAAAAAAAAA6GF4BQAAAAAAAAAAAAAAAAD6oD33TOrry67off11cAYAAAAAAAAAAAAAeCXDKwAAAAAAAAAAAAAAAADQB+28c9LUVHZF76qr6xmcAQAAAAAAAAAAAABIDK8AAAAAAAAAAAAAAAAAQJ+0xx5JZ2fZFb1r4MDksMPKrgAAAAAAAAAAAAAA1haGVwAAAAAAAAAAAAAAAACgD2puTt7znqS+vuyS3rPppskOO5RdAQAAAAAAAAAAAACsLQyvAAAAAAAAAAAAAAAAAEAfdeKJSUND2RW9o7k5+exny64AAAAAAAAAAAAAANYmlaIoirIjAAAAAAAAAAAAAAAAAICVs9NOyV13lV2x5jU3J88/nzQ2ll0CAAAAAAAAAAAAAKwtqmUHAAAAAAAAAAAAAAAAAAAr73OfS4YMKbtizWpoSD74QaMrAAAAAAAAAAAAAMCyKkVRFGVHAAAAAAAAAAAAAAAAAAArp7MzGT06mTu37JI1Z9Cg5P77kwkTyi4BAAAAAAAAAAAAANYm1bIDAAAAAAAAAAAAAAAAAICV19CQnHNO0tRUdsmaMWhQ8q//anQFAAAAAAAAAAAAAHilSlEURdkRAAAAAAAAAAAAAAAAAMCqOfjg5E9/Sjo6yi5ZvTbZJJkxo2eABQAAAAAAAAAAAADgfzO8AgAAAAAAAAAAAAAAAADrgOefT9785mTBgrJLVp9Bg5Jrr0123bXsEgAAAAAAAAAAAABgbVQtOwAAAAAAAAAAAAAAAAAAWHXrr5/8+MdJU1PZJavHoEHJv/6r0RUAAAAAAAAAAAAA4LVViqIoyo4AAAAAAAAAAAAAAAAAAFaPgw9O/vSnpKOj7JKVV6kkG2+czJjRM8ACAAAAAAAAAAAAAPBqqmUHAAAAAAAAAAAAAAAAAACrzy9+kYwdmzQ0lF2y8oYMSa680ugKAAAAAAAAAAAAAPD6DK8AAAAAAAAAAAAAAAAAwDpk+PDk5puT9ddP6urKrllxgwcn11yTvOUtZZcAAAAAAAAAAAAAAGs7wysAAAAAAAAAAAAAAAAAsI7ZcMPk1lt7xlfq68uuWX6DByd/+EOy885llwAAAAAAAAAAAAAAfUGlKIqi7AgAAAAAAAAAAAAAAAAAYPV75plkypRk1qyks7PsmtdWqSRDhiR/+lOyyy5l1wAAAAAAAAAAAAAAfUW17AAAAAAAAAAAAAAAAAAAYM3YaKPkzjuTSZOSwYPLrnl1gwYlG26Y3Hqr0RUAAAAAAAAAAAAAYMUYXgEAAAAAAAAAAAAAAACAddiIEclf/pJ87WtJU1NSV1d20VKDBiXHHps88kjylreUXQMAAAAAAAAAAAAA9DWVoiiKsiMAAAAAAAAAAAAAAAAAgDXv0UeTd74z+fvfk8WLy+sYNChZb73kwguT3XcvrwMAAAAAAAAAAAAA6NuqZQcAAAAAAAAAAAAAAAAAAL1jwoTkjjuSr30taWpKGht79/51dT2jK//yL8nDDxtdAQAAAAAAAAAAAABWTaUoiqLsCAAAAAAAAAAAAAAAAACgd82enfzwh8n3vpd0dhZZtKiyxu41eHBSqyXvelfyqU8l2267xm4FAAAAAAAAAAAAAPQjhlcAAAAAAAAAAAAAAAAAoB/71re+k0sv7c7f/vb/ZdGizVKr1aera9WvW6kkTU3J+usnJ5+cvPe9yZAhq35dAAAAAAAAAAAAAICXGV4BAAAAAAAAAAAAAAAAgH7qnHPOyfHHH58kWW+99TJ37ugcdthFmTNn29x9d0c6OookHanVmpLUveZ1KpWkuTmp1ZKurmTrrZO3vz05+uiePyuV3vk8AAAAAAAAAAAAAED/YngFAAAAAAAAAAAAAAAAAPqhGTNmZOrUqRk2bFi+8Y1vpFqt5tRTT828efNy/PHH56Mf/ViGDdsm8+e/OcnOaWzcOxtttEUGDx6V9vakoSFpbEwGD0623z7Zdddkxx2TzTdPqtWyPx0AAAAAAAAAAAAA0B/Ulx0AAAAAAAAAAAAAAAAAAPS+P/3pT1mwYEG+9a1v5ZBDDkmSDBs2LHvssUfOPvvsvOc9784JJ5yQpqamXHTRRfnqV9+erq5Ncvvtf09TU1PJ9QAAAAAAAAAAAAAAhlcAAAAAAAAAAAAAAAAAoF+64YYbMmHChEyaNGnJa7VaLY2NjZk4cWLOPffcNDQ0pLu7O1/60pfy3HPP5Ze//GUuv/zyHH300eWFAwAAAAAAAAAAAAD8P9WyAwAAAAAAAAAAAAAAAACA3jd//vxUq9WMGzduyWuzZs1KW1tbjjzyyDQ0NKRWq6VSqaSuri5ve9vb0tLSks7OzhKrAQAAAAAAAAAAAACWMrwCAAAAAAAAAAAAAAAAAP1Md3d3JkyYkEceeSTTp09PknR0dOS3v/1tkmSzzTZLklSr1VQqlSXnJMnmm29eQjEAAAAAAAAAAAAAwCsZXgEAAAAAAAAAAAAAAACAfqauri4HHnhg5s+fnxNPPDGnnHJKjjnmmPzhD3/IpEmTlgywJFkyvHLdddelsbExO+ywQ1nZAAAAAAAAAAAAAADLqC87AAAAAAAAAAAAAAAAAADofVOnTs1nPvOZfO9738ttt92W+vr6fOITn8h2222XE088Mbvttlv222+/dHV15ayzzsrFF1+c/fffP/X1fjQRAAAAAAAAAAAAAFg7VIqiKMqOAAAAAAAAAAAAAAAAAAB639y5c3PjjTfmiSeeyJQpU7LDDjtkzpw5mTp1ah588ME0NDRko402ypNPPpnNNtss55xzTqZOnVp2NgAAAAAAAAAAAABAEsMrAAAAAAAAAAAAAAAAAMA/uPrqq/PVr341t912W2q1WvbZZ5989rOfzX777Vd2GgAAAAAAAAAAAADAEoZXAAAAAAAAAAAAAAAAAIAliqJIpVJJksydOzcvvfRSRowYkeHDh5dcBgAAAAAAAAAAAACwLMMrAAAAAAAAAAAAAAAAANBPPfnkk3n00UczevTobLLJJmlubk61Wi07CwAAAAAAAAAAAABgudSXHQAAAAAAAAAAAAAAAMDKKYoiCxbMyjPP3JWnn74jc+c+ls7OlnR2tqQoijQ0DEpDw+AMHbpxNt54csaM2THDh09IpVIpOx2Akt1yyy0544wz8te//jVPPPHEkte32mqrTJ48OYceemh23333jBw5Ml1dXamv9+OIAAAAAAAAAAAAAMDap1IURVF2BAAAAAAAAAAAAAAAAG+sKGp5/PE/57HHrsnMmTdkzpzpqdW6UlfXkPb2RUlqr3FmJQMGNKcoaimKWkaN2jpvetPu2XTTvbP55gemrq6hNz8GACW78sorc/zxx2fmzJnZc88909zcnAceeGCZAZYkmTp1ar7zne9km222SVEUhrsAAAAAAAAAAAAAgLWO4RUAAAAAAAAAAAAAAIC1XGvr3Pz1r+fmttu+nY6OhenoaMlrj6wsr54xlmq1Ljvv/PHsvPPxGTJkzOrIBWAtt9NOO2XWrFm59NJLs8UWW2Tw4MGZMWNGPvnJT+buu+/OySefnNtvvz1XX311hg8fniuuuCLbb7992dkAAAAAAAAAAAAAAK9geAUAAAAAAAAAAAAAAGAtNXv2Xbnttm/n73//XSqVajo7W9bIferqBiapZLPN9s5uu52cTTfdK5VKZY3cC4ByPfDAA5k4cWK++tWv5gtf+MIy782ePTs77bRTfv7zn2fq1Kk555xz8rGPfSx77LFHrrrqqjQ0NJRUDQAAAAAAAAAAAADw6urLDgAAAAAAAAAAAAAAAGBZixY9l0suOTZPPnlTurraUhS1NXq/7u72JMkjj1yRJ5+8KSNGbJ4jj7wwI0duvkbvC0Dvu+uuu1JfX59tttkmSdLV1ZVqtbrka/To0fne976XqVOn5iMf+UgWLlyYz3zmM5k+fXre+ta3llwPAAAAAAAAAAAAALCsatkBAAAAAAAAAAAAAAAA9CiKIvfff0HOOmvzPP74densbFnjoyv/qKNjUZ577t788Ifb59Zbv93r9wdgzVq8eHE6OzvT1taWJKmrq1vy3uzZs7No0aKMHDlyyWuTJ0/O0KFDc/XVV/d6KwAAAAAAAAAAAADAGzG8AgAAAAAAAAAAAAAAsBZYtOi5nH/+P+Wyyz6cjo6FqdU6S2spilq6ulpz/fVfzv/9vzvlpZceKa0FgNVrl112yahRo/LNb34zd911VyqVypL3fvWrX+XRRx/N/vvvv+S1oijS0NCQatWPIwIAAAAAAAAAAAAAa5/6sgMAAAAAAAAAAAAAAAD6uxkzLs/FF787nZ2tpQ6u/KPOzsV57rl7c/bZE7P//t/OzjsfX3YSAKtoxx13zJQpU3LppZfmAx/4QPbdd99svPHGueyyy3LLLbdkypQp2XvvvZcc//jjj2fevHnZcccdS6wGAAAAAAAAAAAAAHh1laIoirIjAAAAAAAAAAAAAAAA+qt77jkvf/jDR9PV1Vp2yutqaGjKrrv+W/ba679SqVTKzgFgFSxcuDAnnXRSfvrTn6ZWqyVJqtVq3vzmN+d3v/tdtt566yXHvuc978m1116bRx55JIMHDy4rGQAAAAAAAAAAAADgVRleAQAAAAAAAAAAAAAAKMntt3831177+XR2tpSdslwaGpoyadIH8k//9F3jKwB9VK1WS7VazYIFC3L33Xdn2rRpefHFF7PLLrtkzz33zMiRI5ccM23atEyePDnHHXdcfvCDH5SdDgAAAAAAAAAAAADwCoZXAAAAAAAAAAAAAAAASnDXXT/KVVed2GdGV17W0DA4O+98fPbb71tlpwCwBnR2dqahoSFJz0jLvffem1GjRmXs2LEllwEAAAAAAAAAAAAAvJLhFQAAAAAAAAAAAAAAgF72wAO/ySWXvC9dXa1lp6yUhoam7L77f2T33T9fdgoAK2DOnDnp6urKmDFjUhRFiqJId3f3kqEVAAAAAAAAAAAAAIC+xvAKAAAAAAAAAAAAAABAL3r++b/lRz/aKZ2dLWWnrJL6+qYcc8zvMmHC/mWnALAcWltb8+lPfzozZ87M5Zdfvsx7zzzzTO6555688MILGTNmTLbeeuuMGTMmSVIURSqVShnJAAAAAAAAAAAAAABvqFp2AAAAAAAAAAAAAAAAQH9Rq3XloouOSmdna9kpq6yrqyUXX/zutLcvKDsFgOUwbdq0/PrXv87WW2+95LXFixfnm9/8ZsaNG5cjjjgiH/nIR/Iv//Iv+bd/+7fcd999SWJ0BQAAAAAAAAAAAABYqxleAQAAAAAAAAAAAAAA6CU333xq5s17PElRdspq0d6+KH/848fLzgBgOVxxxRVpamrKwQcfnCSp1Wo566yz8oUvfCEbbLBBdt111xxxxBHZeOONc+GFF2afffbJrbfeWnI1AAAAAAAAAAAAAMDrM7wCAAAAAAAAAAAAAADQC55//sHcdNPX09nZUnbKatPd3Za//e1/8uijV5edAsAbuP322zN+/PiMHz8+SXLPPffkJz/5SXbeeedcddVVue6663LGGWfkRz/6UT75yU/mpZdeyo9//OPUarWSywEAAAAAAAAAAAAAXpvhFQAAAAAAAAAAAAAAgDWsVuvKRRcdla6utrJTVrvOzpZcfPG709Y2v+wUAF5HrVZLrVbLqFGjkiQPPPBAHn300XzrW9/KtttumyTZYIMNsv322+e///u/M3Xq1FxzzTV59NFHy8wGAAAAAAAAAAAAAHhdhlcAAAAAAAAAAAAAAADWsLvv/knmzZuZpCg7ZY1ob1+U66//ctkZALyGWq2W3XbbLffee2/q6urS3d2djo6OJMl22223zLHd3d1Jku233z5z5sxJY2Njr/cCAAAAAAAAAAAAACwvwysAAAAAAAAAAAAAAABrUFEUueWWb6azc3HZKWtMd3db7r77J+nsbC07BYBXUa1Ws88++2TRokX57Gc/m7q6umy33XYZOnRobr/99iQ9gytdXV2pq6tLV1dX5s6dm4EDB2bs2LEl1wMAAAAAAAAAAAAAvDbDKwAAAAAAAAAAAAAAAGvQU0/dksWLny87Y42rVJIHHvhN2RkAvIbddtstH/7wh3PmmWfm6KOPzj333JPRo0fn9NNPz/z581NXV5f6+vokybXXXptLLrkk++yzT8nVAAAAAAAAAAAAAACvr1IURVF2BAAAAAAAAAAAAAAAwLrqV786NDNmXJZk3f8RjlGjts7HPvZg2RkAvIZ58+blIx/5SC666KJssMEG6e7uzosvvpgRI0Zk//33z7bbbpsXXnghP/3pT7P++uvnu9/9bg444ICyswEAAAAAAAAAAAAAXpPhFQAAAAAAAAAAAAAAgDVk0aLn8p3vbJru7rayU3pFQ8PgvO9912fMmJ3KTgHgHxRFkUqlkiT53e9+l/POOy8PPfRQnn/++cydO3eZY7fYYot873vfy9SpU8tIBQAAAAAAAAAAAABYboZXAAAAAAAAAAAAAAAA1pAbbvhKbr75lHR19Y/hlUqlmm22OTpHHvmrslMAeAOzZ8/OQw89lCeeeCJz585NrVZLURTZcMMN8853vjMDBgwoOxEAAAAAAAAAAAAA4A3Vlx0AAAAAAAAAAAAAAACwrrr33l/0m9GVJCmKWh566NIURZFKpVJ2DgCvY8yYMRkzZkySpFarpVqtllwEAAAAAAAAAAAAALDi/EtoAAAAAAAAAAAAAACANaCrqz3z588sO6PXVSqVzJ37aNkZALyBoihSFEWSLBld6e7uTq1WKzMLAAAAAAAAAAAAAGCF1JcdAAAAAAAAAAAAAAAAsC6aM+f+1Nc3pqOjc7Vcb/z4/TJx4nuyySZvS3PzRqmra8jixc9n0aJn89RTN2fGjMvz+OPXveF1tt/+2Bx22Hmve8w3vtGczs7FK9VZqdRl9uy7MmLEm1fqfAB6R6VSecVrdXV1JZQAAAAAAAAAAAAAAKw8wysAAAAAAAAAAAAAAABrwOzZd6VW617l6zQ1jcrhh/8yb37z/3nFe8OGjc2wYWOz8cY7521v+1S+9rXGdHe3r/I9V0VHx6I8/fRfsu227yy1A4AV19nZmSeeeCITJkxItVotOwcAAAAAAAAAAAAA4A0ZXgEAAAAAAAAAAAAAAFgDnnzy5nR1tazSNerqBubd774iY8bstOS1Bx64KH//+++yaNEzaWgYnA02eEs23/zgvOlNu6/w9W+66et5+OErXvF6Z+eqdBeZOfOmVTgfgDWhKIpUKpUlj5Msef6y6dOnZ8cdd0yStLe3p6GhoXcjAQAAAAAAAAAAAABWkOEVAAAAAAAAAAAAAACANWDWrNtW+Rpve9snlxld+f3vP5i//vXcZY55+OE/5JZbTsvo0dunVutcoeu/+OLDeeqpW1a58x89//yDy/yCfwDK8/L34//9Pfm1vj9XKpWMHDkyw4cPN7oCAAAAAAAAAAAAAPQJhlcAAAAAAAAAAAAAAADWgAULnlrla2y//fuWPH7iietfMbryvz333L0rfP199z0lBx30gyTJ3LmP5aGHLs0tt5yW9vYFK3ytZRVZvHhOmptHr+J1AFgVL4+uzJ49O/Pnz09nZ2fmzp2bxsbGbLDBBtlggw0yePDgJEl3d3cmTZqU559/Pt3d3SWXAwAAAAAAAAAAAAAsH8MrAAAAAAAAAAAAAAAAq1lRFOnu7lyla9TXD8r662+95Pkjj1y5zPsbbjgpDQ2Dl3ltwYKnMn/+k8t9jyFDNlryeIMNts0GG2ybbbY5KueeOyUtLS+sZHlSqdSls7Nlpc8HYPWoVCo55ZRT8vvf/z633357kmT48OEZPnx4xo0bl0mTJmXffffNQQcdlLq6uhRFkVqtlrq6upLLAQAAAAAAAAAAAACWj+EVAAAAAAAAAAAAAACA1ay7uyOVSiVFUaz0NQYNGr7M838cQjn88F9kgw22Xea1m2/+Zq699vOve91arTOPPHJVHn748rz00qOpq2vIVlsdnkmT3pckGTlyi+y113/lj3/82Eq3VyrVdHW1rfT5AKy61tbWfOUrX8mpp56asWPHZuedd86wYcOSJC+88EKmT5+e66+/Pj/4wQ8yefLknHTSSTn00EONrgAAAAAAAAAAAAAAfYrhFQAAAAAAAAAAAAAAgNWsZ3ilmqKorfQ12trmLfO8qWnkKlb1uP/+C3L//Rcs89pDD/0+dXUDs91270qSbLHFIas4vFJJd3fHKnUCsPyefTa5665k2rTkxhuT2bOTefOSOXM+mQEDPpOurubMm9eQhoYiO+zQkgkTXszQoQ/nySdvyWWX/T433XRTnn766QwdOjR777132R8HAAAAAAAAAAAAAGC5GV4BAAAAAAAAAAAAAABYzerrB6ZW616la3R2tuSFF/6eUaO2SpKMH79fbrnltCXvn332dkmSY4/9czbddK9VuleSPPXULUuGV5qbR6/StYqiSH39wFVuAuDVvfhict55yeWXJ/fem7S0JI2NyeLFSVfXy0cNSjIo7e09QyxJMmNGJbfdNjjNzYPT2Tku9fX7Zptt/iMHH3x3rrrq6Hz605/OXXfdlaIoUqlUyvlwAAAAAAAAAAAAAAAroFp2AAAAAAAAAAAAAAAAwLqmWm1YLde5557zljweP35q3vKWd67yNTfeePKrvj5u3NuXPF648JlVukdR1FJf37hK1wDglaZNS445Jtlkk+RLX0quvz6ZOzdpb0/mz//foyuvrVZLFixIWluThQuT22+v5k9/2ind3Q/lvvu+mVNPvSOJ0RUAAAAAAAAAAAAAoG+oLzsAAAAAAAAAAAAAAABgXVOpVFJfPzBdXW2rdJ3bbz8z2257TDbccFKS5Igjzs+b3/xPmTHjsrS0vJCmplEZNmzcK85705v2zPved32SZN68J3LmmZstee/II3+d1taXMn36r/Pcc/emrm5gtt76iGy77TFLjnnwwd+sUnet1pUBA5pX6RoA9GhvTy64IDn11OSpp5K2tp7xlNWprS1JGpLsm//8z1q+973k5JOT978/GTJk9d4LAAAAAAAAAAAAAGB1MrwCAAAAAAAAAAAAAACwBgwfPj7PP//gKl2jq6stv/zl/8mRR16YTTfdK9VqXSZNOjaTJh37qsd3d3cs13U32miHbLTRDq/63qxZf8kNN3xlpZuTpK5uQAYNGrlK1wAgmTYtOeqo5IUXksWLe+OO1bS1VTNrVvL5zydf/Wpy/vnJ/vv3xr0BAAAAAAAAAAAAAFac4RUAAAAAAAAAAAAAAIA1YOzYKas8vJIkixfPyc9+tne22OKQbLfdu7PxxrukuXnDVKt1aWubl5deeiRPP317Zsy4PI8/ft0bXu+SS96XrbY6LG960x4ZMmRMBg0amY6ORZkzZ3oeeODC3HXXOanVulapefTo7VKpVFbpGgD9WXt78oUvJGefnbS2ltPQ0tLzdfjhyRFHJN//fjJ0aDktAAAAAAAAAAAAAACvpVIURVF2BAAAAAAAAAAAAAAAwLrmnnvOyx//+PF0di4uO6VXVSrVTJny2ey77zfKTgHok6ZNS446Kpkzp7zRlX/U2Jg0Nyfnn5/sv3/ZNQAAAAAAAAAAAAAAS1XLDgAAAAAAAAAAAAAAAFgXjRmzUyqVStkZvW7AgOZsvPHksjMA+pyiSL72tWTPPZOZM9ee0ZUkaWtLXnghOfzw5Ljjklqt7CIAAAAAAAAAAAAAgB6GVwAAAAAAAAAAAAAAANaAUaO2Snd3R9kZva67uzNjxuxYdgZAn1IUySc/mZxyyto1uPKPWlqSX/wiOfLIpLOz7BoAAAAAAAAAAAAAAMMrAAAAAAAAAAAAAAAAa0S1Wp8RI7YoO6PX1dU1ZMiQjcvOAOgzarXkfe9LfvKTnmGTtV1LS3LVVck//VPS0f/2xQAAAAAAAAAAAACAtYzhFQAAAAAAAAAAAAAAgDVkxx0/nIaGwWVn9JpqtSHbbffuVCqVslMA+oSiSE44Ifntb/vG6MrLWlqSW29N3vGOpLu77BoAAAAAAAAAAAAAoD8zvAIAAAAAAAAAAAAAALCGbL/9v6Qo+s9vpK9W6zN58ifLzgDoM7785eS88/rW6MrLWluT665L3v/+ngEZAAAAAAAAAAAAAIAyGF4BAAAAAAAAAAAAAABYQxobh+Utb3lnKpW6slN6xejREzNq1JZlZwD0Cddck5x+et8cXXlZS0ty8cU94zEAAAAAAAAAAAAAAGUwvAIAAAAAAAAAAAAAALAG7brrSamvH1h2xho3YMCQvP3tnys7A6BPWLgw+ed/Tlpbyy5ZdYsXJ5/4RPL002WXAAAAAAAAAAAAAAD9keEVAAAAAAAAAAAAAACANWj06IkZMWLzsjPWuLq6hmyxxcFlZwD0CSec0DO+sq5oa0ve/e6kKMouAQAAAAAAAAAAAAD6G8MrAAAAAAAAAAAAAAAAa9gee/xHGhoGl52xxjQ0NOVtb/tUqtX6slMA1nrXXJNcdFHPWMm6oqsrufPO5Lzzyi4BAAAAAAAAAAAAAPqbSlEURdkRAAAAAAAAAAAAAAAA67KiKPLzn++TJ5+8ObVaV9k5q93w4ePzsY/9LXV1A8pOAVirLVyYTJiQPP982SVrRnNz8ve/JxtvXHYJAAAAAAAAAAAAANBfVMsOAAAAAAAAAAAAAAAAWNdVKpUcfvgvU1/fWHbKaldfPyhHHXWR0RWA5XD66T3jK+uqtrbkM58puwIAAAAAAAAAAAAA6E8MrwAAAAAAAAAAAAAAAPSCoUM3zj/901lpaBhcdspq09DQlMmTP5mNNtqh7BSAtV5XV3LWWT3jJOuqrq7k4ouTefPKLgEAAAAAAAAAAAAA+gvDKwAAAAAAAAAAAAAAAL1k++2PzcYb75xqtb7slNWiuXmj7L33f5WdAdAn/P73PcMk67pqNTnvvLIrAAAAAAAAAAAAAID+olIURVF2BAAAAAAAAAAAAAAAQH+xcOHsfO97W6WjY2HZKaukvr4pH/jAzdloo7eWnQLQJ0yenNxxR9kVvWPMmGTWrKRSKbsEAAAAAAAAAAAAAFjXVcsOAAAAAAAAAAAAAAAA6E+GDBmTd7/7ijQ0NJWdstLq6wfl0EPPNboCsJz+/vfk/vvLrug9CxYk111XdgUAAAAAAAAAAAAA0B8YXgEAAAAAAAAAAAAAAOhl48ZNydFHX5z6+kFlp6ywhoamHHDAd7Lttu8sOwWgzzjzzKSzs+yK3rNoUXLqqWVXAAAAAAAAAAAAAAD9QaUoiqLsCAAAAAAAAAAAAAAAgP7ooYcuy//8zzHp7GwpO2W51NcPyn77nZZddvl42SkAfcqYMckzz5Rd0bsGDkwWL07q6souAQAAAAAAAAAAAADWZdWyAwAAAAAAAAAAAAAAAPqrLbc8JP/8z39IQ8PgslPeUH39oBxyyDlGVwBW0IIFyQsvlF3R+xoakhkzyq4AAAAAAAAAAAAAANZ1hlcAAAAAAAAAAAAAAABKtOmme+X9778pQ4eOTX39oLJzXqGubmAaG4fnmGMuycSJ7y07B6DPufvuZNBKfHs/9tikKJZ+vZGGhuRDH0rOPz954IGesZf29mT27OTii5M99njtcw85JLn66uTFF5PW1p7BlNNPT0aMWPHu/+3OO1ftfAAAAAAAAAAAAACAN1IpiuX5J9cAAAAAAAAAAAAAAACsSV1dbbnmms/nrrvOSVdXa9k5SZL6+qZsueXBOeigH2bQoOFl5wD0Sd/+dvKFLyQdHSt23rHHJuedt/R5pfL6x48enTz77Osf86EPJT/+8bKv/ed/Jl/+8qsf//jjPYMts2a9Ue2rO/745Ac/WLlzAQAAAAAAAAAAAACWR7XsAAAAAAAAAAAAAAAAAJL6+sYccMB/59hjr8vQoWNTXz+otJZarZr29mp23/3MHHnkhUZXAFbBDTes+OjKqt7v+OOTqVOTj340mTNn6XtnnJEM+l9/vbz97UtHV7q7k89/PjnssOS223pe22yzVw61rIibb175cwEAAAAAAAAAAAAAlkelKIqi7AgAAAAAAAAAAAAAAACW6upqyzXXfD533fXDJJV0dbX2yn3r6gakVivywANdSQ7Jr371u1Sr1V65N8C6asyY5JlnVvy8Y49Nzjtv6fNK5fWPb25O3vrW5Kabln398MOTiy9e+nyXXZJp03oe//a3yTve0fP4Rz9KPvzhnsebbJLMnJm8/FfAW96SPPjgin+GgQOTxYuTuroVPxcAAAAAAAAAAAAAYHn4yRcAAAAAAAAAAAAAAIC1TH19Yw444L9z4okzs/vu/56mplEZMGDIGrzf4FSrgzJv3pY566wi1103Mu961/uNrgCsBnPm9M59Fi165ehKkjz00CuPe9neey99fPPNSx/PmpU8+eTS5/vss3JNlUrywgsrdy4AAAAAAAAAAAAAwPKoLzsAAAAAAAAAAAAAAACAVzd48AbZY49/z9vf/rk88sgVueWW0zJ79rRUKvXp7Fz0xhd4HZXKwBRFkVptWB56aEyuu+65zJ49PU1NTTn99K/msMMOWz0fAqAf6+7u+SrTO9+59PGMGcnf/tbzeL31khEjlr737LPLnvfss8mmm/Y8njBh5e5dV5e0tq7cuQAAAAAAAAAAAAAAy8PwCgAAAAAAAAAAAAAAwFquWq3LFlscnC22ODjz5j2RJ564IbNm3Zonn7wlL730cOrqBqQokq6u1hTFsr/hv1KpS339wHR3F+nsbM28ecmsWcmTT7Zn1qxqnn/+xTQ3t2eLLbbIBz/44Rx33HHZaKONyvmgAOuY9vakvj7p6irn/u98Z/KFL/Q87uhIPvShpe8NHrzssR0dr/28uXnl7l+tJm1tK3cuAAAAAAAAAAAAAMDyMLwCAAAAAAAAAAAAAADQh6y33qaZNGnTTJp0bJKkVuvOCy/8PbNn35lFi55NV1drOjoWpShqGTCgOfX1g9LUNCobbbRDFixozP/8zyV5+um7s912QzNlytBsuOGGmTBhQrbZZpuMHz8+TU1NKYoilUql5E8K0Pd1dSVlfTs98cTk299eOn5yzDHJjTcufX/x4mWPHzjwtZ8vWrRyDZVK0tm5cucCAAAAAAAAAAAAACwPwysAAAAAAAAAAAAAAAB9WLValw02eEs22OAtr3tcURQZM6aSf//3pcctXrw4TU1NrxhZMboCsHo0Nibd3b1/3zPOSD71qZ7H8+Ylhx+eXH/9ssfMm5e89FIyYkTP8w03XPb9jTZa+vjRR1euo1ZLBg1auXMBAAAAAAAAAAAAAJZHtewAAAAAAAAAAAAAAAAA1rxKpZLOzs4kSa1WS5IMHjx4ychKURSltQGsqxoakt789jpgQHLhhUtHV2bOTKZMeeXoysv+/Oelj3fffenjTTdNxo1b+vy661aup1brGZ8BAAAAAAAAAAAAAFhTDK8AAAAAAAAAAAAAAAD0Ew0NDa/53ssDLACsPpXK6h8e+fKXe8ZciiL56U+Xvt7YmFx9dXL00T3P585NTj45GT68Z3zl5a/11196zne/u/Tx+96XfP7zyaGH9oy3vOxPf0oefHDlWjs7k2HDVu5cAAAAAAAAAAAAAIDlYXgFAAAAAAAAAAAAAACgnzj00EMzYMCA3HbbbWWnAPQbW27ZO/cZPTrZc8+lz4cPT37zm+Tmm5f9OvDApcfceGPyta/1PK6rS77xjeSSS5Jddul5bebM5F//deWbhg9PhgxZ+fMBAAAAAAAAAAAAAN6I4RUAAAAAAAAAAAAAAIB+4r777ktXV1eefPLJV32/KIpeLgJY97397UmlUnbFa/viF5PDDkuuvTaZOzdpb08eeSQ544xkp52S1/grY7nssMNqywQAAAAAAAAAAAAAeFWVwk/EAAAAAAAAAAAAAAAA9AsPP/xwhg4dmtGjRy/3OUVRpLI2LwYArOUuuCA57rhk4cKyS3pXQ0Pyla8kn/tc2SUAAAAAAAAAAAAAwLqsvuwAAAAAAAAAAAAAAAAAesfmm2+epGdM5eU/q9VqkuSll17Ks88+m5aWlgwfPjyNjY0ZNmxYmpubS+sFWBfsuGNSq5Vd0fsGDUp22qnsCgAAAAAAAAAAAABgXVcpXv5JGQAAAAAAAAAAAAAAAPqdp59+OldeeWXuuOOOPPzww5kxY0ZeeOGFdHR0ZN9998173/veHHbYYRk6dGjZqQB9Uq2WDB6ctLWVXdK7BgxInn02GT687BIAAAAAAAAAAAAAYF1meAUAAAAAAAAAAAAAAKAfWrBgQc4///ycc845+dvf/pbOzs4kyVZbbZUdd9wxc+fOzX333ZdZs2blgx/8YM4888w0NTWVXA3QN+2ySzJtWtkVvWvMmOTpp8uuAAAAAAAAAAAAAADWdfVlBwAAAAAAAAAAAEB/0NGRPPNM0tqatLUlXV1JY2PP13rrJaNGlV0IAEB/UavVUq1Wc+655+akk05KkowdOzbrr79+Wltb8/TTT+eYY47Jl770pbS2tuaMM87IF7/4xQwfPjynnXZayfUAfdMnPpEcf3yyaFHZJb2jsTE57riyKwAAAAAAAAAAAACA/qBSFEVRdgQAAAAAAAAAAACsSzo6kgceSO66K7nlluTWW5PHH08aGpK6uqRS6fmq1ZKiSDo7e34h6fbbJ3vtley8c7LjjslGG5X9SQAAWFf95S9/yW677Za3vvWt+fa3v52ddtopzc3Neeqpp3LKKafk5z//ef7whz9kzz33TJK8613vyrXXXpuHHnoow4cPL7keoO9pa0vWX7//DK8MHJjMnJmMHl12CQAAAAAAAAAAAACwrquWHQAAAAAAAAAAAADrgu7u5I9/7BlOaW5O9twzOfHE5LzzkhkzesZVWlqShQuTBQuS+fN7Hi9alLS39zy/8cbk619P3v3uZPz4ZNSo5HOfS556quQPBwDAOqUoilx66aUZMGBAvvGNb2SvvfZKc3NzarVaxo4dm7POOitNTU35+c9/nnnz5iVJDj/88MybNy833HBDufEAfVRjY/KhDyUDBpRdsuZVKsn/+T9GVwAAAAAAAAAAAACA3mF4BQAAAAAAAAAAAFbBCy8k3/xmMmZM8s53Jjfc0DOysnBhsnjxil+vu7tnmKWtLXnxxeQ730k23zzZb7/kT39KarXV/hEAAOhnKpVKpk+fnk022SS77LJLkqRWq6VaraajoyN1dXXZddddM3369MyfPz9JMm7cuIwZMybTpk0rMx2gTzvhhKTaD36ir6kpOfnksisAAAAAAAAAAAAAgP6iH/wzbQAAAAAAAAAAAFj9nnwyOfLIZOzY5CtfSebMSRYtWv33aW/v+brmmuSII5JNNkl++EMDLAAArJoNN9wwtVotM2fOTNIzvJIkAwYMSHt7e+bMmZPOzs6st956SZJRo0alvr4+i1dmXRCAJMlmmyWTJ5ddseZtsEEyZUrZFQAAAAAAAAAAAABAf2F4BQAAAAAAAAAAAFZAUSTnnJNss01yySVJW1vS2to79160KHnmmeTTn07e9rbkscd6574AAKx7DjjggMycOTO/+93vkiT19fWp1WqZO3duzjnnnNx9990ZMmRIhg0bliQZN25ctt566+y5555lZgP0ef/5n0lTU9kVa87gwT2fsVIpuwQAAAAAAAAAAAAA6C8qRVEUZUcAAAAAAAAAAABAX/Dkk8m73pXce2+yeHG5LXV1ycCBySmnJB//eFKtltsDAEDfMn/+/BxyyCG5+eab89GPfjRbbbVVqtVqbrvttpx//vlJkj//+c/Zc889UxRFKpVKFi5cmCFDhpRcDtD3/cu/JBdd1DPmui6pr0922y25/nrDKwAAAAAAAAAAAABA7zG8AgAAAAAAAAAAAG+gKJL/+3+Tf/u3pL096eoqu2ipwYOTbbZJfv3rZPz4smsAAOhLpk+fnuOOOy633nprkqRaraZSqWS77bbLSSedlPe85z0lFwKsmxYsSMaPr+XFF9etFdXm5uRvf0s22aTsEgAAAAAAAAAAAACgPzG8AgAAAAAAAAAAAK+jqyt573uTyy5LFi8uu+bV1dUlgwYlV16ZTJlSdg0AAH1BURSpVCqZNWtWrrjiijz22GOZN29eNttss+y+++7ZddddX/O8uXPnZsSIEb1cDLDu6OjoyDbbfDKPPvrtJE1l56wWgwcnZ56ZfPCDZZcAAAAAAAAAAAAAAP2N4RUAAAAAAAAAAAB4De3tyWGHJTfemLS0lF3zxpqakv/5n+SAA8ouAQCgrymKIt3d3amvr3/d46655pqcd955+eUvf9lLZQDrnne84x25+eabs+mmN+a++7ZIW1ul7KRVUl+f7LZbcv31SaVvfxQAAAAAAAAAAAAAoA+qlh0AAAAAAAAAAAAAa6OOjp4Bkxtu6BujK0lP5zvekfzxj2WXAADQlxRFkUqlsmR0pVarveaxzz33XC644ILcfPPNvZUHsE756U9/mhtuuCEf+tCHcumlYzN8eCXVPv5Tfk1NyfnnG10BAAAAAAAAAAAAAMrRx/9JNgAAAAAAAAAAAKx+3d3JUUclt9+etLaWXbNiWlp62m+8sewSAAD6iso//Kb86qssABRFkSSZMGFCRo0alWuvvbZX2gDWJYsXL87ll1+eJDnhhBOy4YZNuemmIsOGFSWXrbzBg5Nrr0022aTsEgAAAAAAAAAAAACgvzK8AgAAAAAAAAAAAP/g+OOTa67pe6MrL2tpSQ46KHnggbJLAADoK7q7u5fruHHjxmXrrbfOVVddtYaLANY9LS0tqVarOemkkzJ69Oh0d3dnwoRKbryxkqFDk6RvDbA0NSWXX57stFPZJQAAAAAAAAAAAABAf1YpiqJv/WtsAAAAAAAAAAAAWIOuuio54oie8ZK+rFJJttwyuf/+pL6+7BoAAPqi7u7u1NXVJUlqtVqq1Wo6Ozvz6U9/Oj/60Y/S0tf/oxmgBHfffXeampqy1VZbLfP6vfcme+1VZN68WpK6cuJWwODBye9/n+yzT9klAAAAAAAAAAAAAEB/Z3gFAAAAAAAAAAAA/p/585MJE5IXXyy7ZPVoako++9nkS18quwQAgLXV3Llzc9ppp2XcuHEZN25cdt5557S3t2fYsGEZOnToq57z05/+NB/84Adzzz33ZOLEib1cDLB6tbYm992XPPpo0tbW87yrK2ls7PkaNiyZODHZbLOekdMVde6556apqSnHHHPM6x7X1dWVhx9OJk5ckK6uIUkaVu4DrWHVatLcnFx9dTJ5ctk1AAAAAAAAAAAAAACGVwAAAAAAAAAAAGCJd787ufjinl+0uq4YNCi5445k223LLgEAYG1VrVaTJE1NTWltbc1GG22UHXbYIU1NTRk7dmz22muvDBgwIMOGDcsuu+ySP//5zznooIPy9a9/PZ/61KdKrgdYfp2dyd13J3femdx0U3L77cmsWT3DpUWRdHcntVrP42o1qavr+bOrq+f8bbZJ9tyzZ3Bkl12SN73p9e938cUX58gjj8z666+fW2+9NRMmTHjDxsmTD8t9930udXVvy+LFq+FDr0aDBydvfnNy0UXJ5puXXQMAAAAAAAAAAAAA0MPwCgAAAAAAAAAAACS58srkHe9IWlrKLlm9KpVkyy2T++5LGhrKrgEAYG304x//OI899ljmzJmTG264IV1dXZk7d24WLFiwzHFjxozJsGHDUqvV8vDDD+eggw7KpZdeWlI1wPJ76qnk+99PfvjDnlGVzs6ktXXlrlWpJEOGJB0dPUMsn/1scthhyYAByx539dVX54ADDsjQoUPT2dmZH/zgBzn22GNTq9WWDF69mn333TfPPvtcPv3p+3P88V1pby+SDHjN43tDtZoMHJj8138lJ53UM0gDAAAAAAAAAAAAALC2MLwCAAAAAAAAAABAv7dwYbLZZsmLL5ZdsmY0NSWf+1zyxS+WXQIAwNqspaUlAwYMSHt7e+64444sXrw4c+fOzZ///Oe8+OKLeemll3L33Xeno6MjlUolTU1NmTdvXtnZAK+qVkuuvTY57bTkppt6XmtvX/33GTKkZ5jk+OOTj30s2WSTZNq0aZkyZUqmTJmSvfbaK1//+tez5ZZb5qabbsp66633qtfp6upKfX19DjzwwNx333352te+ls997qwsXPiDJLukpaWy+uOXw+DByZvfnFx4Yc+wKwAAAAAAAAAAAADA2sbwCgAAAAAAAAAAAP3ed7+bfP7zSUtL2SVrTnNzMmdOMmhQ2SUAAKyNuru7U1dXlyQpiiKVyit/wf8zzzyTjo6OtLe35y9/+UueffbZnHjiiRkwYEBv5wK8riuuSD70oWT+/GTRot6558CBPX/uscei3HbbxGy99ah897vfzU477ZT9998/119/fX74wx/mwx/+cGq1WqrV6jLnv/x9+OCDD84f//jHjB07Np2dnbn//um57LIROfnknuGYhQt75/M0N/cMyvzHfyQnnZT8v78iAAAAAAAAAAAAAADWOoZXAAAAAAAAAAAA6NeKIhk3Lpk1q+ySNau5Ofne95Jjjy27BACAvuJ/DwP872EWgLXV/PnJ8ccnl15a5rhqe6rVjnzuc4/m61+flCS56qqrcsQRR2T33XfPlVde+bpnf+xjH8vZZ5+dkSNHZtq0adl0002TJN3dPYMyp56a3Hlnz/POztVbXlfXMyCz+ebJZz+bHHHE0kEZAAAAAAAAAAAAAIC1VbXsAAAAAAAAAAAAACjT9dcn8+aVXbHmLVrU88tZAQBgeb08upLkVUdXuru7UxRFbyYBvKYrr0wmTEh+97syR1eSZGBqtSH5zncm5ZBDkuefTyZOnJgtt9wyV199db7//e+/6lkvfz/dcsstM2nSpFx33XVLRleSnlGUgw9ObropmT49+ehHe0ZWhwxJmppWvraxMRk6NBk0KHnve5PbbkvuuSd517uMrgAAAAAAAAAAAAAAfUOl8BMuAAAAAAAAAAAA9GMHHtjzy1n7w7+ma2pKbrgh2WmnsksAAABg9Vi0KPnwh5NLLy17cOWVBgwo0thYyU9/mgwYcHne8Y535JBDDslvf/vbJD1jK5VK5RXnPfvss9lwww3f8PodHcn99yd33pncfHPyl78kM2cmgwb1XLcoklqt59hqNalUev7/R0tLMmZMsssuyR579Px/gu23X7UBFwAAAAAAAAAAAACAshheAQAAAAAAAAAAoN+aPTuZMCFpayu7pHdUq8nRRye/+lXZJQAA9HXPP/98zj333IwfPz6HH3546uvry04C+qEXX0z23DN55JGkvb3smtfW1JScdNK8XHvtgfnLX/6SCy64IMccc8wrjqvVaqlWq6t0r/b2ZPr05L775mT+/PYURWMGD27OiBGD0tiYjBqVTJxoZAUAAAAAAAAAAAAAWHf4qRYAAAAAAAAAAAD6rXPPTYqi7IreU6sll1ySLFqUNDeXXQMAwNqmu7s71Wo1lUrlNY+p1brT1dWaBQuey5lnnp5hw0Zm++23zxZbbNGLpQA9Y6pTpvT82dFRds3ra2lJzjhjvey99w9TFJNy4YUX5qCDDkpzc/My33NXdHSlo6Mjs2bNyvjx41MURSqVStrbF+Saa87O1VdfnRkzZmTgwIGZPHlyPv7xj2fXXXdd3R8NAAAAAAAAAAAAAKB0laLoTz8yDgAAAAAAAAAAAEu9/e3JLbeUXdG7hg5NLrss2WOPsksAAFibdXa25Nln78ns2Xdl5swb8/TTt2fhwtkpiu5Uq/WpVKrp7u5KUktSl5EjJ2Ts2CkZO3ZKxozZMeuv/5bU1TWU/TGAddScOclOOyXPPJN0dZVds/yamoqMHPnLzJnzoVx55ZXZa6+9Vvpa3d3d+cAHPpCjjjoqBx98cJJk3rx5Ofnkk/OTn/wkDQ0NGT9+fBYvXpxZs2alsbEx5557bo455pglIy0AAAAAAAAAAAAAAOsCwysAAAAAAAAAAAD0S0WRrLdesmDBip977LHJeectfb48v6t0u+2SD3wg2Xnn5K1vTZqael5/4olks81e+7yBA5PjjkuOPjrZeutk0KCeXzD74IPJz36W/PrXK9Y+cGByyinJpz61YucBALDuu/rq3+aqq76a0aPnpL39xTQ0DEp3d0e6utqW+xoNDYNTqVTT1dWWESMmZMcdj8ukScemsXG9NRcO9Cvz5ye77JI8/njS2Vl2zYpraOhIZ+e/Z+rUe/KrX/0qI0eOXKkRlL/+9a+ZPHly/vCHP2S//fZLklxwwQV5z3vekylTpuSEE07IxIkTs3jx4lx44YU5/fTTs8MOO+Sqq67KyJEjV/fHAgAAAAAAAAAAAAAoTX3ZAQAAAAAAAAAAAFCG2bOTjo7eu98++yQnnrhi52y4YXLFFcmkScu+Pm5cz9eiRSs+vNLentxwg+EVAAB6FEUtjz12bW699bQ8/vgNaWrqTGtrz3vt7Su+aNDZuXjJ4xde+Huuu+4Lufbaz2WbbY7KrruelA03nLSayoH+qFZLDjwwmTmzb46uJEln54BUq1/NHXccl6eeeiqjRo1aqevcdNNNaWpqStP/W3Z96aWXctlll2X99dfP6aefnsmTJy85dscdd0x9fX2++c1v5qqrrso///M/r5bPAgAAAAAAAAAAAACwNjC8AgAAAAAAAAAAQL90113JgAFJW1vv3G/evJ4RlTvvTEaNSo4//o3PufDCpaMr992XfP/7yaOPJkOGJNtsk3R1rVzLnXeu3HkAAKw7urs7cscd38+tt34rHR0L09GxKElSv5p/0qSzsyVJcv/9F+Rvf/ufrLfe+Oy55xezzTZHpVKprN6bAeu8H/4wuffenlHRvqxWa8yCBd/JL37xg7z1rW9dqWs8++yzaWpqSmNjY5Lk6aefzt13350DDzwwkydPTnd3d6rVarq7u1NfX5899tgj3/3ud/PEE0+sxk8CAAAAAAAAAAAAAFA+wysAAAAAAAAAAAD0S7ffnixa1Hv3+9nPer6S5Nhj33h45cADkz326Hn84IPJ296WtLYuff+SS1a+Zc6cZOHCngEXAAD6n2ee+WsuuuioLFr0zJJhlDWtKLrT2dmS55+fnksv/UDuvPPsHH74LzN06Ma9cn+g73viieTkk5OW3vm2tcZVq4Pz6KNfWOnz58yZk6FDh2bUqFFJkqFDh6bz/2fvv8PtKgu08f/e++x9SiolJCQhJKGH0CQQAlFBBwQr4ACWcYaiji8zjjK+9o6/GUed0e9YX5zCgGLFAQsqiIUWkCYBpQgJhECCKbT0nL3PXr8/jgQjJe2cs06Sz+e69rVXe57nXgkXcMped6OR3XbbLUlSqVRSqVTS1taWJBk+fHg6OjpSFMWWhwcAAAAAAAAAAAAAGESqZQcAAAAAAAAAAACAMlx7bdJqlZ3iub32tU9v/+Y3yde/nixcmKxcmdx8c/LXf735cw8ZksyevcURAQDYyvT0dOcXv/hgzj9/Zh5/fO6Ala78uUZjZebPvy5f/vJ+mT37AiUAwAa1WsnrX5+sXVt2kr7TatXz858nl1yyeeOXL1+eRYsW5bzzzst///d/59JLL82yZcsycuTIJL3FK0nW/Tt2+fLlaTabGTNmTJ/kBwAAAAAAAAAAAAAYLGplBwAAAAAAAAAAAIAyLF1adoLnd9BBT2+/6U3rnzvssORrX0v23z/5wAc2fe6iSB59dMvyAQCwdXnkkdty8cWnZsWKR9Jsri47TlqtZrq7V+QnP3l7br/9wpx88kUZMWJ82bGAQeq885Lf/S7p6Sk7Sd9atSo566zkxS9ORo3atLGLFi3Kk08+mU9/+tPrHb/99tuzbNmyjBgxIsnTxSv33HNPiqLIxIkT+yQ7AAAAAAAAAAAAAMBgoXgFAAAAAAAAAACA7dLq8p81/bx22GH9/a9+Nbn00uTkk5O3va332Hvf21vAcvfdmzZ3USRr1vRJTAAAtgKzZ1+QH//47wZF4cqfazRWZv786/LlL0/Jm950eSZMOKrsSMAg88gjvV//rlxZdpL+sXp1cvbZycUXb9q4//mf/8nChQuzfPnyLF26NI8//ngeffTRjB07dr3rqtVqkuSKK67ImDFjMnny5L6KDgAAAAAAAAAAAAAwKCheAQAAAAAAAAAAYLvU3V12guf3p8UoCxb0PoS1KJKf/Sx59auTceOSajU54YRNL15ptQZ/8QwAAH3jhhs+l1/+8sODsnTlKa1WM93dy/P1rx+X173u+9lzz+PKjgQMIl/5StJslp2i/3R3Jz/6UW/BzJ91pjyvyZMnb1SJSqVSycMPP5wdd9wxp59+esaNG7cFaQEAAAAAAAAAAAAABp9q2QEAAAAAAAAAAACAZ3rwwae358/vLV1Jet//9NzIkZs+d6XSW9oCAMC27Zpr/im/+tVHBnXpyp9qNFbl298+Mffe++OyowCDRKORfOlLydq1ZSfpX5VKct55mze2KIo0m80UT33j4FnO77bbbvnmN7+ZD3/4wxkyZMgWJAUAAAAAAAAAAAAAGHx8bBoAAAAAAAAAAIDtUmdn2Qme39VXP729++69D2FNet933/3pc39awrKxKpXBf/8AAGyZm276Uq677l/SaKwqO8omaTZX53vfOy3z5l294YuBbd4PfpD09JSdov+tWZN88YtJs7lp44qiSKVSSa1WS6VSyZIlS/LII4/k0UcfzZo1a5Iklae+oQAAAAAAAAAAAAAAsI2qlR0AAAAAAAAAAAAAytAfxSMf+1jy8Y/3bl9wQXLmmU+fmzAhOfTQ3u2n3pNkyJDkxBN7t5cuTWbN6t2+8MLkwx9ORo5Mxo9Pvvzl5PvfT046qXc/SZYvT370o03PWakkXV2bPg4AgK3DnXd+N1de+d40m6vLjrJZGo1V+eY3X5mzzpqVXXc9uOw4QIk+/ener323B81m79f4J5+88WMqlUq+9a1v5fLLL8/ixYvTaDRSq9UyYsSITJgwIdOmTcuMGTMyfvz4dHR09F94AAAAAAAAAAAAAIASKV4BAAAAAAAAAABgu7Tbbslddw3cei99aW8Zy58bPbq3UCVJrroqeclLereXLEnOOiv59reTej05++ze11MajeStb+0ta9kcY8du3jgAAAa3J598KD/4wVlbbenKUxqNlfnOd07K3//9PanVlAXA9ujuu5M77yw7xcBZvry3aGZji1eWLl2aN77xjbnuuuuyZs2aJMnw4cNTrVazZs2arF27NklSq9XywQ9+MO9///vT2R8ttAAAAAAAAAAAAAAAJVO8AgAAAAAAAAAAwHbp6KOTX/2qt8BksLrkkmTGjOT9709e/OJkp52Sxx5Lrrmm92Gst966efOuWpUceGDfZgUAoHxFUeSSS96Ynp61ZUfpEytXLs6vfvXhHHfcv5YdBSjB+ecP7q/Z+8Ps2cmCBcn48c9/3bJly/KhD30oP//5z/OKV7wib3vb2zJy5MgURZG1a9dm2bJleeihhzJ79uxcffXV+cQnPpHf/va3+d///d8URZFKpTIg9wMAAAAAAAAAAAAAMBAqRVEUZYcAAAAAAAAAAACAgXbllckppyTLlpWdZODtsUcyd27ZKQAA6Gu/+c1/5vLL/zGNxsqyo/SZWq0rZ555TcaNO6zsKMAAO/zw5JZbyk4xsEaMSC68MDnppOe/7tZbb80xxxyTE088MV//+teft0jloYceylve8pb8+te/zn/+53/mtNNO69vQAAAAAAAAAAAAAAAlq5YdAAAAAAAAAAAAAMpw6KHJmjVlpyjHjBllJwAAoK89+eRD21zpSpI0m6tz8cWnptlcW3YUYAAVRXLXXZs39vTTe8c/9dqQej1561uTb3wjufPOZOnSZO3aZOHC5JJLkhe/+NnHvfOdyXe/m9x///rrnX765uVOkhUrkptu2vB1c+fOTbPZzGmnnZZKpZJms5lWq7Xeq6enJ41GIxMmTMjnPve5VKvV/OpXv9r8cAAAAAAAAAAAAAAAg1St7AAAAAAAAAAAAABQhp13TkaM6H2g6vZkyJDkRS8qOwUAAH2pKIpccskb09OzbZaTrFy5OL/85Yfyspf9W9lRgAHywAMDt9ZOOyX/8R/PPD52bHLyyb2vt741+a//Wv/8xz+e7LBD32ZptZJrrtnwdStXrkytVktbW9sfx7VSqz33RwU7OzszYcKELFu2rK+iAgAAAAAAAAAAAAAMGtWyAwAAAAAAAAAAAEBZDj207AQDr1ZLpk0rOwUAAH3poYeuzyOP3JZWq1l2lH7RaKzKzTd/OatWPVp2FGCA3Hpr79evA+nqq5Ozz06OPTb5u79LFi9++tznPpd0da1//W9/m/z3f/eOWbSo73LccUdSFM9/za677pqiKHLppZcmSdrb25/1uqeKWe67774sWLAgkyZN6rugAAAAAAAAAAAAAACDxAD/+jkAAAAAAAAAAAAMHq95TXLddcmqVWUnGTitVnLQQWWnAACgL11//WfSaGzr/1NbyW23nZ+ZM99TdhBgANx4Y7JixcCstXJl8uIXJ9de+/SxX/wi+cMfkksu6d0fPjw54IDk5pufvubFL356+33v67s8jUayYEGy227Pfc3LXvayvPzlL8/555+fpUuX5pRTTsmhhx6aMWPGpLOzM0mydu3aNBqNzJs3L+eee24qlUqOOeaYvgsKAAAAAAAAAAAAADBIKF4BAAAAAAAAAABgu1MUyerVyStfmfzf/1t2moFTrydnnZV0dJSdBACAvrJixaLMmfOzJEXZUfpVs7k6v/7153LUUf83lUq17DhAP7vhht7i0IGwYsX6pStP+f3vn3ndQGhvT+644/mLV9ra2vK5z30ujz/+eH74wx/mZz/7Wfbee++MHz8+O+20U7q6urJ27dr89re/ze23354k+exnP5vjjjtuYG4CAAAAAAAAAAAAAGAAKV4BAAAAAAAAAABgm9ZqJffem9x6a3L99cl11/U+PLXZTGq13vftRVtb8o53lJ0CAIC+dOut/5FKpewUA6O7e2Xmzr0ye+11fNlRgH62bFnZCZLXve7p7XvvTe6+e2DWLYpk+fINXzdhwoRccsklueyyy3LppZfmlltuye9///t0d3cnSYYMGZKddtop06ZNy/vf//6cfPLJ/ZwcAAAAAAAAAAAAAKAcilcAAAAAAAAAAADY5jSbyQ9/mHz2s72FK/V67/EVK9a/rqdn4LOVadq0ZM89y04BAEBfabV6cuONn0+zuabsKAOiu3t5Zs36jOIV2A6sKflfa697XfLBD/Zud3cnb33rwK3daiWrV2/ctSNGjMgb3/jGHHfccVmwYEEWLVqUxx57LGvWrMmQIUOy33775eCDD+7fwAAAAAAAAAAAAAAAJVO8AgAAAAAAAAAAwDZj4cLkvPOSL32pt3xl+fLe42vXlptrMBg+PHnf+8pOAQBAX5oz56fp6ekuO8aAevjh67Ns2cMZMWK3sqMA/ai7xH+1nXNOb5FrtdpbAPP61yfXXDNw67dam148s8suu2SXXXZ51nNFUaRSqfRBMgAAAAAAAAAAAACAwUnxCgAAAAAAAAAAAFu9229PPvjB5Be/SCqVTX9A6fagoyN5xSvKTgEAQF+aO/dn6e5eUXaMAVWt1vPgg9fmwAPfUHYUoB+1tZWz7uc+l/zjP/ZuP/FEcvLJyVVXDWyGajWp1zd9XE9PT9ra2rJ48eIsWbIk9Xo9O++8c3beeee+DwkAAAAAAAAAAAAAMIgoXgEAAAAAAAAAAGCr1d2dfPzjyb//e2/ZSlGUnWhwGjo0+bd/K+/BtQAA9I/5869L0jf/E7zHHsfloIPelN12m5Fhw8amra2elSuXZMWKP+Shh67Lvfdelgce+OUmz3vssZ/KzJnvW7c/e/YF+cEPztzsnN3dK/LwwzcoXoFtXGfnwK7X3p58/evJaaf17j/4YG956V13DWyOpLdQtqvr+a/59re/nauuuipf+tKXUqvV/jiuks9//vO59tprM3fu3FSr1UyZMiWnn356jjnmmNQ3p80FAAAAAAAAAAAAAGAroHgFAAAAAAAAAACArdLs2cmppyYLFyarV5edZvCq1ZLp05O/+ZuykwAA0JeKopWlS+/e4nmGDBmVk0++KHvtdfwzzo0cOSEjR07I+PGHZ8aMf8w//VNnenrWbvTcu+/+whx55Lu3OOP6ij8WzgDbsg0Vj2yOj32st7w1SS64IDnzjx1QnZ3J5ZcnRx/du//448l73pPsuGMyc+bT4++9N1my5On9445Lhgzp3X7qPUkOPTR54one7euuSx59dNNyVqvPXzyzZs2afOELX0hXV9e60pUkefvb357zzjsvSTJp0qT09PTk29/+dr75zW/mn//5n/OBD3xg04IAAAAAAAAAAAAAAGwlFK8AAAAAAAAAAACwVenuTs49N/n//j+FKxujszO56KKkUik7CQAAfemxx+amUmnbojna2jryV3/104wbd9i6Y3feeXHuuefSrFjxSOr1oRk9emr23vtVmTjxRZs0d3v7sJx00tdSrbal0Vider3vWhSWLr07RdFKpVLtszmBwWXKlOQ3vxmYtcaMebp0JektXPnud5953RlnJBde+PT+f/xHMmnSM697xzt6X0lyzDHJ1VdvWp6iSPbc87nPP/744/nd736Xdzy1SJJf/epXOe+88zJ9+vS84x3vyOTJk9NqtXLTTTfls5/9bD7+8Y/nmGOOyZFHHrlpYQAAAAAAAAAAAAAAtgKKVwAAAAAAAAAAANhqPP548tKXJvfeq3RlYwwdmnz5y8m4cWUnAQCgry1ceMsWF4/MmPHO9UpXfvjDN+e2285f75r77vtxZs36TMaMOTitVmOj5z7hhM9nxx0nZ8GCm/Loo/fmoIPetEVZ/1Sl0pbHHpuTnXfep8/mBAaXF74wufTSZNWqspMMvDVrkv33f+7zixcvzooVK7LXXnslSVauXJkf/vCHGT58eL7whS9k+vTp666dOXNmjjzyyBx11FG54IILFK8AAAAAAAAAAAAAANukLfuEDQAAAAAAAAAAAAyQRYuSww9P7rpr+3zw6qaq1ZIjjkj++q/LTgIAQH9YsODGdHev2KI5Dj74jHXb8+Zd9YzSlT+1aNHtKYrWRs27774n5gUvOCvd3StzySVvSqvV3KKcf65SqWbhwlv7dE5gcJk2rffr2s1x4YVJpfL06ynnnvv0sTPPfPr4gw+uf/1zvS68cP11Jk/e8Jirr970/HvskdTrz31+5cqVGTp0aNasWZMkWb16de6///7stddemT59etauXZuiKNLT05MkmThxYg477LDcc889mx4GAAAAAAAAAAAAAGArsJm/fg4AAAAAAAAAAAADZ9Gi5LDDet8bjbLTDH7VarLzzsk3vrH+Q2YBANh2PPHEA0mKzR5fq3Vll12mrNufM+fy9c7vuushqdeHrnds2bKH8uST85933qFDR+fVr/6PJMmVV747jz1232ZnfC49PWuzYsUf+nxeYPA46KBk9eqyU5Rj5sznPz9ixIjsvPPOueWWW5IkbW1tGTp0aFqt3nKs9vb2tFqtFEXvfyOazWZ6enrS1dXVr7kBAAAAAAAAAAAAAMpSLTsAAAAAAAAAAAAAPJ/HH+996KjSlY03cmQya1ay665lJwEAoL80GlvWSNDVteN6+6tWLV1v/+STv56zzrpuvddhh529wXlf/er/ytCho3PffT/JLbect0UZn0ur1UyzuZ02MsB2oqMj2X33slMMvKFDN1y8csABB+TVr351/ud//ic//elPs+OOO+aVr3xlHn744Xz7299OpVJJW1tbarVakuT666/P3XffncMOO2wA7gAAAAAAAAAAAAAAYODVyg4AAAAAAAAAAAAAz2Xt2uSYY5KHHlK6sjEqlWT48OTqq5M99yw7DQAA/WlLi1fWrHlivf0hQ3beovmSZMqUv8y++746q1YtzQ9+cNYWz/dciqK1xfcPDH4zZiRz55adYmBVKsm0aRu+7v/8n/+T6667Lq9+9avz93//99lnn30yduzYfOQjH8nixYszZcqU7Ljjjrnlllvy0Y9+NHvssUde/epX9/8NAAAAAAAAAAAAAACUQPEKAAAAAAAAAAAAg9ZHPpLMmZN0d5edZPCrVpMdd0yuuSbZf/+y0wAA0P+KLRrdaKzK0qX3ZNSo/ZIke+xxXGbN+sy68//v/x2YJDn99F9l0qRjNmrOESN2S5IMGTIq7373H571mkMOOSOHHHJGLr/8nNx44+e34A627P6Bwe/UU5Mf/jBZvrzsJAOnszM54IANXzd16tR885vfzNvf/vZ88YtfzLBhw5IkK1asyDnnnLPetePHj8/HPvaxHHHEEf2QGAAAAAAAAAAAAACgfIpXAAAAAAAAAAAAGJRuuSX50peS1avLTjL4dXYmo0Yl116bTJpUdhoAAAZCrda1xXPMnn1Bjj32U0mSPfY4NlOnvi533vmdLZ63/1VTrw8pOwTQz175yqS9vewUA6erKznnnKStbeOunzJlSr73ve/lmmuuyeWXX577778/q1evTqPRSFEU6ejoyMEHH5xzzjkne+yxR79mBwAAAAAAAAAAAAAok+IVAAAAAAAAAAAABp21a5PTTlO6sjG6upI3vjH5939Phg0rOw0AAAOlvX3Li0duvPHzOeCA12fXXQ9Jkrz2td/IXnu9PPfe+6OsWrU0Q4aMysiRuz9j3MSJR+eMM65KkjzxxLx8/vOTkyQPPnh1Lr/8nGdcf+CBb8z48dOTJAsW3JTf/vabefDBqzc7d1tbLbVa52aPB7YOtVryzncmn/xksmZN2Wn6X1Ekb33rpo3Zcccdc+KJJ+bYY4/NkiVLsmzZsrRarYwcOTKTJ0/un6AAAAAAAAAAAAAAAIOM4hUAAAAAAAAAAAAGnY98JFm0qOwUg1tnZzJyZPKtbyUveUnZaQAAGGjDh++2xXM0m2ty0UXH55RTvpNJk45JtdqWQw45PYcccvqzXt/T0/288/3hD7Pzhz/MfsbxXXc9ZF3xypIld+XGGz+/Rbnb2tozZMguWzQHsHX427/tLV7Z1lUqyctfnowevXnjhw4dmqFDh653rCiKFEWRarXaBwkBAAAAAAAAAAAAAAYvxSsAAAAAAAAAAAAMKrfemnzpS8nq1WUnGbyGDEne8Ibk3/89GTas7DQAAJRht92OyB13fC3d3Su2aJ6VKxfnwgtfkn32eXUOPPCvMn789Awbtmuq1basWfNEHntsThYsuDH33ntZHnjgl32UfsuNHXto2RGAATBmTPKylyU/+lFSFGWn6T9DhiTvfveWzVH8yR9QpVJZ9wIAAAAAAAAAAAAA2NZVimJb/pVzAAAAAAAAAAAAtjbHHpv84hdlpxh8Ojp6348+OvnoR5OZM8vNAwBAuZYsuSv/9V9HbHHxytaora09H/zgqlSrbWVHAQbArFm95SurVpWdpP/suWdy331JX/ek9PT0ZMmSJRk2bFiGaW4FAAAAAAAAAAAAALZR1bIDAAAAAAAAAAAAwFPmz0+uu67sFIPL8OHJyJHJu96VzJmTXHGF0hUAAJKdd943PT2NsmOUYqed9lG6AtuRmTN7S1rb28tO0j+6upL/+Z++L11Jkrlz52bcuHEZMWJEGo3t878ZAAAAAAAAAAAAAMC2r1Z2AAAAAAAAAAAAAHjKl7+cFEXZKcpTqfQWrTSbvduHHJK84x3JyScn9XrZ6QAAGEyq1bbstNPeWbLkd2VHGXC7766JELY3//3fyV57Jd3dZSfpW11dyd/8TfKiF23ZPMWffDOl8icNLtVqNePGjUuz2UzdNxYAAAAAAAAAAAAAgG2U4hUAAAAAAAAAAAAGhe7u5Lzztr2HqG5Ivd77oNUpU5IXvziZMSOZNi3Zfffe8hUAAHguu+8+c7srXmlvH5YJE44qOwYwwEaNSs4/P/nrv05WrSo7Td/ZYYfks5/dvLFPla1UKpX1ylb+9Pxee+2Vhx9+eAsSAgAAAAAAAAAAAAAMfopXAAAAAAAAAAAAGBQuvTT54zNDtwtDhyb/+7/J8ceXnQQAgK3VHnscm9/+9pvp7l5edpQB02r1ZMKEmWXHAErw2tcmF16YXH75tlHa2tWVfOc7vd8f2BxPla3MmTMnjz/+eCqVSoYOHZqddtopo0ePXne+p6cnbW1tfRUbAAAAAAAAAAAAAGDQUbwCAAAAAAAAAADAoPCv/5os336eF52VK5PPflbxCgAAm2/ffV+z7sH624sxYw7MTjvtWXYMoCT//d/J3ntv/cUrXV3J3/xN8qIXbd74OXPm5FOf+lRuueWWrF69Os1mM21tbRk+fHgmTJiQww8/PMcdd1ymTp2aoZvb7AIAAAAAAAAAAAAAsJWoFEVRlB0CAAAAAAAAAACA7Vt3dzJsWNJolJ1kYA0d2ls2s509KxsAgD505ZXvy403/nt6erbyFoKN0N4+PCeddEGmTHlt2VGAEl17bXLCCcmqVWUn2TwdHclBByVXX91bwLKpfvCDH+Sss87K448/niTZZ599Mnz48DSbzSxfvjyLFy/OihUrkiTvec978uEPfzjDhw/vy1sAAAAAAAAAAAAAABhUamUHAAAAAAAAAAAAgDvvTDo7N7145fTTkwsueHp/YwpMDjwwOeus5PDDkxe8IBkypPf4vHnJ5MnPvH7ixN5zz+dVr0p+/OONDP0nWq1k/vzeNQAAYHNMn/73uemmL5QdY0BUq7Xsu+9ryo4BlOxFL0ouvjg55ZRk9eqy02ya9vZkjz2SX/xi80pXbr311nzkIx9JpVLJl7/85Rx//PFptVopiiKNRiPLly/PggULctttt+VHP/pR/vVf/zWPP/54/uM//iNFUaSi+RUAAAAAAAAAAAAA2AYpXgEAAAAAAAAAAKB0t97aW0IyEF760uSccwZmrQ2p13vvXfEKAACba+TI3TNhwsw88MAvyo7Sr2q1zkyf/vZUqz4KAySveEVvEesZZ2w95Svt7b1f/19zTTJ8+ObNcc011+S+++7Leeedl9NPP/05r3vta1+bd7zjHXnDG96QH/7wh3nd616Xv/iLv9jM5AAAAAAAAAAAAAAAg5tPmwAAAAAAAAAAAFC6665LVq4cmLWeeCL56U+TW25JRo1Kzj5748f+5CfJJz/5zON33rl5WVasSH796+S1r9288QAAkCQzZ743CxbcmO7uFWVH6TdFUeSww/5P2TGAQeS005Jhw5JTT01WrSo7zfPr7Ez22y/51a+SHXbY9PE9PT1ZvHhxHnzwwZx22mlZunRpPv3pT6enpyetVitFUaStrS1tbW3p6urK2LFjM3ny5Lz5zW/OW97ylsydO1fxCgAAAAAAAAAAAACwzaoURVGUHQIAAAAAAAAAAIDt2z77JPfdt+njTj89ueCCp/crlc0fP29eMnnyM6+ZOLH3XNJ77ZlnbnLM53XEEb3lKwAAsLmKopXzzjskS5bcmaJolR2nz9VqnTnggDfkxBPPLzsKMAhde23ymtf0lq90d5ed5pmGDk1e+MLkkkuSIUM2ftzSpUtz8803Z86cOXniiSdSr9ezevXqVKvVjRpfq9VSFEW6u7vT3t6eQw45JNOnT8/o0aM3804AAAAAAAAAAAAAAAanWtkBAAAAAAAAAAAA2L41Gk8Xmwx2r3lN8thjvQ9KfeSR5Je/TD71qc0rjXnKnXf2XT4AALZPlUo1p5763Xz1q4em2Vxddpw+19ExIiec8PmyYwCD1ItelMyZk7zlLcnPftZbwDIY1OtJR0fyla8kb3rTxpXFtlqt/P73v8+sWbOyaNGitFqttFq9hVpr167d6NKVJGk2m0mStra29PT05De/+U1uv/327LzzznnhC1+YKVOmpK2tbbPuDQAAAAAAAAAAAABgMKkURVGUHQIAAAAAAAAAAIDt16OPJuPHJ2vXbvrY009PLrjg6f2NeYjpc42fNy+ZPPmZ10yc+PzFMCtWJC97WXLDDZu29p/q6Uk24dmpAADwrK677lO55pp/SqOxsuwofaZW68ob33hZJk9+adlRgK3A97+fnHlmsnr15n2foa8MHZrMmJF8/evJ2LEbvn716tX59a9/nZtuuimtVivd3d39mq+9vT2VSiXTpk3LkUcemWHDhvXregAAAAAAAAAAAAAA/cnHtAEAAAAAAAAAACjV6tVJW1vZKZ5bUSS33ZZ8+MPJa1+bHH98cu65yco/Pst62LDkv/5r8+ev1ZI1a/omKwAA27ejjnpPdtxxz1Qq28bHRWq1zhxwwOuVrgAb7aSTkjlzkpe/PBkyZOBLTru6er9P8JWvJFdeuXGlK/fcc08+//nPZ9asWVmzZk2/l64kSXd3d9auXZsbb7wxX/ziF3PHHXekKIp+XxcAAAAAAAAAAAAAoD/Uyg4AAAAAAAAAAADA9m3NmoF/EOqmmD8/OfTQ9Y/97GfJwoXJV7/au7///skeeyT337/p87e19f4ZDBmy5VkBANi+VattOfXU7+arX31Bms3VZcfZYh0dI/Lyl3+h7BjAVmbnnZNLL01uvDH5t39LLrssqVR6i1/7y/DhvV/Xv+tdyZvf3JthQ1atWpUf/ehHmTt3bhqNRv+Fex49PT3p6enJZZddljvuuCMnnXRShg0bVkoWAAAAAAAAAAAAAIDNNYg/qg4AAAAAAAAAAMD2oCjKTrB5Zs1af3/MmM2fa2v9MwAAYPAZNWrfHHfcv6Ze37qb/Wq1rpx66vfS3q4AANg8RxyRXHxx8tBDyUc/mowenfRlp0i9nnR0JMcck3znO70Fre9978aVrtxzzz35whe+kPvuu6+00pU/1Wg08sADD+SLX/xi7rjjjhS+UQEAAAAAAAAAAAAAbEUUrwAAAAAAAAAAAFCqrq6k1So7xXM79NDeh6n+uRe+cP39Rx7ZvPl7enr/DAAAoK9Mn/73OeKIc1KvDy07ymap1bry2td+IxMnvqjsKMA2YNSo5P3v7y1G+c53krPOSvbbr/dr/eHDk6Eb8a/KtrZkxIjeopUddkiOPjr58IeTe+5JfvWr5OUvT6ob8Um9VquVH/zgB7nkkkuydu3a9PT0bPH99ZVWq5Xu7u5cdtllufjiiwdVNgAAAAAAAAAAAACA51MrOwAAAAAAAAAAAADbt66u3vKRvvSxjyUf/3jv9gUXJGee+fS5CRN6y1SSp9+TZMiQ5MQTe7eXLk1mzerd/od/SI49NvnGN3qPrVmTzJyZvPvdT4+9+eZk3rzNy9psJp2dmzcWAACey0tf+k9Zs+bx3H7719JorCw7zkar1bryyld+OVOmnFx2FGAb09aWvOIVva8kaTSSu+9Obr219+v9u+5KVq/u/bq/2ewtWenqSkaO7P0+wOGHJ9OmJWPHbt76PT09+e53v5sHHnggjUaj726sjzUajdx333256KKL8sY3vjH1Z2ujBQAAAAAAAAAAAAAYRBSvAAAAAAAAAAAAUKoRI5JWa+DWe+lLe8tY/tzo0cn3v9+7fdVVyUte8vS53XZL3ve+Z59v0aLkjDM2P8/QoUm1uvnjAQDg2VQqlbziFV9OvT4kt9zy/9JorCo70gbVal159av/Mwcd9FdlRwG2A/V6ctBBva8/LWztD81mMxdddFEWLFiQZrPZv4v1gWazmYcffjgXXHBBzjjjDOUrAAAAAAAAAAAAAMCg5qPaAAAAAAAAAAAAlKpeTyZNKjvFc/vUp5KPfCS59trkoYeStWuTFSuSO+5I/uVfkgMOSO66a/PnP+CAvssKAAB/qlKp5GUv+7e86EUfTK02pOw4z6OSen1ITj31u0pXgG1Oq9XKd7/73a2mdOUpzWYzixcvzkUXXZSenp6y4wAAAAAAAAAAAAAAPKdKURRF2SEAAAAAAAAAAADYvp1xRnLhhWWnGHjVavJ//2/ymc+UnQQAgG3d3LlX5pJL3pi1a1ekp2dN2XHWqdeHZOTISTn11O9m9OipZccB6FNFUeTSSy/NPffck0ajUXaczVKr1bLHHnvk9a9/fSqVStlxAAAAAAAAAAAAAACeoVp2AAAAAAAAAAAAAJg5Mxk6tOwUA2/YsOSII8pOAQDA9mDPPY/LO94xN1Onnpp6fUjZcZJUUqt15YUv/EDOPvt2pSvANum3v/3tVl26kiTNZjMPPPBAbr755rKjAAAAAAAAAAAAAAA8K8UrAAAAAAAAAAAAlG7atKS6Hf5GW7PZe+8AADAQOjpG5OSTv5bXve77GTJkVNraOkvJUa8PzahRU/LWt96cF7/4w6lWa6XkAOhPK1asyI9//OOtunTlKY1GIz//+c/z+OOPlx0FAAAAAAAAAAAAAOAZKkVRFGWHAAAAAAAAAAAAYPvW3Z0MG5ZsA88i3SRDhybLlyeVStlJAADY3qxduyxXXfXx/OY3/5kk6e5e0e9rtrcPS70+NC984fsyffo/KFwBtllFUeSiiy7KvHnz0mq1yo7TJyqVSsaOHZu3vOUtqfhGBgAAAAAAAAAAAAAwiCheAQAAAAAAAAAAYFA49NDkttvKTjGwjj02ufLKslMAALA9azbX5M47v5vrrvt0nnxyXprNNSmKvisJaGtrT1LNbrvNyMyZ781eex2fSqXaZ/MDDEZ33HFHLrvssjS2sYbZer2eY489NtOnTy87CgAAAAAAAAAAAADAOopXAAAAAAAAAAAAGBS+9a3kb/82WbGi7CQDY9iw5OKLkxNOKDsJAAD0Wrjw1txww+fy+9//IEXRSrVaT3f38iQb/9GTSqWW9vYhaTbXpr19WA455IxMn/727LDDpH7LDTCYrFixIl/84hfT3d1ddpR+Ua/Xc/bZZ2fHHXcsOwoAAAAAAAAAAAAAQBLFKwAAAAAAAAAAAAwSa9cmo0cny5aVnWRgjBmTLFyYVKtlJwEAgPUVRZEnn3wwCxfemgULbsy8eVdnyZI702o1Uq3WUqlUk1SSFCmKVnp6GmlvH5Zddz0kkyYdk3HjDs+4cdMydOjosm8FYMBddtllue2229JqtcqO0i8qlUr233//nHLKKWVHAQAAAAAAAAAAAABIktTKDgAAAAAAAAAAAABJ0tGRvO1tyec/n3R3l52mf3V1Je96l9IVAAAGp0qlkh12mJQddpiU/ff/yyS9ZSyrVz+WZnN1ms016enpTltbR+r1rtTrQ9PZObLk1ADl6+7uzh133LHNlq4kvf89+P3vf5/Vq1enq6ur7DgAAAAAAAAAAAAAAKkURVGUHQIAAAAAAAAAAACS5MEHk/32S9asKTtJ/+roSBYsSHbeuewkAAAAQF+59dZbc8UVV6TRaJQdpV/VarUcc8wxmTlzZtlRAAAAAAAAAAAAAABSLTsAAAAAAAAAAAAAPGXixOSoo8pO0b+q1eQ1r1G6AgAAANuSoigya9asbb50JUmazWZ+/etfpyiKsqMAAAAAAAAAAAAAACheAQAAAAAAAAAAYHD59KeTrq6yU/Sfjo7kE58oOwUAAADQlxYsWJAVK1aUHWPAdHd3Z+7cuWXHAAAAAAAAAAAAAABQvAIAAAAAAAAAAMDgcthhydlnJ0OGlJ2k7w0dmnzkI8l++5WdBAAAAOhL119/fRqNRtkxBkx3d3euv/76smMAAAAAAAAAAAAAACheAQAAAAAAAAAAYPD55CeTXXYpO0XfqlaTPfZI3vvespMAAAAAfe3+++8vO8KAmz9/foqiKDsGAAAAAAAAAAAAALCdU7wCAAAAAAAAAADAoNPRkVx8cdLVVXaSvtPRkXz3u0lbW9lJAAAAgL60fPnyNJvNsmMMuGq1mkcffbTsGAAAAAAAAAAAAADAdq5WdgAAAAAAAAAAAAB4Nocfnpx9dnLeecmqVWWn2TJDhyYf+lCy335lJwEAAAD62sKFC1Or1dLT0/O81x188ME56aST1u2fe+65z7jmYx/72Lrt73//+7n99tufd84xY8ZkxowZGTt2bIYPH56Ojo709PTkiSeeyLx583L99dfnySefXG/M7rvvngMPPDDjxo3L6NGjU6v1fsxw3rx5ufDCCzd0u+tUKpUsXLgwo0aN2ugxAAAAAAAAAAAAAAB9rVp2AAAAAAAAAAAAAHgun/xkMnly0t5edpLN19mZHHxw8t73lp0EAAAA6A8LFy5Md3d3KWvvuuuuOeSQQzJmzJgMGTIkbW1taW9vz+jRozN9+vS87W1vyw477LDemClTpuSwww7LuHHj1pWubI7u7u48/PDDW3gHAAAAAAAAAAAAAABbZvN/KxoAAAAAAAAAAAD6WUdHcs01yWGHJQ89lDSbZSfaNO3tyV57JVdckbS1lZ0GAAAA6A/z5s1LURSlrL169ercdtttefDBB7N8+fJUq9XsvffemT59epKkq6srhx56aH75y1+uG7Ny5crcc889eeSRRzJ69OhMnTp1s9efP3/+Ft8DAAAAAAAAAAAAAMCWULwCAAAAAAAAAADAoLbTTsmsWb3lK4sXbz3lK+3tyYQJydVXJ8OGlZ0GAAAA6C+LFi0qbe177703995773rH5syZk9133z277rprkqSjo2O989ddd9267aOPPnqL1l+6dGmKokilUtmieQAAAAAAAAAAAAAANle17AAAAAAAAAAAAACwIWPHJrfc0ltk0t5edpoN6+hI9tknuemm3uIYAAAAYNtUFEXWrl1bdox1Ojo6MnXq1IwaNWrdsTlz5vTrmoPp/gEAAAAAAAAAAACA7U+t7AAAAAAAAAAAAACwMZ4qXznmmGTu3GTVqrITPbshQ5KDD05+9rNk2LCy0wAAAAD9qdFopFqtptVqbfLYj33sY32W43Wve13222+/9Y49+eSTue6663Lffff12Tp/rlKppNFopLOzs9/WAAAAAAAAAAAAAAB4PtWyAwAAAAAAAAAAAMDG2mmn5Oabk7e/PenqKjvN+iqV3kwf+EByzTVKVwAAAGB70Gw2U6lUyo7xnGq1Wr/OX61W02w2+3UNAAAAAAAAAAAAAIDn07+/NQ0AAAAAAAAAAAB9rKMj+fSnk9NOS049NVm0KFm1qtxMQ4cmu++eXHxxMnVquVkAAACAgVMUxWYXr5x//vnPOHbWWWdt1ly/+MUvcsMNN6SzszOTJk3K9OnTM3LkyBx//PGp1+u59tprN2vejVEURb/NDQAAAAAAAAAAAACwIYpXAAAAAAAAAAAA2CpNm5bcfXfykY8kX/pSsnr1wGeoVJLOzuR970s+8IGk5rfyAAAAYLtSq9XSarU2a+xDDz3UZzmWLl26bvvee+9Ns9nMi170oiTJtGnT+q14pSiK1HxDBAAAAAAAAAAAAAAoUbXsAAAAAAAAAAAAALC5OjqSz3wmue665Pjje0tQOjr6f93Ozt7Xa16T3Hxzb/mLZ4wCAADA9mdLilf6av1nUxTFuu2urq5+W7/VaileAQAAAAAAAAAAAABK5TeaAQAAAAAAAAAA2Oodemhy+eXJggXJV77S++rpSZYv79t1hg/vLXZ55zuTt741GTOmb+cHAAAAti5tbW1pa2tLT09Pv60xcuTInHPOOev2zz333HXb//AP/5AHHngg8+fPz5NPPplqtZqJEydmxowZ665ZsGDBevPtvPPOGTVqVJKse0+SIUOGZN99902SPPnkk/nDH/6wwWxFUaRjIFpwAQAAAAAAAAAAAACeg+IVAAAAAAAAAAAAthnjxyf//M/Jxz+efP/7yb/9WzJ7dtLe3nt+xYpNm2/YsKQokmYzOfzw5D3vSV75yqStrY+DAwAAAFutnXfeOYsXLy5l7fb29hx88ME5+OCDn/X8ihUr8tOf/nS9YwcccECOOeaYZ1w7evTovP71r0+SzJ49Oz/4wQ82uP6IESPS5hslAAAAAAAAAAAAAECJFK8AAAAAAAAAAACwzanXk1NP7X319CT33JPcckty/fXJrFnJffclrVZSqyXVau+Ynp7eV1tbst9+yQtfmBx5ZDJtWrLPPk9fBwAAAPCndt9999KKV6655ppMnjw5u+yyS4YMGZK2trasXbs2jz76aObMmZObb745q1ev7rf1x48f329zAwAAAAAAAAAAAABsjEpRFEXZIQAAAAAAAAAAAGAgtVrJqlXJ6tW9r2o16ezsfQ0ZomQFAAAA2Hi33357fvKTn6S7u7vsKAOqVqvluOOOy/Tp08uOAgAAAAAAAAAAAABsx2plBwAAAAAAAAAAAICBVq0mw4b1vgAAAAC2xLhx41IURdkxBlxbW1vGjRtXdgwAAAAAAAAAAAAAYDtXLTsAAAAAAAAAAAAAAAAAAGytdt5557RarbJjDLhGo5ExY8aUHQMAAAAAAAAAAAAA2M4pXgEAAAAAAAAAAAAAAACAzVStVrfLApIdd9wx9Xq97BgAAAAAAAAAAAAAwHZO8QoAAAAAAAAAAAAAAAAAbIEZM2akvb297BgDpl6v54gjjig7BgAAAAAAAAAAAACA4hUAAAAAAAAAAAAAAAAA2BJTpkxJpVIpO8aAKYoiBx10UNkxAAAAAAAAAAAAAAAUrwAAAAAAAAAAAAAAAADAlqjVapk2bVra2trKjtLvKpVKDjzwwHR0dJQdBQAAAAAAAAAAAABA8QoAAAAAAAAAAAAAAAAAbKnDDz+87AgDoq2tLUceeWTZMQAAAAAAAAAAAAAAkiheAQAAAAAAAAAAAAAAAIAttsMOO2TChAllx+h3u+yyS3bZZZeyYwAAAAAAAAAAAAAAJFG8AgAAAAAAAAAAAAAAAAB94qUvfWlqtVrZMfpNvV7PS1/60rJjAAAAAAAAAAAAAACso3gFAAAAAAAAAAAAAAAAAPrAhAkTcvDBB2+T5SttbW3ZZ599stdee5UdBQAAAAAAAAAAAABgHcUrAAAAAAAAAAAAAAAAANBHjj/++HR2dpYdo8+1t7fnVa96VdkxAAAAAAAAAAAAAADWo3gFAAAAAAAAAAAAAAAAAPpIvV7PKaecklqtVnaUPlOv13PyySdvk4UyAAAAAAAAAAAAAMDWTfEKAAAAAAAAAAAAAAAAAPShiRMn5uCDD94mylfa2tqyzz77ZO+99y47CgAAAAAAAAAAAADAMyheAQAAAAAAAAAAAAAAAIA+dvzxx2fYsGGpVrfej/FVKpV0dXXlVa96VdlRAAAAAAAAAAAAAACe1db7G9sAAAAAAAAAAAAAAAAAMEjV6/WceeaZ6erqSqVSKTvOZuns7MxZZ52Vzs7OsqMAAAAAAAAAAAAAADwrxSsAAAAAAAAAAAAAAAAA0A9GjBiRN7/5zens7Nzqylc6OjpyxhlnZMcddyw7CgAAAAAAAAAAAADAc6oURVGUHQIAAAAAAAAAAAAAAAAAtlWPPfZYzj///KxatSqD/SN9lUolHR0dOfPMMzN69Oiy4wAAAAAAAAAAAAAAPC/FKwAAAAAAAAAAAAAAAADQz5YtW5bzzz8/K1asSE9PT9lxnlVbW1s6Oztz1llnZaeddio7DgAAAAAAAAAAAADABileAQAAAAAAAAAAAAAAAIABsGbNmlx22WW5995702g0yo6znnq9nkmTJuXEE0/M0KFDy44DAAAAAAAAAAAAALBRFK8AAAAAAAAAAAAAAAAAwAC67777cskll6TRaKSnp6fULG1tbanVannNa16T/fffv9QsAAAAAAAAAAAAAACbSvEKAAAAAAAAAAAAAAAAAAyw1atX58c//nHuvffeNBqNUjLU6/VMmjQpJ554YoYOHVpKBgAAAAAAAAAAAACALaF4BQAAAAAAAAAAAAAAAABKct999+WKK67IsmXL0mw2MxAf+avX6xk6dGiOO+647L///v2+HgAAAAAAAAAAAABAf1G8AgAAAAAAAAAAAAAAAAAlKooiCxcuzPXXX5977703SdJsNvt0jVqtlqIosueee2bmzJmZMGFCKpVKn64BAAAAAAAAAAAAADDQFK8AAAAAAAAAAAAAAAAAwCCxatWq3Hbbbbnhhhuydu3atLW1pbu7O5vzUcCOjo709PSkvb0906dPz7Rp0zJs2LB+SA0AAAAAAAAAAAAAUA7FKwAAAAAAAAAAAAAAAAAwyBRFkeXLl+eRRx7JggULMm/evCxevDg9PT1pa2t71jE9PT2pVqsZPXp0Jk6cmPHjx2fcuHEZMWJEKpXKAN8BAAAAAAAAAAAAAED/U7wCAAAAAAAAAAAAAAAAAFuBp8pYVq5cmWazmWazmaIoUqvVUq/XM2TIECUrAAAAAAAAAAAAAMB2RfEKAAAAAAAAAAAAAAAAAAAAAAAAAAAAAAAAsNWplR0AAAAAAAAAAAAAAAAAAAAAAACeTVEU6enpSbPZTLPZTLVaTb1eT61WS6VSKTseAAAAAAAAACVTvAIAAAAAAAAAAAAAAAAAAAAAQOmazWYWL16chQsXZv78+Xn44YfzxBNPJEmq1WoqlUqKokhRFGm1Whk6dGh23XXXTJo0KePGjcvYsWPT1dVV7k0AAAAAAAAAMKAqRVEUZYcAAAAAAAAAAAAAAAAAAAAAAGD7s2bNmtx222255ZZb8sQTT6RWq6XVaqXZbG70HNVqNfV6PY1GI52dnZkyZUpmzJiRUaNG9WNyAAAAAAAAAAYDxSsAAAAAAAAAAAAAAAAAAAAAAAyoRx55JDfccEPuvvvuVCqVNBqNPpu7Wq2mWq1mzJgxmTlzZvbdd99Uq9U+mx8AAAAAAACAwUPxCgAAAAAAAAAAAAAAAAAAAAAA/a4oitx999256qqr8sQTT6TZbKa/H3/T3t6etra2TJ8+PUcddVTa29v7dT0AAAAAAAAABpbiFQAAAAAAAAAAAAAAAAAAAAAA+tXy5ctz6aWX5uGHH06j0Rjw9Wu1Wjo7O3PKKadk4sSJA74+AAAAAAAAAP1D8QoAAAAAAAAAAAAAAAAAAAAAAP2iKIrccccd+clPfpJms5lWq1VqnlqtloMPPjgve9nL0t7eXmoWAAAAAAAAALac4hUAAAAAAAAAAAAAAAAAAAAAAPrc8uXLc+mll+bhhx9Oo9EoO846tVotnZ2dOeWUUzJx4sSy4wAAAAAAAACwBRSvAAAAAAAAAAAAAAAAAAAAAADQpxYsWJCvf/3raTQaabVaZcd5VrVaLS95yUty1FFHlR0FAAAAAAAAgM2keAUAAAAAAAAAAAAAAAAAAAAAgD4zb968fPOb30yj0Sg7ygbV6/VMnz49f/EXf5FKpVJ2HAAAAAAAAAA2keIVAAAAAAAAAAAAAAAAAAAAAAD6xNy5c/Od73xnqyhdeUq9Xs8LXvCCnHDCCcpXAAAAAAAAALYy1bIDAAAAAAAAAAAAAAAAAAAAAACw9XvooYe2utKVJGk0Grntttty1VVXlR0FAAAAAAAAgE2keAUAAAAAAAAAAAAAAAAAAAAAgC2yZMmSXHTRRVtd6cpTGo1Gbrjhhtx0001lRwEAAAAAAABgEyheAQAAAAAAAAAAAAAAAAAAAABgs/X09OQ73/lOuru7y46yRRqNRq688sosWbKk7CgAAAAAAAAAbCTFKwAAAAAAAAAAAAAAAAAAAAAAbLZrr702y5YtKztGn2g2m/ne976XVqtVdhQAAAAAAAAANoLiFQAAAAAAAAAAAAAAAAAAAAAANsuiRYsya9asNBqNsqP0mccffzyzZs0qOwYAAAAAAAAAG0HxCgAAAAAAAAAAAAAAAAAAAAAAm6ynpycXX3xxms1m2VH6VKPRyDXXXJMlS5aUHQUAAAAAAACADVC8AgAAAAAAAAAAAAAAAAAAAADAJrv22muzbNmysmP0i2azme9973tptVplRwEAAAAAAADgeSheAQAAAAAAAAAAAAAAAAAAAABgk6xduzazZs1Ko9EoO0q/eeKJJzJnzpyyYwAAAAAAAADwPBSvAAAAAAAAAAAAAAAAAAAAAACwSe64445UKpWyY/Sr7u7uzJo1q+wYAAAAAAAAADwPxSsAAAAAAAAAAAAAAAAAAAAAAGy0oihy/fXXp9FolB2l3y1cuDCPPfZY2TEAAAAAAAAAeA6KVwAAAAAAAAAAAAAAAAAAAAAA2GgPPfRQVq1aVXaMAdFqtXLjjTeWHQMAAAAAAACA56B4BQAAAAAAAAAAAAAAAAAAAACAjXb99denu7u77BgDotVqZfbs2Wk0GmVHAQAAAAAAAOBZKF4BAAAAAAAAAAAAAAAAAAAAAGCjrFq1KnPnzi07xoC7++67y44AAAAAAAAAwLNQvAIAAAAAAAAAAAAAAAAAAAAAwEZ5+OGH09bWVnaMAdXd3Z05c+aUHQMAAAAAAACAZ1ErOwAAAAAAAAAAAAAAAAAAAAAAAFuHBQsWpLu7e4PXHXzwwTnppJPW7Z977rnPuOZjH/vYuu3vf//7uf322593zt133z377bdfJkyYkBEjRmTIkCHp6enJ0qVL87vf/S433XRTWq3WemOq1WoOO+ywTJ06Nbvssks6OjrSbDbzxBNPZM6cObn++uuzcuXKDd7Pww8/vMFrAAAAAAAAABh4ilcAAAAAAAAAAAAAAAAAAAAAANgo8+bNS1EUpaz9ohe9KHvttdd6x2q1WsaPH5/x48dn3333zde+9rX18v3lX/5l9t9///XGtLe3Z/To0Rk9enSmTp2ar371q1m9evXzrv3kk0+m2WymVvPIHgAAAAAAAIDBxE9xAQAAAAAAAAAAAAAAAAAAAADYKIsWLSp1/WXLluX222/P/Pnz09bWliOOOCKTJ09OkkyaNCkHHnhg7rjjjiTJjjvuuF7pyi233JK77rorY8aMyXHHHZdqtZqRI0dm6tSpueWWW5533Xq9nkWLFmX8+PH9d3MAAAAAAAAAbDLFKwAAAAAAAAAAAAAAAAAAAAAAbNDy5cvTbDZLW/+GG27IvHnz0mq11h2bO3du3vnOd2bYsGFJkt12221d8UpnZ+d643/2s5+l0WjkgQceyAte8IKMHj06SdLW1rbBtXt6evLII48oXgEAAAAAAAAYZKplBwAAAAAAAAAAAAAAAAAAAAAAYPB75JFHUqvVSlv//vvvX690JUmazWaefPLJdfvd3d3rthcvXpzly5ev23/Zy16WyZMnZ8aMGRk1alSSZO3atbnnnns2uHaz2cz8+fO39BYAAAAAAAAA6GPl/RQbAAAAAAAAAAAAAAAAAAAAAICtxooVK55RfLKxPvaxj/Vxml477bRTdt1113X7v//979dt9/T05Bvf+EZe85rXZNy4cTnssMNy2GGHrTs/d+7cXHHFFesVtzyfZcuW9V1wAAAAAAAAAPpEtewAAAAAAAAAAAAAAAAAAAAAAAAMfs1mM0VRlB1jneHDh+cNb3hD2trakiS33nprHnroofWuWbt2bR599NFnLYyZMGFCpk6dutHrNRqNLQsMAAAAAAAAQJ+rlR0AAAAAAAAAAAAAAAAAAAAAAIDBr9lsPmuBycY4//zzn3HsrLPO2uwsu+yyS/7qr/4qI0eOTJLccccd+fGPf7zeNR0dHXnzm9+cYcOGJUl+8IMf5M4778wOO+yQ0047LaNGjcrRRx+d1atX58Ybb9zgms1mc7PzAgAAAAAAANA/FK8AAAAAAAAAAAAAAAAAAAAAALBBRVFs9tiHHnqoz3JMnDgxr3/969PZ2Zkk+fWvf50rrrjiGdftv//+60pX/vCHP2T27NlJkiVLluSWW27JCSeckCSZOnXqRhWvAAAAAAAAADD4KF4BAAAAAAAAAAAAAAAAAAAAAGCD6vV6qtVqWq1WaRkOOOCAnHjiianVamm1WvnZz372nKUpQ4YMWbfd3t6+3rmOjo51208VuGxIreZxPQAAAAAAAACDjZ/kAgAAAAAAAAAAAAAAAAAAAACwQbVaLZVKpV/XGDlyZM4555x1++eee+667cMPPzwvf/nL12W48cYbs3DhwkyYMGHdNWvXrs3ixYuTJIsWLVp3fKeddsqrXvWq3HXXXdlhhx0yY8aMdecWLFiwUdkUrwAAAAAAAAAMPn6SCwAAAAAAAAAAAAAAAAAAAADABg0dOjTVarW09ffff//1il+OPPLIHHnkketdM2/evFx44YVJkjlz5uS+++7L3nvvnSSZNm1apk2btt71K1euzDXXXLNR6w8fPnxL4gMAAAAAAADQDxSvAAAAAAAAAAAAAAAAAAAAAACwQWPHjk1PT0/ZMTbJt7/97Rx66KGZOnVqRo8enc7OzvT09OTxxx/P/fffn1mzZmXFihUbnKdWq2XixIkDkBgAAAAAAACATVEpiqIoOwQAAAAAAAAAAAAAAAAAAAAAAINbURT51Kc+le7u7rKjDLiOjo686U1vym677VZ2FAAAAAAAAAD+RLXsAAAAAAAAAAAAAAAAAAAAAAAADH6VSiVjxowpO0YpGo3GdnvvAAAAAAAAAIOZ4hUAAAAAAAAAAAAAAAAAAAAAADbKxIkTU6lUyo4x4EaMGJF6vV52DAAAAAAAAAD+jOIVAAAAAAAAAAAAAAAAAAAAAAA2yvjx49Pe3l52jAE3fvz4siMAAAAAAAAA8CwUrwAAAAAAAAAAAAAAAAAAAAAAsFEmTJiQZrNZdowB1d7enj333LPsGAAAAAAAAAA8C8UrAAAAAAAAAAAAAAAAAAAAAABslKFDh2by5MllxxhQRVFk6tSpZccAAAAAAAAA4FkoXgEAAAAAAAAAAAAAAAAAAAAAYKMdddRRaW9vLzvGgKhWqznooIO2m/sFAAAAAAAA2NooXgEAAAAAAAAAAAAAAAAAAAAAYKNNmjQpnZ2dZccYENVqNTNmzCg7BgAAAAAAAADPQfEKAAAAAAAAAAAAAAAAAAAAAAAbrVKp5Kijjkq9Xi87Sr8bM2ZMRo0aVXYMAAAAAAAAAJ6D4hUAAAAAAAAAAAAAAAAAAAAAADbJwQcfnKIoyo7Rr9rb2zNz5syyYwAAAAAAAADwPBSvAAAAAAAAAAAAAAAAAAAAAACwSTo7OzN9+vTU6/Wyo/Sb4cOHZ9999y07BgAAAAAAAADPQ/EKAAAAAAAAAAAAAAAAAAAAAAAbrdVqJUle8pKXZOjQoSWn6R+1Wi2nnnpqqlWP6AEAAAAAAAAYzPxUFwAAAAAAAAAAAAAAAAAAAACAjdbd3Z0VK1akVqvllFNOSa1WKztSn6rX6znqqKMyZsyYsqMAAAAAAAAAsAHb1k+sAQAAAAAAAAAAAAAAAAAAAADoN1/4whdy+eWX57e//W0mTZqU6dOnZ8aMGbnvvvvSaDTKjtcnRowYkRe/+MVlxwAAAAAAAABgI1SKoijKDgEAAAAAAAAAAAAAAAAAAAAAwOB2xhln5Otf/3omTZqU4cOHZ9GiRVm0aFHGjRuXv//7v093d3fZEbdYrVbLW97ylowZM6bsKAAAAAAAAABshGrZAQAAAAAAAAAAAAAAAAAAAAAAGNw+8YlP5Nvf/nY+9KEP5brrrsvs2bMze/bsnH766Vm4cGG+9rWvlR1xi9Xr9RxzzDFKVwAAAAAAAAC2IpWiKIqyQwAAAAAAAAAAAAAAAAAAAAAAMDj19PTk6KOPzhNPPJErr7wyY8eOTU9PT9ra2pIk5557bv793/89kydPzkknnZSt8ZE29Xo906ZNy/HHH192FAAAAAAAAAA2QbXsAAAAAAAAAAAAAAAAAAAAAAAADF6LFi3KTTfdlClTpmTs2LFpNptpa2tLT09PkuQDH/hAzjnnnPz+97/PVVddlWp163qsTb1ez/7775+XvexlZUcBAAAAAAAAYBNtXT+hBgAAAAAAAAAAAAAAAAAAAABgwBRFkXq9nhEjRuSmm27Kgw8+mFqtliRpa2tLq9VKe3t73vWud+Wv//qvc9VVV+Xee+9dd81gV6/Xc8ghh+TEE09MpVIpOw4AAAAAAAAAm0jxCgAAAAAAAAAAAAAAAAAAAAAA66xZsyZJ0mq1UqlUsssuu+SEE07IQw89lP/93/9ddz5JqtVqWq1Whg8fno9+9KPZe++9841vfCOTJk1Ke3v7oC4zqdfrOfLII/Pyl798UOcEAAAAAAAA4LkpXgEAAAAAAAAAAAAAAAAAAAAAIElyzTXXZObMmXn00UdTrVbTbDaTJG9605uyyy675IILLshvfvObFEWxbsxT5Svjxo3Lhz70oSTJ448/nrPPPjvjxo1LvV4v5V6eS61WS1dXV0499dS85CUvUboCAAAAAAAAsBVTvAIAAAAAAAAAAAAAAAAAAAAAQH74wx/m2GOPzW233Zb/+q//StJbUpIkRxxxRE488cT87ne/y7nnnpu777573bg/LWGZMGFCkuR3v/tddthhh5x55pk57rjjUq/XB0XBSb1ez3777Zd3vOMd2XvvvcuOAwAAAAAAAMAWUrwCAAAAAAAAAAAAAAAAAAAAALCdO//883PSSSdlr732ytChQ3PzzTevO9dqtbLjjjvmve99b/7iL/4iV155Zd7//vfnpptuSqvVSqVSSbXa+yibe++9N+3t7Xnxi1+cJGlra8vhhx+ev/u7v8u4ceNSr9dLub+2trZ0dXXl1FNPzV/+5V+ms7OzlBwAAAAAAAAA9K1KURRF2SEAAAAAAAAAAAAAAAAAAAAAAPij5uJkzW1J67GktTop1iSpJJWupNqV1MYlnS9IqsP6ZLnPfvazec973pNTTjklr3/96/OJT3wid9xxR6699trMnDkzSVIURSqVSm677ba8613vytVXX50ZM2bkjW98Y972trelVqvliiuuyIc//OE88cQTueyyy7Lffvutt05RFJk9e3auvvrqrF69Ot3d3X2S//m0t7cnSQ499NAcffTRClcAAAAAAAAAtjGKVwAAAAAAAAAAAAAAAAAAAAAAytLzaLL6pmTNzcmqq5M1s5NiZVLpTNJKilbve5KkmlSqve+tVUltdNJ5WDLk6KRzWu92dcgmLf+hD30o//Iv/5LTTz89733vezNlypT80z/9Uz760Y/mPe95Tz75yU+mUqmkWq2uGzN79ux85Stfybe+9a2sXLkyBx98cNra2jJ//vx0d3fnsssuywtf+MLnXLMoijz00EO5/vrrM2fOnFQqlTSbzU39k3tOlUoltVotO+ywQ2bOnJmpU6emVqv12fwAAAAAAAAADB6KVwAAAAAAAAAAAAAAAAAAAABgsGutSbrvSnoeT4rVvfuVtt5yjkpnUt89qe+RVCplJ2VjFEWy+prk0c8kq37R+3fYWplkM8tHKh29r6KZjHhTstM/Jh37bXDY3/zN3+Siiy7K29/+9rzzne/MnnvumaS3WOX444/PhAkTcv3116e9vT1FUaTyJ/98Pfroo/nNb36Tz3zmM5k3b16GDh2agw46KB/4wAcyZcqUjY6+YsWK3Hrrrbn11luzcuXK1Ov1NJvN9PT0bPztVyppb29PT09PqtVq9t133xx55JEZO3bsRs8BAAAAAAAAwNZJ8QoAAAAAAAAAAAAAAAAAAAAADCatNcna3yZrbu0t51h9Y9KYn1SHJHmq+OKpR4b8cb9o9B5r3z8Z8qKka0bSeZgylsGm58nkya8lj/1b0vNYUqzM03+XfaWWVOpJxwHJTu9Lhr+md//P3HXXXXnta1+bE044Ie9+97uz2267rTu3cuXKnHDCCZk1a1bOO++8/O3f/u1zrtZoNNJoNNLR0ZGiKFKr1TY7+Zo1a/KHP/whCxcuzIMPPpiFCxdm5cqVqVarqVarqVQqKYoiRVGk1WqlVqtlzJgxmThxYsaPH59x48Zl+PDh6xXEAAAAAAAAALBtU7wCAAAAAAAAAAAAAAAAAAAAAIPBmtnJY59Lll+cVNp7y1SK1ZsxUSWpDEvSk1SHJzv9Y7LDW5K2nfs4MButtSZZ8uHkiS8naftj4coAqAxPKrVk9GeSkW9er4Sn2WzmwQcfzA477JCdd376n41Wq5VqtZrvf//7OeWUU/LmN785X/3qV1MUxbMWmjzX8b7yVLFLs9lMs9lMtVpNvV5PrVZLe3u7khUAAAAAAACA7ZziFQAAAAAAAAAAAAAAAAAAAAAoS2tNsvx7yaOfThr3J8XaJD19u0alK0mRDHt1stO7k87D1yvgoJ+tvjFZcFrSs2Qzi3T6QGVo0jktGfeNpL7bRg2588478/KXvzyLFi3Kbbfdlv3337+fQwIAAAAAAADApquWHQAAAAAAAAAAAAAAAAAAAAAAtjtFI1n6/0vmjE7+cHbS/bukWJU+L11Jess+ijXJ8v9N5r80eWC/ZOUv+34d1tdakyz6x2T+S5Lm/PJKV5KkWJmsvj65f0ryxH8nRbHBIVOnTs2JJ56YRqORH/3oRymKIq1WawDCAgAAAAAAAMDGU7wCAAAAAAAAAAAAAAAAAAAAAANpzR3J/Qckj34qaS1PihUDtHCrt4Cj+97k4Vcnj5yVtAZq7e3M6luS+/dNnviPcgtX1tPs/Wdt0TuT+cckjYXPeeVTBStveMMbMmzYsPziF79IpVJJtepxNQAAAAAAAAAMLn6SDQAAAAAAAAAAAAAAAAAAAAADoWgkSz6aPDgjadyXFKtKzLIqWfatZO5eycpflZdjW7Tip8n8o5Pm/HL/jp9LsTJZfX0y7wVJ933PeslTBSv77LNPJk6cmJ///Of53ve+N5ApAQAAAAAAAGCjKF4BAAAAAAAAAAAAAAAAAAAAgP625rfJ/Qcmj302KVYnKcpOlBRrkp5FycOvSh55c9JaUXaird+T30kW/OXgLFxZTzPpWZLMm56suf1ZryiKIqNGjco73/nOVCqV3HrrreuOAwAAAAAAAMBgUSn8JBsAAAAAAAAAAAAAAAAAAAAA+s/KXyQPn/jHMo5B+qiPSmdS3yOZeE3StnPZabZOyy5OHjn9j8U6W5HqiGTiDUnH/s96+rbbbsuRRx6ZWq2WRx55JMOGDUulUhngkAAAAAAAAADw7BSvAAAAAAAAAAAAAAAAAAAAAEB/WX5psvCvtpIyjvakPi7ZfVbvOxtvxRXJgpO3kr/nP1dJqjsmk25J2ic/6xUnn3xyjjvuuPzd3/3dAGcDAAAAAAAAgOeneAUAAAAAAAAAAAAAAAAAAAAA+sPy7ycL37iVlXHUktqYZNKtve9s2Nq7knmHJ8WqspNsgWpSG5vscU9SHbbuaKvVSrVaTbPZTK1WKzEfAAAAAAAAADy7atkBAAAAAAAAAAAAAAAAAAAAAGCbs/IXW2HpSpI0k+bi5MEXJj2Plx1m8CuayYJTt8K/5z/XSnoeTRa9K0nS09OTJKlWex9Po3QFAAAAAAAAgMFK8QoAAAAAAAAAAAAAAAAAAAAA9KW1dyUPn7gVl3E0ksb8ZP6xSdFTdpjB7dFPJY0HkxRlJ9lyxZq0nvx6epb9Im1tbevKVwAAAAAAAABgMFO8AgAAAAAAAAAAAAAAAAAAAAB9pWgmC05JilVlJ9lC3Un375PH/rXsIIPX2ruSRz+ZFCvLTtJnqlmTx+48PmmtTFtbW9lxAAAAAAAAAGCDFK8AAAAAAAAAAAAAAAAAAAAAQF959F+SxoNJirKTbLliZbL0E8nae8pOMvgUzWTBqUmxpuwkfW5YV08aC95edgwAAAAAAACA/z97dxpmR12nDfg5p7d0ZyWEsBl2BHkNsgoiGEABRx1UZBEzwqCggiKrojgIjjAqMChuICIioKgoKiNuCAKyiYRFBYSwS4CEBLL1lu4+9X44QogESNJLZbnv66qrq07961dPdedT09QDS0TxCgAAAAAAAAAAAAAAAAAAAAAMhO6768UrRUfZSQZO0Z08sX9S9JWdZPnyzJdXnoKdf9E6LGnq+HHSeXPZUQAAAAAAAADgFSleAQAAAAAAAAAAAAAAAAAAAID+KnqTafslRVfZSQZYLVnwUPLMGWUHWX4UvcmsLyVFe9lJBk/Rmcz8fNkpAAAAAAAAAOAVKV4BAAAAAAAAAAAAAAAAAAAAgP6adWbS82iSouwkA69oT2b+d7LggbKTLB/mX5kUC8pOMciKpOOapOeJsoMAAAAAAAAAwMtSvAIAAAAAAAAAAAAAAAAAAAAA/VEsSJ75YlJ0lJ1k8BQ9yTNnlp1i+TDrS0kxr+wUQ2P2OWUnAAAAAAAAAICXpXgFAAAAAAAAAAAAAAAAAAAAAPpj3s+Toq/sFIOsN5lzcVJrLztIuRZMTbrvKDvF0Ci6k2e/US/dAQAAAAAAAIDllOIVAAAAAAAAAAAAAAAAAAAAAOiPWV9KivllpxgClWTO98sOUa5nvroKlOy8QNGbzP+/slMAAAAAAAAAwEuqFEVRlB0CAAAAAAAAAAAAAAAAAAAAAFZI3Xcnj2yfFJ1lJxkaTRsnG01NKpWykwy9okjuH7WKlOy8QNuuyXp/KDsFAAAAAAAAACxWtewAAAAAAAAAAAAAAAAAAAAAALDCeubLSdFTdoqh0/tU0nVL2SnK0fNwklrZKYZe1+310hkAAAAAAAAAWA4pXgEAAAAAAAAAAAAAAAAAAACAZVH0JnN/kKS37CRDp+hInv1G2SnK0TUlqTQO0LBKMmLvZJ0fJRs/nLy6I9l0TrLhPcnaFycj3rFkY0YdVF+/4d+TzfqSzYv6Nu7kAcqZpFiQ9D4xcPMAAAAAAAAAYAAN1H/JBwAAAAAAAAAAAAAAAAAAAIBVS/e9WfVe31EkHX8sO0Q5Ov+U1Ob3f07D+GTdHydtk/7lRGvSMCppeU0y+j+S+8cktTkvP2vsMcmwrfqf6eVUmuulM03rDu59AAAAAAAAAGAZrGp/uQEAAAAAAAAAAAAAAAAAAAAAA6NrSpLaAA2rJCP+PRk1OWl9fdKwZlL0JL3T6veZ96Nk/i+XbmTLlsn6tybVloWf/b3S/6i9TyS1jqTa1v9ZK5LO69Pvn3elNZnw24VlKUVfMufC+s+2NidpnJCM+Ldk5D5LNm/B1KT7b0nXbcnoDybDJvYv3+LU2pOuW5ORew/8bAAAAAAAAADoJ8UrAAAAAAAAAAAAAAAAAAAAALAsOm9Mivb+z2kYn6z746Rt0r+caE0aRiUtr0lG/0dy/5h6OceSqDQna1+yaOnKQKm2JV13Jm07Dfzs5VVRJN1393/OakctLF1Jkicm10t1XmjuRUnTpvVym1fyxP4L90e+q//5Fqsv6bhukGYDAAAAAAAAQP8oXgEAAAAAAAAAAAAAAAAAAACAZdF5Y/9nVFqTCb9dWMZR9CVzLkzm/7JestI4IRnxb8nIfZZu7hr/kwybmNQ6k2pr/3O+ULEg6ZqyahWv9E5LUvR/zuiDF+63X/3i0pXn9Ezt/70G0kCUzgAAAAAAAADAIFC8AgAAAAAAAAAAAAAAAAAAAABLq+hNFjzQ/zmrHbWwdCVJnpj84jKOuRclTZsmtY4lm9k2KVntmHpBysz/Ssb/b/9zvlDRlXRen+TIgZ27PKvNTSpNSdG57DMqbUnL5guP23/X/1xDpT/PDQAAAAAAAACDqFp2AAAAAAAAAAAAAAAAAAAAAABY4SyYmlRb+j9n9MEL99uvfnHpynN6pibpeeV51ZHJ2hcmlWoy87+Trin9z7g4gzV3eTUQxSMNYxY97pvV/5lDpViCf3sAAAAAAAAAUALFKwAAAAAAAAAAAAAAAAAAAACwtGqzkzT0b0alLWnZfOFx++/6Ny9J1vx60rRB0nFTMusL/Z/3UmrzBm/28qjWnaTSvxl9sxc9bli9f/OGVF9SFGWHAAAAAAAAAIAXUbwCAAAAAAAAAAAAAAAAAAAAAEur1tn/GQ1jFj3um9W/eSP3SUYflPTNS558f5Ja/+a9nGLB4M1eHlUa+z+j6Ei6/77wePhb+j9zyFSTSj+LZwAAAAAAAABgECheAQAAAAAAAAAAAAAAAAAAAIClVXT1f0bf7EWPG1Zf9lmV5mTNb9X3Zxyb9Dy07LOWxCpXvNKapOj/nDkXLtwfvkcyct/Fr2vaJElT/+83UCrLURYAAAAAAAAAeAHFKwAAAAAAAAAAAAAAAAAAAACw1Br6P6LoSLr/vvB4+FuWfValNWkcV99f+9vJ5kV9W+/aRddtXiQb3LHs93neKvbakuqwpKj1f86zZydddy48XufSZK3zkhF7J227JqMmJ2tfnGz4t6TaVl+z8cMLf55tkxad1/rGZMQ761vDuIWfN2++8PPGCf3PvTyVwAAAAAAAAADACzSWHQAAAAAAAAAAAAAAAAAAAAAAVjjV1oGZM+fCZPwX6/vD90hG7pvM+8mL1zVtkvQ8mqRnYO7bX5WWshMMrcYJSdHV/zlFV/KPtybr/qheolJpTMYcVt+WxRqn1gtb/tWo99a3JHnyP5M531vWxHVN6/bvegAAAAAAAAAYJIpXAAAAAAAAAAAAAAAAAAAAAGBpVYYNzJxnz64XZAzbqn68zqXJnD2T+b9ManOTxnWT4W9NRu6XPLBmUpuTbPxw0rRBff1juyYd1yVFZzL96BfPb94kWe1jC4+nH530Pd3/3JWm/s9YkVSHJU0Tkp6H+z+rb3ry2G7JiL2TUZOT1tcnDeOTojfpnZZ0TUnm/aj+s15etO5UdgIAAAAAAAAAWKxKURRF2SEAAAAAAAAAAAAAAAAAAAAAYIXSOz15cP2k6O7/rIY1k3V/lLRNevl194956eKVl9I2KVnv2oXHf6/0L+tzhm2bbHDbwMxaUTzxvmTupWWnGHqV4cmaX03GfKDsJAAAAAAAAADwItWyAwAAAAAAAAAAAAAAAAAAAADACqdxzaTSNjCz+qYnj+2WPP6uZO5lSc+jSa0z6ZuXdP89mfP95PG966Ury4VK0rpL2SGGXusuA/czX5FUqvWiHQAAAAAAAABYDlWKoijKDgEAAAAAAAAAAAAAAAAAAAAAK5xHd0s6ry07xdCrjkzW+nYy6oCykwytzluTf+yR1OaWnWSINSWbtSeVprKDAAAAAAAAAMCLVMsOAAAAAAAAAAAAAAAAAAAAAAArpLZJSRrLTjH0ir5k2LZlpxh6LVsmtc6yUwy95o2UrgAAAAAAAACw3FK8AgAAAAAAAAAAAAAAAAAAAADLonX7pNpWdooSFEnTxmWHGHrVYUnr68tOMbQqw5KRB5SdAgAAAAAAAABekuIVAAAAAAAAAAAAAAAAAAAAAFgWw7ZNiu6yUwy95i2SSqXsFEPunnvuySe+MDNz55edZCgVyWqHlx0CAAAAAAAAAF6S4hUAAAAAAAAAAAAAAAAAAAAAWBaNayWN65adYmhVWpOR7yk7xZC77rrrcthhh+XL59+XvlpD2XGGSCVp26P+7xwAAAAAAAAAllOKVwAAAAAAAAAAAAAAAAAAAABgWY39RFIZXnaKIVQkYw4rO8SQmjNnTk477bTcfPPNOf30/017y2Hp6q6UHWvwVdqS1T9RdgoAAAAAAAAAeFmVoiiKskMAAAAAAAAAAAAAAAAAAAAAwAqpNj+ZOj4pOstOMgSqyYh3J6/6SdlBhlStVsv//u//pqmpKUcffXTSOyO9962bxobesqMNrsb1k40fTiqrQMkMAAAAAAAAACssxSsAAAAAAAAAAAAAAAAAAAAA0B9PfjiZc0GSlbyIozI8We/3SeuOZScZdM+9kqXyz9KRrq6uVKvVNDY2plqtpvuht6eh89dpbFhJX91SaUvWOD0Z+9GykwAAAAAAAADAy1K8AgAAAAAAAAAAAAAAAAAAAAD90X1v8si2SdFZdpLB1bRJstH9yT/LSFY27e3teeqpp5IkEyZMSHNzc5J6CUvlBc9cq9VS7Xs8fVM3S0O1q5Ssg65p42Sje5JKc9lJAAAAAAAAAOBlVcsOAAAAAAAAAAAAAAAAAAAAAAArtJbXJC3/r+wUg6syPFn9kytt6cp3v/vd7L777tlzzz2z6aabZs8998yPfvSjJFmkdCVJqtVq0rReGtb+chb0NpURd3BVWpN1L1O6AgAAAAAAAMAKQfEKAAAAAAAAAAAAAAAAAAAAAPTXmufUCytWSpWkce1k9MFlBxlwjz76aN785jfn8MMPT5K86U1vyr/927/l1ltvzRe/+MXcfvvti72uVqslYz6connL9PatRGU0lbZktaOTYVuXnQQAAAAAAAAAlojiFQAAAAAAAAAAAAAAAAAAAADor9btktU+Wi+uWNlUhiXrXpZUmstOMqCuuuqq7LPPPnnooYdy2mmn5ZJLLsl3v/vdfP/7389hhx2Wu+++O08//fRir61WqymStGz405Xr+9K4drLGKWWnAAAAAAAAAIAlpngFAAAAAAAAAAAAAAAAAAAAAAbCuFOTxjXLTjGwKm3Jasckw7YqO8mAam9vzxlnnJHHHnssp556ao4++uhsuummSZIxY8ZkzJgx6e3tfeVBTeunce2vZEFv0yAnHgKV1pWyYAcAAAAAAACAlVulKIqi7BAAAAAAAAAAAAAAAAAAAAAAsFLovC157E1J0Vl2kn4rikoqzRsnG929UpZxfPe7383qq6+evffee5HP77777uy///4ZNWpUrrjiitRqtay5Zr1Qp1arpVqtLjqoKPLon96UNVpuTFvrCvoql0pbMv5/k9U+UnYSAAAAAAAAAFgq1VdeAgAAAAAAAAAAAAAAAAAAAAAskdbtktU+Wi+yWMF1dRd5dvh5K2XpSpL853/+5yKlKx0dHfnVr36VY445Jvfee286Ojqy2WabZYsttsjkyZPz7LPPplqtpq+v7/lrZs2alS9/5St5+6Ezc+2tRbp7Gsp4lP6ptCWrn6R0BQAAAAAAAIAVUmPZAQAAAAAAAAAAAAAAAAAAAABgpTLu1KTjhqT7jqToLjvNMumtNefU81pz/9PfzGWX7VZ2nGVWq9Xyy1/+Mj09PalWq9lhhx2yzjrrpFarpVqtLrL217/+dfbbb7+sttpq+Z//+Z/ssMMOeeaZZ/Kd73wnl156aYqiyA9+8IM0NCwsV7nxxhtz3HHHZe21106x7k/TMvobSefNSdE51I+6bCptydijk3GfKjsJAAAAAAAAACyTSlEURdkhAAAAAAAAAAAAAAAAAAAAAGCl0jcveXSnZMH9SRaUnWbpVNrSM+q4nHDG/Fx00UX5yU9+kl133XXxa2sdSW1uUutMiq6k0pBUWpPKsKRhbP24JL/4xS9y0kknZerUqenurhfgbL311rnhhhvS2tqaoihSqVSeX//000/nuOOOy9e//vWMGjXq+c9nz56dTTfdNLNmzcoNN9yQnXbaaZFrzzrrrBx99NH1IpeiJ5l2QNL+26ToGNoHXlqVtmTcKcnqnyg7CQAAAAAAAAAss2rZAQAAAAAAAAAAAAAAAAAAAABgpdMwMln/uqRp/SQtZadZYgt6m9Iz4tA0rfW5vPOd78zYsWPzxBNPpCiKeplMx/XJM19OHn9X8sC6yf2jkwc3Sh6emDy6Q/LItslDr0keXC+5ry15aGLy1OHJnIuS7ruTom/Qn6Gnpycnnnhi3vve92b11VfPZz7zmVxxxRXZfffdc8cdd+SLX/zii66p1WpZY401ctFFF2XUqFHp7e1NknR2dmbMmDF517velebm5ixYUC/RqVQq6eurP8uxxx5bL11JkkpTsu5PktEH14tNlkvVejnOml9TugIAAAAAAADACq+x7AAAAAAAAAAAAAAAAAAAAAAAsFJqGJtscGvy2O7JgnuToqvsRC+rs7uaC36xej706TOTSiWTJk3Kaf99fP5tpwdTeWijpGdaUm1Lal1JuhdeWPT+8+tihi74W32bc8k/1yxI2t6YjP1kMnzPpFId8Oe4+uqrc/bZZ+fd7353TjzxxLz2ta9Nkmy44YaZOHFi/va3v6VWqyWpF6gkWVickqQoijQ2NqYoirS2tiZJpk6dmgULFmTkyJHPr2toaFh8gEo1Weubycj3JE8cmNTmLT8/+8rwpHnTZN0f178CAAAAAAAAwApu4P/yAAAAAAAAAAAAAAAAAAAAAACoaxiTrH9D0rpzvfRiuVRJKq35zhWvzpGnTM8DDzyQdN2ePDE5+219VEZ0fjHpeSRJT1Kbk0VKV5ZUMb++ZUHS8Ydk2n7JA+sks05P+mYN2JMsWLAg5557boqiyOmnn/586UpSL15Zf/31s9NOO6VarS5StrJI1KLeIFOpVNLd3Z2zzz47119/fT7ykY9k2223XfIww9+cbPRgMvK9SaWtX8/Vf9Wk0pqMOyXZ4DalKwAAAAAAAACsNBSvAAAAAAAAAAAAAAAAAAAAAMBgqrYlE36XjP/yP8tXGstOtFClLWl6df789NfymTOfyMHvGZPNmt6TPLpLMvdHSdGVFB0Df99iftI3PZl5SvLAusm0/ZMFj/R77Jw5c/LXv/41w4YNS3Nz8/OfT5s2LZ/4xCfy6KOPpqurK+eee26uueaaF8cqiucLWe6///6cffbZ+cIXvpCtttoqBx988NIHahiZrPPd5FVXJA1rlFO+UxmRtGyZbHhXsvrxSaVh6DMAAAAAAAAAwCCpFEVRlB0CAAAAAAAAAAAAAAAAAAAAAFYJPf9Injgw6bozKdpLi1GkkkplWLqGfzw33Dsp3/7WmZm8+zXZa5fGtDT1lpCoIam0JGucnqx2eFKpLvOk973vffnhD3+YD37wgznppJNy88035xe/+EV++MMf5lWvelVGjBiRv//972lubs7nP//5HHLIIRk3blyKokh3d3eefvrpfO9738vvf//7XH/99Zk0aVIuuuiiTJgwoX+PWGtP5lySPHN60jv9n4U2g/Xql6Z6wUrLNsnqn0xGvEPhCgAAAAAAAAArJcUrAAAAAAAAAAAAAAAAAAAAADCUiiKZ/e1kxrFJ0Zuke0hvP689efrZpvzohvfkljs6st5qf87nP/pkhg+rpKmp5FeRVIYnLa9N1vlh0rzBUl1aq9VSrVbz2GOP5Y1vfGOmTZu2cGylks985jP52Mc+lp6envziF7/IaaedllqtljPPPDOTJ09Oklx33XU56qijMnXq1Gy00UY55phj8oEPfGAgn7D+8++8OXnmzKT9V0mqSdE5MLMrI5IUyegPJGM/njRvMjBzAQAAAAAAAGA5pXgFAAAAAAAAAAAAAAAAAAAAAMrQ80Ty7FeT2ecmRV9SzB/EmzUklZakaYP8+taJ+a/T78ljj/w13zk1ectOlbQNW55eQfLPrGucnqx2eFKpLvGVz5WvPPzww7nzzjvT29ubL33pSzniiCMWKVDp6enJF7/4xZx88sk5/PDD841vfCNJ0tXVlauvvjq1Wi2TJk3KqFGjBvzpFtE7I5lzUdL+u6T7jqRvblJtTWrtSXpf/trKsKTSnNQ6ksa1k2HbJyP3TkbuX58BAAAAAAAAAKsAxSsAAAAAAAAAAAAAAAAAAAAAUKZiQTLvZ8msLyUL/l4/Tt/AzK60JaklI/dJxh6bDNs2tVotc2femraZe6Wh0pGGyisUfJSlMjwZ/pZk3cuSStPzHxdFkUqlskQjLrroonz0ox/Ngw8+mPHjx6coivT19aWxsTHXX399dt1112y77ba58cYb09zcvNTzB1zvzKRrStJ1W9Lxx6Tv6aToSorOJNV62Uq1NWlcL2mblAzbNhm2VVIdXk5eAAAAAAAAAChZY9kBAAAAAAAAAAAAAAAAAAAAAGCVVmlORh1Q37r/ljx7TtJxbbJgalJpSVIkRfsSDKom1RH14pZKc9KyZTLi3cmYQ5KG1RbervuOjJn91qQ6rz57eVW0J+1XZd49O+U3fzsyTS2jst1222XNNddMU1NT+vr60tDQ8LIjrrnmmjQ1NaW9vf796+3tTVNTvcSlq6srSbLddtulubn5+cKV0kpXkqRxXDJir/oGAAAAAAAAALwixSsAAAAAAAAAAAAAAAAAAAAAsLxoeW2y1jfq+0Vv0n1v0jUl6bwp6bw5qc2uF6sU3Umq9WKWSkvSNCFpm5QMe30ybNukcZ1kcQUiXVNSeWzXpJg/hA/VD0VHGntuy3qV/8yu7y0yfs31stdee+Xcc8992dKV50pURowYkdmzZ+eyyy7Lscce+3zpyk033ZTPfOYzGTNmTPbbb78kKbdwBQAAAAAAAABYJpWiKIqyQwAAAAAAAAAAAAAAAAAAAAAAg6z73uTRHZPa3LKTLLXevqY8NnO9vO1DRe6f+nAmT56cU045JRtvvPHLXveDH/wgxx57bDo7O3PYYYflzW9+c2655Zb8/Oc/zz333JMvfvGLOe6444boKQAAAAAAAACAgaZ4BQAAAAAAAAAAAAAAAAAAAABWdj1PJI9smfQ9k2QFfd1IpS1zi12zx8Ez8+c//zlHHHFETjjhhEyYMCFFUaRSqTy/9Lnj6dOn58ILL8yJJ56YF75mZeLEiTnnnHOy0047lfEkAAAAAAAAAMAAUbwCAAAAAAAAAAAAAAAAAAAAACuzokj+sXvScUOS3rLT9E9leO6acXQ+cPSvM3Xq1Jx66qk54ogj0tjY+LKX/frXv85f/vKXVKvVbLjhhtl3332HKDAAAAAAAAAAMJgUrwAAAAAAAAAAAAAAAAAAAADAymz2hcn0jyVFe9lJBkZ1VL53w0k55vj/ySabbJJvfOMb2X777Re7tK+vLw0NDUMcEAAAAAAAAAAYKtWyAwAAAAAAAAAAAAAAAAAAAAAAg6RnWjL9yJWndCVJap054E2/ydvf/vbcdtttuf7665MkRVEkSWbOnJkzzzwzTz31VBoaGtLX1/f8OQAAAAAAAABg5aJ4BQAAAAAAAAAAAAAAAAAAAABWRkWRPPkfSdFVdpIB1pNhfbfkiPePT0tLS374wx8mSSqVSpLk/PPPzyc/+cnss88+SZKGhobnzwEAAAAAAAAAKxfFKwAAAAAAAAAAAAAAAAAAAACwMppzcdL55yS9ZScZeEV7dtzg/Gy39QaZMmVKbr755udPfehDH8q6666bgw46qMSAAAAAAAAAAMBQaCw7AAAAAAAAAAAAAAAAAAAAAAAwwIpa8vSnkqK97CSDplJ055OHteXAv7RlzJgxSZKenp6MHTs2Dz30UJqamsoNCAAAAAAAAAAMOsUrAAAAAAAAAAAAAAAAAAAAALCy6fh9UptXdorBVXRn0pZ/Sa1WSWNjY4qieL5sRekKAAAAAAAAAKwaqmUHAAAAAAAAAAAAAAAAAAAAAAAG2KzTk2J+2SkGXSW9Oeu/d8+mm26aSqVSdhwAAAAAAAAAYIhViqIoyg4BAAAAAAAAAAAAAAAAAAAAAAyQnseShzZLiq6ykwyJjmLLtL3mrrJjAAAAAAAAAAAlqJYdAAAAAAAAAAAAAAAAAAAAAAAYQM9+IylqZacYMm3V+5Pu+8qOAQAAAAAAAACUQPEKAAAAAAAAAAAAAAAAAAAAAKwsiloy+9wkC8pOMnSK3nrZDAAAAAAAAACwylG8AgAAAAAAAAAAAAAAAAAAAAAriwVTk6Kv7BRDrDfpuKrsEAAAAAAAAABACRrLDgAAAAAAwMqrry/p6qpv3d1Jc3MybFjS2po0NJSdDgAAAAAAAAAAAABgJdQ1JUl1gIZVkhH/noyanLS+PmlYMyl6kt5p9fvM+1Ey/5cvP6I6Mlnjf5Jh2yVN6yfVsUlqSe9TSdetybNfSzpv7H/UBQ8mRW9S8ToVAAAAAAAAAFiVVIqiKMoOAQAAAADAiq+9PbnzzmTKlOS665Jbb02eeCKpVuslK9VqUqvVy1j6+pI110y23TaZNCnZbrtkm22S0aPLfgoAAAAAAAAAAAAAgBXc9COTZ7+RpJ+vFGkYn6z746Rt0suvu39MUpvz0ueb1k82fuSlzxd9yRMHJPN+uiwpF6qOTNa7IRm2Zf/mAAAAAAAAAAArFMUrAAAAAAAss+nTk299K7nggmTatKStLVmwIOnqWvIZzc3JsGFJZ2cyblxy4IHJxz6WbLjh4OUGAAAAAAAAAAAAAFhpPbx10n1n/2ZUWpP1b0qGbVU/LvqSORcm839ZL1lpnJCM+Ldk5D7J1PEvX7zSuHay5jeS9t8nvY8ltc763NVPThpG1td03Jg8tnM/Mw9P1vxaMuaQ/s0BAAAAAAAAAFYoilcAAAAAAFgqRZHccENyxhnJ736XVCpLV7TySpqbk2o12XHH5JOfTPbaq34MAAAAAAAAAAAAAMArKGrJ/cOTop9/5D32U8n4Lyw8nvbeZN6PXryuadOk55EkPUt/j/FfScYeVd/v+mvyyJbLEPRfjP5gsvb5/Z8DAAAAAAAAAKwwGssOAAAAAADAiqFWS77zneS005KZM5OOjnoJy0BbsKD+9dprk9tuS4YPT447Lvn4x5OWloG/HwAAAAAAAAAAAADASqPnwSQN/Z8z+uCF++1XL750JUl6pi797Epr0vK6ZMTbX3CP3y79nMXpvGlg5gAAAAAAAAAAK4xq2QEAAAAAAFj+PfBAst12yTHHJI8+mrS3D07pyr+aPz+ZPj055ZRkiy2S228f/HsCAAAAAAAAAAAAAKywemcklcb+zai0JS2bLzxu/13/5j1ntaOSzYtks45kg5uT5k2SvrnJM2cnM/9rYO7R98zAzAEAAAAAAAAAVhiKVwAAAAAAeEm1WnLWWcmWWyZ33VUvXClDR0fy0EPJzjsnJ5yQLFhQTg4AAAAAAAAAAAAAgOVa0dX/GQ1jFj3um9X/mS+n0pSkn2Uxzyn8sTkAAAAAAAAArGoUrwAAAAAAsFgPPJBsv33y2c8mnZ31EpaydXYmX/968prXJLffXnYaAAAAAAAAAAAAAIDlTNHZ/xl9sxc9bli9/zOTZN6Pk0d3Tv7xb8mMTya9TyUNo5LVjkhe9bOBuUfRPTBzAAAAAAAAAIAVhuIVAAAAAABe5Le/TbbaKrnzzqS9vew0i+roSB56KNl55+TCC8tOAwAAAAAAAAAAAACwPKn0f0TRkXT/feHx8Lf0f2aS9D6ZdN6YtP8meeaM5ImDXnCPPZKmjQbgJl6lAgAAAAAAAACrGn8tAAAAAADAIi67LHn3u+uFK7Va2WleWmdn8tGPJl/5StlJAAAAAAAAAAAAAACWE5VhAzNnzoUL94fvkYzcd/HrmjZJ0vQKmVpf4sS//MF6w9glDPdy93qFLAAAAAAAAADASqex7AAAAAAAACw/Lrkk+dCH6qUmK4KOjuQzn6l/PfHEstMAAAAAAAAAAAAAAJTsJUtOltKzZyej3psM26p+vM6lyZw9k/m/TGpzk8Z1k+FvTUbulzywZlKbk2z8cNK0QX39Y7smHdf989qLk+rIZP6VSc/DSa0raXltsvonFt6vb27SfU//c1ea+z8DAAAAAAAAAFihKF4BAAAAACBJ8n//t2KVrjynoyM57bRktdWSww8vOw0AAAAAAAAAAAAAQIka106Knv7PKbqSf7w1WfdHSdukpNKYjDmsvi21hmT4nvVtsffqSaZ/JCk6+hW5fqvx/Z8BAAAAAAAAAKxQFK8AAAAAAJAbb0ze+94Vr3TlOR0dyXHHJWuskey7b9lpAAAAAAAAAAAAAABK0rTBwM3qm548tlsyYu9k1OSk9fX1YpOiN+mdlnRNSeb9KKnNefk5cy5Mis6kZZukcXxSHZnUOpKeR5LO65Nnv5ksuHdgMrftPDBzAAAAAAAAAIAVRqUoiqLsEAAAAAAAlGf+/GTjjZMZM8pO0n8jRiT33Zess07ZSQAAAAAAAAAAAAAASvLI9knXbWWnGHqVEcla30xGv7/sJAAAAAAAAADAEKqWHQAAAAAAgHIddVQyd27ZKQZGV1fyH/+RqBwHAAAAAAAAAAAAAFZZrZOSVMpOUYIiGbZd2SEAAAAAAAAAgCGmeAUAAAAAYBV2zTXJD39YLyxZGfT2Jrfemlx0UdlJAAAAAAAAAAAAAABK0rpDUh1ZdooS9CbNry47BAAAAAAAAAAwxCpFURRlhwAAAAAAYOjNn59svHEyY0bZSQbeiBHJffcl66xTdhIAAAAAAAAAAAAAgCG24KHk4YlJ0VF2kqHVPDHZ6C9lpwAAAAAAAAAAhli17AAAAAAAAJTjqKOSuXPLTjE4urqS//iPslMAAAAAAAAAAAAAAJSgacOk2lZ2iiHWnIx4W9khAAAAAAAAAIASKF4BAAAAAFgFPf548oMf1AtKVka9vcmttyZ//nPZSQAAAAAAAAAAAAAAhlilkqx2ZFIZVnaSoVOpJqsdXnYKAAAAAAAAAKAEilcAAAAAAFZB3/xmUhRlpxhcnZ3JmWeWnQIAAAAAAAAAAAAAoARjPlR2gqHVulPStH7ZKQAAAAAAAACAElSKYmV/tR4AAAAAAC/U05OssUYyZ07ZSQbfsGHJ448nq69edhIAAAAAAAAAAAAAgCH2+DuT+f+XZCV/tUhlRLLuT5IRe5WdBAAAAAAAAAAoQbXsAAAAAAAADK2f/zzp6ys7xdCoVJILLig7BQAAAAAAAAAAAABACcYen1Tayk4x+KojkuF7lJ0CAAAAAAAAAChJpSiKouwQAAAAAAAMne22S6ZMKTvF0FlrrWTatKSqihwAAAAAAAAAAAAAWJUURfLQRknPI2UnGTyV1mTc55LVP1F2EgAAAAAAAACgJF4zBwAAAACwCrnvvuSee8pOMbTa25Nrrik7BQAAAAAAAAAAAADAEKtUkvFfSSptZScZPNXhyZgPl50CAAAAAAAAACiR4hUAAAAAgFXI9dfX/9+5VUl7e/KHP5SdAgAAAAAAAAAAAACgBCPfmQzfK0lz2UkGXqUtWef7ScOospMAAAAAAAAAACVSvAIAAAAAsAr54x+Tjo6lv+7gg5OiWLgtiUMPTX75y+Shh5K5c5MFC5IZM5LrrkuOPDJpbHzxNauvnnzpS8k999RzzpuX/PnPycc/vvj1S6JWS669dtmuBQAAAAAAAAAAAABY4a397aTaVnaKgVUZlozcJxm+Z9lJAAAAAAAAAICSVYpiSV+RBwAAAADAim7TTZMHHlj66w4+OLnwwoXHlcorX/OHPyS77vrS56+4InnnOxceb7hhvRhm3XUXv/73v0/e9rakp2dJEi9q5Mhkzpwlyw0AAAAAAAAAAAAAsNKZ9/PkiclJ0VF2koHRMC7Z6MGkYVTZSQAAAAAAAACAklXLDgAAAAAAwNBYsCB59NGhu9+ddyaf+1yy//7J7rsnBx6Y3HrrwvN7751sssnC43POWVi6cscd9VKW/fZLpk6tf/aWtyQnnrhsWXp6kmnTlu1aAAAAAAAAAAAAAIAV3sh3JcP3StJcdpL+q7Ql63xf6QoAAAAAAAAAkCRpLDsAAAAAAABD429/S4YNq5eQDIVjjnnxZ3//e71U5Tmj/vn/ubW11YtVnnPsscm119b3m5qSH/ygvv+xjyWnnpr09S1dlubmZMqU5FWvWrrrAAAAAAAAAAAAAABWGmufnzz8uqT3ySRL+UfZy4tKWzL6A8nwPctOAgAAAAAAAAAsJ6plBwAAAAAAYGjcfvvSF5YMlGo1WW+95KMfXfjZ448nd99d3x81KmloWHiuvX3h/vz5C/fHjUu23HLp7z9/fnLrrUt/HQAAAAAAAAAAAADASqNhbLL+TfWvqZSdZulV2pIReydrnl12EgAAAAAAAABgOaJ4BQAAAABgFTF9etLZObT3HD06KYp64cujjyaHHprUasl11yVvfWvS3V1fN2NGMnPmwuuOOy4ZOzZZc83kyCMXnbnBBkufo1ZLHntsmR8DAAAAAAAAAAAAAGDl0DQhWf+GpDomK9RrRyptSduuyToXJ5UVKDcAAAAAAAAAMOj8JQEAAAAAwCqivb1egrK8aGtbuF+rJaedtvD4gAOSWbOSp55K9thj0euGDVu2+7W3L9t1AAAAAAAAAAAAAAArleZXJxvcmjSMS9JQdppXVmlLRrw9edUvkkpj2WkAAAAAAAAAgOWM4hUAAAAAgFXE/PlDf89585Kdd0522y15//uTP/whqVaTSZOS665LNt544dqvfCX52MeS6dMXnXH55YuWpjz77LJl6ehYtusAAAAAAAAAAAAAAFY6zZskG0xJmiYklday07y0Slsy+qBknR8qXQEAAAAAAAAAFkvxCgAAAADAKqIohv6etVpy443Jtdcml1yS7LFH8uij9XOtrcnBBy+6/hvfSNZeO9l882TbbZPVVkuOOioZPnzhmrvuWrYsZTw/AAAAAAAAAAAAAMByq+lVyYZ3J6MPXg7LV5qT6uhknYuTtc5JKl6RAgAAAAAAAAAsXmPZAQAAAAAAGBojRw7dvYYNS7q6Xvx5USxagDJ27OLX3HffwuPTT1+4f/PNyZNPLlumF5a3AAAAAAAAAAAAAACQpNpWLzYZ9b5k2gFJbXZSdJabqdKWDH9LstZ3ksZx5WYBAAAAAAAAAJZ71bIDAAAAAAAwNNrakkplYGeefPLCMpXvfnfh53vtlTzwQPL5zycHHpjstlv9629/m2ywwcJ1f/rTwv2dd66f//CHkz32SA44IPnZz5LDDquf7+tLPv3pZc/a1rbs1wIAAAAAAAAAAAAArNTadkk2fiAZfXBSaS0pRHNSHZ2sc3Hyql8oXQEAAAAAAAAAlkhj2QEAAAAAABga48cnra1JR8fQ3G/jjZP/+q+XPn/FFcn3v7/wuKEh2XPP+vavenuTww9Prrtu2bJUq8mECct2LQAAAAAAAAAAAADAKqHalqx1TjLq/cnMk5POG5KilmTB4N63MqL+dcyhyeqfUbgCAAAAAAAAACwVxSsAAAAAAKuIbbapl5sMhTvvTM4+O3nDG5L11kvGjk1qtWT69OSOO5JLL00uuywpioXXPPxwcvHFyQ47JGutlbS0JE8+mVxzTXLWWcnddy97nhEjkte/vt+PBQAAAAAAAAAAAACw8mvbKVnvqqTnH8mz30hmn5sUfUkxfwBv0pBUWpKmjZLVT0hG7ptUhw3gfAAAAAAAAABgVVEpihe+1g4AAAAAgJVVd3cycmTS01N2kqHX2pr8/e/1EhgAAAAAAAAAAAAAAJZCsSCZ97PkmS8n3XclaUhS/WcRy5K+tqQpqbYltc6kYVQy/K3J2GOTYVsPXm4AAAAAAAAAYJWgeAUAAAAAYBWyySbJgw+WnWLojRiRzJ2bVCplJwEAAAAAAAAAAAAAWIEVtaTngaRrStJ5c9Lxx2TBfUnRmaQhqTQkRZGkL0mRNKyetGydtO2atG6XtGyTNI4r9xkAAAAAAAAAgJVKY9kBAAAAAAAYOjvuuGoWr0ycqHQFAAAAAAAAAAAAAKDfKtWk+dX1bdSBCz8vaknRnRRdSRqSamuSRn/IDQAAAAAAAAAMumrZAQAAAAAAGDq77JK0tZWdYmhVq8mb3lR2CgAAAAAAAAAAAACAlVilWi9baVgtaRiVVJqUrgAAAAAAAAAAQ0LxCgAAAADAKmSXXZKiKDvF0Bo+PNltt7JTAAAAAAAAAAAAAAAAAAAAAAAAADDQKkWxqr1iDwAAAABg1bbVVsldd5WdYuiMH5888UTS0FB2EgAAAAAAAAAAAAAAAAAAAAAAAAAGUrXsAAAAAAAADK0TTkhGjCg7xdBobU2OPlrpCgAAAAAAAAAAAAAAAAAAAAAAAMDKqFIURVF2CAAAAAAAhk53dzJ+fDJ3btlJBt+wYck//pGMG1d2EgAAAAAAAAAAAAAAAAAAAAAAAAAGWrXsAAAAAAAADK2WluTDH06am8tOMriq1eTtb1e6AgAAAAAAAAAAAAAAAAAAAAAAALCyqhRFUZQdAgAAAACAofXYY8lmmyVdXWUnGTzDhye//32y445lJwEAAAAAAAAAAAAAAAAAAAAAAABgMFTLDgAAAAAAwNBbb71kv/2SYcPKTjI4GhuTrbdOdtih7CQAAAAAAAAAAAAAAAAAAAAAAAAADJZKURRF2SEAAAAAABh6c+cmG2+czJxZdpKBN3x4cu+9yYQJZScBAAAAAAAAAAAAAAAAAAAAAAAAYLBUyw4AAAAAAEA5Ro1Kvv/9pK2t7CQDa/jw5KyzlK4AAAAAAAAAAAAAAAAAAAAAAAAArOwqRVEUZYcAAAAAAKA8739/8pOfJF1dZSfpv8bGZMcdk+uvTyqVstMAAAAAAAAAAAAAAAAAAAAAAAAAMJgUrwAAAAAArOLmzk023jiZObPsJP03fHhy773JhAllJwEAAAAAAAAAAAAAAAAAAAAAAABgsDWWHQAAAAAAgHKNGpVcdlny9rcnHR1lp1l2bW3Jt7710qUrV199dZ588snMnTs3m2yySd785jenoaFhaEMCAAAAAAAAAAAAAAAAAAAAAAAAMGAqRVEUZYcAAAAAAKB8P/lJctBBSWdn2UmWXltbcuqpyTHHvPjcX/7yl3zta1/Ld77znResb8uOO+6Yn/3sZxk5cuQQJgUAAAAAAAAAAAAAAAAAAAAAAABgoCheAQAAAADged/5TnLkkStW+UpbW3L88cnnPvfic1deeWVOOumk3HnnnVl//fVz/PHHZ8KECbn55pvzve99L+uss06uvvrqjB49euiDAwAAAAAAAAAAAAAAAAAAAAAAANAvjWUHAAAAAABg+fHBDybNzcmHP7xilK+0tSUnnZR86lMvPvfrX/86Rx55ZJ566qkceeSR+cAHPpDXve51SZK3ve1tWXvttXPCCSfknHPOyacWNwAAAAAAAAAAAAAAAAAAAAAAAACA5VqlKIqi7BAAAAAAACxffvnL5IAD6uUry+tvkVtbk7POSj7ykRefu/XWW3PIIYfkoYceygknnJAPfvCDmTBhQpKkt7c3jY2NmT59ev7f//t/edOb3pTLL798iNMDAAAAAAAAAAAAAAAAAAAAAAAA0F/VsgMAAAAAALD8ecc7kj//Odlii6Strew0i2prS171quTqqxdfujJ//vycccYZuf/++/PRj340hx566POlK0lSrS781XhjY2PmzJkzFLEBAAAAAAAAAAAAAAAAAAAAAAAAGGCKVwAAAAAAWKwttkjuvDM58cSktTWpVMpOVM/xwQ8m99+fvOENi1/zm9/8Jj/96U+z66675uCDD86rXvWq588VRfF88coll1ySGTNmZLPNNkuS1Gq1Qc8PAAAAAAAAAAAAAAAAAAAAAAAAwMBRvAIAAAAAwEtqbEw+85nkttvqRSzDh5eTo7U1edWrkquvTr761frxvyqKIj09PTn//POTJAcddFAmTpy4yJrKP9tjrrnmmpxzzjlJkve9731J8nwhCwAAAAAAAAAAAAAAAAAAAAAAAAArBm+RAwAAAADgFW2xRXLnncn//E+yzjrJiBFDc9+RI5PVVktOOCG5//7kDW946bWVSiXVajVPPPFEtthiixx44IFJ6oUsRVE8v+7OO+/M1772tTz00EM59thjs/POOy9yHgAAAAAAAAAAAAAAAAAAAAAAAIAVg+IVAAAAAACWSGNj8vGPJ//4R3L55clb3pK0tNS3gdTUlLS2JjvskHzve8mMGcnJJ9c/eyUNDQ0ZN25c5s2bl3nz5iVJ+vr6UqlUktRLV84888xcccUVeetb35rJkycnyfPnAQAAAAAAAAAAAAAAAAAAAAAAAFhxKF4BAAAAAGCpVKvJHnskV12VTJ2aHHNMstZa9cKU0aOT5ualm9fYWL+upSUZOzY59NDkjjuSW25J3v3u+vml8YY3vCEzZ87MZZddlr6+vjT+c8C1116bE088MZdeeml23nnnHHPMMdl6662XbjgAAAAAAAAAAAAAAAAAAAAAAAAAy41KURRF2SEAAAAAAFjxzZ6d3H57ctttybXX1vdnzqwXpzQ01AtbarWkry/p7a2XrWy1VbLrrsn22yfbbpussUb/c8yZMye77rprpk2blve85z157Wtfm8ceeyxf/vKX09vbm3//93/PUUcdld133z1JUhRFKpXKYme93DkAAAAAAAAAAAAAAAAAAAAAAAAAyqV4BQAAAACAQdPVlXR0JJ2dSXd30tyctLbWt7a2wbtve3t79t9//9xyyy159tlnU61W09bWluOOOy6HHnpo1l133SQvXaxSq9VSrVYHLyAAAAAAAAAAAAAAAAAAAAAAAAAA/aZ4BQAAAACAlVKtVsuf/vSnPPbYYxk3blzGjx+fiRMnPn/+pUpXnvPUU0/l+uuvz1133ZX29vZsu+22efWrX50ddthhKOIDAAAAAAAAAAAAAAAAAAAAAAAA8AoUrwAAAAAAsEp4rmilVqulWq2+5Lrp06fnqquuyqc//elMmzYt1Wo1I0eOzJw5c7LWWmvl0EMPzX//938PYXIAAAAAAAAAAAAAAAAAAAAAAAAAFuel3ywHAAAAAAArkVqtliSZMWPGS655+OGH89WvfjUf+chH0tTUlFNOOSWzZs3K9OnT88c//jF77rlnTjvttBx11FFDFRsAAAAAAAAAAAAAAAAAAAAAAACAl6B4BQAAAACAVUJDQ0OuvvrqrLPOOjn99NNfdH769Om58MIL8+1vfzvd3d3Zfffds91222X06NGpVqt54xvfmM997nM56qijcuGFF+arX/1qCU8BAAAAAAAAAAAAAAAAAAAAAAAAwHMUrwAAAAAAsMr41a9+lSR59NFHn/+sVqslSa6++upccMEFmTlzZpqamnLZZZflgAMOyBvf+MZceeWV6e3tzfrrr58jjjgiW221VW688cbMnDmzlOcAAAAAAAAAAAAAAAAAAAAAAAAAIKkURVGUHQIAAAAAAIbK5Zdfnn322SdJ0tfXl4aGhnR2dmannXbKXXfdlV122SXf/OY309fXl1mzZuXggw9OS0tLzj///EyaNClJcscdd+See+7J5MmTy3wUAAAAAAAAAAAAAAAAAAAAAAAAgFWa4hUAAAAAAFZJvb29aWxsTJKcfvrp+dSnPpU3velNufzyyzN27Njn102dOjXbbrtt3v72t+fSSy990Zyenp40NTUNWW4AAAAAAAAAAAAAAAAAAAAAAAAA6qplBwAAAAAAgDI8V7qSJI899lhaWlpy9tlnZ+zYsent7U2SLFiwIJtsskm22mqr/PSnP83UqVPzwj7zoiieL125//77o+scAAAAAAAAAAAAAAAAAAAAAAAAYOgoXgEAAAAAYJVVq9WSJA888ECam5szbty4JElDQ0OKokhzc3OSpLOzM729vent7U2lUnn++uf2P/jBD+atb31rvvKVr6Szs3OInwIAAAAAAAAAAAAAAAAAAAAAAABg1aR4BQAAAACAVVa1Wv81+Vve8pYsWLAgf/rTn5LUC1UqlUoWLFiQSy+9NPfcc08mTpyYTTfd9EUzOjs7M2nSpBRFkeOOOy7vete7MmPGjCF9DgAAAAAAAAAAAAAAAAAAAAAAAIBVkeIVAAAAAABWeZMmTcqoUaPy1a9+Nddcc02SpKenJ1dccUW+9rWvpa+vLwcccECSpFarLXJta2trDjrooPz1r3/N29/+9lx11VXZfvvt8/TTTw/5cwAAAAAAAAAAAAAAAAAAAAAAAACsShrLDgAAAAAAAGXbfvvtc95552X//ffP5MmTs91222Xu3Lm5/fbb09vbm/322y8HHHBAGhsX/bV6URSpVCpJksbGxrzuda/L7373u4wbNy5/+ctf8uY3v7mMxwEAAAAAAAAAAAAAAAAAAAAAAABYJVSKoijKDgEAAAAAAMuDP/7xj/nCF76QO+64IzNnzsx6662XI444InvvvXc23XTTl7xuxowZOe+88/KFL3whr3nNa3LyySfn3//934cwOQAAAAAAAAAAAAAAAAAAAAAAAMCqR/EKAAAAAAC8wLx589Le3p5nnnkma6+9dlZbbbWXXT9r1qxceOGFOeWUU7LhhhvmlFNOyT777JMkKYoilUplKGIDAAAAAAAAAAAAAAAAAAAAAAAArHIUrwAAAAAAwMuo1WqpVquLPTd79uxccsklOemkk7LWWmvllFNOyQEHHJBE6QoAAAAAAAAAAAAAAAAAAAAAAADAYFv8m+IAAAAAAIAkeVHpSl9fX5Jk7ty5+fGPf5zPfe5zGTt2bE488cTsu+++SZSuAAAAAAAAAAAAAAAAAAAAAAAAAAwFxSsAAAAAAPAK7rrrrvziF79Id3d3GhoaMmfOnPzsZz/LySefnLa2tpx44ol573vfm4aGhpcsXanVas/vF0UxlPEBAAAAAAAAAAAAAAAAAAAAAAAAVkqKVwAAAAAA4GX09fXl/PPPzyGHHJKzzjorM2fOzNVXX52TTjoplUoln/rUpzJ58uQ0NTUtUrrywqKVJJkzZ05mz56drq6u9PX1lfEoAAAAAAAAAAAAAAAAAAAAAAAAACuVSlEURdkhAAAAAABgeTZnzpy8/vWvz8MPP5x3v/vdue222zJ//vx86lOfyoc+9KEMHz58kdKVvr6+NDQ0JEl++9vf5ne/+11+9KMfZe7cuWlra8tb3vKW7LvvvnnXu95V4lMBAAAAAAAAAAAAAAAAAAAAAAAArNgUrwAAAAAAwBLo7OzMbrvtlltvvTXDhw/P8ccfn89+9rOpVCqp1WqpVqtJFi1dOfnkk3PWWWelo6Mju+22W7bccst0dnbm97//fZ544on813/9Vz796U+X+VgAAAAAAAAAAAAAAAAAAAAAAAAAK6zGsgMAAAAAAMCKoLW1NTfddFP22muvXH311ZkxY0bmz5+fkSNHplKpJElqtdrzpSvHH398zjrrrFSr1Vx88cU58MADn19322235dxzz81nP/vZNDU15fjjjy/tuQAAAAAAAAAAAAAAAAAAAAAAAABWVJWiKIqyQwAAAAAAwIrkbW97W37zm9/kiCOOyGc/+9mMHz9+kfNf+tKX8ulPfzpJMn78+LznPe/Juuuum3e9613ZYostkiT33XdfPve5z+Waa67JT3/607zxjW9c5jzt7cnf/pbMmZN0ddW3xsZk2LCktTXZaKNkvfWSf/a+AAAAAAAAAAAAAAAAAAAAzEGq5QABAABJREFUAAAAAKwUFK8AAAAAAMAy2HffffOXv/wlP//5z58vU0mS//u//8sBBxyQrq6uTJw4MRMmTEi1Ws2vfvWrbLPNNvn85z+fvfbaK0ly1VVX5eijj85ll122yIyX096e3HlnMmVKct11ya23Jk89lbS11YtVXvhb/+eKVhYsSKrV5LWvTd70pmSHHZLttlPGAgAAAAAAAAAAAAAAAAAAAAAAAKzYFK8AAAAAAMAyuuOOO7L11lsnSWq1Wvr6+nLooYfm4osvzoc+9KEccsgh2WGHHZIkU6ZMyR577JFtttkmP/3pTzN69OgkyYwZMzJ+/PiXvU9RJDfdlJxxRvKb3yQtLfUyla6upc9cqSQjRyY9PckaaySf+ERy0EHJqFFLPwsAAAAAAAAAAAAAAAAAAAAAAACgTIpXAAAAAACgn4qiSKVSybRp0/Ka17wmW2yxRc4777xMnDgxlUol3d3daWlpybnnnpsjjjgiF1xwQf7zP//zFefOn59cckly+unJjBlJR0e9hGUgDR+e1GrJAQckxx6bTJw4sPMBAAAAAAAAAAAAAAAAAAAAAAAABku17AAAAAAAALCiq1QqSZLHHnss8+fPz/bbb58tt9zy+c9bWlqSJKuvvnqS5K9//evLzuvoSI45JllzzeT445OHH07a2we+dCWpz+3sTC6+ONlxx2SrrZI//3ng7wMAAAAAAAAAAAAAAAAAAAAAAAAw0BSvAAAAAADAABk5cmSSZLXVVkuSFEWRWq2Wvr6+JMmsWbOSJGPHjn3JGTfemGy6afKtb9ULWNrbBzn0P/X11e93113JpEnJcccl3d1Dc28AAAAAAAAAAAAAAAAAAAAAAACAZaF4BQAAAAAABsiaa66ZbbfdNpdffnmmTJmSSqWSarWahoaG3HbbbTn66KOTJJtuuumLru3oSD760WSPPZInnkg6O4c4/At0dibnnptstlny5z+XlwMAAAAAAAAAAAAAAAAAAAAAAADg5VSKoijKDgEAAAAAACuLSy65JAcddFD22muvfOhDH8pGG22UBx54IIcffnhmzpyZQw89NOedd94i19x0U7Lffsmzz5ZbuLI4ra3JEUckp52WtLSUnQYAAAAAAAAAAAAAAAAAAAAAAABgIcUrAAAAAAAwwC644IIcc8wx6erqSk9PT6rVamq1WiZPnpzzzjsvra2tKYoilUolP/xh8sEPJh0dZad+aa2tydZbJ7/7XTJ8eNlpAAAAAAAAAAAAAAAAAAAAAAAAAOoUrwAAAAAAwCC45ZZbcs011+Tmm2/Oq1/96my66ab5yEc+ssiac89Njj026ewsKeRSGDYsefWrk2uvTVZbrew0AAAAAAAAAAAAAAAAAAAAAAAAAIpXAAAAAABgSNVqtVSr1Zx7bnLccUlHR9mJllxzc7LRRsmf/pSMGlV2GgAAAAAAAAAAAAAAAAAAAAAAAGBVp3gFAAAAAAAGSVEUqVQqL/r8hz9MPvCBpLOzhFD91NKSTJyYXH990tpadhoAAAAAAAAAAAAAAAAAAAAAAABgVaZ4BQAAAAAAhtAf/5jstdeKWbrynGHDkt12S668MllMrwwAAAAAAAAAAAAAAAAAAAAAAADAkKiWHQAAAAAAAFYV7e3J/vuv2KUrSdLVlVx/fXLJJWUnAQAAAAAAAAAAAAAAAAAAAAAAAFZlilcAAAAAAGCIHHtsMmdO2SkGRnt7csQRyZNPlp0EAAAAAAAAAAAAAAAAAAAAAAAAWFUpXgEAAAAAgCFw3XXJxRcnnZ1lJxk43d3J+9+fFEXZSQAAAAAAAAAAAAAAAAAAAAAAAIBVkeIVAAAAAAAYZO3tyXvfu3KVriRJT09yyy3JJZeUnQQAAAAAAAAAAAAAAAAAAAAAAABYFSleAQAAAACAQfbJTyZz5pSdYnC0tydHHJE8/XTZSQAAAAAAAAAAAAAAAAAAAAAAAIBVjeIVAAAAAAAYRLNnJxdckHR2lp1k8PT2Jt/6VtkpAAAAAAAAAAAAAAAAAAAAAAAAgFWN4hUAAAAAABhEF16YVFfy38Z3dSVnn5309ZWdBAAAAAAAAAAAAAAAAAAAAAAAAFiVrOSvegMAAAAAgPIURXLGGUlHR9lJBl93d/KrX5WdAgAAAAAAAAAAAAAAAAAAAAAAAFiVKF4BAAAAAIBBcs01ydy5ZacYGvPmJV/6UtkpAAAAAAAAAAAAAAAAAAAAAAAAgFWJ4hUAAAAAABgkZ5yRzJ9fdoqhM2VK8uCDZacAAAAAAAAAAAAAAAAAAAAAAAAAVhWKVwAAAAAAYBA880xy7bVlpxhafX3J+eeXnQIAAAAAAAAAAAAAAAAAAAAAAABYVSheAQAAAACAQXDbbUlLS9kphlZPT3L11WWnAAAAAAAAAAAAAAAAAAAAAAAAAFYVilcAAAAAAGAQ3HZb0tGx9NcdfHBSFAu3JTFxYvLlLyc33JC0ty+89uGHF79+woTkvPOSKVOSp55KFiyoX3fffckFF9TnLau7717y3AAAAAAAAAAAAAAAAAAAAAAAAAD90Vh2AAAAAAAAWBldd13S2zs099p99+Too5d8/UYbJYcdtuhnTU3Jq19d3w48MNltt+SWW5YtzyOPJBtuuGzXAgAAAAAAAAAAAAAAAAAAAAAAACwpxSsAAAAAACw3iiJ58snkmWeSrq76Vq0mw4Ylra3JOusko0eXnXLJ3H770N1r9uzk179ObrstGTcuOfzwl18/f37ygx8kf/hDMm1avSBm552TT3+6XsAybFjysY8tW/FKQ0MyZYriFQAAAAAAAAAAAAAAAAAAAAAAAGDwKV4BAAAAAKAURZE8/ni9pOPWW5Prrkv++tekp6de/lGp1Lfn1hZFvYhl9dWT7bZLJk1Ktt022Wab5a+MZdasZO7cobvf975X35Lk4INfuXhlypRk8uRFP7vqquR1r0ve+c768ahRy5alvT3505+SffddtusBAAAAAAAAAAAAAAAAAAAAAAAAlpTiFQAAAAAAhtQTTyTnnFPf2tuT5uZk/vykVlu4pqvrpa9/6qnkl79Mfve7pLU16ehINtkk+eQnkwMOqH9WtrvuqudYsKDsJEtm+PDkjW+sb8/57W+XbVatltx448DkAgAAAAAAAAAAAAAAAAAAAAAAAHg51bIDAAAAAACw8iuK5A9/SN72tmTjjZMzzkhmzaoXrMydu2jpypJasCCZMyfp6UnuvTc58shk/Pjk4x9PHnhg4J9hacyeXX/m5d2Xv1zPOX9+vWhl3Ljk6aeTz342+eY3l33u7NkDFhEAAAAAAAAAAAAAAAAAAAAAAADgJSleAQAAAABg0BRFctFFyXrrJXvvnfzmN/Wyle7ugb/X/Pn17dxzk4kTk513TqZMGfj7LInOzmUrk1letLQkDQ3Lfn1X18BlAQAAAAAAAAAAAAAAAAAAAAAAAHgpilcAAAAAABgU06Ylu+2WHHFE8vjj9VKUohj8+/b01Is/brwx2WWX5IQTBqfo5eV0dQ3Ns/bX2WfXC2re8Y7klFOSefOSNdZIPvOZ5JvfXPa5Q/39BgAAAAAAAAAAAAAAAAAAAAAAAFZNilcAAAAAABhQRZF897vJ5psnN92UtLeXl6WzM/n615PXvCaZMmXo7tvQMHT36o9HHqkX1Fx5ZfK5zyXHHbfw3CGHJM3NyzZ3RXl+AAAAAAAAAAAAAAAAAAAAAAAAYMWmeAUAAAAAgAEzbVqy227JkUcm8+cnPT1lJ0o6OpKHH0522SX55CeT7u7Bv2dra1Jdjn8D39q6+M9rtYX7jY3JqFHLNn/YsGW7DgAAAAAAAAAAAAAAAAAAAAAAAGBpNJYdAAAAAACAlcNddyW77lovXOntLTvNi3V2Jl//enLddcnvf5+MHDl492ptTSqVgZ158snJKafU9y+8MDnkkIXnJkxIttmmvv/c1yRpa0ve+c76/syZyY031vevvTZ5/PH69+GRR5KiSLbbLvnEJxZe++CD9WuWRUvLsl0HAAAAAAAAAAAAAAAAAAAAAAAAsDQUrwAAAAAA0G833ZS89a3JvHllJ3l5nZ31gpgdd0yuvz5ZffWBmVur1VKtVp//ut569TKTobL77vUyln81fnzy85/X96+9Ntltt/p+c3Oyzz71bXHmzUsOPXTZ82y88bJfCwAAAAAAAAAAAAAAAAAAAAAAALCkqmUHAAAAAABgxXbzzcmeey7/pSvP6e5Opk5NXv/65Jln+jfr8ssvz84775xddtklSVKpVJIk/+//JV1d/U06eM4+O7n88uTBB5O5c5Pe3mT27OS225LTT6/nv/baZZvd0pJMmjSQaQEAAAAAAAAAAAAAAAAAAAAAAAAWr1IURVF2CAAAAAAAVkx33ZXsvHMyf37ZSZZec3Oy2WbJTTclI0Ys+XW/+c1v8u1vfztXXnllFixYkIkTJ2bSpEn50pe+lNbW1ufXbb55ct99gxB8OTd6dHLFFcmb3lR2EgAAAAAAAAAAAAAAAAAAAAAAAGBlp3gFAAAAAIBl8vjjycSJyezZZSdZdsOGJdtvn1x7bVKtvvzas88+O6eeempmzZqVzTffPLvuumsmTZqUrbfeOuuvv35aWloWWf+BDyTf/e7gZV9eNTUls2YlI0eWnQQAAAAAAAAAAAAAAAAAAAAAAABY2TWWHQAAAAAAgBVPUSTve18yf37ZSfqnqyu5/fbk619PPv7xxa+p1WqpVqt56qmnMmvWrBx44IE588wz09ramjFjxrzk7J13Tn784yLt7ZXBCb+cGj9e6QoAAAAAAAAAAAAAAAAAAAAAAAAwNKplBwAAAAAAYMXzne/UC0t6e8tO0n/t7cmnP5089NDLr9t///0zZsyY3HvvvVl77bUzZsyY9PT0ZO7cuUnqBS0vtM02RarVVat0JUm2267sBAAAAAAAAAAAAAAAAAAAAAAAAMCqolIURVF2CAAAAAAAVhyPP55svnm9sGRl0dBQZOutK/nTn5Lqy1SWv+Md78ivfvWr3HnnnWlvb8+VV16Z+++/P48//ng23XTTTJ48ObvvvnsaGxuzYEEta61VzbPPDt1zlG3EiOSb30ze//6ykwAAAAAAAADA/2fvvuOkKA8/jn92rx8gAiJSpAiKCiKKDQu2WBONBQsROxFLTLBrNJZoTH72FkuMCiqioimKFZWiGAGRYpciHaSXO67t7vz+mHAnAQSOvZ07+Lxfr33d7Ow8z/OdAxHmducrSZIkSZIkSZIkSVLdFgRQVgalpZCVBfn5kJMTdSpJkiRJkmofi1ckSZIkSZIkSRstCODQQ+E//4FEIuo06VWvHtx5J/z2t2u/lkqliMfjPPTQQ/Tr149dd92VxYsXs2jRIjp27EhRURGzZ88mHo9z5ZVXctdddwHwhz+k+NOfKgiCvAyfTTTq14eFC8M37EmSJEmSJEmSJEmSJEmSJEmSJEmSJEmSNiyVgilTYNy48LP8H34I334LJSVh4UpWVvhZ/0QCYjFo0gS6dQs/+7/PPrD33tC4cdRnIUmSJElSdCxekSRJkiRJkiRttGeegcsvh+LiqJPUjMJC+OKLgHbtYmvsX1288vnnn3PiiSdSWFhI79696du3Lw0aNGD27Nm899573HLLLcyfP58PPviAww47jLlzYccdy0mlciM6o8zJzYVLL4X77486iSRJkiRJkiRJkiRJkiRJkiRJkiRJkiTVbmVl8I9/wIMPwsSJYblKPA5FRWHJysbIyQk/I19SAg0bws9/DldcAV261Gx2SZIkSZJqG4tXJEmSJEmSJEkbJZWCHXeEuXOjTlJzcnKgT5+ARx+NrfeYe+65h0MPPZR9990XgGQySVZWFgB33nknN910E7179+bZZ58lmUxy4IFLGTOmMRDPxClEJj8fvvwSdtop6iSSJEmSJEmSJEmSJEmSJEmSJEmSJEmSVDvNnAmPPAJPPBF+hr+oKH1zZ2VBXh7svDNcdx2cckr4XJIkSZKkLZ3FK5IkSZIkSZKkjfLee3Dyyel941ZtVFgICxZAvXrrfr28vJzc3Nw19iUSCbKzs5k2bRodOnSgWbNmzJs3D4APPkjxy1/Gt/jvW48eMGJE1CkkSZIkSZIkSZIkSZIkSZIkSZIkSZIkqfYZNQpuvhk+/jgsXCkvr9n16teHeBz69oXrr4fGjWt2PUmSJEmSohSPOoAkSZIkSZIkqW64664tv3QFIBYLePFFWF9v+f+WrgBkZWWRSqXIycmhcePGFBYWMnPmTAAOPzy+xb8JLR6HK66IOoUkSZIkSZIkSZIkSZIkSZIkSZIkSZIk1S7FxXDRRXD00fDBB1BaWvOlKxDeG2DFCnjoIejQAV5/vebXlCRJkiQpKhavSJIkSZIkSZI2aPZsGDky6hSZUVwc4y9/gfX0rlRKpVKkUikAYrEY8Xicl156iSVLltCjRw9at25NKpUiFoPHH4fCwgyEj9Arr0SdQJIkSZIkSZIkSZIkSZIkSZIkSZIkSZJqjxEjwtKT55+HVauiyVBWBkuXwplnwmmnhduSJEmSJG1pLF6RJEmSJEmSJG3QX/8adYLMmjsXxo6N/eQx8XiceDy8zD5r1iweeOABbr75ZnbddVf69OlTeQzAccfBL38J+fk1mzsqqRT885/w5ptRJ5EkSZIkSZIkSZIkSZIkSZIkSZIkSZKkaBUXw0UXwfHHw/z5UFISdaKw+OX116F9+/CrJEmSJElbklgQBEHUISRJkiRJkiRJtVcQQOPGsGxZ1EkyJx4POPPMGAMHrv1aMplk3rx5TJgwgdmzZzNlyhTGjx/Pxx9/TLt27bjttts47bTT1hq3fHn4JrTFizNwAhFp3BimToVtt406iSRJkiRJkiRJkiRJkiRJkiRJkiRJkiRl3syZcMghsHBh7ShcWZfCQujTBx54AGKxqNNIkiRJkrT5LF6RJEmSJEmSJP2kadNgjz1g1aqok2RWq1Ywa9a6X3vjjTc466yzqKioICcnh9atW3P22WdzwQUX0KRJk/XO+dZb0LPnlvu9zMuDk0+GQYOiTiJJkiRJkiRJkiRJkiRJkiRJkiRJkiRJmfXdd3DQQbB0KSSTUaf5aYWFcMop0L8/ZGVFnUaSJEmSpM0TjzqAJEmSJEmSJKl2GzcuvW+UOvdcCIKqx8b6+c/hzTdh4UIoK4M5c2DgQOjUKX3Zfmz+fCgqghEjRnDqqacyduzYytcOPPBAnn32Wfr378/EiROZNGkS11xzzU+WrgAcdxz88peQm1szmaNWVgavvRYWzEiSJEmSJEmSJEmSJEmSJEmSJEmSJEnS1uLrr2H//WHx4tpfugKwahX84x/Qs2fdyCtJkiRJ0k+JBcGm3NZOkiRJkiRJkrS1ufpquP9+SKXSM9+550L//lXPY7ENj7nzTrjhhnW/VloKp5yS/rKPbbaBN96At966kT//+c+ccsopvPLKKwRBQGxjQq/HihWwww5QUpLGsLVM48YwaxYUFkadRJIkSZIkSZIkSZIkSZIkSZIkSZIkSZJq1vTpsM8+sGQJ1LW7vBYWhuUr/ftv3Gf/JUmSJEmqjeJRB5AkSZIkSZIk1W4jR6avdKU6DjhgzdKVP/wBjjoK7r03fJ6fD889B40apXfd8vKAceOgb9++nHPOOdzw3xCbU7oCMHNmOtLVbuXl8NJLUaeQJEmSJEmSJEmSJEmSJEmSJEmSJEmSpJq1aBEcdBAsXVr3SlcAVq2CV16Ba6+NOokkSZIkSdVn8YokSZIkSZIkab2CAL78MtoMv/xl1faIEXDHHfDee3D11fDdd+H+Jk3g3HPTu25paYyRI6F169b079+fbt26pWXe+++Hioq0TFVrFRXB//1f1CkkSZIkSZIkSZIkSZIkSZIkSZIkSZIkqWadf35YvpJKRZ2k+latgr/+FYYNizqJJEmSJEnVY/GKJEmSJEmSJGm9Zs6MOgE0alS1XVy85mtFRVXbhx+e/rXHjk3vfCtXwqBBkEikd97aaPbs9H//JEmSJEmSJEmSJEmSJEmSJEmSJEmSJKm2eOUV+OADKC+POsnmKymBXr3W/Ay/JEmSJEl1hcUrkiRJkiRJkqT1WrIEsrOjzfD111Xbhx8Ohx0G+flw0kmw555Vr7Vtm/61V65M73zPPgvxreTKfEkJ3HNP1CkkSZIkSZIkSZIkSZIkSZIkSZIkSZIkKf0WLoQ+fWDVqqiTpM/y5dCvX9QpJEmSJEnadFvJ7d0kSZIkSZIkSdVRUgKxWLQZnnkGZs4MtwsKYNiwMNc//wlZWVXH5eenf+3y8vTNFQRw991QXJy+OWuzVApeew0WL446iSRJkiRJkiRJkiRJkiRJkiRJkiRJkiSl1wUXhJ9735KUlsILL4Sf6ZckSZIkqS6xeEWSJEmSJEmStF6lpVEngBUroEcPePPNsMxjtblz4b33qp4vXZr+tdNZvDJ+/NZXQhKPw+DBUaeQJEmSJEmSJEmSJEmSJEmSJEmSJEmSpPR59VX44IP0fh69tigpgV69oKgo6iSSJEmSJG08i1ckSZIkSZIkSesVryVXkWfMgJ//HLbbDvbdF3beGVq3DvevNnFi+tdN5/mPHr1mcczWYNUqGD486hSSJEmSJEmSJEmSJEmSJEmSJEmSJEmSlB5BAP36hZ+l3lKtXAlPPx11CkmSJEmSNl4tuWWeJEmSJEmSJKk2ys+POsGali6FTz+FKVOgbVvo1avqtVdfTf96OTnpm+vDD6v35rlzzw3ffLf6sTH69IEhQ2DaNFixAsrLYcECGDECLr8csrPXHtO6NTz8MHz9NRQVQUVFOOaDD+D88zc992qffFL9sZIkSZIkSZIkSZIkSZIkSZIkSZIkSZJUmwwfDsuWRZ2iZq1aBXffvfGfb5ckSZIkKWrruLWaJEmSJEmSJEmhgoLMvRnqllvg1lvD7f791yz7eOEFmDULxo4Ni0S6dIHrroPCwvD199+Hd99Nf6bc3PTNNXp0+ubakLPOgsMOW3Nf06bho0cP+NnP4Je/rHqtdWv47DNo0mTtMYcfHj722Qcuu2zTs8yZAyUl4e8lSZIkSZIkSZIkSZIkSZIkSZIkSZIkSarL7r4bioqiTlHzli2DYcPgiCOiTiJJkiRJ0oZZvCJJkiRJkiRJWq8WLaC0NOoU0Lw59Oq17tc+/XT9r22u7bdPzzylpTBzZnrm2hgTJsCIEfDll7BoETRrBldcAfvtF75+4onQoQNMmRI+//Wvq0pXli+Hfv3CwpTf/CY8FuCii+Daa6G4eNOyFBbCxIlwwAHpODNJkiRJkiRJkiRJkiRJkiRJkiRJkiRJisbcuWEZydagqCgsmbF4RZIkSZJUF1i8IkmSJEmSJElar6ZNoX59WLIk2hwvvQTxOOyyCzRuHJZ/fPklDBoETz4JFRU1s+6BB6ZnnkmTwgKSFSvSM9+GXHHF2vu++QbGj696vs02Vdvbblu1PXQo9O8fbi9ZUlW8kp0NWVmbnqWiIizHsXhFkiRJkiRJkiRJkiRJkiRJkiRJkiRJUl322GMQBFGnyJxhw2DOHGjZMuokkiRJkiT9tHjUASRJkiRJkiRJtVvXrumdb8AAiMWqHqvddlvVvvPPX3PM44/DoYdC8+aQlxeWrxxyCDz6aM2VrtSrBwcdlJ65Jk2CRCI9c22qeBxat4bLLqvaN3t2WFyz2rvvVm0fdRScdx787Gdw881V+197rXrFMSUlMHr0po+TJEmSJEmSJEmSJEmSJEmSJEmSJEmSpNoilYK//hXKyqJOkllPPBF1AkmSJEmSNsziFUmSJEmSJEnSTzrsMMjJiTpF5sXjsM8+6ZlrxYqaK4hZn4YNIQggmYQZM6BPn/DNfCNGwLHHrvmGvtdfh379YPHicNwzz8DQoXDiieFxf/oTnHFG9bMsWbLZpyNJkiRJkiRJkiRJkiRJkiRJkiRJkiRJkfnuu8x/ZjxqZWXwxhtRp5AkSZIkacMsXpEkSZIkSZIk/aR994XCwqhTZF5pKey+e/rmSibTM1c6rOvXc/ZsmDNn7f15eXD66ZtXQrNqVfXHSpIkSZIkSZIkSZIkSZIkSZIkSZIkSVLUxo2DWGzTx517LgRB1WNj9OkDQ4bAtGmwYgWUl8OCBTBiBFx+OWRnr3tcXh787ncwahQsWQIlJTBjBrz1Fpx55qZnB/j6643PLUmSJElSVNbzT2VJkiRJkiRJkkLduoVvqNra7LQT5OSkZ66SEkil0jPXxlq5Eg4+ODyHVq3gggvg8MPh0EPDN9TtsQdMnRoee+aZMGhQuP3dd9CzJ0yZEn7t3x923jl8M13HjjB37qZn2Rp//0iSJEmSJEmSJEmSJEmSJEmSJEmSJEnacvznP1BUlJm1zjoLDjtszX1Nm4aPHj3gZz+DX/5yzdd32CH8THjXrmvub906fBQVwYsvbnqWeDz8XHqHDps+VpIkSZKkTIlHHUCSJEmSJEmSVLs1bQotW0adIrNyc+GEE9I3X7oKXDZFKgWjRsHw4fD883DUUTBjRvhaQQGce27VsZdeWrX96KPw+edhWcpzz8HEieH++vXhF7+oXpYozl+SJEmSJEmSJEmSJEmSJEmSJEmSJEmS0uWjjyAIMrPWhAlw221w+ulwxBHQqxeMGVP1+oknrl2E8tJLVaUrkyZB375hQcvJJ8ONN8LYsdXLEo/DuHHVGytJkiRJUqZkRx1AkiRJkiRJklT7XXNN+CgujjpJZsTjcNll6ZuvoACysyGRSN+c65OfD6Wla+8PgjXfyNe4cdV206ZV29tss+a4Hz9v2LB6mQoLqzdOkiRJkiRJkiRJkiRJkiRJkiRJkiRJkqKWSsE332RuvSuuWHvfN9/A+PFVz3/8OfDjj4cePcLtr76CAw6AkpKq1//1r+pnKSqCTz6BM86o/hySJEmSJNW0eNQBJEmSJEmSJEm1X+/e4ZvBthYHHABt26Zvvvx8yMpK33wAt9xSVabyzDNV+485BqZMgdtvh1694PDDw6/vvLPmOY0eXbU9cWLV9hVXQN++cNRR8Pjj0L591Wtjx1Yvq8UrkiRJkiRJkiRJkiRJkiRJkiRJkiRJkuqqyZMhOzuateNxaN0aLrusat/s2fDll1XPTzmlavuzz+C552DuXCguDj8jfvbZ1V8/CGDkyOqPlyRJkiQpEyL6Z7skSZIkSZIkqS5p0CAs7xgwAJLJqNPUrPr14dpr0ztnu3aQlwdlZemdd33at4ebblr/66+9BgMHVj2/9dawaKVxY2jUKCxc+V+vvALDh296lqws6NRp08dJkiRJkiRJkiRJkiRJkiRJkiRJkiRJUm0wf37mi1caNoRly9bcl0rBhx+GJSw//ux6ly5V2717rzlmn33g2Wdh993hhhuql2XBguqNkyRJkiQpU+JRB5AkSZIkSZIk1Q1XXAG5uVGnqHmFhXDMMemds1u3zJWuTJgADz4IY8aEb+ArL4fSUpgxA/71LzjjDDjppPBNdat98w107QoPPQRffgnFxZBIwOLFYdnKRReF46qjXj3Yb7/NPi1JkiRJkiRJkiRJkiRJkiRJkiRJkiRJikRpadQJ1lRYuObzbbdd8/kTT8Cxx4ZfV7v2Wthtt+qtV15evXGSJEmSJGVKLAiCIOoQkiRJkiRJkqS6Ye+9Yfz4qFPUnIICuPlmuP769M/dqBEsW5b+eWu7/HyYMgVatow6iSRJkiRJkiRJkiRJkiRJkiRJkiRJkiRtun/9C849F1as2PSx554L/ftXPY/FNm5cPA7du0NODrRqBRdcAIcfHr5WUgJ77AFTp4bPJ00KnwPMmQM77ghBEK41eza0aBG+duWVcP/9m34ODRtunZ+VlyRJkiTVHfGoA0iSJEmSJEmS6o6HHw7LSbZU9evDZZfVzNx77lkz89Z2eXlVb8STJEmSJEmSJEmSJEmSJEmSJEmSJEmSpLomCDK/ZioFo0bB8OHw/PNw1FEwY0b4WkFBWOiy2ur9ADNnVuUNgjVfa9iwelmiOH9JkiRJkjaFxSuSJEmSJEmSpI120EFw/vlbZvlKQQEMGgQNGtTM/IceCllZNTN3bbbHHhCLRZ1CkiRJkiRJkiRJkiRJkiRJkiRJkiRJkqqnoCBzn5nOz1/3/iBYswClceOq7REjqrZbt67KGouFz1f7cQnLpsjLq944SZIkSZIyxeIVSZIkSZIkSdImufvuNd+EtSXIz4czzoAjj6y5NfbdF+rVq7n5a6OsrLBwRpIkSZIkSZIkSZIkSZIkSZIkSZIkSZLqqvWVoWyOW26pKlN55pmq/cccA1OmwO23Q69ecPjh4dd33oG2bauOGz26anvAAFi+PNxu2RL++lc4+ujwa8uW4f6VK+H116uXNTe3euMkSZIkScqU7KgDSJIkSZIkSZLqlsJCeOklOOooKCmJOk16NGgADz1Us2v06AEVFTW7Rm2Tnw8nnBB1CkmSJEmSJEmSJEmSJEmSJEmSJEmSJEmqvqZNIZnM3Hrt28NNN63/9ddeg4EDq54vXAgXXAAvvgg5OXDJJeFjtYoK+PWvYdGi6uVp0qR64yRJkiRJyhSLVyRJkiRJkiRJm+ygg+D88+GZZ+p++UpBAQwaFJav1KRttoEzzoDnn4dEombXqi1atoT99os6hSRJkiRJkiRJkiRJkiRJ2lIFAcyaBePGwejRMGIEzJ4N5eVQVgapFOTmQl4eNGwI++8fvg+2Wzfo1Cl8TZIkSZIkSZI2pGPH8JpjJkyYAA8+CN27Q+vW0LhxeK3zhx9g/Pjws/GDB4fXR3/sH/+AAw6A66+HHj3CcUuWwMiR8H//F15Hra6DDtqsU9poy5fDZ5/BxImwbBmsXAnFxZCdHd4PoLAQ2rQJr/HuuitkZWUmlyRJkiSp9osFwf/+U1mSJEmSJEmSpA0rKQk/fPrtt+GHU+uiwkK49FK4++7MrPf55+Gb1Vatysx6UapfP3xD3wUXRJ1EkiRJkiRJkiRJkiRJkiRtSZYsgaefhldfhS++gGQScnKgqCi8+eCGFBaGN+MrLYW2beHww+GSS6Br15pOLkmSJEmSJKku2313+PrrqFNkXv368OijcPbZ6Z03lYKPP4ZPPoHhw8NimMWLw2u4paXrLrqJxaBevXC7vBx23jkshTnoIDjySGjZMr0ZJUmSJEl1h8UrkiRJkiRJkqRqW7oU9tkHZs6ERCLqNJumsBBOPz384G0slrl199oLJkzI3HpRqVcPFiwIv8+SJEmSJEmSJEmSJEmSJEmba+xYuPde+Pe/IR6HVavSM29WFuTlwU47wfXXQ8+e4XNJkiRJkiRJ+rGLLoInn4w6RebVrw9jxsBuu6VnvqVLw8/433svrFwZFqiUl29+xkQCevSAa6+FI47I7D0EJEmSJEnRi0cdQJIkSZIkSZJUdzVqBKNGwQ47QE5O1Gk2XmEhHHccPPVU5t8wdd110KBBZtfMtJwcOO88S1ckSZIkSZIkSZIkSZIkSdLmqaiA/v1h113hsMNg8GAoLU1f6QpAMhnO98UXcPHF0LQpXH01zJ6dvjUkSZIkSZIk1X0HHhgWfGxtKipgl102f57PPoNf/QpatICbb4Z586CoaPNLVyCcp7QU3n0XTjoJdtwRHngAli3b/LklSZIkSXVDLAiCIOoQkiRJkiRJkqS6bcECOPhgmDEjPW9sqkmFhXD66fD3v0NWVubXLy+H7beH5cszv3amFBTAhAnpeQOdJEmSJEmSJEmSJEmSJEnaOk2cCKedBnPnQnFxZtfOzYWcHLj77rCMJRbL7PqSJEmSJEmSap/PP4eDDoKVK6NOkll77AGTJlV//Pffh4UrkyaF5SipVPqy/ZTCwnCtP/wBrr0WsrMzs64kSZIkKRrxqANIkiRJkiRJkuq+7beHMWPCN03Vqxd1mvUrKIBLL4Wnn46mdAXCD+I+8kjt/j5tjoICOOccS1ckSZIkSZIkSZIkSZIkSVL1VFTATTdB9+4wZUrmS1cAysvDda+5Bg48EGbMyHwGSZIkSZIkSbXLbrtBEESdIrNycuDoo6s3NpWChx+Gzp1h7FhYtSpzpSsQrldaCnfeCXvtBV9/nbm1JUmSJEmZFwuCre2f7ZIkSZIkSZKkmpJMwl13we23h29Cqi1XoPPzoX59eOEFOOqoqNOE35djjoHhw8MPB29JmjeHyZO33GIZSZIkSZIkSZIkSZIkSZJUcyZOhNNOgzlzwpvi1QZZWeF7Ue++Gy6+GGKxqBNJkiRJkiRJikq/fvDoo1veZ8TXJz8fvvgC2rfftHHffw9nnAFffRVNufb/isXCc7nxRrjuOsjOjjqRJEmSJCndLF6RJEmSJEmSJKXd11/D6aeHb4iK+o1QBQXQsyc88ghss020WX5s3jzo2BFWrow6SfoUFMDbb0OPHlEnkSRJkiRJkiRJkiRJkiRJdc1f/wrXXAOlpVAb74JQrx7ssw8MGQL160edRpIkSZIkSVIUpk6Fzp3D65hbg4MOgo8+2rQxjz8OV10FZWWQTNZMruoqLIR27eDf/970MhlJkiRJUu0WjzqAJEmSJEmSJGnLs9tuMGEC3HhjWMaRlZX5DPn5sN124Zuenn22dpWuADRvDo8+Gn4Id0tQUADnnGPpiiRJkiRJkiRJkiRJkiRJ2jRBALfdBtdeCyUltbN0BaC4GEaPhgMPhKVLo04jSZIkSZIkKQrt24cFzVuDBg3guus2/vgggOuvD0tXVq2qfaUrEOb6+mvYd1/4/POo00iSJEmS0ikWBLX1bUeSJEmSJEmSpC3Bd9/Bn/8ML74YFrAUF9fseg0aQF4e/O538Nvf1r7ClR8LAjj6aBgxAioqok6zeZo3h8mTt5wiGUmSJEmSJEmSJEmSJEmSVPOCAK6+Gh5/PLzhXV2Qmws77giffALbbRd1GkmSJEmSJEmZNmQI/OpXsHJl1Elq1nbbwfz54T0CNiSVgksugeefrzvXehs0gKFDYf/9o04iSZIkSUoHi1ckSZIkSZIkSRmxfDk8+yzcfTcsXRoWsKTrCnVOTviGrW7d4Prr4bjjNu4NXLXBokVh7jlzIJmMOk311K8PH34IXbtGnUSSJEmSJEmSJEmSJEmSJNUlt90Gd91Vd27Et1pODnToEJavbLNN1GkkSZIkSZIkZVIyCTvsEH5OfEuVnw833QQ33rjhY4MAfvMb6N+/7l3r9XPykiRJkrTlsHhFkiRJkiRJkpRRQQAjRsBDD8GoUWEJS0EBlJZCefnGzVFYCNnZUFICrVvDL34Bl18O7dvXbPaaMmdOWL6ycCGkUlGn2TSFhfDuu3DQQVEnkSRJkiRJkiRJkiRJkiRJdckjj8B119W9G/GtlpcHe+wR3pQvPz/qNJIkSZIkSZIy6ckn4YoroLg46iQ1o2FDmDYNGjfe8LE33wz33lt3r/U2bAhjxsAuu0SdRJIkSZK0OSxekSRJkiRJkiRFaulS+Owz+PRTGD4cJkyAlSuhoiJ8xONhyUpuLmy/PRxwABxySFhUssce4YdWtwRTpkD37uH3I5mMOs3GKSyEf/0Ljjoq6iSSJEmSJEmSJEmSJEmSJKkumTABDjwQSkqiTrJ5Cgqgb1+4//6ok0iSJEmSJEnKpCAIP/M+ejQkElGnSa/CQhg4EE46acPHDh4M551Xd0tXAGIx2GEHmDwZ6tWLOo0kSZIkqbosXpEkSZIkSZIkqZaYORMOOgh++CEsnanN6teHt96Cgw+OOokkSZIkSZIkSZIkSZIkSapLysuhUyeYMiXqJOlRUADDhsH++0edRJIkSZIkSVImzZwJu+8OxcVRJ0mf3Fw47jj41782fOyCBbDzzrBiRY3HqnEFBdC7N/ztb1EnkSRJkiRVVzzqAJIkSZIkSZIkKdS6NYwbB7vuCvXqRZ1m3fLzYbvtYORIS1ckSZIkSZIkSZIkSZIkSdKmu+02mDs36hTpU1ICp58OpaVRJ5EkSZIkSZKUSa1bw7331t7PhVdHQQE89dTGHXv++VvOddGSEhg4EIYPjzqJJEmSJKm6LF6RJEmSJEmSJKkW2X57+Owz+P3vwzemxWJRJ6pSWAinnQZTp8Jee0WdRpIkSZIkSZIkSZIkSZIk1TUTJsD998OqVVEnSa9Fi8L3fkqSJEmSJEnaulx0EXTtCtnZQdRRNlthIfTvD02abPjYl18OS0rKy2s6VeasWgW9ekFxcdRJJEmSJEnVEQuCoO7/61ySJEmSJEmSpC3Q11+HRSfffx/tB4zz86F+fRg4EI4+OrockiRJkiRJkiRJkiRJkiSp7iovh06dYMqUqJPUjIICGDYM9t8/6iSSJEmSJEmSMmnWLNhzT1i6NABiUceplsJCOPlkeP75DR+7YAHsvDOsWFHzuTItPx/OPhv+9reok0iSJEmSNlU86gCSJEmSJEmSJGnddtsNJkyAG28MP4ybm5vZ9ePx8E1yp50GU6dauiJJkiRJkiRJkiRJkiRJkqrvuedg3ryoU9SckhK45JKoU0iSJEmSJEnKtJYtU4wYAQ0a1M3SlYICOOQQ6N9/447/zW/C66FbotJSGDgQPv006iSSJEmSpE0VC4IgiDqEJEmSJEmSJEn6adOnw8MPw5NPQhBAUVHNrVVYCKkUnHQSXH01dOtWc2tJkiRJkiRJkiRJkiRJkqQtXxDALrvAlClRJ6lZBQUwZgx07hx1EkmSJEmSJEk1bdiwYRx++OGVzz/5BH72MygujjDUJioogL32gvffh/z8DR+/YAG0bg1lZTWfLSrxOJxyCgweHHUSSZIkSdKmiEcdQJIkSZIkSZIkbVjbtnDvvbBwITz+OOyxR1iQEk/jlf769aF5c7jtNpgzBwYNsnRFkiRJkiRJkiRJkiRJkiRtvjFjYN68qFPUvPJyuP/+qFNIkiRJkiRJqmknnXQSv/nNb/j2228r9x1wAHzwAWyzDcRiEYbbSIWFcNBBG1+6AvC3v9WNc9scqRS8/josXhx1EkmSJEnSprB4RZIkSZIkSZKkOiQvD846CyZNglGj4PLLoWvX8M1s9epBgwYb92a11cfm5MAuu8B558Err8Ds2XD11dC4cU2fiSRJkiRJkiRJkiRJkiRJ2lrccw+UlESdouYlkzBoEKxcGXUSSZIkSZIkSTXl1ltv5bXXXuOcc85hxx13XOO1/fYLPwPeqBHk5kYUcCPUqwfHHQdvvrnxpSvJJDz4IJSW1my22iAeh6eeijqFJEmSJGlTxIIgCKIOIUmSJEmSJEmSNk8qBVOmwLhx8MknMGZM+KHdsrLwkZMTvumtoAD22AMOOgi6dYNOnWr3m/YkSZIkSZIkSZIkSZIkSVLdtmgR7Ljj1nEzPghvWHjXXXDppVEnkSRJkiRJkpRu//73vzn55JPp27cvN910Ey1btlzncQsWwLnnBnz4YYzi4gyH/AlZWeFnzu+5B/r2hVhs48e+/jqcddbWUzzdrBnMnRuWsEiSJEmSaj+LVyRJkiRJkiRJkiRJkiRJkiRJkiRJkiRJUo34v/+D226DkpKok2RO27bw/fdRp5AkSZIkSZKUTtOmTaNTp04ccsgh3HXXXXTt2rXytZdffpkvv/ySiooKdtxxR04++WSaNduBl1+Giy4KKC2NUV4eXXYIS6O7dIFBg6BNm00ff/DBMGpU+nPVVvXrw+DBcOyxUSeRJEmSJG0Mi1ckSZIkSZIkSZIkSZIkSZIkSZIkSZIkSVKN2Hdf+PTTqFNkVn4+TJsGzZtHnUSSJEmSJElSunTt2pWVK1fywgsvsP/++wMwfvx47r//fp5//vk1jt1rr7146KGHOOigg1iwAM47D0aOhOLizOfOygqvWd5zD/TtC7HYps+xdCnssAORl8dkWs+eYfmKJEmSJKn2i0cdQJIkSZIkSZIkSZIkSZIkSZIkSZIkSZIkbXmCAL76KuoUmZebC+PGRZ1CkiRJkiRJUrr84Q9/YNKkSTRo0IAgCAD44osvuO6663jppZf41a9+xRNPPMGf/vQnjjjiCMaPH89FF13EuHHj2H57eOMNeOaZFB07Qr16AfEM3A22oCAsXDn1VPjyS7j44uqVrgB89lk419bmk0+iTiBJkiRJ2lgWr0iSJEmSJEmSJEmSJEmSJEmSJEmSJEmSpLT7/vvqjz333LC4ZfVjQ3Jy4Ne/hoEDw5sILloEZWUwdy784x/Qo8eG5zj22DXXrG7+4mIYM6Z6YyVJkiRJkiTVPrfffju9e/dm0qRJnH/++QwYMIBXXnmF9957jxdeeIHnnnuOX//611x33XUMHDiQs846i6+//prhw4cDYeHJaafF+eYbGDYsxmmnhUUmBQXpz9qgAeywA9x2G8yeDS+9BG3abN6cY8dCaemmj9vU67wAffrAkCEwbRqsWAHl5bBgAYwYAZdfDtnZax4/bNiaa6zvUZ3vwfz5UFS06eMkSZIkSZln8YokSZIkSZIkSZIkSZIkSZIkSZIkSZIkSUq7ceMgKyszazVuDH/7G/zqV7D77tCkCeTmQvPmcPLJ4U35+vT56fFPP52eLMlkuJ4kSZIkSZKkui+RSADw7LPPcvfdd/Ptt99y8cUXc8cdd3DDDTdw6qmnEvy3VSQej9OsWTNOOeUUAN544w1KSkpIpVKV8+27L7z4IsyZE5ajtG4dFks3bBhe09xU9euHj7w8OOIIGDw4nPuaa8LrpOkwYkRYgJIJZ50FP/85tGsXlsjk5EDTpmG59kMPwauvVm/eiopNH1NYCBMmVG89SZIkSVJmZW/4EEmSJEmSJEmSJEmSJEmSJEmSJEmSJEmSpE3zySdQVJTZNUeMCG9aOHky7LIL3HorbL99+Np998HAgVBSsva4J54IS1pKSqCgYPNzTJy4+XNIkiRJkiRJilYqlSI7O5tkMklWVhZXXXUVe+65J7/4xS9o1aoVV155JRAWrqw+Ph6Pc8QRR5CXl8f2229PwXouODZuHJajXHMNrFgB48eHZdbDh8Onn8LChWHpSFYWxGLhmGQSUikIAth5Zzj4YDjwQOjWDTp2rLki7M8+q5l512XChPA675dfwqJF0KwZXHEF7Ldf+PqJJ0KHDjBlSvj88svD0pr/dd11cMIJ4faoUTB37qZnKS8Pf00OPrhapyJJkiRJyiCLVyRJkiRJkiRJkiRJkiRJkiRJkiRJkiRJUtqNHBneADATiouhRw/48MOqfe+/D/Pnwz/+ET5v0AA6d4axY9cce/bZ0LMnLFsWlrP88Y+bn6e0NLyRX4sWmz+XJEmSJEmSpMybNGkSXbp0ASArK4vgvxc7f/azn/H9998zaNAgcnNz1xizuoBl6NChlJWV0aFDh8oylp+yzTZw6KHh479dLhQXh4UsJSXhIzs7LI3Oz4cmTWquZOV/LV0aPjLliivW3vfNN2ExzWrbbFO1/cUXax+/+vu52j33VC9LaWl4nft3v6veeEmSJElS5li8IkmSJEmSJEmSJEmSJEmSJEmSJEmSJEmS0m727MytVVS0ZunKat9+u/ZxP7bjjvDww+H2b34T3rwwHfLzYeZMi1ckSZIkSZKkuuiYY45h1KhRTJw4kfbt2wMQi8UASCaTNG/enCv/25ASBAGxWKzy64wZM3j55ZepX78+J5544gZLV9anXr3wEbWvv4bCQli+PPNrx+PQqhVcdlnVvtmz4csvf3rcRRdVlbN89x38+9/VzzBxYvXHSpIkSZIyp3r/+pYkSZIkSZIkSZIkSZIkSZIkSZIkSZIkSfoJ5eVRJ4Azzqja/u678CaBq8ViMGAANGwIL70EAwemd+3S0vTOJ0mSJEmSJKnm3XHHHbz//vtcc801bL/99mu9npWVRSqVqnwei8VIJpPEYjGWLFnCww8/zCuvvML111/Pfvvtl8noNaK4OPNrNmwIQQDJJMyYAX36QCoFI0bAscdCWdn6x2ZlwW9/W/X8/vvDuaqrpKT6YyVJkiRJmZMddQBJkiRJkiRJkiRJkiRJkiRJkiRJkiRJkrTlibp45Ywz4Pe/r8ry61+v+fqVV8Lhh8OcOXDJJelf3xvySZIkSZIkSXXLG2+8wc0330yfPn3o06cPDRo0WOdx8XicVCpFPB4HwjKW4uJiLrroIj744APOPvtsfr/64mQdV1KyecUl6VZY+NOvn3EG7LhjuL1wIfTvv3nr/VTJiyRJkiSp9rB4RZIkSZIkSZIkSZIkSZIkSZIkSZIkSZIkpV0qFd3a/frBvfdCPA6lpXDmmTByZNXrLVrAHXeEGc8/H5YuTX+GRCL9c0qSJEmSJEmqGTNnzuSMM87gsMMO45JLLqFly5aVr7388stMmjSJiooKtttuO/r160dOTg5BEBCLxVi0aBG33347w4cP59RTT+XJJ5+M8EzSK4rikZUr4eCDIScHWrWCCy4IS7QPPRRGjIA99oCpU9c99qqrqrYffTS8Prw5Kio2b7wkSZIkKTMsXpEkSZIkSZIkSZIkSZIkSZIkSZIkSZIkSWmXkxPNuvfdB1dcEW4vWwYnnwzDh695TNOmkJ8fbr/77rrnadsWggD+9a9wjk1VULDpYyRJkiRJkiRF44QTTqB58+b8+c9/Zq+99gLgs88+47777uOFF15Y49hBgwbx9NNP07VrVwC22247+vbty89//nO6d++e6eg1Kjc382umUjBqVNXzQYPCopU2bcLrrueeCzffvPa4ww+HvfcOt0tK4JFHNj9LVNe5JUmSJEmbxuIVSZIkSZIkSZIkSZIkSZIkSZIkSZIkSZKUdnl5mV0vNxeeew5OPz18PmMGHH88fPVVZnOsZvGKJEmSJEmSlH7z58O4cfD111BcDEVFYclGfj7Urw/16sFuu0G3btC8+cbNec899/D555/TunVrtttuOwAmTJjAjTfeyLBhw+jTpw8HHHAABQUF3HXXXUyYMIGjjz6ad955p7KkZffdd2f33XevqdOOTEEBxGKZWSs/H0pL194fBOFjtcaN1z3+qquqtp99FhYt2vxMmb7OLUmSJEmqHotXJEmSJEmSJEmSJEmSJEmSJEmSJEmSJElS2jVoAAsWpHfOW26BW28Nt/v3h/PPD7fz8+Htt+HQQ8PnS5fCNddAo0Zw0EFV47/7DhYuhDlzoF+/teffbz/41a/C7SVL4I9/hKlTNz1nMgkNG276OEmSJEmSJElVSkvhgw9gzBgYMQImToRVq8IyjJISqKhYe0x2NhQWQnl5eNyee0KPHrD//nDEEeFr/6tXr15MnjyZJ598kj333JMBAwYwd+5c3nnnHQYNGsQZZ5xReezpp5/OWWedxcsvv8zzzz9fWbxSV6VSKSZNmkQ8HqdLly5rvb6u79fmWt913mOOgXvvhUGDwkLt+fNhhx3gggugbduq8aNHrz3nrrvCcceF26lUOE865OenZx5JkiRJUs2yeEWSJEmSJEmSJEmSJEmSJEmSJEmSJEmSJKXdPvtUr7SkOpo1qypdgbBw5eWX1z7uvPNgwABYtAgefHDt1889t6p4ZcWKdR+zMcrKoGPH6o2VJEmSJEmStnbTpsFDD8FTT0E8DsXFYdnxamVl6x+bSITX9iAsbhk5EkaNgnr1wjnOPx9++1vYeefwmFQqRcuWLXn88cfZZZdd+NOf/sRpp50GwJVXXskZZ5xBKpUiHo9TXl5Obm4uV199Na+++irDhw+nrKyM7OxssrKyaui7kX5FRUW8+eabPPXUU4wbN46ysjK23357GjVqxH333UePHj0qj+3YMSy5yZT27eGmm9b/+muvwcCBa++/8srw9wrA66/D5MnpybP77umZR5IkSZJUs+JRB5AkSZIkSZIkSZIkSZIkSZIkSZIkSZIkSVueHj2goCDqFNFo3x5ycqJOIUmSJEmSJNUdySQMGRJeV+zUCR59FIqKwhKVH5euVHfuFSvCApcnnoAuXeDAA+Ff/4JUKk4qlSIWi3HVVVfx97//nV122YX999+f3/72twDEYjEAcv570W+XXXahfv36tGjRgry8vDpVugJw//33c+mll/LDDz9wzjnncOmll9K5c2c+++wzbrjhBj777DMAgiCgaVOoXz8zuSZMCMuwx4yB+fOhvDwsz5kxI/y1OuMMOOkkSKXWHNe0KfTuXfX8nnvSkyc3d83Cb0mSJElS7RULgiCIOoQkSZIkSZIkSZIkSZIkSZIkSZIkSZIkSdqyjB4NRx8d3tBwa3PBBfDUU1GnkCRJkiRJkuqGYcPC4oyVK8NHpjRoEJZHP/cc/OxnKeLxOACffvopo0eP5vzzz6ewsHCtcf/+9785+eST6devH3fddRfZ2dmZC72JgiCoLI4B+Pvf/85FF13E8ccfz7333kvr1q0pKCigtLSUSy65hBdffJGXX36ZE044oXLMkUfCBx9EkT5aDRvCP/8Jhx8edRJJkiRJ0obU3n+ZS5IkSZIkSZIkSZIkSZIkSZIkSZIkSZKkOqtLF1i1KuoUmVevHhx8cNQpJEmSJEmSpNqvqAh+9zsYNAhKSjK//uqil5NPhlNOifPIIwENG8bYZ5996Nq16xqFKqlUWMwye/ZsBg8eTGFhIaeddlqtKV1JJBIMHTqUDz/8kG222YbDDz+czp07U69evcrspaWlfPTRRxQWFnLdddfRsWPHyvH5+fk0atSIsrIydthhhzXmPvRQGDkSEolMn1W0Vq2CvfeOOoUkSZIkaWPUjn+dS5IkSZIkSZIkSZIkSZIkSZIkSZIkSZKkLUpBAbRqBdOnR50ks+Jx6NYt6hSSJEmSJElS7TZ8OJx5JixfDqWl0WZZtQpeeQXefjvGwIFw9NGss3Rl2bJlPPDAA7zwwgvcfPPNdO/ePcLUVR5//HH+8pe/MGvWLBo3bszSpUuJxWL06tWLv/71rzRo0AAIy1VKSkpYtWoVixcvrhy/atUqJk+ezBtvvMHpp5/OHnvsscb8++0HhYWwYkVGTytyTZpAw4ZRp5AkSZIkbQyLVyRJkiRJkiRJkiRJkiRJkiRJkiRJkiRJUo3o0QNmzoRUKuokmVNRAbvvHnUKSZIkSZIkqXYqL4fLLoOBA6GkJOo0VUpLw8fJJ8Opp8Lf/gb5+eFrq0tXLrzwQoYPH07v3r259dZbI8272ssvv8xtt91Gbm4ujzzyCF26dKFRo0bcdNNNPP/889SvX58//vGPbLfddgAcc8wxvP/++/z2t7/l448/plmzZsyaNYtBgwaxfPlyrr32WhYvXkzLli0r1+jWLfpynCjss0/UCSRJkiRJGysWBEEQdQhJkiRJkiRJkiRJkiRJkiRJkiRJktYnlUqxaNEi5s2bx6xZs5g7dy4VFRUkEgmSySTxeJzs7GxycnLYYYcd2HHHHWnRogVNmzYlKysr6viSJElbtdGj4YgjYNWqqJNkRlYWnHce/P3vUSeRJEmSJEmSap/iYjj2WBg3rnaVrvyv/Hzo0gXeew8aNIDFixfz5JNPcvvtt3PmmWfy97//nVgslpEskydP5v3332fGjBnsueeenHnmmWu83q1bN8aPH8/HH3/MAQccULl/9uzZXHzxxbz55ps8+eSTXHjhhQAkEglefvll7r77bmbMmMGyZcvIzc1ljz32oFmzZowYMYJ4PM6AAQP45S9/WXmee+0FEyZk5JRrhQYN4JlnwhIeSZIkSVLtZ/GKJEmSJEmSJEmSJEmSJEmSJEmSJKlWCYKAOXPmMGHCBGbOnMmSJUsqC1TKy8s3OD4nJ4dYLEYikaBRo0bsuOOO7LHHHrRr1y5jN7+RJElSKAigY0eYPDnqJJlRUABjx0KnTlEnkSRJkiRJkmqXZcvg8MPhm2+gtDTqNBuWlwft28PIkdCkCUyfPp158+bRuXNnGjRoUOPrv/rqq9x1112MHTuWRo0aUa9ePdq1a8eAAQNo27YtAB9//DE9e/akdevWvPbaa2y//fYkk8nKn68//vjjXHrppey333588sknpFIp4vE4EBaznHnmmRxxxBFcddVVNGzYkOXLl/P8889z++23A/Dmm2+y9957EwQBL78c49e/hpUra/zUa4Vtt4UFCyAnJ+okkiRJkqSNkR11AEmSJEmSJEmSJEmSJEmSJEmSJEmSICxV+eKLLxg1ahQrV64kkUgQBAEAyWRyo+epqKio3F68eDGLFy/mq6++Ii8vjwMPPJCuXbuSn5+f9vySJElaWywG110Hv/sdFBdHnabm7babpSuSJEmSJEnS/youhsMOC0tXysqiTrNxysrCQulDDoFPPoG2bdtWFp7UlCAIiMVivPXWW1x++eU0adKEP//5z+yxxx40a9aMXXbZhQYNGlSWq+Tl5bFw4UKaNWtGQUEBALFYrPLn7Ku/jhkzhm+//ZaOHTtW7uvduzelpaVccsklNGzYkIqKCho2bMjFF1/MF198wRNPPMHQoUMri1dOPjlG3741evq1Rl4e/OY3lq5IkiRJUl1i8YokSZIkSZIkSZIkSZIkSZIkSZIkKVKLFy/mP//5D5MmTQLWLE5Jl/LycsrLy/nggw94//332W233TjwwAPZYYcd0r6WJEmS1tSrV1i8sqVr0CAsmZEkSZIkSZJUpawMjj0Wvv227pSurFZRAVOnJjnyyCxGjoT/dpvUmFgsxvfff0+/fv3YbrvtePPNN2nVqtUaxwRBQFZWFgCdO3emTZs2TJw4kTFjxnDkkUcSj8crj33jjTfIy8ujrKyM4cOH07FjR2KxGG+//TYjR46kX79+NG/enGQySU5ODslkklgsRqf/tkvPnDkTgHg8Tm4uXHwxPPBA3ft13FSxGFxySdQpJEmSJEmbIr7hQyRJkiRJkiRJkiRJkiRJkiRJkiRJSr9kMsl7773H448/zvjx46moqKiR0pUfq6ioIJFI8MUXX/DUU0/x+uuvU15eXqNrSpIkbe0KC+HccyEnJ+okNSseh5NOijqFJEmSJEmSVLtcfDGMGwelpVEnqZ7y8iwmTUpy3nmZWW/YsGFMnjyZP//5z5WlK4sWLWLRokVAWM4C4c/b8/Ly6NmzJ/F4nMsuu4y33nqLGTNmMGzYMM4++2y+/vprTjzxRABGjRpVuUaDBg0AGDNmDBCWuQBkZWURj8cZOnQoAN27d18j22WX1dRZ1x6xGBx+OLRoEXUSSZIkSdKmiAWr/3UrSZIkSZIkSZIkSZIkSZIkSZIkSVKGzJs3j8GDB1NUVFTjZSs/JTs7m/z8fE499VTatm0bWQ5JkqQt3fffQ+fOsGpV1ElqRr16cOONcMMNUSeRJEmSJEmSao/33oNf/nLLuC5YWAgvvggnnLBxx5eXlzNp0iQaN27MTjvtBIQFJ6uLU9bn+OOP57333qO8vJyysjKefvpp3nvvPRYsWEBJSQnnnnsuZ555Jk2bNgVgxowZ3HXXXTz22GPk5ORQr1494vE45eXl/OUvf+Gkk06iVatWHHbYYXzwwQcALF++nB133JGioiJeeOEFzjzzTJLJJJMnT+bll1/mL3/5C61atWLIkCHssssua+Q77jgYOhSSyU38BtYRhYXw5ptw6KFRJ5EkSZIkbQqLVyRJkiRJkiRJkiRJkiRJkiRJkiRJGZNMJhk2bBijR48mkUhEHadSdnY2Xbp04ZhjjiE3NzfqOJIkSVucIAi4774Yt9wCxcVRp0mvWAx23RUmTYLs7KjTSJIkSZIkSbXDypXQvj0sXBh1kvRp1AimTg2/rs8XX3zBlVdeyYcffkhWVhY77LADXbt25bHHHqssS1mXVCpFPB7nyCOP5Ouvv+avf/0rAwYM4LXXXmPnnXemWbNmfP755yxfvpzjjjuO559/nkb/DVJSUsJ7773H22+/zYIFC+jcuTOnnnoqnTt35ptvvmHfffelZ8+ePPbYY+Tl5RGLxbjqqqu4//77ATjggANo0qQJ8+fPZ9y4cey111488MADHHLIIWvlnDEDOnXa8q7zAuTlwS9+Aa+8EnUSSZIkSdKmsnhFkiRJkiRJkiRJkiRJkiRJkiRJkpQRy5cv59lnn2XlypVUVFREHWct2dnZ5Ofnc8455/zkDW8kSZK08b788ks6deoEQDIJ++wTFpSkUhEHS6OCAhg7NrzZoCRJkiRJkqTQeefBSy9BaWnUSdInLw9OPBFefnndry9cuJB9990XgNNOO42CggKGDRvGqFGj6N69O08//TQdO3YkCAJisdha44uLi+nTpw8ffPABe+yxB1999RXPPfccRx55JAATJkygV69eTJkyhVtvvZXf//73xGKxytKW1V9/rH///lxwwQXcddddXH311VRUVJCTk0NxcTEvvfQSL7zwAt9//z3l5eV07NiRM888k5NPPpkmTZqsN+fjj8PVV2955SvbbhsW6zRuHHUSSZIkSdKmsnhFkiRJkiRJkiRJkiRJkiRJkiRJklTjFi9ezNNPP01JSQm1/WNteXl5nHPOObRo0SLqKFKdEQQpWLyIYN5sUrOmE8ybDeVlkEhAMgHxLMjOgZwcYju0IL5jW2LNd4Sm2xOLZ0UdX5JUQ/74xz8yePBgXnzxxcrylcmTYc89oaQk4nBpUq8eXHcd/OEPUSeRJEmSJEmSao/33oNf/hJWrYo6SfoVFsKLL8IJJ1TtW/0z8O7duzNhwgQGDx7MCf89oKSkhCuvvJInnniCvn378thjj6137rKyMv74xz/y5z//GYBbbrmFm2++GYBUKkVWVhYDBw7kt7/9LR07dmTgwIG0a9cOgGQySVbWmj93Ky8vp2fPngwbNozx48fToUOHtdasqKhg7ty5tGnTZqO/B0EABx0EY8aEhdtbgsJCGDQoLNaRJEmSJNU92VEHkCRJkiRJkiRJkiRJkiRJkiRJkiRt2X744QeeeeYZysrKoo6yUcrKyujfvz+9e/emdevWUceRaq1g7iySEz8lmDENFi2AeBxisbBwZUPjvhgPxMJilsZNiLVuR3yPvYm1aU8sFsvMCUiSatSll17K448/DsDUqVPp1KkTQRCw884x/vhHuPVWKC6ONuPmisWgdWu44Yaok0iSJEmSJEm1RyIBvXtvmaUrEJ7XeefB3LmQlxfui8VifPTRR4wZM4bTTz+9snQlkUhQUFDAVVddxTvvvMOrr75Kz549OfLII9c5d15eHrvssgtNmzZl4cKF9OjRg1gsRiqVIh6PA7Dvvvuy6667MnPmTGbMmEG7du0IgqCydGXVqlXMnj2br776iieeeIKhQ4dy5513rrN0BSAnJ2eTSlfC8w1LSjp1qvvXeSH8dTzuOEtXJEmSJKkui0cdQJIkSZIkSZIkSZIkSZIkSZIkSZK05VqyZAn9+/evM6Urq1VUVPD8888zb968qKNItUpQUUFqwlgq/vp/JPr/lWDMKPhhLiQTUFG+wdKVSuX/PTaVhEULCD4bTXLQUyQeuIPk6A8JSktq9kQkSTXq1FNP5cknn+Twww8H4J577mH58uWV5VpXXBHekG/1TQnrqsJCGDwYsrOjTiJJkiRJkiTVHq+9tuWWrqxWXg6vvrrmvuL/NpDk5OQAEAQB2f+9eNihQwd69uzJokWLeOeddygpWftnYUEQALDnnnuy++67AzBhwgQAUqlU5evbbrstiUSC5cuX06pVKyAsfgmCgO7du3PEEUdw2mmn0bt3b8aNG8ett97Ktddem95vANCmDdxzD9Srl/apM66wEP72t6hTSJIkSZI2h8UrkiRJkiRJkiRJkiRJkiRJkiRJkqQasWLFCp5++uk6V7qyWkVFBQMGDGDRokVRR5EiFyxdTOKtf5K4+2aSb/0DFi2AigogSN8i5eWwYhmp998kce+tJP41iOCHuembX5KUEUcccQRDhgzhzjvv5JlnnuGAAw5g+vTpLFy4EAhvEJiVBe++G96Y77/3IKxzCgvDG0h26hR1EkmSJEmSJKl2+b//g5Uro05Rs4qKwvP8sUQiQVZWFgUFBaxataqyiHp1YcohhxxC06ZN+eSTT5g9e/YarwGVx3fs2JFf/OIXALzxxhsAZGdnE4/HK4+bOHEiTZs2pUmTJgAkk0lisRjHHnssDRo0YNddd+Xee+9l0qRJ3HTTTTX0XYC+faFXr/B6aV1Vr154vbpx46iTSJIkSZI2h8UrkiRJkiRJkiRJkiRJkiRJkiRJkqS0C4KAl156iZKSkjVuFlPXlJWVMXDgQBKJRNRRpEgEySTJYW+TePRugk//AxXlYUFKTaooh0SCYNJnJP7+EIkhgwnK62aBkyRtTYqKiujWrRufffYZ99xzD3369KF169bstddezJ49m4EDBwJU3hywYUP46CNo3hyys6NMvukKCuCFF+CII6JOIkmSJEmSJNUu33wDn38edYrMmDIFJk6set6kSRPq1avHDz/8wPLly9c6frfddmPnnXdmypQpzJo1C6gqW/mxgoICLr30Utq1a8cHH3zAn//8Z1auXMnChQsZNmwYvXr1ory8nKuuuopGjRoBkJWVBcD111/P0KFDeemll+jbty877LBDDZx5lVgMnngCjjsuvG5a1xQWwhtvwD77RJ1EkiRJkrS5LF6RJEmSJEmSJEmSJEmSJEmSJEmSJKXdmDFjWLhwIalUKuoom624uJhhw4ZFHUPKuOCHeSQeu5vUf4ZDogJSyQwHSEGigmDiOBIP/5nUjKmZXV+StNEWLlxI165dmT17Nvfffz8XXnhh5Q3/evfuDcCQIUOYPXv2GuOaNoXRo6F1a8jNzXjsaikshEGD4Je/jDqJJEmSJEmSVPs8+CBUVESdIjPKyuDee6uet2/fnmbNmvHNN98wb968yv2ry1VatmxJmzZtWLRo0TqLWVZLpVIUFBTw6KOPsu+++3LjjTfSuXNnjj/+eM466yw++ugjfv/733PhhReuNTYvLy99J7iR4nF48UU4+ujw+mldUVgIr74Khx4adRJJkiRJUjpYvCJJkiRJkiRJkiRJkiRJkiRJkiRJSqulS5fy/vvvU7GF3FGnoqKCMWPGMHfu3KijSBkRJJMkh79N4u8PwuKF0d8dK1EBRStJPv8kiSGvEJSXRZtHkrSWTz/9lDZt2vDggw/Su3dvCgsLSaVSBEHA3nvvzfHHH89XX31VWbwSBEHl2B12gE8/hY4dIT8/qjPYsFgM6tWD116zdEWSJEmSJElal+JiePZZSCSiTpIZySQMHgyrO1SaNGlCp06dmD59OpMmTVrr+IKCArbddlsSiQTJZBIIS1YASkpKKstYVl8/PeaYYxg0aBD33XcfXbt2paCggNNPP50RI0Zwxx13RFKysj7Z2WGJSc+edaN8pX59ePttOPbYqJNIkiRJktLF4hVJkiRJkiRJkiRJkiRJkiRJkiRJUtoEQcArr7xCYgu7m04ikWDw4MFb3HlJ/ytYsZzE4/eQ+nh4WHhSmyQqCCZ+SuLhvxAsnB91GknSjxx33HEMGDCAM844g5ycHIIgIB6PE4vFyMvL44ADDqCkpIT77ruP8vJyYrHYGuMbNYJPPoFzzoGCgohO4icUFobFMJ98AkceGXUaSZIkSZIkqXZ65x3Iyoo6RWZlZ8Prr4fb8XicE044AYB3332X+fPDn2clk0nKysoA2GabbQBYunRp5ZgpU6awxx57cOaZZ641/0477US/fv146aWXGDlyJA888AD7779/TZ9WtWRlQf/+cNVVtfM6L4S5WrSAkSPhkEOiTiNJkiRJSieLVyRJkiRJkiRJkiRJkiRJkiRJkiRJaTNmzBgWLlxIEARRR0m7oqIihg0bFnUMqcYESxaR+Nv9sGQRVNSy0pXVEhVQtILEUw+Rmjsr6jSStNX68d/1VhfTtWrVilgsRhAElcUqq4+7+OKLadu2Ld988w3Lli1baw4Iy02eeALefht22KF23JgvFgtzXHstTJoEnTtHnUiSJEmSJEmqvf7zHygujjpFZhUVwccfVz0/5phj2HfffRk8eDBDhw4FICsri7y8PADGjx/PtttuS/fu3SvHNGvWjGnTpvHOO+9QUVFB1jraa/Lz82v2RNIkFoM//hE++gh22im87ltbFBTAeefB5Mmw115Rp5EkSZIkpZvFK5IkSZIkSZIkSZIkSZIkSZIkSZKktCgrK+P999+norYWNmymRCLBmDFjWLFiRdRRpLQLFv5A4skHYFURpFJRx9mwsjKS/R8lNXNa1EkkaasUBAEVFRUkk0mys7Mr9wGVpSurt4MgoLCwkP33358vvviCf//732sd92M9esCUKXD22dGWrxQWQseOMGYM3HIL5OREl0WSJEmSJEmqC0aOrN6Pmc49F4Kg6rEx+vSBIUNg2jRYsQLKy2HBAhgxAi6/HP572bJSmzZrrrGux89/vunZISwZWa1FixZcccUVJJNJ/vSnPzFy5EhKSkr47rvvuPXWWxk6dCjdu3dn9913ByCVStGgQQPeeust5syZQ05Ozlql1XXR3nvD11+HvxZRl2wXFECLFvDuu/Doo7WrDEaSJEmSlD4Wr0iSJEmSJEmSJEmSJEmSJEmSJEmS0mLSpElRR6hxQRDw6aefRh1DSqtg2RISzzwCpSUbfzer2qCinOTzTxLMmx11EknaqgwZMoTLLruMTp06sd9++3HHHXcwf/789RapxGIxCgsLOfPMMwF49dVXWbJkyU/ePLBePXjiCXj7bdhtt/BGePEM3R2hfn3YZhu44QaYNAk6d87MupIkSZIkSVJdFgTw5ZeZW++ss8KilHbtoEGDsDi5adOw2Pmhh+DVVzOX5bvvIJmsen7qqadyww038N1333H44YdzyCGHcMYZZ/CnP/2JI444gqeeeor4fy94xuNxgiDgmGOOoXnz5sD6S6vrmtxc+MtfwmKa9u3Da6+ZXj8/H847DyZPhoMPzuz6kiRJkqTMigVbQpWpJEmSJEmSJEmSJEmSJEmSJEmSJClSQRDw0EMPsWzZsqij1Li8vDyuueYasrKyoo4ibbagaAWJJ+6H4pV1q3Tlx/Lyye7zW2LbNYs6iSRt8e644w7uvvtu4vE4LVu2ZOHChSxbtoybbrqJG264gaysrPXeFHD58uX8/Oc/Z/LkyXz88ce0b9+eIAg26iaC48bBfffBP/4RFrCsWpXe88rKgrw82HlnuO46OOWU8LkkSZIkSZKkjTN9OnTqVL1rd+eeC/37Vz3fmN6R+++H5cvDspdFi6BZM7jiCthvv6pjdt4ZpkwJt9u0CTMCvPkm3Hnn2nN++SVU58fd9evDmDFhifSPvfXWW7zzzjuMHTuW7bbbjlNOOYWTTjqJhg0bbvS10S1FMgnvvAN33QWjR0MqBeXlNbNW/frh76GLLoLf/Abatq2ZdSRJkiRJtUt21AEkSZIkSZIkSZIkSZIkSZIkSZIkSXXfrFmzKC4ujjpGRgRBwLfffsvuu+8edRRpswRBQPLlAbCqqO6WrgCUlZIY+HeyL7uOWLYfnZWkmnLttddy7733csEFF9C3b1/22Wcf3n//fc455xzef/99/vCHP/zk+IYNG7L33nvz8ccf88ADD/Dwww9v9I0Fu3WDgQNh6VJ45hm4997wBojZ2bCymt1hhYXh+PJyOPPM8KaMXbps+jySJEmSJEmS4NNPw4LjTLniirX3ffMNjB9f9XybbdY9dsECGDUqvXk+/XTt4pXjjjuOY445hng8vtbxW1PpCoS/N44/Pnx8/z08/DD8/e/ha0Vp+FFlbm54vbd9+7Bcu2dPy7UlSZIkaWvju0clSZIkSZIkSZIkSZIkSZIkSZIkSZvt448/pqKiIuoYGVFeXs5HH31k8YrqvNS4Twjmz4VUKuoom69oJclhb5F91AlRJ5GkLdL999/PgAEDuOiii7j++utp06YNAEcccQQtWrRg9uzZJJNJsn50Z8UfPw+CgFgsxhVXXMEjjzzC9OnTKSkpoaCgYJNyNGoEV14Z3lRxxgwYNw5Gj4YRI+DLL8Ob8+Xk8N81w6+r718YBFBSAm3aQPfucPDBYaFL587egE+SJEmSJEnaXF98ERZoRCEeh1at4LLLqvbNnh1eM1yXE0+EJUvCcuZ58+CDD+Avf4HJk6u3flERTJq0vmxrl65s7dq1g/vugzvvhCFD4MMPYeTIsDgnKyv89fypMpbcXMjPD6/3NmoEe+8Nhx0Gxx4Le+6Z0VORJEmSJNUiFq9IkiRJkiRJkiRJkiRJkiRJkiRJUi1RUlLC3LlzmTt3LjNmzGDBggWUl5eTSqVIJpPE43GysrLIyspi2223pW3btrRs2ZIWLVrQsGFDYqvvKp1hRUVFTJkyJZK1o7Jw4UIWLlxI06ZNo44iVUuwfCmpd1+DivKoo6RHooJgzChSnboSb7Fj1GkkaYsydepUHnzwQTp06MDVV19dWboCMGnSJKZNm8YxxxzDU089xfTp02nfvj0XXnghWVlZleUrsViMIAjIz8/n8ssv54Ybbtjk0pUfi8Wgbdvwceqp4b4gCMtYZs2C0tLwpnvJZHgDvoIC2HZb2G03S1YkSZIkSZKkmrBixfqLMmpKw4awbNma+1KpsMjjssugrGzd4xo3rtpu2xYuuABOPx2OPhr+85/qZfnfHNqw/Hzo2TN8QPhrN2VKWLj96aewaFFYwFJcHBZu16sXluV07Aj77BMWrjRqFO05SJIkSZJqD4tXJEmSJEmSJEmSJEmSJEmSJEmSJCkiqVSKyZMn8+mnnzJ37lxKS0vJycmhoqKCVCq1zuMTiQQAq1atYt68eeTk5BD89w4222+/PV26dGHPPfckL4N3lJ42bVrljbW3FkEQMHnyZItXVCcFQUDy1echmYg6SnolKkgOHkDssuuJZfsRWklKl/bt2/OrX/2KE088kfbt21fu//rrr7nzzjtZunQp06ZN48MPP2Tp0qWsWrWKd999l5deeomsrCyCICAWixGLxWjevDn3338/8Xg87Tl/XMYiSZIkSZIkKbNWrow6wZoKC9d8HgQwfjy8+ip89VVY5nHggXD11WGhR/368Pe/Q6dO1VuvuHjzM2/t4nHYZZfw0atX1GkkSZIkSXWN7xqVJEmSJEmSJEmSJEmSJEmSJEmSpAwrKipi3LhxjB49mmQySXl5eeVrZWVlGz1PEARrjJ0zZw4LFixg6NChdOrUie7du9OsWbO0Zl+X2bNnr5Fja5BMJpkxYwYHHnhg1FGkTZYa9wnB/LmwjoKnOq+oiOSwt8g+6oSok0jSFiGZTJKVlcUdd9xBPB4nlUoRj8f59ttv+d3vfsd7773HDTfcQN++fWnUqBFz5szhhBNOYPDgwey1115cf/31xGKxNeasidIVSZIkSZIkSdEqKcn8mitXwsEHQ04OtGoFF1wAhx8Ohx4KI0bAHnvA1KnhsTNnwt57rzn+3Xdh7lx44onw+e67w047wbRpm56ltHTzzkWSJEmSJG0ei1ckSZIkSZIkSZIkSZIkSZIkSZIkKUPmzJnDhx9+yJQpU4jFYiQSibSvUVFRAcCkSZP46quvaNy4MQcffDCdOnVa66bX6TJz5syNOm7PPffkpJNOqnx+2223rXXMLbfcUrn9r3/9i4kTJ25Sln322Yef//znlc+nT5/OgAED1jquS5cu7LXXXuywww7k5OSwcuVKpk6dyocffsjy5cs3aq25c+duUjapNggqykm9+xpUbKFlSYkKgjEfEex/CLFtto06jSTVSUuWLOHbb7+lW7du5ObmAlVlKau/7rDDDkydOpWHHnqI3/zmN5Vjd911V5555hkOO+wwvvrqq8yHlyRJkiRJkhSJ/PzMr5lKwahRVc8HDQqLVtq0gYICOPdcuPnmn57jx+MBmjWrXvFKXt6mj5EkSZIkSelj8YokSZIkSZIkSZIkSZIkSZIkSZIk1bDy8nLeffddJk2aVFmMUtOCIKCiooIffviB1157jY8//pjTTjuNRo0apX2dRYsWpXXO6mrcuDFHHXXUBo875ZRT2GOPPdbYt+2229KtWzd23313nnvuOebNm7fBeVatWkVpaSn5UdxFSKqm4PPxUDMdTLVHAMmxH5N95PFRJ5GkOuezzz7jiiuuYOHChfzud7+jb9++ax2TSqVo2LAhn3/+OYWFhUD4d8JUKkVWVhZNmjQhFovx/fffk0wmicfjNVYAKEmSJEmSJKl2qF8/c2vl50Np6dr7gyB8rNa4cdX23nvD55/D//64/uCD13y+ET8mXqd69ao3TpIkSZIkpUc86gCSJEmSJEmSJEmSJEmSJEmSJEmStCWbMWMGDz/8MBMnTsxY6cr/qqioYP78+Tz22GOMHj2a4Md3m9lMixcvJh6P/qNqsViMk08+mdzc3J/8Pnfu3LmydCWRSPDWW2/x3HPPMXHiRAAKCgo49dRTN+rm4Dk5OcyfPz89JyBlQBAEJEd9AOXlUUepWckEwdhRBMlE1EkkqU555513OOyww1i8eDG9evXioosuWudxq//uV1BQAFD5d8usrCwA/vOf/5BKpfjVr35FVlaWpSuSJEmSJEnSVmCbbdI/5y23VJWpPPNM1f5jjoEpU+D226FXLzj88PDrO+9A27ZVx40eXbV9+eUwbRr85S9wwglw1FFw661w771Vx4wdC9OnVy9rTZy/JEmSJEnaeNlRB5AkSZIkSZIkSZIkSZIkSZIkSZKkLVF5eTnvvvsuEydOJJGI/ub/QRBQUVHB+++/z6RJk+jZsyeNGjXa7Hnnzp1bK26mfcghh9CqVSuWLVvG119/Tffu3dd5XMeOHSu3v/jiC8aMGQPA9OnT2W233cjNzaVJkyZ07NiRb7755ifXTCQSzJ07l7Y/vnuPVIsFc2bCyhVRx8iMICD45gtinbpGnUSS6oRPPvmE888/n3322Yff//73/OxnP1vncUEQVP7db/XXIAgqy1hGjRrFQw89RIcOHdh///0zE16SJEmSJElS5HbdFRo0gJUrM7Ne+/Zw003rf/2112DgwDX3tWoF11237uN/+AHOO696WerVg06dqjdWkiRJkiSlh8UrkiRJkiRJkiRJkiRJkiRJkiRJkpRmS5cu5ZlnnqGkpKRWlK78WEVFBfPmzeOxxx7jlFNOYdddd92s+ZYtW0Z5eXma0lVP8+bN6dGjB6lUin/+85+0a9duvcfm5+dXbldUVFRup1Ipkslk5fO2bdtusHglmUyyaNGizUguZVbq4+GQqNjgcVuE8jKSH31A3OIVSfpJq4tU3njjDUpLS+nXr19l6UpFRQU//PAD06dPJx6Pc+CBB1aOS6VSxOPxyq8Ab7zxBvfddx9ffvklL730EnvvvXck5yRJkiRJkiQp87p1g1QqM2tNmAAPPgjdu0Pr1tC4cbj2Dz/A+PEwaBAMHgxBUDXmL3+BqVPh6KOhbVvYfnuoqIBp0+CNN+C++6C6P/qNx8PzlyRJkiRJ0bF4RZIkSZIkSZIkSZIkSZIkSZIkSZLSaMGCBTzzzDOUlZUR/PhOLrVIEARUVFTw6quv8otf/II999yz2nNtTunKLbfcUu2xq2VnZ3PKKaeQlZXFqFGjmDlz5k8WryxatIgOHToAsNtuu/HZZ5+xaNEi9tprLwoKCiqP23bbbTdq/ahLZ6SNFawqIpj81Zp3mNrSLVpAsGA+se13iDqJJNVasViMoqIiXn31Vfbff39OPPFEACZMmMCgQYN48sknWbZsGQC/+MUv6NWrF2eccUZl2UosFqO8vJw//OEPvP7668ybN49XX321ch5JkiRJkiRJW4edd4ZksnpjBwwIH//rttvCx/+aMQP69du0Nb79Fu64I3ykW2kpdOqU/nklSZIkSdLGs3hFkiRJkiRJkiRJkiRJkiRJkiRJktJk3rx5DBgwgLKysqijbJREIsGQIUMoLy9n3333rdYcFRUVaU61aY466ii222475s+fzwcffLDB40ePHk3Xrl3Jz8+nfv369O3bd53HZWdv3Mfvoj5/aWMF30+BeBaQiDpK5gQpUpO/IsviFUn6SUVFRRQVFdGyZUsAvvnmG26++WaGDBnCscceS6tWrRg5ciRvvfUWX3zxBatWreLCCy8EYO7cudx222288MILHHDAATz33HN069YtytORJEmSJEmSFIF4HHbdFSZMiDpJ5u20E+TkRJ1CkiRJkqStm8UrkiRJkiRJkiRJkiRJkiRJkiRJkpQGixYtqlOlK6slEgneffdd8vLy6NKlyyaPTyaT1V776aefXmvfBRdcsNHjW7Rowb777ksikeAf//gHqVRqg2OWLVtG//79+fnPf86OO+5YuX/x4sWsWrWqcl9JSclGZdic85cyKTV7BpSXRx0js5JJghnT4KAjok4iSbVaw4YNadCgAV9++SUAb7/9NkOGDOHll1+mZ8+eAEydOpX+/ftz77338tRTT3HYYYfRvn17WrZsyYUXXshpp53G3nvvTZMmTaI8FUmSJEmSJEkROvhgmDgRgiDqJJl14IFRJ5AkSZIkSRavSJIkSZIkSZIkSZIkSZIkSZIkSdJmWrFiBc8880ydK11ZLZFI8Prrr5Ofn88uu+yySWNzcnKqve6sWbOqPRagQYMGxGIxsrOzufTSS9d5TNu2bbnlllv45JNPeOeddwD44YcfePrpp6lXrx4NGzakuLiY5cuXc/bZZ1eO++GHHzYqw+acv5RJwYxpwObd5Sq2575kn3TmTx6Tmj6F5IDHNmKufYjvtAuxFjtCk+2IxeIAJIe/Q2rEu5uV88eCuZv354wkbQ3y8/Pp0KEDr7/+Oo888gjPPvssF154IT179iSRSJCdnU379u258MIL+e677xg8eDDjxo2jffv2AOy///4Rn4EkSZIkSZKk2uDAA2HAAFi5MuokmVOvHhx0UNQpJEmSJElSPOoAkiRJkiRJkiRJkiRJkiRJkiRJklSXBUHA4MGDKSkpiTrKZkkkErz66qsUFRVt0rjc3NwaSlTziouLmTt3LsuXL6d169a0a9cOCH9Nv/nmm42aoy6fv7YeQRDAwo0rE8qUrAN6EO/Sjdh221eWrtSIkhKC0rr957Mk1aRUKkUsFuOaa64hLy+P559/nmnTptG8eXMA4vGqP6Pbtm3L0UcfDVD5d6Ug2LxSL0mSJEmSJElbjmOPhYqKqFNkVjIJv/hF1CkkSZIkSVJ21AEkSZIkSZIkSZIkSZIkSZIkSZIkqS779NNP+eGHH7aIm04nEgn++c9/0rt3b2Kx2EaNyc/PJysri2QyWWO5GjZsSL9+/Sqf33bbbQAsWLCAt99+e63jO3ToQIcOHQBYsmQJY8aMYf78+ZWvn3322cycOZMffviBRCJBq1at6N69e+U5T5gwgUWLFm1UtoKCguqelpQ5SxfDxv0nvUkSTz+y1r6gbONKToLFiwgWzCeYO4v4XvsTa9Y83fFCOTkE82YTa7dzzcwvSXXc6mKVLl26cMkll/DII4+QSCSYPXt25euJRIJ4PE48HqdJkyYA7LjjjgAb/XdGSZIkSZIkSVu+Ro3g5JPhpZcglYo6Tc2LxeDoo6FZs6iTSJIkSZIki1ckSZIkSZIkSZIkSZIkSZIkSZIkqZqWLVvG0KFDqaioiDpKWqRSKWbNmsXnn39Oly5dNmpMs2bNyM7OrtHilfVZunQpo0ePXmt/fn5+ZfHKihUr1jqmcePG7LTTTuucc/Lkybz55psbtX5ubi4tWrTYxNRS5gXzZkMsnv55Z31f7bHJV56t3I7t2rkmemFCiQqCubPA4hVJ+knbbLMN55xzDosWLeL555+nf//+7L///vTt25fs7PC2BNOnT+fpp59m2223pXPnzhEnliRJkiRJklQbXXUV/PvfsGpV1ElqXmEhXHNN1CkkSZIkSRJYvCJJkiRJkiRJkiRJkiRJkiRJkiRJ1RIEAa+88gqJRCLqKGlVUVHBG2+8wU477UT9+vU3eHzz5s3r3Pdg/Pjx7LzzzjRq1Ij8/HzKysqYN28eEydO5PPPP9+kuZo3b15DKaX0CZYshoryqGNEI5kkWDg/rVMuXgzjxsGcOVBSAqWlkEpBfn74aNwY9toL2raFWI01ykjShgVBQOy/fxD9eHt9unbtyqWXXkp2djb9+/fnkksuYcWKFRxxxBEsXryYZ599liFDhnDdddex7777ZuIUJEmSJEmSJNUx3bpBmzbw9ddRJ6l5TZvCQQdFnUKSJEmSJAHEgiAIog4hSZIkSZIkSZIkSZIkSZIkSZIkSXXN2LFjGTp0KBUVFVFHSbt4PE7btm3p3bv3Bm/QDXD33XezatWqDCSrXbKysvj9739PPB6POor0kxLD3iYYOXSz54ntuS/ZJ535k8ck3/4XqdEfbtK8WedeQrxth3D88HdIjXi32hnXJbZbF7JPP7daY1esgE8+gU8/heHDYfz4cF9BASQSYeHK6u6prCyIxyE7O9wXi8Huu0OPHnDAAeGjVav0nZekuicIYMYMmDKlqripogLy8sI/Vxo0gE6dwgKndFi5ciW5ubkUFxfToEEDcnJyfiJbVTHL999/zwsvvMAf/vCHytdzc3PJzc3ld7/7Hbfffnt6AkqSJEmSJEnaIg0YAL/5DRQVRZ2k5tSrB/fcAxdfHHUSSZIkSZIEkB11AEmSJEmSJEmSJEmSJEmSJEmSJEmqaxKJBO+9994WWboCkEqlmDVrFrNmzaJ169YbPL558+ZMnTo1A8lqlyZNmli6orqhvCzqBNGqKN/kIRMmwH33weDBYSHCqlVhOcJq5euYcl3/Sxg7FsaNC2++VVEB++wD114Lxx8fFrVI2nKtLln59FMYPRpGjoQvvwwLm3Jzw2NSqfBrLBY+IPzzZtttYe+94bDDwj83unWDRo02bf0hQ4bw8MMP880331BeXs7ee+9Nnz59OPnkk3+Usaps5cdle+3atePGG2/kkEMO4bvvvuM///kPXbt2pVOnThxxxBHV/I5IkiRJkiRJ2lqcfjr89rdRp6hZsRj07h11CkmSJEmStJrFK5IkSZIkSZIkSZIkSZIkSZIkSZK0ib788suoI9S4iooKPv74440qXmnTpg3ff/89qdV3D99KbMz3RqoVkskamTbx9CNr7QuWLq6RtTbLRp5/aSm88gr83//BtGlQVhYOLS3dvOVTKVi5Mtz+6COYODEsc+nXD379a9h++82bX1LtsnIlPP883HUX/PAD5ORAUVFVyQpASclPz7FwIbzzDgwbBgUF4fEHHRQWNx19NGyo9+3RRx/l8ssvp02bNnTo0IHi4mLeeust3nrrLa655hrOO+88dttttzXKVn5sdSFLjx496NGjB3369NnE74IkSZIkSZKkrVlBATz+ePhzkOLiqNOkX7168MADUL9+1EkkSZIkSdJqG3hLlSRJkiRJkiRJkiRJkiRJkiRJkiTpf40aNYry8vKoY9S4KVOmULwRd8Jp1aoV2dnZGUhUe+Tm5lq8orojJ7dGpg1mfb/Wg6IVNbLWZsnJ+cmXgwAefTQsQLnkEvjiC1i1qsb6ali5EhYtgj/9Cdq0gT59qopZJNVdX34Z/vfcrBlccw1Mnx4WpqxYsWbpyqYoL4fly8Ovw4bBaadBy5Zhqcvi9fRcDR06lN///vecfPLJvPLKK7z//vt88skn/O1vf2OXXXbhnnvu4c4772TChAnrXTcWi5H80R+CQRBU7wQkSZIkSZIkbbXOPBMOPniDP6apc7KzoVs3uOCCqJNIkiRJkqQfs3hFkiRJkiRJkiRJkiRJkiRJkiRJkjbBvHnzWLZsWdQxMiIWizFu3LgNHtemTZutrnglCAJ23XXXqGNIGyWWWzPFK3XGT5z/9OnQvTtce21YflJUlLlYJSVQWgoDB0KHDvDBB5lbW1L6TJoE++0H++4LAwaE/21vRG9dtRQVwfz5cOutYQHLuefC//61dOzYsZSUlPDrX/+avffeu3J/nz59uO+++zjkkEN44YUXePjhh5k6depaa0ydOpWKigqysrJIJBJA+HdCSZIkSZIkSdoUsVh4zTQ/P+ok6ZWXF/5sx8umkiRJkiTVLlvXO9klSZIkSZIkSZIkSZIkSZIkSZIkaTP95z//qbwJ9ZYukUgwevRoDj74YOLx+HqPi8fj7L///nz44YdbxfcmHo+z5557kpOTE3UU1VGly0uZP34+P0z6gbIVZZQXl5NYlSCeGye3fi45BTk0at+IFt1a0LBNw82/4X1ePmRlQzK9/33Gdmy39s5UkmDOTACyf3cjsW0bA5Do/yjBjKlrji2sF27/9ytAbLvtiXXsDEAwbzasWLb5QfML19oVBPDYY3DNNVBWBsnk5i9TXaWl4eMXv4Azz4SHHoL69aPLI2njVFTAH/8I994b/jccBJlbu6Qk/PrSSzBkCDz3HBx/fLhv1KhR5OXl0blz+GdpMpkkHo8Ti8U4/vjjycrKoqysjIEDB9KxY0f69etHTk4OsViMzz//nL333pt27drx3XffbXXFepIkSZIkSZLSq1kzeOIJ6NMHVq2KOs3mq1cPHnwQWrWKOokkSZIkSfpfvtNJkiRJkiRJkiRJkiRJkiRJkiRJkjZSaWkpX3/9NUEm76wdsUQiwZQpU9hll11+8rhu3boxcuTIDKWK1uqiGWljpJIpZn08izmj5zB9+HTmjZvHqsWryCnIIVGWIFmehP/5IyWeHSe7MJtURYpYPEbTTk1pe2hbWu7fknZHtKOgUcEmZYg1awHZ6S9eyb7gN2vtC0pLSPzfTRscGz/iWOJtO6y9v/NexDvvBUDiXy8STBy7eSFzcom33HGNXbNmwWmnwRdf1K6bfJWUwKBB8MYb8PLLcOihUSeStD4TJ4Z/jsyZU1WCEoWysvBx2mlwwgkBjz8eo3Xr1hQVFTFy5Eh69epFVlYWAEEQEIvFOOaYY1i8eDFXX301DzzwAKeffvr/s3ff4VFWCRvG72lp9N6biqgooJQVULBh9xNQ7BXFrmtZy9rdVdfuWta2q2LDimVVVCyIC4gIKipFpCO9hZI67ftjliALKCXJJOH+XddczrzlnGdi5s1EJ+ehdevWADRt2pR4PM7MmTPJzc2ldu3a6XtykiRJkiRJkqqEk05KlUd/+ikUF6c7zbbLyIDOnWHgwHQnkSRJkiRJmxJMdwBJkiRJkiRJkiRJkiRJkiRJkiRJqizmzZtXsnj1jqK4uJhp06b97nHVqlWjbdu25ZAo/Ro1akT9+vXTHUMVXP6yfEbdNYoHmj7AkKOG8NkNn/Hz+z+zdtFaEtEERauLiBdtXLoCkIglKF5dTKwgRjQvyoJxC/jy/i955+x3eKDpAww9ZSgLv1m4xVkCTZpBtBKvZLU9AgECTdYXr0ydCnvvDePHQ15eGnNtRmEhLFkCRxwBr76a7jSS/lcsBjfdBN27w/TpFae8KT8f3n47wM47Q82aJwHwr3/9i+nTp5ccEwgESsoDTzzxRI477jgWLVrEnXfeCaTK9urVq8e8efNYtWqVpSuSJEmSJEmSSkUgkCqeb9MGIpF0p9k24TA0awZvvZV6PpIkSZIkqeIJJNd9OkqSJEmSJEmSJEmSJEmSJEmSJEmS9JtGjhzJF198QSKRSHeUctWgQQMuuuii3z1u3rx5vPDCC0Sj0XJIlR4ZGRn07duX3XffPd1RVAElk0nmj5vPmPvG8PN7P0MAYgWxUp8nEAwQzgpTq3Ut9rt2P9qf0J5wVvg3z4nedyvkrSn1LBVeMET4hr8RCIb45hs46CBYvRoqw1/XZmfDgw/C+eenO4kkSBUjHXssjBpVcQpXNiU7O0mbNk8xa9YV3HjjjVx44YXUqVOnZH8ikSAYDLJ06VLat29Px44d+fjjjzfYJ0mSJEmSJEmlbelS6NwZFiyAeDzdabZcMAiNGsGECdCkSbrTSJIkSZKkzfntT9FKkiRJkiRJkiRJkiRJkiRJkiRJkkrMnj17i0pXOnbsSN++fUse33bbbRsdc8stt5Tcf/vtt5k4ceJWZenSpQtHHXXUBtmee+65kseZmZl07NiR1q1b07BhQ6pVq0YkEmHt2rXMmTOHMWPGsHjx4i2aa8WKFVu0EHfz5s2pW7fuFo9bGWVmZtKuXbt0x1AFtHTKUoaePJQV01cQK4iRTJRds0cykSSaH2XZ5GUMu3gYwy4ZxuF/P5xOZ3ciEAhs8pxA0+Ykf55SZpkqrLr1CARD/PADHHAArKlE3TMFBXDFFRAKwbnnpjuNtGNbswYOPRQmTky9NiuygoIAM2acQ2ZmHg8/fC+NGzdmwIAB1KhRg2QySSAQIJFIULNmTerWrcuUKVNYs2YN1apVs3RFkiRJkiRJUplp0ADGjIEePWDRIohG053o94XDUL8+jB5t6YokSZIkSRWdn3ySJEmSJEmSJEmSJEmSJEmSJEmSpC20aNGidEcAoG7duvTp0+c3j6lfvz5HHHEEu+++O/Xq1SMrK4tQKEStWrXo0KEDgwYNYpdddtmi+UKhEMuWLfvd4wKBAMcddxzhcHiLxq1swuEwxx9/vIuSawOJeIL/3Pkfnur8FIu/X0w0L1qmpSv/q3htMcVrivngsg94/qDnWT1/9SaPC7TaOdXgsYMJtGzD9OnQu3flKl1Zp6AALrsM3ngj3UmkHVd+fqq46dtvK37pyjpFRWEKCy9l5co/8pe//IUXX3yRFStWlJRzBYNBfvrpJ1auXEmfPn2oUaOG728kSZIkSZIklbnmzWH8eGjdGjIz053mt0Ui0KIFfPMNtGmT7jSSJEmSJOn3+OknSZIkSZIkSZIkSZIkSZIkSZIkSdoCeXl5RKPRdMcgEAjQr18/MjIyfjdPIpHgp59+4p133uH555/nk08+obi4GEiVqRxxxBFbPO/ChQu36LgGDRrQq1cvIpHIFo9dGYTDYTp16kTLli3THUUVyNIpS3mi0xP8587/ECuIQfn1rWwkmhdl7ui5/GO3f/Dds9+RTG4YJtC8JYSqZinSZmVkkF9/F3r3hlWr0h1m2xUUwJlnwoQJ6U4i7XiKi+Goo2DyZCgqSnearVNcHCGZvJKlS0/l5ptv5qqrrmLOnDkkEgkmTJjAvffeS25uLocddli6o0qSJEmSJEnagTRsCF9/DT16QLVq6U6zadWqQbduqZKYJk3SnUaSJEmSJG2JHewTspIkSZIkSZIkSZIkSZIkSZIkSZK0bRYsWEA4HCYej6c1x/7770/z5s3Jzc1lypQpdO/efZPHrV69mieffJIlS5aUbJs1axbxeLxkge26deuSk5NDfn7+b85ZXFzMvHnz6Nix4xZl7NmzJz/++CNLly7dqPyhssrOzubQQw9NdwxVEMlkktH3jGbkbSOJFaa3cOXXEtEExdFihl06jInPT+T4146nWoPUilWBFm0gEoHiStYcsD0SSa58qgMrVkAike4w2yc/HwYMgClTIDMz3WmkHcfZZ8O4cVBYmO4k2yYazSAQuI2srNU899w/+Oijj6hTpw65ubksXryYu+66i5NOOindMSVJkiRJkiTtYGrVgk8/heefh0suSf032Fgs3akgHE79f5gHHoBBgyAQSHciSZIkSZK0pYLpDiBJkiRJkiRJkiRJkiRJkiRJkiRJlcHq1atJpHnl/iZNmtCrVy8SiQRvvfUWRUWbL1BYs2bNBqUr6yxfvnyDx9FodIvmXrFixRbnDAaDHH/88YRCoS0+pyILh8Mcf/zxRCKRdEdRBZBMJHn3vHf54i9fECuoOKUrvxbNizJ39Fye6vwUq39ZDUAgGCS4by8I7yDfx4EAI5OHMeTVcKUtTPhfixfDTTelO4W043j3XXj77VTxUWVWXBxm1aqHOPvsa9htt91IJBL07t2bt956iz/96U/pjidJkiRJkiRpBxUIwJlnwtSpsN9+UK1aevNUqwbdusHkyXDeeZauSJIkSZJU2YTTHUCSJEmSJEmSJEmSJEmSJEmSJEmSKoNYLLbNxSu33HLLds8fDofp378/oVCI0aNHM3fuXNq0abPV47Rv377k/syZM7e4eGVLj1unQYMGHHDAAYwcOXKrz61IIpEIe++9Ny1btkx3FFUAiViCN056g+kfTCeaX7G/rxPRBGsWrOHJfZ5k4OiB1Gtbj+A+fyAxcni6o5WLtbEcTnuiFwUF6U5SevLz4dFH4YQToEuXdKeRqraVK1ML/lX20pV1ioqCLF16F599BvF4HKDKFORJkiRJkiRJqtyaNYPPPoPnnoNLL4VkEvLyym/+nJxUycr991u4IkmSJElSZRZMdwBJkiRJkiRJkiRJkiRJkiRJkiRJqgy2p3ilNPTp04f69euzaNEiPvvss20ao3v37nTs2BGAwsJCPvjggy0+NxaLbfV8PXr0oEOHDkQika0+tyIIh8PstNNOHHbYYemOogogmUgy9JSh/PzBzxW+dGWdZDxJ/rJ8nunxDKvmriKQU51A2z12iBWjrvx0AKvWVL1SgYICGDAAiorSnUSq2s4/v+qUrgAUF6cWLhw6NFW4Egy6zIAkSZIkSZKkiiMQgLPOgvnz4e67oVUrqF69bP+XVvXqqdKXO++EX35J/XfhHeB/oUmSJEmSVGWF0x1AkiRJkiRJkiRJkiRJkiRJkiRJkiqDZDK5zec+88wzG20bOHDgFp/ftGlTunbtSiwW480339ymAphDDz2U7t27A1BQUMCQIUNYtmzZFp+/Lc8/EAhw1FFHUVhYyLRp04hGK0dZBaRKV5o1a8aAAQNcnFwkk0nev/B9fn7/Z2L5W19ClFZJKFhZwNM9nua8CeeR0+MA4tOnQrQ43cnKzNhFu/DaN+0pLEx3krKxZAnccQf85S/pTiJVTe++C++/X/UKjvLy4JxzoFcvaNDA1QMlSZIkSZIkVTw1a8LFF8NFF8F//gP33gsffwzBYKqcfntlZ0MyCb17wzXXwIEHWrYiSZIkSVJVYfGKJEmSJEmSJEmSJEmSJEmSJEmSJG2BcDhMMBgkHo9v9bnz5s3brrlr1KhBIBAgHA5z0UUXbfKY1q1bc8sttzB27Fg++uijku2hUIi+ffuy5557ArBq1SqGDBnCkiVLtipDOLxtf44WCATo378/b731Fj/99FOlKF8Jh8O0bNmSk08+mVAolO44qgDGPTKO71/6nmh+xf/+3ZRkPEne4jxe6PMC531zHtStD0sWplaWqoL+NvIgCoqq7ipZ+fnw0ENwww2QmZnuNFLVsnYtnHlm6nVWFRUUwPnnw5tvpjuJJEmSJEmSJG1eIJAqke7VCxYuhLfeShWxfPUVzJsHOTkQjf52GUtWFmRkpP57b7Nm0K1barx+/VKPJUmSJElS1WLxiiRJkiRJkiRJkiRJkiRJkiRJkiRtgXA4TCBQuRbyz8zM5KSTTqJ169YALFq0iCFDhrBmzZqtHisSiWxzjmAwSP/+/Rk2bBgTJ06s0OUrkUiEXXbZheOOO87SFQGwYsYKPv3zp5W2dGWdRCzBypkr+fLeL+k56DRiTz4Iscr9nDZlYUFdRsxsSzJZua7XWyuRSBUnnHxyupNIVcsLL0BxcbpTlJ3iYhg2DObOhZYt051GkiRJkiRJkn5fkyZw0UWpG6TKVr7/HiZMgG++gdWrU9sKC1OF9Tk5UKMG7L03dOkCHTqktkmSJEmSpKrN4hVJkiRJkiRJkiRJkiRJkiRJkiRJ2gLZ2dmEQiFisViZzVGrVi0uv/zykse33XYbAEuWLOHDDz/c6PhddtmFXXbZBYAVK1Ywbtw4Fi1aBEBOTg5nnnkmDRs2BGDVqlV8+umn1K5dm9q1a5eMsWTJEoqKin43W852rkYTCAQ48sgjadSoEcOHDycWi5FMJrdrzNIWDofZb7/92H///StdyY7KRjKR5I2T3iBWVHav+/IUzYsy8q8jade3HXV79yHxxScQrUINA+Ew/5zdFwLBdCcpc2vXwt13W7wilaZkEu69F/Ly0p2kbCWT8I9/pK4hkiRJkiRJklTZZGfDH/6QukmSJEmSJK1j8YokSZIkSZIkSZIkSZIkSZIkSZIkbYHGjRuTSCTSMvfKlSv56quvNtqelZVVUryyevXqDY5p0KBBSekKpEpdTj311I3GGDx4MHPmzPnN+cPhMC1bttzW+CUCgQBdunRhl112YejQoSxevJhoNLrd426vSCRC7dq1GTBgAA0aNEh3HFUg4x4Zx7Ipy0jGK1ZJ0PaIFcZ444Q3OO+bQfDDN7B0cWoV/iogFq7GP4bvQWFhupOUj59/hu+/hw4d0p1EqhrGjIGlS9OdouwVF8MTT8Bf/woZGelOI0mSJEmSJEmSJEmSJEnbL5juAJIkSZIkSZIkSZIkSZIkSZIkSZJUGdStW5dkFSkn2FqhUIgmTZqU2ni1a9dm4MCB9OnTh0gkQiAQKLWxt1Y4HGa//fbjggsusHRFG1gxYwWfXP8J0bz0lwOVqiSsnLmSL+8bS3jAGRAKpztR6QhHeL/WIGKx9F1PyltRETz4YLpTSFXHvfdCXl66U5SPZBLefDPdKSRJkiRJkiRJkiRJkiSpdASSO+on/SVJkiRJkiRJkiRJkiRJkiRJkiRpKz355JMsWrQo3THKXTAY5NprryUjI6PUx87NzeXf//438+bNI5FIkEgkSn2O/xUIBAiFQjRq1Ihjjz3WwhVt0rP7P8u8L+eRjFfNP8MMZ4e5ZOolVP/lGxKffwTRSlwwE44Q6NiFIx46nk8+SXeY8pWdDWvWQCiU7iTaURQVFVFcXEwsFiMWixEKhYhEIoTDYbKystJaprY9liyBVq2gsDDdScpPp07w7bfpTiFJkiRJkiRJkiRJkiRJ2y+c7gCSJEmSJEmSJEmSJEmSJEmSJEmSVFm0bNlyhyxeqV69epmUrgDUrl2bM844g5UrVzJu3Di++eYb4vE48Xi81OeKRCIkk0k6dOjAvvvua+GKNmvZ1GUsmLCgypauACTjScb9YxyH3HUIyRXLSX4/vnKWr4QjBFrvTOjIfkw4I91hyl8oBNOmwe67pzuJqqK8vDwWLFjAggULmDNnDgsXLqS4uJhgMEgwGCw5bl1xWjgcpmHDhrRq1YrmzZvTpEkTatasWSnKWF56Kd0Jyt9PP8GMGbDzzulOIkmSJEmSJEmSJEmSJEnbx+IVSZIkSZIkSZIkSZIkSZIkSZIkSdpCzZs357vvvqO4uDjdUcpVs2bNynyOOnXqcNhhh3HwwQfzn//8h2HDhpGZmVlS+JJMblsBRkZGBslkkmrVqtGzZ086dOhQZiUyqjrGPjSWRDSR7hhlKl4cZ8ITEzjorwcROqo/8cJ8ktMmV67ylXCYQJNmhE48myVLQ+Tnb9swZ54Jgwevf7ylHRFHHQUXXwxdu0LNmrBsGXz+Odx5J0ya9NvnHn44fPDB+sezZ0ObNlsZ/L8mTLB4RaUnNzeXcePGMXHiRIqKigiHw0SjURKJ9dfEX9//teLiYn755Rfmz59PRkYG8XicYDDI7rvvTvfu3WnUqFF5PY2t9sknUFiY7hTlKxyGr76yeEWSJEmSJEmSJEmSJElS5WfxiiRJkiRJkiRJkiRJkiRJkiRJkiRtoebNm292sfGqKhKJsNNOO5XbfKFQiAMPPJDp06dzww030KRJE9q1a0fz5s2pVq0ayWSSQCBAdnZ2yTmxWIzCwkIyMzOJRCIkk0nq169Py5YtadGiBU2aNKFu3boEtrRNQTu04rxivn/+exKxqv9aTyaSTHlzCnuetCeh/qcSf3MIyWmTKkf5SjhCoGkLQqcNIhAOM2ECZGVBUVH5TH/nnfDnP2+4rWlTOOUU6N8/dft1scqv1a0LzzxTOjnWroUvv4TTTiud8bRjSiaTTJ8+ndGjRzN//nySySTxeByg5J9bO17Rr16M33//PZMnT6Zu3br07NmT3XffnXC4Yv2Z+4QJ23bethY3nX46nHEGdOgAdepALAbz5sFnn8E998CsWeuPrVEjdc3p0gVatUpdQxIJWLQIxo2DRx6B0aO3PvvatTBmTOq6JUmSJEmSJEmSJEmSJEmVWcX6RJokSZIkSZIkSZIkSZIkSZIkSZIkVWB16tShYcOGLFiwIN1Ryk0ymWTPPfcst/kCgQCJRIJBgwZRvXp1/vKXv/DGG28AULNmTQYMGMCJJ55IkyZNKCoqIplM8vzzzzNhwgSuueYaevbsacmKtssPQ36AHeTbp3htMaPuHsWeJ+1JIBgidNypxIe9RXLieIgWpzve5kUiBFrvQujEswiEUn8q+/XXkJdXPtPvu++GpSs33QRjx8Lhh8NVV6UKYF54Adq2hZUrNz7/ySehSRMoKIBfdUhts1Gjtn8M7ZgSiQRfffUVo0ePJhqNUlxcNq/7ZDJJNBpl8eLFvPfee7z33nt06dKF3r17k5GRUSZzbo3cXFixovzmu+++1LXi1yIR2HXX1O2kk6BrV5g+PbWvbl245JKNx2nTJnU7/ng48UQYOnTrciSTXj8kSZIkSZIkSZIkSZIkVQ0Wr0iSJEmSJEmSJEmSJEmSJEmSJEnSVujZsyfvvPNOmS1OXpEEAgH22GMPsrKyynXeYDAIwMknn0y/fv1YunQpS5YsIRaL0alTJzIzM0kmkyXlKnvvvTf5+fnk5OSUnCtti2Qyyei7RxPNi6Y7SrlZ/tNyFv+wmEZ7NSIQCBI6sj+Jho1JfPwexGKQTKQ74obCEYLdDyDY+1ACv3q9f/55Km55OPbY9fdHjoTbb0/d/+QTOOaYVHFCvXpw5pnw979veO7pp6dKEnJz4YEH4C9/2f48P/0E8TiEQts/lnYcS5Ys4fXXX2fVqlVEo+V3zVv3/mncuHFMnDiR4447jjZt2pTb/JvyzTeQkwOrVpX9XNnZcOml6x8PHQpPPAEtW8JDD0H16lC7Npx7Llx3XeqY4mJ4663UNWbu3FRpU6dOcMstUKNG6rV/xRVbX7wCMHUqJBLg2ydJkiRJkiRJkiRJkiRJlZnFK5IkSZIkSZIkSZIkSZIkSZIkSZK0Fdq1a7fDlHuEw2G6d++e1gxZWVm0aNGCFi1abLA9EAiUlK8Eg0GqV6+epoSqSpZPW87ahWvTHaNcxYvjfP/C9/S5pw+Qem2FuvYk2HZ34m+8QHLJIohWgKKpSARq1iY84AwCjZputHvSpPKLUqfO+vt5eRvuW/urb58DD9yweKVFC3jkkdT9Sy6BcCn9lW84DLNnw847l854qtoSiQT/+c9/GDVqFLHyaivahFgsRiwWY8iQIey1114cfvjhZGRkpCXL+PGpMpPykJMDv36at9yy/vrVrx8cfXTq/q+PWbgQ+vffcJxPP01dU/74x9TjmjW3LU84DD//DO3abdv5kiRJkiRJkiRJkiRJklQR7Bif7pckSZIkSZIkSZIkSZIkSZIkSZKkUhIKhejatSuhUCjdUcpc7dq1ady4cbpjUFBQwIwZM/jpp5+YN28ea9asAVIFEVJpWvD1AgKhHev7KhlPMmfknI22B2rXJXTOZQT7HA2RCMl0vt7CEYLdDyB84dWbLF2B8itNAJgyZf39Aw+EAw6ArCzo2xc6dly/r3Xr9fcDAXjuOahVC159FV56qfTyhELw38ui9JuWLFnC448/zujRo9NauvJrsViMH374gYcffphZs2alJcOYMVBcTv1Sy5fDN9+sf3zbbXDIITBwYOpaAhCNwiuvbH6M7GzYd1846qj12z76aNvyBIMwceK2nStJkiRJkiRJkiRJkiRJFUU43QEkSZIkSZIkSZIkSZIkSZIkSZIkqbLp2rUrY8aMSXeMMpWRkUHPnj3TNv+SJUt46qmnGDp0KLm5uWRkZJCdnU3dunVp1aoV3bp1o3fv3uy0005kZWWlLaeqlnlj5lG8pnRW3+94Zkf6Du77m8fM/nw2zx343O+OFQgGOOuLs2jZs2XJtrfPepuJz5XOavlLflxCMpncqMwoEAgQ6tqTYNvdWfHCU0QWLyQUDJBRHsVTgWCqUaR+Q8J9T9ps4co60WjZR1rn2WfhyiuhZctUAcKIEZs+7teXpiuvTJW0zJ8PF15YunkCgfItnlHlNHXqVN58802i5fli2UKxWIxYLMaQIUM46KCD6N69e7nOv2JFuU5H//7wzDNw0EFw3HGp2zpffw1XXAHjxm183h//CH//+4bbVq9OXZNuvHHbssTjsGrVtp0rSZIkSZIkSZIkSZIkSRVFMN0BJEmSJEmSJEmSJEmSJEmSJEmSJKmyqVGjBnvssQeh8igfSJOMjAzat2+flrm///57OnfuzM0338zEiRNZvnw50WiUlStXMnHiRJ577jkuvvhi9txzT+644w6Ki0unKEOaO2puuiNs0n7X7bdB6UpZyJ2du/mdtepQ79LrmLDP/rw2fQ7FABkZZRMkkgHhMIEO+xA+5zIi51/5u6UrUL7FK6tXQ69eMGwYJBLrty9YAJ98sv7xypWpfzZtCrffnjr27LPXby9NhYWlP6aqjokTJzJ06NAKWbrya7FYjBEjRvDZZ5+RTCbLbd78/HKbCoA1a2D69E2/bjt2hFNP3bpLbCQC4fC2ZYnHLW6SJEmSJEmSJEmSJEmSVPlt40eoJEmSJEmSJEmSJEmSJEmSJEmSJGnHduSRRzJ9+nQKquBq1eFwmOOPP57wtq7ivR0WLlzIlVdeybJly7jmmmu44IILiEQi5Ofnk5eXx4oVK5gzZw7jx4/no48+4o477mDatGm8+uqrJJNJAoFAuWdW1ZCIJ1g+bXmZjf/Mfs9stK1oVdHvntd478b0vqU3yUSSeHGccFbpvy4D4QALJyykTps6m94fCJBMJul1bD9mrMilyWWX8vx1V3FUvYawaiUEg1BcDGxjUUJGJiSTkJ1DsMcBBDt2IZCVvVVDhEIblqCUtTlz4KijoE4d2HlnyM2FWbPgySfXHzNxYuqfDRpAVlbq/vDhmx6vdevUl+Dtt6Ffv63PE4ls/TnaMXzzzTd88MEHxGKxdEfZItFolLFjxxKNRjnssMPKZc7yLC4KhWDkSNhzz9Tjm26Cv/8d6tWDF1+E/faDCy+EoiK44ooNz33tNRg/HmrUgL32giuvhMaN4aKLoG1bOPTQrc8Tj1vcJEmSJEmSJEmSJEmSJKnys3hFkiRJkiRJkiRJkiRJkiRJkiRJkrZBVlYW/fr14/XXXycajaY7TqkJhUJ07NiRVq1apWX+H374gZEjR3LTTTdx8803b/a4s88+m7lz53L22Wfz8ccf8+6773LMMceUY1JVNcunLScUCREvipfJ+PNGz9vqc0KZIfq90I9QRogvH/iS3fvvTu3WtUs9W3RtlPlfzWeP4/fY7DGBQIBQKMS5557LL7/8wvF/uZ2//OUv/PnCPxH/ZQ4s/IWJ775Fu7p1yMzKSpWxJJPrb4HA+lsykVrtv14DAi13Iti8FYGmzaF+o20uT4pEIB2X4pUrU0UIkCpgOfnk9fuGDi2fDMkkZG9dT412EJMmTapUpSvrRKNRJkyYQHZ2Nr169Srz+cqzZ6537/WlKytXwu23p+6vXQv33psqXgE48cSNi1cWLkzdAD78EL77bn2ZU58+sNNOMHPm1uUJBMr3+UuSJEmSJEmSJEmSJElSWfBjUJIkSZIkSZIkSZIkSZIkSZIkSZK0jdq2bcuuu+7K1KlTicfLpqyhvGVlZXHIIYekbf6pU6dSs2ZNDjjgAAASiQTBYJBkMglAMpkkmUwSj8dp2bIlf/vb3zjooIMYNWqUxSvaLksnLyUQ3LbSj7JyyF2H0LB9Q5b8uIRP//wpu/ffvUzmSSaSzB83f4uPv/XWW8nPz+fGG28kEolw9dVXs6J5G7oe0Y/LLruMBy+/ivjiBQRiMQKxKMlYnEAolGpHCUcI1G8A9RoSCAZL7TlkZEB+fqkNB8Att8Ctt6buDx4MZ5+9ft+QITBvHnz9NaxeDR06wLXXQk5Oav+nn64vRJg/Hy6/fOPxu3WDU05J3V+xAv7yF5gxY+tzWryiTZk9ezZvv/12pStdWScajTJq1CiqV6/OPvvsU6Zzlefrp0GD9fczM1PXruLi1ONatdbv+/X97GwoKNh4rERiw8d162598Uo4DFlZW3eOJEmSJEmSJEmSJEmSJFU0Fq9IkiRJkiRJkiRJkiRJkiRJkiRJ0nY4+uijmTlzJgWbWhG7kgmFQgwYMICsNK7AXVxcTCwWIy8vD1hfvBIIpAox1v1zXRFLdnY2DRo0oKioKD2BVWUUry0m8b+r2JeiW5K3bLTtw8s/5KuHvtrk8W0OasMfLvsDsaIYb572JvHisi13Kl5bvEXHrXtN3nPPPRQXF/PnP/+Zvfbai9zcXAD23HNPAnXrE6pTr+T1Wh5atYL/RigXTZrAySdvet/48RvuW7YMHnpo4+POPHN98crq1Zs+ZksUFEDr1tt2rqqmoqIiXn/99UpburJONBrlww8/pE2bNtSpU6fM5imL4pXNFTdNnLj+mJwceOUVePJJqF8fbr99/b6vv15//4UXoEYNeP99mDULCgthzz3h6qvXH7N6NUyevPU5g0GLVyRJkiRJkiRJkiRJkiRVfhavSJIkSZIkSZIkSZIkSZIkSZIkSdJ2yMrK4rjjjuOVV16p1AucBwIBOnfuTIsWLdKao1OnTsRiMV566SV69+5NTk7OJo8Lh1N/Hvf999+zdOlS2rZtW54xVQXFCmIk48l0xwAgs1Ymxw4+lkAwwOc3f87iiYvLfM5oYXSLjgsGgyXFR3fddRfz58/niiuuIBQK0bhxY9q1awekypHKs3hlv/02LDQoa6++mios2HVXqFsX8vJg0iR4+WX45z8humVfzlLRtGmqwEFaZ9iwYVWmkCwWi/H6668zaNCgMrum7LYbjBhRJkNvZOpUeOIJuOCC1ON+/VK3X8vLg2uuWf84FIJDD03dNiUaTY2Xn7/1ecJhi5skSZIkSZIkSZIkSZIkVX4Wr0iSJEmSJEmSJEmSJEmSJEmSJEnSdtp555056qijGDZsGNHyXG2/FO2yyy4cfvjh5VqUsCmHHHIIffv2ZciQIfzwww+cdtpp7LfffjRv3pxq1aoRCAQoLCykqKiIadOmceutt9KgQQN69OiR1tyq/GJFMZKJsiteeWa/ZzbatnLmyk0ee9DtB1GrRS3mfDGH0feOLrNMvxYvim/xseuuE1lZWTzwwAOcc845jBgxgp49e9KqVasNjikvPXrAc8/B2rVbf+5zz6Vu/+u221K3TXniidRte2xu3q31hz9s/xiqOmbMmMGUKVOIx7f8NV2RJZNJli1bxrhx4/hDGX2zd+8OL7ywbdePbXHhhfCf/8AZZ0CnTqnypngc5s2Dzz+He++Fn39ef/zgwVBQAPvsAw0bQo0aqZKV2bPhiy/gscdgypRty5KfnxpXkiRJkiRJkiRJkiRJkiqzQDKZLLtPAUuSJEmSJEmSJEmSJEmSJEmSJEnSDuTLL79kxIgRlap8JRAI0KpVK0477TRCoVC64wCwatUqBg4cyFtvvUUgEKBBgwY0btyY+vXrU716dWKxGJMmTWLOnDkAvPrqqwwYMCDNqVXZff341wy/ajixglipjNfxzI70Hdy35PFtgc00eGzCiW+dyG59d9uiY5/o9ASLJy7e2ngbqb97fS6efPE2nbt06VI+/PBDatasybHHHrvdWbbFTz9Bly7lV5xQUWRlpUoaLrkk3UlUERQWFvLII4+Qn5+f7iilLhKJcMEFF1C3bt1SH3vy5FSB0Y52/QBo1AgWLUp3CkmSJEmSJEmSJEmSJEnaPuF0B5AkSZIkSZIkSZIkSZIkSZIkSZKkqqJ79+4Eg0E++eQTYrHSKW8oS6FQiJ122okTTzyRYDCY7jglatWqxdChQ/niiy94/fXXGTNmDHPnzuWnn34CoEaNGtStW5eDDz6YW2+9lZ49e6Y5saqCSHaEQDCQ7hhpE87atj85TSaTNGjQgNNPP51EIlGyLRAo369l27ZQiTqvSk1GBnTunO4Uqig++OADiouL0x2jTMRiMd544w0GDRpU6teXdu12zOsHwD77pDuBJEmSJEmSJEmSJEmSJG0/i1ckSZIkSZIkSZIkSZIkSZIkSZIkqRT94Q9/IDs7m/fee49oBV7FOxKJsNtuu9G3b18CgcAmFzHfXHlCeZUq9OrVi27durFixQqWLVvG0qVLWbt2LdnZ2bRr145WrVqVeQbtOMLZ4XIvXul9S28OuPUAAL4b/B3vnP0OAN8+/S2zP5+98fE39ya7bjYAPwz5gfnj5rNm/ppSyRLJifzuMclkEmCD1/+v768rcCrv0pXU3LDbbjBxYrlPnVb5+dCxY7pTqCJYtWoVkyZNIh6PpztKmUgmkyxfvpw5c+bQunXrUh07FIJdd4UffijVYSu8jAw44IB0p5AkSZIkSZIkSZIkSZKk7WfxiiRJkiRJkiRJkiRJkiRJkiRJkiSVsg4dOlCnTh1ef/11CgoKiMVi6Y5UIhAIEA6HOeSQQ+jatetvFqus27dmTarYobCwkAYNGpRrqUJWVhZNmzaladOmG+1LJBIlRQ/S9qrfrn66I5SY9t60TW7f9/J9S4pXZgyfwcTnSqllJACNOzXe5K6FCxfSoEEDwuHwRq/9XxexrLtu/PzzzyxZsoSuXbuSkZFROvm20KmnwrRpUFBQrtOmVdeukJOT7hSqCL7++ut0RyhzxcXFjBkzptSLVwD222/HK17JyoIuXdKdQpIkSZIkSZIkSZIkSZK2n58olyRJkiRJkiRJkiRJkiRJkiRJkqQy0KJFCy699FL23ntvwuFwuuMAEIlEaNKkCRdddBHdunXbbIFKIBAgGo0yY8YM7r77bnr37k379u3p2bMn/fr14+WXXyYej5d6vmQyyfLly1m1atUm9//444+MGTOGH3/8kdzcXEtXVKoatG9ArLDilCSVp4zqGTTv3nyj7dOnT+f000/nxhtv5Omnn2bkyJHMnj2bgv82m/y6oGndP1944QWOOuooFi1aVH5P4L8GDoT/dsHsEGrUgOuuS3cKVQTxeJzx48eXyc/mimbWrFklhXCl6dhjoXr1Uh+2QovF4A9/SHcKSZIkSZIkSZIkSZIkSdp+gWRyR/oIqSRJkiRJkiRJkiRJkiRJkiRJkiSVv7lz5/LGG29QUFBALFb+xQ6BQIBwOEyfPn3o0qULixYt4vTTT+fiiy+mX79+Gx2/bNky3nrrLZ544gm+/fZbateuzcEHH0xGRgZjxoxh5cqVHHnkkQwZMqRUc/7yyy/8+c9/plGjRtx3330kEgmCwSDfffcdd9xxBzNnzmTFihXUrFmT/fbbj/POO4+OHTuWagbt2B5t9yjLpy1Pd4xyF6ke4byvz6P+bvU32P7ggw9y1VVXkZGRQTwep1GjRuy8887svvvu7LHHHrRt25Y2bdrQuHFjateuTTKZpG/fvnzyySfk5eWl5bmceCK88QYkEmmZvlzVrw+LFkEolO4kSrcff/yRd999l+Li4nRHKXPhcJgePXpw4IEHluq4iQQ0a5Z6Te0IwmE491x4/PF0J5EkSZIkSZIkSZIkSZKk7RdOdwBJkiRJkiRJkiRJkiRJkiRJkiRJqupatmzJpZdeyogRIxg/fjyBQKBcFkcPh1N/QtamTRuOPPJIateuDcCtt97KZ599RiQS4eijjyYSiZScs3DhQp555hkGDx7MzJkzOf/88znjjDPo3r07AHl5edxxxx088MAD/PGPf+Shhx4qtbzjx4/ngw8+4MYbbwQgGAwyZswYTjvtNGbPnk2dOnXYaaedWLFiBY8//jgvvvgib7zxBn369CGZTBIIBEoti3ZMzXs03yGLVxLRBPV2rbfR9p9++gmAK6+8kmAwyLhx45g2bRpjx44lFotRu3ZtWrduTbt27dh7773JyMjg66+/Zt999y3vp1DiT3+C99+HNPW+lJvsbLjsMktXlDJ69OgdonQFIBaLMW7cOHr37k0wGCy1cYNBuPJKuOUWKCgotWErrHAYLr883SkkSZIkSZIkSZIkSZIkqXRYvCJJkiRJkiRJkiRJkiRJkiRJkiRJ5SASiXDooYdy4IEHMmnSJEaNGsXq1auJxWIkk8lSnSsjI4NgMEi3bt3o0qULNWrU2GD/448/TlZWFn/7299KSlfWFZe8/vrrPPLIIyxZsgSA119/nZkzZ3LVVVfRpUsX6tatyx//+Efy8/N59tlnOeCAA+jXr1+p5P7hhx/Iyspin332AVIlL08//TSzZ8/mhhtuoH///mRmZrJy5Ureeecd7rvvPu666y46d+5M3bp1SyWDdmwt92vJ5NcnE82LpjtKuaq/W30CwY2Li9YVOVx44YU0b96cX375hSVLljBr1iwmT57M999/z+TJk/n3v//NK6+8Qo0aNVizZg2XXXZZeT+FEl27QvPm8N/OmCormYTzzkt3ClUEy5YtY9myZemOUa4SiQQ///wz7dq1K9VxBw6Em28u1SErrA4doJS/fJIkSZIkSZIkSZIkSZKUNhavSJIkSZIkSZIkSZIkSZIkSZIkSVI5ikQidOrUiU6dOjF//ny+/PJLpk6dSigUIplMEo1ufeFDKBQiHA4TjUZp3Lgx++23H7vuuiuhUGiTxweDQR566CEAotEokUiEQCDAyJEjuf7668nPz6d3795ceOGFzJo1i/fff5/+/ftz3333cfbZZ9OoUSNOPfVUhg8fzueff85hhx1GTk7Odn1dAGbNmkWtWrVo0KABAD///DOfffYZp512GrfddhvBYLDk2J49e5JIJHjooYcYO3YsRx555HbPLzXt3JRAYOMCkiotkCqc+V+FhYXE43FCoRA1a9YkEAjQokULWrRoQefOnSkuLmbVqlUsWbKE2bNnM3v2bJ577jnGjx/PwQcfnIYnst6f/wznnltILJaV1hxlJRyGww6DRo3SnUQVwdy5c3e461ZxcTGzZs0q9eKVevXg//4P3ngDEolSHbpCqVEDrr023SkkSZIkSZIkSZIkSZIkqfRYvCJJkiRJkiRJkiRJkiRJkiRJkiRJadKsWTOOP/544vE4S5cuZcGCBcybN4958+axcuVKwuHwZhdTj0ajVKtWjaZNm9KqVSuaNm1K48aNyczM3KoMkUiERCLB2rVruemmm8jPz+eKK67g/vvvLznmmmuuoXfv3tx///306NGDDh060LVrVy677DIyMzNLpXRlXZaioqKSx7m5uSxZsoRDDz2UYDBINBolHA4Ti8WIRCL84Q9/IBAIsHbt2lKZX2rUoREZ1TMoXluc7ijlJpITYc+T99xoeygUomfPnixevJjc3Fxq1apFIpEoKUDKyMigQYMGNGjQgPbt21NYWMjnn3/Ot99+S5cuXcr7aZQoKiri5Zf7k0jcTSCwB8lk8PdPqmQyM+Hhh9OdQhXF3Llzt6i0rWPHjvTt27fk8W233bbRMbfcckvJ/bfffpuJEyduVZYuXbpw1FFHlTxeV8j0a8FgkC5dutC+fXsaNGhAZmYmsViM3Nxcpk+fzpgxY8jLy/vduebMmbNV2bbUn/4E770H+fllMnyFEImkCmYkSZIkSZIkSZIkSZIkqaqweEWSJEmSJEmSJEmSJEmSJEmSJEmS0iwUCtG4cWMaN27MPvvsA0A8HmfFihUUFxcTi8WIxWIEg0EikQjhcJg6depsdcnK5gSDQXJzc5kyZQqHHXZYSelKNBolFAoRDAa5+uqrOfbYY/n444/p0KEDABdccEGpzL9Or169+Oc//8mcOXPYfffdadasGcFgkIKCAiD1dUokEiXH5+fnE4vFaNiwYanm0I4rEAyw75X78vktnxMriKU7Trmo1rAaLXq02Gh7JBLhvPPO47zzzivZtq505dfi8TihUIglS5YwadIkdt11180WRpWlZDIJwAMPPMDXX4/lj38cw+OPt6ewsNyjlKlq1eD++6Fly3QnUUXxyy+/pDsCAHXr1qVPnz6/e9xxxx3HHnvsscG2jIwMGjZsSMOGDWnfvj1PPvlkyc/+zVm2bBnJZLLUrzddu0KfPvDhh/CrLrgqo1o1ePRRCLvKgCRJkiRJkiRJkiRJkqQqZONPuEqSJEmSJEmSJEmSJEmSJEmSJEmS0i4UCtGgQQOaNWtGq1at2HnnnWnTpg3NmzencePGpVa6ss7y5ctZvnw5e+65JwBFRUVEIpGSBc1r1apFKBTixx9/BFIlB+uKDtaVofy6FGVb9OvXjz322IOLLrqIadOm0bZtW3r37s0//vEPZs6cSTAYJBQKEYlEiMfjvP7669StW5c2bdps17zSr+09cG9IpjtF+YhUi9Dzmp6bLC5IJpMUFxf/7hihUAhIXUOys7Pp169fqefcEoFAgEAgwNChQ9ljjz24447TufnmADk5VedfZjgMnTrBr7pwtIOLx+OsXLky3TEIBAL069ePjIwMotHoZo+rU6fOBqUr48eP5/nnn+ejjz4qeQ9Rq1Yt2rdvv0VzltVzf/ppyMoqk6HTKhKB/feHk05KdxJJkiRJkiRJkiRJkiRJKl0Wr0iSJEmSJEmSJEmSJEmSJEmSJEmSyMrKonnz5sydOxeAzMxM4vE4gUCANWvW8OqrrxKPx6lVqxaQKllZV9aQm5tLXl4eCxcu3K4MOTk53H///eTm5tKhQwfOOuss2rVrx08//cS5557LPffcw9ChQ3n33Xc58cQTGTZsGGeffTZNmzbdvicv/UpOvRza/V87AsGNy0iqmmQiSYfTOmxyXyAQICMjY/Pn/qp8CWD33Xfn4Ycf5oILLij1nFtq5syZfPPNN5xwwglkZ2dzxhmLqFVrORBPW6bSlJkJQ4bAJnpytINaunQp4XA43THYf//9ad68Obm5uYwfP36zx2X9T5vJ8OHDmTVrFmPHjmXZsmUl29cVOv2WQCDAggULtj30b6hXDwYPhpycMhk+bbKyUs/La4gkSZIkSZIkSZIkSZKkqib9n6STJEmSJEmSJEmSJEmSJEmSJEmSJKXd7rvvTpcuXfj888957bXXOOGEEwiFQixdupT33nuPd955h2bNmnH22WcD6xdFf+2113juuef4+eefyc3N5YgjjuCEE07gqKOO2qYchx12GO+88w4XXnghzz//PBkZGRQXF/P555/z+eeflxyXnZ3N0UcfzR133EEkEtnu5y/9Wvc/dWfa+9OI5kXTHaXMBMIBOpzagYzqG5er5Ofn8+OPP9KkSRNatGix6fP/Z+X+rKwsevbsWSZZt0QymaSoqAiAefPmATBmzH9Yvvx2gsGvSCR+v8ihIqtWDR54AFq2THcSVSQLFy7coAApHZo0aUKvXr1IJBK89dZbtGnTZrPHLlmyhDVr1lCjRg0ADj30UCZPnkyjRo2oX78+AEVFRUydOvV35y0uLmb+/PnsueeepfNE/kffvtCnD3zwARQXl8kU5apaNXjySWjUKN1JJEmSJEmSJEmSJEmSJKn0WbwiSZIkSZIkSZIkSZIkSZIkSZIkSQLgqaeeomPHjvzxj39k5MiR7LbbbnzxxRd88cUX5Ofnc8UVV2ywoPp9993HNddcA8BOO+1E/fr1ee211xg6dCgvvPAC/fr12+oMyWSS/fffnx9++IFPP/2Ujz/+mPnz57NmzRpisRjhcJg6depwxBFHcOKJJ5bac5d+rVnXZtRqVYtlk5elO0qZCUVC7HvFvpvc9+GHH/LXv/6VQYMGcdFFFxGPxwmFQuTm5jJnzhx+/PFHIpEIu+66K7vtthtZWVkkEgkCgcBGhSzlJRAI0KpVK1q3bs0PP/zAihUruOGGG+jVqxXnnJPFwIFQUJCWaNstJwf694dBg9KdRBVNXl4esVhsm8695ZZbtnv+cDhM//79CYVCjB49mrlz5/5m8Uo8Huell17i//7v/2jatCldunShS5cuJftnzJjBRx99xKpVq7Zo/tWrV2/3c/gtV1wB775bplOUi0gE9t8fTjop3UkkSZIkSZIkSZIkSZIkqWxYvCJJkiRJkiRJkiRJkiRJkiRJkiRJAqB+/fp8+OGHXHbZZTz++OMl2zt06MCAAQM4//zzqVmzJgCfffYZ999/P8FgkHvuuYf+/fvTunVrPv30U/72t79x1llnsfvuu7PbbrttVYZ1pQ2BQIBDDjmEnj17snbtWvLz8wkEAjRq1IjMzEwgVdKSrpIHVX39nu/Hs/s/S6xg20oNKrJwdpi9B+5Ngz0abHL/s88+S0FBAb169QIgFArx2WefceuttzJq1CgyMzMJh8PsvPPOnH322Vx00UVEIpHyfAobicfjBINBDjzwQJ599lkeeOABqlWrxsCBAznpJFi2LMa114bIz69c14zsbDjkEHj2WfByp/8VjUZJJpNpm79Pnz7Ur1+fRYsW8dlnn23ROUVFRSxfvpzGjRsTDAY32NeiRQvat2/P559/vkVjRaPRrY28xV55BS69FG64Ae6/H/Lzy2yqMhUKQZMm8MILXkMkSZIkSZIkSZIkSZIkVV0Wr0iSJEmSJEmSJEmSJEmSJEmSJEmSSuy11168/vrrzJo1i0mTJlG7dm06depEs2bNiEQiJBIJgsEgX3zxBYsXL+ZPf/oTl112GaFQCICDDz6Y/Px8TjvtNJ588smScpZtlZ2dTXZ29gbb1hUsWLqistS0c1O6XdKNcf8YRyy/apWvZNfNps+9fTa5L5lM8vnnnzNw4MCS4qS5c+cycOBA5s+fT8eOHdltt93Iz89nwoQJXHHFFfz888/cd999ZGVllXn2goICfvjhB6ZMmUK9evXYc889ad26NaFQiFAoRP/+/Xn22We58847AYjFUv/uLrkkTGEh3HxzkoKCynHtyMmB/faD119PlSdI/2t7ikeeeeaZjbYNHDhwi89v2rQpXbt2JRaL8eabb5JIJH73nMzMTM455xyqV68OwDvvvFPyXuOEE06gfv369O7dm4KCAr766qvfHa8sildiMbj+enjjDfjkE+jYEbp2hRNPhIKCUp+uTAWDUK8ejBkD9eunO40kSZIkSZIkSZIkSZIklR2LVyRJkiRJkiRJkiRJkiRJkiRJkiRJG6hfvz7169ena9euG2xPJpMlJSpz584F4JBDDiEcDpNMJonH44RCIY455hgaNWrEzJkzt6t0ZXNCNhConBz41wOZ/MZkcmflpjtKqQlnhzn+1eOJZEc2uf/bb7+luLiYPfbYg3A4TFFREYMHD2bevHncc889XHXVVaxZs4ZVq1YxduxYrr/+eh577DHOOOMMunXrVqbZp02bxiWXXMLEiRNZunQpgUCAgw8+mNtuu43u3bsDcNRRR3H99ddz5513EgqF+Oqrrzj00ENp1KgRV1wRp2bNEJdfXvELFHJy4Mgj4eWXIexfA6sMzJs3b7vOr1GjBoFAgHA4zEUXXbTJY1q3bs0tt9zC2LFj+eijj9hjjz1KSlcWLVrEd999B8DSpUsZP348hx9+OADt27ffouKV0i5gW7ECTjoJkkn4+utUaQnAMcfAv/4F555b8a8d64RCUKcOjB4NzZqlO40kSZIkSZIkSZIkSZIklS0/ailJkiRJkiRJkiRJkiRJkiRJkiRJ+k3rClUCgQCxWIxwOEyrVq0AyM3NBVKlLKFQiGQyyaxZs1i+fDmFhYUUFhaSlZX1m+MXF8OPP8L48TB1KqxeDXl5qe3Z2VCtWmrx8A4doEsX2GUXWLp0MQCNGjUq0+euHVs4M8yA1wfw7P7PEiuIpTvOdgtnh9l74N607Nlys8csXLiQ7OzsktKkpUuXMmLECHr06MFVV10FpAoXatSowfHHH0+TJk3Yf//9+eCDD8q0eOXTTz9lwIAB1K9fn+OPP56OHTsyYsQIXn31VTp06MC+++5LLBYjEolw++23M3fuXF588UVeffVV9tprL/r27UujRo04/fQCJk4cy2OPdSUQyCKZrHh/apudnSp4ePBBKIPuKlUhGRkZ6Y6wVXJyckru/2/2zMzMkvu/975hnXApthJ9/z306wf9+8Pf/rZx4dEpp6Tej5xyCuTnl9q0ZSISgYYNU6Ur/327JkmSJEmSJEmSJEmSJElVWsX7NKgkSZIkSZIkSZIkSZIkSZIkSZIkqUIJhULMnj2bRo0akZ2dDcCRRx7J3XffzSuvvELHjh1p164dyWSSaDTKu+++y8qVKznwwAM3uXj6ggXw3nswahSMHQuzZ0NWFsTjm1/MPBCA6tUhkYB4PEkotIq8vA+58MJO3HNPL6pXL8MvgHZoTTs3pdsl3fj6H18TzY+mO862C0B2vWz63NvnNw/r0KEDkUiEqVOnAqnX/4IFCzj00EMBSCQSBIPBkhKmGjVq0LhxY+bOnVtm0T/44APOPvts9txzT2644QYOO+wwAPbff39Gjx7N2LFjCQQCRCIRotEokUiE559/nnA4zJAhQ7juuusYOnQoRxxxBKNHj2bkyJG0arUbDRt+zOTJYfLyyiz6VsnOhtq14ZVXoFevdKdRZRAOhwkEAiSTyTKbo1atWlx++eUlj2+77TYAlixZwocffrjR8bvssgu77LILACtWrGDcuHEsWrQIgMWLF5ccV7duXY4++mgmT55M7dq12XfffUv2zZ8/f4uyRSKRrX4+m/Laa3DxxfDQQ6lilc059lh4913o2xcKCyFaAX8k5ORA69bw2WdgN50kSZIkSZIkSZIkSZKkHYXFK5IkSZIkSZIkSZIkSZIkSZIkSZKk3/TLL7/Qu3dv+vXrx9///ncAunbtyu233851113HqlWruPzyy1m5ciWTJ0/mnnvuoXnz5hx55JEA/10QPsDnn8M998CIERAKbViy8nuLlyeTsGbNukcBYFdgFwYPTjB4MJx2Glx+OeyxRyk+cem/Dr7zYBZ9t4i5o+YSK4ilO842yayZyRkfn0Ek+7eLClq0aEGfPn148sknOfHEE+nWrRtt2rRh7ty5rF27lurVqxOLxYjH44TDYRYuXEheXh57lNGLb/Lkydx44420atWKG2+8saQABqBp06YUFxez2267ARCLxQgGgyX7H3vsMfbbbz9eeuklPvnkEz755BMaNWrEgQceyNNPP0316ln8619wxRVQVASxNP6rzc6G00+HBx6AatXSl0OVS40aNQiHw0TT0ACycuVKvvrqq422Z2VllRSvrF69eoNjpk+fzs8//0zbtm0B6Ny5M507d97g/Ly8PL744ostylC7du1tTJ8Sj8MNN6TKjoYPh733/v1zDjoIpk2DM86AMWOoMMVNgUCqxO6aa+D666GUOmkkSZIkSZIkSZIkSZIkqVKweEWSJEmSJEmSJEmSJEmSJEmSJEmS9JtycnJo3bo1o0aNYuzYsey7774AXHnllcTjccaMGcN5551Hbm4uRUVFJfs6dOjAqlXw3HMB7r0XcnNTC5Qnk6WVLEhBQapk4dln4cUXU8Ur114Lffu66LhKTzAc5OR/n8zgAwez6NtFxIvi6Y60VcI5Yc787Ezq71Z/i46/+uqrGT16NL169eKPf/wjO+20E4MHD+b999/nxBNPJBwOEw6HKS4u5umnn6a4uJjDDjusTLJnZWXxyy+/cPvtt29QurJq1Sruu+8+lixZwpIlS9hzzz0JhULss88+PProo1SrVo2srCwGDhzI2WefzY8//khxcTG1a9dm5513Lhln0CA4/HA45RT49tvyL1GoXj11e/VV6NWrfOdW5dekSRMCgUC6Y2yVV155hX322Yf27dvTsGFDsrKyiMfjrFy5kpkzZzJ69GjWrl37u+NkZGTQrFmzbc6xciWcfDIUF8P48VB/yy6PADRuDB99BC+/DBdcAIWFv18gV5ZycqBFC3j9ddhrr/TlkCRJkiRJkiRJkiRJkqR0CSSTpfcRdUmSJEmSJEmSJEmSJEmSJEmSJElS1fTxxx9z1FFHcfLJJ3P99dfTrl27kn2JRIJjjjmGDz74AIAHHniAyy67nMcfh2uugWQyUVKQUh5q1IDsbBgyBA4+uNym1Q6geG0xzx34HEsmLSFWEEt3nC0SDUSZd8A8nvvsua06b/jw4ZxzzjnMnz+fpk2bsmDBAgD22WcfevXqRePGjRk2bBj/+c9/GDRoEE888USpZ08kEgSDQebPn79BwcKSJUt44YUX+Otf/0rdunXp168fiUSCkSNH8t1333HIIYcwfPhwAOLxOKFQ6HfnSiZhxAi49174/PPU4//2SJW6YBCysqB161RR1AknpB5LWyuRSHDnnXcSj1euMqjSEA6Hufjii6ldu/ZWn5ubC126wDHHpF7z4fC251i0CM48E0aPLv/ipnA4VTJ37bVw/fUWzkmSJEmSJEmSJEmSJEnacVm8IkmSJEmSJEmSJEmSJEmSJEmSJEnaIvfffz833HADHTp04IILLiASibBw4UJeeOEFJk2aRHZ2Nv/85z/p3v0UTjoJfvwxSX5+IG15s7PhxBPh4YdTZSxSaYgWRBly9BB++fKXil2+EoDMmpnk9s3lnufvYerUqey6665bNURubi7//Oc/+eCDD5g3bx4LFy4kPz+/ZH+9evU49thj+cc//kFmZmapxF6wYAGvvfYal19++Ub7kskkgUCAt99+m/79+3PEEUfw/PPPU69evZK8+++/P5MmTeKpp57i3HPP3aYM8+fDE0/Ao49CPA5r1mzPM1ovJwcSCejfH668Ejp3Lp1xtWN77LHHWLp0abpjlLtIJMKf//xnAAKBrXuvkZcHkyZBt26lkyWZhE8+gbvvThWwJBJQXFw6Y29KtWqpOc88E664Atq2Lbu5JEmSJEmSJEmSJEmSJKkysHhFkiRJkiRJkiRJkiRJkiRJkiRJkrTFHn30UV544QW+/vrrkm2NGzemW7du3HPPfXz88S5ccw0UFaUKC9ItKytVuvLyy3DwwelOo6oiHo3z3vnvMenVSUTzo+mOs5FkOEmtZrU4Y/gZTF06lVNOOYVu3brx+uuvb/EYiUSCYDBIcXExs2bNYsaMGSxYsICCggISiQSJRILDDz+c3XffPTXnf0tRtsc333xDnz59WLlyJWPGjGHffffd7LGPPvool1xyScncsViMSCTCs88+yznnnMMDDzywyfKWrRGNwrvvwnvvpcoUZs1KXVMSiVRxw2/JzEwdm58PDRpA165w6KFw8slQp852xZI28N577zFhwoR0xyh3zZo1KylXisfjhEKhNCdKmTsX/vGPVHlTIgFr15bOuMFgqlCuSRO47jo46aRUAYskSZIkSZIkSZIkSZIkyeIVSZIkSZIkSZIkSZIkSZIkSZIkSdJWKiwsZNy4caxevZpwOEzLli2pVWtXjjsuzI8/JsnL277yhbKQnZ1apPzJJyESSXcaVRUzPp7Bm6e8SdHaIuKFFaBpCEiEEkyuPpnrP7mevbvsTWFhIXfccQd33HEH33//PXvuuef2jf/fQpbS9uabb3LCCSeQlZVFUVERd955J1dfffVGhQr/+zgWixEOh0tyPfbYY1xyySXcf//9XHHFFaWaMRqFSZNgwoRUEcvMmalilcLCVNFUdnbq1rAh7LcfdO4Me++dKn+Sysp3333HsGHDiEYrXglUWQkEAuy7775MnTqVadOm8c0333DWWWdx8MEHs/POO5dKEdT2Ki6GN9+El15KXTOWLYOcHCgoSO37PdWqpcpWCguhTZvUNeW886BbN0jzU5MkSZIkSZIkSZIkSZKkCsfiFUmSJEmSJEmSJEmSJEmSJEmSRDweJy8vj2g0SiwWI5FIEA6HCYfDZGVlkZ2dne6IkqQKbM4c6NkTFi9OEotV3NXAc3JSC5a//37qvlQailYXMezSYUx5YwrR/PQVH0RyIlRvXJ2M0zK4+PaL+eyzz+jduzcAX3zxBTfddBO33HILBx100FaPve5PUdcVGSQSCYBSK2B58MEHueqqqzjssMPo3r07f/vb3+jRoweffvrpVo2zcOFCjjnmGFasWMEHH3xAu3btSiWfVJGtXLmSxx57jFgslu4o5SYcDvPFF18wcuRIqlWrxsqVK8nKyuLcc8/lb3/7G9WqVUt3xI2sWgXffpsqYRk5En76KVWqUlQEsRhkZEBmJlSvDl26pN5Xde4M7dun9kmSJEmSJEmSJEmSJEmSNs/iFUmSJEmSJEmSJEmSJEmSJEmSdjDxeJylS5eyYMEC5s2bx7x581i5ciWhUIhAIFCyoHYymSSZTJJIJIhEIjRu3JhWrVrRrFkzmjZtWiEXs5Uklb+ffkotDp6bC/F4utP8vqws2GMPGDECatZMdxpVJTM+nsGbp75JrCBG8dricps3lJl6D9f1kq4cfMfB3HP/Pdxwww08+eSTDBo0CEgVpZRWScr/SiaTJe8ft8UVV1zBQw89xGmnncYNN9xA8+bN6dy5M9OmTeP999/niCOO2Oy5v35e8+bN49FHH+XBBx/k6quv5vbbb9+uXFJl8swzzzBv3rx0xyg3+fn5fPjhh5x11lmccMIJTJw4kRtvvJFly5YxduxYmjZtmu6IkiRJkiRJkiRJkiRJkqRyFE53AEmSJEmSJEmSJEmSJEmSJEmSVPaSySTTp09n9OjRzJs3j3A4TDKZJBqNlhyTSCQ2e348Hmf27NnMmTOHjIwMYrEYmZmZdO7cma5du1KjRo3yeBraAa1aBZMnw9q1UFAARUWQkQHZ2ZCTA+3aQYMG6U4p7bhmz06VrqxYAclkutNsmcJCmDQJDj4YvvgidT2RSsPOfXbminlXMGXoFEbdPYqV01cSK4qRjJfNiyMejpOdk023i7uxz/n7UKdVHeLxOKNHjwagXbt2JceuKycpzQKWWbNm0bBhQ6pVq7bN5StHHXUUw4cP56qrruKiiy6iTZs2AJxzzjlce+21/PTTTxxxxBHE43FCodBG5697LqNGjeKxxx7jlVde4cwzz+SOO+7YvicnVTI9e/bkzTffpLi4/Eqf0iWRSPD999/zl7/8hSOPPJJIJEKzZs0YOXIkr7766m/+XitJkiRJkiRJkiRJkiRJqposXpEkSZIkSZIkSZIkSZIkSZIkqQrLz8/nm2++YezYsUSj0ZKFeLd1Qd5kMklRUVHJ2GPGjGHMmDG0adOGHj160Lp1621adFuCVMnKN9/A11/DyJGp+8uXpwpWIFXqkExCIJC6QaqMpXp16NQJeveGbt2gc2fLWKTysHAh9OgBK1dWntKVdYqKUuUrRx8NH34IkUi6E6mqCGeG2euUvdjrlL1YNHERX97/JZNfn0wgFCCaF/39AX5HMBIkGA4Sqx3jzYVvsvshu/N/p/4fNZrV4IcffuDWW29l2LBh9OrVi44dO25yjFgsRji8+T8vTf73Bb3uPd3/PgYoKCjgwAMPZO7cucyYMaOkMGVrPP3003z00UfcdtttDBo0iIYNG5bs22233QD45z//ybnnnkv16tU3mXPevHk89NBDDBkyhKKiIm699VZuvvnmrc4iVXZt27bdZDlRVRSPx2natCnHHnvsBtvnzJlD9erVWbVqFcuWLaNly5bUrVs3TSklSZIkSZIkSZIkSZIkSeUpkExWto+0S5IkSZIkSZIkSZIkSZIkSZKk37Nq1SqGDx/OtGnTgNQC22UtIyODrKwsDjjgADp16mQBi7ZIPA4ffQT33ANffglZWVBYCNvSDRQOp0paiopgt93g2mvhuOMgI6P0c0s7ung8VXI0aRKUw4+YMpOdDeecA488ku4kqsoKVxUy5c0pzPliDr+M+YWVs1YSzgqTjCeJ5m++jCUYCRLJjhAtiJJdJ5smnZvQqncrdj16V2rtUotBgwbx6quvEo1GadeuHT/99BMANWvW5JlnnqF///4lYyUSCZLJZEkxQ35+PrFYDpMnw9q1qZ+9RUWpEqKsrNRro21baNx409lyc3M56aSTOO200zjllFMIBoNb/XVZtmwZ06ZNY88996RmzZpAqkxl3XvIAw44gDFjxvDuu+9y2GGHbbBvnfHjx3PXXXeRmZnJqaeeypFHHrnVOaSqYuTIkYwaNapcfvdLp0mTJlGvXj3uvfdeqlevTm5uLq+++ioXX3wxrVu3pqioiPnz57Pnnnty1113ceSRR5JIJLbpOiVJkiRJkiRJkiRJkiRJqhwsXpEkSZIkSZIkSZIkSZIkSZIkqQpJJpNMmDCB4cOHE4/HSSQS5Z4hEonQqFEjjjvuOGrXrl3u86tyWLYM/vUvePBBKCiANWtKf44aNSAQgPPPh0sugZYtS38OaUd1771w222Ql5fuJNsvOxs++QR69Eh3Eu0o4tE4SyctZcGEBSz4egEFKwqI5kWJFkQJZYSI5ETIqJZBgz0b0LRLU5rs04TsOtkbjbN48WJeffVVHn/8cVauXElxcTFnnnkmV199NU2bNgVS7w3j8Tj5+WG+/RZGjSrg2WdnMmNGbcLhpuTkBFjXZZL6a9MkkCQWi1NcHCQzM86uuxZy0EEBevXKoVu3EA0axEsKXDZVhrItfj1OPJ4a/7777uOaa67h1ltv5eabb97suYsXLyYrK4tatWptdw6pMlu7di1///vficfj6Y5SZkKhEB9++CE//fQTl19+Obvtthsffvghb7zxBnXr1uW6665jxYoVzJgxg3/9619kZ2fzzTff0K5du1K7XkmSJEmSJEmSJEmSJEmSKh6LVyRJkiRJkiRJkiRJkiRJkiRJqiJWrVrF0KFDWbRoEdFoNK1ZAoEA4XCYQw89lM6dO7vArUosWwaXXQZvvZUqRSkoKPs5MzIgGIT994cnn4Q2bcp+Tqkq++kn2Hvv8nn9lpfmzWHatFQJi1TZJBIJJk2axE477US1atVKtiWTAUaMCHDPPfD550kCgUKKiwNA1jbMEiMrK04ymcHOOwe49loYMCBJdnbZvccbNWoUvXr1omXLlowYMYI2//MD3BIFaWPDhg3j22+/JRaLpTtKqQsGg7Rs2ZJVq1bx6KOPMn36dDIyMiguLuaggw7inXfeKbkGAgwaNIinn36aU045heeff55gMJjG9JIkSZIkSZIkSZIkSZKksmTxiiRJkiRJkiRJkiRJkiRJkiRJlVwymWTChAkMHz6ceDxOIpFId6QSkUiERo0acdxxx1G7du10x1GavfkmDByYKmsoLi7/+UMhyMyEe+6BCy9MlbFI2jrxOHTuDD/8ABXox812y86Gc8+Fhx9OdxJp6yQSiQ3KBOLxOKtXh3j2Wbj/fli9OsnatQClW1BSvXoSCHDOOalCtZ12KtXhS5x44ol88MEHvP/+++y///7E43FCoVDZTCZVAdFolEceeYQ1a9akO0qpy8jI4OKLLyYzM5PFixfzxRdfULduXW699VYeffRRunXrRjQaJRQKEQwG+fLLLzn88MPp3r07H374YbrjS5IkSZIkSZIkSZIkSZLKkH8eIkmSJEmSJEmSJEmSJEmSJElSJZZIJBg6dCjDhw8nGo1WqNIVSC38O3/+fB5//HF++eWXdMdRmixbBsceC2ecAatWpad0BVKFEfn5cO210L07zJ6dnhxSZfbAAzB9etUqXYFUIdS//gVffpnuJNLW+XXpSm4uDBoUomlTuOkmWLAA1q4NUNqlK5Aad+1aeOwxaN8eDjgApk0r3TkSiQR77bUXa9eu5YUXXgCwdEX6HZFIhOOPP55wOJzuKKXuiCOOoGbNmmRkZNCyZUtOO+005s+fz88//0yjRo2A1PMPBFLXvFAoxJo1a4jFYhXu92RJkiRJkiRJkiRJkiRJUumyeEWSJEmSJEmSJEmSJEmSJEmSpEoqFosxZMgQfvrpJ6LRaLrjbFYymaS4uJjnn3+emTNnpjuOytnbb8Muu8CHH0JeXrrTpOTlwYQJqYXi//EPSCbTnUiqHBYtgltuqTiv5dJWUACnnuo1QZXTW28V0qJFMUOGJCgsTBWNlYdoFAoL4T//gb33hnvvTRWdrZP81QsquZUvrmAwyGmnnUbNmjUZOXKk7yOlLdSyZUv23nvvKlO+Eo/HWbp0KfXq1QMoKVYBWLp0KWvWrGHRokVA6joTCARYsWIFTz75JJFIhFNPPXWDkipJkiRJkiRJkiRJkiRJUtXjp8QkSZIkSZIkSZIkSZIkSZIkSaqE4vE4L774InPmzCEWi6U7zhaJRqO8/PLLzJgxI91RVE7++tdUicGqVVBcnO40G4rHU4vSX3stDBy44SLxkjbtySerfinJ0qUwcmS6U0hbLjcXTj4ZTj45zNq1GRQVpefPRhOJ1M/V226Dzp3hxx+LWbFiBdOmTSMej5eUISQSia0YM0GzZs3o168fP//8M7Nnzy67JyBVMX369CE7OzvdMUrNyy+/TPEmfqGoUaMGiUSCQYMGMXHiRJLJJFOnTuX+++/nxRdf5Mgjj+S4447b5nlXrICPP4a//Q3+7/9gv/1S17j27aFjR9h3XzjoILj4YnjxRZg6NXU9lCRJkiRJkiRJkiRJkiSVr0AyWdU/6i5JkiRJkiRJkiRJkiRJkiRJUtWSSCR49dVXmTlzZqUpXfm1SCTC6aefTosWLdIdRWUkmYSrrkqVNOTnpzvN78vJgT594PXXIRJJdxqpYorFoFGj1ALkVVkgAEccAe+/n+4k0u/78MNUwVleHhQVpTvNesFgEiimdu0HWbHiBrp27UyPHj246667yMrKAigpYtkSt912G7fddhvvvfceRx55ZBkml6qWBQsWMHjwYKLRaLqjbLNwOMzEiROZMmUK33zzDbFYbKNCmZ49e/Lll1/SqFEj6taty+LFi1mxYgUnn3wyL7300lbNt2ABvPQSfPopfPNNqkAyKwsKCuD3vozVq6d+D4rFoF072H9/6Ns3VcwSTE8nliRJkiRJkiRJkiRJkiTtMCxekSRJkiRJkiRJkiRJkiRJkiSpkvn3v//Njz/+WKkX0M3IyGDQoEHUr18/3VFUypJJuOwyeOaZylG6sk52NhxwAPz73xAOpzuNVPG8/TaccQasWZPuJGUvMxNmzoSmTdOdRNq8hx6CP/85VQZQUYVChTRq9A0FBf3IzV3KgQceyPXXX88BBxxAKBT63fKVdfsLCgqYPn06e+21Vzmml6qGmTNn8vLLL1fKws5wOEwkEuG6666jW7duhMNhli9fTrdu3bj99ttLijwXLFjANddcw6hRo4jH47Rt25azzjqLM844Y4vmSSbh88/h3nthxIjU49IoswoEoFo1qFkzVUp59tlQp872jytJkiRJkiRJkiRJkiRJ2pjFK5IkSZIkSZIkSZIkSZIkSZIkVSI///wzr7/+eqUuXVmnYcOGnH/++QSDwXRHUSm65Ra4777KVbqyTk4OHHssvPgi+G0pbah7dxg7Nt0pykdmJlx9Nfz1r+lOIm0smYTbbksVBFSGn7U5OdCpUx41apzKxx+/yz777MONN97IscceC7DF5SuStt2UKVN48803K1X5SjgcJpFI8OijjxIOhzn77LNZu3YtkyZN4tNPP2Xvvfdm3LhxhEIhAGKxGKtWrSIjI4NYLEadLWg4WbUKnnsudT3NzYW8vNQ1tizk5EAiAf37p0pY9tmnbOaRJEmSJEmSJEmSJEmSpB2VxSuSJEmSJEmSJEmSJEmSJEmSJFUShYWFPPzwwxQUFKQ7SqmIRCLsv//+7L///umOolLyzDNw6aWVYyH4zalWDS65BO66K91JpIpj2jTo1AmqyI+fLVK7NixZApFIupNIG7rpJnjwwVRBQGWRnQ177llAhw5X8fzz/2Lffffljjvu2Og9YCKRoLi4mKysLKLRKBFfgFKpmTZtGm+88UalKPAMh8PsvvvuHH/88fTp04eXX36ZunXrAqnrxMEHH8zIkSO58847ue6667ZpjjfegHPPhWi0fH93CYVSBW/HHANPPJF6vyFJkiRJkiRJkiRJkiRJ2n7BdAeQJEmSJEmSJEmSJEmSJEmSJElb5r333qO4uDjdMUpNNBrliy++YOnSpemOolIwdy5cdlnlLl2B1EL2Dz8M48alO4lUcbzxBsRi6U5RvuJxGDMm3SmkDT3wQOpWmUpXIFXa9OOP2cyYcTcDBpzEqFGjePbZZ1m8eHHJMcXFxVx++eV069aNWCxm6YpUynbddVdOOukkMjIyCAYr7p+Xh8Nhjj76aPr3788nn3zCRx99RN26dUkkEsRiMYLBINdeey3BYJDc3NytHn/p0lTpyVlnwapV5f+7SzyemvPtt2HnnWHYsPKdX5IkSZIkSZIkSZIkSZKqqor7yThJkiRJkiRJkiRJkiRJkiRJklTi559/Ztq0acTj8XRHKVWxWIw33niDRCKR7ijaDskknHwyFBWlO0npKCiAE06AwsJ0J5EqhhEjIBpNd4ryVVwMEyakO4W03tChcNNNlbfgrKAAxo2rQV7e3XTr1o0XX3yR8ePHA5BMJgmFQrz55pv8+OOPvPrqq2lOK1UdyWSy5P5OO+3ERRddRLNmzSpcuVEkEqFu3bqcc845dOjQAYCDDjoIoKRwZV1hzJo1a0gkEhRu5Zv1N96Atm1h+PD0F1gVFcGKFTBgAJx0EmxDh4wkSZIkSZIkSZIkSZIk6VcsXpEkSZIkSZIkSZIkSZIkSZIkqYIrKirirbfeIlpFV71fuXIlY8aMSXcMbYennoKJEyEWS3eS0rN0KdxwQ7pTSBXDd99t23lnnpkqZlp321JHHQXDhqVeh0VFMH8+vPQStG+/8bEtWqSuQRMmwKJFqcKUvDz46Sd45hnYa69ty15UBCNHbtu5UmlbsgQGDqy8pSvr5OfDxx83Yd99rycWi3H77bdTUFBAIBAgFAoxduxYBg8ezKmnnpruqFKVEQgESCaTjBkzhu+++45FixZxyimncOihhxKJRErKTNIpHA6z7777ctFFF9G4cWMCgcAG+0OhEADBYJAVK1bw+OOP06hRI84666wtGr+wEPr1S70vWbUq9V6hosjPh7ffhp13Bn8lliRJkiRJkiRJkiRJkqRtF0gmt+Yj65IkSZIkSZIkSZIkSZIkSZIkqbx9+eWXjBgxosoWrwBkZGRw9dVXEw6H0x1FW2nuXNhjj1TRQVWTnQ2ffw7duqU7iZQ+y5dD06bbtkj5mWfC4MHrH//POuqbdOed8Oc/b3pfYSH07w8ffLB+W+/eqdfp5hQWwoEHwtixW5J4Q02bpkpfpHRKJlNlRJ9+WrHKArZHo0bQpMn+rFw5j6+//poGDRoQi8V8HyiVgZEjR/LUU0/x8ssvA9C5c2dOPfVULrnkEvLy8hg6dCiLFi1Ky++axcXFVKtWjYEDB9KoUaONClcA4vF4SfHKnDlzePLJJ7n//vs577zzuPvuu8nJyfnNOdasgT594PvvoaCgTJ5GqcnJgbfegkMPTXcSSZIkSZIkSZIkSZIkSap8gukOIEmSJEmSJEmSJEmSJEmSJEmSNi+ZTPLll19W6dKVdSZPnpzuCNoGp58ORUXpTlE2CgrghBMgFkt3Eil9JkyArKzymWvffTcsXbnpptRi6fffn3qclQUvvAB16qw/Zu1aGDIEBg2CI49MLVb+l7/Auh+bWVlwySXblmfp0tSC7VI6vfYafPFF1SldAVi1ClauvIW5c+eybNkyksmkpStSGZgyZQpnnXUWL7/8Mj169KBbt2788ssvXHfddbz00kvUqlWLM888k2OOOYZ69eoRiUQ2WX5S2jIyMggGg3z22Wfk5ubSuHHjzc67rnTlww8/5KqrruKuu+5iwIABPPLII79bupKbCz16wHffVfzSFYD8fOjbF958M91JJEmSJEmSJEmSJEmSJKnysXhFkiRJkiRJkiRJkiRJkiRJkqQKbNasWRRV1VaLXykuLmb06NHpjqGt9P338PXXVbuYZPlyeP/9dKeQ0mf8+NRC4OXh2GPX3x85Em6/HT75BP70J5g2LbW9Xj0488z1x02YAKeeCv/6F3zwAXz8MdxyCwwbtv6YmjW3LU92Nnz77badK5WGJUvgvPMgLy/dSUpXYSHMnduTdu0uZLfddiuXogdpR3TRRReRSCR49tlnGTVqFG+99RY33HADxcXF3H333axevZpQKMRee+3FJZdcwplnnskee+xBKBQq9TKkUChEKBSiTZs2nHjiiRx55JF89dVXvPLKK8yZM2eT58TjcSZOnMhxxx3H6aefzueff85dd93Fiy+++Lvz5eXBgQem3j9Upl+nCwrgtNPgo4/SnUSSJEmSJEmSJEmSJEmSKpfS/dSbJEmSJEmSJEmSJEmSJEmSJEkqVWPGjKG4uDjdMcrFypUrWbRoEY0bN053FG2hBx+Eqv7tuXYt3H33hoUQ0o5k/PjyK1eqU2f9/f8tmli7dv39Aw+Ev/9902NUqwY9e6Zu62zr4uXRKEyeDL16bdv5FdmiRYt4+OGHmThxIqFQiE6dOtG3b1/22WcfksmkRRgVxLnnpkpKqqJkMpu5c++mqChAVla600hVz4gRIxg7diw333wzp512GgBNmjThkksuYcaMGTz00EO89dZbnPmrNrNmzZrRt29fotEo3377LRMmTCA3N5dwOEwikSC2FW8IwuEwoVCIaDRK9erV2WuvvejatSu1atUqOaZv37589tlnLFmyhFatWpFIJAgGgyX7Q6EQa9euJSsrixNOOIHTTz+dfffd93fnLi6GI46AqVMr5+8qBQXQvz8MH77h+xlJkiRJkiRJkiRJkiRJ0uZZvCJJkiRJkiRJkiRJkiRJkiRJUgW1evVqZs+ene4Y5SYWi/Hll1/Sr1+/dEfRFli9Gl59FeLxdCcpe99+C9Omwa67pjuJVP7WrCm/uaZMWX//wAPhgANg7Fg4/HDo2HH9vtatNz73wQfh8ss33LZ0KTzyCDz22LblicdTi59XNSNHjuSEE05g5cqVtG/fnmAwyKeffsrbb7/NX//6V4499tjfLF9JJBI8/fTTXHjhhbRs2ZLs7Gxq1qxJrVq1qFOnDg0aNKBu3brsvPPOnHrqqRssoq8tN3MmfPxx5SwN2FLBYHVefx1OPz3dSaSq57XXXqNx48YccMABhEIhkskkiUSCUCjEscceyxNPPMEXX3zBmWeeSXFxMRkZGRQWFjJ06FCaNm3KAQccQI8ePYjFYixZsoSFCxcyZ84cfvnlF1atWlVSkhIIBErGDgQC1KhRg2bNmtGqVSuaNGlC48aNycjI2ChfIpFgt9124+233+att96ia9eum/x50bNnT3bffXeqVatGZmbmFj33665LFcdV5uKq/Hw4+miYPh3q1Ut3GkmSJEmSJEmSJEmSJEmq+CxekSRJkiRJkiRJkiRJkiRJkiSpgvrmm2/SHaFcJZNJJk+ezNFHH00kEkl3HP2O55+HHWUt/XgcHn4YHn003Umk8leexSPPPgtXXgktW0J2NowYsenjsrK2fMzMTAiFIBbb+jyxWNUrXpk6dSrnn38+RUVFPPLII/Tt25doNMrw4cO59NJLuf766+nUqROtWrXa7BiBQIBdd92VU045hWAwyKpVq1i7di2rV69m/vz5zJ49m7y8PNq3b8/pp5++2RKXFStWcNNNN/H0009z4IEH8q9//YtmzZptdFw0GmXChAmsXr2a7OxsmjRpQtOmTcnJySnVr01F88gjVb/cbO1auPtui1ek0rZy5UqmT59OVlYW3bt3B1LX7lAoBECPHj3o0KEDI/77g3ZdMcqoUaP45ZdfGDBgQMl1OxwO07RpU5o2bUrnzp1L5kgkEsRiMWKxGKFQiEgkssVFW8lkkmAwyIABA7jrrrsYNWoUS5YsoWHDhps8vm7dulv83L/6Cp54omr8/M7Ph3PPhbfeSncSSZIkSZIkSZIkSZIkSar4dpA/b5EkSZIkSZIkSZIkSZIkSZIkqfKZMWMG8aq+4vb/CIVCLFq0KN0x9DuSSbj3XsjLS3eS8hGNwuDBqcWPpR1NUVH5zbV6NfTqBcOGQSKxfvuCBfDJJ+sfr1y58bkPPQT77QdHHw233gpr1kCDBnDDDfDYY9uWJ5GA4uJtO7ei+vTTT5k2bRonnXQS559/Po0aNaJ58+YMHDiQq6++milTpvDMM88AbPY9SCAQoHfv3vzzn//kscceY/Dgwbz00ku8++67PPnkk3Tu3Jnq1atz0UUXAanF+TdlyJAhPP744xQXFzN79mxim2jH+fnnnznvvPM45phjOOKII+jduzddunThj3/8IwsXLiylr0rFU1gI//pX6udPVTdrFuxgXYNSmYtEItSsWZNDDz0U2Pg6nJGRwYEHHsjs2bP58ssvgVQZVoMGDbj44otLilh+SzAYJCMjg5ycHDIzM7e4dAVSP0eSySQ77bQTPXv2ZMqUKaxdu3aTWbdGYSGccELVKF2B1HuQ4cPh7bfTnUSSJEmSJEmSJEmSJEmSKr5wugNIkiRJkiRJkiRJkiRJkiRJkqSNJZNJlixZ8rvHdezYkb59+5Y8vu222zY65pZbbim5//bbbzNx4sTfHLNRo0bsu+++NGnShBo1apCZmUk8Hic3N5fZs2czZswYVq1atdnzI5EIF1xwAXXr1i3ZNnjwYObMmfO7zycej7NgwQJatGjxu8cqfb7+GlasSHeK8hUMwjvvwMknpzuJVL4yM8t3vjlz4KijoE4d2HlnyM1NFTM8+eT6Yzb1Y2z27NQN4P33U2UtTz2Venz22XDJJVtfohIMwuLFMGkS1KoFNWtC9eqp7ZVRfn4+n376KVlZWfTp0weA6H+bPSKRCD169ABg8uTJAL+7iH7mJr45CgoK+OKLLzjggAM46aSTgFSp2v8aOnQod9xxB0cffTQLFy4kmUySnZ0NpN4LhEIh5s6dywUXXMCIESM48sgj6devH1lZWXzyySc8/fTT/PTTT7z77rvUqlVrG78iFdfrr6c7QfkpKoIHHoAXX0x3EqnqqF69Otdee21Jmcmvr+eJRIJgMMgBBxzAPffcwxdffEH37t1JJpO0bduWnJycrZormUwSCAS2OmMgEKBWrVrsuuuujB49mpdeeombbrppqwpc/tf118PSpdt8eoWUn596H7P//lCvXrrTSJIkSZIkSZIkSZIkSVLFZfGKJEmSJEmSJEmSJEmSJEmSJEkV0KpVq0gkEmmZu3HjxnTq1GmDbaFQiIYNG9KwYUP22msvnnrqKXJzczd5/uGHH75B6crWiMVizJkzhz/84Q/bdL7Kx9ixEIulO0X5WrMGRo60eEU7nv92YZS7lSth/PjU/Z133vC1N3To+vvZ2VBQsPH5v/4RGg6nSlOWLdu6DMkkfPBB6rW/enXqlpeXKl+pWTN1W1fIsqnHm7u/rsBlG9ap3y6rV69m8uTJ7LLLLuyyyy4AhMPr/8QwJyeHBg0asHTpUhYsWEDTpk23aNx1i+7n5uby0ksvAXDMMcdQp06dkhKVXx/39ddfc/XVV3PooYdy8cUXc/zxx9OmTZuSLOsW8P/ggw8YMWIExx13HC+99BIZGRkAnHrqqeyxxx5ce+21PPzww9x0000bzFMV3H03/LcvocqLx1Ov6Ucfhdq1051GqvzWFat069Ztk/vXFZt07NiRJk2aMH78ePLz86lWrRpZWVlbPM/kyZOJRCIUFxez0047lZRnbW3Os88+m5dffpkpU6ZssH1rffUVPPHEpt8TVHYFBXDuufDWW+lOIkmSJEmSJEmSJEmSJEkVl8UrkiRJkiRJkiRJkiRJkiRJkiRVQAsXLiQUChFLQ7tFQUEB3377LXPmzGHNmjUEg0Hatm1bsnhvdnY2++yzD5999tlG5+66667ss88+RKNRIpHINs0/f/787cqvsjdyJBQWbv15Z54Jgwevf/x7pQO9e8Pnn//+uIMHw9lnr39crx5ccw0ccwy0bp1a1H3qVHjhBXjssW0vjRk9etvOkyqzmjVLf8xbboFbb03d/9/X75AhMG8efP11quikQwe49lrIyUnt//RTGD58/fGffw6//AKffAKzZ6fKUrp0gauvXn/MjBlbX7oCqVKXP/8Zzj9//bZ4PFWIsXo1rFq1vpDlfx/PmbPp7eseFxRAjRrbV95Sq1bq67KlBS55eXmsWLGCvfbaizp16gCpkpNkMglAJBKhWrVqFBQUsPa/rR/rylJ+SyKRIBQK8Z///IchQ4bQs2dPjjrqKGD9Av/rFtJfvnw5N998M1lZWdx5550sWrSItWvXUqNGjZLilWAwSDwe54cffgDgoIMOIiMjg6KiIoLBIJFIhB49elCzZk2+/PJL8vLyqFat2pZ9ESqBqVNh1qx0pyhfwSC8+uqGrzVJ2yYYDG7RtbtJkybsvffezJw5k0gkslW/u11yySW8++67LFq0CIBu3bpx2WWXMWDAgK3KCdC0aVPq16/PK6+8wiOPPEK9evW2eIxfGziwapauABQVwccfp34X6dkz3WkkSZIkSZIkSZIkSZIkqWKyeEWSJEmSJEmSJEmSJEmSJEmSpArol19+oaioKC1zT5s2jWnTpm2wbfr06bRs2ZLGjRsDkJmZudF5OTk5HHPMMQB88sknHHHEEds0/9q1aykuLiYjI2ObzlfZGzcu3Qk2FI2uv9+mDfznP9Cs2YbHdOmSuh1zDBx55IbnbKlp01KlC6HQ9uWVKpMuXeDdd7ftNbMtmjSBk0/e9L7x4zfel5EB/funbpuyZg2ce+62ZQmHYY89NtwWCqUKT2rVghYttm1cSBVArV27YSnLpgpaZs7ceN+v7xcVpQpcatVKFU5dcEGqxGJT8vPzKSoqonr16pv8GRuNRonH44RCoZIF8bdE6L8XxWHDhlFcXEz//v3ZddddAUoW/l833s0338zo0aN57rnnaNasGRMnTiQWi1G9evWScSBV+LJmzRqAkpKYYDBYMk4wGKR+/frMmTOHn3/+mU6dOm1R0UBl8OWXm/93WFXl58Nnn1m8Im2PsWPH8sgjj/DYY49Rq1at3zx23fWyV69efPfddxQUFGxR8crKlSvp168fX3/9NX369KF169bMmTOHd955h9GjRzN9+nROP/10mjdvvsW5d9ppJ/bee2+OO+64bS5d+frrVPlaVZafD/fcA++8k+4kkiRJkiRJkiRJkiRJklQxWbwiSZIkSZIkSZIkSZIkSZIkSVIFNG/evHRHKJGZmckuu+xC/fr1S7ZNnz59o+OOPvpoqlevzowZMxg3btw2F69EIhEWL15Mi+1Z0V5lZu1aWLSofOb69lvYb7+NtzdsCG+8sX5h+tdeW7/v8cfXl658+y3cemuqmOHOO6FtWzjkELj+erjttq3Pk5EBU6dC+/Zbf65UWXXpAtnZ5Ve88uqrqdf2rrtC3bqQlweTJsHLL8M//7lxjoceShUqdewIDRpATk7qOjV9eqrI4dFHYVt/pBYUwN57b/9z2pRwGGrXTt22RzSaKpdZvRqqV//two5YLLZBucn/Wr16NXl5edSqVYvs7GyA3y0ySSQSBINBPv30U4YNG0bbtm056KCDNti3boH/v//97/zrX//i7rvvpl+/fgAUFhYSjUapUaNGSbZ4PE44HKZ69eoAzJ07F2CDUoApU6awcOFC6tWrV1LQUhVKVwDGjEl9D2/OmWfC4MHrH2/J095rLxg4ELp2TX1P5+Skts+enSos25xjjoFLL4XOnVPnzJsH//536mfqihUbHvvss3DWWZsfa/z41Pyb89VXv/88JG3e5ZdfzqxZs5gxYwb77LPPJo9ZV661zsEHH0x+fj5ZWVlbNMejjz7KuHHj+Otf/8qgQYOoWbMmAI8//jh33XUXf/3rX8nLy+PSSy+lUaNGv1uIte7nxGuvvbbJYs8t9cADUFi4zadXCskkDB8OixdDo0bpTiNJkiRJkiRJkiRJkiRJ/8/eXYdJVfZ/HH/PFluwpKRgECISAhZS1iOKoiLYCoj5EwMV20cRfezuQMDEFjFRlJBUVEQEQbAQlY4NtmZ+fxx3l6VZlp0F3q/rOteevO/vmT0zc4Zl7k/5Y/CKJEmSJEmSJEmSJEmSJEmSJEnlUEZGRomOu+WWW0qthlNPPZV99tmn2LqVK1fy5ZdfMnfu3GLrW7VqRdOmTcnKymLEiBHb3HdWVtY2t6Ht47vvgsHXV63a/n2tWgUTJqy/fuDAonCB776Dzz4L5pOTg2CVAldeCWPGBPPx8fDKK8F8v35w++2Qn7/1NU2bZvCKdi2tW5d8MPNhw4JpXQMHbjz86KmngmlLDR1aPISiNO22WxBmUp7FxwcBNVWrbn7flJQUUlNTWbJkCTk5OYXrCwbG/+OPP1ixYgUNGjSgYsWKW1XHG2+8wR9//ME999xDy5YtAYqFrnzxxRfcf//9nHvuuVxwwQWFx2VmZpKbm0tKSgr567woH3/88QwdOpQHHniAevXq0blzZ+Li4vj1118ZPHjwevcKmxvgf0exofe9bXX44XDFFVt3zK23wrq3lY0awVVXQffu0LEjLFhQWhXCn39CZmZRKIykLff2228zdepUHnroIfZfJzEsPT2dJUuWsMceexSGrhS8Xu69997UrFlzvdffDcnNzeXdd9+lZs2a9O3bl0qVKpGbm0t8fDwXX3wxKSkp3H777TzxxBPstttuXHDBBRsNdMnLyyMuLo6Yf2/otyV0ZdkyePddCIdL3MQOIxSCZ56Bm2+OdiWSJEmSJEmSJEmSJEmSVP7ERLsASZIkSZIkSZIkSZIkSZIkSZK0vi0Z/DZa4uLiii1XrlyZLl26APDBBx+wevXqbWo/EomQm5u7TW1o+5k+HaL560lMhIsvLlq+//6i+UqV4N/xpAFYO78oPb1ovnp1aNFi6/tOT4epU7f+OGlHVq0apKVFu4roOOCAaFdQuvbaay8qV67MpEmTCoNX8vLyCt9zp0yZQjgcpl27dlSqVGmL2oyJieGHH37giy++oGLFihx99NFA8F4OFAah3HjjjWRkZHD66acTHx9PZmYmAOFwmHA4TO3atUlJSQEgNjaWSCRCly5duPPOO8nPz6dPnz4cd9xxnHLKKRx55JHk5eVRrVo1IpEIqf+m4+wMoSt5efDzz6Xf7ooV8NFHMGgQPPnk5vdv374odCU/H66/Hk48ESZNCtbtuSc899zGj+/RI2hj7alv3033mZwc3GNI2npXXnklHTt25Oijjy58LVy4cCHXXnstBx10EO3ataNly5a8+OKLAIWBJ5UrV6Z3794bDUhZWygUYtWqVdSsWZPKlSsTiUSIj48n/G/iyemnn85ll11GTEwMzzzzDF999VWx4xctWsRtt93G0qVLiYuLKzxuWw0eXBTIuLPLyoKHHy5ZeKQkSZIkSZIkSZIkSZIk7eziNr+LJEmSJEmSJEmSJEmSJEmSJEkqa3l5eSU67vnnn19v3bnnnluitkaPHs2kSZNITExkjz324MADDyQtLY2jjz6a+Ph4xo8fD8AxxxxDhQoV+P7775k5c2aJ+lpXSc9f29+KFZCdHb3+e/WCGjWC+T/+gOHDi7YtWgRLlgTBKgBXXQX/938QHw+XXlq8nT32gG+/3fr+lywpUdnSDq11a/jkk2hXUbYqVIBOnaJdRemKi4vj4IMP5ocffmDEiBFcddVVxMXFERcXxw8//MBnn31GcnIy7du3B4LwlE2FmYTDYWJiYnj22WeZO3cu119/PQ0bNgSKh6AsXbqUvLw8VqxYQefOnYvVE/tvWtYDDzzAkCFDuOCCC7jwwgsLQ1guu+wymjVrxnvvvcfMmTMJhULcfffdtGrVinPOOYfU1FSqVau2yfN+6CF4/PEgnCstLfi5qfkNLcfHl+QR33o//hgEjJV2wNmwYcEEwfvo2gFmG3LFFUXzzz8Pd90VzE+bBr/9FoQcHH007LtvUPO6vv462G9r5OYG7R9yyNYdJ+3qHnzwQf744w9uvvlmmjRpAsC3337LxRdfzNSpU0lLS6NSpUrMmDGDXr168dprr/HEE09Qv3598vPzSUpK2qJ+srKySEhIYOrUqYwZM6bw9TwmJqYwhOX0009n9uzZPPHEE7z55pt06NCh8L3kqaee4tZbb+W9997j66+/Lgx/2RbhMDzwAPyb5bVLyMmB99+HE06IdiWSJEmSJEmSJEmSJEmSVL4YvCJJkiRJkiRJkiRJkiRJkiRJUjm0qYHON+WPP/4otRqWrJUwMWfOHPLy8ujQoQMAbdq0KQxeqVSpEgAtWrSgRYsWG2yrd+/eANx1111kb0FqR0nPX9tfRkYwyHG09O9fNP/II7B2Rk84DHfcAQ8+GCyfemowbUhiYsn6z8go2XHSjqxTJ/j889IPgyjPEhKgTZtoV1H6brvtNj7++GOuueYa/vzzTzp27Mhff/3F448/zoIFC3jssceoX78+ELwXf/DBB6xZs4bjjz+ehISEYm3FxMSwePFiPvjgAwDOOuusDQ7gn5qaykUXXcTChQvJz88nIyOD9PR0cnJymDJlCjNnzqRKlSrExsaSnZ1d7B4gPz+fI444giOOOKJYm88++yy//vorF1988SaDVyIR6NsXjj0WVq2ClSuDnwXTypWwdCn88kvxbevul5Cw+YCWzW2rWBHiNvONzunTg5qj7bDDiua//LJofsEC+P33ILwM4PDDNxy8Mm4c1KwJa9bADz8EoS/PPbfpc8vKgokToV+/UjkFaZeQm5vLLbfcQs+ePTn77LMB+Omnn7jjjjuYOXMmgwYN4oQTTmCPPfZgxIgRXHfddXz44YcMHjyYgQMHFoZfbYmKFSvSu3dvrr32Wt58801atGhB1apVgaLPbtWqVeOcc87hzTff5NFHH+Wiiy6iadOmAFxxxRW88sorXHXVVaV2/rNmwerVpdbcDmH1anjtNYNXJEmSJEmSJEmSJEmSJGldBq9IkiRJkiRJkiRJkiRJkiRJklQObc0guKUtLi6OvLXTLP4VWWu07A0NrF5aQqEQcZsbmVxRE83gkW7doEmTYH7VKnjmmfX3eeihIBzi5puDQd8LvP02HH00pKQEy8uXl6wGg1e0q4hE4Jtv4M034dVXi4cc7Qri4+GQQ6JdRemrVasWn3zyCQMGDODJJ5/k0UcfBWDvvffmrrvu4sILLyQ2NpZwOExMTAzHH388AIsXL95gwMnQoUNZsGABZ511FnvvvfcG+6xQoQLnnnvuBrddd911zJw5k8svv5xu3bqRmppKcnJy4fYN3Q/l5eUxZMgQ8vPzOeecc0gpeGHfgFAoCDypWHHjj8nmRCKQmbnhUJa15xctgrlzN77f6tVB6NemAlp++ikIK4mmypXh3ywFAP7+u/j2v/8uCl7ZyK+cf7N7qFABDj00mI4+Gnr02HTfS5eWpGJp1/XII4+Qnp7OxIkT+fzzz+nSpQvz5s3j7bff5vHHH+fiiy8u3PfMM8+kefPmdOjQgcGDB/N///d/1Fz7ZnkLHH/88QwbNoy3336bjh070r17d+Li4ohEIoXhKwceeCCnn346Dz/8MDNmzKBp06bk5ORQqVIlZsyYQXx8fKmd/7Rpwev8rmbKlGhXIEmSJEmSJEmSJEmSJEnlj99CkiRJkiRJkiRJkiRJkiRJkiSpHNrewSNpaWlcccUVhcsDBw4snL/00kv55Zdf+P3331m5ciUxMTE0aNCAgw8+uHCfP//8s3B+4sSJxQZJL9ClS5fC+alTp7Js2bINBrpsiMEr5Vc0fzVXXVU0/+yzwWD2G/L44/DEE9C4cRC0Mn8+pKbCH38U7TN9eslqKMWxoqVyJxKBr74KwlbefBNiY6FnzyC46LLLYMKEaFdYNhITg/PdWd+KmjZtyosvvshvv/3G33//TTgcpm7durRs2bJwn5iYGACOPPJIfv/9dypuILkkJyeHW2+9lZycHK666ioSEhI22ufa4W2htUbJz83NBaBevXrUrVu32DGzZ89m9OjRtGrVirp16xIbG0tWVha33HILkydPpn///rRo0aJkD8JWCIWC95KUFKhdu+TtRCJBeNfagSzrBrT8+CPk55de7SWxbo5NTs7Gl1NTi+ZXroSXXoLPPw/eb6tXh379gtAVgJNPDl5P3nhj431nZm5b7dKupmPHjvTq1Yt33nmHY489lnbt2hEfH0/jxo2Lha5EIhHy8vJo0aIFzZs3Z8GCBSUK+mzSpAl9+vThxhtv5OGHH6Z27dp06NCBUChU2Ed8fDz77LMPAMv/TToseH8ozdAVgIkTIT1964/r1QuGDi1a3pLwliFDoHfvjW//+ms44IDi6+rXhwED4MgjYffdgzCq5cvhhx/gxReDNkvi99+DkK7ExJIdL0mSJEmSJEmSJEmSJEk7o530v35LkiRJkiRJkiRJkiRJkiRJkrRjq1ixIkuXLo1K3wkJCbRs2bLYAOxrS09P56OPPipcnjFjxgb3Wzt45ccff+S3337b4ho2NMC7yodo/WratoWOHYP53Fx46KFN7x+JwE8/FS3fc0/R/KRJ8NdfJatjAxlD0g4tHIapU4MwhDffDAbx7tkT3nkHWrQoGoz82mvhzDNh9ero1lsWIhG48MJoV7F9ValShSpVqmx2v1GjRm10W3x8PF9//TWZmZkbvWcoENrIqPZLliwBglCASCRSbL+lS5dy0003UbFiRWrUqEF8fDyzZs0C4Pzzz+eee+4pUXBAtIRCQVBJaiqskzFTaNUq+Oyzsq1rXRkZxZcrVNj48tqBB2vl+RV65x2YNQv23DNYPv54g1ek0nTAAQcwZMgQzjjjDJ588knef/998vLyePTRRwEIh8PExMQQCoUKQ0/C4TBxcXEsX76c6tWrb1V/oVCIfv36MX36dF566SXuvvtuwuEwnTp1KtbHzJkzSU5O5oB1k0hKWXkOhKtfH775BqpVK76+Rg047LBgatsWLrlk69tOTobvv4cDDyydWiVJkiRJkiRJkiRJkiRpZ2DwiiRJkiRJkiRJkiRJkiRJkiRJ5VCDBg34/fffCYfDZd73uHHj2HPPPalRowbJycnExsaSnZ3N0qVL+fnnn/nqq6/Iysrabv3n5uay2267bbf2tW0SEyEuDvLySq/NW26BW28N5ocOhT591t/nqquK5l9/HRYs2HBb7dvDzTfD22/D/PlQtSqcdhqceGKwPT8frr++5LWmpJT8WKm8CIeDAKI33oC33oJKlaBHD/jgA2jWrChsZW3HHhsELuzswSuhEPznP1CrVrQrKf9CoRBNmzbdpjaeeuop/ve//1G1atX1wllatmzJ4MGDmThxIvPmzSM3N5e+ffvSvXt32rdvv039llexsRATEzxHo2XFCli2LHj/hPWfC7VrF83Pm7fptrKzYdq0ouCVmjU3vf+/mQ3SLiEvD378MXiOTJ4chAJmZkJWVvBelJwcTHvtBQcdBG3awN57F3+Pzs/PJzY2lqOOOorDDjuMl156iREjRtCgQQMAYmJiAAqDrb799lsWL15Mo0aNaNSoUYnqrlChAvfffz+rV69m5MiR/PHHH/z3v//l5JNPJiMjg7fffps333yTAw44gLp1664XqlVa8vNhzpxSb3aL9OgBf/9dfN2690fnn18UurJyZRBO9eef0K8fdOsWrL/gArjmmvUDrzYnNze4bgxekSRJkiRJkiRJkiRJkqQiBq9IkiRJkiRJkiRJkiRJkiRJklQO1a1bl/j4eLKzsze53/Tp05k+ffom9xk4cOB661auXLnB9QCTJk1i0qRJW17sVvS7JSpXrkxsbOw296/to0EDSEoq2/CF+vWDAY4L3HffxveNjQ1CE/7zn/W35eXBxRfD2LElqyMuDpo0KdmxUrTl58OECfDmm0HYStWq0LMnfPIJ7Lvv5o+PjYXLL4c77oA1a7Z/vdGSkgIDBkS7il1HUlISdevW3eC21NRUunfvTvfu3dfbtr0G8o+2pKTgvSYnJ7p1fPEFnHxyMN+hAwwbFszvsUfwnlzg88+DnxUrQr16MGtW8XYSE4OwiAJ//bXpfpOStqlsqVxbswbeeSd43nz5ZRBclJgIkQikp2/8uFAIUlODQKZwOHjP7tgRjj4ajjoq+MwUDoeJi4ujd+/edO/enUgkAlD4MxQKkZOTw9tvv828efN44okntulcatSowcMPP8zuu+/OY489Rs+ePWnVqhX5+fn88ssv1KxZk2effZaam0tb2gazZ0NCQnReL7/+Gn77bdP7VK5cNP/pp0G4JATBVgXBK3Fxwf3V1srKgvHjg881kiRJkiRJkiRJkiRJkqSAwSuSJEmSJEmSJEmSJEmSJEmSJJVDtWvXJi8vL9plREW9evWiXYI2oU2bYNDnsnT55cHAxACjR8N33218319+gRdfhIMOglq1oEKFYKD3zz+HBx6AmTNLXkdyMhxwQMmPl9YVDoeJiYnZbu3n58O4cUHYyttvQ82aQdjK6NGwzz5b394FF8Cdd5Z+neVJrVrQvn20q9Dm7IyhKxCEMJQ0e+6WW+DWW4P5oUOhT5+ibbvvDq1bB/MFPyF4XzvhhGB+yZIgnAngkUeKgld69w4CIn78EW64oejYTz8N1kEQ5DRjBnz8MYwYEexfowb06wd77ll0zOuvb/ockpO34oSlHcS8efDoozB4cBCisnZ4YW7u5o+PRIofM20afPMNPPdc8Jzp3x/69o2hWrUgZKVSpUqF+4ZCocLwlddff52hQ4fSrVs3jjrqqG0+r/r16/PII4/QokULPvvsM8aNG0ejRo3o27cv99xzD/Hx8dvcx6bMmwfb8RZqk8aNC+6p1qyBH34Iwqmeey74XRUYNSp4DQQ46qjgtXTBArj00qJ93nsPVq0qWQ0Fr7+SJEmSJEmSJEmSJEmSpEAoEln7v3FJkiRJkiRJkiRJkiRJkiRJkqTy4u6772bNmjXRLqNMxcfHc/TRR9OmTZtol6KNCIchJSUYaHhXk5AQDJhco0a0K9GObMGCBQwdOpT333+fe+65h44dO5Zq+3l5MGZMELbyzjtQrx706BFMjRpte/sPPQQ33QQZGdveVnmTlARjxxqwpOh5/30488xND8Tfq1cQrFKgIINmU8Er6x6zIWPGwGGHFS0PGhQ81zfkt9+gY0f4/fdguUED+PXXTbf/+ONFIQQbEgoFNT/zTMnDZ6TyIj8fPvoI7r4bvv46WN6SkJWSSEoKAj+OOw6uvhoOPLDodaHApEmT6NChA40bN2bkyJHsvffeW9T2qlXB/W9i4ub3zczMJC4ujoSEhBKcxdZ77TU4//zioTRbamOvo5syZEgQnrIxb70V3Gut7fLL4eaboVq14uuzs+G+++D220v+mapJE5g9u2THSpIkSZIkSZIkSZIkSdLOKC7aBUiSJEmSJEmSJEmSJEmSJEmSpA2rVasWv25uFOudTCgUok6dOtEuQ5sQEwNNm8K330a7krKXmmroikpuzpw5vPHGGzz99NMsWLAAgKlTp9KuXTvi4rbta165ufDFF/DGG/Duu7DnnsHg35MmwV57lULxa7nsMnjppeA1IBwu3bajKTkZLrrI0BVFV5s2wYD85cHNNweBEZdeCq1bB8+RP/6A996DO++EJUuK9v3zTzj11CD4oU0bqFULKlYM9vnqK3j22SBUZlNiYoKwqJdfDl7DGjVaf6pXL9hvZxWJRAhtSQKEyrXvv4eePWHhQkhP3/79ZWUFP99+Owh7OfRQGDYseB4CZGRksHTpUvr27cvxxx+/xaEr6emw777w+utwyCGbDydJTk4mEolsw5lsnayssr0PWbkyuP/5/PPgtbB69SBM6tBDg+0nnxz83t94o+iYBQuC18d1g1cqVIBTToGPP4YvvyxZPbtiCKYkSZIkSZIkSZIkSZIkbUooUpb/i02SJEmSJEmSJEmSJEmSJEmSJG2xyZMnM3r0aPLy8qJdSplJSEjgmmuuITY2tnDw6WmX5OgAAQAASURBVCVLllC9evVol6a1XH45PPoo7GrfSjn8cBg9OtpVaEeUn59Pv379ePrpp9ljjz3o1KkTI0aMYP/992f48OHUKEGiT05OcD2++SaMGAENGwYDfp98MuyxR+mfw9rmzYMWLSAzc/v2U5YaNICffgoGQ5eiqUoVWLEi2lWUveTkILCidm34+edgmju3+LRiRRAmVRDE0rBh0XydOjtHKMvPP/9MTk4OdevWJS0tLdrlaCvk5sKgQXDffUEoRrTuk+PjITERnnwSzjgjCEyJRCKkp6eTmpq6ReE+eXnQpQv07w9du5ZB0SXw2GPZXHttApmZWx9W1KsXDB1atFzSvKMKFWDWrCAsCuDFF+Gcc4L5006DV18N5ufMCQLxfv45+Dl0aPB6lZ4OTZoEIT1bq06dINRFkiRJkiRJkiRJkiRJkhSIi3YBkiRJkiRJkiRJkiRJkiRJkiRpw1q2bMnoXSjlITY2ltatWxMbG8v777/Pq6++yrfffktCQgKtW7fm9ttvp06dOtEuU8DBB8OQIbB6dbQrKTtxcdC5c7SrUHk3e/ZsJk6cSNWqVencuTOVK1cGgte3Nm3acPPNNzNw4EAAjj76aCZOnMi8efO2OnhlwQJo2RL22ScIW7nlFqhfv7TPZuP23htuvx1uvhkyMsqu3+0lKQlef93QFZUPLVvC2LHRrqLsRSJBqEooFAQ7tWix/j7p6cUDWSZPDoIO5s4N7kn23rsoiGXtcJbatUserFBW0tPTufPOO3nzzTf5/fffycnJoWnTplx88cVccskl0S5Pm/H998H78YIFkJUV3Vpyc4Ppwgth2DB44QXYbbcIFStW3KLj8/KCYLcnnoDGjbdzsVth5cqVjB49mhEjRvDTTz+xeHEXcnOvAxKjVlN2NkybVhS8UrNm0bb/+7+i+SeegBkzgvkXXwwCbfbfH1JT4bjj4Jlntr5v71kkSZIkSZIkSZIkSZIkqTiDVyRJkiRJkiRJkiRJkiRJkiRJKqeSkpLYZ599mDlzJpFIJNrlbHehUIjWrVvz9NNPc/HFFxMXF8e+++5L5cqV+fjjj3n77bd57LHHOOuss6Jd6i7v8MMhJyfaVZSthATo0iXaVag8iUQihEIhli1bxrBhw3jyySf57bffSEpKYvfdd+fBBx/kyCOPLNz/7LPPJjY2tnD5gAMO4NNPP2X8+PG0bduWuLgt/6pXrVowc2bwM1ouvxxeeQWmTw8GeN9RJSfDRRfBgQdGuxIp0KkTfPkl5OdHu5Kyte++mw9HSU2FVq2CaV2rVhUPZRk3DgYPDtZlZgYBLOuGsjRqBLvtFv1QlhUrVnDFFVfwwgsv0LZtW2688UYikQivvfYa11xzDcuWLePmm2/ebDsZGRlEIhFSU1PLoGpBEBh0110waBCsWRMslxcZGfD552EaNoRXX43h+OO37LhwOHgdSoxenkkxK1eu5LHHHmP48OH8/vvv1K5dm4YNG/LPPxnk5mZTFsErFStCvXowa1bx9YmJ0KZN0fJffxXNr52pV6lS8ePWXk5LK1lN5eX3I0mSJEmSJEmSJEmSJEnlRSiyK3zzSpIkSZIkSZIkSZIkSZIkSZKkHdTChQsZOnQouTvyqPZbqEGDBmRmZnLDDTeQk5PDY489Ru/evcnPz2f06NFcffXVAIwePZqaNWtGuVodfzx88EH5GmB6e2rSBGbPjnYVKo+uvvpqnnvuOdq1a8eRRx5J/fr12Wuvvdh///0JbWA0/3A4TExMDB9//DFnnHEGbdu25ZVXXqF69epRqH7bLF4cDDi+cOGOGRKRlBQMLj9yJGxF7o20Xb3/Ppx5ZhAksqsIhYIwpwcf3D7tr1hRPJRl7Sk3Nwhg2VAwS/XqZRPK8tJLL3HOOefwn//8h+HDh1O5cmUAfvrpJ7p160ZmZiajRo2iadOmW9ROWloaderUoUmTJjRr1ozmzZuz3377sddee5FoWkOpiUTgssvg+eeDcJ/yLDExzFNPxdCr16b3K7ivj0YYUcH90brmzZtH586d2X333enVqxft2rWjdu3aTJtWne7dc8jMTNjqvnr1gqFDi5YLzveWW+DWW4P5oUOhT59gvkEDmDcPPv4YRowI5mvUgH79oH37ona6doUPPwzmhw+HU08N5pcvh+uvh/nz4eST4cILi4457DAYM2arT4EDD4QpU7b+OEmSJEmSJEmSJEmSJEnaWfnfwSVJkiRJkiRJkiRJkiRJkiRJKsfq1KlDWloaS5YsiXYp21VCQgK1atXikksuISkpibvuuotzzz0XgJiYGLp06cK8efO49NJLef7557n++uujXLEGDAgGCU5Pj3Yl219qKlx7bbSrUHl0xx138MADD9C/f3/69+9PvXr1im2PRCLrha8ULLdu3ZqWLVsyZcoU5s2bt0MGr9SoARMnBuErS5ZAOBztirZchQqw//7w7ruGrqh86dABcnKiXUXZSkmB447bfu1Xrgxt2wbTupYtCwJYCoJZRo2Cxx8P5iOR9cNYCgJaqlUrndpWr17Na6+9BkCfPn2oXLkyOTk5xMXF0aRJE3r37s2NN97Iu+++S9OmTTcaTgGw//77c8stt7Bs2TJ++eUXfvnlFyZOnMjSpUvJ/zcdq23btkyYMIH4+Phix26qXa0vHA7CO955p/yHrgCsWRPD//1fEOh06aUb368sA1fC4TCTJk3irbfeYubMmdStW5du3bpxxBFHULFixcJrslatWhsMHtpvP8jPj99I66UvNjYIVunadcPbH3+8KHQFggCXo46CqlWhShV46qn1j3nzzZKFroRCcNBBW3+cJEmSJEmSJEmSJEmSJO3M/C/hkiRJkiRJkiRJkiRJkiRJkiSVc4ceeigffvghubm50S5lu4mLi+OZZ57hl19+4YYbbuCUU04BgtCC/Px84uLiaNu2LfHx8axatapw27qBBio7HToEg47vCsErkQicemrBvNfdruTbb7/lq6++ombNmnTt2pW4tRI6li9fzmuvvcZhhx3G/fffX7g+PT2d1NRUIAhZWfeaKZjfbbfdaNeuHWPHjmXChAm0bduW2NjYMjqz0lOvXhC+cuihQfjKv2P7l2tJSdCyJXzySRDAIpUnaWnQowe8+uqO8XwqDWlpcPjh0em7atUgwGDdEINIBJYuDQJYCqYPPiiaj41dP5SlYKpcecv7/+WXX/jqq6/o0KEDrVu3BiA+Pp5IJAIE7xUQvOcAm7wHadasGc2aNSM3N5f09HSWL19OVlYW06dP5/HHH2fSpEkcfPDBxMfHk5eXR1xcHHl5eUyZMoWhQ4fy7bffEhMTQ9u2benevTudO3cu9r6nQCQCF1wAb7+9Y4SuFMjMDIIEk5Ohb99oVwODBg3ivvvuo0qVKlSuXJmvvvqKoUOH0qdPH2655Rbq169POBwmJSVlvdAVgDp1IC4un+zs7X+N/vln8FnguOOCsLlataBixeC+56uv4Nln4f33ix8zeza0agVXXw1HHAF77BHcc6xcCTNmwCuvwODBJasnNRUOOWRbz0qSJEmSJEmSJEmSJEmSdi7+j0dJkiRJkiRJkiRJkiRJkiRJksq55s2bM3bsWFasWBHtUraL+Ph4atasyeeff84hhxxCjx49qFq1KhAMLl0QRDB9+nRyc3O3aOBpbX+hEAwYEAzgnJER7Wq2n/h46NMnGKS6IEBj0aJFzJ49m0MOOYT4+Phol6hSUvD7XbhwIU8//TTPPfccS5cupWLFitSrV49atWpx0EEHFe733Xff8cMPP3D99dcDwWvUmDFjmDFjBitXrqRatWpcddVVNGrUaL2+wuEwMTExHHrooVSuXJlPPvmEXr16Ua1atcJtO5K994avvw7CV/76C8pzTlhyMrRvDyNGQGJitKuRNuyqq3a8UIeSSk4OggnK221dKATVqwfTugEHkQgsXlw8lOXdd4OfP/8cvLY0bBiEsFx3Hey778b7mTVrFosXL6ZHjx7UqlXr376Lh3XFxsaSkZFBZmYmycnJm609Pj6eKlWqUKVKFQBmz57N119/Tbt27TjvvPOAIPQwHA7z8MMPM2DAABISEmjSpAm77bYbb7zxBu+++y533nknvXr12roHbhdw7bVBMNKO+PzMyoJLL4VKlaBnz+3fX35+PgsXLmT33XcHiu61hg0bxsCBA+nSpQs33XQTjRs3ZtGiRVx11VUMGTKE/Px8hg4dut7nvUgkws8//8zcuXOZMGECa9Z0BdptdV3DhgXTugYODKZ15eXB668H09b44w+4/PKtLm+zwuEgAEaSJEmSJEmSJEmSJEmSVMTgFUmSJEmSJEmSJEmSJEmSJEmSyrnY2Fh69uzJkCFDyMvLi3Y5pSomJoZ69eoxYcIEMjMz6dGjB/uuNTp1weC8q1atYtSoUQAcf/zxADtkOMHO5uyzg/CVnVlsbNGAyQWDP1900UVMmDCBgw46iOuuu4527bZ+wGeVP6FQiDVr1nDTTTfx9ttvc+SRR9KxY0fq1KlDs2bNaNq0aeF+a/+sVq0aX375JZdeeinTp09n9913Z9myZWRkZDBy5Egeeugheq4zunnBsa1bt6ZFixZMmTKFuXPnUq1atR32da1ePZg2Dbp3h2++KZ+BTElJ0Ls3PPwwxPnNOpVjrVrBXnvBDz9Eu5LtLxwOnpc7klAIdtstmA49tPi2SAT++acokKVatU23NWvWLCKRCHvuuWexUJWC94k1a9YAweeBrQkdLLhPXrZsGY8++ii5ubn069ePFi1akJ+fT2xsLO+++y733XcfVatWZfDgwRx33HH8888//Prrr1xyySVceumlNGjQgM6dOxfek+/q3n4bHn98xwxdKZCVBb16QfPmsM8+26ePvLw81qxZQ+/evQs/xxVcd+np6Tz66KNUrlyZp59+ujCUpXr16rz88svss88+vPDCC1x55ZW0aNGiWLu5ubnccMMNvPXWWwDExaWRn38gu9rX5fPzg3AnSZIkSZIkSZIkSZIkSVKRHfN/4UuSJEmSJEmSJEmSJEmSJEmStIupU6cOBx54IPHx8dEupVTFxcXRtWtXPv/8c2rWrMkhhxxCQkJC4faCAZ7HjBnD5MmTadGiBY0aNQLYYDhBJBIp/Llq1aoyOINdW6VKMHAgpKREu5LtIzERzjxz/YGN77//fk499VR+/fVXjjjiCG655ZboFKhSFQ6HGTRoEEOHDuWmm27iscce47LLLqNHjx6FoStr+/vvv4mNjWX+/PlceeWVxMTE8O233/Lbb78xbdo0Bg4cyF9//cVtt93G/Pnzix0bCoWIRCLUqlWLQw45hFWrVvHdd98BsGrVKmbMmMHSpUuBote1HUH16jB2bBBskppafsJNkpKgdm345JNgwPzyUpe0KddeGzyPdmaxsdCjB1SuHO1KSk8oBLVqQYcOcO65ULPmpvf/559/iImJoUqVKsTGxq63ffHixeTn51OlShUSExO3up5HH32UCRMm0LVrVw4//HCg6H3l448/5p9//uH666/nmGOOITY2ljp16tCuXTtuueUW0tPT+fDDD/89L0NXliwJfqc7cuhKgexsOPXUIMBjW/z999+MGzeO3Nxc0tPTWbVqFenp6XzwwQf06dOHd955hyZNmgAUXt/Z2dnMnj2b2rVrU716dSC4B8vPz6dq1aqcffbZALzyyitk/vtgF1yzCQkJHHvssTz55JPMnz+fJ5/sQ2LiNp7EDqhpU9hBc/okSZIkSZIkSZIkSZIkabvxv1VJkiRJkiRJkiRJkiRJkiRJkrSDOOyww0jZiRIu4uPj6dq1Kz///DPz5s2jbt26HHzwwYXbw+EwAAsXLuStt97ir7/+omvXrtSpU2ejbRYMyvv000/TqFEj7rjjju17EuLKK4Ngkp1x8N+0NHjooeLrwuEwe+65J4888ghPPfUUZ599Nvfeey/nn38+6enpUalTpePvv//mueee46STTuLqq6+mVq1aRCIRVq9eXWy/vLw8AHbbbTdq1KjBU089xZw5c3jwwQdp2bIlkUiExo0bc8MNN3DkkUcyc+ZMPvnkE/LXGd28YBD7ww8/nLS0NF588UX++9//0r17d0477TQ++eSTYvvtKEIh6NsXZs2CQw6JfjBTUhL06gU//xwEIUg7ih49gufTzqxCheA+YlcVDoepUKECsbGxGwzZyszMZN68ecTHx9OgQYOtej+IiYlh8eLFPPXUU+Tn53PTTTex2267AUUBGHPnzgWgTZs2hcGHkUiESCTCAQccwO67787o0aNZvHjxtp7qTqFvX8jKinYVpSMchnnz4L77tq2dMWPGcNRRR3H00Ufz4IMPMnbsWH744QcOPvhg6tatSyQS4aCDDgKKPqf98ssvVKpUiTp16rB8+XIguF4Lru8uXbpQtWpVxowZw8KFC9frs0+fPlx44YXsscceHHtsDSKRCtt2EjuY2Fjo1CnaVUiSJEmSJEmSJEmSJElS+RMX7QIkSZIkSZIkSZIkSZIkSZIkSdKWiYuLo2fPngwZMqRw4P8dVUxMDLvvvjvNmzdn4cKFJCUl0bBhQwByc3OJiYkpHBT6jTfeYMSIEbRp04bjjjuO1NTUDbYZDocLB5l+9dVXWbx4MTfffDNPPPEEDz/8MD169Ciz89uVxMbC669Dq1Y7z2DUEIQ1DB8O615uMWslzLRr144GDRoA8Prrr3PMMcfQvXv3siwTgEhk5x+cvyxMnDiRxYsXc9pppwHw1Vdf8fnnnzN79myWLVvGPvvsw/nnn1/4WtWqVSsaNGjA33//TeXKlenYsSMQBKWEw2FiY2Pp2rUrn332Gd9//33hugJLlixhzpw5jB49mry8PCZNmsSkSZNITk7muOOOo23btmX/IJSievVg7Fh4/nm44orgOs3IKLv+K1aESpXg1VcNXNGOKTExCEW48sqyfe6UlQoV4NhjYf/9o11J9MTExFC3bl1yc3NZsmQJEIR7xcTEEBMTw19//cW0adOoWbMmzZo126q2s7Ozuf/++/nnn3/o2bNnYfgFFL1PVaxYkVAoVNh3QegKwKpVq1iyZAkrVqzY6L33ruTtt+GzzyAnJ9qVlJ6MDLjtNjjxRGjSpPi2SCSyRUE/Rx99NOPGjaNOnTrUrFmzMMAHKLyuKlWqBEB+fj5xcXHk5uYSCoVIT08vFkpX0N9+++1HkyZN+PHHH/njjz9o2LDherXk5+cTGxtL7drQokWYr77aCRMgN6JCBejTJ9pVSJIkSZIkSZIkSZIkSVL5s+v8TzJJkiRJkiRJkiRJkiRJkiRJknYCderUoVOnTsTHx0e7lBILhUIkJSVx0kknEQqFqFSpEg0bNmTs2LHMnj2b+Pj4wnCCkSNH8uCDDxIKhTjvvPM44IADNtpuQSDGs88+y/jx4zn99NP54IMPaNKkCaeccgodO3Zk1qxZZXKO6/r7b/jgA7j1Vjj7bOjeHbp0gf/8B044AU4/Ha66KggImDMHwuGolFlijRvDwIGQkhLtSkpHYiKccQZ07ly0LvzvL2XRokUsX768cH3dunW5/vrriUQiPPTQQ+Tm5pZ6PZEI/PwzvPYa9O8PbdpAWloQDhMXBzExwc/ExGD9/vvD5ZfvuNdTaZg4cSIff/wxa9as2ey+BYN+L1q0CIDly5czbtw4evTowfXXX8+YMWMYO3Ys9957LwceeCBfffUV+fn5VK1alUMPPZSEhATS0tL44YcfgGCw8oI299tvPwDmzJlDfHx84XWUm5tLv3796NKlC/fccw+xsbH06dOHTz/9lPT0dIYPH07jxo1L/XEpa6EQ9O0bvAY+8ADsvXfwOrG9goLi44PnQfv28Mor8Ntvhq5ox3b++UGwWVxctCspfcnJ8PTT0a4i+mrVqgXA/PnzgSBoseCedsqUKcyaNYsDDjhgk/fAGzJjxgzuuece9t57b2688cb1tsfExHDccccRiUR47rnngOAevSD05bnnniMrK6vwvn1XtmQJnHsuZGZGu5LSt2YNnHIKFOSfLFq0iFmzZm1R6ApAlSpVOOigg9h9990LQ1cikQirVq0iMzOTtLS0wuCegut69913p1KlSsybN6/YPXVBn7Vr16ZRo0asXLmSv/76a70+C0JhCkKCrrsuhuTk/PX221k1agQtWkS7CkmSJEmSJEmSJEmSJEkqf3bC/24rSZIkSZIkSZIkSZIkSZIkSdLOrX379mRmZvL1119vl5CH7a1ChQr07du3cBDeihUrcvnll3PppZdyww03cM4559CoUSMmTJjANddcw6pVq7j99ts5+eSTiYuLKxxsd23hcJiYmBi+++47Bg8eTGJiIi+88AKxsbE0aNCAjz76iMGDB9OsWTP69+/P/fffv93OLxKBSZNg1CgYMwamT4esrCAMICMD8vI2fFwoBKmpQUhGfj40bRoEBnTuDF27wr9jGZdbV14JL78MM2bs+EEfaWnw0EPF18XExJCRkUGvXr1o0qQJvXr1Yv/99wegevXqVK1alZycnMJgjW2Vnh48ns89BzNnBuEqMTHB+n/HmS4mPz+YsrPhu++C627IkOLXU9++QfBPpUqlUmK58+uvv/LQQw8xbNgw0tPTSU5OJikpiZtuuolzzjmHSpUqFb5WrK0g6Kl69epAMFj9HXfcQatWrRg1ahRNmjRh7ty53H777bz44ov897//5Z577qF58+Ycd9xxjBo1it9//52vvvqK/fbbj3A4XBiOtWDBAoDCayUmJqZwe8WKFTnuuOPo27cvRxxxRFk9TFGRkgIXXBCESEyeDPfdBx9+GIRJpKdvW9sxMUWvnX37wqWXBgEv0s4gFApChPbdd+P3Dzui5GQYNgyqVo12JdHXrVs32rRpw9ChQ2nXrh0nnHAClStXZvz48dx9993ExsZy2mmnERMTQ35+fuF71oYU3CMvXryYp/9NtTnttNNo0aLFBt//jj32WNq1a8dnn31G586dOe200wCYNGkSw4cPB4KQjLXb3hVdc01wL78zCodh7twwXbu+yY8/Xs2yZcuoUaMGrVq1YsCAAbRr126L2ln7+giFQuTk5DBlyhQSExOL3QMB1KtXj8aNGzNy5EhmzZpF8+bNC48tuE7r1q0LwJIlS4qtL2i/YP9IJML++y8gL68KkFo6D0o5lpoK114b7SokSZIkSZIkSZIkSZIkqXwyeEWSJEmSJEmSJEmSJEmSJEmSpB3QUUcdxZo1a/jhhx92qPCVChUq0KdPH6pUqVJs/bnnnsvKlSu58cYb+fjjj4mNjSUjI4PatWtzwQUXcMMNNxTuu6FBnwsG4n344Yf55ZdfOP/88wsHpt53331p0qQJ7du355lnnmHffffdLueWng4vvQT33AOLFgUBGGsPkp6dvenjIxFYvbpo+dtvgwCNIUOCYIELL4RLLoH69bdL+dssNhbefRfatIHlyzccDrIjSEmBkSODgY3X35ZCq1atuPvuu5kwYQInnXQSLVq04I033uC3335j//33J+HfhJy1B6DemsHKZ80KQl9efDH4vWdklOw8NnQ9XXstDBgAp50WBOXst1/J2i6PwuEwgwYN4tVXX6V79+4ccMAB/PPPPwwfPpwrrriCn376iUcffXSTv4fk5GSqVavG008/TfXq1bnpppto0qQJOTk5NGrUiJtvvpnFixfzxRdfMH78eJo3b85BBx3ERRddRL9+/XjggQfo2LEje++9N8uXL2fSpEncdtttJCYmcvrppxf2U1DDs88+u90fl/ImFIJDDoG33oLFi+Gjj2DiRJgwAebMKQqY2lgYS0HISm5u8Jqz337QsWPQ5tFHQ1JS2Z2LVFbq14cHHghet0v6nlCeVKgAxx4Lxx8f7UrKh7S0NO677z4uvvhiLr/8cl577TUikQhTp05l+fLl3H///Rz/74MVGxvLvHnzCIfD7LnnnsTFFf+KcDgcJjY2lhEjRjB48GCOOOIIzjrrLGD9++dIJEK9evUYPnw4N910E2+//Tbjxo0jJSWFI488kpNOOonXX3+dvfbaq2weiHJq1Sp49VXIyYl2JdtPVlYMo0a1plu3NjRu3Igff/yRESNGMHPmTAYNGsSpp5662dCfda+v2NhYsrKySElJKQyjg6IAlYMPPpiRI0cyZswY/vOf/xR+Noz8+wGi/r8feBYvXlzY/po1a/j111+JRCL8+eef/PXXX8yZM4f33nuPnJyTiY29jvz8cp5UuY1iYqB792hXIUmSJEmSJEmSJEmSJEnlUygS2VG/xiJJkiRJkiRJkiRJkiRJkiRJ0q4tEonwySef8M0335T78JVQKERiYiLnnnsu1atX3+h+S5Ys4ZlnniEzM5OEhATOOuss6tWrR0JCwmYH/J0/fz6PP/44o0ePZvbs2Rx55JGcc845HHPMMVSsWBGAjIwMUlJSSvXcfvwRHnwQXn5524IyNichIWj/0EPhmmvgyCOD5fLmxx+DEIRVq6JdydZLTAzz4YcxHHYY5OXlERsbu8GgjjfeeIPzzz+fVWudZOvWrXnppZfYZ599igWtrFixgoSEBJKSkjYa+hGJwHvvwe23w8yZQajE2qE9pS02NriemjSBG2+Ek08OAjF2ZK+//jqnnXYavXr14vHHHyc5ORmA2bNnc8ghh7By5Uo+++wzDj/88PWOLfh9ff/991x55ZV8/vnnHHvssbz//vuFA4QD5Obm8uijj3LNNddwySWXcN999xUOJn7OOefw0ksvUa1aNVq3bk2FChWYNGkSAA888ABnn312GT0SO678fPjpJ/j66+BnenowZWdDcnIQuJKWBs2bBwFP9evv+NettKUiEejQAaZM2b7vD2WhShX4+WeoWjXalZQvkydP5uWXX2bcuHGsWbOGVq1aceGFF9KpUydiY2PJy8sjLi6OffbZhzlz5jB79mwaN268XjtLly7lhBNOYOLEibz11lucdNJJG+1z7XvrNWvWMH/+fP7++286d+7MPffcww033MCdd97JtddeW+z9cG3Z2UFoXFpa8Lq8iVv1HdJjj8F11+0coUebEheXzSef5HH44cHnpMGDB3P++efTuHFjpk+fToUKFbaqvS+++IKTTz6Zww8/nOeff55KlSoBRcErkydPpk+fPqxZs4annnqKo48+mpycnMIAw1tuuYVBgwbx7LPP0rdvXyC4N+/Rowcff/wxaWlprFq1iuzsbNq0aUP37v0YOPAcsrN33huDhAS4/PIg5FOSJEmSJEmSJEmSJEmStD6DVyRJkiRJkiRJkiRJkiRJkiRJ2sGNGzeO8ePHk1dOR+KOi4sjKSmJc889l8qVK2/18QWD8IbDYXJzczc58O/q1asBeOedd7j++uvJzc3l/vvv32TowaJFi5g+fToHH3xwYUDLlli+HC66CEaO3P5BGetKTQ0Gt379dWjWrOz63VJffw2HHw7//jp2CElJ8NprcOyxwSDk06ZNIy0tjYYNGxYGc4TDYUKhEKFQiHvvvZcRI0YwaNAgEhIS2Guvvahdu3Zhe7/99hv33nsvH374IfXr16du3bpceeWVtGnTpli/f/0F55wDkyZFZ1DvlBRo3ToIDtp997LvvzREIhFOPfVU3nnnHaZMmULr1q2LvV7cfffd3HjjjZx44ok88MAD1K9fv1g4ToH09HRuv/127rnnHvbee2/mzp1buK1gcPpnn32WCy+8kP79+3P//fcXDoSfnZ3N22+/zcsvv8zcuXOJRCIcfvjhXHTRRbRq1aqMHxFJO6O//oL994fFiyEcjnY1JZOcDB9+CJ06RbuS8q/g/WVd9evXZ8GCBSxfvpy0tLTC9QXva7fddhv/+9//6NKlCy+88EJh4MXW+Ouvv+jatSvz5s3jk08+4eCDD97g+yZAVhb06wejRgXX5p57QqNG60/16pXPwMBNiUSgQQP4449oV7L9xcRE6N49xBtvFIWjdOnShVGjRvHUU09x7rnnbvB6XFfBscOHD+eMM86gb9++PPvss+sFaGZlZfHwww9zww03cPTRRzNy5MjC9hcsWECHDh1Yvnw5s2fPplatWoXtjh8/nmnTprFmzRr2228/2rdvX/j5skeP4HNZTs52eYiiLikJZs8OPgNKkiRJkiRJkiRJkiRJkta3g/03RUmSJEmSJEmSJEmSJEmSJEmStK6OHTty5plnkpKSskUD4paluLg4mjdvTr9+/UoUulLQBsBll13G4Ycfzs8//7zRfStWrEjFihU555xzmDJlCnvssQe9evXis88+2+gxAwYMoGvXrhx11FE89NBDW1TTBx/A3nvDiBHBgNNlnXmTng6zZsEBB8CgQWXf/+a0bQtffglVquwYg2ynpMB778Hxx0NsbCzZ2dm8+OKLtG/fntmzZxcONL72gONdunRh4sSJ5OXlceihhxaGrkQiEVatWsVtt93GE088QVZWFpmZmYwdO5ZOnTpx1113/bsfvPgiNGkCY8dGJ3QFgn4nTYKmTeHZZ4O6djShUIh//vmH/Px8wv+mEYRCIeLj4wHo1q0bBx10EGPGjGHatGmF29eVmppKly5daNCgAfPmzWPy5MlAMIh4wWDhy5cvB6BWrVpA0etThQoVOP3003n//fcZO3Ysc+bM4amnnjJ0RVKpqV0bJk6EtDTYwEtYuZeUFATGGbqyZTZ2T//777+zevXqYqErELyvrVixgoEDB5KTk8OgQYM2G7ry5ptv8uuvvxYLb8zJyeG6667ju+++Y8CAAbRs2bKw/Q1JSoLBg4NwkmXLgt9xnz5QsyZMmxbcpx5ySHCv1awZnHgiDBgAzzwDX3wBCxaU3yChsWODoMVdQTgc4v33YcmSonWnn346KSkpvPfeeyxcuBAI7nM3JebfG//8/HwAqlSpAlAsdAUgKSmJ/v3707ZtWz755BO6devGfffdxwMPPMDxxx/PihUruOuuu6hVqxaRSKSw3Q4dOnDFFVdw3XXXcdxxxxX7fPnkk5CYuE0PQ7mVkgK33WboiiRJkiRJkiRJkiRJkiRtyg7w1RVJkiRJkiRJkiRJkiRJkiRJkrQ5e+yxB5dddhktWrQoF+ErcXFxpKSkcMYZZ9CtWzcSEhJK3FZMTAyLFy/miSeeYNKkSYXBClA0qO+6gwDn5+dTr149zjvvPADefffdjbb/3//+l2uvvZa0tDRuuOEGmjZtyujRoze47/LlcOqpcMopwXx2dolPa5tFIkHoy913Q8uWMHNm9GrZkBYtYOrUYKD4pKRoV7NhCQlQuTJ89hkceWTR+vj4eFq3bg3ANddcw5QpU4Bg0PHc3FwAfv31VwBmrvPAh0Ih/vzzT4YOHUqHDh34+OOPmTp1Kq+88go9evTgjjvu4Mor7+XII8NcfDGsXg3/Nhk1eXlBAEv//sGA+H/8Ed16tlZeXh5169YlNTWVBQsWFK4vGKS7cePGdO7cmWXLljFlyhSyN/HE7dy5M7179wbg1ltvZf78+cTExPDPP//w8ssv87///Y+GDRtywgknbPD4SCRSGMoiSaVtr71g3LgdL3ylIJyja9doV7JzSElJ2eD6ypUrs2TJEmbOnEnz5s032UZeXh4XXXQR3bp145JLLuHuu+/m6quvpmPHjrz44ov06NGDAQMGkLQVN3HJydC8OZx0ElxzTRDoNmYM/PlnEOjxyitw1llQtSpMngy33BKECFasGNw3nnwyXHstPPdcEHqycGF0A+HuvTd6wXjREArBs89GCkN22rZtS9OmTZk+ffomgy835MsvvwTg4IMP3uD2cDhMhQoVePfdd+nbty9ff/01N910E1dffTXp6ekMHDiQXr16/VvXlr3Y1agRvM4kJ29VqeVeTAw0ahTcp0uSJEmSJEmSJEmSJEmSNi7636SSJEmSJEmSJEmSJEmSJEmSJEmlIiEhgeOPP57mzZvz5ptvkp2dTV5eXpnXER8fz3777UeXLl22KXBlbTVq1OD7779n6tSpNG7cmEgkGBT4hx9+oGXLloRCIcLhcGHQQmxsLAAdOnQgLS2NGTNmkJWVtd7g0ZFIhL333ptBgwbxxx9/MHr0aJ544gnOOOMMHn/8cXr06FHY19ixwUDSmZnRDVxZV0YGzJoVDFw9cCBcfXX5GYy9YUOYMweuugqGDQuCYsqL5OQgbGXwYKhevfi2mJgYzjnnHJYsWcJNN93EihUrOP/88zn11FNJSEhg7ty5PProo0AQegQUu/4WL15MJBKhdevWtGzZEoCOHTuy55578s03yTz00EXExoaIwtNzkzIyYNIk2HdfGDECDj882hVtmdjYWKpWrUpmZiYLFy4EigbpjkQixMbG0qZNGypXrsz333/PkiVLqFu37kbbu+yyy/jpp58YPnw47du3Lxy8fsqUKVSsWJGHH36Yxo0bb/DYLR0cXJJKar/9YMoUaN8eli2DfzPoyq3kZHj1VejWLdqV7BqqVKlClSpVNrtfOBzm/vvv59VXX+XNN99k1apVVKlShSZNmvDggw/Sr1+/wvvp0pCSEgQF/ntbVMzq1fDzzzB3bjB9+SUMGRLMZ2YG95ONGhVNBcs1a26/e968PPj00+gGv5S1rCx48UW4/vrgQa1fvz777bcf06dPZ/78+Rx++OGbvc8puB/++++/AUhLSyu2vkDBfJ06dXj22We54YYbmDt3Lk2aNKFBgwYlPocePYLPHKNGQU5OiZspVypUgNdeg1J8OkqSJEmSJEmSJEmSJEnSTikUiexK/+1PkiRJkiRJkiRJkiRJkiRJkqRdQ05ODpMnT2bKlCnk5eWRs51Hni0YmLlBgwZ06tSJ+vXrb9f+IAi3uOSSS8jLy+P555+ncuXKQDCwbzgcJi4ujs8//5wjjzyS/fbbj6+++ooKFSqs105BsEqBCRMm0LNnT5o0acKHH35IUlISI0bAGWcEgz+XZ8nJcP758OCD5Sd8pcD48XDqqbBiRXQDWBISICkJnn8eunff/P4ff/wxvXv3Jj09nb322ovGjRvz3XffMX/+fHr06MHTTz9dbIDzZcuWEYlEOPnkk8nKyuL999+nRo0a/7YF3brlkpsbv71Or9QkJ8Mrr8AJJ0S7ki3zyiuvcM4559C7d2/uueceqlatClAspKkgSGn06NHUq1dvs23ec889fPnll8yZM4e4uDiOPfZYzj//fBo1arS9T0eSNuuPP6BTJ/jnn/J5fxIfD4mJQZDXYYdFuxptztKlS1myZAlVq1YtvG8pD1auLB7KsvaUk7N+KEvBVL36tt0Lf/99EG60enXpncuOID4+eD2JiwuWBw4cyMCBA7njjjsYMGAAcQUbNmH16tWceeaZTJo0iXfeeYf27dtv56qLW7w4uC5WrSrTbreLlBS49dYgWFOSJEmSJEmSJEmSJEmStGkGr0iSJEmSJEmSJEmSJEmSJEmStBMLh8PMnTuXCRMm8NdffxWGkpSWhIQEQqEQbdu25YADDiAtLa3U2t6clStXcvPNNzN48GB69OjB//3f/3HQQQcV26djx458+eWX3HnnnVx77bWEw2FiYmKAokCGRYsWsdtuuxU77rzzzuP555/no48+YvHio7ngguiGhWyN5GQ4+WQYOhT+PdVyIzMTrroKXngB1qyBUrwUt0hKChxxBAweHAzIvaVWrlzJoEGD+PLLL/nuu++oUqUKBx98MM888wzVq1cnFAoxadIkhg0bxqeffkpmZiZ169blm2++4ZJLLuG8887jt99acvrp5XNw/I1JSoIhQ4LAnPJuwYIFdOjQgcTERIYOHcpBBx1ULFQpJyeHVq1aMXv2bP7555/CQeUXLFjAW2+9RadOnWjVqhV5eXnExsYWHpeXl8eyZcvWe42QpPJgzRq48UZ48snydZ+SkgKHHAIvvgi1akW7Gm2tdUMJy6vly4MAlg0Fs4TDGw9lqVZt820PGQKXXQbp6VtXU69ewT14gS19GLt2hUsugQMOgEqVYMkSGDMG/vc/mDmz+L4NGsCvv266veOOgw8+2IrC/1WxIkyYAM2aBZ+ZHnvsMS677DJuuOEGbr/99i26Nn777TcaN25MSkoK//zzD/HxZR84+PbbcPbZO9Z997oSEmC//WDqVPg341SSJEmSJEmSJEmSJEmStAlx0S5AkiRJkiRJkiRJkiRJkiRJkiRtPzExMTRp0oQmTZqwbNkypkyZwk8//cTq1auJj48nPz+fvLy8LWorFAoRHx9PJBIBoFatWhx00EHss88+xEZhNNi0tDTuuOMO4uPjefzxx5k+fTrHH388HTp0YOHChXzwwQd8+eWXNGrUiAsuuACgMHSl4HymTp3K5ZdfTr9+/ejcuTN169Zl8eLF5OTkkJyczLhxNXjwwfI1mPnmZGbCW29BYiI8/fSWD/hcFpKTg8Hhzz8f7r4b3nsvqG97Pr4VKgQ/O3WC666Dww7b+jbS0tK47777WLRoUeE1VLlyZeLigq/mzJs3jwEDBjBx4kSOP/54DjvsMPbdd19ef/11Hn/8cUaOzGDBgifJz69QWqdVJrKyoE+fYADwY46JdjWbVqdOHTp27MjLL7/MqFGjaNu2LbGxsYTDYfLy8khISKBixYpUrFiRv//+uzB45f3336d///507NiRMWPGEAqFig0oHhsba+iKpHIrMRHuvx9OOw169oTFi6MbNBAfH9T0xBNw5pnl6x5EW25HCF0BqFIFDjwwmNa1dGnxIJaPPoJHHgnmY2KKQljWDWepUiU4fuLErQ9dKan//Q+uv774ujp14IwzoHv3YProo7KpJRyGr74Ks88++cTExBTeL61atapwn6ysLJ555hmWLl3KbbfdVizYEoL75k6dOnHUUUcV3iuXte7d4aef4Pbbd8zwlbi44Br49FNDVyRJkiRJkiRJkiRJkiRpS4UiBd92kiRJkiRJkiRJkiRJkiRJkiRJu4ycnBz++ecfFi5cyG+//cbChQtJT08nPz8fCAJKwuFwYdhK9erV2WOPPahbty61a9emcuXK5WpQ5nHjxnHFFVcwY8aMwnMAaNSoEc888wydOnUiEomsV/PYsWPp0qULcXFxtG3blmbNmjF//nw++eQTmja9jHnz7mfNmph1u9shJCfDpZfCXXdFu5KNW7oUnn8eHnggGNy6NAe4rlgxGFj7//4vmOrVK722CxRcU4888ghXXnklxx57LPfffz+NGjUq3Oe//32PQYOOAFJKv4AykpwMo0bBoYdGuxKIRDY+kP+4ceM47bTTyM/PZ+TIkRy41kjs3333HZ06dWL//fdnzJgx5OXlERcXx4IFC2jfvj39+vXj6quvLqOzkKTSt2YN3HgjPPUUZGfDWrdDZSIlBdq1gxdegFq1yrZvaUtFIrBkSfFQlrWnChWCAJYff4S1ska2WK9eMHRo0fLmPi4dfDBMmlS0fPPNMHkydOkCV10VrFu6NKhp+fJguUED+PXXYP7DD4PglnXNnAkrVmx9/QB9+0Z47rmg8Ouuu4777ruPIUOGcPbZZxfuUxC0smzZMipXrlyyjsrAgAFB6GNGRrQr2XKxsVCjBkybFoSvSJIkSZIkSZIkSZIkSZK2jMErkiRJkiRJkiRJkiRJkiRJkiSpUCQSIRwOEw6HiYuLK1fhKlvio48+4rvvviMcDlO9enW6du1KvS1I3Ljyyit56KGHqFatGvn5+Rx88Cl88cVjrFkTVwZVbz/JyTBsGPToEe1KNi0chk8/heeeCwab/ucfSEqCnJxgIPnNSUiAxETIyoKqVaFtWzjnHDjpJIiP3/7133DDDdx1113ccMMN3HLLLcTHx5Ofn8+aNTE0bBjh7793zPCetdWoAfPmBYE2ZS0SCQaf/ugjuOaaYFD0jbntttu49dZbad++Pbfeeit77703s2bN4q677uKbb77hySef5Mwzzyy74iWpjM2YAffeC2+8EQSQZWZuv74SEoI+Dj4Yrr0Wjj5680ETUnkVicCiRTBrFhx5ZMnCi7Y2eOXOO+G664L5sWOhc+eibT/9BI0bB/P9+8NDDwXzawevDB0KffpsfZ2b0rQpjBu3hHHjxnH++ecTHx/PDz/8QPXq1QuD6y6//HIikQiDBg0iLS2tdAsoRZEIXH11EEi1PV8LS0t8POy2G0yYEPyeJUmSJEmSJEmSJEmSJElbbsf+9o8kSZIkSZIkSZIkSZIkSZIkSSpVoVCI2NhYYmNjo11KiRxzzDEcc8wxxdaFw2FiYmJYvnw5lStXBoKAmZiYmMLBg++9917S09NZtWoVzz8/hKOOSiIvLwonUMoyM+G886BTpyA4o7yKiQkGaz/66GA5IwO++y4I2xg3LpjPyoLsbMjNDQYlLghbado0OL+2baF1a/j3V1wmIpEIoVCICv8mgaSlpRH/b9JLKBTi6qth5codP3QFYPVquPTS4oOJb0+RCEydCm++GUzx8dCzJ+TlbTp4pX///ixZsoTHHnuMI488kgYNGrBs2TLC4TBXXnmloSuSdnrNm8MLL8AjjwTha/feCytXQnp66fWRmhoESlxwAVxyCey5Z+m1LUVLKAQ1awb3nImJwf3o9lalStH8uv2t/Zw97LCi4JW1desGy5YFYYt//QWffw533QVz55a8pp9+yqJ3795MmDCB6tWrM2TIEKpXr04kEiEuLvha+sMPP1zyDspQKAT33w/VqsEdd5Tv8JWEBKhfH778MrgOJUmSJEmSJEmSJEmSJElbJxSJRCLRLkKSJEmSJEmSJEmSJEmSJEmSJKk0FQRiFMjPz+fuu++mZcuWdO3adYP7jBw5khNOOIErrpjJM880LZPBlstCQgL85z8wcmS0K9l5zZgxgxNOOIFIJMLw4cM56KCDGD8+CJLJyop2daUnORlGjIAjj9w+7YfDMGUKvPFGMMXHw/77Q0oKLFkSDJadlRWEryQlBfVUqwaHHAJt2kCrVsG+AJ999hnjx4/np59+Yv/99+eMM85g99133z6FS1I5FonAF1/As8/CpEnw55/B62du7pa9R8XHB6+5a9ZAWloQcnbWWUEY1qaCsKQd1axZcNBBQejc1urVq3hI3VofNTbo8suLAlWysuDYY2HyZOjSJQieK8jC/P57aNkymG/QAH79deNtpqcH9/6TJm19/YFc9tuvNUcccQRnn302bdq0We9z047otdfg/POD17Lc3GhXU1xycvA7GzKkbEMkJUmSJEmSJEmSJEmSJGlnYvCKJEmSJEmSJEmSJEmSJEmSJEna6S1fvpwBAwbw0ksv8fDDD3P22WeTnJwMQGZmJsnJyYwcOZJu3fqRkPAzOTnxUa64dCUnw7Bh0KNHtCvZeT322GNcccUVdOrUiTPOOI8bbzyFf/6JjXZZpa5GDZg3DypWLJ32wmGYOBFefx1efTUICEhIgOXLISYG4uKCgc839Q2oxMTgmMxMqF0bDjwQjjgCTj0VqlYtnTolaWeRlQXTp8O0aTBuHHz7LWRkQHZ2EEYQFxe8piYmQpMm0KkTtG0bBK5Uqxbt6qXt75tv4PDDYeXKrT92a4NXKlWCGTOgfv1N7zdnTvB8hGDfd9+Ft96CH38Mnr/t2sHVVxcF0P34IzRrtvX1ByKEw6HN1r4j+vvv4Hc0YQLlImQzISEItho6FE48MdrVSJIkSZIkSZIkSZIkSdKOzeAVSZIkSZIkSZIkSZIkSZIkSZK0S5gwYQJXXHEFf/zxB7169aJnz560bdsWgNzcXA45pB3Tpj1ETMzBhMM7X2BGWhrMnRsEZ2j7ePfddznvvPNYvvx2wuFzgORol1TqEhODQJO1BxXfWvn58OWX8MYb8OabQcBKRgbk5QWBAKXxbafk5CDU5cQT4aqrgtAASZKkzZkyBY4+umyCVwAaNIAnnoAuXYJ7IoCFC4PwlCOPLKrp4IM33c4FF8DTTxct7703zJ+/VeUX1pyTE4Qw7YwikSDs76KLYM2aIHAqGpKT4T//geeeM9RKkiRJkiRJkiRJkiRJkkqDwSuSJEmSJEmSJEmSJEmSJEmSJGmXsWjRIvr378+rr75K48aN2WOPPahduzbffPMN33/fmJiYYYTDO19YBkBCQhCY8cIL0a5k5/bDD8tp1SqV/Pz4aJey3SQmwsyZsNdeW35MXh6MGxcErbz9NlSuDElJMGsWxMZCZub2qTUmJqi3fn249trgOZCUtH36kiRJO77vvoNOnWDVqq0/tiTBKwWqVAnCUlasgF9+CUJU+vYNtj3zDFx44aaPb9YMfvihaLldO5g0acv7LxATE4Tk7ez+/hvOOw9Gjw7C+nJyyqbfihWDe9NnngkCAiVJkiRJkiRJkiRJkiRJpSMm2gVIkiRJkiRJkiRJkiRJkiRJkiSVld12242XX36Zzz//nL322ovZs2czcuRI5syZQ9Wq9+60oSsQDCb8xhvBYM7afl59tQpxcTtv6AoEg3E/8sjm98vLg08/DQYKr1MHrrkGatSAtm3h999hxgzIzt5+oSsQDKSdmQmzZ8OllwYBLJ9+uv36kyRJO7bERIhEyr7f5cvh66/h559hjz3g9NOLtr31VtF869YQv4Fbzfbtiy//9VfJ6oiLK9lxO5pateD99+HHH4N7xIoVITV1+/QVHx9cV4ceCq+8EvxuDF2RJEmSJEmSJEmSJEmSpNIVikSi8d//JEmSJEmSJEmSJEmSJEmSJEmSom/mzJmkpqbyww/Qs2cDsrKiXdH2lZwMt98O/ftHu5KdU24u7LbbrhFuk5oKixZBUlLx9bm58PnnQcjPiBGw117Qo0cwzZoFZ58NGRlB4Eq0JCfDySfDY49BpUrRq0OSJJU/CxZA48aU6HNBr14wdGjRcigU/LzlFrj11mB+6FDo06don1degT/+gK++glWroEULuPZaqF492D56NBx5ZNH+Q4YEyy+/DBMmwJo1QaDH1VdDSkqwz1dfwYEHbn39ENwbrVxZsmN3ZNnZ8OabcNddMG8exMZCenrJ26tQIZjCYTj3XLjsMth779KrV5IkSZIkSZIkSZIkSZJUXFy0C5AkSZIkSZIkSZIkSZIkSZIkSYqWZs2aAXDbbZCTE+ViykBmJtx3H1xxRdFA0Co9774L+fnRrqLsvPEGnHNO8Nz57LNgsOr33gsGK+/RA26+GRo0CIJoLroIRo4MrsFoy8wMav/oo2DQ8v/8J9oVSZKk8qJu3bLtr3ZtOP30DW/7+usNb6tXLwhn2ZB//oHevUteT6NGJT92R1ahApx5ZjDNnQtTpsCkSfDll/DTTxAXBzExwb1+wRQTE0yxscGUlRUE5rRtC507Q5s2QQDOukGFkiRJkiRJkiRJkiRJkqTSZ/CKJEmSJEmSJEmSJEmSJEmSJEnapa1eDa++uusEZqxaBaNHw5FHRruSnc/ddwfX064gPR1uuim4lkaOhH33hZ49YeBA2H33ov0mTIBu3SAjA7Kzo1fvutasCaaTToJTT4VnngkG1JYkSbu2UCi4r5k2rWz6e+21ILyjcWOoWjW4Z5o5M/h88uyzkJtbfP+77oJ584LguD32gN12C/aZPx8++AAeeACWLClZLaEQdOq0zae0w2vUKJjOOitYzs8PwlimTw8+S61ZE4SsxMdDYmIQrLLnnrD//lCpUnRrlyRJkiRJkiRJkiRJkqRdVSgSiUSiXYQkSZIkSZIkSZIkSZIkSZIkSVK0PPEEXHNNMMjxruKoo2DUqGhXsXOZPRtatw4GYd5VxMVB//5w+eVQt+762z/+GE4+GTIzy762rZGcDB06wIgRUKFCtKuRJEnR1r8/PPww7GrfwK5UKQh7OeWUaFciSZIkSZIkSZIkSZIkSdLWiYl2AZIkSZIkSZIkSZIkSZIkSZIkSdE0dOiuFboCMGYMZGeXbpuRSITINo5OnZeXx5o1a8jMzCQrK4ucnJwNthkOh8nNzSUrK4vVq1ezatUqsrfwhHJzc1m5ciWLFi1i0aJFLF26lMxSSAb5/PNtbmKHExMDu+224dCVt96C7t3Lf+gKBDWOGweHHbZj1CtJkravgw+G1NRoV1H28vKgTZtoVyFJkiRJkiRJkiRJkiRJ0tYzeEWSJEmSJEmSJEmSJEmSJEmSJO2yIhGYOTPaVZS9pCSYMWPb2/ntt984++yzqVWrFomJiey5555cddVVrFixYqvaCYfDjB8/nu7du1O/fn0qVapEvXr16Ny5M0OHDi22byQS4cEHH+Tss89m//33Jy0tjcqVK3P77bdvtp+///6bG264gbZt27L77rtTt25dWrZsyemnn86SJUu2quZ1jRsHWVnb1MQOJycnCPFZ14cfwtln71iPR1YWfPstHHtscF6SJGnX1aYNhMPRrqLsRSKw117RrkKSJEmSJEmSJEmSJEmSpK1n8IokSZIkSZIkSZIkSZIkSZIkSdpl/fLLprf36hUMQFwwbYnmzeHBB+HLLyEjo+jYjfW1++7wzDMwbRr8/XcQ+pCRAT/9BM8/H7S3IdWqwX33wZw5QWjE0qUwahR07br5GvPygv62xezZs2ndujXDhw+nU6dODBgwgIYNG/Lggw/Svn17Vq5cuUXtRCIR7rnnHjp16sT06dM55ZRTuO222+jduzepqalMmDCh2P75+fkMGjSIDz74gNzcXJo3b05cXByJiYmb7GfWrFm0bt2axx9/nBYtWjBo0CDuvPNOTjjhBH799dctrndjpkzZ9PayuJZatYI77ghCYH77DTIzIT0dvvsO/vtfSEnZ8HFduwZhKYsXQ3Y2/PknvPwyNGu2+RrXvY7Gj4eePXes0JUCa9bA1Klw8smQnx/taiRJUrTsvfeW36/tTJo3h1Ao2lVIkiRJkiRJkiRJkiRJkrT14qJdgCRJkiRJkiRJkiRJkiRJkiRJUrRMmwaxsaXb5uGHwxVXbPn+e+0F559ffF18PDRuHEynnw6HHQaTJxdtr18/CNdo0KBoXWIiHHVUMN18M9x++8b7zMwMAjIuvHDL61xbOBzm//7v/1i1ahVPPvkk5513XuG2/v378/DDD3PjjTfy2GOPbbatESNGcMMNN9CzZ09ee+21ze4fFxfHBx98wH777UdaWhrDhg2jT58+hMPhjR6TlZVFz549yc7OZuzYsRxwwAFbdqJbKCsLFiwo1SaBrb+WLrwQLrpo/fUtWwbTKadAu3awalXRtv/9D66/vvj+derAGWdA9+7B9NFHG+9z6VJYuRLS0mDRIjjuuOD62lFlZcHnnwePy803R7saSZIUDaEQnHYaDBu264SxpabCxRdHuwpJkiRJkiRJkiRJkiRJkkomJtoFSJIkSZIkSZIkSZIkSZIkSZIkRcukSZCeXrptrlgRBFUMGgRPPrn5/dPT4ZVXgvCVY4+F//wHbrsNcnOD7YmJ0K9f8WMGDy4KXZk8GU48MQjPKBgYeuBAOOSQTfe7dpDL1po7dy5jxoyhYcOGxUJXAG699VYqVKjAyy+/TE5OzibbycvL45prrqFatWq8+OKLQBDqsqkQFYBDDz2UtLQ0wuHwZvsAGD58OD/++CM33ngjBxxwADk5OWRnZ5OXl7fZY7fE999DcnKpNFXM1l5LEAShPPQQnHACdO0Kr79etK1ZM7j88qLlgw8uHrpy881BcM/99wfLiYnw4otQpcrG+0tKgm+/Deb79IE1a7aszvIsMxPuvBNmzox2JZIkKVquvBISEqJdRdk69dRoVyBJkiRJkqTtIScHvvkGnn02+HvgFVcEf5s+91y49NLg74UPPACffx78fVKSJEmSJEmSdkRx0S5AkiRJkiRJkiRJkiRJkiRJkiQpWsaPh0ikdNscNiyYAHr1gosv3vT+06bBmWcWX/fpp9CyZRCeAVCpUtG2/faDI48M5sNh6NED/vwTRoyAvfYKBsmJiYH+/YNgmY35/XfIzoYKFbbu/AC++OILAI466qj1tlWqVIn27dszZswYJk+eTMeOHTfazvfff8/PP//M6aefTigUYuTIkXz77bfExMSw//77c8QRR5CYmLjR42NiYoiJiQEgspFfZCQS4bXXXiMuLo6uXbsyY8YM3nvvPRYvXkzdunXp0qULTZo0IWEbRtaeNq0oKKc0be219MorMGBA8TChjz6CJk2C6wmCsJUCBdcXwNixcPvtwfxnn8Hxx0PjxlCtWtD3Qw9tuM81a+Drr2Hx4qCNLcjB2SGsWQOnnALTp0Oc38CSJGmX06wZNG0aDEi5s4uPh969g0A9SZIkSZIk7fjmzQtCVMaPD/5e/NtvkJgI+fmQmbnhYxISgn2ysqBqVWjTBjp1gnbt4NBDIRQq23OQJEmSJEmSpK3lf/uXJEmSJEmSJEmSJEmSJEmSJEm7rHnzol3B+lJSgsFrDj20aN0nnxTNH3540fxvvwWhKwUmTAiCVwAOO2zT/SQmwi+/wD77bH2Nc+bMIRQK0ahRo/W2Faz//PPPmTNnziaDV77++msAUlNTad++PV9//TXx8fFEIhFyc3Np0qQJb7/9Nk2bNt36Iv8ViUSYPn06kUiE9957j+uuu47k5GTi4uLIzMzk2muv5eqrr+bOO+8kNja2RH38/nswCFG0jR+//rpIBObMKQpeWTuUpUqVovmMjOLHrb3fYYdtPHglJwd+/BEGDVq/jR1ZJBI8v+66C266KdrVSJKkaLj2WjjvPFi9OtqVbF+xsXD55dGuQpIkSZIkSdsiPx8++ADuvjsIE46JKR6ykpu76eNzcoIJ4J9/4MMP4bPPgkCWtDS4+uogvLdy5e11BpIkSZIkSZK0bWKiXYAkSZIkSZIkSZIkSZIkSZIkSVK0ZGdHu4IiDz4YhD2kpwdBK9Wrw+LF8N//whNPFO23115F83//XbyNtZerVw8GwdmYUKj4YDtbY+XKlYRCIdI20kGlSpUAWLFixSbbWbJkCQDPPfccq1atYuzYsWRkZDBv3jzOP/98fvrpJ44//nhyNzcS0GYsXbqUcDjMddddx8CBA1m4cCHLly/nk08+oWHDhtx333089dRTJW6/PAeOVK0KRxxRtPzee0Xzs2YVzR92GHTuHATynHhiUVALwB57bLqPUaNgzZpSKLacyciA//0PZs6MdiWSJCkaTjwxGKByZ9e6NTRsGO0qJEmSJEmSVBL//AODBkGtWnDWWTBxYvB3u5L+HXhtOTnB367//BNuvBFq1w76+PbbbW9bkiRJkiRJkkrbLvDf/SRJkiRJkiRJkiRJkiRJkiRJkjZsG/M8ykSFChAbW7ScklI0n5NTfN91l1NTN95uJALz5gXTzz8H09y5wZSXt+maQqEQkUiESCSy0e1bIzY2ltdff5327dsTGxtLvXr1ePrppznwwAP59ddfeeONNzZZS3A+G65lbT179uSmm26iYsWKAHTu3Jlnn30WgPvvv3+zx//0E4wYEUzvvhtM77xTfoM5KlUKaq1aNVj+6CN45ZWi7UOGwO+/B/NJSfDFF5CVFZzT2tdcYuKm+/n77/WvvZ3FmjVw3nnRrkKSJEVDQgJcfjkkJ0e7ku2nQgW46aZoVyFJkiRJkqStlZ0NAwbAHnvAnXfCkiWwevX26y8zM/i72fDh0L49dOhQ9HdGSZIkSZIkSSoP4qJdgCRJkiRJkiRJkiRJkiRJkiRJUrTk50e7giIPPwxvvgmVK0PbtnDVVVCjBtx4I+y2G1xwQbBfRkbRMRUqFG9j3eX09I33l54Ol10WBG6EQsEEwc9Jk6B69Y0fm5aWBsDKlSs3uH3FihUAVKlSZeONrLW9Tp06NG/evNi2SCTC8ccfz9SpU/nmm28444wzNtnWxoRCIapWrcqSJUvo2rXrets7dOhAfHw8f/zxB6tXry4MZdmQ6dPhpZeKP1YQhNaUN3XrBkErBQ/r6NFw8slB4E6BVaugY0d44gno0gViYoL1CxfCjz/CkUcGy8uXb7qv/PwIsHVhOzuKSAS++y4I3WnSJNrVSJKksnbDDfDCC/Drr9GupPTFxQXhMnffDbVrQ6tW0a5IkiRJkiRJW+Lrr6FnT1i0KAhDKUv5+UEIy+TJsO++cP/9wd+xQzvnnwolSZIkSZIk7UBiol2AJEmSJEmSJEmSJEmSJEmSJElStMTGRruCIr/+ChMmwAcfwMCBQfBKgT59gkGRAebPL1pfq1bxNmrXLppfsgQ2kosCQKVK8PbbQXvz5gXhIT//DHPnbjp0BWCfffYhEonw008/bXD73LlzCYVCNG7ceJPtNG3aFGCDYSehUIhKlSoBkJ2dvemCCIJaNiQUCrHvvvsCkJSUtMHtqampAOTk5Gyyj1NOgffegxEjgundd4PpuOM2W16Z2m+/IDynIHTltdfg2GMhK2v9fX/7Dbp2DX7nBxwAjRpB/frB+gLTp2+ux517JKW8vCAYSZIk7XoqVIA33gjCCnc2KSkwZw6cdloQwnfBBcFgnZIkSZIkSSqfsrNhwADo2DH423JmZvRqycuDjIzgb9odOsDvv0evFkmSJEmSJEkCg1ckSZIkSZIkSZIkSZIkSZIkSdIurCDMJJo2NohzOFw0HxcXBKUAfP550fr69WH33YuWO3Ysmv/ii033G4lAYuLW1VrgsMMOA2DUqFHrbVu5ciUTJ04kNTWVgw46aJPtHHTQQaSkpPDLL7+QkZGx3vZvv/0WgEaNGm20jZiY4OsxodDGwz+OOeYYwuEwX3311Xrb5s+fz/Lly6latSrVqlXbZL0bk5JSosO2i86dYfz4ouvivvuCwbQ3kynD8uXw9ddB+M4ee8Dppxdte+ut7VXtjiEvD4YNCwaPkiRJu562beGSSyA5OdqVlJ7kZBgyJAhyvOgimD0bUlNh332D+8fN3TtKkiRJkiSpbP3wAzRtCk88AVlZ0a6mSEYGTJkS/LvSsGHRrkaSJEmSJEnSrszgFUmSJEmSJEmSJEmSJEmSJEmStMsqafDILbcEwSWRSDBg8dp23x1OOCGYWrcuWp+cXLT+0EOL1o8ZEwRbXHwxHHMMdOkCN90EDzxQtM+8ebBkSTD/ww9F4SsxMfDGG0Gb118P55wTrA+H4eGHN30O4XDJA0MaNmzIUUcdxfz583nsscfWajPMzTffzJo1a+jVqxcJayXbzJgxgx9++KFYO0lJSVx00UVkZmZy7bXXkpOTQzgcJi8vj8mTJzNs2DBSU1M5+eSTix2Xn59Pbm4uOTk55ObmEgqFCpezs7PJzc0ttn/v3r2pVq0ajz32GN988w1ZWVlkZ2ezZMkSLrvsssJ9SqpmzZKH+JTmtXTiifDxx1C5crD8yivw7rvBPgVTmzbF+3jlFbj7bujRA/7zH7j6apg8uWhg8dGjYQP5OrucUAiGD492FZIkKVpuvx122y3aVZSOhAQ46ig46aSidZUrB58/JkwIPp80awbvvRfco0qSJEmSJCm6Jk2Cdu3gl18gMzPa1awvLy8IYPm//4NBg6JdjSRJkiRJkqRdVSgS8b+8SZIkSZIkSZIkSZIkSZIkSZKkXdOhh8LEiRvf3qsXDB1atBwKBT9vuQVuvTWYHzoU+vTZ+DEbMmYMHHZYMP/tt9Cq1cb3Xb0aunULjimwxx4wblwQzLEht94KAwduuob4+GBgnri4Te+3MfPnz6ddu3YsWrSIbt260aRJEyZPnsz48eNp1qwZX375JWlpaYX7x8TEAEE4y9oyMzM54ogjmDp1Ki1atOCQQw7h77//ZuTIkSQkJPDoo49y7rnnFjvm0Ucf5YsvviASifDrr78yffp0GjZsSNOmTQFo3rw5t99+e7FjRowYQe/evcnIyOA///kPaWlpTJgwgYULF3LwwQczatQoEkuYxDN6NHTvDqtWbXyfsriWhgyBzeXH/Por7Lln0fIXX0Dnzhve9+uv4dhjYfHiTbe5q2jYEObMKfrdSZKkXcvXX0PHjpCVFe1Ktk2VKsE9TfXqG9/nk0+gf3+oWxcefBD226/s6pN2VZEILFwYvNZMnQrz5wef2TMzg21JScFUpw4cdFAQqtmwYRDIKkmSJEnaeX36KZx4YvkMXNmQ5GS48EK4/37/piZJkiRJkiSpbJXwqzGSJEmSJEmSJEmSJEmSJEmSJEk7vs6dYfJkWCcLpEw9/DAcfzy0bAk1agSD0aSnw88/w+efw2OPwR9/FD/m11+DQVavvz44dvfdg8F2vvkmaG/kyM3327BhyUNXAPbaay+mTZvGLbfcwscff8wnn3xC3bp1ufrqq/nvf/9Lampqsf0TEhKIjY1dr53k5GTGjRvH3XffzZtvvsnLL79MSkoKJ5xwAldeeSXt2rVb75iZM2fy2WefEQqFCIVCVK5cmSVLljB27FhCodB64S4AJ5xwAmPGjOG+++5j0qRJZGRksNdee3HppZdy5ZVXEtqGkX9at95xB+B+7bVgoN7GjaFqVcjIgJkz4dVX4dlnITc32hWWH3/+GTwX69ePdiWSJCka2raF55+Hc8/dce/9UlOD0MBNha4AHH00TJ8OTz0Fhx8OPXsGwY6bO25DcnNziUQiLFq0iHr16pWscGknFIkEgaqjRsHYsTBjBuTkQEJC8G8CG/t3ilAoeC6Hw5CfD/vsA+3bB4Gcxx0XHC9JkiRJ2jmMG7djha5AUOvTTwefT++6K9rVSJIkSZIkSdqVhCKRSCTaRUiSJEmSJEmSJEmSJEmSJEmSJEXDiBFwzjmwalW0Kyl7ffvCc89Fu4qdR82asGhRtKvQ9lSpEgwdCiedFO1KJElSND31FFx55Y4XvpKcHAQ8HHro1h23dCncemsQ2PfQQ3D66UHww5Z48cUXGTZsGHPmzCExMZFWrVrxv//9j4YNG25t+dJOY+VKGDYM7r0XVqwIBqTd1jDYgjCWmBi46CK45JIgoFWSJEmStOOaNg06dYKMjGhXUjLJyXDLLXDNNdGuRJIkSZIkSdKuIibaBUiSJEmSJEmSJEmSJEmSJEmSJEVLmzaQmxvtKspeSsrWD7isTWvTJtoV7Bh69YJIpGjanE6diu+/sWnIkKJjWrWCO+6AcePgt9+CgYzT0+G77+C//w2u/5JIT4cpU0p2rCRJ2nlcdBHcfTckJUW7ki2XkgLvv1+yzwDVqsGjj8IXX8CBB27ZPVxWVhaDBg2iV69efPXVV+y9997ss88+TJ06ldatW/P8888DENmSxqSdxPTpQfBrrVpw/fWwYEHwGWNbQ1cgeF6uXh2Eujz0EDRuDEcdBZ9+WjrtS5IkSZLK1tKlwee6HTV0BYK/zw0cCB9+GO1KJEmSJEmSJO0qDF6RJEmSJEmSJEmSJEmSJEmSJEm7rLp1IS4u2lWUvZgYg0JKW6dOkJAQ7Sp2XWsHKF14IdxwA3ToAPXrB4Oip6RAy5bBAE9TpkClSlvfRzgMY8eWXs2SJGnHdeml8PTT5T98JRQK7nu++AIOO2zb2mrWDPbeO/gssSnhcJgHHniAO+64g+rVq/Pyyy/zxRdf8N577zF48GDq16/PQw89xLJlywiFQttWlLQDWLIETjgB2rWDV16BNWuCwWe3l+zsoI/PPoPu3YPPQbNmbb/+JEmSJEml77zzduzQlQKZmXD22bBiRbQrkSRJkiRJkrQrMHhFkiRJkiRJkiRJkiRJkiRJkiTtskIhaNUq2lWUvexs2HffaFexc2nf3uCV7eHbb4PHdt2pe/cgCKXA668XP27pUnjooWCA465di29v1gwuv7xk9fzwA0QiJTtWkiTtXM4+G0aMgKpVoUKFaFezvpQUaNwYJk+GAw4onTa3JCdl3LhxPP7449StW5eHHnqI4447jvC/N25HHHEEffv25YcffuCFF14onaKkcuztt6FhQ/j442Cw2fz8su0/PR1mzgyCV//3v7LvX5IkSZK09d59F0aNgpycaFdSOjIy4OKLo12FJEmSJEmSpF2BwSuSJEmSJEmSJEmSJEmSJEmSJGmXdsEFkJoa7SrKTkwMdOsGcXHRrmTn0q4dVK4c7Sp2PqtWwYQJ60+tWgXXMsB338FnnxUd88orsMce0L8/vPcefPghnHYaTJ9etM/BB5esnvx8+OOPEp6MJEna6Rx1FMybByeeCMnJ0a4mEApBUhJcfTXMmAFNm5Zd32vWrOGuu+5i0aJFnH/++XTr1u3fmkLk5eUB0KpVK0KhEKtWrQIgYqqddkJLlgQhkGefDStXRnew3EgEsrKC4JVWrWDWrOjVIkmSJEnatKVLoU+fILxzZ5GdXfT3OkmSJEmSJEnangxekSRJkiRJkiRJkiRJkiRJkiRJu7QePYLBiXcVBYMwq3SFQjBgQPkZcHtnlpgIF19ctHz//cW3jx8P6enF10UiMGdO0fK627dUQgLMnVuyYyVJ0s6pcmUYPhzeeAOqVoUKFaJXS0oKNG4MkyfDrbdCfHzZ9v/ee+8xfvx4Dj/8cE488URS/024DIVCxP2b/Dhp0iQikQhZWVmF26SdyahR0LAhfPxx+RooNyMDZs6ENm3gwQejXY0kSZIkaUPOOy8Iz9zZZGYG4aQrVkS7EkmSJEmSJEk7M4NXJEmSJEmSJEmSJEmSJEmSJEnSLi0xEc4/PwhU2BXUqQMHHhjtKnZOvXpBOBztKnZ+vXpBjRrB/B9/BAOdb07VqnDEEUXL771X8v53xgGvJEnStjv2WJg3D7p3D8JXyjKAJTk5+Fxz9dUwYwa0aFF2fRfIzc3lgw8+IBwOc9JJJ9GoUaPCbZFIBIBFixYxbtw4AI477jgAwt5Aayfy2mtw4omwciXk5ES7mvVFIsHnmZtuCl4v/n1qSpIkSZLKgc8+g08/hezsaFeyfWRkwDXXRLsKSZIkSZIkSTszg1ckSZIkSZIkSZIkSZIkSZIkSdIur18/iNkFvmWRmgrXXQehULQr2TmlpUHPnhAbG+1Kdm79+xfNP/II5OVtev9KlWDEiCB8BeCjj+CVV0rWdyQCa9aU7FhJkrTzq1w5uM+YOze4Z0lLC+7Bt4dQKGi7Xj248074+2+49VaIj98+/W1OTk4OX3zxBbVq1eKggw4iNja2MHAl9O8HkM8//5xp06ZxyCGHUKdOHQBiNvJBLD8/n48++ogxY8aUSf3Stnr2WejTZ8cIaszMhCefhPPOMzxUkiRJksqL//0vCCfZWWVnw0svwapV0a5EkiRJkiRJ0s5qF/hKkCRJkiRJkiRJkiRJkiRJkiRJ0qbtuSccdFC0q9j+IhE47bRoV7Fzu/JKqFAh2lXsvLp1gyZNgvlVq+CZZza9f9268OWX0L59sDx6NJx8cvBcKIlIBHJySnasJEnadey+exCGsmgRDB4MrVtDUhKkpGxbu6FQECqXmAhdusB778Hvv8NllwUhL9H03XffsWDBAnbffXdat279b70hwv+mOvzyyy+8+eabrFixgq5duxYGr2xMVlYWb731Focffjgnn3wyCxYs2O7nIJXUiy/C5ZfvGKErBTIzYfjwIIi2pJ+PJEmSJEml49dfYdKkaFex/cXEwAsvRLsKSZIkSZIkSTsrg1ckSZIkSZIkSZIkSZIkSZIkSZKAG2/c9oGQy7OkJOjbF5KTo13Jzq1VKzjwQIiLi3Yl20dsbHTP7aqriuaffTYIX9mY/fYLBqlq3jxYfu01OPbYbRsMORQKBjqXJEnaEgkJcMopMG0afPcdPPoonHceNG0K8fFQsSKkpgb7xaz1re/Y2GBdpUrB/XtSErRpA1dcEdwDzZ8PH34Ihx0W3J+UBw0aNKBChQrsscceAOTl5ZGXl0fMvyc2fPhwPvroIw499FCOOeYYKmwmrTA1NZV+/fpx6623MnXqVOrXr8+11167vU9D2mojR8KFF+5YoSsFMjNh2DD473+jXYkkSZIk7doefxz+za7dqWVkwL33GgAqSZIkSZIkafsIRSL+86MkSZIkSZIkSZIkSZIkSZIkSRJA9+7BAMbZ2dGupPTVrAk//xwM7Kzta8EC2GefYPCgnU1yMlSuDAsXluz4Xr1g6NCi5a0ZKLxtW/jqq2A+Nxf22it4rDekc2d4552gVoD77oMBA0pQ8DrS0uCVV4IAF0mSpG2RlwezZsE338CyZUFoQ2ZmEMCSnByEvdWpEwSu7LVX+QlY2Zj09HQ6dOjA4sWL+eSTT2jWrFnhtuHDh3PFFVcQiUS4//77Oeuss7a43ezsbCZPnszLL7/MSy+9RHJyMvfddx+9e/feDmchbZ1586BFi+C5uyNLTg4+55xwQrQrkSRJkqRdT3Y21KgBq1dHu5KykZICH3wAnTpFuxJJkiRJkiRJOxuDVyRJkiRJkiRJkiRJkiRJkiRJkv61dCk0bAgrVkS7ktKVlBQMYHPYYdGuZNcxeDBcfvnOFb6SkgJ33QVPPQUzZ5asjY0Fr9xyC9x6azA/dCj06bP+sa++CqedFsy//DJsbLzuE0+E4cOhQoVg+ZVX4Ikniu+zZg1Mm7b19aelwXvvQceOW3+sJEnSzm7o0KH069ePzp07c9ZZZ7Hnnnsyfvx4br75ZrKzs3nkkUc455xzqFSpEpFIhNBm0mTW3mfx4sVMmjSJRx99lNGjR9O6dWueeuop2rZtWxanJq0nHIYDD4Rvvw3md3SVKwdBMlWrRrsSSZIkSdq1vPIKXHghpKdHu5KyEQrBscfC++9HuxJJkiRJkiRJO5u4aBcgSZIkSZIkSZIkSZIkSZIkSZJUXlSrBkOGwJlnQmZmtKspHYmJcPrphq6UtXPPhRdegIkTIS8v2tVsu9hYaNYM/u//YOrUkgevlFT9+tCjR9HyffdtfN8TTigKXQE444xgWtuvv8Kee259HVlZsN9+W3+cJEnSrqB3795kZ2dz7bXX8umnnxIbG8uaNWvYa6+96NWrF/369Svcd3OhKwX7hMNhQqEQNWrU4Nhjj+WLL75g6tSpfPPNN7z33nsGryhqHnkEZs/eOUJXIPg3kPPPh7feinYlkiRJkrRrefbZXSd0BSASgVGjIDu7+N/zJEmSJEmSJGlbGbwiSZIkSZIkSZIkSZIkSZIkSZK0lhNPhP/8Bz76KBjwZUeXlgYPPxztKnY9oRC8/DLss8/OEbxSoQIMHw4xMdC+fTAYb1mGE11+OcT9+02o0aPhu+/Kru+1paVB1arR6VuSJGlHcOGFF3LWWWcxePBgsrKySEpK4pRTTqFGjRoAhMNhYmJitri9gn3/+usvbrnlFp577jnq16/PgAEDuOmmmwDIz88nNja29E9G2oh58+DGG3eewFaAnBz4+GMYMSIIs5QkSZIklY1vv412BWUvMRFmzADzdCVJkiRJkiSVplAkEolEuwhJkiRJkiRJkiRJkiRJkiRJkqTyZOlSaNwYli2LdiXbJikJPvgADjss2pXsul5+GS644P/Zu+8oKcuDDePXzOxspUgTBAQEFCmKNFEEwRKxYgl2FMUSS2yJJYkF+WLsJUaNXSFEg11sWFBRAVEBxYJSFZAqKHXbtO+PkSYddvfdcv3OmbNvf+53dzmH2Zl57oo9IW9uLvzzn3Deeen1CRPg4INh+fJAYwWid+/0ZMSSJEnaNsXFxWRmZhKPx1m1ahU1a9bc6nPHjh3LtddeywcffED9+vV56aWX6NixI5mZmRQVFZGVlcWMGTPo0aMH99xzDyeffHIp3omqumQS9t03PTFuMhl0mpK3007pYhkLJyVJkiSp9M2bB82bQ1HRtp/bvz8MHrx2PRTa/PE9e8KoUVu+7uDBcPbZG993+OEwYsTa9R9+gN122/I1fys3F+66Cy64YNvPlSRJkiRJkqRNCQcdQJIkSZIkSZIkSZIkSZIkSZIkqbypUwdGjoRq1YJOsv1WT1hj6UqwTj8dbrwx/fOoiHJz4eqr15auALRrBwUFwWUKSjSanpRKkiRJ2y4jIwOAc845h7322ovPP/98k8cmf22zKCwsZPjw4Zx22ml88MEH9OvXj+eee4799ttvzfUyMzMBuPrqq1mwYAGnnnoqnTt35rPPPivlO1JV9dRT8N13lbN0BdKloddcE3QKSZIkSaoaJkyArKygU6wvFtv49tq14YknSmaM/HwYPbpkriVJkiRJkiRJq1m8IkmSJEmSJEmSJEmSJEmSJEmStBEdOsCbb1bMwozcXPjb3+DCC4NOIoCrroJLL614v0u5uXDuuXDDDetvz8qCpk2DyRSk3Fzo3DnoFJIkSRVTOBzml19+YejQofz4449Ur159s8cC/P3vf+fMM8/kp59+4uyzz+bJJ5+ke/fua46Jx+OEQiHeffddXnrpJQ488EBuv/124vE4Xbt25fTTT2fx4sVlcn+qOm65BVatCjpF6SkuTpfLrFgRdBJJkiRJqvw++6zsnmN+/jl0777h44QT1i8XffbZjZ//8MOwyy5QUFAyecaNK5nrSJIkSZIkSdJqFq9IkiRJkiRJkiRJkiRJkiRJkiRtwgEHwKuvQl5e0Em2Xm5uuujj2muDTqJ13Xxz+udSUcpXcnPh4ovhn/+EUGjD/d27b3x7ZVZQAJ06BZ1CkiSp4qpVqxZLlizh5ZdfpmXLliQSifX2J3+d5fOrr77ioosu4pZbbqGwsJDBgwdz5513EolE1pyTSqXIyMgA4IorriAajXL99ddz5ZVX8vDDD/OXv/yFkSNHsssuu3DXXXeV7Y2q0ho/HmbNCjpF6QuHYejQoFNIkiRJUuX3wQfwmz+PlJrly2HMmA0f++yTfh4I8MUXMHLkhueecQb07QtLl6YLSUvC7NlQVFQy15IkSZIkSZIksHhFkiRJkiRJkiRJkiRJkiRJkiRpsw4+GN59F6pXL/9FEzk56clubrwx6CT6rVAo/XO55ZbyX76SmwvXXw+3377p3/lzzin/91HSunWD2rWDTiFJklSx1apViz59+gAQ/nVWz9WFKwBff/01/fr146GHHuLAAw9k2LBhnHjiidSqVQuASCQCpItXAB588EG+/vprjj76aLp06QJA165dufbaaxk6dCj9+vVj6tSpZXZ/qtzuvhsKC4NOUfpWrUo/H/z1n5kkSZIkqZRMmRLs+NnZcOGFa9c31l27665w333p5T/+MV2YUlJjT59eMteSJEmSJEmSJICMoANIkiRJkiRJkiRJkiRJkiRJkiSVd127wrhxcOyxMG8e5OcHnWh90Wh6cprHH4cTTww6jTbn0kuhbVs47TRYvrx8TdqbnQ15efDf/8Lhh2/+2AMOgHr10hPyVgXVq8PVVwedQpIkqXIJ/dryt7qA5Z577mHo0KF89dVXHHXUUTz88MM0bNgQSBethNZpBQyHwyQSCUaMGEG1atUYOXIkAwcO5LDDDuOggw4iLy+Pww47jM6dO5ORkf5IfSKRWFPcIm2rn3+Gl16CdXqCKrXFi2H0aOjRI+gkkiRJklR5FRQEO37//unX+wDmzIFhw9bfHwrBkCFQsyY88ww89VT6nJIQDpe/19wlSZIkSZIkVWzhoANIkiRJkiRJkiRJkiRJkiRJkiRVBG3awDffwOWXQ05O0GnWysuDgw6CqVMtXakoDjkEpk+HU04pP79Lublw/PEwY8aWS1cgPdHS1Venf/+qgpwc6N076BSSJEmV1/Tp07nqqqv48ssvGTRoEI8++igNGzYklUoBrFe6slokEuGOO+5g8uTJ/PGPf+Shhx7ioosu4o033lhzTO3atalRo8aa46Xt9cQT6Ulhq4r8fLjjjqBTSJIkSVLlVlwc7PhXXLF2+V//gnh8/f1/+lP6dei5c+HCC0t+/KCLZyRJkiRJkiRVLlXorT2SJEmSJEmSJEmSJEmSJEmSJEk7JjMT/vEPGDsWWrZMl1UEJRqF6tXhkUfgzTehQYPgsmjbVa8OTz4Jr74KO+8M2dnB5MjKgjp14IUX4OmnoWbNrT+3Xz9IJksvW3mRk5OeWKoqTbIsSZJU1lq2bMmCBQt48803uf7662nw6xOcjRWurKtVq1Y0btyYf/zjH3z99dfk5eXRv39/3n777a0ad3Wxi7QlQ4aky0iqilQq/beG3066K0mSJEkqOYlEcGP36QOtWqWXly9Pv+a8roYN4aab0q8Fnn02/PJLyWcoKir5a0qSJEmSJEmquny7vyRJkiRJkiRJkiRJkiRJkiRJ0jbaZx/45hu4/PJ0YUZOTtmNnZGRHu+QQ2DqVDjtNNjCXMQqxw45BKZPh/PPh7w8qFatbMbNy0v/Hg0YADNmwOGHb/s1qldP//5lZJR8vvIklYJzzgk6hSRJUuW38847c9hhh23XuYlEghYtWnDllVeyatUqnn766S0eD+lil/z8fD7//PPtGldVQyKRfv5d1WRlwbffBp1CkiRJkiqvSCS4sf/857XLjz6aLl9ZV7166dfBw2F4++3062WpFAwevPaYZs3S2156afsyZGVt33mSJEmSJEmStDEWr0iSJEmSJEmSJEmSJEmSJEmSJG2HzEz4xz/gxx/hxhuhfv3SLc2oVg1yc+Hcc2HiRBgxAho0KL3xVHaqV4d774VFi9Jf99gjXYwSLuFP/oRC6es2bw53350e79//hpo1t/+aV14J0WjJZSxvMjPh97+HunWDTiJJklS1JZNJAObMmUNxcfF62wAiv85U2r17d2rUqMFbb71FYWHhJq8XiURIpVI89NBD/O53v6NTp07su+++zJ49uxTvQhXVd9+lnxtsq/79105Mm0pt+fiePdc/flOPJ59ce07Tpls+/qijtj37auPHb/+5kiRJkqTN257nmiWhc2c48MD0ciwG//xnMDmys4MZV5IkSZIkSVLlZPGKJEmSJEmSJEmSJEmSJEmSJEnSDqhTB66+GubNg+eeg4MOSk8SUxIlLDk56aKMFi3gnnvSRRkPPgh77rnj11b5k5sLAwbAlCnw/vvQty9kZaV/l7b396latXSxS2YmHH88vPMOTJ8O559fMr+je+4Jl1+ezl4Z5ebCv/4VdApJkiSFw2Hi8Ti33norN95445ptAIlEYs3X/Px8cnNzadiwIb/88gsAqV8bL1Z//fnnn7nzzjvZe++9GTRoEMlkkry8PMaPH8/cuXPL+M5UEUyYEHSC9cViZTPOypUwdmzZjCVJkiRJVVFWVslfc+DAjRd3ruvPf167/Oyz8OOPGx4zd276NcDfPp5+eu0xP/+c3vb449ueM5msvK8vSpIkSZIkSQpGRtABJEmSJEmSJEmSJEmSJEmSJEmSKoNwGA4/PP2YPTtdnDF2LIwZA9OmpYsvAAoK4Nd5gdcIhdJlLdEo5OdDw4bQtSsceCB06wYdOqSPUdXRpQs880z6d+W779IT/Y4dC6NHp3+folGIRNb/vUil0scXF8Puu8MBB6R/fzp1gtatIaOUPkl0443p0qHp00vn+kHJzYUhQ6B27aCTSJIkCWDFihVkZWVx2223sWrVKi644AJat25NJBIBIB6P89prr7FgwQI6depEgwYNAAj9+p/mOXPm8Morr/DAAw8wffp0Tj31VP7+979z11138cknn3DGGWew//77k0wm15S6SAAff5wuISltn38O3btvuH3nneH559N/d4D0pLgb88YbcPPNG27/5pvtzzRmzPafK0mSJEnavD32gJ9+KtsxmzSBvn3Xrt9558aPW7wY7r13w+39+8Npp6WXly/f+DFbo6AAWrTYvnMlSZIkSZIkaWMsXpEkSZIkSZIkSZIkSZIkSZIkSSphTZqkJ53p3z+9vm55xty56XKVlSshHofq1dMFD7VrpwtW2rdPr0uQLldp2zb9OPPM9LZEIl3uk5+fnpSoqAiystLlPbm56d+/0ipZ2ZjMzHTxSrdu6TyVQWZmukSpT5+gk0iSJGm1WrVqccUVV7Bo0SIeeeQRvv76a0466SQOPPBAMjMzeeSRR3j00UeJRCJccMEFhEIhkskk06ZN45lnnuGuu+6isLCQ/v37c//993PIIYcwefJkHnjgASKRCLfeemvQt7hZqRR8/316QtbCwvT/vUMhyMlJPxfYZRdo3NjSztIwenTZjLN8+caLTgYNWlu68sUXMHLkxs9ftKjki1KmT0//7aIsn2NKkiRJUlVx4IHpss9ksuzGvOyytc/x3n03/TwzCI0bp/+mIUmSJEmSJEklJZRKpVJBh5AkSZIkSZIkSZIkSZIkSZIkSZJUsf3tb3DvvelCmIpup51gxox0IZIkSZLKn//+979cffXVLF68GIBEIkEqlaJhw4acf/753HDDDQC8+uqrXHzxxeTm5nLYYYdxxhln0KVLlzXXOf744xk+fDh///vfufbaa0kkEkQikUDuaV2pVPr/o+PHw7hx8NFH8O236fKNTRVgFBenixvbtYNevWDffaFTJ9h1V8tYdlT16uny1G3Vvz8MHrx2fXt+DtnZ6eLNevXS62ecAf/979r9TZvCDz+kl3/+OT1Gbi7Mnw/vvQe33grTpm37uKvl5cFXX8Fuu23/NSRJkiRJG/fyy+nnjsuXB52k7J18MgwbFnQKSZIkSZIkSZWJxSuSJEmSJEmSJEmSJEmSJEmSJEmSdlhxcXqS5++/h3g86DTbLzcX/vc/6NMn6CSSJEnakgcffJCJEyeSSCTIzMxkwIABtGvXjtzcXObPn8+tt97KfffdxzHHHMMLL7xARkYGyWSScDjMyy+/zAknnECTJk34/vvvCYVCpFIpQgG2lPz4IzzwADz00NoilZUr00Us2yIchmrVIBaDGjXgiivgnHOgbt3SyV3ZZWWlfx7bqiSKV/7wh/TvA8CcOdC8+frPt9YtXtmYlSvhsMPg44+3fWxIl86MGwdt2mzf+ZIkSZKkTZszB/bYAwoLg05StnJy4I474OKLg04iSZIkSZIkqTLJCDqAJEmSJEmSJEmSJEmSJEmSJEmSpIovMxPefx86dYKffoJkMuhE2y43FwYNsnRFkiSporjwwguJxWJEo9E121K/tpTUq1ePAw88kBkzZvDaa6/RsGFDbr75Zs4991wAbrrpJgBuv/12QqEQiUSCSCRS5veQTMJ778Htt8OHH6a3FRXt+DWXL08vFxSk/497441w9NFw5ZWw777bVwJSFaVS6QKboFxxxdrlf/1rw5LLVAo+/xxeeAEmT4ZVq6Bbt/TPOS8vXcDz2GPQtu32jR8KpX+HJEmSJEklr3FjiEarXvFKNAqdOwedQpIkSZIkSVJlE0qtfueYJEmSJEmSJEmSJEmSJEmSJEmSJO2gmTPTkyUtXZqeBLiiyM2Fyy6Dm28OOokkSZK2VSqVIrSJJpH58+fz4osv8uSTTzJx4kQ6d+7Mfvvtx/3338/BBx/MyJEjSSaThMPhMs4M//0v/OUv6ZKUlStLf8xwGLKzoVGjdInH4YeX/pgVXSIBGRnbd27//jB48Nr1bS276dMHhg9PLy9fDrvuurZQZ0vOPx8efnjteosW6edq26pmTRgxAvbff9vPlSRJkiRtWY8eMHp00CnKVkZG+vltTk7QSSRJkiRJkiRVJmX77i9JkiRJkiRJkiRJkiRJkiRJkiRJlVrz5jB2LNSuDZFI0Gm2Tm4u/PGP8I9/BJ1EkiRJ22NjpSupX1sAd9llFy6++GKeeOIJBg0axI8//sj9998PwJVXXglQ5qUr8+bBIYfAhReml8uidAUgmYT8fJg2DX7/ezjttHRhYlWUWqclcsKECSxatGiD7ZB+TlPGvx5r/PnPa5cffXTrS1cAxoxZf71+/e3LkEpBVtb2nStJkiRJ2rIBA6BataBTlK1evSxdkSRJkiRJklTyLF6RJEmSJEmSJEmSJEmSJEmSJEmSVKL23BMmTEhP7huNBp1m83Jz4YYb4LbbYCPzdUuSJKmCWl3GkkwmAdh77725/vrr2X///QHIysriyCOP5Oabby6zTKkUDBkCrVrBRx/BqlVlNvQG8vPhxRehRQsYMSK4HEEJhUK8+uqrNGjQgC5duvDggw8Ca39f1hXEc5rOneHAA9PLsRj8858bP65jx43n6959/fX587cvRyrlZLiSJEmSVJpOPjn93KuqqFYNrr466BSSJEmSJEmSKiOLVyRJkiRJkiRJkiRJkiRJkiRJkiSVuKZNYeJE6NYN8vKCTrOhaBSqV4fHH4drrgk6jSRJkkpLOBwmHo8D8Pnnn/P666+TmZnJfffdR48ePUgkEhst2yhp8+bBIYfAxRfDypXwa6RAFRXBzz9D375w6qmwbFnQicrWu+++y6JFiwAYP378Jo/LyirZcQcOTE+qm0rBk09u/Jg//3nt8rPPwo8/bvy4Sy6BmTPh1lvhmGPgd7+DG2+Eu+5ae8xnn8EPP2xf1kSifD6fkyRJkqTKIjcXzj47mNLPIFSvnv77iCRJkiRJkiSVtIygA0iSJEmSJEmSJEmSJEnlWTKeZPF3i5k3YR7zPpvHqp9WEVsVI5YfI5wRJpoXJZobpW6rujTs0pCGnRqSt7Mzz0iSJEmSJAHUrw/vvw+DB8Oll6Yndo7Fgk6Vnji4Wzf4z3+gQYOg00iSJKm0ZWSkP1Z/ySWXUFxczD333MO5557LkUceSc2aNQmHw6U6/uTJcOCB6WKT8lC48lv5+fDSS/DJJzB6NDRsGHSi7ff111/z0Ucf8eabb9KxY0cGDhxIIpEgEomsd9zs2bMZPnw4l156Kf/5z38YO3YswAbHAey+O0yYUCbxAWjSJF2Gs9qdd27++MaNN10muXAhnHXW9mdJJtPXlyRJkiSVnksvhcceKx+voZWm3Nx00Wgp/xlGkiRJkiRJUhVl8YokSZIkSZIkSZIkSZK0jlh+jO+Gf8esUbOYPWY2P0/7mUhmenKd4pXFmzxvdQlLvDBONC9Kg/YNaNqzKbsfuTuNujQqq/iSJEmSJEnlTigEZ58Nhx0Gp58O48fDqlXBZIlGITsbHnwQTjstnU2SJElVx2mnncaqVau49NJLAWi4mYaRRAJ++gnq1YONdHFstfHj4ZBDYMUKSKW2/zqlragI5syBTp1g7FjYbbegE21ZUVERH3/8MW+99RbvvfcekyZNorh47Wu6LVu2BDZepvLOO+8wd+5cBg4cyPjx4xk7diwzZsygRYsWpFIpQus8WejRAyZOLLuf32WXwa9dQbz7LnzxxaaPvfVWmDEj/XyrWTPYeef0RL0zZ8Lrr8Pdd8PixdufZc89nRBXkiRJkkrb7rtDhw7w8cdBJyldySQMGBB0CkmSJEmSJEmVVSiVKs9vz5IkSZIkSZIkSZIkSZLKxpKpS/jkX5/wxeAvCIVCmy1Z2VrhjDCRrAg1GtfggGsOoN3J7YjmRksgrSRJkiRJUsWUSsHgwXD55enJlVauLJtxo9H0ZNkHHQRPPAENGpTNuJIkSSp/VpdqxONxMla3W2xEMglnnQVffgn//Cf06rXtY02YkD6vrP7fWxLCYahVK10Y06xZ0Gk2rqioiH/84x/cdNNNANSrV482bdrQoUMH2rVrx+DBgxk9ejQjRoygd+/e652bTCYJh8Pss88+tGrVimeeeYbLLruM++67jyeffJL+/fuTSCTWK2t55hk477x0eU5VEgrBH/8I//pX0EkkSZIkqfJ77TU45RRYtSroJKUjMxNOOgmGDg06iSRJkiRJkqTKyuIVSZIkSZIkSZIkSZIkVVnJeJKpr01lzG1jWPDFApKJJMlYslTGilaLQgr2OWsful7alTp71CmVcSRJkiRJkiqCoiJ48UW47TaYNi29nkiU/DjVqqW/DhgAl14KLVqU/BiSJEmqvFIpeP55uOoq6NQJ7rgDmjffunO/+w722w+WLSvdjKUhHE6XFU6YEGxp4dSpU/n000+ZP38+e+21F4cffviafS+//DJfffUVu+++Oy1btqRRo0bUqlWL7OxsevfuzTvvvMPYsWPZb7/91pTtrP769ttvc/LJJ3P33Xdz9tln87///Y/TTz+dM844gyFDhmxQvDJ9OrRvD/n5QXwXglO9Ojz0EJx2WtBJJEmSJKnyS6Wgd28YNQpisaDTlLyaNdOvCdarF3QSSZIkSZIkSZWVxSuSJEmSJEmSJEmSJEmqkuZ+OpfnTnqOgiUFFK8sLrNxw9Ew4UiYdqe244h/HUFmtcwyG1uSJEmSJKk8+vJLuOceeOYZiEbTkxnH49t/vby89ORUTZvCNdfASSdBTk7J5ZUkSVLVU1AAd9+d/n/reefB3/6WLqXYlJ9+gjZtYMmS9P9NK6JoNP1/6q++guzssh37kUce4V//+heTJ0+mZs2aZGdn07JlS4YNG0ajRo0AiMViRKPRDc6dM2cOJ5xwAj/99BPDhw+nffv2a/atLl656qqrGDZsGJMnT6Z69erMmDGD3XffnWbNmjFz5kySySThcHid89LPMwoKSv/ey5O8PJg4EfbYI+gkkiRJklQ1LFiQfg62YkXQSUpWbi4MGQJ9+wadRJIkSZIkSVJlZvGKJEmSJEmSJEmSJEmSqpR4YZz3rn2Pzx78jHjBDszguYMysjPIqpnF7//3e3Y7aLfAckiSJEmSJJUXy5fDmDHw6afwwQcwaRKsWpWe5Lm4GBKJdCFLKgUZGRAOpyeDDoWgsBBatIBu3aB7d+jaNT3RtSRJklSS5s6Fv/4VRo6Ef/wD+vdP/7/0t44+Gt55J/3/2IosJwf+8Id04UxZSCQS3HvvvVx33XV06NCBE088kRYtWlCtWjWaNm1K8+bNNzhn9XQJyWSSSCTCpEmT6NKlC+3bt+ezzz7boERl2bJlNG3alP79+3PvvfeSSCSIRCK0bduWb7/9lmQyCUBBQQE56zQ47rsvfPZZKX8DypmcHFi5cuO/45IkSZKk0vHf/8IFF6RfI6sMMjPhsMPg1VeDTiJJkiRJkiSpsrN4RZIkSZIkSZIkSZIkSVXG3E/n8txJz7Hqp1XE84MrXVlXRk4Ge526F4ffeziZ1TKDjiNJkiRJklSuLFoEEybADz+ky1UKC9PlK9nZ6UmAa9aE9u2hdet0CYskSZJUFj75BC6/HGIxuPdeOOCAtfueew7OOgvy84NKV7JycuC992C//Up/rFGjRnH00Udz1FFHMXjw4PWKT7bWpEmT6NChAz179uT999/fYP/DDz/M5ZdfzowZM2jYsOGa7UcffTRvvPEGnTt3Zvz48Vx//fUMGjRozf7HH0//zFeu3K5bq3AiEejXDwYPDjqJJEmSJFUtqRT07g2jRqX/7lDR1awJ06ZBvXpBJ5EkSZIkSZJU2WUEHUCSJEmSJEmSJEmSJEkqbalUinf/9i6f3PsJ8YLyUbiyWrwgzldPf8XU16dy6qun0qhLo6AjSZIkSZIklRs77wxHHBF0CkmSJGl9XbvC2LHw9NNwyinQvTvcdlu6pOTccytP6QpAQQGcdBJMnZouQNxac+bMoX79+mRmZm7V8fF4nKeeeop4PM6tt95KTk4O8XicZcuWkZOTQ25u7lZdZ8yYMQD06tWLRCJBJBJZsy+VSvHUU0/RqVMnxo4dy+eff87bb7/NV199RXFxMQAzZ87k0EMPpVmzZiSTScLhMACnngqXXrr191/RZWbCFVcEnUKSJEmSqp5QCP7zH9hjj4pfvJKbC489ZumKJEmSJEmSpLIRDjqAJEmSJEmSJEmSJEmSVJqSiSQv9nuRT+/7tNyVrqwWL4yzauEqhhw0hO/f+z7oOJIkSZIkSZIkSZK2IBSC00+H775LT4baoQN06waFhUEnK3mLF8Nf/7r5Y1atWsVjjz1G9+7dqVWrFt27d+f000/n2Wef3aoxioqKeOmll2jTpg277bYbU6dO5ZZbbuH888/n1FNP5fTTT+fLL7/c5PmJRAKA6dOnA9C4cWMikQjJZHLNMfPmzSMrK4uxY8dy0kkncdddd1FQUMBJJ53EhRdeCECDBg14++23Ofvss9eUrkB6stj+/SEa3arbqfB23x3atw86hSRJkiRVTQ0awBtvpJ+LVlS5uXD55dC3b9BJJEmSJEmSJFUVGUEHkCRJkiRJkiRJkiRJkkpLIpbgmeOe4YdRPxDLjwUdZ4tiq2I8fczT9B3Wl1bHtAo6jiRJkiRJkiRJkqQtyMuDQYOgUSO46CL4tf+jUikogIcfThfNdO688WMefvhhBg4cSMuWLTn11FOZP38+r732Gm+99RYLFy7kkksu2ewYhYWFJJNJdtllFx5//HFuuukmZs2aRZs2bSgsLGTmzJm8+OKLPPHEE5x66qkbnL+6ZCU/Px+A3F9npw2FQmuOqVmzJscddxyNGzemQ4cOtGnThubNm9O0aVMikQhvvPEG06dPJ5lMrle6strll8PgwRAr/y8975Bq1eCaa4JOIUmSJElVW/fu8MILcMIJ6eflFUluLpxxBtx0U9BJJEmSJEmSJFUloVQqlQo6hCRJkiRJkiRJkiRJklTSkokkz/Z9lplvz6wQpSvrysjJ4NRXTqX5oc2DjiJJkiRJkiRJkiRpK7RuDd99F3SK0hMKwZFHwmuvbbhvwoQJdOnShf33358nnniCFi1akJGRwVtvvcVJJ53EypUrmTJlCi1bttzk9b/99lv69OlDdnY2S5cuZa+99uLRRx+lUaNGLF68mCeeeIK//OUvdOjQgQceeID99tuPVCq1XrHKkiVLOOKII/j+++/59NNP2W233TYYJz8/f00py2/17NmTjz76iPfff5+ePXtucH2A/feHceO28ptWQVWvDj/9BFlZQSeRJEmSJL30UroItaKUr+TmwkknweOPw0Y6TSVJkiRJkiSp1PgnSUmSJEmSJEmSJEmSJFU6qVSKV859pUKWrgDEC+IMO24Ycz6eE3QUSZIkSZIkSZIkSVvw2Wcwp5K/tJdKwciRMH/+hvseeOABAP7yl7/QqlUrMjIyiMVi9O7dm/POO49UKsXDDz/MypUrN3LdFACZmZm0bNmSb775hng8zqBBg2jUqBGxWIy6dety8cUXc8oppzBp0iTeffddgA1KUapVq8aUKVMoLi6mfv36G72P1aUrqVSKZDJJKpUiHo8DcNFFF3H99dfTqlWrjV4f4LrrIC9va75jFVNODlx8saUrkiRJklReHH88vPJKutCkvMvNhQsvhCeesHRFkiRJkiRJUtnzz5KSJEmSJEmSJEmSJEmqdMY/OJ7Jz02ukKUrq8VWxXjqiKfIX5wfdBRJkiRJkiRJkiRJm3HXXVBQEHSK0hcKwUMPbbh94cKFANSuXRuARCJBJBIB4Nhjj6VJkya8+eabTJkyBVhbtpK+ZrrcpF69erRs2RKAGjVq0KVLFwCi0SgAOTk5HHLIIYRCIaZNm0ZRUdEGOb7++muysrI44IADKNjCDyQUChEOhwmFQmRkZABw8sknM2jQIBo0aLDJ8446Cnr2hF9jVTp16sANNwSdQpIkSZK0rkMPhffeg/r104WZ5U04nC5d+cc/4M47038/kCRJkiRJkqSyZvGKJEmSJEmSJEmSJEmSKpWlPyzlnavfIbaq4paurBYviDN8wPCgY0iSJEmSJEmSJEnahJ9/huHDIZkMOknpKyyE++6DeHzdbYVEo1Fq167NypUrAQiHw4TD6akMWrduTefOnZk5cyaTJ08G1patrKtGjRp06tSJ7OxsfvnlF3755RcgXdKSSCQIh8NkZ2cTCoXIzMxcr7wl+es3f8aMGSxevJhmzZpRp06dNdtL2pNPls+JbndUTg48+2zlvDdJkiRJqui6doXp0+G00yAaLT/vkc7Lg7ZtYeJEuPzyoNNIkiRJkiRJqsosXpEkSZIkSZIkSZIkSVKlkUqmeP6U54kXxrd8cAWQKE7w/bvfM/mFyUFHkSRJkiRJkiRJkrQRjz8OG+kRqbTicXj11bXr0WiUzMxMCgoKWLVqFbB+sUrdunVp164dBQUFTJs2jUQisclrH3zwwbRt25bFixczceLENdeKRCIA/PDDD8TjcZo2bUp2dvaa8pXV482YMQOAmjVrAqwpfylpO+8Mjz2Wnly2ssjJgXPOgf33DzqJJEmSJGlTqlVLPx8Nh/sAC4D8wLKEw+nnktddB59/Dq1aBRZFkiRJkiRJkgCLVyRJkiRJkiRJkiRJklSJjH9oPIu+XkQqkQo6SomJ5cd45ZxXyF8c3IcjJUmSJEmSJEmSJG3cffdBQUHQKcrOihXwz3+uXY9EIjRp0oSCggJmzZq1XrHK6mKUpk2bEo1GWbBgwZpylt9KpVI0adKEc845B4AbbriBzz77DIA5c+YwZMgQbr/9dho3bszRRx8NrC1cWf31hBNO4Ntvv+WWW24p0XvemBNPhJ49ITOz1IcqE3XqwO23B51CkiRJkrQl8+bNo06dL6levSO77DIKKACKymz8UChdANOuHUycCH/5C/zalypJkiRJkiRJgbJ4RZIkSZIkSZIkSZIkSZXC0h+W8s7V7xBbFQs6SomLF8QZPmB40DEkSZIkSZIkSZIkrWPZMliwIOgUZW/CBPi1UwWAHj16EIlEmDRpEkuXLl2zfXXxSp06dUilUixbtozq1atv9tqnnHIKN954Ix9//DGHHnoo++23H6eeeioXXXQR9erV44knnqB9+/YbPbdVq1a0atVqh+9vaz35JOTklNlwpSYnB559tnLciyRJkiRVZqlUioYNGzJo0CBq1oxwyy0/8fbb89h33wmEw6uAFaU2dnZ2+nHkkfDaa/DFF7DnnqU2nCRJkiRJkiRtM4tXJEmSJEmSJEmSJEmSVCm8dsFrxAvjQccoFYniBN+/9z3fv/d90FEkSZIkSZIkSZIk/WrixM2XVfTvny4oWf3YGnvtBffcA6NHw6pVa8/9fhMvFe6zD/zjH/DhhzBrFuTnw8qV6QlQb7gB8vI2ft4ZZ8A778DChVBcnD5vyhR48EHYbbfNZ0yl0mOt1qFDB3bbbTc+/fRTpkyZAkAymVxTvLLLLrsQj8dZvnw5oVCIZDIJwDfffMOIESMACIVCAOy0007ccMMNvPDCC/Tt25dYLEYoFOLqq6/m5Zdf5tBDD92q72NZ2HlnGDly09/jiiAnB/79b9h//6CTSJIkSZK2ZPVz5zPPPJMDDjiAP/3pTzRpEueTT7qxaBFcddUP1Ku3iFAoHyja4fHCYaheHWrVgquvhpkz06UrPXvCr1EkSZIkSZIkqdzICDqAJEmSJEmSJEmSJEmStKOWzV7GrA9mkUps5WxFFVBsVYzRt45mt4O3MMuRJEmSJEmSJEmSpDIxfjwUFpbsNQ8+GC6/fOuP/8Mf4IILNtzevn36cdJJ0K0bLF++dt+dd8Kf/7z+8dEo7LFH+nHKKdClC0yfvvExIxGYMAGaNUuv77LLLhx++OHcf//9vPDCC3Tr1o1UKkUkEgFg8uTJAOyzzz4AhMNhAHr16sWSJUv48ccfadiw4ZrrJ5NJjj/+eI488kiysrK2/psRgM6d4fXX4cgj0+U1FUlubrq056yzgk4iSZIkSdoWmZmZPPHEE+y333784Q9/YNiwYTRo0IDbb9+L22+Htm1P58cfW1Ot2lEsWrQr8XgNMjMTQA7FxRu/ZjgM1apBLJZ+3r/XXnDggdCjB/TuDRnOWChJkiRJkiSpnAsHHUCSJEmSJEmSJEmSJEnaUZ8+8CmpZOUtXVlt9kezWf7j8i0fKEmSJEmSJEmSJKnUjRrFJics3V5Ll8KIEfD3v8ODD27dOUuWwD//CcceC0cdBc8+u3Zf27Zw2WVr13Ny4JJL1q6/8AL87ndwzjmwcmV62047wbnnbnq8Vatg3Li169FolIsvvpjMzEweeeQRRo4cSSQSobCwkC+++II77rgDgNNOOw2A4l+/aZ06dSIjI4PFixevd/3VxSzlvXRltZ494eWX00UmFUVuLtx447aV/EiSJEmSyod4PE5ubi73338/33777Zrn3QDz58/n22//x5lnLmTu3A4sWhThscdeZejQldx0U7rAtV8/OOEE6NMnXb567rnwl7/A4MHw3Xfp8taxY+HWW9N/Z7B0RZIkSZIkSVJF4J8yJUmSJEmSJEmSJEmSVKElihNMeGgCieJE0FFKXSqV4tMHPuXQWw4NOookSZIkSZIkSZJU5U2cWPLXHDIk/QDo3x8uvHDzxz/9NFx11drSFEgXt7RqBe3bp9f322/tvtxcyMxcuz5wIHzzTXr5+OPh6KPTy+se81vJJHz44frbWrVqxS233ML111/PEUccwWGHHUb9+vX54IMPWLZsGY8++ih77bUXqVSKaDQKwGuvvUZGJZm99Xe/g3fegd691/9ZlEc5OXDvvZsv15EkSZIklV+rn0sfeOCB/OlPf+Kvf/0re+yxB3/4wx945plnAOjcuTMAtWrV4pxzfh9YVkmSJEmSJEkqK+GgA0iSJEmSJEmSJEmSJEk74tsXvyWVSgUdo0wkihKMf3B8lSiZkSRJkiRJkiRJksqzFStgyZKgU8BHH21Y9JFKwdSpa9fX3b9kyfqFMYMGwaGHwoAB0KtXelssBsOGbX7cyZM33HbFFVfw7LPPcvLJJ/Ptt98yYsQIWrduzUMPPcTpp58OQCgUIhQKAVSa0pXVunWDjz+G5s3TBTflTWYm1KwJzz5r6YokSZIkVRbXXHMNxxxzDDfccAPTp09nyJAhtG7dmm7dugEQj8erzPusJUmSJEmSJFVtFq9IkiRJkiRJkiRJkiSpQht922iKVxQHHaPMpJIpvn3p26BjSJIkSZIkSZIkSVXasmUQjQadYuNq14ZDDlm7/sor6+8/4QR477308u9/D++8A48/DtWqwWefwUEHwaefbn6M/PyNbz/yyCMZPHgwn376KfPnz+e1116jb9++ZGdnb/8NVSDt2sG338If/wg5OUGnWSs3Fw4/HKZPh6OPDjqNJEmSJKkkJJNJAB5++GEaN27M0UcfzaRJkzjkkEPYfffdgXTp6eoCVEmSJEmSJEmqzCxekSRJkiRJkiRJkiRJUoWVvzifxZMXBx2jTBWvKGbSkElBx5AkSZIkSZIkSZKqtIICCJfDT+vXqAHDh6fLVwBGjICnn17/mBUr0gUchYUbnt++PZx+OmRmbn6cVAri8Y3vy8jIoG7dutsevpLIzITbboPRo6F583TpSZBZataEoUPTvxdV+MciSZIkSZVCKpVasxwOh0kmkzRo0IC//vWvLF26lPr169OhQ4cNjpUkSZIkSZKkyq4cvpVLkiRJkiRJkiRJkiRJ2jrzJswjIzsj6Bhlbv7E+UFHkCRJkiRJkiRJkqq0wsLyV7zSqFG67KN79/T6u+/C73+fLklZLRKBDz6A88+H7Gy4/nqoXh2aNUufm5kJF16YLg7ZnIyMdPmMNq1jR/j2W/jjH9Pf65ycshs7Gk2PeeSR6ZKdE04ou7ElSZIkSSVr+fLl5OfnAxAKhYB0qUoqlSL86x8n+vbty6hRo3j44Yc58sgjA8sqSZIkSZIkSUGperNOSJIkSZIkSZIkSZIkqdKY++lcYvmxErlW+/7tOW7wcZs95odRPzDkoCEb3bfzXjvTYUAHGnZpyC4ddiGaGwVg6Q9LuXe3e0sk42oFPxdQ8EsBObXKcGYeSZIkSZIkSZIkSWtEIusXmgStXTt44w3Yddf0+jPPwJlnQnHx+sf17Jk+FuCXX+Cmm9LLK1fCHXesLW05+WS44opNj5dKpb8H2rRUKkUoFOeWWyJcfXWYxx+Hu++G/HxYsaJ0xqxWLf11wAC49FJo0aJ0xpEkSZIklZ3bb7+dhQsXcsghh7DPPvvQokULotHoesesXLmSRo0aseeee67ZtrqkRZIkSZIkSZKqAotXJEmSJEmSJEmSJEmSVGHN+mAWyXgy6BgA7Hbwbux3+X5lMlY0J8r8ifNpfkjzMhlPkiRJkiRJkiRJ0vqysyFZPl6qpFcveOkl2Gmn9Pqdd8JVV2382Hr11i5nZUFm5tpylpo11+5bd3lj4vH096CqSyaTLFmyhHnz5jFnzhzmzJnDL7/8Qjwe/7V4JbTmayQS4W9/q8mSJZ144422fPVVdaJRWLlyxybCzc1Nf23aFK65Bk46CXJySuDmJEmSJEmBKygo4OabbwZg2LBhtGnThh49erD//vuzzz770KhRI7Kzs3nwwQd55513uPfee2ndunXAqSVJkiRJkiSp7Fm8IkmSJEmSJEmSJEmSpAprwRcLSu3aT3R/YoNtRcuKNnl84dJCpo2Yxvzx88mtm0vnCzuXWrZ4YZx54+dZvCJJkiRJkiRJkiQFZEeKVwYOhBtvTC8PHgxnn7123667QseO6eXVXyFdrnHssenlxYthzJj08nHHwbBh6RIVgKefhpdfhgMOWHtuYSFMmJBenjRp/WsOGwYPPwx168JNN63d99lnm7+HSATC4S3fa2VUVFTEpEmTmDhxIosXLyYSiQBQvLrBZh2pVGrN13g8zi+/LCEcfpvjj3+fgw+uyfTpjVi0qAXz5jXnxx9zycxMl7AUFEAisf61wuH0711GBuTnp4tWunaFHj3SP++99ird+5YkSZIklb25c+dSrVo1mjdvTrdu3Xjrrbe4++67qVGjBu3bt6d79+4ccsgh3HXXXTRr1owGDRoEHVmSJEmSJEmSAmHxiiRJkiRJkiRJkiRJkiqk/MX5FK/YcOKakjJnzJxtOn7SkElMGpKepah9//alWrySKE4w64NZdL+me6mNIUmSJEmSJEmSJGnT6tWDeLzkr3vwwekylt/aeed0oQrAqFFw0EHp5WOPXVu6AnDaaenHun74AXbbLb383Xfw0ENwwQXp9eOPTz/WtWoVXH315nPWrbvle6lsFi5cyLhx4/j6668JhULEYjEAEr9tSNkKsViM3NzF7L33YmASGRkZJJMh8vI6EonsS0FBLQoLQ6xcmS5gqVYtXZRTpw506JAuWcnOLuEblCRJkiSVOy1btuSaa67h+uuvZ8CAAZx33nmMHTuWUaNGMXbsWD766CP+/e9/s2zZMvbYYw/Gjx9PmzZtaNSoUdDRJUmSJEmSJKlMWbwiSZIkSZIkSZIkSZKkCmnxlMVk5GSQKN72SWwqg8XfLg46giRJkiRJkiRJklRlRaPQvDlMmRJ0km134YXw0Udw5pmwzz5Qu3a63GPOnHSpyx13wLRpm79Gp05lkTR4qVSKb7/9lg8//JAlS5aQTCZJJpMlPk781xaflSs/JSNjItWrV6d37+60b9+ecDhc4uNJkiRJkiqOa6+9lq+++orHH3+cY445hosvvpjjjjuO6dOnM3PmTP7+97+zfPlyRo8ezYABA9htt904//zz6devX9DRJUmSJEmSJKnMhFKpVCroEJIkSZIkSZIkSZIkSdK2mvHODJ478TmKlhWVyPXa92/PcYOP2+wxb17+Jp/c+8k2XWvpD0u5d7d7SyDh+qo1qMaf5/+5xK8rSZIkSZIkSZIkaesMGABPPhl0irKXmZni738PcfXV23d+cXExr7/+OgUFBfTt25fMzMySDVhCVqxYwYsvvsjcuXOJxWJlPn40GqV27dqceOKJ1KlTp8zHlyRJkiSVrlWr4IsvYPx4+O47WLkS8vMhHoecHMjNhXr1UnTsGKJu3R/44x+PZLfdmvHGG2+sd52dd96Zhg0bcvTRRzNp0iRef/11HnvsMQYMGBDMjUmSJEmSJElSADKCDiBJkiRJkiRJkiRJkiRtj3hBHFJBpwhOojgRdARJkiRJkiRJkiSpSjvgAHj22fREqVVJVlaKzp1DpFIpQqHQevsSiQThcHiD7etauXIlQ4cO5eWXX+bss89m//33p1+/fvz+97+nVq1apR1/i1KpFJMmTWLEiBHE43GSyWQgOWKxGIsWLeKhhx7ioIMOYr/99iMcDgeSRZIkSZK046ZOhREj4MMP4dNPYeHCdMFKcTEUFm78nFAoRLVqkEg0Ix7/ku+++4LOnT/immu6ccwxESZN+oTFixdzySWXcP311zN79mwuvfRSevbsWbY3J0mSJEmSJEkBs3hFkiRJkiRJkiRJkiRJFVJpF4880f2JDbb9MvOXUh1zWyTjwUzuI0mSJEmSJEmSJCmtUyeoij0YhYUhOnZMT/66unwlFosxefJkJk+eTO/evaldu/Ymz69Vqxa33HILp59+Op9++imjRo3i4osv5vzzz6dDhw6cffbZHHvssey6665leFdpK1as4MUXX2Tu3LnEYrEyH/+3UqkU8XicUaNG8dVXX9G3b1/q1KkTdCxJkiRJ0laKx+HVV+G222DSpPS2dUtWtvTUM5WCFStWr2UAnZkwIcGZZybIyIjQpMlScnPbsf/++wPQpEkTmjRpUtK3IUmSJEmSJEnlnsUrkiRJkiRJkiRJkiRJqpAiWREIld7154yZU3oXLwHhaBWcwUmSJEmSJEmSJEkqR9q2XX+y1Kqidu0QO+2UXg6F0i/aPvzww/zpT3+if//+HHnkkZs9PxQK0apVK1q1akWfPn2YM2cOU6dOZdy4cTz77LNceumlXHrppXzzzTe0bt26lO9mrdmzZ/PUU08Rj8dJJpNlNu7WiMViLFy4kIcffpgTTjiBPffcM+hIkiRJkqTNmD8fHnoI7r8/Xa6ytjylJEQoLIwAMHnyQYTDn3HDDWGKiuB3v0uQmRkpycEkSZIkSZIkqUJw9gVJkiRJkiRJkiRJkiRVSNGcaNARAhXxQ5GSJEmSJEmSJElSoKJR2HffoFOUrXA4yRFHQCqVWrNt6dKlfPbZZwC0b9+emjVrbvE6q8+PRqM0b96cww8/nD59+rDTTjuRmZnJOeecQ+vWrdcUoKRSKaZPn87ChQtL4a5g+vTp/Pe//6W4uLjcla6slkqliMVivPDCC0yaNCnoOJIkSZKkjSguhr/+FZo3h9tvh59/LunSld/KJJnM4uOPo5xyCrRqFeHXp+iSJEmSJEmSVKVkBB1AkiRJkiRJkiRJkiRJ2h6Z1TLLfMyeA3vS68ZeAHwx+AuGnz18zb4au9Zgl467AKz5ChDNjdLq2FYA5C/OZ86YOSWSpaoXz0iSJEmSJEmSJEnlwdVXQ79+pT2JavmRmQlXXAHJZJJQKEQ4HGbixIl8+OGHtGzZkk6dOgHpkpBQKLTJ66zet/q4WCzGbbfdxrhx4xgwYAB/+9vfAIjH42RmZvLGG29w0UUXUb9+ffLy8mjRogWnn346Bx100A7f05QpU3j++eeJx+M7fK2yEI/Hee2114jH42u+35IkSZKk4E2cCCeeCAsWQGFh2Y+/cmX60bMnXHgh3HwzZGWVfQ5JkiRJkiRJCoLFK5IkSZIkSZIkSZIkSaqQ6rauSyw/FnSMNXY7eDeOG3zcBtvzds7jlJdPAeCHUT8w5KAhJTJe/X3ql8h1JEmSJEmSJEmSJG2/o45Kl5FUFY0a5bP33tWACIlEAoD//Oc/zJo1i2uuuYa2bdsCbLZ0ZV2hUIhkMsl1113Hc889xx577MEtt9xCvXr1AMj89ZtbUFBAy5YtmTt3LtOmTeODDz5g+PDhDBs2jEMOOWS77+f777+vUKUrq8Xjcd58802ysrJo165d0HEkSZIkqUorLoYbb4R//hMKCoJOk87w0EPwwgvw3HPQpUvQiSRJkiRJkiSp9IWDDiBJkiRJkiRJkiRJkiRtj+ya2eTWyQ06RiAiWRGaHtg06BiSJEmSJEmSJElSlReJwGWXQXZ20EnKwnIyM+/m66+/JpFIEIlEePLJJ/nPf/5DnTp1uPTSS6lRo8Y2X/Wpp57ijjvuYI899uD++++nXr16pFKp9Y459thjeffdd/nuu+94+OGHqVGjBj169KBVq1YAGxy/NebPn8///ve/Cle6slo8Hmf48OHMmDEj6CiSJEmSVGVNmQJt2sC995aP0pXV8vNh1izo2RP+8hdIJoNOJEmSJEmSJEmlK5TanncQSZIkSZIkSZIkSZIkSeXA00c/zbTXpwUdo8xl1cjitNdPo0n3JkFHkcqdeDzOTz/9REFBAfF4nHg8TigUIiMjg4yMDGrWrEmtWrUIhUJBR5UkSZIkSZIkSZXEwoXQrBkUFgadpHRlZRURDjegRYvGtGnThjlz5jBu3DiaN2/Otddey9lnn72mkGVLkskk4XCYF198kWuuuYYZM2bw3//+l9NOO22z5xUVFfHggw/ypz/9iUGDBnH99devtz+VShEKhfj++++ZN28ehYWFtG7dmoYNG653XCwW4/7772f58uXb/o0oZ7Kysrj00kvJzc0NOookSZIkVSkTJ8LBB8Py5VCeZ/PLzYU+fWDoUMjICDqNJEmSJEmSJJUO//wpSZIkSZIkSZIkSZKkCqtpz6bMfGcmieJE0FHKVKwgRoN9GgQdQwpcPB5n4cKFzJ8/n9mzZ/Pjjz+ybNkyMjIy1itWWT3BFqQn8UqlUtStW5dmzZrRqFEjGjZsaBmLJEmSJEmSJEnabvXrw2GHwWuvQTIZdJrSkZkJF1+cwYEHDuahhx7i448/pk6dOvTr149LLrmELl26ABCJRFixYgV5eXmEw+FNXi8cDrNw4UIuu+wy5s6dy2233Ubfvn03efzq13uWLFnCu+++S506dejYseN6+wBCoRCxWIxTTz2ViRMnUqNGDQDq1q1Lv379OOuss2jcuDEjR44kPz+/pL49gYrH47zyyiuccsopQUeRJEmSpCpj9Gg44ghYuTLoJFuWnw+vvAJHH53+mpkZdCJJkiRJkiRJKnmhVKo8d2RLkiRJkiRJkiRJkiRJm/bDqB8YduwwipYXBR2lTNVoXIMr5lwRdAwpMAsWLODjjz9m8uTJhMNhkskk8Xh8u66VmZlJKpUiMzOT/fbbj44dO5Kbm1vCiSVJkiRJkiRJUmU3bRq0bw8FBUEnKR077QTTp0OdOun1VCrF/Pnzadiw4ZpjVhegHHDAAeTl5fG///2POqtP+FUikSASiTB16lRuvPFGhg0bxsknn8z//ve/rcoxZswYTjzxRPbcc0+eeOIJmjVrtl7xCsDcuXMZPnw41apVY9GiRSxfvpxx48bxwQcf0K1bN26//Xbefvvt7X59qTyKRqMcf/zxtG7dOugokiRJklTpjR8PvXrBqlVBJ9k2OTlwyCHw8ssQiQSdRpIkSZIkSZJKVkbQASRJkiRJkiRJkiRJkqTt1aBDA2KFsaBjlLlGXRsFHUEqc/F4nMmTJzNmzBh++eUX4vE4qVRqh69bXFwMQCwW44MPPuCDDz5g9913p1u3bjRq1Gi9SbokSZIkSZIkSZI2Zffd4f/+D268seJNvLolubnw5JNrS1cAQqEQDRs2XK/0JBQKMWfOHD7++GOADUpXACK/zux6yy23MGzYME444QRuuOEGYG0py6YkEgm++OILFixYQP/+/dl1113XjLuuRo0acdFFF623bdGiRdx3333cdtttvPzyy2RmZm7jd6F8i8ViDB8+nKZNm5Kbmxt0HEmSJEmqtCZPTpeXVMTn/gUF8N570L8/DB0Kvj1SkiRJkiRJUmVi8YokSZIkSZIkSZIkSZIqrOya2ezabVdmjZoVdJQyk1ktk47ndgw6hlRmkskko0ePZsyYMcDaopTSEI/HAfjuu++YPn061atX56ijjqJ58+alNqYkSZIkSZIkSao8rrgCnnoKvvwSksmg05SMzEzo3RuOO27j+9ctPUmlUuy6666MHz+eefPmAenXXzIy1k5rkEgkeOyxxxgyZAgNGjTgzjvvpFmzZgCbLV0B+Pnnn/noo4+oXr06nTt3JhKJrFf88lvJX38I4XCYnXfemf/7v/9j/vz5W3nnFU88HueVV17hlFNOCTqKJEmSJFVKq1alS1dWrAg6yfbLz4eXXoJ77oE//SnoNJIkSZIkSZJUcsJBB5AkSZIkSZIkSZIkSZJ2xAFXH0BmtcygY5SZaF6UFoe1CDqGVCYWLVrEgw8+yOjRoykuLi7V0pV1pVIpYrEYP//8M8OGDeOll16iqKioTMaWJEmSJEmSJEkVVyQCzz4LWVlBJyk5ubnw6KNbd+zqApSOHTty9NFHA6wpXUmlUgA8+eSTXHjhhTRp0mRN6UpyK1tqZs2axaeffkrr1q1p167dFo8Ph8OEw+E1469atYqGDRuSmVk5X19OJBLMmDGDhQsXBh1FkiRJkiqlK66AZcvg16e4FVZ+Plx3HUybFnQSSZIkSZIkSSo5Fq9IkiRJkiRJkiRJkiSpQmvZuyXR3GjQMcpERk4G+/9pf0LhUNBRpFKVTCYZNWoUjz76KIsXLyYWiwWWJRaLMXnyZP71r38xc+bMwHJIkiRJkiRJkqSKYffd4e9/h7y8oJPsuNxcGDwY6tTZ8WutLmXZZZddaNOmDQMHDuS0004DWFOOsjmJRIIvv/yS2bNn07VrV5o1a7bedTdldeFLKBRi+PDhW13yUlElk0nGjRsXdAxJkiRJqnRGjYKnnoKCgqCTlIyiIjj5ZKjkT5MlSZIkSZIkVSEWr0iSJEmSJEmSJEmSJKlCC4VD7Pen/cjIyQg6SulLQYdzOgSdQipVixYt4sEHH2Ts2LHE4/Gg4wAQj8fJz89n2LBhvPTSSxQVFQUdSZIkSZIkSZIklWNXXAE9ekBOTtBJtl9uLvTvD8ceW7LXPeqoo/j66685++yzt3hscXHxmuVYLMbYsWPJzMykU6dOZGVlbfH8RCKxpphlxIgRTJ48mWg0uv3hK4BkMsnXX3/t61mSJEmSVIJWroRTToH8/KCTlJxkEqZOhXvuCTqJJEmSJEmSJJUMi1ckSZIkSZIkSZIkSZJU4XU8pyOkgk5RukLhEK36tCK3Tm7QUaRS8/333/PYY4+xePFiYrFY0HE2EIvFmDx5Mo899hj5lekT1JIkSZIkSZIkqUSFw/Dyy9ChA2RnB51m2+XmQp8+cP/9weZ4+umnue6663jllVcYNWoUH3/8Ma1bt2b//fcHIB6Pb/b8SCTCwoULufDCC7nyyitJpSr5i8q/CoVCTJo0KegYkiRJklRp/OlPsHx50ClK3qpVcP31MG1a0EkkSZIkSZIkacdZvCJJkiRJkiRJkiRJkqQKL7duLnuesCeRzEjQUUpNRnYG3a7uFnQMqdRMmTKFp59+ulwWrqwrHo/z888/88gjj7C8Mn6SWpIkSZIkSZIklYisLHjrLdhzz4pVvpKbC716wdCh6QKZoBQWFjJ69Ghuvvlmjj/+eM455xymTp1K7dq117xGk5GRsd45iURizfKcOXMYOHAgrVu35uGHH+bwww8nKyurTO8hKLFYjLFjx1aZohlJkiRJKk1ffAFPPQUFBUEnKR1FRTBgQNApJEmSJEmSJGnHWbwiSZIkSZIkSZIkSZKkSuGIe48gIydjywdWQBk5Gex9xt407NQw6ChSqZgyZQrPP/888Xg86ChbJZlMsnz5ch599FFWrFgRdBxJkiRJkiRJklROVasGo0dDly6QkxN0mi3Ly4M+fWD4cMgI+KXX7OxsHnvsMb766iuuvfZadtppJxKJBO+++y6nn346AwYMYMSIEeudE4lEWLx4MX/729/o2LEjf//732nbti2DBw+mVq1aAd1JMAoKCpg9e3bQMSRJkiSpwrvjjnQ5SWWVTML48TBtWtBJJEmSJEmSJGnHWLwiSZIkSZIkSZIkSZKkSiG3bi7HPnEs0dxo0FFKXPZO2Rx212FBx5BKxQ8//MALL7xQYUpXVkulUuTn5/PEE09QUFAQdBxJkiRJkiRJklRO5eXByJFw2GHp5fIqNxfOPhueeir40pV1tW3blv/7v//jm2++Yc6cOdx9991Uq1aNoUOHMm7cuDXH/fzzz9x77720bduWW2+9lU6dOvHUU0/x9ttv065dO8LhqjW1QiwW4/vvvw86hiRJkiRVaL/8Ai++CIlE0ElKVyIB//pX0CkkSZIkSZIkaceEUqlUKugQkiRJkiRJkiRJkiRJUkkZdtwwpo+YTqK4cnzKMSMng35v9qPpgU2DjiKVuMWLF/PII48Qi8WCjrLdIpEI9erV47zzzqtyE3ZJkiRJkiRJkqStl0qlS00uuggKC6G8vDySnZ0uhHnqKejdO+g0W2/ZsmUUFhZSv359AO644w6uueYaAI455hj+9Kc/0bNnTwCGDx/OF198scVrtm/fnuOOO27N+qBBgzY4ZuDAgWuWX375ZSZNmrTZazZp0oQ999yTXXfdlRo1apCbm0sikWDx4sV8/fXXfPrppySTyQ3O2WuvvWjYsCE777wzGb824fzwww8MGTJki/exWrNmzejfv/9WHy9JkiRJWt/dd8P110N+ftBJSl9eHixalC5mlSRJkiRJkqSKyE95S5IkSZIkSZIkSZIkqVLp81gfMnIygo5RIjJyMmh/ZntLV1QpJZNJnnvuuQpdugKQSCRYsmQJo0ePDjqKJEmSJEmSJEkqx0Ih6NcPpkyBnj3TE5oGLTcX+vaFGTMqVukKQM2aNdeUrgAceOCBnHjiiVSrVo1XX32VP/zhD5xxxhk8+uijTJs2LbCcPXr0YP/996dx48bUqFGDjIwMsrKyaNSoEb179+aMM84gFAqtd07r1q3p3LkzDRs2XFO6sj0WLFiwo/ElSZIkqcpKJuHOO6tG6Qqk/27xzDNBp5AkSZIkSZKk7WfxiiRJkiRJkiRJkiRJkiqV3Lq5HDf4OKK50aCj7JgQ5NTK4bC7Dgs6iVQqxowZwy+//BJ0jBIRi8X46KOP+Omnn4KOIkmSJEmSJEmSyrlddoG334aHHoLq1SErq+wz5ORAnTrw4oswdCjUrFn2GUpa165deeaZZ1i+fDkjRoygS5cuvP7661x44YUsX7480GzLly/no48+4qmnnmLYsGF8//33a/Y1a9aMvfbaa73jV61axXfffcf777/PN998s93jxmIxVq5cud3nS5IkSVJV9t57sGJF0CnKzsqVcNttQaeQJEmSJEmSpO1n8YokSZIkSZIkSZIkSZIqnT2P25Puf+1eoctXsmtmc9YHZ5GZlxl0FKnE/fTTT3z44YfEYrGgo5SYeDzOc889RzKZDDqKJEmSJEmSJEkq50Ih6NcPpk2Dyy9PF59Uq1b641arBjvvDAMHwowZ0Lt36Y8ZhN69ezN06FB+/vln3nrrLUKhUGBZPv74Y+69917ee+89pk+fzpQpU3j66afXK0Rp3LjxeueMHj2aZ555hg8//JCffvppu8fOyMhg3rx5232+JEmSJFVl//lPuoykKpk9G374IegUkiRJkiRJkrR9LF6RJEmSJEmSJEmSJElSpXTgdQfS6Q+dKmT5Smb1TE5+82Rqt6wddBSpxCWTSZ5//nni8XjQUUrc0qVLGT16dNAxJEmSJEmSJElSBVG/Ptx6KyxaBI89Bh06QE4ORCIlN0ZmJmRnQ69e8OyzMH8+XHNNuuylKqhVqxZZWVmBjT9z5kySyeR62+LxOMuWLVuzXlxcXCpjFxcXW7wiSZIkSdvp44+DTlD2olGYMCHoFJIkSZIkSZK0fTKCDiBJkiRJkiRJkiRJkiSVlsPuOoxkPMnnj39OLD8WdJwtC0EoK8SX+3zJ8xc9TzQapX///hx66KHsvvvuQaeTSsS4ceP45Zdfgo5RKmKxGB999BFt27alTp06QceRJEmSJEmSJEkVRGYmnHxy+vH113D//fDuuzBrVrqIJR6H/Pytu1a1aumvxcXQsiUceSRcdBHstlvp5S/PVq5cSSy2fa8VDxw4sITTpNWuXZsGDRqsWZ8yZUqpjJNKpSrt63KSJEmSVJqKitLPyTelf38YPHjteii05WvutRcMGABduqSLV3Nz09t/+GHTz9kvuwwOOAA6d17/mLPOgiFDNj9eOAwffpg+f2vPW7kSxo2D3/9+y/cjSZIkSZIkSeWNxSuSJEmSJEmSJEmSJEmqtEKhEIffezg5dXIYe/vY8l2+EoKicBFPFj/JwtELqVu3LgCXXnopHTt2ZOTIkVSvXj3gkNKOSSQSfPTRR9s9uVVFkEgkGDNmDH369Ak6iiRJkiRJkiRJqoDatYOHHkovFxWli1gmTIDRo9OTn/7yS7pUpbg4PbFrZmb6Ua9eejLVbt2gUydo3RoynE2A4uLioCOsp3r16px66qlEIhEAJkyYwJw5c0ptvMr8upwkSZIklZavv4bsbCjJp1QHHwyXX75t59x4I+y00/aN95e/rF+6sjWSyXRZiyRJkiRJkiRVRL5VSpIkSZIkSZIkSZIkSZVaKBSi18Be7NRkJ9645A0SRQmS8WTQsdaTiCT4KfET7+z0DkceeyQ9e/akT58+FBUVMXToUG699VbOPfdcnnnmmaCjSjtk6tSpJJPl699fSUulUnz11Vf07t2brKysoONIkiRJkiRJkqQKLCsrXaLSqROcf37QaSqmHSkeeeKJJzbYNmDAgO2+Xr169Tj99NOpWbMmAF9++SWvv/76dl9va1i8IkmSJEnbbsIESCRK9ppLl8KIETB+PNStCxdeuOVzvvoKpk5Nn3PjjVC//taN1aEDDByYLlIpLk6XyGytb76BVCpd9ipJkiRJkiRJFYnFK5IkSZIkSZIkSZIkSaoS9jl7H3Y7dDdePO1F5n8+n9iqcjDBTAgSoQTvJt6l+mHVufW8W+nRowf11/lk5MUXX8zcuXN59NFH+eSTT+jatWuAgaUdM2bMGIqLi4OOUepCoRBffvklXbp0CTqKJEmSJEmSJElSlZZKpbb73Dlz5pRYjqZNm3LKKaeQ/etst+PGjeOtt94qsetvyo7cvyRJkiRVVaNHQ35+yV5zyJD0A6B//60rXjnwwLXL11yzdeNkZcHQoZCZCXffDSecAM2abX3OZBJmzdq2cyRJkiRJkiSpPAgHHUCSJEmSJEmSJEmSJEkqKzV3rclZH57F4fccTjQvSjgjuLfPZORmsCx7GQ8mH2TvC/bmtttv4/e///2a0pVUKkUymSQnJ4e9996bRCLBvHnzAssr7ajFixezcOHCoGOUiVgsxpgxY5zISpIkSZIkSZIkKWDRaDToCLRr145+/fqRnZ1NMpnkzTffLJPSFSgf9y9JkiRJFc2kSUEn2H633gpt28LXX8Nf/7rt52dmwrfflnwuSZIkSZIkSSptGUEHkCRJkiRJkiRJkiRJkspSKBSi43kdaXF4C1464yXmfjqXRHGCVKJsChKieVFSyRQrO6/k3g/v5bgTjuOqq66iefPmQLpwJRQKrckKMH36dIqKigiHgyuKkXbUuHHjSCaTQccoM/n5+cyePZumTZsGHUWSJEmSJEmSJKnKyszMLPUxatasyeWXX75mfdCgQWuWu3TpwhFHHLHmtd9PPvmEefPmseuuu645pqioiEWLFq1Zr1OnDnXr1gVY8xUgNzeXVq1aAbBs2TIWLFiwxWxlcf+SJEmSVNkUFASdYPscfDBceikUFUG/flBcvO3XSKUgP7/ks0mSJEmSJElSabN4RZIkSZIkSZIkSZIkSVVSzV1rctaos1j41ULG3TOOr4d9TSgcIrYqVvKDhSAzL5OcOjl0u6obzfo0o0v3LuzZZk8eeeQR6tSps/bQUGi98pWxY8fyyCOPsPvuu9OjR4+SzyaVgWQyyZdfflmlildisRifffaZxSuSJEmSJEmSJEkBys3NJSMjg3g8Hsj4bdq0WfPaL8D+++/P/vvvv94xP/zwA0OGDFmz3q5dO3r16rXBtXbeeWdOOeUUAL744guGDx++2bFDoRDVqlXbgfSSJEmSVDUVFgadYNvVrAmDB0M4DDfcAJMmbd91ksmKef+SJEmSJEmSZPGKJEmSJEmSJEmSJEmSqrT6e9Xn2CeO5fB/Hs6koZMYe/tYCn4uIBlPEi/cgcl3QpBZLZNEcYIWv2tBt6u60aRHE0KhECtWrCCZTNK8eXPq1KlDLBYjGo2uKVwJhULE43GGDx/OwIEDWbJkCWeddRY1atQgmUwSDodL7hsglYElS5asN6FUVTF79uygI0iSJEmSJEmSJFVpu+yyC5FIJLDilSBFo1EaNWoUdAxJkiRJqnBisaATbLubboJdd4UPP4Q77tj+66RSUFRUcrkkSZIkSZIkqaxYvCJJkiRJkiRJkiRJkiQBWTWy2PfifelyURfmfTaPH8f9yKwPZzH307msnL+SaG6URCxBoihBKpla79xQRohoTpRUMkUqkaJu67o06dGExvs1ZreDdqNag2rrHV9UVETNmjVZtWoVixcvpm7duhQVFZGVlQXA999/zwsvvMCjjz7KjBkzuPTSS7ljRz4FKQVs3rx5O3R++/btOe6449asDxo0aINjBg4cuGb55ZdfZtKkSVt17aysLLp27cqee+5J7dq1CYfDrFy5koULF/LZZ58xc+bM7c69atWq9f5tS5IkSZIkSZIkqWzVr1+f2FbOmDtp0qQtvsa0sdepli1bttHtAEOGDNmqsdf1wQcf8MEHH2zzeb+VSqVo2LDhDl9HkiRJkqqazMygE2y7xo3TXw88EJLJjR8zeHD6sc8+sKmnv6EQ+JbHiiWZhKlTYfx4+PhjGDsWFi+G4uJ0iU4olP6dzsqCBg2gRw/Ybz/o1Al22y29X5IkSZIkSaoMLF6RJEmSJEmSJEmSJEmS1hEKhWi0byMa7duIrpd2BaB4VTELvljAgi8WULSsiFh+jKIVRUQyI2RWyyQjO4OaTWrSsHNDareoTSi8+U+g1a1bl5NPPpmbbrqJwYMHc+WVV5KVlUVhYSHDhg3j5ZdfZuTIkeTk5HD11Vdz4YUXApBIJIhEIqX+PZBK2o8//khxcXHQMTZQt25dTj/9dHbaaaf1tteqVYtatWrx888/71DxSjQaZcGCBTRt2nQHk0qSJEmSJEmSJGl7RKNRqlevzrJly4KOEoiaNWsGHUGSJEmSKpyqXDwSDkNOTtAptCUzZ8JDD8Fbb8GUKZCRkS5QWbly8+fNmQMTJkBeHiQS6W1t28LRR8N558Euu5R+dkmSJEmSJKm0WLwiSZIkSZIkSZIkSZIkbUFmXiZNDmhCkwOalNg1r7/+et555x1uuOEGhg0bRsuWLfn444+ZM2cOkUiEHj160K9fP4455hjq1asHYOmKKqzZs2cHHWEDGRkZnHLKKWtKV2bNmsXnn3/O8uXLyc7OpkGDBixdunSHxojH48yfP9/iFUmSJEmSJEmSpAA1atSoShav1KtXj1AoFHQMSZIkSapw8vK277yBA+HGG9PLgwfD2Wev3bfrrtCxY3p59VeA3Fw49tj08uLFMGbM2n2/+116/+rjVuvYEVa/vXH0aFiyBB5/HEaN2jDTDTdA7drp5aefhk8/hblzN30PodD6Y6n8SCRgxAi4/Xb47LP0eiyW3ldUtPXXSSZhxYq16599Bl99BTffDIceClddBQcemP5dkCRJkiRJkioSi1ckSZIkSZIkSZIkSZKkgPznP//h3//+N48//jgzZ85kxYoV9OrVi1NPPZX999+fdu3aBR1R2mHJZJIlS5YEHWMDHTp0oE6dOgDMnDmToUOHrrf/22+/3eExEokEs2bNYr/99tvha0mSJEmSJEmSJGn7NG3alKlTpxKPx4OOUmZCoRDNmjULOoYkSZIkVUgdOsAXX5TsNQ8+OF3G8ls77wwvv5xeHjUKDjpo7b5HHoGNPbW79NL0A6BXL/jgA3jttY2Pe/nla4tX3n4bhgzZfM7iYmjbdvPHqGz9/DM8+CD885/pgpV1S1NKSmFh+usbb6R/n2rXThewDBhgEY8kSZIkSZIqDotXJEmSJEmSJEmSJEmSpIA0a9aM22+/ncsvv5xkMsnPP//M3nvvvd4xqVSKUCi0yWskk0nC4XBpR5W22y+//EI4HCaRSAQdZT177rnnmuXFixdz+umn07BhQzIyMpg/fz5jxoxh2rRpOzzO/Pnzd/gakiRJkiRJkiRJ2n5NmjTZ7GuulVE0GqVp06ZBx5AkSZKkCumAA+DZZ2HVqqCTlL2MDGjcOOgUWu2ll+Dss9OFK6vLUUpTKgUrV6Yf11wDN98MzzwDPXqU/tiSJEmSJEnSjrJ4RZIkSZIkSZIkSZIkSQpYgwYNCIfDNP71k4rrlq1sagKg1YUr4XCYZcuWUbNmzTLLK22LwsLCEi8HGjhw4A5fo379+muW99133/X2NW3alKZNm/L6668zfvz4HRqnqKhoh86XJEmSJEmSJEnSjmnQoAE1atRgyZIlQUcpM5FIhJYtWwYdQ5IkSZIqpE6dYHNvexwyJP34rUGD0o9tOWdzdttt244viWu0awdVrLu0XFq8GM49F955B/Lzg8mQn59+9O4NZ54Jd90FeXnBZJEkSZIkSZK2Rsl+ml2SJEmSJEmSJEmSJEnSNguHw8Tj8TXrmypbWW116QrAO++8Q69evbj22mtLNaO0vWKxWNARNio7O3u99Q8//JCnnnqKb7/9ds223/3ud+Tk5OzQOIlEYofOlyRJkiRJkiRJ0o474IADiEajQccoExkZGey7775rXlOWJEmSJG2btm2hsDDoFGUvHIYDDww6hV56CVq2hDffDK50ZV0FBfCf/8Duu8NHHwWdRpIkSZIkSdq0jKADSJIkSZIkSZIkSZIkSUpPfrNw4UJuvfVWLr74Ylq2bLnBMalUilAoRDgcZvHixdx33308+OCDLF68mEmTJtG7d28O9BOPKmfWLRUqKU888cQG2wYMGLBN14jH40QiEQB+/PFH3n//fQBmz57NHnvsQSQSITMzk6ZNm/Ldd99td9ZkMrnd50qSJEmSJEmSJKlktGvXjhEjRgQdo0ykUik6d+4cdAxJkiRJqrCiUdhtN5g6NegkZataNejaNegUVVc8Dv37w8svl4/ClXUVFKQfvXvDZZfBzTdDKBR0KkmSJEmSJGl9Fq9IkiRJkiRJkiRJkiRJ5cRRRx3FxIkTCYfD3HnnnYR+84m01euvvPIK//znPxk1ahR16tTh9ttv59VXX6V///58//33QUSXNikcDpf4NefMmbPD11i2bBk777wzAL/88sua7cXFxeTn51O9enUAsrOzd2ic3/47liRJkiRJkiRJUtmLRqPss88+TJgwgWQyGXScUtWiRQuqVasWdAxJkiRJqtAOOACmTYNUKugkZae4GOzxDEZhIRx7LIweXf5KV9ZVUAD/+hf89BM88giUwluEJUmSJEmSpO3mn6skSZIkSZIkSZIkSZKkcuLOO+/kiCOO4K9//esmyxpGjhzJHXfcwahRozjuuOOYN28eV155Jeeddx7z58/nsssuK+PU0uZlZGQEHWGjZs2atWZ5p512WrOcmZlJbm7umvWlS5fu0DiRSGSHzpckSZIkSZIkSVLJ6Nq1K+FKPiNoZmYm3bp1CzqGJEmSJFV4Z50FeXlBpyhbu+8Ou+4adIqqp6AADj4YPvqofJeurJafD//7H5xyClTybltJkiRJkiRVMJX7XUGSJEmSJEmSJEmSJElSBdKrVy9ef/116tatu8ljunbtyp///GeysrLYY489WL58OQCHH344F1xwAffddx/jxo0rq8jSFgVZvFKzZk0GDhy45rGuzz77jEQiAcCuu+5Kr169aNGiBccee+yaspRly5Yxe/bsHcpQ2SfvkiRJkiRJkiRJqijq1KlDixYt1rwWVNmEQiHq1KlDkyZNgo4iSZIkSRVejx5Qp07QKcpOtWpwzTVBp6h6YjE4+mj44ot0AUtFkZ8Pr78O554LqVTQaSRJkiRJkqQ0P9EtSZIkSZIkSZIkSZIklTOpVIpkMsmUKVPIz89fb1/16tU57rjjuOeee7j99tt5/PHHKSoqom7dupx55pl06dKFPn36BJRc2tBOO+1EPB4POsYGfvrpJ95555016z179qRfv360adMGgOLiYl566SWSyeQOjVOjRo0dOl+SJEmSJEmSJEklp0+fPmRkZAQdo1REIhH69u1LKBQKOookSZIkVXihEFx1FeTlBZ2kbIRC0Ldv0CmqllQKTj4Zxo2rWKUrq+XnwzPPpP+dSJIkSZIkSeWBxSuSJEmSJEmSJEmSJElSORMKhfjqq6+45JJLmDRpEsAG5Q8XXHAB3bt3Z9iwYSxYsACAjh07MmDAAHbeeWdmzpxJKpUq8+zSb+Xm5pKZmRl0jI365JNP+M9//sO0adPIz88nkUiwfPlyvvjiCx5++GFmzZq1w2M0bdq0BJJKkiRJkiRJkiSpJOTm5tKnTx+i0WjQUUpUNBrlkEMOoXbt2kFHkSRJkqRK44wz4Ddv362UMjPhvPMgKyvoJFXLgw/C22+nC0wqqvz89H2MGBF0EkmSJEmSJAlCKWdXkCRJkiRJkiRJkiRJksqd999/nyOPPJKzzz6bf//73+vtSyaThMNhbrvtNv7617/ywQcf0KNHDwDy8/PJyckhFAoFEVvaqKFDhzJz5sygY5S5zMxMjj76aPbaa6+go0iSJEmSJEmSJGkd//vf/5gxYwaJRCLoKDssFArRoEEDzjvvPF8nliRJkqQSNmAADB0K8XjQSUpPdjZMngy77RZ0kqrjhx+gXTtYtSroJCWjdm2YMQN22inoJJIkSZIkSarKwkEHkCRJkiRJkiRJkiRJkrShnj170rVrV8aOHctnn30GQCqVAtLFKwCFhYUATJ8+fc15ubm5hEKhNcdI5UHTpk0Jh6ve29VSqRS77LJL0DEkSZIkSZIkSZL0G8ceeywZGRlBxygRkUiEvn37WroiSZIkSaXgz3+GaDToFKUnEoHu3S1dKUupFJx6Kvz6NvBKIT8fLroo6BSSJEmSJEmq6qreJ9klSZIkSZIkSZIkSZKkCiAcDnPttdfy5Zdf8txzz7F06VJCoRCxWGzNBEBffvklkC612Nj5UnnRqFEjopX5k8ebkEqlqFOnTtAxJEmSJEmSJEmS9Bu5ubmccMIJFb58JRqNcvjhh1O7du2go0iSJElSpdS2LZx/PuTkBJ2kdGRnw2OPBZ2iannwQfjqK0gkgk5ScgoLYfhwGDEi6CSSJEmSJEmqypxdQZIkSZIkSZIkSZIkSSqnfve733HmmWfywAMPMHDgQAoKCgiHwyxatIh+/frx0ksvsffee7PXXnsB6ZIHgGQyud5XKWi77LIL8Xg86Bhlrk6dOoRCoaBjSJIkSZIkSZIkaSP22GMPjjjiCKLRaNBRtks0GqVbt2506tQp6CiSJEmSVKndeivUrRt0ipKXlwd33glNmwadpOr44Qe4+mpYtSroJCUvPx/69YOlS4NOIkmSJEmSpKrK4hVJkiRJkiRJkiRJkiSpHHvkkUfo3r079913H02bNqV79+60bNmSp59+mmrVqjFo0CDq1atHMplcU/AQDqffFrS6iEUKWm5uLjvttFPQMcpURkYGbdq0CTqGJEmSJEmSJEmSNqNjx4706tWrwpWvRKNROnToQM+ePYOOIkmSJEmVXnY2PPss5OQEnaTkRCKw997whz8EnaRqueoqKCwMOkXpyc+H228POoUkSZIkSZKqqlDK2RUkSZIkSZIkSZIkSZKkcm3GjBk8//zz3HnnnYTDYRYvXswJJ5zATTfdRKtWrdYcV1BQwMiRI/nuu+8YOXIk0WiUunXr0rdvX7p3717lii9UvkycOJG33nqL4uLioKOUiUgkwhVXXEFeXl7QUSRJkiRJkiRJkrQFn3zyCSNHjiQejwcdZYui0ShdunTh0EMPJRQKBR1HkiRJkqqMyy+HRx6BgoKgk+y4vDz45hto2jToJFXH4sWw666Vu3gFYKedYNEiqGAdt5IkSZIkSaoELF6RJEmSJEmSJEmSJEmSKog5c+ZQXFzM8uXL6dChw3r7Ro8ezf3338/IkSNZtmwZ1apVo3bt2hQXF7NgwQL69u3L7bffzq677hpQelV1sViMO+64g1gsFnSUMtGqVStOOeWUoGNIkiRJkiRJkiRpK02aNInXXnutXJevZGRkcOCBB9KjR4+go0iSJElSlVNYCK1awY8/QjIZdJrtl5sLd98Nf/hD0Emqlttug0GDKkdxz+ZUrw6PPw4nnhh0EkmSJEmSJFU1Fq9IkiRJkiRJkiRJkiRJFUQqlSIUCq23rbCwkMGDB/PAAw8wc+ZMsrKyuP766+nduzdt2rRh+fLl3H333TzyyCO0bt2ad999N6D0Erz++utMnDiRZEX+xPFWiEaj9OvXjyZNmgQdRZIkSZIkSZIkSdvgxx9/5LnnniM/P79cFbBEIhGysrI44YQTaNGiRdBxJEmSJKnKmjkTunSBX36BijiDX14enHkmPPAA/OYtySpFiQQ0bAiLFgWdpGx06gTjxwedQpIkSZIkSVVNOOgAkiRJkiRJkiRJkiRJkrbOuqUrq4srnn/+eW677Ta++eYbCgoKWLFiBQ888ADPPvssS5cupUaNGgwcOJCrrrqKDz/8kPvuuy+o+BJdu3YlHK78b1vLy8tj1113DTqGJEmSJEmSJEmStlHjxo255JJL6NSpExkZGUHHASAajdKmTRsuueQSS1ckSZIkKWDNm8MHH0D16kEn2Xa5uXDMMXD//ZaulLW33oL8/KBTlJ3Jk9MPSZIkSZIkqSxV/k+wS5IkSZIkSZIkSZIkSZVQOBxm0qRJXHfddSxcuJATTzyRxx57jJEjR3LUUUfxf//3f/ztb39j3rx5hEIhTjjhBI444ggefvhhFi9eHHR8VVF169alfv36QccoVdFolG7duq1XlCRJkiRJkiRJkqSKIyMjg8MPP5z+/ftTo0aNwApYIpEIubm5nHzyyZxwwglkZ2cHkkOSJEmStL527eD996FmzYpTYJKbC0ceCUOHQtjZB8vcHXfAypVBpyg7sRjcc0/QKSRJkiRJklTV+KdPSZIkSZIkSZIkSZIkqYL617/+xezZs7ngggu46667GDBgAD179uTee+/lxhtv5PHHH2fMmDEANG3alI4dO5JIJJg1a1bAyVWVHXXUUYFNTlUW8vLy6NChQ9AxJEmSJEmSJEmStIMaN27MJZdcQrdu3cjKyiIzM7NMxo1Go0SjUTp16sQll1xCixYtymRcSZIkSdLW69gRPv4Yatcu/0Um0Wgx/frBM89AJX77ZrkVj8Ovb+euMuJxeO21oFNIkiRJkiSpqgmlUqlU0CEkSZIkSZIkSZIkSZIkbZtly5bRqlUrmjdvzqhRo8jMzCSVSpFMJolEIixbtoxmzZpx2mmn8cADDwCwatUqXnrpJY466ihq1aoV8B2oKhs5ciSffvopsVgs6CglKiMjg7PPPpuGDRsGHUWSJEmSJEmSJEklKJFI8N133zF69GgWL15MIpGgJKdqCIVCZGRkUL16dbp37067du2IRqMldn1JkiRJUumYNQv69IEZM2DVqqDTrC8UShEKFZOTczsrVlxPKBR0oqrpyy/hgANg5cqgk5StaBR++glq1gw6iSRJkiRJkqqKct6RLUmSJEmSJEmSJEmSJGljwuEw1apVo06dOmRmZpJIJAiFQoR+/VTkihUriMVijB07lsLCQgDy8vI4/fTTLV1R4A466CCqVasWdIwSFY1G2XfffS1dkSRJkiRJkiRJqoQikQht27blD3/4A+eddx777LMP0WiUaDRKZmbmmtdpt0VmZibRaJRIJELr1q3p378/f/zjH+nQoYOlK5IkSZJUQTRtChMnwvXXQ04OhMvJzH65uSlatw5x3XUvU1g4iHffHRl0pCprwoTN7+/fH1KptY+tsddecM89MHp0uvBn9bnff7/pcy67DJ59FmbOXH+8/v03PLZnz/WP2dTjySc3PV5ODnz++dbdjyRJkiRJklQSMoIOIEmSJEmSJEmSJEmSJGnbZWRkUK9ePebPn8/06dNp2bIlRUVFZGVlAfDuu++Sn59P586dyc7O3uD81K+fzNueCYCkHRWJRDjxxBN54okniMfjQccpEXl5eRx00EFBx5AkSZIkSZIkSVIp23nnnenTpw/HHHMMS5cuZf78+fz444/MmjWLn376iVQqRTgcXu+12FQqRTKZBKBu3bo0adKExo0bs8suu1CnTh1ft5UkSZKkCiwSgWuugeOOg5NOghkz0mUYQQiFIDsbrroqwXXXZfDf/xaQmZnJjz/+GEwgMXYsrFxZstc8+GC4/PJtO+fGG2GnnUo2Ryy26X2FhTB+PPTqVbJjSpIkSZIkSZti8YokSZIkSZIkSZIkSZJUAeXk5HDBBRdw9tln88gjj3D99ddTvXp1li9fzqOPPsqNN94IwL777gtAMplcM7lPPB4nIyODRCJBJBIJ8C5Ule2yyy507dqVTz/9lNjmPnlZAWRkZHDiiSeSkeFb8iRJkiRJkiRJkqqKUChErVq1qFWrFm3atAHSBSsrV64kFosRj8eJx+NEIhGi0SgZGRlUr17dkhVJkiRJqqRatYKJE+HOO2HQoHQJSn5+2YwdCkFuLjRrluKZZ0K0bZt+P+PLL79MYWEhBxxwQNkE0QbGjCn5ay5dCiNGpItN6taFCy/c8jlffQVTp6bPufFGqF9/08d+/jl0777h9p13huefh3A4vf7ss5u+RnExfPABXHnllrNJkiRJkiRJJSGUSqVSQYeQJEmSJEmSJEmSJEmStH1OPPFEhg8fTrt27ejcuTMff/wxU6ZMISsri2uuuYbrrrtuveO/+eYbnnrqKb799lsKCgr4y1/+wn777Ud2dnZAd6CqLJFIMGTIEObPn0/8/9m77ygpqoQN4093T2QGCZJEkChBAVGMoIBpXVcMq4JrRF2MiDl/q+Ku6yquWUyooGJCjOsqa8JAEAEBETCBoGRQhMmhu78/SmbEQJyZYobnd06fqa6qW/XWMDJHzr39lpaGHWezpKamctBBB7HvvvuGHUWSJEmSJEmSJEmSJEmSJG0FfvwRHn8cbrsNVq+G3NzKuU9GRpJkEg47LMIVV0CPHkEJy/Tp07ntttt45plnOP7443niiSdIT0+3DLSKlZYGhTglJb9/Tv/+MGJE+ftN/SP6+fj586FVqw2P+eYbaNky2D799OBndWPceCNcf32wPX067L77+s9v0gSWLNm4a0uSJEmSJElbKiXsAJIkSZIkSZIkSZIkSZI238MPP0y7du144IEHmD59OgAHHHAAp512GkcccQQQlFvEYjHi8Ti33norI0eOpF69eqxevZrp06dz6qmnctttt4X4FNpWxWIxTjnlFB577DFWrlxJPB4PO9ImSU1NZb/99rN0RZIkSZIkSZIkSZIkSZIklalbFy66CC68EMaOhSFD4P33IRaDvLwtvXoxaWkJatfO4KKLIpx9NjRuDDk5OUyaNIt3332XUaNG8emnn9KqVSsuu+wyMjIyKuCptKlWrICUlPUXr1QXGRlw3nnl72+/fcNjVqyovDySJEmSJEnSL1m8IkmSJEmSJEmSJEmSJFVj9erV45///Cfnn38+y5Yto7i4mF122YXU1FQyMzOBoNwC4P3332fkyJH06dOHq6++mqysLP7xj39w77330qVLF0499dQwH0XbqLS0NE4//XQeffRRVq1aVW3KV1JTU9ljjz3o3bt32FEkSZIkSZIkSZIkSZIkSdJWKBKBgw4KXosWwVtvwYQJMH48fP01pKVBMvn7ZSwpKVCrFhQWQu3a0LUrLFo0mvnzn+XPf96Rnj3/wqxZcZ54YiqzZs1iypQpfPHFF2y33Xacc845/OMf/6BBgwZV+swqV1gYlO3UBP37Q8OGwfZ338Gzz254TDwOiQREo5WbTZIkSZIkSQKLVyRJkiRJkiRJkiRJkqQaYccdd2THHXdcZ9+iRYt48MEHyczMpEuXLmRnZwNw4okn0r17dwBuuukmSkpKuPbaaznqqKOoU6dOlWeXMjIy+Otf/8oTTzzBihUrKC0tDTvSeqWmptK9e3d69epFJBIJO44kSZIkSZIkSZIkSZIkSdrK7bgjnH568AIoLYXPP4cpU2DevKB8JTcXioshOxuysqBePdhtN+jWrbz0YubMztx00ys8+uhDjBjxCPF4HIBoNEqLFi048cQT6dOnDwceeCANGjQgkUgQtfkiFAUFQflOTXDJJeXb99wT/PxuSEpKUD5Tq1bl5ZIkSZIkSZLWsnhFkiRJkiRJkiRJkiRJqoGeeuopzj77bAoKCsjIyCCZTJaVraxevRqARCJBhw4dOOKII3jzzTd59tlnOeecc8KMrW1YRkYGZ5xxBs8++yzfffcdJSUlYUf6TSkpKRx88MHss88+YUeRJEmSJEmSJEmSJEmSJEnVVEoKdOoUvDZF586dee655+jTpw/Tpk1j3rx5dOnShdatW9OmTRs6dOhAw7UtLWDpSoji8ZpRvHLUUdC+fbC9Zg08/PDGjYtENq6gRZIkSZIkSaoIFq9IkiRJkiRJkiRJkiRJNcyyZcu46aabKCgo4LTTTuPaa69lxYoVfPbZZ4wdO5b//ve/HHLIIbRt2xaAXXfdlUQiQU5ODgDJZJJIJEJxMXz2GUydChMmwKJFUFAA+fnBQrjMTKhVC1q0gP32g27dYJddgoWg0uZITU3llFNOYfr06bzxxhvE43ESiUTYsYAgW+3atenbty9NmjQJO44kSZIkSZIkSZIkSZIkSdqGnXrqqZx88sllxSpr5/+u9cv3qnoZGbCVTIPdIpddVr49bFhQvrIxSkuD+eaSJEmSJElSVfAjDiRJkiRJkiRJkiRJkqQa5oMPPuCLL77gT3/6E4899hjRaJR27drRo0cPCgoKuPTSS2nevDk333wza9as4eWXX6akpITly9fw9NPw5psRJkyA+fPLF/zl5a3/ns88E5SxFBZCmzaw//5w2GFw1FGQllYlj60aIhKJsPvuu9OmTRtefPFFFi9eTElJSaiZUlJS2HfffenVqxexWCzULJIkSZIkSZIkSZIkSZIkSaWlpQBEo1Hi8XjZ/Ma1hSuWroQvM7P6F6/suSf07Blsl5TAXXdt/NhIBFJTKyWWJEmSJEmS9CsWr0iSJEmSJEmSJEmSJEk1TGZmJrFYjL333ptoNEpxcTFpP7WfDBw4kEceeYQHH3yQ119/nZSUFObNi7D99k8wdOhJRKOQm1t+rY3tu/j5mM8/D17PPQfRKJx3HgwcCM2aVeBDqsbbbrvt6N+/P9OnT+f111+nqKioyktPUlNTqV27Nn379qVJkyZVem9JkiRJkiRJkiRJkiRJkqTfk5JS/jGCP59faeHK1qNOnY2fi/1LN9wAgwcH2yNGwBlnlB9r3hz22CPYXvsVoFYtOProYHvlShg/vvzYoYcGx9eet9Yee8CPPwbb48bB99+vm+Oyy8q3R42ChQs3/hkyMzf+XEmSJEmSJGlLWbwiSZIkSZIkSZIkSZIk1TAZGRmkpqYyb948ANLS0kgmk0QiEXJzc2nQoAHnnz+IFSv25O239yAa3Zkff4xRWhqt0Bw5OcHXO+8MXj17whVXwMEHB4Us0oZEIhF233132rZty+WXX079+vVJS0sjWok/QJFIhJSUFOrUqUOPHj3o3LlzlRe+SJIkSZIkSZIkSZIkSZIkrc+aNWsYMGAAixYt4tVXX2X77bf/1Tlr5w8DJBKJSp1/qV+rXRvq1YPlyyv2ugcdFJSx/FKjRvDyy8H2e+/BgQeWH3v4YWjZ8tdjLrwweAH07g3vv19+bKed4Pjjy9//+9+blrNDh007X5IkSZIkSdoSFq9IkiRJkiRJkiRJkiRJNcwhhxzCvvvuy7hx43j33Xc56KCDyhZOfv/994wbt4oZM66mtHQHcnMrP09RUfD1rbdg4sRgEd1zz0Hr1pV/b9UMtWvX5qqrruLII48kEonQo0cPGjZsSCwWq7BFwCkpKSSTSTp27Mh+++1H06ZNK+S6kiRJkiRJkiRJkiRJkiRJFS0rK4vRo0cD8PXXX69TvLJ23vDa0hXA0pWQ7LEHjBkTdorNc9FFkPLTp1W+8w5Mn77xYyMR6NmzUmJJkiRJkiRJvymSTCaTYYeQJEmSJEmSJEmSJEmSVLHmzJlD165d6dy5M0OGDKFVq1YsX/4Dxx03hUWLTiUSySCZDGcBZSwG6elw880waBC4jlMba/LkyQwfPpwxY8aQl5dH7969adu2LRkZGWXFKSUlJRu8TiQSIS0tjXg8TiwWo1GjRnTo0IHdd9+dzMzMKngSSZIkSZIkSZIkSZIkSZKkLfPKK6/Qrl07Onbs+JvHFyxYwHfffUdOTg7ffPMNO+64I507d6Z58+akpqaWFbSo8txyC9xwAxQXh52katWuDY88Av36hZ1EkiRJkiRJ2wqLVyRJkiRJkiRJkiRJkqQa6sEHH+Saa64hPz+fOnW6s2LFUGAnIDvsaABkZUHHjvDcc9C6ddhpVJ3E43GWL19Obm4uO++8M4lEgpUrV7J48WJmzZrFxIkTqVu3LnXr1iUejxOJRIjFYsRiMbbbbjtatGjBjjvuSNOmTaldu7aLhiVJkiRJkiRJkiRJkiRJUrWVTCbLSlQikQhz5szh7bffZty4cUycOJGFCxeWnVuvXj1OOOEE/vnPf1KvXr0QU28b3nkHjj0W1qwJO0nVqlULPv0U2rQJO4kkSZIkSZK2FRavSJIkSZIkSZIkSZIkSTXYK6+8wjXXLOfzz08hmUwDYmFHWkcsBunpcN99cMYZYafR1mjtQuDfk0gkiEajZe8LCwtZuHAhWVlZ7LDDDlURUZIkSZIkSZIkSZIkSZIkKRS/nGf54YcfMmTIED744ANycnLIzMzkzDPPpHPnzuywww689NJLjBgxgsMOO4x77rmHnXfeOcT0Nd+qVdC4MZSUhJ2kamVmQl4erGcKsCRJkiRJklShohs+RZIkSZIkSZIkSZIkSVJ1lEzC+PFHs2DBAJLJTLa20hWAeBzy82HgQLjttrDTaGsUiUT45ptvePLJJ3nttddYuXJl2bFkMllWuhKPx0kkEmRkZNC2bVtLVyRJkiRJkiRJkiRJkiRJUo3389KVO+64g169evHf//6XnJwcWrZsSSwW46233mK33XbjyCOP5LHHHmP48OFMmzaNW265JcTkNcfkyZN/91i9etCoURWG2UrsvrulK5IkSZIkSapaFq9IkiRJkiRJkiRJkiRJNVAyCeeeC0OHQn7+1r9qraAABg+Ga68NO4m2JsXFxdx99920bduWs846i9NOO43bftbQk0gkmDdvHgCxWKyshEWSJEmSJEmSJEmSJEmSJGlb8umnn3LvvfeSkpLCNddcw6effsq8efMYNWoUrVq14rjjjmPcuHEAHHvssfTt25ennnqKnJyckJNXX2PHjqVz587ss88+vPHGGwDE4/FfnXf++ZCZWdXpwlO7Nlx0UdgpJEmSJEmStK1xlbkkSZIkSZIkSZIkSZJUwySTwWK1kSMhPz/sNBsvPx/uvhtuuinsJNpaDB8+nJtuuol27dpx/vnns8suu3DbbbfxwgsvMHPmTP785z/TsWNH6taty1//+lfmzJkTdmRJkiRJkiRJkiRJkiRJkqQqk0wmAXjyySdZsGABI0aM4J///CedOnUC4I9//CPDhg1j2bJlvPzyy+Tn51O7dm0OOOAAMjIyeOGFF8KMXy0lEgkAXn31VWbNmgXAI488AkAsFvvV+WedBT8N2SZEo3DMMWGnkCRJkiRJ0rbG4hVJkiRJkiRJkiRJkiSphvn73+HRR6tX6cpa+fnwr3/B/feHnURbg6FDh9KwYUPee+89brvtNh566CEaN27M008/zUknncRnn31Gp06dWLNmDcOHD+fWW28lvzr+4EuSJEmSJEmSJEmSJEmSJG2GSCRCXl4eX331FS1atOC4444DIB6PA1BcXEyzZs3o0aMHU6ZMIScnB4D27dtTr149Pv/889CyV1fRaJTi4mK+/PJLTjrpJOrUqcNLL73EtGnTgPLv/VoNG8IRRwSFJDVdejqcdx6kpYWdRJIkSZIkSduabeCf3yRJkiRJkiRJkiRJkqRtx//+B0OGVM/SlbXy8+Hyy2HSpLCTKEwzZszg888/Z8CAATRu3JhYLMauu+7KzjvvzMsvv0yvXr2YOHEiU6dOZcWKFRx00EE88cQTfPTRR2FHlyRJkiRJkiRJkiRJkiRJqjJZWVkUFRWRmZnJsmXLAEgmkwCkpaVRWlpKTk4O8+fPp1GjRgDstttu7LHHHuy2226/KgrR+iWTSVJSUpgxYwYHHXQQ//rXvwC4//77gaCY5ZcuvxwyM6s0ZmgGDgw7gSRJkiRJkrZFFq9IkiRJkiRJkiRJkiRJNcTq1XDyydW7dGWtggLo1w8KC8NOorC89dZbbLfdduy+++5l+xYvXkxKSgpt2rTh5ptvpnHjxpSWlrL99ttzzTXXEI1GmTBhQoipJUmSJEmSJEmSJEmSJEmSqt5hhx3GN998wwcffABASkoKALm5uTz22GPMmTOH1q1bU1xcTCKRAGDYsGGceOKJxGKx0HJvrQoKCn73WCQS4euvv+b777+ncePGnH766aSmpvLkk08yb948IpFI2fd4rX33hSZNKjt1+Hr2hGbNwk4hSZIkSZKkbZHFK5IkSZIkSZIkSZIkSVINcf75kJcXdoqKs3IlXHtt2CkUljlz5tC8eXOaNm1atm/BggXMmDGDY445hu222454PF622Ldp06akp6ezbNmysCJLkiRJkiRJkiRJkiRJkiSF4qyzzqJ+/fpcc801vPHGG0ydOpUxY8YwZMgQrr76agoLCznllFNIT08nGo2SSCSoX79+2LG3OuPGjWOPPfZg8ODB5K1nYvaSJUsoLi6mSZMmZGRkcP7551NcXMyDDz4IQDweX+f8SARuugmysio1fqgyM2Hw4LBTSJIkSZIkaVtl8YokSZIkSZIkSZIkSZJUA/zvf/Dyy1BYGHaSipOfDw8+CJMmhZ1EYcjJyWHhwoU0b968bF9hYSGFhYX06dMHgEgkUnZs8eLFpKWl0axZsyrPKkmSJEmSJEmSJEmSJEmSFKasrCyGDBlCNBrliCOOYK+99qJ///7cdNNNZGdnc/vtt3PmmWeSSCRIJpNEo+t+DGEikQgp+dbjm2++4YwzzmD69Om8/PLLzJ8//1fnJJNJAD7++GOaNGlC06ZNAbjiiisAeOyxx0gkEqSmprJ69ep1xpxwAuy3H6SmVsHDVLHMTDjtNOjePewkkiRJkiRJ2lalhB1AkiRJkiRJkiRJkiRJ0pZZvRpOPjkoKqlpCgqgXz/44gvIyAg7japKPB6nb9++ZGdnU6tWLRKJBNFolAMPPJC8vLyy836+6Hf27NmsXr2agw8+OIzIkiRJkiRJkiRJkiRJkiRJoTrppJPo3LkzDz74IB999BENGzakVatWHHrooRxyyCFA+dzLhQsXMnnyZJo0aULLli3ZYYcdSCaTRCKRMB8hVIlEgrlz53LAAQcwbtw4Xn31Vdq1a0fqz5pSIpEIyWSS7777juzsbBo2bEhJSQlNmzblrLPOYtiwYVxwwQV8/vnn/PDDD0yfPr3sexqJwBNPQLt2UFIS1lNWjrp14fbbw04hSZIkSZKkbZnFK5IkSZIkSZIkSZIkSVI1d+ONkJsbdorKs2IF3HUXXH112ElUVWKxGH379qVv375A+SLftQUsv5STk8M777xD8+bN2XPPPas0qyRJkiRJkiRJkiRJkiRJ0tYgEonQpUsX7r33XmKxGCtXrqROnTrrFIfMmjWLe++9l+eff55Vq1aRnZ1NdnY2t99+O0ceeSTZ2dkhPkG4Jk2axE477US/fv1YsGABTz/9NP369aNNmzZl56ydyzphwgR22WUXUlLKP86xS5cuADz44IM0atSIP/zhD6xYsYKGDRuWnbPDDnD//XDeeZCXV3XPVpkyM+HZZyErK+wkkiRJkiRJ2pb9egW6JEmSJEmSJEmSJEmSpGqjoACGDYOiorCTVJ6CArjzTojHw06iqhT/jT/wX5auJJNJAF5//XXefvttjjvuuCrJJkmSJEmSJEmSJEmSJEmStLWKxWIkk0kaNGhAamoqyWSSRCJBPB7nlltu4eGHH6agoIAjjzyS/fbbj+LiYs4991weeeSRsKNXqsWLF7No0aJf7V87Z3X+/Pkkk0nOOussDj74YGbNmsX//ve/dea0RqNRVq5cyfLlyznkkEMAeOyxx9h5550ZNGgQmZmZAJxyyik88cQT65SurHXKKbDffvCzPpxqKzMTTjsNevYMO4kkSZIkSZK2dRavSJIkSZIkSZIkSZIkSdXY88+HnaBqFBTA//4XdgpVpVgs9rvH1i4AjkQirFq1infeeYcDDjiAM844owoTSpIkSZIkSZIkSZIkSZIkbX3WzrFcKxKJEI1GGTp0KE899RR77703H374IaNHj+bVV19lypQptG7djn/8Yyjffhtn7lz4+mtYtAi+/x5KS0N8mArw6aefcuqpp9KsWTP+/e9/A6xTprJ2zuqkSZPo0KEDaWlpHHXUUdSvX5+RI0eyZMkSIPi+AqxcuZIVK1bwwgsv0KRJEwYMGEBGRgb/+te/uPvuuwF4//33y66fTCbXyROJwBNPQHZ25T1zVYjFoGFDuP32sJNIkiRJkiRJkBJ2AEmSJEmSJEmSJEmSJEmb79ZbITc37BSVLycneNY//SnsJKpsK1asYMyYMbRp04bu3bv/5jmRSKRsQXDt2rW56KKLSEtLo02bNlUZVZIkSZIkSZIkSZIkSZIkaasTjUYB+Pzzz+nQoQOlpaVEo1G++uorUlNTue66G0lN7caTT8L48TBhQku++uoj4vESdt45SVpacJ1EAuLx4GurVtC9O/ToAd26QadOkJoa4kNuhHfffZfBgwczbtw4atWqBcDq1auB8rIVCApVEokEy5YtK5uL2qtXLw4++GCef/55xo4dy6mnnlr2fS0uLmaXXXZh8uTJdO3alSuuuII//vGP7LrrrgCMGDGCCRMmMGLECE4//fTfzLbDDjB2LOy/f/WcCx6JQP36MG4cZGWFnUaSJEmSJEmyeEWSJEmSJEmSJEmSJEmqtqZOhfnzw05RdT7+GObNg9atw06iyjRy5EjuuecebrzxRrp3704ikSAajbJ06VK+/fZbvvrqK7Kysthll11o27YtKSkpZQtVJUmSJEmSJEmSJEmSJEmStnV5eXkMHDiQ8ePH89VXX5GSkkJJCUyatBOlpeP585+7kZEBiUSSvLzIT6NiQIziYigu/vU1v/wyeI0aBbEYFBYG5SuXXw7HHQfp6VX5hOs3evRobrzxRmbNmkWnTp246aabKCkp4eabb6Z27doAZfNTISiqycvLY8aMGQwYMACAunXrctRRR/H6668zevRo2rZty/PPP0/Pnj05+uijGThwIIWFhRx22GFlZS1rr3nRRRfx5Zdf0rx5cwAikchvpITddoP//Q/+8AfIy6vs70rFiUSgTp2gtOenR5QkSZIkSZJCF0kmk8mwQ0iSJEmSJEmSJEmSJEnadCefDM8+C4lE2EmqRloanHce3HVX2ElUmbp06UK9evV47rnnaNKkCRCUsdx6663MmjWL9PR0MjIy6NSpExdccAEnnHBCyIklSZIkSZIkSZIkSZIkSZK2LscccwyLFi1i6NBXeOWVptx/P+TnF1FcXLENKT/1mHDOOXDBBdCiRYVefpN8++239OrViwULFtCjRw/69u1L79696dKlCx988AG9e/fmsMMO44033vjV2PHjx3PQQQcxcuRI+vbtC0AymeSAAw5g4sSJrP3IxgceeIABAwaQSCRITU0tG59IJIhEIr9bsrI+48bB4YdDbu5mPngVisWgbt0gc4cOYaeRJEmSJEmSyqWEHUCSJEmSJEmSJEmSJEnSpksm4ZVXtp3SFYDiYnj+eYtXarK5c+fy2WefMWTIkLLSlcmTJ3POOeeQkpLCvvvuS8uWLVmxYgVTpkzhxBNPZPHixVx88cWbtVBVkiRJkiRJkiRJkiRJkiSpJmrZ8hj++9/m7L9/Y6JRKCoCqNjSFYCcnODrPffAfffBfvvBrbfCXntV+K02KDMzk9NPP52GDRty2GGH0aZNm7JjTZo0IT09nWg0yurVq6lTpw4QlKtEIhEWLlxINBrlqKOOAuD111/nlltuYcKECUQiEVq3bs3111/P8ccfTywWIxaLAUHhSjQaJRqNbnbu/feHDz+EAw8Mvp/x+BZ8EypRWho0bAjjx4dbsCNJkiRJkiT9ls3/FzpJkiRJkiRJkiRJkiRJofn2222rdGWtFStgzZqwU6iyTJgwgTp16pQtdF25ciVDhw4lNTWVRx55hAkTJvDAAw/w0EMPcdNNN5Gens6///1vFi1aFHJySZIkSZIkSZIkSZIkSZKk8BUXw7XXwkMP9ae09EBKSmI/la5U/n0LC2HsWOjVCy69NHhflRo2bMhVV13F+eefXzYXNfHThOulS5cCEI/HqVOnTtn+SCQCwJQpU2jYsCH33XcfnTt3pk+fPnz77bf079+fTp06sWTJEtq3b0+tWrXWueeWFK78XNeuMH067LknZGVVyCUrVK1acNhhQUZLVyRJkiRJkrQ1snhFkiRJkiRJkiRJkiRJqoamTIHU1Iq9Zv/+kEyWvzakV691z/+91/DhFZcxMxOmTau462nrUlxcTHFxMfXr1wdg8eLFvPfee5xyyin07dsXgDp16tC6dWsGDhzInXfeyZIlS5gwYUKYsSVJkiRJkiRJkiRJkiRJkkI3fTrsuivcfTcUFkYI66MGCwrgoYegQwf4+OOqvXdGRgYAyZ8mQ68tVtl5550pKSnhq6++oqCgoKwwZe15GRkZLFy4kP/7v/+jpKSEa6+9lmeeeYbhw4dz7rnnUlJSwtChQ/nxxx8rLXuLFjBxIgwZEhSdxGKVdquNlpYGderAE0/Aq69CgwZhJ5IkSZIkSZJ+m8UrkiRJkiRJkiRJkiRJUjU0aRLk5oadYuOUlFTctYqKYOrUirueti49e/akoKCAjz76CIBatWqxdOlS9ttvP6B8cWtpaSkATZs2JTU1lcWLF4cTWJIkSZIkSZIkSZIkSZIkKWTFxfB//wfdu8PcuZCfH3aiIMOCBdC7N1x2GRQWbvk1184j3RhrC1fWfk0mk7Rt25Z69eqtU56y9ni/fv044ogjuPbaaxk1ahQ33XRT2fzVHj160KRJE6ZOnUphRTzIenPD+efDrFmw556QlVWpt1uvWrXgsMPg66/huOPCyyFJkiRJkiRtjJSwA0iSJEmSJEmSJEmSJEnadB98AIlEuBmmTYP99//1/kaNYPRoiEaD96NGVdw9i4rg/ffh0ksr7praeuy444706dOHm2++mcMOO4yOHTuy0047MXnyZE466SQikQjxeLxs4eyKFSsoKSmha9eu4QaXJEmSJEmSJEmSJEmSJEkKwerVcNBB8PnnUFAQdppfKyiABx6A//0vmAO8/fabNv69995j5syZdOnShbZt27LjjjsCQZHK2tKUjVFYWMiPP/7ImjVraNy48a+Od+rUiUcffZRGjRqV7YvH48RiMbp06cJrr71Gly5dNi38FmjZEiZOhAcfhOuuC8p1cnKq5t7Z2VC3Ltx1l4UrkiRJkiRJqj4iyU2pbpYkSZIkSZIkSZIkSZIUumQSateGvLyKvW7//jBiRPn7TViLuI4bb4Trrw+2p0+H3Xff0mTratoUFi2q2GsqfGsXwE6ePJmjjz6aFStWMGjQIL788kumTp3KCy+8QPfu3cvOX7FiBccccwxz585lyZIlm7R4VpIkSZIkSZIkSZIkSZIkqbpbsQL23x8WLICiorDTrF9aWjAHePz44OuGvPrqq1x99dV88cUXpKenU1hYSMeOHbngggs477zzNitD+/btWbJkCRMmTKBTp06/e14ikSAajW7WPSpDaSn8979w660wbRrE41BSUrH3SE8P5o4feCBccQX07r35c8klSZIkSZKkMKSEHUCSJEmSJEmSJEmSJEnSplm9uuIXy1WUjAz4+VrG22+v+HssWRKUz7iYr2ZZW5yy1157MXToUK644gruuusuMjMzKSgoYP/99+fAAw/kgAMOIDMzk6effpp58+Zx5ZVXWroiSZIkSZIkSZIkSZIkSZK2KStWwF57weLFW++84p8rLoaFC2HPPWHKlPWXr0ycOJFzzz2Xxo0bc8cdd9CqVSvGjx/Pww8/zMCBA6lXrx5/+ctfNun+33//PTvssAMFBQVkZWWt99ytqXQFICUFjj46eH31FdxzDwwfDtEoJBKQl7d5183ODuZkp6bCwIHBHPAdd6zY7JIkSZIkSVJViSSTyWTYISRJkiRJkiRJkiRJkiRtvMWLoW1bKCio2Ov27w8jRpS/35wui3POgQcfDLa/+w5at4bS0gqJVyYaDZ49La1ir6utyw8//MDw4cN59913mTt3Lt999x0FP/uhr1u3Lv/3f//HwIEDycjICDGpJEmSJEmSJEmSJEmSJElS1Vm9GvbZB+bNqx6lKz+XkgLNmgXlK9tv/+vjJSUlHHLIIUyaNIlXX32VP/zhD2XHnn76aU455RRat27NI488Qu/evTfp3l27duXTTz9l9uzZdOjQgWQySWRzJkxvBUpKYPZsmDoVxo+HCRNg7lzIyAjmWkNQqgLlc8JLS4NX+/aw//7QvTt06wY77wyxWDjPIUmSJEmSJFWUlLADSJIkSZIkSZIkSZIkSdo0hYVb7+K2Sy4p377nnoovXYFgwWVhocUrNVk8Hqd+/foMGjSIo48+mrlz57J06VIKCgrIzc0lMzOT448/nsaNG4cdVZIkSZIkSZIkSZIkSZIkqcqUlMDBB8P8+dWvdAWCucWLFkGvXkH5SkbGuseXL1/Ol19+Sa9evfjDH/5AMpkkHo+TkpLCX/7yFz7++GPuueceRowYQfv27dlhhx02WKASj8eJxWJ06NCBzz77jG+++YYOHTpU29IVgNRU2G234HXmmcG+khL4/HNYuTKYa11QEJSuZGYG3+cmTaBdu/JiFkmSJEmSJKkmsXhFkiRJkiRJkiRJkiRJqmZKSoJFcFubo46C9u2D7TVr4OGHK+c+kQgUF1fOtbV1iP3ULJSWlkbbtm1p27ZtyIkkSZIkSZIkSZIkSZIkSZLCd/PNMGcOFBWFnWTzlZTAN9/A3/4G//73usdWr17NsmXLWL58OQCRSISUlBQSiQTRaJQTTzyRcePGMWbMGI466iiOPfbYDRaoxGIxioqKSEtLI5FIsMMOO1TWo4UqNRU6dw47hSRJkiRJkhQO+4YlSZIkSZIkSZIkSZKkaiY9HRKJsFP82mWXlW8PGxaUr1SGRAIyMirn2qp8paXw3XfwxRcwYwZMmQIzZ8JXX8HSpZBMrnt+Mpkk+bOd8Xh8nfeSJEmSJEmSJEmSJEmSJEnbgpkz4dZbIT8/7CRbLj8f7r8fJk9ed3+zZs1o1aoVhYWFzJw5Ewjmkkajwccm7rHHHhx++OGsWLGCDz74gJycnI26X3p6OkuXLiUlJYW0tLQKfRZJkiRJkiRJ4UsJO4AkSZIkSZIkSZIkSZKkTZORsfUVr+y5J/TsGWyXlMBdd1XevUpLLV6pLkpL4fPPYepUmDABxo8PClZSUiAWg0gkeCWTwc90aWmwf9ddoVcv2Gcf6NYtQosW5deMxWJAsIg2EomE9GSSJEmSJEmSJEmSJEmSJElVp6QE+vaFwsKwk1ScgoLgmT7/vHxucGpqKp06deK9995jzpw5dO7cuWy+aDKZJDU1lZ49e/LYY48xYcIEcnNzqV27dtk1i4qKiEQipKWlkUgkiEajZV+feOIJmjRpEsajSpIkSZIkSapk0bADSJIkSZIkSZIkSZIkSdo02dnB4smqcsMNQTFGMgnDh//2OZddVr49ahQsXFh5eWKxoLhDW6dkEj74AI48ErKyYL/94IIL4OGHYdYsKC6G/HzIyYE1a2D16uBrbm6wGDgvDz7+GG6/Hc48Myhh2W47OPdc+OILyMvLY9myZZauSJIkSZIkSZIkSZIkSZKkbcY//wnffRfM06xJVqyA//u/8veZmZn07NmTnJwcxo4dy8qVK4GgdGWtPffckx133JEpU6ZQVFRUtn/mzJnstddeXHLJJQAkEgkAotHgIxctXZEkSZIkSZJqLotXJEmSJEmSJEmSJEmSpGomOxvq1Qs7RbmddoLjjy9//+9/V+79WrWq3Otr86xZA0OHBn8+RxwB//1vULKSmxu8NlUiEVwzPz8Y/+ij0LUrdOmST5Mm53PggYdW+DNIkiRJkiRJkiRJkiRJkiRtbT77DIYMCeZU1jT5+fDAAzB5cvm+fv360bZtW1577TWmTJkCQCQSIRKJEI/HqVevHh06dABg2rRpZeMyMzP57LPPeOCBBygoKCAlJaVKn0WSJEmSJElSeCxekSRJkiRJkiRJkiRJkqqh3XcPO0G5iy6CtesS33kHpk+v3Pt1716519emWbkSBgyAJk3gqqtgwYKgKCWZrNj7lJZCYSHMm9cQGM6ECS/xz38G5S6SJEmSJEmSJEmSJEmSJEk11XXXBXMoa6qCArjmmvL3zZs3p2/fvixevJinnnqKBQsWAFBUVEQsFgOgpKSEzMxMOnXqBEA8Hqdt27aMGDGC+fPnk5mZWeXPIUmSJEmSJCk8kWSyope3S5IkSZIkSZIkSZIkSapsN98MgwdDSUnYSapWVhbceSecdVbYSQTw0ktwxhnBgtcwClBq1YKmTeH556Fr16q/vyRJkiRJkiRJkiRJkiRJUmVavhxatKjZxSsAGRnwxRew007B+++++47TTz+dsWPHcuGFF3LXXXeVnTtx4kSOPvpodtxxR8aOHUvdunVDySxJkiRJkiRp65ESdgBJkiRJkiRJkiRJkiRJm27PPYPSidWrw05StaJR6NYt7BRauRL++ld4+23Izw8vR34+zJ0L3bvDJZfADTdAWlp4eSRJkiRJkiRJkiRJkiRJkirSww+HnaBqJBIwdCjcemvwvnnz5gwZMoRDDz2Ue+65h9WrV7P33nuTk5PDU089RTKZ5MYbb7R0RZIkSZIkSRIAkWQymQw7hCRJkiRJkiRJkiRJkqRN8/330LQpFBeHnaRqpaZCbq7lGmF66SU44wwoKNi6fv5q1Qr+m3j+eejaNew0kiRJkiRJkiRJkiRJkiRJWyYehyZNYOXKsJNUje22gxUr1p0n/PrrrzN06FDeeOMNUlNTSSaTdOjQgZtvvpk+ffqEF1aSJEmSJEnSVsXiFUmSJEmSJEmSJEmSJKmaatIEli0LO0XVat8ePv887BTbpmQSrroKhg6F/Pyw0/y2SAQyMmDkSDj22LDTSJIkSZIkSZIkSZIkSZIkbb7//AdOPhlycsJOUjWys2HYMPjLX9bdX1JSwldffcXs2bNp1qwZ++67bzgBJUmSJEmSJG21LF6RJEmSJEmSJEmSJEmSqqlrr4U77oCiorCTVI1ateDmm+Gii8JOsu1JJODss+GZZ7be0pWfy8yE++6DM88MO4kkSZIkSZIkSZIkSZIkSdLm6d0b3n8/7BRVa489YOrUsFNIkiRJkiRJqm4sXpEkSZIkSZIkSZIkSZKqqYULoW3bbad4JSMDliyBunXDTrJtSSbh1FPhpZeqR+nKWrVqwZ13BoUxkiRJkiRJkiRJkiRJkiRJ1UkyCVlZUFAQdpKqlZoKeXnBV0mSJEmSJEnaWNGwA0iSJEmSJEmSJEmSJEnaPM2aQa9eYaeoGrEY9O1r6UpVSyZh0KDqV7oCQd6LL4ZRo8JOIkmSJEmSJEmSJEmSJEmStGnmzoVI5PeP9+8fzPNc+9oYnTvDnXfCuHFBucnasd988/tjLroomIs5b9669+vf/7fPHz583fN++Zo8ef0ZMzJg9uyNex5JkiRJkiRJWisl7ACSJEmSJEmSJEmSJEmSNt+VV8KECZCbG3aSypWeDpdeGnaKbc8ttwQLYKtb6cpaBQVw+unQqBH07h12GkmSJEmSJEmSJEmSJEmSpI0zdSrEYhV7zYMOgosv3rQxgwdD3boVm2N9Eong2XfbreruKUmSJEmSJKn6s3hFkiRJkiRJkiRJkiRJqsYOOgjq1Kn5xSutW0PXrmGn2LbMmAH/+EdQXlKdFRRAv37w9dew3XZhp5EkSZIkSZIkSZIkSZIkSdqwjz6q+PnBP/4Ib7wBU6ZAgwZw3nkbHjNzJnz5ZTBm8GBo3Hjj73f88bB06br7cnLWPyYvD8aPhzPP3Pj7SJIkSZIkSZLFK5IkSZIkSZIkSZIkSVI1FonAtdfClVcGCw1roqwsuP76sFNsW0pKoG9fKCwMO0nFyMmBQYPg8cfDTiJJkiRJkiRJkiRJkiRJkrRhH3wAyWTFXvPxx8vnUvbvv3HFKz17lm9fddWm3W/KFFiwYNPGQFC8IkmSJEmSJEmbIhp2AEmSJEmSJEmSJEmSJElb5pxzYOedIVoDZwOlpMDee8Pxx4edZNty442waFHFL9gNS2EhjB4Nb70VdhJJkiRJkiRJkiRJkiRJkqT1SyZhzpywU2y5Dz4I5nD++COMGwdnnQWRyIbHzZsHpaWVHk+SJEmSJElSDVIDP2pBkiRJkiRJkiRJkiRJ2rbEYvDcc5CeHnaSipeRASNHbtwiS1WM6dPhjjsgPz/sJBUrPx9OOgnWrAk7iSRJkiRJkiRJkiRJkiRJ0u8rLQ0KS6q7nXYK5jfXqQM9esDDD8Pzz294XCQCOTmVn0+SJEmSJElSzWHxiiRJkiRJkiRJkiRJklQDtGsHf/87ZGWFnaTiZGXB0KHQtGnYSbYd8Tj061czFuv+ltxcGDQo7BSSJEmSJEmSJEmSJEmSJEm/r7AQUlLCTrF5Vq+GkSPhzDPh0EPhxBNh/Pjy48cdB337rv8asVjNncsqSZIkSZIkqXJYvCJJkiRJkiRJkiRJkiTVEJdcAjvvDNEaMCsoJQX22QdOPTXsJNuW//4XliyBZDLsJJWjsBCeew4WLw47iSRJkiRJkiRJkiRJkiRJ0m8rKAjKR6qjiy8O5v8OHw5vvw3PPgsHHwzffFN+zpFHrv8a0WjwPZAkSZIkSZKkjVUDPmJBkiRJkiRJkiRJkiRJEgQLLJ97DjIzw06y5WrVgiefhEgk7CTblltvhdzcsFNUrkgEHnww7BSSJEmSJEmSJEmSJEmSJEm/rabNny0qgqlTy983brzhMTXteyBJkiRJkiSpclm8IkmSJEmSJEmSJEmSJNUg7drBSy9V7/KVWrXgzTehadOwk2xbvv4aPvkk7BSVr7AQ7rsPSkrCTiJJkiRJkiRJkiRJkiRJkvRrGRkQj4edYtPVrg0dO/56f0YGdOtW/n7JkvVfJ5EIxkiSJEmSJEnSxkoJO4AkSZIkSZIkSZIkSZKkjbN0KUydCp9+CqtWQW4u5OdDaipkZwevNm2ChYmPPw79+0NBQdipN02tWvCf/8A++4SdZNtz993Vc5Hu5igtDX7Ojj027CSSJEmSJEmSJEmSJEmSJEnrysgI5jpujhtugMGDg+0RI+CMM8qPNW8Oe+wRbK/9CsH83aOPDrZXroTx48uPHXpocHzteWvtsQf8+GOwPW4cfP891K8PM2fCmDHwyiswdy40bAgXXACtWpWPHTVq/c8Qj0Nm5kY+sCRJkiRJkiRh8YokSZIkSZIkSZIkSZK0VSopgXfegYkT4f33YcaMoEQlPT0oW/m9xZTZ2RCJQFERNGoES5ZUnzKNWrXgxRfhoIPCTrLtyc+H4cODn7ttQU4O3HqrxSuSJEmSJEmSJEmSJEmSJGnrk5ISzKvNy6vY6x50UFDG8kuNGsHLLwfb770HBx5Yfuzhh6Fly1+PufDC4AXQu3cw3xkgFoMjjghev2XoUHj99Q1nrV17w+dIkiRJkiRJ0loWr0iSJEmSJEmSJEmSJElbkUWL4IEHgkWFicSvS1aKitY/Pje3fHvhwsrJWBmys2HMGOjRI+yrTIgaAAEAAElEQVQk26aXXgoKe7YlM2fCvHnQunXYSSRJkiRJkiRJkiRJkiRJkspFIrDLLjB5cthJNs2iRXDCCdCnD3TrBk2aBAUqK1cGzzJsGLz22oav07ZtUOAiSZIkSZIkSRsrkkwmk2GHkCRJkiRJkiRJkiRJkrZlySSMHQu33RZ8hQ0XrNQUtWpB06ZB8UenTmGn2XadcQaMGBF2iqqVnR2UHJ1ySthJJEmSJEmSJEmSJEmSJEmS1nXFFXDHHZBIhJ2k6p19Njz0UNgpJEmSJEmSJFUn0bADSJIkSZIkSZIkSZIkSduyGTOgY0c4+mgYMyYoXNlWSlcyM+Hii2HWLEtXwjZhwvqP9+8fFAStfW2Mzp3hzjth3DjIyysf+803v31+8+bw8MMwdSosXQrFxcG4L76Axx4LrvdLAwbAa6/BvHmwZk0wZvlyeP99GDQIUlJ+P19uLkycuHHPIkmSJEmSJEmSJEmSJEmSVJX22Qeys8NOUfWys6F797BTSJIkSZIkSapu1rOsXJIkSZIkSZIkSZIkSVJlKS6Gv/8d7rgDCgs3vsyiJqhVC5o2heefh65dw06jkpLfL0PZEgcdFBTrbKzWreGss9bdl5oK7doFrxNPhAMPhI8+Kj9+8snQu/e6Yxo2DF49e8IhhwSlRr9n3LiNzydJkiRJkiRJkiRJkiRJklRVunWD0tKwU1S9SCR4dkmSJEmSJEnaFBavSJIkSZIkSZIkSZIkSVVs+nTo2xcWL4aCgrDTVJ1atSCRCMo4brgB0tLCTiSAWbMgIyMoYKlIP/4Ib7wBU6ZAgwZw3nnrPz83F55+GsaOhUWLgsXC++8P11wTFLBkZMAFF6xbvDJ9Orz/fvAMK1dC48ZwySWw997B8aOOgrZt4euvf/ueX3wB8TjEYhXxxJIkSZIkSZIkSZIkSZIkSRWjZcuwE4SjqAg6dAg7hSRJkiRJkqTqxuIVSZIkSZIkSZIkSZIkqYokk3DjjTBkCBQWBu9rukgkKMwoKoKbboIzz4Q6dcJOpZ+bMiUoH6lojz8evAD6999w8crUqXDyyevue+st2G03OPro4P122617/JJLfn2dzz+HadPK3/9yzM+lpsKXX0LHjuvPJkmSJEmSJEmSJEmSJEmSVJUiEejRI5hLuS3ZYw9I8RMSJUmSJEmSJG0i/1lRkiRJkiRJkiRJkiRJqgLxeFA+8fLLUFAQdpr1i0S2rBQmGoXsbCguhgMPhCuugOuvh2bNLF3ZGk2cCPn5Yaf4taysYMFwjx7l+/73v98/PxoNfsYGDizft3AhzJr1+2MiEfjkE4tXJEmSJEmSJEmSJEmSJEnS1ueyy4J5nrm5YSepGrVrB/OOJUmqCiUlsHhxsManoCB4n5EBmZnB76TGjYM1B5IkSZKk6sHiFUmSJEmSJEmSJEmSJKmSlZTAscfCu+9unQUXvyU9HVq3hvnzg4UiKSnBc5SWBiUyEOyLxSA1NTgWjUKnTtCzJ+y7L3TvDk2aBOdeeCEMHw59+4b2SPodixeHnWBdd94JF1+87r4VK+Dee+H++399fp068OOP6+5LJODDD4MSlqKi379XcTF8//2WJpYkSZIkSZIkSZIkSZIkSap4hx4K2dnbTvFKSgocdVTYKSRJNVFJCcyeDVOmwPjxMGECzJsHaWnBWphIJHglk8F6hNLS4PdSp07Qqxfssw906wbNm1vGIkmSJElbK4tXJEmSJEmSJEmSJEmSpEoUj8Pxx8M770BBQdhpNk4yGZRVLF4M06YFi0U++SQovygsDJ4jEoGMDMjMhMaNgwUkO+30+wtIjj0Wjjwy+H7EYlX7PFq/6vJzmZ4e/OyUlm78mFq11n88Hq8+zy9JkiRJkiRJkiRJkiRJkrYt0ShceinccEPNn++Yng4XXBDMW5YkqSIkEvDuuzBkCLz3XrAGJpGAvLzyc0pK1n+Njz6Cjz8OitBKSiA1FU4/HS68ENq0qcz0kiRJkqRNFUkmk8mwQ0iSJEmSJEmSJEmSJEk1UTIZLKgYPRry88NOs+kiEdh+e5g6NShVUc20774wadL6z+nfH0aMKH//ewU7GzN+/nxo1er3z23ZEnbcEerWhT33hMsug9q1g2PDhsHZZ697fjQK++0XLGBq1gzOPBMOPDA4VlAAnTvD3Lm/f78bboDBgzfteSRJkiRJkiRJkiRJkiRJkqrC998H8yMLC8NOUrnS02HePGjaNOwkkqTqbtUqGD4cbr8d1qyB3NyKvX5qKsRi0K0bXHUV/OlPwXtJkiRJUriiYQeQJEmSJEmSJEmSJEmSaqo774QXXqiepSsQFMesWgUHHwzFxWGnUWXZ1BKVyjZ/PowfD//9L9x4Y1C8stYZZ0Ba2rrnJxLB+e+9ByNHwqGHwoIFwbHMzKD0ZX2izqKTJEmSJEmSJEmSJEmSJElbqe23h6OOqtnzHSORYL6ypSuSpC2xZAmcckrw++S662Dx4oovXQEoKQkK0caPh5NPhiZNgpKX0tKKv5ckSZIkaePV4H9ClSRJkiRJkiRJkiRJksLz1Vfwt79BXl7YSbZMPB4sNhk8OOwkqiwZGWEnCGRm/vb+RKJ8OyUFttsu2P693Mlk8Fqrfv3fv2dKyu/fV5IkSZIkSZIkSZIkSZIkaWvwj39AenrYKSpPRgb8619hp5AkVVfJJIwcCe3bw6hRQSlKfn7V3DsnB1auhBtugK5dYfbsqrmvJEmSJOnXUsIOIEmSJEmSJEmSJEmSJNU08Tj06wdFRWEnqRj5+XDXXdC3L+y+e9hpVNFq1dr8sTfcUF7KM2IEnHFG+bHmzWGPPYLttV/X3u/oo4PtlSth/Phg+733YOFCePttmD8/WPy0555wxRXlY+fODcYAHHYY3H47PPNMsDhp6VJo0gTOPBNatiwfM2nS7+ePxbae4hlJkiRJkiRJkiRJkiRJkqTf0q5dMF/z73+HvLyw01SsWrXg0kuhS5ewk0iSqqMlS+C002DixHB/R+blBesa9twTrr0Wrr4aUvzEX0mSJEmqUv5vmCRJkiRJkiRJkiRJklTB7roLvvoKEomwk1ScgoKgeGX2bEhLq/z7JRIJotFo5d9ItG5dOdc96KCgjOWXGjWCl18Ott97Dw48MNhOS4Njjw1evyUnBwYMWHdfmzbwt7/9foZXX4Wnnvr94+np0LTp7x+XJEmSJEmSJEmSJEmSJEnaGlx2GTz9NMycWXPmKEci0KwZXH992EkkSdVNMgkjR8L550NREZSUhJ0oyFRQALfcAs88A6NGwa67hp1KkiRJkrYdfjKBJEmSJEmSJEmSJEmSVIG++gquuw7y8sJOUvGWLIEbb6z465aWljJjxgz+/e9/M2jQIHr16sWZZ57JsGHDSNSUlaFbsX33hezssFPA3XfDiy/C3LmwZg2UlsKPP8KUKTBkSLDg6L33ys+fPj0Y8/HHsHQpFBdDYSEsWBAUu5xwAhxzzPoXF5eUQLdulfpYkiRJkiRJkiRJkiRJkiRJWywWCz7APT097CQVJyMDnn8eUlPDTiJJqk4SCTj3XDjvPMjN3TpKV34uLw/mzIG994YxY8JOI0mSJEnbjkgymUyGHUKSJEmSJEmSJEmSJEmqKfbfHyZOXH/ZQ3WWmQmffgpt2275tfLz83nrrbd45JFHmDRpEt9//z1rpzNlZmZSUFDA0UcfzW233UbbirihftMXXwTlIzWxLGhDsrIgJwcikbCTSJIkSZIkSZIkSZIkSZIkbdhtt8GNN1b/eZ+1asFll8Hf/x52EklSdVJaCiedBP/9L+Tnh51mwzIzYcQI6Ncv7CSSJEmSVPNZvCJJkiRJkiRJkiRJkiRVkDlzggKLgoKwk1Se1FQ45xy4994tu86iRYu47rrreOGFF8jPz2ePPfagV69edOzYkY4dO5Kdnc2jjz7KY489xpFHHsnIkSMr5gH0K4lEsHi1qCjsJFVvn33go4/CTiFJkiRJkiRJkiRJkiRJkrRx4nE4+GCYNAkKC8NOs3nS06FzZ5gwIZibLEnSxojH4dhj4e23q0fpylqZmfDoo3DiiWEnkSRJkqSazeIVSZIkSZIkSZIkSZIkqYKce26wGKK0NOwklSsrC5YvD8o6NsfEiRM566yzmD17Nj169ODEE0+kZ8+etGrViqysrLLzEokEl19+Offeey8LFy6kcePGFfQE+qWuXWHGjLBTVK1oFC67DIYMCTuJJEmSJEmSJEmSJEmSJEnSxsvPhx49YPZsKC4OO82mSUuDNm3go49gu+3CTiNJqi6SSTjtNHjxxepVurJWZiY8/zwccUTYSSRJkiSp5oqGHUCSJEmSJEmSJEmSJEmqCfLy4Mkna37pCkAkAs89t3ljk8kkd9xxB7Nnz+bYY4/ljjvu4JxzzqFTp05lpSvJZJJEIkE0GmWvvfYiFovxxhtvVOAT6Jf23z/sBFUvOxv22SfsFJIkSZIkSZIkSZIkSZIkSZumVi0YOxZatYL09LDTbLy0NGjaFD74wNIVSdKmueoqeOml6lm6AlBQAP36waRJYSeRJEmSpJrL4hVJkiRJkiRJkiRJkiSpAjz1VFBIsi3IzYVbb928sdOmTeOFF17g5JNPZvTo0WXFKr9U+lODzYoVK0gkEtStW3cLEmtD/vhHqF077BRVq6ho2yyckSRJkiRJkiRJkiRJkiRJ1V/duvDRR9CxI2RkhJ1mw9LTk7RpA5MnQ4MGYaeRJFUnEybAffdBXl7YSbZMfj4cd1xQwiJJkiRJqngWr0iSJEmSJEmSJEmSJElbKJmEIUOq/yKOTbFwIXz88aaPmzFjBtFolD/+8Y8AFBUVlR1LJpMARCIR0tLSWL58OU899RSlpaV06NChQnLrtx1+OKSnh52i6kQicMgh0Lhx2EkkSZIkSZIkSZIkSZIkSZI2T926MH487L03ZGWFnWZ98mnWbBUffWTpiiRp0xQUQL9+Naes5Icf4Morw04hSZIkSTWTxSuSJEmSJEmSJEmSJEnSFvryS1iyJOwUVaugAJ58ctPHZWVlEYvFykpWUlNTSSQSQFC4ArBy5UqeeOIJunfvzuTJk/nb3/5Ghw4dysao4sVicOGFkJkZdpKqkZUFV1wRdgpJkiRJkiRJkiRJkiRJkqQtU6sWvPsuDB4czAONbkWfLhiJQHp6nIYNHyUr61C22y7sRJKk6ubKK4OykpqioAAefRQmTAg7iSRJkiTVPFvRP41KkiRJkiRJkiRJkiRJ1dOUKUFxxbYkkYAPP9z0cX/+859JS0vjlVdeYfXq1USjUaI/rfCcO3cuzz77LJdddhmXXnop8+bN44QTTmDAgAFAeTGLKsfZZ8O20m1Tvz707Bl2CkmSJEmSJEmSJEmSJEmSpC0Xi8Hll8P06dC5M2RlhZ0oKIRp3z7J1KkxLrssn5kzpzFnzpywY0mSqpEJE4KSkoKCsJNUrIICOOGEmvdckiRJkhQ2i1ckSZIkSZIkSZIkSZKkLTRxIuTmbvq4/v2Doou1r40xfPi6Y375mjz512MuughGjYJ589Y9t3//Tc/8c59/HhSwbIrU1FQuueQSXnvtNfr06cO9997L0KFDOfvssznjjDM4//zzeeqpp9hpp50YOnQozzzzDDvttNOWBdVGadwYDjsManq/TVYWXHFFzX9OSZIkSZIkSZIkSZIkSZK0bWnXDqZOhRtugMxMiIbwSYPRaHDvq6+GadPi7LorNGrUiPT0dD755JOqDyRJqpaKiqBfv5pbTvL998HvSkmSJElSxUkJO4AkSZIkSZIkSZIkSZJU3Y0bt/HFKWEYPBjq1q3466akwFdfQfv2mzbukksuISUlhcGDBzN+/Piy/fXr12f33XfnoIMO4uCDD6Zr164AJBIJomGs/NwGXXEFvP025OWFnaTyJBJw2mlhp5AkSZIkSZIkSZIkSZIkSap4sVgwH/Too4M5xC+9FJSh5OdX7n0zM5MkkxGOOAIGD06y664QiQQfdfjee++RSCTo3Llz5YaQJNUYzz8Pq1eHnaLyFBTAww8Hv6vr1Qs7jSRJkiTVDBavSJIkSZIkSZIkSZIkSVsgkYDPPw/n3scfD0uXrrsvJ+fX582cCV9+CVOmBIsyGjeumPtHozB16qYXr9SrV4/rr7+eP/3pT3zxxRfMmTOH3XffnUaNGtG0aVNatGhBSkr51CZLV6pO9+6w554wfjyUloadpuJlZQWLibfbLuwkkiRJkiRJkiRJkiRJkiRJladdO3j6afjhB3jsMbjjjmCecW5uxd6ndm3IyEhy8cUwYECSRo0iQASAH3/8kUceeYTRo0fTqVMnWrZsWbE3lyTVWLfeWvG/s7Y20WjwO/qyy8JOIkmSJEk1QySZTCbDDiFJkiRJkiRJkiRJkiRVV198Ad26QV7epo/t3x9GjCh/H4lseMzw4XD66cF2y5awYMGm3fObb4JxEFzn8cc3bfzPRSIwcCDce+/mX+P3JJNJIhvzDVGFW7QIOnSoeYuUIpGgJGjmTPhZr48kSZIkSZIkSZIkSZIkSVKNl0jA22/D7bfD+PHB+9TUoIxlYz+NMBKB7GwoLo5TVFRI27Y/cNddzfnjHyEWC85JJpN88803jBs3jueee4433niD7Oxs/vOf/9CrV6/Ke0BJUo0xbRrsvz/k54edpPLtsAMsXBiUsEiSJEmStozLxyVJkiRJkiRJkiRJkqQtMHt2+ULBqvbBB9C4MRQWwmefBSUqjzyy8Ysft1QyCVOnbv74RCJBPB4nNTWVRCJBNBotK1yxdCU8O+4Id98NF164eYVCW6uMDHj+eUtXJEmSJEmSJEmSJEmSJEnSticahT/8IXglk/DttzBlCkyaFMxJ/uyzYN5oSkr53Oh4PHhlZsKuu0LPnrDPPtCtW4y+fXuxaNFC5sy5nE6d+lJQUMC0adOYNWsWkyZNYsqUKeTk5NCrVy/+8Y9/sP/++5fNE5YkaX3uuAOKisJOUTVycuCdd+DQQ8NOIkmSJEnVn0vIJUmSJEmSJEmSJEmSpC2Qnw+JRDj33mmn4Gt6OvToEbwOOwyOP77qMmxJMUc0GiUajZKTk0NGRgbRaNTFlFuJM86AJ5+EceOgtDTsNFuuVi246iro1CnsJJIkSZIkSZIkSZIkSZIkSeGKRKBFi+B13HHl+0tLgw+6LywMylkyM4N5yim/8YmF//znTQwePJgrr7ySf/zjH+Tk5BCLxYjH49SpU4euXbty1FFHceyxx9KiRYuf7us8YUnS+v34I4weHRR/bQtyc2HIEItXJEmSJKkiWLwiSZIkSZIkSZIkSZIkbYGCgqotXlm9GkaOhHffhe++gwYN4IILgtIVCBY/9u0Lzz9fNXkKC7ds/F//+leGDx/OM888wwknnPCr48lk8leLLH9rnypWJBL8nHXoECzkqc4ikaCk6Nprw04iSZIkSZIkSZIkSZIkSZK09UpJCV5ZWRs+949//CN77LEH9913H5988gnfffcdnTt3pl27duyyyy507tyZNm3akPJbrS2SJP2OZ56BaDTsFFVr3DhYuhSaNAk7iSRJkiRVb/5LpCRJkiRJkiRJkiRJkrQFiourtnjl4ot/ve+ll2DOHGjVKnh/5JFVV7xSXLxl43/44QcAli1b9pvHI5EIiUSCRCJBSkoKa9asYbvtttuym2qj7LgjjBgBp54aFAxVV7VrB/+NuG5XkiRJkiRJkiRJkiRJkiSp4jRq1Ii///3v5OXlkfVTW0txcTFpaWkhJ5MkVVdjxkB+ftgpqlZaGkyaBEcfHXYSSZIkSaretrEeT0mSJEmSJEmSJEmSJKlipaVBNORZOEVFMHVq+fvGjavu3lu6LvLRRx9l4cKFXHjhhb86lpOTw4cffsh9993HWWedxW677UaPHj049dRTefbZZyksLNyym2uDjjsO7r4batUKO8nmycqCt9+GDh3CTiJJkiRJkiRJkiRJkiRJklTzlJSUkJmZCUAikSgrXUkmk2HGkiRVU1OmbN64/v0hmSx/bYzhw9cd88vX5Mm/PS49HS66CMaPhx9+gIICWLAA3ngD/vKXTc+elwcff7zp4yRJkiRJ60oJO4AkSZIkSZIkSZIkSZJUnWVkVF3xSu3a0KwZzJnz6wzdupW/X7KkavJAsGBkS9SrV49IJEI8HgcgFosB8NlnnzFq1Cjefvttpk2bRq1atahbty6pqamMGTOGp556ir/85S/83//9H7vuuuuWPobW46yz4Mcf4YYbggVB1UWtWvCf/8Bee4WdRJIkSZIkSZIkSZIkSZIkqWZKTU0t247+bFJ1JBIJI44kqRpbswZWrAg7xfo1aRIUrHTtuu7+nXYKXrm58Oyzm3bNeBzef7/CIkqSJEnSNsviFUmSJEmSJEmSJEmSJGkL1KpV8cUrN9wAgwcH2yNGwBlnBNv168PMmTBmDLzyCsydCw0bwgUXQKtW5eNHjVr3eoceGuRcm3etPfYICjUAxo2D77/f9KxZWZs+5ufWLqpcW7gC8MEHH3DNNdcwceLEsn3du3fn7LPP5oQTTmD16tWMGjWKyy+/nJUrV/Lmm29uWQht0BVXBD87V1xRPcpXsrOD/0569Ag7iSRJkiRJkiRJkiRJkiRJUs21dOlSrr32Wpo3b86NN94YdhxJqhTJZJK85XkUrSmitLCUeFGcaGqUlIwUUmulUrtpbaKxCl5Ysg2aNi1Yt7B6ddXf+/jjYenSdffl5Pz6vOeeKy9d+fRTGDo0WNtTuzbssguUlm7e/T/9FJJJsLdMkiRJkjafxSuSJEmSJEmSJEmSJEnSFujQARKJqrtfLAZHHBG8fsvQofD66+vue/hhaNny1+deeGHwAujdG95/f9Pz7L77po9Zn3feeYc+ffpQVFRE69at6d27N5mZmbz44ov8/e9/p0OHDnTu3JmzzjqLlStXMnjwYEaPHs3xxx9fsUG2MclksqwE5/cMHAj16sGAAVBYGCzq2dqkpQVlQO+8U/E/m5IkSZIkSZIkSZIkSZIkSVrXrFmzGDFiBGlpaQwaNIgGDRqUHduY+amStLVJJpOs+W4Ni6cuZuFHC/n2g29Z/tlyEqUJoilRItEIRIBkcG4yniRRmqD+zvXZqcdONOvejKbdmtKgQwOiKZaxbIqpU4O1CmGYMgUWLFj/OX/6E/TsGWzPng377gsFBeXHX3558+9fUgKLFkGzZpt/DUmSJEna1lm8IkmSJEmSJEmSJEmSJG2B9u2DBQ5VYdEiOOEE6NMHunWDJk2gdm1YuRImT4Zhw+C116omC0B2Nuy3X8VdLzc3l5tvvhmA2267jQEDBlCnTh0ALrzwQg499FCuuuoqhg4dSps2bTjmmGN4+eWXeeihhyxe2QTLli3j+++/5+uvv6ZVq1Z07tyZSCSyUYtbTzoJunSBfv2CRUX5+VUUeiPUqgWHHAKPPgo/W7MrSZIkSZIkSZIkSZIkSZKkSnLwwQdz3XXXcdRRR61TugKUzUvNzc1lzZo1ZGVlsWrVKrbffntq164dRlxJ+l3ff/U9k+6ZxKdPfEq8JE4sNUZRbhEkNm78ilkrWDFrBZ8+/SkRIsSL47Q+tDXdr+hOi54tLKLaCB9+CEVF4dz7gw+gceOg+OWzz+Dxx+GRRyCZLD/n2GPLtz/5BJ58Erp3hzp1giKWe+4J9m2O9HSYNs3iFUmSJEnaEpFk8uf/GydJkiRJkiRJkiRJkiRpU3XuHCys2NZkZ8OkSbDLLhVzvfnz59OhQweOO+44nnrqKQBKS0uJRqNEo1GGDx/OOeecwwsvvMCRRx5JMpnkr3/9K2PHjuXDDz+kmStMNmjs2LH8/e9/56OPPqKoqIjmzZtz0UUXcemll27SdUpL4V//Cl6FhesuJqpqaWmQmQmPPbbuQiZJkiRJkiRJkiRJkiRJkiRVrUQiUVYuMH/+fD766COmTJnCxx9/zOeff86qVavYZZdd+NOf/kT//v3p2LFjyIklbcsSpQm+fO1Lxg8Zz9LpS0mUJkiUbGTTysaIQFpWGhn1M+hxRQ92O2030rdLr7jr1zA9esCECZs3tn9/GDGi/P3G9NwMHw6nn/77x194AY4/vvz9xx/DXnut/5q33ALXXLPhe/9SVhbcd9/680iSJEmS1i8adgBJkiRJkiRJkiRJkiSpujvggLAThKOkBNq3r7jrzZgxg1gsxl4/rUQpLS0lJSWl7PjOO+9MaWkpy5cvByASidCpUyd22GEH1qxZU3FBaqgxY8Zw5JFHsnDhQk455RQuvPBCVq1axYMPPsjcuXM36VopKXDddcHCoQ4dgkU+YahVC/74R/j6a0tXJEmSJEmSJEmSJEmSJEmSwhKPxwGIRqNEIhE++OAD/va3v3H11Vdz55138tVXX7Hnnnvypz/9ie22247bb7+dPn368NZbb4WcXNK2KF4SZ9wt4/h343/z0mkvsXDiQkoLSiu2dAUgCcW5xaz5dg1vX/02/278b1458xXyVuRV7H1qiPz8qr3f6tUwciSceSYceiiceCKMH19+/LjjoG/f8vd16647/qGHgvUMDz1Uvu/KK2FzOsUSCSgo2PRxkiRJkqRyKRs+RZIkSZIkSZIkSZIkSdL67LcfPPkk5OaGnaRqtWsHsVjFXW/XXXelpKSEZcuWEY/Hy0pXotEoAJMmTQJgxYoVZWNOOukkdtttN3bZZZeKC1IDTZs2jTPPPJPu3btz7bXX0rt3b5LJJE2bNuWWW24hL2/dhVuJRKLs+74+nTrBp5/CI4/ArbfCihXBYqdksrKeBFJTg5+7rl3h+uvh8MMr716SJEmSJEmSJEmSJEmSJEnasNhPk4rz8vK49dZbufnmm0kkygsMEokEXbt25V//+hcAn332GX/+85+54IILePvtt2nevHkouSVte5Z9uozn+z3Pmu/WUJJfUmX3LckL7jXzqZnMeWEORz5yJLv23bXK7l8dFBVV7f0uvvjX+156CebMgVatgvdHHgnPPx9sFxaWn7doEZx3XrB24s03g/OaNoVoNChjmTNn07LE4xavSJIkSdKW2vDKeEmSJEmSJEmSJEmSJEnrteee8LN1gduESAT2379ir9m2bVv23HNPXn31VcaPH1+2f9myZTz55JPcfPPNRKNRjjrqqLJjTZo04eCDD67YIDVIMpkkkUjwzDPPsGbNGi644AJ69+4NQCQSoXHjxpSWlvL9998zadIkpk6dCgRlN8mNbE9JSYFzz4V582DMmGDBUEZG8KpI2dmQlQXnnBOUvUycaOmKJEmSJEmSJEmSJEmSJEnS1mDtvNO33nqLW265hUQiwZlnnsmLL77Ihx9+SK9evbjvvvu45557WL16NZ06deKmm27ixx9/ZOjQoSGnl7QtiJfEGXv9WB7Z9xG+//L7Ki1dWSdHcZyiNUW8cvorPN3nafJW5IWSY2sUiYSdICh/+WlZBQCNG5dvL1hQvv3tt0HpCgRff36sTp3Nu3fUTwiWJEmSpC2SEnYASZIkSZIkSZIkSZIkqbrr0AEaNlx3oURNV6sWnHxyxV/3+uuvp2/fvpx00kkMGDCASCTCt99+y5tvvklOTg4DBw6kffv2xONxAGKxGADxeLxsW+UikQiRSIT333+fpk2brlNas2LFCt544w0KCwu5/vrry8puDj30UJ566ikaNGhAIpEgupGrd9aW8ey/PyxbBg8/DCNHwjffBCUsiQTkbeSasEgkKFpJJCAeh06d4Lzz4C9/CX72JEmSJEmSJEmSJEmSJEmStPWIRCIkk0muvPJKtt9+e1577TW6detWdrxHjx6cccYZDBkyhG7dutGjRw8OPPBADjjgAF544QVuueWWENNLqumWfbqM5/s9z5rv1lBaUBp2HABK8kuY99Y87m17L0c+ciS79t017EgV6scff2T+/Pl07dp1o8dkZFRenl+qXRuaNYM5c36d4We/vliypHz7/fehT59ge6edgnUPyWTwdaedys/bnLVFKSmQmbnp4yRJkiRJ5eyzlCRJkiRJkiRJkiRJkrZQJAJXXAFZWWEnqTqNGkH37hV/3T/+8Y889NBDpKWl8fe//50bb7yRkSNHkpGRwdVXX83gwYOJxWJlL4AlS5ZYurIehYWF5Obmsnz5ct58800AfvjhBx544AFGjRpFz549Oeyww7j77rtp3749b731Fv369aO0tHSjS1d+qXFjuO46+OILyM0NFhjddRecfjq0axcsCFr7R7b2FikpQdnK7rvDoEHw0EMwbVpQ1jJ5Mpx5pqUrkiRJkiRJkiRJkiRJkiRJW6sZM2awZs0a+vTpQ7du3SguLqa0tJRkMgnApZdeyuLFi5k9ezYAjRo1Yuedd2b16tXMnDkzzOiSarAvXv2CR/d7lO+//J6S/JKw46wjXhynaE0Rr5z+CmMuGVP292V1VlhYyDnnnEP9+vXZZ599+OGHHzZ6bGUUj9xwQ1COkkzC8OHl++vXh5kz4bXX4Kyz4KCD4IQT4K23oFWr8vNGjSrffvxxWL062N5xRxg6FP7wh+DrjjsG+3Ny4D//2fSc0WjVFs9IkiRJUk2UEnYASZIkSZIkSZIkSZIkqSY49dSgfGVbkJUFV14ZFM5UhpNOOol9992Xd999l4KCAqLRKF26dGHvvfcmPT0dgKKiIl544QWeeeYZVq5cSb169ejevTsXXXQRtWvXrpxg1VAikSAjI4P+/ftz3XXXMWjQILp06cLXX3/NjBkzOOaYY3jxxRfLzu/Xrx89evTgvffeY8SIEQwYMGCLM6SlBWUqu+8Ov7xcIgElJcE5lfXzJEmSJEmSJEmSJEmSJEmSpMqXSCTIycmhUaNGAKSlpQGUFQmsnRf88w/h33nnnWnatCn5+flVH1hSjTfjiRm8du5rlBaUhh1lvUryS/jk4U8oXFXIUY8eRTQWDTvSb0omk0Q2MPF/2bJlPP7449SpU4fVq1ezYMEC6tevv1HXb9kSxo+vgKAbKRaDI44IXr9l6FB4/fXy9ytWwJlnwrPPQmoqnHde8FqrpCQocVm5cvOy7LDDpo+TJEmSJJWzeEWSJEmSJEmSJEmSJEmqANttB3/5Czz5JJRu3WtytlgiAaecUrn3aN26Na1bt/7NYzk5OVx88cUMHz4cgHr16rFq1SrGjBnDtGnTGDp0KE2aNKncgFupny9kSiQSRKPBgqvjjz+e3NxcnnjiCcaMGcNee+1F165due+++8rOLSkpoXHjxlx22WUMHDiQBQsWVHreaBR+6tKRJEmSJEmSJEmSJEmSJElSNbbHHnuQnZ3N119/zcqVK2nQoAFA2dzW//znPyQSCYqLi8vG9OnTh/r169O1a9cwIkuqwaYNn8brA1/f6ktX1irJL2H287MpLSzluKePIxJdf8FJVVq9ejVFRUVlxVrr89BDD9GuXTt22WUXRo0axeTJk9l999036j777w8vvggFBVuaeMMWLYITToA+faBbN2jSBGrXDkpTJk+GYcPgtdd+Pe7FF2HffeHqq6FnT6hfH374AT74AG69FaZO3bw8BQVBDkmSJEnS5osk11ZAS5IkSZIkSZIkSZIkSdoiM2fCPvtUzSKPsKSkwGmnlfLooynE43FisVil3SuZTBKPx0lJSSGZTJJMJolGo9x2221cd911tG7dmksuuYT999+fVatW8fTTT3P//fdz0UUXceedd1Zarq3Zz4tXfqmkpIScnBwSiQQvv/wyQ4YMYfLkydSpU2edcffeey8XXXQRw4YN469//WtVxpckSZIkSZIkSZIkSZIkSVI1dvnll3Pffffxt7/9jb/97W8sW7aM7777jhdffJFbbrmFjIwM5syZQ4sWLcKOKqkGm/PiHF485cVqU7ryc6m1UulyaheOeOCI310bUNni8Tjjxo1jxIgRvPvuuxQVFdGhQwf+8Ic/cO6551K/fv3fHJefn0+XLl34y1/+wn777ceRRx5J//79GT58+Ebdd/JkOOQQWLOmIp+memjYEJYvDzuFJEmSJFVvKWEHkCRJkiRJkiRJkiRJkmqKzp1h111h6lRIJsNOUzmSySLee+849tvvezp27MjVV19Nu3btKuVekUiElJSUsu3kT9/U//73vxQXF3PDDTfQr1+/suOdO3cmJyeHRx55hH/9619kZGRUSq6t1VdffcVDDz3EJ598QkFBAfvssw99+vThkEMOASA1NbVsgdOMGTNIJBKsWbOG7bbbrmxB1oIFC3jppZfYfvvtK+3PVZIkSZIkSZIkSZIkSZIkSTXTxRdfzCeffML111/PsGHDaNGiBatWreLzzz+nWbNmXHfddbRo0YJ4PE4sFgMgmUyGVi4gqeb5dty31bZ0BaAkv4RPR35K7R1q0+uGXlV677V/H7/++uucf/755OTkcNhhh5Gens60adP429/+xpw5c7jxxhtp3bo1iUSCaDRa9vWNN95g8eLFHH300dStW5d69eoxefJkCgsLN2p9R4cOkJdXBQ+6Fdp997ATSJIkSVL1Fw07gCRJkiRJkiRJkiRJklSTPP441Ny+j3zi8ftJT5/HmjVreO2119h7770ZO3Zspd3x6aef5plnngEgGo0yf/58VqxYwe67784JJ5xAJBIhEokQj8epXbs2PXr0oKioiNdff73SMm2Npk+fTs+ePbn//vv5+uuvmTdvHvfccw9/+MMfuP766/n222/XOb9Vq1bMmzePW2+9lYULFwIwd+5c7rjjDt577z3OP/98DjjggDAeRZIkSZIkSZIkSZIkSZIkSdVUs2bNePzxx7ngggtYtWoV06ZNo7CwkCOPPJJbbrmFU089FaCsdAUgEomQTCbDiiypBinOLWbU8aOqbenKWiV5JYy7dRxLPllSpfeNRCJMnz6d888/n9zcXEaOHMmDDz7IE088wUcffcT555/PU089xZ133rnOuGg0SnFxMS+99BJt2rRhr732onnz5rRr144vvviibM3ChmRlQZMmlfFkW7fUVOhVtR07kiRJklQjWbwiSZIkSZIkSZIkSZIkVaBddoFrrw0WfNQ0KSk/csMNRXzyySdMnz6dxx9/nPbt23PGGWcwffr0Cr/fN998w/XXX8+oUaPK9rVs2ZKUlBQikQiLFy8GIJFIEI0GU6GaNGlCaWlp2fttwXfffUffvn3ZYYcdePzxx5k/fz7Tpk3j7rvvpm7dutx0001cffXV6/wZ7b///jRr1oz777+fww8/nJ49e9KjRw/uvfdeBg4cyI033hjeA0mSJEmSJEmSJEmSJEmSJKnaat68ObfffjuzZs1i2rRpPPnkkzz88MOcdNJJZGRkALB8+XI++eQTlixZwrx58ygtLS9JsIRF0uYac/EYilYXhR2jQpQWlPJ8v+eJF8e36DqLFy+mqCj4nmzM36/Tpk1j0aJFnHDCCfTp04d69eoBkJWVVbbO4Mknn+Tbb78tW7eRTCZZtWoVzz33HOeeey4AGRkZdOrUiXg8zrRp0zYqazS6bRaQ1KoFe+4ZdgpJkiRJqv62nU8XkCRJkiRJkiRJkiRJkqrI1VdDixYQiYSdpOJEo4XcfPPXDB58NRkZGaSmpnL44Ydz/vnns3TpUj755JMKv2erVq2oV68e+fn5LF26tGz/Mcccw9y5c/nggw9+yhYlEomwdOlS7r//frKysujQoUOF59lajR07lgULFnD22WfTt29fotEoTZs2ZdCgQTz11FN0796dZ599lptvvpk5c+YAsPfee/Poo4+y7777smTJEsaNG0fLli258847uffee0N+IkmSJEmSJEmSJEmSJEmSJFVnqampNG/enLZt27LvvvvSoEEDCgoKGDNmDIMGDeLYY4/lz3/+MzvvvDOdO3fmiCOOYOjQoQBEatIkbElV5pux3zDz6ZmUFpZu+ORqIndJLmNvGLtJYwoKCnj88cc58MAD2X777dlvv/045ZRTePbZZzf492s8Hufrr78mGo3Svn37dY4lEgm233572rRpw5o1a3jjjTfKSrMikQh33XUXWVlZHHTQQWVj9tprLwA+//zzsn0/L9r6LX36QO3am/TI1V5REeyzT9gpJEmSJKn6s3hFkiRJkiRJkiRJkiRJqmApKTBqFGRkhJ2kYkQiBRx55BIuvbQHAMlkkng8DkCnTp0oLi7mzTffLDtWkY444gimTJmyTrHLxRdfTJMmTbjqqqsYPXo0kyZNYvz48dxwww28+eabHHfccey0004VmmNrNnXqVEpLSzn44IOBYCFSIpEA4PDDD+eWW26hZ8+ejB49mvvuu69s3KGHHsro0aP5+OOP+eSTT/jPf/7DRRddFMozSJIkSZIkSZIkSZIkSZIkqeaaPn06l1xyCeeeey7Dhw9nwoQJtGrVihNOOIHDDz+cJUuWMGjQIC6//HKWL18edlxJ1UxxbjEvnPgCpQU1p3QFoCS/hEl3T2LJJ0s2esxjjz3GoEGDWLlyJX379mWPPfbg9ddf569//St33333esfGYjHS09NJJBIsWrSInJwcIFgnEo1GycnJoVatWgB89NFHrFq1CoAffviB119/nX79+tGxY8ey67Vo0YLU1FSGDRtGhw4d2GWXXZg1a9Z6Mxx77EY/ao0QiwXPXKdO2EkkSZIkqfqzeEWSJEmSJEmSJEmSJEmqBLvuCtdeCz+tKanG4tSrF+fxx5sSi8VIJpNEIhGi0WDq0XfffQdA+/btAYhEIhV69wsuuIBEIsE999zD0qVLAahXrx7vvPMOxx9/PCeddBJ9+/blgAMOYNiwYRx++OHcdtttZYt5tgXbb789ABMnTgQgJSWFaDRaVoKz//77M3jwYNq0acMDDzzAY489Vja2adOmtGnThq5du9KwYcOqDy9JkiRJkiRJkiRJkiRJkqQa7eOPP2bQoEEMGzaMlStXkp+fD0CjRo0YMGAAo0ePZurUqVx++eUMGzZsg8UAkvRL/7vkfxStLgo7RqUoLSjl+b7PkyhNbPDczz77jEGDBtG+fXueeeYZ7r33Xl566SVefvllMjMzueSSS5gzZ85vjk0kguvvvvvuNG3alGeffZaPP/4YCNaJlJaWcssttzBv3jyys7OZMWNGWfHKhx9+yOzZs2nVqhXPPvssJ5xwAi1atODwww+npKSExYsXE41G2WuvvcjOzl7vM6Snw9lnQ1rapnyXqq/0dLjssrBTSJIkSVLNYPGKJEmSJEmSJEmSJEmSVEmuvRYOP7w6l68kSEsr5I03iqlTJx0IFsysLV9ZtGgRt912GwBt27atlAQNGjTgmmuu4aOPPqJPnz7885//ZPTo0YwdO5aZM2cSi8VYuHAhAP379+eOO+6gYcOGlJSUlBWP1HSdOnUC4PHHH+err74q27/2zwqgd+/e3HTTTQA8/PDDrFy5smxhlCRJkiRJkiRJkiRJkiRJklQZ1qxZw5lnnsn48eM56qijGDJkCO+99x4PP/wwH3/8MQMHDmT27NmkpaVx3XXX0adPHx544AHi8XjY0SVVE3nL8/h05KeUFpaGHaXS5C3P44tXv9jgeffffz8AV1xxBZ06dSI1NZXS0lIOPfRQzjnnHAAefPBBcnJyfjU2EokAcOCBB3L66aezePFiTj31VAYOHMhNN91E3759efzxxxkwYAA777wzCxYsIO2ndpSioiLi8Tj/93//x0knncT7779Pq1atGDRoEF27diWRSDB48GCGDx9OmzZtNvgcF1wA0W3k03JbtYI99gg7hSRJkiTVDClhB5AkSZIkSZIkSZIkSZJqqmgUnnkG/vQnGD8eCgrCTrSpcnn00W/Ye+/dyvasLV0pKChg+PDhTJ48mUMOOYRTTz210lJceOGF7LLLLpx//vlcd9116xzLzMxkwIABXHDBBXTp0qVsf2pqKgClpaWkpNScaVKLFy9m1apV7LrrrmXPdvjhh/PnP/+Z1157jRdeeIHzzjuPOnXqAOsW5ZxwwgmMGDGCyZMnk5ubS4MGDUJ+GkmSJEmSJEmSJEmSJEmSJNVkTz75JLNnz+baa6/l6quvJjs7G4CePXvSo0cPdt11V5577jmuvfZaateuzRFHHMFLL73Eiy++SN++fUNOL6k6mPrw1LAjVLri3GLG3zqejsd2XO95y5cvB2D77bcHIB6PE/2pwaRPnz4899xzvPnmm5x88snsvffeZWsNoLx4JTs7myuuuILi4mLGjBnDgw8+SDKZpGnTppxzzjlcd9117LPPPqxatYqMjAwA2rVrx5lnnkn9+vXp2rUr7du3p1mzZjRu3Jjbb7+d6dOns3Tp0rIsG9KyJey7L7z33qZ+p6qX7Gy46qqwU0iSJElSzVFzPlFAkiRJkiRJkiRJkiRJ2gqlpsJ//gNHHAETJ1aX8pUkkUguO+98HiefPLJssU0ymSQajZJIJHjuued45JFHaNCgAeedd14w6meLbipSeno6ffr04aCDDuKdd97h+++/Z/HixbRv357DDjusbAFmMpkkkUgQi8VYsGABl19+OS1btuTKK6+kYcOGFZ6rqi1evJh27drRpEkTZs6cSWZmJhCUz5x44ol89NFH3HTTTdSrV4+TTz657PsCwYKpWCxG06ZN+eGHH1i9enVYjyFJkiRJkiRJkiRJkiRJkqRtQGlpKdOmTaNu3bpcdNFFZGdnk0wmy14dO3akd+/evPvuu5x99tnsuOOOdOzYkYYNG/L+++9bvCJpgxLxBB/d/RGlhaVhR6l0y2YuY+XnK2nQocFvHi8uLiYWi1GnTh0Kflq4Eo1Gy9Z4dOjQgT333JNXXnmFWbNmsffee//u+o86deowZMgQzjnnHJYtW8ZOO+1Es2bNyo5Ho1F22GEH8vPzAdh111259957y9Y4/Fzbtm0BGD16NBdeeOFGP++VV8KUKZCbu9FDqp1IBPxVJ0mSJEkVZ+PqPiVJ+n/27jtKiiphw/jTaSIgWUCiYBYQwQSIWRZdFXNexOyac9xds6KrK2BWEMWc0yeuigFBRAVUDAiCkpEgApOnw/dHLSBKZpiaged3Tp+prnDvWwP2HDl155UkSZIkSZIkSZIkrbOcHHj7bejeHfLywk6zatEo1KkTYd99r2PhwqH8/PPPxGKxpeUrAE899RR33nkn8+bN45xzzmHvvfcGWGXpSjqdXudMS8bNy8vjkEMO4ZRTTuGaa67hyCOPXLoAc8l5sVgMgFgsRqNGjbjrrrv4z3/+s85zVxUzZsxgt912o6ioiF9++YUhQ4YAwYJUgKOOOoqLL76YTCbDpZdeykMPPcS0adOAZd+XhQsXMnHiRLbffnvq11/xYitJkiRJkiRJkiRJkiRJkiSpIsTjcebOncvmm2++tATg98/9JpNJcnJymD59OrVq1QJg++23p0GDBjRv3pxUKhVadknVw8S3JpIq3TQ+K9LlQcnMysTjceLxOKWlpRQWFgLLr/GoU6cOO+64I2VlZUycOJHy8vJVzpfJZGjdujWdO3dernRlxIgRjBo1igMOOIAtt9ySTCZDIpFYWrqSTqdJp9NLP8N32WUXLrvsMi677LK1ut/u3WGbbYI1Lhuj/Hy48cZgvZEkSZIkqWJspP8LKUmSJEmSJEmSJEmSJFUtiQS8+CKceSb8bz1JlZOfD1tvDV98AYce2prffvuNhx56iBkzZhCPxwHo06cPV199NZMnT+acc86hV69e1KlTZ5XjJpNJXnjhBe699971zvj7BThLylxWVPjStGlT+vfvT8+ePXn00UcZPnz4es8dltmzZ7PbbruRlZVFr169KCws5K233gKCxVFLvh+XXXYZ//znP8nJyeHaa6/lqquu4vXXXwdg6tSp3HvvvXz66af06NGDLbbYIrT7kSRJkiRJkiRJkiRJkiRJ0qahS5cuTJ06lTFjxizdF41GiUajTJ06lVGjRhGPx5cWsmRnZ3PXXXdx7LHHEovFwootqZoYcfsIyhaXhR2jUqSTab5+4mvKCld8v9FolJYtW1JSUsK0adNIJpNLjy35jG3evDlZWVnMnj2boqKiVc73x3UamUyGyZMnc9NNNxGLxTjttNNWeN6Sz/gln+FNmjThjjvu4NBDD12r+41G4bnnNs5iklgMttsOLrgg7CSSJEmStHGJhx1AkiRJkiRJkiRJkiRJ2lTEYvCf/8AxxwSv+fOhuDjsVBCJBItRrrgCrrkG4nG44IIL+Oqrr7jjjjt49913adq0KXPmzGHUqFHEYjFuueUWjj/+eJo1a7ba8UtLS/niiy+46667+Omnn7jrrrvWKWcmkyEajf4u958LV5ZIpVLEYjGuuOIKJk2axC233MKQIUPWad4wzZ07d2npSt++fWnZsiVDhgxh4MCBHHvssRxwwAHEYjHS6TTRaJQrr7ySzTffnEGDBvHMM8/wzDPP0LZtW+bPn8/cuXP561//yp133hn2bUmSJEmSJEmSJEmSJEmSJGkT0Lt3b2677TZuvfVWGjVqxO67786kSZN45513uPPOO1mwYAFXX301tWrVWvr871577RV2bEnVwMKpC5k1ZlbYMSpXFL574Tt2OmWnFR7u0qULiUSCr776igULFtCgQQMgWIsRiUSoV68emUyGhQsXUqNGjVVOVV5ezvvvv8+UKVPIZDJMnTqVN998kylTpvDggw/StWvXir67P2ndGm65Ba67DgoLN/h0lSY7G559NiiXkSRJkiRVHItXJEmSJEmSJEmSJEmSpEq2xx4wYQJceSU8+mi45Sv5+dCsGbzwAuy44/LHBgwYwA477MCzzz7LRx99RH5+PgcddBCXX375Wi1ozM/P56yzziISifDvf/+b6dOn89xzz6111kgkwoIFC3j22Wc5+OCDad68+dJjS4pHlojFYgB06NCBbt26MXDgQGbNmkXjxo3Xet6wzJ8/n912241IJEKfPn3o0aMHsViMSy65hKuuuopRo0ZxwAEHLC2kWfI9OOWUU+jWrRvvvfceTz75JHPmzGG33XZjjz324LLLLgv7tiRVUXPmwOjR8PnnMHIkLFwIRUVQVhYUcuXkBD8zdtwx+DnWsSNstZUL/iRJkiRJkiRJkiRJkiRJK9egQQOuuOIKbr75Zvbdd19atWrFokWLmDdvHqWlpRx00EEceeSRwLLnfyVpTUz7ZBrRRBRKwk5SecoLypn87uSVFq+0b9+eLbfcks8//5zx48fToEED0uk0mUwGgCZNmlBWVsaiRYuIxWJL1yD8+OOPTJ06lX333XfpWIlEgoEDBzJ06FAKCwtJJpPsvvvu3HfffZxwwglEIpHKuGUuuACefBLGjoV0ulKm3KDy8+Hmm4NSGUmSJElSxYpklvwfsCRJkiRJkiRJkiRJkqRKN3IkHHss/PYbLF5cefPm5kImA1dfDddcE/xS/ZWZO3fu0oWM+fn5ZGdnk8lk1nqhzC+//MKAAQO46aab6NSpE0OHDiUrK2utxjjqqKN4+eWXqVevHl27duXUU0/lkEMOAZaVryzJVlZWRlZWFjfddBO33norzz77LIcddthazReWRYsW0apVK2rVqsUdd9zBkUceubRcZfjw4XTv3p0aNWowcuRI2rRps/S6P/65lJeXk0wmyc3NDeM2JFVhP/8MTz0F778fLEQsKoLs7OBrMrny6yIRqFEjWLiYSsG220LXrnDkkbDXXsFxSZIkSZIkSZIkSZIkSZKWSCaT/N///R///ve/GTFiBJtvvjkdOnTgsMMO47TTTiO+ggeZi4qKmDp1Kg0bNqRu3bohpJZU1b190duM6jcKKuA3qrbv1Z6eg3qu8pyfP/yZx/d5fIXHdj59Z7bpuQ0Ntm9AXv084jlxSn4rYd738/juxe/44oEvSCcrpjUku1EdLp9+ASvqqkomk1x++eX07duXCy64gHvuuYdUKrV0PcjTTz/NSSedxEUXXcTdd9+99LoWLVowbdo0pk6dStOmTZdeM378eCZMmEDDhg3p0KED2dnZFXIPa2vSJGjXLnjOuTqLxaBDBxg1CqLRsNNIkiRJ0sbH/9WSJEmSJEmSJEmSJEmSQrTHHvDTT8Evv+/SBXJyIJHYcPPVrAn168O118KUKfDPf666dAWgfv361K1bl7p16xL93+qOtS1dAdh88835+9//zt1338348eNp27Yts2bNWqsxLr30UgBq1KjB0KFDOeyww9hmm224//77mT179nLZlpS6TJgwgdLSUlq3br3WmcMyfvx4OnXqxA033MARRxyxtHQlGo3SrVs3jj/+eObPn8/rr78OQCqVAv785xKPxy1dkbRUOg1DhsA++8B228GNNwbFKwsWQGkpLFq06tIVCEq7Fi+GwkIoKYEvv4T77oNDDoGWLeHee4NxJEmSJEmSJEmSJEmSJEmC4HnWww47jPfee48ff/yRsWPHMmDAAHr37k08Hied/nMZwYIFC+jduzd9+vQJIbGk6mDKx1MqpHSlIrQ9sS1bH7w1dVrVIbtmNrFEjPwG+bTo1oIe/XpwzEvHVNhcZXMXkipb8QO/8Xicc889l5ycHB555BHee+89YrEYpaWlfPvtt9xxxx0AnHzyycFYZWUAbLXVVgD88ssvAEuLWrbddlsOPfRQdt9999BKVwBat4b774e8vNAirLdIBGrVghdesHRFkiRJkjaUSCaTqSL/VCBJkiRJkiRJkiRJkiTpxx+hf38YODBYWFFQEPyS+/WRmxuMscsucMUV0KMH/G8dzDp76aWXqFOnDvvuu+8anb/kMaUlxSD33nsv1157Lfn5+bz55pvsvPPOazz3tttuS6NGjbj66qv59ttvGTBgAN9//z15eXn06NGDE044ga222orNNtuMAQMGcOedd9KkSROGDx/O5ptvvvY3G4JUKsWCBQuWlt1kMhkikQipVIpYLMaHH35Iz5492WGHHRg+fPg6FeFI2nTMnw8DBsDddweFKQUFG26u/Pyg4OXYY+GSS6Bt2w03lyRJkiRJkiRJkiRJkiSp+ljyHOzqLHlu9rDDDuPzzz/niSeeYP/996+EhJKqi0w6w635t5IsWXEBydpq36s9PQf1XPp+YNeBfzqndGEpc76Zs8Lru/+ne3D82zkUzSuixuY12P3i3dli1y2WntN/q/78+uOv6501q1YWvYb2okmnJis955577uG6666jtLSU7t2707hxYz766CPmzZvHrbfeytlnn73cGo+SkhJycnLWO9uGdtdd8M9/QlFR2EnWXq1aMGIE7Lhj2EkkSZIkaeNl8YokSZIkSZIkSZIkSZJUBRUXw//9HwwfDh9/DN9/HxSxxGKrLmPJzYVEIlhIssUWsNtusOeecNBBsOWWFZNt2LBh7L333gBMnTqVpk2brvL8JYsfAdLpNJ988gl9+vRh2LBhLF68mB49evDqq6+SSCTWaP7777+fiy66iOeff56ePXsyd+5cPvzwQ5588kn++9//UlZWRn5+PoWFhUuv6du3L+eff/663XDIfv/9W+LXX3/loIMO4rPPPuOhhx7ijDPOCCmdpKosk4HHH4fzz4dUKvjZUlliMcjOhmOOgX79oGbNyptbkiRJkiRJkiRJkiRJklR9LXl2dtSoUZx++um0bNmSN954I+xYkqqQ+RPn81CHhygvLK+Q8f5YvHJD5Ib1HrPRTo04a+xZS98/3PFhZo2Ztd7jxnPjdL+7O53O7rTK89566y2efPJJRo4cSVFRETvttBOnnHIKPXv2JDc3d71zhOWf/wwKWKpT+UqNGjB0KOy6a9hJJEmSJGnjZvGKJEmSJEmSJEmSJEmSVA2k0zB5MoweDWPGwK+/QmFh8MrOhvz84LXtttCxI7RvD3l5GyZLSUkJHTt2pHv37tx9992ryJwmGo0uff/KK6/w6quvMnjwYAD23HNPunfvzqWXXkp2dvZaZahRowZHH300//73v6lXrx4A5eXlfPXVVwwZMoRx48bx5Zdfsuuuu3LOOefQpUuXdbjTqmnJYtIhQ4Zw+OGHc8wxx/DEE0+EHUtSFTNjBpx0Enz+efCzIiw5OUHpyjPPwH77hZdDkiRJkiRJkiRJkiRJkhSukpISHn74YWrUqMGpp5663LHCwkKGDx9BNNqSxYu3ZtQo+PTTNOPHz2LOnIW0bLkN2dkxcnKCZ6TbtoXOnYPnprfdFuLxkG5KUii+ff5bXj/9dcoWl1XIeBVZvBKJRqjVtBbd/tGNnU/fGYBF0xfRr00/UqWp9Y0KQNuT2nLE4CNWe14ymeTXX3+lYcOGFTJvVdGnD9xwAxQXh51k1SIRqFUL3n8fdt457DSSJEmStPGzeEWSJEmSJEmSJEmSJEnSevljwcof37/66qsMGTKERx55BIBOnTpx5JFHctFFF5FIJJae+8frVuWJJ57gsssu48UXX6Rbt25/ujaTyZBMJkkkEsvti0Qi63WvVcmPP/7IQQcdxI8//siQIUPo3r172JEkVQGZDDz+OJx/PpSUQDIZdqJAbi4ceyz06xcUsUiSJEmSJEmSJEmSJEmSNi2TJ0+mZ8+etG/fnsGDB5NKpZg4Mcbjj8MHH6QZNaqIWCyLvLwEhYUR0ulVj1ejRvC1rAzatIGuXeGYY2DffYNfdi9p4/X5/Z/zzmXvkCyumAdl/1i8siJvX/Q2o/qOWunx7M2yueq3q5bbl0lnmPLxFN469y3mfju3IqIC0Gr/Vvzt3b9V2HjV0SOPwIUXVt3ylezsoHRl2LCgIEySJEmStOGt2W8pkCRJkiRJkiRJkiRJkqQVyGQyfypLiUajpNNpPvjgA3r37s0RRxzBgAEDaNGiBffddx+vvPIKV155JdnZ2UuLUMrLyxkwYAD/+c9/+Pjjj1c770knncRZZ53Fu+++S3l5+QoLWxKJBOnfrbjcmEpXANq0acM555wDwOuvvw6w3P1K2vQUFMCBB8J55wXbVaV0BYJFjc8+C61bw5gxYaeRJEmSJEmSJEmSJEmSJFW2+vXrE4vFmDdvIc8/n2KPPWLsvDP8+98ZRo2KAjVIpbJYvHj1pSsQPCdXUBAUr3z3HTz8MPTsCc2awT33wG+/bdj7kRSe8uJy0snq8+x8Ii9RoeNVVOFMdXbGGTBiRPBscl5e2GmWl5cHRxwBEyZYuiJJkiRJlSmSyWQyYYeQJEmSJEmSJEmSJEmSVL2l02mi0SiFhYVMnDiRm2++mbfeeouSkhIaNmzIbbfdxq677soOO+yw9JpMJrO0DGX8+PE88MAD9O/fnyZNmtCzZ0/uvffeVc5ZXFzMf//7Xzp06ECLFi026P1tKEse34pEIst9P1Znyfd70qRJHHrooUyePJnJkyfTuHHjDRlXUhX266+w114wcSKUloadZtXy82HIENhzz7CTSJIkSZIkSZIkSZIkSZIqy6xZsNdezzJp0kHk5uZTWBjbYHPl5UE6DUceCZdeCh06bLCpJIVg2C3D+PCfH5JJV8yvU23fqz09B/Vc+n5g14F/OmfB5AUUzCpY6RiRaISmezQllohRq2ktdjp1J1rt0woIimIeaPsACyYtqJC8jTo04qwxZ1XIWNVdWRlcf31QuFVcHG6W7OzgOeknn4QePcLNIkmSJEmbIotXJEmSJEmSJEmSJEmSJFWI7777jnPPPZfJkyczbdo0WrduzSWXXMLee+/Ndtttt/S8lRWMlJaW8uWXX3Lvvffy3//+lxYtWvDuu+9Su3btlc6ZTCaJRCLEYhtu4eWGVFJSQk5OznqN8de//pXRo0czbdo04vF4BSWTVJ3MmQO77w4zZgSLB6uDvDx4+WXo3j3sJJIkSZIkSZIkSZIkSZKkDSmdhv794ZproKwsSTJZec+7xmLBL8I/6qggQ61alTa1pA3o41s/5oN/fkAmtWGKV26I3LDeY0ZiES6YdAG1W9QGYNhNw/jgnx+s97gAjTs25swvzqyQsTYWY8fC0UcHJV9FRZU/f14eHHYY3H8/rGIJjCRJkiRpA4qGHUCSJEmSJEmSJEmSJEnSxqGoqIiPPvqInJwcrr/+ej766CPOOeec5UpXgBWWrgBkZWWx22670b9/f2666SZ+/vlnjj32WBYsWLDSOePxeLUsXbn99ts5+uijad++PSeddBKPPvrocsczmdUvAEun0wA8+eSTlq5Im7DffoOuXWHatOpTugLBgsYjjoCPPw47iSRJkiRJkiRJkiRJkiRpQ5k8GXbbDa69NnhurDJLVwBSqWDe55+HNm3gvfcqdXpJG0g8N040VjV+nWo8ZyWfa5n/vf4nt25uxc2Z69qBP+rQAb77Dm6/HZo1gxo1YCVLVypMVhbk5MDee8Obb8LTT1u6IkmSJElh8v+WJUmSJEmSJEmSJEmSJFWITp06MXXqVGrXrk2NGjWAoBwkGl2zBU2RSIRMJkPt2rU59dRTGT16NI8++iiffvopPXr0IJPJrLS0pTo58MAD+eijj2jQoAFZWVk8/fTTPP3007z99tuce+65dO3alUQisdr7jUajS79fkjZNhYWwzz4wZQokk2GnWXtFRXDQQfDRR7DzzmGnkSRJkiRJkiRJkiRJkiRVlHQa+veHa66B0tKgACVMJSXB67DD4Kij4N57oWbNcDNJWnfxnDiRWOWuLdjrX3ux9/V7A/DloC95rfdrALTu3poD7zqQb575hrnfzaVgdgE1GtWgw6kdqN2y9tLrp4+aXmFZEnmJChtrY5KVBeefD+edFzyffOedMHRocKy0tOLmWVLqcuaZwVwtW1bc2JIkSZKkdWfxiiRJkiRJkiRJkiRJkqQK07RpU2BZ4cqalq4sEYlEKC8vJ5FIcPLJJ/Poo4/y8ccf06NHj42idKV3796MHDmSG2+8kdNPP52srCyGDx/OTTfdxMsvv8ykSZO47LLLOProo8nKylpp+UoymSQej28U3xNJ6+7cc2H8eCgrCzvJuisogL/8BSZNchG7JEmSJEmSJEmSJEmSJG0MFiyAHj3gm2+gqCjsNMsrKoLnn4chQ+C//4UOHcJOJGld1NqiFrFEjGRxMuwoANRtXZdu13Vb6fEfXv+BcU+Nq7D56rSsU2FjbYwiEdh77+A1cyY88AA8+yxMmQK5uZBMrvnPp2g0KFpJ/u+vWrt2QdnKUUdBdvaGugNJkiRJ0rqweEWSJEmSJEmSJEmSJElShVvTwpV0Ok0kEiESiZBKpUin0yQSCVKpFO+88w4AhYWFGzJqpZk8eTLvvPMOPXr04PzzzycvL49UKkWPHj1o0aIF9913H4MGDeKWW24hkUhwxBFHEI8ve8RrxIgRDBkyhJtvvnm5/ZI2Te+9By+8ACUlYSdZf4sXwwUXwGOPhZ1EkiRJkiRJkiRJkiRJkrQ+Zs+GLl1g+nQoKws7zYqVlASvbt3grbdgzz3DTiRpbTXeuTGpslTYMQCY/eVsRvUdRdM9mrJZ883IrZtLJp2h4JcCZo+dzTfPfMO3L3wLmYqZL1EjQdPOTStmsE1AkyZw003Bq7Q0KAUbPRqGD4dPPw1+XpWXB8Uq0ShkMhCPQ04ObLtt8LNit92gY0do1SoodZEkSZIkVU2RTCZTQf/7LUmSJEmSJEmSJEmSJEkrlslkiKzFCpOHHnqI+++/nylTpvD8889z4IEHkk6n17jQJZizai1q+eCDD9hvv/24+eabueaaaygrKyORSCz9vkydOpX+/ftz77330r59ex566CHat29PKpWirKyMPffckzFjxnDNNddw8803h3w3ksK0aBG0aQNz54adpOLk5sIbb8B++4WdRJIkSZIkSZIkSZIkSZK0LqZNg913hzlzgl9gXx3k5cErr8CBB4adRNLayGQy9Kndh9JFpWFHqXRZNbI47dPTaLhDw7CjbFTS6eBnVyJRtdahSJIkSZLWXDzsAJIkSZIkSZIkSZIkSZI2fpFIhOLiYn788UfmzJlDeXk5v/32GwUFBZSUlLBw4ULmzZvHxIkTmT59Ol9//TVZWVmcddZZ7LjjjgBLS1fmzp3L0KFDOe6441Y5ZzoNsdif95eVwTffwOjRMHw4jBsHxcVQUgLl5ZCVBTk5UKMG7LIL7LEHdOwIW2+94vHWVP369YlGo0yYMAGArKwsMpnM0uPNmzfnvPPOY968eTz++OP07duXgQMHEovFyM3N5Z577uGSSy7h4osvXvcQkjYKF1wAixeHnaJiFRfD8cfDpElQs2bYaSRJkiRJkiRJkiRJkiRJa2POHOjcGX75BVKpsNOsuaIiOPxw+O9/oWvXsNNIWlORSISGbRsybcS0sKNUulRZivrb1g87xkYnGg3WkkiSJEmSqq9I5vcr9yVJkiRJkiRJkiRJkiRpA7n55pvp27cvCxcuJJVKEYlESKfTy52TSCRo1aoVTZs25dxzz6VLly40bNhw6fHCwkLuvfderr76anbddVfef/998vLyVjpnJhO83nsPnnoKRo6En38OilVSqWCx5OrUqBF8LS8Pyle6dYNTToFOndbu/qdOncouu+zC3Llzefnll+nZs+cKzxs3bhwHHXQQM2bM4O233+bAAw8kmUwSj8dJp9NLC2gkbZreew8OO2zNPr+qm5wcOO44eOyxsJNIkiRJkiRJkiRJkiRJktbUwoWwyy7BM7rl5WGnWTc1asCwYdChQ9hJJK2podcOZcTtI8ikN61fqdpghwb8/Zu/hx1DkiRJkqQqx+IVSZIkSZIkSZIkSZIkSZVixIgRdOvWjUwmw0knncSBBx5Iw4YNyc/Pp2bNmsRiMerUqUO9evXIZDLk5OQsd31ZWRmDBg3iwgsvpHnz5syZM4e6devywQcf0Lx58z/N9+uvMHAg3HUXFBQEr4oQjQblAM2bw5VXwrHHQm7uml173333cf7553PIIYdw44030r59ewAymQyRSGTpeffffz/nnXceAwYMoHfv3hUTXFK1l05DixYwfXrYSTac3Fz49FNo1y7sJJIkSZIkSZIkSZIkSZKkNXH44TBkCJSWhp1k/TRqBD/+CPn5YSeRtCbGvzaeV//2KqWLqvmHz1rqeGZH/vrQX8OOIUmSJElSlRMNO4AkSZIkSZIkSZIkSZKkTUOXLl0YM2YM9erV45tvviEnJ4d9992XLl260K5dO7bddluaNGlCdnY2iURiuWvLy8t58803ueKKK2jfvj19+/bl4YcfJh6P065dOz777LOl544eDccfD1tsAf/6F8yeXXGlKxAUHxQVwfjxcP750LBh8HXSpNVfe8wxx3DIIYfwxhtv0L9/f7777jsAIpEImUyGVCoFQIsWLQCYvjG3K0haa++/D7/9FnaKDausDO6+O+wUkiRJkiRJkiRJkiRJkqQ18eqr8M471b90BYLn8y66KOwUktZU8y7NSZWlwo5RqbJqZtH6L63DjiFJkiRJUpVk8YokSZIkSZIkSZIkSZKkStO+fXvGjh3L4sWLOeuss3j44YdZtGgRALFYbOl5v99OJpOMHDmS8847j5o1a3LxxRfzl7/8haOPPpq77rqL7bbbjj322IMnnniVXr2gWzd4/nkoKQkKUjakgoLg9dBD0LYtXH89lJev/PwGDRpw++23s+uuuzJw4EBuu+02PvnkEyAoX1ly32PHjiU3N5d27dpt2BuQVK3ceWfFFklVRakUPPcc/O9HgyRJkiRJkiRJkiRJkiSpipo/H3r33vDP61aWkhJ46in48MOwk0haE3n182jdvTVEwk5SeaLxKNscsk3YMSRJkiRJqpIsXpEkSZIkSZIkSZIkSZJUqZo2bco333zDdtttx2WXXca9997L7NmzV3p+Mplk/PjxZGdnM2/ePKZNm7b0/L/+9a/8+9//pl27S+jde0+eey5NURGk05V1N4HyciguDkoR2raFceNWfu52223HgAED6NKlC08//TQXX3wx/fr1o6SkhIKCAp555hkef/xxttlmG/bcc8/KuwlJVdr06fDRR2GnqByxGDzxRNgpJEmSJEmSJEmSJEmSJEmrctppG0/pyhLFxXDccVBQEHYSSWui8+WdSeQlwo5RKWLZMXY9b1eicX+NrCRJkiRJKxLJZDKZsENIkiRJkiRJkiRJkiRJ2jQdc8wxvPjii1x33XVcdNFF1K1bd4XnFRUVUVxczOWXX86gQYM477zzuOqqq6hZswnnnQfPP5+mpKRqLCCKRCAnB664Aq69FhIrWcc1efJk+vTpw6OPPkomk2GbbbahtLSUefPmUadOHT788ENatWpVueElVVnXXAN33w2lpWEnqRzNm8PPPwefqZIkSZIkSZIkSZIkSZKkquWVV+Ckkza+4hUIngM+8UR49NGwk0hanUwmQ7/W/fjtp9/CjrLBxbJjXDj5Qmo2qRl2FEmSJEmSqiSLVyRJkiRJkiRJkiRJkiSF6sorr2TmzJn069ePOnXqrPb8yy67jHvuuYd//ONF7ruvJ4sXQ0lJJQRdS3l50KIFDB0KjRuv+JzS0lKGDx9O//79mTZtGjk5Oey2225ccsklNG3atHIDS6qyysuhQQNYuDDsJJWnRg144w3Ye++wk0iSJEmSJEmSJEmSJEmSfi+ZDJ6NnTcv7CQbTm4ujB4N220XdhJJq/PFg1/wzmXvUF5YHnaUDScCbXq04cT/OzHsJJIkSZIkVVkWr0iSJEmSJEmSJEmSJEkK3fz586lXr97S91OmTKFFixYkk0ni8TgA6XSaaDTKL7/8Qtu2ZzFv3pNkMvlAJKTUqxePQ/368Mkn0KrVys9LpVJEo1EikQiZTIZIpOrek6TK98kn0KMHLFoUdpLKE4nA3/8O994bdhJJkiRJkiRJkiRJkiRJ0u+99hqcfDIsXhx2kg0nHodTT4WHHgo7iaTVKSso487N7yRZlAw7ygaTyE9wwpsn0HLvlmFHkSRJkiSpyoqGHUCSJEmSJEmSJEmSJEmSfl+6cuutt3LiiScCEI/HyWQyAESjweNO33yzOb/++iyZTA2qcukKQDIJc+ZAp04wfvzKz1tSugJYuiLpT0aPhrKysFNUrkwGhg8PO4UkSZIkSZIkSZIkSZIk6Y/69Nm4S1cgeAZ48GAoKAg7iaTVyaqRxZ7X7EkiPxF2lA0iGo/SqH0jWuzVIuwokiRJkiRVaRavSJIkSZIkSZIkSZIkSaoyysrKSKVSjB07lmuvvZaSkhIikQiZTIZ0Os3IkXDIIRlSqZywo66xdBoWLICuXWHKlBWfY9mKpFUZNgxKStb+ul69ggKTJa/V2Wuv5c9f2euxx5a/7sIL4fnnYfLk5c/r1WvtM//e+PHBZ6gkSZIkSZIkSZIkSZIkqWqYOBHGjg07ReWIRuGpp8JOIWlNdL2yK7Vb1oaN8LH8WHaMI5850jUHkiRJkiSthsUrkiRJkiRJkiRJkiRJkqqMrKwszjnnHLp168ajjz7Kww8/zG+//UYkEuGbb6IceGCG4uLqt2Aok4HffoMuXeCXX8JOI6m6GTUq7ATLKy9f/v3118PRR0OrVhU7TyIBEyZU7JiSJEmSJEmSJEmSJEmSpHXXrx+kUmGnqByFhdCnT/AcsKSqLRqPcvTzRxPPiYcdpUIl8hN0v6s7mzXfLOwokiRJkiRVeRavSJIkSZIkSZIkSZIkSapS6tevzwsvvECbNm24+uqrufDCC/nvf4dxwAFlFBSEnW7dpVJB6crRR7sAU9KaKyyEWbMqZ66xY6Fr1z+/jjgC0ull5z3//PLXjRsHAwbAOedUbLlUJAKjR1fceJIkSZIkSZIkSZIkSZKkdVdcDI89BuXlYSepPHPmwCefhJ1C0pposH0D9rx2TxL5ibCjVIhoPEqjnRqx85k7hx1FkiRJkqRqYeOqY5UkSZIkSZIkSZIkSZK0UahRowYjRozgpJNO4oUXXuCJJ3YBOgFZYUdbL8kkjBkDAwfCaaeFnUZSdfDVV5CXB4sWbfi5Fi2CESP+vP+GGyAaDba//BLee2/54926Ldu+8sqKy1NQACNHwoknVtyYkiRJkiRJkiRJkiRJkqR188knEIuFnaJyFRXBa69Bly4bfq7582H06OA5vblzg2foCgogHocaNYJXy5bQsSO0bQvZ2Rs+k1TddL2yK9888w1zv5sLmbDTrJ9Ydowjnz6SSCQSdhRJkiRJkqoFi1ckSZIkSZIkSZIkSZIkVVlPPvkkN9/8ATfc0JVkMhF2nApRWAgXXgjdu0PTpmGnkVTVTZoE6XR48+fkwDnnLHt/112VN3cmA998U3nzSZIkSZIkSZIkSZIkSZJW7osvoLg47BSVK5OBYcMqftx0Ohj3k0/gww9h7FhYtCh4Zq+4GMrLV3xdXl5QflNSAs2bw267QbdusP/+0Lp1xeeUqptoPMqxrxzLI7s8QunC0rDjrLN4bpxDBxzKZs03CzuKJEmSJEnVRjTsAJIkSZIkSZIkSZIkSZK0MsXF8OCD+2w0pStLlJbCCScEizElaVWKi8MtXunVCxo0CLanTYNnn63c+YuKKnc+SZIkSZIkSZIkSZIkSdKKffjhygtBIHjeLJNZ9loTbdvCf/4Dw4dDYeGya3/6aeXXXHghPP88TJ68/Hy9eq16rvbt4fHH4eefg+KS+fPhq6/gwQehXr2VX/fNNxX3zO/8+XDHHdCkCRx6KFx/Pbz7LsybB2VlQfnKqr7HRUWweHFwzqRJ8PTTcPHFsOOO0LkzvPYaJJMVk1WqruptVY+/Df0bifzquQYhkZfgwH8fyI7H7hh2FEmSJEmSqhWLVyRJkiRJkiRJkiRJkiRVWZdfDr/+GnaKipdMwpgxMHBg2EkkVXXFxZBKhTf/xRcv2+7Xr/IXZBcXV+58kiRJkiRJkiRJkiRJkqQVGzOm4sfcd1+46CLo0gXy8tbsmuuvh6OPhlat1nyec8+F0aPhb3+DFi0gOxvq1oV27eCss6BRo5Vfm07DlClrPtcfZTLw2Wdw7LHQtGmQ/5dflhWorK/i4qBIZuRIOPnk4F5uvDGYQ9pUNenYhBPfOrHala8k8hLsec2e7PL3XcKOIkmSJElStWPxiiRJkiRJkiRJkiRJkqQqafJkGDBg4/2l+4WFQaHBxnp/kipGeXmwaDsMhx4K22wTbC9aBA8/XPkZKrvoRZIkSZIkSZIkSZIkSZL0ZwsWBK+K9ttvMGQI3HQTPPDAml0zblzwjPE556xZucj++0O/fhCLQWkp9O8PRxwBBxwAvXvDo48Gz/WuTCIRlLasi8mTYY89goKZF18MClI25LPDixfD/Plw223QsiVcdllwz9KmqEW3Fpz87slk1cwKO8oaiefG2ffWfdnz2j3DjiJJkiRJUrVk8YokSZIkSZIkSZIkSZKkKqlfP0ilwk6xYWUy8MILYaeQVJXl5ASLvcNw6aXLth95JChfqWzZ2ZU/pyRJkiRJkiRJkiRJkiRpeWPGQF5exY/7+ONw0EHwz3/CqFFrdk23bnD66fDgg2tWYnLrrRD9329dPOssuOACeOUVeO89GDQIzjgDfv555dcXFKx5tiXS6eBZ6LZt4YsvgmKXdHrtxlgfJSXB64EHYNttgwzSpqjZHs04dfip5NbNJZYV0gO5qxMJSlf++sBf2f3C3cNOI0mSJElStWXxiiRJkiRJkiRJkiRJkqQqp7gYBgyA8vKwk2xYBQXQp0/YKSRVZbm5yxZ8V6ZOnYLF6RB8Ft9zT+VngOD+JUmSJEmSJEmSJEmSJEnhmjSpej7Xu8UWsMsuwXZxMTRsCF9/DUVFMHMmDBwYnLMq6TSMG7fmc/70E+y+O1xzTTBPKrXu+ddXUVFQKtOtG1x+OZSWhpdFCsvm7TbnvAnnsdVBW5HIS4QdZzmJvAT1tq7H6Z+eTvte7cOOI0mSJElStWbxiiRJkiRJkiRJkiRJkqQq54UXwk5QeX7+GUaPDjuFpKqqZk2IxSp2zH/9CzKZ4PXYYys+59JLl20//zxMn77y8Q44AA47LHjl5S3bv/POy/bXq7duWTfbbN2ukyRJkiRJkiRJkiRJkiRVnOJiSCbDTrH22v+uxyA3F+64A9q2DbYbN4beveGLL6BFi1WPU1S0ZvM99BDsuCOMGQOFheueu6IVF8P998N228E334SdRqp8efXyOPaVYzniqSPIrp1NLLuCH85dWxGI58bZ47I9OGfcOWzebvNw80iSJEmStBGweEWSJEmSJEmSJEmSJElSldOnDxQUhJ2icpSWwt13h51CUlXVtm1QkFKZmjeHo45a9v7f/171+Q8/DK++GrwaNly2/4ILlu3fcce1zxGPwx57rP11kiRJkiRJkiRJkiRJkqSKVVwMqVTYKdZe7drLv58xA447LnjNmBHsa9QIbr991eMUF6/6eCYD110Hl1wSlLRUxe9VURH89BN07gyffhp2Gikc2/bclgt+vICtemxFIj8RSoZEXoJ6W9fj9E9PZ58b9iGWCLkERpIkSZKkjUQ87ACSJEmSJEmSJEmSJEmS9Htjx8LPP4edovKkUvDyy7BgAdSpE3YaSVXN1ltDeXnlznnhhUHpCcDQofDll5U7/xL5+bDLLuHMLUmSJEmSJEmSJEmSJElaJpmEdDrsFGuvpGT59zfdBM89F2zXrg0PPhhsH3TQqsdZ1XN8mQycey488URQblLVLV4M++8Pr70G++0Xdhqp8uXVy+PYV47lx//+yLAbhzFrzCzSqTTp8g34IReBrPwscuvl0uWKLux8xs4WrkiSJEmSVMGiYQeQJEmSJEmSJEmSJEmSpN974w0oKws7ReXKyoIPPww7haSqKBYLylfWxeOPQySy7LXEDTcs29e795+vu/TSZcf333/187Rqtfw8K3p99NHa5y8pgY4d1/46SZIkSZIkSZIkSZIkSVLFys4OnmerbqZMWf79Tz+teLtGjeWfs/uj3NwV789k4MILg+f1CgvXPWdlKyyEQw+F4cPDTiKFp033Npw64lTOGXcOnc7qRCI/QVaNrAqdI54TJ5YdY+uDt+aE/zuBC3+6kF3+voulK5IkSZIkbQAWr0iSJEmSJEmSJEmSJEmqUj76CJLJsFNUroICGDUq7BSSqqquXcNOEI68PNh887BTSJIkSZIkSZIkSZIkSZJycyEeDzvF2vv6a1iwYNn7li1XvD19elCisjILFsykrKzsT/tvvBEGDICiovWOWumKiqBHDxg7NuwkUrjqtqlLj/49uHzu5fTo34MmuzQhnhsnkZcgq2YWrKKU6Y+WXBNNRKm7VV06X9GZi36+iOPfOJ4W3VoQWVXDkyRJkiRJWi/V8J8vJUmSJEmSJEmSJEmSJG3Mvvxy3a7r1QsGDVr2fk3WJD32GJxyysqPf/EF7LLLn/cfcgicfz507BgUA0ybBq+/DrfeCr/+urbJIZ2GYcPW/jpJm4Y99oDBg4OSpk1J+/ZhJ5AkSZIkSZIkSZIkSZIkAdSqte7FK//6F1x/fbA9aBD07r3sWLNmsPPOwfaSrxA8n3vYYcH2vHkwYsSyYwccEBxfct4SO+8Mv/0WbA8fDvPnQ3k5PPQQXHVVsP+665adc911y659+ulV38OECaPIyTmSp59+muOOOw6AV16BO+6onqUrSxQUwP77w8SJULdu2GmkcCVyE+x0yk7sdMpOZNIZFkxewMwvZjL90+lM+XgKv074lWRJknQyTSQaIZPOEIlFiCVi1GpWi2Z7NKNZ12Y06diEhjs2JJYVC/uWJEmSJEnapFi8IkmSJEmSJEmSJEmSJKnKmDMHCgvDTrFq118fLAD9va22gksvhSOOgG7dYPr0tR933DjIZNasMEbSpmXXXYOCpk1JVhbsu2/YKSRJkiRJkiRJkiRJkiRJAO3abZhnXPfdNyhj+aOGDeHVV4PtDz+EffZZduzhh6Flyz9fc8EFwQtg773ho4+C7RtugD33hC5dgqKX555b/rpPP4Wbblp5xkQizYknbkVOzll07twZgHnzMpx6aqRal64sUVgIZ50FL7wQdhKp6ohEI9RtU5e6beqy43E7Lncsk8mQKksRS8SIRH34X5IkSZKkqsLiFUmSJEmSJEmSJEmSJElVxujRkJ0NpaWVP/dRR8Hs2cvvW7x4+fdduy4rXUml4Lrr4Pvv4corYY89oFUrePRR+Mtf1n7+VAqmTYPmzdctv6SN1zbbQIsWwefNpiIahZNPDjuFJEmSJEmSJEmSJEmSJAlghx2gpCTsFOumpAT22y8oZTnhBNh666BE5ocf4Nln4T//gbKylV+fmxulV68d6dy5L1lZWQCcfvrGUboCwXPbb70Fb7wBhxwSdhqp6otEIsSz/VWukiRJkiRVNZFMJpMJO4QkSZIkSZIkSZIkSZIkAdxwA9x8MySTa39tr14waNCy95HI6q957DE45ZRgu2VLmDJl1ee/+CIceWSw/cgjcOaZwXbTpsG10Wjwfocd4Lvv1iI8UKtWkP/ww9fuOkmbhscfh/POg4KCsJNUjr33hg8+CDuFJEmSJEmSJEmSJEmSJGmJbbaBCRPCTlH5EgmYOxc22yx4/8orcNJJbDTFK0vUqQOTJgVfJUmSJEmSpOomGnYASZIkSZIkSZIkSZIkSVriu+/WrXSlIgwbBiUl8NtvMHw4nHHGn8tb9tln2fbw4cu2p0+HqVOXvd9337Wfv7gYfvpp7a+TtGk45piwE1SeGjXgiivCTiFJkiRJkiRJkiRJkiRJ+r3OncNOEI78/OKlpSvz58Opp258pSsQ3NOZZ4adQpIkSZIkSVo3Fq9IkiRJkiRJkiRJkiRJqjIKC8Obu3lzyM6GzTaDLl3g4YfhhReWHa9dG+rWXfZ+9uzlr//9+9at137+ZDIoX5GkFcnNhd69IZEIO8mGl5cH3buHnUKSJEmSJEmSJEmSJEmS9Htdu0J+ftgpKl9x8TAmTJgAwMUXb5ylKwClpTBkCHz4YdhJJEmSJEmSpLVn8YokSZIkSZIkSZIkSZKkKqOyFyIuXAhPPgmnngoHHADHHw8jRiw7fuSRcPTRwfYfF4qWla38fY0aa58lk9l4F2JKqhgXXACxWNgpNqzc3GBhetQnXCVJkiRJkiRJkiRJkiSpStl117ATVL5YrIzS0rd56623+PVXeOGFPz9DvDEpLIRbbw07hSRJkiRJkrT24mEHkCRJkiRJkiRJkiRJkqQlksnKne+ii/6875VX4PvvoVWr4P0hhwSLJAsLlz8vO3vl7wsK1i3PxrwQU9L6a9MG9twTPvig8j8vK0s0CqefHnYKSZIkSZIkSZIkSZIkSdIf7bgjNGoEkyaFnaTyRKMxUqln+eCDXUkmLyIaDTvRhjdsGEyfDk2bhp1EkiRJkiRJWnObwD/dSZIkSZIkSZIkSZIkSaoucnPDTgClpTB69LL3m28efP3tN/j112X7GzVa/rrGjZdtr+uC0ho11u06SZuOgQP/XPy0scjPh759oX79sJNIkiRJkiRJkiRJkiRJkv4oEoErrgie9doURCLQqtWPRCK/0Lx5S+6+G4qKwk5VOe67L+wEkiRJkiRJ0tqxeEWSJEmSJEmSJEmSJElSlZGXV3lz1awJ22335/05OdCx47L3s2Yt2/7gg2Xbe+65bLtlS2jefNn7999f+zyxWDC3JK1K06Zwzz0b38L1eBw6dYJTTw07iSRJkiRJkiRJkiRJkiRpZU48EdLpsFNUjry8DIsW/ROAZs16s3hxyIEqSWkpPPAAlJWFnUSSJEmSJElacxavSJIkSZIkSZIkSZIkSaoy6tWr+DH/9S/IZILXY48t21+3LowbB2++CWecAfvuC8ceC+++C61aLTvv+eeXbffrt2z7lFPg6qvhsMPgueeW7X/3Xfjuu7XPmZUFtWqt/XWSNj2nnRYURMXjYSepONnZ8NRTEImEnUSSJEmSJEmSJEmSJEmStDL5+XDyyRvX82srU14+m9mzX6Bz5868885OFBSEnajypNPw6qthp5AkSZIkSZLWnMUrkiRJkiRJkiRJkiRJkqqMXXeFvLzKmy8Wg4MPhocfhqFD4dlnoWvXZcfvuw/eemvZ+2HD4Oabl117663BosJddw32TZkCp5++blkSCWjfft2ulbRpiUSCkpLs7LCTVIz8fOjbF7bYIuwkkiRJkiRJkiRJkiRJkqTVueii4LnXjVsBZWU3c8wxR3PDDXcybFjYeSrX4sXwyCNhp5AkSZIkSZLWnMUrkiRJkiRJkiRJkiRJkqqMjh0hHq+cuWbMgGOPhcGD4bvv4NdfobwcZs2C11+HQw6B887783X/+Af07BkUtSxYAKWl8OOPcPfd0KkTTJ26bnmKimCnndbnjiRtSpo2hf79K7esakPIzg7Kq049NewkkiRJkiRJkiRJkiRJkqQ1sd12wXNflfXMbxhychK89NLhPP300+Tm7kFubtiJKt/YsWEnkCRJkiRJktZcJJPJZMIOIUmSJEmSJEmSJEmSJEkQlJjUrBkUoGxqmjVb99IWSZuuq64KCliKisJOsvaysmCrrWDkyOCzX5IkSZIkSZIkSZIkSZJUPUyZAjvsAIWFYSepePn5MGgQHHUUpNNp+vePcNVVEUpK1m6cXr2CcZaIRNbu+mgUhg2DLl2W7TvlFHj88eXPq1cPrrgCDjkEWraEVArGj4fBg+H++yGZXLt5l8jKghkzoH79dbtekiRJkiRJqkzRsANIkiRJkiRJkiRJkiRJ0hLZ2dCiRdgpwrHrrmEnkFQd3XYbnHQS5OWFnWTtxOPQpAl89JGlK5IkSZIkSZIkSZIkSZJU3bRoAf/+d1BSsjHJyoJ99glKVwCi0Sgff7z2pSsV4aqrli9dWZFWreCrr4Lile22g9xcqFEDOnWCvn1hyBBIJNZt/pwcGD163a6VJEmSJEmSKls87ACSJEmSJEmSJEmSJEmS9Ht77AE//hh2isqVkwPduoWdQlJ1FInAAw8E208+maGoKBJuoDWQlQXNm8Pw4VCvXthpJEmSJEmSJEmSJEmSJEnr4qyzYPBg+OwzSCbDTlMxcnNh4MDl9332WeXn6NAB/vUvSKehrCx41nhFHngAttgi2B47Fq6/PnhG79ZbYautYP/94Zpr4IYb1j5DcTF8/jl0777Ot7FOSkoWMmvWGGbO/IJ5876nvLyI8vIi0uly4vE8Eok88vPr07hxJ5o06Ui9elsTiUQrN6QkSZIkSZKqHItXJEmSJEmSJEmSJEmSJFUpe+8NL78MhYVhJ6k88TjstlvYKSRVV9EoPPgg1K0boV+/ql2+kpMD22wDH34ItWuHnUaSJEmSJEmSJEmSJEmStK4iEXjmGdh++42jeCUvDwYMgAYNlu0rLIRZsyo3R3Z2UGiTlQV33w1HHAEtW/75vLy8oFhliUsuCZ7NA0gk4Omng+3zzoObb4ZUau1ylJcH41133TrcxFqYM+dbJk58iylTPmLWrNEUFc0nkcglmSwhlSpb6XVZWTXJZNKk00nq1duG5s270qJFN7bZ5hASibwNG1qSJEmSJElVjtW8kiRJkiRJkiRJkiRJkqqUI49c+4V91d1mm8Guu4adQlJ1FonAbbfBvfdGyM8PCp2qmrw8OPpoGDHC0hVJkiRJkiRJkiRJkiRJ2hg0bw733BM8H1ad5eTAgQcGzzH/3oQJlX9vt98OO+wA33wDV1+98vNq1YJYbNn7wsJl2wUFy7br14d27dYty/ffr9t1q5NKlfHNN8/x0EM788gju/DBB9cxceL/UVAwm3S6nNLSRassXQEoK1tMeXkhqVQpc+Z8zRdf3M8bb5zBnXc25K23zmf+/IkbJrwkSZIkSZKqJItXJEmSJEmSJEmSJEmSJFUpm20W/GL+3y8E3Jjl5cHllwelCZK0LjKZzNLt3r2Dhc577AH5+SGG+p2cnGDh9iuvwBNPVJ1ckiRJkiRJkiRJkiRJkqT1d/rpcO651bd8JTsb2raFZ57587Giosp9xnfffeGCC6C0FE46CcpW0T0yZw7Mm7fs/aWXQt26sPnmcP75y5/bsuW65SkpWbfrVmbRoum8997V3HlnQ9544wxmzx5LMlm82pKVNbWkjGX06Id48MH2DBjQmfHjXyOdTlbI+JIkSZIkSaq6LF6RJEmSJEmSJEmSJEmSVOVcckmwiHFTkE5Dr15hp5BUnU2dOpX333+f559/nrFjx9KsGXz4YYZ77glKTuLx8LLl5QVlWpMmwYEHhpdDkiRJkiRJkiRJkiRJkrTh9OkDJ5xQ/cpXsrKgdWsYOhRycv58vLi48rJsthkMGgTRKPzzn/DVV6s+P52GW25Z9v7YY2H+fJg9Gw44YPlzV3Rva2JVxS9rI5ks4Z13LqV//6349NP/UFq6kLKyxRUz+Aqk0+Ukk8VMnz6SV145mb59t2T69E832HySJEmSJEkKX4hLaSVJkiRJkiRJkiRJkiRpxXbaKVjEOG5c2Ek2rFgsKCSoXTvsJJKqo1QqxQ033MATTzzB1KlTl+7fc889Oe6449h777355putOPPMOB9/DKkUlJdXTrYaNYJF4AMHWrgiSZIkSZIkSZIkSZIkSRu7SAQeeigoDXnqKSgsDDvR6uXkwFZbwUcfQc2aKz6noopH1sTNN0OzZjBsGNx555pdc889wXOB//gHbL75sv0vvwzdu0N+fvB+wYJ1y5RMrtt1vzdjxme88MIxFBbOJZksWf8B11JZ2WLKyhbz+OP70rHjmey//+3E4+vYRCNJkiRJkqQqK5LJZDJhh5AkSZIkSZIkSZIkSZKkP3rqKTj7bCgoCDvJhpOXByNGBEUzkrS2rr32Wu688046dOjAHnvsQXZ2Nq+//jo//PADEBSwnHnmmRxyyCHMmVOLvn3TDBoUJZVKUlwcr/A82dnB4vk994QrroB99w0W0UuSJEmSJEmSJEmSJEmSNg2ZDFx9NfTvD0VFYadZudxc6NAB3nlnWTnJirz3Hhx1FCxcuPZz9OoFgwYtex+JrPr8V16Bnj3XbOyddoKvvlp+7K23Du5l8mSoUQOmTVt2vEkTmDVrDYP/To0asHjx2l8HkEyWMHTotXzxxQMkk8XrNkgFSyTyyM2tx9FHP0/TpruHHUeSJEmSJEkVyOIVSZIkSZIkSZIkSZIkSVVSaSk0bw5z5oSdZMOIxaBTJ/j007CTSKqOfv75Z7bZZhtOPPFE7rnnHmrVqgVAYWEhL774Is8//zzvvfceiUSCiy++mJtuugmA4mJ47jm4/fYM06ZFiEbXr+AqJweysoJF22efDeeeC82aVcQdSpIkSZIkSZIkSZIkSZKqq0GD4PzzoaQEksmw0ywvNxdOPRXuuguys1d97vDh8Ne/Vv3ilT96+GE444xge+RI6Nx5zcb9o7p1Yf78tb9uzpxvefrpgyksnEsyWfUaeOLxXHbZ5RwOOOBOIpFo2HG0hjLpDMULikmWJEkWJ0mn0sRz4iRyE2TVzCKRmwg7oiRJkiRJCpHFK5IkSZIkSZIkSZIkSZKqrKFD4ZBDgqKAjU1eHowbB1tuGXYSSdXRTTfdxJ133smzzz7LQQcdRDqdJpPJEIvFAJg1axZPPvkkffv2ZebMmRx77LH079+funXrAhCNRvnhB/jsM/jkExgxAiZMgEQiWNydSgWvdBqi0eAViwVfi4qgcWPYdVfYay/o2DEoksrKCvM7IkmSJEmSJEmSJEmSJEmqSmbMgBNOgNGjobAw7DRB4UqdOvD889Cly5pdM3Ys7L03LFq09vOtrHjlX/+C668PtgcNgt69g+2//hVat/7zOP/8Z1CAAvD008Fzf089BfPmQdeu8I9/wMsvw+TJwXnHHbeswCWVgv32g48+Wvv8AE2aBH+Oa2PGjM944okDKCtbDFTdX3WZSOTRpk0PjjrqWaLReNhx9AeZdIb5E+Yzc/RMpo+cztSPpzLvh3kARGNRItEIRILzMukM6fI0+Y3y2WKXLWjRrQWNOzamcYfGZNXw4VZJkiRJkjYV/guPJEmSJEmSJEmSJEmSpCprv/3gmGPgueegpCTsNBUnPx9uucXSFUnrLjs7m4KCApo2bQpAKpUikUiQyQSLlBs3bszll1/OLrvswplnnslzzz3HkUceyVFHHbV0jG22CV4nn8z/xgjKV77+GhYvDj53S0qCMpacnGDReZs20L598DkmSZIkSZIkSZIkSZIkSdLKbLEFfPghDBwIF14IpaWQTIaTJTcXTj0V7rgD8vLW/LqttoLi4g2X6/fefHPF+y+6aFnxyjvvwOOPLzsWi8GBBwavP0om4Zxz1r10BYJnDNfGzz9/yNNP/5Xy8irQtLMa5eVFTJw4hKeeOojjj3+DeDw77EibvEw6w+Shk/nkzk+YMmwK0USUSCRCWUHZch0+KVIrvH7x9MWMnz6eiW9NJJ4dp7y4nFpNa7HrebuyU++dyK2TW0l3IkmSJEmSwmDxiiRJkiRJkiRJkiRJkqQqrX9/eOutjad4JRaD7baD888PO4mk6qxBgwYAvPLKK7Rr145EIgFAJBIBIJ1OE41G2XvvvXnqqafYZ599uP322znssMOWnvtHSz6fttuucu5BkiRJkiRJkiRJkiRJkrRxi0TgtNOge3c4/fSgBCSdhrKyypk7Lw8aN4ZBg6BLl7Ufo0YN2HxzmD69wuNViJ9+gsGDYbfdoFEjyM6GWbPg/ffh7rvh22/Xfex4HPbee83Pnz7902pTurJEMlnE1KnDee65wzn++NeJRv31nGEoXlDMl499yci7RlK6qDQoWgFSpSsuWFmdVGlq6bW//fQbH/zjA96/9n22O2I79rh0Dxrv3LjCskuSJEmSpKojkslkMqs/TZIkSZIkSZIkSZIkSZLCM3QoHHIIFBeHnWT95eXBuHGw5ZZhJ5FUnU2dOpX27duzePFi/vOf/3DSSSdRp06dP52XTCaJx+N07dqVgoIChg8fTn5+/tKCFkmSJEmSJEmSJEmSJEmSKstPP0H//vDII8H7goKKnyMnJ/jaowdcdhnssUdQwrKujjgCXnmlYrJVJ7VqwbPPBt/H1fnll3EMHNiFsrLFGz7YBpBI5LHNNodyxBFPEYlEw46zyVg4bSHvXfUe418eD1FIFiU36HyRWIR4dpzNWm7Gfrfsx7Y9t92g80mSJEmSpMrlv+pIkiRJkiRJkiRJkiRJqvL22w9OOCEoLanO8vKgTx9LVyStv+bNm/Pwww9Tt25dbr31Vh544AGmTp1KOp1eek55eTnxeJyioiJisRjpdJqSkhJLVyRJkiRJkiRJkiRJkiRJoWjVCu6+G+bOhfvvhx12gNxcqFlz/cpR8vKCMerXh+uugylT4OWXoXPn9RsXYK+9IDt7/caojkpLoWPHNTlvMYMH719tS1cAysuL+OGH1xk58u6wo2wSMpkMYx4Zw33b3ce3z31LsiS5wUtXADKpDOVF5cz7bh4vn/gyTx/yNIVzCzf4vJIkSZIkqXJEMplMJuwQkiRJkiRJkiRJkiRJkrQ6ySQcfDB8/DEUF4edZu3l58OZZwaLRSVpfaRSKWKxGCUlJTzyyCP06dOHmTNnsvfee3PmmWey66670rx5c+LxOAAvvvgiZ511FieccAL9+/cPOb0kSZIkSZIkSZIkSZIkSctMmgRffAEjRwbPCX//fVCWEo9DOh28UimIRpe9AEpKoGVL2GMP6No1KAlp3x5isYrNN3x48AzzokUVO25VV7cuzJ+/+vNeffUUvv32OZLJkg0fagOLx3M5++wvqVdv67CjbLQWTlvIyye8zKyxsygvLA81SywrRjwnzqEDDmX7o7YPNYskSZIkSVp/Fq9IkiRJkiRJkiRJkiRJqjZKSmCffeDLL4Pt6iIvD44+Gh57LFgIKklrq7i4mBkzZtCmTZvl9qfTaV5++WXuvfdehg0bRjwep0uXLmy99da0a9eOGTNmMGjQIGKxGN9//z01atQI6Q4kSZIkSZIkSZIkSZIkSVq9dBomT4Zx42Dx4uCZ4ZISyMqCnBzIzYWtt4Yddgj2bWgFBUEJSXm4HRGVbt99YejQVZ8zefJ7PPvsYZSXF1VOqA0sEonSsGFbzjxzNNFoBTf4bOIymQxjHx3L2xe/Tao0RTqZDjvSUom8BC33bclhAw8jv0F+2HEkSZIkSdI6snhFkiRJkiRJkiRJkiRJUrVSWAh/+QuMHg3FxWGnWb38fDj2WHjkEYhGw04jqbq65ZZbePPNN7nwwgs57rjjgGARauR/bU5z587liSee4K233uK7777jl19+WXrt/vvvzyWXXMJf/vKXULJLkiRJkiRJkiRJkiRJklSd7bMPfPhh2CkqT82a8OCDcMIJKz+ntHQx/fq1pqhobuUFqwSJRD577309nTtfFnaUjUY6mealE15i4lsTKS+smg1GsawYWTWz6D2sNw22bxB2HEmSJEmStA4sXpEkSZIkSZIkSZIkSZJU7ZSWwpFHwgcfQFFR2GlWLi8P/v53uOMO+F83giSttf/7v//jxBNPZK+99uKZZ54hLy+PVCpFLBb707lTpkxh1qxZzJgxg7lz57L99tuzxx57kEgkQkguSZIkSZIkSZIkSZIkSVL1N2QIHHMMFBSEnaRy1KwJc+dCdvbKz3n11VP49tvnSCZLKi9YJYnHczn77C+pV2/rsKNUe8mSJM8e9ixTh0+lvKhqlq4sFYHsmtn8bejfaNKpSdhpJEmSJEnSWrJ4RZIkSZIkSZIkSZIkSVK1lErBjTfCnXdCSQlUpSeh4nHIyYF+/aB377DTSKruWrduTdOmTbn77rvp2LEjAKWlpYwfP57hw4fTokULateuze677048Hg85rSRJkiRJkiRJkiRJkiRJG5d0Gho3hjlzwk6y4UUisN9+8MILULv2is+ZOfMLBg3ai/LyokrNVlkikSjNmnWmd++Pw45SrSVLkwzefzAzR88kWZwMO84aS+Qn6PV+L7bYdYuwo0iSJEmSpLUQDTuAJEmSJEmSJEmSJEmSJK2LWAxuuAE+/RS22gry8sJOFMjPh86dYfx4S1ckrb/Bgwczd+5cTjzxxKWlKz/99BPHHHMMnTp14vzzz+fII4/kjDPO4Nprr2X8+PEAJJPVZ4GqJEmSJEmSJEmSJEmSJElVWTQKF18MublhJ9nw4nHIzoaWLeFvf4OPPoJMZvlzRoy4k2SyJJR8lSGTSTNz5hfMnz8x7CjVVjqZ5rnDn6t2pSsA5YXlDD5gMHO+2QSaliRJkiRJ2ohYvCJJkiRJkiRJkiRJkiSpWmvXDr75Bi69NFjMGImEkyMeD0pX+vaFDz+ELbYIJ4ekjcvPP/9MIpFgr732AuDHH3/kqquu4s0332T//ffn7LPP5uCDD6agoIC+ffvywAMPABCPx8OMLUmSJEmSJEmSJEmSJEnSRuX00yGdDjvFhte1K7z5Jvz4I+y8M5x7LmyzDfTpA7NnQ1HRfH744TUymY37m5FOpxg1ql/YMaqt1059jSkfTal2pStLlC4u5bG9HmPR9EVhR5EkSZIkSWvI4hVJkiRJkiRJkiRJkiRJ1V4iATfeCJ9+Ch06QF4exGKVM3dWFuTkwP77w/jxcNpp4ZW/SNr4lJWVUVxcTOvWrSkvL2fYsGG88MIL3Hvvvbzxxhvcf//93HffffTr14/tt9+e/v378+STTwKQyWRCTi9JkiRJkiRJkiRJkiRJ0sahfn04/PDgueWNVX4+XH11sF2/Plx0EYwbB088ERSxbLcdXHTRANLpjf/XWKbT5Xz55WOUlxeFHaXaGf/aeL5/6XvKi8rDjrLuMlC2qIyXTnjJ53ElSZIkSaomNv5/sZIkSZIkSZIkSZIkSZK0yWjXDkaPhpEj4eSTg0KUDVXAUrMm1KoFF14YFK4MGQJNm26YuSRtulq1akVJSQkff/wxiUSC999/n2233ZZzzjln6TmNGzfm8MMP5+r/rXYeNmwYABFboCRJkiRJkiRJkiRJkiRJqjD33AO5uWGn2DCysmDffeGAA5bfH4nA7rvDI4/AlClpmjW7m0ymOJyQlS7CN988F3aIaqVofhGvnvJq9S5d+Z90Ms2sMbMYO2Bs2FEkSZIkSdIasHhFkiRJkiRJkiRJkiRJ0kanXTt47DH4/nuIx4NClPx8qFFj3ceMRoOilZwcaN8eHnoI5syBO+6AFi0qLrsk/d5+++1HgwYNuPjiixkzZgyzZs2ibdu2AESjwWOgqVQKgJ49e1K3bl0WL15MWVlZaJklSZIkSZIkSZIkSZIkSdoYbb45PPww5OWFnaTi5ebCgAGrPmfOnHeIxwsrJ1AVUF5ewIgRfcKOUa28ccYbJIuSYceoMOWF5bx90dssnLYw7CiSJEmSJGk1LF6RJEmSJEmSJEmSJEmStNF6+2047DCYOhVGjw7KUs49NyhOyc4Oylhq1YKaNYPtvLygnKVmTdhss2ABYY0asPvucNllQZnLDz/Al1/C8ccHY0jShpLJZGjWrBmnnnoqX3/9Nddeey1lZWV88803lJWVEY1GSaVSZDIZAD7//HMikQhZWVlkZWWFnF6SJEmSJEmSJEmSJEmSpI3PMcdAt26wMT2ml5cXlK40aLDq8776ajBlZQWVE6qKWLhwKr/99nPYMaqF8a+NZ9J/J5EqS4UdpUKlSlO8fOLLS5/XlSRJkiRJVVM87ACSJEmSJEmSJEmSJEmStKEMHgxXXw2RCGyzTfA64YTgWDoNEycGRSrFxVBSAmVlQZlKbm5QxLLjjtCsWXC9JK2psjL49lsYMwbmzAk+YwoKgs+S/PzgM6ZRI9h5Z9h+e0gkVjxOJBIhEolw2223kUql6NevH2VlZQBcdNFF3HrrrdSuXRsISlpefPFF5s+fzxlnnFFJdypJkiRJkiRJkiRJkiRJ0qYlEoFBg2DrrYPnBau7rCzYbz848sjVnzt9+qcbPlAVE4slmDlzNLVrtww7SpVWvKCYV095lfKi8rCjVLh0Ms2sMbP4cuCXdDitQ9hxJEmSJEnSSkQy1qZKkiRJkiRJkiRJkiRJ2ghNmgR77AEzZqy81ECSKsIPP8CwYTB8OIwcCT//DDk5kEoFpU7p9PLnx2LB8Wg0ON66NXTuDF26QLdu0KbNsnNTqRSxWIw5c+bw5JNP8tJLLzFy5EgAtt9+e0499VRq1arF66+/zjvvvMMxxxzDE088UXk3L0mSJEmSJEmSJEmSJEnSJui55+DUU6GoKOwk62ezzWDiRGjQYNXnJZMl3HZbTdLpZIXMu+WWB9Cu3Uk0bbo7NWo0JhZLUFg4l4KC2UybNpwJE97kp5/eX+04LVrsRadOZ9Oo0U7k5zckO7sWZWWFLFgwmUmT/svIkXdRVDRvPZJG6dz5Ug444I71GGPjN+yWYXx888ckSyrm70dVlN8wn0tmXkI0Fg07iiRJkiRJWgGLVyRJkiRJkiRJkiRJkiRtlG68EebOhf79w04iaWNUVgavvAJ9+sD48RCJrP/i6fz8oKSlXTu48ko45BCIx5cdLykp4ZNPPuH999/nnXfe4Ysvvlh6LC8vj169enHTTTdRt27d9QsiSZIkSZIkSZIkSZIkSZJW68or4d57q2/5Sn4+DB0Ku+22+nNnzPiMwYMPoLR00XrNmZdXn8MPf5I2bbqv9tybb84hlSpd5Tl77fUv9t77+pUe/+23n3nooQ6UlPy2lkmX2WKLXTn99FHrfP3GLp1Kc1ejuyiaV03/Q1hDWTWyOOq5o9jqoK3CjiJJkiRJklYgvvpTJEmSJEmSJEmSJEmSJKl6yWRg8GB46qmwk0ja2EybBvfdBw8+GJSkLF5ccWMXFgZfR42CXr0gkYDzzoOzz4ZGjTLk5OSw7777sssuu/D3v/+dCRMm8Nlnn9GiRQvatGlDx44dKy6MJEmSJEmSJEmSJEmSJElapdtvhwULgmeWq1v5Sl4evPbampWuAMycOZp0Orlec8Zi2Zx44hCaNOm0dN+3377A+PGvUFAwi0Qin4YNd2Crrf5KixZ7rtGYixfP4LPP7mX69E8pKJhNIpHLjjueQNu2xwNQu3ZLtt/+KMaMeXSdc8+Z8y2ZTIZIJLLOYwTjzKFv3758/fXXRKNR2rdvT8+ePdl5550rZPyw/DjkR5Kl6/d3ozooKyhjxB0jLF6RJEmSJKmKimQymUzYISRJkiRJkiRJkiRJkiSpIo0aBSefDD/8ANV0/ZmkKmbRoqAE5YUXgnKn0tLKmTcnJ5ivVy+4664MNWr4oSZJkiRJkiRJkiRJkiRJUlWRTkPv3vDii9WnfCUvD55/Hg4+eM2veemlE/nmm6fXa94uXa5g//37LH3/+uunMXbswBWeu/nm7ZkzZxyZTHqd5rryygXk5NQG4J13LmXkyLvXaRyAeDyPc8/9ltq1W67zGMOGDeOYY47h119/ZfvttycajfLDDz/QunVrbrrpJg477LDVjrFw4UIGDhzIuHHjmDFjBplMhoYNG9KhQwcOPPBA2rZtu8LrysvLyWQyJBKJDVLu8li3x5j68dQKH7cqiufE+ft3f6dOqzphR5EkSZIkSX8QDTuAJEmSJEmSJEmSJEmSJFW0wYOD4hVLVyRVhHfegdatg9KVkpLKK12BZfMNHgxbbx1h2LBlx9LpdVtMLEmSJEmSJEmSJEmSJEmSKkY0CoMGwVlnBYUmVV1+Prz11tqVrgDMmTNuvedu3/6Upds///zhSktXAH755at1Kl3Jza3LLrv8fWnpSjqdYtKkd9d6nN+LxRLMm/fDOl8/YcIEzjrrLIqKiujbty9vv/02r732Gv369WPSpElcc801TJkyZaXXZzIZACZOnMjVV1/NyJEjKSkpobS0lLFjx3LjjTdy7LHHMnjw4D9dO2vWLC6//HKOOuoodthhB7Kzs9lqq6145ZVX1vl+fm/B5AXM/HxmhYxVHWTSGT6797OwY0iSJEmSpBWIhx1AkiRJkiRJkiRJkiRJkipSeTk89xyMGhV2EknV3aJFcN558NJLUFQUbpbi4uD1l7/A3/4Gd90F+flRUqkU0WiUiE1TkiRJkiRJkiRJkiRJkiSFIhKBu++GZs3g2muhtBTSa98ZskHl5kKdOvDGG7Dzzmt/fXn5+j1IGY/n0qDBdkvf//jj28sdb9RoJxKJ/OX2LVo0jYULp67R+GedNZZGjXZabt+8eT/w/vvXVEBpTGa97n/o0KH88MMPnH766ZxzzjlL95922mlMnz6dG264gQEDBnDjjTeSSqWIxWLLXb/kGdH27dvzww8/kEgkiEajpNNpioqKGD58ONdccw2XXHIJW2+9NbvtttvScSZNmkS/fv2oW7cuNWvWpGbNmixYsIDy8vLgzjKZ9XoG9YsHvyCdqmJ/2TegVFmKMY+M4YA7DiAai4YdR5IkSZIk/Y7FK5IkSZIkSZIkSZIkSZI2Km+/DdtsA1tuGXYSSdXZRx/BUUdBQQGUlISdZpniYnjiCXjppXIeeOAXjjqqadiRJEmSJEmSJEmSJEmSJEkScPHF0KMHHHMMTJ4MhYVhJwrk5kLv3nDnnZCXt25jJJPr9zBlbm6d5d4XFc1b7v3hhw+mYcMdl9s3fPjtDB169XrMmiGRWMcb/v0omQzJZPE6XVtcXMx7771HTk4OBx54IMDS0pNEIkHnzp0B+O677wCIRlde5pFIJGjRosWf9rdp04YFCxZw6aWXMmTIEHbbbbelx3bccUe+/PJL2rVrR0FBAWeccQbvvvsum2222Trdzx/9+PaPpMs3neIVADIwb/w8Gu7QMOwkkiRJkiTpdyxekSRJkiRJkiRJkiRJkrRRGTwYTjop7BSSqrOXXoKTTw5KTqqi4mIoLk5w9NF1uPba4dx8c9ewI0mSJEmSJEmSJEmSJEmSJGDbbWHs2KDk5KaboKQE0iH1UuTmQp068Nxz0HU9HzVMp8vX6/qSkt+We5+XV2+9xvujV189hezsWuTl1WfrrQ+mQ4fTqF9/Ww4/fDCZTJpx455e57EzmTSpVNk6Xbto0SK+++47WrduTZs2bQCIx5f9GtC8vDwaNmzI3LlzmTFjBltsscU6zbNw4UIAatasudz+2rVrU7t2bSAogSkpKSGRSJCTk7NO8/xeOpVm/oT56z0OQPte7ek5qOcqz/n5w595fJ/HV3jssMcOY6dTdlrptTO/mMkjuzyyHgmXN2v0LItXJEmSJEmqYixekSRJkiRJkiRJkiRJkrTRWLgQ/vtfePDBsJNIqq4GDoTzzqu6pSvLy+euu7rQti0ce2zYWSRJkiRJkiRJkiRJkiRJEkAsBlddBT17Bs/3TZ4MhYWQyVTO/FlZEI3CKafAv/8NeXnrP2YslrVe15eXFzFv3njq198WgC23PIARI+5YevyBB9oC0KvXB7Rsufdaj//LL18t3R4//hXi8Vzatj0BgI4dz16v4pVUKsqkSdnEYrDZZlCrFtSsGfw5r05BQQHz58+nbdu21K1bF4BIJELmf38Z4vE4eXl5FBcXU1hYCEAmkyESiax0zJ9//pmvvvqKaDRKWVkZn3zyCffffz8777wz3bt3ByAajS49f8l45eXlFBQUkJOTQ25u7rp+O5aa/8N8YokYqdLUeo9VnZQVlDFtxDTa/6192FEkSZIkSdLvWLwiSZIkSZIkSZIkSZIkaaPx4ouw337wvzVpkrRWBg+uTqUrgZKSCL17Q3Z2sEBbkiRJkiRJkiRJkiRJkiRVDdtuC19+CR9/DHfeCe++C5EIlJRsmPlq1gwKV84+G849F5o1q7ix4/Gc9R7jyy8Hsf/+twOw5Zb7s8MOx/Ltt8+tx4gRYrEEqVTZn45kMuml27m56/dweVlZhMGDc5k4ERYtgoULgyKdunVh9uxVF7AUFRVRVlZGfn4+WVl/Lq9JJpOk02lisdgqy1YAUqkUsViMt956iwsvvJB0Or20wOXoo4/m+uuvZ7vttgNYbqwl2+Xl5RQVFZGTk0N2dvbafhv+ZObomes9xsoM7DrwT/tKF5au0bXPH/U8BbMLlttXtvjPf0fWx9QRUyt0PEmSJEmStP4sXpEkSZIkSZIkSZIkSZK00XjySTj//LBTSKqO3ngDzjqrepWuLFFcDCecENzDfvuFnUaSJEmSJEmSJEmSJEmSJC0RiUC3bsFr1ix48EHo3x+SyaC8I51e/Rirkp0dlK1ssw1ceSUccQSsoN9jvSUS+es9xqhRfdlxx+No1GgnAI444inatOnBhAlvUFQ0j7y8+my2WfM/XdeixV6ccsqHAPz228/07dsKgOzsWlx44WS+/fY5Zsz4nIULp5KVlc9WWx1Eu3YnLb1+xoxR65U7Pz/CXXfl0br1sn3pNBQUBH++q5JKpYhGoys9vmjRIgoLC9lss83Izc0FWGkBS+x/DS/HHHMMO+20EzNnzuTHH3/kjTfeIJVKkUwmV3hdJpMhEoksV7ySk7P+RTrTR06nrKBiC02WmDZi2jpfO/OLmSycsrAC0/zZrxN/JZ1KE42t/M9WkiRJkiRVLotXJEmSJEmSJEmSJEmSJG0Upk6Fr7+Ggw8OO4mk6ub77+G446pn6coSxcVw2GEwbhy0ahV2GkmSJEmSJEmSJEmSJEmS9EeNG8MNN8A//gHvvAMjRsCHHwbP/pWXB4UpBQUrL2PJzg5excXQsCF06gR77w377w877rhhszdq1IFffvlqvcZIJkt48snuHHXUc7RsuTfRaIyddurFTjv1WuH5qdTqSz1yc+vSqdM5dOp0zgqPz58/kfffv269cqdSpTRosMNy+6JRqFVr9dfm5+dTo0YN5s2bR2lp6dL9S8pQpk2bxoIFC2jRogW11mRAoH79+tSvX3/p++7du3PooYdy/PHH88Ybb9BqJQ+SlpWVUVRURP369cnOzl6juVZlfcpRNqTew3qTv3k+yZIkc76Zw1ePf8WYR8dApuLmiGXFmP/DfBps36DiBpUkSZIkSevF4hVJkiRJkiRJkiRJkiRJG4Wnn4ajjgoWE0rSmkom4eijq3fpyhIlJUGBzMiRwYJeSZIkSZIkSZIkSZIkSZJU9cTjcNBBwQsgk4EZM2D06OA1d25QwFJUBLEY5OcHrzZtoGNH2GknqFmzcjM3b96F7757gfLywvUap7BwDo8/vg9bb30IbdueyBZb7EqNGo2IRmOUlPzGr7/+yIwZo5gw4U1++un9VY5VXl7ERx/dSLNmXahXb2vy8uoRjcYpLl7A3LnfMWHCG4we/fB6Z47FsqhZs8k6XduqVSvq1KnDp59+Snl5OQDJZJJUKkV2djafffYZ6XSazp07r3HxCgTFLUt06NCB3r17c/PNN/Ppp5/+qXglEokAUFpaSklJCbm5uWRlZS13bFVefhnefBM22ywom1nydf60ojXOu7b+lfnXn/a9fdHbjOo7arXXbtZ8MwDi2XGad2lO8y7Nad29NS8c9UKF5YvEIhTOLaQBFq9IkiRJklRVWLwiSZIkSZIkSZIkSZIkqdrLZGDwYHjoobCTSKpu+vSBn34KPkequ1QKvv0W7rsPzj8/7DSSJEmSJEmSJEmSJEmSJGlNRCLQtGnwOuywsNOsWOPGHYlEohU23oQJbzBhwhtrdO6UKR9xww1/LghJp8v58MM/F3RUtIYN261RQcmKxONxdtttN8aNG8frr7/OJZdcQjweJx6P8+233/LOO++Ql5dH165dgaBQZVVzZf7wwGtpaSk5OTlLr1m4cOEKr4lEIkuLV/Lz88nOzl6j/Ol0UPjTuTMsWhS8pk0LvjYpTFWZX2haurCUr5/8mp/e/4lF0xaRVz+PXc7bheZdmgOw/ZHbs/3R2/PdC99V2JzJkmSFjSVJkiRJktZfVfl3CkmSJEmSJEmSJEmSJElaZ2PHQlERdOkSdhJJ1cl338Ett0BxcdhJKk5hIVx1Ffz1r9CqVdhpJEmSJEmSJEmSJEmSJEnSxqBhwx1IJkvCjlHpIpEYLVp0W68xbrzxRt5++20uv/xyZsyYQbdu3Zg9ezb33Xcf06dPp1+/frRo0eJ/80UYMmQIJSUlHHzwwWRlZQHwyy+/kJ+fT40aNZYbOycnh99++4333nsPgG233XYF9xCUspSUlFBaWkpubi6xWAyAdDpNNLryQp1oFNq1C15/dPuLKUrL1v77sSYGdh34p30LJi9Y6flvX/T2n/Z9/8r3nPv9udRpVQeArQ/ZuuKKVzKQLLZ4RZIkSZKkqsTiFUmSJEmSJEmSJEmSJEnV3pNPwkknwf/WhEnSaiWTcPTRULIRrgEuLYVjj4VPPw0WvEqSJEmSJEmSJEmSJEmSJK2PWCyL2rVb8uuvE8OOUqmysvLZYotd12uMRo0a8d///pfLLruM+++/n379+gGw5ZZbctttt3H22WcTj8eXlqAcfPDBAMydO5d69eoB8MMPP3Dcccexyy67sPvuu9OqVSvS6TQ///wzQ4YMYeTIkRx66KHstttuy81dUlJCOp0mLy+PkpISysrK2GyzzahduzbAKktXwjRtxLT1HiNVmmLW6FlLi1dqbF5jNVesJdcuSJIkSZJUpVi8IkmSJEmSJEmSJEmSJKlaSybhmWfgww/DTiKpOrn/fpgyBTKZsJNUvFQKvvsOHn8cevcOO40kSZIkSZIkSZIkSZIkSdoYNGvWhV9//RHYCB++XIlUqowmTTqt9zjbbbcdgwcPZurUqcyaNYt0Ok3Tpk1p37790nOWlKDsu+++TJkyhZo1ay491qZNGw477DDef/99hg4dSlFREbFYjHg8TrNmzbjkkku4/PLLyc3NXW7ehx56iHfffZe8vDzmzZtHMplkzJgxXH/99dSsWZOWLVvSs2dPYrHYWt9TLGvtr9kQsmpmUatpLeZ9P2+5/fGcOI07Nl76fvGsxRU3aSQYX5IkSZIkVR3+n7okSZIkSZIkSZIkSZKkam3oUGjWDLbZJuwkkqqLdBpuvx0KC8NOsuEUFsItt8App0AkEnYaSZIkSZIkSZIkSZIkSZJU3e200yl8//2LlJUVhB2l0tSrty21am1RIWPVrVuXunXrstNOO63yvPfee+9P+5o0aUK/fv1YsGABv/76K3PmzKGwsJBYLEbjxo1p27btCseaOXMmo0aNoqioiJKSEjKZDKNHj2b06NEAdOjQgZ49e67T/cSyK7d4Za9/7cXe1+8NwJeDvuS13q8BkFs3l3PGncOPb//ID6/9wIJJC8hrkMeu5+1KnVZ1ll7/3fPfVWieRG6iQseTJEmSJEnrx+IVSZIkSZIkSZIkSZIkSdXa4MFw8slhp5BUnQwdCosXh51iw5s9G0aNgt13DzuJJEmSJEmSJEmSJEmSJEmq7lq06EZubr1NpnglK6smXbteGXaMpRKJBA0bNqRhw4Zsu+22a3RNnz596NOnz9L3JSUlLF68mEWLFrFw4UKi0Six2LoVqORvns/iGVXjgdxoLMrWB2/N1gdvvcLjn9/3ORPfmlhh86WTafI3z6+w8SRJkiRJ0vqzeEWSJEmSJEmSJEmSJElStVVQAG++CXffHXYSSdVJnz7B58fGrqgI7rwTXnop7CSSJEmSJEmSJEmSJEmSJKm6i0QidO58Oe+9dyXl5YVhx9ngIpEI2213RNgxKlROTg45OTk0aNBgvcdq3rU5s8fOhkwFBFsPi2cs5sVjX2Srv25Fk45NqNGoBlk1syiaV8TMz2cy5pExTHhzQoXOmU6mqbdVvQodU5IkSZIkrZ9IJpMJ+Z8pJEmSJEmSJEmSJEmSJGndDB4Mzz0XlK9I0pqYOhW22QZKSsJOUjlycoJ7roD1sZIkSZIkSZIkSZIkSZIkaRNXWrqIf/+7EclkcdhRNqhYLIvddruIAw7oE3aUKmvcM+N486w3KVtcFnaUSrd5+805+8uzw44hSZIkSZJ+Jxp2AEmSJEmSJEmSJEmSJElaV08+CSefHHYKSdXJffdBOh12isoTicAjj4SdQpIkSZIkSZIkSZIkSZIkbQyys2ux447HEYnEwo6ygUXYdddzww5RpTXp2IRMOhN2jMoXgeZdm4edQpIkSZIk/UE87ACSJEmSJEmSJEmSJElSmDIZmDkTRo+Gzz6DTz+F336DkhIoK4N4HLKzIS8PdtwROneGjh1h222DYwrPrFnBn9mrr4adRFJ1MmhQ8Pm+qSguhkcfhWuuCTuJJEmSJEmSJEmSJEmSJEnaGHTufBnffPMsyWRx2FE2iGg0TqtW+7LZZpZrrErdNnXJpDa94pWsGlk03aNp2DEkSZIkSdIf+KsfJEmSJEmSJEmSJEmStMmZNAmeeALefx/GjYPSUsjKgsJCSKVWft0nn8DTTwfbZWXQpg106QJHHw377QfRaOXkV+Dpp+HwwyE3N+wkkqqLX38NyrU2NdOmBQUsfl5KkiRJkiRJkiRJkiRJkqT11aDB9nTqdDZffPEQyWRR2HEqXCyWzSGHPBx2jCovEo1Qf7v6zB47O+wolSqTztCkU5OwY0iSJEmSpD/wVz1IkiRJkiRJkiRJkiRpk5BKwRtvQNeusOOOcNttMHw4LFwIJSWwaNGqS1eWKCgIXmVl8N138MgjcMQR0LQp3HUXLFiw4e9FgS++gJNOCjuFpOpkzBjIyVn58V69IJNZ9loTbdvCf/4T/EwpLFx27U8/rfj8Zs3g4Ydh9GiYPTv4eVJYCD/8AAMHBuOtTPv28Pjj8PPPwc+u+fPhq6/gwQehXr2VX5eXB19/vWb3I0mSJEmSJEmSJEmSJEmStDr77Xcr+fkNwo5R4RKJfHr06EutWk3DjlItbHXwVsSyY2HHqFSxRIx6W63iwV1JkiRJkhQKi1ckSZIkSZIkSZIkSZK0UZs7F26+GRo1ghNPhBEjgl9WX15ecXMUFMCsWfDPf0KTJnDCCcEv1NeGk8nAo4/CPvuEnURSdfL551BcXLFj7rsvXHQRdOkSFJyszpZbwhlnwM47w+abQyIRXLf11tC7N3z2Gey++5+vO/fc4GfL3/4GLVpAdjbUrQvt2sFZZwU/51amvPz/2bvveB0L/4/jr3udiWPvTQjZK8eKBqlI9G0oI/WlpUVUX9L6pSEaUkZHRSGRMhLKOLY4ZmRz7HEcZ97r+v1xdQ4yz3HOuc54Px+P+3HucY33fRz3ua/r5vM2y6pERERERERERERERERERERERERERDKC0xlEt25TcTqDrY6SYex2J6VLN6Revd5WR8kxGv23kdURspQj0EHjpxpjs9usjiIiIiIiIiIi/+K0OoCIiIiIiIjkHfHxsGGDOdRpyRLYvdscbpiUBH6/ORwqKAiKFDEHUzVpAg0bmkMKbfq8WURERERERERERNIopZjj+efB5zPPRWa2hATz65Qp8NNP0KkTjB4NBQtm/r7zGpsNQkOtTiEiOc3ixRlbvAUQEwNz55qfgRUtCv36XXn5uDiYPBl+/x2io8HrhRYtYPBgs4QlKAiefhpWrjy3zq23wscfg90Oycnw5Zfm+mfPQtmy5mdr8fGX32diIixdapa3iIiIiIiIiIiIiIiIiIiIiIiIiIhkhDJlmtCoUV/Wrv0CrzfB6jjXzeEIpEuXSdg05OSaFShbgIqtK7Jr/i6ro2SZRv3yVtmMiIiIiIiISE5hMwzDsDqEiIiIiIiI5E5JSTB9Ovz4I6xZA4cPQ0gIuN1XH3DocJgD89xuCAiAOnXgttugVy8oVy5r8ouIiIiIiIiIiEjOdeAAPPQQrF9/5UH0mS0w0DzX+e230KGDdTlERMRUvDgcP375x3v0gIiIc7fT+v9mz19/716oVOna15050yzsAvj5Z7jnnnOPrV4NjRub13v2hIkT05YLoGJF2LMn7euJiIiIiIiIiIiIiIiIiIiIiIiIiFyO15vEp5/WIDb2AIbhtzpOurlcIXTo8DH16z9mdZQcZ/fC3UzpPAV3nNvqKJmuSvsqdJ/b3eoYIiIiIiIiInIJdqsDiIiIiIiISO6zZw+88AIUKwZ9+5rFKwcOgNcLsbFXL10B8PnOLRsbC8uWwTvvwA03mAUsv/0G/pz77y1EREREREREREQkkxgGjB0LN94IK1daW7oCkJwMp05B165mEcyZM9bmERHJyxISzNfk7CY0FG6/HcLDz93366/nrpcpc650JTHRLI/ZuNF8PocOwYQJ5jJXs3+/+XtSRERERERERERERERERERERERERCSjOJ1B9OjxO0FBhQCb1XHSxeUKpUGDJ6hXr7fVUXKkSm0rEVgg0OoYmS4gXwDhA8KvvqCIiIiIiIiIWMJpdQARERERERHJHfx+mDcP3nsPVq0yb7vdGbuP5GTz64IF5sDE/PnhxRfhscegYMGM3ZeIiIiI5B5H4o7w5+E/ORZ/jERPIoneRGzYCHIGEewKpnhocRqUakDJfCWtjioiIiIi1+nsWbjnHlizxvrClX9LSDBLqufPhzlzoEkTqxOJiOQ98fHgcoHPZ3US00cfwXPPXXjf8ePwyScwevS5++rWPXc9ONj8PO782716QYcO0KwZ7Nt3+f3ZbObnbUFBGRJfRERERERERERERERERERERERERASAQoUq0avXEsaPv5nk5Fir46SJyxXCjTfexx13jMBmy5nFMVaz2Wzc/OLNLHptEd5Er9VxMk1gWCAVb6lodQwRERERERERuQwVr4iIiIiIiMh127sXHngAtmyBuLis2WdcnHkZMgTefBO++gruvTdr9i0iIiIi2dfJhJOsPLiS1dGrWbxvMVFHo0j0JBLkDMLr9+I3/PgMc7qqw+bAbrPjtDtJ8iYR7Aqmbom6tKnYhsalG9OsbDOKhBSx+BmJiIiIyLU6cQJatYLdu8+VOGc3ycnmpW1bmDXL/CoiIlknMRHsdqtTXF1gIDgc4P3n/50WLHjh49HR8OKL5vUPP4QyZaBkSXj3XXjwwctv1+GApCQVr4iIiIiIiIiIiIiIiIiIiIiIiIhIxitWrCY9ey4mIqLNP+UrhtWRrsrlCqFGjXvp1GmCSleuU8MnGhI5PDLXFq+4Qly0H9lePyciIiIiIiIi2ZiKV0RERERERCTd/H74/HMYONAcFujzZX2GhATza/fucNttMG4cFC2a9TlERERExDqGYbBs/zI+WP4Bv+76lUBnIAnuBLzGuX+cmey7+uTtZF8yi/ctJnJ/JKEBoSR5k2hftT0vNX+J8HLh+seQIiIiItnYkSPQrBkcPgxut9Vpri4+Hu6+G6ZMgbvusjqNiEjekZycvYpXRo2CH34wi1UaNTLLVIoVg1dfheLF4YknzOWSki5c7803zd8hYK47Zox5/c47r7w/uz37lpOJiIiIiIiIiIiIiIiIiIiIiIiISM5XsmQ9+vRZxVdftSAx8TSGYcEgkmvkcoVQv/5jtG8/Sv9/NAME5Augy+QufH/P93gSPFbHyVCOAAcVb6lIza41rY4iIiIiIiIiIleg4hURERERERFJl7174YEHYPPmc+UnVkpIgLlzoWpV+OoruPdeqxPJ9Tp2DDZuhNhYSEw0B4E5nRAcbF6qVIFq1cDhsDqpiIiIWOVs8lm+3fgt7y1/j+Pxx0nwJGBgXFPJypV4DS9nks8AMGv7LBbsXkCx0GIMbD6QR+o+Qr6AfBkRX0REREQyyOnTEB4Ohw6BJwf935yEBPjPf+CXX+CWW6xOkzP4/X7s2akxQURynIAA8PutTnHO3r3mBWD2bPN32Zdfmrd79YKnnzYLxfbtu3C9PXsufT1fPrDZwDAuvT+/3/weiIiIiIiIiIiIiIiIiIiIiIiIiIhklqJFq/PEE3/y/fedOHlyBx5PvNWRLmCz2XE6g2jb9m2aNu2v0pUMVLldZWreX5Mt32/Bm+S1Ok6GcQY56fRVJ6tjiIiIiIiIiMhVqHhFRERERERE0mzqVHPYU3Iy+HxWpznH7TYv3bvDXXfBN99oeFROcewYrF0La9bA4sWwYYM5eDIoyBwO5vebX222cxe/3xykWa0atGwJN98MDRtC9eqg2YsiIiK5m8fn4c0lb/LB8g+w2+zEZ+I/ujUwiPfEEx8Tz4DfBvDi/BcZ0HwAr7V6DZfDlWn7FRHJa04nnubPw3+y5tAaFu9dzObjm0n0JOL2ufH6vTjsDgIdgQQ5g6hetDqtK7SmcenGNCzdkOKhxa2OLyIWio+HNm3g4MGcVbqSIiEB7r4bFi2CJk2sTpM9GIaBzWbD7XaTkJDAwYMH8Xg81K9f/4LSFZWwiEh6BAdnj+KV4GCzdP7fzs/mdEKBAnDihFlUf/o0FCpkPlax4rnlzr9+8ODlS1fA/FwvKOh6kouIiIiIiIiIiIiIiIiIiIiIiIiIXF1YWDmeeGItK1eOZNGi1/D5kjEM6/8Rp8sVSuHCVenWbSpFilSzOk6u1OHjDuycszPXFK+4QlzcPe5uQouFWh1FRERERERERK7CZhhX+m+2IiIiIiIiIhcaMwZeeOHSw6Cyk+Bgc1DhnDkQEmJ1GrkUnw/mzoX33oPVqyEw0Bw06U3nv53Il88cJpY/v/kz+thjULhwxmYWERER6208upFuU7tx8OxBEjwJlmQIcYVQrkA5pnWbxk0lbrIkg4hITuf1e/l5+8+M+3Mcaw+vJSYphiBnEImeRDz+qzcnOO1OQl2hJHmTCHGFUL9UfXrV60XXml0JcmqStEhe8uijMG0aJCVZneT6FCkCu3ZBWJjVSbKHXbt28d577/HTTz/h8XiIjY2lYMGC3HHHHXTt2pV77rlHpSsiki5xcWZ5yZU+i+jRAyIizt222cyvQ4fC66+b1yMioFevc8uUKwcNGpjX27aFZ581rx87Bk88YV4/cQIiI83rq1aZJSkLFsDevebnG40awYABZtkKmL8XqlY9t4//+z8YNMi8fuAAvPSSef2DD8z9A7z7LgwefPnnZrOZz10voSIiIiIiIiIiIiIiIiIiIiIiIiKSVU6d2sm0af/h5MnteDzxlmSw2ew4nUG0aTOMZs2ex253WJIjr9i9cDff3/M9noSr/z+x7MwR4KDybZV56JeHrI4iIiIiIiIiItdAxSsiIiIiIiJyzd57D4YNM8sxcoKgIKhZExYvNks5JHs4dgzGjoWRIyE5Gc6ezfh9hISA3w+dOsGLL0Ljxhm/DxEREclaHp+HNxa/wYcrPiTJm4SBtR9v2LAR5AxiQPMBvNbqNVwOl6V5RERyisNnDzNm7Rg+XfMpHp+Hs+6MOyjMF2Ae/D/e4HGeafIMlQpVyrBti0j2NH8+3HtvzjlfeSVBQdClC0yaZHUS623YsIF+/fqxatUqGjZsyI033sjq1avZsWNH6jLlypVj4MCBdO/enbCwMAzDwJbSjCAichWFCkFMzOUfT0/xyr/XuZQ//oBbbjGvr18P9epdftmzZ+Gee8x1UgQFmUUt4eGXXmflSmjX7sq/F0uXhujoK+cUEREREREREREREREREREREREREclohuFn5cqRLFr0GjabPcsKWMzClWCKFKlG167fU6RItSzZr8C85+bx57g/8cTnzPIVm91GaIlQ+kb1JbRYqNVxREREREREROQa2K0OICIiIiIiIjnD6NE5q3QFICkJtm6F224zr4u1Tp+G7t2hQgV4+204cSJzSlfA/DlNSoJp06BNG7OAZ8WKzNmXiIiIZL4tx7ZQa3QtRqwcQaI30fLSFQADg0RvIh+s+IDan9dmy7EtVkcSEcnWIvdHctfku6g0qhLvLX+PU4mnMrR0BSDOHUecO47P1nxGzdE1aRPRhnk752EY1v/eEJGMd+YMPPxwzjpfeSVJSTBzJsybZ3US6w0fPpzt27fz3XffsWbNGsaNG8fvv//O888/j8vlokyZMhw4cIBnnnmG4cOHA6h0RUTSpG5dqxPAqFHw44+waxfExoLXa5bBrF0L770HtWpdWLoC5u+Kdu1g4EDYsMH8HZiYaF4fNAhat77678VGjTLn+YiIiIiIiIiIiIiIiIiIiIiIiIiIXInNZufmm1/gpZeOcOutwwkLq0BAQD4gc/4tuNMZjNMZxI03duHRRxfyxBPrVLqSxe746A5qdK6BK8RldZS0s0FQwSB6R/ZW6YqIiIiIiIhIDmIzNGVGREREREREruL776F3b3N4U04UHAwtW8Ls2eB0Wp0mb/r5Z+jRwxz4lZxsTYbgYOjTB4YPN6+LiIhIzhC5P5L2k9oT747PFoUrl2LDRmhAKL92/5Xm5ZpbHUdEJFuJTY7lqdlP8eNfP5LoyfryrFBXKC3Lt2TivRMpHlo8S/ctIpnrkUfghx9yX+FykSLmEP6wMKuTWCMxMZEiRYrw2GOPMXz4cEJCQgAwDIP4+HhatGjBAw88wB133MFzzz3H0qVLeffddxk4cKDFyUUkJxk61CyI9/msTpK1AgPhnXfghResTiIiIiIiIiIiIiIiIiIiIiIiIiIieZ1hGOzfv5Tly99n167fcDhcuN1x17VNhyMAhyMQlyuYZs1eoEGDxwgJKZpBiSU9/D4/U+6dwp6Fe/AkeKyOc21sEFggkMeWP0axmsWsTiMiIiIiIiIiaaDiFREREREREbmiHTugXr2cW7qSIiQEBg2C//3P6iR5y+nT8MQTMGeOWbpiteBgc3jl1Klw881WpxEREZGr+XXnr3SZ2oUETzZ4I3ENQlwhzPjPDG6vcrvVUUREsoX5u+bz8I8PE5ccR5LPumaEAHsAQa4gvrzrS+6vdT82m82yLCKSMebPh3vvzR7nmzJaUBB06QKTJlmdxBq//vorHTp04P333+fFF1/E5/Nht9tTX7tvv/12DMPg119/Zdu2bXTr1o3Y2FjWrFlDqVKlLE4vIjnFL7/Aww9DbKzVSbJWgQIwaxa0bm11EhERERERERERERERERERERERERGRc+LijrB790IOHlzBvn1LOXlyO3a7E5vNhtsdD1w8LtPhCMDpDMLjSSQ4uDClSjWgQoXWlC3bjAoVWmKz2bP+icgl+b1+fnzkR3bM2pHty1dsDhtBBYPovaw3RWuotEdEREREREQkp1HxioiIiIiIiFyWzwcNG8KmTeD3W53m+gUHw+rVULu21Unyhtmz4ZFHzAGYyclWp7lQcDD06QPvvw+BgVanERERkUtZuHsh93x3DwnenDVNO8QZws8P/UzbSm2tjiIiYpnY5FienvM007dNz1blWSGuEFpXaE1E5wiKhxa3Oo6IpJPfDxUqwMGDVifJPCEhsGwZ1K9vdZKsN3fuXO6//36eeeYZ3nnnHfx+PzabDZvNxr59++jTpw/x8fEsX74cgBkzZnDfffexbNkymjdvbnF6EckpDh+GSpWy32cXmc3lghMnzAIWEREREREREREREREREREREREREZHsyjD8nDy5g0OH1hETswe3Ox63Ow6fz01gYD5crlCCggpSsmQ9SpVqQFBQQasjy1UYfoM5z8whKiIq25avOIOcBBcNpvey3hSsUNDqOCIiIiIiIiKSDk6rA4iIiIiIiEj2NWIE7NyZO0pXAJKS4P77YeNGcOqIOFN9/DEMGgSJiVYnubTERBg3Dtatg19/hXz5rE4kIiIi51t5cCWdvu+U40pXABK8Cdzz3T0sfHQhTcs2tTqOiEiW23JsC7dMvIWzyWdJ8iVZHecCCZ4EFu5eyA2f3MCch+YQXj7c6kgikg6LFkFMjNUpMldyMnz4IXz7rdVJsl7Tpk0JCAhg9OjRtGzZkvbt2+P3+3E4HEyfPp1Fixbx7rvvpi5fuHBhQkNDWbNmjYpXROSalSplFrTnteKVokVVuiIiIiIiIiIiIiIiIiIiIiIiIiIi2Z/NZqdo0RoULVrD6iiSQWx2Gx0/60iV26ows9dMvIlefMk+q2OlcgY7qf1AbdqPak9g/kCr44iIiIiIiIhIOtmtDiAiIiIiIiLZ044dMHQoxMdbnSTjGAbs2wf/939WJ8m9DANefx0GD86+pSspEhPhzz+heXM4dcrqNCIiIpLiYOxB7vj2DuI9OfeNaLwnntu/vZ3o2Giro4iIZKk10WtoPqE5JxJOZLvSlRRuv5vY5Fhu//Z2ft35q9VxRCQd3nsP4uKsTpG5fD6YPj33F8z8m9/vp3DhwgwcOJDk5GS6d+9Or169GD58OHfffTevvfYa1apVo0+fPqnrHD16FL/fT/HixS1MLiI5Ubdu4HRanSLrBATAww9bnUJERERERERERERERERERERERERERPKyGp1r8OzOZ7mhww24QlxWx8EZ5CS0eCgP/fIQnSZ0UumKiIiIiIiISA5nMwzDsDqEiIiIiIiIZC8+HzRsCJs2gd9vdZqMFxwMq1dD7dpWJ8l9hg6FDz6AhASrk1y7gACoXBlWrYICBaxOIyIikrcZhkHriNasOLgCr99rdZzr4rQ7CS8Xzu89fsdms1kdR0Qk00Xuj8xxxVnBzmAm3zeZzjU6Wx1FRK7RwYNQtSokJ1udJPOFhMBbb8Hzz1udJOudPHmSd999ly+++IK481p2mjVrxpAhQ2jfvj0AycnJDBw4kC+++ILjx4+TP39+qyKLSA60dSs0apT9S+QzSlAQ/PUXVKhgdRIRERERERERERERERERERERERERERH4a+ZfzOw1E2+iF1+yL8v37wx2UvuB2rQf1V6FKyIiIiIiIiK5hIpXRERERERE5CLffQePPw7xOWdWaprYbNC8OSxbZnWS3GXUKHjllZxVupIiMBBuugmWLDGLeURERMQa49ePp//c/jlqaP+VhLpC+eTOT+hVr5fVUXKcuLg4Dh06xKFDh9i3bx9nz57F6/Xi8/kwDAOn04nD4SA0NJTy5ctTpkwZSpcuTYECBVR0I2KB9YfX0yqiFXHuuKsvnM0EO4OZ9eAsbq18q9VRROQaDB4MH32UN4pXAEqXNstm8tLbG5/Ph8PhAGDHjh38+uuvnDp1inr16tGoUSPKlCmD3+/Hbrcze/Zsnn32WRo3bsz3339vcXIRyYkaN4a1a61OkTXatoWFC61OISIiIiIiIiIiIiIiIiIiIiIiIiIick7CyQSWvrOUP8f+CQa449yZuj9HgAOb3UaZpmW45Y1bqNCqQqbuT0RERERERESylopXRERERERE5CJ168LGjVanyFxBQbBpE1StanWS3GHWLHjwwZxZupIiKAjatYOff85bwyxFRESyi4OxB6nxaY1cU7qSIl9APv566i/KFChjdZRsLTExkQ0bNrBjxw6OHDmCx+PB6XTidru52kdZNpuNgIAAfD4fdrud4sWLU7VqVRo0aED+/Pmz6BmI5F1/n/ybxmMbcyb5jNVR0i3EFcKiRxfRtGxTq6OIyBW43VC8OJzJuS83aZYvH8yYAbfmgW6o+fPnU6tWLcqUufb3zeHh4Rw9epRJkybRtKlew0Uk7X74AXr3hrNnrU6SufLlM5/rHXdYnURERERERERERERERERERERERERERORi3iQvW3/YyrLhy4jZHYM32Yvhy7gxqQH5AsAGDZ9oSOOnGlOoUqEM27aIiIiIiIiIZB8qXhEREREREZELREVB8+Y5u0DjWrhc0LcvfPyx1UlyvpMnoUqV3DH0MjQUxo41S2REREQk6xiGQZuJbVh+YDlev9fqOBnKaXfSonwLFj26CJva3S4SHR3NihUr2L59OzabDY/HkyHbdTqdGIZBpUqVCA8Pp0KFCvr+i2QCr9/LTZ/fxPYT2zHI2R87lwgtwc5nd5IvIJ/VUUTkMlasgPbtITbW6iRZq29f+Pxzq1NkPrvdTsmSJRk7diwdO3YEwOv1YrfbsdvtGIZx0fu5+Ph49uzZQ+3ata2ILCK5gMdjlnrFxFidJHOVLAnR0WC3W51ERERERERERERERERERERERERERETkyg6vP8zKESv5e+7fuM+6cQY58SR48Hv917yNgPwBYIDP46PETSVo+lxTanatiTPQmYnJRURERERERMRqOvIXERERERGRC4wYAcnJVqfIfB4PTJgAw4dDcLDVaXK2xx6DxESrU2SM+HhzmGXbtlCihNVpRERE8o7vN3/PukPrcl3pCpilBGui1zBlyxQeqP2A1XGyBa/Xy6ZNm4iMjCQ2Nhav14thZGxhg9dr/izt3LmT/fv3ExQURPPmzalXrx6BgYEZui+RvOydpe+w/8z+HF+6AnAm+Qz95/ZnfKfxVkcRkctYtw7cbqtTZL3ISKsTZL758+cDcPz4cV577TXy5ctH69atU8v0gItKVwzDIDQ0VKUrInJdXC545hn44IPc8znHv4WEwAsvqHRFRERERERERERERERERERERERERERyhlL1S3HvN/cCEH88nsN/HubQ2kPs/WMvR9YfIfFUIjabDbvTDjYwfAZ+rx9HoIMi1YpQvmV5yt1cjlINS1GkWhHsDv1DWhEREREREZG8wmZk9CQrERERERERybHOnIGSJSEpyeokWSNfPvjkE+jZ0+okOdeMGdC9OyQkWJ0k47hcZvHK3Lnwr3mOIiIikgkMw6D6p9X5+9TfVkfJVDWK1GDb09usjmG56Ohopk2bRkJCAh6PJ0v37XK5cLlcdOnShSpVqmTpvkVyo83HNtNkbBMSvblnQnWIM4SfH/qZtpXaWh1FRC7h/vth2rS0r9ejB0REnLt9tfM9Lpd5vrBNG6hXzyznzZ8fTp6ElSth5EhYsuTCderVg27doGVLqFABihUDvx927oQff4QPPzQLf9MjMNBc1+FI3/o5wT333MPmzZsJDw9n0qRJ2O12xowZQ58+fayOJiJ5QEIC3HADHDpkdZLMUbkybNsGAQFWJxEREREREREREREREREREREREREREbl+hmHgc/vwJnrxe/04g504g5wqWBERERERERERFa+IiIiIiIjIOZ98AoMG5a4SjaupUcMcOCVpd+IEVK1qFvbkNqGh8OWX8NBDVicRERHJ/VZHr+aWibeQ4Mndb0JDXCH80eMPGpdpbHUUS3i9XhYtWsSaNWvwer2WZnG5XNx4443ceeedBAYGWppFJKfy+DzUGVOH7Se2Y5C7Pm4uHlqcXc/uIl9APqujiMi/VKgA+/enfb20Fq+UKAFHjlx5mccfh3Hjzt3+/HPo2/fyy2/ZAs2bQ2zsVeNeJF8+WLUKatZM+7o5gdvtJjQ0lGeffZYBAwbw9ddf8/bbbxMYGMhrr73Gf//7XwIDA/H7/djt+k9QIpI5li2D22+HxNzTKQhAcLD53Bo0sDqJiIiIiIiIiIiIiIiIiIiIiIiIiIiIiIiIiIiIiEjm0kQCERERERERSfXdd3mrdAVg9244ftzqFDnTk09CUpLVKTJHfLw5LPPUKauTiIiI5H4fLP+AJG8ufVNxniRvEh+u+NDqGJaIjo7m008/zRalKwAej4ctW7bw8ccfs2vXLqvjiORI7yx9hwNnDuS60hWA2ORYnp37rNUxRORfEhLg0KGs3efixdCvH9x6q3ke7Nixc4+NGGEOsz/fyZMwciR06gQdO8LUqeceq1UL+vdPf5Z169K/bnb37bffYhgGLVq0oGTJkgwcOJC3336bEydO8Nxzz/H2228DqHRFRDJVixbQs+fFr+05WUiI+btHpSsiIiIiIiIiIiIiIiIiIiIiIiIiIiIiIiIiIiIikhfYDMPIfdNwREREREREJM0MAwoUgLg4q5NkrQIFYMoUaN/e6iQ5y6FDUKVK7i1eAXPA2rBhMGCA1UlERERyrxMJJyg7oizJvmSro2SJIGcQ0S9EUzi4sNVRsoRhGCxdupSlS5dmi8KVS3G5XNSpU4eOHTtis9msjiOSI5xOPE3pEaVzdWlWkDOIjX03ckORG6yOIiL/WLHCPH8XG5v2dXv0gIiIc7ev9is/Xz6oXx+WLr3w/nvvhR9/PHe7SRNYs8a83rIlrF9/4blVm828r25d8/acOWYhS3r06wejR6dv3X8zDPOcXmKi+dXvh6Ag8xIcDA5HxuznWjVr1gy73c7kyZOpWLFi6v2zZ8/m5ZdfZuvWrfTo0YMhQ4ZQqVIlfD4fjqwOKSJ5QkIC3HBD1hd9ZZYqVWDrVggIsDqJiIiIiIiIiIiIiIiIiIiIiIiIiIiIiIiIiIiIiEjms1sdQERERERERLKHAwfA50vfuj16mAP7Ui5pZbfDsmUXbqNHjyuv0779hcvv2ZO+7AkJ5wYkyrX7/PP0/VnnJImJMGKEOXxSREREMsf4P8djt+WdjyrsNjsT1k+wOkaWMAyDefPmsWzZsmxbugLg8XjYuHEjU6dOxZfeAyKRPOarDV/l+tdun9/HJ6s/sTqGiJxn166sO0cTF3dx6QrA9u0XL5di6dKLC60NA3bsuPTyabV5c/rWMwzYuxemTzfLhZs2hfz5zUvp0mbBQPXqUK4cFC5slq9Urw69esG4cWZxjMeT/txXc/ToUVavXk2HDh0oX778P5nNk44dO3bknXfeoVSpUkycOJG33nqLM2fOqHRFRDJNSAhMnWqWUOV0wcEwbZpKV0REREREREREREREREREREREREREREREREREREQk78jdE3FERERERETkmq1bBy6XNfseNAjCw699+cKFYUIGzav2emHx4ozZVl7h8cCnn0JystVJMl9cHCxYYHUKERGR3OuLdV+Q6E20OkaWSfAk8Pmaz62OkekMw2DmzJmsX78eT2ZO6s4gHo+HnTt3MmnSJJWviFyF3/DzwfIPSPAkWB0lU3n8Hr5a/xWJnrzzO0oku0tMtL4c9z//OXd9xw7Ytu3KyxcuDO3anbs9a1b6952QhpddwzDPd95zj1mwUqsW9O5tFgyvXg3x8WYBd3Kyud2EBEhKMs/5eb3mc4uIgOeeg9atITQU6tSBr74y/xwy0hdffAFA06ZNsdvtGIaBzWZLffyee+4hMjKSDh068NVXX3H77bezbNmyjA0hInKe8HAYPtwsYcmpQkJg9GioX9/qJCIiIiIiIiIiIiIiIiIiIiIiIiIiIiIiIiIiIiIiWUfFKyIiIiIiIgLAqlVmyURWq18fhg41BycmJV3bOl98AaVKZdygvw0bMmY7ecVPP5nDGfOCuDhzyJqIiIhkvHh3PAdiD1gdI8vtj92fqwsLDMNgzpw5bNu2LUeUrqTwer0cOHCAqVOn4rd6qrtINrZw90LOus9aHSNr2GDKlilWpxCRfyQmWns+6j//gVdeMa+73fD441devkAB8xxa4cLm7blzYfLk9O//Ws6bxsaaZckVK8Jdd8Evv5glKwkJ5mNpfYsTHw9nz5qFLJs2wbPPQrFi8MwzsHNnup7GRZo2bcrIkSNp0KDBJR83DIOKFSvy+uuv06pVK9asWcOQIUPYvn17xgQQEbmEZ56Bl1/OmeUrISHw9tvQs6fVSUREREREREREREREREREREREREREREREREREREREspaKV0RERERERASAJUvSPnzvegUGwjffQEAAjBwJR45cfZ1HHoGuXSEmBv7v/zImx9mzcPx4xmwrLxg+3Pye5RXLl8O+fVanEBERyX02HNlAiOv6ppj2qNsDY6hx0SX+lXh2PbuL7+77jublml/z9m4qfhMf3fERy3otI/6V+NTt7em/57pyni/EFULUkagM21528/vvvxMVFZWjSldSeL1e9uzZw08//YRhGFbHEcmW3lv+HnFuC1pbLRDnjmP4MjVximQXXi9Y9ev5uefM0hSn0yxAuf9+81zq5ZQpA8uWQYsW5u2FC+G++64vv9d7+ceio6F3byhZEgYNgv37zTLhjP5+xcWZZSxffAE33QTNm8Mff1zfNm+//Xb69etH0aJFAbDZbBc8nnK7cePGzJs3j+eee44//viDZ5999vp2LCJ5WnJyMm63+4L7/n0M+L//mQUsOal8JSQEXn3V/L0lIiIiIiIiIiIiIiIiIiIiIiIiIiIiIiIiIiIiIpLXqHhFREREREREANiTcbOkr9m770KtWrB5MwwefPXly5WDTz4xrz/9tDlEMCMEB8Pu3Rmzrdxu/37zzysv8fvh66+tTiEiIpL7rDu8DrfPffUF0yHEFULlQpV5oPYDLO65mI43dLym9dpWastzzZ4jvHz4dZfCXI7H52Hd4XWZsm2r7d69m5UrV+bI0pUUHo+Hbdu2ERWVe8txRNLrYOxBlu1fZnWMLHUg9gBrD621OoaIYBY42y34Fy4jRsBHH5n7jomBDh3gp58uv3zt2rBihVlMAjBlCtx5JyQmXl+OwMCL7zMMGD8eatQwy60TE81ilMzm8ZgFNCtWQMeO0KtX+kuabTYbLpfrqsv5fD6CgoIYMGAAXbt25fHHH0/fDkUkT5s0aRL9+vWjVatW3HnnnYwZM4aNGzcC5uuR3+9PXdZmMz/DGjo0Z5SvBAfD++/DK69YnURERERERERERERERERERERERERERERERERERERExBoqXhEREREREREA3Jkz8/qy2raFZ5+F5GTo3v3q+7fZYOJECAszBxZOmpSxeZKSMnZ7udXq1RAQYHWKrOV2w6JFVqcQERHJfZbsW0KSN2PfhLWY0IIWE1rw0PSHOBJ3BACn3ckLN79wTevHJMUw9++5vLnkTT5f+3mGZkuR6E1k6b6lmbJtKyUnJzN9+vQcXbqSwuPxMHfuXGJjY62OIpKtLNqzCKfdaXWMLJXsS2b+rvlWxxARzIHyDkfW7S8gwDwH+fzz5u19+yA8HP744/LrtGkDS5ea5dEAH3wADzyQMeddg4MvvH3woLm//v0hLg683uvfR3okJMD330OVKrBwYebtx/HPH36pUqWYOnUqXbt2zbydiUiuNGjQIPr06cP3339PYmIikZGRPPnkk/Ts2ZNPPvkEALvdfkH5CsDAgTB6NISGZu3voWvldEK+fObnZ08+aXUaERERERERERERERERERERERERERERERERERERERHrqHhFREREREREgKwtXgkLg4gIsNthyBCIirr6Oi+8ALfcAtHR0K9fxmdKTMz4beZGq1aZwxzTqkcPMIxzl7Sy22HZsgu30aPHhcuUKwdffgnr1sGRI+bPdHw8bN8OEybATTelfb8pruVnVERERNJmdfTqDN9m5IFIIg9E8t3m7/h247ep95fOX/qa1p8YNZE7J9/JkN+HsOrgqgzPl2JV9Co8Hg8LFixg3rx5bN68mYSEBACM9LxZygbmzp2LO6vbHDOR1+tlxowZOfbPQyQzLD+wnDh3Og4IczCv38vivYutjiEiQIECGT/wfujQc+eZvvrq3P1BQTB/Ptx/v3n79GkYMAAKFTLLV1IuxYqdW6dzZ5g3DwoWNG9PngwzZ164fMOG6c9aoID51TBg/HioUQOWLzfPfVktKQmOH4d77oGePeHs2czb178LEURErsWoUaN477336N27N3/88QcbN25k/vz5PPbYY2zevJmXX36Zl156CTDLV/59HNijB2zeDI0bmwUs2UVoKLRoAX/9Bd26WZ1GRERERERERERERERERERERERERERERERERERERMRaTqsDiIiIiIiISPaQlTPr3nrLLMlYsgTef//qy5cuba7j90OvXuaww4zm8WT8NnOjJUuy9mclxaBB5oDKK6lcGR5//ML7XC6oVs28PPigWd6zcmXa95+QYJa5lCyZ9nVFRETkYh6fh0NnD2Xa9svkL8MtFW9JvR11JHu1qB2IPUCHjh1Ys2oNiYmJeL1ebrjhBl599VUeffRR/H4/drvd6pjXbPfu3WzduhWv12t1lAzj9/uJjo4mKiqKevXqWR1HJFuI3B953dvoUbcHEZ0jLro/wZPAkbgjrI5ezSerP2H5geVp3rbdZmdJzyWElz938NhzZk8mRk28nsj8eeTP61pfRDJGnTrg82XNvkqUgNatz90uVAimTr14uZ49YeI/LzGdOkFg4LnHHnrIvJxv716oVCnteZxO87yY12tuc86c7FG48m8JCTBlCixcCJGRUL58xu8jJ71HFpHsYf/+/YwbN47atWvzwgsvUKVKFQBatmxJWFgYW7ZsYeXKlYwcORKn08m7776LzWa7aDsVK5qFV59/DgMHmqVTWfV76d+cTrMk7OOPzd9Fl4grIiIiIiIiIiIiIiIiIiIiIiIiIiIiIiIiIiIiIpLnaCKBiIiIiIiIAOagpqxStqz5tVUrs8TDMMxLxYrnlomIMO+rWxeKFTOHSNntMH/+ueUjIs4tX7Gied+MGenLFBycvvXyEsOAzZuzfr/168PQoebPSlLS5ZeLi4PJk83ylTvvhNtvhzfeOFeqExQETz+dvgyBgbBuXfrWFRERkYslehNx2B0Zvl1jqIEx1ODgCwdpWLohAJuObmLggoEZvq/r4ff5Wbh4IQ8++CDffPMNI0aMwOl00rNnTz777DPsdjt+K9ru0iE5OZnp06fjyYVNhh6Ph7lz5xIbG2t1FBHL+fw+dpzakWnbD3GFULlQZR6o/QCLey6m4w0d07yNQS0GXVC6klFik2M5mXAyw7crktMZhoHb7SY+Pp4zZ84QExNDXFwcSUlJmfI+pmpV6wbcWy001DxH2rEjzJ6dPUtXUiQlweHD0LAhbN+esdv2+Xz48uoPgYik2+nTp9myZQtNmjShSpUq+P3+1N9TderU4ZZbbiEwMJCAgABGjBhBxPkfPP2LzQZPPml+TtK4sfn6nJWlJ3a7uc/wcPjrL+jVS6UrIiIiIiIiIiIiIiIiIiIiIiIiIiIiIiIiIiIiIiIpsnCsroiIiIiIiGRngYFWJ7BWUJDVCbK/vXuzfp+BgfDNNxAQACNGQJcuFxb0nG/dOnj44Qvv++03czBlp07m7QIF0pcjPh7WrDEHXIqIiMj1S/QkYrdlTTd8vCee/AH5s2Rf18wHrwx9hbdfeTv1rubNm3PvvfcSERFBhw4dqFy58jVtyu/3Y7fbOXv2LMOGDWPkyJF069aNV199ldq1a2fWM0i1fPly3G53pu/HKl6vlwULFtClSxero4hY6q8TfxHgCMDty9i/7y0mtACgfFh5RtwxgpL5SuK0O3nh5heY/ffsa95O/ZL1Gdp6KH7Dj9vnJsiZcQf5Qc4g1h1ex+1Vbs+wbYrkNIZhcPr0aQ4dOkR0dDT79u3j+PHjqe9DbP9MfTcMI3WYfcGCBSlXrhzlypWjdOnSFC9eHIcj/cV7djvUqAEbNqR93YkTzcu/DRtmXv5t3760D7Lv1cu8ZIbERPi//4NNm8zr2Z3PBydPQrNmsGKF+ed2OSk/Q1eTnJxMYF4/gS0i6ZKcnAxA0j+t7jabDa/Xm/rac/jwYZo3b85///tfHnvsMWbOnMmjjz56xdemihVh+XKIjIT334f58/lnH5nzHIKDwTDg7rvhpZfM0hcVroiIiIiIiIiIiIiIiIiIiIiIiIiIiIiIiIiIiIiIXEjFKyIiIiIiIgJAvnxw/HjGbnPoUHj9dfN6RMS54YPjx8Mff1y8/JAhULiweX3yZFi9GqKjzdvPPXfx8k2awEMPmddPnYI33oBdu9Ke0+9PfyFHXrJxIziz+EzCu+9CrVqweTMMHmwWr1yr0FAIDzcvKX79NX05fD5ziJqIiIhkjCRvEg5b+gdvX07KAP9CwYV4vtnztK3UlmZlmzGv+zyqfFwlwwsD0suGjfYd2wPg8XgwDIMmTZoQHh7ODz/8wM6dO6lcufJVB1EbhpH6+NChQxk9ejR+v5/NmzeTkJCQuoztvIms+/fv54cffmDXrl3kz5+fmjVr0rBhQ6pXr44zjW/2fD4fq1evxuv1pvVbkGP4/X62bdtGUlISQWprlDxs3eF1mbLdyAORqV8blGrAS81fAqB0/tLXvI1ARyDf3PsNAY4ARqwYQZcbu1CxYMUMy5jgSWDtobUqXpE8xzAM9uzZw/Lly9m3bx82mw2bzXZR4VpK0cq/nTp1ilOnTrF169bUIfdFixalWbNm1K5dG5fLleZMLVpAVJQ5fD4v8ftzTulKCsOAM2fMP7O1ay8sUj7//eml3uv++/3rli1baNasGTfffDMzZ84kJCQks+OLSC4SFhZGWFgYkydPpkuXLnTp0iX1d9Dvv//O6tWradmyJS1btuTWW2/lp59+4o8//qBt27ZX3K7NZr7GtWgBR4/Cl1/CqFHgdkNc3PX/rrLbzc84QkLghRfgscegSJHr26aIiIiIiIiIiIiIiIiIiIiIiIiIiIiIiIiIiIiISG6m4hUREREREREBoH592LMna/b1yy+Xvv+5584Vr8yfDxMnnnts1KiLl+/R41zxSmzspZe5FklJUKNG+tbNS2JizAKSrNK2LTz7LCQnQ/fu5sCya/HRRxcX9Rw/Dp98AqNHpz9PTEz61xUREZELuRwu/Malh3Rfj5QB/gBrotdw5KUjAJQtUJbWFVrz2+7fMnyf6WF32ClZvCQALpcL45+JrGXKlAHg6NGj5nJXKF053//+9z8mTpzI448/zsKFCylSpAjFixdPfTxlePUHH3zAe++9R2xsLMWLF8flcnH06FGKFy/OCy+8wBNPPEFAQMAF6504cYITJ04QFBREiRIlLhh0vX379ssOW89NbDYbGzZsoFmzZlZHkQyUlJTE4cOHOXToEAcOHCA+Ph6Px4PX68Vms+F0OnG5XBQqVIhy5cpRunRpihcvnuaCotziwJkDJLgTMm37ZfKX4ZaKt6TejjoSdc3rvnvru9QqXovNxzYzeOFgutyYhsbOa+D1e9lxckeGblMkO0tMTGTDhg2sWLGC5OTki4pW0srj8aReP3bsGPPmzWPu3LnUq1ePpk2bUiQNU+Rvvtk8X3j27HVFynH8/pxVupLCMMzzaeHhZqFzyh+1zWbjxIkTLFq0iODgYIoVK0ZgYCClS5emRIkSF5SugFkcGB8fz7Jly1S6IiJXdH55acr16tWrM2jQIAYPHkzXrl15//33uemmm/jrr7+YMGECu3fvZsKECZQqVYp7772Xn376iSNHjqRpvyVKwP/+B6+8AvPmwe+/w5IlsGWL+bjDceUyFrsd8uUDj8dctnZtaNUK2rWDW281HxcRERERERERERERERERERERERERERERERERERERkSvLm5OBRERERERE5CKtWsHs2WbJRV5ToQKcN19aLiMpyRz0mBXCwiAiwhwoNmQIRF37zN3LCgw0h5Z5velbPynp+jOIiIiIKdgZnCnFK+f798DmwsGFM3V/aWKHYgWLpd5MyZo/f37AHEru8/lwOByX3UTK4xEREQwfPpx33nmHunXrMm3aNKpVq0aBAgUAszzFbrezdu1axowZQ1JSEhMnTqRevXrExcXx119/MWLECJ599lkAnn76abxeL06nk7Fjx/LVV19x5MgRzpw5Q1xcHCVKlKB9+/YMGDCAyMjI6x7GnhN4PB6WL19O06ZNL/q5kpwjISGBTZs2sWvXLg4dOkRiYiIulwuv14vvCg2TBw4cYNu2bdhsNrxeL2FhYZQtW5Zq1apx4403XvHvaW4S74nHT8a/bhtDL54+venoJgYuGHhN67et1JZnmz5LsjeZ7j92x+3LnNekeHd8pmxXJDuJiYlh0aJFqa955xemZKSU9w7r1q1j/fr1lCxZknbt2lGxYsWrrtukSfrP6+RkObnnzueDEyegTx+YMcMsGPzyyy957733iI83X1tdLheVKlWibt26tGzZklatWnHjjTficrnw+/106NCBo0ePprkIQUTyHrvdTlxcXGqhaMrXl19+mcTERN544w0GDBgAgMPhoHjx4syaNYsmTZoAcMMNNwBw+PDhdO3f4YCOHc0LmEUre/fCunWwahUcOAAJCebFZoPgYAgNhfLloWlTaNjQvK7DThERERERERERERERERERERERERERERERERERERGRtFPxioiIiIiIiADmQKfAwPQVr0ycaF7+bdgw83KtKlXKmP2m1c03X/828oKsLF556y0oVw6WLIH330/buqNGwQ8/QMGC0KgRvPgiFCsGr74KxYvDE0+kL5OKV0RERDJOsCsYrz/jp2aHlwsHoFBwIZ5v9vwFj209vhWAoa2H8nqb1wGI2BBBr596pS5TrkA5GpRqAJD6FSDEFUKn6p0AOJFwgsgDkdeV04+fkICQi+53u92pxR5XK3NwOBzMnz+fPn360KNHD1588UXmzJnD6dOnKVmyJKGhocC5Upft27dz4MAB+vXrR9euXVO337BhQypWrEinTp2YOnUqDzzwAEWLFgVgxYoV2Gw2brvtNipWrIjf72fRokVMnDiRqKgo7r777uv6PuQkycnJ7N27l0ppPWgRSxmGwaFDh1i+fDnbt29PLU9JkXyNB8Dnlw+cPn2a06dPs337dn755RcaNmxIkyZNCAsLy/D82UmcOy7L9hXviSd/QP6rLhcWGEZEpwjsNjtD/hhC1NEMaOy8jARPQqZtW8RqhmGwdu1afvvtN7xeL4ZxcSFSZvD7/fj9fg4ePMikSZOoVasWHTp0IDAw8LLrVK0KVarA5s1ZElEyiNsN8+fDzJnwyy+vMmnSJGrUqEHbtm05efIkJ06cYM+ePcyaNYuZM2fSsGFDnnzySbp3747dbsfn81GsWDGKFSt21X2JSN61ePFiZsyYwcyZMwkODqZ9+/b069ePatWqAfD6669Tu3ZtNmzYwN9//03r1q1p0aIFderUSd1GZGQkwcHBNG/ePEMy2Wzm516VKkHXrhmySRERERERERERERERERERERERERERERERERERERERuQwVr4iIiIiIiAgA9epBYqLVKbJeSAi0bGl1ipzB6TQHhWWFsmXNr61aXb7sJSLCvNSrB1Hnzdfdu9e8AMyeDYcOwZdfmrd79YKnnzYHPqaVU2dRREREMkyQM4j8gfmJSYrJ0O0u673skvd/u/FbNh3bdNX121ZqS0TniIvuLx5anJkPzATgj71/cMvEW64nJqGOUAIcARfcl5CQwIkTJ3A6nRQsWPCq2/jzzz956KGHaNu2LePGjQPgyJEjeDweSpQokTq0PKV4pVy5cvj9fvbs2XNRqUuRIkVISEjAMAxCQs4VwgwaNIjq1atfsOyrr77K0KFDWb9+PV6vF7vdnubnnxO53W4iIyNVvJJDeDweNm/eTGRkJLGxsZlSJOD+56Bi1apVrFq1ivLlyxMeHk7lypVT/97lJj6/L1O222JCC+BcYVbbSm1pVrYZ87rPo8rHVXD7Ln/w9lbbtygXVo4l+5bwfmQaGzvTyGtkfFmYSHYQExPDDz/8wLFjxy4omcpqXq+XLVu2sHPnTu67774r/r59+WXo1w/isq4PSjJAQgI8+qiP+PhZdO9+P6NHj04tCjxz5gw7duxg3bp1/Pbbb/z22288+uij/Pzzz3z88ceUKFHC4vQikt19//339O/fn4SEBCpXrszZs2cZNWoUhmHw7rvv4nA4cLlcdO3ala6XaUBZtWoVU6dOpWbNmpRN+YBCRERERERERERERERERERERERERERERERERERERERyjLwxDUtERERERESuKl8+yIsz7JxOaNjQ6hQ5Q1AQZOe52sHBl77//OIWpxMKFEjf9oOC0reeiIiIXFrdEnUzbdtev5cTCSf4fc/vPP7z4/SY2SPT9pUeFYMqAlxQBBETE8Pu3bspUKBA6pDXyxVF7Ny5kwcffJBixYoRERGBzWbD4/Fw9OhRbDYbxYoVu2idm2++mVatWvHzzz/z1FNPMW/ePNatW8fSpUsZMmQINpuNhx9++ILilZTSFb/fn5rFZrMxaNAgbrzxxjxTupJi7969+C/XCijZxt69exk1ahRz587l5MmTeDyeDC9dOZ/P58Pn87Fnzx6mTJnChAkTiImJybT9WSU0IDRTtht5IJLIA5H8suMXHpr+UOr9ZQuUpXWF1ldct2wB87WyVYVW+If6MYYaGEMNKhasmLpMROcIjKHGdf/OCXGGXH0hkRzEMAzWrFnD6NGjOXTokKWlKym8Xi/x8fFMnjyZmTNnkpycfMnlLjMvX3KAhAQDh2MCvXr1IjQ0NPXPOCwsjMaNG9O3b19Gjx7Nxx9/TKVKlZg2bRrjx48HLv++WETkxx9/pHv37jRt2pQff/yRqKgopk6dSq1atZgzZw5+vx+Xy5V6LHep15OFCxfy+uuvs379el5//XXKlSuX1U9DRERERERERERERERERERERERERERERERERERERESuk9PqACIiIiIiIpJ9hIfD1KmQl+bYJSdD7dpWp8gZgoMzvnhl6FB4/XXzekQE9OplXh8/Hv744+LlhwyBwoXN65Mnw+rVEB1t3v7jDzh4EBYsgL17zZ/jRo1gwIBz6+/aBSdOpC/r5YpdREREJH1aV2jNsv3L8Bm+dG9jYtREJkZNTNM6wxYPY9jiYRm2vTTzQRVHFQA8Hg92ux2n08mePXuIioqiatWq3HDDDRetZhgGNpuNnTt30qdPH0JDQ5kzZw4lS5YEzHKUw4cPExAQQKFChcxd+Xw4HA4AXC4X06dP56mnnuLzzz9n4sSJhISEcObMGYoWLcqoUaPo06fPJff574IVwzAIyoOtdHa7nZMnT16y2Eas53a7mTdvHps2bcLr9VqSwePxEB0dzejRo7ntttto1KgRNpvNkiwZLdSVOcUr5/v396pwcOFM3+e1yqziGREr+Hw+pk6dyp49e7JF4cq/eb1etmzZwp49e+jduzdhYWEXPB4UBI8/Dp99Bm63RSElXXw+Jz5fW7ZuPU2bNqS+T4Vz7ztLlChBz549uf3227ntttt47733ePbZZ8mXL591wUUk21q5ciUvvfQSbdq0YciQITRq1AiARo0aUaVKFVasWIHD4cDtdmO327Hb7dhsNvx+f+px7ogRIxg8eDBhYWF8++23dOzY0cqnJCIiIiIiIiIiIiIiIiIiIiIiIiIiIiIiIiIiIiIi6aTiFREREREREUnVty/Mng1xcVYnyRp2O3TpAgEBVifJGSpVyvjilcv55ZdL3//cc+eKV+bPh4nnzUUPCDD/PLt0ufS6Z8/Cv2aJp0mNGulfV0RERC7WuExjQgNCiU2OtTpK1vKA7YhZLhBw3hvRBQsWcPr0aW655RYqV64MXFhC4Pf7cTgc/PHHHyxZsoQmTZowf/58ChcuTO3atXE4HBw/fpwCBQpQ+59mwfOHWS9dupSnn34ar9fLm2++SUhICFu3bmXt2rXUqFGD8PDwi6JeqjDC5/MxadIkPB7PBdtPi7p169K5c+fU28OGXVyEM3To0NTrM2fOJCoq6orbtNvttGjRglKlSlGmTBny58+f+lhERAT79u1LV9bz2Ww2Dh06pOKVbGjv3r388MMPJCcnW1a6ksIwDDweD7/99hsbN27kvvvuo2DBgpZmygiFggsR5AwiyZuUodsNLxeeuv3nmz1/wWNbj28FYGjrobze5nUAIjZE0Osns7Fz/Prx/LH3j4u2OaT1kNTSlsmbJrM6ejXRZ6PTndGGjRKhJdK9vkh24vF4+Pbbbzl06JDlr5dX4vV6OXv2LF9++SW9e/emSJEiFzz+zDPw+ecWhZPrFMLrr/vo1w+cTvOfLKWUrqRcd7vdlC5dmq5du/LRRx+xdOlSOnToYGVoEcmGYmNjGTlyJB6Ph/79+6eWrgDs37+fLVu2UL58eZ5//nn++OMPypYty+OPP063bt0uKBdt1qwZffr0oWvXrtxyyy1WPBUREREREREREREREREREREREREREREREREREREREckAKl4RERERERGRVK1bQ6FCead4JSgIXnzR6hQ5R926kJBgdYrLGzUK7r7bzFmsGISEmD/LO3fCokXw6adw4ED6th0aCi1aZGxeERGRvK5hqYYke5OtjpHlbC4bv3zyC6MrjObuu++mQIECTJ8+ndGjR1O+fPnUQhK/33/BMNiUYdQ2m40aNWpw8OBBevbsecG2HQ4HTqeTxx57jNtuu41HHnmEmjVrsnr1ah5//HHsdjuffPIJ7dq1S11n1qxZ3H///fz111/8/PPPlC1b9qLM5w/DnjdvHt988w1t2rTJ2G/MdXK5XJk+JNftdnPw4EHq1q2bqfuRa2cYBnPnzmX9+vXZrkDA4/EQHR3N6NGjueeee1ILkXKq+iXrE+AIyPDilWW9l13y/m83fsumY5uuuO4vOy7d2Plcs+dSi1fm75rPxKiJl1zuWuULyEfjMo2vaxsi2YHH4yEiIoJjx45lu9fMSzEMg4SEBMaNG8djjz1G0aJFUx+rVAluuQV++w1ywFORfzl+3MYLL0xl4MCWlCpV6oKyP8MwcLlcAISFhZGQkEDhlBZmEZHzFChQgJIlS3LXXXdx9913p95/9OhRPv30U3bt2kWLFi3Ys2cPN954IzNmzGDBggUkJyfTvXv31OWbN29Oo0aNLihGFRERERERERERERERERERERERERERERERERERERGRnEfFKyIiIiIiIpLKZoMBA2DQoOxdsJFRKlSAhg2tTpFzhIRAmTKwb1/a15040bz827Bh5uVaVap0+cciIsxLZrDb9bMiIiKS0UrlL0WwK5hkX94qX8kXmI+qlaoycOBAvvrqK5KTk9mxYwd2u50JEybQrFkzDMPAbrfzww8/cPr0af7zn/9QoEABALp27UrTpk2JjY3lxIkTHDlyhFOnTrFp0yZ++eUXbDYbR48eZd68ebRv3x6A33//nR07djBgwIDU0hWv14vD4eCee+7h6aefZsSIEfz666889thj+Hw+HA4HcGEBzBdffEG/fv3o0aMHTmf2+ojJMAyio6M5fPgw0dHRdOrUKVP2s3///kzZrqSdz+dj+vTp7Ny5M9sWCBiGgcfj4aeffiIxMZHGjXNueUf9UvVJ9CRm2va9fi8xSTFsOrqJyZsnM2H9hEzbV1r5DT8NS+mAUHI2n8/HpEmTckzpyvmSkpL46quveOKJJwgLC0u9f9w4qF497xRI5y7BjBzp4uTJl+ncuTP16tWjdOnSBAUFpb7vPHnyJMuWLaNw4cI0bdrU4rwikt2klIN++OGHFxy7JiQk8N577/HRRx/Rq1cv3n//ffLnz4/L5eKrr77iscce46233qJt27YXFD+pdEVEREREREREREREREREREREREREREREREREREREJOfLXlOxRERERERExHKPPgoDB1qdIvPlywcvv3zx/fHx8YSGhmZ9oByiSZP0Fa/kdElJULOm1SlERERyn07VO/Htxm/xGT6ro2QJh81B19pdee7u5/j5559ZuXIlSUlJtG/fnqeffpry5csD5sBYh8PB/fffD0C7du0oUKAAhmEQFhZ2wdDxFCtXrmT+/Pk0bNiQYcOGERYWRqlSpQA4cuQIAIULF8bv9wNgt9tJTEwkJCSEhH9aF1OGzqYMvE4pYDl79iwvv/wyY8aMoXHjxlSrVg23252J36m0c7vdjBs3LvV2ZhWvnDx58oIyGrGGz+dj8uTJ7N+/P0cUCHi9Xn777TeSkpJo2bKl1XHSJV9APoqHFif6bPR1bWdi1EQmRl2ilfMKhi0exrDF197YWWnUFRo708Fn+KhSuEqGblMkKxmGwfTp04mOjs4Rr5mXkpiYyPjx4+nXrx/BwcEAlC4Nn30GTz4J8fEWB5Q0cmCz3cmkSU8ya9YsGjVqRJMmTahYsSJlypTBbrczevRoFixYwMuXOoErInnWn3/+ScGCBalcufIFhaFgHsfmy5cPt9vNvffey/jx4y9Yt1evXnz77besXbuW5OTk1ONfEclafr+fkydPkpycjNfrxev1YrfbcTqdOJ1OChYsSEhIiNUxRUREREREREREREREREREREREREREREREREREJAdS8YqIiIiIiIhcICwM/vMf+PZb8OXy+df/zLFO5fV6iYiIYPz48cycOTN18LWc06oV/PyzWUSSl1SuDC6X1SlERERyn+ebPc+0rdNI8CRYHSVLBDgCeOHmF6hdvDZ16tS57HIpw2N79uzJpk2bKFu2LHCuGMUwDAzDSL3ucDg4ceIEiYmJVK5cmaZNm16wvdq1axMUFMSUKVN45plnUgdYhoSE4Ha7WbNmDQBVq1ZN3U9K+cumTZvo06cPa9asoWfPngwdOpSJE9NWmpCb2Gw2EhMTVdZoIb/fz5QpU3JM6UoKj8fD0qVLCQgIuOjvaE7RqHQjordfX/FKTnRj0Rux21S2JDnXpk2b2LlzZ456zfw3wzBISEjgl19+oVu3bqn3P/IIfP01LF4MOfjp5UmBgS7atJlKbOwg1q5dy++//576/jbFgAEDeOqppyxKKCLZzerVq2nWrBnh4eEsXbr0gtKV833yySep11PKWQzDwGazYbPZcDgcqSVeIpK5/H4/x48f59ChQxw4cIADBw5w6tQpnE7nZcuPvF4vgYGBlCpVigoVKlC6dGlKlSqlMhYRERERERERERERERERERERERERERERERERERG5KhWviIiIiIiIyEVefhmmToXERKuTZI6QEHjqKbjUbK0CBQoQHR1NzZo1+fzzz3nkkUeyPmA21rAhBATkveKV5s2tTiAiIpI71S1Zl6qFqrLx2Earo2SJGkVrULt47WtefsKECZe8P2Vg7PlOnz5NQkICTqcTv9+P3X6uJODhhx/m448/ZsOGDdx111306tWLChUqkJSUxNixY1m3bh21a9fmpptuAkhdf/LkyfTv35/k5GQ++ugjnnjiCQIDAy8ain29hg4dmqHby0w2mw2Px5Ph2/X5fCxduhSfz0fZsmWpWLFi6vf6csNI8yLDMJg5cyZ79+7NkQUCHo+HBQsWEBwcfMXypeyqdYXWzNs5j2RfstVRsowNGy3KtwDg+PHjFCtWzOJEImkTFxfH7NmzM+V3V1bz+Xz8/fffbN++nerVqwNgs8E330C1ahAXZ3HADGEAeeP3flKSnXXrWrJnz29s2bKZJUuWcPz4cfbt20f58uXp0KEDt9xyi9UxRSSbWLVqVeprwt9//82SJUto1arVRce+5x8/pZSUgnkct3r1alauXMkdd9xB/vz5L1pXRDLOkSNHWLlyJVu2bMFut2MYxgXvR91u9xXXT0hIYNeuXezZsweXy4XX66VQoUK0aNGCWrVq4XTqnz2LiIiIiIiIiIiIiIiIiIiIiIiIiIiIiIiIiIjIxfQ/EEVEREREROQiN94Izz8PI0dCQoLVaTJesWLw+usX3+90OnnooYcoU6YMo0aNokePHvz22298/fXXWZ4xu2rY0OoEWS9/fujSxeoUIiIiudegFoN44pcniHPnimnZl5U/ID8vh7+cadt/5JFH6NChA4ZhXDQ8NigoiIULFzJgwACmTp3K4sWLyZ8/P/Hx8TidTmrWrMk333xDoUKFALDb7bz66qt8+OGHhIWFMWHCBLp06YLdbsftdmO32/H7/Zn2XLIzm82W4YUfGzZs4LXXXiMyMpL4+Hi8Xi/VqlVj0KBB9OzZUwOBz7Nu3Tr++uuvHF0g4PV6+fnnnylZsiTFixe3Ok6a3FzuZlwOV54qXgmyB/HnjD+58YUbCQgIoEGDBrz11luUKVPG6mgiV2UYBjNmzMiRRVWX4/F4mDlzJs8++yzB/zQqlyoFY8bAE0/k7POYNhsYRt4oXUkRFwcnT4bQpEkTmjRpYnUcEcmm1q1bxy233EKtWrWoXr06kydPZs6cObRq1eqi46TLlVbu3r2bzz77DL/fz0MPPURoaGhWRBfJU7xeL9u2bWPZsmWcPn0ar9d73cW9fr+f5GTz+PPEiRPMmTOHOXPmUL9+fZo2bZp6HktEREREREREREREREREREREREREREREREREREQEwGZc7/9uFBERERERkVzJ7YZatWDXLshNR47BwfDHH3CpWX6GYaQO5tq5cydff/01H330EUWLFuWHH36gYV5sHbmEgQNh1CjzZyQvKFoUjhwBh8PqJCIiIrlTsjeZ4h8UJzY51uoomSosMIxjA44R4AiwLENycjIHDhxg8+bN7Nq1i8TERKpWrUrnzp0JCgpKXe748eOUKFECgLJly9KqVSsKFSpE6dKlKVasGIcOHbqu4Zl169alc+fOqbcnTJhw0TK9e/dOvT5z5kyioqLStI+hQ4emXo+IiGDfvn1pD3oJgYGB9O7dO8MKM9atW0efPn2IioqiZ8+etGvXjqNHjzJ+/Hi2bdvGqFGjeOaZZy44Vrkav9+P1+slIMC6n7XMEBMTw+jRo3N06cr5ihYtSr9+/XJUqY5hGFQcWZH9sfutjpJ1ksE10kXtGrUJCwtjx44dxMfH88knn/DII49YnU7kijZu3Mgvv/ySa143UzgcDqpXr063bt0uuP/11+H993Nm+YrLZWD+MV36d32PHhARce72tbwluOkm6N0bGjeG+vUhJMS8f+9eqFTp4uXr1YNu3aBlS6hQwSyu9vth50748Uf48EOIjz+3fOvW5jnWq4mIgF69Lv1YgQLm4/fee/XtiEjeFBUVRYsWLahRowYjR44kMDCQ8PBwXC4XixYtuqbSpk2bNvHhhx/y9ddfM3To0AuOFUXk+vl8PpYuXcrKlSsxDAN3Fnx4aLfbsdvtlC5dmo4dO+a4UlMRERERERERERERERERERERERERERERERERERHJHE6rA4iIiIiIiEj2FBAA06ZB8+aQmGh1mowREgJ9+166dAXAZrOlDjSuWrUqAwcO5KabbuKNN96gcePGvPfee7z00ktZGzob6tbtGB99VAhwWR0l0wUHw3PPqXRFREQkMwU6A+nbsC8fr/6YJG+S1XEyRZAziL6N+lpaugJmaUjVqlWpWrXqFZcLDg7m/fff5/Dhw2zcuJEVK1Zw7Ngx4uPjcTgcvPLKKxlaFnHgwIEM21ZmMwwDpzPjPl6bMGECUVFR/O9//2PYsGGp97dq1YrOnTsTERHBnXfeSZUqVa5pe+vXr+fHH39k9uzZHDlyhIIFC9K4cWPuvvtubrvtNsLCwjIse1YyDIPp06fj9XqtjpJhzpw5w7Jly2jVqpXVUa6ZzWZjQPgABi0YRLwn/uor5HRecEY5Gfv5WB599FF8Ph8LFizgpZdeYvjw4dxxxx0a8CvZVlxcHLNnz851pStgDvf++++/2bFjB9WqVUu9f+hQOHkSJkzIWeUrLhcULw5nzkBcXMZtt21b85zWtfrvf83zpv9Wt655uf9+8zxxbBq7Eq/0IxgXBytXqnhFRC5t27ZttG7dmhtuuIF33nmH8PBwAPr378+HH37I2rVradKkCX6//5LHp16vl5kzZ/L222+za9cuhgwZotIVkQx25MgRpk6dSlxcXJa+7/T7/fj9fvbv38/YsWNp0aIFLVu2zFHFpiIiIiIiIiIiIiIiIiIiIiIiIiIiIiIiIiIiIpLx9D8NRURERERE5LLq1YPnnzcLS3KDYsXg7bevvIzNZgPMoT358uWjfPnyVKpUCYCBAwcye/bszI6ZrY0dO5bbbquG17sE8FsdJ9MZBjz+uNUpREREcr9XW71K/oD8VsfINAUCC/Bqy1etjnHN8uXLx4svvsgHH3zA/Pnz2bVrF2fPniUhIYEtW7bk6UGWGVm8smfPHn777TdKlizJf/7zHwA8Hg9ut5tGjRrRpk0b1q9fz9atWwHzGOVKvv76a+644w7effddihYtyj333EP16tWJjIxk6NChrFq1CgC32w3AF198QZEiRWjfvj19+vTh/fffZ9asWWzZsoX4+OxVqrFu3TqOHj2KYRhWR8kwHo+HpUuXcuzYMaujpMmjdR/Fb+T+Y8EUwzoOo0ePHthsNpxOJ+3bt6dv375s3bqVr776yup4Ipe1YsUKfD6f1TEyjcfjYf78+RfcZ7PBxx/DY4/lnHOZgYFQqZLBc8/Z8PttGbrtmBiYOxfefBM+//za1jl5EkaOhE6doGNHmDr13GO1akH//udur18PLVpcfOnSBc5/y3L+Nv7N74clS9LyrEQkr9i7dy+1atWiUqVK/N///R+33XYbYB4TtWzZEsMw+OCDDzh06NBlj0/Xrl3LqFGjcLlcfPDBB7z++utZ+AxEcjefz8fChQsZP348p0+ftrTsz+v1EhkZyZgxY3Lc8bWIiIiIiIiIiIiIiIiIiIiIiIiIiIiIiIiIiIhkrIyZDCUiIiIiIiK51tCh8OOPsGsXWDg357oFBvqYOtVBUNCVl/P7/djtdg4dOsSSJUt49tlnOXXqFA0bNuTRRx+lY8eOmZLP6/Vy7NgxDh06xP79+4mOjiY5ORmv15s6YNnhcOB0OsmfPz8VKlSgbNmylCpVikKFCqUWxmSW5ORkhg4dymeffcatt95KtWo2PvsMstk85gxls0GHDlC8uNVJREREcr8CgQWY1GUSnad0JsGTYHWcDBXiCmFyl8nkD8z5xTJBQUFUq1YNp9OJ1+vN8v2HhYXx3HPPpd4eNmzYBY9Xr179kuuVL1+eoH8OBHbt2nVd2T0eH9u2BVK1KhQubL5nTK9169axf/9+HnzwQUqXLg2Ay+VKff9fqlQpAE6cOAFwyYHCPp8Ph8PB9OnT+e9//8tNN93E8uXLqVq1KsnJycTHx7N//342bdpEhQoVLlh348aNnD59mgMHDrBv3z6mT5/O2bNn8fv9OJ1OJk6cyIMPPph6jGSVmJgY5s+fb+kg18zi9Xr54Ycf6Nu3b44pNCoQWID/1PoP32z8Bp+Re0sdACo4KtDvwX6AWbrk8/lwOp00bNgQp9NJbGxs6mOZfUwukhZer5e1a9fm6uIVgNjYWKKjoylTpkzqfTYbjBoFRYrAe+9BQjZ+WxkUBDfeaPD77zaeeSbjs06caF4AevSAfv2uvPzkyTBgAMTFnbtv7lyoXh3q1jVvN2t27rHYWIiMvHg7w4ZByq+0DRtgwYIr73fzZrP4WC+jInK+nTt3cscdd9C3b1/uuOMO4NxnN3fffTedO3dm5syZzJ8/n549e6YeF52vWbNmfPbZZ4SGhlKlShUrnoZIrnTkyBGmTp1KXFycJeeGLsXj8XD8+HHGjh1LixYtaNmyZY45xhYREREREREREREREREREREREREREREREREREZGMo+IVERERERERuaKAAPjjD2jYEI4cgZw5szGBunU/pUmTgZddImVol2EYbN26lX79+rF69WqSk5Pp27cvgwcPply5chcse70OHz7MmjVr2Lt3L2fOnMHpdOL3+y87qChl0HBcXByHDx8mICAAwzAwDINixYpRo0YNGjZsSGho6HVnO59hGEyePJkxY8Zw9913M3ToUG64oTrffJO7i1dCQuCll6xOISIiknfcVuU27rvxPqZtmUaSL8nqOBkiyBlEt5rdaFe5ndVRMlSRIkU4evSo1TEu8sADD1zy/rZt26ZeHzlyJGfOnEn3PjyeYPr2DWTvXvB6oWLFS19uuAHy57/yEPH169fjdrupXbs2BQoUSL0/5VgjX758ABw/fvySg4SB1PveeecdvF4vP/74I2XLlsXv9xMYGEhgYCCFCxemXr16F21/165dBAcHM3LkSKpVq8bBgwc5c+YMx48fJzY2liZNmgBcslAi5Zho9uzZTJo0CbvdzgsvvECDBg2u8Tt57ebNm5erywNiYmKIioqifv36Vke5Zs/f/DxTt07NdUVZ57N77QxoOYBChQoB5t+DlL9v69evx+v1EhMTk/qYSHaybds2qyNkCa/Xy4oVK+jatesF99tsZpH0DTdA376QlJT9yqSDgw0efNDGJ5/YcDiSWbDADVhb0rd06cX3GQbs2HGueOX8UpZLCQq6sODlww+vvl+fDw4cgPLlrz2riOR+bdq0oV69ehQtWhQwP6Ow2+2px0U9evRg9uzZfPfdd/Ts2fOiY6WUYrw6depYEV8k19qxYwc//PBDti1G9Xq9REZGcuDAAR544AGcTv3zaBERERERERERERERERERERERERERERERERERkbxE/7NQRERERERErqpECYiMNMtXTp8Gv9/qRNcuKMhPhQqfMnnyfcC5gVspUm7b7XZiYmIYMWIE33zzDfv27aNt27Y8+eSTdOnSJXV5r9d70aAej8eDy+W6pjxer5ctW7YQGRlJTEwMXq8XwzAAcLvdaXpu5y9/+PBhjh8/zpIlS6hatSrNmzenXLlyGTIA9sSJE0yaNIly5crx+eefExYWBsDnn/t46CEHCblw1m5AANxyCzRvbnUSERGRvOXTOz9l7s65JCXkjuKV/AH5+aTDJ1bHyHDly5fPlsUrWeHGG0vx1lvm9ZgY2LcP9u49d1m2zPzaujW8/TZcqRNx3759OBwOSpcufcliR4/Hg81mwzCMS5aupFi0aBGbNm3i/vvv5/Tp06xcuZI9e/ZQuHBhmjVrRq1atS5YPmVfe/bsoUiRIjRr1oz8+fNToUKFS27/38cUKaUra9asYfDgwWzevBmAO++8kwYNGmRYUSWYpZM7d+7En5MOQtPI4/GwbNky6tWrl2MKPOqUqEOj0o1YfmA5Xv+li0NzND8UDihMnzZ9Uu9KOXdw5swZFixYAMDdd99tLp6BP/MiGWHZsmVpPseUExmGwfbt20lISCAkJOSixx96yDy38+ijsGJF9igPDgjwUrCgk+++s9G2rVmC9t1333H06FNWR7ukwoWh3Xn9gbNmXXn5Hj2gWDHz+oED8P33V99HQAAcP67iFRG5kNPpvKB0JeV9cspxUdOmTalSpQq//fYb33///UUlnDnlfbVITrJp0yZmzZqF15u9jwE9Hg/79u1j4sSJPPLIIwQEBFgdSURERERERERERERERERERERERERERERERERERLKIildERERERETkmlSoAKtWQXg4nDwJ2XyuDgDBwfDxx3b69BkIXFyakjKwy+fzsWDBAt5++22WLVtGxYoV6d+/P++88w7BwcEXrJuy/oQJE1i8eDH79++naNGi3H///XTr1u2yWc6cOcOKrppsIAABAABJREFUFStYv349kPaSlWuRMuxo+/bt7N69m9DQUJo3b079+vUvKou5Gp/PlzrELCwsjI4dO9KsWTPCwsJSH+vUyUHHjgY//WTgdueuIbPBwTBhgtUpRERE8p4CgQWY1GUS9065lwRPzm53C3GGMPm+yeQPzG91lAxXtmxZoqKi0v2eNioqiqioqCsuM2zYsIvuO3PmzCXvv9I6GcnhcFxQTlKwoHmpW/fSy//Tr3hJPp+PhIQEgoKCCL1EO0tSUhLHjx/H4XBQqFChy27H7/ezatUqvF4vx48fp0OHDpw4cQKv14vf76ds2bI8+OCDvPvuu6nDh1MKIg4dOkTVqlXZsWMHAQEBFCxYkFKlSl3x2MEwDOx2OydPnqR79+5Uq1YNm83Gpk2bqFmzJpCxQ47XrVuXJ4Ymnz17lujoaMqWLWt1lGv2zb3fUPOzmrmyeMXmtzGi2QgCAwLP3ffPz+Eff/zBqlWrqFevHpUrVwZQ6YpkK0eOHOH06dNWx8hS69evJzw8/JKPlSoF8+fDt9/Ck09CcjJ4PFkcMFUCwcFzefbZaDye6owa9RcRERFs3rwZw3jOqlCXVaAA/PSTWb4CMHcuTJ585XWef/7c9Y8/vvbzx4mJ6csoInnDv48HDMOgZMmSDB06lO7du7NkyZKLildEJGNt3LiRn3/+OduXrqTwer0cPnyYiIgIevXqhcvlsjqSiIiIiIiIiIiIiIiIiIiIiIiIiIiIiIiIiIiIZAFNgREREREREZFrVqUKrFsHZcpAQIDVaa4sJAS+/hr69Dl3X8oAYb/fD5gDu44fP86TTz7Jvffey8qVKwkPD2fu3Ln83//9H8HBwfh8vgvWXbduHU888QR9+vThm2++Yf/+/axZs4YHHniAnj17pm47hWEYrF69ms8++4y1a9fidrszpXTl3zweDzExMfz22298+umnREdHX/O6U6ZMISIigri4OAACAgJ47LHHaNasGUBqIYthGHzxhY2gIP9lt5UThYTA+PFQrJjVSURERPKm26vczsDmAwlxhVgdJd1CXCEMajGIWyvfanWUTFG6dGmMK7WK5FJOp5PSpUtf8/JX6gvx+/2EhIRgt9tTB5ee/z2NiYlh165d5M+fP7WM41Lf88TERA4dOgTAggULaNmyJVu2bCEuLo65c+cSEhLC+++/z8cff3zBevHx8cTHxxMVFUWHDh2488476dmzJ6NHj+b48eNXeE42kpKSuOeee4iNjeWLL75IHWCakjOjilLOL5XJ7bxeL8uXL7c6RpqUDyvPiDtGEOq6uDgoR3ND6b2leeS2R1LvSjnOj46OZvr06Rw5coSOHTtSpkyZK24qL75OivXyyutmCq/Xy8qVK6+4jM0GjzwCO3bAbbdBUFDWnde02SBfPihfHkaM+JuyZYcyZMjzdOjQgeeff56oqCjuvvtunM7grAl0jcqUgWXLoEUL8/bChXDffVculbvnHqhe3bweGwtffnnt+0tKSn9WEcl7Uo43atWqRbFixRgzZgyLFy+2OJVI7rV9+/YcVbqSwufzcfz4cSZNmpT6Wa+IiIiIiIiIiIiIiIiIiIiIiIiIiIiIiIiIiIjkbipeERERERERkTQpUwb+/BPatzcLKrKb4GAoVQp+/RW6dr30Mna7eTg8YsQI7r//fsaOHUtYWBjjxo3j+++/p3r16gT8M4HR4XCkDlldv349gwcPZty4cTRp0oRZs2axY8cOZs+ezcsvv8ykSZMYPHgwPp8PwzCIiYlh/PjxLFiwAI/HY8lgH4/Hw5kzZ4iIiGD+/PlXHIy0bt06mjZtSr9+/fjkk09Yt25d6mMFChS4aICyzWajUCF4/PGlQHxmPYUsFRAA7dqZwyRFRETEOkNaD6FPgz45snwlxBXCfxv+l/+1/p/VUTJNkSJFLioczAs8Hg+lSpXKkG25XC7KlCnD2bNnOXXqFGAOj095v753716ioqKoWLEi1apVu+x2kpKSiI8334u3a9eO7777jipVqhAQEMAdd9zB6NGjARg7dixutzu1COLs2bP06NGDr7/+miFDhvCf//yHM2fO8Nxzz9GuXTv27t17yf3Fx8fz2GOPsXHjRmbPnk2pUqU4cOAAgYGBFC1aNEO+Nyn+/vvvPDMc1TAM/v77bxISEqyOkiaPN3ic+qXq47Q7rY6SIWzYsMXZaE1rgNTj+JRzCNOmTeOnn36iUaNGdOzYkdDQS5fOnF/2eurUKebMmcO4ceMYP348v//+e9Y8Gcmz9uzZk+dKfxITEzl79uxVlytVCmbPhm3b4NlnIX9+sxQlMwQGmgUvHTrAzz/D3r3w/PN1mTFjBtOmTWPQoEG88847/P777/z444+przPZQe3asGIF3HSTeXvKFLjzTkhMvPJ6L7547vrYsWb5yrXKYz+yIpJBateuzVNPPQXA3LlzARXfiWS0lPLJnFa6ksLr9aY+BxEREREREREREREREREREREREREREREREREREcn9cscUHBEREREREclShQvDTz/Bjz9C797m4D232+pUZunKo4/Chx/CZeafpvrzzz956aWXAOjduzdPPfUU9evXT308ZeCh3+/HbrcTExPDG2+8wYIFC7jvvvsYOHAgjRs3BqBWrVq8/vrrLFiwgNmzZ/Paa6+xbds2FixYgNfrzRbDvrxeL2vXrmXr1q1069aNMmXKXPD4+PHjefbZZ6lWrRovvfQS999/P1WrVr3iNlO+N4GBC4BjBAR0w+3OPoMi0yM4GCZMsDqFiIiI2Gw2Rt4xknh3PN9t/o4ET84oIwhxhdD9pu58ePuHVkfJVDabjRIlSnDo0CGro2Sp0NBQgoODM2x75cuXB2Dbtm2AWcaSYuHChZw8eZJHH3009X35v4sQAZxOZ2rJQ8uWLQHzvb/D4QCgatWq1KlTh1OnTrFq1SpatmyJYRiULFmSMWPGEBgYmLqtI0eOMGTIEMaNG8cTTzzB/PnzU49lbDYbbrebN998k2nTpjFu3DgaNGjAvn37OHHiBJUqVQLOHSNkhMjISNzZ4UAzC/3555+0aNHC6hjXzGazMbnLZG787Ea8/pw5iPd8Qc4gyq4vy5I9S9i+fTvVq1dPfWzWrFl89NFHOBwOHn/88dTzAZeS8ndg5MiRjB07NvXveHBwMA6Hg3r16vHZZ59xU0qrgUgG8Xg811RAUrduXTp37px6e9iwYRctM3To0NTrM2fOJCoqKk1ZUgqKUuzdu5eJEydednmXy0Xfvn0pXLhw6n0RERHs27fvqvtyOp0cPnyY/PnzX1O2ihXh/ffhrbdg+nQYPhz+/hucToiLS38JSHCwuQ2nE55+Gvr2hdKlL1zmhhtu4IYbbqBLly4X3O9y2UhOTt9+M1KbNjBjBhQsaN7+4AMYMODq6zVqBK1amdc9Hhg5Mm37zcC3VyKSw5x/vJEWKccdnTt3ZuzYsXz66acMGDCAIkWKZEZMkTzJ6/UydepUPB6P1VGui9frZefOnWzdupWaNWtaHUdEREREREREREREREREREREREREREREREREREQyUc6ehioiIiIiIiKW6tIFdu6E9u0hJMS6HMHBUKoUzJsHY8ZcvXQFoEGDBqxdu5bZs2czbty4C0pXzpcyMHXUqFH89NNPNG7cmFdffTV1yKrf78fr9RIQEEDVqlX5+++/iYiIYMGCBXg8nmxRupLC4/Fw5swZIiIiiIyMTL1/586dvPvuu9x8882MGjWKV1555ZKlK/9+LikDnjdv3kyRIoOpWNHGebOic5yQEJg5E4oWtTqJiIiIgDl4dezdY3my8ZOEuCx8s3mNQlwhPN34acbcNSbNQ2NzoiZNmhAQEGB1jCzjdDpp1KhRhm7zoYce4qabbuLTTz9lzJgxREdHExcXx9dff81nn31G6dKlUwezp7z3Pp/f7ycsLCy1PCWl/OR8Xq+XggULkpycfFGJScp6hmHg9XopWbIkr776KjVq1GDz5s0sWLAAm82GzWbDMAzeffdd3nvvPV5//XUeffRRwCxrMQyDChUqpG4rI3g8HqKjozNkWzmF1+tl06ZNVsdIs3Jh5fis42c54nX6SkJcIQxuMZhBPQdx6tQpBg8ezMyZM9m8eTNjxozhkUce4cCBAwwcOJAuXbrgcDgu+nlPuR0TE8P//d//8cILLxAbG0tERASHDh1i7ty5vPzyy5w4cYJ27drx5ZdfXvLvtkh6HTly5IISL6sULlyY2267LU3rtG/f/oLSlbRwu93p+p0RGAgPPQRRUbB5M4wdC/37Q4MG5rnGkBAoUADy5TNvBwaaX0NDIX9+8zGnEypXhgcfNIugFyyAo0fhjTcuLl35t+TzmlbO60FLk6FDzaIYw4CvvrrwsXLloFMn89Kgwbn7Q0LO3R8efu7+zp3Nc6sppSuTJ5vnycLDz10aNrx0jhdfPHd96lQ4eDBtz0PFKyJ5l9frTdfxc8rnNjVr1qRy5crUqlVLpSsiGWzBggUkJOSMIuSr8Xg8zJo1i/j4eKujiIiIiIiIiIiIiIiIiIiIiIiIiIiIiIiIiIiISCZyWh1AREREREREcraiReGnn2D6dHjqKYiPh7i4rNl3SAj4/dC7Nwwffm2FK+drcP7UwSuIjIxk0qRJ5M+fn1dffZU6deqkPma321OHfJ09e5bHH3+cmJiYbD081ev1snjxYhISErj11luZOHEiu3btYsqUKanfk5iYGAzDYPv27VSuXJnixYunDkAzDAObzYbT6SQ5OZm//vqLWrXK8cMPNurW9XD0qB2/32HlU0yz4GD4/nto08bqJCIiInI+m83G+7e9T4nQEgz5fQhJ3iQMsk+xHYANG0HOIN5o8wYvNn/x6ivkErVq1WLOnDlWx8hSDS83bTydChUqxOjRo3n66ad56aWXiIiISH1/7fP5mDp1KuH/TES32+38/PPPxMTE0LlzZ/Lnz5+6nXLlygFw+PBhwCyJ8fv92Gw29u3bx/79+ylVqhTFixe/ZI6U9/aGYVCiRAkaNGjA5MmTOXLkSOoyH330EZ9//jlvv/02gwcPxu/3Y7fb2bt3LwCVK1cGzDIYh+P6jwVSygPOH0qfF5w8eTL1e5uT9Kjbg/0x+3k38l0SPDlvMG+IK4SHb3qY11q9hq21jbNnz/LKK68wd+5cnE4n8fHxlClThieffJJBgwalrvfvIeE2mw2Px8N3333H22+/TfPmzfnggw9o1qwZACVLlqRFixY0bdqUN954g2+++YZ27dpRpUqVLH2+knsdPnwYn89naQabzca9995LQEAAHo/nmopgqlWrRoMGDa55+X8zDIN9+/alJ26qypXNy3/+Y972+2H3bti4Ec6ehcRESEoCl8s8hxQUBDfcADfdZF5Pj8DAQNxuN3PnzqVw4Xs4eTJji/vatoWIiIvvL17cLFQB+OMPuOUW83qnThcWwDz0kHk539698O+et/LloWvXc7c/+CBtOd1uKFYsbeuISM7m9/sZPnw4f/75J9u3b6dBgwbcfvvtPHTei07KZxBX247dbmfGjBmEhYVldmyRPOXgwYOsW7cOr9drdZQM4/V6mTVrFg8++KDVUURERERERERERERERERERERERERERERERERERCSTqHhFREREREREMsR998G998L8+fDee7BihTmk0O3O+H3lywcFCsBLL0GvXlCwYMbvA84N91q1ahW7du3iqaeeomXLlhcMwU0Z7vXbb79RuXJlChQokK1LV1J4PB7WrFlDQkICK1asoGHDhjRo0AC3201kZCRTpkzhl19+4dChQ4SEhNC7d2/69OlDnTp1Lhh4tnv3bo4dO0Z4eDj796+jceMJzJr1CjZbcQwj7cMyrRAcDGPHwt13W51ERERELuel5i9xe5Xb6TatGwdjD2abwf4hrhDKFSjHtG7TuKnETVbHyVJOp5MGDRqwevXqHPH+93pVqVKF0LQ2PV6D8PBwvvrqK2bNmsXy5ctJSkqiX79+PP3006llJj6fD4fDwX333YfX62XHjh3kz58/9X35o48+yoQJE/jkk08IDw/n5ptvTj1mGTt2LHv37mXw4MEXlTsYxrkSo5TCFJ/Px9GjRwEoWrQoAFFRUXzxxRcEBgZSu3ZtTp8+Tb58+bDb7cTGxgLQuHFjgHQNzL+U6y0PqFu3Lp07d069PWzYsIuWGTp0aOr1mTNnEhUVdcVtVqhQgZ49e15xmdGjR3P8+PE0ZT2f3W7n5MmTFMuBE+hfa/UapxJPMfbPscR74q2Oc81CXCF0qNqBMXeNSf071b9/f7p3787YsWNJSEggICCAhx9+mDJlygDn/k5eysqVK5kyZQoJCQkULFiQjz/+mNmzZ9OwYUOaNm1KqVKluPXWW7nhhhuYNm1a6t9zr9eL06mP7uX67Nu3z/Lh2C1btqRs2bLExMSwbds2br755isuHxISwt3/nJBZsGABHTp0SNd+zy8Lywh2O1Stal4yg2EYxMbGUr58ec6ePUubNvv4++9ymbOzTNa/P6S8fC1cCBs2pG19hwPK5cynLiLp1K5dO1asWEHhwoVxuVx8/fXXfP3118yZM4f//ve/hIeHY7fbr1q+krKMSlfyDsMwP3NMTASfzyw/Cw42f29LxvF6vUybNs3y95UZzefzsWfPHrZu3UrNmjWtjiMiIiIiIiIiIiIiIiIiIiIiIiIiIiIiIiIiIiKZQNNbREREREREJMPY7dC+vXnZuxc+/RS+/BJsNvB6ISGd87GdTggNhaQkaN0aBg6Etm3N7WamlKFeP//8MwEBAbRr145ChQqlPp5SunLs2DEWLVpEgQIFctSgVI/Hw5YtWyhZsiRJSUkAbNmyhaeffprdu3dz1113YbfbmT9/Pp9++il79uzhrbfeom7duqmDZjdu3MiZM2c4duwY/fr1Y926dQwZUptvv+3HwYOZU7yTkUJCYPJk6NTJ6iQiIiJyNXVK1GFzv828ueRNPlj+AUneJAyMq6+YCWzYCHIGMbD5QF5p+QouR84onMtoTZo0Ye3atbm+eMXlctG8efNM2369evWoV6/eZR9PKXi47777iIqKotw/08lTjlfKly/PK6+8wtChQ7n33nvp0KED+fPnZ8mSJWzevJnGjRvz3//+l5CQEAD+/PNPatWqRVBQ0EX7mDlzJuvXr6dixYqphRBnzpyhZMmSrFq1ik7/vHG22WwUL1489c9+wYIFhIaG0qpVq9R8/+Z2Q1SUWdBZsSIUL375Y7rsUB5gBZvNxuHDh3Nk8YrNZmPEHSNwOpyMXjM62xRkXUmIK4TO1Tsz8d6J2G0XTmsuUqQIgwYNuuA+9z8HuDabjeTkZAIDAy94PD4+noULFxIZGQnAhg0bqFKlCr/++isJCQk8/vjjDB48mFKlSlGhQgVeeuklwDw2d7lcxMXF0a9fP9566y0qVKiQWU9bcrHo6GhL91+qVClatWqF3+9nxowZVKpU6arr3HXXXeTLl49du3axevXqdBeveL1e4uLiyJcvX7rWz2o2m42wsDDatm3LihUr6NAhP6tWXf7c6cSJ5uXfhg0zL2lZ53J69TIvafXii+YlvWrXzvxzvCKSfTz44IOsX7+eN998k169euF0OlmwYAHvvvsukydP5u+//+all17i3nvvxel0XrZ8JaW07krFLJKzHT8O69bB2rWweDGsXw+nTpm/M5xO86vPZ372GBQE1apBixbQvDk0bGjeViFL+ixatIiE9H6gm815PB5mzZpFpUqVCA4OtjqOiIiIiIiIiIiIiIiIiIiIiIiIiIiIiIiIiIiIZLCcMw1WREREREREcpSKFeGDD+Cdd2DDBnNA0rJlsGIFHDhgFl6AOXTX7wfDAIfDHIRks5klK6GhUK+eWbbSuLF5KVo0a5/HsWPH2Lx5M+XLl6ddu3ap9xuGgd1ux+v18sUXX+BwOHJU6UoKj8dDpUqVOHLkCCtXruTtt98mOTmZqKgoqlWrBphDlj744ANmz55N1apVefvtt1OHNh89ehSAOXPmUKdOHbZu3Ur16tV57jm44w7YuhXi4616dpcXEGAO45oxwyzxERERkZzB5XDxxi1v0LVmV7pN68ahs4eIc8dlaYZ8Afkok78M07pN46YSN2XpvrObQoUKUbp0afbv3291lEwVGhp62TKRrPTdd99d9rE+ffpQrFgxxo0bx+zZs0lOTqZcuXIMGzaM7t27U758+dRlx48fz4wZM+jcuTNNmzalXLly+P1+/v77b15++WXi4+N57bXXUgfm16lTh6FDh3Lo0CFOnz7NkSNHOHToEKdOnWLx4sUAzJ07lx9++IEJEybQs2fPS2b0+WDePJg1yyzqjI+HChXMY8eUS8rt/futLQ+4mvXr17N+/fqL7j99+vR1bdftdnPgwAHq1KlzXduxis1m4/3b3qdIcBHeXPJmti5fCXGF0KteLz7p8Mk1D+xOOeZ/5plnWLt2Ld98803qcTOYf/7z58/H5/Px8MMPM2LECAoWLAjAkCFDGD58OF6vl9GjR6eWmcK54qOBAwcyadIkpkyZQv/+/Xn//fcz8Blfm8OHzfM3a9bA0qVw8qR5fiY52TxfExhoHktXrgytWplDrevVgxzSdZHrpZTqptXQoUOve99Op5MuXbrgcDiIjIxk//79Vy1eqVevHjfeeCOJiYn89NNP173/+Pj4HFO8kmLGjBmA+ffuzTcNIG8VCNjt5muJiFgnPv7c5zdLlsC2bZCYaP7u93rN8+iBgebv+saNz5Va1Kxpll+kxZYtW1i4cCGdOnXimWeeISgoCL/fT9euXalatSqffvop3377LW+99RZOp5N77rkn9X0SwLx58/j9998ZPnx4jvwsRq5u/XoYMQLmzoWzZ833nQkJ5s9iCsMwSz3Pl5QEGzfCpk3w9dfmMl4v1KkDzz0H991n/hzL1SUnJ7NmzZpcXYTq8/n4888/CQ8PtzqKiIiIiIiIiIiIiIiIiIiIiIiIiIiIiIiIiIiIZDD9L2QRERERERHJVAEB0KSJeenXz7wvZQjSgQPm9cREcwhvUBAEB0PBgubgzuLFrUxuCgkJISgoiAIFCqQOb/T7/amDWb/44gvcbjcul8vKmNfF6XTSrFkzvv/+exYvXsxHH31EtWrVcLvdBAQE0KZNG5KSkti6dSu///47sbGxqcUrHo+HwoUL079/f/73v/+lbrNQIVi5EkaNgldfNQe1+f1WPcMLhYSYZT4REdnjZ0xERETSrk6JOmx5cguzts9ieORwNh3dhMfvwevPnMGQTrsTp91J3RJ1eTn8Ze6ufjdOuz5iAbjllluYPHkyHo/H6iiZwuVy0aZNm2suZrBSp06d6NSpE2AOS42Pj6dgwYLY7fbUZQzDoGPHjuzevZtp06Yxfvx4AgICsNlsxMfHU6FCBZ566in69++f+pwLFixI23+1Ffr9fvx+P/Xq1WPr1q18++23JCUlXXFwaXAw/O9/5gUgLg727TNLWFIu69bB/v0ebr/9LOfNWM52zpw5w4EDBzJl27mhyGhQi0HULl6bR2c8SoIngWRfstWRUjntToKcQXzc4WN61u2Zpr/bdrud48eP8/nnnwOkruv3+7Hb7ezevZuVK1dSrVo1RowYQbFixTAMA5vNxquvvsrixYuZMGECL7zwAlWrVgVILWDZuHEjY8aMoVatWtSvX5/PP/+ciRMn8uGHH/LII49k/DfiH9HR5rHx/PkQFWWeowkMNIew+3yXX2/DBpgzxzznk5gIJUqY5306d4Zu3czzO5L1fFf6Q8tkt912G0WLFuXIkSMsWrToqssXLFiQ9u3bAzB79mzOnj173Rly8oDwGjW8JCXlvfeW+fJB06ZWpxDJW7xeswhx8mRYvdosXQsJMYssrtbfFRUF331nliYlJUHVqtCyJfTubb4PuNrbqr1793LixAkaNGhAUFDQBZ+r1KtXj1deeYXQ0FDGjBnDiBEjqF69OjVr1sTv95OQkED//v35+++/KViwIIMHD86g74hYLSkJpk2D4cNhzx7zs6SUtzT/Lli5GsMwjzNTrFkDffual//+F55+2iz7lMvbuHFjjjj/cT28Xi8rVqygefPmuf65ioiIiIiIiIiIiIiIiIiIiIiIiIiIiIiIiIiI5DV5b3KDiIiIiIiIWC4o6FwZS3aX7//Zu+/wKOq1jePfbemNJEBIKKEXITTpiCJKV7oioFLsFUFBjx4R9VWxoEdUFBVBxQaKiIqiKKj0IgFUeu9CSCB92/vHsBsCBBJIskm4P9e1F7M7M795drM7ZVefOySEG264gcmTJzNr1iz69+/vbVw8f/58Dh48iNVa+i+vbTab93m1aNHC+5jb7cZsNtO6dWuqVKnC4sWL2bdvHzExMQDcdttt9O/fn2pn6VZlNsNDD8F118GNN8KmTUbzVl/x8zPee1OmwA03nL8RnIiIiJRsVrOVvvX70rd+XzYe2cj/lv2PD9d9iBkzqfbU8w+QDyF+IbjcLm5tfCsPtnqQutF1C2XcsiQ+Pp769evz119/+bThe1Ewm83ExsaSkJDg61IKzN/fH39//zMeN5lM9OjRgy5durB//342b97Mpk2bSElJoUKFCnTs2JGaNWuesZ7rZIqipymp59rh+PHjhIaGegNfCiIkBC67zLid6t9/k3nvPSvZBe2yW4xatGhBmzZtsFgspKSksHXrVv744w9SUy9+35OSklIIFfpezzo92frAVu6ceyffb/2edHu6r0si2BZMi7gWfNznY+LC4i5ojPLly/P333+zYsUKateu7Q1OAfjtt98AuP322ylfvnyueSEhITRs2JBly5axaNEib/CKZ/4DDzwAwOOPP86AAQPo0aMH06ZN49Zbb+X111/n3XffpUmTJhfz9L3cbvj1V3jxRVi0yLifdUo2TlY+c3IyM3MatO/da9zmz4d77oERI+CBB6BGjUIpWfLpQo/DU6dOPeOx4cOH53v92NhYWrRogcPh4KuvvvIeM86lW7du+Pv7s27dOv76668C1ZuX0hwCFxxspVo12LrV15UUL7sdLr/c11WIXBoOHIDJk+GNN4zwlVPzro4fz/84p36//88/xnf+M2ZAXByMHQsDBxpBLmcTFRUFwLZt2wDw8/PD7XZ759eoUYMHHniAI0eO8OmnnzJp0iQmT56M2WwmJCSEKVOm8PTTTzN69Oj8F1wEDh82AiNXrIDNmyE93XhdHA7juQcHQ/ny0KKFsY+rV48SHSrpK0eOwP/9H7z3nnG/EC6lzsrzXn/9deP936YNPP00tG9fNNsrzdxuN4sXLy7V51T5Zbfb2bZtm/e6TERERERERERERERERERERERERERERERERERERMqG0t8ZVkRERERERKSI9enTh88++4ynnnqKLVu20KRJE5YuXUpaWhqhoaG+Lq/QBAUF0bZtW1auXElCQgJut9vbWDkyMpKKFStiMpm8QTNut5vw8HDCw8PPOW6tWrByJbz2Gvz3v0YDsuLuoRwcDFdcAdOmQcWKxbttERERKXr1ousxuedkXu78Ml/89QXfb/2eFftWsP/EfoJsQdiddjIcGeccI9AaiM1iI92eTlxoHK3iWtG1VlduuOwGgv2Ci+mZlE7du3dn69atpKf7PlihMFksFvr27es9Jy5LrFYrVatWpWrVqlxzzTXnXd4TtHKqPXv2sHfvXoJOdla22+3YbLaLrs3hcBT6az5u3LhCHS84OGefEBUVRVRUFJdddhkffPABSUlJFzV2WQowigyMZOYNM5m7aS63fn0r6fZ0spz5TPUoRFazlQBrAK93e52hjYde9PurXr161KtXDyDXWFWqVAEgLs4IdXG5XJhMJsxmM4cOHeLgwYNYLBYqV64M5HxmPv/8c3777Teuu+46evXqhcVi4cYbb6RFixZ8++23vPfee/z3v/9l7ty5F1V3SopxTfzyy5CcXDTNrT1jvvUWvPOO0XB8zBjo3t0IZ5WiZTKZcjWwz689e/Zc1HZDQ0O93xfdc889Z10mPj6ecePGsWzZMn788UfCwsIASEhIyDPgbOjQoQC88MILZOUjEai0H6+7dIGdO43vzS4VwcFwctcpIkXkt9+MsLUFC4z7ntC0wuJyGaEjmzfDgw8awWtDhxqB7KfnOZYrV84boOIJgzx9312zZk0efvhhfv75Z9555x1uvPFGrrrqKhwOB1deeSULPE+kmLjdxm8b8+YZgXWJicbzDQjICVvJS0iI8W92NtSuDe3awZVXQu/eeYfTXCpmz4Zhw4z3Y35D/y6W5zepX381jrmDB8PEiTl/J4Hdu3eXue918pKdnc3ixYsVvCIiIiIiIiIiIiIiIiIiIiIiIiIiIiIiIiIiIlLGKHhFRERERERE5Dzat2/Pzz//zODBg3nqqadwuVx07NiRVq1alfqmjqey2WxcfvnlvP/++3Tt2tXbLBbg999/5+eff6ZLly7Ur18fKFhDS7MZRo2CAQPgjTfg7beNpmxF0ejVw98fTCbo2BEeeQSuusq4LyIiImVXsF8ww5oOY1jTYQCk29NJPJjI6gOr+X3X7+w/sZ90RzqZ9kwwQYA1gCBrELGhsVxR7QqaV2pO45jGBNku8S6oBeTv70/fvn35/PPPsdvtvi6nUNhsNrp16+ZtDC9nqlSpEj/++CPZJzvYWiyWQhnXUUI7zrvdbnbv3s3GjRs5evQobrebGjVq0LJlS8xmMyEhIXTt2pVPPvnkorbjcrkKqeKS47q617H1ga2M+nEUn//1OWbMpDuKvqFvgDUA3NCtdjcmdZtEXFjc+VcqoFNDiTyBKj/88AMDBw7MFUS0atUq1q9fT82aNb37Fc/8yZMnA7Bt2za+/PJLmjRpQsOGDalRowb3338/V111lTf01el0XtBn7ZtvjCboWVlQHL2U7Xbj9vvv8OefUK8efP451KhR9Nu+lJnN5jK5D8kvT1BwaXXfffD++24cjkvjy6uAACOkQd/ViRSNI0dgxAgjcCU93QgQKWqe7/qnTIGpU2HsWHj8cfDsnuvWrcsTTzzBo48+yvvvv0+VKlVo0KDBGeM0bdqURx99lNGjR3PgwAGg+Pfx6enw2WcwYQLs22ecQ516mZKfsJBTf/v46y/j9skncMcdxnnZAw9AnTqFXnqJduQI3HYb/PRT8ZyT5iU9HT76CObOhU8/NX47EliyZEmZ+U4nP/bs2UNycjIRERG+LkVEREREREREREREREREREREREREREREREREREQKSenuPCEiIiIiIiJSTOrXr8+aNWuYNWsWx44dY//+/b4uqUjYbDZatWrFzTffzDPPPEP16tVZuHAh7733HtnZ2QwZMgQ/P78LHr9KFaNZ2dNPw1dfGdObN0N2NjidhfMcQkPBYjEaVt51F8QVfm9dERERKSWCbEG0qdKGNlXacF/L+3xdTplWs2ZN6tevz19//YWzsE7sfMRsNhMbG0uTJk18XUqJ5ufnx7XXXgsYoSSnBlBcjKIIDZg6deoZjw0fPrxAY+zevZsPPvgg12NbtmzB4XDQvn17AGrUqIHFYrmoz0BZDU2IDIxkWu9pvNrlVaatncbLS1/meNZxUrMLP40z1C8UP4sfD7R6gDua30FMSEyhb+NsOnXqxE033cSsWbOoU6cOffr0oX79+vzwww+8+OKL7N27l/vuu4/mzZsDxt/a4XDw2GOP8dhjj/Hss89yyy230LVrV5577jmaNGmCyWQiISHBuw1P6Irb7c5XGGpSktHce9483zW3Tk01wlcaNYLnnoP77zfCWaXwWSyWIg2vCg8PZ+TIkd7748ePB+Dw4cP88MMPZyxfq1YtatWqBUBSUhIrVqzg4MGDgNHYOyjozKC7rl27eqdXrFhBUlJSvp9TaQ9eqVcPLrvMxerVhRNkVhrccYevKxApm2bPhmHDICPD+N69uHkC2F580QgvmTkTGjY05g0ePJgFCxbw5ZdfEh0dzciRI6lzMn3E7XbjdDqxWq1UrVoVoNh/h9m8GV5/HaZNM4KhCjs4/tRwmvffhyZNjICanj1zAmrKKs/7MjMzf8E1RS0zEw4ehO7dYcgQmDgRQkJ8XZXvZGZmsm3bNl+XUez+/PNPOnbs6OsyREREREREREREREREREREREREREREREREREREpJCU8f9lV0RERERERKRw9e/fn3fffdfXZRSpkJAQ0tLSuOKKKwgPDycjI4OQkBA++ugj+vXrVyjb8PeHm24ybuvWGU3GFi2CjRuNBmNms9GEzO0+9zgBAeDnZzSQjY2Fli3hxhuhVy+w2QqlVBERERHJp+7du7N9+3bS0tJwn+9ErgSz2Wz07ds3X6EGYijM18oTLFGY9uzZU+hjeuzevds7bbFYCAwMJPUiOjQXVoBNcclvAIhHucByPNTmIUa2HskvO37hxSUv8uuOXwm0BZLtzCbTkVngGvwsfgRYA8iwZ3B57OWMbTeWHnV6YDUX/0/hTz/9NAcPHuSJJ55g6tSp2Gw2Nm3aBMCtt97K8OHD8fPzw+VyYTab8fPzo0uXLgB06dKFGTNmcNddd3H33Xfz5ZdfEhsb6x371Nc6MzOT/fv3k5KSQrVq1YiKijqjlrlz4dZbjetlXze3djqNOh5/HGbMMJqw16jh25rKosDAQLJ88Mc+duwYy5cvP+PxgIAAb/DK8ePHcy2zfv36s451avDK33//za5du/JVg8PhIDg4uCBll0iPPWbhllucpKeX7fAVkwm6dIEKFXxdiUjZcuQIjBgBP//su8C1U6Wnw6ZNxnf2Y8ca5wFxcXG88MILjBgxgnfeeYesrCzuvPNOWrZsiclk8oZoJSYmEhwcTP369Yul1tRUeOAB+PRT47zFbi/a7XnCaZYtg5tvhqgoI6CmRYui3a4vuFxw773w4Ycl4315uowM+Ogj+OEH+OMPOJn5c8nZv38/Vqu11AfpFoTT6WT79u0KXhERERERERERERERERERERERERERERERERERESlDFLwiIiIiIiIiUgD//vsvhw8f9nUZRcpqtdK7d28uu+wyIiIiiIqK4t577yUiIqJItpeQAP/7nzHtcsGWLbB6NSxdCsuXw/HjkJkJ2dlGKIu/vxG4Uq8edOgAzZtDkyYQFFQk5YmIiIhIPvn7+zNs2DDeffddMjMLHp5QEthsNm655RbCwsJ8Xcoly9NsuaSJi4tj3759Zzxe9ZTOvA6Hg4yMjIvaTlEEzxQlk8lEYmIiDoeDypUrU7FixXyv16lGJzrV6ERadhqJhxJZvX81i3YtYsW+FRxIPUCQLQgTZ4a6uHGTYc8gOiiay2Mvp0O1DlweezlNY5oSHhBe2E+xQGrWrMmCBQv4+OOP+fDDD8nKyqJmzZp06tSJe++9Fz8/P+DMgB1PqMrgwYNZv349L774Ih988AGPP/64dxlP6Mq3337LxIkTWbhwIZUqVSIoKIhBgwYxfvx4wGjiPWwYzJ5d8ppbp6XBmjXQqBFMmQKDB/u6orIlNjaW5ORkX5fhEzabjZCQEF+XcdGuvx78/Cwl7rNb2IKC4JFHfF2FSNmyZAn06GEc+7OzfV1NDrfbCLZ48UX44gtYsACaNm3Ke++9x7333su0adPYuHEjgwcPZsSIEWRnZzNnzhw+/vhjGjRoQPv27Yu8xl9+MQLiPb9DFLfUVON25ZVw993w3HPGbyBlgcMBgwbBd9+VvPPSU2Vmwv79xm9NixdDnTq+rqj47d+/H4fDcd7lGjduTO/evb33Pdcgpxo3bpx3+uuvvyYxMfGcY1atWpV69epRpUoVwsLCCAoKwul0cuTIETZs2MCKFStwuVx51pCXhQsXsmjRonMuc/jw4QKHiYqIiIiIiIiIiIiIiIiIiIiIiIiIiIiIiIiIiEjJVTI7F4mIiIiIiIiUUMuXL8fpdPq6jCLndrsZN24c1apVK9btms1Qt65xGzSoWDctIiIiIoUgMjKSYcOGMXXqVLKysnxdToFYrVYGDRpEbGysr0u5pPn7++dqqlqcwsPDGTlypPf+qU1kr7nmGkJDQ1m/fr03gKVmzZq0bNnSu8ymTZsu+nrRZrNd1PrF6cCBAzz11FN89913HD58GIfDQb169XjwwQe588478z1OsF8wbau0pW2Vttzf6n4A0rLT2HR0E2nZaWQ6MslyZuFn8SPAGkCQLYjakbV9HrJyLkOGDGHw4MGkp6cTFBSUq5HvkSNHiI6OBsDlcmE2m3PN79+/Py+//DKffvopY8aMyfWe2LRpEy+++CIrVqzguuuuo06dOmzevJlJkybx5Zdf8tprb/PCC+1ZurTkNrd2Oo3abr8dkpLg/vt9XVHZUa1aNTZv3nzeptmJiYnnbYB9tibaKSkpZ308L4sWLTpvs+v8bDc/YmJiLmi9ksZmg/vug5deglJ2GlUgFSpA27a+rkKk7PjxR+jbt+Qe+8GobfNmI9hiyRJo1qwZ06dP54UXXmDatGksXbqUN954g8zMTI4cOUL58uX56quvijQQMzUVHngAPv+8ZLx2GRnw9tvw5Zcwcya0aOHrii6OwwG9e8Ovv5aM1/d8nE44ehRatYKlS6FePV9XVLx27drls98+r7jiCmrVqpXrMavVSlxcHHFxcdStW5cPP/wQt9tdoHHz872Cy+Xi+PHjhIeX3GtLERERERERERERERERERERERERERERERERERERyT8Fr4iIiIiIiIjkU3Z2NomJiQVu7lMa2e12lixZQtWqVXM1gBUREREROZ8KFSowdOhQpk2bVmrCV2w2GzfddBPx8fG+LuWSFxER4bPglfOJioriqquuOuu8o0eP8sMPP1z0NrZtq8A110DNmmfeQkMvevhCs2fPHu6++26+//57rr32WsaOHUtaWhoff/wxDzzwAElJSTz22GO43e5zXlPu3r2bf//9l9q1a+dqrB3sF0yzSs2K46kUGZPJRHBwMID3dXA4HLz00ku0adOG3r17Yzabvd8xmEwmXC4X2dnZREREUL58eRwOB1ar1fsaHj58mD///JMBAwYwceJEypcvz8GDB/n222957LFn6dcviuxsN5mZJf86PiMDHn0UUlLgiSd8XU3ZEBsbi8ViOW/wSlljMpnOGxy8d+9eVq1axeLFi4mLi2PAgAHExcUVU4UF8+CD8PrrZTd4JSgIJk4Efd0oUjhmz4bBg43jaknncMDBg0b4ytKlUKdOHd566y1uvPFG3nzzTfbs2UNkZCR9+/bl4YcfLtJQrZUroWdPOH4cMjOLbDMFlp4Ou3bBlVcax4Pnniud+0uXC26+ufSErni43ca5afv2sHo1nOf0okw5cOCAT7d//PhxEhMT2b17NxaLhVatWlG9enUA4uPjadSoEevWrQNgy5YtTJ069YwxKlasSI8ePQDj+uuvv/4673YtFgv79+9X8IqIiIiIiIiIiIiIiIiIiIiIiIiIiIiIiIiIiEgZoeAVERERERERkXxat27dJRVCsn37dlJTUwktSd19RURERKRUiImJ4fbbb2fq1KlkZmaW2CANk8mEn58fN998c4ltwH6pMZlMREdHc+jQIV+Xksv8+fNp0KAB8fHxhIWFERwcjMPh4MiRI2zcuJHly5djt9svahsmk4nOnavRpw9s22bcliwx/t2+HYKDoUaNs4eyxMQUb1PmL774gu+//54hQ4YwdepUrFbjZ+eePXty/fXX88EHH9C3b1/q1q2b5xgul4vZs2fz0EMPARAQEEBsbCw1atSgXr16JCQkUL9+ferWrUt0dHSxPK+icmpwytatW5k0aRKvvPIKQ4YMyXXNbTKZWL58OUlJSYSFheUKXQEjJCotLY2QkBDKly8PGPvbW265jWeeuZYjRyoAped7i/R0eP55I1TowQd9XU3pV7FixYveD5VGfn5+xMbG5jn/ww8/5IUXXmDjxo2EhobidrsZM2YMI0aM4Mknn6RSpUrFWO35RUfD++/DrbeWrmb1+eHnB9deC717+7oSkbLhp59KT+iKh8sFSUnQrh2sWQOVKwfQpUsXOnXqhNls9obSFeXvMAsWQK9ekJZWZJu4aBkZMGkS7NkD06eDxeLrigrmoYdg7tzSeRxzuyE5Gdq2hXXrICrK1xUVvYyMDDJ9mEC0dOlSdu7cmet7o23btvHggw8SEhICQOXKlb3BK+np6aSf5c3VvHlz7/SmTZtISko677azsrLYu3cv9evXv9inISIiIiIiIiIiIiIiIiIiIiIiIiIiIiIiIiIiIiWAgldERERERERE8mnJkiWXXAPLVatW0bFjR1+XISIiIiKlUFRUFHfddRdffvkl+/fvL3Hn0jabjcjISAYMGEDUpdBNtRSpWrXqRQWvJCYmkpiYeM5lxo8ff8ZjKSkpZ30c4MCBAxw4cOCCa8oPPz8/GjaMpU6dM+e53XDoUE4gy7ZtRrPtt982QllSU41QlrMFs1SrZjS7LyxHjhxh9uzZBAQEcMstt2C1WsnOzsZsNtOwYUP69+/Pyy+/zMKFC6lbty4ulwuz2XzGOGazmW7duhEWFkZycjJ79+5l9+7d7Nu3jzlz5vDGG28A0KpVK5YuXepdLz09nd27d5Oenk5kZCSxsbH4nfIEi7pZ98WIjY3lgQceYMeOHTz55JNs3LiRvn37csUVV5CamsoXX3zBiy++CMDQoUOx2Wy51m/dujW9e/fm+++/Z+nSpbRs2RKw0K8fHDwYR2n8+T89HR57DMqVg1tu8XU1pZvNZiM0NJSUlBRfl1KsHA5HnsErK1eu5I477sDpdPLCCy/QsWNHjh49yscff8z06dOJjY3lv//9b577KV/p399otD9/PmRn+7qawhMYCO+95+sqRMqGZcugT5/SFbri4XbnhK+sWgXly4PFYvGevxXledw338BNN5WOQJC0NJg92wgBmT0bTjstLLF+/tnY15eG1zgvTiccOQIjRsDXX/u6mqKTlpaGxWLh4MGDWK1WnE6nT+rYvn37GY85HA5SUlK8wSvZ5zkhCg0NpWHDht77p14/ns+ePXvyvayIiIiIiIiIiIiIiIiIiIiIiIiIiIiIiIiIiIiUbKWv84qIiIiIiIiID6SlpXH8+HFfl1GsHA4HGzduVPCKiIiIiFyw0NBQbr31VhITE5k3bx4OhwOXy+XTmkwmE1arlauuuorWrVuXqEbrYqhSpQqJiYnnba5a1pwrPMBkgpgY49au3ZnzT5wwAlg8oSzr1xtNgrdtg337IDb27KEsNWtCWFjB6ty4cSN//fUXnTp1ol69eoARGuP5bFeoUAGApKQkgHN+xurUqUOdk0kzTqeTEydO4Ha7WbhwIU8//TSbN29m+PDh3uW3b9/OhAkT+PHHH8nMzOTEiRPY7XYaNWrEiBEjGDZsGIGBgSU6fOXKK6/k119/ZfTo0UyaNInPP/+csLAw7HY7u3btIigoiPvuu48+ffp415k9ezazZ89m7dq1REREsGfPHu68807uvPNOdu68kZ9/Lkd2dun96T8jA+66C1q0gPr1fV1N6VazZk3+/PNP3G63r0spNkFBQd6m3Kc6evQoTz31FNnZ2fznP/9hzJgx3nlXXnklmzZt4umnn2bo0KFUqVKlOEvOl6lToXbtshO8EhQEH3wA0dG+rkSk9EtJgZ49jWCO0srphAMHYNAgI2SqOM7bfvoJBg4sXWE16enw669w440waxaU9EvX48eNv2lpDl3xyM423jOzZxshR6Wd0+lk7ty5fPnll6xatYr09HRCQkK47bbb6Nq16wWPO27cuEKsMkdkZCQxMTHe+5s2bTrn8i1btsRisQB4Az3zK6M07RRERERERERERERERERERERERERERERERERERETknEpv9xURERERERGRYnTgwAGsVitOp9PXpRSro0ePluiGtSIiIiJS8plMJpo0aUKNGjWYPXs2+/btw263+6QWm81GZGQkAwYMICoqyic1yPlVqlTpkgoN8LDZbGcND8iP0FBo3Ni4nc5uh927c0JZtm2DZcuMf7dvh8DA3KEs48aB9Ry/Im/YsIGUlBQaNmxI9Ckd9D3XjX5+fgAkJyeTmZlJQEBAnmN5/s4mkwmLxUJERAQAW7ZsITExkZtvvpnrr7/eu/yBAwfIzMykbdu21KlTh8jISPbt28fnn3/Offfdx/bt23niiSe843i4XC5vAMyff/6J0+kkLi6OSpUq5f1Ei1B4eDjvvfce99xzD6+99hpbtmwhIyODDh06cO+993L11Vd7l/3tt98YMGAAAPfddx8tW7Zk2LBhTJgwgfvuewMYBlh88jwKU2YmDBgAa9ee+/0n59ayZUvWrVuHw+HwdSnFwmaz0bp167PO++abb1iwYAHXX389w4YNA8But+N2uwkMDOS6665j9erVLFy4kJtvvrk4y86X8uXhvfdg6NDSHa4A4OcH115bNhrXi5QEd99d+vcLYJyjLl0KM2bAkCFFu62lS419UGnMV0hPhx9/hNtug/ffNwIZS6r77zcCIcuK9HQYNgyuuKJkB4elpqZ6ryNPve7xyMrK4oUXXuDNN98kPDycxo0bU758ef755x+2bt1KZmZmibr+Dg0N5aabbvIGqaxevZo9e/bkubzNZqN58+be+0uXLi3Q9i61331FRERERERERERERERERERERERERERERERERETKMrUsEREREREREcmHi20O3bhxY3r37u29P378+DOWGTdunHf666+/JjEx8bzjhoeH0759e2rUqEFYWBgOh4PDhw+zZs2afK1/PhaLhaNHj+ZqpisiIiIiciHCwsK45ZZbSExM5KeffsLhcJCdnV0s2/bz88NkMtGhQwdat259RiNSKVmioqJKVOPX4lJUISA2W06oyuncbjh8OCeQZf9+47Fz+eeffwCoVq1arlAVT/BKVlYWJpMJs9nsbZabl1NDPj2hn//88w/vvfceAPfccw8VK1b0LpOQkMBrr71GuXLlco3z4IMPcv311zNx4kTatWtHnz59vOO53W7MZjM///wzb7zxBn/++SdHjx4lIyODChUq0L59e0aPHp1neENRatasGR9++CGHDx8mPDwcu91+RvjOY489hsvl4vnnn2fs2LHexwcOHExc3GGOHfMv7rKLhNsNO3bAiy/Cf/7j62pKr4oVKxIVFcWhQ4d8XUqxcLvdNG3a9IzH7XY7n332GWazmb59+1Lz5A7QZrN5jy/JyclATrPtszUq99iwYQN79uyhW7duRfAs8ta/P8yeDV9/bTR/L43MZqNZ/fvv+7oSkbLhhx9gzhwjsKwsSEuDe+6BTp2gqPLw/v0XunUr3WE16enwxRfQooURvFMS/fQTzJpVdt6bHhkZMGKE8bnztfT0dFavXs0ff/zBb7/9xpYtW3A6nVSuXJnu3bvTo0cPEhISzjinmTJlCuPHj+euu+7ijjvuoGrVqoSFhWE9mXa4Zs2aC77+njp16hmPDR8+/MKeIFC+fHkGDx5MeHg4AOvWreO777475zrNmjUjMDAQgKSkJO/1an5dKoGFIiIiIiIiIiIiIiIiIiIiIiIiIiIiIiIiIiIilwIFr4iIiIiIiIjkw65du3C5XL4uI5fY2FhuvvnmXI1urVYrVatWpWrVqlSvXp2vv/76orezf/9+Ba+IiIiISKEwmUw0adKEhIQEtmzZwuLFizlw4AAul6vQz7dNJhMWi4WoqCjatWtH/fr1vY1FpWQzmUw0atSItWvXXjIBLH5+frRo0aLYt2syQcWKxq1t2/Mv73a7SU5OxmazERYWdsZ8l8vFkSNHAIiMjMRmsxW4phdeeIGtW7fy4IMPkpCQkGteaGiodzsAZrMZt9tNbGws119/PWvWrGHNmjX07NkTm82G0+nEYrEwZcoURo8eTcWKFenduzd16tTBbrezefNmpk6dSvPmzX0SvOJRoUIFAPz9c4eobN26lV27dlGpUiWGDRvmfdzhcPC///mRnh4DnDvcpjRJT4dnn4U+faB+fV9XU3q1b9+euXPnFlu4ma+YTCbq1q3rbbR9qk2bNvHnn3/SpEkTWrZsCeSEO5lMJrKysti3bx8AVatWBcgzdMXpdLJw4UIeeOABIiMjGTBgAPfccw+NGjUqomeW2/Tp0LMn/Pab0fy9NDGZoFw5WLwYoqJ8XY1I6ZeSAkOGlN4gprxkZsItt8D8+cZ+o7ANH1769p9nk5YGjzxihMjEx/u6mtxOnIBBg8reexMgOxt+/hm++gr69i388T3nJy6Xi507d7Jx40YOHDhAYGAgbdq0oXr16t5lli5dSt++fYmMjKRixYq0adMGl8vF+vXrefzxx/noo4/4+uuvqVOnjnedvXv38t///pcrrriCN95446znO6aL+ODt2bPnYp5+LtWqVWPgwIHe3zyXLVvGjz/+eM51TCYTrVq18t5fvnx5gb9DuJjnLyIiIiIiIiIiIiIiIiIiIiIiIiIiIiIiIiIiIiWLukuJiIiIiIiI5MPBgwd9XcIZ+vTp421AtH37dpYuXUpwcDDXXnstwcHBNG7cmB07dpCYmHjB28jOzmbPnj1nNLsVEREREbkYZrOZunXrUrduXZKSkli+fDlr164FjMajdrv9gsa1Wq1YLBacTieXXXYZbdq0oWLFioVYuRSX1q1bs379ehwOh69LKRYWi4W6dev6uozzcrlcBAYGYrFYvOEnnqa+ACdOnGDbtm0EBARQpUqVAo1tMplYv349n376KeXKlWP06NFnDVSA3AEJnm0HBARgs9k4ceKEtzaLxcLatWsZN24c8fHxzJgxI9f1rdvtZsyYMRcUEFMcYmJicLvdHD9+nOTkZCpUqIDb7WbzZjNPPw1ZWWXv5/7MTBgwANauBWVlXZj69evz7bff+rqMIme1WmmbR2LU77//TlJSEq1ataJy5cqAsa/w7K+2bt3Ktm3bqFy5MkFBQefcjsVioUePHgQGBvL7778zZ84c3nnnHWrVqsVtt93GbbfdRmRkZKE/Pw+rFebMgauvhj//LD3hASYThIXB77+XvIAAkdLq7rshNdXXVRQ+ux2WLoUZM4xgmcI0axb88osRnlEWZGbCTTfBkiVFE1Jzod55xwiGKavS02HUKCMcsLBfd5PJxLJly/jPf/7DsmXLcDqdhIaGEhgYyMCBA3nppZe8y0ZFRdGrVy8GDhxI/fr1KV++PCEhIQA88MADvPnmm7z//vtMmDDBe420cOFCjh8/zp133onZbGbDhg1s2bIFl8tFQkICFSpUwGaz+Tx8pGHDhvTq1Qur1YrL5WL+/PksX778vOvVr1+fcuXKAZCens6ff/5Z4G0roFdERERERERERERERERERERERERERERERERERKTs0P81KCIiIiIiInIeaWlpZJewzlxRUVFER0d778+dO5fk5GQAQkND6dSpE2A0K76Y4BWA3bt3X9T6IiIiIiLnEhkZSbdu3bj22ms5fPgw+/fvZ8+ePezZs4eUlJRcgQhut9s77WkMarfbCQ0NJS4ujmrVqlGpUiViYmJKbJCC5E+FChWIjo4ukSGYhc1qtdKiRYtcYSIllcViIS4ujszMTI4cOQKAw+HAYrFgNpvZs2cPa9asIS4ujgYNGgC5g1nOJTk5meeffx6Hw8Htt99O5cqV871uVlYW06ZNw263c/XVV+Pv7++d99prr3Ho0CGmTZtGQkICR48exWKxEBoaisViIb4EJwKEhIRw22238fzzzzNlyhSeeuopQkJCuP9+E1lZvq6uaLjdsHMnfPwxDB3q62pKJ4vFQvPmzVm+fDlOp9PX5RSZsLAwYmNjzzrv0KFDuFwuatSo4W1IDjnnDmvWrGHz5s1cccUV3jHOtb+pXr06I0aMoH///mzcuJElS5Ywf/58xo0bx2OPPUarVq146623aNKkSeE+yZP8/WHBArj+eli82GgAX9JFRBjBAPXq+boSkbJh3Tr4+mvK7PE/LQ3uvx9uuAH8/ApnzH//hdtuKx37zPxyOmH9enj7bSOIpyRwuWDixNITDHahjh41wsQ6dCjccb/88ktuvfVWIiMjGTNmDI0aNcLPzw+n0+m9TvGcnzRp0oQPP/zwrON0796dyZMnk5SUhMPh8IaJ/PbbbwDExcXx4osv8sYbb7B3717MZjMul4uuXbsyatSoIg9eCQ8PZ+TIkd7748eP9063aNGCbt26eWtYvnw5+/fvzxXkmZWVxeHDh88Yt02bNt7p1atXX1CIr4JXREREREREREREREREREREREREREREREREREREyg79X4MiIiIiIiIi55GSkoLVai1RzSoDAwNz3T81GObU6ZiYGAICAsjMzLzgbZ04ceKC1xURERERyS+r1UpsbCyxsbFcfvnlgBHocPjwYVJTU3E4HDgcDtxuNzabDavVSlBQEBUrVlTIShnVvn17vvnmmxIXhFnY3G639z1fGnhCCrZu3QqQ6/P3xx9/sHPnTm699VYSEhIA8t3Ed8mSJXz22We0atWKUaNG5Xvdo0ePcuedd7Jx40Z69erF9ddf7w1QOHr0KF9//TVRUVFERERwzz33sHv3bsLCwmjTpg233HIL4eHh+Q548YUbbriBBQsW8Prrr+N2u2natA+LF7fD5SqZ9RaGtDSYMEHBKxejbdu2rFq1qkR9l1WYbDYbXbp0yXP+jh07AKPJOIDL5cJkMmEymUhOTuann34iPT2dDh06ULlyZeDc+xvPPiI8PJxWrVrRqlUr+vXrx3PPPcd7773HsmXLSE1NzXO9whAQAN9/D4MGGf+mpRXKsEUmPR3uvRfGjIFrr4VSkC0mUqJNnAhl/JQYh8MIl7nhhsIZb/jwshkGkpYGjzwC3bpBScgP/PlnuBR+QkpLgxdfzB28smbNGn788UdWr16N0+mkffv2jBgxgoiIiHyNuX//fsaOHUv16tX5448/CA8PP+86nnM7i8WS6/Evv/wSp9PJVVdd5f0902KxkJycDMBbb73F8uXL6dq1KwMHDsTlcvHqq68yb948ANq1a5evmotCgwYNcp0vtWnTJlegCsDOnTuZPn16rseqVKniPY9zOBwsX778grafn9ddRERERERERERERERERERERERERERERERERERESgcFr4iIiIiIiIich8PhKPQxx40bd1HrHz16FJfLhflk18IrrriCX3/9laCgIJo2bZpr2YiICA4ePHjB23K5XBdVq4iIiIjIhfKEscilqV69esydO9fXZRS5GjVqEBoa6usy8q1fv3689dZbvPvuuzRr1ozrrruOyMhIfvzxRyZOnEhISAgDBgwA8Db8zYvnunb79u289dZbANx8881UqFAhz3VPvRZev349Dz/8MD/99BO9e/fm7bff9m7XarWyfft2jh8/TmBgIHfeeSdHjhyhTp06/P3333z22WdMnDiRKVOmcO211xb2y1RoLrvsMubNm8eDDz7Iq6++iskUh8vVAvD3dWlFavduWLUKSlEmUYkSHBxMz549mTt3Lna73dflFCqLxUKdOnWoXbt2nstUqlQJAH9/43Pidrux2+34+/vz008/MW/ePBo1akTHjh0xm83nDUjxzPN8R2Y2m1m7di2ffvopFSpU4NFHH6V9+/a5ximKQCerFT7/HKZOhZEjITPTCCooibKy4JdfYMUKqFQJvvgCmjTxdVUipdPx48Znv4xmaXmlphrBa4URvLJgAfz6a9kNq8nMhLvugh9+8HUlRhjJWbLHyhy32wiZOXDAOK798ssv3Hfffezdu5caNWpw/Phx5s6dy2uvvca8efNo2LDhececNm0a27dv5/vvvyc8PJzMzEzS0tKwWCx5hrd4ro/WrFnD+vXr2b9/P99++y0rV65kxIgR9O7d+2S9bgAiIyMBmDlzJg888ACvvfaad6ymTZsycuRIb/hlaXNqOMv69etJu4BUOovFQnxJSDASERERERERERERERERERERERERERERERERERGRQqHgFREREREREZHzKIrglYuVkZHBypUrvc2QWrduTevWrc+6rNV6cZf/zrLe0U1EREREREoki8VCmzZtWLx4cZkLDvCw2Wx06NDB12UUSFhYBKNGvc2jj87krruyefDBY9jtTrKzm+N2LyM4OIgRI/wJCICYGAt16hykXr0U+vWLp3Ztf86WQ/DFF1/w/fffc9NNN9G3b18Ab7jKqRwOh/cad+bMmfznP/9h27ZtPProo/znP/8hJCQEp9PpDTvYsmWLd73LLruMV199lQoVKgDw4osv8uijj/LCCy/QuHFj7+MlUWhoKFOnTuXuu0fSrl1tXK6yHboCRkPxiRPhk098XUnp1bBhQxITE9mxY0eZCtX18/OjZ8+e51yma9euvPjii0yZMoX27dsTHh6OxWIhOTmZZ555hqNHj/L000+TkJAAkO+AFM9+6bvvvuOBBx7gxIkTTJw4kaFDhwJGMIunIXpKSgqLFi1ix44dHDhwgGbNmtGvX7+L/p7OZIIRI6BLFxg0CNasgQvoM15sUlNh61Zo2xYeegjGjQM/P19XJVK6fPghnCPHrkz55x/46y+47LKLG+eFF0r2vvFiOZ2waBHs2QNVqviujt27YfFi322/uJlM8PbbcOed+7nhhhtwu928+eabtG/fnuDgYCZPnsyECRO45ZZbmDt3LnFxcWcdxxMk+csvvxAQEECjRo3Yv38/kydPZsOGDVitVqpWrcqQIUNo2rTpWdedNm0ab7zxhjdArn79+tSqVYtDhw5Ro0YNb/BKvXr1ACPss3///oBxbWQ2m4mKiuL6669nxowZZGVleQPrziUxMZHExMRzLjN+/PgzHktJSTnr4wDTp08/73bP5osvvrig9U6lsF8REREREREREREREREREREREREREREREREREZGy5cxuNSIiIiIiIiKSS1E0p5w6deoZt4L68ccfWbhwIZmZmd7HXC4X69evz7XcqfMvhKdBk4iIiIiISHFr3749ISEhvi6jSFitVho1akTlypV9Xcp57dgBjz4KTZtCcDDceWcLkpKex26/g9TUOmRlxeB2VwQiSUsL4OBBEzt3wrJl8OGH5fnPf2Jo3NhGaCi0bg3PPQeHDxshBjt27OCTk+kad9xxBzExMcCZQQie0JVjx47x6KOPMmTIENLS0vjyyy957rnnCAkJyRV6ALBv3z7ACCv9z3/+Q4UKFcjKygLg3nvvpV+/fvz666/8/PPPQMm//t2yJQF//0Bfl1EsXC6YPRuOHfN1JaWXyWSid+/eFx30UZJYrVb69OlDQEDAOZe76qqrGDVqFPPnz+euu+7i7bff5pVXXqFLly5s2LCBrl27cvfdd593nLNZu3Ytt912G4cOHWLs2LGMGDHCu9/xBLPMmjWLHj160K9fPx577DE+/vhjhg0bRoUKFXjkkUfYtWtXwZ/8aSpXNpru/+9/xn7Zai25+y+3GzIy4LXXjDCFtWt9XZFI6eF2w0svle0QkVPZ7fDqqxc3xp498McfhVNPSeZ2w5tv+raGt982ztkuFZmZMGkSvPLKqyQlJTFu3DhuvvlmqlevToUKFRg3bhzXXXcda9euZf78+XmOYzabOXbsGBkZGdSpU4e33nqLFi1a8NJLL7Ft2zbWrl3Lq6++yvXXX+8NF/H8Tum5Rrr33ntZsmQJ+/fvZ+vWrdxyyy1MmDCBrl278ttvv2Gz2QBo3LgxAAEBAYSFhQHG+ZRnnLp16wJw+PDhInjFSj673e69/hQREREREREREREREREREREREREREREREREREZHSr+x02BAREREREREpIkXRoHLPnj0XPYbb7WbRokX8/vvvREdHYzabSUpKIiYmhkaNGgGQnZ1NUlLSRW3n1Ka1IiIiIiIixclisTBgwACmTp2Kw+HwdTmFyt/fny5duvi6jDw5nfDjj/Dii7B8udFUOTv71CXye61oAcLxZIIuXw6JifDMM9C1K7hcM1m/fgN33nkHLVu2POsIbrcbq9XKihUrGDduHD/99BPXXnstkydPJj4+/mS9Tu/1q6eRcPbJghs2bEhcXBxgvO52u53g4GBvk90TJ06c8xm43XBaDoxPTJgAqam+rqL4mM3w/vvw8MO+rqT0CgkJoWfPnsydOxe73e7rci6KxWKhbt261K5dO1/LP/zww1gsFt555x1mzpzp/eyPHTuWO++8EzCamHvCUs7Fs9yKFSt49NFHOXToEA899BDjxo3LNd/tdrNw4UIGDRpEeHg4kydPplevXuzdu5dNmzYxf/583n77bdxuN+PGjSM0NPTCXxCM/dKIEXDttS7GjTPz2WduLBZTiQ1oSE+HbdugbVsYOxaefLJk7FtFSrLffoOL/Hq/VHE44JNPjPCVC91FvvnmpREGkpVlBJ88/TT4+fmmhu+/P/36oOzLzoZ164wTcs/vcJ5zLJvNRp8+fZg9ezbffPMN3bt3p2LFimcdJyUlhcDAQFavXs327du55ppreO+994iMjOTIkSNMnjyZcePG8corr9C0aVNq166N2+0+IzDFY8yYMTRr1ozOnTszYcIEOnToAEC9evWoV68eBw8e5ODBgyQkJOB0Or3nPxkZGd56atSoUerPFwsqKCjogoL4REREREREREREREREREREREREREREREREREREpGQ6fwcJERERERERkUuczWbzdQnn5HK5OHz4MAcPHiQ7O9vbUAlg06ZNuC6yy1h+GlCKiIiIiIgUlUqVKtG6desSf21WEFarlf79++Pnqy7J53DsGDz/PMTGwo03wqJFkJlZuE2VMzON25w5br755l5gK/HxzwOBZ13eZDIxZ84chg8fzo8//siQIUP47LPPvKErkDs01HMdW61aNfz8/DCbzd7X+tSGxQcPHgQgOjrau52zWb0a6tWDHj3ggQfgf/+Db7+Ff/7BGyhT1JKTje1dStLT4fPPfV1F6dewYUPq1KlTJMHCxcVkMnlDZPIrJiaGCRMmkJyczA8//MCHH37I3r17ef7554mPj/c2HV+xYgUHDhw451hms5njx49z7733eoNVHn/8cQICAnC73bjdbgCWLVvG6NGjKV++PB9++CG33347FSpUoFmzZtx00028+uqrPP/888TFxRVq0HHVqmYeemgdrVv3pkuX7SU6zMTthowMI9Rr+HAj5EtE8vbNN8bx8FJis8GSJRe2bna2EUZyqYSBZGXZefLJP/n777+LfdsuF2zceGHr3nqrcTzw3PKrRw8j7OXff43gmX37YMYMuOyysy//4IPwxRewfXvu7d1664XVDWAyuTlwIJbY2FjvuZXVavVON2zYkHr16rFhwwZ27twJ4D1POFVgYCAVK1YkOzubChUq8L///Y/IyEjsdjvR0dGMGjWKzp07s379ehYsWHDWWk4ft3379gCsWbPG+1hMTAzDhg0jKSmJ999/HzCumzzXPS+88AIAV1xxRZ7XQmVZpUqVfF2CiIiIiIiIiIiIiIiIiIiIiIiIiIiIiIiIiIiIFKLS21lDREREREREpJgEBARcdHjJhQoPD2fkyJHe++PHj/dON2zYkPr167NlyxaOHz9OSEgIzZo1o1q1agBkZ2ezaNGii67B39//oscQERERERG5GFdddRV//fUXx44d83UpF81qtZKQkJArNKSkmDMHhg41GhlnZBT99txuExAM1OCZZ+CNN4zmyG3b5l7ObrfzzjvveJtKHz58mDvuuINq1aoRFxdHxYoVqVChArVq1aJq1are9bp164bNZuP777/n5ZdfBowAB6vVSlZWFqtWrQLgsry6NZ/UuDHMmgXbthmNm7dsgR9+MO7v3g3ly0ONGlCzpnFr0ADq14cqVSA4uHBeqzVrIDAQ7PbCGa+0+Osvo0H2JdgHutCYTCb69OnDjBkz2LNnDw6Hw9clFYjJZCIoKIjhw4cTEBBwQWNcc8013mlP+JLFYiEpKYnWrVsTHx/PP//8c8Z3YE6nE4vFwpYtW5gwYQKrV6+mc+fOTJ48mdDQUG99nhCVTz/9lLVr1zJ69GiOHDnC7NmzcbvdNGjQgNq1axMREcF99913zlpPDYcqiF27drFw4XEsltgCNbH3lfR0Y39/7Jixfy3FuUAiReq334yAi0tJWpqTiRMXs3v3Jvz9/QkMDCQwMJCAgADCwsKwWCxUq1bNG5x3qq++urRer8xMGxMmwFdf9ebee+/l9ttvJygoqFi2vXmzse/OyiqWzfHcc/DYY7kfi42FQYOgb1/jNm9e7vlPPQUREYVbR1oaJCXVxWzOHdroma5YsSI1atTg119/Ze/evbRq1eqs44SFhVG5cmUAQkJCqFKlCi6Xyxs2arPZuOaaa5g/fz5btmzJtQ3P75Wnny/s3LkTPz8/wsLCyMrKwt/fH5PJxIMPPsj333/PzJkzcTgcXHnllVgsFr766it+//13OnTowKBBg3jvvfcK8ZUq+Ww2G/Xr1/d1GSIiIiIiIiIiIiIiIiIiIiIiIiIiIiIiIiIiIlKI1LpARERERERE5DwiIyN9FrxyLhaLhQYNGtCgQYMz5mVnZzNr1iyOHj160dupVKnSRY8hIiIiIiJyMSwWCwMGDOCDDz7AXoqTJ0wmE4GBgXTp0sXXpeRy9CjcdhvMn280w/eF9HTjds01MHw4vPSSETQCRljNhAkT6Nu3Lxs2bGDNmjX8/fffzJkzh+zsbACCg4N5+OGHGTdunHfMcuXKMXLkSP7v//6PkSNHMnz4cOLi4nC73YwdO5Zdu3bRsWNH6tate87abDZo2NC4nc7phORkyMwEf38IDTVCQrKywGwurFcHVq40tlFQt94K06bl3M9PnkOjRsbfoEULaNoUPP27d+6E6tXPvk7VqvDII8bfr0oV47U4dgw2bICPPoIPPih47Z56t283Am3kwlksFgYNGsS0adM4dOhQqQlfMZlM+Pv7M3z4cMLCwgptTI/NmzcDRpN0f39/b9CKh2f6scce46uvvqJLly48//zzhIaG4nK5MJvN3qCUrVu38ttvvwEwY8YMJk2aBBjf0bVp04bHH3+c7t2756s+z9gFER19HTZbF+x2vwKt50vp6fDTT3DTTfD554W7zxQpC9xuI4DsQhT0+H/llbBw4fnHnTYNhg3L/dh118H990Pz5sY5w5498M03RlBGUlIBCwecTgvz52exbNnDZGdn43Q6cTqduE9JlXruued49NFHc6137Ngxxo1L4sSJS+ukwWJpRHZ2GA899BApKSk8+eSTxbLd1auLLxivdevcoSv//S8sWwZdu8Lo0RAQYJxv1q5tnH96rF9vBMSsWmWEsFSsePG1uN0mUlObYDankn7ywunUc4uwsDAqVqxIRkYGycnJZ8z3CAwMpHHjxphMJu/1refY73K58PPzw2KxYLFYsFqt3nMUu93uDWfxcLlcJCUlMWrUKLKzs7n77rvx8/M7Wa8bPz8/pk+fzksvvcSsWbP45ptvcDqdlCtXjhEjRvDcc89Rrlw5mjdvzvLly3E6nRf/QpUSDc92gSciIiIiIiIiIiIiIiIiIiIiIiIiIiIiIiIiIiKlloJXRERERERERM7DZDIRHR3NoUOHfF1KLgcPHuSvv/4iNjaW4OBgTCYTx48fZ9u2bSxZsoSUlJSL3obVaiU+Pv7iixUREREREblIlSpVom/fvnz55ZelJjTgdP7+/gwbNszbCLckmDMHhg6FjAwjLMTXMjJg6lT4+mv44gto29a4Lm/UqBGNGjU6Y/mjR4+ydetWtm3bRlxcHIA3CMFsNjNq1CiSk5N5++23+eGHHyhfvjw7duzg6NGjNGzYkKlTp561GXJ+WSwQFXXm44X9J160CE5mzBS5q6+GkSPzv3zVqrBmzZmvQ/ny0LGjcbv8crj33oLXYrEYjb0VvHLxrFYrt956K5988gn79u0r8SFWZrOZwMBAhg8fTmRkZJFso3Xr1rhcrjOCiz3BJ8eOHeOtt97iq6++olatWrz11ltUP5k+5GmO7tnf/P777+zZsweAtm3bcvfdd9O8eXN++uknnnjiCXr37s2bb77J7bfffkYdpwa+fPTRR6xYsYIJEyYQ5Ek9Oo9166BLF0pV6IpHejp8/z3cdRe8807xNfEXKQ22by95n4nTDx1PPQWnZN4BRvjF6NHQty906AB79xZ8O2FhV/H9999jt9vJzs7GYrGwdu1aJk2aRHp6OldddRWQs//8999/GTRoEJs3f3xBz6s0Cw62MmrUx4wa1ZBXX32VMWPGEBAQUOTbXboUUlOLfDMA9OqVM71oETz7rDH9889G8E+dOsZ56K23wmuv5SzboUPO9NixhVdPeno8bncqBw4cOGOev78/AQEB+bpe7datGxUrVuSff/5h586d3t/iPOcYy5Ytw+l00qJFC+95wpIlS1iyZAlWq5WQkBCys7PZunUrs2bNIiUlhSFDhjB48GDv9Y3n36pVqzJp0iRuv/12kpKSiImJoUaNGrkCWlq2bMmKFSsu+vUpDcxmM40bNz4jxEZERERERERERERERERERERERERERERERERERERKNwWviIiIiIiIiORD1apVLyp4JTExkcTExHMuM378+DMeS0lJOevjAIcOHWLWrFkXXFN+WCwWKlWqVKTbEBERERERya969erRs2dPvv3221IXvuIJXSlXrpyvSwHA4TACV2bPNhrflyQZGbBvH1xzDTz8MIwfn3fj8aioKKKiomjVqpX3sVODVMqVK8czzzxDu3bt+Pnnn9m2bRvt2rWjZ8+e9O/fn4iICG9wQkm2Zk3xbSs5GebNg1WrIDoa7r773MvffntO6EpKihHasm8f3HcfXH+98fgdd8CYMZCWVrBaUlNh2TK44YaCPgs5G5vNxpAhQ5g1axbbtm0rseErVquV4OBghg8fTlhYWJFvL+rkG9jT1NyzPxgzZgzvv/8+jRs35umnn6Z69eq5QlIgpzn65s2bOX78OFdeeSWTJk2iUqVKuN1uBgwYQEBAAH379mXWrFncfPPN+Pn5edfzbDcjI4NRo0bxzjvvMHLkSKZPn87NN99MSEjIOWs/ftzYV544UagvSbFKT4cZM6BZMyOARUQMq1eDtZj+y74//4T27c98vEIFmDULPLusL77Imde+fU7oitMJTzwB//xjBFy0aQPVq8N770HXrgWvJzPTRt267YiOznksMTGR3bt3c88993DZZZcBRlgEwNNPP83PP6/BbI7C5Sr49m69FaZNy7lfkNPCxo1h1Ci48kqIiTHOdfbuNYJJHn8cTs32iooyzoeuuw7i443XbeNG+OgjeOst4/y8oNLT4fjxOlSpUoWkpCS2bdvmfX2K0uLFRb4Jr1Mvn04/lzw1/KVjx9zBK0XFYjFht9dgw4YNZGZmeoNuPNcUqSeLKl++fJ5jOJ1OypUrx9ChQ3nhhRd44IEHePnll4mLi+Pw4cPMmzePmTNn0qhRIy6//HLvellZWcycOZNt27bhcrlIS0sjICCAli1bcsMNNzB8+PBzBu8kJCSc9XGTyUR4eDhVqlRhx44dF/KylCpms5nWrVv7ugwREREREREREREREREREREREREREREREREREREpZApeEREREREREcmHypUrk5iYSHZ2tq9LKVZ2u52YmBhflyEiIiIiIuLVuHFjXC4X33//fakJX/H392fo0KFUqFDB16UAkJkJvXvD77+XvNCVU2VkwMSJ8O+/8OabOU2/CyoiIoKBAwcycODAs84v6aErycmQlFR825s+3biB0Yj8fMErERE50z/9lNO4PCkpJ3jFaoVTsiryze023qdSeCwWCzfccAN//vknP/zwA06nE9eFdKkvIlarlcaNG9O5c2f8/Px8UoPJZMLpdFK+fHkqVKjA5MmTveFO5rPsiBwOB5mZmbhcLrp16+YNMfbsW6677jrq1avHTz/9xD///EPTpk1xOBxYTyYqLFiwgCeffJJ169bxxhtvMGLECOLj44mPj6dr167n3Efdd1/pDl3xSE83gra6dYNq1XxdjUjJsHx58X2+jx8/e5DG+PE5519r18LPP+fMGzkyZ3rqVHjhBWN69WrYtctYr0sXaNAA/v67YPUEBrpZtQo6dzaCVTIzM70h9P379yc0NBSn04nVamXnzp0sWrSI0NArcbtNuYI4itq998L//pf7HMffHyIjISEBJk3KCV6pXt04p4mLyz3G5Zcbt+uug+7doaCZaA4H/Pyzg+TkZADiTt9AETl0qFg2AxiBPh4dO8JVVxnBfF27GsE3HvHxxVOPn5+J4OB6zJs3j5EjRxIXF4fD4cDlcuHn58fBgwcBvIGbbrebrKws9u/fT2RkJBEREd5j++OPP05SUhJTpkxh2bJl1KtXj8zMTFavXk3z5s15/fXXiY+P94a6dOjQgQ8//JD9+/cTHBxMlSpVqFKlSq5zhYsJlWzXrh379u0r87+FxsTEeIP3REREREREREREREREREREREREREREREREREREpOy4wNY0IiIiIiIiIpeW2NhYX5fgEyEhIT5rcikiIiIiIpKXpk2b0rdvX2/T+pLKbDYTFBTE7bffXmJCLTMyoFMn+O23kh264pGWBh99BEOGQAnKhihybrfbO719OwQG+rCY85g/P2f62mth6FC45hp48smcx7/5xmjqfiF27ryY6uRsTCYTzZo1495776Vy5crYbDZfl4TVaiUkJIQhQ4bQs2dPn38fZbFYeO655zh48CCtW7f2NjA/vZG5y+XCarVy+PBhAOrXrw+A0+n0fo73799PWloa/v7+lC9fHsB7/Bo3bhy9evXCarXy5Zdfcs899zBr1iwOHTrExx9/jMlkyrU/ONX8+fDll0aYVlmQmQk33WQELsmlISMjg7S0NF+XUWL9/bdvPw8BAbnD1155Jff8jh1zpv/4I2d6717YvTvn/tVXF3zb2dkmdu0y9rdms5nPP/+ctWvX0r17d+rVq5dr2eXLl7Njxw7i4/uTlVV8/ynkNdfA668boStZWUbISt++xrnQsGHw3nvGeazH5Mk5oSt//gm9esGAAbBlS854//nPhdWycqWdlJQUrrvuOiJOTcQrQllZxbIZAD74IOc9FRgIv/5qXNPMnp079CYgoHjqsVisXHZZc/7++29mz54NGMd1Pz8/Fi9ezMqVK2nXrh01atQAjHOH6dOnU6tWLV599VXAOH9wu90EBwfz2muv8e2339KxY0fS09OJiIhg/PjxTJ8+nTZt2njHMJ5jAA0bNqRz5860a9eOqlWrnnFucjGhkjVq1PD5OVhR8/Pzo23btr4uQ0RERERERERERERERERERERERERERERERERERIpAye5EJCIiIiIiIlJCREVF5dnksCyrWrWqr0sQERERERE5q/r163PzzTczc+ZMMjMzcTgcvi4pF5vNRkxMDP379ycsLMzX5QBgt8N11xnNnjMyfF1N/qWlwZw5RvPvt9+Gi+glXKKlpaVx4sQJYmJivGELJpOJzMyS/ZznzoWRI+G//4WoKKM5tkdWFrz8Mjz77IWPn5190SWWeUePHmXSpEmsXbsWs9lMQkIC1113Hc2bNz/neuHh4QwdOpQ///yTH374AYfD4ZPvv6xWK40bN6Zz586lrtm32Ww0+W/cuDGffvqp9/WzWCxkZWXh7+/PkiVLOHbsGM2aNfPOX7FiBU899RQ//PAD99xzDxMnTvQ+9xkzZgAwePDgPLebkgKDB5eOAK38cjph3TpjP39q2IP4juc4dDZ2u50TJ054g1Oio6MJPEtK2ObNm3nooYc4cOAAx44d48SJE6Snp5OVlYXb7eb+++/n1Vdf9X6WJIevP9+33gons6LYswc++yxnXkQEREbm3D94MPe6Bw9CfLwxXbNmwbftdOY+V501axaZmZkMHTrUG2boeW9u3bqVtLQ00tNbYLcX3wnTc8+B5217550wfXru+dOm5UwHBRnBKh6jRsHChca0zQaffGJM33efcc7kdBaslvR0K/XqteX5558/77Jut3EMOXHCCDU8283tPv/jxXktcfw4dOgAb70FXbvmvO779xsBRZ7X9tix4qupc+fr2bPnA8aMGcOOHTu44oor2LNnD5MnT+bo0aPccsstxMXFkZ2djZ+fH0FBQQDsPpkgYzabc4WpdO/ene7duxffE8iDyWSiR48efPXVV9jtdl+XU+hMJhORkZFnBDiJiIiIiIiIiIiIiIiIiIiIiIiIiIiIiIiIiIhI2aDgFREREREREZF8MJlMNGnShNWrV+NyuXxdTrGw2Wy0bNnS12WIiIiIiIjkqWrVqtx///3Mnz+fxMTEEhG+YjabsVgsdO7cmebNm+fZsLy4uVwwcCAsXVq6Qlc80tPh44+NJt/56Cld4mVkZLB27Vp++uknFi1axF9//YXNZiMiIoLu3bvTp08fWrduDUBmpo+LzYe9e2HfPiN45VT+/nDDDfDDD/DHHxc2toJXzm3FihX069ePgwcPUrduXaxWKz/++CNfffUVTz/9NL179z7vGJs3b+add97h6quvpkqVKoARHFKULBYLJpOJuLg4rr766lIf/tu9e3eefPJJxo0bR0xMDM2bN8ff35/k5GT+97//kZKSQvfu3alcuTKJiYkMGzYMgEWLFnHFFVd4A1k2b97Mzz//TGRkpLcB+9mOI/fdB6mpxff8iktaGjzyCHTrlhPaIEVv165d7Nixgz179pCdnU1kZCRt27alYsWKuZZLTU3lu+++4/PPP2fNmjXs3r0bq9VKxYoVGThwICNGjDijmX1KSgrz5s2jYsWKXHnllYSHhxMaGkpoaCgBAQG0adOmOJ9qqeLr87WHHsqZfv11OPU0Ozg497KnH6tPvR8SUvBtO53G+Y/ZbOb3339n9erVxMfH07Zt2zOWPXYybePYsYpnzCsqcXHQooUxnZEBFSoYwVG1akFysnHe89//GudGAGFhcOph9WReEZB7Xx4dDQkJRkhiQZjNWdx99/+8x/BzcTqNAJPJk40Ak9NvJlP+Hs/KKliNF2vXLujRA8qVM8J8kpNhxw54552cZRITi6cWtxsaN27KtGnTGDt2LO+88w5vvPEGdrudWrVqMW3aNG6++WZcLpc3VG3AgAH06NGDyJOJRSU5bKpevXrUqFGDrVu34ixoClAJZ7FYGDBgQIm5RhcREREREREREREREREREREREREREREREREREZHCpeAVERERERERkXxq1aoVf/755yUTvBISEkLlypV9XYaIiIiIiMg5+fn50bNnTxo1asSsWbPIzMz0WQCLzWYjJiaGfv36ER4e7pMa8jJ5Mvz4oxFgUlqlpxuNv6++Gq691tfVnF9GRgbbtm0jJiaG6OjoXPO+/fZbxo4di91uJz4+nuuuuw6bzUZiYiIvvfQSM2bM4I8//iA+Pp4SkCd0TgMHwqefGtObN0P//rB1q/HvtGlQuzbMmwd168L+/QUfv4z1ey5UO3bs4LbbbiMpKYmXX36ZAQMG4HA4WLBgAQ888ABjx46lSZMmxJ8jwcJkMlGpUiWaNWtGcnIy+/btIyIigvj4ePz8/LBYLIXaHNxqNf4zldq1a9O8eXOqVKnibUpemjVs2JA333yTUaNGMXToUK666ircbjfLly9n7dq1JCQkcNddd2EymVi7di2HDx/m+PHjfPHFF1SsWJE6deoAMHfuXBwOB4MGDQLA6XSeEYKzbBl89VXpCGW6EJmZcOedxjFLzi0lJYVdu3Zx4MAB7HY7sbGxNGvWLN/rO51Ovv76a5566in27t2L0+n0Bga1adOGhx9+mJ49e3r3AR999BGjR48mNDSUHj160KBBA9LS0pg3bx6vvPIK8+bN47vvvqNatWrebYSFhREZGcm1117Lyy+/TLly5TCZTN59geTNl8f/6683jtsAx4/DlCm5558aHAJG0Fpe9y8kJMrlguxsF2Bm6tSpHD58mIkTJ1K+fPkzlrXb7Sf/Lb73VOPGOdOBgfDii7nvDxtmBEi1bm0Ehhw+DEeOGMEqAKNHwz33gM0G99+fe+z4+IIHrwQGBtKgQXPcbvd5AyWsVvjPf4zbxYiKgqSkixvjQhw7BqtWGdM1a8JNN+XM+/LL4qnBZDL+zldddRWLFi3ip59+wul0Eh8fT+3atQkODsbtduc6fwoICCAgIKB4CiwE119/Pa+//nqZCl6x2Wx07NjRG34jIiIiIiIiIiIiIiIiIiIiIiIiIiIiIiIiIiIiZY/+L3YRERERERGRfIqKiiImJoa9e/f6upQiZ7PZaNu27XmbdImIiIiIiJQU1apV4/7772f+/PmsXbsWk8lUbAEsfn5+mEwmrrnmGpo3b17irqV27oQxY0p36IpHejoMGgTbtkFYmK+rydv06dMZNmwYAB9//LE3RMHTENtut9O9e3c6d+5M06ZNKV++vLcZ84MPPsikSZOYPXs2I0eOxN+/ZL2fTnfPPTnTb70F69cb0x99BA89BE2bQkgI9Ox5ZuP2/DCbjeCW8PDct5AQo/H1pezXX39lw4YN3HzzzTz44IPex4cNG8a+fft48sknmTJlCs899xwulyvPAJUrrriC5s2b43A4yM7OJisrC7fbzdq1a1mwYAEhISH4+fnh7+9PVlZWgWq02Wze/XFWVharV69m1apVJCUlkZ2dTc2aNbnlllsYPXo0QUFBF/V6+NqIESOIi4vjpZde4uOPP8ZsNuPv78/999/P3XffTVRUFA6Hg5YtW3L33XezfPly3n33Xd58803q16/P7bffzkcffQTAmDFjAGOfcboXX4SMjGJ9asXK6YTffoPdu6FqVV9XU3Lt2LGDRx55hHnz5pGdnY3JZKJKlSrceuutjBkzJl8N/j/88ENGjBhB9erVeeKJJ0hISMBut7Ns2TKeffZZ/vrrL9auXUuVKlUAqFSpEu+//z7XX389wcHB3nHGjRtH7969+eabb5g5cyYjR470Bqv4+flhtVpxuVxERkYqcOUs3G7j/CYlBZKTjX9TUs4MNylOo0fnTL/7rhG+cqrkZCN0w5NfEBOTe36lSjnT27YVfPtWKwQFmfn333/5+eefMZlM9OnTB5vN5l3Gc74dGBgIgMNReCFh5xMRkfv+vn05r9krr0BcnPGavPCCEQzicsH//R+8+qqxzI03GrezuZBsDovFRmqqE5PJcv6FC0lRZKaNGwdPPWVMT5tmBNh4fPIJ7NkDK1ca78eEBBg7FjynDgsWwPz5uce79tqc+aeeYjRrZryHAf74A44eLXitJ992BAQEcN11150xv6RdDxZUUFAQvXr1Yvbs2d5wo9LMZDIRFRVF69atfV2KiIiIiIiIiIiIiIiIiIiIiIiIiIiIiIiIiIiIFCH93+wiIiIiIiIiBdCuXTtmz55Ndna2r0spcgkJCb4uQUREREREpED8/Pzo2bMnV199NX/++SdLly7FbrcXyTWcyWTCYrEQFRVF+/btqV+/PhZL8TU7zi+XCwYOhAJmJZRoqalw//0wfXrxbtfpdLJ//34sFguxsbF5LmOxWHjjjTcIDAwkIyODAwcOeB/3NGEeNGiQN4zFwxOM0bJlSwD279+PyWQiIMANlNzmzeXL50yfHoZz6v3w8Asb3+WC117LaUTvuWVlQWio0fz89FCWs93OtlxwcOkNb8nMzGT+/Pn4+fnRpUsXAOx2OyaTCavVyhVXXAHAhg0bgHM3ADebzYSEhJzx+MGDB5k0aRLNmzfn448/xuVysXfvXrZs2cLBgwcxmUyYTCZvI3y3243T6fTeWrduTVxcHHFxcWzatInevXvTqlUrhg0bRuXKlTlw4ADffPMN48aNY/HixcyaNeusdZQmXbt2pWvXriQnJ7Np0yYaNGhAcHCwN/TGarVSv359nn76aQ4fPsyKFStYsGABixYtYtSoUZhMJkJDQ1m3bh2VK1c+I6Ti8GEjiOgseSxlissFb74JEyb4upKS6dixY3Tv3p1NmzZxzz330KlTJ44ePcrbb7/NU089hb+//8ngLv+zru853kw5mYY1c+ZMmjVr5p3fvXt3tm/fzieffMKmTZu8wSs9evTIFXwB4HA4sFqt9O3bl19++YWVK1eSkpJCVFQUAP7+/oSGhnL48GG++eYb0tPTsdvtJCQkUK9evVwBLqVVdnbuwJSCTqekGEEjpx6nIiJygiGK2+WXQ4cOxrTdbhyDz+bXX6FfP2P6iityzsvi43OHJv3yS8FrsFjcBASYePPNN9m3bx933303FStWzLWM57hWs2ZNLBYLxZS3CEBmZu77zzwDn39uTEdEwNtvG9Pdu+cs89prxuv53//CqU/lq6+gSxfjnATg2LELq8npLN7rkOhoOHiw+LZXqZIRYnM2q1adfd6UKcb78XQPPGDcAK66ChYtKlgtDkfu89+yqn79+iQmJrJ161acTqevy7koFouF/v37l/pAHBERERERERERERERERERERERERERERERERERETk3Ba+IiIiIiIiIFECdOnVKZCPdwmQ2m0lISMDPz8/XpYiIiIiIiFyQoKAg2rVrR9u2bdm2bRuLFy9mz549WK1WsrOzcV9gx3qLxYLVasXpdNKwYUPatGlDhQoVCrn6wjV5MmzYAKW8V24umZkwaxYMGQLXXlu021q8eDHTpk3j559/JiUlheDgYFq3bs3LL79MtWrVcLvd3ga+LpcLi8XChx9+yIEDBxg8eDBz5sxhw4YNZGdnExgYmGtsl8vlDa4Ao4F4SkoKP/74IwDNmzcHjPCSwv77jRsHTz1lTE+bBsOG5cyrUgU8/fdP6cNPUBD06mVMHzkCixcb04mJUK+eMf3QQ0YwxPbtRjP2mjVz1l+58sJqrVABTr4kudjtcPx43k3sU1KMWrZsyf3YqctlZxuv7/kCWs4V5BIU5JvwlhMnTvDXX39Ro0YN6tatC5ArpMPf35+YmBiOHj3K3r17qVy5cr7G9byn09LS+OSTTwAjbKFu3bpkZ2d7Q6buv/9+rrjiCqZNm0Z0dDRutxur1UpaWhqDBw8mMTGR3r175wpz+PXXX2ncuHGu7d1///0MHz6c7777jjfeeINHH3001+eqtIqIiKBVq1ZnnecJvahQoQI9e/akR48eHDt2jBtvvJEFCxZ4Q8QGDhzI9OnTcwVdvPtu6Q0LKojsbCO44JlnQF9Rnun//u//2LRpE+PGjWPcuHHexzt27EiPHj14/PHH6datGwkJCWf9PJ163AHOCFM5dZ5nv+J2u8+5XHp6OqmpqZQvX56goCDvfIvFQmBgID///DO//PILLpfLO69mzZq8+uqr9OzZ84Jeh8LgdOYcSy40PMXhOPsx5NTpatUgISHvZc72Pr/hBpg5s3Cf77mO/x6jR+dMf/EF7N179rFefz0neGXoUNi2Df7+G/7zn5xlfvrJeKygrFYTYWFu3nzTSDMZMWIEAQEBZ132iiuuIDg4mBMnMoGzL1PYdu3KfX/HjrNPh4QY+2zPpcebb8Jbb0GdOkbQyvbtxjJ79uSsk5hY8HrcbhfHjx9h166MMz6DRaVtW+Mao7h8/jmYzcZrFxkJaWnw11/w6afGsdFuL75aHA6oXbv4tudLvXr14p133uHEiRO59t+lidVqpWfPnt5AMBERERERERERERERERERERERERERERERERERESm7FLwiIiIiIiIiUgBms5kOHTrwyy+/YC/OTk7FyGw207ZtW1+XISIiIiIictFMJhO1atWiVq1anDhxgn379rFv3z527drFoUOHvEEZLpcLt9vtDWQxm83eQAy73U5gYCCVKlWiWrVqxMbGUrly5VIRVrlzJ4wZA+npvq6k8KWnw6BBRpPvsLCi2cbXX3/N6NGjyczMpH379sTHx5Oamoq/vz/Z2dkAuZrZm81msrOzef/992nTpg133HEHc+bMYceOHaSnp58RvGI2m3G5XGzcuJHff/+d3bt3891335GYmMhzzz3HwIEDcbvd1K5tIiuraJ7j2Vx9tdGM/XQVKsDXXxvTCxdCx47G9FNPGQE4kZFQrpwRlnC6WbOMdS5EkyZnf9xmg6go43ah7PYzw1pOb6h/8CBs2pT3cnb7meEtBQ1yuZDwlrS0NI4cOULt2rWJjIw8Y77VaiUkJITMzExSU1MB8hVo4tkvLl++nOnTp9OkSRN69+4N5Lzf//33X9xuN1WqVCE+Pj7X2IGBgTRp0oSffvqJFStW0KJFCxwOBxUrVqRixYo4nU5MJhNmsxm73U758uUZMGAA3333HVu3bi3Yi1BKmc1mwHjNnE4nVquVyMhI7/OfMWMG69ato1mzZrmCLpxOeO01yMjwRdXFz+WCL7+Em27ydSUlz7JlywC4/vrrAbDb7bhcLmrWrEn37t157bXXWLRoEQkJCWf9zHs+561bt2bZsmW888473HPPPQQEBJCens4ff/zBr7/+yi233EKTkzvhvPYdnpByT2hYu3btCAwM9AYMWa1WunfvTq9evejatSuRkZGkpqYyZcoUPv30U/r06cMnn3zCgAEDChy65HYb4QsXGpiSkmKsHxKSd2BKRIRx/KtdO+9liiqAq21b+OYbivUcoGpV6N8/5/7LL+e97G+/wbPPwhNPgMUCzz2Xe/6uXXDbbRdWh8kESUm/snPnTtq3b09CQkKey9arV4/mzZvzyy8ZQMSFbbCA1q2DY8eM8x6Ak4fCM6b37s0JXfFwu43zCo8XX8yZXroUDhwoeD3p6Wk899yTTJq0gmeeeYYePXoUfJACatsWPvkETp5iFMj06cbtdOPHG7ezefvts59jnkv16gWvLT/q1jVCYC4FgYGBDB8+nClTppCenn7BAaa+YrPZuPrqq88I/hMREREREREREREREREREREREREREREREREREZGyScErIiIiIiIiIgXUsmVLEhMTOXToUKlrMnQ+NpuNK6+88qwNO0VEREREREqz0NBQ6tWrR7169QCj4f3x48c5ePAgGRkZOBwO7Ha7t0m41WolNDSUSpUqnRGYUVo8/HDxNusubqmpRkPwp5/O/zrna+rumb98+XLuuusu4uLimDx5MrVr16acp7v2Odb79ddfWbVqFZ988gnx8fHExcWxc+dOkpOTiTpLQojT6WT27Nk88cQTmEwmIiMjqVu3Llu3bmXOnDn06tULqxVq1YJ//sn/8yxOGzca4SgPPwydOhkNx/39jYb269cbTbnff//CxvbzgyuvLMxqc7PZIDrauF2o7Oy8Q1k8twMHjL9fXvMdjjPDWO65BwYMyHu7GRkZZGVlERISgr+/P2AEI3i+q3I4HDidTiwWS4GCDDwhCt9//z0pKSn06dPHG7zgCQzx/JuWlkZycjIRERHeIIe0tDSOHTsGQHJysreu08c/dfrEiROAsZ++lHgCaACmT5/Orl276N69O507d6Zz585nfO84b17Z3qefLjUVJkxQ8Mrp9uzZw5EjR0hISCAoKAgwgpY875fLL78cf39/li5dyqBBg8567PF89saOHUtWVhZTpkxhxowZVK1alRMnTrBz507atWvHc889R0REhHdfkpdXXnmFOXPm0K9fPzp37gzk7CfCw8MZPXo0YWFh3n0VQIsWLahbty5jxoxhxowZtG3blri4uDy3kZUFb74JH32UE55y/LhxvMkrMMUzXbly3suEhpbcAIXmzY3nV5yf+wcfBOvJ/5pwwQJYu/bcy//3v7BqFdx/PzRrZoTQ7NljBMY8/zwcOXJhdWRmupkyZSRZWVmMHj0aq/Xc/4nj5MmTadAgC6fzwraXl3HjjIA5MELphg0zpu12eOcdePRR4/4TTxjvSc+0xyef5Ey3b2+8Xl99Bdu3G4F1AwfCyWwznE547LELq9NkMlO5cgTly9cirKgSCU/TvHmxbKZEat/e1xUUr7CwMEaMGMF7771HRkZGqfld1Gaz0a5dO1q3bu3rUkRERERERERERERERERERERERERERERERERERKSYKHhFREREREREpIDMZjP9+/fn7bffxuFw+LqcQuNp8NqmTRtflyIiIiIiIlLkTCYT4eHhhIeH+7qUInHkCHz3HYXegLokycyEN94wmljbbDmPHz9+nG+++Ya5c+eyZcsWypcvz8CBA+nRowcVKlTA5XJ5G8KfzmQykZ2dzbvvvktSUhLz588nISHhjOVOb0JvMplwOp1MnTqVypUr06tXL9LT06lWrRr//PMP//77LzVr1jxjHJvNxo033kivXr2Ij4/H4XDw66+/8vDDD/PZZ5/x/vvvM2DAANq2NV9Q8Mr06cbtdOPHG7eCrHMue/YYzdoLW0AAXH554Y9bmPz8oHx543ahPOEtyck5YSzVq597HU9QVF6hKsePHyctLY3q1avnOzzKEyC0dOlSvv32W2JjY70hCp5gFYDLLruM5s2bM2fOHBYuXEjv3r298+bPn88PP/yQa9yzfd7cbjdms5ndu3czd+5cAJpfgl3cPa+NJ1TgppMpIw6H44yggenT4WRGzSVj40Y4eBBiYnxdScmRmZnJ8ePHiY2NJSAgAMgdbhQXF0d0dDS7d+/2hn7lFTpWsWJFHn/8cdLS0liyZAlVq1YlPDyc6tWrk5SUxDPPPMOoUaOoXbv2GcdOz5hz5szh+eefp2bNmjzxxBNERUXlWtZqtVL+tB2kZ93OnTvzySefsHr1arZu3UpcXFyetdps0KuXEcZ1anjKqcf/sqZpU8jIuLB1L+T4DzB6tHEriDlzjFthqlHDTatWzWnevDE9evQ47/J16tShU6c05s8v3DrOZfx4uOIKaNcOqlSBzz/PPX/ZMnjmmZz7Fgt07mzcTudwwN13w6JFF1aLyRTMnDkvUEyZKwDUq2ecv1xqQkLgUvwJrVy5ctx+++1MnTqVtLQ0XC6Xr0s6J6vVSseOHfV7p4iIiIiIiIiIiIiIiIiIiIiIiIiIiIiIiIiIyCVGwSsiIiIiIiIiFyAqKoqOHTuycOFC7Ha7r8spFBaLhf79++fZfFZERERERERKj3ffhTzyGMoUhwPmzoW+fY37mZmZPP/880yaNIm4uDiqVq3Kli1bGDFiBJ06deK9996jWrVqeTZ2Bzhy5AgzZsygffv2JCQksGfPHlauXMm///5L+fLlqV27No0aNTpjvb/++ouZM2cy/WSn86CgIKpWrUpWVhY7d+6kefPm2M7SIf7UQBan00nv3r2pWLEivXr14q233qJNmza0a1eVzz6DtLRCeNFKkYwMaNbM11UUvQsJbwkODiYkJISjR4+SlZXlfdzz3t6zZw9JSUlUq1bNGzCV13vewxOuMmvWLDZv3sy4ceO8YSie74tcLhcNGjTghhtuYN26dQwbNoy5c+fSuHFj/vzzTxYsWEBycjKAN/Dl9O16arTb7YwfP5758+dz77330qdPn3zVWRYNHjyYwYMHe++fHroCsHx5cVZUMvj7w+rVkI/chUuG1WrFeTJV7WyflbCwMEJCQjh+/Djp6ennHGvz5s0MGDCAzMxMZs6cSePGjQHjOPjoo4/yzjvvYLVaef3113N9Z+wJVlm8eDEjR47EYrHw/vvv07hx47OGBp3OU3e5cuWIjIxk9+7dpJ3nAGc2w1nyy8q0kBCoUAH27fN1JcWvXTsz77//QYHW6dYtmEWL4JRDYpHKzIROneCBB2DQIKhTxzj33rQJPvsMXn01dzDJjh3w0UfQqpURJuXvDwcOwC+/wMSJ8NdfF15LdDTFGroCYLVC7doXV3dpVdJDAYtKREQEd9xxB9OmTeP48eMl9rdRq9VKjx49aNKkia9LERERERERERERERERERERERERERERERERERERkWKmTqoiIiIiIiIiF6h169ZERUWViWaQNpuNq666iujoaF+XIiIiIiIiIhfJ6YTXXjNCK8q6EydgwoSc+1988QUTJkygU6dOfPXVV8yaNYulS5dy2223sWDBAkaNGnXeMY8dO0ZWVhbVq1dn7ty59O3bl/79+3P33XfTv39/mjVrxpNPPultNuxyuQB4+umniY+Pp2PHjrjdbiAnVOXIkSNnDV05naexfY0aNWjcuDE7duzgwIEDXH45mM3uAr02ZUFUFJzMDJHTxMfHExkZyYoVK8g+2dnd4XB435crV67E4XDQtm1bb/DK+VgsFrZu3cr8+fOxWq307NkTq9XqfT+D8R51uVw88sgjfPLJJ9StW5cPP/yQUaNG8csvvzBhwgSuvvpqACpXrgyQa31P6EpmZiZDhw7lgw8+4MYbb+TRRx8lODi4UF6bsigtDQ4ezHv+rbeC251zy49GjYxggD/+MMb3rLtjx9mXb9IE/u//4LffYNcuSE+H1FRYuxaefBLy+vNFRcHLL8PmzcZx6ehRmD8/f2EqaWmwcmX+ns+lIiAggICAAFJTU72hS6d+xqxWKxaLBafT6T0+5eXdd99l/fr1PPXUUzRu3Jjs7Gyys7OJjo5m1KhRVK5cmV9++YUNGzZ41/GErmzYsIE777yTI0eO8Pbbb9OhQweys7PzDF1xOp3eOj3BMUePHuWff/6hXLlyxMbGApdm8NK5tGjh6wqKX3AwtG9f8PWaNzfCTC7E9OlGaIrn5jF+fM5jw4aduV5WFrz0EjRtatQdFGRMT5iQO3QFYPduuOUWqFvXOLcJCIDq1WHEiIsPL/FVEEjnzpCP09syxWQyAmcuVSEhIdx99920atXqvCFbxc1msxEdHc3tt9+u0BUREREREREREREREREREREREREREREREREREZFLVMn6vx9FREREREREShGz2Uz//v2ZMmWKt8FlaWSxWChfvjxt2rTxdSkiIiIiIiJSCH788dIIXfFYvx42boSqVdN58cUXiYiIYOLEid7Qk/DwcCZNmsT333/P7NmzWbduHQkJCXmOt3//fgIDA9m3bx933HEHjRs35ttvv6VevXp89913TJo0iWeffZaYmBhuv/12bDYbf/75J0uWLOH//u//vGETnm3bbDZmzJjBL7/8Qvny5Xn44YepfUrHZqfTidlsxmQyeRvOHzlyhDVr1hAbG0tsbCyVKoHdfuk1o2/d2tcVlFwWi4UWLVqwdu1avvvuO+rWrYvVasVqtbJx40Z+/PFH/Pz86NChA5ATeJIXp9OJxWLh3Xff5a+//mLkyJHUrVsXODMIwWw243a76devH3379iU1NZXjx4/jdDqpWrUq7777LpATPOThqeHIkSMMHjyYn376iTvvvJNnn32WqKiofD3vxESYPdtoWh8eDhEROdOn3i60+X5JlZgIgYFwMlenUFx9NYwcmf/l77wT7rrrzMcbNzZuN9wAbdvC8eM586pWNYJaqlXLeSwgAK691rj997/w7LN5b9PphEWL8l9jaeBwQEoKJCcb/55t+qGHICzs7OsHBQVRvnx5jh49ypEjR3IdT8AIRklLS6NcuXKEnRzkbJ/9Q4cOsWnTJqKjo73LeY5FAP7+/lSuXJl9+/Zx9OjRk7U7sFqt7Nq1i9tuu41t27YxefJk+vTpA4Cfn98Z2/GEQZ0aPmaxWMjIyGDq1KkcOHCAfv360aRJk/Pupy5FnTpdeud1bje0alXw9Zo2vbReJw8/P7jySt9s++67YfLkwj02lWR+fsax0GLxdSW+ZbFY6NSpEw0aNGDmzJmkpqZ69/W+YrVaad++Pe3bt/cGWYqIiIiIiIiIiIiIiIiIiIiIiIiIiIiIiIiIiMilR8ErIiIiIiIiIhchKiqKwYMH8/HHH/u8sdCFMJvNREREcPPNN6sZkYiIiIiISBnx4otw4oSvqyg+djv873/w7LMZ7Ny5kwoVKlDtZJd/t9uN2+3G39+fQYMG8fLLL/PVV19Rp04dAgICco1zasP3mJgY5s+fT+PGjXnllVe47LLLALj//vuJjo7mtttuY/r06bRp04amTZvyySefcPDgQdasWcPq1atZvHgx27dv58TJP8SqVasICAiga9euuFyuXNuznNK92W63s2vXLl588UWOHTvGkCFDqFKlCm63mxtuMDFjhhFEcCkICYF77vF1FSXb+PHjmTdvHo888ggHDhygQ4cOHD58mDfeeINdu3bxyiuvEB8fDxjBCwsWLCA7O5tOnTqdEZBgsVhISUnhm2++AeCWW24hJCQkz217Pismk4nQ0FBCQ0MB+O2330hMTKRjx45UrVrVu4zn/b5582YGDBjA+vXrGTduHGPGjCEwMLBAz9vlgp07c4IqTg+uSEkxmqKfGsSSV0DL6bdTlztLhoTPrFoFhZ37nJwM8+YZY0dHGw30z+foUfjoI/j1VyNA5NZbjcAVgMsugwcfhGeeyVn+/fdzQleWLYMXXoD69Y2wFYsFxo+HBQtg6dK8t7l27YU+w8LnchnH17wCU/IznZVlhKqc/n47dfpc+/nAwEAaNWrExx9/zN9//02bNm1wOByYTCasVisOh4Ndu3YRHx9P9erV8wwzsVqthIeHc+TIEdavX0+PHj2wWnP+M7Jjx46xbNky6tSp4w1hslqtHDlyhOHDh7Nq1SqeeeYZhg4dSlJSEiaTiaysLBwOB6GhoYSHhwOwY8cOhg8fTqNGjahevTqBgYHs2rWL+fPns2HDBpo2bcpTTz0FnD0g5lI3cCA8/LCvqyheVatCgwYFXy8kBCpUgH37Cr+mkiwgAC6/3Dfbrl3bCLw51z68LDGb4b77fF1FyVGpUiXuvfdeFi5cyLJly3A6nbjd7mKtwWazER4ezoABA6hQoUKxbltERERERERERERERERERERERERERERERERERERKHgWviIiIiIiIiFykqlWrcsMNN/D555/jcDh8XU6+mc1mQkJCGDZs2BnNZkVERERERKR0stthyRJfV1G8HA6YOxfuuWc/gYGB1K1bl6NHj1KxYkVv4ANA69atCQ8PZ+XKlRw5coTKlSuftSF9dHQ0sbGx7Nixg27dunHZZZd5w1LMZjNt27bl6quvZuHChWzdupWmTZsSHR0NwEcffYTZbKZatWpce+21REZGMn/+fNLT03n77bdp3749UVFRAKSmpvLkk08SFxeH2WzGbrezefNmfv/9d7Zu3cpdd93FY489BhjN6EeNgpkzISOjuF5Z3woNhU6dfF1FyRYTE8MPP/zAww8/zKRJk/jf//6H2+2mWrVqPP3009x3333YbDZcLhdms5lrr70WgH///df7PjzVRx99xM6dO+nbty/169c/57b37dtHhQoVsNls3seOHDnCY489xrFjx3j00UcpX748kBMy9Mcff3DTTTeRnJzMlClTuO222wr8nBs3Nm7n4nYbn5NTg1jOFoKxffvZl/EsZ7OdP5wlPt5oOl+3rtGQ3WKBosiO+O03yMws3DGnTzduYASonC945ZNP4JFHIDU157F584zn7vmbtG6dM69hQ7jmGmPa5YL+/Y1AhDlzoEYNuP124zV76KFzN+3PyICDByEmpuDP8VSnvi8uJDAlJcUIXQkKyjswJSICypUz3hd5LRMScnHvET8/P7p27cr06dOZN28eI0aMyPU5XLx4MQANGzY8+byNY+CxY8e8IdxgBIp3796dGTNm8Oabb9KwYUNq166N2+1m06ZNTJw4EYBOnTpRqVIlwDhuPfPMM/z6669Uq1aNtLQ0hg0bRkZGBqmpqaSkpOB0OhkyZAj3nEzO8gQ4ffPNNyQnJ5ORkYHZbKZWrVo89thjjBo16qz7IzFER0PPnjB7tvE5KutCQmDs2Atfv1Ur+OqrwqunNMjMNI5DvjJ2LNx886UR+ti2bU6YmBgsFgudOnUiISGBP/74g7///huTyYTdbi+ybXqCxsLDw2nXrh0JCQmYzeYi256IiIiIiIiIiIiIiIiIiIiIiIiIiIiIiIiIiIiUHgpeERERERERESkEtWrV4sYbb+SLL74o0oZChcVisRAWFsawYcMIDg72dTkiIiIiIiJSSP7+GwICjACWS8nhw5CZacNsNuNwOMjOzvbO8wSrVK9e3RuocvjwYSpXrpxrDM9ysbGx1KxZk8WLF5OSkgKAy+XCajV+Xo+MjCQmJgaHw8GJk12mu3btisPhoG7dulSrVo2YmBgqVqyIxWJh8ODBfPvtt9SsWZMKFSp4txcaGsoPP/zA0aNHycrKIi0tjeDgYFq2bMmYMWPo168f5cqV8y7fuDHUrg3r1hXBC1jCBAXBqFFGKIOcW4MGDbyBKQcOHMDpdFKlShWaNWvmXcbTjLpt27bs3LmT0NDQM8bJzs7mscceIysrizFjxuDv73/W7XlCVNq3b09cXBytW7emQoUKbN++nXnz5rFnzx5effVVb8gLGJ+t2bNnc8cdd5CWlsY777zDjTfeiMPhwGKxnBF+dLFMJuM9FBQEJ/MiCszthvT0vINZPLeVK+Hnn42G89WrQ/fu0L69EQh1Mm+iUGzYUHhjXajffz/zMbcbNm/OCV45NZTl6qtzpnftMkJXPBYvNoJXADp2PPd2AwLgn38gMjLvEJ38Tlss5w5NCQ+HihXzXiYsDKwl4L+06tChA02bNuXbb7/llVdeYdCgQbhcLhYvXszTTz9NbGws9913H2B8/vfs2UO9evVo0aIFCxcuxOFwYLVa6dmzJ3feeSeffvop119/PTVr1sRkMrHv5B9r1KhRPPzww97tOhwOEhMTASN86dVXXyU4OJiQkBDCw8MJCwvzHv88KlWqxGeffcaJEycwmUwEBQURFhZGaGgoFoulGF+10uvhh+GHHyAtzdeVFD23G2688cLXv+02mD8/976orGvXztg3+UqPHuDn57vtF5eQEBgzxtdVlFzly5enT58+dOvWjcTERJYsWUJmZmaua7KLZbPZcLvd1KtXjzZt2hAbG1toY4uIiIiIiIiIiIiIiIiIiIiIiIiIiIiIiIiIiEjZUALaAYiIiIiIiIiUDbVq1WLIkCHMmDEDu92O2+32dUlnZbVaiYyMZOjQoQQGBvq6HBERERERESlEq1eDy5X3/FtvhWnTcu7nJ++gUSMYPhxatICmTY0wA4CdO42ggbxcdx3cfz80b26ss2cPfPMNPPccJCUVzjY8goJg//4KBAcH8++//5J6suO2JyQCIDo6mooVK/L33397A1XOpnz58lx99dV8+OGH/PPPP4ARvOIZKyAggH/++YesrCwan0wbaNy4sXf6dFFRUaSnp7Ny5UoaNWrkDcEAmD17NgcOHCAwMJD4+HhiYmLO+TzHjoU77yz7DcVdLuP9IPkTFRVFVFRUrsdOfe97/PHHH3mOYbVa+fHHH0lNTaVly5Z5LucZ86677mLmzJm88847ZGRkEB0dTevWrXn//ffp1KnTGev169cPgMqVKzNv3jx++eUXwsLCCAkJISQkhICAAAYMGHBGIJKvmEwQHGzcLrSv96lfDV5stkx6+sWtX1QiI+HUP/c33+RM16iRM33wYO71Tr0fHW2EmuS1Wz5+HLp2Bafz3IEp4eFQpQo0bJj3MnnkCZU6lSpVYurUqVx//fWMHTuWadOmeY9NcXFxPPnkk9StW9e7HzCbzWRkZLBq1SogJ4wpNDSUyZMn07t3bxYsWMDevXvx9/enevXqtGrVijZt2hB2SqJDREQEc+fOxc/PL89wptOZTKYS87kurVq1MkKktm71dSVFy2Yzjv0X85NFly7GOWFZP0/yKAlhIFYrPPAAPP88ZGb6tpaiFBICp2TKSR4CAgJo1aoVLVu2ZOfOnaxcuZK9e/eSlpaGzWbD4XDgdDrzNZafnx9utxu320358uVp2LAhTZs21e+aIiIiIiIiIiIiIiIiIiIiIiIiIiIiIiIiIiIikicFr4iIiIiIiIgUoqpVq3LHHXcwc+ZMkpKSsNvtvi4pF6vVSuPGjenSpQs2m83X5YiIiIiIiEghW7wY0tIKd8yrr4aRIwu2zlNPwbhxuR+rXRtGj4a+faFDB9i79+K2carMTNi8OZSYmBi2bdvGwYMHqV+/fq7gibCwMPz9/cnIyMBisQCcEUwBRkP6AQMG8Oijj7Jw4ULmzZtHt27dACPMYtGiRSxZsoQmTZpQs2ZN73qexsCeMd1uN2azmTZt2vDvv/9y2WWX5QpdAahXrx716tXL9/Ps1w/uuiv/r0tpZDZD795GoINcuLO9t8/FbDbTtm3bfC8/duxYxo4di8PhIDU1laysLAIDA3OFNJxqyJAhpKSkcOjQIVasWEFaWhppaWlkZmbicDgAaNKkSZkKaLjYsJVTZWUV3liFJSwM5szJ+azOmweffJIzPzg4Zzo7O/e6p98PCck7eCU4GN5+GwYNKtzXtLRr3Lgxa9eu5fXXX2flypW43W6uueYarrvuOu9n2bMfiI2NZePGjZQrVw4g17HI7XbTpUsXunTpkq/thoaGFvIzkfMxmYzgtZEjC/8crySxWIwAj4thNsOoUTB+PGRkFE5dJVlwMHTu7Osq4N57YeLEshu8EhwM//d/xvtL8sdkMlG9enWqn0zQzMrK4sCBAxw4cIBdu3Zx4MAB7HY7TqcTp9OJ2WzGbDZjtVoJCwujWrVqVK5cmUqVKlGuXLkCn9eKiIiIiIiIiIiIiIiIiIiIiIiIiIiIiIiIiIjIpUnBKyIiIiIiIiKFLCoqijvuuIOlS5eycOFCnE4nbrfbpzVZrVYCAgLo378/1apV82ktIiIiIiIiUnQWLy78MZOTjYb6q1ZBdDTcffe5l2/fPid0xemEJ56Af/4xmoa3aQPVq8N770HXrhe+jdNlZcHixVYaNmzIypUrWbduHR07dsy1THh4OElJSZw4cYIqVarkOZbb7SYwMJBXXnmFBx98kBtvvJEbbriBOnXqsHPnTqZNm0ZcXBwvvPACERER3vVMJlOupsCe6SFDhjBkyJCCPaE8+PvDQw/Byy9DenqhDFni+PvDY4/5ugrJL6vVmutzkJcPP/wwz3l2u53U1FSCT03qkFxOZtOUGHFxxj67USPj/oIFRjDUqV+BnhoQ4e+fe/3T76em5r0tk8lodq+e62cqV64c405POTsLk8lEnTp18pwnJd9NNxnnUWU1eMVmgyuvhFq1Ln6sESOMAMCyLjDQCJkpCWEgUVHw/vtwyy1l7/zUaoXLL4dhw3xdSenm7+9PfHw88fHxtGnTxtfliIiIiIiIiIiIiIiIiIiIiIiIiIiIiIiIiIiISBml4BURERERERGRImA2m2nXrh1169Zl1qxZJCUlYbfbfVKL1WqlcePGdO7cGT8/P5/UICIiIiIiIkXPboft2wt/3OnTjRvArbeePxRl5Mic6alT4YUXjOnVq2HXLqNBdJcu0KAB/P33hW3jbFatMjFpUjemT5/OV199xT333IPNZsPlcmEymXC5XBw5coTQ0FBsNpt3vdWrVzN//nwGDhxI9erVveGpN910EzabjalTpzJnzhySkpLw8/OjQ4cOPProo2cEuxSXxx+Hjz8umr+1rwUFwT33QEKCryuR4mSz2ShXrtwZjzscDg4fPsz+/ftJSkoiKysLu92O0+nEZrPh5+dHYGAglSpVolKlSoSFhZXZEAlrCfqvexo2hO+/B09+1eefG832s7NzL3fqPiomJve8SpVypo8cgZSUvLdnMp0Z1CJyqQkONo79/fuXvWALgIAA+OCDwhkrOhquuw6+/BJcrsIZsyRyu42QmZKiXz/jXP7HH888HpRmAQEwY4bCv0RERERERERERERERERERERERERERERERERERERKgxLUmkFERERERESk7ImOjuaOO+5g2bJl/P7777hcLrKLoeuUyWTCarUSERFBjx49qFatWpFvU0RERERERHzr8GGjOb+Pcj+9Ts0j+eOPnOm9e2H3boiPN+5ffXVO8Eph+H/27jvMivJgw/h9ynZ6L1JERFAUpQiKgAIa0ESJii0qqLHGrrEkJpYYY8EaC1ZU7LEQ86lRUVFAEEERFIKCKF1AQNhezvn+GGFBOuzu7C7377rm2pk5M/M+c3bZMibv88MP8Otf/5rOnTszduxYXnrpJX73u98RjUYBeOihh5g7dy7nn38+TZo0oaSkhFgsxoMPPsiIESMoLi7mL3/5C4lEgng8TjKZ5Pjjj2fgwIHMmjWL2rVr06ZNm9CLHVJT4aWXoFcvyMsLNUqZa9QIbr457BQKy6pVq5g9ezbz5s1jwYIF/PTTT8TjcRKJBMXFxZs9Ly0tjZKSEqLRKI0aNaJVq1a0aNGCtm3bEovFKvAOyk96etgJAoceCq+9BnXqBNvDhsEf/7jpY99/v3S9ZcugqGX+/GC7d+/S1z74YMtjRiKV5/6lMA0cCEcfHfwbLCgIO03ZycqCBx7YsJBpZ119NbzxRvUsqYGgjOq446B+/bCTbOiJJ6Bt2+pTvJKVBffeC82bh51EkiRJkiRJkiRJkiRJkiRJkiRJkiRJ28LiFUmSJEmSylk0GuXggw+me/fufP3114wfP54ffviBRCJBIpEo07FSUlJIJpPsvffe9OjRg6ZlOVuZJEmSJKlSy8+HsDsG6tSBevVKt5cs2fD1JUtKi1f22KNsxy4pgXg8hSuuuIKLL76Y3//+93z00UcccMABzJgxg5EjR9KuXTuGDh1KPB6nqKiIWCzGwIEDmThxIvvuuy8A8Xjwn9HXFqxkZWXRuXPnsg27k7p0gYsugvvvrz6TimdkwL/+FUwmrl1HMplk9uzZfPzxxyxYsABgg5KVbSkwLlivgWDBggUsWLCA1NRUIpEIXbp04cADD6R27dplH74CRaN5QMZ2n3f99XDDDcH6k0/CGWeUvtaiBaz91rb+t7jMTDjmmGB9+XIYPz5YHzQIXnih9N/oc8/BqFHQs2fpufn5MGVKsP7ll0H5St++EI0G/77/8Q/Ye284/fTgmEQimNR+azIzt/2epersoYfgnXeqT/FKSgr06AGnnlq21+3SJbjmyJHVr6QOgt+ZtuV7Z0Vr0CAoXznttKr/+2k8Dt26bfhzU5IkSZIkSZIkSZIkSZIkSZIkSZIkSZWbxSuSJEmSJFWQWCxGhw4d6NChA8uXL2fixIlMmzaNSCRCMpmkqKhou68ZiUSIx+MUFBQQiUTo27cv+++/P+np6dt0fjKZXDeRrCRJkiSpasvLCya3D1NW1obbv+xMWH+7Ro2yHTsSCSYiP/7446lduzb/+Mc/ePHFF3nssceIx+P069ePv/71r3Tr1o1kMklKSgoQHH/88ceXbZgK8Le/wcsvw7ffhp1k52VmwgUXQNeuYSdRRcnNzeWzzz5j4sSJFBUVbVPByvZYe71PPvmESZMm0aJFC3r27EmbNm2q3LOwFStWkJs7DTi0TK/bt29QxvJLjRoFhSoAY8bAYYcF68ccs2Ex0imnBMv6vvsOdt+9dPuss+Cjj4KSl+7dS6+71k03lRa7bE5+flDWIikouHvmGTj++KpfbAGQnh6Uo5THt+W77oL//Kf6Fa9kZsKIEVC/fthJNu3YY+GVV4Lv91X1azQSgVq1gn9rVexXBkmSJEmSJEmSJEmSJEmSJEmSJEmSpF2axSuSJEmSJIWgQYMG/PrXv+bII49k2bJlLF68mPnz5zN//nx+/PFH4vH4ZieBLCkpIRqN0rhxY1q1asXy5cs555xzKCws5MILL9ym0pWSkhKmTJnCzJkzGTJkSFnfniRJkiQpBCUlYSeAnJwNt9efpP+X29nZZTt2NArFxcH64YcfTu/evZkyZQo1atSgbdu2ZGZmAtWnhDQ1Ff71L+jVq+pObA0Qj0OzZnDzzWEnUUVIJBKMGzeOsWPHAlC89h9tOSn5+Rvj3LlzWbhwIVlZWQwePJimTZuW67g7YsWKFaSlpZH1iwarcePGsXTpO8RiB1NSkhpSuh3z3XfQpQtcey385jdBAUtuLnz2Gdx7b1CKsDVZWUEZjKTAwIFBucWrr1btn/+ZmTB8OJTXt+OsLHjhBRgwoPqUr6SlwRFHwKBBYSfZsqeegqOOgrFjq+Z7X7NmkL1587CTSJIkSZIkSZIkSZIkSZIkSZIkSZIkaXtEkslkMuwQkiRJkiSpVCKR4McffyQvL4/i4mKKi4uJRCLE43Hi8Ti1a9emZs2aG0wS+9e//pVjjjmGLl26bNMYRUVF/PnPf2bYsGGsWbNmowkdJUmSJElVz6xZ0K0brFmz+WOGDIEnnyzd3t7+kfXP/+472H33jY/58UeoVy9YHzo0mHx5re+/h5Ytg/WLLoL779+xMTanuBhisW0/vjp4/XU46aSqObF1NBoUKkyZEpSvqHpbtmwZ//rXv1i1ahVFRUWh5YjH43Tv3p3DDjuMWCX4hvHFF19wxhlnMHXqVP7v//6PI488EigtiTr77LN57LEvSU//kPz8qlW8Uhb69oX33gs7hVS5FBXBr34FEyZAfn7YabZfZib8+c/wpz+V/1jnngsjR1bN35N+qU4dmD0b6tcPO8nW5edDv37w+edV672vUQPefz/4m0qSJEmSJEmSJEmSJEmSJEmSJEmSJElVSzTsAJIkSZIkaUPRaJSGDRvSsmVL2rRpQ7t27dhzzz3ZfffdadGiBbVq1dqgdAXgpptu2ubSFYCUlBQOOeQQ0tPTefrpp8v6FiRJkiRJIUhPh0Qi7BTwwQel6716la63bl1augLBpMZlKRbb9UpXAI4+GoYPh4yMsJNsn0gkmEB8/HhLV6q7RCLBRx99xCOPPMKyZctCLV0BKC4uZtKkSTzwwAMsXrw41CwAjz76KFOnTgXg448/pqCgAAjeN4C9994b+ILCwl3vG1w8Dn36hJ1CqnxSUuCNN6Bjx+D3v6okMxPOO69iSlcA7roL6tbd/rLByiYzE0aMqBqlKxB8XY4eDQcfHGSv7CIRqF0bxoyxdEWSJEmSJEmSJEmSJEmSJEmSJEmSJKmqsnhFkiRJkqRqoqSkZJuOSyaTABxwwAEceOCBDB8+vDxjSZIkSZIqSO3aUFi4Y+defz0kk8EyYsSGr7VoAcccEyydO5fuz8ws3d+zZ+n+++4rXR86FK69NjjmxRdL97/7LsyYseNjbEpVKx4pS6efDg8+WHXeg1gMGjSACROgTZuw06g8rVy5kuHDhzNu3DiKi4vDjrNOUVERK1eu5IknnuD9999f97ysIpWUlFBSUsLMmTPZZ5992H///Rk1ahQ//PADALGfm6QOOOAA4vEiIpFFFZ4xbJmZToAvbU5GRlB2t//+Vefnf2Ym/OEPMGxYxY2ZlRWUadSuXXFjlrXMzKCoZtCgsJNsn4wMeOstGDAg+DxUVqmpQaHNhAnQpUvYaSRJkiRJkiRJkiRJkiRJkiRJkiRJkrSjLF6RJEmSJKmaWDsZ49ZEIhEAWrRowcCBA5k+fTpz5swpz2iSJEmSpApQp075TCrdty+MGhUsF19cur9Ro9L9N99cuv+jj0q3YzG45ZbgmAMPDPZ9/z38/vc7N8amdOiw3bdWrQwdCs89F0zOXZmlpECzZjBlCrRrF3YalaelS5fyyCOPsHz5coqKisKOs0nFxcVMnDiRV199lUQiUebXnzJlCh988AHARuUusViMb7/9lkmTJnHttdey1157MWPGDKZOnbrBcQcddBADBw6kpGR8meer7AoKnARf2pIaNYLylV69Kv/P/8xMuO46uP12+Pk/UVSYPfeEDz+EmjUrdtyykJkJ558Pf/5z2El2TEoKvPwy3HlnUL6yjf8Zq8JkZsKvfgUzZ/q3hCRJkiRJkiRJkiRJkiRJkiRJkiRJUlVn8YokSZIkSdXI+hM4rl1ff9LIkpKSDfb17NmTevXq8dBDD1VgSkmSJElSeTnggLATBP7yFxg0CN57D1auDCbPnz0b7roLunaFefPKdrxoFPr0KdtrVkVr3/PmzSEjI+w0G8vMhP794bPPoEWLsNOoPC1atIgnnniC/Pz8jQpHKpuioiJmzZrFCy+8sO7Z2c749ttvufbaa9lzzz3p1q0b1113HbBx8QrA+PHjSSQSHH744fTv3x+A//73v+Tm5gLBs7y0tDRuvvlmOneeBqzZ6XxVyb77BgVckjYvPR3eeAMuvzz42V/RpSZbk5oaFAOOHAnXXhtejv32C35HqlWr8r1Hm5OZGZQV3nFH2El2TiQC554LM2ZA9+5BAUvY1n5dPv00vP46NGgQdiJJkiRJkiRJkiRJkiRJkiRJkiRJkiTtrEiyss9wIUmSJEmStsuqVauIRqPUqlWL1atXU6tWLQCys7OpUaMGAPn5+aSnp7Ny5Up+//vfM27cOH744YcwY0uSJEmSysAtt8ANN0BRUdhJKlatWvD443D88WEnqRxyc+Gqq+CJJyAvL+w0weTW6enw6KNwwglhp1F5++GHH3jiiScoLCwMO8p2icfjtGnThhNPPJFoNLpd565YsYIRI0bwxBNPMHPmTOrUqUPr1q2ZPn06gwYN4vnnnycej687PpFIEI1G+d3vfsfs2bP55JNP+PzzzznllFMoLi7mrbfeom3btuuOA/jppzXsvnsqK1emlel9V1Y1awbfw/y+Lm27L76AwYNh4cLgd4GwrS1ce/zxylNs8dVX0Ls3rFoF63XWVzqZmXDNNXDddVWnKGZbJJPwyCNwxRWQnw9l0He23TIzoV+/4GdMZfm6lCRJkiRJkiRJkiRJkiRJkiRJkiRJ0s6Lb/0QSZIkSZJUVVx99dU8/PDDHHLIISxbtoxIJEKrVq1YuHAhTZs2JSsrix9++IHdd9+dRCJBYWEhP/30E8uWLWPcuHEccsghYd+CJEmSJGkndO0aTCb8009hJ6lYxcXQpUvYKSqPzEy4/344+eSg6GTlyvAKWLKyggnOn3wSGjUKJ4MqzooVK3jyySerXOkKQHFxMXPnzuXf//43gwYNIrINM93PnTuXE044gSlTppCRkcFBBx3EkCFD6N27N59++imXXHIJLVq0IB6Pb1CiEo1GWbVqFZMmTaJfv34A7Lfffhx88MGMGDGCCRMm0LZt2w0KYGrXrsm118L111eOQqXyFovBMceEnUKqWjp1CopFbroJ7rwzKLZIJis+R2oqZGQExRbHHlvx42/JPvvA5Mnw29/C7NmQkxN2og3F45CWFvweN3Ro2GnKXiQC554LAwfC1VfDqFEQjZZ/UVAsFryvbdrAzTf780WSJEmSJEmSJEmSJEmSJEmSJEmSJKk6snhFkiRJkqRqpHv37txxxx1MnTqVRYsWkZGRwYwZM8jOziYzM5Pcn2evSktLo6CgAID09HQA7r33XotXJEmSJKmK69Jl15iQf1Natw47QeXTsyd88w1ccw08+mjFTGy9Vs2akJ4O//xnUP6yDR0WquKKi4t56qmn1j1zqoqKioqYOXMmTZo04aCDDtrq8SUlJbRu3Zp+/frRt29f9tlnH5o2bUo0GmXp0qUArFy5EmCjIpcFCxYwZ84cHnnkEQBisRiHHnoozz77LGPHjuXoo49m8uTJNG3alL333ptkMsmZZ0b461/L+KYrobQ0+MMfICUl7CRS1ZOSAn/7Gxx/PJx1FsyYAYWFUFJS/mP//J8aOPpoeOABaNCg/MfcEbvvDlOmwF13BWVWBQWQSISdKiirO+AAeO45aNEi7DTlq2VLeP55WLECRowIioLWrIHs7LIdJzMz+Nwefzxcfnnw/kqSJEmSJEmSJEmSJEmSJEmSJEmSJKl6iiSTyWTYISRJkiRJUtlZvXo18+bNo7i4mLp16zJ37lxq1KhBSkoKc+bMoXHjxqxevZply5bRvHlzvvvuO/Lz8+ncufM2TSgpSZIkSarcmjaFJUvCTlGxevaEcePCTlG5/fQTPPUU3HEHrFpV9hNbQzDZeywG3brB1VfDgAHBtnYN//3vf5kyZQrFxcVhR9lp8Xic8847j/r162/xuEQiwcqVK6lTpw6xX3yxv/LKKwwePJgrr7ySf/zjH+teTyaTRCIRbrrpJu677z7Gjh1Lhw4dAJg3bx79+/dn4cKFFBQUkEgkePLJJzn99NPXXffEE+HllxMkEtEyvuvKIz0d5syBZs3CTiJVfV9+CXffHZRcRKOQk1P2Y9SsCampcMklcM450Lhx2Y9RXmbNCr6vzp5dPu/NtojHg8Kpu++G3/9+1yyrSyTgvffg9tth7Njgd8pIJChj2R5pacGSlwe77QYXXwxDh0KdOuWRWpIkSZIkSZIkSZIkSZIkSZIkSZIkSZVJPOwAkiRJkiSp7CSTSWrVqkXHjh3X7WvVqtW69U6dOoURS5IkSZJUgS64AG65BfLzw05SMWrUCCb61pbVrh1MPn3RRTBmTDCx9QcfBJNT5+bCjnZlZGQEk2MnEsFk4RddBG3alGl0VQELFiyoNqUrACUlJbz88sucffbZRKObLziJRqPrylmSySQAkZ9nzP/mm28AaNiwIbFYjJKSEmKxGJFIhJKSEmbOnEnPnj3p0KEDn376KSNGjODFF19k5cqVABxwwAGcdNJJHHrooevKWlauXElJyUMkEpcCmeX3BoQoHof+/S1dkcpKx47w+ONwzz0wcmTw83/ZsqAYLTsbfv7WtV3iccjMhIIC6NIlKFs76qiqWba2114wZQrceSfccEP5ldNsSiwWFNYceGDwuWnRomLGrYyiUTj88GApKYGvvw4+LxMmBOWKs2YFx8ViwbGRSPC7ZyIBRUXQpElQ/Ne7N3TtCvvvH/yNIEmSJEmSJEmSJEmSJEmSJEmSJEmSpF1HJJnckf/7tCRJkiRJquzWTsj4y/VEIkE0Gt1gMsji4mKSySQpKSmh5ZUkSZIklY0ffoDWrXed4pU6dWDp0qD8Q9vnxx/h00+D5cMPYepUWLMmKFNJJILJ2EtKgsmto9FggaCoZbfdoHv3YILrLl2CCa7T0sK8G4WluLiYf/7zn6xevTrsKGUqHo/Tt29fevTose652rZYW7AyfPhwLrjgAq666ipuvfXWDZ7P5eTk0Lx5c9LS0sjMzOT7778nMzOTQw45hPr16zNq1Cj69OnDa6+9Rtp6/7ASiQRjx47lD39I4euvu1FUVP2+8dWoAf/7HzRvHnYSqXpKJuHbb4NSi4kTYexY+Oqr4Gd9Skrw+tolEild8vKCf5/77w99+gQlF126QKNGYd9R2Vm9OihAueOO4HeknJwdK6bZmqys4Pesk0+Gyy4LynG0ZSUlsGpV8PdNXl6wnZ4e/M5as2bwUZIkSZIkSZIkSZIkSZIkSZIkSZIkSbu2eNgBJEmSJElS+Vh/Qsj116M/z5K6/r543EcEkiRJklRdNG4MRxwB//lP+UwWXZmkpcEFF1i6sqPq14cBA4LlL38J9i1bFhSwrFhROrl1LFY6uXWLFrDffk5wrVKjR48mNzc37Bhlrri4mNGjR9OmTRsaN268QXHKlsRiMZLJJDk5OQC0atUK2PBZXEpKCoceeijvvfce7du355RTTqFnz5707t2bvLw8lixZwuTJk/n888/p3r37unOj0Si9e/fmk08itG0LS5aUw42HKCsL/vlPS1ek8hSJwB57BMsJJwT71paxfPNN8HM/Px8KC4Of/enpQeHKvvtWr5KVTalVC/7wh+B3y7FjYdgweOcdSE2F7Oyd+706PR3i8eB3r6uugtNOCwpDtG1iseC9kyRJkiRJkiRJkiRJkiRJkiRJkiRJkjbHWVUlSZIkSRIFBQXceeedfPbZZ/z9739nr732CjuSJEmSJGkn/PGP8N578PO8/9VWJALnnx92iuqlYUM4/PCwU6iqWLZsGVOmTKG4uDjsKOWiuLiYESNGcM0112xT6cpakUiE+fPnA1CjRg0AEonEukLk1NRUrr76ao477jj69OlDy5Yt151bo0YN9tlnHz744AMmTpzIgQceuFHBclYWvPACDBwYlCRUB/E4dOsGQ4aEnUTa9axfxqLg/ejdO1iWLIEPPoCJE4MylpkzgxKQaDT4/vvLH3/RaFAMmJICubnQtCkceGBwrR49gu9z2/HjRJIkSZIkSZIkSZIkSZIkSZIkSZIkSdI2snhFkiRJkiQBwUSSr776Kh06dOBvf/tb2HEkSZIkSTuhZ09o1Ajmzg07Sfnq0wd22y3sFNKua8KECZSUlIQdo9xEo1FycnL45JNP6N69+zadU1JSQiwWo0GDBgD89NNP6661voMOOoiDDjpo3XYikSCRSBCPxznjjDM48sgjGTBgwGbH6dMHTjsNRo6sHuUr6enw7LMWEkiqXJo0gZNPDhaARALmzIHJk2HePMjPh+xsKCyEmjUhMxNq14b99w+WrKww00uSJEmSJEmSJEmSJEmSJEmSJEmSJEm7jkgymUyGHUKSJEmSJJWPRCKx0aSO60smk0TWm81wr732Yvny5YwZM4Z99923IiJKkiRJksrJyJFw/vmQkxN2kvKRkQHvvQfr9RZIqkAFBQUMGzaM4uLisKOUq5KSEpLJJFdddRU1a9bcpnOKi4u56KKLePjhh3nzzTe3WKDyy+dz2yMnB9q1g8WLoSr/r38yM+HBB2HIkLCTSJIkSZIkSZIkSZIkSZIkSZIkSZIkSZKkqmjzM69KkiRJkqQqb3OlK2t7WNdO6lhYWAjAcccdx8qVKxk2bFjFBJQkSZIklZtTT4WuXSEeDztJ2cvIgNNPt3RFCtO0adN2uDCkKonFYgBMnz4dKH2utjnJZJJ4PM6qVasA1hXTJBKJTR6/M+9hVha8/z7UqrXDlwhdZiace66lK5IkSZIkSZIkSZIkSZIkSZIkSZIkSZIkacdZvCJJkiRJUjU2evRonnjiCVavXg2UTvC4dkLHNWvW8OWXX/L8888zdOhQnn76aQA+++yzcAJLkiRJkspMJALPPgvp6WEnKXt16sCdd4adQtp1JZNJxo8fT1FRUdhRKkQikeCTTz4Btr0opV69esRisXWFx5srSN5Ze+0FH3wANWqUy+XLVWYmDB7s93NJkiRJkiRJkiRJkiRJkiRJkiRJkiRJkrRz4mEHkCRJkiRJ5eeDDz7g4YcfplmzZgwYMIBoNEphYSGLFi3iyy+/5IMPPmD06NHMmDGD1NRUOnXqxBlnnMG+++5LXl4eGRkZYd+CJEmSJGknNG8O994LF18MOTlhpykbGRnw4ouQlRV2EmnXNW/ePHJzc8OOUWFSU1NZsWIFq1evplatWls8NhKJUFRUxJw5cygpKaF9+/blnu+AA+Ddd+GII2DNmnIfrkxkZcGgQfD440FRmCRJkiRJkiRJkiRJkiRJkiRJkiRJkiRJ0o6yeEWSJEmSpGps0KBB/OMf/+C9996jW7duzJw5k/Hjx/POO+/w6aefkpuby5577snQoUPp06cPXbt2pW3btsTjPjKQJEmSpOrijDPg6adh/HgoLg47zc7JyIAhQ6BXr7CTSLu2adOmUVRUFHaMChWJRMjLy9ugeKW4uHij52jJZJKUlBQA+vTpQ4MGDSokX48eMG4cHHoo/PQTJBIVMuwOycyEM88MisEsXZEkSZIkSZIkSZIkSZIkSZIkSZIkSZIkSTsrkkwmk2GHkCRJkiRJ5addu3asWbOGAw88kClTprBo0SIaN25Mjx49OOyww+jevTt77703NWvWXHfO2scFEWc+lCRJkqRqYeFC2GefYDL+qioWg912g6++gqyssNNIu7YHHniA5cuXhx2jQhUWFnLyySfTsWNHAF577TWGDRvGPffcQ7du3SgpKSEWi5FMJolEIus+VrTZs+Hoo+H77yE3t8KH36JoFNLS4Oab4bLLLF2RJEmSJEmSJEmSJEmSJEmSJEmSJEmSJEllIx52AEmSJEmSVL5+//vfc8011zBmzBg6d+7MGWecwSGHHEKnTp1o0qTJBseunRDSwhVJkiRJql6aN4f334c+fSA7O+w02y8SgXr1YOxYS1eksCUSCVasWLFT1+jUqRODBg1at33jjTdudMz111+/bn3UqFF88cUX2zVG165dOeqoo9Ztf/fddzz11FPbH/Zn8Xicr7/+el3xyrhx45gwYQL3338/Tz31FNFoFCgtMg7r+VrbtjBtGvzjH8GSlxdKjI1kZcEee8BLL8Fee4WdRpIkSZIkSZIkSZIkSZIkSZIkSZIkSZIkVScWr0iSJEmSVM0NHTqUa665hgMOOIAHHniAvffee4PXk8kkBQURpk+HKVMifPRRMDljbi4UFEBxMcTjkJYWTJC4//7Qqxd06QIdOwb7JUmSJEmVX+fO8OabMGBA8DdfVRGJQO3aMG4ctGgRdhpJy5YtIx6PU1hYGHaUzapXrx6HH354mV4zGo2yfPlyioqKSElJ4bLLLiMrK4tzzjkHCK9oZVPicfjLX6BRI7jySkgkwvu+H40Gzw//8pcgSywWTg5JkiRJkiRJkiRJkiRJkiRJkiRJkiRJklR9WbwiSZIkSVI116hRI3r16sXcuXPX7SssLOaDD2I8/XSEiRMjzJsHmZlQVAR5eVu+3pdfwquvBpMk5udDy5Zw8MEwdCgcdlgwIa4kSZIkqXLq1SsoXznqKMjJCTvN1sViUKdOULrSrl3YaSQBLFq0KOwIWxSJRPjtb39LamrqupKUsrK2dAZgt91246abbiqza5e13Fy4/XZ44w348EO45ZZgf35+xYwfiQTPG9u2hRdfhL32qphxJUmSJEmSJEmSJEmSJEmSJEmSJEmSJEnSricadgBJkiRJklT+zj33XObPn8/rr49j2DBo1SrO8cdHeO45+PZbKC6G1au3XrqyVm4urFkTFLXMmQMjR8Ixx0CLFnDPPbBqVXnejSRJkiRpZ/TpA2PGQK1aQbFJZZWaCo0bw+TJ0L592GkkrTV//nwKCwvDjrFZvXr1YrfddmPVqlVMnjy5TK8diURYuXJlmV6zvNx8M3TrBr17wxVXwG23QY0aFTN2NBoUfb39Nnz+uaUrkiRJkiRJkiRJkiRJkiRJkiRJkiRJkiSpfFm8IkmSJEnSLqB9+1No1mwMf/3rWVx/fZIlSyA7u2zHyM6GhQvhz3+Gpk3h1FPhiy/KdgxJkiRJUtno2jWYDH///SErK+w0G8vMhCOOCP6ubN067DSS1rdkyZKwI2xW06ZN6d27N4lEgtdee42CgoIyvX40GmXZsmVles3y8OWX8OijcNddwcfGjYNndsuXV8z4ySRMmQLnnQczZlTMmJIkSZIkSZIkSZIkSZIkSZIkSZIkSZIkadcVDzuAJEmSJEkqP9nZcMkl8MILkJ/fm0QCiorKd8zc3ODjCy/Aq6/C0KEwbFgwaa4kSZIkqfJo0wYmTYL77gsm5C8ogJKScDOlpkJGBjz2GBx/fLhZJG1aUTk8XLr++ut3+hrxeJxjjz2WWCzG+PHjmTdvHrvvvnsZpCuVTCbL5f7LUiIB554Ll10GJ54YlGzl5FRshmQyGPOrr6BbN7j22mCJ+79SkiRJkiRJkiRJkiRJkiRJkiRJkiRJkiRJ5SAadgBJkiRJklQ+xoyBtm3hueeCMpREomLHLymBvDx48knYc08YP75ix5ckSZIkbV00CpdeCtOmwf77Q1ZWeFkyM+GII+CbbyxdkSqz4uLisCNs0uGHH06DBg1YsmQJ77//frmMkUwmK+39r/XII7BkCdxyC0ycWPGlK+tLJoPng7fdBp06BUUskiRJkiRJkiRJkiRJkiRJkiRJkiRJkiRJZS0edgBJkiRJklS2srODSXOfey6Y2DBseXnBcvjhcMYZcMcdwWS6kiRJkqTKY489YNIkuP9+uP76oExzzZqKGbtGDahVC+6918IVqSpIlEO77xNPPLHRvjPPPHObz2/WrBndunWjuLiYV199tVwyrlVSUlJu195ZX34JF10EKSmV47ngWjk5MHMmdOsG110H114LkUjYqSRJkiRJkiRJkiRJkiRJkiRJkiRJkiRJUnVh8YokSZIkSdXIjBnQrx+sWgX5+WGn2VBeHowYAa+/Du+/D3vuGXYiSZIkSdL6olG4+GI4/3z4z3/gtttg+nQoKoLi4rIdKy0t+NinD1x1FfTt6yT8UlURjUbL/Jrz58/fqfNr1qxJJBIhHo9zwQUXbPKY1q1bc/311zNx4kTefvvtHR4rFovt8Lnlad48OPBASCQqV+nKWslkkOvvf4fZs+Gxx4KfO5IkSZIkSZIkSZIkSZIkSZIkSZIkSZIkSTvLKQwkSZIkSaomJk+Ggw6CH36ofKUra+XlwcKFwSSQX3wRdhpJkiRJ0qakpMCxx8Inn8Bnn8FZZ0FmJtSsCVlZO37dGjWCpXZtuOyyYOL9t98OCkQtXZGqjng8HnaE0Kwtd6lsZs2CffcNnr0lEmGn2bLcXHjxRTj++KDYS5IkSZIkSZIkSZIkSZIkSZIkSZIkSZIkaWdVvtkgJEmSJEnSdhs3DgYMgJycsJNsXTIJq1ZBr14wenRQwiJJkiRJqpzat4fhw+G+++DLL2HKlOBv0AkT4LvvICOjtDQlmQw+rt0uKYHCQmjXDnr2hIMPhi5dgmvGYqHcjqQykJKSEtrYtWvX5tJLL123feONNwKwdOlS/vvf/250fNu2bWnbti0AK1asYNKkSSxZsmSHx49EIqHe/6Z8913w/XX16rCTbLvc3KB46+ST4aWXIBoNO5EkSZIkSZIkSZIkSZIkSZIkSZIkSZIkSarKLF6RJEmSJKmK++wzGDiwapSurG/NGjj8cBg/Hjp2DDuNJEmSJGlLUlOhc+dgOfvsYF9hIXz1Ffz4I+TlBUs0GpSxpKdDkyaWrEjVUZMmTVi8eHHYMTawcuVKPvnkk432p6enryteWb169SaP2R6JRIKGDRvu1DXK0uLFQenKypVhJ9l+ubnw1ltw7rnwyCOlpV2SJEmSJEmSJEmSJEmSJEmSJEmSJEmSJEnby+IVSZIkSZKqsFmzoG9fyM4OO8mOWb0aeveGyZOhTZuw00iSJEmStkdqKhxwQNgpJFW0li1b8tVXX1FYWBh2lAqXTCapW7du2DEAKC6GI46AZcsgmQw7zY7JzYXnngtKmS+5JOw0kiRJkiRJkiRJkiRJkiRJkiRJkiRJkiSpqookk1V1+gVJkiRJknZthYWwzz4wZ07VnVwRIBqFDh1g6lSIWxErSZIkSZJUqf3www888cQTu2TxStOmTTnnnHPCjgHAzTfDP/4RlJdUdZmZMG0a7LFH2EkkSZIkSZIkSZIkSZIkSZIkSZIkSZIkSVJVFA07gCRJkiRJ2jE33giLFlXt0hWARALmzoXbbgs7iSRJkiRJkramYcOGFBcXhx0jFK1atQo7AgAzZsAtt1SP0hWA/Hw48cTgOaEkSZIkSZIkSZIkSZIkSZIkSZIkSZIkSdL2snhFkiRJkqQqaOpUuPvu6jO5Ym4u/P3vwaSRkiRJkiRJqryi0Sj16tULO0aFS01NpXnz5mHHoLgYBg8Oykqqi0QC/vc/uO++sJNIkiRJkiRJkiRJkiRJkiRJkiRJkiRJkqSqyOIVSZIkSZKqmMJCOP54yMsLO0nZys8PJo0sLg47iSRJkiRJkrakZcuWYUeocIlEgmbNmoUdg1tvhe++g2Qy7CRlKycH/vxnmDMn7CSSJEmSJEmSJEmSJEmSJEmSJEmSJEmSJKmqsXhFkiRJkqQq5oYbYPHisFOUvWQymDTy1lvDTiJJkiRJkqQt2W+//UhJSQk7RoWqXbs2devWDTXD99/DLbdAbm6oMcpNfj4MGRJ2CkmSJEmSJEmSJEmSJEmSJEmSJEmSJEmSVNVYvCJJkiRJUhWyZAncfXf1nVwxNxf+/ndYsSLsJJIkSZIkSdqcli1bkpmZGXaMCpOSkkLPnj2JRCKh5rj/figpCTVCuUok4LPPYObMsJNIkiRJkiRJkiRJkiRJkiRJkiRJkiRJkqSqxOIVSZIkSZKqkIcfDjtB+YtE4PHHw04hSZIkSZKkzYlEIvTs2ZOUlJSwo1SYjh07hjp+QUHwbLCwMNQY5a6oCO69N+wUkiRJkiRJkiRJkiRJkiRJkiRJkiRJkiSpKrF4RZIkSZKkKqK4GO67D/Lzw05SvvLy4K67IJEIO4kkSZIkSZI2Z7/99iOZTIYdo9xFo1E6deoUesnMK6/ALvB2U1wMI0dCTk7YSSRJkiRJkiRJkiRJkiRJkiRJkiRJkiRJUlVh8YokSZIkSVXE//0fFBWFnaJiZGfD6NFhp5AkSZIkSdLmpKWlse+++xKJRMKOUq6i0Sjdu3cPOwa33RY8M9sVRCLw7LNhp5AkSZIkSZIkSZIkSZIkSZIkSZIkSZIkSVWFxSuSJEmSJFURt90Ga9aEnaJiZGcH9ytJkiRJkqTK66CDDiIWi4Udo9xEIhGaNWtGgwYNQs3xxRcwe3aoESpUTg7cfjskk2EnkSRJkiRJkiRJkiRJkiRJkiRJkiRJkiRJVYHFK5IkSZIkVQHffBNMsLgr+fhjmDcv7BSSJEmSJEnanIYNG9KlSxfi8XjYUcpFLBbjmGOOCTsGzzwDBQVhp6hYixfDrFlhp5AkSZIkSZIkSZIkSZIkSZIkSZIkSZIkSVWBxSuSJEmSJFUBb78NyWTYKSpWNArvvht2CkmSJEmSJG1J//79yczMDDtGmUtJSaFv377Uq1cv7CiMGQMlJWGnqFixGEyeHHYKSZIkSZIkSZIkSZIkSZIkSZIkSZIkSZJUFVi8IkmSJElSFfDhh5CfH3aKipWbC+PGhZ1CkiRJkiRJWxKPxxk8eDDxeDzsKGUmEolQv359evToUe5jPfnkk7z44osUFBRs8vVkEmbM2Pz5Q4YEx6xdtsW++8LddwfP3nJySs+dO3fTx++/P/z97/DRR/D998Fzu+xsmDoV/vpXyMra+TF+ac0amDBh246VJEmSJEmSJEmSJEmSJEmSJEmSJEmSJEm7NotXJEmSJEmqAiZN2rHzdmTiRYCjjoI334Rly6CgABYuhGefhX322fTxLVvCP/8JM2cGky4WFcHSpfD++3DGGTuWHeDjj3f8XEmSJEmSJFWM3XbbjS5dulSb8pVYLMbgwYOJRCLlOs6DDz7IpZdeym233UZaWhoAyV88xPv22+14qLeN+vaFSy+Fnj0hM3Prx597LvzpT9CrV/AcMCMjKFvp1AluvBE++QRq1dq5MTbFUmZJkiRJkiRJkiRJkiRJkiRJkiRJkiRJkrQtLF6RJEmSJKmSy82FRYsqbrxbboH/+z8YOBAaNIDUVGjWDE45BSZPDvavr2VL+OwzuPBCaN8+mHQxHoeGDeGww+CJJ+CBB3Ysy9y5QYmLJEmSJEmSKrf+/fuTlZVV7mUl5S0lJYW+fftSr169ch3nu+++46qrruKII47g2WefXbd/7fuXk5MDwGefRYjFyrZ8ZdUqeOst+Nvf4KGHtu2cH3+Ee+6BY44JSptfeqn0tX32gUsu2fkxfmnWLCgp2bFzJUmSJEmSJEmSJEmSJEmSJEmSJEmSJEnSriMedgBJkiRJUtXx00+wdCnk5UF+PiSTkJEB6elByUbdumEnrJ6++AIyM2H16vIfq0cPuPba0u2//AUmToQBA+CKK4LP9ciRsOeesHJlcMzZZ0P9+sH6Tz/BpZfCwoVBEcvRRwf7zzkHrroKfp4vcpulp8NXX8H+++/snUmSJEmSJKk8xeNxTj/9dB599FHy8/PDjrNDUlJS6NChAz169Cj3sa666ioaNWrE2WefTYcOHQAoLi7m/vvv54svvmD58uW0a9eONWtuIDu7ZpmO/dRTwQIwZAicf/6Wj3/uOfjjHyE7u3TfW2/BXntBp07B9i/fsu0dY1NSUuDrr+Hnt0eSJEmSJEmSJEmSJEmSJEmSJEmSJEmSJGmTLF6RJEmSJG3SqlXw2WcweTJ89BFMmQI//hgUYUQiwQJB+UoiAYWFULs2HHAAHHoodO0KXbpAvXph3kX1MGVK8P5WhGOOKV3/8EO4+eZgffRo+M1voF27oGRlyBC4557gtTp1Ss9591148slgfcWK0uKVeBxise3Pk0gE92/xiiRJkiRJUuVXr149hg4dyhNPPEFhRT3QKiPxeJzdd9+dY445hsjah5/lZPbs2XzxxRcccsghHHrooQBMnz6dW265hRdffHHdcW+88QbR6LEkkz3LNc/WjB278b5kMihFWVu8sn4pS1mJRmHGDItXJEmSJEmSJEmSJEmSJEmSJEmSJEmSJEnSllm8IkmSJElaJzsbnnkG7rwTvv8eMjMhL2/D0o+ios2fv2wZvPMOfPABZGRAfj40bgyXXw5Dh25Y0KFtN2tW8F5WhLp1S9dzcjZ8bf3JEw87rLR45Z134MILg/XDDw8+1wsWwEUXlR7/+uuwevX258nJgTlztv88SZIkSZIkhaNx48YMGTKEp59+moKCgrDjbJOUlBRat27NCSecQDQaLffxMjMzWbRoEZ07dyYlJYUlS5bw8MMP869//YvrrruOgw8+mLp163LXXXfx0ksZ5Z5nR9SrB/36lW6//nrZj5FIbPyMUpIkSZIkSZIkSZIkSZIkSZIkSZIkSZIk6ZfKf7YISZIkSVKlN2MGnHMONGoEV14Js2cHBSs//bRh6cq2KioKSjYKC2H+fPjzn6FpUzj1VPj887LPX92tX3hS3mbOLF0/7DA49FBIT4dBg6BTp9LXWrcuXf/Pf+DSS+HHH6F2bRgxAt59F44+GgoK4O9/hxNP3PFMFXn/kiRJkiRJ2nnNmjXjzDPPJCMjg0gkEnacLUpJSaF9+/acdNJJxGKxChkzPz+f/Px8Vq5cCcDy5ct55plnuOKKK7jpppsYMGAA3bt358UXX6RZsz0qJNP2qFUL/v3voHwF4K234Lnnyn6ckpKgGFySJEmSJEmSJEmSJEmSJEmSJEmSJEmSJGlLLF6RJEmSpF3Y2LHQtWuwjBgRTGKXk1P24+TmQn4+vPACHHIIdOwI//1v2Y9TXZXH52RzRoyAefOC9YwM+OCD4Ovitddg/Xkn09M3PG/BAli4cOPrpaXBCScEX2M7qiLvX5IkSZIkSWWjUaNGnH322TRo0ICUlJSw42xSPB7noIMO4re//S3RaMX9T2jatGnD/vvvz/PPP8/ChQv5+uuvWb16Needdx4AyWSS4uJikskk6em1KizXtmjeHMaNC57zArz3Hhx3HCSTZT9WIhEUO0uSJEmSJEmSJEmSJEmSJEmSJEmSJEmSJG2JxSuSJEmStAvKyYHzzoNf/QqmTAmKNYqLy3/ckpKghOWrr4LJ+E4+GVatKv9xq7qK+NystXo19O4Nb74ZTGy41qJFMHp06fbKlaXrJ50EL78M++0HX38dfMzMhNNPD66x557w1lvQrNmOZSos3LHzJEmSJEmSFK66dety3nnnccghhxCPx8OOs05KSgp169blzDPP5LDDDiMSiVTY2MmfG0rOP/98Zs+ezeWXX04ikWDPPfckPz8fgEgkQiwWIxKJkJpacdm2pmNHmDAB9t032H7xRTjyyOD5cnmIRiE1tXyuLUmSJEmSJEmSJEmSJEmSJEmSJEmSJEmSqg+LVyRJkiRpFzN2bFCE8fTT5Tch3rbIzYXXXoM99ghKOXYFaydVBPjf//7H/fffz5lnnsnvf/97nn32WebMmbPRcRCUmFSk77+Ho46CBg2gW7fg66Vly2D/Wl98Ubp+wQWl6w8+CNOnB19bI0eWHlejBvz61zuWp0aNHTtPkiRJkiRJ4YtGo/Tu3ZtzzjmHhg0bkpKSEmqeeDxO9+7d+cMf/kDTpk0rfPy1JS/HHnssp512Gv/6178466yz+Oabb3j66adZvXr1BsdFowUVnnFTDj00eLbcokWwPWxYUMhcnqXJsRhkZJTf9SVJkiRJkiRJkiRJkiRJkiRJkiRJkiRJUvUQDzuAJEmSJKli5OTAFVeEX7iyvoKCYDn+eDj6aHjoIahTJ+xU5ScSibBq1SquueYann/+eVJSUqhTpw4rV67kiSeeoG3btrzyyivsu+++G5yXlRVO3pUrYfLkYH2PPeDkk0tfe+WV0vWGDUvXa9Xa8Brrb9euvWM5wrp/SZIkSZIklZ2GDRty3nnnMW7cOMaOHQtAcXFxhY2fmppKVlYWgwcPDqVw5Zfq1KnDzTffTHZ2Nq+99hoAr7zyCi1btqR///60bduWSCTCTz8tBlpv9/Wvvx5uuCFYf/JJOOOM0tdatIDOnYP1tR8hKIA+5phgfflyGD8+WB80CF54AdLSgu3nnoNRo6Bnz9Jz8/NhypQdH2NTolGLVyRJkiRJkiRJkiRJkiRJkiRJkiRJkiRJ0tZZvCJJkiRJu4Bly6BXL5g3r/KUrqwvNxdeey2YZG/8+GBSvuogkUgQjUbXbefm5nLyySfz3nvvceKJJ3LKKafQunVrsrKy+Nvf/saTTz7Jvffey/Dhw4nHS/9kb9AAIhFIJssu25YmXnzuOZg/Hz79FFavhv32g6uvDiZFBHjvPXjnndLjv/gC2rcP1i+7DJYuhW+/heOOCwpb1vr00+3PGY9D/frbf54kSZIkSZIqn2g0Su/evenatSuff/45EyZMoKioiMLCwnIZLxaLEYlEaNmyJT179mT33XcnEomUy1jbK5lM0qJFC1555RWGDx/Otddey+zZs7n44ovp3r07aWlp/PDDDyxceD5wPhDd2iW3Wd++wTPBX2rUKChUARgzBg47LFg/5pjS0hWAU04JlvV99x3svvuOj7EpySTstdcWbkSSJEmSJEmSJEmSJEmSJEmSJEmSJEmSJAmLVyRJkiSp2luwAA4+GJYsgaKisNNsXkEBLFoEXbrAuHHQrl3YibZNUVERkydP5q233uLLL7+kZs2a9OvXj969e9O6desNjv3qq68YPXo0/fv3Z+TIkRu8dsEFF/Dqq6+yYsUKcnNzqVWr1rrXOneGmjWDEpSK0LQpnHzypl+bPHnj1264AQ4/HOrVg7p1Yfjwjc97+eVgIsXtlZkJnTpt/3mSJEmSJEmqvDIzM+nZsycHH3wwc+bMYfz48SxYsIBIJELRTj7EjEQipKSkEIlE6Nq1K926daN27dpllHz7FRcXrytZTiaT64pfIpEIJSUlxGIxzjvvPAYPHsy9997LRx99xLfffsuiRYto3749p57allGjIDs7tFsITX4+7L132CkkSZIkSZIkSZIkSZIkSZIkSZIkSZIkSVJlZ/GKJEmSJFVjCxdC166wfDmUlISdZutKSoKsPXrAJ5/AnnuGnWjziouLefPNN/nnP//JlClTSElJoV69esyePZuRI0fSvn17XnzxRfbdd99150yfPp1IJMLee+9Nfn4+6enp615buHAhhYWFdO/enVq1am0wCWOXLhVbmvPiixCNBuU39epBTg589RU8/zw8+ujGWf73P9h/f7jySujXD1q3hrQ0+OknmD4dnnsOHn98x7IUFAT3L0mSJEmSpOonEonQtm1b2rZty6pVq5gzZw7z5s1jwYIFrFq1ing8TjKZ3GwZSyQSITU1lZKSEqLRKI0bN6ZVq1bstttutG3bllgsVsF3tKGCggJuvfVWBgwYQPfu3dc971v77C8Wi5FMJkkkEtSvX5+bbrqJH374gYyMDJYuXUqDBg1YsqQOr722+TGeeipYfunGG4Nle87ZnDPOCJbtsb1jbMoee0BKys5dQ5IkSZIkSZIkSZIkSZIkSZIkSZIkSZIkVX+RZDKZDDuEJEmSJKnsLV8eFFYsXFg1SlfWF4lAgwYwZQq0aBFejkQiwaRJk/j444956623uO++++jQoQMAb775JmeccQbJZJLzzz+fww8/nGbNmpGamso111zDc889x6mnnsrtt99OkyZNABg3bhxnnnkmBQUFDBs2jEMOOYR58+YxZcoUbrvtNpo3b86rr7667vi1kkmoWTMoQNnV1K0LK1aEnUKSJEmSJEkVrbi4mKVLl7J48WJ+/PFHCgsLKSoqoqSkhJSUFFJTU8nIyKBJkyY0a9aMmjVrris2qSzOOOMMnnrqKfr378+JJ57Ir3/9axo3bgywQfEyBM8io9HoRtdIJCAzMygo3tWceeaOFzpLkiRJkiRJkiRJkiRJkiRJkiRJkiRJkqRdh8UrkiRJklQNFRTAAQfA7NlQVBR2mh0Ti0Hz5vDll0HpSEVYsmQJ48aN45133mHs2LF8/fXXrP9n89ixY+nZsycAb731Fp9++ilnn302TZs23eA6a/dnZ2fz5JNPcsghhwDBZJEvvPACZ555JtFolFq1apGSksLixYuJRCKcfPLJ9OvXj2OPPZbatWtvcM0ePeCTT8r5DaiEDjsM3n8/7BSSJEmSJEnS9pk+fTpdu3alVq1aFBUVkUwmGTx4MKeeeiq9evUiFosBGxewrN0HrNvfqRNMm1ax+cOWlQX33ReUr0iSJEmSJEmSJEmSJEmSJEmSJEmSJEmSJG1JNOwAkiRJkqSyd9118P33Vbd0BaCkBJYuhYsvLv+xli9fTt++fWnWrBm/+93vePfdd9ljjz247rrruO2222jfvj177LEHmZmZ687p1asXl19+OU2bNiWRSJBMJkkkEgC0bt2aeDzOjz/+SOPGjdedE4/HOfXUU1m4cCFDhgyhRo0a/PrXv+a5557jmWeeYcaMGZx11llceOGF/Pjjjxtk7N0borvYX/HxOPTpE3YKSZIkSZIkafv961//oqioiKuuuornnnuOzp0788QTT3DhhRdy1113MWfOHCAoV1m//Dk3N5dIJLJBGUuvXvCLbpZqLxKBLl3CTiFJkiRJkiRJkiRJkiRJkiRJkiRJkiRJkqqCSHL92RskSZIkSVXe5MlBSUdeXthJykZmJrz+OvTrV35j5OXl8dxzz/HDDz/QqVMnWrVqRePGjWnYsCGzZs2ic+fOdOjQgcmTJ5NMJjeY9HBTVq5cSatWrahXrx7Tp0+nZs2aG7w+bNgwbrzxRh599FFOOumkdfuXLVvG6aefzttvv80LL7zACSecsG68f/8bTjsN1qwpl7egUqpZE15+GY44IuwkkiRJkiRJ0rabP38+xx13HEuWLGHevHkATJ8+nddee41HH32UpUuXcuSRRzJkyBD69+9PjRo1AJg5cyZ33XUXffr04dRTT113vfHj4Ve/gpycUG4nFE2bwoIFu14ZtSRJkiRJkiRJkiRJkiRJkiRJkiRJkiRJ2n7xsANIkiRJkspOQQEMHlx9SlcAcnPh5JNhzpygiGNb/fDDD9SqVYuMjIytlqVkZGQwZMgQ4vGN/0zOzc0lLy+PWrVqAWzxOsXFxcTjce666y6ys7P505/+tFHpyqxZs/jnP//J0Ucfva50paSkhGg0SsOGDTn66KN5++23GTNmzAbFKwMGwFb6XqqdlBTo2zfsFJIkSZIkSdL2adiwIR06dKDveg+39t13X1q1akWPHj147LHHGDVqFFOmTOHkk0/mtNNOo2PHjjzzzDM8/vjj9OjRY4PrHXwwNGoEc+dW9J2EIzMTLr/c0hVJkiRJkiRJkiRJkiRJkiRJkiRJkiRJkrRtLF6RJEmSpGrkuutg6dKwU5S9NWvg4othxIjNH1NYWMgrr7zCiBEj+Pzzz8nMzKRbt24ce+yxnHLKKVsdY23pSjKZXLcvEokwfvx4APr06UNJSQmxWGyT5ycSCeLxOLNmzeKFF16gVatWnHjiiRu8Ho1GmTt3LvPnzyc/Px+A/Px8UlNT1xWspKSkALBq1SoAoj/PLpiWBueeC/feC4WFW72dKi89HS66CDbRhSNJkiRJkiRVaunp6Tz11FOsXr16g/21atXiiCOOoF27dvTp04eHH36YO+64g08//ZROnTrx1FNP0aVLF84666wNzotE4Kqr4MorISenIu8kHIkE/OItkCRJkiRJkiRJkiRJkiRJkiRJkiRJkiRJ2qxo2AEkSZIkSWXjs8/ggQcgNzfsJGUvPx9eegk++GDzx4wcOZILLriAefPmMWjQIDp37szbb7/NGWecwd13373NY0UiESKRCIlEAoBZs2YBsPvuuxOLxdbt/6W1BSl33nknc+bM4a9//Su77747JSUl664L0L59ewAmTpzId999R3p6OtFolGg0Sn5+PiN+bpcZPHjwRmP84Q8Q3UX+kk8m4bzzwk4hSZIkSZIkbb/Cn5uTa9WqtcH+taXPrVu35qyzzmL48OFcfPHFfP7559x7772sWrVq3fPBXzr11KCQpLqLRuG3v4W6dcNOIkmSJEmSJEmSJEmSJEmSJEmSJEmSJEmSqopdZLpWSZIkSar+/vrXoKCkusrNhWuu2fRrs2fP5pxzzmG33Xbj2Wef5f777+e1117j3//+N/Xr1+eKK65g6tSp2zXe2pKVnJwcADIyMoDSApVNefXVV3n66af5zW9+wxlnnEFRUdG6Qpa157Vu3ZoePXqwePFiTj31VEaNGsV///tfHnvsMQ477DAmT57Msccey6GHHrrR9Vu1goMP3q7bqJIiETj8cGjSJOwkkiRJkiRJ0vZLTU0lmUyuK1pZa/1ni+np6Rx88MFcf/31/OY3vwHgmmuuoWPHjpu8Zo0a8LvfQTxefrkrg/R0uOKKsFNIkiRJkiRJkiRJkiRJkiRJkiRJkiRJkqSqJJL85SwPkiRJkqQqZ/Fi2H13KCgIO0n5Sk+Hzz+H9u033H/FFVdw9913M2LECIYMGQJAcXEx8Xicv/3tb1x//fWce+653HrrrdSuXXubx1uyZAkDBw7khx9+YOLEibRs2XKzx/7www/86le/4vvvv2fq1Km0atVqo2OSySSRSIQvv/ySc845h4kTJwKQkpJCUVER9evX56STTuJPf/oTTZs23eQ4//0vDB4M2dnbfBtVTo0a8MYb0Lt32EkkSZIkSZKkbbN69Wo+/vhjJk+eTJ8+fejVqxdQ+kzwl0pKSojFYkyaNIlTTz2VgoICvv/++y2OMXMmdOkCeXnlcguVQseOMH162CkkSZIkSZIkSZIkSZIkSZIkSZIkSZIkSVJVEg87gCRJkiRp5w0fDpuYu6/aKS6Ge++Fhx7acP+yZcsAaNCgARBMWhiNRgEYOHAgzzzzDKNHj2bGjBkcdNBBm53s8Jdq1KjBjBkzqF279maLUNZOkHjrrbfy1Vdf8fjjj9OqVSvy8/NZtWoVCxYsYMWKFeyzzz40b96ckpISOnbsyJtvvsnkyZMZN24cdevWpUuXLvTo0YN4fMt/qh9xBDRuXH2LVyIRaNUKfp6XUpIkSZIkSar0vvrqK6677jr+/e9/r9t30UUXce+9967bTiQS655ZAsRiMfLy8njqqaeYPXs2r7/++lbH6dABzjoLHn+8epavZGTA00+HnUKSJEmSJEmSJEmSJEmSJEmSJEmSJEmSJFU10a0fIkmSJEmqzIqL4Z//hPz8sJOUv+LiYOK9nJzSfUVFRQBkZWVRUFAAQDQaXTeJYbt27ejevTvz5s1j+vTpANtUugIwbdo0MjMzOeigg8hZf9CfJRIJYrEYb731Fo8++ij77bcf9erV4/HHH+faa6/ld7/7HQMGDOCUU07h7bffXpcNoE6dOvTv358bbriBSy65hEMOOWSrpSvB+fDSS8EkhNVRejq8+OKuUSQkSZIkSZKk6uH8889nzJgxXHjhhdx55520bt2af/7zn3zzzTfrnkWuX7qSTCYBKCgooEaNGlx88cX8+te/3qaxbr8d6tcv+3sIW2YmXHopHHBA2EkkSZIkSZIkSZIkSZIkSZIkSZIkSZIkSVJVs/UZXSVJkiRJldp//hMUkuwqolF4/nn4/e+D7Xg8TiwWo7CwkNzcXGDDYpVatWqxzz77UFxczDfffENBQQFpaWlbHCORSBCNRpk2bRo//fQT7du3p06dOuv2l2aJ8uOPP/LYY4+Rm5vLN998w1lnncWyZctITU1lv/32Y+jQofzqV7+iT58+G2XbUZ07wyWXwH33wc+3XC1kZcHVV8M++4SdRJIkSZIkSdo2N998M59++il33HEHF154IQD9+vWjX79+fPzxx6xatYp3332XPffckz322INOnToRi8WAoJz5H//4ByUlJds8XkZGUMzcrx/k5ZXLLYWiaVO44YawU0iSJEmSJEmSJEmSJEmSJEmSJEmSJEmSpKrI4hVJkiRJquLuugvWrAk7RcXJzoY77ywtXolEIrRp04aioiLmzZtHUVERKSkpACSTSSKRCC1btiQ9PZ3FixeTm5u71eKVtfLz8wHIysra7DGxWIzs7GxatGhBz5496dGjB/3792fvvffeuRvdihtvhH/9C+bMKddhKkwkAq1awbXXhp1EkiRJkiRJ2jZLly5l5MiRHHXUURx//PHr9mdlZbFmzRpGjhzJjBkzWLJkCQAHHnggl19+OSeccALJZJJEIkEsFtug7HlbHHQQnHUWPP549ShfycgInnWmpoadRJIkSZIkSZIkSZIkSZIkSZIkSZIkSZIkVUUWr0iSJElSFZZIwOTJYaeoeLNnBxMKZmQE2wcddBBpaWlMmzaNFStW0LhxY5LJ5Lrilfr16wOwevVqatSosdXrR6NRioqKmDVrFunp6XTt2nXd/l+qU6cOo0aNImNtmAqSmhpMRtizZ/WYXDE9PbifuE8qJEmSJEmSVEXMnz+f+fPnc+KJJ9KkSRMSiQTRaJQxY8ZQWFhIcXExF1xwAfXq1eOjjz7i9ddf58orr6Rdu3bsv//+xGKxHR779tvh3/+GBQsgmSzDm6pgmZlwySVwwAFhJ5EkSZIkSZIkSZIkSZIkSZIkSZIkSZIkSVXVxjPGSpIkSZKqjDlzYEfm5hsyJJiMb+2yNX36bHj85pYRIzY+Ny0tmDhv/HhYsSIoCfn+e3jrLTjppO3PDsFkfNOmlW537NiRNm3aMGXKFP73v/8BkFzvxpo2bUpeXh6rV68mJSWFRCIBBBMjTpgwYZNjxGIxXnjhBfLz8+nUqdMW81R06cpaBxwAf/xj8H5UZZmZ8Ne/wt57h51EkiRJkiRJ2nbxeJz8/HzWrFkDBMXNEydO5NFHH6V58+a89tprXHfddVxwwQXcfvvtHHfccSxYsIBnn312p8fOyIB334VatXb6UqHJyIDeveGmm8JOIkmSJEmSJEmSJEmSJEmSJEmSJEmSJEmSqjKLVyRJkiSpCpsyBaKV6C+7oqINt5s0gYkT4Z574OCDoW5dSE+Hli1hwAA47rgdH2fKlNLthg0bcuSRRzJnzhxefvllICheif785syaNQsIClqAdfsPP/xwevbsyfz589eds/65o0aNYv78+TRv3nzHglaAG24I3seqWr6SmQmnngpXXx12EkmSJEmSJGn71K1bl1atWnHvvfdy2mmncd9993HaaacxadIkhg0bRt26dSksLCSRSNCyZUuuv/56AAoKCoANy6N3xF57wQcfQI0aO30rFS4tLSiWHjUK4vGw00iSJEmSJEmSJEmSJEmSJEmSJEmSJEmSpKqsEk3PK0mSJEnaXhMnQnZ2+Y/z+edwyCEbL8ceC4lE6XEvvbTheS++CPvvH6xPmwbnngv9+8Nvfwt//jN8+umO5cnLg7FjS7djsRjnnXcemZmZPP7444wePZpYLEZRURGzZs3itttuA2DIkCEAFBYWAtC4cWMAFi5cCEAkEtngY58+fSp16QpAJAIjRkC/flWvfCUzE446Ch56KLgPSZIkSZIkqSpp2bIlDz74ILvtthvPPvssl156KS1atGC//fajVatWAMTXaxX55ptvAEhPTwdKn0PujAMOgHffrVrlKxkZwXPjt98OClgkSZIkSZIkSZIkSZIkSZIkSZIkSZIkSZJ2Rnzrh0iSJEmSKquxYyGZLP9xVq+G8eM33n/jjRD9udJz6lQYPbr0tSOPhN69g/UZM6BHj6AwZa1Ro3Yu0yefbLi9xx57cMstt/DnP/+ZgQMHMnDgQJo1a8aHH37I4sWLufvuu+nWrRvJZJKUlBQA3njjDWr8PCNhMpksk4kOwxCLwSuvwIknBpMV5uaGnWjrMjPh6KNh5MjSryFJkiRJkiSpqhk4cCD/+9//eOONN2jWrBnt27enXbt2zJgxgx49ehD9+eFXbm4uY8aMIRKJ8Jvf/KZMM/ToAePGwaGHwk8/Vcwz4x2VmQk9e8Lrr8PP/TOSJEmSJEmSJEmSJEmSJEmSJEmSJEmSJEk7xalNJUmSJKkKmzkzvLHT0+H880u377xzw9ePPbZ0/bPPgoKNRYsgJwc+/RROO23nxp8/HwoKNtx38cUX88ILL3D88cczbdo0Xn75ZZo2bcq9997L73//ewAikci6gpW1pStr91dlKSnw8stwwgmQlRV2mi3LzIShQ+HZZyFuJawkSZIkSZKqsGQySWZmJoMHD6Znz56kpqbSuHFjbrvtNkaNGsWaNWsAeOyxx3jsscc49thj6dWrV5nn6NQJJk2CNm2C52+VUUYGnHwyvPmmpSuSJEmSJEmSJEmSJEmSJEmSJEmSJEmSJKnsRJLJZDLsEJIkSZKk7VdSsuOlFUOGwJNPlm7vSOfIuefC8OHB+vz5wYR+xcWlr0+aBN26bfkat94K1167/WNDMDHf/PnQoMHGrxUXF7N8+XKaNGmyYxevwpJJuP9+uOaaoJimpCTsRKXicUhLg7vugrPP3rGvO0mSJEmSJKmySSaTGxQ7/+1vf+P666+ndevWNGzYkIyMDD766CP22msvJkyYQJ06dcotS2Eh3HAD3HMP5OWV2zDbJT0datWC556Dfv3CTiNJkiRJkiRJkiRJkiRJkiRJkiRJkiRJkqqbaNgBJEmSJEk7Jj9/x4tXysJll5Wu33ffhqUrAL+cO/Dhh2HAgODjWlddBR067Nj40ejmJw6Mx+O7ZOkKBGUmF10E06dD586QlRV2okBWFhx4IMyYAeecY+mKJEmSJEmSqo/ILx52nX/++Vx55ZWkpKTw6aef8vHHH3PyySczYsSIci1dAUhNhVtugfHjYY89IDOzXIfbqowMOOkkmD3b0hVJkiRJkiRJkiRJkiRJkiRJkiRJkiRJklQ+IslkMhl2CEmSJEnS9vvxR2jeHAoKtv/cIUPgySdLt7e3BOPoo+Hf/w7WV6+GFi2Cj+ubNg323TdYX7gwOCaZDMZasACaNQteu/xyuPvu7b+HGjVgyhRo1277z91VJBJw//1w7bXB10lJScVniMchLQ3uvNPCFUmSJEmSJO06Vq5cyeLFi1m4cCEpKSkccsghxCu4SbuwEG68Ee66K3g2uyPPkndUzZpB6cpzz1m4IkmSJEmSJEmSJEmSJEmSJEmSJEmSJEmSylc07ACSJEmSpB0TZoHFFVeUrj/66MalKwDff1+6Pm9eMLEfBB/Xf6127R3PEfWv2i2KRuHii2H6dOjdG9LTISWlYsZOTQ3G69sXZsyAc8+1dEWSJEmSJElVU3Ltw82fJRKJrZ5Tt25d9t57bw4//HAOPfTQCi9dgeAZ3d//DrNnwx//CHXqBIUo5SUeD8pW9t8fHnkE5s+3dEWSJEmSJEmSJEmSJEmSJEmSJEmSJEmSJJU/p6iVJEmSpCoqIwNKSip+3K5dgxIPgKIiuOeeTR/34Yel6y1blpZuRCLB9lrrl7Bsj0QieA+0dW3awPvvw1dfwR/+ADVqBEt5qFEDatWCSy6B//0P3n57w8+3JEmSJEmSVNVEfn64mZ2dDUB0vUboX5ayrC+ZTFJUVFS+4bZB8+bwt7/B0qUwYgR06xY8W01NLZvr16gRXO/002HSJPj8czjppLK7viRJkiRJkiRJkiRJkiRJkiRJkiRJkiRJ0pZEkluaAUKSJEmSVGklkxDdwTrNIUPgySdLt9eWolx/PdxwQ7D+5JNwxhkbn/v888GkeQDPPgunnrrpMRo2hG++gdq1g+2HHoJRo2DQIDj//GDfmjVBKcjy5dt/D2lpsGgR1Ku3/efu6vLz4V//gltvhW+/DSZAzM4Oymy2VzQaTKxYWAh77QVXXw3HHht8fiRJkiRJkqSqbtq0aYwaNYqPP/6YgoICOnbsyKBBg9hjjz1o3br1Js9JJpN8//33m329Mpg5E/7v/4IC7SlT4Mcfg/KU/PzgWd/mZGUFz5MLCqBtW+jZE3r1Cp771qpVYfElSZIkSZIkSZIkSZIkSZIkSZIkSZIkSZLWsXhFkiRJ0i5n6dKgbCI/H/LyoLg4KInIyAgmhttrL0hPDzvltqlTB376afvP29HilZYtYc4ciMeD7QMOgKlTNz/OscfCCy9ASsrGrxUVwWmnwYsvbn9+CMpCcnJKs2jHzJ8fTKw4aVIwyeL06cG/idTUoNxn7RKJlC4FBcHr++0HffrAgQdCly7QvHnYdyNJkiRJkiSVnY8//pgzzjiD2bNnU7duXVasWAFAeno6/fr1Y/DgwfzqV7+icePGG5z3+uuvM2jQIE4++WRGjhxJdEcbtCvQTz/B55/D5Mnw5ZfBs9fc3KCEJSMjKFypXx+6dg2eBXbo4LNZSZIkSZIkSZIkSZIkSZIkSZIkSZIkSZJUOTgFgiRJkqRqbenSoFTi00+DUompUyE7O5goblMSiaCMpWVL6NEDevUKJpHbd9/KWcay334wdmzFjXfJJaWT6b333pZLVwBefTV4H6+5Bnr3hnr1YMUK+OgjuO224HOzo9q2dWK/stCiRbAMGhRsJ5OwYAHMnBn8W8jLCyZXTEsL/g1kZsLee0OzZqWFPZIkSZIkSVJ1NHToUCKRCE888QSHHXYYiUSCZ599ltGjRzN69GgmTpzIZ599xtlnn80+++xDIpEgGo2Sm5sLwNKlS6tE6QpA7dpw6KHBIkmSJEmSJEmSJEmSJEmSJEmSJEmSJEmSVJVEkslkMuwQkiRJklSW8vPhpZeCYo/Zs4OyiNxcKC7e/mtlZEBKSnDNY46BK6+Ebt0qT+HEddfBrbcmKSmpJIEq0NlnwyOPhJ1CkiRJkiRJUnX00EMPcdlll/Hggw9y5plnbvDarFmzeP3113n66af56quvOPbYY3nkkUeoV6/eumPmz59PgwYNyNhcC7gkSZIkSZIkSZIkSZIkSZIkSZIkSZIkSZLKRDTsAJIkSZJUVubMgUsugYYN4Q9/gBkzoLAQVq/esdIVgLy84PzCQnjlFejbF9q3hyeeCMpcwrR69Wpyct4nkcgON0gIatSAnj3DTiFJkiRJkiSpupo9ezbp6el0794dgEQiQSKRAGCvvfbisssu44477qB///68+uqrHH/88SxevJhEIkFxcTEtWrSwdEWSJEmSJEmSJEmSJEmSJEmSJEmSJEmSJKkCWLwiSZIkqcqbMQN694aOHeGhhyA7O1jKWiIBOTnw9ddBwUujRvDHPwblLGEYMWIEw4efTTKZEk6AkHXpEnYCSZIkSZIkSdVVMplk9erVrFq1CoBIJEI0Gl33WjweZ8CAAdx7770ceOCBjBkzhnHjxhGNRonH4yEmlyRJkiRJkiRJkiRJkiRJkiRJkiRJkiRJ2rVYvCJJkiSpyiouhr//Hbp2hXHjID8fiooqZuzs7KCE5YEHoF07mDChYsYFSCQSAMTjcbp1a07Nmrte8UphIbRvH3YKSZIkSZIkSdXVkUceCcB1113HggULiEQiQFC6EolESCaTAHTo0IGHHnqI9PR0HnroodDySpIkSZIkSZIkSZIkSZIkSZIkSZIkSZIk7aosXpEkSZJUJc2YAZ06wT/+AXl58PMcdxUuLw8WLIB+/eCii4LtslRQUMDXX3/NmjVrKPq5VWbthH7nn38+L730Ev37x/h5zr9dRrduEI+HnUKSJEmSJElSdZRMJtl///3p2bMnH374Iddeey2fffbZutKVX9pvv/1o0aIFGRkZJJPJdc9wJUmSJEmSJEmSJEmSJEmSJEmSJEmSJEmSVP4sXpEkSZJUpZSUwM03Q9euMHMm5OSEnSiQlwePPw7t2sGECTt/vUWLFnHxxRfTuXNnDjvsMLp27cof/vAHVq9eTSwWI5lMEo1GadKkCVdcAZmZOz9mVVGzJlx1VdgpJEmSJEmSJFVXkUiEBg0a8Pzzz9O3b1+ef/55/vSnPzFq1CiWLVu27pjCwkIApk+fTm5uLpmZmUQikU2Ws0iSJEmSJEmSJEmSJEmSJEmSJEmSJEmSJKl8RJLJZDLsEJIkSZK0LQoKYNAg+OgjyM0NO83mZWYGJSwnnbT95xYVFXH//fczbNgwSkpKOPjgg4nH43z++efMmTOHyy+/nGHDhpFIJIhGgy7NZBL22APmzi3jG6mkGjSAJUsgFgs7iSRJkiRJkqTq7quvvuLPf/4zb7zxBvXr1+e4447j8MMPp3///tSoUYMlS5Zwyy23cP/99/Puu+/Sr1+/sCNLkiRJkiRJkiRJkiRJkiRJkiRJkiRJkiTtUixekSRJklQl5OTAr34Fn30GeXlhp9m6jAy46y4477ztO2/cuHH85je/Ye+99+a6666jR48e1K1bl5kzZ3LwwQeTnp7OwoUL15WurDV8OFx5ZfA+VWfp6fCnP8Ff/hJ2EkmSJEmSJEm7ipycHB566CEef/xxvvnmGzIzM6lfvz5dunRh6tSpLFy4kKFDh/LQQw+FHVWSJEmSJEmSJEmSJEmSJEmSJEmSJEmSJGmXY/GKJEmSpEovLw/69IHp0yE/P+w02y4zE+64Ay64YNuOz87O5tRTT+X111/n66+/pm3bthu83qNHDxKJBKNHj6ZmzZpEIpH1zoVGjapGKc3OSEuD77+Hxo3DTiJJkiRJkiRpVzNnzhxeeuklRo8ezZgxY6hduzb169fnoosu4pxzziE9PT3siJIkSZIkSZIkSZIkSZIkSZIkSZIkSZIkSbsci1ckSZIkVWpFRTBgAEyYUDVLRTIy4PHH4eSTt35sYWEhu+++OytXrmTWrFm0aNECgGQyyRtvvMHpp5/OVVddxTXXXLPJ888+O8mTT0YoLi7LO6g8olH49a/h3/8OO4kkSZIkSZKkXVUymSQSifD1119Tu3ZtMjIyqFWrVtixJEmSJEmSJEmSJEmSJEmSJEmSJEmSJEmSdlnRsANIkiRJ0pYMHQoTJ1bN0hUIcp91FowZs+XjSkpKSE1NZeDAgeTn53P33XezdOlSPvroI2699VYuvPBC1qxZw7Jly7j55puZNm3aRte4/voIaWnlcx+VQVoa3H572CkkSZIkSZIk7coikQgA7dq1o3HjxpauSJIkSZIkSZIkSZIkSZIkSZIkSZIkSZIkhSySTCaTYYeQJEmSpE35z3/gpJMgNzfsJDuvUSOYMwdq1Njycd9//z19+/Zl7ty5xGIx0tLSyM3NpVOnTnTr1o2JEyfy5Zdfstdee/HII4/Qq1evDc5/7DG49FLIySm/ewlDVhZcdx1cc03YSSRJkiRJkiRJkiRJkiRJkiRJkiRJkiRJkiRJkiRJkiRJlYXFK5IkSZIqpRUroG1bWLky7CRlIy0twSmnRHniCUgmk0QikY2OSSQSRKNR5s+fz8yZM3n33Xd5/fXXueuuuzjqqKOA4Nzzzz+fRx55hJNOOok77riD5s2br7vm/PkLOOywCN9+24hkMqWib7NcRKOwzz7w+ecQi4WdRpIkSZIkSdKuYvVqSE2F9PSwk0iSJEmSJEmSJEmSJEmSJEmSJEmSJEmSJGlzomEHkCRJkqRNOfdcyM0NO0XZKSiI8swzRbz/PpssXQGIRoM/0Vq0aMG+++7LqFGjGDx4MEcddRSJRIKioiIikQhnnnkme++9NxMmTGDNmjVA6TVHjXqN778/hGSyoGJurAKkpcFLL1m6IkmSJEmSJKnifPsttG8PeXlhJ5EkSZIkSZIkSZIkSZIkSZIkSZIkSZIkSdKWWLwiSZIkqdL5z3/gzTehoPp0hwBQVJTCoEF5ZGdv/dg333yTOXPm0KdPn3X71hazdOrUiZKSEr7//ntKSkoA1n088MADefzxG3n44Qyyssr+HipaZib89a/BBIeSJEmSJEmSVBGSSbjgArjkEqhbN+w0kiRJkiRJkiRJkiRJkiRJkiRJkiRJkiRJ2hKLVyRJkiRVKqtXw5AhkJsbdpLysWYNDB48f7OvJ5NJAH788UcApk6dCgSlK7FYDID58+ezePFi2rVrR0ZGBsC617p3787pp5/O2WfHOOII+PnlKik9HQ48EP74x7CTSJIkSZIkSdqVvPQSLFoEl18edhJJkiRJkiRJkiRJkiRJkiRJkiRJkiRJkiRtjcUrkiRJkiqVp56CgoKwU5SnDN55pzFffLEAKC1aWSsSiQDQpEkTatWqxbPPPsuHH34IBGUsb775JkOGDCE7O5urr76aNm3abHKUSARefBF69AgKTKqatDTYZx944w34uVNGkiRJkiRJksrdqlVw2WXw8MOQkhJ2GkmSJEmSJEmSJEmSJEmSJEmSJEmSJEmSJG1NJPnLWX4lSZIkKSTJJLRqBfPnh52kvOVy0kmzeP75AzZ6JZlMEolEmD17NjfddBPPPPMMtWrVonPnzgBMnTqVgoICrr32Wi655BJq1qy5xZHy8uCww2DatGC9KkhLgzZtYMIEqF077DSSJEmSJEmSdiXnnQfRKDz4YNhJJEmSJEmSJEmSJEmSJEmSJEmSJEmSJEmStC0sXpEkSZJUaYwZA7/5DWRnh52k/GVkrGbBggT16tXZ7DFLly7liiuu4IsvvmDFihVkZmZy5JFHcs0119CkSZNtHisvL3hfJ0yA3NwyCF+OMjJgn33gvfegVq2w00iSJEmSJEnalXz8MQweDF99BXXqhJ1GkiRJkiRJkiRJkiRJkiRJkiRJkiRJkiRJ28LiFUmSJEmVxlFHwVtvwa7wV0o0msPjj2czdGjjdfsSiQQlJSWkpKRQVFRESkoKxcXF5OXlMX/+fNq1a0c8Ht+h8YqK4JRTgvc3J6es7qJsZWXBQQfB668HBSySJEmSJEmSVFGKiqBzZ/jLX+CEE8JOI0mSJEmSJEmSJEmSJEmSJEmSJEmSJEmSpG0VDTuAJEmSJAEsWgTvvbdrlK4AJBJZPPhgjXXbc+bMYcCAAfzxj38EIBKJABCPx6lZsyZ77733DpeuAKSkwEsvwfDhULNmsF1ZxGJB6crtt8M771i6IkmSJEmSJKni3XkntGgBgweHnUSSJEmSJEmSJEmSJEmSJEmSJEmSJEmSJEnbI5JM7irTGkuSJEmqzG69FW68EfLzw05ScVJSSpg3L0aTJjB37lz22GMPANasWUNWVla5jbt4MZx+OkyYADk55TbMNsnKgo4d4YUXoHXrcLNIkiRJkiRJ2jV9+y0ceCBMnuxzSkmSJEmSJEmSJEmSJEmSJEmSJEmSJEmSpKomGnYASZIkSQJ4551dq3QFIC0NJk2C4uJidt99d+69914++eSTci1dAWjaNHi/hw+HmjUhNbVch9ukeBwyM+H224MCGCczlCRJkiRJkhSGZBLOPx+uvtrnlJIkSZIkSZIkSZIkSZIkSZIkSZIkSZIkSVWRxSuSJEmSKoUvvtix84YMCSbGW7tsTZ8+Gx6/uWXEiNJzPvhg285p1Wr7suflRZk0CWKxGAAXXXQR3bp1276L7KBIBE49Fb7+Gi64AGrUCJbylpUVFK6cdRbMmBGMHYmU/7iSJEmSJEmStCkvvABLlsCll4adRJIkSZIkSZIkSZIkSZIkSZIkSZIkSZIkSTvC4hVJkiRJoVu6FHJywk6xoaKi8j+npCTCRx9BJMTmkSZN4O67YdkyePBB2GefoBjl5y6YMhGJBIUre+wRjLV0KQwfvv1FNZIkSZIkSZJUllauhCuugEcegZSUsNNIkiRJkiRJkiRJkiRJkiRJkl5/GIkAAQAASURBVCRJkiRJkiRpR8TDDiBJkiRJU6ZAWhoUFJT/WJ9/DoccsvH+Ro3g5Zch+nM95Usvlb520UVQu/bG51x9NfzmN8H6+PGwaNH255k2DZLJoJwkTOnpcNppwfLZZ3DPPTB6NCxfHhSx5Odv++cnNRUyMiA3F+rVgz594LLLoHv38O9TkiRJkiRJUtWSnR0seXnBM8p4PHj+mJEBdevu3DPHa66BY48Nnl1KkiRJkiRJkiRJkiRJkiRJkiRJkiRJkiSparJ4RZIkSVLoJk0KSjoqwurVQUnKL914Y2npytSpQenIWl9+ufHxtWoFhSJrDRu2Y3kKCoLClubNd+z88tC5Mzz9dLC+enVQVjNlCnz4IUyeDCtXQlERFBcHx8TjwVKnDhxwQPC+dO0aXKdu3dBuQ5IkSZIkSVIVs2JFUAw9eXLwPHLKlOB5ZEpK8Pw2Gg2KrBMJKCkJtvfZB3r3DspTunSBNm22rYxl3Dh44w346qvyvy9JkiRJkiRJkiRJkiRJkiRJkiRJkiRJkiSVH4tXJEmSJIXu449LSzzCkJ4O559fun3nnVs/55xzgvIVgK+/hn//e8fGTksLil4qU/HK+tYWzPTpA5dfvuFriUTwcW1hjSRJkiRJkiRtr8WLYfhweOQR+PFHyMyEvDwoLCw9ZkvPjydPDgpaatYMjksm4cgj4corgzKWTZWwFBbCuefCPfdA7dplfkuSJEmSJEmSJEmSJEmSJEmSJEmSJEmSJEmqQE6PK0mSJCl0y5eHO/6QIdCwYbA+fz688MKWj4/F4OKLS7fvvjuYzG9HJBKwatWOnRu2aNTSFUmSJEmSJEnbL5mEDz+EX/8adt8dbr8dliyBoiL46acNS1e29XqrV0NublDa8tpr0L8/tGsHjz0GOTkbHj9sWDDucceV3T1JkiRJkiRJkiRJkiRJkiRJkiRJkiRJkiQpHE6RK0mSJCl0+fnhjn/ZZaXr990HxcVbPv7EE6FFi2B92TJ48skdH7ukJJgIUJIkSZIkSZKqu0QiKEJp3TooXXnzTSgoKPtnxIlEULYye3bw/LdRI7jgAvjxx2DfXXfB/fdDJFK240qSJEmSJEmSJEmSJEmSJEmSJEmSJEmSJKnixcMOIEmSJElhFq8cfTTstVewvno1PPLI1s+54orS9Qcf3Ln8iUT4xTOSJEmSJEmSVN7mzoWTToKvvgpKUSpKdnbw8fHH4bnngtKXa68NPkqSJEmSJEmSJEmSJEmSJEmSJEmSJEmSJKnqi4YdQJIkSZJisfDGXr9E5dFHg/KVLTnsMOjcOVjPy4P779+58SORcO9fkiRJkiRJkspTIgEPPAAdO8KUKRVburK+wkL46SeYNg3GjoUffwwnhyRJkiRJkiRJkiRJkiRJkiRJkiRJkiRJksqWxSuSJEmSQpeeHs64XbtC797BelER3HPP1s9Zv6jl6adh+fKdyxCNQkbGzl1DkiRJkiRJkiqjuXPhoIPg6qshNxdKSsJOBMkk/Pe/0LYtjBoVdhpJkiRJkiRJkiRJkiRJkiRJkiRJkiRJkiTtLItXJEmSJIWuPIpXrr8+mEAvmYQRIzZ9zPolKi+9BAsWbPma7dvDwIHBeiIBd9658zmj0fCKZyRJkiRJkiSpvIwdC/vtB1OmQE5O2Gk2VFAAq1bB734XPCdOJsNOJEmSJEmSJEmSJEmSJEmSJEmSJEmSJEmSpB1l8YokSZKk0O2xR8WP2bIlHH986fawYVs/5/LLg6IUgP/8B775ZudzRCLQosXOX0eSJEmSJEmSKov//hcGDIDsbCgpCTvN5uXmwvDhcOaZQdm2JEmSJEmSJP0/e3ceXmdZoI//Psk5SdO9tdCWUihLgSJbKXspmzjDorIpCKgogwqjgjoO6rgA464jOqjg8GOrOA6gIKiIgOyyU6AsxQKVUigtpaUL3ZKTnPP7I98GCoVuSU4Ln891nSvv9jzP/SaRpunxvQEAAAAAAAAAAAAAWP8oXgEAAGpu3Likqal71zzttKRYbN++6abk4Yff+voNNkg+8pFX91elqGVVLF6c7LRT58wFAAAAAFBrf/pTcuSR7b/7XB8sXpxccUVy3HHKVwAAAAAAAAAAAAAAAAAAAADWR4VqtVqtdQgAAOCd7b77kve+N1mwoNZJut/w4cm0abVOAQAAAACw9m69NTn00PWndOW1evZMPvrR5LzzkkKh1mkAAAAAAAAAAAAAAAAAAAAAWFV1tQ4AAACwww7r54P4OsNuu9U6AQAAAADA2nvkkeR971t/f9e7eHFy6aXJWWfVOgkAAAAAAAAAAAAAAAAAAAAAq0PxCgAAUHM9eiTDh9c6Rffr0SPZZ59apwAAAAAAWDstLcmRRyaLFtU6ydpZvDj54Q+T+++vdRIAAAAAAAAAAAAAAAAAAAAAVpXiFQAAYJ2w++61TtD9GhqSMWNqnQIAAAAAYO2ceWYyY0atU3SOJUuSD30oaW6udRIAAAAAAAAAAAAAAAAAAAAAVoXiFQAAYJ1wxBFJnz61TtG92toUrwAAAAAA67eHHkp++tNk8eJaJ+k8L72UfO1rtU4BAAAAAAAAAAAAAAAAAAAAwKpQvAIAAKwTDj88qXsH/Q2lVEpOPDHp0aPWSQAAAAAA1kxLS/KhDyVLltQ6SedavDg599zk/vtrnQQAAAAAAAAAAAAAAAAAAACAlXkHPdYYAABYlzU0JCef3P7xnaC+Pjn11FqnAAAAAABYc2edlcyYUesUXWPJkvZSmZaWWicBAAAAAAAAAAAAAAAAAAAA4K0oXgEAANYZn/lMUijUOkX3GDMm2XLLWqcAAAAAAFgzr7yS/OQnyeLFtU7SdebMSa68stYpAAAAAAAAAAAAAAAAAAAAAHgrilcAAIB1xvDhybhxtU7R9fr0Sb785VqnAAAAAABYc5demtS9zd91snBh8oMf1DoFAAAAAAAAAAAAAAAAAAAAAG+lUK1Wq7UOAQAAsMyNNyZHHJEsWlTrJF1n0KBk5sykvr7WSQAAAAAAVl+1mmy+eTJ1aq2TdL2ePZO770522KHWSQAAAAAAAAAAAAAAAAAAAABYkbpaBwAAAHitAw9MRo9OisVaJ+kaPXsmP/+50hUAAAAAYP31t78lL71U6xTdo7k5+clPap0CAAAAAAAAAAAAAAAAAAAAgDdTqFar1VqHAAAAeK3nnktGjUoWLap1ks7V0JC85z3JtdcmhUKt0wAAAAAArJkPfCD505+Sd8o7Tpqakpkzk759a50EAAAAAAAAAAAAAAAAAAAAgNerq3UAAACA1xs+PPnJT5JevWqdpHP16JFcfLHSFQAAAABg/TVnTnLDDe+c0pWk/Xe6//d/tU4BAAAAAAAAAAAAAAAAAAAAwIooXgEAANZJJ52UjB6dFIu1TtI5evZMzj8/GTy41kkAAAAAANbcvfcmjY21TtG9Fi9Orruu1ikAAAAAAAAAAAAAAAAAAAAAWBHFKwAAwDqpUEh+85u3xwP8SqVk332To4+udRIAAAAAgLVz333tRSRv5oQTkmr11deq2H775Cc/Sf72t2TRolfHPvPMiq/faafkO99Jbr89efbZ9jwLFyYPP5x885tJr17LX18qJZ/8ZPK//5s8/ngye3bS3Jy88EJy1VXJPvusPOP996/avQAAAAAAAAAAAAAAAAAAAADQvQrV6qo+5gIAAKD7XX11ctxxyZIltU6yZurrk2HDkgkTkkGDap0GAAAAAGDt7L9/cuutb37+hBOSSy55db9QWPmcp52W/PSnbzw+dWqy2WZvPH7eecnJJ7/5fI8/nuy1V7JgQfv+4MHJzJlvneGTn0wuuODNz5dKyZw5SZ8+bz0PAAAAAAAAAAAAAAAAAAAAAN2rrtYBAAAA3srhhyc//3nS1FTrJKuvUEgGDkz+9jelKwAAAADA28PEiZ0/57x5yXXXJd/6VnupyqqYM6e9rOWww5JDD02uuOLVc+9+d3uZy+vddltyyinJgQcm//qvyaxZr547++y3/j10z57JQw+tWjYAAAAAAAAAAAAAAAAAAAAAuk+x1gEAAABW5sQTk/nzk699LVmypNZpVk1dXdK/f3Lnncnw4bVOAwAAAACw9l58MVm8uPPnHT++/ZUkJ5zQXo7yVn7zm+Tf/z1ZuPDVY9ddl2y9dbLjju37e+zx6rlFi5J99knuuOPVYzfdlMycmVx1Vft+nz7Jdtsl99+/4jWXLk0mTGifBwAAAAAAAAAAAAAAAAAAAIB1R12tAwAAAKyKL3whOeecpKmp1klWrlhMBg9OHnggGTmy1mkAAAAAADrHgw8mPXrUOkV7gcprS1eSpFpNnnzy1f3Xnl+4cPnSlWUmT15+//VzvlZzc3L77aufFQAAAAAAAAAAAAAAAAAAAICupXgFAABYb5x0UjJ+fNKzZ1K3jv5tpmfPZPPNkwkTks02q3UaAAAAAIDO89JLSVtbrVOs2MCByXve8+r+H/6w8jHHHPPq9pNPJk888dbXz5y5ZtkAAAAAAAAAAAAAAAAAAAAA6Drr6KOKAQAAVuxDH0oeeSQZPTrp1avWaZbX1JScdlry6KPJ0KG1TgMAAAAA0LmWLl03i1f69k2uuaa9fCVJrrsu+c1v3nrMMcck//Ef7dstLcknP7nydZYsWbucAAAAAAAAAAAAAAAAAAAAAHQ+xSsAAMB6Z4stkvvuS7797aRnz6Suxn+z6dmzPdOddybf/W7S0FDbPAAAAAAAXWHJkqRSqXWK5Q0blvztb8nee7fv33RTctRRSbX65mM+//n2YpZisb1M5uijk9tvX/laS5d2SmQAAAAAAAAAAAAAAAAAAAAAOpHiFQAAYL1UV9f+cLxHHklGj0569er+DPX1SVNTctppyaRJ7TkAAAAAAN6uCoVaJ1jedtsld9+dbL99+/7llyeHHNJeEPNmzj47+clP2n/HPG9ecvDByTXXdEtcAAAAAAAAAAAAAAAAAAAAALqA4hUAAGC9tsUWyX33JRde2F580tTUXojSlXr2THr0SI4/Prn//uS7300aGrp2TQAAAACAWuvRo+t//7qq9tsvueOOZPjw9v3/+q/kwx9OWlpWfH1DQ3sxyxe+0L7/7LPJ2LHJrbeu+po9eqxNYgAAAAAAAAAAAAAAAAAAAAC6QrHWAQAAANZWXV1yzDHtr8ceS37yk+T//q/9+KJFnbNGoZD06pX075/8+78nJ5yQ9OvXOXMDAAAAAKwPmpraf++6Js44IznzzPbtSy5JPvGJV88NH57svHP79rKPSXsJ9mGHtW/Pnp3ceWf79uGHJ5ddljQ2tu//5jfJ1Ve3F6kss3RpMmFC+3aPHslf/pLsu2/7/ty57b/nHTBg+TFPPpm89NKb30PPnqt+vwAAAAAAAAAAAAAAAAAAAAB0D8UrAADA28p22yUXXpj89KfJr37VXsDyyCNJuZw0NCQLFyaVysrn6dGj/frFi5OhQ5M990xOPjnZb7/2EhYAAAAAgHeaIUOS+vrOn/eAA9rLWF5vww3bC1WS5NZbk/33b98+7LBXS1eS5Ljj2l+vNXVqstlm7duDB79aupK0F65cccUb1/v4x5Px498857Bhb3kbAAAAAAAAAAAAAAAAAAAAANSA4hUAAOBtqU+f5DOfaX9Vq8n06cmECcl99yW33ZY880zS3Jy0tCRtbUmp1P6gvl69ktGjk332ScaMSXbaKendu9Z3AwAAAABQezvvnCxZUusUtdGjR/vvjQEAAAAAAAAAAAAAAAAAAABYtxSq1Wq11iEAAAAAAAAAAFj3bbBBMnt2rVN0v759k+uuS/baq9ZJAAAAAAAAAAAAAAAAAAAAAHituloHAAAAAAAAAABg/TB6dK0T1MbixclOO9U6BQAAAAAAAAAAAAAAAAAAAACvp3gFAAAAAAAAAIBVst9+SalU6xTdb6ONkp49a50CAAAAAAAAAAAAAAAAAAAAgNdTvAIAAAAAAAAAwCrZZZd3ZgHJbrvVOgEAAAAAAAAAAAAAAAAAAAAAK6J4BQAAAAAAAACAVbL77klzc61TdK9evZJDD611CgAAAAAAAAAAAAAAAAAAAABWRPEKAAAAAAAAAACrpF+/5LDDkrp32DtOjj661gkAAAAAAAAAAAAAAAAAAAAAWJF32GMwAAAAAAAAAABYG1/6UtKjR61TdI9SKTnhhKRnz1onAQAAAAAAAAAAAAAAAAAAAGBFCtVqtVrrEAAAAAAAAAAArD9GjUr+/vdap+h6TU3Jww8nW21V6yQAAAAAAAAAAAAAAAAAAAAArEhdrQMAAAAAAAAAALB++fKXk169ap2i6+24o9IVAAAAAAAAAAAAAAAAAAAAgHWZ4hUAAAAAAAAAAFZZc3MyZ06yeHGtk3St3r3bC2YAAAAAAAAAAAAAAAAAAAAAWHcpXgEAAAAAAAAAYKVaW5OLLkq23jq5+ebki19MevWqdaquUSgkm2ySvO99tU4CAAAAAAAAAAAAAAAAAAAAwFsp1joAAAAAAAAAAADrrkolueKK5IwzkqFDk//932Ts2KStLbnxxuSxx9qveTvp0SP57W+TonfWAAAAAAAAAAAAAAAAAAAAAKzTPB4CAAAAAAAAAIA3qFaTP/0p+frXk8bG5Oc/Tw48MCkU2s/X17cXsowenSxZUtusnalXr+QrX0m23bbWSQAAAAAAAAAAAAAAAAAAAABYmUK1Wq3WOgQAAAAAAAAAAOuOm29O/uM/kkWLkm9/O/nAB14tXHm9H/wg+da32q9d3xUKyahRycSJSbFY6zQAAAAAAAAAAAAAAAAAAAAArIziFQAAAAAAAACAt4mHHnooo0ePXuPx99yTfO1rybRpyX/+Z3LMMUld3VuPaWtLdt45eeyxpFJZ46XXCU1NyQMPJNtuW+skAAAAAAAAAAAAAAAAAAAAAKyKlTwaAwAAAAAAAACAdd3ll1+eAQMGZLfddstzzz23RnMsXZqcfHJy7LHJpEntH1dWupIk9fXJlVcmffqs0bLrjJ49kx/8QOkKAAAAAAAAAAAAAAAAAAAAwPpE8QoAAAAAAAAAwHrq2WefzZe//OUcf/zxeeWVV9LW1paLLrpojeYqFpMHHkhOOikplVZv7JZbJjffnPTqtUZL11zPnsm//Vvyuc/VOgkAAAAAAAAAAAAAAAAAAAAAq0PxCgAAAAAAAADAemjp0qU5//zz86Mf/Si77bZbfvGLX2TIkCH52c9+lmeeeWa15ysW219rauedk+uuW//KV3r2TE48MTnrrFonAQAAAAAAAAAAAAAAAAAAAGB1KV4BAAAAAAAAAFgPVavVDBw4MJ/+9Kdzxx135NOf/nSOOeaYvPzyyzn33HNrkmncuOTqqxelR49ykmpNMqyOnj2TU09NzjknKRRqnQYAAAAAAAAAAAAAAAAAAACA1VWoVqvr/lMuAAAAAAAAAAB4g3nz5qVUKqVnz54pFAp55JFH8v73vz9z587Nfffdl2222aZb89x444359re/ndtvn5fk5iS9kzR2a4ZV1dSUnHlmcvrptU4CAAAAAAAAAAAAAAAAAAAAwJpSvAIAAAAAAAAAsI569NFHc80116RXr14ZPnx4xo0bl8GDB7/lmK9+9av5wQ9+kH/913/Nz3/+825KmrzyyivZdddds3Dhwpxwwgl517u2yX/8x+C0tOydarVnt+VYmaampH//5PLLk3Hjap0GAAAAAAAAAAAAAAAAAAAAgLWheAUAAAAAAAAAYB0zffr0fOlLX8oVV1yRxsbGLF26NEmy22675fvf/37222+/N4ypVCqpq6vL5MmTc+ihh2b69Om59957s8MOO3RL5k9/+tP5/e9/n5/85Cc5/vjjkyTXX399PvShy9PW9j9paalLa2t9t2R5M01Nycc/nvzXfyU9150uGAAAAAAAAAAAAAAAAAAAAADWUF2tAwAAAAAAAAAA8KoXX3wxn/zkJ3PllVfmi1/8Yq666qpMnTo1X/jCF/Loo4/m+OOPz3XXXZckaWtr6xhXV9f+NpCtt946H/nIR9Lc3Jz//u//TpJUq9VUKpUuy/z000/nmmuuyRFHHJFDDz2043hDQ0MWLrwkO+98TFpb/5xkYZdleCtNTcnQocn11yfnnqt0BQAAAAAAAAAAAAAAAAAAAODtQvEKAAAAAAAAAMA6YFkxyhVXXJEbbrghn/3sZ/Pd7343Bx10UDbZZJN8+9vfzte//vXMmDEjp512Wsrlcurr61c4x8c//vFss802GT9+fO65554UCoXU1dWlpaUlixcv7vTsTz/9dObOnZvRo0enf//+SZJyuZy77747SbLllv3yu9+15Mc/fiEDBz6TZHGScqfneL0+fZJ3vSv56leTp59Oxo3r8iUBAAAAAAAAAAAAAAAAAAAA6EaKVwAAAAAAAAAAamTx4sVpaWlJktTVtb+N469//WsqlUo+8IEPpFQqpa2tLUnS1NSUI488MsOHD8/TTz+dH/3oR0mSarXaMV9dXV2q1WpGjBiRj3zkI6lUKjnvvPPS0tKS6667Lp/73Ody1VVXpbW1tVPvo6mpKeVyOU8//XSam5uTJLfcckt+/etfZ8yYMbn44otz1FFH5Ytf3Cpz5myWT37y/CSXpFgsp1evTo2SUinp0SPZc8/k179OZs5MvvGNpGfPzl0HAAAAAAAAAAAAAAAAAAAAgNor1joAAAAAAAAAAMA7TUtLS37wgx/kjDPOyKWXXprjjz8+bW1tWbhwYSqVSnr06JHGxsYkSX19fdra2lJfX59CoZByuZwkOfvss3PKKadkwIABqVarKRQKSZJyuZyGhoaceuqp+e1vf5vf/OY3mT9/fu6+++689NJLGTZs2HJlLZ2hf//+2WCDDXLuuedm4cKFede73pULLrggL730Uv7yl78kSSqVSsrlchobG/PRj47JBRfsm1NPnZ4ttzwz556bTJ7cXphSqSSLFq362g0NSVNTsnhxMmhQcuSRyWmnJSNHduotAgAAAAAAAAAAAAAAAAAAALAOUrwCAAAAAAAAANCNvvWtb+UHP/hBFi9enCR57LHHkrQXrPTr1y/Dhg3L0qVL8/vf/z677LJLSqVS6uvrkyQTJkxIuVzOtttum0mTJuXSSy/NqaeeulzxSkNDQyqVSp555pn069cvbW1t+cMf/pADDzww3/ve9zJmzJhOv6cdd9wx5513Xs4444ycf/75SZIjjzwyM2bMyIYbbpgkqaurS0NDQ5Jk+vTp/+9+63LKKckppyTlcvLEE8mECcmdd7a/pkxpP14sJvX17aUsbW1JtZoMGZKMGZPst1/7x9Gjk379Ov3WAAAAAAAAAAAAAAAAAAAAAFiHKV4BAAAAAAAAAOgGZ599dr797W9n8eLFOeKII9K/f/9cdNFFKZVKSZKWlpY0NDTkE5/4RC699NKce+656d27d77whS9k5syZueWWW/Ktb30rn/rUp/KBD3wge+65Z2644YZ89rOfTV1dXcc6L7zwQs4888zcfPPN+cc//pF99tkn3/ve97Lnnnt2yX21tramWCzm0EMPzfbbb58pU6akvr4+O+20UzbffPPcfPPN2WmnnZIkhUIhL774Ym688cbU19fn4x//eMc8pVKyww7tr0984tX529qSpUvbX6VS0tTUXsTy/3pmAAAAAAAAAAAAAAAAAAAAAHgHq1v5JQAAAAAAAAAArKmf//znGTZsWE4//fTsu++++dWvfpULL7wwBx98cMrlch5//PEkSUNDQ5Jk9913z3/8x3+kf//+OfPMM7PVVltlzz33zCmnnJJBgwblsMMOyzbbbJMRI0akXC6npaUl1Wq1Y70NN9ywo9Dluuuuy6233tolpSunn356nnrqqRSLxSRJY2NjRo4cmYMOOijvfe9709TUlK222ioXXHBB/vSnP+WZZ55JtVrND3/4w/z617/OZz/72WyyySYrXae+PunVK3nXu5K+fdvLV5SuAAAAAAAAAAAAAAAAAAAAAJAkheprn7wBAAAAAAAAAECneeqpp/L+978/Q4YMyac//enst99+GTp0aJJk6tSpGTlyZMaNG5crr7wyAwYMSFtbW+rr67N48eI8+OCD+dGPfpRKpZK2trYceeSROemkk5Ikzz33XMaOHZsNN9wwDzzwQMd6ra2tKRaLeeqppzJy5Mguu6/LL788xx57bHbfffeMHz8+W221VUf21/r5z3+eL3zhC+nVq1eGDh2aefPm5cUXX8x+++2Xm2++ucvyAQAAAAAAAAAAAAAAAAAAAPDOUKx1AAAAAAAAAACAt6sRI0bkd7/7Xfr06ZNNN910uXNz587NwIEDUy6X069fv1Sr1Y7ikqampuy9997Ze++9s2TJkjQ1NS03tlwuZ/r06TnuuOOWO14str8VpCtLVyqVSj73uc+lR48eefjhh/N///d/OeOMM95QupIkxx57bGbNmpWrrroqL7/8cl5++eWcfvrp+ehHP9pl+QAAAAAAAAAAAAAAAAAAAAB45yhUq9VqrUMAAAAAAAAAALwTLHubRqFQyPz587P55punXC7nqaeeyuDBg1c4prW1taNQJUmmT5+ez33uc/nzn/+cW2+9NXvssUe3ZF/m1FNPzUUXXZQvfvGL+c1vfpN//OMf+eEPf5jTTjst9fX1qaure8OYSZMmpVQqpVKpZOutt+7WvAAAAAAAAAAAAAAAAAAAAAC8fb3xSRcAAAAAAAAAAHSJQqGQQqGQSqWS3r17Z6eddkrPnj0zY8aMNx2zrHRl+vTpueKKK/L5z38+f/3rX/OlL32p20tXJk+enJ///Of5l3/5l3zlK1/Jj370oxSLxVx44YV54okn3lC6UqlUkiTbbrttRo4cqXQFAAAAAAAAAAAAAAAAAAAAgE6leAUAAAAAAAAAoJvV1dVl0aJFKRQKmTVrVnr16pUkqVarb7i2ra0tRx99dA488MB8+tOfzl//+td885vfzLe//e3ujp1PfepT2WKLLXL00UenZ8+eOeKII/L1r389kydPzkc/+tE89thjSV4tXHl9EQsAAAAAAAAAAAAAAAAAAAAAdKZirQMAAAAAAAAAAKxPpk6dmmuvvTZDhw7N4MGDM3bs2NWeo1qtpm/fvhk6dGiS5P7778/IkSNTKBSWu65SqaS+vj77779/2tra8i//8i/57Gc/mx49eqz2mq2trXnxxRfzwgsvZN68eWlubk65XE6lUkmpVEpDQ0OampoyZMiQbLTRRunTp89y46+44orccccd+dGPfpQ99tij4/gpp5yS+++/P9dee20uuOCC/PSnP1W4AgAAAAAAAAAAAAAAAAAAAEC3ULwCAAAAAAAAALAK5syZk9NPPz2XXnpp6uvr09zcnEKhkI997GP5xje+kc033zzVavUN5SlvZauttkpdXV3q6+tXeH7ZXKecckpOOumklEqlVZ577ty5efrppzNt2rQ8//zzWbBgQUqlUiqVSsrl8puu19DQkLa2ttTX12fw4MEZMWJEhg8fnhNOOCHjxo3L4Ycfnvr6+lQqldTV1WWDDTbIz372s8yePTvnnHNONthgg3z5y19OsehtKQAAAAAAAAAAAAAAAAAAAAB0LU+4AAAAAAAAAAC6TLVazYIFCzJjxowsWLAgra2taW1tTbVaTbFYTLFYTFNTU4YMGZJBgwalrq6u1pFXqFwu5+STT85f/vKXnHLKKRk7dmzmz5+fyy67LOPHj8+0adPym9/8JoMHD16l+ZYVqpTL5VQqlTzzzDNJ0lFm8vrrkqxS6UqlUslTTz2VO++8MzNmzEiStLa2dpxvbm5+y/HVarXjmtbW1kybNi3PPfdcisViTj/99AwePLjjHpflrFarGTFiRE477bQcd9xx+dnPfpa99tor+++//0rzAgAAAAAAAAAAAAAAAAAAAMDaKFSr1WqtQwAAAAAAAAAAbw+LFy/OtGnTMn369Dz77LN58cUXU6lUUl9fn7a2tlQqlVQqlSTtpSJ1dXWpr69PkrS1tWXgwIHZZJNNsvHGG2f48OF517veVcvb6fD73/8+Rx11VE466aT87Gc/S2NjY5JkyZIlOeigg3LHHXfk1FNPzVe+8pUMGTIk1Wp1udKU12tra0t9fX3++Mc/5rDDDstJJ52UX/7yl2tcPLNo0aJMmDAh9957b1pbW9PS0rJG86xMsVhMtVrN5ptvnr322iubbrrpcvd54YUX5lOf+lS23XbbXH755dl22227JAcAAAAAAAAAAAAAAAAAAAAAJEmx1gEAAAAAAAAAgPVbtVrN888/n7vuuitPP/106uvr09LSkmq12nFNa2vrCse1tbWlra2t49hLL72Ul156KY888kiq1WoGDRqUsWPHZtSoUR0FLd1pWYHKAw88kCQ54YQT0tjYmEqlktbW1jQ1NeXMM8/Maaedll//+tcZM2ZMPvrRj75l6UqSjntpbGxMQ0NDqtVq6urqUqlUVqt8pa2tLbfddlvuvvvuJCv+PHemZfM/9dRTmTp1avr3758PfehDGTRoUAqFQg499NAcdthhufrqq3PWWWflV7/6VUdJDQAAAAAAAAAAAAAAAAAAAAB0NsUrAAAAAAAAAMAaaWlpyaOPPpo777wzCxcuTLlcTtI55R/L5po5c2b++Mc/5k9/+lN22WWX7LrrrunXr99az7+qlhWoPPHEE0mShQsXdpxraGhIkuy333756Ec/mm984xv53e9+l7333jubbbZZR2nLiiw7VywW09LSkpaWliRZrdKVmTNn5re//W1eeeWVLi9cWZFyuZyXXnop559/fsaNG5e99947Q4YMycUXX5xyuZzf/va3GT16dL7yla90ezYAAAAAAAAAAAAAAAAAAAAA3hlW/WkdAAAAAAAAAABJKpVK7rrrrvzXf/1Xrr/++sydO7ejKKUrtLS0pLm5Offcc09+/vOf57e//W2WLFnSZeutyJ577pkkue+++5K8WpCyrEDlkEMOyW677Zbbb789EydOTJIVlq5Uq9Xlzh1wwAGZMGFCxo8fv8pZ2tracvPNN+fCCy/Myy+/3KWf+1XR2tqav/3tb/nlL3+ZmTNnpl+/fjn55JOTJPX19TXNBgAAAAAAAAAAAAAAAAAAAMDbm+IVAAAAAAAAAGCVzZkzJ+eff35uvfXWlMvlbi39aGtrS2trayZPnpxzzjknkydP7ra1t9122/Tu3TsPPvhgnnvuuSSvlq4kybvf/e4ccMABmT9/fiZMmJCkvaAmSZ599tn87Gc/S6VSSaFQ6Di+zOjRo1c5x+zZs3PuuefmnnvuSWtra2fcWqcol8t56aWXcuGFF+bOO+/MIYcckjvvvDP//u//XutoAAAAAAAAAAAAAAAAAAAAALyNKV4BAAAAAAAAAFaqUqnkrrvuyi9/+cvMmjWrWwtXXq+trS1Lly7NlVdemSuuuCJLlizp8jX33HPPjBo1KrfffnseeOCBJOkoXVlWpLLffvslSf785z8nSerq2t+W8bWvfS2nnXZavva1ry13fHXNmDEjF1xwQV5++eWafv7fSmtra2677bb8+c9/zh577FHrOAAAAAAAAAAAAAAAAAAAAAC8zSleAQAAAAAAAADe0ty5c3P++efn1ltvTWtra6rVaq0jJUnK5XKefPLJnHPOOXn66ae7dK2BAwfmwx/+cObNm5fLL788zzzzTJKkWq12FKnsu+++2WijjbJkyZLMnDkzbW1tSZJPfOIT6dWrV8aMGbPG60+bNi0XX3xxmpub1/5muli5XM7EiRNz1VVXdZTSAAAAAAAAAAAAAAAAAAAAAEBXKFTXlaehAAAAAAAAAADrnBdffDGXXHJJmpub15nClRUpFos55JBDMnr06C5b4+WXX84HPvCBPPTQQznjjDPyb//2b6mvr09bW1vq6+szbdq07Lzzztl6661z5513dtq606dPz/jx41Mulzttzu5QKpUyatSoHH744SkUCrWOAwAAAAAAAAAAAAAAAAAAAMDbUF2tAwAAAAAAAAAA66bnn38+F110UZYuXbpOl64kSWtra/785z/nrrvu6rI1Bg4cmC996UsZMGBAvvWtb2X8+PFJkvr6+sydOzf/8z//kwULFuSYY45Jkk75nM2aNSuXXnrpele6kiTlcjlPPPFErr/++nX++wcAAAAAAAAAAAAAAAAAAACA9VOh6skWAAAAAAAAAMDrzJgxI5dccklaWlpqHWW1lEqlHHDAAdljjz26ZP62trb8+te/zic+8Yk0NTXlmGOOyfDhwzN16tRcccUVGTt2bC6++OIMHz58rddqbm7Oz372syxatKgTktdOqVTKwQcfnNGjR9c6CgDriSVLkiefTBYtSpYuTZqbk4aGpKkp6dkzGTky6dWr1ikBAAAAAAAAAAAAAAAAAIB1QbHWAQAAAAAAAACAdcvs2bMzfvz49a50JUnK5XJuuummNDU1Zccdd1zt8c3NyaOPJu9+d/vD3V+vvr4+J5xwQtra2nLRRRflkksuSa9evdLY2JjPfOYz+fa3v50ePXp0wp0k1113XZqbmztlrloql8v5y1/+ki222CJ9+/atdRwA1jFLliQTJyYPPJDcfnty333J9OntBSuFwhuvr1aTxYuTIUOS3XZL9t03GTMm2WknZSwAAAAAAAAAAAAAAAAAAPBOVKhWq9VahwAAAAAAAAAA1g3Nzc352c9+lkWLFtU6ylopFov52Mc+luHDh6/S9a2tySWXJN/6VrLnnsn//m9SX//WYxYvXpzZs2dnypQpGTNmTKeWivzjH//IZZddlnK53Glz1lJdXV2GDx+eE044IYUVPUUfgHeUajW5+ebkhz9MbrmlveyspSVZunT15+rRI2loaC9wGTs2Of305J//Oamr6/zcAAAAAAAAAAAAAAAAAADAukfxCgAAAAAAAADQ4fe//30ef/zxtLW11TrKWuvTp08+97nPpVQqvek1lUpy+eXJN7+ZbLJJ8u1vtxev1FJzc3POOeecLF68uLZBOlmpVMrBBx+c0aNH1zoKADUyb15y8cXJj3+czJ+fLFzY+Wv07p306pV84QvJSScl73pX568BAAAAAAAAAAAAAAAAAACsO+pqHQAAAAAAAAAAWDdMmTIlTzzxxNuidCVJlixZkhtvvHGF56rV5Jprkp12Sv77v5Nf/jK56abal64kyXXXXZeWlpZax+h05XI5f/nLX7JgwYJaRwGgm738cvLxjydDhyZf/3oyfXrXlK4k7fO++GJy1lnJxhsnxx7bvg8AAAAAAAAAAAAAAAAAALw9KV4BAAAAAAAAANLc3Jyrrroq5XK51lE6TWtrax566KFMmzat41i1mtx4Y7LHHsk3v5l85zvJ3Xcn73lPDYO+xvTp0zNp0qS0trbWOkqXaG1tzbXXXlvrGAB0o2uuSbbYIrnssmTp0mTx4u5Zd8mS9vWuuirZaqvk8svbfw4AAAAAAAAAAAAAAAAAAADeXhSvAAAAAAAAAAD585//nObm5lrH6HStra353e9+l3K5nLvuSg44IPnMZ5IvfjF56KHk/e9PCoVap3zVnXfe+bYqv3m9SqWSKVOmZMGCBbWOAkAXe/nl5IMfTI47Lpk3L6nVjxktLcmCBcmJJyaHHprMmlWbHAAAAAAAAAAAAAAAAAAAQNdQvAIAAAAAAAAA73DTpk3LE088kba2tlpH6RKLFi3J5z53a449NvnoR5NJk5Jjjknq1rF3TSxevDhPPfVUrWN0iwceeKDWEQDoQn/4Q7LFFsmf/pQsXlzrNO0WL05uuikZOTK5/PJapwEAAAAAAAAAAAAAAAAAADrLOvYIEQAAAAAAAACgu91xxx0pl8u1jtFlKpXWDB36QB5/vJwTT0yKxVonWrEJEybUOkK3aGtry/333/+2LfoBeKf71reSY49N5s1LmptrnWZ5LS3JggXJiScmp5+eVKu1TgQAAAAAAAAAAAAAAAAAAKwtxSsAAAAAAAAA8A72yiuv5Jlnnql1jC7X0JA8/fTjtY7xpiqVSu655560trbWOkq3qFQqmTx5cq1jANCJqtXki19Mvv/9ZPHiWqd5a4sXJ+eem3zqU0mlUus0AAAAAAAAAAAAAAAAAADA2lC8AgAAAAAAAADvYPfff3+tI3SLlpaW3HnnnbWO8aaefvrpd0zpStL+9fjb3/5W6xgAdJJqNTn11OT889f90pVlFi1K/u//kk98oj0/AAAAAAAAAAAAAAAAAACwflK8AgAAAAAAAADvUG1tbbn//vvT1tZW6yjdYv78+XnhhRdqHWOFHn744bS0tNQ6RreaNWtWFi1aVOsYAHSCM89MLrqovcxkfbJoUXLllckXv1jrJAAAAAAAAAAAAAAAAAAAwJpSvAIAAAAAAAAA71CTJ09OpVKpdYxu09ramrvvvrvWMVZo+vTptY7Q7YrFYmbMmFHrGACspQsvTP7rv5LFi2udZM0sWpScf35y9tm1TgIAAAAAAAAAAAAAAAAAAKyJYq0DAAAAAAAAAAC18cADD6SlpaXWMbpNtVrNE088kUqlkrq6ulrH6dDS0pKFCxeu9Lodd9wxhx9+eMf+WWed9YZrzjjjjI7tq6++OhMnTnzLOevq6rL33ntn6NChGTZsWPr06dNx7pJLLsmzzz77pmM33XTT7Lbbbhk+fHiamprS3Nyc+fPn57nnnssNN9yw0lKfcrmc6dOnZ8stt3zL6wBYd02dmpx22vpburLM4sXJ17+eHHJIss02tU4DAAAAAAAAAAAAAAAAAACsDsUrAAAAAAAAAPAONWPGjFpH6Hb19fV56aWXMnjw4FpH6TBz5syUSqU0Nzd3+9qlUin777//ao878MADM3bs2OWOFYvF9OrVKxtttFFuuummlRavVCqVtyx2AWDdVq0mxx6bLF1a6ySdY+nS5Oijk4ceSurra50GAAAAAAAAAAAAAAAAAABYVYpXAAAAAAAAAOAdaOHChSmXyyu9bscdd8zhhx/esX/WWWe94ZozzjijY/vqq6/OxIkT33LOTTbZJNtss02GDx+evn37pmfPnmlra8vs2bPz2GOP5b777nvL0o5SqZSTTz45AwcO7Dh2ySWXrHKJx4wZM9ap4pUZM2akra2tJmtXq9VMnz49M2bMyPTp03PYYYetdMzo0aM7Sleam5tz33335fnnn09bW1v69euXTTfdNNVqdZXWnzlz5lrlB6B2zjsvefTRpEZ/hHW6ajWZMiX54Q+Tr3611mkAAAAAAAAAAAAAAAAAAIBVpXgFAAAAAAAAAN6BZsyYkWKxWJPCj3HjxmXLLbdc7lixWMywYcMybNiwbL311vnVr371puUdBx100HKlK6ujpaUlzz33XHbaaac1Gt8Vnn322bS2ttZk7ZaWllxwwQUd+ysrXqmrq8t+++3Xsf9///d/byi8efDBB1dr/UWLFqVXr16rPAaA2ps6NTn99GTRolon6VyLFyff+lZy+OHJqFG1TgMAAAAAAAAAAAAAAAAAAKwKxSsAAAAAAAAA8A40ffr0tLS01Gz9BQsWZOLEiZk2bVrq6+uz++67Z7PNNkuSjBgxIttvv30eeeSRN4zbaqutsvPOO6dcLqdUKq3R2s8999xaZe9sL774Yq0jrLKNN944ffv2TZLMnz8/m222Wd73vvelf//+WbhwYSZPnpxbb701S5cuXaX5isViZs+erXgFYD1z/PHJKv6nfr2zdGlyzDHJxIlJoVDrNAAAAAAAAAAAAAAAAAAAwMooXgEAAAAAAACAd6Bnn3021Wq1JmvffffdmTp1aiqVSsexKVOm5LTTTkvv3r2TtBd8vL54pWfPnnn/+9+fJPnrX/+agw8+eI3WnzNnTiqVSurq6tbwDjpXa2vrGo0744wzOjnJyg0ePLhju1+/ftl333079vv375/dd989m2++eS688MI0Nzev0py1LAACYPU98EDy8MNJW1utk3SNajV55pnkttuS/fardRoAAAAAAAAAAAAAAAAAAGBl1o0niAAAAAAAAAAA3eqll16q2dr/+Mc/litdSdrLR+bPn9+xv6Iyjve9733p3bt3pkyZkvvuu2+N1y8Wi5k7d+4aj+9sa1q8Ugs9evRYbn/WrFm57LLL8oc//CFLly5NkmywwQbZe++9V3nO9en+AUjOPjv5f//Jf9tatCj50Y9qnQIAAAAAAAAAAAAAAAAAAFgVxVoHAAAAAAAAAAC6X7lcXqNxZ5xxRicnaTdw4MAMGTKkY3/y5MnLnd9pp50yatSoLFmyJNdcc81arVUoFNLc3LxWc3Sm15fQrKqLLrroDcdOPPHEtY3zll5fknLDDTdkypQpSdq/hssKV0aOHJmbbrpppfNVq9W0tbV1flAAusTcucnvf5+s4R9d641qNbnppuSFF5KNNqp1GgAAAAAAAAAAAAAAAAAA4K0oXgEAAAAAAACAd6A1LfvoCn369Mmxxx6b+vr6JMmECRPy3HPPdZzv379/DjrooCTJtddem1deeWWt13x9gUgt1dXVrdG4136Ousu8efPedP+1242Njas0X6FQ6Pi6A7Duu+iiZA3/2FrvFArJL3+Z/Od/1joJAAAAAAAAAAAAAAAAAADwVhSvAAAAAAAAAMA70JoWr1x00UVvOHbiiSeucY4NNtggxx9/fPr165ckeeSRR3Lttdcud83BBx+cxsbGPPLII3n88cfXeK3XWpeKV4rF9eftG9OmTUulUukoi+nfv3/mzJnTsb3M/PnzV3nO9en+Ad7JKpXkxz9OFi+udZLusXRp8vOfJ9/4RlIq1ToNAAAAAAAAAAAAAAAAAADwZjy5AgAAAAAAAADegQqFwhqNe+655zotw6abbpoPf/jD6dGjR5LknnvuyfXXX/+G6/r27Zsk2WGHHbLDDjuscK6Pf/zjSZLvf//7aW5uXuna9fX1a5i683V18Ui/fv3y+c9/vmP/rLPOWu781ltvvcJxm2yyScfXZsqUKWltbc2iRYsyadKkbLfddkmS9773vSkWi2lqasouu+zSMfbRRx9d5XwNDQ2rfC0AtXPnncnChbVO0b1aW5MbbkgOPbTWSQAAAAAAAAAAAAAAAAAAgDejeAUAAAAAAAAA3oHq6urS1tZWs/W32267HHbYYSkWi6lUKrnhhhty7733dtv6XV12sjo23HDDvPzyyzVb/8Mf/vAKjx9wwAEd2z/96U8zf/78JMl1112XIUOGZNCgQRk8ePAbxv/973/Pgw8+uEprt7a2ZtCgQWuYHIDudOedydKltU7RvRYtSu64Q/EKAAAAAAAAAAAAAAAAAACsy9adp4gAAAAAAAAAAN2mWCymXC532fz9+vXL5z//+Y79s846q2N71113zcEHH5xCoZAkuffee/PCCy9k+PDhHdc0Nzdn1qxZSZK77rorPXv2fMMaBx10UMf2fffdl5dffjmtra0rzVatVlMqlVb7nrrKpptumqeeeqqmRTirY/HixbngggsyduzYjBo1Kv3790+lUsmsWbPy8MMPZ8KECas8V0NDQ3r16tWFaQHoLLfdlqzJjw4nnJBccsmr+//vj/+VOvTQ5DOfSXbdNenbN5k9O7n11uS7300ef3zFYxobk5NPTo4+Ohk1KmlqSmbNSiZNSsaPTy67bPWyVyrJ7bev3hgAAAAAAAAAAAAAAAAAAKB7KV4BAAAAAAAAgLeh2bNn54UXXsgOO+ywwvP9+/fPkiVLujlVu2233bajdCVJ9txzz+y5557LXTN16tSMHz8+SfLoo4+ucJ7XFq9MmjQpzz777Cqt39ramgEDBqxu7C6z0UYbpVgsrrR4ZeLEiZk4ceJbXvPagptl5s+fv8LjbzVmZZqbm3PzzTfn5ptvXu2xrzVkyJC1Gg9A93nwwe5b67vfTb761eWPbbRRctxxyZFHtr+uu27580OGtB/baaflj2+ySftr4cLVL15JksceS6rVVS+MAQAAAAAAAAAAAAAAAAAAulddrQMAAAAAAAAAAJ1j2rRp+f73v58ddtghG264YX7xi19k0aJFK7x200037eZ0644+ffqkVCrVOkaHIUOGpFwu1zpGt6urq3tHfx8CrE/mzk3mzeuetfbYY/nSlW98I3nve5Mf/7h9v0eP5NJLk9d3qF1++aulK488knz608mBByZHHJF87WvJ/fevWZ7W1uT559dsLAAAAAAAAAAAAAAAAAAA0PWKtQ4AAAAAAAAAAKy5qVOn5pJLLslll12WJ598Mr169cqee+6ZI488MgcffHAaGhpWOG7jjTdOQ0NDWlpa3nL+iRMnZuLEiW95zVlnnfWGY/Pnz1/h8SQZP378W863qt5s/pUZNmxYp6zfWRoaGtK7d+8sWLCg1lG6ValUWue+FgCs2IQJ7YUnK/mxoVMcdtir27fdlnz72+3bf/1r8v73J1ttlbzrXckJJyQ//Wn7uUMOSfbZp3170qT28pYlS16d5+qr1zxPqZQ88EAyfPiazwEAAAAAAAAAAAAAAAAAAHQdxSsAAAAAAAAA1MzChQszY8aMTJ8+Pc8++2zmzp2b1tbWtLW1pVKppL6+PvX19WloaMjQoUOz6aabZujQoRkyZEiKRf/kPXfu3Jxwwgm54447Mnbs2Jx88sl597vfnW233XalhRZDhw5NtVrtpqTrjmKxmE033bTWMd5g2LBh77jildbW1gwdOrTWMQBYBQ8/vHyRSVcaMODV7UWLlj+3cOGr2/vv/2rxypFHvnr8wQeTSy9N9tor6devvYjlnHPaj62JhQvbi1eOOGLNxgMAAAAAAAAAAAAAAAAAAF3LU2gAAAAAAAAA6DYtLS159NFH89hjj2XmzJkpl8spFotpaWlZaQnIyy+/nMmTJ6e+vj7lcjl9+/bN8OHDM2bMmGyyySYpFArddBfrjj59+uR973tf7rrrrnzoQx/KqaeeuspjBwwY8I4sXqmvr18nyz522mmnTJkyJS0tLbWO0m023HDD9OrVq9YxAFgFs2cn5XL3rPXEE69u779/st9+yT33JAcdlOy446vnRox4dXuHHV7d/shHlp9vl12SX/0q2Xbb5KtfXf08lUoya9bqjwMAAAAAAAAAAAAAAAAAALqH4hUAAAAAAAAAutzs2bNzzz335JFHHkmSlF/z5O62trZVnqe1tTWtra1Jknnz5mXevHn5+9//nl69emWvvfbKDjvskMbGxs4NX0O33357brzxxuy555455JBDUq1WlyuYKRaL2XvvvVNfX5+nnnoqS5cuTUtLS6ZOnZqePXsmSd71rndlwIABSbLc+EKhkA022CAzZszo/huroXK5nCFDhtQ6xhtsueWWHSVE7wQNDQ0ZO3ZsrWMAsIoWLuy+tS6+OPniF5NNNkmampJbblnxdT16vLrdv//y5/7nf5Lf/z454ojk059uP3b66e0FLK8tdllVixat/hgAAAAAAAAAAAAAAAAAAKB7KF4BAAAAAAAAoEtUq9X8/e9/z9/+9rfMmjUrlUollUql09cpl8uZN29ebrzxxtxwww3Zfvvts9dee2XQoEGdvlZ3mDNnTm666aacd955ue2225Ikp59+eg466KDU1dW94fqRI0dm5513zm233ZaLL744DzzwQG699dbMmjUrixYtyj777JMjjjgip5122nKlLUmy4447Zvbs2csV4bzdDRs2LKVSqdYx3qCuri6777577rjjjo5yobezQqGQbbbZptYxAFhF3Vk8smBBss8+ybnnJgcdlCz78eeFF5JJk5IDD2zfnzv31TFLl766PX16csopSbWa3HBD8v73Jxtt1D7PQQcpXgEAAAAAAAAAAAAAAAAAgLebNz6RBQAAAAAAAADW0rx583LhhRfm6quvzgsvvJDW1tYuKV15rXK5nNbW1jz88MP5n//5n9xyyy1pa2vr0jW7wg9+8IOccMIJue2223LAAQdkwIABeeihh/Lcc88laS+0ea3+/fvnn//5n/PYY4/lM5/5TP785z9nn332yZe//OXsu+++ufPOO/OFL3whF1xwQZqbm5cbu+OOO75hvrezhoaG7L333rWO8abGjBlT6wjdor6+Prvuumvq6+trHQWAVVQsdu96zz6bHHpoMmhQsuuuyciRySabtB9fZuLE5a9fZtq09tKVpP3ja8/167dmebr7/gEAAAAAAAAAAAAAAAAAgFWneAUAAAAAAACATlOtVnP//ffn3HPPzQsvvJCWlpaaZGhtbc3dd9+d8847Ly+++GK3Z1iZRYsW5fLLL88BBxyQ22+/PUl7ccyyj//8z/+cyZMn5+qrr84+++yThx56KJMmTVrhXMViMQcccED23nvv/PrXv86MGTNy8cUX5+tf/3puueWWfPe7301TU1POOeecPPjgg0leLW/p0aNH3v3ud6dQKHTDXddesVjMlltuWesYb6pXr17rdL7OtOuuu9Y6AgCroVev2qw7d27ywAPJ008nI0Ykxx776rkrr3x1+7bbXt3eZJNk2Y82hUL7/jKvLWFZHbW6fwAAAAAAAAAAAAAAAAAAYOUUrwAAAAAAAADQKebNm5cLL7wwN954Y8rlcke5R62Uy+XMmTMnF1xwQW655Za0tbXVNM/LL7+c8847L2PHjk2fPn1y7LHH5tZbb83kyZOXu+7MM8/M+PHjM3LkyJRKpey+++6ZPXt27r///iRZYUnKdtttl5/97Gf54Ac/mCRpa2tLpVJJkhx33HE56qij8sQTT6xwjj322CPFYrFL7nldUiwWs/vuu6eubt1+q8TYsWNTKpVqHaPL1NXVZfPNN0/fvn1rHQWA1dC7d+fPecYZSbXa/rr44uXP/eY3yQ9+kHzwg8k//VPypS8l99yT9OzZfv6mm5Ibbnj1+vHjk/nz27eHDUt+8Yv2cb/4Rft+krzySvLHP65ZVsUrAAAAAAAAAAAAAAAAAACw7nr7PzkFAAAAAAAAgC43efLkXHnllWltba154crrtba25u67784TTzyRj33sY+ndFU8OfxOzZ8/O+eefn9///veZMGFCGhoasvPOO+eLX/xiHn744dx7770dBRTLyjb69evXMb6xsTG77bZbBg4cmHvuuSfTp0/PsGHDUq1WlytPGTBgQAYMGNCxX19f37E9bNiwbLLJJqlUKlm8ePEbxg4ZMiQDBgzIrFmzuuzzsK4YM2ZMrSOs1MYbb5xRo0bl8ccfr3lZUFeor6/P+973vlrHAGA1bbJJe+nJ4sXds97Qocmxx6743AMPvPHcSy8lJ56YXHZZUiolp5zS/lqmXE4++clk9uzVz9LQkGy55eqPAwAAAAAAAAAAAAAAAAAAukddrQMAAAAAAAAAsH6bOHFifve736VcLq9zpSvLlMvlzJkzJ+eff37mz5/fbWuec845+frXv56+ffvmzDPPzFVXXZXLL7883/nOd9LY2JhFixZl++23X+H4ZZ/LkSNHZuedd87DDz+cSZMmrfL61Wo1ra2tSZIXX3wx1Wo1AwYMSKFQeMPXae+99+4ofnk7KhQK2XLLLdOrV69aR1klhxxySBobG2sdo9OVSqUcdNBBHWVDAKw/xoxJXtPr1uUuvzy5/fZk5sykpSWZOzf529+Sz3wm2Wuv9qKV17vqqmSPPZLf/jZ58cX2spUXX2zf33PP9jnXRI8e7fcPAAAAAAAAAAAAAAAAAACsmwrVdfWpNwAAAAAAAACs8+6///7ccMMNHQUf67pCoZCmpqb8y7/8SwYOHNjl6z377LN5+umns80222SjjTZKoVDoOHfAAQfk1ltvzW233ZZx48alWq0ud36Z5ubm/PCHP8wZZ5yR733ve/nyl7/8puutaI6HHnoohx56aBYtWpQ77rgjO+ywwwrH/X//3/+XmTNnrrPlOWujoaEhn/nMZ9arwo8pU6bksssuW2/+t7UydXV12XjjjfPxj398hd/nAKzbmpuTPn3ay0zeaUqlZPbsZD36MQIAAAAAAAAAAAAAAAAAAN5R6modAAAAAAAAAID108SJE9er0pWkvWBkyZIlueiii7JgwYIuX2/TTTfNe97zngwbNiyFQqGj1GTmzJlpbW3N8OHDM2jQoCR50zKKxsbG7Lbbbunbt2/uvvvuvPjiix338nrL5nj55Zfz4IMP5uyzz85RRx2VhQsX5ic/+ckKS1eWjfvQhz6UYrG41ve8rimVSjnooIPWq9KVJNliiy2y7bbbpr6+vtZROkV9fX2OOuoopSsA66nGxmTTTWudojYGDVK6AgAAAAAAAAAAAAAAAAAA6zLFKwAAAAAAAACstieffDJ/+tOf1qvSlWVeW76yePHi1Rr70EMP5S9/+ctqj1tWkrKsdKJPnz75+9//ngULFmT48OErHbfVVltlp512yoMPPphJkyat8Nrm5uaceOKJee9735ujjjoqH/zgB/OlL30pxWIx3//+93P88ce/ZcYBAwbkPe95T0ql0mrd27qsUChk2LBh2WmnnWodZY0ccsghaWxsrHWMtba+lt8AsLw996x1gtrYZZdaJwAAAAAAAAAAAAAAAAAAAN6K4hUAAAAAAAAAVssrr7ySK6+8cr0sXVmmUqnklVdeydVXX73Sa2fOnJmvf/3rGTx4cHbdddccc8wx2XLLLfO9730v8+fP75jvrSwrXEnay1RaW1vTp0+f9O3bN7Nnz17puA033DBjx47N9OnT89hjj3WcmzNnTsfajY2Nqa+vz4svvpglS5Zk//33z7XXXpsnn3wy//qv/7pKBR677bZbNthgg+Xyrs9KpVKOOOKI9fZ+Ghsbc8IJJ6ShoaHWUdZYqVTKTjvtlNGjR9c6CgBrae+9k549a52iezU0JPvuW+sUAAAAAAAAAAAAAAAAAADAWylUq9VqrUMAAAAAAAAAsH6oVqv51a9+lWnTpq20bGR9UCqVcvjhh2fbbbd902u+9KUv5Re/+EUOPvjgjB07NvPmzcvll1+ef/zjHzn++OMzfvz41V53woQJOfTQQzNq1Khcf/31KZVKKywHqVarHcdvvvnmHHbYYdl///1z9NFH57HHHsujjz6aL33pS9l///2TJLNnz87SpUuz8cYbr3amZebOnZvzzjsv5XJ5jedYF5RKpRxyyCHZaaedah1lrT3//PP51a9+td59TUqlUrbeeusceeSR6235DQCvmjIl2W67ZOnSWifpPj17Jnfdley4Y62TAAAAAAAAAAAAAAAAAAAAb6au1gEAAAAAAAAAWH9MnDgx06dPf1uUriRJuVzOH/7whyxatGiF52+55ZacffbZOeigg3LRRRfl3/7t3/Ktb30rN9xwQ4YOHZpLL700f/zjH1OtVldpvWXX9e3bN7NmzcrLL7+choaGNy2lKBQKqVaref755zNp0qT069cvf/rTn/Kxj30sP/zhDzNp0qS88sorHdcPGjRorUpXkmTAgAE56qijUiwW12qeWiqVStl+++2z49vkKekbb7xxjjvuuJRKpVpHWWWlUikjR47MEUccoXQF4G1iiy2SnXeudYrutcUWSlcAAAAAAAAAAAAAAAAAAGBdp3gFAAAAAAAAgFXyyiuv5Lrrrku5XK51lE7V2tqaa665ZoXnLrvssiTJZz/72fTv3z+VSiXNzc0ZMWJEvvrVr6ZUKuXcc8/NP/7xjyRZaQHLsgKKV155Jb17987IkSOzcOHCN71+zpw5+c53vpN/+qd/yqmnnpoXXnghW221Vb761a9m4sSJeeaZZ/KBD3xgTW77LW299dZ53/vet16Wrywr/Hjf+973tir8GDFiRD7+8Y+nsbGx1lFWqlQqZYcddsgHP/jB1NV5awrA28lXvpL06VPrFN2jT5/ky1+udQoAAAAAAAAAAAAAAAAAAGBlPN0CAAAAAAAAgJWqVqu56qqr0traWusona6trS1Tp07NpEmT3nBu9uzZSZJKpdJxrKGhIUlyyCGHZNy4cbnrrrty7733JslKiz6WFbNMnjw5CxcuzKBBg9K7d+/l5n+tpqamPPjgg0mSM888M08++WT+/ve/5zvf+U6233771bzT1bPjjjvmn//5n1Mqlbp0nc5UKpWy2Wab5aijjnpbla4ss9FGG+Vf/uVfMmDAgHX261IsFjNu3Lgceuihb8uvAcA73SGHJOtBB1in+eAHa50AAAAAAAAAAAAAAAAAAABYGcUrAAAAAAAAAKzU1KlTM3369DctCFnflcvlXHvttcvdX6VSyeDBg9PQ0JBZs2YlSerq6jrKJEaMGJH99tsvCxcuzL333pvFixevdJ1lxSt9+/ZNkixatKhj3hXp2bNnxo8fn0mTJuWb3/xmttxyyzW/yTWwyy675P3vf3+KxWK3rrsmSqVSRo0alWOOOeZNP59vBxtssEE+85nPZLfddlunvi6lUimDBg3KJz/5yYwbN07pCsDbVH19ctppSY8etU7StRoakk996p1VMgMAAAAAAAAAAAAAAAAAAOurt++TRgAAAAAAAADoNHfeeWfK5XKtY3Sp1tbWPP300x37dXV16d+/f1paWjJ9+vS0tbV1nFtWoLLzzjtn0KBBeeSRRzrKWZadW5FlhSBz5sxJsVjMNttss9Iymz59+qzxPXWG7bffPkcffXQaGxvX2UKTYrGY3XffPYcffvg6m7Ez1dfX58ADD8yJJ56YAQMGpFQq1TRPsVjM2LFjc8opp2TDDTesaRYAut6nPlXrBF2vri757GdrnQIAAAAAAAAAAAAAAAAAAFgVb/+njQAAAAAAAACwVhYsWJCpU6fWOkaXa2lpyZ133rncsbFjx6ahoSEPPfRQZs+enWT5YpWRI0dm6NCh+cc//pHW1tYkSaFQeNM1lo29995709ramv79+68XRSEjR47M5z73uWy++eY1L/l4rWKxmH79+uXjH/943vOe97zl5/7taOjQofnMZz6T3XbbLcViMcVisVvXb2hoyKBBg/LJT34y++6773rxvQzA2ttww+Rzn0t69qx1kq7R1JR87GPJiBG1TgIAAAAAAAAAAAAAAAAAAKyKQvW1T4QBAAAAAAAAgNe5+eabc9ddd6Wtra3WUbpcsVjMKaeckoEDByZJXnrppYwbNy4tLS0ZP358xo0bt9z1lUolu+22Wx588ME8++yzGT58eJJk7ty5uf7667P99tvn3e9+d9ra2lJfX59KpZK6urrcdNNNee655/KRj3wk9fX1601hSLVazeOPP54//elPKZfLqVQqNctSLBazyy675D3veU+3F46sixYuXJgJEybk3nvvTVtbW1paWrpknfr6+iTJZpttlr322isjRoxYb75/Aeg8zc3JqFHJM8/UOknnGzo0eeqppFevWicBAAAAAAAAAAAAAAAAAABWhSePAAAAAAAAAPCm2tract99970jSleS9iKV++67LwcddFCSZNCgQdl3331zwQUX5IYbbsjuu++ehoaGVCqVlMvlNDY2pnfv3imVSpk5c2ZH8cq1116bj33sYxk7dmzuuOOOjvnr6uqSJO95z3u6/+Y6QaFQyHbbbZcRI0bk6quvzrRp09La2ppqtdptGRoaGtKjR4986EMfysYbb9xt667revfunX333Tfjxo3Lk08+mTvvvDMzZ85MkrS2tq7V3IVCIaVSKXV1ddl1112z6667pk+fPp0RG4D1VGNj8tvfJuPGJUuW1DpN52lqSi67TOkKAAAAAAAAAAAAAAAAAACsTwrV7nz6CQAAAAAAAADrlUmTJuWaa65JS0tLraN0m4aGhvz7v/97isVikuTee+/N0UcfnUWLFuWaa67J2LFjO66dPHlyxo0bl8022yx33313KpVKisVipk+fni233DKf/vSn89Of/rRGd9L1nn/++dx999158sknk6x9wcebKRQKqa+vzwYbbJCxY8dmm222SX19fZes9XYyZ86cTJkyJdOmTcv06dOzYMGClEqltLW1venXqlAopKGhIW1tbamvr8+GG26YTTfdNJtsskk233xzn3cAlnP66ckvfpEsXlzrJGuvqSn52MeSX/6y1kkAAAAAAAAAAAAAAAAAAIDVoXgFAAAAAAAAgDd11VVX5dFHH611jG7V2NiY4447LptssknHsR/+8If5yle+kj333DPf+c53MnLkyDz55JP50Y9+lFtuuSU//vGP86//+q81TF1bixcvzkMPPZS777475XK504p6SqVSkmT77bfPHnvskQ022KBT5n2nKpfLefHFF/PCCy9k7ty5aWlpSUtLSyqVSkqlUhoaGtKzZ88MGTIkG220Ufr06ZNCoVDr2ACsw5qbk1GjkmeeqXWStTd0aPLUU0mvXrVOAgAAAAAAAAAAAAAAAAAArA7FKwAAAAAAAAC8qXPOOSdz586tdYxuVSwWc+CBB2b33XfvOLZ48eJ87Wtfy3//938nSTbffPPMmzcvixYtymc/+9n84Ac/SF1dXa0irzOq1WqmTJmSp59+Os8++2xmz56dQqGQQqGw0jKWYrGYurq6tLa2pl+/ftl4442z+eabZ9ttt01DQ0M33QEAsLoefzzZc8/klVdqnWTN9eqV3HprsssutU4CAAAAAAAAAAAAAAAAAACsLsUrAAAAAAAAAKxQa2trvve976VSqaz02h133DGHH354x/5ZZ531hmvOOOOMju2rr746EydOfMs5N9lkk2yzzTYZPnx4+vbtm549e6atrS2zZ8/OY489lvvuu+8N2fbee++MGDEigwYNSlNTU+rr67NkyZK8+OKLefTRR1e65jKjRo3K0Ucf/YbjN9xwQ+64445MmjQp22+/fY499thsvfXWqzTnO1G1Ws3cuXPzwgsv5Pnnn8/LL7+ccrmccrmcarWaYrGYUqmU3r17Z+ONN85GG22UDTfcMMVisdbRAYDVcM89yYEHJosW1TrJ6uvZM/nTn5L99691EgAAAAAAAAAAAAAAAAAAYE14UgkAAAAAAAAAKzRr1qwUi8W0tLTUZP1x48Zlyy23XO5YsVjMsGHDMmzYsGy99db51a9+lWq12nF+zJgx6d+//3Jjevfund69e2eLLbbI0KFD85e//GWla0+fPn2Fx//pn/4p733ve1MoFFb/ht6BCoVCBg4cmIEDB2a77bardRwAoIvssUdyzTXJBz6QLF5c6zSrrqkpuewypSsAAAAAAAAAAAAAAAAAALA+U7wCAAAAAAAAwAq98MILqVQqNc2wYMGCTJw4MdOmTUt9fX123333bLbZZkmSESNGZPvtt88jjzzScf20adMyYcKEzJkzJ0uWLEn//v2z9957513veleSZJdddslf//rXtLa2vuW6CxcuTEtLSxoaGt5wTukKAMAbvec9yfXXJwcfnCxcWOs0K9ezZ3L11cl731vrJAAAAAAAAAAAAAAAAAAAwNpQvAIAAAAAAADACk2bNm2lBSVd6e67787UqVOXK3+ZMmVKTjvttPTu3TtJsvHGGy9XvPL73//+DfMsXbo0xxxzTJKkvr4+pVJppfdVKpUyc+bMbLLJJp1xKwAA7wh7753cfnty4IHJokVJc3OtE71RqZQ0NSV/+Uuy5561TgMAAAAAAAAAAAAAAAAAAKytuloHAAAAAAAAAGDd9PLLL9d0/X/84x/Lla4kSWtra+bPn9+x39LS8qbj6+rqMnDgwIwePbrj2AsvvJAlS5asdO1qtbrcOgAArJrRo5Onnkre//6kZ89ap1ler17Je9/bnk/pCgAAAAAAAAAAAAAAAAAAvD0Uax0AAAAAAAAAgHVTa2vrGo8944wzOjHJqwYOHJghQ4Z07E+ePPkN1wwePDgnn3zycscqlUqeeuqp/PnPf16ldarV6lrdPwDAO9nAgclvf5v88Y/JCSckixcnzc21y9PQkPTokVxwQfKhD9UuBwAAAAAAAAAAAAAAAAAA0Pnqah0AAAAAAAAAgHVTuVyudYTl9OnTJ8cee2zq6+uTJBMmTMhzzz23yuMLhULH2JVRvAIAsPbe//7k6afbP/bqVZsMvXolBx6YPPWU0hUAAAAAAAAAAAAAAAAAAHg7KtY6AAAAAAAAAADrpmq1usZjL7roojccO/HEE9d4vg022CDHH398+vXrlyR55JFHcu21167w2pdffjkXXXRRisVi+vfvn1133TVDhw7NVlttlY022ii/+MUvsnTp0rdcr1qtplKprHFeAADaDRyY/Pa3yS23JN/9bvK3vyXVatLc3HVrFgpJsZjstVfyla8kBx3UdWsBAAAAAAAAAAAAAAAAAAC1pXgFAAAAAAAAgBUqFtf8n5Sfe+65Tsux6aab5sMf/nB69OiRJLnnnnty/fXXv+n15XJ5ufUff/zx/Pu//3uKxWJ69+6dUaNG5aGHHnrLNevq6tbq/gEAWN7++7e/nnsu+cUvkl/+MqlUklde6bw1evdu//ie9yRTprSXvRQKnTc/AAAAAAAAAAAAAAAAAACw7qmrdQAAAAAAAAAA1k3rQvHIdtttl4985CPp0aNHKpVK/vKXv7xp6cqb5a1Wq6lWqx37TU1NK123UCikVCqtWWgAAN7U8OHJ97+fzJqVXHBBcuCBycCBSWNj0rdvsqo/gtbXt1/f2JgMGJDst19y3nnJSy8lV12VLFmS3HNPl94KAAAAAAAAAAAAAAAAAACwDqj9U3IAAAAAAAAAWCetSkHJ2urXr18+//nPd+yfddZZHdu77rprDj744BQKhSTJvffemxdeeCHDhw/vuKa5uTmzZs1KkowZMyajR4/O448/njlz5mTJkiXp169fdt111+VKVJ5//vmV5ioUCmlsbFzb2wMA4E00NCRHH93+StoLUyZMSO6/P7nttmTSpGTp0qSlJWltbS9kaWhoL1rZZptk332TXXdNxoxJhgx54/yf/WxyzjnJnnt2730BAAAAAAAAAAAAAAAAAADdS/EKAAAAAAAAACs0fPjwTJ06NZVKpSbrb7vtth2lK0my5557Zs/XPTl76tSpGT9+fMf+4MGDM3jw4Ded8/7778+0adNWunZbW1uGrOgJ3gAAdIkNNkgOOqj99Y1vrP18n/hE8p//mUyfngwbtvbzAQAAAAAAAAAAAAAAAAAA6ybFKwAAAAAAAACs0LBhw1IqldLc3FzrKKtk6tSpeeCBB7LxxhunT58+6dGjRyqVSl555ZVMnz49EydOzJQpU1Zprrq6uvTt27eLEwMA0FX69UuOPz65+ebkox+tdRoAAAAAAAAAAAAAAAAAAKCrFKrVarXWIQAAAAAAAABY9yxatCg/+clP0tbWVuso3W748OE58cQTax0DAIC10NqaLF2a9O5d6yQAAAAAAAAAAAAAAAAAAEBXqat1AAAAAAAAAADWTb169UqpVKp1jG5XKBSy6aab1joGAABrqVhUugIAAAAAAAAAAAAAAAAAAG93ilcAAAAAAAAAeFNDhgypdYRu19DQkGHDhtU6BgAAAAAAAAAAAAAAAAAAAAAAK6F4BQAAAAAAAIA3tfnmm6e+vr7WMbpVW1ub4hUAAAAAAAAAAAAAAAAAAAAAgPWA4hUAAAAAAAAA3tSOO+5Y6wjdbqONNkqfPn1qHQMAgG7W1tZW6wgAAAAAAAAAAAAAAAAAAMBqKtY6AAAAAAAAAADrrr59+2bEiBGZMmVKraN0i4aGhowdO7bWMQAA6GLlcjkTJ07MjTfemKlTp2bixInZbLPNstdee+Xkk09OqVSqdUQAAAAAAAAAAAAAAAAAAGAVKF4BAAAAAAAA4C2NHTs2zz33XFpaWmodpcsVi8VsueWWtY4BAEAXWbRoUa677rpceOGFuf/++zN37tzU1dWlra0tkyZNyuWXX57rrrsuZ599drbZZptaxwUAAAAAAAAAAAAAAAAAAFZC8QoAAAAAAAAAb2nEiBFpbGx82xevFIvF7L777qmrq6t1FAAAusBzzz2Xb3zjG7nyyivT0tKSXXbZJfvtt19GjRqV7bbbLr169cqFF16Y//mf/8kZZ5yRyy+/vNaRAQAAAAAAAAAAAAAAAACAlVC8AgAAAAAAAMBbKhQK2WuvvXLzzTenXC7XOk6XqVarGTNmTK1jAADQBe68886cdNJJmTx5cvbZZ58cd9xxGTduXEaMGJGmpqaO677//e+nUqnk7LPPzvTp0zNs2LAapgYAAAAAAAAAAAAAAAAAAFamrtYBAAAAAAAAAFj37bTTTqmre/v+E3N9fX2222679OrVq9ZRAADoZJVKJT/5yU8yefLkfPCDH8yPf/zjnHTSSRk1alRH6Uq1Wk2lUkmS7LzzzikWi7n++utrGRsAAAAAAAAAAAAAAAAAAFgFb9+n4gAAAAAAAADQaXr06JHDDz88pVKp1lG6RGNjYw4++OBaxwAAoAtMnDgxV111VT7ykY/kiiuuyJgxY1ZYKtjW1pYkmTFjRtra2jJo0KDujgoAAAAAAAAAAAAAAAAAAKwmxSsAAAAAAAAArJJtttkmW2yxRerr62sdpVOVSqUceeSRaWxsrHUUAAC6wMSJE1NfX59/+qd/SpI0Nzd3nKtWq0mSQqGQUqmU6dOn53//939TrVYzcuTImuQFAAAAAAAAAAAAAAAAAABWneIVAAAAAAAAAFbZ+9///hSLxVrH6DT19fUdhTIAALw99e7dO4VCIW1tbUnai/cqlUqS9sKVJJk1a1YuuuiijB07Ng8++GC+8Y1vZNSoUR3FLAAAAAAAAAAAAAAAAAAAwLqpUPX/CgYAAAAAAABgNfz973/PVVddlXK5XOsoa61nz5459dRT09jYWOsoAAB0kUqlkgEDBuSAAw7IBRdckHe9610d55588sncd999ue6663Lddddl3rx5+djHPpbvfve72WijjWqYGgAAAAAAAAAAAAAAAAAAWBXFWgcAAAAAAAAAYP2yzTbbZKuttsrkyZPT2tpa6zhrrFgs5qijjlK6AgDwNldXV5cvfelL+e53v5tDDz00H/rQh1JXV5dHHnkkkydPzqRJk7Jo0aLsvPPO+eQnP5mTTjqp1pEBAAAAAAAAAAAAAAAAAIBVVKhWq9VahwAAAAAAAABg/dLW1pZLL70006dPXy/LV4rFYt73vvdlxx13rHUUAAC6wYIFC/KLX/wi3/zmN9PW1tZxfIMNNshOO+2UAw44IAcccEB22GGHNDY2plKppK6uroaJAQAAAAAAAAAAAAAAAACAVaF4BQAAAAAAAIA1Ui6Xc9FFF+Wll15a7uHV67pSqZQDDjgge+yxR62jAADQzSZOnJgnn3wyTzzxREaPHp1BgwZlyJAh2WSTTVJfX1/reADA/8/enYdZWRfsA7/PmY1hx1RwQ9RcckNwl0Izyyw1d80sy3zLSs1yybRfWlku7VaWvtWrklquaYv7jrjkmiaioiKoIAgiMMNs5/z+ODJqiMo2B5jP57rONWfO813uZ+Ywl109z7kBAAAAAAAAAAAAAAAAFpLiFQAAAAAAAAAWWUtLS0aNGpUpU6akvb292nHeVW1tbXbZZZdsu+221Y4CAMAyplwup1AoVDsGAAAAAAAAAAAAAAAAAACwEBSvAAAAAAAAALBY2tvbc8kll2TixIlpa2urdpwFqq2tze67756hQ4dWOwoAAFVSKpXS0dGRurq6lEqlFItFhSsAAAAAAAAAAAAAAAAAALAcU7wCAAAAAAAAwGIrlUq54447ctddd6W9vb3acd6itrY2PXr0yH777Ze111672nEAAFgGzJw5Mz169EhDQ8N7Gj+vpAUAAAAAAAAAAAAAAAAAAFi2uAsYAAAAAAAAgMVWLBaz00475fDDD8/73ve+1NXVVTtSkkrpytChQ3PUUUcpXQEAIEny5S9/OQMGDMjFF1/8nucUi8W8+uqrmTt37lJMBgAAAAAAAAAAAAAAAAAALCzFKwAAAAAAAAAsMQMHDsxXvvKV7LDDDqmtra1ajtra2vTu3TuHHHJIdt9999TX11ctCwAAy5Z55SnTp09/z3Muu+yybLXVVrnsssuWViwAAAAAAAAAAAAAAAAAAGARFMrlcrnaIQAAAAAAAABY8UyZMiV/+9vfMmXKlJRKpZRKpaW+Z11dXcrlcoYPH56PfOQjClcAAJjPrFmzMmfOnAwaNOg9z3nllVfykY98JEly3XXXLdRcAAAAAAAAAAAAAAAAAABg6VG8AgAAAAAAAMBSNW3atNx777155JFHkiRtbW1LfI+6urr06tUrI0aMyOabb65wBQCABSqXyykUCimVSikWi+86ft64UaNG5YQTTsjnPve5nHnmmV2QFAAAAAAAAAAAAAAAAAAAeDeKVwAAAAAAAADoEq2trXnsscdy1113ZebMmamtrU1ra2sW5f+2rq2tTU1NTdrb2/P+978/O+ywQ9Zaa60UCoWlkBwAgBXV1KlT097entVWW22+Y88880x69uyZQYMGJUmmT5+er3/967n22mszdepU/+0JAAAAAAAAAAAAAAAAAADLAMUrAAAAAAAAAHS5WbNm5cUXX8wLL7yQCRMmZMqUKeno6EhNTc0C57S1taVPnz5ZffXVs/baa2f11VfPoEGDUldX14XJAQBYUUybNi0nnXRShg8fniOOOCKlUinFYjFJpXRl5MiROeGEE3L00Ud3zvn973+fY445JhdeeGH22WefakUHAAAAAAAAAAAAAAAAAABeV1vtAAAAAAAAAAB0P3369MmGG26YDTfcsPO1WbNmZcaMGWlra0t7e3tKpVJqa2tTW1ubhoaGrLLKKkpWAABYYqZPn57rr78+06dPzxFHHNFZulIul7Puuuumf//++ctf/pKPf/zj2WCDDZIkG2ywQYrFYp588slqRgcAAAAAAAAAAAAAAAAAAF6neAUAAAAAAACAZUKfPn3Sp0+fascAAKCb2GCDDbL66qtnxowZmTJlSgYOHJhyuZyOjo7U1tbmiCOOyNFHH52LL744p556apJk4sSJmT17doYMGVLV7AAAAAAAAAAAAAAAAAAAQIXiFQAAAAAAAAAAAKBb2nnnnXPuuefm0UcfzcCBA5MktbWVSyu32mqr9O3bNz/84Q8zYcKErLTSSrngggvSr1+/rL/++tWMDQAAAAAAAAAAAAAAAAAAvK5Y7QAAAAAAAAAAAAAA1fDlL38506dPzxVXXJH29vYUCoXOYw8//HA22mijHHXUUbnwwgvz85//PLNmzcrRRx+d4cOHVzE1AAAAAAAAAAAAAAAAAAAwT6FcLperHQIAAAAAAAAAAACgGg455JBcddVV+eEPf5hjjjkmSfLAAw/ki1/8Ynr06JF77rknTz/9dO69995sscUW2WSTTaobGAAAAAAAAAAAAAAAAAAA6KR4BQAAAAAAAAAAAOi2xo4dmy9+8Yu555578vGPfzzlcjnjxo3Lc889l3POOSdHHHHEfHNKpVKKxWIV0gIAAAAAAAAAAAAAAAAAAG+meAUAAAAAAAAAAADo1saPH5+vfe1rufHGG1MulzN48OB88YtfzP/7f//vLePeXLjS0dGRxx9/PAMHDsyqq65ajdgAAAAAAAAAAAAAAAAAANDtKV4BAAAAAAAAAAAAur3m5uY88cQTaWpqylprrZU111wzxWIx5XI5hUJhvvHXX399dttttxx33HE566yzqpAYAAAAAAAAAAAAAAAAAABQvAIAAAAAAAAAAACwCPbff//ce++9ufTSS7PddttVOw4AAAAAAAAAAAAAAAAAAHQ7xWoHAAAAAAAAAAAAAFielMvlJMmRRx6Znj175rTTTqtyIgAAAAAAAAAAAAAAAAAA6J4UrwAAAAAAAAAAAAAkKZVKGTNmTB544IG3vD6vaGXMmDF55JFHUigUkiQ77LBD9t1339xyyy2ZNGlSl+cFAAAAAAAAAAAAAAAAAIDuTvEKAAAAAAAAAAAAQJJJkyble9/7Xq666qokSUdHR5KkUCjk1VdfzQc/+MGce+65mTt3bpKkrq4uw4YNS7FYzNVXX1213AAAAAAAAAAAAAAAAAAA0F0pXgEAAAAAAAAAAABIUlNTkxdffDEPPPBA5/dJpYClf//+2XvvvXPLLbd0Hk+SjTbaKKVSKU1NTVXJDAAAAAAAAAAAAAAAAAAA3ZniFQAAAAAAAAAAAIAka6yxRlZfffVMnTo148aNS5KUy+UUCoUkyaGHHponn3wyZ511VqZNm5aXXnopo0aNyty5czNo0KBqRgcAAAAAAAAAAAAAAAAAgG6pttoBAAAAAAAAAAAAAJYVBx54YI444og88MAD2XDDDVMoFDqLVwYMGJB11103N910U4YPH5611lorDz74YDbaaKNsvfXWVU4OAAAAAAAAAAAAAAAAAADdT7HaAQAAAAAAAAAAAACWFV/4whfSu3fvXHTRRZk8eXKSpFwuJ0lGjx6dvn375pJLLkmfPn0yderUfPCDH8z3vve9bLTRRtWMDQAAAAAAAAAAAAAAAAAA3VKhPO9uYAAAAAAAAAAAAAByxhln5OSTT85+++2XU089NR/4wAdy1VVX5ZhjjsngwYNz5513plQq5bnnnktjY2NWW221akcGAAAAAAAAAAAAAAAAAIBuSfEKAAAAAAAAAAAAwJvMnDkzxx9/fH7/+9+nf//+KRaLmT59epLkmmuuye67777AuR0dHampqemqqAAAAAAAAAAAAAAAAAAA0K0pXgEAAAAAAAAAAAD4L62trTnzzDNzww03ZOzYsVl//fVz3HHHZd99913gnMceeyyjR4/OiBEjstlmm3VhWgAAAAAAAAAAAAAAAAAA6J4UrwAAAAAAAAAAAAAsQHt7eyZNmpQhQ4a869jHH388w4YNy2677ZYrr7wyxWJx6QcEAAAAAAAAAAAAAAAAAIBuzB29AAAAAAAAAAAAAAtQKBQ6S1fa29sXOK5cLmfjjTfO8ccfnzFjxmTUqFFdlBAAAAAAAAAAAAAAAAAAALqvQrlcLlc7BAAAAAAAAAAAAMDyqK2tLcViMTU1NUmSJ598Ml/60pfy8ssv5/HHH69yOgAAAAAAAAAAAAAAAAAAWLEVqx0AAAAAAAAAAAAAYFnV0dGR888/P5deemmSpFwudx6bPn16fv7zn+emm27qfG2DDTbIPvvsk+eeey5jxozp8rwAAAAAAAAAAAAAAAAAANCdKF4BAAAAAAAAAAAAWIAJEybk5z//ef7+978neWvxykorrZTvfOc7+fWvf51p06Z1vr7JJpuktrY2N954Y5fnBQAAAAAAAAAAAAAAAACA7kTxCgAAAAAAAAAAAMACrLzyymlsbMykSZPS1NSUYrFy6WV7e3uS5Jvf/Gbuuuuu3HLLLZ1z1l577cyePTv9+/evRmQAAAAAAAAAAAAAAAAAAOg2FK8AAAAAAAAAAAAALEDfvn2z4YYb5vnnn8+jjz6aJCmXy6mpqUmS7Lvvvnn11VfzrW99K3fccUduvPHGHHvssUmSVVZZpWq5AQAAAAAAAAAAAAAAAACgO6itdgAAAAAAAAAAAACAZdnhhx+eUaNG5fbbb8+2226bQqHQeWzmzJkZPnx4Zs+enZ122qnz9Q9/+MMZOXJkFdICAAAAAAAAAAAAAAAAAED3USiXy+VqhwAAAAAAAAAAAABYlg0bNizt7e35/e9/n2233TYdHR0pFos58sgjc+ONN+amm27Kr371qzz33HPZYostcvDBB2edddapdmwAAAAAAAAAAAAAAAAAAFihKV4BAAAAAAAAAAAAeBdXX311Dj300Kyyyio57rjj8oEPfCC33nprfvazn2XnnXfOVVdd1Tm2vb09tbW1VUwLAAAAAAAAAAAAAAAAAADdg+IVAAAAAAAAAAAAgPfgvPPOyymnnJIpU6akpqYmHR0d2XjjjTNq1KgMGzYsSVIul1MoFKqcFAAAAAAAAAAAAAAAAAAAugfFKwAAAAAAAAAAAADv0S233JJrr702U6dOzcorr5z9998/2267rcIVAAAAAAAAAAAAAAAAAACoAsUrAAAAAAAAAAAAAAupqakpPXv2rHYMAAAAAAAAAAAAAAAAAADo1hSvAAAAAAAAAAAAACyEcrmcQqEw33MAAAAAAAAAAAAAAAAAAKBrKV4BAAAAAAAAAAAAAAAAAAAAAAAAAAAAAAAAljvFagcAAAAAAAAAAAAAAAAAAAAAAAAAAAAAAAAAWFiKVwAAAAAAAAAAAAAAAAAAAAAAAAAAAAAAAIDljuIVAAAAAAAAAAAAAAAAAAAAAAAAAAAAAAAAYLmjeAUAAAAAAAAAAABgMZVKSblc7RQAAAAAAAAAAAAAAAAAANC9KF4BAAAAAAAAAAAAWEyPPZZcf321UwAAAAAAAAAAAAAAAAAAQPeieAUAAAAAAAAAAABgMU2ZknzrW0m5XO0kAAAAAAAAAAAAAAAAAADQfdRWOwAAAAAAAAAAAADA8m6XXZK2tuSOO5Idd1zwuNmzZ+ell17KtGnT0tbWlra2trS3t6euri61tbWpr6/PKqusktVWWy09e/bsuhMAAAAAAAAAAAAAAAAAAIDlUKFcLperHQIAAAAAAAAAAABgeXfOOcnNNydXXFH5vq2tLc8991xeeOGFTJgwIZMnT05bW1tqa2vT3t6ejo6O+daoqanpPN7Q0JBBgwZlyJAhWX311TNkyJDU1NR08VkBAAAAAAAAAAAAAAAAAMCyS/EKAAAAAAAAAAAAwBIwe3ay9trJbbdNz6RJ9+ahhx5KsVhMa2trFudyzWKxmLq6uiTJVlttla233jr9+vVbUrEBAAAAAAAAAAAAAAAAAGC5pXgFAAAAAAAAAAAAYDGVSqU89dRT+dOf7kpNzUupqSmlVCot8X1qampSKBQyePDg7LDDDll33XVTKBSW+D4AAAAAAAAAAAAAAAAAALA8ULwCAAAAAAAAAAAAsBjGjx+fq666Km1tbWltbe2yfevr69PY2Jh99903a621VpftCwAAAAAAAAAAAAAAAAAAywrFKwAAAAAAAAAAAACLoKWlJf/85z8zduzYtLW1VS1HbW1thg0blo9+9KOpq6urWg4AAAAAAAAAAAAAAAAAAOhqilcAAAAAAAAAAAAAFtL48eNz5ZVXpqWlJR0dHdWOk9ra2jQ2Nmb//ffPWmutVe04AAAAAAAAAAAAAAAAAADQJRSvAAAAAAAAAAAAALxHbW1t+fvf/56xY8emra2t2nHmU1tbm2HDhmXXXXdNTU1NteMAAAAAAAAAAAAAAAAAAMBSpXgFAAAAAAAAAAAA4D1oaWnJhRdemJdffjnt7e3VjrNAtbW1GTx4cD796U+ntra22nEAAAAAAAAAAAAAAAAAAGCpUbwCAAAAAAAAAAAA8C6amppy/vnnZ/r06eno6Kh2nHdVW1ubgQMH5rOf/WwaGhqqHQcAAAAAAAAAAAAAAAAAAJaKYrUDAAAAAAAAAAAAACzLWlpa8n//93955ZVXlovSlSRpb2/P5MmTM2rUqLS3t1c7DgAAAAAAAAAAAAAAAAAALBWKVwAAAAAAAAAAAAAWoK2tLRdccEFmzJiRUqlU7TgLpaOjI1OmTMkll1yy3BTGAAAAAAAAAAAAAAAAAADAwlC8AgAAAAAAAAAAALAAV111VaZOnbrcFpe0t7fn+eefz3XXXVftKAAAAAAAAAAAAAAAAAAAsMQpXgEAAAAAAAAAAAB4G0888USefvrptLe3VzvKYmlvb8/DDz+cCRMmVDsKAAAAAAAAAAAAAAAAAAAsUYpXAAAAAAAAAAAAAP5Lc3Nzrr766rS1tVU7yhLR3t6eyy+/fIU5HwAAAAAAAAAAAAAAAAAASBSvAAAAAAAAAAAAAMznmmuuWeFKSubOnZvrr7++2jEAAAAAAAAAAAAAAAAAAGCJUbwCAAAAAAAAAAAA8CZPPPFExo8fn46OjmpHWaLa29vzyCOPZMKECdWOAgAAAAAAAAAAAAAAAAAAS4TiFQAAAAAAAAAAAIDXtbe35+qrr05bW1u1oywV7e3tueKKK1IqlaodBQAAAAAAAAAAAAAAAAAAFpviFQAAAAAAAAAAAIDX/ec//1nhS0laWlry9NNPVzsGAAAAAAAAAAAAAAAAAAAsNsUrAAAAAAAAAAAAAK8bPXp0Wltbqx1jqWptbc1dd91V7RgAAAAAAAAAAAAAAAAAALDYFK8AAAAAAAAAAAAAJHnxxRczc+bMasfoEi+++GJmzJhR7RgAAAAAAAAAAAAAAAAAALBYFK8AAAAAAAAAAAAAJLn77rvT3t5e7Rhdolwu57777qt2DAAAAAAAAAAAAAAAAAAAWCyKVwAAAAAAAAAAAIBur7m5OU888UTK5XK1o3SJjo6OPPjgg92maAYAAAAAAAAAAAAAAAAAgBWT4hUAAAAAAAAAAACg2xs3blwKhUK1Y3SpQqGQ8ePHVzsGAAAAAAAAAAAAAAAAAAAsMsUrAAAAAAAAAAAAQLf3/PPPp62trdoxulRra2teeOGFascAAAAAAAAAAAAAAAAAAIBFVlvtAAAAAAAAAAAAAADVNnHixPc0bujQodlrr706v//e974335hTTjml8/lf//rXPPLII++45sCBA7PddttltdVWS58+fdLQ0JCOjo68+uqree655zJmzJjMnDmzc3xDQ0OGDh2aIUOGZNVVV02vXr1SV1eX2bNnZ8KECRkzZkymTJnyrudSLpczYcKE93DWAAAAAAAAAAAAAAAAAACwbFK8AgAAAAAAAAAAAHRrpVIp06dPr9r+gwYNyhZbbPGW12pqarLqqqtm1VVXzWabbZbzzjsvr776apJk5ZVXzm677TbfOv369cvmm2+eTTbZJH/+85/z9NNPv+ve76WgBQAAAAAAAAAAAAAAAAAAllWKVwAAAAAAAAAAAIBuberUqamtrU1ra2tV9m9ubs5DDz2UCRMmZNasWSkWi1l//fWzzTbbJEkaGxszfPjw3HLLLZ1zSqVSnnrqqTzxxBOZOXNmVl999YwcOTL19fWpqanJbrvtll/96lfvundHR0dmzZqVPn36LLXzAwAAAAAAAAAAAAAAAACApUXxCgAAAAAAAAAAANCtvfjiiymXy1Xb/8knn8yTTz75lteefvrpDB48OIMGDUqSNDQ0dB577bXXcu655+bll1/ufO3ZZ59NR0dHdt111yTJSiutlJ49e6apqekd966pqcmLL76YDTfccEmdDgAAAAAAAAAAAAAAAAAAdJlitQMAAAAAAAAAAAAAVNPkyZPT1tZW7RidGhoasskmm2TllVfufO3pp5/ufD5r1qy3lK7M88orr7zl+/dyTq2trW+7FgAAAAAAAAAAAAAAAAAALA9qqx0AAAAAAAAAAAAAoJrmzp27yHNPOeWUJZbjwAMPzEYbbfSW12bOnJnRo0fnqaeeetf5m2yySefzZ5555j0Vr5TL5bS2ti58WAAAAAAAAAAAAAAAAAAAWAYUqx0AAAAAAAAAAAAAoJreS0FJNdXW1r7rmO233z5Dhw5NUimSufbaa9/z+opXAAAAAAAAAAAAAAAAAABYXr37nbgAAAAAAAAAAAAAK7DFKV754x//ON9rhx122CKtdfPNN+fuu+9Ojx49MmTIkGyzzTbp169fdt1119TV1eXOO+9823kf+9jHsv322ydJmpubc/HFF2fatGnved9lvXgGAAAAAAAAAAAAAAAAAAAWRPEKAAAAAAAAAAAA0K3V1i765ZQTJ05cYjneXJby5JNPpr29PR/60IeSJFtuueV8xSs1NTXZa6+9summmyZJZs6cmYsvvjgvv/zyQu27OOcPAAAAAAAAAAAAAAAAAADV5E5ZAAAAAAAAAAAAoFurq6ur6v61tbVpb2+f7/Vyudz5vLGx8S3HGhoactBBB2XIkCFJksmTJ+fiiy/OrFmzFnr/+vr6hZ4DAAAAAAAAAAAAAAAAAADLAsUrAAAAAAAAAAAAQLfW0NCw1Pfo169fjjnmmM7vv/e973U+P+qoo/Lss8/m+eefz8yZM1MsFrP22mtnu+226xzzwgsvdD7v2bNnDj300Ky66qpJkpkzZ+bmm29O//79079//85xL7/8clpaWt41m+IVAAAAAAAAAAAAAAAAAACWV4pXAAAAAAAAAAAAgG5t1VVXTW1tbdrb26uyf319fYYOHZqhQ4e+7fHZs2fn2muv7fx+lVVW6SxdSSqlLp/5zGfmm3f++ednwoQJ77r3+973vkVMDgAAAAAAAAAAAAAAAAAA1aV4BQAAAAAAAAAAAOjWVl999dTU1FSteOWOO+7IOuusk1VWWSU9e/ZMTU1NWlpa8sorr+Tpp5/Ov/71rzQ3Ny+VvcvlclZfffWlsjYAAAAAAAAAAAAAAAAAACxthXK5XK52CAAAAAAAAAAAAIBqaW9vz+mnn55SqVTtKF2urq4u3/72t1MoFKodBQAAAAAAAAAAAAAAAAAAFlqx2gEAAAAAAAAAAAAAqqm2tjZ9+/atdoyqWGWVVZSuAAAAAAAAAAAAAAAAAACw3FK8AgAAAAAAAAAAAHR7a6yxRrUjVMXgwYOrHQEAAAAAAAAAAAAAAAAAABaZ4hUAAAAAAAAAAACg21t77bVTW1tb7Rhdqr6+PmuuuWa1YwAAAAAAAAAAAAAAAAAAwCJTvAIAAAAAAAAAAAB0extuuGHK5XK1Y3SpUqmU9dZbr9oxAAAAAAAAAAAAAAAAAABgkSleAQAAAAAAAAAAALq9vn37ZsiQIdWO0WUKhUI23njj9OjRo9pRAAAAAAAAAAAAAAAAAABgkSleAQAAAAAAAAAAAEiyww47pL6+vtoxukRtbW223377ascAAAAAAAAAAAAAAAAAAIDFongFAAAAAAAAAAAAIMk666yThoaGasfoEgMGDMigQYOqHQMAAAAAAAAAAAAAAAAAABaL4hUAAAAAAAAAAACAJIVCIdtvv33q6uqqHWWpqq+vz4gRI6odAwAAAAAAAAAAAAAAAAAAFpviFQAAAAAAAAAAAIDXDRs2rNoRlrpCoZCNN9642jEAAAAAAAAAAAAAAAAAAGCxKV4BAAAAAAAAAAAAeF2PHj2yyy67pK6urtpRloq6urrsscceqa2trXYUAAAAAAAAAAAAAAAAAABYbO6aBQAAAAAAAAAAAHiTrbfeOv/+97/z4osvplwuVzvOElNTU5MhQ4Zkk002qXYUAAAAAAAAAAAAAAB4T6ZPTx54IHn00eS115JZs5KmpqS+PunTJ+nZM3n/+5Mtt0zWXTcpFKqdGAAA6GqF8op0RzAAAAAAAAAAAADAEjBjxoz89re/TVtbW7WjLDENDQ056qij0qtXr2pHAQAAAAAAAAAAAACA+bS3J3fckdx7b3LbbcmDD1bKVnr0SObOTVpb559TU1MpX+noSMrlZOONkw99KNl++2SXXZKVVury0wAAALqY4hUAAAAAAAAAAACAt3HfffflpptuWiHKV+rq6vKpT30qm2yySbWjAAAAAAAAAAAAAADAW0yenJx7bnL22ZXylebmZHEu5S8Ukt69K2vsuWdy3HHJ1lsvubwAAMCypVjtAAAAAAAAAAAAAADLoq233jqrrrpqisXl+3LLmpqaDBkyROkKAAAAAAAAAAAAAADLjHI5ueOOZI89kiFDkjPOSKZPT157bfFKV+atPWtWMnducvnlyU47JRttlPzf/yVNTUsiPQAAsCwplMvlcrVDAAAAAAAAAAAAACyL5syZk/POOy+zZs3K8njJZbFYzIABA3L44YenR48e1Y4DAAAAAAAAAAAAAAD597+Tgw5KJk5M5sypFKV0hd69K19/8YvksMOSQqFr9gUAAJYuxSsAAAAAAAAAAAAA72DmzJk577zz0tTUVO0oC6VQKKRv3775n//5n/Tq1avacQAAAAAAAAAAAAAA6Oba2pIf/CD5yU+SuXO7rnDlv/XqlWy1VXLRRckaa1QnAwAAsOQoXgEAAAAAAAAAAAB4F6+88kr++Mc/prm5OcvDpZfFYjG9e/fOF7/4xfTt27facQAAAAAAAAAAAAAA6Ob+/e9k//2TSZOSpqZqp0lqa5MePZJf/CI57LCkUKh2IgAAYFEpXgEAAAAAAAAAAAB4D2bOnJk//OEPmTNnTkqlUrXjLFBNTU369++fL3zhC+nVq1e14wAAAAAAAAAAAAAA0I2Vy8n3v5+ceWYyd27l+2VJr17JVlsll12WrLJKtdMAAACLQvEKAAAAAAAAAAAAwHs0Z86cXHTRRZk2bVra2tqqHWc+dXV1WWONNXLggQemR48e1Y4DAAAAAAAAAAAAAEA31tGRfP7zyZVXJk1N1U6zYHV1yWqrJaNHJ2utVe00AADAwlK8AgAAAAAAAAAAALAQyuVy7rvvvtx8881pb2/PsnApZrFYTG1tbXbbbbcMHTo0hUKh2pEAAAAAAAAAAAAAAOjGWluTffdNbrll2S5dmaemJllppeSuu5L11692GgAAYGEoXgEAAAAAAAAAAABYBNOnT8/ll1+eadOmpa2trWo56urqssYaa2TvvfdO3759q5YDAAAAAAAAAAAAAACSpKMj2Xvv5Kabkubmaqd57wqF5H3vSx54IBk8uNppAACA90rxCgAAAAAAAAAAAMAiKpfLue+++3LzzTenXC6nvb29y/Zua6tLz56FfOITu2Xo0KEpFApdtjcAAAAAAAAAAAAAALydcjk59NDkiiuSpqZqp1l4NTXJoEGV8pWBA6udBgAAeC8UrwAAAAAAAAAAAAAspqampjz00EO5++6709bWltbW1qW2V319fXr06JF//WtEPv7xofnc5xqW2l4AAAAAAAAAAAAAALAwzjor+d73ls/SlXlqa5ONN04efLBSxAIAACzbFK8AAAAAAAAAAAAALCHlcjnjx4/PXXfdlUmTJqVcLqejo2Ox162trU2SDBkyJCNGjMjaa6+dW24p5GtfS/7zHzdyAQAAAAAAAAAAAABQfePGJcOGJc3N1U6y+Hr1Sr7zneTEE6udBAAAeDeKVwAAAAAAAAAAAACWgldffTVjx47NhAkT8uKLL2bOnDmpq6tLe3v7O5ax1NbWpqamJm1tbenTp09WX331DBkyJB/4wAfSp0+fznHlcvKhDyVf/Wpy8MFdcUYAAAAAAAAAAAAAAPD2OjqS4cOTxx5LSqVqp1kyGhuTBx9MNtqo2kkAAIB3ongFAAAAAAAAAAAAoAu0tLRk8uTJefHFFzN58uS0tLSkra0tHR0dqa2tTV1dXRoaGrLaaqtl9dVXz6BBg1JXV/eOa954Y3L00ZUb02pquuhEAAAAAAAAAAAAAADgv5x5ZvKDHyRz5lQ7yZJTLCabblopX3HNPgAALLsUrwAAAAAAAAAAAAAsp8rlZIcdkq9/PTnooGqnAQAAAAAAAAAAAACgOxo3Lhk2LGlurnaSJa9Xr+Q730lOPLHaSQAAgAVRvAIAAAAAAAAAAACwHLvuuuTYY5NHH02KxWqnAQAAAAAAAAAAAACgu9l22+T++5NSqdpJlo7GxuTJJ5M116x2EgAA4O24vRYAAAAAAAAAAABgObbrrknv3snll1c7CQAAAAAAAAAAAAAA3c2jj1YeK2rpSlI5t9/8ptopAACABSmUy+VytUMAAAAAAAAAAAAAsOj++c/khBOSf/87KRarnQYAAAAAAAAAAAAAgO7isMOSCy9MOjqqnWTp6tcvefnlpL6+2kkAAID/5tZaAAAAAAAAAAAAgOXcbrslK6+cPPFEtZMAAAAAAAAAAAAAANBdvPZa8uc/r/ilK0nlHP/612qnAAAA3o7iFQAAAAAAAAAAAIDlXKGQ3HRTss461U4CAAAAAAAAAAAAAEB3ceGFSbGbfMLx7NnJmWdWOwUAAPB2CuVyuVztEAAAAAAAAAAAAAAAAAAAAAAAAAAAAMDyoVxOhgxJnn++2km6TmNj8q9/JZtsUu0kAADAm3WTPkgAAAAAAAAAAAAAAAAAAAAAAAAAAABgSXjsseSVV6qdomu1tSUXXVTtFAAAwH9TvAIAAAAAAAAAAAAAAAAAAAAAAAAAAAC8Z/ffnxQK1U7Rtdrbk9tvr3YKAADgvyleAQAAAAAAAAAAAOgG2tvb89RTT+XWW2/Nj3/841xzzTV54oknqh0LAAAAAAAAAAAAAIDl0JgxyezZCz/v0EOTcvmNx8IqFpPRo9+6xqGHvnXMFlskP/xhcscdyYQJSVNTJevDDyff/W7Sq9fC7zvPo48uWm4AAGDpqa12AAAAAAAAAAAAAACWntbW1tx66635/e9/n4ceeijPPPNM57GGhoacfPLJOeGEE1JfX1/FlAAAAAAAAAAAAAAALE9Gj67OvieemIwY8c5jvvzl5Igj5n996NDK44ADkh12SF57beH3b29PJk5MBg9e+LkAAMDSoXgFAAAAAAAAAAAAYAVULpdz33335ayzzsqNN96YpqambLrppvn0pz+d9dZbLyuvvHIuueSS/PCHP0xNTU2+/e1vVzsyAAAAAAAAAAAAAADLgfb2ZPz4rt932LDklFOSUilpbU169Fjw2FdeSUaNSm69tZL30EMrhStJsskmyde/nvzgBwufoa4ueeABxSsAALAsUbwCAAAAAAAAAAAAsAL65z//mRNOOCHjxo3L9ttvnwMOOCAjRozI+9///vTt2zdJcsABB+TrX/96zjjjjHzjG99Ij3e66wwAAAAAAAAAAAAAAJI8/nil9KStrev2bGioFKnU1yc/+1myzz7JkCFvP/bii5Pjj09mz37jtWuvTTbcMBk6tPL9dtstWo7Zs5P77kv23nvR5gMAAEtesdoBAAAAAAAAAAAAAFiy/vznP2ePPfbIU089lWOPPTa/+tWv8uUvfznDhw9P3759Uy6X097enkGDBuUTn/hE5s6dm8suu6zasQEAAAAAAAAAAAAAWA48/njX73nGGckmmySPPZZ8+9vvPPbOO99aupIk5XLy5JNvfP/fx9+rUqlSvAIAACw7aqsdAAAAAAAAAAAAAIAlZ+7cuTnvvPNSKBTywx/+MF/+8pfTt2/ft4wpFAoplUpJkh49eqRcLqdcLlcjLgAAAAAAAAAAAAAAy5k5c5KOjq7bb+edk6OPTlpakkMOSVpbF36NlVZKPvKRN76/5ppFz7OopS0AAMDSoXgFAAAAAAAAAAAAYAXy4osv5rbbbsvnP//5HH/88fMdL5fLKRQKqa+vT5L87W9/S3t7e9Zaa62ujgoAAAAAAAAAAAAA0GXK5WT8+OSBB5J77knGjk2am5OmpkqJSI8eSWNjsvLKyQ47JFtumWyxRdK7d7WTL3uam5NSqWv26tcvOf/8pFhMvvvd5JFHFn6Nvn2Tq6+ulK8kybXXJhdfvOiZmpsXfS4AALDkKV4BAAAAAAAAAAAAWIE88cQT6dGjRzbaaKMkSVtbW+rq6joLVwqFQpLk6aefzhlnnJGLL744e+65Zz784Q9XMzYAAAAAAAAAAAAAwBJVLie33pr87W/JnXcmjz+eFApJTU0ye3bl+IJcfXXS0FAp2Bg4MNlqq2SXXZKDDkre976uO4dlVUtLpaymK5x2WrLWWskddyQ//vHCz19jjUrRymabVb6/+eZk333f+ff/blpbF30uAACw5CleAQAAAAAAAAAAAFiBbLrppikUCpk8eXJaWlrS0NCQUqmUYrGYJHnppZdy66235sILL8wNN9yQgQMH5itf+UqSdJazAAAAAAAAAAAAAAAsr159NbngguQnP6k8nzNn4Us2WloqjySZNKnyuOGG5Ljjkj32qHzdeutKkUt3Mnr06Fx55ZV57rk9Uix+uEv2XHPNyteRI5NS6e3HnH9+5bHFFskjj7zx+qabJv/8Z6W4JUn+8pfkc59b/OKUurrFmw8AACxZilcAAAAAAAAAAAAAViCDBw/OJz7xiYwaNSobb7xxDjnkkPTo0SOPP/547rzzztx666255ZZb8uqrr2bPPffMGWeckY022ihJlK4AAAAAAAAAAAAAAMuthx9Ofvaz5LLLkmIxaWpasuvPW++KKyplHmuskXzrW8lBByU9ey7ZvZYVkydPzl//+tdcccUVGT16dFpaWrLSSitlxx13SU1NOcmyew36TjslV12V9O9f+f4nP0mOP37JrN3YuGTWAQAAloxCubywfZsAAAAAAAAAAAAALMueffbZfOpTn8q4ceOy4YYbpq6uLs8880yamppSLpczdOjQ7Lvvvtl7772z4YYbplQqpVgsVjs2AAAAAAAAAAAAAMBCmzEj+fKXk3/8I2lpSTo6um7v3r2ThobkoouSXXftun2XtunTp+ezn/1srr322tTX12fo0KHZZpttss0222SjjTbKI49skm9+s2dmzVr4tQ89NDn//De+L7ze3XLKKcmpp1aen39+8oUvVJ7vvnuy3nrzr/Pd7yYrrVR5fvHFyX33VX4P06Yle+2V/PnPld/NvOPnnPPW+XPnJg88sPD5k0qpy623LtpcAABgyautdgAAAAAAAAAAAAAAlqx11lknf/rTn/Lb3/42N9xwQ6ZNm5bGxsbsvvvu2WGHHbLNNttks802S319fZIoXQEAAAAAAAAAAAAAlkv/+Efy2c8mTU2V0pWuNnt25bHPPpWyj3POSfr16/ocS0K5XE7h9RaUurq69OnTJ3V1dfnRj36UAw88MP3790+vXr2SJF15Cfrf//72rx9zzBvFKzfckFxwwRvHPvWpN0pXkuTggyuPN3vuuWSddRY+T6GQDB++8PMAAIClR/EKAAAAAAAAAAAAwApo8803z29/+9u0t7dn7Nix2XjjjZMkhUKhs2jlzTfGAQAAAAAAAAAAAAAsL2bMSI44olLK0dRU7TSVDFdemVx/fXLRRcmuu1Y70Tu7/fbbc++996axsTE77LBDNthgg/Tp0yelUinFYjG9e/fORz7ykVx66aXp379/1lhjjSRJe3t7amtrs+mmydy5VT6JKunTJ9l222qnAAAA3qxQLpfL1Q4BAAAAAAAAAAAAwJL338UqilYAAAAAAAAAAAAAgOXdXXcle+6ZzJmTtLRUO838evZMDjgg+d//TWprq53mDWPHjs0f//jHXHLJJXnxxRfT2NiY5ubm1NTUZJ999sn//u//pm/fvp3jH3zwwYwcOTIHHHBAjjnmmIwfPz5jx45NS0tLOjo6csEF38mkST2qeEbV0bNn8u9/J+utV+0kAADAPIpXAAAAAAAAAAAAAFZgylYAAAAAAAAAAAAAgBXFtdcm++2XNDVVO8k769kzGTEiueaapMcy0E3yyCOP5Mgjj8zDDz+cT3ziE/n4xz+eQYMGpbW1NSeccEKeeuqpnHLKKTn22GPTu3fvJMkrr7yST33qU/nPf/6TNddcM2PHjk2xWEyxWExra2vq6v6c1tYDqnxmXa+xsVL64zJ9lgfTpycPPVT52tyczJ1bee82NlYeq6+eDB1a+ZsFALA8W4Y6LwEAAAAAAAAAAABY0gqFQsaMGZMHHnggX/nKV1Jb6/JRAAAAAAAAAAAAAGD5c9llyaGHVsoDlnVNTcno0clOOyU335z06rX095wwYUJuueWWPPPMM9lss81ywAFvlKLceOONee211/LrX/86Bx54YHq8qQ2mo6MjX//61/P3v/89++67bzbddNMkSd++ffPhD384Y8aMycc//vH84Ac/yLbbbpupU6fm9ttvz7HH3pnkk0m64OSWIRtvrHSFZdOMGcn991cet91WKVyZObNSsFIqJeVy5WuSFIuVR1L5e7X66sk22yQjRyZbbZUMG7ZslEYBALxXhXK5XK52CAAAAAAAAAAAAACWjokTJ2bttddOktx9993ZdtttkySlUinFeXfJAAAAAAAAAAAAAAAsw/7xj2T//ZeP0pU369GjUmJw001JQ8PS2ePqq6/OWWedlbvvvjv9+/dPr169svbaa+fCCy/MuuuumyR5+OGHU1tb21mqkiTt7e2pra3NM888kz322CMzZ87MvffemzXWWKNzzH333ZfHH388n/vc5+a7/vy44y7JT3+6e5I+S+fElkHFYnL00cnPf77k125uTp54Ipk9O5k7N2lpSerqKu+hxsbk/e9PVlppye/L8q1cTu66K/nxj5Prr6+8X5qakra2RVuvR4+kvj7p6Ei+8IXK+3399ZdsZgCApUHxCgAAAAAAAAAAAMAK7jOf+Uz69++fn//856mvr0+5XE6hUHjbsfMKWeZdYrqgcQAAAAAAAAAAAAAAXeGOO5LddquUCSyPGhuTD384ufrqpLZ2yaw575rwG2+8MYcddlj69OmTQw45JJtttlkGDhyY9ddfPwMGDHjHa8fnmTVrVgYNGpSBAwfm0UcfTa9evTqPzbu+/M17znvtP/95IsOGrZq2tu7TBtKrV3LrrcnWWy/eOs3NySOPJA88kNx5Z3LvvcmkSUnPnsnb/brK5UoZS79+yZZbJjvuWCn0GT5cGUt3NWtW8qc/JWedlUydWvn7uKQ/abyuLqmpSYYNS044Idl99yX3NwwAYElTvAIAAAAAAAAAAACwgnu7m+VeeumlnH322Vl55ZWz2mqrZdNNN02vXr2y3nrrpbW1NfX19VVKCwAAAAAAAAAAAABQ8fLLyfrrJ6+9Vu0ki6dnz+Rb30q++90lt+bzzz+fT3ziE+no6Mg///nPrLPOOgs1f16Bym9+85scddRROemkk3Laaae9a1nLvOMzZszI0KGXZOLEzyfpuXgns5zYcMPkiScWbW65nIwenfz4x8n11yc9eiRtbZUSloVVV1d5TzU3J5tsUnlv7b134jaAFV9LS3LKKcnZZyfFYjJnTtfs26dP5f31058mn/vc2xcEAQBUk+IVAAAAAAAAAAAAgG6gVColSYrFYiZPnpxDDz00N954Y/r165e5c+emtbU1ffr0Se/evbPppptmlVVWyfDhw7PGGmtkiy22yAYbbFDlMwAAAAAAAAAAAAAAuptPfjK58cZKQcXyrrExue++ZNNNl8x6o0aNyqGHHporr7wye+21V5Jk+vTpKZfLed/73vee1pg1a1Y++clP5pFHHsmtt96a4cOHv+24crncWbgyr5Rl3Lhx2Xrr3TJr1uNJeiyJU1qm9e5dKbv4whcWbt6sWcmoUclZZyWvvFIpyljSnwjdp0+lhOOII5KvfS1Za60luz7LhvvvTw44IJkyJWlqqk6GXr2SbbZJ/vSnZPXVq5MBAODtFKsdAAAAAAAAAAAAAIClr1gsplisXDo6aNCg7LjjjunRo0dOOumkTJkyJX/729/y4x//OIceemh69OiRl156KT/96U/z2c9+NhtttFF+/OMfV/kMAAAAAAAAAAAAAIDu5LLLkttvXzFKV5Jk7txk//3nP5/W1tbcf//9GT9+fOdr5ffQzHH55ZenWCxmzz33TFtbW84777x85StfyX777Zftttsuv/71rzNt2rQkSalUesvceev/5S9/yejRo3PYYYdl+PDh842bp1AopFgsplAopK2tLf/+979z3HHHZfbs5/KBD4xPsbiEm0SWQeVycuCB7338rFnJV7+aDByYnHBCMmFCMnv2ki9dmbfXzJnJL36RbLBB8vGPJ888s+T3oTpaWpLjj09GjkyefbZ6pStJpTjozjuTDTdMLrxw6byfAQAWRaH8Xv5XFAAAAAAAAAAAAAArhFKplGKxmLFjx+bTn/50ZsyYkQkTJsw3bsaMGbnxxhtz2WWX5Yorrsj666+fcePGVSExAAAAAAAAAAAAANDdvPxysv76yWuvVTvJktWzZ/KtbyXf/W5y7bXX5he/+EXuuOOO1NTUZNCgQRk6dGh++9vfZtVVV13gGvOuCd91113z8MMP57zzzstFF12Uyy+/POuss04GDRqUxx57LLNmzcpuu+2Wiy++OP369ZtvnZdffjm77LJLpk+fnscffzx9+/ZNR0dHampq3jLumWeeyYQJEzJz5sxMnjw5TzzxRP72t7/lhRdeyNe+9rV86lOn5xOfqM+cOUv8x7XMqKtLvvzl5Fe/em/jb7opOfjgSiHK3LlLN9vbqalJGhqS009PjjwyKRa7PgNLxoMPJvvtl0yZUt3ClbfTq1eyzTbJxRcngwZVOw0A0N3VVjsAAAAAAAAAAAAAAF2n+PodUx/4wAdy0EEH5aSTTsof//jHHHbYYSmVSnn55Zfz6KOP5rLLLss///nPvPjii9l5552z3XbbZdq0aVl55ZWrfAYAAAAAAAAAAAAAwIruC19ImpurnWLJa2pKzjgj2WCDx3LSSV9LR0dHvvrVr6Znz565/fbbc9VVV+Wll17KH/7wh3zgAx9IuVxOoVB4yxrFYjFNTU1ZZZVVUiqVcs455+SRRx7JP/7xj+y2224pl8t56KGH8pnPfCbXX399fv3rX+ekk07qXKe9vT21tbX59a9/ncceeyznnHNO+vbtmyTzla4kyWOPPZa99torffr0SVtbW0qlUrbffvt8//vfz+67756+feuz1lrJE08s/Z9ftdTWJkcf/e7jZs2qjLv00uqWZHR0VPY/6aTkT39K/vKXZJ11qpeHRXPDDck++2SZLTWaMycZPToZNiy5665k3XWrnQgA6M4K5XK5XO0QAAAAAAAAAAAAAHSdjo6O1NTUZOzYsTn44IMzffr0/Oc//8ndd9+dyy+/PFdffXVeeeWVbLXVVtlnn33ysY99LJtvvvl8N+wBAAAAAAAAAAAAACxpt9yS7Lnnsls2sLgKhaRnz8fS1rZlLrvssuy5555Jkubm5hx//PE555xz8j//8z8599xzF7hGa2trvv/97+dHP/pRkuTkk0/O9773vRSLxc7rxS+66KJ8/etfz/rrr5+LLroo6667bmfpyiOPPJKPf/zj2WSTTXLTTTclSV577bU899xzGT9+fFZaaaXsuOOOnblGjRqVUqmUDTfcMCNGjEh9ff1b8tx/fzJy5IpZltOzZ/KVryQ/+ck7j7vlluSggyrlK3Pndk2296KmJmloSE4/PTnqqMr7j2Xf5Zcnn/vc8vFvqlhM+vVL7rgj2XTTaqcBALorxSsAAAAAAAAAAAAA3dh3vvOd/OhHP8rIkSMzbty4TJs2Ldtss0323nvv7Lrrrtlss806x5ZKpRSLxSqmBQAAAAAAAAAAAABWdLvumtxwQ7VTLG1N2XXXk3PddT9Pks5ClGeffTa77LJLXnvttVxyySXZZZddFrjCqFGjcvzxx+fll1/OTTfdlJ133jmlUimFQiGFQiFPPvlkDjvssDz33HMZNWpUPvzhD3fOPeSQQ/LnP/85P/nJTzJixIiMGTMm9957b+699948++yz+fSnP53zzz8/dXV17/mMjj8+OeecpKlp0X8qy6K1107GjauUlyzI736XHHvssn3uvXoln/pUcuGFlTIWll1XXpkccsjyUboyT6GQ9O2b3HNPstFG1U4DAHRH7nwFAAAAAAAAAAAA6IZeeOGF3H777Rk7dmxqa2tz5513Zv3118+ZZ56Z3/72tznuuOM6S1dKpVKSKF0BAAAAAAAAAAAAAJaqSZOS22+vdoquUJenn/5kkqRcLqe2tjZJss4662S//fbLK6+8kuuvvz5Nb9PkUS6XkySbb755Nt544yTJQw891Hls3vEBAwakVCpl5syZWWONNTrnjx49Otddd10KhUL+8Y9/ZOedd843vvGN3HrrrRk5cmSuvvrqXHjhhQtVupIkp52WrLrqQv4YlnGNjclll71z6cqPfrTsl64kyZw5yV//muyxR9LSUu00LMhNNy1/pStJUi4nr72WfPCDyYQJ1U4DAHRH7n4FAAAAAAAAAAAA6GZmzpyZb37zm9l///3z97//PWuuuWbK5XI+9rGP5Zvf/GY233zzJAsuXHm7m/cAAAAAAAAAAAAAABbXb35T7QRdpS7PPfehvPzynBQKhSRvFKqMHDkyq666au65555MmjTpLceSdI7fYIMN8slPVspbrr322iRJTU1N5/XfNTU1efjhh7PSSitl5ZVX7px/5513Zvr06eno6Ehzc3P+3//7f3nqqafy0ksv5f/+7/+yxx57pKamZqHPqKGhUlLS2LjQU5dJPXsmX/1qsvXWCx7zgx8kP/zhsl+6Mk9TU3LbbcknP5m0tVU7Df9t7Nhkr72Wv9KVecrl5NVXkw99aPn5NwEArDgUrwAAAAAAAAAAAAB0M/369cusWbMyaNCg/OpXv8pPf/rTbLrpprnqqquSvHFT3n8XrkyaNCknnnhiRowY0eWZAQAAAAAAAAAAAIAVW2tr8tvfJi0t1U7SVUo5//z52y822mijrL/++nn66aczceLEJG+UrbxZY2NjvvrVr2adddbJLbfckjPPPDOzZ8/O9OnTc8cdd+Tggw/O3Llzc+yxx2bAgAHp6OhIkuy7774ZM2ZM2tvbM3r06JxwwglZb731lsgZbbVV8rWvVUpLlmfFYrLKKpVSlQX5zW+SM85Y/gommpuTu+9OPv3ppFSqdhrmaW9P9t9/+Xs//beOjmTatOTYY6udBADobgrlN9dVAgAAAAAAAAAAANAtTJ48OS+//HI233zzJMlFF12UF198MV/72tfS87/ucnv++edzzjnn5Nxzz83MmTOTJOeee27+53/+p8tzAwAAAAAAAAAAAAArpksvTb74xWT27Gon6TprrDE3Eyf2yJt7VebOnZvDDz88l156af785z9nn332edu5pVIpxWIx1113Xb773e/m/vvvz9prr52BAwdm0qRJmTp1ar7xjW/k1FNPTY8ePbrojCoFEp/4RDJ6dKXkY3k0YEDyr38lC+qjueaa5KCDlt/zSyrlOIcfnvzyl9VOQpL86EeVx5w51U6yZDQ2Jtdfn3zoQ9VOAgB0F4pXAAAAAAAAAAAAAEhbW1vq6ure8tr06dPzm9/8JmeccUaam5uz/fbb5yMf+UjuvPPOPPHEE3nppZeqlBYAAAAAAAAAAAAAWNHstVdy9dXVTtG16ura89RTtVl77be+fuSRR+acc87JpZdemv3226+zZGXu3LlpaWlJv3790tHRkZqamiTJ+PHjc9VVV+W2227L9OnTs8UWW+Tggw/OBz/4wSqcVTJ3brLTTsnDDyctLVWJsMj69EnuuivZbLO3Pz5tWvL+9yczZ3ZtrqVBOcayYezYZMstl+8in7ez2mrJ009XSn4AAJa2YrUDAAAAAAAAAAAAAFA9pVIpSTpLV8rlcuexyZMn51//+leam5tz9NFH58ILL8z3v//9fPWrX82UKVPyu9/9riqZAQAAAAAAAAAAAIAVz7/+Ve0EXa9cbs1NN81IUrm2u+X1lpK+ffsmSWbMqBwrFosZP358hg4dmk9/+tPzrbPeeuvluOOOy2WXXZYxY8bknHPOqVrpSpL06JHceGOlvKSxsWoxFkqhkPTtm9x884JLV5Lki19ccQoympuTAw9M5sypdpLuq7092X//SlnRiubVV5Pjjqt2CgCgu1C8AgAAAAAAAAAAANCNFYvFzJw5M3/7298ye/bsFAqFzmMbb7xxRo0alfXWWy8TJ05Mnz59kiRbbrlldtttt5x22mnVig0AAAAAAAAAAAAArEBeey2ZOnXR5h56aFIuv/FYWMViMnr0W9c49ND5x33968mllybPPPPuY9+r9vaGXHnlC6/nKKahoSFJ8vDDD6d///7ZbrvtOscOHDgwTz31VK677rq0tbWlpqbmLWuVy+U0LkMtJ336JHfckWy//bJfvlIsJv37J3fdlWy99YLHXXllctNNSWtrl0Vb6pRjVNcvf5k899yi/e1a1jU3JxdckNx7b7WTAADdgeIVAAAAAAAAAAAAgG6spaUlZ599dr72ta91lq6UX79jp1wup1+/fjn55JNz1VVX5e9//3uSZN11181BBx2UF198Mb/73e+qlh0AAAAAAAAAAAAAWDE89FDSs2d19j7xxGTEiHcfd+qpyf77J+ussyR3r8ktt7TnjjvuSHNzc5566ql873vfy/XXX5/tttsum2yySZKkVCqld+/e+cc//pGJEyemrq6u87rveeZdD74saWxMrrsuOeig6v1+302vXsn66yf3359suumCx02blhx2WNLU1HXZusK8cow776x2ku6noyM5/fRkzpxqJ1l6mpuT006rdgoAoDtQvAIAAAAAAAAAAADQjTU0NKS2tjavvPJKbrnllrccm3fj3QEHHJCBAwfm/vvvT2tra5Jkxx13zCc/+cmMGjWqyzMDAAAAAAAAAAAAACuWBx5I5s7t+n2HDUtOOSUpld59/0cfTf7wh+QrX0mmTFlyGebOfX922unD+dCHPpQDDjggp512Wj784Q/nD3/4Q4rFyscHF4vFlMvl7LbbblljjTWSLJtFK2+nri754x+Tq69OVlkl6dGj2okqCoVKMcxxx1V+t+uu+87jv/SlSonEiqi5OTnwwKSlpdpJupd//CN5/RaNFVa5nNx0UzJ5crWTAAArOsUrAAAAAAAAAAAAAN3cRz/60RSLxdxzzz0pl8udN+CVy+UkSVNTU2pra3Pfffelvr4+STJ48OCceOKJOfHEE1MqlaqWHQAAAAAAAAAAAABY/t1+e9eXPjQ0JKNGJfX1yS9+8e7FACNHJocfnvzud0u2gKO+vjGHHvr/Ul9fn7XWWiv/+7//m8svvzyrrbZa5zXdyfJTtLIgu+ySPP10csABSc+e1c3Sq1eywQbJPfckp55aKYd5J889l1x77YpdkjFrVnLFFdVO0b2ceWbl594d/O531U4AAKzoaqsdAAAAAAAAAAAAAIDq2mqrrTJs2LD87W9/y957752tttoqHR0dqampSZK89NJLaW5uTkNDQ5qamtLY2JhCoZARI0ZUOTkAAAAAAAAAAAAAsCIYN67r9zzjjGSTTZLHHku+/e1kn326PkOSNDbW5NOf/m4+9rFT5zu2rJWtzJkzJ0ceeWSmTp2axsbGvO9978vKK6+cVVZZJQMGDMjqq6+eXXbZZYHz+/ZNLrgg+exnk4MPrhTYzJ7ddfl79Kh8Pe645OST371wZZ7f/CYplZZermXB7NmVIpCDD652ku7h6aeTBx+sdoquMXdu8qtfJd/5TlLrE9EBgKXEf2YAAAAAAAAAAAAAkFNPPTUf/ehHc9ZZZ+WPf/xjevfunZaWlowfPz7f/va3M3369Gy55Zbp2bPnfHPL5fIyd0MfAAAAAAAAAAAAALD8aG7u2v123jk5+uikpSU55JCktbVr9/9vLS3FLt+zXC6nra0t5XI5Tz75ZNZYY42stNJK7zhn1qxZuf766zN58uRsvfXWeeihh9LU1JS5c+fm1VdfzZAhQ/LMM8+kVCqlWKyc08SJE7P22mtn8ODBqaurS//+/TNgwICMHLlyXnttlzz55N6ZOnVAWlqSjo6lc659+lRKVo4+Ovnyl5NBg9773JaW5Nxzq/8e6QpPP5088kgydGi1k6z4zj576b3fl0Vtbcnf/pbsvXe1kwAAKyrFKwAAAAAAAAAAAABk5513zhe+8IX88Y9/zLPPPpttttkmffr0yR133JF77rknH/rQh3LyySd3ji+XyymXy503wwEAAAAAAAAAAAAALKqWlq7bq1+/5Pzzk2Ix+e53K0UT1VQqJXPnds1eLS0taWhoSJIUCoXU19fnl7/8Zb7xjW/kmGOOyc9+9rO3lKb8t7mvBx06dGhuvvnmPPvss2lvb09LS0tmz56dHj16JEmKxWLK5XIKhUJeffXVJEljY2OGDx+eqVOnZs6cOZk8eXKamu7LHns8lC996Vf56U9LufTSYorFUubMWfzr1BsaKr/joUOTb30r2X33pHYRPo35iiuScnmx4ywXWlqSn/+88u+DpadcrvyM29qqnaTrzJqV/PrXilcAgKVH8QoAAAAAAAAAAAAASZIf/OAHGTJkSL7//e/ngQceSJLU19dn5513zje+8Y0MHDiw8ya6QqGQQqGQ9vb2FAqF1NTUVDk9AAAAAAAAAAAAALC8am/vur1OOy1Za63kjjuSH/+46/ZdkHI5aW1dmuuX097enoceeijlcjnbbrtt2traUigUUltbmx122CFJ8u9//ztJpZDl7dYoFAqZPXt2XnvttWy++ebp3bt3Nttss3fct1AoZMaMGUmSPffcM2eeeWZeeumllEqltLa2pqWlJb17986aaybnn1/M2Wcnf/5zay699MU89lj/TJvWLzU17SmVymlv77HAvRoaKo/m5mSVVZKttkp23LFStrLBBovz00vOOCOZPXvx1lhedHQkf/lL8stfVgqKWDqee67ys+5uXr9NBQBgqVC8AgAAAAAAAAAAAECSZLXVVst3vvOd7LzzznnsscdSKpXSr1+/7Lbbbunfv3+SpFgsplwup1wu55prrsnFF1+c5ubmrL766vn+97+fgQMHVvckAAAAAAAAAAAAAIDlTn191+215pqVryNHJqXS2485//zKY4stkkceWbp5isWkx4I7RRbbnDlz8vGPfzwvvfRSLrrooiRJbe0bH0tcW1ubNddcMzNnzsyECROy9tprL3Ct2bNnp1Qqpb6+Pq+++mrGjRuXVVddNUOGDHnbwpYkmT59epJklVVWSVK5bn1B+vZNvvSlHvnSl9ZNUinkefzxYv71r448+GApDzzwbO6999GsvPJa2W67LdOzZ9KrV7LZZsmWWybDhiV9+izcz+edjBuXPP30kltveVBTk1x2WXL44Ut23fb29rS2tqa9vT2FQiGNjY1veR8urFdeeSU33XRTGhsbs/nmm2fIkCGdx5qamnL11VfnqaeeSrlcTltbW9rb2zu/1tTUpFwuZ+utt87BBx/cWRL0ZhdddFFuvvnmTJw4MfX19Rk8eHB23XXX7LXXXouceZ4HHkgW5dQPPbTyd2meBfyTe4vNNksOOyzZeuvKv4+ePSuvP/dcss46bz/n619PRoyoFBi9ecznP59ccMHC555n7tzkpZeSd/gTAACwyBSvAAAAAAAAAAAAAPAWO+ywQ3bYYYcFHi8UChk7dmyOO+64PPPMMxk4cGCmTJmSf//73/nJT36SESNGdGFaAACAhVMqJc3NlRv5W1qSurrKh5c0Ni7aBxoAAAAAAAAAAIuvoaHaCaqnUFi84pVy+Y113s68QpU11lgjK6+88nzHa2pq0rt378ydOzezZs16fc23FlHM+3769Olpb2/P3//+92y55ZaZM2dO1llnney000456KCDMnTo0LfMSSoFGUkyderU3H333Zk2bVrWW2+9bLzxxkmSUqmUYrH4ttlra5PNNy9k881rs9tuL+arXz02tbX/yOmn/zaHH75lOjo6UlNTs3A/sIVw992VIpLuZM6c5Oabl2zxyr333puTTz459957b5qamrLmmmvmM5/5TI477ristNJKC71ea2trTj755Jx33nlJkrPPPjtHHnlk53upqakpf/nLX3L77benR48eKRQKKRaLqa2tTUdHR1544YUkyUknnTTf2pMmTcqXvvSl3HbbbRk8eHAGDRqU5ubmXHPNNbnzzjuz1157veN79r39PJLZsxd5+kLZeefkmGMWbs6ppyb9+y/5LA0NldKZ3Xdf8msDALgMHAAAAAAAAAAAAID5lMvllMvlzpuBpkyZknvuuSfbbLNNVltttZx99tl55plncvbZZ2fXXXfNzTffnNNPPz3HH398xowZU+X0AAAAFc3NySOPVG7Yv+OOyocWTJyYFIuVD8UoFisfPtLRkbS3JyuvnAwbluy0U7LVVsmWWyaL8NkOAAAAAAAAAMBC6t17ya95yimVAoEkOf/85AtfqDz/wx+S226bf/x3v/vGdQIXX5zcd1/yej9DkuSjH0169qw8n/c1SYYPT159tfJ89Ojk9Z6RhbKw59/SUrnmYfbsynURH/rQWzO9WXNzc+bOnZvevXunx+sNL4VCobMYpa2tLR0dHamvr39L2cqbzXu9oaEhhx9+eNZcc83U19dnxowZGTNmTM4888xcdNFFGTVqVHbccce3zJ0xY0aS5Cc/+Ul++tOfplgsZq211sqIESNy5JFHZptttnnHc51XcnHnnXfmmmuuySc/+cnsv//+SbJUS1eSZMyYRSvIOPTQyntungWV4ixIsVi51mXEiDde+/znkwsumH/sHnskRx1Vuc6lZ8/KtTHXXJP86EfJ9OkLnz2pXGOzpNx4443ZddddM2DAgHz+85/PoEGDcuutt+aMM87I7bffnptuuimNjY0LteZf//rXnHfeedlqq63y5JNPplevXkneeJ8OGDAgZ511VmbNmpWamprO+yJ69uyZ5557LrvttlvWWmutfPWrX33LujNnzsznPve53HXXXfnlL3+ZkSNHpm/fvp3HmpqakmSxSleS5Pbbk1JpsZZ4z159Nbn22uT++yvXRn3lK+8+59FHkyefrMw59dRk4MAlk2XOnMp7S/EKALA0KF4BAAAAAAAAAAAAYD6FQiGFQiGzZs3KKaeckl/84hdJksbGxhx11FGZPn161l9//Rx22GHp2bNn1l9//bS0tORb3/pWrrjiiuy7777VPQEAAKDbeuWVygeknHtu8vzzlQ+UaGurlLDMUypVilb+29SpyQ03JLfemjQ2JnPnJv36JfvtlxxzTLLBBl12GgAAAAAAAADQrWy5ZfLYY12z19///vavH3PMG8UrN9wwf8nFeeclQ4bMP+/ooyuPJNlpp0qpwsJobk423XTh5jQ0VL726JHsuus7j21ra0uxWFxgWcRrr72W2bNnZ+DAgQsswJhXaLHDDjtk+PDhGTBgQOexGTNm5Cc/+UlOP/30fOc738kll1ySNddcs/P4kCFD8p3vfCcf+9jHUiqV8tJLL+VPf/pT/vSnP+Vf//pXLrjggncsXykWi3nllVdy1VVXJUn22GOP9OvXr7OQZWm6666luvwCnXjiW0tXFuTUUysFQ2+2/vrJsccm++yTjByZTJq08PtPnFh5Xy5kH8p8Xn755Rx11FEZMGBALrnkknzsYx9Lkpx44ok54ogj8oc//CHf//73c/rpp6dcLi+w+OfNnnzyyZx44onZZ599ss022+TEE09M6b9aTGpqarLBAi70eeyxx9LR0ZFhw4Zl9dVX73wflcvl/OUvf8ltt92WH/zgBzniiCPeMu/N7+nFUS4n//nPElnqPbnggjf+lh166HsrXhk58o3n3/rWksvS0VEpFAIAWBqW7v8yAAAAAAAAAAAAAGC5VSqVcuKJJ3aWrhxyyCE57bTTctddd+W2225LXV1dmpqaOsfvsssuWWeddXLBf99hCAAAsJSVy8l99yUHHpisuWblQyWeeaZSrvLaa28tXXkv2toq81pbK2Usv/99ssUWyXbbJVdd9falLQAAAAAAAADAohsxIunVq9opqqNfv+R971t66zc2NqZPnz6ZPn165s6d2/l6uVxOkrzwwgt55ZVXsvbaa6d///5JssACjMbGxs7SlVKplI6OjgwYMCCnnHJKdtttt9x1112577773rLGfvvtl1NOOSUf/OAHM3LkyBx44IH585//nCOPPDLjxo3Lb37zm7dcl/5m8wo1rr/++lx11VX5yEc+kl122eUdMy4p7e3J008v1S3e1rBhlTKVUil5069rPh/84BulKx0dybe/ney1V3L33ZXX1lmncs3LoujZM/n3vxdt7pv95z//yZNPPpmtt946H/vYx9LR0ZFyuZyampqcdNJJSdJZqPNetLS05PTTT09ra2t+9rOfpaWlJYVCIR0dHUnmf0+Uy+WUy+XO99HMmTPz4x//OD179sxnP/vZt8x59dVXc+6552bQoEE5+eST09HRkdtvvz033nhjxo0bt9g/i3leeKFyrVN31VUFWwBA96N4BQAAAAAAAAAAAIC3NWnSpPzf//1fBg8enDFjxuTCCy/MN77xjVx77bU58MAD8/TTT+e2227rHL/JJpukoaEhr732WqZNm1a94AAAQLdRLicXXZRstFGy887J5ZdXPnBiYYtW3k1bW2XNe+9NDj00GTiwUu6ygM/8AAAAAAAAAAAW0pZbJsVF/KTcCy5ICoU3HvN873tvvPaFL7z7Ouus88b4Cy545+MLetx++8LnHzZs4ecsjMGDB2fAgAF58MEH09bWliRpb2/vfH7fffeltbU12223XVZaaaX3vG6xWExNTU1aWlpSX1+flVdeOUmlHCN5awlGTU1N5/NSqZRevXrl8MMPz/vf//7ccMMNeeKJJ5K8UQbz5j2SSjlHW1tbPvvZz2bdddedb/2l4Yknkvr6pbrFfBoaklGjKvv+4hfJ5MkLHnvMMW88/+MfkzPOSK6+OjnggEppS5Lsumuy8cYLn6OtLXnggYWf92blcjl33HFHkmTkyJFJKr/Peb+3/v37Z/jw4Zk6dWoefPDB9/T7vPLKK3PBBRfkrLPOyuDBgzvfL/OKVf5boVBIoVDofB89//zzufvuu7P22mvnU5/6VMrlcue+zc3Neeihh7Lqqqvm1ltvzdChQ7PHHntkzz33zC677JL9998///nPfxbvh5Jk5syktnaxl1luLenrugAA5lG8AgAAAAAAAAAAAMDbmjFjRmpqarLNNttku+22S0tLSzo6OtK7d+/84Ac/SE1NTX7+859n4sSJaWtryz//+c+MGzcu7e3tnTfNAQAALC0TJyYjRyZf/nLy5JPJnDlvfGjE0jRrVjJ9enLWWcn66yejRy/9PQEAAAAAAABgRbfppsncudVO0fXq6pIdd1y6exSLxWy99dZJkn/84x9Jktra2jQ0NOSZZ57Jddddl0KhkA9/+MNJ5i8/+W+lUimlUinlcjmlUqmz1GLGjBlJkj59+iRZcDFKsVhMuVzOeuutl5VWWilTpkxZ4D5J8te//jW33357tthii4wYMeI9ZUyS1tZK4c6XvpSccEJy+unJb3+bXHJJcu21yd13J2PHVspN3u699/DD77rFEnfGGckmmySPPZZ8+9vvPPb1X1eSt16/MmlS8vzzb3y/884Ln6O5ORkzZuHn/bfx48envr4+Q4YMSfLW90RDQ0Pe//73p7m5OePHj39Pa33zm9/MPvvsk4MPPjhz585N/evNOP+fvfsOr6JM2DB+n5IeOkqTJip2pIuoIDYWOxYs62JZe0NXRXdV7Hz2FdfesCGKou6KYkFFFBWxdwWkWOgtpCfnfH+MSUA6JBlC7t91nSvT55kQchKYd57VFa8sr7i4mFGjRgHwl7/8ZaWvzyVLlgAwa9YsTjnlFNq0acOwYcO477776NatG88//zynnnoqs9fUhrMOCgpWLIiqbf7oe5IkSap0tbjbTpIkSZIkSZIkSZIkSZIkSWsTi8WIxWJAMLAJgkFJ9evXZ7/99uN///sfPXv2pF27dvz+++8UFRWx7777AsFgttUNlpMkSZKkDZVMwkMPwYUXQmEhlJSEkyM/P3gdcACcdBLceitkZoaTRZIkSZIkSZIkSZKkmi41Fdq0gZ9+CjtJ9crIgD86UarUkCFDeOWVVxg8eDBz586ld+/eLFiwgLvuuospU6Zwww030K5dOyAox/jwww8pKiqiR48epKSkADB//nwaN25cXrRStm00GmX8+PFMnjwZgO22226l8y9flFJaWko8HmfOnDksXLiQrKws6tatu9rsjz/+OPPnz+fmm29eIePapKTAX/4CixYFr8WLYcaM4GPZq2z5okUQjUL9+hWvpUshL2+tp6k0ffrA+ecH98P89a9Bcczq1K8PDRtWzP+5C2T27ODvE8Afn7L1Nm/ehu23vGXLlhGNRsnKylppXSwWo169epSUlJSXnqxOYWEhV111FcXFxdx6663lYxUikQjJZJLiP9o8SktLy8c//Flubi4PPvgg9erV44wzzgBW/DoqLCwEYOnSpey+++6MHDmS7OxsAPr27Ut6ejpPP/00d955J0OHDl1t1qIi+OgjKC0N7msq+1g2/fXX4d3vtCkoKQnu/3KoiSRJqmwWr0iSJEmSJEmSJEmSJEmSJGmVOnTowPbbb8+PP/7I119/zc4771w+EOm3335j5syZXHLJJSQSCV566SWysrK47LLLuOiii4B1G8wmSZIkSetj1iw4/nj47DPIzQ07TSA/H4YPh5degmeegT33DDuRJEmSJEmSJEmSJEk10557wpQpwUP5a4uCAujUqerP06RJE1555RX+8Y9/MGzYMIYNG0YikaB58+bl94CnpaWRSCSIRqP06tWL4uJi5syZwxZbbAHAxx9/zJVXXsmee+5J165dadGiBUVFRfz4448MHTqU2bNnc9lll9GyZcvy83799de0b9++vLwFIB4PHol82223MWXKFI444ojycyx/D3o0GuX9999n4sSJbLXVVuy3337rdc2RCBxzzLptm0wGfxbLF7I8/DD8+ON6nXKD1asX3H8SjcJVV8EXX6x5+z/3mPy5pGX5+T+6Q9bbwoVBEdLypSHLf2zUCLbZBuJreMJ1NBolmUySSCRWWldWnFI2vSYvvvgizz33HCNGjKDNH40yaWlp1KtX749rDC5ydaUrAB999BFz5syhV69ebLvttuXlLWXKyn+ysrI477zzyM7OLv/70KRJE84++2yefvppXn31VYYOHbrS/mXy8uCf/ww+L7HYih/j8eDr64+emFopGrV0RZIkVQ2LVyRJkiRJkiRJkiRJkiRJkrRal156KUcddRT33nsvd999N5FIhMLCQl5++WW++OILBgwYwGWXXcYVV1xBaWkpaWlpZP15FJckSZIkVYL334e//CUoOikpCTvNivLzg9cBB8CNN8KgQWEnkiRJkiRJkiRJkiSp5vn73+HZZyE3N+wk1adHj6DAojrsuOOOPPHEE0yZMoVff/2V0tJSWrduTffu3cu3iUajAGy//fZMnTqVOnXqlK9r1qwZWVlZPPnkkzz00ENEo1EikQg5OTlst912HHnkkQwZMoS0tLTyfR566CGeffZZ9ttvP3bddVcaN27MggULeOeddxgzZgxbbrkll1xySXmBRpmyUot77rmHuXPncsstt9C0adMq+9xEIpCREbyaNQuWvflmUDJSHa6/Hlq2hHffhVtuWfv2f/47stynfKX5Zcs2LNOXX0K/fisXh5RN9+sHF164+uKVSCRCw4YNKS0tZdGiRSutTyaTLF26lGg0utKf//JycnI477zzaNasGVtssQUvv/wyyWSSoqIiPvzwQwDGjRtHPB6nVatW7LPPPisdo6SkhHvuuYd4PM4pp5xSnm95DRo0KF++9dZbAxV/H4DyZfPnz19tVoD69WHChNWv//JL2Guv2lu+slwHkyRJUqWyeEWSJEmSJEmSJEmSJEmSJEmr1b9/fw4++GDuvfdevvzyS3beeWfmzp3LCy+8QMuWLenfvz/AGgc6SZIkSdLGeu016N8f8vLCTrJm+fnwr3/BwoVwzTXBQzkkSZIkSZIkSZIkSdK66dEDmjSBadPCTlI96tSBSy+t3nM2btyYxo0br7CsrORkeV988cVK++666648++yzzJo1i19++YXffvuNvLw8GjVqxK677krnzp1X2ueAAw5g6tSpvPnmmzz99NOUlpYSi8WoU6cOJ554IieeeCK77777SvtFIhGmTZvGSy+9REZGBieffDLx1TV8VJFYLLj3I5ms+nNttVXwce+9IZFY9TbDhwev3XaDL74I7k9p2DBY9+dOmrLyGICpUzcsU8eO8EevyQbbYYcdKCkp4bvvvlvl+u+//55YLMb222+/2mNEIpHy8pbevXuvcv3IkSMZOXIkf/3rX1dZvPL777/zyiuv0KRJE4466qhVniczM5MuXbrw3XffMXfuXLbbbjsSf/xhRKNRFixYAKxY0LIh0tNX/2e8oYYMgauvDqaHD4eTT65Y17IldOoUTJd9BMjMhMMOC6bnz4f3369Yt//+wfqy7cp06gSLFwfT770Hf3xK1ovFK5IkqapYvCJJkiRJkiRJkiRJkiRJkqQ1+r//+z+aNm3KQw89xAcffEAikaBly5ZccskltGvXLux4kiRJkjZzL78MxxwTlJrUBHl5cNttwcdbbw07jSRJkiRJkiRJkiRJNUckEhSR/OMfkJsbdpqql5EBBx4Ydop1L5CIRqM0adKEJk2a0KVLl5XWr6rApV+/fhx44IEsXbqURYsWsXDhQgoKCsjKymKbbbahTp06qz3fww8/TEFBAYMGDaJhWcNINcrIgHgciour/dTr5O234cgjg+m99oLHHgum27SBVq0qtnvrrQ07fkbGRsUDYP/99wdg7Nix3HLLLSusmz17Np9//jmtWrVi5513XkOODK6//noAUlNTicVixGIxAN5++22GDx/O8ccfz4ABA2jRosVK+yeTSZ5//nlKS0vp27cvGau5sNTUVE4//XROP/10HnjgAfbcc0+i0Wj5+lv/uBHogAMOWI/PwMpatoSCgo06xHrp0ycoY/mzLbeEF18Mpt95B5bvq3nggeDr6M/OPz94AfTuDePHr3+eVfwRSZIkVQqLVyRJkiRJkiRJkiRJkiRJkrRGO+64Iw888ABHHHEE8+bNIz8/n0MOOYTmzZuHHU2SJEnSZm78eBgwoOaUrpTJy4N774X69eGKK8JOI0mSJEmSJEmSJElSzXHCCXDRRWGnqHoZGTBoEPzRH7FZWF2BSywWo0GDBjRo0ICtt956hXWrKmspc8MNN3DDDTdQWlpa6VnXRXp65RevDBkCV18dTA8fDiefHEw//HBQfvFnV10FZZ0zI0bApEnw66/B/LBhFcUrJ50EU6fCt9/CP/9Zsf8bbwTLNkRm5obtt7ztt9+effbZh/Hjx/Of//yHs846C4Bly5YxePBgIpEIp59+evn2yWSSl19+mXg8zl/+8hcg+Pop2+/PEokETzzxBF27duWQQw5ZbY5HHnmE1NRUzjnnnNVuE4lEOOaYY3j66ad58sknSSaTHHDAAUQiEcaOHcuIESNo164dl1122YZ8KsplZATlKz//vFGHqbF69gw7gSRJ2lxZvCJJkiRJkiRJkiRJkiRJkqR1UjZwqUwikSASiax2oJskSZIkbYwvvoCDDgpKTGqivDwYOhS23BKWez6EJEmSJEmSJEmSJElag+xs+Otf4ZFHoKQk7DRVJ5mE004LO0X41uVe9FhI7TQtW0JKCuTnV/25Xn551csHDaooXnn9dXjssYp1774L118PV1wRFPjceOOK+86YAX//+4bliURg2203bN/lxeNx7r//fvbaay/OP/98xowZQ9u2bZk4cSJfffUV++yzD5deemn59sXFxRx22GFAMF6hTDKZJJlMLpcvQiKRYPHixZSWljJ79uzy7f78NfXqq6/y9ddfs/3229OxY8c15q1bty4PPvggt956K0899RQjR46ktLSU9PR0TjjhBC677DK22GKLjf68dO++YcUrjz224tdAmWuuCV7rs8+atG27/tnWRVaWxSuSJKnqWLwiSZIkSZIkSZIkSZIkSZKkDRKNRsOOIEmSJGkzVVgIhx8OublhJ9k4eXlw4YWwzz6V8zAKSZIkSZIkSZIkSZJqg3/8A554YvMtXklNhf79oXHjsJNoTTp3hqKisFOs2ZVXwuTJcN550KkTZGbCrFnw3//C0KEwf/6GHTc7G3r0qJyM22yzDZ999hnXXnstr7/+OpMmTaJ169bccMMNDB48eIWilHg8zg477EBWVtYKx4hEIisVqsRiMXbZZRcGDBhAt27dyrf7s4yMDK688kp6rOMFbb311tx8882cfPLJLFiwgGg0SuPGjWndujWNGjVa38tfpb32gpdeqp5Sn01JNBr8vZIkSaoKkeTyVX2SJEmSJEmSJEmSJEmSJEmSJEmSJIXs0kvh7ruD4pKaLhqFDh2Ch1zYXylJkiRJkiRJkiRJ0rq54gq4447N496BP6tfH6ZOhYYNw06italfH5YsCTtF9cvMhC++gG22CTvJ5umjj+CAA2Dp0rCTVK+UFMjNDT5KkiRVNm/TliRJkiRJkiRJkiRJkiRJkiRJkiRtMiZPhv/8Z/N5cEoiAT/+GDwMRpIkSZIkSZIkSZIkrZshQ6BFC4hEwk5SuTIz4bHHLF2pKTp0CDtBOJJJaNcu7BSbr1133XzujVofW29t6YokSao6Fq9IkiRJkiRJkiRJkiRJkiRJkiRJkjYJhYVw9NGQnx92ksqVmwtXXgk//RR2EkmSJEmSJEmSJEmSaoaUFBg1CtLTw05SeVJToW9fOPTQsJNoXe29N8RiYaeofjvuuPmVHm1KMjKga9ewU1Sv9PTgvjBJkqSqYvGKJEmSJEmSJEmSJEmSJEmSNloyGXYCSZIkSZuDK6+EuXPDTlE1CgvhmGMgkQg7iSRJkiRJkiRJkiRJNUOHDnDRRZCZGXaSypGZCQ8+GHYKrY9u3SArK+wU1SsSgb32CjvF5m/wYKhTJ+wU1SeZhLPOCjuFJEnanFm8IkmSJEmSJEmSJEmSJEmSpI1SVATvvRd2CkmSJEk13aJFcNddkJcXdpKqkUjAlCnw5pthJ5EkSZIkSZIkSZIkqeYYMgRatoR4POwkGyczEx57DBo2DDuJ1seeewb3y9cmWVnQr1/YKTZ/Bx0Eqalhp6gekQjsuy80bx52EkmStDmzeEWSJEmSJEmSJEmSJEmSJEkbZdEiOOww+P33sJNIkiRJqskefRSim/mIt2XL4Oabw04hSZIkSZIkSZIkSVLNkZICb70FjRvX3PsKMjPhmmvg0EPDTqL11aABHH54zf3a2xB16gQlGapa8Ticfz6kp4edpOplZcGll4adQpIkbe4iyWQyGXYISZIkSZIkSZIkSZIkSZIk1WwXXACxGNx+e9hJJEmSJNVEiQS0bAm//RZ2kqqXng4//ACtWoWdRJIkSZIkSZIkSZKkmmPaNOjaFRYtgpr0NN2srOBe6xtuCDuJNtTkydCrF+TlhZ2k6mVmwrXXwj/+EXaS2mH2bGjbFgoKwk5StVq1gunTIRIJO4kkSdqc1aKuREmSJEmSJEmSJEmSJEmSJFWVwYNh+HCYMyfsJJIkSZJqorfegqVLw05RPRIJ+M9/wk4hSZIkSZIkSZIkSVLNsvXWMHEiNGoEsVjYadZNZiacey5cf33YSbQxunQJiiNqg0QCTjkl7BS1R9OmcMABNed72obIzIRLLrF0RZIkVT2LVyRJkiRJkiRJkiRJkiRJkrTRmjeHE06AW24JO4kkSZKkmujmm2HZsrBTVI+iIrj/figsDDuJJEmSJEmSJEmSJEk1S/v28Mkn0KwZpKSEnWbNMjNhyBD4v/+zcGBzMHgwZGeHnaJqRaNwxBHQoEHYSWqXf/8b0tLCTlF1mjaF008PO4UkSaoNIslkMhl2CEmSJEmSJEmSJEmSJEmSJNV8v/wCu+4K338PW2657vsVFRVRXFxMcXExpaWlxGIx4vE4KSkppKamEnGkoSRJkrRZ+/132HprKCgIO0n1qVMHHnoIjjkm7CSSJEmSJEmSJEmSJNU8c+fCccfBRx9Bbm7YaVaUkgLp6d4XsLnJzw/ukV+2LOwkVSczE8aPhy5dwk5S+9x9d1Dus6l9P9tYGRnw3nvQqVPYSSRJUm1g8YokSZIkSZIkSZIkSZIkSZIqzTnnQFYW3Hzzqtfn5eXx+++/89tvvzFjxgx+//13CgoKiEajRCIRIpEIyWSSZDJJIpEgJSWFLbfckjZt2tCiRQuaNWtGnTp1LGORJEmSNiPPPQennAI5OWEnqV6nnAIPPxx2CkmSJEmSJEmSJEmSaqZkEp54Irh/uaAASkrCThQUV+y1Fzz2GDRpEnYaVbbNtRwDIDUV/vIXePHFsJPUTokE9OgBn3wCpaVhp6kcmZlw7rlw001hJ5EkSbWFxSuSJEmSJEmSJEmSJEmSJEmqNLNmQYcO8MMPsMUWwbIlS5YwadIkPv/8cwoLC4nH4xQXF5NIJNb5uJFIhNTUVEpLS4nFYuywww706NGDLbfcsoquRJIkSVJ1ueQSuP324AECqzJwIAwfXjG/Lj2Mu+wSFJt07QodOwYD+QGmT4e2bVfevmVLuPJK6NwZWrSAhg2huBh++QXefx/uuAO++mrjzvFn228P33239u0kSZIkSZIkSZIkSdLq/fYb/PWvMGlSeIUYKSmQng733QfHHbdu9zao5kkkYI89YPLkzacco0y9ejBlCjRuHHaS2uvnn2HnnSEvL+wklWPrrYN7o1JTw04iSZJqC4tXJEmSJEmSJEmSJEmSJEmSVKnOOgvq10/y979P4/3332fWrFkkk0lKK3F0WSQSIRaL0bhxY3r27MkOO+xALBartONLkiRJqj7duwcPP1mdDSleueAC+Pe/V16+ulKUXr3gnXdWf7yCAthnH/jwww0/x5+lpAQPSojH176tJEmSJEmSJEmSJElavWQSHn88+L/8RAJycqrnvCkpEItBnz7w8MPQtGn1nFfhmT4ddtpp8ynHAMjMhCeegP79w06i//wHBg+u+V9fGRkwYQJ07hx2EkmSVJtEww4gSZIkSZIkSZIkSZIkSZKkzUcikeDQQz+itPR2nnnmWX7++WdKSkoqtXQFIJlMUlJSwuzZs/nf//7HLbfcwrhx4ygqKqrU80iSJEmqWskkfPNN5R938WJ49VW47jq49961b79sGYwYAaedBv36wQEHwLXXQnFxsD49Hc49d+PO8Wfp6fDtt+u/nyRJkiRJkiRJkiRJWlEkAgMHwty58MADsNtuwYP/Y7GqOV92dvA6+2z4+msYM8bSldqiTRu4+WbIygo7SeVITYX997d0ZVNx9tnBvUuZmWEn2XCZmXDrrZauSJKk6hdJJpPJsENIkiRJkiRJkiRJkiRJkiSp5ps3bx6jRo1i8eLFFJc9nbgaxeNx0tLSOOqoo2jTpk21n1+SJEnS+ps+HXbaCfLyVr/NwIEwfHjFfCSyfudYfv/p06Ft23Xf98UX4bDDgun//Q8OPbTyzpGVBXfdBSefvO55JEmSJEmSJEmSJEnSuvn6a7jjDnj6aUhJgfx82JhbnLOyIJkMijcGD4ZjjoH09EqLqxokkYA99oDJk6G0NOw0G6dePZgyBRo3DjuJypSUwEEHwYQJwfetmiQzEy6/HK64IuwkkiSpNoqHHUCSJEmSJEmSJEmSJEmSJEk1WyKR4L333mPChAmUlJSElqOkpISSkhKeeuopdt11Vw488EBSU1NDyyNJkiRp7T75BOKb4Ci3rCzo2TN4lXnttco9R24uvP++xSuSJEmSJEmSJEmSJFWFnXeGhx+Gf/8bJk4MSjLefhs+/xxycoLSlOLioDijtDQo04jHIRaruJehqAi22Sa4f2CPPaB7d9hhhzCvSpuCaBSeew46doQFC4JCnpooIwOef97SlU1NPA4vvQR9+8KkSTWnfCUzE84919IVSZIUnk3wlnRJkiRJkiRJkiRJkiRJkiTVFPPmzWPUqFEsXrw41NKV5ZWUlPDll1/y448/cuSRR9KmTZuwI0mSJElajTlzgoeUbCruuAMGDVpx2bx5cNddcM89lX++WbMq/5iSJEmSJEmSJEmSJKlCnTpw4IHB61//CpbNmweffgo//wwFBcGrpCQoY8nIgHr1YLfdYPvtK0pYpOVttRW8/35QxrN4cdhp1l9GBjz1FOy7b9hJtCrp6fD663DkkfDWW5CXF3aiNcvMDApXLr887CSSJKk281c3SZIkSZIkSZIkSZIkSZIkbZAff/yR5557juLi4rCjrKSkpIRly5YxYsQI9tlnH3r06BF2JEmSJEmrkJ8PpaVhp1i7tDSIxYKHrFSm/PzKPZ4kSZIkSZIkSZIkSVq7LbYIilikjbHddvD229CrF+TkQDIZdqJ1k5EB994LRxwRdhKtSWoqvPginHkmjBixaZavRKPBfVV33AGnnx52GkmSVNtFww4gSZIkSZIkSZIkSZIkSZKkmuerr75i1KhRm2TpyvKKi4t5++23efvtt0nWlJFskiRJUi1SUFD5ZSYb4847Yc894eCD4eqrg4dibLEF/OtfcM89lX8+i1ckSZIkSZIkSZIkSZJqrt12g4kToUGDoIRiU5eZCY8/DgMHhp1E6yIWgwcfhNGjoVEjSE8PO1GFrCzYaSf49FNLVyRJ0qahBvw4LkmSJEmSJEmSJEmSJEmSpE3J559/zn//+19KNqWnI69BcXExH3zwAW+88UbYUSRJkiT9yabWjzh9Orz/PowZA9dcA//4R8W6k0+G1NTKPd+mdv2SJEmSJEmSJEmSJElaPzvtBJMnQ4sWkJERdppVi8eDoozRo+Goo8JOo/V14IEwdSoceWRQnhOmaDT4Ov/Xv+Czz2D77cPNI0mSVMbiFUmSJEmSJEmSJEmSJEmSJK2z7777jjFjxtSY0pUyxcXFTJ48mQkTJoQdRZIkSdJyMjKCBzuEbXUPvUgkKqbjcahbt3LPG/aDECRJkiRJkiRJkiRJkrTx2raF77+Hk0/e9MpXsrKgR48g34EHhp1GG6pePXjyyaA8p1GjcO47ys4OioY+/RQuvxxiserPIEmStDqbwC3pkiRJkiRJkiRJkiRJkiRJqglmzJjB6NGja1zpSpni4mImTJhAVlYWnTp1CjuOJEmSJIIHTcRiUFy8/vsOGQJXXx1MDx8ePLiiTMuWUPZj//I//mdmwmGHBdPz58P77wfT77wDv/wCb74J06dDMgldusAll1TsO3VqsM+GnmNVNrUHbUiSJEmSJEmSJEmSJGnDZGbC3XfDccfBgAGwaBHk54eXJx6H9HT497/hlFMgEgkviyrPgQfCzz/D44/DLbcE9yfl5QX3O1WFeDx4degAl14a3Bdl4YokSdoUWbwiSZIkSZIkSZIkSZIkSZKktSosLGTUqFE1tnSlTHFxMWPHjqVt27Y0aNAg7DiSJElSrbfllpCaCgUFlXvcPn2CMpZVne/FF4Ppd96BffYJplNToX//4LUqOTnw979v3DlWZautVr9OkiRJkiRJkiRJkiRJNc+ee8JPP8EllwT3lhQUQCJRvRmys6FjRxgxwvtTNkd16sA558DZZ8OECUEByxtvBOU6lXUfVlZWUOYycCBccAG0b185x5UkSaoq0bADSJIkSZIkSZIkSZIkSZIkadP36quvUlhYGHaMSlFSUsKoUaNIJpNhR5EkSZJqvU6dYFPod7zzThg9GqZOhaVLg0yLF8PkyXDzzbDTTkGJSmXKyoI99qjcY0qSJEmSJEmSJEmSJCl8mZlw993w7rvQvz+kp0NGRtWeMyUlOMfuu8OTT8L48ZaubO4iEdh7b/jf/2D6dBgyBHr3hvr1IS0N6tWDeHztxynbNiUFmjWDQw+FYcNg7ly45x5LVyRJUs0QSTpiVJIkSZIkSZIkSZIkSZIkSWswbdo0Ro4cSXFxcdhRKk1KSgr77rsv3bt3DzuKJEmSVKslk5CdDXl5YSepfnXqBA/X2G23sJNIkiRJkiRJkiRJkiSpKs2fDw8/DLffDvn5kJNTecfOygo+DhwIF1wA221XecdWzTV7NnzyCXz8MUyYEHwNFhQEr2g0KANKT4dWraBXL+jcGTp2hLp1w04uSZK0YSxekSRJkiRJkiRJkiRJkiRJ0moVFhZy1113kZubG3aUSpeSksJZZ51FgwYNwo4iSZIk1WrdugUD/GublBTIzQ0+SpIkSZIkSZIkSZIkafOXSMBrr8EDD8BHHwVlGBkZQRlGUdHa94/FgqKVwsJgvw4d4MQT4bjjIDOz6vNLkiRJmyqLVyRJkiRJkiRJkiRJkiRJkrRaL730El9//TUlJSVhR6l0kUiEpk2bctpppxGJRMKOI0mSJNVaF18Mt98OtW2kW/v28P33YaeQJEmSJEmSJEmSJElSWJYuhc8+g08+gfHj4YsvIDc3KGEpLoZ4HFJTIS0Ntt0WevWCrl2hc2do1izs9JIkSdKmIx52AEmSJEmSJEmSJEmSJEmSJG2ali5dutmWrgAkk0kWLFjAjBkzaNOmTdhxJEmSpFqre3eoUyd4kERtssceYSeQJEmSJEmSJEmSJElSmOrWDcpUevWCiy4KO40kSZJUc0XDDiBJkiRJkiRJkiRJkiRJkqRN0+TJk0kmk2HHqFJFRUVMnDgx7BiSJElSrdazJxQVhZ2iemVnw/77h51CkiRJkiRJkiRJkiRJkiRJkmo+i1ckSZIkSZIkSZIkSZIkSZK0ktLSUj7++GNKS0vDjlLlpk2bRk5OTtgxJEmSpFqreXPYY4+wU1SvSASOOCLsFJIkSZIkSZIkSZIkSZIkSZJU81m8IkmSJEmSJEmSJEmSJEmSpJX88MMPJBKJsGNUi0gkwuTJk8OOIUmSJNVql14K2dlhp6geqalw2mmQnh52EkmSJEmSJEmSJEmSJEmSJEmq+SxekSRJkiRJkiRJkiRJkiRJ0kree+89ioqKwo5RLUpKSpg0aVKtKZqRJEmSNkX77197ileiUTj33LBTSJIkSZIkSZIkSZIkSZIkSdLmweIVSZIkSZIkSZIkSZIkSZIkrWDBggXMmzcv7BjVKpFI8NNPP4UdQ5IkSaq1olG46CLIyAg7SdXr3h3atg07hSRJkiRJkiRJkiRJkiRJkiRtHixekSRJkiRJkiRJkiRJkiRJ0gpmzpxJJBIJO0a1Kioq4ueffw47hiRJklSrnXIKJJNhp6ha2dkweHDYKSRJkiRJkiRJkiRJkiRJkiRp8xEPO4AkSZIkSZIkSZIkSZIkSZI2LbNmzaK4uHit23Xo0IHDDz+8fP6aa65ZaZshQ4aUT7/44ot88cUXazxmkyZN2H333WnWrBl16tQhLS2N0tJSFi9ezPTp05k4cSJLlixZ5b6tW7emW7dutGzZkoyMDAoLC1myZAmzZs3i9ddfJ5FIrPHcM2bMWON6SZIkSVWrUSM480y4/37Izw87TeWLRqFNGzjwwLCTSJIkSZIkSZIkSZIkSZIkSdLmw+IVSZIkSZIkSZIkSZIkSZIkrWDWrFmhnbtp06bstttuKyyLxWJsueWWbLnlluyyyy488MADLF68eIVt9ttvP3r27LnCsng8TlZWFs2bN2fcuHFrLV6ZP38+yWSSSCRSGZciSZIkaQMMHQrPPw8h/lpSZdLSYNSooIDF3z0kSZIkSZIkSZIkSZIkSZIkqXJYvCJJkiRJkiRJkiRJkiRJkqRypaWlLFy4MLTz5+fn89lnnzFjxgxycnKIRqNsu+22dOvWDYCMjAw6derEW2+9Vb5Px44dy0tXCgsLmTRpEr/88gulpaXUq1eP1q1bk0wm13ruSCTCwoULadSoUdVcnCRJkqS1Sk+HZ5+FPn0gPz/sNJUnMxOuuAK22y4BRC1dkSRJkiRJkiRJkiRJkiRJkqRKYvGKJEmSJEmSJEmSJEmSJEmSys2bN494PE5RUVEo5//xxx/58ccfV1g2ZcoUWrVqRdOmTQFIS0srXxeNRundu3f5/NNPP82MGTNW2P/TTz9dp3NHIhF+//13i1ckSZKkkO2+O5x+OjzwwOZRvhKNQrt2cOmlwe8ws2fPZvz48Xz55Zfk5ubSqVMn2rdvT/fu3cOOKkmSJEmSJEmSJEmSJEmSJEk1jsUrkiRJkiRJkiRJkiRJkiRJKjd79mySyWTYMcqlpaWxzTbb0Lhx4/JlU6ZMKZ/eaqutqFu3LgBLliyhbdu2HHzwwdSvX59ly5bxww8/8M4771BQULDWcxUVFfHLL7+w8847V/6FSJIkSVov//d/MHo0zJoVdpKNl5YGzz4L8+fP4Y033uDyyy/n119/JRqNUqdOHYYNG0bTpk059dRTue6668KOK0mSJEmSJEmSJEmSJEmSJEk1isUrkiRJkiRJkiRJkiRJkiRJKpebm0tJSckG7TtkyJBKyzFgwAC23377FZYtWbKE9957j59++ql8WZMmTcqn69WrR69evcrn69evT/fu3dl66615+OGHKSwsXOt5ly5dWgnpJUmSJG2s9HR44QXo1Qtyc8NOs+EyM+HmmyEt7WeGDXuIO++8ky233JKrr76aQYMGkZ6ezuTJk3nwwQe58cYbWbJkCcOGDQs7tiRJkiRJkiRJkiRJkiRJkiTVGBavSJIkSZIkSZIkSZIkSZIkqVxJSQnJZDLsGKsVj694+2t6evoK83PnzuWtt94iMzOTAw44gPT0dLbYYgv23HNPxo0bt9bjFxcXV2peSZIkSRuuc2d48UU49FDIzw87zfrLzISLLoKjjprDPfcM58EHH6SwsJA+ffrQpUsX6tatS0lJCXvssQdbbbUVDRs25KGHHqJdu3ZccMEFYceXJEmSJEmSJEmSJEmSJEmSpBrB4hVJkiRJkiRJkiRJkiRJkiSVKyoq2uB9H3nkkZWWnXLKKRt0rHHjxvHBBx+Qnp5OmzZt6NatG/Xq1ePAAw8kJSWFCRMmAEFRzPJef/11pk6dCkDDhg3Zc889Adh2220tXpEkSZJqoP32g6eeghNOqFnlK1lZ8Le/Jbn22ghPPz2ORx55hPnz55ORkcGoUaN45pln2HXXXbn00ks56KCDaNWqFWeddRaTJ09m4sSJnHDCCTRu3Djsy5AkSZIkSZIkSZIkSZIkSZKkTZ7FK5IkSZIkSZIkSZIkSZIkSaoUs2bNqrRjzZ8/v3z6xx9/pKSkhL322guAzp07lxevLF68eIX9lp9ffjotLW2dzhuJRDYssCRJkqQqc8QR8MwzcOyxkJcXdpq1y8yEs85KcPPNUQoK8rnlllv49ddf2WuvvbjnnntIJBLMnz+fgQMHcvHFF1OvXj169+7NNttsw5133sk333xj6YokSZIkSZIkSZIkSZIkSZIkraNo2AEkSZIkSZIkSZIkSZIkSZK06UhNTQ31/PF4fJXLk8lk+XRGRkb59MyZM0kkEuXz9evXX+X0kiVLNur8kiRJksJ1yCEwZgxkZ0MsFnaa1cvMhH/9q5RbbokSicBdd93FF198Qa9evXjhhRfYaaed2GWXXdhnn30YN24cc+bM4f777y/ff7fdduOEE04on1+4cGEYlyFJkiRJkiRJkiRJkiRJkiRJNYYjQyVJkiRJkiRJkiRJkiRJklQuHo8TjUZXKDOpbPXq1WPQoEHl89dcc0359HnnncfPP//MzJkzWbJkCdFolNatW7P77ruXb/Prr7+WT+fm5vLtt9+y8847A7D//vsTj8fJyMigS5cu5dt99dVX65Qt7OIZSZIkSavXuzd8+SUMGADffgu5uWEnqpCeDnXrwtNPQ58+Fc0wM2fOJC0tjX//+980bNiQkpIS4vE4RUVFbLPNNuy22248//zzTJkyhXbt2hGJRMr3LSws5NFHH+X111/nhRdeIDMzc71z5ebC55/D9OlQUAD5+VBaGuRNT4f69aFDB2jdGpY7tSRJkiRJkiRJkiRJkiRJkiTVGBavSJIkSZIkSZIkSZIkSZIkqVx2dnb5Q4DDkJqaSocOHejQocMq1y9btoxXX311hWWvvvoqTZs2pXHjxjRp0oRjjz12hfXff/89n3766Tqdv27duhsWXJIkSVK1aNsWPvwQ7r4bLrsMCguDIpEwZWbCscfCnXdCdnawLJFIEI1GmTJlCqmpqTRu3BiAWCxGMpkkNTWVZDJJXl4eJSUlFBcXr1C6AkExZsuWLZk4cSJdunTh/fffp0GDBqvNUVAAkyfDJ5/Au+/CpEkwe3aQL5GoeCWTEI0Gr1gMiouD6Z13hr33hu7dg9dWW1XZp0ySJEmSJEmSJEmSJEmSJEmSKo3FK5IkSZIkSZIkSZIkSZIkSSrXrFmzUM//7rvv0rZtW7bYYgsyMzOJxWIUFhayYMECpkyZwscff0x+fv4K++Tl5fHQQw/Rs2dPdthhB+rXr08ikWDu3Ll8/vnnfPLJJ+t07tTUVLbyycKSJEnSJi8ahfPOg4MPhgED4NtvITe3+nOkp0PduvD009Cnz58zRgHYb7/9GD9+PB999BH9+/cvL1cpKipi1KhRfPfdd+y6665su+22Kx0/Fotx+OGHU1RUxOWXX07nzp2ZOHEiTZs2XWG7adNg2DB4+OHgc1NUFJSwlFm6dN2u56OPgrKWOnWCY+y2GwweHHye445ElCRJkiRJkiRJkiRJkiRJkrSJiiSTyWTYISRJkiRJkiRJkiRJkiRJkrRpSCQS3HjjjZSWloYdpdqlpKRw1lln0aBBg7CjSJIkSVpHiQQMHw7XXQfz5kFeHlT1iLnsbIjF4Kyz4F//CuZX5+OPP+bggw9mhx124KqrrqJPnz4UFxfz0ksvcdttt/HZZ59x1VVXcemllxKNRssLWwCSySSRSISSkhJGjx7NZZddRmFhIe+99x6tWrVl7Fi46Sb4+GMoLYXi4sq/1jp1ICUlKLo580z4U+eLJEmSJEmSJEmSJEmSJEmSJIXO4hVJkiRJkiRJkiRJkiRJkiSt4J577mHevHlhx6h2KSkpXH755UQikbCjSJIkSVpPySS89x7ccgu88UawrKCg8o4fi0FqKmy/PQweDEccEcyvi5deeoljjjmGhg0b0qVLF5YuXcqnn35KSUkJRx11FFdffTXt2rVb5b5l5SulpaW89NJLXHHFFfzyS3dSUh6kuDhOTk7lXeOapKcHn+Mjj4T//Afsq5QkSZIkSZIkSZIkSZIkSZK0qbB4RZIkSZIkSZIkSZIkSZIkSSt4+eWX+eSTT8KOUe2aN2/OaaedFnYMSZIkSRtp9mx44IHgNXcuZGYGJSyFhet+jFgMsrKCfTIy4PDD4aKLYJddNizThAkT+L//+z8+/fRT5s+fT6tWrTj77LM59NBD2XbbbVe7XyKRIBqNAjB/Puy773S+/HILIGvDgmyktLTg8/nEE3DQQaFEkCRpk7JwIXzyCUyeDO+8A1OmBD8/FBVBaSmkpATvn3XrQteu0LMndOkCO+4YrJMkSZIkSZIkSZIkSZIkbTyLVyRJkiRJkiRJkiRJkiRJkrSCzz//nFdffZWioqKwo1SrHj16cMABB4QdQ5IkSVIlWroUPvsseCD6+PHBQ9HnzAmKVWIxiEYhmQwejF5SAnXqQIcO0KtX8HD0zp2hWbPKyZKTk0Nubi4LFy6kWbNmNGjQYLXbLl+4AnDzzVO4+upW5OcngbTKCbQRMjOD4pX774c1XIYkSZud/HwYORKeeSb4+WLpUkhPD5YXF699/6ys4OePggLYeuvgZ47TTgvKWCRJkiRJkiRJkiRJkiRJG8biFUmSJEmSJEmSJEmSJEmSJK1g0aJF3HPPPZSUlIQdpdqkpqZy1FFHse2224YdRZIkSVIVKyyEvLzggecFBZCaGjwwPSMjKBSpLslkkkgkstr1paWlTJr0EwMHJpgypTXJZFb1hVsHaWnB5+upp+Avfwk7jSRJVWvKFLjzTnj0UYhEYNmyyjluNBr8HNKqFQweDAMGBD+TSJIkSZIkSZIkSZIkSZLWXTTsAJIkSZIkSZIkSZIkSZIkSdq0NGjQgGbNmoUdo1rF43HatWsXdgxJkiRJ1SAtDRo0gGbNoG1baNECGjWq3tIVoLx0JZlMrvBx0aJFfP311/Tvfw577ZXBTz9tvcmVrkBQYLNoERx5JDzwQNhpJEmqfMkk/O9/0LMn7LIL3H8/5OZWXukKQCIRFMJ9/z2cdx5suSWcfz78/HPlnUOSJEmSJEmSJEmSJEmSNneRZNnd2JIkSZIkSZIkSZIkSZIkSdIffvjhB0aPHk1RUVHYUapcPB5n7733Zq+99go7iiRJkqRaLDc3l48//pjbb7+dDz6Yzfz5LwGNgZSwo61VRgZcdRVcdlnYSSRJqhwzZsBxx8FXX1Vu0cq6SEmBeDx4b73kEojFqvf8kiRJkiRJkiRJkiRJklTTRMMOIEmSJEmSJEmSJEmSJEmSpE3PtttuS6yWPNEvmUzSqVOnsGNIkiRJqqUWL17MY489xoABA9h333353/8+Z/Hi14hEtqQmlK4A5OfDddfBzTeHnUSSpI2TTMJ998FOO8HHH1d/6QpAcXHw3nr99dCpE/zwQ/VnkCRJkiRJkiRJkiRJkqSaxOIVSZIkSZIkSZIkSZIkSZIkrSQajdK9e3fi8XjYUarctttuS1ZWVtgxJEmSJNVCiUSC6667jpNPPplXXnmFvfbqT716X5NM1ieZrFllmHl5cM018NBDYSeRJGnDzJwJe+4JF18MublQUhJuntxc+Ppr6NgRbroJSkvDzSNJkiRJkiRJkiRJkiRJmyqLVyRJkiRJkiRJkiRJkiRJkrRKnTt3DjtClUtJSWGPPfYIO4YkSZKkWioajXLDDTfwt7/9jSefHMn8+SPJy6tLaWkk7GgbJC8PLrgAxo0LO4kkSevnf/+DHXeESZOCwpNNRSIB+flw3XXQrRssXBh2IkmSJEmSJEmSJEmSJEna9Fi8IkmSJEmSJEmSJEmSJEmSpFXKzs6mY8eOxOPxsKNUiWg0SrNmzdhqq63CjiJJkiSpFktPT2f48OFMm3YM06fHKC4OO9HGycuD446DnJywk0iStG4efxwGDAgKV0pKwk6zarm58PXX0KUL/P572GkkSZIkSZIkSZIkSZIkadNi8YokSZIkSZIkSZIkSZIkSZJWa//99ycjIyPsGFUiFotx5JFHEolEwo4iSZIkqZb75hu48cbgoeqbg5wcOO+8sFNIkrR299wDZ54J+flhJ1m7oiKYNQs6dQo+SpIkSZIkSZIkSZIkSZICFq9IkiRJkiRJkiRJkiRJkiRptVJSUjjqqKOIx+NhR6lUKSkp9O3bl7p164YdRZIkSVItV1ICRx8NBQVhJ6k8BQUwahS8+WbYSSRJWr0nnoCLL64ZpStlSkpg3jzo2RPmzg07jSRJkiRJkiRJkiRJkiRtGixekSRJkiRJkiRJkiRJkiRJ0hq1atWKjh07bjblK9FolGbNmtGxY8ewo0iSJEkSQ4fCzJmQTIadpHLl5cHxx8PSpWEnkSRpZS+/DGecUbNKV8qUlsLs2bDXXr7PSpIkSZIkSZIkSZIkSRJYvCJJkiRJkiRJkiRJkiRJkqR1sP/++5ORkRF2jEoRi8U48sgjiUQiYUeRJEmSVMtNmRIUr+Tmhp2kauTkwMUXh51CkqQV/forHHdczSxdKVNcDDNmwOmnh51EkiRJkiRJkiRJkiRJksJn8YokSZIkSZIkSZIkSZIkSZLWKiUlhQEDBpCSkhJ2lI0Sj8c59NBDqVu3bthRJEmSJInbb4eSkrBTVJ2CAnjiCVi8OOwkkiQFkkk4/vjgPaqmKyyE//0PxowJO4kkSZIkSZIkSZIkSZIkhSuSTCaTYYeQJEna3BUUwM8/Q35+MF1UBGlpkJEB2dnQpg3E42GnlCRJkiRJkiRJkiRJWrupU6cycuRISmrgk4FTUlLYb7/96NatW9hRJEmSJIncXNhyS8jLCztJ1crMhBtvhAsuCDuJJEnwyCNw/vnB+/DmokEDmDo1+ChJkiRJkiRJkiRJkiRJtZHFK5IkSZWsoAC+/BI++QQmTICPPoKZM4OSlUgkeJVJJqG0FIqLYZttYM89YY89oHNn2H57y1gkSZIkSZIkSZIkSdKm6dtvv+WFF16oUeUrKSkp7Lnnnuy9995hR5EkSZIkAB5+OCgj2Zwe/L46LVrArFkr3k8vSVJ1+/XXYMzWsmVhJ6lcaWlw+OEwcmTYSSRJkiRJkiRJkiRJkiQpHBavSJIkVYJEAt54A26+OShbycgIylTy89f/WFlZEI1CUREccQRcfHFQxCJJkiRJkiRJkiRJkrQp+eGHH3j++ecpLi4OO8paxeNx+vTpQ48ePcKOIkmSJEkAJJOw3XYwZUrYSapHdja89BL06RN2EklSbZVMQu/eMHEi1KA+6XWWmQnPPgsHHRR2EkmSJEmSJEmSJEmSJEmqfhavSJIkbYSFC+Hhh+H222HZsuBVmaJRSE+H1q1h8GA45pig1EWSJEmSJEmSJEmSJGlTMH36dJ5++mmKi4vZVG9Jjcfj9OvXj44dO4YdRZIkSZLKffQR7Lsv5OaGnaT6HHggjB0bdgpJUm31xhtwxBGb93tvixYwaxZEImEnkSRJkiRJkiRJkiRJkqTqZfGKJEnSBpg9Gy66CF54IbgRPT+/6s+ZnR18PPNMuOYayMys+nNKkiRJkiRJkiRJkiStzeLFi3n++eeZM2cOxcXFYccpl5KSQnZ2NkcffTTNmjULO44kSZIkreDUU2H4cEgkwk5SfVJTYe5cqFcv7CSSpNpo//3hzTfDTlG1srPhxReDcjdJkiRJkiRJkiRJkiRJqk0sXpEkSVoPySSMGAFnnQUFBRDGs0IyMqBBA3jmGdhzz+o/vyRJkiRJkiRJkiRJ0p8lk0kmT57MG2+8QUlJCWHfnhqPx+nWrRt9+vQhFouFmkWSJEmSVmW77eCnn8JOUb3q1oWXXoLevcNOIkmqbWbNCt57CwrCTlL1DjgAXnst7BSSJEmSJEmSJEmSJEmSVL2iYQeQJEmqKWbPhr594YwzICcnnNIVgPx8+O234Cb4s8+GvLxwckiSJEmSJEmSJEmSJJWJRCJ07dqVs88+mxYtWpCSkhJSjhTy8hpw8smnsP/++1u6IkmSJGmTVFQE06evfv3AgZBMVrzWxS67wB13wHvvQW5uxb4//7zm/Q45BF5/HRYsCO5V//FHuPVWaNhwxe1SUuC00+Cpp+Cbb2D+fCgsDO5tHz0a9t577RkLCuCTT9bteiRJqkx33w2JRNgpqsf48fDLL2GnkCRJkiRJkiRJkiRJkqTqFUkm1/XWa0mSpNopmYSnn4YzzwwGeoVVuLIqGRnQoAE8+yz07Bl2GkmSJEmSJEmSJEmSJEgmk3z55Ze8++675OTkUFJSQlXfrpqamkpKSgo9euzB+ed359JLYwwYUKWnlCRJkqQN9tln0KsX5OSsev3AgTB8eMV8JLL2Y15wAfz73ysvnz4d2rZd9T5XXw1Dhqx63c8/B2UqZQ9ub9IEZs9ec4bTToOHHlrzNoccAv/975q3kSSpMhUVwZZbwpIlYSepHmlpcOGFMHRo2EkkSZIkSZIkSZIkSZIkqfpYvCJJkrQGySQMGhQM/srLCzvN6mVkwN13w8knh51EkiRJkiRJkiRJkiQpkEwm+e2335g4cSI//PADkUiEkpKSSjt+LBYDoGXLlvTs2ZN27doRiUQYPz54SPH330N6eqWdTpIkSZIqzUMPBfep5+auev2GFK8MHAgDBsDkydC4MZx1VrB8dcUre+4JEyYE06WlcMUV8N13MHgw9OgRLH/tNejbN5guK14ZPx5GjoSffoLttgvKW7bcMtgmJyfYLj9/9TmbNYPfflv79UiSVFmeeSYoB1td4dnmqF49mDcPUlLCTiJJkiRJkiRJkiRJkiRJ1cPiFUmSpNUoLYWTToIXXlj9gLZNSUYGXH89XHRR2EkkSZIkSZIkSZIkSZJWlJeXx6effsqnn37KkiVLSElJIZFIUFxcvM7HiMVixONxiouLycrKYpdddqFr167Ur19/pW3794euXeHyyyvxIiRJkiSpkpx0Ejz22OrXb0jxyur2X13xynPPwZFHBtMPPginnx5Mb7UVzJgB0Wgwv9NO8O23kJ0NHTtWlLWUOeIIGD26Yr5bN/j449VnS0mB+fOhbt31uyZJkjbUgAHw7LNhp6hederA229D585hJ5EkSZIkSZIkSZIkSZKk6hEPO4AkSdKmKJGA446DMWMgLy/sNOsmPx+uvBKKi2Hw4LDTSJIkSZIkSZIkSZIkVcjMzGTPPfdkzz33pKSkhDlz5vDbb78xc+ZMfvnlF5YsWQJANBolEomQTCZJJBIkk0nq1KlD8+bNad26Nc2bN6dp06akpaWt8Xw33wzdu8PJJ0PTptVxhZIkSZK07iZPDjsB7LNPxfR771VM//ILzJwJbdoE8336BMUry5atXLoC8MMPK84vW7bm82ZkwFdfQc+eGxRbkqT19uGHYSeofqWlwc8bFq9IkiRJkiRJkiRJkiRJqi0sXpEkSfqTZBLOOqtmla6UycuDa6+Fhg3htNPCTiNJkiRJkiRJkiRJkrSyeDxOixYtaNGiBV27dgUoL1opLi6mtLSUWCxGPB4nFosRiUTW+xzbbAOnnAJXXAEPPVTZVyBJkiRJGycnJ9zz168f3HNeZvbsFdfPnl1RvNKu3ZqPNWBAxfSPP8J33615+0gk/OuXJNUeeXnw22+rXz9wIAwfXjG/Lv8Uucsuwb89du0KHTtCZmawfPp0aNt21ftccEFQOtaly4rbnHQSPPbYitumpATLe/eG3XaDJk2gTh1YsCAokfn3v+Hdd9ecMS8vKFY744y1X48kSZIkSZIkSZIkSZIkbQ4sXpEkSfqT66+HJ5+seaUrZfLygpvxmzWDgw8OO40kSZIkSZIkSZIkSdLaRSIRYrEYsVis0o55xRXQvj18/nnwgEJJkiRJ2lQUFIR7/qysFeeLilY/n529+uMMGAD//GfFPqedtvZzJ5PhX78kqfb44ougGGXp0so7Zp8+MGjQ+u1z9dVB8dm6aNgQHnhg5eXNmsERRwSv005be+H0hx+uX0ZJkiRJkiRJkiRJkiRJqsmiYQeQJEnalHz+OQwdWnNLV8rk58OJJ8KCBWEnkSRJkiRJkiRJkiRJCke9ejBkCFx4YfBgX0mSJEnaVBQXh3v+3NwV59PSVj+/bNmqjzFoEIwYAfF4UKRyzDHw7rtrP7fFK5Kk6vTJJ5X/vrt4Mbz6Klx3Hdx777rt89VX8PDDcNZZMGfOuu0zfnyw/X77wdlnw9y5Fetuvx0yMta8/4wZUFi4bueSJEmSJEmSJEmSJEmSpJrO4hVJkqQ/FBXBUUcFpSWbg7w8OPXUsFNIkiRJkiRJkiRJkiSF57TTYN48eOmlsJNIkiRJUoVYLNzzL14MCxdWzDdtuuL6Zs0qpqdOXXn/22+HO+6AaDQ41l/+su6/d0UikJKyvoklSdow775b+WPFHnsM+vWDq66Cjz5at3323hv+/ne4776158nNDbbv3TvYfty4oODlzDMrtqlTB3beec3HSU+Hr79et3ySJEmSJEmSJEmSJEmSVNNZvCJJkvSHa66B338PO0XlKSqCN96AF14IO4kkSZIkSZIkSZIkSVI44nG47Ta45JLgXgpJkiRJ2hSkpYWdAN5+u2J6r70qptu0gVatKubfeqtiOjUVnnkGLrwwmJ8xA3r2hHfeWffzRiLBg+AlSaoOU6aEnWD9LVsGEyasvPyHH1bebk0iEZg+vdJiSZIkSZIkSZIkSZIkSdImzeIVSZIk4PPP4Y47IC8v7CSVKy8PTjkFFiwIO4kkSZIkSZIkSZIkSVI4DjwQttsO/vOfsJNIkiRJUmBDi0eGDIFkMng9+uiK61q2hMMOC16dOlUsz8ysWN6zZ8XyYcMqpk86CS6/PNjmmWcqlr/xBnz7bUXm11+HY44J5hctCkouGzQIjlv22mKLtV9HRsZ6XbYkSRusoCDsBJVnwICK6R9/hO++W/P2yeTmdf2SJEmSJEmSJEmSJEmStCbxsANIkiSFrbQUjj4a8vPDTlI18vLgtNNg9Oiwk0hS+ObPh08+gcmTYdIkWLIk+P5fWAgpKcHg4qws2G036NYNunSBFi0gEgk7uSRJkiRJkiRJkqSNceutsPfe8Le/QePGYaeRJEmSVNttuy1MnVq5x+zTB4YPX3n5llvCiy8G0++8A/vsE0y/+y5cfz1ccQXEYnDjjSvuN2MG/P3vFfNNmkCvXhXzDRrAs8+ufL6TToLHHlt9zqIiaNdu7dcjSVJl2FzGiw0YAP/8ZzBdVBSMFVub0tLN5/olSZIkSZIkSZIkSZIkaW0sXpEkSbXemDEwe3bYKapOURG8+ir8/DO0bRt2GkmqXtOmwciR8Pbb8NlnkJMDGRmQmwslJavf77XXIDs7+B6akgK77ho8hOnoo6Fjx+rLL0mSJEmSJEmSJKly7LADHHss3HsvXHll2GkkSZIk1Xa9esG4cVBcHG6OK6+EyZPhvPOgUyfIzIRZs+C//4WhQ2H+/Mo/ZzQKrVpV/nElSVqVRCLsBBtv0CC47bbgPbSgIPh3znffXft+yeSax01IkiRJkiRJkiRJkiRJ0uYkkkwmk2GHkCRJClPPnjBxYtgpqlZqKpx7bnCTvSRt7kpLYexYuOkm+PjjYKBUUdHGHzcWg7S0oMRq8OCghCU9feOPK0mSJEmSJEmSJKl6FBQEDxtMT4dIJOw0kiRJkmqzN9+EI4+EpUvDTlL9uneHDz8MO4UkqbbYbjv46afVrx84EIYPr5hf3383XH7/6dOD8QZr8/PP0KZNMH3SSfDYY6vf9vbb4cILg+nFi+GII+Cdd9YtW3Y2/Oc/QUZJkiRJkiRJkiRJkiRJ2txFww4gSZIUpilT4NNPw05R9YqK4MEHobAw7CSSVHXmzYMbb4RmzeC442DChODBSZVRugJBoUteHnzzDZx9NmyxBVx0UTDoSZIkSZIkSZIkSdKmLz0dMjIsXZEkSZIUvs6dg3sca5toFHr1CjuFJKk2SU8PO8GGSU2FZ56pKF2ZMQN69lz30hUI/h00I6NK4kmSJEmSJEmSJEmSJEnSJicedgBJkqQwDRsWPEi/Nkgm4bnn4IQTwk4iSZUrmYT774eLL4ZEAvLzq/6cy5YFH+++G+69F84/H669FtLSqv7ckiRJkiRJkiRJkiRJkiSpZmvQAOrXh7lzw05SvbKzoXv3sFNIkmqTBg02bL8hQ+Dqq4Pp4cPh5JMr1rVsCZ06BdNlHwEyM+Gww4Lp+fPh/fcr1u2/f7C+bLsynTrB4sXB9HvvwYIFQVnM2LEVZWWLFsEllwTX0rNnxb4//gjz5q3+GqJRqFdvHS9YkiRJkiRJkiRJkiRJkmq4SDKZTIYdQpIkKQz5+bDFFpCbG3aS6rPLLvDll2GnkKTKM2MGHHdc8L0tzO/nmZnQpAmMGgWdO4eXQ5IkSZIkSZIkSZIkSZIk1Qx/+UvwUPXaJCMDvvsOWrcOO4kkqba4/HK4+WZIJFa9fuDAoFilTCQSfFxT8cqf91mVd96BffapmP/5Z2jTZs379O4N48cH75PTp695W4CTToLHHlv9+rS04DhNm679WJIkSZIkSZIkSZIkSZJU00XDDiBJkhSWF16AaC37aWjq1GCgmiTVdMkk3Hcf7LQTTJoUfolWXl4wEGqvvWDwYCgsDDePJEmSJEmSJEmSpA1XWlpKaWkpX3/9NTk5OSRW91RGSZIkSdoIxx8P2dlhp6heTZpAq1Zhp5Ak1SbdutW+99syGRmWrkiSJEmSJEmSJEmSJEmqPSLJZDIZdghJkqQwnHYaPPRQ2CmqV1YW3HknnHpq2EkkacMtWgSHHAKffx5+4cqqZGYGg5Nefx3atQs7jSRJkiRJkiRJkqR1VVBQwNixYxk7dixvv/02U6dOpWHDhuy9996cddZZ7LvvvmFHlCRJkrQZKSiALbaAZcvCTlI9srLgllvgrLPCTiJJqk1mzoTtt4f8/LCTVL9eveCdd8JOIUmSJEmSJEmSJEmSJEnVw+IVSZJUa+24I3z33frvN3AgDB9eMR+JrNt+J54If/sb7LorNGgAJSUwaxa89RbcfDP8/POK2zdqBBdfDP36Qdu2kJEBOTlB5lGj4O67obh4/fOffDI88sj676dwJZNJFi9ezO+//86vv/7K9OnTWbZsGaWlpZSWlpJMJonFYsTjcTIyMmjZsiXxDWvfAAEAAElEQVQtW7akefPmNGrUiMi6fqFKm7g5c6Bnz+D7Z1FR2GlWLxqFevXg3Xdh553DTiNJkiRJkiRJkiRpTRKJBO+99x433XQT7777LkVFRdStW5etttqKRo0a8eGHH1KnTh2eeeYZ9t5777DjSpIkSdqMXHjhht8XXtNkZAT3gdapE3YSSdLmrmwMToMGDUgkktSvHyEnJ+xU1Sseh3/9C66+OuwkkiRJkiRJkiRJkiRJklQ9LF6RJEm1UkkJZGZu2AC1DSleufVW+Mc/Vr9+8WLo2hWmTAnm69aFzz6Drbde/T6vvAIHHbQuiVe03Xbwww/rv5+q37Jly/j000/54YcfmDdvHgCRSITi4mLW5cf41NRUkskkiUSCRo0a0a5dO7p06ULDhg2rOrpUJWbNgh49YO7cmjPAuE4dGDcu+B4vSZIkSZIkSZIkadOzbNkybr31Vu6//37mzZvH3nvvzWGHHUa3bt3o0aMHAGPHjmXw4MEkk0m+/PLLkBNLkiRJ2pxMmwY77QQFBWEnqVqxGJx0Ejz0UNhJJEmbs4KCAv7v//6P+++/n3/961+cddZZxGIxevaEiRPDTle96tWDp57asLFnkiRJkiRJkiRJkiRJklQTxcMOIEmSFIZvv4X09Op5cH9GBpx3XsX888/DffdBq1Zw552QnQ3168Pf/w6XXRZsc/TRFaUrxcVw8cXwzTdw7LHBdgD9+sH228P3369fnp9/Do6ZkrLRl6YqkEwmmTlzJhMnTmTq1KlEIhFKSko26FhFRUXl03PnzmX+/Pl8/PHHNGvWjJ49e7LtttsSjUYrK7pUpebOhT32gNmzobQ07DTrLicH9tsP3n8fdt457DSSJEmSJEmSJEmS/mzo0KHcdtttbLXVVgwaNIhDDjmE7bbbjni84hbbvn378s0333DZZZcxZswYDvJphZIkSZIqydZbQ9euMGFC2EmqVmoqXHjhysunTZtGLBajsLCQ7bbbrvqDSZI2CyUlJbz99ttcf/31TPjjTfWtt97ioIMOom3btvTpk2Ty5AjLDbPZ7BUUQJcuYaeQJEmSJEmSJEmSJEmSpOpj8YokSaqVPvkEEonqOVdmZjBQrMyQIUGJCsARR8DBBwfTy29Tv37F9BdfwLBhwfTnn1cUr/x5n3WVnh6cf7fd1n9fVZ3i4mI+//xz3n//ffLz81coTaksiUSCRCLBrFmzGD16NPF4nG7dutG1a1cyMzMr/XxSZVmyBPbcE+bMqVmlK2VycqBXL/j444pSLUmSJEmSJEmSJEnhu/322xk6dCitW7fmxhtvpF+/fmRnZwOQTCaJRCKUlJQQj8fZeuuticVizJkzJ+TUkiRJkjY3l10Gn30Gy5aFnaTq7Lgj7LRTxfyECRO48cYbGTduHLFYjEaNGnHIIYdw9913E41GwwsqSaqR3nrrLU488UTmzZvHcccdx8KFCxk7dixHHXUUbdu25ZRTItx6a9gpq1ePHtCkSdgpJEmSJEmSJEmSJEmSJKn6eBeyJEmqlT76CHJzq+dcCxbAp59WzF9zDey3H5xyCvTuHSwrLoaRIyu2efPNimKYDh3g/PNh333h//6vYpvPPoOvv17/PInEinkUvpkzZ3LXXXfxxhtvsGTJkiopXfmzoqIi8vLyeO+99xg2bBjffvttlZ9T2lB//SvMmBF8r6yJkklYvBj69q251yBJkiRJkiRJkiRtbnJycnjiiSfYcsstefTRRznmmGPKS1cAIpEIiUSCeDwOwKRJkygqKqJhw4ZhRZYkSZK0mfrLX6BTJ/jj14/NTkYGPPRQMJ1IJBgxYgT9+/fntddeY//99+f0009nr732YsSIEXTt2pUff/wx3MCSpBqnXr16ZGRk8PLLL/PUU09x6qmnEo/Hee6555g1axZt20K3bsmwY1ab7Gy49NKwU0iSJEmSJEmSJEmSJElS9bJ4RZIk1UqzZ1fv+fr3h7feCqaPPBLeeAMefji4kf3jj2GffWDSpIrtv/gCjj8efvkFUlLgzjuDMpa//z0oTrn33qCIpaycZX0UFcGiRZVzXdo4xcXFjBkzhieeeIKcnByKQ2hkKCkpobCwkBdffJGnn36avLy8as8grclzzwXfP6uhj6hKJRLw669w7bVhJ5EkSZIkSZIkSZIEkJ+fz7fffsv+++9P7969KS0tJZkMHr5Y9jEaDW6zHTlyJP/+97/Zdddd6d27d1iRJUmSJG2mIhF46ilISws7SeXLzIRBg2C33YL5F154gcsuu4xkMslll13GmDFjuPPOO3nwwQe54YYb+P7773nkkUfCjCxJ2oQVrWZgQffu3Xn33Xfp168fAB07dqRXr168+eabfPTRRwAMHhyhTp1qixqqrCw48MCwU0iSJEmSJEmSJEmSJElS9bJ4RZIk1UrV3S2RkwNTpkBBwcrrOnSAE06A1NQVl8+ZAzNmrLx9NAqHHhqUtWyIkhLIz9+wfVV5Zs6cyV133cXnn39OSUlJ2HEoLi5m6tSpDBs2jG+//TbsOBIA8+YFhVObSx9QXh7cdltQriVJkiRJkiRJkiQpXL/++it16tQhOzsbgFgsRiKRACASiQAwffp0hg4dytlnn01hYSHHH3889erVKy9mkSRJkqTKstVWcOedwYPSNyfNm8PVVwfTU6dO5ZprrmHRokVceumlXHrppUDwEP3s7GzOOecc2rVrx6OPPsr8+fPLf0eTJOndd9/l9NNP5/TTT+df//oXXyx3U37Z+0WrVq3Kl7Vr145DDz2UkpISRo8eze+//86BB0JGxub/73oZGXDRRcH4M0mSJEmSJEmSJEmSJEmqTbxtSpIk1UrVWTwSi8H48XD66ZCeDldeCXXqQJs28N57QeHKWWfBTTdV7LPnnvDGG9CzZ1A80LNncON7375B9hYt4NlnoWPH9c+TTEJubqVdHgBLlixh3rx5lXvQzVQymeStt97iiSeeICcnZ5MoXSlTWlpKYWEhL774Is899xylpaVhR1Itd8opm19RVEEBHHMMFBeHnUSSJEmSJEmSJEmq3Tp27EjLli358ssv+fbbb4GgfAVg3rx5jBo1iksvvZTrr7+elJQU7rnnHi699FIikUh5MYskSZIkVaZTToEuXSAeDztJ5cjIgFGjgvvli4uLufrqq/n666856aSTOOGEE6hfvz7JZJLU1FSKioqIRCI0a9aMtLQ0otEoUZ8YL0m13rRp0zj88MPp3bs3//3vf3n11VcZOnQohx9+ODfeeCPASu8XZaXJvXv3pmfPnowdO5bJkycTi8GgQREyMqr9MqpVMgmnnhp2CkmSJEmSJEmSJEmSJEmqft59LEmSaqXqHIPVqxfsvHMwvWgRXH89LFsGM2bALbdUbDdgQMX06adXDJh76imYODF4WP9rr8HYscHyWAyOPnrDMlXGYLyygQjPPvssf/3rX9l5552pU6cOu+++O3fffbelHauQTCYZM2YMH3744SZVuPJnxcXF/PDDD4wYMWKTzqnN23PPwVtvQVFR2EkqVzIJv/wC114bdhJJkiRJkiRJkiRJ1157LR9++CHnnXceI0eO5LPPPuPWW2/l1FNP5dxzz2X06NF07tyZO+64gxNPPBGARCIRcmpJkiRJm6tIJLh3PD097CQbLzMTLrwQdtstmH/77bcZO3YsnTt35sQTT6RFixYARCIREokEqampTJ8+nXfffZeCggKWLVsWXnhJ0ibjnnvuYezYsfzzn/9kzJgx/Pjjj9x1110sWbKEK664gqeffnqlfcpKk7fddlsOO+wwcnNzefHFF5k3b94f47WS1X0Z1SY9HY4/Hho1CjuJJEmSJEmSJEmSJEmSJFW/SnjktiRJUs2TkVF959pii4rptDRITa0oEqhXr2Ld8tPL71O37orHW90+6yoarZzrj0Qi3HnnnVx44YXUrVuXQw89lMaNG/Paa6/xz3/+kwULFnDFFVcQrc6Wm01YMplk9OjR/PDDDxQXF4cdZ61KSkqYOXMmw4cPZ+DAgaSkpIQdSbVIUVFQQJWXF3aSqpGXB7fdBmeeCX+MG5YkSZIkSZIkSZIUgkMOOYTLL7+cRx99lOOPP55IJEIyGTx4sVu3bpx77rkcdNBBdOzYsfyBjd4HIUmSJKkqtWgBo0ZB//6Qnx92mg2TkQG77w5XX12x7LXXXmPBggX84x//YLeyNpY/lP2e9eSTT1JYWMhf//pXWrVqVX2BJakGmjcPPvkEJk+GadMgNzd4JZPB9+GsLGjeHLp2hc6doVWroOCrJvnpp5+4/fbbOfTQQxkyZEj5uJZzzjmH+vXrc+KJJzJkyBDat29Pp06dVtg3mUwSiUTo06cP3bt3Z8yYMRx99NH07duXe++NcMYZwedrc1OnDtxxR9gpJEmSJEmSJEmSJEmSJCkcFq9IkqRaKSur8o85ZEjF4LDhw+Hkk4PpL76o2CYzE0aOhPvvh8aN4frrK9Z9/HHF9BdfQN++wfQJJ8B338Hnn0OvXtCnz6r3WVfxeOUUr3z//fdceOGFNGnShJdeeolu3bqRSCQ477zzOProo7nuuus4+OCDVxq8sLyygQw333wzy5Yto3379nTo0IH27dtvVkUfyWSSl19+ucaUrpQpKSlhzpw5PPXUU5x44onEYrGwI6mWePFFKCkJO0XVSiTg3ntXfB+QJEmSJEmSJEmSVP2uuuoqTjzxRIYPH05OTg7xeJyDDz6Yli1b0rp1a9LT04GKexwkSZIkqar17QuPPhrcj17TylfS0mCnneDll6HsdvAlS5YwcuRI4vE4Bx54IKmpqSv9jjVx4kRefPFF6tevT//+/QF/D5OkMskkfPQRvPEGjB8fjC/KyYH0dMjLW/2995FIUMRRUhJM77wz7L13MDbpwAOD8UWbgmQyySOPPMKRRx5J/fr1y5d/9NFHAHTu3JmUlBSKioqIx+NEo1FOOOEEXn/9dZ544gmeeuop2rZtS4MGDcr3LXv/2GGHHTjkkEP45z//ySuvvMJ+++3H8cfHGTZsMZ9+WpeSks2nZDkzE0aMgLp1w04iSZIkSZIkSZIkSZIkSeHYRG6LkyRJql7t2kE0Gjz4vqp9/z3cdx+ceWYwf8QRwWt5ublw6aUV87ffDsceC61bB4PPbrll5eN+8AE8+eT650lLg+bN13+/5ZWWlvLYY48BcMIJJ9CtWzdKSkqIx+O0bduWwYMHM2DAAO655x4eeuih1R4nEolQWlrKU089xVdffUVKSkp5MckWW2xB+/bt2XHHHbnzzjtJS0tbYd+aNJBu3LhxfPXVVzWqdKVMSUkJv/76K6NGjWLAgAE15nOumu2mm4KBYJuzwkK4++6gtGsz6pmSJEmSJEmSJEmSapx4PE779u0ZOnToGrfz/8slSZIkVacBA4J7zM89t+aUr6SnQ/v2MG4cZGRULC8tLSUSidCzZ086duxIIpEgGo2Wf/ztt994/PHH+eyzzxg4cCAdOnQA1vx72HvvvcecOXM48sgjq/qyJCk0y5bBU0/BzTfDnDnBPejLl6wUFa15/2QSli6tmP/oI5g0KRjjlJISvMeceSY0a1Y1+dcmPz+fG2+8kXvvvZeFCxfSuHFjDjvsMIqLi0lJSaHuHw0iv/32GwCpqakA5e8fAwcOZPz48YwePZqjjjqKHj16rHD8snFOBx10EKNHj+aFF16gdevWTJ06lZ9/fo9k8kMgs1qvuaqkp8NRR8F++4WdRJIkSZIkSZIkSZIkSZLCEw07gCRJUhi6d4fs7Oo731lnwQknwGuvBYMdiouhoAB++gkefBA6dgwGL5SZOxc6dYIbboDPPw8KCEpLYckS+PBDuPhi2GefFQdMrKv8fPj55+A4S5Zs2PUsWrSI1157jTZt2nDwwQcDlA9+A2jZsiUAv/zyC0D58lWZO3cuy5Yto02bNowfP54HH3yQa665hn79+lFaWsoHH3ywUukKBAPpFi5cyPTp08nLy9uwC6kGU6dOZdKkSTWydKVMSUkJ06ZNY9LyX6RSFfnmG/juu7BTVI/SUnjppbBTSJIkSZIkSZIkSbVbNFpxK21hYSGw5vscJEmSJKm6nHIKPPbYiiUmm6qMDOjSBd5/H/54Tn65WCxGMplkzpw55ObmEo1GKSkpIRqNUlpaysMPP8yIESPo0KEDJ5xwAs2bN1/juQoLC3nrrbc4+uijOfbYYykoKKjCK5Ok6vfdd3DGGdCkCfzjHzBtWlDGtSFjiP4smQzGKC1cGBS6tG0LBx8M48cH66rDggULGDRoEPXr1+f2228nOzubWCzG77//DkBKSgoA2dnZ1KtXjzlz5jB79uzy/cv+Pa9Xr17st99+zJgxg4kTJ650nng8DkCzZs1o3749v/76K5dccgn33Xcf22yTzRVX/EpWVlVfbfWoUwfuuivsFJIkSZIkSZIkSZIkSZIULotXJElSrdS5c1B+siEeewwikYpXmWuuqVh28skr7zdiBPTtC02bQmpqMLhsu+3g9NODApY/W7gQrrgiKGWpWxficahfH3r0gNtugz+e9bHeIpFgEMb558NWW0GLFrD//nDBBXD//TBhAqzt+SEzZ85k2rRp7LDDDmyzzTZ/HLfik7Fs2TLq169PNBpl0aJFKzykpEzZQ0pmzpzJzJkz6dixI7vvvjunnnoqV155JXfffTejRo3ihRdeWGnf/Px87r33Xk466SS6detGixYt2GqrrRg4cCCvvfbahn1iqkBhYSGjR4+u0aUrZYqLixk3bhyLFi0KO4o2c3fcseHfn2uanBy46aawU0iSJEmSJEmSJEkqk5aWBgT3JaxKcrmnTyb/9CTKP89LkiRJUmU4+mh48cXggep/PId+k5OZCf36wZtvssoH2NerV4/TTz+d6dOn8+CDD7JkyZLyh+EPHTqUoUOHUrduXQYNGkSvXr2ANf+OlZaWxnHHHcfVV1/Nm2++ScuWLXnllVeq5NokqTotWgQDBgRjnh55BPLygsKVqlJQEIxNeuWVoHylSxeYMqXqzjdjxgxOO+00ttxySx577DH+9re/8fTTT3PwwQdTWlpK/fr1ASj5o2GmSZMmNG/enA8++ICZM2eucKxEIkEsFqNv374AvPrqq8CK7x95eXmMGjWKc845hxEjRgBw2GGHMWnSJCZOnMiQIdvSu3fNKDhbk8xMePrplYvPJEmSJEmSJEmSJEmSJKm2sXhFkiTVSq1bwyq6QGqFDh2C8phJk2DJEvjgA/jHP4LPyccfB2Uvayte+emnn8jJyWGbbbYpH9gQiUTKy1dyc3NJJpOkpqZSVFS0xmNNmzaN0tLS8gKXpUuXApCZmUnz5s3ZeuutV9rnySef5JxzzuGjjz6iX79+XHDBBey9996MHTuWk08+mSeffBKoGDAxd+5cLrnkEu644w7Gjx/P/Pnz1/nztTFeeeUVCje0IWcTVFJSwnPPPefDYlRlcnKCkqo/xknVCt98A99+G3YKSZIkSZIkSZIkSQDjx48nKyuLwYMHr7QumUyW3xdRWlpKJBLhl19+Ye7cueTk5JSvkyRJkqTKdsAB8NNP0KfPqotNwpKaCvXqwRNPwHPPwR9dlqt04okn0qFDB6644gpOPvlkzjnnHPbff3+uuuoqiouLue222+jfvz/xeHyF379WZ9ttt+WSSy7hoYceYuedd+bggw/m9NNPr+QrlKTqM2YMtGsHL70E+fnVe099MgnLlsHnn8Ouu8Ltt699XNH6eu2112jbti0vv/wyZ599Ns8++yw33XQThx56aPl4oq+//hqAWCwGwE477cQee+zBnDlzePnllykoKCg/Xtn7RN++fWnYsCEffPABs2fPXuH946effuKSSy5h5MiR9O/fn2+//ZYXXniBLl26/HEMGDUKdt55ze9hm7KMDLj7bth337CTSJIkSZIkSZIkSZIkSVL44mEHkCRJCkMkAjvtFJSP1CaRCOy1V8V8NAqtWgWvvn0rlq+tV2PatGkkk0maNWtGRkbGcscPBijMnTuXvLw8GjduTGZm5hqP9e0fjQP/+9//mD17NtnZ2ey9994ceeSRxOMr/7j622+/8eyzz5KVlcXjjz/OgQceSCKRIJFI8Morr3DSSSdx5ZVX0r17d7bddlsAFixYwIcffshnn31GXl4eEBS7tG7dml133ZUePXrQqVMnOnXqtNa862rq1Kl89913lJaWVsrxNgXJZJJ58+YxadIkunfvHnYcbYbefhtSUoKBYrVFSUkwOG7HHcNOIkmSJEmSJEmSJOn3338nPz+fzz77jNzcXLKWe6JxJBIhPz+fjz/+mPfff5+xY8cyadIksrOzadOmDX379uXcc8+lSZMmIV6BJEmSpM1Vkybw6qvw9NNw5plQUADFxeHlycyE/faDhx+Gxo3Xvv3WW2/NBx98wKBBgxg9ejTLli1jyZIlHHXUUQwcOJCDDjqofNt1KbZMJpNkZGRw+OGHs8022zBixAjuvPNO3n77bUaMGEHXrl035vIkqdosWgRnnBEUr/wx3CU0iURwL/9VV8GTT8Kzz8IfnSgbrX379tx+++3suuuudOvWjezs7PJ1LVq0AILv/4lEgmg0SmlpKbFYjGOOOYbnn3+eJ554gn79+rH77ruXb1tUVER2djY77LADs2bNIjc3d4VzdujQgcGDB3PQQQfRqlWrVebKyIBx42D33WHKFCgqqpzrrQ6ZmXDDDXDSSWEnkSRJkiRJkiRJkiRJkqRNQzTsAJIkSWHZe++giKQ2yc4OBgOszdo+L6WlpUSjUWKxGLFYbKX106ZNo7i4mDZt2qwwGGJ50Wjwo2hGRgYnnXQS2223HV9//TVPPfUUJ5xwAp07d2bChAkr7ZeVlcXs2bNp2LAh7du3/yNvhHg8zqGHHkq/fv2YMWMG33zzDRAMqmvXrh3Dhw/ntddeY9SoUdx+++2ceuqp7LDDDrz33nsMGjSIAw44gJdeeql8n41RWFjI6NGjKQ5zNGMVKS4uZty4cSxatCjsKNoMTZoEfxrrtNkrLobx48NOIUmSJEmSJEmSJAng2GOP5eWXX+b9998vL10pu4fgxx9/5I477uCyyy7jiiuu4JdffqFr164ceuihZGVlccMNN3DIIYfwzjvvhHgFkiRJkjZnkQgcfzz89BP06QNZWdV/P3xmJtSrB088AS+9tG6lK8v797//zVtvvcUnn3zCd999x7PPPlteurI+93CXPZwfYOedd+a8887jb3/7G1OnTqV79+4899xz6xdMkkLwzjvQrh3897/hl64sLzcXvvgCdt0V7r23co7Zpk0bzjvvPPr06VM+zqjs+37Z+JS8vLwVSlcA9t9/f/r378+MGTN48MEHmT59OhCMa0pNTWXp0qVMmTKFeDxO69aty89XduyzzjprtaUrZerUgfffhx12gPT0yrneqpaRATfeCIMGhZ1EkiRJkiRJkiRJkiRJkjYd8bADSJIkhaVvX7jvPli2LOwk1aeoKCic2VgtWrQgkUgwb948gBUGNSxcuJBJkyaRnZ3NrrvuSmQto/nOOOMMUlNTqVOnDgALFizglltu4eabb+acc85hzJgxtGzZsnz7evXqseuuu/L0008zbtw4jj/+eNLS0ohEIixdupTJkyeTmZnJNttsAwSDJVJTU2nXrh3t2rVb7nNRRElJCWeffTaPP/44Z5xxRvmgvbVlXpuJEydSVFS0UcfYlJWUlPDaa69x7LHHhh1Fm5l334XS0tWvHzgQhg+vmF+Xv6q77AKnnAJdu0LHjsGAX4Dp06Ft25W33203OPpo2GsvaN0attgCEgmYMgVGj4bbblu5HObvf4fDD4cddwwGEKenw+LF8N138NxzwWCzkpLVZ/z007VfhyRJkiRJkiRJkqTq0a9fPyD4v/F4PE4kEuH3339n6NChPPfcc+Tm5pKSkkKfPn0YPHhw+f0Jr7zyCpdccglnn3023377bZiXIEmSJGkz16QJvPoqTJgAt94Kb7wRLC8oqLpzZmcHhSuXXAInnRRMb6iy36PKFBUVkZqayuLFi2nQoME6HSORSBCNRkkkEixbtowbbriBp556ijp16tClSxf22muvDQ8o1QKJRIIFCxYwZ84cCgsLKSkpoaSkhGg0SkpKCvF4nIYNG9K0aVNSU1PDjrtZevHFoEwrPz/sJKuWSATZLr4YfvsNrr1248u+ysYdJZNJIpFI+ccdd9wRgO+//36F7cq+159++ulMnz6dRx99lGQyyX333UdqaiozZsxg2LBhLFq0iEsuuYR4PF6+z/qOC6pfPyhf6dsXPvlk0/1zgaB05b774G9/CzuJJEmSJEmSJEmSJEmSJG1aLF6RJEm11j77QN26tad4JRKBffeFpk03/liNGjUC4JdffgGCQQ1lAx6+/fZb3n77bbp06ULPnj3X+VjJZJJEIkGjRo0YMmQI8+fP55FHHuHJJ5/k8ssvX2GfW2+9lWQyyWmnncYLL7zAbrvtRlFREW+88QbLli3j+uuvZ7vttgMgGo2WH79MWRnL+++/z9tvv02dOnU49dRTqVu3bvl1bKjS0lImTZpEyZpaFmq4ZDLJlClTyM3NJSsrK+w4tcLGfl3WFF9+WfnH7NMHBg1a9+3POAPOPHPl5R06BK9jjoE99oClSyvWnXAC9O694vZbbBG89t4b9tsPDjts9edcsgQWLoSGDdc9pyRJkiRJkiRJkqSqFY8Ht9hOnTqVv/71r3z00UcA9OzZk3g8zgsvvMCXX37JnXfeye67706/fv2YO3cuZ599NjfddBODBw8OM74kSZKkzVwkEtyjuPfeMHs2PPAADBsGRUWQk1M550hLC87Tqxdcemlw/31V3M6amprKwoUL2W233TjppJO48sorSUlJWeW2ZffUlt0jPnz4cJ588kneeecdGjduzO23386BBx7IFltsUf7wfUmwYMECfv31V2bNmsXMmTNZsGBBeTlF2ViOsr9fZa9oNEpxcTFZWVm0aNGC1q1b07x5c5o3b17+7ybaMI89BmedtWmXe5TJy4M77gjud//Pf1b/PrA+33PLxkaUbR+NRqlXrx7169entLS0/GuzbH23bt245ZZbOOqooxg+fDifffYZW2+9NUuWLOGdd96hX79+HHnkkSscc0NkZcG4cfDPf8I992x6fz7p6UHx2ciRK49fkCRJkiRJkiRJkiRJkiRZvCJJkmqxaBT+8Q+48spgIMDmLisLLrmkco7Vu3dvevTowQsvvMCzzz7L4YcfTmpqKtOnT2fo0KEAHHvssTRq1GidB09EIhFisRiJRIKMjAyOOuooHnnkEcaNG8fll19OaWkpsViM0tJS3nzzTQoKCmjXrh2TJk3ilVdeAaB9+/YMGzaM/v37r/L4f57+5z//yaxZs7jrrrto3779StttiB9//JFEIrFRx6gJIpEIn3zyCXvvvXfYUWq8WbNmMX36dObOnUtJSQkNGjSgU6dONG7cGKgYgPTyyy/zn//8h4ULF1JYWEh+fn75K5lMkpOTww477MBDDz1E165dQ76q9ffbb1BYWPnHXbwYXn0VJk+Gxo2DAWprs2ABPPEEvP02lJTAwIFB4QrATjvBBRfAdddVbP/55zB+PHzzDcyfD02awIUXQrduwfpDD4VttoEpU1Z9vvR0+PTToKBFkiRJkiRJkiRJ0qbl8ccf56OPPmL33XfnuuuuY99996WgoIDvvvuOvn37MmTIEIYNG0b79u3Zf//96d27N0899RTnnHMO2dnZYceXJEmSVAs0bQpXXRU8KH7MGHjxRZg4EX7+ObhHsbR07ffLx+OQmQkFBVCnDuy2G+y7L/ztb9CiRdVfw6OPPsovv/zCW2+9xbXXXrvW7b/++mtGjRrFdX/c0HnCCSdw/vnnl99Dm0wmLV1RrVdcXMw333zD+++/z5IlS4hEIhQVFZWvLy0tXafj5OTk8P333/PTTz8Rj8dJJpN06dKFrl27Ur9+/SpKv/l69tmaU7pSJjcXhg8P3lNuu61i+X//+19+/fVXdthhBzp27Ei9evWAipKs9bFkyRJ++uknYrHYSuuSySQdO3bkv//97/+zd9fhVdb/H8efJ9cBbMBGje7uUBAFAyUURcEgDBQ7QEVFlJ/9VTFQkDYQAxAEAZFQAUEmJZ0bMcAB6zpx//447sCkBmw7G7we13Wu3eeuz/s+O5se9nnfLz7//HNmzJhBbGwsYWFhfPTRRwwePPhiLi8Pux3eeQf69IFbb4V//ikePWcBAdC3L7z/PuifHEVERERERERERERERERERERERE5PwSsiIiJyWRswAIYP93UVRaNUKejYsWDOFRoayiuvvML999/PQw89xJw5c7DZbPz666/s3r2bhx56iDvvvBMAs9lMRkYGVqsVu91+yrlyQ0pMJhMmkwnDMABISUkBoGzZsgBYLBZSUlJ46623ePvtt+nSpQvz5s2jZs2aHDlyhE8//ZQpU6awZcsW0tPTCQoKOmP9brebr7/+mlWrVtGgQQMeeOABrNaC+V/j33//PU8z0qXK6XSyatUqOnTocEk0JbpcLo4ePUpSUhJZWVkEBARQrVq10zbtnCy3IWjOnDm8//77HDx4kMzMTLKyssjOzsYwDFJSUnj33Xd5/PHH8wQROZ1OZs+ezVtvvcXGjRu9TWhms5nmzZvz7LPP0qVLlzw1ut1uQkNDCQoKws/PD7vdTkREBGvXruW3336jbt26VK9evVBfq8KyZo2nSSkrq2DPO2WK5wGeAJVzBa989ZUnpCot7cS6n36C2rWhcWPP8zZt8h7zxBOnnmfrVli79sTz0NAzj5mZCX/+qeAVERERERERERERERERkeImISGBMWPG0LhxY37++WfvXAQ/Pz+aNm3KBx98wB133MG6deuoVasWFSpUoFWrVuzbt4/t27fTrFkzH1+BiIiIiIhcTqxW6NHD8wBwOGDTJoiNheXLPXMbMzM9czWdTs8N9AMCPPPMO3SAli2heXOIjCz62p966ikiIyO5/vrrAc+82ZPn8ebOwXU6nSxbtowhQ4awc+dOypYty//93//Rt29fAgICgLw3/N++fTsrVqxgzZo1BAYG0qFDB7p37170FyhShI4dO8aqVatYt24dQIH1N7hcLm9Yy6pVq1i1ahWVKlWiffv2VK9e/byDNi5H8+dD//4lK3QlV0YGfPophIdDpUqTefHFF0lISMBms5GdnU3btm154IEHuPvuu8/73A0aNKBUqVI4HA4SEhKIiorKsz33vVW/fn3eeOMNRo0axf79+4mJiSmAKzu9li1h2zZPz9mYMb77nvn7Q1gYTJsGV13lmxpERERERERERERERERERERERERKCgWviIiIyGWtVCm4+WaYPh3+7f+4JAUFeYIECrKP5eqrr2bChAmMHTuWX375hZycHOrWrcuTTz7JXXfdRUhICA6HA5vNxoABA9i4cSM//vgj1apVA+DQoUOEhYV5G9xy5TbI/frrrwA0atTIu23FihWMGTOGFi1aMHbsWCpUqIDT6aRs2bI8++yzbN68mRdffJE6depwyy235GmagxNNdDt27GDkyJGULl2aYcOGYbVa8wRiXKh//vmHI0eOXNQ5ShKn08nOnTupVauWr0u5KFlZWYwZM4b333+f/fv3YzKZqFSpEoMGDWLw4MFERkae8l7K5Xa7sVgsHD58mCVLllCjRg26du2Kw+EgMDCQoKAgsrKyaNGiBeAJIsp9r02ZMoX77ruPSpUq8eKLL9KoUSNycnJYtGgRY8aM4eDBg0ybNo0mTZoA0LVrV9q2bYvZbMZqtWKxWDCbzQQGBvLoo4/y22+/0b59e0qXLn1Ks2lJsHNnwYeuXIjffjt1nWHA9u0ngldODmX5L7MZKlaEIUNOrNu/39O4fCYOB2zceGH1ioiIiIiIiIiIiIiIiEjhycrKwu1207ZtW+/ff/39/QHP34sbNGiAzWbjr7/+ok+fPgAMHDiQwMDAEv+3dBERERERKflsNmjSxPMYNMjX1Zxb7s36c+fnwon532azmQMHDjBq1Ci+/vprkpOTue+++xgwYABt2rTxniN3Dm1KSgo///wzQ4YM8c7vDgkJ4b333qNHjx5MnTqVwMDAor9IkUKUkpLC7NmziYuLw+1243a7C22s3ACWvXv3cvDgQex2O927d6dmzZqFNmZJt3cv9O5dMkNXcmVkwKhRTqzWebRoUY3nn3+e8uXLs3jxYsaMGcPKlSupVKkSV51nQsjBgwcJDQ3FbDYTHh5+xv6NXFartVBDV3L5+cE770CfPnDffbBjB2RnF03/WVAQuN0wYAC8+SYEBxf+mCIiIiIiIiIiIiIiIiIiIiIiIiWdgldERETksvfUUzBrlqcB4FLldsO/fWgFqlOnTnTq1AmA7Oxs0tLSKFOmjHe7zWYD4NtvvwXIE7KyYcMGnnjiCa6//nquvfZaatSoQWhoKCEhIbzyyitMmTKFoKAgunTp4j1m06ZNJCUl0bp1a8LCwgBPw4TL5cJut9OmTRu++eYbNmzYcNrgFZPJhGEYfPnll+zYsYN7772Xfv36AVx06ArAqlWrCrU5qbjJyclh+fLlJf5mMc8++ywffPAB7dq1Y+jQoRiGwXfffceIESPYt28fo0ePPiUgKFfu+6t06dIA9OrVizfffJOUlBT8/f2xWCynBKCYzWaysrL45ZdfAPjwww/p3r27d3vPnj2x2WyMHj2aP/74gyZNmuByuQgICDhtHVu3bmX58uVUrlw5T8BLSZOZCU6nr6s4vdKl4eqrTzyfPfvUfcLCICkp7zq32xPkMmSIp8HqbM4W5iIiIiIiIiIiIiIiIiIivpGamorFYiErKwsAf39/7018TSYTcXFxOJ1ODhw4AHhuCFy5cmWGDh3qy7JFRERERERKtNx5sLlzwbOzs1myZAnDhw9n7dq1NG3alL59+/LUU095jzEMA8A7b/fjjz9m9OjRpKamMmTIEJ588kmOHDnCwoULeeONNxgwYABjx44lLCzsrDf3FykJDMNg3bp1zJ8/H6fTWeQ9DTk5OeTk5PDtt99Sq1YtbrzxRm9wrXi43XD77fDvPzGVaDk5VhyOsYwatZ8rrmgIePooKleuzLBhwxg6dChjxoyhZcuW+T5n5cqVyczMZNu2baSkpJyxf8NXWraEdetg/Xp47z2YPh3M5oLvQzOZPIErpUvD0097+sD+bZ0SERERERERERERERERERERERGRfFDwioiIiFz2mjXz3FB/wQLIyfF1NQUvMBCefbbwJ9v7+fnh5+d32m2bNm1i586dREVFeddFR0dTvnx5Jk6cyOeff06lSpUIDAxk06ZNHD9+HLvdzqRJk2jcuLH3mPDwcPz9/Vm7di12u9273u12Y7FY2L59u3c/yBs+kXvjk5kzZzJhwgSqVq3KPffck2fbxdq+fftlFbwCsH///gJ7/Xxh9uzZfPjhh1x99dVMmzaNiIgIAPr27ctdd93F+PHjad++Pffcc89ZrzP3vZ/beBkaGnrWcTMyMsjMzCQsLIyQkJBTtue+v4ODg/Oc92ROpxOr1UpsbCzr1q2jX79+tG3b9oz7F3cZGZ6GsuImNBR++MHTvATw00/w1Vfnd47AwHPvcymHf4mIiIiIiIiIiIiIiIiUVI0aNaJu3bqsXr2alStX0rZtWywWC06nkz///JMRI0ZgGAadO3cG8v6ttiT/LV1ERERERKQ4yP2M1bt3bxYtWoTb7eaGG27gk08+ITo6GiBPOGauyZMn884772Cz2XjnnXcYNGgQdrudqlWr0qJFC3bu3MncuXPZs2cPTZs29cm1iRSUlJQUZs6cyYEDB3A4HD6txeFwsHXrVnbv3k2vXr2oWbOmT+spTj75BP7+G1wuX1dSMEymYD7+uCHt2rlwu93YbDbuv/9+/v77bz7//HO++uoratasSXh4uDdE60zcbjd2u5169eqxbds2Dh06RLly5YrwavKvcWOYPBlGj4apU+HttyExEaxWSE+/sH4IPz/w94fMTOjSBZ55Bq680hPCIiIiIiIiIiIiIiIiIiIiIiIiIufHfO5dRERERC59EyZAQICvqyh4JhPExMBzz/m2jrp163LTTTdhGIZ3XYMGDfjmm2/47rvvePjhhylXrhyZmZk0b96cV155hd9//5077rgDq/VEVmDPnj0JCgpi2bJlTJ48mSNHjuBwOLDZbKxdu5affvoJgNatW59SQ+7NTD766CMSEhIYPnw4bdq0ybPtYmRnZ5Oenn7R5ylprFYrR44c8XUZF+zPP//EMAxuuOEGIiIiyMnJweFwUKZMGfr37w/AkiVLgLO/T/z9/TGbzezZs4f169czfvx4ZsyYQVxc3Gn3L126NO3atSM5OZkJEyawZ88e9u7dy+7du5k4cSIzZ86kV69eXHPNNUDeEKFcVquVjIwMfv/9dwDv+7mkhv8Ux+CrChXg99+hQwfP819+gVtugZN+lXmlpnr2u+oquOsuWLIEzGbo2BGWLYPq1c8+VnG8fhERERERERERERERERGB119/ne3bt/Poo4+yePFiFi5cyCeffMILL7xAbGws3bp1o2/fvqccZ7FYSEpK4u+///ZB1SIiIiIiIpeO8uXLY7fbmTp1KpMmTaJSpUrem/jnzu/NnT/7999/87///Y/jx48zbNgw+vXrh91ux+XyhANYLBY6dOjAsWPHWLhwoc+uSaQgrF+/no8//pj4+Hifh67kcrlcZGZm8u233/L999+To0nS7N0LQ4d6gjkuFW63jTlzYP58CzabDcMwCAsL484776RGjRr88MMP/PnnnwBnDV0BT69ERkYGGRkZJCQkEBkZWRSXcFHCwuCRRyAuDjZtgokT4cknoVUrCAqCwEDPPqGhnkdIiOdr7jqbDaKjoXt3eP11mD3bE+Dy44+e/gOFroiIiIiIiIiIiIiIiIiIiIiIiFwY67l3EREREbn0RUZ6wlfuvhsyMnxdTcHx94dvvgFrMfm/vv82TJQpU4bOnTvTuXPnPOtdLhcWiwW3250ncKJMmTJMnjyZ559/nsGDBzNt2jTq1KnDoUOH+O233zh27Bh9+vShXbt2px1/zJgxLF++nBYtWnDrrbfmO3DF5YIpU2DFCqhX78SjUqUTDQ2HDh3CZrORnZ191nM1btyYnj17ep+PHDnylH1GjBjhXZ41axbr168/6zkrV65MnTp1qFSpEqGhoQQGBuJyuUhMTOTvv/9m9erVZwzjqFKlCq1ataJSpUoEBASQnZ1NcnIy+/btY+HChecM8TAMg4SEBKKios66X3GUmZnJ33//TVhYGLVq1QLAZrN5t8fExFC+fHm2bNnCnj17qFq16hnPZTabsdvtfPvtt8yaNQuHw4HZbMZqtXLdddfx9ttvU7NmTcDzmplMJu68807i4+OZMmUKs2bNon79+hw/fpydO3fSpk0bXn/9dcqXL3/Kz8HJ59i2bRszZsygQYMGZw1puViGAVlZnt+PmZl5v17MupO3HTtW4GVflAYNYN48z885wPTpnv9GnKn3z+2G5ctPPJ82DXbtgipVPMFe99wDL7105vEuxfAvERERERERERERERERkUtBu3bteOWVV3j33Xe9f5e1Wq1YrVa6d+/OM888g7+//2n/tnvHHXewefNmxowZQ7du3XxRvoiIiIiISIn32Wef8fbbbxMeHu5d99/PX2azGafTydixY9m0aRP9+vWjX79+hIaGAp6AFpfLBZyY016qVCmA036eK2xOp5Pjx4+Tk5OD0+n0zp+3Wq3YbDZKlSqVZ16zyMkMw2Dp0qWsXLmy2ASu/JfD4WDLli0cPnyYAQMGEHCZTpZ2u+H22+EcbSYlUkYG3HUX7NplkPvruW3btlx33XV89NFHLF++nCuuuAJ/f/9znis0NJTQ0FC6d+9OaGiot1+iuDOZoGpVz6N3b886w/AEsuza5enByMwEh8PTL+Dv7wleadjQE8YiIiIiIiIiIiIiIiIiIiIiIiIiBauY3IJbRERExPduucUTrrFgwZlvrF+SBAbCs89C/fq+ruT85QainK6BrVu3boSFhTFr1iwWLFjAV199hd1up27duvTq1YsBAwac9pyJiYm8/vrr+Pn5MWLECELOo0vBZIK2bT3NDps3w/z5nq/JyVC3rudRq9ZBXC7nhV3wRbriiiuoUaNGnnVWq5UKFSpQoUIFateuzdSpUzEMI88+11xzDe3btz/luKCgIKKjo/nll1/OGbzicDiIj4+nWbNmBXMxRcjlcnHw4EHCwsIoU6bMKdvLlClDpUqVOHz4MAkJCVStWvWUBp7c5TJlynD33XfTokUL6tevT1hYGJs2bWLs2LHMnj2bI0eO8NVXXxETE+M9NioqikceeYTExERiY2MJDQ0lMjKSiIgI3G43c+fOJSIigtKlS59SW+64mzdv5p9//qFr167Url3b23R5Nm43DB16fgEpWVng5+f5vRIQkPfr2dYFB3uCrc61X2AgjB0L//d/nqAjX+vUCWbOxNsA9s478Mwzp9/X39/z+vyXYXgeuU7zbcwjMPBCKhURERERERERERERERGRovD0009zww038PXXX7Nu3Tpq165NrVq1uP76671/Bz55jkPuTXufeeYZnn76aYYPH07Hjh0JDg720RWIiIiIiIiUbCeHrpzJxo0b+eWXX6hcuTIPPPAAZcuW9W4zDMMbvjJp0iQAIiIigLyf5zZu3EilSpXyNV5+OZ1O73zk+Ph49u/fT3JyMlar9bTBAoZh4HQ6CQ0NpUKFClSpUoWoqCjKlSunMBbBMAzmzZvH+vXri23oSi6Xy8WxY8cYN24cAwcOPK8ejkvF9Onw99/FY458YcjIgOeeM/Hpp57nwcHBdOrUiS+++ILly5eTnZ2dJ3jlyJEjhIaG5gkxzu3R+PHHH7Hb7T66koJjMkFMjOchIiIiIiIiIiIiIiIiIiIiIiIiRUvBKyIiIiInmTABatYs+cEruRP1n3vO15UUjg4dOtChQwfeeecdAI4dO4bL5SIyMvK0+yclJTFixAgOHDjAbbfdRrdu3U4J0Dgbs/lEwMrJkpNhyxZPCMvu3XHYbL7rhklJSWH9+vXEx8djsVho3bo1VatWBSAmJoaGDRuyYcMG7/5Nmzb1hq5kZ2ezevVq9u/fj8vlIiwsjCpVqpwS1HIm+/fvL/gLKgImk4mcnBzMZnOeJsTc90VAQAChoaHs2bOHtLS0M54DoE6dOvzf//1fngCXevXq0b59e4YNG8aXX37J+++/z/vvv4/L5cJqtfLXX3/Rs2dPSpUqxfz586lWrRoA27dv58knn+Spp54iLS2NF1980dtUdLKjR48ye/Zs/Pz86NKlC3D6sKJTa4aoqFNDUM4WpOLv7/k5KEyRkWCzXVhT2YgR8PLLnuXJk+Hk/KVKlSA3F+jkfKDAQOjRw7OcmAjLl3uWe/aEr7/2BM0AfPUVzJoFJ2cUZWVBbKxn+dpr4X//g2nTPL8LDh2C8uVh4MC8zVKrVp39GkqVyvflioiIiIiIiIiIiIiIiEgRs1qtNGrUiIYNG57xprgmkwmXy4XFYvH+7bZz5848/PDDDB06lGeeeYZPPvmkqEsXERERERG55OXOs929ezdbt25l0KBB1KtXL88+uZ/lpk6dysqVK2ncuDG9evUCTnymmzp1Kvfffz+9evXilltuoXfv3hdck2EYxMXFsWLFCnbt2oXNZsPlcuF0Or375JyjaSEpKYmkpCS2bduGxWLB4XAQExNDu3btqFatWr7nwsuloySFruRyuVykpKQwfvx47r//foKCgnxdUpF67TVIT/d1FYUnOxumToW33zYIDvb8rm3Tpg2RkZEsW7Ysz++8n3/+meuvv56BAwcybtw4b79K7u+ySyF0RURERERERERERERERERERERERHxLwSsiIiIiJ4mMhG++8dx4PzPT19VcuNBQmDkTrJfJ/+2VLl36rNuzsrIIDQ3llltu4dFHHwU4r+CVMwkLgzZtPI933z1IaupFne6CrVy5kr179+J2u73rdu3axWOPPUZwcDAAFStW9AavmM1mOnXq5N132rRpxMXF5TnnX3/9le/xjx8/7r15TElisViw2Wzk5OSctvHMbDZjNpsxDOOcITR2uz1P6Equ6Oho7r33Xr788kvva2q1WklOTuZ///sfiYmJTJ48mWrVquFwODCbzdSqVYu3336befPm8d133/H888/neW1z37uHDx/m22+/pX79+t7Gzvy8p00meOqpc+5W5Bo08ISdZGUV7Hk7d/aEsfxX2bKeQBWApUvhqqs8yz16nAhdAejb1/M42d698G+uEQDVq8MLL5y5htmz4csvz7w9IABatDjzdhEREREREREREREREREp3nL/Vpv7t93U1FRCQkIA6N27N+vXr2fy5Mk8/fTTVK9e3Wd1ioiIiIiIXIpywy8XLlwIQKtWrfLML88NZtm0aRMTJ07EZDIxZMgQTCaTd16uYRiUL1+ejh078u233zJ9+nTatm3LtGnTqFy5cr5ryc7OZv369axYsYLMzExvuEp2dvYFX5/T6fSGF+zevZv9+/djt9tp27YtTZs2JSAg4ILPLSXL0qVLS1ToSi63201aWhqTJk3i3nvvxd/f39clFYm1a2H3bl9XUfjMZvjySxODB3uCdqKjo6lRowY7duxgw4YNXPXvRP1y5crhdruZN28eDocDm83m48pFRERERERERERERERERERERETkUnOZ3IpbREREJP+6doVJk2DAgJIZvhIcDIsXQ61avq6k+Chfvjyvv/56nnW5DXYFJT09vUDPdz52n6Ybx+l0kpyc7A1eyW3aA08IS2hoKADJyclUrVqVG2+8kfDwcNLS0ti2bRtLly4lK58JGBaLhfT0dO8588swICcHMjI8P2snf83vurNtu/pqePNNTxDRmeqOjIxkx44dJCYmnqY+g7S0NKxWK2FhYUD+gk1OPt5kMhEZGQl4bqyTKzU1ldjYWMqWLUt0dLS3ntzwnJCQEAIDA8nMzOTIkSNERUV5j81t7vztt98AaNOmDYGBgd6m0JKqaVPP962kWbcORo+Gtm2hcmUoXRrcbjh82NMsN20afPut5/1+JjYbNG9eZCWLiIiIiIiIiIiIiIiIyAXK/Zvx3r17yc7Opnbt2nm2Hzp0iK5du3LnnXfyzDPPYDKZCA0N5eqrr2bChAl8/fXXDB8+3Beli4iIiIiIXPLKli0LeIJXABwOB2azGYvFQmZmJh999BHLly+nV69eXH311cCJz3kmk4muXbvStWtXFi1axJNPPsnKlSsZPnw4H330kXcu8ZlkZWXx888/s2HDBkwmU6EGY+Tk5JCTk8OSJUtYsmQJ9erV49prryUwMLDQxhTf27BhAytXrixxoSu53G43SUlJTJs2jf79+5/XvPyS6t134SIyl0qM9HR46y0YMCAHPz874OlnKVWqFA0aNAA8gSyNGjXi559/9v7+FRERERERERERERERERERERERESloCl4REREROY0+fSAlBR57rGSFrwQFwbx50KyZryu5vBiG4Q3MOF8jRowo4Go8SpcuTfny5b3Pt23b5l0uV66cdzksLIyOHTt6n4eHh9O6dWuqVavGhAkTyM5Hp4/DYeJ//3NeUGiK1QoBARAYeOrXs60rVerc+5Uq5QkiOhOLxULDhg356aef2Lx5MzfeeCNutxuTyYTZbMYwDDZv3kzp0qWpW7fuOV+H3PfAf5vA9u/fD5CnmdFutxMSEsLBgwf566+/qFOnDmaz2Rucsnv3bjL+TSGJioryhrjkSkpKYsqUKYSFhdGnTx+g4MOEilpYGEREQELCmfeZMsXz+K+RIz2P8znmTAYM8DzyKy4OHn88//ufTkYGNGp0cecQERERERERERERERERkaKRmJjIK6+8QoUKFXj11VdxuVxYLBYAypcvT1ZWFtOmTaNTp07em/22adMGi8Xi/TuwiIiIiIiIFLwWLVoAMHPmTBo3bozNZvNue+211xg3bhy1a9dmyJAhVK1aNc+xJ8/VtVgspKam0qBBA/r27XvO0JUdO3Ywc+ZMcnJycLlcBXxVZ+Z0OgHYtGkT27Zto3v37tSrV6/Ixpeik5qayty5c0ts6Eoul8tFQkICsbGx3p/XS1VSEnz3HRThrwSfOnIE1qyx066dwfz581m5ciVt2rQhJCQEwzC8/3am0BUREREREREREREREREREREREREpTApeERERETmD++7zBJnce2/JCF8JDYWff4Z/79khRcjlcmEymTAMw9elABASEsIdd9zhbU6JjY1l37593u3+/v559j9y5AiLFy8mMDCQrl274u/vT2RkJB06dOCXX34553iGYcJkchARkb/QlNyvAQGe4BVfMZvNXHfddbz11lv89NNPDB061PuagacJMTk5mZYtWxIWFobb7T5tuIlhGKSlpRESEnLKtn379vH444/j5+fHjTfe6F0fHh7OzTffzPDhwxk1ahRVq1albNmy3nFfffVVAG6//fbT1n7kyBH++OMP6tevzzXXXHNKMEtJ1aIFzJnj6yqKXqVKnp8HERERERERERERERERESn+TCYT8fHxrFq1imeffZagoCAMw8DlcmG1Wvnss8+46qqreP311/nss8+wWq188803pKamcvToUV+XLyIiIiIicslq1aoVrVq1YsKECZQtW5abbrqJI0eO8O233/LWW28REBDAG2+8Qfv27c94jk2bNvHOO+9w8OBB3nrrLTp27Ahw2rm6WVlZ/Pjjj2zfvt2ngRgulwuXy8WsWbNYv349PXr0IDAw0Gf1SMEyDIMZM2Z4g3ZKOofDwcKFC6lRowbh4eG+LqfQTJkCp2k9uGSlp7t58ME93HLLF3z++eeEh4fz/PPPn9K7IiIiIiIiIiIiIiIiIiIiIiIiIlKYFLwiIiIichZ9+0JYGPTpA1lZ4HL5uqJT+flBSAgsWQINGvi6mstTbiPdhQSvTJw48ZR1AwcOvOBaIiMj6devH2FhYQBs2LCBuXPn5tnnv01XCxcuZNeuXQCULl2aDh06AFCzZs18Ba/4+8M997iJirrgsn2mWbNmtGnThhUrVjB69GgGDhyIYRjs3r2bYcOGERAQwCOPPAJ4glrS09N56KGHKFu2LG+//TbgaVacPn0648ePp2PHjpQtWxZ/f382btzIjBkzSExM5LrrruO5557zjmu32xkyZAi//fYbK1eupH379jRo0ACXy8WePXuw2Ww88sgjPPXUUwB5GjUdDgcffPABADfccMMp20uyjh1h4ULIzvZ1JUWrdWtfVyAiIiIiIiIiIiIiIiIi+VWmTBmaNGnCli1b+Pnnn+nZsycmkwmr1YphGLRq1YqWLVvyww8/EBsbS7Vq1Vi/fj0VK1a8qPkAIiIiIiIicnZRUVF8+eWX9OnTh0cffZQXX3yR5ORk3G43VapU4b333qNHjx6nHJc7FzwlJYVp06axYMEC+vXrR69evbwBJv+dq7tjxw5mzpxJTk4OrmLSZOBwONi1axcffPAB3bt3p169er4uSQrA+vXrOXDgAG6329elFBiXy8WMGTMYMGDAJTMP/r8mToSMDF9XUZTMbNxYka1b36RVq2a89dZbtGvXztdFiYiIiIiIiIiIiIiIiIiIiIiIyGVGwSsiIiIi59CtG2zc6Alf2bwZ0tN9XdEJgYFw003w6acQHu7rai5fVqv1ghuZ9u3bV2B1VKlShdtvvx1/f38A/vjjDxYsWHDKfklJSWd8fvKyn59fvsY1DAObzXbe9RYHoaGhjB8/ni5duvDkk0/yzTffUKZMGdasWUNGRgZDhgzhpptu8jZU5uTk8PnnnwPw9ttvYxgGVquVcuXKkZyczKRJk0hOTsbhcODv70+DBg0YOXIkgwcPPu3Y8+bN46uvvmLFihUcOHAAm83GTTfdRPv27bn++uuxWk/9yGaz2XjiiSd46KGHqFy5cqG/RkWpVSuw2y+v4JXAQE/gjIiIiIiIiIiIiIiIiIiUHI888ghjxoxh3rx5XHnllZQuXZqcnBzsdjupqank5OTw6quv8tNPP7Fnzx7q1atHnz59aNiwoXd+gdls9vFViIiIiIiIXHqqV6/OmjVrGDt2LGvXriUjI4NWrVrRpUsXateufdpjcoMf5s2bx8SJE6lXrx733XffGefp/v777/z66684HI5Cu44L5XK5cLlczJo1i4SEBDp37nzJBltcDlJTU/npp5+K5XvtYrjdbg4dOkRsbCwtWrTwdTkFzuWCbdt8XUXR8/c38+WX67j55lq+LkVEREREREREREREREREREREREQuUwpeEREREcmHqlXhjz/go4/guec8oQAul+/q8fPz3Kz/8889wTDiWyaTCZPJhGEYPquhQYMG9OjRwxsCs3DhQlatWnXafePj43G73d6buISHh3P06FHvcq7k5OR8jZ0bPlJS1atXj/Xr1/Pmm2+ybNkydu/eTbt27bj11lvp06cPcKKhMjQ0lFdffZWIiIg867t06cLChQvJyMjAZDLh5+dHUFAQwcHB3iCc0zEMg759+9K3b9/zqrlGjRoXcqnFXrt24O8Pqam+rqTouFzQu7evqxARERERERERERERERGR81GlShXuu+8+Jk6cSJ06dXjyySex2+0AHDhwgPXr1/Pyyy/z7LPPkp6ezrFjx4iJiclzjpP/bi8iIiIiIiIF64EHHsDlcmGxWPKsNwzjtEEkf/31F+PGjSMlJYVXXnmFli1bnrK/YRgsWrSIP//8s9gHYTgcDlatWkVmZibdunVT+EoJNXv2bJxOp6/LKBQOh4OFCxdSp04dgoODfV1Ogdq+HWw2T9/R6dxzD0yefOJ5fn48GzaEgQOhZUto2tTTTwSwd6+n3+l0HnsM2reHFi3y7tO/P0yZcvpj7roL7r4bGjWCUqXA6YR9+2DxYnjrLdiz58w1Wq02UlMVuiIiIiIiIiIiIiIiIiIiIiIiIiK+U3LvjiwiIiJSxMxmePRRuPFGuP122LwZ0tOLvo7AQLjpJvjkE08jgxQPNpuNnJycQjt/WFgYjz/+uPf5yJEjvcstW7bk+uuv9zbErVq1ioMHD1KpUiXvPtnZ2Rw5cgSA9PR0Nm/eTIMGDQBPaIjVaiUgIIAWLVp4j9m4cWO+anO5XGcNFykJIiIiePvtt09Z/9/mSovFwvDhw0/Zz9/fP8/rnV9qYszLYoHHH4dRoyAz09fVFD6z2fPflH9zfERERERERERERERERESkBHn77bdZvnw5Q4cOZf/+/XTp0oWdO3cyYsQIgoODadSoERaLhdDQUEJDQ4ETYStbtmxh6NChjB49mmrVqvn4SkRERERERC5NuaErufOBzxS6cvToUT7//HOWLl3K4MGD6datG35+fkDeub4LFy4kNja22Ieu5HI4HGzYsAG3281NN92kecslTFJSEnv37sXtdvu6lEJjGAaxsbF07NjR16UUqDVrCv6cnTt75tmfj5dfhvDw/O//zjvw1FN519lsUKuW53H77Z7gl507T398WhosX+4JlhERERERERERERERERERERERERHxBbOvCxAREREpaapVgz/+gM8+g4YNPUEo//ZkFRq7Hfz9Pc0SP/4IX3+t0JXiJjIy0mdj16tXL08jXNu2bRk4cGCex/XXX5/nmJ9++onExEQAypUrx+23306PHj28ASpbt27lr7/+ytf4/v7+JT545UzUYFj07rsPDMPXVRSNgAB4+mlfVyEiIiIiIiIiIiIiIiIiF8Jut/PBBx9www038P7779O9e3cee+wxkpKSePjhh6lYseIpx5jNnmm76enpbN68mQcffLCoyxYREREREbns5M4Hzv26fPly1q5d690+a9Yspk6dSuvWrRkwYABRUVGnnOPXX38tUaEruRwOB3///TeLFi3ydSlynlavXo1xiU+qdjqdrFq16pILl1m50hNCUpCSkuCnn+DVV+GTT/J3zMaNMGECPPggHD589n0DAuCRR048//576NIFBg06cS3h4XDvvWc/z/Ll+atNREREREREREREREREREREREREpDBYfV2AiIiISElkNsMdd3ge69bBu+/Ct9961mdkFNw4wcGecw4eDEOGQOXKBXduKVhVqlTh4MGDJaa5KSMjg/Hjx9O+fXvq1q1LeHg4brebI0eOsG7dOmJjY/N9rvLlyxdipXK5iYyEG26AmTMv/QCWqCho3drXVYiIiIiIiIiIiIiIiIjIhWrXrh3ff/89Y8aMYd++fSQlJXH//ffTqlWrsx7XuHFjBg4cyIsvvsiiRYu45ppriqhiERERERGRy9v+/fsZNGgQAQEBPP3000RHRzNx4kQMw2DIkCE0bdr0lGPWrl3L77//XuJCV3I5HA7+/PNPQkNDaa2JqyWC0+kkNjYWl8vl61IKncvlYvv27dSpU8fXpRSY338v+HNOmeJ5ANxzjydM5VyuvPLE8rBhZ983MBDs9hPPR4yATZs8y716wY03epZP3ud0du4EpxOs6lwXERERERERERERERERERERERERHzAZJeXO0CIiIiLFXHIyTJ0KkyfDli1gMoHFAmlp+QsPsFggKAhycsDPDxo39gSu3Hyz57kUb5s3b+aHH34gJyfH16UUKbPZTMeOHbny5K4ckYu0ciV06QLp6b6upPAEB8P778OgQb6uREREREREREREREREREQulGEYmEym0643DAOz2XzGYzZt2sTAgQNJTU1l8+bNRVGuiIiIiIiIAF9//TUDBw7E5XJRu3Zttm7dyjPPPMOwYcMIDQ3N81kvOTmZjz/+uMSGrpzMarXywAMPEBER4etS5Bw2bNjA3LlzL5vehIoVKzLoEppUHRLi6SM6k3vu8fQd5TrNPy2d1cnH790LVaue+5g9eyAmxrPcv/+JEJeTxcZCs2ae5e+/h08/hcqVYfRoz9x3hwM6dIDVq888TlAQ/P33ibFEREREREREREREREREREREREREitKpHZ0iIiIickHCwuCRRzzNBmlpsH49fPYZPPYYNG8OpUpBYCDYbGA2g93uaSqIiPA0Hzz7LHz+OezaBUlJsGwZ3HGHQldKiujoaNxut6/LKHI2m40KFSr4ugy5xLRp42m2Ot8mspLEaoXbb/d1FSIiIiIiIiIiIiIiIiJyMU4OXTEMAwCXy4XJZDpt6MrJx9SvX597772XrVu38umnnxZ+sSIiIiIiIgLA7bffTnx8PF26dOHvv//GarVSqlQpQkNDgROf2wzD4Pvvv8flcvmy3ALjcrn47rvvLss57yXN77//ftmErgAcOnSIo0eP+rqMAlNSv3U33wyLF3uWb7kFfv4ZJkzwhK78+SdcddXZQ1cALBbIyCj8WkVEREREREREREREREREREREREROR8ErIiIiIoXAbIYaNaBPH3jvPVizBo4dg/R0TxOFywXZ2Z6Aln/+gd9+g1GjoHt3iI72dfVyNsuXLycuLg44cdMUgLCwsDw3VLlcOJ1OoqKifF2GXGJMJpg2Dfz9fV1J4QgMhEmTPOFbIiIiIiIiIiIiIiIiInJpyJ0zYLFYTrv95DkGDocDgK5du9KrVy+ee+65S+ZGviIiIiIiIiVBREQEP/74I59++ikOh4NRo0YxbNgw4uPjvfvExsZy6NChSyaoxDAMjh07xsqVK31dipzF8ePHOX78uK/LKFJut5v169f7uowCYRjw7z/7lDipqbBzJ2RlnbqtcWPo1w/s9nOfJzOz4GsTERERERERERERERERERERERERyQ8Fr4iIiIiInIPb7ebDDz8kJiaGTp06ERsbC5AnaMVkMl2WASQBAQEEBgb6ugy5BDVsCMOGeUJKLiV+ftC1K/Ts6etKRERERERERERERERERKSg5Yar5N6U9+Sb8548x8Bms5GRkUHlypXp1q0bycnJvPTSS0VbrIiIiIiIiHD//fezfft2atSowQcffMCiRYsASE5OZuHChd7gzEuFw+Fg6dKlJCYm+roUOYMDBw5gNl9ebb9ut5u9e/f6uowC4XZ7wldKGosFli2D++8Hf3948UUICYGYGPj9d0/gyoMPwptvnv08JhPk5BRJySIiIiIiIiIiIiIiIiIiIiIiIiKnsPq6ABERERGR4urQoUO88cYbfPbZZzgcDpxOJwCVK1cGPDdMOfnGKK1bt+bQoUPkXCadIlarlZYtW/q6DLmEDR8OX38N27aVzAa00wkIgPHjfV2FiIiIiIiIiIiIiIiIiBSG3DkEZrPZG7ricrlYv349gYGBrFy5kqNHj3Lw4EFWrVpFUFAQv//+OwCvv/46jzzyCOXLl/dZ/SIiIiIiIpejqlWrsmbNGr755huaN28OwIwZM3C5XD6urHC4XC6+++47HnjggTxz4aV42L9/f776ERo3bkzPnj29z0eOHHnKPiNGjPAuz5o1i/Xr159XLS1atKBbt27e53v37mXKlCl59unQoQMxMTFEREQQEBCAxWIhMzOTw4cPs3HjxnyPeeTIkVP6M0oiiwXMZk8AS0nSsSM0aOBZPn4cRo3yLKelwdtvQ4cOnud9+sATT5z5PIYBfn6FW6uIiIiIiIiIiIiIiIiIiIiIiIjImSh4RURERETkP2JjYxk1ahQ//PADpUqV4tZbb6Vv376MHz+e7777ji1bttCiRYtTmnpq166N2Wz2UdVFzzAMb3OhSGGwWuGbb6B1a8jM9HU1Fy8wECZNgjJlfF2JiIiIiIiIiIiIiIiIiBSGQ4cOMW3aNABWrlyJy+Vi1apVZGRkkJmZSXZ2dp79K1euTGBgINdccw1BQUFs3rxZwSsiIiIiIiI+cttttwGQkJBAQkKCN1DzUmMYBsePHyc+Pp4qVar4uhz5j7i4OF+XAEDp0qXp0qXLOfdr3rw54eHhedYFBwcTHBxM9erViYqKYv78+ec8j8vlIjU1ldDQ0Astudiw2eA//wRU7EVGnlj28wO7HXLzf8LCTmw7efl0DAMCAgq+PhEREREREREREREREREREREREZH8UPCKiIiIiMhJRo4cyciRI4mJiWHo0KFce+21NGnShFKlSrFq1SpmzpxJcHDwaY+1WCy0bNmSFStW4HK5irjyolejRg2CgoJ8XYZc4ho2hOeegzfegIwMX1dz4QIC4LrroGdPX1ciIiIiIiIiIiIiIiIiIoWlfPnyjBs3jm3btgGem5RmZmZSp04dKlWqRHBwMO3bt8dkMtGiRQvKlCmDzWajYsWKZGZmEqA7U4qIiIiIiPjcypUrcTqdvi6jUOXk5LBixQoFrxQzhmGQmJjo6zIwmUz06tULu92Ow+HAZrOdcd/4+HhiY2M5evQomZmZhIeH06FDB8qUKQNAixYtWLRo0Tl/piwWCwkJCZdE8Iqf34UFr4wYAS+/7FmePBkGDDixrVIlaNbMs5z7FSAwEHr08CwnJsLy5Se2deni2Z67X65mzSApybP8++9w9CisX5/3nF9/DWPHQkQEjBp1Ytuff579GlyuvGOJiIiIiIiIiIiIiIiIiIiIiIiIFCUFr4iIiIjIZc8wDEwmEwDXXnstkZGRtG7dmgYNGuDn5+fdb8+ePbhcLnJycgBwu92YzeY852rRogUrVqwouuJ9xGaz0a5dO1+XIZeJF16Abdtg5sySGb7i5wcNGsCXX/q6EhEREREREREREREREREpbF9++SVz586lZcuWREZGEhAQQL169UhNTSUkJOS0xxiGodAVERERERGRYiArK4stW7ZgGIavSyl0u3btIi0tjeDgYF+XIv86duyYt6/Bl6644goqVqxIUlISW7ZsoW3btmfcd+bMmaesy8rKok+fPoAnUMVms50zeCUnJ4f9+/dTu3btiyu+GKhRA/76q2DP2bmzJ4zlv8qWhVmzPMtLl8JVV53YNm4cxMScesyjj3oeAJ06wbJlsHUrfPopDB7sWd+rl+dxsvR0GDr07HW6XJ6QGBERERERERERERERERERERERERFfUPCKiIiIiFyWjhw5wtdff01ycjLdunWjWbNmALRp04Y2bdp49zMMA6fTic1mo27dugDs3bsX4JTQFYDQ0FBiYmLYtWtX4V+EDwUFBVFJHTFSREwmmDIFkpPhl18gM9PXFeWf3Q7Vq3vq9vf3dTUiIiIiIiIiIiIiIiIiUtiaNWvmnYNwstzQFZfLhcViwTAM781Ui8NNVUVERERERATWrl172XxGM5lMrFmzhk6dOvm6FPnXkSNHfP7+i4qK4sorr8TtdjNz5kyqVq2a72PNZjPh4eE0bdrUu+7gwYNk5mPyt2EY7N+//4JqLm6uuALWroWSlt/04IPw229w993QpAmULu0JUtm3zxPq8vbbsGPH2c9Rpw6cps1GREREREREREREREREREREREREpEgoeEVERERELis7d+5k5MiRfPvtt4SGhmKxWChXrhyNGjXCaj3xv8e5NzgxmUzYbDYMw8DhcABQpkyZPPv8V6dOnYiLi8PpdBbNRRUxm83GVVdd5fOmLrm8WCzw/fdwyy2weDFkZPi6onPz84OaNWHZMvj3HkoiIiIiIiIiIiIiIiIicplwu92YT3OnSYvFAihsRUREREREpLgxDIOVK1d654xf6pxOJ6tXr+bKK6887edXKXrZ2dkYF5jWMWLEiIse32q1cvPNN2OxWFi+fDnx8fH5Cl4pV64cgwcPzrPO7XazY8cO5s2bl+/xs7Ozz7vm4qhNG5g4EVJTT799yhTP479GjvQ8zueYszmPzByvr77yPC6EyQQdOlzYsSIiIiIiIiIiIiIiIiIiIiIiIiIFQcErIiIiInLZ2LJlC/feey9xcXEMGTKEK6+8knr16lGzZs1T9j35Bicnh7AA7N+/P8/6/6pYsSJNmjRh3bp1l1z4itlspkKFCjRs2NDXpchlyG6HWbOgf3+YORPS031d0ZkFBEDjxvDzzxAc7OtqRERERERERERERERERKSo6aa1IiIiIiIiJcu+ffsumeCH/HK5XOzateu08+ml6DmdzgsOXikIXbp0ISIigkOHDrF48eKLPp/JZPIG0ObHpdJ70bw5uN2+rqLoBQdD27a+rkJEREREREREREREREREREREREQuZwpeEREREZFLntvtxuFw8NJLL7F+/XrGjh1L9+7dCQkJybPPuW56UqtWLQCys7PPuX/Xrl3Ztm0bqampBXMRxYTVaqVXr16nDZwRKQoWC0ydCm+8Aa++CllZ4MP+wtMKCIA774QPPgB/f19XIyIiIiIiIiIiIiIiIiIiIiIiIiIi5xIfH4/L5fJ1GUXK4XAQHx+v4JVi4mKCVyZOnHjKuoEDB+b7+OjoaFq2bInT6WTGjBm4zyM55NixY0ycOBGr1Up4eDgtW7YkKiqKWrVqER0dzccff0xWVtY5z3OpBK9Ur355Bq8Yhid0RkRERERERERERERERERERERERMRXFLwiIiIiIpecrKws/P9NOzAMA7PZzObNm5k7dy7PP/88/fr1AyA9PZ2cnBz8/f1xOp3eIBbDMPIEi+QuHz58GICgoCDMZvNZw1dsNhu9e/fm888/v2QagGw2G9dffz2hoaG+LkUucyYTPPcc9OwJt94Ke/dCerqvq/IEroSFwddfQ8eOvq5GRERERERERERERERERERERERERETyKy4uLl/BK40bN6Znz57e5yNHjjxlnxEjRniXZ82axfr16896zipVqtC/f/+z7jNmzBj++eefPOvCwsK44oorqF69OsHBwWRnZ7Nv3z5WrFjBvn37znkthmEQFxd3zv2kaFgsljx9DOcjP9/vswkJCcFkMmG1WnnooYdOu09MTAwjRozgjz/+YMGCBd71Docjz/ibNm3imWeewWq1EhwcTN26dVm7du05azhTb0ZJYzZD/fqwZo2vKylaTifUquXrKkRERERERERERERERERERERERORydmnMRBQRERGRMzpyBH76CUaOhM6doXJlKFcOSpWCkBAoXRqioqBGDejdGz74AJYvLx4hBudr3bp19OrViw4dOgB5A1SWLFlCVlYW7dq1A2Dp0qWMGDGCm266ierVq9OrVy/Gjh2L2+0+pVnJ7XYDEB0dDcD27duBczf2VK5cmSZNmmC1lvy8Q7PZTIUKFWjcuLGvSxHxqlsX1q2D55/3hJ5cYJ9hgQgIgDvvhJ07FboiIiIiIiIiIiIiIiIiIiIiIiIiIlLSJCQk+LqE81K+fHkeeOABmjdvTnh4OFarlaCgIOrUqUP//v3zPe/78OHDGIZRyNVKflit1gsOXvGFM/VJGIaR5z0VEBCQr/PZbLYCqas4uO8+CA72dRVFx2KBm2/2hM6IiIiIiIiIiIiIiIiIiIiIiIiI+ErJvwO0iIiIiOSRkQHTp8MXX3gCCdLTwc/Ps97pPPuxu3bB3Llgt3v2j4qCtm09TR9XX+3bUIOzmTlzJq+99hqxsbEAlC5dmsOHD1OuXDlcLhcWi4WcnBwAnE4nq1evZtCgQcTFxdG5c2ciIiJYsWIFixcv5tixYwwdOhSLxeI9f27ASlBQEDabjdDQUBwOR74ae7p27crOnTtJSUnxBriURHa7nV69epWoRi65PFitnuCVXr08wSdbt0J2NrhcRTN+cLAnwGrqVAWuiIiIiIiIiIiIiIiIiIiIiIiIiIiURJmZmWRmZvq6DADWrl3L2rVrT1l//Phx77LJZOKWW27xBlps376d2NhYqlSpQrt27TCbzXTr1o24uDiSkpLOOp7b7SYlJYWwsLACvQ45f0URvBIWFsbjjz/ufT5y5EgAjhw5wvz580/Zv0aNGtSoUQOAY8eOsXr1ag4dOgRA8+bNadq0KZs2beLo0aNkZmYSFhZGy5Yt8/Ra7N+/P1+1nSnIpSTq1w+eeMLXVRQdPz946ilfVyEiIiIiIiIiIiIiIiIiIiIiIiKXu0tnJqKIiIjIZW7HDvjgA5g0yROQkpZ2Ylt2dv7Pk5XleQDs2+d5zJsHYWHw9NPQvz+Ehxdk5RfG7XYzevRo3n33XQ4cOEDLli158sknmT17Nn5+fmT/e9G5ASrh4eGYTCY2bdrE5MmTiYqK4rfffiM6OprMzEwWLVpEz549ee+992jSpAnXX3/9KWMmJyfjcDhISUnBZrPhdru9oSxnYrPZGDBgAOPGjSMjIwPDMAr+xShkdrudu+++m9DQUF+XInJGdetCbCz89Re8+y58/z2YzZ4QqYLm5+f5PduxIwwdClddVXyDqURERERERERERERERERERERERERE5OwSEhKw2WzeOei+lJyczL59+866T82aNYmIiAAgKyuLb7/9FqfTyfbt2ylXrhzVq1fHZrPRsmVLfv7557Oey2KxkJCQoOCVYqB06dI+G/v48eOsWrXqlPX+/v7e4JWUlJRT9ilXrhzlypU743n//PNP4uPj81XD2c5T0gQFwV13wYQJ4HT6uprCV7UqNGvm6ypERERERERERERERERERERERETkcnf2u0SLiIiISLFmGDBnDrRrB40awdixkJ6eN3SlIKSlwYEDMHw4REXBnXfCxo0FO0Z+uVwuXnvtNaxWK8OHD6dx48Z89tlnfPPNNzzxxBO43W7i4uK8jWRutxuAiIgIAgMDefPNN4mPj2fEiBFER0fjcrkICAjgpptu4tFHHyUxMZEFCxaQmZnpHTM3LKVBgwYAxMXFkZOTc87QlVyhoaEMHDgQPz+/gnwpioTNZqNfv35ERUX5uhSRfGnWDL74AhISYNQoiI6G4GAIDLy48/r5QWioJ3jq6adh506YPx86d1boioiIiIiIiIiIiIiIiIicv4yMy+PGmyIiIiIiIiXBoUOHcBaTD2ktW7bk2WefZfjw4Tz88MNcd911BAcH59mnatWq3uWEhIQ8tZ8c2hITE3PO8XJycjh48ODFFy4XrVy5csXmfZgfe/fuZc2aNRw6dIj09HRcLhcOh4Njx46xceNGvvjiC+bNm5evc9lsNipWrFjIFRetxx8Hm83XVRS+4GAYNszXVYiIiIiIiIiIiIiIiIiIiIiIiIiA1dcFiIiIiMiF2b8f+vWD2FhP2EpRyMjwfP36a5gxAx58EF57zRNIUFQcDgcmk4lbb72VO+64g1atWhEdHe3dHhwcTEJCAlu3bqVZs2be0JQ2bdpQr149/vzzT4KDg+nQoQMAZrMZl8uFxWKhR48ejB49mt9//52AgAAMw8BkMmH6N1Vh165dlC1blltvvTXfoSu5Spcuzb333svEiRPJzMz01lWc5YauVK5c2deliJy38HB44glPw9pff8Gff8Lvv8Mff0B8PAQEgNvtuZGRy+V5WCxgNnu+Wq2QmQlly0LLltCxIzRvDm3aXB4NcCIiIiIiIiIiIiIiIiJSuDZtghdegPnz4d9pCSIiIiIiIuIjuaERF2LEiBEFWktQUJB3uUyZMpQpU4b69eszadIkjh07BkB4eLh3n7S0tDzHn/y8dOnS5xzPMAzSi6ohQc7KarUSFhbG8ePHz7nv+vXrWb9+/Vn3GTly5CnrkpOTT7v+TJYtW8ayZctOu+3w4cPMnTs33+c6G5PJlKcv5FJQpw40aOCZx36pu/VWX1cgIiIiIiIiIiIiIiIiIiIiIiIiouAVERERkRLHMGDiRE+YQFaWJzSgqLlcnkCCTz+F77+Hb7/1BBMUBX9/fx5++GEMwyA0NNS73jAM/vnnH8LCwggLC6NUqVIAWCwWACpWrEjXrl3ZvHkzQUFBLFu2jOuuuy5PAEqDBg0oXbo0R44cISUlxXv+3ACWdu3aER8fj91uv6Day5Qpw/3338+ECRPIyMi44Oa8wmYymbDb7dxzzz1ERUX5uhyRi2IyeQJTmjeHwYM967KzYeNG+PtvT3BVVpbnYbd7AlkCAqBWLWjSBEJCfFq+iIiIiIiIiIiIiIiIiFyimjaFAwfghx+gZ09fVyMiIiIiInJ5czgcPh3fMAzi4+PZunUrR48exTAMqlWrRqtWrTCbzQQHB3Pdddfx1VdfAeSZz/7fOeknP8/vvPecnJwCuAopCBUrVsxX8MqlxuVyERER4esyCtwLL0Dfvp4565eigADPHH1/f19XIiIiIiIiIiIiIiIiIiIiIiIiIqLgFREREZESZf9+6NcPYmOLR+NFRgbExUHHjvDgg/Daa+DnV/jjhpyUhJAbimIymShbtizJyckcOnSIzMxM73bDMDCbzfTt25dly5axcuVKFi5cyHXXXYfZbPaea8mSJRw7dozu3bvnCXUxmUwA3jCXixEWFsbgwYOZPXs2u3fv9nmT3n/ZbDYiIyPp3bt3gVyvSHHk5wctWngeIiIiIiIiIiIiIiIiIiK+YLXCu+/CQw/B9dcXzXwLEREREREROb2LmdM9ceLEU9YNHDjwvM4RHx/PpEmT8qzbsWMHTqeTDh06AFCtWjUsFgsulytPUIrVmrdF9OTn+Q1UKW5z2i9nlStXZsuWLTidTl+XUqRKly6dp7fjUnHTTdC6NSxdCm63r6speOHh8PLLvq5CRERERERERERERERERERERERExOPSm4koIiIicolasADq1oUVK4pH6MrJMjPh00899e3bV7Rj54aiuP/tQqlVqxY2m40DBw54t+c24NStW5dHH32UqKgoPvzwQz799FMyMzPZt28f06ZN48UXX6RixYo89dRThVpzYGAgt99+O7169cLPzw+LxVKo4+WHyWTCZrNx9dVXc++99yp0RUREREREREREREREREREpJB17Qp16sBHH/m6EhERERERkctb7pz0C7Fv375THgUlPj7eu2yxWAgICAAgKSnJuz44ODjPMSc/P3bsWL7GuRQDL0qqqKioy/L7UblyZV+XUChmz4atW+FS/JYGBMD06RAU5OtKRERERERERERERERERERERERERDysvi5ARERERM7t22/hnns8ASfFVUYGxMdD8+awfDnUrJn/Y//++29+/fVXatWqReXKlalVq9Z5j282m0lPTyc7OxuXy0XFihUBMAwDk8nk/dq7d2/cbjeDBg3ioYceYtSoUYSFhbFr1y5KlSrFqFGjqFu37nmPfyHq1q1LlSpVmD17Nrt378bhcBTJuP9ls9mIjIykd+/eClwREREREREREREREREREREpQu+8A1dcAXffDZGRvq5GRERERETk8mSz2Xw6foUKFThw4MAp608Oo3A6nWT+21CwZ88e2rRpA3iCOqxWK06nE4AqVap4j9m7d2++xvf19csJUVFRWCwWX5dRpOx2e5H1cFyIxYsXY7FYaNmyJYGBgfk65p9/4L77YMsW+OILOHgQHngA0tMLudgiEhDg6XG64gpfVyIiIiIiIiIiIiIiIiIiIiIiIiJygoJXRERERIq5KVPgwQeLd+hKLpcLEhOhVStP+Eq9eqffLzcE5Y8//uC5555j2bJl+Pn5kZ2dTalSpXjuued45JFH8PPzy/fYhmEQFBSExWLB7Xazffv2PM03JpPJu3zbbbfRokULxo0bx+7du0lJSWHAgAEMGTKEgICAC77+CxEYGMjtt9/Oli1bmD9/PllZWeTk5BTJ2Ha7HYvFQqdOnWjZsmWe10hEREREREREREREREREREQKX506cMcd8PLL8PHHvq5GRERERETk8nQ+89YvVFhYGI8//rj3+ciRI73L11xzDSEhIWzcuNEbwFK9enVatWrl3Wfbtm24XC4AduzYwdGjRylTpgx+fn7cdtttrFmzhqpVqxITEwOAw+FgzZo1+apNwSvFh9lspmXLlqxYscIbpnOp8/Pzo1q1ar4u4xR//fUXTz31FOvWraNcuXJ8/fXXNGnSJF/HGga0bAnTp4Ofn+f51KmwZAk4HIVbd1EID/eECYuIiIiIiIiIiIiIiIiIiIiIiIgUJwpeERERESnGvv++5ISu5DIMSE6GK66ANWugatVT9zGZTBw6dIjBgwdz9OhRXnnlFerVq8eWLVuYNGkSQ4cOJTMzkxdffPG8x4+JifEGiuSOdWqNBtWqVeONN97A5XJ59/WlunXrUqdOHeLi4li+fDl79+7FMAxvc1xBMZvNmM1mypcvT/v27alVqxZms7lAxxAREREREREREREREREREZH8GzHCE8Dy0ENQv76vqxEREREREbn8hIaGYrVafRp0UaZMGTp16nTabUePHmX+/Pne54Zh8P3333P33Xfj7+9PzZo1qVmzZp7t8+bN4/jx4+cc12KxUKpUqYuuXwpOixYtWL58ua/LKBJWq5W2bduetu/Dl9555x1efPFFatSowWOPPcYVV1yR79AVgIgIGD78xHOTCaZMgdq1S37wSmCgJ1AmKMjXlYiIiIiIiIiIiIiIiIiIiIiIiIjkpeAVERERkWLql1/g7rtLVuhKLsOApCRo3x7++gvKlz91n1dffZUNGzYwZswYBg8e7F3ftWtXrrnmGt5++23q169Pr1698tVEk7vP4cOHycnJ8YapuN3uU4JFTj5fcQhdyWUymYiJiSEmJobU1FTWrFnD6tWrcblcmEwmcnJyLui8NpsNk8mEYRg0btyYNm3aUKZMmQKuXkRERERERERERERERERERC5EmTKem3E+9RScdB9dERERERGRS97BgxAbC1u3Qno6pKVBVhb4+0NwsOfG/nXqQPPmEB1deHVER0efMue8KC1cuJB69eoRExNDaGgoQUFBOJ1OEhMT2bp1K6tWrcLxn7SGhIQExo4dyxVXXEH16tUJDg4mOzubffv2sWLFCuLj4/M1ttVqpUKFCoVxWXKBQkJCqFatGjt27PB1KUXifAJNisIvv/zC+++/z7XXXsszzzxD+/btT9nHMIyz9rmc7tdJ+fKwYAFcc43n911JFBgI778PV1zh60pERERERERERERERERERERERERETmUyDMPwdREiIiIiktc//0DNmpCc7OtKLo7VCu3awdKlkNtTYhgGGRkZXHPNNSQmJrJ27VqCg4Nxu90AmM1m3njjDV5++WWuuuoq3n//fWrXrn3OxhSXy4XFYuGFF17gtddeY/To0TzyyCNFcJWFyzAMjh49ysGDB9m/fz/x8fEkJiZiNpvP2NxnGAZOp5NSpUpRqVIlKleuTFRUFJGRkcUqaEZEREREREREREREREREREQ8cnKgYUPPzSuvv/7c+zudTg4fPkxCQgJxcXEkJCSQnZ2Ny+XC7XZjMpmwWCxYrVZKlSpFTEwM0dHRREdHExQUVOjXIyIiIiIi8l+ZmfDLL7B6NSxbBuvXe0JW/Pw82/6TKwKAzQYBAZ7PTH5+0LgxdOwIrVrB1Vd7thUEp9PJ66+/7p3Tfjkxm80888wz+Pv7+7oUOcnevXuZNm0aOTk5vi6l0JhMJurXr88tt9zi61IAT0+KyWSiW7dubN68mSVLllCtWjUAHA4HNpuNQ4cOUb58+YsaZ9Ei6N7d83uvJAkMhJdegmHDfF2JiIiIiIiIiIiIiIiIiIiIiIiIyOlZfV2AiIiIiJxq4MCS10RxOk4nxMbCxIkwaJBnnclkwmw2s3v3bjIzM8nOziY4OBiTyURuJuAtt9zC0qVL+fXXX/n111+pXbv2WUNXACwWC4ZhEBISgtlsJjIysrAvr0iYTCYiIiKIiIigUaNGwIkwlrS0NBwOB06nE8MwsNlsWK1WAgMDiYiIUMiKiIiIiIiIiIiIiIiIiIhICWG3wzvvwFNPwTXXeG4ufDLDMNi3bx+xsbHEx8eTkpKCzWbD5XLhdDrPeu7k5GTi4uKw2+04nU5sNhvly5enYcOGNGjQALvdXohXJiIiIiIil7udO+GDD2DSJDCbIT0dXK4T27Ozz3ysw3EikCUrC379FZYvh6AgcLs98+4ffRSqV7+4Gq1WK2FhYRw/fvziTlQCBQYGKnSlGKpSpQqBgYGXdPCK1Wqlbdu2vi7Dy2KxkJSUxKpVqxgwYADVqlUjNTWV1atXs3DhQhYsWEB2djadOnXipptu4oYbbsAwjHP2uvzXNdfAt9/CbbdBRkYhXUwBCwyEZ59V6IqIiIiIiIiIiIiIiIiIiIiIiIgUb2ZfFyAiIiIieX33HSxeDJdKf0x6Ojz+OOzff2Kdv78/jRs3xmq18tdff3nXm82e/z2tWbMmN9xwAy6XiyVLlnD48OF8jWUymdi1axdut/uSbjDKDWOJiYmhZs2a1K1bl3r16lGzZk2qVq1KuXLlFLoiIiIiIiIiIiIiIiIiIiJSwtx4I0RHw7hxJ9bl5OSwZs0aPvjgA7744gs2bNhAUlISbreb7Ozsc4au5DIMg+zsbFwuF1lZWezdu5f58+fzzjvv8OOPP5KYmFhIVyUiIiIiIpcjlwtmz4b27aFhQ/j0U0hLg5SUvKErF3rulBTP+T75BBo0gA4dYM6cizt3xYoVL66wEioqKsrXJchpmEwmevTogdVq9XUphcJqtVKnTh2io6N9Mr5hGKddv23bNpKTk729Lb/88gsDBgzgww8/xDAMjh07xtixY7nxxhv5+eefzzt0JVe3bjBvnidEqrgLCIA334QXX/R1JSIiIiIiIiIiIiIiIiIiIiIiIiJnp+AVERERkWLkn3/g3nshI8PXlRSsrCzo1w9ye1Pcbje1atUiNTWVLVu24HK5vA0nuQ0s7du3p1q1aqxevZqjR4+eck7Xv11xbrc7z9fBgwezZMkS7r777sK+LBEREREREREREREREREREZECYzLBu+/CyJGwe/dR5syZw9tvv83ChQtJSkrC4XAU6HgOhwOHw8HatWsZO3Ys48ePZ8uWLWe8+aiIiIiIiEh+LFoEFSvCnXfCihWeueQF/HHGy+HwnH/5cs989YoVPeNfiMqVK1+yIRdnYrFYqFKliq/LkDOIiYmhYcOGl+T70mazccMNN/hs/JMDUwzD8P5bSNWqVQkJCeHQoUOsXbuW/v37U6dOHbZu3cqff/7J5s2befLJJwEYNmwYe/bsueAaOnaE336DSpU84SbFjc0GISHw+efw8MO+rkZERERERERERERERERERERERETk3BS8IiIiIlKMDBwImZm+rqLgOZ0QGwsTJ3qeWywWunTpgtVqZfHixRw4cADwNKzkNrA0bNiQ6tWrs3v3blJTU73b//nnHx5++GFefPFF4ETgitns+V/bZs2a0bFjx6K8PBEREREREREREREREREREZEC0aCBm7vuWsrUqZ+ydu1anE5ngQeu/Jfb7cbpdHLgwAFmzZrFhAkTSEpKKtQxRURERETk0pOaCv37Q48ecOiQ53lRj3/okGf8/v3Pb3zDMAgJCSErK6vQ6iuOzGYz1atX93UZchbXXXcdfn5+vi6jQFmtVm6++Wb8/f2LfOw5c+YwYMAA+vfvz4MPPsjff/+Nw+HAZDJhGAYul4v69eszb948vv/+e0JDQ/nwww+9wUxlypTh//7v/+jatSvr1q1j9uzZABccYtu0KWzbBvfdV7zCV4KCoHNn2LEDbrnF19WIiIiIiIiIiIiIiIiIiIiIiIiI5I+CV0RERESKidWrYfFiyMnxdSWFIz0dnnzyxPV17tyZxo0bs3TpUlasWAHgDV1xuVzY7Xbq168PwNq1a73bnU4nY8aM4Y033iApKQmr1Vr0FyMiIiIiIiIiIiIiIiIiIiJSwI4cOcInn3xC6dIrMJmcF3zTzouRk5PDwYMHGTNmDH/++adPahARERERkZJn0SKoXh2mT4eMDN/WkpHhqaN6dU9d+WEymahduzbHjx8v3OKKGZMpnLCw8r4uQ87CbrfTu3fvS6Zvwmq1UrduXWrUqFGk4x49epRbbrmFHj168OOPPzJnzhzGjh1L586deeWVVwDP74GoqCjatm3L8ePHee2114iMjKR27dqAJ6jI5XLh5+fH448/DsD06dNxu93eXpgLERAAo0d7+okqVoTAwIu+3Atms0FICIwbBz/9BOXK+a4WERERERERERERERERERERERERkfOl4BURERGRYuKddyAry9dVFC63G2bM8CyHhIRw1113kZmZyZdffsmWLVsAyM7Oxmz2/G+qy+XCYrF4A1icTidRUVEMHz6cCRMmEB4erht8iIiIiIiIiIiIiIiIiIiISInmdrtZunQpn332GYmJiTidDp/WYxgGDoeDn3/+mQkTJpCUlOTTekREREREpPjKyoIBA6BHD/jnn+IzHz4ry1NPjx7Qv/+Z69q3bx/gmcMOcN1113mXL3Umk53NmztQoQI88AD88Qdoan7xFBMTQ8OGDS+J8BWbzcYNN9xQ5OMOHz6chQsXMnLkSJYsWcKWLVsYP348GRkZvPbaa7z//vukpKQAMHjwYCpVqgSAw+Fg+/btAHl6V2JiYggNDaVcuXLe/peL1aYNbN8O990H/v6eR1GxWj0BMFdfDTt2QN++cBFZMiIiIiIiIiIiIiIiIiIiIiIiIiI+oeAVERERkWIgMRFmz/YEk1zK0tLgzTdPPL/jjjvo1q0bc+fO5e233wbAz88Pk8nE7t27mT17NqVKlaJy5coAWCwWAF599VUGDBgAgEndHCIiIiIiIiIiIiIiIiIiIlJCpaenM3bsWFasWIHT6fR1OXk4HA4OHjzImDFj2Lp1q6/LERERERGRYiYtDa66CqZPh4wMX1dzehkZ8M030Lmzp95cy5cvJyYmhp49ewKeOexut5sbbrjhkgi3yA+bDSZNqsfGjRATA3ffDfXqeeb7Hzzo6+rkv66//nrKli3r7akoiWw2G3feeSf+RZkoAmzevJnx48dz9dVX88wzz9CgQQPKli3LwIEDmTRpEiEhIbzyyissWLCA7OxsatSowRNPPIHFYiEhIYFly5bhdrsxmUze13/JkiWkpKTQoEGDAq01IADefx/27IHnnoMyZSAkpECHyCMoCAIDYdAgiI2Fn36CcuUKbzwRERERERERERERERERERERERGRwqTgFREREZFiYMIEMF8m/2e2bRts3OhZLl26NK+//joVK1Zk8uTJDBgwgEmTJvHJJ58waNAgDh48yGuvvUaVKlUAhayIiIiIiIiIiIiIiIiIiIjIpSM5OZlx48aRmJiIw+HwdTmnZRgGDoeD77//nvXr1/u6HBERERERKSaOH4e2bWHdOsjM9HU1Z5eZCWvXQrt2sGvXMW699VauuOIK4uPjOXbsGLt37wY8n3/MZjNXXHFFsf2MVlAsFgvNmjXDarVSoYIn4GHbNhg/HnbuhAYNoFs3+O47yM4umDGPHz/OkiVLGDVqFJ999hnHjh0rmBNfJmw2G3fffTelSpXCXAKbT2w2G3379iU6OrrIx46Pj8ftdnP11Vfj7+9PTk4ObrcbgFtvvZWnn36atLQ0PvroI2/w7OOPP86AAQNISUnhgw8+4IsvvgAgMTGRr776irfeeotatWpx5513FkrN5cvDSy/BoUPw+eee37f+/p6QlIvl5+cJXKlWDd59F44cgU8/hbp1L/7cIiIiIiIiIiIiIiIiIiIiIiIiIr5kMgzD8HURIiIiIpcztxuiojzNCpcDiwXuvhsmTjyxbvHixYwePZo5c+ZgtVoxDINy5crx0ksvMWjQICwWi+8KFhERERERERERERERERERESlgx48fZ/z48WRmZlJSpvJarVa6dOlCq1atfF2KiIiIiIj4UFqaJwRg+3bIyfF1NflnsThxu7dSpsxN9O3bnRUrVnDgwAFWrFhBTEwMAE6nk6ysLP73v//5tthCZrVaeeihhyhVqtRpt6enw4wZMGkSbNwId9wB/ftD06ZgMp3/eHPmzOHNN99kxYoV+Pv7A+B2u7nvvvt47rnnfBLGUVJlZGQwYcIEkpOTcblcvi4nX2w2G7feeis1a9Ys9LHmzp1L69atiYiIwO12YzabmT59OnfccQf9+/dn4kmNLLnbExISGDx4MHPmzOGNN97g0Ucfxd/fn/j4eMaPH8+oUaMAaNy4MW63mz179hASEsLEiRO59tprC/2acu3cCUuXwu+/w8qVsGePJ4zF5YKMjNMf4+8PdrsngKpcOWjVCq68Etq3h+bNL+znWURERERERERERERERERERERERKS4UvCKiIiIiI/Nnw+33Qapqb6upOgEBMDhwxAScmKdy+Vi06ZNbNy4kcjISLp27eq7AkVEREREREREREREREREREQKSWpqKuPGjSM9Pb3EhK7kslqt3HjjjTRu3NjXpYiIiIiIiA9kZcFVV8HatZCd7etqzp/ZnEPt2hn8+quVBx64h5kzZzJnzhy6deuGYRiY/k0hWLhwIatWrcLtdvu44oJntVpp2LAh3bt3z9f+e/bA1KkweTKEhsKAAdCvH0RG5m+8HTt20L59exITExk6dChdunQhPT2d6dOnM3PmTIYNG8aIESO8IRhybllZWUyZMoXExEScTqevyzkrm81G3759veFGhWXv3r088sgjzJ07l7feeounn34al8uFxWJh69atdOrUiVq1ajFx4kRq1KjhPS735/67776jf//+VK5cmdWrVxMcHOzdZ/bs2fzwww9s2LCBoKAg2rZty8iRI7Hb7YV6TeeSkwObNkFsLBw86AlMSkvzBLEEB0NQEEREeAKTmjTxrBMRERERERERERERERERERERERG5lCl4RURERMTHhgyBMWN8XUXRCguD6dPh2mt9XYmIiIiIiIiIiIiIiIiIiIhI0cnMzGTcuHGkpKSU2Bv4Wq1WevfuTe3atX1dioiIiIiIFLF+/WDmTMjM9HUlFy4gAG6+GRo3fpthw4Z5QxpO5nQ6+eijj0hOTvZRlYUnKCiIRx999LxDI9xuWLYMJk2C2bNh0SJo3hz+zao5rZSUFAYPHszXX3/NAw88wCeffOLdlpWVxdVXX83KlSvZvHkzderUudBLuizl5OTwzTffEB8fj8Ph8HU5p7BYLPj5+dG3b18qVKhQqGONHDmSV155BT8/P7KysnjggQf44IMPsNlsABw4cIBBgwaxbNkyJk+ezK233uoN+ckNXjEMg2uuuYYlS5bwzTff0Lt3b29wSy7DMEhPT88TyiIiIiIiIiIiIiIiIiIiIiIiIiIixYfZ1wWIiIiIXO5+/93XFRS99HRYs8bXVYiIiIiIiIiIiIiIiIiIiIgUrR9++IHU1NQSG7oCnhsQz5gxg5SUFF+XIiIiIiIiReinn2DWrJIdugKe+mfONDh4sCEAx44dA8Dlcnn3sVqt3HrrrVitVp/UWFhygzTPN3QFwGyGq66CqVMhPh6aNDl76ArAokWLmDNnDp07d2bIkCGAJzDE4XDg7+9Pr169AFi5cuV513O5s9vt9OvXjxtvvBG73e4NEikObDYb9evX59FHHy3U0JVly5ZRq1YtRo0aRf/+/XnxxRcJCgri8OHD2Gw277+9VKhQga5du5Kdnc3YsWPZt2+f9xwmkwmXy4XJZGLAgAEAbN26FSBP6EruvgpdERERERERERERERERERERERERESm+is9sShEREZHLkMsF27Zd2LH33AOGceJxLjYb3HcffPklbNoEiYmQnQ0HD8KMGXDllWc+1s8PHnsMli+HY8c8zWZxcZ7mudtvP//anU5YuvT8jxMREREREREREREREREREREpqbZs2cLu3bvz3My3pMoNXzHyM2lFRERERERKvORkuPNOyMjwdSUFIyPDxMSJV2MYoSxevBi3231KyEKFChVo2bLlJRO+YrVaadiwITExMRd9rtBQONfL4nK5mDp1KtnZ2fTu3Zt69eoBnsCQ3Nc6PT0dgKSkJICzhpQeOHCAXbt2XXTtlxKTyUSjRo14+OGHqVKlCjabzaf1WCwWAgMD6dOnD7169cLPz69QxsnMzOSee+7hqquuIjw8nHHjxvH+++8zcOBA3G43S5Ys4eDBg5jNZu+/wdx555107NiRpUuXMnXqVI4fPw543nOmfxOEcn/WL5WfeREREREREREREREREREREREREZHLjYJXRERERHxo+3ZPIEpRKF0axo2Dvn2hXj0oUwbsdoiKgl69YNkyuPfeU48rXx7++APefx/atYNSpcDfHypXhuuug1tuubB61q69qMsRERERERERERERERERERERKTEyMjL44YcfcDgcvi6lQLjdbg4ePMi6det8XYqIiIiIiBSBBx+8dEJXcmVnWwkOnoLT6SQxMfG0wZIdOnTA39/fB9UVPD8/P6677roiG2/Pnj2sWbOG+vXr065dO8zmE62sZrMZwzDYu3cvADVr1gTwBmD8l9vtZt68edSsWZMmTZrwySefkJWVVejXUFKEhIRw11130a1bN+x2e5EHsJhMJmw2G/Xr1+fRRx+levXqhTZWWloat956K59//jnPP/8848ePZ8CAAYSEhFCuXDk6dOiAzWYjISEB8ITBuN1uypYty+OPP05UVBSjR49m2rRpOJ1OzGaz9735559/YrFYqF+/fqHVLyIiIiIiIiIiIiIiIiIiIiIiIiKFR8ErIiIiIj4UGwtn6A0qNMuWeRrfrrkGHnoIjhw5se3ddyEgIO/+06dDkyae5Q0b4IEHPMf26gXDh8Off15YHampkJh4YceKiIiIiIiIiIiIiIiIiIiIlCSzZ8/G6XT6uowC5XA4mD9/PikpKb4uRURERERECtFPP8EPP8CllnORnW0iPb0rGzZEYRgGJpPplPCVgIAAkpKSyMnJ8VGVBcNms3HHHXdgt9uLbMzff/+dI0eO0Lp1a6pUqeJdn/sa79q1i507dxIZGUloaChw5uAVs9lMu3btGDlyJBERETz22GMEBwfTs2dPfvnll8K/mBLAZDLRuHFjHn/8cTp16kRwcHChf79tNhtWq5VGjRoxcOBAevXqhZ+fX6GOGRgYyEsvvcSPP/7Is88+S6NGjQDP+yozM5Pw8HASExNJ/LdZxe12e99XPXr04Omnn8ZutzN06FBeeukljh49yo4dOxgzZgyTJk2ic+fOtG/fvlCvQUREREREREREREREREREREREREQKh9XXBYiIiIhczlau9ASQFIX0dLjySvjttxPrfvkFDh2CGTM8z0NCoEGDE2EqN9zgOQZg82Zo0wYyM08cP2vWhdcTEOAJnrn22gs/h4iIiIiIiIiIiIiIiIiIiEhxt2XLFnbv3o3L5fJ1KQXO6XQyY8YM7rnnnjPeIFdEREREREqunBy4+27IyPB1JYXDMAJwOCayePEy7rijd57PNblhLAMHDmTFihXs2bOnRH6us1qt3H777VSoUKFIx01ISMDpdFKzZk3CwsK863Nf47Vr17J582YaN25MdHQ0cOI1P5369etTv359+vfvz7p161i8eDHz58+nS5cuVKpUidtuu42hQ4cSGRlZ+BdXjAUEBNCuXTvatm3L7t27+eKLL7xBsFZrwbQT2+12/P39adeuHY0bN8bf379AzpsfZrOZli1bet8nJ79nAgICaNGiBd9++y2LFi3i2muvxWw2A54AFrPZzL333kvFihUZNGgQb7zxBh999BGhoaEcPnyYpk2bMnr0aEqXLl1k1yMiIiIiIiIiIiIiIiIiIiIiIiIiBUfBKyIiIiI+tH170Y2VlpY3dCXXtm2n7pfr5ptPLP/1F3z+ObRrB2FhniCWDz7wrLsQDgfEx1/YsSIiIiIiIiIiIiIiIiIiIiIlgWEYzJ07F4fD4etSCoXb7ebgwYPs2bOHatWq+bocEREREREpYLNmQXa2r6sobH788Ud57rjjRDgDnAgIqVq1KlWrVmXXrl1Mnz69RH2+s1qt3HLLLT75vLZnzx4Ab6jKya9tWloaixYtIikpiSuvvJIqVaoAnDXQMzdgo1KlSlSqVImuXbsyaNAgPv74Y8aOHcv//vc/WrZsyW233VbIV1YymEwmqlevTtWqVfn444+Jjo6mVKlSREZGYrfbcbvd+Pn5YRjGWc9jt9sxDAO3201ERARVqlShTp06xMTE+CyA9XShK7kaNWqEn58fWVlZALhcLiwWi/e9FxISwq233krNmjVZtGgRa9euBaBTp07cd999RXgV+edwOMjIyMDpdOJ0OjEMA5vNhtVqJSAgALvd7usSRURERERERERERERERERERERERIoFBa+IiIiI+FBmpq8rgD59Tixv3w5btpx43qjRieU778x7XIsWMHUq1KsHzz13/uO6XPBvL4uIiIiIiIiIiIiIiIiIiIjIJWnnzp0l6qa8F8LhcLB8+XIFr4iIiIiIXILefBNSU31dRWEL5auvKjN6NN5whtOpXr06ffv25auvvioRn/NsNhu33XYbNWrU8Mn4kZGRAAQFBQGe4BWHw4Gfnx9Lly7lxx9/pFatWlx99dXYbLZzni83YMPtdgPg5+eHw+Fg8eLFBAcHM2jQoFNCV3JDNy5XhmFw9913c/fdd3vX5eTksHfvXuLj4zEMg3/++YfMzExvqMfBgwc5fvw4derUoWbNmlSsWJGoqCjKlCnjs6CVMzm5ntzl4OBgsrOzWbx4McAZv/9NmjShSZMmQPF6n+Tk5HDo0CESEhKIi4vjwIEDpKWlYbFYMJlMeUJnDMPA5XIRHBxMdHQ0VapUITo6mvLlyyuMRURERERERERERERERERERERERC5LCl4RERER8aGMDN+O36cPPP+8ZzknB+67L+/28PC8z8eOhZkzoVcveOABz7qhQz0BLCcHtuSHy1U8gmdERERERERERERERERERERECsvy5cvJycnxdRmFLi4ujpSUFEJDQ31dioiIiIiIFJC//z7/OeIl1bFj5Vi1Ko3WrYPPul9MTAz9+/fn888/x+Fw4HK5iqjC/DObzVitVvr160flypV9Vse1117L66+/zqRJk7j66qsJCgrCarWSlZXF//3f/5GQkMDjjz9Os2bNzuu8ueETf/31F4MHD2bHjh08//zzPPXUU0DeEA2LxcK+ffvYs2cPx48fp3Xr1pQvX77Ar7W4MplMuFwuDMPAbDZjNpux2+3UqlWLWrVqnbJ/YmIiY8eOJTIyknvuuYewsDAfVH1x2rdvT506dUhKSuLvv/+mQYMG5zzG16ErDoeDv//+mxUrVnDs2DFsNhsulwun0+ndJzdw6HRSUlJISUlhx44dWK1WHA4HpUqVom3btjRs2FAhLCIiIiIiIiIiIiIiIiIiIiIiInLZUPCKiIiIiA/5ss/q8cfhf/8DsxmysuD22+HXX/Puk5V1YvnAAXjwQTAMWLgQbroJoqM9x1933fk31RmGb69fREREREREREREREREREREpDAlJSVx4MABX5dRZFavXs0111zj6zJERERERKSAvPceXAY5kgC43WY++yyY1q3PvW90dDSPPPIIs2fPZvfu3TgcjsIvMJ9sNhuVKlWiV69eBAefPUSmsF155ZU89thjfPrppzz00EN07tyZrKwspk+fzqpVq+jQoQPPPPPMeZ/XZDKxf/9+Bg0axIYNG+jTpw8vvPAC/v7+efZbv349n376KdOnTycjIwN/f3+ys7Np164dTz31FDfccENBXWqxZjabMZlMp6w3DAO3243JZMJsNuN2u4mIiGD48OE+qBL27dvHL7/8QunSpYmOjqZJkyZYrVbcbjdmsznf50lNTaVmzZosXLgQwzAAzvscReXo0aP88ccfrF+/HsD7uyQ7O/uCzudyubxhUEePHmXBggUsWLCARo0a0aZNGyIiIgqmcBEREREREREREREREREREREREZFiSsErIiIiIj4UEOCbcd99F554wrOclAS9esHSpafuFxcHDRt6luPjPWEp4PkaF+cJXgEICzv/GiwW+E9vk4iIiIiIiIiIiIiIiIiIiMglY/Xq1d6bfF7qXC4Xa9as4aqrrsJisfi6HBERERERuUipqTBtGvx7D//LgI2vvjJ4910IDT01pOK/AgMDuf3229myZQs//PADTqfTG3jgC2azGavVSrdu3WjYsOFpgzZ84emnn8YwDD777DO+/PJLbDYb2dnZDBkyhCFDhgCez5P5+RyZG56xc+dOXnjhBdavX0+fPn1499138ff39263WCzs2bOHXr16sXfvXu6//366dOlCcnIyu3fvZsGCBfTr14/nn3+ehx9+mABfNXUUMsOAffsgNtbEhg1w/DikpUFmJthsEBxsIiTEQs2a0Lw51Ktnxmz2BLIU9fvnpZde4v3338fpdJKVlUVgYCBdu3blvffeo0qVKud1rpCQEMqXL092djaLFy+mYcOGxS50JT4+np9//plDhw7hdrtxu92FMk5ukMvatWtZv3495cqVo0uXLuf9moqIiIiIiIiIiIiIiIiIiIiIiIiUFApeEREREfGhou7Rsdvh88/htts8z+Pi4IYbYPPm0++/bBnceKNnuXJlMJk8DTgmk+d5rri486/FYvFd8IyIiIiIiIiIiIiIiIiIiIhIYXI6ncTGxvr0xrtFzTAMtm7dSv369X1dioiIiIiIXKR588B6mXUeWq0mfvoJ+vTJ/zF169alSpUqzJ49m927d3uDDoqSzWajUqVK9OrVi+Dg4CIf/2wqVKjA+++/z1tvvcX8+fNJTk7myiuvpHLlyphMJm/oypYtW4iOjiYsLOyM5zKbzTidTp544gnmzp1Lx44def3114mKigLwBp9u3ryZp59+mv379zN69GgeeeQR7zlcLhc333wzb7zxBocOHcLhcFwywSvZ2bBgAaxc6ekD2bgRXC4DcJCdbcPtPn2Yis2WjdkMLpeNmBiDK66w0KEDXHcdREcXXr2GYZCZmckjjzzCF198wR133EHHjh1JT09nxowZzJo1i4MHDzJ27FgaN26cr3Pmvp+uueYaxo8fzz///OMdqziEETkcDhYuXMi6detwOp1FNm5uuMuBAwf44osvaNSoEddeey12u73IahAREREREREREREREREREREREREpCpfZ9GcRERGR4iUiouDPOWIEvPyyZ3nyZBgwwLPs7w/z50PHjp7nx4/DM89AqVLQvv2J47dvh3/7S5gyBV54AcLCoEIF+PhjmDULevb0PAdITYU5c86/TqvVc14RERERERERERERERERERGRS01CQkKxuKlnUcrJyWHLli0KXhERERERuQQsXw5pab6uomilpXlCK84neAUgMDCQ22+/nV27dvHbb7+xf/9+gEIN4jSbzZjNZqKioujQoQM1a9Ys1p9B7XY73bt39z53u90AWCwWkpOTqV+/Ps2bN+e3337D398/z7G5YRoHDx7kww8/ZO7cubRo0YJJkyYRExPj3c9isQAwbdo05s+fz8MPP0zr1q1JSEggISGB6tWrExYWRrNmzfjmm284duwYoaGhecZKTk5m7dq12O122rVrV0ivRsHauxc++gjGjQOTyfM+/vflBUzA2cM1HA4/7/LOnZ7HN9+A0wmdO3t6Tjp18py7IJlMJnbs2MH06dPp0aMH77zzDhH/Ntjcd9993HbbbcyZM4eRI0fyyiuv0KBBg3OeM/c9EBwcjGEYrF692juWr8XHx/Pdd9+RmZlZpKEr/+V0OtmwYQPbt2+nd+/eVKlSxWe1iIiIiIiIiIiIiIiIiIiIiIiIiBQ0Ba+IiIiI+FD79p7Qkuzswh+rXLkToSvgCVz55ptT9+vf3xO4Ap4AloED4euvwWaDBx/0PHI5HHDffZCYeP71uN3QtOn5HyciIiIiIiIiIiIiIiIiIiJS3CUkJBTqTXaLqwMHDvi6BBERERERKQC//w6Gcf7H3XMPTJ584nl+8w7uugvuvhsaNfLMc3c6Yd8+WLwY3noL9uw59Zh27WDoUM/X0FA4dAgWLIBRozzHni/DgN9+O//jclWvXp3q1auTlJTE6tWriY2NBTwhlQXFbrdjGAZNmzalVatWlClTpsDOXZTMZrN3Ofd1cjgc+Pv743a782zPDdN4+eWXGT9+PM2bN+edd94hJibGu69hGJhMJvbv38/8+fMB+PPPP5kyZQpZWVlER0dz44038vDDD1O7dm0ASpcu7Q11OXToEJ9//jkvv/wyNpuN9PR0wsLC6N+/P0888QQVKlQoqpcmX9xuz3v9rbfgjz88zwvwbUZ6uufr/Pmen4nwcE8Ayz33QFhYwY2zYMECMjIyuOuuu4iIiMDtduN0OvHz8+PVV18lJyeHOXPmULduXYYNG0ZoaKj3e306udvq1atHrVq1eOihhwqu2AvkcDhYuHAh69at82ngysmcTidpaWl88cUXNG7cmK5du2K3nz2gR0RERERERERERERERERERERERKQkUPCKiIiIiA81bw5+fkUTvHKhZsyANm3g2WfhyiuhdGk4dgx+/RXefBP+7XM6b04n1KpVsLWKiIiIiIiIiIiIiIiIiIiIFAdxcXH5uqFm48aN6dmzp/f5yJEjT9lnxIgR3uVZs2axfv36s57TbDbToUMHoqKiqFChAiEhId5tkydPJi4uLs/+fn5+NG7cmJiYGMqWLUtQUBA2m420tDTi4uJYsWIFhw8fPue1AKSkpOB0OrFaNUVZRERERKSkcrthy5aiG++dd+Cpp/Kus9k8c81r1YLbb4eWLWHnzhPbBw6Ezz6Dk/I5qFIF7r8fbrkFOneGDRvOv5YtWzwBLPkNjDmd8PBwunbtSufOndm8eTN//fUXhw4d8oZ85OTkYOQj1cZkMmG323G5XJjNZsqVK0ezZs2oX78+NpvtwgssZjp37kxqairHjx8HOCVMJT09ncmTJzN+/HjKly/P2LFjadasGXAiwCV332XLlnk/82ZkZPD888/TpEkTvvnmG8aNG8eyZcsYO3Ysbdu2zXP8iBEj+Oyzz6hcuTLdu3endOnS7Ny5k7Fjx7J9+3a+/PLLPJ+tfWn1aujTBxITIS2tcMcyDM8YaWnw3HOenpLXXoNHH837s3ehcsNbHQ6Hd11uAEijRo24//772bp1K9OmTePKK6/k2muvPWPoCnh+ZgzDoEqVKmzduvXiC7xI6enpTJo0ieTk5GITunIyp9PJ+vXr2bNnDwMGDCA4ONjXJYmIiIiIiIiIiIiIiIiIiIiIiIhcFHU1ioiIiPhQ06aQmXlhx06Z4nn818iRnsd/xcVdeAPYX3/Bbbdd2LFnUrt2wTTbiIiIiIiIiIiIiIiIiIiIiBQ3uTcP9QWbzcZVV12V7/0jIiK4/vrrT1kfFhZGo0aNqF+/Pl9//TU7T77L8VnGPnz4MBUqVDivmkVEREREpPjYtQsslqIZKyAAHnnkxPPvv4dPP4XKlWH0aAgOhvBwuPdeT+gDQPXq8PHHJ+aiv/MOLFsGDzwAN94IZcrAtGnQsKEnROZ8mM2e669R4+KvzWq10qhRIxo1agRAamoqBw8e5ODBg+zdu5ejR4/idDpxuVzesBGLxYLFYqFMmTJUqVKFChUqEB0dTUhIyFkDJ0q6oKAggoKCAE4J8hw5ciQffvghMTExvPrqqzRr1sz7euXKXd64cSPHjh2jYcOGfPfdd9SsWROAa6+9lgYNGvDUU08xbtw42rZt6w3C2bFjB5999hkAs2fP9n6/jh49SoMGDXj++ecZM2YMw4YNK/TX4WyysuD55z0/Hxfag3IxMjI8X194Ab78Er7+2vOzeDEaNmwIwMKFC7npppu8gUK5QTpdunTh5ptv5r333uPnn3+mU6dO+Pn5efdZsmQJdevWJSoqyhsCW1x+TlJSUpgwYQJpaWm4z/cXURFyOp0kJSUxbtw4Bg0aRFhYmK9LEhERERERERERERH5f/buOzyqMmHD+D0z6VTpSEcUQRQFEVEEBVGwd9fVXXtb69rX3taOva8Cdv1EZW24KogoIIIigqgIIh2UUNMz5fvjmCDSIckk4f5d11w5c+aU5yQQMuG87yNJkiRJkrTFLF6RJElKopo1oVEjSOJcG0nTs2eyE0iSJEmSJEmSJEmSJJW94uJiVq1albTzJxIJ5s+fz8KFC5k/fz5HHnnkRveJx+P89NNP/PDDD6xYsYLtt9+eXr16kZaWRiQSYcCAATzyyCObdJwFCxZYvCJJkiRVYRMnri41KW9ZWZCWtvr5TTfBd98Fy0cfHRSpwJrbnH8+ZGQEyx99BFdeGSx//DEsXgy1a0PHjtC/P7z//ublCYeD6y+L4pU/q1WrFu3bt6d9+/Zlf/BqKBQKUVhYyIwZMygsLOTxxx+nb9++pa/9WUFBAStXrgTghBNOKC1dKSlpueCCC3j00Ud5++23+f777+nQoQMA//vf/wA4+eST2W233SgsLCQ9PZ369etzzTXX8MQTT/Dyyy9zwQUXULNmzYq49LV8+SUcfzwsWZKc0pU/ys2FSZNgt93g3/+Giy/e8u8X++67L9tvvz1ff/01U6ZMoUuXLkDw9U0kEtSsWZPDDz+cV155haFDh3L77beX7vv2229z9NFHs9NOO/HDDz+sVdiTTCtXruTpp58mLy+PRCKR7DgbFY/HycnJ4emnn+acc86xfEWSJEmSJEmSJEmSJEmSVGVV0C3QkiRJWp8990x2gopXsyb06JHsFJIkSZIkSZIkSZIkSWVv0aJFpKamJu38RUVFPPPMM7z33nt88803G91+5cqVPPXUU7z66qt88803zJo1izFjxvDJJ5+UblOvXj2ysrI2eqzi4mJmz569NfElSZIkJdnUqVBRXZLZ2fD116uf33ILHHggnHEG7L9/sK64GF59dfU2ffqsXv7889XLBQVrHuuP222qVatgypTN30/lIz09nTfffJOcnBz69+9fWq7x5+KVeDxORkYGixcvJh6PlxZ4xOPx0m1XrlxJfn4+K1eupF69eqX7fvHFFwD079+/9NglZRkLFy6kVatWLFmyJCnv8+PxoFho//1hzhzIy6vwCOsUiwVZrr8e9toLFizYsuO0bduW/fbbj6+++or//e9/5OTkAEGhbMnXbf/992fXXXdlzpw5pSU5AAceeCAAbdq0obi4uNIUnOTl5TFo0KAqU7pSIpFIkJ+fz7PPPktubm6y40iSJEmSJEmSJEmSJEmStEUsXpEkSUqyfv1gE+alqFZiMdh772SnkCRJkiRJkiRJkiRJKnsrVqxIdoTNsmrVKn799de11mdnZ6/xvLi4eJOOt2zZsjLJJUmSJCk5li+v2PMdcwyMHBksH3ssfPQRPPss1KwJEybAAQfAl1+u3r5t29XLixateaw/Pt9hhy3LU8Xe0m0TsrKy1ijj+LNwOBgm26BBAwC222670teKiooAGDduHIWFhXTt2pVYLFb6eq9evQD4+vfWnrS0tNLCjBkzZrB48WLq16/PnDlzyviqNqy4GI47Dh5/HPLzK/TUmyw3FyZPhi5dYObMzd8/PT2dCy+8kIYNGzJ48GDGjBkDrC7WKSwsBGC//fYjEolQo0YNIPia1qhRg0WLFjF8+HBSU1PX+2ejIkWjUQYPHsyqVauqVOlKiUQiQW5uLoMHD97k3wFJkiRJkiRJkiRJkiRJklSZWLwiSZKUZH/5C8TjyU5RsXbeGdq1S3YKSZIkSZIkSZIkSZKksheNRolv4c0gN91001qPZNlll11Kl3/++edNnnQzGo2WVyRJkiRJFSAnp2LPt2oVzJgBBQVrv9a5M5x8MqSlrV73e/cCAL93aqzzec2aW5anoq9fm2ZTijWOO+44AB599FGWLVtGOBwmPT0dgMGDB7Ns2TL69u1LrVq1Svfp2bMnzZo146WXXuLVV19lyZIlhMNhCgoKePLJJ5k5cya1atWiYcOG5XNh61BQAP37w//+B3l5FXbaLRKNwm+/QbduMHXq5u+/zz778Le//Y2ZM2fy2GOPMXHiRCAoVyn52v3444/EYrHS52m/f0No1KhR2VxEGRk5ciQrVqzY4t8JVQbxeJwVK1bw8ccfJzuKJEmSJEmSJEmSJEmSJEmbLSXZASRJkrZ19evDEUfA0KHbRgFLrVpw9dXJTiFJkiRJkiRJkiRJklQ+otEoiUQi2TG2So8ePejcuTMABQUFDB8+fJP3tXhFkiRJqtrWVYBSXiIR+PRT6NQpeH7DDfDgg8E99i++CD17wvnnQ2Eh/POfwTa5uVCnTrD8ew9DqT8+39IClfz8LdtPydevXz8uvfRSHn/8cQoLC+nXrx9paWl8+umnDBs2jJYtW/L3v/99jeKVjh07ctddd3HZZZdx9tln079/fwoLC1m6dCljx44t3aZu3bokEolNKoDZGsXFcPjhMG5c1fmzGI/DsmXQqxeMHw877rjp+4ZCIa6++mpmzpzJsGHDWLZsGc8//zxt2rShsLCQt99+mw8//JDDDz+c/fbbr/wuYivNnz+fCRMmVIvfiUSjUb7++ms6depEixYtkh1HkiRJkiRJkiRJkiRJkqRNZvGKJElSJXDFFfDee8EgsOouHIajj052CkmSJEmSJEmSJEmSpPIRj8e3eN9Bgwatte6MM87Ymjib7aCDDqJHjx4A5Ofn8/LLL7NkyZJN3n9rrl+SJElS8v25zKQ89e69unRl2TK4/fZgOScH7r03KF4BOPHE1cUrP/8Me+wRLDdpsubxmjZdvTxz5pZlysjYsv1UOVx99dWkpaXxxBNP8OabbxIKhYjH4/Tu3Zurr76a9u3br1GgkkgkOPnkk9lnn314+OGHGTFiBA0aNKBLly5MmzaNnJwcjjzyyNJty7N4JR6Hk06CsWOrTunKHy1fHvyd/eoraN580/dr0KABAwcOpLi4mPfee4+DDjqIzp07E4vFGDNmDOnp6Vx88cXllntrRaNRXn/99WpRulIiGo0ydOhQLrzwQlJTU5MdR5IkSZIkSZIkSZIkSZKkTWLxiiRJUhLk5OSQm5tL48aNSSQSdOsWonlz+PHHZCcrX+npcN55kJaW7CSSJEmSJEmSJEmSJEnlIyUlZYsnYp07d24Zp9l0kUiEo446ik6/z3q8YsUKXn75ZX799dfNOk5KircnS5IkSVVZjRoVd66GDVcvp6cH95kXFQXP69RZ/dofl0eOXF28st9+q9fXqAFduqy53ZaoWXPL9lPl0LhxY+666y7uuusu3n//febNm8dee+3FDjvsQK1atQAIhUJEo9E13r+3adOGBx54AIDFixczYcIEHn30UXr06MGAAQMACIfD5Zr99tth+HDIyyvX05SbRAKys+HAA2HKFPhzX0c8Duv7FLZp04YXX3yRgQMH8sorr/Dpp59Ss2ZNDj30UB588EHq/PGbQCUzYsQIcnNzkx2jzOXl5fHxxx+X/vmXJEmSJEmSJEmSJEmSJKmyK987PSVJkrSWwYMHs8suu/DEE08QjUYJhUIkEgmuvnrbGKR1wQXJTiBJkiRJkiRJkiRJklR+UlNTt7h4JVnS09M55ZRTSktXFi1axLPPPrvZpStg8YokSZJU1dWuXfbHvOmmoJQhkYDBg1evnzx59XJWFrz6Khx8MJx8clBCUWLChNXLTz4JhYXBct++cN99cNhh8Prrq+/H//57+OCDLcu6LdzTv6045JBDOOecc9h9991LS1dKTJ06lb59+/L555+TSCTWeG3KlClcccUVNGjQgPPPP59IJEI8Hi/XrFOnwl13Vd3SlRKxGMydC//+9+p18+fDhReu/nu7PnXq1OHWW29l4sSJzJgxg1GjRjF48OBKXbqyYMECJk6cSDQaTXaUMheNRvn666+ZN29esqNIkiRJkiRJkiRJkiRJkrRJHNkoSZJUQfLz87njjjv49+8jSN5991323Xdf+vXrRygU4i9/gauvhpycJActJ+npwYC2Fi2SnUSSJEmSJEmSJEmSJKn8ZGRklHvxSp06dbj00ktLn99yyy1rvN6+fft17teyZUsyMjIAmDlzJtFolKysLE499VQaNWoEwIoVKxgxYgR169albt26pfv++uuvFG5sllQgMzNzM69GkiRJUmXSsWNQPlIR97X/8ENQpHLeecHzo48OHn+UmwtXXbX6+YwZcNFFwX7hMFx+efAosXRpUNyyJT0ZNWvCLrts/n6qerKzs5kwYQIXXXQRRx55JF26dGH77bfnyy+/5M4772T+/Pk8/fTTHHPMMQCEw+G1jhGPB38Gt1ZxMRx/PBQUbP2xKoO8PLjnHjjqKPjsM7j1Vjj/fNjUntaSopXKXLhSYsSIEdWydKVENBplxIgRnHrqqcmOIkmSJEmSJEmSJEmSJEnSRlm8IkmSVAGWL1/Oww8/zN13381OO+1Er169ePbZZxk8eDA77bQTrVq1IiMjwcsvhzjyyGCgSXWTmQlPPZXsFJIkSZIkSZIkSZIkSeWrcePGxGKxpGb4y1/+ss71ffr0KV1+8MEHWbFiBQ0bNiwtXYFgYtOTTz55rX2HDBnC7NmzN3jeUChEixYttjC1JEmSpMqga9eKPd/55wflDH//O+y+O9SrB7EYzJ0Lo0bBvffCTz+tuc9//hOUtlx5JfToAbVrw6JF8L//wb//DRt567JBFX39So4+ffrw2muvce+993LbbbdRo0YNiouLKSwspGPHjlx33XWcddZZGzxGYSGceCKcdFJQMrKlPaR33AFz5kAisWX7V0YFBbD33tCtG4weDR06JDtR2Vu5cuVGf09SHcydO5fly5evUc4rSZIkSZIkSZIkSZIkSVJlZPGKJEmq0vLzYfJk+OormDQJVq4MSksKCiA9HWrUCAZR7b57MACqc2fIyqr4nDk5Odxzzz106dKF4cOHA7Bo0SLeeustunbtyiWXXEJKSgp9+yY4/vgQr70WXEN1kZUFgwdD/frJTiJJkiRJkiRJkiRJklS+atWqRSQSIRqNJjtKhUtLS6NZs2bJjiFJkiRpK+y8MxQVbdm+zz0XPP7slluCx/q8/HLw2ByffRY8ylJRUXD9qv5CoRADBgxgwIABzJkzh+HDhxOLxdhll13o0KFDaUFpIpEgFAqt8xipqfDXv8KQIXDhhXD88XD66bDXXrCeXdYydSrcfXcwNqY6SSSCR58+1bN0BWDChAnJjlBhJkyYQL9+/ZIdQ5IkSZIkSZIkSZIkSZKkDQolEolEskNIkiRtqoUL4a23YPRoGD8e5s0LSj2Kizc80CQzMxjUkpcH228fDGTp3RuOPhrKa66HeDxOOBwu/Th06FA6duxIx44diUajfPjhh5x77rnUqlWLhx56qHQQwsqV0K4d/PZb+eSqaOnp0L8/DBuW7CSSJEmSJEmSJEmSJEkVY/DgwcyZMyfZMSpcJBLhkksuoVatWsmOIkmSJGkrdOoE332X7BQVr1MnmDIl2SlUFc2bB88/D4MHB2NXTj8dTjkFmjbd8H577AGTJwclJdVRZiZMmwatWyc7SdmKxWLce++9FBYWJjtKhUhLS+PKK68kJSUl2VEkSZIkSZIkSZIkSZIkSVqvcLIDSJIkbUwiAZ9+CocdBm3awBVXwGuvwS+/QDQaFJVsqHQFgtdXrgy2nzMHhg6Fq64KCk4GDICRI8tuoMqSJUvo06cPTz75JBAMqAA47rjj6NixIwApKSnst99+nH/++fz4448MHjyY2bNnA1CrVoKXXw4KZaqDzEx49tlkp5AkSZIkSZIkSZIkSao4rVq1IhQKJTtGhUtNTbV0RZIkSaoG9t032QmSY1u9bm295s3h2mth+nR4+mn48Ufo2DEYB/PGG1BUtPY+X38dbF9dS1cAYjF49NFkpyh7P/zwA4nq/IVbh++//z7ZESRJkiRJkiRJkiRJkiRJ2iCLVyRJUqW1cmUwwKJ162CwyfvvQ2HhxktWNlV+PhQUwAcfwJFHQsuW8NBDsHz5lh/zP//5DzvssAOjRo3iv//9L4lEgtTU1HVuW6tWLY4//ngOPfRQ3nrrLYYOHUo0GiUUCnHAATFOPrnql69kZcHzz0P9+slOIkmSJEmSJEmSJEmSVHGaNWtGWlpasmNUuMaNGyc7giRJkqQysO++ULNmslNUrJo1YZ99kp1CVV0oBD17wjPPwLx5cMIJwbiYZs3g4oth0qTV295/fzBGpjorKgqKaKrbdY4bN46idbXpVFNFRUWMGzcu2TEkSZIkSZIkSZIkSZIkSdogi1ckSVKlk0jA4MHBwJJrroE5cyAnJ1hfXnJygkEt114LzZsHAzs253y//vorBx10EOeeey6dO3emcePG5OTksGLFChIbONCOO+7I+eefT4MGDXj22WcZOXIkAJFIhCeegN6942Rmbu3VJUdWFtx7Lxx+eLKTSJIkSZIkSZIkSZIkVaxmzZoRjUaTHaNCRSIR2rZtm+wYkiRJksrAIYfANvaWhmg0uG6prNSoAX//O3zyCYwfD/XqwdFHw+67w513whtvQCyW7JTlL5GAoUOTnaLsxONxFi1alOwYFW7x4sXE4/Fkx5AkSZIkSZIkSZIkSZIkab1Skh1AkiTpj+bPh5NPhokTITe34s+flxd8vOwyeP55ePllaNlyw/s8/fTTXHLJJdSvX5+BAwfSvXt3LrroIsaNG8eyZcuoW7cuiUSCUCi0xn4l63r27Mn555/PDTfcwODBg+natSv169fn7bffonv3H1m16mq++ipEfn45XXQ5yMqCf/0L/vGPZCeRJEmSJEmSJEmSJEmqeDVr1qR58+bMnj072VEq1O67757sCJIkSZLKQIMGcOih8NZbsC3Msx8Ow2GHBdctlYe2beHmm+HGG2HUKLjqKigoSHaqipGTA3ffHYwVqmwSiQRFRUXk5+eT+/sgpgYNGpCenr7efbKzs4lEIsQ20prTuXNnjjrqqNLnt9xyy1rb3HTTTaXLw4YNY/LkyRs8ZuPGjdl7771p2rQptWrVIj09nVgsxvLly/nll18YO3YsK1asWGu/3XbbjT322IMmTZqQmprKqlWrmDlzJp999tk6t1+XlJQUfvvtNxo3brxJ20uSJEmSJEmSJEmSJEmSVNEsXpEkSZVCIgGDB8MllwSDR6LR5ObJzYXx46FjR7j/fjj7bPhTbwrZ2dkcccQRjBs3jqOOOorzzz+f3r17k5aWxu67786kSZMYMWIEZ5111lqlK0Dpulq1anHMMcfw5ZdfMmzYMNq2bUssFuPpp58G4J13DuKmm7owbtzqYpjKLCsLbrgBrrkm2UkkSZIkSZIkSZIkSZKSZ99992XhwoUUFRUlO0qFaNWqFbVr1052DEmSJEll5Ior4IMPgnvrq7vMzOB6pfIWDsMBB8CiRclOUrFmzoRvvoHy6GstKirimWee4Y033iA9PZ2cnBwKCgpKH6FQiPnz53PBBRdw9913E4/HCYfDfPfddwwZMoSvv/6aSZMmsXz5clq2bMmLL75Iz549SSQS6xwLtGDBgrK/iE3UpEmTtUpvI5EIjRo1olGjRuy66648/fTTLF++vPT1Y445hl133XWNferWrUvXrl3p2LEjL7zwAgsXLtzouROJBAsWLLB4RZIkSZIkSZIkSZIkSZJUaYWTHUCSJGn5cujTBy6+GHJykl+6UiIaDQaJXXYZ9OoFS5eufi0ej/PGG28wY8YM7rrrLh544AH69etHWloaAHvttRcAy5YtAyAWi63zHPF4HICdd96Zs88+m7p163Lvvfdyzz33sMMOOzB27Fj23bcLw4fDwQcHpSaVWWYmDBxo6YokSZIkSZIkSZIkSdIOO+xAampqsmNUiLS0NPbdd99kx5AkSZJUhrp3h6ZNk52iYmy/Pfw+BEAqd99+CytWJDtFxSoshJdfXvdrsViM6DoGEhUXF5eOuUkkEus9djwe59dff2Xu3Lnk5OQQiUTYbrvtaNOmDR06dCA/P5+8vDy222670uMCfP755wwcOJCpU6fSrl07mjRpQlZWFpFIZIPXMnfu3KSV7Obn5zNp0iSGDRvGCy+8wEsvvcSXX35Z+npmZiZdunQpfd6pU6fS0pVoNMrw4cN54YUXmDx5cun2xx577DoLZv6suLiYuXPnlvEVSZIkSZIkSZIkSZIkSZJUdlKSHUCSJG3bfv0VevaE2bMhSeMONio3F778EvbcE8aMCQaPhcNhTjzxRPbZZx922mmn0sKVeDxOOBym6e8jzN59912uvPLK9Q68CIeDHrw5c+YwatQoFi9eDMDdd9/NlVdeWbpdaioMHQr33Qc33xwMOvl9/EilkJEBtWoFA2EOPDDZaSRJkiRJkiRJkiRJkpIvHA7TvXt3Ro8evc4JRKuT9PR02rRpk+wYkiRJkspQKATXXAOXXgo5OclOU35q1oSrrw6uV6oIEyfCBnpEqqVYDEaPXvdr//73vxk9ejR33nknnTt3JhKJMHPmTF5++WUWLVrEAw88QGZm5nqPnZGRwcUXX8zpp59OWloakUiEUChEnTp1+PLLLznjjDPYcccd6dOnD0BpSe6AAQMYM2YMPXr0oKCggL/+9a+MGzduo7/DSWb5yPTp05k+ffoa62bMmEHLli1p0qQJEPyOpkT79u1Ll6dOnVpa0vLLL7/QoUMH0tLSqF+/Pu3bt+eHH37Y6PktXpEkSZIkSZIkSZIkSZIkVWbhZAeQJEnbrnnzoGtXmDWr8paulCgqgrlzg7yzZwfr6tSpQ6dOnUhLSyPx+6iX0O+jrQ444ABat27N4sWLmTVr1gaPPX78eM466ywGDhzIXnvtxQ8//LBG6UqJcBiuugomTYJdd4UaNcr2GrdUVhb85S8wc6alK5IkSZIkSZIkSZIkSX/UtWvXZEcodykpKfTo0aP0vhlJkiRJ1cdJJ1X/QpJQKLgfXqoon38Oubnrf/3UU4NilpLHpth1V3jggdXHLtl3Q8NZLrkE/u//4Oef1zzfqaeue/uzzoJ33w22X7kyGGfz66/w6adw0UWQkrLhjFOnrn09n376KXfddRerVq2iUaNGpcUpjRs35ttvv+Xpp59m8ODBAMRisfUeu169erRq1YqmTZvSqFEjGjZsSFpaGgsXLmTGjBnsueee7LXXXiQSCcLhYFh1y5Yt6dGjBwCrVq0iEokQi8UoLi5e73kSiQTZ2dkbvtAKlJ6ezi677EKDBg1K182YMaN0OSMjo3T5j9cVj8fX+Hy2bt16k863dOlS4vH4ViSWJEmSJEmSJEmSJEmSJKn8bORWRkmSpPLx66/QowcsXAgbGPtQqUSjsHhxkPurr6Bp09WvlUwcUfKxqKiItm3b8tlnn5UOKkgkEuucYGL58uUsXLiQW2+9leuvv36jOdq3D84/cCDcfDMUFkIyxi1kZECtWvDKK9C3b8WfX5IkSZIkSZIkSZIkqbLLysqiU6dOTJkyZYMThFZlkUiEPfbYI9kxJEmSJJWDrCx49FH4xz82XBRRVdWoAY89FnyUKsrYsWV/zD594NJLN2+fm2+GunU3ffuTT4b9919zXcOGwaNXLzjwQDjyyPXvn0jA7Nnwx46PiRMnUlBQwMEHH0yrVq0oKioiHA5Tp04dzj77bIYNG8bHH3/MP/7xDyKRyAbzlYzZKfm4fPlyhg8fDsB+++23xjZ/lpqaSnp6OtFodIPFK9FolMSmtuH8yU033bRF+63LiSeeyM4777zGuhUrVvD555/z008/la5bsmQJ7dq1A6BDhw58/fXXLFmyhD322IPMzMzS7epuxh+E4uJi0tPTt+4CJEmSJEmSJEmSJEmSJEkqB+FkB5AkSdue5cuhZ8+gxKSqzScRj8Nvv8G++8LSpevfrn79+rRt25bi4mLeeecdgHUOzgA4+OCDGTVq1CaVrpSIROCqq+Cbb4IBKhkZkJa2OVey5bKyIDMTTj0VZs60dEWSJEmSJEmSJEmSJGlD+vfvX20npExNTeWII44gIyMj2VEkSZIklZO//Q26d4eUlGQnKVupqbD33nDKKclOom1JcTHMmlX2x12+HIYPh9tugyee2LR9pkyBZ5+F888PxvdszDffwC23wAknBEUvJ50EX365+vUjjoDfOz7WKSUFvvpq9fOioiImTZpEZmYmnTp1AoLfM5QUrLRo0YKWLVvy008/MWPGjI3mKxmzU1KMMnv2bF555RU6d+7MYYcdBkA4vO4h1eFwmPT0dGKx2EaLV9Y3NqgySPnTN+rx48dTUFAAQM2aNTn33HO57rrrOOSQQza43/qEw2Gi0WjZhJUkSZIkSZIkSZIkSZIkqYxVs9udJUlSZZdIwIknwpw5wYCRqigahfnz4Zhj4JNP4M9jJuLxOOFwmEMOOYRBgwaRnZ29xvp1qV+//hZl2WmnIMOsWfDII/Cf/wTrc3K26HDrFQpBjRpQrx5ceSX8/e9Qu3bZnkOSJEmSJEmSJEmSJKk6Sk9P55hjjuG1117b4OSdVU0kEqFNmzZ07Ngx2VEkSZIklaNQCF54Adq3L/v71JMpPT24rkrcoaBq6LvvICOj7MfTPPdc8AA49dSgTGVjevVavXz11Rvf/p//XHvdDz/ApEmrn29onElODowfD8ceGzyPxWLMmzeP2rVr06hRo9LtSopN6tSpQ6tWrZg+fTrz5s2jXbt2JBKJjRaflIzbmThxIoWFhey+++40b96cWCxWWuqyrn3S0tLKtXhl0KBBa60744wztuhYI0aMYNy4cWRkZNC6dWv22msv6tSpw8EHH0xqaiqfffYZAMuXL2fIkCEceuihtGjRonT/7Oxs8vLyStfl5+dv0nlDoVC1+t2WJEmSJEmSJEmSJEmSJKl6sXhFkiRVqFdegTFjoLAw2Um2TlERTJwIQ4bA6aev+VrJII3MzEzi8TgjR47ktttuW2/pSllo0wbuvx/uuAOGDoW77oIZM4IBObm5QVnM5srIgLQ0yM+Hgw4KCld69XJgmSRJkiRJkiRJkiRJ0ubaYYcd6NChA9OmTSO6JTdyVEIpKSkceeSRyY4hSZIkqQJsvz089hj84x/B/elVXY0a8Pjj0LRpspNoW/P998lOUDbCYWjeHC64YPW6efOCYpn1icfhq69WPw+FQhQUFBAOh0lPTy9dVyI9PZ3atWtTUFDAqlWrNivfr7/+ytChQ6lVqxaHHnro75nXP6ZnU4tXtsbcuXPL7FhLliwpXZ4+fTrRaJT99tsPgK5du5YWrwAsXryYQYMGUaNGDerUqUNubi4rVqzgb3/72xrbbKotLZ6RJEmSJEmSJEmSJEmSJKm8WbwiSZIqzKJFcN551WOgFQTXcfHFQSlJs2Zrv96nTx/atGnDTz/9xJQpU9h1113LPVNGBpxySvD49ddgUMqECTBqFEyeHGTOyFi9fSKxukglkYC8vGDw2F57BSUrXbvC7rsHA8skSZIkSZIkSZIkSZK05Q455BBmzJhRLYpXUlNTOeKII8jKykp2FEmSJEkV5G9/gxdegNGjoago2Wm2XFoa9OgR3HMvVbTcXIjFkp1iy9WpA8uXr7kuHofPPgtKWAoLN7z/H/tTwuEwqampRKPRdZadRCIRwuEwiURis3MuXLiQ//3vf+y+++4cd9xxJBKJDRaGlJS/xOPxDRavpKamblGespKSkrLO3yv9MVNmZuY6983NzSX39wFdLVu2pE2bNqX7/vDDD5t0/kQiQWpq6ubGliRJkiRJkiRJkiRJkiSpQli8IkmSKkQiAaeeCgUFyU5StgoKggFXI0euLjCBYDBBLBZj33335bXXXkvKwIpGjWDAgOBx443Bul9/hRkzID8/yF5UFBSxZGZCzZrQoYMlK5IkSZIkSZIkSZIkSeUhPT2dY489lldeeaVKl6+kpKTQrl07OnbsmOwokiRJkipQKAT/93/QrRvMmQMb6CaotFJToWVLeP31Ne//lypKQUHVLl7ZkE3pZv3jmKJwOEyDBg2YPHky2dnZAGsUpMTjcVatWkVKSgp16tQB2GB5Soni4mI+/PBDAA444IC1jrsuoVCItLQ04vE4Rb83S61rn5SUFOLx+MYvdCvUqVOHSy+9tPT5LbfcUrp80UUXMWvWLObMmcOKFSsIh8O0atWKvffeu3Sb+fPnr3G8v/3tb8yZM4fFixcTjUZp3rw5PXr0KL22b775hiVLlmxStng8TkqKw9IlSZIkSZIkSZIkSZIkSZWTd7hJkqQK8corMGZM1RxctSHRKEyYAEOGwOmnr14fCoXIyMggFotRXFzMb7/9lrSMf9SoUfCQJEmSJEmSJEmSJElSxWvbti2HHXYY7777bpUsX0lJSaFp06Ycc8wxyY4iSZIkKQm22y4YF9ClCyxeXLUKJCKR4F76zz+HunWTnUbbqqIiKOfejnK1ahX07BmUGDVvDmecAQccAL17w6efwq67wsyZ69//904TACKRCLvuuiv//e9/mTZtGkcffTSJRAJYXbDy/fffk5GRQYcOHTY5Y25uLv/5z3+oV68ef/3rX4Gg5GVDUlNTyczMJJFIlBarrGufSCRCJBJJ2u900tLS6Ny5M507d17n6zk5OQwfPnyNdfXq1aNt27br3P6nn37i/fff3+Tzh0IhUlNTNz2wJEmSJEmSJEmSJEmSJEkVaMN3C0qSJJWB/Hw4/3zIzU12kvKRmwsXXww5OavXlQy0uOmmm/j+++/p27dvktJJkiRJkiRJkiRJkiSpMuncuTMHHnhglZuoMhKJUL9+fU455RRSUlKSHUeSJElSkjRuDGPHBh+rytua1NQ1c0vJkpYGG+kAqdTi8aB8adQoePFF6NcPZs8OXsvMhFNP3fD+aWmrl0OhEAcddBBAaVlIOBwuLV358ccfWbx4MW3atKFhw4alpSwbM23aNGbMmMGOO+5I165dN7hfIpEgFouRl5dXOg4oOzubZcuWMW/ePJYsWbLG9qFQiIYNG25SjvIwevRofvrpJ5YvX05RUVFp9rlz5/LJJ5/w+OOP89tvv62xz6RJk5g3bx65ubml28+cOZM333yTl19+ebNKZBo0aFD69ZEkSZIkSZIkSZIkSZIkqbJx1KMkSSp3r70WDK6ozhKJBC+9FOKss2JEIhHCv4+E2WmnnZKcTJIkSZIkSZIkSZIkSZVN9+7dAfj44483a4LLZElJSaFRo0b8/e9/J+2Ps6RKkiRJ2ia1agVffQU9e8LcuVBUlOxE65eWBi1awOefQ5MmyU6jbV1GBkQiyU6x+TIyoKBg7fWJRPAoUa/exo/zR3vssQf77rsv48eP5+GHH+ass84ikUgwb948rrrqKtLS0rjwwguBoPSkoKCAG264gTp16nD99devdfxYLMbQoUNJSUnhmGOOKd1vXYqLi3nkkUf47LPPiEajfP/998TjcR555BFef/11ioqK6NWrF4888sga+7Vq1YqFCxdu+EKByZMnM3ny5A1uc8stt6y1bsWKFetcDzBu3DjGjRu30XP/0ejRoxk9evRm7bM+rVq1KpPjSJIkSZIkSZIkSZIkSZJUHixekSRJ5e7uuyEnJ9kpyldubog774xxzjkR4vF4afGKJEmSJEmSJEmSJEmStC7du3cnMzOTd955p1KXr6SmptK8eXNOOukkUlNTkx1HkiRJUiXRpAlMmABHHRWUsOTmJjvR2mrUgK5dYdgw2G67ZKeRgj+TW1q8ctNNcPPNwfKQIXD66atfa9ECunQJlks+AmRlwZFHBstLlsCYMatf69cveL1kuxJdusDy5cHy559DdjYcfDAMHAivvALTpsGiRcH3gDPOgNatV+87fvyGr6FmzTWf16hRg6effpq+ffvyz3/+k6FDh9KkSRO++OILsrOzOe200zjxxBNJJBKEQiGKiooYOHAgANdff33p+hK//fYbDz74IACn//ETtB4TJ07kww8/JCMjg/T0dHbYYQdSU1MpLCwkMzOTGjVqrLVP8+bNSUtLo6gyN06Vg7S0NJo3b57sGJIkSZJUYZYvh2++Cd4XFxQEj1AIMjODYtHtt4fOndcuGZUkSZIkSZIkSVLyWLwiSZLK1YQJMGdOslNUjHnzihk3LsI++1i6IkmSJEmSJEmSJEmSpI3bbbfdqFOnDkOHDqWgoKDSFbCkpKSw995707t3byJbOjOsJEmSpGpru+1g1CgYNAguuQQKC6EyvK1JSQkmvXzwwaAY4g+9DFJS7bxz+Ry3T5+gjOXPGjUKiocg+Lt6wAGrX3v66TVLU0pcfHHwANh/f/j002B5hx3g+uvXn+Htt+Gll9b/ejgcFCH9WYcOHZg8eTJ33HEHo0aNYsGCBey6666ccMIJnHrqqQCl5So1atTgggsuoEGDBmusL7HddtvxzjvvUK9evdJt1ic1NZWXX355g9usS9OmTUkkEpu9X1WXSCRo2rRpsmNIkiRJUrlYsSIoFp44MXgf/PXXQeFKVhYkEhCPBx8heH9b8nY0Ly8oQ+3eHfbbL3jfu/vukJ6etEuRJEmSJEmSJEnaplm8IkmSytXAgVBQkOwUFSMeT+fee+Gtt5KdRJIkSZIkSZIkSZIkSVVFq1atuOiii/jwww+ZPHlypShfSU1NpVatWhx//PE0adIk2XEkSZIkVWKhEJx5Jhx8MPz1r8HElLm5yctTo0YwyeVLL0Hz5snLIa3LLrtUzTE233wDDz0EPXpAy5ZQr14w6ezixTBpErzyCrz++upJaNelZs1gItp1adiwIQ888MBa6xOJxBrlKpFIhEceeWS950hPT+fQQw/d1MvaItttt902WbwSj8epX79+smNIkiRJUplJJOCLL+C+++C994KylIICKCpavc2KFRs/zqxZweO//4XU1OD98umnB6Wm7dqVX35JkiRJkiRJkiStLZTYFu/wkyRJFWLpUmjWrGoOCtlS6ekwZw40apTsJJIkSZIkSZIkSZIkSapqZs+ezdChQykoKEhaAUs0mkKrVj04/fTeRCKRpGSQJEmSVDUlEjBoEFx6aTDJZF5exZ07KwvCYXjwQTjjjKAQRqqMdtoJfvop2SkqXlYWTJ0KbdokO8nWe+GFF/j555+THaNCtWrVitNOOy3ZMSRJkiRpq+Xmwssvwz33wMKFwe+vynr2rdRUiESgSxe4+mo49NDguSRJkiRJkiRJkspXONkBJElS9TV8eHBTyLYkJQXefTfZKSRJkiRJkiRJkiRJklQVtWrViosuuoguXbqQkpJCagXdfBMOh0lJSaFZs2Z06nQm993Xh1jMmV8kSZIkbZ5QCM48E+bNg7vughYtoGbN8itBCYWC47doEZxv3rzg/JauqDLbZ59kJ0iOUAhat052irKxzz77kJaWluwYFSYtLY19ttU/uJIkSZKqjaIiuP56aNQILrsMZswISljKunQFoLgYCgpg7Fg45RRo0gSef758ziVJkiRJkiRJkqTVLF6RJEnlZuxYWLUq2SkqVm4ujBmT7BSSJEmSJEmSJEmSJEmqqtLS0hgwYABXXnklBx10EHXr1i23yTxTU1NJTU1ljz324Nxzz+Wss87ihBOa0KYNPPpouZxSkiRJ0jagTh246CKYPRveeQcGDID0dMjMLJvjZ2YGxxswIDj+7NnB+erUKZvjS+WpZ0/Iykp2ioq3yy7VpxSpbdu221TxSmpqKu3atUt2DEmSJEnaYpMmQceO8MADkJcHOTkVd+5Vq2DJEvjHP6BfP1i4sOLOLUmSJEmSJEmStK2xeEWSJJWbzz/f8OunngqJxOrHpth11+CGls8/D0pOSvadNWvD+x1+OHz4IWRnQ34+TJ8O990H9epteL9wODjXH3OeeuqG9xk7dtOuRZIkSZIkSZIkSZIkSVqftLQ09txzTy6++GJOPvlk2rdvTyQSIT09nZSUlC06ZigUKt1/u+224+CDD+aKK67gsMMOo0GDBr9vAw8+CHfeCYsWleEFSZIkSdrmhEKw//7w3nvw889w771w4onQujWkpEDt2hsvY8nMDLZLSQn2O/HE4Dg//xwcd//9q0+Zg7YNe+4ZjFXZloTD0KtXslOUnVAoRI8ePUhNTU12lHKXkpLC3nvvTXhb+0MrSZIkqVooKoJrr4V994WZM4PSlWTJzYXRo2GnneCFFzZ9fg1JkiRJkiRJkiRtulAi4X/DSJKksheLQY0aUFi4/m1OPRWGDFn9fFMGO11ySTCxw5/98gu0abPufW6+GW66ad2vzZoVDN6YN2/dr197Lfz732uuO+00eO659WdMTQ1ufNkGxk9IkiRJkiRJkiRJkiSpAhUVFbF48WIWLFjA7NmzmT9/Pjk5ORuc6DMWixGJRGjcuDGtWrWiWbNmNG3alFq1ahHawA07V10Fv/0GgweXx5VIkiRJ2tbl58O338LEiTBpEqxaFUx+WVAAGRmQlQW1asEee0DXrtC588ZLWqSqIB6HFi1gwYJkJ6k4WVnw2WfQpUuyk5Sd/Px8Bg4cSCwWS3aUchWJRLjsssvIyspKdhRJkiRJ2iyTJ8NxxwXvv5NZuLIuNWpAjx7w4ovQuHGy00iSJEmSJEmSJFUfKckOIEmSqqfp04PikQ0Vr2yJ5cth+PBgcFWDBnD++RvevmfP1aUrsRhcfz18/z1cfXVwM0qbNvDMM9C//9r77rFHsG88DkVFweCtTZGRAdOmBQO7JEmSJEmSJEmSJEmSpLKSlpZGixYtaNGiBd27dweCMpbffvuNoqIiiouLiUajRCIRUlJSSElJYbvttttoycq6XH897LwzjB8Pv59KkiRJkspMZmbwXsP3G9rWhMNw+eVwww2Vb+LX8tKmTfUqXQHIzMxk5513Ztq0aSQSiWTHKRehUIiddtrJ0hVJkiRJVc6IEXDEEZX3fXduLnz6Key+O4wZA23bJjuRJEmSJEmSJElS9RBOdgBJklQ9ffUVbOZcDZvkuefgkEPgxhuDSR025tJLVy8PGgR33QX//S+ccEJQqAJw8MHQseOa+6WnwwsvQFoaPPggLFq06Rnj8eD6JUmSJEmSJEmSJEmSpPKWlpZGs2bNaNOmDTvttBMdO3akffv27LDDDrRq1YratWtvdukKQO3awb02F120+j4bSZIkSZK09U4/fdt5r12zJlx9dbJTlI8+ffoQiUSSHaPcRCIR+vbtm+wYkiRJkrRZhg2r3KUrJYqL4ddfoVs3+O67ZKeRJEmSJEmSJEmqHixekSRJ5eLHH2HVqmSngAMOWL38+eerl+fNgzlzVj/v02fN/e66C3bZBaZOhX/9a/POmZsL06ZtflZJkiRJkiRJkiRJkiSpMjnlFIhE4Lnnkp1EkiRJkqTqY7vt4JhjILyNjPA99lhIJJKdouzVq1ePvn37kpqamuwoZS41NZX999+f+vXrJzuKJEmSJG2yd96Bv/618peulIjHYdky2Hdf+OGHZKeRJEmSJEmSJEmq+raR2zIlSVJFW7ky2Qmgbl2oV2/180WL1nz9j8932GH1cp8+cPHFUFgYTB5RVLT5564MpTOSJEmSJEmSJEmSJEnS1giH4eGH4dprYcWKZKeRJEmSJKn6uPxyyMhIdorylZYGZ50FKSnw229QXAyxWNmfJ5HEVpfu3bvToEEDQqFQ0jKUtVAoRL169ejRo0eyo0iSJEnSJvvkE/jLXyA/P9lJNk8iEczN0bMnzJ6d7DSSJEmSJEmSJElVW0qyA0iSpOqpMhSP1Kix5vM/F6j88XnNmsHHOnVgyJBg0ogbb4TJk7fs3Dk5W7afJElSsuXl5bFgwQIWLlzIypUrKS4upuj3H5zS0tJIS0ujdu3aNG3alO23357MzMwkJ5YkSZIkSZIkSVJ56tYNDj0Ubr0VBg5MdhpJkiRJkqqHLl2gXTuYMiWYZLU6ikTg4ouDApaGDWHoUPjgg+DaDz4YdtgByqKvJBQKsXTpUurVq7f1B9uCcx933HE88cQTRKPRCj9/eYhEIhx//PGEw+FkR5EkSZKkTTJ9Ohx+OOTlJTvJlkkkYPly6NULvv8esrKSnUiSJEmSJEmSJKlqsnhFkiSVi8LCZCeA3Nw1n6enr/95SVHK7bdDixYwejTce++Wn7ugYMv3lSRJqiiJRIK5c+fyyy+/8Msvv7Bo0SKKiopISUmhuLiYeDy+zv3C4TCpqalEo1HS09Np2rQprVq1ok2bNjRr1oxQWYyClSRJkiRJkiRJUqVxxx2wyy5w1lnQoUOy00iSJEmSVD288ALsvTfk5yc7SdnLyoLLLoM2bYLnoRAcf3wwEe6QIXDIIbDddnDFFXD00ZCyBaOdZ8yYwZNPPsn48eNZtmwZbdu25bLLLmP//fcvy0vZqHr16tG3b19GjhxJcXFxhZ67rKWmptK7d2/q16+f7CiSJEmStEliMTjhhKr/3joWg99+g8svhyeeSHYaSZIkSZIkSZKkqimc7ACSJKl6ysxMdgJYvhyWLl39vEmTNV9v2nT18syZwcfmzYOPvXpBPA6JRPBo3Xr1tkOGBOs6d17/uSvD9UuSJK1PQUEB48eP58EHH+Sll17i008/ZdasWeTn5xOLxSgsLFxv6QpAPB6nsLCQWCxGXl4eM2fOZNSoUTz//PM88sgjTJw4kaKiogq8IkmSJEmSJEmSJJWnRo3guuvg0kuD+2YkSZIkSdLW2223oHgkKyvZScpWKATNmsGNN679WkYGnHcefP89/Otf8NBDsNNO8MgjkJOz6eeYNGkSBxxwAPfffz8LFiygadOmzJw5kwMPPJCLL76Y3NzcsrugTdC9e3datGhBypY0yFQSKSkpbL/99vTo0SPZUSRJkiRpk91/P8yYEcwNUdXl58Nzz8FnnyU7iSRJkiRJkiRJUtVk8YokSSoXNWsmO0Hgk09WL++33+rl1q2hZcvVz0eOLNvzVpbrlyRJ+qNFixbx1ltvMXDgQEaMGMHKlSspKiraYMnKporH4xQXF7Ns2TI+/PBD7rvvPt555x1+++23MkguSZIkSZIkSZKkZLvgApg3D95+O9lJJEmSJEmqPm64AZo3D8pKqotwuJDXX4fU1PVvE4nAUUfB55/DSy/Bp5/CwQdDcfHGjz9z5kwuvfRS5s+fz8UXX8ykSZP46KOPeOmllzj88MMZMmQII0aMKLPr2RShUIiTTjqJxo0bE4lEKvTcZSESidCwYUNOPvlkwmGHnkuSKqlYESz9CmY8DWP/Du/sDG82gaH14P9qwf/VhqEN4K1m8EE3+OpymP1/kPOzrfKSVE39+CPcdBNUcPdmucrPhxNPrF7XJEmSJEmSJEmSVFFSkh1AkiRVT3XqBIM+tuRexJtugptvDpaHDIHTT1/9WosW0KVLsFzyESArC448MlhesgTGjAmWH34Yjj02WD7tNJg5E6ZNg2uvXb3vRx8F6wCefRZGjVo70403Qr16wfLLL8OXX8L8+eu/hjp1Nn6dkiRJFSUnJ4e33nqLuXPnEo1GSZTzgJHi30e9Tpo0iW+//ZYddtiBI444gqysrHI9ryRJkiRJkiRJkspPaio89BCcc04wEWpGRrITSZIkSZJU9aWmwuuvw957B5OrVnXhcD6x2H189tl2dO584Sbt06MHDB0Kq1bBxjo/4vE49913H2PGjOHkk0/mlltuoXbt2gDsvvvu3HjjjQwfPpzHHnuMI444YmsvZ7OkpKTwt7/9jUGDBpGdnU0sFqvQ82+pSCTCdtttx9///ndSN9SWI0lSMiz7BqY/Dos/gdzZEMmERBRieRveL38BLP0aZtYMtgeo0xFaHA07nAUZjco9uiSpfMVicMIJUFiY7CRlb/lyuPxyePLJZCeRJEmSJEmSJEmqWkKJ8p5pU5IkbZP+7//g7LNh5cr1b3PqqUGxSolQKPi4oeKVP++zLqNGwQEHrH5+221w/fXr3nb2bOjVC+bM2fAxZ82C1q2D5dNOg+eeW/+2tWrB44/DKads+JiSJEnlLZFIMGXKFN577z2i0SjxeDwpOSKRCCkpKRx55JF06NAhKRkkSZIkSZIkSZJUNo49Frp0geuuS3YSSZIkSZKqjxtvhIEDIW8jc4hXZuFwnLZtYc89T+O1115kwoQJdO3atUzP8c033zBgwADq16/PY489Ru/evUtfi8VihMNh2rZtS82aNfnoo49o0qRJmZ5/UxQWFvLCCy+wePFiotFohZ9/c6SkpNCwYUNOPfVU0tPTkx1HkqRArADmDIVpd0POzxAvhEQZFZpFMiGRgO0HQIcroEGP1YObJUlVyoMPBnNI5OYmO0n5yMyEkSODolZJkiRJkiRJkiRtmpRkB5AkSdXTnntCZRkbcMMNMHEiXHRRMOlDVhbMnQtvvw133glLlpTt+eLx4PolSZKSKScnh7feeou5c+dSXFyc1CyxWIxYLMZbb73F5MmTOeKII8jKykpqJkmSJEmSJEmSJG2ZgQODe2P+/ndo0SLZaSRJkiRJqh5uugm+/RY++qhqlq+EQnHq1QszYgTMmXMO06d/x9FHH83MmTNJTU0tk3MkEgmeeeYZFi9ezDnnnFNa6pJIJACIRCJ8//33zJ49m9atWyeldAUgPT2d0047jVdffZU5c+Yk/T7e9UlNTaV58+acdNJJZfY1kiRpq+TNgx8ehBlPAwmI5pT9OWL5wcd5w2DRh5DRGDpcBW1Pg4glZJJUVcRicMcd1bd0BaCgAG6/Hd59N9lJJCVbURFMnQrz5kF+fvD9IR6HjIzgUa8edO4MdesmO6kkSZIkSZIkJV8oUXJHoSRJUhlKJKBmzao52GNrpacH1x0OJzuJJEnaVn3//fcMGzaMaDRKPB5Pdpw1RCIRUlJSOO6442jXrl2y40iSJEmSJEmSJGkL3HYbdOwIxx6b7CSSJEmSJFUfxcVw8MEwblwwgWLVEScSyWXQoO/4+9/3BuD111/noosuYuedd2bUqFFlcpZFixbRv39/li1bxnPPPcf++++/1jbPPvss5513Hn/961957rnniMfjhDcwwCeRSBAKhcok37qOPXHiRD766COi0SiVZTh3KBQiJSWFvn37stdee5Xb9UuStMkSCfjpKZh0BSSKIV5UseePZEFGQ+j5OtTvVrHnliRtkffeg5NOglWrkp2kfGVkwM8/Q9OmyU4iqaIUF8OUKfDVV/DZZ/DFF/DLL8H3g1Ao+NG5ZNh4OBysC4WCOW7q1YMuXaB3b+jWDbp2hTp1kno5kiRJkiRJklThnA5ckiSVi1AomFxhW9S+vaUrkiQpeSZOnMibb75JUVFRpStdAYjFYhQWFvLaa68xZcqUZMeRJEmSJEmSJEnSFrj+ehgwINkpJEmSJEmqXlJTg8lju3eHzMxkp9k0oRDUqhUHevPpp//ht99+A+Cwww7j3HPP5ccff2TOnDllUjry888/8/PPP9OlSxfat28PBOUmJcdeuXIl48aNIx6P07VrV2Kx2AZLV4L8IVauXEl2djaTJ0+muLh4q3P+8djdunXjH//4B9tvvz2pqallduwtlZqaSpMmTTj//PPp3r27pSuSpOTLnQ0f7RuUrsRyK750BSCWF+T4uDd8fQXECis+gyRps9xzT/UvXSnx5JPJTiCpIsyZA1dfDQ0awP77w6WXwgsvwE8/BWUsq1bBypXBx9zc4FGybsWKYJvFi2H4cLjxRjj6aGjcOPg4ZkxQ2CJJkiRJkiRJ2wKnBJckSeWmV69gAMW2pmfPZCeQJEnbqs8//5wPP/yQaDSa7CgbFY1Gefvtt5kwYUKyo0iSJEmSJEmSJGkzhUKQlZXsFJIkSZIkVT+ZmfDhh3DggZX/vXckAg0aJPjqqxQuvLAXQ4cOLS1eyczM5JJLLmHGjBm0bNmyTAo+5syZQ05ODk2aNKFp06YAaxx3woQJjBo1inbt2rHHHnsQiUTWeZxYLAbA0qVLeeKJJzj44INp3bo1Bx98MDvuuCOXXnopixcv3uq8JerWrcuZZ55Jv379SE1NTUrZSSgUIjU1lb59+3L22Wez3XbbVXgGSZLWkEjA9Cfh3V0g+8ugdCXZYvnw0xPwbnvIdqyLJFVWP/8MX36Z7BQVo6AAHnkEqsBwUUlbIB5f/XvA9u3hwQdXl6vk5W35cYuKguMUFsJ//wsHHww77BAUOeXklFl8SZIkSZIkSaqULF6RJEnlpkcPqFkz2SkqVs2asM8+yU4hSZK2RePGjWP06NEUFxcnO8omi0ajfPTRR0yaNCnZUSRJkiRJkiRJkiRJkiRJkiqFtDR46y0466zKW75So0aCTp3gq69C7Lgj7LLLLqxatYp33nmndJt69epRo0YN4vF4mZxzyZIlAOy4444AFBYWEo/HCYVC5Obm8sYbb/Dzzz9z8MEHs+uuuwKQSCTWOk4kEmH58uUce+yxXHDBBRQVFXH11Vdz5pln0rNnT1555RW6du3KU089RUFBQZlkD4VCdOvWjX/84x/ssccepKSkkJqaWibH3pDU1FRSUlLo3Lkz559/Pt27d09K8YskSWuI5sLIvjDpiqBwJRFLdqLVYnmQOxs+7g3T7k12GknSOjzySFBWsK2IRuHtt5OdQlJZe+staN4cjj0WRowIipaKisr+PIkE5ObCrFlwxRXQqBFcdVVwPkmSJEmSJEmqjlKSHUCSJFVfAwZArBLd71gRolE47LBkp5AkSduab775hk8++aRKla6UKC4u5v333ycjI4MOHTokO44kSZIkSZIkSZLKUF5eHsuWLWPSpEnsuOOOtGjRgqzKOmOsJEmSJEmVSCQCDz0EJ54IJ5wAS5dCfn6yU0EoFCcjI8zNN4f45z8hGi0E0snLywMgLS1trX3C4fB6j1dYWMiiRYtYsGABs2fPZuHChRQVFRGLxUpLVSKRCJFIhNTUVA4++GBmzJhBdnY29erVKy0ReeONN3jppZfo0KEDxx57LHXr1v097+qSkUQiQSgUYtGiRVxzzTV8+umnXHjhhTz88MOl2yxdupRPP/2UBx98kCFDhtCnT5/SopeyULduXQ4//HAOOuggpkyZwpgxY8jNzS3ze4DT0tLIzMxk3333ZbfddiM9Pb1Mjy9J0hYrWg4f7w8rf4R4JZ7tOZYPU26GwiWw+11gcZkkVQqJBAweXD7lBJXVqlXw6KNwzDHJTiKpLGRnw5lnwkcfwe+/TqswubnBx0cfhf/7v+Cx114Vm0GSJEmSJEmSylsokUgkkh1CkiRVX+edB88+GxSSVHeRCJxyCgwZkuwkkiRpW7JgwQIGDx5MtIr/wJWamsrZZ59Nw4YNkx1FkiRJkiRJkiRJWyk7O5sXX3yRDz/8kJEjR1JYWAhA165dOe+88zjzzDOTnFCSJEmSpKojPx+uuioYn5Pc8pVcatdezAsvFHHEETsTj8cJh8MUFBRwyCGHMGrUKN5//3369+9fukdJ2UnJx2g0yrx585gwYQJz584lNzeX1NRUotEosVhsowkSiQRFRUWkp6cTiURo0KABkUiEm2++mYULF/Lcc89x4oknkpaWVnrOP4rH4zz55JNcfvnlHHbYYZx//vn06NGD+fPn07Jly9LimN9++4333nuPU089lVAoVHqteXl5ZVoqm0gkmDt3LuPGjWP27NkUFRWRkpJCcXEx8Xh8k44RDodLP4dpaWm0atWKvffem5YtW651/ZIkJVXhUvhwb8idDfEqMmN+JAva/A26PWH5iiRVAnPmwM47J/u9ccWrXRuWL/efIqmqe+stOP304HtYZSiQysyE88+Hf/8bMjKSnUaSJEmSJEmSyobFK5IkqVz98AN06bJt3LySlQXjxsFuuyU7iSRJ2lZEo1Eee+wxli9fnuwoZaJhw4acd955hMPhZEeRJEmSJEmSJEnSFiguLuaNN97ggQce4KuvvqJ27do0b96cTp06UbduXd5//32ys7MZPHgwxx13XLLjSpIkSZJUpYwdCyeeCCtWwKpVFXferCxIJODwwyfw+uv70K1bF2677TYaN25MTk4OF110Ed988w0777wzH374Ic2aNQNYo/QjOzubGTNmMHbsWAoKCigqw9kli4uLS8tdzjvvPJo1a7ZW4UhJCcu0adO45pprePfdd2nTpg35+fmsWLGCjh07cuyxx3LSSSfRqlWrNfYtKV3Jzs7myiuvpHXr1uy+++4cfPDBpKenl9l1AOTm5rJw4UIWLFjAL7/8wqJFiygsLCQej5deUyKRIBwOk56eTpMmTWjVqhXNmjWjadOm1KhRo0zzSJJUZopz4MMesGp61SldKRHJgp0uhD3uTnYSVYBEIih2+PprWLAACgqCMfKJRDAheWYmNGgAe+wBO+4IDoGSKtabbwalBStXbt5+p54KQ4asfr45BSadO8Nll0Hv3tCkCeTmwrx5wbwS110H2dnBdq1awS+/bPhYhx0G7723edkh+P4zYwb8/nZbUhWzdCmccQZ89BHk5SU7zZoyM6FRIxg6FPbcM9lpJEmSJEmSJGnrpSQ7gCRJqt523hk6dYIJE5KdpPztuKOlK5IkqWKNHDmS3NzcZMcoM8uXL+fzzz+nV69eyY4iSZIkSZIkSZKkzbRs2TJuvvlmhgwZQiwW44QTTuCII46gW7du7LDDDgB88803/POf/+Tyyy+3eEWSJEmSpM20zz7BJK7vvw933w1ffQWxGBQXl8/5ataEWrXg8suDySG3264be+xxG/fddx/9+/cnJSWFaDQKQLdu3Xj11Vdp3rx56f5z5szh888/59tvvyUtLY1EIkFKStkPa05NTQWCopfnn3+emjVr0rNnTzp37kwkEil9DWDy5MlM+H2QU6tWrTjwwANp0aIFQ4YM4dprr2Xq1Kk89dRTaxSYhH+fTXvUqFG89NJLFP/+Cc/IyOCiiy7ihhtuoGbNmmVyLTVq1KBdu3a0a9dujftpE4kEsVis9HP452IZSZIqtVgRjOwHq36qeqUrALE8mP4opNeHjlclO43K2K+/wuefw/jxMHo0TJ0a/IydmgpFRcHy7z/yEolASkrwWjwerN95Z+jZE3r0gH33hdatk3o5UrU3fjzk5FTc+S64AB56KPj7XyI9HerVC+aVeOSR1cUr5SktLfgdgMUrUtUzf37wM8LChcHPFpVNfj7Mnh2US73+OhxySLITSZIkSZIkSdLWCSUSiUSyQ0iSpOrtjTfg9NNh1apkJyk/NWvC00/DSSclO4kkSdpWzJ8/nyFDhpQOWK0uUlJSOOecc2jYsGGyo0iSJEmSJEmSJGkTJRIJLrzwQp588kk6d+7MP/7xDw466CBatmxZuk08HiccDvPoo49y+eWX8/zzz3PiiScmMbUkSZIkSVXbzJnw8MMwaBCEQpCbG0wAvTWysoJj9OwJV10FffvC770jpT766CPeeustJk6cSFpaGn379uWqq65ao6xk2LBhvPvuuzRp0oRwOFxagFJRwuEwtWvX5sQTT6RJkyYAxGIxbrrpJu644w523XVXvvzyS9LT00v3ueCCC3jiiSe47bbbuO6669Y65sqVKykoKOD777/nySef5LXXXqN58+YMGTKEPn36VNi1SZJU5Uy6KiguieUnO8nWiWRC30+gQfdkJ9FWSiTgs8/g3nvh44+DQoOcnC3/WToUCsaZFxfDHnvA1VfDoYcGJS2SylaPHvDFF5u/36mnwpAhq59vSpflgQfC//4XvCcuLAzmkvjkk2DOjObNgyKFf/87KEgFaNVq9fL778Mdd6x9zO++g+XLNz9/JALXXAO33775+0pKnpkzg+8V2dmri9wqs8xMePZZ582RJEmSJEmSVLVZvCJJkspdcXFw88ivvyY7SfmpVw8WLIA/jLeQJEkqN9FolEcffZQVK1YkO0q5aNiwIeeddx7hP4/UlSRJkiRJkiRJUqV01113ce2117LzzjszcOBA+vbtS1paGhCUsoRCIYqKikhLS+O1117jlFNO4YUXXuAvf/lLkpNLkiRJklS1ZGdnA1C/fv3Sdfn5waSu48bBp5/CtGnB+pQUWLUqQSKx7hlls7KCbfLzgwli9947KFw55BBo0WLT8qxcuZLatWuXPo9GozzwwAMsXLiQzMzM0t8PJEMikSA1NZUePXrQq1cvUlJS6NWrF59//jnPP/88p5xyCrFYjEQiQUpKCt9//z177bUXTZs2ZfLkyWRmZq732E888QQXX3wxF198Mbfccgs1a9Ys/R2IJEn6g+yJ8HGvql+6UiKrBRw+HSIZyU6iLbByJbzwQlC4kp0dFBeWx4w7tWoFZS4XXwznnAO/9wBK2kqJBNSuHRQlba4tKV758kvo1i1YPu00eO65DW//x+KVIUPg9NM3P+eG9OwZlEZJqhpmz4auXWHZsq0vSq5ImZkweDCceGKyk0iSJEmSJEnSlklJdgBJklT9pabCiy/CUUdBXl6y05S9rCx4/nlLVyRJUsUZO3YsedXxB6vfLV++nIkTJ7LXXnslO4okSZIkSZIkSZI2YuXKlbz44os0a9aM559/nj333HON10OhEIlEonSi1VGjRhGLxahRo0Yy4kqSJEmSVKX94x//4O233+aggw6iW7dudO/enY4dO3LUUU049tgIEExGO3NmnEmTwowcmc0LL7xPVlZDevUaQHo61KwJNWrAzjsHE0B26rR5Y2ISv89OHQqFqFWrFhAUrhQVFfHII4+Qk5NDrVq1CIfDZX79myMUChGNRvniiy/47rvvOOigg5g/fz5ZWVmc+PvskX/MmJubSzgcpkaNGoTD4bWKVEqeT5s2jZdeeomGDRvSt29fatasWXq+dbGQRZK0zYoVwucnVJ/SFYDCbPjmWuh6f7KTaDNEo3DnncEjHA4KV8rTqlXBxzvvhDvugJNPhgcfDApZJG25hQuDv88VoVmz1aUr+fnQqBF8+y20awfLl8MHH8ANN8D8+eve/4gjYOnSYB6KhQth5Ei46y746actz/Tdd1u+r6SKtWgR7LNP1StdgeB73umnB0VXAwYkO40kSZIkSZIkbT6LVyRJUoXo1w+OPRZefx0KCpKdpuykp8Nhh8GhhyY7iSRJ2lbE43G++OILiouLkx2l3BQXFzNmzBi6devmQFNJkiRJkiRJkqRKrqioiFmzZnHUUUex5557Eo1GiUQipYUroVCIUChETk4ODz/8ME899RT77rsvA5yhQZIkSZKkzTZx4kQKCwt57733eOeddwDIyspil112oXv37vTo0YPdd9+dZs2acfzxtalXbzJDhpzLWWf9kzvuKJv34n+8t7NkuaioiKeeeoqcnBxSUirX0OXi4mKWLl3K0KFD6d27N8OHD+fXX3+lWbNmJBKJ0vKVn376iXg8TvPmzVm2bBlNmjRZ4zihUIh4PM748eP58ssvOemkk+jevTuw4XKVP/6OpKqJRqMUFBQQjUaJ/j7DcUpKCqmpqWRkZBCJRJKcUJJUqX17AxQsTnaKshXLgxlPQqsToUH3ZKfRJvjuOzj+eJg9O5hIvCKVjKd/+WV491145RXo06diM0jVyYoVkJpaMXNVdO68ejkzE+65Z83np58eFBLsvXfw/eXP6tVbvdy6NZxxBpxwAhx0EIwbt2WZKvp7mKQtU1QEvXvDb79VvdKVEvn5wc9PY8fCbrslO40kSZIkSZIkbZ7KdfeiJEmq1h59FIYPr17FK1lZ8OSTyU4hSZK2JdOnTycWiyU7RrkrKCjgl19+oU2bNsmOIkmSJEmSJEmSpA349ddfqV27NmlpaUAw+WZxcTGpqamlE4p+8803DBkyhCeffJJQKMT5559PSkpKlZ10VJIkSZKkZMjJyaGgoIBOnTrxwAMP8PXXXzNp0iS+++47pk2bxoQJE3j00UcB2GGHHdh7773Jz8+nsLCQfv36lVuuFStWMGjQIJYvX17pSlf+KBqN0qpVK3bccUf+85//cMMNN5QWh0ybNo3XX3+d/Px89txzz7VKV0rMmzePN998kxo1anDIIYdQv359YM0ymng8TjgcprCwkE8//ZRJkyaxdOlS6tWrx1//+ldatGhR/he7BYqLi1m8eDELFixgzpw5zJs3j1WrVhEOh0uLdSEomUkkEsTjcbbbbjuaN29Oy5Ytadq0KY0aNbKMRZIUyJ4I0x+FWDWcJT6WD58fD4dPh0hGstNoPaJRuPPO4FFQAIlE8rIUFASPww8Pihcefhhq1UpeHqmqKiiAivqv5bp113w+fz5cfnmwPHAgNGsGTZrAXXfBSScF6xMJmDQJ3ngDpk2D3FzYZx+44gqoUQNq1oRnnoFddtmyTMXFW3w5kirQTTfBvHlV/+9sXl5QvjJ1alB6JUmSJEmSJElVReW9g1GSJFU7tWvDSy/B0UcH/8la1WVlwQsvwHbbJTuJJEnalowZM4aioqJkxyh3RUVFjB071uIVSZIkSZIkSZKkSq5jx460b9+eiRMn8sUXX7D33nuT+vusCz///DMffvgh//d//8fo0aPZaaeduPPOOznyyCMBLF2RJEmSJGkzLFq0iNTUVBo3bkzfvn3p27cvACtXrmT69Ol8++23TJo0iW+//Zbp06fz0ksvle679957l0um5cuX88wzz5CXl0c4HC6Xc5S1/fffn/Hjx3PZZZex11570aBBA+644w4+++wz+vfvz1FHHQWsLlD5owkTJvDJJ5/Qt29f9tlnH4DSYtmSj6FQiGnTpnHmmWcyfvx4atSoQc2aNYlGo9xwww385S9/4YYbbmDHHXes6EtfS3FxMVOmTGHcuHEsXbqU1NRUYrEY0Wi0dJt4PL7e/bOzs8nOzmbatGmEQiGi0ShNmjRhn332Yeedd7aERZK2ZRMvrJ6lKyUKs2HGM9D+wmQn0Tr8+GMwln3OHMivRH8M8/Lg1Vfh/ffh9dehV69kJ5KqloosXikoWPP5bbfBa68Fy3XrwpNPBsuHHLJ6mzlzoEuXNff78ENYsACeeip43rEjtG0LP/+8+ZliMYjHoYq89Za2SV9/DQ89VLl+/thSiURQIHPbbXDrrclOI0mSJEmSJEmbzuIVSZJUoQ46CI47LrghrCr/Z3FGBhx+OBx6aLKTSJKkbUl2djaLFi1KdowK88svv7Bq1Spq1aqV7CiSJEmSJEmSJEnagHvvvZf99tuP888/n7/97W/svPPOfPLJJ4wdO5bJkycDcOSRR3L22WdzwAEHAKsnJZUkSZIkSZumuLgYgPT0dACi0SgpKSnUrl2bPffckz333LN0/cKFCxkxYgRXXXUV9erVIzMzs8zz5OTkMGjQIPLy8kgkEmV+/PISiUTYa6+9+OSTT3jsscdKi0V69+7NY489Rps2bQBKS1dKfoexePFi/vvf/xKLxTj00ENp0aIFsLpYNh6PE4lE+OCDD7jmmmuYM2cOV155JVdeeSUFBQVMnjyZkSNHMmzYMI477jheffVVOnTokITPACxZsoTx48eX/t6m5M9WYWHhFh2vZH+ABQsW8Pbbb/Puu+/SrVs39txzT2rXrr31oSVJVceKH2D5t8lOUb5iefD9fbDTBRXXAqBNMmECHHggrFoVTBhe2RQUBI8BA+D55+HYY5OdSKo6UipwlqzZs9d8PmvWupdr1gz+GdjQ95sxY9Z83rjxlhWvhEL+kyNVZkVFcPzxVXsenT/Ly4P77gvmCNptt2SnkSRJkiRJkqRNY/GKJEmqcE8/DTNmwNdfBzeHVTXp6cF/Cg8ZkuwkkiRpWzN+/PjSwZ3bgkQiwYQJE+jTp0+yo0iSJEmSJEmSJGkDunXrxr333ssTTzzBFVdcUbo+NTWVAw88kMMOO4x+/frRrl270tcsXZEkSZIkafO0bt2a+++/nxo1ahCLxUj5w6yz8XicRCJBOBwmJSWFFi1a0K1bN0KhED169CjzLAUFBQwaNIjc3NwqVbpSIhwOc9BBB3HUUUfRsGFDWrduTYcOHWjQoAHxeLy0dOWPvv32Wz744AO6d+9O7969gdWlLIlEgkgkQnFxMddddx1TpkxhyJAh/P3vfy/dv3nz5vTp04dOnTrx0EMPlUsZzsb88ssvfPzxxyxevJh4PF5u9yUXFRUBMHbsWMaOHUvr1q3p168fjRs3LpfzSZIqmR8fgnjxxrer6oqy4bfPoFGvZCfR70aNgsMOg9zcZCfZuLw8+NvfYPlyOPPMZKdRVZGXB5Mnw1dfwWefwcyZq8t8YjHIyAge9etDz57QrRt07QpNmiQ7ednIyICKGlr57bewbBlst13wvHXr1a/9cXnevNWlK126wJQpUPynfwJ79lzz+cKFW5YpJcXiFakyu+kmWLQo2SnKXkFBUCgzdSqkpiY7jSRJkiRJkiRtnMUrkiSpwqWnw4cfwr77wvffw+/30lcJaWmwww7w8cfBzTmSJEkVaerUqdtU8UosFmPy5MkWr0iSJEmSJEmSJFUBF154IX/961955ZVXyMnJAeCwww6jXr16NGnSpHTC0pIJSSVJkiRJ0ubJzMzk6KOPJhaLEYlE1njtj0UhJcUhI0eO5LfffqNv375lnuXdd99l5cqVVfq+1lgsRn5+Pv3796dhw4Zrvb5kyRLq1q1LSkoKeXl5vPPOOyxdupRDDz2U9u3bA6uLZUuKcJ566im++eYb2rVrR0ZGBldffTVt27alU6dO7LHHHmRlZXH66adzyimnrPU1LE9FRUV88MEHTJkyhWg0WmHnjcViAMycOZPZs2ezzz770KtXrwq9dklSBYvmwqznIVFx/94kTTQXpt1j8UolMWYMHHpoUExRVeTnw0UXBZOY/6GvTypVWAhvvgnDhsEXX8CCBZCVFRR75OdveN9PP4UaNYIJ87OyoHNn6NcPTjsNtt++ItKXvczMsi9euekmuPnmYHnIEDj99GC5uBieegquuSZ4fv31QVFSyXKJl19evXzRRXDggfDSS8H3pIKCYD6NK65Yvc2ECfDLL1uW1cIDqfKaOhUeemjj35urokQiKJm6++41v/9JkiRJkiRJUmVl8YokSUqKGjVg1CjYf3/48cfgxpHKLj0d2rWD0aOhVq1kp5EkSduanJwciqpSY10ZKbnutLS0ZEeRJEmSJEmSJEnSRtSvX58LL7xwna+VFK5YuiJJkiRJ0pYLhUKkpKQQj8fX+z67pISlZcuWtG/fnt69e5dphunTpzN9+vTSUo2qLBqN8vrrr3PeeeeVft7C4TC5ubnccsstRKNRjj76aCKRCO+99x677747BxxwALC64AYgJSUYrv3AAw8AMGPGDG6++Ways7P57bffaN26Nf/61784++yzAUitwBlzZ82axRtvvEFhYWGFlq78WTQaZdy4cXz33Xccf/zxNG7cOGlZJEnl6JdXIBTe+HbVQgIWfQz5CyGzabLDbNO++Qb6969apSsl8vPhvPOgTh048shkp1FlMXs2PPpoUPwBsGrV6tdWrty0Y0SjsGJFsFxYGMzrMG4c3Hor9OkDV14ZzPNQlf7rtmnTGHl5CSpquqxbboH99gvKU1q0gNdeW/P1L76A225bc13z5nD11es+3uLFQfHNlmrWbMv3lVS+7rwz+F5bXeXlwX33wVVXgUO9JUmSJEmSJFV2Fq9IkqSkqVsXxowJbmb76qvg5rDKKjMTdtsNPvrI0hVJkpQcCxcuJCUlZaODVDt37sxRRx1V+vyWW25Za5ubbrqpdHnYsGFMnjx5g8cMh8P07NmTpk2b0qxZM2r94QeiIUOGMHv27A3un5qaynnnnUe9evU2a7+SfRctWkTLli03uq0kSZIkSZIkSZKS548TvRYWFpKenl5atvLn1yVJkiRJ0tYpKfwokUgkSCQSa6w/8sgjObKMZ28uKChg2LBhFBcXl+lxk2n58uV8/vnn9OrVq3Rdfn4+2dnZvPrqq7z88su0aNGCefPmcdRRR7HnnnsCq78GJQUs//vf/5g1axZ169bl2GOP5frrr6dZs2b8+OOPXHbZZZx77rnk5+dz0UUXAeX/u5KioiI++OADpkyZktTClT8qLi4mOzubZ555hn322YdevXoRiUSSHUuSVJa+vweiOclOUYFC8NOTsNvaY3dUMZYsCUokcqrwH7v8fPjrX4NSjN12S3YaJUsiAf/7H9xzT/BnIR6HoqKyPUdJKcAHH8BnnwVzPVx5ZVAGUrt22Z6rrMXjcWrUiFC37jKWLduuQs5ZUAB9+8LFFwd/R3faKSiq+fFHePVVeOCBNb9Gd90FM2fCQQdB69bQqBEUF8PPP8N778H99wffs7ZUjx5bfUmSysGyZfDmm8H37eosFoNhw+CEE5KdRJIkSZIkSZI2LLzxTSRJkspPjRrw8cdw0kmQlZXsNOuWlQXHHw+jRlm6IkmSkmf+/PkUlfXd0psoNTWVAw44gJ133nmN0pVN1b9//zVKVzZHLBZj4cKFW7SvJEmSJEmSJEmSkiM9PR2ABQsWrPP1RCJRkXEkSZIkSao2iouL+fLLLxkxYgQ///wz+fn5QFDi8ecyllgsVubvwd99992k3c9aXoqLi/nss8/47bffStc1aNCAl19+ma+//pr+/fszbdo0iouLGT16NM8++ywzZ84s3bbk8z5y5EgAjj76aK699lpatWpFPB5nl1124d///jdpaWkMGTKEnJycci9dWbVqFU888USlKl35o2g0yrhx4xg8eDCFJbM/S5KqvoIlkDs72SkqVrwA5g1Ldopt2hlnQG5uslNsvfz8YCx7Neo31GaYPRv23ReOOw4++SQo/CjPt12JRFBWNG8e/OtfQUnIO++U3/k2V05ODjNmzCAWi5Wui//eaNCv35ZN9vDcc0FpSsmjxC23rF53+ulr71dYCPfeC3vsEcyLkZUVLN9999pfox9/hNtvh169oGVLyMgI5qbo3BmuvXbrSleysqBnzy3fX1qfRCL4HvTmm3D11fCXv8ARR8CBBwaPww8P1l1xBfzf/wVFQt7usabBgyG8Dczil5MTfO+TJEmSJEmSpMpuG/iVrSRJquzS0+HZZ4Mbcho1Cm4iqQwyMqBBAxg2LLiZprLkkiRJ26bZs2cnbQKqRCLB/PnzmThxIv/97383a9+ddtqJLl26ULyFd/5Ho1Fmz97GBt5IkiRJkiRJkiRVcRMnTiQcDnPEEUeQu47ZrkomF12xYgW//vor77zzDu+//z5jx45l8eLFFR1XkiRJkqRKLxqNMnDgQPbYYw/69+9Pv379aNeuHU2aNGG//fbjtttuY8qUKaX3miYSCSKRSJkWfPz0009Mnz59jclvq4toNMrrr79eOplvid13353XXnuN+fPnc+mllzJ16lTOPvtsLrjggjXKV2KxGPn5+aSnp9OvXz9at24NQFpaGgBdu3ald+/e/PTTT/zwww/lei3Lli3j6aefZuXKlZWydKVEcXExixYt4tlnny0tEJIkVXFLv4LINjgQd+WPEK9+Px9VBW+8ASNGlG9BRUVJJIISjNtvT3YSVaREAp54AnbZBb78MjklQnl5sGxZUKxw3HGwdGnFZyjx0Ucfccghh9CuXTsOPvhg+vfvz9NPPw1ASkoKAPvvn0JmZvIyJkskAl27JjuFqoN4HD78EK66CvbeOygH6tgxKB6691547bVg3pcRI4LHu+8G6+6/H846C3bdFWrWhG7d4PLLg9cr8a8eyl08DgMHBt9LtwXffw9TpyY7hSRJkiRJkiRtmMUrkiSp0ujTB2bOhL/+FbKykpslKwtOOCHI069fcrNIkiQBLFq0KGnnLioq4plnnuG9997jm2++2eT9srKyOPzwwwH4+OOPt/j88+fP3+J9JUmSJEmSJEmSVPEaNmwIQF5eHoWFhWu9np2dzZtvvskVV1xB586dOfLIIznssMPo2bMnPXv25OWXX2bFihUVHVuSJEmSpEopNzeX6667jiuvvJLly5dz2GGH0adPH+rVq8eqVasYM2YMN910E926deOWW24BKNPCFQiKXN577z2Ki4vL9LiVyYoVK/juu+/W+VrTpk25//77Wb58OXfeeSf16tWjTZs2wOqSm/z8fAoLC6lTpw6hUGiNgppQKMR3331Hbm5uaRlLeVi6dCn/+c9/yM3NXatEpjKKxWKlmS1fkaRqYOlEiG7FrNNtToW/JlY/TorBiflw9CLoPxG6PQkN9t68Y4ZTodP10GsYHDV/zeM36r3lWf98jlXTy+ZY2mRLlsCZZ1avic7z8oJJ77/9NtlJVBFmz4Z994UrrwwKV5Ldb5mXFxQotGsXlC5UtBtuuIHDDjuMWbNm0b9/f/bZZx+++eYbzjvvPG6//XaWLVsGQNeuCVJTKz5fshUUQKdOyU6hqiw7G+6+G7bfPihZuu8+GD8++P6TlwcrVwZlUOuTSMCqVcG2eXkwcSI88EAwN0yTJnDrrbB4ccVdT2UxcmTwudtWFBcHX3dJkiRJkiRJqswsXpEkSZVKzZrw7LPBjTlNm0KtWhV7/lq1oHFjGDYMnnsOateu2PNLkiStS1FREUVFRcmOsdkOO+wwatasycyZM/nyyy+3+DgrV64ksaG7NiVJkiRJkiRJklSptGrVim+++Ybvv/+eevXqAZRONjpt2jQGDhzIDTfcwLPPPkv79u255JJLeP/993n88cdp2rQp5557LldffXUyL0GSJEmSpEpj5MiRPPzww5xyyilMmzaNp59+mrfffpvHH3+cBg0asPfee3Pdddex/fbbc+utt3LqqaeW+X2Xc+bMqfbFGEVFRYwZM2aD26Snp3P11Vfz8ssvEw6HicfjpSU33bp1AyAnJweASCRCNBoF4I033mDBggXsuuuudO7cuVzyr1q1ikGDBlFQUFCl7ruNxWKsXLmSIUOGVMn7pSVJf/DrKEhEy+54oTBEMiCzMdTrCjueCweNg31ehEjWph0jkgW73QbNj4Ss7csu258t/ar8jq11OuMMqI4/nhYUwPHHBxObq/p6/XXYZRf48sug9KCyKCyEZcvgL3+Bk08unz+H63qv8tprr/HII4/QpUsXnnvuOR5//HFeeOEFVv49JgABAABJREFUPvjgA/bff39uvPFGnn32WQB22SVerQqXNlXr1lCOHZ6qphKJ4PvMCSdA8+Zwyy1BOcqqVRsuWdmc469aFZS63HkntGoFRxwBn31WNsevCh57DH7/NdA2IRqFV15JflmYJEmSJEmSJG2IxSuSJKlSOuAAmDs3+E/X/faDjAxITS2fc6WmBsffZx948UWYPx/69Sufc0mSJG2J4uJiwuEt+zXOTTfdtNajIuy+++506NCB/Px8/vvf/27VsUKhUOlEXJIkSZIkSZIkSaoadtttN4DSCUYjkQhLlizhtttu45577uH7778HIDc3ly5dutC/f3/OO+88Ro8ezWmnncYzzzzDW2+9lbT8kiRJkiRVFm+88QbNmjXjoosuonbt2qSnp5OZmckJJ5zAZZddRjwe54YbbmDUqFEcccQRvPDCC7z88stlmmHMmDHbRClGdnY2ixcv3uTt/3h/7yGHHMIuu+zCP//5T4YOHcrSpUtJSUnhq6++4vrrrwfgggsuANY92fDWKCwsZNCgQeTn51ep0pUSsViM7OxsXnzxReLxeLLjSJK21LJvyvZ4H/WEjw+AL06HBR+sXt/6ZOj5f5t2jEQcsifAT0/AF2eUbb4S0RxYMq5MD1lcXMxjjz3GGWecwWmnncZ9993HV19Z7lJi+HAYORKq44+niQTMmwcDByY7icrL00/DqacGhSuVdbhcXh4MGwYDBgRlQGXljTfeIPcPTTMlP/sPGzaMlStX8q9//Yu99tqLrKygXKtr165ceumlANx9990UFBRQo0aEvfYqu0xVQXo6HHtsslOoqlmwAPr2hT594I03gr/L5VlYVlAQlDe9+27wvWPvvWHWrPI7X2XxxRfJTlDxIhH44Ydkp5AkSZIkSZKk9bN4RZIkVVqRCBx6KIweDd99BxdcADVrQu3akJKy9ceuXTs43nnnwZQpMGYMHHFE8JokSVJlEo1GCYVCyY6xyerWrUv//v0BeO+991i1atVWHS8cDpdOyCVJkiRJkiRJkqSqJeX3G31mz57NEUccwWuvvUaNGjU49dRTuf3228nKyuKss87i9ttvZ8mSJQCce+657Lvvvtx6663JjC5JkiRJUqUwdepUmjZtSuvWrYGgtKNkgtrmzZvz3Xff8cEHH9CyZUsee+wxdtxxR1566aXSbbfWqlWr+Pnnn7f6OFVBPB7niy2cNbN58+bceOONRKNRzj33XI466ij2339/evfuzfTp0+nXrx/nnHMOwDrvC96aL9UHH3xATk5OlS4ticViLFq0iHHjynbieklSBSnMhuKVZXvM38bAr6Pg5yEwagBMvn71a80OhZYnbPwY0VXwv71gwj/g58Flm++Pfvu8zA41e/Zs9tprLy655BJGjhzJ+PHjufHGGzn99NMZNmzYJh9n9OjRDBo0iAceeIDHHnuM119/nYkTJ7J06dIN7lcVStxuvTUoraiu8vLgvvvAoVTVz333waWXlm/5QVnJy4OxY6FXr637+zZp0iTOPPNM6tWrx/HHH8/w4cNLXwuHwyxevJj58+ez3Xbb0bp16zXe0yQSCXbccUdatWpFdnY2L7zwAgBXXw21am15pqro9w5PaaMSCRgyBNq3h88+C/7+VuSvChKJ4JxffQWdOsFjj1Xs+SvSihWQnb1l+556avC5KnlsrnAYPv98zWOceuqa23zyyZqvr+/RqtXmn98+QEmSJEmSJEmV2VZOWS5JklQx2raFBx6AO++EESNgwgQYNQomTw5uLsrICG7gKS5ee9/UVMjMhKIiSE+Hzp2hd2/Yay/o2zd4TZIkqTKLxWJbXLwyaNCgtdadccYZWxtpgwYMGEB6ejrffvst33333VYfLxQKWbwiSZIkSZIkSZJUxY0cOZIvvviCXr168eCDD7L77rsDcM0113DppZdy1113sfPOO3PcccfRqVMn+vbtyyOPPMLw4cMZMGBAcsNLkiRJkpQkxcXF1KlThx9//JH69esDweS0JX799Vdyc3Np3749AM2aNaNHjx6MHj2aGTNm0K5du63OMHHixC2+j7WqicfjTJ06lf79+5Oenr7Z+x9//PH06tWLu+++m+HDhxOJRGjXrh1nnXUWRx99dOk5/vg1LJGbG0xIetZZ8PuXepPMmjWLqVOnVot7bYuLixk1ahTt27enQYMGyY4jSdocubMhkgHxovI7x3d3QJu/Q+2dgudtT4U5/1d+59scefPL5DArV67kzDPPZPLkyVx11VWcfvrphEIhxo0bxz//+U/OO+88dtttN9q2bbvB46xYsYKTTz6Z4uJiIpEIBQUFFBYWkpGRQe/evbnpppvYbbfd1rlvKBRi5syZfPbZZ2RnZ1O7dm1at27NDjvsQMuWLUlJSe40NdOnB2PLq7uiInjvPTjyyGQnUVl54gm46aaqUbpSIj8fpkyBAQPg448hLW3T9lu+fDlPP/00Tz/9ND///DPNmjXj2GOPpWfPnnTv3n2NbRs3bkwkEmHZsmXMmjWL3XbbjUQiQSgUIhQKsWDBAn777TcAhgwZwtlnn80hhyRITw+xalVZX3Hl1Ls3NG+e7BSqChYsgJNPDuZiSXZBWSwWzP9y9dXw/PPw6qvQpk1yM5W1r78O5qpZ1xw35e2aa2DffcvmWJubPycnKOb6+9/L5vySJEmSJEmSVNYsXpEkSVVKRgYcemjwKLFoEXz1FXz/fXADQG5u8J/wmZlQsyZkZUGHDtC1KzRtmrzskiRJWyoSiZBIJLZo37lz55Zxmo2rXbs2ALvtttt6B2KcdtppANx1110UFhZu8HiJRCLpAzMkSZIkSZIkSZK0dR5//HEaNGjAc889R6tWrYjH40AwWew999zDSy+9xIgRIzjssMPIyMjg8MMP56233tri/yeTJEmSJKk6SE1N5cADD+STTz7h4osv5uabb6ZBgwbE43EWL17ME088QfPmzUuLVwAaNWrE0qVLady48VafPx6PM2HChGpR6rGpQqEQkydPZq+99tqi/Rs3bsz999/Pvffey7x582jVqtUar6+rdAWCSY1//BF23DGYKPXSS2GHHTZ8rsLCQt54441q9fWJxWIMHTqUc845Z72fK0lSJRQrAMq7qC0Bi0esLl6pt2c5n28zlFHhzNixYxk5ciQHHHAAd911V+n6nXbaiZUrV3LJJZdwzz338OSTT5YWE6xLWload9xxB7Vq1aJ27dqkpKSwZMkSPvnkE5588klGjx7NuHHj1irpSyQS3HnnnTz33HMsWrSIrKws8vPzCYVC7LTTTjz44IP06NFjjX1WrVrFE088wddff01hYSHt2rWjX79+HHTQQWXyOfmzhx6CavSjz3qtWgV3323xSnXx6qtw+eVVq3SlREEBTJwIxxwD//0vRCIb3n7y5Mn07duXpUuXcvTRR3PhhRfSo0cPOnToUDrmsEQsFiMSiTBgwAA+/fRT/vOf/7DDDjvQqVMn4vE4P/30Ew888AAtWrTg119/Zdy4cSxcuJCmTZty0UUJ7rorVCU/p5ujZk246qpkp1BV8MYbcNppwd/ZyvTvZG5uMBdMp05B2ezvw4qrhQkTgs93Rdtjj6DIKx4PitoyMta93UUXQZ06a6+/+mo4/PBgecyYoLBnc33++ebvI0mSJEmSJEkVxRkrJUlSldekydplLJIkSdVJSkrKNj2hVDwet3hFkiRJkiRJkiSpikokEuTn55OWlkabNm1o1apV6SQ6iUSCRCJBLBajYcOGjBo1iozfZ4XYY489ePzxx9eawEuSJEmSpG1Nv379ePLJJ3niiSf48ccf2XvvvVm+fDlvvvkmy5cv55prrinddtmyZcyaNYt69epRq1atrT73kiVLiMViW32cqqS4uJgffvhhi4tXSkQikdLSlQ1NjF6iYUMYNAj+/W945BHo3h0OOACuuCJYXpcPPviAwsLCrcpZ2SQSCZYuXcq4cePYd999kx1HkrSpYhU0831h9url1LoVc85NES/e6kNEo1Hee+89AI444ggg+LkkFAqRkpLCgQceCMCkSZM2eqzMzEz+9re/rbX+mGOOYaedduKSSy7hkUce4aGHHir9P5v8/Hzuvvtu/v3vf3PQQQdx++2306hRI6LRKN999x1ff/01K1euXON4X3/9NUcffTSLFi2iXr16NG3alDFjxvDMM89w3XXX8c9//pPIxloaNkNeHjz3HBRv/ae7Spg0CX76KSjmU9U1fTqccUbVLF0pkZ8Pn3wC99wD//rXhrfdZZdd2H333Rk5ciTXXnstXbt23ejxTzrpJIYPH87777/PTz/9xDHHHEM0GmX8+PH8+OOPjBkzhrvuuotBgwYxduxYjj32WM4+O8Gdd5Z34Vfy1akDffokO4UquyefhMsuq7zfZ2Kx4N/wCy6ARYvgD7/GqtJGjw6KTypSejq88AKkpcH99welWK1br3vbqVPXXle7NvTuvfr5ffdtWY6ffgq+rmX4Y54kSZIkSZIklRlnrJQkSZIkSarkUlNTicfj5XqOOnXqcOmll5Y+v+WWW9Z4vX379uvcr2XLlqWTX82cOZNoNMrYsWPJyspaa9v+/fuXLn/55ZcsXbqUaDS6SfnKcqCFJEmSJEmSJEmSKk4oFCItLY309HSWL1/OL7/8QuvWrYlGo6SkBLcy//jjj2RnZ9O2bVsKCwtJSUkhEomUlq5syuSkkiRJkiRVR/F4nD333JPnnnuOf/3rX4wYMYIRI0aUvk++7rrr1rj/c8qUKXz11VccdNBBZXL+hQsXlslxqppFixaV6fE25/caTZvCHXfAtdcGRSx/+Qs0bx4UsBx+OITDwXazZs1i6tSpm3wvblVSXFzMqFGj2Hnnnalfv36y40iSNkWigora0huuXi5eXjHn3CRbP+anoKCAr7/+mu23357OnTsDlP4/CgT/V9K2bVtyc3P5+eefadu27YYTxeOES35w+IOWLVsClJa3JRIJAMaOHcutt97KIYccwltvvUVqamrpPn379l0jRygUYvbs2Zx33nnMnz+fSy65hIsvvphYLMbcuXO5++67ueqqq2jWrBknnXRSmf0/z6uvbvUhqpRYDB5+OCjlU9UUi8EJJ0B16ErMy4PbboOjjoIOHda9TTweJyUlhcMOO4yRI0fy8ccf07VrV+bOncuiRYuIxWLk5eXRtm1bWrduXTpesEWLFjz11FP885//5Msvv2TgwIHEYjF23XVXBg4cSLt27UrHNpa8/2naNMzBB8O77waf5+ooKwuuvBL8b3JtyF13BX83K2vpyh+VfB9ZuhTuvrvq/9mePLniz3nXXbDLLkGpyr/+FRSvbI5zzgnKVyAoBvvvf7csR1oazJgB6xl2LkmSJEmSJElJZfGKJEmSJElSEi1btozttttug4MISiaiyk/i3Y9/+ctf1rm+T58+pcsPPvggK1asYMqUKevc9o/FK9OmTWP27NmbdO7atWs7kZYkSZIkSZIkSVIVlpKSwkknncS5557L66+/zpVXXklKSgoFBQVMnDiRm2++mezsbE444QTS09NJJBJrTAgWCoWIxWKlk+9IkiRJkrStCIfDxONx9t9/f4YNG8aXX37Jt99+S3p6Ooceeig77rgjKSkppe+bH3jgAVatWsUJJ5xQJuefO3cuRUVFG92uc+fOHHXUUaXPb7nllrW2uemmm0qXhw0bxuSNzFAZDofp2bMnTZs2pVmzZtSqVav0tSFDhqx1H+qfM6zPqFGj+PTTTze4TVFR0f+zd9/hTZV9GMe/SZPuRaHQFigbyt57DxUEFVFQFEHErbhF5UUB91ZABRSRoQwFRQRBUdkgsofsVaCUUaClu814/zg2UCij0DYt3J/rytWTM38nSTOf57lJSUnB19f3kvvLL/7+8NRT8Pjj8OOP8OabMGgQPP883HcfLFiw4JoMXclit9tZvHgxPXI7iqiIiLiHh3cBHMQEYZ3OXD25pgCOeXkcWDl1AoKD4Up/ykhNTeXIkSOUKFGCUqVKnbfcbDYTEBBAcnIy8fHxwMWD681mM0lJSRw6dAgPDw+sViv79+9nxIgReHl50bx5c8D4DSc+Pp7Jkyfj6+vLoEGDsFqtbN26FQ8PD0JDQwkJCXEdL8vWrVtZs2YNHTt25KOPPnLNr1ixIiVKlGDRokV89tln9O7dO8/6BH3xBSQn58muioTMTJg0yQhfUbeqoumTT4yB6R1Xn81UKKSlGUEyGzZc/Lmuc+fOvP/++4wZM4YWLVrw6aefsmLFCuLi4rDb7YSGhvLUU0/xwAMPEB4eTkZGBlWrVmXmzJkcP36c9evXU6tWrWwBU4cOHQKgRo0arnmffAILFjhJSbk2/0FCQ+GRR9xdhRRmI0YYQSYpKe6u5PKlpMDnn4OPD+Tw1VGRkpjoBAru+adDB+N7ovR06NMHLuPrumw8PIzts3zyCZz11i7X+zp9+sq2FREREREREREREclvCl4RERERERERkRydPg3r1kF0tNEoNjUV7Hbw9jYuwcFQrx5UrKjG27lx9OhRfvrpJ6ZOncqWLVsYMmQIzz777CU7EYSFhbFv374CqrJwiYiIcHcJIiIiIiIiIiIiIiIicpUeeughJk6cyKuvvsquXbuoXbs2Bw4cYOHChaxbt44uXbrw5ptvAkbQislkIi0tjS1btlCqVCn8/f0pVqyYm89CREREREREpGCdHUxaqlQpbrnlFm655Zbz1ssKK3333XeJjY11DaR9tQ4cOJAn+7kSVquV9u3b5/l+HZcx6rHFYuHw4cNUrlw5z4+fWxaLMbhxz56wZAl8+CF8/PFxevc+7u7S8pXT6WTbtm2kpaXh7V0Qg/mLiMhV8fDJ/2PUehUCKp25vndi/h/zMiUme1KlitEXy98fQkKMS7FiZ/6GhcGrr144rCA1NZXU1FQiIiLw8TFuT5PJ5Ao7ycjIwGazYbFYLtkHKes95JIlS3j++ecxmUzYbDYOHjyIt7c3w4cPp1+/fq7glr1797J48WIaNGjAnj17+Oijj9i6dSuenp7Url2bO++8ky5duuDn5+eqZ/fu3YARfpdVn8ViwWw2ExwcTJs2bdiyZQvLly+nZcuWFw2JuRwOB2zZcsWbF1mZmXDwIERGursSya2dO2Ho0KIViHApTifs2wfvv+/klVfO/3/O+uwaFRVF27ZtmT59Om3btqV06dL069ePcuXKsX79eubMmcOrr77K9u3bmTx5MlarFQBvb2/Kli1L2bJls+3XbrezYsUKqlWrRrly5VzzK1SA99838dJL114ok48PfP+90Y9XJCcTJsArrxj9voualBTju42QEHj6aXdXkzvJycmMHTuWiRMnkpCwAvArkOMGBRn3udkMr70Gl8gyztFdd0HW0+vx48b+rkZa2tVtLyIiIiIiIiIiIpJfFLwiIiIiIiIiIqSkwD//wNq1sGgRrFkDJ04YDTTtdqNxut1uNI718DhzsdmMeTVqQOvW0KyZcTmr/aoAa9asYebMmcyYMYM9e/bg6elJnTp16NOnz2V3HihXrhzR0dGX7Oy5ceNGNl6i1dzw4cPPm5eQkJDj/Ittk1tXsg+LxZKtQbSIiIiIiIiIiIiIiIgUXePGjWPYsGGMGzfONa9EiRLcddddPPbYY9mCVX744Qc++eQToqOjSUxMpEqVKjz22GP069fPNfiOiIiIiIiIyLUua+DaLHa7HTCCVrLalGYFmAJUq1aNatWq5cmxHQ4HJ0+ezJN9XQmn00lMTAyxsbHExMRw2223XXT9Xbt2MX78+PPmlypViq5du7r2+e+//17y2JmZmcTExBSK4JUsJhO0bWtcJk36m7177VzF2OVFgslkYsOGDTRr1szdpYiIyKV4FgOHLW/3GdoSTFbwKwfle0P4TWeWxcyFA98b037l4Lb9Z5ZNOecFsswF3kOEtgLPYGM69newX/nI5UHFAzh50uh/lZAAJ0/CqVPZ/9psxuVCwSuZmZmYTCZXoN65EhMTSUxMpFSpUvj5XXyQ76z3kGXLluXWW2/l4MGDxMTEYLPZ6NOnDwMHDgSM93seHh4cOnSIpKQkNm/ezGuvvUbJkiW59dZbOXXqFL/88gvff/89w4cP59VXX3VtY7MZ97enp6drX1mBL+np6TgcDo4fP86BAwdo2bLlldys2ezaZQTSpafnbrt+/bIPLJ6b909168Jzzxnvv8LCjGCHQ4dg5Ur43/+Mvnc56dwZ5s07c33/fiMg4kpYrUZ/PwWvFC12uxGeeC0OSp+cDG+8YaJ7d6he/fzldrsdDw8PunXrxqFDh7j//vsZMGBAtnX++ecfWrRowXfffccrr7xCjRo1cjyWw+Fg9+7dvPvuu6xdu5YRI0YQGBiYbZ3HHoPJk43+sP99XC7yfHyM82rSxN2VSGG1YQM8/njRDF3JkpICgwdD/frQpo27q8lu165dmM1mKlWqlC0QOTk5mRdeeIHJkyfTsGFDzGZvLiPbN0+8+aYRmrJkCXzwwZXt4/nnz0x/8cXVv0YV5cefiIiIiIiIiIiIXNsUvCIiIiIiIiJyHdu5Ez79FCZNMhrup6VBRsaZ5ZmZ52+T07y1a2HdOvj6a2N57drw0ktw661GA+/r2ebNm2nyXyvXm266iYcffpiaNWsSFRVFmTJlXB0MLqV06dJYrVbSc9tDoIjz8PAgIiLC3WWIiIiIiIiIiIiIiIhIHoiKiuKbb77hkUceYfXq1YSGhlK8eHGaN29OaGgoYAws9sEHH/Dqq6/idDqpU6cOpUqV4tChQzzxxBMcOHCA119/3c1nIiIiIiIiIpL/3n33XSpXrsxtt93mCiHNGoj77IEfz+Z0Ol0hLFcrLi4ODw8PV9hLQcvIyMgW3nqp4JWUlBRSUlLOm9+wYUPX9I4dOy4rTMbhcBAdHZ2LagtORkYGBw9uwmRyuruUfJeZmcmKFSto2rRpnj2uRUQkn/hXBGceB6/csCzn+fu+hX8eufz9tJmV8/y6b56Z/rk8JF/Fa39IAwDMZihWzLjklpeXFwEBASQkJLj6DjmdTtf7u5iYGOLi4mjcuLEryP5Sr4+1a9fmvffec12fNGkSDz/8MJs2beKbb75x7efkyZM4HA4SEhLo2bMn77zzDsWLFwdg8eLFPPjgg7zxxhvUq1ePW265BTDC7QCWLVvGkSNHCAsLcx1n5cqV/PPPP2RmZmY7l6t5PV+71rh9C8oTT8CIEdmDcry8ICQE6tSBUaNyDl4JCYEcsgCvWFIS/PMP3H573u3zauTl541r2fTpsGcPBTYgf0FLS3Py2GMmFi06f1nW59RbbrmFsLAwWrduDZwJZLHZbDRp0oT+/fvz9ddfM2vWLGrUqOFaDrBgwQIOHDjAnj17WLRoEVu2bOGZZ55xhUZlPx5MmwY1axpBDteCkiXh7bfdXYUUVhkZcOed10boRUoK3H23Ea52iUy5fJGens7GjRtZuXIlK1asYMOGDezfv5/MzEyeeOIJRo0alW39cePGMXbsWN544w0ee+wxSpf2KLCArTJljL9t2lz4tWXCBONSrx5s3Jh9Wfv20MB4u0pqKnz22dXXdL2PHSAiIiIiIiIiIiKFl4JXRERERERERK4zNhv88gu8957ReMpuzzlMJbecTkhMNKZXr4b+/Y3G5U8+CY89Btd6dsaePXvYvHkzpUuXpl69eq4OrhEREXTq1Indu3fz0ksv0a5du/O2vVDn17OFh4djs+VxJ5QiIDMzM1vnCxERERERERERERERESnafHx8aN++Pe3bt882P2ugpujoaCZOnEhgYCBvvPEGd911F35+fsTHx/Poo4/y1ltv0bNnT2rXru2mMxAREREREREpGIMHD+a2226jS5curnapaWlp/Prrr0ycOJF9+/ZRp04dbrjhBrp27UqJEiXy9PinT58u8oMqBwQEUKtWLdf1lStXXva2CQkJ+VHSVdu0aVORv19yIz09nf3791OhQgV3lyIiIhdjMkNgFMRvvPS6l8vpAEcmZMRD6iE4sQb2TYC4v/PuGHnB7AUl2171bkqXLk3x4sVZuXKlK6zEZrPhcDjw8vJi7dq1pKSk0KRJE1eY/aU4nU7sdjsmkwmTyUTfvn3ZuXMnb7/9NvPnz6d3796AEYiQmZlJyZIlGTBgAMWLFyczMxOTyUTbtm25++67eeutt9i8ebMreOXOO+9kxowZzJo1i3vvvZf77ruPkiVLsnbtWqZPn+56L+nj4wNcOiTmUlauNEJICkKnTjBypBHokJ4OX34JCxca/ebKlIGWLSE5Oedtx46F8HBjUPP/Tv2qOBywZMnV7ye39u/fz6effsrmzZuxWq00aNCAXr16Ua9ePYWvXIZ33y24x6s7OJ0m/v7bwb59Zs59m5712AgMDKRjx46u+VmhKlnLu3Xrxtdff83q1auzLQd45plnOHToEA6Hgxo1ajB69GjuuuuuC9ZTvjx88AEMGnTh/82iwscHfvjBCHoSycnw4RAb6+4q8k58PDz/PIwZUzDHO336NB9//DEjRoxwfe/j7+9PuXLlqFSpEhkZGZw8eZIOHToAZ8Kk4uPjefvtt2nWrBkvvPACXl5eWK0UWPDK1Xr++TPTkyZBXNzV79Pb++r3ISIiIiIiIiIiIpIfFLwiIiIiIiIicp1wOmHqVBg40AhayQpJyS9Z+//gA/jwQ7jtNvjiCwgJyd/jFoSsBuL79u3jq6++4rvvviMuLg6z2UzLli358MMPXZ00g4ODadmyJUuWLCE+Ph6AkydPkpycTGhoKGazGU9Pz0se08/PD09PT1JTU/Pz1AqdgIAAV2dhERERERERERERERERubZkZmZitVqzDdA0d+5cdu3axf33388DDzyAr68vAL6+vrzwwgts3LiRd955hylTprizdBEREREREZF8deTIEQDatWuHn5+fa/6zzz7L2LFjXde3bNnClClTaNGiBTNmzCAsLCzParDZbFe87dChQ/OsjqvRpEkT1wC+hw4d4sCBA5e97dWcf35auXIlmZmZ7i6jwGRkZLBy5UoFr4iIFAWhra4ueGXfROOSW8nRMOUiIRAXW5YXPLwgpOFV78ZkMtGgQQNWrlzJb7/9Rp06dVz9aQ4fPszcuXMBXEEGlwq/yApcyXovlJGRgZeXlyus7/Dhw659BAUFYbFYqFSpkmu5xWLB4XAAuOYdOXKE5ORkVx+nMWPGUKZMGSZMmMDChQsJCAjAz8+Pu+++G4vFwqZNmyhZsuRV3zYAy5YZfeMKwttvG6ErAI88AhPPeVhOmJDzdvfdB3feaQwi//HH8PrreVPP5s3GuRdU1smcOXO49957ycjIoE6dOjidTkaMGMEvv/zC22+/zS233JKr8JUVK1bwzTffsGPHDsxmM5UqVaJFixbcfPPNhIeHu9ZzOBwcO3aMhIQEnE4nPj4+BAUFERAQkC2Uo7DbsAH27HF3FfnPZnMwciR88on5ouud/VhxOByu+3L58uUANG7c2LWu3W7Hw8ODSZMmER0dTZMmTShTpsxl1fPYY7BoEcydCykpV3BChYCvr/H8c9ZNIpLNhg3wySdGuNe1IjXVCAK55x5o0yZv9nngwAF27dqFw+GgUaNGFCtWzLXMarXi5+dH586dqVmzJhUrVqRMmTKULl2akJAQ6tev7wq6O9s///xDXFwcQ4YMwcvLi3/++Qe7vRbgmzdF/2foUBg2zJieMAH69zemv/7aeI4712uvnemzP2UK/PMPxMRkXycqCrp0MaYdDvjoo6uv0+nMm4A5ERERERERERERkfyg4BURERERERGR68DRo9Cvn9HIPDm5YI+dnm78nTULfv/daGx+yy0FW0NecjgcmM1mYmNjeeaZZ1i6dCkdO3akadOm+Pn5ERUVRZUqVVzre3h40Lp1a9566y3++usvkpKS+OOPP/j33385ceIE/v7+PPzww9xxxx2Eh4dftOF57dq1WbNmjavjwrXOYrFQr149d5chIiIiIiIiIiIiIiIi+SRrwDCTyeQaSCctLQ2z2Uzv3r3x9fV1/TZmNptp06YNoaGhxMbGEh8fT3BwsBurFxEREREREck/ixcvdg1KDEYIyLRp0xg7diwNGjTgxRdfpHr16qxZs4ZJkyaxZMkSHnzwQebMmZNnNdhsNpwFNbp1PrBarTRseGYQ9JUrV+Zqe7vdntclXbX09HTi4+PdXUaBy01gjoiIuFFoCyM4xZbk7koKli0VitXPk10NGTKEOXPm8PLLL3Py5Ek6dOhAQkICo0aNYuvWrQwePJioqCjA+G3l33//xWazUbNmTSwWY/iYhIQEgoKCzguq8PLyAmD16tUAhIWFufov1alTh4CAAI4fP46vrzGAuMPhcP12c/r0aQD8/f2z7bdkyZK8++67PPbYYxw4cICTJ08SGRlJZGQkS5YsISIiwhWscaG+Una70efN398YODwkBIoVO//vrl15chNfUunSZ0IPUlOhZEnYtAkqVzYCVebPh1dfPX9Q87JlYdQoY/rJJ8GSh6P5ZGTAsWNQqlTe7fNC1q9fzxNPPIG3tzdffPEFnTt3JjMzk7lz5/Lkk08ybNgw6tSpQ7ly5S65rxMnTvDaa68xevRoSpUqRa1atbDb7Sxbtoy//vqLjIwMHnvsMQASExP57rvv+Pbbb9m/fz/x8fGkpKQQHBxM586deemll6hbt26O/e4SExOZOXMm+/fvx2w2U6FCBZo3b07lypXz5Ta6lI8/PtOf8lpmt1v46isH77wDXl4XD+LJut/M/yUabdq0iWnTpuHl5UXLli1d62U9vzRs2DDbZ7nLYTIZoQNdu8LSpUUvmMLXF154AZ5+2t2VSGGVkWGEexW1x/blSE2Fu+82XuvPyh7OlWPHjvH+++/z888/s2fPHgICAkhLS6N27do88sgjPPTQQwD4+Pjw6KOPYjabswUdAxw9epTMzEzKlSuHp6cncCYQasOGDTidTnx9ffn4448ZPHgw6ekrgbx5D3gpF/q675lnzgSvZPXfP9dzz50JlPvll7x5T5WaCpfxVkBERERERERERETELRS8IiIiIiIiInINczph6lR49FFIS4PMTPfVkp5uXO6+G7p0gS+/PNOgqzDLzMx0DfgExoBOmZmZPPTQQ/z11198+umndO/enZIlS15wH1WrVqVChQp89tlnAISGhtK8eXN8fX1Zv349Tz31FIsXL+azzz6jVKlSFwxfadq0KevWrbtuglecTieNGjVydxkiIiIiIiIiIiIiIiKST2JiYnj66acZOXIkERERAISHh+NwONi4cSM33HCDawAeMAZOOnHiBMWKFVPoioiIiIiIiFzTFixYQGRkJGXKlAGM4Ikvv/yS2rVrM378eOrUqQMYg2S3bduWG2+8kc2bN7N79+48G2D4atqrjh8//rx5DzzwwNWUk2sNGjTAx8cHgJMnT7Jt27ZcbV8YQ2eOHDmC1Wol/QpHcq5bty7du3d3XR8+fPh56wwdOtQ1PWvWLDZu3HjJ/YaGhtKiRQsiIyMJCAjAbDaTmppKbGws69atY/v27VdUbxabzUZiYiIBAQFXtR8REclnIbkbJP+a4V0KrP55sqtSpUrxyy+/8Nxzz/HJJ58wcuRIbDYbJUqU4Mknn2Tw4MH4+vq6BgFv06YNp06dIjY2llL/pXJs376doUOH0qJFCxo2bEjZsmUxm82kp6cze/Zspk2bRvHixWnfvj1gDChetWpVypcvz9KlS9m+fTvh4eF4eHi4QhAWLVoEQOPGjfH29nbVmzUAefXq1alevbpr/vjx41m3bh2PPvoopUuXvug5m0zQrRucOgUnT8KRI7B165nrWX+Tk/PkJr6kunXPTPv4wPvvZ7/ev7/RL65ZM4iOPnMOEydCUBBMnw7ffWeEyeQVqxWSkgomeGX+/PkcPHiQF198kXvvvdc1f8CAAezYsYMPP/yQ6dOnM2jQINfjMCepqam8+eabjB49mhdeeIEXX3zRFex44sQJ9u/fn+2xcfjwYX799VeSkpLo0aMH1apVw+Fw8McffzBt2jRWrFjB6NGj6dKlCw6Hw/X74cqVK3n++efZsGEDZrOZgIAA4uPjqVGjBu+++y433HBD/t5g50hIgB9+MAKFrgd2u50ZM8z06XPh0JWsPpKnT59m69atrFy5ks8++4z4+HhGjRpF27Zt86weiwV+/hluuglWry46ARW+vvDIIzBsmLsrkcLss88gNtbdVeSf+Hh4+214663cb3v06FEGDhzIjBkz6Nq1K08++ST+/v7s2bOHjz/+mEceeYSWLVtSo0YNnE7ned8t2Gw2LBYLf/31F8eOHaNv377nrZP1evfVV1+RmJjI448/TlJSFOPGOXE6L/wc6G6hodCnz5nrH36YN/vNCsYTERERERERERERKYwUvCIiIiIiIiJyjYqLg/vug6VLC65x+eVISYE5c6ByZfj2W7j5ZndXlF1iYiJz585l4cKFJCUl0b59ex588MFs66xYsYI//viDV155hYcfftg1PyMjA09PT9f1rIbcxYsXp0ePHvzzzz+8/vrrtGzZEjAake/atYvbbruNWbNm0aBBA1555ZUcQ1cAQkJCCA8P5+DBg/lw5oVPpUqV8PfPm84nIiIiIiIiIiIiIiIiUvgsXryYX375ha5du9K/f38A+vbty5AhQ5g/fz4dO3akfv36OBwOMjMz+eabb4iOjqZXr16AMaDXhX5bExERERERESnKli5dSrNmzahZsyYAO3bsYPXq1XzwwQeu0BW73Y7dbqdSpUoMGDCAIUOGsHHjxjwLXrFYLFf8udvdbV1NJhNNmzZ1XV+1alWug1QuNIi0O8XGxmKz2dxdRjYRERHcf//9WK3WbPP9/f2pUqUKVapUYcGCBaxYseKKj2GxWIiNjVXwiohIYRdQBSh8wWX5ywShLfN0j7Vq1WLy5Mns3LmT/fv3Y7fbqVixIm3atHGtk/U+JSAggFOnTmXrexMSEkJqaiqjRo0CwNfXF4vFwrFjx8jIyKBSpUqMHz+eiIiIbPt65513aNWqFQMGDODll1+mXr16ZGRk8O2337Jw4ULq1q1Lhw4dXMfJGqT8XNHR0YwcORKz2cyAAQMu+fptNsPdd1/8NnE4oKDemgUHZ78eEwPPP29Mf/QRlC4NYWHw7rvQu7cx/7nnoH17Y93HHsv7msxmSEvL+/2eKzExkcWLFxMYGEi7du0AXGEpVquVZs2aAbgCDXN6v5zVl+7XX39lxIgR9OvXj/fPTq/BeP9Yu3Zt4MxvfaGhobzzzjuuzz9ZBg4cyKeffspzzz3HhAkTuPHGG12hK9u2beOFF17g77//5tFHH+Xee+/Fw8ODjRs3MmzYMPr06cPcuXNp1KhRgf2mOHGicX9dL9LSrLzzjvOCwSvJycnMnz+fDz/8EG9vb/bu3cvBgwepXr06X3zxBXfccUee1+TtDQsWwB13wF9/GX1ZCzNfX3j5ZXj1VXdXIoWZwwEffFD4H89XIzUVPv8chg4Fuz3VFaR7OSZNmsSMGTMYNGgQr7/+erY+3k6nk/fee4+lS5dSo0aNHLfPel05duwYdrud8PBwvL29sdvtrteOKlWqAPDPP//QqVMnPv74Y6ZOhWnTIDEx9+c7caJxOdfw4cblclWocPHlx48bzzN5rUGDvN+niIiIiIiIiIiISF5R8IqIiIiIiIjINejQIWjZEmJjITPT3dWcLz3duNx5J3z8MTz6qLsrMkJT3nvvPT7//HNOnTpFhQoV8Pb2xsPDg7vuuouAgABXI+tffvmFjIwMOnfuDMCiRYtYu3YtR48exel00rhxY3r16uVqcOft7U2/fv3o27cv1atXB4wGez4+PtSpU4dhw4bx9NNP8/vvv9OvXz9X54WctGzZkh9//JGMjIz8v1HcyNPTkxYtWri7DBEREREREREREREREclHbdq0ISQkhIULF3LbbbcREhICwKeffspDDz1E3759eeSRR/Dx8WH16tWMGzeOOnXq8NRTTwEodEVERERERESuSZmZmezatYvSpUuzevVqmjdvTmBgIBkZGXTq1Mm1noeHh+uzcVBQEGazmcDAwDyr49wgjaKkevXqFCtWDICUlBTWr1+f633kNJC4u0VHR2O3291dRjZNmzZ1PVYSEhJYsGAB6enptG7dmsjISACaN29+VcErGRkZxMTEULVq1TypWURE8onJDBX7w66x4CyEnZnyg8UXqj6Z57stVaoUpUqVonXr1q55OQVH7N+//7xtK1WqxOTJk9m6dSs7d+5k3759nD59muDgYOrUqcPdd9+Nl5fXedu1aNGCmTNnMnjwYJ5++mkCAwNJT08nJSWFli1b8vXXXxMUFORa/9ChQ3Tp0oWbbrqJhg0b4uPjw44dO5g6dSrbtm3jo48+omHDhnlye2RkGMErBfE26NyAkzfegOnTjengYBgzxpi++Wbjb0QEvPmmMSh+//5w6lTB1JUf4uPj2blzJ1WqVKF8+fKA8ZkjK8AwMDCQYsWKERsby9GjRylVqtR5+8jqSzdv3jwA7v4vVeePP/4gMTGRMmXK0LhxY+BMSAsYgUFZvxPa7XbMZjN2ux2LxULz5s0pU6YMu3btYseOHa6B8xcvXszKlSu55557+Pzzz13/H82aNaNEiRL07NmTL7/8kkaNGuXHzZWjKVOu7WCEnOzebeL4cQehocZ9efZjw8/PD6vVis1mIy0tjZtvvpm7776btm3b5mtNnp4waxY88ghMnVo47xOTyQiJ+eADePxxd1cjhd0ff0BSkruryH+JicmUKzeY+vV30bt3b7p3737RADe73Y6Hhwf//vsvYHz34Onpme31pXTp0gCuENuc3k+ZzWYyMjLYv38/JpPJFWh89mtgvXr1APDx8eHm/94ENGxovP5fbzw9IZ+fxkVERERERERERESuSuFr9SciIiIiIiIiV2XXLmjVCk6cKJgG5VcjNRWefx5OnoTBg91Xh91u58MPP+T111/n5ptv5p577qFatWqULVuW4sWLn7d+amoqgYGBZGZmMnr0aIYOHUpcXBzFihXj1KlT+Pv7M3v2bMaPH4+npycmk4moqKhs+zCZTK5GenXr1iUiIoKjR49y7NixiwavVKlSBYvFcs0Hr/j4+Lg6W4qIiIiIiIiIiIiIiMi1qUyZMtx7772MGzeODh06cP/99wPQo0cPypcvz4QJE3juuefw8PAgPT0dHx8fnnvuOSIiIlyDaIiIiIiIiIhca7Zv347ZbGbRokW0atUKk8lEiRIl8Pb2Pi9YJWsgydOnT+NwOKhTp06e1eHt7Z1n+7qQoKAgnnnmGdf14cOHZ1terVq1HLeLjIx01bdnzx7XAJpZmjdv7ppeu3YtmZm5H/y9IM4/t2JiYtxdwnnOvp3+/fdf14CnVqvV1Rb4ar/DcTqdREdHX9U+RESkgFR9CvaMA/t1ErziFQqhLQvkUJcbRm82m4mMjCQyMpLOnTvn6hi33347VapUYc2aNezZswen00lUVBS9evXC09Mz27p+fn6UK1eOyZMnM2rUKDw9PfHy8qJu3bqMGzeO/v375+rYF2OxFFwfuXPfcuzbl/O0v78RnBAaaoQnAPz+e877LF8enE4jCOL223Nfk80G27eDjw8EBJy55PXPZImJicTHx1O9enVXyM7ZjztPT098fX1JSUkh5b8ki7MHsM+a3rNnDxs3bqRu3brMnz+f5557jm3btmEymQgNDaVJkyYMGTKEJk2a5DgAftZ7x6zPOmlpadjtdry8vFzzAHbv3g0Y7/1NJhPp6el4eHhgsViIioqiVq1arFmzhh07dlCtWrUcj5WXnE7YsiXfdl9o+fjAhg1mbrgBXn75ZT744APWrFlD/fr1Abjxxhtp0KABERER2e6//ObhAePGwZ13Qp8+kJxcMAFGl8PX13he+P57qFnT3dVIUfD++9dH8IrD4UdKykA2b27P/Pnzefjhhxk6dCjh4eEXDEwBXN+FLV68mNtuuw2Hw8HJkydZv349EyZMoGPHjvTr1w+n03nB5yGHw8G8efPw9vamffv2rvlZx4yMjKRixYrs3buX4OBgbDYblStbCn0f/vzg4wMFmGkmIiIiIiIiIiIikmsKXhERERERERG5huzfD82bw6lT4HC4u5rLk5ICb71lNGZ96SX31LBixQrefvtt7r33XiZMmHDe8qxBm7IaYaelpZGWlsaiRYt48803efjhh3nhhRcIDg5m/vz5vPbaa0yZMoWWLVvyyCOPuBrjndu4z2azYbVa8fT0JCYmBn9/fypXrnzRWs1mM82bN2fJkiVX1Am0KLBara6OwiIiIiIiIiIiIiIiInJte/fdd5k/fz7/+9//iI+Pp1OnTnh4eJCRkcHBgwex2WzYbDbq1avH6NGjadq0KXD1A3aKiIiIiIiIFFZVq1Zl4cKF7Nq1i/Xr17N582a2bdtGtWrVOHjwIBEREdnWj4+PZ9myZVSsWJFSpUrlWR2lSpVye1vVu+++O8f5HTp0cE1/+umnJCQkuK6XLVuWMmXKAEZb3VWrVl3RsbNCQwqLjIwMkpOT3V3Gefbs2UPVqlUBqFmzJocPHyY9PZ1mzZq51tm0adNVH+fo0aNXvQ8RESkAgVWgWH2IW+nuSvKfhx/UeMlI37iG1KpVi1q1al1yvdDQUGbOnMnx48c5cuQI8fHxeHp6EhUVRURERJ6GXFgsYDYXTF+5TZuMfnnFihnXy5c/s+zs6UOHjKCNgpCebgy6n5kJp09DYqIxAL+XFwQGZg9jOfty7rL69Y3LhX5iS01NJSMjAz8/v/OCdsDoX2e32zGbzRe9b48ePUp6ejpbtmxh+/bt9OrVi5EjR+J0Ovnmm2+YOnUqBw4cYNq0aURFReX4WDl7cPy5c+cSGxvLfffdl2391NRUwAgByqlWq9XK/v37iY2NvWCgY146cODKHxP9+sHZXRpz869Tty489xy0bQthYUbAyKFDsHIl/O9/cOJE9vW9vODRR6FXL6he3RhA/9gx2LoVJk6EadNyV3tKipPVq53ccIOZw4cP43Q6mTt3rit4xdvb2/X5zB06d4Y9e+Cxx+Dnn42+rO5iMhlBTa+8Ai+/bDy3iVzKgQOwfLm7qyg4mZmV+fLLFYwZ8yRffvklxYsX56233rro+4o777yT7777jk8//ZQlS5ZQq1Ytjh07xsqVK0lLS+Orr77C39//osdNS0sjLi6O4OBggoODsy1zOByYzWa6d+/Oxx9/zLp16+jevTvBwcFERcGGDXl08kVESgo0aODuKkREREREREREREQuTD/BiIiIiIiIXOPsdjs2m43MzExXeITFYsFqtWogmmtMbCy0aFG0QleypKTA668bjdIffrjgjz979mxSUlIYMmQIAImJiRw9ehSr1UpERARWq9W1rpeXFyEhIdjtdl577TVuvPFG3nzzTQIDA7Hb7fTq1QuHw8F9993Ht99+S4cOHVyNs00mEzabDct/rWKz9rto0SISExPp0qULXl5el6y3efPmrFu3jlOnTuX1TeF2JpOJkJAQGqjlnYiIiIiIiIiIiIiIyHXBYrHw5Zdf8u677/Lcc89hMpkoVqwYJ0+eBCAwMJBXXnmFgQMH4uvri9PpJDMzk2PHjrF161YqV65MxYoV3XwWIiIiIiIiInnHy8uL1q1b07p1a8BoD75r1y727NlDaGgoYAxEnDUY8fLly1m/fj133HFHntbh6emJv78/p0+fztP95rfmzZu7pjdv3nxFYSWenp5uHRw4J6mpqXh4eODIw4biQ4cOvep9rF69Gn9/f5o2bUpQUBB33nmna1laWhpLlizh77//vurjpKenX/U+RESkgNR4CVbcB7ZEd1eSz5xQvo+7i3ArPz8//Pz8KH92IgnkaehKFk9PSEvLu/0NHQrDhhnTEyZA//7GdGYmjB1rhCIADBkC8fFnprNMmWL8jYmBZ545f/9NmsA99xjTJ08a/eb27LmyWr28YO5cOPvtqdNp9MdLTDxzyQplOfdy6JCxzM8P6tW78HFsNpvr/aYzhwSR06dPk5qaSlBQEN7e3gA53s/p6enYbDYAnn76af73v/8REBAAGAGKVquVSZMm8eOPPzJ48OAcQ1ey5o0cOZKRI0dSr149evfu7arTarW6PhstW7aM+++/P1ufvJUrV7Jnzx5SU1ML7H3k2rUFH6TxxBMwYkT2MB0vLwgJgTp1YNSo7MErYWEwb975j4PISOOSlJT74JXMTBOLFjkZPBjef/99HnroIddn2cIiKMj4n503D/r0MZ5LCjqAxd8fypaFH36AmjUL9thStH3+edHrL341MjNhxoyyvPfee/zyyy9MmTKFRx99lLJly563btZrRWRkJHPmzGH+/Pm8/PLLbNy4kYoVK9K6dWvi4uJ45ZVXmDp1KhMmTHC9dpxr6dKlpKenc+ONN17wPcw999zDwoULGT16NK1bt6Znz5707Gln+3YzaWnXVhDfxVSrdiagTkRERERERERERKQwUvCKiIiIiIjINSQtLY3Y2FhiY2PZv38/hw8fJiUlBbPZjMlkwmQyuTrZORwOfH19CQ8Pp1y5ckRERBAeHo6Pj4+7T0OuQGYmdOgAx48X3UZ0KSnw7LNQqRJ07Hhl+4iPj2fLli2UL1/e1dnxUo31HQ4Hc+bMoUyZMlSuXJm9e/cycuRIFi1axKlTp0hJSeGRRx7h4YcfJjIyEoA6deoQEhLC8ePHadeunSt0xWw2A9CmTRsaN27Mli1bOHbsmCt4xel0ukJXEhIS2L17NzNmzGDUqFGUL1+e559/PlvIy4V4eHjQs2dPxo8f72qIfq3w8PDgzjvvdN2WIiIiIiIiIiIiIiIicu1r0aIFs2fP5scff2TlypUcOXKEYsWKUbVqVfr374+fn59r3X///ZeRI0cyYcIE129l/fv358EHH8w2sKqIiIiIiIhIUZY12LHZbMbDw4OoqCiioqJcy7PahgNMnjwZm82W58ErABEREZcVvLJx40Y2btx40XWGDx9+3ryEhIQc519sm0v5/vvvc73NuZxOJ+Hh4Ve9n7xks9nyfADzvOB0OklISCA5ORlPT89sy7y9valduza7du0iLi7uqo+TH4O4i4hIPojoCmbPS69XlJksUP4esPq7u5JCKT9er8uUgd2783y3ORo+HFq3hpYtjaCE6dOzL//7b3jjDWM6Ls4IvjhXv35ngldOn855nctlt8O5b01NJiNIxc/PCNPIC4GBgfj7+3Ps2DEyMjJc87Pegx04cICEhATKly/vClLJiZeXF3a7HYBu3boREBDg+nzj4eFBly5d+P777/n77785cuQIYWedgMPhcPUp+/zzz3nttdcoVqwYn332GXXr1gVw9b27//77mT59OuPHj8fPz4+ePXvi7e3Nli1bGDVqFKdPn8ZqtV5WX7288PffRtBNQenUCUaOBLMZ0tPhyy9h4UKjhjJljMfvuRmU06efCV3ZtMkIdNizBwICoEYNuNJuiuvXG/dZWFhYtvuzsOnSBfbvN8KWPvgATp0ybqMccobyhMUCVqtx2w4aBD16FHw4z4U4HMZz6tq1xuX4caN/b2qqUaOvr/H8Ur06NGwI9etDYKC7q74+ffcdnPWUfM2z2WDmTBg7tjI9e/Zk5syZ/P777wwYMOCi2wUFBfHPP/9Qrlw5Zs2a5Wo7cvDgQZ5++mlmzZrFxx9/zJAhQ7K1P8l63dmxYwfJycnUqFHD1V/c479Uq6zXpQYNGjBs2DDuu+8+7rrrLr766itKl65LevqbgNd5NV2L/P3hpZfcXYWIiIiIiIiIiIjIxRWSn2NERERERETkSiUkJLB69Wo2btxISkoKVqsVm83mapwKZJs+W3JyMrt372bfvn1YLBYyMzPx8fGhdu3aNG3alODg4AI6C7lar78OBw5ceePWwiIlBXr3PtNg93LY7XZmzJjBiBEjWLNmDV5eXpQsWZLmzZszatQoihUrdsFtz+6QGhISwoQJE3j33Xc5cOAAN998M/7+/ixbtoy3336bDRs28MUXXxAZGUnz5s0pXbo0J06cIPG/FtFZjegcDgcREREEBASQmJiI86yWtz/++CO//PILDoeDxMRENm3axL59+2jSpAlvv/02jRs3vuzbKjw8nKZNm/LPP/+QmZl52dsVZlarlbZt21KiRAl3lyIiIiIiIiIiIiIiIiJu0KNHD3r06AGQbSCLrOnly5fTp08foqOjCQgIoGPHjiQkJDB16lRWrlzJ8uXLL/r7oIiIiIiIiEhRkTWoY5as9qjnDmJ98uRJ+vXrx4MPPkizZs3yvI5y5cqxa9euC7ZHv1Y5nU5CQkLcXUY2+RG8Mn78+PPmPfDAA7naR6tWrejYsSNgDGj6008/kZSURNOmTenYsSPh4eHcd999fPbZZ1fV5tlsNmOz2Qps4GwREbkKZgvUGgIbh4A9+dLrF0VmK1Qf5O4qrivNmhVc8EpaGnTsCE89ZYSnVK1qBJ3s2AHTpsEnnxTsIPhVqsB/P5nlq8qVKxMUFMSKFStc79uy+ql6eXmxcuVKAFq2bJlt0PosWe9VIyMjMZvNmM1m13vqs4MjS5UqRVBQECdOnMj2OSNr8Hun08k777zD66+/Trly5ZgxYwa1a9c+73jly5dn7NixDBs2jFGjRjFhwgSKFStGQkIC3bt3JyUlhUOHDhEUFJStvvyyZEn+BXjk5O23jdAVgEcegYkTsy+fMCH79ZtvhjZtjOmtW43/qdTUM8tnzbryWk6fhhMnoHjxK99HQQkIgIED4cknYfFiI4Dlzz+N//G0tLw5hp+fEWzSpw8884wRvOJuqakwZw4sXWpctm83nlfMZkhKuvBj18vLuKSmQokS0LgxtG0LnTsXjvO61iUmwrFj7q6i4KWnw7FjFlq0aMGPP/7I6tWr6dWrV46hX1nhYBMmTGDs2LF88803NG/enMzMTJxOJ2XLluXZZ59lzZo1/Pbbb9x9993UrVvXtV3W928nTpwAcPVtPvd7uSzdunXjt99+Y/z48SxYsIDVq1cTENCJxMQbcDpz3uZaYjLBnXe6uwoRERERERERERGRi1PwioiIiIiISBHkdDrZu3cvK1asIDo6GjgTrpKenp7r/dntdtf2ycnJrF69mjVr1lCmTBlatGhB5cqV871hqVy5jRvho4+yN3QtyhITjcar5zbuvZAFCxbw1FNPUbx4cQYNGoSHhwe//fYbU6ZM4dChQ0ybNo2wsLActzWZTMTFxREREcHWrVv56KOP8Pb2ZseOHZQtWxaAffv2cfvtt/P7778zadIkhgwZQuXKlbnxxhvZsmULmzZtIiEhwdUIO6tBne2/FBxPT8/z6rVarXh7e9O8eXNGjBhB586dsVhy/zVN+/bt2bp1K6dOncr1toWNyWQiJCSE5s2bu7sUERERERERERERERERKQSyQlecTiceHh7YbDY++OADoqOjueWWW3jjjTeoU6cOAKNHj2bw4ME8++yzTLjcHxpFREREREREipALteUOCQmhS5cu+XbciIgILBbLdRe8UqJEieui/fzBgweveh+NGjVyTS9fvtzVrnnZsmW0aNECHx8fAgMDiYyMZM+ePVd8HGdBjmItIiJXr+pA2DcR4jeB0+HuavKWhx/U+h8EVnF3JdeVVq3gxx8hJSV3202ceH4gBcDw4cblQtLTjUCGDz7I3fEuddwr0apV3uznUqxWK82aNWP79u3MmjWLZ555BovFgsViYe3atSxcuJBixYpdtO+Xw+GgTJkyBAUF4XA4ss13Op1YLBYOHz5MSkoKJUqUwMfHBzD64VksFlJSUnjllVcYNWoUTZs25YcffqBMmTIXPF6bNm34+uuvWb16Nbt27SItLY2GDRvSoEEDunTpQnh4OMUvkQaydSu89JIRyBEQAIGBZ6bPvZy7zMvLGIQeYP/+y7+tr1bp0kYABhh9SkuWhE2boHJliI+H+fPh1VchJubMNj16nJletw4mT4YWLSAoyLgNRo405l0Jb2/Yu7doBK9kMZmgXTvjcvgwfPMN/P670Vc3PR08PSE5GS71UdjT0zj/1FTj/Bs0gFtvhXvvBX//gjiTi9uzB0aMMM7PZLp4yEpO0tONC0BsLMyeDb/9BkOGGMErL70E3buD8jHzx/r14OsLCQm5265fv+z9s3P79YbZbIRJtWx5Zt799+f8uublBY8+Cr16QfXq4ONjhMVs3WqsP21a7o4N4OnpZM0aE9WqVSMkJIRdu3Zx4sQJAgICXIEpZ87NhN1uZ+HChVitVtdrxtnBKeHh4RQrVixb4NfZ+zh9+jRLliwhJCSEtm3bnrf8bCaTiaZNm9KgQQNOnTpFyZIlWbXKCGxLvkbzBrN4esJDDxnPeSIiIiIiIiIiIiKFmYJXREREREREihCHw8Hq1atZtmwZGRkZZGRk5MtxshoO7d+/n8OHD2O1WmnRogVNmzZ1DW4jhUNmJvTsCWlp7q4k76SlwQ8/QJ8+0KnTxddNSUnhoYceAuCrr76i5X8t+V544QUefPBBfvjhBz7//HPeeOONC+7Dy8uLqKgo/vjjDw4fPszUqVMpW7YsDocDk8lEhQoVePHFF3niiSf4448/6NevH2XLluXee+9l6dKlzJ07l++++47HH38cgBMnTjB27FgWLlxIt27daNKkCQ6HA7PZzK233krlypUJCQlxBbtcDQ8PD3r27Mn48eNdQS9FlcVi4c4778zWoFFEREREREREREREREQka0CLI0eOMGfOHBo2bMi0adPw8fFxDcJ03333sWnTJqZPn86uXbuoUkWDnYmIiIiIiMj15dyBJ/NKWFhYkW+jmltms5mKFSu6u4zzWCyWQhk+4ufn55r28vJyTXt4eGCxWHJcdiWyBuoWEZEiwuwBLb+HeXXBnuruavKQGfwrQvVB7i7kutOoEVyP3Rr9/Y1wjILy1ltvsWDBAp5//nn2799Pq1atiImJ4fPPP+fo0aOMGzeO0qVLu9afNm0aKSkp3HvvvXh5ebk+k9x5552sXr2aESNGMHbs2Gx9Ur/99lsSExPp2rUrwcHBgPFe99ixYzz77LNMmzaN2267jW+//Tbbe82c2O12KlSoQIUKFbLNnzx5Mjt27ODBBx8kNDT0ovsICzMGkk9MzH45cMD4e/r0+cuyLnb7mRCW48dzc0tfnbp1z0z7+MD772e/3r8/dOkCzZpBdLQxv06dM+v06ZN9f40awaRJRpDGK6/kvh6TqWj3b42IgP/9z7iAETCydi2sWgXLlhn3bVqacTGbjdABb28oWxbatjVCcOrXh/8ezm5nt8Ovv8J77xnnYbcb/ZDzSlYQy9q18MADxv/PE0/A448boUCSd9audc//1ssvZw9duZCwMJg3D+rVyz4/MtK4JCVdWfBKcjL88w/ccUcpihcvzrFjx0hMTLzg+qdOncJkMuHl5cXu3bvp2LFjttcdh8PB5s2bKV26NFWrVj1ve5vNxsqVK/Hx8aF8+fKXVaPVaqVkyZIANGliPI/s2pW78yxqzGYYONDdVYiIiIiIiIiIiIhcmlqYiYiIiIiIFBHHjh3jhx9+ICEhgcy8bOV2CVkBL4sWLWLNmjX06tWLsLCwAju+XNzw4RATA4WwD91VSUmBe+6B3bshMPDC682dO5eYmBgGDhxIy5YtcTqd2Gw2AgICePHFF1m6dCnffvstnTt3doWynCsgIIAaNWoQFBREQkICNWrUOG+dOnXqUL58eWJjYzl27Bhly5aldu3aDB06lLvuuosnn3ySn3/+mYoVKxIdHc3ChQtp0aIFn3/+ebYgEavVSt2zWzbngfDwcG699VZmz55dZDu2ZoWulChRwt2liIiIiIiIiIiIiIiISCGRlJSExWLB29sbp9NJYmIiwcHBREZG4uPjQ2ZmJlarFZvNhr+/P9WrVycpKYmjR48qeEVERERERESuG3v37iUiIsL1+Tmvw1c8PT2pVq0a27ZtK5ShH/nBbDbToEEDd5dxHqvV6rb7ICgoiGeeecZ1ffjw4a7pI0eOUKZMGQA6dOgAQHJyMg0bNsRqtQJGaEpsbOxV1WA2m/MlXEhERPJRYBWo8zpsGgb2ZHdXkzc8vKDV90awjBSoWrWKdrDD1WjYsOCOFR4ezoIFC3jxxRcZO3Yso0aNwmw2ExUVxciRI7n//vsxm804HA7MZjP33HMPALfffnu24JXnnnuOn3/+ma+++opDhw7RtWtX7HY7v/76K7/99hutWrXijjvucPW7O3jwII8//jhz586lR48ejBs3Dk9PT9fvgTlxOp3ZBtbPcvLkSb744gscDgf9+/e/ZHhLSAjceuuV3V4ZGWdCWKpXL7jH6LkBHzEx8PzzxvRHHxnhF2Fh8O670Lt3ztuMHQs//QS33w6PPGLMGzTICGDZti33NV1L/5/h4dCtm3Epav75B3r1gpMnjcdlfktKMv5+9BF8/LERvvL223CVuZvyn8WLzwTdFJT69WHoUHA4jOc4b+8Lrzt9+pnQlU2b4PPPYc8eI4yqRg240u7OdruJJUvgoYdC8PLy4tSpU64w15y+FwgODqZly5bMmDGDESNG0KVLF0JCQkhISGDz5s288847APTs2RN/f//zto+JiWHAgAG0aNHigq85F2MywUsvwdNPG6Ex1yKTyQjzusxcGhERERERERERERG3UvCKiIiIiIhIIedwOFi6dCnLli1za6hCZmYmp06d4uuvv6ZZs2a0a9cux4apUnB27DAaI6amuruS/JGYCC++aDTivZD0/1oNZj0WnU6nq2FbvXr16N69O2PGjOHPP/+kadOmWCzZvwrJ6mDaqFEjatSowcqVK1m1ahW1a9fGbrdjNpvx8PAgICCAkydPkpGRQaVKlVzb3XjjjaxcuZKhQ4eyYcMG1qxZQ7FixXjuuefo378/ZcuWzZ8b5xy1a9cmLS2NBQsWFGgwU16wWCzccsstVK1a1d2liIiIiIiIiIiIiIiISCGRkpLC6NGjCQwM5JFHHsFkMlG6dGkCAwM5evQoR44cISwsLNtgS0lJSdhsNoKCgtxcvYiIiIiIiMjVOzdEJadQlYSEBBo1akR8fDxr1qzJt7CQFi1asGvXriLXRvVKhYWFUbx4cXeXcR4fHx/sdru7yzjPH3/8wb333ovVaiUoKIjbb7/9vHX+/vtvTp06dVXH8dLIvSIiRVO1Z2H/d3BqE+BwdzVXx8MXag2BoCh3V3Jd8vKCcuVg9253V1KwMjKgWrWCPWZUVBSTJ08mJiaGY8eO4XA4iIiIoHr16q51sgJT7rjjDg4fPkxAQEC2fZjNZn799VeGDh3Kd999x7x58wAoXrw4Tz/9NAMHDsz2nvvNN99k7ty5rm0fe+wx/Pz88Pf3x8/PDx8fH+rXr0+XLl1cx46NjeW5556jXbt2VK9eHU9PTw4ePMiXX37JqlWrGDJkCE2aNMnX28rTE4oXNy4F6dyQkzfeMAIQwAhYGTPGmL755py3iYmBxx4DpxN+/x1uuQUiIsBshs6dryx4Ja8/LmZkZODp6Zm3O72GpaXB4MHGfe+O/sZZ4SBjxsDMmfDDD9C4ccHXca1Zs6Zgj+flBZMnG89tH38MPXpcOGjj5puhTRtjeutWI5Tj7MferFlXV8umTVCyZEmOHDlCcnIy5cqVy7Y8KwAMjD7K/fr1Y8aMGSxfvpyqVatSv359zGYzO3bsIDk5mRdffJFhw4bleKzatWvz1VdfXVW9ffvCBx/Azp3Gc+u1xtsbvvjC3VWIiIiIiIiIiIiIXB4Fr4iIiIiIiBRix44dY8aMGcTHx7s1dOVsNpuNVatWsXXrVnr27ElYWJi7S7puffhh3jdILUzS0mDSJHj/fbjQ2EhZHUjNZjM2m80VrOJ0OrFYLLRt25apU6eycuVKDh8+TGRkZLaOp1l/a9asSffu3Vm5ciUzZszgwQcfdA3QBBAXF8ehQ4fo2LEjPj4+2TquRkVFMX36dA4cOIC3tzclS5bMj5vjkho3bozNZuOvv/4qNM8Xl2KxWOjSpQt16tRxdykiIiIiIiIiIiIiIiJSiJw+fZrJkyfj7+9P37598fHxITAwkAcffJDhw4fzww8/MHDgQKxWK4mJifz888+8++671KlTh6pVq7q7fBEREREREZGrdm7IyrnXwRiItmrVqvzzzz9Uy8fRmLPCUE+cOJFvxygsPD09admypbvLyJHVaiUgIICEhAR3l5JNdHQ0X331Fc2bNycyMpKgoCDMZjOpqanExsayfv16tm7detXHUb8FEZEiyuwBLb+H+Q3AluTuaq6c2ROCqkP1Qe6u5Lp2773w3nvnh05cq0wmuOkm8PAo+GMHBwcTHBxMzZo1L7reDz/8cMFlAQEBvPfee7z00kvExcWRkpKCn58fFStWxNvbO9u6TZo04eTJk5w8eZLNmzeTmppKSkoKqamppKenY7PZ6N27NzefnSQCbNy4kfnz52M2m/Hy8iIxMZGIiAiGDRvGa6+9duU3wBWwFOAITtHR2a/v25fztL+/8ThyOo1tatc25h84cCYYIGtZRIRx/UL9OC/lnLs017L6fG7fvp3vv/+eWbNmcfr0aWrUqMGdd97J7bfffl7Ajxj++Qd69oS4OPeErpwtJcV4PLVtC48/Dm+9ZYR5SO45nXD4cMEe8913oWZN2LIFXnnFCF65kLOXrVtnBLa0aGE8h2zdCiNHGvOuVEoKHDgQT2pqKpGRkaSnp7sCWceOHct3333HuHHjqFq1KjabjeDgYCZOnMjvv//OnDlzOHDgAEFBQfTv35+bb76ZJk2a4OPjc+UFXYLVagQONW3q/v/DvObnZzwezspfExERERERERERESnUFLwiIiIiIiJSSG3bto2ffvqJzEKYrJGZmcnJkyf5+uuvufXWW6md1eJSCkxSEkyZAkUkX+OKmc0wcSI89VTOy4sXL463tzdHjhwhISGB4sWLZ1tes2ZNKlasyPbt24mJiSEyMjLHjqc+Pj48+eSTjBs3jt9//50XXniBRx55hLS0NNasWcPrr79OQEAAL774oqtx3rkiIyOv+nyvVvPmzfH29ubXX38t9OErFouF22+/nRo1ari7FBERERERERERERERESlkwsLCaNasGb/99hvLli3jhhtuAGDw4MEsWrSI119/nfXr11O5cmV27NjBX3/9RVpaGs8+++wFf88TERERERERKSoOHDjAxo0b8fT0JCUlBW9vb8LCwihTpgzFixfHbDZjt9sJDQ3l77//xuFwYDab87Wmli1bMm/evELZtj0veXh4FOpQ19KlS19V8MrGjRvZuHHjRdcZPnz4efMSEhJynJ/l+PHjzJ49+4rruhSz2Uz58uXzbf8iIpLPAqtA+/nw141gT3F3NblnsoJvJHT4wwiSEbd59FEjeOV64esLL77o7iqujtVqpVSpUpQqVeqi6w0YMIABAwZccLndbiczMzNbv8CwsDB++ukntm3bxsGDB0lKSiI0NJQWLVpcMjAmP3h5GX0+C8KmTXDqFBQrZlw/+63y2dOHDp0JWFm8GLp1M6YjI88EsphMxvUs54a6XK6rDV4xmUwsXryYRx99lB07dtCwYUMaNGjAhg0bGDhwINHR0QwePBgPdyQRFVIOhxGGMGpU4Qt6SE2F0aNh5kyYOxfUhTT3MjKM/tV2e8Ecr0MHox93ejr06WMc/2Lq1Dkz3adP9mWNGsGkScb9/sorV1aPxQIffvg5p0+fZsCAAQQGBpKRkYGnpyc//fQTy5Yt4/fff6dq1aqYzWYcDgcVK1bk0UcfpX///m5pN1K7NgwaBB98YATHXAtMJuN15aWX3F2JiIiIiIiIiIiIyOVT8IqIiIiIiEghtGHDBubOnVvogxNsNhuzZ88mLS2Nxo0bu7uc68rkyUaDpWtdSorRyGzgwJzPt0aNGpQoUYKtW7dy5MgRihcvjtPpdDWijoyMJDIykm3btpGYmHjB4zgcDnx8fPjmm2/43//+x8cff8zXX3+Nn58fx44dIzQ0lBEjRnDjjTfm16nmmfr16+Pn58ePP/6IzWbDXlAtKy+Th4cHnp6e9OzZkwoVKri7HBERERERERERERERESmkhgwZwsSJE5k4cSK1a9cmLCwMgMmTJ/P9998zZswYJkyYAEDJkiV599136devnxsrFhEREREREbl6L774InPmzGHHjh0AWCwWAgMDiYiIoHbt2nTs2JGePXsSEBAAGO25LZb87ypcq1Yt5s2bl+/HcSeLxULTpk3zPcTmapQrV46dO3cW+n4Gec1qtRIREQHgaitut9s5ceIESUlJVKxY0c0ViojIJYW2hNY/wtLbwV7IRoe/GJMFvEvCDcvAM9jd1Vz3wsKgUydjEP+sMIlrWWgotGrl7ioKBw8Pj/MCN8xmM1FRUURFRZ23/tn9CwuKnx+cOJG3+xw6FIYNM6YnTID+/Y3pzEwYOxZeftm4PmQIxMefmc4yZcqZ6YkTjWVBQVC6NHz+OcyaBd27G9cBEhPhl19yX6fDAYGBud/ubHa7naeffpodO3YwYsQIHnroIRwOB4cOHeLRRx9l6NCh1KtXj1tuueWi9296ejo7duygdOnSFC9e/OqKKsRsNrjnHuP5sLCFrmRJSTGCfJo3hz/+AHVBz53UVPDwKJjglaAg4znGbIbXXoNL5LUCEByc/frYsfDTT3D77fDII8a8QYOMAJZt23JfU0ZGGpMnz6Bz58706tULwPV9zeDBg2nfvj233XZbtvlZ3BG6kuV//4Np02DnzmvjvYq3N3z/vRGEIyIiIiIiIiIiIlJUFN7WfyIiIiIiItepNWvW8OuvvxaZzlA2m40FCxawYsUKd5dy3XA64f33ITnZ3ZUUjPh4WLQo52URERHUqFGDHTt2sHnzZoBsjWYDAwMJCAggLS3NNd/hcABw4sQJjh07BhiNqQFatGjBtGnT+PHHH+nduzc333wzEyZMYMeOHdx///35cn75oWrVqjz11FNUqlQJq9Xq7nJcrFYrUVFRPPXUUwpdERERERERERERERERkYuKjIxk+PDh/Pzzz9x5553MmDGDTZs28dtvv5GUlER8fDxWq5UaNWrwwgsv0D9rpCERERERERGRIuqZZ57ho48+wmQyce+999K3b1/uuusuGjZsSFpaGjNnzuTBBx+kUaNGjB07FofDUSChK2C0AW3WrFmhapea18xmM40aNXJ3GRcVERFx3oDT1wObzeYKXjGZTPz555+0a9eORo0a0bx5cxo1asTUqVPdXKWIiFxSxE1G+IqHr7sruTxmT/AtC51Xg08pd1cj/3nxRSPg4lrn52ecawFnh1wzCjp0BaBevYI93vDhsHy5MV22LEyfblzKljXm/f03vPHGmfWPH4cHHjBCWwAeewx++834C8b8hx6CuLjc15KWBlWrXvm5AHz//fds2rSJVq1aMXDgQLy9vfH19aVq1aq8/vrreHl58eWXX2brJ5qT48ePc/fddxMaGkrx4sVp3rw5AwcOZOrUqezevfvqiiwkMjKgWzcjdCUlxd3VXJzTCadPQ/v2sHixu6txn7S0NKZNm8bjjz/O+++/DxhhQxeTkWEEoRSEN980njuWLIEPPri8bdLSzkzHxGR/Tjl82JhvNkPnzldWk8ORSffuvRg5ciSl/0uHyvoOrE2bNrz00kuUzXrCK0SsVvjhByOwpKjz9TWCZGrUcHclIiIiIiIiIiIiIrmjLGkREREREZFCZMuWLfz2229FJnQlS2ZmJgsXLsTb25sGDRq4u5xr3vLlV9aAtahKTjYa67Vvf/4yi8VCly5d+PPPP1mwYAGdOnWiRIkS2O12bDYbXl5eBAQEAEbQChidIjdu3EjTpk1p0aIFf/31lyt4BaBUqVJ0796d7t27F8Tp5RtfX1969+7N1q1bmT17Njab7ZKNMfOLh4cHnp6e3H777VSpUsUtNYiIiIiIiIiIiIiIiEjR8/LLL+Pt7c3IkSPp1auXa76HhwdhYWHcfffdPPTQQ7Rq1cqNVYqIiIiIiIhcvc2bNzNu3DhuvfVWRo8eTXh4OADp6enExcVx4MABNm7cyJw5c/j11195+eWX8ff359577y2wGtu2bcuWLVs4depUgR2zoFitVrp27YpfIR/Fu1SpUmRmjZR8HfH09MTX1xikf8KECTzwwAP4+vrSpk0bypYty9atW+nXrx8rVqxgxIgRmAtqdFoREcm9iM7Q/jdY1AVsKYDD3RXlzMMb/CtBpyXgFeLuauQsrVtD8eKQlOTuSvKXwwH33efuKiQ32rUzQgfS0wvmeGlp0LEjPPUU3HOPEXxiMsGOHTBtGnzyiRHccLYff4RmzeDll6FNGwgJgZMnjbCF996DtWuvrJYyZWDvXiO44Uo+UmVmZvLjjz/i6+tL3759AVz9PU0mE/X+S7VZs2YN3pdIMwgJCeGdd95h165d7Nmzhx07djB79mzGjBmD3W7Hx8eHEiVK8NNPPxXJvtB2O9x+u3Gfpaa6u5rLl5wMXbvCn39C06buriZvOZ3OC4YBZS1bvXo199xzDwB169Zl0KBBl/zc6uVlvBYUhDJljL9t2lz4mBMmGJd69WDjRoiOhtq1jWUHDhghO2D8jY6G/7JTCQq6spp8fQN4773XKVfuyrZ3p9q1YeRIePrpwh+OdCE+PsZ7rpdecnclIiIiIiIiIiIiIrlncp49sqiIiIiIiIi4zd69e5k6dWqRC105m8Vi4Y477iAqKsrdpVzT+vWDyZPPNES7Hnh6GmEz/2WoZLN//3569erFpk2bmDRpUrYBlzIyMujQoQN79uxhxYoVlC9fHpPJRHx8PCEhIXh6epKcnIyHh0cBnk3BS0lJ4eeff2bv3r04HA4cBdTi0mw2YzabqVatGt26dbtkw2YRERERERERERERERGRnERHR/PHH3+we/duzGYz9erVIzw8nJYtW7oGMbnYgCYiIiIiIiIihYXT6SQxMZHDhw8TExPD8ePHyczMZP/+/cTExFCtWjVKliyJt7c3kZGRREREUKpUKSwWi2sf8+fPZ8CAAdjtdnbv3o2/v3+B1R8bG8v48eOLdJv3c5nNZsqXL0+fPn2KxHcLo0eP5tixY+4uo0BVr16dXr168ddff3HfffcRGxvLt99+6xq4ds+ePTz//PP89ttvTJs2jdtuu83NFYuIyCWd3gHLekHiHrAnu7ua7Dx8oHwfaPgJWAp3KNv16osvYNAgYyD/a5GnpxG6Mm6cuyuR3FiyBG69FRIS3F1JwatcGQIDYds2I3ylbl0jnCHrb0SEEQpzIceOHaNVq1ZYrVYmT55MgwYNsgWv7N69m5tvvhmAxYsXu4JKLyU9PZ1Tp05x/PhxYmJimDZtGpMmTcLX15e9e/dSsmRJ17oLFy7k+PHjmEwmSpQoQVRU1GUfp6A4ndCnD8yaVXTDHAICYPnyM4EdRVVcXBwnT56kdOnS+Pn5XbStgt1up2fPnhw6dIiNGzdSqlQp9u/ff8nglYwMI/ziSroC9+tnhKRkudRXHT/9BN27X96+s4JXXngBPvjAmBcTY/zvO53GsQ4ehNKljWUPPADffJPLE8A49/374ax/0yLn/fdh+PCi9//q7Q3168NffxnTIiIiIiIiIiIiIkWNgldEREREREQKgdTUVEaOHElaWpq7S7lqXl5ePPnkkwXage96U6kS7N3r7ioKVmAgzJkDrVvnvHzKlCn06dOHGjVq8Pnnn9OgQQMOHDjA+PHj+eSTT7jnnnv49ttvAXA4HJjNZtavX0+9evWKRAfJvHL8+HFWrVrFpk2bAMjMzMyX43h6egJQr149mjZtSkhISL4cR0RERERERERERERERK59lwpUUeCKiIiIiIiIFGZOp5NDhw6xc+dOoqOjOXbsGHa7HQ8PDzIyMrhYF1+LxYKHhweZmZkEBgZSunRpKlSoQI0aNRgxYgSvv/46Y8aMoW/fvgV4RvDHH3/wzz//5Fs71ILm6enJwIEDi0z7940bN/Lrr7+SkZHh7lIKhNVq5b777iMkJMQVvjJo0CCGDx+ebb1FixbRqVMnHnzwQcaMGaPvjEREigKHHbZ9CFuGgz0duIKRxfOShw9Yg6DlNCjV1r21yEVlZhqD9u/caQzyfq0JCoLdu6FECXdXIrmRmAjFixuPz+uJnx98+ik8+KBx7jt2wIYNRjDDhg1w+rQxeL/fRXKs1q1bR7t27Wjfvj1jxoxxBZ5kvadfu3YtvXv3xt/fn6lTp1KtWrWL1pTTZ4FTp07RqVMndu7cydtvv83AgQNd/UyTkpIoVaoUqamp2bYZOnQor732WqH5XPHRR/Daa0UvxOFcJUsaz3EBAe6uJHeWLVvGl19+ybx58zh9+jTFihWjXbt2DBgwgBtuuOGC2/3777/Url2bBQsW8OSTT7Jjxw727NlDhQoVLvq51ekEqxXs9tzXeqHglaFDYdgwY3rCBOjf35ju1s3ot36u116DrK7BU6bAP//Ad99BXByEhsKuXcZrFsDo0UYoUPfu8NhjxrzERKhY0Vg/tywWiI+/+HNHUfDaa8b/blH5v/X2hurVjTCxIvI1mYiIiIiIiIiIiMh5LO4uQEREREREROCXX365ZjqeZWZmMmvWLO69995C06DwWpKWBgcOXNm2F2osdyldu8ITT0DjxkYASlwcLFoEb78N//57/vrFi8OgQXDLLVC+vNGwb/t2mDwZvvgCbLbc156eDmvWXDh45Z577mHz5s289957dOjQgdq1a5ORkcHOnTu55ZZbGDlypGtds9mM0+mkfv36uS+kiAsNDaVbt27ceOONbN68meXLl5OUlITD4cB+JS0wz+Lh4YHZbCYoKIiWLVtSs2ZNrFZrHlUuIiIiIiIiIiIiIiIi16uzf3fOGnjk7AFI9Lu0iIiIiIiIFEYZGRnZ2mrabLZsISu2y2hQa7PZXOvFx8cTHx/Pzp07mT9/PkFBQYSGhpKenp5v53Ah7du3Z+vWrZw6darAj53XrFYrXbt2LTKhKwA1a9bk119/dXcZBcbf358yZcowe/ZsFi5cSJs2bbj77rsBXP9TJpOJmjVrYjab2bRpE0lJSUXqPhURuW6ZPaDmS1C2OyzrBYm7we6mUak9fKB8H2j4CViK+Ajf1wGrFX74AZo2hXNyEoo8X1/45huFrhRFAQFGEMHhw+6upGCZzdCwoTFttUKtWsalTx9jntN56YCkvXv3kpqaStmyZQnIIY3j2LFjxMfHU65cOXx8fP7b74UDK7LmZ62TkZHB2LFjWb9+PT169GDgwIH/1W4GjM/e7733Hj4+PsTGxvLbb7+xceNGSpQoccFjZGRkcODAAaxWK8WLF8/3zx+7dsGrr14bz3mnT8NTTxnPdYXJjh072LJlC6tXr+aZZ54hLCzMtWzJkiU8//zzrFu3jh49elCzZk3279/P9OnTmTdvHj/99BMdOnTItj+bzYbFYuHtt9+mUqVKdOzYkYYNG7Jjxw527NhxyeAVkwkiI2Hfvnw9bQDmzMl5/jPPnAle+f13mDjxzLLjx+GBB2DaNON//7HHzgSugBHE9NBDVxa6AhAcXPRDVwBef93olz90aOEPX/HxgSZN4NdfjfcjIiIiIiIiIiIiIkWVgldERERERETcbMeOHezevfuqQw8KC4fDwYEDB/j333+pVauWu8u55mzebDRYOn26YI739tvwyivZ50VEwD33QI8exmXevDPLKlSApUuhdOns2zRqZFxuuQVuvtloNJcb6emweDE8++yF13nnnXdo06YNf/zxB2vXriU8PJw333yTrl274uXlpcGXzuLp6UnDhg1p0KABhw8fJjo6mujoaA4fPkxKSgpWqxWbzXbB5yUPDw8sFguZmZn4+/sTERFBuXLlKFeuHOHh4QV8NiIiIiIiIiIiIiIiInK90O99IiIiIiIiUtjFxcXx999/s2nTJgAyc9to9hKy9nfixAn69OnD6dOn2bhxIzVr1sRiKZguwx4eHvTq1Yvx48fn+fkVJIvFQoUKFahdu7a7S8kVi8VCgwYNWL169TXTB+FCrFYrLVu2xG63M3HiRDIzM+nRowdVq1YFjO+IHA4HJpOJVatWYbPZCAwMxN/f/4ID2GbNzxoEV0RECoHAatB5HWz/BP59C5x2sCXm/3FNZjB7g185aPwFlGqX/8eUPFO7NgwaBB98UPgHMr9cnp5www1w++3urkSuVPPmMHOmu6soWBkZULPmhZebTMblYrJCPf39/fH29j5rW2PDPXv2EB8fT4UKFShWrFi2ZRfjcDjw8PBgzpw5jBw5kvLly/Poo48CYLfb8fDwACA4OJgnnnjCtc8dO3awdetWKlWqBOQc8jJv3jyeeeYZrFYrp0+fJj09nfbt2/P555/nef9KhwPuusvoY3stSEuD6dONcJ6OHQv++DExMaxfv541a9awevVqtmzZwqFDh7KF5fbp04ewsDDX4+T1119n7dq1jBkzhoceesj1eLjtttvo378/gwcPZvz48dSoUcP1GdVisbB+/Xp+++03nnnmGQCioqIA2Lx5M507d852zJw0aFAwwStX6scfoVkzePllaNPGCGk5eRKWLIH33oO1a6983/Xr512d7vbCC1C8ODzxhPF/7HC4u6Lz+fpC167w7bfG+xERERERERERERGRokwtwkRERERERNwoNTWVWbNmFekOZznJzMxkzpw5lC9fHn9/f3eXc01Zuzb3oSVXqlmz7KErr74Kf/8NnTvD88+DtzdMngxVqsB/bVsZPfpM6Mr69TBsmNHI6u23jfU6dYLBg2H48NzXs2bNpdfp0qULnTt3zrHhrAZfOp/JZKJ06dKULl2aFi1aAJCenk5sbCyxsbEkJSWRkZFBRkYGJpMJq9WKp6cnAQEBhIeHExYWhpeXl5vPQkRERERERERERERERERERERERETEvTIyMpg/fz6bN2/G4XDgKIBRFD09PUlKSuLXX3/l999/p0ePHq6BYfNbWFgYvXr1Yvr06dhstgI5Zl7y8PAgLCyMnj17Fsk2xk2aNGHN5TSuvgbUrl2bvXv3sn79emrWrEnTpk1dAyQDmM1mANatWwdAs2bNLrq/rPv7ww8/xGw206JFC1q1apVP1YuIyGUze0CNFyDqaTj0M2x9HxK2gCMTnHn8XsPDF3BAmR5Q/TkIaZi3+5cC87//wbRpsHMnXGLs+iLBxwfGjXN3FXI1HnsMfvsNkpLcXUnBMJvhjjuufpD+8PBw7HY7cXFxWCyWbEEnNpvNFTpZv359AgICLnu/Hh4e2Gw2PvvsM44cOcIXX3xBu3btXMvOlnW87du3s3XrVsLDw4mIiMhxv06nk4yMDEqUKEFAQADHjx/n33//5d9//yUjI+MKboGL++QT43muMIY1XKnUVLjnHti9G3Jxl161vXv30q5dOw4dOkSpUqUoU6YMzZs3JyoqCrvdzjfffENISAi+vr6A8Tj566+/2LRpE40bN+a2225zBYCazWa6du3Kvffey+jRo5k/fz41atTA6XS6PqfOnDkTLy8vevfuDRif5cEIXgEuGbzSrh3MmZP70J2JE43LuYYPz13f7goVLr3OunXQq9fl7/NyWK3Qtm3e7tPd+veHFi2MEKXduyE52d0VGTw9jfcfX39tPJ+LiIiIiIiIiIiIXAsUvCIiIiIiIuJGc+bMueZCV7JkZmYya9Ys+vTp4+5S3CouLo5nnnmGKVOm0Lx5c5YsWXJeo8zcWLrUaFRYEG677cz04sXw5pvG9B9/wC23QNWqULw49OsHn34Kvr5GsEqW556DRYuMaasVpkwxpp980tiX3Z67eo4dg8TESzekLIqdHwsTLy8vypcvT/ny5d1dioiIiIiIiIiIiIiIiIiIiIiIiIhIobdv3z5mzpxJenq6W0JIMjIyyMjIYPr06VSvXp2bb74ZLy+vfD9u5cqV6d69O7NmzSpS4SseHh4UL16c++67D4ulaHazLlasGBERERw4cMDdpeQbs9lMnTp18PT0ZPfu3cTExNCuXbtsbZyzBmSOjo5m1apV+Pn5UaNGDeDibco3bNjAhx9+iJeXF2+//TalSpXiySef5NFHH8Vqteb3qYmIyMWYrRB5p3FJ2AY7PoV934LJA5wOsF/JKNVmsPiDMxM8i0HU81CpvzEtRZrVCt9/D82aFVx/u/zi6wvjx0OJEu6uRK5Ghw4QFHT9BK94e8Pzz1/9fgIDAwE4cuSIa15WsEVMTAyzZ88mPDyctleQxDBq1CiWLl1KgwYN6Nu37wU/A2Z9tjh16hQxMTE0aNCAkiVLAud/tjCZTNx6663ccccdmM1m/vzzT26//Xbq1atHSEhIrmu8mF274NVXi/5zXE5On4annoJvvrm6/Zwd1HMpYWFhjBo1CpvNRvny5QkNDSUwMJDg4GDmzp3LW2+9Rdu2balYsSI2mw2LxUJaWhpxcXE0b96cEv89SWcFq3h6ehIVFQUY4wU899xzrjCVw4cPM378eLp27eoKyc1ad+vWrQCX/E6icWPw8sp98EpR5+MDjRq5u4q8V60arF0LH38MQ4ca96s7A5V8faFjR73/EBERERERERERkWuP2d0FiIiIiIiIXK9OnDjBzp07sec2faKIcDgcHDhwgKNHj7q7lKt27Ngxhg4dSuvWralevTpdunTh22+/xXEZLZr+/PNPpvyXOBIXF0dGRsZV1bJ27VVtnivFzuo/kHxOv4SzG/+2b2/8DQyEszNlzt7m7PVLlIA6dXJfj48P/Ptv7rcTERERERERERERERERERERERERERHJaxkZGcyePZspU6aQnJzs9vCRzMxMtm7dysiRI9m7d2+BHLNmzZrcfvvtRSbAxGKxULJkSR544AE8PT3dXc5Vuemmm4rM7X4lPDw8aN26NQDR0dHYbDbCwsIIDg52rZM1uO6KFStYtWoVdevWpWbNmgCuwW5zUq9ePQ4cOMCECRP43//+R6VKlXjllVe46aabWLduXf6dVAHKyMggMTGRU6dOcfz4cU6cOMHp06dJSUm56G0jIlKoBFWHJmOhZzzcsBQajYSKD0BglBHQYgkAa9B/l8CzpoPAw8cIWyneDKq/AM0nQLft0P0QVH9OoSvXkDp1YMwYo99ZUeXrC48/Dj16uLsSuVomkxFE4uvr7koKRvny0KDB1e+nQYMGtGvXjj///JOff/4Zk8mE2WwmLS2Njz76iISEBG699VZq1KiRq/ey+/bt49VXX8Xf35/3338f34vcMVmfLWJiYjh58iQVK1a8aIiKl5eXq5YdO3aQlJRE1apV8cnjJ6MBA67d0I20NCM8a82a3G0XFxfHl19+yS233ELt2rXp3LkzkyZNIi4uDrj4Z0FfX19uu+027rjjDho2bEhkZKTrM2ZsbCwAoaGh2fZTvnx5TCYTO3fu5Pjx4+ftc9WqVQBs2rSJpKQk1+f0KVOmcOTIEQYPHuxaNzIyEl9fX/bt24fNZuPIkSOkpKRcsN46deAii69ZaWnQsKG7q8gfHh7w4ouwfj3Urg3+/gVfg4+PERI2aRLMnq3QFREREREREREREbn2XLst6kRERERERAq5VatWXVZwR1Fms9lYuXIl3bt3z7djOJ1OV6PGy3Hw4EEmTZrEihUr2LdvHwEBAdSpU4cBAwbQrFmz89aPjo7m/vvvZ9myZTRu3Jhq1aqxZs0a+vbty6xZs5gxY8YFjxUXF8ewYcO46aabOHr0KAcPHiQ9Pf2qGk+eHWCS37ZtOzPdvj20awd//w2dO0PdumeWlS9v/D12DOLizjSyev55o9G31QoDB2bfd/nyRsOw3DCZIDExlychIiIiIiIiIiIiIiIiIte81FTw8gKz2d2ViIiIiIiIyPXi8OHDTJkyhfT0dLcHrpzNZrNhs9mYNm0atWrVolu3bpjz+QNzjRo18PLyYvr06WRmZubrsa6G1WqldOnS3HPPPVitVneXc9UiIiJo3Lgxa9asKdS3+5WwWq107tyZoKAgAJKTkwGoUKECAOnp6Xh4eGCxWIiNjeWHH34gISGBrl27UrVqVYCL9jFwOBz4+vpyww03cMMNN9CrVy+mTp3KW2+9xfDhw5k6depFB2UubFJTU4mNjeXw4cNER0cTGxtLamoqZrM52/+/0+nE4XBgMpkoUaIEkZGRlClThoiICEJCQnLVL0NEpECZrVCsrnGp9IAxz5EJp3dAximwp4E9FUwe4OFthK74lgHfskZnJLnm9e0L8fHwyitFb4B6X1/o3Rvef9/dlUhe6d8fzspZuGb5+8NLL+XVvvx56aWXeOCBB3jsscdYsmQJAQEBLF68mMWLF3PTTTfx+OOPX9a+svobHz9+nI8//piUlBQefvhhOnTogMPhuOjnY5vN5grEqFix4iXDOj08PABcwadRUVF5Go65axesXg3Xcjf0tDT44AOYPv3y1k9KSuK1115jwoQJVK5cmdKlS7Njxw7uv/9+brvtNkaMGEFkZOQl+52fHc5iMplITU3l77//xtPTk+bNmwO4vjeoWLEibdq0YcmSJbzzzjuMGDECgPj4eBYuXMicOXMICAjg5MmTxMbGUqVKFRISEhgzZgyDBg2iQoUKJCYmsm7dOvbs2YO3tzcnT56kWLFiJCcnM2vWLG699dYc6/TxgXLlYM+ey7t9rhVBQdd+GEi1arB2LcyaZbwH2LwZMjMhP79i9Pc3Ls89Bw8+CMWUQygiIiIiIiIiIiLXKAWviIiIiIiIuEFmZiYbNmy45oNXnE4n//77L126dMHLy+uq97d//362b9/OoUOH8PDwoF69etSvX/+yw1dWr17NM888w99//03Tpk2pUaMGJ06c4Ouvv2by5Mm88cYbvPjii6792e12hg0bxuLFi3n99dcZMGAAgYGBnD59mnvvvZeff/6Zd999l5dffjnH43300UfExMQwb948evXqRXJyMikpKQQHB1/xbZCRccWb5to33xgNqCIjjQZ6CxfmvJ63t/HX4YC33oJPPjGu33WXcbnYNrnhdBoDJomIiIiIiIiIiIiIiIiIZHE6Ydgw43fNJ55wdzUiIiIiIiJyPdi/fz9Tpkwp1GEXmZmZbNmyhdOnT3P33Xfn6eCvOalUqRIPPvigKwCjsN02FouF5s2b06ZNG9fguNeCDh06sHXrVhISEtxdSp4xm82Eh4dTv35917x27doBsHTpUh5++OFsfRMmTpzIrFmzaNu2Ld26dcNqtV6yf8G5gy2XK1eOl19+mUOHDvHFF1+watUq2rdvD4Ddbi+Uj5mkpCTWrl3L2rVrSU5Oxmq1YrPZsNvtrnUu1l/lyJEjHDlyhA0bNuB0OnE6nVSsWJEWLVoQGRmpEBYRKfzMVgiu5e4qpBB56ilIToY33yw64Su+vtC9O3z5pTKCriXBwXDHHTBtGpz11uya1KtX3u3rpptu4quvvuKTTz7hiy++wOFwEBkZyUMPPcTgwYMpV64cNpsNi8XCqFGjiI2N5dlnnyU0NDTbfrI+C8yaNYvPP/+cNm3a8MRl/oickpLCrl278PX1JTIyMtv+LiQtLY09e/bg5eXlCorMKyNHXvuPIYcDZs+GEyegePFLrz927FjGjBlDnz59GDp0KOHh4cTHx/PKK68wefJkAgICmDRp0iXvt3OX+fj4sGjRIux2Oy1btsy2zNvbm//9739s27aNUaNG8ffff1OnTh3i4+NZsGABTz31FH/99RcrVqzg2LFjVKlShcWLF3P48GG+/vprxo0bx8mTJ7MdC6B+/fo0a9aM0qVLX/ScH3oIhg+/fvpWe3pCv37urqJgeHgYrxd33AHbt8Onn8LkyWA2Q1JS3hzD09PYX/PmMGgQ3HijcV1ERERERERERETkWmZynh3BLiIiIiIiIgViw4YNzJs3j4yCTNFwE6vVSqdOnWjSpMlV7WfBggW88MILbN++HU9PTzIzMylTpgx9+/bltddeu+T26enp3HjjjSxdupQxY8bQuXNngoOD8fDwYMuWLbRo0QJ/f3/i4+NdjeYOHjxIuXLliIqKYuPGjVitVtf+du7cSVRUFOHh4Rw8ePC8zldbt26lUaNGDBs2jEGDBtGpUyf++usvtm/fTtWqVa/4dggOhivtF9evH0yYcOb65TTILlcOvvgCOnc+05jq8GHYuhU6dTKur1oFzZqd2eaJJ+DVV6FUqTPzfvwRbroJ/PyM6126wPz5uas/IADGjcvbBrkiIiIiIiIiIiIiIiIiUvRt2QIdOhi/Y5Yo4e5qRERERERE5Fq2a9cufvjhh0IXLHIhFouFsLAw7rvvPjw9PfP9eA6Hg6VLl7Js2TJsNlu+H+9SrFYrgYGB9OzZk1JnN26+hsTExDBhwoRCcXvnBavVyhNPPEFQUFC2+X379uXHH39k8ODB3HLLLYSGhjJz5kyeeuopnE4nCxcupE2bNpcdGLJ27VrKli1LyZIlXfNef/11hg0bxgcffMDzzz+fbbDeKlWq0K1bN1544YVLDoybX5xOJwcPHmTFihXs3r0bk8mU5/e71WrF19eXli1bUqdOnWwhNyIiIkXB6NHw/POFf4B6X1/o3x9GjVLoyrVoyxZo0qTwPw6vlK+vEXb0zjv5d4x9+/aRnp5OVFSUa17W+/Osvrx79uzJFnaStTw6Opo77riDdevW8eOPP9K9e/fLOuahQ4fo27cv+/btY+rUqTRr1uyCAR5Z8w8cOED37t05deoUf/75JxUrVry6E/9PaiqEhhqBUtc6Hx8jWOTFFy++XlxcHI0aNcJut7NmzZpsn/Hj4+OpWLEiqampbNiwgWrVquWqhujoaJo1a4afnx9///03Jc5qdOBwODCbzcybN48ZM2awYMECTp48SalSpejevTsfffQRjzzyCF999RWzZs3i1ltv5a+//uLDDz8kNjaWyMhIKlSoQGRkJA0bNmT+/Pm89957vPzyy7z99tuXrC0uDsqWhbS0XJ1SkeXtbYSQlCvn7krcIzkZpk6Fn36CtWvh5EnjOTc1FS41JIXZDP7+kJlpTNeubYwDMGAAlC9fIOWLiIiIiIiIiIiIFAoWdxcgIiIiIiJyPVq2bNl1EboCkJmZyfLly2ncuPFld2I615o1a7jpppsICwvjww8/pGbNmhw8eJB3332X4cOHU6pUKR555JGL7iM9PZ2lS5dStWpVHn744WzLmjZtSr169Vi/fj0nTpxwNYpbtmwZJpOJVq1aZQtdcTqdVK1alUaNGrFmzRrWrFnjCpbJakQ3ePBgypQpwwMPPADg6viVcKWpKf+xFPAn+eho6NoVihWDSpUgPh727YOxY8+ss3Fj9m0+/9wIa6la1Qha2bvXaKx18OCFt7kcJhOcdTeIiIiIiIiIiIiIiIiIiABQqxb07g2vvmoMqCUiIiIiIiKSH/bt21ekQlcAbDYbR44c4bvvvqNv3754eHjk6/HMZjNt27alevXq/PDDDyQkJLjt9rJYLDRv3pw2bdrk+3m7U+nSpWncuDGrV68u8uErVquVzp07nxe6AvDcc89x8OBBhgwZwujRo7HZbBw9epTKlSvzxBNP0LZtW5xO52UdZ/ny5fTp04f69evTsWNHoqKiOHnyJKP/+2KpVatWAGRkZODl5cWMGTPYs2cPI0aMYMSIEXTu3JnBgwe71stvTqeTjRs3snjxYpKTk/P1fyozM5OEhAQWLFjA77//Tq1atejYsSP+/v75dkwREZG89NhjULw4PPAApKdDYXt7ZDIZg8oPHmxcFLpybapVC5580uhnmZLi7mryXokSMHRo/h4jK1Dl7OATk8mEw+HgrbfeYsuWLdlCV7KWA7z55pts2LCBPn36cNNNN13yWFl9go8dO8b+/fspU6YMYWFhF93m7OCVmJgY6tSpQ7Fixa7kVHM0ffr18/yQmgoff2yEZv2XqZOj5ORkDhw4QN26dc8LVg0ODqZ3796MHj2an3/+mWeffTZbn/ALybofly5dyrFjx3j44YcJDAzMto7ZbMbhcNClSxfatWvHqVOnKFmyJJb/Ons7nU6OHz9OWFgY4eHhADRs2JB33nkHPz8/wsPD8fPzc+0vJCSE9957j507dwLGZ7CL1VqiBHTrBj/+CA7HJU+pyGve/PoNXQGjT/6DDxoXMPr0r1sHa9bAkiWwf78RwpOebjwevLyM9xXFikGrVtC0KTRsCJGR189ziIiIiIiIiIiIiMi5FLwiIiIiIiJSwGJjYzl9+rS7yyhQaWlpHDx4kMjIyCvaftCgQZjNZr766iu6du3qml+rVi1at27NkCFDuO+++/D19b3gPnx9ffH39+f48eOcPn06W+O3U6dOcejQIerUqZOtQ9C2bdtwOp1ERUVhs9lcDeGyNGzYkDVr1rB+/XoaNWqE2WzGbDYza9YsZs+ezbRp01whLlmNJk+dOnXZ5+10Gg1r4+LOXOz2y948T506ZTTMAiOApXfvM8tmzjx/facTduw4c/39989Mr1wJsbG5r8FkAh+f3G8nIiIiIiIiIiIiIiIiIte+YcOgenV4+GGoX9/d1YiIiIiIiMi1JiYmhqlTpxap0JUsNpuNw4cPM336dO6++27MFxvJNI+ULFmSRx99lBUrVrB8+XKcTicZGRn5ftys9tzh4eF07dr1vMFYr1UdOnRg7969xMXFYXdXg/OrZLFYqFChAvUv8MVOvXr1WLhwIfPnz2fatGk4HA4qV67MPffcQ+XKlYEzAy1fSqNGjXjooYf49NNPmTVrlmsg3dDQUN566y2aNm0KgKenJwDvvfce3t7evPPOOyQmJvLtt9/Spk0bqlWrxosvvsgDDzyQB7dAzhISEpg5cyZHjhwp0OefrGNt2rSJbdu20a1bN2rWrHnZt7GIiIg79eplDNx+zz2wfj0kJ7u7IoOvL0REwA8/QL167q5G8tsbb8CMGbBvn7sryVs+PsZj2Nu7YI537vtPs9nMK6+8csH1o6Oj+frrr/Hx8eHdd9/F5zI6pGZ9Rk5MTOTYsWO0adOG4sWLA0Yoy8WCPPfv38+JEyeIioq6aP/m3HrvPUhKyrPdFXpJSbBgAVwsJ+fw4cMEBARQqVIlTp065eqznRWe0qJFCyZNmsSqVas4efLkZX0fkHX/xsTE4HQ6KVu2LJ6entjt9mz3u9lsxul04uXlRURERLZ9rF27lvnz59OkSRMaN26Mw+EgKCiIunXrnncss9ns2n7VqlUAlxUQ88ILMG9e4Xk9yy/+/vDSS+6uonAJDoYOHYzLoEHurkZERERERERERESkaFDwioiIiIiISAGLjo7G4XC4u4wCZbPZ2L9//xUFr5w6dYp169ZRsmRJOnXqBBgNzOx2Ow0bNqR9+/bMmzePv/76i27duuW4D6fTicVi4dFHH+XDDz+kS5cu9OjRg+LFi3PgwAHGjx+Pv78/3333Hd7e3q5Gccn/tULz9PTMsYNhmTJlAKMjZUZGBt7e3qSmpvLSSy/RsWNHOnXq5NpXcHAwYHR8uhxpaVCsmBFgEhoKJUoYf/Ojr9TQocYgRAATJkD//meWTZkCBw/C6tVw+jTUqWM0XMtqA/rnn/D772fWb9UKXn0VfvwR9u6FkBC4+27o3t1YbrfDRdq1XpKCV0REREREREREREREREQkJ8WKGQMYPfUULFkCGgNSRERERERE8kpqairfffddkQxdyZLVnnvJkiW0a9euQI7p4eFB69atadGiBdu3b2f58uUcP34cu92O0+nM02N5enridDqpX78+TZs2JSQkJE/3X9hZLBb69evHV199RUJCQpHrr2CxWIiIiKBXr16XDPbo3LkznTt3JjMz0zVAbdYAtgAfffQRHTp0uGCAC4CXlxeDBw/mueee491332XatGm88847NGzY0NXnISMjA09PT9auXcvatWvp3r07Tz/9NDabjZtvvpnly5czc+ZMnnnmGXx8fOjdu3ce3RoGp9PJunXr+O2337Db7W67Tx0OB+np6cyePZsNGzbQvXt3/P393VKLiIhIbpQta/xeNG4cPPsspKeDzeaeWkwmI6Ti2Wfhtdfgv2w3ucZ5eRkBJa1bQ2qqu6vJG76+8Mgj0KSJuyu5sHLlyuFwOIiLi6NEiRKuUI6cpKWlMXbsWE6ePEmlSpXYsmUL6enplClThoCAAIAcQ1ecTqfrM8iePXtwOBxUr179sgI0LseBAxAdnSe7KjKSkmDSpIsHr1gsFsxmMzabLcdg10qVKlGqVCn27t3L8ePHKVWq1EXvfzDu35SUFHbv3o2npyeVKlVyzT+XyWTKtq/MzEy2b9/O66+/TlpaGsOHDwfI1hf97ONnzS9evDiLFi2iWrVqF7lFsmvSxAju2rXrsjcpkvz94YYb3F2FiIiIiIiIiIiIiBR1Cl4REREREREpYNHR0djt9kuuV7duXbpnpVWAq9HV2YYOHeqanjVrFhs3brzoPs1mM61atSI8PJzSpUu7Gv8BTJgwgegLtMarU6cO9evXJywsDKvVSmJiInv27GHp0qWXFSTicDjYv38/bdq0ueS659q2bRtOp5OmTZuSmpqKl5cXZrPZ1disdevWzJs3j+XLl9OpUye8vb3P20fWusOGDaNRo0a8/PLLvPjii67lVquVxx9//LzGkL7/pYskJydn69yX1dgtKCgIgNOnT2P7r+X1+++/T2pqKqNGjcrWYS8iIgKAQ4cOceTIERwOB2FhYTkGuoDRsDYuzmiMena7vptuyh50kt/Cw+FCfcDWrDl/mYcH3HijcTmXzQaPPQaLF19ZLenpULnylW0rIiIiIiIiIiIiIiIiIte+Bx6AMWNg2rQL/84pIiIiIiIikltz5szJcVDPoiYzM5Ply5dTvXp1SpUqVWDH9fDwoGbNmtSsWZPjx4/z999/s2nTJlc76iu5bc1mM1arFZvNRnBwMK1ataJmzZp5NtBtUeTj48MDDzzAV199RVJSUpEJX7FYLISGhtKnT58cB7e9kLPv66zH0qRJk3jxxRdp2rQpK1eudC232WxYLBbX4MhZAyV7e3vz+OOP8/PPPzNx4kQ6d+7s2iarlnfeeQeADh06uOpt0KABDRo04NZbb2Xnzp20bt0a4JKD+l6uhIQEZs6cyZEjRwpN4FNmZib79u3js88+o1u3btSsWTNPzlVERCQ/mUzw0EPQuTPccw+sXw8pKZDHGYAX5e8PYWFGAEe9egV3XCkcGjaEJ5+Ezz83HntFXWgovP22u6u4PCVKlAC46HvWY8eO8f3332f77ADGdwDp6emUL1+e1q1bU6dOnWzLTSYTFosxZNe+ffsAqFixInB5nwkyM+HoUSNII6fuxWvWgNV67QT2XK6//7748lKlSuHr68uxY8dISkpyBatkCQ0NpWTJkhw6dIjTp09f9nEzMzP57bffCAwMpG3bthddd+DAgfj6+uLj48PRo0f5448/OHXqFJ999lmO/ecv9FjIbV97kwmGDIHHH4fk5FxtWmT4+sKgQTn/T4iIiIiIiIiIiIiI5IaCV0RERERERApYTEyM245ttVpp3759rrbp0aMHtWvXzjYvODiYhg0bUqNGDSZPnkxsbOwl93PkyJFcHTdLUlISGRkZFCtWLMeQkgoVKuDn58fevXtJTk7OMXgli9VqJTY2lmLFinHffffRpUsX/Pz8+Omnn/j444+ZMmUKP/30Ey1atACMhnZZtWdkZODj45Ntf2d37PL29iY1NZU5c+Zw5MgRhg0bRkpKCjExMZw+fdp1G73wwgs8//zz9O7dm88//5zg4OAcazWZwM/v/Plt28LChUbjyoIwfbrRUK1qVQgJMRrl/fsvTJ0KX311fh379sHkydC0qdEo3MsLYmPhr7/g44+Nba+Up6fRmFREREREREREREREREREJCceHjByJNx9N9xyizGYlYiIiIiIiMjV2LlzJ7t27cJut7u7lDxhs9n44YcfeOyxx3IVcpFXQkNDueWWW+jatStxcXHExsZy8OBBDhw4wMmTJ/Hw8LjgwKSZmZl4e3sTFhZG+fLliYiIIDw8HF9f3wI+i8LL39+fhx9+mPHjx5OQkFDoH7cWi4WIiAj69OmTJ6E5VapUoVy5cjzwwAOueUlJSaxbt442bdpk64/g4eGB0+mkZMmS3HTTTbz//vts27aNBg0auJbHx8ezZMkSAEaPHs2BAwfo0KEDbdq0wdfXl3LlylGuXDnXPs997B4+fJiIXDaAP3ToEJMnT8ZmsxW68ByHw0F6ejqzZ89m//79dO3aVeErIiJSJJQtC0uWwNKl8MEHsGCB0XcvLS1/jme1Gr9Z1asHL70E3bqBRaP7XLfeeANmzTL6Xdps7q7myvn4wPffw0W67xY5kZGRLF++nK1bt7Ju3TrWrFnDmjVr2LJlCx999BEAw4cPp06dOq4wx2PHjrF48WIqV66Mh4cHe/bsITQ0lBo1auTY/zknJhO0b2+Er9SpA3XrGs8XdetCrVqwahUkJeX+fPr1gwkTsh8nN8xm47myZcsz8+6/HyZOPHO9XDnYv//i++nWDebOzd2xAQ4cMJ6XL/QYK168OGFhYRw8eJDY2FgqVaoEnPkcFhwcjJeXF8nJya5gnMv5vJKQkMDx48cpV64cJUuWzHGdrBDP6OhoVq1aRVJSEt7e3rRo0YL+/fvTo0eP3J9wLvXpA198YQTzFPKP+rlmMkH58jBwoLsrEREREREREREREZFrgX6aFRERERERKUAZGRkkJye77fhOp5OYmBhiY2OJiYnhtttuu+j6tWrVcoWu2Gw2FixYQFxcHHXq1KFu3br4+Phwxx138Pnnn+N0Oi+6r4yMDFJSUnLdsc3b2xun04ndbs+x41dwcDA+Pj6cOnWK1NTUHPfhdDoxmUx8/fXXPPvsswwZMoThw4e7lteuXZugoCCeffZZxo0bR1RUFCEhIURGRhIYGMiuXbs4ceIEZcqUce0PIO2/1tWBgYFYLBaOHj1KjRo12L9/PytWrMBqtRIUFESFChUIDg5m7dq11K1bl5tuuokWLVpcNCTmQho1MhqpXknwysSJ2Rs5Zhk+3LjkZMwY43K5DhyAvn1zX9vlqF079409RUREREREREREREREROT60rIltGsH77wDb73l7mpERERERESkKEtNTeWnn34i80oa7hZip0+fZunSpbRr185tNZjNZkqWLEnJkiWpW7cuYAxkevLkSdLT08nMzMRms2E2m7FYLFgsFoKDgxWychn8/Px46KGHmDhxIidOnCi0j1+r1UqFChXo1atXnoUANW/enH379mWbFx8fz5NPPklgYCAff/wxTZo0cQ2+azKZsNls7NixA8A1OG+WjIwMvvjiC4KDgxk3bhyffvop3377LcOGDePhhx/Otq7dbsfDw4OjR48yc+ZMvvvuO5KTk7Fardx+++089dRT+F8iJXjv3r1Mmzat0N5nWTIzM9m0aRNpaWn06NHjsgeYFhERcSeTCdq0MS5HjsDYsTBypNFHLzExb47h7w9OpxFU8NRTULVq3uxXijYvL1i8GBo2NII2Clm23mXx8YHJk6FJE3dXkj9q1KhBjRo16NOnj2ve0aNH2bJlC+Hh4QCuUMS5c+cyYMAASpQoQXBwMIcOHaJ48eLMnDmTunXrUr58ecqVK3fRzzgWC+zaBSdPwsaNxmX5ciNUY/t2/jte/p3vhbz8cvbQlYJmtcLq1dC6dc7LfXx8qFWrFtOmTWPTpk20atUqW7BK8eLFOXHiBKdOnSIyMvKyj7tixQpMJhM33HADGRn/Z+++w6woD7ePf0/bTkd6U0EkIFWQImIXXmMJiFiiWGKL0dhNfknElmKJGjUaK1iigiUWxN5BsSKigiIqvUhftp72/nHCKgGlbBl2+X6u61zMmTPzzD0b3CuHmXnu8k0+973+OLfddhtr1qyhRYsWNGnSZOtOsJLCYXjkEejaFYqLa/TQ1S4nJ1PsZEmZJEmSJEmSJKkq+M/NkiRJklSDlixZQiwWo6ysLJDjl5eXc/fdd1e831zxSufOnSuWP/30U9577z0Avv32W7p06UJWVhZNmjShc+fOzFp/R9+PiEajLFq0iI4dO25V5oYNG5Kdnc2qVasqik5+KCsri2g0SjKZrLh58X+FQiHWrVvHhAkTKCgoqDjvZDJJKBQiHA7Tr18/dt55Zz755BMWLlxI48aN6dq1Kz169OCdd95h1qxZtGnThvLy8oqbHhcsWABA69atAWjcuDHnnnsuxx9/PDvttBP16tUjOzubNm3aMHHiRI444gi6dOnCX//61636GfxQnz6wiR9DnRcOw5AhQaeQJEmSJEmSJEmSVBtccw107w6nnAK77hp0GkmSJElSbTVx4sTtvgBhW8TjcaZMmUKXLl1o3rx50HEqhMNhmjZtGnSMOiEnJ4df/epXvPnmm7z99tskEomgI1UIh8NEIhGGDh1Kr169Npgotzo0bNiQUaNGcdttt3Hqqady3HHHMXjwYPr27UsoFOL222/nqaeeok+fPhv999CsWTOOOuooAA488EDmzp3L8ccfz5lnnklJSQm//e1vK7Zd/4zBySefzAsvvEB2djZ77LEH6XSav/3tb9x7773cdtttHHzwwZvMOWfOHMaPH19rfufE43G+/PJLxo8fz6hRoyxfkSTVKi1awJgx8Ic/wLPPwgsvwOTJ8OWXmYn/Adat++kx8vIgEsk859ehA/TvDwcdBCNGZD6Tfqhly0yxxp57wqpVmYKe2iI3F265JfN3e0fSvHnzDb4fZGVlAXDQQQdx880388EHHzBt2jTS6TQLFy7kwgsvBODwww/n2muvZbctaF5q3Bj22y/zWq+sLLO+pvXqlfm9mEpBeXmmCGNzJk2Cv/xl4/WffbZtGeJxmDHjx4tXwuEwQ4cO5aGHHuKJJ57gzDPPJBwOk06nCYVClJSUsGrVKpo1a7bBfq+++ipPP/00v/nNb+jYsSOpVIpwOFzx58SJEyktLaVXr17k5ORUjPdD69+3adOGNm3abNsJVoEOHeC66+CSS6CoKLAYVSo/Hy69NFMoI0mSJEmSJElSVbB4RZIkSZJq0OLFi7erh5Y2J+cHd8f98AGeVCpFMpmseN+hQ4fNFq/E43EWLFhE/fodWb6cildWFhx44I/fiNeoUSOaNm3KokWLWLlyJS1btiSdTlfcvJZMJikqKiInJ4eCgoKN9l+/3cKFCykpKaFJkyYUFhZWnMf64hWAwsJCGjVqVHHenTp14tBDD+Wtt97i0Ucf5cADD6y4QXLatGk89NBD7LHHHuyzzz4A5Obm0qdPn02eR8uWLcnOzmbp0qUb5NpaTZpA/fqZn92OpKAA9tor6BSSJEmSJEmSJEmSaoNWreDii+H88+Hpp4NOI0mSJEmqjebPn8/s2bM3uGe6LkkkEjz99NOcdtppQUdRNYlEIuy333787Gc/49FHH2Xt2rWBl3rEYjFatGjBiBEjaNCgQY0cs6CggD/84Q/07t2bP//5z/zhD3+gefPm1KtXj1AoxOzZswG49NJLNypeWX/P//rnF9q3b8+f//xnhg8fzu23384vf/lLmjRpUrHdQw89xPPPP0/79u0ZP348/fr1Y9GiRbz88stcdNFFXH755fTp04cmTZpscJz58+fXqtKV9eLxON988w1PPfUURx55ZLWX6EiSVNWiUTjiiMwLIJmEL76ADz+Ed96Bb76BkhIoLs6UEeTlZV4tW8LAgdCnD3Trlnk+UtqcnXfO/L3ae29YuTLz9217l5sL//gHnHpq0Em2H23atOE3v/nNBuvmzp3Lhx9+yBtvvEF+fj75+fnbPP6SJTVfzJOdDQ88kPlddsMNMHx4puBjc5YtyxQKVZVEIlOC9etf//g2I0aM4Prrr+fVV1/l0UcfZdSoURXfQ26++WYWLlzIRRddRIsWLUgkEkSjUe6++24eeeQRmjdvzu9///uKwpX1+1188cX89re/rXg2fHv/XnPmmXD//fDBB7Xj98hPCYWgfXv4/e+DTiJJkiRJkiRJqkssXpEkSZKkGlRYWLjND9+NGTOmitNs3vLly+nYsSMAXbp04aOPPmL58uX06tWL3Nzciu0aNmy42bFSqRR///tapk6Fpk2/f/XokSle+TGNGzema9euvPLKK3zxxRd07dq14oGirKwsSkpKKCwspGnTpjRu3Ljiprf11t/k1rRpUzp16sS7777LSy+9xL777kssFqvYbsqUKSxfvpx9992XTp06kUwmiUQiHHfccbz44ovcddddLFmyhGHDhrF8+XLuu+8+li9fznnnnUeXLl02OO76Qpf1y5FIhNzcXKLRKMXFxRVjb6veveHFF7d591qpvDxzM7okSZIkSZIkSZIkbYnzzoN77oHnnoNhw4JOI0mSJEmqbaZMmVLrShC21rJly1i2bBnNmjULOoqqUfPmzTnrrLN48803efvtt0kkEjWeIRQKEY1GOeSQQ+jdu3cgE9kOGzaMYcOG8e677zJ27Fi++OILotEovXr14rTTTuOAAw6o2Db935mO1xeqrH8B9OvXjw4dOvDZZ5+xcuXKDYpX7rzzTgCuuOIK+vXrRzKZpFWrVpx44okAnHTSSUyZMoXDDz+84ljLly/nwQcfrLW/b+LxODNnziQ/P5+DDz446DiSJFVKJAI/+1nmdcIJQadRXbTbbpmyhEGDYOlS2J7/L2BeHowdC0cfHXSS7V/79u1p3749w4cPr/RYX3yRKUApKamCYFvob3+Drl3h008zBRhbehqHH54pEcrLg8WL4dVXM2P9t9tym8yY8dOfZ2Vlcckll/Db3/6W0aNH89JLL9GjRw9mzJjBI488Qo8ePSq+f63/XnfssceycuVKBg4cCEA0mplubf13vB49emx74ACEw/DII5nir6KioNNUTm4uTJiQKUKTJEmSJEmSJKmq+M/OkiRJklSDysvLg46wVd5991169uxJTk4OBQUFnHHGGZvcLrqFdzWdfHKcZ57Zugz5+fkMHTqUiRMnMmnSJIYPH05WVlbF56+88goA3bt3ByAcDlNSUsKHH35IgwYN2GOPPUin0zRp0oRjjjmGBx98kL/+9a/MmTOHvffem2QyySuvvMLEiRPZZZddOOmkkyrGAWjTpg333HMPf//73xk/fjwTJ04knU6zxx57MG7cOI4//viNyl5+uLy+YOVnP/sZK1eu3KDsZVsdfzy8/TasW1fpoWqNNm2gVaugU0iSJEmSJEmSJEkBSqch/i2UfgjlX0JqHaQLIVUK4TwI14NwAWR1hZw+ENuxL7BlZ8NNN2UKWA44IDNBzdZYtQo++ggWLMhMbFNaCqkU5ORkXo0bQ69e0K4dBDBXqCRJkiSpGhUVFTFnzpygY1S7ZDLJ1KlTNyiBUN0UiUTYb7/96Nq1K6+99hpfffUVQLWXsMRisYp774cMGUKDBg2q9XhbYq+99mKvvfaiuLiY7Ozsivv91z8T8PXXX7N8+XL69etXMRHv+mKVdDpNeXk5+fn5RCIRvvrqKzp16kQ4HGbhwoW88847ZGdnc8wxxwCZ5woSiQTRaJQmTZoA8MYbb1T8N5dKpRg/fnyte87kf8Xjcd5//306d+5M+/btg44jSZK0XWvXDqZNgxNPhDfegOLioBNtKDcXGjTIlCEMHhx0mh1PUVHmtoCasv/+cO65UFYGv/wlbM1Xk8aNv1/u0AFOOSVT1HPwwfDOO9uWZ0sKZ0aNGkWjRo249tpreeKJJxg7dizZ2dkMHTqUP/3pT3Tr1o10Ol3xLPdhhx3GYYcdtm2BtlMdOsAzz8DPf779/Q7ZUrm58PDDmdIfSZIkSZIkSZKqksUrkiRJklSDKvNAzL333rvRulNOOaUycTZr9erVjBs3jkMPPZS2bdtWrF+xYgXFxcUV60q25G42IJGIb1OOQw45hG7duvHvf/+bjh07MmLECOLxOE8//TQ333wzPXv25LTTTqt4oOmLL75gn332oXPnzsycOZNEIkEsFuPggw9m/Pjx3HXXXTz11FNMmDABgAYNGjBy5Eguuugi+vbtWzHOeu3bt+eGG27gzDPPJJ1O06hRI5o2bVpRAPPDopUfEwqFqqR0BTI3H559dpUMVSsUFMCllzpZkSRJkiRJkiRJknYwybVQ9BKUTIWSN6HsMyANoWimdIXUJnaKZkpY0uUQyobs7pC3D+T2h7wDIZxTwycRrP/3/+C22+Dmm+Gii358u8JCePdd+OCDzARHH32UKV7Jy4Nk8vsXQDgMkUjmlUhkrmN26wb77AN77QX9+0Pr1jVzfpIkSZKk6vHhhx8GHaFGpNNpZsyYwSGHHEJ2dnbQcVQDmjVrxqhRoygqKuKjjz5i6tSpJBKJKi/+yMrKIi8vj4EDB9K9e/ft8u9XXl4e6R/MaLz+mYCXX36Zyy+/nF//+tecccYZ7LTTThXPFoRCIT766CMmT55Mq1at6NOnD5ApUMnPz2f33Xdn5cqVLFq0iA4dOgAQjWYe5V+yZAnRaJSGDRsCmf/+Jk+ezJo1a2rojKtXIpHgscce49xzz62y5yYkSZLqqqZN4dlnM+Ump58OpaVbV3hRXXJz4YQT4IYbID8/6DQ7ppKSmiteadAAxo3LXP++7DKYPn3z+6TTmeKgxx+Hzz/PFMUMHJi5Fp+fn3kW+O67t71Mo7R0y7Y7+OCD2Xffffn4449p0KABHTt2rCjV/N/nw+uq/fbLFJccc8yWFdZsT/Ly4PbbwR5gSZIkSZIkSVJ1sHhFkiRJkmqJ+fPnB3LcpUuXcu+995Kfn0+DBg0oKipizZo1nHDCCRtsU5123XVXxo4dy9FHH82f/vQn7rzzTgAWLVrEkCFDuOaaa6hfv37Fg09NmjQBoHnz5sD3DytFo1FGjhzJwIEDWbZsGaFQqKJEJf+/d4L+2E110WiUn/3sZ9V6nlsqJwdOPTUzQVB827psapVUCo49NugUkiRJkiRJkiRJUg0pnQGrboS1j0AotnHJyk9OtJKA1Nr/blcKJW9BydsQzod0Chr+ChqdC1k7V+MJbF9uvBEGDIDjj4eWLTf8bMaMzOePPAKx2MaTGm3pvJfvvgvvv5+ZSKa8HPr2hUsvhaFDMwUtkiRJkqTaI5VKVZRR7AhCoRCffPIJffv2DTqKalB+fj6DBw9m0KBBfPXVV0ydOpUFCxaQTqcJh8NbVcQSCoXIysoikUgQi8Xo0KEDAwYMoG3bttv9ZLebyterVy923313brjhBqZNm8aIESPo3bs3u+22Gw899BA333wzAMceeyzNmjUjlUoRDodp2LAhffv25d577+Wuu+7isssuqyicmTFjBpMmTSKRSFSs++6773jrrbfq1O+a0tJSXnjhBX7+858HHUWSJGm7FwrBqFGZ8oSTToI33oDi4mCy5OZmSjgeeQSGDAkmgzLKyzPP09aEq6+Gtm3hzTfhuuu2bJ9586B37w3XvfgiLFoEd9yRef+zn8Euu8DXX299pq15XjorK4t+/fpttH57/x5alQ4/HO6/H048sfaUr+Tmws03ZzJLkiRJkiRJklQdLF6RJEmSpBqUlZUVdIRtVlRURFFREQDt2rVj550zE/Gk02lmzZq1RWPEYrFtPn6fPn2YNm0ad955J59//jnZ2dn07NmT/fffn06dOgHf3xDXtm1bUj+4u/B/b5Rr3bo1rVu33uRxastNdeeck7kRsa4Xr0SjmRvo/tuLI0mSJEmSJEmSJNVN6XIofAJWXAPlX0A6DiQgXRWzYyS/L2NZdRus/hfk9IUml0L+UAjV7WaQTp3gV7+C3/8exo3LTFbzxBNwzTXwxReZa66JROUnIkmlYO1/f8xvvQUffww5OXDeeXDaabDTTpU8EUmSJElSjZg9ezbJZDLoGDUmHo8zZcoU9txzz1pzH7WqTjgcZrfddmO33XYjnU6zZs0aFi9ezIIFC5g7dy7fffcd5eXlhEIhwuEw6XS64pWTk0Pz5s3p0KEDrVq1olWrVhQUFAR9SpXWt29fxo8fz80338w///lPnnnmGVq0aEFxcTErV64E4KSTTuLss8/eaN8//elPzJgxg2uuuYbvvvuOvn370qhRI66//no+/PBDcnNz6dGjB6lUikcffbROla4AJBIJpk+fzh577EH79u2DjiNJklQrNGsGzz4LEyZknhktLYXCwpo5dl5e5hrn6NFw/fU+w7k9yM6GcLhmjtWmTebPffb58bKXceMyr549Yfr0Hx9rypQN3zdvvm3FK7X4EfzAHHUU1KsHw4cHV960pXJzM0UxRx0VdBJJkiRJkiRJUl1m8YokSZIk1aCaKF5p0KAB5513XsX7K664YoPPO3fuvMn92rVrR05ODgBz5sypeIjnhBNOYN68eSxdupREIkGbNm0YMGBAxYN1H3/8McuXL9+ibJUpXgGoX78+F110UaXGqCt23RX23BMmTw46SfWKxTITEUmSJEmSJEmSJEl1VuF/YPGpkE5Aurpn0SmHNFDyFiycBpEG0OohyNunmo8brD/8ATp3ht/9Dm6/HdLp6p+wqLAw87r6arjySvjlL+HGGzOTnkiSJEmStl8zZsygvLw86Bg1qri4mFWrVtG4ceOgoyhAoVCIhg0b0rBhQ7p06VKxPp1Ok0wmicfjhEIhYrEY4XC4Thf17LTTTlx11VWMGTOGe+65h+eff55kMkmTJk3Yc889OeWUU8jNzQUy5TWQKR1p3749EyZM4Oqrr+ahhx7iqaeeIisri0QiQTKZpFOnThxwwAFMnjyZNWvWBHmK1SaRSPDYY49x7rnnVvr5EUmSpB1FKASjRmXKCCZNgmuugQ8/hGQS4vGqP15BQeaa5YUXwskng18Ftx+5uZm/D9ur3r1hxoyN/17uvfeG7xcv3rbxs7O3bb8d3SGHwKuvwi9+AatXQ0lJ0Ik2lJOT+b3z6KOw775Bp5EkSZIkSZIk1XUWr0iSJElSDapXrx6RSIRkMhlYhmOOOWaT6/fff/+K5ZtuuqniQZ7GjRuzyy67bHKf2bNnM2nSpC06bjgcpn79+luZVj/ld7/L3FBbVBR0kuoRCkH37pkJkCRJkiRJkiRJkqQ6J7EclpwKRS9Durjmj59eB4l1MH8oNDgRmv0dwvk1n6MGrFqVmTzouusglarZY6+f1OTf/4ZnnoGHH4YfXJ6XJEmSJG1nFi5cGHSEGhcKhVi8eLHFK9qkUChENBolGt3xHkmPRqOcccYZnHHGGRQWFlLvB426qVSqonQlnU5X/Hzat2/PXXfdxQ033MDHH39Ms2bN+M1vfsPSpUs54YQTSKfTTJ48mXh1zKC9nSgrK+PTTz+lV69eQUeRJEmqVSIROOywzGvOHLj5Zrj3XgiHobwcSku3bdxoFPLzM/vvvTdccgkceGBmXG1f8vOrvnhlzBi4/PLM8rhxmbIdgHvugddf33j7yy77voznoYfgvfdg/T+VnHNO5u/Ov/8NU6Zk/k4NGgQXXfT9/u+/D99+u21Z8/K2bT/BXnvBV19l/rcYN277KV/Jy4MRI+DWW8EpBiRJkiRJkiRJNWHHu8tNkiRJkgLUsmVLotFooMUrW2vatGl06tSJRo0akZOTQ1lZGYsXL2b69OnMmDFji8eJxWK0atWqGpPueP7f/4M+feDttyGRCDpN1cvJgbvuCjqFJEmSJEmSJEmSVA0K/wOLT4ZUCVAebJZ0Cay5HwqfhtaPQN4+weapQul05prjBRdAWVnNl678UGlp5nXYYTBqVGaipIKC4PJIkiRJkjYWj8dZu3btZrfr0aMHRx55ZMX7K664YqNtxowZU7H85JNPMn369J8cMxwOs/fee9OyZUtat269QcHDuHHjmDt37ib3a9CgAYMHD2bXXXeloKCAsrIy5s+fz9tvv838+fM3ey4A5eXlLFiwgK5du27R9tKOqF69eqTTaUL/nQV5fenKunXrOP300zn88MM55phjNth+8ODBXHfddbz22msMHDiQ0aNH89lnn1WMUVfF43EmT55Mz5496/y5SpIkVZddd4V//AOuuQamTYMPPoA338yUYCxalCkzSKczr1Qq82c4/P2rtBRyc6FHD9h3X+jbN/Nq1izoM9NP+dnPMte1a8LEiZtef9553xevvPgi3Hffhp+3aQOXXrrpfZcuhZNO2vZMdjdWTl4e3HYbHHts5p6E1auDK2DJycncD/Hvf8PBBweTQZIkSZIkSZK0Y7J4RZIkSZJqUIsWLYjH41u07fTp0zf7gN2mHtJbs2bNJtf/1D4/5c033+TNN9/cqn02JZFIWLxSxUKhzE1nnTolSCTq1lf8vDy45BLYY4+gk0iSJEmSJEmSJElVKFkIi0+AopcgXRx0mu+lSyBZAvOHQoPR0PxmCMWCTlUpCxdmJhP5+GMoKgo6zfeKi+Hhh+HZZ2HCBBgyJOhEkiRJkqT1li5dSiwWo6ymZjn9gVgsxn777bdV+7Ro0YITTzyR3NzcinXRaJTdd9+d3Xbbjaeffnqz96Ov92PFLpK+t6kSkdWrVzNt2jTeffddZs6cyUEHHUSvXr1YsWIFt9xyC3//+9/ZY489+NOf/kTTpk155JFHKC8PuIi5BhQWFrJw4ULatGkTdBRJkqRaLScHBgzIvM45J7OuuBimT4f58zMFKyUlkExmilZycqBRI+jZE1q0CDS6tkGrVpCVlfnfdXv0t7/BnDmZIo0OHTJFPvE4fP115vr3DTfA8uXbNnZeHgweXKVxd1iDB8NXX8FFF8HYsZl1NfV3Kjs78+z7yJFw661Qv37NHFeSJEmSJEmSpPXq1qyskiRJkrSdy8rKIj8/n8LCwqCj1LisrCzy8vKCjlHnrFz5CdHoPUQifyOZzN38DrVAKATt2sEf/hB0EkmSJEmSJEmSJKkKJVfA3CEQ/wrSNT+B6xZJl8Ca+6D8S2gzEcK18xrk7NkwaBCsWgWJRNBpNlZamnkNG5aZ6GTUqKATSZIkSZIAFi1aRDKZDOTY6XSahQsXsnjxYhYuXMgRRxzxk9uHQiFGjBhRUbry5Zdf8uGHH9K+fXsGDhxIOBzm0EMPZe7cuaxevXqzx//uu+9Ip9ObLJaQ9OPatGnD2LFjueKKK7jqqqu46667iEQiFBYWsnbtWvr06cO//vUv+vTpw8KFC1m7dm3QkWtEIpHg7bff5uijjw46iiRJUp2Tl/d9GYvqllAIuneHyZO3ft/77su8/tcVV2ReW2rnnX/8sy++gKuvzryqWiQCffpU/bg7qrw8uO02uOwyuOMOuPnmTElOdU1vUK8ehMNw5plw9tnQtm31HEeSJEmSJEmSpM0JBx1AkiRJknY0rVu3DjpCIFq0aBF0hDonmUzy73//m9zcR+jSpYhoHalXzcmBRx+lzpyPJEmSJEmSJEmSRGIxfLsnlM/efktX1kuXQMk7MG8IJKtp1o1q9Mkn0K8fLF++fZau/FBJCZx8Mtx5Z9BJJEmSJEkA8+bNIxHQl8ny8nLuvvtunn32WT7++OPNbt+pUyeaNm0KQGlpKY8++ihffvklL730EnPmzAEgFovRt2/fLTp+KBRi1apV25xf2pH179+f5557jmnTpnHcccdx0EEHccYZZzBu3Djeeust+vx39uB33nknsN8xNS2dTjN79myKi4uDjiJJkiTVKkOGZEpIdjSlpdC1a9Ap6p4WLWDMGFi6FO6/H/r3h9xcyM+v/Nj5+ZmCl1694K67YNky+NvfLF2RJEmSJEmSJAXLKUwlSZIkqYa1b9+e2bNnk0wmg45SY8LhMB06dAg6Rp0TiUR4/fXX6datKw880JTOnbf/iYM2Jy8PLr0UunULOokkSZIkSZIkSZJURZIr4NsBkFgI1JILeukSKPsE5h8A7d6AcG7QibbI55/D4MGwdm3QSbZcSQmcfz6Ew/CrXwWdRpIkSZJ2bMuWLQs6whbbeeedK5YXL168QZnD/Pnz2XXXXQG2+B7ucDjMihUraNy4cZXmlHYkPXr0oEePHiSTSSI/mCk5lUoRj8f54osvSKfTASaseR9//DEDBw4MOoYkSZJUa/Trlym0qE3XvKtChw6QlRV0irorGoUjj8y85syBN9+EKVPg7bfhq68gJwdSqUwBzv9OfxCJQHZ25s/SUth5ZxgwAPbeO/PaffcgzkiSJEmSJEmSpE2zeEWSJEmSalj79u0Jh8M7VPFKNBq1eKWKpVIpli9fzuLFixk6dCitW8PNNy/i9NObkExmBx1vm+TmZiZB+r//CzqJJEmSJEmSJEmSVEWSa2HuYEgsptaUrqyXLoOyT2HBYdD2OQjFgk70k775JnO9sbAw6CRbr7gYzj0XGjaEo44KOo0kSZIk7bh+WF6yNcaMGVPFSTavYcOGFcvr1q3b4LMfvt/SIpV0Ok08Hq+SbNKOLhKJkE6nCYVCQKbYaNGiRUQikW3+PVMbJRIJvvrqK4tXJEmSpK2w555QVhZ0ipoVCsGgQUGn2HHsumvmdfLJmfeJBMycCR98AEuXZu5fKCqCdBoKCjLPfjdrBr17Q9euFuRIkiRJkiRJkrZvFq9IkiRJUg1r2bIl9evXZ8WKFUFHqTE5OTm0bds26Bh1SjgcpnHjxjRv3pz3338fgGbNPiKZvJ9Y7CHi8dr1lT8nB3r1gqeegmjtii5JkiRJkiRJkiRtWjoNC0dC/GugPOg02yZdAiXvwNLzoMU/g07zo4qLYcgQWL0682OvjUpKYPRo6NAhM5mOJEmSJKnmJZPJoCNssawfzHL5v7l/+D5rK2bD3JEKIaTqtr50Zb1FixZt0X9jPXr04Mgjj6x4f8UVV2y0zQ/Lnp588kmmT5/+k2OGw2H23ntvWrZsSevWralXr17FZ+PGjWPu3Lkb7bP33nvToUMHmjZtSm5uLpFIhJKSEpYuXcqMGTM2e8z1lixZskXbSZIkScpo1Qq6dIGPPw46Sc3Jz4eTTgo6xY4rGoU99si8JEmSJEmSJEmq7ZzKVJIkSZICMGjQIJ5//nnKy2vp5DpbIRaLMWjQoI0eHNK2S6fThEIhotEo3bt3Z+zYsTzwwANMnDiRHj2+5Le/jXL22WlKSmrHzzw3F7p2hRdegOzsoNNIkiRJkiRJkiRJVWTtQ1AyBdJlQSepnHQxrBkL9Y+FvL2DTrNJF14Iy5dDKhV0ksopLoaRI2HWLK+dSpIkSVIQtrV45d57791o3SmnnFLZOD/ph/ehR6MbPir8w/dber96Op2uVcUzUm0zd+7cwP4bi8Vi7Lffflu1T58+fWjYsOEG6woKCigoKGDXXXelZcuWPP/885sdp7y8nOLiYvLy8rbq+JIkSdKO7NJL4fTTobAw6CQ1o3Fj2GefoFNIkiRJkiRJkqS6IBx0AEmSJEnaEXXr1o10Oh10jBqRTqfp0aNH0DFqvWQyyT/+8Q8AQqFQxUNX559/Pi1btuTaa69l/vz5tGjRgpNPhvvvD5GbG2TiLZOXB/37w5tvQkFB0GkkSZIkSZIkSZKkKpJYAkvPgnRR0EmqRroEFo2CVHHQSTby1ltw331QUhJ0kqqxbBn84Q9Bp5AkSZKkHVMkEtmm/ebPn7/Rq7qtXr26Yrngf27C/eH7lStXbtF4oVBoowIXSVVn8eLFgR07nU6zcOFCPvjgA5566qkt2mfevHm88sorTJgwgfvuu4+nnnqKFStWVHy+5557btHvjGg0yqJFi7Y5uyRJkrQjGj4cQqGgU9SM/Hy4+OId53wlSZIkSZIkSVL1snhFkiRJkgIQi8Xo2bMn4XDd/loWCoXo2rUr2dnZQUep9Q488EDOP/98/v3vfwPfP9jZoUMHTjjhBL7++mumTp3Ke++9x4wZMzjqKHjqKahfP01WVpDJf1xeHvziF/DCC9SKkhhJkiRJkiRJkiRpi6TTsOhESJUGnaRqJVfBsouCTrGB4mIYNarulK5A5pxuuw3efz/oJJIkSZK046lNxSPffPNNxXLLli03yN6+ffuK5W+//XaLxrN4Rao+paWlFBcHV2hcXl7O3XffzbPPPsvHH3+8Rfv85z//YfLkycycOZNvv/2Wjz/+mJdffrni80gkQiwW2+w48Xjc4hVJkiRpK2VlwZlnst0+G1yVUik48cSgU0iSJEmSJEmSpLqibs/wK0mSJEnbsb322qvOF69Eo1EGDBgQdIxa7+CDD+aNN94gFAoxceJEEokE6XSaVCpFQUEBF154ISNHjqRRo0asWbOG6667jk8//ZSDDoLZs0MMGlRKNFoW9GlUyM6GRo1gwgR48EHYguetJEmSJEmSJEmSpNpj7b+h5G0gHnSSqpUugTXjoPitoJNUuPBCWL066BRVr6QEjj4ayrafy7ySJEmStEPIquYZTRs0aMCYMWMqXv+rc+fOFa8fateuXcX69eUos2fPZsWKFQBkZ2dz9NFHs9tuu3HIIYfQoUMHIFN48MEHH2xxvuo+f2lHtWTJki0qKdlehcNhGjduTK9evSrWLVq0iJItaENOpVLMnTu3OuNJkiRJddLZZ0MdfwSdaBRGjYL69YNOIkmSJEmSJEmS6opo0AEkSZIkaUfVpEkTdtttN7744guSyWTQcapcOBymXbt2NG/ePOgotdovfvEL3nzzTS6++GJeeuklHn30Uc455xwGDhxIKBQilUqx0047ceONN9KwYUMeffRRHnroIWbNmsXo0aOpV68e+fmPkUjkEYuNJRTKpbw8uPPJy4NDD4U77siUr0iSJEmSJEmSJEl1SrIQlv4a0kVBJ6ke6RJYdBzsOhdCwc7y8v77cP/9mZKSumjZMrj6arjqqqCTSJIkSdKOo1WrVixZsiSw4x9zzDGbXL///vtXLN90002sWbOGdDrN448/zoknnkhOTg6dOnWiU6dOFdul02kmTZrEqlWrtujYiUSCZs2aVe4EJG1SUVER6XR6m/bdVElTTWnevDlnnnnmButSqRSzZ89m0qRJWzxOUVEd/bdSSZIkqRq1awf77gsvvwyJRNBpqkcsBhdeGHQKSZIkSZIkSZJUl9TxXntJkiRJ2r79/Oc/JxaLBR2jWsRiMY488sigY9RqJ554Is888wxXXXUVY8aM4bjjjiOVSnHzzTdTWFhIOp0mHA6TSqVo1KgRf/vb37j22ms54ogj+OCDDzjnnHM46aST+OijD7n44nYsWJDLAQdAfj6EQjV7Lvn5maKV8eNhwgRLVyRJkiRJkiRJklRHrX0Q0qmgU1Sv5BooejHoFPz5z3W3dAWguBj+8Q8oKws6iSRJkiTtONq2bUtWVlbQMbbY4sWLueOOO/joo49Ys2YNyWSS4uJivvjiC8aNG8fHH3+8xWPFYjHq1atXfWGlHViijs2SHAqFiEQiW7x9PB6vxjSSJElS3XXXXZCdHXSK6pGbC2ecAd26BZ1EkiRJkiRJkiTVJaF0Op0OOoQkSZIk7ci++OILHn/88Tr1MEksFuPwww+nm3e8bbPf/OY33HbbbVx++eWceeaZNGvWjNWrV7P//vuzbNkyXnvtNTp16kQ6nSYUCpFKpQiHv+9XfeONN1izZg3pdJrdd9+dzp07A5BOw9tvw9//Ds89l9m2tLR6ziEUgrw82GknuPhiOOEE8HlMSZIkSZIkSZIk1VnpNHy9C8S/DTpJ9cvbD9q9Gtjhly2D9u2r71rn9qKgAO64A447LugkkiRJkrRjWLp0Kffeey/l5eVBR6lx7du356STTgo6hlQnffjhh7zwwgtb9MxIjx49OPLIIyve33vvvRttc8opp1QsP/nkk0yfPn2r8owZM6Ziedy4ccydO3eT28ViMVq0aEE0GqVhw4b07duXli1bArBu3Tr++c9/UroF/0DXoEEDzjvvvK3KKEmSJCnj7rvhvPOgqCjoJFWrbVv48kvIyQk6iSRJkiRJkiRJqkvCm99EkiRJklSdOnfuTMeOHYlEIkFHqRLhcJh27drRtWvXoKPUWhdffDG33XYbv//97znjjDNo1qwZqVSK3NxcBg0axKJFi7j66qtJJBKEQiGADUpXAIYMGcLhhx/OEUccUVG6ApkylEGD4IknYO5c+OMfoWnTqi1EycnJvH7+80y5y9dfw69/bemKJEmSJEmSJEmS6riSKZD4LugUNaPkHSj/NrDD33ln5tpnXbduHVxzTdApJEmSJGnHsdNOO5FIJIKOUeNCoRDt27cPOoakTZg/f/5Gr5oSj8eZP38+33zzDdOmTWPcuHEVvyMLCgro0qVLjWWRJEmSdlSnngq9e0M0GnSSqpObC48+aumKJEmSJEmSJEmqehavSJIkSdJ24LDDDiMWiwUdo0rEYjGOPPLIikIQbZ2SkhLq1avHueeey5lnnknz5s2BzAON2dnZXHrppbRt25YpU6ZUPDSVSqW26VjNmsEf/gBLlsBDD8Fpp8HPfgaxGBQUQH7+5seIxaB+/cyfzZrB0KFw9dXwzTfw9NMwePCOMeGRJEmSJEmSJEmSxMrrIF0cdIqakU7B6n8GcuhkEv7xDygpCeTwNe6rr2D69KBTSJIkSdKOIRwO07hx46Bj1LisrCxat24ddAypzopGo7Xq+Yroj8zonE6nSafTFe9zc3MrNZ4kSZKkzQuFMs//ZmcHnaRq5ObCGWfAXnsFnUSSJEmSJEmSJNVF3qkkSZIkSduB3NxcRo4cycMPP0wikQg6zjaLRqMceeSRFBQUBB2l1srNzeWiiy4ikUhQv379ivWhUIhUKkWLFi34xS9+wc0338zYsWO58sorCYcr16saicDPf555ASQSMHMmfPghvP02zJqVmbSopCQziVFOTubmxsaNM8Uqe+4JvXtDo0aViiFJkiRJkiRJkiTVXomlUPQikN7spnVDOay+A5peDeGaneHl2WehrKxGDxmosjL4+9/h/vuDTiJJkiRJO4Z27dqxYsWKDcoF6rpEIkGrVq2CjiHVWbFYrNqLVxo0aMB5551X8f6KK67Y4PPOnTtvcr927dqRk5MDwJw5c0gkEvTp04devXrx2WefsWLFCkpKSmjQoAF9+/YlFotV7LtgwYItymbxiiRJklQ5bdrAP/4B554LxcVBp9l24TDstBP89a9BJ5EkSZIkSZIkSXWVdypJkiRJ0nZil1124YgjjuCpp56qleUr0WiUYcOGsfvuuwcdpdbLy8vb5PpwOEw4HOboo4/m5ptv5sEHH+TYY4+lS5cuVXr8aBT22CPzOumkKh1akiRJkiRJkiRJqpsKnwDCQaeoYSEofg0KhtboUf/1LygsrNFDBiqZhEcfhbFjIRIJOo0kSZIk1X29evVixowZxOPxoKPUmBYtWlBQUBB0DKnO2h7++zrmmGM2uX7//fevWL7ppptYs2YNAM2bN6d58+Y/Ot7777/PvHnztujY9erV24qkkiRJkjbllFPgk0/g7rtrZ/lKKAQNG8Jrr8F/ux8lSZIkSZIkSZKq3I72hKckSZIkbde6devGIYccQjRau3oyY7EY++23H7179w46SrUpLS1lzZo1rFixgqVLl/Ldd9+xevVq1q1bRzqdrtEsAwcO5JxzzuHbb79lypQpNXpsSZIkSZIkSZIkSZtQ/Caka+HsJpWRKobS9zZaPXnyZLKzs4nFYsRiMbKysjZ45eTkEIvFNpiY8bvvvuOee+5h+PDh7L777tSvX59WrVpx+OGH8+yzz24w/vvvV/uZbXeiUZg1K+gUkiRJkrRjaN269Q5VEpCVlcWgQYOCjiHVaS1atKhVZU7ffvstH3zwAUuWLKGoqIhkMkk8HmflypXMmDGDBx98kEmTJm3RWJFIhPbt21dzYkmSJKnuC4Xgpptg+HDIyws6zdarVw/efBN22SXoJJIkSZIkSZIkqS4LpWt6dlhJkiRJ0mZ9/PHHPPvssyQSiaCjbFY0GuXggw+mb9++QUepMuvWrWPx4sUsXLiQuXPnsmTJEsrLy4lEIoRCIUKhEOl0eoNX06ZNadeuHW3btqVly5Y0adKEUChUbRkff/xxRo4cSbt27Xj55Zfp2LFjtR1LkiRJkiRJkiRJ0mbM2QXi31TRYCEoOAzqHw+5/SDSHNJxSCyE0g+hcDysm7j5YXbfzC3CS34Dq/9Zuah5+0O7VzZYNW/ePO6++25SqVTFtdX1Pv/8c5588kl22203Zs6cWXFN9bLLLuPqq6+mdevWDB48mBYtWjB//nyefPJJQqEQF154IX/9619Zvhxat4by8q2POno0jBv3/fstvZx76KFw9tnQty/Urw/Ll8Prr8Nf/gKffbbhtq+9Bvvuu/kxO3SAuXO37PgABQVw662Zc5AkSZIkVb+PPvqIF154gfJt+QJay+Tk5HDxxRcTDoeDjiLVaTfccAOFhYVBx6hx2dnZHH300ezi7MqSJElSlUgm4cQT4cknobg46DSbFwplrrO/+ir07h10GkmSJEmSJEmSVNdFgw4gSZIkSdpYz549yc7O5j//+Q/xeDzoOD8qGo1y2GGH0b1796CjVNqaNWt4//33mTZtGmVlZUSjUeLxOKlUqmKbHy7/r6VLl7J06VKmT59OOp0mlUrRsWNHBg4cSNu2bau8hGXEiBEcf/zxTJgwgWnTplm8IkmSJEmSJEmSJAUlVQrx+VUzVqQZtJ4AeUP+54NciNSH7C7Q4JfwZUNIramaY1ZG6ccbrWrXrh1XXnnlJjcf/d/mkNNPP32Da6jdu3fn+eefZ7/99iMSiVQUtnz66afsvffeXHvttYwaNYqlS3uSk7NtxSvb4i9/gd//fsN1rVrBccfB8OGZ13PPbf24W3sbwLp18PbbFq9IkiRJUk3ZY489eP7554OOUe0ikQj9+vWzdEWqAa1bt2bWrFlBx6hx8Xicli1bBh1DkiRJqjMiEXjwQTjnHBg3DoqKgk704yIRaNQI3noLdt896DSSJEmSJEmSJGlHYPGKJEmSJG2nunTpQpMmTXj00UdZs2bNdlXAEovFKCgoYOTIkbX6IZh0Os3XX3/N22+/zdy5cwFIJpMb/Lm1yn8ww88XX3zB119/TX5+PgMHDqR79+5kZ2dvlGFrS1lSqRThcJgRI0bw73//m+uvv57hw4cTDoervOBFkiRJkiRJkiRJ0maUfQLhPEitrdw4oVxo+wLk9My8TydhzThYNzFTshJtCwXDoN7wrRu3dBosPWfj9eVzKpcXIL0OEt9BdKfNbrpmzRqeeOIJsrKyOOmkkzb47Kijjtpo+1AoRPfu3Tn22GO56667eO211ygu7klxceVjb4n+/TcsXfnTn2DqVBg6FC68EHJy4IEHoFMnWLUqs80550CDBhuPdemlcNhhmeUpU2DRoq3PM2XK1u8jSZIkSdo2sViMHj168NFHH5FKpYKOU6323HPPoCNIO4T27dsze/bsbX5OobbKzc0lNzc36BiSJElSnRIKwS23wC67ZK5jl5bC9vbPF/n5mWvpTz4J7dt/v37989GSJEmSJEmSJEnVweIVSZIkSdqONWvWjLPOOou33nqLyZMnk0gkgo5ENBplr732Yt999yUSiQQdZ5ukUik++OAD3nrrLcrLyzcoS6lq8Xic1atX89JLL/Hiiy/SvXt3DjjgAPLy8gAqilK2poBl/U2F+++/P/379+ePf/xjrf3fQpIkSZIkSZIkSar1Sj+EdLzy4zT67felKwCLjofC8Rtus/Z+iHWC1Fa0j6TWQEk1tXaEcjLnXzB0s5s+8MADFBcXc8wxx9C4ceMtPkReXh6hUIh0Os3rr0NNXTY/4ojvl994A66+OrP88suZEpXddoMmTWD0aLjppsxnn3668Tj168OQId+/v/76bcszezYkk+ClYUmSJEmqGf379+fjjz+us8Ur4XCYTp06Ua9evaCjSDuEVq1aEY1Gd7jilZYtWwYdQZIkSaqTQiG44AI49FA4+miYMweKioJOBeEwZGfD5ZfD+edvfH07HA5XPNOdTqfJzs6u+ZCSJEmSJEmSJKnOsnhFkiRJkrZz4XCYIUOG0KVLFx599FHWrFlDPF4Fk/ZspVgsRkFBASNHjqzVD7+sWLGCRx99lJUrV9boz3H9sT7++GM++ugjvv32W7777jt22WUXTjrpJHr37l2x7ZaUsKRSKerXr89rr73mjYWSJEmSJEmSJElSkEo/hHRJ5cdpMPr75aJXNi5dWS8+e+vGze4DHZdCpCEkvoOSt2Dl9ZnclZUqgbLPtqh45Y477iCdTnPmmWdu8fBlZWU8/vjjpNNpDj74YK67rjJht06jRt8v/+8ENevWfb+8337fF69syumnZ8pXAL78Ep56atvyZGVlJsvZbbdt21+SJEmStHWaNGnCgAEDmDp1aiD3ble3aDTKoYceGnQMaYfRsmXLHa50JRaLsZv/mCVJkiRVq86d4aOP4Prr4YoroKwMguqQzcqK06VLjAkTMte10+k0kHlWevXq1XzxxRe8/PLLPPHEE6TTaRo3bsyAAQMYPXo0HTt2DCa0JEmSJEmSJEmqU8JBB5AkSZIkbZlmzZpx1llnccABB1BQUEBWVlaNHDcrK4v8/Hz23Xdfzj777FpbupJKpXj77bf517/+xbJlywJ7ADL13zsWW7duTdOmTbnnnnvo168ff/zjH5kxYwYAoVDovzcUbmz9+nA485Xe0hVJkiRJkiRJkiQpYKm1lR8jlAfZu3//vujFyo+5XqQeRJtBKAtiraH+MdD+Hag3vAoGj0O6aLNbvf3228ycOZMuXbowePDgLR79jDPOYMGCBZxyyil069aN4uLKZN06M2d+v7zffrDvvpCTA0ceCT16fP9Zhw4/PkYkAuee+/37G2+EH7kUvFnhMBQWbtu+kiRJkqRtM2TIEOrVqxd0jCoXi8X4+c9/TkFBQdBRpB1GLBZjjz32IBQKBR2lxqTTabp37x50DEmSJKnOi0Tg0kth2jTo3h3y86Emv3rEYuVAMc2a3c5bbxWzvn9x/fefadOmcf3113PMMcfwpz/9ia+//pq8vDzWrFnDn//8Z4YOHco999xTc4ElSZIkSZIkSVKdFQ06gCRJkiRpy4XDYfbaay/69evHN998w5QpU5g7dy4AyWSyyo4TiUQIhUK0bt2aQYMG0bFjx1r9gM+KFSt47LHHWLFiBYlEIug4QObBqV133ZVLLrmEV199lb/85S/MmDGD888/n3333beifGX9zz2VShEOhwmFQiQSCaJRv9JLkiRJkiRJkiRJ24XU5otHNivScMP3yRWVH7PsCyh8DMqmQ3IV5PSExpdCtCmEYtD8Dlj3HKRLKnec1LrNbnLXXXeRSqU47bTTtnjYP/7xjzz44IP07duXm2++GYDy8m1OudXGjoULLoB27SA3F157bdPb5eT8+BijRkHbtpnl776DceO2PU8oBKWl276/JEmSJGnrRSIRRo4cyT333LPd3INcWeFwmHbt2tGtW7ego0g7nP79+zNjxow68/vkp4RCIbp27Up2dnbQUSRJkqQdRufO8NFH8O67cP318OyzmevMJZW8JWBTQqFMwUujRnDxxVksWHA9f/zjOdSrlwd8/0z0m2++yW233cYzzzxDaWkpv/71rzn++OMZMGAAAB999BGXXnop55xzDj179qRPnz5VH1aSJEmSJEmSJO0wnKVVkiRJkmqhUCjELrvswi677MKaNWt4//33mT59OsXFxcRiMRKJxFYVsUQiEaLRKPF4nNzcXLp3706/fv1o2LBh9Z1EDfn666955JFHSCQSpNPpoONsIJVKAXDggQfSpUsX7rrrLoqLi4lEIgwePLiidCWZTDJmzBhWrFjB7bffbumKJEmSJEmSJEmStD1Jl1V+jOTqDd9HmlR+zG923/B98ctQ9gm0fSHzPtoUcgdA8auVO06q+Cc/Xrt2LRMmTCAnJ4fRo0dv0ZBjxozhb3/7G3379mXSpEnk5WUmZ4nHKxd1a6xdC/vsA7fdBkOHQjicWb9oEXz+ORx4YOb9qlU/PsaFF36/fNttlS9OsXhFkiRJkmpeixYtGDBgAFOnTiVek19Mq0k0GuXII4+suE9ZUs1p1qwZTZs2ZcmSJUFHqXbRaLRiImVJkiRJNScUgv794bHH4Lvv4O674cYbM9eaS0srf829oAASCdh/f7j4YhgyJHNM+D8AEokE0WiUcDjMggULuOKKK3jttdcAyM3N5f7772fu3LlcccUVdOvWjd69e3PZZZdx7rnn8utf/5p33313k8dduxY++QTWrPn+XCIRyM2FnBzo0AE6dfr+ur4kSZIkSZIkSdoxOVOrJEmSJNVyDRo04MADD+TAAw+ktLSUxYsXs2jRIubOncuiRYsoLi4mHA4TCoUIhUKk02nS6TSpVIq8vDxatmxJ+/btadWqFS1btiQ3NzfoU6oys2bN4vHHHyeRSAQd5SelUinatGnDueeey80330zDhg3p3LkzzZo1I51Os2jRIv7yl78AcOSRR3LIIYcEnFiSJEmSJEmSJElShVB25cdIF0PZLMj+b1lK/oGw8trKj/u/iqds+D7avPJjhn76GvP9999PaWkpxx9/PI0aNdrscH/4wx+45ppr6N+/P5MmTaJ+/foVn0UikExWOvEWmzsXDj0UGjWCXXeF1avhm2/gjju+32b69E3vu99+0Lt3ZrmkBG69tfJ5YrHKjyFJkiRJ2npDhgxh5syZrFy5klQqFXScbRaLxTjssMMoKCgIOoq0wxo0aBDPPPMM5eXlQUepVo0bN6Z58yr4t0dJkiRJ22ynneD3v4dLLoE334SpU+GNN+CjjzIFJjk5mQKTH/t6sv6fD+LxTKnJ3nvDwIFwwAHQqtXG26fTaaLRzHRmS5YsYdSoUbzzzjt06tSJiy++mH79+vHBBx/w17/+lRNOOIFbbrmF/fffn8GDB3P00Udz3XXX8cgjj/D//t8xfPQRfPhhJu8HH8Dy5ZmSlfVSqUzhy/pXIpF57b47DB4MAwZAnz6WsUiSJEmSJEmStKOxeEWSJEmS6pCcnBx23nlndt55ZwYNGgRAMpkkkUgQj8dJJpNEIhGi0SixWIxIJBJw4urz+eef85///Ge7L11ZL5lM0qRJE8466yxuu+02+vTpw+9+9ztCoRBt27bl+eefZ+rUqZauSJIkSZIkSZIkSdubcF7VjLNmHDT7W2Y5/yCodxQUPrbxdrGOEJ8LxH98rOxuUP4NpIs2XJ+394bvE4srkzgj8tOTtd55552k02lOP/30zQ510UUXceONN7L33nszceJE6tWrt8HnWVk/PulLdVq1KjOZC2QKWI499vvPHn980/tceOH3y/ffn5kIprJyf7rjRpIkSZJUTSKRCCeeeCJ33nknRUVFpNPpoCNttVgsxoABA+jWrVvQUaQdWpcuXZg4cWLQMapVLBareJ5FkiRJUvAiEdhvv8zr97/PrFu5MlPA8vHHsHo1rFuXeWVnQ35+pnRl550z5SWdO2fG2JxQKFSxPGPGDKZOnco+++zDgw8+SJs2bQDo3r07gwcPpnv37owfP57evXvTsGFDjjpqJPfcM5u//nUAo0enyckJbVQKE/+JWyTWmz4dPvkE7rsvU85SUADnnw+/+hU0abLlPzNJkiRJkiRJklQ7hdK18Q5PSZIkSZJ+wpw5c3jkkUdqTenKD4XDYd577z3eeecd3nrrLTp37kw6na7TJTmSJEmSJEmSJElSrbboFFg7tvLjhHKg/TuQ0zPzPp2ANWNh3URIrYVoa8gfCvVGwlfNIbUGdv0GYh0y28/bF4rfyCw3HQONzoG1D0Hx65Bckxm38e8g2jSzTXwBzNmFnyxw2Yw0UVaEL6Dpbtds8vN33nmHvffemy5duvDpp5/+5FjnnHMOt99+OwcccABPPvkkuZtoGWnSJDMBzLYYPRrGjfv+/fo5X8aMgcsvzyyPGwcnn/z9Ng89BPPnw/vvw9q10L07XHopNP3vj/CVV+DAAzc+1u67w2efQTicmcxl991h9uxty71evXowZQrssUflxpEkSZIkbbtVq1Zx5513UlpaGnSUrRKLxejZsyfDhg3bYBJUScF4//33eemll4hvyazBtVCjRo04++yzfQZCkiRJ2oGdcsopjBs3jjfffJO9996bVCpFKBQiHo+TlZXFyJEjeeedd3j77Rk880wjrrsOli1LUFoaIZ2u2n+7yM2FdBoOOwwuugj69v3+fgFJkiRJkiRJklS3RIMOIEmSJElSVVq0aBHjx4+vlaUrAKlUij59+lBcXMzy5cvp0qVL0JEkSZIkSZIkSZIk/ZScnlCYA+lKTrqaLoX5Q6H1eMgbAqEoNDwt89oWkSaZ8pVG52z8WWodLD6BypSuAKwtTPCr31/Pky9vunjlrrvuAuC00376HP7617/yr3/9i5ycHPr378+tt95aMfHKenvssQcdOgzb5uKVbdGyJRx77KY/++CDH//sggsypSsAzzxT+dIVgNJS2Hnnyo8jSZIkSdp2jRo14tRTT+Xee++ltLSUdDoddKTNisVi9OjRw9IVaTuy5557Mn36dBYtWlQrfo9sjWg0ytFHH23piiRJkrSDSqfThEIhGjVqRIMGDdj5vxe51/+bRFZW1n+3y2XhwovYbbf6RKNQVATVNRVaSUnmz8cfh0mToE0buOMOGDKkWg4nSZIkSZIkSZICZPGKJEmSJKnOSCQSTJgwgXi8cpMDBS0UCjFgwAAWLFgQdBRJkiRJkiRJkiRJm5PTB0JZlS9eAUguhXn7QcHhUP94yO0HkWaQTkBiIZR+CIXjIbXmp8dZfU+mXCV/KGR1hEjzzPr4XCh+CVbeAPFvKx03Kwven5Ha5Gdr1qzhoYceIhaLMXr06J8cZ+bMmSSTSYqLi7nqqqs2uc0JJ5zA4MHDmDYNamo+yvHjMwUqu+0GjRtnJnv57DN4+GG46y7Y1KXpnXaCX/7y+/fXX181WZo3h4KCqhlLkiRJkrTtmjZtyumnn869995LUVERqdSmvxdvD2KxGP3792e//fazdEXajoRCIUaMGMHtt99e6599+KFYLMZee+1FixYtgo4iSZIkKSDr//2hadOmlJSU8Prrr3P88cdXrE+lUtx668c88cTfgIaUlUUoK6uZbKlU5pr/F1/AsGFwwglwww2Qn18zx5ckSZIkSZIkSdUvlE7X1KOHkiRJkiRVrxdeeIEPPviARCIRdJRKS6fT5OXlccEFFxCN2psqSZIkSZIkSZIkbbdSRfBlQ6D2X6fcauEGpDut+tHJW5PJJKFQiHA4/JPDpFIpkskkkLlW+sPbm9cvR6NRHnssyumnQ2FhFeWvRY48Ev7zn6BTSJIkSZLWW7duHY899hiLFi3a7ooTwuEwkUiEYcOG0atXr6DjSPoR7733Hi+//PJ29ztkWzVq1Iizzz6bSCQSdBRJkiRJAVuzZg277ror3bt354orrmDw4MEsWLCSM84o5PnnW5BKZQcdkdxcaNAAxo+HffYJOo0kSZIkSZIkSaoKP/0UoyRJkiRJtcSCBQvqTOkKQCgUIpFI8OqrrwYdRZIkSZIkSZIkSdJPCedDtGXQKYKR3f1HS1cAIpHIZktXIDMhbCwWIxaLkZWVRXZ2dsUrJyeHnJwcotEoffpAKlWVJ1A7ZGfDkCFBp5AkSZIk/VBBQQGjR49m2LBhxGKxLfr+WxNisRitW7fm7LPPtnRF2s717duXZs2a/eS/r9UW0WiUo48+2tIVSZIkSQA0aNCAO++8k6lTp3LYYYex335/YNddkzz3XLPtonQFoKQEliyBoUPhjDOguDjoRJIkSZIkSZIkqbK2jzs5JUmSJEmqhEQiwWOPPVZnSlfWi8fjvP/++yxcuDDoKJIkSZIkSZIkSZJ+Sk6/oBMEIAJ5NdsGsuuukEzW6CG3C9nZsOeeQaeQJEmSJP2vUChEr169+M1vfkPbtm2JxWKBZVlfanrIIYdw8skn06BBg8CySNoyoVCIkSNHkp29fUw6vK1isRj77rsvLVq0CDqKJEmSpO3I8OHDueeee+jQ4WJef/3/KC/fiXQ6N+hYGykpgfvvh0GDYPXqoNNIkiRJkiRJkqTKsHhFkiRJklTrvfrqqxQVFQUdo1okEgkeffRRkjvi7EGSJEmSJEmSJElSbZG3D4Rygk5Rs8L5NV44Ew7Dz35Wo4fcLpSUQM+eQaeQJEmSJP2Y+vXrM3r0aIYNG0ZWVhZZWVk1duxQKEQ0GqVt27acffbZ9OnTh1AoVGPHl1Q5DRo04OSTT67R3xtVKRaL0bdvXwYNGhR0FEmSJEnbocLCY/nyy/8D8oOO8pNKS+Hzz6FfP1i6NOg0kiRJkiRJkiRpW1m8IkmSJEmq1UpLS3n//fdJJBJBR6k2JSUlzJw5M+gYkiRJkiRJkiRJkn5MvSODTlDz0gnIP6DGD3vccZCXV+OHDVTPnlBQEHQKSZIkSdJPCYVC9OrVi4svvphDDz2UnXbaiVgsVm0lKLFYjFgsRq9evTj99NM56aSTaNCgQbUcS1L1atasGSeeeCKxWCzoKFslFovRrVs3DjzwwKCjSJIkSdoO3XknnH8+lJTUjoLY8nL45hvo3x9WrAg6jSRJkiRJkiRJ2hahdDqdDjqEJEmSJEnbaurUqbz66qvE4/Ggo1Sr5s2bc+aZZwYdQ5IkSZIkSZIkSdKPmXcgFL8SdIoaEoWGp0GL22r8yKtWQatWUFpa44cORL16MG4cDB8edBJJkiRJ0tZavHgxU6dO5fPPPycSiVBeXk5lHumNRqOUl5ezdu1aBg8ezM9//nOysrKqMLGkIC1atIj777+fsrKyoKNsViwWo3fv3hxyyCHVVjAlSZIkqfaaMAFOOglKSoJOsvWysqBjR5g6NXO9XpIkSZIkSZIk1R4Wr0iSJEmSaq10Os2NN95IYWFh0FGqXTQa5Ve/+hXNmzcPOookSZIkSZIkSZKkTSl6ERaMgPS6oJNUv1AOdPgYsjsHcvjjjoPx4yGVCuTwNapRI1i2DKLRoJNIkiRJkrZVaWkpc+fOZeHChcydO5elS5eSTCaJRCIkEglSqdQGhSzhcJhIJEIoFCKRSNCgQQPatGlDu3btOPHEE5k1axbjx49n5MiRACSTScLhsOUHUh3w3XffMW7cOMrKykgmk0HH2aRYLMagQYMYMmRI0FEkSZIkbYfefhsOOgiKi4NOsu2ys6FvX3jzTfCfWyRJkiRJkiRJqj0sXpEkSZIk1Vpff/0148ePp7y8POgo1S4cDtO9e3eOOOKIoKNIkiRJkiRJkiRJ2pR0Cr5qA8nFQSepfjl7QYepgR3+o49g8ODaPVHLlsjJgUsugSuuCDqJJEmSJKmqFRYWsmjRIlavXk0ikSCRSJBMJonFYkSjUbKzs2nRogXNmjUj+oM2zk8//ZS8vDx22WWXzR4jkUgQjUZJp9OWski1SElJCRMnTmT27NnE4/Gg41RY/7tpxIgR7LzzzkHHkSRJkrQdKi6GTp1g0aKgk1Refj5cey38+tdBJ5EkSZIkSZIkSVvK4hVJkiRJUq314IMPMmfOnKBj1JhoNMpFF11EdnZ20FEkSZIkSZIkSZIkbcqKv8PyyyBdhxtBwvWg5X1Q7xeBxujaFT7/PNAI1S4nB77+Glq2DDqJJEmSJGl7k0qlCIVChEIh3nvvPe644w46depE165d6d27N02bNt3gnmPLV6Ta54svvuDJJ58kHo+TTCYDzRKLxejWrRtDhw4lKysr0CySJEmStl9nnw1jx0JJSdBJqkZeHnz2GXToEHQSSZIkSZIkSZK0JSxekSRJkiTVSkVFRdx4442BP0BUk2KxGIcccgh9+vQJOookSZIkSZIkSZKkTUmugq/a1O3ilUhT6LgYQtFAYzzwAJx1FhQVBRqj2kQiMHQoTJwYdBJJkiRJ0vZswYIFHHvssUyZMoUmTZqwevVqcnNzadu2LXvuuSd77703Xbt2pXPnzjRp0iTouJK2UklJCRMnTmT27NnE4/EaP340GiU7O5sRI0aw88471/jxJUmSJNUekyfDwQfXndIVyFy333NPeOcdsM9WkiRJkiRJkqTtXzjoAJIkSZIkbYsFCxYQjQY7kU9Ni8fjzJkzJ+gYkiRJkiRJkiRJkn5MpBHs9DcI5QedpHqE8qDlfYGXrgAcdxzsuiuE6+jd0NnZcMstQaeQJEmSJG3v2rRpwwEHHEAoFOJf//oXn376KX/7298YOHAgn3zyCZdccgkHHnggffr0YeDAgVx//fUkEomgY0vaQrm5uYwcOZKjjz6aNm3aEI1GCdfAP4hlZWWRk5PDwIEDOffccy1dkSRJkvSTioth1Ki6VboCkEzCp5/C7bcHnUSSJEmSJEmSJG2JUDqdTgcdQpIkSZKkrfXKK68wZcoUtvVrbY8ePTjyyCMr3l9xxRUbbTNmzJiK5SeffJLp06f/5JjNmzenf//+tGzZknr16pGdnU0ymWT16tV8++23vP3226xZs2ab8q5Xv359zj///EqNIUmSJEmSJEmSJKkapVMwtz+UfgQkg05TdULZUHAktH4k6CQVvvgCevfOTOJSl+TnwzXXwNlnB51EkiRJkrQ9S6VShMNh3n77bYYPH06vXr147rnnNthmyZIlzJkzhwkTJvDKK6/w+eefc/3113PBBRcElFpSZaxYsYKpU6dWPNsQj8erbOxwOEw4HKZ58+YMGjSIzp0710jJiyRJkqTa77zz4M47617xynr5+Zn7E1q3DjqJJEmSJEmSJEn6Kd7tJEmSJEmqlebOnbvNpSvVpUWLFvTs2ZPmzZuTl5dHJBIhKyuLZs2a0a9fP8444wwaNmxYqWOsW7eO8vLyqgksSZIkSZIkSZIkqeqFwtBqfKaopC4J5UOLfwWdYgOdO8Nll2UmOakrQiHYfXc466ygk0iSJEmStnfrCxH69OnDsGHDeOGFF1iyZEnF56tXr6awsJCZM2eyZs0aFi9eDMC0adMCySup8po0acKhhx7KxRdfzLBhw2jevHnFcwtZWVlbNVYkEiE7O5twOEx+fj69evXijDPO4Fe/+hVdunSxdEWSJEnSFiksrNulKwDxONxyS9ApJEmSJEmSJEnS5kSDDiBJkiRJ0tZKp9MsW7Ys6BgbKSkpYdq0acydO5fCwkLC4TCdOnWiX79+AOTm5tK7d29effXVbT5GLBZjyZIltGvXrqpiS5IkSZIkSZIkSapqWTvDTtfAd7+DdFHQaSovlAetHoRIw6CTbOSii+Chh+DTTyGVCjpN5UUisGQJvPsuDBgQdBpJkiRJ0vYumUySnZ3NoYceygMPPMCNN97INddcw0svvcQbb7zBxIkT+fTTT8nLy2PAgAEMHTqUvn37kk6nCYVCQceXtI1isRi9evWiV69epFIpli9fzuLFi5k/fz7z5s1j5cqVJJNJwuEwoVCIdDpNKpUiFAqRl5dHq1ataN++Pa1ataJly5bk5OQEfUqSJEmSaqkHHoC63ttYXg7/+hdceSVsZeelJEmSJEmSJEmqQRavSJIkSZJqncLCQpLJZNAxNvLll1/y5ZdfbrDuq6++ol27drRo0QKA7OzsSh0jmUyyePFii1ckSZIkSZIkSZKk7V2jX8PaB6H0IyAedJptF8qBgsOhYFjQSTYpEoEJE6BXLygpCTpN5eTnwzXXQJs28ItfwNlnw//9X+YcJUmSJEnalMh/vzT27t2bPn36cNttt7Fo0SJeeuklli1bxq677sqvfvUrDjjgAPr160f79u0DTiypqoXDYZo1a0azZs3o0aNHxfp0Ok0ikSCRSBAOh4nFYoTr+mzIkiRJkmpUOg3XXgtFRUEnqX7JJDzxBBxzTNBJJEmSJEmSJEnSj7F4RZIkSZJU6yxevJhIJEIikQg6yk/Kzs6mY8eONG3atGLdV199VakxE4kEc+fOZa+99qpsPEmSJEmSJEmSJEnVKRSGNs/At30gsQhIBp1oG2RD1s+g5T1BB/lJnTvD2LFw8sm1t3wlLw8OOwx+/WsIhWDPPeGEE+Dll+HBB6Ft26ATSpIkSZK2RytWrGDWrFm88847LFu2jKKiIh577DH23ntv9tlnH/bbbz969OhBvXr1KvZJp9OEQqEAU0uqCaFQiFgsRiwWCzqKJEmSpDpq8mRYvjzoFDVj3Tq45hqLVyRJkiRJkiRJ2p5ZvCJJkiRJqnWKi4tJpVJVOuaYMWOqbKxRo0ax++67b7BuzZo1TJ48mdmzZ1d6/HXr1lV6DEmSJEmSJEmSJEk1ILoTtJ+SKV9JLgfSQSfaCjHIag/tXoVwXtBhNmvUKFi1Ci68EIqLg06zdXJzYcgQeOCBTOkKQOvW8NJLcN11mRKW22+H4cODzSlJkiRJ2v489thjXHDBBcTjcRo3bky9evVo2rQpEyZMoF69ekSjmceI0+k06XSacDhs6YokSZIkSaoS111X+67PV8YXX8CMGbDHHkEnkSRJkiRJkiRJmxIOOoAkSZIkSVsrkUiQTtemCYky1j+4WFmJRKJKxpEkSZIkSZIkSZJUA2Jtof3bEGkKRIJOs4WyINYB2r0FkQZBh9liZ54JV14Jedt/T0yFvDwYMAD+8x/430vKkQj87nfwzDNw8cVw+uk71qQ1kiRJkqTN22OPPWjVqhW///3vue+++xg+fDjffPMNJSUlRKNR4vE48XicUChEOPz9I8WpVCrA1JIkSZIkqbZbuxZeeAFq4ePe26y8HO68M+gUkiRJkiRJkiTpx1TNjK+SJEmSJNWg6iheuffeezdad8opp2zTWK+88grvvPMOOTk5dOjQgX79+tGgQQMOOeQQYrEYb731VqWyxuPxSu0vSZIkSZIkSZIkqYZldYQOH8LcQZBYAmzH1/xCOZC1O7R7DSINg06z1S68EOrXh9/+FkpKgk7z0/Ly4OCDYcIEiMV+fLt+/WDaNDj7bOjTBx55BHr0qLmckiRJkqTt18CBA5k0aRJt27YlJyeH/Px80uk033zzDa1atSL2gy+c8+bNo0GDBkSjUfLz8wNMLUmSJEmSaruPPoLc3EwZyY4imYTXXw86hSRJkiRJkiRJ+jEWr0iSJEmSBMyfP7/Kxlq+fHnF8pdffkkikWDw4MEA9OnTp9LFK6FQqFL7S5IkSZIkSZIkSQpArG2mfGXB4VA2A9JFQSfaWCgP8g+EVg9BuPZOwHraadCwYZqTTw5RVgaJRNCJNpaXB6NHwy23QCSy+e3r14cHHoAHH4QDD4Q//hHOPRe8fCxJkiRJ6tSpU8Vyv3792HvvvSver1q1ivHjx/Pcc88xd+5cioqKiMfj7LPPPgwfPpwjjzwygMSSJEmSJKm2+/BDKC3d+v1Gj4Zx475/vyXXvPfYA045Bfr2hV69MtfbAb79FnbeeePtX3sN9t138+N26ABz525+ux+aPTtTwLIl1/klSZIkSZIkSVLNsnhFkiRJklTrRKPR7bJ8JBqNktjEjD3pdLpiOTc3t0qOI0mSJEmSJEmSJKkWiu4E7d+G1bfDsksgXQokg04FZEE4F1reC/WGBx1mq8ybN48XX3yRb7/9lubNm9OlSxe6devGyJEt6N8fjjsuzbRpIYq2k56bnJxMicrDD8P++2/9/r/8JQwYAMcdBy++CGPHQrNmVZ9TkiRJklQ7Rf476+e8efP497//zdixY/n6669JpVK0adOGPfbYg3Xr1vHqq6/y8MMPc/nll/Pb3/6WgoKCgJNLkiRJkqTa5I03oKysZo61//5w3nlVP248vvX7xGLwxRfws59VfR5JkiRJkiRJklQ5ztQqSZIkSap1YrFYYMUrDRo04Lwf3J13xRVXVCyfc845fPPNN8ybN481a9YQDodp3749/fv3r9hm4cKFlc5g8YokSZIkSZIkSZJUi4VC0OjXkP//YNExUPYppANsBQnlQf6B0OIeiDYNLsc2uPnmm7nhhhuYN29exbqGDRvSo0cPTj31VH75y1/y5psh7rorxQUXhCkrg0QiuLx5eXDMMfCPf0Bl5rPddVeYPBnGjIFevTLlKwcfXHU5JUmSJEm1VyQSobCwkKuuuooHHniA8vLyis/OOussjj/+eNq1a8fy5cs5//zz+fvf/05OTg4XXnhhgKklSZIkSVJt88EHNXes1avhuecyx2zaFM4666e3P+ccaNBg4/WXXgqHHZZZnjIFFi3atjwffmjxiiRJkiRJkiRJ2yNnapUkSZIk1ToFBQWEw+GgY2wkKyuLHj160KNHj01+vm7dOp577rlKH6dhw4aVHkOSJEmSJEmSJElSwLI6QPt3YPXtsOzizLp0cc0dP5QPoSi0vBfqDa+541aRV155hYsuuogBAwYwduxYsrOzmTp1Kg8//DBvvPEG7777Li+99BLXXXcdp5/ejGHD4LjjYNo0KKrhnpv8/Mzr4Ydh//2rZsxYDP7yFzjwQBg9GkaNyrzPyqqa8SVJkiRJtdO6des44YQTePrpp+nTpw/77rsv9erVY+7cufz5z39m6tSp3HXXXTRr1ozrr7+ewsJCrr/+eotXJEmSJEnSFlu7FpYvr7nj3Xdf5gWZ6+ObK1759NON19WvD0OGfP/++uu3Lcu6dfDOO3DCCdu2vyRJkiRJkiRJqj4Wr0iSJEmSap2WLVuSSCSCjrGRN998k5133pmddtqJvLw8IpEIZWVlrFixgq+++or333+fkpKSSh0jGo3Srl27KkosSZIkSZIkSZIkKVChEDT6NdQ/DtaMhZXXQ3ItpNdV0wHDEMqBaBto8juoPwrCedV0rOqTSCS48MIL6dq1K9dddx39+vUDoE+fPuyyyy6cdNJJrF27lgceeIAlS5bw97//nW7duvHmm/Dqq3DddfDGG5BOQ1lZ9WQMhyE3F1q3ht/9LlOMklcNP+r998+UyZx6KgwYkCl32W23qj+OJEmSJKl2ePPNN3n66afZd999ueqqq+jevTv16tUD4Mgjj+SII47g/vvv5/zzz6d58+b84he/4IUXXuDxxx9nxIgRAaeXJEmSJEm1wYwZmevh8XjQSbbc6adnylcAvvwSnnpq28d6552qySRJkiRJkiRJkqqWxSuSJEmSpFonPz+frKysSpWYTJ8+nenTp//kNldcccVG69asWbPJ9QDvvPMO71Tz3XLhcJiWLVtW6zEkSZIkSZIkSZIk1bBIQ2h8PjQ6D4pfhRXXQckbQAjS235dtEIoH0hAwRHQ+CLI7Vv5MQP0xhtv8M033zB69OiK0pVkMkl2djZHHnkkI0aM4IMPPqBp06a89NJL3Hvvvdxwww2EQnDAAZnXwoVw++3wz39CMgmFhVWTLTc3U+hy+OFw0UXQtwZ+1E2bwpNPwr/+BYMGwbXXwkknZXp9JEmSJEk7lsmTJwNw77330qFDh4r15eXlHHbYYfTt25dnn32WY489ltatW9OzZ09atmzJyy+/bPGKJEmSJEnaImvW1K7r0ZEInHvu9+9vvDFzXX9brV1b+UySJEmSJEmSJKnqhYMOIEmSJEnStmjRokXQEQKRSCRo3rx50DEkSZIkSZIkSZIkVYdQCPIPgHbPwy6zodn1UO8YiO0MRCFcH0K5mxkjH8L1gBhk7QYNToLm/4COC6H1+FpfugKQlZVFYWEheXl5AJSWlhIOf39b9IoVK2jTpg133303++23HzfddBNPPfUUAOn/zp7SujVcfTUsWwZjx8Lo0dCpE8RiUK8e5OdvSQ6oXz+zT8uW8POfwzXXwIIFMH58zZSurBcKwVlnwWuvwQ03wDHHwOrVNXd8SZIkSdL24csvv6Rt27ZkZWUBmaJSgEgkAsDuu+/Ol19+SUFBAQDdu3enXr16tG3bltLSUsrKyigpKSEej1d8h5YkSZIkSfqhkpLKFZfUtFGjoG3bzPJ338G4cZUbr7S00pEkSZIkSZIkSVI1iAYdQJIkSZKkbdG+fXvmzp1LKpUKOkqNatCgAdGoX+clSZIkSZIkSZKkOi/WBhr9OvMCSJVA2SdQ+mHmz9Q6SBVBujRTxhLOh3ADyOkJOXtCdlcIxQI9hepSv359cnJymDx5MolEgpycHBKJBNFolA8//JCFCxeyyy670K5dO37729/y+uuv8+KLL3LEEUcQCoU2GCsWgxEjMi+A8nL47DP44AOYMgW+/hqKizMTp6RSkJMDubnQtCkMHgx77gm9ekGDBgH8IDahWzd47z24+OJMrgcfhEGDgk4lSZIkSaopu+22G2+88Qaff/45rVq1IpFIEIlEiEQirFq1ijfeeINQKMTs2bMpLS1l7ty5HHvssZSVlXHttdcSCoUIhUKk02lSqRSRSIQmTZrQrl072rRpQ6tWrWjSpMkGBaiSJEmSJGnHsv76eW1x4YXfL992W+WLU8rLK7e/JEmSJEmSJEmqHqF0ujZ1x0uSJEmSlPHVV1/x2GOPUVZWFnSUGrXHHnswfPjwoGNIkiRJkiRJkiRJUiDS6TTr1q3j//2//8eUKVPo168f//znP+nUqRNz5sxhzJgxTJw4kRdeeIGDDjqIVCpF//79KSkp4aOPPiIajW5UvlJXPfMMnHYa/OtfcMQRsDWnvX5i3rVr19Jge2mVkSRJkiRt1tdff02nTp048sgjufvuu2nUqBEAkydP5oknniASiZCfn19RYppMJrd47KysLACSySTNmjWjX79+dO3alVisbha/SpIkSZKkTRs/PnMturBw6/cdPRrGjfv+/dZevv/h/t9+Czvv/NPb77cfvPpqZrmkBNq1g+XLt+6Y/6t5c1iypHJjSJIkSZIkSZKkqhcNOoAkSZIkSduiTZs2JBKJoGPUqKysLDp27Bh0DEmSJEmSJEmSJEkKTCgUol69eowdO5Zjjz2W9957j759+9KpUycWLVpEWVkZf/zjHznooIMACIfDJJNJWrduTSwWI51OB3wGNeeww2D6dKhff8snqykqKuK6667jxRdf5LvvvqNFixaMGDGC8847r1qzSpIkSZKqxi677MKZZ57JPffcwz777MPQoUMJhUJkZWVRUFBAJBIBoKysbKvHLi8vr1hevHgxzz33HJMmTaJXr17stddeNG7cuMrOQ5IkSZIkbb9yciAcDjrFlrnwwu+X77+/8qUrANnZlR9DkiRJkiRJkiRVPYtXJEmSJEm1Uk5ODp07d2bmzJk7zMQ4iUSCCRMm0L1796CjSJIkSZIkSZIkSVKNWb16NXPmzKFVq1a0bNmSZDJJx44defnll7n++uu57777KC8vZ8899+SXv/wlp556asW+U6dOZenSpfTq1YtUKkW4tsz+UkWaN4ctvaQ+ffp0Lr30Ul588UVatGhBhw4dKCoq4uKLL+b555/n4YcfplGjRtUbWJIkSZJUaZdccgktW7akqKiIUChEdjXNBrq+iOWDDz7go48+omXLluy7777ssssu1XI8SZIkSZK0fcjNrfoxx4yByy/PLI8bByef/P1nbdtC796Z5fV/AuTlwRFHZJaXL4cpUzYcc/fdYdiwzHIqBX//e9VktXhFkiRJkiRJkqTtk8UrkiRJkqRaa+DAgcyePZt4PB50lGoXiUQA+Mtf/sIzzzzDAw88UO0FLKlUiuXLl7No0SIWLVpEcXEx8XiceDxOOBwmFouRlZVF06ZNadWqFa1atSK3Ou6WlCRJkiRJkiRJkrRDO/fcc3n//ff585//zPDhwyuunzZo0ICrrrqK3/zmNxQUFJCVlUUsFqvYb/ny5Tz00EMsXbqUE088cYcrXVkvFNr8NrNmzeKcc85h8uTJ7Lvvvtx+++107tyZxYsXc99993HllVcyZswYbr75ZtLpNKEtGVSSJEmSVOO++uornnjiCUKhEDk5OTVyzFQqRSqVYv78+TzyyCN07tyZQw89tMaOL0mSJEmSalb79pBI1Nzx9t8/U8byv5o1gyefzCy//jrst9+Gn19wAay/TeCZZ2D27KrJY+esJEmSJEmSJEnbJ4tXJEmSJEm1VqtWrahfvz4rVqwIOkq1C4VCjBo1itatW3PjjTfSs2dPLr/8ci677LIqO0Z5eTmzZs1i3rx5zJs3j5UrVxKJREin0z9ZbrO+hCUej5OTk0OLFi3o0KEDnTp1okWLFlWWT5IkSZIkSZIkSdKO57e//S3PPvssw4cPZ/jw4QAkk8mK8hWA5s2bA5BOpyvWJRIJrrzySu6//35+85vfsM8++9Rs8Fpk3bp1XHTRRUyePJmTTz6ZCy64gM6dO5NIJGjZsiW/+93vePrpp/nPf/7DmDFjaNKkSdCRJUmSJEn/o7S0lEmTJjFr1qyfvO+3usXjcWbNmsWcOXMYPnw4HTt2DCyLJEmSJEmqHp061WzxyrbYaSf45S+/f3/99VUzbiwGQ4ZUzViSJEmSJEmSJKlqhdI/fMJQkiRJkqRaZtq0aTz33HOBPiBYE9q1a8fJJ58MwNSpU7n77ru599576d27Nw899BC77bbbNo+9fPlypk6dyieffEIoFKK8vLzSecPhMJFIhEaNGjFo0CB+9rOfEY3a/ypJkiRJkiRJkiRpy7366qscfPDBnHPOOfzf//0fO+20EwBFRUUUFRUxZ84c+vbtu9G1yHQ6zT333MPpp5/OyJEjGT9+fBDxa4V0Os2VV17JlVdeydChQ/nzn/9Mz549Kz4vKysjOzubk046iX//+998/vnndOrUKbjAkiRJkqSNfPXVVzzxxBPE43ES29Gsp7FYjM6dO3PooYeSk5MTdBxJkiRJklSFevaE6dODTlHzGjSARx+Fgw4KOokkSZIkSZIkSfpfFq9IkiRJkmq1eDzOddddV6eLV7KyshgxYgSdOnUiFAoBsGTJEiZNmsRf//pXvv32W66//np++9vfbvGYqVSKWbNmMWXKFJYtW0YqlSKVSlVbfoA+ffrQr18/GjZsWC3HkSRJkiRJkiRJklR3JJNJjjvuOD755BPuu+8++vXrRzweZ+bMmVx44YXMmjWLhQsX0qVLF371q19x+OGHs+uuu1bsX1payvTp0+nYsSNNmjQJ8Ey2b9OnT+eoo44iHo9z66238vOf/7zis3Q6XXGNulevXsycOZPJkyez5557BhVXkiRJkvQD6XSaV155hffee2+7vZc6Go2SnZ3NySef7PdzSZIkSZLqkHPOgX/+E3a02cuysmDxYmjcOOgkkiRJkiRJkiTpf4WDDiBJkiRJUmXEYjGGDBlCLBYLOkq1CIVCNG7cuKJ0ZX1BSosWLRg6dCj77rsvyWSS888/nzvuuGOLxpw3bx433XQTTz31FIsWLSKRSFRb6QpAeXk55eXlvPfee/zzn/9k0qRJ2+3DnZIkSZIkSZIkSZKCl06nKSsrY+7cuey6667069cPgJdeeoljjjmGV155hWbNmtGlSxdmzpzJJZdcwlVXXcWqVasqxsjJyWGvvfZyUtfNeOGFF5gzZw4jRoxg7733BjI/f6CidOWRRx5h+vTpdOnSxdIVSZIkSdpOpNNpJk6cuF2XrgAkEgmKi4u5++67Wbp0adBxJEmSJElSFRkwAAoKgk5R8xo0sHRFkiRJkiRJkqTtlcUrkiRJkqRab8CAATRu3Lhi0pe6JBKJcNRRRxEKhUgmk4TDYRKJBDNnzuTkk0/mnnvuoV27dpx77rmcfvrpwPeT4PyveDzOpEmTeOCBBygsLKS8vLwmT4VkMkkikWDatGnccsstzJ8/v0aPL0mSJEmSJEmSJKl2CIVCxONxlixZQrNmzQD49ttvufXWW1m2bBnvvvsuU6ZM4bPPPuOee+6hW7du3H///Vx44YWk0+kfvWaqDZWXlzNu3DgAhg4dSsOGDYHMz3/9z/Cbb75hwoQJhEIhzjjjDCBz7VeSJEmSFJx0Os1//vMfZsyYsV2XrqyXTqcpLS3l3nvvZfHixUHHkSRJkiRJVaBPH0ilgk5R83r3DjqBJEmSJEmSJEn6MRavSJIkSZJqvXA4zFFHHUUkEgk6SpWKxWLst99+NG7cGKDi/P72t79xxBFH8NJLL9GzZ08eeeQR/vrXvxIKhSgtLSUUCrFq1SqWL19eMda8efO45ZZbmDZtGolEIpDzWS+RSFBYWMj999/PpEmTasUDn5IkSZIkSZIkSZJqVoMGDdh999154403KC0tJZVK8dJLL3HrrbfSt29fotEoACeffDK33347LVq04LnnnmPFihWEQqGA02//0uk0xcXFlJSU0KdPHw466KCKz1KpFKFQiJKSEh555BGef/55hgwZwuDBgwHq3LV5SZIkSapN0uk0kyZNYtasWbXuHtzy8nLuu+++De5xliRJkiRJtVOnTlBQEHSKmpWfDyNHBp1CkiRJkiRJkiT9GItXJEmSJEl1QtOmTdl3332JxWJBR6kSoVCIxo0b079//4pJgV5//XVOPfVULr/8chYvXsxll13GE088Qf/+/cnNzSWVSpGTkwPAgQceSLNmzXjggQd4/vnneeCBBygsLAy8dOWHEokE06ZN45ZbbmHp0qVBx5EkSZIkSZIkSZK0nUilUgAMGTKEb775hquvvpqXX36ZaDRKly5dSCaTRKNR0uk0yWSS/v37c9hhh7F06VKWLVsWcPraIRQKEQqFKC0tpaysjPLyciBzHTccztxiPn78eO644w4aNmzISSedRNeuXX90vPX/m0mSJEmSqtcbb7zB9OnTa13pynplZWXce++9FBYWBh1FkiRJkiRVQjgMF1wAublBJ6k56TQce2zQKSRJkiRJkiRJ0o+xeEWSJEmSVGcMGDCAxo0bVxSV1GaRSIQRI0YQDodZvXo1Dz30EEcccQRjx46lZ8+ePPbYY1x++eV06NChYp90Og3ArbfeyrRp02jatCnPPvssb7/99nZVuPJDiUSCwsJC7r33XubPnx90HEmSJEmSJEmSJEnbgfXFH+effz5DhgzhH//4B6+99hrRaJSioiIikQgAyWSyYrmkpITGjRuTTCYDy13bNGjQgJNOOok5c+bw8MMPE4/HiUajADz00ENcccUVLFu2jF//+tccdthhwPfXpX8onU4TDoeJx+Pcdddd/OlPf+Kmm27ilVdeqdHzkSRJkqS6bsGCBUyZMqXWlq6sV1payuOPP77J75iSJEmSJKn2OPXUTBnJjiAWg9GjIS8v6CSSJEmSJEmSJOnHhNLemShJkiRJqkNWrlzJnXfeSVlZWdBRtlksFmPo0KH07t2bL774gt/97ne88MILlJaWctlll3HiiSeyyy67bLBPIpEgGo3y9ddf06lTJ3beeWfOOuss1q1bF9BZbL1YLMYxxxyz0blJkiRJkiRJkiRJ2nGk02lCoRCpVIpwOMykSZO45JJLmDVrFqlUioEDB3LLLbfQq1evin3ee+89TjnlFPLz83nnnXcqilu0edOnT+foo49m3bp1HHXUUXTs2JGZM2fyr3/9C4Arr7ySU045hVatWm12rBEjRvCf//yn4n2jRo0YNmwYY8eOJRaLVds5SJIkSdKOIJFIcMstt7B27dqgo1SJWCzGsGHDNvh+L0mSJEmSap+jj4bHH4dUKugk1Ss3Fz7+GHbbLegkkiRJkiRJkiTpx1i8IkmSJEmqcxYvXszYsWOJx+NBR9lqsViMwYMH07NnT55++mmuuOIKvvrqK/bff39OPvlkjj/++Ipt10849EODBg1i6tSpXHXVVaTTaRKJRE2fQqXEYjF++ctf0q5du6CjSJIkSZIkSZIkSapBV111FX/60582+dnEiRO59tpr+UV9lpAAAQAASURBVPjjjyktLeXAAw9k5MiRHHLIIXz22Wdcd911vPzyy7z22msMGTKkhpPXfsuXL2f06NFMnjyZoqIiUqkU3bt351e/+hW/+c1vtmiM8ePHc+yxx9KrVy/uv/9+li1bxgsvvMDdd99N586dGTduHJ06darmM5EkSZKkuuv555/nww8/rHX3Bv+UrKwszj77bOrXrx90FEmSJEmStI3eew/22w+Ki4NOUr3694d33gk6hSRJkiRJkiRJ+ikWr0iSJEmS6qR58+bx4IMP1qrylVgsRt++fTnwwAM56KCDePXVV2nUqBGHHXYYt9xyC/Xq1QMglUoRDoc32v/uu+/m9NNP55e//CWdOnUilUrV9ClUiaysLE4++WRatGgRdBRJkiRJkiRJkiRJNeDEE0/kwQcfZNKkSQwdOrRi/Q+vjc6ZM4fbbruNF198kc8++wyAgoIC1q1bx0477cSll17KBRdcEEj+uuKNN94AoLS0lL333pv8/HwA0uk0oVDoR/dLp9Ncc801/N///R9PPfUUhx12GABFRUWMHTuWiy66iNNPP50bb7yRSCRS/SciSZIkSXXMggULuO++++pU6QpAOBymbdu2jB49+ie/d0qSJEmSpO1XOg1dusAXXwSdpPoUFMADD8CRRwadRJIkSZIkSZIk/RSLVyRJkiRJddaCBQt44IEHKC8vDzrKZsViMQYNGsQ+++xDKBTirrvu4oYbbuDWW2+lb9++1K9fn2Qy+ZOT0EyYMIHZs2dTUlJCLBarwfRVLzc3l3PPPZecnJygo0iSJEmSJEmSJEmqRo8++iijRo3ij3/8IxdddBH169f/ye3fffddZs+ezZNPPklWVhbt2rVj1KhR9OrVq4YS7zji8TixWGyz16oB3nrrLYYMGcJ9993HCSecsMFn+++/P59++invvvsuO++8c3VGliRJkqQ6J5FIcOutt7JmzZqgo1SLWCzGsGHD/F4vSZIkSVIt9uabMHQolJQEnaTqRSLQuzdMnQrhcNBpJEmSJEmSJEnST7F4RZIkSZJUpy1dupT77ruP8vJykslk0HE2KRqNctBBB9GvX78N1icSCaLRKOl0mlAotNlxli9fzh133EEikaiuqDUmGo3SpUsXhg8fHnQUSZIkSZIkSZIkSdVk5cqVdOjQgYEDB3LTTTex++67V3y2ePFili1bRklJCf379w8w5Y5p/XXqsrIyzjrrLE477TQGDBiwwTbr1q1j/PjxTJ8+nSZNmvDPf/6TnXbaiZtuuokDDjiA8H9nnRk8eDBTpkzh9ddfZ5999gnidCRJkiSp1po2bRrPPfcc8Xg86CjVJjc3l4suuqjie+T/Z+++o6QqDzeOf6dtpbk06b0piFQpgj02CCgW7MYao6LGxBiNBX+WxERjiUaNDVvsXWwRxYKgoICoKCAdBJG+u+xO+/0xsoCgUnb3svD9nDOHuXfufd/nLrucs8yd95EkSZIkSVXP2WfDww/veOUreXkwZQq0aBF0EkmSJEmSJEmS9Eu8C1GSJEmStEOrX78+5513Hq1btyYWiwUdZwPRaJQaNWpwyimnbFS6svZ1YLNKV5LJJE8//fR2Wy6zpRKJBFOnTmX69OlBR5EkSZIkSZIkSZJUQY499ljy8/M599xzy0pXli1bxkUXXUT37t3p0qULffr0oWfPnrz77rtl5+3Ii81uL9a+T33eeefx4IMPcuONN27w+meffcbvfvc7zjzzTB599FHGjx/PwQcfzNdff80555zD1VdfzejRo7nwwgv54IMP6NChg6UrkiRJkrSF0uk077///g7/e3AymWTatGlBx5AkSZIkSdvg5puhVq2gU5Sv/Hy44QZLVyRJkiRJkiRJqiosXpEkSZIk7fDy8vIYOnQoRxxxBNnZ2UQikaAjEY1G6datG+effz6NGzfeonNTqRQAixcvLita+fDDD1m6dCnpdLrcswYlHo/z7LPPsmbNmqCjSJIkSZIkSZIkSSpn//73v3nrrbe45pprGDhwIACff/455513Hrfeeiu5ubkcfvjhtGrVivHjx7Pvvvvyn//8B4BYLBZk9J3KX/7yFw466CBuuukmILMYbjqd5q233uKpp57igAMO4NVXX+Wll17i4Ycf5pNPPiEnJ4drr72Wgw46iEcffZS2bdvy8MMPA1BaWrrRHMXFxZV6TZIkSZJUVSxYsIBVq1YFHaPClZaW8sEHHwQdQ5IkSZIkbYP8fHj8ccjNDTpJ+YhEYLfd4Lzzgk4iSZIkSZIkSZI2l8UrkiRJkqSdRocOHRg2bBitW7cObCGeaDRKjRo1OOWUUzjkkEOIRqNbPEY4HKawsJBrrrmG559/niVLljB69Gji8XgFJA5WPB5n5MiRQceQJEmSJEmSJEmSVI6WLl3KjTfeCMCoUaPK9t9///3897//5YYbbuCtt97ipZde4uuvv+bSSy8F4LLLLuPzzz8PJPPOqlmzZrz++uu0bNmSRCJBJBIhFArxxhtvUFJSwhFHHEHPnj0BSCQSdOrUidtvv52OHTty00038dlnn/Hhhx/StWtXALKysgC4/fbbOfLII+nWrRtDhgzh3nvvDewaJUmSJGl7NWbMGBKJRNAxKsXChQtZunRp0DEkSZIkSdI26N8fTj4ZcnKCTrLtsrPhiScg7AptkqqIkhL46iuYOBE+/BDefRfGjYNJk2DGDEgmg04oSZIkSZIkVbxQOp1OBx1CkiRJkqTKNm3aNEaPHs2iRYtIpVKkUqkKnS8rK4tYLEbv3r3Za6+9tqpwZX1z587ld7/7He+++y6XXXYZJSUl7Ki/4sdiMU4++WQaN24cdBRJkiRJkiRJkiRJ5eT555/n9ttv5+2336Z58+ZceumlXH311QwZMoTbb78dgHQ6TSgUAuCMM87g/vvv56677uKss84KMvpOLZVKsXr1ag4++GDGjRvH1KlTadu2LfF4nGg0SigUYs2aNTRu3JgDDjiAJ554gng8TiwWA2Ds2LHcddddPPTQQ8RiMdq1a0dJSQkzZsxg4MCBPPLII+Tn5wd8lZIkSZIUvKKiIv75z3/uNMUr4XCY7t27c+ihhwYdRZIkSZIkbYOiIujbF778MlMCUBXl5sKDD8IxxwSdRJI2raQEPvsMxo+H99+HsWNhzpxMaVQ4DD/cbgVAOp0pXYnHoU2bzL/RfftCt27Qvj1EIsFdhyRJkiRJklTe7FOXJEmSJO2U2rRpwxlnnMHZZ59Nly5diMViZQu9lJdIJEIkEqF58+YcffTRXHzxxfTt23ebS1cAmjRpwnnnnUerVq1YvXr1Dlu6AhCPxxkzZkzQMSRJkiRJkiRJkiSVo8GDB/PII49w4YUXsnjxYn7729+Sk5PD9ddfD6wrXVm7wOxee+0FwJo1awLLrMxCuDVq1ODoo48G4NFHHwUgFouRSqUAGD9+PEVFRcyYMYN0Ol32Xvz48eO57LLLePjhh+nXrx8vv/wykydP5tVXX+Wqq65i5MiRXHbZZSQSibKxJEmSJGlnNXHixKAjVKpUKsWnn3660xTNSJIkSZK0o8rLg7ffhqZNoZw/tl0p8vLgllssXZG0/Uml4I034MADoXp12H9/uPhiePRRmDEjU6yyejWsXAkrVqx7rFwJhYVQWgqffw733APnngu9ekF+Phx/PEyYEPTVSZIkSZIkSeVj21d6lSRJkiSpCqtTpw4DBgzgV7/6FVOmTOHjjz/mu+++IxKJAFBaWrrZY0WjUSKRCPF4nGrVqrHbbrux1157UatWrQrJfvDBB7NkyRK+/vrrChl/ezJt2jQKCwvJz88POookSZIkSZIkSZKkcpBKpWjQoAE333wzXbt25Z///CcDBw4kNzcXgFAoBFD23u3KlSsBKuz9V22ZQw45hEceeYR77rmHBg0acOSRR1KvXj2++eYbRowYwZo1azjggANIpVJEIhGWLl3KNddcwzvvvMOxxx7LJZdcQpcuXQBo2bIlV1xxBa+//jojR47kqquuoqCgIOArlCRJkqRgff311ztdCUkoFGLx4sU0bNgw6CiSJEmSJGkb1KoF778Pe+0FCxZkFvuvCvLyYPhwOOusoJNI0jpLl8L998PNN8OqVZlyFcgUrWyttWMAPPEEvPACNGsGl16aKZ7Kydm2zJIkSZIkSVJQLF6RJEmSJAnIysqia9eudO3alVQqxffff8+CBQuYN28ec+bMYenSpSQSCUKhEKFQiHQ6TTqdJhwOU61aNRo1akSzZs1o0KABu+66K1lZWRWeOR6PM3v2bMLhcIXPtT345JNP6NevX9AxJEmSJEmSJEmSJJWDcDhMKpUiHA5z4okn0rNnT5YuXUo0uu725rWvL1iwgLfffpv69evTt2/fAFNrrd12240nn3ySo446igsuuICHH36Y3XbbjQ8++ICpU6fStWtXDjzwwLLinFtvvZWXX36ZXr16cdlll9GpUycg83ecTCaJxWK0atWKMWPGMG3aNPbaa68gL0+SJEmSArdo0aJfPKZz584MHjy4bHv48OEbHXPVVVeVPX/++eeZNGnSz47ZtGlT2rdvT5MmTahRowZ5eXkkk0mWLFnClClT+Oijj0ilUhudV7NmTfr160erVq2oVq0aJSUlzJ07lzFjxjB37txfvBaAdDrNggULLF6RJEmSJGkHUK8ejB8P++wDM2bAmjVBJ/p5ublwyy1w5plBJ5GkjEWL4OKL4ZlnIByGoqKKmSeVyoz95Zdw7rmZxznnwNVXZwqpJEmSJEmSpKrE4hVJkiRJkn4kHA5Tt25d6tatS+fOncv2p9NpUqkUiUSCcDhMNBolFAoFlnPKlCmBzV3ZEokEY8eOpW/fvjtN0YwkSZIkSZIkSZK0owuHw6TTaUKhEG3bti3bn06nSafThMNhkskkjz76KK+99hpXXnklrVq1CjCx1te6dWsmTpzIZZddxhNPPMHEiRMpLi5m77335tprr6V3794AvPfee/z3v/+lZs2aXHbZZey+++5lY4TD4bL3gJcsWUJ+fv4G5TtA2feIJEmSJO0sVq1aRTweD2Tufv360bp16w32RaNRGjVqRKNGjWjXrh0PPfQQ6XS67PVdd92Vk08+mdzc3A3Oad++PW3btuXFF1/8xcIXgHg8zpw5c+jevXv5XZAkSZIkSQpM7drw4Ydw+OHwySdQWBh0oo1FIpCdDQ8+CEcfHXQaSYJ0Gp54As4+G4qLoTL/q3j16syf//oXPPooPPkk9O1befNLkiRJkiRJ28riFUmSJEmSNlMoFCISiRCJRIKOQjqd5v333w/sQ5VBSCQSTJ8+fYMFlyRJkiRJkiRJkiRVbZsq1AiFQmX777zzTm677Tb69+/PlVdeWdnxtBmuv/56zjzzTFasWEFpaSnt27enRo0aQOa97QkTJjBjxgzOPfdc+vbtW1a0ApBKpQiHw/zvf//j1VdfpWHDhrRo0WKD8S1dkSRJkrSzWbhwIdFolGQyGcj8K1euZNKkScyZM4dIJMJee+1V9rta8+bN6dSpE5MnTwYyv7MNGTKkrHTl66+/ZsKECTRr1ow+ffoQDoc5/PDDmT17NsuXL//FuefNm1dh1yVJkiRJkipf9eowejTcdRf88Y+wZg0E9F8eG8nPh912yxQc/OhtakkKxKJFcOqp8O67UFQUXI7i4szjoIPgN7+Bv/8d8vKCyyNJkiRJkiRtLotXJEmSJEmqglasWMHKlSuDjlGpSktLmTx5ssUrkiRJkiRJkiRJ0k5gzZo1PPjgg1xwwQV0796dhx9+OOhI+hk/LktJp9NlBTovvvgi0WiU/fffn1122aXsmLWlK0uXLuWuu+4CYNiwYRQUFJQdM3fuXO655x7S6TR169blgAMOoGPHjpVzUZIkSZIUkPnz51NaWhrI3B9++CGzZs0ilUqV7ZsxYwYXXHAB1apVA6Bx48ZlxStt2rShTp06QOZ3+aeeeopEIsHXX39N/fr1adWqFbFYjB49evDmm2/+4vwrVqwgkUgQjfrxZ0mSJEmSdhShEJxzDhx6KBx3HHz2GRQWBpcnEoHsbLj+ejjvPAiHg8siSWs9/jicfXam8CQeDzpNRnExPPAAvPBCpqSqb9+gE0mSJEmSJEk/zzsPJUmSJEmqghYsWEAkEiGRSAQdpVLNnz8/6AiSJEmSJEmSJEmStsDaco2f2v658xo1asRVV13FwIEDadSoUUXGVDkLhUIAfP/990ydOpWmTZtywAEHAJlSFqDs++D+++9n5MiRdO/enSOOOKJsjA8//JC//OUvvP3224RCIWKxGPn5+VxwwQVceeWVlXxFkiRJklR5Zs+eXfa7U2X75ptvNtqXSCRYsWJFWfHK+qUw6xdxLly4cIN7m+fOnUurVq0AaN68+WbNH41GWbx4MQ0bNtya+JIkSZIkaTvWvDmMGQN33QV//CMkElBSUrkZqlWDDh0yBQctW1bu3JK0Kek0XHwx3H03FBUFnWZjxcUwfz4cdBDccQf85jdBJ5IkSZIkSZJ+msUrkiRJkiRVQfPnz6dkG+4m7Ny5M4MHDy7bHj58+EbHXHXVVWXPn3/+eSZNmvSzYzZt2pT27dvTpEkTatSoQV5eHslkkiVLljBlyhQ++ugjUqnUVmcGWLlyJfF4nFgstk3jSJIkSZIkSZIkSaocS5YsIZ1Os3TpUjp06LBB6Uo6nS4r6PixvLw8Bg4cyEEHHUROTk5lxVU5y83NJS8vj5ycHPLz84EN/96feeYZ7rzzTmKxGOeeey7NmjUrO/eNN97g7bff5vTTT+fcc89l7ty5PP/881x//fV8/fXX3HnnndSoUSOQ65IkSZKkirR69eqtOm/9e3/LU0FBAbvuumvZ9ldffVX2vFatWmXPf5x7/e2CgoLNmisUCm319UuSJEmSpO1fKATnnAO//jXcfnumhCWVglWrKm7OWAyiUejcGS65BAYNgvVuXZCkwCSTcNpp8PTT22fpyvqKi+Hcc2HZMvj974NOox1dPB5n8eLFrF69mkQiQSKRIJ1OE4vFiEaj5OfnU79+fdcdkSRJkiRJG7F4RZIkSZKkKmj27NlBR9hIv379aN269Qb7otEojRo1olGjRrRr146HHnqIdDq91XPEYjEWLVpE48aNtzWuJEmSJEmSJEmSpAo0Z84cbr31Vh599FHi8TjxeJx9992Xk046ie7du9OiRQtCodBG5Svrb6dSKUtXqri8vDyOP/54brzxRh555BGOP/54otHMLewffPABv//975k7dy6XX345hx12GFlZWWXnjh07luzsbM4880z23HNP9txzT7p27Up+fj4PPPAA/fv356yzzgrq0iRJkiSpwiQSiaAjlKlevTrHHXcckUgEgAkTJjB37tyy19f/PS6ZTG5w7vrb6x/3S7an65ckSZIkSRWjUSP461/hmmvguefgb3+DqVOhtDRTRFAeqlWDdBpOPRWGDYO2bctnXEkqD6kUnHgivPji9l+6slZxMVxxBcTj8Kc/BZ1GO4pEIsG3337LwoULmT17NvPnz2flypVlpSrpdLpsjZJQKFR2b2E8Hqd69eo0atSIpk2b0rBhQ3bddVfLWCRJkiRJ2slZvCJJkiRJUhWTTqdZvHhx0DE2aeXKlUyaNIk5c+YQiUTYa6+9aNGiBQDNmzenU6dOTJ48eavHTyaTLFiwwOIVSZIkSZIkSZIkaTt33HHHMXHiRDp06ECzZs344IMPePnll/nf//7HYYcdxsknn8xBBx1Ebm7uBueNGDGChx56iIcffphGjRoFlF7lafDgwTzyyCNcffXVfPXVV3Tu3JmPP/6Y//znP6xcuZJhw4Zx/vnnU7du3Q3O22effXjzzTfLynfS6TSNGjXikksu4b///S+33XYbJ5xwAvn5+UFcliRJkiRVmB8XmGyu+++/f6N9p5122lbnqFu3LieccAI1a9YEYPLkybzyyisbHFNaWlr2fG3R5qa21z/u56TTaYtXJEmSJEnaiWRlwbHHZh5TpsA998A778DXX8PaddNXr/7lcWIxyM2FNWugVi3o2hWOPhqGDoW8vIq8Aknacuk0nHtu1SpdWauoKFOaVVAAZ54ZdBpVZUuWLGHs2LFMnjyZcDhMMpnc4P2BkpKSXxxjxYoVrFixgq+//ppIJEIymaRjx4706tWL+vXrV2R8SZIkSZK0nbJ4RZIkSZKkKmbFihWk0+mgY2zkww8/ZNasWaRSqbJ9M2bM4IILLqBatWoANG7ceJuKVxKJBHPmzKFnz57bnFeSJEmSJEmSJElSxbj00kv59NNPue6667jooouAzPucDz30EM8++ywvvPACn332GcOGDeO4446joKCAdDrNmjVruOeeexg7dix33HEH119/fcBXovLQtWtX3n33XU488URuvvnmsg/Jd+jQgXPPPZfrrruu7NiPP/6YsWPH8sknn1C7dm0A/vSnP3HttdfSrVs3ILMIb0FBAeFwOJDrkSRJkqSKtrX3Cc+dO7fcMjRr1oyhQ4eWlWGOHTuW119/faPjli9fXvZ87f3Cm9peunTpZs+9Pd4nLUmSJEmSKl7HjnDbbZnnyWSmfGXCBPjww8xjxYpMsUppKUQikJ2debRqBfvsA927ZwpXCgqCvQ5J+iXXXw8PPVT1SlfWKiqCCy6ABg1gwICg06gqSaVSfPXVV3zwwQcsWrSIVCq1wfokWyuRSJSVtkyaNIkpU6ZQu3Zt9t57bzp06EAkEtnmOSRJkiRJUtVg8YokSZIkSVXM999/TyQSKXvjf3vxzTffbLQvkUiwYsWKsg9OlpaWbvM8ixcv3uYxJEmSJEmSJEmSJP1gzRJYOgGWjofFo2H1TEitgWQppJMQzoJINsRqQp29oE4fKOgGNdpDeONbkefPn8/zzz9P//79+c1vfgNASUkJNWvW5Pzzz6d///488sgjPPjgg1x55ZVEo1HOPvtsQqEQubm5vP7669xwww2WruxgGjduzDvvvMOrr75KcXExhYWFHH744dSoUaPsmI8//piTTz6Zr776ik6dOtG+fXsOP/xwXnrpJVasWMFRRx1Fs2bNeO6555g2bRpHHHFEgFckSZIkSRUnGg32o78dO3Zk0KBBRKNRUqkUb7zxBuPGjdvksTNnzqRXr14ANGjQgGg0WnaPc7NmzcqOmzVr1mbPH4vFtj68JEmSJEnaIUQi0KFD5nHiiUGnkaTyM2kSXHcdFBcHnWTbFBdn/n2ePh3q1Ak6jbZ36XSaTz75hP/973+kUqlyWXfk5+ZKJBIsWrSIl156iZdffpl99tmHXr16EQqFKmxeSZIkSZK0fbB4RZIkSZKkKiYej5f7mFdddVW5jwlQUFDArrvuWrb91VdfbfOY21vhjCRJkiRJkiRJklSlJAph1mMw5ylY9inEV0IkBxLFkP6F9yKXT8qcC5AqheptoP5+0PosqNUJgPz8fBYvXsyee+5JrVq1KC0tJTs7m3Q6TSgUonPnzjRp0oSGDRty3XXXcc4551CzZk2GDh1KaWkp1atXt3RlB3booYdusJ1KpYBMOc9VV13FV199xW9/+1uuueYa6vywKsNzzz3HKaecwtixY8nPz6dWrVocffTR/OlPfyI/P59UKkU4HK70a5EkSZKkihKJRCp0/Jo1a3LhhReWbQ8fPrzseY8ePTj00EPLFh8bN24cCxYsoEmTJmXHlJSUsHjxYgCmTZvG999/T+3atcnOzuaYY45h/PjxtGjRgubNmwOZe5/Hjx+/WdlCoVDgxTOSJEmSJEmSVBHicTj6aFizJugk5aO4GM44A55/Pugk2p6tWLGCZ555hm+//bZC1kr5OWsLXt5++20mT57M0UcfTUFBQaVmkCRJkiRJlcu7DyVJkiRJqmLi8TjpdDroGL+oevXqHHfccWUf/pwwYQJz587d5nEtXpEkSZIkSZIkSZK2woqp8NUtMPNhCIUhsXrda6nSzR9n/fNWfA4rp8KM+6B6O9jtTyTz9yE7O5vp06dTWFhIfn4+QNmCrel0moKCAi666CKi0SgXXHAB9913H0OHDiUrK6scLlRVydrClCVLljBr1iwaNWrEBRdcQO3atQFIJpMcccQRLFq0iAceeIBLL72Url27Uq9ePXJzczcYQ5IkSZJ2FPn5+SxdujSQuXfbbbey3+EBevfuTe/evTc4ZtasWYwYMQLI/J7/zDPPcPLJJ5OTk0ObNm1o06ZN2bHpdJqRI0eybNmyzc6Ql5e3jVchSZIkSZIkSduf4cNh/nyoAktFbJbSUnjzTXjuOTjiiKDTaHuTTqeZMGECb7zxBslkklQqFViWeDzOokWL+Pe//83+++9Pr169NngvRJIkSZIk7TgsXpEkSZIkqYpJJpPlXrxy//33b7TvtNNO2+rx6tatywknnEDNmjUBmDx5Mq+88spWj7e+IG+okCRJkiRJkiRJkqqUdArmPgdf/A1WTIFUHNKJcp4jCcliWD4RPjqL2qEQ957XhLNvnsB5553HddddR8OGDTOHptOEQiFSqRThcJjzzz+f0aNH8+yzzzJ+/Hi6d+9evtlUZaRSKb7++msKCgqoW7du2fdJJBIBoGvXrvzud79j9uzZHOFKDZIkSZJ2cM2aNWPevHnlfr9wRVm4cCF33303/fr1o1WrVlSrVo2SkhLmzp3LmDFjmDNnzmaPFY/HqV+/fgWmlSRJkiRJkqTKN2kS3HwzFBcHnaR8FRXBb34D/fpBnTpBp9H2YsWKFTzzzDN8++23xOPxoOMAmXsXE4kEb7/9NpMnT+boo4+moKAg6FiSJEmSJKmcWbwiSZIkSVIVE41GCYVC5Trm3Llzy22sZs2aMXToUHJycgAYO3Ysr7/+ermNHw6Hy20sSZIkSZIkSZIkaYe1ajq8fyys+hoSqytnzsQqAA5tOY2vbwrx5ycf4fbb63P66WfQunXrsvc5w+Ew8XicWCxGu3btyM3NJTs7u3IyarvUpEkTTjzxRB5//HHeffddBg8eTDgcpri4mNzcXJYvXw7AN998U1bcI0mSJEk7qkaNGpGVlUVJScnPHjdp0iQmTZr0s8cMHz58o30rVqzY5H6AESNGbH7Q9SxfvpyXXnppq85dX/Xq1YnFYts8jiRJkiRJkiRtL5JJOPpoWLMm6CQVo7gYzjoLnn026CTaHnz33Xc88MADlJSUkEqlgo6zkXg8zqJFi7jnnns45ZRTaNCgQdCRJEmSJElSOfITZ5IkSZIkVTEVUbxSXjp27MiJJ55ITk4OqVSK1157rVxLVyBz/ZIkSZIkSZIkSZJ+QjoFU/8JIzvD8omVV7qynnC6lLysNDcck2Rw3o3c+fdLGD16NEVFRWXHxGIxioqKmDt3Lvn5+dvlh6xVuYYMGUL16tW54oorePaHlRhyc3NZunQp5513HgDt2rWzdEWSJEnSDq9BgwYkk8mgYwSiUaNGQUeQJEmSJEmSpHL16quwcCGk00EnqRilpZlrnDkz6CQK2oIFC7jvvvsoLi7eru8HTKfTlJSU8MADDzB79uyg40iSJEmSpHLkSqWSJEmSJFUxWVlZgc1ds2ZNLrzwwrLt4cOHlz3v0aMHhx56aFkpzLhx41iwYAFNmjQpO6akpITFixdvU4ZYLLZN50uSJEmSJEmSJEk7rFXT4f1jYeVXkCz65eMrWF5Wmm7NYfdGz3HzvR8yatSZHHzwIfTp04c1a9YwYsQIXn75ZQYOHEjnzp2DjquADRw4kMcee4yhQ4dy+umn869//Ys6derw5ZdfMn36dPbff3/OOeecoGNKkiRJUoWrUaPGTlk6GY1GadasWdAxJEmSJEmSJKlc/e1vsHp10CkqVioFt98ON98cdBIFZeHChYwYMYLS0tKgo2y2eDzOo48+yoknnkjTpk2DjiNJkiRJksqBxSuSJEmSJFUxdevWJZlMBh1jI7vttltZ6QpA79696d279wbHzJo1ixEjRmzTPA0aNNim8yVJkiRJkiRJkqQd0qzHYdzpkFoD6VTQacpEI1AtAhfvv4hPZv4fhxz4f+zRtS/Lli1j5syZtG3blv/85z9Bx9R24qCDDmL69OlccMEFvP3227zzzjvk5+ez33778fDDD++UCw9LkiRJ2vmEQiHq1avHvHnzgo5SqSKRiPcJS5IkSZIkSdqhzJgB48cHnaLilZbCf/4D118POTlBp1FlW7JkSZUrXVlrbfnKb37zG3bdddeg40iSJEmSpG3kJ88kSZIkSapiqlevTiQSCTpGIGKxGE2bNg06hiRJkiRJkiRJkrR9+fpOGHcaJIu2q9KV9eVnp+nVNsrH18VYuWQmy5cv5w9/+ANPPPEEWVlZQcfTdmSXXXbhoYce4rXXXuPzzz9nwoQJvPjiizRo0IBUavv8/pYkSZKk8ta6dWui0WjQMSpVMpl0UTNJkiRJkiRJO5TbboNkMugUlefpp4NOoMpWXFzMAw88QElJSdBRtlppaSkjRoxg1apVQUeRJEmSJEnbKJROp9NBh5AkSZIkSVvmgQceYM6cOUHHqHRZWVmceuqpNGjQIOgokiRJkiRJkiRJ0vbhixvhs+GZ0pUqIB2KkcppQGHft6hRr3XQcbSDKC0F+3skSZIk7UhWrVrFrbfeSnInWZEvFArRuXNnBg0aFHQUSZIkSZIkSSoXxcVQrx6sXh10ksrTsSN89lnQKVSZnnzySb7++usq/35GOBymefPmnHjiiYRCoaDjSJIkSZKkrRQOOoAkSZIkSdpyzZs33ynfrE8kEtSrVy/oGJIkSZIkSZIkSdL24es7q1TpCkAoHSe8ZiE1xh0GpcuDjqMdQCoFv/0tnHoqrFoVdBpJkiRJKh/Vq1enRYsWQceoNJFIhN69ewcdQ5IkSZIkSZLKzQsvBJ2g8n3zDXz+edApVFm++uorpk+fXuVLVwBSqRRz587lM5uDJEmSJEmq0qJBB5AkSZIkSVuuYcOGZGVlUVJSEnSUSlWrVi0ikUjQMSRJkiRJkiRJkqTgzXocPv0DJIuDTrLFQuk4FM6Bt/aHg96HaF7QkVSFhcNw221w4YXQtSs89hj06BF0qo19+y1MmJBZXGLlSli9GoqLISsLqleH/Hxo2xa6d4fmzSEUCjqxJEmSpKD17duXOXPmUFpaGnSUClenTh3q1asXdAxJkiRJkiRJKjejRmXuD9mZhEIwZgzsvnvQSVTRiouLef7554nH40FHKTfxeJxXXnmFli1bUq1ataDjSJIkSZKkrWDxiiRJkiRJVVDDhg1JJBJBx6h0TZo0CTqCJEmSJEmSJEmSFLxVM2Dc6VWydKVMqgRWfAmfXAw9/x10GlVx1arBvffCk0/C4YfDH/6QeYTDweQpKcksnjFuHIweDZMmQVERZGdn/tzU2/3hcKZ8JZnMbO++O/TvD3vtBb/6FdSsWbnXIEmSJCl4zZo1IycnZ4cvXsnKyqJv375Bx5AkSZIkSZKkcvXBB1t33imnwIMPrtsOhX75nAcegFNP/enXx4+HHj1++vVDDoFXX123PWsWtGjxy/P+WGFh5rrPPHPLz1XV8tJLL+1QpStrJRIJnnvuOU488URCm/PDp+1SPB7n22+/ZcGCBaxYsYKSkhLi8TjpdJpYLEYsFiM/P58GDRrQoEEDi3YkSZIkaQdi8YokSZIkSVVQ9erVqVevHgsXLgw6SqWJxWJ06dIl6BiSJEmSJEmSJElSsNIpeP9YSK0JOsm2S62BmSOg+fFQr1/QabQDOOaYTFHJCSfAm2/CQw9BgwaVN//s2XDHHXD33ZntwsJ1RSqQKWT5KakUrFq1bvvjj2HChEwZSzwORx8Nv/897LlnhUSXJEmStB0KhUL06dOHt956a4dcvGytUChEhw4dgo4hSZIkSZIkSeUmkYDp04NOsXkKCuD++8tvvDFjym8sbZ+mT5/O9OnTSa5/Y9QOIpVKMXfuXL744gt23333oONoM3333Xd88803zJ49m/nz57N69WpisRjJZJJEIrHJc8LhMLFYjEQiQSwWY9ddd6VZs2Y0bdqUFi1aWLwjSZIkSVWUxSuSJEmSJFVRffv25cUXX6S0tDToKJUiLy+Ppk2bBh1DkiRJkiRJkiRJCtZXt8HKqZkClh1BsjhTJPPr6RDNCzqNdgDNmsE778B110GXLnDvvTBgQMXNl0plSl5uvDGzcEQqBeX1Nv76ZSyPPQbPPAMtW8Kf/gRHHQU5OeUzjyRJkqTtV5cuXXj33Xd32OKVWCxG//79iUQiQUeRJEmSJEmSpHIzdSpkZZXfPSRb4qij4NtvN9y39v6TTbn7bmjQAIqLITd32+efNStz3VlZ2z5WRUmn05YqbIN33nlnh33fAiAej/P2229bvLKdSyaTTJ06lQ8++IDvvvsOYIOSlZKSkp89P5VKlR2TTCaZNWsWc+bMIRqNEovF6NWrF127diUvz/taJUmSJKkqCQcdQJIkSZIkbZ327dvvNDdzxGIx+vTps9NcryRJkiRJkiRJkrRJq2bApMshWRh0kvIVXw6fXBx0Cu1AolG46ip4+mk47zwYNgzWrCn/eT78MFOEctRRMGpUZo6KWjAjmYSiIpgyBc45B3bdFZ54AtLpiplPkiRJ0vYhKyuLIUOGEIvFgo5S7kKhELVr16ZXr15BR5EkSZIkSZKkcjV+fLBzf/DBho/Jkzd97EknZe57Wb4cbrihfObPycnc37I9mDZtGueddx777LMPBx10EH/+85+ZPHkyoVCIVCoVdLwqacmSJSxatCjoGBVu5cqVzJ8/P+gY2oSVK1fy1ltv8fe//50XX3yRhQsXkkgkNihd2VqpVIrS0lIKCwsZPXo0//znP3nyySeZN28eaW/UkyRJkqQqweIVSZIkSZKqqEgkQo8ePYhEIkFHqXDpdJrOnTsHHUOSJEmSJEmSJEkKTjoF7x8LqQpojwhashhmjoDF7wWdRDuYvfeGTz+Fb7+Fnj3h88/LZ9zi4kyZywEHwOzZsHp1+Yy7uVavhhUr4PTT4fDDYfHiyp1fkiRJUuVq2bIlHTp02OHuGY5EIhx11FGEw37UWZIkSZIkSdKO5aOPKv9+krXefRfWrMmUqbz/Ppx5JoRCGx/XpAncfnvm+XnnwZw55TN/KpW5Xydozz77LF26dOH+++8nHo+zYsUKbrvtNk444QRefvllwuHwVhUpPPbYY7Ro0YLjjjuOsWPH/uRxX375JePGjWPChAnMnDmToqKibbmc7cbYsWN3itKaRCLBhx9+GHQMrScejzNy5Ehuv/12PvzwQ0pKSigtLa2w+daWuUydOpWHHnqIe++9l2XLllXYfJIkSZKk8uHdiJIkSZIkVWE9evQIOkKFC4VCdOzYkezs7KCjSJIkSZIkSZIkScGZ+xys+ipTwLIjShbDR2cFnUI7oF12gSeegAsugH33hbvugq1YM6HMhx9C27Zw772ZApYgFRbCW29Bmzbw5JPBZpEkSZJUsQ477LAd6l7aWCzGfvvtR+3atYOOIkmSJEmSJEnlbuHC4OZu2hSys6FmTejbF+65B556asNjQiEYMSJzzBNPwKOPlt/8JSUQdDfBuHHjGDZsGDVr1uTBBx/klVde4aWXXuKWW25h2rRpXHPNNcyZM4fQphppNmFtQctbb73F+eefz+zZsxk1ahSLFy8G2KCIZMmSJVx//fUMGjSI3r1706NHDzp16sSpp57KlClTfnKOiRMncumll3L88cdz+umnc9tttzFz5sxt+CqUv9LSUiZPnrxTFK+k02mmTp26wxTmVHVz5szh9ttv59NPPyWRSJBMJitt7nQ6TTweZ+HChfz73/9m3LhxW1XaJEmSJEmqHBavSJIkSZJUhdWoUYNWrVoRDu+4v+JHIhH69OkTdAxJkiRJkiRJkiQpWF/8DRKrg05RsQrnwvcfB51CO6BQCE4/Hd5/H+6+G448Er7/fsvGSCbhwgvhgANg3rzgS1fWKi2FlSvhtNPg8MNhxYqgE0mSJEmqCNnZ2QwZMoRYLBZ0lG0WCoWoXbs2vXr1CjqKJEmSJEmSJFWIyu5qWLECHnkkc//IQQfBccfBBx+se33IEDj66HXbv/897LcfzJ8P55xTvlmSyeDvq3nttddYsGABp59+Oscccwy77LIL9evX58wzz+Tcc89l/PjxPP300z/k/fkCh3Q6TSgUYsqUKfzxj3+kefPmHHbYYWRlZVGzZs2yYwCKior461//yl/+8hdycnK47rrreOCBBzj11FN59tlnGTJkCJMmTQLWlbWUlpZy++23069fP2666SbGjx/P6NGj+fOf/8wJJ5zAmDFjNpgjSJ999lnQESpVKBTi008/DTrGTi0ejzNy5EgefvhhVq1aRSKRCCzL2gKWt956i//85z8sC7phSpIkSZK0STvuqqySJEmSJO0kBgwYQDQaDTpGhYjFYvTo0YO6desGHUWSJEmSJEmSJEkKzoovYcWUoFNUvFQxfHlz0Cm0A2vXDsaOhZYtYc894e23N++8khIYOBD+85/gF4b4KYWF8L//Qc+esHhx0GkkSZIkVYSWLVvSuXPnKl++kpWVxdFHH0047EecJUmSJEmSJO2YKvv+kgsvhJNOggceyNw/8vjjcMABMHPmumMGDsz82bAhXHstpFLwm99AeXcHpNOwenX5jrklVqxYwXvvvUetWrXo378/AIlEgng8DkDPnj0BmDp1KgCRSORnxwuFQqxevZrhw4eTSCT4v//7P7Kyskin0+Tk5ADrSlRGjRrFHXfcQceOHXn00Uf585//zCmnnMK//vUvHn30UaZNm8Ydd9yxwTkvvfQSF1xwAXXr1uXRRx9l5MiRvPTSS/z1r3/ls88+44ILLmDBggWEQqFy/kptuY8++qjs67gzSCQSfPzxx0HH2GktXLiQ22+/nU8//TTQwpUfi8fjfPvtt/z73/9m/PjxQceRJEmSJP2IdyVKkiRJklTFVa9encMOO6zKf4hyU/Ly8th///2DjiFJkiRJkiRJkiQF66tbIbUTfGA5nYJ5z0PJ0qCTaAeWnQ033ZQpUTnhBLj8cvi59QAKC+HAA+Gdd6CoqNJibpXS0syCGd26wdy5QaeRJEmSVBEOO+wwWrduTTQaDTrKVonFYpx88skUFBQEHUWSJEmSJEmSKsz20DtdUgITJqzbrl8/82fdupCTk8n4xhuZopR0Gh58cN2xzZtn9j333NbNHeR/YS9btozp06fTrl07mjZtCmTKVdYWrNSqVYuaNWsyf/58Fi9evFlj/uMf/+DVV1/liiuuYO+992bRokXk5uaSlZUFQDqdBuDrr7+mpKSEAQMG0KlTJxKJBMlkEoC99tqLPn36MHr0aCZOnEg0GqW4uJiRI0cCcOGFF3LMMcfQunVrOnTowPnnn8+f/vQnJkyYwOOPPw6sK2sJQjKZZMmSJYHNH5RVq1ZRUlISdIydzqxZs3jggQdYtWrVdlW6slY6nSYej/PGG28watSosn8DJEmSJEnBq5p3VkqSJEmSpA3sscceTJw4kTlz5gR6s0R5ikajHH300VX2g6GSJEmSJEmSJElSuUgUwsyHIb39fXi0QoRCMOM+2O2PQSfRDu6QQ+DTT+HUU6FfP3jsMWjZcsNjSkoyx40fD2vWBBJzi8XjsHAh9O6dWTxj7aIZkiRJknYMoVCIIUOG8NhjjzFnzpztcrGpnxKLxTj++ONp2LBh0FEkSZIkSZIkqULl5lbeXNWrQ+PG8OWXG+7PyYFu3dZtL1xYOXnCYcjL2/ZxksnMrWTxeOaRlZV5/JJVq1axfPly9thjD2rUqAFk/m99rezsbHJzcykqKqK4uBjIlCisfwxkSk7C4TCPPfYYN954IxdffDFHH300M2fOZM2aNeTm5pKdnb3BOcuXLwegdu3aZfvWjpuXl0eNGjUYM2YMc+bMYc8992TRokV888031KxZk44dOwIQj8eBzP+p77bbbgB89tlnZXmC8t133xGNRiktLf3Z4zp37szgwYPLtocPH77RMVdddVXZ8+eff55Jkyb97JhNmzalffv2NGnShBo1apCXl1dWBDNlyhQ++uijTa6zsscee9ClSxd23XVXYrEYq1atYsaMGbz33nusWLHiF644IxaL8e2339KsWbPNOl7bbtq0aTz11FNlPwvbs3g8ztixYykuLuawww7b6N8RSZIkSVLl2w76kCVJkiRJ0rYKhUIceeSRO0xJSSwWo0ePHjRq1CjoKJIkSZIkSZIkSVKwZj6a+QT5ziJZDFNvhvTGH4SWylv9+vDKKzB0KOy1Fzz66LrXEgk44ohMeUlVKV1ZK5mERYtg771h2bKg00iSJEkqb5FIhOOPP55WrVoRi8WCjrNZYrEYJ5xwAs2bNw86iiRJkiRJkiRVuPz88h/zqqsgnc48Hnhg3f6CAvjsM3j5ZTjzTNh/fzj2WHjzTWjRYt1xTz6Z+XP+fLjwwo0fjz227tilSzP77rtvy3NGIuVTPBOJZEpc1nabJJOZa7zqKli58qfPKyoqIh6Pk5+fv8n/Q08kEmUlJmtLEn5clpBOpwmHw0yePJkrr7ySQw89lGHDhgGwZs0aSkpKyM7OJuuHJpi1568tevn8889JJBJEo9GyspRp06ax8If2m6KiIgCi0SihUIji4mIikcgG8wOsXr2aaDTK3LlzmTNnzuZ/8SrAwoULy3JVtn79+tG7d28aN25MjRo1iEajZGdn06hRIw4++GBOOumkjf4OjzzySI444giaN29OTk4OkUiEWrVq0a1bN84++2waNGiwWXMnEomyvzdVvG+++YYnn3yySpSurBWPx5k0aRJvvPFG0FEkSZIkScCOsRqrJEmSJEmievXqHHbYYbzyyitV6k3kHwuFQuTn57P//vsHHUWSJEmSJEmSJEkK3tynIVEYdIrKFV8Jq2ZAjTZBJ9FOIBzOLBSxzz5w3HHw+utwxx1wzTUwejQUFwedcOskEjBnDgwalLmOnam/SZIkSdoZRCIRjjnmGF588UW++OKL7fbe4XA4TCwW45RTTtnsRcwkSZIkSZIkqapr2TJzT0oqVTnzRSJw+OGZx6bccQeMHJl5vmQJ3Hrrxseccgocf3zm+cqVmz5mc+TkQMOG8NlnnzFmzBjGjh1Ls2bNOO6442jXrt1WjVmtWubPn7vGtVKpFJFIhNRPfPFXrlxJcXExNWvWJCcnZ5PHhEIhSktL+f3vf08ymeQvf/kLdevWBaCkpITi4mJq1apVVqqy9s8BAwZw//338+CDD9KtWzeOOeYYIFOkcttttzFp0iSAssKWxo0bU79+fUpLS5k4cSL77LPPBmUxb7/9NolEgjVr1lAc8E1Mc+fODfS9iJUrVzJp0iTmzJlDJBJhr732osUPzULNmzenU6dOTJ48GYCOHTvSqVMnIFOc8uabb7JkyRL22GMPOnfuTG5uLkOGDOGOO+74xTKZZDLJ7Nmz6dWrV8VeoJg3bx6PP/44iUQi6ChbLB6PM2HCBHJzc+nfv3/QcSRJkiRpp2bxiiRJkiRJO5DOnTuzePFiPv744+32A5S/JCcnh1NOOYVo1P+2kCRJkiRJkiRJklj2adAJKl8oAksnWLyiStWlC0yYkClh6dAhs8hESUnQqbZNaSl88gncey+ceWbQaSRJkiSVt3A4zKBBg2jRogUjR44kkUj85EJyQYjFYjRq1IgjjzyS6tWrBx1HkiRJkiRJkirNXntlykJWrqz4uebPh2OPhQEDoFs32HVXqF49c+/Lxx/Df/4DL79c8TnWSqXgk0/+w7Bhl7NkyRLq1atHIpHg2muv5dRTT+W6666jfv36WzV2KPTLx9SoUYP8/HwWLVpEyXo3/6TTaUKhEHPmzGHVqlW0aNGC/Pz8jc5PJpNEIhEuvfRSRo0axYsvvkiXLl3KXq9ZsybJZJKCggJatmwJUFb00r59ey655BKuu+46zj//fO6++26aNm3KuHHjaN26NQ0aNGDhwoXUrFmzbLzTTz+dV199lT/84Q8sWLCAfffdl2QyyRNPPMGbb775w9c0UyYTpLlz5wY294cffsisWbM2eA9kxowZXHDBBVT7oZWncePGZcUr6xf8TJkyhY8++giAWbNm0aFDB7Kysqhduzbt2rVj6tSpvzj//Pnzy/NytAmFhYU88sgjVXadHMiUr7z//vvUr19/q0umJEmSJEnbzhVMJUmSJEnawRx44IEUFxczZcqUKvemcnZ2Nqeddhq1atUKOookSZIkSZIkSZIUvDVLIL6Nn75vcQr0fnDddjoFqVIoXQHF8+D78TDzQVgydvPHrNsPmgyGOn0hrzFk14FUCaycCrP+C9PugNQ2vFeZWA1LPoTmQ7d+DGkr5OfDv/4FTZpU/dKVtQoL4aKL4JBDMtclSZIkaccSCoXo3LkzLVu25LnnnmPevHmB3z8cDoeJRqMcdthh7LHHHoQ2ZyU8SZIkSZIkSdqBdO8OW/tftSNGZB4/Nnx45vFjiQQ8+WTmsS1+at4tFY8n+fvff0udOgWMGDGC3r17M2/ePO6//34effRRmjVrxhVXXFFWhFLe2rVrR7Nmzfjggw9IJBJApkwlkUiQnZ3NmDFjAOjbt+8mi1fWmjJlCgCDBw8mFouRnZ1NXl4ekUiERYsWUVhYyAEHHEDPnj35wx/+QO3atUmlUpx66qm0a9eOJ598kk8++YTFixczdOhQrrzySo488kgWLlxInTp1gEyhyoEHHsjjjz/OlVdeyd///nduvfVW8vLyaNasGUcccQRPP/00WVlZP5sVYM4cePbZTOFP9eob/7n2eX7+5hXYrC+dTrN06dItO6kcffPNNxvtSyQSrFixoqx4pbS0tOy1nJycsufrv2eSSqVIJpNl282bN9+s4pXVq1eTSCSIRrdt6dYFCxbwzjvvkEgkaNasGW3btqVBgwbbNOaO4oUXXij7ea3K4vE4zz//PMOGDSM3NzfoOJIkSZK0U7J4RZIkSZKkHUwoFGLgwIGkUim++OKLwD88ubmys7M59dRTy24SkSRJkiRJkiRJknZ6SydAJDdTlFJeQmGI5EBuDuTWh4Ju0OZsmPUojDsLkkW/PMbul0HDQzbcF8mG2j0zj8aDYNSBkE5u+vxflIbv3tvKc6Vtc/nlmbKSHUlJCRx/PLz77pYvnCBJkiSpaqhevTonnXQSkydPZuTIkSQSCVKpVKXniMViNGrUiCOPPJLq1atX+vySJEmSJEmStD1o2hTC4aBTBCMWm0YqFWb48OGcdNJJALRu3Zru3bszadIkbrrpJs4991wKCgoqZP5oNMp7773He++9x2effUbTpk2JRCJEIhHGjRvH6NGjqVOnDnvttdcmz49EIgAMGjSI1q1bk0wmKSwspLCwkJKSEubPn8+3335LMplk2rRpZGdnl5V5hMNhEokEvXv3pnfv3huM+8UXX/DNN9/QuXNn6tevX3Y8wMEHH0L79rvzzTfTWLBgAalUin322Ydx48bxyCOP0KZNG2rUqPGz111cDLNmwerVsGpV5rH2+fp/FhdDXt6mS1l+qrAlPz9FKpXeqr+Pq666aqvO+yUFBQXsuuuuZdtfffVV2fMlS5bQunVrADp06MAnn3zCkiVL6NKlywZlGLVq1dqsucLhMKWlpdtUvPLQQw9xww03MGvWLMLhMGvWrKF169Zcd911HHXUURVWRFQVfP7558yaNWuDUpyqLB6P89JLL3HMMccEHUWSJEmSdkoWr0iSJEmStAMKhUIMGjSIvLw8xo8fv12Xr4RCIXJzcznttNOoXbt20HEkSZIkSZIkSZKk7cfS8ZAo5waIN/eGUAyqNYemx64rUGl+AsRqwegBmzdO0Tz4ZgQs+QDCWdB2GOy6f+a1+vtC8+Nh5sNbn3PFl5BOZYpipEry8cdw552ZBQZ2JIkEfPop3HsvnHlm0GkkSZIkVZRQKETnzp1p2bIlb731Fp9//jmhUKjC7yMOhUJEo1GqV6/OvvvuS8eOHXfaxcEkSZIkSZIkCSAUgo4dYdy4oJNUrlAoRWHh65x66okMGTIEgEQiQTKZpFq1auy3337cdtttjBo1iqOOOqrCcsRiMfbff39WrlxJaWkpCxcuZOzYsfzlL3/hu+++Y8SIETRo0KDs+IceeojVq1dz+umnk52dDcC5555b9noqlaK0tJRQKMRLL73EySefzIEHHsjll19OrVq1Nlgn46fKOe6++34WLKhH//7/4E9/qsfYsTBvHsTjEI+ngSaEw02IRiE3F9q3h1WrprB69cH06HE01ar9fNl5u3Zwyy2//LVJJqGo6OfLWda+tngxzJgBRUUJWrQIEw5vH8UY1atX57jjjisryZkwYQJz584te33cuHHsueee5OTkUK1aNc4+++xNjrO5RSprC3W21mOPPcawYcPIzc3lmmuuYc8992T69On885//5JhjjuHJJ5/82fKVtfsnTZrE//73PxYuXEgoFKJBgwZ06NCB3XbbjaZNm1bJ92YKCwt56aWXtus1cbZUMplk+vTpfPXVV7Rr1y7oOJIkSZK007F4RZIkSZKkHVQoFOJXv/oVtWrV4s033ySZTJJOp4OOtYFYLEadOnUYOnQoNWrUCDqOJEmSJEmSJEmStH1ZPBrSW/+B3U367oMfxga+eRB2vxw6X5vZ1+hwaHoMzHny58eYelMmW2q9D7sufB1+PQty62e2a/fatuKVUBhWzYAabbZ+DGkLpNNw/PE7XunKWoWFcNFFMGQIFBQEnUaSJElSRapevTqDBw/mkEMOYdKkSYwZM4Y1a9ZQWlparvOsXZCsTZs29OnTh0aNGlXJRb0kSZIkSZIkqSL07w8ffwypVNBJKk8oVExu7mQGDRpE/fqZ+8ii0WjZ/yd///33AOTl5QGZQpNwOLzROOl0mpdffpkxY8Zwzjnn0LRp063Ks3YNi8aNG3PooYdy8MEHM3v2bPbYYw9CoVDZ/KeeeioAJ5xwQlnxyvrC4TA5OTkA5OfnEw6HadSoEZ07d97o2LvvvptOnTrRpEkTli/P5YEHsnj00SSLF19POFzKiy/mU1T04/9LD/3w9YDS0swjU9pzCOHwPlx4YT6//z107gznnpu5/2cTMTdLJALVq2cem6uwMMEtt4TYmu6R+++/f6N9p5122pYP9IO6detywgknULNmTQAmT57MK6+8ssExy5cv58EHH+Twww+nSZMmZfu///57ioqKyvYVb+aNYttScp9Op7nttttYuXIlDz/8MAMHDgTgoIMOok2bNhxzzDHceeed9OvXr+xn5sdSqRSRSIS77rqLBx98kMaNG5NKpVi5ciVr1qyhRYsWXHrppRx33HEbvE+z/s/X/PnzCYfDFBQUbPA9/lNlL5XlhRde2KFKV9aKx+M8//zzZYU7kiRJkqTKY/GKJEmSJEk7uJ49e9K6dWuefvpplixZsl286RwKhYhGoxxwwAH07NnTD1lKkiRJkiRJkiRJm7J6ZsXP8fn10OJkqNE2s93ylF8uXvn2fxvvS66BojnrilcSq7ctVzgGhbMsXlGlefddWLgw6BQVK52GBx6Aiy8OOokkSZKkypCTk8Nee+1Fz549mT17Nh988AGzZs0iFAoRCoW2uIglEokQjUaJx+NUq1aNHj160KVLF/Lz8yvoCiRJkiRJkiSp6jr4YPj3v2H1Nt5GVZWkUhG6dy8sKyRZv9Rh+fLlLFmyhOzsbOrUqQOwydIVgEQiwcyZM/nb3/7G3/72Nzp37syZZ57JSSedRPUtaQz5QSQSKSthqVWrVtn+tfMff/zxfPvtt1SrVu0Xx/ruu+8oKipi1apVxONxYrFY2WvpdJo///kyIpH9SCQuZOXKnqRSSSAzdyqVRVHRFiUnlarG2n6QMWPgs8/gnHPg7LMzJSzNmm3JeFsnHA6TTqe36ty5c+eWW45mzZoxdOjQshKcsWPH8vrrr2/y2EWLFnH//feTn59PzZo1KSwsZMWKFZx00kkbHLM50uk0kUhkqzK/++67fP755/Tq1YsDDjgAgGQySTKZ5MADD6Rly5a88847rFix4ieLV9bOfeWVV3L22WcTCoVIp9OsXLmSyZMnc9ddd3HiiSdSVFTEGWecAawrXZk6dSrPPvssTzzxBHPnzqW4uJhGjRqx//778/vf/5727dtvMFcqlaK0tLTsa1yRpk+fzqxZs0jtoO1U8XicN954g0GDBgUdRZIkSZJ2KhavSJIkSZK0EygoKODMM89k3LhxvPXWWySTya2+sWFbxWIx6tSpw1FHHUVBQUEgGSRJkiRJkiRJkqQqIbWmEiZJw6K31hWvFHTfumGqt4Fd9ly3Pf/FbU5GsjKuX8r4+9/ZwoUNqp6iIrjpJrjoIviJdSskSZIk7YBCoRDNmzenefPmpNNpvv/+exYuXMi8efOYPXs233//Pel0mnA4XLYAXjqdJp1Ok0qlyMvLo0GDBjRr1oyGDRvSoEGDSllwS5IkSZIkSZKqsv32gxo1dqbilTTwNv36taZBgwYAZQURoVCIr7/+mlmzZtGiRQuys7N/dqRYLMYJJ5xAx44d+eijj3j11Ve56KKLOO+88zjggAM4//zz+fWvf11uyR955JHNPnbw4MGMGzeO2rVrb1C6UloK//lPiGh0LsuXh4nHs4Dyv0Fn1arMn7feCrffDn36wBVXwL77lvtUZaLRaGDrk6zVsWNHBg0aRDQaJZVK8cYbbzBu3LhfPK+wsJDCwkIAmjZtSosWLYDM+yBTp07drLnT6TTR6NYt2/rOO+9QVFTEr371q7Lv+0gkUlam0rp1az755BNmzZpF27Ztf3asBg0alP1srdW/f38OPPBA9tlnH2699VYGDx5MnTp1CIfDJJNJLrzwQt544w169OjBWWedRX5+PuPHj+ehhx7i9ddf57///S99+vQpG2/evHkceOCBTJ8+nV133ZV69erRuHFjWrZsSePGjdl7773p0aPHBt/7W+u9994jHo9v8zjbq2QyyZQpUzj44IN9X02SJEmSKpHFK5IkSZIk7SRCoRC9evWibdu2PPvssyxevJhEIlFpNzisfeP8gAMOoGfPnmUfzJQkSZIkSZIkSZL0E5KllTNPyffrnsdqbfn5uQ2h/4sQ/uHDtNPuhu8+2LZM6VQlFc9IsHAh/O9/EPD6AJVi1Sp46y046KCgk0iSJEkKQigUok6dOtSpU4dOnToBmQXDiouLSSQSJBIJkskksViMaDRKVlYWWVlZAaeWJEmSJEmSpKonHIaLL86UYhQVBZ2m4sVipcTjf6d58+M3KBlYu67E+PHjmTlzJkccccRG5RGbUrt2bfbff3/2339/TjjhBCZNmsQHH3zAM888w+DBgwEYOXIkhxxySIVcz0+pUaMGPXr02GDfxIlw9NGZe5AKC/MqJUfpD7cWjhoFY8fC4MFw551Qs2b5z7W27KQi1axZkwsvvLBse/jw4WXPe/TowaGHHlr2vTRu3DgWLFhAkyZNyo4pKSlh8eLFZdsnnXQSc+bMYdGiRSQSCRo3bkzv3r3Lxpg4cSJLlizZrGyJRJoPPojSrBk0bgzVqm3eNaXTab766iui0Sht27YtK1tZK5VKUatWLcLhMAsXLtzsMX+8VkurVq0oLi7mu+++Iy9v3fffe++9x+jRo+nduzfvvfce4XC4bN4777yTYcOGccstt9ClSxdyc3MBWLNmDatWraJt27b07NmTZcuW8e233/Lll1+yYMECBg8ezL/+9S9q1669eV+En7B06VIWLFiwTWNUBaFQiEmTJrHXXnsFHUWSJEmSdhoWr0iSJEmStJMpKCjgjDPOYMGCBXz44YdMnToVgEQiUSHzxWIx8vPz6du3L3vssYcfvpQkSZIkSZIkSZI2VzpZOfNk1133PL58y86tuTvs+yrk//Ah5lmPwvjflU+uVMW8hyn92F13wY8+j77DWr0abrzR4hVJkiRJ64RCoQ0W4pIkSZIkSZIklY/TToPLLw86ReWIRlcTj79D48aXAJlyh1AoRCgU4ttvv+XNN98EoF+/ftSrV+8Xx0un00Dm/7CbNGlCkyZN6NatG7NmzWLmzJk0adKErl27bnBOIpEgGq285TVLS+Gaa+Dmm2HNGvghcqUrKoJnn4XXX4dHH4WDDy7f8UOhELm5uRQXF5fvwJtpt91226BspHfv3vTu3XuDY2bNmsWIESPKtgsKCmjZsuUmx5s2bRojR47c7PlTqTB//Ws28+fDvHkQi2UKWBo3hief/Omym2QyWVaGUrdu3Y1eX7NmDfF4fKNClp+TTqeZMGECkUiEnJwcSktLefzxx1m9ejUDBgzY4P2e0tJSSkpK6NixY1npCkA4HObkk0/m0ksvZfz48Rv8zKxcuZKlS5dy3HHHcdVVV5FIJFi1ahWFhYWsWLGCmjVrsssuu2x23p/y0UcfVXiZz/YgHo8zZswYevbsuVFhjiRJkiSpYli8IkmSJEnSTqphw4YMGTKE4uJiJk6cyJgxYygtLSWZTJJMbtsCTllZWaRSKVq3bk2fPn1o3LixbwJLkiRJkiRJkiRJWyqcVQmThGDXA9dtLh2/+afW2wf6Pw9ZtTLbU/8Jn/y+/HJFcsppLOmnJRJw++2ZxQ92Fu+9B3PnQpMmQSeRJEmSJEmSJEmSJEnacdWqBUOGwOOPwzYu4bBdy8uDvfZ6j3fe2XB/aWkp2dnZjBw5kv/973/06NGDfv36AZkCiZ9bg2Lta+sfd9999/HEE0/QvXt3rr32WurVq0c8HicWi7Fy5UpuueUWatWqRcuWLenbt2+5FET8lEmT4KijYMECCKiPZANr1mQeRx4JgwfDnXf+dCHI1th1112ZOXNm+Q1YwT799FPatGnDLrvsQk5ODiUlJSxcuJBJkybx2WefbdFYjRvX5e23134/wrJllJWwVK/+0+clEgni8Tg5OTlkZ2f/cP667+fCwkK+//57cnJyqFGjxkavb8rChQs56aSTWLZsGXl5eSxbtoxVq1Zx6KGHcuutt25wbIcOHdhll1148cUXufjii2ncuHFZMcuoUaMoKiqiR48exGKxsnOWLl1KPB6nXr161PzhG6h27dpb9PX6JfF4nE8//XSnKF6BTMHOrFmzaNGiRdBRJEmSJGmnYPGKJEmSJEk7udzcXHr37k2vXr2YN28e8+bNY/bs2SxYsIDCwkJisRjJZJJEIrHRuaFQiFgsRjqdJp1OU6dOHZo1a0bjxo1p0aIF+fn5AVyRJEmSJEmSJEmStIOIZFf8HB2vgOqt1m1/M2Lzzms2FHo9mMmYSsKnv4evbiu/XKEQRHLLbzzpJ7z//o69sMVPeeop+H159SRJkiRJkiRJkiRJkiRpky6+GJ57DoqKgk5ScVIpuOiiAt55B+644w569OhB7dq1yc7OZt68eVxzzTUUFhbyu9/9jg4dOgD8bLnE+tYed/PNN/O3v/2NrKwsbr31Vnr37g1ANJpZTvO1117j6quv3uDcAQMG8Pe//5127dqVz4X+4P774bzzMkUn6XS5Dr3Niorg2Wfhf/+Dd9+F8rr05s2bM3v27F8sy5g0aRKTJk362WOGDx++0b4VK1Zscj/AiBGbeU/jet59913efffdLT5vU5o2bVr2PBSCgoLMo1Onnz8vnU6Tn59PKpWipKRkg/2hUIjvv/+eWbNmUadOHRo2bLhZWWrVqsWVV17JlClTmDp1KlOmTOGQQw7h3//+N7Vq1drg2CZNmnDffffxhz/8gW7dunHEEUdQt25dpk2bxvvvv8/hhx/O//3f/21wzqJFiwD47rvveOmllwiFQrRt25a2bdtukH1bfPHFF9t0flVTWlrKmDFjLF6RJEmSpEpi8YokSZIkSQIyN5w0adKEJk2alN1kUlJSwrfffsu3337LmjVriMfjlJaWEolEyMrKIhaLUatWLRo2bMguu+yyzW+QS5IkSZIkSZIkSVpPrGb5j1m3L4RikN8Mmh8HDQ5e99r8V2DOk5nn+c1g0Kx1rz223nuBbc+FbrdBKJzZ/vpWWDohM/ZapStgxZRtCJqumOuXfmT8+MwiCDuTkhJ45x2LVyRJkiRJkiRJkiRJkipaly5wwAHw+utQWhp0mvKXlweXXAIDB/bnj3/8I7fddhtnnHEGe++9N8uXL+fpp59mzpw5DB06lOOOO26zx12/4OH555/nD3/4A/Xr1+fGG28sWw8D1hWz9OvXj08++YT58+fzzDPP8NhjjzFlyhTmzZtXrsUr//gHXHUVFBeX25Dlbs2azP1Be+0Fb7+d+R7cVg0bNiQWi21QILIzyMrKonHjxlt1bm5uLg0aNOC7775jxYoVAMTjcUKhELFYjGnTpvH555/zq1/9arNLOfLz8zf4ORo1ahSnnHIKBx10EC+++CINGjQo+9lJpVLEYjG6dOnCe++9x8iRI1m6dCkAgwYN4h//+AetWrUimUwSiURIJpNlOW+55Rb++c9/EovFaNWqFb/+9a/5zW9+Uy4/S5988gmlO+I/hj/jm2++IZFIlBVFSZIkSZIqjr95SZIkSZKkn5SdnU2zZs1o1qxZ0FEkSZIkSZIkSZKknU+dvWD5pPId86D3N71/5iPw0dmbN0aTo9aVrgC0/33msb5F78Bb+21VRAASRVCr09afL22m0aO3blGLU06BBx9ctx0K/eShGzjpJDj5ZNhjD9hlF0gkYO5cGDUKbrwRZs7c8Pi8PLjoIjjqKGjTJjPPjBnw9NNw001QWLjl2SFTOCNJkiRJkiRJkiRJkqSKd999mfs+drSugVAImjaFyy/PbP/xj38kPz+fO+64g5dffpm8vDwikQg33HADv/nNb4ANC1U2x7PPPstll10GwJVXXslJJ520yeMaNGhAgwYN2HPPPQF47LHH2G+//ejatesG86ZSKcLhMKtWraJ69epbdL3Dh2fu7ykq2qLTApFOw4oV0L8/vPUW9Oy5beM1bNiQRCJRPuGqkHQ6TcOGDbf6/NatWwMwceJEjjrqKLKysspee/nll0kmkxx88MHUq1cPYLN+NpLJZNnz/fffn+uuu45TTz2V+++/n8svv5xQKERJSQk33XQTw4cP55BDDuHDDz+kRYsWLF26lFtvvZV//etf3HrrrVx99dUUFBQAkEql6NixIw888AB9+/Zl1apVfPbZZ9x3333ceOONfPHFF9x1113b9PVIp9MsWrRoq8+vqmKxGIsWLaJRo0ZBR5EkSZKkHZ7FK5IkSZIkSZIkSZIkSZIkSdL2qE4fmPUYJFaX35jpFKTiULociufB9+Nh5oOwZGz5zVEecupDrFrQKbQTmDCh8ub6xz/g4os33BeLQdu2mcfQodCjB0yfnnmtoCBTDNOx44bndOqUeRxxBOy3HyxfvuVZliyBlSuhRo2tuhRJkiRJkiRJkiRJkiRtprp1M+Urp5wChYVBpyk/OTnw1FMQ/WFFyzp16nDllVdy5ZVX8tFHH7Fs2TL23ntv8vPzgUxhRCQS4aWXXqJZs2bssccePzl2KBRixowZ/Pa3v2XJkiUMHz6c008//SePX1us8t133/Hiiy+STqfp3bs3u+yyS9l4AOFwGIBLL72U119/neOOO46zzjqLJk2a/Oy13nJL1SldWd/q1XDQQTBmDOy++9aPk5eXR1ZWFsXFxeUXroqoVavWVp971lln8fDDD/O3v/2N2rVrc9hhh5Gbm8uIESN4+OGH6d69O7/61a+AXy4lSqfTpNPpsu/h0tJSIpFIWZnLd999V1YsNHr0aG666SZ69erFXXfdRYMGDUgkEhQUFDB8+HCmTZvGv/71L/r27cuxxx5LKpUiFoux7777bjBnly5dOPDAA7ngggt45plnuO222/jrX/9aNs+WWrVq1QbFMT+lc+fODB48uGx7+PDhGx1z1VVXlT1//vnnmTRp0s+OGQ6H2XvvvWnQoAGNGjXaoHjpwQcfZPbs2Zs8p3v37uy+++7UrVuX7OxsEokEy5cvZ/r06YwZM4bCzfhHPZVKsWDBAotXJEmSJKkSbPlvq5IkSZIkSZIkSZIkSZIkSZIqXkG3bR9j5gh4LLTu8d8IPJEDz+0Kr3WHj3+76dKVwtkbnre+t/bb8LVNPd7ab9tyF3TftvOlzbBiRaaApDLk5sL556/bfuaZzKIGp5+eWeAAoFYtOOOMdcdcf/260pWZM+HYY2HgQPj448y+PfeEf/5z6/Lk5cGnn27duZIkSZIkSZIkSZIkSdoyQ4bAfvvBDx0JVV5eHvzpT+vubfmxnj17cvDBB5Ofn086nQYgEomwaNEiBg0aRJ8+fSgtLd3ovLWlDB9++CHnnnsuS5Ys4YwzzuCKK64oK5jYlLWFFfPmzWP06NHstttu9OjRA6Bs/vXn6N+/P7vtthu33347zZo1o2vXrvz73/9m9dobedbzyCNw+eVVr3RlrVWroH9/mDVr28Zp27btzxaD7Ihatmy5TddcUFDA/fffT9euXbn88ssZNGgQ/fr149prr6Vu3brccccdtG/fnlQqRSgU4pprruGss87iu+++Kxtj0aJFLFu2jFAoRDgcJhQKEQqFyM7OBjI/KwBNmzYt+16fPHkyy5YtY6+99qJGjRoARKPRsp+vTp06ATB9+nSAnyxRSaVSNGzYkBNPPBGAiRMnsnDhwq0qXQFYuHAhkUhkq87dVrFYjP3224/27dtvULryc4YMGcKhhx5K06ZNyc3NJRwOk5WVRb169ejTpw9nnnkmubm5vzhOPB5nzpw523oJkiRJkqTNEA06gCRJkiRJkiRJkiRJkiRJkqRNqNEeUht/uHyHF86G+vsEnUI7gU8/zSwCsWJFxc+Vl7fhwhlXXQWff555fsQRMGBA5vn6xwwatO75NdfAk09mnn//PYwZk3l+wglwySWw3mftN8uaNTBhAuzjj5okSZIkSZIkSZIkSVKluP9+aNMGNtE3UqWEQtC0aaaMZPOOX1dcsWTJEmrUqEGvXr3IysoikUgQja5bEjMSiVBUVMQf//hHxowZw1lnncWf//xnIFMC8XOFD6lUigkTJjBt2jTOPfdc2rZtu9H8a+c49thj2W+//fjiiy8YM2YMr732GhdddBHnnnsuAwYM4Oyzz+bwww9n5kw4++yqW7oCkE5n7o86+mgYNw62sjOD3r1788UXXxCPx8s34HYqFovRp0+fbR5nr732YsSIEYwaNYoJEyZQUlJC586dOeecc6hWrdoGx1599dUAXHHFFWX7Zs2axdFHH0337t058MAD6dChA7m5uSQSCUaNGsU999xDVlYWhxxySFmpSU5ODllZWXz++eebLI6ZOXMmwC8WkKw9t169ejRv3pxFixaxatUqGjRo8JPnJJOwejXUqJH5t2J98+fP32ThUmVIp9PMnz+fhQsXMn/+fAatf3PeJuyyyy7stttuZdvjx4/niy++oH79+hx00EGEw2Fq1qzJ7rvvzvjx439x/nnz5m3zNUiSJEmSfpnFK5IkSZIkSZIkSZIkSZIkSdL2KByF6m1gxedBJ6lckWwo6B50Cu0Evvii8hay+P57+OQT6No1sz18ONx1V2YRin33zeyLx+Hxx9eds8su654XFq57vnr1uuexGOy9Nzz33JblKSmBjz/esnMkSZIkSZIkSZIkSZK09erWhSefhMGDobg46DRbr0YNeP55iG7FSpa77747y5cvZ82aNcC6Yoe1pSrz58/nb3/7G2PGjKF379784x//KCun+LnSFciUuvzvf/8jPz+fvn37kpub+7PH16tXj3r16rHPPvtw/PHHM2vWLG677Taef/55Xn75Zf75z1t59NHzKSnZ8uvc3iST8OWXcPvtcMEFWzdG/fr1KSgoYNGiReUbbjuVn59PkyZNymWs9u3b0759+598fe339p133sm0adNo1KhR2WvNmjVjwIABvPbaa7zxxhuEw2Fyc3NZvXo1iUSCXXfdlXvuuWeDkpDBgwdzww038Oqrr/Lss89y+OGHk5+fT1ZWFh9++CGjRo0CMqUwa6XT6Q1KWtLpNPF4nKysLObNm8fy5ctp3rz5L5a1JJPQqVPmfrlGjaBx48yjUSOoVm0W6XR6y7545aS0tJR77723bPuXildycnI22H7jjTeIx+PMnDmTLl26UK9ePYCysptfsnLlyo2KpiRJkiRJ5c/fuiRJkiRJkiRJkiRJkiRJkqTtVf39YOVUSCeDTlJ5kiWwy55Bp9BOoLAwU3ZSWY48Eu6/H/bfH4YMyTzW+vhjuOgi+Oijdfu+/BL23DPz/Nxz4YMPoKgI/vjHDcdt3nzr8qxcuXXnSZIkSZIkSZIkSZIkaev86lfwwAPwm99UzfKV/Hx46y1o127bxllbarC2tGBt8cSwYcN47rnnOPDAA7n66qupVq0ayWRys8oNpk2bxvvvv0/nzp3p2rUrsHGZxPrWFkCEQiGaN29Ofn4+s2bNAuDKK69k9eqT+eKLTJHEjqCwEC67DAYMgFattm6Mvn378vLLL1NaWlq+4bYzsViMvn37/uT3TkX57W9/u9G+XXfdlVtuuYUFCxYwffp0pk6dysKFC4lEIrRt25ajjjpqo5KQxo0bc/XVV3PzzTdz8skn079/f9q1a8eCBQt47733WLlyJb/73e/o0aNH2TlPPvkk++67L/Xr1wcyPxdZWVksXbqUe++9l+XLl3PggQdSu3btn72GrCyYMydzb9r8+ZnHvHmZR0nJUjazpyRwixcvZtWqVWVFM7/61a/44osvqF+/PnXq1AGgpKSEqVOnbtZ40WiUpUuXlhW2SJIkSZIqhsUrkiRJkiRJkiRJkiRJkiRJ0vaq1Zkw435IFgWdpJKEoOGhEKsedBDtBIqLIZGovPlWrYLp06FPH/jRZ93p3BlOOCFTwLJ2XYJrroFnn80832efzIfQN+XHY22uop3lnxVJkiRJkiRJkiRJkqTtyLHHZkoJLrigapWv5OfDyJHQrVvFzXHqqaeSSCT4xz/+QZs2bQB+tnQllUoRDoeJx+OMGzeOBQsWcMopp9CyZUuAny3OCIVCZeUrc+bM4bTTTmPixIkccsghnHLK1XTsuOPdX1NSAkOHwrhx8EPXzRbp0KEDr7zySvkH286k02n22GOPoGOUycrKonnz5jRv3pwDDzxws84588wzadGiBc8++yyjR49m0qRJ5OTk0L17d04++WSOPPLIssKjdDrNJZdcQklJCfvttx977rkn1apVY8GCBYwaNYpx48axxx57cOaZZ5KVlbVZ89eokXl06LBu31//mqCkZIsvn6uuumrLT9pGyWSSRx99lF//+tc0bNiQ7t27071797LXZ8yYweuvv86KFSs2a7xQKEQ8Hq+ouJIkSZKkH1i8IkmSJEmSJEmSJEmSJEmSJG2vdtkDqreB5ZOCTlI5onnQ4Q9Bp9BOojIXrohEYPRo6Ngxs33FFXDLLVC7NjzyCOy9N5xzTmZxg4suyhzz3HNwzDHwt79Bixbrxho1Ctq2hcaNM9vLlm1dpq35ELskSZIkSZIkSZIkSZK23ZlnQm4unHVW1ShfqV4d3ngDevWq2HkGDhzIwIEDN/v4tcURCxYs4I033qBOnTr06dOHSCRCOp3+2eKVta8vWbKE4cOHM2rUKI488kj++tcbOfZYKClJAz99flWUTMKXX8Ltt2eKf7ZUNBqlW7dujBs3jmQyWf4BtwPhcJg99thjswtGtmcHHnjgBkUtiUSCNWvWUK1atQ2OSyaT/N///R8vvPAC7777Lk888QQAsViMRo0acc455zBs2DDq1q27TXmq2vdMSUkJ33//PbvuumvZvzVrNWnShN1335133nlns8dLJBLlnFCSJEmS9GMWr0iSJEmSJEmSJEmSJEmSJEnbs93+BB+dDYlVQSepeNn1oE6foFNoJ5GTU3lz7bPPutKVZcvg2mszz1evhr//PVO8AnDsseuKVwCeeirzaNUKdtkFZs+G5cthxYp1x0zayl6mHWBtAEmSJEmSJEmSJEmSpCrrxBOhVi1+KPnIlGJsb7KzoVo1GDUK9tgj6DTrxONxRo4cyS677EL37t2ZM2cOH3/8Mb1796ZTp04Av1i8EgqFSKfT/PnPf+ahhx6ic+fO3HDDDcyY0ZIvv4RkcscqXVmrsBCuuALOPnvr7p/q168fn376KcVVoTFoK8RiMfbbb7+gY1SIaDS6UenK2v0nn3wyJ598MgCLFy9m4cKFrFq1ilq1atFx7Y1v2yiVSm3Veffff/9G+0477bRtjfOzsrOzOf3008u+Xi+88AKff/45tWrV4phjjqFOnTrss88+FBcXM27cuM0a0+IVSZIkSap4Fq9IkiRJkiRJkiRJkiRJkiRJ27MmR8LHvw06RcWL5sNul8DPfNhdKk+5uRCNQmV8nrlu3XXPs7MzpSelpZntmjXXvbb+8/XNmLHu+WWXZbIDzJkDH320dZny87fuPEmSJEmSJEmSJEmSJJWPAQPgs88y5Stffpkpxdhe5OXB4YfD3XfDLrsEnWZDkydP5o9//CMLFy5k3333JZVKsXr1avr06UPTpk0BCIfDmzx3bSHLmjVruPvuu7nvvvvYbbfd+Pe//02bNm347W9h9erKvJrKl07DU0/BSSdt+bk5OTkcccQRPPXUU8Tj8fIPF6BYLMaAAQM2WU6yM6lXrx716tUr93HD4fBWla/MnTu33LP8kt12263s++Dbb79l4sSJAHz33XeMHz+eQw45BIDdd999s4tXolGX/5UkSZKkirbp/w2SJEmSJEmSJEmSJEmSJEmStH2IZEPrsyGcFXSSipVOQfMTg06hnUheXqZ4pTxddVVmYYJ0Gh54YN3+SZM2nPfxx+Hgg+GEE+Daa9e99vHH6543bQoffADDhsEhh8CRR8J998H//d+6Y/7yF0gmty7rTr4+gCRJkiRJkiRJkiRJ0nahZUsYNw6uvz5zX0kkEmye7OxM0crjj8OTT25/pSsA3bp145577uHAAw/kzTff5NVXXyUej/Puu+/y2GOP8dVXX/3iGDfffDPXXHMNtWvX5oYbbqBXr17Mng1jxlTCBQRs9Wr429+2/vw2bdrQtm1bIkF/s5ajcDhMs2bN2H333YOOssOqSt8veXl5Zc+zsja8dzc7O7vseU5OzmaPafGKJEmSJFU8f/OSJEmSJEmSJEmSJEmSJEmStnfthsHXdwClQSepGJFcaHMOxGyCUOVp1y6zUMSaNRU/19SpcNdd8NvfZraPOCLzWF9hIVxyybrtUAj69Mk8NuWaa+Dhh7cuT1YWdOmydedKkiRJkiRJkiRJkiSpfIXDMGwYDBgAxx4LX36ZuZeksuXlweGHw913b5+FK+vbd9992XfffUkkEjzzzDPcc889vPHGG7zxxhv06dOHe+65h912263s+HQ6TSgUIplMMmrUKP7yl78QjUZ55plnOPTQQwG44w5IpYK6oso1cyZ88gl07bp15w8YMIBvvvmG4uLi8g0WkFgsxqBBgwiFQkFH2WFFo1FKSkoqbPyaNWty4YUXlm0PHz58g9fbtWu3yfOaNm1aVqAyY8YMEokEixYtKnu9oKCAAQMG8MUXX1CrVi169epV9tr8+fM3K1s6nSYWi23upUiSJEmStpLFK5IkSZIkSZIkSZIkSZIkSdL2Lq8x7HkjTPwTJAP4RH1Fy6oNe1wbdArtZLp2hcr83P8558B778HJJ8Oee0JBASSTMHcuvPMO/P3vMG3auuOXLYP//CdTvNKoUWZhi8WL4f334fbbYcyYrc+Smwvdu2/rFUmSJEmSJEmSJEmSJKk8tWwJ48bB44/DX/8KM2ZASUnmHpOKkpWVKX7p3RsuvxwOOKDi5qoI0WiUY489lmOPPZYlS5bw0EMPMWHCBJo2bbrBcWuLV1544QX+/Oc/k52dzZVXXsnAgQNJp9OUlGQKZ0pLA7qQSlZSAjffDI88snXn5+TkcMQRR/DUU08Rj8fLN1wli8ViDBgwgGrVqgUdZYdWUFBAYRCNUj8YOnToJvfvv//+Zc9vueUWVqxYwfTp05k2bRpt2rQBoFu3bnTr1m2D8woLC3n33Xc3a+5EIkFBQcFWJpckSZIkbS6LVyRJkiRJkiRJkiRJkiRJkqSqoO05MOthWDoe0hX4SfrKFsmFvZ+AaG7QSbSTqV0bataE777b8nNHjMg8fmz48Mzjpzz2WOaxOVauhLPO2vJsm6OoKFM8I0mSJEmSJEmSJEmSpO1LOAzHH595TJyYKcd46qnM/qKi8punWjUIheDss+Hcc6F58/IbOyh16tTh97///SZfC4fDfPHFF/zpT3/im2++4aabbuK0004DMqUszz0XIp2uzLTBSibhmWfgzjuhRo2tG6NNmzb06NGDjz/+uMqWr8RiMTp16sTuu+8edJQdXrNmzZg3bx7pKvKD9vjjj9O1a1d233136tWrR05ODslkkmXLlvHNN9/wwQcfsHr16s0aq0aNGkSjLv8rSZIkSRUtlK4qv3VKkiRJkiRJkiRJkiRJkiRJO7vVM+GVjpAsx0/QBymSC61Oh+63B51EO6lDDoHXXw86ReWrVw8WLQo6hSRJkiRJkiRJkiRJkjbHihUwYgQ88ABMnQqRSKaIZfVqNqssJBzOFK2UlkIsBp07wznnwJAhkJ1d8fm3B4sWLeKMM87glVdeYejQoTz22GMbvH7SSfDIIwGFC0jNmplSn4MO2vox0uk0L730ElOmTKly5SuxWIw2bdpw1FFHEQqFgo6zw/vqq6947rnnKCkpCTpKpevYsSNDhgwJOoYkSZIk7fCsvJQkSZIkSZIkSZIkSZIkSZKqimotYM8bYeKfIFkYdJptl1U7cz1SQPbZB0aNgir2mf9t1rVr0AkkSZIkSZIkSZIkSZK0uWrWhGHDMo9UCqZPhwkTYOxYeO89mDkzU6pSWgrJJESjmYKV3Fxo3x7694eePaFbN2jcGHbGjon69evz0ksvMXbsWBo0aABAMpkkEokA8OGHQaYLRlERjB+/bcUroVCIgQMHUlpaytdff11lyldisRjNmzdnyJAhlq5UkgYNGpBMJoOOUelisRhNmzYNOoYkSZIk7RTCQQeQJEmSJEmSJEmSJEmSJEmStAXangMFXSCcHXSSbRPJhb2fhGhu0Em0E+vePbPAxM4kKytTOCNJkiRJkiRJkiRJkqSqJxyGtm3huOPg1lvhk09g2TIoLIR4PFPMUlqa2V6yBN5/H66/HgYPhiZNds7SlfX16tWLZs2aAZSVrpSUwJw55TvPKadAOr3usaXC4czf3fpjnHJK+WaMx+Gdd7Z9nFAoxJAhQ9hjjz2IxWLbPmAFi8VitGvXjqFDhxIOuyRrZalevXrZz9zOJBwO07Bhw6BjSJIkSdJOwd/yJUmSJEmSJEmSJEmSJEmSpKokFIZ9R0K1VhDKCjrN1onkQu+HoW7voJNoJ9e//9YtbFCVhcNw1FFBp5AkSZIkSZIkSZIkSZK2D599Brm5QafY0KWXQt++FT/PJ5+UzzihUIjDDz+c3r17E41Gy2fQChCNRunatStHHnmkpSuVLBQKUb9+/aBjVLp4PL5TXrckSZIkBcHf9CVJkiRJkiRJkiRJkiRJkqSqJlYdDnoX8hpAaPv9kPImRfKg2+3QdEjQSSSys+GssyCrinYYbY2uXaF166BTSJIkSZIkSZIkSZIkSduHCRMgkQg6xTpdusBVV0EqBWvWVOxcK1fC99+Xz1ihUIj99tuPU045hRo1ahCLxcpn4HIQjUbJz8/n+OOP55BDDiEUCgUdaafUpUsXsnamm/WAFi1abNdlRJIkSZK0I7F4RZIkSZIkSZIkSZIkSZIkSaqKsmvDr8ZBfnMIV5EPokZyodtt0Pr0oJNIZc47D8I7yZ311avDn/4UdApJkiRJkiRJkiRJkiRp+/H++1BUFHSKjOxsePhhyMqCW26Bb7+t2PlycjLFM+WpcePGnHfeeXTt2nW7KJyIRqN06tSJYcOG0aJFi6Dj7NQ6duwYdIRKlZWVRd++fYOOIUmSJEk7jZ3k42GSJEmSJEmSJEmSJEmSJEnSDii3PhzyMcvTjSgqCTrML4jkQe+HLV3Rdqd5c+jVK+gUlSMrCw4/POgUkiRJkiRJkiRJkiRJ0vZj1qygE6zz17/C7rvDlCnw5z9X/HzJJCxYUP7jxmIxDjnkEE455RRq1KhBLBYr/0k2I0N+fj7HH388v/71r8nKyqr0DNpQNBqlS5cuhMM7x1K42dnZNG/ePOgYkiRJkrTT2Dl+25QkSZIkSZIkSZIkSZIkSZJ2VFm12P+GLN6YVp9UKCfoNBuL5EJuYzjgLWg6JOg00iZdcglUqxZ0iooVjcZp2fJlIpGgk0iSJEmSJEmSJEmSJEnbj+LioBNk7L8/DBsGJSVw4olQWlrxc6ZSsGZNxY3fuHFjzj//fA499FBq165NLBYjFApV3IRkCldq1arFQQcdxLBhw2jRokWFzqct07Nnz52ieCUWi9GnT58K/36XJEmSJK0TDTqAJEmSJEmSJEmSJEmSJEmSpK33zDPPMHHK1yw85w7CB+wO7w+F+HJIbgefBo/kQqszYM+/QTQ36DTSTzr4YKhRA1avDjpJRUrz8cdncsYZh3PvvfcGHUaSJEmSJEmSJEmSJEnaLmwPxSs1a8KDD0I4DFdeCZMmVc68yWTFX380GqVLly506dKF+fPn8+GHH/LVV18BkEgkym2OdDpN69at6dOnD02aNLHwYjtVUFBAw4YNmTNnTtBRKlQ6nWbPPfcMOoYkSZIk7VQsXpEkSZIkSZIkSZIkSZIkSZKqsCuuuIK+ffty0EEHQb3WpAZ8RXjiH2Dmw8GVr0RyIas27P0k1O0dTAZpC4TD8PDDMGDA9rGQQnnLz4cLL1xDLPZbrrnmGpYvX87TTz8ddCxJkiRJkiRJkiRJkiRJwLXXQpMm8O678Pe/V9686TSkUpU3X6NGjTjqqKMoKipi4sSJTJs2jW+//ZZ4PE40GqW0tJR0Ov2zY4RCIbKyskgmk0QiEerXr0+bNm3Yc889qVatWiVdibZFv379ePLJJ4nH40FHqRCRSITdd9+dnJycoKNIkiRJ0k7F4hVJkiRJkiRJkiRJkiRJkiSpinrttdeYOnUqd9xxB61btwYgnFUdet4NzU+AcWcRXzmTcKqUSKQSAkXzIZ2CNr+FPa6DaG4lTCqVj/33h6FD4b//hTVrgk5TfsJhaNUKhg+vwbJl55KVlcXVV1/NIYccwmuvvRZ0PEmSJEmSJEmSJEmSJClQ2dlBJ4DGjTN/9u//00UoDz6Yeey5J0yaVD7zRqOQG8Btfnl5efTp04c+ffoAsHr1ahYuXMj8+fOZPXs2q1evJpFIkEgkfsgZJRKJkJ+fT7NmzWjUqBENGzakevXqlR9e26x169Y0b96cGTNmkKrM5p9KEo1G+dWvfhV0DEmSJEna6Vi8IkmSJEmSJEmSJEmSJEmSJFVRBx54IM888wzdunUDIJ1OEwqFMi/W6w8Dp5Ja8D5TXzyb1jlfQChMbqy8P6QagmgeZNeD3S6B5idCrFo5zyFVjttug1de2bGKV7Kz4cknIRKBOnXqcPbZZ5OXl8fll19Ov379GD16NOFwOOiYkiRJkiRJkiRJkiRJUiDy8oJOEJxwOJjilR+rVq0abdq0oU2bNkFHUSUZNGgQt99+OyUlJUFHKVexWIzBgweTtzP/wyJJkiRJAbF4RZIkSZIkSZIkSZIkSZIkSaqiotEoRxxxRNl2WenKD9LpNNkN96bTbz/nsj+cTeKre7hkYIRdqseIRGKQWA2kt3zicDZEsiFZAg0PhQ5/gDp94EfzS1VNtWrw3//CgAFQXBx0mm2Xnw9XXAHt2mX+PUin0xQUFHD22WezaNEi/vrXv9K7d29GjRpFfn7+L463QbnTeuJxWLQoU1hTXAzJJOTkZBZl2GUXqFGjIq5OkiRJkiRJkiRJkiRJ2nZ161beXFddBVdfnXn+4IPwm99knt93H7zzzsbHX3klFBRknj/2GHz0EcyfX355IpF140uVKT8/n4EDB/LCCy8Qj8eDjlMuIpEIrVq1on379kFHkSRJkqSdksUrkiRJkiRJkiRJkiRJkiRJUhWVSqUIh8M/+XooFCorSrjwkv/jootWU/+cx7j64uO54neHwpKx8N17sOJLCEUg/MPtxenU2gGAEJCGRDHk1IOC7lB/n8yfu+wJseoVfZlSpdp/fxg6FB5/vGqXr0Sj0KoV/OEP6/6tKCkpYdWqVdxzzz289NJLhEIhPv74Y+655x4uuuiiXxyzqKiISZO+5KGHJrBwYUOWLm3P4sVtmDkTYjEIhzMPgHQaUikoLYVataBbN9hnH+jeHbp2dcEGSZIkSZIkSZIkSZIkbR/694dXX4WSkuAyvPzypvdfeOG6+2zeeANGjCjfeePxzL08UhB23313Jk2axIwZM0ilUkHH2WbRaJSBAwcGHUOSJEmSdloWr0iSJEmSJEmSJEmSJEmSJElVTCKRIBqN/mzpylqhUAiAevXqccstt/D555/Tputh0HwoND8uc1A6BatmQOEsSK6B1BpIJSCSA5FciNWEWh0tWdFO48474YsvYOLEYBdU2FrhMNSpA6+9BpEIlJYmWLBgAddffz1jx45lypQpRKNRTjzxRAYMGMDRRx/9s+Mlk/DKK3DDDbmMG9eZdLotEAaqlR0Tj//0+d99l8ny1luQl5cptKlbF849F848M5NVkiRJkiRJkiRJkiRJCkK3bpCdXTXvE9pW0Sg0bhx0Cu3MBg0axO23305JFf8BjMViDB48mLy8vKCjSJIkSdJOK5ROp9NBh5AkSZIkSZIk/T97dx4lV1mgD/it6qpOLwkhBAJJIAkIYd9JCASQHREBQRQVFcRlBGVEcRtHBnEfVJbBERh/bOKwq6C4IJsIYRHCJooEAiGQhLDErN1Jb/X7o4cAsmXp7pvlec6p0/fWvd/3vZeTrvZ46t4XAAAAAACW3De/+c3suuuuGTNmTNZYY40lGlOr1VIqlTJp0qSMHj26lxPCym/evGSXXZLHHkva2opOs+RKpVoGDSrl3nuTDTdMbrvttlx++eW59tprM3369IwYMSJ77LFHPvOZz2TMmDGLy5le+ox4pZkzk/POS/7rv7r/G8yb17NZGxuTWi056KDkC19Idt45+acIAAAAAAAAAADQq+bNSwYPTtrbi07S93bdNZkwoegUrO6eeeaZ/PSnP037SvpLWK1WM378+Lz97W8vOgoAAMBqTfEKAAAAAAAAAAAAAKxELrnkkhx99NEZPHhwDj744Hz0ox/NdtttlwEDBrzqvI6OjlQqlYJSwqph1qxk992TyZOTRYuKTvPWyuVkzTWT229PHn74qtxyyy0599xzkySjR4/Obrvtlq997WtZZ5110tzcnK6urpTL5XR2dqauri5JdwHL5MmlfP7ztdxwQymlUtLa2vu5GxuT9dZLvvOd5L3vVcACAAAAAAAAAEDfGT48mT696BR9q1xOvvzl7u/rQNGeeOKJXHbZZeno6Cg6ylKpVqvZYYcdcsABB6TkS28AAACFKhcdAAAAAAAAAAAAAABYcg899FCSZKONNspll12WQw45JF/84hczYcKEzJs3b/F55557bu644450dnYWFRVWemutldx1V7LttklDQ9Fp3lylkqyzTle+8Y3f5hvf+ECOPPLInHvuudlkk01yyimn5IYbbsh5552XUaNGpampKUkW3+j9UunKggWtOeWUOdlmm1p+85tk4cLeL11Jkq6uZMGC7oKbY49N3vGO5Nlne39dAAAAAAAAAABIkp12KjpB3+vfPxk7tugU0G2jjTbKe9/73lQqlaKjLLFqtZptttlG6QoAAMAKolSr1WpFhwAAAAAAAAAAAAAAlsytt96agw46KEcccUS22GKLXH755XnggQey5ppr5n3ve18+97nP5aGHHsqRRx6ZM844I5/97GeLjgwrvYULk6OPTq67LmlpKTrNazU3J6NHd6VaPTz33POr1NfXZ/3118/Xvva17Lrrrhk9evTic2u1WkqlUrq6ulIulzN37tw8/vjj+frXf5Ybbvh4Fi4cmaS5uItJUq12F92ce27ygQ8k7kkHAAAAAAAAAKA3nXNO8oUvrJjfDeot/folU6Yk661XdBJ42ZQpU3LppZemvb296ChvqlqtZty4cdlrr72UrgAAAKwgFK8AAAAAAAAAAAAAwErm+OOPz5133pnbbrst06dPz5VXXplf/vKXuf/++zN48OBUKpUkySWXXJJ999234LSw6vj1r7sLWFpakkWLik6TlMvdBSXf+lby2c8mt9/+p3z1q1/NSSedlG233TYbbbTR4nNfKlp55fbMmTNz2mk/yHnnNWbBgq8k6ZekrpiLeR3Nzcn48cnFF3vAAwAAAAAAAAAAvWf27GTo0GThwqKT9J199kluvLHoFPBaM2bMyGWXXZbW1tZ0dHQUHedVSqVSKpVK9t9//+y0005FxwEAAOAVFK8AAAAAAAAAAAAAwEpm6tSp2WGHHXLcccflm9/8ZpLkwQcfzC233JKzzz47U6ZMSWNjY4499tgcffTRGT16dAYMGFBwalg1zJqVfPKTye9+113AUpTm5mTTTZMrrkg23vjl919ZsPJ6Xjo+a9asnHDCF3L55e9LrbZHarWmPki99KrVZMCA5NZbk622KjoNAAAAAAAAAACrqg99KLn88qSzs+gkva9//+TnP0/237/oJPD62tvbc8MNN+T+++9fYcpXqtVq1l577RxxxBFZa621io4DAADAP1G8AgAAAAAAAAAAAAArkc7OztTV1eWkk07Kj3/849x6660ZO3bs4uObbbZZnnvuuay99tqZPHlyyuVyvvOd7+SLX/xigalh1fOrXyXHHJO0tdWyYEGpz9ZtbExKpeRb30o++9nkTTpW3lBra2tOOuk/8j//c3g6O7dJ0tzjOXvagAHJDTckO+9cdBIAAAAAAAAAAFZF992X7L570tJSdJLeN3Ro8swzy/bdI+hLU6dOzdVXX53W1tbCClhKpVIqlUr22WefjB07NqVS331fEAAAgCXn/+YAAAAAAAAAAAAAgJVIXV1dkuTf//3fs9566+X8889ffOzXv/51Jk2alOOPPz5XX311vv71r2fdddfNFltsUVRcWGW9850dmTq1Iz/+cSlbbJE0NSXlcq3X1hswIFlvveTUU5Onn04+97llf/DBFVf8Ov/v/30onZ3bZWUoXUmSefOSffZJ7rqr6CQAAAAAAAAAAKyKdtgh2XDDolP0vqam5POfV7rCymHEiBE54YQTsv3226eurm7xd2j7QqlUSrVazdChQ/OpT30qO++8s9IVAACAFVipVqv13p1dAAAAAAAAAAAAAECPq9VqKZVK+e///u+ceOKJ+d3vfpd99903W2+9dVpbW3P55Zdnp512SpJMmjQpo0ePLjgxrBqmTp2a5ubmDB48ePF7nZ2d6ezszF/+Up/TT09+8Yukri5ZsGD512to6P45fnzypS8l++67/A88aGtLhg//a154YcMkTcudsa8NGJDcfnuyzTZFJwEAAAAAAAAAYFVzySXJ8ccn8+cXnaT3NDQk06Yla61VdBJYOnPnzs2f//zn3HvvvanVamlra+uVdSqVSmq1WkaPHp1dd901w4cPV7gCAACwElC8AgAAAAAAAAAAAAAruJeKVv7ZzJkzs9tuu2XMmDE5+OCDc9RRR+Xf/u3f8u1vf7uAlLDqO/TQQ7Pmmmtm7733ztixY7PJJpukUqkkefn39JlnFuSGG5pz++3JHXckkyd3P6ygq+vNy1gaGpL6+qSlJRk+PBk7Ntljj+Tgg5ORI3smf62W7LXXi7n11oYkzT0zaQEGDUoefDDZYIOikwAAAAAAAAAAsCpZtCh529u6i0lWRY2NybHHJj/6UdFJYNl1dnbm73//e26//fa88MILSZKOjo7lmrNUKqVaraZSqWSXXXbJ9ttvn+bmlfc7dgAAAKsjxSsAAAAAAAAAAAAAsBL75S9/mQ996ENpb2/PFltskfPPPz877rhjurq6Ui6Xi44Hq4zbbrstb3/721Mul1OpVLLttttmn332yW677ZbtttsuQ4cOTalUyr/9279l/vz5+drXvpZ111037e3JI48k996b3HdfMmdOdwFLa2vSr1/S1JQMGJBsvXWy447Jttt2v9cbLrss+ehHO7JoUaV3FugjlUoyblzypz8lr9NJBQAAAAAAAAAAy2zChGS//bq/37OqGTYseeyx3vt+EvS1559/Pk888USeeuqpTJs2LfPnz0+1Wk1nZ+cblrGUSqXU19eno6Mj1Wo16623XkaOHJkRI0Zk1KhRvnsLAACwklK8AgAAAAAAAAAAAAArqHPOOSfTp0/PKaeckkrltUUJtVot8+fPz7/8y7/kuuuuy7HHHpszzzyz74PCauDuu+/OXnvtlb333jsbb7xxrrnmmkydOjVDhgzJzjvvnH333Tc77LBD9thjjxxxxBG59NJLU1dXt8KUIM2cmYwencydW3SSntHcnJxxRvKJTxSdBAAAAAAAAACAVc1nPpNccMGqVb7S2Jj84Q/JbrsVnQR6T1tbW2bOnJnp06dnzpw5WbRoUdrb29PV1ZX6+vpUq9U0Nzdn6NChGTp0aPr37190ZAAAAHqI4hUAAAAAAAAAAAAAWEENHDgwW221Va666qoMGzbsDc9buHBhHnrooQwePDhve9vbVpiiB1iVdHZ25rOf/WwuuOCC/O///m9GjRqVm266KX/4wx9y9913Z8GCBVl33XUzY8aMHH300fnWt76Vdddd93VLk/parZYceGBy881Je3vRaXpOc3PyyCPJBhsUnQQAAAAAAAAAgFVJa2uyySbJtGlFJ+kZjY3JMcckP/5x0UkAAAAAeofiFQAAAAAAAAAAAABYAZ111ln50pe+lJ/+9Kc58sgjF7/f2tqaqVOn5oknnsh2222XoUOHJomyFegDLS0t2WuvvbLmmmvmF7/4RSqVSqZPn56HH34499xzT374wx9m4cKFaWhoyC677JKtt946n/zkJ7P55psXmvuyy5JPfCJZsKDQGD2uUknGjUv+9KekVCo6DQAAAAAAAAAAq5IJE5L99usuYVnZDRuWPPZY0tRUdBIAAACA3uHOSgAAAAAAAAAAAABYAX3rW9/KgQcemPHjxy9+7/bbb89hhx2WLbfcMgcddFCGDx+ej33sY5k6darSFehlnZ2daWpqyumnn55777033//+99OvX79suOGGOfjgg/Pe9743ra2t2WuvvXLIIYfk0UcfzVlnnZXOzs5Ccz/3XPIv/7Lqla4kSUdHcv/9yfnnF50EAAAAAAAAAIBVzfjxyac/vfKXlTQ2JldfvfJfBwAAAMCbcXclAAAAAAAAAAAAAKxgTj/99MyePTtHHHFE1l9//STJLbfckg984AP5wx/+kB133DHveMc7kiQXXnhhdtxxx1x//fVFRoZVXl1dXZJk1113zfHHH59vfOMbufbaaxcfv/TSS1NXV5dPfepTueCCC3LRRRfl3HPPzVZbbVVU5CTJ2WcnbW2FRuhVCxYk//7vSVdX0UkAAAAAAAAAAFjVnHZacthhK29pSWNjcsUVyS67FJ0EAAAAoHeVarVaregQAAAAAAAAAAAAAMDLBg8enP322y8XX3xx+vXrl4cffjif//zn85e//CU//OEPc9BBB2XgwIGZMmVKvvrVr+byyy/P0UcfnQsvvDBdXV0pl8tFXwKs0jo6OrLnnntm9uzZ+fWvf50NN9wwQ4YMyWabbZYrr7wy6623XpIU/vvY3p4MGZLMnl1YhD7Rv39y5ZXJgQcWnQQAAAAAAAAAgFVNZ2fy7ncnN9+ctLQUnWbJNTYm552XfPjDRScBAAAA6H3uqAQAAAAAAAAAAACAFcgFF1yQf/zjH7n//vtzxx13JEmeeeaZ3HjjjfnhD3+YD37wgxk4cGDa29szatSonH766Rk6dGiuuOKKzJw5U+kK9LKurq5UKpWce+65ef755/M///M/ufPOO/PCCy9k//33z3rrrZdarZYkhf8+/upX3Q9+WNXNn5/8538WnQIAAAAAAAAAgFVRXV3yy18m73xn0tRUdJol09iYXHCB0hUAAABg9VGqvXRHFwAAAAAAAAAAAABQuOuvvz5nn312brnllrS2tmbMmDFpbGzMtGnT8thjj73q3I6OjlQqlbz//e/Pbbfdlt///vfZeuutC0oOK5+2tgWZN296OjoWpqOjNV1dnalUGlKtNqahYVCam4ekVCq9ZlxXV1dKpVLOOOOMnHzyyWlubk5zc3MuueSS7Lbbbunq6iq8dCVJxo5N7rmn6BR9o6Eh+dvfkg03LDoJAAAAAAAAAACroq6u5FOfSi69NFmwoOg0r69U6i5dueqq7qIYAAAAgNVFpegAAAAAAAAAAAAAAMDLDjjggBxwwAH57W9/mwsuuCC/+93v0tramm9/+9tJklqttrgIolKppKOjI7NmzUq5XE7//v2LjA4rtLa2BXn22QcyY8bEPPXUnzJt2t2ZP//ZVCoNKZXKSV4qWKmlVquls7MtlUq/rLvuNhk58u0ZPnxshg7dMQMGDFtcqvLZz342N910U373u99l9913z3bbbZckK0TpyiOPJA8/XHSKvtPVlfzoR8kPf1h0EgAAAAAAAAAAVkXlcnLeecnuuyef/nTS2pp0dBSd6mXNzcmIEcmVVyZbbVV0GgAAAIC+VarVarWiQwAAAAAAAAAAAAAA3To7O1NXV5eku2TlmmuuyZVXXpl3vvOd+fCHP7z4vJcKWCZOnJgPfvCD2WSTTXLdddcVFRtWSJ2dbfnb336eCRNOy/PPP5xqtSmdnW3p6Fi4VPOUSnWpr29OZ2dbqtXm7LTTp7LTTsdljTWGJ0luuumm1Gq17Lvvvq8qRyrSCSck5567Yj3cobcNGFDLP/5Ryv99hAIAAAAAAAAAQK+YMSP50IeSu+9OFiwoNkuplDQ0JF/5SvLVryaVSrF5AAAAAIqgeAUAAAAAAAAAAAAAVkBdXV0pl8tJuktWZs+enUGDBuWlr/+WSqV0dnbmy1/+ck4//fTceuut2X333YuMDCuMOXOm5s9//lEmTjwvtVotbW3zenT+urp+SZJRo/bM+PFfyqhRe60QZSuvtNlmyaOPFp2ib/Xvn0yY0J5ttqkWHQUAAAAAAAAAgFVcrZZcckny6U8nCxcmHR19n6G5Odlgg+Sqq5Kttur79QEAAABWFOWiAwAAAAAAAAAAAAAAr/VS6UpXV1dKpVIGDRqUJK8qd7joooty5ZVX5vDDD1e6Akmee+6v+elP982PfrRp7r77rCxaNLfHS1eSpLNzUTo7F2Xy5Otz+eWH5owzRuSBBy5MZ2dnOop4gsI/aW9PnnjijY8ffXT3gx9eei2JrbdOzjgjuf32ZMGCl8c++eTrn7/BBsn//E8ycWLy7LNJW1v3uEcfTS64oHu+N1Mud6/1ypxHH/3mY1pbF+TjH/9xLrnkkiW7KAAAAAAAAAAAWEalUvKRj3R/H+aII5KGhqSpqW/WHjAgGTw4Ofnk5C9/UboCAAAAoHgFAAAAAAAAAAAAAFZgLxWwvFKpVMqjjz6ak046KQMGDMg3vvGNApLBiqOrqyO33vrN/OQnY/Lkkzeno2NhOjvb+mTttrb5mTfvmfz2t5/JT3+6VxYsmNEn676Zv/2t+0EOPWnvvZMTT0zGj1+yB0RstFHyiU8kO+yQrLtuUq12jxs9OvnoR5M//zkZN+6Nx3/lK91rLY3OzsZMnjwkH//4x7Pnnntm8uTJSzcBAAAAAAAAAAAspWHDkssuS6ZNS049NRk6NOnfv+fXqVa7vxO0yy7JJZckzz6bfPnLSaXS82sBAAAArGwUrwAAAAAAAAAAAABAD2tpSZ55JnnsseQvf0kefjiZPLn7xupFi5Z//lqtlkqlkrPPPjvnnntutthii+WfFFZSzz3315xzzraZMOE/09HRmqRWSI729pZMmXJbfvSjzXLffT9JrVZMjiS5996kq6tn55w9O/nd75JvfjM555y3Pn/+/OTSS7vLV975zmT//ZNvfCNpb+8+3tCQfOYzrz92++2TU07pvoaFC5cmZTlrr31Yvvvd7+bZZ5/NoYcemjvuuGNpJgAAAAAAAAAAgGWy1lrJF77Q/d3Bn/882Wef7rKUAQOSpqaln69UStZYI2ls7J7jX/4leeih5I47kkMPVbgCAAAA8EqlWpF3cwEAAAAAAAAAAADASm7+/OSBB7qLDm69tfvns88m9fVJudz9SroLBDo7k46OZMSIZOedk913T3baKdl666Rfv6Vfu6urK6VSKaVSqUevCVYGXV0due227+b227+bjo6FKapw5fVUq80ZOnT7HH74pRk4cIM+X//YY5MLL3zj40cfnVx00cv7S/sR8srxU6YkG2645GOvuab7wQ9J8utfJ4cc8urj/folEycmW26ZnH56cvjhyahR3ceOOSa5+OI3n79fv2TevK5cddXlOeaYY/LTn/4073//+5c8IAAAAAAAAAAA9JD29uSvf+3+XuGECd2lKU8++fL3C0ul7let1v1qb0/q6pKttkr22KP7e4Y77piMHLn03/EBAAAAWJ3oqAUAAAAAAAAAAACApTRvXnLJJckZZyRPPZU0NiaLFnW/XtLR8cbjJ0/ufv3yl0m1mrS0dJevfOlL3SUD9fVLlkPpCqur9vaWXHrpQZk27c/p6GgtOs5rtLcvyDPP3JVzztk6Rx99c4YO3aFP17/rrj5dbok0Nyfjx3e/XnL99a8973vf6y5defjh5N/+rfszcWlUKl2ZPLmcD37wg9lqq60ycuTI5QveQ2q1Wjo6Oha/6urqUqlUUqlUUn6poQsAAAAAAAAAgFVKtZpst1336+Mf736vvT155pmktbX71d6eNDR0fw9xwIBk6FAlKwAAAABLS/EKAAAAAAAAAAAAACyhhx/uLlu57LKkXE4WLOh+v7192eZ76cbpJLn//uQTn+jKJz9Zyr/8Sy0nnFDOiBHdD+t/ZbnKPffck9/+9rc56aST0r9//+W8Ilj5LFo0NxdfvHeef/6v6ehYWHScN9TV1ZFFi+bkwgvfnqOO+m1Gjty9z9aeNavPlnpLZ5yRnHjiq997/vnk7LOTH//41e/vvXfyr//aXWL1oQ8lbW1Lv15XV3tefLFfkmSbbbZZttDLqb29PTNnzsz06dPz1FNPZdq0aZk7d+7isqxSqZRarZZarZaurq40Nzdn2LBhGTlyZIYNG5ahQ4emoaGhkOwAAAAAAAAAAPSuajXZcMOiUwAAAACsWhSvAAAAAAAAAAAAAMBbuPHG5EtfSv7+9+4igM7O3lln/vxykuSMMzrzX/+VjB+fnH56Odtt1328VqvlBz/4Qa666qr87W9/yxVXXNE7QWAFtWjRvJx//q6ZNevxdHYuKjrOEmlvn5///d935IMf/G1GjXp7n6y5LIUlfa1fv6SuLuno6N4fODC56KLuUqv/+I/kwQeXbd7W1tbcccffMn789j2WdUm0tLRk4sSJue+++zJ37txUq9V0dnam46ULTPdn+OtZsGBBHnvssTzxxBOpVCppb29PY2Njttpqq4wdOzZrrbVWX10GAAAAAAAAAAAAAAAArHQUrwAAAAAAAAAAAADAG5g7N/nMZ5Kf/zxpaem7dTs7K+nsTG65pSu77NKVk04q59//vTONjXX5yle+kueeey5f/vKX+y4QrAA6Ohbmkkv2W6lKV17S3t6SSy89KMccc2uGDdux19dbkYpXzjorufrqZM01k512Sk46KVlnneTf/z0ZMiT55Ce7z/vWt5INNkj+9Kfk+99fvjUfeODRJL1fvFKr1TJt2rTccccdeeyxx5JkcdHKokVL/2+0s7Mznf/X7LVgwYLcc889mThxYoYNG5bx48dn4403Trlc7rkLAAAAAAAAAAAAAAAAgFVAqVar1YoOAQAAAAAAAAAAAAArmj/8ITnqqGT+/GThwmKzNDZ2Zfjwcq66Ktluu2KzQBFqtVouvfRdmTLllnR0tBYdZ5n16zcwn/rUA1lzzVG9us6AAd2fXW/k6KOTiy56eb9UWrr5Xzl+ypRkww2XfOwnPpH8z/90b3d0JM3N3UUxv/xl8u53L9kc222XPPjgGx2dnYMOuizXXvvJlMvllJb24pZArVbLQw89lD/96U+ZN29eOjo60tu3ZtTX16dSqWTcuHHZZZddUqlUenU9AAAAAAAAAAAAAAAAWFmUiw4AAAAAAAAAAAAAACuSuXOTj3wkOeyw5IUXii9dSZLW1nImT65l112Tr361M21tRSeCvvXAAxfmqaduXalLV5KkrW1+rrrqyNRqXb26Tn19r06/RBobX//9rldceqWSrLFGz6/dv39d6urqeqV0Zfbs2Tn//PPzm9/8JrNmzUp7e3uvl64kSVtbW1paWnLbbbflRz/6UaZNm9brawIAAAAAAAAAAAAAAMDKoFJ0AAAAAAAAAAAAAABYUTz9dLLbbslzz60YhSuvVKuV0tqanHVWOTfemNx0UzJgQNGpoPfNnTstv/vdv6a9fUHRUZZbrdaZ55//a+6558cZO/YzvbbOshavnHJK8vWvd29fdFHy0Y++fGyDDZIddujefulnkjQ1JYce2r39wgvJhAnd23/8Y/LMM8mNNyZTpiS1WrLTTskXv/jy2MmTu8ckyfnnd4/5Z//xH8laa3VvX3pp8uc/J2/VOfK+9x2SJKnVaj1WvlKr1XLvvffmhhtuSEdHR5+Urbye9vb2zJkzJxdddFF22mmn7LPPPqlU3BoCAAAAAAAAAAAAAADA6svdNQAAAAAAAAAAAACQ5LHHkvHjk1mzks7OotO8sZaWUh56KNl55+RPf0rWXrvoRNB7arVafvGLo9LZuajoKD2mvX1Bbrzxy9lkk4MyaNCGvbLGuusmzz7bs3PuvXd3Gcs/GzIkueaa7u0//jHZa6/u7fr65PDDu1+vZ9685OMff3n/uute/7wTT3y5eOUPf0guvvjNc1arzdluuzV7tHRl9uzZufrqq/Pcc8+lvb29R+ZcXh0dHbn33nvzyCOP5Igjjsj6669fdCQAAAAAAAAAAAAAAAAoRLnoAAAAAAAAAAAAAABQtMce6y4yeeGFFbt05SWLFiWTJydjxyYvvlh0Gug9DzxwYaZPvzddXR1FR+lRHR2LcvXV70+t1tUr8++2W9JDnSPL7Kyzkl/8ovuzau7cpKMjmT07uffe5LTTki237C5q6WnVajUbbpgeK12ZMmVKzjnnnEyfPn2FKV15SUdHR+bMmZOLL744EydOLDoOAAAAAAAAAAAAAAAAFKJUq9VqRYcAAAAAAAAAAAAAgKI8/XSy447dpSsr2zdr6+uTjTdO7rorGTCg6DTQs+bNm5Ef/Wh02trmFx2lV1Srzdlvv//MmDGf7vG5//d/k+OOS+bN6/GpV3hjxiR33dWVcrm83HNNmjQpV1999QpXuPJ6qtVq9thjj+y2225FRwEAAAAAAAAAAAAAAIA+tfx3EgEAAAAAAAAAAADASmrOnGT8+GTWrJWvdCVJ2tqSyZOT/fdPOjuLTgM96667zkxnZ1vRMXpNe/uC/PGPX09XV8//8u6448r5mba8yuVa9tgjb1i6sjSfk4888kiuuuqqlaJ0JUna29vzpz/9KbfcckvRUQAAAAAAAAAAAAAAAKBPKV4BAAAAAAAAAAAAYLX1mc8kzz+/cpeWLFqU/OUvyQ9+UHQS6DmdnW2ZOPHcVbp4JUk6Ohbl8cd/1+Pzjh6drCR9IT2qf/9Sdt75jY+/8ELyb/+WLFjw5vNMnjw5v/jFL9LR0dGzAXtZe3t77rzzztx5551FRwEAAAAAAAAAAAAAAIA+o3gFAAAAAAAAAAAAgNXS9dcnv/hFsnBh0UmW34IFyamnJo8+WnQS6BmPPPKL1Gq1omP0ura2ebn99u/1+LzlcrLppj0+7QqvoyPZccc3Pl5fnzz9dLLVVt1/A17P9OnTc8UVV6x0pSsvaW9vz80335yHHnqo6CgAAAAAAAAAAAAAAADQJxSvAAAAAAAAAAAAALDamTMnOeqopKWl6CQ9Z9Gi5H3vSzo7i04Cy+/22/8zbW3zio7RJ2bMmJhZsyb3+LwHH5z069fj067QmpqSDTd84+ODBiU/+1ly7rnJccd1/x147rmXj7e3t+eKK65Ie3t774ftRR0dHbnuuusye/bsoqMAAAAAAAAAAAAAAABAr1O8AgAAAAAAAAAAAMBq59OfThYsKDpFz+rqSh5/PPnBD4pOAstn5sy/5MUXHy06Rp/p6urM3Xf/V4/P+6lP9fiUK7TGxuSzn01Kpbc+94ADkr/8JRk+PNl66+Sii5JaLbnxxhvTsoo0cnV0dOTnP/95arVa0VEAAAAAAAAAAAAAAACgV5Vq7qIBAAAAAAAAAAAAYDVyww3Ju9+drCLP1n+NxsbkgQeS0aOLTgLL5rrrjst99/0ktVpn0VH6TLXanK98ZU7K5boenXf//bs/81YHDQ3JU08lQ4Ys3bj7708+8Ylk/fWfzk47/TSdnR29E7AA1Wo1++23X8aMGVN0FAAAAAAAAAAAAAAAAOg15aIDAAAAAAAAAAAAAEBf+tKXVt3SlSRpa0u++c2iU8Cye/LJm1ar0pUkKZVKefHFR3t83i99Kenfv8enXeGUSsmBBy596UqSbL99cttt7dlhh6tXqdKVJGlvb88NN9yQ2bNnFx0FAAAAAAAAAAAAAAAAek2l6AAAAAAAAAAAAAAA0Ff+8pfk0Z7vNlihdHYmV1+dnH12suaaRaeBpdPZ2ZbZs6f02HwbbbRfttnmQ1l//XHp339o6uqqWbDg+cyf/2yefvr2TJp0XZ588ua3nGeTTQ7KJpu8M+uvPy4DBgxLY+NaaWtbkOee+0seeODCPPDARcuddfr0iVlnnS2We55X2nvvZI01kvnze3TaFU5TU/KFLyz7+D/+8cbU1bWkY9XqXUmSdHR05Oc//3mOPfbYlEqlouMAAAAAAAAAAAAAAABAjysXHQAAAAAAAAAAAAAA+soZZyRtbUWn6H3lcnLRRUWngKX33HN/TaXSsNzzNDWtnaOO+n0+/OE/ZNttP5LBg0enX78BqVQaMnDgBhk+fEzGjftcPvKRm1JX1+8t59t//x9kzJjjM3ToDunff73U1dWnsXFQRo7cI4ceemEOO+yS5crb1jY/zzxz53LN8XrK5eSkk5LGxh6feoWy7rrJLrss29gFCxZk4sSJ6VgVW1eS1Gq1zJw5M1OnTi06CgAAAAAAAAAAAAAAAPSKStEBAAAAAAAAAAAAAKAvzJ2bXH550tlZdJLe19KSfP/7yWc/m5RKRaeBJTdjxsTUasv3S1pX1y9HHfW7DBu20+L3/vrXq/L3v/8y8+fPSLXanCFDtswmm7wrI0fuvsTzvvjipDz44MWZNu2eNDYOyvjxX8nQodsnSbbZ5kOZOPF/MnXqbcuce+rU25d57Jv55CeT005LWlt7ZfrCNTUlZ5217J91EydOTGkV/6Bsb2/PHXfckZEjRxYdBQAAAAAAAAAAAAAAAHqc4hUAAAAAAAAAAAAAVguXXJKUy0Wn6Dtz5yY335zss0/RSWDJTZ16W9rbW5ZrjnHjPvuq0pVf/epjuf/+C151zmOP/SYTJpyWddfdNl1d7W855/XXfy6PP359ktri95588pacdNL0lMvdX8tff/1xy1W88uKLk9LV1ZlyuW6Z53g9/fsnl16aHHxwdynTqqRfv+Sgg5J3vWvZxnd1deXuu+9OR0dHzwZbAU2ePDnz589P//79i44CAAAAAAAAAAAAAAAAPWo1unUUAAAAAAAAAAAAgNXZ6acnCxYUnaLvzJ+fnHFG0Slg6TzzzN3LPce22x6zeHvKlD++pnTllWbOfDC1Wtdbzvn447/PK0tXkqSl5fm0tv5j8X5b2/ylzvpK5XI1s2Y9tlxzvJG9906OPDJpaOiV6QvT1JScd96yj3/88cdXi9KVl9x7771FRwAAAAAAAAAAAAAAAIAeVyk6AAAAAAAAAAAAAAD0tjlzkqefLjpF35swoegEsHQWLvzHW5/0JiqVxqyzzuaL97sLU1623nrbpVptftV7c+c+nTlzpi71WqNG7ZXm5nWSJF1dHXnssd8uQ+KXlct1aWl5cbnmeDP/9V/Jb3+bLFzYa0v0qaam5JJLkkGDln2OCRMmpK2tredCrcA6Ozvz5z//OXvssUfK5XLRcQAAAAAAAAAAAAAAAKDHuFsGAAAAAAAAAAAAgFXe/fd3P6R/aR19dFKrvfxaEltvnZxxRnL77cmCBS+PffLJJRv/jne8es0lHfd6WluTZ59d9vHQ1zo7l68Eo7Hx1S0cLS0vvGr/sMMuybHH3v6q1047HbfU66yzzhZ5z3suXbx/yy0nZ86cp5Yt9Ct0dPReK0r//smlly7bZ+GKpl+/5KCDul/Lavbs2Zk+fXrPhVoJdHZ25rHHHis6BgAAAAAAAAAAAAAAAPQoxSsAAAAAAAAAAAAArPImTkwW9l6fwavsvXdy4onJ+PFLX3Cw1lrJBRf0XJaGhu5rh5XF8havLFw4+1X7TU2Dl2u+1zNy5B756EdvT//+6yVJbr/9e7n99u/1yNwdHa09Ms8b2Xvv5Pjjk+bmXl2mV1UqyXrrJeedt3zzTJ06NeXy6nVLRVtbW5544omiYwAAAAAAAAAAAAAAAECPqhQdAAAAAAAAAAAAAAB62623JosW9c1as2cnv/tdcu+9ydprJ8cdt+RjzzsvGTo0aW1NGhuXP8uCBck99yQHHbT8c0HfKC3X6Pb2lrzwwt+z9tqbJUk22mi/TJhw2uLj55yzdZLk6KNvyahRey71/Ftu+b68+90Xp1JpSK3WlRtu+GLuvPP05cr8SqVS7xeBnHZa8vzzyVVXJS0tvb5cjyqXk8GDkwkTkkGDlm+up59+Om1tb130s+222+bd73734v1TTz31Neeccsopi7evueaaPPjgg286Z7lczm677ZahQ4dm+PDhGTBgwOJjF110UZ566qnXjBkxYkS23nrrDBs2LEOGDEml0n07yJQpU3LxxRe/5XW8ZOrUqUt8LgAAAAAAAAAAAAAAAKwMev+uLAAAAAAAAAAAAAAo2L339t1aF1+cvPOdyX/8R3L33Us+7sMfTo44oru45bvf7ZksHR3dpTOwsqirq1/uOR544KLF2xtttG+23PLI5Z4zSXbZ5fN5z3suS6XSkPb21lx99ZE9WrqSJJVKDzQuvYVSKTn//OSAA5Kmpl5frseUy91lKxMmJMOHL/98RRaQVKvV7LXXXtlss81eVbryZjbffPPstNNOGTZs2OLSlWXxwgsvpFarLfN4AAAAAAAAAAAAAAAAWNEs+902AAAAAAAAAAAAALASmDcveeGFolO8uQ02SM4+u3v7M59JluOZ+q/x4IM9Nxf0tkql33LPcffdZ2Wrrd6f9dbbLkly+OH/m403PjCTJv06LS0vpKlp7QwcOOI140aOfHuOOeaPSZLZs6fkrLM2XHxsv/1Oy667fjFJ0tXVmVtvPTXz5s3IBhuMX3zOggUzM2vW48uVvVJpWK7xS6quLrnqquSjH01+/vOkpaVPll1mlUqyzjrdpSsbbvjW57+Vrq6uvPjii8s/0TKq1WqZNm1aZsyYkWnTpuXQQw99yzELFizI3//+98yYMSNDhgzJlltuuUxrl0qlzJo1K4MHD16m8QAAAAAAAAAAAAAAALCiUbwCAAAAAAAAAAAAwCpt1qykvj5pby86yesrlZKLL04GDkyuuCL53/9Njj665+afN6/n5oLe1ty8XubPf3a55ujoWJif/eyAHHHEFRk1as+Uy3XZbrujs912r/+L1dnZ9pZzbrHFexdvl8t12Xff773mnAceuCjXXvvRZc7d2dmWAQOGLfP4pVVX1/3Zs9ZayU9+suKWrzQ2JsOGJbfdlgwd2jNzvvjii6mrq0tnZ2fPTLiU2tra8v/+3/9bvL8kxSu333774u23v/3ty7x2qVTK9OnTFa8AAAAAAAAAAAAAAACwyigXHQAAAAAAAAAAAAAAetPChUl5Bf7W7Oc/n+y1VzJtWnLccT0/f0dHUqv1/LzQG0aO3C1JabnnWbDguVx88V657LJD8vDDV+Qf/3gy7e2t6exsy4IFz+Xpp+/IXXedkZ/+dJ/88Y+nLH/wHlAqlTNw4Ig+XjM588zkyiuTQYOSfv36dPm31NiYfOITyV/+0nOlK0kyY8aMnptsJdPW1pZnnnmm6BgAAAAAAAAAAAAAAADQYypFBwAAAAAAAAAAAACA3tTa2l0usCIaNiz51reSrq7kox9N/vGPnl+jri5ZtChpaOj5uaGnrb/+rnnggYvT1javR+abNOnXmTTp10t07lNP3ZpTT339D4uzztqwR/K8mXXX3Tqlgj6sDjoomTy5u/zp179OWloKibFYU1Oy1lrJVVcl48b1/PwLFixIR0fHMo095ZQVo6hnecydO7foCAAAAAAAAAAAAAAAANBjykUHAAAAAAAAAAAAAIDetKKWriTJOut0F6KUy8kf/pDUat2viy56+ZxRo7rf++Uvl32dFfm/AbzSsGE7plbrKjpGAcoZMWKPQhMMGpRcfnly5ZXd2/369X2GUilpbEw+/vFk0qTeKV1Jkvb29nR1rY7/zrq1t7cXHQEAAAAAAAAAAAAAAAB6TKXoAAAAAAAAAAAAAADQmxobu4tLVlddXUl9fdEpYMmstdbGqdU6i47R5/r165/119+56BhJkoMOSiZPTn7wg+THP046O5N583p3zYaG7s/pffdNTjklGTOmd9dbnuKRCy644DXvHXvsscsTp88pXgEAAAAAAAAAAAAAAGBVongFAAAAAAAAAAAAgFVaQ0N3+UhPOuWU5Otf796+6KLkox99+dgGGyQ77NC9/dLPJGlqSg49tHv7hReSCROSadOSE0987fxjxyYf/GD39qxZyTe+0V2EsCwqlaRUWrax0NdKpXIGD94sM2c+UHSUPtXZ2Z6hQ3csOsZigwYl3/529+fcNdck//mfyd/+lrS3Jx0dPbfOgAHdn1EnnJB86lPJ0KE9N3dvefrpp4uOsNxqq3MbGQAAAAAAAAAAAAAAAKscxSsAAAAAAAAAAAAArNLWWSdZtKjv1tt77+4yln82ZEh3gUGS/PGPyV57dRewnHXWa889+uiXi1fmzn39c5bUmmsu+1gowqabHpIXXngknZ19+ItbsH791sjAgSOKjvEa1Wry3vd2v/761+TMM5Pf/Kb7s6uxMVm4MGlrW7K5SqXuopWOju7tHXfsLp46+ODu8pW+VK1W+3bBFUx9fX3REQAAAAAAAAAAAAAAAKDHKF4BAAAAAAAAAAAAYJXW2JgMG5ZMnVp0kmLssEPRCWDp7LTTv+SOO04rOkafqVQas8sun0+pVCo6ypvacsvkJz/p3p47N7n//mTixOTWW5N77kmefz7p7OwuVSmXuwtW6uqSpqZkiy2SPfZIxo3rLlwZMaL7vKJUKpWUy+V0dXX12hoDBw7MiSeeuHj/1FNPfdXxTTfd9HXHjRgxIg0NDUmSyZMnp6OjI0kyePDgrL322kmy+GeSNDU1LZ5rzpw5efbZZ98yW6Wvm24AAAAAAAAAAAAAAACgF7lbBgAAAAAAAAAAAIBV3tixy1a8cvHF3a9/duqp3a+lGdMT6y6tajV5+9uXfx7oSwMGDMuoUXvl8cd/n6RWdJxeV6t1ZfvtP1Z0jKWyxhrdny1vf3vy+c+//H6tlrS1dRew9OvXXbyyImpubk6lUklbW1thGd7//ve/7vt777334u0zzzwzc+bMSZJstdVW2XPPPV9z/pAhQxbP9cADD+Taa699y7UHDhy4DIkBAAAAAAAAAAAAAABgxVQuOgAAAAAAAAAAAAAA9La3vz1pbCw6Rd9rbEzGjCk6BSy9XXf9Yurrm4uO0etKpXI23fTQNDUNLjpKjyiVugtXmppW3NKVJBk6dGjREQpTX1+f4cOHFx0DAAAAAAAAAAAAAAAAekypVqvVig4BAAAAAAAAAAAAAL3pzjuTd7wjmTu36CR9q74+mTEjWWutopPA0qnVajnzzBGZO/eZoqP0qmq1OUcffUuGD9eQ1Je6urryne98J52dnUVH6XPVajWf/OQns/baaxcdBQAAAAAAAAAAAAAAAHpEuegAAAAAAAAAAAAAANDbtt02aWkpOkXfGzhQ6Qorp1KplF13/WKq1aaio/SqNdYYrnSlAOVyOWutph+OXV1dGTx4cNExAAAAAAAAAAAAAAAAoMcoXgEAAAAAAAAAAABgldfUlGy+edEp+la5nOyzT9EpYNntsMPH06/fmkXH6DXValMOPPDsomOstkaMGFF0hEKsvfbaKZVKRccAAAAAAAAAAAAAAACAHqN4BQAAAAAAAAAAAIDVwhe/mPTvX3SKvtPYmHz+80WngGVXrTbliCMuT6XSWHSUHldX15DNN39P3va2/YuOstraYIMNUl9fX3SMPre6Fs4AAAAAAAAAAAAAAACw6lK8AgAAAAAAAAAAAMBq4b3vLTpB31p//WTMmKJTwPIZOXL3bLvt0atc+Uq/fgPyznf+qOgYq7URI0akq6ur6Bh9qr6+PhtuuGHRMQAAAAAAAAAAAAAAAKBHKV4BAAAAAAAAAAAAYLXQ0JB8/ONJtVp0kt7Xv3/y5S8XnQJ6xgEH/DANDYOKjtFjqtWmHH74/6ZfvzWKjrJaGzRoUNZbb72iY/Spcrmc0aNHFx0DAAAAAAAAAAAAAAAAepTiFQAAAAAAAAAAAABWGyeckNTVFZ2i99VqyZFHFp0Ceka12pQjjrg8lUpj0VGWW11dv2y++XvytrftV3QUkowfPz719fVFx+gTpVIpY8aMSd3q8EcQAAAAAAAAAAAAAACA1YriFQAAAAAAAAAAAABWGxttlIwZU3SK3lWtJh/9aNLUVHQS6DkjR+6eXXf9QqrVlfcfdrlcycCBI/LOd/530VH4P6NHj15tikja29vz97//vegYAAAAAAAAAAAAAAAA0OMUrwAAAAAAAAAAAACwWjn99KSxsegUvadfv+Tf/q3oFNDz9tzz1GyzzUdWyvKVUqkuzc3r5qMfvS39+g0oOg7/p1wuZ+zYsatF+cqcOXPyn//5n3nggQeKjgIAAAAAAAAAAAAAAAA9SvEKAAAAAAAAAAAAAKuVnXZKjj8+aVr5uhveUnNz8qMfJcOGFZ0Eel6pVMpBB/13Nt300JWqfKVUqktT0+B87GN3pH//dYuOwz/Zaaedio7Q6+rr67Ppppvm6aefzoMPPlh0HAAAAAAAAAAAAAAAAOhRilcAAAAAAAAAAAAAWO18+9vJkCFFp+hZlUoydmzykY8UnQR6T6lUzuGH/yxbb/2hlaJ8pVyuZo01hueTn5yYgQNHFB2H19G/f/9su+22qVQqRUfpFaVSKYMHD87IkSOTJE8//XTBiQAAAAAAAAAAAAAAAKBnKV4BAAAAAAAAAAAAYLXTr19y1VVJY2PRSXpOQ0Pys58lpVLRSaB3lUrlvOtd52bs2H9doctXqtWmDB68ST7xiXuzxhrrFx2HN3HAAQekX79+RcfoFXV1dTniiCNy4403JknWXHPNYgMBAAAAAAAAAAAAAABAD1O8AgAAAAAAAAAAAMBqaaedkuOPXzXKV5qbkx/9KBk2rOgk0DdKpVL23fe7+cAHfp3m5iGpVBqKjvQqlUpjdt75s/mXf7k/zc3rFB2Ht1BfX58jjjgilUql6Cg9qlqtZp999skDDzyQK664IvX19TnwwAOLjgUAAAAAAAAAAAAAAAA9SvEKAAAAAAAAAAAAAKutb3872XTTpL6+6CTLrqkpecc7ko98pOgk0Pc23HDvnHDC49lqqw+kUmkqOk6q1aYMGvS2HHvshOyzz3dSV7cSf7isZkaNGpVtttlmlSlfKZVKWXvttTNkyJBccMEFmTlzZj7/+c/nbW97W7q6uoqOBwAAAAAAAAAAAAAAAD1G8QoAAAAAAAAAAAAAq61+/ZJbbklGjkxWxmftNzYm48Yll12WlEpFp4Fi9Os3IIceekE++MFfp7l5SCqVxj7PUCqVU6k0ZuedP5tPf/pvGTp0+z7PwPI74IAD0q9fv6Jj9Ii6urrss88+ueCCC/KLX/wiu+66aw4//PAkSbnsVhIAAAAAAAAAAAAAAABWHaVarVYrOgQAAAAAAAAAAAAAFOm555IxY5IZM5L29qLTLJnGxmSbbbqLYxr7vmcCVkiLFs3L3XeflbvvPisdHYvS1javV9frLnmpZdNND8nuu38t6667da+uR+97+umnc8kll6R9Zflj8Dqq1Wr22muv/P73v8/ZZ5+dtdZaK9/4xjfygQ98IKW3aOmaNGlSGhoaMmLEiD5KCwAAAAAAAAAAAAAAAMtH8QoAAAAAAAAAAAAAJHn++WS33ZKnnqpl0aI3fzB90ZqaknHjkuuuU7oCr6erqzOPP/67TJhwWqZPvyddXZ3p6uq5Io36+gGpr2/OuHGfz/bbH5umpsE9NjfFmzRpUq666qp0dHQUHWWpVavVbLPNNrn88stz2WWXZf3118/Xvva1HHXUUWlqakqtVnvD8pXW1tZ8/etfz/e///1ce+21Ofjgg/s4PQAAAAAAAAAAAAAAACw9xSsAAAAAAAAAAAAA8H/mzEn22qsrjzxSy8KFdUXHeV3NzckBBySXX55Uq0WngRXfrFmT8+c/n51HH/115s6dmmq1KZ2d7enoaF2i8eVyJdVqczo6Fqa+vjnDh4/Lzjv/a972tv1SKpV7OT1F+ctf/pJf/epXK1X5Snt7ex5//PHceuutmTlzZkaNGpUf/ehH2WOPPdK/f/83LV15yU033ZTvfve7ufnmm3PaaaflC1/4Qh+lBwAAAAAAAAAAAAAAgGWjeAUAAAAAAAAAAAAAXuF73/tBvv3trsyf/5kkDUlWjGKFSiVpaEj+67+SY45J3uLZ+cDr6OhYmJkzH8r06RMzdepteeaZu7Jgwcx0dranq6sjSS2lUl3q6qqpVvtnvfW2yciRb8+wYWMybNiOaW4eUvQl0If++te/5pprrlkpylfK5XKee+653HPPPalUKtlnn33ysY99LCNGjFjquR566KGcccYZufjii/Oxj30sP/nJT3ohMQAAAAAAAAAAAAAAAPQMxSsAAAAAAAAAAAAA8H+eeOKJbLXVVtl2223zr//6Pzn55E0zY0YlLS3Flq80NydjxiQ/+1kyfHihUWCV1f3V+lpKpRWjbIkVw+OPP54rr7wyHR0dWVFvv6hUKtl7772z4447pr6+Pl1dXSmXu/8dv3L7rdRqtZT+r9Xrqaeeyk9+8pOcdtpp2WWXXXL99denoaGh164BAAAAAAAAAAAAAAAAlpXiFQAAAAAAAAAAAAD4P5/5zGdy7bXX5qc//Wn22muvtLfX8r3vlfLd7yaLFiVdXX2bp1pN+vVLzj47Ofro5P+ehw9AH3rxxRdz1VVXZdasWWlvby86zmKVSiUNDQ054ogjMnLkyMXv12q1dHR0pFqtJkk6OjpSqVSWaM5Xlq8sXLgw5513Xk4++eRssMEGueaaa7LJJpv0/IUAAAAAAAAAAAAAAADAcigXHQAAAAAAAAAAAAAAVgSLFi3KX/7ylwwePDjbbbddkqSurpavfa2Wu+/uzBFHJA0NSWNj72fp3z9pbk4+8Ynk739PjjlG6QpAUQYPHpxPfvKT2XPPPVOtVhcXkxSpUqlk2223zQknnPCq0pUkKZVKi0tXTjnllBx77LH5xz/+sUTz1mq1xdsNDQ1ZuHBhhg0blkceeSS77bbbEs8DAAAAAAAAAAAAAAAAfaVUe+VdMQAAAAAAAAAAAACwmqrVannf+96Xm2++OU899VT69+//mnOee64zF19cl9NPT2bPbs/ChdUeW79c7i51GTo0+cpXkg98IGlq6rHpAegBL774Yq666qrMmjUr7e3tfb5+pVJJQ0NDjjjiiNcUrrxSrVbL448/nk033TRJct999y0uFXsrixYtyq9+9aucd955ufnmm7PGGmtk/Pjx+eIXv5g999yzB64CAAAAAAAAAAAAAAAAeo7iFQAAAAAAAAAAAAD4P//1X/+VE088MR/5yEfyjW98IyNGjHjd87q6kj/8IXnf++5MS8vWqVSa069fKfPndx9bEpVKd7HKwoXJGmske+2VnHRSMnZsUir14EUB0KO6urpy33335bbbbsvChQvT1tbW62vW19enVCpl7Nix2W233VJfX79E46644oq8+OKLOf7449/wnK6urpTL5cyZMyePPPJIvv71r+cPf/hDqtVqtthii5x55pnZYostss466yw+FwAAAAAAAAAAAAAAAFYUilcAAAAAAAAAAAAA4P9MmTIl73znOzNp0qR84hOfyOc+97mMHj36Ved0dHSkUqnkxRdfzKGHHpoFC1ryq1/dm/vuK+fPf05uvTV5+OFk3rykVkvq6l4a1709aFCy3XbJnnsmO+2U7LhjsvbafX6pACynWq2WKVOm5I477siTTz6ZJOns7Oyx+UulUurq6rLOOutk/Pjx2WyzzVL30h+VZfDPpSkv7S9cuDDTp0/PSSedlDvuuCPPP/98ttpqq5x88snZZZddsv7666dWq6VUKqWzszN1dXV55JFHMnfu3IwZM0YRCwAAAAAAAAAAAAAAAIVSvAIAAAAAAAAAAAAAr/Dggw/mhBNOyO23356RI0fmuOOOy5FHHplhw4alrq5u8QPmr7rqqhx33HH5+Mc/nu9973uvO1dHR7JwYVIuJ/36vVzCAsCqZe7cubn33ntz//33p6WlJdVqNR0dHUtVxFIqlVJfX5+Ojo5Uq9Vsvvnm2WWXXbLOOuv0Wu4nn3wy3/ve93L99ddn6tSp2WqrrfLhD384Rx99dIYMGfK6Y2bNmpXtt98+HR0d+fCHP5zPfvazGTp0aK9lBAAAAAAAAAAAAAAAgDejeAUAAAAAAAAAAAAA/k+tVkupVMrdd9+dM844I1deeWWSZO21187BBx+cLbbYIs3NzZk/f35OO+209OvXLw899FAGDRpUcHIAVhQLFy7MjBkzMn369Dz11FOZPn16WlpaUi6XUy6XUyqVUqvV0tXVlVqtlvr6+qy77roZNWpUhg0blmHDhqV///69mvGvf/1rrr/++px55pl55plnssUWW+SAAw7I1772tcV/07q6uhaXjb3S3Llz8/vf/z7f+9738sADD2S99dbLxRdfnP32269XMwMAAAAAAAAAAAAAAMDrUbwCAAAAAAAAAAAAAOkuXUmSUqm0+L0bbrgh5513Xm6++ebMnj178cPyk2SXXXbJV7/61Rx00EGF5AVg5dHR0ZH29va0t7ens7MzdXV1qVQqqVQqqa+v79MsM2bMyMYbb5zW1tast956OeCAA/LNb34zQ4YMSX19/eJ8S+LYY4/NRRddlEGDBuWmm27Kdttt17vhAQAAAAAAAAAAAAAA4J9Uig4AAAAAAAAAAAAAAEV5/PHH88ILL2TMmDGLHzLf1dWVzs7OVKvV7Lffftlvv/3y4IMP5p577klbW1uef/757LTTTtlll12y1lprFXwFAKwMXipZaWxsLDpKhg4dmv/+7//OTTfdlC984QvZYostUq1WFxeLvVnpSq1WW1xQ9uSTT2bu3Llpbm7Ohz70oay99tp9kh8AAAAAAAAAAAAAAABeqVR76c4YAAAAAAAAAAAAAFjN7L333pk3b14OPfTQ7LPPPtl+++3T0NCQ5NUFLACwKntlocqSePrpp/Pd73435557bt7//vfn61//ekaPHt2jeWbPnpIZMyZm2rS7M2vWE2lvX5D29pYktVQqjalWmzNgwLCsv/7OGTp0x6y99mYpl9+4NAYAAAAAAAAAAAAAAIBVk+IVAAAAAAAAAAAAAFZLf/7znzNu3LiUy+V0dXVls802y8EHH5wDDjggY8aMyYABA5Ikd999d6ZOnZrDDz885XJ5qR5MDwCrmhdffDHnnntuTj311Oyxxx759re/nZ133nm55qzVuvLEEzfliSf+kClT/pTnn384SVIq1aW9fUFqta43HFtf3z9J0tnZlrXW2iQjRozPhhvuk003PSSVSsNy5QIAAAAAAAAAAAAAAGDFp3gFAAAAAAAAAAAAgNXSc889l/Hjx2fkyJHZe++989Of/jSTJk3KqFGjcuCBB+bAAw/MO9/5zowdOzYDBgzIhRdemFGjRhUdGwAK09LSkssuuyxf+MIXMmLEiHznO9/JQQcdlCSp1WpLXU7W2jor9913fu666/S0tc1Pe3vLm5asLKn6+gFJatlhh09k7NgTMmjQhss9JwAAAAAAAAAAAAAAACsmxSsAAAAAAAAAAAAArLbOOuusfPWrX81ll12WDTfcMNdcc01++ctf5sEHH8zQoUOz5ZZb5oYbbsinPvWp/PjHPy46LgD0un8uUOno6EilUklnZ2d+85vf5MQTT0xbW1u+/e1v5+ijj37dMW9l2rR7cuedP8yjj16bUqmc9vaWHr+OJKmrq0+pVM7w4Ttn/Pgv5W1vOyDlcl2vrAUAAAAAAAAAAAAAAEAxFK8AAAAAAAAAAAAAsEro6Ej+/vfkhReS1tZk4cKkVEoaG5OGhmTo0GTjjZNy+eUxc+fOzV577ZW11147v/nNb9La2ponnngiN998c371q1/lT3/6U8rlcnbfffccf/zx2WabbTJ69OjiLhIA+shf//rXbLLJJqmvr0+tVsuECRPyhS98IX/7299y8skn59Of/nSampqWqnRl/vyZueaaYzJ16p/S0bEwtVpXL1/Fy+rr+2eNNdbPe997VYYM2arP1gUAAAAAAAAAAAAAAKB3KV4BAAAAAAAAAAAAYKXT0ZH87W/JxInJHXckEyYkjz/eXbDyUrHKS9+SfelZ8B0dSWdnstlmye67J+PGJTvumEyffmsOOeRdOeecc/KhD31o8Rq/+MUvcsQRR2SDDTbIc889l4aGhmy66aa5/PLLM2rUqL69YADoQ9ddd12+/e1vZ7/99svnP//5zJkzJ//6r/+a3/zmNznxxBPzxS9+Meuuu+6blq7UarXUarWUy+XUarU8/PDl+c1vPpX29tZ0dbX38RW9pJRKpSHjx385e+zx7ymXKwXlAAAAAAAAAAAAAAAAoKcoXgEAAAAAAAAAAABgpfH448lZZyUXXthdsFKrJfPnL/08pVLSv3/S1VVLfX0ydOjVef75b+WOO36ejTfeOEly+OGH549//GPOPPPMrLnmmjnnnHPy7LPP5v777+/hqwKAFcvcuXOzzz77ZOLEifnABz6QUqmUSy+9NB/84Afzta99LZttttkbju3q6kr5pRa0JPPnz8zFF787L754X2q1tr6I/5aq1aYMHDgi733vVRkyZKui4wAAAAAAAAAAAAAAALAcFK8AAAAAAAAAAAAAsELr7Ex+85vkP/8zue++7v329p5do76+K21tbRk58rFcfPHWGTLk79lyyy1yzDHH5P/9v/+XcrmcKVOmpK6uLhtssEHPLg4AK6gPfOADueKKK5Ik48aNy3nnnZett976NeUqr1Sr1RYXlf32t2dlzTVvTLnclbq6vky+JEqpVBqy555fz667fjGlUqnoQAAAAAAAAAAAAAAAACyDStEBAAAAAAAAAAAAAOD11GrJeeclJ5+cLFqUzJvXe2u1tZWTNOSpp7bMQQd1pVQakmr1vTnkkEMWP1h+1KhRvRcAAFZAl112Wbbccsv8x3/8R2bOnJmnnnoqW2+9dcrlcmq12uKyktbW1tx555154IEHct111+X+++/Pppsuyn77LUylUiv4Kt5ILR0drbn11lMzb96MHHDA6cpXAAAAAAAAAAAAAAAAVkKlWq22ot7BAgAAAAAAAAAAAMBqasqU5P3vTx5+OFmwoJgMdXULc8AB5fz0p/UZNKhrcQELAKxuLrvsshx11FEZPnx4Tj311BxzzDGL/y5OnDgx3//+93PNNddkrbXWyhZbbJHdd++XcvmmdHUtKjj5kqlWm7L55kfk3e++MKWSv/cAAAAAAAAAAAAAAAArE3eDAAAAAAAAAAAAALDCqNWSH/842Wqr5N57iytdSZLOzobcdFN93va2Wq691tduAVh9feADH8hdd92VJJkwYUK6urqSJG1tbXnooYdy4403Zq211sqNN96Y73//g6lUbllpSleSpL29JY88cnWuu+641Gq1ouMAAAAAAAAAAAAAAACwFEo1d4QAAAAAAAAAAAAAsAJ46qnkyCOThx8utnDl9TQ1Jfvtl5x/fjJ4cNFpAKAYs2fPzqJFi7LuuuumVqulVCpl8uTJOe2003LRRRdl332HZ5ddZqSzc2HRUZdJtdqUsWNPyL77fq/oKAAAAAAAAAAAAAAAACwhxSsAAAAAAAAAAAAAFO6BB5K99krmzUs6O4tO8/rq65MhQ5I77kg22KDoNABQnJdKV17yj3/8Iz/+8TfT2npGqtUCg/WAarUphx32s2y++WFFRwEAAAAAAAAAAAAAAGAJlIsOAAAAAAAAAAAAAMDqbcKEZPfdk9mzV9zSlSRpa0tmzEh23DGZNKnoNABQnFeWrtRqtQwcuEbWWuumVKulNxm1cmhvb8m11x6blpYXi44CAAAAAAAAAAAAAADAElC8AgAAAAAAAAAAAEBh7rwzOeCAZP78opMsmc7O5IUXknHjkscfLzoNABSvVCrljjt+mH/8Y3KSWtFxekRHR0t+9auPFR0DAAAAAAAAAAAAAACAJaB4BQAAAAAAAAAAAIBCPPhgsv/+yYIFRSdZOrVaMmdOsttuybRpRacBgGK9+OKk3Hrr19PevpL9QX8TnZ1teeKJG/LII78sOgoAAAAAAAAAAAAAAABvQfEKAAAAAAAAAAAAAH1uxoxkr72S+fOLTrJsurqSF1/sLl9paSk6DQAUo6urM1dd9b50di4qOkqPa29vybXXfjQtLS8WHQUAAAAAAAAAAAAAAIA3oXgFAAAAAAAAAAAAgD5VqyUf/vDKW7ryko6OZObM5ItfLDoJABTjoYcuyaxZj6dW6yo6Sq/o6GjNDTd8qegYAAAAAAAAAAAAAAAAvAnFKwAAAAAAAAAAAAD0qZ/9LLnrrqS9vegky6+1NbnwwmTChKKTAEDfqtVque2276S9fUHRUXpNZ2dbHn74sixaNLfoKAAAAAAAAAAAAAAAALwBxSsAAAAAAAAAAAAA9JkZM5Ljj08WrELPaG9tTd73vqSlpegkANB3pk+/J/PmTSs6Rq8rlcp58MFLio4BAAAAAAAAAAAAAADAG1C8AgAAAAAAAAAAAECfqNWSD384WbSo6CQ97x//SL70paJTAEDfueOOH6SjY2HRMXpde/uC3HHHaanVakVHAQAAAAAAAAAAAAAA4HUoXgEAAAAAAAAAAACgT1x+eXLXXUl7e9FJel5ra3LBBcnddxedBAB6X0vLi5k06dep1bqKjtInWltn5amn/lR0DAAAAAAAAAAAAAAAAF6H4hUAAAAAAAAAAAAAel2tlpx8crJgQdFJek9ra3LqqUWnAIDed//95ycpFR2jz7S1Lcgdd3y/6BgAAAAAAAAAAAAAAAC8DsUrAAAAAAAAAAAAAPS6u+5Knn226BS975ZbkmnTik4BAL3rwQcvTkdHa9Ex+lAtkyf/IV1dHUUHAQAAAAAAAAAAAAAA4J8oXgEAAAAAAAAAAACg1/3gB0lLS9Epel+tlpxzTtEpAKD3dHV15MUXHys6Rp+rVPrl+ef/VnQMAAAAAAAAAAAAAAAA/kml6AAAAAAAAAAAAAAArNqefz757W+7S0lWdYsWJf/938kppyTVatFpAKDnPf/8I6lUGtLW1t4j82200X7ZZpsPZf31x6V//6Gpq6tmwYLnM3/+s3n66dszadJ1efLJm99ynoaGQdlll89l2LAxGTZspzQ1rb342JlnjsqcOU8td9bp0ydm3XW3We55AAAAAAAAAAAAAAAA6DmKVwAAAAAAAAAAAADoVT/5SVIqFZ2i73R2JtdemxxxRNFJAKDnzZgxMbUeaFNralo7hx32s2y88QGvOTZw4AYZOHCDDB8+JuPGfS7f+lZDOjsXvel8AweOyB57nLzcud5IW9v8PP30Hdl++4/22hoAAAAAAAAAAAAAAAAsPcUrAAAAAAAAAAAAAPSq//7vpLW16BR9Z9685KyzFK8AsGp6+uk70t4+f7nmqKvrl6OO+l2GDdtp8Xt//etV+fvff5n582ekWm3OkCFbZpNN3pWRI3dfojk7O9sydertmT793syd+3T23/+Hy5Xx9Tz99IQenxMAAAAAAAAAAAAAAIDlo3gFAAAAAAAAAAAAgF7z4ovJCy8UnaLv3XdfUqslpVLRSQCgZ/VE+ci4cZ99VenKr371sdx//wWvOuexx36TCRNOy7rrbpuurva3nPOFFx7JhRd2l7QMHDiyV4pXZs16PF1dHSmX3Y4DAAAAAAAAAAAAAACwoigXHQAAAAAAAAAAAACAVdd99yWNjUs/7uiju4tLXnotqQ9/OLnhhmTmzKStLWlpSR59NDnnnGTDDV997sYbJyef3H3+E08k8+d3n//II8kPf5iss87S536lKVOWbzwArIhmz35quefYdttjFm9PmfLH15SuvNLMmQ+mVuta7jV7Ql1dfebMebroGAAAAAAAAAAAAAAAALxCpegAAAAAAAAAAAAAAKy67r23u8ykL/zgB8lJJ736vWo1GT26+/X+9ydjxiSPP9597D3vSb7xjdfOs9lm3a8jj0x22SV5ehmer16pJBMnvrbsBQBWdp2dbcs1vlJpzDrrbL54//HHf/+q4+utt12q1eZXvTd37tOZM2fqcq3bE0qlcjo6FhYdAwAAAAAAAAAAAAAAgFcoFx0AAAAAAAAAAAAAgFXXrbcm7e29v05jY3LCCS/v//znyX77JR/7WDJ/fvd7a66ZfPzjrx43f37yk58kRxyRvOMdyY9//PKx4cOTr3992fLMn5/cffeyjQWAFVWtVktXV8dyzdHYOOhV+y0tL7xq/7DDLsmxx97+qtdOOx23XGv2lO7ildaiYwAAAAAAAAAAAAAAAPAKlaIDAAAAAAAAAAAAALDquu++vlmnqSmpr395/5RTkr/+tXv7sMOSd72re/uV59x0U3L++ckLr3je+/XXJ+uvnxxySPf+uHHLlqerq7t0BgBWJbVa13LPsXDh7FftNzUNXu45+1JnZ1vREQAAAAAAAAAAAAAAAHiFctEBAAAAAAAAAAAAAFg1zZmTzJ7dN2u9+OKrS15OPTXZd9/k2GOTPffsfq+9Pbn88pfPuffeV5euvOTRR1/enj9/2TM98siyjwWAFVG5XJdSqbRcc7S3t+SFF/6+eH+jjfZ71fFzztk6p55aypQpf1yudXpHLZVKQ9EhAAAAAAAAAAAAAAAAeAXFKwAAAAAAAAAAAAD0ijlzkvr6vlvv8MOTm2/u3n7Pe5IbbkjOPz/p3z+5555kr72SP//5zeeor08OPfTl/V/9atnztLYu+1gAWFGVy5XlnuOBBy5avL3RRvtmyy2PXO45+0KtpngFAAAAAAAAAAAAAABgRbP8d7sAAAAAAAAAAAAAwOtobU3K5b5bb9685PHHk113TRr+6Zno226bHHVUdwFLW9vrj69Wk0svTUaP7t6///7k9NOXPU9nZ/errm7Z5wCAFU2l0pDOzjf4Y7qE7r77rGy11fuz3nrbJUkOP/x/s/HGB2bSpF+npeWFNDWtnYEDR7xm3MiRb88xx/wxSTJ79pScddaGr8jVmLe9bf8kSXPzkFeNe9vb9s+CBc8lSR599Nplzl2rdaa+vv8yjwcAAAAAAAAAAAAAAKDnKV4BAAAAAAAAAAAAoFcsXJiUSn2zVl1dcuutyVZbde+ffHJy5pnJ4MHJz36W7LZbctxxyaJFyec+99rxa6yRXHNNstde3fsPPZQccEB3ecyyqlS6x/f3fHYAViFrrbVJZsyYuFxzdHQszM9+dkCOOOKKjBq1Z8rlumy33dHZbrujX/f8JSl6aW4ekve//5rXPXbwwf+zePvUU5f9f5zUarUMGDB8mccDAAAAAAAAAAAAAADQ8xSvAAAAAAAAAAAAANAr6ur6bq23v/3l0pV//CP51re6t+fPT77//e7ilSQ58sjXFq8MH5787nfJ1lt37//xj8m7353MmbN8mWq17vIVAFiVjBy5e2bMuC9JbbnmWbDguVx88V4ZPfrgbL31URk+fGz6918v5XJdFi6cnVmzHs+0aXdn0qTr8uSTN/dM+OW0zjqbp9RXrXIAAAAAAAAAAAAAAAAsEbdyAgAAAAAAAAAAANArGhuTrq6+WWuddV7e7tcvqa9P2tq69wcOfPnYK7eT7rKW3/0uWX/97v1LL02OOSZpb1/+TJ2d3VkAYFUyfPi41Nefn7a2eT0y36RJv86kSb9eonOfeurWnHrq6xefzJnz1Bse6xmljBixey/ODwAAAAAAAAAAAAAAwLIoFx0AAAAAAAAAAAAAgFVTQ0PPF6+cckpSq3W/Lrzw5fcffPDl7aam5PLLkwMOSI46KvnWt14+ds89L2/vskty220vl67cfHNyzjnJ2LHJ+PEvv5ZVpZKUevP57wBQgGHDdkqt1ll0jD5XX98/66+/S9ExAAAAAAAAAAAAAAAA+CeVogMAAAAAAAAAAAAAsGoaMiRpb++btf7+9+Tcc5NPfap7/7DDul+vtGBB8qUvvby///7Jmmu+vL/33t2vf7as5SnrrLNs4wBgRTZo0Eap1WpFx+hztVpXhg3bsegYAAAAAAAAAAAAAAAA/JNy0QEAAAAAAAAAAAAAWDVVq8mGG/bdescdlxx1VHL99cnMmd2lLwsXJo89lvzkJ8n22yd//nPf5dlpp75bCwD6SqlUypAhWxcdo8/Val0ZNOhtRccAAAAAAAAAAAAAAADgn5RqtVqt6BAAAAAAAAAAAAAArJqOPTa58MKiU/S9fv2S73wn+fzni04CAD3v/vsvzO9//69pa5tfdJQ+USrVZdttP5JDD72g6CgAAAAAAAAAAAAAAAD8k3LRAQAAAAAAAAAAAABYdY0fnzQ3F52i7zU0JDvuWHQKAOgdW211ZGq1WtEx+kxdXX122UWbGgAAAAAAAAAAAAAAwIpI8QoAAAAAAAAAAAAAvWbHHZPyaviN1ZaWZPvti04BAL2jWm3Kdtt9NOVytegofWLttTfLkCFbFR0DAAAAAAAAAAAAAACA17Ea3sYKAAAAAAAAAAAAQF/Zcstk4cKiU/S9tddO1lij6BQA0Ht23vlfUy7XFR2j19XXD8j48V8uOgYAAAAAAAAAAAAAAABvQPEKAAAAAAAAAAAAAL2mWk3GjSs6Rd+qVJKDDy46BQD0rsGDN8l6621fdIxeVyqVs/nmhxUdAwAAAAAAAAAAAAAAgDegeAUAAAAAAAAAAACAXvWlLyUDBhSdou9Uq8mJJxadAgB63x57nJxqtbnoGL2mUmnK2LEnpK6uvugoAAAAAAAAAAAAAAAAvAHFKwAAAAAAAAAAAAD0qgMPTPr1KzpF39lyy2TzzYtOAQC9b5NNDsyGG+69yhaTNDevkz32+PeiYwAAAAAAAAAAAAAAAPAmFK8AAAAAAAAAAAAA0Kvq6pITT0waG4tO0vsGDEi+/OWiUwBA3znkkPNTqax6f+Qrlca8971XplJpKDoKAAAAAAAAAAAAAAAAb0LxCgAAAAAAAAAAAAC97hOfSGq1olP0vrq65NBDi04BAH2nuXmdHHLI+alWm4qO0mOq1aaMGXNchg8fW3QUAAAAAAAAAAAAAAAA3oLiFQAAAAAAAAAAAAB63ZAhyYEHdheTrKoaGpJPfzqpVotOAgB9a4st3pMNN9wndXX1RUfpEU1N62Tvvb9ddAwAAAAAAAAAAAAAAACWQKlWq9WKDgEAAAAAAAAAAADAqu+JJ5Ktt05aWopO0jsGD04mT04GDiw6CQD0vZaWF3L22aOzcOE/io6yXCqVxhxzzB8zfPjYoqMAAAAAAAAAAAAAAACwBMpFBwAAAAAAAAAAAABg9bDRRsl3v5s0NxedpOc1NSU/+5nSFQBWX01Na+cjH7kx1Wr/oqMss0qlMYcc8v+UrgAAAAAAAAAAAAAAAKxEFK8AAAAAAAAAAAAA0Gc+85lkiy2Surqik/Schobk0EOTd7yj6CQAUKyhQ3fIUUf9NtVqU9FRllq12pT99/9Btt76g0VHAQAAAAAAAAAAAAAAYCmUarVaregQAAAAAAAAAAAAAKw+nngi2XrrpKWl6CQ9Y/DgZPLkZODAopMAwIrhySdvzmWXHZL29gVFR1kilUpj9tnnuxk37rNFRwEAAAAAAAAAAAAAAGAplYsOAAAAAAAAAAAAAMDqZaONku98J2luLjrJ8mtqSi65ROkKALzShhvunY985KbU1w9IUio6zpuqVBrzrnedo3QFAAAAAAAAAAAAAABgJVWq1Wq1okMAAAAAAAAAAAAAsHrp6koOOyy54YaktbXoNMumuTn51KeSH/yg6CQAsGJ6/vm/5fLL351586alvb2l6DivUlfXL9VqU97znsuy8cYHFB0HAAAAAAAAAAAAAACAZaR4BQAAAAAAAAAAAIBCtLUlBxyQ3HVXsnBh0WmWTlNT8r73JRdckJRKRacBgBVXZ2d7br311Nx55+np6FiYpPjbWKrVpmyyyUF517vOS2PjoKLjAAAAAAAAAAAAAAAAsBwUrwAAAAAAAAAAAABQmJaWZO+9k4ceSlpbi06zZJqakne+M7niiqRcLjoNAKwcnn32wVx11Xszb960tLe3FJKhrq5fqtWmvPvdF2fTTQ8uJAMAAAAAAAAAAAAAAAA9S/EKAAAAAAAAAAAAAIVauDB517uSO+/8/+zdeZhe88E+8PuZLTOTSGyxx061aBBbRWNrqa1aRWmrRG2lim500b6KVtSL0qrSEtKiuqRV26to7RVJSW3l11QIYguRZJZkluf3x4NIEyQxM2cm+Xyu61xztu/53mf442HOee5KEUtv1tiYHHRQcvHFSlcAYFF1dLTl9ttPzb33/m9KpaoeK2Cprq5LqVSVDTf8ePba66I0NCzXI/MCAAAAAAAAAAAAAADQ/RSvAAAAAAAAAAAAAFC4trbk4IOT665LmpqKTrNgDQ3J8ccnP/hBUioVnQYA+q7W1ul54IHLcu+9Z2f27BmZM2dWt8xTVzcgpVJVhg07OltvfWwGDVqzW+YBAAAAAAAAAAAAAACgOIpXAAAAAAAAAAAAAOg1fve75PDDk5aWZM6cotNUNDQkyy6bXH11MmJE0WkAYMlRLpfz5JO35Z57zsrkyXekurr29RKWxX/Vpba2f5Jyll9+gwwfflLe//59U1PTr8syAwAAAAAAAAAAAAAA0LsoXgEAAAAAAAAAAACgV3nppeSww5Lbbkuam4vN0tCQHHxwcs45Sf/+xWYBgCXZzJnP5amn7sgzz/w9Tz11R15++bGUStUplarS3t6azs6OJJ2vn11KVVVNqqvr3jy+3HLrZsiQ7TJkyPCsuebwrLjiRkXeDgAAAAAAAAAAAAAAAD1E8QoAAAAAAAAAAAAAvdLvfpccfngye3bS2tqzczc2JoMGJVdfnYwY0bNzAwBJudyZV16ZlKlTJ2TmzOfS3t6aOXOaUi53pq6uf2pq6tPQsEJWXXWLDB78gVRX1xYdGQAAAAAAAAAAAAAAgAIoXgEAAAAAAAAAAACg15o2LbnwwuTHP07mzElmzuy+uUqlpH//ZPnlk69/PRk5srINAAAAAAAAAAAAAAAAAEDvpHgFAAAAAAAAAAAAgF6voyO5/vpk1KjkH/+obLe1dc216+uTcjn5yEcqhSsjRlRKWAAAAAAAAAAAAAAAAAAA6N0UrwAAAAAAAAAAAADQp/z738nPfpbcfHPyxBNJXV1l/6xZ7z62VEoGDKgUt5TLyQc+kOy1V3LUUcmqq3ZvbgAAAAAAAAAAAAAAAAAAupbiFQAAAAAAAAAAAAD6rI6O5PHHkwkTkrvvTu65J3nllWT27GTOnErRSr9+lXKWlVdOPvzh5EMfSoYNS9Zdt3IcAAAAAAAAAAAAAAAAAIC+SfEKAAAAAAAAAAAAAAAAAAAAAAAAAAAAAAAA0OdUFR0AAAAAAAAAAAAAAAAAAAAAAAAAAAAAAAAAYFEpXgEAAAAAAAAAAAAAAAAAAAAAAAAAAAAAAAD6HMUrAAAAAAAAAAAAAAAAAAAAAAAAAAAAAAAAQJ+jeAUAAAAAAAAAAAAAAAAAAAAAAAAAAAAAAADocxSvAAAAAAAAAAAAAAAAAAAAAAAAAAAAAAAAAH2O4hUAAAAAAAAAAAAAAAAAAAAAAAAAAAAAAACgz1G8AgAAAAAAAAAAAAAAAAAAAAAAAAAAAAAAAPQ5ilcAAAAAAAAAAAAAAAAAAAAAAAAAAAAAAACAPkfxCgAAAAAAAAAAAAAAAAAAAAAAAAAAAAAAANDnKF4BAAAAAAAAAAAAAAAAAAAAAAAAAAAAAAAA+hzFKwAAAAAAAAAAAAAAAAAAAAAAAAAAAAAAAECfo3gFAAAAAAAAAAAAAAAAAAAAAAAAAAAAAAAA6HMUrwAAAAAAAAAAAAAAAAAAAAAAAAAAAAAAAAB9juIVAAAAAAAAAAAAAAAAAAAAAAAAAAAAAAAAoM9RvAIAAAAAAAAAAAAAAAAAAAAAAAAAAAAAAAD0OYpXAAAAAAAAAAAAAAAAAAAAAAAAAAAAAAAAgD5H8QoAAAAAAAAAAAAAAAAAAAAAAAAAAAAAAADQ5yheAQAAAAAAAAAAAAAAAAAAAAAAAAAAAAAAAPocxSsAAAAAAAAAAAAAAAAAAAAAAAAAAAAAAABAn6N4BQAAAAAAAAAAAAAAAAAAAAAAAAAAAAAAAOhzFK8AAAAAAAAAAAAAAAAAAAAAAAAAAAAAAAAAfY7iFQAAAAAAAAAAAAAAAAAAAAAAAAAAAAAAAKDPUbwCAAAAAAAAAAAAAAAAAAAAAAAAAAAAAAAA9DmKVwAAAAAAAAAAAAAAAAAAAAAAAAAAAAAAAIA+R/EKAAAAAAAAAAAAAAAAAAAAAAAAAAAAAAAA0OcoXgEAAAAAAAAAAAAAAAAAAAAAAAAAAAAAAAD6nJqiAwAAAAAAAAAAAAAAAAAAAAAAAAAAAPQ2U6dWlpaWpLU1KZeT+vrKMnhwsuaaSalUdEoAAABYuileAQAAAAAAAAAAAAAAAAAAAAAAAAAAlmrPPZdMmJCMG5fccUcycWIye3ZSV7fgcpU5cyr7N9kkGTEi2WabZNiwZO21lbEAAABATyqVy+Vy0SEAAAAAAAAAAAAAAAAAAAAAAAAAAAB60quvJpddlpxzTjJtWqVkpakp6ehYtOtUVSUDBiTt7Um/fskxxyRf/GKy+urdkxsAAACYS/EKAAAAAAAAAAAAAAAAAAAAAAAAAACw1PjHP5L//d/kD3+olKY0N3ft9fv1S0qlZMcdk69/Pdlpp8o2AAAA0PUUrwAAAAAAAAAAAAAAAAAAAAAAAAAAAEu8W25Jjj8+mTw5aW1NOju7f84BA5Jll01++MPks59VwAIAAABdTfEKAAAAAAAAAAAAAAAAAAAAAAAAAACwxJoxIznuuOR3v0uam4vJ0L9/8qEPJVdckay6ajEZAAAAYEmkeAUAAAAAAAAAAAAAAAAAAAAAAAAAAFgi3XJL8pnPJDNnJq2txWaprU369UsuvDD53OeSUqnYPAAAALAkULwCAAAAAAAAAAAAAAAAAAAAAAAAAAAsUWbOTI47Lvntb5Pm5qLTzKt//+RDH0quuCJZddWi0wAAAEDfpngFAAAAAAAAAAAAAAAAAAAAAAAAAABYYrzwQjJ8ePLss0lra9FpFqy2Nhk4MLnzzuT97y86DQAAAPRdVUUHAAAAAAAAAAAAAAAAAAAAAAAAAAAA6ApPPZUMG5Y8/XTvLV1Jkra25JVXkm23TSZMKDoNAAAA9F2lcrlcLjoEAAAAAAAAAAAAAAAAAAAAAAAAAADAezFlSqV05ZVXko6OotMsvAEDkttvT7bYougkAAAA0PcoXgEAAAAAAAAAAAAAAAAAAAAAAAAAAPq0F19Mttwyee65vlW68oZBg5K//z3ZaKOikwAAAEDfongFAAAAAAAAAAAAAAAAAAAAAAAAAADos2bPTjbbLJk0KWlrKzrN4imVkhVWSB59NBk8uOg0AAAA0HdUFR0AAAAAAAAAAAAAAAAAAAAAAAAAAABgcZ1ySvL00323dCVJyuVkxozksMOKTgIAAAB9S6lcLpeLDgEAAAAAAAAAAAAAAAAAAAAAAAAAALCoxo9PRoxIWlqKTtI1GhuTyy9P9tuv6CQAAADQNyheAQAAAAAAAAAAAAAAAAAAAAAAAAAA+pzZs5ONNkomTy46SdcaODD597+TwYOLTgIAAAC9X1XRAQAAAAAAAAAAAAAAAAAAAAAAAAAAABbVd76TvPhi0Sm6XmtrMnJk0SkAAACgbyiVy+Vy0SEAAAAAAAAAAAAAAAAAAAAAAAAAAAAW1gMPJMOHJy0tRSfpHo2NyZgxyb77Fp0EAAAAejfFKwAAAAAAAAAAAAAAAAAAAAAAAAAAQJ/yiU8k116bLMnfrLrRRsljjxWdAgAAAHq3qqIDAAAAAAAAAAAAAAAAAAAAAAAAAAAALKwXX0z+7/+W7NKVJJkyJbn//qJTAAAAQO+meAUAAAAAAAAAAAAAAAAAAAAAAAAAAOgzfv7zpFQqOkX3a2lJzj676BQAAADQu5XK5SW9mxUAAAAAAAAAAAAAAAAAAAAAAAAAAFgSdHQkK6+cTJtWdJKeUV+fPPNMssIKRScBAACA3qmq6AAAAAAAAAAAAAAAAAAAAAAAAAAAAAAL4/rrkzlzik7Rc0ql5NJLi04BAAAAvVepXC6Xiw4BAAAAAAAAAAAAAAAAAAAAAAAAAADwbnbeOfnrX4tO0bPWWCOZMqXoFAAAANA7KV4BAAAAAAAAAAAAAAAAAAAAAAAAAAB6vXI5GTQomTmz6CQ9q7Y2efHFZNlli04CAAAAvU9N0QEAAAAAAACgN5gzJ3n44WTChOTxxysP3DY1VfY3NCT9+yfLL5988IPJsGHJuusmpVLRqQEAAAAAAAAAAAAAAAAAlh7PPJO0ty/6uEMOSUaPnrv9bu+I7rBD8re/vft1R49ORo6srA8ZkpxySuU91NVXr7yX2tZWyXz33cm55yYPPbTo2ZPKu67/+Eey886LNx4AAACWZIpXAAAAAAAAWCo980xy443JnXcmf/97MnlyUl+fdHQkzc0LHlMqJcssU3kgt1xONt44GTEi2W67ZPfdk8bGHr0FAAAAAAAAAAAAAAAAAIClyvjxSW1t0tJSdJKKtra56+uumxxxxLzHa2uTDTesLAcdlOy0U+W91kXV2prcf7/iFQAAAFgQxSsAAAAAAAAsNcrl5Lbbkh/9KLn99qSqat6Slbc+3Pp242fMmLs9fnwyYUJyySVJZ2cycmTy5S8nG2zQPfkBAAAAAAAAAAAAAAAAAJZm992XzJrV/fM88ECy/fbz719ppeR3v6u8o5ok11wz99isWcmVVyZ//Wvy7LNJe3vlGt/8ZqWApb4++dKXFq94Zc6cyruxJ520ePcDAAAASzLFKwAAAAAAACzxpk9PRo9Ozj47ee21rn2gtlxOZs6srP/858kvfpFsvnnlwdW99kqqq7tuLgAAAAAAAAAAAAAAAACApdkddySdnd0/z4wZyd13z7//1FPnlq48+GByyy1zj02YkHz2s/Oe/5e/JEOHJvvsU9keOHDxM/3jH4s/FgAAAJZkVUUHAAAAAAAAgO7S2Zmcd16y2mrJt7+dPPts15au/Le2tqS1Nbn33uTgg5O11kruuqv75gMAAAAAAAAAAAAAAAAAWJo88khxc9fXJ1/84tzt//3fdz6/f/9k112T4cPn7vu//1v8+V95pVIIAwAAAMxL8QoAAAAAAABLpH//O9l66+Q730laWpLm5p6df+bMStHLrrsmxxzT8/MDAAAAAAAAAAAAAAAAACxpmpqKm/uQQ5LBgyvrU6YkV1+94PPOPTcpl5NZsypFKyuumLz0UvLd7yYXXrj489fWJtOnL/54AAAAWFIpXgEAAAAAAGCJ0tlZeSB16NDkgQeKfYA2qZS+jB6dbLBBctddxWYBAAAAAAAAAAAAAAAAAOirOjoqS1FOPHHu+vnnJ+3tiza+X7+kunrx56+urry3CgAAAMxL8QoAAAAAAABLjOeeS7beOjnllKS5uVLC0hu0tFSy7bpr8qUvLfqDtAAAAAAAAAAAAAAAAAAAS7vZs99bccl78fGPJ+97X2V9xozk4ovf/twf/zjZfvtkr72S//mfZObMZPDg5NvfTi68cPEzlEpJa+vijwcAAIAlVU3RAQAAAAAAAKArTJqUDB+eTJvWe4tNWlqSyy5L/vOfZOzYpF+/ohMBAAAAAAAAAAAAAAAAAPQNVVXFzf3Vr85dv+SSSvnK25k8ubIkyfXXJ889N7eoZeTI5EtfSubMWbwcRRXPAAAAQG9W4P8yAAAAAAAAgK7xyCPJVlslL73Ue0tX3tDcnPztb8kuu1TWAQAAAAAAAAAAAAAAAAB4d/36JR0dPT/vllsmI0ZU1tvakvPOW/B5DQ0L3t/ZOXe9piYZOHDxcnR2JvX1izcWAAAAlmSKVwAAAAAAAOjT/v3v5MMfTl59dd4HT3uzlpZkwoTkYx9L5swpOg0AAAAAAAAAAAAAAAAAQO9XKlWKS7rS976XlMuV5bLLFnzOV786d/2aa5JnnlnweX/7W/L73ydf/GKy++6V90i/853knHPmnjNpUvLyy4uXVfEKAAAALFgX/+8CAAAAAAAA6DnPPJMMH5689lrRSRZda2syfnzyqU8lf/xjUl1ddCIAAAAAAAAAAAAAAAAAgN5txRWT55/vufnWXDPZb7+522ef/fbn1tUl++5bWRZk5szk8MMXP0tbW7LSSos/HgAAAJZUVUUHAAAAAAAAgMXR3p7sumsybVrS2Vl0msXT0pLcdltyyilFJwEAAAAAAAAAAAAAAAAA6P2GDevZ+Y4/Pqmpqazfemvy4INvf+6Pf5z84Q/JpEnJjBmVd2GnT0/Gj0/OOivZeOPkb39b/CxrrVUpdwEAAADmVSqXy+WiQwAAAAAAAMCi+v73k1GjkubmopO8dw0Nyd13J5tvXnQSAAAAAAAAAAAAAAAAAIDe60c/Sr7znWTOnKKT9LyDD06uuKLoFAAAAND7VBUdAAAAAAAAABbVww8nZ565ZJSuJElLS7L//kvnQ74AAAAAAAAAAAAAAAAAAAtryy2T+vqiU/S8xsZk++2LTgEAAAC9U6lcLpeLDgEAAAAAAAALq709+eAHk3/9K1mS/tLV2Jgcf3zygx8UnQQAAAAAAAAAAAAAAAAAoHd67bVk8OCkra3oJD2rVEpWWKHys7Y26dcvaWhIPvCBZIcdkmHDkqFDK++rAgAAwNJG8QoAAAAAAAB9yve/n4walTQ3F52k6zU0JHffnWy+edFJAAAAAAAAAAAAAAAAAAB6p1VXTZ5/vugUvUd9fVJXV3n3drXVkm22ST73uWTPPZPq6qLTAQAAQPdTvAIAAAAAAECf8fTTyUYbJS0tRSfpPh/4QPLww0mpVHQSAAAAAAAAAAAAAAAAAIDe57DDkjFjkvb2opP0Xsssk/Trlxx/fHLkkclKKxWdCAAAALpPVdEBAAAAAAAAYGH99KdJR0fRKbrX5MnJ/fcXnQIAAAAAAAAAAAAAAAAAoHc68cSkrq7oFL3bzJnJyy8nZ5yRrLVW8olPJPfeW3QqAAAA6B6lcrlcLjoEAAAAAAAAvJs5c5LBg5MZM4pO0r2qqpJPfSq55pqik/R9LS3JxInJ+PHJHXckjz6atLYms2cn7e2Vh6r79UsGDEi23DIZPjwZNizZaKOkpqbo9AAAAAAAAAAAAAAAAADA29l88+TBB4tO0XeUSklDQ7L33slFFyXLLlt0IgAAAOg6ilcAAAAAAADoE66+OjniiGTWrKKTdL/6+uSZZ5IVVig6Sd/S3p5cf31y5ZXJffclzz6bNDYmbW2VEpZ3079/pfhm9uxk/fWTD384OeywZOutuz87AAAAAAAAAAAAAAAAALDwrr46OfLIZObMopP0Lf36Vd6nHDMm2WOPotMAAABA11C8AgAAAAAAQJ+w+ebJgw8WnaJnNDQk//M/yTe+UXSSvuGFF5Kf/zw5//xkzpyue0i6qqryz2KNNZKTTko+/elKkQsAAAAAAAAAAAAAAAAAUKw5c5LBg5MZM4pO0jc1NiZ7751cdFGy7LJFpwEAAID3RvEKAAAAAAAAvd5DDyXbbJO0tBSdpOesvHLy3HOV8g8W7O67k7POSm6+ubLd2tp9cw0YkJTLyciRyQknJOut131zAQAAAAAAAAAAAAAAAADv7qSTkh//OJk9u+gkfVO/fpX3J2+6Kdlyy6LTAAAAwOLzNU0AAAAAAAD0eldfncyZU3SKntXcnEyYUHSK3umVV5JPfSrZddfkz3+uFK50Z+lKksyalTQ1JT//ebLppsmppyZtbd07JwAAAAAAAAAAAAAAAADw9r7xjaShoegUfdfs2cm0acmOOya33150GgAAAFh8ilcAAAAAAADo9W6/PenoKDpFz+roULyyIH/6U7Leesn111fKacrlnp2/rS1paUnOOqtSwPLwwz07PwAAAAAAAAAAAAAAAABQscIKyWWXJY2NRSfp25qakj32SP7v/4pOAgAAAItH8QoAAAAAAAC9Wrmc/POfizf2kEMq499YFsXQocnllyeTJyetrcm0acnEiclFF1UexH2r449Prrkm+c9/5p3vkEMWL3dSKRW5887FH7+keeWVZL/9ks98Jpk+PZk9u9g8zc3JE08kW2+dnHpq0t5ebB4AAAAAAAAAAAAAAAAAWBp94hPJbrsldXVFJ+nbmpuTfff1bisAAAB9U6lcXtSvmAIAAAAAAICeM2VK8r73JS0tiz72kEOS0aPnbpdKCzfu2GOTH/84qa5e8PFNNkkeeWTu9quvJssuO/95hx5aKW9ZXOuum0yatPjjlxR//3uyxx6Vh3aLLlxZkMbGZO21k1tvTVZZpeg0AAAAAAAAAAAAAAAAALB0mTYtWX/9ZPr0opP0fQMGJHfckWy+edFJAAAAYOFVFR0AAAAAAAAA3smECUltbc/N95GPJOefXyldmT07ueCCZN99k49+NBk5MvnFL5KmpnnHPPRQ8stfJl/8YvLCC12XZcqUpLW1667XF91yS7LLLpVym95YupJUCmGeeCIZNiyZPLnoNAAAAAAAAAAAAAAAAACwdFlhhWT06KSxsegkfd+sWcmee87/Li0AAAD0ZjVFBwAAAAAAAIB3Mm5c5SHNnvKDHyRVVZX1o45KLr983uOjR88/ZsSIuesnndR1WRoaKqUuW23VddfsS/785+TTn05aWopO8u7a25Pnn0+23DK5995kgw2KTgQAAAAAAAAAAAAAAAAAS4999kk+//nkiiuS5uai0/Rt06cnX/1qctFFRScBAACAhVNVdAAAAAAAAAB4JxMmJJ2dPTPX6qvPLTlpaUlWWin55z8rD9g+91xy6aWVc3pKZ2fy2GPz7582bVqmTp3ac0EKcNttyYEH9o3SlTd0diavvJIMH55MmVJ0GgAAAAAAAAAAAAAAAABYuvz0p8meeyaNjUUn6dtaWioFNnfcUXQSAAAAWDiKVwAAAAAAAOjVZs3qubmGDp273tCQnHVWsummlfVVV01GjkzGj0/WWqtn8nR0VEpf3mr06NHZf//9s/HGG6exsTFbbrllfvKTn/RMoB4yblzy8Y/Pf+99Qbk8t3zlpZeKTgMAAAAAAAAAAAAAAAAAS4+qquTKK5MddlC+8l61tCQHHpg0NRWdBAAAAN6d4hUAAAAAAAB6tZaWnptr2WXn3X722cpDoQceWFlPklVWSc48s2fydHQkra1zt88444wcdthheeyxx3LAAQfkuOOOS2tra771rW/l1FNP7ZlQ3WzGjGSvvfr2g7gdHcnzzyef+UyliAUAAAAAAAAAAAAAAAAA6Bk1Ncm11yZ775307190mr5t+vTkq18tOgUAAAC8O8UrAAAAAAAA9Gpz5vTcXG8tOUmS005LfvObynLaaXP377FHz+Tp7Exmz66sjx8/PqecckrWWWed3HLLLbnooosyatSo/PnPf856662XUaNG5Z///OcizzF58uS88MILXZx88R13XDJzZtEp3ru2tuTee5Nf/aroJAAAAAAAAAAAAAAAAACwdKmpSa68Mjn00KSxseg0fVdLS3LFFcm//110EgAAAHhnilcAAAAAAADo1erqem6up56ad/vJJxe8PmBAUip1f56qqqRfv6StrS1XXHFFkuSQQw7JxhtvnLa2tiTJOuusk69+9atpbW3NxRdfnCQpl8vveu277747Rx11VHbbbbe8733vy4ABA7Ltttvm+9//fv5d0BOwf/lL8rvfzV+A01c1NSXHHJNMnVp0EgAAAAAAAAAAAAAAAABYulRVJT/5SeW9xeWXr7yvyaJrb08uuKDoFAAAAPDOFK8AAAAAAADQqzU09Nxc//xn8uqrc7fXXnvB6888kyxEt8l7Vl2d1NcnL7/8cm677bZsuOGG+ehHP5okqampSWdnZ5JktdVWS5JMfb3h452KV8rlcv7whz/kk5/8ZH79619nq622ygknnJCjjz469fX1ueSSS94seXnjOq+99lpGjBiRr3zlK7n44oszbty4zJw5s0vvdcaM5DOfSZqbu/SyhZs9Ozn44J759wUAAAAAAAAAAAAAAAAAmNfuuyeTJiX77ps0Nhadpu9pa0suvTRpaSk6CQAAALy9mqIDAAAAAAAAwDsZMKDrr/m97yX/8z+V9dGjk5EjK+ttbcnPf56cfHJl+zvfSaZPn7v+hiuvnPd6H/3o3Idt3/rQ7RZbzB1/113JtGmLlrO6unK9J598MpMnT85uu+2WddZZJ0lSKpXeLEZpaWnJgAEDUi6X89prr2XQoEHzXauzszNVVVW57bbbcuihh2aNNdbINddck0022SRJ0tHRkZdffjkTJ05MVVVVkqS9vT21tbV59NFHc9ddd+W+++5LXV1dmpqakiQDBgzIuuuum8MOOyxf/vKXF+3m/stxxyWzZr2nS/RKbW3J3/+e/OpXlQIWAAAAAAAAAAAAAAAAAKBnLbts5d3QG29MPve5SomIIpFFc801ySGHFJ0CAAAAFkzxCgAAAAAAAL3allsmt96adHT0zHynnpp8+MPJ8OHJkCHJb34z7/G//z057bR59118cbL22vNf68tfrixJsuOOye23L1qWUin5wAeShx9+Is3NzVl//fXnKVUplUpJkqamppTL5dTV1aW9vX2B16qqqkpnZ2cuvvjizJo1KxdeeGE22WSTTJ8+Pf37909tbW1WXnnl7LrrrvOMSZKHHnooSfKNb3wj++yzTx577LE8//zzmTx5cp566qm0tbUlqZS3VFdXL9pNJnnkkeS3v01aWxd5aJ/Q1FQplvn0p5O6uqLTAAAAAAAAAAAAAAAAAMDSaffdk//8J/npT5Nzz01mz05mziw6Ve83a1Zy5pmKVwAAAOi9FK8AAAAAAADQq229ddK/fzJjRs/M19qa7LJLpTDlM59JNtywUoDy+OPJ1VdXHqSdM6fnsmy6afKnP01Kkqy00krp16/fm8ffKF556aWX0tramhVWWCENDQ1ve7377rsvd9xxR3bbbbc89dRTOeOMMzJp0qQMHjw4O+ywQ/bYY48kSblcTqlUSrlcTpI8+OCDSZJddtklW265ZbbccsskyZw5czJr1qzU1FT+7PhOpSs33XRTjjnmmLzyyis58cQT873vfe/NYz35Oy1KR0cydmylfAUAAAAAAAAAAAAAAAAAKMagQcm3vpWcdFJy003JqFHJ/fdX3gNsays6Xe81ZUoyfnzy+iumAAAA0KsoXgEAAAAAAKBXGzZs8Us5Lr+8svy3U0+tLG9n9uzkRz+qLAtjnXUWL9+7WXPNpK6unKqqqlRVVaW6ujpVVVXznFMulzNp0qR0dnZm7bXXTmNj49te76GHHsqMGTPy6KOP5stf/nIGDx6ccrmc559/Pj/+8Y+zyy67ZPTo0Rk8eHCSucUujzzySAYNGpRyuZyZM2emXC5n4MCBqaury/LLL/+283V0dKS6ujrXX399Tj311EyePDlJ8sorryRJ2tvb09JSkyuvrDyQvCSbNavy8LXiFQAAAAAAAAAAAAAAAAAoXnV1sueeleU//0l+8pPkhhsq6/X1SWdn0tRUdMreY/bsyu9H8QoAAAC9UdW7nwIAAAAAAADFWX31pLa26BTF2HbbSvnJGmuskc7Ozrz00ktJKoUmb3jppZdy//33Z+DAgdl0003f9lqdnZ157rnn0tLSkilTpuSLX/xi7r777kyaNCmTJk3Kxz72sdx444055ZRT3hzzRsnLww8/nNdeey1f+cpX8qlPfSrf+ta3csstt7xj9jdKV+67774cfvjh2XTTTbP33nu/fl/bvnn9X/0qqVpK/mr5r38lDz9cdAoAAAAAAAAAAAAAAAAA4K3WXTc555zKe4BNTcmddybnn58cdliy0UbJ8ssnAwYk/fpV3nldGt97bW9P/va3olMAAADAgi0lX2EEAAAAAABAX1UqJR/8YNEpel5jY7L99pX1FVZYIUkyZcqUJEl1dfWb5z300EO5++67s+mmm2a77bZ72+u1tramqakpSaX45Mwzz8zKK6+c9vb2rLLKKrngggsyaNCgXHPNNW8WvJRKpbS1tWWHHXbIt771rWy++eZpbm7Or3/96+y6667Zc889M3369AXOV11dnUceeSSf/OQns/baa+dnP/tZSqVSkmTjjTd+/axSzjqr8hDy0qCtLTn33KJTAAAAAAAAAAAAAAAAAABvp7Y2GTq0Urryy18mjz2WTJuWzJyZtLYmc+Ykm2/etXMeckhSLs9dFsamm1beWbzrrsp7mm+MffLJrs32Vg8+2H3XBgAAgPdC8QoAAAAAAAC93g47JDU1RafoWVVVyZZbVtY/8pGPZNttt80111yTq666Kq2trUmSxx9/PD/4wQ+SJAceeGAGDhyYjo6OBV6vX79+bxafjBgxIknS1taWmtd/sQ0NDdliiy2SJPfdd1+SpFwup7a2NpdccklOP/30XHrppbnrrrtyzz33ZJdddsmNN96YE088cYHzTZkyJfvvv3+WX375jB07NnV1dXnssceSJOutt16S5J57Snm942Wp0N6eXHVV5eFqAAAAAAAAAAAAAAAAAKDvKZeTRx4pOkWy887JCSckw4cnjY09M2dzc/Liiz0zFwAAACwKxSsAAAAAAAD0egcdlNTWFp2iZw0YkLzeg5KBAwfm9NNPz5AhQ/KlL30pI0eOzOc+97nstttu+etf/5qvfvWrOfDAA5Mk1dXVmTFjRpqamt68VkdHR6qrq9OvX78kyVprrZWkUqzS2dmZJGlpaUm/fv3m2Vcul5MkK6ywQpKks7Mz7e3tef/7358LLrggq6yySm666aY89NBD82R/+umn84lPfCIzZszIb37zm6yyyip58cUXM2XKlKy88srp379/yuVyrr02aWnppl9gL1Vbm9x1V9EpAAAAAAAAAAAAAAAAAIDF8dRTyeuvYRZq+vTkxhuT005LfvaznpmzX79kwoSemQsAAAAWheIVAAAAAAAAer1NNkk22qjoFD2noSH5yleSqrf8NW/nnXfOL3/5y+y55565++67c8stt2S99dbLpZdemlNPPTXLL7982trakiQHHXRQ1l9//UyaNClJUiqVkiQbbLBBkuThhx9OktTV1aXq9Un+9a9/5V//+lfWWGONDBkyZJ5xb6iqqkpNTU2SZMiQIdlpp53ywgsvZNy4cW+e89hjj+Wggw7Kc889l1//+tfZeOONkySTJ09Oa2tr3ve+9yWplLjccUfveLi4JzU3J/ffX3QKAAAAAAAAAAAAAAAAAGBxTJiQvP6qZaEuvzzZY4/ku99N7ruvZ+b0jiQAAAC9leIVAAAAAAAA+oSTTkqWWaboFD2jXE4OO2z+/SNGjMgVV1yRp59+Os8991z+8Ic/5NBDD01jY2OSpLa2Nkly44035oUXXsgyr//CqqqqUi6Xc/DBB2fYsGG55JJLcuGFF+a5557LzJkz89prr+Xcc8/N5MmTs99++71ZjvKGjo6OdHZ2plwup/P1ppS6urq0tLQkSZZddtkkyYsvvpivfe1reeWVV3LzzTdnhx12ePMab5TAvFHE0t7ekdf7XxbZIYdUfkdvLAvjssvmHfPfy38/6LvZZskZZyR33JE89VTlYeBZs5IHH6w8hNy//+Jlb29Pbr998cYCAAAAAAAAAAAAAAAAAMV68smktbXoFMVob08efbToFAAAADC/XtCRCgAAAAAAAO/uk59Mjjqq6BTdr6oq+fjHkxVWeLfzqjJo0KAFHnv22Wfzn//8JyuttNKb+0qlUpLkl7/8ZY499th85StfyZgxYzJw4MCMHz8+r776aj72sY/lmGOOebPI5aGHHsoHP/jBVFdXz3edcePGZeLEiVlmmWWy4YYbJkkmTpyYxx9/PP/5z39ywgknZNiwYXn/+9+fj3zkI3nwwQeTJDvuuGOS5Pnn6/J6h0uvdNRRydFHz79/6NDKcsAByXbbJTNmLPq1X/9VAAAAAAAAAAAAAAAAAAB9TEtLpYBkadXcXHQCAAAAmJ/iFQAAAAAAAPqEurpKEca55yZz5hSdpvs0NCRf+9p7u8aqq66aVVdddYHHPvjBD+bCCy/M2LFjc+utt+bpp5/ONttskwMPPDB77LFHVlxxxTfPPeecc3Lffffl4IMPzjbbbJMhQ4akvr4+L730Uo444og8+eSTOfbYY7P++usnSVZZZZV87GMfy+OPP56nnnoq48aNS1NT0zzzn3766fnzn/+czTc/PbW1a6al5b3d6+LYb7/k+efn3Tdz5vznTZuWjBmT/PWvlYegDzmkUriSJBtvnBx/fHLaaYs+f1NT8uKLyVt6cQAAAAAAAAAAAAAAAACAPqC5OSmXi05RHMUrAAAA9EaKVwAAAAAAAOgzjj02Of/8olN0n1IpWWedZKutuneeTTfdNJtuumm++93vJkk6OztTVVWVJCmXyymVSmlra8suu+ySiRMnZtSoUamtrc3gwYMze/bsTJ48OUny8Y9/PN/97nfT0NDw5nUvuOCCTJ8+PS+//HKmTp2aZ555JlOnTs2ZZ56ZadOmpaOjI7/73e/S2vr9BZad9ITx45Onnnrnc668Mvn615NZs+buu/HG5H3vS4YOrWxvu+3izd+vXzJhQrL77os3HgAAAAAAAAAAAAAAAAAoRltb0QmK1d5edAIAAACYn+IVAAAAAAAA+owhQ5JvfSs588yK6xsdAAEAAElEQVSkqanoNF2vvj4ZM6bn532jdCVJSqVSkqS2tjYHH3xwdt999zz00EMZN25cJk6cmFmzZmXvvffO3nvvna233joDBw6c51qlUinLLbdclltuuWywwQZJko6OjpxxxhkZOHBgbr755jz77LM55ZQ1Ui733D2+1R13JCuvnLS2Jg8/nFx+efKLX2SePHfeOf+4cjl54om5xStvLWVZFHPmJE8+uXhjAQAAAAAAAAAAAAAAAIDiNDYWnaBYDQ1FJwAAAID5KV4BAAAAAACgTzn55OTqq5NHH01hxR3dobExOfHEZLPNik4yrxVXXDE77bRTdtpppwUeL5fLb5a1/Pf+9vb21NbW5uGHH8706dOz9dZbZ7XVVstqq62W2bO7O/nbW3PNys9+/ZLhwyvLbrsl++33zuOWXz7ZZZe529deu3jzd3RUSl8AAAAAAAAAAAAAAAAAgL6loSGprq68K7g0WtqLZwAAAOidqooOAAAAAAAAAIuipia55pqkvr7oJF2nVEpWXz353veKTrLoFlS68sb+mpqaJMkLL7yQJFl99dWTJHPmzOnx4pHXXkt+9avksMOSj340Oeig5O675x7/1KeS/fd/+/EDByZ/+lOlfCVJbrwxufLKxcuieAUAAAAAAAAAAAAAAAAA+qZll03q6npmru99LymXK8tll817bMiQZJ99KssWW8zd39g4d//w4V2facUVu/6aAAAA8F7VFB0AAAAAAAAAFtUHPpB861vJmWcmTU1Fp3nv6usrZTK1tUUn6VqlUinlcjm77rpr2tvbM3PmzCRJbW1t2tt7NssJJ8y/b+zY5LHHknXWqWzvvXfy29/Of97qq1eKVjbdtLJ9662VopZyefGydHYmbW2LNxYAAAAAAAAAAAAAAAAAKM7QoZX3QVtais2x887J6NHz719ppeSPf6ys/+1vyU47dd2c/fsnW2/dddcDAACArlJVdAAAAAAAAABYHCefnKy9dlJTU3SS96axMfnKV5LNNis6SfcolUpJkqqqqgwaNOjNffX1RaaqmD07mTBh7vbKK89/ziabJPfeO7d05Te/SfbY4709EF1TkzQ0LP54AAAAAAAAAAAAAAAAAKAYm22WNDcXnaIYVVXJsGFFpwAAAID5KV4BAAAAAACgT6qpSW6+OVlxxcqDmn1RY2Py0Y8mp55adJKe15PFI8ssk7z//fPvr6+f9wHfqVPnPb7jjsmddyZDhlS2zz47OfDAZM6c95anujq9ongGAAAAAAAAAAAAAAAAAFg0jY3Jqqt27TUvvzwpleYubzj11Ln7Ro585zELWnbaqWtztrYmG2/ctdcEAACArtBHv4IKAAAAAAAAktVWS+6+Oxk0aN4HSfuC+vpkm22S3/62UsSxtFlxxa6/5ve+l5TLleWyy+buX3755KGHkuuuS444Itl55+TTn07+8pdknXXmnnfNNXPXP/GJ5KabkmWXrWxfeWXyxz8mw4fPXd5a2rIoamqSgQMXbywAAAAAAAAAAAAAAAAAUKxttik6QTHWXTeprS06BQAAAMyvpugAAAAAAAAA8F6su26lfGX77ZPp05POzqITvbuGhmTrrZPrr196HzDddttk7NiktbVn5quuTvbcs7IsyE9/mtxww9ztffZJ+vWbu/2Zz1SWt5o8ed7iloVVVZUMHbro4wAAAAAAAAAAAAAAAACA4o0YkVx3Xc+9I9lbbLdd0QkAAABgwaqKDgAAAAAAAADv1fvfn4wfn6y8clJTU3Sad9bYmOyyS3LzzZUClqXVllsmdXU9M9ezzyaf/nQyZkzy6KPJK68kbW3J1KnJtdcme++dfOlLPZMlqTxIvfHGPTcfAAAAAAAAAAAAAAAAANB1ttmm97/P2tX690922KHoFAAAALBgpXK5XC46BAAAAAAAAHSFqVOTffaplGs0NRWdZn4NDcmRRyb/+79JdXXRaYrV3Jwsu2ylAGVps+GGyeOPF50CAAAAAAAAAAAAAAAAAFgc5XKy1lrJlClFJ+k5DQ3JCy8kyyxTdBIAAACYX1XRAQAAAAAAAKCrrLpq8ve/Jz/8YdLY2HvKTRoakjXWSG69NTnvvN6Tq0iNjckqqxSdohjbbVd0AgAAAAAAAAAAAAAAAABgcZVKyde/XnlXcmlQXZ0cdJDSFQAAAHovxSsAAAAAAAAsUaqqkuOOSx5+ONlii6R//2LzNDQkhx+ePPFE8qEPFZult9l666IT9LzGxmT48KJTAAAAAAAAAAAAAAAAAADvxec/n3R2Fp2iZ9TVJSeeWHQKAAAAeHuKVwAAAAAAAFgirbNO8ve/J2eeWSm76OkClmWWSYYMSW69NTn//EoBC/Paeeel7/dSKiXbbFN0CgAAAAAAAAAAAAAAAADgvRg0KPn0p5Pq6qKTdL+NNko22aToFAAAAPD2SuVyuVx0CAAAAAAAAOhOM2YkV1yR/OhHySuvJE1NSXf8layuLqmqqhRrfOMbyW67LR0PzC6uadOSNdZIWluLTtJzNtggefzxSgELAAAAAAAAAAAAAAAAANB3TZyYbLdd0txcdJLus8wyyS9+kRxwQNFJAAAA4O1VFR0AAAAAAAAAutvAgcmXvpRMnpxcf32yxx5Jv35J//7v/dpVVZXrDxiQHHts8uijyd/+VplD6co7W2GFZO+9K7/DpcGAAclJJyldAQAAAAAAAAAAAAAAAIAlwdChyeabL9nvkw4YkHziE0WnAAAAgHdWKpfL5aJDAAAAAAAAQE+bOjW58cbk7ruTe+5JJk1K6uuTzs6kqWnBY6qqKg+ItrVV1jfdNBkxIvnQh5KPfawynkUzblyy885v/ztfkjQ2Ji+9VPkJAAAAAAAAAAAAAAAAAPR9kycnm2yyZL4n2dCQ3HRT5V1aAAAA6M0UrwAAAAAAAEAqZSqPPZZMmJA88UQyc2blIdfW1qR//0rhyrLLJh/8YDJsWLLmmkmpVHTqvq9cTjbaqPI7X5LV1iaHH55ceOH8x8rlckr+ZQIAAAAAAAAAAAAAAACAPunCC5NvfGPJKl9paEg+//nkoouKTgIAAADvTvEKAAAAAAAAUKhLL02OPz6ZNavoJN2noSF58MFkww3nP9ba2pp///vfuemmm5Ika6yxRg488MCeDQgAAAAAAAAAAAAAAAAALJbOzmS77ZLx45OOjqLTdI1VV03+3/9L+vcvOgkAAAC8O8UrAAAAAAAAQKGam5M110ymTSs6SfeoqUl23DH5y1/mPzZr1qwceeSRGTt2bGbPnp26urqUy+VsvPHGufzyy7Ppppv2eF4AAAAAAAAAAAAAAAAAYNFMnpxsvHHlncm+rqEhuemmZMSIopMAAADAwqkqOgAAAAAAAACwdGtsTMaMqfxcEtXXJ6NHz7//mWeeyRFHHJGrr746a665Zn7zm9/k5ptvzllnnZXp06dn//33zz/+8Y8ezwsAAAAAAAAAAAAAAAAALJq1107OO6/vvyvZ2JiMHKl0BQAAgL6lpugAAAAAAAAAALvvnuyzTzJ2bNLaWnSartO/f/LjHyerrz7v/ra2tpxyyin57W9/m9133z1nnHFGNttssyTJiBEjMmjQoBx55JG54YYbssUWW/R8cAAAAAAAAAAAAAAAAABgkRxxRDJpUnLBBUlzc9FpFl1DQ/KRjyTnn190EgAAAFg0pXK5XC46BAAAAAAAAMBrryXrrZdMm1Z0kq5RU5Nsv31y221JqTTvsdGjR+fYY4/NpptumlGjRmWHHXZIknR0dKS6ujovvPBChg4dmjXXXDPjxo0rID0AAAAAAAAAAAAAAAAAsKjK5eToo5Nf/apvla/U1yfbbJPcfHNSV1d0GgAAAFg0VUUHAAAAAAAAAEiSQYMqDxI3NhadpGvU11fu579LV6ZOnZoLLrggNTU1OeaYY7LddtslScrlcqqqql4fW5/W1tbU1NRkxowZKZfLPR0fAAAAAAAAAAAAAAAAAFhEpVLys58ln/9833lfsrExGT48uekmpSsAAAD0TYpXAAAAAAAAgF7jYx9L9tuv7zxM/HYaG5Of/jRZffX5j/32t7/NP//5z3ziE5/ILrvsktra2iRJqVRK6fWWlquuuiozZszIaqutloEDB765HwAAAAAAAAAAAAAAAADo3aqqkgsvTE48sfe/L9m/f+XdzhtvTOrri04DAAAAi0fxCgAAAAAAANCr/OIXybbbJg0NRSdZPP37J9/4RvL5zy/4+F/+8pfU1tZm9913z+pvaWYpl8tJkilTpuSGG25IqVTKZz/72SRJR0dHt+cGAAAAAAAAAAAAAAAAALpGqZScfnpyySXJMssktbVFJ5pXqVR5j/Pb305++9velw8AAAAWheIVAAAAAAAAoFeprU2uuy7ZZJOkvr7oNIumsTE57LDku99d8PEnn3wyf/nLX7LccsvlIx/5SJK5hSulUilJcsMNN+SOO+7I9ttvnw984ANJkurq6red86GHHsoTTzzRhXcBAAAAAAAAAAAAAAAAAHSFz3wmeeKJZKedkv79i05T0b9/svHGyYQJyTe/mVT5dloAAAD6OP9pCwAAAAAAAPQ6DQ3JbbclW2xRWe8LGhuTo45Kfvzj5PUOlfkMGDAgAwYMyFZbbZUVV1wxc+bMSalUerN85c4778xll12Wjo6OHHDAAVl//fXfcc7W1taMGTMmG220Ub71rW919S0BAAAAAAAAAAAAAAAAAO/RKqskN92UXHxxsswySW1tMTlKpco7m9/+dvLgg8n7319MDgAAAOhqilcAAAAAAACAXmnAgEr5yogRlVKT3qyxMTn55OScc96+dCVJ6urqMnDgwDzyyCN5+eWXU1dXl3K5nFKplKeeeirnnXdexo0bl/322y977bVXqqur3yxlWZD6+vrsu+++Ofzww3PuuedmvfXWy+23394NdwgAAAAAAAAAAAAAAAAALK5SKfnMZ5Innkj23DPp16+y9ISamqS+Ptl222TChOSb30yqq3tmbgAAAOgJilcAAAAAAACAXqtfv+S665KvfCVpaHjnUpMi1NYmAwcml1+enHLKu58/aNCgfOlLX8ozzzyTUaNG5fHHH0+pVMqTTz6Zo48+OmPHjs1HPvKRHHPMMVlrrbWSJKV3ueltt902P/zhD3PxxRdnxRVXzE477ZQvfOELaW9v74pbBAAAAAAAAAAAAAAAAAC6yCqrJGPHJv/5T/KNbyTLLZcss0z3zNW/f9LYmBxxRPLgg8k99yTvf3/3zAUAAABFKpXL5XLRIQAAAAAAAADezcSJyf77J88+mzQ3F52m8sDxDjskl12WrLTSwo+bOXNmjj322PzqV7/KBhtskAEDBuTpp5/OtGnTstlmm2Xs2LFvlq6Uy+V3LF757+MPPPBArrnmmvz0pz9N//79c8kll2SvvfZa7HsEAAAAAAAAAAAAAAAAALpPW1vy5z8no0ZV3qOsr0+ampL29kW/VlVVMmBA5Zqrr56cfHJy4IGV9yEBAABgSaZ4BQAAAAAAAOgz2tqS738/+d//TVpbkyL+2llXV3lw+ZJLkgMOWPzr/P73v8/FF1+cWbNmZdasWfniF7+YXXfdNeuuu246OztTVVW10Nd66/kzZszI6aefnnPOOSednZ0ZNWpUvv71ry9+UAAAAAAAAAAAAAAAAACg2z3/fDJhQnL//cnttycPPpi0tFTeaUySzs7Ke5Wl0tylra3yc5NNkhEjkm22SYYNS9Zaq7IfAAAAlgaKVwAAAAAAAIA+Z+LE5LDDksceqzwU3N7e/XPW11ceSN5zz+RnP0tWWum9X7OjoyMdHR2prq5OdXV1yuVySu/hSebOzs6cd955GTVqVJqamrLlllvmiiuuyJprrvnewwIAAAAAAAAAAAAAAAAAPer555NHHkmamiolLLNnJ3V1SUNDZdlwQyUrAAAAoHgFAAAAAAAA6LMeeig599zk6quTqqrKg8NdbZllkpqa5LjjkqOPTlZdtWuv/9aylba2ttTW1uaWW27JCiuskM0333yhr3PfffflwgsvzJgxY5IkP/nJT7LXXntlzTXXfLPcBQAAAAAAAAAAAAAAAAAAAAAAliSKVwAAAAAAAIA+b8aMZMyY5Ec/Sl56KamuTmbNShbnr6HV1Un//sns2cnmmyff+Eay996V8pWe8PTTT2fttddOqVTK008/ndVXX32B571RpvLaa6/l7rvvzhFHHJGpU6dm5513zlFHHZX999+/ZwIDAAAAAAAAAAAAAAAAAAAAAEBBFK8AAAAAAAAAS4xyOZk0KZkwIfn735M770wefTQplZLa2srxzs7Kz6qqyv5SKWltTRobk6FDkx12SLbaKhk2LFlllZ6/hylTpmTYsGHZZptt8uc//3m+452dnamqqkqStLe35+ijj87YsWPz6quvZuTIkRk1alRWXHHFJEm5XE6pVHrba7xR3gIAAAAAAAAAAAAAAAAAAAAAAH2R4hUAAAAAAABgifZGGcsTTyQtLZWSlTlzkvr6yrLMMskmmxRTsvJO2traUltbm/b29tTU1Mx3/E9/+lMuu+yyXHvttVlrrbVy6qmn5oADDkh9ff0CC1feuq+joyNPPfVULr300vTr1y+nnHJKj9wTAAAAAAAAAAAAAAAAAAAAAAB0JcUrAAAAAAAAAL3Qf5envLH96quv5ve//32OOeaYdHR0ZI899sjpp5+eoUOHLnDcW4tbZsyYkfHjx2fUqFF59NFH8+yzzyZJhg8fnuuuuy6DBg3qwTsEAAAAAAAAAAAAAAAAAAAAAID3pqroAAAAAAAAAADM763lKW9sT5w4MUceeWSOP/74tLe356yzzsqll16aoUOHplwuv3neG+tJUlNTkxkzZuT888/PiBEjss8++6StrS1f+MIXsvfeeydJdt9999TW1vbczQEAAAAAAAAAAAAAAAAAAAAAQBdQvAIAAAAAAADQR4wdOza///3vM2zYsFx11VX56le/msGDByeZt6ilVCqlvb09EydOzKGHHpoNN9ww3/zmN7PKKqvkuuuuy6233pqVVlopt99+e3bcccccfPDBaWxsTJJ0dHQUcm8AAAAAAAAAAAAAAAAAAAAAALCoSuVyuVx0CAAAAAAAAAAWzl133ZXNN988/fv3T5J0dnamqqpqnnOam5tz1FFH5YYbbsjyyy+fPfbYIyeccEKGDBmSmpqa3HvvvTn88MPz7LPP5je/+U123XXXlEqllMvllEqlPPnkkzn55JNz9tlnZ8iQIT16f52dyeTJycyZSUtLMnt2UlOTNDRUlrXWSl7viAEAAAAAAAAAAAAAAAAAAAAAYClXU3QAAAAAAAAAABbe9ttvnyRvlqT8d+lKktx222359a9/nRVWWCHXX399NtxwwzePzZgxI7/85S/z2GOP5eSTT87222+fUqmUJG/+fPTRR3PHHXdkvfXWyxlnnJGvf/3r3XIvnZ3JE08kEyYk99yT3HVX8vjjlaKV6urk9TjznN/Skqy2WrL11smIEcmWWyZDhypjAQAAAAAAAAAAAAAAAAAAAABYGpXK5XK56BAAAAAAAAAAdJ1x48bl3HPPzY033pjq6uqcc845OeSQQ5IkF198cb72ta/lAx/4QMaMGZMNNthgvvHt7e2566678otf/CJXXnllhg4dmtGjR2fo0KFdku/hh5Nzz02uuqpSsJIkTU3Jov71ur4+qatLmpuTrbZKTjop2XPPSnELAAAAAAAAAAAAAAAAAAAAAABLPsUrAAAAAAAAAEug6dOn53e/+11+9rOf5YEHHsgee+yR448/Pqeffnruu+++XHHFFdlvv/1SVVU1z7hyuZxSqZQkmTp1aq699tqcf/75eeyxx3LCCSfknHPOWaw8c+YkY8cmo0Yl//pXZbuj4z3f5jyWWaZSxPLlLydHHZWsvHLXXh8AAAAAAAAAAAAAAAAAAAAAgN5F8QoAAAAAAADAEuat5SkPPPBAxowZk0suuSQtLS3p7OzMl7/85Zx33nkLNb5cLmfcuHEZO3ZszjrrrKy33noZPXp0hg8fvlBZ5sxJzjwzOeecpLMzmTnzPd/eu6qvr/zcddfk/POTtdbq/jkBAAAAAAAAAAAAAAAAAAAAAOh5VUUHAAAAAAAAAKBrlUqldHZ2Jkk233zznHPOOfnCF76Q6urqlEql3HzzzXnkkUfecXyStLW1pVQqZZtttsm2226bZZddNpMmTcopp5ySSZMmvWuOBx5IPvCBZNSo5LXXeqZ0JUlaWyvL9dcnG2+cXHRRUi73zNwAAAAAAAAAAAAAAAAAAAAAAPQcxSsAAAAAAAAAS6Cqqqp0dHQkSZ555pk8/vjjaW9vz1577ZWnnnoqxx57bJ5++ukFji2/3lJSW1ubcrmcE044Iccff3ymT5+egw46KJdeemnWW2+9t517zpzkW99Khg9PJk1Kmpu7/v4WRkdH0tSUfO1rlSxPPVVMDgAAAAAAAAAAAAAAAAAAAAAAukdN0QEAAAAAAAAA6B7V1dVJkrPOOiv/93//l5EjR+YHP/hBHnnkkbS3t2e11VZb4LhSqZQkufXWW3PZZZflyiuvzGqrrZZzzjknRxxxRPr37/+2cz7wQLL//snUqUlLS9ff0+Joakruvz/ZeOPk7LOTo45KXr9FAAAAAAAAAAAAAAAAAAAAAAD6MMUrAAAAAAAAAEu4ZZZZJoMGDcqhhx6alVdeOSuvvHI6OjreLGZ5Q7lcTqlUSlNTU6699tocffTRmTlzZj70oQ/lnHPOyTbbbDPPef/tj39MPvvZpLm5J+5q0bS3V5avfS25667k8suT/7p9AAAAAAAAAAAAAAAAAAAAAAD6mFK5XC4XHQIAAAAAAACA7vXcc89l8ODBqa2tne/YW4tUpkyZklNPPTVXXXVVWlpa8r3vfS8jR47Mmmuu+baFK0mlyOSLX0xaWrr1NrpEY2Oy887J73+f1NUVnQYAAAAAAAAAAAAAAAAAAAAAgMWleAUAAAAAAABgKfbWMpW//OUv+fa3v53x48dnm222yciRI3PkkUe+6zUuvTQ57rikubm703adhoZk+PDkhhuSBXTRAAAAAAAAAAAAAAAAAAAAAADQByheAQAAAAAAAFjKdXZ25vvf/37OPvvstLe3Z8cdd8yYMWOy4oorplQqpbOzM1VVVQsc+/vfJwcfnLS09HDoLtDYmOy+e3LNNcnb3B4AAAAAAAAAAAAAAAAAAAAAAL2Y4hUAAAAAAABgidLWljzySDJxYjJ9etLaWllqapL6+qShIVlnnWTYsGSllYpOW7y77ror3/72t3PnnXemvr4+F154YXbbbbesuuqq6ejoSHV19TuMTXbdtW+WrryhsTE57LDkgguKTgIAAAAAAAAAAAAAAAAAAAAAwKJSvAIAAAAAS7mOjuTxx5MJE5J77kn+/e/KF2c3N1eONTRUlsGDk+HDky23TDbbLOnfv+jkAABJuVwpWfn735O77658nnnyyUrBSrlcKWFpb698rimVKuUr1dVJXV0ye3aldGPzzZMddki22irZfvtkmWWKvque9corr+Szn/1sWltb87WvfS177rnnQo1rakrWXz95/vluDtgDGhqSG25Idtyx6CQAAAAAAAAAAAAAAAAAAAAAACwKxSsAAAAAsJTp6Ehuuim57rrkrruS//f/ktrayrFZs955bH195UvKm5uTVVetfDn5Rz+aHHhgsuyy3R4dAOBNzc3JVVclo0Ylzz1XKVlpbl7869XUVEpY2toqn22+8pVkk026Lm9f8Oqrr2a55ZZLkpTL5ZRKpXc8/6ijkjFjKqV9S4KVV66UEA4YUHQSAAAAAAAAAAAAAAAAAAAAAAAWluIVAAAAAFhKvPRScvHFyXnnJbNnJzNnds11GxuTzs7kU5+qfEH5Flt0zXUBABbk8ccrn2euuCKpqnr34rjFUV1dKZt73/uSk05K9t23ss1ct9+e7L77klO6klRKBj/72eQXvyg6CQAAAAAAAAAAAAAAAAAAAAAAC0vxCgAAAAAswcrl5N57k7PPTm64ofLl5N315djV1Um/fsnaa1e+oPyAAypfXg0A0BWefTY59NDk7ruT9vakra1n5l1mmcpnqAsuSD73uaRU6pl5e7OmpmT99ZPnny86SddraKh8bt5xx6KTAAAAAAAAAAAAAAAAAAAAAACwMBSvAAAAAMAS6oUXkkMOSe68s1K20pP/J3DAgMpy9dXJDjv03LwAwJKnXE4uvTQ5/vhk9uxK6UoR+vdPPvSh5IorklVXLSZDb/HFLyaXX959hX5FW3nl5MknKyUsAAAAAAAAAAAAAAAAAAAAAAD0blVFBwAAAAAAula5nFx5ZbLBBslttyXNzT1bupIks2Ylzz+f7L57cuSRSVNTz84PACwZnn022WmnSulKU1NxpStJZf7bb0/e977kV7/q+c9XvcW0acno0Utu6UpS+Wd99dVFpwAAAAAAAAAAAAAAAAAAAAAAYGEoXgEAAACAJcgLL8wtO5k5M2lrKzZPS0vli8nXX7/yReUAAAvriiuSjTZK7r6795S4tbVVPmMdfXSy667JSy8Vnajn/fKXSalUdIruNWtWMmpU0SkAAAAAAAAAAAAAAAAAAAAAAFgYpXK5XC46BAAAAADw3t14Y/LpTyetrcUXrixIQ0PyhS8kP/5xUqUSGgB4G+Vy8v3vJ2edlTQ3F53m7dXWJquumtx1VzJkSNFpekZnZ7LaapWyvyVd//7JX/+abLVV0UkAAAAAAAAAAAAAAAAAAAAAAHgnvt4QAAAAAJYAV12VfOpTycyZvbN0JUlaWpJLL03237/3ZgQAilUuJ8cf3/tLV5LK55lnn02GDUv+3/8rOk3PuPnmpKmp6BQ9o6UlOfvsolMAAAAAAAAAAAAAAAAAAAAAAPBuSuVyuVx0CAAAAABg8f3858mJJ1a+HLovaGxMPvSh5Prrk379ik4DAPQmJ56YXHJJ3yr3KJWS5ZdPxo9P1l676DTda+edk7/+tegUPae+PnnmmWSFFYpOAgAAAAAAAAAAAAAAAAAAAADA26kqOgAAAAAAsPjGjOlbpStJ0tyc3HNP8slPJu3tRacBAHqL005LLr64b5WuJEm5nEyfngwfnjz/fNFpus/Uqcm99xadomeVSsmvf110CgAAAAAAAAAAAAAAAAAAAAAA3oniFQAAAADoo/785+Soo/pW6cobWlqS229PPv/5ypeVAwBLt9/9LjnzzEpBW1/U0ZG89FKyyy5JW1vRabrHffcldXVFp+hZLS3JzTcXnQIAAAAAAAAAAAAAAAAAAAAAgHeieAUAAAAA+qDJk5ODDuqbpStvaG5Orr02+clPik4CABTpxReTL3yh75auvKGtrfIZ7Yc/LDpJ9xg3Lpk16+2PH3JIpVDvjWVhbLppcu65yV13JU1Nc8c++eSCz99ss+SMM5I77kieeqry78ysWcmDDybf/W7Sv/87z1dVVZnrrTkPOeSdx0yYsHD3AgAAAAAAAAAAAAAAAAAAAABAMWqKDgAAAAAALJrOzuTAA5PW1qKTvHdNTcnJJyd77ZWss07RaQCAIowc2bfL5N6quTk588xk332TTTYpOk3Xuv32yufQrrTzzskJJyz8+UcdlRx99Pz7hw6tLAcckGy3XTJjxoLHn3xyMnz4omWcNi157bVk0KBFGwcAAAAAAAAAAAAAAAAAAAAAQM+oKjoAAAAAALBofvaz5OGHk46OopN0jdmzK0UyXf1F3gBA7/fb31YKPdraik7SdVpbk/33X7LuqVxOHnqo6687fXpy443JaadVPuMujGnTkvPOS/bZJ9lzz+Saa+Ye23jj5PjjFzxu882T732v8plzUQoMGxqSf/xj4c8HAAAAAAAAAAAAAAAAAAAAAKBnKV4BAAAAgD5k8uTkpJOSpqaik3Sdjo7kkUeSn/606CQAQE968cXk8MOXrM81SaWk5Omnkx/+sOgki65cLs+z/uKLL+bpp5/OU091pL296+e7/PJkjz2S7343ue++dz//yiuTtddOTjwxufba5IYbKgV+EyfOPWfbbecf169fMmZMUldXKW15/vmFz9jamowfv/DnAwAAAAAAAAAAAAAAAAAAAADQsxSvAAAAAEAf0dlZ+WLp1taik3S9pqbk5JOTJ58sOgkA0FOOOSZpaSk6Rfdobk7OPDOZNKnoJIumVCrl6quvzoc//OE0NjZmyJAhGT58eI4/fnSqqzuKjpc770xmzZp3X7mcPPHE3O3/Pp5U/llsvHHy8MPJN7+5aHPOmZPcddeiZwUAAAAAAAAAAAAAAAAAAAAAoGfUFB0AAAAAAFg4v/995cuiO4r/zutuMXt2cuyxyQ03FJ0EAOhuU6cm112XtLUVnaT7tLcn552XXHBBMfO/8MILmThxYiZMmJAHHnggL730Uurq6rLNNtvkc5/7XDbYYIOUSqUkSblcTqlUyg9/+MOcdtppGThwYEaOHJk11lgj48aNy5/+dFeqqg5K0ljMzbyD5ZdPdtll7va11857fOedky9/ufJZ83OfqxSpLKoXX3xvGQEAAAAAAAAAAAAAAAAAAAAA6D6KVwAAAACgjzjzzKSpqegU3aejI/nrX5Nnn01WX73oNABAd7roouT1zo8lVltbctllyahRSWMX9JW0tLTk+eefz5QpUzJ58uQ8+eSTmTx5cl5++eU88MADOeecc3LAAQe8WaLy/e9/P7/+9a+z7LLLZrnllsvgwYMzZcqU3HHHHTn99NNz6aWX5tBDD02SlEql3H///bnooouy7LLL5uqrr86IESPenHvfff+SsWPf+z10tYEDkz/9qVK+kiQ33phceeXc44MGJaNHJ1VVyXe/m0ycuHjztLa+56gAAAAAAAAAAAAAAAAAAAAAAHQTxSsAAAAA0Ac88kjy2GNFp+h+5XJy4YXJGWcUnQQA6C7t7ckFFywdZRalUvKb3yQjRy7+NaZNm5b9998/f/vb397c169fvwwcODADBw7M008/nba2tlRVVSVJOjs7U11dnVVXXTWHHnpo9tprr6y99toZMGBAll9++fzpT3/KMccck/POOy8f/OAHs8UWWyRJ7rnnnkyZMiXHHXdcRowYkc7OzpTL5VRXV2fDDT+YUqkm5fJ7+W10rdVXrxStbLppZfvWW5NPfSrzZDz99GTIkOSOO5If/Wjx51oa/l0FAAAAAAAAAAAAAAAAAAAAAOirFK8AAAAAQB9w7rlJW1vRKbrf7NmV4pX/+Z+ktrboNABAd7j22kr5ytJg1qxk1Khk//1nZdy4cRk/fnyef/75rLzyyjnooIOy5pprvus1+vfvn0MOOSQ77rhj1lhjjSy33HIZNGhQVllllTz++OP5+te/nvr6+my44YZJkurq6iTJd77znQVeb7fddstuu+2WP/3pT5k6deqb+98YV1dXlyQpl8tvlrn079+QUim9pnhlk02SG26olKoklXKbz38+mTNn3vPWWKPyc8SIpLNzwdcaPbqybLZZMnHigs95/dcAAAAAAAAAAAAAAAAAAAAAAEAvpHgFAAAAAHq5mTOTK69cer6gvKMj+eMfk/33LzoJANAdRo2qfL5ZWkyZUs7RR/8y1157Smpra9OvX79Mnz49F1xwQU477bSMHDnyHcfX/3/27jrMqnJhw/i993QQ0iggiGCBAVKCCliY2K3YjQfbTzl2HcXuFgO7MBCLEEQlBBGRUlEQREBgmJ7Z+/tjAcNIwzBrZrh/17WuWWvvFc9CzmFveN/1pKZy+umnE4lEVnPuP/jll1847rjj2HXXXYnFYivKUgCKiopITCz9T8JLlixh/PjxNGzYkObNm694vfGyFpOff/55xWvLr5mYWEQ8XgQkb/D9l7WuXeHdd6FmzWC7Xz+46qrNe83U1M17fkmSJEmSJEmSJEmSJEmSJEmSJEmSJEmSJEnSxrN4RZIkSZIkSargXn4ZVnp+dpWXlQV33WXxiiRJVdHcuTBhQtgpylduboxXXknmmGMOpHfv3tSuXZtRo0bx3//+lxtuuIGtttqKI488cpXSlJWtXLoSj8cBKC4u5rvvvgNgl112We1xiYmJ5OTk8O2335Kdnc2kSZMYMGAAU6dO5YYbbmDHHXekuLiYhIQEdt11V1JSUvjmm2945ZVXOOWUUygoKGDx4sWMG/cN8XjXjbr/G2+Em24K1l94AVbumWncGNq0CdaX/wRIT4eePYP1+fNh5Mhg/cgj4bXXICUl2B4wICjs69y55Ni8PBg7Nlh/9lkYOnTVTDfcALVqlZzju+9g9uw130Na2jpvU5IkSZIkSZIkSZIkSZIkSZIkSZIkSZIkSZIUEotXJEmSJEmSpAru5ZchOzvsFOVr4kRYtAhq1gw7iSRJKktjxgSlGfn5YScpP/F4AqmpB/LMMydRc9mHm1atWpGRkcGpp57KU089xZFHHlmqXGVtlu+XlZXFO++8w1ZbbcUhhxwCsNrilvnz57PffvuRkJBAcXExAJdeeimXXXYZAAkJCQBsu+22PPzww5x33nmcd955PPfcc2y//fZMnjyZceNqkpy8PwUFm/RLsYru3YMyln+rVy8oVIGgOKVbt2C9Z8+S0hWAk08OlpX99hs0axasf/jh6q/bp09J8cqnn0L//mvPufx8kiRJkiRJkiRJkiRJkiRJkiRJkiRJkiRJkqSKZ9Un70iSJEmSJEmqMOLxoIRkS5OWBt9/H3YKSZJU1kaPXnuhXK9eweef5cv6aN0a7r8fRowIzr382F9/Xf3+u+8Ot98Ow4fDzJmQkwNLl8L48XDDDZCRseoxzz9fOte/l9Gj156xoKAJmZk1KSgoWFF+csABB7DtttsyduxYJk6cuN7FK8stWrSICRMmULt2bfbcc8817tegQQMefvhh3n//fT777DMefPBB3nrrLbbbbjtGjBixYr9oNMrZZ5/NBx98wH777cekSZN48803icViPPBAL2KxlDVeoypLT4e99w47hSRJkiRJkiRJkiRJkiRJkiRJkiRJkiRJkiRpTSxekSRJkiRJkiqwWbOgqGjN75fHw8mXO/xw+PRTWLAAcnNh6lTo1w9q1Sq93777rv3B5MuX559f87Xy8mDMmPW7H0mSVHkMGwbLekfKTPfu0KcPdO4clGSsy/nnw3XXBWUaTZoEhW8ZGbDbbnDzzfDtt1C9etlmTEyM8fPPkJycTEJCAgA1atSgS5cuLFy4kHHjxm3wOT///HMAunfvvtb9kpOTufjiiznkkEPYb7/96N27N0OGDKGoqIjTTjuNRYsWrdg3Eolw6KGH8tprrzFr1iwWLlzIiBEjOOecY0hPz1/rdfr3h0ikZFnu5ptLXjvzzLUfs7qlW7eS/c88c937N2u27l+7Zs1K9u/ff+37JiZC27brPqckSZIkSZIkSZIkSZIkSZIkSZIkSZIkSZIkKRwWr0iSJEmSJEkV2NixkJRUtufc0IeTA9x0EwwcCAccEBStpKZCixZwxRVBQUqjRhueo7Bwze8VFAQPZpckSVXLhAllf85Fi2DQILj1Vnj88fU7ZsECeOAB6NkTDj0U3nij5L1ddoH//GfNxx57LHTpUno5++y1Xy8SiTB2bOnXkpOTadGiBcXFxfzyyy/EYrH1yh5f1rb3zjvvAHDiiSeu85hYLLbi/PF4nBYtWrD77rszc+ZMZs2aVeq8xcXFpKenk5iYWOocaWk/rVe+qiY3F1q1CjuFJEmSJEmSJEmSJEmSJEmSJEmSJEmSJEmSJGlNEte9iyRJkiRJkqSwfPMNLF1atudc/nDyMWOgTh248MK179+lC9x4Y7BeXAx9+8LkyXDNNdCpEzRrBs88Az16BPt8/31wzL/VqwdvvQXRZXXQKz/gfHX+/XBySZJUuc2ZE5RYlLX+/YMFoFevdX+2GTAArrqq9GesQYNghx1gt92C7Y4d13z8mDEwc+aGZczPT2LkyBi9ekVLvV6nTh0SEhJYuHAhBQUFpKamrvNckUiErKwsZsyYQXp6Ottuu+1a919euBKJRIjH4xQWFpKcnLyiWGXRokUr9o3H4yQkJKzYLiwspLCwkEceeYS//lpANLorsVgZtwJWcE2aQEpK2CkkSZIkSZIkSZIkSZIkSZIkSZIkSZIkSZIkSWti8YokSZIkSZJUgQ0fDsuelV1mNvTh5H36lKw/9xzcdVewPnZs8NDxaBQOOgh23hl++gmWLIGRI1c9z803l5SujB8Pn3++9usuWACLF0ONGutzV5IkqaKbNAlSUyE/P9wcX3216mvxOEydWlK8srbiu+HDoX59yMuDH38MPlc980xwjjWL8N13JR/q4vE4kUiElJQUIpEIxcXFFBUVrTP78uM++ugjZs6cyXHHHUetWrVWu29xcTEJCQlEo6XLXpKTk3njjTcYOXIk7dq1o2HDhkHCZTluvvlmvvrqKzp37kxOTg6jRo3i+++/p0OHK/jppyhZWeuMWaV06hR2AkmSJEmSJEmSJEmSJEmSJEmSJEmSJEmSJEnS2li8IkmSJEmSJFVgv/wSdgLo1q1kfcSIkvVZs+D336Fp02C7e/egeGV1UlNLF7zce++6r5uWBtOnQ9u2GxxZkiRVQFlZ6yonCU+tWrDffiXbAweued8mTYKfKSnQuXOwHHQQHHvs2q+xZEnJzS8vUCkoKKCoqIhq1aqRnp6+zpyxWIyEhAQmTJhAYWEh7dq1o0aNGsRisVUKVmbMmMHw4cOJRqPUqlWLeDzOggULGDx4MB9++CFJSUlcfPHFNG/efMXxCQkJ1KtXj+nTpzN+/HhisRgtW7bklltu4ZRTzqdFi4R1ZqxKMjPhsMPCTiFJkiRJkiRJkiRJkiRJkiRJkiRJkiRJkiRJWhuLVyRJkiRJkqQKLD8/3OvXrBk8iHy5uXNLvz93bknxSvPmaz5Pr15Qt26w/scf8Npr6752JAJ5eRuSVpIkVWR5eRWzeKV6dXj//ZLPPIMGwYABpfdZvBhefhm+/DL4LFOnDlxySVC6AnDMMXDccfDmm2u+Tk5OMZBIQUEB8XiclJQUFi5cCECDBg2IRqMUFxeTkLDmcpOEhAQWLVrElClTSElJYfvtt19ln+WlLoWFhbzyyiuMGjWKzMxMsrKyKCwspEaNGhx66KFceeWVdOzYcZXSlrPOOovjjz+ezMzMVcpgTjghzssvRygqWvN9ViUJCXDUUWGnkCRJkiRJkiRJkiRJkiRJkiRJkiRJkiRJkiStjcUrkiRJkiRJUgVWUBDu9TMySm//O8/K25mZaz7PZZeVrD/0EOv9sO7c3PXbT5IkVXz5+RCLhZ2itG22CYpWWrcOtr/4IihR+XdBTJ8+qx777rsweTI0axZsH3742otXli4tAFJITk4GICsriy+//JIaNWqw0047AUGxys8//8z//vc/unbtSq9evVaUsSwvVJk0aRLvvfceu+++O/vuuy9AqeKUSCQCQMuWLXn44Yf56aefyM3NZauttmKbbbahSZMm1F3WiBePx0sdC5Cenr5K4cpyl10W4fXX1/+zXGWWnAwXXBD8lCRJkiRJkiRJkiRJkiRJkiRJkiRJkiRJkiRVXBavSJIkSZIkSRVYcXG418/OLr2dkrLm7aVLV3+OI46AHXYI1pcsgaeeWv/rFxau/76SJKliS0qCZZ0gFUKrVvDxx9C4cbD9+utw+unrX3yXnw9jx5YUr9Svv/b9c3IWc9NN93LwwQezZMkSnnvuOYYMGcIpp5xCjx49KCwsJCkpienTp9O/f3++/fZbevXqRXxZC0xkpV+8nXbaiVNOOYXMtTTfJSUl0apVK1q1arXGfSIb+B9k112hZUuYMGGDDquUIhG4+OKwU0iSJEmSJEmSJEmSJEmSJEmSJEmSJEmSJEmS1sXiFUmSJEmSJKkCS0oKHuodlkWLYOFCqFUr2G7QoPT7DRuWrM+YsfpzXHFFyfrTTwflK+srNXX995UkSRVbaipEo2GnCHTtCu++CzVrBtv9+sFVV61+32rVoFEjmDy59OupqdC2bcn2nDlrv2ZiYow777yTRx55hPxlH/Auvvhi7rzzzmXvB/9027ZtW8466yz222+/Uq8v17lzZyZNmrTOe9xcrrkGzj8fsrJCi1Au9t67pJRHkiRJkiRJkiRJkiRJkiRJkiRJkiRJkiRJklRxWbwiSZIkSZIkVWDJyWEngCFD4JhjgvW994b+/YP1pk2hSZOS/b78ctVj99wT9tknWC8shAce2LBrW7wiSVLVkZ6+8cfeeCPcdFOw/sILcOaZJe81bgxt2gTry38uv17PnsH6/PkwcmSwfuSR8NprkJISbA8YAO+9B507lxyblwdjxwbrtWrBxInwySfw/vtB2VzdunDJJdCsWckxb7yx9nto0WIbLr/8MebMmUPdunXZbbfd2GWXXcjMzAQgEokA0LBhQ5555pn1+WUJxdFHwwUXhJ1i88rMXHMRjyRJkiRJkiRJkiRJkiRJkiRJkiRJkiRJkiSpYrF4RZIkSZIkSarA0tNh4cINP64sH07+0EMlxStnnBE8bPynn+C660qO/eyz4LV/u+KKkvU33oBZs9b/HmKx4KHXkiSpath+eyguLvvzdu8efN75t3r1gkIVgKFDoVu3YL1nz5LSFYCTTw6Wlf32W+lSlYQEOPTQYFmdRx+Fjz9ee85WrRI4++yz175TJZCSAnffHXzOy84OO03ZS0iAVq3ggAPCTiJJkiRJkiRJkiRJkiRJkiRJkiRJkiRJkiRJWh8Wr0iSJEmSJEkVWOvWG1ZWsj429OHkw4fDbbdB377Bg6jvuKP0cTNnwjnnrHq+Jk3g2GNLtvv127CceXnQsuWGHSNJkiqu5s03T/HK5jZ7NpxwAhx2GLRtCw0aQLVqQVHd6NHw9NPw4YdrP0daGuyzT/nkLQ/nnQcvvgjffQdFRWGnKVupqfDaaxCJhJ1EkiRJkiRJkiRJkiRJkiRJkiRJkiRJkiRJkrQ+LF6RJEmSJEmSKrCuXeGLL6CgINwc//0vjBkDvXtDmzaQng5//AEDB8KddwYPHv+3//wHEpf9DeQXX8D48Rt2zW23hZSUTY4uSZIqiGgUdt4Zxo1b8z79+wfLv918c7BsyDFrcuaZwbK+iorgjTeCZWMlJQWlLVVFJAKvvhr896xKxSsZGXDPPcHnUEmSJEmSJEmSJEmSJEmSJEmStGUrKIAff4SxY2HkSPjmG/jnn+D1goJgfkVycrA0aABdukCnTsEckpYtg7k0kiRJkiRJkqTyEYnH4/GwQ0iSJEmSJElavS+/hKOPhsWLw05S/k47DV58MewUkiSpLPXpAw89BFvav1AmJsKSJZCWFnaSsvXkk3DFFZCdHXaSTZeQAO3bBxOhIpGw00iSJEmSJEmSJEmSJEmSJEmSpDD8+CM8+ih88QX89hukpkIstn5zJyIRyMwM5s0UFsKOO8Lhh8P550OjRps9uiRJkiRJkiRt0ezCliRJkiRJkiqwNm0gJyfsFOUvPR26dAk7hSRJKmsdOwYTSLY0jRpVvdIVgPPOg912C4plKrvUVHj1VUtXJEmSJEmSJEmSJEmSJEmSJEna0hQUwOuvwx57QPv28PTTMG1aUJ6SlbV+pSsQFK5kZcHSpZCfDxMmwD33QIsW0KNHUOYSj2/ee5EkSZIkSZKkLZXFK5IkSZIkSVIFVrMm1KoVdoryl5AAbduGnUKSJJW1tm2huDjsFOWvQ4ewE2wekQi88QZstVXlLixJS4Nnn4Vttw07iSRJkiRJkiRJkiRJkiRJkiRJKi9z58K110K9enDuuTB+POTmlu3cl/x8yMuDwYPhyCOhcWN48MH1L3ORJEmSJEmSJK0fi1ckSZIkSZKkCq59+7ATlL/8fGjVKuwUkiSprG2/PdSpE3aK8lWtGpx0UtgpNp9ttoERI6B69bCTbJz0dLj3XjjhhLCTSJIkSZIkSZIkSZIkSZIkSZKk8hCPQ//+0KIFPPAALF4MWVmb/7pLl8Ls2XDddcEcm2HDNv81JUmSJEmSJGlLYfGKJEmSJEmSVMGdf37wwO4tRTQKhx8OKSlhJ5EkSWUtEoGrroKMjLCTlJ/kZDjssLBTbF4tW8LQoUH5SiQSdpr1l54OffvChReGnUSSJEmSJEmSJEmSJEmSJEmSJJWHP/+E/faDiy8OilDy88s/Q04OzJ0LBx8czCHOzi7/DJIkSZIkSZJU1Vi8IkmSJEmSJFVwPXpAamrYKcpPWhpceWXYKSRJ0uZy+ukQi4WdonykpsJ//gMJCWEn2fx23x2+/hq22ioo0qvoEhLgzjvh//4v7CSSJEmSJEmSJEmSJEmSJEmSJGlzi8ehf3/YYQf46quKUXaSmwsvvQTbbw/DhoWdRpIkSZIkSZIqt0rwyBtJkiRJkiRpy5aQAH36BIUkW4Ktt4YOHcJOIUmSNpfq1eGEEyAxMewk5eO888JOUH522QVGj4aGDSvuZ9dIJMi2/fbwxx9hp5EkSZIkSZIkSZIkSZIkSZIkSZtbXh4cfjhcfDEsXQpFRWEnKpGbC3PnwsEHw//9X1AQI0mSJEmSJEnacBavSJIkSZIkSZXAueduGYMlMzPhmmuCB2JLkqSq67LLICkp7BSbVyQCBx4I9euHnaR8bbcdTJkCp54K6elhpyktPR122ikoh/n6axg4EJ59NuxUkiRJkiRJkiRJkiRJkiRJkiRpc1m6FLp1gy+/hOzssNOsWW4uPPQQnHcexGJhp5EkSZIkSZKkyicSj28Jj2uUJEmSJEmSKr9jjoH33qvaAyYzMmDevIr3kG5JklT22raF77+vuuVy6enw6afQuXPYScIzbBiceCIsWgR5eeHliEQgNRWuuw6uvRYSE4PXf/st+Nm4MSQkhBZPkiRJkiRJkiRJkiRJkiRJkiRtBllZwbyOadPCndewIdLT4bDD4NVXIRoNO40kSZIkSZIkVR7+laokSZIkSZJUSfzf/wUPjK6q0tLg3HMtXZEkaUvx3HNV97NNSgr06LFll64A7LsvTJ8Op50WfMaLRMo/Q0YG7LQTjB4NffuWlK4ANG0KTZpsfOlKvKq2BkmSJEmSJEmSJEmSJEmSJEmSVMnl5sJ++8HUqZWndAUgJwc+/DCYb+u0BUmSJEmSJElaf5G4T4ORJEmSJEmSKo2LLoIXXggGfFY1DRvCtGnBw7ElSdKWoW9fuP/+YFJIVVKzJsyYAbVqhZ2k4vjmG7jtNvj886CAZXNOWopGg1K/hg3h2muhV6/ShSsbKycnh6FDh1JYWEjTpk1p0KAB9evX3/QTS5IkSZIkSZIkSZIkSZIkSZKkMlNcDAcdBF9/XXnn46anwyWXwP/+F3YSSZIkSZIkSaocLF6RJEmSJEmSKpGcHGjRAv78M+wkZSstDQYPhr33DjuJJEkqT4WFsMsuMH06VJV/tUxPh1dfhSOOCDtJxTRnDjzxBDz8MBQVQVZW2Z07LS34fXT44XDFFdC+fVDysqnmz5/PgAEDePzxx5kyZcqK1zt06MD9999Px44dN/0ikiRJkiRJkiRJkiRJkiRJkiSpTNxxB9x+ezAntzJLT4d334UDDww7iSRJkiRJkiRVfBavSJIkSZIkSZXMiBHBIMnc3LCTlI20NOjVCx5/POwkkiQpDBMmQKdOVeOzTUoKHHoovP122EkqvqIi+OADeOwxGDs2mMyUmgrZ2cF766NataBopbAQWraEU06Bc86B2rXLLucPP/zA1VdfzZAhQ0hOTqZz58707NmTqVOn8vHHHzN//nzGjBlDs2bNyu6ikiRJkiRJkiRJkiRJkiRJkiRpo0yeDG3bVo15KgB16sCMGVC9ethJJEmSJEmSJKlis3hFkiRJkiRJqoQuugheeKFqDPxs2BCmTYOMjLCTSJKksPTtC/ffH5RvVGY1awaTWWrVCjtJ5TN3blDAMno0DBsGkyYFn3ULCoIilmgUkpMhKQm23Ra6dAkKe9q2DUpXEhLKPtMXX3xBnz59mDRpEocffjinnXYaxx577Ir3P/roI8477zzatm3L22+/TVJSUtmHkCRJkiRJkiRJkiRJkiRJkiRJ66WoCHbfHX76CarK0/VSU+G44+DFF8NOIkmSJEmSJEkVm8UrkiRJkiRJUiWUkwM77gizZ0MsFnaajZeWBoMHw957h51EkiSFqagIDjsMhg+vvMVy6enwxRfQsWPYSVQWhg8fzkUXXcS0adO44IILOO+889hll10AyM/PJyUlBYAjjzySH3/8ka+//pp69eqFGVmSJEmSJEmSJEmSJEmSJEmSpC3aHXfA7bcHc3CrkvR0ePddOPDAsJNIkiRJkiRJUsUVDTuAJEmSJEmSpA2Xng7DhkHNmhCJhJ1m46SlwWOPWboiSZIgMRHeew923x1SU8NOs+HS0mDgQEtXqor8/HzuvPNOpk+fzqWXXspll122onQlHo+TkpJCfn4+AElJSfzyyy8sXLgwzMiSJEmSJEmSJEmSJEmSJEmSJG3RJk+G226reqUrENzTKafAkiVhJ5EkSZIkSZKkisviFUmSJEmSJKmSatYMvvoKqlULO8mGS0+HO+6AM84IO4kkSaooUlPh00+hVaugyKSySE+H11+H/fYLO4nKyl133cXgwYPp2rUr5513Hk2bNl3xXmRZ62FKSgqzZ8/m66+/Zvfdd6d58+YhpZUkSZIkSZIkSZIkSZIkSZIkSX36QF5e2Ck2n6VL4f77w04hSZIkSZIkSRWXxSuSJEmSJElSJbbzzjB8ONSsCcueAV3hpafDzTcHg1glSZJWlpkZfLbp1KlylK9kZMAHH8Dhh4edRGVpzJgxZGZmcuutt9KiRYvV7vP777/Tu3dv5syZQ7t27YhEIsTj8XJOKkmSJEmSJEmSJEmSJEmSJEmSZs2CYcOgKg/rz8uDhx+GoqKwk0iSJEmSJElSxWTxiiRJkiRJklTJ7bYbfPst1KkDiYlhp1m7tDR46CG48sqwk0iSpIoqLQ0++QSOPTYobKuIUlOhbl348kvo3j3sNCpL+fn5/PjjjzRr1ow999yT4uJi4vF4qVKVGTNm0K9fPz744AM6duzIPffcQ2JiIpHK0oQoSZIkSZIkSZIkSZIkSZIkSVIV8thjYScoHwUF8NFHYaeQJEmSJEmSpIrJ4hVJkiRJkiSpCmjZEsaNgx13hIr4vOeUFNhqK3jnHTj77LDTSJKkii4pCV58Ed56C2rVCj5LVBTp6XD88TB9OrRvH3YalaV4PE5CQgKtW7cmOzubP/74g4SEBAoLC1eUqowePZo77riDp556ip133pkbbriB6tWrE4vFQk4vSZIkSZIkSZIkSZIkSZIkSdKWp7AwKF7Jzw87yeaXlQV33RV2CkmSJEmSJEmqmCxekSRJkiRJkqqA3Fy4+26YMQPi8bDTlJaQAIccEmTr0SPsNJIkqTI5+ODgM8RRRwWFJ2FKTYU6deC996B/f6hePdw8KnuRSITExEQOPPBAfvvtN55//nmys7NJTk4G4Nlnn+Xyyy/nhRdeYPfdd+e///0v3bt3ByAa9Z/eJUmSJEmSJEmSJEmSJEmSJEkqb++9B7FY2CnKz/jxMHVq2CkkSZIkSZIkqeKJxOMV7TGMkiRJkiRJkjbEjBnQvTv8/XdQwFLRJCdD7drw5Zew445hp5EkSZXVoEFw6qlQUABLl5bfdRMSgs8zxx0HDz9s4cqW4sQTT+Sdd95hjz32oHnz5vz66698++23RKNRTjjhBM4+++wVpSvxeJxIJBJyYkmSJEmSJEmSJEmSJEmSJEmStjzt2sGYMWGnKD9JSXDeefDII2EnkSRJkiRJkqSKxeIVSZIkSZIkqRL78UfYZx9YvBhisbDTrFkkEjyk/IsvoG3bsNNIkqTKKicHXnsN7roL/vwzKJ3bXJ+BMjKCc598Mlx2Geyyy+a5jiquq666is8//5wJEybQoEED6tevT9++fenYsSPbbLMNsObSFctYJEmSJEmSJEmSJEmSJEmSJEnavHJzg7mrRUVhJylfTZrAzJlhp5AkSZIkSZKkisXiFUmSJEmSJKmSGjsWunWDrKywk6y/jAwYPBg6dw47iSRJqszicRg9Gvr1gw8+gGg0KGXZVJEIpKdD3bpw9dVw6qlQrdqmn1eVUywWIxaLMWnSJGrXrk3NmjXJzMxc8f76lK7MnTuXlJQUttpqq3LLLUmSJEmSJEmSJEmSJEmSJEnSluCbb+Cgg2DJkrCTlK/ERFi8OJgDI0mSJEmSJEkKRMMOIEmSJEmSJGnD/fQTdO9euUpXALKzoUcP+P77sJNIkqTKLBKB9u3hjTdg1iy45x445hho3BiSkqB6dUhNXfc5qleHtLSgHK5DB7jyShg0CH75BS680NKVLV00GiUxMZHddtuNRo0akZmZSTweX/H+ukpXbrvtNtq3b0+HDh3o06cPQ4cOLa/okiRJkiRJkiRJkiRJkiRJkiRVeWPHQmHhhh/XqxfE4yXL+jjnHPjww2DOyZIlUFAA8+bBsGHQu3dQhrKy3XeH22+H4cNh5kzIyYGlS2H8eLjhhmAuy8ZKT4cJEzb+eEmSJEmSJEmqiiLx+Pr+la8kSZIkSZKkiuC336BtW/jnn/Uf0FnR1KgB330HLVuGnUSSJFU12dnB5JGxY2HkyOAzU25uMEElKSkoWklPh513DspW2raFbbcNilikNSkqKiIxMZFYLEY8HichIWGt+19zzTXcc889JCUl0apVKyZPnkydOnV46qmn6NGjRzmlliRJkiRJkiRJkiRJkiRJkiSp6jrxRHj99Q0/rlcveOGFku31mVMyZAh07brm9wcOhJ49S7YffxwuuGDN+0+aBHvtFZS4bKi0NLj7brjkkg0/VpIkSZIkSZKqKotXJEmSJEmSpEqkuBj22CMYUBmLhZ1m40Ui0Lw5/PRT8AB0SZIkqaKbNWsW3bt359RTT+WGG24o9V48HieybKbVwoULad++Pf/88w9vvfUW3bp146OPPuK+++5jzJgxfPPNN+y0005h3IIkSZIkSZIkSZIkSZIkSZIkSVVG06Ywc+aGH7cxxSv33w+LFwfze+fPh/r14bLLoH37kn1atIDp04P1xx+H446Dl14KSluKioLrHn98yf433AC33rrh+QGOPRbefHPjjpUkSZIkSZKkqigx7ACSJEmSJEmS1t/dd8Mvv1Tu0hWAeBz+/BNuvhluuy3sNJIkSdK6vf3220yfPp2BAwdyzTXXkJycvKJsBeDvv/8mHo9TrVo1ioqKOPDAA+nWrRsAhx56KElJSVx88cVcc801vPHGG6SmpoZ1K5IkSZIkSZIkSZIkSZIkSZIkVWq5uTB7dvld77LLVn3t55/h++9LtqtXL1kfMACuugqWLi15bdAg2GEH2G23YLtjx43P8913G3+sJEmSJEmSJFVF0bADSJIkSZIkSVo/P/8Mt94K2dlhJykbOTlw330wfnzYSSRJkqR1+89//sOjjz7KqFGjSElJWVG68u2333LFFVfQsmVLdtppJ0455RTS0tL48ccfmTlz5orjDzzwQFq3bs13333Hn3/+GdZtSJIkSZIkSZIkSZIkSZIkSZJU6c2ZA6mp4Vw7GoUmTeDii0temzULJk0q2f7qq9KlKwDxOEydWrL97/c3xLx5G3+sJEmSJEmSJFVFFq9IkiRJkiRJlUBxMRx/POTlhZ2kbOXlwXHHQWFh2EkkSZKkdbvwwgtJSkqioKAAgMWLF/PII4/w6KOP0qBBA04//XRatGhB48aNmTRpEi+++CKLFy9ecXzt2rWZN28e8+fPD+sWJEmSJEmSJEmSJEmSJEmSJEmq9PLyIBIp32vWqBGUpxQXw8yZcM45EIvBsGHQowfk56/9+Fq1YL/9SrYHDtz4LEVFG3+sJEmSJEmSJFVFiWEHkCRJkiRJkrRud98NM2YEAzKrkngc/vwTbr4Zbrst7DSSJEnS+klOTgZg8ODBvPLKK+y444488MADHHjggSv2Ofzww7n99tv59ddf+c9//sO7777Ls88+S3p6OpmZmWFFlyRJkiRJkiRJkiRJkiRJkiSp0svNLf/ilbVJT1/7+9Wrw/vvB+UrAIMGwYABG3+9oqKg9CUa3fhzSJIkSZIkSVJV4l+XSpIkSZIkSRXcP//ALbdATk7YSTaPnBy4916YOzfsJJIkSdKGmTp1KgCnnXbaitKVwsJCAF544QW23nprXnjhBbp168Ytt9xCSkoKzzzzDDvvvHNomSVJkiRJkiRJkiRJkiRJkiRJquyKi8u/eCUrC7p0gW7d4LTTYMiQoPhk331h2DBo3nz1x22zDYwYERwL8MUXcMwxEI9vfJZIJChekSRJkiRJkiQFEsMOIEmSJEmSJGntnn8+GHhZ1T31FNxwQ9gpJEmSpHWLx+NEIhGaNm0KQEpKCgCxWIzExERisRg1a9akUaNGHHXUURx11FEsXryYFi1a0LJly1LnWLBgAcXFxdSrVy+s25EkSZIkSZIkSZIkSZIkSZIkqVJJTd204pKNEYvByJEl26++CjNmwLbbQloa9Oq16jzZVq3g44+hceNg+/XX4fTToaBg07JEIpDoUwQlSZIkSZIkaYUt4HGNkiRJkiRJUuUVi0G/fpCTE3aSzSsvDx56CIqKwk4iSZIkrVskEgGgdevW1KtXj0GDBvHrr78SjUaJx+NEo1Hmz5/PTz/9xLhx4+jSpQuHHnooLVu2JBaLrTjHr7/+SocOHbjggguYNm1amLckSZIkSZIkSZIkSZIkSZIkSVKlkZZWfsUrqamrfz0eL52hVq3S73ftCl99VVK60q8fnHjippeuACQlbfo5JEmSJEmSJKkqsXhFkiRJkiRJqsC+/BKyssJOUT4KCuCjj8JOIUmSJK2/3XbbjSuvvJIvvviChx56iJkzZxKNRvnpp5+47bbbWLhwIdttt12pY6LRkn+mb9asGT169GDixIkcf/zxzJ07t7xvQZIkSZIkSZIkSZIkSZIkSZKkSmerrcqmwGRlN95YUqby/PMlrx90EEyfDrfeCiedBN26BT8HD4amTUv2+/bbkvUjj4RPPoGaNYPtAQPgvfegc+eSpW3bjc+anr7xx0qSJEmSJElSVZQYdgBJkiRJkiRJa3b33bB0adgpykdWFvzvf9CzZ9hJJEmSpPV35ZVXMm3aNB566CHef/99OnbsyJgxY/jjjz9o1aoV5513HgDxeJxIJLLiuFgsRjQa5ZFHHuHpp5/mjjvuoEePHowbN65UOYskSZIkSZIkSZIkSZIkSZIkSSqtTh1IS4P8/PK5XvPm0Lfvmt8fOBBeeaVku2dPSEkp2T755GBZ2W+/QbNmG5endeuNO06SJEmSJEmSqiqf1iJJkiRJkiRVULNmwfDhYacoX99/D9OmhZ1CkiRJ2jBPPvkkN9xwAxkZGbz22mtMnz6dAw44gL59+7LHHnsArChdicViAKXKVc4++2z++9//Mnv2bC655JLyvwFJkiRJkiRJkiRJkiRJkiRJkiqZ3Xcvn+uMHw8PPgjffQdz50JBAeTlwcyZ8N57cMIJcOSRsGy6wGaXkABdu5bPtSRJkiRJkiSpsojE4/F42CEkSZIkSZIkrerZZ+E//4Hs7LCTlJ/UVLj7bujdO+wkkiRJ0oabM2cOkydPJi0tjV133ZWMjAwA4vH4iuKV5b755hvatGlDcnIyADk5ORxzzDHMmDGDgQMHsuOOO5Z7fkmSJEmSJEmSJEmSJEmSJEmSKoubboLbb4eiorCTlK/q1eGVV+Cww8JOIkmSJEmSJEkVRzTsAJIkSZIkSZJWb+TILat0BSAvD4YPDzuFJEmStHEaNmxI9+7d6dSp01pLV66//nr22msv3nvvPWKxGADp6el07tyZ6dOnM3/+/HLPLkmSJEmSJEmSJEmSJEmSJElSZdKuHSwbur9Fyc+Htm3DTiFJkiRJkiRJFYvFK5IkSZIkSVIF9fXXa3+/Vy+Ix0uW9dG6Ndx/P4wYEZS6LD/2119Xv3/jxvDUUzB2LMydCwUFwXFTpsBzzwXn+7fnny+d69/L6NFrz/jdd+t3L5IkSVJFN3HiRBYuXAgEBSzLXXfddTRp0oSbbrqJV155BYCZM2cyYcIEAHJycso/rCRJkiRJkiRJkiRJkiRJkiRJlUjbtpCXF3aK8peaCg0bhp1CkiRJkiRJkioWi1ckSZIkSZKkCqiwEH75pezP27079OkDnTtDevq6999uOzj3XGjTBurXh6Sk4LiWLeHMM4OSlI4dyzbjn3+Cz5mWJElSZTdz5kyuv/563nvvvVKvFxUVkZGRwZtvvsm0adM444wzaNeuHccccwxvv/02++23H3vssUc4oSVJkiRJkiRJkiRJkiRJkiRJqiQaNIAaNcJOUf46dAg7gSRJkiRJkiRVPIlhB5AkSZIkSZK0qp9+gtTUoIClLC1aBIMGwZgxUKcOXHjh2vdfuhQGDIAhQ2D2bCgqgi5d4P/+LyhhSU2FSy6Bb75Z/fHHHgtz55Z+LStr7ddMT4cJE6BTp/W+LUmSJKnCSUxMZPHixdx33310796dZs2aEY/HSUxMJB6P07ZtW0466SQWLFjAvHnzWLhwISeffDJnnHEGdevWJR6PE4lEwr4NSZIkSZIkSZIkSZIkSZIkSZIqrAsvhP/9D/Lywk5SPqpVg0svDTuFJEmSJEmSJFU8Fq9IkiRJkiRJFdCYMRCLlf15+/cPFoBevdZdvDJ2LJxySunXPvsMdtsNevYMtqtXX/PxY8bAzJkblrGgIDjO4hVJkiRVZttssw3HHHMM//3vf3nqqafo27cvGRkZxJZ90I9Go2RlZZGens7o0aPJzc0lFouRkZEBQCQSYdasWbz88st0796dPffck2g0GuYtSZIkSZIkSZIkSZIkSZIkSZJUoVxwAdx1V9gpyk9qKvToEXYKSZIkSZIkSap4fCqLJEmSJEmSVAH9+itkZ4edYlUZGXDggdC5c8lrgwevef/hwyEvDxYtghEj4NxzIRJZ+zXy8mDq1DKJK0mSJIXq0ksv5YADDuCxxx6jf//+xGIxotEo0WiUJUuWMH36dObPn088HictLY309HQAYrEYhYWFvPPOO9x9990cc8wx3HjjjSHfjSRJkiRJkiRJkiRJkiRJkiRJFUuDBnDAAeueu1oVpKVBnz6QkBB2EkmSJEmSJEmqeCxekSRJkiRJkiqgrKywE5R2//0Qj8PSpUHRSp068PffcMMN8Nhjaz6uSRNISYEaNYKylqeegjffXPf1li4tu+ySJElSmN58801atGjBddddxxlnnMFnn33GF198wf7778+kSZPYY489iCyb4bX8ZzQaJSkpiYsuuohRo0axyy678Nhjj3HhhReGeSuSJEmSJEmSJEmSJEmSJEmSJFU4V10F6elhp9j84nE477ywU0iSJEmSJElSxWTxiiRJkiRJklQBVZbikZQUSEgo/drixfDyy3DWWXDAAXDSSTByZMn7xxwDxx239vNmZ5d9VkmSJCkMkUiEwYMHs//++/Pee+9x0EEH0aNHD8aMGcPee+/NjTfeuMZjo9EoO+ywA88//zznnXceTz75JPfcc085ppckSZIkSZIkSZIkSZIkSZIkqWLbe2+oUyfsFJtXNAqHHlr171OSJEmSJEmSNlZi2AEkSZIkSZIkraqoKOwEpT34ILz1FtSsCXvuCVdcAXXrwvXXQ716cN55Jfv26bPq8e++C5MnQ7Nmwfbhh8Obb675eoWFZZlekiRJClft2rV56qmnmDBhAi+//DI1atSgXr16XHvttQAUFxeT8O9GQ4LilXg8TsOGDbnwwgv59ttvefjhhznkkEPYZZddyvs2JEmSJEmSJEmSJEmSJEmSJEmqcCIRuPVWuPBCyM4OO83mkZIC//1v2CkkSZIkSZIkqeKyeEWSJEmSJEmqgNLTw05Q2m+/BQvARx/Bn3/CU08F22eeCZdcAgUFaz4+Px/Gji0pXqlff+3Xy8jY1MSSJElSxVKrVi26detGt27dSr1eVFREYuKa/+k+EokQi8Vo0qQJ3bp1Y+jQofz1118Wr0iSJEmSJEmSJEmSJEmSJEmStMypp8Jzz8HIkVBYGHaaspWeHszj3W23sJNIkiRJkiRJUsUVDTuAJEmSJEmSpFVlZoadIJCWtvrXY7GS9cREqF49WK9WDXbaadX9U1OhbduS7Tlz1n5di1ckSZJUVcXjceLxOLFlH6oTExMpLi5e8X5RUdGK7VgsRiwWIxoN/mk/ISEBgDnr+kAtSZIkSZIkSZIkSZIkSZIkSdIWJBKBl1+GlJSwk5S9Bg3g1lvDTiFJkiRJkiRJFVti2AEkSZIkSZIkrapWraDQpKhow4+98Ua46aZg/YUX4MwzS95r3BjatAnWl/8ESE+Hnj2D9fnzYeTIYH3oUJg1Cz7/HH77DeJx2HNPuOqqkmNnzAiOWZ574kT45BN4//3gvbp14ZJLoFmzkmPeeGPN+SMRqF17w+9bkiRJqgwikciKn1OnTiU5ORmAOnXqkJmZSWJiyT/jLy9cARg4cCD33HMPAFtvvXU5JpYkSZIkSZIkSZIkSZIkSZIkqeLbZht46CHo3Ruys8NOUzbS0oI5ucumHkiSJEmSJEmS1sDiFUmSJEmSJKkC2nVXyMiAxYvL9rzduwdlLP9Wrx68916wPnQodOsWrCcnw9FHB8vqZGXBOeeUfi0hAQ49NFhW59FH4eOP15yxWjXYY4+13IQkSZJUBYwdO5Z27dqx1VZbsXjxYmrWrEm1atWoVasW1atXp0GDBlSvXp2srCzy8vJ4b9kH9osvvphuyz+wS5IkSZIkSZIkSZIkSZIkSZKkFc44A158EUaOhMLCsNNsmvR0uOQSaNs27CSSJEmSJEmSVPFZvCJJkiRJkiRVAB9//DETJkzg7LPPpl69erRtC3l5YaeCBx+Eww+H3XaDunWDQZpLl8L06fDll/DII/DHHyX7z54NJ5wAhx0WDORs0CAoUpk/H0aPhqefhg8/XPs1i4pgzz03731JkiRJYWvbti3t27fnu+++o3Xr1uy8884sWrSIOXPmMHPmTCZNmkR+fj5ZWVmkp6dTo0YNrrnmGs466ywAYrEY0Wg05LuQJEmSJEmSJEmSJEmSJEmSJCk88TjMnAljx8I338Dw4TBlSuUvXUlKgiZN4NZbw04iSZIkSZIkSZVDJB6Px8MOIUmSJEmSJG2Jli5dyuDBg7nnnnv47rvvABgyZAj77rsvALVqwT//hJkwHBkZkJUFkUjYSSRJkqTNa9GiRbRq1YptttmGe+65h3322YdYLMbChQvJzc0lLy+PBQsWUK9ePdLT02nQoEHYkSVJkiRJkiRJkiRJkiRJkiRJClVuLrz+Ojz1FPzwA8RiQVFJVlZQxFLZJSTA1lvDmDFQr17YaSRJkiRJkiSpcoiGHUCSJEmSJEnaEmVnZ3PLLbfQq1cvxo0bR5s2bQD47LPPyM/PB2C33cJMGJ6dd7Z0RZIkSVuGmjVr8vHHHzN+/HhuvPFGxo0bRzQapXbt2jRu3JgWLVrQsWNHtttuOxo0aEC8KswAkyRJkiRJkiRJkiRJkiRJkiRpI0ybBr17Q926wc9RoyA7OyhiWbKkapSuRKNQqxaMHGnpiiRJkiRJkiRtCItXJEmSJEmSVOaWLIFhw+C+++CII2D77WGbbaBOHahZMxjQ2KgRtGwJxxwDDz0UDADMzg47+eaTm5u7ymvjx4+nVatWTJgwgWeeeYamTZvywQcfMHfuXAD23RcSE8s7abiiUdhnn7BTSJIkSeVn11135Z133mHYsGHcd999/PLLL0TW0ES4ptclSZIkSZIkSZIkSZIkSZIkSaqqPv4YOneGXXeFJ58M5iMvXRp2qrKXlAQNGsDo0dC4cdhpJEmSJEmSJKly2cIe2yhJkiRJkqTNoagIPvgA+veH776D+fMhPR3y8iA/f+3HTpsWDHhMToacHGjYEDp0gLPOgoMOCoo4KqsZM2bw8ssvM27cOHbffXfOOusstt12WwAyMjJ44oknqFmzJrVq1SI3N5cOHTrw+uuvM3r0aLbddlv22gvS0iArK+QbKUcZGcHgV0mSJGlLcuihh/LQQw9x6aWXUrduXa6++moaNmxYLtfOyYEFC4Lvb3l5EI8H30NSU6F27eC7nSRJkiRJkiRJkiRJkiRJkiRJ5W3ePDjzTBg2LChbqcpSUqBRIxgxIihfkSRJkiRJkiRtGItXJEmSJEmStNHmzIEnnoCHHw7KV1YuCFm8eP3Ps/wBvwB//BEsn3wSlHBcdhmcc07wwN+KLh6PE4lEmDRpEjfffDPvvvsuderUoU6dOkQiEbL+1aCy3XbbAVBcXExaWhr7778/b7/9Nh988AEHHXQQ3btXIykpjDsJ1yGHhJ1AkiRJKn+XXHIJ06dP58EHH6Rjx44ce+yxJCQklOk1cnJg/HgYOxaGD4dvvw2+1yUnB6WXy4svY7FgKSgIyjHbt4d99oG2bWH33YPvapIkSZIkSZIkSZIkSZIkSZIkbS5vvhnML87LC8a2V2Xp6XD00fDoo1C9ethpJEmSJEmSJKlyisTj8XjYISRJkiRJklS5jBgBd90Fn38OkUhJacrmkJYG8Tgcdhhce23woN+KbOnSpZx22mkMHz6cc889lwMOOIAddtiBRo0arfGYWCxGNBpl2rRpnHDCCcyZM4fBgwez6667cuONcPfdm/fXuKJITobevaFfv7CTSJIkSeG5//776dSpEx07diyT8+XkwOuvwz33wLRpwYSsgoIN/46Rmhp8Zs/JgebN4aqr4KSTgvNJkiRJkiRJkiRJkiRJkiRJklQW5s2DM8+EoUOD8etVWWoqZGbCyy/DQQeFnUaSJEmSJEmSKjeLVyRJkiRJkrTe/vkHLrgAPvwQcnODQpTyEo0GAwhPPhkeeAAyMsrv2hviyiuv5MEHH+TJJ5/krLPOWuX95SUra3L55ZfzwAMP8OCDD3LRRRcxb14CzZpBfv7mTF0xpKbC5MnQtGnYSSRJkqTKb9o0eOgheP75oDBz6dKyPX9mZvCd8PTToU8faNmybM8vSZIkSZIkSZIkSZIkSZIkSdqyfPcdHHhgMIe5oCDsNJtXejocfTQ88gjUqBF2GkmSJEmSJEmq/CxekSRJkiRJ0nr56CM47TTIyQm3BCQ1FWrWhFdfha5dy//6RUVFfPXVV0SjUTp37kxiYuKK9xYsWEDXrl1p0KABn3322YrX5s+fT0ZGBgUFBWy33XarPe/yQpYPP/yQ008/nbZt2zJgwADq1q3LYYfF+fjjSLkW3YSha1cYMiTsFJIkSVLl9vXXcOWVMH48FBVBYeHmvV5SEiQmwq67Qr9+0KXL5r2eJEmSJEmSJEmSJEmSJEmSJKnqGTIEDj8csrPDTrL5RKOQlgZbbw0PPwwHHRR2IkmSJEmSJEmqOqJhB5AkSZIkSVLF9s8/cPzxwfLPP+GWrgDk5cHcuXDIIXDuubB0aflcd8yYMZx88slsvfXWHHvssVx66aUMHToUgOXdxn/88QeTJk1ixx13BGD48OFcfvnlHHLIIbRs2ZJOnTpxzTXXMGXKlFLHAUQiEQA6duxIu3btGDFiBBMnTiQej3PVVRHS08vnPsOSmQlXXx12CkmSJKlyiMVWfS0nBy65BPbfH0aNgtzczV+6AsE1cnPh22/hwAPhwguDLJIkSZIkSZIkSZIkSZIkSZIkrY/Bg+Gww6pu6UpaGqSmwjHHwJdfwpQplq5IkiRJkiRJUlmzeEWSJEmSJElrNG4cbL89DBxY8R6cm5sLL78MLVsGAww3pwEDBtCzZ0++++47jj76aK6++mruuOMO9t57b6CkNCU5OZnExERSU1N5++23Oe644/jwww858MADOemkk8jIyOCee+7hsssuIzc3d8VxK5+jTp06dO3alfz8fIYOHUokEqF9+zzq188lEomvGq6KqFvXQaKSJEnS+igshJtuCooxlxs5Elq0gOeeC74rhSU3F/r3D75HfvVVeDkkSZIkSZIkSZIkSZIkSZIkSZXDiBFw9NEVbx7zpohGoXr1oHClfv1gDsCsWfDGG9C+Paw0vViSJEmSJEmSVEYi8Xi86j6tUZIkSZIkSRtt+HA45BDIzg47ydpFIsHgwyFDYI89yv78I0eO5NBDD2WnnXbilltuoVOnTmRmZq5236+++opjjjmGVq1aEYvFKCgoYPDgwVSrVg2Av/76i7333pvp06fz2GOPcfbZZ5OUlLTi+OLiYhISEpg0aRKHHXYYqampnH766YwePZqRIxezcOEnFBUlrfbalVlaWvBQ5rZtw04iSZIkVQ5XXBEUZb77LvTtG37hyuqkpUGvXnDvvZCeHnYaSZIkSZIkSZIkSZIkSZIkSVJF88MP0LkzLF0adpJNk5EBsVhQuNKqFeyzD3ToAHvuCU2aWLQiSQpPVhZ8/z2MGQPDhsHEiUHZWUEBFBZCYiIkJ0NqKuy4I+y7b/DnV9u2ULt22OklSZIkSdowFq9IkiRJkiRpFZ99BkceGQyYqCwyM4PcHTuW7XnPPPNM3n33XaZOnUq9evUAKCoqIjExccU+y7dnzZrFUUcdxdixYwH49NNP2X///SkqKiIajRKNRnn00Ue5/PLLOeSQQ3j66aepU6dOqevNnz+fIUOGcMMNNzBlyhQAotEoBxxwAE2bPseLLzasVP9d1iU9HS6+GO6+O+wkkiRJUuVRXAxHHAEjRgQD3Cta6cpyaWnQqFGQc9nXKUmSJEmSJEmSJEmSJEmSJEmSyM+HHXaAmTPDTrLpqlcPxs23amXJiiQpXLEYDB4MTz8N334Lf/8dzPHKzw+WdUlKCp4BkZsb/PnWpg2ccQYcfTSkpGz2+JIkSZIkbRKLVyRJkiRJklTKyJFw4IGVq3RluWrVgoGJu+5aNuebN28ebdq0oUOHDrz99tvMmzePsWPHMnHiRObNm0csFuOcc85h5513XnHM+eefz0svvURhYSGjRo1izz33JBaLAUGBytSpU+nUqROZmZn8+OOPVKtWbcWx/fv358knn2TcuHEUFBTQpk0bzj33XE477TTS09MpKoLWrWHKFKgqf6vXrBlMnuwgG0mSJGlDzJoFe+0Ff/wRdpJ1S0qC+vWD75pNmoSdRpIkSZIkSZIkSZIkSZIkSZJUEVx5JTz+eOWcz/xvKSnBA+kHDAg7iSRpSzV/PjzzDNx/f/Bn69KlZXfuzEyIRuH88+Hii2Hbbcvu3JIkSZIklaVo2AEkSZIkSZJUcUyYAD16VN5BillZ0LUrzJhRNuf766+/+PPPP8nMzATg/vvv54QTTuD//u//ePTRR3nggQdo1aoVTz31FEuXjTw57LDDqFOnDhkZGUyYMAGAlbuPGzduTLVq1ViwYAE5y36hlxez/P3330yaNIkLLriAyZMnM2bMGM4//3zS09MBSEyEN9+E1NSyub+wpaUF92PpiiRJkrT+Zs+Gdu3gzz/DTrJ+Cgthzpwgc2UoipEkSZIkSZIkSZIkSZIkSZIkbV6jR8Njj1Xe+cz/lp8P778PgwaFnUSStKUZOxaOPRYaN4ZbboF588q2dAWC8y1ZAg8+CDvuCPvtB599VrbXkCRJkiSpLFi8IkmSJEmSJAByc+Gww8p+EEV5W7wYjjgCiopKvz5hwgReeuklJk2axJIlS4DShSirs7xAJTs7mwsvvJDHHnuM//znP8yePZvRo0dz2223AXDbbbcxcOBAALp168Zhhx3GkiVL+OCDD8jOziYhIYFoNPiruA8//JDff/+dww47jPr16wMQiUQAuPTSS1m8eDEPPPAAO+yww2oztWoF118Py7pYKq2MDOjTB9q2DTuJJEmSVHnMnw+dOwc/i4vDTrP+iothwYIg+7x5YaeRJEmSJEmSJEmSJEmSJEmSJIUlLw+OOy6Y11yV5OTAqafCokVhJ5EkbQmys+H882GffeDdd4M/Xzf3n60FBcF1vvwSjjoKDj3UuWKSJEmSpIolEl/X0yUlSZIkSZK0RejdG559tmoMVExPh2uvjfN//1fM66+/zu23387PP/9MamoqhYWFtGvXjrvuuot99tlnref57bffOPbYY5k1axa5ubmccsopPPbYY6X2+e9//8tdd93FUUcdxVNPPUXNmjWZNGkSF154ISNGjKBPnz6cc8455Obm8s0339CvXz/i8Tjvvfceu++++0bdXzwO554Lr74aDMSsbNLToWdPePlliFoNLUmSJK2X/Hxo0wamTYPCwrDTbJykJNhuO/j+e0hLCzuN1mXpUhg/HsaMgW++CSYA5uQEf2+QnBx8t8vIgNatoUOHoFizYcOwU0uSJEmSJEmSJEmSJEmSJEmqyK64Ap54onLOj12XlJTgQfSvvhp2EklSVTZsGJx4IixeHO7zQZKTITUVnn4ajj8+vBySJEmSJC1n8YokSZIkSZL4+mvYf/+qUbqyXFoaPPLIt1xzzWE0btyYU045hdq1a/P555/z1ltvkZaWxhdffEGbNm3WeI5FixbRt2/fFWUrEydOZJdddmH5X6lFIhG+/fZbevXqRTQa5eWXX15xvvHjx9O7d29GjhxJYmIitWrVYt68eWy//fbcdNNNnHzyyZt0f7FYMPhk0KDKNbg0LQ26doWBAyExMew0kiRJUuVx5ZXw+OOV6/P/6qSlwTnnwEMPhZ1E//bXX/DGG/Dll0HZyl9/Bf+98vODZU0SEoICloKCYKLgbrvBPvsEEwbX8pVbkiRJkiRJkiRJkiRJkiRJ0hZm3jzYdlvIyws7yeaTlgbjxsGOO4adRJJU1WRnw+WXw0svVaxng2RkwL77wvPPQ716YaeRJEmSJG3JLF6RJEmSJEnawuXmQsuWMGtW2EnKViQSJylpOunpe/HRR++z1157rXjv5ptv5uabb6ZHjx48+eSTNG7ceI3neemll7j22muZM2cOgwYN4qCDDqK4uJhoNEokEmH27Nkcfvjh/Prrr0yaNImtt956xbH5+fl8/PHHfP/99/zzzz8ceOCBHH744WV2j0VFcMop8OGHlePhy+npsN9+8NZbkJwcdhpJkiSp8hg9Ohh8XpEGxG+KtDT44gvo1CnsJIrHYcQI6NcPPv0UIpGy+X2WkBCUsDRtCtdcExSHpqZu+nklSZIkSZIkSZIkSZIkSZIkVV633Qa33161i1cSE+Gcc+Dxx8NOIkmqSqZNg65d4Z9/KuYcs+TkYO7QRx9Bly5hp9k4xcVBSVxOTvBZpbAwmB+VmgrVqkHt2sHcK0mSJElSxWXxiiRJkiRJ0haud2949tmKObhi02Wz226DGD/+WIqLi4nFYiQlJfHXX39x2mmnMXToUO6//34uvPBCotFoqSPj8TiRSIQZM2Zw/fXX88Ybb3D++efz+OOPU1BQQPKy5pC8vDy23nprMjIyGDt2LPXq1SvXO4zF4KKL4KWXKnb5Sno6HHMMPP988ABeSZIkSesnLw923BFmzgw7Sdlq1AimTg1KWFT+srKC75H33AN//x18n9xco0cyM4OfZ58d/B1E8+ab5zqSJEmSJEmSJEmSJEmSJEmSKq7iYmjQAObPDzvJ5peeHjy4PSMj7CSSpKrghx9g331h8eLNN/+nrKSnwzvvwEEHhZ1k7YqLg7ltY8fCqFEwYgRMmQLRaPA8jOWPH4nHg2d6FBUFJSytWwcFOO3bQ9u2sPXWlrFIkiRJUkUSXfcukiRJkiRJqqp+/x2eeaaqlq4AZDBx4uH88w8kJCSQlJQEQP369TnhhBNITU1l4MCB/Prrr0BQtrJcZNnohu22244LL7wQgCeffJJRo0atKF357bffuPLKK1m0aBHnn39+uZeuQDBg4/HHoV+/YABmRSs1iUaDBynfdhv071/x8kmSJEkVXd++QTFGVbNgAVxzTdgptkxvvw2NG8PVV8Nvv0F29uaddLF0abA89hi0agV9+gSFQpIkSZIkSZIkSZIkSZIkSZK2HB9/DPn5YacoH5EIDBgQdgpJUlUwZgx06QKLFlX80hWAnBw46ih4992wk6wqHg8KVnr2DJ7N0b49XHRRMOfphx+Czym5ucE8qCVLgiUrK5h7lZ8fbI8cCXfdBaedBttvD7VqBXOlfvkl7LuTJEmSJAFE4vHK8PVZkiRJkiRJm8M118ADD0BBQdhJNp9oNI8bbijixhszgaBcJRKJMGXKFM4//3x+/PFHnn32WXr27Lna45fvf+ONN3LvvfeSnJzM/vvvT506dZg6dSpDhw7lyCOP5IknnqBOnTrleWur+O03OOkkmDgxGLwRtowM2GEHeP31YNCIJEmSpA0zdizsvXfVLctMS4MhQ6BDh7CTbBn+/hvOOgu+/DKYxBCWtDSoUwfeeAM6dgwvhyRJkiRJkiRJkiRJkiRJkqTy06VL8LDyLUXz5jBtWlDCIknSxpg0CfbaKyj8qGzS0mDgQNh//7CTBOUpL78Md98dzK/KySnbEpukJEhIgHbt4Oqr4eCDg21JkiRJUvmLhh1AkiRJkiRJ4SgogCeeqNqlKwCxWCqPPppCLBZsR5aNUNx+++1p3749CxcuZPLkyRQWFq72+OW9xddeey1vvPEGzZo1Y/To0bz22mvMnj2bfv368cILL4ReugLQtCl8/TXcc09QehLWYIxoFNLT4dZbYfRoS1ckSZKkjXXddVW3dAWCe7vuurBTbBnefhtatIBPPw23dAWC/+5//AHdu0OfPpCXF24eSZIkSZIkSZIkSZIkSZIkSZvXL7/A2LFhpyhfc+fCd9+FnUKSVFn99hvss09QGlIZ5ebCkUfCN9+El2HBAjj/fKhfH666Kvg1zc4u29IVgMLCYH7UV1/BySdDgwbQrx8UFZXtdSRJkiRJ62bxiiRJkiRJ0hbqnXdYUUZS1WVlwRdflGzH43ESEhLYZZddAJg2bRpJSUnElv2CxONx5syZA0A0GvwVWlpaGocccghjx47lk08+YcyYMUyePJk+ffqQmZlZvje0FpEIXHgh/PgjdOsGqamQnFw+105KCq7XpQtMmACXXRaUsEiSJEnacLNmwbBhYafY/L7+GmbODDtF1bV8ksLpp8PixRWrfDU3F556Clq2hJ9+CjuNJEmSJEmSJEmSJEmSJEmSpM1lyBBISAg7RfkqKIDPPw87hSSpMiouDuYDLVpU9iUh5Sk7G444IpzymPfeg+bN4YUXgjlM2dnlc92sLJg/H268EXbdFSZNKp/rSpIkSZICPvZQkiRJkiRpC/W//8HSpWGnKB95eQncdls+EJSqLNemTRsAJk6cCJSUrFx++eVss802fP/99wClClkAdthhB7bbbrvyCb+RmjaFzz4LHl578cWQmRksm8Pyc59/PkycGDwcevvtN8+1JEmSpC3FY4+FnaB8xGLw6KNhp6ialiyBffaBwYMhJyfsNKuXmxuUDHXqBGPGhJ1GkiRJkiRJkiRJkiRJkiRJ0uYwcmT5PfC8oigshKFDw04hSaqM7rsPpk8P5l1VdllZ0Lt3+V1vwQI46ig45RRYvDgoQgtDTg78/DO0awe33gpFReHkkCRJkqQtjcUrkiRJkiRJW6Aff4QpU8JOUZ6ijBqVyB9/BCUqywtU0tLSSE9Pp3HjxuTm5lJcXAzA/PnzAfj000+Do5cVskQikRCyb5pmzYKBNX//DY8/Dq1aQWoqVK8O0Y3828FoNDg+LQ122AEefhjmzQt+WrgiSZIkbbrCwuDze35+2Ek2v4ICePLJLeNey9PChdChQ1COmZcXdpq1i8eDkpiuXeGrr8JOI0mSJEmSJEmSJEmSJEmSJKmsff31xh3Xq1cw3nj5sj7OOQc+/BB++SUYp1xQEMyBHTYsePB7YuKqx/znP/DGG8ExK1+vV6+Ny73c+PGbdrwkacszdSrceGPVKSzLy4M334TPP9/813rvPWjeHAYNCopPwhaPQ24u3HUX7LorTJoUdiJJkiRJqvpW89e/kiRJkiRJquo++QSWdYxsMYqL83j//TiXXJK54rXXX3+dnJwc2rZtS1paGkVFRQDce++9XHrppbRr1y6suGUuNRVOPTVYfv8dxo6Fb7+F4cODB/EWF0NycjB4IxYLfkYiQclKJBIMLI1Gg+KWffYJHuDbti00bRr2nUmSJElVz3vvbVnf2WIxePttOPnksJNUDVlZwfe2X34JvstVFtnZcPDBMHQo7Lln2GkkSZIkSZIkSZIkSZIkSZIklYXCwmBsc3k55RTo2rX0a3XrBss++8D++0PPnqXfv+kmqFmz7LMsWQLz50OdOmV/bklS1VNcDMcfD/n5YScpWzk5wbyxGTOgWrWyP388DldfDY89VjEKV/4tJwd+/hnatw+K3g49NOxEkiRJklR1WbwiSZIkSZK0BRo2rHI9fLUsxGIZ9Os3mGbNiqhRowZff/01DzzwAHvvvTcXXXQRAImJwV+X1atXj3r16oUZd7Nq0iRYjjoq2I7H4Y8/4KefgkEbeXnBYJzkZEhLC5addoJttw1KWCRJkiRtXvfdF5RnbCmWLoV777V4pSzk5cEBB8D06ZXze392Nuy3H4waBTvvHHYaSZIkSZIkSZIkSZIkSZIkSZtq0iRITQ0KWMrD+PHBPOpJk4LSk/r14bLLgoedAxxxBGy/fTDmermJE2HqVBgzJihhqV+/bLKkpsLYsXDQQWVzPklS1XbffcGfT7FY2EnKXlYW9O4NL7xQtueNxeC88+DVVytm6cpy8XiQ77jj4JlnnEcnSZIkSZuLxSuSJEmSJElboDFj1v5+r16lByysT9lG69Zw1lnQrh3ssQekpwev//YbNGu25uMOPzwYING2bXDMH3/AwIFwxx2wcOGq+592Gpx+Ouy6K2y1FRQVBcd8+SXcfTf8+uuarzVzZiOOOGJXqlevzuLFi2nfvj033HADNWvWXPcNVmGRSEkZiyRJkqRwFRfD99+HnaL8TZwYfL9LdBTDJunTB374ISjTrKyysuDAA2HatKAIVJIkSZIkSZIkSZIkSZIkSVLlNXZs+T5A/rLLVn3t559Lj9OvXr30+/vsU7J+zTVllyUnB0aPtnhFkrRuWVlw442Qmxt2ks0jLw/eeAP+7/9ghx3K5pzxePDskXffrdilKyvLzYVzzw0K6Xr1CjuNJEmSJFU9PrJEkiRJkiRpC7N4MSxYUPbn7d49eMDrhrjppmDwx8patIArroCjjw4GKs6aVfJev37BeytLSoKWLYPlxBOD4pfp01d/vcTEnbjzzntZsmQhBx98MJ06ddqwwJIkSVIlUVgYTAxauDAYlJyXB9EopKYGRQbbbANNm65fyaLK15QpwfecNRVnlEdR5u67w3HHwd57w7bbQt26wUS36dPhnXfg3nshO3v119ptN7j8cth3X2jQINhv1iwYNQquv37N30dTU+Gnn4KSTW2c4cPhxRcr/wSLeDz4/66rroJHHgk7jSRJkiRJkiRJkiRJkiRJkqRNMXv2msefb27RKDRqBBdfXPLarFkwaVL5XL+oCH75pXyuJUmq3F56KfhzqyorLIQHH4THHtv0c8Xj0Lt35SpdWS4nBy68EGrWhJ49w04jSZIkSVWLxSuSJEmSJElbmHHjgofsLl5ctuddtAgGDYIxY6BOneAf+temS5eS0pXiYujbFyZPhmuugU6dgof/PvMM9OgR7JOWFgx8WO7tt+GJJ6BJk2BwRWZmMLDgnHPg2mtXf820tCgHHdSH1q039W4lSZKkiqOwMJj0M3YsjBwJX38dTMxJTS0ZbB2PBz+Xl3QUFgY/W7UKCg87dIC2bS1jqQjGji37c25oUeb558MFF6z6+m67Bcvxx8Nee8GSJaXfv/ji4PtZQkLJaykpUKtWUKjy8MNrLl6Jx4N7t3hl42RnB2Wklb10ZbncXHjuOTjpJOjcOew0kiRJkiRJkiRJkiRJkiRJkjbW0qXlf80aNYJ5zyuLxeCrr4Jx7/n55Zelsj0MXpJU/uJxuPvu8IrKyktREfTvD/fcAxkZm3auO++E55+vvH/O5ubCySfDp586d0qSJEmSypLFK5IkSZIkSVuYsWM3z4NY+/cPFoBevdZdvLLyQ3+few7uuqsk38yZwQOiDzoIdt4ZfvopKItJTi455sYbg4dLAxx1FBx2WLC+8j7/tvxBvhavSJIkqSqYPBkeeABeegkSE4NJQCsPrl5errI2330XlCdmZAQDl6tXh8svh7PPhtq1N1t0rcWoUWU/sWxDizIhKEh56SUYMiT4vdGrV1C4ArDLLvCf/8Ctt5bsv//+8NBDwXe5/Hx46qng2KwsaNQoGAC+tsH/S5cGpUFnnrlJt7rFuvzyVScGVna5ucHvuWnTgr8TkCRJkiRJkiRJkiRJkiRJklT5VLSHyJf32OTK+kB4SVL5GTEC5s8PO0X5iETgtdeC+Ysba/x4uO22zfPclPKUkwPHHgvTp296EY0kSZIkKRANO4AkSZIkSZLK17RpUFAQdgro1q1kfcSIkvVZs+D330u2u3cPfi5YAOPGlbx+883Bg33POgu6dg1eKywMBlmsydKlQamLJEmSVFkVFsJbb0G7dtC2bVBimJsblFts7GSkWCw4PjcX/voLbroJttkGTjghKGZR+frqq7I/Z//+cMghcMMN8O23695/wABo2hQuuwwGDoSPP4YTT4QJE0r26dix9DF33BGUrgCcfz5ceim8+y58/jm88AKcey789tvar7vyd8OyEI/Hy/aEFdSwYUFJTmWfLLA6//wDV18ddgpJkiRJkiRJkiRJkiRJkiRJG6u4uPyvmZUFXboEc5lPOw2GDAnGu++7bzD+unnz8ssSxv1LkiqXe+7Zcoq6srPhrrtgY6d9FRTAccdVnXlUixfD5ZeHnUKSJEmSqg6LVyRJkiRJkrYwS5eGnQBq1oRatUq2584t/f7K2ysPXjz6aPjyy2D9mGPgs8/g2WchMxNGjw4GQK7rwdAb+zBqSZIkKUzFxdCvH9SrF5QPjhkTDA4uKir7a+XmQn5+UPDSrRvsuGPJ53BtXvE4TJ0adoqg/OXf3x3/nW3l97fZJigDguD3T7168MMPwYD/P/8MCoK22Wbd150xo2wnlUUiET7++GOuv/56rr32Wp599ll++OGHsrtABRCPwxlnVJ3JAv+Wmxv8/vn557CTSJIkSZIkSZIkSZIkSZIkSdoYGRnlf81YDEaOhKFD4eWX4YADYObM4L20NOjVq/yypKeX37UkSZXPX38Fz83Y2CKSymjOnHU/F2RNbr45mK9WVeTmwksvBcVwkiRJkqRNlxh2AEmSJEmSJJWvilC88u9BkgUFa97OzCxZz8qC6dNhr70gNbX0MbvtBqecEhSw/Pt8K8vK2rjMkiRJUlimTIETTgg+C5dnkWAsFhRnTJkChx0WZHjoIahWrfwybGny8oJf94qoVi3Yb7+S7YEDS9Z3261kPS0N7r679PaZZ8LBB0PHjiWT1dYkJ6dsfo/l5+dzxhln8P7775OamkpGRgZ///03zZs354477qBnz54bfM6CggKSkpKIRCKbHrCMDBsG8+eHnWLzKiyEBx6AJ54IO4kkSZIkSZIkSZIkSZIkSZJUeS1eDIsWBQ/4zsuDhIRgvHdqKtSvD0lJm+e6K88T3txSU4N7+7d4vPQD7WvVKr9MFq9IktZmyJDgz+DV/flVVeXnw6BB0KHDhh03fjzcf3/wWaYqyc2FE08M5o+GUVgnSZIkSVVJNOwAkiRJkiRJKl/FxWEnWPVh0Skpa95eXhSTkBA8UPa884KBj//9b/Aw3qZNYcQISE6GCy+E//1v7dcuLNzk+JIkSVK5KC4OPt/usQdMnFi+pSv/lpsLr70G228PX34ZXo6qLjc3+O5T0VSvDu+/XzK5bNAgGDCg5P2aNUvvP3t2MNj7xBODdYAGDeCuu9Z+nYSEshv4fumll/L666/To0cP3n33XQYOHMgTTzzBokWLOPbYY/nhhx/W+1w5OTl88sknnHrqqTRr1oytttqK1q1bc/bZZzNkyBBi/2rLGTNmDFOmTGHBggWrvFfW7rkn3P9vKA9FRfDSS1X/PiVJkiRJkiRJkiRJkiRJkqSysnAhfP453Hkn9OgB9epB3bqwyy7Qvj3suy907hzMV9hhh+Ah3zvsAGeeCc88EzzYvKzm49auHcwLLks33lhSpvL88yWvH3RQ8NDyW2+Fk06Cbt2Cn4MHB/ORl/v229LnO+AA6NkzWFYuSmnTpuT12rU3PGckEoyllyRpTb75puSZGluKoqLg2SEbesxxx1W90pXlFi+Gyy8PO4UkSZIkVX6JYQeQJEmSJElS+Vp5wF9YFi0KBm0uf2jvvwcNNmxYsj5jRvBz332hVatg/Z9/4LbbgvWlS4MHzXbpEmyfcAJcdtmar52ZucnxJUmSpM1u6lQ4/vhgwk9FGQyclxcshx0WfO5+6KGgDFGrV1BQQHJy8gYdk5cH0ehmCrSRttkmKFpp3TrY/uILOOaYYILacnl5pY+59VZ4/fVgvWZNeOKJYP2QQ9Z+rbIqXpk+fTpPP/0022yzDc8++yxbbbUVAHvssQfJycmceuqp3Hrrrbz55pvrPFdubi7/93//x8MPP0zjxo3p1q0b1apV4/fff2fo0KEsXLiQvffem2g0SjweJxKJ0L59+1LnSEtLo3r16tSqVYt27drx5JNPkvLvBtKN8OefwX+Plf9bVFWRCLzySlDGKkmSJEmSJEmSJEmSJEmSJGlVf/8NTz8Njz0WrKemBuOzVy5QWVuZytSpwfLGG8HY7ry8oKTl6qvh0EOD1zZGmzaQnLzquPPNpXlz6Nt3ze8PHBiMTV7ZU0+VLmZZ7tJLgwWga9cNf0h8ZmbwayhJ0pp89dXGzQ3q1QteeKFkOxJZ+/5JSXDGGcGfZ7vvDvXrB3MDFywIyl8eeACGD1/1uCZN4KqrYP/9oXFjSEkJnvfx44/w0kulC9A2xIQJG7b/wIHw118bd63KIDcXXnwxmJdXr17YaSRJkiSp8rJ4RZIkSZIkaQuTkRF2gsCQIcHDegH23hv69w/WmzYNBl8s9+WXwc+6dUteS0kJBlkWFATbNWqUvLfy+ur4YGhJkiRVdCNHQo8ekJMDsVjYaVaVmwuvvRYMqP7qK6hTJ+xE4fvjjz/4/PPP+eKLL5g+fTrRaJSDDz6Yvn37ElnXqPWVbMCu5aJVK/j442BQPARlKqefXvJdbLmZM0tv//rr6tczM4N7XNNkgHh804tn4vE47777LgBHH300W221FUVFRUSjUaLRKEcccQTJycl89dVX63W+//3vfzz88MNceumlPPDAAwAUFRWRnZ3NX3/9xT///ENiYjD0IhKJEIvFSEhIYKedduLcc89l8eLF/PPPPyxcuJCFCxeSkpJSJqUrUFJosyXIzoa774Zzz614/zuRJEmSJEmSJEmSJEmSJEmSwhKPB2P7+/ULxn5HIsGYf1h13Pf6yskpWR85Ek49NZjXe+mlcN55wYPaN8Tuu5dk2tzGj4cHH4ROnYK5yrVqBfMy/voLvv8eXn0V3nxz4x5wvzGKi6Ft2/K5liSp8onF4KefyudatWoFRWP/1rAhHHVUsJx7LjzzTMl7TZrAuHFQu3bpY+rWhW7dgmXPPeHiizc8T04OzJ0LDRqs3/533w1ZWRt+ncokEglK9K6/PuwkkiRJklR5WbwiSZIkSZK0halTZ+0Pul2bG2+Em24K1l94Ac48s+S9xo2hTZtgfflPgPR06NkzWJ8/PxhkCfDQQyXFK2ecATNmBINCrruu5NjPPisZKDJhQulzvvYaPPlkcD+33Vby3ujRa86fnAw1a67fvUqSJElhGDwYjj669ESliigvL/gM37Zt8Bm/UaOwE5W/eDxOJBLhp59+onfv3owbN45GjRrRuHFjFi1axPDhw1myZAk11tUOuZK0tGBiVUXQtSu8+27Jd6h+/eCqq1a/7w8/wD//wFZbBdtNm5a8t/L6rFlr/y4aiwW/BpuiuLiYb775hoyMDDp37gywohgFIC8vj9atW/P777/z448/0qpVqzWea8qUKdxyyy106tSJBx54gOLiYhISEkhMTKRGjRqr/W+7aNEiiouL2XnnnenduzcQFLUUFhaSn59PvIxm6BUVwSOPQH5+mZyuUpg7F0aNgr32CjuJJEmSJEmSJEmSJEmSJEmSFK54HF5/Hfr2DcbZ5uRsvjKRrKxgufNOuOMOOOigYHz59tuv3/GZmUFZy6xZG37t/v2D5d9uvjlY/m3mTOjTZ8Ov06zZhh+zPiIR2HbbzXNuSVLlN2MGJCSU7zWHDQue1TFtGrRsGTw/pF694L377oNXXikpTDv33JLSlcWLgz9jZ8+GSy6BI44IXj/vPLj6asjO3rAciYmFXH/9B7RqNZOmTZuy00470axZM1JSUlbZd8qUYP5aVZebCw88ANdeW/6/LyRJkiSpqrB4RZIkSZIkaQuz557BIMWsrLI9b/fuQRnLv9WrB++9F6wPHQrdugXrw4cHhSl9+wb/6H/HHaWPmzkTzjmnZPvnn+GJJ+CCC4Lto44KlpVlZweDMtYkNRV2333970mSJEkqT59+GnzGXT4wuaIrLAwGSrdvD2PHQsOGYScqO1lZWYwbN47Ro0fz559/0qBBA4477jiarTSbKhKJMGvWLLp160ZKSgq33HIL3bp1o379+tSoUYPk5OQNvm5q6sYXr5RlUeaRRwYD6JePUx8wIPhet6zHBAjKd8aODdYLC4NizGuvDbb79oVFi0rWlxswYO33kJcXfGetXx/q1g2+T9atW7LUqxd891zN+PkVCgsL+eOPP6hZsyaNljUCLS/JgaAEpUaNGsTjcf7+++81nqe4uJiPPvoIgCOOOII5c+bw8ccf8/fff7PNNtvQrVs3GjVqRCwWIxqNrrjGggULAKhevToAsViMxMREEhMTSdvUVpmVjBkTlK9sSXJz4c03LV6RJEmSJEmSJEmSJEmSJEnSlm3OHDj9dBg1asMfcr4pls91+OAD+OwzuP12uPRSiEbXfeyee25c8Uplt8suQfmKJEmrM3bs+v05Whays2GffeCrr0pe++KLoMDtnXeC7WrVoFUrGD062K5Zs2Tfzz4reZ7IwoUlxSuJiRtXEpKdDQMGTKV69fvJzc0lJSWFM844g2uvvZbay9telrnttiwKCjKAcvrFClF+PgwaBIcdFnYSSZIkSaqcLF6RJEmSJEnawrRtC7FY2CkC//1v8LDY3r2Dh/+mp8Mff8DAgXDnncGDf1d24YXBQI7TTw8KVGrVCh5K/McfQanLPffAtGlrvl5ubumHDEuSJEkVxddfV67SleWKi+Hvv4NCjjFjgs/old27777LrbfeyuTJk8nMzKRmzZpkZ2dTq1Ytzlm5HRK49tpr+eeffxg+fDgdO3bc5GunpEByctn/PtjQosyePUuXm5x8crCs7LffYKUeGm6+GfbeO/i90LgxvP566f2/+QZuvXXtOVNSgkH4CxbAvHnB762//4Y//4QJE4L1Ll3WXrySn5/PkiVLqFatGtWqVVvl/YKCAoqKikhMLBkusXIxy3L//PMPY8eOJTMzk2+//Zb777+fefPmEY1GicVibL311vTp04crr7ySeDy+4ri//voLgOnTp/Pggw+yZMkSdtllF7p168ZWW221oqhlU40ZExTebElisdKTOyRJkiRJkiRJkiRJkiRJkqQtSTwOr7wCF10EeXnhjSeOxSAnB/r2hZdfDsaON2++9mP23RcGDYqTn7/ltJBEo8ED7iVJWpPffy+/+YRLl65+Xs6UKavut9ynn8IllwTrBxwAZ5wRFKn17l2yz8CBsGTJxiRKokOHXtx2Wxdmz55N//79uffee/n99995/PHHqVWrFvF4nJycCK++mkRxcdUvXQHIyoL//c/iFUmSJEnaWBavSJIkSZIkbWGaN1938Ur//sHybzffHCwbcsy6vP9+sKyvAQOCZWNstVWwSJIkSRXJ9OnQo0cw8agyKiqC2bODco8xYyCxgv4r9Ny5c5kwYQLff/89EyZM4JFHHqF27dql9nnkkUe45ppraN68Of369aN169bUqFGDtLQ0tt1221L7zps3j2HDhnHooYfSrl078vLy+PHHH1myZAnbbbcd9erVIz09fYMyRiKw884wduwm3265y8uD/faDSy8NSlpatgzuZ8oUeO01uP9+KChY+zl23BFatAiWjZWfn088Hic5OZmEhIQVry8vV8nKymLRokVUq1aNzMzMVY5fvt+SJUtYtGgRS5cuZfDgwZxzzjlcf/31ZGZm8vbbb3PNNddwww03sPXWW3PyySdTWFhIUlISixYtAmDatGlcd9115OXlAdCkSRMuv/xyeq88s2ATDB8e/JpvqF69SpfwRNZj3uLzzwcTI9ZkzBho165ku3HjoGi1bVvYZpugkKmwMJhYMXJk8Hth4sQNzw7w00/BhNH1yS1JkiRJkiRJkiRJkiRJkiRVFXPnwumnw9dfQ3Z22GkC2dnw/few665w++3BWPLoGp6J3rkzQBGQVI4Jw5WRYfGKJGnt8vKCuXlhOuGEkvWpU2Hy5JLtDz6APn2CeUK1awdzjJbLz4d+/eC22zb+2jVqNKRLl4bLcpxAmzZtePPNN7n99tupVasWkUiEN94oJiEhQnHxxl+nshkzJijladIk7CSSJEmSVPlU0EfeSJIkSZIkaXOJRGCnnWDcuLCTlL82bcJOIEmSJJUWiwWDkyvKxKeNVVAA06bBHXfADTeEmyUej/P9998zevRovvnmG77//numT59Ozr+abe6///5S29OnT6dfv3506tSJ999/n4yMjLVeZ/To0cyZM4cdd9yRefPmcdNNNzFo0CAWLlxIQUEBO+20EzfffDNHHnnkWs8TiwXfz157DX74ofTg9NUpj6LMM88Mlg2Vnw/33BMsGyoSKZtJZQkJCVSrVo0lS5asKD2BkkKVuXPnMmfOHHbeeWfq1q27xvPk5+evOP6cc87hwQcfBKC4uJjTTjuN3NxcLrjgAt555x2OO+44kpKCCYDNmzfn7bffpkePHqSlpbFgwQJefPFFbr/9di6//HJSU1M599xzV+TZWN99t9GHbnbbbQfnnlv6taSkoIynZUs46STo1g2++WbDzx2JwC+/BKWykiRJkiRJkiRJkiRJkiRJ0pZg4kTYd19YuhQKC8NOU1osBjk50LcvfPEFvP02JCeXvD9//nzq1KnDnntCgwZRZs4ML2t5S0yEgw8OO4UkqSJbujTc659wAlx3XbBeULDqfCCAWbNg9uygeGVlKSlw/PHwyScwYsTGXf9f0/1ITU0FWDFPC+DLLxMoKEjYuAtUUklJMGqUxSuSJEmStDHW0A0uSZIkSZKkqmzvvYOHlW5JkpODgaWSJElSRfLggzBlSjDZqLLLyYG77oIffww3x08//cQBBxzAJZdcwqhRo2jYsCFnn302jzzyCDfddBO1a9dmn332WVF6UVxcDMDLL7/M77//zkUXXURGRgYLFy5k5syZzJ07t9T5i4qKAMjLyyMWi/HTTz9x9dVX8+qrr3LiiSfy8MMP06tXLyZOnMjZZ59N/2WNJ/F4fLV5o1EoLoY6daBPH+jXD6pX30y/OBVYZiZ07Ljp56lTpw716tUrVbZTVFRE4bIZhhMnTuTvv/9mjz32YOuttwYoVYCyfD01NZXYsv9hdlwWrLi4mGg0GGax22670bhxY2bMmMHUqVMBiMVi7LTTThx11FGkpaUBsNVWW3HZZZfRr18/iouLefHFF5k1a9Ymla7k5gYTFsJw7LHQpUvp5eyzS++zdCkMGBBMtjjkEDjwQLjllpJJnqmpcMklG3f9hAQYO3bT7kGSJEmSJEmSJEmSJEmSJEmqLL75Bjp3hn/+qXilKyvLzg6KV/bfP1hftGgRJ554Im3atCEWixGJwLXXJpCREXbS8pGSEoyZTkwMO4kkqSJbNk0tFH36BPN/EhMhLy8oURk+vPQ+J54Ib70Fu+4KU6cGP9PT4fTTg/mQLVrAoEGwbIrWBps3byFTpkxh6tSpvPXWW3z33Xd06NCBbbfddsU+o0Zt3Ll79YJ4vGRZH+ecAx9+CL/8AkuWBGU08+bBsGHQu/ea/1w//HD49FNYsCCY9zV1ajBHsFatjcu+dGnwGVCSJEmStOH8K1lJkiRJkqQt0D77wHPPQVZW2EnKT0oKdOoUdgpJkiSpxPTp0LdvUFhSVSwfZP3DD2U7QaioqIjE9Txh06ZNefnll0lKSqJx48bUrl2bzMxMUlNTefnll1mwYAF77LEH9evXJxaLkZCQAMC0adOoVasWO+20EzNnzuTuu+9m3LhxFBYWUqtWLU444QTOPvvsFTkaNWoEwEcffUStWrUYNGgQnTt3BuDEE09kr7324uyzz+bOO++kV69eay3a6NAhWABmzIArr9zYX6nKKxaDtm3L5lytW7fmk08+YdiwYXTp0oWkpCQAcnNzef/99wHo0aMHycnJxOPx1f63adas2YrjGjRoAJQuaElOTiYjI4Pc3NwVBS2RSGSV8y0vajnooIPYa6+9GD16NJMnT6ZRo0ZrvPaPP8KYMVC3brDUqxf8XD7JcMKEYJLCkiWb+iu14caMgZkz177P2LFwyimlX/vsM9htN+jZM9je2HKh5RMHjj9+446XJEmSJEmSJEmSJEmSJEmSKouvv4YDDwyKTCqD3FwYPRp22GEOf/+9E4WFS0hMTOS7776jY8eOnHoqXHFF2CnLRyQCF1wQdgpJUkUXViHZfffBZZcF64sWwVFHwdChq+530UUl6489BhMnBusvvRQcv8cekJkJhx0GTz214TkmTRrNEUdcSk5ODrNnz+akk07iwQcfXPF+fj78/vuGn3djnXIKdO1a+rXl87v22ScomFs+N2q5m26CG28s/VqLFsFnnqOPDo6bNWvDcsTj8NVXG5pekiRJkgQWr0iSJEmSJG2RDj007ATlLz0d9t477BSSJElSIBaDE04Iikqqkng8KGW44w644YaNP8+cOXN46623+OCDD5g9ezaNGjXi1FNP5dBDD6VWrVprLKwAyMjI4OCDD17te3/88QcAderUWZY3DsBff/3FnDlzqFmzJkOGDOGaa64hPT2dtm3bEo1G+fjjj/nm/9m77/AoqreN499t6SEQSkgg9CoovYOAiiAKggooohSxISKigh3Q115+YkFBQUERBVGRjiIdVEBBQARBCb0FEtKz7f1jzIZIS0KSSbk/17UXs7PnzDyT7G6S5Zxz//QTW7du5a233gKgbt26gBG20b17d1/oitfrJTAwkMGDBzNmzBh27drFnj17qFmzZrauvUYN4+tY0rhcxqDyvPDoo48yZ84cxo4di9vtpkuXLjidTt577z1WrlzJwIEDad68OWB8/06dOgVAmTJlAPB4PFitVqpUqQLA8ePHASNExePxYLFY2L17N0ePHqVJkya+fhnPyXM9P8PDw/Hz8yM9PR1/f//z1u71wpEjsHw5HDsGx48bt2PHjMl3FSoY/5o1eXLVKoiIMN67tm2DadPgo48u/JwNDoZ27YxbhiVLcnd+rxc2b85dXxERERERERERERERERERERERERERkaJiyxbo2rXohK5kSE2FgwfDKFduDQ0ajOLXX38iPT0dgOBgL/37W/jkE2P8eHFlscBVV0FUlNmViIhIYRcUBDYbuN0Fcz4/PyM0pW9f435MDHTvDn/8ce725ctnbpcqlfWxM++HheWunpo1K9KsWTO2bdtGREQEffv2pVy5cr65XVu3QkAAOJ25O35Obd4MK1fC9u1w4oQxh+rhh6FlS+Pxnj2hVi3Yvdu43759ZuiK2w1PPw07dsCYMdCmDVSvbsy76tYt57X88Ycxj+o8UyhFRERERETkPKxmFyAiIiIiIiIiIgXP3x/uuccYGFESBAbCqFFg1adhIiIiIlJIvPce7NxpBLAUN8nJ8PLL8Oefuet/6tQpRo8ezejRozl58iTVqlVj586dDBw4kAceeIADBw5gsVh8oSnn4/V6fTeA+Ph4fv75Z0JCQmjVqhUANpsNMMJavF4vMTExPPfcc7Rt25YdO3awcOFC5s6dy9KlS/F4PLz99tv8/vvvAJQuXZpatWrhdrtp0KABaWlpgBG+4f53tHuTJk0A2LdvX7av32IxBl2XNK1b593fbOXLl2f27Nl06NCBF198kR49enD99dezZMkSrr/+el555RXCw8N936frr7+eatWqcfjwYSAzQGXIkCGULVuWl156iT//fUJbrVZcLheTJ0/m1KlT3HzzzURGRgJkeQ5kyHj+7dy5kwMHDlCqVCnK/zvr4FzhQRYLXHONEWiyaBFs3GhMYkhONsJXli83Jjf8+9QtcFWqGJ8phIUZQSqTJ8Ps2edu+7//GQP8ExONoJVy5YwQmWefhYkTc19DcnLu+4qIiIiIiIiIiIiIiIiIiIiIiIiIiBR2+/ZBp07GONyiKYikpAYcPPgqCQmJ/HHGau4PPwwOh4mlFYDgYHjsMbOrEBGRoqB06bxf82PsWGM+j9cLH3+cuT8gAJYuzQxdOXXK+HlVpowxRyjjdmbYypYtmdsPPwz33gtdusAHH0DNmpmPbdiQu1qvvroRn3/+Od9++y0hISH07t2bqVOnYrVa8Xg8bNpUcKE0YFzjuHHGXKnly+GLL4xrPtOZgTMjR2ZuT51qzKmcO9f4GmfMG+3aFS67LOe1WCywZ0/O+4mIiIiIiJR0WmpSRERERERERKSEGj685ASReL1w111mVyEiIiIiYnC74bnnICnJ7EryT3q6MVA4N9566y1mzJjBoEGD+Prrr/nmm29YvXo1t956K19++SXPP/88wEWDVywWi+8GEBAQwJo1a7BarbRs2TJL25CQEMqWLYvFYuHYsWNMnDiR8PBwXC4XVquVa665httvvx2Ab7/9lsR/Z7Bde+21ABw6dIj09HQA3G63L9AjJCQEgNOnT2er5gyPPgr/di0RQkPzfmJZkyZNmD59OrNnz2bMmDE88cQTfPzxx8ybN48KFSoARogKwM8//0xCQgL+/v5AZiBK27Ztuf/++9mzZw9dunTh7rvvZtiwYdSvX59ly5bRo0cP+vXr5wvwmTt3Lt999x0xMTEkJSXhdruxWCwkJyfzxBNPsHv3bm655RYqV66c4+uxWIznRPXq8G/OS4GJj4fPPoMhQ4zJEbfdBmvXZj5+883Qp0/2j+fvf2nBMampue8rIiIiIiIiIiIiIiIiIiIiIiIiIiJSmHm9xnjdohu6YkhJsbB/f0OgL9u3b/eNrb7sMujQofiGr1itUKMGdOxodiUiIlIUNG5ccD8TIyKy/nwqUwZmzYI1a7LeunfPbDNuHJw8mdn+gw+M8JYzw0i++gpWrMh5PSEh0KyZi/T0dGrUqMGTTz4JwKJFi0hLS8NqtbJuHSQn5/zYecFqhSpV4IEHMvcdOADbt2fe79w5c3vNmqzt9u3LvH/VVTk/v80Gv/6a834iIiIiIiIlnd3sAkRERERERERExBzVqkHr1rkbxFCUWK3QsyeULWt2JSIiIiIihkWLIC3N7Cryl9sNX34JEyZAWFj2++3fv58PPviA2rVr88orr1CqVCkAoqOj+d///sfcuXOZNWsWo0ePpmbNmjmqadeuXbhcLmrXru0L3ADweDxYrVbq1q2L1Wqldu3avoAUm82Gx+PBZrPRpk0bpkyZwu7du30hKzfeeCOLFi1i/vz59O7dmyuvvBKbzYbNZuPnn39mxYoVXH755TRu3BjIDPS4mGuuMQaPF/XJctkVEADduuX9caOjo4mOjqZHjx6+fV6v1/d9yPj36NGjxMbGEh4eftYxnnvuOerWrcuUKVOYPXs2brebmjVrMmHCBG699dYsfX777Tdef/116tSpQ7169ahYsSInTpxg1apVHD16lEaNGvHEE08QGhp6SdfldBoTKgvKyJFn7/vmG9ixwwiCAejRA2bPztpmwgRj8kTp0tC8OTzyCJQvD089BRUqwD335K4epzN3/URERERERESkZPJ6vZw+fZpDhw5x8OBB9u/fT0pKCi6Xy7e4k91ux263U6ZMGapWrUpkZCSRkZH4+fmZXb6IiIiIiIiIiIiIiIiUMJMnw5Yt4HKZXcmlS0uzA5M4cuRJ39h8q9XKJ59AnTrFc1ywv7+xiH02pw6IiEgJ16iRecEi2fHnn0Y4zKOPwtVXG2uU+PtDfDxs3Qqffw5TpuT++M2aZc7vstlsVKxYkdjYWI4ePUqVKlU4eNALFOwP1bAwiIvLus/jgdWrjRCWjHmhpUvDmVPRjhzJ2ufIEePrBZDDaZCA8bvgiRM57yciIiIiIlLSKXhFRERERERERKQEGz0aNm4s3ov5BgYaAzlERERERAqLV1+FhASzq8h/NhtMnw4PPpj9PklJSRw/fpzatWtTqlSpLCEZERER3HbbbUydOpX58+czfPhwbDbbRY+ZcYxVq1Zx+vRprr32WoKDg89q17JlS8LDw7FYLJw4cYJatWrhdrt9wStly5bF4/GQnJzsC9vo0qULI0eO5KGHHmL48OE88cQTlC5dml27djFx4kSSkpK4/fbbqVq1ava/CBgBko88As8+CykpOepa5AQGGsEe2fhW5olzhd+UK1eOcuXKnbO91+vl9ttv5/bbbwfA5XKRmppKUFBQlgAfgEGDBlG+fHmWL1/O77//zvfff09gYCA1atRgzJgx9O7dO8fPhXPx9zeeI2ZKS4NNmzKDVyIizm6zd69xA1iwAA4dMiaCAgweDMOHw78ZRjni75+bikVERERERESkJImLi+O3337j77//5tixY77P+NLT032hy+dy9OhR/vrrL+x2O06nk+DgYCpVqkT9+vW57LLLsNs1BUdERERERERERERERETyz759xjjypCSzK8lLASxYcAuJiUmEhBjj+CMjYeJEuP/+4nWtwcHwzDNQt67ZlYiISFERFARRUcbvADk1bZpx+6/x443bf8XE5C4YbP9+eOihnPe7mPR0aNjQTsZwnC1btnDkyBE6duxIQEAAACkphSvJLCgoc/u/0xP/O0fqzPshITk/l8sFqak57yciIiIiIlLSadaHiIiIiIiIiEgJ1rUrVKwIu3ebXUn+sFqhfn1o0cLsSkREREREDH//DRs2mF1FwUhKgtdeM8IVsjso+9ChQwQEBFC9enUSExMJ+XdUcUZ4Stu2bfn888/5+eefGTBgAGXLlr3oMTMWVTxw4AAAUVFRWCwWPB4PVqvVF8TRqlUrOnfuzMyZM1m7di2tW7fOspDi9u3bAahUqZLvuFarlbvuugu3281LL73E7bffTlBQEMnJyVStWpXXX3+d4cOHZ/trdqYhQ4xJV8Wd1wt33212Fef336AWu93ue17+V926dalbty6jRo3y7XO5XKSlpREYGHhWUEtuBQQUXFBNaChUrgw7dpxdQ7NmmfcPH87cDgw8d2CQx5O5bbdDqVJw4kTOa/p37oSIiIiIiIiISBZer5c9e/awdu1a9u/fD4Db7fY97nK5snUct9vt65eQkMCff/7J33//zYIFC2jatCktW7akTJkyeX8BIiIiIiIiIiIiIiIiUqJ5vXDbbZCWZnYlec2f1NRWTJ58klGjMlcoHzAApk+HlSvB6TSxvDxitUKtWvDoo2ZXIiIiRU3LlrkLXinqypY9xe+//4PD4WDv3r28+eabANx0001UqFABgMREFwW9ZG5CArRvDw6HMadqyBDo3Bk6djR+b7n8ctiz5+zwOH//899PTMx5HW73uedniYiIiIiIyIUpeEVEREREREREpASzWmHWLGjXrnj+p3tAAHzxhdlViIiIiIhkeucdY9BrSXHqlDGguFOn7LV3OBzYbDacTidpaWlnBVzUqlWL8uXL8/fff3PixAnKli3rC2U5H5vNRnx8PHv27CE0NJQaNWoA+EIwMvpWrFiRYcOGMXPmTCZMmECDBg1o2LAhcXFxLF26lOeee46yZcv6QjUy+gcFBTFy5Eh69+7NDz/8gMfjoUGDBjRu3JigoKCcfLmyCA+HXr1g9uzi+5yxWuH666FcOS+QzXSeIsZut2cJ8MkLoaF5H7wydiyMG2dsf/IJDB5sbIeHw9atsHgxzJ1rTAwoX94IVKpePbP/rFmZ2ytWwIED8MMPsHevMQm0eXN47LHMNnv25C50BYzrFxERERERERHJkJKSwq+//sr69etxOp2kp6fn+TkyjrlhwwY2btxIVFQU7dq1o3bt2hf8bFJEREREREREREREREQkuz76CLZsAZfL7EryntcbxLPP+nPHHcbYcYvFgsViBK/UrVs8glf8/Y0x1Xk9zltERIq/K6+E+fMhNdXsSgrWkSNz6NFjLDabjQMHDhAaGsoDDzzADTfc4Gtz6tRJoEKB1uXxwNq1mfdnzjTmQVWtCoGBMHAgPPssxMXByZPG3CuAihWzHicyMnN7z57c1fLv9EURERERERHJAQWviIiIiIiIiIiUcE2awMiRMGECJCebXU3eCQ6G//s/qFnT7EpERERERAxeL0yZUjwmBWVXUhK8+272g1ciIyMJDAzk6NGjJCQk+IJVMlSoUIHy5ctz/PhxTp8+ne060tPT+eGHHwgLC6Ndu3bnbdeuXTs+//xz7rzzTrp3706tWrVwu93s37+fBg0aMGnSJKpWrXrOvlWrVuWuu+7Kdk3Z8X//Z4RdFMegTDAml73wghF+kxGgc7EgHYGGDY33k4JisxkBOddff+7H33sPFi7MvO/nBzfdZNzOJSEBhg7NXS0Wi5tWrQA0I1FEREREREREYPv27cybNw+3242rAFagcv+bkLxv3z6OHDlC+fLlueWWWyhdunS+n1tERERERERERERERESKL7cbnnrKGH9fXKWleXn3XRg/PnOseGSkMcdi4MCiPWY+KAheegnq1DG7EhERKYratCl5wV1BQW4GDKhNqVL9iYuLIyIigmuvvZYrr7wySzt/f0+B1RQQcO7wG6836zyujKAVgOXL4eabje0OHWDaNGO7WjWoUiWz3Y8/5rweu92oSURERERERHJGwSsiIiIiIiIiIsK4cTBrFuzZY3YlecNqhXr1YMQIsysREREREcm0Z48xIaok8Xph7drst69QoQIVK1Zk7969HDlyhGrVqgH4gjjKlCmDv78/iYmJOByOLI9dSGxsLKdPn6Z69eqUKlXqAvV6ufXWW2nZsiUzZ85k06ZNlClThg4dOtCpUydfPQWlZk0jmOSZZ4rfJLrgYOO6PJ4dPPTQB2zevJmgoCDq1avHqFGjiI6ONrvEQqt+fUhLK5hzHTwI/frBDTdAs2ZQsSKEhsKJE7BhA3z4Icyfn7XPhAnQowc0agTlyxsTCRMTYfduY6LAu+/C/v25q8frTQR2AK0v9dJEREREREREpAhLSkpi7ty57N27F6dJSdfp6ekcOnSIiRMn0qVLF5o3b65AYREREREREREREREREcmVxYvPvdB3ceJy2XnnHXjqKQ9+flbf/j594NAhePJJSE42scBcCgqC4cM1n1lERHKvWTNj/k1xmzt2IRaLjf/9ryNBQR0v2C46uhy7d+ftuceONdZXAfjkExg82Nju2hXeeANmzoQ//oAjR4x5VEOGGEEqGX7+OXP77bczg1cGDTLmj/7xh/F7TYbvvzf25ZTNBoGBOe8nIiIiIiJS0il4RURERERERERE8POD2bOhXTtISTG7mksXEABffmkEsIiIiIhIVklJSRw6dIijR4+SkpJCeno6TqcTq9WKn58ffn5+lClThsjISMqXL4/NZjO75GJj40ZjwGtODRxoDOLNkJO1+xo1glGjoGNHY6BvUhIcOADr18NTT0FsbNb2PXrAgw8aA7aDgoxwhO++gxdfhJMnc147GOeIj4ewMOO+13v+awgJCaFhw4Z88803bN26ldatW2dZrLB8+fIcP36ckydPUqVKlWzXsGbNGgC6deuG0+n0hbb8V8a5atSowVNPPZXt4+enhx6Czz6DzZvB4zG7mrxhtUKNGh78/d+jY8fnOXHiBFFRUVitVtavX8/nn3/OvHnzaNmypdmlFkp2O9SqBTt25LzvtGnG7b/Gjzdu/+VyGUGts2Zl/xyffJL1PStv+bNz50ygNV6vV4uZioiIiIiIiJRA27dvZ968eTidTjwmf2Dm9XpxOp18//33bNmyhVtuuYXSpUubWpOIiIiIiIiIiIiIiIgUPa+8AgkJZleR/1wuWLDASu/eWfc/9JAxX+H114tW+EpQENx+O7z8stmViIhIUWaxwOjR8NhjJSN8xeEwQkqCgi7etnZtO8uX53tJPjVrwtNPn//x776DGTMy769aBf/3f0Yfm82Yg3mmmBgYOjR3tTgcxnxQERERERERyRkFr4iIiIiIiIiICABNmhiDMd54o2gPyAgKgldfNQY1iIiIiJR0Ho+Hf/75h/379xMTE8ORI0dwOp3Y7XbS09Pxer3n7OdwOLBYLLhcLsLDw4mOjiY6OpqaNWtSqlSpAr6K4uOnnyAxseDO98ADMGFC1rAXf38ID4crroB33skavDJuHIwdm/UYtWvDI4/ATTfBlVcaoS055ednHDstDX7/3fibo1Wrc7e1Wq1069aNL7/8kq+++oq7774bwBewkJCQwOnTp4mKisqyqOJ3333HnDlzePrpp6lduzYejwer1er7d/HixXg8Hho1aoTD4ShSgQ1WqxEs2ahR0ZpEdiH+/l6aNHmZp59+kVKlSvHQQw/xxBNP4O/vz7Jly/i///s/br31VubNm0eDBg3MLrdQat8+d8ErRV8K//yznvj4eMIy0pxEREREREREpERwuVzMmTOHPXv24HQ6zS4nC6fTyaFDh5g4cSI33nijPtMSERERERERERERERGRbNuzBzZsMLuKgpGQYITM/Dd4BWD8eLDbjRCTojBuPigIBg825mUUkakJIiJSiA0YYMzhKwnsdhgxIntt27Y1gk4KYv2TzZuNuZht2kCVKsYcTI8Hjh6F336DmTNh9mz475TcZ56BjRvhwQehaVPjd4T9+42QlpdeghMncleP0wnNm1/yZYmIiIiIiJQ4Fu/5VlMSEREREREREZESx+s1BvrNnl00Bib+V1AQDBsGr71mdiUiIiIi5kpMTGTjxo388ssvuN1unE7neUNWsisjrKJKlSq0a9eO6tWrF5ngisKiWTP49dec9xs4ED75JPN+dr7s11wDS5YYoR1paTB5MixfbkxUqlwZ2rWDF16AvXuN9u3bw+rVxrbbDU8/bYQ6jBljDBYG43jduuW8fosFWrSA2283Al9atYLAwPO3T01NpVWrVmzdupUvv/ySPn36+B4bN24czz33HM888wzjx4/H6XTicDi46aab+Pbbb3n11Vd59NFHcbvd2M5InPn7778JDAwkMjKySIWuZEhNhU6d4Jdfzh6cXdQEB3tp2XIxa9f2ol69eowePZo+ffrg5+fna/Pxxx8zbNgw3n77bV/4jmT1ySfGgPyCDHMqHJbTseN4VqxYYXYheepE8gk2HdrExkMbWbNvDceSj5HqSiXNlYbVYsXf7k+gPZCaZWrSoWoHmkU244qIKwh0XODNVERERERERKQYSU9P57PPPuPw4cO4XC6zy7kgu91Ot27daNasmdmliIiIiIiIiIiIiIiISBEwciRMnGgsrl0SBAQYC5vXrXvux997D0aPLtxznIOC4NFHYdw4ha6IiEjeGToUpk2DQj405pK1bg3r12ev7bZtxtzGkjd/CkJDIT5ev2uIiIiIiIjklIJXREREREREREQkC7cbbrkFli4t3AMT/ysoCG69FT76SIMHREREpGTyer3s27ePdevWsWfPHiwWS74tQOfn54e/vz9t2rShcePGBF4oRUMAIywjOBhSUnLeNzfBK7/8YoSdAAwaZAy6vpCvvoKbbza2P/wQ7rnH2K5cGWJijAAXgAYN4I8/clK94YYbYN687LefOXMmI0eOJD4+nv79+3PFFVfw22+/MWfOHK644gqmTZtG7dq1cblc2O12Fi5cyBdffMHIkSNp2rRpzgssxPbvN743VapAbCz8/HPunkeFQUAAVK16hMOHL6NixfK89NJL3HDDDfj5+eH1evF6vVitVrZu3Urjxo3p1asXc+bMKZJhOflt+3YjxCgpyexKCo7V6sLjeZ7HH0/npZdeKtLPi6OJR5m+ZTpL/17K5sObOZ1+mgB7AMnOZFyeC//sDrQH4rA5SHYmU7lUZVpXak3Puj25qf5N+Nv9C+gKRERERERERApOWloaH3/8MbGxsYU+dCWD3W6nc+fOtG3b1uxSREREREREREREREREpBBzu6F06ZK1mLjd7mXYMAsTJpy/zYoVxnzh+HhITS2w0i7Kz8+Yy/zJJ3DjjWZXIyIixc327cZ8wKI6byw7QkNh+nTo1St77V0uY05menq+llUotW0La9eaXYWIiIiIiEjRYzW7ABERERERERERKVxsNpg9G7p3NwYAFgXBwTBggLFAdBFdc1VERETkkhw7doz333+fzz//nF27duF2u/N1Abr09HQSEhJYvnw5b775JmvWrMHj8eTb+YqDvXsL7nfVSpUyQ1dSUqBCBfj9dyNY8dAhmDrVaHOmzp0zt9esydw+cAD27cu8f9VVuavpt99y1v62225j+vTpdOzYkblz5/LII4/wzTff0KNHDyZPnkzt2rUBYwFDgO7duzN9+vRiF7ry44/QsiX06WP8nbZwITRsCP5FMFvB3x9q104nJKQvdruFRx55hG7duvlCV84M0Dh+/DiA7/tcVMM18tNllxmv7ZLFjb//HBo2bAjk/Hlh9s8pr9fL6pjV3DjzRqq9VY1nVzzLD3//wImUE6S70zmddvqioSsAKa4UX9u9cXv5YvsX3DP/Hsq/Vp7Hvn+MmLiYArgaERERERERkYLhdDqZPn06J06cKDKhKwAul4sVK1awceNGs0sRERERERERERERERGRQuzPP82uoOC5XBa+//7CbTp1gt274fbbITCwQMq6qKAguOEG2LNHoSsiIpI/GjSANm3g3+lyxVJ4uPHzNLvsdqhVK//qKaysVujY0ewqREREREREiiYFr4iIiIiIiIiIyFnsdvjyS2NQYmEPXwkKggcfhA8+MAYQiIiIiJQkHo+HlStX8uGHH3L8+HHS09ML9PxOpxOXy8WqVauYNGkSJ06cKNDzFyVxceBwFMy5GjXK3A4MhFdfhcsvN7YjI2HwYNi4EapWNdqULm0MWs5w5EjW4515v2bN3NWUkJDzPl27dmXevHksXbqUv/76i9OnTzNz5kxf6EJx5vXC669D//7w2Wfw2GNGcE9gICxbBrVrF63wFX9/qFED+vT5gF9/XcMNN9xAz549Cfr3D06LxYLX68VqtXLq1ClefvllvF4v0dHRJldeeFksMHq0EURaUthsm2nUKNj3HuD1ei/Y/sygld9++42hQ4cSEhLChAkTCnSh1sT0RCZumEiNCTW4bsZ1zNs1j1R3Kqmu1Dw9R0J6Am///Db13q3HVdOuYvHuxRf9GomIiIiIiIgUZm63m88//5xjx47hdrvNLifHnE4nS5YsYdu2bWaXIiIiIiIiIiIiIiIiIoXUpk256zdwoDHmPOOWHUOHwvz58PffcPo0pKfDsWOwcqUxR/e/i7xHR8PkyUaNR44Y7ZOSYOdOmDrVmKOQW7t3w8WG84aEwEcfwYIFEBEBAQG5P9+l8PMz5lzMnAlz5mSdeyEiIpLXpk0rWnPGciIwEGbNynmwTLt2+VNPYRYSAi1bml2FiIiIiIhI0aSlKEVERERERERE5JysVpg0Cd54w1jI1WYzu6KsHA4IDYUPP4SXXjIWnRUREREpSY4dO8b777/P2rVrC3QB+XNxOp0cP36cSZMmsWbNmiyL3YshJaXgzlW6dNb7Bw/Crbcat4MHjX0VK8LLLxvb/w1u+G9+z5n3Q0JyV1NuM4H8/Pxo1qwZNWrUyN0BiqDEROjXD774An7+Ga6+OuvjoaGwbp0RsGPW5LGcCAiAhg29rFyZxpIlswC46667qFixoq+N1+vFYrHgcrn4+OOPWb16NS1atOC+++7zPS5nGzAASsrbrd2egtv9Etdffz316tUDjMCeC7FaraSmpvLss89y1VVXsWDBApKTk3nnnXf46aefCqJsFv21iKpvVWX096PZG7+XJGcSXvLv+ZzuTifVncryvcvpM7sPbae2JSYuJt/OJyIiIiIiIpKfVq5cycGDB03//PtSuFwuvvvuO2JjY80uRURERERERERERERERAqh9euN8eMF4fbb4frroXp1Y0y6wwHly8OVV8LbbxuhImeqUQPuvhuaNjWCTxwOCAqCOnVg8GD45Rdo3Tp3tQQEwI4d2WvbubMR1HLffcbch9zOacip4GBjgfg77oA9e6Bnz4I5r4iIlGyVK8OECWfP9yvqgoLg/vtzFybSrZvxu0tJkp5eMgNnRERERERE8oKCV0RERERERERE5LwsFmMw4vbtxiCGwjJAIzgYrroK/voL+vc3uxoRERGRguX1elmzZg0ffvghJ06cwOl0ml0SYNTlcrlYtWoVkyZNIi4uzuySCpXUVPPO9fzz8OWXxu355zP3d+9u/JuUlLW9v//57+d2UlcRXhuxQO3aBa1aGYPB16yBqlXP3S40FFauNCa5FZa/084lOBjatIHVqy2EhVk4evQoV1xxBR06dMDj8eD1evF4PL4AjTlz5jBp0iSCg4N56KGHsNlsWR6XrEJCjPAVu93sSvKfy5VE69Yn6dGjB/7/fZM6g9vt9m0vWLCArl278u6773LHHXfwyCOPYLfb6dWrF02aNMnXeuNS4+g/pz+3zL6FkyknSXImXbxTHktMT2TDwQ00mNiA9ze8rwAjERERERERKVKOHDnC+vXrC83n35fC5XLx1Vdf6W9zEREREREREREREREROcvq1QV3rs2bYfx46NvXmJ97221GeEqGnj2hVq3M+4mJ8PnnRvhK9+5w7bXw3HOQ8V94AQEwfHjuavF6YePG7LcPCYH//Q+OHTNCYurUMcaqW/N4BT2LxThXlSrw8stw5Ah89BGEh+fteURERC5kyBBo1qx4zRcqXx5eeCF3fXv0AJstb+spzCwW4/eu8uXNrkRERERERKRoUvCKiIiIiIiIiIhcVNWqsHYtvP66MRjRrIEJDoexwPDkybBoEUREmFOHiIiIiFm8Xi/z589n1apVuAppkoXT6eT48eNMnjyZ48ePm11Ovvvzzz/58MMPGTVqFMOGDePLL7/k4MGDZ7UryN+hY2Ky3v/nn3Nvh4QYA3Hj4uDkycz9FStm7R8Zmbm9Z0/ualJuxsXNnQvt28NDDxmTswICLtw+IMD4u+iVVyAoqHANILfZjJpefBF++AECA8HPz4/69etz9OhRDhw4gNVqxe12Y/13tttXX33Fa6+9RkxMDEOHDuWaa64B8D0u5zZypPG3cvGWDLzFs88+RaNGjS7Y0mazcejQIe644w569OiB3W5n4cKFjBo1iu+//57SpUvTuXNngi+SWHQpC6Eu3r2Ymm/X5OsdX5PsTM71cfKC2+smyZnEY98/RtupbYmJi7l4JxERERERERGTud1uZs+eXWg/A88pr9dLbGwsP/30k9mliIiIiIiIiIiIiIiISCHidsNffxXc+R5+GMaNg9mzYfly+OILuPferG1Klcrc3rQJbr/dGNu+aBF8/z2MHQsLF567fU4kJsK6dTnvFxQEgwfDzp3GNdxyC/j7G3MjQkJyV0twsDFv2eEwAmbmz4e9e41Qmdxen4iIyKWwWGDGDONnXHEQGAizZl18rtz5OBzwwAPF5+txMUFB8NhjZlchIiIiIiJSdGmFEhERERERERERyRaLBe67D7Zvhy5djIENBTU4ISDAuPXsaQwk7d9fCzeLiIhIyePxePjqq6/YunUrTqfT7HIuyOv1kpKSwpQpUzh06JDZ5eS5hIQEJk2aRLt27WjZsiUPP/wwCxcu5NNPP+W2226jbdu2rFq1KkufwMCCq+/33+HUqcz71aqde/vAAcjIFli+PHN/hw5Z21epknn/xx9zV5OfX+76lQRuNzzzDDz4IMybB/fck/2/d6xWY+D49u3QvLkx6ctswcHQpAls3QojRhg1ZujYsSOnTp3io48+4vjx49jtdgDeeecdHn/8cX7//Xfuuusuhg4dSoUKFc57Do/Hk9+XUWRcdhk0bVq4gnfymsUCzzxTka5du2I5x4sj4/ngcrl4//336dChA8uWLeOVV15h2bJltG7dmnXr1rFq1SquueYaWrZsCVw4XMVisZCampqjOl0eF0PmDuHmWTdzMuUkae60HPXPT0nOJDYc3ECDiQ2YtX2W2eWIiIiIiIiIXNDKlStJSEgwu4w85XQ6+fHHH4mNjTW7FBERERERERERERERESkkdu0yb5y91WrME3jggcx9Bw4Y49LPJzgYrr0W2rXL3LdkSe5ryE3wyplatIAvvzRCXNavh3ffNcbiN2hgfF2Dg43glLCwzFupUkZAi8MBderAoEEwYQKsWgVJSUboSseOmr8sIiLmq1wZJk40QjiKsqAgY37Zv1N5cu3++0vOz+fy5bP+viUiIiIiIiI5Yze7ABERERERERERKVqqVoVFi2D/fnjvPfjgA2Oh4MTEvD9XaKgxwPGhh4wBjxEReX8OERERkaLA6/Xy9ddf89dffxX60JUzpaWlMW3aNO66664LhigURgcPHuTYsWPUqlWL0NDQLI/t3buXd999F5fLxaOPPkrz5s2JioqibNmyfPrppzz99NO8+eab1KtXz3fdAQGZISd5ZexYGDfO2P7kExg82Nh2OmHSJHj8ceP+009DXFzmdobPP8/cfvttuPlmY3vQINizB/74A558MrPN998b+3JDwSvndvKkESyZmgobNuT+b55q1YyJZ++/D2PGQFoauFx5WupF2WxGOOeLL8Lw4VkDVzI88sgjbNiwgRdeeIFly5ZRrVo1Dh8+zPJ/k3+eeeYZ7rzzTmrWrHne83i9Xqz/HjwmJobQ0FD8/f0JLgypMyaZPh0uvxySk82uJO85HGk8/ng848cbszr/G7yS8XxIS0vjuuuu45dffuH222/n3nvvpWnTpgDs37+fb7/9Fj8/P6677jrKly9/zmO5XC7sdjvp6enMnTuXN998kwoVKvDCCy/QsGHDC9aZ5kqj15e9WBWzimRn4fxGuL1ukpxJDPp2ECdTTnJf8/vMLklERERERETkLEeOHGH9+vW4CvrDrQLgdrv56quvuOeee84ZLisiIiIiIiIiIiIiIiIly4kTxhjsghQWljm3IIPHA6tXGyEsaWln9/nf/2DkyKz7jh+Hd94xFoTPrVOnct/3THY7NGxo3AYONPa53bB3rzG+OiXFuC4/PwgMNBaAr1rVCF8REREpzO68E/btg5deKppzhoKCoHdvo/5LVakSdOoEixdf+rEKs+BgGD265ITMiIiIiIiI5AcFr4iIiIiIiIiISK5ER8PLL8Nzz8G338Irr8C2bcbAw6Sk3C3y63AYAyhSUqB5c2PB4O7djYGPIiIiIiWV1+tlwYIF7Nq1q0iFrmRIT0/n448/5u677yY8PNzscs7L7XazYMECpk2bxqpVq0hNTSU4OJjo6GiGDBnC4MGDCQgIAKBy5crMmDGDOnXq+PZluO2225g7dy5btmwhKSnJtz862vg9t6CMHw8dOkC7dsa5v/wy6+M//QTPP595f9Uq+L//M4JZbDYjPONMMTEwdGju64mMzH3f4mrzZrjpJmMA+SuvXPrfPVarMdnt+uuN7+3Mmca+M56G+SI42Jhsd+utxvOnRo0Lt//iiy8YP348c+bMYfbs2ZQqVYorr7ySMWPGcN11112wr8fjwWq14vF4uPfee5k3bx4ATZo04Y477qB///55dVlFSo0axmv2qafy//tdkGw2L82a+TN+fCRer8e3IOmkSZPo2LEj9erV87WdOXMmK1asoGbNmowbN47IM950tmzZwrJly2jdujXt2rUDjJ+t/13g1G63c/DgQR544AF+/vlnjh49CkBUVBTvv//+eetMcabQ5dMu/Hr4V1JcBfhGn0sprhQeWfoI8anxjGk/xuxyRERERERERLKYP39+sQxdAePziNjYWLZv337RkFcREREREREREREREREp/gpyfkF2BAXlrL2/vzH3ILf/vXeukJe8YrNBzZr5d3wREZGC8vTTRljZBx8UrfCVwEAjKGXatLwLEXnsMVizBhIT8+Z4hZHHAwMGmF2FiIiIiIhI0WY1uwARERERERERESna/Pygb1/YtAn27zcW933mGbjqKggPNwZPhoUZt1KlIDQ0835YmNG/fHno2tVYHHr2bDh0CNauhZ49FboiIiIismnTJn7//fciGbqSIS0tjWnTphWKa0hNTcXtdvvue71eAD7//HPuv/9+fvrpJ/r168djjz3G9ddfz99//81DDz3EpEmTACOgpUyZMlxxxRVnha4AlCpVil27dhEcHEylSpV8+8uUMW4FJTUVrr4aRo82Aj6Sk42JWZs3w+OPQ8eOZw+2fuYZ6NULli0zBmSnpcHu3fDmm0Yw4r59ua/n36wD+ddnn0GXLkZYxhtv5O3fPdWqwZQpcPQovPqqcT84OO8GqYNxrJAQqFrVCI05cgSmTr146EqGsWPHsnjxYnbv3s3vv//O/PnzLxq6AmC1GkMcHn30UaZMmYLNZqNNmzbs3r2be++9l0cfffRSLqtIe/BBqF/fmCRYXPj7W5g503i+ZYSkfPrpp9x///3cc889QOb+4OBgevToQWxsLJUqVaJz586sXLkSr9fL2rVrOX36NF27dqV69epZ+mUs5Hry5EleeeUVmjRpws6dOxk9ejTNmzfH39+fe++997w1Ot1Orv/8+iITupIh2ZnMc6ue470N75ldioiIiIiIiIjPiRMnfEGoxZXT6WTNmjVmlyEiIiIiIiIiIiIiIiKFQGoq/DudocAkJED79tC5M9xxByxfDlarMb9g5cpzh5VMmGD0ueEGGDfOOEb58vDUUzBxYu5rSU/PfV8REZGS5PXXYfjwnIekmSUoCLp1g2+/zdt5Tp07Q8OGxWvu1JmCg415n6GhZlciIiIiIiJStFm83oL+6F1EREREREREREqSY8dg587MhZ7T040wlsBAY9BE/fpQtqzZVYqIiIgUTnFxcUycOLFQBJZcKrvdTtOmTbMVrpBX3G43mzdvZsGCBaxbt46TJ09SrVo1hg4dyrXXXovL5cJut7Np0ybatWtHVFQU3333HTVq1CDo35HIS5Ys4brrruO6665jwYIFeL1e34L9GY4fP87hw4fZvHkz77zzDtu2beOTTz6hX79+Wdpddx0sXlxgl19ohITAO+/AoEFmV2I+txsefhgWLYKvv4bLL8//c3q9RrDlG2/AqlWQlGT8TZacDP9mTlyU3W4M3k5NNf6Ou/JKGDUKOnTIfaDLma8lp9OJw+HIVr/Dhw/TqFEjABYvXkzTpk3ZunUrU6ZM4aOPPmLUqFE899xzuSuqiPv7b+M59d9QpaIoONgIDho2LOv+H374gZtvvpmXXnqJYcOG+d7HAWJjY1mzZg0LFixg/vz5HDlyhMqVK5OSkkJ0dDQLFiwgMjLyrOfbhg0bGDZsGNu3b2f48OE8++yzLFq0iH79+tGjRw/mzp17zho9Xg+9Pu/FsphlJDuL5hc90B7I5B6TGXDFALNLEREREREREWHBggX8+uuveDwes0vJV3a7naFDhxIREWF2KSIiIiIiIiIiIiIiImKiefOM8JP4+Jz3HTgQPvkk835ux3TbbLBnD1Statx//nl49tkL97n7bpg82dh2uYxxv7kJUQkNhdOnc95PRESkpHr5ZeNndWGeNxQcDH36wJQpRrhbXouJgQYNjPlxxYnFAvXqwe+/G/P4REREREREJPf0Z5WIiIiIiIiIiOSrChWMm4iIiIjkjNfrZc6cObiym4xQyLlcLn799VcaNmxIdHR0gZzz448/Zty4cbjdbmrUqEF4eDixsbH89ddfXHvttb7F+vfv3096ejrXXXcdDRs2zHKM+vXrAxAWFobb7cZms2V5/PDhwzzyyCMsX76c2NhYXC4XAwcOpFq1aqSnp+Pn5+cLmOjYEX78MXeTioq6Zs3MrqBwcDohMhI2bIDSpQvmnBYLtG9v3MAIx/z1V6OGFStg82ZjwprLZUycAyMgxm6HUqWgUSPo1AlatDC+j3n1992ZAUYZr8WlS5dSsWJFrrjiivP2K1WqFA6Hg2bNmtG0aVO8Xi+XX345jzzyCH/++Scffvghffr04fKCSLUpZGrUMCZRPP544Z5EcTF+fsbz7v77z37smmuuIf6M2aV2u933Hlu2bFluvPFGunXrxpAhQ/jmm2+YPn06J0+eJDExkddff51x48YRGhoKwO7du3nttdeYNm0a9evXZ86cOVx33XWkpaXx4YcfAnDffff5zpXxM2Dfvn188803TNo6iZ2RO/HYi+5isCmuFO6Zdw/No5pTr1w9s8sRERERERGREiw9PZ0tW7YU+9AVMD5j+Omnn7jxxhvNLkVERERERERERERERERMFBhYcOcKCIDU1LP3e73GLUN4eOZ2YCCkpJzd58z/0ssYc37iRM5r8vPLeR8REZGS7PHH4bLLjAC25OTCNUfRZjN+33j1VWM+UG5D4S6malV47TV47LHiFb4SEACzZyt0RUREREREJC/oTysRERERERERERERERGRQmjTpk0cPXoU75mzWIo4l8vFV199xfDhw3E4HPl6rvfee48HH3yQ66+/nvvvv58GDRoQHh7uW3D/TP7+/tjtdv755x/fAv5Op5OTJ0/y4osvUrlyZYYPH47NZvM9fqbg4GC6devGlVdeidvt5uOPP6ZNmzY88MADjB07lnLlyuH1emnRwkJAQOEa1FwQ0tPh3/yaEi8gwBjknl+Dx7OjQgXo1s24PfNM5n6PB9LSjIlzAQFgtRZcTRaLhWXLltGtWzcqVKjA1q1bKV++vO/x+Ph41qxZw59//kn58uVp164dK1euZMOGDbRo0QKPx0N0dDSDBw/mtttuY/PmzSUyeAVg+HDYsQOmTy+aEwgcDqhSBRYsyP7rJOM9OePnpb+/P61btyYsLIyFCxficrmIiopi0qRJ+Pn58dJLL7F27Vpuu+02/Pz8ePXVV+nTpw+RkZEALF68mBUrVtCyZUs6d+7sO4/NZuPo0aP07t2bX2N+hfsoFqNu0txp9J3dl9/u/Q2b1XbxDiIiIiIiIiL5YNu2bWaXUGC8Xi/btm2jW7du+Pv7m12OiIiIiIiIiIiIiIiImCQgIO+POXYsjBtnbH/yCQwebGx37QpvvAEzZ8Iff8CRI1CxIgwZAtWqZfb/+efM7RUr4MAB+OEH2LvXGGfevLmx0HmGPXtyF7oCoP8qExERybmePY2fv3ffDYsXGwEsZgsOhssvN37POPP3ivxy333w6afwyy/gduf/+fJbcDCMGQMNGphdiYiIiIiISPFQDJaAEBERERERERERERERESle4uLiWLp0KU6n0+xS8lxycjI//PAD1113Xbbau91ukpKSKFWq1DlDT87l4MGDvPDCC3Tq1Il58+ZdtH2nTp24+uqrWbx4MVdddRUtW7YEYNWqVfz8888MHz6cRo0aAZx1/sjISD788MMs+3r37s1TTz3Fe++9R82aNRk5ciRer5emTS2kpGTrsouVWrXAXsz+Z9rtdmOz5S6gwMzQlQuxWiEw0Lzz16lTB39/f/r06ZMldOXPP//kf//7n+91VqlSJSpVqsTx48d59dVXGT16NC1atADgp59+Aoz3gJLKYoF334VTp+C77wrHBIrsstmMYKA1a6B06Zz3P/P9OS0tjbVr17Jnzx4GDRrEiBEjiImJoXbt2qSmpvL+++9z4MABRo4cyYgRI7IcZ/bs2bhcLoYOHUpAQIDvZ098fDxvvfUWv/72K8EPB5Pil4LH67nEqzafx+vh71N/8+q6V3mi/RNmlyMiIiIiIiIl1Nq1a4vl5+HnY7FY2LJli++zaBERERERERERERERESl5IiOhIP+LrGZNePrp8z/+3XcwY0bmfT8/uOkm43YuCQkwdGju66lQIfd9RURESrLwcJgzx/jZPXCgMXcoPb3g67DZjCC5114zwlAKas6cxWKEvDRoAElJBXPO/GKxQNWq8ISm84iIiIiIiOQZq9kFiIiIiIiIiIiIiIiIiEhW8+bNw+VymV1GvnC5XPz6668cO3bsvG3Wr1/PsGHDqFu3LrVq1WLAgAFMmzYt2+eYNWsWR44c4fHHHwdg3759rF27lrVr13Ls2DHS/x1J7PV68Xg8BAYG8vbbb/PKK69w4sQJXnvtNd566y2OHTtGy5YtWbRoEX369GHdunUAeDxnL7Tvcrl8+8uWLcuAAQMAWL16NQBWq5UyZYwQkpLE3x969za7irz12Wef8d5775GYmGh2KcVKdHQ08fHxvPPOOwC+hTaXLVvG9OnTadOmDXPmzGH//v0sXryY119/nTlz5nDnnXcybNgwBg0axIQJEwgMDKRPnz6A8RoviaxW+PRT6NkTgoPNriZ7HA6IioL16yEi4tKPFxcXx/Tp00lNTaVz587Uq1ePrl27UqNGDVJSUoiOjqZevXq89dZbVK5cmRdffBEwfl4sWbKE6OhobrjhBiAz0OXgwYN89913hHYJxV3aXSxCVzIkOZN4fuXz/HniT7NLERERERERkRIoISGB+Ph4s8soUE6nk23btpldhoiIiIiIiIiIiIiIiJioRg0oqOHOmzfDhAnwyy9w5IixOHtqKsTEwLffQr9+0KsXnDlVYsIE+Ppr2LMHTp8Glwvi4mDjRnj1VWOx8xUrclePxQJXXnnJlyUiIlKi9exp/Jy+9VYjACUoqGDO6+9v3Lp0ge3b4f77Cy50JUPVqjB5MgQGFux581poqPH7lt1udiUiIiIiIiLFh4JXRERERERERERERERERAqRuLg49u3bV6wDA9xuty/E5L82bdrE3XffzRdffEH9+vVp1KgRP//8M4MHD+aZZ57h1KlTwLkDFdxuNwA7duwAwN/fnw0bNnDXXXdx44030rVrV6KjoxkwYABbtmzBYrH4jlO7dm1atWpFcHAwzz33HEeOHGHPnj3MmjWLAQMGsHjxYoYMGYLb7cZqPfu/WW02G5AZyhIbG4vFYiEkJITU1FRfuzFjICQkt1+5oun++82uIO+MHTuWO++8k8cff5zly5f7nnOSN/z8/ADj9e1wOHC5XMyYMYO0tDQGDBhA739TfEqVKsWoUaN444032L9/P/Pnz2fz5s00bdqUBQsWULNmTTwejy8wY9GiRezcudO06zKD3Q4zZsAddxTcxInc8vc3Jo5u2gTR0XlzzIiICCZOnMibb75JmzZtgMz35zJlyvDiiy8yffp0XnjhBSpXrszTTz+Nv78/PXv2JDY2luHDh1OxYsUs/ZKTk/nj6B8ktUoi1ZN67hMXYamuVPrO7ovbo/c1ERERERERKViHDx/GXgJXDzh27Fix/n8AERERERERERERERERuTCLBS67LHd9p00z+mfcMowfn7lv8ODM/TExMHIktGoFkZHG+N3AQKhWDXr3hlmzzg6B+eQTuPlmqFULwsLA4YAyZaBFC2NexP79uasdjDkVrVvnvr+IiIgYwsON3wsOHjR+D4iMzL+5i6Ghxu8Eo0bB7t2waJERgGKW/v3hlVcK/7yp8wkOhh9+gLp1za5ERERERESkeCl5s1NERERERERERERERERECrFffvml2C+25vV62b59O9dddx3+/v6+fS6Xi3vvvZedO3cyZcoUbrzxRsLCwti8eTMPPPAAL774IjVr1mTwmTOAzmCz2XA6nQCULVuWb7/9ls8//5wqVarw2GOPERAQwJw5c/jqq6/Yvn0733//PVFRUYCxyN29995LWFgYDz/8MMHBwXi9XqpUqcLYsWNZsmQJP/30Ez/++CNdunQ569wWi8UX8gDw4Ycf4vV6ufrqqwkICMDr9WKxWOjbF4YPz+uvaOHVuTNUqmR2FZfO6XTy9ttv8/zzzxMVFUVcXBxPPPEEUVFRNGvWzOzyip2M11JqaipOpxN/f3/69u0LgMvl8oUfderUiYoVK/LCCy/Qr18/kpOTCQoKwuv1+tp899139OrVi2bNmvHII49w6623mnNRJrBaYeJEYwD+k09CWhr8myFSaAQFwbXXGhMzw8Ly9tgNGzakYcOGvvsZz4mM9+PmzZvTvHlz+vTpw/r165k2bRrLly/HYrEwd+5cmjZtytVXX+3rFx8fD9eBx1LIvoh5xIuXv0/9zYytM7iz0Z1mlyMiIiIiIiIlyMGDB0lPT79ou0aNGtGrVy/f/fHjx5/VZuzYsb7tb7/9li1btlzwmBEREbRu3ZrIyEhCQ0Px9/fH7XYTFxfH3r17WbdunfGZwH+EhYXRoUMHatasSUhICGlpaezfv59169axP5srTLndbhISEihVqlS22ouIiIiIiIiIiIiIiEjx06ED/Prr2aEnxZ3HAxqGLyIiknfCw+HRR41QlGXL4NVXYeVKY95OaqoxpyinHA6jf0oKXH65EbzWq5exv7B48EGIi4OXX4bkZLOryb6gIJg/3wi0ExERERERkbxlNbsAERERERERERERERERETG4XC42bdqE2+02u5R8Z7FYsix6l7HQ/a+//srAgQO58847Cft3Ff7GjRvz5JNPAvDJJ59w7NixLCEnZ3K5XISEhBAbG8sHH3xAw4YN+f777xkzZgwPPfQQ33//PZ06dWLHjh1MmjQJz78pBIsWLWLnzp3cfPPNBAcH+2pK+3dUcd26dQE4cOCA71wnTpzg9OnTxMXFsXPnTtasWcMHH3xAixYtWLhwIf379+faa6/1HQsgMBAGDy5cA4zzS0gIPPaY2VXkjaVLl/LUU09Ro0YN5syZw8iRI/njjz8YP348MTExZpdXLHm9XkJCQujYsSNpaWksWbIEALvd7nvdWq1W/v77bxYuXAiAn58fQJb3h549ezJx4kRCQ0MZPHgwzz77bAFfibksFhg5ErZsgUaN4N+3N9P5+RlBKzNmwDff5H3oyoVkPD8ynke1atXijjvuoGPHjni9XurWrcvvv//OPffcw44dO3z9ytUoh6W6pViPtElyJvHKmlfMLkNERERERERKmJiYGNPCyCtWrEjjxo2JiIggKCgIm82Gn58fFSpUoGXLltx7772ULl36rD733nsvzZo1o3Tp0tjtdoKDg6lXrx6DBg2iUaNG2Tq3zWbj8OHD+XBVIiIiIiIiIiIiIiIiUlS0bm2Muy9p3G6oVcvsKkRERIofqxW6dIHvv4fYWPjuO3jpJejZE6KijDmNpUoZ83jCwrJuh4UZ833KlYNrr4Vx42DWLDh0CDZuhD59CuecyGeegeeeM+ZtFgUhIbB0KXTqZHYlIiIiIiIixZPd7AJERERERERERERERERExPDHH3+YXUKBcTqdrFu3jhYtWvgWwT916hQAERERgBGiYrPZsFgstGjRgo4dO7Jp0ybWrVtHr169znncwMBAoqKicDgcpKWl8fLLL1O6dGnfAvv+/v7cf//9bN68mZUrV3Lo0CEqV67MoUOHAIiNjeX06dOUKlXK1x7wBbCcad26ddx1112EhIQQHBzM0aNHOXnyJJUqVeLZZ59lxIgRhIeHn9VvxAj48ENwOi/hC1gEhIVB585mV5E3AgMDqVGjBlOnTqVVq1aUL1+eHTt28M0331CnTh2eeuopypQpY3aZxUrG+8KNN97ItGnTmDhxIpUrV+bKK6/Ebrdz6NAhPvroIwCqV68OGKEsZ/J4PFitVu677z5at27NpEmTeO211/B6vTz//PMFe0Emq13bmOTw1lvw9NOQlgb/vi0WuKAgYwLGRx9B2bLm1ABGcI/X68VisRAXF8eyZcsAmDhxIna7nZSUFKpUqeJrP3PPTOx2O05v8X7z3hu/l02HNtEsqpnZpYiIiIiIiEgJceTIEdPOnZKSwm+//UZMTAwJCQlYrVZq165Ny5YtAeNzwaZNm/Ljjz8CxmdWN998M4H/rtSwa9cuNm3aRNWqVWnbti1Wq5Xrr7+emJgY4uLiLnju9PR0Dhw44Av9FhERERERERERERERkZKnWTMjhKSkqVfPWBheRERE8k9oKFx5pXF7+GFjX0IC7NgBSUmQkmLML/LzM0JLAgOhTh1z5/rk1iOPQJkyMHw4pKaC12t2RWfz8zPmVP34IzRpYnY1IiIiIiIixZeCV0REREREREREREREREQKibVr15Kenm52GQUmJSWFmJgYqlWrBmQGr2SEnpwZolChQgXatWvHypUr2bRpEzfccMNZIQsZ6tSpQ8WKFdm/f3+W/RlBDrVq1aJixYrExsZy/PhxKleuzGWXXUbZsmWZPn06LVq04OabbyYpKYm4uDimT5/OF198QZ06dbj66qt9x2vZsiUPPPAAe/bswePxULduXdq1a0fLli0JDQ0F8C3qf6ZatYwJUuvWFc5BvHkhKAgeewz+c+lFVseOHVmyZAlRUVG43W5q1KjBo48+yoEDB3jrrbeoVasWgwYNIiAgwOxSi50OHTowadIk+vbty/Dhw7nhhhto1aoVH3/8MStWrKB+/fp069YNOPv1Zj1jNl7jxo0ZPXo0J06c4IMPPuDKK6+kS5cuBX49ZrJaYdQo6NEDBgyAbduMCRIFNVkzNNSYJPDRR3Ce7KwCl/F8WbJkCatWraJt27Z06tTprHbp7nQ+2PhBsQ9dAUh1pfLm+jeZcfMMs0sRERERERGREiAhIQGXy2Xa+Xft2sWuXbuy7Nu9ezdVqlShYsWKQGY4N0Dt2rUpV64cAKmpqcyePRuXy8WuXbuIiIigZs2aOBwOWrRowffff3/Bc3u9XmJiYvL4ikRERERERERERERERKQoqVnTWOQ8OdnsSgqOv78xnllEREQKXmgotGxpdhX5Y8gQaNoU+vSBQ4cK1+9XQUFw1VUwdSqUL292NSIiIiIiIsWbMr9FRERERERERERERERECoH4+HhOnjxpdhkFKj09nc2bN/vuZ4QkpKWlZVlsz/tvOkn9+vUJCgrir7/+Ij4+/qzjZbS7/PLLqV+/PgDbt28HwOl04v43XcDr9XLkyBHsdjtVq1YFoH379tx9990cOXKEwYMH06FDB4YNG8ZNN93Es88+S+PGjZk6dSpVqlTxna9ixYo888wzfPrpp8yYMYNnn32Wq6++2he6ApwVupLh3XehOGd0hIfDPfeYXcWl83g8ANhsNqKjo7HZbL7naZs2bRg1ahSRkZGMGzeOlStX+tq7CyrJooS46aabWL58OS6Xi5dffpnevXvz3XffER0dzcMPP0zjxo2BzNdbxnvBtm3b+Pvvv33HqV69OmPGjCEhIYEVK1YU9GUUGrVrw88/w9q10L+/8V4UFJQ/53I4jMmgrVrBtGlw5EjhCV0500033cQrr7zCE088ARjPoYznUXp6Ot/s+Aa3t2S8rj1eD1//+TWnUk6ZXYqIiIiIiIiUAHFxcecN2DaDv78/DRo08IWrgBHEkqF69eq+7cOHD2f5HPvMIPCMsPGLiYuLy32xIiIiIiIiIiIiIiIiUuRZLDBiRPGeW/BfFgvce6/ZVYiIiEhx1LgxbN8OI0ca85nOM7WzwPj5QViYMadq3jyFroiIiIiIiBSEwjNDRURERERERERERERERKQEO3ToEDabLctCbSXBmYvR1atXD5vNxv79+0lMTKR06dJZ2laqVImwsDAOHz5MYmIiZcuWxev1+sIWMv6tXr06t9xyC0uXLmXOnDkMGjQIf39/33G2bdtGXFwcPXr0IDw8HK/XS9myZRk7diylSpVi5cqV/P777+zatYuaNWsyfvx4brzxRho0aHBW/TabLVfX3bgxjBoF//sfJCfn6hCFVmAgzJpl/FvUHDlyhOTkZE6dOuUL+gHOep5l3O/Xrx979+5l3LhxPP3000RGRtKwYUNsNhtOp5NDhw75wn3k0nTo0IEff/yRlStXEhMTg9frpX///lSsWBGHw3HW92jv3r1cccUV3HbbbYwZM4YrrrgCwPceu2bNGtOupbBo3BimT4d33jEG8L/2GsTFgdsNKSm5P67dbgS5uFwwcCA89BDUrZtXVecPh8PBY4895rt/ZmjWihUrGLFmBIm2RDNKM4UVK1N/m8ojbR8xuxQREREREREp5i7l8/CxY8fmWR39+vWjXr16WfbFx8ezZs0a/vrrL9++Mz+zTkzM+lnBmffDw8OzdV4FOIuIiIiIiIiIiIiIiMi998JLL5ldRcHp2BEqVTK7ChERESmu/PzghRegTx/jduiQOfM3g4Ohc2eYOlWBKyIiIiIiIgVJwSsiIiIiIiIiIiIiIiIihcDBgwdJT0+/aLtGjRrRq1cv3/3x48ef1ebMBee+/fZbtmzZcsFjRkRE0Lp1ayIjIwkNDcXf3x+3201cXBx79+5l3bp1xMfHZ+nTvn17qlWrRrly5QgMDMRms5GSksLRo0fZunXrRc+ZIS4uDrfbjc1mo27duoSHh/Pnn39y4sQJSpcujdfr9bUNDw/H4XBw+vRpAgICgKyL45/ppptuYtasWSxcuJB+/fpxxx134PV6WbNmDW+++SZ16tRh5MiRWY7h5+fH448/zpAhQ7DZbJQtWzZb15Bbzz4LX34Je/bAGZdZpAUGwtCh0KaN2ZXk3Ntvv820adPYu3cv8fHxtG/fntGjR9OlSxccDkeWthaLBY/Hg9Vq5b777iMmJoYPPviAF198kQ8//JDk5GTefvttdu7cyejRo2nZsqVJV1W8VKxYkX79+p21P+M95EzVqlVj3LhxjB8/nn379jF48GAiIyOZPXs26enpdOrUCcgaqlNShYXBiBHw4IOwcSNs2ACrV8PPP8P+/ZkhKhk3jwcsFiNgxWYzJiSkpkKpUkaYS6dO0Lw5tG9vTBIoyrxeL6fTTnOMY2aXUqCSXcl8vu1zBa+IiIiIiIhIvnM6nWaXcEF2e9YpN35+fr7t/4amnHn/zHYXouAVERERERERERERERERiYiAa6+FefOKz7yC8wkJgdGjza5CRERESoLGjWH7dpg0CV59FeLiIDExf89pt4PDAZdfbswdvf76/D2fiIiIiIiInE3BKyIiIiIiIiIiIiIiIiKFQExMTJaQkYJUsWJFGjdunGWfzWajQoUKVKhQgcsvv5zJkycTFxfne7xZs2aULl06S5+QkBBCQkKoWbMmkZGRLF68+KLnttvtHDt2jMjISKKioqhfvz7bt29n27Zt1KpVC8gMRomMjOTQoUN4vV4iIiJ8gQkej4fTp09nqSc8PJyZM2fSv39/Fi9ezNy5cwFIT0+nXbt2vPrqqzRp0iRLLRaLBa/XS4UKFbL5lbs0fn4weza0bQspKQVyynxXtiy88orZVeSMx+OhX79+zJkzhwYNGtC1a1e2bNnCqlWrOHnyJA6Hgy5dupzVz2q14vV6CQsL48EHH2Tfvn3MmjWLMmXKEBcXx5dffknLli2pV6+eCVdV/GUE36SlpbFy5UquvfZawAjK8Hq9WK1Wnn32WUJCQnj00Uf56aefcLvdWK1Wrr76arp37w6cP7ypJLJYoEUL4zZsmLEvJQV+/x22boWEBCNgJSXFeP8KDISAAKhVC5o1g3LlzK0/P1gsFkLrhhLwWwCp3lSzyylQO47vUDCRiIiIiIiI5DuPx5PrvlOnTj1r35AhQ3J1rGXLlrF+/XoCAgKoVq0aLVu2JCwsjK5du+JwOFi9ejVAlvD0/4aynHk/OyHrcGnXLyIiIiIiIiIiIiIiIsXHY4/BsmWQlGR2JfkrLAw6dza7ChERESkp/PzgwQdh+HBYsQJeew2WLzfC7tLS8u48ISHg8cDAgfDQQ1C3bt4dW0RERERERHJGwSsiIiIiIiIiIiIiIiIiJvN6vRw7dsy086ekpPDbb78RExNDQkICVquV2rVr07JlSwACAwNp2rQpP/74o6/Pvn372LRpE7GxsaSkpFC6dGnat29P2bJlAWjevDk//PADLpfrguf2er0cPnyYyMhIgoKC6N69O6tWrWL27Nn06tUry6LvBw8exGKxUKdOHdLT0/Hz8wNg+PDhfPbZZ/z666/UqlXLF2BTtmxZlixZwrp169i4cSPh4eG0aNGCuhcYuVrQC8w3bgyjRsH//gfJyQV66jwXGAizZhn/FhWnTp1i+PDhrFq1ivHjx3P77bdTo0YN9u7dyxtvvMF7773H6tWr6dKlyzkDCCwWC263m/r16/PYY4+xc+dOJk2aBMDdd9/t25a8Z7VaAfj5558ZOXIkY8eOpV+/fr7vUcb3a9CgQSxYsICOHTtSvnx5KlasSIMGDahTpw4ALpfrrEUyJVNgILRqZdxKqq0ntuKxesCd+2MMbDSQT3p9ctb+ZGcyRxKP8MvBX3jnl3dYt3/dRY/lsDoY1HgQnap1onHFxkQERxDqH0psciw/HfiJt35+i1Uxq3Jf7L+sFit7Tu2hVnitSz6WiIiIiIiIyPlcyucy+/fvz7M6Tpw44dvetWsXLpeLDh06AEYIeUbwypnh5CEhIVmOceb9kydPZuu8NpsttyWLiIiIiIiIiIiIiIhIMdKuHVSoAP/8Y3Yl+ScoyAiYKeApGyIiIiJYLEb4W+fOcPAgvP8+zJwJ+/YZv6M4nZCSkv3jhYQY4S0uF1x2GTzwANx6KwQH5981iIiIiIiISPZo9RARERERERERERERERERk50+fRqPx2Pa+Xft2sWuXbuy7Nu9ezdVqlShYsWKAPj7+2d5/JtvvjnrOKmpqfTr1w8wFoxzOBwXDV5xOp3s27ePpk2bYrFYuOuuu5gwYQIzZ86kf//+XH/99QAkJCTw4osv4nQ6GTp0KH5+fr7wla1bt5KYmMjGjRupVctYIP7MgIy2bdvStm3bHH5VCs7YsbByJWzcCKmpZleTO0FB8Mwz0KaN2ZVkn9frZc6cOcyZM4f77ruPESNGEBYWhsfjoVq1avTt25f33nuPhQsX8vjjjxMUFHTO49hsNtLS0ti5cyeHDx8GYPLkyQwdOrQgL6fEqlChAoGBgbz66qtER0fTtm1bLBaL7z01PDwcm83G2rVrWbJkCYAvnCnDsWPH2LhxI4cPH6Zu3bqUK1eOevXqFfi1SOG0cu9K0t3p+XLsIEcQNcrUoEaZGtxy2S30+qIXC/5acME+4YHhTO4x+az9kaGR9K7fm971e3P3vLv56NePLqk2q8XKpkObFLwiIiIiIiIi+crsQFy73X7Oz7DP/Pwo8Iyk6X/++YfWrVsDEBkZmaV/1apVfe327t2brfMreEVERERERERERERERETAWAx8wgRjwe7kZLOryR+hoXDXXWZXISIiIiVdpUrwf/9n3FJTYetW2LQJVq+Gn36CAweMIBYAmw3cbuN3tYAAqFULOnQw5lA2awZ16oDVau71iIiIiIiISFYKXhEREREREREREREREREx2fHjx7HZbBcNKSko/v7+1KpVi3Llyvn27d69+7ztrVYrpUuXpkmTJr59hw4dIiUlJVvnO3LkiG+7bNmyjBs3jjFjxnDTTTfRu3dvatWqxbp16/jpp5+4++67fWEsGYvSTZo0idOnT9OqVSu8Xm+W0JWiwOGAxYuhXTvYsQPS82d9/3wTFATDhsHjj5tdSc4kJCSwdOlSGjVqxJtvvonVas3y/Gnbti3Vq1cnICDgvKErACdPnuS5557jgw8+IDw8nOXLl9OiRYuCuowSr169ejzyyCMMGzaM//u//2Ps2LG0atUK67+j1pOTk9m7d68vRArA4/Fgs9nYuXMnU6ZM4YsvvuDAgQOAEdpUp04d+vXrx7hx43JcT1oabNtmBCmtWQO//QaJicZ+p9MYcO/vD4GBUK8edOxoDLRv0gRKlcqTL4nksU2HN+X5MdtPbQ9AlbAqvNn1TSqGVMRutTOqzaiLBq9kWLl3JV9s/4K/Yv+iTtk6jOs0jgrBFQB489o3mfH7DFJc2fs5fC6J6Yn8dPAn+jXsl+tjiIiIiIiIiFzMfwO/80NYWBgjR4703R8/frxv+8EHH+Sff/5h3759xMfHY7VaqVq1qi9cBeDgwYO+7b/++ovY2FjKli2Lv78/ffv2ZePGjVSvXp1q1aoBRtj4xo0bs1Wbn5/fpV2ciIiIiIiIiIiIiIiIFBs9ekD37jBvnjH2uDgJDIQvvoCQELMrEREREckUEAAtWhi3++7L3O/1gstlzPP09we7Vu0VEREREREpMvQnnIiIiIiIiIiIiIiIiIjJnE5nrvuOHTs2z+ro168f9erVy7IvPj6eNWvW8Ndff53VPiIigvvOHFGKEWjw119/sXDhwmyf97/Xf/fdd1O5cmUmTZrEypUrmTt3LpUqVeLRRx9l2LBhhPw72yYjeOWyyy7L9rkKq+BgWLEC2rSBf/4pOhOlgoJgwAB49VWzK8kep9OJw+EAoFSpUtx8881ERkZitVpxu92+5xRAYmIiqampJCcn4/V6cbvd2M8xSjokJIS1a9fSokULFi5cSGhoaIFdjxj69++Px+PhzjvvJDY2lv79+9OvXz9OnjzJmDFj2L17N23atAHA5XJht9vZuXMnN910Ezt27KBjx46MGTOG9u3b8+effzJr1ixefvll/vrrL2bMmHHBc3u9RsDKlCmwdi3ExBiD7t1uSE6+cN27dsGSJUb75GQoVw6aNzdeU717G6FMYq741HhOJJ/I8+Ou3b/W92/TyKY82vZRAKJCoy7aN8mZxJUfX8nqfat9+5b9s4wjiUf4ut/XAIT6h9KwQkM2HNqQ6xq9eFkds/riDUVEREREREQuQfny5S/p8/FL5efnR6NGjWjUqNE5H09MTGTRokW++16vlzlz5nDnnXcSEBBA7dq1qV27dpbHFy5cyKlTp7J1/sjIyEu7ABERERERERERERERESlWJk2CZcuKznyC7AgIgP79oVMnsysRERERyR6LxZjXpbldIiIiIiIiRY+CV0RERERERERERERERERM5nK58Hq9ZpdxXucKm7gQi8WSJcDiYlwu11n7rrvuOq655hr27t1LpUqVCAoKylENRVHp0vDzz3DVVbB9O6Smml3RhQUFwQMPwCuvGIOJC7uNGzfSo0cPPv74Y7p16wbALbfc4nuu/vc5e/r0aVwuF1WqVMFisWC1Ws86psvlws/Pj/nz5xMREZH/FyHnNWDAACIiInjggQd4+OGHefrppwFISkqibt26/O9//wOM97Njx47RrVs3YmJi6NSpE5MnT6ZWrVoANGrUiLZt23L55Zfz7rvvMmLECCZMmIDlP0/yhAT49FN47TU4ftwITsl4G8/JWqFpaZkTIw8fhnnzjBCme++FYcPg/vuhcuVL+tLIJfgn7h8CHYE40/JnAdhKoZXoXK2z7/6WI1su2icxPTFL6EqGnbE7z2p3qWLiYi75GCIiIiIiIiIXYrfbKVWqFHFxcaacf9WqVVSvXp3y5csTFBSEzWYjLS2N2NhYdu/ezYYNG0hJScnS5/Dhw0yaNIkOHTpQs2ZNQkJCSEtLY//+/axbt459+/Zl69x2u52qVavmx2WJiIiIiIiIiIiIiIhIERUeDtOmwa23GuOTi4OwMHjrLbOrEBEREREREREREZGSQMErIiIiIiIiIiIiIiIiIiZzu925Dl6ZOnXqWfuGDBmSq2MtW7aM9evXExAQQLVq1WjZsiVhYWF07doVh8PB6tVZF3o/efIkU6dOxW63U7p0aVq0aEFkZCR16tQhKiqK9957j9RspIe43e5z7nc4HNSuXTtX11JUlSoFq1fDjTfCunWQlGR2RecWGAjPPgtjxphdSfa8//77jBgxArfbzZdffkmXLl2w2WwXDAiKi4sjMTGRunXrAviCV9LS0jh16hQVK1b0hRJVqFAh/y9CLqpLly788MMPzJkzh19++YWTJ0/SpEkTHnjgAcLDwwFwOp307duXmBgjUOLPP/+kW7duXHHFFQwZMoRrr72W6Ohohg8fzrZt25gzZw4jRozwBbPs2AGvvw4zZ4LVmj+v0YQE49833jBunToZr7XOnS/YTfJBqisVC3mfLOUde/bP/K1HtzL6h9G5Pma/Bv1827tid7HjxI5cHytDuif9ko8hIiIiIiIicjGVK1fOVvDKli1b2LLlwqGl48ePP2tffHz8OfcDrF+/nvXr12erzjPFxcUxb968HPc7k81mIyoq6pKOISIiIiIiIiIiIiIiIsVPjx7QvTvMmwdpaWZXc2kCA+GLLyAkxOxKRERERERERERERKQkUPCKiIiIiIiIiIiIiIiIiMlsNhsWS+4Wdt+/f3+e1XHixAnf9q5du3C5XHTo0AGAZs2anRW84nQ6s5x/+/btPPbYY9jtdkJCQqhfvz6//fbbRc97ofCLkigwEJYsgY8+gocfNiZLuVxmV2UICoLy5WH2bGjRwuxqsmfIkCF88sknXHnllezYsYN//vkHt9t90efdkSNHSElJoXLlyr59hw8fZsaMGWzYsIHnnnvOF8qS29ev5L0qVarw8MMPn7Xf6/VisVh4+eWXWbVqFRUqVKBDhw506NCBxMREPvjgAzZs2MAbb7zBzTffTLly5Xj77bdZunQpNWvWJD0dnnkG3nkH0tPhPHlReSpjouSSJbBmjRG8MnWq8RqUgpHiTCmwcyU5kwj1C81V334N+vFkhycBSHenc/e8u/OkpnS3gldEREREREQk/1WpUoWdO3fidDrNLqVAOZ1OIiIizC5DRERERERERERERERECqHJk6FxYzh4sGDGLeeH4GAYNgw6dTK7EhEREREREREREREpKaxmFyAiIiIiIiIiIiIiIiJS0tntdlODG+x2+zn3e71e33ZgYGC22p+vT27OX5JZLHD33bBjB7RpY0w6MltgINx/P/z5Z9EIXTl69CjNmjXj888/55lnnuGFF16gevXqrFq1io0bN160/969ewGoUaMGAL///jvPP/88o0ePxuVyUbt27fwsX/LAme9HAKdOnWLJkiWEhoYyduxY3nnnHUaMGMGTTz7Jxo0bCQkJ4eWXXyYlxQjbiIqKYuDAgfz2m4X69eHddyElxZzJi0lJsHQp1K4Nc+YU/PlLKpcnf1Kv2k9tT/up7ekxswc//vMjAK0rt2bxgMX42fxydKyRrUfy+c2fY7faSXWl0nd2X1bFrMqTOt2eIjpTV0RERERERIqUqKgorNaSN7UlNDQUh8NhdhkiIiIiIiIiIiIiIiJSCJUpA2vXQtmyUBT/Ky0oCPr2hVdeMbsSERERERERERERESlJtIKRiIiIiIiIiIiIiIiIiMkKYnG1sLAwRo4c6bs/fvx43/aDDz7IP//8w759+4iPj8dqtVK1alVat27ta3Pw4EHfdrNmzWjSpAnbt28nNjaWlJQUwsLCaNGiRZZrOXDgQLZqU/DK+UVHw8qVMGUKjBwJLhekpRVsDcHBUK4czJ5dNAJXABYvXsztt99OaGgo77zzDrfccgtlypShe/fu/PLLL/z444+0adPmnIFHLpcLu93Onj17CAwMpEqVKqxevZrnnnuOZcuW8cwzz2R5/Ujhdeb312KxsGvXLtatW0efPn3o1asXFStWBMDpdFKhQgXuuusuRo8ezYwZM7j33ntJT4dnnrHwzjtG4IrZ0tON28CB8MknMHUqlC9vdlXFm7/dP1+Ou3b/Wt/2hoMbOPLoEQAql6pMx6od+f7v77N1nDe7vsnDrR8GIC41jt5f9mbF3hV5VqfDpsVfRUREREREJP9FRETgcuVP+GlhFh0dbXYJIiIiIiIiIiIiIiIiUohVrgxr1kDr1hAXBx6P2RVlT1AQdOsGH30E5xiuLyIiIiIiIiIiIiKSb7SCkYiIiIiIiIiIiIiIiIjJypUrh9vtNu38fn5+NGrUiEaNGp3z8cTERBYtWpRlX0REBBEREec95oYNG9i3b1+2zp8RfiDnZrHA0KHQvTtMmAAffABeLyQk5O85g4IgIgJGj4ZBg8A/f/IH8tyKFSvo3r077du358knn6RLly7YbDYA2rRpg5+fH7/99ts5Q1cAX9vDhw9jsVhYsmQJkyZN4tChQ3zzzTfceOONBXYtkrdiY2MB43kQGRmJ1+vFYrFgtVoBKF26NAAJCQkcOACdO8OhQ4UjdOVMSUmwdCnUrg3z50P79mZXVHwF2gPz/Rz/fS8KDwy/aB8/mx+f9v6Uvg36AhATF0P3z7vzx/E/8rQ2P5tfnh5PRERERERE5Fzsdjv16tXjjz/+wOv1ml1OgXA4HLQoKinXIiIiIiIiIiIiIiIiYpratWHDBmjXDk6cAJfL7IouLCgI+vSBKVPg3yHaIiIiIiIiIiIiIiIFRsErIiIiIiIiIiIiIiIiIiYLCws7bwhEQVi1ahXVq1enfPnyBAUFYbPZSEtLIzY2lt27d7NhwwZSzkge2Lt3Lxs3bqRy5cqEhoYSEBCAx+MhISGBgwcPsmXLFvbs2ZOtczscDqKjo/Pr0oqVqCh45RV4/nn4+mtje+dOSE+HvMrtCQw0Ql26d4dHH4XWrY0QlqKkevXqvPvuu7Rs2ZLmzZsD4PF4sFqtXHbZZYSFhTF37lw2bdpEs2bNzuqf8Vo8evQoycnJPP7449SuXZsdO3ZQpUqVAr0WyVsZYVFxcXGA8b12Op04HA4AVq9eDUBKSiWaNYPYWC9ud+F8AaSnG7euXWHOHOjWzeyKiqdS/qVwe/M+GK1ddDsAygSW4eHWD2d5LCM8ZWzHsYzrNA6ATzZ/wuC5gwEIsAew+PbFdKzWEYBTKad47PvHKBNQxndcgF2xuziefPyS6gxyBF1SfxEREREREZHsatOmDbt27cLpdJpdSoEIDg7W5+IiIiIiIiIiIiIiIiKSLTVqwKZN0KEDHD4MZ0ztKFSCguC+++D114veHAQRERERERERERERKR4UvCIiIiIiIiIiIiIiIiJiMovFQoUKFTh48OBF227ZsoUtW7ZcsM348ePP2hcfH3/O/QDr169n/fr12SsWI5BiwYIF2W5/IRaLhaioqDw5Vknh5we33mrctm6FiRPhxx/hn38gIAA8HkhKuvhxrFYIDs4MbWnQAHr1grvvhvLl8/US8lXVqlW55557sNuN/w73er1YrVY8Hg+VKlWif//+vP322+zZs4dmzZr5QlkyZIQIuf/9wgwcOJApU6aYci2St6Kjo2nRogUzZ87kyiuv5KqrrvKFrrz55pt8+umn+Ps34fXX+5KYCB5P4Z/xl5wMN90En31m/Ct5q2Z4TdJcaXl+3DVD1pxz/2e/f8bWY1sv2DciOMIXugJGeMusPrPOajfo20FM2zLtkuq8IuKKS+ovIiIiIiIikl1RUVGUKlWK2NhYs0vJdw6Hg7Zt25oaxi4iIiIiIiIiIiIiIiJFS1QUbNsGo0fDlCmFK3zF39+Yl/DZZ3DddWZXIyIiIiIiIiIiIiIlmYJXRERERERERERERERERAqBqlWrZit4pbhxuVxUqFDB7DKKrMsvh/ffN7adTti+HTZtgrVr4aefIC4O0tMhLc0IWvHzMyY2RUXBlVdCq1bQvDlUqwbFaZ2/jNAVwLeAYUa4Sv369fF6vcyfP5++fftmCV3JaBcWFsatt97K4MGD6d+/f8EVLvmqQoUKPP/889x44408+OCD9O7dm8qVK7N161bef/99vN5q2O3rSEiw4fWaXW32paTAgAHw7bdw7bVmV1O82K12aoXXYseJHflyfJfHRVxqHFuPbuXzbZ8z9bep+XKe3PCz+dGxaseLNxQRERERERHJAxaLhXbt2rFo0SKcTqfZ5eQrr9fLFVco7FRERERERERERERERERyJjAQ3nkHbrsN+vaFkyfND2AJCoKePY05DaVLm1uLiIiIiIiIiIiIiIjF6y1Ky4WIiIiIiIiIiIiIiIiIFE9//PEH3333HWlpaWaXUqDKlCnDiBEjzC5DSpD9+/dTr149ypcvz9KlS6lTp06Wxz0ez1lhLFK8rFu3jrvvvpu9e/eSkpKCzWbDz68KDsdWEhKC8HjMrjB3goLghx+gTRuzKyle7v7ubj767SOzyyhwYf5hfNX3K66pcY3ZpYiIiIiIiEgJ4XQ6ee2114p18IrFYqFx48b07NnT7FJERERERERERERERESkCEtJgdGjYcoUSE2Fgl5FLiDAGLv86afQvXvBnltERERERERERERE5Hy0WoyIiIiIiIiIiIiIiIhIIRAVFYXb7Ta7jAIXHR1tdglSgng8HqKjo+nZsyfHjx/n5MmTvv0ZFLpS/LVt25bly5cza9Ys3nzzTb76ag51624mKanohq4AJCdDjx4QH292JcVLuyrtCHYEm11GgUt2JtMsspnZZYiIiIiIiEgJ4nA4aNGiBXa73exS8o3NZqNt27ZmlyEiIiIiIiIiIiIiIiJFXGAgvPMOrFhhBJ8EBBi3/BYaCqVLw6hRsGePQldEREREREREREREpHDRijEiIiIiIiIiIiIiIiIihUDp0qUJCwszu4wC5efnR6NGjcwuQ4ogr9d7zu2LyQhVqVmzJikpKXz22WdZ9kvJUaFCBa6//npGjhzJ8eM92bUrFJfL7KouXVISDBtmdhXFS7PIZlgtJe89okxgGcoEljG7DBERERERESlhOnfuTFBQkNll5AuHw0G7du0oV66c2aWIiIiIiIiIiIiIiIhIMdGyJcyfb4SgPPYYlCljhKPkJbvdCHpp3hymToVjx+CFF4wAFhERERERERERERGRwqTkrQwhIiIiIiIiIiIiIiIiUki1b98ePz8/s8soMP7+/lSvXt3sMqQI2bFjB3/++ScbNmwgNTUVAIvFku3wFY/HA8Add9xBaGgo27dv5/Tp0zkKb5HiZf9+GDnSCCwpDlJT4dtvYfFisyspPuqXr4/T4zS7jALXslJLs0sQERERERGREshut9OnTx/sdrvZpeS5UqVK0aFDB7PLEBERERERERERERERkWIoKgqeew6OHoVPPoErr4TgYCMwpVQpsFiyfyx/f6OPw2Ecd9Ag2LgRNmyAW24x9ouIiIiIiIiIiIiIFEYKXhEREREREREREREREREpJBo0aFBiAiDsdjtt2rTBkpMZPFKiPf7443Tr1o2mTZvSunVrOnbsyHvvvQeQ7eeR1Wr8F3mZMmW4/PLLWblyJSdPntTzsITyeuH22yEtzexK8lZyMgwYAPHxZldSPNitdvpc1gebxWZ2KQUmxC+EB1o8YHYZIiIiIiIiUkJVrlyZZs2aFavwlYxAGZut5Hy+ICIiIiIiIiIiIiIiIgXP4YCbboKVKyEhAXbsgKlT4dFHoVUrCA2FjP+ystvBajVCWex2I2SlZ0948UX47js4cQIOHoQPP4TLLjP3ukREREREREREREREsqP4zEQRERERERERERERERERKeIcDgdNmjRh48aNeDwes8vJrHYBMAABAABJREFUd40bNza7BCkCkpOTufXWW1myZAndunWjbt26HDx4kJkzZ7Jhwwb27dvHvffeS40aNbJ9zAoVKhAVFUXjxo2pVKlSPlYvhdmUKfDrr+BymV1J3ktKgmHDYMYMsyspHka1GcWcHXNIdiabXUqBCHYEc23Na80uQ0REREREREqwa665hh07dnD69GmzS7lkDoeDtm3bEhERYXYpIiIiIiIiIiIiIiIiUoJYLFC1qnG7+easj7ndkJZmhLD4+RltRURERERERERERESKOqvZBYiIiIiIiIiIiIiIiIhIplatWmG1Fu//xrNYLNSrV4/AwECzS5Ei4LPPPuP7779nzJgxTJkyhVdffZUZM2Ywa9Ys6tatyxtvvMFbb71FTExMto6XEWr08ccf8+uvv+JwOPKzfCmkUlNh1CgjoKQ4Sk2Fb76BrVvNrqR4aFyxMTXL1DS7jAIRaA/k4dYPY7UU799FREREREREpHCz2+306dMHu91udimXxGq1Urp0adq1aweA1+s1uSIRERERERERERERERERI3AlKAj8/RW6IiIiIiIiIiIiIiLFh1ZJEBERERERERERERERESlEwsPDqVSpEpZiPHvFZrPRtm1bs8uQIsDr9fLVV18RGBjIXXfdRbly5XC73QDccsstvPjii1x++eVMmTKFGTNmkJCQcN5jZfTLCDYKDg7O/wuQQuurr6C4r3OZng7/+5/ZVRQfY9qNIcQvxOwy8p3H6+GupneZXYaIiIiIiIgIlStXplevXkU2fMVisRAYGEhoaCjXXXcdHTt2pHv37kyZMoWUlBSzyxMRERERERERERERERERERERERERERERESlWFLwiIiIiIiIiIiIiIiIiUsj07NkTm81mdhn5wm63c8UVVxAZGWl2KVIEWCwWkpOTKVu2LBEREYARnOL9NzGjd+/ejBw5kjJlyvDRRx+xbt26LP2Tk5OZPHkyR48exWaz+cJXRF55BRITza4if7nd8MUXcPq02ZUUD7dcdgsWim8oGoDVYqVH3R6UCypndikiIiIiIiIiADRo0IDrrruuyIWvWCwWLBYLixYtYuDAgfz4448cOHCAdevWMXz4cPr37292iSIiIiIiIiIiIiIiIiIiIiIiIiIiIiIiIsWKgldERERERERERERERERECpnw8HCuuuoqHA6H2aXkOX9/f7p27Wp2GVJEuN1uHA4He/bsYd68eUDmooUZ4Ss33XQTAwYMYO/evcycORPA99hnn33GfffdR9u2bQGKbaCR5Mxvv8Hff5tdRcGwWuHTT82uonjwt/vzUKuHCLIHmV1KvvG3+fNk+yfNLkNEREREREQki6ZNm9KtW7ciE75itVpxu91MnjyZjRs30q9fP2bMmMHWrVvZvHkzjz76KAsXLuTJJ/U3uIiIiIiIiIiIiIiIiIiIiIiIiIiIiIiISF5R8IqIiIiIiIiIiIiIiIhIIdS6dWvKli2LxWIxu5Q843A4uOWWW/Dz8zO7FCkibDYbQ4cOBeDbb7/l4MGDvscywldCQ0MZMGAANWrUYPr06WzcuNH3uhkwYAAVK1akf//+ptQvhdObb0JamtlVFIykJHjtNfg3i0gu0dNXPk1ESITZZeSLQHsg9zS7hyaRTcwuRUREREREROQszZo1o1evXoU+rNxqtZKamspbb71F6dKlef3113nttde47bbbCAoKonr16owYMYJu3brx2WefsWPHDrNLFhERERERERERERERERERERERERERERERKRYUvCIiIiIiIiIiIiIiIiJSCFksFvr06YPNZjO7lDxht9u5/PLLqVatmtmlSBHTqVMnWrduzcKFC1m8eDFp/yZmeL1eX8BKw4YNufPOOwHYtGkTAGlpaQQFBbF7926ef/55c4qXQic+Hr76CtxusyspOLGxsGaN2VUUD/52f2b3mU2gPdDsUvJcuaByvHzNy2aXISIiIiIiInJeDRo0YMCAAYSEhGC3280u5ywOh4P09HTefvttmjRpwmuvvcYdd9xB5cqVAePzTLfbTfny5alXrx6xsbHFKnhdRERERERERERERERERERERERERERERETETApeERERERERERERERERESmkwsPDufrqq3E4HGaXcskCAgLo2rWr2WVIEVSpUiXuuece3G43b7/9NitXrgSMcCKv14vT6QSgbt26AMTHxwPg7+8PQGBg8QtIkNxbvRr8/MyuomAlJcH8+WZXUXw0i2rG8JbDCbIHmV1Kngm0BzKrzywC7AFmlyIiIiIiIiJyQVWqVOHBBx+kUaNGhSZ8xWazERAQQHh4OC+88AKVKlXiiSeeoFu3bgQEBJzVFuDgwYOkpKQQHx+P1+s1o2wREREREREREREREREREREREREREREREZFiRcErIiIiIiIiIiIiIiIiIoVYq1atqF+/fpEOX/H39+fOO+/Er6SlHUieueOOOxg0aBDbtm3j5ZdfZunSpYARvpLx2ti2bRsOh4MWLVpk6WuxWAq8Xim8fvnFCCIpSbxeWLXK7CqKl+c7P09ESITZZeSJQHsg9zS7h9aVW5tdioiIiIiIiEi2+Pn5ccMNNzBgwABCQkJMDWBxOBzUqVOHESNGsHr1agCeeuopXwh5RqiK1+v1fU75zTff8Pnnn9OiRQsaNWqkzy9FRERERERERERERERERERERERERERERETygIJXRERERERERERERERERAoxi8XCjTfeSPXq1U1dQC63HA4Hd955J+XLlze7FCnCbDYb//d//0e/fv1YvXo1Dz30EJ999hler5e0tDRmz57NZ599RqNGjahZs6ZvQUOR/1q5EtzunPcbONAIMMm45USjRjBtGuzdC6mpEBsLW7bABx9A2bJZ21apAu+8Azt2QGIiOJ1w7Bj8+CMMHpzzujNs3ZrzuuX8/O3+zO4zmyBHkNmlXBKbxUZESAQvX/Oy2aWIiIiIiIiI5FjVqlV58MEHadKkCXa7vUDDy/38/AgJCeHmm2+mb9++eDweli9fTuPGjRkwYACQGbZyZujK3LlzeeqppwAYMGAAAQEBBVaziIiIiIiIiIiIiIiIiIiIiIiIiIiIiIhIcWbxasUZERERERERERERERERkULP7XbzxRdfEBMTg9PpNLucbHE4HAwYMIAqVaqYXYoUE0ePHuXNN9/ktddeA6BRo0YA7N27l+DgYObNm0eTJk3MLFEKudKlIT4+5/0GDoRPPsm8/+9amRf1wAMwYQLYbOd+vGFD2L7d2K5SBX799ewwljNNnGgcM6cCA40wl6pVc95Xzu/rHV8z4OsBpLhSzC4lxyxYKBdUjk33bCI6LNrsckREREREREQuSWpqKps3b2bdunWkpaWRnp6e5+ew2WxYLBaqVKlC27ZtqVGjhi9Yxel0cvXVV5OYmMhPP/2Ev78/TqfTFwaTmJjI119/zYQJE9iyZQsjR47k9ddfB8gSzCIiIiIiIiIiIiIiIiIiIiIiIiIiIiIiIiK5o+AVERERERERERERERERkSLC4/HwzTffsHPnzkIfvuLv78/AgQOJjIw0uxQphj799FMWLVrEihUrqFmzJg0bNuTVV18lNDTU7NKkEDt8GKpXh7S0nPfNTfDKNdfAkiVgtRrnnDwZli+HhASoXBnatYMXXoC9e432zz8PTz9tbMfHw8iRcPAgDB8OPXsa+10uIzwmKSln9ZcqBR9/DDfdlLN+cnFTf5vK8IXDi1T4igULYQFh/DL0F2qXrW12OSIiIiIiIiJ5xuv18s8//7Bu3Tr27t2L3W7H6XTi8XhydTyHw4HFYsFisdCsWTNatmxJWFjYOdved999zJo1i8mTJ3PLLbf49m/fvp0ZM2bw2WefERsby5AhQxg5ciQ1a9ZU6IqIiIiIiIiIiIiIiIiIiIiIiIiIiIiIiEgeUfCKiIiIiIiIiIiIiIiISBHi9Xr58ccf+emnn3C5XGaXcxaHw0FISAj9+/enXLlyZpdToiUnJ3P48GEOHTrE3r17SUhIwOVy+Z43NpsNu91OcHAwVapUoVKlSkRFRZkaXuL1wrJl0KYNBAdfvH1SUhIOhwM/P7/8L06KvPnz4fbb4fTpnPfNTfDKL79AixbG9qBBMG3ahdu/844RsgLw1VfQp4+x3awZbNyY2S4sLOfXYLXCo4/CK6/krJ9kz5Rfp/DgogeLRPiK1WKldEBpVg9ezWXlLzO7HBEREREREZF8k5yczKFDh3yfjx45coT09HTsdjtgfNaeMZ0mI1zF6/XicrkICwsjOjqa6OhooqKiiIiIwGazXfB88fHxXHbZZfj7+3PHHXdwxRVXsGPHDqZPn87u3bupUqUKd911F3fccQfVqlXL78sXEREREREREREREREREREREREREREREREpUexmFyAiIiIiIiIiIiIiIiIi2WexWLj66qupX78+s2fPJjExsdAEsNjtdlq1akWnTp0uugid5L3U1FR+//13du7cyeHDh32LCDqdTjwez3n7nThxgn379uHn54fb7cZmsxEREUHNmjVp0qRJgQWxJCXB0KGwcyesWpW9PsHBwb7FEUUuZu9eSE8vmHNVqpQZupKSAhUqwO+/Q61aEBcHixfDM8/AwYOZfZYuzQxe6dLFCGs5cAAefDCzzXff5S44xuOBP/7I7dXIxdzV9C7CAsK485s7C3X4isPqoFxQOdbdtY5qpauZXY6IiIiIiIhIvgoKCqJWrVrUqlWLK6+8EjCCnI8ePUpqaipOpxOXy4XVasVut2O32wkLC6NChQq+cJacCAsL47vvvuO+++7jpZdeyvK5/R133MGtt95Ku3btKFWqVJ5do4iIiIiIiIiIiIiIiIiIiIiIiIiIiIiIiBgsXq1CIyIiIiIiIiIiIiIiIlIkuVwuli9fzi+//GJq+IrD4SAkJIS+fftSsWJF0+ooqY4cOcL69ev5448/sFgsOJ3OPDluxuKC1atXp23btlStWhWLxZInx/6v3buhd29o1gzefx8CA/PlNFLCvf46PPEE5ObtcuBA+OSTzPsXeyl07w4LFly4zZEj0Lo1xMRk7nvoISOQpWzZrG3T0oz6/+//IDU1R6X7XH01/PBD7vpK9qzZt4Y+s/sQnxpf6AJYgh3BtKnchs9u+n/27ju8qvrw4/j7rgzCBgFBGYKAIiIgiOCqVFr3Qpyt4N7aFrcWx0/rqtpa98JRFNwibq0VUKZKFVAEZC/ZIwnJvff8/rglQBGFkOSQ8H49z30463u+n5PA7dNc8/08T8PqDcOOI0mSJElSlTVr1iy+//57xowZQ61atejSpQtd1jX0SpIkSZIkSZIkSZIkSZIkSZIkqVzEww4gSZIkSZIkSZIkqXTi8TiHHXYY7dq146WXXiI/P5+ioqIKnR9gv/3245BDDiEWi1XY3Du6VCrFxIkTGTlyJMuWLSOZTBIEQZnOsa7M5/vvv2fmzJnk5ubSvXt39tlnH7KysspsnmHDoF8/uOkmuPDCXy60kEqroABSqYqZq3btjffnzoU//Smz/de/QpMm0KgR3HEHnHrq+uvmzMlc+7/FK9nZ0KcPvPsujBhRukz5+aUbpy13QNMDmHrpVP743h957j/PbRflK4logux4Ng8d8RBn7H1GuRVoSZIkSZKkjF133ZWmTZvSs2fPkmNBEPzi/ydPpVL+jF2SJEmSJEmSJEmSJEmSJEmSJKmULF6RJEmSJEmSJEmSKrnGjRtz2WWXMXXqVEaOHMncuXMJgoBUOTUMZGVlEYvF6Nq1K/vuuy/Vq1cvl3n00xYsWMCQIUNYvXo1xcXFFTJnUVERRUVFfPjhh/z73//mhBNOoGXLltt0z3Qabr0VHn8cXn8duncvm6zS5qRSUMb9RJtVWLjx/q23wuDBme3ateGRRzLbRxyx/ppTToEXXshsT5kCvXvD1KmZPwcOhN13h3fegTZtYN68rc/03y4llbO8rDwePfpRTmt/Gqe8fAor1q4IrYAlL5FHt1268dzxz7FzjZ1DySBJkiRJ0o5mw4KVtWvXkp2dvdnSlQ0LWWKxGAUFBUycOJGioiJyc3PZe++9LWORJEmSJEmSJEmSJEmSJEmSJEnaAhavSJIkSZIkSZIkSVVAJBJh9913Z/fdd2fZsmWMHTuW8ePHA5nSjG0Vj2c+WmzUqBE9evSgdevWRKPRbb6vtlwqleKTTz5h1KhRJENqUCguLqa4uJjBgwezxx57cMQRR5Cdnb3V91m2DH73O1ixAsaNg0aNyiGs9D9yciAWyxSwlLeZMzfe/+GHn96uXh0ikUwhzEUXrT/+0EPw9deZ7eeegz/8ATp2zFx/1FHw2GNbnyk3d+vHqPQObn4wUy+bSv/3+zNwwkCikSj5xfkVMneNrBokYgnu/839nLH3GZtd3FWSJEmSJJWv7OxsCgoKeOGFFzjttNPIyckpObdh6cqECRP44IMPeOihh5gxYwaQ+Zn8/vvvz6mnnsoFF1wQRnxJkiRJkiRJkiRJkiRJkiRJkqRKw+IVSZIkSZIkSZIkqYqpU6cOvXr14tBDD+X7779n9uzZzJw5kx9//BHIlLT8XBlLPB4nFotRXFxMjRo1aNy4Mc2aNaNVq1bUq1evoh5DG1iwYAFDhgxh9erVoZWubKi4uJiJEycydepUTjjhBFq2bLnFY//zHzjhBDjySLjnHkgkyjGotIGKLF75z38yBUN16mT2mzdff27D7TlzMqUrADvttP54zZob32/D/Vq1SpepWrXSjVPp5WXl8fBRD3Nbz9t46sunuPfze1lVtIrVRavLfK5ENEE8GqdDow5c3eNqjmp9FPGo/1mQJEmSJElhCYKA/Px8WrZsyaJFiwA466yzSs5HIhEKCgp44403eOaZZ3jvvfdo1aoVF154IQcddBALFy7kqaee4pprrmHGjBnccccdYT2KJEmSJEmSJEmSJEmSJEmSJEnSds8VFiRJkiRJkiRJkqQqKh6Ps8cee7DHHnsAmYXeli9fzvz585k3bx4FBQUUFRVRXFxMNBolKyuLrKws6tWrR+PGjWnYsCFZWVkhP4U+++wz/vWvf20XhSsbSqVS5OfnM3jwYPbee2+OPPJIIpHIz44ZNAguvxzuvx9OP71ickrr1K6dKfr5md6prTZgANx0U2Z74EDo1y+zXVwMjz4K11yT2b/hBli+fP32OoMGrd+eMAHats1s/+EPsGgRTJ8OJ54IG3YbjR1buqz2ZoWnbm5d+nfvzx/3/yMfTv+Qu0bexchZI8mKZ7GmaA2poHRtQNmxbLLj2STTSc7scCaX73c5beq3KeP0kiRJkiSpNCKRCHl5efTt25fBgwdz5JFHbnS+oKCAIUOG8I9//IPx48ez66670rt3b2644Qaq/bdB9+ijj+avf/0rd911Fx07duTkk08O41EkSZIkSZIkSZIkSZIkSZIkSZK2e5EgCIKwQ0iSJEmSJEmSJEmSNhYEAR9++CFjx46luLg47Dg/K5FI0LJlS3r37k0sFtvkfHExXHUVvPkmvPoqdOgQQkjt8L78Eg4+GFat2vqxZ56ZKVZZZ13H0OaKVwBycuDDD6FHj5++56hR0LMn5Odn9tu2hZEjoW7dzed4+WU46aStz5+bC/fcAxddtPVjVT4Wrl7I2HljGT1nNJ/O/JQJCyewNrWWrFgW6SBd8ooQIRqJEo1EiUQiFBQX0DCvIfs22ZeDmx3Mvo33pfPOnclN5Ib9SJIkSZIk6RekUqmSn58OHz6cs846i2nTpgHQuHFj1qxZQ5MmTbj55ps58sgjycnJYeLEiVxxxRXMmTOHDz/8kCZNmoT5CJIkSZIkSZIkSZIkSZIkSZIkSduleNgBJEmSJEmSJEmSJEkbC4KAYcOG8Z///Ge7L10BKC4uZtq0afzzn//k9NNP36h8ZeFC6NMH8vJg3DioUyfEoNqhtWsHhYUVN19hYaZY5bLL4LTToHXrTGHLd9/Biy/CffdBUdH667/9FvbZB/r3z4xr3hyys2HFCvj6axg0CJ58snRZEgno3LksnkplpWH1hhzV+iiOan1UybH5q+bz5YIvWVawjIJkAYXJQmKRGDnxHHLiOexaa1f2abQP1bOqh5hckiRJkiSVxoalK9OnT+f3v/89M2fOpGfPntx55500atSIOXPmcPHFF3PZZZeRlZXF0UcfTbt27Tj++OO5++67+fLLLy1ekSRJkiRJkiRJkiRJkiRJkiRJ+gmRIAiCsENIkiRJkiRJkiRJktZ7//33GTduXKUoXdlQPB6nRYsWnHLKKUSjUUaNgpNOgn79YMAA2KCPRQpF69bw/fdhp6h48TisXAm5uWEnkSRJkiRJ0qBBgzjjjDPo06cPAwcOJCcnp+Tc4sWLadOmDb/97W956qmnyM7OBuCmm27irLPOomnTpmHFliRJkiRJkiRJkiRJkiRJkiRJ2m5ZvCJJkiRJkiRJkiRJ25Hhw4czfPjwSle6sk4ikaBt27YsXHg8AwZEePJJOProsFNJGWeeCc8+G3aKite8OfzwQ9gpJEmSJEmSdmxBEBCJRDjppJMYOnQoY8eOpX379qRSKWKxGGvXriU7O5ujjz6aDz74gO+++45mzZptNFaSJEmSJEmSJEmSJEmSJEmSJEmbioYdQJIkSZIkSZIkSZKUMXPmzEpdugJQXFzMhAnfMmzYl4wcaemKti8HHgjVqoWdouLtt1/YCSRJkiRJkrRO48aNyc3NpX79+gBEIhGCICA7OxuAZDJJNBqlqKjoZ+8TBEG5Z5UkSZIkSZIkSZIkSZIkSZIkSaoMLF6RJEmSJEmSJEmSpO1AUVERL7/8cqUuXVknGi2me/d3adhwZdhRpI106xZ2gopXrRocemjYKSRJkiRJkhSJRIBM8Up+fj7Dhg0DIBqNEolEKCgo4LnnnuP9998nOzubvLy8knKVdWMBFixYsMkxSZIkSZIkSZIkSZIkSZIkSZKkHZnFK5IkSZIkSZIkSZK0HXj//fcpLCwMO0aZSaVSvPLKKyULA0rbg3btYJddwk5RsdJp6NMn7BSSJEmSJEla5+KLL6ZRo0Y89NBDvPLKKwDMmDGDF198kb/97W9kZWVx44030rhxYyKRSMnPWD/++GPOOOMMOnfuzCmnnMKgQYPCfAxJkiRJkiRJkiRJkiRJkiRJkqTtRiRwlRtJkiRJkiRJkiRJCtXMmTN5/vnnSSaTYUcpU4lEgt/+9rd06tQp7ChSiaeegssugzVrwk5S/mIxOOUUeP75sJNIkiRJkiRpQ6NGjeKoo45i+fLl7L333vz444+sXLmSZDLJqaeeyjXXXEOrVq1Krp85cyZHHnkkkydPpkGDBhQVFZGfn8+FF17IvffeG+KTSJIkSZIkSZIkSZIkSZIkSZIkhS8adgBJkiRJkiRJkiRJ2pEVFRXx8ssvV7nSFYDi4mLeffddVq5cGXYUqcQpp4SdoOJkZ8Mf/xh2CkmSJEmSJP2vbt268corr3D++eezdOlSFi9eTI8ePbj55psZMGDARqUrAP/85z+ZNGkSl19+OePGjWPy5Mn8/ve/58EHH+TBBx8M6SkkSZIkSZIkSZIkSZIkSZIkSZK2D5EgCIKwQ0iSJEmSJEmSJEnSjurTTz9l+PDhVbJ4BSASibDnnnvSu3fvsKNIJS6+GB5/HIqLw05Svtq1g2++CTuFJEmSJEmSfs6iRYsoKCigadOmpNNpYrEYK1eu5PvvvyeZTNKsWTPefPNNLrjgAubMmUPjxo0BmDp1Kv379+fLL7/k/fffp02bNiE/iSRJkiRJkiRJkiRJkiRJkiRJUjiiYQeQJEmSJEmSJEmSpB1VOp1m9OjRVbZ0BSAIAr777jsKCgrCjiKVuPxyiMfDTlG+qleHq64KO4UkSZIkSZJ+SYMGDWjWrBmRSIRYLMbEiRM577zz6NWrFwcffDC77747H330EQDDhw8vGdeqVSuOPvpoFi5cyGeffRZWfEmSJEmSJEmSJEmSJEmSJEmSpNBZvCJJkiRJkiRJkiRJIZk6dWqVLl3Z0Jdffhl2BKlE69Zw0EFVu3wlNxf69Ak7hSRJkiRJkrZUEAQUFhZy7733MmTIEJo1a8btt9/O7bffTuvWrQF44YUXmDx5csmY5s2bU1RUxPTp08OKLUmSJEmSJEmSJEmSJEmSJEmSFLoqvISIJEmSJEmSJEmSJG3fRo4cSVFRUdgxyl0ymeTzzz9n//33JxKJhB1HAuDpp6FNG1i1KuwkZS83F154AXJywk4iSZIkSZKkLRWJRJg2bRqvvfYaO++8M/fffz/7778/iUQCgCZNmnDRRRcRiUS48MILady4MXfddRdASTGLJEmSJEmSJEmSJEmSJEmSJEnSjsjiFUmSJEmSJEmSJEkKwdKlS5k3b17YMSpMUVER06dPp2XLlmFHkQDYeWf4xz/gootgzZqw05SdnBw4+WTo2TPsJJIkSZIkSdpaK1asYPny5Rx44IEcdNBBAARBAMAFF1zAu+++y9ChQ/nwww8BWLNmDfvvvz8HHHBAaJklSZIkSZIkSZIkSZIkSZIkSZLCZvGKJEmSJEmSJEmSJIVgzJgxpNPpsGNUmKKiIkaOHGnxirYrv/sdPPMMfPopJJNhpykbNWvC3/8edgpJkiRJkiSVRiKRoEGDBhQUFGx0PJ1OE4vFqF27Nscccwx9+vQhPz+f4uJiTj75ZGrXrl1y7ejRo9lpp53YbbfdKji9JEmSJEmSJEmSJEmSJEmSJElSOCxekSRJkiRJkiRJkqQQTJ48eYcqXgGYOXMm6XSaaDQadhQJgEgEnn8e2rSBVavCTrPtcnNh0CCoUSPsJJIkSZIkSSqNfffdl86dO/PFF1/w/vvv06tXLwBisRgAP/zwA3PmzGHgwIHUrFmzZFwqlSIWi7F48WL++te/MnbsWL799luys7NDeQ5JkiRJkiRJkiRJkiRJkiRJkqSK5Go2kiRJkiRJkiRJklTBioqKWL16ddgxKlw8HufHH38MO4a0kZ13hkcegWrVwk6ybapVgzPOgJ49w04iSZIkSZKk0opEItx7770sX76c2267jY8//phIJMLq1au59NJLGT58OLvuuusm49YVs9SvX58+ffqwYsUKjjvuuApOL0mSJEmSJEmSJEmSJEmSJEmSFI5IEARB2CEkSZIkSZIkSZIkaUcya9YsBg0axNq1a3/2ug4dOmy0ON7NN9+8yTUDBgwo2X799deZMGHCz96zYcOGdOvWjZ133pkaNWqQnZ1NKpVi+fLlzJgxg88++4wVK1ZsNObMM8+kefPmm73npEmTeOmll352XoCsrCx++9vf0rFjx1+8Vqpot98Ot90G+flhJ9l6ublwyCHw5psQj4edRpIkSZIkSdvqpZdeol+/fsRiMdq3b8/cuXOZOXMm9evXZ8iQIRxyyCGbjAmCgEgkQmFhIQ8//DB/+tOfuOaaa7j99tsr/gEkSZIkSZIkSZIkSZIkSZIkSZIqkMttSJIkSZIkSZIkSVIFmz9/PqlUKpS5GzVqxD777LPRsVgsRoMGDWjQoAHt27fnscceY/ny5WU+d1FREbNnz7Z4Rdul666DpUvhkUdgzZqw02y5nBzo3Blee83SFUmSJEmSpKripJNOIp1O889//pO33noLgIMOOogbb7yRQw45pKRkZUORSIQgCMjJyeG0005j2rRp3HHHHXTp0oXjjz8+jMeQJEmSJEmSJEmSJEmSJEmSJEmqEC65IUmSJEmSJEmSJEkVbObMmSSTyVDmLigo4Msvv2TmzJmsWrWKaDTK7rvvTteuXQHIzc2lU6dOfPzxxz85/qmnntrkWH5+/hbPP3v27NIFlyrA3XdDNAoPPghb8dc6NNWqwX77wbBhkJ0ddhpJkiRJkiSVpZNPPpkTTzyRH374gfz8fDp06FBy7n9LVzY8HgQBDRs25Pzzz2f69OmcdtppTJ48mebNm//inEEQkE6nSSaTpNNp4vE48Xh8s/NJkiRJkiRJkiRJkiRJkiRJkiRtDyxekSRJkiRJkiRJkqQKNnfu3NDmnjJlClOmTNno2NSpU2natCmNGjUCIPtnGhy2tThl6dKlpNNpotHoNt1HKg+RCNx1F9SrB7fcsn2Xr1SrBocdBi+9BIlE2GkkSZIkSZJUHuLxOLvvvnvJ/pb8bHVdSUr79u258sorGT16NMcffzxffvnlRtetWbOG+fPnM3fuXGbOnMmCBQsoKCggEomUzJFOpwmCgHg8Tv369WnWrBm77LILjRs3pk6dOhaySJIkSZIkSZIkSZIkSZIkSZKk7YLFK5IkSZIkSZIkSZJUwVavXh12hBLZ2dm0atWK+vXrlxybOnXqZq+//PLLqVGjBkVFRcyfP5/x48czadKkLZ4vFouxevVqatasuU25pfJ09dXQti307ZspXykqCjvRepEI5OTAddfBNddALBZ2IkmSJEmSJFWU/y1d+d8ilvz8fBKJBEOHDuW7777j7bffZtmyZSxbtoyrr76ayy+/nM8//5xp06ZRVFREPB6nuLiYdDpdco8gCEilUhvNk0wmWbBgAQsWLODLL78kCAKCIKBRo0Z069aNtm3bEvMHVZIkSZIkSZIkSZIkSZIkSZIkKSQWr0iSJEmSJEmSJElSBQqCYKNF7LbGgAEDyizHySefTNu2bTc6tmLFCkaMGMH333+/2XG1a9cGIDc3l912243ddtuNUaNG8d57723RvJFIhGQyWercUkU59liYOhXOOQfefz9TwBK2atWgRQsYMgT23DPsNJIkSZIkSapIQRAQiURIpVIlJSfRaJRVq1axdOlSRo4cyVtvvcX333/P+PHjS863bt2aPn36kJ2dzcCBA0kmkwRBALBJwcqWKNqgpXjOnDm8+eabDB06lC5dutClSxdLtyVJkiRJkiRJkiRJkiRJkiRJUoWzeEWSJEmSJEmSJEmSKlA6nSYSiZQsbLe9icc3/Rh5zZo1jB8/nlmzZrFq1Spq1arF/vvvT4MGDQDo1q0bX3/9NfPmzfvF+1u8osqkXj147TV4/XXo2xcKCmCDdSUrTCQCOTlw3XVw9dXwE/9MJUmSJEmSVMVFIhEAYrEY+fn5fPbZZ0yfPp2nnnqKxYsXM336dACaNWvGfvvtx+mnn05WVhaLFy8mEolsVJhSltbd9/PPP+fzzz+nefPm/OpXv6JJkyblMp8kSZIkSZIkSZIkSZIkSZIkSdL/cikOSZIkSZIkSZIkSapA21K88tRTT21y7KyzzipVjo8++ojPP/+cnJwcmjdvTteuXalVqxa/+c1vSCQSDB8+vOTal19+eZPxU6ZM4bLLLiM7OxuANm3abFHxCkAqlSpVZiksxx0H06bBpZfCq69CNJopYSlviUSmZKVjR3j8cdhzz/KfU5IkSZIkSduvf/3rXwwePJjPPvuM77//nrVr1wLQqVMn+vTpw9FHH02XLl1YuXIlH374IclkssJ+HrtunmnTpjFz5kw6derEr3/9axKJRIXML0mSJEmSJEmSJEmSJEmSJEmSdlwWr0iSJEmSJEmSJElSBYrFYqTT6VKNnT17dpnlWLx4ccn2lClTSCaTHHjggQB07tx5o+KVn5Kfn8+SJUto3LgxAHl5eVs0bxAELrSnSqlePRg0CH78MVOCcv/9UFgIq1aV/Vzr/jmdeSZcfjm0br3pNel0mh9++IGsrCx23XXXsg8hSZIkSZKk7U67du146aWXWLZsGT169KBnz5506NCBo446iuLiYoIg4PXXX2fmzJkUFxeHljOZTPLFF1/w7bff0rt3b39+JUmSJEmSJEmSJEmSJEmSJEmSypXFK5IkSZIkSZIkSZJUgaLRKJFIhCAIQpk/Ho+TTCY3Ob5hntzc3JLt6tWrE41GWbly5UbXV6tWjXr16pXsr169eovmD4KAeNyPqlV57bQTXHcdXH01vPce3HUXfP455OZCfj6UZj3LaDQgFisgEsmhadMo11wDp54K1aptfszSpUu5+uqrWbBgASNGjCj9A0mSJEmSJKnSaNCgAaNHj2bOnDkccsghG52bMmUKQ4cOpbi4uNTl32UpmUyycuVKnn32WTp16sSvf/1rS7klSZIkSZIkSZIkSZIkSZIkSVK5cDUbSZIkSZIkSZIkSapgiUSCoqKicrt/rVq1uOKKK0r2b7755pLtSy+9lB9++IFZs2axYsUKotEozZo1o1u3biXXzJ07t2S7Xr16nHHGGXz77bdMnTqVFStWUKtWLbp37052djYA6XSaSZMmbVG2dDpdMk6qzGIxOOKIzGvJEvjiCxg3Dj75BL78ElasyJSxAARB5hWJZF4ARUUQj0P79nDQQRG6dq1G586w667rr/k5tWrVolmzZrz66qusWrWKGjVqlNuzSpIkSZIkafvRqlUrWrVqBUAqlSISiTB06FAmTpxIcWlagctZMpnkiy++4Pvvv+ess86ievXqYUeSJEmSJEmSJEmSJEmSJEmSJElVjMUrkiRJkiRJkiRJklTB6tWrx/z580OZOysriw4dOtChQ4efPL969WreeeedjY7F43H22msv9tprr02uD4KAjz76iEWLFm3R/IlEgtx1bRRSFVGvHhx2WOZ17bWZY0uWwMSJsHo1FBZmXllZkJOTKWTZffeNS1aCICCdThOJxH5xviAISCQS9OzZkwcffJBnn32Wiy++uByfUJIkSZIkSdurIUOGMH369O2ydGWdZDLJihUrePTRRzn77LOpXbt22JEkSZIkSZIkSZIkSZIkSZIkSVIVYvGKJEmSJEmSJEmSJFWwZs2ahVa88umnn9KiRQt22mknqlWrRiwWY+3atSxZsoSpU6cyduxYCgoKSq6fN28eb7zxBrvvvjsNGzYkLy+PRCLB6tWrmT17NmPGjGH27NlbPH+jRo3K47Gk7U69enDQQVt+fSQSIRb75dKVDbVv35799tuPJ5980uIVSZIkSZKkHUwqlWLQoEHMmjWLZDIZdpxflE6nWbNmDY899hjnnnsuderUCTuSJEmSJEmSJEmSJEmSJEmSJEmqIiJBEARhh5AkSZIkSZIkSZKkHck333zD0KFDKSoqCjtKhYpGoxx44IEccsghYUeRtkvr/hOOSCSy0XYqlSopZUmlUkSjUSKRCMlkkjvvvJMbb7yR2bNn06RJk9CyS5IkSZIkqeKk02mGDBnC9OnTKS4uDjvOVolEIuTl5XHeeedRo0aNsONIkiRJkiRJkiRJkiRJkiRJkqQqIBp2AEmSJEmSJEmSJEna0TRu3LikVGFHkkgkLIaQfkYkEikpVNlwe13pCkAsFiMSiQAQj8c5+OCDqV69Ok899VRYsSVJkiRJklTBhg0bVilLVyBTPpyfn8+TTz5JYWFh2HEkSZIkSZIkSZIkSZIkSZIkSVIVEA87gCRJkiRJkiRJkiTtaOrUqbNDFq8kk0kaN24cdgxpu5VKpTj88MPJyspit912Y+nSpdSpU4cmTZrw448/0rRpU/Ly8li+fDm777472dnZTJ06ld12243Bgwdz4403hv0IkiRJkiRJKmffffcdX3/9daUsXVknnU6zevVqhg0bxoknnhh2HEmSJEmSJEmSJEmSJEmSJEmSVMlZvCJJkiRJkiRJkiRJFSwSidCoUSPmzJkTdpQKlZ2dTV5eXtgxpO1WLBZj5cqVjBkzhkgkskUFTdFolEgkQiqVYtKkSey5554VkFSSJEmSJElhKCgo4PXXX6/UpSvrpFIpvvvuO6ZOnUqrVq3CjiNJkiRJkiRJkiRJkiRJkiRJkioxi1ckSZIkSZIkSZIkKQRdu3Zl0aJFFBUVhR2lQsRiMTp37hx2DGm79/rrr7N48WImT55MVlYW8XicqVOnUqtWLVatWsXMmTOpX78+Cxcu5Mcff6Ru3brMmjWLOXPm8OOPP4YdX5IkSZIkSeVo6NChVaJ0ZZ3i4mJeffVVLrvsMnJycsKOI0mSJEmSJEmSJEmSJEmSJEmSKimLVyRJkiRJkiRJkiQpBHvssQfDhg0LO0aF6tKlS9gRpO1eo0aNaNSoEXvttdcm54IgIBKJAJBKpYjFYkBmgcpEIlGhOSVJkiRJklSxvvvuO6ZOnUoqlQo7SpkqLi5m2LBhnHjiiWFHkSRJkiRJkiRJkiRJkiRJkiRJlVQ07ACSJEmSJEmSJEmStCOKx+N07ty5pDihqmvRogU1atQIO4ZUqaTT6Y22I5EIQRCQTqeJxWIl24lEglQqRVFRUYhpJUmSJEmSVF4KCgp4/fXXKS4uDjtKmUsmkyWlMpIkSZIkSZIkSZIkSZIkSZIkSaVh8YokSZIkSZIkSZIkhaR16y6kUmGnKH9ZWVl079497BhSpRONRjfZjkQiG20HQUAymSQWi5GVlRVKTkmSJEmSJJWvMWPGkEwmw45RboqLi3n33XfDjiFJkiRJkiRJkiRJkiRJkiRJkiopi1ckSZIkSZIkSZIkqYItWgTXXgudOtWmoGDXsOOUu5ycHJo3bx52DKlKSf23tSkWixGPxyksLOTZZ5/lmGOOCTmZJEmSJEmSylI6nWb06NFVungFYOXKlcydOzfsGJIkSZIkSZIkSZIkSZIkSZIkqRKyeEWSJEmSJEmSJEmSKsjcuXDFFdC2LaxcCV98ARdeeAjxeDzsaOUmkUhw8MEHE4lEwo4iVUpBEPzk8VgsBsBbb73FcccdR/Xq1enbty9vvfUW7733XkVGlCRJkiRJUjmaMmVKSQlvVZZMJvn888/DjiFJkiRJkiRJkiRJkiRJkiRJkiohi1ckSZIkSZIkSZIkqZxNnw7nnw/t20MsBt98Aw8+CM2aQbNmzWjXrl2VLF+JRCI0aNCAjh07hh1FqrQ2V1r04Ycfsttuu3HMMccwdOhQOnfuzPnnn8+uu+7Kgw8+WMEpJUmSJEmSVF5GjhxJUVFR2DHKXRAEfPfddxQUFIQdRZIkSZIkSZIkSZIkSZIkSZIkVTIWr0iSJEmSJEmSJElSOZk8GX7/e+jaFXbaCaZMgb/+FRo33vi6ww8/nKysrHBClqN4PE7v3r03Wxwh6ecVFRXx9ttvM2zYsJJjQRAA0KZNG44++mii0SgPPPAAI0aM4OGHH+a0007jnXfeobi4OKzYkiRJkiRJKiNLlixhwYIFYceoUF9++WXYESRJkiRJkiRJkiRJkiRJkiRJUiVj8YokSZIkSZIkSZIk/Yx1JQdb46uvoE8fOOQQaNMGpk6F//s/qF//p6/Pzs7mxBNPJB6Pb1PW7UkikeCwww6jdu3aYUeRKq05c+bwl7/8hSFDhgCQSqVKiox23XVXrrrqKgDWrFlDLBYDoFOnTgRBwAsvvBBOaEmSJEmSJJWZMWPGkE6nw45RYZLJJJ9//nmpfi4vSZIkSZIkSZIkSZIkSZIkSZJ2XBavSJIkSZIkSZIkSdJ/jRkzhr/85S889NBDPPvsswRBUFJysCVGjYKjj4YjjoBu3WDaNLj+etiS7pHddtuNdu3aVYnylUgkQoMGDdh3333DjiJVarVr12bJkiUsXLgQoKRcBSCdTtOkSRN69uzJoEGD+P777wHo2LEjnTt35vHHHw8lsyRJkiRJksrO1KlTd6jiFYDCwkJWrVoVdgxJkiRJkiRJkiRJkiRJkiRJklSJVP4VeyRJkiRJkiRJkiRpGw0fPpzrr7+e0aNHE4vFWLt2LUEQ8Omnn3L99dfTokWLXyxhKSiA++/PlK689BLk5Gx9jsMPP5xp06axZs0agiAo/QOFLJFI0Lt3760qrZG0qbp167LLLruwdOlSpk2bRsuWLUvei9a9Rxx44IHce++9FBUVAdCiRQt69erFbbfdxtKlS6lbt26YjyBJkiRJkqRSSqVSLF++/Bev69ChA8cdd1zJ/s0337zJNQMGDCjZfv3115kwYcJWZdl333058sgjS/ZnzJjBM888s9E1Z555Js2bN9/sPSZNmsRLL730i3PFYjHmz59PzZo1tyqjJEmSJEmSJEmSJEmSJEmSJEnacUXDDiBJkiRJkiRJkiRJYRo8eDCnnHIKS5cu5aabbuKNN97gpZde4sADD2TQoEGMHDkS4BdLRHJyYNAguPDC0pWuAGRnZ3PWWWeRnZ1duhtsBxKJBGeccQa1a9cOO4pUJRx99NF88803JYthptNpILMAZRDAl1/+yLJlB/Hgg4054ABo1izGAw/cSDS6kl12qUXdutCoEbRqBaecAg8+CKNGZcqiJEmSJEmStP1atGgR8Xg87BjUrVuXww47rMLmKyoqYu7cuRU2nyRJkiRJkiRJkiRJkiRJkiRJqvzC/w0MSZIkSZIkSZIkSQpBEATMnTuXW2+9lezsbB599FG6du1KIpEAMou7DR8+nLVr15Zc/3PlK5FI5rWt6tSpQ79+/XjqqadK5q4s4vE4J598MrvuumvYUaQq47TTTuOaa67h2Wef5YgjjqCoKIdnn4UXXwz48ssUBQV3EokU8fjjNfhvJwuQBWRRULC+YGXhQpg2Dd58ExIJyM+HXXaBAw6ACy6A7t3L5j1MkiRJkiRJZWP+/PkEQRBqhkgkwvHHH09WVhbFxcUlPz//JU899dQmx/Lz87dobBAEzJw5c6tySpIkSZIkSZIkSZIkSZIkSZKkHZvFK5IkSZIkSZIkSZKqvJ8qTYlEInz99ddMmjSJyy67jB49emx0ftmyZTRo0IA99tij5PqKstNOO9G3b1+eeeYZCgsLK2zebZFIJOjTpw8tW7YMO4pUpdSrV4++ffvy0EMj2Guvscye3Z1YDAoKYmT+s484kMOWrsG5YRnLjBkwcya89ho0aABXXQVnnAHVq5fPs0iSJEmSJGnLzZo1i+Li4lAzHHjggeyyyy4sX76cyZMns//++2/RuNmzZ2/TvAsXLvzFMnRJkiRJkiRJkiRJkiRJkiRJkqR1LF6RJEmSJEmSJEmSVOVtbnG2pUuXkp2dTX5+PsuXL6d27dosWbKETz/9lDvuuIMWLVpQq1YtFi9eTP369Ss0b82aNenYsSNjx44llUoRbGmrQgiysrI4/fTTadq0adhRpCollYIhQ+Djj+8lFoNp06JArEznCAJYswZ++AH694c//jFTvtK/P7RuXaZTSZIkSZIkaSvMmTMn1Pl33nlnDjroINLpNK+99hotWrTY4rGXX345NWrUoKioiPnz5zN+/HgmTZq0xeNTqRSrVq2iZs2apYkuSZIkSZIkSZIkSZIkSZIkSZJ2MBavSJIkSZIkSZIkSaqSUqkUjz/+OOPGjaN27drsvPPOnHzyyeyyyy4l1+y999507NiRgQMHsmTJEvbcc0+mTZvGBx98wJIlS9hpp53o2LEje+yxB1dccQX9+vUjCILNFrmUlYcffphnnnmGMWPGUKNGDY4//nh23XVX4vHt6yPeRCJBrVq16NOnDzvttFPYcaQqZcoU6NMHpk6FNWuyK2TONWsyfz79NDz/PFx7bea1nb31SJIkSZIk7RDy8/NLNW7AgAHbPHc8HueEE04gFosxcuRIZs2atVXFK7Vr1wYgNzeX3Xbbjd12241Ro0bx3nvvbdH4WCzGmjVrLF6RJEmSJEmSJEmSJEmSJEmSJElbxKUxJEmSJEmSJEmSJFUpyWSShx56iFtvvZVVq1YRjUYpLCwE4M033+T++++nY8eOALRv35577rmH6667jhEjRvDuu+9SUFBAv379uOiii1i1ahUffPAB9957L2effTZdu3alXbt25Vq+MnjwYP70pz/RuHFjfve731G/fn3effddJkyYwOGHH04ikSAajZbL3FsjHo/To0cPDjzwwO0ij1RVpFJw770wYACsXQvpdMVnSCYzrzvvhBdegJdegnbtKj6HJEmSJEnSjiyZTIY292GHHUb9+vVZsGABH3/88RaNWbNmDePHj2fWrFmsWrWKWrVqsf/++9OgQQMAunXrxtdff828efO26H7FxcWlzi9JkiRJkiRJkiRJkiRJkiRJknYsFq9IkiRJkiRJkiRJqjIWLFjArbfeyuDBgzn44IPp3bs3e++9N5FIhAsvvJDhw4fzyCOPcMcdd1CnTh2CIKB79+58+OGHzJs3j1NPPZVzzjmHfv36ldzzkEMOoaioiL/+9a/ce++9PPnkk+X6DP3792f//ffngQceYM899wTgL3/5C6+88gqvvvoqNWvWpFGjRmRlZZVrjs1JJBLUqlWLk046qWTBPEllY8oU6NMHpk6FgoKw08CaNfDtt9ClC1x7beYV9780kSRJkiRJqhDpUjbyPvXUU5scO+uss7Z4fOPGjenSpQvJZJJXX311i3O8/PLLmxybMmUKl112GdnZ2QC0adNmi4tXwiyekSRJkiRJkiRJkiRJkiRJkiRJlYvLYUiSJEmSJEmSJEmqElKpFIMHD+bhhx+mX79+/PnPf6ZZs2Yl5wcMGMC5557LqFGjShaKi0QiAMTjce69915++OEHDjnkEGD9onbRaJTTTjuN++67j2+++YaVK1dSs2bNcnmGwYMHs3jxYq699tqS0pVkMklWVhannnoqhx12GIMGDWLYsGHss88+ZGVlEa+gFoR1RS89evTggAMOIBqNVsi80o7ihRfg7LNh7Voo5Zqa5SIIMiUwd94JL70EH38M9euHnUqSJEmSJEmbM3v27G0aX6NGDSKRCPF4nIsuuugnr2nevDkDBgxg1KhRvPfee5u9V35+PkuWLKFx48YA5OXlbVM2SZIkSZIkSZIkSZIkSZIkSZKkn2LxiiRJkiRJkiRJkqRKafHixdSvX590Ok00GiUWi5FOp7nlllu44YYbSq5LJpPE43H2228/kskkU6dOpaioaKN7rVq1itGjR1OnTh1atGixUekKwLRp00in0+yyyy7lVroCkJ2dzdq1a9l5550BKCoqIisriyAIAKhfvz6XXXYZ++23HxdddBH5+fmcfvrpRCIR0ul0Se6ysm5xvVq1anHAAQew5557kkgkynQOSfDgg3DllZmCk+3VmjXw7bfQuTN89hk0aRJ2IkmSJEmSpKotGo2SSqXCjrFFqlevTjQaZeXKlRsdr1atGvXq1SvZX7169Rbfs6JKxyVJkiRJkiRJkiRJkiRJkiRJUuXnbyFIkiRJkiRJkiRJqlS+++47brjhBl555RUmTZpE27ZtS8pXTj31VLKysgBIpVLEYjHi8TjJZBKArKws2rVrR40aNUrGAOTl5VFQUMDkyZP56KOP6NmzZ8l8U6dO5eGHHyY3N5fevXuX67PVrl0bgHfeeYfjjjuu5FkikQhASeb99tuPV155hQMOOIDHHnuMDz/8kKlTp/LVV1+VLMa37pm31rqvWSqVom3btuy///40bty4TJ5P0qbuvBNuuWX7Ll1Zp7gY5s6FTp1gzBho1izsRJIkSZIkSVVXLBajuLi43O5fq1YtrrjiipL9m2++GYBFixbx7rvvbnJ9q1ataNWqFQBLly5lzJgxLFiwAIB69epxxhln8O233zJ16lRWrFhBrVq16N69O9nZ2UDm59uTJk3a4nwWr0iSJEmSJEmSJEmSJEmSJEmSpC3lbyFIkiRJkiRJkiRJqhS++uorbrjhBt5++21atGjBBRdcUFJIsq5ApVGjRiXXx2IxAIIgIB6PM27cOKZNm8aJJ55I9erVS65bV9Dyu9/9jiuvvJJLL72Uvn370rVrVyZMmMDrr7/Ov//9b84991yOOeaYcn3Gzp07s8cee/DEE0/QuHFjLrzwQho2bFhyft1zFhUV0bx5cw4++GA+/PBDcnNzOeKII+jVqxcLFy5k3rx5zJo1izlz5rBy5UoSiUTJ1yIIAiBT5rLu61dcXExeXh6NGzemefPm7Lzzzuy8884lxS+SysdDD2VKV/Lzw06y5VIpWLIEevSA8eNhg7coSZIkSZIklaHc3FwKCwsrfN5ly5YxevToTY7n5OSUFK+sXLlyk2vi8Th77bUXe+211yZjgyDgo48+YtGiRVuUIZVKUa1atVKklyRJkiRJkiRJkiRJkiRJkiRJOyKLVyRJkiRJkiRJkiRt17744guuvfZaPvjgA1q0aMH111/P4YcfTqdOncjJyfnF8evKRd5//30A+vXrt9H5dWUml1xyCSNGjOCNN97gmmuuIRKJEAQBu+yyC0888QRnnXVWGT/ZpmrUqMHDDz9M3759uf/++ykqKuLss8+mefPmJUUyyWSypBAlkUgQiURYvnw5u+66K/F4nCZNmtCkSRO6dOlScv3ChQtZtWoVyWSSZDJZUkaTSCSoVq0aDRs2JDs7u9yfT9J6L74I/ftDQUHYSbZeKgWLFmXKV8aNg9q1w04kSZIkSZJU9TRu3Jhly5aFHWOLzJs3jzfeeIPdd9+dhg0bkpeXRyKRYPXq1cyePZsxY8Ywe/bsLb5fJBKhVq1a5ZhYkiRJkiRJkiRJkiRJkiRJkiRVJZEgCIKwQ0iSJEmSJEmSJEnST5k2bRrdu3fnxx9/5JZbbuHwww9nzz33JDc3d6vus3btWnr27MncuXOZPHkysViMeDxeUsqSTqeJRqPk5+fz/vvvM23aNBYuXEiPHj049thjy+PRNpFMJktKYP75z39y6623MnXqVPbff38uvPBCunfvzi677FJSuvLZZ59x/vnnU79+ff71r39VSEZJZeOHH2CvvSA/P+wk2yY7G445BoYMCTuJJEmSJElS1TN27Fjef/99kslk2FEqXJMmTTjnnHPCjiFJkiRJkiRJkiRJkiRJkiRJkiqJeNgBJEmSJEmSJEmSJGlzWrZsySmnnMIDDzxArVq16Ny5MwCrV69m7dq1xGIx1qxZQ+PGjUtKVDYUBAGRSITx48fzxRdf8Pvf/56cnJyNzq9atYqaNWsSBAHVqlXjuOOOq6jHY9WqVdx4443ceeedZGdnlxz/3e9+R7169fjb3/7GBx98wKhRozjooINo3749e++9N8XFxTz00ENMnz6dp59+usLyStp26TScfDKsXRt2km23di0MGwZDh8LRR4edRpIkSZIkqWpp3LgxsVhshyxeadasWdgRJEmSJEmSJEmSJEmSJEmSJElSJWLxiiRJkiRJkiRJkqTtUjqdJhqNcuaZZzJo0CDuuusuLrroIkaMGMGbb77JiBEj+OKLL2jUqBG9evXi3HPPpVu3biVlK+vuEYvFeP311yksLOT0008HIJVKMXHiRD744AOWLFnC1VdfTa1atSr8Gfv378/jjz/O6tWrufvuu6lduzapVIp4PM4RRxxBjx49eO6553jttdeYOHEi//73v0vGtm3blnvuuYd99923wnNLKr0HH4RJkyCVCjtJ2cjPhzPPhGnToE6dsNNIkiRJkiRVHQ0bNqS4uDjsGBUuOzubJk2ahB1DkiRJkiRJkiRJkiRJkiRJkiRVIpEgCIKwQ0iSJEmSJEmSJEnSz7nooot45JFHOOmkk/jiiy+YMWMGv/rVr8jOzubrr79m1qxZ1K5dmxEjRrDnnntuVL6yatUq9t9/f/Ly8vj888/58ssvef/993nhhRf45ptvOPbYY3nkkUdo2LBhhT7T+PHj6dKlCzVq1CAej5c8H0AQBARBQDQaBWDu3LlMnz6dOXPm8P3337PXXntxyCGHULdu3QrNLGnb/PAD7LVXpqykKsnOhmOOgSFDwk4iSZIkSZJUtfztb39j+fLlYceoUPF4nIsvvpjatWuHHUWSJEmSJEmSJEmSJEmSJEmSJFUSFq9IkiRJkiRJkiRJCs2GBSk/JZVKEYvFGDlyJMceeywrV67k1FNP5a677qJhw4akUinmzp3LTTfdxMCBA+nduzdDhgzZ6L6vvPIKffr04YQTTqBz58489thjzJgxg4MOOohbbrmFgw46qKIedyNdu3Zl9erVHH/88dxzzz0kk0mGDBnCiSeeSDqdJhqNlvwpqfJLp6FbN/jiC0ilwk5T9qpVgxdfhKOPDjuJJEmSJElS1TF06FC+/PJLdqRf/cnNzeXKK6/82c8OJEmSJEmSJEmSJEmSJEmSJEmSNuQKPZIkSZIkSZIkSZIq1CuvvMJjjz3GJ598QmFhYcnxn1o4LhaLAdCjRw/69evHP/7xD5555hkaNmxIMpkkFovRtGlT7r77bqpVq8bLL7/MtGnTiEQiFBcXA/D5558TBAGvvvoq1113Ha1bt2bMmDF88sknoZWuPPfcc4wbN45LLrmEW265hQEDBhAEAY888ghLliwpKVv539KVdDodRlxJZWDYMJg8uWqWrgDk58OFF8IOtAaoJEmSJElSuevatWvJz8l3BPF4nK5du1q6IkmSJEmSJEmSJEmSJEmSJEmStko87ACSJEmSJEmSJEmS1luwAMaPh7Fj4dNPYf58KCyEoqLMYvbZ2ZlXw4Zw0EHQtSt07gyNG4ed/Jc9+uijDBgwgCVLlhCLxSgqKuLQQw/lvPPOo0+fPgRB8JOLqaXTaaLRKP3796dmzZolx+PxzMedqVSKevXqcdxxxzFo0CA+/vhjWrZsSSKRoKioiBkzZgDQp08frrvuOtq3b18hz/tz/vSnP9GrVy969epFLBbjj3/8I5MmTWLQoEH8/ve/57HHHqNJkyabfE3+t4hFUuVx552wenXYKcrXihXw8cfQs2fYSSRJkiRJkqqGhg0bUq9ePRYuXBh2lAoRBAH77rtv2DEkSZIkSZIkSZIkSZIkSZIkSVIlY/GKJEmSJEmSJEmSFKLFi2HgQBg2DCZMgPz8TLHKmjWQSm1+3HffwciRkJeXKWXJzoYOHeDww6Ffv0wxy/Zk4MCB9O/fn+7du9O7d2/q1avH+++/z2OPPcbw4cNp2rQp3bp1+8mx68pGGv7EQ60rZUmn08ybN4/s7GzatWsHZApZsrKyuPbaa/nb3/5GkyZNyu8Bt8I111xDfn4+55xzDq1atQIgJyeHG264gYkTJ/LOO+/w8ssvc/nll/9kEY2kymfatEypVlW3ejXcfbfFK5IkSZIkSWWpR48evPXWWxQVFYUdpdy1bNmS6tWrhx1DkiRJkiRJkiRJkiRJkiRJkiRVMpEgCIKwQ0iSJEmSJEmSJEk7kiCAMWPgnntg6FCIRqGgoGzunZOT+fO3v4X+/aF7dwi7u2PhwoV07NiRvLw83nrrLdq0aVNy7s9//jP/93//xwEHHMDf//539tlnny2657rClXXGjBnDoYceSpMmTfj4448rpGQlnYaVKzPfu8LCzH5OTuZVsyYkEpuOmT17Ns2aNeOcc87hjjvuoG7duhs9y+eff86pp57KrFmzePzxxznrrLMsX5GqgMsvh4cfhuLisJOUv5wc+P572GWXsJNIkiRJkiRVDclkknvuuYe1a9eGHaVcJRIJTjvtNJo3bx52FEmSJEmSJEmSJEmSJEmSJEmSVMlEf/kSSZIkSZIkSZIkSWWhsBCeegratIGePeHVV2Ht2rIrXVk3R2EhvPEG/OY30LIlPPII5OeX3Rxba+bMmSxYsIBjjz2WNm3akEwmKSoqAuDSSy/lpJNOYsSIEQwePJhVq1YBEATBz95zXVHJ/Pnz+ec//8lpp51GTk4Od955Z7mUrqTT8O238M9/wiWXwD77QLVq0LBh5mvcvj106ACtW0OTJplzLVvCaadlvv5jx2a+Lz/++CNnnXUWp512GnXr1t3oWQC6du3K5ZdfDsDf/vY3vv322zJ/FkkVq6Ag896/I5SuQKZc7OGHw04hSZIkSZJUdcTjcTp37kwsFgs7SrmqVq0azZo1CzuGJEmSJEmSJEmSJEmSJEmSJEmqhCLBL61YJEmSJEmSJEmSJGmbff459OkDy5bBmjUVO3deHtSoAS++CAcfXLFzA7z00kucfPLJnH766Tz33HMlx4MgIBKJMGzYMC6++GJyc3N55JFHOPhnQhYXF7Nq1SqGDx/OhAkT+Oyzz/j000+pU6cOt99+O2eccUaZLT6XTsN778E998DIkRCPQyQCq1dv3X1ycyGRyJTf7L57wIUXFtGvXxbVq0dKvgb/66abbuKWW27hwAMP5Nlnn3WxOakSe+aZTGHT1r53VGa1a8OiRZn3PkmSJEmSJG271atX88ADD5SUmlc1iUSCY445hr322ivsKJIkSZIkSZIkSZIkSZIkSZIkqRKKhh1AkiRJkiRJkiRJqsoKCuCyy6BnT5gzp+JLVyAz54IFcMQRcP75FZ+hffv2JBIJFi5cyPz584FM6co6PXr04De/+Q1Tpkzhs88++9mF46LRKG+//TYnnngi9957LzNmzOD666/nhx9+4MwzzyyT0pXFi+HOO6Fx40xZzscfw9q1ma9baYoTCgpg5UpIJmHy5AjXXZdNw4YRLrwQvvtu49KVdDoNwO9+9zt69OjB8OHDue+++7b5mSSF59VXd6zSFYBUCr75JuwUkiRJkiRJVUf16tU54ogjSFTBpttoNErTpk1p165d2FEkSZIkSZIkSZIkSZIkSZIkSVIlZfGKJEmSJEmSJEmSVE4+/xxat4YnnsiUb4QtPx+eew5atYJ//7vi5q1Tpw7t27fn+++/Z8qUKQBEIhEikUzpSO3atfnVr35FXl4eI0eOpLi4eKPxM2fOpLCwEIBYLMavf/1rXnzxRQYPHsy3337L9ddfT1ZW1jbnnDYNTjoJdtkFbr4ZFi4sn7KE1asz34snnoBOnaBrV/joo8y5aDTzEW7Lli15/vnn6dGjB3//+995/vnnyz6IpAoxblzYCSpeKgXjx4edQpIkSZIkqWrZe++92WWXXUp+jlxVJBIJjjvuuJLPDCRJkiRJkiRJkiRJkiRJkiRJkrZW1fptC0mSJEmSJEmSJGk7EARw443QsyfMmbN9lK6sU1AACxbA4YfDn/6UyVreGjRoQJcuXZg5cyaffvopa9asKTkX/DdAt27dqFOnDp988gnpdLrk/GuvvUaLFi24/PLLAUin0zRq1IjevXvzm9/8pkzypdNw//2w997w2muwdm3FfM+Sycw8Y8fCMcfAmWfCypXrMqVp1qwZZ599NgDNmzcv/0CSytzKlfDjj6Ube+aZmffoda8t8fTTG4/539fYsRtf36zZz18fBHDkkVufPT8fRozY+nGSJEmSJEnavEgkwvHHH088Hg87SplJJBIcddRRVK9ePewokiRJkiRJkiRJkiRJkiRJkiSpErN4RZIkSZIkSZIkSSpD6TRccAHce+/2VbjyvwoK4JFH4Pe/h1SqfOeKRCKcffbZ1K9fn1deeYX//Oc/G51LpVI0b96cVq1akZ+fz9dff11yvmnTpgCMHj2aVCpFNFq2H3FOnw777Qc33JApCijvr8Xm5OfDkCHQsiV88AElz9m3b1+++uorDjjggHCCSdomX34J1aqFnSIcn30WdgJJkiRJkqSqp0aNGhxxxBEkEomwo2yzaDRK06ZNadeuXdhRJEmSJEmSJEmSJEmSJEmSJElSJRcPO4AkSZIkSZIkSZJUVaTTcOqp8NZbmSKN7V1+Prz6KixfDq+9BvFy/PSwU6dOHHnkkTzzzDMMGjSI3Xffnfr161NUVERWVhYAyWSSnXbaqWSRtXQ6TefOnRk1ahRdu3Yt0zzpNDzwAFx3HaxdG17hyoYKCzOv446D3r3h738PqFUrwt577x12NEmlNH585t91GHr3hgULNj62atXmr3/7bbj99k2PT5xYuvlnzICiIvjvW7wkSZIkSZLKyN57783kyZOZNm0ayWQy7DillpOTw3HHHUckEgk7iiRJkiRJkiRJkiRJkiRJkiRJquQsXpEkSZIkSZIkSZLKQBDAOedUntKVdfLz4eOP4Xe/g3/+E6LR8pknGo3Sv39/vv76ax588EHq1avHTTfdRFZWFqlUijfeeINx48bRq1cv8vLyCIKA6H/DlHXpytq1cPzx8Omn2+f3Kj8fhgyBjz+OMHIkNG0adiJJpfXvf2fec8IwbhzMnLnl1y9aBCNHlt38OTmZ0paOHcvunpIkSZIkSYJIJMJJJ53Es88+y7x58ypl+UpOTg5nnXUW1atX3+w1QRBYyiJJkiRJkiRJkiRJkiRJkiRJkrZIOS2bJEmSJEmSJEmSJO1YrroKBg/ePos8fkl+PgwdChdfvG33Safhq682/zXYc889ueuuu8jKyuKWW27h7LPP5r777mPAgAH84Q9/oFGjRlx55ZXE4/FyW0xt9Wo49FD45BNYs6ZcpigThYUwf35A587w3Xdhp5FUWtOnhzf3p59m3kuWL4cRI+Dcc+Hn3lqPOQaWLs2M+eEHePJJ2H330s8ficCsWaUfL0mSJEmSpM2LxWKcfvrp1K9fn3g8HnacrZKVlcWZZ55JvXr1fvY6S1ckSZIkSZIkSZIkSZIkSZIkSdKWigRBEIQdQpIkSZIkSZIkSarMhg2DPn0qZ+nKhvLy4Omn4aSTtm5cMpkpnbn9dqhdG/71L8jK2vz1r7zyCo888ggfffQR2dnZBEHAgQceyF133UXHjh236Rl+zpo1cOCBMHlypligMohEoFYt+PxzaNs27DSStlbr1vD996Ube+aZMHDg+v0tWWfy6aehb9/Nn3/lFejde/1+s2YwY8bmr1+9Gnr1yrwHba0aNeDxx+Hkk7d+rCRJkiRJkrZMUVERzz//PPPnzyeZTIYd52dFIhGys7Pp27cvDRs23Ox1BQUFvPrqq3z66afMmjWLHj160KVLF37zm99UYFpJkiRJkiRJkiRJkiRJkiRJklSZWLwiSZIkSZIkSZIkbYNly6Bly8yfVUHNmpmSgAYNfvnaoiJ49lm44w5o3BhuuAEOO2zLygHWrl3LrFmzmDRpEq1bt2aPPfbY9vA/Ox/8+tcwblzlKV1ZJxKBunUz2Zs3DzuNpK3RtCnMnl26saUpXrn/fqhXDz7+ODNv/fpwySXQo8f6a/r0gZdeWp/v9dczhSyTJmUKqrp3h/79M2VckDnert3W58/Lg3/84+eLYCRJkiRJkrTtkskkgwcPZubMmRQXF4cd5yfFYjFycnI466yzqFu37k9eEwQBb7/9Ng899BDvvPMOADVq1KCwsJDc3Fxuv/12LrroooqMLUmSJEmSJEmSJEmSJEmSJEmSKgmLVyRJkiRJkiRJkqRtcPLJ8MYbmWKPqiCRgF694K23Nn9NQQE8+STcdRfssQdcfz0cdFDFZdxaQQDHHgsffpjJXhnFYtCwIXz9daaERVLl0KQJzJtXurGlKV75KdnZMHkytGiR2X/uOfj9739+zHnnwaOPrt9v2RKmT9+6efPy4G9/g7PP3rpxkiRJkiRJ2npBEDB69Gg++ugjUqkU29OvCiUSCVq1asXRRx9Nbm7uT16TTqf5xz/+wV133cWyZcvo3r0755xzDgceeCATJ07k8ccf55VXXuH111/n6KOPruAnkCRJkiRJkiRJkiRJkiRJkiRJ27t42AEkSZIkSZIkSZKkymrYsExBSVUpXQEoLoZ//QteeglOOmnjc6tWwSOPwL33wn77wSuvQJcu4eTcGs8+Cx9/XHlLVwBSKViyJFOG8PLLYaeRtKWys8NOkPnfqPHj1xevNGz4y2NGjtx4v2HDrS9eiUQgJ2frxkiSJEmSJKl0IpEI3bp1o3Xr1rz88sssXryY4uLiUDPFYjESiQTHHXccbdq02ex1yWSSu+++m7/85S9Ur16dG2+8kZNOOomWLVsC0LhxY+rXr8+4ceP4xz/+wSGHHEL16tWJlLapWJIkSZIkSZIkSZIkSZIkSZIkVTnRsANIkiRJkiRJkiRJldGyZfC730F+fthJyl5+PpxzDixalNlftgxuuQV22y2zeP9778Hrr1eO0pV58+CSS2DNmrCTbLu1a+Gdd+DNN8NOImlL5eZW3Fw1asAee2x6PCcHOndevz9//vrtTp0gkdh0zAEHbLy/4ZgtFY1W7PNLkiRJkiQJ6taty7nnnsuhhx5KPB4PrZwkkUjQunVrLrvssp8tXQmCgGeffZZ77rmHevXqcdttt3HBBReUlK6kUikAOnbsSPPmzZk8eTJZWVmWrkiSJEmSJEmSJEmSJEmSJEmSpI3Eww4gSZIkSZIkSZIkVUa33VY1S1fWKSiA/v2hSRN47DE45hgYMQJ+Zn207U4QwOmnQ2Fh2EnKTn4+9O0LU6dC3bphp5H0S+rUKft7DhgAN92U2R44EPr1y2zXrQtffw3vvgtvvAHTpsFOO2XKp1q0WD9+yJD125deCr/+NfzznzByZOb9skePzPv/OmPHwowZW58zEoHatbd+nCRJkiRJkrZNJBKhW7dutG7dmg8++ICpU6cCkEwmy33eeDxOnTp16NmzJ61bt/7FMQsWLODuu+8mGo1y9dVX07t3b2rUqFFyPhqNlmzn5+eTTCZZs2YN2dnZ5fIMkiRJkiRJkiRJkiRJkiRJkiSpcrJ4RZIkSZIkSZIkSdpKa9dmykjWrg07SfkpLobnnoNzzoHx46F587ATbb1nn80UBpTzWnIVLj8fzjsPXn457CSSfkn37vD555BOV8x8sRgceWTm9VMefBDefnvjY7vsAldf/dPXL1yYKXsqjYIC6NChdGMlSZIkSZK07erWrcvJJ5/MmjVr+OKLLxg1ahTJZJKioqIynSeRSBAEAe3ataNbt240atRoi8fedtttfPfdd/Tt25c+ffpsVLoSBAGRSASAxx9/nDFjxnDEEUdQo0aNjc5JkiRJkiRJkiRJkiRJkiRJkiRZvCJJkiRJkiRJkiRtpZdfhiAIO0X5q1YNunSpnKUr8+fDJZfAmjVhJyl7a9fCO+/A0KFw9NFhp5H0c/bbD6pXh5Ury3+uuXPh5JPhqKOgc2do1Ahq1IDFizMlVI8/Dm+9tfGYO+6AadOgV6/Me32DBpnirenTYdgwuPfezPjSqFUL6tXb5seSJEmSJEnSNsrLy+PAAw+kR48eTJ06lc8++4w5c+YQi8UIgoDi4uKtul8sFiMej1NcXEytWrXYb7/96NChAzk5OVudbdKkSTRq1IibbrqJunXrlhSqbFisMmzYMO655x4AzjvvPBKJxFbPI0mSJEmSJEmSJEmSJEmSJEmSqrZIEOwIS0JJkiRJkiRJkiRJZWfvveHrr8NOUTFatoTvv4f/rm9Wafzxj/Dgg1BUFHaS8rP77vDdd5XveyPtSGbMgHbtID8/7CQVr1cveO+9sFNIkiRJkiTpp6TTaRYvXsy8efOYM2cOs2bNYunSpUQikZIXQBAEBEFAOp2mevXqNG7cmGbNmtG4cWMaNWpEVlZWqTOkUinat29PJBJhwoQJxGKxkjmj0SgA7777Ln/5y18YMWIE/fv3584779z2h5e2QRBkPnsqKMhs5+RkXn5WI0mSJEmSJEmSJEmSJEmSJEnhiocdQJIkSZIkSZIkSapMvvoKpk0LO0XFWbAARo2C/fcPO8mWKyyExx+v2qUrAPPmwdix0LVr2EkkbU6zZjvmgnuJBBx8cNgpJEmSJEmStDnRaJQGDRrQoEED9tlnHyBTxlJQUEAymSSZTJJOp0kkEsTjcbKzs0kkEmU2fxAEAHTs2JF//etfTJgwgc6dO5NOp4lGo6RSKV588UUeeOABxo0bx+mnn06/fv3KbH5pS8yfD+PHZz6L+fe/YcIEWL4cYrHMCyCVyryqVYM994SDDoJu3aBzZ2jRYsf8+bAkSZIkSZIkSZIkSZIkSZIkhcHiFUmSJEmSJEmSJGkr3HsvrF0bdoqKk58P99wDr7wSdpIt99JLYSeoGAUF8Ne/wuDBYSeRtDmRCOy1F4weHXaSilWtGnTpEnYKSZIkSZIkbY1oNEpeXl6FzBWJRIjFYpx66qkMHjyY++67jyuvvJK2bduyYsUKbr31Vl555RWWLl1K3759ufTSS2nbtm2FZNOOKwjgs88ynwV+/HHmc5jsbFizJlOuss66spUN5efDuHGZopYaNSCZzBzfd1/44x/hyCMh7m/xSZIkSZIkSZIkSZIkSZIkSVK5iQRBEIQdQpIkSZIkSZIkSaos6tWDpUvDTlGx8vJg1apMgUBlsNdeMHFi2CkqRk4OzJmT+Xspaft0/fWZAquiorCTVJzsbJg3D+rWDTuJJEmSJEmStnf33nsv1157LbVq1aJOnTosW7aMxYsXs/POO3PFFVdw4oknsttuuwEQBAGRzXxYkUwmmTFjBq1atarI+KoCVq+G55+Hu+6CRYsyJSpl+dt2NWpAVhZcdhmcfz40bFh295YkSZIkSZIkSZIkSZIkSZIkZUTDDiBJkiRJkiRJkiRVFosWwZo1YaeoeEEAM2eGnWLLfPEF/PBD2CkqTiQCTz4ZdgpJP+fssyG6A/3XGZEI9Oxp6YokSZIkSZK2zB//+EeeffZZjj76aPLz8+nYsSPnnnsun332GVdccUVJ6Qqw2dIVgJkzZ3Lcccdx8cUXV0RsVQFz58J550GDBtC/f+bzpTVryrZ0BWDVKliyBP7yF2jeHI45Br76qmznkCRJkiRJkiRJkiRJkiRJkqQd3Q60tIckSZIkSZIkSZK0bcaPh5ycrR935pmZRZrWvbZWNAojRmx8jzPP3PS6pk3hgQdg8mRYvRqKizNlMR9/DP36bf2868TjmWevDB54ANauDTtFxSkogPvuCzuFpJ+z227QtWvYKSpOXh5ceWXYKSRJkiRJklSZnHzyyTz55JNMmjSJ9957j0cffZRmzZoRj8e3+B7Vq1ene/fuPPzww9x1113lmFaVXRBkSu3btoWnn8581rJmTfnPW1iYeb31FnTvDtdcA0VF5T+vJEmSJEmSJEmSJEmSJEmSJO0ILF6RJEmSJEmSJEmSttDYsRWz8NL/uuYa6NHj569p2hS++AIuuSSzUFReXqYwZaed4Fe/gqeeggcfLN38q1fD6NGlG1vRPvoIUqmwU1SsZctg/vywU0j6OVddBTVqhJ2iYtSpAwcfHHYKSZIkSZIkVUZ5eXkAJJNJACKRyBaPbdiwIddddx1nn30211xzDU888US5ZFTlNndu5nOzyy/PfP71379qFSoIMmUvDzwAe+yR+XxPkiRJkiRJkiRJkiRJkiRJkrRtLF6RJEmSJEmSJEmSttAnn1T8AkwdO8KAAZBOQ2Hh5q8791yoVy+zvWIF9OsHvXrBm2+uv+a88zKFLFsrnYZ//3vrx1W0NWtKX0By5pmZha7WvbZGhw7wzDMwY0bme7RkCUyYAI88sv57ArDPPnDbbfDppzBzJuTnZxb1+uor+POfS/e9AcjOhvHjSzdWUsX47W8hJyfsFOUvLw+uvBK2Yj1MSZIkSZIkqUQ0GiWdThOPx1m8eDETJkzYqvHNmzfnT3/6EyeddBLnnXcer776ajklVWUTBPDkk9C2LYwcmflMKWz5+TB9OhxwAFxzDRQVhZ1IkiRJkiRJkiRJkiRJkiRJkiovi1ckSZIkSZIkSZKkLbSV63tts+xseO45yMqC+++HBQs2f23t2uu3P/gABg7M/HnLLeuPx+MQi5Uuy8SJW19IUtG++gqqVavYOS++OFN68vvfQ7Nmme9Z3bqw995w/vnQqNH6a88/H667Dg48EJo2hdzcTElBhw5w880wejTUrLn1GdasgbFjy+6ZJJW9WAz+8IfMv/uqLJXKvB9KkiRJkiRJpRWNRpk7dy4NGjSgY8eOTJ06davGt23blmuvvZbDDz+c3r178+mnn5ZTUlUWxcXQuzdcfjmsXg3JZNiJNlZQAA88AJ07w9KlYaeRJEmSJEmSJEmSJEmSJEmSpMrJ4hVJkiRJkiRJkiRpC6RSsGxZxc55xx3Qrh188w1ce+3PX/v+++u3DzsM+vaFX/8a/vzn9cfffBNWrixdlqKizGJU27Px4zM5K8qvfw1//3umUGHt2syiWCeckPn69+sHTzyRKUXZ0JIlmRKdY4+FI4+EIUPWn2vXLrPo19ZKpeDf/96mR5FUAc47DxKJsFOUn9xcOPdcqFUr7CSSJEmSJEmq7OrWrUt2djatWrWiefPmWzQmnU6XbO+zzz7069ePli1bcswxxzBhwoRySqrtXUEB/OY38O67m35msz3Jz4cpUzLlK/PmhZ1GkiRJkiRJkiRJkiRJkiRJkiqfeNgBJEmSJEmSJEmSpMqgoCBTsJFMVsx8hx4Kl12WKfQ444xfLhQZOhSuuAJuvBHq1YOnn15/bu1auOce+L//K32eWCzzNahRo/T3KG+ffgqFhRU33+23QzSa2T7/fHjmmY3PDxy48f6gQXDllRsX2LzzDrRpAx06ZPa7dStdFteMk7Z/9erBI4/AOedkFtGraurUyRSGSZIkSZIkSdsqNzeXhQsXUrNmTSBTqhJd9wP5DWx4PBqNUlhYyA8//MC7777L4MGDWbRoEatWreK8885j+PDhZGVlVehzKFwFBXDIIfCf/1Ts50elVVQEc+ZkylfGjYMmTcJOJEmSJEmSJEmSJEmSJEmSJEmVx6a/dSBJkiRJkiRJkiRpE4WFEI9XzFy1amVKO6JR+POft7xUY84cmDt30+PZ2dCnD+y7b+kzxWLb/6JUY8dW3FxNmkCXLpntggJo0CCzcFd+PsybB089temCWMOHb1y6AhAEMGXK+v3/Pb+lCgpgwYLSjZVUcU45BQ46CBKJsJOUrdxcGDwYqlULO4kkSZIkSZKqinWlK6lUapPSlSAIAEqOT5kyhXfeeYejjz6aXr168ac//YkxY8ZwwAEHcOONN/Laa69ZurKDKS6Go46Cr7/e/j/f2lAyCYsXQ48esGRJ2GkkSZIkSZIkSZIkSZIkSZIkqfKooKWhJEmSJEmSJEmSpMotmYRIpGLm+r//g113hU8/hbvv3rIxp5wCL7yQ2Z4yBXr3hqlTM38OHAi77w7vvANt2mSKQbZWJJJZpGp7tmxZxc3VocP67dxcuOuujff79YPDD4du3WDmzM3fp25d6Nlz/f6bb5YuT1YW/PgjNGpUuvGSKkYksv49eXt/T91SubnQty8ccEDYSSRJkiRJklQVxWIxANLpdEnRSiQSYenSpUyfPp0XXniBN998k5kzZ5JMJtlrr704/vjjOfbYYzn00EOJ/PfDnQ3Hq2oLAjj1VBg1KlNcX9kkkzB/Phx4IIwbZ+G1JEmSJEmSJEmSJEmSJEmSJG0Jf2NAkiRJkiRJkiRJ2gI5OZBKVcxcu+yS+fOggyCdziwQFQTQvPn6awYOzBxbVwBy0UXrzz30EHz9dWYxqeeegwkTMserV4ejjipdpnQ6s7j+9qwiSwxq1954f+7cTPnNKadktiFTgnLHHZu/R82a8MYbmfIVyBTjDBpUujzRKBQWlm6spIrVsCE8+mjVWSyvTh24556wU0iSJEmSJKmqW1ea8s033/Dcc8/x61//ml69enHfffcxffp0TjnlFO6//34+//xz/vrXv9KzZ8+S0pVUKkU0GiUIAtLpdJiPoQrw3HPw7ruQnx92ktIrKoIZM+Cqq8JOIkmSJEmSJEmSJEmSJEmSJEmVQzzsAJIkSZIkSZIkSVJlUJHFK6Wx007rt2vW3Pjchvu1apXu/qlU5muwPavI4pX/LTm59VYYPDizXbs2PPJIZvuII356fJMmmaKV9u0z+x99BCeemCnTKa2CgtKPlVSxTjkFXnwRPvigcv/bzc2Fl16qOiUykiRJkiRJ2n4VFxfTu3dvPvnkE1avXk0QBBx88MH86le/4rjjjmPvvfcuuTb47w/b0+k00WiUWCwGQCQSKSljUdU0bx5cfDGsWRN2km1XUABPPQWnngo9eoSdRpIkSZIkSZIkSZIkSZIkSZK2bxavSJIkSZIkSZIkSVsgOxvKei2uAQPgppsy2wMHQr9+me0nn4RPPtn0+j//GerWzWwPGgRjxsDcuZn9CROgbdvM9h/+AIsWwfTpmTKPli3X32Ps2NJlTSYhL690Y6uimTM33v/hh5/erl498/dmw0KVvfaCt9+GXXfN7A8eDL//PRQVbVsm14qTKo9IJPNv/1e/gq++2rTMqTLIzYVnn4Xu3cNOIkmSJEmSpB1BIpGgW7duvPfee/zhD39g33335ZRTTikpVwmCgEgkstGf0WiUgoICVq5cyYsvvsisWbNYvnw53bp1o2vXrnTo0CHsx1IZCgL43e9g7dqwk5SdggLo0we+/94CbEmSJEmSJEmSJEmSJEmSJEn6ORavSJIkSZIkSZIkSVsgEoEWLTILG5W3t9766eNXXLG+eOX99+GZZ9afu+kmOOywzPk6deCRRzYd//LLP13osiUaN86Uz2zPEglIpSpmrv/8B5Yty3ytAZo3X39uw+05czYuXTnkEHjtNahdO7N/zz1w5ZVlkyknp2zuI6li5OTABx/A/vtn/relMi0GWK0a/P3v0Lt32EkkSZIkSZK0I7n22mu56KKLqFWrVsmxyH9byX/qzxkzZvDoo4/y8ssvM23aNHJzc6lXrx4DBw6kefPmnHfeeVx99dUV/yAqF889B6NHQ3Fx2EnK1rJlcNVV8I9/hJ1EkiRJkiRJkiRJkiRJkiRJkrZf0bADSJIkSZIkSZIkSZVFjx5hJ9i8b7+FffbJLIQ/cSKsWQPJJCxZkilbOe88OPnk0t+/a9eySlp+srLK/p4DBmSKU4IAnn56/fHiYnj00fX7N9wAffpkXjfcsP74oEHrt487Dt59d33pyqBB8Prrmb9X616dO5cuZxBAbm7pxkoKT/XqMGIEtGtXecqTcnMzC/ydfXbYSSRJkiRJkrQjqlWrFsEGjefrilb+14QJE7jooou45557qF69Ovfeey/ffvstkydP5l//+hcdOnTg+uuv54477qio6CpH8+fDxRdnPh+ragoK4KmnYOTIsJNIkiRJkiRJkiRJkiRJkiRJ0vYrHnYASZIkSZIkSZIkqbLo0QNeemnrF2165pnM63/dfHPmtaVatPj587Nnw+WXb122LZGTAwcdVPb3LWt168LKlRU33803w4EHZv5e7LorDB688flRo+DWW9fvH3ssZGev3z/ttMxrQzNm/PL3+acUFkKDBls/TlL4atWC4cPhyCNhzBjIzw870eZVqwbPPw/HHx92EkmSJEmSJO3INle2ss5XX33FVVddxWeffUYqlaJjx45EIhF23XVXioqKOOigg2jYsCF16tThL3/5C3vuuSfHHHNMBaVXebjjDli7NuwU5aegAP70p8xnT5IkSZIkSZIkSZIkSZIkSZKkTUXDDiBJkiRJkiRJkiRVFp07Q3QH/IQtKyvz7Nu7Ll0qdr7CQujZE666Cr76KlOWUFCQ2b7mGjj44IorUKhe3eIVqTKrVg3efx/+8AfIzQ07zaaqVYNmzeCTTyxdkSRJkiRJ0vZtyZIlPPLII3zyyScUFBTQqFEjRo8ezZVXXkmnTp149913AWjTpg3nn38+tWvX5qWXXmJlRTa7q0wVFMBTT0FxcdhJyteECfDdd2GnkCRJkiRJkiRJkiRJkiRJkqTtUyQIgiDsEJIkSZIkSZIkSVJlUFSUKbio6gs3/a94HJYvh7y8sJP8vH/8I1OCUlAQdpKK96tfwccfh51CUln46is46SSYN6/iypt+Tm4uXHgh3HYb5OSEnUaSJEmSJEn6eR9++CEnnHACDRo0oF+/fvTv35/i4mJ++OEHDj/8cOrXr8/TTz9Nx44dAXjsscfIz8/n/PPPJ3d7bEXWL3rmGbjkEli9Ouwk5Sseh3PPhYceCjuJJEmSJEmSJEmSJEmSJEmSJG1/omEHkCRJkiRJkiRJkiqLrCzYffewU1S8XXfd/ktXAPbdFxKJsFNUvHgcDjkk7BSSyso++8DEiXDFFZnSk7BUqwZNm8Inn8Bf/2rpiiRJkiRJkrZvQRCQTCa58847Wb16NRdddBFXXXUV2dnZ5OTk0L59e1599VX+85//8Oabb5aMO++88zjnnHMsXanE7ryz6peuACSTmZKZNWvCTiJJkiRJkiRJkiRJkiRJkiRJ2x+LVyRJkiRJkiRJkqStcOmllaOEpKxUqwaXXBJ2ii3ToQPk54edouLl5UGXLmGnkFSWsrLgttvgs89gv/0yBSzxeMXMXb165nXppfDdd9C1a8XMK0mSJEmSJG2LSCRCMplkxowZdO7cmcsuu4xEIkE6nSYej5NKpWjcuDE1a9Zk8ODBLFu2jFQqBUD16tVL7pO/I37QUImNGwczZ4adouJEo/DCC2GnkCRJkiRJkiRJkiRJkiRJkqTtj8UrkiRJkiRJkiRJ0lY44wxIp8NOUXHSaejXL+wUWyY3F5o0CTtFxSsshM6dw04hqTzssw+MGgVffAHnnJMpwyqP8q9oNHPvtm3hgQdg0SK44w7IySn7uSRJkiRJkqTykpWVRSKRIJFIEN+gyTidThOLxUgkEsRiMXbaaSfq1KlDLBbbaPzjjz/OaaedxgsvvGABSyXxt79lPifZUaxeDXffHXYKSZIkSZIkSZIkSZIkSZIkSdr+WLwiSZIkSZIkSZIk/deIESOYOXMmkFmE66dUr54pX9lgva4qKxqFE06AOnXCTrLlevWC/1knrcrbaSdo0CDsFJLKU9u28PDDmUKU++6Dli0hOxtq1iz9e15ubmZ8djacdBJ88glMngx9+2bOSZIkSZIkSZVNKpWiY8eOTJ8+nY8++giAaDRKNBpl0aJF9O/fn2XLltGoUSNSqRRBEJSMXb16NalUiokTJ3LBBRfQt29f1q5dG9ajaAt9+CFs5iO9KuuHH2DVqrBTSJIkSZIkSZIkSZIkSZIkSdL2JRJs+FsCkiRJkiRJkiRJ0g7oiSee4MEHH2TGjBnssccefPbZZz97/aRJsO++UFBQQQFDUq0aDB8OnTqFnWTLff017Ldf1f/erFOtGtx2G1xxRdhJJFW0+fNh/HgYOxb+/W+YMCHz3peTs/6aIIBIJLOdTkNhITRtmnmfPPDAzP+WtW+fKV+RJEmSJEmSqoLRo0dzyCGH0L17d/r378/BBx/MrFmzuP322xkyZAhNmzZl6NChtGnThiAIiKz7Adp/rVq1ij//+c8MHjyYVq1a8emnn4b0JPolK1ZkyumLi7du3JlnwsCB6/f/56/AJg4+OFNc/UsGDoR+/dbvN20KV14Jv/417Lpr5uewy5bBN9/Ac8/B009vXe51atWCN9+Egw4q3XhJkiRJkiRJkiRJkiRJkiRJqoriYQeQJEmSJEmSJEmSwvLVV19xxRVXMGrUKHr06MExxxxDpy1oGdlzz8xr/PgKCBmi5s0rV+kKZAoE2rSBr74KO0nFSKehb9+wU0gKw847w1FHZV7rLFgA06dnClgKCzMLDubmZspYatWCPfawZEWSJEmSJElV23777cdzzz3H2WefTe/evWnYsCHLli1jxYoV7Lnnntxwww3stttuAJuUrqRSKWrUqMFtt91Gy5YtufLKKzn//PN59NFHw3gU/YIvvsj8/HNri1fKy4Y5mjbN5KtXb+NrdtoJfvWrzGvffeHii7d+nsLCzGeUFq9IkiRJkiRJkiRJkiRJkiRJ0nqRIAiCsENIkiRJkiRJkiRJYTj55JMZPnw4V155JccccwwtW7bc4rHvvAO9e0N+fjkGDFFeHgwcmHnGymbwYDj3XFi1Kuwk5SsWg1NOgeefDzuJJEmSJEmSJEnbl48++oihQ4fy9ttvk5ubS6dOnbj88svZY489yP6ZduIgCIhEIqxZs4YTTzyRCRMm8OGHH9KuXbsKTK8tcdddcOONUFS0dePOPDPzGdg6/9O/s4maNaF9+02PN2gAL78M0Whm/7DD4MMPM9u33go33JDZXrECrrgC5s6FSy6BY47JHE8moXZtWLNm6/JD5h5vvLH14yRJkiRJkiRJkiRJkiRJkiSpqoqHHUCSJEmSJEmSJEkKw+DBg3nppZd44IEHuPjii7d6/OGHw29/C2+9tfULOm3vEgk44AA48cSwk5TO8cfD+eeHnaL8ZWfDH/8YdgpJkiRJkiRJkrY/PXv2pGfPntx+++1Eo1FycnK2aFwkEmHt2rXk5eVxwAEH8P777zNnzhyLV7ZDn35aMZ/RrVwJI0duevzmm9eXrnz11frSFcgUqqzzwQfri16WLl1fvBKPQyxWukzjxpVunCRJkiRJkiRJkiRJkiRJkiRVVRavSJIkSZIkSZIkaYf09ttvU7duXU466SQApk6dytixY5k4cSLTp0+ne/fuHH/88TRp0mSz93j8cWjZsuoVr+TkZBaAikTCTlI6WVlwwQVw331V73uzoRYtoFOnsFNIkiRJkiRJkrT9qlatGul0miAIiPz3g490Ok30v40ZqVSKIAiIx+MEQUAQBGRnZwPwzTfflFyv7c/48eHNnZMDF164fv+vf934/PvvwyWXZLYPOwz69oU5c+DSS9df8+abmVKX0vjxR1i1CmrUKN14SZIkSZIkSZIkSZIkSZIkSapqIkEQBGGHkCRJkiRJkiRJkspDYWEhOTk5Gx1bt7DWoYceysqVKxk3bhyzZ8/m0ksvZejQodSoUYOV/13lqFOnTlx33XWccMIJGy3CtaE33oDTToP8/Ap5pHKXlwePPZZ5psrsxx+hVavSL1i1vatWDV57DXr1CjuJJEmSJEmSJEmVw5QpU4hEIhQVFVGnTh3q1KlDEAREo9GSz5OWL1/O2rVruf3223nggQfIy8vjP//5Dy1atAg5vf5XTg6sXbv14848EwYOXL//3z6erXL++fDII5nt2bNht90gmdz4mssvhxtvhHr1Nj6+di3ccw/83/9BYeHWzw1QvTpMmJCZV5IkSZIkSZIkSZIkSZIkSZIE8bADSJIkSZIkSZIkSWXt22+/5YknnmDOnDkUFxdz/PHH89vf/pb69esTBAGrV68mOzubyZMnM3v2bM4991xGjhzJE088Qa9evfjmm2947bXXeOyxx7jiiis4/PDDyc3N/cm5jj0WfvtbeOstKCqq4ActY4kEHHAAnHpq2Em23U47weOPQ79+VacUZ52cHDjhBEtXJEmSJEmSJEnaUhMnTqRjx45Uq1aNlStXkpOTQzQaJTc3l0Qiwf+zd9/xWpaFG8Cv9ywOS2TJUEFFxb1wS+bIVY7cZj+3pZZWjtLMcpVlaVbmSEtxl6vSNDW3qIngzokLcCSigIzDGe/7++OVgyQO4MDL+H4/n/Phed7nfu77eg4H//CB++rUqVNqa2szbty4NDY2Zvz48enevXvOPffcLL/88imVSinMQUPHO+8kjz2WvPlmuWRj6tSkVCr/v/727culHOuum/TrN2cFIIuzpqbKrX300TOOf/e7j5euJMmYMckbb3y8eKVdu2SvvZLbbkuGDp2z9QuF8s8SAAAAAAAAAAAAAABlhVKpVKp0CAAAAAAAAGgL77zzTn784x9nyJAh6dKlS9q3b5/Ro0enXbt2OfTQQ3Puuee2jv3GN76RP/3pT9ljjz3y5JNP5uyzz86OO+7Yen3atGnZaaedcuedd+ZnP/tZfvjDH6ZYLKaqqupj6773XjJwYDJuXHmzrIVV167Js88mvXtXOknbKJWSr3wlueuuhb8U56N69EhefjlZYolKJwEAAAAAgIXHl770pdx9991Ze+21s/HGGydJ/vvf/2by5MmZMmVKGhsbM2XKlCyzzDLp3r17jj322Ky55pqpqan5XPOPH588/HDy6KPJffclTzyRTJpULlhpbk6KxRkFHdXVM76amsq/rrFGsvnmyUYbJZtskvTpM2++D4uC5uaktnbO7j3ggGTIkBnns1t4s/POyd//Xj6eODFZdtnyrx+1zz7JNdeUj198Mdljj2TkyPKvQ4YkVVXln42BA8ulPLOrS5fy+69Bg2b/XgAAAAAAAAAAAACARZHiFQAAAAAAABYJEyZMyOGHH56bb7453/zmN7PjjjtmvfXWyyOPPJJvfOMbqaury6233pqVV145STJ06NBsvvnmqa6uTq9evfLYY49lqaWWSrFYTKlUSnV1de6///5sscUW2WijjXLPPfekvr7+E9d/7rnyJlgTJsyvJ25bnTolQ4cma69d6SRt6513kpVW+viGVwurDh2Sv/412XbbSicBAAAAAICFS0tLS9Zff/1MnDgxv/71r7PLLrskSYrFYqqqqlIqlTJx4sR06dIlpVIphc/ZyDF8eHL22cnf/pbU1SVTpswoWJldVVXldzbTpiWbbZb84AfJNtuUP2eG5uby93pO/lXc3Bav3HdfuSAnKf++H3fcx8fcf3/yhS+Uj7/3veS3v51x7bHHknXXLR8fdlhy0UWzt35SLl65885k/fVn/96FWbFYzLhx4/LWW29lypQpaW5uTlNTUwqFQmpqalJTU5POnTunT58+6dq16+f+MwwAAAAAAAAAAAAALPxqKh0AAAAAAAAA5sb0ja+uuuqq3HDDDfnud7+bn/70p2nXrl2SZLvttsvmm2+eBx98MF26dGm9Z/Dgwdlqq61y9913Z/nll8+UKVOSJFUf7lzV0tKS3r17p0ePHunQoUOKxWLrxluzsuqqyV13JV/8YjJ58nx48DbUoUNy++2LXulKkiy1VHLxxclBB5U3OluY1dcnu+2mdAUAAAAAAOZEdXV17rnnnqy11lo5+uijU11dnR133DFVVVVpaWlJdXV1OnfunCQpFAqfWr4ydWryl78kZ56ZjB5dPi8Wk4aGuctYLM4ok7/77mTYsHIRyzHHJIccknTrNnfzL8xaWlpSLBZTW1ubmppyYcqcFK/MjfXXn1G60tSU/OY3sx7Xs+eM4yWWmPnaR88/fHU52yZPnpKHHno46667Raqrq+dskoXA+++/n9GjR2f06NEZNWpUxo0bl6qqqhQKhdafh9KHPwSFQiFVVVWprq5OqVRKqVRKz549079//yy99NLp379/659vAAAAAAAAAAAAAGDRM+tdoQAAAAAAAGAhMX3Dq7vvvjvNzc3ZaaedWktXkmTChAl57rnnsv7666dXr14z3XPSSSclSR588MG88MILrRvzJOXNt9555528++67qampSYcOHT6xdGW6QYPKm2D97wZKC7JOncqlK5tuWukk886eeya77FIumFlY1dQkffok551X6SQAAAAAALDwWnLJJfPAAw9kwoQJ+clPfpJ77703SVrLKz76LmhWpSvFYvLrX5eL3486Knn++WTy5PLn88KkScnbbycnn5wsvXRy5JELf9H87Bg+fHh+8pOfZNVVV80mm2ySxx9/vPVabW3brnXyyeUil1IpufTSWY859tgZx9dem4wZM+txTz454/joo5PDDku22Sa58MJkwIAZ1x59dM6yFoulHHvst3PIIYekqalpziZZQBWLxTz//PP505/+lPPPPz+33HJLhg8fnnfeeSctLS1pampKY2NjWlpaZnq3WyqV0tLSksbGxjQ1NaW5uTlvvfVW/v3vf+fmm2/Ob3/721xxxRV55ZVXZroPAAAAAAAAAAAAAFg0KF4BAAAAAABgoVEsFvOvf/0r48ePT5LWTXGamprSr1+/VFdXZ8SIEa3jH3rooXznO9/J448/nqWXXjqXXXZZnvzITkdbbLFFDj300CTJ2WefnYcffrj12ogRI3LSSSelW7duOeGEEz53xg03TB58MOnaNflwj64FUlVV0qVLct99yeDBlU4zbxUKyeWXl5+zfftKp5l9VVVJjx7J0KELV6kPAAAAAAAsiPr375977rknL774Yn70ox9l6NChn+u+kSOT9ddPfvKTciHKpEnzOOhHTJ2aNDQkl1ySrLRS+V3UomjcuHE599xzs8MOO6Rjx47ZcMMNc+GFF6ZXr17Zdddd06tXr9ax8/udSb9+yR57zDg/66xPHnvKKcl775WPu3YtF67ccUe5gGW6669PPuz9mW1VVe2z555b5fLLL88ZZ5wxZ5MsYCZNmpR77703Z511Vv76179mzJgxaW5uTmNj41zPPb2o5ZVXXslf/vKXnHPOOXn44YczderUNkgOAAAAAAAAAAAAACwICqXpu1EBAAAAAADAAuymm27KV7/61Sy11FK54IILsuuuu850/eabb853vvOdvP7669lqq61SW1ubl156Ka+88ko22mijTJ48Oc8880xqampy9tln56ijjkqSvP322zn22GNzzTXXpEuXLtlnn30yderUPPXUU3niiSfy/e9/Pz/+8Y/TsWPHFAqFz5131Khk772Tp59OJk9u02/FXOvYMRk4MLn22mTAgEqnmX8aGpKtt04ef7y8QdnCoKqqvCHXsGHJCitUOg0AAAAAACw67r333my11Vb54Q9/mB/+8Ifp1KnTLMcVi8k55yQ//nEybVr5vNLat08OOij51a+SDh0qnaZttLS05Fe/+lVOPPHELLPMMtltt92y5pprZtVVV83yyy+fXr16paqqqnX8dtuVy0xm1wEHJEOGzDif/vrv5JPLhSlJ+fpBB81839lnJ8ccUz6+667kS1/69HWWXTY57rjyu6nllkvatUsmTCi/O7z66uRPf5rzn6VevZJhw0Zl8ODB6du3b+699960a9dutt5lLigaGxtz++2358knn0yhUEhzc/N8Wbe2tjalUikbbrhhttpqq1RXV8+XdQEAAAAAAAAAAACAeUPxCgAAAAAAAAuFww8/PBdddFFqa2tz4IEH5owzzkj37t3T0tKS6urqNDY2ZujQoTn11FNTKpXyyCOPZJ111slvf/vbbLzxxnnjjTfy8MMPZ6+99kqnTp3ywgsvpE+fPkmSSZMm5eKLL86QIUPy5ptvplQqZeDAgTnllFOyzTbbzHHmUim58MLypkrTpiUtLW313ZgzVVVJfX3ys58l3/lO+Xxx09CQ7Lxz8uCDyZQplU7z6WpqkqWWKmddbrlKpwEAAAAAgEXPI488koaGhmy++eazLK149dVk992TF19MJk+uQMBP0b59ubz9+uuTTTapdJrP76mnnsrUqVOz7rrrpq6ubqZr9913X3bYYYfsv//++eUvf5kllljiE+c544xyUUpT0zwOvADabruW3HZbdTbccMOMGDEijz/+eNZaa61Zji2VSikUCpny4YuxDgtQU8+rr76aG264IdOmTZtvhSv/q7a2Np06dcqee+7Z+u4YAAAAAAAAAAAAAFj4KF4BAAAAAABgobDhhhumS5cuqampyfDhw3PxxRfnq1/9auv16ZsGJckNN9yQn/3sZ7nuuusyYMCAma7ttddeuf7663P66afnRz/6UYrFYqo+bCCZMGFCxo0bl8bGxqyyyiptlv3115OvfS156qnKbcrVsWOyyirJX/6SDBhQmQwLiubmZN99k1tuWXDLV9q3T/r2TYYOTXr3rnQaAAAAAABY/Dz1VLLFFsmECUmxWOk0n6xDh/L7nx13rHSSWZs6dWpuvfXWDBkyJPfdd1+qq6tTXV2dHj165LTTTsuuu+6a2traJMmYMWOy5ZZbZvnll89VV12Vnj175o033kh9fX26d+/e+s6vpaUld91VnT33TCZOrPADzmd1dclppyVHHDExm222WZ5//vm89dZb6dGjxyzHt7S0pLq6OhdeeGGOO+64rLPOOtl3333zta99LV27dp3P6csaGxtz22235emnn65Y4cr/qqmpyYYbbpitttoq1dXVlY4DAAAAAAAAAAAAAMymqkoHAAAAAAAAYO4Ui8kLLyRXX50cdVTyhS8kgwYlq6+erLxyssYayfrrJ1ttlZxwQvLXvyajRiWlUqWTf37vvfdepkyZkkGDBuWrX/1qxo8fnxtvvDHvvPNOkplLV5qamvLzn/88vXv3zvLLL58kKRQKmTp1apJkxw93nXrjjTeSpLV0pVQqpUuXLllhhRXatHQlSfr3Tx58MDnrrKRr16Rz5zad/lN16pR06ZL89KfJsGFKV5Kkpqa8Adnvf1/+/tTUVDrRzNq3Tw45JHn6aaUrAAAAAABQCQ8/nAwenLz//oJdupKUS+b32iu58spKJ5lZ6cOXkZdffnkOOeSQvPLKKznkkENy7LHHZuedd86bb76Zb3zjG7nzzjtb7+nevXs22WSTPPPMM7nxxhvzi1/8Iocccki23XbbrL766vn2t7+dxx9/PNXV1VlvvVIaGir1dJXTvn0p66+fvPzyy5k2bVoGDhyYDz744BPHTy8RGT58eKZMmZJx48bl+9//frp3754NNtgg5513Xus71/lh1KhR+d3vfrdAla4kSXNzcx599NGcd955+e9//1vpOAAAAAAAAAAAAADAbFrAthACAAAAAADgs5RK5RKPv/wlGTo0ef75pLo6qapKJk369EKV++4rF000NZXvWXPN5ItfTPbbL1lttfn3DLOrqqoqr732WtZZZ51sscUWufrqq3Prrbdmxx13zF577TXT2FGjRmXMmDHp27dvWlpaUiwWU11dnfbt2ydJHn744STJGmusMdN904tb5pVCITn88HKhxs03J2eeWS7WaGpK2npPoerqpK4uWWWV5Pjjk113LZ8zQ6GQHHRQsu22yde/ngwfnkyeXNlM7dsn3bol116bbLppZbMAAAAAAMDiavjwZJttKv/eYHZMnZp885vlsvl99pm/azc0NOTJJ59Mkqy11lpp3759isViqqqqcv311+db3/pWNthgg/zpT3/KCius0PrObq211soxxxyThx9+ODvssEOSpL6+PoMHD86VV16Zb3/720mSNddcM/3798/QoUNz4YUX5qqrrsqtt96azTbbLEsskbz77vx93kqbMqWQ9dZLbrvt+bz99tvZaqutUl9fP8uxpVIphUIhb775Zu6999507949d911Vx5//PEMGzYsd999d44//vgcddRRGTFiRNZdd915mv3555/PDTfcsEAVrnxUU1NT3n///fzpT3/K//3f/6Vfv36VjgQAAAAAAAAAAAAAfE5VlQ4AAAAAAADA5zNpUnLBBckKKyTbb5+cd17yxBNJQ0N546cPPvj00pUkKRaTiRPLmy9NmpQ8/HBy1lnJ+uuXv66/vlwEsqAZOXJkWlpa0r179/Tq1Sv7779/Pvjgg9xwww15/fXXZypNqaurS4cOHXLbbbflzjvvTE1NTQqFQt5+++1ccMEFufrqq7Ppppvma1/7WkWepbY22W235JFHksceSw49NOnQIVliiXLxxpyqr58xx4EHJsOGleffe2+lK59m6aWTe+5Jfve7cilRTU1lcrRvnxx8cPLSS0pXAAAAAACgUp59Ntl664WrdGW6qVPL7xr++c95v9Z7772XCy64IBtuuGGWWmqpfPnLX85hhx2WO++8M0lSLBaTJK+88kpKpVL23XffrL766q2lK0my4oorJkl69erV+lmhUMigQYMyePDg/OpXv8q4cePy+OOP58Ybb8zzzz+fQw45JB988EF+9rOf5cUXX8wXv5h85DXhYqFv36RDh2kZNmxYJk+enHXXXTdLLbXULMdO/3144IEH8sorr2T33XdP375985WvfCU/+clPcuWVV+baa6/NL3/5y1mWrrz33nttlvvJJ59coEtXPqqpqSlXXnllXnrppUpHAQAAAAAAAAAAAAA+pwptGwQAAAAAAMDn9dxzyTnnJFddVd44qK03empuLn+NGFHejKm6Ovn2t5Nvfau8cc+CYMqUKZk2bVqWWWaZFAqFbL755tliiy1yxx135IADDkj//v1z4403Zptttsmyyy6b3XffPWeffXYOPvjg7LDDDunZs2dGjhyZf/7zn1lmmWXywx/+MF27dk2pVJqptGV+W2WVcpnOOeckTz2VDB+ePPBAuZRl9OhyIUuhUC7MmV6qUyjM2EBqypTy79FGGyWbb54MGpSss87cFbgsjgqF8s/+dtslJ5+cXH11UlU17zdVa9euvPbgwcnppycbbzxv1wMAAAAAAD7Z++8nX/xi8sEHlU4y56ZOTfbYIxk2LFl99XmzRkNDQ0477bRceumlWWeddfKtb30rXbp0Sc+ePbP22msnSWpqalIsFtOxY8ckyWuvvdZ6f2NjY1588cX88pe/zKBBg/L1r389SVrf2w0YMCC//e1vs+qqq6a+vr61PKRHjx455phj8tprr2Xo0KEZNmxYvve9lXPbbaVMnrx4tK906FDKMccU8vTTT+fuu+9Onz59svHGG6e6unqW46d/fssttyRJ1ltvvbzzzjupra1N165d079///Tv3z9f/vKXW+8pFoupqqrKCy+8kFVXXTWDBg3K7rvvnv322y9LL730HOV++umn849//GOhKF2ZrqmpKddee22+9rWvZYUVVqh0HAAAAAAAAAAAAADgMxRKpelbNAEAAAAAALAgmTIlOe64ZMiQpKmpXI4yv7RrVy5gOe205OijyyUUlXTOOefkzDPPzPDhw9OnT59UV1fnlltuyR577JGBAwfmlVdeSbt27XLppZdmxx13zNtvv52zzjor55xzTqqrq1MsFtOtW7ccfPDBOe2001JXV1fZB/ocpk4tl7G88075uKGhXL7Svn1SX58stVSy1lrlchba1qRJyZVXJmeemYwdW/6z2JZvVTt3Lv+ZOvzwcsnRssu23dwAAAAAAMCc2Wef5G9/S6ZNq3SSuVMoJKusUn7PVFPTtnOXSqX85Cc/yc9+9rP8+Mc/zn777ZcVVlghVZ/wMvHll1/O1ltvnVGjRuWAAw7ICiuskHHjxuWf//xnXnrppZx88sk55JBD0rt379R8jrBTp07NSSedlN/97nc5/fTTc/zxJ2SFFZKP9Los0urrS3n77UJ++tPv5+yzz87BBx+cn/3sZ+nVq1drcc3/Gjt2bPbbb78MHTo0xWIx/fv3zzbbbJP/+7//y4Ybbvix8c3NzampqckvfvGLnHjiiRkwYEDGjh2biRMnZtVVV83Xvva17L///unXr9/nyvziiy/muuuuW6hKVz6qtrY2+++/f5ZZZplKRwEAAAAAAAAAAAAAPoXiFQAAAAAAgAXQ0KHJ3nsn779fLt2olI4dk5VXTv7yl2SlleZurtdeey233nprevfunaWWWiqDBw/+zHumbxB0yimn5Pzzz8/LL7+czp07J0nOPPPMnHrqqZk2bVr69++f4447LnvuuWd69uzZev9jjz2WyZMnZ9y4cdlmm23SsWPHuXsIFiulUvLQQ8lZZyV33500NiZ1deVilmLx88/TqVP516amclnOMccku+1WngsAAAAAAKi8W25J9tqrXMa+KOjYMTnhhOSkkz577CcVdszK66+/nnXWWSdf+tKXct1117V+3tTUlNra2lnO+69//StXXnll7rnnnowZMybt2rXL6quvnj59+uThhx9OVVVVfvKTn+TII49MsVicZYlLqVRKS0tLampqcuCBB+byyy/PFVdcka9//eu54ILk+99PJk/+XI+w0KquTvbdN9lnn1uz4447pqamJo899ljWWGONT71v4sSJefLJJ7PkkkvmpZdeyrXXXpubbropXbt2zRlnnJH99ttvpu/59N+31VZbLe+8806uvfbatGvXLvfdd1/uv//+PPjgg5k8eXIuvvjiHHLIIZ+69tixY3PxxRenqampTb4HldKuXbt8+9vfbn1PDQAAAAAAAAAAAAAseBSvAAAAAAAALECmTEmOOy4ZMqSyhSsfVVWVtGuXnH56cvTR5fPZMW7cuJxwwgm57LLLUl1dnWnTpiVJDjjggJx00kkZMGDAZ27otNdee2Xq1Km5+eabc/nll+fUU0/Nq6++muWWWy5vvvlmNt5441x11VVZeumlP3FDJpgbpVLy5pvJiBHJsGHJffclTz2VTJyY1NSUN7sqFJKWlqS5uVyqMnBgMnhwsskmyfrrl8uLqqsr/SQAAAAAAMBHvf9+suKKyXvvVTpJ22rfPnn00WT11Wd9feTIkWlqasqqq676uec8//zzc+SRR+b222/PNttsk8ceeywjRozIu+++m9ra2qy99trZZpttkiQtLS2p/vDFyOuvv57DDz88a6yxRk444YR07949H3zwQR5++OHsvPPOaWxszHPPPZeBAwe2rlUsFlMoFGZ6hzhmzJhstdVWGTlyZB5++OFstNFG+eCDpFevBefd6rxSXd2YzTY7Nv/+90Xp0qVLjjvuuPzgBz+Yo3ejt956a/bff/+USqXcc889WWuttZLMKF157bXXssIKK2SnnXbK3//+99b73nzzzbzwwgt5/vnns/3222f55Zf/xPWLxWIuvPDCjB07du4efAFQVVWV/v37Z7/99vvcJUUAAAAAAAAAAAAAwPxVU+kAAAAAAAAAlD33XLLNNuVNnRakjYGKxXKek09Orr46uf32pEePz3dvc3NzjjjiiPzzn//MEUcckcGDB2fChAn585//nMsuuyyvv/56rr766vTu3fsT55g6dWrefPPNjBw5MmussUaeffbZrLrqqvn5z3+eDTbYIBdffHFuvfXW3HzzzTn88MOVrjBPFArJ0kuXv3beecbnzc3JtGlJQ0O5dKV9+6S+vlzGYt8lAAAAAABY8B1xRDJ5cqVTtL2GhmTPPctF8jUf/guyESNG5Pe//31uuummTJs2Lb169cqaa66ZX/ziF1lllVU+ca7pJSpvvfVWkmT8+PG59dZbc+SRR+a1115LXV1dGhsb065du+yxxx654oorWktXkuQ73/lOnnzyyVx00UXp3r17Wlpa0qlTp2y77bb5+te/nksvvTT//Oc/W4tXPlrm0djYmLfeeivDhg3Lr3/964wcOTLHH3981l133SRJ587J17+eDBlSfm+z6HopY8bcmsGDB+e4447L9ttvn6RcCtLc3Jyamln/M8HpZSrJjO/rl7/85Rx55JE57bTTcsMNN7QWr7S0tKSmpiZXXXVVkmTAgAF56623UlNTk549e6Zv377p27dvttxyy9b5P6l0ZejQoRk/fnxbfgMqplgsZsyYMXnqqaey9tprVzoOAAAAAAAAAAAAADALdp0CAAAAAABYAAwfnmy8cfLmmwtW6cpHTZ6cPP10MmhQ8sYbn++ef/zjH7n++uuzzz775Je//GX23HPPHHroofnHP/6RzTffPPfee29+/vOf5+23305S3vjnf7Vv3z49evTIO++8k5qamvz4xz/OVVddleOPPz5bbbVV9t5773zwwQe5/PLLWzd7gvmlpibp2DHp3j1Zaqny5l61tUpXAAAAAABgYXDXXcnNN5dL1hc1pVIyalTym9+Uz8eMGZPvfOc7+dvf/pZddtkl3/nOdzJgwIDcdNNN2WeffXLXXXclKZdv/K/pJSodOnRIbW1t7rvvvhxwwAHZaKONMmzYsLzyyiv505/+lF69euWqq67K2WefnWkfflMfffTR3HXXXdlhhx3Su3fvJOWyjunX11tvvSTJc88917rea6+9lgMOOCAHHHBADj744Hz961/PgQcemBdeeCEnnnhiTj311NTV1bWOP/HE5COni5wOHZLrrlsut956a+v3slAopFgsJkm++c1v5vjjj88HH3zwsXs/+v61qqqq9fd3u+22S5Lccccdrdenl7c8+OCDqaqqyrnnnpstttgi3//+93Pfffd97rzjxo3LAw88kKamptl/2AVUU1NTbr311ll+jwEAAAAAAAAAAACAylO8AgAAAAAAUGFDhyZbbJFMnFjeAGlB1tRULl1Zb73k1Vc/e/yIESOSJAcccEDatWuXYrGYxsbG1NfX55RTTsmaa66ZK6+8snVDn8L/tFVM3/jnzDPPzLHHHpsLLrggp556atZZZ53WMRtssEHOOuusXHTRRenTp0/bPCgAAAAAAACLvNNOS6ZMqXSKeWfy5OTMM0tpaUlOOeWUPPzww/nxj3+cP/zhDznjjDNy++235+c//3meeuqpnHHGGSmVSq0lK7PSpUuXJMkFF1yQ/v3751e/+lXWX3/99OrVKwcddFBOPfXUdOvWLVdddVVrkcp///vftLS05J133snYsWOTlN8J1tfXJ0neeOONJEmPHj1a1+nVq1eefvrp3H///Rk6dGgKhUJOPPHEPPTQQ/npT386U+lKkiy/fHLGGUnHjm33vVtQ1NcnX/1qsuuuHTNw4MCPFamMHj06Q4YMya9+9at07ty59dorr7zSOma6YrHYWtby/PPPJ0mWXXbZJDPey7a0tOTII4/Mf/7zn9x8883ZfPPNc9NNN2W33XbLmWeeOctinmRGwUuxWMyVV165SJWuTNfc3Jy//vWvM/0eAAAAAAAAAAAAAAALBsUrAAAAAAAAFTRiRLL99uVNjxYWLS3Ju+8mm22WvPXWp4+dvqHSBx980PrZ9I2Qtthii+y3336ZPHlyrr/++tbNfz66Uc30jZ0GDhyYX/3qV9lkk02SlDfsmT5u6aWXzjHHHJM11lijbR4QAAAAAACARd4rryTDhlU6xbw3bVohl1zydm666aastdZa+e53v5va2tqUSqUUCoV873vfy6BBg3L//ffnuuuum+Uc09/L9evXL/369UupVMr++++fZZZZJsVisbXcY4sttsimm26akSNHthZ7rLzyyllhhRVy991358ILL0ySTJkyJS+//HLOOuusnHPOOVlqqaWy3377ta7VsWPH/PnPf84dd9yRV155JQ888EB+9KMfZZVVVvnE5zzqqGS11ZJP6Y1ZKHXsmJx//ozzQqHQelwqldK7d+/89re/zVlnnZWk/B512rRpueqqq7LJJpvk7rvvTkNDQ5JyCcv03/vLL788SbLjjju2XkvK72e//OUvZ+DAgdl+++1z8cUX55///GeWWGKJnHLKKXnooYdmmXN6rj/96U8ZN27cTDkXFcViMWPGjGl9Bw4AAAAAAAAAAAAALDgUrwAAAAAAAFTIc88lW2+9cJWuTFcsJmPHlstXxo375HHTi1KGfbhr1fQNe6ZvzrTDDjtko402ygMPPJAnn3wySWa5CU+xWJzp16qqqkVysx4AAAAAAADmj3PPLb/zWtR98EFy0UVL5t13301tbW2qP2wmKRQKKZVKadeuXb72ta8lSW655Za8++67nzjXyiuvnFVXXTVJ8uqrryYpv7+b/t6uZ8+e6dmzZ6ZNm5aamprWe4444ogUi8X89Kc/zZprrpk999wz++yzT0444YSssMIKueaaa1pLVabPtfLKK2ellVZqfb/4Waqqkj//OWnXbna/QwuuDh2Sq65KunSZ9fVCoZDa2tocddRROeaYY5LMeI/ap0+fPP/88/nmN7+Z73znO7n66qtz33335Z577sn222+f++67L0svvXT23HPP1rmSGe9xpx83Nzdno402yve///1MmzYtv/vd7z42LkkaGhryy1/+Mi+++GJqa2vb+luxwGhqasr9999f6RgAAAAAAAAAAAAAwP9QvAIAAAAAAFABDQ3JDjskEydWOsmca25O3ngj2Xff5H/21Wm12mqrpVOnTnnssccyatSoJOVNeKZv3LP66qtnq622yoQJEzJixIgkM8pVRo0alfPPPz/FYjFVVVUplUqfe2MlAAAAAAAA+CQNDckf/5g0NlY6yfzx9NN1WXLJQenevXveeuutj13fZJNNssIKK+TRRx9tLVT5aLHG9Hd7/fv3z5e+9KUkybBhw2a6liQdOnTIc889l6ampqy44oqt8xx55JE555xzsvfee6epqSnPPPNMunTpknPPPTf/+te/suWWW7bJc66wQnLGGUnHjm0yXUXV1ydf/Wqy3Xazf29dXV0OOuig3HDDDdlggw1y5ZVXZv/9988222yTrbfeOv/617+y+eab57zzzkv79u1b388mmem4UCi0FuistdZa6datW9566628/fbbrcU9STJy5Mh84xvfyBVXXJEOHTrM1XMvDN57773897//rXQMAAAAAAAAAAAAAOAj7EwFAAAAAABQAT/6UTJ27CcXliwsGhuTBx9Mrrlm1tc32mijrLbaannggQfy6KOPJpmx+dL0TXu++MUvJkluueWWJGktVznppJNy5JFH5kc/+tFM9wEAAAAAAMDcuPbaSieYv4rFQlpavpVx48ZlwoQJScqFKNPfvw0YMCCrrrpqRo8enddffz3JrN/NtWvXLgceeGCWW265PPzww/nLX/6S6urqJMnEiRNzxRVX5N///ne23nrrLLPMMjPde/jhh+eKK67IXXfdlddffz133nlnjjjiiPTt27dNn/Woo5INNywXlyysqquTnj2T88+fmzmqs9VWW+Waa67Je++9lz//+c859thjc8opp+Svf/1rrrnmmuy8884plUqpqqrKq6++msmTJ7f+fiZJS0tL63GpVMp7772XhoaGdO/ePUn5Z+T222/PlltumTvuuCP77bdf67veRVlzc3MefvjhSscAAAAAAAAAAAAAAD5i0f+bzAAAAAAAAAuYRx9NLrggmTKl0knaxuTJyeGHJ2+//fFr3bp1yz777JMJEybkL3/5S1555ZUkad3AJ0m22GKLLL300mloaMjbb7/dWshywAEHpH379ll33XXn27MAAAAAAACw6Dv//GTSpEqnmH+amgqZPHnPvPrqaxkzZkySmYtVllpqqSy//PKZPHly3n333ZRKpVnO09LSkiWWWCKnn356ll9++ey3337Zdddd84Mf/CDf/va3c/jhh2fNNdfML3/5y/To0WOmcpckqampydJLLz1Pn7WqKvnHP5JVV03atZunS80ThULSrVvy4INJly5tM2d9fX322GOP/PznP89PfvKT7LLLLunTp8+H65V/fy677LJst912+etf/5pJH/7hmF7C8vbbb+faD9uKNt1009TW1mbq1KkZMmRIvva1r2XttdfOXXfdlaamprYJvIArlUr5z3/+k2nTplU6CgAAAAAAAAAAAADwIcUrAAAAAAAA81FDQ7LnnsnUqZVO0rYaGpIDDkhmtQfTAQcckE033TT/+Mc/cv3116e5uTmFQiEtLS1JktGjR6ehoSFdu3ZN7969WwtZtt5660yePDl77bXX/HwUAAAAAAAAFmGlUvLUU5VOUQl1GTeuQ5588sk0Nze3fjq9ZKVr165JkmnTpqVQKKRYLLaOmT5+eknH17/+9Vx++eX50pe+lCeeeCLnnXde/vnPf2avvfbKH//4x6y77rozjZ/fOnRI7rknWW65pK6uIhHmSKGQLLlkuXRl2WXn37otLS1ZZZVVMmbMmBx11FE57LDDcskll+TOO+/Mo48+msMPPzznnXdeBg4cmH322SdJ8sILL+Tyyy/P+PHjs9VWW+XNN9/8xMKeRVGhUMgTTzxR6RgAAAAAAAAAAAAAwIcUrwAAAAAAAMxHP/pR8s47lU7R9pqakqFDk2uu+fi1rl275rjjjku3bt1y+umn57LLLkuSVFdX5/33388f/vCHTJgwoXWTnsVpQx4AAAAAAADmr1deKRdczK4DDiiXtkz/+jzWXDM555zye7TJk2fc++qrn37fTjsld9yRjBuXTJ2avPhictZZSbdus597unbtCqmv3yx33XVXRo0alSQpFotpampKknT7cPKJEycmSaqqqvLee+/l4IMPzmGHHZZk5vd4m222WW699dbcfPPNeeaZZ/Luu+/m0ksvzQYbbDDnIdtQly7Jv/+drLZaUl9f6TSfrbo66dEjeeSRZKWV5vfa1dlnn31y3XXXZYcddsitt96aQw89NLvssks22mij3HTTTVl11VXzm9/8JptsskmSpEOHDllxxRWz3HLL5bjjjstdd92VlpaW+Ru8gpqamjJixIhKxwAAAAAAAAAAAAAAPlQo2bkKAAAAAABgvnjttWTVVZOGhkonmXe6dCkXy9TVzfx5S0tLrrrqqhx44IGpr6/P3nvvnX79+uW1117Ltddem8022yyXXnppll122coEBwAAAAAAYLFw7bXJN76RfNgv8rkdcEAyZMiM889T3vLd7ya/+c3HP3/ttWT55Wd9zymnJCefPOtrr76abL55MmbMZ6/9v6qqSlluuevy6qv75Le//W2OOuqoma4fcsghufrqq/P3v/892267bZJyuUS7du2SJJMmTUqHDh1muqdYLKaqqmr2w8xHkycnO+yQjBiRTJlS6TSzVl+fLLVUuaBnQXldetttt+XBBx9Mu3btstZaa2WVVVbJyiuvnFKplMKHP/yTJk3Kf/7znzzyyCMZN27cAv+z0Naqqqpy4oknprq6utJRAAAAAAAAAAAAAGCxV1PpAAAAAAAAAIuL885LisVKp5i3WlqSG29M9tln5s+rq6uz//77p6WlJZdcckkuu+yydOzYMe3atcu3v/3tnH766Wnfvn1lQgMAAAAAALDYeOSR5IMP5s9a48cn//xnMnx40qNHcsQRnz5+8OAZpSstLclJJyXPPZccf3yyySblspY//jHZfvvZz1IsFlJfXy5UOeuss7L22mtns802y9tvv51bb70111xzTVZcccUMHjz4w/VbUltbm1/96lfp27dvawHLRy0MRRsdOyZ3352ceWbys58lDQ1JqVTpVDO0b5/stVdy7rlJ586VTjPD9ttvn+1n8YNW+EjjUKdOnbLRRhulW7duuf7669PY2Pipc6699tr56le/2np+6qmnfmzMyR9pHfrb3/6WJ598crZyr7/++vnKV77Sev7aa6/lsssu+9i4Ll265Atf+EIGDBiQTp06Zdq0aRk9enQeeuihjB49+nOtVVNTk7Fjx6Z3796zlREAAAAAAAAAAAAAaHuKVwAAAAAAAOaDadOSP/wh+Yy9ZhZ6kyaVNy363+KV6Q466KDss88+GTt2bF5++eWst9566dKly/wNCQAAAAAAwGLrvvvmX/HGZZeVv5LkgAM+u3jle9+bcXzJJckvflE+HjEief31pKoq2W67ZLXVkmefnf08o0YtmZ/85OT89KenZ8stt8zGG2+c2traDBs2LKusskquvPLKdOjQIaVSKdXV1UmSY489dvYXWsDU1CQ/+lGy667JnnuWv5eTJ1c2U319uWjl6quTL32pslnmRrFYzBtvvJGmpqZKR0m3bt2yzTbbfOa43r17Z//990/79u1bP6upqckqq6ySlVdeOTfddNPnKnwplUp56623FK8AAAAAAAAAAAAAwAKgqtIBAAAAAAAAFgfXXz//NnCqtBdeSJ5++pOvt2/fPv369cuWW26pdAUAAAAAAID56sUXK53gk2255YzjoUNnHI8Zk4waNeN8q63mbP7m5uTww0/O3//+9xx22GGZOnVqmpubc9JJJ+X666/PaqutllKplEKhMGcLLOBWWy158snkhz9M2rdPKvWYHToke++dvPzywl26kiRVVVV5/fXXU6rwy/BCoZBdd901dXV1n1oCUygUsvvuu7eWrrz44ou55ppr8tBDDyUpP89XvvKVLLnkkp+5ZlNTU0aPHt0m+QEAAAAAAAAAAACAuVNT6QAAAAAAAACLgzPPTCZNqnSK+aOxMTnnnOSSSyqdBAAAAAAAAGbW0FDpBLO25JJJt24zzt9+e+brb7+dLLdc+XjAgDlbo6am/M7yK1/5SnbYYYck5aKJj1pUS1emq6lJfvSjZNddk+OPT/71r3IBy7z+uaipSWprkzXWSH7xizkvz1kQvf2/P6wV8IUvfCHLLLNMxo8fn+eeey6bbLLJLMettNJK6dGjR5KkoaEh1113XZqbm/Piiy+mV69eGTBgQGpra7PBBhvkX//612euq3gFAAAAAAAAAAAAABYMVZ89BAAAAAAAgLnx5JPJyJGVTjH/tLQkf/5zMnFipZMAAAAAAADADKVS0txc6RSz1rHjzOeNjZ983qnTnK1RVZVMnTr9uOpjpSuLk9VWS26+OXn11eQHP0i6dk06d277dTp2TDp0SA45JBkxIhk2bNEqXWloaEjj//6wzmd9+vTJ5ptvnmKxmL/+9a+ZNm3aJ45dfvnlW4/feuutNH/kPwgfLVFZbnrL0Wd4//33Zz8wAAAAAAAAAAAAANDmaiodAAAAAAAAYFH3978nTU2VTjF/1dYm996b7LxzpZMAAAAAAABAWWNjUiiUC1gWNJMnz3zert0nn0+aNGdrFApJQ8Oc3buo6tMnOfXU5Mc/Lhex/OpXyfDhSX19Uix+/Pfls7RvX35XOmVKsuKKydFHJ1//+seLdRYVjY2Nqa6uTrFYnO17Tz755Llev6amJrvttluqq6vz4IMPZtSoUTOVq/yvJZdcsvV40v/8Qfroebdu3T7X+i0tLSmVSikUCrMXHAAAAAAAAAAAAABoU4pXAAAAAAAA5rH77kuamyudYv6aPDkZNkzxCgAAAAAAAAuO2tpymcaCaPz45L33kul9D717z3y9T58Zxy+/PGdrlErl7wEfV1OT7Lpr+au5OXn22WTEiGTo0OShh8rf86qqpLq6/GuhUP5Zamkpj1966WTjjZMvfCEZNChZe+1yCcuirrm5uaKlI9tss0169OiRt99+O3ffffdnjq+rq2s9bmlpmenaR88/Ou7TFAqFtLS0pKbGP9MEAAAAAAAAAAAAgEryN3oBAAAAAADmsSeemLP7DjggGTJkxvnn2a/m0kuTAw/85OvDhycbbDDj/J57ki22+Ox5l1suef31zx43XUtLcv/9n388AAAAAAAAzGvTizP+p29hgXHPPcnuu5ePv/CF5LLLysfLLZf06zdj3Ofol5ilUmnxKAOZWzU1yVprlb8OOqj8WVNTuRynoSGZOrVcutK+fflriSWS+vqKRq6Y5ubmOb73kksu+dhnBx988Oe+v2/fvtlggw3S3NycG2+8McXP0arU2NjYevy/ZSkfPf/ouE9TVVWV5uZmxSsAAAAAAAAAAAAAUGH+Ri8AAAAAAMA8NHZsMmlSpVPMvaam2b/nqafaPgcAAAAAAADMjbq6cnFGWzn55OSUU8rHQ4bMKOpIkmWXTdZbr3w8/dck6dAh2WWX8vG77yYPPlg+/t3vZhSvHHhg8vLLybPPJieeOOPef/2r/NmcmF4WwuyrrU169qx0igVPdXX1HN87evTouVq7c+fOKRQKqampybe+9a1ZjlluueVy8skn59///nduv/32jB8/vvVap06dZhr70fP33nvvc2UolUpz9T0AAAAAAAAAAAAAANqG4hUAAAAAAIB5aMSI8uZFjY3zf+099kjefnvmzz74YObzo45KunT5+L3HH5/stFP5+MEHkzffnP31p00r39e37+zfCwAAAAAAAPPC0ksnI0fOn7W22qpcxvK/lloq+dvfysf33ptsuWX5+P77k5/+NDnppKS6OjnjjJnve/315NBD5zxPY6N3d7StmpqalEqlSsf43F599dVsvPHGSZI+ffqkpqYmzc3NSZL+/fu3jnvttdc+13zFYjE1Nf6JJgAAAAAAAAAAAABUmr/VCwAAAAAAMA8NG5ZMnlyZtYcPL2++9Gmeeebjny2xRPLFL844P+usOVu/rq6cYeed5+x+AAAAAAAAaGsbbzz/ilfmxI9/XH7HdtRRyXrrJR06JKNHJzfdlPz858m778753AMGJDoiaEu1tbUpFovzdI0uXbrke9/7Xuv5qaeemiR55513ctttt31s/IorrpgVV1wxSfLee+9l2LBhefvtt5MkL730UsaNG5fu3bunXbt22WuvvTJ8+PAsv/zyWW655ZIkTU1NGT58+OfKVigUUigU5uLpAAAAAAAAAAAAAIC24K/KAwAAAAAAzEP/+U/S3FyZte+/P+nVK2loKBesXHZZ8sc/JqXSp9/3zW+Wy1eS5MUXk7//fc7Wb2hIXn55zu4FAAAAAACAeeELX0huvDGZMmX27rvssvLX/zr11PLX7NzzWf7+9zl/R/dpBg9u+zlZvLVv3z5VVVVpaWmZ72u///77eeSRRz72eX19fWvxysSJE2caUyqVcsMNN2T//fdPfX19Vlpppay00kozXb/11lvz/vvvf64MS0x/sQ4AAAAAAAAAAAAAVFRVpQMAAAAAAAAsyiZPrtza/fol7dolXbokm22WXHRRct11n35PdXXyne/MOD/nnM8uavkkLS3l8hUAAAAAAABYUAwalNTUVDrF/NepU7LpppVOwaKmUCikZ8+elY4xW95666384Q9/yGOPPZYJEyakpaUlU6ZMyQsvvJAhQ4bkiSee+Nxz9e3bd94FBQAAAAAAAAAAAAA+t0KpNKdbZQEAAAAAAPBZttwyuffeObv3gAOSIUNmnBcKn33Pb36TdO+e3H13Mnp00qNHcuSR5eKV6fba65MLWPbdN7nqqvLx2LHl8pa5KU856aTk9NPn/H4AAAAAAABoS9OmJZ07J01NlU4yf3XunAwdmqy1VqWTsKi544478vDDD1c6xnxXU1OTL33pS9loo40qHQUAAAAAAAAAAAAAFns1lQ4AAAAAAACwKGtunr/rfe97H//sr39NnnsuWX758vlOO31y8cqxx844Pv/8uStdScobVwEAAAAAAMCCol27pH//ZOTISieZvxoaktVWq3QKFkVLL7106urq0tjYWOko81V1dXX69u1b6RgAAAAAAAAAAAAAQJKqSgcAAAAAAABYlNXXVzpBufxkxIgZ5716zXrcllsm661XPp46Nfn97+d+7Y4d534OAAAAAAAAaEv77FMuYFmcbLVVUlNT6RQsivr27ZtSqVTpGPNdU1NTevfuXekYAAAAAAAAAAAAAEAUrwAAAAAAAMxTHTrMv7U6d05WXfXjn9fXJ4MGzTh/661Z33/ssTOOL788effductTU5O0bz93cwAAAAAAAEBbO+KISieYvzp1Sn7wg0qnYFG15JJLVjpCRXTu3Dm1tbWVjgEAAAAAAAAAAAAARPEKAAAAAADAPNWtW9vPefLJSalU/rr00pnXevrp5B//SL7xjWSrrZK9907+9a9k+eVnjLv22o/PucoqyQ47lI+LxeTss+c+Z21tuQwGAAAAAAAAFiR9+5bfpRUKlU4yf3Tpkmy5ZaVTsKgqFApZeeWVU1hc/kAlqa6uzuqrr17pGAAAAAAAAAAAAADAh2oqHQAAAAAAAGBRtsEGyV/+kkydOn/Wq65OvvKV8tesnHdecuutH//8mGOSqqry8c03Jy+9NPdZamuTNdec+3kAAAAAAACgrX3/+8kDDySTJlU6ybzVoUP5WRejTgwqYNNNN82LL76YpqamSkeZbzbccMNKRwAAAAAAAAAAAAAAPlRV6QAAAAAAAACLsvXXLxeQzA9vvJHsvXdyxRXJs88m772XNDUlb72V3HRTstNOyZFHfvy+nj2T//u/GednndU2eaZOTdZZp23mAgAAAAAAgLa0xRZJ166VTjHvFYvJAQdUOgWLur59+2aJJZaodIz5pn///unSpUulYwAAAAAAAAAAAAAAHyqUSqVSpUMAAAAAAAAsqhoaks6dk+bmSieZ/5ZdNhk1qtIpAAAAAAAAYNZ+//vk+OOTKVMqnWTeqK1N9t47ueKKSidhcfDEE0/kn//8ZxobGysdZZ6qq6vL3nvvnRVWWKHSUQAAAAAAAAAAAACAD1VVOgAAAAAAAMCirL6+XECyONpgg0onAAAAAAAAgE/2zW8mfftWOsW8U1+f/OpXlU7B4mL11VdPqVSqdIx5rl27dll++eUrHQMAAAAAAAAAAAAA+AjFKwAAAAAAAPPYRhtVOsH8V1+fbL55pVMAAAAAAADAJ6urS667LmnfvtJJ2l7HjskFFyS9e1c6CYuL2trarLfeeqmurq50lHmmtrY2m2yySQqFQqWjAAAAAAAAAAAAAAAfoXgFAAAAAABgHttii6RDh0qnmL9qa5MNN6x0CgAAAAAAAPh066yTfO97i9b7vNraZLPNkn33rXQSFjdbbLFF6urqKh1jnunUqVM29CIcAAAAAAAAAAAAABY4hVKpVKp0CAAAAAAAgEXZuHHJMsskDQ2VTjL/9OmTjBmTVFVVOgkAAAAAAAB8usbGZPXVk5EjK52kbXTunLz4YtK7d6WTsDh66aWXct1116WpqanSUdpUTU1NDj744PTp06fSUQAAAAAAAAAAAACA/2GrKwAAAAAAgHmse/dk550XnxKSDh2SY49dfJ4XAAAAAACAhVtdXXLddUn79pVOMvc6dkwuuEDpCpWz0korZeDAgampqal0lDZTW1ubjTfeWOkKAAAAAAAAAAAAACygbHcFAAAAAAAwHxx33KKxUdPnUSwmBx9c6RQAAAAAAADw+a2zTvK73yUdOlQ6yZzr0CHZf/9k330rnYTF3Ve+8pXU1tZWOkab6dSpU7bYYotKxwAAAAAAAAAAAAAAPoHiFQAAAAAAgPlggw2SZZapdIp5r6oq2XXXpGvXSicBAAAAAACA2XPoocnJJy+c5SsdOiQ775z8/vdJoVDpNCzu6uvrs9tuuy0S5Ss1NTXZc889U11dXekoAAAAAAAAAAAAAMAnULwCAAAAAAAwnxx/fNKxY6VTzFv19cmxx1Y6BQAAAAAAAMyZH/wgOe64hat8pUOHZNttkyuuSKr8azEWECuuuGI23XTThbp8paamJl/+8pfTp0+fSkcBAAAAAAAAAAAAAD5FoVQqlSodAgAAAAAAYHEwZUqy7LLJe+9VOsm8UVWVrLNOMmJEpZMAAAAAAADA3DnnnOSkk8rv+BZkHTsme+6Z/PGPSXV1pdPAzEqlUm6//fY89thjaWpqqnSc2VJbW5stt9wym2yySaWjAAAAAAAAAAAAAACfoarSAQAAAAAAABYXHTokl19e/nVR1K5dcs01lU4BAAAAAAAAc+/oo5MLLyy/21tQC03at0++853kkksW3Iws3gqFQrbbbrusueaaqa2trXScz622tjabbbaZ0hUAAAAAAAAAAAAAWEgUSqVSqdIhAAAAAAAAFid77538/e/JtGmVTtJ2OnZMTj45+f73K50EAAAAAAAA2s4rryT77JM8+2wyeXKl05S1b5/06JFce22y8caVTgOfrVQq5c4778yjjz6apqamSsf5VDU1Ndlmm22y4YYbVjoKAAAAAAAAAAAAAPA5KV4BAAAAAACYz95/PxkwoPzroqCqKllzzWTEiKS6utJpAAAAAAAAoG0Vi8nvf5/88IfJtGlJS0vlsrRvnxx2WPLznyf19ZXLAXPi3//+d+666640NzdXOsrHVFVVpbq6OjvvvHPWWGONSscBAAAAAAAAAAAAAGaD4hUAAAAAAIAKuOWWZK+9kilTKp1k7rVvnzzxRLLyypVOAgAAAAAAAPPOK68k++yTPPdcMmnS/F27U6eka9fk2muTjTeev2tDWxo7dmyuu+66jB8/Pk1NTZWOkySpra1N7969s/vuu6dLly6VjgMAAAAAAAAAAAAAzCbFKwAAAAAAABWy777J3/6WTJ1a6SRzrkOH5LTTkmOPrXQSAAAAAAAAmPeKxeTOO5Nf/jK5//7mNDU1J6mfJ2tVVyft2iUrrZQcf3yy++5JXd08WQrmq2KxmKFDh+aBBx5Ic3NzxXJUVVWluro62267bQYNGpRCoVCxLAAAAAAAAAAAAADAnFO8AgAAAAAAUCHTpiVf+lIyfHjS0FDpNLOvQ4dkv/2SCy5I7D8DAAAAAADA4uYLX9g3Tz21eYrFb6RQqM4HH7TNvB06lAte9t47OfroZO2122ZeWNCMHTs21113XSZMmJDGxsb5unZtbW169+6d3XffPV26dJmvawMAAAAAAAAAAAAAbUvxCgAAAAAAQAVNnpxstlny/PPlIpaFRYcOyU47JVdfnVRVVToNAAAAAAAAzH/dunXLnnvumbPOOje33lqXW24p5eGHk9dfLySZmqamliSdPnWO+vqkri6ZMiXp0yfZYINk222T3XZLevacL48BFVUqlfLyyy/nwQcfzJgxY1IqldLS0jJP1qqpqUmpVMqAAQOy6aabpl+/fikUCvNkLQAAAAAAAAAAAABg/qmpdAAAAAAAAIDFWceOyX33JVttlTz7bNLQUOlEn61jx3LpyhVXKF0BAAAAAABg8TR+/PjU1NSkR48e6dy5Lnvvney9d7nAobExuf/+qTnssIsyalS/rLXWTqmu7pwxY97NW2/9N2uvvXKWWKI2vXolgwcngwYl66yTdPpIR0tTU2WeC+a3QqGQFVdcMSuuuGLGjx+fYcOGZcSIEUmSxsbGNlmjrq4u1dXV2WijjTJo0KB06vTphUgAAAAAAAAAAAAAwMKlUCqVSpUOAQAAAAAAsLibMiX5yleSRx5Jpk6tdJpP1qFDcsABye9/r3QFAAAAAACAxdfIkSOzzTbb5Etf+lIuvvjiFIvFVP3PC7R77rknu+66a1ZbbbXceeed+cEPfpAhQ4Zk0qRJnzn/mDFJfX3So8e8egJYcDU3N+f555/Pq6++mtGjR2fcuHGpqalJqVRK02e0EtXV1aVUKqVYLKZHjx7p169fBgwYkJVWWuljf0YBAAAAAAAAAAAAgEWD4hUAAAAAAIAFRGNjcvzxyR/+sOCVr1RXJ+3aJb/4RXLkkUmhUOlEAAAAAAAAUDlvvvlmdt555yy55JK58847UyqVUpjFS7TTTz89p556avbbb79MmzYtTzzxRJ599tnPnL9YTFpaktraeZEeFi7FYjFjx47NW2+9lTFjxmTixIlpampKU1NTCoVCamtrU1NTkyWXXDLLLrts+vTpk+7du8/yzyQAAAAAAAAAAAAAsOhRvAIAAAAAALCA+fe/k732St59d8EoYOnYMVltteTPf05WWKHSaQAAAAAAAKDyisVifv3rX+e1117Lj3/84/Tq1Wum69OLWCZOnJh99tknt912W5LkwAMPzCWXXFKJyAAAAAAAAAAAAAAAsEiqqnQAAAAAAAAAZrbxxsmLLyaHHZa0b1+5HNXVSYcOyRlnlMtglK4AAAAAAABAWVVVVb797W/nhBNOyJJLLvmx64VCIS0tLVliiSVy0kknZcCAAUmS9ddffz4nBQAAAAAAAAAAAACARVuhVCqVKh0CAAAAAACAWfv3v5MDDkjeeCOZMiWZH292amqS2tpk/fWTIUMUrgAAAAAAAMDsmv5PtpqamlJXV5crr7wy559/fi688MKstdZaFU4HAAAAAAAAAAAAAACLDsUrAAAAAAAAC7hSKXnkkeSss5JbbkkKhWTq1LZfp1On8lr7759897vJwIFtvwYAAAAAAAAsbkqlUgqFQsaPH58lllgiVVVVlY4EAAAAAAAAAAAAAACLDMUrAAAAAAAAC5GxY5OLL05+85ukoSFpaUmmTJnz+Tp1SorFpE+f5IQTkq99LenYsc3iAgAAAAAAwCJn3LhxufDCC9O+ffscc8wxrcUqSTJp0qQMHTo0kydPTp8+fTJw4MB07959nuT46LoAAAAAAAAAAAAAALC4UrwCAAAAAACwEGppSZ54IhkxIhk6NHn44eT115P6+vL1YrE8plhMqquTqqryr8Vi0tSUrLxyMnhwsummyfrrJwMHJvZkAgAAAAAAgM9244035qijjspRRx2VE044IUm5cOWCCy7Iz372sxQKhbS0tKRHjx7ZZpttcswxx2TgwIFzXZRSKpUybty4PPbYYxk6dGjGjx+fd955Jz169Mg+++yTwYMHt9UjAgAAAAAAAAAAAADAQkPxCgAAAAAAwCKisTF55pnkhReSqVOThobyZ+3aJe3bJx07JmusUS5dqa6udFoAAAAAAABYOB1++OG56667csUVV2TjjTdOkpx44on5xS9+kc6dO2fNNdfMUkstlZEjR+aZZ57JCiuskL/+9a9Zc80153jNYcOGZciQIbn33nvz6quvZtq0aampqUlzc3PrmBNOOCHf+973stRSS831MwIAAAAAAAAAAAAAwMKiptIBAAAAAAAAaBt1dcl665W/AAAAAAAAgHnjkUceyUorrZQVVlghSfLYY4/l6quvzrrrrps//elPWWmllTJhwoS88cYb+dOf/pSLLrooQ4YMyS9/+ctUV1fP1lpTp07Neeedl/POOy+jRo3Ksssum5122inrrrtu+vbtm549eyZJzj///Jxzzjmpq6vLKaec0taPDAAAAAAAAAAAAAAAC6xCqVQqVToEAAAAAAAAAAAAAAAAwMJgtdVWy5prrpkhQ4akffv2+eMf/5hvfvObuf/++zN48OCPjd9kk00yduzY3HvvvVlmmWVma62jjz46v/3tb9O1a9ccfvjh2XbbbTNw4MD06NEjNTU1rePGjRuXgw46KI8++mjeeuutuX5GAAAAAAAAAAAAAABYWNR89hAAAAAAAAAAAAAAAACAxVBzc/Lcc8nw4clDD6X4+OP555gxyciRaf/IIynV1maXyZOzWqmU9a+5JhkzJhk0KBkwIC2lUqqrq7PRRhvl4osvTufOnWdr6TvuuCO//e1vs/HGG+fMM8/MhhtumHbt2s00plgsJkm6d++ezTffPLfeemueeuqprLXWWm32LQAAAAAAWFy1FFvywrgXMvzN4XlkzCN5c9KbmdI0JVObpqaQQjrUdUjH2o5ZoesK2XiZjTOoz6D069IvhUKh0tEBAAAAAAAWK4pXAAAAAAAAAAAAAAAAAJKkVEruuSe55prkwQeTl19O2rVLisVk8uRUJek/fezrr6eQpOeHX6ULLkiuuCKllpakWEz1qqum+IUvpNPLL6d9+/bp0qXLbMQo5f7770+SnHHGGfnCF74w07Xpm/YVCoU0NjamXbt2mThxYjp27Jg333xT8QoAAAAAwBxoaG7ITS/clLtfvTsPjnowL733Umqra5MkkxonfeJ9hRTSua5zmovNKRQKWWOpNbJ5/82z3YDtsuXyW6aqUDW/HgEAAAAAAGCxVCiVSqVKhwAAAAAAAAAAAAAAAAComPHjk8suS846q3w86ZM30JsdpaqqTC0WM3aJJdL/vPOSPfZI6us/17277bZbnn766dx3333p27dvisViqqqqMv2fg00vX0mS0aNHZ5tttsnEiRPz0ksvpWPHjm2SHwAAAABgcfDq+6/m3GHn5o+P/TFJ8kHjB3M9ZyGFdKzrmM51nXPsJsfm4HUPTtf2Xed6XgAAAAAAAD6uqtIBAAAAAAAAAAAAAAAAACriySeT/fdP+vRJTjwxGTOmzUpXkqRQLKZDkv4TJyZHHJH07Jkcc0zy2mufee/qq6+e8ePH58UXX0ySNDU1lecsFFpLV0aPHp2LLroom2++eV566aUcccQRSlcAAAAAAD6HlmJLbnnxlmwxZIusdv5qOe/R8/JB4wdtUrqSJKWUMqlxUt6a9FZ+cu9P0vfXfbPvDftmxJsj2mR+AAAAAAAAZiiUSqVSpUMAAAAAAAAAAAAAAAAAzDeTJiXf/W7y5z8n06YlLS3zb+26uqS6ulz0csIJSU3NLIc999xzWW+99bL11lvnN7/5TVZcccWUSqW88sorGTlyZB5//PHcc889ue+++9LY2Jh999035513Xrp06TL/ngUAAAAAYCH09H+fzl7X75UxE8dkUmPblXF/lqpCVepr6rPFclvk0l0uzVIdl5pvawMAAAAAACzKFK8AAAAAAAAAAAAAAAAAi4977km+9rVkwoSkoaFyOTp2TPr3T667LllttVkOOfbYY3Peeeela9euWW211TJ58uQ0NjbmrbfeytixY9O+fftssskm+da3vpWvfvWr8zc/AAAAAMBCpqmlKWc8cEbOfPDMNDQ3pJTKbL9VV12X+pr6/HGnP2bP1fesSAYAAAAAAIBFieIVAAAAAAAAAAAAAAAAYNE3aVLy3e8m11yTTJ1a6TRlhUJSX5+ceGJywglJTc1Ml1taWnLeeefl8ssvz5NPPpmWlpYss8wyWX755bPmmmtm4403zkYbbZQVV1wxhUIhxWIxVVVVFXoYAAAAAIAF1zPvPJM9rt0joyeOzpSmKZWOkyTpWNsxX1zuixmyy5D07Niz0nEAAAAAAAAWWopXAAAAAAAAAAAAAAAAgEXb008n226bjB+fNDRUOs3HdeiQrLBC8q9/Jb17f+xyS0tLhg8fnt69e2fatGmpqanJUkstlU6dOlUgLAAAAADAwqNUKuWXD/0yp957ahqaG1LKgrXlVl11Xepr6vOXPf6S7VfcvtJxAAAAAAAAFkqKVwAAAAAAAAAAAAAAAIBF17//XS5d+eCDSif5dLW1Sc+eyUMPJf37z3Spubk5NTU1s7ytVCqlUCjMj4QAAAAAAAuVUqmU79723fzp8T9lStOUSsf5VO1r2uePO/8x+665b6WjAAAAAAAALHQUrwAAAAAAAAAAAAAAAACLpnvvTXbcMZk8udJJPp/q6mTJJcvlKyuv/InDlK0AAAAAAHy6YqmYA/92YG587sZMblo4/h9xh9oOOWvbs3LE+kdUOgoAAAAAAMBCparSAQAAAAAAAAAAAAAAAADa3LBhC1fpSpK0tCTvvZcMHpyMHt368ZtvvplrrrkmEyZMSBKlKwAAAAAAn6JUKuWwmw/LDc/dsNCUriTJlKYpOfb2Y3PZk5dVOgoAAAAAAMBCpVAqlUqVDgEAAAAAAAAAAAAAAADQZv7zn2TTTZOJEyudZM5UVyd9+yYjRiQ9e6ampibFYjE33HBDdt1110+9tVQqpVQqpaqqaj6FBQAAAABYsBz/r+Pz+0d/nylNUyodZY60r2mfa3a/JrusskulowAAAAAAACwU/O15AAAAAAAAAAAAAAAAYNHR0JDssEPywQeVTjLnWlqSt99O9torKZVy6KGHZtNNN83AgQM/8ZZSqZQkKRQKSlcAAAAAgMXWjc/duFCXriTJ1Oap2ffGfTPyvZGVjgIAAAAAALBQKJSm/416AAAAAAAAAAAAAAAAgIXdd7+bXHxxMnVqpZPMvY4dk3PPTQ466HMNb2lpyRVXXJFbbrkl/fr1y0EHHZQ11lhjHocEAAAAAFgwvDvl3az4uxUzYdqESkeZa1WFqqzTa508+s1HU1VQtg0AAAAAAPBpFK8AAAAAAAAAAAAAAAAAi4Z//zvZaqtFo3Rluk6dkuefT0vv3mlubk67du0ybdq0jBo1Kp07d07nzp3TsWPHTJkyJQcddFCuu+661lsHDBiQ8847L9tuu20FHwAAAAAAYP7Y+Zqdc/vLt6expbHSUdpEx9qOOW3L03LMJsdUOgoAAAAAAMACTfEKAAAAAAAAAAAAAAAAsPCbOjVZeeVkzJhKJ2lbNTXJZpsl99yTFAppaWnJ+eefn+uvvz4vvfRSevfunR/84AdZe+21s/rqq2fbbbfNYYcdlurq6hxyyCFZdtll8/DDD6ddu3aVfhIAAAAAgHnmhmdvyP5/2z9TmqZUOkqbal/TPk8e/mRW6r5SpaMAAAAAAAAssKoqHQAAAAAAAAAAAAAAAABgrp1wQvLee5VO0faam5Phw5MhQ9LU1JTvfve7+e53v5unnnoqyy67bKZNm5ZDDz00Z555ZpLkggsuyK677pqdd945p5xySl566aX87W9/q+wzAAAAAADMQ+9OeTeH3HTIIle6kiTTWqZl7+v3TrFUrHQUAAAAAACABZbiFQAAAAAAAAAAAAAAAGDh9tpryUUXJVMWvU31kiSTJyff/W7efu213Hjjjamtrc3pp5+eK6+8Mv/5z39y1VVX5dFHH0337t0zfvz41tu23nrrDBgwIDfeeGPlsgMAAAAAzGM/+NcPMrV5aqVjzBPFUjEvjnsxVz51ZaWjAAAAAAAALLAUrwAAAAAAAAAAAAAAAAALt9//PikWK51i3iqV8t/f/z5vv/12jjvuuBx55JFZaaWVkiS77LJLjj766Lz33nsZOXJk6y3LLrts2rdvn1GjRqVUKlUqOQAAAADAPDOhYUKueeaaNLY0VjrKPDO5aXJ+/sDPKx0DAAAAAABggaV4BQAAAAAAAAAAAAAAAFh4TZuWXHRR0rjobqqXJJk0KQP/9rckSbdu3ZIkzc3NrYUqu+yyS0qlUv7yl79k2rRpSZJSqZQXX3wxffv2zZQpUyoSGwAAAABgXrr8yctTVVj0t9IaNXFUHn3j0UrHAAAAAAAAWCAt+m+LAAAAAAAAAAAAAAAAgEXXddclH5aPLOo6vftu1q+qyn//+9+0tLSkpqamtXhl7NixWX755XPjjTfm4IMPzoknnpgtt9wy77//fjbeeON07NixdSwAAAAAwKKgVCrlVw/9KlOaFv3i6Ybmhvz64V9XOgYAAAAAAMACSfEKAAAAAAAAAAAAAAAAsPA688xk0qRKp5gvCtOm5fRu3XLLLbfk8ccfT5JUVZX/idif//zndOzYMaeffnpeeOGF/OIXv8iIESMyePDg7LTTTuX7C4WKZQcAAAAAaGv3vnZv3m94v9Ix5otiqZi/Pf+3vDf1vUpHAQAAAAAAWOAUSqVSqdIhAAAAAAAAAAAAAAAAAGbbE08km22WTJlS6STzTXNtbXq1tGTF9dfPMccck8bGxgwbNiznnXde1l577Tz22GP54IMPcscdd2T55ZfPoEGDKh0ZAAAAAGCe+PJVX85tI29LKYvHNlodajvk1C1OzXGbHlfpKAAAAAAAAAsUxSsAAAAAAAAAAAAAAADAwun005PTTkuamyudZL4pde6cP++wQ75+3XVJkqqqqpRKpfTr1y9nn312dtttt7S0tKS6urr1nqamptTW1lYqMgAAAABAm2tqaUrHMzqmqdhU6Sjz1ZpLrZmnjniq0jEAAAAAAAAWKDWVDgAAAAAAAAAAAAAAAAAwR+67b7EqXUmSwuTJ+dqAAZl2ySW57bbbUlNTk6WXXjo77rhjvvCFLyTJTKUrSZSuAAAAAACLnGfHPpv6mvo0NS5exSsvjnsxLcWWVFdVf/ZgAAAAAACAxYTiFQAAAAAAAAAAAAAAAGDh9MQTcz9HqfT5xxYKn369a9fk6KOTDTZI1l8/6dFjxrXllktef32OIs6kWEzuuy8HnnFGDjzwwEydOjWFQiH19fWtQ6ZNm5Znnnkmb7zxRjp06JB27dplwIAB6du379yvDwAAAACwABj+5vAUS8W5muOAtQ/IkK8O+djnU5qm5O1Jb2fYG8Ny7rBz89Dohz7XfJfucmkOXOfAT7w+/M3h2eDiDeYwbVltdW1eGPdCVuu52lzNAwAAAAAAsChRvAIAAAAAAAAAAAAAAAAsfMaOTT74YP6t19T02WP69Ut+/ON5n+Xpp5NSKaUk7dq1S1VVVaZNm5bHHnssd9xxR+699968+OKLmTRpUqZMmZKWlpb07ds3hx9+eI4++uh07Nhx3mcEAAAAAJiHHhz9YCY3TZ4nc3eo7ZAVuq6QFbqukD1W2yNf/fNXc8tLt8yTtebEiDdHKF4BAAAAAAD4CMUrAAAAAAAAAAAAAAAAwMJnxIikvj5pbJy7eQYPnvXnBx6YHHrojPPvf/+z52psTIYOTYYPT0aPTs4+e+6yfZLm5mTMmBSWXTaFQiGTJ0/Oueeem0suuSQjR45MkgwcODCbbbZZOnTokEmTJuWVV17JT37yk4waNSoXXXTRvMkFAAAAADCfPDT6oTafc/Al5f9f3K9Lv/x6u1+nd6feqamqyTGbHDPbxSt7XLtH3p709kyffdA492Xikxon5eExD2e/tfeb67kAAAAAAAAWFYpXAAAAAAAAAAAAAAAAgIXPo48mU6bM/TwPPvjxzzbYIPm//5txfs01yW9/+9lzPfdc8oUvlI/79593xSu1teXimWWXzejRo/PNb34zt99+e5Zddtkcfvjh2WGHHbLaaqtlySWXTMeOHVNfX58PPvgg3/rWt3L55ZfnqKOOypprrjlvsgEAAAAAzGNNLU155f1X2nzeB0c/2Prren3Wy3GbHpck6du572zPNfzN4Xl9wuttmm+6oaOGzpN5AQAAAAAAFlaKVwAAAAAAAAAAAAAAAICFz3/+kzQ3t/28PXok11+f1NeXz595Jjn00LZfZ240NCQvv5xisZjf/e53uf3227PpppvmhBNOyGabbZauXbvONLy5uTmdO3fOYYcdlttvvz3XXnut4hUAAAAAYKE1asKo1FXXpanYNE/mX7rz0tlyuS1bz598+8nZnuP+g+5Pr4690tDckGfeeSaXPXlZ/vjYH1NKaa7zvTr+1bmeAwAAAAAAYFGieAUAAAAAAAAAAAAAAABY+Eye3PZzVlUlf/5z0q9f+XzChGS33ZIpU9p+rbnR3Jw0NOTdd9/NBRdckC233DLXXXddunXrNsvh1dXVSZKVVlop1dXVefVVm/IBAAAAAAuvqc1TU11V3ebzlk7+eCnK0/99Oj+48wezPVe/LuX/z9yupl0267dZNuu3WbYbsF32uG6Puc7Z1DJvCmcAAAAAAAAWVlWVDgAAAAAAAAAAAAAAAAAw2+ZFGcovfpFsvfWM8wMPTF56qe3XmVvFYjJ5ch555JE0Nzdn++23T7du3dLUNPNme6VSKcViMYVCIUlyxx135J133smaa65ZidQAAAAAAG2iobkhhRTmy1qTmyanc13nzzV2wrQJufKpK3Pw3w/ONldsk6/d8LU8OOrB1uu7r7Z79lxtz7nO1FRUvAIAAAAAAPBRNZUOAAAAAAAAAAAAAAAAADDbmpvbdr7dd0++//0Z57/4RfK3v7XtGm2psTH9+/dPU1NT6uvrkyS1tbUpFotJkqqqqhQKhdbSlXvvvTennXZaqqurs9lmm1UsNgAAAADA3GpsaZwn8w6+ZHCSpGv7rjl646Oz1fJbZeNlNs5t/3dbBvxuwGeu+73bvvexz/763F/z3Lefy/Jdl0+S7LTyTrnu2evmKmexVEyxVExVoWqu5gEAAAAAAFhUeGsCAAAAAAAAAAAAAAAALHw+LBtpE6usklx66Yzzu+5KfvSjtpt/XujUKWuttVb69u2bG2+8Me+//36ScuFKVVX5n429/PLLueKKK/LVr341W221VV5++eWcc845GTx4cGtBCwAAAADAwqZddbuUUmrzeR8c/WAeHP1g/vHiP7LvDfu2fr7MEsvki/2/OEdzTmuZlhFvjWg979Wp11znrC5UK10BAAAAAAD4iJpKBwAAAAAAAAAAAAAAAACYbR06tM08nTolf/1r0rlz+Xz06GSffZIFuZikurq1eOaoo47Kqaeemm233Tb/93//l+WWWy5PPfVUXnzxxTzzzDN54YUX0tDQkOWWWy7HHnts9ttvvyRpLWcBAAAAAFjYtK9tn1Kp7YtXPqpQKMx03q19t08d37muc5ZZYpk89+5zM31eX1OfQX0GtZ6/9cFbc52tpsrWYQAAAAAAAB/l7QkAAAAAAAAAAAAAAACw8OnevW3mueyyZJVVZpz/5jfJwIHlr//16KPJJpsk995bPn/ttWT55Wdcb98+2Xbb8vFSS81877bbJu+8Uz7++9/nLnNdXbLEEkmSQw89NFVVVTnhhBMyYsSImYb17NkzW2yxRXbYYYfsueee6d2799ytCwAAAACwAOhY2zEtpZY2n3ezZTdLknRt3zVHb3z0TNeeHftskuTkL56cU7Y4JUky5IkhOejvByUpF7M8fcTTuW3kbfn7C3/Py++/nJ4deubIDY/M8l1n/H/ka5+9dq5z1tfUz/UcAAAAAAAAixLFKwAAAAAAAAAAAAAAAMDCZ8MNk2uuSaZMmfM5Nt002W23mT87++xPHr/ccp8+31JLJX/726yvXXTRjONC4fOk+2S1tcnaaydJunXrluOOOy5bbrllHn300TzxxBPp169fBgwYkGWWWSb9+vVLr169UldXl2KxmKqqqiTJ6NGj07dv31RXV89dFgAAAACA+WzZLsumWCq2+bxDDx46y8+vfOrKPP3O0595f3VVdb6y8lfylZW/Msvr5z16Xm596da5ypgkA7vPojgcAAAAAABgMaZ4BQAAAAAAAAAAAAAAAFj4DBqUzG1pSG1t22SZ36ZMSdZZp/W0paUlgwYNyqBBgz71tqqqqhSLxVx22WU5//zzc9xxx2WPPfZQvgIAAAAALFSqClVZpfsqeeK/T8yT+ZuLzRnfMD5P//fpXP3M1bnk8Us+8543Pngje1+/d3ZcaccM6jsovTv1Tue6znl3yrt59M1Hc/FjF+cfL/5jrrNVFaqy+XKbz/U8AAAAAAAAi5JCqVQqVToEAAAAAAAAAAAAAAAAwGyZNi3p3Dlpaqp0kvlvmWWS0aNn+qi5uTnV1dUplUoplUqfWqYyduzY7LDDDpkwYUIuvfTSDB48eF4nBgAAAABoU0f986icN+y8lLJ4baHVua5zLtnlkuyx2h6VjgIAAAAAALDAqKp0AAAAAAAAAAAAAAAAAIDZ1q5d0q9fpVNUxoYbfuyjmpqaFAqFVFVVtRawzEqpVErPnj3zi1/8Ik1NTfnDH/4wr9MCAAAAALS5TZbZJJ3qOlU6xnzXUmrJoD6DKh0DAAAAAABggaJ4BQAAAAAAAAAAAAAAAFg4bbJJpRPMf+3aJZtv/rGPhw8fniOOOCK33nprGhoaUigUUiwWUywWZxpXKBSSJJtvvnm++tWv5oYbbsjkyZPnS3QAAAAAgLayft/1UywVP3vgImi5JZerdAQAAAAAAIAFiuIVAAAAAAAAAAAAAAAAYOG0xRZJx46VTjF/1dYmG274sY/Hjh2bP/zhD9l7772z3Xbb5aabbkpVVVWqqqo+Vr6SJHV1ddlwww3T1NSUO+64Y34kBwAAAABoMyt2W3GxLF5Za6m1Wgu2AQAAAAAAKFO8AgAAAAAAAAAAAAAAACycdt89aWmpdIr5a4klko02+tjHW2+9dZKkpqYmTz/9dPbYY4/suOOOeeihh1JVNeOfkbW0tKSxsTFJ0rFjxxSLxbz88svzJzsAAAAAQBupKlRlz9X3THWhutJR5ptOdZ1y+PqHVzoGAAAAAADAAkfxCgAAAAAAAAAAAAAAALBwWnLJcvlK9WKysV6HDsmxxyZVH/9nYXV1dfniF7+YddZZJxdeeGGOOOKI3HXXXdl6663z9a9/PQ888ECSpLq6OnV1dUmSxx57LKVSKauvvvp8fQwAAAAAgLZwzMbHpK66rtIx5p9Sstfqe1U6BQAAAAAAwAJH8QoAAAAAAAAAAAAAAACw8DrmmKRdu0qnmD+KxeSggz7x8r777psHH3ww3bp1y29/+9vcd999+cpXvpLrr78+O+ywQzbffPNcdtllufDCC7P//vvn9NNPT79+/bLGGmvMx4cAAAAAAGgba/deOyt1W6nSMeaL2qraHLzuwWlf277SUQAAAAAAABY4hVKpVKp0CAAAAAAAAAAAAAAAAIA5tsYayX/+U+kU81Z1dbL33slVV33ikIkTJ2bJJZfMSSedlJNOOil1dXVJkttvvz3nn39+7rzzzkydOrV1fLdu3XLWWWflgAMOSKFQmOePAAAAAADQ1q5++uoc/o/D80HjB5WOMk/V19TnmSOeyYBuAyodBQAAAAAAYIGjeAUAAAAAAAAAAAAAAABYuF15ZXLEEcmkSZVOMu906JA88ECy3nqfOmzDDTdMfX19rr766iyzzDJpbm5OTU1Nmpqa8txzz+XGG2/MhAkT0rt372y11VbZYIMN5tMDAAAAAAC0vWnN09LzVz0X+eKVzZbdLEMPHlrpGAAAAAAAAAskxSsAAAAAAAAAAAAAAADAwq2hIVl22eTddyudZN6oqioXrjz66GcO/d3vfpcTTjghN954Y7bffvuUSqUUCoWPjZteyAIAAAAAsLD70V0/yjn/PidTm6dWOso80bG2Y67f6/psv+L2lY4CAAAAAACwQKqqdAAAAACAxUrL+KThqWTqI8mU+5LJdyVTHkwaHksaX05KxUonBAAAAAAAAACAhU99fXLVVUmHDpVOMm+0a5dcc83nGrrXXnuloaEhL7zwQpLMsnSlWCwqXQEAAAAAFhknbX5SunfoXukY80RddV2+tMKXlK4AAAAAAAB8ikKpVCpVOgQAAADAIqllfLlQpWF4MuX+pGFE0jIuqWqf5H83MyglpZYkzUndKkn7wUn7TZL6QUndyklBfy4AAAAAAAAAAHym/fdPrrsuaWiodJK207FjctppyTHHfO5bfv3rX2fdddfN5ptvnurq6nkYDgAAAABgwfDvMf/OVpdtlanNUysdpU11adclI78zMj069Kh0FAAAAAAAgAWW4hXg/9m77zAr6oNv4/dp25fem4AFERQUG0XsvWCNxhLUqDGxRI0lsQTNq4kmxhJjNMaG2DH23mIDbIAVFUGld4Rl+ynz/nEeQARpW2Z3uT/PNdeemTPz+31HJNfj7Mx8JUmSJEm1KVMFyx6DRddB9ZcQLYBMBVC9gQNFIFIEBEAGmv8CWp4Hub1qPbIkSZIkSZIkSZIkSZLUZJSUwBZbwIIFYSepHdEo9O8PH3yQ/byeMpkM0Q3YX5IkSZIkSZKagvNePI//TPgP5cnysKPUioJEAfcfcT9H9D4i7CiSJEmSJEmSJEkNmsUrkiRJkiRJtaH6O/j+n7D0DggCCEpreYI4RBKQux20vhiKDoNIvJbnkCRJkiRJkiRJkiRJkpqAV16Bww+H8ibwYr38fPjkk2yZjCRJkiRJkiRprSqSFWz1z62YWTIz7Cg1lhPL4cAtDuTJ454MO4okSZIkSZIkSVKDFw07gCRJkiRJUqNWNQmm7Qnf9obvb4HMsjooXQFIQVABle/B7JPh63aw6K8QpOpgLkmSJEmSJEmSJEmSJKkR23dfOPZYKCgIO0nNFBTAX/5i6YokSZIkSZIkraf8RD6jjxlNfjw/7Cg1Vpgo5M7D7gw7hiRJkiRJkiRJUqMQCYIgCDuEJEmSJElSoxOkYNG1sOjPEFQCIVxiiRRCojt0Hg25vet/fkmSJEmSJEmSJEmSJKmhSibhwANh7FioqAg7zYYrKIBTT4V//AMikbDTSJIkSZIkSVKjMuqTUfzqmV9RkWqE14eBopwi3j7lbfp36B92FEmSJEmSJEmSpEYhGnYASZIkSZKkRqfqc/i2X7Z4JagglNIVgKAMqifBdwNg4TXZMhhJkiRJkiRJkiRJkiRJkEjAM89A376Qlxd2mg1TUABHHGHpiiRJkiRJkiRtpJO2O4nr9rmOgkRB2FE2XDXcNOAmS1ckSZIkSZIkSZI2QCQIgpDeDCpJkiRJktTIBClY9JfsElQSWuHKmkQKINEDOj8KuduEnUaSJEmSJEmSJEmSJElqGEpLYb/94KOPoKIi7DTrVlgIRx4J99wDsVjYaSRJkiRJkiSpUfv7uL/zx//9kfJkedhR1kt+LJ/EYwkGtBrA66+/HnYcSZIkSZIkSZKkRsPiFUmSJEmSpPWRqYSZh0LFWAga6g22kWwBS5enoHDvsMNIkiRJkiRJkiRJkiRJDUNVFQwbBm+/DeUN9d4foKAAzjgDbrgBIpFaH766OrsUFdX60JIkSZIkSZLUYN098W7Ofv5sKlINt5w7QoTinGJePOFFSr8qpW/fvnTs2DHsWJIkSZIkSZIkSY2GxSuSJEmSJEnrkl4GM/aFqk8gaLg31q4QyYdOD0HxsLCTSJIkSZIkSZIkSZIkSQ1DKgUjRsCNN0JFA7sHKB6H3NxsttNPr7Nppk2DgQNh5kyIRutsGkmSJEmSJElqcF74+gWOf/x4ypPlVKerw46zimg6yuZtN+ep456id9veLFsGEyfChx9mePPNKBMmwJIlkExml0gEEons0qYN7LIL7LYbDBgA220H+flhn5EkSZIkSZIkSVL9s3hFkiRJkiRpbTJlMG0IVH8BQVXYadZfJB86PQDFR4SdRJIkSZIkSZIkSZIkSWo4Jk6EY46BOXOgvDzsNFBYCP36wUMPQbdudT5d377wn/9kC1hKS+Gjj2D8eHjzzezPkhKors6+vC8azb64LycHOnaEwYOzy4ABsPXWEIvVeVxJkiRJkiRJqjWLKxZz+tOn8+LUFylPNoDrwwGQgj1y9uTqfV7mX7fGeeMNWLAACgqgshKq1vOx1vz87PXc8nLo0gUOOADOPRd6967LE5AkSZIkSZIkSWo4LF6RJEmSJEn6KZkqmLEPVH4IQWXYaTZcJB+6PA2F+4SdRJIkSZIkSZIkSZIkSWo4qqvhyivhppugoiKcDPE45ObC3/8OZ5wBkUidTxkEcOqp8O672dKVefOyL+Orqlr/l/cVFWV/VlfDllvC4YfDmWdmX+QnSZIkSZIkSY3BU18+xclPnkx5qpzqdHUoGaKpKJmFuRQ9fQatE39lwYIcKishk6md8ePxbBFLnz5wySUwbFh2XZIkSZIkSZIkqamyeEWSJEmSJOmnzDwKyl6AIKSXK9SGSAFsNhby+oWdRJIkSZIkSZIkSZIkSWpYJk6E4cNh6tRs80g6XfdzJhIQi8HgwXD33dCtW51PWVoKDzwAf/0rzJlTu10zubnZzpjdd4eLLoK99qqXDhlJkiRJkiRJqpHFFYs545kzeO7r58gEmforYKkGSrrCExcTmX0qubk5VFbG63TK4uLsZemzzoLzz4fWret0OkmSJEmSJEmSpFBYvCJJkiRJkrQmJY/CnFMhKAs7SQ1FILE59JwEkUTYYSRJkiRJkiRJkiRJkqSGZ8IEuOEG+O9/IRqF8vLan6OoKPvzl7+Ec86BzTev/Tl+5JtvsmUro0Zly1DK6vhWqKIiaN48W8By+ulQUFC380mSJEmSJElSTX235Dv++f4/uWP8HQQElFaX1sk8RYkigipo/eZlzHz7t0AOmUysTub6Kbm5kJcH994Lhx9er1NLkiRJkiRJkiTVOYtXJEmSJEmSfiw1H77ZEjIlYSepHZECaHU+tL067CSSJEmSJEmSJEmSJElSw/X999k3zl1/PSxdmm0rKd3Il+xFItkmklQKevaESy6BY47JvtWujqXTcOON8Mc/QjKZjVCfCgqgRQt49FEYPLh+55YkSZIkSZKkjVGVquKxSY9x3ZjrmPr9VCJEKEtufJt1hAhFOUVUp6sZutlQTu4+gn9eMohPPonUeUn2uhQUwH77wZ13QuvW4WaRJEmSJEmSJEmqLRavSJIkSZIk/diMg6HsVaA67CS1J5IPm42FvP5hJ5EkSZIkSZIkSZIkSZIatiCASZNg/HgYOxbeeQe+/hpyciAahUwmuwRBdj0azRatpFLZbX36wG67wa67wo47ZotX6snkyXDssdm4Yb+8Lz8fTjkF/va37Iv8JEmSJEmSJKkxmLRgEmNnjOWd6e8wbuY4vv3+W/LieWSCDFXpKlKZlW3XESLEo/EV36eDNL3b9GZItyEM7DKQ3boN5ZkHO3PRRVBZmS3Obghyc7M94ffeC4cfHnYaSZIkSZIkSZKkmrN4RZIkSZIk6YdKHoU5p0IQ8lsHal0EEptDz0kQSYQdRpIkSZIkSZIkSZIkSWpc0mn48kv46iuoqMgu1dXZt9Pl50NRUbZwpWfPbAlLCPFuvBH++Eeoqsr2wjQE+fnQsiU8+igMHhx2GkmSJEmSJEnacNXpaj6f/zkT505kUfkiKlOVlFaXEovGKEwUkhfPo1NxJwZ0GsAWrbYgGokCUF4Ow4bBuHHhF2X/lIICOO44uOMOiMXCTiNJkiRJkiRJkrTxLF6RJEmSJElaLr0IpvaETEnYSepGpABaXQhtrwo7iSRJkiRJkiRJkiRJkqRaUlIC++8Pn37acF/el58Pv/89XHFFKL00kiRJkiRJklSvSkpgr73g88+hsjLsNGtXUAD77gujR0MiEXYaSZIkSZIkSZKkjWPxiiRJkiRJ0nILr4FFV0PQwO9irYlIEWw5H6L5YSeRJEmSJEmSJEmSJEmSVEMLFsDQofDtt1BVFXaatSsogF/+Em6+2fIVSZIkSZIkSU3XkiUwaBB8803Dv267XEEB7LorvPAC5OSEnUaSJEmSJEmSJGnDRcMOIEmSJEmS1CAEafj+pqZdurJcySNhJ5AkSZIkSZIkSZIkSZJUQ/PmwU47wdSpjePlfeXlcPfdcOqpEARhp5EkSZIkSZKk2ldeDnvt1bhKVyCbe9w4OOYYSKfDTiNJkiRJkiRJkrThLF6RJEmSJEkCKHsBMo3oLtaNFZTComvDTiFJkiRJkiRJkiRJkiSpBpYsgSFDYNYsSCbDTrP+yspg9Gj47W8tX5EkSZIkSZLUtKRScNBB8MUXjat0ZbmKCnj1VTjttLCTSJIkSZIkSZIkbTiLVyRJkiRJkgAWXQfBsrBT1I/UDKj4IOwUkiRJkiRJkiRJkiRJkjZCRQXssQdMn559kV9jU1YGd90FV18ddhJJkiRJkiRJqj3XXgsffACVlWEn2Xjl5fDoo9kCbUmSJEmSJEmSpMYkEgRBEHYISZIkSZKkUFVPhW/7QtCI72bdIFEoPho6PxJ2EEmSJEmSJEmSJEmSJEkb6JxzssUlFRVhJ6mZ/Hx49VUYNCjsJJIkSZIkSZJUM59/Djvt1Piv2y7XrBl8/TW0axd2EkmSJEmSJEmSpPUTDTuAJEmSJElS6Jb8B4J02CnqUQZKn4JMadhBJEmSJEmSJEmSJEmSJG2AsWObRukKZM/hZz9rGuciSZIkSZIkadOVSmWvdVZWhp2k9lRUwKmnhp1CkiRJkiRJkiRp/Vm8IkmSJEmSVPYKkAw7Rf2K5ELlR2GnkCRJkiRJkiRJkiRJkrSemmJRyeLFcNFFYaeQJEmSJEmSpI137bUwbRoEQdhJak8yCW+8AaNHh51EkiRJkiRJkiRp/USCoCn9ukaSJEmSJGkDBQFMLoSgtt5GEIGiQ6HZCZC/M8TaQ5CE1CyoHA/LHoHSZ9c+RGILaPZzKBgKic0h3g6IQnIalD0Pi66F9IIaxsyDttdCq9/WbBxJkiRJkiRJkiRJkiRJ9eKcc+Cuu5pW8QpAfj688goMHhx2EkmSJEmSJEnaMJ9/Djvt1PSu2y7XrBl8/TW0axd2EkmSJEmSJEmSpLWzeEWSJEmSJG3aqqfAt/0hKKv5WLF20PlRKNh97ftNbgGZpT/9fatLoN21P/19chZMGwipGRsVc4WiI6HLf2s2hiRJkiRJkiRJkiRJkqQ6N3Ys7LNP0315X+fOMHkyFBSEnUSSJEmSJEmS1t+BB8JLL0FTfYtXTg785jdw441hJ5EkSZIkSZIkSVq7aNgBJEmSJEmSQlU5nlq5RBLJh64vrSxdCdKw5C6YeQRM3wtmD4eShyGoXr/xMqWw5D8w62iYcQB8/6+V3yU6Q5sra5658v2ajyFJkiRJkiRJkiRJkiSpzp19dtMtXQH4/nv4z3/CTiFJkiRJkiRJ62/WLHjjjaZbugJQXQ133gmVlWEnkSRJkiRJkiRJWrt42AEkSZIkSZJCVTEOgtKaj9Pyt5DXf+X67BNg2SOr7lNyHyS2hEz52scqfw2m3gXphSu3lb0E8S5QfFh2PX/XmmdOzc0WvESLaj6WJEmSJEmSJEmSJEmSpDrx2Wfw5Zdhp6hb5eVw/fVw7rkQiYSdRpIkSZIkSZLW7bbbmnbpyg899hiceGLYKSRJkiRJkiRJkn5aNOwAkiRJkiRJoaoYC9TCna3Nh6/8XPba6qUryyW/BpJrH6vyw1VLV5ar/mrl50wtlMVEC6Hyk5qPI0mSJEmSJEmSJEmSJKnO3HgjJNdxy1FTsGQJvPFG2CkkSZIkSZIkad2SSbj1VqiqCjtJ3SstheuuCzuFJEmSJEmSJEnS2lm8IkmSJEmSNm3pxTUfI1IAuVuvXC97ueZjrjZHDhQPW7le+nTtjJv5vnbGkSRJkiRJkiRJkiRJklTrli2Dhx6CVCrsJHWvrAz+9rewU0iSJEmSJEnSuj31FKTTYaeoP998AxMnhp1CkiRJkiRJkiTpp1m8IkmSJEmSNm1BVc3HiLVYdT29qOZjriIBnR6EnK2yq5UTYfENtTBuAJnKWhhHkiRJkiRJkiRJkiRJUl247z6IbiJPgAUB/O9/MHt22EkkSZIkSZIkae3+9rdscfamoqoKbqiNx1olSZIkSZIkSZLqSDzsAJIkSZIkSaEKqms+RnrJquux1jUfc7loM+j8JBTumV2v/ARm7A9BRc3HDjK1M44kSZIkaZMSBNmX3o0fD++9B2PHwuLFUFmZfagyGoW8vOyy+eaw++4wYAD06wcFBWGnlyRJkiRJkqTG5frroaws7BT1Jwjg9tvhT38KO4kkSZIkSZIkrVlVFUycGHaK+pVOw8svh51CkiRJkiRJkiTpp0WCIAjCDiFJkiRJkhSarztAel7Nx+nxBeRunf1c9grM2K/mY8Y7Q5cXIG/b7Hr5GzDzcMgsrfnYANFi6PBvaPbz2hlPkiRJktRkTZ8O99wDr74Kn3wC1dWQk5N92V86vfZj8/Ky+5aXQ6dOsPPOcNRRcOSR2e2SJEmSJEmSpDWbOxe6d8++xG9Tst128PHHYaeQJEmSJEmSpDUbPx723BOWLQs7Sf1KJGDePGjZMuwkkiRJkiRJkiRJq4uGHUCSJEmSJClUkdzaGWfpvSs/F+4LxUeveb/EFkBi3ePl9oXN3l1ZurL0QZi+X+2VrgAQgUheLY4nSZIkSWpKMhl4+WXYZx/o1Qv+/Gd45x0oKYHKyuzPdZWuwMp9U6lsgctjj8EZZ0DbtnDJJdltkiRJkiRJkqTVjR8PubV0e1Nj8tVX63f9WZIkSZIkSZLCMH782q9hDh8OQbByWR/bbgs33pi9V7esbOWx33679uMOPTR7v++iRVBRAZMnw/XXQ6tWa96/devs95MnZ/dftCh7/MEHrztjQQFMmLB+5yNJkiRJkiRJklTfLF6RJEmSJEmbttoqHvn+Zqj8aOV6p4egwx1QdBgU7AHNToCOo6DHZxAtyO6z+bewdZBdCnZfeWz+QOj2NiS6ZNfLXoclt0H+zpA/eOVSYxGI5NfCOJIkSZKkpuT777MPVHbuDEcdBa+9li1Pqa6uvTmWLcuWsdx0U7bUZe+94aWX1v/hUkmSJEmSJEnaFHzwQfYFexuqPl7q178/XHMNvPUWTJsG5eVQWgoffQR//CMUFm547uUSiexL/yRJkiRJkiSpIXrnnew10dq0115w3nkweHC24GR9XHklPP007LtvtmglLw+23BJ+9zv48EPo0mXV/bt1y5bG/O532f3y8rLH7bsvPPssXH752uerqMiOK0mSJEmSJEmS1BDFww4gSZIkSZIUqkQXSNbCU/pBJcw4ADo/ki1RicShxenZZUMV7gexFj9Y3yu7/NiXkY2OC0CQgXjnmo0hSZIkSWpSRo+G006DVKr2Hwhdk+VlLq+/Du+9B9tvDw8+CF271v3ckiRJkiRJktTQvfkmpNP1M9fyl/qtr1/9Cs48c/Xt/fpll5/9DAYNypZwb4zx46F37407VpIkSZIkSZLq0rhxtT/mkiXwwgvZYpM2beDXv177/kOGwIgR2c/pdLY05Ysv4JJLYOBA6NED7rwTDjhg5TF33QWbbZb9/O67cO212euwV18NsRhcdRW89tpPn191dfa69SWX1Ph0JUmSJEmSJEmSal007ACSJEmSJEmhKtidWuumTc+D6XvCzMOhZDQkp0GmAtLLoOpLWPoAzDwMMktrZ76aCioh17cTSJIkSZJgwQI45BA4+eTsS/Dqo3Tlx8rKsg9x9u4N//kPBEH9Z5AkSZIkSZKkhuTjj+tvruUv9ft//w9uu239jlm0CG66CYYNg4MPhkcfXfldnz7w299uXJbS0rp5caEkSZIkSZIk1VR1NUybVvvjjhwJBx0Ef/wjvPfeuvf/YZH23XdnS1Seeipbip3JZLfvvz9ss032c9++sM8+2c+ZDBx9dHb/a6/NHg8QjcL556993vHjN+i0JEmSJEmSJEmS6k0tvVVUkiRJkiSpkcrbGaIFkCmppQEDKH0qu6zL1B5r3r7wquxS13K2hIiXhyRJkiRpUzd6NJx2GlRWZh8GDVMqlV3OPx/uuw8efBC6dg03kyRJkiRJkiSFYd68+i3JHjkyuwAMHw6//vXa93/wQbjoomxJynIvvAC9ekG/ftn1XXfd+DzvvLPxx0qSJEmSJElSXVmwAOJxSCbDzbHnnis///B66syZMH06dO+eXd9rL5g0KftzuWnTYNasletjxsDpp68+7posXlyj2JIkSZIkSZIkSXUmGnYASZIkSZKkUOUNgKAy7BThyB8cdgJJkiRJUoiqquDII+Hkk6GkJPzSlR8qK4N334XeveHJJ8NOI0mSJEmSJEn1b8YMyM0NO8VPe/vtVUtXAIIAJk9euf7j7zfE7Nkbf6wkSZIkSZIk1ZWKCojFws3QogW0arVyfe7cVb//4frmm2d/9uy5fvu3aQPNm//03KlU9lqwJEmSJEmSJElSQ2PxiiRJkiRJ2rTF20KkKOwU9S9SBPmDwk4hSZIkSQpJWRnstRe8+CKUl4edZs1SqWzO44+He+4JO40kSZIkSZIk1a/KSohEwk6xYVq1gr33Xrn+9NMbP1ZDKguXJEmSJEmSpOUawrXbwsJV1398PfWH60VFqx+ztv1/eMyaxGJQVbV+OSVJkiRJkiRJkuqTxSuSJEmSJEl5/cNOEIII5A0IO4QkSZIkKQQlJTB4MEyYABUVYadZt4oKOOssuPnmsJNIkiRJkiRJUv2prAw7wYZp1gyeeipbvgLwwgvw4IMbP57FK5IkSZIkSZIaokwm/OKVsrJV13Nzf3q9tHT1Y9a2/w+PWZNIBNLp9cspSZIkSZIkSZJUnyxekSRJkiRJKjoSIoVhp6hfkRjk9g47hSRJkiSpnlVUwN57w5dfNq6X9lVUwKWXwt13h51EkiRJkiRJkupHY3pxXefO8M47MGRIdv211+CooyAINn7MmhwrSZIkSZIkSXUlLy9bvhKmJUtg8eKV6x06rPp9x44rP0+dmv35zTfrt//ChbB06U/PnUpl/xlIkiRJkiRJkiQ1NPGwA0iSJEmSJNW2ZcuWMXv2bGbNmsW0adNYuHAhqVSKdDpNJpMhGo0SjUaJx+O0bNmSzbp1o0tsCzq2mEaLwiVEImGfQR2L5EKLsyDipSFJkiRJ2pQkk3DwwfDZZ1BVFXaaDVdeDmefDc2bZ1/YJ0mSJEmSJElNWWN5cV3fvvD889C1a3b9kUfgF7+A6uqajZtI1DybJEmSJEmSJNW2/Pzwi1cA/ve/lffT7rYbjByZ/dy9O3TrtnK/119f9Sdkv+/aFWbMyK4PHbrquGsTi2UXSZIkSZIkSZKkhsa3a0qSJEmSpEYvlUrxxRdfMH78eObOnUsqlSIej1NdXU0QBKvtn06nSafTJJNJKioqmDNnDon4MIJMCoB2zefTr/tHbNf9E3ITNXwDQEPV8tdhJ5AkSZIk1bOrroL33oPKyrCTbLyKiuwL+7bfHnr2DDuNJEmSJEmSJNWd/PywE6zbHnvAE09AixbZ9euvh4suqp2xc3JqZxxJkiRJkiRJqk0tW0IyuXHHjhgBV16Z/XzvvXDKKSu/69oVdtgh+3n5T4CCAhg2LPt54UIYMyb7+R//WFm8cvLJMHUqTJoEl1668thXXsluA/jss2z5yl57QTQKo0fDX/4C22yTvTcXsoUyN9+89nMoLNzAk5YkSZIkSZIkSaonFq9IkiRJkqRGa8mSJXzwwQeMHz+eIAiorl5ZkpJOp9d7nCAIqE5GgezT+rMWd2H+0ra8/PH+bNvtE3bt9S7tmi+o7fjhKdgTEp3DTiFJkiRJqkcffQQ33JAtLmnsqqrguOPg3XezD35KkiRJkiRJUlPUqhWkUrU7Zm2+1O/ww+HhhyE3N7v+4IPw5JMwePDKYysrYfz4jcvavPnGHSdJkiRJkiRJdamoCFq3hrlza3fcvfbKXrf9sXbtstdeAd54A/bcM/v5rbfg6qvh8sshFoM//3nV46ZNg9NOW3XbL3+ZPa5rV9hll5XjLvenP628BvxT+vRZv/ORJEmSJEmSJEmqbxavSJIkSZKkRufbb7/l7bffZsaMGQRBsEElK+srmc6+EeCj7/rz6fTtaNtsAUN6v0PvLpOIRGp9uvoTKYJWF4WdQpIkSZJUj5JJOOaY7AvumoJ0GiZNgltvhXPOCTuNJEmSJEmSJNWNnj1rv3hlbTb0pX7Dhq0sXQE4/vjs8kPffQc9emxcnh133LjjJEmSJEmSJKmuDRgAzz0Xdgq44gr48MPs/bQ77JAt0p4xA55+Gv7yl2yZ9g999102+x/+AIcemi1gKS+HCRPg5pvhmWfWPl80CkOH1tnpSJIkSZIkSZIk1YjFK5IkSZIkqdGoqKjg2Wef5euvvyaZTNbLnEEQI5WOMef7Tjz5/jDenbwLR+36OM0Ll9bL/LUu1gIK9gw7hSRJkiSpHl11FcyeDUEQdpLaU1YGv/89HHLIxr+0T5IkSZIkSZIasmgUtt4aPv447CT1Ly/Pl/dJkiRJkiRJarj22ANeeQWqq9f8/ciR2eXHrroqu2zIMevy1FPZZX0tWAAXXJBdNlRREey664YfJ0mSJEmSJEmSVB8iQdCUXq0iSZIkSZKaqq+++oonn3ySZDJJOp0OLUc0kiYWTbP/9i+yQ88JRCKhRdlwkQLo9BAUHxZ2EkmSJElSPfnoIxg0CCoqwk5S+2Ix2GEHePfd7AsIJUmSJEmSJKmpOftsuPXWsFPUv2bN4MUXYeDAsJNIkiRJkiRJ0ureeAMOPxyWLg07Sf3Kz4evvoKuXcNOIkmSJEmSJEmStDqLVyRJkiRJUoNWUVHBs88+y9dff00ymQw7zgqJWDUdWs7hqF0fp3lhY7g7NheKD4HOj4UdRJIkSZJUj3bZBT74AJrqnQGFhTByJBx1VNhJJEmSJEmSJKn2PfAAnHkmlJaGnaR+xePZFxYWFISdRJIkSZIkSVJDlMqk+GLBF3y+4HNKq0upSFZQla4iJ5ZDfjyf/EQ+vVr3Yrv225Ebz631+ZcuhbZtoQE98loviouz5x6JhJ1EkiRJkiRJkiRpdRavSJIkSZKkBmvevHmMHDmS6upq0ul02HFWE42kicXSHDv4ETbvMDXsOGsXbQGbT4VYq7CTSJIkSZLqyRdfwIABUFERdpK6tdNO8P77YaeQJEmSJEmSpNr31Vew446bXvHKZpvBd9+FnUKSJEmSJElSQxAEAZMWTOKD2R8wdsZYxswYw5TFU8iJ5RAhQjpIkwkypDNpopEosWiMaCRKlCjlqXI2a74Zu3TZhd267caAjgPYoeMOxKKxGufq3h2mTav5+TUmLVqM56OP2rDZZpuFHUWSJEmSJEmSJGk1Fq9IkiRJkqQGacaMGdx///1UV1eHHWWd4rEkR+zyONt0/SLsKGsWKYBOD0HxYWEnkSRJkiTVozPPhLvuglQq7CR1Kz8fxo+H3r3DTiJJkiRJkiRJtSuTgebNN63ilWgUTjgB7rsv7CSSJEmSJEmSwrSsahn3f3I/fx37VxaULSASiVBavfEXS/Pj+cSjcXLjufx2l99yxoAzaFfYbqPHu/FGuPxyKC/f6CEalZycKpo1O5PWrcfxwAMPMGDAgLAjSZIkSZIkSZIkrSIadgBJkiRJkqQf++677xg1alSjKF0BSKUTPPHekXzy3XZhR1mDHCg60NIVSZIkSdrElJXBqFFNv3QFIJmEm28OO4UkSZIkSZIk1b5oFE49FRKJsJPUn/x8OPvssFNIkiRJkiRJCstn8z/jl0//kvbXt+eiVy7iuyXfUZYsq1HpCkBFqoJl1ctYWL6Qa96+hm43duOIh49gzPQxBEGwweOdcgqk0xt+XGPVrFkOf/nLUKZNm8Zzzz0XdhxJkiRJkiRJkqTVRIKN+a2PJEmSJElSHZk1axYjR44kmUyGHWWDxWNJjh74GL06fxV2lP8Th0RX6D4eYi3DDiNJkiRJqkd33AEXXJAtYNkUFItPxL0AAQAASURBVBTA/PlQWBh2EkmSJEmSJEmqXVOnQt++UFkZdpL6sdVW8OWXEImEnUSSJEmSJElSffp60df84slf8PHcj0mmk6SCVJ3PGSFCQaKATsWduO+I+9i1y67rfWxpaSnbb/8ZU6bsCMTrLmQDkJ8fcNllEc4+eynbbrsteXl5TJo0iXi8aZ+3JEmSJEmSJElqXKJhB5AkSZIkSVpu4cKFjBo1qlGWrgCk0gkeG3cU383fLOwoQBRibaDbO5auSJIkSdImJgjgr3/ddEpXIPsCvvvvDzuFJEmSJEmSJNW+zTeHAQPCTlE/iorgkkssXZEkSZIkSZI2JZkgw9/H/p1+t/fj/VnvU5GqqJfSFYCAgLJkGV8v/pq9Ru7FeS+eR2Vq/Vqwi4qK6NPnZWKxdB2nDF8QwOmnQ7NmzYjFYhQXF1NWVkYQBGFHkyRJkiRJkiRJWsHiFUmSJEmS1CCk02kefvhhqqqqwo5SI6l0Do+OOZaK6rwQU8Qg1go2GwOJTiHmkCRJkiSFYfZsmDUr7BT1q6wMHn447BSSJEmSJEmSVDd+/3soLg47Rd0LAjjuuLBTSJIkSZIkSaovUxZPYcc7dmTEGyOoSFWQCTKhZalIVXDH+DvY6pateG/mez+5Xzq9smjlwQcvZOutc+sjXmgiETjwQGjXDh5//HGmTZtGXl4ezZs3J2KLtiRJkiRJkiRJakAsXpEkSZIkSQ3CW2+9RUlJSdgxakV1KsFzHx4S0uxxiHeE7uMhp2dIGSRJkiRJYRo/HnJywk5R/z7+OOwEkiRJkiRJklQ3DjwQcpv2u/tIJODkk6GgIOwkkiRJkiRJkupaEATc9O5NbHfbdnw872PKkmVhRwKy5SszSmaw58g9Of/F86lOV2e3V1RwxRVXABCLxVbsX1BQwLXXQkFBEEre+pCXFzBiRITFixfz1FNPAXDyyScDq5bQSJIkSZIkSZIkhc3iFUmSJEmSFLp58+YxduxYkslk2FFqRTqTYPLsrZg8e8v6nThSADlbQPcPIdGtfueWJEmSJDUY770HZRvx/Onw4RAEK5d1SSTg9NPhgQfg889h4UKoqoLZs+Hxx2Ho0NWP2WyzVedY03LwwRueHaC8HObO3bhjJUmSJEmSJKkhi8VgxAgoLAw7Sd1JJODCC8NOIUmSJEmSJKmuZYIMZzxzBpe9fhkVqQoyQSbsSKupSFXw7/H/Zv9R+/P4M4/To0cPrrnmGsaMGbPavoccAgccECEnJ4SgdaygAM47L0K/fvDSSy/xyiuvsO2227LjjjsCq5bQ/NjChQvrK6YkSZIkSZIkSRJg8YokSZIkSQpZOp1m9OjRpFKpsKPUqmQ6hyfePYKK6rz6mTCSDy1/Cz0+hnj7+plTkiRJktQgvfUWpNN1P0+rVnDHHXD88bDNNtC6NeTkQMeOcMQR8OabcNppdZ9jubw8GD++/uaTJEmSJEmSpPr0m99A797ZEpamprAQrrkGuncPO4kkSZIkSZKkupRMJ/nZ6J/x0GcPUZ4sDzvOWlWkKnj727c56tmj6LVdLx577DG23377Ne57xx2Qnx/Uc8K617FjwJVXwsSJE7nnnntYvHgxxx57LFtvvfVaj6uuruZf//oXzZs355VXXqmfsJIkSZIkSZIkaZNn8YokSZIkSQrVW2+9RUlJSdgx6kQyneDZDw6t20kiBZDYHDYbA+3+DJGcup1PkiRJktSgBQF88kn9zvnmm/DrX8M++2Rf/Dd//srvbrgB8vPXfNzzz8OQIasvY8ZsXI6yMvjgg407VpIkSZIkSZIaumgUHnkEcnPDTlK7otFsocy554adRJIkSZIkSVJdygQZjn3sWF6Y8gJlybKw46yXdDRNrGOMeQfN44BDD6CgoGCN+7VuDSNHRviJrxul/PyA0aMjLF26gFtuuYXXXnuNgw8+mCOOOIL8n7o5+P/EYjH69u3Llltuyf77788pp5xCKpWqp+SSJEmSJEmSJGlTZfGKJEmSJEkKTUVFBWPHjiWZTIYdpU6kMwkmz9mS+Uva1cHoUYjkQ8vfQs9JkLd9HcwhSZIkSWpsZs+G6ur6mausDIYOhT32gNtvh9deg9tugzPPXLlPcTH07bvm4+fPz5as/HhZsmTj8qRS2RIYSZIkSZIkSWqqevaEP/8ZCgvDTlJ78vKyhTJRn3KTJEmSJEmSmqwgCDjt6dN4aepLlCfLw46zQdKRNNPKpnHA/QdQnc7epPvjZ2KDIGDYMDjgAMjJCSNl7crPz3DeeRG6dVvEeeedx7333stOO+3EueeeS+/evdd5fCwW48gjj2TkyJFccsklPP7443Tq1ImnnnqqHtJLkiRJkiRJkqRNlbekS5IkSZKk0EycOJFIJBJ2jDqVzsR4d/IutTdgpAAiedDsOOj+PrT7M0SawJ24kiRJkqRa8c03kJtbP3OVlsLbb6++/auvVt9vTQ47DBYvhspK+PZbuOsu2HLLmmX65puaHS9JkiRJkiRJDd0550Dv3hCLhZ2k5goLs0UyPXuGnUSSJEmSJElSXbpuzHU88vkjja50ZbnKVCXvz3yfXf6yC4MGDeKII47g6quv5r333gOyxSsA//kPtGzZ2IumqwiCbxg7dj923HFHHnroIbp3786///1vhg4dCqw835+y/Ps+ffpw6aWXcvfdd7PttttyxBFHcPzxx1NRUVHnZyFJkiRJkiRJkjY9jfpXNJIkSZIkqfEKgoBx48aRTCbDjlKngiDGp9O3oypZw3KUaBHEOkGb/wdbzIZOD0Bu39oJKUmSJElqMiorw04Axx678vPkyfDFF2ver1Wr7MOlubnQvTuceipMmAADB2783FVVG3+sJEmSJEmSJDUG0Sg88ggUFISdpGZyc6F//2yRjCRJkiRJkqSma9KCSfzpzT812tKV5aoyVXxU8REflX/E888/zx//+Ef22Wcf3n//faLRKEEQ0KoVvP12QPPmAGsvJ2mI4nFo3bqaPn3OYtGiOWQyGf7f//t/PP300/Tr149IJAKw4udPWf59EAQUFxdz1FFHcccdd3D66afz8MMP06xZM1555ZU6Px9JkiRJkiRJkrRpiYcdQJIkSZIkbZq++eYbqqurw45RLyIEfDJ9J3bafMx6HpED0TzIVECsFeTvCi3PgoK9IWKPriRJkiTpp1VUhDv/scfCpZdmP1dXw+mnr/p9EMDEifDf/8KkSVBWBoMGwYUXQmEhFBXBnXdCnz4bN/8mcqlBkiRJkiRJ0iauZ0945RXYe+/sddbGJicHttgCXnghWyQjSZIkSZIkqWlKZVL8bPTPqExVhh2lduRAzrE5PPmPJ3lk5CPcc889/PKXv2TcuHEUFRUBkJ8/i333vZdHHz0HKAYax0XQWAzatIEPPyymRYvHV2wvLCxc8XldhSs/9sP9p02bxqeffkosFgMgmUzWMLEkSZIkSZIkSdKqLF6RJEmSJEmhGDt27CZTvJJM5zB28oHsuEM/IpVvQ3ImBEkgCUEaIgmI5EC0EHL7Qf7ukL8T5O0AsRZhx5ckSZIkNSKpVLbcJAznnQd//3v2JXmVlXDccfDWW6vuM3067LDDqttefhlmz4Z//zu7vs022ZcGfvPNhmdIpTYquiRJkiRJkiQ1OrvsAk8/DYceCuXlYadZf4kEdO6cvX5cXBx2GkmSJEmSJEl16bp3ruPbJd8SENLNrXWgMl3J3fPv5uG7HubLL79k3Lhx3HrrrVxyySUAdOnSheOO60PPns/zz38eTXl5lEwm5NDrkEhAx44wZkz2+i0UEgTBiuKUZDJJIpFgwoQJdOzYkY4dO65zzEwmQzQaZcaMGYwePZqLL76YTCbDL37xC0455RR23333VeaQJEmSJEmSJEmqKYtXJEmSJElSvSspKWH69Olhx6hXZRURZiQvoVuPW8OOIkmSJElqwvLyIIznD2+4Ac4/P/t5yRI44gh44431P37MmFXX27ffuOKVnJwNP0aSJEmSJEmSGqu99oJnnoHDDoOysrDTrFtuLnTvDm+/Da1ahZ1GkiRJkiRJUl2atGAS17x9DRWpirCj1KqqdBXPfPUMz3/9PJdffjkHH3wwEyZMIJlMEolEiMfjHH744QwbFnDqqVGGDMneW1tdHXbyNcvLg802y163bdt25fYfFqIkEglmzZrFjjvuSPfu3Xnvvfdo+8Odf2B54Uomk2HKlCmcdtppvPPOO3Tu3JlTTz2Vq666apV9Y7FYnZ2bJEmSJEmSJEnatFi8IkmSJEmS6t13331HNBoNO0a9SqVSTJ06lW7duoUdRZIkSZLUhOXl1e98OTkwahT87GfZ9WnT4KCDYNKkNe+/ww7w6aeQTK66fciQVdfnzNm4PLm5G3ecJEmSJEmSJDVWe+0Fr78O++6bLV9Jp8NOtGb5+bDNNvDaa9C8edhpJEmSJEmSJNWlIAj4+X9/TmWqMuwodaI8Vc5JT5zETV1vAiAej5NIJFZ8H4lEiEQibLklfPYZnHpq9jpueXlIgX9Cfj6cdBLccAMUFq5931mzZgHQrVu3NZauBEFAJBJZ8ezw3//+d0aNGsWkSZMYPHgw119/PQMGDACyz9vG43FisRipVIqPP/6Yd955h0gkQo8ePTj00ENr90TXIFWVYt4n85gzfg5zP5pL1dIqqsuqSVWmiOXGyCnMIbdZLu37tafTgE6079eeRH5i3QNLkiRJkiRJkqTQWLwiSZIkSZLq3YwZM6iurg47Rr0KgoBp06aFHUOSJEmS1MQ1awZBULtjjhgBV16Z/XzvvXDKKdnPeXnw4ouw++7Z9e+/h4sugpYtYfDglcdPngwLFmQ/n3MO7LMPPPAAjBkDlZXZfS+8cOX+H3wA3323cVmLijbuOEmSJEmSJElqzHbeGT76CI49NluMXVYWdqJV5efDr38N11xT/wXikiRJkiRJkurf+7PeZ+riqQTU8k2tDUh1uppRE0YRj8c56KCDfnK/tm3hmWfgscfgtNOgogLCfrw2Pz9bkP3wwyvvA16XnXfembIfXHxeXp6yXCQSAeDDDz9k1KhR3HLLLRQXF3PhhRdywQUX0KFDBwAymcyK46ZMmcKll17KY489BkAsFiMajTJkyBDuu+8+OnfuXBunC0DZ/DK+eOILpr89nZnvzmTp9KXE8+Jk0hlS5amfPC6eHyeWiJEsT1LcuZjOu3Rms6GbsfXhW9Osc7NayydJkiRJkiRJkmrO4hVJkiRJklTvpk+fvl779evXj8MPP3zF+lVXXbXaPiNGjFjx+cknn+Tjjz9e65jLb7rs2LEjnTt3pri4eMV399577xrLUYYPH0737t1/csxJkyYxevTotc4LMG/evHXuI0mSJElSTWyzDZSX189c7duv+rBly5bw6KOr73fyyTBy5Mr1Ll3gkkvWPOa8edn9N9aOO278sZIkSZIkSZLUmPXoAe++C//8J/zhD1BVBel0uJkKCqBNGxg9OlsOI0mSJEmSJGnTcP3Y66lIVYQdo06VVpfyauWr7L373gwdOnSd+x99dPa+21NPhddfr7/7fX8sPx9OOgluuAEKCzf02HyCIFums7w8JQgCIpEIyWSSl19+mV//+tfMnDmTXr16ccMNN3DggQeust/ygpY333yTP//5z7zyyiv079+fq6++mry8PD744ANuvPFGjjzySEaNGsVWW2210ecaBAEzxs5g7PVjmfriVCLRCMny5Irvq5PrbsBJVaRIVWSLWZZOW8rSaUuZ/MxkXr7wZbrv3p3BFw+m+57dV5yXJEmSJEmSJEkKj8UrkiRJkiSpXmUyGRYtWhTa/IlEgj333DOUuZPJJMuWLVul7EWSJEmSpNpUUACdOsF6dp7Wu2uvhalTYb/9oHt3aNcOkkn45ht47rnsQ5wLF27c2AUFMGRIrcaVJEmSJEmSpEYlGoVzz4VDDoFjj4UvvoCysnCy5OfDr34Ff/4z5OWFk0GSJEmSJElS/VtYvpBnv36WTJAJO0rdawGnXn4qXbt2Xa/d27aFZ56B//4XLr4Y5s3LFrD8X5dJnYnFICcHevWCm27KFsBsrB8XjEQiEb799ltuv/12/vOf/7BkyRLOPfdcTjvtNPr27bvKfplMhmg0yowZM7jmmmt49dVXOemkk7jwwgvZdtttAdhjjz2IxWJcdtllvPXWWxtVvFJdWs0n93/CmL+OoWx+WbZspRb/GS8vYpn60lRmjJlBbvNcBl00iP7D+5PXwgvikiRJkiRJkiSFxeIVSZIkSZJUrxYtWkQ0GiWdTocyfxAEzJo1izlz5jBr1iyGDRu2Qcfffffdq20rLy9fr2Pj8Thz5syxeEWSJEmSVKd23nnjildGjswuP3bVVdnlx6ZNgx89O7lOX30FV1+dXWpbPA4DBtT+uJIkSZIkSZLU2PTsCe+9B7fdlr2+W1kJy5bV/bzxOCQS0KcP/POfsMsudT+nJEmSJEmSpIblrgl3EWEDbzBtpCKJCM8sfIaf8/MNOu6oo+DII2HcOLj+enj++ew9uZWVtZuvsBAyGfj5z+H88+EHPSi16ve//z2jR49m22235fLLL+eCCy5Y8V0QBCvKWqLRKAA33XQTr776Kvvttx8XX3wxffr0ASCdThOLxTj44INXjHnaaaetd44gCPj0wU957tfPEWQCkmXJWjzLNasuraa6tJrXL32d1y97nf2u348BvxqwWkGNJEmSJEmSJEmqexavSJIkSZKkejVnzpxQbxisrq7mzjvvXLG+ocUrM2bMqNHcs2bNYqutttroMSRJkiRJWpehQ+HZZ2v/4cuGrrwcttsu7BSSJEmSJEmS1DBEo3DWWXDmmfDii/DXv8L772dfslddXbtzLX9530knwXnnQe/eq37/wxfrSZIkSZIkSWq6MkGGG969gYpURdhR6kUmyPDEl0/wfcX3tMxvuUHHRiIwaBA8/jjMnw//+Q/84x9QUgI5OVBWBun0huVJJKCgACoqoFMnuOii7HXb4uING2dDPfLII/Tv35+TTjqJjh07AitLVJZfG15+nfjll1/mgQceoHXr1lx88cVss802K8ZZvm9hYSE5OTm0atWKIAjIZDLEYrG1ZiidW8qTw59k+pjp9VK48mPJ8uycL1/4Mp+M+oSjHjqK5t2a13sOSZIkSZIkSZI2ZRavSJIkSZKkelVSUkIyWf83LdaW3/72txQXF1NdXc2cOXMYP348kyZNWq9jgyBg8eLFdZxQkiRJkrSp23HH7AOXm1rxSrdukJcXdgpJkiRJkiRJalhiMTj44OzyzTdwyy1w113ZopRoFEpLIQg2bMwfvryvSxe4+GI44QTIz0+zYMEC3n77axYtWkQ0GiWRSLDffvut86V4kiRJkiRJkhq/sTPGUpHcNEpXlotFYvz3i/9y2g6nbfQY7drBZZdll9mzYfx4+OADeOMN+OQTqKrK3hv8437rIMjeL9ysGeywA+y+e/Y+4h12gDZtanZeG+oPf/gDAJlMBmC1a8KRSITy8nKeeeYZ5s+fzx/+8Ad22WWXVUq7l39+6KGHqKyspKioiEgksmKskpISXn31VQoKCjjggAOA7HO7nz74Kc/9+jlSlSkyyUydn+vaJMuSzHp/Frducyv7/X0/BpwxwGJySZIkSZIkSZLqicUrkiRJkiSpXiWTSYINfVL//4wYMaKW02y4Fi1aAJCfn0/Pnj3p2bMn7777Li+99NJ6Hd+YS2ckSZIkSY1Dv36bXulKJAKDB4edQpIkSZIkSZIatp494cYb4e9/h6lTsy/ve/ddePttmDQpW9ISX8PTZstf3ldcDP37w557rnx5X9u2MHPmTB566AWeeeYZJk2axIIFCygrK1vxgr1tttmG2267jSFDhviCOUmSJEmSJKkJe3/W+1Slq8KOUa/KkmW8Ne2tGhWv/FCnTtnl0ENXbpszBxYtypZhV1RkS7Xz8yEvDzp0gNata2XqWhGNRn/yu8rKSt5//326devGgQceSGFh4YrvMpkM0WiUb775hocffhiA4cOHr/LdpEmTOPHEE2nWrBn9+vVjxO9H8M113zD9nekkyxrOs7uZVIZMKsPLv3uZT+77hOOeOo6CNgVhx5IkSZIkSZIkqcmzeEWSJEmSJNWrxlg8UlZWxvjx45k+fTrLli2jefPmDBw4kHbt2gGw66678umnnzJ79ux1jtUYz1+SJEmS1LgUFMDBB8OTT2ZfhrcpKCiAM88MO4UkSZIkSZIkNQ7RKGy5ZXY57rjstkwGvvsOvv8+++K+yspsEUteXnbp0iVbsvJjo0eP5sYbb+TDDz8kGo3Ss2dP9t57bzp06EBVVRWpVIrHH3+c448/nltvvZXDDjusXs9VkiRJkiRJUv1547s3qE5X12iM4f2Gc+/h9662vTxZztzSubw/631uef8Wxs4Yu17jnbbDaRze63C2absNbQrakBfPY0nlEr5Y+AWPTXqM2z68jVQmVaPM65tlY3XsmF0au++++44PPviA3XbbjX79+q3YHgTBisKWkSNH8vHHHzNs2DC22247YGWZy6677sr//vc/nnrqKV564iUe2OsB2sbaEkk3zMLvZFmSWR/M4o4d7+DUMafSrHOzsCNJkiRJkiRJktSkWbwiSZIkSZLqVVCDN77efffdq2079dRTaxJnvTz22GOrbZs8eTLnnnsuubm5APTq1Wu9ilcymUyt55MkSZIk6ccuvBBefhnKysJOUj/at4eBA8NOIUmSJEmSJEmNVzQKPXtu2DGXXXYZf/nLX4jH4xx77LHst99+9O3bl44dO9KiRQvy8vIAOP744/nNb37DTTfdZPGKJEmSJEmS1IR9OPvDOhu7IFFAz5Y96dmyJ0dvczSHP3w4z3393DqPO2HbE9ij+x6rbGtb2Ja2hW0ZutlQ9um5D8MeHlajbNOXTqcqVUVuPLdG4zR1ywtUdthhB4qLi0kmkyQSiRXfP/3009x33320adOGk08+meLi4lWOD4KAXXbZhW26bUPze5pTEa1osKUry2WSGZbNWsYdA+7gl+N+ScseLcOOJEmSJEmSJElSk2XxiiRJkiRJqlc/vAlyQ82YMaMWk9RMeXk5ixYtolOnTgAUFhau13E1OX9JkiRJktbXwIHZMpJvvgk7Sd0rLISLL4ZIw35uUpIkSZIkSZKalBdeeIG//OUv9OrVi8svv5x99tmH9u3br7JPJpMhGo2y//77c/TRR3PzzTdTXl5OQUFBSKklSZIkSZIk1ZWSqhIWli+s9XGH3D0EgG7Nu3HD/jfQoagD8WicCwZesF7FKx/N/Yg3p73J5/M/Z2H5QtoXtef8Xc9n5847A3BYr8PYotUWTFk8ZaMz5sXz+Gz+ZwzoNGCjx9gUtG7dmsLCQj755BMqKyvJy8sjCAIikQiTJ0/mT3/6E9OmTePSSy9lyJAhRCKRFd8DRCIRyheVc/egu6leWE0k0zhuHs6kMpQvKOeuQXfxq/G/orhT8boPkiRJkiRJkiRJG8ziFUmSJEmSVK8aW/FIUVER0WiUkpKSVbYXFBTQunXrFeulpaXrNV5jO39JkiRJUt0pKYGJE2H8eHjrLZg9Gyors0skArm5UFAAnTvDbrvBjjtC//5QVLTusSORbBnJ734HZWV1fiqhCgI44YSwU0iSJEmSJEnSpiOTyfDyyy8TiUS4/fbb2X333de4XzQaJZVKEY/HycvLIx6P8+mnn7LLLrvUc2JJkiRJkiRJdW3inInkJ/JJViVrddwxM8as+LlDxx24cNCFAHQq7rRex5//0vmrbfty4ZdM/NXEFevNcpvVKGM6SDN+zniLV9aha9eunHHGGdx2223cfPPNHHfccWy22WZ88MEHnHPOOUyYMIFjjz2WM844Y8Xzu8tLVwC++OgLXj3uVUpml5BJZcI6jY0SZAIqFlZw16C7OGP8GRS0tqBckiRJkiRJkqTaZvGKJEmSJEmqV/n5+cTjcVKpVJ3N0bx5c84777wV61ddddUq3/fq1WuNx3Xr1o28vDwApk6dSiqVonXr1px44ol8+eWXTJkyhaVLl9K8eXMGDRpEbm4ukH2RwKRJk9YrW9H6vB1XkiRJktQkLV0KDz0Ezz8PH34ICxdmi1UqK6Gqau3HPv885ORAeTl06AA77QQHHwzHHvvTRSwnnAAXXFD759GQxONw4onrV0YjSZIkSZIkSaod0WiUDz/8kH79+rHTTjsBkE6nicViAARBAGRfiBePxykvL+e1116jffv2tGvXLrTckiRJkiRJkurOp/M/pTpdXWfjdy7uzJ7d91yx/vHcjzd4jGgkSpdmXThrp7NWbJtZMpPP539eo2zlyXLen/U+Zww4o0bjbAouvvhiPv/8cy699FLuuusucnNzmTJlClVVVey7777ccccdFBcXr3bcV199xd8G/o1uyW5E0pE1jNzwZVIZls1exsPDHuaUt09ZpVRGkiRJkiRJkiTVnMUrkiRJkiSpXnXo0IFYLFanxSvrctxxx61x+1577bXi80033cTSpUsBiMfj9O3bl759+652TBAEvPbaa8yfP3+d8+bk5NClS5eNTC1JkiRJaqw+/hhuvBEeeQRiMSgrW/nd//2n5zpVVmYXgJkzs8vLL8M558BJJ8F550Hv3qseU1QEZ5wB//43VFTUyqk0OIkEXHhh2CkkSZIkSZIkadPTtm1bSkpKmDFjBr169SKVSq0oXvnhy+K++OIL/v73vzN27FiOPvpoevToEVZkSZIkSZIkSXWopKqkTopXghHBats+nfcpF7968XqP0Ty3OUt+v2SVbZkgw9vT3uas58+iKl1V05h8X/F9jcfYFLRv354XX3yRO++8k0cffZSqqioGDBjAueeey9ChQykuLl6l6Hu5zOcZuia7NtrSleUyyQxzP5rLhP9MYMAZA8KOI0mSJEmSJElSk2LxiiRJkiRJqlft27cnmUyGHWO9zZ49m6eeeoott9yS9u3bU1hYSCKRoLS0lBkzZvD+++8zY8aM9RorCAI6duxYx4klSZIkSQ1BdTU89hhcdx1MmQJVVZBO1+4cywtc7r4bRo2CPn3gkkvg8MMh/n93A1xzDTz6aNMsXikoyJ7vlluGnUSSJEmSJEmSNj1HHXUUw4cPZ9SoUfzpT38iNzcXgLKyMmbNmsWkSZN46623ePzxx5k+fTqDBg3iX//6V8ipJUmSJEmSJNWVimQFmSBTL3OVJcsozimulbEKEgW1Mk5ZsqxWxtlUnHbaaZxwwgnk5+eTSqWIx+MEQbZk58elK2ULynjq1KeIpqNhRK11ybIkL13wElscsAXNuzUPO44kSZIkSZIkSU1GJFj+2wZJkiRJkqR6cvPNN7NkyZKwY9S7WCzGZZddRiQSCTuKJEmSJKkOffghHHMMLFwIpaX1O3dREXTuDKNHw7bbZreNGQP77tu0ylciEdh6a/jkk5UlM5IkSZIkSZKk+lNaWsrRRx/NK6+8wp577kn//v0pKSmhpKSEadOmMWXKFBYtWkT79u059thjOeecc9h8880JgsD7pyRJkiRJkqQm6Hcv/44bxt1Q43GG9xvOvYffu2J9yN1DAGiZ35Lzdz2fvXrsBcDMkpls/o/NqU5Xr3PMaCTKwC4DScQSdGnWhVP7n8qePfYEsoUx2962LVO/n1qj3EO7DeXNU96s0RibouWvP4tEImQyGaLRKO+99x7du3enffv2ZDIZHj3iUaa8OIV0dTrktLUnGo/SZdcunPzWyV4zlyRJkiRJkiSplvj6EUmSJEmSVO86d+68SRavtGnTxhsgJUmSJKkJq6qCyy+HW28Nr+SktBQmT4addw448MBPOfPMRey3356ccgrcc0/TKV/Jy4NHH7V0RZIkSZIkSZLCUlRUxH333cevfvUr3nnnHV5//XUAEokEbdu2pW/fvgwcOJD99tuPPfbYY8Vx3j8lSZIkSZIkNU050Zw6GXfMjDErPn8w6wPmXjgXgC7NurD7ZrvzyjevrHOMTJBZZZyHPn2IqedOZbMWm5GfyGd4/+H88X9/rFHOnFjdnH9T98NrxtFolNLSUq677joqKysZNWoU89+czzevftOkSlcAMqkMcybOYcJ/JjDgjAFhx5EkSZIkSZIkqUnwFSSSJEmSJKnedevWja+++opUKhV2lHrVrVu3sCNIkiRJkurIhx/CMcfA/Pnhl5sEAVRWRnjyyc15/fV2vP56kr/9LcGTT4afrTYUFMAll0DfvmEnkSRJkiRJkqRNVxAEtGvXjscff5yvvvqKcePG0bp1ayKRCM2aNaNLly507tyZvLy8FftbuiJJkiRJkiQ1XQWJAiJECAjqbI4fX2Nsld9qrfvnxfOoTFWutj34v/9b33HWR0FOQY3HEMTjcXbbbTdGjBjB+eeez9bPbE2yPBl2rDqRLEvy0gUv0fe4vuQ2yw07jiRJkiRJkiRJjZ7FK5IkSZIkqd517dp1k3uIPicnh+7du4cdQ5IkSZJUy4IA/vQnuO66hldqEgSFlJQUMGRIhKuvDnj00Qj77tvwcm6IRAJ69oRLLw07iSRJkiRJkiRt2pbf/xWJRNh6663Zeuut12t/SZIkSZIkSU1TfiKfeDROMlO7JRmDuw4GoGV+S87f9fxVvpu0YBIAI3YfwZV7XAnAvR/dyylPnQLA/pvvz9/3+zsPffYQkxZMYm7pXDoUdeDU7U+le4vuK8Z5b+Z7Nc5ZmCis8RiCvLw8zjrrLObMmcOrN77KZsFmxJv4a9I+vu9jdj5757BjSJIkSZIkSZLU6DXt3yhIkiRJkqQGqUOHDhQXF7N48eKwo9SrrbbaKuwIkiRJkqRalMnAWWfBqFENt8wkCCJUVMAVV0Q45xy480447bSGm3dtYjHo2BFefx3i3u0gSZIkSZIkSQ1CJpMhGo2u9jkIAstWJEmSJEmSpE3IFq22ID+RT7KqdotX3jn1nTVuv/+T+/l0/qfrPH7zVptz+dDLf/L7p796mgc+fWCj8wEkogm2a79djcbQSjk5Ofz1r3/lutHXUfldZdhx6lSyLMnYv41lp7N28pq6JEmSJEmSJEk1FA07gCRJkiRJ2vREIhEGDx5MTk5O2FHqRSwWY8CAAcR9K6wkSZIkNRmZDJxwQrZ0paws7DTrVl4ON9xQzV13fc2lly6ioCDsRBsmGoXWrWHMGGjbNuw0kiRJkiRJkiTIlqtEo1FKSkr48ssvV5SuAL4gTpIkSZIkSdrEDOg4gGS6dktXfiiVSbGwfCH/+/Z/nP7M6Qx/cvg6j/lo7kfc/N7NvD/rfeaWzqU6XU1lqpJpS6bx5JdPcuxjx3L4w4eTCTI1ypafyGfHTjvWaAytat4n80jPT4cdo15ULK5g2lvTwo4hSZIkSZIkSVKjFwmCIAg7hCRJkiRJ2vQkk0n+9re/kUzW3Y20DUU8Huess86iRYsWYUeRJEmSVE8yGZgyBcaPh3ffhYkTs8UXFRWQTEJODuTnQ7NmsNNOsMsuMGAAdO0Kvoes4QsCOO00ePjh7J9r41LKZpu9yP77b8GoUf2pqAg7z7rF49CuXbZ0pXv3sNNIkiRJkiRJkn7ojTfeYK+99qJjx45MnjyZwsLCsCNJkiRJkiRJCkEQBDS/tjnLqpeFHaXe5cRymPO7ObTKbxV2lCbjyZOf5JP7PyFIbwKvR4vAlgdtyfHPHh92EkmSJEmSJEmSGrV42AEkSZIkSdKmKZFI0K9fPyZMmEAmkwk7Tp3q0qWLpSuSJElSExcE2YKVRx6Bt96CL76AWAyiUSgtzX7/U954A4qKsoUssRhsuy3suSeccAJss029nYI2wCWXNNbSFYAipk07kGefvZfzzotz0019G3T5Sk4OdOmSLV3p0CHsNJIkSZIkSZKkH+vXrx8Affv2pbq6er2LV5YsWUJVVRXt27evy3iSJEmSJEmS6kkkEqFvu76Mmzku7Cj1rnluc0tXalHl0ko+f+TzTaN0BSCAb179hmVzllHcsTjsNJIkSZIkSZIkNVrRsANIkiRJkqRN1y677EI02rQvT+Tk5DBo0KCwY0iSJEmqI2VlcMcdsOWWsO++cMstMHEiVFZmv1u2bO2lKwCZDJSUQEVFtqRl3Dj4619hxx2zy+jR2VIWNQxPPw233tpYS1eWK2T27JOZMuVtnn8e2rWDvLywM62uoAAOOgg+/NDSFUmSJEmSJElqqFq2bEl1dTUvvfQSLVu2XK9jKioquPnmm/nZz35Wx+kkSZIkSZIk1ac9uu9BNNK0nxldkwEdB4QdoUmZ+vJUoolN69+jaCzKV09/FXYMSZIkSZIkSZIatU3rtwuSJEmSJKlBadOmDd27d2/S5SvFxcVsscUWYceQJEmSVMu+/BJ+9atsYcUFF8DUqdmilUymdsZPpbJFLOPHw6mnQtu2cOmlMHNm7YyvjbN4MQwf3thLV5Yr5LHHjqJr13lMmQLHH58tOmkIcnKgRQt44AF44glYz/f0SZIkSZIkSZJCEo/HSaVSZNbzFyX5+flUVVXx9ttvs2TJkroNJ0mSJEmSJKne7Nx5Z4pyisKOUa8S0QS7d9897BhNysx3Z1JdWh12jHqVLE8y/Z3pYceQJEmSJEmSJKlRi4cdQJIkSZIkbdqGDRvGLbfcQnV107sJMh6Pc8wxxxCJRMKOIkmSJKmWVFTAJZfAnXdCMpktSKlrpaXZnzfcADffDFdemS17icXqfm6t6vTTm0rpSlYQFHPZZSkefhjuugtOOAF+/nMoKYHKynAyFRTA/vtn/461ahVOBkmSJEmSJEnShovH1+8xtSAIiEQiDB48mEQiwTPPPMNJJ51Ux+kkSZIkSZIk1Yc9u+9JdbrpPSu6NvFonEO3OjTsGE3K9LemQ1A7Y/Ub3o/D7z18rft898Z3jNxz5Grbo4ko/U/uT/c9utOhfwcK2xeSW5xL+aJyZr47k/dueo9pb02rnaDAzHEza20sSZIkSZIkSZI2RdGwA0iSJEmSpE1bUVERhxxyCIlEIuwotSqRSDB48GDat28fdhRJkiRJtWTcONhqq2whREVF/ZSu/FBVVbb046qrYMAAmDy5fuff1D39NLz4IjSt3tB8nn66iP/9L7u2114wdSr84heQlwf5+fWXpLgYOnSABx+Exx+3dEWSJEmSJEmSGqMgWP834W211Vb06tWLRx99tA4TSZIkSZIkSapPzfOac8w2xxCLxMKOUm96t+lNn3Z9wo7RZARBwIJJC8KOAUB+q3wOveNQtj1+W9pu05aC1gXEcmIUdyym9xG9OfnNk9nhtB1qbb6l05eSqqrnhxQkSZIkSZIkSWpC4mEHkCRJkiRJ6tu3Lx9//DHffvstmUwm7Di1olmzZuy2225hx5AkSZJUCyoq4JJLVhauhK2sDD79FPr3z5awXHABxDadZxNDsXgxDB+eLb5paioqIvz85zBlChQVZZd//xv+/Ge4+2644Ybsv3PLltX+3Dk5EI3CoEFw8cWw777ZdUmSJEmSJElS4xSJRFbblslkiP7fxd90Or3ic6dOnRg4cCAPPfRQvWaUJEmSJEmSVLcuGHgB//3iv5Qnm+CNtz9SnFPMJUMuCTtGk7Lk2yV1Ov7dQ+5ebVvV0qq1HvPdm9/x+cOfs+jrRbTeqjV7XLkHhe0KAdjvhv345IFPSFXUvDAlnhdn/qfz6bRjpxqPJUmSJEmSJEnSpshXlkiSJEmSpNBFIhEOP/xw4vGm0REbj8c55phjiPnmY0mSJKnR+/JL2GqrhlO6slwmk81z1VWw444wf37YiZq2ESMa1p9/bVu6FK67btVtrVvDRRfBrFkwejTstRfk5kLz5lCT/3wvKIBmzaC4GH772+zfsddeg/33t3RFkiRJkiRJkhqzyspKnnrqKd555x0WLFjA0qVLmT9//oqilSAIiMViK8pZCgsLGTx4MKWlpXzwwQdhRpckSZIkSZJUi/p36M/mLTcPO0a9iEaiHL714WHHaFJmj59NJLZ6yXdtmTFmxmrL/M/WfDN+sizJPUPvYeQeI/nw9g/59rVv+fC2D3n2zGdX7JNbnEu7vu1qJVsmnWH2+Nm1MpYkSZIkSZIkSZuipvE2U0mSJEmS1OgVFRUxbNgwnnjiCVKpVNhxNloikWDo0KG0b98+7CiSJEmSamjiRNhzTygpgSAIO82alZXB559ny1fGjIGuXcNO1PSUl8M990BVVdhJ6k5lJfzzn/DHP0Iisep30Wi2FGX//bMFPx98kF3efBM++ihbSJOXly0DWr5EItnjlheplJdDt26w664wZAgMGAD9+0NOTn2fqSRJkiRJkiSpriSTSY444giKi4spKCigurqa7bbbjsLCQvLy8th+++3Jz88nLy+PAQMGUFRURHV1Nc2aNePxxx9np512CvsUJEmSJEmSJNWSSwZfwq+f+zXLqpeFHaXO5MZy+fWOvyYn5g2xtWnRV4uoLq0OOwYA1aXVTH97+mrbF321aLX9akOqPMW8T+bVyliSJEmSJEmSJG2KLF6RJEmSJEkNxjbbbMOyZct47bXXSCaTYcfZYIlEgn79+jF48OCwo0iSJEmqoXHjYL/9oLQ07CTrlkzC7NnZMotx42DzzcNO1LQ88ki2SKSpS6fh6afhqKN+ep927eDgg7PLcnPnZgtYli7NlrBUVEA8Dvn52UKWbt1gu+2ynyVJkiRJkiRJTVdxcTG/+tWvmD17Nl9++SVLlixh6tSpzJw5E4DHH398tWM6d+5MSUkJzz77LH/5y1/qO7IkSZIkSZKkOnL0Nkfzm+d/E3aMOhWJRPjNTk37HMNQtawKgrobf0QwYrVtL573Iu/d/N56j9Hn2D4rPi+avIiFXyyslWxQeyUukiRJkiRJkiRtiixekSRJkiRJDcouu+xCRUUFY8eObVTlK4lEgl69enHQQQcR2RTeyCtJkiQ1YR991HhKV5ZLp2HRIhg8GMaPh86dw07UdFx3XeP6d2FjLVuWPde1Fa+sSYcOcMABdZNJkiRJkiRJktS43HbbbWQyGRYuXEizZs2YMmUK8+fPJz8/n/Hjx7Nw4UKCIODjjz9m4cKFRCIRKioq+OqrrygtLaWoqCjsU5AkSZIkSZJUC3Ljudx60K2c+eyZlCXLwo5T6woSBZyz8zl0bd417ChNTkMvHulzbB92u3Q3ANLVaZ45/ZlaHT9Z2nieq5YkSZIkSZIkqaGxeEWSJEmSJDU4e+yxB9FolHfeeadRlK8kEgn69OnDoYceaumKJEmS1MhNngx77tk4izYymZXlKx9+CG3ahJ2o8fvgA5g5M+wU9eezz+CLL6B377CTSJIkSZIkSZIaq0gkQrt27QDo27fviu0DBw5c8TmVShGPx5k/fz5VVVUUFRVZuiJJkiRJkiQ1MSdsewIjPxrJm9PeJJlp+M+JbogORR34055/CjtGk5SqSNXp+HcPuXu1bd9/8/16Hbvrebuy39/3IxKNkKpM8dhxjzHtrWm1mi9VVbfnL0mSJEmSJElSU2bxiiRJkiRJapCGDh1Kfn4+L7/8MqlUw71RMJFIMGDAAPbbbz9LVyRJkqRGrroaDjwQli4NO8nGS6Vg9mz4+c/h5ZfB/0ypmeuvh4qKsFPUn2QSbr4Zbr897CSSJEmSJEmSpMbqx/dQBUGwYls6nSYWixGPx8lkMisKWiRJkiRJkiQ1PZFIhPuOuI9e/+xFsrrpFK/kx/MZfcxocmI5YUdpkhIFiTodf8aYGRt13P437M+u5+8KQOWSSh454hG+e+O7WkyWFc/zlXCSJEmSJEmSJG2saNgBJEmSJEmSfspOO+3E8ccfT2FhIfF4w7pZMBqNkpuby2GHHcb+++9v6YokSZLUBFxxBcydC0EQdpKaSSZh3Di4//6wkzRuQQDPPQeZTNhJ6k8qBU88EXYKSZIkSZIkSVJT8sP7qmKx2IrP0aiPtUmSJEmSJElNXcfijvzr4H9RmCgMO0qtKEgUcO4u57JDxx3CjtJk5RQ1rEKbWE6Mox85ekXpypJpS7h78N11UroCkFPYsM5fkiRJkiRJkqTGxDvUJUmSJElSg9ajRw/OPfdctt12WxKJRNhxAEgkEvTo0YOzzz6bvn37hh1HkiRJm6BUCpYsyZaEfPstTJ8OCxbAsmWNvzQkLBMmwC23QHl52ElqR1kZ/OY3MGdO2Ekar+nTN82/T0uWwPffh51CkiRJkiRJkrSp+OSTT7j66qt5/fXXSafTYceRJEmSJEmSVMtO2PYEBnUdRE6scRdKRIjQoagDf9rzT2FHadJym+USiUbWvWMt2n3E7owIRjAiGMGwe4at2B7Pi3PiyyfS52d9AKj4voJXLnqFvJZ5dB3cdcVS0Lag1rLkNs+ttbEkSZIkSZIkSdrUxMMOIEmSJEmStC45OTkcdthhbLvttvz3v/+lqqqKVCpV7zmi0SiJRIJDDjmEPn36EInU782bkiRJ2jRVVcGnn8L48fDWW/DeezBtGkSjEItlfwKk09lClpwc2GYbGDoUdtkFBgyAnj3B//f1p1VXwzHHQEVF2ElqV1UV/OIX8PLL/vlvjPHjIb4Rv1EfPhzuvXfl+vr8sz/tNDj88Ozf3TZtIC8vW4DyxRfw2GNw223Zv98/5YAD4IUXVq5/9x306LHh2SE794QJsPfeG3e8JEmSJEmSJEmZTIbo8l9irUOzZs14/fXXGTVqFPfccw+DBg2q43SSJEmSJEmS6lMkEuGhox5ix//syMySmaQy9f9saG1ontucF094sdEXyDR0bbdpS05RDlUlVWFHobB9Id13775iPb9lPsc8esxq+z158pN8PPLjGs+XKEzQoX+HGo8jSZIkSZIkSdKmyuIVSZIkSZLUaPTo0YNzzz2X1157jYkTJwKQTCbrfN54PE4QBPTu3Zv999+foqKiOp9TkiRJm7ayMnjgAbjpJpgyBfLzIZlcv2KQVAo+/DBbGlFUlC1kCQLYc0+48ELYYw9LOH7siitg7tywU9S+ZBLGjYP774eTTgo7TePz7ruwbFn9zHXCCdm/mz/Utm12GToU9tkHhg1b87GtWsHdd9delooK+OADi1ckSZIkSZIkSRvvx6Urayti6d69O3/84x858sgj+de//mXxiiRJkiRJktQEtS5ozZhTxzDgjgHML5tPJsiEHWmDFOUU8cbJb7Bl6y3DjtLkdRzQkXQyHXaMUESiETrt2CnsGJIkSZIkSZIkNVqRIAiCsENIkiRJkiRtqOrqaj777DPeeecdSktLSaVS1PZljpycHHJychg4cCDbb789+fn5tTq+JEmS9GNffJEtW7n//mw5SllZ7Y5fVAQtWsBFF8Hw4dC8ee2O3xjNnAlbbgmVlWEnqTvNmsH8+ZCbG3aSupFKpfj888+ZP38+CxYsYO7cucyfP5+5c+eyePFiSkpKSKfTnHvuuRxzzDEEQUBkPdqHdt0V3ntvw/MMHw733rtyfX2Kjm68EZYuhc8/h4ULoX17OP982HnnlftsuWW2iOnHRo+Go4/OFqYs/8/W776DHj02PPtyBxwAL7yw8cdLkiRJkiRJkjZt06ZN47777mP77bdn//33J5FIkEqliMfjP3nM2Wefzf3338+UKVNo06ZNPaaVJEmSJEmSVF+++f4bBt41kEXli0gHjaNcoyiniJdPfJmBXQeGHWWTEAQB1za/lupl1WFHqXfRRJTLyi8jGl9zkbkkSZIkSZIkSVq7n75bXZIkSZIkqQHLyclhhx12YPvtt2fWrFmMHTuWyZMnE4vFCIKAZDK5wWPG43FisRjJZJJu3boxePBgNt988/V6Ia8kSZJUE6+8Apdemi1dSCYhlaqbeUpLs8sf/gCXXALHHAPXXANdu9bNfI3BrbdCLXc4NjiZDDz2GJxwQthJNk4mk+GJJ57gxhtvpLi4mH/84x9sueWWKwpU5s2bxy677EJ1dTU5OTnk5+dTUFBAixYtyM/PZ8KECeTk5NCrVy+A9fpvvCCAzz6r6zNb6fzzV9/25ZcwceLK9WbNVt/npJOypStLlsANN8Cf/lQ7eSZMqJ1xJEmSJEmSJEmbpkwmw4gRI8jPz2fo0KFccskl7LHHHmvcd/n1/v32248777yT5557juHDh9dvYEmSJEmSJEn1omfLnkw4YwKD7h7EnGVzSGY2/DnQ+hIhQvPc5vzv5P/Rv0P/sONsMiKRCO23bc+MsTPCjlLvWm3eytIVSZIkSZIkSZJqwOIVSZIkSZLUqEUiEbp06cLPfvYz0uk0CxYsYPbs2cyYMYMZM2bw/fffE4/H1/hi3SAISKVSNGvWjM6dO7PZZpvRsWNH2rdvTyKRCOFsJEmStKlZsgR+8xt46ikoL6+/eZfP9dBD8PjjcOONcNppsKl1DlZXw223QVVV2EnqVmkpXHdd7RavLH8J2vpaunQpTz/9NO+//z5TpkwhLy+PrbfemhNPPJE+ffqs9di5c+dy9tlnM2/ePKLRKEuWLAFWFqi0b9+eBx98kEQiQWFhIQUFBSuWL774gmHDhrHNNtuw3XbbrXfekpLsvx9hiEahSxc466yV22bOzBYz/VDXrnDLLdnPZ58N8Vr87f/8+dnCnqjP7UmSJEmSJEmSNkKPHj1o06YNCxcu5H//+x/jxo3j5z//Oeeffz5bbbUVkC1niUajpNNp4vE4HTp0oKCggIkTJ1q8IkmSJEmSJDVhnZt1ZvwZ4zng/gP4cuGXlCXLwo60mvx4Pm0K2vDqL15lq9ZbhR1nk7PZ7psx892ZBJkg7Cj1quvgrmFHkCRJkiRJkiSpUbN4RZIkSZIkNRmxWIwOHTrQoUMHdthhBwDS6TTff/89yWSSZDJJOp0mFosRj8dJJBK0aNHCkhVJkiSF4oUX4MQToawsvOKPVCq7nH8+jBoFDzyQLXPYVDz5ZLZcYlMwdSp89BH077/hx86ePZvJkyczc+ZMAHr37s2AAQPWu3zlu+++44orruCRRx6he/futG3blnnz5vHUU09x5513cuWVV3LWD1tGfuS6666jqqqKgw46iFdeeYWKiopVvo/H4xx55JFrPPbBBx8kEokwbNiwDThjqKjIFpkkkxt0WI00b54tY/qhTAbefjtbwvLD/52IRGDkyOwxjzyS/btbm++gi8Wy8+Xn196YkiRJkiRJkqRNy957783kyZM5/fTTefPNN/n3v//N888/zxlnnMEpp5xCp06dgOx1foBkMsmSJUto3bp1mLElSZIkSZIk1YM2BW14//T3uendm7j89cupSleRCRrGjd358XzOGHAG1+5zLXnxvLDjbJI679KZnKIcqkpCetAiBDlFOXQb0i3sGJIkSZIkSZIkNWoWr0iSJEmSpCYtFovRpk2bsGNIkiRJKyxZAr/5DTz1FJSXh50mq6wMxo2D3r3hxhvhtNOyxQ5N3bXXwrJlYaeoH1VVcMMNcN99G3bcuHHjOP/885k4cSLxeJx0Ok2XLl046aSTGDFixHqNccUVV/DAAw9w/vnn8/Of/5yOHTsSBAGffvophx56KBdffDGnnnoq+Wto+fjggw+45ZZbuPvuuxk/fjzJZJJlP/GHFgTBis+ZTIZYLMaDDz5IEAT8/Oc/36DzrqyEaHSDDqlTBQWrrl9wAey5J8yaBb/+de3PF4tly2csXpEkSZIkSZIkbayjjjqKn/3sZ3Tr1o2HHnqI4447jssvv5wrrriChx9+mMMPP5wzzjiDsrIyPv/88xW/dxgyZEjIySVJkiRJkiTVh2gkygUDL+DQrQ7l2MeOZfKiyZQly0LLkx/Pp01BGx495lF27bJraDkEm++7OZl0wyjiqS+ZVIZeh/UKO4YkSZIkSZIkSY1aA3pVjCRJkiRJkiRJktS0ffstbLMNPP54wyldWS6VyhawnH8+/Oxn2fWm7LPP4Msvw05Rf9JpGD06W/yzvr766iv23ntvvvzyS6688koef/xxbr/9dvLy8rjqqqu49dZbVyk7WZMgCHjiiSdo06YNf/7zn9lxxx3p3LkzXbp04cADD2S33XajoqKCOXPmrHYcwIUXXsjOO+/MiSeeSFFREQAlJSVrnCsSiaxYYrEYH330EfPmzaNPnz60a9du/U+c7L//9V0+tGwZDBmSLVQ56ST43/+y5S+77w5vvgmbb57dr1MnuPpqyGTglFPg++9rP0s0Cslk7Y8rSZIkSZIkSdp0HHLIIQCMHTuW6upqhg0bxieffMJ1111HSUkJ11xzDZttthn77LMP5557LpMmTeLQQw9l2223DTm5JEmSJEmSpPq0Zest+eD0D7hqj6soSBSQG8ut1/nj0Tj58XxOH3A6X539laUrDUCiIEH/U/oTTWwar0eLRCP0OrwX+a3yw44iSZIkSZIkSVKjtmn8ZkGSJEmSJEmSJEkK2eefw447wrx5UFUVdpqfVlYGzz8PBx0ElZVhp6k7zzzT9MtlfiyRyJZ5rK9LLrmEyspK/vWvf/GHP/yB/fffn5NPPpmHHnqIli1b8oc//IFFixatdYxIJEKzZs2oqKhYY2HK3LlzadmyJcXFxSu2BUFAJBLh3nvv5Z133mHEiBHE43EKCgoAWLp06VoLXzKZDAAPPvggS5cu5cQTT1xl/PWRm5stNqlPmQyMGQNvvAH33w/77gvTpmW/y8+H4cOzn9u2hby8bDnKyy9DEGSXe+9dOVb37tltTzyxcVnS6ewckiRJkiRJkiRtrLy8PLbffnvGjh27yu8TLrroIt58803+8Y9/MGDAAAoKCujRowcjRoxg5MiRtGnTJsTUkiRJkiRJksIQi8b43aDf8fU5X3PRoItokdeC4pwNu/93QxUmCilIFHD6Dqcz8VcTufmAm8lPWHzRUOxy7i5EY5vG69Hi+XEG/W5Q2DEkSZIkSZIkSWr0No3fLEiSJEmSJEmSJEkh+uwzGDQIvv++/sscNkZ5ObzzDuyzT8MuiamJN9+EZDLsFPWrrAzee2/99i0vL+fDDz+kqKiI/fffH4B0Ok11dTXbbrste++9N6WlpfxvLU0uywtQjjvuOMrKyhg+fDijRo3iueee4+6772b33Xdn0aJFjBw5krZt2644LhKJ8P3333P55Zdz7LHHstdeewHQrFkzAJYsWbJi7DWJRCIAjB8/HoCBAwcSi8XWWtayXFkZnHkm7Ldf9u9BffipgpPlhSrLtWpVP3kgW7yS73OjkiRJkiRJkqQaOvLII5kwYQJff/01kC1fD4KA7t27c/bZZzNu3Djef/997rnnHi688EJatGix1t8BSJIkSZIkSWraOhV34v/t9f+Yf+F87hl2Dzt12on8eD7xaLxWxo9GohQmCtmi1RbcfMDNzL9wPv86+F/0atOrVsZX7Wm9ZWs6bN8h7Bj1olnXZnTasVPYMSRJkiRJkiRJavRq5zdKkiRJkiRJkiRJktZo6lQYOhRKSsJOsmEqKmDCBBg2DJ59FuJN7DeLEybU7njDh8O9965c/7/uj3U66ST4xS9gu+2gZUtIpWDGDHj9dfjrX+Hbb2svYyYDb721fvtOnjyZqqoqBg4cSDqdBiAWi60oNRk8eDD//e9/GTNmDAcddBCFhYWrjRGNRgG48sor2WKLLbjmmmt48cUXicViK8Y888wzGTx48A8yZohGo1xxxRWUlpZy7rnnkpubC7BijsWLF5NMJonFYqvNGQQBkUiEMWPGMHnyZHbYYQe6du0KrCxkWZtEAn79azj11GxZ0v/FrBUjRsCVV2Y/33svnHJK9vP++8Pf/w4PPQSTJsHcudChQzZD9+4rj19emjNrFpx33urj77wzHH989vPixfCnP2X/92djRCLZfxaSJEmSJEmSJNXEkUceyRVXXMFXX33F0KFDV/zuALLX9OPxOM2bN6dFixYrtv9wH0mSJEmSJEmbpkQswVHbHMVR2xzFFwu+4IFPH+CN797g0/mfUp2uJieWQ2l1KZngp4ucI0QoyikiHaQJgoBt2m7DbpvtxrF9jmWXzrus173FCteQ3w/h8RMfp3pZddhR6kxOUQ5DLhkSdgxJkiRJkiRJkpqEJvZ6JEmSJEmSJEmSJKnhWLAABg+GpUvDTrJxKirg7bezpSIPPBB2mtqzeHHD+DO5/nr43e9W3ZZIwFZbZZfjjoOddoIpU2pvzs8+gyBYdzFMWVkZlZWVtGzZcpWCk+UPGHbv3p1mzZrx7bffsmzZsjUWryzXrFkzOnXqRI8ePdhvv/3Ye++9ad68Oa+99hoPPvggb7zxBvfeey8777wz0WiUMWPG8PTTT/PHP/6RXXfddcU4W2yxBTk5OVRVVZGXlwesLFpZLpPJEIvFGDt2LLNmzeLkk0+mR48e6/3PJycH+vXLfm7XDubMWe9Da2TzzeHyy3/6+6efXvl3cOFCuPnm1fcZPnxl8UpJyZr32ZA8PksqSZIkSZIkSaqp3r17c8YZZ9CpU6cV5evLLb++/8Pr/EEQ8P3339OqVat6zypJkiRJkiSpYerdtjdX73U1kL2GOHvZbMbPGc97M9/j/Vnvs6x6GRWpCqpT1SRiCfLieRQmCunfsT+7dt6VHTvtSM+WPS1aaYS2PHhLcopymnTxSiQWoc+xfcKOIUmSJEmSJElSk2DxiiRJkiRJkiRJklRHTjklW/KRyYSdZOOVl8OTT8J//wtHHRV2mtoxYQLk5UF1iM9f5efDOeesXP/vf+H226Fbt2xhRlERtGgBp50Gv/997c2bSsHMmdC169r3y83NJQgCMpkMmTX8C9y8eXMKCwtZsmQJFRUVwOolKMvXn3jiCY499liOP/54br/9dnJzcwE49NBDad++PZdddhn//ve/2XrrrWnWrBl33303M2fOZOHChfzzn/9k8uTJlJaW8sknn5BOpxk5ciS33347u+22G//85z/ZeuutV8wVi8VIJpN8+umnAPTpk30I7ccvc1sfO+4IzzyzQYdslI8+yv6ZDxyY/fNv1Sr7vxnz5sHEifDQQzB6dLYwp74MGlR/c0mSJEmSJEmSmrZbb711lZL3H1u4cCGPPvooTzzxBBMnTmTrrbfmkEMO4aKLLlrrcZIkSZIkSZI2PZFIhM7NOtO5WWcO63VY2HFUx6KxKEc+cCQPHvIgqfJU2HFqXaIg8f/Zu88wucqCDcDPbMtmN4UEEnoISCd0iHQQRITQuwqiSBGR3uyAIl1ALEg1SBEQEfikCIr0miAdpIMQSgglZTfZ7O58P44kREqSzWYn2dz3dZ0rZ86c877Pmczmx0z2fbLdRdultmdtpaMAAAAAAEC3oHgFAAAAAAAAZoM//Sm5/fZk8uRKJ5l1TU3Jt76VbLxxssAClU4z895///089dRTeeyxx/Laa6/lwQc3S1PTxklmroijMzU0JHV1Ux8fe2zy5JPF/g47JFtvXex/9JzOUFubjBgx/eKV3r17p76+Pu+//34mTZr0sefr6upSXV2d1tbWTyxmSYpfbGxpacnFF1+ctra27LPPPunRo0daW4tfequpqckXv/jFXHDBBRk5cmReffXVDBkyJH369EmS/PKXv8zEiRPTu3fvNDY2prq6OqVSKbW1tVlzzTWzwQYbpFevXlPm+rB85ZFHHslNN92UtdZaK+uuu26SzHTpSlK83//2t5kv6Ln44mL7X8cfX2z/65VXkkMPnel4MzzvzGpoSNZff9bHAQAAAACAJKmurv5YefuH3nrrrWy77bZ56KGHphx76qmncu+99+b555/P8ccfn0UXXbQr4wIAAAAAMAdZ8gtLZsjuQ/LE5U+kdWL3KV+prqvOkpstmRV2XKHSUQAAAAAAoNtQvAIAAAAAAACd7O23k332SSZMqHSSztPcnOy9d3L99ZVO8nETJkzIyy+/nFKplBVXXDHlcjlJUcbx+OOP53vf+15uv/32NDQ0pKamJqNHD0lbW+VKV5JkzJjk4YeTNdYoHh9/fPK73yWDBiWbbFIcmzw5ueKKzp13woTkN79Jbr01OemkpG/fTz6vb9++WWCBBfLmm2/mnXfeyWKLLTbldU2Stra2NDU1pb6+fprykw99uIDaa6+9lvfeey+LLbbYlAKXjy6uVltb+997nTxl/J133jlLLbVUFllkkfTp0ycNDQ0ZOHBgnn322RxwwAEZOHBgfv/732fQoEGfmP2VV17JmDFjsvXWW2eJJZZIe3t7h4pX1lwzqa+f+eKVuV11dXHvAAAAAADQWT78XqC1tTU1NVN/ne3oo4/OQw89lE033TTf/e53s8kmm+TFF1/MaaedlosvvjjLLLNMjjnmmErFBgAAAABgDrDlL7fMczc8162KV2p61mS7i7ardAwAAAAAAOhWFK8AAAAAAABAJ9t776KopDtpaUn+8Y/kz39Odtqp6+d/991389hjj+W5557LU089laeffjovvPBC3nzzzUz4b8PNrrvumiuuuCJtbW2pqanJM888k/XXXz+lUimHHXZYNt544/Tr1y8HHrhoHnyw6+/hf+24Y3LRRcmmmxav6Udf14ceSg47LJ2es60taW9PVlop+UhPysf07ds3Q4YMyQ033JB///vfWW211dLaWvyiWm1tbSZOnJgxY8Zk/vnnz4ILLvixcpMPF1Dr27dvBg0alLvuuit33nlnNttssyllK0nyxBNP5KWXXspmm22WFVdcMUmy/vrrZ/311/9Ypl69emX++efP5MmTU1dX97HnS6VS3nvvvQwfPjxJssEGG0yTZWatvnr3+zmeERMnFu8PAAAAAADoLO+9917OP//8rL766tl8881TLpczatSojBw5MksttVQuuOCCDB48OEmyxhpr5Fe/+lVef/31XHTRRYpXAAAAAADmcXW96rLTH3fK5Vtfntamub98pbahNttdtF0aFmiodBQAAAAAAOhWFK8AAAAAAABAJ7r66uT225PJkyudpPM1NSXf+lay8cbJAgt07tiTJk3Kyy+/nBdeeCFPP/10JkyYkB/+8Ieprq7Oe++9l4MOOih//OMf09jYmP79+2fhhRfOaqutlgEDBuS2227LqFGjssMOOyRJampq0t7enuuuuy7jx4/Pcccdl5/85CdT5urbt3Ozd9S4ccnzzyfrrZfU10/73KqrJl/7WlHA0tLSufMOHZoceOBnn9OzZ89sueWWueaaa3LDDTdkt912m6Yw5fbbb0+SDBkyJElRbtLS0pJnn302PXv2zOc+97kkyfzzz59ddtkll112WU455ZSMHz8+n//851Mul3PnnXfmggsuSENDQ7761a+muro65XI5pVIp7e3tU+Yql8uprq5Oa2trxo0blzfeeCPjxo3LQgst9LHc5XI5Q4YMyTrrrJOtt956SraO6Ns3GTgwef31Dl0+11pqqbbU1VVXOgYAAAAAAN3I448/nh/84Ac54ogjsvnmm6dUKmX8+PF55ZVXss0222Tw4MFpbW1NdXV1SqVSFlhggWyyySb5xS9+kbfeeisLLrhgpW8BAAAAAIAKWvILS2blr6ycxy9/PK3Nc2/5Sk19TZb64lJZYccVKh0FAAAAAAC6HcUrAAAAAAAA0EnK5eSII5IJEyqdZPaZODH51a+S44/v+BjPP/98fv3rX+eVV17Js88+m9dffz1jx46d5pz+/ftPKUvp27dvDjzwwOywww4ZOHBg+vfvn/nmmy99+/ZNbW1tllxyyUyePDlf+MIXplxfVVWVN954I0my9NJLTzP2nFCKU12d3HFH8t/ekvz4x8lZZyXzz59cemmywQbJAQckkyYlhx3WuXNPmjRj52222WZZZZVV8qc//SlDhgzJLrvsksmTJ+fmm2/OaaedlhVWWCEHHHBAkqLc5Lnnnssqq6ySlVZaKY8//ngmT56c2trabLHFFvnNb36TCy+8MGeeeWZqamrS2tqampqaDB06NN///vczbNiwKaUrSfH3978WXnjhXHfddamrq8tSSy31iZn79++fk08+uWMvzCf49reTn/+8eN/PGyZk7Niz8thj22SVVVapdBgAAAAAALqJwYMHp1evXunVq9eUY8stt1zq6upSW1ubCRMmpLGxcUoxe6lUyoQJE1JXV5fXX39d8QoAAAAAABn222EZ89yYjHpwVFonzn3lK9V11Vlg+QWy4+U7VjoKAAAAAAB0S4pXAAAAAAAAoJPceWcyZkylU8xekyYVxSs//nFS08FvG59//vlcfvnlGTRoUJZeeulssskmWWyxxbLQQgvlwQcfzPDhw7PDDjtMOb+qqirrrbfeJ471yCOPZMKECVlppZWmLNb1YYHH2muvnV69euXss8/OkksumYEDB+bdd9/N228PTLJEx8J3ko03nlq68t57yQknFPvjxyennVYUryTJbrt1fvFKY+OMnTd48OD8/ve/z0477ZQf/OAHOf/881NdXZ2XX345a6yxRk466aQMGDBgyuvdp0+fJJlSnlLz3zdIjx49csABB2SzzTbL888/n+bm5vTr1y8LL7xwFl100Y9d92lqamqy0kordfCuO2a//YrilXlFbW2PvP/+r3L11ZMUrwAAAAAA0GkGDRqUvn375sknn8yYMWMy//zzJ0k22WSTPPTQQxk5cmQ22mijKcXsL7zwQm644YYsscQSXf7dAAAAAAAAc6bquurscdMeuWiDizL6qdFpm9RW6UgzrKq2Kn2X6Ju9/rlX6hrrKh0HAAAAAAC6JcUrAAAAAAAA0ElOOy1paqp0itlv8uTkN795Nclf8uCDD6alpSVrr7129ttvv8w333zTvX799dfPP/7xj/Tp0yd9+vRJr169UltbmyS54447MmnSpGy77bYfu65cLk/Zb29vT3V1dW666aaMHz8+22yzTXr06JFkaoHH1772tYwcOTIXXHBBvvjFL05ZxOs//zkzlS5eGTBg6n6PHkldXdLSUjzu23fqcx/d7wxVVUlDw4yfv/rqq+df//pXzjnnnDzxxBOpqanJt7/97Wy++eZTFjr78PVefPHF097ePuXajxaplMvlLLvssll22WU750a6yMCByZe/nFx3XfKRt1+3VFOTfPWrpdx3X9+cf/75Ofzww2fo5xkAAAAAAGbE9ttvn8svvzx33HFHdtxxxyTJMccck/333z+HHnpojjrqqPTp0yevvfZahg8fnmeffTbDhw+f8v0PAAAAAADUNtRmr3/ulYu/cHHeefqdtE5srXSk6aruUZ2+g/pm77v3Tv189ZWOAwAAAAAA3ZbiFQAAAAAAAOgEb7yR/P3v3b+cIUnGj09+8IMPkvwgSy65ZCZMmJBrr702Z555Zm644YasscYan3l97969s/LKK09z7MNSlcceeyxJssQSS0w5/mGBx0eLPD7cf+qpp5IkQ4YMSXV1ddrb21NVVTXlvDPOOCMbb7xxfvSjH6Vv375Ze+21c+edg/Pww7PwAsyEY49Njjuu2B8+PPnmN4v9Rx+dek5DQ3LFFcm55yYLLJCccMLU5x56qHPz1NUlvXvP3DV9+/bN9773vVma96N/d3ObI49Mbr01mTCh0klmr9raco44ojr77tsvydz9dwYAAAAAwJxnn332yZ133pmDDz44LS0t2WSTTbLQQgvlt7/9bfbff/987Wtfy4ILLph333039fX1Oeqoo7LzzjtXOjYAAAAAAHOY+r712fvuvXPplpdm1EOj0to855avVNdXZ8AKA7LXbXspXQEAAAAAgNmsavqnAAAAAAAAANPzu98l81JPQVPT0jnqqAvyl7/8Jffee2+OO+64jBs3Lt/85jfz/PPPJ5lapvJJyuXylOc/LFe5/fbb85///CebbrppFlhggSSfXv5QVVWVV155JS+88EIWW2yxLL744lOOf3Tuv/71r9ljjz2y7rrr5o477siZZ56Z/fdfM/X17Z3zQnTQM88U75kP7bBDcvPNyaWXJoMGFccmTEiOPrpz562rS1ZZpXPH7O7WWy9ZcMFKp5j9lluulObmB/Pggw9m8uTJn/nzCwAAAAAAM2vllVfOOeeck+rq6nz1q1/NiiuumO222y7f+MY38sQTTyRJ3n333ay99tr55S9/mVNOOSUNDQ0VTg0AAAAAwJyotqE2X7/161nla6ukpmdNpeN8otqG2iy/3fLZ++69la4AAAAAAEAXmDO/MQAAAAAAAIC5SLmc/PrXycSJlU7Sdaqq6jJmzFeyzDLF4x/+8Id56aWXctFFF+Wmm27KQQcd9KmlKcm0hSrt7e2prq7OCy+8kDFjxmTIkCFZZJFF0t7ePqVI5aM+PP7aa6/l/vvvz6abbpqhQ4dOKXD5cPw333wzJ5xwQhZeeOGceuqpqa6uTmtra9Zcsya1tVUV//s64IDkrruSr389WW21pH//pK0t+c9/kttvT047LXnuuc6ds7k5WX31zh2zuyuVkmOPTb7znaIMpztqbEx+9KPWXHnllUmSPfbYI/PNN9+n/gwCAAAAAMDMam9vzzrrrJM77rgjV1xxRa6//vq0tLQkSdZee+2suuqq+fKXv5zPf36TVFf3z8svJ83N5VRXl1Jfn/TsmfTrl9T4bTgAAAAAAJJU11Vnm/O3ycpfWzlX7351Jn0wKa0TWysdK9U9qlPbUJsdLtkhyw5bttJxAAAAAABgnlEql8vlSocAAAAAAACAudmLLyYrr5w0NVU6Sddadtnk8cdbUiqVUltbm+uvvz677bZbNtpoo/z+97/PIossMsNjtbW15fvf/35OP/30nHnmmTnkkEOmW/pw2WWXZc8998y3vvWtnH/++R87/4033siiiy6axRdfPK+88kpaWlpSW1ub5ub2zDdfdSZPnqXbnystskjy+uuVTjH3KZeTDTZIHnwwaa387+J1qrq65ItfTA4++G855JBDMmHChFx22WXZaKONPvO61tbW1FjdDgAAAACAmfC/3+W89NLojBjRmtdfXyh33lnKQw8lb76Z1NYmVVXFVlxXlNe3tydLL52sv36y3nrJmmsmK6ygjAUAAAAAYF7XMr4lfzvsb3nsssfS2ly5//Bd21CbZbdZNsPOGZae/XpWLAcAAAAAAMyLPn2VIgAAAAAAAGCGjBzZuQs67bVXUfTw4TYjfv/7aa/53+2hhzov34deeilJaqeUL6ywwgoZMmRInn766bzwwgtJkvIM3sA777yTm2++OQsuuGC+/OUvJ8lnlq60tLTkpptuSm1t7aeeP3DgwPTo0SOjRo3Kww8/nLq6upRKpTQ0VGeJJWbyZruJtdaqdIK5U6mU/PGPSY8elU7S+errk2OPfTnDhw/Pc889l1122SVDhgz5zGva2tpyxRVXZL/99uuilAAAAAAAdAdVVVX54IPkV78qClSWXXZA9tln4Xz/+6X85S/Ja68VBejNzcmECcm4ccU2YUIycWLS0pI89VRy/vnJQQcVBSwNDckmmyQ33FCUswAAAAAAMO+p61WXbc7fJl+78WvptUiv1PWu69r5e9elYYGG7HzVztn5ip2VrgAAAAAAQAUoXgEAAAAAAIBZ9MADyfjxlU7R9errk6eeKqVUKiVJBgwYkKWWWipjxozJa6+9liRTnpuelpaWPPHEE+ndu3eWW2656Z5fU1OT2267La2trdl0000/9ny5XE51dXW23XbbtLW1Zb/99svf/va3PPzww7nttttSVzdyJu60e+jRI9l440qnmHsNGpT84hdJY2Olk3Sexsbk17+elD/96Tf5y1/+kg022CC77rpr+vfv/5nXtba2ZsyYMbngggsyePDg3HbbbV2UGAAAAACAudVjjyXf+Eay0ELJ97+fvPBCUbIydmxRqjKzxo8vSlkmT07uuCP5yleShRdOTjwxGT260+MDAAAAADAXGLzJ4Bz26mHZ6Y87ZdCGg1JTX5Oq2tmzzFpVTVVqetZk0aGLZvvh2+fwUYdn2WHLzpa5AAAAAACA6aupdAAAAAAAAACY291xR9LeXukUU+28c/Lmm9MeGzeu8+dpb09GjEhWW6143KtXryy00EKZNGlS3n333Zka69Zbb01VVVW22GKLtLW1pbq6+jPPf+SRR9Lc3Jx11133E8tdPjz2y1/+MqNHj86dd96ZrbbaKvPPP38mT56c99/fKVVVZ6e9vWGmcs7N6uqStdeudIq52377JX/4Q/Lgg8VicHOzurpko43K+de/vp+zzjorSy+9dA455JCss8460722R48e+cY3vpGFF144v/zlL/PFL34xBxxwQH7zm990QXIAAAAAAOYmN95YFK08/3wyaVLS1jZ75hk3rthOOCH52c+SrbZKTjklWXrp2TMfAAAAAABzpqrqqiw7bNksO2zZvPfie3nwVw/m4QseTqmqlJYJLSm3lTs8dqmqlNpetWlvbc+qe66adQ5dJwssv0AnpgcAAAAAADpK8QoAAAAAAADMgnI5eeqpSqeY1ogRySuvzP55JkxI7rkn2Wef4nFNTU169OiR9vb2lMvllMvlTyxF+aj29vZUVVXl5ptvTnt7e7bYYovPLF358Py///3v+eCDDzJs2LDMN998n3r+QgstlJtvvjm33npr/vnPf6a1tTWLL754lllmaHbdtWcmTerInc+devZM1l+/0inmbqVS8sc/JkOGzJ4yo67TnnK5KaNG7Zibb/57+vTpk1//+tfZeOONk2SGfnb79u2bXXfdNcsvv3wuvvjinHPOObnhhhty6aWXZoMNNuiKmwAAAAAAYA723ntFofmNNyZNTV03b3Nz8ee11yY33ZT8/OfJIYckVVVdlwEAAAAAgDlDv6X6ZYszt8hmJ22WF//xYl5/8PW8cscrefORN9M6sTU1PWoyuWly2lvbP3ZtVU1Vahtq09bSlqraqiy4yoJZYqMlsujQRbPU5kulrrGuAncEAAAAAAB8GsUrAAAAAAAAMAtefrnSCT7uzjuTBRdMJk5Mnngiufji5IILipKYznbffcWfHxY1NP135awBAwZMt7ghSaqqqjJx4sS89tprKZVKWWSRRaYZ7399eOz2229PkiyxxBJJphayfJK6uroMGzYsw4YNm+b4TjslV16ZtLVN/z7ndj17JocfblGxzjBoUHLZZe9kl13my6RJc+dX7qVSU/r12yEvvHB/9t9//3z1q1/Nhhtu+JHnp/+z++HP6CqrrJIf/ehHWWeddXLSSSdlo402ylFHHZVTTjlldt4CAAAAAABzsP/7v2SvvYrClUmTKpOhvb0oYfnxj5NLLy2+E1p66cpkAQAAAACgsmrqa7LssGWz7LBlpxwb98a4vDHyjYx+anRaJrRk8vjJaWlqSW3P2tT1qkttY20WWG6BLLLWIum9aO8Z+j/WAAAAAABA5cydq8AAAAAAAADAHGL06KS2ttIppjVoUPFnjx7J+usX2xZbJDvv3PlzvftuMnny5JTL5dTV1eXNN99MkiywwAJJinKGtra2vPPOO+nVq1d69eo15doPixtGjBiR559/PptttlkWW2yxJJ9e/FAqlTJhwoQccMAB+fa3v51NNtkkST61dOWzHHFEcu21xaJf3V25nHzrW5VO0T188MEHOf30nTJpUo8k1yZpqHCimdPYmFx++cSss85laW1tnVJ2NLNKpVLK5XLK5XL69euXddZZJ6usskoeffTRnHbaaVliiSXyne98p5PTAwAAAAAwJ3v33WS//ZKbbppzvn+ZMCF55JFklVWSE05IDj1UUT0AAAAAAEnvhXun99a9s+zWy07/ZAAAAAAAYI7nv4kDAAAAAADALGhurnSCwgcfJJdemuy9d7L55slXvpLcc8/U53faKdlll86fd9KkpLa2NnV1dXn44Ydz//33Z80118xSSy2VpChnuOKKK7LIIovkF7/4RZKktbU1SVG8kiT/+te/8s4772SFFVbIwIED097e/plzNjY2Zptttsm2226bPn36dDj7Gmskgwd3+PK5RlVVsvXWyX+7cJhFe+yxR55++ukcf/wGufbamvTo0VbpSDOssTG58cZk220XyMCBA6eUrrS0tCRJ/vOf/0zZn562traUSqW0tLRkxIgR2WWXXfKHP/whyyyzTH7yk58oXQEAAAAAmMc8/3yy4orJX/8655SufKi9vfhO7yc/Sbbaqvh+CwAAAAAAAAAAAACA7qOm0gEAAAAAAABgbjanFK8ceujHj/3lL8nTTydLLlk83mab5E9/6tx5m5om5//+7+aMGjUq55xzTkaNGpWjjz46Sy65ZFpaWlJXVzelYOXJJ59MUpSxJElVVVWSZK+99srXvva19O/fP+VyecrxrnDMMcmBBybjx3fZlF2uZ8/kyCMrnaJ7uPbaa3PDDTfkRz/6UY488sg0NNTl1luTLbcsZ8KEcpKue+/OjKqqpFev5LbbkjXX/PjzdXV1eeuttzJ48ODsuOOOGT58eBobGz9xrHK5nFKplOrq6iTJj3/841xxxRV5/fXXs+GGG+acc87J0ksvnaQoWaqpqck777yTqqqq9O/ff7bdIwAAAAAAlfP448nGGycffFCUnMypJkxI7rwz2XTT5JZbisJyAAAAAAAAAAAAAADmfopXAAAAAAAAYBb8t0NkjjRpUjJy5NTilQUX7Pw5WlsnZ5dddklLS0uWWGKJnHvuudl3333T3t6eurq6JMmOO+6YddZZJ0sttVSSTCls+FCfPn2m7Je6+AXdddfk8MO7b/FKqZR87nPJ0KGVTjL3K5fLueuuu9KzZ88MGzYsDQ0NaWtrywYbVOX++0vZaadSnnuuKeVyQ6WjTqOxsXgPXH11sswyn37ebbfdlnK5nNdee+1TS1eSqT+jN910U/7whz/kyiuvTP/+/XP66adn9913zyKLLDKlbKmmpibvvfdett122/Ts2TNf+cpXss8++3Tq/f2vMWOKf/dGjEgefLBY5K+5OZk4MamrSxoaihKa1Vcvfi7WXDNZZJHZGgkAAAAAoFt77LFkww2TsWMrnWTGNDcnDz9cZL777uJzYwAAAAAAAAAAAAAA5m6KVwAAAAAAAGAW1NdXOkHSu3ey2GLJ009Pe7y+vigV+NAbb3T+3A0NtbnwwuFZYoklsvzyy6dfv34pl8upqqqack5jY2OW+azGhwqqr08uuSTZeeekqanSaTpffX1yxRVzdkHQ3KJUKuW9995Lc3NzJk+enCRpb29PqVTKkCGlXH31M1l77evS3n5EWlurUy5X+kVvS1XV5Pz4x/U58sjkf/qOPuYrX/lKlllmmSk/q21tbdOUJJXL5ZRKpbz99tu5/vrr853vfCdtbW1Zf/318/Of/zwbbbTRlHM/WqDUu3fvrLzyynnsscdy5JFH5vzzz8/FF1+c5ZdfvlPu8qWXivf47bcXC+WNHVu875ubk//+NX2im28uSmlaWpIePZKVV0422STZZZdklVU6JRoAAAAAQLf3/PPJxhvPPaUrH5o4sfhe7ctfTv7+96K4GwAAAAAAAAAAAACAuVfV9E8BAAAAAAAAPk3Pnl0317HHJuVysf3+91OP9++fPP548te/Jvvum2y6abLbbsmttyZLLjn1vKuu6vxMjY212X333bPuuuumX79+SaYtXZgbbLllsu22RflCd9LYmPzwh8kKK1Q6Sfexyn8bOa767w9TbW3tlJKhf/7zlvTocWJOPvn2LLNMKbW1LRXL2dBQTv/+b6R3741zzDHTL1350FprrZW+ffumXC5PKV0pl8tJip/rJ554InvuuWcOPPDAtLa25qSTTsqVV145TenK/6qpqcm5556bSy+9ND/5yU/S1NSUTTbZZMpr2BFtbckNNxSL+a24YnLccckttyTvvFMUqYwd+9mlKx+OMXZssbjeBx8kd9+dnHRSsu66yaqrJpdfnkya1OGIAAAAAADd3ttvJ+uvP/eVrnxo4sRkxIhk552L794AAAAAAAAAAAAAAJh7KV4BAAAAAACAWTBw4PQX+O8K1dXJsGHJeecl//hHcsUVyQYbTH3+N79Jbryx8+edf/7OH7MSzjmnKCrpLkqlZPDg5JhjKp2ke1l//fXTq1ev/PrXv84222yTRx99NI8++mhOOOGEHHfccVlxxRVz+OFfzBNPJHvv/V6Spi4tYGloaEtjY/KTn5Ry3HHXZ+zYh/Kvf/1rpsf5sDypXC6nVCrl/fffz4UXXphtttkmt956a774xS/m6quvztFHH51FFlnkM8dqa2tLknzuc5/LYYcdltNOOy19+/bNKaeckldffXWmco0enZx4YrLwwslXvpLceWexMF5LJ73EbW1JU1Py2GPJt7+dDBiQHHVU8sornTM+AAAAAEB38s1vJu+9l7S3VzpJxzU3J7fdllxySaWTAAAAAAAAAAAAAAAwKxSvAAAAAAAAwCxYYomi5KKSXn892W23YlGop55K3n23KIN5443k+uuTbbZJvvvd2TP3euvNnnG72nzzJZdemjQ0VDpJ56ivT/70p6SmptJJupe111471113XQYNGpQbbrghq6++eoYOHZrjjjsuiyyySK644ookSW1tsu++r6WubvHsssv9WWqppLGxPFv+raiqKqdUakqp9EyOO+7djB5dFO5suOF6OfbYYzP/LLQjlUqllMvl7LTTTtl3330zceLE7Lvvvvnzn/+cHXfcMUnS/ikr6n14/KPPl0qlfPnLX84PfvCD/Otf/8qFF16YpCh4+SzlclGONHhwcsIJRQHLuHEdvq0ZMm5csf3qV8kKKyQ//GHnFbwAAAAAAMztrroqueOO4vuoud2ECcmBByajRlU6CQAAAAAAAAAAAAAAHVUqT28FEwAAAAAAAOAzff7zyYMPVjpF12tsTM4+O9l770on6Tx77pn8+c9Jc3Olk3RcQ0Pyk58U5Rt0XLlcTulTmlLeeuutnHLKKXnggQfS2tqaXXfdNZtvvnlWWWWVJElra2tOPvnknHLKKbn88suz9dbb5P77k9NPT268MenRI2lq6viCdDU17enZM5k4sT39+t2Rt9/+Xg488PM566yzUjMb2nauvfbanHzyyfnFL36RVVddNb169UpbW1uqq6une+1hhx2WoUOHZtiwYenTp0+S5IYbbsi2226b/fffP7/97W8/8/pXXkl23z15/PFi8btKaWhIFlmkKDRabbXK5QAAAAAAqLS3306WWSYZO7bSSTpPTU2y4YbJP/6R2VKiDgAAAAAAAAAAAADA7KV4BQAAAAAAAGbRUUclZ5yRtLdXOknX6t07ueuuZNVVK52k87S0JF/6UvLAA8nEiZVOM/MaG5OvfCU57zwLg82q9vb2vPfee3nooYey+OKLp1+/fllkkUWmOWf8+PFpbGz8WEHL3/72txx88MEZOHBg7rrrrmmee/fdoqhpxIjkjjuSf/0rGTcu6dkzaWsr/h1payvOra4utqqqpKmpnOrq8Zk48Z5UVd2d9vYHkzyYUmlsNtpoo1x66aVZbLHFppnrw/8O8GkFMh3xWYU0/3veyy+/nM997nPp169f9thjj2y33XYplUr57W9/mz//+c/5+c9/nu9973tpa2tLTU1NmpqaUlVVlfr6+pTLye9+V/z7OnHi1NekkkqlpL4+Ofzwotyorq7SiQAAAAAAut6wYcnf/158p9KdNDYmv/1t8vWvVzoJAAAAAAAAAAAAAAAzS/EKAAAAAAAAzKKrr06+9a1k7NhKJ+latbXJhAnFn91JU1OywQbJU08lkyZVOs2Ma2hIvvzl5E9/Koo66LhyuZxTTz01l156aZ588snU1NRkq622yv77758tt9wykydPTu2nvPGvueaa/PznP8+rr76a++67L0svvfR05xs9Onn44eLPiROT5uapJR89eyYDByZrrJHU1HyQP/zhD7nyyivz6quvZtVVV8+66+6RAQO+nCef7J177y2KXSZNKha8K5XK6dGjlPr6ZNCgZOONk7XWStZcMxkwoLNftU82efLkfP3rX8+VV16ZUqk0pQxmhx12yM9+9rOsuOKKSZIPPvgg3/zmN9OrV68su+znc/31++Wpp2ozYULX5JwZDQ3Joosmt9ySDB5c6TQAAAAAAF3n6quTb3wjc+Rnt52hV6/k2WeThReudBIAAAAAAAAAAAAAAGaG4hUAAAAAAACYRS+9lAwZUhR2zEuWWy555plKp5g9xo5NNtssefLJogRjTtfQkGy5ZfLHP3a/IpxKOOigg/Kb3/wmgwcPzpAhQ/Lqq6/mmWeeyVprrZW//OUvGfAprSXNzc059NBD889//jMnnXRSdtppp07NVS6X8+KLpfzqVxNz1131efrpoqClujoZPz6Z3rf/NTXFe2XixGLxuNVXT3bcMdljj6RPn45nKpVKeeONN9KvX7/U19envb09VVVVaW1tTU1NTVpbW3PAAQfkjTfeyPbbb5++fftm0003zfzzzz9lnDvvvDMXXXRRbrhhZN5997q0ty+apEfHQnWBqqqkX7/krruSFVaodBoAAAAAgNmvXE6WWip5+eVKJ5l96uqSQw5JTj210kkAAAAAAAAAAAAAAJgZilcAAAAAAABgFpXLycCByTvvVDpJ16mtTb7zneSssyqdZPZpbk6GDUvuv3/OLl9paEi++tXk3HOLMghmzbXXXpsdd9wx++67b4477rgsvPDCefTRR/Ozn/0s11xzTX70ox/lpz/96ZRykf/V0tKSN954I0sssUSnZWprS268MTnllGTkyHLa2kqZPLlzxm5sTNrbk913Tw47LFl55ZkfY9KkSfnJT36ShRdeOIceemiSqYUsH7r44otzwAEH5JFHHsmyyy77ieO8+mqyzjrtefvtctraqjtyO12qVEp6907++c9kjTUqnQYAAAAAYPa6666iBH7ChEonmb369EnefjvpMed2gwMAAAAAAAAAAAAA8D8suwMAAAAAAACzqFRKDj44qa+vdJKuU12dfPe7lU4xe/Xsmfztb8kBBxT7c5qqqqJ05ec/T847T+lKZ2hqasqJJ56YjTfeOAcffHAWXnjhJMmqq66aU089Nf37989dd92VpCgW+V/lcjl1dXWdVrryzjvJCSckCy2UfO1ryT33JBMndl7pSlIskNfcnFxySfL5zyerr55ccUXS2jrjY7S0tGTy5Mk5+uijc+aZZ6apqWlK6UpTU1OSZOWVV87EiRMzYsSIj11fLpfz1lvJeuuV8/bbVXNF6UpSlG6NHZtsumny9NOVTgMAAAAAMHuddlry3498u7X29uSaayqdAgAAAAAAAAAAAACAmWHpHQAAAAAAAOgE++1X6QRda401kqWXrnSK2a+2NvnFL5Lbb08GDSqKTuYEjY1FQcZjjyWHHlqU/zDrbr311jz77LP5whe+kJVWWilJUQoyefLkLLnkkllppZUyYsSIvP/++6murp5SvtLW1pb29vYpZSOzqlwuyk+WWqoo1nnnnWTcuE4Z+lO1thYFLI88kuy7b7LqqslTT83Ytb17987ee++doUOH5qSTTsrJJ5+cZ555JknS8N8fmhNPPDFJ8v7773/s+g8+KGXDDZO33y6lra0z7qZrjR2bbLhh8vLLlU4CAAAAADB7vPlmcsstxefX3d348ckpp1Q6BQAAAAAAAAAAAAAAM0PxCgAAAAAAAHSCBRdMvvSleaMAo3fv5JhjKp2iaw0dmvz738m3v5307Fm5HFVVRfnLCSckDz6YfO5zlcvSHb3yyisZO3ZsvvKVryTJlDKV2tralEqlbLLJJpkwYUIef/zxJJlStPLPf/4zxx57bEaNGjXLGd56K9lqq+Rb3yrKViZOnOUhZ9r48cnTTydrrVW811pbp3/NkCFDcsMNN2SjjTbKCSeckG9+85s59NBDc8YZZ2SXXXbJNddck0UXXTTf/OY3k2RKaU2SfO1ryauvJpMnz647mr3K5eS995Itt5yx1woAAAAAYG5z3nnzxndgH3ruueSxxyqdAgAAAAAAAAAAAACAGaV4BQAAAAAAADrJUUcVpRjdXV1dMmxYpVN0vfr65Be/SG6/PVluuaSxsShC6Qo1NUXhyzrrFAt9HXpo1809L1lsscVyyCGHZMCAAUmSqv95kVdbbbUkybPPPjvl2JNPPpljjz02l19++ZTrOqJcTv74x2SZZZLbbkuamjo8VKcol5Pm5uTkk5NVV02eemr61/Tt2zdXX311Lr744jQ1NeXCCy/MkUcemT//+c8ZMmRILr300vTs2TOtra1TSmuuuiq5445k0qTZfEOzWXt78p//JCeeWOkkAAAAAACdq1xOfvWryhSFV8qkScnZZ1c6BQAAAAAAAAAAAAAAM6pULpfLlQ4BAAAAAAAA3UG5nCy1VPLyy5VOMvvU1yc/+EHy4x9XOklllcvJAw8kp5+e/PWvRQlKc3Pnz9PYWBQ67LlnUbaywgqdPwfTevnllzN48OBPfO6JJ57IOuusk3333Tdnnnlm3n333Zxyyik57bTTcv3112frrbfu0JyTJiW77ZbcemvlC1c+SalU/OyfeWay//4zds24ceNy7733pr29PeVyOWuvvfY0xTRtbW15++1k+eWrM3bsbApeAT17Jg8+mAwZUukkAAAAAACd45VXiu8nZsf3IHOywYOTl16qdAoAAAAAAAAAAAAAAGZEVaUDAAAAAAAAQHdRKhXFBA0NlU4y+9TXJwceWOkUlVcqJeusk1x9dfKf/yQ/+UkyYEDSq9es//1/OMZSSyW/+EXy9tvJuecqXZkdyuXyx459WulKkiy00ELp379/nnzyySTJTTfdlF//+tfZd999O1y6MmFCsummyS23zJmlK0lRNNTcnBx+eHLSSTN2Te/evbPFFltkyy23zFZbbZUBAwakvb19yvPV1dXZZ5/qNDd//O9gbjZxYrLLLklra6WTAAAAAAB0jpEjk9ramb9ur72Kz5c/3GbGqqsmF1+cvPxy8bnrmDHJo48mv/tdMv/8U89bfPHkvPOKjG++mbS0FJ+7//vfyUUXJSuvPPO5P/Taa/Ne2QwAAAAAAAAAAAAAwNyqVP6klWQAAAAAAACADtt+++Smm4rFnbqThobk8suT7bardJI5U1tb8sgjxeJed9+d3Hdf8sorSc+exYJi7e3FOe3tSXV1UlVVbOVy8V5Zdtlk/fWT9dZL1lqrKFoplSp9V91bW1tb3nnnnTzwwANZbLHFssYaayRJ2tvbU1VV9YnXbLTRRhkzZkx+9atf5bDDDsu4cePy4osvdmj+ceOSDTcsFoCbOLHDt9GlGhqSgw5KTj555q4rl8splUp5/fXXM3z48Fx9dVUeffSQlMvdr6mqoSE55piikAkAAAAAYG53zDHJ6acX32/MjL32SoYPn/p4Rr/zOPDA5Je/LL5L+SRDhiT/7UfPxhsnt9/+6WNNnJh84QvJ/ffP2Nwf1adPUZr++c/P/LUAAAAAAAAAAAAAAHStmkoHAAAAAAAAgO7mgguSpZfuXsUrdXXJl7+sdOWzVFcna65ZbPvtVxxraUmeeKIo1mhuLraWlqRHj6KQpbExWWmlZPnlP30BMWafU089NRdffHGeffbZJMl3v/vdnH322Z9YutLW1pbq6uqssMIKGT58eM4999w8/vjjueeeezo0d3NzstlmyTPPJJMmzdJtdKmmpuRXv0p69Up+9KMZv6703xX1jj766Fx++dVJ3kzS/UpXkuI1OumkZN99k4UXrnQaAAAAAIBZc+edM1+60lFf/GJy9tlFcf2kScl55yX//GdRZL7YYkWB/YQJU88fPz65/PLinNdfT1pbkw02SL7//aS2NqmvT7773Y4Vr0yenIwcqXgFAAAAAAAAAAAAAGBuUCqXy+VKhwAAAAAAAIDu5i9/SfbYo1iAvzuYb77khReS/v0rnQQ6x/HHH5/TTz89gwYNyuabb57rrrsur7zySoYPH56vf/3rHzu/tbU1NTU1Oe2003LMMcckSX74wx/mZz/72UzP3dpaFBnde29RwDI3amhITjst+c53Zu66//znP9lqq0vyxBPfTdJntmSbE9TXJ8cckxx3XKWTAAAAAAB0XLmc9OlTFJzMrL32SoYPn/r4v/3cn+nBB5O11y72v/GN5OKLZ37eJLn22mS77Yr9//u/ZNttOzbO7rsnf/xjx64FAAAAAAAAAAAAAKDrVFU6AAAAAAAAAHRHO+yQbL55UldX6SSzrqGhWBhL6QrdxT333JOf/vSn2X333XPDDTfkrLPOyo033phFF100//73v5Mkzz33XMaNG5cJEyYkSWpqapIkQ4cOTWNjY9ZZZ50Ola4kyYknJvfdN/eWriRFqdSRRyaPPDJz1y2++OKprv5BunPpSpJMnJj86ldFyQ4AAAAAwNzqtdeStraumWvRRaeWrjQ3JwMHJo89VnwePWpUctFFxTmfpbEx+dKXkvXXn3rsb3/reKYHHuj4tQAAAAAAAAAAAAAAdJ1SuVwuVzoEAAAAAAAAdEdjxiSrrJK8+WbS3l7pNB3T0JDstluxmBV0F8OGDcvrr7+e8847L0OHDp1yfM0110yvXr2y8sor5/e//30WX3zxbLPNNtlll12mnNfc3Jw//OEP2WabbbLIIovM9NxPPJEMHTp3l658qFRKPve55MknZ7xk6rHHknXW6R73Pz29eyd/+EOy/faVTgIAAAAA0DEPP5xsumnywQczf+1eeyXDh099XCp99vlbbZXccMNnn/Pmm8VnzK+8Mu3xM89MDj102mOjRxcF2SeckHT0t+f69Uvefbdj1wIAAAAAAAAAAAAA0HWqKh0AAAAAAAAAuqv550/uvbdYlGl6i0nNiXr2TL74xeT88yudBDrP66+/nieffDJLLbVUhg4dmvJ/V1u777778vrrr+eZZ57JfffdlyFDhmTs2LH55S9/mVNPPTUf/HdVuZ49e2b//ffvUOlKa2uy667JxImdeksVUy4no0YlP/3pjF9z5plJS8vsyzQnGTcuOeWUSqcAAAAAAOi4rvw8e775pn38+uvJ7rsX2+uvF8cWWig5+eQZH7NHj6S6uuOZ5pXPswEAAAAAAAAAAAAA5naKVwAAAAAAAGA2WmKJ5K67kr59567ylZ49k89/PvnTn2ZtQSqYE40ePTrV/31jl0qlvPHGG7n44ovz9ttv58wzz8ztt9+eBx54IBdeeGHWXnvtXHPNNTn77LOTJK2trR2e98QTk1dfLQpLuoumpuSMM5JHHpn+uWPHJldembS1zfZYc4xHH02efbbSKQAAAAAAOqa5uevm+t+Sl5/9rPhM+cori/0PbbXVx6/95S+TDTZItt46Oe64ohh7wIDkhz9MfvvbjmdSvAIAAAAAAAAAAAAAMHdQvAIAAAAAAACz2QorJPffn8w//9xRYtLQkHzhC8nf/pbU1VU6DXSuurq6LLvssvnzn/+c/fffP7fccku+/e1v57zzzsuBBx6Yr371q+nZs2eSZMstt8wPf/jDJMlTTz2VJKmpqenQvE88kZx8cjJhQufcx5xk4sRkl12mvwDdbbcltbVdk2lO0daWXHttpVMAAAAAAHRMqdR1c73yyrSPX3rpk/d79fp4rpdfTu65J7nhhuT445Mjjpj63De/2fHvu7ry/gEAAAAAAAAAAAAA6DjFKwAAAAAAANAFllsuGTkyWWSRpL6+0mk+XWNjssMOyfXXK12hexowYEBOP/30LLTQQjn//PPz5S9/OSNHjsygQYOy++67J0mqqqrS2tqaJFlxxRVTKpXS2NiYlpaWlMvlDs174IFFQUl3VC4nb7yRDB/+2ec98EAyfnyXRJpjtLQkd95Z6RQAAAAAAB3Tld9pPfZY8t57Ux8PHvzJ+6+9VnwunST/7VH/mPb2qfs1NUmfPh3LNK+ViQMAAAAAAAAAAAAAzK0UrwAAAAAAAEAXGTQoefLJZPfdP30hqEqprU169UrOOSe55JKkurrSiWD2KJfL2WyzzfL444/n7LPPzh//+Mfcd999KZVKef/995MkpVIpNTU1SZJbb701pVIpyyyzTOrq6lIqlWZ6zhdfTB58cOpCcN3RhAnJqad+9j3eeee0i93NqL32Ksb9cJue2tpk332Tyy4r/s19551k0qRk1KjkmmuSjTb6+DX//Oe0c3zatsQSM59/5MiZvwYAAAAAYE4wO77POvbYqZ+5/v73U49Pnpyce+7Uxz/6UbLrrsX2ox9NPX755VP3b789+fOfkwMOSLbcMvnyl4tzzzhj6jkvvFB8TtwRdXUduw4AAAAAAAAAAAAAgK5VU+kAAAAAAAAAMC/p3btYRGqPPZKvfjUZOzaZOLGymRobk3XWKQpXFl64sllgdiuVSimXy5l//vnz3e9+N0ny9ttvZ/z48bnooouy3HLLZemll06SPPjggxk+fHgWXHDBHHLIIR2e81e/StraOiX+HO3NN5P770/WXffjz5XLyeOPd02O/v2T8877+PGFF0522KHY9t03ueCCmR978uSZv2bMmOSDD5K+fWf+WgAAAACASlpooaLYuqscf3yy4YbJ+usniy+eXHnltM/ff3/ys59NfVxXl+y4Y7F9knHjkn326XieBRbo+LUAAAAAAAAAAAAAAHQdxSsAAAAAAABQAZttljz/fHLwwclVVyVNTV2fobY26dEj+e1viyKYUqnrM0AlfFi+Uvrvm75fv34ZOnRo/vKXv6RUKmW99dZLv379cuqpp+b555/Pddddl/r6+g7NNXFiUfDRkcKOuU1TU3L66cmf//zx5157LWlt7do8d9yRXHFF8txzybLLJscdlwwcWDx3xhnJZZclzc3F44MO+uRilGOOSbbZpti/555k1KiZz9HQkDz8cPKFL3ToNgAAAAAAKmbhhYvvkiZO7Jr5Jk4svkM7+ODkq18tPtstlZJ//7v4vPfMM5OWlqnn//KXxWe4q66aDBhQfB47fnzxHdxttyW//nXyn/90PM8668z6PQEAAAAAAAAAAAAAMPuVyuVyudIhAAAAAAAAYF52xx3Jj36UjBiRtLXN/oKGxsakXC7KVo47rlg0C+Z1Dz/8cI444ojccccdU44ttNBCOfroo3PooYd2eNxLLkm+851iobd5QX198uqrxQJ3H3XttcleeyVjx878mHvtlQwfPvXx9EqievVKVl89ueuuaY/vsENyzTVTHw8dmjz00KeP06dPsSBfnz5Tr7/22plJXqirS044ITnqqJm/FgAAAACg0jba6OOft84LGhqKopf99qt0EgAAAAAAAAAAAAAApqem0gEAAAAAAABgXrfxxsWCVS+8kPzqV8mFFxbHO7OooVQqFohacMHk6KOTr32tKCcACmussUZOOeWU/Otf/8rdd9+dJZdcMltvvXWGDh06S+Oecsq8U7qSFP/WnH9+8oMfTHv8+eeT5uauyTB+/CcvAvjvf3/8vM+y335TS1eefTa57rqO5WlpSR5/vGPXAgAAAABU2sYbJ/fem7S1VTpJ16quTtZaq9IpAAAAAAAAAAAAAACYEYpXAAAAAAAAYA7xuc8lZ52VnHRS8qc/JWeemTz1VNKjR9LenkyYMONjVVUVxSotLUltbfLFLyZHHpmsu25RjABzutbWoqhj4sRiv0ePpL6+2Kqqpn99e3t7qj5yYrlcTulT3vwfPjd06NAMHTo0+++/f6fcw7vvFoUd85Lm5uSqqz5evNLUlEyeXJlMH9ptt6n7zz6bPP30p59bXZ0cfPDUx2eemZTLHZ97XirfAQAAAAC6l6FDk8bGZOzYSifpWhMnJkOGVDoFAAAAAAAAAAAAAAAzQvEKAAAAAAAAzGF69ky+/vVia20tygFGjkzuvju5997k+eeLIpbq6mIrl5O2tmJrbExWWSXZeONiIaw110wWXVTZCnO2d94p3uMPPpjccUfyyCNFaUlNTfEeL5WK93xbW/F+Hzw4+fznkw03LN7jq6xSFLN81JgxY1JdXZ2xY8dm8ODB05Su/G8Jy0f3W1paUldX97Hilo54+OGkoSH54INZGmau88wzxd/XR1++mSmOmh12221qGUxLS7LvvtM/f/HFi/3Ro5Phw2dt/qamWbseAAAAAKBS1lyz+Fx1XjN4cFJXV+kUAAAAAAAAAAAAAADMCMUrAAAAAAAAMAerqUlWXrnYvvGN4lh7e7HAVXNzMnFiUUxRX19stbVKVpg7PPFEcuaZyXXXJePGFe/fpqaibOhDkycX2/964YVi+8tfivd8U1Oy5JLJgQcmG2zwQq666rwMHz48tbW1mThxYrbZZpvssssuWXXVVbPoooumVCp9rHyltbU1NTU1nVa6kiQjRhQ/pzNrr72mLfqY0Z/pYcOK12DttZM+fYpCm9tvT048MXnyyWnPXW21ZJddivKaJZZIBgwo/m15/vnkmmuSX/yi42UpNTXJc88lyy039dikSR0bqzMcemhxP1VVxb+Zu++e3HnnZ19zxBFT93/72+K6WVHJ+wcAAAAAmBWLLJL075+MGlXpJF2ntjbZYotKpwAAAAAAAAAAAAAAYEbN+koxAAAAAAAAQJeqqipKKvr1SxZeOBk4sChZqKtTusKcraUlufLKZI01kqFDk4svTsaMKY6PHTtt6cqMaG6eet1zzyU/+EGy9tqL5he/WDV9+myUIUOGpLm5ORdffHG+9rWv5Yc//GH+/ve/Z/LkydOUriTJSSedlA022CBvv/12p5SuJMkddxT31hVOPDH561+TLbdMFlig+PdgkUWSr361KIDZcstpz99//+L12nDDZNCgpGfPpLExWXXV5PjjkwceKP5d6YiqqmTkyGmPNTR0bKxZdcYZRcFPVVXy/vvF63DddZ99zRe+ULxHk+I99utfz3qOSt0/AAAAAEBnOOyweetzzpqa5KCDKp0CAAAAAAAAAAAAAIAZpXgFAAAAAAAAgNlq7Nii5GPgwGTffZN//asotGhr69x5mpqScrk+5fLuGTXqTxk16uaceeYr+dnPTsgyyyyTSy65JEceeWQuu+yyjBs3LklSLpfzwQcfZPjw4bn33ntz/fXXd1qehx/utKE+0zrrJN///tTHP/5xsvnmyS9+UTyur08uuaQoa/qoMWOSs85KttsuGTYsueqqqc+ttFJyyCEdyzN+fHLffdMea2jo2mKourqi5Oeww4rHr7ySrL9+cvvt07/2iCOm7v/hD8k778x6np49Z30MAAAAAIBK2XvvpL290im6zqqrJssuW+kUAAAAAAAAAAAAAADMKMUrAAAAAAAAAMw2f/97svTSyZlnJh98kPy372S2am+vSlNT8vjjyeGHL5A77/xBjj32nOy///556aWX8oMf/CD/93//lyQplUrp27dvRowYkZNPPjn77LNPp2R4993k/fc7Zajp2m67qft33JGccELxuh95ZPLss8Xx+edP9tpr6nmXX54MHlwUk1x/fXLjjcnuuyePPjr1nHXW6Viecjm5665pj/XuXZShdKZjjy3mKpeT3/9+6vH6+uSWW5Jddy0ev/dectRRRfHM+utP3QYM+PiYyy+fbLllsd/ePrW8Zlb179854wAAAAAAVEL//sn22ydV88BvovXunRxzTKVTAAAAAAAAAAAAAAAwM+aB/+4OAAAAAAAAQFcbN64o+thuu2T06GTixMrkmDAh+ec/k698Zc0MGXJijjrq6HzwwQfZc889p5SvtLS0pF+/fjn66KM7bd5XXy0KQLpCv35T9ydMmPa58eOn7n/hC1P377pr2ueSosDkw6KW/712Zr322rSPhwzputdjwQWTjTee+rhfv+Sqq5K7755222qrj197+OFTFw78v/9Lnntu1vM0NCRrrjnr4wAAAAAAVNIRRyQ9e1Y6xexXW5tsvXWlUwAAAAAAAAAAAAAAMDMUrwAAAAAAAADQqf7+9+RznyvKLpqaKp0mmTy5KII5+uj5ctddP8ghh5yYcrmciy++OElSV1fX6XM2NyelUqcP+4mefnrq/he+kGyySVFysv32yaqrTn1u8ODPHqd//2SzzaY+vv76jmdqaZn28RprzBnvhc8yYECyxx5TH59+eueMW1OjeAUAAAAAmPuttVay+OKVTjF71dcnBx9cfK4LAAAAAAAAAAAAAMDco1Qul8uVDgEAAAAAAADA3K9cTn760+TUU+fcko3a2qSxMVl++QPzwAPn5Kmnnsryyy/f6fP885/JDjskH3ww89futVcyfPjUx9MrcOnTJ3n88WTQoM8+79lnk+WW+/Qxbrgh2WCD4vFNNyXDhhV/px1RX1+Uz3zUggsmb7/dsfHmZrW1RfFPjx6VTgIAAAAAMGtuuaX47HtO/Q5gVs03X/LCC0VROQAAAAAAAAAAAAAAc4+qSgcAAAAAAAAAYO5XLieHHDJnl64kyeTJyfvvJyNHnpGGhi1SW1s7W+ZpbZ0tw36isWOTjTZKbrwxaW+fenzUqOTvf5/6+L33Pvn6RRdN7r57aunKP/6R7LRTx0tXkqSt7ePH1lyz4+PNzQYNUroCAAAAAHQPX/pSsv32Rfl2d9PQkFx8sdIVAAAAAAAAAAAAAIC5keIVAAAAAAAAAGZJuZzss09y0UVzdunKR02e3CNNTX/OPffUzZbxu3rRuVdeSYYNSxZYIFl77WSZZYrCj1demXrOo49+/LohQ5L77ktWXrl4fOWVyVZbJc3Ns5bnk/psNt44qZs9L/ccbd11K50AAAAAAKDz/Pa3SWNjpVN0rh49ki23TLbdttJJAAAAAAAAAAAAAADoCMUrAAAAAAAAAMySo45KrrgimTCh0klmTrnckO98Z/E89FDnj92zZ+ePOSPeey8ZMSJ5/vlk8ODkK1+Z+tyf/zztuZtsktx1V7L44sXj009Pdt89aWmZ9RyfVLAydGixeN28pKEh2WijSqcAAAAAAOg8ffsml11WfP7ZXfTsmZx3XqVTAAAAAAAAAAAAAADQUYpXAAAAAAAAAOiw009PzjknaWqqdJKOmTAh+eIXk2ef7dxx+/ZNWls7d8xjj03K5WL7/e+nfe7yy5NTTkl23jn50peSI49M7r9/6sJ3//hHcsstU8/ffvvk5puT+eabev211ybrrz91W3PNjmft1evjxzbc8JMLWbqz9vZkxx0rnQIAAAAAoHNtsUXxOXN3KNtuaEguvjjp37/SSQAAAAAAAAAAAAAA6KiaSgcAAAAAAAAAYO706KPJT36SNDdXOsmsGTcu2Wmn5JFHkurqzhlzqaU6v3jlsyy8cPKVr3zycyNGfPy57babdkG8r3612D7q5ZeTJZfsWJ7VVvv4sZqa5OCDk5NOSiZO7Ni4c5OqqmTbbZP55690EgAAAACAzvfb3yb33pu89lrXfh7emRoakt13Lz7LBQAAAAAAAAAAAABg7lVV6QAAAAAAAAAAzH0mT0522aV7FGiUy8mLLyannNJ5Y1ZXJ8ss03njTc+VVyZ33pm8+WbS0pK8915y993JgQcm662XjB7ddVnq6pKNN/7k5/bbr+tyVFrPnsmRR1Y6BQAAAADA7NG3b3LPPckCCxRF1HObnj2TL30pOe+8SicBAAAAAAAAAAAAAGBWlcrlcrnSIQAAAAAAAACYu/z4x8kZZyRNTZVO0nl69kxGjkxWWKFzxvvOd5JzzumcseYmffok112XbLLJJz+/7bbJX/9aFN50Z8stlzzzTKVTAAAAAADMXi+9lKy9dlEI3t5e6TQzpmfPorT8ppuS2tpKpwEAAAAAAAAAAAAAYFZVVToAAAAAAAAAAHOXRx9NfvGL7lW6kiQTJya77pq0tXXOeOuum/Tq1TljzU2am5PVV//05486Kmlo6Lo8ldDYmBxzTKVTAAAAAADMfksumYwYkSy0UFJTU+k009fQkGy+eXLjjUpXAAAAAAAAAAAAAAC6C8UrAAAAAAAAAMywyZOTXXYpSkq6m3I5eeml5NRTO2e8NdfsnHHmNgsskPTt++nPb7BBsvjiSanUdZm6Wl1dsttulU4BAAAAANA1Bg9ORo4s/uzZs9JpPl1jY/EdxzXXFJ/jAgAAAAAAAAAAAADQPSheAQAAAAAAAGCGXXtt8sYbRUlJdzRhQvLznydNTbM+1nLLJW1tsz7O3GaddT77+VIp+eMfk/r6rsnT1RoakuHDiz8BAAAAAOYVCy2UPPZYss8+c175Sl1d0qdPcuGFye9/n1RXVzoRAAAAAAAAAAAAAACdSfEKAAAAAAAAADPslFOS8eMrnWL2KpWSK6+c9XGqq5M990xqamZ9rLlFr17Jd787/fNWWy05/PDuV05SV5d8+cvJtttWOgkAAAAAQNfr2TM5++zkH/9IFltszihgqa6emHXXbcpzzyW77VZ8BwAAAAAAAAAAAAAAQPeieAUAAAAAAACAGfLUU8XW3Y0fXxTMdIZDD01qaztnrLlB377JF74wY+cee2yy6KLda5G7hobk/PMrnQIAAAAAoLLWXTd59tlkn30qV75SW1tOXV1zqqr2zec//9MMHFiZHAAAAAAAAAAAAAAAzH6KVwAAAAAAAACYIWedlUyeXOkUXeO115KHHpr1cVZYIVlppVkfZ27Q0JAcddSMF6nU1iZXXZXU18/eXF2loSG5+OKkf/9KJwEAAAAAqLyePZOzz07uuCPZYovis+AePWb/vL16JY2Nybe/XcrTT7dlq63G5corr5j9EwMAAAAAAAAAAAAAUDGKVwAAAAAAAACYrvHjk0svTVpbK52kazQ3J6ef3jljHXNM0rt354w1J2tvT/baa+auWW215Mgji9KSuVnPnsmwYcm221Y6CQAAAADAnGXttZObb06ef774PHi++Tr/M/OqqqJsZfnlk7PPLmf06KL0ZamlemXZZZfN6NGjM3r06M6dFAAAAAAAAAAAAACAOYbiFQAAAAAAAACm64orioXL5hXt7cn11ycffDDrY223XVJdPevjzMmqq5Oddy4WzJtZxx1XFJbMreUrPXokq6yS/OEPlU4CAAAAADDnWnTR5IQTkrffTi66KFlvvaLUuqGhKGIplWZmtMnp2zepqyunf/9ydt01+ec/k6efTr7xjaRHj/a0tbUlSZ555pkMHDgw77zzzuy4LQAAAAAAAAAAAAAA5gDz0LI4AAAAAAAAAHTUDTckEyZUOkXXqqtLHnxw1seprU2OPnruLRaZEXV1yfe+17Frq6qSSy5JNtywWGRvblJXlyy9dHLrrUl9faXTAAAAAADM+WpriyLve+5Jxo9PHn00Of/85OCDkzXWmPo5cXV18RlsXV3xOXKplPTvnzQ23pdll70i5503Nq+9Vsqbb7bmssvas/baxXWlUilVVVWprq7O8OHD89e//jWrrrpqVlhhhZTL5crdOAAAAAAAAAAAAAAAs43iFQAAAAAAAACm66GHOnbdXnsl5fLUbXpqa5N9900uuyx58snknXeSSZOSUaOSa65JNtrok6+bf/7klFOSp55KmpqSceOKzAcfnNTUdCx7c3MyYkTHrv1fRx2VLLFEsTBcd9PQkBx+eLLSSh0fo6Ymue66ZJNN5p6Cmvr6ZLnlkrvuSnr3rnQaAAAAAIC5T1VVUW69227JWWclI0cWn/G3txelLG++mYweXXxe39aWjBmTfOtbV2T06ENSV3dbBgxIamtrU1VV/IrchAkT8vTTT+eSSy7JsGHDsvfee2eppZbKEUcckaQoZQEAAAAAAAAAAAAAoPsplcszsrQNAAAAAAAAAPOqceOKYpPJk2f+2r32SoYPn/p4emuaLbhgsZDaZ9l33+SCC6Y+XnLJovxi0UU/+fy//z3ZaquO5d9ii+Tmm2f+uk/yxBPJ0KHFAnHdRamUfO5zRUlOXd2sj9famuy5Z3L99cXienOqnj2T1VdP/va3pFevSqcBAAAAAJh3jBgxIrvvvnvef//97L///llttdUyevTojBkzJq+88kqeeOKJPPXUUxk/fnyWWmqp/PSnP81Xv/rVSscGAAAAAAAAAAAAAGA2UrwCAAAAAAAAwGe6665k662TsWNn/tqOFq/ccUdyxRXJc88lyy6bHHdcMnBgcc64ccV5HxaY3HxzUZCSJP/6V3FuXV1y4onJMssUx487Ljn++JnPP2BA8vbbM3/dp/npT5NTTpmzS0VmRs+eyb33Jqut1nljtrcnP/95ctJJycSJyZz2vxp69izKYc4+O+nRo9JpAAAAAADmLeVyOXfffXd23nnnjBkzJu3t7VOeq6mpycCBA7Pqqqtm6623zje/+c3U19dXMC0AAAAAAAAAAAAAAF1B8QoAAAAAAAAAn+mss5LvfS+ZNGnmr53Z4pVevZLVVy/KXj5qhx2Sa66Z+njo0OShh5KGhqIQprq6OP6FLyS3317sf+UryeWXF/vvvJMstFDS1jZz+evqklGjkvnnn7nrPk1ra7LKKskzz8x5hSIzq6EhOeyw5IQTZs/4TzyR7LJL8uqrc0ZRTc+eSd++RSHQxhtXOg0AAAAAwLypXC6nVCpl9OjRufHGG/PQQw+lT58+aWxszMCBA7PkkktmmWWWySKLLJLa2tq0tbWl+sMvEQAAAAAAAAAAAAAA6JZqKh0AAAAAAAAAgDnbnXd2rHSlI8aP/3jpSpL8+98fPy9J+vSZWrqSJBMmfPycJFlggaLw5F//mrk89fXJww8nm28+c9d9mpqa5E9/Kopj5oQykY6qrU2WWCL5yU9m3xxDhiSPP56ceGJy8snJxImVK6vp2TPZc8/kjDOSxsbKZAAAAAAAICmVSimXyxkwYED22muv7LXXXkmSyZMnp7a29mPnK10BAAAAAAAAAAAAAOj+qiodAAAAAAAAAIA52+uvVzpBsttuU/effTZ5+uli/+23k3femfrcEUck/fsnCy6YHHTQtGMMHjzz87a3F3N0ppVWSq69tijzmBtVVxev7+23J3V1s3eumpqi3OXBB4vinMbGpKoL/6dDr17JoEHJTTcl556rdAUAAAAAYE5QKpXS2tqaJCmXyymXy1NKVz58DAAAAAAAAAAAAADAvEPxCgAAAAAAAACfqbm5svPvtlvygx8U+y0tyb77Tn2uvT35+c+nPXfMmOTNN5PNN592nPr6mZ+7vX323P/mmyeXXjr3la9UVSX9+iX33JMMHNh18w4ZkjzySFH2sttuxd9lQ8PsmatHj2L8LbZIrrsuefnlZOONZ89cAAAAAAB0TE1NTZJk0qRJKZVKU46XSqVpHgMAAAAAAAAAAAAA0P0pXgEAAAAAAADgM02aVLm5Dz00ufzypKYmmTgx2XXX5M47pz3nrLOS7343eeutaY9fc00yYcLUx++9N/Pzt7UV884OO+6Y/OEPc0/5Sk1NsuCCyYMPJoMGVSbDWmsV74fXX0+OPz5ZeOGkV69Zfw179Ej69Enmmy854ojk+eeTm29ONt00sT4fAAAAAMCc58ADD0xVVVUuvPDCSkcBAAAAAAAAAAAAAKDCaiodAAAAAAAAAIA5W7lcmXnPOCM57LBi//33kx12SG6//ZPP/c1vkt/+Nll22aSxMXnxxaKQ4z//mXrOo492LMfsvP+ddy4KP3bYIWlqmn3zzKq6umTRRZN77inKTiqtf//kyCOTww9PRo5MRowoCnkeeKD4O29oKEpzWluLP9vakurqqVtNTdLcnAwcWJS5bLxxsuaaybrrJrW1lb47AAAAAACmp7W1NUkyZsyY6Z7b3t6ecrmcqqqqlLRtAwAAAAAAAAAAAAB0O6VyuVJL5AAAAAAAAAAwN1hlleTxxzt27V57JcOHT308I+uZ1dUll1yS7Lpr8fiVV5Kttkqeemrm5j7vvGTffYv9++5L1ltv5q5PigKPX/4y2Wefmb92ZjzySFHC8sYbc14BS0NDMmxY8XrON1+l00zfxInJY48lTz6ZjB9fPJ40qXhf1dcnPXsmyy+frLZa0rt3pdMCAAAAANAR7733XpKkX79+n/j8h78y979FK2PHjk2PHj3So0eP2RsQAAAAAAAAAAAAAIAuU1PpAAAAAAAAAADM2errO3/MY49Njjuu2B8+PPnmN6fOdfPNycYbF4/fey856qikX79k/fWnXv/ss8no0cX+BhskP/5xcs01yYsvJv37J7vvnmy/ffF8W1vy/e93LGdV1ey5//+12mpFscxxxyVnnZU0N8/+OaenR4+idOUPf0i23rrSaWZcfX0ydGixAQAAAADQPX1a4cqHPixcmTBhQp555pmMHDkyDz30UG655Zb8/Oc/zx577NEVMQEAAAAAAAAAAAAA6AKKVwAAAAAAAAD4TIss0nVzLbjg1NKVpChcueqqj5/3jW8kF19c7FdXJ1/6UrH9r9bW5IADkjvu6Fieqqpk4MCOXTuz6uqSE09Mdtml2N54I2lq6pq5/1dDQzJsWHLuucXfAQAAAAAAzIna29szfvz4NDY2prq6esrxl156Keecc05uueWWvPTSSxk3btyU56644grFKwAAAAAAAAAAAAAA3UhVpQMAAAAAAAAAMGfbaKOkR49Kp/h0L72UXHJJ8uyzydixyaRJycsvJxddlKy2WnLBBR0fe+LEZI01OivpjFl99eSpp5LDD08aG5Nevbpm3lKpmGvxxZMrrywKb5SuAAAAAAAwp2pubs5VV12VSy65ZErpSrlcTpL06dMnVVVVeeyxx7Lccsvl1FNPzT333JMDDjggd955ZyVjAwAAAAAAAAAAAADQyUrlD/83OQAAAAAAAAB8gjvuSLbdtig1mdcssEAyenTl5m9qSq64Ijn55GTUqKS5OWlv79w56uuTcjnZdNPk6KOTjTcuSlgAAAAAAGBO9tZbb2XLLbdMW1tbHn300ZTL5ZQ+8gH3v//976y44oq58sors/POOydJzjvvvHz729/OE088kRVXXLFS0QEAAAAAAAAAAAAA6ERVlQ4AAAAAAAAAwJxt9dWLwo950WqrVXb+hoZk772Tf/87ue22ZOedkx49kj59ij87qlevYuvXLznyyOTFF5Mbb0w22UTpCgAAAAAAc4eBAwemvb09SyyxRFpbW6cpXWlvb89yyy2XlVZaKRdccEH+85//JEmWXXbZ9O7dOzfeeGOlYgMAAAAAAAAAAAAA0MlqKh0AAAAAAAAAgDlbnz7JgAHJqFGVTtK1amqKIpI5QamUDB2aXHllMn588sgjyYgRyZ13Jg89lLz1VtKzZ3FeuZy0txf7H25tbUlLS7L00sn66yfrrZestVay/PLFfQIAAAAAwNymVCplgQUWyNtvv51Ro0Zl0KBBKZfLKZVKKZfLSZK11lor9957b5qampIkSy65ZFZaaaX87W9/y5FHHlnJ+AAAAAAAAAAAAAAAdBLLpwAAAAAAAAAwXWutlVx/faVTdK3GxmTttSud4uN69Uo22KDYDj20ODZ+fPLYY8l77yUTJybNzUl1dVJfXxSyLLaYkhUAAAAAALqfz3/+8znvvPPy4osvTileSZLq6uq0trZm3LhxGT9+fAYMGJAkWWihhbLqqqvm3HPPrWRsAAAAAAAAAAAAAAA6kSVVAAAAAAAAAJiurbZK/vGPZMKESifpOpMmzZnFK5+kV69kvfUqnQIAAAAAALrWdtttl1NPPTWXXnppNtlkk5RKpZRKpSTJgw8+mH/84x+Zb7750rdv3yRJjx49ssEGG2TUqFF59913079//0rGBwAAAAAAAAAAAACgE5TK5XK50iEAAAAAAAAAmLONHZsstFDS3FzpJF2jqirZYYfk6qsrnQQAAAAAAPgsw4YNy0033ZTDDjss3/3ud9O3b9/cfffdOfPMM3PHHXfktNNOy+GHHz6lkAUAAAAAAAAAAAAAgO5F8QoAAAAAAAAAM+Sb30wuvTRpba10ktmvsTH5+9+TddapdBIAAAAAAOCz3HfffTnooIPy8MMPZ7755sv7778/5bmdd9455557bvr16zfNNe3t7UmSqqqqrowKAAAAAAAAAAAAAMBsoHgFAAAAAAAAgBny2GPJuusmTU2VTjL7Lb108uyzSalU6SQAAAAAAMCnKZfLKZVKGTFiRC655JL8+c9/zrhx47LGGmtk++23z+67754FF1wwbW1tSZJSqaRsBQAAAAAAAAAAAACgm1G8AgAAAAAAAMAMW2215NFHK51i9urVKznzzGSffSqdBAAAAAAAmBmvv/56Fl54YeUqAAAAAAAAAAAAAADzEMUrAAAAAAAAAMywP/4x2W+/ZPz4SieZfRoakrffThobK50EAAAAAACYUeVyOaVSacp+krS1taWmpiavv/567rjjjjzwwAOprq7OZpttlqFDh2bAgAHTXAcAAAAAAAAAAAAAwNxH8QoAAAAAAAAAM6ylJVl++eSllyqdZPZoaEiOOSb5yU8qnQQAAAAAAJgZbW1tKZVKqaqqSpK0t7enqqoqI0eOzKGHHpp77rlnmvO33HLLnHXWWVlmmWUqERcAAAAAAAAAAAAAgE6ieAUAAAAAAACAmTJyZLLhhklzc6WTdK5SKVluueTxx5OamkqnAQAAAAAAZtXrr7+ejTbaKC+99FK22GKLfOlLX0rPnj1z7bXX5u9//3u23XbbXHPNNZWOCQAAAAAAAAAAAADALKiqdAAAAAAAAAAA5i5rrpkcdFDS0FDpJJ2rvj656iqlKwAAAAAAMDe66667cthhh01z7M4778xLL72UbbfdNueee24OO+yw7Lfffrn55pvzjW98I9dee21GjBhRocQAAAAAAAAAAAAAAHQGxSsAAAAAAAAAzLSf/jRZcMFKp+g8DQ3JMcckK69c6SQAAAAAAEBH/O53v8vll1+e9957b8qxu+66K0ly/PHHZ9CgQSmXyymVSkmSPfbYIwsssEBuuummiuQFAAAAAAAAAAAAAKBz1FQ6AAAAAAAAAABznx49kj/9Kdlww6S5udJpZk2plAwalPzwh5VOAgAAAAAAzIqFFlooo0ePTr9+/ZIkffvOl8bGVXPddfUZPjx5/vlymptLaW5OmpvXyQcfXJPzz++V115L1lknWWutZIUVkhq/dQcAAAAAAAAAAAAAMNcolcvlcqVDAAAAAAAAADB3OuGE5KSTkqamSifpuF69kgceSFZcsdJJAAAAAACAjjr99NNz4omn5Oij/54331w1d92VPPFEW1pamtOjR11aWuryWb9J19iYVFUlkyYln/tcsv76yaabJjvskNTXd919AAAAAAAAAAAAAAAwcxSvAAAAAAAAANBh5XJy8MHJ73+fTJhQ6TQzr6EhueWWYvE0AAAAAABg7jR6dHLCCW/l7LNLqa3tk9bW+s8sWZlRvXoVf37rW8X3IUstNetjAgAAAAAAAAAAAADQuRSvAAAAAAAAADBLyuVkzz2Tv/wlaWqqdJoZ19BQZP7SlyqdBAAAAAAAmFnlcnL//cnppyc33JBUVSXNzbNnrtrapLo6WXvt5Oijky23LB4DAAAAAAAAAAAAAFB5ilcAAAAAAAAAmGXt7ckBBySXXZZMmFDpNNPX2Jhcf32y6aaVTgIAAAAAAMysUaOKUvgHHijKVtrbu27uXr2SRRdN/vSnZOWVu25eAAAAAAAAAAAAAAA+WVWlAwAAAAAAAAAw96uqSn73u+Sgg5KGhkqn+XQ1NUmfPsk//qF0BQAAAAAA5jblcvKHPyTLLZfceWdRBt+VpStJMn588uyzyec/nxx/fDJ5ctfODwAAAAAAAAAAAADAtErlcrlc6RAAAAAAAAAAdB833JDsuWfS1JRMmlTpNFM1NiZrrZVcdlmy6KKVTgMAAAAAAMyMUaOSPfZIHnywKFyZEzQ0JIsvnlx9dTJkSKXTAAAAAAAAAAAAAADMm6oqHQAAAAAAAACA7mXYsOSFF5LttisWHKu0mpqkV6/k7LOTf/5T6QoAAAAAAMxtrr02WW655K675pzSlaQooX/22WTo0OSUU5JyudKJAAAAAAAAAAAAAADmPaVy2X/nBgAAAAAAAGD2uOGGZM89i4XHJk3q+vkbG5M110wuuyxZbLGunx8AAAAAAJg1F12UfPe7SXNzpZN8toaGZL/9kjPOSEqlSqcBAAAAAAAAAAAAAJh3VFU6AAAAAAAAAADd17BhyQsvJN/+dtKrV7HNblVVReHK0ksn552X3H670hUAAAAAAJgbnXFGctBBc37pSlKU0J93XvKNbyTt7ZVOAwAAAAAAAAAAAAAw7yiVy+VypUMAAAAAAAAA0P01Nyd/+lNyyinJyy8nEyd27sJjPXsm5XKy9dbJkUcmQ4cmpVLnjQ8AAAAAAHSd3/0uOeKIotBkbtLQkOyxR5Hf9xQAAAAAAAAAAAAAALOf4hUAAAAAAAAAutzIkckZZyT/93/J5MlJXV0yfvzMFbH06FFszc3JIoskBxyQfOtbyQILzL7cAAAAAADA7HfFFcneexffAcyNGhuTgw5KTjqp0kkAAAAAAAAAAAAAALo/xSsAAAAAAAAAVEy5nIwalYwYkTz4YHLHHcnjjydNTUl1dbGVSkUhS1tbsS28cDJ0aLLRRsmaayarrZb06lXpOwEAAAAAADrDU08la69dfFcwN2toSC6/PNluu0onAQAAAAAAAAAAAADo3hSvAAAAAAAAADBHKZeTCROSiROT5uZk8uSkvj7p2bNYpKxHj0onBAAAAAAAZofW1mTVVZOnny6+L5jbzTdf8vzzyfzzVzoJAAAAAAAAAAAAAED3VVPpAAAAAAAAAADwUaVS0qtXsQEAAAAAAPOOU05JXn65e5SuJElTU7Lvvsk111Q6CQAAAAAAAAAAAABA91Uql7vLf0MHAAAAAAAAAAAAAAAAYG701FPJWmslzc2VTtK5GhqSyy9Pttuu0kkAAAAAAAAAAAAAALonxSsAAAAAAAAAAAAAAAAAVExra7LqqsnTTyfd8bfd5psvef75ZP75K50EAAAAAAAAAAAAAKD7qap0AAAAAAAAAAAAAAAAAADmXRddlLzySvcsXUmSpqbke9+rdAoAAAAAAAAAAAAAgO6pVC531/+ODgAAAAAAAAAAAAAAAMCcrFxOPve55KWXKp1k9urZM3nrraR370onAQAAAAAAAAAAAADoXqoqHQAAAAAAAAAAAAAAAACAedO99yZvv13pFLNfVVVy6aWVTgEAAAAAAAAAAAAA0P2UyuVyudIhAAAAAAAAAAAAAAAAAJj3bL99cv31ybzwW26DBycvvpiUSpVOAgAAAAAAAAAAAADQfVRVOgAAAAAAAAAAAAAAAAAA8563307+9rd5o3QlSUaPTu65p9IpAAAAAAAAAAAAAAC6F8UrAAAAAAAAAAAAAAAAAHS5886rdIKu1dSUnHpqpVMAAAAAAAAAAAAAAHQvpXK5XK50CAAAAAAAAAAAAAAAAADmLcstlzz7bKVTdK0ePZIJE5Lq6konAQAAAAAAAAAAAADoHqoqHQAAAAAAAAAAAAAAAACAecvkyclLL1U6RderrU3+/e9KpwAAAAAAAAAAAAAA6D4UrwAAAAAAAAAAAAAAAADQpZ58Mqmv//Tn99orKZenbjNi5ZWTM89M7r47mTBh6rWfVfByyCHJVVclL7447Xx77fXp18w/f3L66cmzzybNzcmYMckttyTDhs1YzpEjZ+w8AAAAAAAAAAAAAACmr6bSAQAAAAAAAAAAAAAAAACYt4wYkbS1de6Ym26aHHrozF1z3HHJfPPN+PmDBiV33pksscTUY/X1yeabF9uPf5yccMKnXz9+fHLPPcmee85cTgAAAAAAAAAAAAAAPllVpQMAAAAAAAAAAAAAAAAAMG+5556kqalzx3z//eSmm5Kf/Sw555wZu+bxx5MLL0wOOCB5663pn3/hhVNLV+6/P9l+++T7359aInP88cm66372GPfcM2PZAAAAAAAAAAAAAACYvppKBwAAAAAAAAAAAAAAAABg3nLvvZ0/5sUXF1uS7LVXUaYyPRttNHX/mGM++9whQ5IvfrHYb29Pdt45ef315LrrkqWWSvbdN6mqSg47LLnvvk8f57nniqKW6urp5wMAAAAAAAAAAP6fvTsPs7su7MX/PmfOmWQmCQkhhKxAwiqEfU0CKNwiULWggEtRkEX5+dy6VLH01nIppb22WItKrW0tiLSiolSuwgVBBCxhSUH2nbAkkECArGSZOWfO9/fHlEFEtjAz30zyej3Peea7fJb3d8I/w3POeQMAwOurlh0AAAAAAAAAAAAAAAAAgI3LggVlJ3jrDjnk5eMnn+wtXXnJnDkvHx988Ouv09aWLFzYv9kAAAAAAAAAAAAAADZWilcAAAAAAAAAAAAAAAAAGFTd3WUneOumT3/5+JlnXnnvN8/HjUtGj37tdarVZPXq/s0GAAAAAAAAAAAAALCxUrwCAAAAAAAAAAAAAAAAwKBptZKenrJTvHUjRrx8/NvFMb99PnLka69TrSZr1/ZfLgAAAAAAAAAAAACAjZniFQAAAAAAAAAAAAAAAAAGTaPRWz4y1Kxa9fLxsGGvvPfb5y+++Ppr/XZRCwAAAAAAAAAAAAAA62YIvj0dAAAAAAAAAAAAAAAAgKGqvT1ptcpO8dY99tjLxxMmvPLexIkvHz//fLJ8+euvNXx4/+UCAAAAAAAAAAAAANiYKV4BAAAAAAAAAAAAAAAAYNBUKkmtVnaKt+6Xv3z5eMstk6lTXz4/6KCXj6+77vXXabUUrwAAAAAAAAAAAAAA9Jch+PZ0AAAAAAAAAAAAAAAAAIay4cOTF1986/POPDP5i7/oPb7wwuTEE1++N3Vqsueevccv/UySzs7kyCN7j59/Ppkz5+V7hx7ae/+lcS/Zc89k2bLe4xtvTF54Ibn33t7ylUMOSarV5Ec/Sr785WSnnZLjj+8d22olX//66z9Ds5mMHPkWHhoAAAAAAAAAAAAAgNekeAUAAAAAAAAAAAAAAACAQbXddskdd/Tvmocc0lvG8tvGj08uu6z3+Prrk4MPfvnev/xLsvXWr57zmc/0vpLkXe9Kbrih9/jkk5Nf/aq35GW//V5e9yV/+ZevLHb5XdrakgkT3uhpAAAAAAAAAAAAAAB4M6plBwAAAAAAAAAAAAAAAABg43LggUmlUnaKt+6JJ5K99krOPTd59NGkqytZujS59trkD/4gOeusN15jxoyh+ewAAAAAAAAAAAAAAOujSlEURdkhAAAAAAAAAAAAAAAAANh4fP/7yamnJitXlp1kcFWryRe+kJxzTtlJAAAAAAAAAAAAAAA2DNWyAwAAAAAAAAAAAAAAAACwcdlrr6TVKjvF4Bs5Mtlvv7JTAAAAAAAAAAAAAABsOBSvAAAAAAAAAAAAAAAAADCott026ekpO8XgazR6S2cAAAAAAAAAAAAAAOgfilcAAAAAAAAAAAAAAAAAGFTVarLzzmWnGHxtbclWW5WdAgAAAAAAAAAAAABgw6F4BQAAAAAAAAAAAAAAAIBB96lPJSNHlp1i8NRqyUc/mlQqZScBAAAAAAAAAAAAANhwVIqiKMoOAQAAAAAAAAAAAAAAAMDGZfXqZPz4ZNWqspMMjo6O5Ne/TnbcsewkAAAAAAAAAAAAAAAbjmrZAQAAAAAAAAAAAAAAAADY+HR2Jscfn9RqZScZHDNmKF0BAAAAAAAAAAAAAOhvilcAAAAAAAAAAAAAAAAAKMVnP5vU62WnGHijRiWnn152CgAAAAAAAAAAAACADU+lKIqi7BAAAAAAAAAAAAAAAAAAbJz23z+59dayUwysMWOSxYs3jpIZAAAAAAAAAAAAAIDBVC07AAAAAAAAAAAAAAAAAAAbrzPOSEaMKDvFwOnsTD7/eaUrAAAAAAAAAAAAAAADoVIURVF2CAAAAAAAAAAAAAAAAAA2Xu99b3LNNUl3d9lJ+t/06ckDDyTt7WUnAQAAAAAAAAAAAADY8CheAQAAAAAAAAAAAAAAAKBUixcn222XrFhRdpL+1dGR3HhjsueeZScBAAAAAAAAAAAAANgwVcsOAAAAAAAAAAAAAAAAAMDGbfz45F//NensLDtJ/+nsTD77WaUrAAAAAAAAAAAAAAADqVIURVF2CAAAAAAAAAAAAAAAAAB473uTa65JurvLTvL2bbNNcv/9SXt72UkAAAAAAAAAAAAAADZcilcAAAAAAAAAAAAAAAAAWC8891yy/fbJsmVlJ3l7OjuTG29M9tij7CQAAAAAAAAAAAAAABu2atkBAAAAAAAAAAAAAAAAACBJNt88ufbaZOTIspOsu46O5LvfVboCAAAAAAAAAAAAADAYFK8AAAAAAAAAAAAAAAAAsN7Yc8/kiiuSzs6yk7x1nZ3JN76RHHNM2UkAAAAAAAAAAAAAADYOilcAAAAAAAAAAAAAAAAAWK8cdFDy058mI0aUneTN6+hIvvKV5JRTyk4CAAAAAAAAAAAAALDxqBRFUZQdAgAAAAAAAAAAAAAAAAB+2623Jocemrz4YrI+fxKuoyM5//zkIx8pOwkAAAAAAAAAAAAAwMZF8QoAAAAAAAAAAAAAAAAA660HHkiOOip56qlk9eqy07zS8OHJiBHJD3+Y/I//UXYaAAAAAAAAAAAAAICNT7XsAAAAAAAAAAAAAAAAAADwWt7xjuTee5PPfz7p6EgqlbIT9ersTD7wgWTePKUrAAAAAAAAAAAAAABlqRRFUZQdAgAAAAAAAAAAAAAAAADeyF13Jccemzz9dLJ6dTkZhg9PRoxI/v3fk8MPLycDAAAAAAAAAAAAAAC9qmUHAAAAAAAAAAAAAAAAAIA3Y7fdkvvuSz7/+d4ClM7Owdt72LDePY8+Opk3T+kKAAAAAAAAAAAAAMD6oFIURVF2CAAAAAAAAAAAAAAAAAB4K5YvTy68MPnKV3qPX3xxYPYZNSppa0v+5/9MPvWpZPLkgdkHAAAAAAAAAAAAAIC3TvEKAAAAAAAAAAAAAAAAAENWUSTXXZecc05yww1Jvd5bwvJ2Pjk3cmTS05PstFNy+unJUUf1rgsAAAAAAAAAAAAAwPpF8QoAAAAAAAAAAAAAAAAAG4RFi5L//M/kllt6f953X1KpJG1tSVdXb5lKT0/v2Go1qdWS9vbe8+7uZLvtktmzk1mzel/bbVfeswAAAAAAAAAAAAAA8MYUrwAAAAAAAAAAAAAAAACwQSqK5PHHk9tu6y1lWbOm99VqJZ2dyfDhyWabJXvumey4Y28RCwAAAAAAAAAAAAAAQ4fiFQAAAAAAAAAAAAAAAAAAAAAAAAAAAAAAAGDIqZYdAAAAAAAAAAAAAAAAAAAAAAAAAAAAAAAAAOCtUrwCAAAAAAAAAAAAAAAAAAAAAAAAAAAAAAAADDmKVwAAAAAAAAAAAAAAAAAAAAAAAAAAAAAAAIAhR/EKAAAAAAAAAAAAAAAAAAAAAAAAAAAAAAAAMOTUyg4AAAAAAAAAAAAAAAAAAAAAb9WqVauycOHCLF++PI1GI81mM61WK7VaLfV6PcOHD8+ECRMybty4VKvVsuMCAAAAAAAAAAAwABSvAAAAAAAAAAAAAAAAAAAAsF7r6urK/Pnzs3Dhwjz55JN55pln0t3dnVqtlp6enhRFkVarlaIoUq1WU6lU0tbWliTp6enJ2LFjM3Xq1EydOjVTpkzJuHHjSn4iAAAAAAAAAAAA+kOlKIqi7BAAAAAAAAAAAAAAAAAAAADw25555pnccsstue+++9LW1pZGo5FWq7XO69Xr9STJmDFjMnv27Oy8886p1Wr9FRcAAAAAAAAAAIBBpngFAAAAAAAAAAAAAAAAAACA9Uaz2cwDDzyQG2+8MUuXLk2z2cxAfCy+vb09SbLnnntm3333zaabbtrvewAAAAAAAAAAADCwFK8AAAAAAAAAAAAAAAAAAABQuqIocuedd+bnP/95iqJId3f3oOzb1taWSqWS6dOn533ve19Gjhw5KPsCAAAAAAAAAADw9ileAQAAAAAAAAAAAAAAAAAAoFQrVqzIf/zHf2ThwoVpNBqlZKhWq6nX63nve9+bnXfeOZVKpZQcAAAAAAAAAAAAvHmKVwAAAAAAAAAAAAAAAAAAAChFURS58847c+WVV6anpyetVqvsSKnX69lqq61y1FFHZcSIEWXHAQAAAAAAAAAA4HUoXgEAAAAAAAAAAAAAAAAAAGDQvfjii/nxj3+chQsXptFolB3nFarVaur1ev7gD/4gO+20U9lxAAAAAAAAAAAAeA2KVwAAAAAAAAAAAAAAAAAAABhUy5Yty/nnn5/Vq1en1WqVHec11Wq1HHLIIZk5c2bZUQAAAAAAAAAAAPgdFK8AAAAAAAAAAAAAAAAAAAAwaJ577rl85zvfydq1azMUPu5er9ez//775+CDD06lUik7DgAAAAAAAAAAAL+hWnYAAAAAAAAAAAAAAAAAAAAANg5LlizJBRdckDVr1gyJ0pUkaTQaueWWW3L99deXHQUAAAAAAAAAAIDfongFAAAAAAAAAAAAAAAAAACAAbdixYpccMEF6erqKjvKW9ZoNHLzzTfnlltuKTsKAAAAAAAAAAAAv0HxCgAAAAAAAAAAAAAAAAAAAAOqp6cn3/3ud7N69eoURVF2nHXSaDTyy1/+Mo888kjZUQAAAAAAAAAAAPhvilcAAAAAAAAAAAAAAAAAAAAYUL/85S+zcuXKIVu68pJGo5Gf/OQnWbt2bdlRAAAAAAAAAAAAiOIVAAAAAAAAAAAAAAAAAAAABtDChQszd+7cNBqNsqP0i+7u7lx++eVlxwAAAAAAAAAAACCKVwAAAAAAAAAAAAAAAAAAABggzWYzP/rRj9JsNsuO0m96enry8MMP5+GHHy47CgAAAAAAAAAAwEZP8QoAAAAAAAAAAAAAAAAAAAAD4rrrrsuqVavKjtHvGo1GfvKTn2TNmjVlRwEAAAAAAAAAANioKV4BAAAAAAAAAAAAAAAAAACg3z333HOZO3duGo1G2VEGRKPRyM9//vOyYwAAAAAAAAAAAGzUFK8AAAAAAAAAAAAAAAAAAADQ72666ab09PSUHWPA9PT05N57782aNWvKjgIAAAAAAAAAALDRUrwCAAAAAAAAAAAAAAAAAABAv+rq6sq9996boijKjjKgqtVq7rjjjrJjAAAAAAAAAAAAbLQUrwAAAAAAAAAAAAAAAAAAANCv7rrrrlQqlbJjDLhGo5Gbb755gy+YAQAAAAAAAAAAWF8pXgEAAAAAAAAAAAAAAAAAAKDfFEWRm266KY1Go+wog6K7uzuPPfZY2TEAAAAAAAAAAAA2SopXAAAAAAAAAAAAAAAAAAAA6DdPPvlk1qxZU3aMQdPd3Z05c+aUHQMAAAAAAAAAAGCjpHgFAAAAAAAAAAAAAAAAAACAfvPrX/863d3dZccYVPPnz8/atWvLjgEAAAAAAAAAALDRUbwCAAAAAAAAAAAAAAAAAABAv1mwYEHZEQZdrVbLM888U3YMAAAAAAAAAACAjU6t7AAAAAAAAAAAAAAAAAAAAABsGJrNZlasWPGG43bbbbccddRRfednnXXWq8aceeaZfceXXXZZ7rrrrtddc8stt8yOO+6YqVOnZpNNNklnZ2d6enry/PPP5957783cuXPTarVeMeeEE07I1ltv/Zpr3n///fnRj370hs/TbDbz9NNPv+5aAAAAAAAAAAAA9D/FKwAAAAAAAAAAAAAAAAAAAPSLZ599NvV6PV1dXYO+94EHHphtt932FddqtVomT56cyZMnZ4cddshFF12Uoij6fe+enp48+eSTmT17dr+vDQAAAAAAAAAAwGtTvAIAAAAAAAAAAAAAAAAAAEC/WLhwYXp6ekrbf8WKFbnrrrsyf/78tLW1Zb/99su0adOSJFtvvXV22WWX3H333b9z7gUXXPCqa6tXr37Tey9atGjdQgMAAAAAAAAAALDOFK8AAAAAAAAAAAAAAAAAAADQL+bPn59ms1nK3jfffHOeeOKJtFqtvmvz5s3LZz/72YwcOTJJMmXKlNcsXlmwYMHb2n/16tVZu3Zthg8f/rbWAQAAAAAAAAAA4M1TvAIAAAAAAAAAAAAAAAAAAEC/WLRoUWl7P/bYY6+61mw2s3z58r7ile7u7tec/9nPfjajRo1Kd3d3Fi1alNtvvz3333//m96/Xq/nueeey9SpU996eAAAAAAAAAAAANaJ4hUAAAAAAAAAAAAAAAAAAAD6RaPRWKd5Z555Zj8n6TV27NhMmDCh7/yhhx56zbFjxoxJknR0dGT69OmZPn16brnllvz85z9/0/t1dXWtc1YAAAAAAAAAAADeOsUrAAAAAAAAAAAAAAAAAAAA9Itms1l2hD6jRo3KRz7ykbS1tSVJbr/99ixYsOAVY1atWpXbb7898+fPz8qVKzN69OjMnDkz48ePT5Lsv//+ueeee7Jw4cI3tef69PwAAAAAAAAAAAAbA8UrAAAAAAAAAAAAAAAAAAAA9ItWq7VO8y644IJXXTvppJPWOcfmm2+e4447LqNHj06S3H333bniiiteNe7HP/7xq649/PDD+cxnPpNhw4YlSXbYYYc3VbxSFIXiFQAAAAAAAAAAgEGmeAUAAAAAAAAAAAAAAAAAAIB+Ua1W12neggUL+i3DVlttlQ9/+MMZPnx4kuSWW27Jz3/+8zc9f/Xq1XnhhRcyadKkJMmIESPe1LxKpZK2tra3HhgAAAAAAAAAAIB1pngFAAAAAAAAAAAAAAAAAACAflF28ciMGTNy5JFHplarpdVq5eqrr86tt976O8eOHDky1Wo1K1aseMX1zs7ObLbZZn3nL7744pvev1bzEX4AAAAAAAAAAIDB5F1bAAAAAAAAAAAAAAAAAAAA9IuBLh4ZPXp0Pve5z/Wdn3XWWX3H++yzT4444ohUKpUkya233pqFCxdm6tSpfWO6urqyePHiJMlmm22Wj370o3nwwQfz6KOPZvny5Rk9enRmzZqVYcOGJUlarVbuv//+N52vXq+/nccDAAAAAAAAAADgLVK8AgAAAAAAAAAAAAAAAAAAQL/YbLPNsnTp0lL23mmnnfpKV5Jk5syZmTlz5ivGPPHEE/nud7/bd16r1TJjxozMmDHjVesVRZFrr722r6jljTSbzWy22WbrmB4AAAAAAAAAAIB1oXgFAAAAAAAAAAAAAAAAAACAfrHVVlvl8ccfT09PT9lR3tDChQvzf//v/812222XLbbYIiNGjEi9Xs+LL76YBQsWZO7cuVmwYMGbXq9Wq2XUqFEDmBgAAAAAAAAAAIDfVimKoig7BAAAAAAAAAAAAAAAAAAAAEPfY489lksuuSRdXV1lRxl0W265ZU488cSyYwAAAAAAAAAAAGxUqmUHAAAAAAAAAAAAAAAAAAAAYMMwceLENBqNsmMMukqlkq222qrsGAAAAAAAAAAAABsdxSsAAAAAAAAAAAAAAAAAAAD0i46OjnR0dJQdY9C1t7dn8uTJZccAAAAAAAAAAADY6CheAQAAAAAAAAAAAAAAAAAAoN9MnDix7AiDrqenJ5MmTSo7BgAAAAAAAAAAwEZH8QoAAAAAAAAAAAAAAAAAAAD9Ztddd017e3vZMQbV6NGjM2rUqLJjAAAAAAAAAAAAbHQUrwAAAAAAAAAAAAAAAAAAANBv3vGOd5QdYVC1t7dn9uzZZccAAAAAAAAAAADYKCleAQAAAAAAAAAAAAAAAAAAoN/UarXsvffeaWtrKzvKoCiKIjNmzCg7BgAAAAAAAAAAwEZJ8QoAAAAAAAAAAAAAAAAAAAD9ap999kmlUik7xoCrVqvZfffdU6/Xy44CAAAAAAAAAACwUVK8AgAAAAAAAAAAAAAAAAAAQL8aM2ZMpkyZUnaMAVetVrPffvuVHQMAAAAAAAAAAGCjpXgFAAAAAAAAAAAAAAAAAACAfnfAAQekXq+XHWNATZw4MZtttlnZMQAAAAAAAAAAADZailcAAAAAAAAAAAAAAAAAAADod9OnT8/UqVNTrW6YH2uv1Wp53/veV3YMAAAAAAAAAACAjdqG+Q41AAAAAAAAAAAAAAAAAAAASlWpVPL+978/tVqt7Cj9rl6v56CDDsrmm29edhQAAAAAAAAAAICNmuIVAAAAAAAAAAAAAAAAAAAABsTIkSPznve8J/V6vewo/WrTTTfN7Nmzy44BAAAAAAAAAACw0VO8AgAAAAAAAAAAAAAAAAAAwIDZZZddsuWWW6Za3TA+3l6r1XLsscduMM8DAAAAAAAAAAAwlHknFwAAAAAAAAAAAAAAAAAAAAOmUqnkqKOOSq1WKzvK21av1/POd74z48aNKzsKAAAAAAAAAAAAUbwCAAAAAAAAAAAAAAAAAADAABs5cmQ+8pGPpF6vlx1lndVqtUyfPj2zZs0qOwoAAAAAAAAAAAD/TfEKAAAAAAAAAAAAAAAAAAAAA27rrbfO0UcfnVqtVnaUt6xWq2Xy5Mk59thjU636mD4AAAAAAAAAAMD6wju6AAAAAAAAAAAAAAAAAAAAGBQ77LBDjjzyyCFVvlKr1TJx4sQcd9xxaWtrKzsOAAAAAAAAAAAAv0HxCgAAAAAAAAAAAAAAAAAAAINmxowZ2WSTTdJoNMqO8obq9Xq23nrrHH/88anX62XHAQAAAAAAAAAA4LdUiqIoyg4BAAAAAAAAAAAAAAAAAADAxmH16tWZPHlyDjrooOy3335ptVrp6ekpO9ar1Ov1zJgxI+9973tTrVbLjgMAAAAAAAAAAMDvUCs7AAAAAAAAAAAAAAAAAAAAABuPr3zlK6nVavn4xz+eww8/PD/72c/y6KOPptFolB0tSVKr1dLe3p6jjz4606dPLzsOAAAAAAAAAAAAr6NSFEVRdggAAAAAAAAAAAAAAAAAAAA2fCtWrMh73vOetLW15ZJLLsn48ePTarXy4IMP5mc/+1nWrl1bar56vZ6ddtopRxxxRIYNG1ZqFgAAAAAAAAAAAN5YrewAAAAAAAAAAAAAAAAAAAAAbBwWLlyYefPm5Ygjjsj48eNTFEWq1Wp22mmnTJs2LT/4wQ8yb968tLW1pVqtDlqu9vb21Gq1HH300Zk+ffqg7QsAAAAAAAAAAMDbo3gFAAAAAAAAAAAAAAAAAACAQTFs2LBMnTo1Bx10UJKkKIpUKpUkSUdHR0488cQce+yxaWtry4wZM1KtVtNoNAYkS6VSSa1Wy+jRozN79uzsvPPOqdfrA7IXAAAAAAAAAAAAA0PxCgAAAAAAAAAAAAAAAAAAAINiq622yt/8zd9k7NixSZJqtdp3r6enJ21tbdl3331z+umn54QTTsjo0aNzzTXXpKurK8OGDeuXDLVa78fsd9hhh8yaNSuTJk3ql3UBAAAAAAAAAAAYfIpXAAAAAAAAAAAAAAAAAAAAGFBFUaRSqaRarebggw/+nWPa2tqSJAceeGDq9Xrmzp2bI488Mv/6r/+aWbNm5aSTTsqTTz6Z5557LpVKJZVKJd3d3a+7b61WS1tbWxqNRkaOHJnJkydn2rRpmTFjRjo6Ovr9OQEAAAAAAAAAABhclaIoirJDAAAAAAAAAAAAAAAAAAAAsOH61Kc+lc997nPZYYcd3nDs8uXLM3v27LRarfzBH/xBzjnnnDz00EPZbrvtkvSWuCxdujQLFy7M008/neeeey7NZjONRiOtViv1ej21Wi2dnZ2ZOnVqJk2alC222CLt7e0D/ZgAAAAAAAAAAAAMMsUrAAAAAAAAAAAAAAAAAAAADJjvfOc7Ofnkk7P//vvn/PPPzzve8Y60Wq1Uq9XXnPPxj388F110UZLkxBNPzPnnnz9YcQEAAAAAAAAAABhCFK8AAAAAAAAAAAAAAAAAAAAwYMaPH581a9ak0WjkU5/6VM4999zXHPtSIct//Md/5JhjjkmSLF26NKNHjx6suAAAAAAAAAAAAAwh1bIDAAAAAAAAAAAAAAAAAAAAsGE644wzsmLFipx22mnZfvvt8/Wvfz2nnXZaVq1alaIo0mq1XjG+Wu39CPyee+6ZY445Jt/85jeVrgAAAAAAAAAAAPCaKkVRFGWHAAAAAAAAAAAAAAAAAAAAYP3TbDazePHiLFy4MPPnz8+yZcvSbDbTbDZTFEVqtVpqtVpGjhyZLbfcMpMmTcqECRMybNiwLF26NFtssUWOO+64nHfeebnnnnty9NFHp9ls5l/+5V9y1FFHve7ea9euzfDhwwfnQQEAAAAAAAAAABiSFK8AAAAAAAAAAAAAAAAAAACQpLdo5cEHH8zDDz+cp556KsuXL0+tVkur1Uqz2XzduW1tbanVamk0GhkxYkSeffbZ3HrrrTnttNPy3ve+N0ly/vnn5xOf+ESGDx+ef/u3f8vRRx+dnp6etLW1vWKtVquVarU6YM8JAAAAAAAAAADAhkHxCgAAAAAAAAAAAAAAAAAAwEZu2bJlmTt3bm6//fYkSXd3d7+sWxRFarVadt5558ycOTMTJkzImWeembPPPjvvete7cskll2TcuHH9shcAAAAAAAAAAAAbH8UrAAAAAAAAAAAAAAAAAAAAG6GiKDJv3rzMmTMnCxYsSJL09PQMyF6VSiW1Wi1jxozJfvvtl3/6p3/K+eefnwMOOCAXXHBBtt1227RarVSr1QHZHwAAAAAAAAAAgA2T4hUAAAAAAAAAAAAAAAAAAICNzNKlS/OjH/0oL7zwQrq7uwd17/b29rS1teWGG27IlVdemS996Us5++yzBzUDAAAAAAAAAAAAG4Za2QEAAAAAAAAAAAAAAAAAAAAYHEVRZO7cubn22mvTbDZTFMWgZ3ip6GXmzJkZM2ZM/vZv/zaVSiV/+qd/mo6OjlQqlUHPBAAAAAAAAAAAwNBUKcp4JxwAAAAAAAAAAAAAAAAAAACDaunSpfnRj36U559/Po1Go+w4SZJKpZIVK1bkmmuuyVe/+tX83u/9XtmRAAAAAAAAAAAAGEIUrwAAAAAAAAAAAAAAAAAAAGzg7rrrrlxxxRVpNptZHz9i3mg0cuedd+aHP/xhRowYUXYcAAAAAAAAAAAAhgjFKwAAAAAAAAAAAAAAAAAAABuwm2++Ob/85S/TbDbLjvK6Wq1Wdt999xx55JGpVqtlxwEAAAAAAAAAAGAIULwCAAAAAAAAAAAAAAAAAACwgbruuuty8803p9FolB3lTanX65k2bVo+9KEPKV8BAAAAAAAAAADgDXmnGQAAAAAAAAAAAAAAAAAAwAZozpw5Q6p0JUkajUYef/zxXHrppSmKouw4AAAAAAAAAAAArOcUrwAAAAAAAAAAAAAAAAAAAGxgfv3rX+f6668fUqUrL2k0GnnkkUdyxRVXKF8BAAAAAAAAAADgdSleAQAAAAAAAAAAAAAAAAAA2IA888wzufLKK9NsNsuOss4ajUbuvvvu3HPPPWVHAQAAAAAAAAAAYD2meAUAAAAAAAAAAAAAAAAAAGAD0dPTk0suuWRIl668pNFo5IorrsjKlSvLjgIAAAAAAAAAAMB6qlZ2AAAAAAAAAAAAAAAAAAAAYOPT3d2dFStWpNlsptFopCiK1Gq11Gq1dHR0ZOTIkalUKmXHHHKuv/76vPjii2XH6DfNZjM/+clP8rGPfcx/DwAAAAAAAAAAALyK4hUAAAAAAAAAAAAAAAAAAGBAdXd3Z9GiRVm0aFGeeOKJLFy4MKtWrUqtVntVmUZRFGm1WqlWq9liiy2y1VZbZfLkyZk4cWI22WQT5Ruv45lnnsktt9ySZrNZdpR+02q18tRTT+Wee+7JrrvuWnYcAAAAAAAAAAAA1jOVoiiKskMAAAAAAAAAAAAAAAAAAAAblmazmfvvvz9z5szJ888/n3q9nmazmZ6enre0TqVSSXt7e3p6elKr1bLXXntl3333zSabbDJAyYemnp6efPOb38zSpUvLjjIg2tvb80d/9EcZNWpU2VEAAAAAAAAAAABYjyheAQAAAAAAAAAAAAAAAAAA+s2yZcsyd+7c3H777UmS7u7ufl2/ra0tSbLVVltl9uzZmTZtWiqVSr/uMRTNnTs3v/jFL9JoNMqOMiCq1Wp22mmnHH300WVHAQAAAAAAAAAAYD1SKzsAAAAAAAAAAAAAAAAAAAAw9D377LO56qqr8tRTT6UoivT09AzIPi+t+9hjj+Wpp55Ke3t7Dj744Oyxxx4bbQFLURSZM2fOBlu6kiStVisPPvhg1qxZk46OjrLjAAAAAAAAAAAAsJ6olh0AAAAAAAAAAAAAAAAAAAAYunp6enL99dfnX//1X/PEE0+k2WwOWOnKb+vu7s6LL76Yq666Kt/5zneyfPnyQdl3ffPkk09m7dq1ZccYFHfeeWfZEQAAAAAAAAAAAFiPKF4BAAAAAAAAAAAAAAAAAADWyeLFi/Otb30rN910U5rNZmk5Go1Gnn766Xzzm9/MbbfdlqIoSstShjlz5qS7u7vsGAOu2Wzmpptu2uj+fQEAAAAAAAAAAHhttbIDAAAAAAAAAAAAAAAAAAAAQ0ur1cqvfvWrzJkzp9TCld/UarXSarVy9dVX5+67787RRx+d0aNHlx1rwK1cuTKPP/542TEGTXd3dx5//PFMnz697CgAAAAAAAAAAACsB6plBwAAAAAAAAAAAAAAAAAAAIaORqORiy66KDfddNN6U7rymxqNRp5++ul861vfysKFC8uOM+Buu+22VCqVsmMMmu7u7syZM6fsGAAAAAAAAAAAAKwnFK8AAAAAAAAAAAAAAAAAAABvytq1a3PBBRfk6aefTqPRKDvOa2q1Wunq6sqFF16YJ598suw4A+ree+9dLwtwBtITTzyRnp6esmMAAAAAAAAAAACwHlC8AgAAAAAAAAAAAAAAAAAAvKGurq5ccMEFee6554ZM0Uej0cj3vve9PPHEE2VHGRA9PT1ZtmxZ2TEGXa1Wy3PPPVd2DAAAAAAAAAAAANYDtbIDAAAAAAAAAAAAAADAm7FkSfL888natcmaNUmlknR0JMOHJ1tskWyySdkJAQAANlyNRiMXXXRRlixZkp6enrLjvCWNRiMXX3xxPv7xj2fSpEllx+lXixcvTq1WS3d39+uO22233XLUUUf1nZ911lmvGnPmmWf2HV922WW56667XnfNLbfcMjvuuGOmTp2aTTbZJJ2dnenp6cnzzz+fe++9N3Pnzk2r1eobP2zYsOy2227ZeuutM378+IwYMSL1ej0vvvhinnzyydx000159tln39RzF0WRRYsWZcKECW9qPAAAAAAAAAAAABsuxSsAAAAAAAAAAAAAAKx3nn8+uf325LbbkhtuSO64I1mxIhk2rLdwpVLpHVcUva+1a5Nx45K9907e+c5kr72SPfdUxgIAANAfiqLID3/4wyxevHjIla685KXimFNPPTWbbrpp2XH6zcKFC1MURSl7H3jggdl2221fca1Wq2Xy5MmZPHlydthhh1x00UV9+caNG5cjjjjiVeuMHj06u+66a3beeef84Ac/yKOPPvqGezcajcyfPz977LFH/zwMAAAAAAAAAAAAQ5biFQAAAAAAAAAAAAAA1gtLlyYXXJB87WvJ4sVJR0eyenXSaLw8prv7tecvWpT87GfJ1Vcnw4f3zp02LfniF5M//MOks3PAHwEAAGCDdOedd2b+/PlpNptlR3lburu78+Mf/zinnHJKKi81eg5x8+fPT+M3/3AeZCtWrMhdd92V+fPnp62tLfvtt1+mTZuWJNl6662zyy675O677+4b32q18sgjj+TBBx/M8uXLM2nSpBx00EFpb29PW1tbjjjiiJx33nlvau8FCxYMyDMBAAAAAAAAAAAwtCheAQAAAAAAAAAAAACgVLfdlnz1q8lllyXVam9hSvL6JSuvp6ur95UkDz+c/PEfJ5/9bHLCCb0/d9ihX2IDAABsFFasWJErr7yy1HKP/lIURZ577rn813/9V/bdd9+y47xlK1euzGOPPZZHH300S5YsyRZbbJH58+eXlufmm2/OE088kVar1Xdt3rx5+exnP5uRI0cmSaZMmdJXvLJixYr88z//cxYvXtw3/vHHH09PT08OO+ywJMnYsWPT2dmZ1S/9z4HXsXTp0vT09KStra0/HwsAAAAAAAAAAIAhRvEKAAAAAAAAAAAAAACluPzy5ItfTObPT9auTX7je1r71Ysv9v789reT73wn2XXX5GtfS2bOHJj9AAAANhRFUeTSSy9NT09P2VH6TaPRyC9+8Ytst9122XTTTcuO84ZarVZuvvnmfOMb38itt96ahQsXpr29PfV6PatXr87pp59eWvHIY4899qprzWYzy5cv7yte6f6NVtWVK1dm5cqVr5rzwgsvvOL8zZb8tLW1ZeXKlRkzZsxbSA0AAAAAAAAAAMCGRvEKAAAAAAAAAAAAAACDasmS5JOfTK68Mlm9evD2bTZ7X3PnJv/jfyQnn5ycc07S0TF4GQAAAIaSO++8M4sWLUproJoyS9JsNvPjH/84p5xySiqVSikZnnrqqfziF7/If/7nf+aRRx5JR0dH9ttvv3zoQx/Kzjvv3Deuu7s7V155Za644op8+MMfzu67755p06alp6cn9913X9asWbNO+5955pn99SivMHbs2EyYMKHv/KGHHnrDOb/5vI899tibLl6pVCppNptvPSQAAAAAAAAAAAAblEpRFEXZIQAAAAAAAAAAAAAA2Dj87GfJ8ccna9YkXV3lZunoSMaOTS65JJk1q9wsAAAA65uVK1fmvPPOe9MlGENNvV7PoYcemn322adf1y2KIgsWLMhjjz2Whx56KMuWLctpp52Wtra2vjEPPvhg/vzP/zw//elPs8MOO2TcuHF54YUXcu+992b48OH5/ve/nyOPPLJv/KJFi7LJJptkxIgRr9rrrLPOelPlMbvttluOOuqoN/0cl112We666643PT5JRo0aleOPPz7jxo1Lktx+++25/PLLX3fOzJkz8+53vztJsnbt2px//vl5/vnn39R+w4YNywknnJCJEye+pZwAAAAAAAAAAABsWGplBwAAAAAAAAAAAAAAYMO3ZEnyyU8mV16ZrF5ddppea9YkTz+d/N7vJSefnJxzTm8ZCwAAAMktt9ySVqtVdowB02g0ct1112WvvfZKtVpdpzWeeOKJ/PM//3Mef/zxPPzww1mwYEFeeOGFV4zp7OzM6aefnqIoUqlU0tXVlY997GO5/fbbc/bZZ+d973tfJkyYkPb29vzkJz/JqaeemjPOOCPve9/7+nK9VrHI2/n3ueCCC1517aSTTlrn9TbffPMcd9xxGT16dJLk7rvvzhVXXPG6c9797ndn5syZSZI1a9bk4osvftOlKy/ZkP8bBQAAAAAAAAAA4M1RvAIAAAAAAAAAAAAAwIB6/PFk9uze8pWurrLTvNqaNcn55yfXXZf86lfJ2LFlJwIAAChXs9nM7bffnp6enrKjDKienp488sgj2WGHHdZp/iOPPJJ/+Zd/yeTJkzNp0qTstddemTJlSiZOnJg77rgjF154YT7wgQ8kSSqVSt+ce+65JzNnzsyXvvSlV6x34okn5ktf+lKef/75LFmyJOPGjXvVnmvWrMny5cvz7LPP5le/+tU65U6SBQsWrPPc37bVVlvlwx/+cIYPH56kt7Tn5z//+WuOb2try1FHHZUZM2YkSZYvX56LL744ixcvfst712o+Lg8AAAAAAAAAALCx804yAAAAAAAAAAAAAAAGzP33JwcemCxblrRaZad5bWvWJI88kuy9dzJnTjJxYtmJAAAAyvPAAw+kKIqyYwy47u7uXHPNNbn66qszd+7cdHV1Za+99sqpp56aMWPGvOH8/fffP9dee2022WSTjB49OiNGjMiwYcNSqVRy6qmnpqurK0ceeeQr5qxevTqjRo1KrVbLypUrM2rUqL57d955Z4qiyOGHH55hw4a9ar/ly5fn3HPPzVVXXZWlS5fmkUceyRlnnNFX6lKGGTNm5Mgjj0ytVkur1crVV1+dW2+99TXHDxs2LB/+8Iez9dZbJ0meeeaZXHzxxVm5cuVb3rsoCsUrAAAAAAAAAAAAKF4BAAAAAAAAAAAAAGBg3H9/MmtWsmJFMhS+r7e7O1mwINlnn+S225IJE8pOBAAAUI45c+aku7u77BiDYvHixTn//PMzZsyYrFmzJpdddlnOPffcXH755dl7771fd+6oUaOy++67v+LaS4U1d955Z5Jk2rRpSZJWq5VqtZo99tgjs2bNys9+9rOcdtppOfzww1OpVPLQQw/lH/7hH7L55pvnS1/6UkaNGtU35yXNZjPz58/PqlWrst9++2WfffZJT0/PK8b0t9GjR+dzn/tc3/lZZ53Vd7zPPvvkiCOO6Ct+ufXWW7Nw4cJMnTq1b0xXV1cWL16cJOns7MwJJ5yQ8ePHJ+ktkrn22mszZsyYVxTdLF68OF1dXW+YrdVqpb29/e08HgAAAAAAAAAAABsAxSsAAAAAAAAAAAAAAPS7J55IDjxw6JSuvKTZTJ59NjnggOS//ivZdNOyEwEAAAyuZ599NkuWLCk7xqApiiKf+cxn8v73vz+jRo3Kd77znXz5y1/OSSedlB//+MfZfvvtUxRFX7nI75qfJJVKpW/cjTfemPnz5+fAAw/M5ptvniSpVqspiiL1ej1//dd/ncmTJ+eSSy7Jt7/97dRqtTSbzXR2dubII4/M8uXL02g0Uq/XX7HXZpttlgsuuOAV1/7u7/4uq1atGoDfzBvbaaedXvF7mTlzZmbOnPmKMU888US++93vJkk233zzvtKVpLfU5bjjjnvVuhdeeGGefPLJN9y/Wq1m5MiR6xofAAAAAAAAAACADUS17AAAAAAAAAAAAAAAAGxYli5NZs9Oli0bWqUrL2k2kwULkoMPThqNstMAAAAMrv/6r/9Ks9ksO8agqdVq6enpybbbbpuJEyfmz/7sz3Lcccfl3nvvzRVXXJEkr1m68tK9l+63Wq0kybx58/Lss89mxowZmTp1at/1l8bNmDEjJ554Yvbee+986EMfykUXXZQbb7wxf/VXf5Uf/OAHmTlzZl9ZyUtzf1Oz2ez7N9p111376Tcx9IwfP/51/20AAAAAAAAAAADYOFSKYih+jA0AAAAAAAAAAAAAgPXVhz+cXHZZ0tVVdpK3p7Mz+cIXkr/8y7KTAAAADJ7zzjsvS5YsKTvGoGpvb88JJ5yQzTffPPV6PVdccUWOPfbYzJ49OxdeeGEmT578ptdqtVo544wz8uUvfzlf+cpX8oUvfCGtVivVarVvzEMPPZR3v/vdmTx5cq688sqMHj26797tt9+effbZJ1tttVUefPDBDBs27HfuUxRFWq1WHnjggVx22WXp6elZ91/AEDVr1qwceuihZccAAAAAAAAAAACgZLWyAwAAAAAAAAAAAAAAsOG44orkZz8b+qUrSbJ6dfJ3f5ccc0yy665lpwEAABh4zWYzy5Yte1tr7LbbbjnqqKP6zs8666xXjTnzzDP7ji+77LLcddddr7vmZz/72YwZM+YN9/5de71ZixcvzsSJE5MkO+64Y3bZZZc8+OCDmTdvXiZPnpyiKFKpVN5wnRdeeCFXXXVVxo0bl8MOOyxJXlG60mw282//9m9ZsGBBvva1r2X06NEpiiJJUqlUMmPGjOy444554okn8sADD2T33Xf/nftUKpW0tbVl8uTJaTQar9hjYzBs2LBMmTKl7BgAAAAAAAAAAACsBzaud9ABAAAAAAAAAAAAADBgli1Ljj++t7BkQ7F2bXLssUmjUXYSAACAgbd48eLU6/WyY6yTnp6edZ7b3d2dp556qq9YZdy4cdlmm23ywgsvZMGCBUnypkpXkt5ilTvuuCMjRozIjBkzXnW/Vqvl/vvvT7VazbBhw9JsNvuKV1qtVoYNG5ZWq5W1a9dm2LBhffOeeOKJtFqtrF69OosXL868efNy9dVX57TTTkuz2VznZx+qenp6+opyAAAAAAAAAAAA2LjVyg4AAAAAAAAAAAAAAMCG4f/7/5JVq8pO0b+KInnqqeTss5O//Muy0wAAAAysRYsWpdVqlR3jVS655JLUaq/+WPThhx+eSZMmJUnuu+++t7XHSwUrSTJy5MhsscUW6e7uztKlS9/SOr/4xS/S1taWww47LM1m8xW5i6JIpVLJpEmT0mq18v3vfz+HH354qtVqkt5yl8suuywLFizIlClTMnbs2L65f/u3f5tLL700W2+9dUaOHJkXXnghCxcuzKpVq/KZz3zmbT37UFStVjN69OiyYwAAAAAAAAAAALAeULwCAAAAAAAAAAAAAMDbdtVVyc9+lnR1lZ2k/61enfzd3yUf/GAyY0bZaQAAAAbO/Pnz02g0yo7xKosWLXrVtU033TQTJkzoO7/55pvf1h4vvPBCWq1WqtVq2traMnz48LRarb7XS+Uor+WlMVdeeWV6enpy2GGH/c6ymCQ55phjcs011+R73/tekuSggw7K8OHDM3fu3Hzve9/LmjVrcvbZZ2eLLbboW/eYY45Jkjz88MPp7u7Otttum/e///054IADMmLEiFx//fXp7u5+W7+DoaJarWb33XdPpVIpOwoAAAAAAAAAAADrAcUrAAAAAAAAAAAAAAC8baef3ltQsqHq6krOOiv50Y/KTgIAADBwnn766bIjvGkzZ87sK0N57LHH8swzz7yt9dra2rJkyZJsttlmqVQqWbVqVZJk8803f8PSlaS3DKS7uzvz589PkkydOjVJUhRFX0FIpVJJURR517velTPOOCPf/va3c+mll/YVsFSr1ey999750z/90xx11FF915LkkEMOycEHH/w7szSbzVx//fVv6/mHkmq1mv3226/sGAAAAAAAAAAAAKwnFK8AAAAAAAAAAAAAAPC23HVX8uijZacYWK1WcvnlyfPPJ+PGlZ0GAABgYKxdu7bf1zzzzDP7fc3hw4dnt9126zu/+eab3/aalUolK1euzCabbJL29vYsWrQoSbLZZpslSVqtVoqiyJIlS9LZ2ZkRI0b0zX2pXOX222/PY489loMPPjhTpkzpW/e39ymKIh/96Efz3ve+N3PmzEmz2cwWW2yR6dOnZ/z48a+Z77fXekmtVstee+2VuXPnpqen523/LtZ3EydOzNixY8uOAQAAAAAAAAAAwHqiWnYAAAAAAAAAAAAAAACGtnPPTbq6yk4x8CqV5Pzzy04BAAAwcIZKacc+++yT9vb2JMnixYvzaD+1gRZFkfb29txxxx259dZbs8cee2SbbbZJklSr1VxyySXZYost8tWvfjVJ0mw2++Ylye23355nnnkmO+64YyZMmJBWq/U793mpQGXMmDF5z3vekyOPPDL777//a5auvBn77rvvaxazbEja29sze/bssmMAAAAAAAAAAACwHqmVHQAAAAAAAAAAAAAAgKFr+fLkhz9Mhsh3874ta9Ykf//3yRe/mFSrZacBAADofwNRvHLBBRe86tpJJ520zuu1tbVln3326Tu/+eab13mt37R27drcdNNNufbaa/OP//iPeeqpp/K5z30u22yzTbq7u9Pe3t5XtHLnnXcmeblApfrffyQed9xx+cAHPpBJkya94vpgGDNmTCZPnpwnn3xy0PYsQ1tbW7bbbruyYwAAAAAAAAAAALAeUbwCAAAAAAAAAAAAAMA6u+iipK2t7BSDZ/Xq5Oc/T444ouwkAAAAQ8OCBQv6db1ddtklo0aNSpKsXLkyd999d7+s29XVlS9/+ct54IEHsuWWW+Zb3/pWTj311LRarbS3tydJPvCBD2TvvffONttsk6S3BOQ3bbrpptl00037Jc+6eOc735nvf//7aTQapWUYSPV6PQcccMCgFtoAAAAAAAAAAACw/lO8AgAAAAAAAAAAAADAOvva15JVq8pOMXhefDE591zFKwAAwIapra1tvS/tmDlzZt/x3Llz02q1+mXdzs7OfP7zn8873vGO7Ljjjhk7dmySvKLkY8SIEXnHO97RL/sNhGnTpmX77bfPgw8+mJ6enrLj9LsxY8Zk//33LzsGAAAAAAAAAAAA6xnFKwAAAAAAAAAAAAAArJMVK5IFC8pOMfhuuSUpiqRSKTsJAABA/6rVyvvo8ejRo/O5z32u7/yss8561Zhtttkm48ePT5J0dXXltttu67f96/V6DjvssEyZMqXf1izDe9/73jz22GNZs2ZN2VH6Va1WyzHHHPOKIhwAAAAAAAAAAABIEu8sAwAAAAAAAAAAAABgndxxR9LZ2b9rnnBCb6nJS68345RTkssvTx57rLcMprs7Wbw4ueGG5NOfTvr7e4MbjeSpp/p3TQAAgPXByJEjy47wumbOnNl3fOedd2bt2rX9tnZPT09GjRrVb+uVZfjw4Xn/+9+fer1edpR+U6/Xc8ABB/SV7gAAAAAAAAAAAMBvUrwCAAAAAAAAAAAAAMA6uf32pB+/43adHXdc8p73JNOmJaNGJfV6svnmyUEHJd/4RnLppf27X3t777MDAABsaLbccsuyI7ym8ePHZ5tttkmStFqt3Hzzzf26frVazSabbNKva5Zlu+22y/bbb5+2trayo/SLMWPG5MADDyw7BgAAAAAAAAAAAOupSlEURdkhAAAAAAAAAAAAAAAYeo48MvnpT/t3zRNOSC688OXzSuWN55x7brJ8eXLffcnzzydbbJH88R8n++778pjttksefbR/MlaryemnJ//n//TPegAAAOuLe+65J5dffnm6u7vLjjLopkyZkpNPPrnsGP1m7dq1Oe+887J69eqyo7wt9Xo9p5xySsaPH192FAAAAAAAAAAAANZTtbIDAAAAAAAAAAAAAAAwNN12W9kJev3xH7/62oMPJnfc8fL5Jpv0336tVnLDDf23HgAAwPpi4sSJKYqi7Bil2HLLLcuO0K+GDx+ej3/84zn//PPT1dVVdpx1UqvVcuyxxypdAQAAAAAAAAAA4HVVyw4AAAAAAAAAAAAAAMDQs2pVsnhx2SlerVpNttwy+Z//8+VrTz2V3Hdf/+5z7739ux4AAMD6YLPNNtsoi1eGDRuWKVOmlB2j322++eY54YQTUq/Xy47yltVqtRx55JHZbrvtyo4CAAAAAAAAAADAek7xCgAAAAAAAAAAAAAAb9nSpUl7e9kpXjZ6dFIUSU9P8uSTySmnJK1WcsMNyeGHJ11d/bvfqlX9ux4AAMD6oFKpZNy4cWXHGHQ9PT2ZNGlS2TEGxMSJE3P88cenfX36I/4N1Gq1vO9978uMGTPKjgIAAAAAAAAAAMAQoHgFAAAAAAAAAAAAAIC3bM2apDpE3pHe2dn/a/b09L4AAAA2NNtvv31qtVrZMQbV8OHDs8kmm5QdY8BMmTIlJ598coYPH55KpVJ2nNdVr9dz7LHHZtdddy07CgAAAAAAAAAAAEPEEPmYGwAAAAAAAAAAAAAA65O1a9ev4pWVK5MDDkgOPjj52MeS667rzffOdyY33JBss03/7ler9ZbPAAAAbGj23nvvFEVRdoxBU6vVsv/++6/3hSRv1/jx43PqqadmwoQJqdfrZcd5lVqtllGjRuX444/P9ttvX3YcAAAAAAAAAAAAhpD16GNuAAAAAAAAAAAAAAAMFevb99G2WsmcOcn11yf//u/JoYcmTz7Ze6+jIznhhP7fc30qngEAAOgvo0aNyrRp08qOMWiKosgee+xRdoxBMWbMmHziE5/IIYccklqttt6UzdRqteyxxx759Kc/nSlTppQdBwAAAAAAAAAAgCGmVnYAAAAAAAAAAAAAAACGno6O3rKTsg0fnqxd++rrRdH7esnYsf27b7PZuzcAAMCGaPbs2Zk/f366u7vLjjKgKpVKdtxxx3R2dpYdZdBUKpXsv//+2X777fPjH/84zz//fBqNRilZarVaOjo6cswxx2TLLbcsJQMAAAAAAAAAAABDX7XsAAAAAAAAAAAAAAAADD2DXbxy5pkvl6l85zsvXz/ssOTRR5Ozz04+8pHk4IN7f/7858nWW7887tZb+zdPrZZUvSMfAADYQG211VYZvhG0TdZqtcyaNavsGKUYO3ZsPvGJT+SQQw5Je3t72tvbB23ver2eWq2WPfbYI5/+9KeVrgAAAAAAAAAAAPC21MoOAAAAAAAAAAAAAADA0LPZZkmjUXaKXttsk/z5n7/2/Z/+NPne9/p3z0037d/1AAAA1ieVSiWzZs3Ktddem8b68sffANhkk00yadKksmOUplKpZP/998/ee++d++67L3PmzMmyZcvSbDZTFEW/7/dSwcvMmTOzxx57pKOjo9/3AAAAAAAAAAAAYOOjeAUAAAAAAAAAAAAAgLds2LBkyy2TefPKzXHnncnXv57MnNmbZ+zYpNVKnn02ueOO5PvfT370o6S/vy92jz36dz0AAID1zZ577plf/epXG2zxSq1Wy+///u+XHWO9UKvVsttuu2W33XbLokWLcvPNN+eBBx5IW1tbGo1GWq3WOq1bqVTS3t6eZrOZrbbaKrNmzcr06dNTqVT6+QkAAAAAAAAAAADYmFWKor8/PgYAAAAAAAAAAAAAwMbgox9Nvve9slMMvno9+Yu/SP7sz8pOAgAAMLCuueaa3HDDDanX62VH6Ve1Wi0777xzjjrqqLKjrLfWrl2bp59+OgsXLswTTzyRZ555Jl1dXanVamm1WimKou9VrVZTqVRSrVbT09OTarWaLbbYIltttVUmT56cKVOmZOTIkWU/EgAAAAAAAAAAABuoWtkBAAAAAAAAAAAAAAAYmg48MPnJT5LVq8tOMrg6OpJ99ik7BQAAwMCbN29e7rzzzuyzgf0R1N7eniOOOKLsGOu14cOHZ5tttsk222yTAw88MEmyevXqLFq0KCtXrkyz2Uyj0UhRFKnX66nVauns7MzEiRMzatSoVCqVkp8AAAAAAAAAAACAjYXiFQAAAAAAAAAAAAAA1sleeyVtbWWnGHxr1yZ77ll2CgAAgIE3bdq0XH311dltt93S3t5edpx+UavVcvTRR2fYsGFlRxlyOjs7s80225QdAwAAAAAAAAAAAF6hWnYAAAAAAAAAAAAAAACGpl126S0h2diMHp1stlnZKQAAAAbe9ttvn7Fjx+bf//3fUxRF2XHetlqtlp133jnTp08vOwoAAAAAAAAAAADQTxSvAAAAAAAAAAAAAACwToYNS3bdtewUg6taTQ49tOwUAAAAA6PZbKa7u7vvfNq0afm3f/u3LF68ODfccEOazWaJ6d6earWa0aNH54gjjig7CgAAAAAAAAAAANCPFK8AAAAAAAAAAAAAALDO/uRPklGjyk4xeDo6ks9/vuwUAAAA/evXv/51zjjjjMyaNSsf/OAH841vfKPv3qGHHpqrrroqTz/9dO69995XFLMMFZVKJSNHjsyJJ56YYcOGlR0HAAAAAAAAAAAA6EeVoiiKskMAAAAAAAAAAAAAADA0dXcn48cny5eXnWRwvOMdyf33l50CAACg//z0pz/NH/3RH2XJkiUZPnx4VqxYkWazmfPPPz8nnnhiWq1WqtVqnn322axcuTLXX399nn322TSbzbKjvynVajUdHR35xCc+kdGjR5cdBwAAAAAAAAAAAOhn1bIDAAAAAAAAAAAAAAAwdLW3J5/6VDJsWNlJBt7Ikcnpp5edAgAAoP9cddVV+cM//MNsv/32ufDCC/Pwww/nkksuSZLceOONrxg7fvz4bLvttjn55JOz2267pV6vlxH5LalWqxk1alQ++clPKl0BAAAAAAAAAACADVSlKIqi7BAAAAAAAAAAAAAAAAxdTz2VbLtt0tVVdpKBNXJksnhx0tFRdhIAAIC3b8GCBTnqqKNSFEXOO++8zJ49u+/eu9/97owdOzY/+MEP0mg0XlWyUhRFrrvuusyZMyetVmuwo78p9Xo9m266aU444YR0dnaWHQcAAAAAAAAAAAAYINWyAwAAAAAAAAAAAAAAMLRNmZIcdFBSqZSdZOC0tycnnqh0BQAA2HA89dRTeeCBB3Lsscdm9uzZKYoiSW8hy/3335+VK1fmr/7qr3LSSSflq1/9arp+o22zUqlk9913z80335xVq1b1zV1f1Gq17L///vnkJz+pdAUAAAAAAAAAAAA2cLWyAwAAAAAAAAAAAAAAMPR99avJfvsla9aUnWRgDBuW/NmflZ0CAADg7SuKIpVKJTfeeGPWrl2btra2JL1lKgsXLsw3v/nNLFy4MJtttlm+/vWv54UXXsj3vve9/PrXv87f//3fZ4sttkhRFBk7dmy+8Y1vZN68eenq6so999yTZrNZ6rPV6/WMGjUqxx57bCZMmFBqFgAAAAAAAAAAAGBwKF4BAAAAAAAAAAAAAOBt22WX5E/+JPnKV5LVq8tO079GjEi+9a3Ed/YCAAAbgkqlkiQ58MADU6/Xc/HFF2f8+PHZcccd861vfSsXX3xxPvCBD+Scc87J5ptvnrvuuiuf/OQn8/3vfz+TJ0/OOeec07fGtttum2233TZJsssuu+TSSy9NV1fXoBewVCqVtLW1Zf/998873/nOvjIZAAAAAAAAAAAAYMNXKYqiKDsEAAAAAAAAAAAAAABDX6PRW8Dy8MPJhvJO9Xo9Ofjg5Kqrkv/+XmEAAIAh6f77789OO+2UoihSFEXWrFmTc845J2efffYrxv3+7/9+Lr/88ldcu+6663LooYdmypQpmTt3bsaPH/879+ju7s7cuXNzyy23pNFopLu7e8CeJ0nq9XqKosiOO+6YAw888DVzAQAAAAAAAAAAABsuxSsAAAAAAAAAAAAAAPSbe+5J9tsvWbOm7CT9Y9So3iKZCRPKTgIAALDu/vEf/zF/9Ed/lCuvvDKHHXZY3/UXX3wxc+fOza9+9avsvffeOe+883LKKafk2GOPTaPRSLVaTaVSSbPZzG677Zbnnnsu999//xsWnBRFkUcffTRz5szJ008/naIo0tPT02/P097envb29sycOTN77LFHOjo6+m1tAAAAAAAAAAAAYGiplR0AAAAAAAAAAAAAAIANxy67JF/8YvJ3f5esXl12mrdnxIjkW99SugIAAAxt5557br7whS8kSS6++OIceOCBGTZsWNra2jJy5MgccsghOeSQQzJv3rz84he/yIc//OEkSb1eT1EUqVQque+++/LMM8/k4IMPztixY99wz0qlku222y7bbbddli5dmrlz5+ahhx7K8uXLU6vV0mq10mw231T+arWaer2eZrOZ9vb2TJ06Nfvuu2+mT5+eSqWy7r8YAAAAAAAAAAAAYIOgeAUAAAAAAAAAAAAAgH7153+eXHNNcscdydq1ZadZN52dyfvel/zhH5adBAAAYN397d/+bf7X//pfOeKII/Lggw/mP//zP7N69ep0dnb2laq8pNFopKOjI3PmzMkRRxyRCRMmpFKp5LHHHss//MM/ZOXKlXnPe96TWu2tfTx50003zWGHHZbDDjsszWYzixcvzqJFi/Lkk0/mqaeeyqpVq9LT05NWq5WiKFKtVtPW1pb29vZsscUW2XrrrTNp0qRMnDgxnZ2d/f0rAgAAAAAAAAAAAIa4SlEURdkhAAAAAAAAAAAAAADYsLz4YjJrVvLQQ0l3d9lp3pqOjuSd70x+9rPkLX6fMAAAwHrjr//6r3PGGWfk5JNPzqc//emcd955Of/88/Mnf/In+Zu/+ZtXjV+4cGE++MEP5pZbbsmpp56agw46KCNGjMg///M/54orrshpp52Wc845Z0Az/3YZDAAAAAAAAAAAAMAbUbwCAAAAAAAAAAAAAMCAWLIk2X//5Mknh075SkdHsvfeyTXXJMOGlZ0GAABg3Zx99tk588wzc8opp+S0007L9ttvn3vvvTezZs3KHnvskZ/+9KcZPXr0q4pOLrroovzv//2/M3/+/L5rHR0d+eIXv5i/+Iu/KOFJAAAAAAAAAAAAAF6f4hUAAAAAAAAAAAAAAAbMsmXJu96VPPRQsnZt2WleX2dn8s53Jj/5idIVAABg6Dr99NPzla98JZ/61Kfy+c9/Pttss02KosiSJUvykY98JL/4xS/ygx/8IB/84Af75vxmActVV12VuXPn5tprr83v/d7vZe+9984RRxxR1uMAAAAAAAAAAAAAvC7FKwAAAAAAAAAAAAAADKhVq5Lf//3k9tt7j9dHI0YkRx6ZfPe7Sa1WdhoAAGBD9MILyXPP9ZZSrlmTVCrJ8OFJR0cyfnyy6aZvf49ly5blM5/5TOr1er70pS9l+vTpr7h/4YUX5qSTTsrhhx+eiy++OKNHj+4rXGm1WqlWq31jf/scAAAAAAAAAAAAYH2keAUAAAAAAAAAAAAAgAHXaiXf+EbypS/1fslwq1V2ol7t7b1fdPztbycf/GDZaQAAgA3F88/3lk/edltyww3JHXckK1Ykw4b1Fq78d9dJiqL3tXZtMmZMstdeyTvfmey9d7LnnsnYsW997yVLlqQoimy22WZ914qiSKVSybJly/Ke97wnjz76aG666aZss802ffd+m+IVAAAAAAAAAAAAYChQvAIAAAAAAAAAAAAAwKCZNy/50IeSBx9MVq0qN8uIEclBByUXXpiMH19uFgAAYOhbujT5zneSr30tefbZpKMjWb06aTTe2jrt7S/PnTIl+cIXko99LNlkk7efsdVq5Qtf+EK+/vWv56STTso//dM/pVarvf2FAQAAAAAAAAAAAEqieAUAAAAAAAAAAAAAgEHVaiXf+EbypS8lXV1JT8/g7t/engwfnnz728kHPzi4ewMAABueX/86+epXk//4j6Ra7S1M6U8jRvT+HfXhDyef/3wyY8a6rVMURSqVShYuXJj99tsv48aNy//7f/8vEydO7LsHAAAAAAAAAAAAMNRUyw4AAAAAAAAAAAAAAMDGpVpNPve55J57ko9/POno6P0i4YE2cmQyalTymc8kjzyidAUAAHh7rroq2Xnn5MADkx/+MFm7tv9LV5Jk1apkzZrkoouSffdN9tgjuf76t75OpVJJq9XKmDFjcsABB+Suu+7KpZde2ncPAAAAAAAAAAAAYCiqFEVRlB0CAAAAAAAAAAAAAICN18qVyb//e3LOOcnzz/d+qXB/vdO9rS35/9m77zC5ysJtwM/M1mwqARIIPQGUXoLSQSKKgIiKiICCIAoIAmLBDoqA8hMUFCwgiCig0uETRDG0UCShSIn0koROCkk22ezuzPfHGEKkBdjs2d3c93Wda05/n7PwR2Zm932ampLVV0+OOirZbbfaNgAAwNs1fXpy8MHJ5ZcvnqKVRdGvX7Lnnskpp9RKJt+qv/71r/nwhz+czTbbLJdcckmGDRumfAUAAAAAAAAAAADolRSvAAAAAAAAAAAAAADQI1Srybhxyc9+ltxwQzJjRm0y4dbWpL190e7R1FRb5sxJhg1LPvCB5Igjkg02WJzJAQCAJcVVVyWf/nStMLKtrdgszc3J4MHJeedVM2bMWytNaWtry5577pkrr7wyN954YzbddNPFlBIAAAAAAAAAAABg8aovOgAAAAAAAAAAAAAAACRJqZRstVVtSZKpU5M77kjGj0+uvz65885aGUt7e9LZWTunvj5paEiGDk022STZdtva64YbJgMHFvYoAABAHzN9enLwwcnll9fKIXuCuXNry4c/XMqnPlXNqaeWMmDAol3b1NSUddddN5deemkmT56seAUAAAAAAAAAAADotUrVarVadAgAAAAAAAAAAAAAAHgrKpXaa7lcbA4AAKDvmzQp2XLL5Lnnkra2otO8tubmZMUVk5tuSoYPf+Nzq9VqSqVSZsyYkVtvvTU77LBD94QEAAAAAAAAAAAAWAwUrwAAAAAAAAAAAAAAAAAAwGt48MFkq62SqVOTzs6i07yxhoZqhg0rZdy4ZJVV3vjcSqWSsiZLAAAAAAAAAAAAoA9QvAIAAAAAAAAAAABoWhz9AACnfElEQVQAAAAAAP/joYeSTTdNpk9Pestf49bVVTN0aCkTJiQrrfTq4x0dHamvr+/+YAAAAAAAAAAAAACLSbnoAAAAAAAAAAAAAAAAAAAA0JNMmpRsuWXvKl1Jks7OUqZOrWaLLZLnnqvte+655/LLX/4ySZSuAAAAAAAAAAAAAH2O4hUAAAAAAAAAAAAAAAAAAPivmTOTrbZKpk7tXaUr83V2lvLss8nWW1fT2lrJsccem0MOOSS77bZb0dEAAAAAAAAAAAAAupziFQAAAAAAAAAAAAAAAAAA+K/DDkueey7p7Cw6ydvX3p5MmlTKt79dzgEHHJD+/ftnjz32KDoWAAAAAAAAAAAAQJcrVavVatEhAAAAAAAAAAAAAAAAAACgaNdem+yySzJnTtFJukZzczVjx5ay3nqz079//6LjAAAAAAAAAAAAAHQ5xSsAAAAAAAAAAAAAAAAAACzxZs5MRo1Knn++6CRda6WVkgceqKZfv1LRUQAAAAAAAAAAAAC6XLnoAAAAAAAAAAAAAAAAAAAAULQvfalWvtLXvPBC8q1vKV0BAAAAAAAAAAAA+qZStVqtFh0CAAAAAAAAAAAAAADeirlz52bs2LFpbGzM+9///qLjAAAAvdzYscmHP5y0thadZPHo1y+5/vrkPe8pOgkAAAAAAAAAAABA11K8AgAAAAAAAAAAAABAr1GtVlMqlfLoo49mp512yqqrrpqrr7666FgAAEAvt9lmyW23FZ1i8dphh8TbJwAAAAAAAAAAAKCvqS86AAAAAAAAAAAAAAAAPP3003n22WezzDLLZMCAAenXr18aGxtTKpUWOm/+9uzZszN9+vQMGTKkgLQAAEBf8sADyb//XXSKxe/665MpU5IVVig6CQAAAAAAAAAAAEDXUbwCAAAAAAAAAAAAAEDhTjzxxJxyyinp379/+vXrl6FDh2aZZZbJsssum2HDhmX48OEZPnx4lllmmay22mq5//77M3369Ky00kpFRwcAAHq5U05J2tuLTrH4VavJL3+Z/PCHRScBAAAAAAAAAAAA6DqKVwAAAAAAAAAAAAAAKNyMGTOSJCNHjkxHR0emTZuWKVOmpLW1NdVq9VXnl0qlVKvVrLbaat0dFQAA6ENmz07OOSfp6Cg6yeLX1pacdlpy9NFJQ0PRaQAAAAAAAAAAAAC6huIVAAAAAAAAAAAAAAAK19jYmCT55S9/mfe+972ZNGlSXnrppUydOjVTp07NCy+8kBdeeCHPP/98Zs2albvuuit33HFHRowYUXByAACgN7vggqRUKjpF9+nsTC67LPnEJ4pOAgAAAAAAAAAAANA1FK8AAAAAAAAAAAAAAFC4FVZYIUnS0NCQ+vr6rLbaam94/i9+8YvccccdGTZsWHfEAwAA+qiTT05mzy46RfeZOTM56STFKwAAAAAAAAAAAEDfUS46AAAAAAAAAAAAAAAArLrqqimXy3nyySdf3letVlOpVFKpVNLZ2ZlKpZKOjo4kyXPPPZckWW655QrJCwAA9H5z5yYPPlh0iu53111JpVJ0CgAAAAAAAAAAAICuoXgFAAAAAAAAAAAAAIDC7bzzzrn88suzySabvLyvVCqlXC6nXC6nrq4u5XI59fX1SZLZs2cnSZZeeulC8gIAAL3fPfckLS1v/bp9902q1QXLojj77IWv+d/l9ttffc3SSyc//nFy//1Ja2syc2btvMMOS/771uhtqatLHn747V8PAAAAAAAAAAAA0JMoXgEAAAAAAAAAAAAAoHBDhw7NTjvtlFVWWWWRzj/ppJMyZ86cDB48eDEnAwAA+qoJE5L29qJTvLbVVkvuvjv5+teTtdZK+vVLBgxINtkkOeWU5KqrkoaGt3fvcrn27AAAAAAAAAAAAAB9geIVAAAAAAAAAAAAAAB6paampqIjAAAAvdgNNyRz5nT/uJ/4RLLVVgsvn/vcwuf88pfJCivU1u+8M9l112T33ZOHHqrt23775Fvfenvjz5qV3Hzz288PAAAAAAAAAAAA0JPUFx0AAAAAAAAAAAAAAADeTHt7e2bMmJHBgwenoaGh6DgAAEAfcNttxYw7fnzyxBOvf7ylpVasMt+RRybXXVdbb2hIzjuvtn7oockPf5h0dr618avV5Kab3to1AAAAAAAAAAAAAD1VuegAAAAAAAAAAAAAAADwZu67774cfvjhufPOO4uOAgAA9AHz5iVPPlnM2DfckMydm0yfXitA+fznk1JpwfFBg5K6ugXbs2cvWJ81a8H6Mssk66//9jJMnPj2rgMAAAAAAAAAAADoaRSvAAAAAAAAAAAAAABQqIkTJ+YPf/hD/vnPf+b222/PxIkT88QTT+TZZ5/NCy+8kCS54YYbcv755+fxxx9PklQqlQITAwAAvd3MmQuXm3SnlVdOmpqSwYOTLbdMfvOb5C9/WXD8ueeS/74VSpJ85SvJ0KHJ8OHJl7608L1WXfXtZZg3L+noeHvXAgAAAAAAAAAAAPQk9UUHAAAAAAAAAAAAAABgyXbGGWfkZz/7WRoaGlIulzNw4MAMGjQoSy21VJZaaqmsvPLKuf/++9PU1JRbbrklLS0tqVQq2WijjbLSSisVHR8AAOiF5s7t3uKVGTOSP/wh+ec/k0mTkmWWSQ49tFa8kiS77ZbsvnutgKVSSY47LvnpT2vH9tijtryW5ua3l6e+PpkzJxk48O1dDwAAAAAAAAAAANBTKF4BAAAAAAAAAAAAAKBQnZ2dSZJtt902yyyzTCZNmpRZs2Zl2rRpefLJJ3Prrbdm9uzZqVarOeWUU3LqqaemWq3m5z//eQ455JCC0wMAAL3R3LlJudx94x1xxKv3XXJJMnFistpqte1ddqkVryTJz36WtLcn3/1uMnz4gmsuvjjZYYekf//a9rRpby9PXZ3iFQAAAAAAAAAAAKBvULwCAAAAAAAAAAAAAECh9tprr4wdOzZ33313zjnnnIwZMyZPP/10XnrppUyfPj3Nzc35whe+kClTpmTvvfdOS0tL7r///my88cZFRwcAAHqpUqnoBElbWzJhwoLilVcWrCTJaaclp5+erLlmrWjl0UeTAQOSSZMWnHP33W9v7Gq1e4tnAAAAAAAAAAAAABYXxSsAAAAAAAAAAAAAABRq0003zY033pi99947H/vYx3LSSSfli1/84kLn1NfXZ7XVVssxxxyTwYMHF5QUAADoK/r1Szo7u2esgQOTFVdMJk5ceH9zczJ69ILtp59+9bXVavLAAwu2Tzxxwfott7z2NYuis7P2MwAAAAAAAAAAAADo7cpFBwAAAAAAAAAAAAAAgMGDB+fKK6/MwQcfnCOOOCL7779/WltbXz7+9NNPZ+DAgalWqwWmBAAA+orm5q4vXjn66FpRSrWanH32gv1Dhyb33JNceWXy+c8nY8Yke+yR/P3vyWqrLTjvz39esL7VVsnf/pYceGDygQ/Uzr/kktr1SS37N7/59rN2dNR+BgAAAAAAAAAAAAC9XX3RAQAAAAAAAAAAAAAAYL4f//jHWWeddfKlL30pTz/9dE488cSst956mTFjRoYOHZr+/fsXHREAAOgDBg1KSqXuG6+uLtl559ryWk47LfnrXxc+/4MfrC3/q6MjOfjg5Prr336eQYNqYwAAAAAAAAAAAAD0duWiAwAAAAAAAAAAAAAAwHwNDQ3Zf//9c+GFF+a+++7LPvvsk6uuuipz5szJMsssk4aGhqIjAgAAfUBdXbLmmt0z1pQpyR57JOeem9x/fzJ1atLenjz9dHL55ckuuySHHrrwNY89Vjv/wQeTl15K2tqSxx9Pzjor2XDD5Mwz31mm9dd/Z9cDAAAAAAAAAAAA9BSlarVaLToEAAAAAAAAAAAAAAD8r5tuuinf+ta3cuutt6ajoyNHHHFETj755KJjAQAAfcQXv5j88pdFp+h+dXXJN76R/PCHRScBAAAAAAAAAAAAeOfKRQcAAAAAAAAAAAAAAIDXstVWW+XMM8/MXnvtlQ9+8INZe+21kyTVarXgZAAAQF+w+ebJgAFFp+h+/fsn731v0SkAAAAAAAAAAAAAukap6i/OAAAAAAAAAAAAAADo4WbPnp3GxsY0NDQUHQUAAOgj7r8/2XTTZNasopN0r+bm5OGHkxVWKDoJAAAAAAAAAAAAwDuneAUAAAAAAAAAAAAAgMI8/vjjmTFjRjbYYIMkyfxfcS+VSi9vz18HAADoSp2dSUtLMm9e0Um616BByfTpibdaAAAAAAAAAAAAQF9QLjoAAAAAAAAAAAAAAABLrl/84hfZaKONsueee+auu+5KqVRKqVRKtVpNpVJRugIAACw2dXXJ5psXnaJ7lUrJ+96ndAUAAAAAAAAAAADoOxSvAAAAAAAAAAAAAABQmJdeeilJcskll2SzzTbLxz72sVx//fUplUopl2u/8l6pVIqMCAAA9GGHHTY3jY1tRcfoNi0tyVe/WnQKAAAAAAAAAAAAgK6jeAUAAAAAAAAAAAAAgMI8/PDDWW+99XLQQQdlyJAhueyyy7Lnnntmn332yVVXXZUkLxewAAAAdLXhw+9Ke/tLRcfoNssum2y1VdEpAAAAAAAAAAAAALqOvz4DAAAAAAAAAAAAAKAwzzzzTEaOHJljjz02jzzySE466aR0dnbmD3/4Qw444IB8+ctfznXXXZfW1taiowIAAH3Qiy8+l3XXvTbNzZWioyx2/fsnX/taUioVnQQAAAAAAAAAAACg65Sq1Wq16BAAAAAAAAAAAAAAACyZhg8fnl122SW/+MUv0tzcnHnz5mXKlCm59NJLc+aZZ2bixIkZMmRIDjrooOy9995ZffXV09TUVHRsAADgdcyZk9x9d3LHHcnkycnMmcns2Um1Wiv+6N8/GT482XjjZKONksGDuy9bpVLJLbfckhVWWCGrrrpqkqStrS233vpIPvShtTN3bvdlKUK/fsmzzyYDBxadBAAAAAAAAAAAAKDrKF4BAAAAAAAAAAAAAKAwzc3NOfzww3PCCSekXC6/vL9areaOO+7I//t//y8XXXRR7rnnntTV1eWwww7LkUcemRVWWKHA1AAAwHz335+MHZvceGNy2221spWWlqS9vVbC8loaG2slIK2tydJLJ6NHJ9tum2y9dbLppkmp1PU5//rXv+YHP/hBnn/++Wy99dY544wz0tDQ8PLx3XZLLr00qVS6fuyeoL4++cxnkrPOKjoJAAAAAAAAAAAAQNdSvAIAAAAAAAAAAAAAQCHa2trSr1+/nHDCCTnqqKNe3l+tVlN6xUzL48ePz7nnnpsrr7wyjz32WEqlUjo7O4uIDAAAJJk3L7nkkuTHP07+85/avtcrWVlUjY21Zemlk69/vVYSMnDgO8/a0dGRI444Iqeffno222yzbLvttjnggAMyatSohc576KFkgw3e+XP0VP371/5brbhi0UkAAAAAAAAAAAAAula56AAAAAAAAAAAAAAAACyZnnvuuSTJ4MGDF9o/v3SlUqmkWq1mk002ySmnnJKrr746Bx54YEaMGNHtWQEAgGTSpOQb30iGDUs+//nkzjtrRSVdUVYyb14ya1byxBO14pXhw5PPfS659963d79qtZokOfnkk/OHP/whhx9+eE4//fSccMIJL5euzD8nSdZYI/nBD2oFJX1N//7Jz36mdAUAAAAAAAAAAADom0rVV/5WKAAAAAAAAAAAAAAAdJP77rsvH/jAB/KLX/wiH//4x1OtVl8uXXml+QUsdXV1SZLW1ta0tLR0d1wAAFhizZqVHHlkcu65SbWatLV1z7h1dUljY7L11sk55yTLLffWrp8yZUo23XTTbLDBBjnnnHOyzDLLvO651Wo1lUopm2yS/PvfSaXyDsP3EPX1yeabJ9dfn7zG2y0AAAAAAAAAAACAXk/xCgAAAAAAAAAAAAAAhZg7d24mT56c4cOHZ+DAgYt0zeuVswAAAIvHddcle+6ZTJ+ezJ1bTIaGhqS5OTn99GTvvRe9QOTiiy/OJz7xiVxzzTXZfvvtM3PmzNx0000ZO3Zsrrzyyqy44orZeOON87WvfS1LL710kuShh5INN6ymtbVvvO/o3z/5z3+SFVcsOgkAAAAAAAAAAADA4lEuOgAAAAAAAAAAAAAAAEum5ubmrL766otcupJE6QoAAHST2bOTL3wh2Xnn5JlniitdSZL29mTmzOSgg5IddqjlWRQvvPBCkmT11VdPkpx11lnZZ599ctppp+Wll17KzTffnBNPPDH7779/xo0blyRZY43k+9+vpn//xfIo3ap//+RnP1O6AgAAAAAAAAAAAPRtilcAAAAAAAAAAAAAAAAAAHjZbbclq6+enHtu0tpadJoFZs9OrrsuWXPN5MIL3/z8WbNmJUnGjRuXm266KV/96lez3Xbb5ZFHHsndd9+dK664Ittss02uuOKK/PznP8+zzz6bJPnyl8sZPXpeSqU5i/FpFq+WluSDH0w+97mikwAAAAAAAAAAAAAsXqVqtVotOgQAAAAAAAAAAAAAAAAAAMX729+Sj3+8ZxWuvJZ+/ZIf/zj50pdefaxaraZUKmX8+PF573vfm7322ivPPPNM5s6dm+uvvz51dXUvn3vTTTflyCOPzGOPPZazzjoru+yyS5Lkhhv+lTFj6tLZuXaSft30VF2juTnZYovk6quThoai0wAAAAAAAAAAAAAsXuWiAwAAAAAAAAAAAAAAwKJ4+umn88ILLxQdAwAA+qwLL0w+9rGeX7qSJHPmJN/4RnLssa8+ViqVkiQjR47M+9///lx66aW56aabsummm6auri6VSiXVajVJ8t73vjfbb799XnzxxTz22GMv32ODDd6Vww67PCNHVtLU1C2P1CX69Us22CC58kqlKwAAAAAAAAAAAMCSQfEKAAAAAAAAAAAAAAA93ty5c7P11ltn2LBhuf7664uOAwAAfc4VVyT77FMrNOktWluTH/0o+fGPX/v4kCFDsvvuu2fw4MGZN29eWl/RKFMqldLR0ZHGxsasv/76SZKpU6cmSSqVSgYPHpyTT/5+7r67fzbcsFZo0tO1tCRbbJGMHds78gIAAAAAAAAAAAB0BcUrAAAAAAAAAAAAAAD0KNVq9eVlvkqlkne/+91JkuWWW66oaAAA0Cddd12yxx69q3RlvtbW5Pvfr+aMMxbeX61WUy6Xs8MOO2TXXXdNkpx77rmZMGFCyuVy5s2bl/r6+iTJHXfckSTZbLPNkiTl8oI/vx0woPbz2XbbpH//xf88b1e/fpVsuOGUnHDCXWltfbHoOAAAAAAAAAAAAADdplR95V+iAQAAAAAAAAAAAABAD1OtVlMqlYqOAQAAfdKkScnaayezZhWd5J3p1y/5+9+TLbd89bF//etfOf7443P55Zdn8803z8UXX5zhw4dn2rRpufDCC3PUUUdl9OjRueCCC7L00ku/5v2r1eQ3v0m+8pWkrS3p6FjMD7SIyuWOJG2pq/tS2tt/l/r6uqywwgo54YQTsueeexYdDwAAAAAAAAAAAGCxU7wCAAAAAAAAAAAAAECh2tvbU6lUct999+W5555LkgwcODDDhg3LiiuumH79+iVJOjs7Uy6XlbAAAEAXqVaTbbZJbr215xSJvBMjRiQPPZS0tNS255c4VqvVPProo/nMZz6TW2+9NSuttFJGjRqVl156Kffee29GjRqV8847LxtssMGbjvHkk8meeyZ3353Mnr2YH+hNzU4yLssv/42sueagDBs2LMOGDcvll1+eGTNm5Kc//Wn233//okMCAAAAAAAAAAAALFaKVwAAAAAAAAAAAAAAKMy//vWvHHfccbn22mtTV1eXUqmU+vr6DBgwIMstt1w23HDD7Ljjjtlss80yfPjwouMCAECfcsYZyZe/3BMKRLpGv37JfvtVc9ppr13W+NRTT+WCCy7IOeeck/b29gwaNCg77LBDvv/977+lcarV5De/Sb7ylWTevKS9vSvSL7pSaV6q1blZYYXjst9+TXnf+7bNu971rqy44opJknvvvTeHH354/vOf/2TKlCndGw4AAAAAAAAAAACgmyleAQAAAAAAAAAAAACgEFdccUV23XXX1NXVZcCAAVl33XUzePDgdHR0ZNq0aXnqqadeniR4t912y8knn5yVVlqp4NQAANA3TJqUrLVW3yldma9fv+Saa5Kttlp4f7VaTalUK2RpbW1NY2Njpk+fnmWWWeZtjzVpUvLjHye/+11SKiWzZr2D4Iugubk9c+fOTfKb7Lvv8/n853fJBhtskAEDBrx8TmdnZ+rq6vLrX/86hx56aP7yl7/kox/96OINBgAAAAAAAAAAAFCg+qIDAAAAAAAAAAAAAACw5Jk4cWK+8Y1vZMUVV8xJJ52U3XbbLbNnz057e3va2toya9asPPvss7n33ntz2WWX5aKLLsrzzz+f6667bqEJkwEAgLeuWk322itpays6SdebMyfZY4/koYeSlpakUqmkXC6nUqmkrq4uSdLc3JxyufyOSleSZKWVkl/8IjnxxOSCC2olLFOm1DJUKl3xNEldXdLUlKy2WiWl0km5995j8t3vfj2HHnpkhg0b9vJ5898nzX/OYcOGpb6+Ps8++2zXBAEAAAAAAAAAAADoocpFBwAAAAAAAAAAAAAAYMlz55135uGHH84xxxyT3XffPaVSKQMHDszQoUOz/PLLZ4011shWW22Vgw46KFdeeWU++9nPZsKECfnjH/+odAUAAN6hv/wlufPOpKOj6CSLx7Rp1Rx7bHLvvffm0EMPzQsvvJC6urpU/tuGUi537Z/XtrQk+++fPPBAMnZs8qlPJcsvnzQ0JIMHJ42Ni36vpqZk0KDatSuskOy9d3LTTcnFFz+c++77Vvbbb6/84Ac/WKh0Zb5qtZqGhoYkyd///ve0tbXl3e9+d1c9JgAAAAAAAAAAAECPVF90AAAAAAAAAAAAAAAAljyPPvpollpqqay77rpJahMEv7JQpVqtplqtpr29PU1NTTn44INzySWX5P777y8qMgAA9BnHHZfMnl10isVnzpxSTj89mTbtjPzmN7/KlClTctlll3V54cprec97kj/+sbY+Y0at4GbChOT665Px42v72tsXlN7U19dKVpZaKtlkk2TbbWuvG26YDBy44L6XXnp/Ghsbs8EGGyRJ5s2bl8bGxpffS81/PzVt2rScfvrp+dWvfpWtt946o0ePTqVS6ZZnBwAAAAAAAAAAACiC4hUAAAAAAAAAAAAAALpduVxOa2trnnvuuSS1opX55q+/cvLgUqmU5ubmNDY2dn9YAADoQ+6+O3n44aJTLH7VarLhhj/IllvekW9/+9uFZBg8OHnf+2rLV76y8LH5b4Fe0T/5htZcc81Uq9VMnTo1lUoljY2N6ezsTF1dXZLkpZdeyrhx4/KHP/wh559/fkqlUg466KAMGDCgy54HAAAAAAAAAAAAoCdSvAIAAAAAAAAAAAAAQLfbZptt8uMf/zgnn3xy1l9//ay88sovHyu9Yubh+UUr11xzTaZNm5a11lqr27MCAEBfcvLJSVtb0SkWv5kzk1/9anDuuuvGoqO8pkUtXJlv7bXXzuabb57f//732WSTTbLLLrukrq4ukyZNyq233pqxY8fmb3/7Wx577LFsttlmOfHEE7PVVlstnvAAAAAAAAAAAAAAPUipWq1Wiw4BAAAAAAAAAAAAAMCSo1qtplQq5dBDD83pp5+eQYMG5WMf+1i23XbbrLLKKhk8eHDq6urS1taWWbNm5eabb84xxxyTLbbYIr///e+z6qqrFv0IAADQK82YkSy3XDJ3btFJukdLS3LLLcn66xedpGvcfvvt2X333fPCCy9k0003TX19fR5++OG8+OKLmTlzZkaOHJmPfvSj+dSnPpXRo0dn/p8Ql95qywsAAAAAAAAAAABAL6J4BQAAAAAAAAAAAACAwhx11FE57bTT0tramqampgwcODADBw5MU1NT5s6dm8cffzxJsvrqq+eCCy7IxhtvXGxgAADoxU49NfnmN5PW1qKTdI+6uuTTn05+97uik3SdG2+8MT/60Y/yr3/9Ky+++GIaGxuz3XbbZYsttsiWW26Z0aNHZ/DgwUXHBAAAAAAAAAAAAOg2ilcAAAAAAAAAAAAAACjUs88+m0suuSQ333xznnjiiUyfPj2VSiUDBw7MsGHDss466+TLX/5ylllmmaKjAgBAr7beesm99xadonu1tCSzZiWlUtFJus68efMyc+bM3HfffVl//fVTV1eXxsbGNDU1FR0NAAAAAAAAAAAAoNspXgEAAAAAAAAAAAAAoEeoVCrp6OjIvHnzMm/evJRKpSy11FJFxwIAgD6hs7NWQjJvXtFJuldLS/LvfyejRhWdpOtUq9WUXqdJ5o2OAQAAAAAAAAAAAPRF5aIDAAAAAAAAAAAAAABAkpTL5TQ2NmbAgAEZOnSo0hUAAOhC//lP0tj4+sf33TepVhcsi2K99ZKf/jS56aZk9uwF1z722Btft8suyTXXJC++mMyZkzz4YPKTnyRDh7763AMOSK68Mnn00eSll2rFMc89l1x/ffKlLyX19W88Vl1dMmHCoj1Pb1EqlVKpVF73GAAAAAAAAAAAAMCS5E1+nRQAAAAAAAAAAAAAABaPefOSyZOT1tZk7tykvT1pakr69UsGDkxWWCExZzAAAHSNxVE+MmZMcsQRb+2aY45Jjj564X1rrJF85SvJxz+ebLNN7X3CfHvvnbzvfQufv+yytWWbbZLtt0923fX1x5s1K7n11uSTn3xrOXu6crmcu+66K0899VR22mmn1zynWq2+XNJSLpe7OSEAAAAAAAAAAABA91C8AgAAAAAAAAAAAADAYjdvXnLffbXJnm+8MbnlluTxx5PGxqSubkHBSrVaWzo6avvWXrs2mfKmmyabbJKstpoyFgAAeDtuvrlWQtKVpk9PrroqGT8+WWaZ5OCD3/j8rbZaULrS2Zl85zvJxInJUUclm29e+/f+mWcmH/rQgmvuuiu5/vra+4kXXkiGD0++/OXkve+tHf/IR5LVV08efvi1x6xWa+9B+pobb7wx2267bZJk8uTJGTFixMvH5heulP775ml+6YoCFgAAAAAAAAAAAKAvKlWr1WrRIQAAAAAAAAAAAAAA6HsqleTaa5MTT6xNlNzcXJtcubX1rd2nVEoGDKhdWyoln/50csQRybvfvVhiAwBAn7Teesm9977+8X33TX73uwXbb7Xw8JXXP/54rUTlf114YbLbbrX1M85IvvCF2vqKKyZPPJHM7wRZZ53k/vtff6wNN0zuvHPB9ujRyR13vP75/fols2f3vRLHNddcM2PGjMnPfvazNDc3L3SsWq3mP//5TyZOnJj7778/t9xyS0aMGJF11lkn2223XTbYYIOCUgMAAAAAAAAAAAB0rfqiAwAAAAAAAABLnmo1mTcvmTOnNllmc3NtqasrOhkAAAAAXWHatOSss5KTTkpmzkxmzartb29/e/erVmv3me+3v01+//tk3XWTo45KPvKRpKHhnecGAIC+7NFHi06QbLfdgvWbblqwPnly8uSTyaqr1rbHjHnt4pVyuVbScsghC197331vPG61mjz9dDJixNuO3iPdf//9qa9f8KfClUol5XI5jz76aP7617/mmmuuyQ033JDZs2enWq2msbExc+fOTUtLS0466aR8+tOfTv/+/Qt8AgAAAAAAAAAAAIB3TvEKAAAAAAAAsFi98EIyYUIyfnxy3XXJXXclL75YmxCnri4plWrlKx0dSVNTsuaayVZbJZtvnmyySW1bIQsAAABA7/D008lXv5pcfHHt85/W1sUzTkdHbbn99mS//WqfH33lK8nXv540Ni6eMQEAoLdrayt2/CFDkqFDF2w/88zCx595ZkHxyqhRCx8bPDiZPn3hfZVKcuONtRKWN3u2+vrF9/6kSPX19ens7EypVEq5XE65XM7jjz+eH/zgB7niiisybdq01NfX55BDDsknP/nJbLHFFhk/fnyOO+64fP3rX88zzzyTo48+uujHAAAAAAAAAAAAAHhHFK8AAAAAAAAAXe6uu5KTT06uuip56aWkubk2iU1Hx4JzOjtryyu1tSX33FNbzj23tq+9PVl33eTww5Pdd6/dCwAAAICepVpN/vjH5ItfTObOrX2m011mzqy9nnBCcs45yV/+kmy4YfeNDwAAvcFrfT/b3fr3X3h73rzX3x4wYNHv29Ly5ueUy7X3Kn1RXV1dqtVqkuSGG27IPvvskyeffDJJ8q53vSttbW353e9+l4EDB2bDDTfMJptskjPPPDOHHXZYTjzxxHzxi1/MsssuW+QjAAAAAAAAAAAAALwj5aIDAAAAAAAAAH1DW1ttcs3110+23DI577zkhRdqk+O89NLCpSuLYtas2tLWlkyYkBxySLLsssmXv5w89tjieQYAAAAA3rpnnkl22CE56KBaCUp3lq68Umtr8sgjyRZbJN/5zqsncQYAgCVZe3tSV1dshtmzF95uanr97VmzFj42c2ay1VbJdtsln/lMMnZsrUxl222T669PRo168/Hb2t5e7t7k9NNPz5NPPpmPfOQjGTt2bCZOnJhrr702P/jBD3Lcccfl1FNPzZw5c7L00ktn7733Tv/+/XPKKacUHRsAAAAAAAAAAADgHVG8AgAAAAAAALwjU6cmX/1qrRTloIOSe+6pTXLZ2dm148ycWZtc5/TTk7XXTt73vtoEOgAAAAAUo1qtFfGuuWZy3XWvnkS5CNVqMmdO8tOfJuusk9x1V9GJAACgZ2ho6PrvcN+q6dNr3y/Pt9xyCx9ffvkF6488svCxSiUZN6723uMPf0g+8IHkiSdqx/r1S/bd983Hb2x8O6l7h1KplBtuuCF//vOfs+eee+bSSy/NtttumyRZbbXVcthhh+UjH/lIzjrrrDz44INJkk022SRrr712rrvuuszTXAkAAAAAAAAAAAD0YopXAAAAAAAAgLft8suTUaOSX/xiQTHK4jZvXjJ3bq10Zaedkv32q40NAAAAQPepVJJDDkm+8IXaZzPt7UUnWlhra22i5i23TC67rOg0AABQvLq62lK0sWMXrG+99YL1VVdNVl55wfY//1l7bW5+7ftUq7VlvqFD33jcSqVW0NKXTZ48OfX19fnoRz+aJGlra0uSdHR0JEl22223PPbYY5k2bVqSZNiwYVlvvfUyfPjwTH1lIw4AAAAAAAAAAABAL6N4BQAAAAAAAHjLpk5Ndtst2XPPZPr05L/ztXS71tbkggtq5S/XXltMBgAAAIAlTUdHsvfeyTnn1D6f6amq1Vq+PfesZQUAgCVdY+Pbu+7ooxcUnZx99sLHVlop2XXX2rLxxgv2t7Qs2L/llgv2n3rqgvXPfjb55jdr5/zpTwv2//3vyf3319Z32CF5+OHk2GNr/7bfbrva69/+Vitrme+22974GTo7+37xyrx585Ikc+bMSZLU19cv9Proo4+ms7MzU6ZMefmaI444IkcffXSWW265bk4LAAAAAAAAAAAA0HXqiw4AAAAAAAAA9C6XX57su29t0sr/zttSqLlza8tHPpJ88pO1iXoGDiw6FQAAAEDf1NmZ7L57cs01Pbt05ZXmzEm++MVaYcznPld0GgAAKM6qqyYTJ3btPceMSX73u1fvHzYsufTS2vp119UKU5LkhhuSH/4w+c53krq65PjjF77uiSeSAw5YeN+oUbXzX8/llyd//OMb56xWk+WXf+NzeruPfOQjOfjgg3PjjTdml112yVJLLZUkmTt3bm655Zacc845aW5uzujRo1++ZtSoUUXFBQAAAAAAAAAAAOgyilcAAAAAAACARVKtJocfnvz2tz1zUs3W1uSCC5K//z256abapEEAAAAAdJ1qtVZc0ptKV+ZrbU2+9KVk8ODkE58oOg0AABRjiy26vnjl7fjud5Px42v/Rt9446SlJZk0qVagcsIJyQsvLDj3rruSU05JNt88WXnlZOjQpFJJnn02ufPO5Pzzk7/8pfZ+5Y2stVZSLi/Wxyrc0KFDc8ABB+TXv/51mpubc9hhh+XJJ5/MxIkTc+655+bxxx/PbrvtlpEjR6ZaraZUKhUdGQAAAAAAAAAAAKBLlKrVN/t1UgAAAAAAAGBJ19mZ7LtvcsklPX9SzXI5WWqp5MYba5PnAAAAANA1vv3t5Gc/6/mfD72Rfv2Sv/0t2XrropMAAED3O/vsWtnJ7NlFJ+lepVLtuU85pegki9+LL76YAw88MBdffHGSpLm5OZ2dnWloaMgnPvGJHH/88RkxYkTBKQEAAAAAAAAAAAC6luIVAAAAAAAA4A11diaf+ERyzTW9Z1LNUikZNCi56aZk3XWLTgMAAADQ+912W7LddsmcOUUneeeGD08efjgZMKDoJAAA0L3uuSfZcstk5syik3SvgQOT3/wm+dSnik7SPaZNm5ZLL700f/7znzNnzpysssoq2XzzzfOhD30oq666ajo6OlJfX59KpZJyuVx0XAAAAAAAAAAAAIB3TPEKAAAAAAAA8Lqq1eSzn00uvLD3lK7MVyolQ4Yk48cnI0cWnQYAAACg95o7N1lzzWTSpKKTdI3m5mSvvZLf/rboJAAA0L06OpL+/ZN584pO0r3690/uvDNZY42ik3SvefPmpbGxMTNnzszAgQOTJG1tbWlqanrVudVqNaVSSRkLAAAAAAAAAAAA0CspXgEAAAAAAABe19e+lvzyl8ns2UUneXvK5WTYsOTuu2uvAAAAALx1X/5y8pvf9L5i3jfS0pJccUUyZkzRSQAAoHuts05y//1Fp+he/fols2bVvj9eUswvUpn/es899+Skk07Krbfemve+970ZOnRottxyy4wYMSIjR47M4MGD09LSUnRsAAAAAAAAAAAAgLdF8QoAAAAAAADwmsaOTXbeOZkzp+gk70xDQ/L+9yd//WtSKhWdBgAAAKB3ue22ZLvtev9nRK9l+PDk4YeTAQOKTgIAAN3nJz9Jvve9vvlv/NdSLid77JGcd17RSYp1/PHH5zvf+U6GDx+e0aNH5957782kSZPS0NCQcrmclVdeOUOHDs2HPvShDB48ODvttFPWWGONomMDAAAAAAAAAAAALBLFKwAAAAAAAMCrzJqVrL568uyzRSfpGv37J2eckey5Z9FJAAAAAHqPefOSNdZInnyy6CSLR3Nz8ulP1z43AgCAJcXUqckKKyRz5xadpHu0tCQ33JCMHl10kmJUKpWUy+XceeedOfDAAzNt2rQ89NBDeeaZZ9LQ0JB//etfmT59eu67775MnTo1F154YV544YWss846ueeee4qODwAAAAAAAAAAALBIykUHAAAAAAAAAHqeI45IZswoOkXXmT07OfDAvlMkAwAAANAdLr64NilzXzV3bvKHPyTPPVd0EgAA6D5DhyYf+1hSXkL+unTVVZfc0pUkKf/3P/RGG22UnXbaKY888kguvPDCLLfcchk0aFB23HHH7LnnnvnGN76RLbfcMmPGjEm5XM59992X22+/veD0AAAAAAAAAAAAAItmCfnVWAAAAAAAAGBRjR2bnHdebeLJvqStLfnsZ5NqtegkAAAAAL3Dj3+czJpVdIrF74wzik4AAADd6ytfSfr1KzrF4jdgQHLUUUWnKF6lUkmS7LLLLhk1alSOPfbYJElDQ0MmTZqUX/3qV9l9992z//77589//nPGjBmTM888MyuvvHKRsQEAAAAAAAAAAAAWWalaNa0QAAAAAAAAUDN7djJqVPLss0UnWTz6969NpLnnnkUnAQAAAOjZ7rkn2XTTZM6copMsfssskzzzTFJXV3QSAADoPmuvnUycWHSKxWvAgOT555Pm5qKTFKtaraZUKiVJjj766Bx77LE566yzUiqVcs4552TcuHGpVCr54Ac/mH333Tdbb711hg0bljpvkgAAAAAAAAAAAIBeor7oAAAAAAAAAEDP8dvfJjNnFp1i8Zk9O/nqV5M99kjK5aLTAAAAAPRcP/1p0t5edIru0daWXHVV8uEPF50EAAC6z7e+lRx0UO071L6ouTn5/OeVriR5uXQlSdZaa60MGTIkhx9+eGbPnp36+vp8+MMfzj777JPNN988yy677ELnd3Z2KmABAAAAAAAAAAAAerxStVqtFh0CAAAAAAAAKF61mqy8cjJ5ctFJFq8BA5JLLkm2377oJAAAAAA908yZyfDhyZw5RSfpPlttldx4Y9EpAACg+1QqyWabJXfckXR2Fp2m6w0bljz8cDJwYNFJeoY77rgj//jHP3LhhRdm/PjxKZVKef/735/vf//7GTlyZIYNG7ZQ4QoAAAAAAAAAAABAb1IuOgAAAAAAAADQM1x3XTJ9etEpFr9Zs5ITTyw6BQAAAEDP9ac/JeUl7DfNx49PJk0qOgUAAHSfcjm54IKkqanoJF2vpSU5/3ylK6903HHH5Rvf+EYef/zx7LTTThkyZEimT5+ezTffPMOHD3/d0pV//etfOeaYY7o3LAAAAAAAAAAAAMBbtIT9ORwAAAAAAADwev7v/5LZs4tO0T1uuCGZPLnoFAAAAAA90zXXLDmfE83X0JDcckvRKQAAoHuNHJmccELSv3/RSbpOc3Oyxx7JmDFFJ+lZ9tlnn+y999654oorcs455+QTn/hEnnnmmUyZMuV1r6lUKvnHP/6RH/zgB/n3v//djWkBAAAAAAAAAAAA3ppStVqtFh0CAAAAAAAAKNZTT9Um1WlrKzpJ92hqSr785dokQgAAAAAsbNVVkyee6Lr77btv8rvfLdgulRb92g02SI48Mtl222S55WqFMJMn10pSvv3t5MUXuyZjqZQccURy8sldcz8AAOgtKpVks82SO+5IOjuLTvPODR+ePPxwMmBA0Ul6ntbW1jQ3N6dcLuehhx7K448/nve+970ZPHjwq86tVqsplUq5/fbbs+eee2adddbJZZddVkBqAAAAAAAAAAAAgDdXLjoAAAAAAAAAULwzznhrE172dm1tyS9/2TcmDgIAAADoSnPmJFOmFJ2i5pBDkgkTkn32SVZZpVamO3Rosv76yYEH1opYukq1mtx4Y9fdDwAAeotyOfnTn5Lm5qKTvHP9+iXnnad05fW0tLSkXK79WfEaa6yRD3zgA69ZupIkpf/+AsH666+fPfbYI1dccUUefvjhbssKAAAAAAAAAAAA8FYoXgEAAAAAAABy5ZXJ3LlFp+henZ3JAw8UnQIAAACgZ7n77qSlpegUyfbbJ6eemtTV1Up0f/7z5OMfTz7wgWS//ZIzz0xmz+7aMe+/v1bAAgAAS5rVVksuvLBWXNJbtbQkxx2XjBlTdJLepfoGb4Kq1Wqampqy0047ZcSIEfne977XjckAAAAAAAAAAAAAFp3iFQAAAAAAAFjCVavJffe9/vF9962dM39ZFOutl/z0p8lNN9UmwJx/7WOPvfb5K62U/OY3yYQJyTPPJPPm1a574IHkrLNq93ulhobk859P/vjHWvYXXqhNwPnUU8nFFyfbbLNoOSdMWLTzAAAAAJYUEyYk7e1Fp0iOPz4p//e33Q88MDnssOSSS5J//CP53e9qnw09/njXj/t6n18BAEBf96EPJWef3TvLV/r3T448Mvnyl4tO0vuUSqVX7atUKkmSzs7OJMno0aOz++6754ILLsjkyZO7NR8AAAAAAAAAAADAolC8AgAAAAAAAEu4Rx9NXmMulXdkzJjkiCOSLbdMWlre/PyRI2uTZW68cTJ8eK1YpaUlWXPNZL/9kn/9K9lsswXnDx1aK2rZa69k7bWTpZdOGhuT5ZdPPvax5PrrkwMOeOMxZ81Kbr75HT0mAAAAQJ9z003JnDnFZlhhheQ976mtz5mTDBuW/PvfSWtrrXj3rLNq53S1urrkjju6/r4AANBb7LFH8stf9q7ylZaW5ItfTH7wg6KT9D7VavU195f/24JZX1+fJGlubs7uu++e5ZZbLscff3y35QMAAAAAAAAAAABYVPVFBwAAAAAAAACKNWFCUt/F3xxOn55cdVUyfnyyzDLJwQe/8fmzZiXnnZeMHZtMmZJ0dCRbbZV885u1Epbm5uTQQ5Nbb134uuuvTy64IHnooVpJyzHH1CbiTJKTT07++Mc3nij0ppveyVMCAAAA9D3PPFN0gmSDDRas9+uXnHjiwtv77ZfsuGOtqPeJJ7pu3I6O5MUXu+5+AADQG+27bzJ4cLLXXsWXMr6Zlpbku99NvvGNopP0Po899lhGjBiR6dOnZ/LkyRk2bFj+/e9/p1wuZ86cOZk4cWKWWWaZ3HvvvUmSGTNmZOrUqfnVr36V448/PkOGDCn2AQAAAAAAAAAAAABeQfEKAAAAAAAALOFuuy2ZObNr73nOObUlqU3M82bFKxMmJHvvvfC+v/+9NsnmrrvWtgcNWnBs9uxkm22SG29csO/aa2sTg158cW174MBk3XWT229//XEfeijp7Ezq6hbtuQAAAAD6up4wsfL/zt87ZUryla/U1k86KVlhhWS55ZIf/SjZc8+uG7ezM5k7t+vuBwAAvdVHP5r89a/JbrvVvpttays60cLq6pLm5uS002rfR/PWdHZ2Zq+99sq0adMyadKktLS05KWXXkp7e3uamprS9j//wavVJFklyS4plzfP6NHtqVRq/1/Mm1c73tSUNDYmw4YlW21VK8ocPToZOTIplYp4SgAAAAAAAAAAAGBJongFAAAAAAAAlnA33jh/opSeo3//ZMsta8t8f/vbgvVZsxYuXZnvgQcW3p41643HaWioXbP22m8/KwAAAEBf0hOKV/63/OTYY5M//am2PmRI8qtf1dZ32qlrx+3s7BnPDwAAPcH73pc88khy8MHJ5Zcnra1FJ6rp3z9Zf/3kgguSlVcuOk3vVFdXl5133jm/+MUvMmTIkKy11lrp6OjIgAEDMnLkyMycOTMrrLBJ7rhj49x//2p59tllU6lU09BQypw55Tz66Os3qTzxRDJ+fDJgQO09VrVa+z5+xx2TL3whWWmlbnxQAAAAAAAAAAAAYImheAUAAAAAAACWcM8+W3SCBX760+SIIxbe9/zzyc9/npx++ptfv8ceC9YffDCZOPGNz6+rqz2/4hUAAACAmtLrz5/bbZ54YuHtxx577fUBA2p5u6pUuFRKyuWuuRcAAPQFQ4Yk55+f/PWvyWc+k8yenbS1FZOlri5pbk5+8pPkwAN7xnuX3uyb3/xm9thjj4wYMSL9+/fP9OnTM3jwkNxwQ3LiibX/7qXSwsWY8+Yt2r2r1WTmzAXbEyYk995b+2+31VbJUUclY8Z4/wUAAAAAAAAAAAB0Hb+WCAAAAAAAAEu4V06U0lM1NdUm0nkje+yRfOtbtfV585LPf37R7j1nzjvLBgAAANCXtLQUnSD597+TadMWbK+66muvT57cdaUrSe3zp379uu5+AADQV+y0U/LII8lHP1r7N3NDQ/eNXS4n/fsnm26a3HdfctBBSle6Ql1dXdZYY430798/M2dW8oc/DMmqqyYf/nA1V11VK9jpyt8lmH+/f/wj+djHkpVWSk4+OXnppa4bAwAAAAAAAAAAAFhyKV4BAAAAAACAJdy8eUUnWOCUU5Kttko+/OHkmGOSmTOTZZdNvv3t5PTTX/+6I45Izjsvqa+vTdbyyU8mN9zw5uNVq72jeAYAAACgu3Rn8cjRR9c+n6lWk7PPXrC/vT359a8XbH/nO7XPez75ydr6fOed17V56uqS5uauvScAAPQVQ4YkF1yQ3HlncsABtdLG/v0X33j9+tX+fb7bbsm11yY33ZSsssriG29Jdd11yRprlHPUUcmTTyazZpW6tODytcyalTz1VPLd7yYjRyZ/+9viHQ8AAAAAAAAAAADo+xSvAAAAAAAAAD3G448n48Yl/+//Jd//fvKVryw4tt9+SWPjq685+eTkpz9NyuVk+vRkxx2Tyy5b9DEX96QxAAAAAL3JyJFFJ6j5/vdrnxMlyUorJX/6U21ZaaXavltvTY49tmvHrK9PRozo2nsCAEBf8653Jaefnjz/fHLqqckaa9QKWBoa3vm96+qSgQOT4cOTY45JJk9O/vznZNNNk1Lpnd+fBWbNqhXo7LRT8uyzSWtr92dobU1efDH5+MeTvfdOZszo/gwAAAAAAAAAAABA36B4BQAAAAAAAJZwr1Vm0t369Xvt/ZXKgvX6+mTQoAXbjY21yTa//OXa9hNPJFtumVx33aKPWyq9/tgAAAAAS6IttqhNmly0uXOT978/+frXk7vuqk3IO2dObf0b30i23bbrJwZua0tGj+7aewIAQF/V0pLsv3/ywAPJ2LG1YsQdd6yVpjQ01L7bfaMylrq62jlNTcmQIbV/43/728kllyRPPVV7L7D00t32OEuU665LVl89+eMfa++zitbamlx8cTJqVPK3vxWdBgAAAAAAAAAAAOiNStVqtVp0CAAAAAAAAKA4K6+cTJr0+sf33Tf53e8WbJdKtdejj06OOaa2/rvfJfvtt+CclVZKNt64tj5mTHLYYbX1555LvvCF2voLLyTjxtXWb7stmTw5+cc/kscfT6rVZJNNkq99bUHZyiOP1CZ/SZLm5uTqq2uT7yTJtGnJgQfWJuB5pQcfTJ5//vWfbfDg2gQuY8a8/jkAAAAAS5J77qmV286cWXSS7rfUUsnUqUWnAACA3m/atOSOO5Lx42vf/7a2JrNmJZVKrehxwIBkueWS97ynVn643HJFJ14yVKu17+BPP71nFK68lpaW5DOfqWUsl4tOAwAAAAAAAAAAAPQW9UUHAAAAAAAAAIq1zDJvXLzydowZs3BZy3zDhiWXXlpbv+66ZLvtauuNjcnHP15bXsvMmckBByzYHj58QelKUpsU889/fvV1n/1scs45r5+zUkmWXfb1jwMAAAAsadZaK2lrKzpFMTbYoOgEAADQNyy1VPL+99cWeobOzmS//ZKLLuq5pStJraTn3HOT559PLrggaWgoOhEAAAAAAAAAAADQG5SLDgAAAAAAAAAUa6utklKp2AynnJJcfHHyyCPJSy8lHR3J9OnJ+PHJiScm66xTK2rpanPn1iYTBQAAAKCmvj4ZNaroFN2vrm7hol8AAIC+oqMj2W23WulKa2vRad5ca2ty9dXJTjsl8+YVnQYAAAAAAAAAAADoDUrVarVadAgAAAAAAACgOOedlxx0UDJzZtFJut+7351MnFh0CgAAAICe5YADkt/+tugU3WvQoNrnZDvvXHQSAACArlOpJJ/+dHLZZb2jdOWV+vVLPvCB5OKLa2WZAAAAAAAAAAAAAK+nXHQAAAAAAAAAoFijR9cmW1kSbbFF0QkAAAAAep6dd04GDiw6RfeaNy/ZfPOiUwAAAHStww7rnaUrSTJnTvKPfyT7759Uq0WnAQAAAAAAAAAAAHoyxSsAAAAAAACwhFtjjaSjo+gU3a9//2TLLYtOAQAAANDzfPjDSV1d0Sm6T7mc7LJLMnRo0UkAAAC6zqWXJmef3TtLV+ZrbU0uuij5wx+KTgIAAAAAAAAAAAD0ZIpXAAAAAAAAYAlXLidrrVV0iu5XLiebbFJ0CgAAAICep6EhOfTQpKmp6CTdo1+/5KtfLToFAABA13nxxWS//Xp36cp8s2cnX/xi8vTTRScBAAAAAAAAAAAAeirFKwAAAAAAAEB22CFpbCw6RfeqVpfMwhkAAACARXHwwUmpVHSK7rHCCsl73lN0CgAAgK5zwAHJnDlFp+g6bW3JZz5T+54fAAAAAAAAAAAA4H8pXgEAAAAAAABy4IFJeQn69rChIdl//9orAAAAAK82YkSy3XZ9v3xlwIDkqKP6/nMCAABLjksvTa65plZW0le0tye33pr84Q9FJwEAAAAAAAAAAAB6olK1Wq0WHQIAAAAAAAAo3nbbJdddV3SK7tHcnNx7bzJqVNFJAAAAAHqusWOTXXZJZs8uOsni079/8txzSUtL0UkAAADeuRdfTFZfPZk+vegki8eAAcmDDybLL190EgAAAAAAAAAAAKAnKRcdAAAAAAAAAOgZvv712iQlS4LRo5WuAAAAALyZ970v2XDDpL6+6CSLR//+yTHHKF0BAAD6jmOPTVpbi06x+LS1Jd/+dtEpAAAAAAAAAAAAgJ6mVK1Wq0WHAAAAAAAAAIpXqSTLL58891zRSRavgQOTP/4x2WWXopMAAAAA9HxPPpmsvXYye3bRSbpWuZysv34yfnxSV1d0GgAAgHdu7txk2WWTWbOKTrJ49euXPPNMMmhQ0UkAAAAAAAAAAACAnqJcdAAAAAAAAACgZyiXkyOPrE1S0pc1NSU77VR0CgAAAIDeYeWVk5NPTvr3rxYdpUs1NSV//rPSFQAAoO/4y1+KTtA9yuXk3HOLTgEAAAAAAAAAAAD0JKVqtdq3/gIOAAAAAAAAeNumT09GjkymTSs6yeLRv39totAvfKHoJAAAAAC9R7WaDBp0V2bNWidJQ9Fx3rH+/ZNjjkm++tWikwAAAHSddddN7ruv6BTdY5VVksceS0qlopMAAAAAAAAAAAAAPUG56AAAAAAAAABAzzFkSPL73yctLUUn6Xr19ckGGySf/3zRSQAAAAB6l7Fj/5lZs3ZN0lZ0lHesXE7WWCP58peLTgIAANB17rijVkSypHjhheTGG4tOAQAAAAAAAAAAAPQUilcAAAAAAACAhXz4w8nOOydNTUUn6VpNTcn55yelUtFJAAAAAHqX5ZZbLs3Nz2WDDU5JuTy36DjvyODByUUXJXV1RScBAADoOiefnLT1/q7MRdbamvzf/xWdAgAAAAAAAAAAAOgpStVqtVp0CAAAAAAAAKBnmTYtGTWq9toX9O+fnHRScuCBRScBAAAA6J223377rLPOOqmrOySnnLJyKpXmoiO9ZQMHJjfdlKy/ftFJAAAAutbQoX3n+/1F1a9fMnt2UioVnQQAAAAAAAAAAAAoWrnoAAAAAAAAAEDPs9RSye9/n7S0FJ3knauvTzbYIPnCF4pOAgAAANB7rbPOOrniiivyox+tmoMOej51dXOLjvSW9O+f/O1vSlcAAIC+59lnk9bWolN0v1IpefTRolMAAAAAAAAAAAAAPYHiFQAAAAAAAOA1ffjDyR579P7ylYEDk/PPr026AgAAAMBbU6lUkiTbbrttnn/++Tz88MM57bSV8s1vzkhd3byC0725UikZNCi5/vpk882LTgMAAND1JkxImptf//i++ybV6oJlUay3XvLTnyY33ZTMnr3g2scee+Prdtklueaa5MUXkzlzkgcfTH7yk2To0Nc+f+edk7/+NXn++aStLZkyJfnjH5N11nnzjPX1tWcHAAAAAAAAAAAAULwCAAAAAAAAvK4zzkjGjEn69VvE2Vd6mIEDa5Nqrrxy0UkAAAAAeqdyufYr52PGjElLS0suvPDCJMmxxw7PWWfVp75+XpLOAhO+vqamZOmlk1tvTUaPLjoNAADA4nH77bVylK40ZkxyxBHJllsmLS2Lds0xxySXX5584AO1opXm5mSNNZKvfCUZPz5ZccWFzz/++OTKK5Mdd0yWWSZpbExGjEj22qt2/o47vvF4M2cmt932dp4OAAAAAAAAAAAA6GsUrwAAAAAAAACv6/bbb83IkV9LZ+etSVqLjvOW9O+f/P3vyXrrFZ0EAAAAoPepVhcU8VYqlQwYMCCrrbZaxo8f//L+ffYpZ8UVd0up9FCSLp7l9x1qaUk+9rHkoYeStdYqOg0AAMDic/31SUdH195z+vTkqquSY49NfvnLNz9/q62So4+urXd2Jt/8ZvLRjya33FLbt9pqyZlnLjh/s81q58z33e/WCltOOqm23dycnHtustRSrz9mtZrccMNbeSoAAAAAAAAAAACgr1K8AgAAAAAAALymxx57LHvttVd+/eufZ7vtfpSll743pVLPL18plZJBg5KxY5NNNy06DQAAAEDvcccdd+T2229PkpRKpZf3l0ql1NfXZ9ddd81tt92WqVOnJkne//73Z/Lkq3PCCf8vH/vYgymV5ibpLCL6y+rrOzN0aPKXvyTnn58MGVJoHAAAgMXurru6/p7nnJPstFPyve8lt9325ucfccSC9bPOSn70o+Syy5JPfjKpVGr7d9ghWXvt2vquuy44//rrkx/+MPnHP5KvfjV58MHa/qWXTvbd943Hve++WgELAAAAAAAAAAAAsGRTvAIAAAAAAAC8pn333TflcjlnnXVWrr76sjz22HoZM2ZW6urmFh3tdTU0JEstldx8c/Ke9xSdBgAAAKD3OOOMM7LvvvvmqKOOytNPP73QsfklLJtssklefPHFPPzwwzniiCMyduzYHHHEETnyyMNy8cUb5eSTb8qAAU+lpaVSxCOkoaE9n/hEXR5+uJqddiokAgAAQLfq7EymTy86RbLddgvWb7ppwfrkycmTTy7YHjOm9rrUUgv2zZ698L1mzXrt+76Wzs7kpZfeWlYAAAAAAAAAAACg71G8AgAAAAAAALzKFVdckZtvvjmf/OQns/vuuydJBg7sl7//fViOOmpKkllJ2gvN+L/6908+8IFk4sRknXWKTgMAAADQe5x//vk57LDDMmzYsBx99NFZfvnlU61WkyTVajWVSq1IZf3118/KK6+cXXfdNaeeemo++9nP5sgjj0xDQ0OS5Igjts9TTy2Tn/60nNVWq31e89/OlsWoLXV17Xnve2fl6qsbcv75yVJLLfZBAQAAeoS5c5P6+mIzDBmSDB26YPuZZxY+/srtUaNqrxMnLti33XbJ+96XNDcnH/1ossEGC46tuuobj11XV/sZAAAAAAAAAAAAAEu2gn+dEgAAAAAAAOiJJk2alLq6umy22WZpaGhIpVJJqVRKqVTKcceNytVX75pnn/1pXnhhpbS1NRSatbGxNgHLmWcm/+2IAQAAAOhTZs+enaeffjpTpkzJlClTMnfu3HR0dKSzszPlcjn19fVpbGzM8OHDs8IKK2TEiBEZMmRISovQenLPPffkkEMOyfbbb59jjjkmo0ePTpKFri2Xy0mS4cOHZ5dddsnPf/7z7Ljjjvna1772cklLtVpNuVzOwIH98oUvJJ//fHLLLclPfpJcdVXtPl05GW5DQ1vq6krZbbep+cY3BmbddQd03c0BAAB6iTlzkv++ZStM//4Lb8+b9/rbA/771u3ss5Mjj0xWXjnp1y8ZO/a1793c/MZjl8u1nwEAAAAAAAAAAACwZFO8AgAAAAAAALzK7Nmz097enkceeeTlfe3t7WlsbMx//vOfzJ79QPbY4/SstNL38rWvdaajoy5J9xew9O+fbLttbVKWYcO6fXgAAACAxWLatGm555578vjjj+eZZ57JvHnzUl9fn/b29lQqlde97rHHHktDQ0Oq1WqSZNlll80qq6yStddeOyussMKriliq1WrOO++8NDQ05Atf+MLLpSsvvvhiLrjggowbNy5PPfVUPv7xj2f06NHZcsst85Of/CSbbLJJVllllay11lpJ8nJh7yuVSskWWyQXX5w891zym98k552XPPJI0tSUVCrJ7NmL9vMol2uT87a3J+VyNeus05lDDqnLHnvUp6lp+UX9sQIAAPQ5nZ21919F+t/3dk1Nr789a1bt9aWXkm22SU4/PfnQhxaUxzz1VHL//cn229e2p01747FLpaSj4+1nBwAAAAAAAAAAAPoGxSsAAAAAAADAq3zwgx/Msccem5NOOimbbbZZNt988zQ2NiZJLrjggjz88MN5z3s2yac+NSgbbfRIPvjBCens/GiamhrT2rp4s5XLSXNzsuqqybHHJh//+OIdDwAAAKA7VCqVPPLIIxk3blymTJmSSqWyUMlKZ2fnm96jWq1m3rx5L28/9dRTeeqppzJ+/PgMHDgwW265ZdZdd92XP+cplUoZP358Vl111eyyyy5Jkttuuy3/93//l4svvjhNTU1pa2vLDTfckI022iiHHnpo9t1333zmM59ZaMz/LV35X8OGJd/5Tm3p6EgmTkzGj0/GjUtuvjl58slaqUp7e1KtJnV1SX197TOgtdaqZqutKtl887pstFElq65aTqm04NfgF2V8AACAvqq5uVZsWaTp05OpU5OhQ2vbyy238PHlX9GX+cgjC9afeCLZeedkqaWSUaNq93nsseTXv15wzt13v/HYlUrSr987SQ8AAAAAAAAAAAD0BYpXAAAAAAAAgIVUKpWMHDkyH/zgB3PxxRdnyy23zEEHHZSRI0dm3Lhxufzyy/OhD30on/rUp1KpVLLNNiOz0ko7ZMMNr8lWW52Z//u/5KWXklmzujZXS0tt0pSPfzw58shk9OiuvT8AAABAEVpbW3PHHXfk1ltvTXt7+0LFKV2lvb09U6dOzd/+9rdcffXVWX/99bPZZpulqakpM2bMyFJLLZUkmTx5ck499dRceuml+dGPfpRtttkmjz32WP7617/mwgsvzI9//OOMHDky22677cuFJ2+19KS+Pllvvdqy334LH6tWa0u5/Mq9pSR1/10v538pXQEAAJZk/frVCi6LNnZssttutfWtt07OOae2vuqqycorLzjvn/989bXTptXKOZNaAcueey44dtFFbzxuZ6fiFQAAAAAAAAAAAEDxCgAAAAAAAPBfnZ2dqaurS7lczsCBA3PhhRfm29/+dk444YT86le/SpLU1dVl5513zllnnZUkKZfLuf/++/PSSy9lxIiWfOlLnTn88Lr885/J//1fcv31SV1dbbLMWbNqE2cuqqam2jJnTrLCCsmXvlSbjPO/84ACAAAA9GrVajV33nlnrr766lSr1XR0w0y580td7rzzztx9993ZaKONsuKKK+bmm29OkkyfPj3nn39+fvnLX+bAAw9Mkmy22WbZbLPNstxyy+Wkk07Kb3/722y77baLpfCkVKotrzRnzpx8+MMfzqOPPpprr702I0eO7PJxAQAAequGhtp38pXKW7/26KOTY46prf/udwuXY660UrLxxrX1+a9J0tKS7Lprbf2FF5Jx42rrp566oHjls59NHnkkuf/+5FvfWnDt3/9e2zffeeclkyYlt9+evPRSsv76yVFH1cZIkmuvTa655o2foaMj6d//LTw0AAAAAAAAAAAA0CcpXgEAAAAAAABy55135t///nc22mijrL/++i+XsBx33HH59Kc/nb/85S8ZOnRo1ltvvWy44YYZPHhwkqS9vT1XXnllZsyYkW222SZ1dXVJkve/v7ZUKslDDyUTJiS33JLcdFPyn//UCljmF7KUSklnZ+3cjo5kueWSTTZJtt02GT062WijZMCAIn86AAAAAF1rxowZufjii/P000+nvb2928evVCqpVCq58847s+GGG2b8+PH52te+llKplFVWWSW77757kgVFvauttlr23XffnH322bnuuuvy9NNPZ/nll++WrP369cvYsWOTJJMmTVK8AgAA8AqlUjJqVO17+K40ZkytjOV/DRuWXHppbf2665Lttqut33BD8sMfJt/5Tu13AY4/fuHrnngiOeCAhfctv3yy556vPf748a9/7JVGjEiamt78PAAAAAAAAAAAAKBvU7wCAAAAAAAAS7gpU6Zk//33z7PPPpuLLrooSV4uUOns7Mxaa62V733vey+fX61WX16/6KKLctppp2WbbbbJJz7xiVfdu1xO3vWu2rLXXrV9lUoybVoyd24yZ06tbKVfv9oycGDtFQAAAKAvqlarufPOO3P11Vens7MzlUql0DwdHR1Jkn333Tf/+c9/MnXq1MybNy+dnZ0vn1OtVlMqlbLuuutmvfXWy+OPP55+3fwBzm233Zbll18+K6644iJf09rampdeeinLLbfcYkwGAABQvK226vrilbfju9+tFaZ86UvJxhsnLS3JpEnJ5ZcnJ5yQvPDCwuf/6U+13ylYc81k6NBk9uzkvvuS889PzjgjWZSe0k03XTzPAgAAAAAAAAAAAPQupeorZ0UCAAAAAAAAljjvf//788QTT+RrX/taDjzwwEW+7sILL8wnP/nJrLnmmhk7dmyWX375xZgSAAAAoHebO3duLrjggjz11FNpX5TZY7tZR0dHWltbc+655+YnP/lJ9tlnnyRJe3t7Ghoa8u9//zs777xz1l577Vx44YUZOHBgwYlfX6VSyTnnnJPTTjst48ePLzoOAADAYnX22clhhyWzZhWdpHs1NycnnlgregEAAAAAAAAAAACWbPVFBwAAAAAAAACKc84552TcuHE57rjj8rnPfe7l/ePGjcv999+fe++9N9tss01Gjx6dESNGpLGxMUlt8sp3vetd+cY3vpEdd9xR6QoAAADAG5g9e3bOPvvsTJ8+PZ2dnUXHeU319fUZOHBgPve5z+Xoo49OW1tbPv/5z6ehoSFPP/10zjjjjEyZMiXHH398IaUr1Wo1pVJpkc4tl8uZMWNG7rjjjjz88MNZffXVF3M6AACA4owenSzi26U+pbGx9uwAAAAAAAAAAAAApWq1Wi06BAAAAAAAAND92tra8ulPfzr/+c9/8pe//CXvfve7M3Xq1Fx66aU5/PDDM3v27JfP3WKLLXLooYdmt912S0NDQ4GpAQAAAHqXmTNn5swzz8ysWbNSqVSKjrNI5s2blz/+8Y9Zc801s/TSS+fuu+/Ogw8+mEMPPTQ/+9nPio73huYXtFx77bX5yEc+klNOOSUHHHBA0bEAAAAWm46OpKUlaW8vOkn3qq9PZsyoPTsAAAAAAAAAAACwZCsXHQAAAAAAAADoftVqNQ0NDZkyZUpWWGGFvPvd705nZ2cuu+yyHH744VlrrbVy3HHH5ec//3m22Wab3H777TnkkENyySWXFB0dAAAAoNdobW3Nb3/7215VupIkjY2N+fSnP53nnnsuf/rTn7Lsssvm+OOP7zGlK9Vq9U1/niuvvHJWXXXV/P3vf++mVAAAAMWor0/WXrvoFN1vlVWUrgAAAAAAAAAAAAA1pWq1Wi06BAAAAAAAAND95syZk8022ywjRozIVVddlRdeeCG77LJLZs2alQkTJqSxsTFJ8vTTT+cXv/hFTjjhhCy33HK5++67s+yyyxacHgAAAKBna2try29/+9u8+OKLvap05ZUaGxvzvve9L5tttllKpVLRcdLR0ZHOzs40NTW95vHOzs7U1dUlSaZPn56DDjoo48aNy6RJk7ozJgAAQLc7++zksMOSWbOKTtI9WlqS449PDj+86CQAAAAAAAAAAABAT1AuOgAAAAAAAABQjH79+mWbbbbJddddl1tvvTUzZszI7bffnuOPPz6NjY3p6OhIpVLJ8ssvn+OOOy6f/exn88wzz2TixIlFRwcAAADo8S6//PJMnTq115auJMm8efNy6623pqOjo+gomTBhQoYOHZqDDjooP/7xj3Pqqafmn//8Z6ZNm5bJkyenvb395dKVJBkyZEhGjx6dKVOmZMaMGQUmBwAAWPz22COpVotO0X0qlWTffYtOAQAAAAAAAAAAAPQU9UUHAAAAAAAAALpftVpNqVTKBz7wgZx22mn53ve+l3322SeDBg1K9b+zsZTL5ZTL5bS1taWpqSlrrbVWwakBAAAAeocHHnggDz30UDo7O4uO8o61trbm2muvzYc+9KFCc6yxxhqZNWtW/vznP2fOnDlJkgEDBmT27NlZc801s9FGG6Vfv35Zc801s+WWW2bQoEFpaGhIkowbNy477bRTkfEBAAAWq5aWZL/9kl//OmlvLzrN4lVXl+y+ezJkSNFJAAAAAAAAAAAAgJ5C8QoAAAAAAAAsgUqlUpLkIx/5SI4++uj84Ac/yOTJkzN9+vTcdttt+chHPpJyuZyOjo40NTWlUqnkscceS//+/VMulwtODwAAANBzzZkzJ5deemna+8hMtx0dHZkwYULWXXfdrLjiioXlGDRoUJ5++unce++9uf3229Pa2poHH3wwN998c1pbW/OnP/3p5ULh+UaNGpUkuemmmxSvAAAAfd5hhyVnntn3i1eampIjjyw6BQAAAAAAAAAAANCTlKr/+9dlAAAAAAAAQJ9WrVZTKpVefn300Ufzwx/+MJdccklmzJiRAQMG5Hvf+1722WefDBs2LEly6aWX5rDDDsu73/3uXHPNNQU/AQAAAEDP9Ze//CUPPPBAOjs7i47SpQYNGpRDDz00DQ0NhYw//7OsV5o5c2b69++f559/Pv/6178yd+7cPP7447nhhhsyffr0TJ8+Pffdd19Gjx6d22+/vZDcAAAA3WnzzZNbby06xeK17rrJPfcUnQIAAAAAAAAAAADoSRSvAAAAAAAAwBLisMMOyxFHHJGRI0e+6tjUqVPzs5/9LH/+85/z8MMPZ8iQIdloo42y9dZbZ9q0aTn//POTJP/617+y8sord3d0AAAAgF7hgQceyEUXXZT29vaio3S5+vr6jB49Oh/60IeKjpJKpZIkKZfLrzr2yoKWiRMnpq2tLQMHDsyoUaO6NSMAAEAR/vGPZNddk9bWopMsHi0tyR//mHz0o0UnAQAAAAAAAAAAAHoSxSsAAAAAAACwBPj5z3+eww8/PD/96U9z2GGHvTz5ZLVaTbVafXmSyrFjx+aiiy7KbbfdlgkTJrx8/c4775xDDz00O+ywQyH5AQAAAHq6SqWSk08+ObNnzy46ymJTX1+fgw8+OEOHDi06yqv87+dclUrlNYtZAAAA+rq99kouvjhpays6SddqbEw++MHkiiuKTgIAAAAAAAAAAAD0NIpXAAAAAAAAoI+bPHlyRo4cmU9+8pM54YQTstJKK73h+XPmzMm0adPy5JNPZtq0aRk+fHg23njjbkoLAAAA0Ds98MADufjiizNv3ryioyw25XI5m2yySXbccceio7xlnZ2dqaurKzoGAADAYjdjRjJqVPLii0Un6VqDBycPPZQsu2zRSQAAAAAAAAAAAICepr7oAAAAAAAAAMDitffee2fEiBHZb7/9FipdmThxYu6///5MmzYtq6++et73vvclSfr165fm5uaMGDGioMQAAAAAvc+4ceP6dOlKklQqldx5553Zfvvt09DQUHScRTJ37txcccUVefHFF3PQQQcVHQcAAGCxGzw4Offc5BOfSFpbi07TNfr3T848U+kKAAAAAAAAAAAA8NrKRQcAAAAAAAAAFp+f//znufHGG/OlL30p22yzTZLkxRdfzI9+9KNstNFG2X333fOFL3whY8aMyZ577pmnnnoqSVIqlYqMDQAAANCrTJ06NU8//XTRMbpFqVTKfffdV3SMt+S6667L17/+9aJjAAAAdJsdd0x23TVpbi46yTvX2Jhst12tSAYAAAAAAAAAAADgtSheAQAAAAAAgD7qmWeeyZFHHplPfvKTOfj/s3fv0XYVhL3vf3M9sjd5SggQEh4BYwQCBgkxPIRih1YlikIrOOoD5RZb9fZo67GOcU7voJ4xPBePj9bb9nDUc1F8tCJWUYeiqDwjEMCClwoND4EACcQYIGSHZK+917x/LAmFREzI2ntm7nw+Y2Sw1spac/4m/2VlZ37f+9602+2sWbMmf/u3f5u//uu/zoIFC/L+978/H/rQh7LXXnvlkksuycknn5zbbrut6ukAAAAAtbJixYp0u92qZ4yL4eHhLF++vOoZO2xwcDALFizIxo0b89BDD1U9BwAAYNxceGEyY0bSqPG/JC6KZNq05KKLql4CAAAAAAAAAAAA7M5q/OOSAAAAAAAAwPO54IILMjo6mhUrVuTf//3fkyQ33HBDPvGJT+Td7353Lr/88vz93/99PvGJT+Suu+7KH/zBH+S+++7Lt771rYqXAwAAANRHp9PJbbfdtseEV5Jkw4YNefjhhyvd0O12U5bl877n6d9/6UtfmlarlauvvnoclgEAAOweZsxIli/v/beupk1Lrr022XffqpcAAAAAAAAAAAAAuzPhFQAAAAAAAJig3ve+9+W9731vVq9eneOOOy7vfe9784UvfCHz5s3L5z//+cydOzdJMjw8nLlz5+ZjH/tYGo1GLrnkkmzatOl33rgSAAAAgOTBBx9MURRVzxhXIyMjW0O/VSjLMo1GY5v/72VZZnR0dOvzp2M48+bNy7x58/KjH/1oXHcCAABUbf785JprkunTq16y86ZMSX784+TII6teAgAAAAAAAAAAAOzuWlUPAAAAAAAAAPqvLMssWLAg//iP/5hTTjkln/zkJ/PZz342SXLppZcmSUZHR9NsNjNp0qQkybHHHps5c+Zk7ty5mTx5svAKAAAAwA5YvXp1Op1O1TPGVVmWeeCBByo7/80335ybb745Bx98cI444oi8+MUvzpNPPpnp06en2Wxufd/Tj2fNmpWjjz46y5cvr2oyAABAZY4+Orn22uTUU5Mnnkjq8KMA06cnV1yRLFlS9RIAAAAAAAAAAACgDoRXAAAAAAAAYAIqiiLdbjeNRiNnn312li5dmo997GN5+OGHc/TRRyd55saTZVmmKIrcfvvtWbduXY4//vg89dRT2Wuvvaq8BAAAAIBauP/++9Ptdn/n+xYtWpQ3v/nNW59/9KMf3eY9559//tbHl112WX7+85/v1Jbjjjsuy5Yte9a2iy+++Ldu+G2uvvrqXHPNNc/7nkcffXTr90rjbe3atfnzP//zJMmBBx6YkZGRvOxlL8vLX/7yTJ48OYcffniWLl2aTqeTWbNmZdasWXn5y1+eb33rW773AgAA9kiLFiUrViSvfGXy2GPJyEjVi7av1UqmTeuFYo46quo1AAAAAAAAAAAAQF0IrwAAAAAAAMAE1Wg0UpZlkmTevHn5/Oc/nxUrVmTevHlb3/P0zTFHR0dz+eWXZ3h4OKeffrqbTwIAAADsoDVr1lQ9IUkyc+bMvOY1r+nLsXYkJNPtdvPkk09m+vTpfTnnzjj11FPzJ3/yJxkeHs7KlStz880354YbbsgVV1yRJGm32+l0Otl3331zzDHHZJ999snatWuTJLfccktOPvnkcd8MAABQtQULkp//PHn723sRlqGhqhc925QpvUDM176WHHRQ1WsAAAAAAAAAAACAOhFeAQAAAAAAgAmsKIokyejoaJrNZpYuXZrkmeDK07//7W9/O5/97GezdOnSvP3tb69sLwAAAECdPPXUU9m8eXPVM1IURc4444xMmjQpnU4n7XZ7u++7++67c9FFF23z+v77759ly5Yl6X1v9Itf/OJ3nrPZbGb16tWVhFemTp2az33uc0mS1atXZ/LkyfnlL3+ZFStWZGhoKPfff3+uuuqqjIyMZMWKFdmwYcPWz/74xz8WXgEAAPZYBxyQ/PjHyZe/nLz//cmWLUmnU+2mVisZGEg+9ankPe9JfvNjDAAAAAAAAAAAAAA7THgFAAAAAAAA9gDNZvNZz4v/cKeSK664IhdccEG2bNmSr371q+M9DQAAAKC21qxZk3a7nS1btlS64+STT86BBx6Yxx9/PHfeeWdOOOGE7b5v06ZN2bRp0zavL168eOvjlStXZv369b/znMPDw3n44Ydz+OGHv/Dhu6AsyyTJnDlzkiTHHntsjj322CTJ5s2bMzg4mE2bNuXmm2/O0NBQ1q1bl+985zuZMmVKJXsBAAB2F0WRvPOdyWtek7zjHcmNNyZDQ9VsmTIlWbQo+ed/Tg4+uJoNAAAAAAAAAAAAQP0JrwAAAAAAAMAeqtvt5p577skHPvCBPP744/nMZz6TefPmVT0LAAAAoDbWr1+f0dHRSjcccMABOeWUU9LtdvOtb30rhx566E59ftq0aTnqqKO2Pr/hhht26HNlWebRRx/dqXP1038MCz+tLMuUZZnBwcEkyV577ZXf+73f2/r773znO8dtHwAAwO7ugAOSH/0o+cpXkg9/ONm0KXnyyfE597RpycBA8rGPJeed14vBAAAAAAAAAAAAALxQwisAAAAAAAAwQZRlmaIoMjo6mmaz+Tvf32g0MnPmzHzyk5/M5MmT86pXvWocVgIAAABMHJ1OJ2VZvqDPnn/++bt8/larlTPPPDPNZjM//elPs2rVqp0Or7ziFa/Y+l3SQw89lFWrVu3wZzudzk6da6wVRfGsIMvTj7vdbhqNRpLs8HdnAAAAe4KiSN7xjuRtb0uuuCL5H/8jueGGpNtNhof7e652O2k2k8WLk498JDnttN5zAAAAAAAAAAAAgF0lvAIAAAAAAAAVK8tusnFj0hlORjrJ6GjSbPXuOtKelEyZ+qwbRm7P0NBQRkZGMjg4mIGBgR0+96xZs7Js2bJdvQQAAACAPdLIyEi63W5l53/Na16TWbNm5ZFHHsmVV165059vt9tZvHjx1uc33HDDTn1+ZGRkp885ljqd5Be/SG65pczttxd54olkaCjZsqWRgYFkypRkxoxmjj46Oe64ZOHC3ldwAAAAe7pGI3nd63q/7r8/+Yd/SD73ud7vdbu9P1u9EFOm9I7d7Sbnnpv8p/+UzJ/ft9kAAAAAAAAAAAAASYRXAAAAAAAAYFyVZTdZ/+uUqx9M96EHUq76ZbJubZIiaRRJUfQel2WSsnf3kaKR7Dc7xSEvTmPuwSnmHJjM2DtFUeTWW2/Nt7/97Vx00UV50YtelLIsc8455+Tkk0/OEUcckenTp//mvOWz4i1PPPFEZsyYUcn/AwAAAICJotvtpizLF/TZiy66aJvXzj333B3+/Jw5c7JkyZKMjIzkm9/85gsKwBx77LHZa6+9kiTr16/PnXfeuVOfHx0d3elz9tO6dcl3vpMsX55cf33yy1+WGRgoU5aN570p8NM3/t28OTn00OSkk5JXvjJ54xuTffcdv/0AAAC7o3nzkk9+MrngguTOO5Of/eyZP3fdc08yMJA0m7/5sYbfePrHEbrd3p+1DjssOfHE3p+3Fi8WvgQAAAAAAAAAAADGlvAKAAAAAAAAjIPuw6vSveGalCv/rRdSKYpkeMuOH+DhVSkffjCjA5OS0W7SKLJl/pH5vz7197ny//u3zJ49O91uN3fccUf+6q/+KvPnz89ZZ52VP/qjP8oxxxzzrOjKk08+mdNPPz3dbjeXX355pk6dOgZXDAAAADDxNZvNFEXxguIrDz744C6de9q0aSmKIq1WK+973/u2+5558+bl/PPPz4033pgf/vCHz/q9oiiydOnSrc9XrFix09fRao3/j6OXZbJiRe8mwN/7Xu9mv89EVop0OsXzfTxJnhVlueuu3q+vfz15//uT005L/vN/To4//pkbBwMAAOyJWq3k6KN7v971rt5rIyO9GMujjyZPPdWLrJRlstdeyeBgst9+yZFHiqwAAAAAAAAAAAAA40t4BQAAAAAAAMZI2RlO+W+3ZfSnVyYbnkhGOr07jrzwIyZbnom1NP/t1vzTa07I0OmvyYte/6YMvmxxfnLVVfmXf/mXXH755bngggtyyy235AMf+EBe/epXp/2bO5usWbMm1113XZJk/fr1wisAAAAAL1C73U6j0cjo6GjVU3baEUcckb333jtJsmnTptx66607fYz2ON5Jd2go+ed/Tj7+8WTNmt4Nfrvd/h4/SS67LPnhD5PZs5OPfCT54z9Opkzp33kAAADq7D/GWAAAAAAAAAAAAAB2F8IrAAAAAAAA0Gflls0ZveoHKf91RVIkGR4ek/O0GkVajVb26mxOfnBZRq74Tl619OSccMEFed3rXpcvfOEL+d73vpc1a9bkwgsvzIknnpgkWbBgQR566KHceuutOfjgg8dkGwAAAMCeYNKkSWMeXpkxY0Y++MEPbn3+0Y9+NEmydu3a/OAHP9jm/fPnz8/8+fOT9KK7N910Ux555JFt3nfCCSdsffyzn/0snU5np7cNDAzs9Gd2Vln2git/9me9xxs3ju35ut1ehOXee5O//MvkQx9KLrywF2ApirE9NwAAAAAAAAAAAAAAAAA7T3gFAAAAAAAA+qh778qMfvOryZYtyejI+J14eEvv/NdflUm33Zw3vuWdWbBgQebOnZsLL7wwZ555Zr773e9myZIlGR4ezpw5czJnzpzx2wcAAAAwAe23334pKqpxPPbYY1mxYsU2rw8ODm4Nr2zYsGG77znooINy4IEHJklGRka2+57fpdlsbj3GWHnkkeScc5Kf/rQXQxlvT0de/vRPky99Kbn44mT27PHfAQAAAAAAAAAAAAAAAMBv16h6AAAAAAAAAEwE5ZbNGfnmVzN6yReSTUPjG135jzqd5InHMvrF/5mXPHh3/vt/+28577zzsnbt2lx66aVJkkmTJlWzDQAAAGCC2X///TMyUtH3QLvghBNO2Pr49ttvz9ALqJq0Wq0xC/uWZfJP/5QsWJBcdVU10ZX/aGiot2PBguSrX+3tAwAAAAAAAAAAAAAAAGD3UJSlf/YFAAAAAAAAu6J778qMfvOryZYt1QVXtqfdTiZPzcgbz8qSN52ZRx55JCtXrsw+++xT9TIAAACACeMzn/lMHn/88apnjLtGo5EPf/jDGRwc7OtxN2xIzjorWb68+uDK9kyenLzylcmllybTp1e9BgAAAAAAAAAAAAAAAIBG1QMAAAAAAACgzkav+0lGL/lCsmlo94quJEmnkzzxWFpfuyjvXLwoM2bMSKPhrwgBAAAA+unAAw+sekIlJk+e3Pfoyrp1ydKlydVX757RlSTZtCm55preznXrql4DAAAAAAAAAAAAAAAAgLsqAQAAAAAAwAtQlmVGfvTddK/7US9wsjsb6eS9h+ybd7/s8JRlWfUaAAAAgAnlkEMOSavVqnrGuJszZ05fj7d6dbJ4cXLvvcmWLX09dN9t2dLbuXhx8vDDVa8BAAAAAAAAAAAAAAAA2LMJrwAAAAAAAMBOKssyoz+4LOXNP939oyu/Mdhs5i+POTwz7rq96ikAAAAAE8rcuXPTaOxZP5bdbDYzb968vh1v3brkxBN78ZWafN2WTqcXXTnxxN5+AAAAAAAAAAAAAAAAAKqxZ/0LPwAAAAAAAOiD7jVXpLz1pvrcBfI32km6P7k8o7fdVPUUAAAAgAlj9uzZGRwcrHrGuDvqqKP6cpwNG5KTT+5FV0ZG+nLIcTM6mqxZ09u/YUPVawAAAAAAAAAAAAAAAAD2TMIrAAAAAAAAsBNGf3Z9utdflXSGq57ywox00v3eN9O9+86qlwAAAABMCEVR5MQTT0y73a56yrg59NBDM23atF0+Tlkmb31rct99tWscb9Xp9Pa/9a296wEAAAAAAAAAAAAAAABgfAmvAAAAAAAAwA4q169L9wffqe9dIJ820snov3wl5aahqpcAAAAATAiLFi1KuYdUNyZNmpSTTjqpL8e69NLk2muTLVv6crjKbNmSXHNN8vWvV70EAAAAAAAAAAAAAAAAYM8jvAIAAAAAAAA7oCy7Gbn0S8noSNVT+mOkk9HvuhMkAAAAQD8MDg5m4cKFKYqi6iljbnBwMIcccsguH2ft2uS885KhCdIG3rQpec97etcFAAAAAAAAAAAAAAAAwPgRXgEAAAAAAIAd0F1xXfLrXyVlWfWU/hgdTXnvynT//faqlwAAAABMCMcff3xarVbVM8ZUu93OiSeeuMuBmbJM3vWuZPPm/uzaXWze3LuuifIVIgAAAAAAAAAAAAAAAEAdCK8AAAAAAADA71CuX5fulZcnneGqp/RXp5PRy76WctNQ1UsAAAAAam/27NnZb7/9djlKsjtrNBpZtGjRLh/n0kuTa69NhifY123Dw8k11yRf/3rVSwAAAAAAAAAAAAAAAAD2HMIrAAAAAAAA8DzKsszIN76cjIxUPWVsjHQy+t1Lq14BAAAAMCGceeaZaTabVc8YE+12O8uWLcvg4OAuHeepp5LzzkuGJmgLeNOm5D3v6V0nAAAAAAAAAAAAAAAAAGNPeAUAAAAAAACeR/nAL5Nfr03KsuopY2N0NOU9d6Zcv67qJQAAAAC1N3PmzPz+7/9+2u121VP6qtFo5OCDD85RRx21y8e65JKk2+3DqN1Yt9u7TgAAAAAAAAAAAAAAAADGnvAKAAAAAAAAPI/u9Vclw8NVzxhb3TKjNy2vegUAAADAhHD88cdnn332SVEUVU/pm1arlTe/+c19uaaPfzzZuLEPo3ZjGzf2rhMAAAAAAAAAAAAAAACAsSe8AgAAAAAAAL9F+eSGlPfdXfWMsdcdTXnripSdTtVLAAAAAGqvKIq85S1vSbPZrHpKX7Tb7bzhDW/I1KlTd/lYN9+crFrVh1E1sGpV73oBAAAAAAAAAAAAAAAAGFvCKwAAAAAAAPBbdG+5vuoJ46q84+dVTwAAAACYEGbOnJlXv/rVabfbVU/ZJa1WK4ccckiOOuqovhzv059ONm/uy6F2e5s3964XAAAAAAAAAAAAAAAAgLElvAIAAAAAAADbUXZH071peTIyUvWU8TE8nNHlV1a9AgAAAGDCeMUrXpFFixbVNr7SbDYza9asnHXWWSmKYpeP99hjyWWXJd3urm+rg263d73r11e9BAAAAAAAAAAAAAAAAGBiE14BAAAAAACA7SjvWbnn3AXyaU88lvLR1VWvAAAAAJgQiqLIaaedlpe+9KW1i680Go3MmDEj55xzTt+2f+97SavVl0PVRqvVu24AAAAAAAAAAAAAAAAAxo7wCgAAAAAAAGxH9/57kuHhqmeMr7JMd9X9Va8AAAAAmDCKosgZZ5xRq/hKs9nMzJkzc+6552ZwcLBvx73++mTjxr4drhY2bkxuuKHqFQAAAAAAAAAAAAAAAAATW6vqAQAAAAAAALA7Kh/4ZZJyl45RLFqS1pvf+rzv6d5/T0YvvvD5DzRzVhpHvTzFIYel2HufZMrUpGgkTzyW7t13prv8ymRTH+5aOdJJueqXyZITd/1YAAAAACRJGo1GzjzzzHz/+9/Pz3/+83Q6naon/VatViv77rtvzjnnnAwMDPT12MuX9/VwOeec5ItffOZ5UTz/+9vt5F3vSk49NTnmmGT//ZNp05Jf/zq58cbk7/4uufba/m5Mkuuu6/8xAQAAAAAAAAAAAAAAAHiG8AoAAAAAAAA8R1mWya8eqXrGVo0jXpbmq1637W/M2i/NWfulsfCYjPy//0+y4fFdPlf50AO7fAwAAAAAnq0oipx22mnZd9998+Mf/zgjIyO976B2I61WKwsXLsyyZcvSbrf7euzR0eSuu/p6yJ02c2byuc9t+/oBByRnnNH7dd55yf/+3/097913966/2ezvcQEAAAAAAAAAAAAAAADoEV4BAAAAAACA53p8/ZgcduSif9jmtXLLUzv02XJ4S8p/uzXde1Ymw1tSvHRhmktOSpIU02ekeeprM/qdS3Z95IbHU450UrT6e3NNAAAAgD1dURR5xStekfnz5+cb3/hG1q1bl06nU/WstFqtDAwM5Mwzz8xhhx02JudYuTJpt5MtW8bk8DvlmmuSr32tF0RZsCD5m79J9tuv93uf/nTy1a8mT+3YV3Y7pN3uXf+RR/bvmAAAAAAAAAAAAAAAAAA8Q3gFAAAAAAAAnqNc/VBSNPp/3Afve2Gfu+/ujNy6Itk09Mxr965MMf1Fabx0YZKkOPDgvmxMu53y0TUp5vbpeAAAAAA8y8yZM3Peeeflpptuyk9+8pOMjIykLMtKtrRarSxcuDCvf/3rMzAwMGbn+dnPxuzQO2xoKDnllOS665557Sc/SR55JPnmN3vPp01Ljjoqufnm/p77Zz8TXgEAAAAAAAAAAAAAAAAYK8IrAAAAAAAA8Bzd1auS4eGqZ2xVrn5w+6//em2SXnil7NfebjflmocS4RUAAACAMVMURZYuXZqXvOQlueyyy7JmzZqMjo6OW4Bl0qRJGRwczJve9KYcdthhY36+O+5INm4c89M8r40bnx1dedrKldu+r9/n/cUv+ntMAAAAAAAAAAAAAAAAAJ4hvAIAAAAAAADPteGJJP2/yWX7/E9t89roDy5Ld8V27vj4uzSbabz0qK1Py5V9untjp5NsGurPsQAAAAB4XjNnzsy5556btWvX5sYbb8ztt9+eoijS6XT6fq5ms5kkOeSQQ3LSSSfl0EMPTVEUfT/P9mzYMC6neUHOPvuZx3fdldx5Z//PsTtfPwAAAAAAAAAAAAAAAEDdCa8AAAAAAADAc3WGq17w/BrNNM98e4p99k2SlGseTveGa/p2+HJ3v34AAACACWa//fbL6aefnte+9rW5/fbb89Of/jRDQ7047q5EWFqt1tbgypIlS7JkyZJMnz69L5t3xsaN437KHXL22cl/+S+9x8PDyXnnjc15hnSOAQAAAAAAAAAAAAAAAMaM8AoAAAAAAAA81y7czPL5jFz0D9u8Vj726507yMBgmme/O41D5/c+/+jqjHzlc8lIHzcPC68AAAAAVGFgYCDHHXdcFi9enLVr12b16tVZtWpVHnrooaxfvz6tVu/Hv7vdbsqyTLfbTVEUaTQaW//b6XQyderUzJkzJ/PmzcsBBxyQuXPnbg2wVGHLlspO/Vt98IPJpz6VNBrJ5s3JW9+aXHvt2Jxr8+axOS4AAAAAAAAAAAAAAAAAwisAAAAAAACwrWJsDls+eN+uHWDajLTedl6K/Q9IknTvvyejX/tCsqXPd24sxuh/AAAAAAA7pCiK7L///tl///3z8pe/PEkyOjqaX/3qV1m7dm2Gh4czMjKSkZGRNJvNtFqttFqt7LPPPpk9e3YmTZpU8RU82+Bg1Que7dOfTv7iL3qPH388OeOM5Oqrx+58u9v1AwAAAAAAAAAAAAAAAEwkwisAAAAAAADwXO3d68aUSZL9ZveiK9NflCTp3v6vGb3sa0l3tP/n2s1uzAkAAABA0mw2M3v27MyePbvqKTtt6tSqF/RMmpR8+cvJWWf1nj/wQHLaackdd4zteXeX6wcAAAAAAAAAAAAAAACYiIRXAAAAAAAA4LnGKLxSHHToti92R1M+vCpJ0vrAf03xoplJkpEv/s+UD9zb+9yB89J825+kGNyr95H77k73lutTzD34WYcqH7yvHytT7I7hGQAAAABqa8aM8TvX+ecnf/M3vcdf/GLy7nf3Hg8OJj/4QfJ7v9d7/thjyYc/nOy9d3LSSc98/q67kl/9qn97iiKZPr1/xwMAAAAAAAAAAAAAAADg2YRXAAAAAAAA4LleNLN3R8Sy7OthW+f+n9u8Vm5+KiMf/+vn/Vzx4gVboytJ0jj0JWkc+pJt3tf56Id2fWS7nWKqO0ECAAAA0D8LFybTpiVPPlndhv33fya6kvSCK1//+rbve9e7kosv7t95p05Njj66f8cDAAAAAAAAAAAAAAAA4NkaVQ8AAAAAAACA3U1j7sHJpIGqZ1SjKFLMObDqFQAAAABMIIsXJ91u1Suq0e32rh8AAAAAAAAAAAAAAACAsVGUZVlWPQIAAAAAAAB2J+WTT2TkM/89GR2pesr4azTT+q//d4pGs+olAAAAAEwQ3W4yZUqyeXPVS8bfwECyaVPSaFS9BAAAAAAAAAAAAAAAAGBi8s+3AAAAAAAA4DmKaTOSVqvqGdWYuY/oCgAAAAB91Wgkhx9e9YpqHH646AoAAAAAAAAAAAAAAADAWPJPuAAAAAAAAGA7iv0PqHpCJYqD5lU9AQAAAIAJ6JWvTIqi6hXjqyiSk0+uegUAAAAAAAAAAAAAAADAxCa8AgAAAAAAANtzyIv3vDtBtielcdChVa8AAAAAYAI66aRk6tSqV4yvqVOTE06oegUAAAAAAAAAAAAAAADAxCa8AgAAAAAAANvROGxB0p5U9YzxVXZTzHtx1SsAAAAAmIBOOy0ZGal6xfjqdJJly6peAQAAAAAAAAAAAAAAADCxCa8AAAAAAADAdhSHHJYMDlY9Y1wVBxyYYu99qp4BAAAAwAQ0fXpy9tlJs1n1kvHRbPaud8aMqpcAAAAAAAAAAAAAAAAATGzCKwAAAAAAALAdRVGkceKpSbtd9ZTxMWkgjZNeVfUKAAAAACawv/iLZGCg6hXjY2Cgd70AAAAAAAAAAAAAAAAAjC3hFQAAAAAAAPgtGouWJGVZ9Yzx0WymeMmRVa8AAAAAYAJ72cuS+fOrXjE+5s9PFi2qegUAAAAAAAAAAAAAAADAxCe8AgAAAAAAAL9FMbhXiiMXJcUE/2u1VjuNpSenaEzw6wQAAACgch/5SDJ1atUrxtbUqb3rBAAAAAAAAAAAAAAAAGDsuXMSAAAAAAAAPI/mCacmrWbVM8ZYmcbiE6oeAQAAAMAe4A//MJk0qeoVY2vSpN51AgAAAAAAAAAAAAAAADD2hFcAAAAAAADgeRSz56SY95KkOUHjK612imOPTzF1WtVLAAAAANgDDAwkX/xiMnly1UvGxuTJvesbGKh6CQAAAAAAAAAAAAAAAMCeQXgFAAAAAAAAfofmm85OWu2qZ4yNyZPTfPUbql4BAAAAwB7kjW9MTjtt4sVJBgaS17++d30AAAAAAAAAAAAAAAAAjI+iLMuy6hEAAAAAAACwu+ve8fOMXvbPSadT9ZT+abXTPOe9aRx4SNVLAAAAANjDrF+fzJ+fPPZY1Uv650UvSu69N5k5s+olAAAAAAAAAAAAAAAAAHuORtUDAAAAAAAAoA4aRy5KMW9+0mxWPaU/Wu0Uxy4VXQEAAACgEjNnJhdfnEyeXPWS/pg8OfnSl0RXAAAAAAAAAAAAAAAAAMab8AoAAAAAAADsoOab3pq02lXP6I/Jk9N89RuqXgEAAADAHuyNb0yWLUsGB6tesmsGB5PXv753PQAAAAAAAAAAAAAAAACML+EVAAAAAAAA2EHFlKlp/tE76h9faU9K663npmjX/DoAAAAAqL0vfjE58shkYKDqJS/MwEBv/5e+VPUSAAAAAAAAAAAAAAAAgD2T8AoAAAAAAADshMb8w9M4/S31ja+022n+8f+R4oADq14CAAAAAJk8ObnyymTevKRuneB2u7f7yit71wEAAAAAAAAAAAAAAADA+BNeAQAAAAAAgJ3UPHpxGn/wxvrFV1rtNP/wHWnMm1/1EgAAAADYasaMZPny5LDDkoGBqtfsmIGB5NBDk+uu6+0HAAAAAAAAAAAAAAAAoBrCKwAAAAAAAPACNJeclMayM+sTX2m30zz7XWm8dGHVSwAAAABgG7NmJStWJEcdlQwOVr3m+Q0OJgsXJjfdlOy7b9VrAAAAAAAAAAAAAAAAAPZswisAAAAAAADwAjWPeUWaZ76tF18piqrnbF+jkUwaSPPtf5rG/MOrXgMAAAAAv9WMGcl11yVvelMyeXLVa7Zv8uTk9NN7O2fMqHoNAAAAAAAAAAAAAAAAAEVZlmXVIwAAAAAAAKDOynVrM/KNLyXrf510hque84z2pBRzD0rzjLelmO4ukAAAAADUx/e/n7zjHcnQULJlS9VrkoGBXnTly19Oli2reg0AAAAAAAAAAAAAAAAATxNeAQAAAAAAgD4ou910b7g63auvSEZHkir/Gq7RSFqtNF5/RhqLlqQoiuq2AAAAAMAL9PjjyZ/9WfLd7yabNlW3Y/Lk5A1vSP7X/0r23ru6HQAAAAAAAAAAAAAAAABsS3gFAAAAAAAA+qhctzYjl34peezXSWd4/Ae0J6WYe1CaZ7wtxfQZ439+AAAAAOiz738/eec7k+Hh5Mknx++8U6cmAwPJxRcny5aN33kBAAAAAAAAAAAAAAAA2HHCKwAAAAAAANBnZbeb7m03pbv8ymTjk0mnk2QM/1quaCTNZrLPvmme8uoUR7wsRVGM3fkAAAAAYJx1OslllyUf/3hyxx295yMj/T9Pq5W028mRRyYf+Ujy5jf3ngMAAAAAAAAAAAAAAACwexJeAQAAAAAAgDFSlmXKhx5I9/qrU959Z1Kkv3eDbE9Kym6KhcekecKpKfY/oH/HBgAAAIDd1B13JH/3d8lXvtILpQwNJd3uCz9eo5FMmdL76u7tb08++MFeeAUAAAAAAAAAAAAAAACA3Z/wCgAAAAAAAIyDcmhjuv96Y7q33ZI8/uuk1U7KMukM7/hBJk3q/Xd0NNln3zQWH5/GoiUpBgbHZjQAAAAA7MaefDL54Q+TFSuSa69NfvGL3lduzWaycWPv8XMVRTJ1au8rtqJIFi5MTjklWbo0ee1rk2nTxv86AAAAAAAAAAAAAAAAAHjhhFcAAAAAAABgnJWjI8naR1KueSjdVfelfPD+5InHk+5o726QjUbS7fbu/NhsJXvvk+LgQ9M4aF6KAw5MZu2XotGo+jIAAAAAYLdSlskDDyS33JLceWeyYUMyNJQ89VSy117JlCnJ9OnJEUckixcn8+b1voIDAAAAAAAAAAAAAAAAoL6EVwAAAAAAAGA3UnZHk9HRpNkSVwEAAAAAAAAAAAAAAAAAAAAAAHgewisAAAAAAAAAAAAAAAAAAAAAAAAAAAAAAABA7TSqHgAAAAAAAAAAAAAAAAAAAAAAAAAAAAAAAACws4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OD/b+8OSAAAAAAE/X/djkCPC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TlXjWV0TgEQz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307" y="1384698"/>
            <a:ext cx="5238236" cy="342827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0D0053-4C9C-EB46-934F-69E3E118DD38}"/>
              </a:ext>
            </a:extLst>
          </p:cNvPr>
          <p:cNvSpPr txBox="1">
            <a:spLocks/>
          </p:cNvSpPr>
          <p:nvPr/>
        </p:nvSpPr>
        <p:spPr>
          <a:xfrm>
            <a:off x="457201" y="3289106"/>
            <a:ext cx="8372901" cy="60333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en-US" altLang="zh-CN" sz="1600" dirty="0" smtClean="0">
                <a:solidFill>
                  <a:schemeClr val="tx1"/>
                </a:solidFill>
              </a:rPr>
              <a:t>Each “</a:t>
            </a:r>
            <a:r>
              <a:rPr lang="en-US" altLang="zh-CN" sz="1600" b="1" dirty="0" smtClean="0">
                <a:solidFill>
                  <a:schemeClr val="tx2">
                    <a:lumMod val="50000"/>
                  </a:schemeClr>
                </a:solidFill>
              </a:rPr>
              <a:t>node</a:t>
            </a:r>
            <a:r>
              <a:rPr lang="en-US" altLang="zh-CN" sz="1600" dirty="0" smtClean="0">
                <a:solidFill>
                  <a:schemeClr val="tx1"/>
                </a:solidFill>
              </a:rPr>
              <a:t>” represents a</a:t>
            </a:r>
            <a:br>
              <a:rPr lang="en-US" altLang="zh-CN" sz="1600" dirty="0" smtClean="0">
                <a:solidFill>
                  <a:schemeClr val="tx1"/>
                </a:solidFill>
              </a:rPr>
            </a:br>
            <a:r>
              <a:rPr lang="en-US" altLang="zh-CN" sz="1600" i="1" dirty="0" smtClean="0">
                <a:solidFill>
                  <a:schemeClr val="tx1"/>
                </a:solidFill>
              </a:rPr>
              <a:t>clause</a:t>
            </a:r>
            <a:r>
              <a:rPr lang="en-US" altLang="zh-CN" sz="16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0D0053-4C9C-EB46-934F-69E3E118DD38}"/>
              </a:ext>
            </a:extLst>
          </p:cNvPr>
          <p:cNvSpPr txBox="1">
            <a:spLocks/>
          </p:cNvSpPr>
          <p:nvPr/>
        </p:nvSpPr>
        <p:spPr>
          <a:xfrm>
            <a:off x="457201" y="3877929"/>
            <a:ext cx="8372901" cy="77859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en-US" altLang="zh-CN" sz="1600" dirty="0" smtClean="0">
                <a:solidFill>
                  <a:schemeClr val="tx1"/>
                </a:solidFill>
              </a:rPr>
              <a:t>Each “</a:t>
            </a:r>
            <a:r>
              <a:rPr lang="en-US" altLang="zh-CN" sz="1600" b="1" dirty="0" smtClean="0">
                <a:solidFill>
                  <a:schemeClr val="tx2">
                    <a:lumMod val="50000"/>
                  </a:schemeClr>
                </a:solidFill>
              </a:rPr>
              <a:t>edge</a:t>
            </a:r>
            <a:r>
              <a:rPr lang="en-US" altLang="zh-CN" sz="1600" dirty="0" smtClean="0">
                <a:solidFill>
                  <a:schemeClr val="tx1"/>
                </a:solidFill>
              </a:rPr>
              <a:t>” represents a</a:t>
            </a:r>
            <a:br>
              <a:rPr lang="en-US" altLang="zh-CN" sz="1600" dirty="0" smtClean="0">
                <a:solidFill>
                  <a:schemeClr val="tx1"/>
                </a:solidFill>
              </a:rPr>
            </a:br>
            <a:r>
              <a:rPr lang="en-US" altLang="zh-CN" sz="1600" i="1" dirty="0" smtClean="0">
                <a:solidFill>
                  <a:schemeClr val="tx1"/>
                </a:solidFill>
              </a:rPr>
              <a:t>similarity relationship</a:t>
            </a:r>
            <a:br>
              <a:rPr lang="en-US" altLang="zh-CN" sz="1600" i="1" dirty="0" smtClean="0">
                <a:solidFill>
                  <a:schemeClr val="tx1"/>
                </a:solidFill>
              </a:rPr>
            </a:br>
            <a:r>
              <a:rPr lang="en-US" altLang="zh-CN" sz="1600" dirty="0" smtClean="0">
                <a:solidFill>
                  <a:schemeClr val="tx1"/>
                </a:solidFill>
              </a:rPr>
              <a:t>between clauses.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endParaRPr lang="en-US" altLang="zh-CN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4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9C41F-6CB5-2142-9A5C-C52CFCF2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prime contract knowledge ecosystem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D0053-4C9C-EB46-934F-69E3E118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defRPr/>
            </a:pPr>
            <a:endParaRPr lang="en-US" altLang="zh-CN" sz="14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n-US" altLang="zh-CN" sz="2400" b="1" dirty="0" smtClean="0">
                <a:solidFill>
                  <a:schemeClr val="tx1"/>
                </a:solidFill>
              </a:rPr>
              <a:t> </a:t>
            </a:r>
            <a:r>
              <a:rPr lang="en-US" altLang="zh-CN" sz="2400" b="1" dirty="0" smtClean="0">
                <a:solidFill>
                  <a:srgbClr val="00B050"/>
                </a:solidFill>
              </a:rPr>
              <a:t>Second feature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: </a:t>
            </a:r>
            <a:r>
              <a:rPr lang="en-US" altLang="zh-CN" b="1" dirty="0" smtClean="0">
                <a:solidFill>
                  <a:schemeClr val="tx1"/>
                </a:solidFill>
              </a:rPr>
              <a:t/>
            </a:r>
            <a:br>
              <a:rPr lang="en-US" altLang="zh-CN" b="1" dirty="0" smtClean="0">
                <a:solidFill>
                  <a:schemeClr val="tx1"/>
                </a:solidFill>
              </a:rPr>
            </a:br>
            <a:r>
              <a:rPr lang="en-US" altLang="zh-CN" dirty="0" smtClean="0">
                <a:solidFill>
                  <a:schemeClr val="tx1"/>
                </a:solidFill>
              </a:rPr>
              <a:t>map DOE orders and</a:t>
            </a:r>
            <a:br>
              <a:rPr lang="en-US" altLang="zh-CN" dirty="0" smtClean="0">
                <a:solidFill>
                  <a:schemeClr val="tx1"/>
                </a:solidFill>
              </a:rPr>
            </a:br>
            <a:r>
              <a:rPr lang="en-US" altLang="zh-CN" dirty="0" smtClean="0">
                <a:solidFill>
                  <a:schemeClr val="tx1"/>
                </a:solidFill>
              </a:rPr>
              <a:t>Argonne policies into</a:t>
            </a:r>
            <a:br>
              <a:rPr lang="en-US" altLang="zh-CN" dirty="0" smtClean="0">
                <a:solidFill>
                  <a:schemeClr val="tx1"/>
                </a:solidFill>
              </a:rPr>
            </a:br>
            <a:r>
              <a:rPr lang="en-US" altLang="zh-CN" dirty="0" smtClean="0">
                <a:solidFill>
                  <a:schemeClr val="tx1"/>
                </a:solidFill>
              </a:rPr>
              <a:t>the Prime Contract</a:t>
            </a:r>
            <a:br>
              <a:rPr lang="en-US" altLang="zh-CN" dirty="0" smtClean="0">
                <a:solidFill>
                  <a:schemeClr val="tx1"/>
                </a:solidFill>
              </a:rPr>
            </a:br>
            <a:r>
              <a:rPr lang="en-US" altLang="zh-CN" dirty="0" smtClean="0">
                <a:solidFill>
                  <a:schemeClr val="tx1"/>
                </a:solidFill>
              </a:rPr>
              <a:t>knowledge graph to</a:t>
            </a:r>
            <a:br>
              <a:rPr lang="en-US" altLang="zh-CN" dirty="0" smtClean="0">
                <a:solidFill>
                  <a:schemeClr val="tx1"/>
                </a:solidFill>
              </a:rPr>
            </a:br>
            <a:r>
              <a:rPr lang="en-US" altLang="zh-CN" dirty="0" smtClean="0">
                <a:solidFill>
                  <a:schemeClr val="tx1"/>
                </a:solidFill>
              </a:rPr>
              <a:t>understand extended</a:t>
            </a:r>
            <a:br>
              <a:rPr lang="en-US" altLang="zh-CN" dirty="0" smtClean="0">
                <a:solidFill>
                  <a:schemeClr val="tx1"/>
                </a:solidFill>
              </a:rPr>
            </a:br>
            <a:r>
              <a:rPr lang="en-US" altLang="zh-CN" dirty="0" smtClean="0">
                <a:solidFill>
                  <a:schemeClr val="tx1"/>
                </a:solidFill>
              </a:rPr>
              <a:t>relationships.</a:t>
            </a:r>
            <a:br>
              <a:rPr lang="en-US" altLang="zh-CN" dirty="0" smtClean="0">
                <a:solidFill>
                  <a:schemeClr val="tx1"/>
                </a:solidFill>
              </a:rPr>
            </a:br>
            <a:endParaRPr lang="en-US" altLang="zh-CN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altLang="zh-CN" sz="1600" dirty="0" smtClean="0">
                <a:solidFill>
                  <a:schemeClr val="tx1"/>
                </a:solidFill>
              </a:rPr>
              <a:t>Similarity scores</a:t>
            </a:r>
            <a:br>
              <a:rPr lang="en-US" altLang="zh-CN" sz="1600" dirty="0" smtClean="0">
                <a:solidFill>
                  <a:schemeClr val="tx1"/>
                </a:solidFill>
              </a:rPr>
            </a:br>
            <a:r>
              <a:rPr lang="en-US" altLang="zh-CN" sz="1600" dirty="0" smtClean="0">
                <a:solidFill>
                  <a:schemeClr val="tx1"/>
                </a:solidFill>
              </a:rPr>
              <a:t>between </a:t>
            </a:r>
            <a:r>
              <a:rPr lang="en-US" altLang="zh-CN" sz="1600" dirty="0">
                <a:solidFill>
                  <a:schemeClr val="tx1"/>
                </a:solidFill>
              </a:rPr>
              <a:t>documents </a:t>
            </a:r>
            <a:r>
              <a:rPr lang="en-US" altLang="zh-CN" sz="1600" dirty="0" smtClean="0">
                <a:solidFill>
                  <a:schemeClr val="tx1"/>
                </a:solidFill>
              </a:rPr>
              <a:t>are ranked.</a:t>
            </a:r>
            <a:endParaRPr lang="en-US" altLang="zh-CN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US" altLang="zh-CN" dirty="0" smtClean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5CCF9-DB56-4348-8F4E-5BDDFF9700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Then, we can </a:t>
            </a:r>
            <a:r>
              <a:rPr lang="en-US" i="1" dirty="0" smtClean="0">
                <a:solidFill>
                  <a:schemeClr val="accent6"/>
                </a:solidFill>
              </a:rPr>
              <a:t>simulate</a:t>
            </a:r>
            <a:r>
              <a:rPr lang="en-US" dirty="0" smtClean="0"/>
              <a:t> operational changes within a policy document </a:t>
            </a:r>
            <a:endParaRPr lang="en-US" dirty="0"/>
          </a:p>
        </p:txBody>
      </p:sp>
      <p:sp>
        <p:nvSpPr>
          <p:cNvPr id="5" name="AutoShape 2" descr="data:image/png;base64,iVBORw0KGgoAAAANSUhEUgAAGV4AABDuCAYAAAACfdabAAAAOXRFWHRTb2Z0d2FyZQBNYXRwbG90bGliIHZlcnNpb24zLjQuMywgaHR0cHM6Ly9tYXRwbG90bGliLm9yZy/MnkTPAAAACXBIWXMAAAsTAAALEwEAmpwYAAEAAElEQVR4nOzdsWobURBA0bcmgm1UqVWj//8oN2q3crOg4qULwQJHCrHNDeeUMzDMH9xlzjkHAAAAAAAAAAAAAAAAAAAAAAAAAAAAAAAAQMjLdz8AAAAAAAAAAAAAAAAAAAAAAAAAAAAAAAAA8CzhFQAAAAAAAAAAAAAAAAAAAAAAAAAAAAAAACBHeAUAAAAAAAAAAAAAAAAAAAAAAAAAAAAAAADIEV4BAAAAAAAAAAAAAAAAAAAAAAAAAAAAAAAAcoRXAAAAAAAAAAAAAAAAAAAAAAAAAAAAAAAAgBzhFQAAAAAAAAAAAAAAAAAAAAAAAAAAAAAAACBHeAUAAAAAAAAAAAAAAAAAAAAAAAAAAAAAAADIEV4BAAAAAAAAAAAAAAAAAAAAAAAAAAAAAAAAcoRXAAAAAAAAAAAAAAAAAAAAAAAAAAAAAAAAgBzhFQAAAAAAAAAAAAAAAAAAAAAAAAAAAAAAACBHeAUAAAAAAAAAAAAAAAAAAAAAAAAAAAAAAADI+fHdDwAAAAAAAAAAAAAAAAAAAAAAAAAAAAAAAAD/v9vtNq7X69j3/W63rus4n8/jcDg8fG+Zc85/+SAAAAAAAAAAAAAAAAAAAAAAAAAAAAAAAADAe6+vr+N4PI7T6TSWZfk1n3OObdvG29vbuFwuD997+YwnAQAAAAAAAAAAAAAAAAAAAAAAAAAAAAAAAH637/tddGWMMZZlGafTaez7/tQ94RUAAAAAAAAAAAAAAAAAAAAAAAAAAAAAAADgS7yPrvxp/hHhFQAAAAAAAAAAAAAAAAAAAAAAAAAAAAAAACBHeAUAAAAAAAAAAAAAAAAAAAAAAAAAAAAAAADIEV4BAAAAAAAAAAAAAAAAAAAAAAAAAAAAAAAAvsSc86n5R4RXAAAAAAAAAAAAAAAAAAAAAAAAAAAAAAAAgE+3ruvYtu0usjLnHNu2jXVdn7q3zL/JtQAAAAAAAAAAAAAAAAAAAAAAAAAAAAAAAAA84Xa7jev1OvZ9v9ut6zrO5/M4HA4P3xNeAQAAAAAAAAAAAAAAAAAAAAAAAAAAAAAAAHJevvsBAAAAAAAAAAAAAAAAAAAAAAAAAAAAAAAAgGcJ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P9m77zA7CwLt//c5M5NMJpOEFAgEEiGRKoRIixDpgZel/CgC4qqLZVVQUWTFtqvu2hBEVkRFXhWxgCIugqAUAekIAaQElFADIUAo6dPnPL8/5iXZSEudJ5P5fK5rrpzylO/5Z8LFlZkbgD7H8AoAAAAAAAAAAAAAAAAAAAAAAAAAAAAAAADQ5xheAQAAAAAAAAAAAAAAAAAAAAAAAAAAAAAAAPocwysAAAAAAAAAAAAAAAAAAAAAAAAAAAAAAABAn2N4BQAAAAAAAAAAAAAAAAAAAAAAAAAAAAAAAOhzDK8AAAAAAAAAAAAAAAAAAAAAAAAAAAAAAAAAfY7hFQAAAAAAAAAAAAAAAAAAAAAAAAAAAAAAAKDPMbwCAAAAAAAAAAAAAAAAAAAAAAAAAAAAAAAA9DmGVwAAAAAAAAAAAAAAAAAAAAAAAAAAAAAAAIA+x/AKAAAAAAAAAAAAAAAAAAAAAAAAAAAAAAAA0OcYXgEAAAAAAAAAAAAAAAAAAAAAAAAAAAAAAAD6HMMrAAAAAAAAAAAAAAAAAAAAAAAAAAAAAAAAQJ9jeAUAAAAAAAAAAAAAAAAAAAAAAAAAAAAAAADocwyvAAAAAAAAAAAAAAAAAAAAAAAAAAAAAAAAAH2O4RUAAAAAAAAAAAAAAAAAAAAAAAAAAAAAAACgzzG8AgAAAAAAAAAAAAAAAAAAAAAAAAAAAAAAAPQ5hlcAAAAAAAAAAAAAAAAAAAAAAAAAAAAAAACAPsfwCgAAAAAAAAAAAAAAAAAAAAAAAAAAAAAAANDnGF4BAAAAAAAAAAAAAAAAAAAAAAAAAAAAAAAA+hzDKwAAAAAAAAAAAAAAAAAAAAAAAAAAAAAAAECfY3gFAAAAAAAAAAAAAAAAAAAAAAAAAAAAAAAA6HMMrwAAAAAAAAAAAAAAAAAAAAAAAAAAAAAAAAB9juEVAAAAAAAAAAAAAAAAAAAAAAAAAAAAAAAAoM8xvAIAAAAAAAAAAAAAAAAAAAAAAAAAAAAAAAD0OYZXAAAAAAAAAAAAAAAAAAAAAAAAAAAAAAAAgD7H8AoAAAAAAAAAAAAAAAAAAAAAAAAAAAAAAADQ5xheAQAAAAAAAAAAAAAAAAAAAAAAAAAAAAAAAPqc+rIDAAAAAAAAAAAAAAAAAIC1V3d3MmNGMn16smhR0taWtLcnDQ1JY2MyaFCyxRbJdtslAweWXQsAAAAAAAAAAAAA9CeGVwAAAAAAAAAAAAAAAACAJElR9IysTJuW3HprcvPNPc8bGpJKJanVer66u5Nqteerrq7n3La2ZNy4ZPLkZI89kh13TN761qXvAwAAAAAAAAAAAACsbpWiKIqyIwAAAAAAAAAAAAAAAACA8rS0JL/6VXLqqcnTT/cMqixatPLXGzQoqa9PBg5MPvnJ5MMfTjbYYPX1AgAAAAAAAAAAAAAkhlcAAAAAAAAAAAAAAAAAoN+aMSP5zneSn/88qVRWbWzltQwalBRFcsAByac/ney2W8+9AAAAAAAAAAAAAABWleEVAAAAAAAAAAAAAAAAAOhnHn88ef/7kzvuSLq6ks7ONX/PSiVpako22ij52c96BlgAAAAAAAAAAAAAAFZFtewAAAAAAAAAAAAAAAAAAKB31GrJ97+fbLttcvPNSWtr74yuJElRJIsXJ488kkydmnz84z33BwAAAAAAAAAAAABYWZWiKIqyIwAAAAAAAAAAAAAAAACANeuJJ5JjjkmmT+8ZQCnboEHJiBHJb36T7LZb2TUAAAAAAAAAAAAAQF9ULTsAAAAAAAAAAAAAAAAAAFhziiI5++zkLW9J7rxz7RhdSZLW1uTpp5OpU5MTTkg6OsouAgAAAAAAAAAAAAD6mkpRFEXZEQAAAAAAAAAAAAAAAADA6lcUySc+kZx7btLSUnbNaxs0KNlxx+TKK5PBg8uuAQAAAAAAAAAAAAD6CsMrAAAAAAAAAAAAAAAAALAO6u5Ojj02+d3v1u7RlZc1NiZbbplcf32y3npl1wAAAAAAAAAAAAAAfYHhFQAAAAAAAAAAAAAAAABYxxRF8p73JJdc0jdGV142YECyxRbJbbclzc1l1wAAAAAAAAAAAAAAa7tq2QEAAAAAAAAAAAAAAAAAwOpTFMnHP973RleSpKMjeeSRZL/9kra2smsAAAAAAAAAAAAAgLWd4RUAAAAAAAAAAAAAAAAAWIecdVZy3nl9b3TlZW1tyb33Ju99b9klAAAAAAAAAAAAAMDarlIURVF2BAAAAAAAAAAAAAAAAACw6h55JJk4MWltLbtk1TU1JRdckBx6aNklAAAAAAAAAAAAAMDayvAKAAAAAAAAAAAAAAAAAKwDarVk552Te+7pebwuWG+9njGZkSPLLgEAAAAAAAAAAAAA1kbVsgMAAAAAAAAAAAAAAAAAgFV35pnJQw+tO6MrSdLSknz4w2VXAAAAAAAAAAAAAABrq0pRFEXZEQAAAAAAAAAAAAAAAADAynvkkWTixKS1teyS1a+pKbngguTQQ8suAQAAAAAAAAAAAADWNoZXAAAAAAAAAAAAAAAAAKCPe9vbkmnTklqt7JI1Y731klmzksGDyy4BAAAAAAAAAAAAANYm1bIDAAAAAAAAAAAAAAAAAICVd889yf33r7ujK0nS2Zmcf37ZFQAAAAAAAAAAAADA2sbwCgAAAAAAAAAAAAAAAAD0YWeckbS3l12xZi1enJx2WlIUZZcAAAAAAAAAAAAAAGsTwysAAAAAAAAAAAAAAAAA0EfNn59cdFHS3V12yZr37LPJX/5SdgUAAAAAAAAAAAAAsDYxvAIAAAAAAAAAAAAAAAAAfdTPfpZU+8lPCra0JKefXnYFAAAAAAAAAAAAALA2qRRFUZQdAQAAAAAAAAAAAAAAAACsmKJIxo1LZs0qu6T3NDYmTz6ZrL9+2SUAAAAAAAAAAAAAwNqgWnYAAAAAAAAAAAAAAAAAALDi7rwzmTev7IreVakkv/lN2RUAAAAAAAAAAAAAwNrC8AoAAAAAAAAAAAAAAAAA9EF33JF0d5dd0btaW5M//7nsCgAAAAAAAAAAAABgbWF4BQAAAAAAAAAAAAAAAAD6oJtu6hkiWVHHHpsUxdKv5bHddsl//3dy883J4sVLz3388dc+Z+TI5NRTkwcfTFpakoULk2nTkk98IqmvX/Hul91xx8qfCwAAAAAAAAAAAACsW1bhnyYDAAAAAAAAAAAAAAAAAGW5/fbeu9c++yQnnrj8x2+2Wc8wzMYbL/v6Tjv1fB1ySHLggUln54q3PPNMz/jL4MErfi4AAAAAAAAAAAAAsG6plh0AAAAAAAAAAAAAAAAAAKyY1tZk1qzeu9+8eckVVyRf/Wpy9tlvfPzZZy8dXfnrX5NDD02OOip5+OGe16ZOTb7whZVraWpK7r135c4FAAAAAAAAAAAAANYthlcAAAAAAAAAAAAAAAAAoI+5996eAZLe8rOfJQcemHzpS8ntt7/+sU1NPcMqLzvppOT3v09++9vky19e+vrHP57U1a14S0dHcuedK34eAAAAAAAAAAAAALDuMbwCAAAAAAAAAAAAAAAAAH3M/fcnXV1lV7y6oUOXHVRZvHjp40WLlj4eNSqZOHHFr9/W9sbjLwAAAAAAAAAAAABA/2B4BQAAAAAAAAAAAAAAAAD6mIUL197hlTlzkhdeWPr83/4tGTEiGT06OeGEZY/ddNOVu8e8eStbBwAAAAAAAAAAAACsSwyvAAAAAAAAAAAAAAAAAEAf09q69g6v1GrJ17++9Pk735m8+GLy7LPJfvste2xj48rdY/Hile8DAAAAAAAAAAAAANYdhlcAAAAAAAAAAAAAAAAAoI9pa+sZOFlbfec7ycc/njz33LKvX3zxsqMpc+eu3PXb2lY6DQAAAAAAAAAAAABYh9SXHQAAAAAAAAAAAAAAAAAArJiGhrIL3tj3v5/84AfJFlskgwcnjz2WNDcnTz219Jh77125a/eFzw8AAAAAAAAAAAAArHmGVwAAAAAAAAAAAAAAAACgjxk0qGd8pLOz7JLXVxTJQw8tfX7aaUsf33Zb8swzK3fdpqZV6wIAAAAAAAAAAAAA1g2GVwAAAAAAAAAAAAAAAACgjxk0KKmrW73DK1/+cvKf/9nz+Lzzkve/f+l7Y8cmO+zQ8/jlP5OeAZRDD+15/MILyS239Dx++9uTL34xufji5LHHkhEjkmOOSQ47rOf97u7k859f+VbDKwAAAAAAAAAAAABAYngFAAAAAAAAAAAAAAAAAPqc8eOTgQOTtrbeud8++/SMsfyjDTZILrmk5/H11yd7793zuK4u2X//nq9/1NWVHH98csMNK9dSV5dst93KnQsAAAAAAAAAAAAArFsMrwAAAAAAAAAAAAAAAABAH7Pjjr03urIyHn88+cUvksmTkw037BmJeeaZ5LrrkjPOSB54YOWvPXhwsvPOq68VAAAAAAAAAAAAAOi7KkVRFGVHAAAAAAAAAAAAAAAAAAArZuTI5KWXyq7ofQMHJo89lowZU3YJAAAAAAAAAAAAAFC2atkBAAAAAAAAAAAAAAAAAMCK2377sgvK0dhodAUAAAAAAAAAAAAA6GF4BQAAAAAAAAAAAAAAAAD6oD33TOrry67off11cAYAAAAAAAAAAAAAeCXDKwAAAAAAAAAAAAAAAADQB+28c9LUVHZF76qr6xmcAQAAAAAAAAAAAABIDK8AAAAAAAAAAAAAAAAAQJ+0xx5JZ2fZFb1r4MDksMPKrgAAAAAAAAAAAAAA1haGVwAAAAAAAAAAAAAAAACgD2puTt7znqS+vuyS3rPppskOO5RdAQAAAAAAAAAAAACsLQyvAAAAAAAAAAAAAAAAAEAfdeKJSUND2RW9o7k5+exny64AAAAAAAAAAAAAANYmlaIoirIjAAAAAAAAAAAAAAAAAICVs9NOyV13lV2x5jU3J88/nzQ2ll0CAAAAAAAAAAAAAKwtqmUHAAAAAAAAAAAAAAAAAAAr73OfS4YMKbtizWpoSD74QaMrAAAAAAAAAAAAAMCyKkVRFGVHAAAAAAAAAAAAAAAAAAArp7MzGT06mTu37JI1Z9Cg5P77kwkTyi4BAAAAAAAAAAAAANYm1bIDAAAAAAAAAAAAAAAAAICV19CQnHNO0tRUdsmaMWhQ8q//anQFAAAAAAAAAAAAAHilSlEURdkRAAAAAAAAAAAAAAAAAMCqOfjg5E9/Sjo6yi5ZvTbZJJkxo2eABQAAAAAAAAAAAADgfzO8AgAAAAAAAAAAAAAAAADrgOefT9785mTBgrJLVp9Bg5Jrr0123bXsEgAAAAAAAAAAAABgbVQtOwAAAAAAAAAAAAAAAAAAWHXrr5/8+MdJU1PZJavHoEHJv/6r0RUAAAAAAAAAAAAA4LVViqIoyo4AAAAAAAAAAAAAAAAAAFaPgw9O/vSnpKOj7JKVV6kkG2+czJjRM8ACAAAAAAAAAAAAAPBqqmUHAAAAAAAAAAAAAAAAAACrzy9+kYwdmzQ0lF2y8oYMSa680ugKAAAAAAAAAAAAAPD6DK8AAAAAAAAAAAAAAAAAwDpk+PDk5puT9ddP6urKrllxgwcn11yTvOUtZZcAAAAAAAAAAAAAAGs7wysAAAAAAAAAAAAAAAAAsI7ZcMPk1lt7xlfq68uuWX6DByd/+EOy885llwAAAAAAAAAAAAAAfUGlKIqi7AgAAAAAAAAAAAAAAAAAYPV75plkypRk1qyks7PsmtdWqSRDhiR/+lOyyy5l1wAAAAAAAAAAAAAAfUW17AAAAAAAAAAAAAAAAAAAYM3YaKPkzjuTSZOSwYPLrnl1gwYlG26Y3Hqr0RUAAAAAAAAAAAAAYMUYXgEAAAAAAAAAAAAAAACAddiIEclf/pJ87WtJU1NSV1d20VKDBiXHHps88kjylreUXQMAAAAAAAAAAAAA9DWVoiiKsiMAAAAAAAAAAAAAAAAAgDXv0UeTd74z+fvfk8WLy+sYNChZb73kwguT3XcvrwMAAAAAAAAAAAAA6NuqZQcAAAAAAAAAAAAAAAAAAL1jwoTkjjuSr30taWpKGht79/51dT2jK//yL8nDDxtdAQAAAAAAAAAAAABWTaUoiqLsCAAAAAAAAAAAAAAAAACgd82enfzwh8n3vpd0dhZZtKiyxu41eHBSqyXvelfyqU8l2267xm4FAAAAAAAAAAAAAPQjhlcAAAAAAAAAAAAAAAAAoB/71re+k0sv7c7f/vb/ZdGizVKr1aera9WvW6kkTU3J+usnJ5+cvPe9yZAhq35dAAAAAAAAAAAAAICXGV4BAAAAAAAAAAAAAAAAgH7qnHPOyfHHH58kWW+99TJ37ugcdthFmTNn29x9d0c6OookHanVmpLUveZ1KpWkuTmp1ZKurmTrrZO3vz05+uiePyuV3vk8AAAAAAAAAAAAAED/YngFAAAAAAAAAAAAAAAAAPqhGTNmZOrUqRk2bFi+8Y1vpFqt5tRTT828efNy/PHH56Mf/ViGDdsm8+e/OcnOaWzcOxtttEUGDx6V9vakoSFpbEwGD0623z7Zdddkxx2TzTdPqtWyPx0AAAAAAAAAAAAA0B/Ulx0AAAAAAAAAAAAAAAAAAPS+P/3pT1mwYEG+9a1v5ZBDDkmSDBs2LHvssUfOPvvsvOc9784JJ5yQpqamXHTRRfnqV9+erq5Ncvvtf09TU1PJ9QAAAAAAAAAAAAAAhlcAAAAAAAAAAAAAAAAAoF+64YYbMmHChEyaNGnJa7VaLY2NjZk4cWLOPffcNDQ0pLu7O1/60pfy3HPP5Ze//GUuv/zyHH300eWFAwAAAAAAAAAAAAD8P9WyAwAAAAAAAAAAAAAAAACA3jd//vxUq9WMGzduyWuzZs1KW1tbjjzyyDQ0NKRWq6VSqaSuri5ve9vb0tLSks7OzhKrAQAAAAAAAAAAAACWMrwCAAAAAAAAAAAAAAAAAP1Md3d3JkyYkEceeSTTp09PknR0dOS3v/1tkmSzzTZLklSr1VQqlSXnJMnmm29eQjEAAAAAAAAAAAAAwCsZXgEAAAAAAAAAAAAAAACAfqauri4HHnhg5s+fnxNPPDGnnHJKjjnmmPzhD3/IpEmTlgywJFkyvHLdddelsbExO+ywQ1nZAAAAAAAAAAAAAADLqC87AAAAAAAAAAAAAAAAAADofVOnTs1nPvOZfO9738ttt92W+vr6fOITn8h2222XE088Mbvttlv222+/dHV15ayzzsrFF1+c/fffP/X1fjQRAAAAAAAAAAAAAFg7VIqiKMqOAAAAAAAAAAAAAAAAAAB639y5c3PjjTfmiSeeyJQpU7LDDjtkzpw5mTp1ah588ME0NDRko402ypNPPpnNNtss55xzTqZOnVp2NgAAAAAAAAAAAABAEsMrAAAAAAAAAAAAAAAAAMA/uPrqq/PVr341t912W2q1WvbZZ5989rOfzX777Vd2GgAAAAAAAAAAAADAEoZXAAAAAAAAAAAAAAAAAIAliqJIpVJJksydOzcvvfRSRowYkeHDh5dcBgAAAAAAAAAAAACwLMMrAAAAAAAAAAAAAAAAANBPPfnkk3n00UczevTobLLJJmlubk61Wi07CwAAAAAAAAAAAABgudSXHQAAAAAAAAAAAAAAAMDKKYoiCxbMyjPP3JWnn74jc+c+ls7OlnR2tqQoijQ0DEpDw+AMHbpxNt54csaM2THDh09IpVIpOx2Akt1yyy0544wz8te//jVPPPHEkte32mqrTJ48OYceemh23333jBw5Ml1dXamv9+OIAAAAAAAAAAAAAMDap1IURVF2BAAAAAAAAAAAAAAAAG+sKGp5/PE/57HHrsnMmTdkzpzpqdW6UlfXkPb2RUlqr3FmJQMGNKcoaimKWkaN2jpvetPu2XTTvbP55gemrq6hNz8GACW78sorc/zxx2fmzJnZc88909zcnAceeGCZAZYkmTp1ar7zne9km222SVEUhrsAAAAAAAAAAAAAgLWO4RUAAAAAAAAAAAAAAIC1XGvr3Pz1r+fmttu+nY6OhenoaMlrj6wsr54xlmq1Ljvv/PHsvPPxGTJkzOrIBWAtt9NOO2XWrFm59NJLs8UWW2Tw4MGZMWNGPvnJT+buu+/OySefnNtvvz1XX311hg8fniuuuCLbb7992dkAAAAAAAAAAAAAAK9geAUAAAAAAAAAAAAAAGAtNXv2Xbnttm/n73//XSqVajo7W9bIferqBiapZLPN9s5uu52cTTfdK5VKZY3cC4ByPfDAA5k4cWK++tWv5gtf+MIy782ePTs77bRTfv7zn2fq1Kk555xz8rGPfSx77LFHrrrqqjQ0NJRUDQAAAAAAAAAAAADw6urLDgAAAAAAAAAAAAAAAGBZixY9l0suOTZPPnlTurraUhS1NXq/7u72JMkjj1yRJ5+8KSNGbJ4jj7wwI0duvkbvC0Dvu+uuu1JfX59tttkmSdLV1ZVqtbrka/To0fne976XqVOn5iMf+UgWLlyYz3zmM5k+fXre+ta3llwPAAAAAAAAAAAAALCsatkBAAAAAAAAAAAAAAAA9CiKIvfff0HOOmvzPP74densbFnjoyv/qKNjUZ577t788Ifb59Zbv93r9wdgzVq8eHE6OzvT1taWJKmrq1vy3uzZs7No0aKMHDlyyWuTJ0/O0KFDc/XVV/d6KwAAAAAAAAAAAADAGzG8AgAAAAAAAAAAAAAAsBZYtOi5nH/+P+Wyyz6cjo6FqdU6S2spilq6ulpz/fVfzv/9vzvlpZceKa0FgNVrl112yahRo/LNb34zd911VyqVypL3fvWrX+XRRx/N/vvvv+S1oijS0NCQatWPIwIAAAAAAAAAAAAAa5/6sgMAAAAAAAAAAAAAAAD6uxkzLs/FF787nZ2tpQ6u/KPOzsV57rl7c/bZE7P//t/OzjsfX3YSAKtoxx13zJQpU3LppZfmAx/4QPbdd99svPHGueyyy3LLLbdkypQp2XvvvZcc//jjj2fevHnZcccdS6wGAAAAAAAAAAAAAHh1laIoirIjAAAAAAAAAAAAAAAA+qt77jkvf/jDR9PV1Vp2yutqaGjKrrv+W/ba679SqVTKzgFgFSxcuDAnnXRSfvrTn6ZWqyVJqtVq3vzmN+d3v/tdtt566yXHvuc978m1116bRx55JIMHDy4rGQAAAAAAAAAAAADgVRleAQAAAAAAAAAAAAAAKMntt3831177+XR2tpSdslwaGpoyadIH8k//9F3jKwB9VK1WS7VazYIFC3L33Xdn2rRpefHFF7PLLrtkzz33zMiRI5ccM23atEyePDnHHXdcfvCDH5SdDgAAAAAAAAAAAADwCoZXAAAAAAAAAAAAAAAASnDXXT/KVVed2GdGV17W0DA4O+98fPbb71tlpwCwBnR2dqahoSFJz0jLvffem1GjRmXs2LEllwEAAAAAAAAAAAAAvJLhFQAAAAAAAAAAAAAAgF72wAO/ySWXvC9dXa1lp6yUhoam7L77f2T33T9fdgoAK2DOnDnp6urKmDFjUhRFiqJId3f3kqEVAAAAAAAAAAAAAIC+xvAKAAAAAAAAAAAAAABAL3r++b/lRz/aKZ2dLWWnrJL6+qYcc8zvMmHC/mWnALAcWltb8+lPfzozZ87M5Zdfvsx7zzzzTO6555688MILGTNmTLbeeuuMGTMmSVIURSqVShnJAAAAAAAAAAAAAABvqFp2AAAAAAAAAAAAAAAAQH9Rq3XloouOSmdna9kpq6yrqyUXX/zutLcvKDsFgOUwbdq0/PrXv87WW2+95LXFixfnm9/8ZsaNG5cjjjgiH/nIR/Iv//Iv+bd/+7fcd999SWJ0BQAAAAAAAAAAAABYqxleAQAAAAAAAAAAAAAA6CU333xq5s17PElRdspq0d6+KH/848fLzgBgOVxxxRVpamrKwQcfnCSp1Wo566yz8oUvfCEbbLBBdt111xxxxBHZeOONc+GFF2afffbJrbfeWnI1AAAAAAAAAAAAAMDrM7wCAAAAAAAAAAAAAADQC55//sHcdNPX09nZUnbKatPd3Za//e1/8uijV5edAsAbuP322zN+/PiMHz8+SXLPPffkJz/5SXbeeedcddVVue6663LGGWfkRz/6UT75yU/mpZdeyo9//OPUarWSywEAAAAAAAAAAAAAXpvhFQAAAAAAAAAAAAAAgDWsVuvKRRcdla6utrJTVrvOzpZcfPG709Y2v+wUAF5HrVZLrVbLqFGjkiQPPPBAHn300XzrW9/KtttumyTZYIMNsv322+e///u/M3Xq1FxzzTV59NFHy8wGAAAAAAAAAAAAAHhdhlcAAAAAAAAAAAAAAADWsLvv/knmzZuZpCg7ZY1ob1+U66//ctkZALyGWq2W3XbbLffee2/q6urS3d2djo6OJMl22223zLHd3d1Jku233z5z5sxJY2Njr/cCAAAAAAAAAAAAACwvwysAAAAAAAAAAAAAAABrUFEUueWWb6azc3HZKWtMd3db7r77J+nsbC07BYBXUa1Ws88++2TRokX57Gc/m7q6umy33XYZOnRobr/99iQ9gytdXV2pq6tLV1dX5s6dm4EDB2bs2LEl1wMAAAAAAAAAAAAAvDbDKwAAAAAAAAAAAAAAAGvQU0/dksWLny87Y42rVJIHHvhN2RkAvIbddtstH/7wh3PmmWfm6KOPzj333JPRo0fn9NNPz/z581NXV5f6+vokybXXXptLLrkk++yzT8nVAAAAAAAAAAAAAACvr1IURVF2BAAAAAAAAAAAAAAAwLrqV786NDNmXJZk3f8RjlGjts7HPvZg2RkAvIZ58+blIx/5SC666KJssMEG6e7uzosvvpgRI0Zk//33z7bbbpsXXnghP/3pT7P++uvnu9/9bg444ICyswEAAAAAAAAAAAAAXpPhFQAAAAAAAAAAAAAAgDVk0aLn8p3vbJru7rayU3pFQ8PgvO9912fMmJ3KTgHgHxRFkUqlkiT53e9+l/POOy8PPfRQnn/++cydO3eZY7fYYot873vfy9SpU8tIBQAAAAAAAAAAAABYboZXAAAAAAAAAAAAAAAA1pAbbvhKbr75lHR19Y/hlUqlmm22OTpHHvmrslMAeAOzZ8/OQw89lCeeeCJz585NrVZLURTZcMMN8853vjMDBgwoOxEAAAAAAAAAAAAA4A3Vlx0AAAAAAAAAAAAAAACwrrr33l/0m9GVJCmKWh566NIURZFKpVJ2DgCvY8yYMRkzZkySpFarpVqtllwEAAAAAAAAAAAAALDi/EtoAAAAAAAAAAAAAACANaCrqz3z588sO6PXVSqVzJ37aNkZALyBoihSFEWSLBld6e7uTq1WKzMLAAAAAAAAAAAAAGCF1JcdAAAAAAAAAAAAAAAAsC6aM+f+1Nc3pqOjc7Vcb/z4/TJx4nuyySZvS3PzRqmra8jixc9n0aJn89RTN2fGjMvz+OPXveF1tt/+2Bx22Hmve8w3vtGczs7FK9VZqdRl9uy7MmLEm1fqfAB6R6VSecVrdXV1JZQAAAAAAAAAAAAAAKw8wysAAAAAAAAAAAAAAABrwOzZd6VW617l6zQ1jcrhh/8yb37z/3nFe8OGjc2wYWOz8cY7521v+1S+9rXGdHe3r/I9V0VHx6I8/fRfsu227yy1A4AV19nZmSeeeCITJkxItVotOwcAAAAAAAAAAAAA4A0ZXgEAAAAAAAAAAAAAAFgDnnzy5nR1tazSNerqBubd774iY8bstOS1Bx64KH//+++yaNEzaWgYnA02eEs23/zgvOlNu6/w9W+66et5+OErXvF6Z+eqdBeZOfOmVTgfgDWhKIpUKpUlj5Msef6y6dOnZ8cdd0yStLe3p6GhoXcjAQAAAAAAAAAAAABWkOEVAAAAAAAAAAAAAACANWDWrNtW+Rpve9snlxld+f3vP5i//vXcZY55+OE/5JZbTsvo0dunVutcoeu/+OLDeeqpW1a58x89//yDy/yCfwDK8/L34//9Pfm1vj9XKpWMHDkyw4cPN7oCAAAAAAAAAAAAAPQJhlcAAAAAAAAAAAAAAADWgAULnlrla2y//fuWPH7iietfMbryvz333L0rfP199z0lBx30gyTJ3LmP5aGHLs0tt5yW9vYFK3ytZRVZvHhOmptHr+J1AFgVL4+uzJ49O/Pnz09nZ2fmzp2bxsbGbLDBBtlggw0yePDgJEl3d3cmTZqU559/Pt3d3SWXAwAAAAAAAAAAAAAsH8MrAAAAAAAAAAAAAAAAq1lRFOnu7lyla9TXD8r662+95Pkjj1y5zPsbbjgpDQ2Dl3ltwYKnMn/+k8t9jyFDNlryeIMNts0GG2ybbbY5KueeOyUtLS+sZHlSqdSls7Nlpc8HYPWoVCo55ZRT8vvf/z633357kmT48OEZPnx4xo0bl0mTJmXffffNQQcdlLq6uhRFkVqtlrq6upLLAQAAAAAAAAAAAACWj+EVAAAAAAAAAAAAAACA1ay7uyOVSiVFUaz0NQYNGr7M838cQjn88F9kgw22Xea1m2/+Zq699vOve91arTOPPHJVHn748rz00qOpq2vIVlsdnkmT3pckGTlyi+y113/lj3/82Eq3VyrVdHW1rfT5AKy61tbWfOUrX8mpp56asWPHZuedd86wYcOSJC+88EKmT5+e66+/Pj/4wQ8yefLknHTSSTn00EONrgAAAAAAAAAAAAAAfYrhFQAAAAAAAAAAAAAAgNWsZ3ilmqKorfQ12trmLfO8qWnkKlb1uP/+C3L//Rcs89pDD/0+dXUDs91270qSbLHFIas4vFJJd3fHKnUCsPyefTa5665k2rTkxhuT2bOTefOSOXM+mQEDPpOurubMm9eQhoYiO+zQkgkTXszQoQ/nySdvyWWX/T433XRTnn766QwdOjR777132R8HAAAAAAAAAAAAAGC5GV4BAAAAAAAAAAAAAABYzerrB6ZW616la3R2tuSFF/6eUaO2SpKMH79fbrnltCXvn332dkmSY4/9czbddK9VuleSPPXULUuGV5qbR6/StYqiSH39wFVuAuDVvfhict55yeWXJ/fem7S0JI2NyeLFSVfXy0cNSjIo7e09QyxJMmNGJbfdNjjNzYPT2Tku9fX7Zptt/iMHH3x3rrrq6Hz605/OXXfdlaIoUqlUyvlwAAAAAAAAAAAAAAAroFp2AAAAAAAAAAAAAAAAwLqmWm1YLde5557zljweP35q3vKWd67yNTfeePKrvj5u3NuXPF648JlVukdR1FJf37hK1wDglaZNS445Jtlkk+RLX0quvz6ZOzdpb0/mz//foyuvrVZLFixIWluThQuT22+v5k9/2ind3Q/lvvu+mVNPvSOJ0RUAAAAAAAAAAAAAoG+oLzsAAAAAAAAAAAAAAABgXVOpVFJfPzBdXW2rdJ3bbz8z2257TDbccFKS5Igjzs+b3/xPmTHjsrS0vJCmplEZNmzcK85705v2zPved32SZN68J3LmmZstee/II3+d1taXMn36r/Pcc/emrm5gtt76iGy77TFLjnnwwd+sUnet1pUBA5pX6RoA9GhvTy64IDn11OSpp5K2tp7xlNWprS1JGpLsm//8z1q+973k5JOT978/GTJk9d4LAAAAAAAAAAAAAGB1MrwCAAAAAAAAAAAAAACwBgwfPj7PP//gKl2jq6stv/zl/8mRR16YTTfdK9VqXSZNOjaTJh37qsd3d3cs13U32miHbLTRDq/63qxZf8kNN3xlpZuTpK5uQAYNGrlK1wAgmTYtOeqo5IUXksWLe+OO1bS1VTNrVvL5zydf/Wpy/vnJ/vv3xr0BAAAAAAAAAAAAAFac4RUAAAAAAAAAAAAAAIA1YOzYKas8vJIkixfPyc9+tne22OKQbLfdu7PxxrukuXnDVKt1aWubl5deeiRPP317Zsy4PI8/ft0bXu+SS96XrbY6LG960x4ZMmRMBg0amY6ORZkzZ3oeeODC3HXXOanVulapefTo7VKpVFbpGgD9WXt78oUvJGefnbS2ltPQ0tLzdfjhyRFHJN//fjJ0aDktAAAAAAAAAAAAAACvpVIURVF2BAAAAAAAAAAAAAAAwLrmnnvOyx//+PF0di4uO6VXVSrVTJny2ey77zfKTgHok6ZNS446Kpkzp7zRlX/U2Jg0Nyfnn5/sv3/ZNQAAAAAAAAAAAAAAS1XLDgAAAAAAAAAAAAAAAFgXjRmzUyqVStkZvW7AgOZsvPHksjMA+pyiSL72tWTPPZOZM9ee0ZUkaWtLXnghOfzw5Ljjklqt7CIAAAAAAAAAAAAAgB6GVwAAAAAAAAAAAAAAANaAUaO2Snd3R9kZva67uzNjxuxYdgZAn1IUySc/mZxyyto1uPKPWlqSX/wiOfLIpLOz7BoAAAAAAAAAAAAAAMMrAAAAAAAAAAAAAAAAa0S1Wp8RI7YoO6PX1dU1ZMiQjcvOAOgzarXkfe9LfvKTnmGTtV1LS3LVVck//VPS0f/2xQAAAAAAAAAAAACAtYzhFQAAAAAAAAAAAAAAgDVkxx0/nIaGwWVn9JpqtSHbbffuVCqVslMA+oSiSE44Ifntb/vG6MrLWlqSW29N3vGOpLu77BoAAAAAAAAAAAAAoD8zvAIAAAAAAAAAAAAAALCGbL/9v6Qo+s9vpK9W6zN58ifLzgDoM7785eS88/rW6MrLWluT665L3v/+ngEZAAAAAAAAAAAAAIAyGF4BAAAAAAAAAAAAAABYQxobh+Utb3lnKpW6slN6xejREzNq1JZlZwD0Cddck5x+et8cXXlZS0ty8cU94zEAAAAAAAAAAAAAAGUwvAIAAAAAAAAAAAAAALAG7brrSamvH1h2xho3YMCQvP3tnys7A6BPWLgw+ed/Tlpbyy5ZdYsXJ5/4RPL002WXAAAAAAAAAAAAAAD9keEVAAAAAAAAAAAAAACANWj06IkZMWLzsjPWuLq6hmyxxcFlZwD0CSec0DO+sq5oa0ve/e6kKMouAQAAAAAAAAAAAAD6G8MrAAAAAAAAAAAAAAAAa9gee/xHGhoGl52xxjQ0NOVtb/tUqtX6slMA1nrXXJNcdFHPWMm6oqsrufPO5Lzzyi4BAAAAAAAAAAAAAPqbSlEURdkRAAAAAAAAAAAAAAAA67KiKPLzn++TJ5+8ObVaV9k5q93w4ePzsY/9LXV1A8pOAVirLVyYTJiQPP982SVrRnNz8ve/JxtvXHYJAAAAAAAAAAAAANBfVMsOAAAAAAAAAAAAAAAAWNdVKpUcfvgvU1/fWHbKaldfPyhHHXWR0RWA5XD66T3jK+uqtrbkM58puwIAAAAAAAAAAAAA6E8MrwAAAAAAAAAAAAAAAPSCoUM3zj/901lpaBhcdspq09DQlMmTP5mNNtqh7BSAtV5XV3LWWT3jJOuqrq7k4ouTefPKLgEAAAAAAAAAAAAA+gvDKwAAAAAAAAAAAAAAAL1k++2PzcYb75xqtb7slNWiuXmj7L33f5WdAdAn/P73PcMk67pqNTnvvLIrAAAAAAAAAAAAAID+olIURVF2BAAAAAAAAAAAAAAAQH+xcOHsfO97W6WjY2HZKaukvr4pH/jAzdloo7eWnQLQJ0yenNxxR9kVvWPMmGTWrKRSKbsEAAAAAAAAAAAAAFjXVcsOAAAAAAAAAAAAAAAA6E+GDBmTd7/7ijQ0NJWdstLq6wfl0EPPNboCsJz+/vfk/vvLrug9CxYk111XdgUAAAAAAAAAAAAA0B8YXgEAAAAAAAAAAAAAAOhl48ZNydFHX5z6+kFlp6ywhoamHHDAd7Lttu8sOwWgzzjzzKSzs+yK3rNoUXLqqWVXAAAAAAAAAAAAAAD9QaUoiqLsCAAAAAAAAAAAAAAAgP7ooYcuy//8zzHp7GwpO2W51NcPyn77nZZddvl42SkAfcqYMckzz5Rd0bsGDkwWL07q6souAQAAAAAAAAAAAADWZdWyAwAAAAAAAAAAAAAAAPqrLbc8JP/8z39IQ8PgslPeUH39oBxyyDlGVwBW0IIFyQsvlF3R+xoakhkzyq4AAAAAAAAAAAAAANZ1hlcAAAAAAAAAAAAAAABKtOmme+X9778pQ4eOTX39oLJzXqGubmAaG4fnmGMuycSJ7y07B6DPufvuZNBKfHs/9tikKJZ+vZGGhuRDH0rOPz954IGesZf29mT27OTii5M99njtcw85JLn66uTFF5PW1p7BlNNPT0aMWPHu/+3OO1ftfAAAAAAAAAAAAACAN1IpiuX5J9cAAAAAAAAAAAAAAACsSV1dbbnmms/nrrvOSVdXa9k5SZL6+qZsueXBOeigH2bQoOFl5wD0Sd/+dvKFLyQdHSt23rHHJuedt/R5pfL6x48enTz77Osf86EPJT/+8bKv/ed/Jl/+8qsf//jjPYMts2a9Ue2rO/745Ac/WLlzAQAAAAAAAAAAAACWR7XsAAAAAAAAAAAAAAAAAJL6+sYccMB/59hjr8vQoWNTXz+otJZarZr29mp23/3MHHnkhUZXAFbBDTes+OjKqt7v+OOTqVOTj340mTNn6XtnnJEM+l9/vbz97UtHV7q7k89/PjnssOS223pe22yzVw61rIibb175cwEAAAAAAAAAAAAAlkelKIqi7AgAAAAAAAAAAAAAAACW6upqyzXXfD533fXDJJV0dbX2yn3r6gakVivywANdSQ7Jr371u1Sr1V65N8C6asyY5JlnVvy8Y49Nzjtv6fNK5fWPb25O3vrW5Kabln398MOTiy9e+nyXXZJp03oe//a3yTve0fP4Rz9KPvzhnsebbJLMnJm8/FfAW96SPPjgin+GgQOTxYuTuroVPxcAAAAAAAAAAAAAYHn4yRcAAAAAAAAAAAAAAIC1TH19Yw444L9z4okzs/vu/56mplEZMGDIGrzf4FSrgzJv3pY566wi1103Mu961/uNrgCsBnPm9M59Fi165ehKkjz00CuPe9neey99fPPNSx/PmpU8+eTS5/vss3JNlUrywgsrdy4AAAAAAAAAAAAAwPKoLzsAAAAAAAAAAAAAAACAVzd48AbZY49/z9vf/rk88sgVueWW0zJ79rRUKvXp7Fz0xhd4HZXKwBRFkVptWB56aEyuu+65zJ49PU1NTTn99K/msMMOWz0fAqAf6+7u+SrTO9+59PGMGcnf/tbzeL31khEjlr737LPLnvfss8mmm/Y8njBh5e5dV5e0tq7cuQAAAAAAAAAAAAAAy8PwCgAAAAAAAAAAAAAAwFquWq3LFlscnC22ODjz5j2RJ564IbNm3Zonn7wlL730cOrqBqQokq6u1hTFsr/hv1KpS339wHR3F+nsbM28ecmsWcmTT7Zn1qxqnn/+xTQ3t2eLLbbIBz/44Rx33HHZaKONyvmgAOuY9vakvj7p6irn/u98Z/KFL/Q87uhIPvShpe8NHrzssR0dr/28uXnl7l+tJm1tK3cuAAAAAAAAAAAAAMDyMLwCAAAAAAAAAAAAAADQh6y33qaZNGnTTJp0bJKkVuvOCy/8PbNn35lFi55NV1drOjoWpShqGTCgOfX1g9LUNCobbbRDFixozP/8zyV5+um7s912QzNlytBsuOGGmTBhQrbZZpuMHz8+TU1NKYoilUql5E8K0Pd1dSVlfTs98cTk299eOn5yzDHJjTcufX/x4mWPHzjwtZ8vWrRyDZVK0tm5cucCAAAAAAAAAAAAACwPwysAAAAAAAAAAAAAAAB9WLValw02eEs22OAtr3tcURQZM6aSf//3pcctXrw4TU1NrxhZMboCsHo0Nibd3b1/3zPOSD71qZ7H8+Ylhx+eXH/9ssfMm5e89FIyYkTP8w03XPb9jTZa+vjRR1euo1ZLBg1auXMBAAAAAAAAAAAAAJZHtewAAAAAAAAAAAAAAAAA1rxKpZLOzs4kSa1WS5IMHjx4ychKURSltQGsqxoakt789jpgQHLhhUtHV2bOTKZMeeXoysv+/Oelj3fffenjTTdNxo1b+vy661aup1brGZ8BAAAAAAAAAAAAAFhTDK8AAAAAAAAAAAAAAAD0Ew0NDa/53ssDLACsPpXK6h8e+fKXe8ZciiL56U+Xvt7YmFx9dXL00T3P585NTj45GT68Z3zl5a/11196zne/u/Tx+96XfP7zyaGH9oy3vOxPf0oefHDlWjs7k2HDVu5cAAAAAAAAAAAAAIDlYXgFAAAAAAAAAAAAAACgnzj00EMzYMCA3HbbbWWnAPQbW27ZO/cZPTrZc8+lz4cPT37zm+Tmm5f9OvDApcfceGPyta/1PK6rS77xjeSSS5Jddul5bebM5F//deWbhg9PhgxZ+fMBAAAAAAAAAAAAAN6I4RUAAAAAAAAAAAAAAIB+4r777ktXV1eefPLJV32/KIpeLgJY97397UmlUnbFa/viF5PDDkuuvTaZOzdpb08eeSQ544xkp52S1/grY7nssMNqywQAAAAAAAAAAAAAeFWVwk/EAAAAAAAAAAAAAAAA9AsPP/xwhg4dmtGjRy/3OUVRpLI2LwYArOUuuCA57rhk4cKyS3pXQ0Pyla8kn/tc2SUAAAAAAAAAAAAAwLqsvuwAAAAAAAAAAAAAAAAAesfmm2+epGdM5eU/q9VqkuSll17Ks88+m5aWlgwfPjyNjY0ZNmxYmpubS+sFWBfsuGNSq5Vd0fsGDUp22qnsCgAAAAAAAAAAAABgXVcpXv5JGQAAAAAAAAAAAAAAAPqdp59+OldeeWXuuOOOPPzww5kxY0ZeeOGFdHR0ZN9998173/veHHbYYRk6dGjZqQB9Uq2WDB6ctLWVXdK7BgxInn02GT687BIAAAAAAAAAAAAAYF1meAUAAAAAAAAAAAAAAKAfWrBgQc4///ycc845+dvf/pbOzs4kyVZbbZUdd9wxc+fOzX333ZdZs2blgx/8YM4888w0NTWVXA3QN+2ySzJtWtkVvWvMmOTpp8uuAAAAAAAAAAAAAADWdfVlBwAAAAAAAAAAAEB/0NGRPPNM0tqatLUlXV1JY2PP13rrJaNGlV0IAEB/UavVUq1Wc+655+akk05KkowdOzbrr79+Wltb8/TTT+eYY47Jl770pbS2tuaMM87IF7/4xQwfPjynnXZayfUAfdMnPpEcf3yyaFHZJb2jsTE57riyKwAAAAAAAAAAAACA/qBSFEVRdgQAAAAAAAAAAACsSzo6kgceSO66K7nlluTWW5PHH08aGpK6uqRS6fmq1ZKiSDo7e34h6fbbJ3vtley8c7LjjslGG5X9SQAAWFf95S9/yW677Za3vvWt+fa3v52ddtopzc3Neeqpp3LKKafk5z//ef7whz9kzz33TJK8613vyrXXXpuHHnoow4cPL7keoO9pa0vWX7//DK8MHJjMnJmMHl12CQAAAAAAAAAAAACwrquWHQAAAAAAAAAAAADrgu7u5I9/7BlOaW5O9twzOfHE5LzzkhkzesZVWlqShQuTBQuS+fN7Hi9alLS39zy/8cbk619P3v3uZPz4ZNSo5HOfS556quQPBwDAOqUoilx66aUZMGBAvvGNb2SvvfZKc3NzarVaxo4dm7POOitNTU35+c9/nnnz5iVJDj/88MybNy833HBDufEAfVRjY/KhDyUDBpRdsuZVKsn/+T9GVwAAAAAAAAAAAACA3mF4BQAAAAAAAAAAAFbBCy8k3/xmMmZM8s53Jjfc0DOysnBhsnjxil+vu7tnmKWtLXnxxeQ730k23zzZb7/kT39KarXV/hEAAOhnKpVKpk+fnk022SS77LJLkqRWq6VaraajoyN1dXXZddddM3369MyfPz9JMm7cuIwZMybTpk0rMx2gTzvhhKTaD36ir6kpOfnksisAAAAAAAAAAAAAgP6iH/wzbQAAAAAAAAAAAFj9nnwyOfLIZOzY5CtfSebMSRYtWv33aW/v+brmmuSII5JNNkl++EMDLAAArJoNN9wwtVotM2fOTNIzvJIkAwYMSHt7e+bMmZPOzs6st956SZJRo0alvr4+i1dmXRCAJMlmmyWTJ5ddseZtsEEyZUrZFQAAAAAAAAAAAABAf2F4BQAAAAAAAAAAAFZAUSTnnJNss01yySVJW1vS2to79160KHnmmeTTn07e9rbkscd6574AAKx7DjjggMycOTO/+93vkiT19fWp1WqZO3duzjnnnNx9990ZMmRIhg0bliQZN25ctt566+y5555lZgP0ef/5n0lTU9kVa87gwT2fsVIpuwQAAAAAAAAAAAAA6C8qRVEUZUcAAAAAAAAAAABAX/Dkk8m73pXce2+yeHG5LXV1ycCBySmnJB//eFKtltsDAEDfMn/+/BxyyCG5+eab89GPfjRbbbVVqtVqbrvttpx//vlJkj//+c/Zc889UxRFKpVKFi5cmCFDhpRcDtD3/cu/JBdd1DPmui6pr0922y25/nrDKwAAAAAAAAAAAABA7zG8AgAAAAAAAAAAAG+gKJL/+3+Tf/u3pL096eoqu2ipwYOTbbZJfv3rZPz4smsAAOhLpk+fnuOOOy633nprkqRaraZSqWS77bbLSSedlPe85z0lFwKsmxYsSMaPr+XFF9etFdXm5uRvf0s22aTsEgAAAAAAAAAAAACgPzG8AgAAAAAAAAAAAK+jqyt573uTyy5LFi8uu+bV1dUlgwYlV16ZTJlSdg0AAH1BURSpVCqZNWtWrrjiijz22GOZN29eNttss+y+++7ZddddX/O8uXPnZsSIEb1cDLDu6OjoyDbbfDKPPvrtJE1l56wWgwcnZ56ZfPCDZZcAAAAAAAAAAAAAAP2N4RUAAAAAAAAAAAB4De3tyWGHJTfemLS0lF3zxpqakv/5n+SAA8ouAQCgrymKIt3d3amvr3/d46655pqcd955+eUvf9lLZQDrnne84x25+eabs+mmN+a++7ZIW1ul7KRVUl+f7LZbcv31SaVvfxQAAAAAAAAAAAAAoA+qlh0AAAAAAAAAAAAAa6OOjp4Bkxtu6BujK0lP5zvekfzxj2WXAADQlxRFkUqlsmR0pVarveaxzz33XC644ILcfPPNvZUHsE756U9/mhtuuCEf+tCHcumlYzN8eCXVPv5Tfk1NyfnnG10BAAAAAAAAAAAAAMrRx/9JNgAAAAAAAAAAAKx+3d3JUUclt9+etLaWXbNiWlp62m+8sewSAAD6iso//Kb86qssABRFkSSZMGFCRo0alWuvvbZX2gDWJYsXL87ll1+eJDnhhBOy4YZNuemmIsOGFSWXrbzBg5Nrr0022aTsEgAAAAAAAAAAAACgvzK8AgAAAAAAAAAAAP/g+OOTa67pe6MrL2tpSQ46KHnggbJLAADoK7q7u5fruHHjxmXrrbfOVVddtYaLANY9LS0tqVarOemkkzJ69Oh0d3dnwoRKbryxkqFDk6RvDbA0NSWXX57stFPZJQAAAAAAAAAAAABAf1YpiqJv/WtsAAAAAAAAAAAAWIOuuio54oie8ZK+rFJJttwyuf/+pL6+7BoAAPqi7u7u1NXVJUlqtVqq1Wo6Ozvz6U9/Oj/60Y/S0tf/oxmgBHfffXeampqy1VZbLfP6vfcme+1VZN68WpK6cuJWwODBye9/n+yzT9klAAAAAAAAAAAAAEB/Z3gFAAAAAAAAAAAA/p/585MJE5IXXyy7ZPVoako++9nkS18quwQAgLXV3Llzc9ppp2XcuHEZN25cdt5557S3t2fYsGEZOnToq57z05/+NB/84Adzzz33ZOLEib1cDLB6tbYm992XPPpo0tbW87yrK2ls7PkaNiyZODHZbLOekdMVde6556apqSnHHHPM6x7X1dWVhx9OJk5ckK6uIUkaVu4DrWHVatLcnFx9dTJ5ctk1AAAAAAAAAAAAAACGVwAAAAAAAAAAAGCJd787ufjinl+0uq4YNCi5445k223LLgEAYG1VrVaTJE1NTWltbc1GG22UHXbYIU1NTRk7dmz22muvDBgwIMOGDcsuu+ySP//5zznooIPy9a9/PZ/61KdKrgdYfp2dyd13J3femdx0U3L77cmsWT3DpUWRdHcntVrP42o1qavr+bOrq+f8bbZJ9tyzZ3Bkl12SN73p9e938cUX58gjj8z666+fW2+9NRMmTHjDxsmTD8t9930udXVvy+LFq+FDr0aDBydvfnNy0UXJ5puXXQMAAAAAAAAAAAAA0MPwCgAAAAAAAAAAACS58srkHe9IWlrKLlm9KpVkyy2T++5LGhrKrgEAYG304x//OI899ljmzJmTG264IV1dXZk7d24WLFiwzHFjxozJsGHDUqvV8vDDD+eggw7KpZdeWlI1wPJ76qnk+99PfvjDnlGVzs6ktXXlrlWpJEOGJB0dPUMsn/1scthhyYAByx539dVX54ADDsjQoUPT2dmZH/zgBzn22GNTq9WWDF69mn333TfPPvtcPv3p+3P88V1pby+SDHjN43tDtZoMHJj8138lJ53UM0gDAAAAAAAAAAAAALC2MLwCAAAAAAAAAABAv7dwYbLZZsmLL5ZdsmY0NSWf+1zyxS+WXQIAwNqspaUlAwYMSHt7e+64444sXrw4c+fOzZ///Oe8+OKLeemll3L33Xeno6MjlUolTU1NmTdvXtnZAK+qVkuuvTY57bTkppt6XmtvX/33GTKkZ5jk+OOTj30s2WSTZNq0aZkyZUqmTJmSvfbaK1//+tez5ZZb5qabbsp66633qtfp6upKfX19DjzwwNx333352te+ls997qwsXPiDJLukpaWy+uOXw+DByZvfnFx4Yc+wKwAAAAAAAAAAAADA2sbwCgAAAAAAAAAAAP3ed7+bfP7zSUtL2SVrTnNzMmdOMmhQ2SUAAKyNuru7U1dXlyQpiiKVyit/wf8zzzyTjo6OtLe35y9/+UueffbZnHjiiRkwYEBv5wK8riuuSD70oWT+/GTRot6558CBPX/uscei3HbbxGy99ah897vfzU477ZT9998/119/fX74wx/mwx/+cGq1WqrV6jLnv/x9+OCDD84f//jHjB07Np2dnbn//um57LIROfnknuGYhQt75/M0N/cMyvzHfyQnnZT8v78iAAAAAAAAAAAAAADWOoZXAAAAAAAAAAAA6NeKIhk3Lpk1q+ySNau5Ofne95Jjjy27BACAvuJ/DwP872EWgLXV/PnJ8ccnl15a5rhqe6rVjnzuc4/m61+flCS56qqrcsQRR2T33XfPlVde+bpnf+xjH8vZZ5+dkSNHZtq0adl0002TJN3dPYMyp56a3Hlnz/POztVbXlfXMyCz+ebJZz+bHHHE0kEZAAAAAAAAAAAAAIC1VbXsAAAAAAAAAAAAACjT9dcn8+aVXbHmLVrU88tZAQBgeb08upLkVUdXuru7UxRFbyYBvKYrr0wmTEh+97syR1eSZGBqtSH5zncm5ZBDkuefTyZOnJgtt9wyV199db7//e+/6lkvfz/dcsstM2nSpFx33XVLRleSnlGUgw9ObropmT49+ehHe0ZWhwxJmppWvraxMRk6NBk0KHnve5PbbkvuuSd517uMrgAAAAAAAAAAAAAAfUOl8BMuAAAAAAAAAAAA9GMHHtjzy1n7w7+ma2pKbrgh2WmnsksAAABg9Vi0KPnwh5NLLy17cOWVBgwo0thYyU9/mgwYcHne8Y535JBDDslvf/vbJD1jK5VK5RXnPfvss9lwww3f8PodHcn99yd33pncfHPyl78kM2cmgwb1XLcoklqt59hqNalUev7/R0tLMmZMsssuyR579Px/gu23X7UBFwAAAAAAAAAAAACAshheAQAAAAAAAAAAoN+aPTuZMCFpayu7pHdUq8nRRye/+lXZJQAA9HXPP/98zj333IwfPz6HH3546uvry04C+qEXX0z23DN55JGkvb3smtfW1JScdNK8XHvtgfnLX/6SCy64IMccc8wrjqvVaqlWq6t0r/b2ZPr05L775mT+/PYURWMGD27OiBGD0tiYjBqVTJxoZAUAAAAAAAAAAAAAWHf4qRYAAAAAAAAAAAD6rXPPTYqi7IreU6sll1ySLFqUNDeXXQMAwNqmu7s71Wo1lUrlNY+p1brT1dWaBQuey5lnnp5hw0Zm++23zxZbbNGLpQA9Y6pTpvT82dFRds3ra2lJzjhjvey99w9TFJNy4YUX5qCDDkpzc/My33NXdHSlo6Mjs2bNyvjx41MURSqVStrbF+Saa87O1VdfnRkzZmTgwIGZPHlyPv7xj2fXXXdd3R8NAAAAAAAAAAAAAKB0laLoTz8yDgAAAAAAAAAAAEu9/e3JLbeUXdG7hg5NLrss2WOPsksAAFibdXa25Nln78ns2Xdl5swb8/TTt2fhwtkpiu5Uq/WpVKrp7u5KUktSl5EjJ2Ts2CkZO3ZKxozZMeuv/5bU1TWU/TGAddScOclOOyXPPJN0dZVds/yamoqMHPnLzJnzoVx55ZXZa6+9Vvpa3d3d+cAHPpCjjjoqBx98cJJk3rx5Ofnkk/OTn/wkDQ0NGT9+fBYvXpxZs2alsbEx5557bo455pglIy0AAAAAAAAAAAAAAOsCwysAAAAAAAAAAAD0S0WRrLdesmDBip977LHJeectfb48v6t0u+2SD3wg2Xnn5K1vTZqael5/4olks81e+7yBA5PjjkuOPjrZeutk0KCeXzD74IPJz36W/PrXK9Y+cGByyinJpz61YucBALDuu/rq3+aqq76a0aPnpL39xTQ0DEp3d0e6utqW+xoNDYNTqVTT1dWWESMmZMcdj8ukScemsXG9NRcO9Cvz5ye77JI8/njS2Vl2zYpraOhIZ+e/Z+rUe/KrX/0qI0eOXKkRlL/+9a+ZPHly/vCHP2S//fZLklxwwQV5z3vekylTpuSEE07IxIkTs3jx4lx44YU5/fTTs8MOO+Sqq67KyJEjV/fHAgAAAAAAAAAAAAAoTX3ZAQAAAAAAAAAAAFCG2bOTjo7eu98++yQnnrhi52y4YXLFFcmkScu+Pm5cz9eiRSs+vNLentxwg+EVAAB6FEUtjz12bW699bQ8/vgNaWrqTGtrz3vt7Su+aNDZuXjJ4xde+Huuu+4Lufbaz2WbbY7KrruelA03nLSayoH+qFZLDjwwmTmzb46uJEln54BUq1/NHXccl6eeeiqjRo1aqevcdNNNaWpqStP/W3Z96aWXctlll2X99dfP6aefnsmTJy85dscdd0x9fX2++c1v5qqrrso///M/r5bPAgAAAAAAAAAAAACwNjC8AgAAAAAAAAAAQL90113JgAFJW1vv3G/evJ4RlTvvTEaNSo4//o3PufDCpaMr992XfP/7yaOPJkOGJNtsk3R1rVzLnXeu3HkAAKw7urs7cscd38+tt34rHR0L09GxKElSv5p/0qSzsyVJcv/9F+Rvf/ufrLfe+Oy55xezzTZHpVKprN6bAeu8H/4wuffenlHRvqxWa8yCBd/JL37xg7z1rW9dqWs8++yzaWpqSmNjY5Lk6aefzt13350DDzwwkydPTnd3d6rVarq7u1NfX5899tgj3/3ud/PEE0+sxk8CAAAAAAAAAAAAAFA+wysAAAAAAAAAAAD0S7ffnixa1Hv3+9nPer6S5Nhj33h45cADkz326Hn84IPJ296WtLYuff+SS1a+Zc6cZOHCngEXAAD6n2ee+WsuuuioLFr0zJJhlDWtKLrT2dmS55+fnksv/UDuvPPsHH74LzN06Ma9cn+g73viieTkk5OW3vm2tcZVq4Pz6KNfWOnz58yZk6FDh2bUqFFJkqFDh6bz/2fvv8PtKgu08f/e++x9SiolJCQhJKGH0CQQAlFBBwQr4ACWcYaiji8zjjK+9o6/GUed0e9YX5zCgGLFAQsqiIUWkCYBpQgJhECCKbT0nL3PXr8/jgQjJe2cs06Sz+e69rVXe57nXgkXcMped6OR3XbbLUlSqVRSqVTS1taWJBk+fHg6OjpSFMWWhwcAAAAAAAAAAAAAGESqZQcAAAAAAAAAAACAMlx7bdJqlZ3iub32tU9v/+Y3yde/nixcmKxcmdx8c/LXf735cw8ZksyevcURAQDYyvT0dOcXv/hgzj9/Zh5/fO6Ala78uUZjZebPvy5f/vJ+mT37AiUAwAa1WsnrX5+sXVt2kr7TatXz858nl1yyeeOXL1+eRYsW5bzzzst///d/59JLL82yZcsycuTIJL3FK0nW/Tt2+fLlaTabGTNmTJ/kBwAAAAAAAAAAAAAYLGplBwAAAAAAAAAAAIAyLF1adoLnd9BBT2+/6U3rnzvssORrX0v23z/5wAc2fe6iSB59dMvyAQCwdXnkkdty8cWnZsWKR9Jsri47TlqtZrq7V+QnP3l7br/9wpx88kUZMWJ82bGAQeq885Lf/S7p6Sk7Sd9atSo566zkxS9ORo3atLGLFi3Kk08+mU9/+tPrHb/99tuzbNmyjBgxIsnTxSv33HNPiqLIxIkT+yQ7AAAAAAAAAAAAAMBgoXgFAAAAAAAAAACA7dLq8p81/bx22GH9/a9+Nbn00uTkk5O3va332Hvf21vAcvfdmzZ3USRr1vRJTAAAtgKzZ1+QH//47wZF4cqfazRWZv786/LlL0/Jm950eSZMOKrsSMAg88gjvV//rlxZdpL+sXp1cvbZycUXb9q4//mf/8nChQuzfPnyLF26NI8//ngeffTRjB07dr3rqtVqkuSKK67ImDFjMnny5L6KDgAAAAAAAAAAAAAwKCheAQAAAAAAAAAAYLvU3V12guf3p8UoCxb0PoS1KJKf/Sx59auTceOSajU54YRNL15ptQZ/8QwAAH3jhhs+l1/+8sODsnTlKa1WM93dy/P1rx+X173u+9lzz+PKjgQMIl/5StJslp2i/3R3Jz/6UW/BzJ91pjyvyZMnb1SJSqVSycMPP5wdd9wxp59+esaNG7cFaQEAAAAAAAAAAAAABp9q2QEAAAAAAAAAAACAZ3rwwae358/vLV1Jet//9NzIkZs+d6XSW9oCAMC27Zpr/im/+tVHBnXpyp9qNFbl298+Mffe++OyowCDRKORfOlLydq1ZSfpX5VKct55mze2KIo0m80UT33j4FnO77bbbvnmN7+ZD3/4wxkyZMgWJAUAAAAAAAAAAAAAGHx8bBoAAAAAAAAAAIDtUmdn2Qme39VXP729++69D2FNet933/3pc39awrKxKpXBf/8AAGyZm276Uq677l/SaKwqO8omaTZX53vfOy3z5l294YuBbd4PfpD09JSdov+tWZN88YtJs7lp44qiSKVSSa1WS6VSyZIlS/LII4/k0UcfzZo1a5Iklae+oQAAAAAAAAAAAAAAsI2qlR0AAAAAAAAAAAAAytAfxSMf+1jy8Y/3bl9wQXLmmU+fmzAhOfTQ3u2n3pNkyJDkxBN7t5cuTWbN6t2+8MLkwx9ORo5Mxo9Pvvzl5PvfT046qXc/SZYvT370o03PWakkXV2bPg4AgK3DnXd+N1de+d40m6vLjrJZGo1V+eY3X5mzzpqVXXc9uOw4QIk+/ener323B81m79f4J5+88WMqlUq+9a1v5fLLL8/ixYvTaDRSq9UyYsSITJgwIdOmTcuMGTMyfvz4dHR09F94AAAAAAAAAAAAAIASKV4BAAAAAAAAAABgu7Tbbslddw3cei99aW8Zy58bPbq3UCVJrroqeclLereXLEnOOiv59reTej05++ze11MajeStb+0ta9kcY8du3jgAAAa3J598KD/4wVlbbenKUxqNlfnOd07K3//9PanVlAXA9ujuu5M77yw7xcBZvry3aGZji1eWLl2aN77xjbnuuuuyZs2aJMnw4cNTrVazZs2arF27NklSq9XywQ9+MO9///vT2R8ttAAAAAAAAAAAAAAAJVO8AgAAAAAAAAAAwHbp6KOTX/2qt8BksLrkkmTGjOT9709e/OJkp52Sxx5Lrrmm92Gst966efOuWpUceGDfZgUAoHxFUeSSS96Ynp61ZUfpEytXLs6vfvXhHHfcv5YdBSjB+ecP7q/Z+8Ps2cmCBcn48c9/3bJly/KhD30oP//5z/OKV7wib3vb2zJy5MgURZG1a9dm2bJleeihhzJ79uxcffXV+cQnPpHf/va3+d///d8URZFKpTIg9wMAAAAAAAAAAAAAMBAqRVEUZYcAAAAAAAAAAACAgXbllckppyTLlpWdZODtsUcyd27ZKQAA6Gu/+c1/5vLL/zGNxsqyo/SZWq0rZ555TcaNO6zsKMAAO/zw5JZbyk4xsEaMSC68MDnppOe/7tZbb80xxxyTE088MV//+teft0jloYceylve8pb8+te/zn/+53/mtNNO69vQAAAAAAAAAAAAAAAlq5YdAAAAAAAAAAAAAMpw6KHJmjVlpyjHjBllJwAAoK89+eRD21zpSpI0m6tz8cWnptlcW3YUYAAVRXLXXZs39vTTe8c/9dqQej1561uTb3wjufPOZOnSZO3aZOHC5JJLkhe/+NnHvfOdyXe/m9x///rrnX765uVOkhUrkptu2vB1c+fOTbPZzGmnnZZKpZJms5lWq7Xeq6enJ41GIxMmTMjnPve5VKvV/OpXv9r8cAAAAAAAAAAAAAAAg1St7AAAAAAAAAAAAABQhp13TkaM6H2g6vZkyJDkRS8qOwUAAH2pKIpccskb09OzbZaTrFy5OL/85Yfyspf9W9lRgAHywAMDt9ZOOyX/8R/PPD52bHLyyb2vt741+a//Wv/8xz+e7LBD32ZptZJrrtnwdStXrkytVktbW9sfx7VSqz33RwU7OzszYcKELFu2rK+iAgAAAAAAAAAAAAAMGtWyAwAAAAAAAAAAAEBZDj207AQDr1ZLpk0rOwUAAH3poYeuzyOP3JZWq1l2lH7RaKzKzTd/OatWPVp2FGCA3Hpr79evA+nqq5Ozz06OPTb5u79LFi9++tznPpd0da1//W9/m/z3f/eOWbSo73LccUdSFM9/za677pqiKHLppZcmSdrb25/1uqeKWe67774sWLAgkyZN6rugAAAAAAAAAAAAAACDxAD/+jkAAAAAAAAAAAAMHq95TXLddcmqVWUnGTitVnLQQWWnAACgL11//WfSaGzr/1NbyW23nZ+ZM99TdhBgANx4Y7JixcCstXJl8uIXJ9de+/SxX/wi+cMfkksu6d0fPjw54IDk5pufvubFL356+33v67s8jUayYEGy227Pfc3LXvayvPzlL8/555+fpUuX5pRTTsmhhx6aMWPGpLOzM0mydu3aNBqNzJs3L+eee24qlUqOOeaYvgsKAAAAAAAAAAAAADBIKF4BAAAAAAAAAABgu1MUyerVyStfmfzf/1t2moFTrydnnZV0dJSdBACAvrJixaLMmfOzJEXZUfpVs7k6v/7153LUUf83lUq17DhAP7vhht7i0IGwYsX6pStP+f3vn3ndQGhvT+644/mLV9ra2vK5z30ujz/+eH74wx/mZz/7Wfbee++MHz8+O+20U7q6urJ27dr89re/ze23354k+exnP5vjjjtuYG4CAAAAAAAAAAAAAGAAKV4BAAAAAAAAAABgm9ZqJffem9x6a3L99cl11/U+PLXZTGq13vftRVtb8o53lJ0CAIC+dOut/5FKpewUA6O7e2Xmzr0ye+11fNlRgH62bFnZCZLXve7p7XvvTe6+e2DWLYpk+fINXzdhwoRccsklueyyy3LppZfmlltuye9///t0d3cnSYYMGZKddtop06ZNy/vf//6cfPLJ/ZwcAAAAAAAAAAAAAKAcilcAAAAAAAAAAADY5jSbyQ9/mHz2s72FK/V67/EVK9a/rqdn4LOVadq0ZM89y04BAEBfabV6cuONn0+zuabsKAOiu3t5Zs36jOIV2A6sKflfa697XfLBD/Zud3cnb33rwK3daiWrV2/ctSNGjMgb3/jGHHfccVmwYEEWLVqUxx57LGvWrMmQIUOy33775eCDD+7fwAAAAAAAAAAAAAAAJVO8AgAAAAAAAAAAwDZj4cLkvPOSL32pt3xl+fLe42vXlptrMBg+PHnf+8pOAQBAX5oz56fp6ekuO8aAevjh67Ns2cMZMWK3sqMA/ai7xH+1nXNOb5FrtdpbAPP61yfXXDNw67dam148s8suu2SXXXZ51nNFUaRSqfRBMgAAAAAAAAAAAACAwUnxCgAAAAAAAAAAAFu9229PPvjB5Be/SCqVTX9A6fagoyN5xSvKTgEAQF+aO/dn6e5eUXaMAVWt1vPgg9fmwAPfUHYUoB+1tZWz7uc+l/zjP/ZuP/FEcvLJyVVXDWyGajWp1zd9XE9PT9ra2rJ48eIsWbIk9Xo9O++8c3beeee+DwkAAAAAAAAAAAAAMIgoXgEAAAAAAAAAAGCr1d2dfPzjyb//e2/ZSlGUnWhwGjo0+bd/K+/BtQAA9I/5869L0jf/E7zHHsfloIPelN12m5Fhw8amra2elSuXZMWKP+Shh67Lvfdelgce+OUmz3vssZ/KzJnvW7c/e/YF+cEPztzsnN3dK/LwwzcoXoFtXGfnwK7X3p58/evJaaf17j/4YG956V13DWyOpLdQtqvr+a/59re/nauuuipf+tKXUqvV/jiuks9//vO59tprM3fu3FSr1UyZMiWnn356jjnmmNQ3p80FAAAAAAAAAAAAAGAroHgFAAAAAAAAAACArdLs2cmppyYLFyarV5edZvCq1ZLp05O/+ZuykwAA0JeKopWlS+/e4nmGDBmVk0++KHvtdfwzzo0cOSEjR07I+PGHZ8aMf8w//VNnenrWbvTcu+/+whx55Lu3OOP6ij8WzgDbsg0Vj2yOj32st7w1SS64IDnzjx1QnZ3J5ZcnRx/du//448l73pPsuGMyc+bT4++9N1my5On9445Lhgzp3X7qPUkOPTR54one7euuSx59dNNyVqvPXzyzZs2afOELX0hXV9e60pUkefvb357zzjsvSTJp0qT09PTk29/+dr75zW/mn//5n/OBD3xg04IAAAAAAAAAAAAAAGwlFK8AAAAAAAAAAACwVenuTs49N/n//j+FKxujszO56KKkUik7CQAAfemxx+amUmnbojna2jryV3/104wbd9i6Y3feeXHuuefSrFjxSOr1oRk9emr23vtVmTjxRZs0d3v7sJx00tdSrbal0Vider3vWhSWLr07RdFKpVLtszmBwWXKlOQ3vxmYtcaMebp0JektXPnud5953RlnJBde+PT+f/xHMmnSM697xzt6X0lyzDHJ1VdvWp6iSPbc87nPP/744/nd736Xdzy1SJJf/epXOe+88zJ9+vS84x3vyOTJk9NqtXLTTTfls5/9bD7+8Y/nmGOOyZFHHrlpYQAAAAAAAAAAAAAAtgKKVwAAAAAAAAAAANhqPP548tKXJvfeq3RlYwwdmnz5y8m4cWUnAQCgry1ceMsWF4/MmPHO9UpXfvjDN+e2285f75r77vtxZs36TMaMOTitVmOj5z7hhM9nxx0nZ8GCm/Loo/fmoIPetEVZ/1Sl0pbHHpuTnXfep8/mBAaXF74wufTSZNWqspMMvDVrkv33f+7zixcvzooVK7LXXnslSVauXJkf/vCHGT58eL7whS9k+vTp666dOXNmjjzyyBx11FG54IILFK8AAAAAAAAAAAAAANukLfuEDQAAAAAAAAAAAAyQRYuSww9P7rpr+3zw6qaq1ZIjjkj++q/LTgIAQH9YsODGdHev2KI5Dj74jHXb8+Zd9YzSlT+1aNHtKYrWRs27774n5gUvOCvd3StzySVvSqvV3KKcf65SqWbhwlv7dE5gcJk2rffr2s1x4YVJpfL06ynnnvv0sTPPfPr4gw+uf/1zvS68cP11Jk/e8Jirr970/HvskdTrz31+5cqVGTp0aNasWZMkWb16de6///7stddemT59etauXZuiKNLT05MkmThxYg477LDcc889mx4GAAAAAAAAAAAAAGArsJm/fg4AAAAAAAAAAAADZ9Gi5LDDet8bjbLTDH7VarLzzsk3vrH+Q2YBANh2PPHEA0mKzR5fq3Vll12mrNufM+fy9c7vuushqdeHrnds2bKH8uST85933qFDR+fVr/6PJMmVV747jz1232ZnfC49PWuzYsUf+nxeYPA46KBk9eqyU5Rj5sznPz9ixIjsvPPOueWWW5IkbW1tGTp0aFqt3nKs9vb2tFqtFEXvfyOazWZ6enrS1dXVr7kBAAAAAAAAAAAAAMpSLTsAAAAAAAAAAAAAPJ/HH+996KjSlY03cmQya1ay665lJwEAoL80GlvWSNDVteN6+6tWLV1v/+STv56zzrpuvddhh529wXlf/er/ytCho3PffT/JLbect0UZn0ur1UyzuZ02MsB2oqMj2X33slMMvKFDN1y8csABB+TVr351/ud//ic//elPs+OOO+aVr3xlHn744Xz7299OpVJJW1tbarVakuT666/P3XffncMOO2wA7gAAAAAAAAAAAAAAYODVyg4AAAAAAAAAAAAAz2Xt2uSYY5KHHlK6sjEqlWT48OTqq5M99yw7DQAA/WlLi1fWrHlivf0hQ3beovmSZMqUv8y++746q1YtzQ9+cNYWz/dciqK1xfcPDH4zZiRz55adYmBVKsm0aRu+7v/8n/+T6667Lq9+9avz93//99lnn30yduzYfOQjH8nixYszZcqU7Ljjjrnlllvy0Y9+NHvssUde/epX9/8NAAAAAAAAAAAAAACUQPEKAAAAAAAAAAAAg9ZHPpLMmZN0d5edZPCrVpMdd0yuuSbZf/+y0wAA0P+KLRrdaKzK0qX3ZNSo/ZIke+xxXGbN+sy68//v/x2YJDn99F9l0qRjNmrOESN2S5IMGTIq7373H571mkMOOSOHHHJGLr/8nNx44+e34A627P6Bwe/UU5Mf/jBZvrzsJAOnszM54IANXzd16tR885vfzNvf/vZ88YtfzLBhw5IkK1asyDnnnLPetePHj8/HPvaxHHHEEf2QGAAAAAAAAAAAAACgfIpXAAAAAAAAAAAAGJRuuSX50peS1avLTjL4dXYmo0Yl116bTJpUdhoAAAZCrda1xXPMnn1Bjj32U0mSPfY4NlOnvi533vmdLZ63/1VTrw8pOwTQz175yqS9vewUA6erKznnnKStbeOunzJlSr73ve/lmmuuyeWXX577778/q1evTqPRSFEU6ejoyMEHH5xzzjkne+yxR79mBwAAAAAAAAAAAAAok+IVAAAAAAAAAAAABp21a5PTTlO6sjG6upI3vjH5939Phg0rOw0AAAOlvX3Li0duvPHzOeCA12fXXQ9Jkrz2td/IXnu9PPfe+6OsWrU0Q4aMysiRuz9j3MSJR+eMM65KkjzxxLx8/vOTkyQPPnh1Lr/8nGdcf+CBb8z48dOTJAsW3JTf/vabefDBqzc7d1tbLbVa52aPB7YOtVryzncmn/xksmZN2Wn6X1Ekb33rpo3Zcccdc+KJJ+bYY4/NkiVLsmzZsrRarYwcOTKTJ0/un6AAAAAAAAAAAAAAAIOM4hUAAAAAAAAAAAAGnY98JFm0qOwUg1tnZzJyZPKtbyUveUnZaQAAGGjDh++2xXM0m2ty0UXH55RTvpNJk45JtdqWQw45PYcccvqzXt/T0/288/3hD7Pzhz/MfsbxXXc9ZF3xypIld+XGGz+/Rbnb2tozZMguWzQHsHX427/tLV7Z1lUqyctfnowevXnjhw4dmqFDh653rCiKFEWRarXaBwkBAAAAAAAAAAAAAAYvxSsAAAAAAAAAAAAMKrfemnzpS8nq1WUnGbyGDEne8Ibk3/89GTas7DQAAJRht92OyB13fC3d3Su2aJ6VKxfnwgtfkn32eXUOPPCvMn789Awbtmuq1basWfNEHntsThYsuDH33ntZHnjgl32UfsuNHXto2RGAATBmTPKylyU/+lFSFGWn6T9DhiTvfveWzVH8yR9QpVJZ9wIAAAAAAAAAAAAA2NZVimJb/pVzAAAAAAAAAAAAtjbHHpv84hdlpxh8Ojp6348+OvnoR5OZM8vNAwBAuZYsuSv/9V9HbHHxytaora09H/zgqlSrbWVHAQbArFm95SurVpWdpP/suWdy331JX/ek9PT0ZMmSJRk2bFiGaW4FAAAAAAAAAAAAALZR1bIDAAAAAAAAAAAAwFPmz0+uu67sFIPL8OHJyJHJu96VzJmTXHGF0hUAAJKdd943PT2NsmOUYqed9lG6AtuRmTN7S1rb28tO0j+6upL/+Z++L11Jkrlz52bcuHEZMWJEGo3t878ZAAAAAAAAAAAAAMC2r1Z2AAAAAAAAAAAAAHjKl7+cFEXZKcpTqfQWrTSbvduHHJK84x3JyScn9XrZ6QAAGEyq1bbstNPeWbLkd2VHGXC7766JELY3//3fyV57Jd3dZSfpW11dyd/8TfKiF23ZPMWffDOl8icNLtVqNePGjUuz2UzdNxYAAAAAAAAAAAAAgG2U4hUAAAAAAAAAAAAGhe7u5Lzztr2HqG5Ivd77oNUpU5IXvziZMSOZNi3Zfffe8hUAAHguu+8+c7srXmlvH5YJE44qOwYwwEaNSs4/P/nrv05WrSo7Td/ZYYfks5/dvLFPla1UKpX1ylb+9Pxee+2Vhx9+eAsSAgAAAAAAAAAAAAAMfopXAAAAAAAAAAAAGBQuvTT54zNDtwtDhyb/+7/J8ceXnQQAgK3VHnscm9/+9pvp7l5edpQB02r1ZMKEmWXHAErw2tcmF16YXH75tlHa2tWVfOc7vd8f2BxPla3MmTMnjz/+eCqVSoYOHZqddtopo0ePXne+p6cnbW1tfRUbAAAAAAAAAAAAAGDQUbwCAAAAAAAAAADAoPCv/5os336eF52VK5PPflbxCgAAm2/ffV+z7sH624sxYw7MTjvtWXYMoCT//d/J3ntv/cUrXV3J3/xN8qIXbd74OXPm5FOf+lRuueWWrF69Os1mM21tbRk+fHgmTJiQww8/PMcdd1ymTp2aoZvb7AIAAAAAAAAAAAAAsJWoFEVRlB0CAAAAAAAAAACA7Vt3dzJsWNJolJ1kYA0d2ls2s509KxsAgD505ZXvy403/nt6erbyFoKN0N4+PCeddEGmTHlt2VGAEl17bXLCCcmqVWUn2TwdHclBByVXX91bwLKpfvCDH+Sss87K448/niTZZ599Mnz48DSbzSxfvjyLFy/OihUrkiTvec978uEPfzjDhw/vy1sAAAAAAAAAAAAAABhUamUHAAAAAAAAAAAAgDvvTDo7N7145fTTkwsueHp/YwpMDjwwOeus5PDDkxe8IBkypPf4vHnJ5MnPvH7ixN5zz+dVr0p+/OONDP0nWq1k/vzeNQAAYHNMn/73uemmL5QdY0BUq7Xsu+9ryo4BlOxFL0ouvjg55ZRk9eqy02ya9vZkjz2SX/xi80pXbr311nzkIx9JpVLJl7/85Rx//PFptVopiiKNRiPLly/PggULctttt+VHP/pR/vVf/zWPP/54/uM//iNFUaSi+RUAAAAAAAAAAAAA2AYpXgEAAAAAAAAAAKB0t97aW0IyEF760uSccwZmrQ2p13vvXfEKAACba+TI3TNhwsw88MAvyo7Sr2q1zkyf/vZUqz4KAySveEVvEesZZ2w95Svt7b1f/19zTTJ8+ObNcc011+S+++7Leeedl9NPP/05r3vta1+bd7zjHXnDG96QH/7wh3nd616Xv/iLv9jM5AAAAAAAAAAAAAAAg5tPmwAAAAAAAAAAAFC6665LVq4cmLWeeCL56U+TW25JRo1Kzj5748f+5CfJJz/5zON33rl5WVasSH796+S1r9288QAAkCQzZ743CxbcmO7uFWVH6TdFUeSww/5P2TGAQeS005Jhw5JTT01WrSo7zfPr7Ez22y/51a+SHXbY9PE9PT1ZvHhxHnzwwZx22mlZunRpPv3pT6enpyetVitFUaStrS1tbW3p6urK2LFjM3ny5Lz5zW/OW97ylsydO1fxCgAAAAAAAAAAAACwzaoURVGUHQIAAAAAAAAAAIDt2z77JPfdt+njTj89ueCCp/crlc0fP29eMnnyM6+ZOLH3XNJ77ZlnbnLM53XEEb3lKwAAsLmKopXzzjskS5bcmaJolR2nz9VqnTnggDfkxBPPLzsKMAhde23ymtf0lq90d5ed5pmGDk1e+MLkkkuSIUM2ftzSpUtz8803Z86cOXniiSdSr9ezevXqVKvVjRpfq9VSFEW6u7vT3t6eQw45JNOnT8/o0aM3804AAAAAAAAAAAAAAAanWtkBAAAAAAAAAAAA2L41Gk8Xmwx2r3lN8thjvQ9KfeSR5Je/TD71qc0rjXnKnXf2XT4AALZPlUo1p5763Xz1q4em2Vxddpw+19ExIiec8PmyYwCD1ItelMyZk7zlLcnPftZbwDIY1OtJR0fyla8kb3rTxpXFtlqt/P73v8+sWbOyaNGitFqttFq9hVpr167d6NKVJGk2m0mStra29PT05De/+U1uv/327LzzznnhC1+YKVOmpK2tbbPuDQAAAAAAAAAAAABgMKkURVGUHQIAAAAAAAAAAIDt16OPJuPHJ2vXbvrY009PLrjg6f2NeYjpc42fNy+ZPPmZ10yc+PzFMCtWJC97WXLDDZu29p/q6Uk24dmpAADwrK677lO55pp/SqOxsuwofaZW68ob33hZJk9+adlRgK3A97+fnHlmsnr15n2foa8MHZrMmJF8/evJ2LEbvn716tX59a9/nZtuuimtVivd3d39mq+9vT2VSiXTpk3LkUcemWHDhvXregAAAAAAAAAAAAAA/cnHtAEAAAAAAAAAACjV6tVJW1vZKZ5bUSS33ZZ8+MPJa1+bHH98cu65yco/Pst62LDkv/5r8+ev1ZI1a/omKwAA27ejjnpPdtxxz1Qq28bHRWq1zhxwwOuVrgAb7aSTkjlzkpe/PBkyZOBLTru6er9P8JWvJFdeuXGlK/fcc08+//nPZ9asWVmzZk2/l64kSXd3d9auXZsbb7wxX/ziF3PHHXekKIp+XxcAAAAAAAAAAAAAoD/Uyg4AAAAAAAAAAADA9m3NmoF/EOqmmD8/OfTQ9Y/97GfJwoXJV7/au7///skeeyT337/p87e19f4ZDBmy5VkBANi+VattOfXU7+arX31Bms3VZcfZYh0dI/Lyl3+h7BjAVmbnnZNLL01uvDH5t39LLrssqVR6i1/7y/DhvV/Xv+tdyZvf3JthQ1atWpUf/ehHmTt3bhqNRv+Fex49PT3p6enJZZddljvuuCMnnXRShg0bVkoWAAAAAAAAAAAAAIDNNYg/qg4AAAAAAAAAAMD2oCjKTrB5Zs1af3/MmM2fa2v9MwAAYPAZNWrfHHfcv6Ze37qb/Wq1rpx66vfS3q4AANg8RxyRXHxx8tBDyUc/mowenfRlp0i9nnR0JMcck3znO70Fre9978aVrtxzzz35whe+kPvuu6+00pU/1Wg08sADD+SLX/xi7rjjjhS+UQEAAAAAAAAAAAAAbEUUrwAAAAAAAAAAAFCqrq6k1So7xXM79NDeh6n+uRe+cP39Rx7ZvPl7enr/DAAAoK9Mn/73OeKIc1KvDy07ymap1bry2td+IxMnvqjsKMA2YNSo5P3v7y1G+c53krPOSvbbr/dr/eHDk6Eb8a/KtrZkxIjeopUddkiOPjr58IeTe+5JfvWr5OUvT6ob8Um9VquVH/zgB7nkkkuydu3a9PT0bPH99ZVWq5Xu7u5cdtllufjiiwdVNgAAAAAAAAAAAACA51MrOwAAAAAAAAAAAADbt66u3vKRvvSxjyUf/3jv9gUXJGee+fS5CRN6y1SSp9+TZMiQ5MQTe7eXLk1mzerd/od/SI49NvnGN3qPrVmTzJyZvPvdT4+9+eZk3rzNy9psJp2dmzcWAACey0tf+k9Zs+bx3H7719JorCw7zkar1bryyld+OVOmnFx2FGAb09aWvOIVva8kaTSSu+9Obr219+v9u+5KVq/u/bq/2ewtWenqSkaO7P0+wOGHJ9OmJWPHbt76PT09+e53v5sHHnggjUaj726sjzUajdx333256KKL8sY3vjH1Z2ujBQAAAAAAAAAAAAAYRBSvAAAAAAAAAAAAUKoRI5JWa+DWe+lLe8tY/tzo0cn3v9+7fdVVyUte8vS53XZL3ve+Z59v0aLkjDM2P8/QoUm1uvnjAQDg2VQqlbziFV9OvT4kt9zy/9JorCo70gbVal159av/Mwcd9FdlRwG2A/V6ctBBva8/LWztD81mMxdddFEWLFiQZrPZv4v1gWazmYcffjgXXHBBzjjjDOUrAAAAAAAAAAAAAMCg5qPaAAAAAAAAAAAAlKpeTyZNKjvFc/vUp5KPfCS59trkoYeStWuTFSuSO+5I/uVfkgMOSO66a/PnP+CAvssKAAB/qlKp5GUv+7e86EUfTK02pOw4z6OSen1ITj31u0pXgG1Oq9XKd7/73a2mdOUpzWYzixcvzkUXXZSenp6y4wAAAAAAAAAAAAAAPKdKURRF2SEAAAAAAAAAAADYvp1xRnLhhWWnGHjVavJ//2/ymc+UnQQAgG3d3LlX5pJL3pi1a1ekp2dN2XHWqdeHZOTISTn11O9m9OipZccB6FNFUeTSSy/NPffck0ajUXaczVKr1bLHHnvk9a9/fSqVStlxAAAAAAAAAAAAAACeoVp2AAAAAAAAAAAAAJg5Mxk6tOwUA2/YsOSII8pOAQDA9mDPPY/LO94xN1Onnpp6fUjZcZJUUqt15YUv/EDOPvt2pSvANum3v/3tVl26kiTNZjMPPPBAbr755rKjAAAAAAAAAAAAAAA8K8UrAAAAAAAAAAAAlG7atKS6Hf5GW7PZe+8AADAQOjpG5OSTv5bXve77GTJkVNraOkvJUa8PzahRU/LWt96cF7/4w6lWa6XkAOhPK1asyI9//OOtunTlKY1GIz//+c/z+OOPlx0FAAAAAAAAAAAAAOAZKkVRFGWHAAAAAAAAAAAAYPvW3Z0MG5ZsA88i3SRDhybLlyeVStlJAADY3qxduyxXXfXx/OY3/5kk6e5e0e9rtrcPS70+NC984fsyffo/KFwBtllFUeSiiy7KvHnz0mq1yo7TJyqVSsaOHZu3vOUtqfhGBgAAAAAAAAAAAAAwiCheAQAAAAAAAAAAYFA49NDkttvKTjGwjj02ufLKslMAALA9azbX5M47v5vrrvt0nnxyXprNNSmKvisJaGtrT1LNbrvNyMyZ781eex2fSqXaZ/MDDEZ33HFHLrvssjS2sYbZer2eY489NtOnTy87CgAAAAAAAAAAAADAOopXAAAAAAAAAAAAGBS+9a3kb/82WbGi7CQDY9iw5OKLkxNOKDsJAAD0Wrjw1txww+fy+9//IEXRSrVaT3f38iQb/9GTSqWW9vYhaTbXpr19WA455IxMn/727LDDpH7LDTCYrFixIl/84hfT3d1ddpR+Ua/Xc/bZZ2fHHXcsOwoAAAAAAAAAAAAAQBLFKwAAAAAAAAAAAAwSa9cmo0cny5aVnWRgjBmTLFyYVKtlJwEAgPUVRZEnn3wwCxfemgULbsy8eVdnyZI702o1Uq3WUqlUk1SSFCmKVnp6GmlvH5Zddz0kkyYdk3HjDs+4cdMydOjosm8FYMBddtllue2229JqtcqO0i8qlUr233//nHLKKWVHAQAAAAAAAAAAAABIktTKDgAAAAAAAAAAAABJ0tGRvO1tyec/n3R3l52mf3V1Je96l9IVAAAGp0qlkh12mJQddpiU/ff/yyS9ZSyrVz+WZnN1ms016enpTltbR+r1rtTrQ9PZObLk1ADl6+7uzh133LHNlq4kvf89+P3vf5/Vq1enq6ur7DgAAAAAAAAAAAAAAKkURVGUHQIAAAAAAAAAAACS5MEHk/32S9asKTtJ/+roSBYsSHbeuewkAAAAQF+59dZbc8UVV6TRaJQdpV/VarUcc8wxmTlzZtlRAAAAAAAAAAAAAABSLTsAAAAAAAAAAAAAPGXixOSoo8pO0b+q1eQ1r1G6AgAAANuSoigya9asbb50JUmazWZ+/etfpyiKsqMAAAAAAAAAAAAAACheAQAAAAAAAAAAYHD59KeTrq6yU/Sfjo7kE58oOwUAAADQlxYsWJAVK1aUHWPAdHd3Z+7cuWXHAAAAAAAAAAAAAABQvAIAAAAAAAAAAMDgcthhydlnJ0OGlJ2k7w0dmnzkI8l++5WdBAAAAOhL119/fRqNRtkxBkx3d3euv/76smMAAAAAAAAAAAAAACheAQAAAAAAAAAAYPD55CeTXXYpO0XfqlaTPfZI3vvespMAAAAAfe3+++8vO8KAmz9/foqiKDsGAAAAAAAAAAAAALCdU7wCAAAAAAAAAADAoNPRkVx8cdLVVXaSvtPRkXz3u0lbW9lJAAAAgL60fPnyNJvNsmMMuGq1mkcffbTsGAAAAAAAAAAAAADAdq5WdgAAAAAAAAAAAAB4Nocfnpx9dnLeecmqVWWn2TJDhyYf+lCy335lJwEAAAD62sKFC1Or1dLT0/O81x188ME56aST1u2fe+65z7jmYx/72Lrt73//+7n99tufd84xY8ZkxowZGTt2bIYPH56Ojo709PTkiSeeyLx583L99dfnySefXG/M7rvvngMPPDDjxo3L6NGjU6v1fsxw3rx5ufDCCzd0u+tUKpUsXLgwo0aN2ugxAAAAAAAAAAAAAAB9rVp2AAAAAAAAAAAAAHgun/xkMnly0t5edpLN19mZHHxw8t73lp0EAAAA6A8LFy5Md3d3KWvvuuuuOeSQQzJmzJgMGTIkbW1taW9vz+jRozN9+vS87W1vyw477LDemClTpuSwww7LuHHj1pWubI7u7u48/PDDW3gHAAAAAAAAAAAAAABbZvN/KxoAAAAAAAAAAAD6WUdHcs01yWGHJQ89lDSbZSfaNO3tyV57JVdckbS1lZ0GAAAA6A/z5s1LURSlrL169ercdtttefDBB7N8+fJUq9XsvffemT59epKkq6srhx56aH75y1+uG7Ny5crcc889eeSRRzJ69OhMnTp1s9efP3/+Ft8DAAAAAAAAAAAAAMCWULwCAAAAAAAAAADAoLbTTsmsWb3lK4sXbz3lK+3tyYQJydVXJ8OGlZ0GAAAA6C+LFi0qbe177703995773rH5syZk9133z277rprkqSjo2O989ddd9267aOPPnqL1l+6dGmKokilUtmieQAAAAAAAAAAAAAANle17AAAAAAAAAAAAACwIWPHJrfc0ltk0t5edpoN6+hI9tknuemm3uIYAAAAYNtUFEXWrl1bdox1Ojo6MnXq1IwaNWrdsTlz5vTrmoPp/gEAAAAAAAAAAACA7U+t7AAAAAAAAAAAAACwMZ4qXznmmGTu3GTVqrITPbshQ5KDD05+9rNk2LCy0wAAAAD9qdFopFqtptVqbfLYj33sY32W43Wve13222+/9Y49+eSTue6663Lffff12Tp/rlKppNFopLOzs9/WAAAAAAAAAAAAAAB4PtWyAwAAAAAAAAAAAMDG2mmn5Oabk7e/PenqKjvN+iqV3kwf+EByzTVKVwAAAGB70Gw2U6lUyo7xnGq1Wr/OX61W02w2+3UNAAAAAAAAAAAAAIDn07+/NQ0AAAAAAAAAAAB9rKMj+fSnk9NOS049NVm0KFm1qtxMQ4cmu++eXHxxMnVquVkAAACAgVMUxWYXr5x//vnPOHbWWWdt1ly/+MUvcsMNN6SzszOTJk3K9OnTM3LkyBx//PGp1+u59tprN2vejVEURb/NDQAAAAAAAAAAAACwIYpXAAAAAAAAAAAA2CpNm5bcfXfykY8kX/pSsnr1wGeoVJLOzuR970s+8IGk5rfyAAAAYLtSq9XSarU2a+xDDz3UZzmWLl26bvvee+9Ns9nMi170oiTJtGnT+q14pSiK1HxDBAAAAAAAAAAAAAAoUbXsAAAAAAAAAAAAALC5OjqSz3wmue665Pjje0tQOjr6f93Ozt7Xa16T3Hxzb/mLZ4wCAADA9mdLilf6av1nUxTFuu2urq5+W7/VaileAQAAAAAAAAAAAABK5TeaAQAAAAAAAAAA2Oodemhy+eXJggXJV77S++rpSZYv79t1hg/vLXZ55zuTt741GTOmb+cHAAAAti5tbW1pa2tLT09Pv60xcuTInHPOOev2zz333HXb//AP/5AHHngg8+fPz5NPPplqtZqJEydmxowZ665ZsGDBevPtvPPOGTVqVJKse0+SIUOGZN99902SPPnkk/nDH/6wwWxFUaRjIFpwAQAAAAAAAAAAAACeg+IVAAAAAAAAAAAAthnjxyf//M/Jxz+efP/7yb/9WzJ7dtLe3nt+xYpNm2/YsKQokmYzOfzw5D3vSV75yqStrY+DAwAAAFutnXfeOYsXLy5l7fb29hx88ME5+OCDn/X8ihUr8tOf/nS9YwcccECOOeaYZ1w7evTovP71r0+SzJ49Oz/4wQ82uP6IESPS5hslAAAAAAAAAAAAAECJFK8AAAAAAAAAAACwzanXk1NP7X319CT33JPcckty/fXJrFnJffclrVZSqyXVau+Ynp7eV1tbst9+yQtfmBx5ZDJtWrLPPk9fBwAAAPCndt9999KKV6655ppMnjw5u+yyS4YMGZK2trasXbs2jz76aObMmZObb745q1ev7rf1x48f329zAwAAAAAAAAAAAABsjEpRFEXZIQAAAAAAAAAAAGAgtVrJqlXJ6tW9r2o16ezsfQ0ZomQFAAAA2Hi33357fvKTn6S7u7vsKAOqVqvluOOOy/Tp08uOAgAAAAAAAAAAAABsx2plBwAAAAAAAAAAAICBVq0mw4b1vgAAAAC2xLhx41IURdkxBlxbW1vGjRtXdgwAAAAAAAAAAAAAYDtXLTsAAAAAAAAAAAAAAAAAAGytdt5557RarbJjDLhGo5ExY8aUHQMAAAAAAAAAAAAA2M4pXgEAAAAAAAAAAAAAAACAzVStVrfLApIdd9wx9Xq97BgAAAAAAAAAAAAAwHZO8QoAAAAAAAAAAAAAAAAAbIEZM2akvb297BgDpl6v54gjjig7BgAAAAAAAAAAAACA4hUAAAAAAAAAAAAAAAAA2BJTpkxJpVIpO8aAKYoiBx10UNkxAAAAAAAAAAAAAAAUrwAAAAAAAAAAAAAAAADAlqjVapk2bVra2trKjtLvKpVKDjzwwHR0dJQdBQAAAAAAAAAAAABA8QoAAAAAAAAAAAAAAAAAbKnDDz+87AgDoq2tLUceeWTZMQAAAAAAAAAAAAAAkiheAQAAAAAAAAAAAAAAAIAttsMOO2TChAllx+h3u+yyS3bZZZeyYwAAAAAAAAAAAAAAJFG8AgAAAAAAAAAAAAAAAAB94qUvfWlqtVrZMfpNvV7PS1/60rJjAAAAAAAAAAAAAACso3gFAAAAAAAAAAAAAAAAAPrAhAkTcvDBB2+T5SttbW3ZZ599stdee5UdBQAAAAAAAAAAAABgHcUrAAAAAAAAAAAAAAAAANBHjj/++HR2dpYdo8+1t7fnVa96VdkxAAAAAAAAAAAAAADWo3gFAAAAAAAAAAAAAAAAAPpIvV7PKaecklqtVnaUPlOv13PyySdvk4UyAAAAAAAAAAAAAMDWTfEKAAAAAAAAAAAAAAAAAPShiRMn5uCDD94mylfa2tqyzz77ZO+99y47CgAAAAAAAAAAAADAMyheAQAAAAAAAAAAAAAAAIA+dvzxx2fYsGGpVrfej/FVKpV0dXXlVa96VdlRAAAAAAAAAAAAAACe1db7G9sAAAAAAAAAAAAAAAAAMEjV6/WceeaZ6erqSqVSKTvOZuns7MxZZ52Vzs7OsqMAAAAAAAAAAAAAADwrxSsAAAAAAAAAAAAAAAAA0A9GjBiRN7/5zens7Nzqylc6OjpyxhlnZMcddyw7CgAAAAAAAAAAAADAc6oURVGUHQIAAAAAAAAAAAAAAAAAtlWPPfZYzj///KxatSqD/SN9lUolHR0dOfPMMzN69Oiy4wAAAAAAAAAAAAAAPC/FKwAAAAAAAAAAAAAAAADQz5YtW5bzzz8/K1asSE9PT9lxnlVbW1s6Oztz1llnZaeddio7DgAAAAAAAAAAAADABileAQAAAAAAAAAAAAAAAIABsGbNmlx22WW5995702g0yo6znnq9nkmTJuXEE0/M0KFDy44DAAAAAAAAAAAAALBRFK8AAAAAAAAAAAAAAAAAwAC67777cskll6TRaKSnp6fULG1tbanVannNa16T/fffv9QsAAAAAAAAAAAAAACbSvEKAAAAAAAAAAAAAAAAAAyw1atX58c//nHuvffeNBqNUjLU6/VMmjQpJ554YoYOHVpKBgAAAAAAAAAAAACALaF4BQAAAAAAAAAAAAAAAABKct999+WKK67IsmXL0mw2MxAf+avX6xk6dGiOO+647L///v2+HgAAAAAAAAAAAABAf1G8AgAAAAAAAAAAAAAAAAAlKooiCxcuzPXXX5977703SdJsNvt0jVqtlqIosueee2bmzJmZMGFCKpVKn64BAAAAAAAAAAAAADDQFK8AAAAAAAAAAAAAAAAAwCCxatWq3Hbbbbnhhhuydu3atLW1pbu7O5vzUcCOjo709PSkvb0906dPz7Rp0zJs2LB+SA0AAAAAAAAAAAAAUA7FKwAAAAAAAAAAAAAAAAAwyBRFkeXLl+eRRx7JggULMm/evCxevDg9PT1pa2t71jE9PT2pVqsZPXp0Jk6cmPHjx2fcuHEZMWJEKpXKAN8BAAAAAAAAAAAAAED/U7wCAAAAAAAAAAAAAAAAAFuBp8pYVq5cmWazmWazmaIoUqvVUq/XM2TIECUrAAAAAAAAAAAAAMB2RfEKAAAAAAAAAAAAAAAAAAAAAAAAAAAAAAAAsNWplR0AAAAAAAAAAAAAAAAAAAAAAACeTVEU6enpSbPZTLPZTLVaTb1eT61WS6VSKTseAAAAAAAAACVTvAIAAAAAAAAAAAAAAAAAAAAAQOmazWYWL16chQsXZv78+Xn44YfzxBNPJEmq1WoqlUqKokhRFGm1Whk6dGh23XXXTJo0KePGjcvYsWPT1dVV7k0AAAAAAAAAMKAqRVEUZYcAAAAAAAAAAAAAAAAAAAAAAGD7s2bNmtx222255ZZb8sQTT6RWq6XVaqXZbG70HNVqNfV6PY1GI52dnZkyZUpmzJiRUaNG9WNyAAAAAAAAAAYDxSsAAAAAAAAAAAAAAAAAAAAAAAyoRx55JDfccEPuvvvuVCqVNBqNPpu7Wq2mWq1mzJgxmTlzZvbdd99Uq9U+mx8AAAAAAACAwUPxCgAAAAAAAAAAAAAAAAAAAAAA/a4oitx999256qqr8sQTT6TZbKa/H3/T3t6etra2TJ8+PUcddVTa29v7dT0AAAAAAAAABpbiFQAAAAAAAAAAAAAAAAAAAAAA+tXy5ctz6aWX5uGHH06j0Rjw9Wu1Wjo7O3PKKadk4sSJA74+AAAAAAAAAP1D8QoAAAAAAAAAAAAAAAAAAAAAAP2iKIrccccd+clPfpJms5lWq1VqnlqtloMPPjgve9nL0t7eXmoWAAAAAAAAALac4hUAAAAAAAAAAAAAAAAAAAAAAPrc8uXLc+mll+bhhx9Oo9EoO846tVotnZ2dOeWUUzJx4sSy4wAAAAAAAACwBRSvAAAAAAAAAAAAAAAAAAAAAADQpxYsWJCvf/3raTQaabVaZcd5VrVaLS95yUty1FFHlR0FAAAAAAAAgM2keAUAAAAAAAAAAAAAAAAAAAAAgD4zb968fPOb30yj0Sg7ygbV6/VMnz49f/EXf5FKpVJ2HAAAAAAAAAA2keIVAAAAAAAAAAAAAAAAAAAAAAD6xNy5c/Od73xnqyhdeUq9Xs8LXvCCnHDCCcpXAAAAAAAAALYy1bIDAAAAAAAAAAAAAAAAAAAAAACw9XvooYe2utKVJGk0Grntttty1VVXlR0FAAAAAAAAgE2keAUAAAAAAAAAAAAAAAAAAAAAgC2yZMmSXHTRRVtd6cpTGo1Gbrjhhtx0001lRwEAAAAAAABgEyheAQAAAAAAAAAAAAAAAAAAAABgs/X09OQ73/lOuru7y46yRRqNRq688sosWbKk7CgAAAAAAAAAbCTFKwAAAAAAAAAAAAAAAAAAAAAAbLZrr702y5YtKztGn2g2m/ne976XVqtVdhQAAAAAAAAANoLiFQAAAAAAAAAAAAAAAAAAAAAANsuiRYsya9asNBqNsqP0mccffzyzZs0qOwYAAAAAAAAAG0HxCgAAAAAAAAAAAAAAAAAAAAAAm6ynpycXX3xxms1m2VH6VKPRyDXXXJMlS5aUHQUAAAAAAACADVC8AgAAAAAAAAAAAAAAAAAAAADAJrv22muzbNmysmP0i2azme9973tptVplRwEAAAAAAADgeSheAQAAAAAAAAAAAAAAAAAAAABgk6xduzazZs1Ko9EoO0q/eeKJJzJnzpyyYwAAAAAAAADwPBSvAAAAAAAAAAAAAAAAAAAAAACwSe64445UKpWyY/Sr7u7uzJo1q+wYAAAAAAAAADwPxSsAAAAAAAAAAAAAAAAAAAAAAGy0oihy/fXXp9FolB2l3y1cuDCPPfZY2TEAAAAAAAAAeA6KVwAAAAAAAAAAAAAAAAAAAAAA2GgPPfRQVq1aVXaMAdFqtXLjjTeWHQMAAAAAAACA56B4BQAAAAAAAAAAAAAAAAAAAACAjXb99denu7u77BgDotVqZfbs2Wk0GmVHAQAAAAAAAOBZKF4BAAAAAAAAAAAAAAAAAAAAAGCjrFq1KnPnzi07xoC7++67y44AAAAAAAAAwLNQvAIAAAAAAAAAAAAAAAAAAAAAwEZ5+OGH09bWVnaMAdXd3Z05c+aUHQMAAAAAAACAZ1ErOwAAAAAAAAAAAAAAAAAAAAAAAFuHBQsWpLu7e4PXHXzwwTnppJPW7Z977rnPuOZjH/vYuu3vf//7uf322593zt133z377bdfJkyYkBEjRmTIkCHp6enJ0qVL87vf/S433XRTWq3WemOq1WoOO+ywTJ06Nbvssks6OjrSbDbzxBNPZM6cObn++uuzcuXKDd7Pww8/vMFrAAAAAAAAABh4ilcAAAAAAAAAAAAAAAAAAAAAANgo8+bNS1EUpaz9ohe9KHvttdd6x2q1WsaPH5/x48dn3333zde+9rX18v3lX/5l9t9///XGtLe3Z/To0Rk9enSmTp2ar371q1m9evXzrv3kk0+m2WymVvPIHgAAAAAAAIDBxE9xAQAAAAAAAAAAAAAAAAAAAADYKIsWLSp1/WXLluX222/P/Pnz09bWliOOOCKTJ09OkkyaNCkHHnhg7rjjjiTJjjvuuF7pyi233JK77rorY8aMyXHHHZdqtZqRI0dm6tSpueWWW5533Xq9nkWLFmX8+PH9d3MAAAAAAAAAbDLFKwAAAAAAAAAAAAAAAAAAAAAAbNDy5cvTbDZLW/+GG27IvHnz0mq11h2bO3du3vnOd2bYsGFJkt12221d8UpnZ+d643/2s5+l0WjkgQceyAte8IKMHj06SdLW1rbBtXt6evLII48oXgEAAAAAAAAYZKplBwAAAAAAAAAAAAAAAAAAAAAAYPB75JFHUqvVSlv//vvvX690JUmazWaefPLJdfvd3d3rthcvXpzly5ev23/Zy16WyZMnZ8aMGRk1alSSZO3atbnnnns2uHaz2cz8+fO39BYAAAAAAAAA6GPl/RQbAAAAAAAAAAAAAAAAAAAAAICtxooVK55RfLKxPvaxj/Vxml477bRTdt1113X7v//979dt9/T05Bvf+EZe85rXZNy4cTnssMNy2GGHrTs/d+7cXHHFFesVtzyfZcuW9V1wAAAAAAAAAPpEtewAAAAAAAAAAAAAAAAAAAAAAAAMfs1mM0VRlB1jneHDh+cNb3hD2trakiS33nprHnroofWuWbt2bR599NFnLYyZMGFCpk6dutHrNRqNLQsMAAAAAAAAQJ+rlR0AAAAAAAAAAAAAAAAAAAAAAIDBr9lsPmuBycY4//zzn3HsrLPO2uwsu+yyS/7qr/4qI0eOTJLccccd+fGPf7zeNR0dHXnzm9+cYcOGJUl+8IMf5M4778wOO+yQ0047LaNGjcrRRx+d1atX58Ybb9zgms1mc7PzAgAAAAAAANA/FK8AAAAAAAAAAAAAAAAAAAAAALBBRVFs9tiHHnqoz3JMnDgxr3/969PZ2Zkk+fWvf50rrrjiGdftv//+60pX/vCHP2T27NlJkiVLluSWW27JCSeckCSZOnXqRhWvAAAAAAAAADD4KF4BAAAAAAAAAAAAAAAAAAAAAGCD6vV6qtVqWq1WaRkOOOCAnHjiianVamm1WvnZz372nKUpQ4YMWbfd3t6+3rmOjo51208VuGxIreZxPQAAAAAAAACDjZ/kAgAAAAAAAAAAAAAAAAAAAACwQbVaLZVKpV/XGDlyZM4555x1++eee+667cMPPzwvf/nL12W48cYbs3DhwkyYMGHdNWvXrs3ixYuTJIsWLVp3fKeddsqrXvWq3HXXXdlhhx0yY8aMdecWLFiwUdkUrwAAAAAAAAAMPn6SCwAAAAAAAAAAAAAAAAAAAADABg0dOjTVarW09ffff//1il+OPPLIHHnkketdM2/evFx44YVJkjlz5uS+++7L3nvvnSSZNm1apk2btt71K1euzDXXXLNR6w8fPnxL4gMAAAAAAADQDxSvAAAAAAAAAAAAAAAAAAAAAACwQWPHjk1PT0/ZMTbJt7/97Rx66KGZOnVqRo8enc7OzvT09OTxxx/P/fffn1mzZmXFihUbnKdWq2XixIkDkBgAAAAAAACATVEpiqIoOwQAAAAAAAAAAAAAAAAAAAAAAINbURT51Kc+le7u7rKjDLiOjo686U1vym677VZ2FAAAAAAAAAD+RLXsAAAAAAAAAAAAAAAAAAAAAAAADH6VSiVjxowpO0YpGo3GdnvvAAAAAAAAAIOZ4hUAAAAAAAAAAAAAAAAAAAAAADbKxIkTU6lUyo4x4EaMGJF6vV52DAAAAAAAAAD+jOIVAAAAAAAAAAAAAAAAAAAAAAA2yvjx49Pe3l52jAE3fvz4siMAAAAAAAAA8CwUrwAAAAAAAAAAAAAAAAAAAAAAsFEmTJiQZrNZdowB1d7enj333LPsGAAAAAAAAAA8C8UrAAAAAAAAAAAAAAAAAAAAAABslKFDh2by5MllxxhQRVFk6tSpZccAAAAAAAAA4FkoXgEAAAAAAAAAAAAAAAAAAAAAYKMdddRRaW9vLzvGgKhWqznooIO2m/sFAAAAAAAA2NooXgEAAAAAAAAAAAAAAAAAAAAAYKNNmjQpnZ2dZccYENVqNTNmzCg7BgAAAAAAAADPQfEKAAAAAAAAAAAAAAAAAAAAAAAbrVKp5Kijjkq9Xi87Sr8bM2ZMRo0aVXYMAAAAAAAAAJ6D4hUAAAAAAAAAAAAAAAAAAAAAADbJwQcfnKIoyo7Rr9rb2zNz5syyYwAAAAAAAADwPBSvAAAAAAAAAAAAAAAAAAAAAACwSTo7OzN9+vTU6/Wyo/Sb4cOHZ9999y07BgAAAAAAAADPQ/EKAAAAAAAAAAAAAAAAAAAAAAAbrdVqJUle8pKXZOjQoSWn6R+1Wi2nnnpqqlWP6AEAAAAAAAAYzPxUFwAAAAAAAAAAAAAAAAAAAACAjdbd3Z0VK1akVqvllFNOSa1WKztSn6rX6znqqKMyZsyYsqMAAAAAAAAAsAHb1k+sAQAAAAAAAAAAAAAAAAAAAADoN1/4whdy+eWX57e//W0mTZqU6dOnZ8aMGbnvvvvSaDTKjtcnRowYkRe/+MVlxwAAAAAAAABgI1SKoijKDgEAAAAAAAAAAAAAAAAAAAAAwOB2xhln5Otf/3omTZqU4cOHZ9GiRVm0aFHGjRuXv//7v093d3fZEbdYrVbLW97ylowZM6bsKAAAAAAAAABshGrZAQAAAAAAAAAAAAAAAAAAAAAAGNw+8YlP5Nvf/nY+9KEP5brrrsvs2bMze/bsnH766Vm4cGG+9rWvlR1xi9Xr9RxzzDFKVwAAAAAAAAC2IpWiKIqyQwAAAAAAAAAAAAAAAAAAAAAAMDj19PTk6KOPzhNPPJErr7wyY8eOTU9PT9ra2pIk5557bv793/89kydPzkknnZSt8ZE29Xo906ZNy/HHH192FAAAAAAAAAA2QbXsAAAAAAAAAAAAAAAAAAAAAAAADF6LFi3KTTfdlClTpmTs2LFpNptpa2tLT09PkuQDH/hAzjnnnPz+97/PVVddlWp163qsTb1ez/7775+XvexlZUcBAAAAAAAAYBNtXT+hBgAAAAAAAAAAAAAAAAAAAABgwBRFkXq9nhEjRuSmm27Kgw8+mFqtliRpa2tLq9VKe3t73vWud+Wv//qvc9VVV+Xee+9dd81gV6/Xc8ghh+TEE09MpVIpOw4AAAAAAAAAm0jxCgAAAAAAAAAAAAAAAAAAAAAA66xZsyZJ0mq1UqlUsssuu+SEE07IQw89lP/93/9ddz5JqtVqWq1Whg8fno9+9KPZe++9841vfCOTJk1Ke3v7oC4zqdfrOfLII/Pyl798UOcEAAAAAAAA4LkpXgEAAAAAAAAAAAAAAAAAAAAAIElyzTXXZObMmXn00UdTrVbTbDaTJG9605uyyy675IILLshvfvObFEWxbsxT5Svjxo3Lhz70oSTJ448/nrPPPjvjxo1LvV4v5V6eS61WS1dXV0499dS85CUvUboCAAAAAAAAsBVTvAIAAAAAAAAAAAAAAAAAAAAAQH74wx/m2GOPzW233Zb/+q//StJbUpIkRxxxRE488cT87ne/y7nnnpu777573bg/LWGZMGFCkuR3v/tddthhh5x55pk57rjjUq/XB0XBSb1ez3777Zd3vOMd2XvvvcuOAwAAAAAAAMAWUrwCAAAAAAAAAAAAAAAAAAAAALCdO//883PSSSdlr732ytChQ3PzzTevO9dqtbLjjjvmve99b/7iL/4iV155Zd7//vfnpptuSqvVSqVSSbXa+yibe++9N+3t7Xnxi1+cJGlra8vhhx+ev/u7v8u4ceNSr9dLub+2trZ0dXXl1FNPzV/+5V+ms7OzlBwAAAAAAAAA9K1KURRF2SEAAAAAAAAAAAAAAAAAAAAAAPij5uJkzW1J67GktTop1iSpJJWupNqV1MYlnS9IqsP6ZLnPfvazec973pNTTjklr3/96/OJT3wid9xxR6699trMnDkzSVIURSqVSm677ba8613vytVXX50ZM2bkjW98Y972trelVqvliiuuyIc//OE88cQTueyyy7Lffvutt05RFJk9e3auvvrqrF69Ot3d3X2S//m0t7cnSQ499NAcffTRClcAAAAAAAAAtjGKVwAAAAAAAAAAAAAAAAAAAAAAytLzaLL6pmTNzcmqq5M1s5NiZVLpTNJKilbve5KkmlSqve+tVUltdNJ5WDLk6KRzWu92dcgmLf+hD30o//Iv/5LTTz89733vezNlypT80z/9Uz760Y/mPe95Tz75yU+mUqmkWq2uGzN79ux85Stfybe+9a2sXLkyBx98cNra2jJ//vx0d3fnsssuywtf+MLnXLMoijz00EO5/vrrM2fOnFQqlTSbzU39k3tOlUoltVotO+ywQ2bOnJmpU6emVqv12fwAAAAAAAAADB6KVwAAAAAAAAAAAAAAAAAAAABgsGutSbrvSnoeT4rVvfuVtt5yjkpnUt89qe+RVCplJ2VjFEWy+prk0c8kq37R+3fYWplkM8tHKh29r6KZjHhTstM/Jh37bXDY3/zN3+Siiy7K29/+9rzzne/MnnvumaS3WOX444/PhAkTcv3116e9vT1FUaTyJ/98Pfroo/nNb36Tz3zmM5k3b16GDh2agw46KB/4wAcyZcqUjY6+YsWK3Hrrrbn11luzcuXK1Ov1NJvN9PT0bPztVyppb29PT09PqtVq9t133xx55JEZO3bsRs8BAAAAAAAAwNZJ8QoAAAAAAAAAAAAAAAAAAAAADCatNcna3yZrbu0t51h9Y9KYn1SHJHmq+OKpR4b8cb9o9B5r3z8Z8qKka0bSeZgylsGm58nkya8lj/1b0vNYUqzM03+XfaWWVOpJxwHJTu9Lhr+md//P3HXXXXnta1+bE044Ie9+97uz2267rTu3cuXKnHDCCZk1a1bOO++8/O3f/u1zrtZoNNJoNNLR0ZGiKFKr1TY7+Zo1a/KHP/whCxcuzIMPPpiFCxdm5cqVqVarqVarqVQqKYoiRVGk1WqlVqtlzJgxmThxYsaPH59x48Zl+PDh6xXEAAAAAAAAALBtU7wCAAAAAAAAAAAAAAAAAAAAAIPBmtnJY59Lll+cVNp7y1SK1ZsxUSWpDEvSk1SHJzv9Y7LDW5K2nfs4MButtSZZ8uHkiS8naftj4coAqAxPKrVk9GeSkW9er4Sn2WzmwQcfzA477JCdd376n41Wq5VqtZrvf//7OeWUU/LmN785X/3qV1MUxbMWmjzX8b7yVLFLs9lMs9lMtVpNvV5PrVZLe3u7khUAAAAAAACA7ZziFQAAAAAAAAAAAAAAAAAAAAAoS2tNsvx7yaOfThr3J8XaJD19u0alK0mRDHt1stO7k87D1yvgoJ+tvjFZcFrSs2Qzi3T6QGVo0jktGfeNpL7bRg2588478/KXvzyLFi3Kbbfdlv3337+fQwIAAAAAAADApquWHQAAAAAAAAAAAAAAAAAAAAAAtjtFI1n6/0vmjE7+cHbS/bukWJU+L11Jess+ijXJ8v9N5r80eWC/ZOUv+34d1tdakyz6x2T+S5Lm/PJKV5KkWJmsvj65f0ryxH8nRbHBIVOnTs2JJ56YRqORH/3oRymKIq1WawDCAgAAAAAAAMDGU7wCAAAAAAAAAAAAAAAAAAAAAANpzR3J/Qckj34qaS1PihUDtHCrt4Cj+97k4Vcnj5yVtAZq7e3M6luS+/dNnviPcgtX1tPs/Wdt0TuT+cckjYXPeeVTBStveMMbMmzYsPziF79IpVJJtepxNQAAAAAAAAAMLn6SDQAAAAAAAAAAAAAAAAAAAAADoWgkSz6aPDgjadyXFKtKzLIqWfatZO5eycpflZdjW7Tip8n8o5Pm/HL/jp9LsTJZfX0y7wVJ933PeslTBSv77LNPJk6cmJ///Of53ve+N5ApAQAAAAAAAGCjKF4BAAAAAAAAAAAAAAAAAAAAgP625rfJ/Qcmj302KVYnKcpOlBRrkp5FycOvSh55c9JaUXaird+T30kW/OXgLFxZTzPpWZLMm56suf1ZryiKIqNGjco73/nOVCqV3HrrreuOAwAAAAAAAMBgUSn8JBsAAAAAAAAAAAAAAAAAAAAA+s/KXyQPn/jHMo5B+qiPSmdS3yOZeE3StnPZabZOyy5OHjn9j8U6W5HqiGTiDUnH/s96+rbbbsuRRx6ZWq2WRx55JMOGDUulUhngkAAAAAAAAADw7BSvAAAAAAAAAAAAAAAAAAAAAEB/WX5psvCvtpIyjvakPi7ZfVbvOxtvxRXJgpO3kr/nP1dJqjsmk25J2ic/6xUnn3xyjjvuuPzd3/3dAGcDAAAAAAAAgOeneAUAAAAAAAAAAAAAAAAAAAAA+sPy7ycL37iVlXHUktqYZNKtve9s2Nq7knmHJ8WqspNsgWpSG5vscU9SHbbuaKvVSrVaTbPZTK1WKzEfAAAAAAAAADy7atkBAAAAAAAAAAAAAAAAAAAAAGCbs/IXW2HpSpI0k+bi5MEXJj2Plx1m8CuayYJTt8K/5z/XSnoeTRa9K0nS09OTJKlWex9Po3QFAAAAAAAAgMFK8QoAAAAAAAAAAAAAAAAAAAAA9KW1dyUPn7gVl3E0ksb8ZP6xSdFTdpjB7dFPJY0HkxRlJ9lyxZq0nvx6epb9Im1tbevKVwAAAAAAAABgMFO8AgAAAAAAAAAAAAAAAAAAAAB9pWgmC05JilVlJ9lC3Un375PH/rXsIIPX2ruSRz+ZFCvLTtJnqlmTx+48PmmtTFtbW9lxAAAAAAAAAGCDFK8AAAAAAAAAAAAAAAAAAAAAQF959F+SxoNJirKTbLliZbL0E8nae8pOMvgUzWTBqUmxpuwkfW5YV08aC95edgwAAAAAAACA/z97dxpmR12nDfg5p7d0ZyWEsBl2BHkNsgoiGEABRx1UZBEzwqCggiKrojgIjjAqMChuICIioKgoKiNuCAKyiYRFBYSwS4CEBLL1lu4+9X44QogESNJLZbnv66qrq07961dPdedT09QDS0TxCgAAAAAAAAAAAAAAAAAAAAAMhO6768UrRUfZSQZO0Z08sX9S9JWdZPnyzJdXnoKdf9E6LGnq+HHSeXPZUQAAAAAAAADgFSleAQAAAAAAAAAAAAAAAAAAAID+KnqTafslRVfZSQZYLVnwUPLMGWUHWX4UvcmsLyVFe9lJBk/Rmcz8fNkpAAAAAAAAAOAVKV4BAAAAAAAAAAAAAAAAAAAAgP6adWbS82iSouwkA69oT2b+d7LggbKTLB/mX5kUC8pOMciKpOOapOeJsoMAAAAAAAAAwMtSvAIAAAAAAAAAAAAAAAAAAAAA/VEsSJ75YlJ0lJ1k8BQ9yTNnlp1i+TDrS0kxr+wUQ2P2OWUnAAAAAAAAAICXpXgFAAAAAAAAAAAAAAAAAAAAAPpj3s+Toq/sFIOsN5lzcVJrLztIuRZMTbrvKDvF0Ci6k2e/US/dAQAAAAAAAIDllOIVAAAAAAAAAAAAAAAAAAAAAOiPWV9KivllpxgClWTO98sOUa5nvroKlOy8QNGbzP+/slMAAAAAAAAAwEuqFEVRlB0CAAAAAAAAAAAAAAAAAAAAAFZI3Xcnj2yfFJ1lJxkaTRsnG01NKpWykwy9okjuH7WKlOy8QNuuyXp/KDsFAAAAAAAAACxWtewAAAAAAAAAAAAAAAAAAAAAALDCeubLSdFTdoqh0/tU0nVL2SnK0fNwklrZKYZe1+310hkAAAAAAAAAWA4pXgEAAAAAAAAAAAAAAAAAAACAZVH0JnN/kKS37CRDp+hInv1G2SnK0TUlqTQO0LBKMmLvZJ0fJRs/nLy6I9l0TrLhPcnaFycj3rFkY0YdVF+/4d+TzfqSzYv6Nu7kAcqZpFiQ9D4xcPMAAAAAAAAAYAAN1H/JBwAAAAAAAAAAAAAAAAAAAIBVS/e9WfVe31EkHX8sO0Q5Ov+U1Ob3f07D+GTdHydtk/7lRGvSMCppeU0y+j+S+8cktTkvP2vsMcmwrfqf6eVUmuulM03rDu59AAAAAAAAAGAZrGp/uQEAAAAAAAAAAAAAAAAAAAAAA6NrSpLaAA2rJCP+PRk1OWl9fdKwZlL0JL3T6veZ96Nk/i+XbmTLlsn6tybVloWf/b3S/6i9TyS1jqTa1v9ZK5LO69Pvn3elNZnw24VlKUVfMufC+s+2NidpnJCM+Ldk5D5LNm/B1KT7b0nXbcnoDybDJvYv3+LU2pOuW5ORew/8bAAAAAAAAADoJ8UrAAAAAAAAAAAAAAAAAAAAALAsOm9Mivb+z2kYn6z746Rt0r+caE0aRiUtr0lG/0dy/5h6OceSqDQna1+yaOnKQKm2JV13Jm07Dfzs5VVRJN1393/OakctLF1Jkicm10t1XmjuRUnTpvVym1fyxP4L90e+q//5Fqsv6bhukGYDAAAAAAAAQP8oXgEAAAAAAAAAAAAAAAAAAACAZdF5Y/9nVFqTCb9dWMZR9CVzLkzm/7JestI4IRnxb8nIfZZu7hr/kwybmNQ6k2pr/3O+ULEg6ZqyahWv9E5LUvR/zuiDF+63X/3i0pXn9Ezt/70G0kCUzgAAAAAAAADAIFC8AgAAAAAAAAAAAAAAAAAAAABLq+hNFjzQ/zmrHbWwdCVJnpj84jKOuRclTZsmtY4lm9k2KVntmHpBysz/Ssb/b/9zvlDRlXRen+TIgZ27PKvNTSpNSdG57DMqbUnL5guP23/X/1xDpT/PDQAAAAAAAACDqFp2AAAAAAAAAAAAAAAAAAAAAABY4SyYmlRb+j9n9MEL99uvfnHpynN6pibpeeV51ZHJ2hcmlWoy87+Trin9z7g4gzV3eTUQxSMNYxY97pvV/5lDpViCf3sAAAAAAAAAUALFKwAAAAAAAAAAAAAAAAAAAACwtGqzkzT0b0alLWnZfOFx++/6Ny9J1vx60rRB0nFTMusL/Z/3UmrzBm/28qjWnaTSvxl9sxc9bli9f/OGVF9SFGWHAAAAAAAAAIAXUbwCAAAAAAAAAAAAAAAAAAAAAEur1tn/GQ1jFj3um9W/eSP3SUYflPTNS558f5Ja/+a9nGLB4M1eHlUa+z+j6Ei6/77wePhb+j9zyFSTSj+LZwAAAAAAAABgECheAQAAAAAAAAAAAAAAAAAAAIClVXT1f0bf7EWPG1Zf9lmV5mTNb9X3Zxyb9Dy07LOWxCpXvNKapOj/nDkXLtwfvkcyct/Fr2vaJElT/+83UCrLURYAAAAAAAAAeAHFKwAAAAAAAAAAAAAAAAAAAACw1Br6P6LoSLr/vvB4+FuWfValNWkcV99f+9vJ5kV9W+/aRddtXiQb3LHs93neKvbakuqwpKj1f86zZydddy48XufSZK3zkhF7J227JqMmJ2tfnGz4t6TaVl+z8cMLf55tkxad1/rGZMQ761vDuIWfN2++8PPGCf3PvTyVwAAAAAAAAADACzSWHQAAAAAAAAAAAAAAAAAAAAAAVjjV1oGZM+fCZPwX6/vD90hG7pvM+8mL1zVtkvQ8mqRnYO7bX5WWshMMrcYJSdHV/zlFV/KPtybr/qheolJpTMYcVt+WxRqn1gtb/tWo99a3JHnyP5M531vWxHVN6/bvegAAAAAAAAAYJIpXAAAAAAAAAAAAAAAAAAAAAGBpVYYNzJxnz64XZAzbqn68zqXJnD2T+b9ManOTxnWT4W9NRu6XPLBmUpuTbPxw0rRBff1juyYd1yVFZzL96BfPb94kWe1jC4+nH530Pd3/3JWm/s9YkVSHJU0Tkp6H+z+rb3ry2G7JiL2TUZOT1tcnDeOTojfpnZZ0TUnm/aj+s15etO5UdgIAAAAAAAAAWKxKURRF2SEAAAAAAAAAAAAAAAAAAAAAYIXSOz15cP2k6O7/rIY1k3V/lLRNevl194956eKVl9I2KVnv2oXHf6/0L+tzhm2bbHDbwMxaUTzxvmTupWWnGHqV4cmaX03GfKDsJAAAAAAAAADwItWyAwAAAAAAAAAAAAAAAAAAAADACqdxzaTSNjCz+qYnj+2WPP6uZO5lSc+jSa0z6ZuXdP89mfP95PG966Ury4VK0rpL2SGGXusuA/czX5FUqvWiHQAAAAAAAABYDlWKoijKDgEAAAAAAAAAAAAAAAAAAAAAK5xHd0s6ry07xdCrjkzW+nYy6oCykwytzluTf+yR1OaWnWSINSWbtSeVprKDAAAAAAAAAMCLVMsOAAAAAAAAAAAAAAAAAAAAAAArpLZJSRrLTjH0ir5k2LZlpxh6LVsmtc6yUwy95o2UrgAAAAAAAACw3FK8AgAAAAAAAAAAAAAAAAAAAADLonX7pNpWdooSFEnTxmWHGHrVYUnr68tOMbQqw5KRB5SdAgAAAAAAAABekuIVAAAAAAAAAAAAAAAAAAAAAFgWw7ZNiu6yUwy95i2SSqXsFEPunnvuySe+MDNz55edZCgVyWqHlx0CAAAAAAAAAF6S4hUAAAAAAAAAAAAAAAAAAAAAWBaNayWN65adYmhVWpOR7yk7xZC77rrrcthhh+XL59+XvlpD2XGGSCVp26P+7xwAAAAAAAAAllOKVwAAAAAAAAAAAAAAAAAAAABgWY39RFIZXnaKIVQkYw4rO8SQmjNnTk477bTcfPPNOf30/017y2Hp6q6UHWvwVdqS1T9RdgoAAAAAAAAAeFmVoiiKskMAAAAAAAAAAAAAAAAAAAAAwAqpNj+ZOj4pOstOMgSqyYh3J6/6SdlBhlStVsv//u//pqmpKUcffXTSOyO9962bxobesqMNrsb1k40fTiqrQMkMAAAAAAAAACssxSsAAAAAAAAAAAAAAAAAAAAA0B9PfjiZc0GSlbyIozI8We/3SeuOZScZdM+9kqXyz9KRrq6uVKvVNDY2plqtpvuht6eh89dpbFhJX91SaUvWOD0Z+9GykwAAAAAAAADAy1K8AgAAAAAAAAAAAAAAAAAAAAD90X1v8si2SdFZdpLB1bRJstH9yT/LSFY27e3teeqpp5IkEyZMSHNzc5J6CUvlBc9cq9VS7Xs8fVM3S0O1q5Ssg65p42Sje5JKc9lJAAAAAAAAAOBlVcsOAAAAAAAAAAAAAAAAAAAAAAArtJbXJC3/r+wUg6syPFn9kytt6cp3v/vd7L777tlzzz2z6aabZs8998yPfvSjJFmkdCVJqtVq0rReGtb+chb0NpURd3BVWpN1L1O6AgAAAAAAAMAKQfEKAAAAAAAAAAAAAAAAAAAAAPTXmufUCytWSpWkce1k9MFlBxlwjz76aN785jfn8MMPT5K86U1vyr/927/l1ltvzRe/+MXcfvvti72uVqslYz6connL9PatRGU0lbZktaOTYVuXnQQAAAAAAAAAlojiFQAAAAAAAAAAAAAAAAAAAADor9btktU+Wi+uWNlUhiXrXpZUmstOMqCuuuqq7LPPPnnooYdy2mmn5ZJLLsl3v/vdfP/7389hhx2Wu+++O08//fRir61WqymStGz405Xr+9K4drLGKWWnAAAAAAAAAIAlpngFAAAAAAAAAAAAAAAAAAAAAAbCuFOTxjXLTjGwKm3Jasckw7YqO8mAam9vzxlnnJHHHnssp556ao4++uhsuummSZIxY8ZkzJgx6e3tfeVBTeunce2vZEFv0yAnHgKV1pWyYAcAAAAAAACAlVulKIqi7BAAAAAAAAAAAAAAAAAAAAAAsFLovC157E1J0Vl2kn4rikoqzRsnG929UpZxfPe7383qq6+evffee5HP77777uy///4ZNWpUrrjiitRqtay5Zr1Qp1arpVqtLjqoKPLon96UNVpuTFvrCvoql0pbMv5/k9U+UnYSAAAAAAAAAFgq1VdeAgAAAAAAAAAAAAAAAAAAAAAskdbtktU+Wi+yWMF1dRd5dvh5K2XpSpL853/+5yKlKx0dHfnVr36VY445Jvfee286Ojqy2WabZYsttsjkyZPz7LPPplqtpq+v7/lrZs2alS9/5St5+6Ezc+2tRbp7Gsp4lP6ptCWrn6R0BQAAAAAAAIAVUmPZAQAAAAAAAAAAAAAAAAAAAABgpTLu1KTjhqT7jqToLjvNMumtNefU81pz/9PfzGWX7VZ2nGVWq9Xyy1/+Mj09PalWq9lhhx2yzjrrpFarpVqtLrL217/+dfbbb7+sttpq+Z//+Z/ssMMOeeaZZ/Kd73wnl156aYqiyA9+8IM0NCwsV7nxxhtz3HHHZe21106x7k/TMvobSefNSdE51I+6bCptydijk3GfKjsJAAAAAAAAACyTSlEURdkhAAAAAAAAAAAAAAAAAAAAAGCl0jcveXSnZMH9SRaUnWbpVNrSM+q4nHDG/Fx00UX5yU9+kl133XXxa2sdSW1uUutMiq6k0pBUWpPKsKRhbP24JL/4xS9y0kknZerUqenurhfgbL311rnhhhvS2tqaoihSqVSeX//000/nuOOOy9e//vWMGjXq+c9nz56dTTfdNLNmzcoNN9yQnXbaaZFrzzrrrBx99NH1IpeiJ5l2QNL+26ToGNoHXlqVtmTcKcnqnyg7CQAAAAAAAAAss2rZAQAAAAAAAAAAAAAAAAAAAABgpdMwMln/uqRp/SQtZadZYgt6m9Iz4tA0rfW5vPOd78zYsWPzxBNPpCiKeplMx/XJM19OHn9X8sC6yf2jkwc3Sh6emDy6Q/LItslDr0keXC+5ry15aGLy1OHJnIuS7ruTom/Qn6Gnpycnnnhi3vve92b11VfPZz7zmVxxxRXZfffdc8cdd+SLX/zii66p1WpZY401ctFFF2XUqFHp7e1NknR2dmbMmDF517velebm5ixYUC/RqVQq6eurP8uxxx5bL11JkkpTsu5PktEH14tNlkvVejnOml9TugIAAAAAAADACq+x7AAAAAAAAAAAAAAAAAAAAAAAsFJqGJtscGvy2O7JgnuToqvsRC+rs7uaC36xej706TOTSiWTJk3Kaf99fP5tpwdTeWijpGdaUm1Lal1JuhdeWPT+8+tihi74W32bc8k/1yxI2t6YjP1kMnzPpFId8Oe4+uqrc/bZZ+fd7353TjzxxLz2ta9Nkmy44YaZOHFi/va3v6VWqyWpF6gkWVickqQoijQ2NqYoirS2tiZJpk6dmgULFmTkyJHPr2toaFh8gEo1Weubycj3JE8cmNTmLT8/+8rwpHnTZN0f178CAAAAAAAAwApu4P/yAAAAAAAAAAAAAAAAAAAAAACoaxiTrH9D0rpzvfRiuVRJKq35zhWvzpGnTM8DDzyQdN2ePDE5+219VEZ0fjHpeSRJT1Kbk0VKV5ZUMb++ZUHS8Ydk2n7JA+sks05P+mYN2JMsWLAg5557boqiyOmnn/586UpSL15Zf/31s9NOO6VarS5StrJI1KLeIFOpVNLd3Z2zzz47119/fT7ykY9k2223XfIww9+cbPRgMvK9SaWtX8/Vf9Wk0pqMOyXZ4DalKwAAAAAAAACsNBSvAAAAAAAAAAAAAAAAAAAAAMBgqrYlE36XjP/yP8tXGstOtFClLWl6df789NfymTOfyMHvGZPNmt6TPLpLMvdHSdGVFB0Df99iftI3PZl5SvLAusm0/ZMFj/R77Jw5c/LXv/41w4YNS3Nz8/OfT5s2LZ/4xCfy6KOPpqurK+eee26uueaaF8cqiucLWe6///6cffbZ+cIXvpCtttoqBx988NIHahiZrPPd5FVXJA1rlFO+UxmRtGyZbHhXsvrxSaVh6DMAAAAAAAAAwCCpFEVRlB0CAAAAAAAAAAAAAAAAAAAAAFYJPf9Injgw6bozKdpLi1GkkkplWLqGfzw33Dsp3/7WmZm8+zXZa5fGtDT1lpCoIam0JGucnqx2eFKpLvOk973vffnhD3+YD37wgznppJNy88035xe/+EV++MMf5lWvelVGjBiRv//972lubs7nP//5HHLIIRk3blyKokh3d3eefvrpfO9738vvf//7XH/99Zk0aVIuuuiiTJgwoX+PWGtP5lySPHN60jv9n4U2g/Xql6Z6wUrLNsnqn0xGvEPhCgAAAAAAAAArJcUrAAAAAAAAAAAAAAAAAAAAADCUiiKZ/e1kxrFJ0Zuke0hvP689efrZpvzohvfkljs6st5qf87nP/pkhg+rpKmp5FeRVIYnLa9N1vlh0rzBUl1aq9VSrVbz2GOP5Y1vfGOmTZu2cGylks985jP52Mc+lp6envziF7/IaaedllqtljPPPDOTJ09Oklx33XU56qijMnXq1Gy00UY55phj8oEPfGAgn7D+8++8OXnmzKT9V0mqSdE5MLMrI5IUyegPJGM/njRvMjBzAQAAAAAAAGA5pXgFAAAAAAAAAAAAAAAAAAAAAMrQ80Ty7FeT2ecmRV9SzB/EmzUklZakaYP8+taJ+a/T78ljj/w13zk1ectOlbQNW55eQfLPrGucnqx2eFKpLvGVz5WvPPzww7nzzjvT29ubL33pSzniiCMWKVDp6enJF7/4xZx88sk5/PDD841vfCNJ0tXVlauvvjq1Wi2TJk3KqFGjBvzpFtE7I5lzUdL+u6T7jqRvblJtTWrtSXpf/trKsKTSnNQ6ksa1k2HbJyP3TkbuX58BAAAAAAAAAKsAxSsAAAAAAAAAAAAAAAAAAAAAUKZiQTLvZ8msLyUL/l4/Tt/AzK60JaklI/dJxh6bDNs2tVotc2femraZe6Wh0pGGyisUfJSlMjwZ/pZk3cuSStPzHxdFkUqlskQjLrroonz0ox/Ngw8+mPHjx6coivT19aWxsTHXX399dt1112y77ba58cYb09zcvNTzB1zvzKRrStJ1W9Lxx6Tv6aToSorOJNV62Uq1NWlcL2mblAzbNhm2VVIdXk5eAAAAAAAAAChZY9kBAAAAAAAAAAAAAAAAAAAAAGCVVmlORh1Q37r/ljx7TtJxbbJgalJpSVIkRfsSDKom1RH14pZKc9KyZTLi3cmYQ5KG1RbervuOjJn91qQ6rz57eVW0J+1XZd49O+U3fzsyTS2jst1222XNNddMU1NT+vr60tDQ8LIjrrnmmjQ1NaW9vf796+3tTVNTvcSlq6srSbLddtulubn5+cKV0kpXkqRxXDJir/oGAAAAAAAAALwixSsAAAAAAAAAAAAAAAAAAAAAsLxoeW2y1jfq+0Vv0n1v0jUl6bwp6bw5qc2uF6sU3Umq9WKWSkvSNCFpm5QMe30ybNukcZ1kcQUiXVNSeWzXpJg/hA/VD0VHGntuy3qV/8yu7y0yfs31stdee+Xcc8992dKV50pURowYkdmzZ+eyyy7Lscce+3zpyk033ZTPfOYzGTNmTPbbb78kKbdwBQAAAAAAAABYJpWiKIqyQwAAAAAAAAAAAAAAAAAAAAAAg6z73uTRHZPa3LKTLLXevqY8NnO9vO1DRe6f+nAmT56cU045JRtvvPHLXveDH/wgxx57bDo7O3PYYYflzW9+c2655Zb8/Oc/zz333JMvfvGLOe6444boKQAAAAAAAACAgaZ4BQAAAAAAAAAAAAAAAAAAAABWdj1PJI9smfQ9k2QFfd1IpS1zi12zx8Ez8+c//zlHHHFETjjhhEyYMCFFUaRSqTy/9Lnj6dOn58ILL8yJJ56YF75mZeLEiTnnnHOy0047lfEkAAAAAAAAAMAAUbwCAAAAAAAAAAAAAAAAAAAAACuzokj+sXvScUOS3rLT9E9leO6acXQ+cPSvM3Xq1Jx66qk54ogj0tjY+LKX/frXv85f/vKXVKvVbLjhhtl3332HKDAAAAAAAAAAMJgUrwAAAAAAAAAAAAAAAAAAAADAymz2hcn0jyVFe9lJBkZ1VL53w0k55vj/ySabbJJvfOMb2X777Re7tK+vLw0NDUMcEAAAAAAAAAAYKtWyAwAAAAAAAAAAAAAAAAAAAAAAg6RnWjL9yJWndCVJap054E2/ydvf/vbcdtttuf7665MkRVEkSWbOnJkzzzwzTz31VBoaGtLX1/f8OQAAAAAAAABg5aJ4BQAAAAAAAAAAAAAAAAAAAABWRkWRPPkfSdFVdpIB1pNhfbfkiPePT0tLS374wx8mSSqVSpLk/PPPzyc/+cnss88+SZKGhobnzwEAAAAAAAAAKxfFKwAAAAAAAAAAAAAAAAAAAACwMppzcdL55yS9ZScZeEV7dtzg/Gy39QaZMmVKbr755udPfehDH8q6666bgw46qMSAAAAAAAAAAMBQaCw7AAAAAAAAAAAAAAAAAAAAAAAwwIpa8vSnkqK97CSDplJ055OHteXAv7RlzJgxSZKenp6MHTs2Dz30UJqamsoNCAAAAAAAAAAMOsUrAAAAAAAAAAAAAAAAAAAAALCy6fh9UptXdorBVXRn0pZ/Sa1WSWNjY4qieL5sRekKAAAAAAAAAKwaqmUHAAAAAAAAAAAAAAAAAAAAAAAG2KzTk2J+2SkGXSW9Oeu/d8+mm26aSqVSdhwAAAAAAAAAYIhViqIoyg4BAAAAAAAAAAAAAAAAAAAAAAyQnseShzZLiq6ykwyJjmLLtL3mrrJjAAAAAAAAAAAlqJYdAAAAAAAAAAAAAAAAAAAAAAAYQM9+IylqZacYMm3V+5Pu+8qOAQAAAAAAAACUQPEKAAAAAAAAAAAAAAAAAAAAAKwsiloy+9wkC8pOMnSK3nrZDAAAAAAAAACwylG8AgAAAAAAAAAAAAAAAAAAAAAriwVTk6Kv7BRDrDfpuKrsEAAAAAAAAABACRrLDgAAAAAAwMqrry/p6qpv3d1Jc3MybFjS2po0NJSdDgAAAAAAAAAAAABgJdQ1JUl1gIZVkhH/noyanLS+PmlYMyl6kt5p9fvM+1Ey/5cvP6I6Mlnjf5Jh2yVN6yfVsUlqSe9TSdetybNfSzpv7H/UBQ8mRW9S8ToVAAAAAAAAAFiVVIqiKMoOAQAAAADAiq+9PbnzzmTKlOS665Jbb02eeCKpVuslK9VqUqvVy1j6+pI110y23TaZNCnZbrtkm22S0aPLfgoAAAAAAAAAAAAAgBXc9COTZ7+RpJ+vFGkYn6z746Rt0suvu39MUpvz0ueb1k82fuSlzxd9yRMHJPN+uiwpF6qOTNa7IRm2Zf/mAAAAAAAAAAArFMUrAAAAAAAss+nTk299K7nggmTatKStLVmwIOnqWvIZzc3JsGFJZ2cyblxy4IHJxz6WbLjh4OUGAAAAAAAAAAAAAFhpPbx10n1n/2ZUWpP1b0qGbVU/LvqSORcm839ZL1lpnJCM+Ldk5D7J1PEvX7zSuHay5jeS9t8nvY8ltc763NVPThpG1td03Jg8tnM/Mw9P1vxaMuaQ/s0BAAAAAAAAAFYoilcAAAAAAFgqRZHccENyxhnJ736XVCpLV7TySpqbk2o12XHH5JOfTPbaq34MAAAAAAAAAAAAAMArKGrJ/cOTop9/5D32U8n4Lyw8nvbeZN6PXryuadOk55EkPUt/j/FfScYeVd/v+mvyyJbLEPRfjP5gsvb5/Z8DAAAAAAAAAKwwGssOAAAAAADAiqFWS77zneS005KZM5OOjnoJy0BbsKD+9dprk9tuS4YPT447Lvn4x5OWloG/HwAAAAAAAAAAAADASqPnwSQN/Z8z+uCF++1XL750JUl6pi797Epr0vK6ZMTbX3CP3y79nMXpvGlg5gAAAAAAAAAAK4xq2QEAAAAAAFj+PfBAst12yTHHJI8+mrS3D07pyr+aPz+ZPj055ZRkiy2S228f/HsCAAAAAAAAAAAAAKywemcklcb+zai0JS2bLzxu/13/5j1ntaOSzYtks45kg5uT5k2SvrnJM2cnM/9rYO7R98zAzAEAAAAAAAAAVhiKVwAAAAAAeEm1WnLWWcmWWyZ33VUvXClDR0fy0EPJzjsnJ5yQLFhQTg4AAAAAAAAAAAAAgOVa0dX/GQ1jFj3um9X/mS+n0pSkn2Uxzyn8sTkAAAAAAAAArGoUrwAAAAAAsFgPPJBsv33y2c8mnZ31EpaydXYmX/968prXJLffXnYaAAAAAAAAAAAAAIDlTNHZ/xl9sxc9bli9/zOTZN6Pk0d3Tv7xb8mMTya9TyUNo5LVjkhe9bOBuUfRPTBzAAAAAAAAAIAVhuIVAAAAAABe5Le/TbbaKrnzzqS9vew0i+roSB56KNl55+TCC8tOAwAAAAAAAAAAAACwPKn0f0TRkXT/feHx8Lf0f2aS9D6ZdN6YtP8meeaM5ImDXnCPPZKmjQbgJl6lAgAAAAAAAACrGn8tAAAAAADAIi67LHn3u+uFK7Va2WleWmdn8tGPJl/5StlJAAAAAAAAAAAAAACWE5VhAzNnzoUL94fvkYzcd/HrmjZJ0vQKmVpf4sS//MF6w9glDPdy93qFLAAAAAAAAADASqex7AAAAAAAACw/Lrkk+dCH6qUmK4KOjuQzn6l/PfHEstMAAAAAAAAAAAAAAJTsJUtOltKzZyej3psM26p+vM6lyZw9k/m/TGpzk8Z1k+FvTUbulzywZlKbk2z8cNK0QX39Y7smHdf989qLk+rIZP6VSc/DSa0raXltsvonFt6vb27SfU//c1ea+z8DAAAAAAAAAFihKF4BAAAAACBJ8n//t2KVrjynoyM57bRktdWSww8vOw0AAAAAAAAAAAAAQIka106Knv7PKbqSf7w1WfdHSdukpNKYjDmsvi21hmT4nvVtsffqSaZ/JCk6+hW5fqvx/Z8BAAAAAAAAAKxQFK8AAAAAAJAbb0ze+94Vr3TlOR0dyXHHJWuskey7b9lpAAAAAAAAAAAAAABK0rTBwM3qm548tlsyYu9k1OSk9fX1YpOiN+mdlnRNSeb9KKnNefk5cy5Mis6kZZukcXxSHZnUOpKeR5LO65Nnv5ksuHdgMrftPDBzAAAAAAAAAIAVRqUoiqLsEAAAAAAAlGf+/GTjjZMZM8pO0n8jRiT33Zess07ZSQAAAAAAAAAAAAAASvLI9knXbWWnGHqVEcla30xGv7/sJAAAAAAAAADAEKqWHQAAAAAAgHIddVQyd27ZKQZGV1fyH/+RqBwHAAAAAAAAAAAAAFZZrZOSVMpOUYIiGbZd2SEAAAAAAAAAgCGmeAUAAAAAYBV2zTXJD39YLyxZGfT2Jrfemlx0UdlJAAAAAAAAAAAAAABK0rpDUh1ZdooS9CbNry47BAAAAAAAAAAwxCpFURRlhwAAAAAAYOjNn59svHEyY0bZSQbeiBHJffcl66xTdhIAAAAAAAAAAAAAgCG24KHk4YlJ0VF2kqHVPDHZ6C9lpwAAAAAAAAAAhli17AAAAAAAAJTjqKOSuXPLTjE4urqS//iPslMAAAAAAAAAAAAAAJSgacOk2lZ2iiHWnIx4W9khAAAAAAAAAIASKF4BAAAAAFgFPf548oMf1AtKVka9vcmttyZ//nPZSQAAAAAAAAAAAAAAhlilkqx2ZFIZVnaSoVOpJqsdXnYKAAAAAAAAAKAEilcAAAAAAFZB3/xmUhRlpxhcnZ3JmWeWnQIAAAAAAAAAAAAAoARjPlR2gqHVulPStH7ZKQAAAAAAAACAElSKYmV/tR4AAAAAAC/U05OssUYyZ07ZSQbfsGHJ448nq69edhIAAAAAAAAAAAAAgCH2+DuT+f+XZCV/tUhlRLLuT5IRe5WdBAAAAAAAAAAoQbXsAAAAAAAADK2f/zzp6ys7xdCoVJILLig7BQAAAAAAAAAAAABACcYen1Tayk4x+KojkuF7lJ0CAAAAAAAAAChJpSiKouwQAAAAAAAMne22S6ZMKTvF0FlrrWTatKSqihwAAAAAAAAAAAAAWJUURfLQRknPI2UnGTyV1mTc55LVP1F2EgAAAAAAAACgJF4zBwAAAACwCrnvvuSee8pOMbTa25Nrrik7BQAAAAAAAAAAAADAEKtUkvFfSSptZScZPNXhyZgPl50CAAAAAAAAACiR4hUAAAAAgFXI9dfX/9+5VUl7e/KHP5SdAgAAAAAAAAAAAACgBCPfmQzfK0lz2UkGXqUtWef7ScOospMAAAAAAAAAACVSvAIAAAAAsAr54x+Tjo6lv+7gg5OiWLgtiUMPTX75y+Shh5K5c5MFC5IZM5LrrkuOPDJpbHzxNauvnnzpS8k999RzzpuX/PnPycc/vvj1S6JWS669dtmuBQAAAAAAAAAAAABY4a397aTaVnaKgVUZlozcJxm+Z9lJAAAAAAAAAICSVYpiSV+RBwAAAADAim7TTZMHHlj66w4+OLnwwoXHlcorX/OHPyS77vrS56+4InnnOxceb7hhvRhm3XUXv/73v0/e9rakp2dJEi9q5Mhkzpwlyw0AAAAAAAAAAAAAsNKZ9/PkiclJ0VF2koHRMC7Z6MGkYVTZSQAAAAAAAACAklXLDgAAAAAAwNBYsCB59NGhu9+ddyaf+1yy//7J7rsnBx6Y3HrrwvN7751sssnC43POWVi6cscd9VKW/fZLpk6tf/aWtyQnnrhsWXp6kmnTlu1aAAAAAAAAAAAAAIAV3sh3JcP3StJcdpL+q7Ql63xf6QoAAAAAAAAAkCRpLDsAAAAAAABD429/S4YNq5eQDIVjjnnxZ3//e71U5Tmj/vn/ubW11YtVnnPsscm119b3m5qSH/ygvv+xjyWnnpr09S1dlubmZMqU5FWvWrrrAAAAAAAAAAAAAABWGmufnzz8uqT3ySRL+UfZy4tKWzL6A8nwPctOAgAAAAAAAAAsJ6plBwAAAAAAYGjcfvvSF5YMlGo1WW+95KMfXfjZ448nd99d3x81KmloWHiuvX3h/vz5C/fHjUu23HLp7z9/fnLrrUt/HQAAAAAAAAAAAADASqNhbLL+TfWvqZSdZulV2pIReydrnl12EgAAAAAAAABgOaJ4BQAAAABgFTF9etLZObT3HD06KYp64cujjyaHHprUasl11yVvfWvS3V1fN2NGMnPmwuuOOy4ZOzZZc83kyCMXnbnBBkufo1ZLHntsmR8DAAAAAAAAAAAAAGDl0DQhWf+GpDomK9RrRyptSduuyToXJ5UVKDcAAAAAAAAAMOj8JQEAAAAAwCqivb1egrK8aGtbuF+rJaedtvD4gAOSWbOSp55K9thj0euGDVu2+7W3L9t1AAAAAAAAAAAAAAArleZXJxvcmjSMS9JQdppXVmlLRrw9edUvkkpj2WkAAAAAAAAAgOWM4hUAAAAAgFXE/PlDf89585Kdd0522y15//uTP/whqVaTSZOS665LNt544dqvfCX52MeS6dMXnXH55YuWpjz77LJl6ehYtusAAAAAAAAAAAAAAFY6zZskG0xJmiYklday07y0Slsy+qBknR8qXQEAAAAAAAAAFkvxCgAAAADAKqIohv6etVpy443Jtdcml1yS7LFH8uij9XOtrcnBBy+6/hvfSNZeO9l882TbbZPVVkuOOioZPnzhmrvuWrYsZTw/AAAAAAAAAAAAAMByq+lVyYZ3J6MPXg7LV5qT6uhknYuTtc5JKl6RAgAAAAAAAAAsXmPZAQAAAAAAGBojRw7dvYYNS7q6Xvx5USxagDJ27OLX3HffwuPTT1+4f/PNyZNPLlumF5a3AAAAAAAAAAAAAACQpNpWLzYZ9b5k2gFJbXZSdJabqdKWDH9LstZ3ksZx5WYBAAAAAAAAAJZ71bIDAAAAAAAwNNrakkplYGeefPLCMpXvfnfh53vtlTzwQPL5zycHHpjstlv9629/m2ywwcJ1f/rTwv2dd66f//CHkz32SA44IPnZz5LDDquf7+tLPv3pZc/a1rbs1wIAAAAAAAAAAAAArNTadkk2fiAZfXBSaS0pRHNSHZ2sc3Hyql8oXQEAAAAAAAAAlkhj2QEAAAAAABga48cnra1JR8fQ3G/jjZP/+q+XPn/FFcn3v7/wuKEh2XPP+vavenuTww9Prrtu2bJUq8mECct2LQAAAAAAAAAAAADAKqHalqx1TjLq/cnMk5POG5KilmTB4N63MqL+dcyhyeqfUbgCAAAAAAAAACwVxSsAAAAAAKuIbbapl5sMhTvvTM4+O3nDG5L11kvGjk1qtWT69OSOO5JLL00uuywpioXXPPxwcvHFyQ47JGutlbS0JE8+mVxzTXLWWcnddy97nhEjkte/vt+PBQAAAAAAAAAAAACw8mvbKVnvqqTnH8mz30hmn5sUfUkxfwBv0pBUWpKmjZLVT0hG7ptUhw3gfAAAAAAAAABgVVEpihe+1g4AAAAAgJVVd3cycmTS01N2kqHX2pr8/e/1EhgAAAAAAAAAAAAAAJZCsSCZ97PkmS8n3XclaUhS/WcRy5K+tqQpqbYltc6kYVQy/K3J2GOTYVsPXm4AAAAAAAAAYJWgeAUAAAAAYBWyySbJgw+WnWLojRiRzJ2bVCplJwEAAAAAAAAAAAAAWIEVtaTngaRrStJ5c9Lxx2TBfUnRmaQhqTQkRZGkL0mRNKyetGydtO2atG6XtGyTNI4r9xkAAAAAAAAAgJVKY9kBAAAAAAAYOjvuuGoWr0ycqHQFAAAAAAAAAAAAAKDfKtWk+dX1bdSBCz8vaknRnRRdSRqSamuSRn/IDQAAAAAAAAAMumrZAQAAAAAAGDq77JK0tZWdYmhVq8mb3lR2CgAAAAAAAAAAAACAlVilWi9baVgtaRiVVJqUrgAAAAAAAAAAQ0LxCgAAAADAKmSXXZKiKDvF0Bo+PNltt7JTAAAAAAAAAAAAAAAAAAAAAAAAADDQKkWxqr1iDwAAAABg1bbVVsldd5WdYuiMH5888UTS0FB2EgAAAAAAAAAAAAAAAAAAAAAAAAAGUrXsAAAAAAAADK0TTkhGjCg7xdBobU2OPlrpCgAAAAAAAAAAAAAAAAAAAAAAAMDKqFIURVF2CAAAAAAAhk53dzJ+fDJ3btlJBt+wYck//pGMG1d2EgAAAAAAAAAAAAAAAAAAAAAAAAAGWrXsAAAAAAAADK2WluTDH06am8tOMriq1eTtb1e6AgAAAAAAAAAAAAAAAAAAAAAAALCyqhRFUZQdAgAAAACAofXYY8lmmyVdXWUnGTzDhye//32y445lJwEAAAAAAAAAAAAAAAAAAAAAAABgMFTLDgAAAAAAwNBbb71kv/2SYcPKTjI4GhuTrbdOdtih7CQAAAAAAAAAAAAAAAAAAAAAAAAADJZKURRF2SEAAAAAABh6c+cmG2+czJxZdpKBN3x4cu+9yYQJZScBAAAAAAAAAAAAAAAAAAAAAAAAYLBUyw4AAAAAAEA5Ro1Kvv/9pK2t7CQDa/jw5KyzlK4AAAAAAAAAAAAAAAAAAAAAAAAArOwqRVEUZYcAAAAAAKA8739/8pOfJF1dZSfpv8bGZMcdk+uvTyqVstMAAAAAAAAAAAAAAAAAAAAAAAAAMJgUrwAAAAAArOLmzk023jiZObPsJP03fHhy773JhAllJwEAAAAAAAAAAAAAAAAAAAAAAABgsDWWHQAAAAAAgHKNGpVcdlny9rcnHR1lp1l2bW3Jt7710qUrV199dZ588snMnTs3m2yySd785jenoaFhaEMCAAAAAAAAAAAAAAAAAAAAAAAAMGAqRVEUZYcAAAAAAKB8P/lJctBBSWdn2UmWXltbcuqpyTHHvPjcX/7yl3zta1/Ld77znResb8uOO+6Yn/3sZxk5cuQQJgUAAAAAAAAAAAAAAAAAAAAAAABgoCheAQAAAADged/5TnLkkStW+UpbW3L88cnnPvfic1deeWVOOumk3HnnnVl//fVz/PHHZ8KECbn55pvzve99L+uss06uvvrqjB49euiDAwAAAAAAAAAAAAAAAAAAAAAAANAvjWUHAAAAAABg+fHBDybNzcmHP7xilK+0tSUnnZR86lMvPvfrX/86Rx55ZJ566qkceeSR+cAHPpDXve51SZK3ve1tWXvttXPCCSfknHPOyacWNwAAAAAAAAAAAAAAAAAAAAAAAACA5VqlKIqi7BAAAAAAACxffvnL5IAD6uUry+tvkVtbk7POSj7ykRefu/XWW3PIIYfkoYceygknnJAPfvCDmTBhQpKkt7c3jY2NmT59ev7f//t/edOb3pTLL798iNMDAAAAAAAAAAAAAAAAAAAAAAAA0F/VsgMAAAAAALD8ecc7kj//Odlii6Strew0i2prS171quTqqxdfujJ//vycccYZuf/++/PRj340hx566POlK0lSrS781XhjY2PmzJkzFLEBAAAAAAAAAAAAAAAAAAAAAAAAGGCKVwAAAAAAWKwttkjuvDM58cSktTWpVMpOVM/xwQ8m99+fvOENi1/zm9/8Jj/96U+z66675uCDD86rXvWq588VRfF88coll1ySGTNmZLPNNkuS1Gq1Qc8PAAAAAAAAAAAAAAAAAAAAAAAAwMBRvAIAAAAAwEtqbEw+85nkttvqRSzDh5eTo7U1edWrkquvTr761frxvyqKIj09PTn//POTJAcddFAmTpy4yJrKP9tjrrnmmpxzzjlJkve9731J8nwhCwAAAAAAAAAAAAAAAAAAAAAAAAArBm+RAwAAAADgFW2xRXLnncn//E+yzjrJiBFDc9+RI5PVVktOOCG5//7kDW946bWVSiXVajVPPPFEtthiixx44IFJ6oUsRVE8v+7OO+/M1772tTz00EM59thjs/POOy9yHgAAAAAAAAAAAAAAAAAAAAAAAIAVg+IVAAAAAACWSGNj8vGPJ//4R3L55clb3pK0tNS3gdTUlLS2JjvskHzve8mMGcnJJ9c/eyUNDQ0ZN25c5s2bl3nz5iVJ+vr6UqlUktRLV84888xcccUVeetb35rJkycnyfPnAQAAAAAAAAAAAAAAAAAAAAAAAFhxKF4BAAAAAGCpVKvJHnskV12VTJ2aHHNMstZa9cKU0aOT5ualm9fYWL+upSUZOzY59NDkjjuSW25J3v3u+vml8YY3vCEzZ87MZZddlr6+vjT+c8C1116bE088MZdeeml23nnnHHPMMdl6662XbjgAAAAAAAAAAAAAAAAAAAAAAAAAy41KURRF2SEAAAAAAFjxzZ6d3H57ctttybXX1vdnzqwXpzQ01AtbarWkry/p7a2XrWy1VbLrrsn22yfbbpussUb/c8yZMye77rprpk2blve85z157Wtfm8ceeyxf/vKX09vbm3//93/PUUcdld133z1JUhRFKpXKYme93DkAAAAAAAAAAAAAAAAAAAAAAAAAyqV4BQAAAACAQdPVlXR0JJ2dSXd30tyctLbWt7a2wbtve3t79t9//9xyyy159tlnU61W09bWluOOOy6HHnpo1l133SQvXaxSq9VSrVYHLyAAAAAAAAAAAAAAAAAAAAAAAAAA/aZ4BQAAAACAlVKtVsuf/vSnPPbYYxk3blzGjx+fiRMnPn/+pUpXnvPUU0/l+uuvz1133ZX29vZsu+22efWrX50ddthhKOIDAAAAAAAAAAAAAAAAAAAAAAAA8AoUrwAAAAAAsEp4rmilVqulWq2+5Lrp06fnqquuyqc//elMmzYt1Wo1I0eOzJw5c7LWWmvl0EMPzX//938PYXIAAAAAAAAAAAAAAAAAAAAAAAAAFuel3ywHAAAAAAArkVqtliSZMWPGS655+OGH89WvfjUf+chH0tTUlFNOOSWzZs3K9OnT88c//jF77rlnTjvttBx11FFDFRsAAAAAAAAAAAAAAAAAAAAAAACAl6B4BQAAAACAVUJDQ0OuvvrqrLPOOjn99NNfdH769Om58MIL8+1vfzvd3d3Zfffds91222X06NGpVqt54xvfmM997nM56qijcuGFF+arX/1qCU8BAAAAAAAAAAAAAAAAAAAAAAAAwHMUrwAAAAAAsMr41a9+lSR59NFHn/+sVqslSa6++upccMEFmTlzZpqamnLZZZflgAMOyBvf+MZceeWV6e3tzfrrr58jjjgiW221VW688cbMnDmzlOcAAAAAAAAAAAAAAAAAAAAAAAAAIKkURVGUHQIAAAAAAIbK5Zdfnn322SdJ0tfXl4aGhnR2dmannXbKXXfdlV122SXf/OY309fXl1mzZuXggw9OS0tLzj///EyaNClJcscdd+See+7J5MmTy3wUAAAAAAAAAAAAAAAAAAAAAAAAgFWa4hUAAAAAAFZJvb29aWxsTJKcfvrp+dSnPpU3velNufzyyzN27Njn102dOjXbbrtt3v72t+fSSy990Zyenp40NTUNWW4AAAAAAAAAAAAAAAAAAAAAAAAA6qplBwAAAAAAgDI8V7qSJI899lhaWlpy9tlnZ+zYsent7U2SLFiwIJtsskm22mqr/PSnP83UqVPzwj7zoiieL125//77o+scAAAAAAAAAAAAAAAAAAAAAAAAYOgoXgEAAAAAYJVVq9WSJA888ECam5szbty4JElDQ0OKokhzc3OSpLOzM729vent7U2lUnn++uf2P/jBD+atb31rvvKVr6Szs3OInwIAAAAAAAAAAAAAAAAAAAAAAABg1aR4BQAAAACAVVa1Wv81+Vve8pYsWLAgf/rTn5LUC1UqlUoWLFiQSy+9NPfcc08mTpyYTTfd9EUzOjs7M2nSpBRFkeOOOy7vete7MmPGjCF9DgAAAAAAAAAAAAAAAAAAAAAAAIBVkeIVAAAAAABWeZMmTcqoUaPy1a9+Nddcc02SpKenJ1dccUW+9rWvpa+vLwcccECSpFarLXJta2trDjrooPz1r3/N29/+9lx11VXZfvvt8/TTTw/5cwAAAAAAAAAAAAAAAAAAAAAAAACsShrLDgAAAAAAAGXbfvvtc95552X//ffP5MmTs91222Xu3Lm5/fbb09vbm/322y8HHHBAGhsX/bV6URSpVCpJksbGxrzuda/L7373u4wbNy5/+ctf8uY3v7mMxwEAAAAAAAAAAAAAAAAAAAAAAABYJVSKoijKDgEAAAAAAMuDP/7xj/nCF76QO+64IzNnzsx6662XI444InvvvXc23XTTl7xuxowZOe+88/KFL3whr3nNa3LyySfn3//934cwOQAAAAAAAAAAAAAAAAAAAAAAAMCqR/EKAAAAAAC8wLx589Le3p5nnnkma6+9dlZbbbWXXT9r1qxceOGFOeWUU7LhhhvmlFNOyT777JMkKYoilUplKGIDAAAAAAAAAAAAAAAAAAAAAAAArHIUrwAAAAAAwMuo1WqpVquLPTd79uxccsklOemkk7LWWmvllFNOyQEHHJBE6QoAAAAAAAAAAAAAAAAAAAAAAADAYFv8m+IAAAAAAIAkeVHpSl9fX5Jk7ty5+fGPf5zPfe5zGTt2bE488cTsu+++SZSuAAAAAAAAAAAAAAAAAAAAAAAAAAwFxSsAAAAAAPAK7rrrrvziF79Id3d3GhoaMmfOnPzsZz/LySefnLa2tpx44ol573vfm4aGhpcsXanVas/vF0UxlPEBAAAAAAAAAAAAAAAAAAAAAAAAVkqKVwAAAAAA4GX09fXl/PPPzyGHHJKzzjorM2fOzNVXX52TTjoplUoln/rUpzJ58uQ0NTUtUrrywqKVJJkzZ05mz56drq6u9PX1lfEoAAAAAAAAAAAAAAAAAAAAAAAAACuVSlEURdkhAAAAAABgeTZnzpy8/vWvz8MPP5x3v/vdue222zJ//vx86lOfyoc+9KEMHz58kdKVvr6+NDQ0JEl++9vf5ne/+11+9KMfZe7cuWlra8tb3vKW7LvvvnnXu95V4lMBAAAAAAAAAAAAAAAAAAAAAAAArNgUrwAAAAAAwBLo7OzMbrvtlltvvTXDhw/P8ccfn89+9rOpVCqp1WqpVqtJFi1dOfnkk3PWWWelo6Mju+22W7bccst0dnbm97//fZ544on813/9Vz796U+X+VgAAAAAAAAAAAAAAAAAAAAAAAAAK6zGsgMAAAAAAMCKoLW1NTfddFP22muvXH311ZkxY0bmz5+fkSNHplKpJElqtdrzpSvHH398zjrrrFSr1Vx88cU58MADn19322235dxzz81nP/vZNDU15fjjjy/tuQAAAAAAAAAAAAAAAAAAAAAAAABWVJWiKIqyQwAAAAAAwIrkbW97W37zm9/kiCOOyGc/+9mMHz9+kfNf+tKX8ulPfzpJMn78+LznPe/Juuuum3e9613ZYostkiT33XdfPve5z+Waa67JT3/607zxjW9c5jzt7cnf/pbMmZN0ddW3xsZk2LCktTXZaKNkvfWSf/a+AAAAAAAAAAAAAAAAAAAAzEGq5QABAABJREFUAAAAAKwUFK8AAAAAAMAy2HffffOXv/wlP//5z58vU0mS//u//8sBBxyQrq6uTJw4MRMmTEi1Ws2vfvWrbLPNNvn85z+fvfbaK0ly1VVX5eijj85ll122yIyX096e3HlnMmVKct11ya23Jk89lbS11YtVXvhb/+eKVhYsSKrV5LWvTd70pmSHHZLttlPGAgAAAAAAAAAAAAAAAAAAAAAAAKzYFK8AAAAAAMAyuuOOO7L11lsnSWq1Wvr6+nLooYfm4osvzoc+9KEccsgh2WGHHZIkU6ZMyR577JFtttkmP/3pTzN69OgkyYwZMzJ+/PiXvU9RJDfdlJxxRvKb3yQtLfUyla6upc9cqSQjRyY9PckaaySf+ERy0EHJqFFLPwsAAAAAAAAAAAAAAAAAAAAAAACgTIpXAAAAAACgn4qiSKVSybRp0/Ka17wmW2yxRc4777xMnDgxlUol3d3daWlpybnnnpsjjjgiF1xwQf7zP//zFefOn59cckly+unJjBlJR0e9hGUgDR+e1GrJAQckxx6bTJw4sPMBAAAAAAAAAAAAAAAAAAAAAAAABku17AAAAAAAALCiq1QqSZLHHnss8+fPz/bbb58tt9zy+c9bWlqSJKuvvnqS5K9//evLzuvoSI45JllzzeT445OHH07a2we+dCWpz+3sTC6+ONlxx2SrrZI//3ng7wMAAAAAAAAAAAAAAAAAAAAAAAAw0BSvAAAAAADAABk5cmSSZLXVVkuSFEWRWq2Wvr6+JMmsWbOSJGPHjn3JGTfemGy6afKtb9ULWNrbBzn0P/X11e93113JpEnJcccl3d1Dc28AAAAAAAAAAAAAAAAAAAAAAACAZaF4BQAAAAAABsiaa66ZbbfdNpdffnmmTJmSSqWSarWahoaG3HbbbTn66KOTJJtuuumLru3oSD760WSPPZInnkg6O4c4/At0dibnnptstlny5z+XlwMAAAAAAAAAAAAAAAAAAAAAAADg5VSKoijKDgEAAAAAACuLSy65JAcddFD22muvfOhDH8pGG22UBx54IIcffnhmzpyZQw89NOedd94i19x0U7Lffsmzz5ZbuLI4ra3JEUckp52WtLSUnQYAAAAAAAAAAAAAAAAAAAAAAABgIcUrAAAAAAAwwC644IIcc8wx6erqSk9PT6rVamq1WiZPnpzzzjsvra2tKYoilUolP/xh8sEPJh0dZad+aa2tydZbJ7/7XTJ8eNlpAAAAAAAAAAAAAAAAAAAAAAAAAOoUrwAAAAAAwCC45ZZbcs011+Tmm2/Oq1/96my66ab5yEc+ssiac89Njj026ewsKeRSGDYsefWrk2uvTVZbrew0AAAAAAAAAAAAAAAAAAAAAAAAAIpXAAAAAABgSNVqtVSr1Zx7bnLccUlHR9mJllxzc7LRRsmf/pSMGlV2GgAAAAAAAAAAAAAAAAAAAAAAAGBVp3gFAAAAAAAGSVEUqVQqL/r8hz9MPvCBpLOzhFD91NKSTJyYXH990tpadhoAAAAAAAAAAAAAAAAAAAAAAABgVaZ4BQAAAAAAhtAf/5jstdeKWbrynGHDkt12S668MllMrwwAAAAAAAAAAAAAAAAAAAAAAADAkKiWHQAAAAAAAFYV7e3J/vuv2KUrSdLVlVx/fXLJJWUnAQAAAAAAAAAAAAAAAAAAAAAAAFZlilcAAAAAAGCIHHtsMmdO2SkGRnt7csQRyZNPlp0EAAAAAAAAAAAAAAAAAAAAAAAAWFUpXgEAAAAAgCFw3XXJxRcnnZ1lJxk43d3J+9+fFEXZSQAAAAAAAAAAAAAAAAAAAAAAAIBVkeIVAAAAAAAYZO3tyXvfu3KVriRJT09yyy3JJZeUnQQAAAAAAAAAAAAAAAAAAAAAAABYFSleAQAAAACAQfbJTyZz5pSdYnC0tydHHJE8/XTZSQAAAAAAAAAAAAAAAAAAAAAAAIBVjeIVAAAAAAAYRLNnJxdckHR2lp1k8PT2Jt/6VtkpAAAAAAAAAAAAAAAAAAAAAAAAgFWN4hUAAAAAABhEF16YVFfy38Z3dSVnn5309ZWdBAAAAAAAAAAAAAAAAAAAAAAAAFiVrOSvegMAAAAAgPIURXLGGUlHR9lJBl93d/KrX5WdAgAAAAAAAAAAAAAAAAAAAAAAAFiVKF4BAAAAAIBBcs01ydy5ZacYGvPmJV/6UtkpAAAAAAAAAAAAAAAAAAAAAAAAgFWJ4hUAAAAAABgkZ5yRzJ9fdoqhM2VK8uCDZacAAAAAAAAAAAAAAAAAAAAAAAAAVhWKVwAAAAAAYBA880xy7bVlpxhafX3J+eeXnQIAAAAAAAAAAAAAAAAAAAAAAABYVSheAQAAAACAQXDbbUlLS9kphlZPT3L11WWnAAAAAAAAAAAAAAAAAAAAAAAAAFYVilcAAAAAAGAQ3HZb0tGx9NcdfHBSFAu3JTFxYvLlLyc33JC0ty+89uGHF79+woTkvPOSKVOSp55KFiyoX3fffckFF9TnLau7717y3AAAAAAAAAAAAAAAAAAAAAAAAAD90Vh2AAAAAAAAWBldd13S2zs099p99+Too5d8/UYbJYcdtuhnTU3Jq19d3w48MNltt+SWW5YtzyOPJBtuuGzXAgAAAAAAAAAAAAAAAAAAAAAAACwpxSsAAAAAACw3iiJ58snkmWeSrq76Vq0mw4Ylra3JOusko0eXnXLJ3H770N1r9uzk179ObrstGTcuOfzwl18/f37ygx8kf/hDMm1avSBm552TT3+6XsAybFjysY8tW/FKQ0MyZYriFQAAAAAAAAAAAAAAAAAAAAAAAGDwKV4BAAAAAKAURZE8/ni9pOPWW5Prrkv++tekp6de/lGp1Lfn1hZFvYhl9dWT7bZLJk1Ktt022Wab5a+MZdasZO7cobvf975X35Lk4INfuXhlypRk8uRFP7vqquR1r0ve+c768ahRy5alvT3505+SffddtusBAAAAAAAAAAAAAAAAAAAAAAAAlpTiFQAAAAAAhtQTTyTnnFPf2tuT5uZk/vykVlu4pqvrpa9/6qnkl79Mfve7pLU16ehINtkk+eQnkwMOqH9WtrvuqudYsKDsJEtm+PDkjW+sb8/57W+XbVatltx448DkAgAAAAAAAAAAAAAAAAAAAAAAAHg51bIDAAAAAACw8iuK5A9/SN72tmTjjZMzzkhmzaoXrMydu2jpypJasCCZMyfp6UnuvTc58shk/Pjk4x9PHnhg4J9hacyeXX/m5d2Xv1zPOX9+vWhl3Ljk6aeTz342+eY3l33u7NkDFhEAAAAAAAAAAAAAAAAAAAAAAADgJSleAQAAAABg0BRFctFFyXrrJXvvnfzmN/Wyle7ugb/X/Pn17dxzk4kTk513TqZMGfj7LInOzmUrk1letLQkDQ3Lfn1X18BlAQAAAAAAAAAAAAAAAAAAAAAAAHgpilcAAAAAABgU06Ylu+2WHHFE8vjj9VKUohj8+/b01Is/brwx2WWX5IQTBqfo5eV0dQ3Ns/bX2WfXC2re8Y7klFOSefOSNdZIPvOZ5JvfXPa5Q/39BgAAAAAAAAAAAAAAAAAAAAAAAFZNilcAAAAAABhQRZF897vJ5psnN92UtLeXl6WzM/n615PXvCaZMmXo7tvQMHT36o9HHqkX1Fx5ZfK5zyXHHbfw3CGHJM3NyzZ3RXl+AAAAAAAAAAAAAAAAAAAAAAAAYMWmeAUAAAAAgAEzbVqy227JkUcm8+cnPT1lJ0o6OpKHH0522SX55CeT7u7Bv2dra1Jdjn8D39q6+M9rtYX7jY3JqFHLNn/YsGW7DgAAAAAAAAAAAAAAAAAAAAAAAGBpNJYdAAAAAACAlcNddyW77lovXOntLTvNi3V2Jl//enLddcnvf5+MHDl492ptTSqVgZ158snJKafU9y+8MDnkkIXnJkxIttmmvv/c1yRpa0ve+c76/syZyY031vevvTZ5/PH69+GRR5KiSLbbLvnEJxZe++CD9WuWRUvLsl0HAAAAAAAAAAAAAAAAAAAAAAAAsDQUrwAAAAAA0G833ZS89a3JvHllJ3l5nZ31gpgdd0yuvz5ZffWBmVur1VKtVp//ut569TKTobL77vUyln81fnzy85/X96+9Ntltt/p+c3Oyzz71bXHmzUsOPXTZ82y88bJfCwAAAAAAAAAAAAAAAAAAAAAAALCkqmUHAAAAAABgxXbzzcmeey7/pSvP6e5Opk5NXv/65Jln+jfr8ssvz84775xddtklSVKpVJIk/+//JV1d/U06eM4+O7n88uTBB5O5c5Pe3mT27OS225LTT6/nv/baZZvd0pJMmjSQaQEAAAAAAAAAAAAAAAAAAAAAAAAWr1IURVF2CAAAAAAAVkx33ZXsvHMyf37ZSZZec3Oy2WbJTTclI0Ys+XW/+c1v8u1vfztXXnllFixYkIkTJ2bSpEn50pe+lNbW1ufXbb55ct99gxB8OTd6dHLFFcmb3lR2EgAAAAAAAAAAAAAAAAAAAAAAAGBlp3gFAAAAAIBl8vjjycSJyezZZSdZdsOGJdtvn1x7bVKtvvzas88+O6eeempmzZqVzTffPLvuumsmTZqUrbfeOuuvv35aWloWWf+BDyTf/e7gZV9eNTUls2YlI0eWnQQAAAAAAAAAAAAAAAAAAAAAAABY2TWWHQAAAAAAgBVPUSTve18yf37ZSfqnqyu5/fbk619PPv7xxa+p1WqpVqt56qmnMmvWrBx44IE588wz09ramjFjxrzk7J13Tn784yLt7ZXBCb+cGj9e6QoAAAAAAAAAAAAAAAAAAAAAAAAwNKplBwAAAAAAYMXzne/UC0t6e8tO0n/t7cmnP5089NDLr9t///0zZsyY3HvvvVl77bUzZsyY9PT0ZO7cuUnqBS0vtM02RarVVat0JUm2267sBAAAAAAAAAAAAAAAAAAAAAAAAMCqolIURVF2CAAAAAAAVhyPP55svnm9sGRl0dBQZOutK/nTn5Lqy1SWv+Md78ivfvWr3HnnnWlvb8+VV16Z+++/P48//ng23XTTTJ48ObvvvnsaGxuzYEEta61VzbPPDt1zlG3EiOSb30ze//6ykwAAAAAAAADA/2fvvuOkKA8/jn92rx8gAiJSpAiKCiKKDQu2WBONBQsROxFLTLBrNJZoTH72FkuMCiqioimKFZWiGAGRYpciHaSXO67t7vz+mHAnAQSOvZ07+Lxfr33d7Ow8z/OdAxHmducrSZIkSZIkSZIkSVLdFgRQVgalpZCVBfn5kJMTdSpJkiRJkmofi1ckSZIkSZIkSRstCODQQ+E//4FEIuo06VWvHtx5J/z2t2u/lkqliMfjPPTQQ/Tr149dd92VxYsXs2jRIjp27EhRURGzZ88mHo9z5ZVXctdddwHwhz+k+NOfKgiCvAyfTTTq14eFC8M37EmSJEmSJEmSJEmSJEmSJEmSJEmSJEmSNiyVgilTYNy48LP8H34I334LJSVh4UpWVvhZ/0QCYjFo0gS6dQs/+7/PPrD33tC4cdRnIUmSJElSdCxekSRJkiRJkiRttGeegcsvh+LiqJPUjMJC+OKLgHbtYmvsX1288vnnn3PiiSdSWFhI79696du3Lw0aNGD27Nm899573HLLLcyfP58PPviAww47jLlzYccdy0mlciM6o8zJzYVLL4X77486iSRJkiRJkiRJkiRJkiRJkiRJkiRJkiTVbmVl8I9/wIMPwsSJYblKPA5FRWHJysbIyQk/I19SAg0bws9/DldcAV261Gx2SZIkSZJqG4tXJEmSJEmSJEkbJZWCHXeEuXOjTlJzcnKgT5+ARx+NrfeYe+65h0MPPZR9990XgGQySVZWFgB33nknN910E7179+bZZ58lmUxy4IFLGTOmMRDPxClEJj8fvvwSdtop6iSSJEmSJEmSJEmSJEmSJEmSJEmSJEmSVDvNnAmPPAJPPBF+hr+oKH1zZ2VBXh7svDNcdx2cckr4XJIkSZKkLZ3FK5IkSZIkSZKkjfLee3Dyyel941ZtVFgICxZAvXrrfr28vJzc3Nw19iUSCbKzs5k2bRodOnSgWbNmzJs3D4APPkjxy1/Gt/jvW48eMGJE1CkkSZIkSZIkSZIkSZIkSZIkSZIkSZIkqfYZNQpuvhk+/jgsXCkvr9n16teHeBz69oXrr4fGjWt2PUmSJEmSohSPOoAkSZIkSZIkqW64664tv3QFIBYLePFFWF9v+f+WrgBkZWWRSqXIycmhcePGFBYWMnPmTAAOPzy+xb8JLR6HK66IOoUkSZIkSZIkSZIkSZIkSZIkSZIkSZIk1S7FxXDRRXD00fDBB1BaWvOlKxDeG2DFCnjoIejQAV5/vebXlCRJkiQpKhavSJIkSZIkSZI2aPZsGDky6hSZUVwc4y9/gfX0rlRKpVKkUikAYrEY8Xicl156iSVLltCjRw9at25NKpUiFoPHH4fCwgyEj9Arr0SdQJIkSZIkSZIkSZIkSZIkSZIkSZIkSZJqjxEjwtKT55+HVauiyVBWBkuXwplnwmmnhduSJEmSJG1pLF6RJEmSJEmSJG3QX/8adYLMmjsXxo6N/eQx8XiceDy8zD5r1iweeOABbr75ZnbddVf69OlTeQzAccfBL38J+fk1mzsqqRT885/w5ptRJ5EkSZIkSZIkSZIkSZIkSZIkSZIkSZKkaBUXw0UXwfHHw/z5UFISdaKw+OX116F9+/CrJEmSJElbklgQBEHUISRJkiRJkiRJtVcQQOPGsGxZ1EkyJx4POPPMGAMHrv1aMplk3rx5TJgwgdmzZzNlyhTGjx/Pxx9/TLt27bjttts47bTT1hq3fHn4JrTFizNwAhFp3BimToVtt406iSRJkiRJkiRJkiRJkiRJkiRJkiRJkiRl3syZcMghsHBh7ShcWZfCQujTBx54AGKxqNNIkiRJkrT5LF6RJEmSJEmSJP2kadNgjz1g1aqok2RWq1Ywa9a6X3vjjTc466yzqKioICcnh9atW3P22WdzwQUX0KRJk/XO+dZb0LPnlvu9zMuDk0+GQYOiTiJJkiRJkiRJkiRJkiRJkiRJkiRJkiRJmfXdd3DQQbB0KSSTUaf5aYWFcMop0L8/ZGVFnUaSJEmSpM0TjzqAJEmSJEmSJKl2GzcuvW+UOvdcCIKqx8b6+c/hzTdh4UIoK4M5c2DgQOjUKX3Zfmz+fCgqghEjRnDqqacyduzYytcOPPBAnn32Wfr378/EiROZNGkS11xzzU+WrgAcdxz88peQm1szmaNWVgavvRYWzEiSJEmSJEmSJEmSJEmSJEmSJEmSJEnS1uLrr2H//WHx4tpfugKwahX84x/Qs2fdyCtJkiRJ0k+JBcGm3NZOkiRJkiRJkrS1ufpquP9+SKXSM9+550L//lXPY7ENj7nzTrjhhnW/VloKp5yS/rKPbbaBN96At966kT//+c+ccsopvPLKKwRBQGxjQq/HihWwww5QUpLGsLVM48YwaxYUFkadRJIkSZIkSZIkSZIkSZIkSZIkSZIkSZJq1vTpsM8+sGQJ1LW7vBYWhuUr/ftv3Gf/JUmSJEmqjeJRB5AkSZIkSZIk1W4jR6avdKU6DjhgzdKVP/wBjjoK7r03fJ6fD889B40apXfd8vKAceOgb9++nHPOOdzw3xCbU7oCMHNmOtLVbuXl8NJLUaeQJEmSJEmSJEmSJEmSJEmSJEmSJEmSpJq1aBEcdBAsXVr3SlcAVq2CV16Ba6+NOokkSZIkSdVn8YokSZIkSZIkab2CAL78MtoMv/xl1faIEXDHHfDee3D11fDdd+H+Jk3g3HPTu25paYyRI6F169b079+fbt26pWXe+++Hioq0TFVrFRXB//1f1CkkSZIkSZIkSZIkSZIkSZIkSZIkSZIkqWadf35YvpJKRZ2k+latgr/+FYYNizqJJEmSJEnVY/GKJEmSJEmSJGm9Zs6MOgE0alS1XVy85mtFRVXbhx+e/rXHjk3vfCtXwqBBkEikd97aaPbs9H//JEmSJEmSJEmSJEmSJEmSJEmSJEmSJKm2eOUV+OADKC+POsnmKymBXr3W/Ay/JEmSJEl1hcUrkiRJkiRJkqT1WrIEsrOjzfD111Xbhx8Ohx0G+flw0kmw555Vr7Vtm/61V65M73zPPgvxreTKfEkJ3HNP1CkkSZIkSZIkSZIkSZIkSZIkSZIkSZIkKf0WLoQ+fWDVqqiTpM/y5dCvX9QpJEmSJEnadFvJ7d0kSZIkSZIkSdVRUgKxWLQZnnkGZs4MtwsKYNiwMNc//wlZWVXH5eenf+3y8vTNFQRw991QXJy+OWuzVApeew0WL446iSRJkiRJkiRJkiRJkiRJkiRJkiRJkiSl1wUXhJ9735KUlsILL4Sf6ZckSZIkqS6xeEWSJEmSJEmStF6lpVEngBUroEcPePPNsMxjtblz4b33qp4vXZr+tdNZvDJ+/NZXQhKPw+DBUaeQJEmSJEmSJEmSJEmSJEmSJEmSJEmSpPR59VX44IP0fh69tigpgV69oKgo6iSSJEmSJG08i1ckSZIkSZIkSesVryVXkWfMgJ//HLbbDvbdF3beGVq3DvevNnFi+tdN5/mPHr1mcczWYNUqGD486hSSJEmSJEmSJEmSJEmSJEmSJEmSJEmSlB5BAP36hZ+l3lKtXAlPPx11CkmSJEmSNl4tuWWeJEmSJEmSJKk2ys+POsGali6FTz+FKVOgbVvo1avqtVdfTf96OTnpm+vDD6v35rlzzw3ffLf6sTH69IEhQ2DaNFixAsrLYcECGDECLr8csrPXHtO6NTz8MHz9NRQVQUVFOOaDD+D88zc992qffFL9sZIkSZIkSZIkSZIkSZIkSZIkSZIkSZJUmwwfDsuWRZ2iZq1aBXffvfGfb5ckSZIkKWrruLWaJEmSJEmSJEmhgoLMvRnqllvg1lvD7f791yz7eOEFmDULxo4Ni0S6dIHrroPCwvD199+Hd99Nf6bc3PTNNXp0+ubakLPOgsMOW3Nf06bho0cP+NnP4Je/rHqtdWv47DNo0mTtMYcfHj722Qcuu2zTs8yZAyUl4e8lSZIkSZIkSZIkSZIkSZIkSZIkSZIkSarL7r4bioqiTlHzli2DYcPgiCOiTiJJkiRJ0oZZvCJJkiRJkiRJWq8WLaC0NOoU0Lw59Oq17tc+/XT9r22u7bdPzzylpTBzZnrm2hgTJsCIEfDll7BoETRrBldcAfvtF75+4onQoQNMmRI+//Wvq0pXli+Hfv3CwpTf/CY8FuCii+Daa6G4eNOyFBbCxIlwwAHpODNJkiRJkiRJkiRJkiRJkiRJkiRJkiRJisbcuWEZydagqCgsmbF4RZIkSZJUF1i8IkmSJEmSJElar6ZNoX59WLIk2hwvvQTxOOyyCzRuHJZ/fPklDBoETz4JFRU1s+6BB6ZnnkmTwgKSFSvSM9+GXHHF2vu++QbGj696vs02Vdvbblu1PXQo9O8fbi9ZUlW8kp0NWVmbnqWiIizHsXhFkiRJkiRJkiRJkiRJkiRJkiRJkiRJUl322GMQBFGnyJxhw2DOHGjZMuokkiRJkiT9tHjUASRJkiRJkiRJtVvXrumdb8AAiMWqHqvddlvVvvPPX3PM44/DoYdC8+aQlxeWrxxyCDz6aM2VrtSrBwcdlJ65Jk2CRCI9c22qeBxat4bLLqvaN3t2WFyz2rvvVm0fdRScdx787Gdw881V+197rXrFMSUlMHr0po+TJEmSJEmSJEmSJEmSJEmSJEmSJEmSpNoilYK//hXKyqJOkllPPBF1AkmSJEmSNsziFUmSJEmSJEnSTzrsMMjJiTpF5sXjsM8+6ZlrxYqaK4hZn4YNIQggmYQZM6BPn/DNfCNGwLHHrvmGvtdfh379YPHicNwzz8DQoXDiieFxf/oTnHFG9bMsWbLZpyNJkiRJkiRJkiRJkiRJkiRJkiRJkiRJkfnuu8x/ZjxqZWXwxhtRp5AkSZIkacMsXpEkSZIkSZIk/aR994XCwqhTZF5pKey+e/rmSibTM1c6rOvXc/ZsmDNn7f15eXD66ZtXQrNqVfXHSpIkSZIkSZIkSZIkSZIkSZIkSZIkSVLUxo2DWGzTx517LgRB1WNj9OkDQ4bAtGmwYgWUl8OCBTBiBFx+OWRnr3tcXh787ncwahQsWQIlJTBjBrz1Fpx55qZnB/j6643PLUmSJElSVNbzT2VJkiRJkiRJkkLduoVvqNra7LQT5OSkZ66SEkil0jPXxlq5Eg4+ODyHVq3gggvg8MPh0EPDN9TtsQdMnRoee+aZMGhQuP3dd9CzJ0yZEn7t3x923jl8M13HjjB37qZn2Rp//0iSJEmSJEmSJEmSJEmSJEmSJEmSJEnacvznP1BUlJm1zjoLDjtszX1Nm4aPHj3gZz+DX/5yzdd32CH8THjXrmvub906fBQVwYsvbnqWeDz8XHqHDps+VpIkSZKkTIlHHUCSJEmSJEmSVLs1bQotW0adIrNyc+GEE9I3X7oKXDZFKgWjRsHw4fD883DUUTBjRvhaQQGce27VsZdeWrX96KPw+edhWcpzz8HEieH++vXhF7+oXpYozl+SJEmSJEmSJEmSJEmSJEmSJEmSJEmS0uWjjyAIMrPWhAlw221w+ulwxBHQqxeMGVP1+oknrl2E8tJLVaUrkyZB375hQcvJJ8ONN8LYsdXLEo/DuHHVGytJkiRJUqZkRx1AkiRJkiRJklT7XXNN+CgujjpJZsTjcNll6ZuvoACysyGRSN+c65OfD6Wla+8PgjXfyNe4cdV206ZV29tss+a4Hz9v2LB6mQoLqzdOkiRJkiRJkiRJkiRJkiRJkiRJkiRJkqKWSsE332RuvSuuWHvfN9/A+PFVz3/8OfDjj4cePcLtr76CAw6AkpKq1//1r+pnKSqCTz6BM86o/hySJEmSJNW0eNQBJEmSJEmSJEm1X+/e4ZvBthYHHABt26Zvvvx8yMpK33wAt9xSVabyzDNV+485BqZMgdtvh1694PDDw6/vvLPmOY0eXbU9cWLV9hVXQN++cNRR8Pjj0L591Wtjx1Yvq8UrkiRJkiRJkiRJkiRJkiRJkiRJkiRJkuqqyZMhOzuateNxaN0aLrusat/s2fDll1XPTzmlavuzz+C552DuXCguDj8jfvbZ1V8/CGDkyOqPlyRJkiQpEyL6Z7skSZIkSZIkqS5p0CAs7xgwAJLJqNPUrPr14dpr0ztnu3aQlwdlZemdd33at4ebblr/66+9BgMHVj2/9dawaKVxY2jUKCxc+V+vvALDh296lqws6NRp08dJkiRJkiRJkiRJkiRJkiRJkiRJkiRJUm0wf37mi1caNoRly9bcl0rBhx+GJSw//ux6ly5V2717rzlmn33g2Wdh993hhhuql2XBguqNkyRJkiQpU+JRB5AkSZIkSZIk1Q1XXAG5uVGnqHmFhXDMMemds1u3zJWuTJgADz4IY8aEb+ArL4fSUpgxA/71LzjjDDjppPBNdat98w107QoPPQRffgnFxZBIwOLFYdnKRReF46qjXj3Yb7/NPi1JkiRJkiRJkiRJkiRJkiRJkiRJkiRJikRpadQJ1lRYuObzbbdd8/kTT8Cxx4ZfV7v2Wthtt+qtV15evXGSJEmSJGVKLAiCIOoQkiRJkiRJkqS6Ye+9Yfz4qFPUnIICuPlmuP769M/dqBEsW5b+eWu7/HyYMgVatow6iSRJkiRJkiRJkiRJkiRJkiRJkiRJkiRtun/9C849F1as2PSx554L/ftXPY/FNm5cPA7du0NODrRqBRdcAIcfHr5WUgJ77AFTp4bPJ00KnwPMmQM77ghBEK41eza0aBG+duWVcP/9m34ODRtunZ+VlyRJkiTVHfGoA0iSJEmSJEmS6o6HHw7LSbZU9evDZZfVzNx77lkz89Z2eXlVb8STJEmSJEmSJEmSJEmSJEmSJEmSJEmSpLomCDK/ZioFo0bB8OHw/PNw1FEwY0b4WkFBWOiy2ur9ADNnVuUNgjVfa9iwelmiOH9JkiRJkjaFxSuSJEmSJEmSpI120EFw/vlbZvlKQQEMGgQNGtTM/IceCllZNTN3bbbHHhCLRZ1CkiRJkiRJkiRJkiRJkiRJkiRJkiRJkqqnoCBzn5nOz1/3/iBYswClceOq7REjqrZbt67KGouFz1f7cQnLpsjLq944SZIkSZIyxeIVSZIkSZIkSdImufvuNd+EtSXIz4czzoAjj6y5NfbdF+rVq7n5a6OsrLBwRpIkSZIkSZIkSZIkSZIkSZIkSZIkSZLqqvWVoWyOW26pKlN55pmq/cccA1OmwO23Q69ecPjh4dd33oG2bauOGz26anvAAFi+PNxu2RL++lc4+ujwa8uW4f6VK+H116uXNTe3euMkSZIkScqU7KgDSJIkSZIkSZLqlsJCeOklOOooKCmJOk16NGgADz1Us2v06AEVFTW7Rm2Tnw8nnBB1CkmSJEmSJEmSJEmSJEmSJEmSJEmSJEmqvqZNIZnM3Hrt28NNN63/9ddeg4EDq54vXAgXXAAvvgg5OXDJJeFjtYoK+PWvYdGi6uVp0qR64yRJkiRJyhSLVyRJkiRJkiRJm+ygg+D88+GZZ+p++UpBAQwaFJav1KRttoEzzoDnn4dEombXqi1atoT99os6hSRJkiRJkiRJkiRJkiRJ2lIFAcyaBePGwejRMGIEzJ4N5eVQVgapFOTmQl4eNGwI++8fvg+2Wzfo1Cl8TZIkSZIkSZI2pGPH8JpjJkyYAA8+CN27Q+vW0LhxeK3zhx9g/Pjws/GDB4fXR3/sH/+AAw6A66+HHj3CcUuWwMiR8H//F15Hra6DDtqsU9poy5fDZ5/BxImwbBmsXAnFxZCdHd4PoLAQ2rQJr/HuuitkZWUmlyRJkiSp9osFwf/+U1mSJEmSJEmSpA0rKQk/fPrtt+GHU+uiwkK49FK4++7MrPf55+Gb1Vatysx6UapfP3xD3wUXRJ1EkiRJkiRJkiRJkiRJkiRtSZYsgaefhldfhS++gGQScnKgqCi8+eCGFBaGN+MrLYW2beHww+GSS6Br15pOLkmSJEmSJKku2313+PrrqFNkXv368OijcPbZ6Z03lYKPP4ZPPoHhw8NimMWLw2u4paXrLrqJxaBevXC7vBx23jkshTnoIDjySGjZMr0ZJUmSJEl1h8UrkiRJkiRJkqRqW7oU9tkHZs6ERCLqNJumsBBOPz384G0slrl199oLJkzI3HpRqVcPFiwIv8+SJEmSJEmSJEmSJEmSJEmba+xYuPde+Pe/IR6HVavSM29WFuTlwU47wfXXQ8+e4XNJkiRJkiRJ+rGLLoInn4w6RebVrw9jxsBuu6VnvqVLw8/433svrFwZFqiUl29+xkQCevSAa6+FI47I7D0EJEmSJEnRi0cdQJIkSZIkSZJUdzVqBKNGwQ47QE5O1Gk2XmEhHHccPPVU5t8wdd110KBBZtfMtJwcOO88S1ckSZIkSZIkSZIkSZIkSdLmqaiA/v1h113hsMNg8GAoLU1f6QpAMhnO98UXcPHF0LQpXH01zJ6dvjUkSZIkSZIk1X0HHhgWfGxtKipgl102f57PPoNf/QpatICbb4Z586CoaPNLVyCcp7QU3n0XTjoJdtwRHngAli3b/LklSZIkSXVDLAiCIOoQkiRJkiRJkqS6bcECOPhgmDEjPW9sqkmFhXD66fD3v0NWVubXLy+H7beH5cszv3amFBTAhAnpeQOdJEmSJEmSJEmSJEmSJEnaOk2cCKedBnPnQnFxZtfOzYWcHLj77rCMJRbL7PqSJEmSJEmSap/PP4eDDoKVK6NOkll77AGTJlV//Pffh4UrkyaF5SipVPqy/ZTCwnCtP/wBrr0WsrMzs64kSZIkKRrxqANIkiRJkiRJkuq+7beHMWPCN03Vqxd1mvUrKIBLL4Wnn46mdAXCD+I+8kjt/j5tjoICOOccS1ckSZIkSZIkSZIkSZIkSVL1VFTATTdB9+4wZUrmS1cAysvDda+5Bg48EGbMyHwGSZIkSZIkSbXLbrtBEESdIrNycuDoo6s3NpWChx+Gzp1h7FhYtSpzpSsQrldaCnfeCXvtBV9/nbm1JUmSJEmZFwuCre2f7ZIkSZIkSZKkmpJMwl13we23h29Cqi1XoPPzoX59eOEFOOqoqNOE35djjoHhw8MPB29JmjeHyZO33GIZSZIkSZIkSZIkSZIkSZJUcyZOhNNOgzlzwpvi1QZZWeF7Ue++Gy6+GGKxqBNJkiRJkiRJikq/fvDoo1veZ8TXJz8fvvgC2rfftHHffw9nnAFffRVNufb/isXCc7nxRrjuOsjOjjqRJEmSJCndLF6RJEmSJEmSJKXd11/D6aeHb4iK+o1QBQXQsyc88ghss020WX5s3jzo2BFWrow6SfoUFMDbb0OPHlEnkSRJkiRJkiRJkiRJkiRJdc1f/wrXXAOlpVAb74JQrx7ssw8MGQL160edRpIkSZIkSVIUpk6Fzp3D65hbg4MOgo8+2rQxjz8OV10FZWWQTNZMruoqLIR27eDf/970MhlJkiRJUu0WjzqAJEmSJEmSJGnLs9tuMGEC3HhjWMaRlZX5DPn5sN124Zuenn22dpWuADRvDo8+Gn4Id0tQUADnnGPpiiRJkiRJkiRJkiRJkiRJ2jRBALfdBtdeCyUltbN0BaC4GEaPhgMPhKVLo04jSZIkSZIkKQrt24cFzVuDBg3guus2/vgggOuvD0tXVq2qfaUrEOb6+mvYd1/4/POo00iSJEmS0ikWBLX1bUeSJEmSJEmSpC3Bd9/Bn/8ML74YFrAUF9fseg0aQF4e/O538Nvf1r7ClR8LAjj6aBgxAioqok6zeZo3h8mTt5wiGUmSJEmSJEmSJEmSJEmSVPOCAK6+Gh5/PLzhXV2Qmws77giffALbbRd1GkmSJEmSJEmZNmQI/OpXsHJl1Elq1nbbwfz54T0CNiSVgksugeefrzvXehs0gKFDYf/9o04iSZIkSUoHi1ckSZIkSZIkSRmxfDk8+yzcfTcsXRoWsKTrCnVOTviGrW7d4Prr4bjjNu4NXLXBokVh7jlzIJmMOk311K8PH34IXbtGnUSSJEmSJEmSJEmSJEmSJNUlt90Gd91Vd27Et1pODnToEJavbLNN1GkkSZIkSZIkZVIyCTvsEH5OfEuVnw833QQ33rjhY4MAfvMb6N+/7l3r9XPykiRJkrTlsHhFkiRJkiRJkpRRQQAjRsBDD8GoUWEJS0EBlJZCefnGzVFYCNnZUFICrVvDL34Bl18O7dvXbPaaMmdOWL6ycCGkUlGn2TSFhfDuu3DQQVEnkSRJkiRJkiRJkiRJkiRJdckjj8B119W9G/GtlpcHe+wR3pQvPz/qNJIkSZIkSZIy6ckn4YoroLg46iQ1o2FDmDYNGjfe8LE33wz33lt3r/U2bAhjxsAuu0SdRJIkSZK0OSxekSRJkiRJkiRFaulS+Owz+PRTGD4cJkyAlSuhoiJ8xONhyUpuLmy/PRxwABxySFhUssce4YdWtwRTpkD37uH3I5mMOs3GKSyEf/0Ljjoq6iSSJEmSJEmSJEmSJEmSJKkumTABDjwQSkqiTrJ5Cgqgb1+4//6ok0iSJEmSJEnKpCAIP/M+ejQkElGnSa/CQhg4EE46acPHDh4M551Xd0tXAGIx2GEHmDwZ6tWLOo0kSZIkqbosXpEkSZIkSZIkqZaYORMOOgh++CEsnanN6teHt96Cgw+OOokkSZIkSZIkSZIkSZIkSapLysuhUyeYMiXqJOlRUADDhsH++0edRJIkSZIkSVImzZwJu+8OxcVRJ0mf3Fw47jj41782fOyCBbDzzrBiRY3HqnEFBdC7N/ztb1EnkSRJkiRVVzzqAJIkSZIkSZIkKdS6NYwbB7vuCvXqRZ1m3fLzYbvtYORIS1ckSZIkSZIkSZIkSZIkSdKmu+02mDs36hTpU1ICp58OpaVRJ5EkSZIkSZKUSa1bw7331t7PhVdHQQE89dTGHXv++VvOddGSEhg4EIYPjzqJJEmSJKm6LF6RJEmSJEmSJKkW2X57+Owz+P3vwzemxWJRJ6pSWAinnQZTp8Jee0WdRpIkSZIkSZIkSZIkSZIk1TUTJsD998OqVVEnSa9Fi8L3fkqSJEmSJEnaulx0EXTtCtnZQdRRNlthIfTvD02abPjYl18OS0rKy2s6VeasWgW9ekFxcdRJJEmSJEnVEQuCoO7/61ySJEmSJEmSpC3Q11+HRSfffx/tB4zz86F+fRg4EI4+OrockiRJkiRJkiRJkiRJkiSp7iovh06dYMqUqJPUjIICGDYM9t8/6iSSJEmSJEmSMmnWLNhzT1i6NABiUceplsJCOPlkeP75DR+7YAHsvDOsWFHzuTItPx/OPhv+9reok0iSJEmSNlU86gCSJEmSJEmSJGnddtsNJkyAG28MP4ybm5vZ9ePx8E1yp50GU6dauiJJkiRJkiRJkiRJkiRJkqrvuedg3ryoU9SckhK45JKoU0iSJEmSJEnKtJYtU4wYAQ0a1M3SlYICOOQQ6N9/447/zW/C66FbotJSGDgQPv006iSSJEmSpE0VC4IgiDqEJEmSJEmSJEn6adOnw8MPw5NPQhBAUVHNrVVYCKkUnHQSXH01dOtWc2tJkiRJkiRJkiRJkiRJkqQtXxDALrvAlClRJ6lZBQUwZgx07hx1EkmSJEmSJEk1bdiwYRx++OGVzz/5BH72MygujjDUJioogL32gvffh/z8DR+/YAG0bg1lZTWfLSrxOJxyCgweHHUSSZIkSdKmiEcdQJIkSZIkSZIkbVjbtnDvvbBwITz+OOyxR1iQEk/jlf769aF5c7jtNpgzBwYNsnRFkiRJkiRJkiRJkiRJkiRtvjFjYN68qFPUvPJyuP/+qFNIkiRJkiRJqmknnXQSv/nNb/j2228r9x1wAHzwAWyzDcRiEYbbSIWFcNBBG1+6AvC3v9WNc9scqRS8/josXhx1EkmSJEnSprB4RZIkSZIkSZKkOiQvD846CyZNglGj4PLLoWvX8M1s9epBgwYb92a11cfm5MAuu8B558Err8Ds2XD11dC4cU2fiSRJkiRJkiRJkiRJkiRJ2lrccw+UlESdouYlkzBoEKxcGXUSSZIkSZIkSTXl1ltv5bXXXuOcc85hxx13XOO1/fYLPwPeqBHk5kYUcCPUqwfHHQdvvrnxpSvJJDz4IJSW1my22iAeh6eeijqFJEmSJGlTxIIgCKIOIUmSJEmSJEmSNk8qBVOmwLhx8MknMGZM+KHdsrLwkZMTvumtoAD22AMOOgi6dYNOnWr3m/YkSZIkSZIkSZIkSZIkSVLdtmgR7Ljj1nEzPghvWHjXXXDppVEnkSRJkiRJkpRu//73vzn55JPp27cvN910Ey1btlzncQsWwLnnBnz4YYzi4gyH/AlZWeFnzu+5B/r2hVhs48e+/jqcddbWUzzdrBnMnRuWsEiSJEmSaj+LVyRJkiRJkiRJkiRJkiRJkiRJkiRJkiRJUo34v/+D226DkpKok2RO27bw/fdRp5AkSZIkSZKUTtOmTaNTp04ccsgh3HXXXXTt2rXytZdffpkvv/ySiooKdtxxR04++WSaNduBl1+Giy4KKC2NUV4eXXYIS6O7dIFBg6BNm00ff/DBMGpU+nPVVvXrw+DBcOyxUSeRJEmSJG0Mi1ckSZIkSZIkSZIkSZIkSZIkSZIkSZIkSVKN2Hdf+PTTqFNkVn4+TJsGzZtHnUSSJEmSJElSunTt2pWVK1fywgsvsP/++wMwfvx47r//fp5//vk1jt1rr7146KGHOOigg1iwAM47D0aOhOLizOfOygqvWd5zD/TtC7HYps+xdCnssAORl8dkWs+eYfmKJEmSJKn2i0cdQJIkSZIkSZIkSZIkSZIkSZIkSZIkSZIkbXmCAL76KuoUmZebC+PGRZ1CkiRJkiRJUrr84Q9/YNKkSTRo0IAgCAD44osvuO6663jppZf41a9+xRNPPMGf/vQnjjjiCMaPH89FF13EuHHj2H57eOMNeOaZFB07Qr16AfEM3A22oCAsXDn1VPjyS7j44uqVrgB89lk419bmk0+iTiBJkiRJ2lgWr0iSJEmSJEmSJEmSJEmSJEmSJEmSJEmSpLT7/vvqjz333LC4ZfVjQ3Jy4Ne/hoEDw5sILloEZWUwdy784x/Qo8eG5zj22DXXrG7+4mIYM6Z6YyVJkiRJkiTVPrfffju9e/dm0qRJnH/++QwYMIBXXnmF9957jxdeeIHnnnuOX//611x33XUMHDiQs846i6+//prhw4cDYeHJaafF+eYbGDYsxmmnhUUmBQXpz9qgAeywA9x2G8yeDS+9BG3abN6cY8dCaemmj9vU67wAffrAkCEwbRqsWAHl5bBgAYwYAZdfDtnZax4/bNiaa6zvUZ3vwfz5UFS06eMkSZIkSZln8YokSZIkSZIkSZIkSZIkSZIkSZIkSZIkSUq7ceMgKyszazVuDH/7G/zqV7D77tCkCeTmQvPmcPLJ4U35+vT56fFPP52eLMlkuJ4kSZIkSZKkui+RSADw7LPPcvfdd/Ptt99y8cUXc8cdd3DDDTdw6qmnEvy3VSQej9OsWTNOOeUUAN544w1KSkpIpVKV8+27L7z4IsyZE5ajtG4dFks3bBhe09xU9euHj7w8OOIIGDw4nPuaa8LrpOkwYkRYgJIJZ50FP/85tGsXlsjk5EDTpmG59kMPwauvVm/eiopNH1NYCBMmVG89SZIkSVJmZW/4EEmSJEmSJEmSJEmSJEmSJEmSJEmSJEmSpE3zySdQVJTZNUeMCG9aOHky7LIL3HorbL99+Np998HAgVBSsva4J54IS1pKSqCgYPNzTJy4+XNIkiRJkiRJilYqlSI7O5tkMklWVhZXXXUVe+65J7/4xS9o1aoVV155JRAWrqw+Ph6Pc8QRR5CXl8f2229PwXouODZuHJajXHMNrFgB48eHZdbDh8Onn8LChWHpSFYWxGLhmGQSUikIAth5Zzj4YDjwQOjWDTp2rLki7M8+q5l512XChPA675dfwqJF0KwZXHEF7Ldf+PqJJ0KHDjBlSvj88svD0pr/dd11cMIJ4faoUTB37qZnKS8Pf00OPrhapyJJkiRJyiCLVyRJkiRJkiRJkiRJkiRJkiRJkiRJkiRJUtqNHBneADATiouhRw/48MOqfe+/D/Pnwz/+ET5v0AA6d4axY9cce/bZ0LMnLFsWlrP88Y+bn6e0NLyRX4sWmz+XJEmSJEmSpMybNGkSXbp0ASArK4vgvxc7f/azn/H9998zaNAgcnNz1xizuoBl6NChlJWV0aFDh8oylp+yzTZw6KHh479dLhQXh4UsJSXhIzs7LI3Oz4cmTWquZOV/LV0aPjLliivW3vfNN2ExzWrbbFO1/cUXax+/+vu52j33VC9LaWl4nft3v6veeEmSJElS5li8IkmSJEmSJEmSJEmSJEmSJEmSJEmSJEmS0m727MytVVS0ZunKat9+u/ZxP7bjjvDww+H2b34T3rwwHfLzYeZMi1ckSZIkSZKkuuiYY45h1KhRTJw4kfbt2wMQi8UASCaTNG/enCv/25ASBAGxWKzy64wZM3j55ZepX78+J5544gZLV9anXr3wEbWvv4bCQli+PPNrx+PQqhVcdlnVvtmz4csvf3rcRRdVlbN89x38+9/VzzBxYvXHSpIkSZIyp3r/+pYkSZIkSZIkSZIkSZIkSZIkSZIkSZIkSfoJ5eVRJ4Azzqja/u678CaBq8ViMGAANGwIL70EAwemd+3S0vTOJ0mSJEmSJKnm3XHHHbz//vtcc801bL/99mu9npWVRSqVqnwei8VIJpPEYjGWLFnCww8/zCuvvML111/Pfvvtl8noNaK4OPNrNmwIQQDJJMyYAX36QCoFI0bAscdCWdn6x2ZlwW9/W/X8/vvDuaqrpKT6YyVJkiRJmZMddQBJkiRJkiRJkiRJkiRJkiRJkiRJkiRJkrTlibp45Ywz4Pe/r8ry61+v+fqVV8Lhh8OcOXDJJelf3xvySZIkSZIkSXXLG2+8wc0330yfPn3o06cPDRo0WOdx8XicVCpFPB4HwjKW4uJiLrroIj744APOPvtsfr/64mQdV1KyecUl6VZY+NOvn3EG7LhjuL1wIfTvv3nr/VTJiyRJkiSp9rB4RZIkSZIkSZIkSZIkSZIkSZIkSZIkSZIkpV0qFd3a/frBvfdCPA6lpXDmmTByZNXrLVrAHXeEGc8/H5YuTX+GRCL9c0qSJEmSJEmqGTNnzuSMM87gsMMO45JLLqFly5aVr7388stMmjSJiooKtttuO/r160dOTg5BEBCLxVi0aBG33347w4cP59RTT+XJJ5+M8EzSK4rikZUr4eCDIScHWrWCCy4IS7QPPRRGjIA99oCpU9c99qqrqrYffTS8Prw5Kio2b7wkSZIkKTMsXpEkSZIkSZIkSZIkSZIkSZIkSZIkSZIkSWmXkxPNuvfdB1dcEW4vWwYnnwzDh695TNOmkJ8fbr/77rrnadsWggD+9a9wjk1VULDpYyRJkiRJkiRF44QTTqB58+b8+c9/Zq+99gLgs88+47777uOFF15Y49hBgwbx9NNP07VrVwC22247+vbty89//nO6d++e6eg1Kjc382umUjBqVNXzQYPCopU2bcLrrueeCzffvPa4ww+HvfcOt0tK4JFHNj9LVNe5JUmSJEmbxuIVSZIkSZIkSZIkSZIkSZIkSZIkSZIkSZKUdnl5mV0vNxeeew5OPz18PmMGHH88fPVVZnOsZvGKJEmSJEmSlH7z58O4cfD111BcDEVFYclGfj7Urw/16sFuu0G3btC8+cbNec899/D555/TunVrtttuOwAmTJjAjTfeyLBhw+jTpw8HHHAABQUF3HXXXUyYMIGjjz6ad955p7KkZffdd2f33XevqdOOTEEBxGKZWSs/H0pL194fBOFjtcaN1z3+qquqtp99FhYt2vxMmb7OLUmSJEmqHotXJEmSJEmSJEmSJEmSJEmSJEmSJEmSJElS2jVoAAsWpHfOW26BW28Nt/v3h/PPD7fz8+Htt+HQQ8PnS5fCNddAo0Zw0EFV47/7DhYuhDlzoF+/teffbz/41a/C7SVL4I9/hKlTNz1nMgkNG276OEmSJEmSJElVSkvhgw9gzBgYMQImToRVq8IyjJISqKhYe0x2NhQWQnl5eNyee0KPHrD//nDEEeFr/6tXr15MnjyZJ598kj333JMBAwYwd+5c3nnnHQYNGsQZZ5xReezpp5/OWWedxcsvv8zzzz9fWbxSV6VSKSZNmkQ8HqdLly5rvb6u79fmWt913mOOgXvvhUGDwkLt+fNhhx3gggugbduq8aNHrz3nrrvCcceF26lUOE865OenZx5JkiRJUs2yeEWSJEmSJEmSJEmSJEmSJEmSJEmSJEmSJKXdPvtUr7SkOpo1qypdgbBw5eWX1z7uvPNgwABYtAgefHDt1889t6p4ZcWKdR+zMcrKoGPH6o2VJEmSJEmStnbTpsFDD8FTT0E8DsXFYdnxamVl6x+bSITX9iAsbhk5EkaNgnr1wjnOPx9++1vYeefwmFQqRcuWLXn88cfZZZdd+NOf/sRpp50GwJVXXskZZ5xBKpUiHo9TXl5Obm4uV199Na+++irDhw+nrKyM7OxssrKyaui7kX5FRUW8+eabPPXUU4wbN46ysjK23357GjVqxH333UePHj0qj+3YMSy5yZT27eGmm9b/+muvwcCBa++/8srw9wrA66/D5MnpybP77umZR5IkSZJUs+JRB5AkSZIkSZIkSZIkSZIkSZIkSZIkSZIkSVueHj2goCDqFNFo3x5ycqJOIUmSJEmSJNUdySQMGRJeV+zUCR59FIqKwhKVH5euVHfuFSvCApcnnoAuXeDAA+Ff/4JUKk4qlSIWi3HVVVfx97//nV122YX999+f3/72twDEYjEAcv570W+XXXahfv36tGjRgry8vDpVugJw//33c+mll/LDDz9wzjnncOmll9K5c2c+++wzbrjhBj777DMAgiCgaVOoXz8zuSZMCMuwx4yB+fOhvDwsz5kxI/y1OuMMOOkkSKXWHNe0KfTuXfX8nnvSkyc3d83Cb0mSJElS7RULgiCIOoQkSZIkSZIkSZIkSZIkSZIkSZIkSZIkSdqyjB4NRx8d3tBwa3PBBfDUU1GnkCRJkiRJkuqGYcPC4oyVK8NHpjRoEJZHP/cc/OxnKeLxOACffvopo0eP5vzzz6ewsHCtcf/+9785+eST6devH3fddRfZ2dmZC72JgiCoLI4B+Pvf/85FF13E8ccfz7333kvr1q0pKCigtLSUSy65hBdffJGXX36ZE044oXLMkUfCBx9EkT5aDRvCP/8Jhx8edRJJkiRJ0obU3n+ZS5IkSZIkSZIkSZIkSZIkSZIkSZIkSZKkOqtLF1i1KuoUmVevHhx8cNQpJEmSJEmSpNqvqAh+9zsYNAhKSjK//uqil5NPhlNOifPIIwENG8bYZ5996Nq16xqFKqlUWMwye/ZsBg8eTGFhIaeddlqtKV1JJBIMHTqUDz/8kG222YbDDz+czp07U69evcrspaWlfPTRRxQWFnLdddfRsWPHyvH5+fk0atSIsrIydthhhzXmPvRQGDkSEolMn1W0Vq2CvfeOOoUkSZIkaWPUjn+dS5IkSZIkSZIkSZIkSZIkSZIkSZIkSZKkLUpBAbRqBdOnR50ks+Jx6NYt6hSSJEmSJElS7TZ8OJx5JixfDqWl0WZZtQpeeQXefjvGwIFw9NGss3Rl2bJlPPDAA7zwwgvcfPPNdO/ePcLUVR5//HH+8pe/MGvWLBo3bszSpUuJxWL06tWLv/71rzRo0AAIy1VKSkpYtWoVixcvrhy/atUqJk+ezBtvvMHpp5/OHnvsscb8++0HhYWwYkVGTytyTZpAw4ZRp5AkSZIkbQyLVyRJkiRJkiRJkiRJkiRJkiRJkiRJkiRJUo3o0QNmzoRUKuokmVNRAbvvHnUKSZIkSZIkqXYqL4fLLoOBA6GkJOo0VUpLw8fJJ8Opp8Lf/gb5+eFrq0tXLrzwQoYPH07v3r259dZbI8272ssvv8xtt91Gbm4ujzzyCF26dKFRo0bcdNNNPP/889SvX58//vGPbLfddgAcc8wxvP/++/z2t7/l448/plmzZsyaNYtBgwaxfPlyrr32WhYvXkzLli0r1+jWLfpynCjss0/UCSRJkiRJGysWBEEQdQhJkiRJkiRJkiRJkiRJkiRJkiRJktYnlUqxaNEi5s2bx6xZs5g7dy4VFRUkEgmSySTxeJzs7GxycnLYYYcd2HHHHWnRogVNmzYlKysr6viSJElbtdGj4YgjYNWqqJNkRlYWnHce/P3vUSeRJEmSJEmSap/iYjj2WBg3rnaVrvyv/Hzo0gXeew8aNIDFixfz5JNPcvvtt3PmmWfy97//nVgslpEskydP5v3332fGjBnsueeenHnmmWu83q1bN8aPH8/HH3/MAQccULl/9uzZXHzxxbz55ps8+eSTXHjhhQAkEglefvll7r77bmbMmMGyZcvIzc1ljz32oFmzZowYMYJ4PM6AAQP45S9/WXmee+0FEyZk5JRrhQYN4JlnwhIeSZIkSVLtZ/GKJEmSJEmSJEmSJEmSJEmSJEmSJKlWCYKAOXPmMGHCBGbOnMmSJUsqC1TKy8s3OD4nJ4dYLEYikaBRo0bsuOOO7LHHHrRr1y5jN7+RJElSKAigY0eYPDnqJJlRUABjx0KnTlEnkSRJkiRJkmqXZcvg8MPhm2+gtDTqNBuWlwft28PIkdCkCUyfPp158+bRuXNnGjRoUOPrv/rqq9x1112MHTuWRo0aUa9ePdq1a8eAAQNo27YtAB9//DE9e/akdevWvPbaa2y//fYkk8nKn68//vjjXHrppey333588sknpFIp4vE4EBaznHnmmRxxxBFcddVVNGzYkOXLl/P8889z++23A/Dmm2+y9957EwQBL78c49e/hpUra/zUa4Vtt4UFCyAnJ+okkiRJkqSNkR11AEmSJEmSJEmSJEmSJEmSJEmSJEmSICxV+eKLLxg1ahQrV64kkUgQBAEAyWRyo+epqKio3F68eDGLFy/mq6++Ii8vjwMPPJCuXbuSn5+f9vySJElaWywG110Hv/sdFBdHnabm7babpSuSJEmSJEnS/youhsMOC0tXysqiTrNxysrCQulDDoFPPoG2bdtWFp7UlCAIiMVivPXWW1x++eU0adKEP//5z+yxxx40a9aMXXbZhQYNGlSWq+Tl5bFw4UKaNWtGQUEBALFYrPLn7Ku/jhkzhm+//ZaOHTtW7uvduzelpaVccsklNGzYkIqKCho2bMjFF1/MF198wRNPPMHQoUMri1dOPjlG3741evq1Rl4e/OY3lq5IkiRJUl1i8YokSZIkSZIkSZIkSZIkSZIkSZIkKVKLFy/mP//5D5MmTQLWLE5Jl/LycsrLy/nggw94//332W233TjwwAPZYYcd0r6WJEmS1tSrV1i8sqVr0CAsmZEkSZIkSZJUpawMjj0Wvv227pSurFZRAVOnJjnyyCxGjoT/dpvUmFgsxvfff0+/fv3YbrvtePPNN2nVqtUaxwRBQFZWFgCdO3emTZs2TJw4kTFjxnDkkUcSj8crj33jjTfIy8ujrKyM4cOH07FjR2KxGG+//TYjR46kX79+NG/enGQySU5ODslkklgsRqf/tkvPnDkTgHg8Tm4uXHwxPPBA3ft13FSxGFxySdQpJEmSJEmbIr7hQyRJkiRJkiRJkiRJkiRJkiRJkiRJSr9kMsl7773H448/zvjx46moqKiR0pUfq6ioIJFI8MUXX/DUU0/x+uuvU15eXqNrSpIkbe0KC+HccyEnJ+okNSseh5NOijqFJEmSJEmSVLtcfDGMGwelpVEnqZ7y8iwmTUpy3nmZWW/YsGFMnjyZP//5z5WlK4sWLWLRokVAWM4C4c/b8/Ly6NmzJ/F4nMsuu4y33nqLGTNmMGzYMM4++2y+/vprTjzxRABGjRpVuUaDBg0AGDNmDBCWuQBkZWURj8cZOnQoAN27d18j22WX1dRZ1x6xGBx+OLRoEXUSSZIkSdKmiAWr/3UrSZIkSZIkSZIkSZIkSZIkSZIkSVKGzJs3j8GDB1NUVFTjZSs/JTs7m/z8fE499VTatm0bWQ5JkqQt3fffQ+fOsGpV1ElqRr16cOONcMMNUSeRJEmSJEmSao/33oNf/nLLuC5YWAgvvggnnLBxx5eXlzNp0iQaN27MTjvtBIQFJ6uLU9bn+OOP57333qO8vJyysjKefvpp3nvvPRYsWEBJSQnnnnsuZ555Jk2bNgVgxowZ3HXXXTz22GPk5ORQr1494vE45eXl/OUvf+Gkk06iVatWHHbYYXzwwQcALF++nB133JGioiJeeOEFzjzzTJLJJJMnT+bll1/mL3/5C61atWLIkCHssssua+Q77jgYOhSSyU38BtYRhYXw5ptw6KFRJ5EkSZIkbQqLVyRJkiRJkiRJkiRJkiRJkiRJkiRJGZNMJhk2bBijR48mkUhEHadSdnY2Xbp04ZhjjiE3NzfqOJIkSVucIAi4774Yt9wCxcVRp0mvWAx23RUmTYLs7KjTSJIkSZIkSbXDypXQvj0sXBh1kvRp1AimTg2/rs8XX3zBlVdeyYcffkhWVhY77LADXbt25bHHHqssS1mXVCpFPB7nyCOP5Ouvv+avf/0rAwYM4LXXXmPnnXemWbNmfP755yxfvpzjjjuO559/nkb/DVJSUsJ7773H22+/zYIFC+jcuTOnnnoqnTt35ptvvmHfffelZ8+ePPbYY+Tl5RGLxbjqqqu4//77ATjggANo0qQJ8+fPZ9y4cey111488MADHHLIIWvlnDEDOnXa8q7zAuTlwS9+Aa+8EnUSSZIkSdKmsnhFkiRJkiRJkiRJkiRJkiRJkiRJkpQRy5cv59lnn2XlypVUVFREHWct2dnZ5Ofnc8455/zkDW8kSZK08b788ks6deoEQDIJ++wTFpSkUhEHS6OCAhg7NrzZoCRJkiRJkqTQeefBSy9BaWnUSdInLw9OPBFefnndry9cuJB9990XgNNOO42CggKGDRvGqFGj6N69O08//TQdO3YkCAJisdha44uLi+nTpw8ffPABe+yxB1999RXPPfccRx55JAATJkygV69eTJkyhVtvvZXf//73xGKxytKW1V9/rH///lxwwQXcddddXH311VRUVJCTk0NxcTEvvfQSL7zwAt9//z3l5eV07NiRM888k5NPPpkmTZqsN+fjj8PVV2955SvbbhsW6zRuHHUSSZIkSdKmsnhFkiRJkiRJkiRJkiRJkiRJkiRJklTjFi9ezNNPP01JSQm1/WNteXl5nHPOObRo0SLqKFKdEQQpWLyIYN5sUrOmE8ybDeVlkEhAMgHxLMjOgZwcYju0IL5jW2LNd4Sm2xOLZ0UdX5JUQ/74xz8yePBgXnzxxcrylcmTYc89oaQk4nBpUq8eXHcd/OEPUSeRJEmSJEmSao/33oNf/hJWrYo6SfoVFsKLL8IJJ1TtW/0z8O7duzNhwgQGDx7MCf89oKSkhCuvvJInnniCvn378thjj6137rKyMv74xz/y5z//GYBbbrmFm2++GYBUKkVWVhYDBw7kt7/9LR07dmTgwIG0a9cOgGQySVbWmj93Ky8vp2fPngwbNozx48fToUOHtdasqKhg7ty5tGnTZqO/B0EABx0EY8aEhdtbgsJCGDQoLNaRJEmSJNU92VEHkCRJkiRJkiRJkiRJkiRJkiRJkiRt2X744QeeeeYZysrKoo6yUcrKyujfvz+9e/emdevWUceRaq1g7iySEz8lmDENFi2AeBxisbBwZUPjvhgPxMJilsZNiLVuR3yPvYm1aU8sFsvMCUiSatSll17K448/DsDUqVPp1KkTQRCw884x/vhHuPVWKC6ONuPmisWgdWu44Yaok0iSJEmSJEm1RyIBvXtvmaUrEJ7XeefB3LmQlxfui8VifPTRR4wZM4bTTz+9snQlkUhQUFDAVVddxTvvvMOrr75Kz549OfLII9c5d15eHrvssgtNmzZl4cKF9OjRg1gsRiqVIh6PA7Dvvvuy6667MnPmTGbMmEG7du0IgqCydGXVqlXMnj2br776iieeeIKhQ4dy5513rrN0BSAnJ2eTSlfC8w1LSjp1qvvXeSH8dTzuOEtXJEmSJKkui0cdQJIkSZIkSZIkSZIkSZIkSZIkSZK05VqyZAn9+/evM6Urq1VUVPD8888zb968qKNItUpQUUFqwlgq/vp/JPr/lWDMKPhhLiQTUFG+wdKVSuX/PTaVhEULCD4bTXLQUyQeuIPk6A8JSktq9kQkSTXq1FNP5cknn+Twww8H4J577mH58uWV5VpXXBHekG/1TQnrqsJCGDwYsrOjTiJJkiRJkiTVHq+9tuWWrqxWXg6vvrrmvuL/NpDk5OQAEAQB2f+9eNihQwd69uzJokWLeOeddygpWftnYUEQALDnnnuy++67AzBhwgQAUqlU5evbbrstiUSC5cuX06pVKyAsfgmCgO7du3PEEUdw2mmn0bt3b8aNG8ett97Ktddem95vANCmDdxzD9Srl/apM66wEP72t6hTSJIkSZI2h8UrkiRJkiRJkiRJkiRJkiRJkiRJkqQasWLFCp5++uk6V7qyWkVFBQMGDGDRokVRR5EiFyxdTOKtf5K4+2aSb/0DFi2AigogSN8i5eWwYhmp998kce+tJP41iOCHuembX5KUEUcccQRDhgzhzjvv5JlnnuGAAw5g+vTpLFy4EAhvEJiVBe++G96Y77/3IKxzCgvDG0h26hR1EkmSJEmSJKl2+b//g5Uro05Rs4qKwvP8sUQiQVZWFgUFBaxataqyiHp1YcohhxxC06ZN+eSTT5g9e/YarwGVx3fs2JFf/OIXALzxxhsAZGdnE4/HK4+bOHEiTZs2pUmTJgAkk0lisRjHHnssDRo0YNddd+Xee+9l0qRJ3HTTTTX0XYC+faFXr/B6aV1Vr154vbpx46iTSJIkSZI2h8UrkiRJkiRJkiRJkiRJkiRJkiRJkqS0C4KAl156iZKSkjVuFlPXlJWVMXDgQBKJRNRRpEgEySTJYW+TePRugk//AxXlYUFKTaooh0SCYNJnJP7+EIkhgwnK62aBkyRtTYqKiujWrRufffYZ99xzD3369KF169bstddezJ49m4EDBwJU3hywYUP46CNo3hyys6NMvukKCuCFF+CII6JOIkmSJEmSJNUu33wDn38edYrMmDIFJk6set6kSRPq1avHDz/8wPLly9c6frfddmPnnXdmypQpzJo1C6gqW/mxgoICLr30Utq1a8cHH3zAn//8Z1auXMnChQsZNmwYvXr1ory8nKuuuopGjRoBkJWVBcD111/P0KFDeemll+jbty877LBDDZx5lVgMnngCjjsuvG5a1xQWwhtvwD77RJ1EkiRJkrS5LF6RJEmSJEmSJEmSJEmSJEmSJEmSJKXdmDFjWLhwIalUKuoom624uJhhw4ZFHUPKuOCHeSQeu5vUf4ZDogJSyQwHSEGigmDiOBIP/5nUjKmZXV+StNEWLlxI165dmT17Nvfffz8XXnhh5Q3/evfuDcCQIUOYPXv2GuOaNoXRo6F1a8jNzXjsaikshEGD4Je/jDqJJEmSJEmSVPs8+CBUVESdIjPKyuDee6uet2/fnmbNmvHNN98wb968yv2ry1VatmxJmzZtWLRo0TqLWVZLpVIUFBTw6KOPsu+++3LjjTfSuXNnjj/+eM466yw++ugjfv/733PhhReuNTYvLy99J7iR4nF48UU4+ujw+mldUVgIr74Khx4adRJJkiRJUjpYvCJJkiRJkiRJkiRJkiRJkiRJkiRJSqulS5fy/vvvU7GF3FGnoqKCMWPGMHfu3KijSBkRJJMkh79N4u8PwuKF0d8dK1EBRStJPv8kiSGvEJSXRZtHkrSWTz/9lDZt2vDggw/Su3dvCgsLSaVSBEHA3nvvzfHHH89XX31VWbwSBEHl2B12gE8/hY4dIT8/qjPYsFgM6tWD116zdEWSJEmSJElal+JiePZZSCSiTpIZySQMHgyrO1SaNGlCp06dmD59OpMmTVrr+IKCArbddlsSiQTJZBIIS1YASkpKKstYVl8/PeaYYxg0aBD33XcfXbt2paCggNNPP50RI0Zwxx13RFKysj7Z2WGJSc+edaN8pX59ePttOPbYqJNIkiRJktLF4hVJkiRJkiRJkiRJkiRJkiRJkiRJUtoEQcArr7xCYgu7m04ikWDw4MFb3HlJ/ytYsZzE4/eQ+nh4WHhSmyQqCCZ+SuLhvxAsnB91GknSjxx33HEMGDCAM844g5ycHIIgIB6PE4vFyMvL44ADDqCkpIT77ruP8vJyYrHYGuMbNYJPPoFzzoGCgohO4icUFobFMJ98AkceGXUaSZIkSZIkqXZ65x3Iyoo6RWZlZ8Prr4fb8XicE044AYB3332X+fPDn2clk0nKysoA2GabbQBYunRp5ZgpU6awxx57cOaZZ641/0477US/fv146aWXGDlyJA888AD7779/TZ9WtWRlQf/+cNVVtfM6L4S5WrSAkSPhkEOiTiNJkiRJSieLVyRJkiRJkiRJkiRJkiRJkiRJkiRJaTNmzBgWLlxIEARRR0m7oqIihg0bFnUMqcYESxaR+Nv9sGQRVNSy0pXVEhVQtILEUw+Rmjsr6jSStNX68d/1VhfTtWrVilgsRhAElcUqq4+7+OKLadu2Ld988w3Lli1baw4Iy02eeALefht22KF23JgvFgtzXHstTJoEnTtHnUiSJEmSJEmqvf7zHygujjpFZhUVwccfVz0/5phj2HfffRk8eDBDhw4FICsri7y8PADGjx/PtttuS/fu3SvHNGvWjGnTpvHOO+9QUVFB1jraa/Lz82v2RNIkFoM//hE++gh22im87ltbFBTAeefB5Mmw115Rp5EkSZIkpZvFK5IkSZIkSZIkSZIkSZIkSZIkSZKktCgrK+P999+norYWNmymRCLBmDFjWLFiRdRRpLQLFv5A4skHYFURpFJRx9mwsjKS/R8lNXNa1EkkaasUBAEVFRUkk0mys7Mr9wGVpSurt4MgoLCwkP33358vvviCf//732sd92M9esCUKXD22dGWrxQWQseOMGYM3HIL5OREl0WSJEmSJEmqC0aOrN6Pmc49F4Kg6rEx+vSBIUNg2jRYsQLKy2HBAhgxAi6/HP572bJSmzZrrrGux89/vunZISwZWa1FixZcccUVJJNJ/vSnPzFy5EhKSkr47rvvuPXWWxk6dCjdu3dn9913ByCVStGgQQPeeust5syZQ05Ozlql1XXR3nvD11+HvxZRl2wXFECLFvDuu/Doo7WrDEaSJEmSlD4Wr0iSJEmSJEmSJEmSJEmSJEmSJEmS0mLSpElRR6hxQRDw6aefRh1DSqtg2RISzzwCpSUbfzer2qCinOTzTxLMmx11EknaqgwZMoTLLruMTp06sd9++3HHHXcwf/789RapxGIxCgsLOfPMMwF49dVXWbJkyU/ePLBePXjiCXj7bdhtt/BGePEM3R2hfn3YZhu44QaYNAk6d87MupIkSZIkSVJdFgTw5ZeZW++ss8KilHbtoEGDsDi5adOw2Pmhh+DVVzOX5bvvIJmsen7qqadyww038N1333H44YdzyCGHcMYZZ/CnP/2JI444gqeeeor4fy94xuNxgiDgmGOOoXnz5sD6S6vrmtxc+MtfwmKa9u3Da6+ZXj8/H847DyZPhoMPzuz6kiRJkqTMigVbQpWpJEmSJEmSJEmSJEmSJEmSJEmSJClSQRDw0EMPsWzZsqij1Li8vDyuueYasrKyoo4ibbagaAWJJ+6H4pV1q3Tlx/Lyye7zW2LbNYs6iSRt8e644w7uvvtu4vE4LVu2ZOHChSxbtoybbrqJG264gaysrPXeFHD58uX8/Oc/Z/LkyXz88ce0b9+eIAg26iaC48bBfffBP/4RFrCsWpXe88rKgrw82HlnuO46OOWU8LkkSZIkSZKkjTN9OnTqVL1rd+eeC/37Vz3fmN6R+++H5cvDspdFi6BZM7jiCthvv6pjdt4ZpkwJt9u0CTMCvPkm3Hnn2nN++SVU58fd9evDmDFhifSPvfXWW7zzzjuMHTuW7bbbjlNOOYWTTjqJhg0bbvS10S1FMgnvvAN33QWjR0MqBeXlNbNW/frh76GLLoLf/Abatq2ZdSRJkiRJtUt21AEkSZIkSZIkSZIkSZIkSZIkSZIkSXXfrFmzKC4ujjpGRgRBwLfffsvuu+8edRRpswRBQPLlAbCqqO6WrgCUlZIY+HeyL7uOWLYfnZWkmnLttddy7733csEFF9C3b1/22Wcf3n//fc455xzef/99/vCHP/zk+IYNG7L33nvz8ccf88ADD/Dwww9v9I0Fu3WDgQNh6VJ45hm4997wBojZ2bCymt1hhYXh+PJyOPPM8KaMXbps+jySJEmSJEmS4NNPw4LjTLniirX3ffMNjB9f9XybbdY9dsECGDUqvXk+/XTt4pXjjjuOY445hng8vtbxW1PpCoS/N44/Pnx8/z08/DD8/e/ha0Vp+FFlbm54vbd9+7Bcu2dPy7UlSZIkaWvju0clSZIkSZIkSZIkSZIkSZIkSZIkSZvt448/pqKiIuoYGVFeXs5HH31k8YrqvNS4Twjmz4VUKuoom69oJclhb5F91AlRJ5GkLdL999/PgAEDuOiii7j++utp06YNAEcccQQtWrRg9uzZJJNJsn50Z8UfPw+CgFgsxhVXXMEjjzzC9OnTKSkpoaCgYJNyNGoEV14Z3lRxxgwYNw5Gj4YRI+DLL8Ob8+Xk8N81w6+r718YBFBSAm3aQPfucPDBYaFL587egE+SJEmSJEnaXF98ERZoRCEeh1at4LLLqvbNnh1eM1yXE0+EJUvCcuZ58+CDD+Avf4HJk6u3flERTJq0vmxrl65s7dq1g/vugzvvhCFD4MMPYeTIsDgnKyv89fypMpbcXMjPD6/3NmoEe+8Nhx0Gxx4Le+6Z0VORJEmSJNUiFq9IkiRJkiRJkiRJkiRJkiRJkiRJUi1RUlLC3LlzmTt3LjNmzGDBggWUl5eTSqVIJpPE43GysrLIyspi2223pW3btrRs2ZIWLVrQsGFDYqvvKp1hRUVFTJkyJZK1o7Jw4UIWLlxI06ZNo44iVUuwfCmpd1+DivKoo6RHooJgzChSnboSb7Fj1GkkaYsydepUHnzwQTp06MDVV19dWboCMGnSJKZNm8YxxxzDU089xfTp02nfvj0XXnghWVlZleUrsViMIAjIz8/n8ssv54Ybbtjk0pUfi8Wgbdvwceqp4b4gCMtYZs2C0tLwpnvJZHgDvoIC2HZb2G03S1YkSZIkSZKkmrBixfqLMmpKw4awbNma+1KpsMjjssugrGzd4xo3rtpu2xYuuABOPx2OPhr+85/qZfnfHNqw/Hzo2TN8QPhrN2VKWLj96aewaFFYwFJcHBZu16sXluV07Aj77BMWrjRqFO05SJIkSZJqD4tXJEmSJEmSJEmSJEmSJEmSJEmSJCkiqVSKyZMn8+mnnzJ37lxKS0vJycmhoqKCVCq1zuMTiQQAq1atYt68eeTk5BD89w4222+/PV26dGHPPfckL4N3lJ42bVrljbW3FkEQMHnyZItXVCcFQUDy1echmYg6SnolKkgOHkDssuuJZfsRWklKl/bt2/OrX/2KE088kfbt21fu//rrr7nzzjtZunQp06ZN48MPP2Tp0qWsWrWKd999l5deeomsrCyCICAWixGLxWjevDn3338/8Xg87Tl/XMYiSZIkSZIkKbNWrow6wZoKC9d8HgQwfjy8+ip89VVY5nHggXD11WGhR/368Pe/Q6dO1VuvuHjzM2/t4nHYZZfw0atX1GkkSZIkSXWN7xqVJEmSJEmSJEmSJEmSJEmSJEmSpAwrKipi3LhxjB49mmQySXl5eeVrZWVlGz1PEARrjJ0zZw4LFixg6NChdOrUie7du9OsWbO0Zl+X2bNnr5Fja5BMJpkxYwYHHnhg1FGkTZYa9wnB/LmwjoKnOq+oiOSwt8g+6oSok0jSFiGZTJKVlcUdd9xBPB4nlUoRj8f59ttv+d3vfsd7773HDTfcQN++fWnUqBFz5szhhBNOYPDgwey1115cf/31xGKxNeasidIVSZIkSZIkSdEqKcn8mitXwsEHQ04OtGoFF1wAhx8Ohx4KI0bAHnvA1KnhsTNnwt57rzn+3Xdh7lx44onw+e67w047wbRpm56ltHTzzkWSJEmSJG0ei1ckSZIkSZIkSZIkSZIkSZIkSZIkKUPmzJnDhx9+yJQpU4jFYiQSibSvUVFRAcCkSZP46quvaNy4MQcffDCdOnVa66bX6TJz5syNOm7PPffkpJNOqnx+2223rXXMLbfcUrn9r3/9i4kTJ25Sln322Yef//znlc+nT5/OgAED1jquS5cu7LXXXuywww7k5OSwcuVKpk6dyocffsjy5cs3aq25c+duUjapNggqykm9+xpUbKFlSYkKgjEfEex/CLFtto06jSTVSUuWLOHbb7+lW7du5ObmAlVlKau/7rDDDkydOpWHHnqI3/zmN5Vjd911V5555hkOO+wwvvrqq8yHlyRJkiRJkhSJ/PzMr5lKwahRVc8HDQqLVtq0gYICOPdcuPnmn57jx+MBmjWrXvFKXt6mj5EkSZIkSelj8YokSZIkSZIkSZIkSZIkSZIkSZIk1bDy8nLeffddJk2aVFmMUtOCIKCiooIffviB1157jY8//pjTTjuNRo0apX2dRYsWpXXO6mrcuDFHHXXUBo875ZRT2GOPPdbYt+2229KtWzd23313nnvuOebNm7fBeVatWkVpaSn5UdxFSKqm4PPxUDMdTLVHAMmxH5N95PFRJ5GkOuezzz7jiiuuYOHChfzud7+jb9++ax2TSqVo2LAhn3/+OYWFhUD4d8JUKkVWVhZNmjQhFovx/fffk0wmicfjNVYAKEmSJEmSJKl2qF8/c2vl50Np6dr7gyB8rNa4cdX23nvD55/D//64/uCD13y+ET8mXqd69ao3TpIkSZIkpUc86gCSJEmSJEmSJEmSJEmSJEmSJEmStCWbMWMGDz/8MBMnTsxY6cr/qqioYP78+Tz22GOMHj2a4Md3m9lMixcvJh6P/qNqsViMk08+mdzc3J/8Pnfu3LmydCWRSPDWW2/x3HPPMXHiRAAKCgo49dRTN+rm4Dk5OcyfPz89JyBlQBAEJEd9AOXlUUepWckEwdhRBMlE1EkkqU555513OOyww1i8eDG9evXioosuWudxq//uV1BQAFD5d8usrCwA/vOf/5BKpfjVr35FVlaWpSuSJEmSJEnSVmCbbdI/5y23VJWpPPNM1f5jjoEpU+D226FXLzj88PDrO+9A27ZVx40eXbV9+eUwbRr85S9wwglw1FFw661w771Vx4wdC9OnVy9rTZy/JEmSJEnaeNlRB5AkSZIkSZIkSZIkSZIkSZIkSZKkLVF5eTnvvvsuEydOJJGI/ub/QRBQUVHB+++/z6RJk+jZsyeNGjXa7Hnnzp1bK26mfcghh9CqVSuWLVvG119/Tffu3dd5XMeOHSu3v/jiC8aMGQPA9OnT2W233cjNzaVJkyZ07NiRb7755ifXTCQSzJ07l7Y/vnuPVIsFc2bCyhVRx8iMICD45gtinbpGnUSS6oRPPvmE888/n3322Yff//73/OxnP1vncUEQVP7db/XXIAgqy1hGjRrFQw89RIcOHdh///0zE16SJEmSJElS5HbdFRo0gJUrM7Ne+/Zw003rf/2112DgwDX3tWoF11237uN/+AHOO696WerVg06dqjdWkiRJkiSlh8UrkiRJkiRJkiRJkiRJkiRJkiRJkpRmS5cu5ZlnnqGkpKRWlK78WEVFBfPmzeOxxx7jlFNOYdddd92s+ZYtW0Z5eXma0lVP8+bN6dGjB6lUin/+85+0a9duvcfm5+dXbldUVFRup1Ipkslk5fO2bdtusHglmUyyaNGizUguZVbq4+GQqNjgcVuE8jKSH31A3OIVSfpJq4tU3njjDUpLS+nXr19l6UpFRQU//PAD06dPJx6Pc+CBB1aOS6VSxOPxyq8Ab7zxBvfddx9ffvklL730EnvvvXck5yRJkiRJkiQp87p1g1QqM2tNmAAPPgjdu0Pr1tC4cbj2Dz/A+PEwaBAMHgxBUDXmL3+BqVPh6KOhbVvYfnuoqIBp0+CNN+C++6C6P/qNx8PzlyRJkiRJ0bF4RZIkSZIkSZIkSZIkSZIkSZIkSZLSaMGCBTzzzDOUlZUR/PhOLrVIEARUVFTw6quv8otf/II999yz2nNtTunKLbfcUu2xq2VnZ3PKKaeQlZXFqFGjmDlz5k8WryxatIgOHToAsNtuu/HZZ5+xaNEi9tprLwoKCiqP23bbbTdq/ahLZ6SNFawqIpj81Zp3mNrSLVpAsGA+se13iDqJJNVasViMoqIiXn31Vfbff39OPPFEACZMmMCgQYN48sknWbZsGQC/+MUv6NWrF2eccUZl2UosFqO8vJw//OEPvP7668ybN49XX321ch5JkiRJkiRJW4edd4ZksnpjBwwIH//rttvCx/+aMQP69du0Nb79Fu64I3ykW2kpdOqU/nklSZIkSdLGs3hFkiRJkiRJkiRJkiRJkiRJkiRJktJk3rx5DBgwgLKysqijbJREIsGQIUMoLy9n3333rdYcFRUVaU61aY466ii222475s+fzwcffLDB40ePHk3Xrl3Jz8+nfv369O3bd53HZWdv3Mfvoj5/aWMF30+BeBaQiDpK5gQpUpO/IsviFUn6SUVFRRQVFdGyZUsAvvnmG26++WaGDBnCscceS6tWrRg5ciRvvfUWX3zxBatWreLCCy8EYO7cudx222288MILHHDAATz33HN069YtytORJEmSJEmSFIF4HHbdFSZMiDpJ5u20E+TkRJ1CkiRJkqStm8UrkiRJkiRJkiRJkiRJkiRJkiRJkpQGixYtqlOlK6slEgneffdd8vLy6NKlyyaPTyaT1V776aefXmvfBRdcsNHjW7Rowb777ksikeAf//gHqVRqg2OWLVtG//79+fnPf86OO+5YuX/x4sWsWrWqcl9JSclGZdic85cyKTV7BpSXRx0js5JJghnT4KAjok4iSbVaw4YNadCgAV9++SUAb7/9NkOGDOHll1+mZ8+eAEydOpX+/ftz77338tRTT3HYYYfRvn17WrZsyYUXXshpp53G3nvvTZMmTaI8FUmSJEmSJEkROvhgmDgRgiDqJJl14IFRJ5AkSZIkSRavSJIkSZIkSZIkSZIkSZIkSZIkSdJmWrFiBc8880ydK11ZLZFI8Prrr5Ofn88uu+yySWNzcnKqve6sWbOqPRagQYMGxGIxsrOzufTSS9d5TNu2bbnlllv45JNPeOeddwD44YcfePrpp6lXrx4NGzakuLiY5cuXc/bZZ1eO++GHHzYqw+acv5RJwYxpwObd5Sq2575kn3TmTx6Tmj6F5IDHNmKufYjvtAuxFjtCk+2IxeIAJIe/Q2rEu5uV88eCuZv354wkbQ3y8/Pp0KEDr7/+Oo888gjPPvssF154IT179iSRSJCdnU379u258MIL+e677xg8eDDjxo2jffv2AOy///4Rn4EkSZIkSZKk2uDAA2HAAFi5MuokmVOvHhx0UNQpJEmSJElSPOoAkiRJkiRJkiRJkiRJkiRJkiRJklSXBUHA4MGDKSkpiTrKZkkkErz66qsUFRVt0rjc3NwaSlTziouLmTt3LsuXL6d169a0a9cOCH9Nv/nmm42aoy6fv7YeQRDAwo0rE8qUrAN6EO/Sjdh221eWrtSIkhKC0rr957Mk1aRUKkUsFuOaa64hLy+P559/nmnTptG8eXMA4vGqP6Pbtm3L0UcfDVD5d6Ug2LxSL0mSJEmSJElbjmOPhYqKqFNkVjIJv/hF1CkkSZIkSVJ21AEkSZIkSZIkSZIkSZIkSZIkSZIkqS779NNP+eGHH7aIm04nEgn++c9/0rt3b2Kx2EaNyc/PJysri2QyWWO5GjZsSL9+/Sqf33bbbQAsWLCAt99+e63jO3ToQIcOHQBYsmQJY8aMYf78+ZWvn3322cycOZMffviBRCJBq1at6N69e+U5T5gwgUWLFm1UtoKCguqelpQ5SxfDxv0nvUkSTz+y1r6gbONKToLFiwgWzCeYO4v4XvsTa9Y83fFCOTkE82YTa7dzzcwvSXXc6mKVLl26cMkll/DII4+QSCSYPXt25euJRIJ4PE48HqdJkyYA7LjjjgAb/XdGSZIkSZIkSVu+Ro3g5JPhpZcglYo6Tc2LxeDoo6FZs6iTSJIkSZIki1ckSZIkSZIkSZIkSZIkSZIkSZIkqZqWLVvG0KFDqaioiDpKWqRSKWbNmsXnn39Oly5dNmpMs2bNyM7OrtHilfVZunQpo0ePXmt/fn5+ZfHKihUr1jqmcePG7LTTTuucc/Lkybz55psbtX5ubi4tWrTYxNRS5gXzZkMsnv55Z31f7bHJV56t3I7t2rkmemFCiQqCubPA4hVJ+knbbLMN55xzDosWLeL555+nf//+7L///vTt25fs7PC2BNOnT+fpp59m2223pXPnzhEnliRJkiRJklQbXXUV/PvfsGpV1ElqXmEhXHNN1CkkSZIkSRJYvCJJkiRJkiRJkiRJkiRJkiRJkiRJ1RIEAa+88gqJRCLqKGlVUVHBG2+8wU477UT9+vU3eHzz5s3r3Pdg/Pjx7LzzzjRq1Ij8/HzKysqYN28eEydO5PPPP9+kuZo3b15DKaX0CZYshoryqGNEI5kkWDg/rVMuXgzjxsGcOVBSAqWlkEpBfn74aNwY9toL2raFWI01ykjShgVBQOy/fxD9eHt9unbtyqWXXkp2djb9+/fnkksuYcWKFRxxxBEsXryYZ599liFDhnDdddex7777ZuIUJEmSJEmSJNUx3bpBmzbw9ddRJ6l5TZvCQQdFnUKSJEmSJAHEgiAIog4hSZIkSZIkSZIkSZIkSZIkSZIkSXXN2LFjGTp0KBUVFVFHSbt4PE7btm3p3bv3Bm/QDXD33XezatWqDCSrXbKysvj9739PPB6POor0kxLD3iYYOXSz54ntuS/ZJ535k8ck3/4XqdEfbtK8WedeQrxth3D88HdIjXi32hnXJbZbF7JPP7daY1esgE8+gU8/heHDYfz4cF9BASQSYeHK6u6prCyIxyE7O9wXi8Huu0OPHnDAAeGjVav0nZekuicIYMYMmDKlqripogLy8sI/Vxo0gE6dwgKndFi5ciW5ubkUFxfToEEDcnJyfiJbVTHL999/zwsvvMAf/vCHytdzc3PJzc3ld7/7Hbfffnt6AkqSJEmSJEnaIg0YAL/5DRQVRZ2k5tSrB/fcAxdfHHUSSZIkSZIEkB11AEmSJEmSJEmSJEmSJEmSJEmSJEmqaxKJBO+9994WWboCkEqlmDVrFrNmzaJ169YbPL558+ZMnTo1A8lqlyZNmli6orqhvCzqBNGqKN/kIRMmwH33weDBYSHCqlVhOcJq5euYcl3/Sxg7FsaNC2++VVEB++wD114Lxx8fFrVI2nKtLln59FMYPRpGjoQvvwwLm3Jzw2NSqfBrLBY+IPzzZtttYe+94bDDwj83unWDRo02bf0hQ4bw8MMP880331BeXs7ee+9Nnz59OPnkk3+Usaps5cdle+3atePGG2/kkEMO4bvvvuM///kPXbt2pVOnThxxxBHV/I5IkiRJkiRJ2lqcfjr89rdRp6hZsRj07h11CkmSJEmStJrFK5IkSZIkSZIkSZIkSZIkSZIkSZK0ib788suoI9S4iooKPv74440qXmnTpg3ff/89qdV3D99KbMz3RqoVkskamTbx9CNr7QuWLq6RtTbLRp5/aSm88gr83//BtGlQVhYOLS3dvOVTKVi5Mtz+6COYODEsc+nXD379a9h++82bX1LtsnIlPP883HUX/PAD5ORAUVFVyQpASclPz7FwIbzzDgwbBgUF4fEHHRQWNx19NGyo9+3RRx/l8ssvp02bNnTo0IHi4mLeeust3nrrLa655hrOO+88dttttzXKVn5sdSFLjx496NGjB3369NnE74IkSZIkSZKkrVlBATz+ePhzkOLiqNOkX7168MADUL9+1EkkSZIkSdJqG3hLlSRJkiRJkiRJkiRJkiRJkiRJkiTpf40aNYry8vKoY9S4KVOmULwRd8Jp1aoV2dnZGUhUe+Tm5lq8orojJ7dGpg1mfb/Wg6IVNbLWZsnJ+cmXgwAefTQsQLnkEvjiC1i1qsb6ali5EhYtgj/9Cdq0gT59qopZJNVdX34Z/vfcrBlccw1Mnx4WpqxYsWbpyqYoL4fly8Ovw4bBaadBy5Zhqcvi9fRcDR06lN///vecfPLJvPLKK7z//vt88skn/O1vf2OXXXbhnnvu4c4772TChAnrXTcWi5H80R+CQRBU7wQkSZIkSZIkbbXOPBMOPniDP6apc7KzoVs3uOCCqJNIkiRJkqQfs3hFkiRJkiRJkiRJkiRJkiRJkiRJkjbBvHnzWLZsWdQxMiIWizFu3LgNHtemTZutrnglCAJ23XXXqGNIGyWWWzPFK3XGT5z/9OnQvTtce21YflJUlLlYJSVQWgoDB0KHDvDBB5lbW1L6TJoE++0H++4LAwaE/21vRG9dtRQVwfz5cOutYQHLuefC//61dOzYsZSUlPDrX/+avffeu3J/nz59uO+++zjkkEN44YUXePjhh5k6depaa0ydOpWKigqysrJIJBJA+HdCSZIkSZIkSdoUsVh4zTQ/P+ok6ZWXF/5sx8umkiRJkiTVLlvXO9klSZIkSZIkSZIkSZIkSZIkSZIkaTP95z//qbwJ9ZYukUgwevRoDj74YOLx+HqPi8fj7L///nz44YdbxfcmHo+z5557kpOTE3UU1VGly0uZP34+P0z6gbIVZZQXl5NYlSCeGye3fi45BTk0at+IFt1a0LBNw82/4X1ePmRlQzK9/33Gdmy39s5UkmDOTACyf3cjsW0bA5Do/yjBjKlrji2sF27/9ytAbLvtiXXsDEAwbzasWLb5QfML19oVBPDYY3DNNVBWBsnk5i9TXaWl4eMXv4Azz4SHHoL69aPLI2njVFTAH/8I994b/jccBJlbu6Qk/PrSSzBkCDz3HBx/fLhv1KhR5OXl0blz+GdpMpkkHo8Ti8U4/vjjycrKoqysjIEDB9KxY0f69etHTk4OsViMzz//nL333pt27drx3XffbXXFepIkSZIkSZLSq1kzeOIJ6NMHVq2KOs3mq1cPHnwQWrWKOokkSZIkSfpfvtNJkiRJkiRJkiRJkiRJkiRJkiRJkjZSaWkpX3/9NUEm76wdsUQiwZQpU9hll11+8rhu3boxcuTIDKWK1uqiGWljpJIpZn08izmj5zB9+HTmjZvHqsWryCnIIVGWIFmehP/5IyWeHSe7MJtURYpYPEbTTk1pe2hbWu7fknZHtKOgUcEmZYg1awHZ6S9eyb7gN2vtC0pLSPzfTRscGz/iWOJtO6y9v/NexDvvBUDiXy8STBy7eSFzcom33HGNXbNmwWmnwRdf1K6bfJWUwKBB8MYb8PLLcOihUSeStD4TJ4Z/jsyZU1WCEoWysvBx2mlwwgkBjz8eo3Xr1hQVFTFy5Eh69epFVlYWAEEQEIvFOOaYY1i8eDFXX301DzzwAKeffvr/s3ff4VFWCRvG72lp9N6biqgooJQVULBh9xNQ7BXFrmtZy9rdVdfuWta2q2LDimVVVCyIC4gIKipFpCO9hZI67ftjliALKCXJJOH+XddczrzlnGdi5s1EJ+ehdevWADRt2pR4PM7MmTPJzc2ldu3a6XtykiRJkiRJkqqEk05KlUd/+ikUF6c7zbbLyIDOnWHgwHQnkSRJkiRJmxJMdwBJkiRJkiRJkiRJkiRJkiRJkiRJqizmzZtXsnj1jqK4uJhp06b97nHVqlWjbdu25ZAo/Ro1akT9+vXTHUMVXP6yfEbdNYoHmj7AkKOG8NkNn/Hz+z+zdtFaEtEERauLiBdtXLoCkIglKF5dTKwgRjQvyoJxC/jy/i955+x3eKDpAww9ZSgLv1m4xVkCTZpBtBKvZLU9AgECTdYXr0ydCnvvDePHQ15eGnNtRmEhLFkCRxwBr76a7jSS/lcsBjfdBN27w/TpFae8KT8f3n47wM47Q82aJwHwr3/9i+nTp5ccEwgESsoDTzzxRI477jgWLVrEnXfeCaTK9urVq8e8efNYtWqVpSuSJEmSJEmSSkUgkCqeb9MGIpF0p9k24TA0awZvvZV6PpIkSZIkqeIJJNd9OkqSJEmSJEmSJEmSJEmSJEmSJEmS9JtGjhzJF198QSKRSHeUctWgQQMuuuii3z1u3rx5vPDCC0Sj0XJIlR4ZGRn07duX3XffPd1RVAElk0nmj5vPmPvG8PN7P0MAYgWxUp8nEAwQzgpTq3Ut9rt2P9qf0J5wVvg3z4nedyvkrSn1LBVeMET4hr8RCIb45hs46CBYvRoqw1/XZmfDgw/C+eenO4kkSBUjHXssjBpVcQpXNiU7O0mbNk8xa9YV3HjjjVx44YXUqVOnZH8ikSAYDLJ06VLat29Px44d+fjjjzfYJ0mSJEmSJEmlbelS6NwZFiyAeDzdabZcMAiNGsGECdCkSbrTSJIkSZKkzfntT9FKkiRJkiRJkiRJkiRJkiRJkiRJkkrMnj17i0pXOnbsSN++fUse33bbbRsdc8stt5Tcf/vtt5k4ceJWZenSpQtHHXXUBtmee+65kseZmZl07NiR1q1b07BhQ6pVq0YkEmHt2rXMmTOHMWPGsHjx4i2aa8WKFVu0EHfz5s2pW7fuFo9bGWVmZtKuXbt0x1AFtHTKUoaePJQV01cQK4iRTJRds0cykSSaH2XZ5GUMu3gYwy4ZxuF/P5xOZ3ciEAhs8pxA0+Ykf55SZpkqrLr1CARD/PADHHAArKlE3TMFBXDFFRAKwbnnpjuNtGNbswYOPRQmTky9NiuygoIAM2acQ2ZmHg8/fC+NGzdmwIAB1KhRg2QySSAQIJFIULNmTerWrcuUKVNYs2YN1apVs3RFkiRJkiRJUplp0ADGjIEePWDRIohG053o94XDUL8+jB5t6YokSZIkSRWdn3ySJEmSJEmSJEmSJEmSJEmSJEmSpC20aNGidEcAoG7duvTp0+c3j6lfvz5HHHEEu+++O/Xq1SMrK4tQKEStWrXo0KEDgwYNYpdddtmi+UKhEMuWLfvd4wKBAMcddxzhcHiLxq1swuEwxx9/vIuSawOJeIL/3Pkfnur8FIu/X0w0L1qmpSv/q3htMcVrivngsg94/qDnWT1/9SaPC7TaOdXgsYMJtGzD9OnQu3flKl1Zp6AALrsM3ngj3UmkHVd+fqq46dtvK37pyjpFRWEKCy9l5co/8pe//IUXX3yRFStWlJRzBYNBfvrpJ1auXEmfPn2oUaOG728kSZIkSZIklbnmzWH8eGjdGjIz053mt0Ui0KIFfPMNtGmT7jSSJEmSJOn3+OknSZIkSZIkSZIkSZIkSZIkSZIkSdoCeXl5RKPRdMcgEAjQr18/MjIyfjdPIpHgp59+4p133uH555/nk08+obi4GEiVqRxxxBFbPO/ChQu36LgGDRrQq1cvIpHIFo9dGYTDYTp16kTLli3THUUVyNIpS3mi0xP8587/ECuIQfn1rWwkmhdl7ui5/GO3f/Dds9+RTG4YJtC8JYSqZinSZmVkkF9/F3r3hlWr0h1m2xUUwJlnwoQJ6U4i7XiKi+Goo2DyZCgqSnearVNcHCGZvJKlS0/l5ptv5qqrrmLOnDkkEgkmTJjAvffeS25uLocddli6o0qSJEmSJEnagTRsCF9/DT16QLVq6U6zadWqQbduqZKYJk3SnUaSJEmSJG2JHewTspIkSZIkSZIkSZIkSZIkSZIkSZK0bRYsWEA4HCYej6c1x/7770/z5s3Jzc1lypQpdO/efZPHrV69mieffJIlS5aUbJs1axbxeLxkge26deuSk5NDfn7+b85ZXFzMvHnz6Nix4xZl7NmzJz/++CNLly7dqPyhssrOzubQQw9NdwxVEMlkktH3jGbkbSOJFaa3cOXXEtEExdFihl06jInPT+T4146nWoPUilWBFm0gEoHiStYcsD0SSa58qgMrVkAike4w2yc/HwYMgClTIDMz3WmkHcfZZ8O4cVBYmO4k2yYazSAQuI2srNU899w/+Oijj6hTpw65ubksXryYu+66i5NOOindMSVJkiRJkiTtYGrVgk8/heefh0suSf032Fgs3akgHE79f5gHHoBBgyAQSHciSZIkSZK0pYLpDiBJkiRJkiRJkiRJkiRJkiRJkiRJlcHq1atJpHnl/iZNmtCrVy8SiQRvvfUWRUWbL1BYs2bNBqUr6yxfvnyDx9FodIvmXrFixRbnDAaDHH/88YRCoS0+pyILh8Mcf/zxRCKRdEdRBZBMJHn3vHf54i9fECuoOKUrvxbNizJ39Fye6vwUq39ZDUAgGCS4by8I7yDfx4EAI5OHMeTVcKUtTPhfixfDTTelO4W043j3XXj77VTxUWVWXBxm1aqHOPvsa9htt91IJBL07t2bt956iz/96U/pjidJkiRJkiRpBxUIwJlnwtSpsN9+UK1aevNUqwbdusHkyXDeeZauSJIkSZJU2YTTHUCSJEmSJEmSJEmSJEmSJEmSJEmSKoNYLLbNxSu33HLLds8fDofp378/oVCI0aNHM3fuXNq0abPV47Rv377k/syZM7e4eGVLj1unQYMGHHDAAYwcOXKrz61IIpEIe++9Ny1btkx3FFUAiViCN056g+kfTCeaX7G/rxPRBGsWrOHJfZ5k4OiB1Gtbj+A+fyAxcni6o5WLtbEcTnuiFwUF6U5SevLz4dFH4YQToEuXdKeRqraVK1ML/lX20pV1ioqCLF16F599BvF4HKDKFORJkiRJkiRJqtyaNYPPPoPnnoNLL4VkEvLyym/+nJxUycr991u4IkmSJElSZRZMdwBJkiRJkiRJkiRJkiRJkiRJkiRJqgy2p3ilNPTp04f69euzaNEiPvvss20ao3v37nTs2BGAwsJCPvjggy0+NxaLbfV8PXr0oEOHDkQika0+tyIIh8PstNNOHHbYYemOogogmUgy9JSh/PzBzxW+dGWdZDxJ/rJ8nunxDKvmriKQU51A2z12iBWjrvx0AKvWVL1SgYICGDAAiorSnUSq2s4/v+qUrgAUF6cWLhw6NFW4Egy6zIAkSZIkSZKkiiMQgLPOgvnz4e67oVUrqF69bP+XVvXqqdKXO++EX35J/XfhHeB/oUmSJEmSVGWF0x1AkiRJkiRJkiRJkiRJkiRJkiRJkiqDZDK5zec+88wzG20bOHDgFp/ftGlTunbtSiwW480339ymAphDDz2U7t27A1BQUMCQIUNYtmzZFp+/Lc8/EAhw1FFHUVhYyLRp04hGK0dZBaRKV5o1a8aAAQNcnFwkk0nev/B9fn7/Z2L5W19ClFZJKFhZwNM9nua8CeeR0+MA4tOnQrQ43cnKzNhFu/DaN+0pLEx3krKxZAnccQf85S/pTiJVTe++C++/X/UKjvLy4JxzoFcvaNDA1QMlSZIkSZIkVTw1a8LFF8NFF8F//gP33gsffwzBYKqcfntlZ0MyCb17wzXXwIEHWrYiSZIkSVJVYfGKJEmSJEmSJEmSJEmSJEmSJEmSJG2BcDhMMBgkHo9v9bnz5s3brrlr1KhBIBAgHA5z0UUXbfKY1q1bc8sttzB27Fg++uijku2hUIi+ffuy5557ArBq1SqGDBnCkiVLtipDOLxtf44WCATo378/b731Fj/99FOlKF8Jh8O0bNmSk08+mVAolO44qgDGPTKO71/6nmh+xf/+3ZRkPEne4jxe6PMC531zHtStD0sWplaWqoL+NvIgCoqq7ipZ+fnw0ENwww2QmZnuNFLVsnYtnHlm6nVWFRUUwPnnw5tvpjuJJEmSJEmSJG1eIJAqke7VCxYuhLfeShWxfPUVzJsHOTkQjf52GUtWFmRkpP57b7Nm0K1barx+/VKPJUmSJElS1WLxiiRJkiRJkiRJkiRJkiRJkiRJkiRtgXA4TCBQuRbyz8zM5KSTTqJ169YALFq0iCFDhrBmzZqtHisSiWxzjmAwSP/+/Rk2bBgTJ06s0OUrkUiEXXbZheOOO87SFQGwYsYKPv3zp5W2dGWdRCzBypkr+fLeL+k56DRiTz4Iscr9nDZlYUFdRsxsSzJZua7XWyuRSBUnnHxyupNIVcsLL0BxcbpTlJ3iYhg2DObOhZYt051GkiRJkiRJkn5fkyZw0UWpG6TKVr7/HiZMgG++gdWrU9sKC1OF9Tk5UKMG7L03dOkCHTqktkmSJEmSpKrN4hVJkiRJkiRJkiRJkiRJkiRJkiRJ2gLZ2dmEQiFisViZzVGrVi0uv/zykse33XYbAEuWLOHDDz/c6PhddtmFXXbZBYAVK1Ywbtw4Fi1aBEBOTg5nnnkmDRs2BGDVqlV8+umn1K5dm9q1a5eMsWTJEoqKin43W852rkYTCAQ48sgjadSoEcOHDycWi5FMJrdrzNIWDofZb7/92H///StdyY7KRjKR5I2T3iBWVHav+/IUzYsy8q8jade3HXV79yHxxScQrUINA+Ew/5zdFwLBdCcpc2vXwt13W7wilaZkEu69F/Ly0p2kbCWT8I9/pK4hkiRJkiRJklTZZGfDH/6QukmSJEmSJK1j8YokSZIkSZIkSZIkSZIkSZIkSZIkbYHGjRuTSCTSMvfKlSv56quvNtqelZVVUryyevXqDY5p0KBBSekKpEpdTj311I3GGDx4MHPmzPnN+cPhMC1bttzW+CUCgQBdunRhl112YejQoSxevJhoNLrd426vSCRC7dq1GTBgAA0aNEh3HFUg4x4Zx7Ipy0jGK1ZJ0PaIFcZ444Q3OO+bQfDDN7B0cWoV/iogFq7GP4bvQWFhupOUj59/hu+/hw4d0p1EqhrGjIGlS9OdouwVF8MTT8Bf/woZGelOI0mSJEmSJEmSJEmSJEnbL5juAJIkSZIkSZIkSZIkSZIkSZIkSZJUGdStW5dkFSkn2FqhUIgmTZqU2ni1a9dm4MCB9OnTh0gkQiAQKLWxt1Y4HGa//fbjggsusHRFG1gxYwWfXP8J0bz0lwOVqiSsnLmSL+8bS3jAGRAKpztR6QhHeL/WIGKx9F1PyltRETz4YLpTSFXHvfdCXl66U5SPZBLefDPdKSRJkiRJkiRJkiRJkiSpdASSO+on/SVJkiRJkiRJkiRJkiRJkiRJkiRpKz355JMsWrQo3THKXTAY5NprryUjI6PUx87NzeXf//438+bNI5FIkEgkSn2O/xUIBAiFQjRq1Ihjjz3WwhVt0rP7P8u8L+eRjFfNP8MMZ4e5ZOolVP/lGxKffwTRSlwwE44Q6NiFIx46nk8+SXeY8pWdDWvWQCiU7iTaURQVFVFcXEwsFiMWixEKhYhEIoTDYbKystJaprY9liyBVq2gsDDdScpPp07w7bfpTiFJkiRJkiRJkiRJkiRJ2y+c7gCSJEmSJEmSJEmSJEmSJEmSJEmSVFm0bNlyhyxeqV69epmUrgDUrl2bM844g5UrVzJu3Di++eYb4vE48Xi81OeKRCIkk0k6dOjAvvvua+GKNmvZ1GUsmLCgypauACTjScb9YxyH3HUIyRXLSX4/vnKWr4QjBFrvTOjIfkw4I91hyl8oBNOmwe67pzuJqqK8vDwWLFjAggULmDNnDgsXLqS4uJhgMEgwGCw5bl1xWjgcpmHDhrRq1YrmzZvTpEkTatasWSnKWF56Kd0Jyt9PP8GMGbDzzulOIkmSJEmSJEmSJEmSJEnbx+IVSZIkSZIkSZIkSZIkSZIkSZIkSdpCzZs357vvvqO4uDjdUcpVs2bNynyOOnXqcNhhh3HwwQfzn//8h2HDhpGZmVlS+JJMblsBRkZGBslkkmrVqtGzZ086dOhQZiUyqjrGPjSWRDSR7hhlKl4cZ8ITEzjorwcROqo/8cJ8ktMmV67ylXCYQJNmhE48myVLQ+Tnb9swZ54Jgwevf7ylHRFHHQUXXwxdu0LNmrBsGXz+Odx5J0ya9NvnHn44fPDB+sezZ0ObNlsZ/L8mTLB4RaUnNzeXcePGMXHiRIqKigiHw0SjURKJ9dfEX9//teLiYn755Rfmz59PRkYG8XicYDDI7rvvTvfu3WnUqFF5PY2t9sknUFiY7hTlKxyGr76yeEWSJEmSJEmSJEmSJElS5WfxiiRJkiRJkiRJkiRJkiRJkiRJkiRtoebNm292sfGqKhKJsNNOO5XbfKFQiAMPPJDp06dzww030KRJE9q1a0fz5s2pVq0ayWSSQCBAdnZ2yTmxWIzCwkIyMzOJRCIkk0nq169Py5YtadGiBU2aNKFu3boEtrRNQTu04rxivn/+exKxqv9aTyaSTHlzCnuetCeh/qcSf3MIyWmTKkf5SjhCoGkLQqcNIhAOM2ECZGVBUVH5TH/nnfDnP2+4rWlTOOUU6N8/dft1scqv1a0LzzxTOjnWroUvv4TTTiud8bRjSiaTTJ8+ndGjRzN//nySySTxeByg5J9bO17Rr16M33//PZMnT6Zu3br07NmT3XffnXC4Yv2Z+4QJ23bethY3nX46nHEGdOgAdepALAbz5sFnn8E998CsWeuPrVEjdc3p0gVatUpdQxIJWLQIxo2DRx6B0aO3PvvatTBmTOq6JUmSJEmSJEmSJEmSJEmVWcX6RJokSZIkSZIkSZIkSZIkSZIkSZIkVWB16tShYcOGLFiwIN1Ryk0ymWTPPfcst/kCgQCJRIJBgwZRvXp1/vKXv/DGG28AULNmTQYMGMCJJ55IkyZNKCoqIplM8vzzzzNhwgSuueYaevbsacmKtssPQ36AHeTbp3htMaPuHsWeJ+1JIBgidNypxIe9RXLieIgWpzve5kUiBFrvQujEswiEUn8q+/XXkJdXPtPvu++GpSs33QRjx8Lhh8NVV6UKYF54Adq2hZUrNz7/ySehSRMoKIBfdUhts1Gjtn8M7ZgSiQRfffUVo0ePJhqNUlxcNq/7ZDJJNBpl8eLFvPfee7z33nt06dKF3r17k5GRUSZzbo3cXFixovzmu+++1LXi1yIR2HXX1O2kk6BrV5g+PbWvbl245JKNx2nTJnU7/ng48UQYOnTrciSTXj8kSZIkSZIkSZIkSZIkVQ0Wr0iSJEmSJEmSJEmSJEmSJEmSJEnSVujZsyfvvPNOmS1OXpEEAgH22GMPsrKyynXeYDAIwMknn0y/fv1YunQpS5YsIRaL0alTJzIzM0kmkyXlKnvvvTf5+fnk5OSUnCtti2Qyyei7RxPNi6Y7SrlZ/tNyFv+wmEZ7NSIQCBI6sj+Jho1JfPwexGKQTKQ74obCEYLdDyDY+1ACv3q9f/55Km55OPbY9fdHjoTbb0/d/+QTOOaYVHFCvXpw5pnw979veO7pp6dKEnJz4YEH4C9/2f48P/0E8TiEQts/lnYcS5Ys4fXXX2fVqlVEo+V3zVv3/mncuHFMnDiR4447jjZt2pTb/JvyzTeQkwOrVpX9XNnZcOml6x8PHQpPPAEtW8JDD0H16lC7Npx7Llx3XeqY4mJ4663UNWbu3FRpU6dOcMstUKNG6rV/xRVbX7wCMHUqJBLg2ydJkiRJkiRJkiRJkiRJlZnFK5IkSZIkSZIkSZIkSZIkSZIkSZK0Fdq1a7fDlHuEw2G6d++e1gxZWVm0aNGCFi1abLA9EAiUlK8Eg0GqV6+epoSqSpZPW87ahWvTHaNcxYvjfP/C9/S5pw+Qem2FuvYk2HZ34m+8QHLJIohWgKKpSARq1iY84AwCjZputHvSpPKLUqfO+vt5eRvuW/urb58DD9yweKVFC3jkkdT9Sy6BcCn9lW84DLNnw847l854qtoSiQT/+c9/GDVqFLHyaivahFgsRiwWY8iQIey1114cfvjhZGRkpCXL+PGpMpPykJMDv36at9yy/vrVrx8cfXTq/q+PWbgQ+vffcJxPP01dU/74x9TjmjW3LU84DD//DO3abdv5kiRJkiRJkiRJkiRJklQR7Bif7pckSZIkSZIkSZIkSZIkSZIkSZKkUhIKhejatSuhUCjdUcpc7dq1ady4cbpjUFBQwIwZM/jpp5+YN28ea9asAVIFEVJpWvD1AgKhHev7KhlPMmfknI22B2rXJXTOZQT7HA2RCMl0vt7CEYLdDyB84dWbLF2B8itNAJgyZf39Aw+EAw6ArCzo2xc6dly/r3Xr9fcDAXjuOahVC159FV56qfTyhELw38ui9JuWLFnC448/zujRo9NauvJrsViMH374gYcffphZs2alJcOYMVBcTv1Sy5fDN9+sf3zbbXDIITBwYOpaAhCNwiuvbH6M7GzYd1846qj12z76aNvyBIMwceK2nStJkiRJkiRJkiRJkiRJFUU43QEkSZIkSZIkSZIkSZIkSZIkSZIkqbLp2rUrY8aMSXeMMpWRkUHPnj3TNv+SJUt46qmnGDp0KLm5uWRkZJCdnU3dunVp1aoV3bp1o3fv3uy0005kZWWlLaeqlnlj5lG8pnRW3+94Zkf6Du77m8fM/nw2zx343O+OFQgGOOuLs2jZs2XJtrfPepuJz5XOavlLflxCMpncqMwoEAgQ6tqTYNvdWfHCU0QWLyQUDJBRHsVTgWCqUaR+Q8J9T9ps4co60WjZR1rn2WfhyiuhZctUAcKIEZs+7teXpiuvTJW0zJ8PF15YunkCgfItnlHlNHXqVN58802i5fli2UKxWIxYLMaQIUM46KCD6N69e7nOv2JFuU5H//7wzDNw0EFw3HGp2zpffw1XXAHjxm183h//CH//+4bbVq9OXZNuvHHbssTjsGrVtp0rSZIkSZIkSZIkSZIkSRVFMN0BJEmSJEmSJEmSJEmSJEmSJEmSJKmyqVGjBnvssQeh8igfSJOMjAzat2+flrm///57OnfuzM0338zEiRNZvnw50WiUlStXMnHiRJ577jkuvvhi9txzT+644w6Ki0unKEOaO2puuiNs0n7X7bdB6UpZyJ2du/mdtepQ79LrmLDP/rw2fQ7FABkZZRMkkgHhMIEO+xA+5zIi51/5u6UrUL7FK6tXQ69eMGwYJBLrty9YAJ98sv7xypWpfzZtCrffnjr27LPXby9NhYWlP6aqjokTJzJ06NAKWbrya7FYjBEjRvDZZ5+RTCbLbd78/HKbCoA1a2D69E2/bjt2hFNP3bpLbCQC4fC2ZYnHLW6SJEmSJEmSJEmSJEmSVPlt40eoJEmSJEmSJEmSJEmSJEmSJEmSJGnHduSRRzJ9+nQKquBq1eFwmOOPP57wtq7ivR0WLlzIlVdeybJly7jmmmu44IILiEQi5Ofnk5eXx4oVK5gzZw7jx4/no48+4o477mDatGm8+uqrJJNJAoFAuWdW1ZCIJ1g+bXmZjf/Mfs9stK1oVdHvntd478b0vqU3yUSSeHGccFbpvy4D4QALJyykTps6m94fCJBMJul1bD9mrMilyWWX8vx1V3FUvYawaiUEg1BcDGxjUUJGJiSTkJ1DsMcBBDt2IZCVvVVDhEIblqCUtTlz4KijoE4d2HlnyM2FWbPgySfXHzNxYuqfDRpAVlbq/vDhmx6vdevUl+Dtt6Ffv63PE4ls/TnaMXzzzTd88MEHxGKxdEfZItFolLFjxxKNRjnssMPKZc7yLC4KhWDkSNhzz9Tjm26Cv/8d6tWDF1+E/faDCy+EoiK44ooNz33tNRg/HmrUgL32giuvhMaN4aKLoG1bOPTQrc8Tj1vcJEmSJEmSJEmSJEmSJKnys3hFkiRJkiRJkiRJkiRJkiRJkiRJkrZBVlYW/fr14/XXXycajaY7TqkJhUJ07NiRVq1apWX+H374gZEjR3LTTTdx8803b/a4s88+m7lz53L22Wfz8ccf8+6773LMMceUY1JVNcunLScUCREvipfJ+PNGz9vqc0KZIfq90I9QRogvH/iS3fvvTu3WtUs9W3RtlPlfzWeP4/fY7DGBQIBQKMS5557LL7/8wvF/uZ2//OUv/PnCPxH/ZQ4s/IWJ775Fu7p1yMzKSpWxJJPrb4HA+lsykVrtv14DAi13Iti8FYGmzaF+o20uT4pEIB2X4pUrU0UIkCpgOfnk9fuGDi2fDMkkZG9dT412EJMmTapUpSvrRKNRJkyYQHZ2Nr169Srz+cqzZ6537/WlKytXwu23p+6vXQv33psqXgE48cSNi1cWLkzdAD78EL77bn2ZU58+sNNOMHPm1uUJBMr3+UuSJEmSJEmSJEmSJElSWfBjUJIkSZIkSZIkSZIkSZIkSZIkSZK0jdq2bcuuu+7K1KlTicfLpqyhvGVlZXHIIYekbf6pU6dSs2ZNDjjgAAASiQTBYJBkMglAMpkkmUwSj8dp2bIlf/vb3zjooIMYNWqUxSvaLksnLyUQ3LbSj7JyyF2H0LB9Q5b8uIRP//wpu/ffvUzmSSaSzB83f4uPv/XWW8nPz+fGG28kEolw9dVXs6J5G7oe0Y/LLruMBy+/ivjiBQRiMQKxKMlYnEAolGpHCUcI1G8A9RoSCAZL7TlkZEB+fqkNB8Att8Ctt6buDx4MZ5+9ft+QITBvHnz9NaxeDR06wLXXQk5Oav+nn64vRJg/Hy6/fOPxu3WDU05J3V+xAv7yF5gxY+tzWryiTZk9ezZvv/12pStdWScajTJq1CiqV6/OPvvsU6Zzlefrp0GD9fczM1PXruLi1ONatdbv+/X97GwoKNh4rERiw8d162598Uo4DFlZW3eOJEmSJEmSJEmSJEmSJFU0Fq9IkiRJkiRJkiRJkiRJkiRJkiRJ0nY4+uijmTlzJgWbWhG7kgmFQgwYMICsNK7AXVxcTCwWIy8vD1hfvBIIpAox1v1zXRFLdnY2DRo0oKioKD2BVWUUry0m8b+r2JeiW5K3bLTtw8s/5KuHvtrk8W0OasMfLvsDsaIYb572JvHisi13Kl5bvEXHrXtN3nPPPRQXF/PnP/+Zvfbai9zcXAD23HNPAnXrE6pTr+T1Wh5atYL/RigXTZrAySdvet/48RvuW7YMHnpo4+POPHN98crq1Zs+ZksUFEDr1tt2rqqmoqIiXn/99UpburJONBrlww8/pE2bNtSpU6fM5imL4pXNFTdNnLj+mJwceOUVePJJqF8fbr99/b6vv15//4UXoEYNeP99mDULCgthzz3h6qvXH7N6NUyevPU5g0GLVyRJkiRJkiRJkiRJkiRVfhavSJIkSZIkSZIkSZIkSZIkSZIkSdJ2yMrK4rjjjuOVV16p1AucBwIBOnfuTIsWLdKao1OnTsRiMV566SV69+5NTk7OJo8Lh1N/Hvf999+zdOlS2rZtW54xVQXFCmIk48l0xwAgs1Ymxw4+lkAwwOc3f87iiYvLfM5oYXSLjgsGgyXFR3fddRfz58/niiuuIBQK0bhxY9q1awekypHKs3hlv/02LDQoa6++mios2HVXqFsX8vJg0iR4+WX45z8humVfzlLRtGmqwEFaZ9iwYVWmkCwWi/H6668zaNCgMrum7LYbjBhRJkNvZOpUeOIJuOCC1ON+/VK3X8vLg2uuWf84FIJDD03dNiUaTY2Xn7/1ecJhi5skSZIkSZIkSZIkSZIkVX4Wr0iSJEmSJEmSJEmSJEmSJEmSJEnSdtp555056qijGDZsGNHyXG2/FO2yyy4cfvjh5VqUsCmHHHIIffv2ZciQIfzwww+cdtpp7LfffjRv3pxq1aoRCAQoLCykqKiIadOmceutt9KgQQN69OiR1tyq/GJFMZKJsiteeWa/ZzbatnLmyk0ee9DtB1GrRS3mfDGH0feOLrNMvxYvim/xseuuE1lZWTzwwAOcc845jBgxgp49e9KqVasNjikvPXrAc8/B2rVbf+5zz6Vu/+u221K3TXniidRte2xu3q31hz9s/xiqOmbMmMGUKVOIx7f8NV2RJZNJli1bxrhx4/hDGX2zd+8OL7ywbdePbXHhhfCf/8AZZ0CnTqnypngc5s2Dzz+He++Fn39ef/zgwVBQAPvsAw0bQo0aqZKV2bPhiy/gscdgypRty5KfnxpXkiRJkiRJkiRJkiRJkiqzQDKZLLtPAUuSJEmSJEmSJEmSJEmSJEmSJEnSDuTLL79kxIgRlap8JRAI0KpVK0477TRCoVC64wCwatUqBg4cyFtvvUUgEKBBgwY0btyY+vXrU716dWKxGJMmTWLOnDkAvPrqqwwYMCDNqVXZff341wy/ajixglipjNfxzI70Hdy35PFtgc00eGzCiW+dyG59d9uiY5/o9ASLJy7e2ngbqb97fS6efPE2nbt06VI+/PBDatasybHHHrvdWbbFTz9Bly7lV5xQUWRlpUoaLrkk3UlUERQWFvLII4+Qn5+f7iilLhKJcMEFF1C3bt1SH3vy5FSB0Y52/QBo1AgWLUp3CkmSJEmSJEmSJEmSJEnaPuF0B5AkSZIkSZIkSZIkSZIkSZIkSZKkqqJ79+4Eg0E++eQTYrHSKW8oS6FQiJ122okTTzyRYDCY7jglatWqxdChQ/niiy94/fXXGTNmDHPnzuWnn34CoEaNGtStW5eDDz6YW2+9lZ49e6Y5saqCSHaEQDCQ7hhpE87atj85TSaTNGjQgNNPP51EIlGyLRAo369l27ZQiTqvSk1GBnTunO4Uqig++OADiouL0x2jTMRiMd544w0GDRpU6teXdu12zOsHwD77pDuBJEmSJEmSJEmSJEmSJG0/i1ckSZIkSZIkSZIkSZIkSZIkSZIkqRT94Q9/IDs7m/fee49oBV7FOxKJsNtuu9G3b18CgcAmFzHfXHlCeZUq9OrVi27durFixQqWLVvG0qVLWbt2LdnZ2bRr145WrVqVeQbtOMLZ4XIvXul9S28OuPUAAL4b/B3vnP0OAN8+/S2zP5+98fE39ya7bjYAPwz5gfnj5rNm/ppSyRLJifzuMclkEmCD1/+v768rcCrv0pXU3LDbbjBxYrlPnVb5+dCxY7pTqCJYtWoVkyZNIh6PpztKmUgmkyxfvpw5c+bQunXrUh07FIJdd4UffijVYSu8jAw44IB0p5AkSZIkSZIkSZIkSZKk7WfxiiRJkiRJkiRJkiRJkiRJkiRJkiSVsg4dOlCnTh1ef/11CgoKiMVi6Y5UIhAIEA6HOeSQQ+jatetvFqus27dmTarYobCwkAYNGpRrqUJWVhZNmzaladOmG+1LJBIlRQ/S9qrfrn66I5SY9t60TW7f9/J9S4pXZgyfwcTnSqllJACNOzXe5K6FCxfSoEEDwuHwRq/9XxexrLtu/PzzzyxZsoSuXbuSkZFROvm20KmnwrRpUFBQrtOmVdeukJOT7hSqCL7++ut0RyhzxcXFjBkzptSLVwD222/HK17JyoIuXdKdQpIkSZIkSZIkSZIkSZK2n58olyRJkiRJkiRJkiRJkiRJkiRJkqQy0KJFCy699FL23ntvwuFwuuMAEIlEaNKkCRdddBHdunXbbIFKIBAgGo0yY8YM7r77bnr37k379u3p2bMn/fr14+WXXyYej5d6vmQyyfLly1m1atUm9//444+MGTOGH3/8kdzcXEtXVKoatG9ArLDilCSVp4zqGTTv3nyj7dOnT+f000/nxhtv5Omnn2bkyJHMnj2bgv82m/y6oGndP1944QWOOuooFi1aVH5P4L8GDoT/dsHsEGrUgOuuS3cKVQTxeJzx48eXyc/mimbWrFklhXCl6dhjoXr1Uh+2QovF4A9/SHcKSZIkSZIkSZIkSZIkSdp+gWRyR/oIqSRJkiRJkiRJkiRJkiRJkiRJkiSVv7lz5/LGG29QUFBALFb+xQ6BQIBwOEyfPn3o0qULixYt4vTTT+fiiy+mX79+Gx2/bNky3nrrLZ544gm+/fZbateuzcEHH0xGRgZjxoxh5cqVHHnkkQwZMqRUc/7yyy/8+c9/plGjRtx3330kEgmCwSDfffcdd9xxBzNnzmTFihXUrFmT/fbbj/POO4+OHTuWagbt2B5t9yjLpy1Pd4xyF6ke4byvz6P+bvU32P7ggw9y1VVXkZGRQTwep1GjRuy8887svvvu7LHHHrRt25Y2bdrQuHFjateuTTKZpG/fvnzyySfk5eWl5bmceCK88QYkEmmZvlzVrw+LFkEolO4kSrcff/yRd999l+Li4nRHKXPhcJgePXpw4IEHluq4iQQ0a5Z6Te0IwmE491x4/PF0J5EkSZIkSZIkSZIkSZKk7RdOdwBJkiRJkiRJkiRJkiRJkiRJkiRJqupatmzJpZdeyogRIxg/fjyBQKBcFkcPh1N/QtamTRuOPPJIateuDcCtt97KZ599RiQS4eijjyYSiZScs3DhQp555hkGDx7MzJkzOf/88znjjDPo3r07AHl5edxxxx088MAD/PGPf+Shhx4qtbzjx4/ngw8+4MYbbwQgGAwyZswYTjvtNGbPnk2dOnXYaaedWLFiBY8//jgvvvgib7zxBn369CGZTBIIBEoti3ZMzXs03yGLVxLRBPV2rbfR9p9++gmAK6+8kmAwyLhx45g2bRpjx44lFotRu3ZtWrduTbt27dh7773JyMjg66+/Zt999y3vp1DiT3+C99+HNPW+lJvsbLjsMktXlDJ69OgdonQFIBaLMW7cOHr37k0wGCy1cYNBuPJKuOUWKCgotWErrHAYLr883SkkSZIkSZIkSZIkSZIkqXRYvCJJkiRJkiRJkiRJkiRJkiRJkiRJ5SASiXDooYdy4IEHMmnSJEaNGsXq1auJxWIkk8lSnSsjI4NgMEi3bt3o0qULNWrU2GD/448/TlZWFn/7299KSlfWFZe8/vrrPPLIIyxZsgSA119/nZkzZ3LVVVfRpUsX6tatyx//+Efy8/N59tlnOeCAA+jXr1+p5P7hhx/Iyspin332AVIlL08//TSzZ8/mhhtuoH///mRmZrJy5Ureeecd7rvvPu666y46d+5M3bp1SyWDdmwt92vJ5NcnE82LpjtKuaq/W30CwY2Li9YVOVx44YU0b96cX375hSVLljBr1iwmT57M999/z+TJk/n3v//NK6+8Qo0aNVizZg2XXXZZeT+FEl27QvPm8N/OmCormYTzzkt3ClUEy5YtY9myZemOUa4SiQQ///wz7dq1K9VxBw6Em28u1SErrA4doJS/fJIkSZIkSZIkSZIkSZKUNhavSJIkSZIkSZIkSZIkSZIkSZIkSVI5ikQidOrUiU6dOjF//ny+/PJLpk6dSigUIplMEo1ufeFDKBQiHA4TjUZp3Lgx++23H7vuuiuhUGiTxweDQR566CEAotEokUiEQCDAyJEjuf7668nPz6d3795ceOGFzJo1i/fff5/+/ftz3333cfbZZ9OoUSNOPfVUhg8fzueff85hhx1GTk7Odn1dAGbNmkWtWrVo0KABAD///DOfffYZp512GrfddhvBYLDk2J49e5JIJHjooYcYO3YsRx555HbPLzXt3JRAYOMCkiotkCqc+V+FhYXE43FCoRA1a9YkEAjQokULWrRoQefOnSkuLmbVqlUsWbKE2bNnM3v2bJ577jnGjx/PwQcfnIYnst6f/wznnltILJaV1hxlJRyGww6DRo3SnUQVwdy5c3e461ZxcTGzZs0q9eKVevXg//4P3ngDEolSHbpCqVEDrr023SkkSZIkSZIkSZIkSZIkqfRYvCJJkiRJkiRJkiRJkiRJkiRJkiRJadKsWTOOP/544vE4S5cuZcGCBcybN4958+axcuVKwuHwZhdTj0ajVKtWjaZNm9KqVSuaNm1K48aNyczM3KoMkUiERCLB2rVruemmm8jPz+eKK67g/vvvLznmmmuuoXfv3tx///306NGDDh060LVrVy677DIyMzNLpXRlXZaioqKSx7m5uSxZsoRDDz2UYDBINBolHA4Ti8WIRCL84Q9/IBAIsHbt2lKZX2rUoREZ1TMoXluc7ijlJpITYc+T99xoeygUomfPnixevJjc3Fxq1apFIpEoKUDKyMigQYMGNGjQgPbt21NYWMjnn3/Ot99+S5cuXcr7aZQoKiri5Zf7k0jcTSCwB8lk8PdPqmQyM+Hhh9OdQhXF3Llzt6i0rWPHjvTt27fk8W233bbRMbfcckvJ/bfffpuJEyduVZYuXbpw1FFHlTxeV8j0a8FgkC5dutC+fXsaNGhAZmYmsViM3Nxcpk+fzpgxY8jLy/vduebMmbNV2bbUn/4E770H+fllMnyFEImkCmYkSZIkSZIkSZIkSZIkqaqweEWSJEmSJEmSJEmSJEmSJEmSJEmS0iwUCtG4cWMaN27MPvvsA0A8HmfFihUUFxcTi8WIxWIEg0EikQjhcJg6depsdcnK5gSDQXJzc5kyZQqHHXZYSelKNBolFAoRDAa5+uqrOfbYY/n444/p0KEDABdccEGpzL9Or169+Oc//8mcOXPYfffdadasGcFgkIKCAiD1dUokEiXH5+fnE4vFaNiwYanm0I4rEAyw75X78vktnxMriKU7Trmo1rAaLXq02Gh7JBLhvPPO47zzzivZtq505dfi8TihUIglS5YwadIkdt11180WRpWlZDIJwAMPPMDXX4/lj38cw+OPt6ewsNyjlKlq1eD++6Fly3QnUUXxyy+/pDsCAHXr1qVPnz6/e9xxxx3HHnvsscG2jIwMGjZsSMOGDWnfvj1PPvlkyc/+zVm2bBnJZLLUrzddu0KfPvDhh/CrLrgqo1o1ePRRCLvKgCRJkiRJkiRJkiRJkqQqZONPuEqSJEmSJEmSJEmSJEmSJEmSJEmS0i4UCtGgQQOaNWtGq1at2HnnnWnTpg3NmzencePGpVa6ss7y5ctZvnw5e+65JwBFRUVEIpGSBc1r1apFKBTixx9/BFIlB+uKDtaVofy6FGVb9OvXjz322IOLLrqIadOm0bZtW3r37s0//vEPZs6cSTAYJBQKEYlEiMfjvP7669StW5c2bdps17zSr+09cG9IpjtF+YhUi9Dzmp6bLC5IJpMUFxf/7hihUAhIXUOys7Pp169fqefcEoFAgEAgwNChQ9ljjz24447TufnmADk5VedfZjgMnTrBr7pwtIOLx+OsXLky3TEIBAL069ePjIwMotHoZo+rU6fOBqUr48eP5/nnn+ejjz4qeQ9Rq1Yt2rdvv0VzltVzf/ppyMoqk6HTKhKB/feHk05KdxJJkiRJkiRJkiRJkiRJKl0Wr0iSJEmSJEmSJEmSJEmSJEmSJEmSyMrKonnz5sydOxeAzMxM4vE4gUCANWvW8OqrrxKPx6lVqxaQKllZV9aQm5tLXl4eCxcu3K4MOTk53H///eTm5tKhQwfOOuss2rVrx08//cS5557LPffcw9ChQ3n33Xc58cQTGTZsGGeffTZNmzbdvicv/UpOvRza/V87AsGNy0iqmmQiSYfTOmxyXyAQICMjY/Pn/qp8CWD33Xfn4Ycf5oILLij1nFtq5syZfPPNN5xwwglkZ2dzxhmLqFVrORBPW6bSlJkJQ4bAJnpytINaunQp4XA43THYf//9ad68Obm5uYwfP36zx2X9T5vJ8OHDmTVrFmPHjmXZsmUl29cVOv2WQCDAggULtj30b6hXDwYPhpycMhk+bbKyUs/La4gkSZIkSZIkSZIkSZKkqib9n6STJEmSJEmSJEmSJEmSJEmSJEmSJKXd7rvvTpcuXfj888957bXXOOGEEwiFQixdupT33nuPd955h2bNmnH22WcD6xdFf+2113juuef4+eefyc3N5YgjjuCEE07gqKOO2qYchx12GO+88w4XXnghzz//PBkZGRQXF/P555/z+eeflxyXnZ3N0UcfzR133EEkEtnu5y/9Wvc/dWfa+9OI5kXTHaXMBMIBOpzagYzqG5er5Ofn8+OPP9KkSRNatGix6fP/Z+X+rKwsevbsWSZZt0QymaSoqAiAefPmATBmzH9Yvvx2gsGvSCR+v8ihIqtWDR54AFq2THcSVSQLFy7coAApHZo0aUKvXr1IJBK89dZbtGnTZrPHLlmyhDVr1lCjRg0ADj30UCZPnkyjRo2oX78+AEVFRUydOvV35y0uLmb+/PnsueeepfNE/kffvtCnD3zwARQXl8kU5apaNXjySWjUKN1JJEmSJEmSJEmSJEmSJKn0WbwiSZIkSZIkSZIkSZIkSZIkSZIkSQLgqaeeomPHjvzxj39k5MiR7LbbbnzxxRd88cUX5Ofnc8UVV2ywoPp9993HNddcA8BOO+1E/fr1ee211xg6dCgvvPAC/fr12+oMyWSS/fffnx9++IFPP/2Ujz/+mPnz57NmzRpisRjhcJg6depwxBFHcOKJJ5bac5d+rVnXZtRqVYtlk5elO0qZCUVC7HvFvpvc9+GHH/LXv/6VQYMGcdFFFxGPxwmFQuTm5jJnzhx+/PFHIpEIu+66K7vtthtZWVkkEgkCgcBGhSzlJRAI0KpVK1q3bs0PP/zAihUruOGGG+jVqxXnnJPFwIFQUJCWaNstJwf694dBg9KdRBVNXl4esVhsm8695ZZbtnv+cDhM//79CYVCjB49mrlz5/5m8Uo8Huell17i//7v/2jatCldunShS5cuJftnzJjBRx99xKpVq7Zo/tWrV2/3c/gtV1wB775bplOUi0gE9t8fTjop3UkkSZIkSZIkSZIkSZIkqWxYvCJJkiRJkiRJkiRJkiRJkiRJkiRJAqB+/fp8+OGHXHbZZTz++OMl2zt06MCAAQM4//zzqVmzJgCfffYZ999/P8FgkHvuuYf+/fvTunVrPv30U/72t79x1llnsfvuu7PbbrttVYZ1pQ2BQIBDDjmEnj17snbtWvLz8wkEAjRq1IjMzEwgVdKSrpIHVX39nu/Hs/s/S6xg20oNKrJwdpi9B+5Ngz0abHL/s88+S0FBAb169QIgFArx2WefceuttzJq1CgyMzMJh8PsvPPOnH322Vx00UVEIpHyfAobicfjBINBDjzwQJ599lkeeOABqlWrxsCBAznpJFi2LMa114bIz69c14zsbDjkEHj2WfByp/8VjUZJJpNpm79Pnz7Ur1+fRYsW8dlnn23ROUVFRSxfvpzGjRsTDAY32NeiRQvat2/P559/vkVjRaPRrY28xV55BS69FG64Ae6/H/Lzy2yqMhUKQZMm8MILXkMkSZIkSZIkSZIkSZIkVV0Wr0iSJEmSJEmSJEmSJEmSJEmSJEmSSuy11168/vrrzJo1i0mTJlG7dm06depEs2bNiEQiJBIJgsEgX3zxBYsXL+ZPf/oTl112GaFQCICDDz6Y/Px8TjvtNJ588smScpZtlZ2dTXZ29gbb1hUsWLqistS0c1O6XdKNcf8YRyy/apWvZNfNps+9fTa5L5lM8vnnnzNw4MCS4qS5c+cycOBA5s+fT8eOHdltt93Iz89nwoQJXHHFFfz888/cd999ZGVllXn2goICfvjhB6ZMmUK9evXYc889ad26NaFQiFAoRP/+/Xn22We58847AYjFUv/uLrkkTGEh3HxzkoKCynHtyMmB/faD119PlSdI/2t7ikeeeeaZjbYNHDhwi89v2rQpXbt2JRaL8eabb5JIJH73nMzMTM455xyqV68OwDvvvFPyXuOEE06gfv369O7dm4KCAr766qvfHa8sildiMbj+enjjDfjkE+jYEbp2hRNPhIKCUp+uTAWDUK8ejBkD9eunO40kSZIkSZIkSZIkSZIklR2LVyRJkiRJkiRJkiRJkiRJkiRJkiRJG6hfvz7169ena9euG2xPJpMlJSpz584F4JBDDiEcDpNMJonH44RCIY455hgaNWrEzJkzt6t0ZXNCNhConBz41wOZ/MZkcmflpjtKqQlnhzn+1eOJZEc2uf/bb7+luLiYPfbYg3A4TFFREYMHD2bevHncc889XHXVVaxZs4ZVq1YxduxYrr/+eh577DHOOOMMunXrVqbZp02bxiWXXMLEiRNZunQpgUCAgw8+mNtuu43u3bsDcNRRR3H99ddz5513EgqF+Oqrrzj00ENp1KgRV1wRp2bNEJdfXvELFHJy4Mgj4eWXIexfA6sMzJs3b7vOr1GjBoFAgHA4zEUXXbTJY1q3bs0tt9zC2LFj+eijj9hjjz1KSlcWLVrEd999B8DSpUsZP348hx9+OADt27ffouKV0i5gW7ECTjoJkkn4+utUaQnAMcfAv/4F555b8a8d64RCUKcOjB4NzZqlO40kSZIkSZIkSZIkSZIklS0/ailJkiRJkiRJkiRJkiRJkiRJkiRJ+k3rClUCgQCxWIxwOEyrVq0AyM3NBVKlLKFQiGQyyaxZs1i+fDmFhYUUFhaSlZX1m+MXF8OPP8L48TB1KqxeDXl5qe3Z2VCtWmrx8A4doEsX2GUXWLp0MQCNGjUq0+euHVs4M8yA1wfw7P7PEiuIpTvOdgtnh9l74N607Nlys8csXLiQ7OzsktKkpUuXMmLECHr06MFVV10FpAoXatSowfHHH0+TJk3Yf//9+eCDD8q0eOXTTz9lwIAB1K9fn+OPP56OHTsyYsQIXn31VTp06MC+++5LLBYjEolw++23M3fuXF588UVeffVV9tprL/r27UujRo04/fQCJk4cy2OPdSUQyCKZrHh/apudnSp4ePBBKIPuKlUhGRkZ6Y6wVXJyckru/2/2zMzMkvu/975hnXApthJ9/z306wf9+8Pf/rZx4dEpp6Tej5xyCuTnl9q0ZSISgYYNU6Ur/327JkmSJEmSJEmSJEmSJElVWsX7NKgkSZIkSZIkSZIkSZIkSZIkSZIkqUIJhULMnj2bRo0akZ2dDcCRRx7J3XffzSuvvELHjh1p164dyWSSaDTKu+++y8qVKznwwAM3uXj6ggXw3nswahSMHQuzZ0NWFsTjm1/MPBCA6tUhkYB4PEkotIq8vA+58MJO3HNPL6pXL8MvgHZoTTs3pdsl3fj6H18TzY+mO862C0B2vWz63NvnNw/r0KEDkUiEqVOnAqnX/4IFCzj00EMBSCQSBIPBkhKmGjVq0LhxY+bOnVtm0T/44APOPvts9txzT2644QYOO+wwAPbff39Gjx7N2LFjCQQCRCIRotEokUiE559/nnA4zJAhQ7juuusYOnQoRxxxBKNHj2bkyJG0arUbDRt+zOTJYfLyyiz6VsnOhtq14ZVXoFevdKdRZRAOhwkEAiSTyTKbo1atWlx++eUlj2+77TYAlixZwocffrjR8bvssgu77LILACtWrGDcuHEsWrQIgMWLF5ccV7duXY4++mgmT55M7dq12XfffUv2zZ8/f4uyRSKRrX4+m/Laa3DxxfDQQ6lilc059lh4913o2xcKCyFaAX8k5ORA69bw2WdgN50kSZIkSZIkSZIkSZKkHYXFK5IkSZIkSZIkSZIkSZIkSZIkSZKk3/TLL7/Qu3dv+vXrx9///ncAunbtyu233851113HqlWruPzyy1m5ciWTJ0/mnnvuoXnz5hx55JEA/10QPsDnn8M998CIERAKbViy8nuLlyeTsGbNukcBYFdgFwYPTjB4MJx2Glx+OeyxRyk+cem/Dr7zYBZ9t4i5o+YSK4ilO842yayZyRkfn0Ek+7eLClq0aEGfPn148sknOfHEE+nWrRtt2rRh7ty5rF27lurVqxOLxYjH44TDYRYuXEheXh57lNGLb/Lkydx44420atWKG2+8saQABqBp06YUFxez2267ARCLxQgGgyX7H3vsMfbbbz9eeuklPvnkEz755BMaNWrEgQceyNNPP0316ln8619wxRVQVASxNP6rzc6G00+HBx6AatXSl0OVS40aNQiHw0TT0ACycuVKvvrqq422Z2VllRSvrF69eoNjpk+fzs8//0zbtm0B6Ny5M507d97g/Ly8PL744ostylC7du1tTJ8Sj8MNN6TKjoYPh733/v1zDjoIpk2DM86AMWOoMMVNgUCqxO6aa+D666GUOmkkSZIkSZIkSZIkSZIkqVKweEWSJEmSJEmSJEmSJEmSJEmSJEmS9JtycnJo3bo1o0aNYuzYsey7774AXHnllcTjccaMGcN5551Hbm4uRUVFJfs6dOjAqlXw3HMB7r0XcnNTC5Qnk6WVLEhBQapk4dln4cUXU8Ur114Lffu66LhKTzAc5OR/n8zgAwez6NtFxIvi6Y60VcI5Yc787Ezq71Z/i46/+uqrGT16NL169eKPf/wjO+20E4MHD+b999/nxBNPJBwOEw6HKS4u5umnn6a4uJjDDjusTLJnZWXxyy+/cPvtt29QurJq1Sruu+8+lixZwpIlS9hzzz0JhULss88+PProo1SrVo2srCwGDhzI2WefzY8//khxcTG1a9dm5513Lhln0CA4/HA45RT49tvyL1GoXj11e/VV6NWrfOdW5dekSRMCgUC6Y2yVV155hX322Yf27dvTsGFDsrKyiMfjrFy5kpkzZzJ69GjWrl37u+NkZGTQrFmzbc6xciWcfDIUF8P48VB/yy6PADRuDB99BC+/DBdcAIWFv18gV5ZycqBFC3j9ddhrr/TlkCRJkiRJkiRJkiRJkqR0CSSTpfcRdUmSJEmSJEmSJEmSJEmSJEmSJElS1fTxxx9z1FFHcfLJJ3P99dfTrl27kn2JRIJjjjmGDz74AIAHHniAyy67nMcfh2uugWQyUVKQUh5q1IDsbBgyBA4+uNym1Q6geG0xzx34HEsmLSFWEEt3nC0SDUSZd8A8nvvsua06b/jw4ZxzzjnMnz+fpk2bsmDBAgD22WcfevXqRePGjRk2bBj/+c9/GDRoEE888USpZ08kEgSDQebPn79BwcKSJUt44YUX+Otf/0rdunXp168fiUSCkSNH8t1333HIIYcwfPhwAOLxOKFQ6HfnSiZhxAi49174/PPU4//2SJW6YBCysqB161RR1AknpB5LWyuRSHDnnXcSj1euMqjSEA6Hufjii6ldu/ZWn5ubC126wDHHpF7z4fC251i0CM48E0aPLv/ipnA4VTJ37bVw/fUWzkmSJEmSJEmSJEmSJEnacVm8IkmSJEmSJEmSJEmSJEmSJEmSJEnaIvfffz833HADHTp04IILLiASibBw4UJeeOEFJk2aRHZ2Nv/85z/p3v0UTjoJfvwxSX5+IG15s7PhxBPh4YdTZSxSaYgWRBly9BB++fKXil2+EoDMmpnk9s3lnufvYerUqey6665bNURubi7//Oc/+eCDD5g3bx4LFy4kPz+/ZH+9evU49thj+cc//kFmZmapxF6wYAGvvfYal19++Ub7kskkgUCAt99+m/79+3PEEUfw/PPPU69evZK8+++/P5MmTeKpp57i3HPP3aYM8+fDE0/Ao49CPA5r1mzPM1ovJwcSCejfH668Ejp3Lp1xtWN77LHHWLp0abpjlLtIJMKf//xnAAKBrXuvkZcHkyZBt26lkyWZhE8+gbvvThWwJBJQXFw6Y29KtWqpOc88E664Atq2Lbu5JEmSJEmSJEmSJEmSJKkysHhFkiRJkiRJkiRJkiRJkiRJkiRJkrTFHn30UV544QW+/vrrkm2NGzemW7du3HPPfXz88S5ccw0UFaUKC9ItKytVuvLyy3DwwelOo6oiHo3z3vnvMenVSUTzo+mOs5FkOEmtZrU4Y/gZTF06lVNOOYVu3brx+uuvb/EYiUSCYDBIcXExs2bNYsaMGSxYsICCggISiQSJRILDDz+c3XffPTXnf0tRtsc333xDnz59WLlyJWPGjGHffffd7LGPPvool1xyScncsViMSCTCs88+yznnnMMDDzywyfKWrRGNwrvvwnvvpcoUZs1KXVMSiVRxw2/JzEwdm58PDRpA165w6KFw8slQp852xZI28N577zFhwoR0xyh3zZo1KylXisfjhEKhNCdKmTsX/vGPVHlTIgFr15bOuMFgqlCuSRO47jo46aRUAYskSZIkSZIkSZIkSZIkyeIVSZIkSZIkSZIkSZIkSZIkSZIkSdJWKiwsZNy4caxevZpwOEzLli2pVWtXjjsuzI8/JsnL277yhbKQnZ1apPzJJyESSXcaVRUzPp7Bm6e8SdHaIuKFFaBpCEiEEkyuPpnrP7mevbvsTWFhIXfccQd33HEH33//PXvuuef2jf/fQpbS9uabb3LCCSeQlZVFUVERd955J1dfffVGhQr/+zgWixEOh0tyPfbYY1xyySXcf//9XHHFFaWaMRqFSZNgwoRUEcvMmalilcLCVNFUdnbq1rAh7LcfdO4Me++dKn+Sysp3333HsGHDiEYrXglUWQkEAuy7775MnTqVadOm8c0333DWWWdx8MEHs/POO5dKEdT2Ki6GN9+El15KXTOWLYOcHCgoSO37PdWqpcpWCguhTZvUNeW886BbN0jzU5MkSZIkSZIkSZIkSZKkCsfiFUmSJEmSJEmSJEmSJEmSJEmSRDweJy8vj2g0SiwWI5FIEA6HCYfDZGVlkZ2dne6IkqQKbM4c6NkTFi9OEotV3NXAc3JSC5a//37qvlQailYXMezSYUx5YwrR/PQVH0RyIlRvXJ2M0zK4+PaL+eyzz+jduzcAX3zxBTfddBO33HILBx100FaPve5PUdcVGSQSCYBSK2B58MEHueqqqzjssMPo3r07f/vb3+jRoweffvrpVo2zcOFCjjnmGFasWMEHH3xAu3btSiWfVJGtXLmSxx57jFgslu4o5SYcDvPFF18wcuRIqlWrxsqVK8nKyuLcc8/lb3/7G9WqVUt3xI2sWgXffpsqYRk5En76KVWqUlQEsRhkZEBmJlSvDl26pN5Xde4M7dun9kmSJEmSJEmSJEmSJEmSNs/iFUmSJEmSJEmSJEmSJEmSJEmSdjDxeJylS5eyYMEC5s2bx7x581i5ciWhUIhAIFCyoHYymSSZTJJIJIhEIjRu3JhWrVrRrFkzmjZtWiEXs5Uklb+ffkotDp6bC/F4utP8vqws2GMPGDECatZMdxpVJTM+nsGbp75JrCBG8dricps3lJl6D9f1kq4cfMfB3HP/Pdxwww08+eSTDBo0CEgVpZRWScr/SiaTJe8ft8UVV1zBQw89xGmnncYNN9xA8+bN6dy5M9OmTeP999/niCOO2Oy5v35e8+bN49FHH+XBBx/k6quv5vbbb9+uXFJl8swzzzBv3rx0xyg3+fn5fPjhh5x11lmccMIJTJw4kRtvvJFly5YxduxYmjZtmu6IkiRJkiRJkiRJkiRJkqRyFE53AEmSJEmSJEmSJEmSJEmSJEmSVPaSySTTp09n9OjRzJs3j3A4TDKZJBqNlhyTSCQ2e348Hmf27NnMmTOHjIwMYrEYmZmZdO7cma5du1KjRo3yeBraAa1aBZMnw9q1UFAARUWQkQHZ2ZCTA+3aQYMG6U4p7bhmz06VrqxYAclkutNsmcJCmDQJDj4YvvgidT2RSsPOfXbminlXMGXoFEbdPYqV01cSK4qRjJfNiyMejpOdk023i7uxz/n7UKdVHeLxOKNHjwagXbt2JceuKycpzQKWWbNm0bBhQ6pVq7bN5StHHXUUw4cP56qrruKiiy6iTZs2AJxzzjlce+21/PTTTxxxxBHE43FCodBG5697LqNGjeKxxx7jlVde4cwzz+SOO+7YvicnVTI9e/bkzTffpLi4/Eqf0iWRSPD999/zl7/8hSOPPJJIJEKzZs0YOXIkr7766m/+XitJkiRJkiRJkiRJkiRJqposXpEkSZIkSZIkSZIkSZIkSZIkqQrLz8/nm2++YezYsUSj0ZKFeLd1Qd5kMklRUVHJ2GPGjGHMmDG0adOGHj160Lp1621adFuCVMnKN9/A11/DyJGp+8uXpwpWIFXqkExCIJC6QaqMpXp16NQJeveGbt2gc2fLWKTysHAh9OgBK1dWntKVdYqKUuUrRx8NH34IkUi6E6mqCGeG2euUvdjrlL1YNHERX97/JZNfn0wgFCCaF/39AX5HMBIkGA4Sqx3jzYVvsvshu/N/p/4fNZrV4IcffuDWW29l2LBh9OrVi44dO25yjFgsRji8+T8vTf73Bb3uPd3/PgYoKCjgwAMPZO7cucyYMaOkMGVrPP3003z00UfcdtttDBo0iIYNG5bs22233QD45z//ybnnnkv16tU3mXPevHk89NBDDBkyhKKiIm699VZuvvnmrc4iVXZt27bdZDlRVRSPx2natCnHHnvsBtvnzJlD9erVWbVqFcuWLaNly5bUrVs3TSklSZIkSZIkSZIkSZIkSeUpkExWto+0S5IkSZIkSZIkSZIkSZIkSZKk37Nq1SqGDx/OtGnTgNQC22UtIyODrKwsDjjgADp16mQBi7ZIPA4ffQT33ANffglZWVBYCNvSDRQOp0paiopgt93g2mvhuOMgI6P0c0s7ung8VXI0aRKUw4+YMpOdDeecA488ku4kqsoKVxUy5c0pzPliDr+M+YWVs1YSzgqTjCeJ5m++jCUYCRLJjhAtiJJdJ5smnZvQqncrdj16V2rtUotBgwbx6quvEo1GadeuHT/99BMANWvW5JlnnqF///4lYyUSCZLJZEkxQ35+PrFYDpMnw9q1qZ+9RUWpEqKsrNRro21baNx409lyc3M56aSTOO200zjllFMIBoNb/XVZtmwZ06ZNY88996RmzZpAqkxl3XvIAw44gDFjxvDuu+9y2GGHbbBvnfHjx3PXXXeRmZnJqaeeypFHHrnVOaSqYuTIkYwaNapcfvdLp0mTJlGvXj3uvfdeqlevTm5uLq+++ioXX3wxrVu3pqioiPnz57Pnnnty1113ceSRR5JIJLbpOiVJkiRJkiRJkiRJkiRJqhwsXpEkSZIkSZIkSZIkSZIkSZIkqQpJJpNMmDCB4cOHE4/HSSQS5Z4hEonQqFEjjjvuOGrXrl3u86tyWLYM/vUvePBBKCiANWtKf44aNSAQgPPPh0sugZYtS38OaUd1771w222Ql5fuJNsvOxs++QR69Eh3Eu0o4tE4SyctZcGEBSz4egEFKwqI5kWJFkQJZYSI5ETIqJZBgz0b0LRLU5rs04TsOtkbjbN48WJeffVVHn/8cVauXElxcTFnnnkmV199NU2bNgVS7w3j8Tj5+WG+/RZGjSrg2WdnMmNGbcLhpuTkBFjXZZL6a9MkkCQWi1NcHCQzM86uuxZy0EEBevXKoVu3EA0axEsKXDZVhrItfj1OPJ4a/7777uOaa67h1ltv5eabb97suYsXLyYrK4tatWptdw6pMlu7di1///vficfj6Y5SZkKhEB9++CE//fQTl19+Obvtthsffvghb7zxBnXr1uW6665jxYoVzJgxg3/9619kZ2fzzTff0K5du1K7XkmSJEmSJEmSJEmSJEmSKh6LVyRJkiRJkiRJkiRJkiRJkiRJqiJWrVrF0KFDWbRoEdFoNK1ZAoEA4XCYQw89lM6dO7vArUosWwaXXQZvvZUqRSkoKPs5MzIgGIT994cnn4Q2bcp+Tqkq++kn2Hvv8nn9lpfmzWHatFQJi1TZJBIJJk2axE477US1atVKtiWTAUaMCHDPPfD550kCgUKKiwNA1jbMEiMrK04ymcHOOwe49loYMCBJdnbZvccbNWoUvXr1omXLlowYMYI2//MD3BIFaWPDhg3j22+/JRaLpTtKqQsGg7Rs2ZJVq1bx6KOPMn36dDIyMiguLuaggw7inXfeKbkGAgwaNIinn36aU045heeff55gMJjG9JIkSZIkSZIkSZIkSZKksmTxiiRJkiRJkiRJkiRJkiRJkiRJlVwymWTChAkMHz6ceDxOIpFId6QSkUiERo0acdxxx1G7du10x1GavfkmDByYKmsoLi7/+UMhyMyEe+6BCy9MlbFI2jrxOHTuDD/8ABXox812y86Gc8+Fhx9OdxJp6yQSiQ3KBOLxOKtXh3j2Wbj/fli9OsnatQClW1BSvXoSCHDOOalCtZ12KtXhS5x44ol88MEHvP/+++y///7E43FCoVDZTCZVAdFolEceeYQ1a9akO0qpy8jI4OKLLyYzM5PFixfzxRdfULduXW699VYeffRRunXrRjQaJRQKEQwG+fLLLzn88MPp3r07H374YbrjS5IkSZIkSZIkSZIkSZLKkH8eIkmSJEmSJEmSJEmSJEmSJElSJZZIJBg6dCjDhw8nGo1WqNIVSC38O3/+fB5//HF++eWXdMdRmixbBsceC2ecAatWpad0BVKFEfn5cO210L07zJ6dnhxSZfbAAzB9etUqXYFUIdS//gVffpnuJNLW+XXpSm4uDBoUomlTuOkmWLAA1q4NUNqlK5Aad+1aeOwxaN8eDjgApk0r3TkSiQR77bUXa9eu5YUXXgCwdEX6HZFIhOOPP55wOJzuKKXuiCOOoGbNmmRkZNCyZUtOO+005s+fz88//0yjRo2A1PMPBFLXvFAoxJo1a4jFYhXu92RJkiRJkiRJkiRJkiRJUumyeEWSJEmSJEmSJEmSJEmSJEmSpEoqFosxZMgQfvrpJ6LRaLrjbFYymaS4uJjnn3+emTNnpjuOytnbb8Muu8CHH0JeXrrTpOTlwYQJqYXi//EPSCbTnUiqHBYtgltuqTiv5dJWUACnnuo1QZXTW28V0qJFMUOGJCgsTBWNlYdoFAoL4T//gb33hnvvTRWdrZP81QsquZUvrmAwyGmnnUbNmjUZOXKk7yOlLdSyZUv23nvvKlO+Eo/HWbp0KfXq1QMoKVYBWLp0KWvWrGHRokVA6joTCARYsWIFTz75JJFIhFNPPXWDkipJkiRJkiRJkiRJkiRJUtXjp8QkSZIkSZIkSZIkSZIkSZIkSaqE4vE4L774InPmzCEWi6U7zhaJRqO8/PLLzJgxI91RVE7++tdUicGqVVBcnO40G4rHU4vSX3stDBy44SLxkjbtySerfinJ0qUwcmS6U0hbLjcXTj4ZTj45zNq1GRQVpefPRhOJ1M/V226Dzp3hxx+LWbFiBdOmTSMej5eUISQSia0YM0GzZs3o168fP//8M7Nnzy67JyBVMX369CE7OzvdMUrNyy+/TPEmfqGoUaMGiUSCQYMGMXHiRJLJJFOnTuX+++/nxRdf5Mgjj+S4447b5nlXrICPP4a//Q3+7/9gv/1S17j27aFjR9h3XzjoILj4YnjxRZg6NXU9lCRJkiRJkiRJkiRJkiSVr0AyWdU/6i5JkiRJkiRJkiRJkiRJkiRJUtWSSCR49dVXmTlzZqUpXfm1SCTC6aefTosWLdIdRWUkmYSrrkqVNOTnpzvN78vJgT594PXXIRJJdxqpYorFoFGj1ALkVVkgAEccAe+/n+4k0u/78MNUwVleHhQVpTvNesFgEiimdu0HWbHiBrp27UyPHj246667yMrKAigpYtkSt912G7fddhvvvfceRx55ZBkml6qWBQsWMHjwYKLRaLqjbLNwOMzEiROZMmUK33zzDbFYbKNCmZ49e/Lll1/SqFEj6taty+LFi1mxYgUnn3wyL7300lbNt2ABvPQSfPopfPNNqkAyKwsKCuD3vozVq6d+D4rFoF072H9/6Ns3VcwSTE8nliRJkiRJkiRJkiRJkiTtMCxekSRJkiRJkiRJkiRJkiRJkiSpkvn3v//Njz/+WKkX0M3IyGDQoEHUr18/3VFUypJJuOwyeOaZylG6sk52NhxwAPz73xAOpzuNVPG8/TaccQasWZPuJGUvMxNmzoSmTdOdRNq8hx6CP/85VQZQUYVChTRq9A0FBf3IzV3KgQceyPXXX88BBxxAKBT63fKVdfsLCgqYPn06e+21Vzmml6qGmTNn8vLLL1fKws5wOEwkEuG6666jW7duhMNhli9fTrdu3bj99ttLijwXLFjANddcw6hRo4jH47Rt25azzjqLM844Y4vmSSbh88/h3nthxIjU49IoswoEoFo1qFkzVUp59tlQp872jytJkiRJkiRJkiRJkiRJ2pjFK5IkSZIkSZIkSZIkSZIkSZIkVSI///wzr7/+eqUuXVmnYcOGnH/++QSDwXRHUSm65Ra4777KVbqyTk4OHHssvPgi+G0pbah7dxg7Nt0pykdmJlx9Nfz1r+lOIm0smYTbbksVBFSGn7U5OdCpUx41apzKxx+/yz777MONN97IscceC7DF5SuStt2UKVN48803K1X5SjgcJpFI8OijjxIOhzn77LNZu3YtkyZN4tNPP2Xvvfdm3LhxhEIhAGKxGKtWrSIjI4NYLEadLWg4WbUKnnsudT3NzYW8vNQ1tizk5EAiAf37p0pY9tmnbOaRJEmSJEmSJEmSJEmSpB2VxSuSJEmSJEmSJEmSJEmSJEmSJFUShYWFPPzwwxQUFKQ7SqmIRCLsv//+7L///umOolLyzDNw6aWVYyH4zalWDS65BO66K91JpIpj2jTo1AmqyI+fLVK7NixZApFIupNIG7rpJnjwwVRBQGWRnQ177llAhw5X8fzz/2Lffffljjvu2Og9YCKRoLi4mKysLKLRKBFfgFKpmTZtGm+88UalKPAMh8PsvvvuHH/88fTp04eXX36ZunXrAqnrxMEHH8zIkSO58847ue6667ZpjjfegHPPhWi0fH93CYVSBW/HHANPPJF6vyFJkiRJkiRJkiRJkiRJ2n7BdAeQJEmSJEmSJEmSJEmSJEmSJElb5r333qO4uDjdMUpNNBrliy++YOnSpemOolIwdy5cdlnlLl2B1EL2Dz8M48alO4lUcbzxBsRi6U5RvuJxGDMm3SmkDT3wQOpWmUpXIFXa9OOP2cyYcTcDBpzEqFGjePbZZ1m8eHHJMcXFxVx++eV069aNWCxm6YpUynbddVdOOukkMjIyCAYr7p+Xh8Nhjj76aPr3788nn3zCRx99RN26dUkkEsRiMYLBINdeey3BYJDc3NytHn/p0lTpyVlnwapV5f+7SzyemvPtt2HnnWHYsPKdX5IkSZIkSZIkSZIkSZKqqor7yThJkiRJkiRJkiRJkiRJkiRJklTi559/Ztq0acTj8XRHKVWxWIw33niDRCKR7ijaDskknHwyFBWlO0npKCiAE06AwsJ0J5EqhhEjIBpNd4ryVVwMEyakO4W03tChcNNNlbfgrKAAxo2rQV7e3XTr1o0XX3yR8ePHA5BMJgmFQrz55pv8+OOPvPrqq2lOK1UdyWSy5P5OO+3ERRddRLNmzSpcuVEkEqFu3bqcc845dOjQAYCDDjoIoKRwZV1hzJo1a0gkEhRu5Zv1N96Atm1h+PD0F1gVFcGKFTBgAJx0EmxDh4wkSZIkSZIkSZIkSZIk6VcsXpEkSZIkSZIkSZIkSZIkSZIkqYIrKirirbfeIlpFV71fuXIlY8aMSXcMbYennoKJEyEWS3eS0rN0KdxwQ7pTSBXDd99t23lnnpkqZlp321JHHQXDhqVeh0VFMH8+vPQStG+/8bEtWqSuQRMmwKJFqcKUvDz46Sd45hnYa69ty15UBCNHbtu5UmlbsgQGDqy8pSvr5OfDxx83Yd99rycWi3H77bdTUFBAIBAgFAoxduxYBg8ezKmnnpruqFKVEQgESCaTjBkzhu+++45FixZxyimncOihhxKJRErKTNIpHA6z7777ctFFF9G4cWMCgcAG+0OhEADBYJAVK1bw+OOP06hRI84666wtGr+wEPr1S70vWbUq9V6hosjPh7ffhp13Bn8lliRJkiRJkiRJkiRJkqRtF0gmt+Yj65IkSZIkSZIkSZIkSZIkSZIkqbx9+eWXjBgxosoWrwBkZGRw9dVXEw6H0x1FW2nuXNhjj1TRQVWTnQ2ffw7duqU7iZQ+y5dD06bbtkj5mWfC4MHrH//POuqbdOed8Oc/b3pfYSH07w8ffLB+W+/eqdfp5hQWwoEHwtixW5J4Q02bpkpfpHRKJlNlRJ9+WrHKArZHo0bQpMn+rFw5j6+//poGDRoQi8V8HyiVgZEjR/LUU0/x8ssvA9C5c2dOPfVULrnkEvLy8hg6dCiLFi1Ky++axcXFVKtWjYEDB9KoUaONClcA4vF4SfHKnDlzePLJJ7n//vs577zzuPvuu8nJyfnNOdasgT594PvvoaCgTJ5GqcnJgbfegkMPTXcSSZIkSZIkSZIkSZIkSap8gukOIEmSJEmSJEmSJEmSJEmSJEmSNi+ZTPLll19W6dKVdSZPnpzuCNoGp58ORUXpTlE2CgrghBMgFkt3Eil9JkyArKzymWvffTcsXbnpptRi6fffn3qclQUvvAB16qw/Zu1aGDIEBg2CI49MLVb+l7/Auh+bWVlwySXblmfp0tSC7VI6vfYafPFF1SldAVi1ClauvIW5c+eybNkyksmkpStSGZgyZQpnnXUWL7/8Mj169KBbt2788ssvXHfddbz00kvUqlWLM888k2OOOYZ69eoRiUQ2WX5S2jIyMggGg3z22Wfk5ubSuHHjzc67rnTlww8/5KqrruKuu+5iwIABPPLII79bupKbCz16wHffVfzSFYD8fOjbF958M91JJEmSJEmSJEmSJEmSJKnysXhFkiRJkiRJkiRJkiRJkiRJkqQKbNasWRRV1VaLXykuLmb06NHpjqGt9P338PXXVbuYZPlyeP/9dKeQ0mf8+NRC4OXh2GPX3x85Em6/HT75BP70J5g2LbW9Xj0488z1x02YAKeeCv/6F3zwAXz8MdxyCwwbtv6YmjW3LU92Nnz77badK5WGJUvgvPMgLy/dSUpXYSHMnduTdu0uZLfddiuXogdpR3TRRReRSCR49tlnGTVqFG+99RY33HADxcXF3H333axevZpQKMRee+3FJZdcwplnnskee+xBKBQq9TKkUChEKBSiTZs2nHjiiRx55JF89dVXvPLKK8yZM2eT58TjcSZOnMhxxx3H6aefzueff85dd93Fiy+++Lvz5eXBgQem3j9Upl+nCwrgtNPgo4/SnUSSJEmSJEmSJEmSJEmSKpfS/dSbJEmSJEmSJEmSJEmSJEmSJEkqVWPGjKG4uDjdMcrFypUrWbRoEY0bN053FG2hBx+Eqv7tuXYt3H33hoUQ0o5k/PjyK1eqU2f9/f8tmli7dv39Aw+Ev/9902NUqwY9e6Zu62zr4uXRKEyeDL16bdv5FdmiRYt4+OGHmThxIqFQiE6dOtG3b1/22WcfksmkRRgVxLnnpkpKqqJkMpu5c++mqChAVla600hVz4gRIxg7diw333wzp512GgBNmjThkksuYcaMGTz00EO89dZbnPmrNrNmzZrRt29fotEo3377LRMmTCA3N5dwOEwikSC2FW8IwuEwoVCIaDRK9erV2WuvvejatSu1atUqOaZv37589tlnLFmyhFatWpFIJAgGgyX7Q6EQa9euJSsrixNOOIHTTz+dfffd93fnLi6GI46AqVMr5+8qBQXQvz8MH77h+xlJkiRJkiRJkiRJkiRJ0uZZvCJJkiRJkiRJkiRJkiRJkiRJUgW1evVqZs+ene4Y5SYWi/Hll1/Sr1+/dEfRFli9Gl59FeLxdCcpe99+C9Omwa67pjuJVP7WrCm/uaZMWX//wAPhgANg7Fg4/HDo2HH9vtatNz73wQfh8ss33LZ0KTzyCDz22LblicdTi59XNSNHjuSEE05g5cqVtG/fnmAwyKeffsrbb7/NX//6V4499tjfLF9JJBI8/fTTXHjhhbRs2ZLs7Gxq1qxJrVq1qFOnDg0aNKBu3brsvPPOnHrqqRssoq8tN3MmfPxx5SwN2FLBYHVefx1OPz3dSaSq57XXXqNx48YccMABhEIhkskkiUSCUCjEscceyxNPPMEXX3zBmWeeSXFxMRkZGRQWFjJ06FCaNm3KAQccQI8ePYjFYixZsoSFCxcyZ84cfvnlF1atWlVSkhIIBErGDgQC1KhRg2bNmtGqVSuaNGlC48aNycjI2ChfIpFgt9124+233+att96ia9eum/x50bNnT3bffXeqVatGZmbmFj33665LFcdV5uKq/Hw4+miYPh3q1Ut3GkmSJEmSJEmSJEmSJEmq+CxekSRJkiRJkiRJkiRJkiRJkiSpgvrmm2/SHaFcJZNJJk+ezNFHH00kEkl3HP2O55+HHWUt/XgcHn4YHn003Umk8leexSPPPgtXXgktW0J2NowYsenjsrK2fMzMTAiFIBbb+jyxWNUrXpk6dSrnn38+RUVFPPLII/Tt25doNMrw4cO59NJLuf766+nUqROtWrXa7BiBQIBdd92VU045hWAwyKpVq1i7di2rV69m/vz5zJ49m7y8PNq3b8/pp5++2RKXFStWcNNNN/H0009z4IEH8q9//YtmzZptdFw0GmXChAmsXr2a7OxsmjRpQtOmTcnJySnVr01F88gjVb/cbO1auPtui1ek0rZy5UqmT59OVlYW3bt3B1LX7lAoBECPHj3o0KEDI/77g3ZdMcqoUaP45ZdfGDBgQMl1OxwO07RpU5o2bUrnzp1L5kgkEsRiMWKxGKFQiEgkssVFW8lkkmAwyIABA7jrrrsYNWoUS5YsoWHDhps8vm7dulv83L/6Cp54omr8/M7Ph3PPhbfeSncSSZIkSZIkSZIkSZIkSar4dpA/b5EkSZIkSZIkSZIkSZIkSZIkqfKZMWMG8aq+4vb/CIVCLFq0KN0x9DuSSbj3XsjLS3eS8hGNwuDBqcWPpR1NUVH5zbV6NfTqBcOGQSKxfvuCBfDJJ+sfr1y58bkPPQT77QdHHw233gpr1kCDBnDDDfDYY9uWJ5GA4uJtO7ei+vTTT5k2bRonnXQS559/Po0aNaJ58+YMHDiQq6++milTpvDMM88AbPY9SCAQoHfv3vzzn//kscceY/Dgwbz00ku8++67PPnkk3Tu3Jnq1atz0UUXAanF+TdlyJAhPP744xQXFzN79mxim2jH+fnnnznvvPM45phjOOKII+jduzddunThj3/8IwsXLiylr0rFU1gI//pX6udPVTdrFuxgXYNSmYtEItSsWZNDDz0U2Pg6nJGRwYEHHsjs2bP58ssvgVQZVoMGDbj44otLilh+SzAYJCMjg5ycHDIzM7e4dAVSP0eSySQ77bQTPXv2ZMqUKaxdu3aTWbdGYSGccELVKF2B1HuQ4cPh7bfTnUSSJEmSJEmSJEmSJEmSKr5wugNIkiRJkiRJkiRJkiRJkiRJkqSNJZNJlixZ8rvHdezYkb59+5Y8vu222zY65pZbbim5//bbbzNx4sTfHLNRo0bsu+++NGnShBo1apCZmUk8Hic3N5fZs2czZswYVq1atdnzI5EIF1xwAXXr1i3ZNnjwYObMmfO7zycej7NgwQJatGjxu8cqfb7+GlasSHeK8hUMwjvvwMknpzuJVL4yM8t3vjlz4KijoE4d2HlnyM1NFTM8+eT6Yzb1Y2z27NQN4P33U2UtTz2Venz22XDJJVtfohIMwuLFMGkS1KoFNWtC9eqp7ZVRfn4+n376KVlZWfTp0weA6H+bPSKRCD169ABg8uTJAL+7iH7mJr45CgoK+OKLLzjggAM46aSTgFSp2v8aOnQod9xxB0cffTQLFy4kmUySnZ0NpN4LhEIh5s6dywUXXMCIESM48sgj6devH1lZWXzyySc8/fTT/PTTT7z77rvUqlVrG78iFdfrr6c7QfkpKoIHHoAXX0x3EqnqqF69Otdee21Jmcmvr+eJRIJgMMgBBxzAPffcwxdffEH37t1JJpO0bduWnJycrZormUwSCAS2OmMgEKBWrVrsuuuujB49mpdeeombbrppqwpc/tf118PSpdt8eoWUn596H7P//lCvXrrTSJIkSZIkSZIkSZIkSVLFZfGKJEmSJEmSJEmSJEmSJEmSJEkV0KpVq0gkEmmZu3HjxnTq1GmDbaFQiIYNG9KwYUP22msvnnrqKXJzczd5/uGHH75B6crWiMVizJkzhz/84Q/bdL7Kx9ixEIulO0X5WrMGRo60eEU7nv92YZS7lSth/PjU/Z133vC1N3To+vvZ2VBQsPH5v/4RGg6nSlOWLdu6DMkkfPBB6rW/enXqlpeXKl+pWTN1W1fIsqnHm7u/rsBlG9ap3y6rV69m8uTJ7LLLLuyyyy4AhMPr/8QwJyeHBg0asHTpUhYsWEDTpk23aNx1i+7n5uby0ksvAXDMMcdQp06dkhKVXx/39ddfc/XVV3PooYdy8cUXc/zxx9OmTZuSLOsW8P/ggw8YMWIExx13HC+99BIZGRkAnHrqqeyxxx5ce+21PPzww9x0000bzFMV3H03/LcvocqLx1Ov6Ucfhdq1051GqvzWFat069Ztk/vXFZt07NiRJk2aMH78ePLz86lWrRpZWVlbPM/kyZOJRCIUFxez0047lZRnbW3Os88+m5dffpkpU6ZssH1rffUVPPHEpt8TVHYFBXDuufDWW+lOIkmSJEmSJEmSJEmSJEkVl8UrkiRJkiRJkiRJkiRJkiRJkiRVQAsXLiQUChFLQ7tFQUEB3377LXPmzGHNmjUEg0Hatm1bsnhvdnY2++yzD5999tlG5+66667ss88+RKNRIpHINs0/f/787cqvsjdyJBQWbv15Z54Jgwevf/x7pQO9e8Pnn//+uIMHw9lnr39crx5ccw0ccwy0bp1a1H3qVHjhBXjssW0vjRk9etvOkyqzmjVLf8xbboFbb03d/9/X75AhMG8efP11quikQwe49lrIyUnt//RTGD58/fGffw6//AKffAKzZ6fKUrp0gauvXn/MjBlbX7oCqVKXP/8Zzj9//bZ4PFWIsXo1rFq1vpDlfx/PmbPp7eseFxRAjRrbV95Sq1bq67KlBS55eXmsWLGCvfbaizp16gCpkpNkMglAJBKhWrVqFBQUsPa/rR/rylJ+SyKRIBQK8Z///IchQ4bQs2dPjjrqKGD9Av/rFtJfvnw5N998M1lZWdx5550sWrSItWvXUqNGjZLilWAwSDwe54cffgDgoIMOIiMjg6KiIoLBIJFIhB49elCzZk2+/PJL8vLyqFat2pZ9ESqBqVNh1qx0pyhfwSC8+uqGrzVJ2yYYDG7RtbtJkybsvffezJw5k0gkslW/u11yySW8++67LFq0CIBu3bpx2WWXMWDAgK3KCdC0aVPq16/PK6+8wiOPPEK9evW2eIxfGziwapauABQVwccfp34X6dkz3WkkSZIkSZIkSZIkSZIkqWKyeEWSJEmSJEmSJEmSJEmSJEmSpArol19+oaioKC1zT5s2jWnTpm2wbfr06bRs2ZLGjRsDkJmZudF5OTk5HHPMMQB88sknHHHEEds0/9q1aykuLiYjI2ObzlfZGzcu3Qk2FI2uv9+mDfznP9Cs2YbHdOmSuh1zDBx55IbnbKlp01KlC6HQ9uWVKpMuXeDdd7ftNbMtmjSBk0/e9L7x4zfel5EB/funbpuyZg2ce+62ZQmHYY89NtwWCqUKT2rVghYttm1cSBVArV27YSnLpgpaZs7ceN+v7xcVpQpcatVKFU5dcEGqxGJT8vPzKSoqonr16pv8GRuNRonH44RCoZIF8bdE6L8XxWHDhlFcXEz//v3ZddddAUoW/l833s0338zo0aN57rnnaNasGRMnTiQWi1G9evWScSBV+LJmzRqAkpKYYDBYMk4wGKR+/frMmTOHn3/+mU6dOm1R0UBl8OWXm/93WFXl58Nnn1m8Im2PsWPH8sgjj/DYY49Rq1at3zx23fWyV69efPfddxQUFGxR8crKlSvp168fX3/9NX369KF169bMmTOHd955h9GjRzN9+nROP/10mjdvvsW5d9ppJ/bee2+OO+64bS5d+frrVPlaVZafD/fcA++8k+4kkiRJkiRJkiRJkiRJklQxWbwiSZIkSZIkSZIkSZIkSZIkSVIFNG/evHRHKJGZmckuu+xC/fr1S7ZNnz59o+OOPvpoqlevzowZMxg3btw2F69EIhEWL15Mi+1Z0V5lZu1aWLSofOb69lvYb7+NtzdsCG+8sX5h+tdeW7/v8cfXl658+y3cemuqmOHOO6FtWzjkELj+erjttq3Pk5EBU6dC+/Zbf65UWXXpAtnZ5Ve88uqrqdf2rrtC3bqQlweTJsHLL8M//7lxjoceShUqdewIDRpATk7qOjV9eqrI4dFHYVt/pBYUwN57b/9z2pRwGGrXTt22RzSaKpdZvRqqV//two5YLLZBucn/Wr16NXl5edSqVYvs7GyA3y0ySSQSBINBPv30U4YNG0bbtm056KCDNti3boH/v//97/zrX//i7rvvpl+/fgAUFhYSjUapUaNGSbZ4PE44HKZ69eoAzJ07F2CDUoApU6awcOFC6tWrV1LQUhVKVwDGjEl9D2/OmWfC4MHrH2/J095rLxg4ELp2TX1P5+Skts+enSos25xjjoFLL4XOnVPnzJsH//536mfqihUbHvvss3DWWZsfa/z41Pyb89VXv/88JG3e5ZdfzqxZs5gxYwb77LPPJo9ZV661zsEHH0x+fj5ZWVlbNMejjz7KuHHj+Otf/8qgQYOoWbMmAI8//jh33XUXf/3rX8nLy+PSSy+lUaNGv1uIte7nxGuvvbbJYs8t9cADUFi4zadXCskkDB8OixdDo0bpTiNJkiRJkiRJkiRJkiRJ/8/eXYdJVfZ/HH/PFluwpKRgECISAhZS1iOKoiLYCoj5EwMV20cRfezuQMDEFjFRlJBUVEQEQbAQlY4NtmZ+fxx3l6VZlp0F3q/rOteevO/vmT0zc4Zl7k/5Y/CKJEmSJEmSJEmSJEmSJEmSJEnlUEZGRomOu+WWW0qthlNPPZV99tmn2LqVK1fy5ZdfMnfu3GLrW7VqRdOmTcnKymLEiBHb3HdWVtY2t6Ht47vvgsHXV63a/n2tWgUTJqy/fuDAonCB776Dzz4L5pOTg2CVAldeCWPGBPPx8fDKK8F8v35w++2Qn7/1NU2bZvCKdi2tW5d8MPNhw4JpXQMHbjz86KmngmlLDR1aPISiNO22WxBmUp7FxwcBNVWrbn7flJQUUlNTWbJkCTk5OYXrCwbG/+OPP1ixYgUNGjSgYsWKW1XHG2+8wR9//ME999xDy5YtAYqFrnzxxRfcf//9nHvuuVxwwQWFx2VmZpKbm0tKSgr567woH3/88QwdOpQHHniAevXq0blzZ+Li4vj1118ZPHjwevcKmxvgf0exofe9bXX44XDFFVt3zK23wrq3lY0awVVXQffu0LEjLFhQWhXCn39CZmZRKIykLff2228zdepUHnroIfZfJzEsPT2dJUuWsMceexSGrhS8Xu69997UrFlzvdffDcnNzeXdd9+lZs2a9O3bl0qVKpGbm0t8fDwXX3wxKSkp3H777TzxxBPstttuXHDBBRsNdMnLyyMuLo6Yf2/otyV0ZdkyePddCIdL3MQOIxSCZ56Bm2+OdiWSJEmSJEmSJEmSJEmSVP7ERLsASZIkSZIkSZIkSZIkSZIkSZK0vi0Z/DZa4uLiii1XrlyZLl26APDBBx+wevXqbWo/EomQm5u7TW1o+5k+HaL560lMhIsvLlq+//6i+UqV4N/xpAFYO78oPb1ovnp1aNFi6/tOT4epU7f+OGlHVq0apKVFu4roOOCAaFdQuvbaay8qV67MpEmTCoNX8vLyCt9zp0yZQjgcpl27dlSqVGmL2oyJieGHH37giy++oGLFihx99NFA8F4OFAah3HjjjWRkZHD66acTHx9PZmYmAOFwmHA4TO3atUlJSQEgNjaWSCRCly5duPPOO8nPz6dPnz4cd9xxnHLKKRx55JHk5eVRrVo1IpEIqf+m4+wMoSt5efDzz6Xf7ooV8NFHMGgQPPnk5vdv374odCU/H66/Hk48ESZNCtbtuSc899zGj+/RI2hj7alv3033mZwc3GNI2npXXnklHTt25Oijjy58LVy4cCHXXnstBx10EO3ataNly5a8+OKLAIWBJ5UrV6Z3794bDUhZWygUYtWqVdSsWZPKlSsTiUSIj48n/G/iyemnn85ll11GTEwMzzzzDF999VWx4xctWsRtt93G0qVLiYuLKzxuWw0eXBTIuLPLyoKHHy5ZeKQkSZIkSZIkSZIkSZIk7eziNr+LJEmSJEmSJEmSJEmSJEmSJEkqa3l5eSU67vnnn19v3bnnnluitkaPHs2kSZNITExkjz324MADDyQtLY2jjz6a+Ph4xo8fD8AxxxxDhQoV+P7775k5c2aJ+lpXSc9f29+KFZCdHb3+e/WCGjWC+T/+gOHDi7YtWgRLlgTBKgBXXQX/938QHw+XXlq8nT32gG+/3fr+lywpUdnSDq11a/jkk2hXUbYqVIBOnaJdRemKi4vj4IMP5ocffmDEiBFcddVVxMXFERcXxw8//MBnn31GcnIy7du3B4LwlE2FmYTDYWJiYnj22WeZO3cu119/PQ0bNgSKh6AsXbqUvLw8VqxYQefOnYvVE/tvWtYDDzzAkCFDuOCCC7jwwgsLQ1guu+wymjVrxnvvvcfMmTMJhULcfffdtGrVinPOOYfU1FSqVau2yfN+6CF4/PEgnCstLfi5qfkNLcfHl+QR33o//hgEjJV2wNmwYcEEwfvo2gFmG3LFFUXzzz8Pd90VzE+bBr/9FoQcHH007LtvUPO6vv462G9r5OYG7R9yyNYdJ+3qHnzwQf744w9uvvlmmjRpAsC3337LxRdfzNSpU0lLS6NSpUrMmDGDXr168dprr/HEE09Qv3598vPzSUpK2qJ+srKySEhIYOrUqYwZM6bw9TwmJqYwhOX0009n9uzZPPHEE7z55pt06NCh8L3kqaee4tZbb+W9997j66+/Lgx/2RbhMDzwAPyb5bVLyMmB99+HE06IdiWSJEmSJEmSJEmSJEmSVL4YvCJJkiRJkiRJkiRJkiRJkiRJUjm0qYHON+WPP/4otRqWrJUwMWfOHPLy8ujQoQMAbdq0KQxeqVSpEgAtWrSgRYsWG2yrd+/eANx1111kb0FqR0nPX9tfRkYwyHG09O9fNP/II7B2Rk84DHfcAQ8+GCyfemowbUhiYsn6z8go2XHSjqxTJ/j889IPgyjPEhKgTZtoV1H6brvtNj7++GOuueYa/vzzTzp27Mhff/3F448/zoIFC3jssceoX78+ELwXf/DBB6xZs4bjjz+ehISEYm3FxMSwePFiPvjgAwDOOuusDQ7gn5qaykUXXcTChQvJz88nIyOD9PR0cnJymDJlCjNnzqRKlSrExsaSnZ1d7B4gPz+fI444giOOOKJYm88++yy//vorF1988SaDVyIR6NsXjj0WVq2ClSuDnwXTypWwdCn88kvxbevul5Cw+YCWzW2rWBHiNvONzunTg5qj7bDDiua//LJofsEC+P33ILwM4PDDNxy8Mm4c1KwJa9bADz8EoS/PPbfpc8vKgokToV+/UjkFaZeQm5vLLbfcQs+ePTn77LMB+Omnn7jjjjuYOXMmgwYN4oQTTmCPPfZgxIgRXHfddXz44YcMHjyYgQMHFoZfbYmKFSvSu3dvrr32Wt58801atGhB1apVgaLPbtWqVeOcc87hzTff5NFHH+Wiiy6iadOmAFxxxRW88sorXHXVVaV2/rNmwerVpdbcDmH1anjtNYNXJEmSJEmSJEmSJEmSJGldBq9IkiRJkiRJkiRJkiRJkiRJklQObc0guKUtLi6OvLXTLP4VWWu07A0NrF5aQqEQcZsbmVxRE83gkW7doEmTYH7VKnjmmfX3eeihIBzi5puDQd8LvP02HH00pKQEy8uXl6wGg1e0q4hE4Jtv4M034dVXi4cc7Qri4+GQQ6JdRemrVasWn3zyCQMGDODJJ5/k0UcfBWDvvffmrrvu4sILLyQ2NpZwOExMTAzHH388AIsXL95gwMnQoUNZsGABZ511FnvvvfcG+6xQoQLnnnvuBrddd911zJw5k8svv5xu3bqRmppKcnJy4fYN3Q/l5eUxZMgQ8vPzOeecc0gpeGHfgFAoCDypWHHjj8nmRCKQmbnhUJa15xctgrlzN77f6tVB6NemAlp++ikIK4mmypXh3ywFAP7+u/j2v/8uCl7ZyK+cf7N7qFABDj00mI4+Gnr02HTfS5eWpGJp1/XII4+Qnp7OxIkT+fzzz+nSpQvz5s3j7bff5vHHH+fiiy8u3PfMM8+kefPmdOjQgcGDB/N///d/1Fz7ZnkLHH/88QwbNoy3336bjh070r17d+Li4ohEIoXhKwceeCCnn346Dz/8MDNmzKBp06bk5ORQqVIlZsyYQXx8fKmd/7Rpwev8rmbKlGhXIEmSJEmSJEmSJEmSJEnlj99CkiRJkiRJkiRJkiRJkiRJkiSpHNrewSNpaWlcccUVhcsDBw4snL/00kv55Zdf+P3331m5ciUxMTE0aNCAgw8+uHCfP//8s3B+4sSJxQZJL9ClS5fC+alTp7Js2bINBrpsiMEr5Vc0fzVXXVU0/+yzwWD2G/L44/DEE9C4cRC0Mn8+pKbCH38U7TN9eslqKMWxoqVyJxKBr74KwlbefBNiY6FnzyC46LLLYMKEaFdYNhITg/PdWd+KmjZtyosvvshvv/3G33//TTgcpm7durRs2bJwn5iYGACOPPJIfv/9dypuILkkJyeHW2+9lZycHK666ioSEhI22ufa4W2htUbJz83NBaBevXrUrVu32DGzZ89m9OjRtGrVirp16xIbG0tWVha33HILkydPpn///rRo0aJkD8JWCIWC95KUFKhdu+TtRCJBeNfagSzrBrT8+CPk55de7SWxbo5NTs7Gl1NTi+ZXroSXXoLPPw/eb6tXh379gtAVgJNPDl5P3nhj431nZm5b7dKupmPHjvTq1Yt33nmHY489lnbt2hEfH0/jxo2Lha5EIhHy8vJo0aIFzZs3Z8GCBSUK+mzSpAl9+vThxhtv5OGHH6Z27dp06NCBUChU2Ed8fDz77LMPAMv/TToseH8ozdAVgIkTIT1964/r1QuGDi1a3pLwliFDoHfvjW//+ms44IDi6+rXhwED4MgjYffdgzCq5cvhhx/gxReDNkvi99+DkK7ExJIdL0mSJEmSJEmSJEmSJEk7o530v35LkiRJkiRJkiRJkiRJkiRJkrRjq1ixIkuXLo1K3wkJCbRs2bLYAOxrS09P56OPPipcnjFjxgb3Wzt45ccff+S3337b4ho2NMC7yodo/WratoWOHYP53Fx46KFN7x+JwE8/FS3fc0/R/KRJ8NdfJatjAxlD0g4tHIapU4MwhDffDAbx7tkT3nkHWrQoGoz82mvhzDNh9ero1lsWIhG48MJoV7F9ValShSpVqmx2v1GjRm10W3x8PF9//TWZmZkbvWcoENrIqPZLliwBglCASCRSbL+lS5dy0003UbFiRWrUqEF8fDyzZs0C4Pzzz+eee+4pUXBAtIRCQVBJaiqskzFTaNUq+Oyzsq1rXRkZxZcrVNj48tqBB2vl+RV65x2YNQv23DNYPv54g1ek0nTAAQcwZMgQzjjjDJ588knef/998vLyePTRRwEIh8PExMQQCoUKQ0/C4TBxcXEsX76c6tWrb1V/oVCIfv36MX36dF566SXuvvtuwuEwnTp1KtbHzJkzSU5O5oB1k0hKWXkOhKtfH775BqpVK76+Rg047LBgatsWLrlk69tOTobvv4cDDyydWiVJkiRJkiRJkiRJkiRpZ2DwiiRJkiRJkiRJkiRJkiRJkiRJ5VCDBg34/fffCYfDZd73uHHj2HPPPalRowbJycnExsaSnZ3N0qVL+fnnn/nqq6/Iysrabv3n5uay2267bbf2tW0SEyEuDvLySq/NW26BW28N5ocOhT591t/nqquK5l9/HRYs2HBb7dvDzTfD22/D/PlQtSqcdhqceGKwPT8frr++5LWmpJT8WKm8CIeDAKI33oC33oJKlaBHD/jgA2jWrChsZW3HHhsELuzswSuhEPznP1CrVrQrKf9CoRBNmzbdpjaeeuop/ve//1G1atX1wllatmzJ4MGDmThxIvPmzSM3N5e+ffvSvXt32rdvv039llexsRATEzxHo2XFCli2LHj/hPWfC7VrF83Pm7fptrKzYdq0ouCVmjU3vf+/mQ3SLiEvD378MXiOTJ4chAJmZkJWVvBelJwcTHvtBQcdBG3awN57F3+Pzs/PJzY2lqOOOorDDjuMl156iREjRtCgQQMAYmJiAAqDrb799lsWL15Mo0aNaNSoUYnqrlChAvfffz+rV69m5MiR/PHHH/z3v//l5JNPJiMjg7fffps333yTAw44gLp1664XqlVa8vNhzpxSb3aL9OgBf/9dfN2690fnn18UurJyZRBO9eef0K8fdOsWrL/gArjmmvUDrzYnNze4bgxekSRJkiRJkiRJkiRJkqQiBq9IkiRJkiRJkiRJkiRJkiRJklQO1a1bl/j4eLKzsze53/Tp05k+ffom9xk4cOB661auXLnB9QCTJk1i0qRJW17sVvS7JSpXrkxsbOw296/to0EDSEoq2/CF+vWDAY4L3HffxveNjQ1CE/7zn/W35eXBxRfD2LElqyMuDpo0KdmxUrTl58OECfDmm0HYStWq0LMnfPIJ7Lvv5o+PjYXLL4c77oA1a7Z/vdGSkgIDBkS7il1HUlISdevW3eC21NRUunfvTvfu3dfbtr0G8o+2pKTgvSYnJ7p1fPEFnHxyMN+hAwwbFszvsUfwnlzg88+DnxUrQr16MGtW8XYSE4OwiAJ//bXpfpOStqlsqVxbswbeeSd43nz5ZRBclJgIkQikp2/8uFAIUlODQKZwOHjP7tgRjj4ajjoq+MwUDoeJi4ujd+/edO/enUgkAlD4MxQKkZOTw9tvv828efN44okntulcatSowcMPP8zuu+/OY489Rs+ePWnVqhX5+fn88ssv1KxZk2effZaam0tb2gazZ0NCQnReL7/+Gn77bdP7VK5cNP/pp0G4JATBVgXBK3Fxwf3V1srKgvHjg881kiRJkiRJkiRJkiRJkqSAwSuSJEmSJEmSJEmSJEmSJEmSJJVDtWvXJi8vL9plREW9evWiXYI2oU2bYNDnsnT55cHAxACjR8N33218319+gRdfhIMOglq1oEKFYKD3zz+HBx6AmTNLXkdyMhxwQMmPl9YVDoeJiYnZbu3n58O4cUHYyttvQ82aQdjK6NGwzz5b394FF8Cdd5Z+neVJrVrQvn20q9Dm7IyhKxCEMJQ0e+6WW+DWW4P5oUOhT5+ibbvvDq1bB/MFPyF4XzvhhGB+yZIgnAngkUeKgld69w4CIn78EW64oejYTz8N1kEQ5DRjBnz8MYwYEexfowb06wd77ll0zOuvb/ockpO34oSlHcS8efDoozB4cBCisnZ4YW7u5o+PRIofM20afPMNPPdc8Jzp3x/69o2hWrUgZKVSpUqF+4ZCocLwlddff52hQ4fSrVs3jjrqqG0+r/r16/PII4/QokULPvvsM8aNG0ejRo3o27cv99xzD/Hx8dvcx6bMmwfb8RZqk8aNC+6p1qyBH34Iwqmeey74XRUYNSp4DQQ46qjgtXTBArj00qJ93nsPVq0qWQ0Fr7+SJEmSJEmSJEmSJEmSpEAoEln7v3FJkiRJkiRJkiRJkiRJkiRJkqTy4u6772bNmjXRLqNMxcfHc/TRR9OmTZtol6KNCIchJSUYaHhXk5AQDJhco0a0K9GObMGCBQwdOpT333+fe+65h44dO5Zq+3l5MGZMELbyzjtQrx706BFMjRpte/sPPQQ33QQZGdveVnmTlARjxxqwpOh5/30488xND8Tfq1cQrFKgIINmU8Er6x6zIWPGwGGHFS0PGhQ81zfkt9+gY0f4/fdguUED+PXXTbf/+ONFIQQbEgoFNT/zTMnDZ6TyIj8fPvoI7r4bvv46WN6SkJWSSEoKAj+OOw6uvhoOPLDodaHApEmT6NChA40bN2bkyJHsvffeW9T2qlXB/W9i4ub3zczMJC4ujoSEhBKcxdZ77TU4//zioTRbamOvo5syZEgQnrIxb70V3Gut7fLL4eaboVq14uuzs+G+++D220v+mapJE5g9u2THSpIkSZIkSZIkSZIkSdLOKC7aBUiSJEmSJEmSJEmSJEmSJEmSpA2rVasWv25uFOudTCgUok6dOtEuQ5sQEwNNm8K330a7krKXmmroikpuzpw5vPHGGzz99NMsWLAAgKlTp9KuXTvi4rbta165ufDFF/DGG/Duu7DnnsHg35MmwV57lULxa7nsMnjppeA1IBwu3bajKTkZLrrI0BVFV5s2wYD85cHNNweBEZdeCq1bB8+RP/6A996DO++EJUuK9v3zTzj11CD4oU0bqFULKlYM9vnqK3j22SBUZlNiYoKwqJdfDl7DGjVaf6pXL9hvZxWJRAhtSQKEyrXvv4eePWHhQkhP3/79ZWUFP99+Owh7OfRQGDYseB4CZGRksHTpUvr27cvxxx+/xaEr6emw777w+utwyCGbDydJTk4mEolsw5lsnayssr0PWbkyuP/5/PPgtbB69SBM6tBDg+0nnxz83t94o+iYBQuC18d1g1cqVIBTToGPP4YvvyxZPbtiCKYkSZIkSZIkSZIkSZIkbUooUpb/i02SJEmSJEmSJEmSJEmSJEmSJG2xyZMnM3r0aPLy8qJdSplJSEjgmmuuITY2tnDw6WmX5OgAAQAASURBVCVLllC9evVol6a1XH45PPoo7GrfSjn8cBg9OtpVaEeUn59Pv379ePrpp9ljjz3o1KkTI0aMYP/992f48OHUKEGiT05OcD2++SaMGAENGwYDfp98MuyxR+mfw9rmzYMWLSAzc/v2U5YaNICffgoGQ5eiqUoVWLEi2lWUveTkILCidm34+edgmju3+LRiRRAmVRDE0rBh0XydOjtHKMvPP/9MTk4OdevWJS0tLdrlaCvk5sKgQXDffUEoRrTuk+PjITERnnwSzjgjCEyJRCKkp6eTmpq6ReE+eXnQpQv07w9du5ZB0SXw2GPZXHttApmZWx9W1KsXDB1atFzSvKMKFWDWrCAsCuDFF+Gcc4L5006DV18N5ufMCQLxfv45+Dl0aPB6lZ4OTZoEIT1bq06dINRFkiRJkiRJkiRJkiRJkhSIi3YBkiRJkiRJkiRJkiRJkiRJkiRpw1q2bMnoXSjlITY2ltatWxMbG8v777/Pq6++yrfffktCQgKtW7fm9ttvp06dOtEuU8DBB8OQIbB6dbQrKTtxcdC5c7SrUHk3e/ZsJk6cSNWqVencuTOVK1cGgte3Nm3acPPNNzNw4EAAjj76aCZOnMi8efO2OnhlwQJo2RL22ScIW7nlFqhfv7TPZuP23htuvx1uvhkyMsqu3+0lKQlef93QFZUPLVvC2LHRrqLsRSJBqEooFAQ7tWix/j7p6cUDWSZPDoIO5s4N7kn23rsoiGXtcJbatUserFBW0tPTufPOO3nzzTf5/fffycnJoWnTplx88cVccskl0S5Pm/H998H78YIFkJUV3Vpyc4Ppwgth2DB44QXYbbcIFStW3KLj8/KCYLcnnoDGjbdzsVth5cqVjB49mhEjRvDTTz+xeHEXcnOvAxKjVlN2NkybVhS8UrNm0bb/+7+i+SeegBkzgvkXXwwCbfbfH1JT4bjj4Jlntr5v71kkSZIkSZIkSZIkSZIkqTiDVyRJkiRJkiRJkiRJkiRJkiRJKqeSkpLYZ599mDlzJpFIJNrlbHehUIjWrVvz9NNPc/HFFxMXF8e+++5L5cqV+fjjj3n77bd57LHHOOuss6Jd6i7v8MMhJyfaVZSthATo0iXaVag8iUQihEIhli1bxrBhw3jyySf57bffSEpKYvfdd+fBBx/kyCOPLNz/7LPPJjY2tnD5gAMO4NNPP2X8+PG0bduWuLgt/6pXrVowc2bwM1ouvxxeeQWmTw8GeN9RJSfDRRfBgQdGuxIp0KkTfPkl5OdHu5Kyte++mw9HSU2FVq2CaV2rVhUPZRk3DgYPDtZlZgYBLOuGsjRqBLvtFv1QlhUrVnDFFVfwwgsv0LZtW2688UYikQivvfYa11xzDcuWLePmm2/ebDsZGRlEIhFSU1PLoGpBEBh0110waBCsWRMslxcZGfD552EaNoRXX43h+OO37LhwOHgdSoxenkkxK1eu5LHHHmP48OH8/vvv1K5dm4YNG/LPPxnk5mZTFsErFStCvXowa1bx9YmJ0KZN0fJffxXNr52pV6lS8ePWXk5LK1lN5eX3I0mSJEmSJEmSJEmSJEnlRSiyK3zzSpIkSZIkSZIkSZIkSZIkSZKkHdTChQsZOnQouTvyqPZbqEGDBmRmZnLDDTeQk5PDY489Ru/evcnPz2f06NFcffXVAIwePZqaNWtGuVodfzx88EH5GmB6e2rSBGbPjnYVKo+uvvpqnnvuOdq1a8eRRx5J/fr12Wuvvdh///0JbWA0/3A4TExMDB9//DFnnHEGbdu25ZVXXqF69epRqH7bLF4cDDi+cOGOGRKRlBQMLj9yJGxF7o20Xb3/Ppx5ZhAksqsIhYIwpwcf3D7tr1hRPJRl7Sk3Nwhg2VAwS/XqZRPK8tJLL3HOOefwn//8h+HDh1O5cmUAfvrpJ7p160ZmZiajRo2iadOmW9ROWloaderUoUmTJjRr1ozmzZuz3377sddee5FoWkOpiUTgssvg+eeDcJ/yLDExzFNPxdCr16b3K7ivj0YYUcH90brmzZtH586d2X333enVqxft2rWjdu3aTJtWne7dc8jMTNjqvnr1gqFDi5YLzveWW+DWW4P5oUOhT59gvkEDmDcPPv4YRowI5mvUgH79oH37ona6doUPPwzmhw+HU08N5pcvh+uvh/nz4eST4cILi4457DAYM2arT4EDD4QpU7b+OEmSJEmSJEmSJEmSJEnaWfnfwSVJkiRJkiRJkiRJkiRJkiRJKsfq1KlDWloaS5YsiXYp21VCQgK1atXikksuISkpibvuuotzzz0XgJiYGLp06cK8efO49NJLef7557n++uujXLEGDAgGCU5Pj3Yl219qKlx7bbSrUHl0xx138MADD9C/f3/69+9PvXr1im2PRCLrha8ULLdu3ZqWLVsyZcoU5s2bt0MGr9SoARMnBuErS5ZAOBztirZchQqw//7w7ruGrqh86dABcnKiXUXZSkmB447bfu1Xrgxt2wbTupYtCwJYCoJZRo2Cxx8P5iOR9cNYCgJaqlUrndpWr17Na6+9BkCfPn2oXLkyOTk5xMXF0aRJE3r37s2NN97Iu+++S9OmTTcaTgGw//77c8stt7Bs2TJ++eUXfvnlFyZOnMjSpUvJ/zcdq23btkyYMIH4+Phix26qXa0vHA7CO955p/yHrgCsWRPD//1fEOh06aUb368sA1fC4TCTJk3irbfeYubMmdStW5du3bpxxBFHULFixcJrslatWhsMHtpvP8jPj99I66UvNjYIVunadcPbH3+8KHQFggCXo46CqlWhShV46qn1j3nzzZKFroRCcNBBW3+cJEmSJEmSJEmSJEmSJO3M/C/hkiRJkiRJkiRJkiRJkiRJkiSVc4ceeigffvghubm50S5lu4mLi+OZZ57hl19+4YYbbuCUU04BgtCC/Px84uLiaNu2LfHx8axatapw27qBBio7HToEg47vCsErkQicemrBvNfdruTbb7/lq6++ombNmnTt2pW4tRI6li9fzmuvvcZhhx3G/fffX7g+PT2d1NRUIAhZWfeaKZjfbbfdaNeuHWPHjmXChAm0bduW2NjYMjqz0lOvXhC+cuihQfjKv2P7l2tJSdCyJXzySRDAIpUnaWnQowe8+uqO8XwqDWlpcPjh0em7atUgwGDdEINIBJYuDQJYCqYPPiiaj41dP5SlYKpcecv7/+WXX/jqq6/o0KEDrVu3BiA+Pp5IJAIE7xUQvOcAm7wHadasGc2aNSM3N5f09HSWL19OVlYW06dP5/HHH2fSpEkcfPDBxMfHk5eXR1xcHHl5eUyZMoWhQ4fy7bffEhMTQ9u2benevTudO3cu9r6nQCQCF1wAb7+9Y4SuFMjMDIIEk5Ohb99oVwODBg3ivvvuo0qVKlSuXJmvvvqKoUOH0qdPH2655Rbq169POBwmJSVlvdAVgDp1IC4un+zs7X+N/vln8FnguOOCsLlataBixeC+56uv4Nln4f33ix8zeza0agVXXw1HHAF77BHcc6xcCTNmwCuvwODBJasnNRUOOWRbz0qSJEmSJEmSJEmSJEmSdi7+j0dJkiRJkiRJkiRJkiRJkiRJksq55s2bM3bsWFasWBHtUraL+Ph4atasyeeff84hhxxCjx49qFq1KhAMLl0QRDB9+nRyc3O3aOBpbX+hEAwYEAzgnJER7Wq2n/h46NMnGKS6IEBj0aJFzJ49m0MOOYT4+Phol6hSUvD7XbhwIU8//TTPPfccS5cupWLFitSrV49atWpx0EEHFe733Xff8cMPP3D99dcDwWvUmDFjmDFjBitXrqRatWpcddVVNGrUaL2+wuEwMTExHHrooVSuXJlPPvmEXr16Ua1atcJtO5K994avvw7CV/76C8pzTlhyMrRvDyNGQGJitKuRNuyqq3a8UIeSSk4OggnK221dKATVqwfTugEHkQgsXlw8lOXdd4OfP/8cvLY0bBiEsFx3Hey778b7mTVrFosXL6ZHjx7UqlXr376Lh3XFxsaSkZFBZmYmycnJm609Pj6eKlWqUKVKFQBmz57N119/Tbt27TjvvPOAIPQwHA7z8MMPM2DAABISEmjSpAm77bYbb7zxBu+++y533nknvXr12roHbhdw7bVBMNKO+PzMyoJLL4VKlaBnz+3fX35+PgsXLmT33XcHiu61hg0bxsCBA+nSpQs33XQTjRs3ZtGiRVx11VUMGTKE/Px8hg4dut7nvUgkws8//8zcuXOZMGECa9Z0BdptdV3DhgXTugYODKZ15eXB668H09b44w+4/PKtLm+zwuEgAEaSJEmSJEmSJEmSJEmSVMTgFUmSJEmSJEmSJEmSJEmSJEmSyrnY2Fh69uzJkCFDyMvLi3Y5pSomJoZ69eoxYcIEMjMz6dGjB/uuNTp1weC8q1atYtSoUQAcf/zxADtkOMHO5uyzg/CVnVlsbNGAyQWDP1900UVMmDCBgw46iOuuu4527bZ+wGeVP6FQiDVr1nDTTTfx9ttvc+SRR9KxY0fq1KlDs2bNaNq0aeF+a/+sVq0aX375JZdeeinTp09n9913Z9myZWRkZDBy5Egeeugheq4zunnBsa1bt6ZFixZMmTKFuXPnUq1atR32da1ePZg2Dbp3h2++KZ+BTElJ0Ls3PPwwxPnNOpVjrVrBXnvBDz9Eu5LtLxwOnpc7klAIdtstmA49tPi2SAT++acokKVatU23NWvWLCKRCHvuuWexUJWC94k1a9YAweeBrQkdLLhPXrZsGY8++ii5ubn069ePFi1akJ+fT2xsLO+++y733XcfVatWZfDgwRx33HH8888//Prrr1xyySVceumlNGjQgM6dOxfek+/q3n4bHn98xwxdKZCVBb16QfPmsM8+26ePvLw81qxZQ+/evQs/xxVcd+np6Tz66KNUrlyZp59+ujCUpXr16rz88svss88+vPDCC1x55ZW0aNGiWLu5ubnccMMNvPXWWwDExaWRn38gu9rX5fPzg3AnSZIkSZIkSZIkSZIkSVKRHfN/4UuSJEmSJEmSJEmSJEmSJEmStIupU6cOBx54IPHx8dEupVTFxcXRtWtXPv/8c2rWrMkhhxxCQkJC4faCAZ7HjBnD5MmTadGiBY0aNQLYYDhBJBIp/Llq1aoyOINdW6VKMHAgpKREu5LtIzERzjxz/YGN77//fk499VR+/fVXjjjiCG655ZboFKhSFQ6HGTRoEEOHDuWmm27iscce47LLLqNHjx6FoStr+/vvv4mNjWX+/PlceeWVxMTE8O233/Lbb78xbdo0Bg4cyF9//cVtt93G/Pnzix0bCoWIRCLUqlWLQw45hFWrVvHdd98BsGrVKmbMmMHSpUuBote1HUH16jB2bBBskppafsJNkpKgdm345JNgwPzyUpe0KddeGzyPdmaxsdCjB1SuHO1KSk8oBLVqQYcOcO65ULPmpvf/559/iImJoUqVKsTGxq63ffHixeTn51OlShUSExO3up5HH32UCRMm0LVrVw4//HCg6H3l448/5p9//uH666/nmGOOITY2ljp16tCuXTtuueUW0tPT+fDDD/89L0NXliwJfqc7cuhKgexsOPXUIMBjW/z999+MGzeO3Nxc0tPTWbVqFenp6XzwwQf06dOHd955hyZNmgAUXt/Z2dnMnj2b2rVrU716dSC4B8vPz6dq1aqcffbZALzyyitk/vtgF1yzCQkJHHvssTz55JPMnz+fJ5/sQ2LiNp7EDqhpU9hBc/okSZIkSZIkSZIkSZIkabvxv1VJkiRJkiRJkiRJkiRJkiRJkrSDOOyww0jZiRIu4uPj6dq1Kz///DPz5s2jbt26HHzwwYXbw+EwAAsXLuStt97ir7/+omvXrtSpU2ejbRYMyvv000/TqFEj7rjjju17EuLKK4Ngkp1x8N+0NHjooeLrwuEwe+65J4888ghPPfUUZ599Nvfeey/nn38+6enpUalTpePvv//mueee46STTuLqq6+mVq1aRCIRVq9eXWy/vLw8AHbbbTdq1KjBU089xZw5c3jwwQdp2bIlkUiExo0bc8MNN3DkkUcyc+ZMPvnkE/LXGd28YBD7ww8/nLS0NF588UX++9//0r17d0477TQ++eSTYvvtKEIh6NsXZs2CQw6JfjBTUhL06gU//xwEIUg7ih49gufTzqxCheA+YlcVDoepUKECsbGxGwzZyszMZN68ecTHx9OgQYOtej+IiYlh8eLFPPXUU+Tn53PTTTex2267AUUBGHPnzgWgTZs2hcGHkUiESCTCAQccwO67787o0aNZvHjxtp7qTqFvX8jKinYVpSMchnnz4L77tq2dMWPGcNRRR3H00Ufz4IMPMnbsWH744QcOPvhg6tatSyQS4aCDDgKKPqf98ssvVKpUiTp16rB8+XIguF4Lru8uXbpQtWpVxowZw8KFC9frs0+fPlx44YXsscceHHtsDSKRCtt2EjuY2Fjo1CnaVUiSJEmSJEmSJEmSJElS+RMX7QIkSZIkSZIkSZIkSZIkSZIkSdKWiYuLo2fPngwZMqRw4P8dVUxMDLvvvjvNmzdn4cKFJCUl0bBhQwByc3OJiYkpHBT6jTfeYMSIEbRp04bjjjuO1NTUDbYZDocLB5l+9dVXWbx4MTfffDNPPPEEDz/8MD169Ciz89uVxMbC669Dq1Y7z2DUEIQ1DB8O615uMWslzLRr144GDRoA8Prrr3PMMcfQvXv3siwTgEhk5x+cvyxMnDiRxYsXc9pppwHw1Vdf8fnnnzN79myWLVvGPvvsw/nnn1/4WtWqVSsaNGjA33//TeXKlenYsSMQBKWEw2FiY2Pp2rUrn332Gd9//33hugJLlixhzpw5jB49mry8PCZNmsSkSZNITk7muOOOo23btmX/IJSievVg7Fh4/nm44orgOs3IKLv+K1aESpXg1VcNXNGOKTExCEW48sqyfe6UlQoV4NhjYf/9o11J9MTExFC3bl1yc3NZsmQJEIR7xcTEEBMTw19//cW0adOoWbMmzZo126q2s7Ozuf/++/nnn3/o2bNnYfgFFL1PVaxYkVAoVNh3QegKwKpVq1iyZAkrVqzY6L33ruTtt+GzzyAnJ9qVlJ6MDLjtNjjxRGjSpPi2SCSyRUE/Rx99NOPGjaNOnTrUrFmzMMAHKLyuKlWqBEB+fj5xcXHk5uYSCoVIT08vFkpX0N9+++1HkyZN+PHHH/njjz9o2LDherXk5+cTGxtL7drQokWYr77aCRMgN6JCBejTJ9pVSJIkSZIkSZIkSZIkSVL5s+v8TzJJkiRJkiRJkiRJkiRJkiRJknYCderUoVOnTsTHx0e7lBILhUIkJSVx0kknEQqFqFSpEg0bNmTs2LHMnj2b+Pj4wnCCkSNH8uCDDxIKhTjvvPM44IADNtpuQSDGs88+y/jx4zn99NP54IMPaNKkCaeccgodO3Zk1qxZZXKO6/r7b/jgA7j1Vjj7bOjeHbp0gf/8B044AU4/Ha66KggImDMHwuGolFlijRvDwIGQkhLtSkpHYiKccQZ07ly0LvzvL2XRokUsX768cH3dunW5/vrriUQiPPTQQ+Tm5pZ6PZEI/PwzvPYa9O8PbdpAWloQDhMXBzExwc/ExGD9/vvD5ZfvuNdTaZg4cSIff/wxa9as2ey+BYN+L1q0CIDly5czbtw4evTowfXXX8+YMWMYO3Ys9957LwceeCBfffUV+fn5VK1alUMPPZSEhATS0tL44YcfgGCw8oI299tvPwDmzJlDfHx84XWUm5tLv3796NKlC/fccw+xsbH06dOHTz/9lPT0dIYPH07jxo1L/XEpa6EQ9O0bvAY+8ADsvXfwOrG9goLi44PnQfv28Mor8Ntvhq5ox3b++UGwWVxctCspfcnJ8PTT0a4i+mrVqgXA/PnzgSBoseCedsqUKcyaNYsDDjhgk/fAGzJjxgzuuece9t57b2688cb1tsfExHDccccRiUR47rnngOAevSD05bnnniMrK6vwvn1XtmQJnHsuZGZGu5LSt2YNnHIKFOSfLFq0iFmzZm1R6ApAlSpVOOigg9h9990LQ1cikQirVq0iMzOTtLS0wuCegut69913p1KlSsybN6/YPXVBn7Vr16ZRo0asXLmSv/76a70+C0JhCkKCrrsuhuTk/PX221k1agQtWkS7CkmSJEmSJEmSJEmSJEkqf3bC/24rSZIkSZIkSZIkSZIkSZIkSdLOrX379mRmZvL1119vl5CH7a1ChQr07du3cBDeihUrcvnll3PppZdyww03cM4559CoUSMmTJjANddcw6pVq7j99ts5+eSTiYuLKxxsd23hcJiYmBi+++47Bg8eTGJiIi+88AKxsbE0aNCAjz76iMGDB9OsWTP69+/P/fffv93OLxKBSZNg1CgYMwamT4esrCAMICMD8vI2fFwoBKmpQUhGfj40bRoEBnTuDF27wr9jGZdbV14JL78MM2bs+EEfaWnw0EPF18XExJCRkUGvXr1o0qQJvXr1Yv/99wegevXqVK1alZycnMJgjW2Vnh48ns89BzNnBuEqMTHB+n/HmS4mPz+YsrPhu++C627IkOLXU9++QfBPpUqlUmK58+uvv/LQQw8xbNgw0tPTSU5OJikpiZtuuolzzjmHSpUqFb5WrK0g6Kl69epAMFj9HXfcQatWrRg1ahRNmjRh7ty53H777bz44ov897//5Z577qF58+Ycd9xxjBo1it9//52vvvqK/fbbj3A4XBiOtWDBAoDCayUmJqZwe8WKFTnuuOPo27cvRxxxRFk9TFGRkgIXXBCESEyeDPfdBx9+GIRJpKdvW9sxMUWvnX37wqWXBgEv0s4gFApChPbdd+P3Dzui5GQYNgyqVo12JdHXrVs32rRpw9ChQ2nXrh0nnHAClStXZvz48dx9993ExsZy2mmnERMTQ35+fuF71oYU3CMvXryYp/9NtTnttNNo0aLFBt//jj32WNq1a8dnn31G586dOe200wCYNGkSw4cPB4KQjLXb3hVdc01wL78zCodh7twwXbu+yY8/Xs2yZcuoUaMGrVq1YsCAAbRr126L2ln7+giFQuTk5DBlyhQSExOL3QMB1KtXj8aNGzNy5EhmzZpF8+bNC48tuE7r1q0LwJIlS4qtL2i/YP9IJML++y8gL68KkFo6D0o5lpoK114b7SokSZIkSZIkSZIkSZIkqXwyeEWSJEmSJEmSJEmSJEmSJEmSpB3QUUcdxZo1a/jhhx92qPCVChUq0KdPH6pUqVJs/bnnnsvKlSu58cYb+fjjj4mNjSUjI4PatWtzwQUXcMMNNxTuu6FBnwsG4n344Yf55ZdfOP/88wsHpt53331p0qQJ7du355lnnmHffffdLueWng4vvQT33AOLFgUBGGsPkp6dvenjIxFYvbpo+dtvgwCNIUOCYIELL4RLLoH69bdL+dssNhbefRfatIHlyzccDrIjSEmBkSODgY3X35ZCq1atuPvuu5kwYQInnXQSLVq04I033uC3335j//33J+HfhJy1B6DemsHKZ80KQl9efDH4vWdklOw8NnQ9XXstDBgAp50WBOXst1/J2i6PwuEwgwYN4tVXX6V79+4ccMAB/PPPPwwfPpwrrriCn376iUcffXSTv4fk5GSqVavG008/TfXq1bnpppto0qQJOTk5NGrUiJtvvpnFixfzxRdfMH78eJo3b85BBx3ERRddRL9+/XjggQfo2LEje++9N8uXL2fSpEncdtttJCYmcvrppxf2U1DDs88+u90fl/ImFIJDDoG33oLFi+Gjj2DiRJgwAebMKQqY2lgYS0HISm5u8Jqz337QsWPQ5tFHQ1JS2Z2LVFbq14cHHghet0v6nlCeVKgAxx4Lxx8f7UrKh7S0NO677z4uvvhiLr/8cl577TUikQhTp05l+fLl3H///Rz/74MVGxvLvHnzCIfD7LnnnsTFFf+KcDgcJjY2lhEjRjB48GCOOOIIzjrrLGD9++dIJEK9evUYPnw4N910E2+//Tbjxo0jJSWFI488kpNOOonXX3+dvfbaq2weiHJq1Sp49VXIyYl2JdtPVlYMo0a1plu3NjRu3Igff/yRESNGMHPmTAYNGsSpp5662dCfda+v2NhYsrKySElJKQyjg6IAlYMPPpiRI0cyZswY/vOf/xR+Noz8+wGi/r8feBYvXlzY/po1a/j111+JRCL8+eef/PXXX8yZM4f33nuPnJyTiY29jvz8cp5UuY1iYqB792hXIUmSJEmSJEmSJEmSJEnlUygS2VG/xiJJkiRJkiRJkiRJkiRJkiRJ0q4tEonwySef8M0335T78JVQKERiYiLnnnsu1atX3+h+S5Ys4ZlnniEzM5OEhATOOuss6tWrR0JCwmYH/J0/fz6PP/44o0ePZvbs2Rx55JGcc845HHPMMVSsWBGAjIwMUlJSSvXcfvwRHnwQXn5524IyNichIWj/0EPhmmvgyCOD5fLmxx+DEIRVq6JdydZLTAzz4YcxHHYY5OXlERsbu8GgjjfeeIPzzz+fVWudZOvWrXnppZfYZ599igWtrFixgoSEBJKSkjYa+hGJwHvvwe23w8yZQajE2qE9pS02NriemjSBG2+Ek08OAjF2ZK+//jqnnXYavXr14vHHHyc5ORmA2bNnc8ghh7By5Uo+++wzDj/88PWOLfh9ff/991x55ZV8/vnnHHvssbz//vuFA4QD5Obm8uijj3LNNddwySWXcN999xUOJn7OOefw0ksvUa1aNVq3bk2FChWYNGkSAA888ABnn312GT0SO678fPjpJ/j66+BnenowZWdDcnIQuJKWBs2bBwFP9evv+NettKUiEejQAaZM2b7vD2WhShX4+WeoWjXalZQvkydP5uWXX2bcuHGsWbOGVq1aceGFF9KpUydiY2PJy8sjLi6OffbZhzlz5jB79mwaN268XjtLly7lhBNOYOLEibz11lucdNJJG+1z7XvrNWvWMH/+fP7++286d+7MPffcww033MCdd97JtddeW+z9cG3Z2UFoXFpa8Lq8iVv1HdJjj8F11+0coUebEheXzSef5HH44cHnpMGDB3P++efTuHFjpk+fToUKFbaqvS+++IKTTz6Zww8/nOeff55KlSoBRcErkydPpk+fPqxZs4annnqKo48+mpycnMIAw1tuuYVBgwbx7LPP0rdvXyC4N+/Rowcff/wxaWlprFq1iuzsbNq0aUP37v0YOPAcsrN33huDhAS4/PIg5FOSJEmSJEmSJEmSJEmStD6DVyRJkiRJkiRJkiRJkiRJkiRJ2sGNGzeO8ePHk1dOR+KOi4sjKSmJc889l8qVK2/18QWD8IbDYXJzczc58O/q1asBeOedd7j++uvJzc3l/vvv32TowaJFi5g+fToHH3xwYUDLlli+HC66CEaO3P5BGetKTQ0Gt379dWjWrOz63VJffw2HHw7//jp2CElJ8NprcOyxwSDk06ZNIy0tjYYNGxYGc4TDYUKhEKFQiHvvvZcRI0YwaNAgEhIS2Guvvahdu3Zhe7/99hv33nsvH374IfXr16du3bpceeWVtGnTpli/f/0F55wDkyZFZ1DvlBRo3ToIDtp997LvvzREIhFOPfVU3nnnHaZMmULr1q2LvV7cfffd3HjjjZx44ok88MAD1K9fv1g4ToH09HRuv/127rnnHvbee2/mzp1buK1gcPpnn32WCy+8kP79+3P//fcXDoSfnZ3N22+/zcsvv8zcuXOJRCIcfvjhXHTRRbRq1aqMHxFJO6O//oL994fFiyEcjnY1JZOcDB9+CJ06RbuS8q/g/WVd9evXZ8GCBSxfvpy0tLTC9QXva7fddhv/+9//6NKlCy+88EJh4MXW+Ouvv+jatSvz5s3jk08+4eCDD97g+yZAVhb06wejRgXX5p57QqNG60/16pXPwMBNiUSgQQP4449oV7L9xcRE6N49xBtvFIWjdOnShVGjRvHUU09x7rnnbvB6XFfBscOHD+eMM86gb9++PPvss+sFaGZlZfHwww9zww03cPTRRzNy5MjC9hcsWECHDh1Yvnw5s2fPplatWoXtjh8/nmnTprFmzRr2228/2rdvX/j5skeP4HNZTs52eYiiLikJZs8OPgNKkiRJkiRJkiRJkiRJkta3g/03RUmSJEmSJEmSJEmSJEmSJEmStK6OHTty5plnkpKSskUD4paluLg4mjdvTr9+/UoUulLQBsBll13G4Ycfzs8//7zRfStWrEjFihU555xzmDJlCnvssQe9evXis88+2+gxAwYMoGvXrhx11FE89NBDW1TTBx/A3nvDiBHBgNNlnXmTng6zZsEBB8CgQWXf/+a0bQtffglVquwYg2ynpMB778Hxx0NsbCzZ2dm8+OKLtG/fntmzZxcONL72gONdunRh4sSJ5OXlceihhxaGrkQiEVatWsVtt93GE088QVZWFpmZmYwdO5ZOnTpx1113/bsfvPgiNGkCY8dGJ3QFgn4nTYKmTeHZZ4O6djShUIh//vmH/Px8wv+mEYRCIeLj4wHo1q0bBx10EGPGjGHatGmF29eVmppKly5daNCgAfPmzWPy5MlAMIh4wWDhy5cvB6BWrVpA0etThQoVOP3003n//fcZO3Ysc+bM4amnnjJ0RVKpqV0bJk6EtDTYwEtYuZeUFATGGbqyZTZ2T//777+zevXqYqErELyvrVixgoEDB5KTk8OgQYM2G7ry5ptv8uuvvxYLb8zJyeG6667ju+++Y8CAAbRs2bKw/Q1JSoLBg4NwkmXLgt9xnz5QsyZMmxbcpx5ySHCv1awZnHgiDBgAzzwDX3wBCxaU3yChsWODoMVdQTgc4v33YcmSonWnn346KSkpvPfeeyxcuBAI7nM3JebfG//8/HwAqlSpAlAsdAUgKSmJ/v3707ZtWz755BO6devGfffdxwMPPMDxxx/PihUruOuuu6hVqxaRSKSw3Q4dOnDFFVdw3XXXcdxxxxX7fPnkk5CYuE0PQ7mVkgK33WboiiRJkiRJkiRJkiRJkiRtyg7w1RVJkiRJkiRJkiRJkiRJkiRJkrQ5e+yxB5dddhktWrQoF+ErcXFxpKSkcMYZZ9CtWzcSEhJK3FZMTAyLFy/miSeeYNKkSYXBClA0qO+6gwDn5+dTr149zjvvPADefffdjbb/3//+l2uvvZa0tDRuuOEGmjZtyujRoze47/LlcOqpcMopwXx2dolPa5tFIkHoy913Q8uWMHNm9GrZkBYtYOrUYKD4pKRoV7NhCQlQuTJ89hkceWTR+vj4eFq3bg3ANddcw5QpU4Bg0PHc3FwAfv31VwBmrvPAh0Ih/vzzT4YOHUqHDh34+OOPmTp1Kq+88go9evTgjjvu4Mor7+XII8NcfDGsXg3/Nhk1eXlBAEv//sGA+H/8Ed16tlZeXh5169YlNTWVBQsWFK4vGKS7cePGdO7cmWXLljFlyhSyN/HE7dy5M7179wbg1ltvZf78+cTExPDPP//w8ssv87///Y+GDRtywgknbPD4SCRSGMoiSaVtr71g3LgdL3ylIJyja9doV7JzSElJ2eD6ypUrs2TJEmbOnEnz5s032UZeXh4XXXQR3bp145JLLuHuu+/m6quvpmPHjrz44ov06NGDAQMGkLQVN3HJydC8OZx0ElxzTRDoNmYM/PlnEOjxyitw1llQtSpMngy33BKECFasGNw3nnwyXHstPPdcEHqycGF0A+HuvTd6wXjREArBs89GCkN22rZtS9OmTZk+ffomgy835MsvvwTg4IMP3uD2cDhMhQoVePfdd+nbty9ff/01N910E1dffTXp6ekMHDiQXr16/VvXlr3Y1agRvM4kJ29VqeVeTAw0ahTcp0uSJEmSJEmSJEmSJEmSNi7636SSJEmSJEmSJEmSJEmSJEmSJEmlIiEhgeOPP57mzZvz5ptvkp2dTV5eXpnXER8fz3777UeXLl22KXBlbTVq1OD7779n6tSpNG7cmEgkGBT4hx9+oGXLloRCIcLhcGHQQmxsLAAdOnQgLS2NGTNmkJWVtd7g0ZFIhL333ptBgwbxxx9/MHr0aJ544gnOOOMMHn/8cXr06FHY19ixwUDSmZnRDVxZV0YGzJoVDFw9cCBcfXX5GYy9YUOYMweuugqGDQuCYsqL5OQgbGXwYKhevfi2mJgYzjnnHJYsWcJNN93EihUrOP/88zn11FNJSEhg7ty5PProo0AQegQUu/4WL15MJBKhdevWtGzZEoCOHTuy55578s03yTz00EXExoaIwtNzkzIyYNIk2HdfGDECDj882hVtmdjYWKpWrUpmZiYLFy4EigbpjkQixMbG0qZNGypXrsz333/PkiVLqFu37kbbu+yyy/jpp58YPnw47du3Lxy8fsqUKVSsWJGHH36Yxo0bb/DYLR0cXJJKar/9YMoUaN8eli2DfzPoyq3kZHj1VejWLdqV7BqqVKlClSpVNrtfOBzm/vvv59VXX+XNN99k1apVVKlShSZNmvDggw/Sr1+/wvvp0pCSEgQF/ntbVMzq1fDzzzB3bjB9+SUMGRLMZ2YG95ONGhVNBcs1a26/e968PPj00+gGv5S1rCx48UW4/vrgQa1fvz777bcf06dPZ/78+Rx++OGbvc8puB/++++/AUhLSyu2vkDBfJ06dXj22We54YYbmDt3Lk2aNKFBgwYlPocePYLPHKNGQU5OiZspVypUgNdeg1J8OkqSJEmSJEmSJEmSJEnSTikUiexK/+1PkiRJkiRJkiRJkiRJkiRJkqRdQ05ODpMnT2bKlCnk5eWRs51Hni0YmLlBgwZ06tSJ+vXrb9f+IAi3uOSSS8jLy+P555+ncuXKQDCwbzgcJi4ujs8//5wjjzyS/fbbj6+++ooKFSqs105BsEqBCRMm0LNnT5o0acKHH35IUlISI0bAGWcEgz+XZ8nJcP758OCD5Sd8pcD48XDqqbBiRXQDWBISICkJnn8eunff/P4ff/wxvXv3Jj09nb322ovGjRvz3XffMX/+fHr06MHTTz9dbIDzZcuWEYlEOPnkk8nKyuL999+nRo0a/7YF3brlkpsbv71Or9QkJ8Mrr8AJJ0S7ki3zyiuvcM4559C7d2/uueceqlatClAspKkgSGn06NHUq1dvs23ec889fPnll8yZM4e4uDiOPfZYzj//fBo1arS9T0eSNuuPP6BTJ/jnn/J5fxIfD4mJQZDXYYdFuxptztKlS1myZAlVq1YtvG8pD1auLB7KsvaUk7N+KEvBVL36tt0Lf/99EG60enXpncuOID4+eD2JiwuWBw4cyMCBA7njjjsYMGAAcQUbNmH16tWceeaZTJo0iXfeeYf27dtv56qLW7w4uC5WrSrTbreLlBS49dYgWFOSJEmSJEmSJEmSJEmStGkGr0iSJEmSJEmSJEmSJEmSJEmStBMLh8PMnTuXCRMm8NdffxWGkpSWhIQEQqEQbdu25YADDiAtLa3U2t6clStXcvPNNzN48GB69OjB//3f/3HQQQcV26djx458+eWX3HnnnVx77bWEw2FiYmKAokCGRYsWsdtuuxU77rzzzuP555/no48+YvHio7ngguiGhWyN5GQ4+WQYOhT+PdVyIzMTrroKXngB1qyBUrwUt0hKChxxBAweHAzIvaVWrlzJoEGD+PLLL/nuu++oUqUKBx98MM888wzVq1cnFAoxadIkhg0bxqeffkpmZiZ169blm2++4ZJLLuG8887jt99acvrp5XNw/I1JSoIhQ4LAnPJuwYIFdOjQgcTERIYOHcpBBx1ULFQpJyeHVq1aMXv2bP7555/CQeUXLFjAW2+9RadOnWjVqhV5eXnExsYWHpeXl8eyZcvWe42QpPJgzRq48UZ48snydZ+SkgKHHAIvvgi1akW7Gm2tdUMJy6vly4MAlg0Fs4TDGw9lqVZt820PGQKXXQbp6VtXU69ewT14gS19GLt2hUsugQMOgEqVYMkSGDMG/vc/mDmz+L4NGsCvv266veOOgw8+2IrC/1WxIkyYAM2aBZ+ZHnvsMS677DJuuOEGbr/99i26Nn777TcaN25MSkoK//zzD/HxZR84+PbbcPbZO9Z997oSEmC//WDqVPg341SSJEmSJEmSJEmSJEmStAlx0S5AkiRJkiRJkiRJkiRJkiRJkiRtPzExMTRp0oQmTZqwbNkypkyZwk8//cTq1auJj48nPz+fvLy8LWorFAoRHx9PJBIBoFatWhx00EHss88+xEZhNNi0tDTuuOMO4uPjefzxx5k+fTrHH388HTp0YOHChXzwwQd8+eWXNGrUiAsuuACgMHSl4HymTp3K5ZdfTr9+/ejcuTN169Zl8eLF5OTkkJyczLhxNXjwwfI1mPnmZGbCW29BYiI8/fSWD/hcFpKTg8Hhzz8f7r4b3nsvqG97Pr4VKgQ/O3WC666Dww7b+jbS0tK47777WLRoUeE1VLlyZeLigq/mzJs3jwEDBjBx4kSOP/54DjvsMPbdd19ef/11Hn/8cUaOzGDBgifJz69QWqdVJrKyoE+fYADwY46JdjWbVqdOHTp27MjLL7/MqFGjaNu2LbGxsYTDYfLy8khISKBixYpUrFiRv//+uzB45f3336d///507NiRMWPGEAqFig0oHhsba+iKpHIrMRHuvx9OOw169oTFi6MbNBAfH9T0xBNw5pnl6x5EW25HCF0BqFIFDjwwmNa1dGnxIJaPPoJHHgnmY2KKQljWDWepUiU4fuLErQ9dKan//Q+uv774ujp14IwzoHv3YProo7KpJRyGr74Ks88++cTExBTeL61atapwn6ysLJ555hmWLl3KbbfdVizYEoL75k6dOnHUUUcV3iuXte7d4aef4Pbbd8zwlbi44Br49FNDVyRJkiRJkiRJkiRJkiRpS4UiBd92kiRJkiRJkiRJkiRJkiRJkiRJu4ycnBz++ecfFi5cyG+//cbChQtJT08nPz8fCAJKwuFwYdhK9erV2WOPPahbty61a9emcuXK5WpQ5nHjxnHFFVcwY8aMwnMAaNSoEc888wydOnUiEomsV/PYsWPp0qULcXFxtG3blmbNmjF//nw++eQTmja9jHnz7mfNmph1u9shJCfDpZfCXXdFu5KNW7oUnn8eHnggGNy6NAe4rlgxGFj7//4vmOrVK722CxRcU4888ghXXnklxx57LPfffz+NGjUq3Oe//32PQYOOAFJKv4AykpwMo0bBoYdGuxKIRDY+kP+4ceM47bTTyM/PZ+TIkRy41kjs3333HZ06dWL//fdnzJgx5OXlERcXx4IFC2jfvj39+vXj6quvLqOzkKTSt2YN3HgjPPUUZGfDWrdDZSIlBdq1gxdegFq1yrZvaUtFIrBkSfFQlrWnChWCAJYff4S1ska2WK9eMHRo0fLmPi4dfDBMmlS0fPPNMHkydOkCV10VrFu6NKhp+fJguUED+PXXYP7DD4PglnXNnAkrVmx9/QB9+0Z47rmg8Ouuu4777ruPIUOGcPbZZxfuUxC0smzZMipXrlyyjsrAgAFB6GNGRrQr2XKxsVCjBkybFoSvSJIkSZIkSZIkSZIkSZK2jMErkiRJkiRJkiRJkiRJkiRJkiSpUCQSIRwOEw6HiYuLK1fhKlvio48+4rvvviMcDlO9enW6du1KvS1I3Ljyyit56KGHqFatGvn5+Rx88Cl88cVjrFkTVwZVbz/JyTBsGPToEe1KNi0chk8/heeeCwab/ucfSEqCnJxgIPnNSUiAxETIyoKqVaFtWzjnHDjpJIiP3/7133DDDdx1113ccMMN3HLLLcTHx5Ofn8+aNTE0bBjh7793zPCetdWoAfPmBYE2ZS0SCQaf/ugjuOaaYFD0jbntttu49dZbad++Pbfeeit77703s2bN4q677uKbb77hySef5Mwzzyy74iWpjM2YAffeC2+8EQSQZWZuv74SEoI+Dj4Yrr0Wjj5680ETUnkVicCiRTBrFhx5ZMnCi7Y2eOXOO+G664L5sWOhc+eibT/9BI0bB/P9+8NDDwXzawevDB0KffpsfZ2b0rQpjBu3hHHjxnH++ecTHx/PDz/8QPXq1QuD6y6//HIikQiDBg0iLS2tdAsoRZEIXH11EEi1PV8LS0t8POy2G0yYEPyeJUmSJEmSJEmSJEmSJElbbsf+9o8kSZIkSZIkSZIkSZIkSZIkSSpVoVCI2NhYYmNjo11KiRxzzDEcc8wxxdaFw2FiYmJYvnw5lStXBoKAmZiYmMLBg++9917S09NZtWoVzz8/hKOOSiIvLwonUMoyM+G886BTpyA4o7yKiQkGaz/66GA5IwO++y4I2xg3LpjPyoLsbMjNDQYlLghbado0OL+2baF1a/j3V1wmIpEIoVCICv8mgaSlpRH/b9JLKBTi6qth5codP3QFYPVquPTS4oOJb0+RCEydCm++GUzx8dCzJ+TlbTp4pX///ixZsoTHHnuMI488kgYNGrBs2TLC4TBXXnmloSuSdnrNm8MLL8AjjwTha/feCytXQnp66fWRmhoESlxwAVxyCey5Z+m1LUVLKAQ1awb3nImJwf3o9lalStH8uv2t/Zw97LCi4JW1desGy5YFYYt//QWffw533QVz55a8pp9+yqJ3795MmDCB6tWrM2TIEKpXr04kEiEuLvha+sMPP1zyDspQKAT33w/VqsEdd5Tv8JWEBKhfH778MrgOJUmSJEmSJEmSJEmSJElbJxSJRCLRLkKSJEmSJEmSJEmSJEmSJEmSJKk0FQRiFMjPz+fuu++mZcuWdO3adYP7jBw5khNOOIErrpjJM880LZPBlstCQgL85z8wcmS0K9l5zZgxgxNOOIFIJMLw4cM56KCDGD8+CJLJyop2daUnORlGjIAjj9w+7YfDMGUKvPFGMMXHw/77Q0oKLFkSDJadlRWEryQlBfVUqwaHHAJt2kCrVsG+AJ999hnjx4/np59+Yv/99+eMM85g99133z6FS1I5FonAF1/As8/CpEnw55/B62du7pa9R8XHB6+5a9ZAWloQcnbWWUEY1qaCsKQd1axZcNBBQejc1urVq3hI3VofNTbo8suLAlWysuDYY2HyZOjSJQieK8jC/P57aNkymG/QAH79deNtpqcH9/6TJm19/YFc9tuvNUcccQRnn302bdq0We9z047otdfg/POD17Lc3GhXU1xycvA7GzKkbEMkJUmSJEmSJEmSJEmSJGlnYvCKJEmSJEmSJEmSJEmSJEmSJEna6S1fvpwBAwbw0ksv8fDDD3P22WeTnJwMQGZmJsnJyYwcOZJu3fqRkPAzOTnxUa64dCUnw7Bh0KNHtCvZeT322GNcccUVdOrUiTPOOI8bbzyFf/6JjXZZpa5GDZg3DypWLJ32wmGYOBFefx1efTUICEhIgOXLISYG4uKCgc839Q2oxMTgmMxMqF0bDjwQjjgCTj0VqlYtnTolaWeRlQXTp8O0aTBuHHz7LWRkQHZ2EEYQFxe8piYmQpMm0KkTtG0bBK5Uqxbt6qXt75tv4PDDYeXKrT92a4NXKlWCGTOgfv1N7zdnTvB8hGDfd9+Ft96CH38Mnr/t2sHVVxcF0P34IzRrtvX1ByKEw6HN1r4j+vvv4Hc0YQLlImQzISEItho6FE48MdrVSJIkSZIkSZIkSZIkSdKOzeAVSZIkSZIkSZIkSZIkSZIkSZK0S5gwYQJXXHEFf/zxB7169aJnz560bdsWgNzcXA45pB3Tpj1ETMzBhMM7X2BGWhrMnRsEZ2j7ePfddznvvPNYvvx2wuFzgORol1TqEhODQJO1BxXfWvn58OWX8MYb8OabQcBKRgbk5QWBAKXxbafk5CDU5cQT4aqrgtAASZKkzZkyBY4+umyCVwAaNIAnnoAuXYJ7IoCFC4PwlCOPLKrp4IM33c4FF8DTTxct7703zJ+/VeUX1pyTE4Qw7YwikSDs76KLYM2aIHAqGpKT4T//geeeM9RKkiRJkiRJkiRJkiRJkkqDwSuSJEmSJEmSJEmSJEmSJEmSJGmXsWjRIvr378+rr75K48aN2WOPPahduzbffPMN33/fmJiYYYTDO19YBkBCQhCY8cIL0a5k5/bDD8tp1SqV/Pz4aJey3SQmwsyZsNdeW35MXh6MGxcErbz9NlSuDElJMGsWxMZCZub2qTUmJqi3fn249trgOZCUtH36kiRJO77vvoNOnWDVqq0/tiTBKwWqVAnCUlasgF9+CUJU+vYNtj3zDFx44aaPb9YMfvihaLldO5g0acv7LxATE4Tk7ez+/hvOOw9Gjw7C+nJyyqbfihWDe9NnngkCAiVJkiRJkiRJkiRJkiRJpSMm2gVIkiRJkiRJkiRJkiRJkiRJkiSVld12242XX36Zzz//nL322ovZs2czcuRI5syZQ9Wq9+60oSsQDCb8xhvBYM7afl59tQpxcTtv6AoEg3E/8sjm98vLg08/DQYKr1MHrrkGatSAtm3h999hxgzIzt5+oSsQDKSdmQmzZ8OllwYBLJ9+uv36kyRJO7bERIhEyr7f5cvh66/h559hjz3g9NOLtr31VtF869YQv4Fbzfbtiy//9VfJ6oiLK9lxO5pateD99+HHH4N7xIoVITV1+/QVHx9cV4ceCq+8EvxuDF2RJEmSJEmSJEmSJEmSpNIVikSi8d//JEmSJEmSJEmSJEmSJEmSJEmSom/mzJmkpqbyww/Qs2cDsrKiXdH2lZwMt98O/ftHu5KdU24u7LbbrhFuk5oKixZBUlLx9bm58PnnQcjPiBGw117Qo0cwzZoFZ58NGRlB4Eq0JCfDySfDY49BpUrRq0OSJJU/CxZA48aU6HNBr14wdGjRcigU/LzlFrj11mB+6FDo06don1degT/+gK++glWroEULuPZaqF492D56NBx5ZNH+Q4YEyy+/DBMmwJo1QaDH1VdDSkqwz1dfwYEHbn39ENwbrVxZsmN3ZNnZ8OabcNddMG8exMZCenrJ26tQIZjCYTj3XLjsMth779KrV5IkSZIkSZIkSZIkSZJUXFy0C5AkSZIkSZIkSZIkSZIkSZIkSYqWZs2aAXDbbZCTE+ViykBmJtx3H1xxRdFA0Co9774L+fnRrqLsvPEGnHNO8Nz57LNgsOr33gsGK+/RA26+GRo0CIJoLroIRo4MrsFoy8wMav/oo2DQ8v/8J9oVSZKk8qJu3bLtr3ZtOP30DW/7+usNb6tXLwhn2ZB//oHevUteT6NGJT92R1ahApx5ZjDNnQtTpsCkSfDll/DTTxAXBzExwb1+wRQTE0yxscGUlRUE5rRtC507Q5s2QQDOukGFkiRJkiRJkiRJkiRJkqTSZ/CKJEmSJEmSJEmSJEmSJEmSJEnapa1eDa++uusEZqxaBaNHw5FHRruSnc/ddwfX064gPR1uuim4lkaOhH33hZ49YeBA2H33ov0mTIBu3SAjA7Kzo1fvutasCaaTToJTT4VnngkG1JYkSbu2UCi4r5k2rWz6e+21ILyjcWOoWjW4Z5o5M/h88uyzkJtbfP+77oJ584LguD32gN12C/aZPx8++AAeeACWLClZLaEQdOq0zae0w2vUKJjOOitYzs8PwlimTw8+S61ZE4SsxMdDYmIQrLLnnrD//lCpUnRrlyRJkiRJkiRJkiRJkqRdVSgSiUSiXYQkSZIkSZIkSZIkSZIkSZIkSVK0PPEEXHNNMMjxruKoo2DUqGhXsXOZPRtatw4GYd5VxMVB//5w+eVQt+762z/+GE4+GTIzy762rZGcDB06wIgRUKFCtKuRJEnR1r8/PPww7GrfwK5UKQh7OeWUaFciSZIkSZIkSZIkSZIkSdLWiYl2AZIkSZIkSZIkSZIkSZIkSZIkSdE0dOiuFboCMGYMZGeXbpuRSITINo5OnZeXx5o1a8jMzCQrK4ucnJwNthkOh8nNzSUrK4vVq1ezatUqsrfwhHJzc1m5ciWLFi1i0aJFLF26lMxSSAb5/PNtbmKHExMDu+224dCVt96C7t3Lf+gKBDWOGweHHbZj1CtJkravgw+G1NRoV1H28vKgTZtoVyFJkiRJkiRJkiRJkiRJ0tYzeEWSJEmSJEmSJEmSJEmSJEmSJO2yIhGYOTPaVZS9pCSYMWPb2/ntt984++yzqVWrFomJiey5555cddVVrFixYqvaCYfDjB8/nu7du1O/fn0qVapEvXr16Ny5M0OHDi22byQS4cEHH+Tss89m//33Jy0tjcqVK3P77bdvtp+///6bG264gbZt27L77rtTt25dWrZsyemnn86SJUu2quZ1jRsHWVnb1MQOJycnCPFZ14cfwtln71iPR1YWfPstHHtscF6SJGnX1aYNhMPRrqLsRSKw117RrkKSJEmSJEmSJEmSJEmSpK1n8IokSZIkSZIkSZIkSZIkSZIkSdpl/fLLprf36hUMQFwwbYnmzeHBB+HLLyEjo+jYjfW1++7wzDMwbRr8/XcQ+pCRAT/9BM8/H7S3IdWqwX33wZw5QWjE0qUwahR07br5GvPygv62xezZs2ndujXDhw+nU6dODBgwgIYNG/Lggw/Svn17Vq5cuUXtRCIR7rnnHjp16sT06dM55ZRTuO222+jduzepqalMmDCh2P75+fkMGjSIDz74gNzcXJo3b05cXByJiYmb7GfWrFm0bt2axx9/nBYtWjBo0CDuvPNOTjjhBH799dctrndjpkzZ9PayuJZatYI77ghCYH77DTIzIT0dvvsO/vtfSEnZ8HFduwZhKYsXQ3Y2/PknvPwyNGu2+RrXvY7Gj4eePXes0JUCa9bA1Klw8smQnx/taiRJUrTsvfeW36/tTJo3h1Ao2lVIkiRJkiRJkiRJkiRJkrT14qJdgCRJkiRJkiRJkiRJkiRJkiRJUrRMmwaxsaXb5uGHwxVXbPn+e+0F559ffF18PDRuHEynnw6HHQaTJxdtr18/CNdo0KBoXWIiHHVUMN18M9x++8b7zMwMAjIuvHDL61xbOBzm//7v/1i1ahVPPvkk5513XuG2/v378/DDD3PjjTfy2GOPbbatESNGcMMNN9CzZ09ee+21ze4fFxfHBx98wH777UdaWhrDhg2jT58+hMPhjR6TlZVFz549yc7OZuzYsRxwwAFbdqJbKCsLFiwo1SaBrb+WLrwQLrpo/fUtWwbTKadAu3awalXRtv/9D66/vvj+derAGWdA9+7B9NFHG+9z6VJYuRLS0mDRIjjuuOD62lFlZcHnnwePy803R7saSZIUDaEQnHYaDBu264SxpabCxRdHuwpJkiRJkiRJkiRJkiRJkkomJtoFSJIkSZIkSZIkSZIkSZIkSZIkRcukSZCeXrptrlgRBFUMGgRPPrn5/dPT4ZVXgvCVY4+F//wHbrsNcnOD7YmJ0K9f8WMGDy4KXZk8GU48MQjPKBgYeuBAOOSQTfe7dpDL1po7dy5jxoyhYcOGxUJXAG699VYqVKjAyy+/TE5OzibbycvL45prrqFatWq8+OKLQBDqsqkQFYBDDz2UtLQ0wuHwZvsAGD58OD/++CM33ngjBxxwADk5OWRnZ5OXl7fZY7fE999DcnKpNFXM1l5LEAShPPQQnHACdO0Kr79etK1ZM7j88qLlgw8uHrpy881BcM/99wfLiYnw4otQpcrG+0tKgm+/Deb79IE1a7aszvIsMxPuvBNmzox2JZIkKVquvBISEqJdRdk69dRoVyBJkiRJkqTtIScHvvkGnn02+HvgFVcEf5s+91y49NLg74UPPACffx78fVKSJEmSJEmSdkRx0S5AkiRJkiRJkiRJkiRJkiRJkiQpWsaPh0ikdNscNiyYAHr1gosv3vT+06bBmWcWX/fpp9CyZRCeAVCpUtG2/faDI48M5sNh6NED/vwTRoyAvfYKBsmJiYH+/YNgmY35/XfIzoYKFbbu/AC++OILAI466qj1tlWqVIn27dszZswYJk+eTMeOHTfazvfff8/PP//M6aefTigUYuTIkXz77bfExMSw//77c8QRR5CYmLjR42NiYoiJiQEgspFfZCQS4bXXXiMuLo6uXbsyY8YM3nvvPRYvXkzdunXp0qULTZo0IWEbRtaeNq0oKKc0be219MorMGBA8TChjz6CJk2C6wmCsJUCBdcXwNixcPvtwfxnn8Hxx0PjxlCtWtD3Qw9tuM81a+Drr2Hx4qCNLcjB2SGsWQOnnALTp0Oc38CSJGmX06wZNG0aDEi5s4uPh969g0A9SZIkSZIk7fjmzQtCVMaPD/5e/NtvkJgI+fmQmbnhYxISgn2ysqBqVWjTBjp1gnbt4NBDIRQq23OQJEmSJEmSpK3lf/uXJEmSJEmSJEmSJEmSJEmSJEm7rHnzol3B+lJSgsFrDj20aN0nnxTNH3540fxvvwWhKwUmTAiCVwAOO2zT/SQmwi+/wD77bH2Nc+bMIRQK0ahRo/W2Faz//PPPmTNnziaDV77++msAUlNTad++PV9//TXx8fFEIhFyc3Np0qQJb7/9Nk2bNt36Iv8ViUSYPn06kUiE9957j+uuu47k5GTi4uLIzMzk2muv5eqrr+bOO+8kNja2RH38/nswCFG0jR+//rpIBObMKQpeWTuUpUqVovmMjOLHrb3fYYdtPHglJwd+/BEGDVq/jR1ZJBI8v+66C266KdrVSJKkaLj2WjjvPFi9OtqVbF+xsXD55dGuQpIkSZIkSdsiPx8++ADuvjsIE46JKR6ykpu76eNzcoIJ4J9/4MMP4bPPgkCWtDS4+uogvLdy5e11BpIkSZIkSZK0bWKiXYAkSZIkSZIkSZIkSZIkSZIkSVK0ZGdHu4IiDz4YhD2kpwdBK9Wrw+LF8N//whNPFO23115F83//XbyNtZerVw8GwdmYUKj4YDtbY+XKlYRCIdI20kGlSpUAWLFixSbbWbJkCQDPPfccq1atYuzYsWRkZDBv3jzOP/98fvrpJ44//nhyNzcS0GYsXbqUcDjMddddx8CBA1m4cCHLly/nk08+oWHDhtx333089dRTJW6/PAeOVK0KRxxRtPzee0Xzs2YVzR92GHTuHATynHhiUVALwB57bLqPUaNgzZpSKLacyciA//0PZs6MdiWSJCkaTjwxGKByZ9e6NTRsGO0qJEmSJEmSVBL//AODBkGtWnDWWTBxYvB3u5L+HXhtOTnB367//BNuvBFq1w76+PbbbW9bkiRJkiRJkkrbLvDf/SRJkiRJkiRJkiRJkiRJkiRJkjZsG/M8ykSFChAbW7ScklI0n5NTfN91l1NTN95uJALz5gXTzz8H09y5wZSXt+maQqEQkUiESCSy0e1bIzY2ltdff5327dsTGxtLvXr1ePrppznwwAP59ddfeeONNzZZS3A+G65lbT179uSmm26iYsWKAHTu3Jlnn30WgPvvv3+zx//0E4wYEUzvvhtM77xTfoM5KlUKaq1aNVj+6CN45ZWi7UOGwO+/B/NJSfDFF5CVFZzT2tdcYuKm+/n77/WvvZ3FmjVw3nnRrkKSJEVDQgJcfjkkJ0e7ku2nQgW46aZoVyFJkiRJkqStlZ0NAwbAHnvAnXfCkiWwevX26y8zM/i72fDh0L49dOhQ9HdGSZIkSZIkSSoP4qJdgCRJkiRJkiRJkiRJkiRJkiRJUrTk50e7giIPPwxvvgmVK0PbtnDVVVCjBtx4I+y2G1xwQbBfRkbRMRUqFG9j3eX09I33l54Ol10WBG6EQsEEwc9Jk6B69Y0fm5aWBsDKlSs3uH3FihUAVKlSZeONrLW9Tp06NG/evNi2SCTC8ccfz9SpU/nmm28444wzNtnWxoRCIapWrcqSJUvo2rXrets7dOhAfHw8f/zxB6tXry4MZdmQ6dPhpZeKP1YQhNaUN3XrBkErBQ/r6NFw8slB4E6BVaugY0d44gno0gViYoL1CxfCjz/CkUcGy8uXb7qv/PwIsHVhOzuKSAS++y4I3WnSJNrVSJKksnbDDfDCC/Drr9GupPTFxQXhMnffDbVrQ6tW0a5IkiRJkiRJW+Lrr6FnT1i0KAhDKUv5+UEIy+TJsO++cP/9wd+xQzvnnwolSZIkSZIk7UBiol2AJEmSJEmSJEmSJEmSJEmSJElStMTGRruCIr/+ChMmwAcfwMCBQfBKgT59gkGRAebPL1pfq1bxNmrXLppfsgQ2kosCQKVK8PbbQXvz5gXhIT//DHPnbjp0BWCfffYhEonw008/bXD73LlzCYVCNG7ceJPtNG3aFGCDYSehUIhKlSoBkJ2dvemCCIJaNiQUCrHvvvsCkJSUtMHtqampAOTk5Gyyj1NOgffegxEjgundd4PpuOM2W16Z2m+/IDynIHTltdfg2GMhK2v9fX/7Dbp2DX7nBxwAjRpB/frB+gLTp2+ux517JKW8vCAYSZIk7XoqVIA33gjCCnc2KSkwZw6cdloQwnfBBcFgnZIkSZIkSSqfsrNhwADo2DH423JmZvRqycuDjIzgb9odOsDvv0evFkmSJEmSJEkCg1ckSZIkSZIkSZIkSZIkSZIkSdIurCDMJJo2NohzOFw0HxcXBKUAfP550fr69WH33YuWO3Ysmv/ii033G4lAYuLW1VrgsMMOA2DUqFHrbVu5ciUTJ04kNTWVgw46aJPtHHTQQaSkpPDLL7+QkZGx3vZvv/0WgEaNGm20jZiY4OsxodDGwz+OOeYYwuEwX3311Xrb5s+fz/Lly6latSrVqlXbZL0bk5JSosO2i86dYfz4ouvivvuCwbQ3kynD8uXw9ddB+M4ee8Dppxdte+ut7VXtjiEvD4YNCwaPkiRJu562beGSSyA5OdqVlJ7kZBgyJAhyvOgimD0bUlNh332D+8fN3TtKkiRJkiSpbP3wAzRtCk88AVlZ0a6mSEYGTJkS/LvSsGHRrkaSJEmSJEnSrszgFUmSJEmSJEmSJEmSJEmSJEmStMsqafDILbcEwSWRSDBg8dp23x1OOCGYWrcuWp+cXLT+0EOL1o8ZEwRbXHwxHHMMdOkCN90EDzxQtM+8ebBkSTD/ww9F4SsxMfDGG0Gb118P55wTrA+H4eGHN30O4XDJA0MaNmzIUUcdxfz583nsscfWajPMzTffzJo1a+jVqxcJayXbzJgxgx9++KFYO0lJSVx00UVkZmZy7bXXkpOTQzgcJi8vj8mTJzNs2DBSU1M5+eSTix2Xn59Pbm4uOTk55ObmEgqFCpezs7PJzc0ttn/v3r2pVq0ajz32GN988w1ZWVlkZ2ezZMkSLrvsssJ9SqpmzZKH+JTmtXTiifDxx1C5crD8yivw7rvBPgVTmzbF+3jlFbj7bujRA/7zH7j6apg8uWhg8dGjYQP5OrucUAiGD492FZIkKVpuvx122y3aVZSOhAQ46ig46aSidZUrB58/JkwIPp80awbvvRfco0qSJEmSJCm6Jk2Cdu3gl18gMzPa1awvLy8IYPm//4NBg6JdjSRJkiRJkqRdVSgS8b+8SZIkSZIkSZIkSZIkSZIkSZKkXdOhh8LEiRvf3qsXDB1atBwKBT9vuQVuvTWYHzoU+vTZ+DEbMmYMHHZYMP/tt9Cq1cb3Xb0aunULjimwxx4wblwQzLEht94KAwduuob4+GBgnri4Te+3MfPnz6ddu3YsWrSIbt260aRJEyZPnsz48eNp1qwZX375JWlpaYX7x8TEAEE4y9oyMzM54ogjmDp1Ki1atOCQQw7h77//ZuTIkSQkJPDoo49y7rnnFjvm0Ucf5YsvviASifDrr78yffp0GjZsSNOmTQFo3rw5t99+e7FjRowYQe/evcnIyOA///kPaWlpTJgwgYULF3LwwQczatQoEkuYxDN6NHTvDqtWbXyfsriWhgyBzeXH/Por7Lln0fIXX0Dnzhve9+uv4dhjYfHiTbe5q2jYEObMKfrdSZKkXcvXX0PHjpCVFe1Ktk2VKsE9TfXqG9/nk0+gf3+oWxcefBD226/s6pN2VZEILFwYvNZMnQrz5wef2TMzg21JScFUpw4cdFAQqtmwYRDIKkmSJEnaeX36KZx4YvkMXNmQ5GS48EK4/37/piZJkiRJkiSpbJXwqzGSJEmSJEmSJEmSJEmSJEmSJEk7vs6dYfJkWCcLpEw9/DAcfzy0bAk1agSD0aSnw88/w+efw2OPwR9/FD/m11+DQVavvz44dvfdg8F2vvkmaG/kyM3327BhyUNXAPbaay+mTZvGLbfcwscff8wnn3xC3bp1ufrqq/nvf/9Lampqsf0TEhKIjY1dr53k5GTGjRvH3XffzZtvvsnLL79MSkoKJ5xwAldeeSXt2rVb75iZM2fy2WefEQqFCIVCVK5cmSVLljB27FhCodB64S4AJ5xwAmPGjOG+++5j0qRJZGRksNdee3HppZdy5ZVXEtqGkX9at95xB+B+7bVgoN7GjaFqVcjIgJkz4dVX4dlnITc32hWWH3/+GTwX69ePdiWSJCka2raF55+Hc8/dce/9UlOD0MBNha4AHH00TJ8OTz0Fhx8OPXsGwY6bO25DcnNziUQiLFq0iHr16pWscGknFIkEgaqjRsHYsTBjBuTkQEJC8G8CG/t3ilAoeC6Hw5CfD/vsA+3bB4Gcxx0XHC9JkiRJ2jmMG7djha5AUOvTTwefT++6K9rVSJIkSZIkSdqVhCKRSCTaRUiSJEmSJEmSJEmSJEmSJEmSJEXDiBFwzjmwalW0Kyl7ffvCc89Fu4qdR82asGhRtKvQ9lSpEgwdCiedFO1KJElSND31FFx55Y4XvpKcHAQ8HHro1h23dCncemsQ2PfQQ3D66UHww5Z48cUXGTZsGHPmzCExMZFWrVrxv//9j4YNG25t+dJOY+VKGDYM7r0XVqwIBqTd1jDYgjCWmBi46CK45JIgoFWSJEmStOOaNg06dYKMjGhXUjLJyXDLLXDNNdGuRJIkSZIkSdKuIibaBUiSJEmSJEmSJEmSJEmSJEmSJEVLmzaQmxvtKspeSsrWD7isTWvTJtoV7Bh69YJIpGjanE6diu+/sWnIkKJjWrWCO+6AcePgt9+CgYzT0+G77+C//w2u/5JIT4cpU0p2rCRJ2nlcdBHcfTckJUW7ki2XkgLvv1+yzwDVqsGjj8IXX8CBB27ZPVxWVhaDBg2iV69efPXVV+y9997ss88+TJ06ldatW/P8888DENmSxqSdxPTpQfBrrVpw/fWwYEHwGWNbQ1cgeF6uXh2Eujz0EDRuDEcdBZ9+WjrtS5IkSZLK1tKlwee6HTV0BYK/zw0cCB9+GO1KJEmSJEmSJO0qDF6RJEmSJEmSJEmSJEmSJEmSJEm7rLp1IS4u2lWUvZgYg0JKW6dOkJAQ7Sp2XWsHKF14IdxwA3ToAPXrB4Oip6RAy5bBAE9TpkClSlvfRzgMY8eWXs2SJGnHdeml8PTT5T98JRQK7nu++AIOO2zb2mrWDPbeO/gssSnhcJgHHniAO+64g+rVq/Pyyy/zxRdf8N577zF48GDq16/PQw89xLJlywiFQttWlLQDWLIETjgB2rWDV16BNWuCwWe3l+zsoI/PPoPu3YPPQbNmbb/+JEmSJEml77zzduzQlQKZmXD22bBiRbQrkSRJkiRJkrQrMHhFkiRJkiRJkiRJkiRJkiRJkiTtskIhaNUq2lWUvexs2HffaFexc2nf3uCV7eHbb4PHdt2pe/cgCKXA668XP27pUnjooWCA465di29v1gwuv7xk9fzwA0QiJTtWkiTtXM4+G0aMgKpVoUKFaFezvpQUaNwYJk+GAw4onTa3JCdl3LhxPP7449StW5eHHnqI4447jvC/N25HHHEEffv25YcffuCFF14onaKkcuztt6FhQ/j442Cw2fz8su0/PR1mzgyCV//3v7LvX5IkSZK09d59F0aNgpycaFdSOjIy4OKLo12FJEmSJEmSpF2BwSuSJEmSJEmSJEmSJEmSJEmSJGmXdsEFkJoa7SrKTkwMdOsGcXHRrmTn0q4dVK4c7Sp2PqtWwYQJ60+tWgXXMsB338FnnxUd88orsMce0L8/vPcefPghnHYaTJ9etM/BB5esnvx8+OOPEp6MJEna6Rx1FMybByeeCMnJ0a4mEApBUhJcfTXMmAFNm5Zd32vWrOGuu+5i0aJFnH/++XTr1u3fmkLk5eUB0KpVK0KhEKtWrQIgYqqddkJLlgQhkGefDStXRnew3EgEsrKC4JVWrWDWrOjVIkmSJEnatKVLoU+fILxzZ5GdXfT3OkmSJEmSJEnangxekSRJkiRJkiRJkiRJkiRJkiRJu7QePYLBiXcVBYMwq3SFQjBgQPkZcHtnlpgIF19ctHz//cW3jx8P6enF10UiMGdO0fK627dUQgLMnVuyYyVJ0s6pcmUYPhzeeAOqVoUKFaJXS0oKNG4MkyfDrbdCfHzZ9v/ee+8xfvx4Dj/8cE488URS/024DIVCxP2b/Dhp0iQikQhZWVmF26SdyahR0LAhfPxx+RooNyMDZs6ENm3gwQejXY0kSZIkaUPOOy8Iz9zZZGYG4aQrVkS7EkmSJEmSJEk7M4NXJEmSJEmSJEmSJEmSJEmSJEnSLi0xEc4/PwhU2BXUqQMHHhjtKnZOvXpBOBztKnZ+vXpBjRrB/B9/BAOdb07VqnDEEUXL771X8v53xgGvJEnStjv2WJg3D7p3D8JXyjKAJTk5+Fxz9dUwYwa0aFF2fRfIzc3lgw8+IBwOc9JJJ9GoUaPCbZFIBIBFixYxbtw4AI477jgAwt5Aayfy2mtw4omwciXk5ES7mvVFIsHnmZtuCl4v/n1qSpIkSZLKgc8+g08/hezsaFeyfWRkwDXXRLsKSZIkSZIkSTszg1ckSZIkSZIkSZIkSZIkSZIkSdIur18/iNkFvmWRmgrXXQehULQr2TmlpUHPnhAbG+1Kdm79+xfNP/II5OVtev9KlWDEiCB8BeCjj+CVV0rWdyQCa9aU7FhJkrTzq1w5uM+YOze4Z0lLC+7Bt4dQKGi7Xj248074+2+49VaIj98+/W1OTk4OX3zxBbVq1eKggw4iNja2MHAl9O8HkM8//5xp06ZxyCGHUKdOHQBiNvJBLD8/n48++ogxY8aUSf3Stnr2WejTZ8cIaszMhCefhPPOMzxUkiRJksqL//0vCCfZWWVnw0svwapV0a5EkiRJkiRJ0s5qF/hKkCRJkiRJkiRJkiRJkiRJkiRJ0qbtuSccdFC0q9j+IhE47bRoV7Fzu/JKqFAh2lXsvLp1gyZNgvlVq+CZZza9f9268OWX0L59sDx6NJx8cvBcKIlIBHJySnasJEnadey+exCGsmgRDB4MrVtDUhKkpGxbu6FQECqXmAhdusB778Hvv8NllwUhL9H03XffsWDBAnbffXdat279b70hwv+mOvzyyy+8+eabrFixgq5duxYGr2xMVlYWb731Focffjgnn3wyCxYs2O7nIJXUiy/C5ZfvGKErBTIzYfjwIIi2pJ+PJEmSJEml49dfYdKkaFex/cXEwAsvRLsKSZIkSZIkSTsrg1ckSZIkSZIkSZIkSZIkSZIkSZKAG2/c9oGQy7OkJOjbF5KTo13Jzq1VKzjwQIiLi3Yl20dsbHTP7aqriuaffTYIX9mY/fYLBqlq3jxYfu01OPbYbRsMORQKBjqXJEnaEgkJcMopMG0afPcdPPoonHceNG0K8fFQsSKkpgb7xaz1re/Y2GBdpUrB/XtSErRpA1dcEdwDzZ8PH34Ihx0W3J+UBw0aNKBChQrsscceAOTl5ZGXl0fMvyc2fPhwPvroIw499FCOOeYYKmwmrTA1NZV+/fpx6623MnXqVOrXr8+11167vU9D2mojR8KFF+5YoSsFMjNh2DD473+jXYkkSZIk7doefxz+za7dqWVkwL33GgAqSZIkSZIkafsIRSL+86MkSZIkSZIkSZIkSZIkSZIkSRJA9+7BAMbZ2dGupPTVrAk//xwM7Kzta8EC2GefYPCgnU1yMlSuDAsXluz4Xr1g6NCi5a0ZKLxtW/jqq2A+Nxf22it4rDekc2d4552gVoD77oMBA0pQ8DrS0uCVV4IAF0mSpG2RlwezZsE338CyZUFoQ2ZmEMCSnByEvdWpEwSu7LVX+QlY2Zj09HQ6dOjA4sWL+eSTT2jWrFnhtuHDh3PFFVcQiUS4//77Oeuss7a43ezsbCZPnszLL7/MSy+9RHJyMvfddx+9e/feDmchbZ1586BFi+C5uyNLTg4+55xwQrQrkSRJkqRdT3Y21KgBq1dHu5KykZICH3wAnTpFuxJJkiRJkiRJOxuDVyRJkiRJkiRJkiRJkiRJkiRJkv61dCk0bAgrVkS7ktKVlBQMYHPYYdGuZNcxeDBcfvnOFb6SkgJ33QVPPQUzZ5asjY0Fr9xyC9x6azA/dCj06bP+sa++CqedFsy//DJsbLzuE0+E4cOhQoVg+ZVX4Ikniu+zZg1Mm7b19aelwXvvQceOW3+sJEnSzm7o0KH069ePzp07c9ZZZ7Hnnnsyfvx4br75ZrKzs3nkkUc455xzqFSpEpFIhNBm0mTW3mfx4sVMmjSJRx99lNGjR9O6dWueeuop2rZtWxanJq0nHIYDD4Rvvw3md3SVKwdBMlWrRrsSSZIkSdq1vPIKXHghpKdHu5KyEQrBscfC++9HuxJJkiRJkiRJO5u4aBcgSZIkSZIkSZIkSZIkSZIkSZJUXlSrBkOGwJlnQmZmtKspHYmJcPrphq6UtXPPhRdegIkTIS8v2tVsu9hYaNYM/u//YOrUkgevlFT9+tCjR9HyffdtfN8TTigKXQE444xgWtuvv8Kee259HVlZsN9+W3+cJEnSrqB3795kZ2dz7bXX8umnnxIbG8uaNWvYa6+96NWrF/369Svcd3OhKwX7hMNhQqEQNWrU4Nhjj+WLL75g6tSpfPPNN7z33nsGryhqHnkEZs/eOUJXIPg3kPPPh7feinYlkiRJkrRrefbZXSd0BSASgVGjIDu7+N/zJEmSJEmSJGlbGbwiSZIkSZIkSZIkSZIkSZIkSZK0lhNPhP/8Bz76KBjwZUeXlgYPPxztKnY9oRC8/DLss8/OEbxSoQIMHw4xMdC+fTAYb1mGE11+OcT9+02o0aPhu+/Kru+1paVB1arR6VuSJGlHcOGFF3LWWWcxePBgsrKySEpK4pRTTqFGjRoAhMNhYmJitri9gn3/+usvbrnlFp577jnq16/PgAEDuOmmmwDIz88nNja29E9G2oh58+DGG3eewFaAnBz4+GMYMSIIs5QkSZIklY1vv412BWUvMRFmzADzdCVJkiRJkiSVplAkEolEuwhJkiRJkiRJkiRJkiRJkiRJkqTyZOlSaNwYli2LdiXbJikJPvgADjss2pXsul5+GS644P/Zu+8oKcuDDePXzOxspUgTBAQEFCmKNFEEwRKxYgl2FMUSS2yJJYkF+WLsJUaNXSFEg11sWFBRAVEBxYJSFZAqKHXbtO+PkSYddvfdcv3OmbNvf+53dzmH2Zl57oo9IW9uLvzzn3Deeen1CRPg4INh+fJAYwWid+/0ZMSSJEnaNsXFxWRmZhKPx1m1ahU1a9bc6nPHjh3LtddeywcffED9+vV56aWX6NixI5mZmRQVFZGVlcWMGTPo0aMH99xzDyeffHIp3omqumQS9t03PTFuMhl0mpK3007pYhkLJyVJkiSp9M2bB82bQ1HRtp/bvz8MHrx2PRTa/PE9e8KoUVu+7uDBcPbZG993+OEwYsTa9R9+gN122/I1fys3F+66Cy64YNvPlSRJkiRJkqRNCQcdQJIkSZIkSZIkSZIkSZIkSZIkqbypUwdGjoRq1YJOsv1WT1hj6UqwTj8dbrwx/fOoiHJz4eqr15auALRrBwUFwWUKSjSanpRKkiRJ2y4jIwOAc845h7322ovPP/98k8cmf22zKCwsZPjw4Zx22ml88MEH9OvXj+eee4799ttvzfUyMzMBuPrqq1mwYAGnnnoqnTt35rPPPivlO1JV9dRT8N13lbN0BdKloddcE3QKSZIkSaoaJkyArKygU6wvFtv49tq14YknSmaM/HwYPbpkriVJkiRJkiRJq1m8IkmSJEmSJEmSJEmSJEmSJEmStBEdOsCbb1bMwozcXPjb3+DCC4NOIoCrroJLL614v0u5uXDuuXDDDetvz8qCpk2DyRSk3Fzo3DnoFJIkSRVTOBzml19+YejQofz4449Ur159s8cC/P3vf+fMM8/kp59+4uyzz+bJJ5+ke/fua46Jx+OEQiHeffddXnrpJQ488EBuv/124vE4Xbt25fTTT2fx4sVlcn+qOm65BVatCjpF6SkuTpfLrFgRdBJJkiRJqvw++6zsnmN+/jl0777h44QT1i8XffbZjZ//8MOwyy5QUFAyecaNK5nrSJIkSZIkSdJqFq9IkiRJkiRJkiRJkiRJkiRJkiRtwgEHwKuvQl5e0Em2Xm5uuujj2muDTqJ13Xxz+udSUcpXcnPh4ovhn/+EUGjD/d27b3x7ZVZQAJ06BZ1CkiSp4qpVqxZLlizh5ZdfpmXLliQSifX2J3+d5fOrr77ioosu4pZbbqGwsJDBgwdz5513EolE1pyTSqXIyMgA4IorriAajXL99ddz5ZVX8vDDD/OXv/yFkSNHsssuu3DXXXeV7Y2q0ho/HmbNCjpF6QuHYejQoFNIkiRJUuX3wQfwmz+PlJrly2HMmA0f++yTfh4I8MUXMHLkhueecQb07QtLl6YLSUvC7NlQVFQy15IkSZIkSZIksHhFkiRJkiRJkiRJkiRJkiRJkiRpsw4+GN59F6pXL/9FEzk56clubrwx6CT6rVAo/XO55ZbyX76SmwvXXw+3377p3/lzzin/91HSunWD2rWDTiFJklSx1apViz59+gAQ/nVWz9WFKwBff/01/fr146GHHuLAAw9k2LBhnHjiidSqVQuASCQCpItXAB588EG+/vprjj76aLp06QJA165dufbaaxk6dCj9+vVj6tSpZXZ/qtzuvhsKC4NOUfpWrUo/H/z1n5kkSZIkqZRMmRLs+NnZcOGFa9c31l27665w333p5T/+MV2YUlJjT59eMteSJEmSJEmSJICMoANIkiRJkiRJkiRJkiRJkiRJkiSVd127wrhxcOyxMG8e5OcHnWh90Wh6cprHH4cTTww6jTbn0kuhbVs47TRYvrx8TdqbnQ15efDf/8Lhh2/+2AMOgHr10hPyVgXVq8PVVwedQpIkqXIJ/dryt7qA5Z577mHo0KF89dVXHHXUUTz88MM0bNgQSBethNZpBQyHwyQSCUaMGEG1atUYOXIkAwcO5LDDDuOggw4iLy+Pww47jM6dO5ORkf5IfSKRWFPcIm2rn3+Gl16CdXqCKrXFi2H0aOjRI+gkkiRJklR5FRQEO37//unX+wDmzIFhw9bfHwrBkCFQsyY88ww89VT6nJIQDpe/19wlSZIkSZIkVWzhoANIkiRJkiRJkiRJkiRJkiRJkiRVBG3awDffwOWXQ05O0GnWysuDgw6CqVMtXakoDjkEpk+HU04pP79Lublw/PEwY8aWS1cgPdHS1Venf/+qgpwc6N076BSSJEmV1/Tp07nqqqv48ssvGTRoEI8++igNGzYklUoBrFe6slokEuGOO+5g8uTJ/PGPf+Shhx7ioosu4o033lhzTO3atalRo8aa46Xt9cQT6Ulhq4r8fLjjjqBTSJIkSVLlVlwc7PhXXLF2+V//gnh8/f1/+lP6dei5c+HCC0t+/KCLZyRJkiRJkiRVLlXorT2SJEmSJEmSJEmSJEmSJEmSJEk7JjMT/vEPGDsWWrZMl1UEJRqF6tXhkUfgzTehQYPgsmjbVa8OTz4Jr74KO+8M2dnB5MjKgjp14IUX4OmnoWbNrT+3Xz9IJksvW3mRk5OeWKoqTbIsSZJU1lq2bMmCBQt48803uf7662nw6xOcjRWurKtVq1Y0btyYf/zjH3z99dfk5eXRv39/3n777a0ad3Wxi7QlQ4aky0iqilQq/beG3066K0mSJEkqOYlEcGP36QOtWqWXly9Pv+a8roYN4aab0q8Fnn02/PJLyWcoKir5a0qSJEmSJEmquny7vyRJkiRJkiRJkiRJkiRJkiRJ0jbaZx/45hu4/PJ0YUZOTtmNnZGRHu+QQ2DqVDjtNNjCXMQqxw45BKZPh/PPh7w8qFatbMbNy0v/Hg0YADNmwOGHb/s1qldP//5lZJR8vvIklYJzzgk6hSRJUuW38847c9hhh23XuYlEghYtWnDllVeyatUqnn766S0eD+lil/z8fD7//PPtGldVQyKRfv5d1WRlwbffBp1CkiRJkiqvSCS4sf/857XLjz6aLl9ZV7166dfBw2F4++3062WpFAwevPaYZs3S2156afsyZGVt33mSJEmSJEmStDEWr0iSJEmSJEmSJEmSJEmSJEmSJG2HzEz4xz/gxx/hxhuhfv3SLc2oVg1yc+Hcc2HiRBgxAho0KL3xVHaqV4d774VFi9Jf99gjXYwSLuFP/oRC6es2bw53350e79//hpo1t/+aV14J0WjJZSxvMjPh97+HunWDTiJJklS1JZNJAObMmUNxcfF62wAiv85U2r17d2rUqMFbb71FYWHhJq8XiURIpVI89NBD/O53v6NTp07su+++zJ49uxTvQhXVd9+lnxtsq/79105Mm0pt+fiePdc/flOPJ59ce07Tpls+/qijtj37auPHb/+5kiRJkqTN257nmiWhc2c48MD0ciwG//xnMDmys4MZV5IkSZIkSVLlZPGKJEmSJEmSJEmSJEmSJEmSJEnSDqhTB66+GubNg+eeg4MOSk8SUxIlLDk56aKMFi3gnnvSRRkPPgh77rnj11b5k5sLAwbAlCnw/vvQty9kZaV/l7b396latXSxS2YmHH88vPMOTJ8O559fMr+je+4Jl1+ezl4Z5ebCv/4VdApJkiSFw2Hi8Ti33norN95445ptAIlEYs3X/Px8cnNzadiwIb/88gsAqV8bL1Z//fnnn7nzzjvZe++9GTRoEMlkkry8PMaPH8/cuXPL+M5UEUyYEHSC9cViZTPOypUwdmzZjCVJkiRJVVFWVslfc+DAjRd3ruvPf167/Oyz8OOPGx4zd276NcDfPp5+eu0xP/+c3vb449ueM5msvK8vSpIkSZIkSQpGRtABJEmSJEmSJEmSJEmSJEmSJEmSKoNwGA4/PP2YPTtdnDF2LIwZA9OmpYsvAAoK4Nd5gdcIhdJlLdEo5OdDw4bQtSsceCB06wYdOqSPUdXRpQs880z6d+W779IT/Y4dC6NHp3+folGIRNb/vUil0scXF8Puu8MBB6R/fzp1gtatIaOUPkl0443p0qHp00vn+kHJzYUhQ6B27aCTSJIkCWDFihVkZWVx2223sWrVKi644AJat25NJBIBIB6P89prr7FgwQI6depEgwYNAAj9+p/mOXPm8Morr/DAAw8wffp0Tj31VP7+979z11138cknn3DGGWew//77k0wm15S6SAAff5wuISltn38O3btvuH3nneH559N/d4D0pLgb88YbcPPNG27/5pvtzzRmzPafK0mSJEnavD32gJ9+KtsxmzSBvn3Xrt9558aPW7wY7r13w+39+8Npp6WXly/f+DFbo6AAWrTYvnMlSZIkSZIkaWMsXpEkSZIkSZIkSZIkSZIkSZIkSSphTZqkJ53p3z+9vm55xty56XKVlSshHofq1dMFD7VrpwtW2rdPr0uQLldp2zb9OPPM9LZEIl3uk5+fnpSoqAiystLlPbm56d+/0ipZ2ZjMzHTxSrdu6TyVQWZmukSpT5+gk0iSJGm1WrVqccUVV7Bo0SIeeeQRvv76a0466SQOPPBAMjMzeeSRR3j00UeJRCJccMEFhEIhkskk06ZN45lnnuGuu+6isLCQ/v37c//993PIIYcwefJkHnjgASKRCLfeemvQt7hZqRR8/316QtbCwvT/vUMhyMlJPxfYZRdo3NjSztIwenTZjLN8+caLTgYNWlu68sUXMHLkxs9ftKjki1KmT0//7aIsn2NKkiRJUlVx4IHpss9ksuzGvOyytc/x3n03/TwzCI0bp/+mIUmSJEmSJEklJZRKpVJBh5AkSZIkSZIkSZIkSZIkSZIkSZJUsf3tb3DvvelCmIpup51gxox0IZIkSZLKn//+979cffXVLF68GIBEIkEqlaJhw4acf/753HDDDQC8+uqrXHzxxeTm5nLYYYdxxhln0KVLlzXXOf744xk+fDh///vfufbaa0kkEkQikUDuaV2pVPr/o+PHw7hx8NFH8O236fKNTRVgFBenixvbtYNevWDffaFTJ9h1V8tYdlT16uny1G3Vvz8MHrx2fXt+DtnZ6eLNevXS62ecAf/979r9TZvCDz+kl3/+OT1Gbi7Mnw/vvQe33grTpm37uKvl5cFXX8Fuu23/NSRJkiRJG/fyy+nnjsuXB52k7J18MgwbFnQKSZIkSZIkSZWJxSuSJEmSJEmSJEmSJEmSJEmSJEmSdlhxcXqS5++/h3g86DTbLzcX/vc/6NMn6CSSJEnakgcffJCJEyeSSCTIzMxkwIABtGvXjtzcXObPn8+tt97KfffdxzHHHMMLL7xARkYGyWSScDjMyy+/zAknnECTJk34/vvvCYVCpFIpQgG2lPz4IzzwADz00NoilZUr00Us2yIchmrVIBaDGjXgiivgnHOgbt3SyV3ZZWWlfx7bqiSKV/7wh/TvA8CcOdC8+frPt9YtXtmYlSvhsMPg44+3fWxIl86MGwdt2mzf+ZIkSZKkTZszB/bYAwoLg05StnJy4I474OKLg04iSZIkSZIkqTLJCDqAJEmSJEmSJEmSJEmSJEmSJEmSpIovMxPefx86dYKffoJkMuhE2y43FwYNsnRFkiSporjwwguJxWJEo9E121K/tpTUq1ePAw88kBkzZvDaa6/RsGFDbr75Zs4991wAbrrpJgBuv/12QqEQiUSCSCRS5veQTMJ778Htt8OHH6a3FRXt+DWXL08vFxSk/497441w9NFw5ZWw777bVwJSFaVS6QKboFxxxdrlf/1rw5LLVAo+/xxeeAEmT4ZVq6Bbt/TPOS8vXcDz2GPQtu32jR8KpX+HJEmSJEklr3FjiEarXvFKNAqdOwedQpIkSZIkSVJlE0qtfueYJEmSJEmSJEmSJEmSJEmSJEmSJO2gmTPTkyUtXZqeBLiiyM2Fyy6Dm28OOokkSZK2VSqVIrSJJpH58+fz4osv8uSTTzJx4kQ6d+7Mfvvtx/3338/BBx/MyJEjSSaThMPhMs4M//0v/OUv6ZKUlStLf8xwGLKzoVGjdInH4YeX/pgVXSIBGRnbd27//jB48Nr1bS276dMHhg9PLy9fDrvuurZQZ0vOPx8efnjteosW6edq26pmTRgxAvbff9vPlSRJkiRtWY8eMHp00CnKVkZG+vltTk7QSSRJkiRJkiRVJmX77i9JkiRJkiRJkiRJkiRJkiRJkiRJlVrz5jB2LNSuDZFI0Gm2Tm4u/PGP8I9/BJ1EkiRJ22NjpSupX1sAd9llFy6++GKeeOIJBg0axI8//sj9998PwJVXXglQ5qUr8+bBIYfAhReml8uidAUgmYT8fJg2DX7/ezjttHRhYlWUWqclcsKECSxatGiD7ZB+TlPGvx5r/PnPa5cffXTrS1cAxoxZf71+/e3LkEpBVtb2nStJkiRJ2rIBA6BataBTlK1evSxdkSRJkiRJklTyLF6RJEmSJEmSJEmSJEmSJEmSJEmSVKL23BMmTEhP7huNBp1m83Jz4YYb4LbbYCPzdUuSJKmCWl3GkkwmAdh77725/vrr2X///QHIysriyCOP5Oabby6zTKkUDBkCrVrBRx/BqlVlNvQG8vPhxRehRQsYMSK4HEEJhUK8+uqrNGjQgC5duvDggw8Ca39f1hXEc5rOneHAA9PLsRj8858bP65jx43n6959/fX587cvRyrlZLiSJEmSVJpOPjn93KuqqFYNrr466BSSJEmSJEmSKiOLVyRJkiRJkiRJkiRJkiRJkiRJkiSVuKZNYeJE6NYN8vKCTrOhaBSqV4fHH4drrgk6jSRJkkpLOBwmHo8D8Pnnn/P666+TmZnJfffdR48ePUgkEhst2yhp8+bBIYfAxRfDypXwa6RAFRXBzz9D375w6qmwbFnQicrWu+++y6JFiwAYP378Jo/LyirZcQcOTE+qm0rBk09u/Jg//3nt8rPPwo8/bvy4Sy6BmTPh1lvhmGPgd7+DG2+Eu+5ae8xnn8EPP2xf1kSifD6fkyRJkqTKIjcXzj47mNLPIFSvnv77iCRJkiRJkiSVtIygA0iSJEmSJEmSJEmSJEnlWTKeZPF3i5k3YR7zPpvHqp9WEVsVI5YfI5wRJpoXJZobpW6rujTs0pCGnRqSt7Mzz0iSJEmSJAHUrw/vvw+DB8Oll6Yndo7Fgk6Vnji4Wzf4z3+gQYOg00iSJKm0ZWSkP1Z/ySWXUFxczD333MO5557LkUceSc2aNQmHw6U6/uTJcOCB6WKT8lC48lv5+fDSS/DJJzB6NDRsGHSi7ff111/z0Ucf8eabb9KxY0cGDhxIIpEgEomsd9zs2bMZPnw4l156Kf/5z38YO3YswAbHAey+O0yYUCbxAWjSJF2Gs9qdd27++MaNN10muXAhnHXW9mdJJtPXlyRJkiSVnksvhcceKx+voZWm3Nx00Wgp/xlGkiRJkiRJUhVl8YokSZIkSZIkSZIkSZK0jlh+jO+Gf8esUbOYPWY2P0/7mUhmenKd4pXFmzxvdQlLvDBONC9Kg/YNaNqzKbsfuTuNujQqq/iSJEmSJEnlTigEZ58Nhx0Gp58O48fDqlXBZIlGITsbHnwQTjstnU2SJElVx2mnncaqVau49NJLAWi4mYaRRAJ++gnq1YONdHFstfHj4ZBDYMUKSKW2/zqlragI5syBTp1g7FjYbbegE21ZUVERH3/8MW+99RbvvfcekyZNorh47Wu6LVu2BDZepvLOO+8wd+5cBg4cyPjx4xk7diwzZsygRYsWpFIpQus8WejRAyZOLLuf32WXwa9dQbz7LnzxxaaPvfVWmDEj/XyrWTPYeef0RL0zZ8Lrr8Pdd8PixdufZc89nRBXkiRJkkrb7rtDhw7w8cdBJyldySQMGBB0CkmSJEmSJEmVVSiVKs9vz5IkSZIkSZIkSZIkSZLKxpKpS/jkX5/wxeAvCIVCmy1Z2VrhjDCRrAg1GtfggGsOoN3J7YjmRksgrSRJkiRJUsWUSsHgwXD55enJlVauLJtxo9H0ZNkHHQRPPAENGpTNuJIkSSp/VpdqxONxMla3W2xEMglnnQVffgn//Cf06rXtY02YkD6vrP7fWxLCYahVK10Y06xZ0Gk2rqioiH/84x/cdNNNANSrV482bdrQoUMH2rVrx+DBgxk9ejQjRoygd+/e652bTCYJh8Pss88+tGrVimeeeYbLLruM++67jyeffJL+/fuTSCTWK2t55hk477x0eU5VEgrBH/8I//pX0EkkSZIkqfJ77TU45RRYtSroJKUjMxNOOgmGDg06iSRJkiRJkqTKyuIVSZIkSZIkSZIkSZIkVVnJeJKpr01lzG1jWPDFApKJJMlYslTGilaLQgr2OWsful7alTp71CmVcSRJkiRJkiqCoiJ48UW47TaYNi29nkiU/DjVqqW/DhgAl14KLVqU/BiSJEmqvFIpeP55uOoq6NQJ7rgDmjffunO/+w722w+WLSvdjKUhHE6XFU6YEGxp4dSpU/n000+ZP38+e+21F4cffviafS+//DJfffUVu+++Oy1btqRRo0bUqlWL7OxsevfuzTvvvMPYsWPZb7/91pTtrP769ttvc/LJJ3P33Xdz9tln87///Y/TTz+dM844gyFDhmxQvDJ9OrRvD/n5QXwXglO9Ojz0EJx2WtBJJEmSJKnyS6Wgd28YNQpisaDTlLyaNdOvCdarF3QSSZIkSZIkSZWVxSuSJEmSJEmSJEmSJEmqkuZ+OpfnTnqOgiUFFK8sLrNxw9Ew4UiYdqe244h/HUFmtcwyG1uSJEmSJKk8+vJLuOceeOYZiEbTkxnH49t/vby89ORUTZvCNdfASSdBTk7J5ZUkSVLVU1AAd9+d/n/reefB3/6WLqXYlJ9+gjZtYMmS9P9NK6JoNP1/6q++guzssh37kUce4V//+heTJ0+mZs2aZGdn07JlS4YNG0ajRo0AiMViRKPRDc6dM2cOJ5xwAj/99BPDhw+nffv2a/atLl656qqrGDZsGJMnT6Z69erMmDGD3XffnWbNmjFz5kySySThcHid89LPMwoKSv/ey5O8PJg4EfbYI+gkkiRJklQ1LFiQfg62YkXQSUpWbi4MGQJ9+wadRJIkSZIkSVJlZvGKJEmSJEmSJEmSJEmSqpR4YZz3rn2Pzx78jHjBDszguYMysjPIqpnF7//3e3Y7aLfAckiSJEmSJJUXy5fDmDHw6afwwQcwaRKsWpWe5Lm4GBKJdCFLKgUZGRAOpyeDDoWgsBBatIBu3aB7d+jaNT3RtSRJklSS5s6Fv/4VRo6Ef/wD+vdP/7/0t44+Gt55J/3/2IosJwf+8Id04UxZSCQS3HvvvVx33XV06NCBE088kRYtWlCtWjWaNm1K8+bNNzhn9XQJyWSSSCTCpEmT6NKlC+3bt+ezzz7boERl2bJlNG3alP79+3PvvfeSSCSIRCK0bduWb7/9lmQyCUBBQQE56zQ47rsvfPZZKX8DypmcHFi5cuO/45IkSZKk0vHf/8IFF6RfI6sMMjPhsMPg1VeDTiJJkiRJkiSpsrN4RZIkSZIkSZIkSZIkSVXG3E/n8txJz7Hqp1XE84MrXVlXRk4Ge526F4ffeziZ1TKDjiNJkiRJklSuLFoEEybADz+ky1UKC9PlK9nZ6UmAa9aE9u2hdet0CYskSZJUFj75BC6/HGIxuPdeOOCAtfueew7OOgvy84NKV7JycuC992C//Up/rFGjRnH00Udz1FFHMXjw4PWKT7bWpEmT6NChAz179uT999/fYP/DDz/M5ZdfzowZM2jYsOGa7UcffTRvvPEGnTt3Zvz48Vx//fUMGjRozf7HH0//zFeu3K5bq3AiEejXDwYPDjqJJEmSJFUtqRT07g2jRqX/7lDR1awJ06ZBvXpBJ5EkSZIkSZJU2WUEHUCSJEmSJEmSJEmSJEkqbalUinf/9i6f3PsJ8YLyUbiyWrwgzldPf8XU16dy6qun0qhLo6AjSZIkSZIklRs77wxHHBF0CkmSJGl9XbvC2LHw9NNwyinQvTvcdlu6pOTccytP6QpAQQGcdBJMnZouQNxac+bMoX79+mRmZm7V8fF4nKeeeop4PM6tt95KTk4O8XicZcuWkZOTQ25u7lZdZ8yYMQD06tWLRCJBJBJZsy+VSvHUU0/RqVMnxo4dy+eff87bb7/NV199RXFxMQAzZ87k0EMPpVmzZiSTScLhMACnngqXXrr191/RZWbCFVcEnUKSJEmSqp5QCP7zH9hjj4pfvJKbC489ZumKJEmSJEmSpLIRDjqAJEmSJEmSJEmSJEmSVJqSiSQv9nuRT+/7tNyVrqwWL4yzauEqhhw0hO/f+z7oOJIkSZIkSZIkSZK2IBSC00+H775LT4baoQN06waFhUEnK3mLF8Nf/7r5Y1atWsVjjz1G9+7dqVWrFt27d+f000/n2Wef3aoxioqKeOmll2jTpg277bYbU6dO5ZZbbuH888/n1FNP5fTTT+fLL7/c5PmJRAKA6dOnA9C4cWMikQjJZHLNMfPmzSMrK4uxY8dy0kkncdddd1FQUMBJJ53EhRdeCECDBg14++23Ofvss9eUrkB6stj+/SEa3arbqfB23x3atw86hSRJkiRVTQ0awBtvpJ+LVlS5uXD55dC3b9BJJEmSJEmSJFUVGUEHkCRJkiRJkiRJkiRJkkpLIpbgmeOe4YdRPxDLjwUdZ4tiq2I8fczT9B3Wl1bHtAo6jiRJkiRJkiRJkqQtyMuDQYOgUSO46CL4tf+jUikogIcfThfNdO688WMefvhhBg4cSMuWLTn11FOZP38+r732Gm+99RYLFy7kkksu2ewYhYWFJJNJdtllFx5//HFuuukmZs2aRZs2bSgsLGTmzJm8+OKLPPHEE5x66qkbnL+6ZCU/Px+A3F9npw2FQmuOqVmzJscddxyNGzemQ4cOtGnThubNm9O0aVMikQhvvPEG06dPJ5lMrle6strll8PgwRAr/y8975Bq1eCaa4JOIUmSJElVW/fu8MILcMIJ6eflFUluLpxxBtx0U9BJJEmSJEmSJFUloVQqlQo6hCRJkiRJkiRJkiRJklTSkokkz/Z9lplvz6wQpSvrysjJ4NRXTqX5oc2DjiJJkiRJkiRJkiRpK7RuDd99F3SK0hMKwZFHwmuvbbhvwoQJdOnShf33358nnniCFi1akJGRwVtvvcVJJ53EypUrmTJlCi1bttzk9b/99lv69OlDdnY2S5cuZa+99uLRRx+lUaNGLF68mCeeeIK//OUvdOjQgQceeID99tuPVCq1XrHKkiVLOOKII/j+++/59NNP2W233TYYJz8/f00py2/17NmTjz76iPfff5+ePXtucH2A/feHceO28ptWQVWvDj/9BFlZQSeRJEmSJL30UroItaKUr+TmwkknweOPw0Y6TSVJkiRJkiSp1PgnSUmSJEmSJEmSJEmSJFU6qVSKV859pUKWrgDEC+IMO24Ycz6eE3QUSZIkSZIkSZIkSVvw2Wcwp5K/tJdKwciRMH/+hvseeOABAP7yl7/QqlUrMjIyiMVi9O7dm/POO49UKsXDDz/MypUrN3LdFACZmZm0bNmSb775hng8zqBBg2jUqBGxWIy6dety8cUXc8oppzBp0iTeffddgA1KUapVq8aUKVMoLi6mfv36G72P1aUrqVSKZDJJKpUiHo8DcNFFF3H99dfTqlWrjV4f4LrrIC9va75jFVNODlx8saUrkiRJklReHH88vPJKutCkvMvNhQsvhCeesHRFkiRJkiRJUtnzz5KSJEmSJEmSJEmSJEmqdMY/OJ7Jz02ukKUrq8VWxXjqiKfIX5wfdBRJkiRJkiRJkiRJm3HXXVBQEHSK0hcKwUMPbbh94cKFANSuXRuARCJBJBIB4Nhjj6VJkya8+eabTJkyBVhbtpK+ZrrcpF69erRs2RKAGjVq0KVLFwCi0SgAOTk5HHLIIYRCIaZNm0ZRUdEGOb7++muysrI44IADKNjCDyQUChEOhwmFQmRkZABw8sknM2jQIBo0aLDJ8446Cnr2hF9jVTp16sANNwSdQpIkSZK0rkMPhffeg/r104WZ5U04nC5d+cc/4M47038/kCRJkiRJkqSyZvGKJEmSJEmSJEmSJEmSKpWlPyzlnavfIbaq4paurBYviDN8wPCgY0iSJEmSJEmSJEnahJ9/huHDIZkMOknpKyyE++6DeHzdbYVEo1Fq167NypUrAQiHw4TD6akMWrduTefOnZk5cyaTJ08G1patrKtGjRp06tSJ7OxsfvnlF3755RcgXdKSSCQIh8NkZ2cTCoXIzMxcr7wl+es3f8aMGSxevJhmzZpRp06dNdtL2pNPls+JbndUTg48+2zlvDdJkiRJqui6doXp0+G00yAaLT/vkc7Lg7ZtYeJEuPzyoNNIkiRJkiRJqsosXpEkSZIkSZIkSZIkSVKlkUqmeP6U54kXxrd8cAWQKE7w/bvfM/mFyUFHkSRJkiRJkiRJkrQRjz8OG+kRqbTicXj11bXr0WiUzMxMCgoKWLVqFbB+sUrdunVp164dBQUFTJs2jUQisclrH3zwwbRt25bFixczceLENdeKRCIA/PDDD8TjcZo2bUp2dvaa8pXV482YMQOAmjVrAqwpfylpO+8Mjz2Wnly2ssjJgXPOgf33DzqJJEmSJGlTqlVLPx8Nh/sAC4D8wLKEw+nnktddB59/Dq1aBRZFkiRJkiRJkgCLVyRJkiRJkiRJkiRJklSJjH9oPIu+XkQqkQo6SomJ5cd45ZxXyF8c3IcjJUmSJEmSJEmSJG3cffdBQUHQKcrOihXwz3+uXY9EIjRp0oSCggJmzZq1XrHK6mKUpk2bEo1GWbBgwZpylt9KpVI0adKEc845B4AbbriBzz77DIA5c+YwZMgQbr/9dho3bszRRx8NrC1cWf31hBNO4Ntvv+WWW24p0XvemBNPhJ49ITOz1IcqE3XqwO23B51CkiRJkrQl8+bNo06dL6levSO77DIKKACKymz8UChdANOuHUycCH/5C/zalypJkiRJkiRJgbJ4RZIkSZIkSZIkSZIkSZXC0h+W8s7V7xBbFQs6SomLF8QZPmB40DEkSZIkSZIkSZIkrWPZMliwIOgUZW/CBPi1UwWAHj16EIlEmDRpEkuXLl2zfXXxSp06dUilUixbtozq1atv9tqnnHIKN954Ix9//DGHHnoo++23H6eeeioXXXQR9erV44knnqB9+/YbPbdVq1a0atVqh+9vaz35JOTklNlwpSYnB559tnLciyRJkiRVZqlUioYNGzJo0CBq1oxwyy0/8fbb89h33wmEw6uAFaU2dnZ2+nHkkfDaa/DFF7DnnqU2nCRJkiRJkiRtM4tXJEmSJEmSJEmSJEmSVCm8dsFrxAvjQccoFYniBN+/9z3fv/d90FEkSZIkSZIkSZIk/WrixM2XVfTvny4oWf3YGnvtBffcA6NHw6pVa8/9fhMvFe6zD/zjH/DhhzBrFuTnw8qV6QlQb7gB8vI2ft4ZZ8A778DChVBcnD5vyhR48EHYbbfNZ0yl0mOt1qFDB3bbbTc+/fRTpkyZAkAymVxTvLLLLrsQj8dZvnw5oVCIZDIJwDfffMOIESMACIVCAOy0007ccMMNvPDCC/Tt25dYLEYoFOLqq6/m5Zdf5tBDD92q72NZ2HlnGDly09/jiiAnB/79b9h//6CTSJIkSZK2ZPVz5zPPPJMDDjiAP/3pTzRpEueTT7qxaBFcddUP1Ku3iFAoHyja4fHCYaheHWrVgquvhpkz06UrPXvCr1EkSZIkSZIkqdzICDqAJEmSJEmSJEmSJEmStKOWzV7GrA9mkUps5WxFFVBsVYzRt45mt4O3MMuRJEmSJEmSJEmSpDIxfjwUFpbsNQ8+GC6/fOuP/8Mf4IILNtzevn36cdJJ0K0bLF++dt+dd8Kf/7z+8dEo7LFH+nHKKdClC0yfvvExIxGYMAGaNUuv77LLLhx++OHcf//9vPDCC3Tr1o1UKkUkEgFg8uTJAOyzzz4AhMNhAHr16sWSJUv48ccfadiw4ZrrJ5NJjj/+eI488kiysrK2/psRgM6d4fXX4cgj0+U1FUlubrq056yzgk4iSZIkSdoWmZmZPPHEE+y333784Q9/YNiwYTRo0IDbb9+L22+Htm1P58cfW1Ot2lEsWrQr8XgNMjMTQA7FxRu/ZjgM1apBLJZ+3r/XXnDggdCjB/TuDRnOWChJkiRJkiSpnAsHHUCSJEmSJEmSJEmSJEnaUZ8+8CmpZOUtXVlt9kezWf7j8i0fKEmSJEmSJEmSJKnUjRrFJics3V5Ll8KIEfD3v8ODD27dOUuWwD//CcceC0cdBc8+u3Zf27Zw2WVr13Ny4JJL1q6/8AL87ndwzjmwcmV62047wbnnbnq8Vatg3Li169FolIsvvpjMzEweeeQRRo4cSSQSobCwkC+++II77rgDgNNOOw2A4l+/aZ06dSIjI4PFixevd/3VxSzlvXRltZ494eWX00UmFUVuLtx447aV/EiSJEmSyod4PE5ubi73338/33777Zrn3QDz58/n22//x5lnLmTu3A4sWhThscdeZejQldx0U7rAtV8/OOEE6NMnXb567rnwl7/A4MHw3Xfp8taxY+HWW9N/Z7B0RZIkSZIkSVJF4J8yJUmSJEmSJEmSJEmSVKElihNMeGgCieJE0FFKXSqV4tMHPuXQWw4NOookSZIkSZIkSZJU5U2cWPLXHDIk/QDo3x8uvHDzxz/9NFx11drSFEgXt7RqBe3bp9f322/tvtxcyMxcuz5wIHzzTXr5+OPh6KPTy+se81vJJHz44frbWrVqxS233ML111/PEUccwWGHHUb9+vX54IMPWLZsGY8++ih77bUXqVSKaDQKwGuvvUZGJZm99Xe/g3fegd691/9ZlEc5OXDvvZsv15EkSZIklV+rn0sfeOCB/OlPf+Kvf/0re+yxB3/4wx945plnAOjcuTMAtWrV4pxzfh9YVkmSJEmSJEkqK+GgA0iSJEmSJEmSJEmSJEk74tsXvyWVSgUdo0wkihKMf3B8lSiZkSRJkiRJkiRJksqzFStgyZKgU8BHH21Y9JFKwdSpa9fX3b9kyfqFMYMGwaGHwoAB0KtXelssBsOGbX7cyZM33HbFFVfw7LPPcvLJJ/Ptt98yYsQIWrduzUMPPcTpp58OQCgUIhQKAVSa0pXVunWDjz+G5s3TBTflTWYm1KwJzz5r6YokSZIkVRbXXHMNxxxzDDfccAPTp09nyJAhtG7dmm7dugEQj8erzPusJUmSJEmSJFVtFq9IkiRJkiRJkiRJkiSpQht922iKVxQHHaPMpJIpvn3p26BjSJIkSZIkSZIkSVXasmUQjQadYuNq14ZDDlm7/sor6+8/4QR477308u9/D++8A48/DtWqwWefwUEHwaefbn6M/PyNbz/yyCMZPHgwn376KfPnz+e1116jb9++ZGdnb/8NVSDt2sG338If/wg5OUGnWSs3Fw4/HKZPh6OPDjqNJEmSJKkkJJNJAB5++GEaN27M0UcfzaRJkzjkkEPYfffdgXTp6eoCVEmSJEmSJEmqzCxekSRJkiRJkiRJkiRJUoWVvzifxZMXBx2jTBWvKGbSkElBx5AkSZIkSZIkSZKqtIICCJfDT+vXqAHDh6fLVwBGjICnn17/mBUr0gUchYUbnt++PZx+OmRmbn6cVAri8Y3vy8jIoG7dutsevpLIzITbboPRo6F583TpSZBZataEoUPTvxdV+MciSZIkSZVCKpVasxwOh0kmkzRo0IC//vWvLF26lPr169OhQ4cNjpUkSZIkSZKkyq4cvpVLkiRJkiRJkiRJkiRJ2jrzJswjIzsj6Bhlbv7E+UFHkCRJkiRJkiRJkqq0wsLyV7zSqFG67KN79/T6u+/C73+fLklZLRKBDz6A88+H7Gy4/nqoXh2aNUufm5kJF16YLg7ZnIyMdPmMNq1jR/j2W/jjH9Pf65ycshs7Gk2PeeSR6ZKdE04ou7ElSZIkSSVr+fLl5OfnAxAKhYB0qUoqlSL86x8n+vbty6hRo3j44Yc58sgjA8sqSZIkSZIkSUGperNOSJIkSZIkSZIkSZIkqdKY++lcYvmxErlW+/7tOW7wcZs95odRPzDkoCEb3bfzXjvTYUAHGnZpyC4ddiGaGwVg6Q9LuXe3e0sk42oFPxdQ8EsBObXKcGYeSZIkSZIkSZIkSWtEIusXmgStXTt44w3Yddf0+jPPwJlnQnHx+sf17Jk+FuCXX+Cmm9LLK1fCHXesLW05+WS44opNj5dKpb8H2rRUKkUoFOeWWyJcfXWYxx+Hu++G/HxYsaJ0xqxWLf11wAC49FJo0aJ0xpEkSZIklZ3bb7+dhQsXcsghh7DPPvvQokULotHoesesXLmSRo0aseeee67ZtrqkRZIkSZIkSZKqAotXJEmSJEmSJEmSJEmSVGHN+mAWyXgy6BgA7Hbwbux3+X5lMlY0J8r8ifNpfkjzMhlPkiRJkiRJkiRJ0vqysyFZPl6qpFcveOkl2Gmn9Pqdd8JVV2382Hr11i5nZUFm5tpylpo11+5bd3lj4vH096CqSyaTLFmyhHnz5jFnzhzmzJnDL7/8Qjwe/7V4JbTmayQS4W9/q8mSJZ144422fPVVdaJRWLlyxybCzc1Nf23aFK65Bk46CXJySuDmJEmSJEmBKygo4OabbwZg2LBhtGnThh49erD//vuzzz770KhRI7Kzs3nwwQd55513uPfee2ndunXAqSVJkiRJkiSp7Fm8IkmSJEmSJEmSJEmSpAprwRcLSu3aT3R/YoNtRcuKNnl84dJCpo2Yxvzx88mtm0vnCzuXWrZ4YZx54+dZvCJJkiRJkiRJkiQFZEeKVwYOhBtvTC8PHgxnn7123667QseO6eXVXyFdrnHssenlxYthzJj08nHHwbBh6RIVgKefhpdfhgMOWHtuYSFMmJBenjRp/WsOGwYPPwx168JNN63d99lnm7+HSATC4S3fa2VUVFTEpEmTmDhxIosXLyYSiQBQvLrBZh2pVGrN13g8zi+/LCEcfpvjj3+fgw+uyfTpjVi0qAXz5jXnxx9zycxMl7AUFEAisf61wuH0711GBuTnp4tWunaFHj3SP++99ird+5YkSZIklb25c+dSrVo1mjdvTrdu3Xjrrbe4++67qVGjBu3bt6d79+4ccsgh3HXXXTRr1owGDRoEHVmSJEmSJEmSAmHxiiRJkiRJkiRJkiRJkiqk/MX5FK/YcOKakjJnzJxtOn7SkElMGpKepah9//alWrySKE4w64NZdL+me6mNIUmSJEmSJEmSJGnT6tWDeLzkr3vwwekylt/aeed0oQrAqFFw0EHp5WOPXVu6AnDaaenHun74AXbbLb383Xfw0ENwwQXp9eOPTz/WtWoVXH315nPWrbvle6lsFi5cyLhx4/j6668JhULEYjEAEr9tSNkKsViM3NzF7L33YmASGRkZJJMh8vI6EonsS0FBLQoLQ6xcmS5gqVYtXZRTpw506JAuWcnOLuEblCRJkiSVOy1btuSaa67h+uuvZ8CAAZx33nmMHTuWUaNGMXbsWD766CP+/e9/s2zZMvbYYw/Gjx9PmzZtaNSoUdDRJUmSJEmSJKlMWbwiSZIkSZIkSZIkSZKkCmnxlMVk5GSQKN72SWwqg8XfLg46giRJkiRJkiRJklRlRaPQvDlMmRJ0km134YXw0Udw5pmwzz5Qu3a63GPOnHSpyx13wLRpm79Gp05lkTR4qVSKb7/9lg8//JAlS5aQTCZJJpMlPk781xaflSs/JSNjItWrV6d37+60b9+ecDhc4uNJkiRJkiqOa6+9lq+++orHH3+cY445hosvvpjjjjuO6dOnM3PmTP7+97+zfPlyRo8ezYABA9htt904//zz6devX9DRJUmSJEmSJKnMhFKpVCroEJIkSZIkSZIkSZIkSdK2mvHODJ478TmKlhWVyPXa92/PcYOP2+wxb17+Jp/c+8k2XWvpD0u5d7d7SyDh+qo1qMaf5/+5xK8rSZIkSZIkSZIkaesMGABPPhl0irKXmZni738PcfXV23d+cXExr7/+OgUFBfTt25fMzMySDVhCVqxYwYsvvsjcuXOJxWJlPn40GqV27dqceOKJ1KlTp8zHlyRJkiSVrlWr4IsvYPx4+O47WLkS8vMhHoecHMjNhXr1UnTsGKJu3R/44x+PZLfdmvHGG2+sd52dd96Zhg0bcvTRRzNp0iRef/11HnvsMQYMGBDMjUmSJEmSJElSADKCDiBJkiRJkiRJkiRJkiRtj3hBHFJBpwhOojgRdARJkiRJkiRJkiSpSjvgAHj22fREqVVJVlaKzp1DpFIpQqHQevsSiQThcHiD7etauXIlQ4cO5eWXX+bss89m//33p1+/fvz+97+nVq1apR1/i1KpFJMmTWLEiBHE43GSyWQgOWKxGIsWLeKhhx7ioIMOYr/99iMcDgeSRZIkSZK046ZOhREj4MMP4dNPYeHCdMFKcTEUFm78nFAoRLVqkEg0Ix7/ku+++4LOnT/immu6ccwxESZN+oTFixdzySWXcP311zN79mwuvfRSevbsWbY3J0mSJEmSJEkBs3hFkiRJkiRJkiRJkiRJFVJpF4880f2JDbb9MvOXUh1zWyTjwUzuI0mSJEmSJEmSJCmtUyeoij0YhYUhOnZMT/66unwlFosxefJkJk+eTO/evaldu/Ymz69Vqxa33HILp59+Op9++imjRo3i4osv5vzzz6dDhw6cffbZHHvssey6665leFdpK1as4MUXX2Tu3LnEYrEyH/+3UqkU8XicUaNG8dVXX9G3b1/q1KkTdCxJkiRJ0laKx+HVV+G222DSpPS2dUtWtvTUM5WCFStWr2UAnZkwIcGZZybIyIjQpMlScnPbsf/++wPQpEkTmjRpUtK3IUmSJEmSJEnlnsUrkiRJkiRJkiRJkiRJqpAiWREIld7154yZU3oXLwHhaBWcwUmSJEmSJEmSJEkqR9q2XX+y1Kqidu0QO+2UXg6F0i/aPvzww/zpT3+if//+HHnkkZs9PxQK0apVK1q1akWfPn2YM2cOU6dOZdy4cTz77LNceumlXHrppXzzzTe0bt26lO9mrdmzZ/PUU08Rj8dJJpNlNu7WiMViLFy4kIcffpgTTjiBPffcM+hIkiRJkqTNmD8fHnoI7r8/Xa6ytjylJEQoLIwAMHnyQYTDn3HDDWGKiuB3v0uQmRkpycEkSZIkSZIkqUJw9gVJkiRJkiRJkiRJkiRVSNGcaNARAhXxQ5GSJEmSJEmSJElSoKJR2HffoFOUrXA4yRFHQCqVWrNt6dKlfPbZZwC0b9+emjVrbvE6q8+PRqM0b96cww8/nD59+rDTTjuRmZnJOeecQ+vWrdcUoKRSKaZPn87ChQtL4a5g+vTp/Pe//6W4uLjcla6slkqliMVivPDCC0yaNCnoOJIkSZKkjSguhr/+FZo3h9tvh59/LunSld/KJJnM4uOPo5xyCrRqFeHXp+iSJEmSJEmSVKVkBB1AkiRJkiRJkiRJkiRJ2h6Z1TLLfMyeA3vS68ZeAHwx+AuGnz18zb4au9Zgl467AKz5ChDNjdLq2FYA5C/OZ86YOSWSpaoXz0iSJEmSJEmSJEnlwdVXQ79+pT2JavmRmQlXXAHJZJJQKEQ4HGbixIl8+OGHtGzZkk6dOgHpkpBQKLTJ66zet/q4WCzGbbfdxrhx4xgwYAB/+9vfAIjH42RmZvLGG29w0UUXUb9+ffLy8mjRogWnn346Bx100A7f05QpU3j++eeJx+M7fK2yEI/Hee2114jH42u+35IkSZKk4E2cCCeeCAsWQGFh2Y+/cmX60bMnXHgh3HwzZGWVfQ5JkiRJkiRJCoLFK5IkSZIkSZIkSZIkSaqQ6rauSyw/FnSMNXY7eDeOG3zcBtvzds7jlJdPAeCHUT8w5KAhJTJe/X3ql8h1JEmSJEmSJEmSJG2/o45Kl5FUFY0a5bP33tWACIlEAoD//Oc/zJo1i2uuuYa2bdsCbLZ0ZV2hUIhkMsl1113Hc889xx577MEtt9xCvXr1AMj89ZtbUFBAy5YtmTt3LtOmTeODDz5g+PDhDBs2jEMOOWS77+f777+vUKUrq8Xjcd58802ysrJo165d0HEkSZIkqUorLoYbb4R//hMKCoJOk87w0EPwwgvw3HPQpUvQiSRJkiRJkiSp9IWDDiBJkiRJkiRJkiRJkiRtj+ya2eTWyQ06RiAiWRGaHtg06BiSJEmSJEmSJElSlReJwGWXQXZ20EnKwnIyM+/m66+/JpFIEIlEePLJJ/nPf/5DnTp1uPTSS6lRo8Y2X/Wpp57ijjvuYI899uD++++nXr16pFKp9Y459thjeffdd/nuu+94+OGHqVGjBj169KBVq1YAGxy/NebPn8///ve/Cle6slo8Hmf48OHMmDEj6CiSJEmSVGVNmQJt2sC995aP0pXV8vNh1izo2RP+8hdIJoNOJEmSJEmSJEmlK5TanncQSZIkSZIkSZIkSZIkSeXA00c/zbTXpwUdo8xl1cjitNdPo0n3JkFHkcqdeDzOTz/9REFBAfF4nHg8TigUIiMjg4yMDGrWrEmtWrUIhUJBR5UkSZIkSZIkSZXEwoXQrBkUFgadpHRlZRURDjegRYvGtGnThjlz5jBu3DiaN2/Otddey9lnn72mkGVLkskk4XCYF198kWuuuYYZM2bw3//+l9NOO22z5xUVFfHggw/ypz/9iUGDBnH99devtz+VShEKhfj++++ZN28ehYWFtG7dmoYNG653XCwW4/7772f58uXb/o0oZ7Kysrj00kvJzc0NOookSZIkVSkTJ8LBB8Py5VCeZ/PLzYU+fWDoUMjICDqNJEmSJEmSJJUO//wpSZIkSZIkSZIkSZKkCqtpz6bMfGcmieJE0FHKVKwgRoN9GgQdQwpcPB5n4cKFzJ8/n9mzZ/Pjjz+ybNkyMjIy1itWWT3BFqQn8UqlUtStW5dmzZrRqFEjGjZsaBmLJEmSJEmSJEnabvXrw2GHwWuvQTIZdJrSkZkJF1+cwYEHDuahhx7i448/pk6dOvTr149LLrmELl26ABCJRFixYgV5eXmEw+FNXi8cDrNw4UIuu+wy5s6dy2233Ubfvn03efzq13uWLFnCu+++S506dejYseN6+wBCoRCxWIxTTz2ViRMnUqNGDQDq1q1Lv379OOuss2jcuDEjR44kPz+/pL49gYrH47zyyiuccsopQUeRJEmSpCpj9Gg44ghYuTLoJFuWnw+vvAJHH53+mpkZdCJJkiRJkiRJKnmhVKo8d2RLkiRJkiRJkiRJkiRJm/bDqB8YduwwipYXBR2lTNVoXIMr5lwRdAwpMAsWLODjjz9m8uTJhMNhkskk8Xh8u66VmZlJKpUiMzOT/fbbj44dO5Kbm1vCiSVJkiRJkiRJUmU3bRq0bw8FBUEnKR077QTTp0OdOun1VCrF/Pnzadiw4ZpjVhegHHDAAeTl5fG///2POqtP+FUikSASiTB16lRuvPFGhg0bxsknn8z//ve/rcoxZswYTjzxRPbcc0+eeOIJmjVrtl7xCsDcuXMZPnw41apVY9GiRSxfvpxx48bxwQcf0K1bN26//Xbefvvt7X59qTyKRqMcf/zxtG7dOugokiRJklTpjR8PvXrBqlVBJ9k2OTlwyCHw8ssQiQSdRpIkSZIkSZJKVkbQASRJkiRJkiRJkiRJkqTt1aBDA2KFsaBjlLlGXRsFHUEqc/F4nMmTJzNmzBh++eUX4vE4qVRqh69bXFwMQCwW44MPPuCDDz5g9913p1u3bjRq1Gi9SbokSZIkSZIkSZI2Zffd4f/+D268seJNvLolubnw5JNrS1cAQqEQDRs2XK/0JBQKMWfOHD7++GOADUpXACK/zux6yy23MGzYME444QRuuOEGYG0py6YkEgm++OILFixYQP/+/dl1113XjLuuRo0acdFFF623bdGiRdx3333cdtttvPzyy2RmZm7jd6F8i8ViDB8+nKZNm5Kbmxt0HEmSJEmqtCZPTpeXVMTn/gUF8N570L8/DB0Kvj1SkiRJkiRJUmVi8YokSZIkSZIkSZIkSZIqrOya2ezabVdmjZoVdJQyk1ktk47ndgw6hlRmkskko0ePZsyYMcDaopTSEI/HAfjuu++YPn061atX56ijjqJ58+alNqYkSZIkSZIkSao8rrgCnnoKvvwSksmg05SMzEzo3RuOO27j+9ctPUmlUuy6666MHz+eefPmAenXXzIy1k5rkEgkeOyxxxgyZAgNGjTgzjvvpFmzZgCbLV0B+Pnnn/noo4+oXr06nTt3JhKJrFf88lvJX38I4XCYnXfemf/7v/9j/vz5W3nnFU88HueVV17hlFNOCTqKJEmSJFVKq1alS1dWrAg6yfbLz4eXXoJ77oE//SnoNJIkSZIkSZJUcsJBB5AkSZIkSZIkSZIkSZJ2xAFXH0BmtcygY5SZaF6UFoe1CDqGVCYWLVrEgw8+yOjRoykuLi7V0pV1pVIpYrEYP//8M8OGDeOll16iqKioTMaWJEmSJEmSJEkVVyQCzz4LWVlBJyk5ubnw6KNbd+zqApSOHTty9NFHA6wpXUmlUgA8+eSTXHjhhTRp0mRN6UpyK1tqZs2axaeffkrr1q1p167dFo8Ph8OEw+E1469atYqGDRuSmVk5X19OJBLMmDGDhQsXBh1FkiRJkiqlK66AZcvg16e4FVZ+Plx3HUybFnQSSZIkSZIkSSo5Fq9IkiRJkiRJkiRJkiSpQmvZuyXR3GjQMcpERk4G+/9pf0LhUNBRpFKVTCYZNWoUjz76KIsXLyYWiwWWJRaLMXnyZP71r38xc+bMwHJIkiRJkiRJkqSKYffd4e9/h7y8oJPsuNxcGDwY6tTZ8WutLmXZZZddaNOmDQMHDuS0004DWFOOsjmJRIIvv/yS2bNn07VrV5o1a7bedTdldeFLKBRi+PDhW13yUlElk0nGjRsXdAxJkiRJqnRGjYKnnoKCgqCTlIyiIjj5ZKjkT5MlSZIkSZIkVSEWr0iSJEmSJEmSJEmSJKlCC4VD7Pen/cjIyQg6SulLQYdzOgSdQipVixYt4sEHH2Ts2LHE4/Gg4wAQj8fJz89n2LBhvPTSSxQVFQUdSZIkSZIkSZIklWNXXAE9ekBOTtBJtl9uLvTvD8ceW7LXPeqoo/j66685++yzt3hscXHxmuVYLMbYsWPJzMykU6dOZGVlbfH8RCKxpphlxIgRTJ48mWg0uv3hK4BkMsnXX3/t61mSJEmSVIJWroRTToH8/KCTlJxkEqZOhXvuCTqJJEmSJEmSJJUMi1ckSZIkSZIkSZIkSZJU4XU8pyOkgk5RukLhEK36tCK3Tm7QUaRS8/333/PYY4+xePFiYrFY0HE2EIvFmDx5Mo899hj5lekT1JIkSZIkSZIkqUSFw/Dyy9ChA2RnB51m2+XmQp8+cP/9weZ4+umnue6663jllVcYNWoUH3/8Ma1bt2b//fcHIB6Pb/b8SCTCwoULufDCC7nyyitJpSr5i8q/CoVCTJo0KegYkiRJklRp/OlPsHx50ClK3qpVcP31MG1a0EkkSZIkSZIkacdZvCJJkiRJkiRJkiRJkqQKL7duLnuesCeRzEjQUUpNRnYG3a7uFnQMqdRMmTKFp59+ulwWrqwrHo/z888/88gjj7C8Mn6SWpIkSZIkSZIklYisLHjrLdhzz4pVvpKbC716wdCh6QKZoBQWFjJ69Ghuvvlmjj/+eM455xymTp1K7dq117xGk5GRsd45iURizfKcOXMYOHAgrVu35uGHH+bwww8nKyurTO8hKLFYjLFjx1aZohlJkiRJKk1ffAFPPQUFBUEnKR1FRTBgQNApJEmSJEmSJGnHWbwiSZIkSZIkSZIkSZKkSuGIe48gIydjywdWQBk5Gex9xt407NQw6ChSqZgyZQrPP/888Xg86ChbJZlMsnz5ch599FFWrFgRdBxJkiRJkiRJklROVasGo0dDly6QkxN0mi3Ly4M+fWD4cMgI+KXX7OxsHnvsMb766iuuvfZadtppJxKJBO+++y6nn346AwYMYMSIEeudE4lEWLx4MX/729/o2LEjf//732nbti2DBw+mVq1aAd1JMAoKCpg9e3bQMSRJkiSpwrvjjnQ5SWWVTML48TBtWtBJJEmSJEmSJGnHWLwiSZIkSZIkSZIkSZKkSiG3bi7HPnEs0dxo0FFKXPZO2Rx212FBx5BKxQ8//MALL7xQYUpXVkulUuTn5/PEE09QUFAQdBxJkiRJkiRJklRO5eXByJFw2GHp5fIqNxfOPhueeir40pV1tW3blv/7v//jm2++Yc6cOdx9991Uq1aNoUOHMm7cuDXH/fzzz9x77720bduWW2+9lU6dOvHUU0/x9ttv065dO8LhqjW1QiwW4/vvvw86hiRJkiRVaL/8Ai++CIlE0ElKVyIB//pX0CkkSZIkSZIkaceEUqlUKugQkiRJkiRJkiRJkiRJUkkZdtwwpo+YTqK4cnzKMSMng35v9qPpgU2DjiKVuMWLF/PII48Qi8WCjrLdIpEI9erV47zzzqtyE3ZJkiRJkiRJkqStl0qlS00uuggKC6G8vDySnZ0uhHnqKejdO+g0W2/ZsmUUFhZSv359AO644w6uueYaAI455hj+9Kc/0bNnTwCGDx/OF198scVrtm/fnuOOO27N+qBBgzY4ZuDAgWuWX375ZSZNmrTZazZp0oQ999yTXXfdlRo1apCbm0sikWDx4sV8/fXXfPrppySTyQ3O2WuvvWjYsCE777wzGb824fzwww8MGTJki/exWrNmzejfv/9WHy9JkiRJWt/dd8P110N+ftBJSl9eHixalC5mlSRJkiRJkqSKyE95S5IkSZIkSZIkSZIkqVLp81gfMnIygo5RIjJyMmh/ZntLV1QpJZNJnnvuuQpdugKQSCRYsmQJo0ePDjqKJEmSJEmSJEkqx0Ih6NcPpkyBnj3TE5oGLTcX+vaFGTMqVukKQM2aNdeUrgAceOCBnHjiiVSrVo1XX32VP/zhD5xxxhk8+uijTJs2LbCcPXr0YP/996dx48bUqFGDjIwMsrKyaNSoEb179+aMM84gFAqtd07r1q3p3LkzDRs2XFO6sj0WLFiwo/ElSZIkqcpKJuHOO6tG6Qqk/27xzDNBp5AkSZIkSZKk7WfxiiRJkiRJkiRJkiRJkiqV3Lq5HDf4OKK50aCj7JgQ5NTK4bC7Dgs6iVQqxowZwy+//BJ0jBIRi8X46KOP+Omnn4KOIkmSJEmSJEmSyrlddoG334aHHoLq1SErq+wz5ORAnTrw4oswdCjUrFn2GUpa165deeaZZ1i+fDkjRoygS5cuvP7661x44YUsX7480GzLly/no48+4qmnnmLYsGF8//33a/Y1a9aMvfbaa73jV61axXfffcf777/PN998s93jxmIxVq5cud3nS5IkSVJV9t57sGJF0CnKzsqVcNttQaeQJEmSJEmSpO1n8YokSZIkSZIkSZIkSZIqnT2P25Puf+1eoctXsmtmc9YHZ5GZlxl0FKnE/fTTT3z44YfEYrGgo5SYeDzOc889RzKZDDqKJEmSJEmSJEkq50Ih6NcPpk2Dyy9PF59Uq1b641arBjvvDAMHwowZ0Lt36Y8ZhN69ezN06FB+/vln3nrrLUKhUGBZPv74Y+69917ee+89pk+fzpQpU3j66afXK0Rp3LjxeueMHj2aZ555hg8//JCffvppu8fOyMhg3rx5232+JEmSJFVl//lPuoykKpk9G374IegUkiRJkiRJkrR9LF6RJEmSJEmSJEmSJElSpXTgdQfS6Q+dKmT5Smb1TE5+82Rqt6wddBSpxCWTSZ5//nni8XjQUUrc0qVLGT16dNAxJEmSJEmSJElSBVG/Ptx6KyxaBI89Bh06QE4ORCIlN0ZmJmRnQ69e8OyzMH8+XHNNuuylKqhVqxZZWVmBjT9z5kySyeR62+LxOMuWLVuzXlxcXCpjFxcXW7wiSZIkSdvp44+DTlD2olGYMCHoFJIkSZIkSZK0fTKCDiBJkiRJkiRJkiRJkiSVlsPuOoxkPMnnj39OLD8WdJwtC0EoK8SX+3zJ8xc9TzQapX///hx66KHsvvvuQaeTSsS4ceP45Zdfgo5RKmKxGB999BFt27alTp06QceRJEmSJEmSJEkVRGYmnHxy+vH113D//fDuuzBrVrqIJR6H/Pytu1a1aumvxcXQsiUceSRcdBHstlvp5S/PVq5cSSy2fa8VDxw4sITTpNWuXZsGDRqsWZ8yZUqpjJNKpSrt63KSJEmSVJqKitLPyTelf38YPHjteii05WvutRcMGABduqSLV3Nz09t/+GHTz9kvuwwOOAA6d17/mLPOgiFDNj9eOAwffpg+f2vPW7kSxo2D3/9+y/cjSZIkSZIkSeWNxSuSJEmSJEmSJEmSJEmqtEKhEIffezg5dXIYe/vY8l2+EoKicBFPFj/JwtELqVu3LgCXXnopHTt2ZOTIkVSvXj3gkNKOSSQSfPTRR9s9uVVFkEgkGDNmDH369Ak6iiRJkiRJkiRJqoDatYOHHkovFxWli1gmTIDRo9OTn/7yS7pUpbg4PbFrZmb6Ua9eejLVbt2gUydo3RoynE2A4uLioCOsp3r16px66qlEIhEAJkyYwJw5c0ptvMr8upwkSZIklZavv4bsbCjJp1QHHwyXX75t59x4I+y00/aN95e/rF+6sjWSyXRZiyRJkiRJkiRVRL5VSpIkSZIkSZIkSZIkSZVaKBSi18Be7NRkJ9645A0SRQmS8WTQsdaTiCT4KfET7+z0DkceeyQ9e/akT58+FBUVMXToUG699VbOPfdcnnnmmaCjSjtk6tSpJJPl699fSUulUnz11Vf07t2brKysoONIkiRJkiRJkqQKLCsrXaLSqROcf37QaSqmHSkeeeKJJzbYNmDAgO2+Xr169Tj99NOpWbMmAF9++SWvv/76dl9va1i8IkmSJEnbbsIESCRK9ppLl8KIETB+PNStCxdeuOVzvvoKpk5Nn3PjjVC//taN1aEDDByYLlIpLk6XyGytb76BVCpd9ipJkiRJkiRJFYnFK5IkSZIkSZIkSZIkSaoS9jl7H3Y7dDdePO1F5n8+n9iqcjDBTAgSoQTvJt6l+mHVufW8W+nRowf11/lk5MUXX8zcuXN59NFH+eSTT+jatWuAgaUdM2bMGIqLi4OOUepCoRBffvklXbp0CTqKJEmSJEmSJElSlZZKpbb73Dlz5pRYjqZNm3LKKaeQ/etst+PGjeOtt94qsetvyo7cvyRJkiRVVaNHQ35+yV5zyJD0A6B//60rXjnwwLXL11yzdeNkZcHQoZCZCXffDSecAM2abX3OZBJmzdq2cyRJkiRJkiSpPAgHHUCSJEmSJEmSJEmSJEkqKzV3rclZH57F4fccTjQvSjgjuLfPZORmsCx7GQ8mH2TvC/bmtttv4/e///2a0pVUKkUymSQnJ4e9996bRCLBvHnzAssr7ajFixezcOHCoGOUiVgsxpgxY5zISpIkSZIkSZIkKWDRaDToCLRr145+/fqRnZ1NMpnkzTffLJPSFSgf9y9JkiRJFc2kSUEn2H633gpt28LXX8Nf/7rt52dmwrfflnwuSZIkSZIkSSptGUEHkCRJkiRJkiRJkiRJkspSKBSi43kdaXF4C1464yXmfjqXRHGCVKJsChKieVFSyRQrO6/k3g/v5bgTjuOqq66iefPmQLpwJRQKrckKMH36dIqKigiHgyuKkXbUuHHjSCaTQccoM/n5+cyePZumTZsGHUWSJEmSJEmSJKnKyszMLPUxatasyeWXX75mfdCgQWuWu3TpwhFHHLHmtd9PPvmEefPmseuuu645pqioiEWLFq1Zr1OnDnXr1gVY8xUgNzeXVq1aAbBs2TIWLFiwxWxlcf+SJEmSVNkUFASdYPscfDBceikUFUG/flBcvO3XSKUgP7/ks0mSJEmSJElSabN4RZIkSZIkSZIkSZIkSVVSzV1rctaos1j41ULG3TOOr4d9TSgcIrYqVvKDhSAzL5OcOjl0u6obzfo0o0v3LuzZZk8eeeQR6tSps/bQUGi98pWxY8fyyCOPsPvuu9OjR4+SzyaVgWQyyZdfflmlildisRifffaZxSuSJEmSJEmSJEkBys3NJSMjg3g8Hsj4bdq0WfPaL8D+++/P/vvvv94xP/zwA0OGDFmz3q5dO3r16rXBtXbeeWdOOeUUAL744guGDx++2bFDoRDVqlXbgfSSJEmSVDUVFgadYNvVrAmDB0M4DDfcAJMmbd91ksmKef+SJEmSJEmSZPGKJEmSJEmSJEmSJEmSqrT6e9Xn2CeO5fB/Hs6koZMYe/tYCn4uIBlPEi/cgcl3QpBZLZNEcYIWv2tBt6u60aRHE0KhECtWrCCZTNK8eXPq1KlDLBYjGo2uKVwJhULE43GGDx/OwIEDWbJkCWeddRY1atQgmUwSDodL7hsglYElS5asN6FUVTF79uygI0iSJEmSJEmSJFVpu+yyC5FIJLDilSBFo1EaNWoUdAxJkiRJqnBisaATbLubboJdd4UPP4Q77tj+66RSUFRUcrkkSZIkSZIkqaxYvCJJkiRJkiRJkiRJkiQBWTWy2PfifelyURfmfTaPH8f9yKwPZzH307msnL+SaG6URCxBoihBKpla79xQRohoTpRUMkUqkaJu67o06dGExvs1ZreDdqNag2rrHV9UVETNmjVZtWoVixcvpm7duhQVFZGVlQXA999/zwsvvMCjjz7KjBkzuPTSS7ljRz4FKQVs3rx5O3R++/btOe6449asDxo0aINjBg4cuGb55ZdfZtKkSVt17aysLLp27cqee+5J7dq1CYfDrFy5koULF/LZZ58xc+bM7c69atWq9f5tS5IkSZIkSZIkqWzVr1+f2FbOmDtp0qQtvsa0sdepli1bttHtAEOGDNmqsdf1wQcf8MEHH2zzeb+VSqVo2LDhDl9HkiRJkqqazMygE2y7xo3TXw88EJLJjR8zeHD6sc8+sKmnv6EQ+JbHiiWZhKlTYfx4+PhjGDsWFi+G4uJ0iU4olP6dzsqCBg2gRw/Ybz/o1Al22y29X5IkSZIkSaoMLF6RJEmSJEmSJEmSJEmS1hEKhWi0byMa7duIrpd2BaB4VTELvljAgi8WULSsiFh+jKIVRUQyI2RWyyQjO4OaTWrSsHNDareoTSi8+U+g1a1bl5NPPpmbbrqJwYMHc+WVV5KVlUVhYSHDhg3j5ZdfZuTIkeTk5HD11Vdz4YUXApBIJIhEIqX+PZBK2o8//khxcXHQMTZQt25dTj/9dHbaaaf1tteqVYtatWrx888/71DxSjQaZcGCBTRt2nQHk0qSJEmSJEmSJGl7RKNRqlevzrJly4KOEoiaNWsGHUGSJEmSKpyqXDwSDkNOTtAptCUzZ8JDD8Fbb8GUKZCRkS5QWbly8+fNmQMTJkBeHiQS6W1t28LRR8N558Euu5R+dkmSJEmSJKm0WLwiSZIkSZIkSZIkSZIkbUFmXiZNDmhCkwOalNg1r7/+et555x1uuOEGhg0bRsuWLfn444+ZM2cOkUiEHj160K9fP4455hjq1asHYOmKKqzZs2cHHWEDGRkZnHLKKWtKV2bNmsXnn3/O8uXLyc7OpkGDBixdunSHxojH48yfP9/iFUmSJEmSJEmSpAA1atSoShav1KtXj1AoFHQMSZIkSapw8vK277yBA+HGG9PLgwfD2Wev3bfrrtCxY3p59VeA3Fw49tj08uLFMGbM2n2/+116/+rjVuvYEVa/vXH0aFiyBB5/HEaN2jDTDTdA7drp5aefhk8/hblzN30PodD6Y6n8SCRgxAi4/Xb47LP0eiyW3ldUtPXXSSZhxYq16599Bl99BTffDIceClddBQcemP5dkCRJkiRJkioSi1ckSZIkSZIkSZIkSZKkgPznP//h3//+N48//jgzZ85kxYoV9OrVi1NPPZX999+fdu3aBR1R2mHJZJIlS5YEHWMDHTp0oE6dOgDMnDmToUOHrrf/22+/3eExEokEs2bNYr/99tvha0mSJEmSJEmSJGn7NG3alKlTpxKPx4OOUmZCoRDNmjULOoYkSZIkVUgdOsAXX5TsNQ8+OF3G8ls77wwvv5xeHjUKDjpo7b5HHoGNPbW79NL0A6BXL/jgA3jttY2Pe/nla4tX3n4bhgzZfM7iYmjbdvPHqGz9/DM8+CD885/pgpV1S1NKSmFh+usbb6R/n2rXThewDBhgEY8kSZIkSZIqDotXJEmSJEmSJEmSJEmSpIA0a9aM22+/ncsvv5xkMsnPP//M3nvvvd4xqVSKUCi0yWskk0nC4XBpR5W22y+//EI4HCaRSAQdZT177rnnmuXFixdz+umn07BhQzIyMpg/fz5jxoxh2rRpOzzO/Pnzd/gakiRJkiRJkiRJ2n5NmjTZ7GuulVE0GqVp06ZBx5AkSZKkCumAA+DZZ2HVqqCTlL2MDGjcOOgUWu2ll+Dss9OFK6vLUUpTKgUrV6Yf11wDN98MzzwDPXqU/tiSJEmSJEnSjrJ4RZIkSZIkSZIkSZIkSQpYgwYNCIfDNP71k4rrlq1sagKg1YUr4XCYZcuWUbNmzTLLK22LwsLCEi8HGjhw4A5fo379+muW99133/X2NW3alKZNm/L6668zfvz4HRqnqKhoh86XJEmSJEmSJEnSjmnQoAE1atRgyZIlQUcpM5FIhJYtWwYdQ5IkSZIqpE6dYHNvexwyJP34rUGD0o9tOWdzdttt244viWu0awdVrLu0XFq8GM49F955B/Lzg8mQn59+9O4NZ54Jd90FeXnBZJEkSZIkSZK2Rsl+ml2SJEmSJEmSJEmSJEnSNguHw8Tj8TXrmypbWW116QrAO++8Q69evbj22mtLNaO0vWKxWNARNio7O3u99Q8//JCnnnqKb7/9ds223/3ud+Tk5OzQOIlEYofOlyRJkiRJkiRJ0o474IADiEajQccoExkZGey7775rXlOWJEmSJG2btm2hsDDoFGUvHIYDDww6hV56CVq2hDffDK50ZV0FBfCf/8Duu8NHHwWdRpIkSZIkSdq0jKADSJIkSZIkSZIkSZIkSUpPfrNw4UJuvfVWLr74Ylq2bLnBMalUilAoRDgcZvHixdx33308+OCDLF68mEmTJtG7d28O9BOPKmfWLRUqKU888cQG2wYMGLBN14jH40QiEQB+/PFH3n//fQBmz57NHnvsQSQSITMzk6ZNm/Ldd99td9ZkMrnd50qSJEmSJEmSJKlktGvXjhEjRgQdo0ykUik6d+4cdAxJkiRJqrCiUdhtN5g6NegkZataNejaNegUVVc8Dv37w8svl4/ClXUVFKQfvXvDZZfBzTdDKBR0KkmSJEmSJGl9Fq9IkiRJkiRJkiRJkiRJ5cRRRx3FxIkTCYfD3HnnnYR+84m01euvvPIK//znPxk1ahR16tTh9ttv59VXX6V///58//33QUSXNikcDpf4NefMmbPD11i2bBk777wzAL/88sua7cXFxeTn51O9enUAsrOzd2ic3/47liRJkiRJkiRJUtmLRqPss88+TJgwgWQyGXScUtWiRQuqVasWdAxJkiRJqtAOOACmTYNUKugkZae4GOzxDEZhIRx7LIweXf5KV9ZVUAD/+hf89BM88giUwluEJUmSJEmSpO3mn6skSZIkSZIkSZIkSZKkcuLOO+/kiCOO4K9//esmyxpGjhzJHXfcwahRozjuuOOYN28eV155Jeeddx7z58/nsssuK+PU0uZlZGQEHWGjZs2atWZ5p512WrOcmZlJbm7umvWlS5fu0DiRSGSHzpckSZIkSZIkSVLJ6Nq1K+FKPiNoZmYm3bp1CzqGJEmSJFV4Z50FeXlBpyhbu+8Ou+4adIqqp6AADj4YPvqofJeurJafD//7H5xyClTybltJkiRJkiRVMJX7XUGSJEmSJEmSJEmSJElSBdKrVy9ef/116tatu8ljunbtyp///GeysrLYY489WL58OQCHH344F1xwAffddx/jxo0rq8jSFgVZvFKzZk0GDhy45rGuzz77jEQiAcCuu+5Kr169aNGiBccee+yaspRly5Yxe/bsHcpQ2SfvkiRJkiRJkiRJqijq1KlDixYt1rwWVNmEQiHq1KlDkyZNgo4iSZIkSRVejx5Qp07QKcpOtWpwzTVBp6h6YjE4+mj44ot0AUtFkZ8Pr78O554LqVTQaSRJkiRJkqQ0P9EtSZIkSZIkSZIkSZIklTOpVIpkMsmUKVPIz89fb1/16tU57rjjuOeee7j99tt5/PHHKSoqom7dupx55pl06dKFPn36BJRc2tBOO+1EPB4POsYGfvrpJ95555016z179qRfv360adMGgOLiYl566SWSyeQOjVOjRo0dOl+SJEmSJEmSJEklp0+fPmRkZAQdo1REIhH69u1LKBQKOookSZIkVXihEFx1FeTlBZ2kbIRC0Ldv0CmqllQKTj4Zxo2rWKUrq+XnwzPPpP+dSJIkSZIkSeWBxSuSJEmSJEmSJEmSJElSORMKhfjqq6+45JJLmDRpEsAG5Q8XXHAB3bt3Z9iwYSxYsACAjh07MmDAAHbeeWdmzpxJKpUq8+zSb+Xm5pKZmRl0jI365JNP+M9//sO0adPIz88nkUiwfPlyvvjiCx5++GFmzZq1w2M0bdq0BJJKkiRJkiRJkiSpJOTm5tKnTx+i0WjQUUpUNBrlkEMOoXbt2kFHkSRJkqRK44wz4Ddv362UMjPhvPMgKyvoJFXLgw/C22+nC0wqqvz89H2MGBF0EkmSJEmSJAlCKWdXkCRJkiRJkiRJkiRJksqd999/nyOPPJKzzz6bf//73+vtSyaThMNhbrvtNv7617/ywQcf0KNHDwDy8/PJyckhFAoFEVvaqKFDhzJz5sygY5S5zMxMjj76aPbaa6+go0iSJEmSJEmSJGkd//vf/5gxYwaJRCLoKDssFArRoEEDzjvvPF8nliRJkqQSNmAADB0K8XjQSUpPdjZMngy77RZ0kqrjhx+gXTtYtSroJCWjdm2YMQN22inoJJIkSZIkSarKwkEHkCRJkiRJkiRJkiRJkrShnj170rVrV8aOHctnn30GQCqVAtLFKwCFhYUATJ8+fc15ubm5hEKhNcdI5UHTpk0Jh6ve29VSqRS77LJL0DEkSZIkSZIkSZL0G8ceeywZGRlBxygRkUiEvn37WroiSZIkSaXgz3+GaDToFKUnEoHu3S1dKUupFJx6Kvz6NvBKIT8fLroo6BSSJEmSJEmq6qreJ9klSZIkSZIkSZIkSZKkCiAcDnPttdfy5Zdf8txzz7F06VJCoRCxWGzNBEBffvklkC612Nj5UnnRqFEjopX5k8ebkEqlqFOnTtAxJEmSJEmSJEmS9Bu5ubmccMIJFb58JRqNcvjhh1O7du2go0iSJElSpdS2LZx/PuTkBJ2kdGRnw2OPBZ2iannwQfjqK0gkgk5ScgoLYfhwGDEi6CSSJEmSJEmqypxdQZIkSZIkSZIkSZIkSSqnfve733HmmWfywAMPMHDgQAoKCgiHwyxatIh+/frx0ksvsffee7PXXnsB6ZIHgGQyud5XKWi77LIL8Xg86Bhlrk6dOoRCoaBjSJIkSZIkSZIkaSP22GMPjjjiCKLRaNBRtks0GqVbt2506tQp6CiSJEmSVKndeivUrRt0ipKXlwd33glNmwadpOr44Qe4+mpYtSroJCUvPx/69YOlS4NOIkmSJEmSpKrK4hVJkiRJkiRJkiRJkiSpHHvkkUfo3r079913H02bNqV79+60bNmSp59+mmrVqjFo0CDq1atHMplcU/AQDqffFrS6iEUKWm5uLjvttFPQMcpURkYGbdq0CTqGJEmSJEmSJEmSNqNjx4706tWrwpWvRKNROnToQM+ePYOOIkmSJEmVXnY2PPss5OQEnaTkRCKw997whz8EnaRqueoqKCwMOkXpyc+H228POoUkSZIkSZKqqlDK2RUkSZIkSZIkSZIkSZKkcm3GjBk8//zz3HnnnYTDYRYvXswJJ5zATTfdRKtWrdYcV1BQwMiRI/nuu+8YOXIk0WiUunXr0rdvX7p3717lii9UvkycOJG33nqL4uLioKOUiUgkwhVXXEFeXl7QUSRJkiRJkiRJkrQFn3zyCSNHjiQejwcdZYui0ShdunTh0EMPJRQKBR1HkiRJkqqMyy+HRx6BgoKgk+y4vDz45hto2jToJFXH4sWw666Vu3gFYKedYNEiqGAdt5IkSZIkSaoELF6RJEmSJEmSJEmSJEmSKog5c+ZQXFzM8uXL6dChw3r7Ro8ezf3338/IkSNZtmwZ1apVo3bt2hQXF7NgwQL69u3L7bffzq677hpQelV1sViMO+64g1gsFnSUMtGqVStOOeWUoGNIkiRJkiRJkiRpK02aNInXXnutXJevZGRkcOCBB9KjR4+go0iSJElSlVNYCK1awY8/QjIZdJrtl5sLd98Nf/hD0Emqlttug0GDKkdxz+ZUrw6PPw4nnhh0EkmSJEmSJFU1Fq9IkiRJkiRJkiRJkiRJFUQqlSIUCq23rbCwkMGDB/PAAw8wc+ZMsrKyuP766+nduzdt2rRh+fLl3H333TzyyCO0bt2ad999N6D0Erz++utMnDiRZEX+xPFWiEaj9OvXjyZNmgQdRZIkSZIkSZIkSdvgxx9/5LnnniM/P79cFbBEIhGysrI44YQTaNGiRdBxJEmSJKnKmjkTunSBX36BijiDX14enHkmPPAA/OYtySpFiQQ0bAiLFgWdpGx06gTjxwedQpIkSZIkSVVNOOgAkiRJkiRJkiRJkiRJkrbOuqUrq4srnn/+eW677Ta++eYbCgoKWLFiBQ888ADPPvssS5cupUaNGgwcOJCrrrqKDz/8kPvuuy+o+BJdu3YlHK78b1vLy8tj1113DTqGJEmSJEmSJEmStlHjxo255JJL6NSpExkZGUHHASAajdKmTRsuueQSS1ckSZIkKWDNm8MHH0D16kEn2Xa5uXDMMXD//ZaulLW33oL8/KBTlJ3Jk9MPSZIkSZIkqSxV/k+wS5IkSZIkSZIkSZIkSZVQOBxm0qRJXHfddSxcuJATTzyRxx57jJEjR3LUUUfxf//3f/ztb39j3rx5hEIhTjjhBI444ggefvhhFi9eHHR8VVF169alfv36QccoVdFolG7duq1XlCRJkiRJkiRJkqSKIyMjg8MPP5z+/ftTo0aNwApYIpEIubm5nHzyyZxwwglkZ2cHkkOSJEmStL527eD996FmzYpTYJKbC0ceCUOHQtjZB8vcHXfAypVBpyg7sRjcc0/QKSRJkiRJklTV+KdPSZIkSZIkSZIkSZIkqYL617/+xezZs7ngggu46667GDBgAD179uTee+/lxhtv5PHHH2fMmDEANG3alI4dO5JIJJg1a1bAyVWVHXXUUYFNTlUW8vLy6NChQ9AxJEmSJEmSJEmStIMaN27MJZdcQrdu3cjKyiIzM7NMxo1Go0SjUTp16sQll1xCixYtymRcSZIkSdLW69gRPv4Yatcu/0Um0Wgx/frBM89AJX77ZrkVj8Ovb+euMuJxeO21oFNIkiRJkiSpqgmlUqlU0CEkSZIkSZIkSZIkSZIkbZtly5bRqlUrmjdvzqhRo8jMzCSVSpFMJolEIixbtoxmzZpx2mmn8cADDwCwatUqXnrpJY466ihq1aoV8B2oKhs5ciSffvopsVgs6CglKiMjg7PPPpuGDRsGHUWSJEmSJEmSJEklKJFI8N133zF69GgWL15MIpGgJKdqCIVCZGRkUL16dbp37067du2IRqMldn1JkiRJUumYNQv69IEZM2DVqqDTrC8UShEKFZOTczsrVlxPKBR0oqrpyy/hgANg5cqgk5StaBR++glq1gw6iSRJkiRJkqqKct6RLUmSJEmSJEmSJEmSJGljwuEw1apVo06dOmRmZpJIJAiFQoR+/VTkihUriMVijB07lsLCQgDy8vI4/fTTLV1R4A466CCqVasWdIwSFY1G2XfffS1dkSRJkiRJkiRJqoQikQht27blD3/4A+eddx777LMP0WiUaDRKZmbmmtdpt0VmZibRaJRIJELr1q3p378/f/zjH+nQoYOlK5IkSZJUQTRtChMnwvXXQ04OhMvJzH65uSlatw5x3XUvU1g4iHffHRl0pCprwoTN7+/fH1KptY+tsddecM89MHp0uvBn9bnff7/pcy67DJ59FmbOXH+8/v03PLZnz/WP2dTjySc3PV5ODnz++dbdjyRJkiRJklQSMoIOIEmSJEmSJEmSJEmSJGnbZWRkUK9ePebPn8/06dNp2bIlRUVFZGVlAfDuu++Sn59P586dyc7O3uD81K+fzNueCYCkHRWJRDjxxBN54okniMfjQccpEXl5eRx00EFBx5AkSZIkSZIkSVIp23nnnenTpw/HHHMMS5cuZf78+fz444/MmjWLn376iVQqRTgcXu+12FQqRTKZBKBu3bo0adKExo0bs8suu1CnTh1ft5UkSZKkCiwSgWuugeOOg5NOghkz0mUYQQiFIDsbrroqwXXXZfDf/xaQmZnJjz/+GEwgMXYsrFxZstc8+GC4/PJtO+fGG2GnnUo2Ryy26X2FhTB+PPTqVbJjSpIkSZIkSZti8YokSZIkSZIkSZIkSZJUAeXk5HDBBRdw9tln88gjj3D99ddTvXp1li9fzqOPPsqNN94IwL777gtAMplcM7lPPB4nIyODRCJBJBIJ8C5Ule2yyy507dqVTz/9lNjmPnlZAWRkZHDiiSeSkeFb8iRJkiRJkiRJkqqKUChErVq1qFWrFm3atAHSBSsrV64kFosRj8eJx+NEIhGi0SgZGRlUr17dkhVJkiRJqqRatYKJE+HOO2HQoHQJSn5+2YwdCkFuLjRrluKZZ0K0bZt+P+PLL79MYWEhBxxwQNkE0QbGjCn5ay5dCiNGpItN6taFCy/c8jlffQVTp6bPufFGqF9/08d+/jl0777h9p13huefh3A4vf7ss5u+RnExfPABXHnllrNJkiRJkiRJJSGUSqVSQYeQJEmSJEmSJEmSJEmStH1OPPFEhg8fTrt27ejcuTMff/wxU6ZMISsri2uuuYbrrrtuveO/+eYbnnrqKb799lsKCgr4y1/+wn777Ud2dnZAd6CqLJFIMGTIEObPn0/8/9m77ygpqoQN4093T2QGCZJEkChBAVGMoIBpXVcMq4JrRF2MiDl/q+Ku6yquWUyooGJCjOsqa8JAEAEBETCBoGRQhMmhu78/SmbEQJyZYobnd06fqa6qW/XWMDJHzr39lpaGHWezpKamctBBB7HvvvuGHUWSJEmSJEmSJEmSJEmSJG0FfvwRHn8cbrsNVq+G3NzKuU9GRpJkEg47LMIVV0CPHkEJy/Tp07ntttt45plnOP7443niiSdIT0+3DLSKlZYGhTglJb9/Tv/+MGJE+ftN/SP6+fj586FVqw2P+eYbaNky2D799OBndWPceCNcf32wPX067L77+s9v0gSWLNm4a0uSJEmSJElbKiXsAJIkSZIkSZIkSZIkSZI238MPP0y7du144IEHmD59OgAHHHAAp512GkcccQQQlFvEYjHi8Ti33norI0eOpF69eqxevZrp06dz6qmnctttt4X4FNpWxWIxTjnlFB577DFWrlxJPB4PO9ImSU1NZb/99rN0RZIkSZIkSZIkSZIkSZIklalbFy66CC68EMaOhSFD4P33IRaDvLwtvXoxaWkJatfO4KKLIpx9NjRuDDk5OUyaNIt3332XUaNG8emnn9KqVSsuu+wyMjIyKuCptKlWrICUlPUXr1QXGRlw3nnl72+/fcNjVqyovDySJEmSJEnSL1m8IkmSJEmSJEmSJEmSJFVj9erV45///Cfnn38+y5Yto7i4mF122YXU1FQyMzOBoNwC4P3332fkyJH06dOHq6++mqysLP7xj39w77330qVLF0499dQwH0XbqLS0NE4//XQeffRRVq1aVW3KV1JTU9ljjz3o3bt32FEkSZIkSZIkSZIkSZIkSdJWKBKBgw4KXosWwVtvwYQJMH48fP01pKVBMvn7ZSwpKVCrFhQWQu3a0LUrLFo0mvnzn+XPf96Rnj3/wqxZcZ54YiqzZs1iypQpfPHFF2y33Xacc845/OMf/6BBgwZV+swqV1gYlO3UBP37Q8OGwfZ338Gzz254TDwOiQREo5WbTZIkSZIkSQKLVyRJkiRJkiRJkiRJkqQaYccdd2THHXdcZ9+iRYt48MEHyczMpEuXLmRnZwNw4okn0r17dwBuuukmSkpKuPbaaznqqKOoU6dOlWeXMjIy+Otf/8oTTzzBihUrKC0tDTvSeqWmptK9e3d69epFJBIJO44kSZIkSZIkSZIkSZIkSdrK7bgjnH568AIoLYXPP4cpU2DevKB8JTcXioshOxuysqBePdhtN+jWrbz0YubMztx00ys8+uhDjBjxCPF4HIBoNEqLFi048cQT6dOnDwceeCANGjQgkUgQtfkiFAUFQflOTXDJJeXb99wT/PxuSEpKUD5Tq1bl5ZIkSZIkSZLWsnhFkiRJkiRJkiRJkiRJqoGeeuopzj77bAoKCsjIyCCZTJaVraxevRqARCJBhw4dOOKII3jzzTd59tlnOeecc8KMrW1YRkYGZ5xxBs8++yzfffcdJSUlYUf6TSkpKRx88MHss88+YUeRJEmSJEmSJEmSJEmSJEnVVEoKdOoUvDZF586dee655+jTpw/Tpk1j3rx5dOnShdatW9OmTRs6dOhAw7UtLWDpSoji8ZpRvHLUUdC+fbC9Zg08/PDGjYtENq6gRZIkSZIkSaoIFq9IkiRJkiRJkiRJkiRJNcyyZcu46aabKCgo4LTTTuPaa69lxYoVfPbZZ4wdO5b//ve/HHLIIbRt2xaAXXfdlUQiQU5ODgDJZJJIJEJxMXz2GUydChMmwKJFUFAA+fnBQrjMTKhVC1q0gP32g27dYJddgoWg0uZITU3llFNOYfr06bzxxhvE43ESiUTYsYAgW+3atenbty9NmjQJO44kSZIkSZIkSZIkSZIkSdqGnXrqqZx88sllxSpr5/+u9cv3qnoZGbCVTIPdIpddVr49bFhQvrIxSkuD+eaSJEmSJElSVfAjDiRJkiRJkiRJkiRJkqQa5oMPPuCLL77gT3/6E4899hjRaJR27drRo0cPCgoKuPTSS2nevDk333wza9as4eWXX6akpITly9fw9NPw5psRJkyA+fPLF/zl5a3/ns88E5SxFBZCmzaw//5w2GFw1FGQllYlj60aIhKJsPvuu9OmTRtefPFFFi9eTElJSaiZUlJS2HfffenVqxexWCzULJIkSZIkSZIkSZIkSZIkSaWlpQBEo1Hi8XjZ/Ma1hSuWroQvM7P6F6/suSf07Blsl5TAXXdt/NhIBFJTKyWWJEmSJEmS9CsWr0iSJEmSJEmSJEmSJEk1TGZmJrFYjL333ptoNEpxcTFpP7WfDBw4kEceeYQHH3yQ119/nZSUFObNi7D99k8wdOhJRKOQm1t+rY3tu/j5mM8/D17PPQfRKJx3HgwcCM2aVeBDqsbbbrvt6N+/P9OnT+f111+nqKioyktPUlNTqV27Nn379qVJkyZVem9JkiRJkiRJkiRJkiRJkqTfk5JS/jGCP59faeHK1qNOnY2fi/1LN9wAgwcH2yNGwBlnlB9r3hz22CPYXvsVoFYtOProYHvlShg/vvzYoYcGx9eet9Yee8CPPwbb48bB99+vm+Oyy8q3R42ChQs3/hkyMzf+XEmSJEmSJGlLWbwiSZIkSZIkSZIkSZIk1TAZGRmkpqYyb948ANLS0kgmk0QiEXJzc2nQoAHnnz+IFSv25O239yAa3Zkff4xRWhqt0Bw5OcHXO+8MXj17whVXwMEHB4Us0oZEIhF233132rZty+WXX079+vVJS0sjWok/QJFIhJSUFOrUqUOPHj3o3LlzlRe+SJIkSZIkSZIkSZIkSZIkrc+aNWsYMGAAixYt4tVXX2X77bf/1Tlr5w8DJBKJSp1/qV+rXRvq1YPlyyv2ugcdFJSx/FKjRvDyy8H2e+/BgQeWH3v4YWjZ8tdjLrwweAH07g3vv19+bKed4Pjjy9//+9+blrNDh007X5IkSZIkSdoSFq9IkiRJkiRJkiRJkiRJNcwhhxzCvvvuy7hx43j33Xc56KCDyhZOfv/994wbt4oZM66mtHQHcnMrP09RUfD1rbdg4sRgEd1zz0Hr1pV/b9UMtWvX5qqrruLII48kEonQo0cPGjZsSCwWq7BFwCkpKSSTSTp27Mh+++1H06ZNK+S6kiRJkiRJkiRJkiRJkiRJFS0rK4vRo0cD8PXXX69TvLJ23vDa0hXA0pWQ7LEHjBkTdorNc9FFkPLTp1W+8w5Mn77xYyMR6NmzUmJJkiRJkiRJvymSTCaTYYeQJEmSJEmSJEmSJEmSVLHmzJlD165d6dy5M0OGDKFVq1YsX/4Dxx03hUWLTiUSySCZDGcBZSwG6elw880waBC4jlMba/LkyQwfPpwxY8aQl5dH7969adu2LRkZGWXFKSUlJRu8TiQSIS0tjXg8TiwWo1GjRnTo0IHdd9+dzMzMKngSSZIkSZIkSZIkSZIkSZKkLfPKK6/Qrl07Onbs+JvHFyxYwHfffUdOTg7ffPMNO+64I507d6Z58+akpqaWFbSo8txyC9xwAxQXh52katWuDY88Av36hZ1EkiRJkiRJ2wqLVyRJkiRJkiRJkiRJkqQa6sEHH+Saa64hPz+fOnW6s2LFUGAnIDvsaABkZUHHjvDcc9C6ddhpVJ3E43GWL19Obm4uO++8M4lEgpUrV7J48WJmzZrFxIkTqVu3LnXr1iUejxOJRIjFYsRiMbbbbjtatGjBjjvuSNOmTaldu7aLhiVJkiRJkiRJkiRJkiRJUrWVTCbLSlQikQhz5szh7bffZty4cUycOJGFCxeWnVuvXj1OOOEE/vnPf1KvXr0QU28b3nkHjj0W1qwJO0nVqlULPv0U2rQJO4kkSZIkSZK2FRavSJIkSZIkSZIkSZIkSTXYK6+8wjXXLOfzz08hmUwDYmFHWkcsBunpcN99cMYZYafR1mjtQuDfk0gkiEajZe8LCwtZuHAhWVlZ7LDDDlURUZIkSZIkSZIkSZIkSZIkKRS/nGf54YcfMmTIED744ANycnLIzMzkzDPPpHPnzuywww689NJLjBgxgsMOO4x77rmHnXfeOcT0Nd+qVdC4MZSUhJ2kamVmQl4erGcKsCRJkiRJklShohs+RZIkSZIkSZIkSZIkSVJ1lEzC+PFHs2DBAJLJTLa20hWAeBzy82HgQLjttrDTaGsUiUT45ptvePLJJ3nttddYuXJl2bFkMllWuhKPx0kkEmRkZNC2bVtLVyRJkiRJkiRJkiRJkiRJUo3389KVO+64g169evHf//6XnJwcWrZsSSwW46233mK33XbjyCOP5LHHHmP48OFMmzaNW265JcTkNcfkyZN/91i9etCoURWG2UrsvrulK5IkSZIkSapaFq9IkiRJkiRJkiRJkiRJNVAyCeeeC0OHQn7+1r9qraAABg+Ga68NO4m2JsXFxdx99920bduWs846i9NOO43bftbQk0gkmDdvHgCxWKyshEWSJEmSJEmSJEmSJEmSJGlb8umnn3LvvfeSkpLCNddcw6effsq8efMYNWoUrVq14rjjjmPcuHEAHHvssfTt25ennnqKnJyckJNXX2PHjqVz587ss88+vPHGGwDE4/FfnXf++ZCZWdXpwlO7Nlx0UdgpJEmSJEmStK1xlbkkSZIkSZIkSZIkSZJUwySTwWK1kSMhPz/sNBsvPx/uvhtuuinsJNpaDB8+nJtuuol27dpx/vnns8suu3DbbbfxwgsvMHPmTP785z/TsWNH6taty1//+lfmzJkTdmRJkiRJkiRJkiRJkiRJkqQqk0wmAXjyySdZsGABI0aM4J///CedOnUC4I9//CPDhg1j2bJlvPzyy+Tn51O7dm0OOOAAMjIyeOGFF8KMXy0lEgkAXn31VWbNmgXAI488AkAsFvvV+WedBT8N2SZEo3DMMWGnkCRJkiRJ0rbG4hVJkiRJkiRJkiRJkiSphvn73+HRR6tX6cpa+fnwr3/B/feHnURbg6FDh9KwYUPee+89brvtNh566CEaN27M008/zUknncRnn31Gp06dWLNmDcOHD+fWW28lvzr+4EuSJEmSJEmSJEmSJEmSJG2GSCRCXl4eX331FS1atOC4444DIB6PA1BcXEyzZs3o0aMHU6ZMIScnB4D27dtTr149Pv/889CyV1fRaJTi4mK+/PJLTjrpJOrUqcNLL73EtGnTgPLv/VoNG8IRRwSFJDVdejqcdx6kpYWdRJIkSZIkSduabeCf3yRJkiRJkiRJkiRJkqRtx//+B0OGVM/SlbXy8+Hyy2HSpLCTKEwzZszg888/Z8CAATRu3JhYLMauu+7KzjvvzMsvv0yvXr2YOHEiU6dOZcWKFRx00EE88cQTfPTRR2FHlyRJkiRJkiRJkiRJkiRJqjJZWVkUFRWRmZnJsmXLAEgmkwCkpaVRWlpKTk4O8+fPp1GjRgDstttu7LHHHuy2226/KgrR+iWTSVJSUpgxYwYHHXQQ//rXvwC4//77gaCY5ZcuvxwyM6s0ZmgGDgw7gSRJkiRJkrZFFq9IkiRJkiRJkiRJkiRJNcTq1XDyydW7dGWtggLo1w8KC8NOorC89dZbbLfdduy+++5l+xYvXkxKSgpt2rTh5ptvpnHjxpSWlrL99ttzzTXXEI1GmTBhQoipJUmSJEmSJEmSJEmSJEmSqt5hhx3GN998wwcffABASkoKALm5uTz22GPMmTOH1q1bU1xcTCKRAGDYsGGceOKJxGKx0HJvrQoKCn73WCQS4euvv+b777+ncePGnH766aSmpvLkk08yb948IpFI2fd4rX33hSZNKjt1+Hr2hGbNwk4hSZIkSZKkbZHFK5IkSZIkSZIkSZIkSVINcf75kJcXdoqKs3IlXHtt2CkUljlz5tC8eXOaNm1atm/BggXMmDGDY445hu222454PF622Ldp06akp6ezbNmysCJLkiRJkiRJkiRJkiRJkiSF4qyzzqJ+/fpcc801vPHGG0ydOpUxY8YwZMgQrr76agoLCznllFNIT08nGo2SSCSoX79+2LG3OuPGjWOPPfZg8ODB5K1nYvaSJUsoLi6mSZMmZGRkcP7551NcXMyDDz4IQDweX+f8SARuugmysio1fqgyM2Hw4LBTSJIkSZIkaVtl8YokSZIkSZIkSZIkSZJUA/zvf/Dyy1BYGHaSipOfDw8+CJMmhZ1EYcjJyWHhwoU0b968bF9hYSGFhYX06dMHgEgkUnZs8eLFpKWl0axZsyrPKkmSJEmSJEmSJEmSJEmSFKasrCyGDBlCNBrliCOOYK+99qJ///7cdNNNZGdnc/vtt3PmmWeSSCRIJpNEo+t+DGEikQgp+dbjm2++4YwzzmD69Om8/PLLzJ8//1fnJJNJAD7++GOaNGlC06ZNAbjiiisAeOyxx0gkEqSmprJ69ep1xpxwAuy3H6SmVsHDVLHMTDjtNOjePewkkiRJkiRJ2lalhB1AkiRJkiRJkiRJkiRJ0pZZvRpOPjkoKqlpCgqgXz/44gvIyAg7japKPB6nb9++ZGdnU6tWLRKJBNFolAMPPJC8vLyy836+6Hf27NmsXr2agw8+OIzIkiRJkiRJkiRJkiRJkiRJoTrppJPo3LkzDz74IB999BENGzakVatWHHrooRxyyCFA+dzLhQsXMnnyZJo0aULLli3ZYYcdSCaTRCKRMB8hVIlEgrlz53LAAQcwbtw4Xn31Vdq1a0fqz5pSIpEIyWSS7777juzsbBo2bEhJSQlNmzblrLPOYtiwYVxwwQV8/vnn/PDDD0yfPr3sexqJwBNPQLt2UFIS1lNWjrp14fbbw04hSZIkSZKkbZnFK5IkSZIkSZIkSZIkSVI1d+ONkJsbdorKs2IF3HUXXH112ElUVWKxGH379qVv375A+SLftQUsv5STk8M777xD8+bN2XPPPas0qyRJkiRJkiRJkiRJkiRJ0tYgEonQpUsX7r33XmKxGCtXrqROnTrrFIfMmjWLe++9l+eff55Vq1aRnZ1NdnY2t99+O0ceeSTZ2dkhPkG4Jk2axE477US/fv1YsGABTz/9NP369aNNmzZl56ydyzphwgR22WUXUlLKP86xS5cuADz44IM0atSIP/zhD6xYsYKGDRuWnbPDDnD//XDeeZCXV3XPVpkyM+HZZyErK+wkkiRJkiRJ2pb9egW6JEmSJEmSJEmSJEmSpGqjoACGDYOiorCTVJ6CArjzTojHw06iqhT/jT/wX5auJJNJAF5//XXefvttjjvuuCrJJkmSJEmSJEmSJEmSJEmStLWKxWIkk0kaNGhAamoqyWSSRCJBPB7nlltu4eGHH6agoIAjjzyS/fbbj+LiYs4991weeeSRsKNXqsWLF7No0aJf7V87Z3X+/Pkkk0nOOussDj74YGbNmsX//ve/dea0RqNRVq5cyfLlyznkkEMAeOyxx9h5550ZNGgQmZmZAJxyyik88cQT65SurHXKKbDffvCzPpxqKzMTTjsNevYMO4kkSZIkSZK2dRavSJIkSZIkSZIkSZIkSdXY88+HnaBqFBTA//4XdgpVpVgs9rvH1i4AjkQirFq1infeeYcDDjiAM844owoTSpIkSZIkSZIkSZIkSZIkbX3WzrFcKxKJEI1GGTp0KE899RR77703H374IaNHj+bVV19lypQptG7djn/8Yyjffhtn7lz4+mtYtAi+/x5KS0N8mArw6aefcuqpp9KsWTP+/e9/A6xTprJ2zuqkSZPo0KEDaWlpHHXUUdSvX5+RI0eyZMkSIPi+AqxcuZIVK1bwwgsv0KRJEwYMGEBGRgb/+te/uPvuuwF4//33y66fTCbXyROJwBNPQHZ25T1zVYjFoGFDuP32sJNIkiRJkiRJkBJ2AEmSJEmSJEmSJEmSJEmb79ZbITc37BSVLycneNY//SnsJKpsK1asYMyYMbRp04bu3bv/5jmRSKRsQXDt2rW56KKLSEtLo02bNlUZVZIkSZIkSZIkSZIkSZIkaasTjUYB+Pzzz+nQoQOlpaVEo1G++uorUlNTue66G0lN7caTT8L48TBhQku++uoj4vESdt45SVpacJ1EAuLx4GurVtC9O/ToAd26QadOkJoa4kNuhHfffZfBgwczbtw4atWqBcDq1auB8rIVCApVEokEy5YtK5uL2qtXLw4++GCef/55xo4dy6mnnlr2fS0uLmaXXXZh8uTJdO3alSuuuII//vGP7LrrrgCMGDGCCRMmMGLECE4//fTfzLbDDjB2LOy/f/WcCx6JQP36MG4cZGWFnUaSJEmSJEmyeEWSJEmSJEmSJEmSJEmqtqZOhfnzw05RdT7+GObNg9atw06iyjRy5EjuuecebrzxRrp3704ikSAajbJ06VK+/fZbvvrqK7Kysthll11o27YtKSkpZQtVJUmSJEmSJEmSJEmSJEmStnV5eXkMHDiQ8ePH89VXX5GSkkJJCUyatBOlpeP585+7kZEBiUSSvLzIT6NiQIziYigu/vU1v/wyeI0aBbEYFBYG5SuXXw7HHQfp6VX5hOs3evRobrzxRmbNmkWnTp246aabKCkp4eabb6Z27doAZfNTISiqycvLY8aMGQwYMACAunXrctRRR/H6668zevRo2rZty/PPP0/Pnj05+uijGThwIIWFhRx22GFlZS1rr3nRRRfx5Zdf0rx5cwAikchvpITddoP//Q/+8AfIy6vs70rFiUSgTp2gtOenR5QkSZIkSZJCF0kmk8mwQ0iSJEmSJEmSJEmSJEnadCefDM8+C4lE2EmqRloanHce3HVX2ElUmbp06UK9evV47rnnaNKkCRCUsdx6663MmjWL9PR0MjIy6NSpExdccAEnnHBCyIklSZIkSZIkSZIkSZIkSZK2LscccwyLFi1i6NBXeOWVptx/P+TnF1FcXLENKT/1mHDOOXDBBdCiRYVefpN8++239OrViwULFtCjRw/69u1L79696dKlCx988AG9e/fmsMMO44033vjV2PHjx3PQQQcxcuRI+vbtC0AymeSAAw5g4sSJrP3IxgceeIABAwaQSCRITU0tG59IJIhEIr9bsrI+48bB4YdDbu5mPngVisWgbt0gc4cOYaeRJEmSJEmSyqWEHUCSJEmSJEmSJEmSJEnSpksm4ZVXtp3SFYDiYnj+eYtXarK5c+fy2WefMWTIkLLSlcmTJ3POOeeQkpLCvvvuS8uWLVmxYgVTpkzhxBNPZPHixVx88cWbtVBVkiRJkiRJkiRJkiRJkiSpJmrZ8hj++9/m7L9/Y6JRKCoCqNjSFYCcnODrPffAfffBfvvBrbfCXntV+K02KDMzk9NPP52GDRty2GGH0aZNm7JjTZo0IT09nWg0yurVq6lTpw4QlKtEIhEWLlxINBrlqKOOAuD111/nlltuYcKECUQiEVq3bs3111/P8ccfTywWIxaLAUHhSjQaJRqNbnbu/feHDz+EAw8Mvp/x+BZ8EypRWho0bAjjx4dbsCNJkiRJkiT9ls3/FzpJkiRJkiRJkiRJkiRJofn2222rdGWtFStgzZqwU6iyTJgwgTp16pQtdF25ciVDhw4lNTWVRx55hAkTJvDAAw/w0EMPcdNNN5Gens6///1vFi1aFHJySZIkSZIkSZIkSZIkSZKk8BUXw7XXwkMP9ae09EBKSmI/la5U/n0LC2HsWOjVCy69NHhflRo2bMhVV13F+eefXzYXNfHThOulS5cCEI/HqVOnTtn+SCQCwJQpU2jYsCH33XcfnTt3pk+fPnz77bf079+fTp06sWTJEtq3b0+tWrXWueeWFK78XNeuMH067LknZGVVyCUrVK1acNhhQUZLVyRJkiRJkrQ1snhFkiRJkiRJkiRJkiRJqoamTIHU1Iq9Zv/+kEyWvzakV691z/+91/DhFZcxMxOmTau462nrUlxcTHFxMfXr1wdg8eLFvPfee5xyyin07dsXgDp16tC6dWsGDhzInXfeyZIlS5gwYUKYsSVJkiRJkiRJkiRJkiRJkkI3fTrsuivcfTcUFkYI66MGCwrgoYegQwf4+OOqvXdGRgYAyZ8mQ68tVtl5550pKSnhq6++oqCgoKwwZe15GRkZLFy4kP/7v/+jpKSEa6+9lmeeeYbhw4dz7rnnUlJSwtChQ/nxxx8rLXuLFjBxIgwZEhSdxGKVdquNlpYGderAE0/Aq69CgwZhJ5IkSZIkSZJ+m8UrkiRJkiRJkiRJkiRJUjU0aRLk5oadYuOUlFTctYqKYOrUirueti49e/akoKCAjz76CIBatWqxdOlS9ttvP6B8cWtpaSkATZs2JTU1lcWLF4cTWJIkSZIkSZIkSZIkSZIkKWTFxfB//wfdu8PcuZCfH3aiIMOCBdC7N1x2GRQWbvk1184j3RhrC1fWfk0mk7Rt25Z69eqtU56y9ni/fv044ogjuPbaaxk1ahQ33XRT2fzVHj160KRJE6ZOnUphRTzIenPD+efDrFmw556QlVWpt1uvWrXgsMPg66/huOPCyyFJkiRJkiRtjJSwA0iSJEmSJEmSJEmSJEnadB98AIlEuBmmTYP99//1/kaNYPRoiEaD96NGVdw9i4rg/ffh0ksr7praeuy444706dOHm2++mcMOO4yOHTuy0047MXnyZE466SQikQjxeLxs4eyKFSsoKSmha9eu4QaXJEmSJEmSJEmSJEmSJEkKwerVcNBB8PnnUFAQdppfKyiABx6A//0vmAO8/fabNv69995j5syZdOnShbZt27LjjjsCQZHK2tKUjVFYWMiPP/7ImjVraNy48a+Od+rUiUcffZRGjRqV7YvH48RiMbp06cJrr71Gly5dNi38FmjZEiZOhAcfhOuuC8p1cnKq5t7Z2VC3Ltx1l4UrkiRJkiRJqj4iyU2pbpYkSZIkSZIkSZIkSZIUumQSateGvLyKvW7//jBiRPn7TViLuI4bb4Trrw+2p0+H3Xff0mTratoUFi2q2GsqfGsXwE6ePJmjjz6aFStWMGjQIL788kumTp3KCy+8QPfu3cvOX7FiBccccwxz585lyZIlm7R4VpIkSZIkSZIkSZIkSZIkqbpbsQL23x8WLICiorDTrF9aWjAHePz44OuGvPrqq1x99dV88cUXpKenU1hYSMeOHbngggs477zzNitD+/btWbJkCRMmTKBTp06/e14ikSAajW7WPSpDaSn8979w660wbRrE41BSUrH3SE8P5o4feCBccQX07r35c8klSZIkSZKkMKSEHUCSJEmSJEmSJEmSJEnSplm9uuIXy1WUjAz4+VrG22+v+HssWRKUz7iYr2ZZW5yy1157MXToUK644gruuusuMjMzKSgoYP/99+fAAw/kgAMOIDMzk6effpp58+Zx5ZVXWroiSZIkSZIkSZIkSZIkSZK2KStWwF57weLFW++84p8rLoaFC2HPPWHKlPWXr0ycOJFzzz2Xxo0bc8cdd9CqVSvGjx/Pww8/zMCBA6lXrx5/+ctfNun+33//PTvssAMFBQVkZWWt99ytqXQFICUFjj46eH31FdxzDwwfDtEoJBKQl7d5183ODuZkp6bCwIHBHPAdd6zY7JIkSZIkSVJViSSTyWTYISRJkiRJkiRJkiRJkiRtvMWLoW1bKCio2Ov27w8jRpS/35wui3POgQcfDLa/+w5at4bS0gqJVyYaDZ49La1ir6utyw8//MDw4cN59913mTt3Lt999x0FP/uhr1u3Lv/3f//HwIEDycjICDGpJEmSJEmSJEmSJEmSJElS1Vm9GvbZB+bNqx6lKz+XkgLNmgXlK9tv/+vjJSUlHHLIIUyaNIlXX32VP/zhD2XHnn76aU455RRat27NI488Qu/evTfp3l27duXTTz9l9uzZdOjQgWQySWRzJkxvBUpKYPZsmDoVxo+HCRNg7lzIyAjmWkNQqgLlc8JLS4NX+/aw//7QvTt06wY77wyxWDjPIUmSJEmSJFWUlLADSJIkSZIkSZIkSZIkSdo0hYVb7+K2Sy4p377nnoovXYFgwWVhocUrNVk8Hqd+/foMGjSIo48+mrlz57J06VIKCgrIzc0lMzOT448/nsaNG4cdVZIkSZIkSZIkSZIkSZIkqcqUlMDBB8P8+dWvdAWCucWLFkGvXkH5SkbGuseXL1/Ol19+Sa9evfjDH/5AMpkkHo+TkpLCX/7yFz7++GPuueceRowYQfv27dlhhx02WKASj8eJxWJ06NCBzz77jG+++YYOHTpU29IVgNRU2G234HXmmcG+khL4/HNYuTKYa11QEJSuZGYG3+cmTaBdu/JiFkmSJEmSJKkmsXhFkiRJkiRJkiRJkiRJqmZKSoJFcFubo46C9u2D7TVr4OGHK+c+kQgUF1fOtbV1iP3ULJSWlkbbtm1p27ZtyIkkSZIkSZIkSZIkSZIkSZLCd/PNMGcOFBWFnWTzlZTAN9/A3/4G//73usdWr17NsmXLWL58OQCRSISUlBQSiQTRaJQTTzyRcePGMWbMGI466iiOPfbYDRaoxGIxioqKSEtLI5FIsMMOO1TWo4UqNRU6dw47hSRJkiRJkhQO+4YlSZIkSZIkSZIkSZKkaiY9HRKJsFP82mWXlW8PGxaUr1SGRAIyMirn2qp8paXw3XfwxRcwYwZMmQIzZ8JXX8HSpZBMrnt+Mpkk+bOd8Xh8nfeSJEmSJEmSJEmSJEmSJEnbgpkz4dZbIT8/7CRbLj8f7r8fJk9ed3+zZs1o1aoVhYWFzJw5Ewjmkkajwccm7rHHHhx++OGsWLGCDz74gJycnI26X3p6OkuXLiUlJYW0tLQKfRZJkiRJkiRJ4UsJO4AkSZIkSZIkSZIkSZKkTZORsfUVr+y5J/TsGWyXlMBdd1XevUpLLV6pLkpL4fPPYepUmDABxo8PClZSUiAWg0gkeCWTwc90aWmwf9ddoVcv2Gcf6NYtQosW5deMxWJAsIg2EomE9GSSJEmSJEmSJEmSJEmSJElVp6QE+vaFwsKwk1ScgoLgmT7/vHxucGpqKp06deK9995jzpw5dO7cuWy+aDKZJDU1lZ49e/LYY48xYcIEcnNzqV27dtk1i4qKiEQipKWlkUgkiEajZV+feOIJmjRpEsajSpIkSZIkSapk0bADSJIkSZIkSZIkSZIkSdo02dnB4smqcsMNQTFGMgnDh//2OZddVr49ahQsXFh5eWKxoLhDW6dkEj74AI48ErKyYL/94IIL4OGHYdYsKC6G/HzIyYE1a2D16uBrbm6wGDgvDz7+GG6/Hc48Myhh2W47OPdc+OILyMvLY9myZZauSJIkSZIkSZIkSZIkSZKkbcY//wnffRfM06xJVqyA//u/8veZmZn07NmTnJwcxo4dy8qVK4GgdGWtPffckx133JEpU6ZQVFRUtn/mzJnstddeXHLJJQAkEgkAotHgIxctXZEkSZIkSZJqLotXJEmSJEmSJEmSJEmSpGomOxvq1Qs7RbmddoLjjy9//+9/V+79WrWq3Otr86xZA0OHBn8+RxwB//1vULKSmxu8NlUiEVwzPz8Y/+ij0LUrdOmST5Mm53PggYdW+DNIkiRJkiRJkiRJkiRJkiRtbT77DIYMCeZU1jT5+fDAAzB5cvm+fv360bZtW1577TWmTJkCQCQSIRKJEI/HqVevHh06dABg2rRpZeMyMzP57LPPeOCBBygoKCAlJaVKn0WSJEmSJElSeCxekSRJkiRJkiRJkiRJkqqh3XcPO0G5iy6CtesS33kHpk+v3Pt1716519emWbkSBgyAJk3gqqtgwYKgKCWZrNj7lJZCYSHMm9cQGM6ECS/xz38G5S6SJEmSJEmSJEmSJEmSJEk11XXXBXMoa6qCArjmmvL3zZs3p2/fvixevJinnnqKBQsWAFBUVEQsFgOgpKSEzMxMOnXqBEA8Hqdt27aMGDGC+fPnk5mZWeXPIUmSJEmSJCk8kWSyope3S5IkSZIkSZIkSZIkSapsN98MgwdDSUnYSapWVhbceSecdVbYSQTw0ktwxhnBgtcwClBq1YKmTeH556Fr16q/vyRJkiRJkiRJkiRJkiRJUmVavhxatKjZxSsAGRnwxRew007B+++++47TTz+dsWPHcuGFF3LXXXeVnTtx4kSOPvpodtxxR8aOHUvdunVDySxJkiRJkiRp65ESdgBJkiRJkiRJkiRJkiRJm27PPYPSidWrw05StaJR6NYt7BRauRL++ld4+23Izw8vR34+zJ0L3bvDJZfADTdAWlp4eSRJkiRJkiRJkiRJkiRJkirSww+HnaBqJBIwdCjcemvwvnnz5gwZMoRDDz2Ue+65h9WrV7P33nuTk5PDU089RTKZ5MYbb7R0RZIkSZIkSRIAkWQymQw7hCRJkiRJkiRJkiRJkqRN8/330LQpFBeHnaRqpaZCbq7lGmF66SU44wwoKNi6fv5q1Qr+m3j+eejaNew0kiRJkiRJkiRJkiRJkiRJWyYehyZNYOXKsJNUje22gxUr1p0n/PrrrzN06FDeeOMNUlNTSSaTdOjQgZtvvpk+ffqEF1aSJEmSJEnSVsXiFUmSJEmSJEmSJEmSJKmaatIEli0LO0XVat8ePv887BTbpmQSrroKhg6F/Pyw0/y2SAQyMmDkSDj22LDTSJIkSZIkSZIkSZIkSZIkbb7//AdOPhlycsJOUjWys2HYMPjLX9bdX1JSwldffcXs2bNp1qwZ++67bzgBJUmSJEmSJG21LF6RJEmSJEmSJEmSJEmSqqlrr4U77oCiorCTVI1ateDmm+Gii8JOsu1JJODss+GZZ7be0pWfy8yE++6DM88MO4kkSZIkSZIkSZIkSZIkSdLm6d0b3n8/7BRVa489YOrUsFNIkiRJkiRJqm4sXpEkSZIkSZIkSZIkSZKqqYULoW3bbad4JSMDliyBunXDTrJtSSbh1FPhpZeqR+nKWrVqwZ13BoUxkiRJkiRJkiRJkiRJkiRJ1UkyCVlZUFAQdpKqlZoKeXnBV0mSJEmSJEnaWNGwA0iSJEmSJEmSJEmSJEnaPM2aQa9eYaeoGrEY9O1r6UpVSyZh0KDqV7oCQd6LL4ZRo8JOIkmSJEmSJEmSJEmSJEmStGnmzoVI5PeP9+8fzPNc+9oYnTvDnXfCuHFBucnasd988/tjLroomIs5b9669+vf/7fPHz583fN++Zo8ef0ZMzJg9uyNex5JkiRJkiRJWisl7ACSJEmSJEmSJEmSJEmSNt+VV8KECZCbG3aSypWeDpdeGnaKbc8ttwQLYKtb6cpaBQVw+unQqBH07h12GkmSJEmSJEmSJEmSJEmSpI0zdSrEYhV7zYMOgosv3rQxgwdD3boVm2N9Eong2XfbreruKUmSJEmSJKn6s3hFkiRJkiRJkiRJkiRJqsYOOgjq1Kn5xSutW0PXrmGn2LbMmAH/+EdQXlKdFRRAv37w9dew3XZhp5EkSZIkSZIkSZIkSZIkSdqwjz6q+PnBP/4Ib7wBU6ZAgwZw3nkbHjNzJnz5ZTBm8GBo3Hjj73f88bB06br7cnLWPyYvD8aPhzPP3Pj7SJIkSZIkSZLFK5IkSZIkSZIkSZIkSVI1FonAtdfClVcGCw1roqwsuP76sFNsW0pKoG9fKCwMO0nFyMmBQYPg8cfDTiJJkiRJkiRJkiRJkiRJkrRhH3wAyWTFXvPxx8vnUvbvv3HFKz17lm9fddWm3W/KFFiwYNPGQFC8IkmSJEmSJEmbIhp2AEmSJEmSJEmSJEmSJElb5pxzYOedIVoDZwOlpMDee8Pxx4edZNty442waFHFL9gNS2EhjB4Nb70VdhJJkiRJkiRJkiRJkiRJkqT1SyZhzpywU2y5Dz4I5nD++COMGwdnnQWRyIbHzZsHpaWVHk+SJEmSJElSDVIDP2pBkiRJkiRJkiRJkiRJ2rbEYvDcc5CeHnaSipeRASNHbtwiS1WM6dPhjjsgPz/sJBUrPx9OOgnWrAk7iSRJkiRJkiRJkiRJkiRJ0u8rLQ0KS6q7nXYK5jfXqQM9esDDD8Pzz294XCQCOTmVn0+SJEmSJElSzWHxiiRJkiRJkiRJkiRJklQDtGsHf/87ZGWFnaTiZGXB0KHQtGnYSbYd8Tj061czFuv+ltxcGDQo7BSSJEmSJEmSJEmSJEmSJEm/r7AQUlLCTrF5Vq+GkSPhzDPh0EPhxBNh/Pjy48cdB337rv8asVjNncsqSZIkSZIkqXJYvCJJkiRJkiRJkiRJkiTVEJdcAjvvDNEaMCsoJQX22QdOPTXsJNuW//4XliyBZDLsJJWjsBCeew4WLw47iSRJkiRJkiRJkiRJkiRJ0m8rKAjKR6qjiy8O5v8OHw5vvw3PPgsHHwzffFN+zpFHrv8a0WjwPZAkSZIkSZKkjVUDPmJBkiRJkiRJkiRJkiRJEgQLLJ97DjIzw06y5WrVgiefhEgk7CTblltvhdzcsFNUrkgEHnww7BSSJEmSJEmSJEmSJEmSJEm/rabNny0qgqlTy983brzhMTXteyBJkiRJkiSpclm8IkmSJEmSJEmSJEmSJNUg7drBSy9V7/KVWrXgzTehadOwk2xbvv4aPvkk7BSVr7AQ7rsPSkrCTiJJkiRJkiRJkiRJkiRJkvRrGRkQj4edYtPVrg0dO/56f0YGdOtW/n7JkvVfJ5EIxkiSJEmSJEnSxkoJO4AkSZIkSZIkSZIkSZKkjbN0KUydCp9+CqtWQW4u5OdDaipkZwevNm2ChYmPPw79+0NBQdipN02tWvCf/8A++4SdZNtz993Vc5Hu5igtDX7Ojj027CSSJEmSJEmSJEmSJEmSJEnrysgI5jpujhtugMGDg+0RI+CMM8qPNW8Oe+wRbK/9CsH83aOPDrZXroTx48uPHXpocHzteWvtsQf8+GOwPW4cfP891K8PM2fCmDHwyiswdy40bAgXXACtWpWPHTVq/c8Qj0Nm5kY+sCRJkiRJkiRh8YokSZIkSZIkSZIkSZK0VSopgXfegYkT4f33YcaMoEQlPT0oW/m9xZTZ2RCJQFERNGoES5ZUnzKNWrXgxRfhoIPCTrLtyc+H4cODn7ttQU4O3HqrxSuSJEmSJEmSJEmSJEmSJGnrk5ISzKvNy6vY6x50UFDG8kuNGsHLLwfb770HBx5Yfuzhh6Fly1+PufDC4AXQu3cw3xkgFoMjjghev2XoUHj99Q1nrV17w+dIkiRJkiRJ0loWr0iSJEmSJEmSJEmSJElbkUWL4IEHgkWFicSvS1aKitY/Pje3fHvhwsrJWBmys2HMGOjRI+yrTIgaAAEAAElEQVQk26aXXgoKe7YlM2fCvHnQunXYSSRJkiRJkiRJkiRJkiRJkspFIrDLLjB5cthJNs2iRXDCCdCnD3TrBk2aBAUqK1cGzzJsGLz22oav07ZtUOAiSZIkSZIkSRsrkkwmk2GHkCRJkiRJkiRJkiRJkrZlySSMHQu33RZ8hQ0XrNQUtWpB06ZB8UenTmGn2XadcQaMGBF2iqqVnR2UHJ1ySthJJEmSJEmSJEmSJEmSJEmS1nXFFXDHHZBIhJ2k6p19Njz0UNgpJEmSJEmSJFUn0bADSJIkSZIkSZIkSZIkSduyGTOgY0c4+mgYMyYoXNlWSlcyM+Hii2HWLEtXwjZhwvqP9+8fFAStfW2Mzp3hzjth3DjIyysf+803v31+8+bw8MMwdSosXQrFxcG4L76Axx4LrvdLAwbAa6/BvHmwZk0wZvlyeP99GDQIUlJ+P19uLkycuHHPIkmSJEmSJEmSJEmSJEmSVJX22Qeys8NOUfWys6F797BTSJIkSZIkSapu1rOsXJIkSZIkSZIkSZIkSVJlKS6Gv/8d7rgDCgs3vsyiJqhVC5o2heefh65dw06jkpLfL0PZEgcdFBTrbKzWreGss9bdl5oK7doFrxNPhAMPhI8+Kj9+8snQu/e6Yxo2DF49e8IhhwSlRr9n3LiNzydJkiRJkiRJkiRJkiRJklRVunWD0tKwU1S9SCR4dkmSJEmSJEnaFBavSJIkSZIkSZIkSZIkSVVs+nTo2xcWL4aCgrDTVJ1atSCRCMo4brgB0tLCTiSAWbMgIyMoYKlIP/4Ib7wBU6ZAgwZw3nnrPz83F55+GsaOhUWLgsXC++8P11wTFLBkZMAFF6xbvDJ9Orz/fvAMK1dC48ZwySWw997B8aOOgrZt4euvf/ueX3wB8TjEYhXxxJIkSZIkSZIkSZIkSZIkSRWjZcuwE4SjqAg6dAg7hSRJkiRJkqTqxuIVSZIkSZIkSZIkSZIkqYokk3DjjTBkCBQWBu9rukgkKMwoKoKbboIzz4Q6dcJOpZ+bMiUoH6lojz8evAD6999w8crUqXDyyevue+st2G03OPro4P122617/JJLfn2dzz+HadPK3/9yzM+lpsKXX0LHjuvPJkmSJEmSJEmSJEmSJEmSVJUiEejRI5hLuS3ZYw9I8RMSJUmSJEmSJG0i/1lRkiRJkiRJkiRJkiRJqgLxeFA+8fLLUFAQdpr1i0S2rBQmGoXsbCguhgMPhCuugOuvh2bNLF3ZGk2cCPn5Yaf4taysYMFwjx7l+/73v98/PxoNfsYGDizft3AhzJr1+2MiEfjkE4tXJEmSJEmSJEmSJEmSJEnS1ueyy4J5nrm5YSepGrVrB/OOJUmqCiUlsHhxsManoCB4n5EBmZnB76TGjYM1B5IkSZKk6sHiFUmSJEmSJEmSJEmSJKmSlZTAscfCu+9unQUXvyU9HVq3hvnzg4UiKSnBc5SWBiUyEOyLxSA1NTgWjUKnTtCzJ+y7L3TvDk2aBOdeeCEMHw59+4b2SPodixeHnWBdd94JF1+87r4VK+Dee+H++399fp068OOP6+5LJODDD4MSlqKi379XcTF8//2WJpYkSZIkSZIkSZIkSZIkSap4hx4K2dnbTvFKSgocdVTYKSRJNVFJCcyeDVOmwPjxMGECzJsHaWnBWphIJHglk8F6hNLS4PdSp07Qqxfssw906wbNm1vGIkmSJElbK4tXJEmSJEmSJEmSJEmSpEoUj8Pxx8M770BBQdhpNk4yGZRVLF4M06YFi0U++SQovygsDJ4jEoGMDMjMhMaNgwUkO+30+wtIjj0Wjjwy+H7EYlX7PFq/6vJzmZ4e/OyUlm78mFq11n88Hq8+zy9JkiRJkiRJkiRJkiRJkrYt0ShceinccEPNn++Yng4XXBDMW5YkqSIkEvDuuzBkCLz3XrAGJpGAvLzyc0pK1n+Njz6Cjz8OitBKSiA1FU4/HS68ENq0qcz0kiRJkqRNFUkmk8mwQ0iSJEmSJEmSJEmSJEk1UTIZLKgYPRry88NOs+kiEdh+e5g6NShVUc20774wadL6z+nfH0aMKH//ewU7GzN+/nxo1er3z23ZEnbcEerWhT33hMsug9q1g2PDhsHZZ697fjQK++0XLGBq1gzOPBMOPDA4VlAAnTvD3Lm/f78bboDBgzfteSRJkiRJkiRJkiRJkiRJkqrC998H8yMLC8NOUrnS02HePGjaNOwkkqTqbtUqGD4cbr8d1qyB3NyKvX5qKsRi0K0bXHUV/OlPwXtJkiRJUriiYQeQJEmSJEmSJEmSJEmSaqo774QXXqiepSsQFMesWgUHHwzFxWGnUWXZ1BKVyjZ/PowfD//9L9x4Y1C8stYZZ0Ba2rrnJxLB+e+9ByNHwqGHwoIFwbHMzKD0ZX2izqKTJEmSJEmSJEmSJEmSJElbqe23h6OOqtnzHSORYL6ypSuSpC2xZAmcckrw++S662Dx4oovXQEoKQkK0caPh5NPhiZNgpKX0tKKv5ckSZIkaePV4H9ClSRJkiRJkiRJkiRJksLz1Vfwt79BXl7YSbZMPB4sNhk8OOwkqiwZGWEnCGRm/vb+RKJ8OyUFttsu2P693Mlk8Fqrfv3fv2dKyu/fV5IkSZIkSZIkSZIkSZIkaWvwj39AenrYKSpPRgb8619hp5AkVVfJJIwcCe3bw6hRQSlKfn7V3DsnB1auhBtugK5dYfbsqrmvJEmSJOnXUsIOIEmSJEmSJEmSJEmSJNU08Tj06wdFRWEnqRj5+XDXXdC3L+y+e9hpVNFq1dr8sTfcUF7KM2IEnHFG+bHmzWGPPYLttV/X3u/oo4PtlSth/Phg+733YOFCePttmD8/WPy0555wxRXlY+fODcYAHHYY3H47PPNMsDhp6VJo0gTOPBNatiwfM2nS7+ePxbae4hlJkiRJkiRJkiRJkiRJkqTf0q5dMF/z73+HvLyw01SsWrXg0kuhS5ewk0iSqqMlS+C002DixHB/R+blBesa9twTrr0Wrr4aUvzEX0mSJEmqUv5vmCRJkiRJkiRJkiRJklTB7roLvvoKEomwk1ScgoKgeGX2bEhLq/z7JRIJotFo5d9ItG5dOdc96KCgjOWXGjWCl18Ott97Dw48MNhOS4Njjw1evyUnBwYMWHdfmzbwt7/9foZXX4Wnnvr94+np0LTp7x+XJEmSJEmSJEmSJEmSJEnaGlx2GTz9NMycWXPmKEci0KwZXH992EkkSdVNMgkjR8L550NREZSUhJ0oyFRQALfcAs88A6NGwa67hp1KkiRJkrYdfjKBJEmSJEmSJEmSJEmSVIG++gquuw7y8sJOUvGWLIEbb6z465aWljJjxgz+/e9/M2jQIHr16sWZZ57JsGHDSNSUlaFbsX33hezssFPA3XfDiy/C3LmwZg2UlsKPP8KUKTBkSLDg6L33ys+fPj0Y8/HHsHQpFBdDYSEsWBAUu5xwAhxzzPoXF5eUQLdulfpYkiRJkiRJkiRJkiRJkiRJWywWCz7APT097CQVJyMDnn8eUlPDTiJJqk4SCTj3XDjvPMjN3TpKV34uLw/mzIG994YxY8JOI0mSJEnbjkgymUyGHUKSJEmSJEmSJEmSJEmqKfbfHyZOXH/ZQ3WWmQmffgpt2275tfLz83nrrbd45JFHmDRpEt9//z1rpzNlZmZSUFDA0UcfzW233UbbirihftMXXwTlIzWxLGhDsrIgJwcikbCTSJIkSZIkSZIkSZIkSZIkbdhtt8GNN1b/eZ+1asFll8Hf/x52EklSdVJaCiedBP/9L+Tnh51mwzIzYcQI6Ncv7CSSJEmSVPNZvCJJkiRJkiRJkiRJkiRVkDlzggKLgoKwk1Se1FQ45xy4994tu86iRYu47rrreOGFF8jPz2ePPfagV69edOzYkY4dO5Kdnc2jjz7KY489xpFHHsnIkSMr5gH0K4lEsHi1qCjsJFVvn33go4/CTiFJkiRJkiRJkiRJkiRJkrRx4nE4+GCYNAkKC8NOs3nS06FzZ5gwIZibLEnSxojH4dhj4e23q0fpylqZmfDoo3DiiWEnkSRJkqSazeIVSZIkSZIkSZIkSZIkqYKce26wGKK0NOwklSsrC5YvD8o6NsfEiRM566yzmD17Nj169ODEE0+kZ8+etGrViqysrLLzEokEl19+Offeey8LFy6kcePGFfQE+qWuXWHGjLBTVK1oFC67DIYMCTuJJEmSJEmSJEmSJEmSJEnSxsvPhx49YPZsKC4OO82mSUuDNm3go49gu+3CTiNJqi6SSTjtNHjxxepVurJWZiY8/zwccUTYSSRJkiSp5oqGHUCSJEmSJEmSJEmSJEmqCfLy4Mkna37pCkAkAs89t3ljk8kkd9xxB7Nnz+bYY4/ljjvu4JxzzqFTp05lpSvJZJJEIkE0GmWvvfYiFovxxhtvVOAT6Jf23z/sBFUvOxv22SfsFJIkSZIkSZIkSZIkSZIkSZumVi0YOxZatYL09LDTbLy0NGjaFD74wNIVSdKmueoqeOml6lm6AlBQAP36waRJYSeRJEmSpJrL4hVJkiRJkiRJkiRJkiSpAjz1VFBIsi3IzYVbb928sdOmTeOFF17g5JNPZvTo0WXFKr9U+lODzYoVK0gkEtStW3cLEmtD/vhHqF077BRVq6ho2yyckSRJkiRJkiRJkiRJkiRJ1V/duvDRR9CxI2RkhJ1mw9LTk7RpA5MnQ4MGYaeRJFUnEybAffdBXl7YSbZMfj4cd1xQwiJJkiRJqngWr0iSJEmSJEmSJEmSJElbKJmEIUOq/yKOTbFwIXz88aaPmzFjBtFolD/+8Y8AFBUVlR1LJpMARCIR0tLSWL58OU899RSlpaV06NChQnLrtx1+OKSnh52i6kQicMgh0Lhx2EkkSZIkSZIkSZIkSZIkSZI2T926MH487L03ZGWFnWZ98mnWbBUffWTpiiRp0xQUQL9+Naes5Icf4Morw04hSZIkSTWTxSuSJEmSJEmSJEmSJEnSFvryS1iyJOwUVaugAJ58ctPHZWVlEYvFykpWUlNTSSQSQFC4ArBy5UqeeOIJunfvzuTJk/nb3/5Ghw4dysao4sVicOGFkJkZdpKqkZUFV1wRdgpJkiRJkiRJkiRJkiRJkqQtU6sWvPsuDB4czAONbkWfLhiJQHp6nIYNHyUr61C22y7sRJKk6ubKK4OykpqioAAefRQmTAg7iSRJkiTVPFvRP41KkiRJkiRJkiRJkiRJ1dOUKUFxxbYkkYAPP9z0cX/+859JS0vjlVdeYfXq1USjUaI/rfCcO3cuzz77LJdddhmXXnop8+bN44QTTmDAgAFAeTGLKsfZZ8O20m1Tvz707Bl2CkmSJEmSJEmSJEmSJEmSpC0Xi8Hll8P06dC5M2RlhZ0oKIRp3z7J1KkxLrssn5kzpzFnzpywY0mSqpEJE4KSkoKCsJNUrIICOOGEmvdckiRJkhQ2i1ckSZIkSZIkSZIkSZKkLTRxIuTmbvq4/v2Doou1r40xfPi6Y375mjz512MuughGjYJ589Y9t3//Tc/8c59/HhSwbIrU1FQuueQSXnvtNfr06cO9997L0KFDOfvssznjjDM4//zzeeqpp9hpp50YOnQozzzzDDvttNOWBdVGadwYDjsManq/TVYWXHFFzX9OSZIkSZIkSZIkSZIkSZK0bWnXDqZOhRtugMxMiIbwSYPRaHDvq6+GadPi7LorNGrUiPT0dD755JOqDyRJqpaKiqBfv5pbTvL998HvSkmSJElSxUkJO4AkSZIkSZIkSZIkSZJU3Y0bt/HFKWEYPBjq1q3466akwFdfQfv2mzbukksuISUlhcGDBzN+/Piy/fXr12f33XfnoIMO4uCDD6Zr164AJBIJomGs/NwGXXEFvP025OWFnaTyJBJw2mlhp5AkSZIkSZIkSZIkSZIkSap4sVgwH/Too4M5xC+9FJSh5OdX7n0zM5MkkxGOOAIGD06y664QiQQfdfjee++RSCTo3Llz5YaQJNUYzz8Pq1eHnaLyFBTAww8Hv6vr1Qs7jSRJkiTVDBavSJIkSZIkSZIkSZIkSVsgkYDPPw/n3scfD0uXrrsvJ+fX582cCV9+CVOmBIsyGjeumPtHozB16qYXr9SrV4/rr7+eP/3pT3zxxRfMmTOH3XffnUaNGtG0aVNatGhBSkr51CZLV6pO9+6w554wfjyUloadpuJlZQWLibfbLuwkkiRJkiRJkiRJkiRJkiRJladdO3j6afjhB3jsMbjjjmCecW5uxd6ndm3IyEhy8cUwYECSRo0iQASAH3/8kUceeYTRo0fTqVMnWrZsWbE3lyTVWLfeWvG/s7Y20WjwO/qyy8JOIkmSJEk1QySZTCbDDiFJkiRJkiRJkiRJkiRVV198Ad26QV7epo/t3x9GjCh/H4lseMzw4XD66cF2y5awYMGm3fObb4JxEFzn8cc3bfzPRSIwcCDce+/mX+P3JJNJIhvzDVGFW7QIOnSoeYuUIpGgJGjmTPhZr48kSZIkSZIkSZIkSZIkSVKNl0jA22/D7bfD+PHB+9TUoIxlYz+NMBKB7GwoLo5TVFRI27Y/cNddzfnjHyEWC85JJpN88803jBs3jueee4433niD7Oxs/vOf/9CrV6/Ke0BJUo0xbRrsvz/k54edpPLtsAMsXBiUsEiSJEmStozLxyVJkiRJkiRJkiRJkqQtMHt2+ULBqvbBB9C4MRQWwmefBSUqjzyy8Ysft1QyCVOnbv74RCJBPB4nNTWVRCJBNBotK1yxdCU8O+4Id98NF164eYVCW6uMDHj+eUtXJEmSJEmSJEmSJEmSJEnSticahT/8IXglk/DttzBlCkyaFMxJ/uyzYN5oSkr53Oh4PHhlZsKuu0LPnrDPPtCtW4y+fXuxaNFC5sy5nE6d+lJQUMC0adOYNWsWkyZNYsqUKeTk5NCrVy/+8Y9/sP/++5fNE5YkaX3uuAOKisJOUTVycuCdd+DQQ8NOIkmSJEnVn0vIJUmSJEmSJEmSJEmSpC2Qnw+JRDj33mmn4Gt6OvToEbwOOwyOP77qMmxJMUc0GiUajZKTk0NGRgbRaNTFlFuJM86AJ5+EceOgtDTsNFuuVi246iro1CnsJJIkSZIkSZIkSZIkSZIkSeGKRKBFi+B13HHl+0tLgw+6LywMylkyM4N5yim/8YmF//znTQwePJgrr7ySf/zjH+Tk5BCLxYjH49SpU4euXbty1FFHceyxx9KiRYuf7us8YUnS+v34I4weHRR/bQtyc2HIEItXJEmSJKkiWLwiSZIkSZIkSZIkSZIkbYGCgqotXlm9GkaOhHffhe++gwYN4IILgtIVCBY/9u0Lzz9fNXkKC7ds/F//+leGDx/OM888wwknnPCr48lk8leLLH9rnypWJBL8nHXoECzkqc4ikaCk6Nprw04iSZIkSZIkSZIkSZIkSZK09UpJCV5ZWRs+949//CN77LEH9913H5988gnfffcdnTt3pl27duyyyy507tyZNm3akPJbrS2SJP2OZ56BaDTsFFVr3DhYuhSaNAk7iSRJkiRVb/5LpCRJkiRJkiRJkiRJkrQFiourtnjl4ot/ve+ll2DOHGjVKnh/5JFVV7xSXLxl43/44QcAli1b9pvHI5EIiUSCRCJBSkoKa9asYbvtttuym2qj7LgjjBgBp54aFAxVV7VrB/+NuG5XkiRJkiRJkiRJkiRJkiSp4jRq1Ii///3v5OXlkfVTW0txcTFpaWkhJ5MkVVdjxkB+ftgpqlZaGkyaBEcfHXYSSZIkSaretrEeT0mSJEmSJEmSJEmSJKlipaVBNORZOEVFMHVq+fvGjavu3lu6LvLRRx9l4cKFXHjhhb86lpOTw4cffsh9993HWWedxW677UaPHj049dRTefbZZyksLNyym2uDjjsO7r4batUKO8nmycqCt9+GDh3CTiJJkiRJkiRJkiRJkiRJklTzlJSUkJmZCUAikSgrXUkmk2HGkiRVU1OmbN64/v0hmSx/bYzhw9cd88vX5Mm/PS49HS66CMaPhx9+gIICWLAA3ngD/vKXTc+elwcff7zp4yRJkiRJ60oJO4AkSZIkSZIkSZIkSZJUnWVkVF3xSu3a0KwZzJnz6wzdupW/X7KkavJAsGBkS9SrV49IJEI8HgcgFosB8NlnnzFq1Cjefvttpk2bRq1atahbty6pqamMGTOGp556ir/85S/83//9H7vuuuuWPobW46yz4Mcf4YYbggVB1UWtWvCf/8Bee4WdRJIkSZIkSZIkSZIkSZIkqWZKTU0t247+bFJ1JBIJI44kqRpbswZWrAg7xfo1aRIUrHTtuu7+nXYKXrm58Oyzm3bNeBzef7/CIkqSJEnSNsviFUmSJEmSJEmSJEmSJGkL1KpV8cUrN9wAgwcH2yNGwBlnBNv168PMmTBmDLzyCsydCw0bwgUXQKtW5eNHjVr3eoceGuRcm3etPfYICjUAxo2D77/f9KxZWZs+5ufWLqpcW7gC8MEHH3DNNdcwceLEsn3du3fn7LPP5oQTTmD16tWMGjWKyy+/nJUrV/Lmm29uWQht0BVXBD87V1xRPcpXsrOD/0569Ag7iSRJkiRJkiRJkiRJkiRJUs21dOlSrr32Wpo3b86NN94YdhxJqhTJZJK85XkUrSmitLCUeFGcaGqUlIwUUmulUrtpbaKxCl5Ysg2aNi1Yt7B6ddXf+/jjYenSdffl5Pz6vOeeKy9d+fRTGDo0WNtTuzbssguUlm7e/T/9FJJJsLdMkiRJkjafxSuSJEmSJEmSJEmSJEnSFujQARKJqrtfLAZHHBG8fsvQofD66+vue/hhaNny1+deeGHwAujdG95/f9Pz7L77po9Zn3feeYc+ffpQVFRE69at6d27N5mZmbz44ov8/e9/p0OHDnTu3JmzzjqLlStXMnjwYEaPHs3xxx9fsUG2MclksqwE5/cMHAj16sGAAVBYGCzq2dqkpQVlQO+8U/E/m5IkSZIkSZIkSZIkSZIkSVrXrFmzGDFiBGlpaQwaNIgGDRqUHduY+amStLVJJpOs+W4Ni6cuZuFHC/n2g29Z/tlyEqUJoilRItEIRIBkcG4yniRRmqD+zvXZqcdONOvejKbdmtKgQwOiKZaxbIqpU4O1CmGYMgUWLFj/OX/6E/TsGWzPng377gsFBeXHX3558+9fUgKLFkGzZpt/DUmSJEna1lm8IkmSJEmSJEmSJEmSJG2B9u2DBQ5VYdEiOOEE6NMHunWDJk2gdm1YuRImT4Zhw+C116omC0B2Nuy3X8VdLzc3l5tvvhmA2267jQEDBlCnTh0ALrzwQg499FCuuuoqhg4dSps2bTjmmGN4+eWXeeihhyxe2QTLli3j+++/5+uvv6ZVq1Z07tyZSCSyUYtbTzoJunSBfv2CRUX5+VUUeiPUqgWHHAKPPgo/W7MrSZIkSZIkSZIkSZIkSZKkSnLwwQdz3XXXcdRRR61TugKUzUvNzc1lzZo1ZGVlsWrVKrbffntq164dRlxJ+l3ff/U9k+6ZxKdPfEq8JE4sNUZRbhEkNm78ilkrWDFrBZ8+/SkRIsSL47Q+tDXdr+hOi54tLKLaCB9+CEVF4dz7gw+gceOg+OWzz+Dxx+GRRyCZLD/n2GPLtz/5BJ58Erp3hzp1giKWe+4J9m2O9HSYNs3iFUmSJEnaEpFk8uf/GydJkiRJkiRJkiRJkiRpU3XuHCys2NZkZ8OkSbDLLhVzvfnz59OhQweOO+44nnrqKQBKS0uJRqNEo1GGDx/OOeecwwsvvMCRRx5JMpnkr3/9K2PHjuXDDz+kmStMNmjs2LH8/e9/56OPPqKoqIjmzZtz0UUXcemll27SdUpL4V//Cl6FhesuJqpqaWmQmQmPPbbuQiZJkiRJkiRJkiRJkiRJkiRVrUQiUVYuMH/+fD766COmTJnCxx9/zOeff86qVavYZZdd+NOf/kT//v3p2LFjyIklbcsSpQm+fO1Lxg8Zz9LpS0mUJkiUbGTTysaIQFpWGhn1M+hxRQ92O2030rdLr7jr1zA9esCECZs3tn9/GDGi/P3G9NwMHw6nn/77x194AY4/vvz9xx/DXnut/5q33ALXXLPhe/9SVhbcd9/680iSJEmS1i8adgBJkiRJkiRJkiRJkiSpujvggLAThKOkBNq3r7jrzZgxg1gsxl4/rUQpLS0lJSWl7PjOO+9MaWkpy5cvByASidCpUyd22GEH1qxZU3FBaqgxY8Zw5JFHsnDhQk455RQuvPBCVq1axYMPPsjcuXM36VopKXDddcHCoQ4dgkU+YahVC/74R/j6a0tXJEmSJEmSJEmSJEmSJEmSwhKPxwGIRqNEIhE++OAD/va3v3H11Vdz55138tVXX7Hnnnvypz/9ie22247bb7+dPn368NZbb4WcXNK2KF4SZ9wt4/h343/z0mkvsXDiQkoLSiu2dAUgCcW5xaz5dg1vX/02/278b1458xXyVuRV7H1qiPz8qr3f6tUwciSceSYceiiceCKMH19+/LjjoG/f8vd16647/qGHgvUMDz1Uvu/KK2FzOsUSCSgo2PRxkiRJkqRyKRs+RZIkSZIkSZIkSZIkSdL67LcfPPkk5OaGnaRqtWsHsVjFXW/XXXelpKSEZcuWEY/Hy0pXotEoAJMmTQJgxYoVZWNOOukkdtttN3bZZZeKC1IDTZs2jTPPPJPu3btz7bXX0rt3b5LJJE2bNuWWW24hL2/dhVuJRKLs+74+nTrBp5/CI4/ArbfCihXBYqdksrKeBFJTg5+7rl3h+uvh8MMr716SJEmSJEmSJEmSJEmSJEnasNhPk4rz8vK49dZbufnmm0kkygsMEokEXbt25V//+hcAn332GX/+85+54IILePvtt2nevHkouSVte5Z9uozn+z3Pmu/WUJJfUmX3LckL7jXzqZnMeWEORz5yJLv23bXK7l8dFBVV7f0uvvjX+156CebMgVatgvdHHgnPPx9sFxaWn7doEZx3XrB24s03g/OaNoVoNChjmTNn07LE4xavSJIkSdKW2vDKeEmSJEmSJEmSJEmSJEnrteee8LN1gduESAT2379ir9m2bVv23HNPXn31VcaPH1+2f9myZTz55JPcfPPNRKNRjjrqqLJjTZo04eCDD67YIDVIMpkkkUjwzDPPsGbNGi644AJ69+4NQCQSoXHjxpSWlvL9998zadIkpk6dCgRlN8mNbE9JSYFzz4V582DMmGDBUEZG8KpI2dmQlQXnnBOUvUycaOmKJEmSJEmSJEmSJEmSJEnS1mDtvNO33nqLW265hUQiwZlnnsmLL77Ihx9+SK9evbjvvvu45557WL16NZ06deKmm27ixx9/ZOjQoSGnl7QtiJfEGXv9WB7Z9xG+//L7Ki1dWSdHcZyiNUW8cvorPN3nafJW5IWSY2sUiYSdICh/+WlZBQCNG5dvL1hQvv3tt0HpCgRff36sTp3Nu3fUTwiWJEmSpC2SEnYASZIkSZIkSZIkSZIkqbrr0AEaNlx3oURNV6sWnHxyxV/3+uuvp2/fvpx00kkMGDCASCTCt99+y5tvvklOTg4DBw6kffv2xONxAGKxGADxeLxsW+UikQiRSIT333+fpk2brlNas2LFCt544w0KCwu5/vrry8puDj30UJ566ikaNGhAIpEgupGrd9aW8ey/PyxbBg8/DCNHwjffBCUsiQTkbeSasEgkKFpJJCAeh06d4Lzz4C9/CX72JEmSJEmSJEmSJEmSJEmStPWIRCIkk0muvPJKtt9+e1577TW6detWdrxHjx6cccYZDBkyhG7dutGjRw8OPPBADjjgAF544QVuueWWENNLqumWfbqM5/s9z5rv1lBaUBp2HABK8kuY99Y87m17L0c+ciS79t017EgV6scff2T+/Pl07dp1o8dkZFRenl+qXRuaNYM5c36d4We/vliypHz7/fehT59ge6edgnUPyWTwdaedys/bnLVFKSmQmbnp4yRJkiRJ5eyzlCRJkiRJkiRJkiRJkrZQJAJXXAFZWWEnqTqNGkH37hV/3T/+8Y889NBDpKWl8fe//50bb7yRkSNHkpGRwdVXX83gwYOJxWJlL4AlS5ZYurIehYWF5Obmsnz5ct58800AfvjhBx544AFGjRpFz549Oeyww7j77rtp3749b731Fv369aO0tHSjS1d+qXFjuO46+OILyM0NFhjddRecfjq0axcsCFr7R7b2FikpQdnK7rvDoEHw0EMwbVpQ1jJ5Mpx5pqUrkiRJkiRJkiRJkiRJkiRJW6sZM2awZs0a+vTpQ7du3SguLqa0tJRkMgnApZdeyuLFi5k9ezYAjRo1Yuedd2b16tXMnDkzzOiSarAvXv2CR/d7lO+//J6S/JKw46wjXhynaE0Rr5z+CmMuGVP292V1VlhYyDnnnEP9+vXZZ599+OGHHzZ6bGUUj9xwQ1COkkzC8OHl++vXh5kz4bXX4Kyz4KCD4IQT4K23oFWr8vNGjSrffvxxWL062N5xRxg6FP7wh+DrjjsG+3Ny4D//2fSc0WjVFs9IkiRJUk2UEnYASZIkSZIkSZIkSZIkqSY49dSgfGVbkJUFV14ZFM5UhpNOOol9992Xd999l4KCAqLRKF26dGHvvfcmPT0dgKKiIl544QWeeeYZVq5cSb169ejevTsXXXQRtWvXrpxg1VAikSAjI4P+/ftz3XXXMWjQILp06cLXX3/NjBkzOOaYY3jxxRfLzu/Xrx89evTgvffeY8SIEQwYMGCLM6SlBWUqu+8Ov7xcIgElJcE5lfXzJEmSJEmSJEmSJEmSJEmSpMqXSCTIycmhUaNGAKSlpQGUFQmsnRf88w/h33nnnWnatCn5+flVH1hSjTfjiRm8du5rlBaUhh1lvUryS/jk4U8oXFXIUY8eRTQWDTvSb0omk0Q2MPF/2bJlPP7449SpU4fVq1ezYMEC6tevv1HXb9kSxo+vgKAbKRaDI44IXr9l6FB4/fXy9ytWwJlnwrPPQmoqnHde8FqrpCQocVm5cvOy7LDDpo+TJEmSJJWzeEWSJEmSJEmSJEmSJEmqANttB3/5Czz5JJRu3WtytlgiAaecUrn3aN26Na1bt/7NYzk5OVx88cUMHz4cgHr16rFq1SrGjBnDtGnTGDp0KE2aNKncgFupny9kSiQSRKPBgqvjjz+e3NxcnnjiCcaMGcNee+1F165due+++8rOLSkpoXHjxlx22WUMHDiQBQsWVHreaBR+6tKRJEmSJEmSJEmSJEmSJElSNbbHHnuQnZ3N119/zcqVK2nQoAFA2dzW//znPyQSCYqLi8vG9OnTh/r169O1a9cwIkuqwaYNn8brA1/f6ktX1irJL2H287MpLSzluKePIxJdf8FJVVq9ejVFRUVlxVrr89BDD9GuXTt22WUXRo0axeTJk9l999036j777w8vvggFBVuaeMMWLYITToA+faBbN2jSBGrXDkpTJk+GYcPgtdd+Pe7FF2HffeHqq6FnT6hfH374AT74AG69FaZO3bw8BQVBDkmSJEnS5osk11ZAS5IkSZIkSZIkSZIkSdoiM2fCPvtUzSKPsKSkwGmnlfLooynE43FisVil3SuZTBKPx0lJSSGZTJJMJolGo9x2221cd911tG7dmksuuYT999+fVatW8fTTT3P//fdz0UUXceedd1Zarq3Zz4tXfqmkpIScnBwSiQQvv/wyQ4YMYfLkydSpU2edcffeey8XXXQRw4YN469//WtVxpckSZIkSZIkSZIkSZIkSVI1dvnll3Pffffxt7/9jb/97W8sW7aM7777jhdffJFbbrmFjIwM5syZQ4sWLcKOKqkGm/PiHF485cVqU7ryc6m1UulyaheOeOCI310bUNni8Tjjxo1jxIgRvPvuuxQVFdGhQwf+8Ic/cO6551K/fv3fHJefn0+XLl34y1/+wn777ceRRx5J//79GT58+Ebdd/JkOOQQWLOmIp+memjYEJYvDzuFJEmSJFVvKWEHkCRJkiRJkiRJkiRJkmqKzp1h111h6lRIJsNOUzmSySLee+849tvvezp27MjVV19Nu3btKuVekUiElJSUsu3kT9/U//73vxQXF3PDDTfQr1+/suOdO3cmJyeHRx55hH/9619kZGRUSq6t1VdffcVDDz3EJ598QkFBAfvssw99+vThkEMOASA1NbVsgdOMGTNIJBKsWbOG7bbbrmxB1oIFC3jppZfYfvvtK+3PVZIkSZIkSZIkSZIkSZIkSTXTxRdfzCeffML111/PsGHDaNGiBatWreLzzz+nWbNmXHfddbRo0YJ4PE4sFgMgmUyGVi4gqeb5dty31bZ0BaAkv4RPR35K7R1q0+uGXlV677V/H7/++uucf/755OTkcNhhh5Gens60adP429/+xpw5c7jxxhtp3bo1iUSCaDRa9vWNN95g8eLFHH300dStW5d69eoxefJkCgsLN2p9R4cOkJdXBQ+6Fdp997ATSJIkSVL1Fw07gCRJkiRJkiRJkiRJklSTPP441Ny+j3zi8ftJT5/HmjVreO2119h7770ZO3Zspd3x6aef5plnngEgGo0yf/58VqxYwe67784JJ5xAJBIhEokQj8epXbs2PXr0oKioiNdff73SMm2Npk+fTs+ePbn//vv5+uuvmTdvHvfccw9/+MMfuP766/n222/XOb9Vq1bMmzePW2+9lYULFwIwd+5c7rjjDt577z3OP/98DjjggDAeRZIkSZIkSZIkSZIkSZIkSdVUs2bNePzxx7ngggtYtWoV06ZNo7CwkCOPPJJbbrmFU089FaCsdAUgEomQTCbDiiypBinOLWbU8aOqbenKWiV5JYy7dRxLPllSpfeNRCJMnz6d888/n9zcXEaOHMmDDz7IE088wUcffcT555/PU089xZ133rnOuGg0SnFxMS+99BJt2rRhr732onnz5rRr144vvviibM3ChmRlQZMmlfFkW7fUVOhVtR07kiRJklQjWbwiSZIkSZIkSZIkSZIkVaBddoFrrw0WfNQ0KSk/csMNRXzyySdMnz6dxx9/nPbt23PGGWcwffr0Cr/fN998w/XXX8+oUaPK9rVs2ZKUlBQikQiLFy8GIJFIEI0GU6GaNGlCaWlp2fttwXfffUffvn3ZYYcdePzxx5k/fz7Tpk3j7rvvpm7dutx0001cffXV6/wZ7b///jRr1oz777+fww8/nJ49e9KjRw/uvfdeBg4cyI033hjeA0mSJEmSJEmSJEmSJEmSJKnaat68ObfffjuzZs1i2rRpPPnkkzz88MOcdNJJZGRkALB8+XI++eQTlixZwrx58ygtLS9JsIRF0uYac/EYilYXhR2jQpQWlPJ8v+eJF8e36DqLFy+mqCj4nmzM36/Tpk1j0aJFnHDCCfTp04d69eoBkJWVVbbO4Mknn+Tbb78tW7eRTCZZtWoVzz33HOeeey4AGRkZdOrUiXg8zrRp0zYqazS6bRaQ1KoFe+4ZdgpJkiRJqv62nU8XkCRJkiRJkiRJkiRJkqrI1VdDixYQiYSdpOJEo4XcfPPXDB58NRkZGaSmpnL44Ydz/vnns3TpUj755JMKv2erVq2oV68e+fn5LF26tGz/Mcccw9y5c/nggw9+yhYlEomwdOlS7r//frKysujQoUOF59lajR07lgULFnD22WfTt29fotEoTZs2ZdCgQTz11FN0796dZ599lptvvpk5c+YAsPfee/Poo4+y7777smTJEsaNG0fLli258847uffee0N+IkmSJEmSJEmSJEmSJEmSJFVnqampNG/enLZt27LvvvvSoEEDCgoKGDNmDIMGDeLYY4/lz3/+MzvvvDOdO3fmiCOOYOjQoQBEatIkbElV5pux3zDz6ZmUFpZu+ORqIndJLmNvGLtJYwoKCnj88cc58MAD2X777dlvv/045ZRTePbZZzf492s8Hufrr78mGo3Svn37dY4lEgm233572rRpw5o1a3jjjTfKSrMikQh33XUXWVlZHHTQQWVj9tprLwA+//zzsn0/L9r6LX36QO3am/TI1V5REeyzT9gpJEmSJKn6s3hFkiRJkiRJkiRJkiRJqmApKTBqFGRkhJ2kYkQiBRx55BIuvbQHAMlkkng8DkCnTp0oLi7mzTffLDtWkY444gimTJmyTrHLxRdfTJMmTbjqqqsYPXo0kyZNYvz48dxwww28+eabHHfccey0004VmmNrNnXqVEpLSzn44IOBYCFSIpEA4PDDD+eWW26hZ8+ejB49mvvuu69s3KGHHsro0aP5+OOP+eSTT/jPf/7DRRddFMozSJIkSZIkSZIkSZIkSZIkqeaaPn06l1xyCeeeey7Dhw9nwoQJtGrVihNOOIHDDz+cJUuWMGjQIC6//HKWL18edlxJ1UxxbjEvnPgCpQU1p3QFoCS/hEl3T2LJJ0s2esxjjz3GoEGDWLlyJX379mWPPfbg9ddf569//St33333esfGYjHS09NJJBIsWrSInJwcIFgnEo1GycnJoVatWgB89NFHrFq1CoAffviB119/nX79+tGxY8ey67Vo0YLU1FSGDRtGhw4d2GWXXZg1a9Z6Mxx77EY/ao0QiwXPXKdO2EkkSZIkqfqzeEWSJEmSJEmSJEmSJEmqBLvuCtdeCz+tKanG4tSrF+fxx5sSi8VIJpNEIhGi0WDq0XfffQdA+/btAYhEIhV69wsuuIBEIsE999zD0qVLAahXrx7vvPMOxx9/PCeddBJ9+/blgAMOYNiwYRx++OHcdtttZYt5tgXbb789ABMnTgQgJSWFaDRaVoKz//77M3jwYNq0acMDDzzAY489Vja2adOmtGnThq5du9KwYcOqDy9JkiRJkiRJkiRJkiRJkqQa7eOPP2bQoEEMGzaMlStXkp+fD0CjRo0YMGAAo0ePZurUqVx++eUMGzZsg8UAkvRL/7vkfxStLgo7RqUoLSjl+b7PkyhNbPDczz77jEGDBtG+fXueeeYZ7r33Xl566SVefvllMjMzueSSS5gzZ85vjk0kguvvvvvuNG3alGeffZaPP/4YCNaJlJaWcssttzBv3jyys7OZMWNGWfHKhx9+yOzZs2nVqhXPPvssJ5xwAi1atODwww+npKSExYsXE41G2WuvvcjOzl7vM6Snw9lnQ1rapnyXqq/0dLjssrBTSJIkSVLNYPGKJEmSJEmSJEmSJEmSVEmuvRYOP7w6l68kSEsr5I03iqlTJx0IFsysLV9ZtGgRt912GwBt27atlAQNGjTgmmuu4aOPPqJPnz7885//ZPTo0YwdO5aZM2cSi8VYuHAhAP379+eOO+6gYcOGlJSUlBWP1HSdOnUC4PHHH+err74q27/2zwqgd+/e3HTTTQA8/PDDrFy5smxhlCRJkiRJkiRJkiRJkiRJklQZ1qxZw5lnnsn48eM56qijGDJkCO+99x4PP/wwH3/8MQMHDmT27NmkpaVx3XXX0adPHx544AHi8XjY0SVVE3nL8/h05KeUFpaGHaXS5C3P44tXv9jgeffffz8AV1xxBZ06dSI1NZXS0lIOPfRQzjnnHAAefPBBcnJyfjU2EokAcOCBB3L66aezePFiTj31VAYOHMhNN91E3759efzxxxkwYAA777wzCxYsIO2ndpSioiLi8Tj/93//x0knncT7779Pq1atGDRoEF27diWRSDB48GCGDx9OmzZtNvgcF1wA0W3k03JbtYI99gg7hSRJkiTVDClhB5AkSZIkSZIkSZIkSZJqqmgUnnkG/vQnGD8eCgrCTrSpcnn00W/Ye+/dyvasLV0pKChg+PDhTJ48mUMOOYRTTz210lJceOGF7LLLLpx//vlcd9116xzLzMxkwIABXHDBBXTp0qVsf2pqKgClpaWkpNScaVKLFy9m1apV7LrrrmXPdvjhh/PnP/+Z1157jRdeeIHzzjuPOnXqAOsW5ZxwwgmMGDGCyZMnk5ubS4MGDUJ+GkmSJEmSJEmSJEmSJEmSJNVkTz75JLNnz+baa6/l6quvJjs7G4CePXvSo0cPdt11V5577jmuvfZaateuzRFHHMFLL73Eiy++SN++fUNOL6k6mPrw1LAjVLri3GLG3zqejsd2XO95y5cvB2D77bcHIB6PE/2pwaRPnz4899xzvPnmm5x88snsvffeZWsNoLx4JTs7myuuuILi4mLGjBnDgw8+SDKZpGnTppxzzjlcd9117LPPPqxatYqMjAwA2rVrx5lnnkn9+vXp2rUr7du3p1mzZjRu3Jjbb7+d6dOns3Tp0rIsG9KyJey7L7z33qZ+p6qX7Gy46qqwU0iSJElSzVFzPlFAkiRJkiRJkiRJkiRJ2gqlpsJ//gNHHAETJ1aX8pUkkUguO+98HiefPLJssU0ymSQajZJIJHjuued45JFHaNCgAeedd14w6meLbipSeno6ffr04aCDDuKdd97h+++/Z/HixbRv357DDjusbAFmMpkkkUgQi8VYsGABl19+OS1btuTKK6+kYcOGFZ6rqi1evJh27drRpEkTZs6cSWZmJhCUz5x44ol89NFH3HTTTdSrV4+TTz657PsCwYKpWCxG06ZN+eGHH1i9enVYjyFJkiRJkiRJkiRJkiRJkqRtQGlpKdOmTaNu3bpcdNFFZGdnk0wmy14dO3akd+/evPvuu5x99tnsuOOOdOzYkYYNG/L+++9bvCJpgxLxBB/d/RGlhaVhR6l0y2YuY+XnK2nQocFvHi8uLiYWi1GnTh0Kflq4Eo1Gy9Z4dOjQgT333JNXXnmFWbNmsffee//u+o86deowZMgQzjnnHJYtW8ZOO+1Es2bNyo5Ho1F22GEH8vPzAdh111259957y9Y4/Fzbtm0BGD16NBdeeOFGP++VV8KUKZCbu9FDqp1IBPxVJ0mSJEkVZ+PqPiVJ+n/27jtKiiphw/jTaSIgWUCiYBYQwQSIWRZdFXNexOyac9xds6KrK2BWEMWc0yeuigFBRAVUDAiCkpEgApOnw/dHLSBKZpiaged3Tp+prnDvWwP2HDl155UkSZIkSZIkSZIkrbOcHHj7bejeHfLywk6zatEo1KkTYd99r2PhwqH8/PPPxGKxpeUrAE899RR33nkn8+bN45xzzmHvvfcGWGXpSjqdXudMS8bNy8vjkEMO4ZRTTuGaa67hyCOPXLoAc8l5sVgMgFgsRqNGjbjrrrv4z3/+s85zVxUzZsxgt912o6ioiF9++YUhQ4YAwYJUgKOOOoqLL76YTCbDpZdeykMPPcS0adOAZd+XhQsXMnHiRLbffnvq11/xYitJkiRJkiRJkiRJkiRJkiSpIsTjcebOncvmm2++tATg98/9JpNJcnJymD59OrVq1QJg++23p0GDBjRv3pxUKhVadknVw8S3JpIq3TQ+K9LlQcnMysTjceLxOKWlpRQWFgLLr/GoU6cOO+64I2VlZUycOJHy8vJVzpfJZGjdujWdO3dernRlxIgRjBo1igMOOIAtt9ySTCZDIpFYWrqSTqdJp9NLP8N32WUXLrvsMi677LK1ut/u3WGbbYI1Lhuj/Hy48cZgvZEkSZIkqWJspP8LKUmSJEmSJEmSJEmSJFUtiQS8+CKceSb8bz1JlZOfD1tvDV98AYce2prffvuNhx56iBkzZhCPxwHo06cPV199NZMnT+acc86hV69e1KlTZ5XjJpNJXnjhBe699971zvj7BThLylxWVPjStGlT+vfvT8+ePXn00UcZPnz4es8dltmzZ7PbbruRlZVFr169KCws5K233gKCxVFLvh+XXXYZ//znP8nJyeHaa6/lqquu4vXXXwdg6tSp3HvvvXz66af06NGDLbbYIrT7kSRJkiRJkiRJkiRJkiRJ0qahS5cuTJ06lTFjxizdF41GiUajTJ06lVGjRhGPx5cWsmRnZ3PXXXdx7LHHEovFwootqZoYcfsIyhaXhR2jUqSTab5+4mvKCld8v9FolJYtW1JSUsK0adNIJpNLjy35jG3evDlZWVnMnj2boqKiVc73x3UamUyGyZMnc9NNNxGLxTjttNNWeN6Sz/gln+FNmjThjjvu4NBDD12r+41G4bnnNs5iklgMttsOLrgg7CSSJEmStHGJhx1AkiRJkiRJkiRJkiRJ2lTEYvCf/8AxxwSv+fOhuDjsVBCJBItRrrgCrrkG4nG44IIL+Oqrr7jjjjt49913adq0KXPmzGHUqFHEYjFuueUWjj/+eJo1a7ba8UtLS/niiy+46667+Omnn7jrrrvWKWcmkyEajf4u958LV5ZIpVLEYjGuuOIKJk2axC233MKQIUPWad4wzZ07d2npSt++fWnZsiVDhgxh4MCBHHvssRxwwAHEYjHS6TTRaJQrr7ySzTffnEGDBvHMM8/wzDPP0LZtW+bPn8/cuXP561//yp133hn2bUmSJEmSJEmSJEmSJEmSJGkT0Lt3b2677TZuvfVWGjVqxO67786kSZN45513uPPOO1mwYAFXX301tWrVWvr871577RV2bEnVwMKpC5k1ZlbYMSpXFL574Tt2OmWnFR7u0qULiUSCr776igULFtCgQQMgWIsRiUSoV68emUyGhQsXUqNGjVVOVV5ezvvvv8+UKVPIZDJMnTqVN998kylTpvDggw/StWvXir67P2ndGm65Ba67DgoLN/h0lSY7G559NiiXkSRJkiRVHItXJEmSJEmSJEmSJEmSpEq2xx4wYQJceSU8+mi45Sv5+dCsGbzwAuy44/LHBgwYwA477MCzzz7LRx99RH5+PgcddBCXX375Wi1ozM/P56yzziISifDvf/+b6dOn89xzz6111kgkwoIFC3j22Wc5+OCDad68+dJjS4pHlojFYgB06NCBbt26MXDgQGbNmkXjxo3Xet6wzJ8/n912241IJEKfPn3o0aMHsViMSy65hKuuuopRo0ZxwAEHLC2kWfI9OOWUU+jWrRvvvfceTz75JHPmzGG33XZjjz324LLLLgv7tiRVUXPmwOjR8PnnMHIkLFwIRUVQVhYUcuXkBD8zdtwx+DnWsSNstZUL/iRJkiRJkiRJkiRJkiRJK9egQQOuuOIKbr75Zvbdd19atWrFokWLmDdvHqWlpRx00EEceeSRwLLnfyVpTUz7ZBrRRBRKwk5SecoLypn87uSVFq+0b9+eLbfcks8//5zx48fToEED0uk0mUwGgCZNmlBWVsaiRYuIxWJL1yD8+OOPTJ06lX333XfpWIlEgoEDBzJ06FAKCwtJJpPsvvvu3HfffZxwwglEIpHKuGUuuACefBLGjoV0ulKm3KDy8+Hmm4NSGUmSJElSxYpklvwfsCRJkiRJkiRJkiRJkqRKN3IkHHss/PYbLF5cefPm5kImA1dfDddcE/xS/ZWZO3fu0oWM+fn5ZGdnk8lk1nqhzC+//MKAAQO46aab6NSpE0OHDiUrK2utxjjqqKN4+eWXqVevHl27duXUU0/lkEMOAZaVryzJVlZWRlZWFjfddBO33norzz77LIcddthazReWRYsW0apVK2rVqsUdd9zBkUceubRcZfjw4XTv3p0aNWowcuRI2rRps/S6P/65lJeXk0wmyc3NDeM2JFVhP/8MTz0F778fLEQsKoLs7OBrMrny6yIRqFEjWLiYSsG220LXrnDkkbDXXsFxSZIkSZIkSZIkSZIkSZKWSCaT/N///R///ve/GTFiBJtvvjkdOnTgsMMO47TTTiO+ggeZi4qKmDp1Kg0bNqRu3bohpJZU1b190duM6jcKKuA3qrbv1Z6eg3qu8pyfP/yZx/d5fIXHdj59Z7bpuQ0Ntm9AXv084jlxSn4rYd738/juxe/44oEvSCcrpjUku1EdLp9+ASvqqkomk1x++eX07duXCy64gHvuuYdUKrV0PcjTTz/NSSedxEUXXcTdd9+99LoWLVowbdo0pk6dStOmTZdeM378eCZMmEDDhg3p0KED2dnZFXIPa2vSJGjXLnjOuTqLxaBDBxg1CqLRsNNIkiRJ0sbH/9WSJEmSJEmSJEmSJEmSQrTHHvDTT8Evv+/SBXJyIJHYcPPVrAn168O118KUKfDPf666dAWgfv361K1bl7p16xL93+qOtS1dAdh88835+9//zt1338348eNp27Yts2bNWqsxLr30UgBq1KjB0KFDOeyww9hmm224//77mT179nLZlpS6TJgwgdLSUlq3br3WmcMyfvx4OnXqxA033MARRxyxtHQlGo3SrVs3jj/+eObPn8/rr78OQCqVAv785xKPxy1dkbRUOg1DhsA++8B228GNNwbFKwsWQGkpLFq06tIVCEq7Fi+GwkIoKYEvv4T77oNDDoGWLeHee4NxJEmSJEmSJEmSJEmSJEmC4HnWww47jPfee48ff/yRsWPHMmDAAHr37k08Hied/nMZwYIFC+jduzd9+vQJIbGk6mDKx1MqpHSlIrQ9sS1bH7w1dVrVIbtmNrFEjPwG+bTo1oIe/XpwzEvHVNhcZXMXkipb8QO/8Xicc889l5ycHB555BHee+89YrEYpaWlfPvtt9xxxx0AnHzyycFYZWUAbLXVVgD88ssvAEuLWrbddlsOPfRQdt9999BKVwBat4b774e8vNAirLdIBGrVghdesHRFkiRJkjaUSCaTqSL/VCBJkiRJkiRJkiRJkiTpxx+hf38YODBYWFFQEPyS+/WRmxuMscsucMUV0KMH/G8dzDp76aWXqFOnDvvuu+8anb/kMaUlxSD33nsv1157Lfn5+bz55pvsvPPOazz3tttuS6NGjbj66qv59ttvGTBgAN9//z15eXn06NGDE044ga222orNNtuMAQMGcOedd9KkSROGDx/O5ptvvvY3G4JUKsWCBQuWlt1kMhkikQipVIpYLMaHH35Iz5492WGHHRg+fPg6FeFI2nTMnw8DBsDddweFKQUFG26u/Pyg4OXYY+GSS6Bt2w03lyRJkiRJkiRJkiRJkiSp+ljyHOzqLHlu9rDDDuPzzz/niSeeYP/996+EhJKqi0w6w635t5IsWXEBydpq36s9PQf1XPp+YNeBfzqndGEpc76Zs8Lru/+ne3D82zkUzSuixuY12P3i3dli1y2WntN/q/78+uOv6501q1YWvYb2okmnJis955577uG6666jtLSU7t2707hxYz766CPmzZvHrbfeytlnn73cGo+SkhJycnLWO9uGdtdd8M9/QlFR2EnWXq1aMGIE7Lhj2EkkSZIkaeNl8YokSZIkSZIkSZIkSZJUBRUXw//9HwwfDh9/DN9/HxSxxGKrLmPJzYVEIlhIssUWsNtusOeecNBBsOWWFZNt2LBh7L333gBMnTqVpk2brvL8JYsfAdLpNJ988gl9+vRh2LBhLF68mB49evDqq6+SSCTWaP7777+fiy66iOeff56ePXsyd+5cPvzwQ5588kn++9//UlZWRn5+PoWFhUuv6du3L+eff/663XDIfv/9W+LXX3/loIMO4rPPPuOhhx7ijDPOCCmdpKosk4HHH4fzz4dUKvjZUlliMcjOhmOOgX79oGbNyptbkiRJkiRJkiRJkiRJklR9LXl2dtSoUZx++um0bNmSN954I+xYkqqQ+RPn81CHhygvLK+Q8f5YvHJD5Ib1HrPRTo04a+xZS98/3PFhZo2Ztd7jxnPjdL+7O53O7rTK89566y2efPJJRo4cSVFRETvttBOnnHIKPXv2JDc3d71zhOWf/wwKWKpT+UqNGjB0KOy6a9hJJEmSJGnjZvGKJEmSJEmSJEmSJEmSVA2k0zB5MoweDWPGwK+/QmFh8MrOhvz84LXtttCxI7RvD3l5GyZLSUkJHTt2pHv37tx9992ryJwmGo0uff/KK6/w6quvMnjwYAD23HNPunfvzqWXXkp2dvZaZahRowZHH300//73v6lXrx4A5eXlfPXVVwwZMoRx48bx5Zdfsuuuu3LOOefQpUuXdbjTqmnJYtIhQ4Zw+OGHc8wxx/DEE0+EHUtSFTNjBpx0Enz+efCzIiw5OUHpyjPPwH77hZdDkiRJkiRJkiRJkiRJkhSukpISHn74YWrUqMGpp5663LHCwkKGDx9BNNqSxYu3ZtQo+PTTNOPHz2LOnIW0bLkN2dkxcnKCZ6TbtoXOnYPnprfdFuLxkG5KUii+ff5bXj/9dcoWl1XIeBVZvBKJRqjVtBbd/tGNnU/fGYBF0xfRr00/UqWp9Y0KQNuT2nLE4CNWe14ymeTXX3+lYcOGFTJvVdGnD9xwAxQXh51k1SIRqFUL3n8fdt457DSSJEmStPGzeEWSJEmSJEmSJEmSJEnSevljwcof37/66qsMGTKERx55BIBOnTpx5JFHctFFF5FIJJae+8frVuWJJ57gsssu48UXX6Rbt25/ujaTyZBMJkkkEsvti0Qi63WvVcmPP/7IQQcdxI8//siQIUPo3r172JEkVQGZDDz+OJx/PpSUQDIZdqJAbi4ceyz06xcUsUiSJEmSJEmSJEmSJEmSNi2TJ0+mZ8+etG/fnsGDB5NKpZg4Mcbjj8MHH6QZNaqIWCyLvLwEhYUR0ulVj1ejRvC1rAzatIGuXeGYY2DffYNfdi9p4/X5/Z/zzmXvkCyumAdl/1i8siJvX/Q2o/qOWunx7M2yueq3q5bbl0lnmPLxFN469y3mfju3IqIC0Gr/Vvzt3b9V2HjV0SOPwIUXVt3ylezsoHRl2LCgIEySJEmStOGt2W8pkCRJkiRJkiRJkiRJkqQVyGQyfypLiUajpNNpPvjgA3r37s0RRxzBgAEDaNGiBffddx+vvPIKV155JdnZ2UuLUMrLyxkwYAD/+c9/+Pjjj1c770knncRZZ53Fu+++S3l5+QoLWxKJBOnfrbjcmEpXANq0acM555wDwOuvvw6w3P1K2vQUFMCBB8J55wXbVaV0BYJFjc8+C61bw5gxYaeRJEmSJEmSJEmSJEmSJFW2+vXrE4vFmDdvIc8/n2KPPWLsvDP8+98ZRo2KAjVIpbJYvHj1pSsQPCdXUBAUr3z3HTz8MPTsCc2awT33wG+/bdj7kRSe8uJy0snq8+x8Ii9RoeNVVOFMdXbGGTBiRPBscl5e2GmWl5cHRxwBEyZYuiJJkiRJlSmSyWQyYYeQJEmSJEmSJEmSJEmSVL2l02mi0SiFhYVMnDiRm2++mbfeeouSkhIaNmzIbbfdxq677soOO+yw9JpMJrO0DGX8+PE88MAD9O/fnyZNmtCzZ0/uvffeVc5ZXFzMf//7Xzp06ECLFi026P1tKEse34pEIst9P1Znyfd70qRJHHrooUyePJnJkyfTuHHjDRlXUhX266+w114wcSKUloadZtXy82HIENhzz7CTSJIkSZIkSZIkSZIkSZIqy6xZsNdezzJp0kHk5uZTWBjbYHPl5UE6DUceCZdeCh06bLCpJIVg2C3D+PCfH5JJV8yvU23fqz09B/Vc+n5g14F/OmfB5AUUzCpY6RiRaISmezQllohRq2ktdjp1J1rt0woIimIeaPsACyYtqJC8jTo04qwxZ1XIWNVdWRlcf31QuFVcHG6W7OzgOeknn4QePcLNIkmSJEmbIotXJEmSJEmSJEmSJEmSJFWI7777jnPPPZfJkyczbdo0WrduzSWXXMLee+/Ndtttt/S8lRWMlJaW8uWXX3Lvvffy3//+lxYtWvDuu+9Su3btlc6ZTCaJRCLEYhtu4eWGVFJSQk5OznqN8de//pXRo0czbdo04vF4BSWTVJ3MmQO77w4zZgSLB6uDvDx4+WXo3j3sJJIkSZIkSZIkSZIkSZKkDSmdhv794ZproKwsSTJZec+7xmLBL8I/6qggQ61alTa1pA3o41s/5oN/fkAmtWGKV26I3LDeY0ZiES6YdAG1W9QGYNhNw/jgnx+s97gAjTs25swvzqyQsTYWY8fC0UcHJV9FRZU/f14eHHYY3H8/rGIJjCRJkiRpA4qGHUCSJEmSJEmSJEmSJEnSxqGoqIiPPvqInJwcrr/+ej766CPOOeec5UpXgBWWrgBkZWWx22670b9/f2666SZ+/vlnjj32WBYsWLDSOePxeLUsXbn99ts5+uijad++PSeddBKPPvrocsczmdUvAEun0wA8+eSTlq5Im7DffoOuXWHatOpTugLBgsYjjoCPPw47iSRJkiRJkiRJkiRJkiRpQ5k8GXbbDa69NnhurDJLVwBSqWDe55+HNm3gvfcqdXpJG0g8N040VjV+nWo8ZyWfa5n/vf4nt25uxc2Z69qBP+rQAb77Dm6/HZo1gxo1YCVLVypMVhbk5MDee8Obb8LTT1u6IkmSJElh8v+WJUmSJEmSJEmSJEmSJFWITp06MXXqVGrXrk2NGjWAoBwkGl2zBU2RSIRMJkPt2rU59dRTGT16NI8++iiffvopPXr0IJPJrLS0pTo58MAD+eijj2jQoAFZWVk8/fTTPP3007z99tuce+65dO3alUQisdr7jUajS79fkjZNhYWwzz4wZQokk2GnWXtFRXDQQfDRR7DzzmGnkSRJkiRJkiRJkiRJkiRVlHQa+veHa66B0tKgACVMJSXB67DD4Kij4N57oWbNcDNJWnfxnDiRWOWuLdjrX3ux9/V7A/DloC95rfdrALTu3poD7zqQb575hrnfzaVgdgE1GtWgw6kdqN2y9tLrp4+aXmFZEnmJChtrY5KVBeefD+edFzyffOedMHRocKy0tOLmWVLqcuaZwVwtW1bc2JIkSZKkdWfxiiRJkiRJkiRJkiRJkqQK07RpU2BZ4cqalq4sEYlEKC8vJ5FIcPLJJ/Poo4/y8ccf06NHj42idKV3796MHDmSG2+8kdNPP52srCyGDx/OTTfdxMsvv8ykSZO47LLLOProo8nKylpp+UoymSQej28U3xNJ6+7cc2H8eCgrCzvJuisogL/8BSZNchG7JEmSJEmSJEmSJEmSJG0MFiyAHj3gm2+gqCjsNMsrKoLnn4chQ+C//4UOHcJOJGld1NqiFrFEjGRxMuwoANRtXZdu13Vb6fEfXv+BcU+Nq7D56rSsU2FjbYwiEdh77+A1cyY88AA8+yxMmQK5uZBMrvnPp2g0KFpJ/u+vWrt2QdnKUUdBdvaGugNJkiRJ0rqweEWSJEmSJEmSJEmSJElShVvTwpV0Ok0kEiESiZBKpUin0yQSCVKpFO+88w4AhYWFGzJqpZk8eTLvvPMOPXr04PzzzycvL49UKkWPHj1o0aIF9913H4MGDeKWW24hkUhwxBFHEI8ve8RrxIgRDBkyhJtvvnm5/ZI2Te+9By+8ACUlYSdZf4sXwwUXwGOPhZ1EkiRJkiRJkiRJkiRJkrQ+Zs+GLl1g+nQoKws7zYqVlASvbt3grbdgzz3DTiRpbTXeuTGpslTYMQCY/eVsRvUdRdM9mrJZ883IrZtLJp2h4JcCZo+dzTfPfMO3L3wLmYqZL1EjQdPOTStmsE1AkyZw003Bq7Q0KAUbPRqGD4dPPw1+XpWXB8Uq0ShkMhCPQ04ObLtt8LNit92gY0do1SoodZEkSZIkVU2RTCZTQf/7LUmSJEmSJEmSJEmSJEkrlslkiKzFCpOHHnqI+++/nylTpvD8889z4IEHkk6n17jQJZizai1q+eCDD9hvv/24+eabueaaaygrKyORSCz9vkydOpX+/ftz77330r59ex566CHat29PKpWirKyMPffckzFjxnDNNddw8803h3w3ksK0aBG0aQNz54adpOLk5sIbb8B++4WdRJIkSZIkSZIkSZIkSZK0LqZNg913hzlzgl9gXx3k5cErr8CBB4adRNLayGQy9Kndh9JFpWFHqXRZNbI47dPTaLhDw7CjbFTS6eBnVyJRtdahSJIkSZLWXDzsAJIkSZIkSZIkSZIkSZI2fpFIhOLiYn788UfmzJlDeXk5v/32GwUFBZSUlLBw4ULmzZvHxIkTmT59Ol9//TVZWVmcddZZ7LjjjgBLS1fmzp3L0KFDOe6441Y5ZzoNsdif95eVwTffwOjRMHw4jBsHxcVQUgLl5ZCVBTk5UKMG7LIL7LEHdOwIW2+94vHWVP369YlGo0yYMAGArKwsMpnM0uPNmzfnvPPOY968eTz++OP07duXgQMHEovFyM3N5Z577uGSSy7h4osvXvcQkjYKF1wAixeHnaJiFRfD8cfDpElQs2bYaSRJkiRJkiRJkiRJkiRJa2POHOjcGX75BVKpsNOsuaIiOPxw+O9/oWvXsNNIWlORSISGbRsybcS0sKNUulRZivrb1g87xkYnGg3WkkiSJEmSqq9I5vcr9yVJkiRJkiRJkiRJkiRpA7n55pvp27cvCxcuJJVKEYlESKfTy52TSCRo1aoVTZs25dxzz6VLly40bNhw6fHCwkLuvfderr76anbddVfef/998vLyVjpnJhO83nsPnnoKRo6En38OilVSqWCx5OrUqBF8LS8Pyle6dYNTToFOndbu/qdOncouu+zC3Llzefnll+nZs+cKzxs3bhwHHXQQM2bM4O233+bAAw8kmUwSj8dJp9NLC2gkbZreew8OO2zNPr+qm5wcOO44eOyxsJNIkiRJkiRJkiRJkiRJktbUwoWwyy7BM7rl5WGnWTc1asCwYdChQ9hJJK2podcOZcTtI8ikN61fqdpghwb8/Zu/hx1DkiRJkqQqx+IVSZIkSZIkSZIkSZIkSZVixIgRdOvWjUwmw0knncSBBx5Iw4YNyc/Pp2bNmsRiMerUqUO9evXIZDLk5OQsd31ZWRmDBg3iwgsvpHnz5syZM4e6devywQcf0Lx58z/N9+uvMHAg3HUXFBQEr4oQjQblAM2bw5VXwrHHQm7uml173333cf7553PIIYdw44030r59ewAymQyRSGTpeffffz/nnXceAwYMoHfv3hUTXFK1l05DixYwfXrYSTac3Fz49FNo1y7sJJIkSZIkSZIkSZIkSZKkNXH44TBkCJSWhp1k/TRqBD/+CPn5YSeRtCbGvzaeV//2KqWLqvmHz1rqeGZH/vrQX8OOIUmSJElSlRMNO4AkSZIkSZIkSZIkSZKkTUOXLl0YM2YM9erV45tvviEnJ4d9992XLl260K5dO7bddluaNGlCdnY2iURiuWvLy8t58803ueKKK2jfvj19+/bl4YcfJh6P065dOz777LOl544eDccfD1tsAf/6F8yeXXGlKxAUHxQVwfjxcP750LBh8HXSpNVfe8wxx3DIIYfwxhtv0L9/f7777jsAIpEImUyGVCoFQIsWLQCYvjG3K0haa++/D7/9FnaKDausDO6+O+wUkiRJkiRJkiRJkiRJkqQ18eqr8M471b90BYLn8y66KOwUktZU8y7NSZWlwo5RqbJqZtH6L63DjiFJkiRJUpVk8YokSZIkSZIkSZIkSZKkStO+fXvGjh3L4sWLOeuss3j44YdZtGgRALFYbOl5v99OJpOMHDmS8847j5o1a3LxxRfzl7/8haOPPpq77rqL7bbbjj322IMnnniVXr2gWzd4/nkoKQkKUjakgoLg9dBD0LYtXH89lJev/PwGDRpw++23s+uuuzJw4EBuu+02PvnkEyAoX1ly32PHjiU3N5d27dpt2BuQVK3ceWfFFklVRakUPPcc/O9HgyRJkiRJkiRJkiRJkiSpipo/H3r33vDP61aWkhJ46in48MOwk0haE3n182jdvTVEwk5SeaLxKNscsk3YMSRJkiRJqpIsXpEkSZIkSZIkSZIkSZJUqZo2bco333zDdtttx2WXXca9997L7NmzV3p+Mplk/PjxZGdnM2/ePKZNm7b0/L/+9a/8+9//pl27S+jde0+eey5NURGk05V1N4HyciguDkoR2raFceNWfu52223HgAED6NKlC08//TQXX3wx/fr1o6SkhIKCAp555hkef/xxttlmG/bcc8/KuwlJVdr06fDRR2GnqByxGDzxRNgpJEmSJEmSJEmSJEmSJEmrctppG0/pyhLFxXDccVBQEHYSSWui8+WdSeQlwo5RKWLZMXY9b1eicX+NrCRJkiRJKxLJZDKZsENIkiRJkiRJkiRJkiRJ2jQdc8wxvPjii1x33XVcdNFF1K1bd4XnFRUVUVxczOWXX86gQYM477zzuOqqq6hZswnnnQfPP5+mpKRqLCCKRCAnB664Aq69FhIrWcc1efJk+vTpw6OPPkomk2GbbbahtLSUefPmUadOHT788ENatWpVueElVVnXXAN33w2lpWEnqRzNm8PPPwefqZIkSZIkSZIkSZIkSZKkquWVV+Ckkza+4hUIngM+8UR49NGwk0hanUwmQ7/W/fjtp9/CjrLBxbJjXDj5Qmo2qRl2FEmSJEmSqiSLVyRJkiRJkiRJkiRJkiSF6sorr2TmzJn069ePOnXqrPb8yy67jHvuuYd//ONF7ruvJ4sXQ0lJJQRdS3l50KIFDB0KjRuv+JzS0lKGDx9O//79mTZtGjk5Oey2225ccsklNG3atHIDS6qyysuhQQNYuDDsJJWnRg144w3Ye++wk0iSJEmSJEmSJEmSJEmSfi+ZDJ6NnTcv7CQbTm4ujB4N220XdhJJq/PFg1/wzmXvUF5YHnaUDScCbXq04cT/OzHsJJIkSZIkVVkWr0iSJEmSJEmSJEmSJEkK3fz586lXr97S91OmTKFFixYkk0ni8TgA6XSaaDTKL7/8Qtu2ZzFv3pNkMvlAJKTUqxePQ/368Mkn0KrVys9LpVJEo1EikQiZTIZIpOrek6TK98kn0KMHLFoUdpLKE4nA3/8O994bdhJJkiRJkiRJkiRJkiRJ0u+99hqcfDIsXhx2kg0nHodTT4WHHgo7iaTVKSso487N7yRZlAw7ygaTyE9wwpsn0HLvlmFHkSRJkiSpyoqGHUCSJEmSJEmSJEmSJEmSfl+6cuutt3LiiScCEI/HyWQyAESjweNO33yzOb/++iyZTA2qcukKQDIJc+ZAp04wfvzKz1tSugJYuiLpT0aPhrKysFNUrkwGhg8PO4UkSZIkSZIkSZIkSZIk6Y/69Nm4S1cgeAZ48GAoKAg7iaTVyaqRxZ7X7EkiPxF2lA0iGo/SqH0jWuzVIuwokiRJkiRVaRavSJIkSZIkSZIkSZIkSaoyysrKSKVSjB07lmuvvZaSkhIikQiZTIZ0Os3IkXDIIRlSqZywo66xdBoWLICuXWHKlBWfY9mKpFUZNgxKStb+ul69ggKTJa/V2Wuv5c9f2euxx5a/7sIL4fnnYfLk5c/r1WvtM//e+PHBZ6gkSZIkSZIkSZIkSZIkqWqYOBHGjg07ReWIRuGpp8JOIWlNdL2yK7Vb1oaN8LH8WHaMI5850jUHkiRJkiSthsUrkiRJkiRJkiRJkiRJkqqMrKwszjnnHLp168ajjz7Kww8/zG+//UYkEuGbb6IceGCG4uLqt2Aok4HffoMuXeCXX8JOI6m6GTUq7ATLKy9f/v3118PRR0OrVhU7TyIBEyZU7JiSJEmSJEmSJEmSJEmSpHXXrx+kUmGnqByFhdCnT/AcsKSqLRqPcvTzRxPPiYcdpUIl8hN0v6s7mzXfLOwokiRJkiRVeRavSJIkSZIkSZIkSZIkSapS6tevzwsvvECbNm24+uqrufDCC/nvf4dxwAFlFBSEnW7dpVJB6crRR7sAU9KaKyyEWbMqZ66xY6Fr1z+/jjgC0ull5z3//PLXjRsHAwbAOedUbLlUJAKjR1fceJIkSZIkSZIkSZIkSZKkdVdcDI89BuXlYSepPHPmwCefhJ1C0pposH0D9rx2TxL5ibCjVIhoPEqjnRqx85k7hx1FkiRJkqRqYeOqY5UkSZIkSZIkSZIkSZK0UahRowYjRozgpJNO4oUXXuCJJ3YBOgFZYUdbL8kkjBkDAwfCaaeFnUZSdfDVV5CXB4sWbfi5Fi2CESP+vP+GGyAaDba//BLee2/54926Ldu+8sqKy1NQACNHwoknVtyYkiRJkiRJkiRJkiRJkqR188knEIuFnaJyFRXBa69Bly4bfq7582H06OA5vblzg2foCgogHocaNYJXy5bQsSO0bQvZ2Rs+k1TddL2yK9888w1zv5sLmbDTrJ9Ydowjnz6SSCQSdhRJkiRJkqoFi1ckSZIkSZIkSZIkSZIkVVlPPvkkN9/8ATfc0JVkMhF2nApRWAgXXgjdu0PTpmGnkVTVTZoE6XR48+fkwDnnLHt/112VN3cmA998U3nzSZIkSZIkSZIkSZIkSZJW7osvoLg47BSVK5OBYcMqftx0Ohj3k0/gww9h7FhYtCh4Zq+4GMrLV3xdXl5QflNSAs2bw267QbdusP/+0Lp1xeeUqptoPMqxrxzLI7s8QunC0rDjrLN4bpxDBxzKZs03CzuKJEmSJEnVRjTsAJIkSZIkSZIkSZIkSZK0MsXF8OCD+2w0pStLlJbCCScEizElaVWKi8MtXunVCxo0CLanTYNnn63c+YuKKnc+SZIkSZIkSZIkSZIkSdKKffjhygtBIHjeLJNZ9loTbdvCf/4Dw4dDYeGya3/6aeXXXHghPP88TJ68/Hy9eq16rvbt4fHH4eefg+KS+fPhq6/gwQehXr2VX/fNNxX3zO/8+XDHHdCkCRx6KFx/Pbz7LsybB2VlQfnKqr7HRUWweHFwzqRJ8PTTcPHFsOOO0LkzvPYaJJMVk1WqruptVY+/Df0bifzquQYhkZfgwH8fyI7H7hh2FEmSJEmSqhWLVyRJkiRJkiRJkiRJkiRVWZdfDr/+GnaKipdMwpgxMHBg2EkkVXXFxZBKhTf/xRcv2+7Xr/IXZBcXV+58kiRJkiRJkiRJkiRJkqQVGzOm4sfcd1+46CLo0gXy8tbsmuuvh6OPhlat1nyec8+F0aPhb3+DFi0gOxvq1oV27eCss6BRo5Vfm07DlClrPtcfZTLw2Wdw7LHQtGmQ/5dflhWorK/i4qBIZuRIOPnk4F5uvDGYQ9pUNenYhBPfOrHala8k8hLsec2e7PL3XcKOIkmSJElStWPxiiRJkiRJkiRJkiRJkqQqafJkGDBg4/2l+4WFQaHBxnp/kipGeXmwaDsMhx4K22wTbC9aBA8/XPkZKrvoRZIkSZIkSZIkSZIkSZL0ZwsWBK+K9ttvMGQI3HQTPPDAml0zblzwjPE556xZucj++0O/fhCLQWkp9O8PRxwBBxwAvXvDo48Gz/WuTCIRlLasi8mTYY89goKZF18MClI25LPDixfD/Plw223QsiVcdllwz9KmqEW3Fpz87slk1cwKO8oaiefG2ffWfdnz2j3DjiJJkiRJUrVk8YokSZIkSZIkSZIkSZKkKqlfP0ilwk6xYWUy8MILYaeQVJXl5ASLvcNw6aXLth95JChfqWzZ2ZU/pyRJkiRJkiRJkiRJkiRpeWPGQF5exY/7+ONw0EHwz3/CqFFrdk23bnD66fDgg2tWYnLrrRD9329dPOssuOACeOUVeO89GDQIzjgDfv555dcXFKx5tiXS6eBZ6LZt4YsvgmKXdHrtxlgfJSXB64EHYNttgwzSpqjZHs04dfip5NbNJZYV0gO5qxMJSlf++sBf2f3C3cNOI0mSJElStWXxiiRJkiRJkiRJkiRJkqQqp7gYBgyA8vKwk2xYBQXQp0/YKSRVZbm5yxZ8V6ZOnYLF6RB8Ft9zT+VngOD+JUmSJEmSJEmSJEmSJEnhmjSpej7Xu8UWsMsuwXZxMTRsCF9/DUVFMHMmDBwYnLMq6TSMG7fmc/70E+y+O1xzTTBPKrXu+ddXUVFQKtOtG1x+OZSWhpdFCsvm7TbnvAnnsdVBW5HIS4QdZzmJvAT1tq7H6Z+eTvte7cOOI0mSJElStWbxiiRJkiRJkiRJkiRJkqQq54UXwk5QeX7+GUaPDjuFpKqqZk2IxSp2zH/9CzKZ4PXYYys+59JLl20//zxMn77y8Q44AA47LHjl5S3bv/POy/bXq7duWTfbbN2ukyRJkiRJkiRJkiRJkiRVnOJiSCbDTrH22v+uxyA3F+64A9q2DbYbN4beveGLL6BFi1WPU1S0ZvM99BDsuCOMGQOFheueu6IVF8P998N228E334SdRqp8efXyOPaVYzniqSPIrp1NLLuCH85dWxGI58bZ47I9OGfcOWzebvNw80iSJEmStBGweEWSJEmSJEmSJEmSJElSldOnDxQUhJ2icpSWwt13h51CUlXVtm1QkFKZmjeHo45a9v7f/171+Q8/DK++GrwaNly2/4ILlu3fcce1zxGPwx57rP11kiRJkiRJkiRJkiRJkqSKVVwMqVTYKdZe7drLv58xA447LnjNmBHsa9QIbr991eMUF6/6eCYD110Hl1wSlLRUxe9VURH89BN07gyffhp2Gikc2/bclgt+vICtemxFIj8RSoZEXoJ6W9fj9E9PZ58b9iGWCLkERpIkSZKkjUQ87ACSJEmSJEmSJEmSJEmS9Htjx8LPP4edovKkUvDyy7BgAdSpE3YaSVXN1ltDeXnlznnhhUHpCcDQofDll5U7/xL5+bDLLuHMLUmSJEmSJEmSJEmSJElaJpmEdDrsFGuvpGT59zfdBM89F2zXrg0PPhhsH3TQqsdZ1XN8mQycey488URQblLVLV4M++8Pr70G++0Xdhqp8uXVy+PYV47lx//+yLAbhzFrzCzSqTTp8g34IReBrPwscuvl0uWKLux8xs4WrkiSJEmSVMGiYQeQJEmSJEmSJEmSJEmSpN974w0oKws7ReXKyoIPPww7haSqKBYLylfWxeOPQySy7LXEDTcs29e795+vu/TSZcf333/187Rqtfw8K3p99NHa5y8pgY4d1/46SZIkSZIkSZIkSZIkSVLFys4OnmerbqZMWf79Tz+teLtGjeWfs/uj3NwV789k4MILg+f1CgvXPWdlKyyEQw+F4cPDTiKFp033Npw64lTOGXcOnc7qRCI/QVaNrAqdI54TJ5YdY+uDt+aE/zuBC3+6kF3+voulK5IkSZIkbQAWr0iSJEmSJEmSJEmSJEmqUj76CJLJsFNUroICGDUq7BSSqqquXcNOEI68PNh887BTSJIkSZIkSZIkSZIkSZJycyEeDzvF2vv6a1iwYNn7li1XvD19elCisjILFsykrKzsT/tvvBEGDICiovWOWumKiqBHDxg7NuwkUrjqtqlLj/49uHzu5fTo34MmuzQhnhsnkZcgq2YWrKKU6Y+WXBNNRKm7VV06X9GZi36+iOPfOJ4W3VoQWVXDkyRJkiRJWi/V8J8vJUmSJEmSJEmSJEmSJG3Mvvxy3a7r1QsGDVr2fk3WJD32GJxyysqPf/EF7LLLn/cfcgicfz507BgUA0ybBq+/DrfeCr/+urbJIZ2GYcPW/jpJm4Y99oDBg4OSpk1J+/ZhJ5AkSZIkSZIkSZIkSZIkAdSqte7FK//6F1x/fbA9aBD07r3sWLNmsPPOwfaSrxA8n3vYYcH2vHkwYsSyYwccEBxfct4SO+8Mv/0WbA8fDvPnQ3k5PPQQXHVVsP+665adc911y659+ulV38OECaPIyTmSp59+muOOOw6AV16BO+6onqUrSxQUwP77w8SJULdu2GmkcCVyE+x0yk7sdMpOZNIZFkxewMwvZjL90+lM+XgKv074lWRJknQyTSQaIZPOEIlFiCVi1GpWi2Z7NKNZ12Y06diEhjs2JJYVC/uWJEmSJEnapFi8IkmSJEmSJEmSJEmSJKnKmDMHCgvDTrFq118fLAD9va22gksvhSOOgG7dYPr0tR933DjIZNasMEbSpmXXXYOCpk1JVhbsu2/YKSRJkiRJkiRJkiRJkiRJAO3abZhnXPfdNyhj+aOGDeHVV4PtDz+EffZZduzhh6Flyz9fc8EFwQtg773ho4+C7RtugD33hC5dgqKX555b/rpPP4Wbblp5xkQizYknbkVOzll07twZgHnzMpx6aqRal64sUVgIZ50FL7wQdhKp6ohEI9RtU5e6beqy43E7Lncsk8mQKksRS8SIRH34X5IkSZKkqsLiFUmSJEmSJEmSJEmSJElVxujRkJ0NpaWVP/dRR8Hs2cvvW7x4+fdduy4rXUml4Lrr4Pvv4corYY89oFUrePRR+Mtf1n7+VAqmTYPmzdctv6SN1zbbQIsWwefNpiIahZNPDjuFJEmSJEmSJEmSJEmSJAlghx2gpCTsFOumpAT22y8oZTnhBNh666BE5ocf4Nln4T//gbKylV+fmxulV68d6dy5L1lZWQCcfvrGUboCwXPbb70Fb7wBhxwSdhqp6otEIsSz/VWukiRJkiRVNZFMJpMJO4QkSZIkSZIkSZIkSZIkAdxwA9x8MySTa39tr14waNCy95HI6q957DE45ZRgu2VLmDJl1ee/+CIceWSw/cgjcOaZwXbTpsG10Wjwfocd4Lvv1iI8UKtWkP/ww9fuOkmbhscfh/POg4KCsJNUjr33hg8+CDuFJEmSJEmSJEmSJEmSJGmJbbaBCRPCTlH5EgmYOxc22yx4/8orcNJJbDTFK0vUqQOTJgVfJUmSJEmSpOomGnYASZIkSZIkSZIkSZIkSVriu+/WrXSlIgwbBiUl8NtvMHw4nHHGn8tb9tln2fbw4cu2p0+HqVOXvd9337Wfv7gYfvpp7a+TtGk45piwE1SeGjXgiivCTiFJkiRJkiRJkiRJkiRJ+r3OncNOEI78/OKlpSvz58Opp258pSsQ3NOZZ4adQpIkSZIkSVo3Fq9IkiRJkiRJkiRJkiRJqjIKC8Obu3lzyM6GzTaDLl3g4YfhhReWHa9dG+rWXfZ+9uzlr//9+9at137+ZDIoX5GkFcnNhd69IZEIO8mGl5cH3buHnUKSJEmSJEmSJEmSJEmS9Htdu0J+ftgpKl9x8TAmTJgAwMUXb5ylKwClpTBkCHz4YdhJJEmSJEmSpLVn8YokSZIkSZIkSZIkSZKkKqOyFyIuXAhPPgmnngoHHADHHw8jRiw7fuSRcPTRwfYfF4qWla38fY0aa58lk9l4F2JKqhgXXACxWNgpNqzc3GBhetQnXCVJkiRJkiRJkiRJkiSpStl117ATVL5YrIzS0rd56623+PVXeOGFPz9DvDEpLIRbbw07hSRJkiRJkrT24mEHkCRJkiRJkiRJkiRJkqQlksnKne+ii/6875VX4PvvoVWr4P0hhwSLJAsLlz8vO3vl7wsK1i3PxrwQU9L6a9MG9twTPvig8j8vK0s0CqefHnYKSZIkSZIkSZIkSZIkSdIf7bgjNGoEkyaFnaTyRKMxUqln+eCDXUkmLyIaDTvRhjdsGEyfDk2bhp1EkiRJkiRJWnObwD/dSZIkSZIkSZIkSZIkSaoucnPDTgClpTB69LL3m28efP3tN/j112X7GzVa/rrGjZdtr+uC0ho11u06SZuOgQP/XPy0scjPh759oX79sJNIkiRJkiRJkiRJkiRJkv4oEoErrgie9doURCLQqtWPRCK/0Lx5S+6+G4qKwk5VOe67L+wEkiRJkiRJ0tqxeEWSJEmSJEmSJEmSJElSlZGXV3lz1awJ22335/05OdCx47L3s2Yt2/7gg2Xbe+65bLtlS2jefNn7999f+zyxWDC3JK1K06Zwzz0b38L1eBw6dYJTTw07iSRJkiRJkiRJkiRJkiRpZU48EdLpsFNUjry8DIsW/ROAZs16s3hxyIEqSWkpPPAAlJWFnUSSJEmSJElacxavSJIkSZIkSZIkSZIkSaoy6tWr+DH/9S/IZILXY48t21+3LowbB2++CWecAfvuC8ceC+++C61aLTvv+eeXbffrt2z7lFPg6qvhsMPgueeW7X/3Xfjuu7XPmZUFtWqt/XWSNj2nnRYURMXjYSepONnZ8NRTEImEnUSSJEmSJEmSJEmSJEmStDL5+XDyyRvX82srU14+m9mzX6Bz5868885OFBSEnajypNPw6qthp5AkSZIkSZLWnMUrkiRJkiRJkiRJkiRJkqqMXXeFvLzKmy8Wg4MPhocfhqFD4dlnoWvXZcfvuw/eemvZ+2HD4Oabl117663BosJddw32TZkCp5++blkSCWjfft2ulbRpiUSCkpLs7LCTVIz8fOjbF7bYIuwkkiRJkiRJkiRJkiRJkqTVueii4LnXjVsBZWU3c8wxR3PDDXcybFjYeSrX4sXwyCNhp5AkSZIkSZLWnMUrkiRJkiRJkiRJkiRJkqqMjh0hHq+cuWbMgGOPhcGD4bvv4NdfobwcZs2C11+HQw6B887783X/+Af07BkUtSxYAKWl8OOPcPfd0KkTTJ26bnmKimCnndbnjiRtSpo2hf79K7esakPIzg7Kq049NewkkiRJkiRJkiRJkiRJkqQ1sd12wXNflfXMbxhychK89NLhPP300+Tm7kFubtiJKt/YsWEnkCRJkiRJktZcJJPJZMIOIUmSJEmSJEmSJEmSJEkQlJjUrBkUoGxqmjVb99IWSZuuq64KCliKisJOsvaysmCrrWDkyOCzX5IkSZIkSZIkSZIkSZJUPUyZAjvsAIWFYSepePn5MGgQHHUUpNNp+vePcNVVEUpK1m6cXr2CcZaIRNbu+mgUhg2DLl2W7TvlFHj88eXPq1cPrrgCDjkEWraEVArGj4fBg+H++yGZXLt5l8jKghkzoH79dbtekiRJkiRJqkzRsANIkiRJkiRJkiRJkiRJ0hLZ2dCiRdgpwrHrrmEnkFQd3XYbnHQS5OWFnWTtxOPQpAl89JGlK5IkSZIkSZIkSZIkSZJU3bRoAf/+d1BSsjHJyoJ99glKVwCi0Sgff7z2pSsV4aqrli9dWZFWreCrr4Lile22g9xcqFEDOnWCvn1hyBBIJNZt/pwcGD163a6VJEmSJEmSKls87ACSJEmSJEmSJEmSJEmS9Ht77AE//hh2isqVkwPduoWdQlJ1FInAAw8E208+maGoKBJuoDWQlQXNm8Pw4VCvXthpJEmSJEmSJEmSJEmSJEnr4qyzYPBg+OwzSCbDTlMxcnNh4MDl9332WeXn6NAB/vUvSKehrCx41nhFHngAttgi2B47Fq6/PnhG79ZbYautYP/94Zpr4IYb1j5DcTF8/jl0777Ot7FOSkoWMmvWGGbO/IJ5876nvLyI8vIi0uly4vE8Eok88vPr07hxJ5o06Ui9elsTiUQrN6QkSZIkSZKqHItXJEmSJEmSJEmSJEmSJFUpe+8NL78MhYVhJ6k88TjstlvYKSRVV9EoPPgg1K0boV+/ql2+kpMD22wDH34ItWuHnUaSJEmSJEmSJEmSJEmStK4iEXjmGdh++42jeCUvDwYMgAYNlu0rLIRZsyo3R3Z2UGiTlQV33w1HHAEtW/75vLy8oFhliUsuCZ7NA0gk4Omng+3zzoObb4ZUau1ylJcH41133TrcxFqYM+dbJk58iylTPmLWrNEUFc0nkcglmSwhlSpb6XVZWTXJZNKk00nq1duG5s270qJFN7bZ5hASibwNG1qSJEmSJElVjtW8kiRJkiRJkiRJkiRJkqqUI49c+4V91d1mm8Guu4adQlJ1FonAbbfBvfdGyM8PCp2qmrw8OPpoGDHC0hVJkiRJkiRJkiRJkiRJ2hg0bw733BM8H1ad5eTAgQcGzzH/3oQJlX9vt98OO+wA33wDV1+98vNq1YJYbNn7wsJl2wUFy7br14d27dYty/ffr9t1q5NKlfHNN8/x0EM788gju/DBB9cxceL/UVAwm3S6nNLSRassXQEoK1tMeXkhqVQpc+Z8zRdf3M8bb5zBnXc25K23zmf+/IkbJrwkSZIkSZKqJItXJEmSJEmSJEmSJEmSJFUpm20W/GL+3y8E3Jjl5cHllwelCZK0LjKZzNLt3r2Dhc577AH5+SGG+p2cnGDh9iuvwBNPVJ1ckiRJkiRJkiRJkiRJkqT1d/rpcO651bd8JTsb2raFZ57587Giosp9xnfffeGCC6C0FE46CcpW0T0yZw7Mm7fs/aWXQt26sPnmcP75y5/bsuW65SkpWbfrVmbRoum8997V3HlnQ9544wxmzx5LMlm82pKVNbWkjGX06Id48MH2DBjQmfHjXyOdTlbI+JIkSZIkSaq6LF6RJEmSJEmSJEmSJEmSVOVcckmwiHFTkE5Dr15hp5BUnU2dOpX333+f559/nrFjx9KsGXz4YYZ77glKTuLx8LLl5QVlWpMmwYEHhpdDkiRJkiRJkiRJkiRJkrTh9OkDJ5xQ/cpXsrKgdWsYOhRycv58vLi48rJsthkMGgTRKPzzn/DVV6s+P52GW25Z9v7YY2H+fJg9Gw44YPlzV3Rva2JVxS9rI5ks4Z13LqV//6349NP/UFq6kLKyxRUz+Aqk0+Ukk8VMnz6SV145mb59t2T69E832HySJEmSJEkKX4hLaSVJkiRJkiRJkiRJkiRpxXbaKVjEOG5c2Ek2rFgsKCSoXTvsJJKqo1QqxQ033MATTzzB1KlTl+7fc889Oe6449h777355putOPPMOB9/DKkUlJdXTrYaNYJF4AMHWrgiSZIkSZIkSZIkSZIkSRu7SAQeeigoDXnqKSgsDDvR6uXkwFZbwUcfQc2aKz6noopH1sTNN0OzZjBsGNx555pdc889wXOB//gHbL75sv0vvwzdu0N+fvB+wYJ1y5RMrtt1vzdjxme88MIxFBbOJZksWf8B11JZ2WLKyhbz+OP70rHjmey//+3E4+vYRCNJkiRJkqQqK5LJZDJhh5AkSZIkSZIkSZIkSZKkP3rqKTj7bCgoCDvJhpOXByNGBEUzkrS2rr32Wu688046dOjAHnvsQXZ2Nq+//jo//PADEBSwnHnmmRxyyCHMmVOLvn3TDBoUJZVKUlwcr/A82dnB4vk994QrroB99w0W0UuSJEmSJEmSJEmSJEmSNg2ZDFx9NfTvD0VFYadZudxc6NAB3nlnWTnJirz3Hhx1FCxcuPZz9OoFgwYtex+JrPr8V16Bnj3XbOyddoKvvlp+7K23Du5l8mSoUQOmTVt2vEkTmDVrDYP/To0asHjx2l8HkEyWMHTotXzxxQMkk8XrNkgFSyTyyM2tx9FHP0/TpruHHUeSJEmSJEkVyOIVSZIkSZIkSZIkSZIkSVVSaSk0bw5z5oSdZMOIxaBTJ/j007CTSKqOfv75Z7bZZhtOPPFE7rnnHmrVqgVAYWEhL774Is8//zzvvfceiUSCiy++mJtuugmA4mJ47jm4/fYM06ZFiEbXr+AqJweysoJF22efDeeeC82aVcQdSpIkSZIkSZIkSZIkSZKqq0GD4PzzoaQEksmw0ywvNxdOPRXuuguys1d97vDh8Ne/Vv3ilT96+GE444xge+RI6Nx5zcb9o7p1Yf78tb9uzpxvefrpgyksnEsyWfUaeOLxXHbZ5RwOOOBOIpFo2HG0hjLpDMULikmWJEkWJ0mn0sRz4iRyE2TVzCKRmwg7oiRJkiRJCpHFK5IkSZIkSZIkSZIkSZKqrKFD4ZBDgqKAjU1eHowbB1tuGXYSSdXRTTfdxJ133smzzz7LQQcdRDqdJpPJEIvFAJg1axZPPvkkffv2ZebMmRx77LH079+funXrAhCNRvnhB/jsM/jkExgxAiZMgEQiWNydSgWvdBqi0eAViwVfi4qgcWPYdVfYay/o2DEoksrKCvM7IkmSJEmSJEmSJEmSJEmqSmbMgBNOgNGjobAw7DRB4UqdOvD889Cly5pdM3Ys7L03LFq09vOtrHjlX/+C668PtgcNgt69g+2//hVat/7zOP/8Z1CAAvD008Fzf089BfPmQdeu8I9/wMsvw+TJwXnHHbeswCWVgv32g48+Wvv8AE2aBH+Oa2PGjM944okDKCtbDFTdX3WZSOTRpk0PjjrqWaLReNhx9AeZdIb5E+Yzc/RMpo+cztSPpzLvh3kARGNRItEIRILzMukM6fI0+Y3y2WKXLWjRrQWNOzamcYfGZNXw4VZJkiRJkjYV/guPJEmSJEmSJEmSJEmSpCprv/3gmGPgueegpCTsNBUnPx9uucXSFUnrLjs7m4KCApo2bQpAKpUikUiQyQSLlBs3bszll1/OLrvswplnnslzzz3HkUceyVFHHbV0jG22CV4nn8z/xgjKV77+GhYvDj53S0qCMpacnGDReZs20L598DkmSZIkSZIkSZIkSZIkSdLKbLEFfPghDBwIF14IpaWQTIaTJTcXTj0V7rgD8vLW/LqttoLi4g2X6/fefHPF+y+6aFnxyjvvwOOPLzsWi8GBBwavP0om4Zxz1r10BYJnDNfGzz9/yNNP/5Xy8irQtLMa5eVFTJw4hKeeOojjj3+DeDw77EibvEw6w+Shk/nkzk+YMmwK0USUSCRCWUHZch0+KVIrvH7x9MWMnz6eiW9NJJ4dp7y4nFpNa7HrebuyU++dyK2TW0l3IkmSJEmSwmDxiiRJkiRJkiRJkiRJkqQqrX9/eOutjad4JRaD7baD888PO4mk6qxBgwYAvPLKK7Rr145EIgFAJBIBIJ1OE41G2XvvvXnqqafYZ599uP322znssMOWnvtHSz6fttuucu5BkiRJkiRJkiRJkiRJkrRxi0TgtNOge3c4/fSgBCSdhrKyypk7Lw8aN4ZBg6BLl7Ufo0YN2HxzmD69wuNViJ9+gsGDYbfdoFEjyM6GWbPg/ffh7rvh22/Xfex4HPbee83Pnz7902pTurJEMlnE1KnDee65wzn++NeJRv31nGEoXlDMl499yci7RlK6qDQoWgFSpSsuWFmdVGlq6bW//fQbH/zjA96/9n22O2I79rh0Dxrv3LjCskuSJEmSpKojkslkMqs/TZIkSZIkSZIkSZIkSZLCM3QoHHIIFBeHnWT95eXBuHGw5ZZhJ5FUnU2dOpX27duzePFi/vOf/3DSSSdRp06dP52XTCaJx+N07dqVgoIChg8fTn5+/tKCFkmSJEmSJEmSJEmSJEmSKstPP0H//vDII8H7goKKnyMnJ/jaowdcdhnssUdQwrKujjgCXnmlYrJVJ7VqwbPPBt/H1fnll3EMHNiFsrLFGz7YBpBI5LHNNodyxBFPEYlEw46zyVg4bSHvXfUe418eD1FIFiU36HyRWIR4dpzNWm7Gfrfsx7Y9t92g80mSJEmSpMrlv+pIkiRJkiRJkiRJkiRJqvL22w9OOCEoLanO8vKgTx9LVyStv+bNm/Pwww9Tt25dbr31Vh544AGmTp1KOp1eek55eTnxeJyioiJisRjpdJqSkhJLVyRJkiRJkiRJkiRJkiRJoWjVCu6+G+bOhfvvhx12gNxcqFlz/cpR8vKCMerXh+uugylT4OWXoXPn9RsXYK+9IDt7/caojkpLoWPHNTlvMYMH719tS1cAysuL+OGH1xk58u6wo2wSMpkMYx4Zw33b3ce3z31LsiS5wUtXADKpDOVF5cz7bh4vn/gyTx/yNIVzCzf4vJIkSZIkqXJEMplMJuwQkiRJkiRJkiRJkiRJkrQ6ySQcfDB8/DEUF4edZu3l58OZZwaLRSVpfaRSKWKxGCUlJTzyyCP06dOHmTNnsvfee3PmmWey66670rx5c+LxOAAvvvgiZ511FieccAL9+/cPOb0kSZIkSZIkSZIkSZIkSctMmgRffAEjRwbPCX//fVCWEo9DOh28UimIRpe9AEpKoGVL2GMP6No1KAlp3x5isYrNN3x48AzzokUVO25VV7cuzJ+/+vNeffUUvv32OZLJkg0fagOLx3M5++wvqVdv67CjbLQWTlvIyye8zKyxsygvLA81SywrRjwnzqEDDmX7o7YPNYskSZIkSVp/Fq9IkiRJkiRJkiRJkiRJqjZKSmCffeDLL4Pt6iIvD44+Gh57LFgIKklrq7i4mBkzZtCmTZvl9qfTaV5++WXuvfdehg0bRjwep0uXLmy99da0a9eOGTNmMGjQIGKxGN9//z01atQI6Q4kSZIkSZIkSZIkSZIkSVq9dBomT4Zx42Dx4uCZ4ZISyMqCnBzIzYWtt4Yddgj2bWgFBUEJSXm4HRGVbt99YejQVZ8zefJ7PPvsYZSXF1VOqA0sEonSsGFbzjxzNNFoBTf4bOIymQxjHx3L2xe/Tao0RTqZDjvSUom8BC33bclhAw8jv0F+2HEkSZIkSdI6snhFkiRJkiRJkiRJkiRJUrVSWAh/+QuMHg3FxWGnWb38fDj2WHjkEYhGw04jqbq65ZZbePPNN7nwwgs57rjjgGARauR/bU5z587liSee4K233uK7777jl19+WXrt/vvvzyWXXMJf/vKXULJLkiRJkiRJkiRJkiRJklSd7bMPfPhh2CkqT82a8OCDcMIJKz+ntHQx/fq1pqhobuUFqwSJRD577309nTtfFnaUjUY6mealE15i4lsTKS+smg1GsawYWTWz6D2sNw22bxB2HEmSJEmStA4sXpEkSZIkSZIkSZIkSZJU7ZSWwpFHwgcfQFFR2GlWLi8P/v53uOMO+F83giSttf/7v//jxBNPZK+99uKZZ54hLy+PVCpFLBb707lTpkxh1qxZzJgxg7lz57L99tuzxx57kEgkQkguSZIkSZIkSZIkSZIkSVL1N2QIHHMMFBSEnaRy1KwJc+dCdvbKz3n11VP49tvnSCZLKi9YJYnHczn77C+pV2/rsKNUe8mSJM8e9ixTh0+lvKhqlq4sFYHsmtn8bejfaNKpSdhpJEmSJEnSWrJ4RZIkSZIkSZIkSZIkSVK1lErBjTfCnXdCSQlUpSeh4nHIyYF+/aB377DTSKruWrduTdOmTbn77rvp2LEjAKWlpYwfP57hw4fTokULateuze677048Hg85rSRJkiRJkiRJkiRJkiRJG5d0Gho3hjlzwk6y4UUisN9+8MILULv2is+ZOfMLBg3ai/LyokrNVlkikSjNmnWmd++Pw45SrSVLkwzefzAzR88kWZwMO84aS+Qn6PV+L7bYdYuwo0iSJEmSpLUQDTuAJEmSJEmSJEmSJEmSJK2LWAxuuAE+/RS22gry8sJOFMjPh86dYfx4S1ckrb/Bgwczd+5cTjzxxKWlKz/99BPHHHMMnTp14vzzz+fII4/kjDPO4Nprr2X8+PEAJJPVZ4GqJEmSJEmSJEmSJEmSJElVWTQKF18MublhJ9nw4nHIzoaWLeFvf4OPPoJMZvlzRoy4k2SyJJR8lSGTSTNz5hfMnz8x7CjVVjqZ5rnDn6t2pSsA5YXlDD5gMHO+2QSaliRJkiRJ2ohYvCJJkiRJkiRJkiRJkiSpWmvXDr75Bi69NFjMGImEkyMeD0pX+vaFDz+ELbYIJ4ekjcvPP/9MIpFgr732AuDHH3/kqquu4s0332T//ffn7LPP5uCDD6agoIC+ffvywAMPABCPx8OMLUmSJEmSJEmSJEmSJEnSRuX00yGdDjvFhte1K7z5Jvz4I+y8M5x7LmyzDfTpA7NnQ1HRfH744TUymY37m5FOpxg1ql/YMaqt1059jSkfTal2pStLlC4u5bG9HmPR9EVhR5EkSZIkSWvI4hVJkiRJkiRJkiRJkiRJ1V4iATfeCJ9+Ch06QF4exGKVM3dWFuTkwP77w/jxcNpp4ZW/SNr4lJWVUVxcTOvWrSkvL2fYsGG88MIL3Hvvvbzxxhvcf//93HffffTr14/tt9+e/v378+STTwKQyWRCTi9JkiRJkiRJkiRJkiRJ0sahfn04/PDgueWNVX4+XH11sF2/Plx0EYwbB088ERSxbLcdXHTRANLpjf/XWKbT5Xz55WOUlxeFHaXaGf/aeL5/6XvKi8rDjrLuMlC2qIyXTnjJ53ElSZIkSaomNv5/sZIkSZIkSZIkSZIkSZK0yWjXDkaPhpEj4eSTg0KUDVXAUrMm1KoFF14YFK4MGQJNm26YuSRtulq1akVJSQkff/wxiUSC999/n2233ZZzzjln6TmNGzfm8MMP5+r/rXYeNmwYABFboCRJkiRJkiRJkiRJkiRJqjD33AO5uWGn2DCysmDffeGAA5bfH4nA7rvDI4/AlClpmjW7m0ymOJyQlS7CN988F3aIaqVofhGvnvJq9S5d+Z90Ms2sMbMYO2Bs2FEkSZIkSdIasHhFkiRJkiRJkiRJkiRJ0kanXTt47DH4/nuIx4NClPx8qFFj3ceMRoOilZwcaN8eHnoI5syBO+6AFi0qLrsk/d5+++1HgwYNuPjiixkzZgyzZs2ibdu2AESjwWOgqVQKgJ49e1K3bl0WL15MWVlZaJklSZIkSZIkSZIkSZIkSdoYbb45PPww5OWFnaTi5ebCgAGrPmfOnHeIxwsrJ1AVUF5ewIgRfcKOUa28ccYbJIuSYceoMOWF5bx90dssnLYw7CiSJEmSJGk1LF6RJEmSJEmSJEmSJEmStNF6+2047DCYOhVGjw7KUs49NyhOyc4Oylhq1YKaNYPtvLygnKVmTdhss2ABYY0asPvucNllQZnLDz/Al1/C8ccHY0jShpLJZGjWrBmnnnoqX3/9Nddeey1lZWV88803lJWVEY1GSaVSZDIZAD7//HMikQhZWVlkZWWFnF6SJEmSJEmSJEmSJEmSpI3PMcdAt26wMT2ml5cXlK40aLDq8776ajBlZQWVE6qKWLhwKr/99nPYMaqF8a+NZ9J/J5EqS4UdpUKlSlO8fOLLS5/XlSRJkiRJVVM87ACSJEmSJEmSJEmSJEmStKEMHgxXXw2RCGyzTfA64YTgWDoNEycGRSrFxVBSAmVlQZlKbm5QxLLjjtCsWXC9JK2psjL49lsYMwbmzAk+YwoKgs+S/PzgM6ZRI9h5Z9h+e0gkVjxOJBIhEolw2223kUql6NevH2VlZQBcdNFF3HrrrdSuXRsISlpefPFF5s+fzxlnnFFJdypJkiRJkiRJkiRJkiRJ0qYlEoFBg2DrrYPnBau7rCzYbz848sjVnzt9+qcbPlAVE4slmDlzNLVrtww7SpVWvKCYV095lfKi8rCjVLh0Ms2sMbP4cuCXdDitQ9hxJEmSJEnSSkQy1qZKkiRJkiRJkiRJkiRJ2ghNmgR77AEzZqy81ECSKsIPP8CwYTB8OIwcCT//DDk5kEoFpU7p9PLnx2LB8Wg0ON66NXTuDF26QLdu0KbNsnNTqRSxWIw5c+bw5JNP8tJLLzFy5EgAtt9+e0499VRq1arF66+/zjvvvMMxxxzDE088UXk3L0mSJEmSJEmSJEmSJEnSJui55+DUU6GoKOwk62ezzWDiRGjQYNXnJZMl3HZbTdLpZIXMu+WWB9Cu3Uk0bbo7NWo0JhZLUFg4l4KC2UybNpwJE97kp5/eX+04LVrsRadOZ9Oo0U7k5zckO7sWZWWFLFgwmUmT/svIkXdRVDRvPZJG6dz5Ug444I71GGPjN+yWYXx888ckSyrm70dVlN8wn0tmXkI0Fg07iiRJkiRJWgGLVyRJkiRJkiRJkiRJkiRtlG68EebOhf79w04iaWNUVgavvAJ9+sD48RCJrP/i6fz8oKSlXTu48ko45BCIx5cdLykp4ZNPPuH999/nnXfe4Ysvvlh6LC8vj169enHTTTdRt27d9QsiSZIkSZIkSZIkSZIkSZJW68or4d57q2/5Sn4+DB0Ku+22+nNnzPiMwYMPoLR00XrNmZdXn8MPf5I2bbqv9tybb84hlSpd5Tl77fUv9t77+pUe/+23n3nooQ6UlPy2lkmX2WKLXTn99FHrfP3GLp1Kc1ejuyiaV03/Q1hDWTWyOOq5o9jqoK3CjiJJkiRJklYgvvpTJEmSJEmSJEmSJEmSJKl6yWRg8GB46qmwk0ja2EybBvfdBw8+GJSkLF5ccWMXFgZfR42CXr0gkYDzzoOzz4ZGjTLk5OSw7777sssuu/D3v/+dCRMm8Nlnn9GiRQvatGlDx44dKy6MJEmSJEmSJEmSJEmSJElapdtvhwULgmeWq1v5Sl4evPbampWuAMycOZp0Orlec8Zi2Zx44hCaNOm0dN+3377A+PGvUFAwi0Qin4YNd2Crrf5KixZ7rtGYixfP4LPP7mX69E8pKJhNIpHLjjueQNu2xwNQu3ZLtt/+KMaMeXSdc8+Z8y2ZTIZIJLLOYwTjzKFv3758/fXXRKNR2rdvT8+ePdl5550rZPyw/DjkR5Kl6/d3ozooKyhjxB0jLF6RJEmSJKmKimQymUzYISRJkiRJkiRJkiRJkiSpIo0aBSefDD/8ANV0/ZmkKmbRoqAE5YUXgnKn0tLKmTcnJ5ivVy+4664MNWr4oSZJkiRJkiRJkiRJkiRJUlWRTkPv3vDii9WnfCUvD55/Hg4+eM2veemlE/nmm6fXa94uXa5g//37LH3/+uunMXbswBWeu/nm7ZkzZxyZTHqd5rryygXk5NQG4J13LmXkyLvXaRyAeDyPc8/9ltq1W67zGMOGDeOYY47h119/ZfvttycajfLDDz/QunVrbrrpJg477LDVjrFw4UIGDhzIuHHjmDFjBplMhoYNG9KhQwcOPPBA2rZtu8LrysvLyWQyJBKJDVLu8li3x5j68dQKH7cqiufE+ft3f6dOqzphR5EkSZIkSX8QDTuAJEmSJEmSJEmSJEmSJFW0wYOD4hVLVyRVhHfegdatg9KVkpLKK12BZfMNHgxbbx1h2LBlx9LpdVtMLEmSJEmSJEmSJEmSJEmSKkY0CoMGwVlnBYUmVV1+Prz11tqVrgDMmTNuvedu3/6Upds///zhSktXAH755at1Kl3Jza3LLrv8fWnpSjqdYtKkd9d6nN+LxRLMm/fDOl8/YcIEzjrrLIqKiujbty9vv/02r732Gv369WPSpElcc801TJkyZaXXZzIZACZOnMjVV1/NyJEjKSkpobS0lLFjx3LjjTdy7LHHMnjw4D9dO2vWLC6//HKOOuoodthhB7Kzs9lqq6145ZVX1vl+fm/B5AXM/HxmhYxVHWTSGT6797OwY0iSJEmSpBWIhx1AkiRJkiRJkiRJkiRJkipSeTk89xyMGhV2EknV3aJFcN558NJLUFQUbpbi4uD1l7/A3/4Gd90F+flRUqkU0WiUiE1TkiRJkiRJkiRJkiRJkiSFIhKBu++GZs3g2muhtBTSa98ZskHl5kKdOvDGG7Dzzmt/fXn5+j1IGY/n0qDBdkvf//jj28sdb9RoJxKJ/OX2LVo0jYULp67R+GedNZZGjXZabt+8eT/w/vvXVEBpTGa97n/o0KH88MMPnH766ZxzzjlL95922mlMnz6dG264gQEDBnDjjTeSSqWIxWLLXb/kGdH27dvzww8/kEgkiEajpNNpioqKGD58ONdccw2XXHIJW2+9NbvtttvScSZNmkS/fv2oW7cuNWvWpGbNmixYsIDy8vLgzjKZ9XoG9YsHvyCdqmJ/2TegVFmKMY+M4YA7DiAai4YdR5IkSZIk/Y7FK5IkSZIkSZIkSZIkSZI2Km+/DdtsA1tuGXYSSdXZRx/BUUdBQQGUlISdZpniYnjiCXjppXIeeOAXjjqqadiRJEmSJEmSJEmSJEmSJEkScPHF0KMHHHMMTJ4MhYVhJwrk5kLv3nDnnZCXt25jJJPr9zBlbm6d5d4XFc1b7v3hhw+mYcMdl9s3fPjtDB169XrMmiGRWMcb/v0omQzJZPE6XVtcXMx7771HTk4OBx54IMDS0pNEIkHnzp0B+O677wCIRlde5pFIJGjRosWf9rdp04YFCxZw6aWXMmTIEHbbbbelx3bccUe+/PJL2rVrR0FBAWeccQbvvvsum2222Trdzx/9+PaPpMs3neIVADIwb/w8Gu7QMOwkkiRJkiTpdyxekSRJkiRJkiRJkiRJkrRRGTwYTjop7BSSqrOXXoKTTw5KTqqi4mIoLk5w9NF1uPba4dx8c9ewI0mSJEmSJEmSJEmSJEmSJGDbbWHs2KDk5KaboKQE0iH1UuTmQp068Nxz0HU9HzVMp8vX6/qSkt+We5+XV2+9xvujV189hezsWuTl1WfrrQ+mQ4fTqF9/Ww4/fDCZTJpx455e57EzmTSpVNk6Xbto0SK+++47WrduTZs2bQCIx5f9GtC8vDwaNmzI3LlzmTFjBltsscU6zbNw4UIAatasudz+2rVrU7t2bSAogSkpKSGRSJCTk7NO8/xeOpVm/oT56z0OQPte7ek5qOcqz/n5w595fJ/HV3jssMcOY6dTdlrptTO/mMkjuzyyHgmXN2v0LItXJEmSJEmqYixekSRJkiRJkiRJkiRJkrTRWLgQ/vtfePDBsJNIqq4GDoTzzqu6pSvLy+euu7rQti0ce2zYWSRJkiRJkiRJkiRJkiRJEkAsBlddBT17Bs/3TZ4MhYWQyVTO/FlZEI3CKafAv/8NeXnrP2YslrVe15eXFzFv3njq198WgC23PIARI+5YevyBB9oC0KvXB7Rsufdaj//LL18t3R4//hXi8Vzatj0BgI4dz16v4pVUKsqkSdnEYrDZZlCrFtSsGfw5r05BQQHz58+nbdu21K1bF4BIJELmf38Z4vE4eXl5FBcXU1hYCEAmkyESiax0zJ9//pmvvvqKaDRKWVkZn3zyCffffz8777wz3bt3ByAajS49f8l45eXlFBQUkJOTQ25u7rp+O5aa/8N8YokYqdLUeo9VnZQVlDFtxDTa/6192FEkSZIkSdLvWLwiSZIkSZIkSZIkSZIkaaPx4ouw337wvzVpkrRWBg+uTqUrgZKSCL17Q3Z2sEBbkiRJkiRJkiRJkiRJkiRVDdtuC19+CR9/DHfeCe++C5EIlJRsmPlq1gwKV84+G849F5o1q7ix4/Gc9R7jyy8Hsf/+twOw5Zb7s8MOx/Ltt8+tx4gRYrEEqVTZn45kMuml27m56/dweVlZhMGDc5k4ERYtgoULgyKdunVh9uxVF7AUFRVRVlZGfn4+WVl/Lq9JJpOk02lisdgqy1YAUqkUsViMt956iwsvvJB0Or20wOXoo4/m+uuvZ7vttgNYbqwl2+Xl5RQVFZGTk0N2dvbafhv+ZObomes9xsoM7DrwT/tKF5au0bXPH/U8BbMLlttXtvjPf0fWx9QRUyt0PEmSJEmStP4sXpEkSZIkSZIkSZIkSZK00XjySTj//LBTSKqO3ngDzjqrepWuLFFcDCecENzDfvuFnUaSJEmSJEmSJEmSJEmSJC0RiUC3bsFr1ix48EHo3x+SyaC8I51e/Rirkp0dlK1ssw1ceSUccQSsoN9jvSUS+es9xqhRfdlxx+No1GgnAI444inatOnBhAlvUFQ0j7y8+my2WfM/XdeixV6ccsqHAPz228/07dsKgOzsWlx44WS+/fY5Zsz4nIULp5KVlc9WWx1Eu3YnLb1+xoxR65U7Pz/CXXfl0br1sn3pNBQUBH++q5JKpYhGoys9vmjRIgoLC9lss83Izc0FWGkBS+x/DS/HHHMMO+20EzNnzuTHH3/kjTfeIJVKkUwmV3hdJpMhEoksV7ySk7P+RTrTR06nrKBiC02WmDZi2jpfO/OLmSycsrAC0/zZrxN/JZ1KE42t/M9WkiRJkiRVLotXJEmSJEmSJEmSJEmSJG0Upk6Fr7+Ggw8OO4mk6ub77+G446pn6coSxcVw2GEwbhy0ahV2GkmSJEmSJEmSJEmSJEmS9EeNG8MNN8A//gHvvAMjRsCHHwbP/pWXB4UpBQUrL2PJzg5excXQsCF06gR77w377w877rhhszdq1IFffvlqvcZIJkt48snuHHXUc7RsuTfRaIyddurFTjv1WuH5qdTqSz1yc+vSqdM5dOp0zgqPz58/kfffv269cqdSpTRosMNy+6JRqFVr9dfm5+dTo0YN5s2bR2lp6dL9S8pQpk2bxoIFC2jRogW11mRAoH79+tSvX3/p++7du3PooYdy/PHH88Ybb9BqJQ+SlpWVUVRURP369cnOzl6juVZlfcpRNqTew3qTv3k+yZIkc76Zw1ePf8WYR8dApuLmiGXFmP/DfBps36DiBpUkSZIkSevF4hVJkiRJkiRJkiRJkiRJG4Wnn4ajjgoWE0rSmkom4eijq3fpyhIlJUGBzMiRwYJeSZIkSZIkSZIkSZIkSZJU9cTjcNBBwQsgk4EZM2D06OA1d25QwFJUBLEY5OcHrzZtoGNH2GknqFmzcjM3b96F7757gfLywvUap7BwDo8/vg9bb30IbdueyBZb7EqNGo2IRmOUlPzGr7/+yIwZo5gw4U1++un9VY5VXl7ERx/dSLNmXahXb2vy8uoRjcYpLl7A3LnfMWHCG4we/fB6Z47FsqhZs8k6XduqVSvq1KnDp59+Snl5OQDJZJJUKkV2djafffYZ6XSazp07r3HxCgTFLUt06NCB3r17c/PNN/Ppp5/+qXglEokAUFpaSklJCbm5uWRlZS13bFVefhnefBM22ywom1nydf60ojXOu7b+lfnXn/a9fdHbjOo7arXXbtZ8MwDi2XGad2lO8y7Nad29NS8c9UKF5YvEIhTOLaQBFq9IkiRJklRVWLwiSZIkSZIkSZIkSZIkqdrLZGDwYHjoobCTSKpu+vSBn34KPkequ1QKvv0W7rsPzj8/7DSSJEmSJEmSJEmSJEmSJGlNRCLQtGnwOuywsNOsWOPGHYlEohU23oQJbzBhwhtrdO6UKR9xww1/LghJp8v58MM/F3RUtIYN261RQcmKxONxdtttN8aNG8frr7/OJZdcQjweJx6P8+233/LOO++Ql5dH165dgaBQZVVzZf7wwGtpaSk5OTlLr1m4cOEKr4lEIkuLV/Lz88nOzl6j/Ol0UPjTuTMsWhS8pk0LvjYpTFWZX2haurCUr5/8mp/e/4lF0xaRVz+PXc7bheZdmgOw/ZHbs/3R2/PdC99V2JzJkmSFjSVJkiRJktZfVfl3CkmSJEmSJEmSJEmSJElaZ2PHQlERdOkSdhJJ1cl338Ett0BxcdhJKk5hIVx1Ffz1r9CqVdhpJEmSJEmSJEmSJEmSJEnSxqBhwx1IJkvCjlHpIpEYLVp0W68xbrzxRt5++20uv/xyZsyYQbdu3Zg9ezb33Xcf06dPp1+/frRo0eJ/80UYMmQIJSUlHHzwwWRlZQHwyy+/kJ+fT40aNZYbOycnh99++4333nsPgG233XYF9xCUspSUlFBaWkpubi6xWAyAdDpNNLryQp1oFNq1C15/dPuLKUrL1v77sSYGdh34p30LJi9Y6flvX/T2n/Z9/8r3nPv9udRpVQeArQ/ZuuKKVzKQLLZ4RZIkSZKkqsTiFUmSJEmSJEmSJEmSJEnV3pNPwkknwf/WhEnSaiWTcPTRULIRrgEuLYVjj4VPPw0WvEqSJEmSJEmSJEmSJEmSJK2PWCyL2rVb8uuvE8OOUqmysvLZYotd12uMRo0a8d///pfLLruM+++/n379+gGw5ZZbctttt3H22WcTj8eXlqAcfPDBAMydO5d69eoB8MMPP3Dcccexyy67sPvuu9OqVSvS6TQ///wzQ4YMYeTIkRx66KHstttuy81dUlJCOp0mLy+PkpISysrK2GyzzahduzbAKktXwjRtxLT1HiNVmmLW6FlLi1dqbF5jNVesJdcuSJIkSZJUpVi8IkmSJEmSJEmSJEmSJKlaSybhmWfgww/DTiKpOrn/fpgyBTKZsJNUvFQKvvsOHn8cevcOO40kSZIkSZIkSZIkSZIkSdoYNGvWhV9//RHYCB++XIlUqowmTTqt9zjbbbcdgwcPZurUqcyaNYt0Ok3Tpk1p37790nOWlKDsu+++TJkyhZo1ay491qZNGw477DDef/99hg4dSlFREbFYjHg8TrNmzbjkkku4/PLLyc3NXW7ehx56iHfffZe8vDzmzZtHMplkzJgxXH/99dSsWZOWLVvSs2dPYrHYWt9TLGvtr9kQsmpmUatpLeZ9P2+5/fGcOI07Nl76fvGsxRU3aSQYX5IkSZIkVR3+n7okSZIkSZIkSZIkSZKkam3oUGjWDLbZJuwkkqqLdBpuvx0KC8NOsuEUFsItt8App0AkEnYaSZIkSZIkSZIkSZIkSZJU3e200yl8//2LlJUVhB2l0tSrty21am1RIWPVrVuXunXrstNOO63yvPfee+9P+5o0aUK/fv1YsGABv/76K3PmzKGwsJBYLEbjxo1p27btCseaOXMmo0aNoqioiJKSEjKZDKNHj2b06NEAdOjQgZ49e67T/cSyK7d4Za9/7cXe1+8NwJeDvuS13q8BkFs3l3PGncOPb//ID6/9wIJJC8hrkMeu5+1KnVZ1ll7/3fPfVWieRG6iQseTJEmSJEnrx+IVSZIkSZIkSZIkSZIkSdXa4MFw8slhp5BUnQwdCosXh51iw5s9G0aNgt13DzuJJEmSJEmSJEmSJEmSJEmq7lq06EZubr1NpnglK6smXbteGXaMpRKJBA0bNqRhw4Zsu+22a3RNnz596NOnz9L3JSUlLF68mEWLFrFw4UKi0Six2LoVqORvns/iGVXjgdxoLMrWB2/N1gdvvcLjn9/3ORPfmlhh86WTafI3z6+w8SRJkiRJ0vqzeEWSJEmSJEmSJEmSJElStVVQAG++CXffHXYSSdVJnz7B58fGrqgI7rwTXnop7CSSJEmSJEmSJEmSJEmSJKm6i0QidO58Oe+9dyXl5YVhx9ngIpEI2213RNgxKlROTg45OTk0aNBgvcdq3rU5s8fOhkwFBFsPi2cs5sVjX2Srv25Fk45NqNGoBlk1syiaV8TMz2cy5pExTHhzQoXOmU6mqbdVvQodU5IkSZIkrZ9IJpMJ+Z8pJEmSJEmSJEmSJEmSJGndDB4Mzz0XlK9I0pqYOhW22QZKSsJOUjlycoJ7roD1sZIkSZIkSZIkSZIkSZIkaRNXWrqIf/+7EclkcdhRNqhYLIvddruIAw7oE3aUKmvcM+N486w3KVtcFnaUSrd5+805+8uzw44hSZIkSZJ+Jxp2AEmSJEmSJEmSJEmSJElaV08+CSefHHYKSdXJffdBOh12isoTicAjj4SdQpIkSZIkSZIkSZIkSZIkbQyys2ux447HEYnEwo6ygUXYdddzww5RpTXp2IRMOhN2jMoXgeZdm4edQpIkSZIk/UE87ACSJEmSJEmSJEmSJElSmDIZmDkTRo+Gzz6DTz+F336DkhIoK4N4HLKzIS8PdtwROneGjh1h222DYwrPrFnBn9mrr4adRFJ1MmhQ8Pm+qSguhkcfhWuuCTuJJEmSJEmSJEmSJEmSJEnaGHTufBnffPMsyWRx2FE2iGg0TqtW+7LZZpZrrErdNnXJpDa94pWsGlk03aNp2DEkSZIkSdIf+KsfJEmSJEmSJEmSJEmStMmZNAmeeALefx/GjYPSUsjKgsJCSKVWft0nn8DTTwfbZWXQpg106QJHHw377QfRaOXkV+Dpp+HwwyE3N+wkkqqLX38NyrU2NdOmBQUsfl5KkiRJkiRJkiRJkiRJkqT11aDB9nTqdDZffPEQyWRR2HEqXCyWzSGHPBx2jCovEo1Qf7v6zB47O+wolSqTztCkU5OwY0iSJEmSpD/wVz1IkiRJkiRJkiRJkiRpk5BKwRtvQNeusOOOcNttMHw4LFwIJSWwaNGqS1eWKCgIXmVl8N138MgjcMQR0LQp3HUXLFiw4e9FgS++gJNOCjuFpOpkzBjIyVn58V69IJNZ9loTbdvCf/4T/EwpLFx27U8/rfj8Zs3g4Ydh9GiYPTv4eVJYCD/8AAMHBuOtTPv28Pjj8PPPwc+u+fPhq6/gwQehXr2VX5eXB19/vWb3I0mSJEmSJEmSJEmSJEmStDr77Xcr+fkNwo5R4RKJfHr06EutWk3DjlItbHXwVsSyY2HHqFSxRIx6W63iwV1JkiRJkhQKi1ckSZIkSZIkSZIkSZK0UZs7F26+GRo1ghNPhBEjgl9WX15ecXMUFMCsWfDPf0KTJnDCCcEv1NeGk8nAo4/CPvuEnURSdfL551BcXLFj7rsvXHQRdOkSFJyszpZbwhlnwM47w+abQyIRXLf11tC7N3z2Gey++5+vO/fc4GfL3/4GLVpAdjbUrQvt2sFZZwU/51amvPz/2bvveB0L/4/jr3udiWPvTQjZK8eKBqlI9G0oI/WlpUVUX9L6pSEaUkZHRSGRMhLKOLY4ZmRz7HEcZ97r+v1xdQ4yz3HOuc54Px+P+3HucY33fRz3ua/r5vM2y6pERERERERERERERERERERERERERDKC0xlEt25TcTqDrY6SYex2J6VLN6Revd5WR8kxGv23kdURspQj0EHjpxpjs9usjiIiIiIiIiIi/+K0OoCIiIiIiIjkHfHxsGGDOdRpyRLYvdscbpiUBH6/ORwqKAiKFDEHUzVpAg0bmkMKbfq8WURERERERERERNIopZjj+efB5zPPRWa2hATz65Qp8NNP0KkTjB4NBQtm/r7zGpsNQkOtTiEiOc3ixRlbvAUQEwNz55qfgRUtCv36XXn5uDiYPBl+/x2io8HrhRYtYPBgs4QlKAiefhpWrjy3zq23wscfg90Oycnw5Zfm+mfPQtmy5mdr8fGX32diIixdapa3iIiIiIiIiIiIiIiIiIiIiIiIiIhkhDJlmtCoUV/Wrv0CrzfB6jjXzeEIpEuXSdg05OSaFShbgIqtK7Jr/i6ro2SZRv3yVtmMiIiIiIiISE5hMwzDsDqEiIiIiIiI5E5JSTB9Ovz4I6xZA4cPQ0gIuN1XH3DocJgD89xuCAiAOnXgttugVy8oVy5r8ouIiIiIiIiIiEjOdeAAPPQQrF9/5UH0mS0w0DzX+e230KGDdTlERMRUvDgcP375x3v0gIiIc7fT+v9mz19/716oVOna15050yzsAvj5Z7jnnnOPrV4NjRub13v2hIkT05YLoGJF2LMn7euJiIiIiIiIiIiIiIiIiIiIiIiIiFyO15vEp5/WIDb2AIbhtzpOurlcIXTo8DH16z9mdZQcZ/fC3UzpPAV3nNvqKJmuSvsqdJ/b3eoYIiIiIiIiInIJdqsDiIiIiIiISO6zZw+88AIUKwZ9+5rFKwcOgNcLsbFXL10B8PnOLRsbC8uWwTvvwA03mAUsv/0G/pz77y1EREREREREREQkkxgGjB0LN94IK1daW7oCkJwMp05B165mEcyZM9bmERHJyxISzNfk7CY0FG6/HcLDz93366/nrpcpc650JTHRLI/ZuNF8PocOwYQJ5jJXs3+/+XtSRERERERERERERERERERERERERCSjOJ1B9OjxO0FBhQCb1XHSxeUKpUGDJ6hXr7fVUXKkSm0rEVgg0OoYmS4gXwDhA8KvvqCIiIiIiIiIWMJpdQARERERERHJHfx+mDcP3nsPVq0yb7vdGbuP5GTz64IF5sDE/PnhxRfhscegYMGM3ZeIiIiI5B5H4o7w5+E/ORZ/jERPIoneRGzYCHIGEewKpnhocRqUakDJfCWtjioiIiIi1+nsWbjnHlizxvrClX9LSDBLqufPhzlzoEkTqxOJiOQ98fHgcoHPZ3US00cfwXPPXXjf8ePwyScwevS5++rWPXc9ONj8PO782716QYcO0KwZ7Nt3+f3ZbObnbUFBGRJfRERERERERERERERERERERERERASAQoUq0avXEsaPv5nk5Fir46SJyxXCjTfexx13jMBmy5nFMVaz2Wzc/OLNLHptEd5Er9VxMk1gWCAVb6lodQwRERERERERuQwVr4iIiIiIiMh127sXHngAtmyBuLis2WdcnHkZMgTefBO++gruvTdr9i0iIiIi2dfJhJOsPLiS1dGrWbxvMVFHo0j0JBLkDMLr9+I3/PgMc7qqw+bAbrPjtDtJ8iYR7Aqmbom6tKnYhsalG9OsbDOKhBSx+BmJiIiIyLU6cQJatYLdu8+VOGc3ycnmpW1bmDXL/CoiIlknMRHsdqtTXF1gIDgc4P3n/50WLHjh49HR8OKL5vUPP4QyZaBkSXj3XXjwwctv1+GApCQVr4iIiIiIiIiIiIiIiIiIiIiIiIhIxitWrCY9ey4mIqLNP+UrhtWRrsrlCqFGjXvp1GmCSleuU8MnGhI5PDLXFq+4Qly0H9lePyciIiIiIiIi2ZiKV0RERERERCTd/H74/HMYONAcFujzZX2GhATza/fucNttMG4cFC2a9TlERERExDqGYbBs/zI+WP4Bv+76lUBnIAnuBLzGuX+cmey7+uTtZF8yi/ctJnJ/JKEBoSR5k2hftT0vNX+J8HLh+seQIiIiItnYkSPQrBkcPgxut9Vpri4+Hu6+G6ZMgbvusjqNiEjekZycvYpXRo2CH34wi1UaNTLLVIoVg1dfheLF4YknzOWSki5c7803zd8hYK47Zox5/c47r7w/uz37lpOJiIiIiIiIiIiIiIiIiIiIiIiISM5XsmQ9+vRZxVdftSAx8TSGYcEgkmvkcoVQv/5jtG8/Sv9/NAME5Augy+QufH/P93gSPFbHyVCOAAcVb6lIza41rY4iIiIiIiIiIleg4hURERERERFJl7174YEHYPPmc+UnVkpIgLlzoWpV+OoruPdeqxPJ9Tp2DDZuhNhYSEw0B4E5nRAcbF6qVIFq1cDhsDqpiIiIWOVs8lm+3fgt7y1/j+Pxx0nwJGBgXFPJypV4DS9nks8AMGv7LBbsXkCx0GIMbD6QR+o+Qr6AfBkRX0REREQyyOnTEB4Ohw6BJwf935yEBPjPf+CXX+CWW6xOkzP4/X7s2akxQURynIAA8PutTnHO3r3mBWD2bPN32Zdfmrd79YKnnzYLxfbtu3C9PXsufT1fPrDZwDAuvT+/3/weiIiIiIiIiIiIiIiIiIiIiIiIiIhklqJFq/PEE3/y/fedOHlyBx5PvNWRLmCz2XE6g2jb9m2aNu2v0pUMVLldZWreX5Mt32/Bm+S1Ok6GcQY56fRVJ6tjiIiIiIiIiMhVqHhFRERERERE0mzqVHPYU3Iy+HxWpznH7TYv3bvDXXfBN99oeFROcewYrF0La9bA4sWwYYM5eDIoyBwO5vebX222cxe/3xykWa0atGwJN98MDRtC9eqg2YsiIiK5m8fn4c0lb/LB8g+w2+zEZ+I/ujUwiPfEEx8Tz4DfBvDi/BcZ0HwAr7V6DZfDlWn7FRHJa04nnubPw3+y5tAaFu9dzObjm0n0JOL2ufH6vTjsDgIdgQQ5g6hetDqtK7SmcenGNCzdkOKhxa2OLyIWio+HNm3g4MGcVbqSIiEB7r4bFi2CJk2sTpM9GIaBzWbD7XaTkJDAwYMH8Xg81K9f/4LSFZWwiEh6BAdnj+KV4GCzdP7fzs/mdEKBAnDihFlUf/o0FCpkPlax4rnlzr9+8ODlS1fA/FwvKOh6kouIiIiIiIiIiIiIiIiIiIiIiIiIXF1YWDmeeGItK1eOZNGi1/D5kjEM6/8Rp8sVSuHCVenWbSpFilSzOk6u1OHjDuycszPXFK+4QlzcPe5uQouFWh1FRERERERERK7CZhhX+m+2IiIiIiIiIhcaMwZeeOHSw6Cyk+Bgc1DhnDkQEmJ1GrkUnw/mzoX33oPVqyEw0Bw06U3nv53Il88cJpY/v/kz+thjULhwxmYWERER6208upFuU7tx8OxBEjwJlmQIcYVQrkA5pnWbxk0lbrIkg4hITuf1e/l5+8+M+3Mcaw+vJSYphiBnEImeRDz+qzcnOO1OQl2hJHmTCHGFUL9UfXrV60XXml0JcmqStEhe8uijMG0aJCVZneT6FCkCu3ZBWJjVSbKHXbt28d577/HTTz/h8XiIjY2lYMGC3HHHHXTt2pV77rlHpSsiki5xcWZ5yZU+i+jRAyIizt222cyvQ4fC66+b1yMioFevc8uUKwcNGpjX27aFZ581rx87Bk88YV4/cQIiI83rq1aZJSkLFsDevebnG40awYABZtkKmL8XqlY9t4//+z8YNMi8fuAAvPSSef2DD8z9A7z7LgwefPnnZrOZz10voSIiIiIiIiIiIiIiIiIiIiIiIiKSVU6d2sm0af/h5MnteDzxlmSw2ew4nUG0aTOMZs2ex253WJIjr9i9cDff3/M9noSr/z+x7MwR4KDybZV56JeHrI4iIiIiIiIiItdAxSsiIiIiIiJyzd57D4YNM8sxcoKgIKhZExYvNks5JHs4dgzGjoWRIyE5Gc6ezfh9hISA3w+dOsGLL0Ljxhm/DxEREclaHp+HNxa/wYcrPiTJm4SBtR9v2LAR5AxiQPMBvNbqNVwOl6V5RERyisNnDzNm7Rg+XfMpHp+Hs+6MOyjMF2Ae/D/e4HGeafIMlQpVyrBti0j2NH8+3HtvzjlfeSVBQdClC0yaZHUS623YsIF+/fqxatUqGjZsyI033sjq1avZsWNH6jLlypVj4MCBdO/enbCwMAzDwJbSjCAichWFCkFMzOUfT0/xyr/XuZQ//oBbbjGvr18P9epdftmzZ+Gee8x1UgQFmUUt4eGXXmflSmjX7sq/F0uXhujoK+cUEREREREREREREREREREREREREclohuFn5cqRLFr0GjabPcsKWMzClWCKFKlG167fU6RItSzZr8C85+bx57g/8cTnzPIVm91GaIlQ+kb1JbRYqNVxREREREREROQa2K0OICIiIiIiIjnD6NE5q3QFICkJtm6F224zr4u1Tp+G7t2hQgV4+204cSJzSlfA/DlNSoJp06BNG7OAZ8WKzNmXiIiIZL4tx7ZQa3QtRqwcQaI30fLSFQADg0RvIh+s+IDan9dmy7EtVkcSEcnWIvdHctfku6g0qhLvLX+PU4mnMrR0BSDOHUecO47P1nxGzdE1aRPRhnk752EY1v/eEJGMd+YMPPxwzjpfeSVJSTBzJsybZ3US6w0fPpzt27fz3XffsWbNGsaNG8fvv//O888/j8vlokyZMhw4cIBnnnmG4cOHA6h0RUTSpG5dqxPAqFHw44+waxfExoLXa5bBrF0L770HtWpdWLoC5u+Kdu1g4EDYsMH8HZiYaF4fNAhat77678VGjTLn+YiIiIiIiIiIiIiIiIiIiIiIiIiIXInNZufmm1/gpZeOcOutwwkLq0BAQD4gc/4tuNMZjNMZxI03duHRRxfyxBPrVLqSxe746A5qdK6BK8RldZS0s0FQwSB6R/ZW6YqIiIiIiIhIDmIzNGVGREREREREruL776F3b3N4U04UHAwtW8Ls2eB0Wp0mb/r5Z+jRwxz4lZxsTYbgYOjTB4YPN6+LiIhIzhC5P5L2k9oT747PFoUrl2LDRmhAKL92/5Xm5ZpbHUdEJFuJTY7lqdlP8eNfP5LoyfryrFBXKC3Lt2TivRMpHlo8S/ctIpnrkUfghx9yX+FykSLmEP6wMKuTWCMxMZEiRYrw2GOPMXz4cEJCQgAwDIP4+HhatGjBAw88wB133MFzzz3H0qVLeffddxk4cKDFyUUkJxk61CyI9/msTpK1AgPhnXfghResTiIiIiIiIiIiIiIiIiIiIiIiIiIieZ1hGOzfv5Tly99n167fcDhcuN1x17VNhyMAhyMQlyuYZs1eoEGDxwgJKZpBiSU9/D4/U+6dwp6Fe/AkeKyOc21sEFggkMeWP0axmsWsTiMiIiIiIiIiaaDiFREREREREbmiHTugXr2cW7qSIiQEBg2C//3P6iR5y+nT8MQTMGeOWbpiteBgc3jl1Klw881WpxEREZGr+XXnr3SZ2oUETzZ4I3ENQlwhzPjPDG6vcrvVUUREsoX5u+bz8I8PE5ccR5LPumaEAHsAQa4gvrzrS+6vdT82m82yLCKSMebPh3vvzR7nmzJaUBB06QKTJlmdxBq//vorHTp04P333+fFF1/E5/Nht9tTX7tvv/12DMPg119/Zdu2bXTr1o3Y2FjWrFlDqVKlLE4vIjnFL7/Aww9DbKzVSbJWgQIwaxa0bm11EhERERERERERERERERERERERERGRc+LijrB790IOHlzBvn1LOXlyO3a7E5vNhtsdD1w8LtPhCMDpDMLjSSQ4uDClSjWgQoXWlC3bjAoVWmKz2bP+icgl+b1+fnzkR3bM2pHty1dsDhtBBYPovaw3RWuotEdEREREREQkp1HxioiIiIiIiFyWzwcNG8KmTeD3W53m+gUHw+rVULu21Unyhtmz4ZFHzAGYyclWp7lQcDD06QPvvw+BgVanERERkUtZuHsh93x3DwnenDVNO8QZws8P/UzbSm2tjiIiYpnY5FienvM007dNz1blWSGuEFpXaE1E5wiKhxa3Oo6IpJPfDxUqwMGDVifJPCEhsGwZ1K9vdZKsN3fuXO6//36eeeYZ3nnnHfx+PzabDZvNxr59++jTpw/x8fEsX74cgBkzZnDfffexbNkymjdvbnF6EckpDh+GSpWy32cXmc3lghMnzAIWEREREREREREREREREREREREREZHsyjD8nDy5g0OH1hETswe3Ox63Ow6fz01gYD5crlCCggpSsmQ9SpVqQFBQQasjy1UYfoM5z8whKiIq25avOIOcBBcNpvey3hSsUNDqOCIiIiIiIiKSDk6rA4iIiIiIiEj2NWIE7NyZO0pXAJKS4P77YeNGcOqIOFN9/DEMGgSJiVYnubTERBg3Dtatg19/hXz5rE4kIiIi51t5cCWdvu+U40pXABK8Cdzz3T0sfHQhTcs2tTqOiEiW23JsC7dMvIWzyWdJ8iVZHecCCZ4EFu5eyA2f3MCch+YQXj7c6kgikg6LFkFMjNUpMldyMnz4IXz7rdVJsl7Tpk0JCAhg9OjRtGzZkvbt2+P3+3E4HEyfPp1Fixbx7rvvpi5fuHBhQkNDWbNmjYpXROSalSplFrTnteKVokVVuiIiIiIiIiIiIiIiIiIiIiIiIiIi2Z/NZqdo0RoULVrD6iiSQWx2Gx0/60iV26ows9dMvIlefMk+q2OlcgY7qf1AbdqPak9g/kCr44iIiIiIiIhIOtmtDiAiIiIiIiLZ044dMHQoxMdbnSTjGAbs2wf/939WJ8m9DANefx0GD86+pSspEhPhzz+heXM4dcrqNCIiIpLiYOxB7vj2DuI9OfeNaLwnntu/vZ3o2Giro4iIZKk10WtoPqE5JxJOZLvSlRRuv5vY5Fhu//Z2ft35q9VxRCQd3nsP4uKsTpG5fD6YPj33F8z8m9/vp3DhwgwcOJDk5GS6d+9Or169GD58OHfffTevvfYa1apVo0+fPqnrHD16FL/fT/HixS1MLiI5Ubdu4HRanSLrBATAww9bnUJERERERERERERERERERERERERERPKyGp1r8OzOZ7mhww24QlxWx8EZ5CS0eCgP/fIQnSZ0UumKiIiIiIiISA5nMwzDsDqEiIiIiIiIZC8+HzRsCJs2gd9vdZqMFxwMq1dD7dpWJ8l9hg6FDz6AhASrk1y7gACoXBlWrYICBaxOIyIikrcZhkHriNasOLgCr99rdZzr4rQ7CS8Xzu89fsdms1kdR0Qk00Xuj8xxxVnBzmAm3zeZzjU6Wx1FRK7RwYNQtSokJ1udJPOFhMBbb8Hzz1udJOudPHmSd999ly+++IK481p2mjVrxpAhQ2jfvj0AycnJDBw4kC+++ILjx4+TP39+qyKLSA60dSs0apT9S+QzSlAQ/PUXVKhgdRIRERERERERERERERERERERERERERH4a+ZfzOw1E2+iF1+yL8v37wx2UvuB2rQf1V6FKyIiIiIiIiK5hIpXRERERERE5CLffQePPw7xOWdWaprYbNC8OSxbZnWS3GXUKHjllZxVupIiMBBuugmWLDGLeURERMQa49ePp//c/jlqaP+VhLpC+eTOT+hVr5fVUXKcuLg4Dh06xKFDh9i3bx9nz57F6/Xi8/kwDAOn04nD4SA0NJTy5ctTpkwZSpcuTYECBVR0I2KB9YfX0yqiFXHuuKsvnM0EO4OZ9eAsbq18q9VRROQaDB4MH32UN4pXAEqXNstm8tLbG5/Ph8PhAGDHjh38+uuvnDp1inr16tGoUSPKlCmD3+/Hbrcze/Zsnn32WRo3bsz3339vcXIRyYkaN4a1a61OkTXatoWFC61OISIiIiIiIiIiIiIiIiIiIiIiIiIick7CyQSWvrOUP8f+CQa449yZuj9HgAOb3UaZpmW45Y1bqNCqQqbuT0RERERERESylopXRERERERE5CJ168LGjVanyFxBQbBpE1StanWS3GHWLHjwwZxZupIiKAjatYOff85bwyxFRESyi4OxB6nxaY1cU7qSIl9APv566i/KFChjdZRsLTExkQ0bNrBjxw6OHDmCx+PB6XTidru52kdZNpuNgIAAfD4fdrud4sWLU7VqVRo0aED+/Pmz6BmI5F1/n/ybxmMbcyb5jNVR0i3EFcKiRxfRtGxTq6OIyBW43VC8OJzJuS83aZYvH8yYAbfmgW6o+fPnU6tWLcqUufb3zeHh4Rw9epRJkybRtKlew0Uk7X74AXr3hrNnrU6SufLlM5/rHXdYnURERERERERERERERERERERERERERORi3iQvW3/YyrLhy4jZHYM32Yvhy7gxqQH5AsAGDZ9oSOOnGlOoUqEM27aIiIiIiIiIZB8qXhEREREREZELREVB8+Y5u0DjWrhc0LcvfPyx1UlyvpMnoUqV3DH0MjQUxo41S2REREQk6xiGQZuJbVh+YDlev9fqOBnKaXfSonwLFj26CJva3S4SHR3NihUr2L59OzabDY/HkyHbdTqdGIZBpUqVCA8Pp0KFCvr+i2QCr9/LTZ/fxPYT2zHI2R87lwgtwc5nd5IvIJ/VUUTkMlasgPbtITbW6iRZq29f+Pxzq1NkPrvdTsmSJRk7diwdO3YEwOv1YrfbsdvtGIZx0fu5+Ph49uzZQ+3ata2ILCK5gMdjlnrFxFidJHOVLAnR0WC3W51ERERERERERERERERERERERERERETkyg6vP8zKESv5e+7fuM+6cQY58SR48Hv917yNgPwBYIDP46PETSVo+lxTanatiTPQmYnJRURERERERMRqOvIXERERERGRC4wYAcnJVqfIfB4PTJgAw4dDcLDVaXK2xx6DxESrU2SM+HhzmGXbtlCihNVpRERE8o7vN3/PukPrcl3pCpilBGui1zBlyxQeqP2A1XGyBa/Xy6ZNm4iMjCQ2Nhav14thZGxhg9dr/izt3LmT/fv3ExQURPPmzalXrx6BgYEZui+RvOydpe+w/8z+HF+6AnAm+Qz95/ZnfKfxVkcRkctYtw7cbqtTZL3ISKsTZL758+cDcPz4cV577TXy5ctH69atU8v0gItKVwzDIDQ0VKUrInJdXC545hn44IPc8znHv4WEwAsvqHRFRERERERERERERERERERERERERERyhlL1S3HvN/cCEH88nsN/HubQ2kPs/WMvR9YfIfFUIjabDbvTDjYwfAZ+rx9HoIMi1YpQvmV5yt1cjlINS1GkWhHsDv1DWhEREREREZG8wmZk9CQrERERERERybHOnIGSJSEpyeokWSNfPvjkE+jZ0+okOdeMGdC9OyQkWJ0k47hcZvHK3Lnwr3mOIiIikgkMw6D6p9X5+9TfVkfJVDWK1GDb09usjmG56Ohopk2bRkJCAh6PJ0v37XK5cLlcdOnShSpVqmTpvkVyo83HNtNkbBMSvblnQnWIM4SfH/qZtpXaWh1FRC7h/vth2rS0r9ejB0REnLt9tfM9Lpd5vrBNG6hXzyznzZ8fTp6ElSth5EhYsuTCderVg27doGVLqFABihUDvx927oQff4QPPzQLf9MjMNBc1+FI3/o5wT333MPmzZsJDw9n0qRJ2O12xowZQ58+fayOJiJ5QEIC3HADHDpkdZLMUbkybNsGAQFWJxEREREREREREREREREREREREREREbl+hmHgc/vwJnrxe/04g504g5wqWBERERERERERFa+IiIiIiIjIOZ98AoMG5a4SjaupUcMcOCVpd+IEVK1qFvbkNqGh8OWX8NBDVicRERHJ/VZHr+aWibeQ4Mndb0JDXCH80eMPGpdpbHUUS3i9XhYtWsSaNWvwer2WZnG5XNx4443ceeedBAYGWppFJKfy+DzUGVOH7Se2Y5C7Pm4uHlqcXc/uIl9APqujiMi/VKgA+/enfb20Fq+UKAFHjlx5mccfh3Hjzt3+/HPo2/fyy2/ZAs2bQ2zsVeNeJF8+WLUKatZM+7o5gdvtJjQ0lGeffZYBAwbw9ddf8/bbbxMYGMhrr73Gf//7XwIDA/H7/djt+k9QIpI5li2D22+HxNzTKQhAcLD53Bo0sDqJiIiIiIiIiIiIiIiIiIiIiIiIiIiIiIiIiIiIiEjm0kQCERERERERSfXdd3mrdAVg9244ftzqFDnTk09CUpLVKTJHfLw5LPPUKauTiIiI5H4fLP+AJG8ufVNxniRvEh+u+NDqGJaIjo7m008/zRalKwAej4ctW7bw8ccfs2vXLqvjiORI7yx9hwNnDuS60hWA2ORYnp37rNUxRORfEhLg0KGs3efixdCvH9x6q3ke7Nixc4+NGGEOsz/fyZMwciR06gQdO8LUqeceq1UL+vdPf5Z169K/bnb37bffYhgGLVq0oGTJkgwcOJC3336bEydO8Nxzz/H2228DqHRFRDJVixbQs+fFr+05WUiI+btHpSsiIiIiIiIiIiIiIiIiIiIiIiIiIiIiIiIiIiIikhfYDMPIfdNwREREREREJM0MAwoUgLg4q5NkrQIFYMoUaN/e6iQ5y6FDUKVK7i1eAXPA2rBhMGCA1UlERERyrxMJJyg7oizJvmSro2SJIGcQ0S9EUzi4sNVRsoRhGCxdupSlS5dmi8KVS3G5XNSpU4eOHTtis9msjiOSI5xOPE3pEaVzdWlWkDOIjX03ckORG6yOIiL/WLHCPH8XG5v2dXv0gIiIc7ev9is/Xz6oXx+WLr3w/nvvhR9/PHe7SRNYs8a83rIlrF9/4blVm828r25d8/acOWYhS3r06wejR6dv3X8zDPOcXmKi+dXvh6Ag8xIcDA5HxuznWjVr1gy73c7kyZOpWLFi6v2zZ8/m5ZdfZuvWrfTo0YMhQ4ZQqVIlfD4fjqwOKSJ5QkIC3HBD1hd9ZZYqVWDrVggIsDqJiIiIiIiIiIiIiIiIiIiIiIiIiIiIiIiIiIiIiEjms1sdQERERERERLKHAwfA50vfuj16mAP7Ui5pZbfDsmUXbqNHjyuv0779hcvv2ZO+7AkJ5wYkyrX7/PP0/VnnJImJMGKEOXxSREREMsf4P8djt+WdjyrsNjsT1k+wOkaWMAyDefPmsWzZsmxbugLg8XjYuHEjU6dOxZfeAyKRPOarDV/l+tdun9/HJ6s/sTqGiJxn166sO0cTF3dx6QrA9u0XL5di6dKLC60NA3bsuPTyabV5c/rWMwzYuxemTzfLhZs2hfz5zUvp0mbBQPXqUK4cFC5slq9Urw69esG4cWZxjMeT/txXc/ToUVavXk2HDh0oX778P5nNk44dO3bknXfeoVSpUkycOJG33nqLM2fOqHRFRDJNSAhMnWqWUOV0wcEwbZpKV0REREREREREREREREREREREREREREREREREREQk78jdE3FERERERETkmq1bBy6XNfseNAjCw699+cKFYUIGzav2emHx4ozZVl7h8cCnn0JystVJMl9cHCxYYHUKERGR3OuLdV+Q6E20OkaWSfAk8Pmaz62OkekMw2DmzJmsX78eT2ZO6s4gHo+HnTt3MmnSJJWviFyF3/DzwfIPSPAkWB0lU3n8Hr5a/xWJnrzzO0oku0tMtL4c9z//OXd9xw7Ytu3KyxcuDO3anbs9a1b6952QhpddwzDPd95zj1mwUqsW9O5tFgyvXg3x8WYBd3Kyud2EBEhKMs/5eb3mc4uIgOeeg9atITQU6tSBr74y/xwy0hdffAFA06ZNsdvtGIaBzWZLffyee+4hMjKSDh068NVXX3H77bezbNmyjA0hInKe8HAYPtwsYcmpQkJg9GioX9/qJCIiIiIiIiIiIiIiIiIiIiIiIiIiIiIiIiIiIiIiWUfFKyIiIiIiIgLAqlVmyURWq18fhg41BycmJV3bOl98AaVKZdygvw0bMmY7ecVPP5nDGfOCuDhzyJqIiIhkvHh3PAdiD1gdI8vtj92fqwsLDMNgzpw5bNu2LUeUrqTwer0cOHCAqVOn4rd6qrtINrZw90LOus9aHSNr2GDKlilWpxCRfyQmWns+6j//gVdeMa+73fD441devkAB8xxa4cLm7blzYfLk9O//Ws6bxsaaZckVK8Jdd8Evv5glKwkJ5mNpfYsTHw9nz5qFLJs2wbPPQrFi8MwzsHNnup7GRZo2bcrIkSNp0KDBJR83DIOKFSvy+uuv06pVK9asWcOQIUPYvn17xgQQEbmEZ56Bl1/OmeUrISHw9tvQs6fVSUREREREREREREREREREREREREREREREREREREREspaKV0RERERERASAJUvSPnzvegUGwjffQEAAjBwJR45cfZ1HHoGuXSEmBv7v/zImx9mzcPx4xmwrLxg+3Pye5RXLl8O+fVanEBERyX02HNlAiOv6ppj2qNsDY6hx0SX+lXh2PbuL7+77jublml/z9m4qfhMf3fERy3otI/6V+NTt7em/57pyni/EFULUkagM21528/vvvxMVFZWjSldSeL1e9uzZw08//YRhGFbHEcmW3lv+HnFuC1pbLRDnjmP4MjVximQXXi9Y9ev5uefM0hSn0yxAuf9+81zq5ZQpA8uWQYsW5u2FC+G++64vv9d7+ceio6F3byhZEgYNgv37zTLhjP5+xcWZZSxffAE33QTNm8Mff1zfNm+//Xb69etH0aJFAbDZbBc8nnK7cePGzJs3j+eee44//viDZ5999vp2LCJ5WnJyMm63+4L7/n0M+L//mQUsOal8JSQEXn3V/L0lIiIiIiIiIiIiIiIiIiIiIiIiIiIiIiIiIiIiIpLXqHhFREREREREANiTcbOkr9m770KtWrB5MwwefPXly5WDTz4xrz/9tDlEMCMEB8Pu3Rmzrdxu/37zzysv8fvh66+tTiEiIpL7rDu8DrfPffUF0yHEFULlQpV5oPYDLO65mI43dLym9dpWastzzZ4jvHz4dZfCXI7H52Hd4XWZsm2r7d69m5UrV+bI0pUUHo+Hbdu2ERWVe8txRNLrYOxBlu1fZnWMLHUg9gBrD621OoaIYBY42y34Fy4jRsBHH5n7jomBDh3gp58uv3zt2rBihVlMAjBlCtx5JyQmXl+OwMCL7zMMGD8eatQwy60TE81ilMzm8ZgFNCtWQMeO0KtX+kuabTYbLpfrqsv5fD6CgoIYMGAAXbt25fHHH0/fDkUkT5s0aRL9+vWjVatW3HnnnYwZM4aNGzcC5uuR3+9PXdZmMz/DGjo0Z5SvBAfD++/DK69YnURERERERERERERERERERERERERERERERERERERExBoqXhEREREREREA3Jkz8/qy2raFZ5+F5GTo3v3q+7fZYOJECAszBxZOmpSxeZKSMnZ7udXq1RAQYHWKrOV2w6JFVqcQERHJfZbsW0KSN2PfhLWY0IIWE1rw0PSHOBJ3BACn3ckLN79wTevHJMUw9++5vLnkTT5f+3mGZkuR6E1k6b6lmbJtKyUnJzN9+vQcXbqSwuPxMHfuXGJjY62OIpKtLNqzCKfdaXWMLJXsS2b+rvlWxxARzIHyDkfW7S8gwDwH+fzz5u19+yA8HP744/LrtGkDS5ea5dEAH3wADzyQMeddg4MvvH3woLm//v0hLg683uvfR3okJMD330OVKrBwYebtx/HPH36pUqWYOnUqXbt2zbydiUiuNGjQIPr06cP3339PYmIikZGRPPnkk/Ts2ZNPPvkEALvdfkH5CsDAgTB6NISGZu3voWvldEK+fObnZ08+aXUaERERERERERERERERERERERERERERERERERERERHrqHhFREREREREgKwtXgkLg4gIsNthyBCIirr6Oi+8ALfcAtHR0K9fxmdKTMz4beZGq1aZwxzTqkcPMIxzl7Sy22HZsgu30aPHhcuUKwdffgnr1sGRI+bPdHw8bN8OEybATTelfb8pruVnVERERNJmdfTqDN9m5IFIIg9E8t3m7/h247ep95fOX/qa1p8YNZE7J9/JkN+HsOrgqgzPl2JV9Co8Hg8LFixg3rx5bN68mYSEBACM9LxZygbmzp2LO6vbHDOR1+tlxowZOfbPQyQzLD+wnDh3Og4IczCv38vivYutjiEiQIECGT/wfujQc+eZvvrq3P1BQTB/Ptx/v3n79GkYMAAKFTLLV1IuxYqdW6dzZ5g3DwoWNG9PngwzZ164fMOG6c9aoID51TBg/HioUQOWLzfPfVktKQmOH4d77oGePeHs2czb178LEURErsWoUaN477336N27N3/88QcbN25k/vz5PPbYY2zevJmXX36Zl156CTDLV/59HNijB2zeDI0bmwUs2UVoKLRoAX/9Bd26WZ1GRERERERERERERERERERERERERERERERERERERMRaTqsDiIiIiIiISPaQlTPr3nrLLMlYsgTef//qy5cuba7j90OvXuaww4zm8WT8NnOjJUuy9mclxaBB5oDKK6lcGR5//ML7XC6oVs28PPigWd6zcmXa95+QYJa5lCyZ9nVFRETkYh6fh0NnD2Xa9svkL8MtFW9JvR11JHu1qB2IPUCHjh1Ys2oNiYmJeL1ebrjhBl599VUeffRR/H4/drvd6pjXbPfu3WzduhWv12t1lAzj9/uJjo4mKiqKevXqWR1HJFuI3B953dvoUbcHEZ0jLro/wZPAkbgjrI5ezSerP2H5geVp3rbdZmdJzyWElz938NhzZk8mRk28nsj8eeTP61pfRDJGnTrg82XNvkqUgNatz90uVAimTr14uZ49YeI/LzGdOkFg4LnHHnrIvJxv716oVCnteZxO87yY12tuc86c7FG48m8JCTBlCixcCJGRUL58xu8jJ71HFpHsYf/+/YwbN47atWvzwgsvUKVKFQBatmxJWFgYW7ZsYeXKlYwcORKn08m7776LzWa7aDsVK5qFV59/DgMHmqVTWfV76d+cTrMk7OOPzd9Fl4grIiIiIiIiIiIiIiIiIiIiIiIiIiIiIiIiIiIiIpLnaCKBiIiIiIiIAOagpqxStqz5tVUrs8TDMMxLxYrnlomIMO+rWxeKFTOHSNntMH/+ueUjIs4tX7Gied+MGenLFBycvvXyEsOAzZuzfr/168PQoebPSlLS5ZeLi4PJk83ylTvvhNtvhzfeOFeqExQETz+dvgyBgbBuXfrWFRERkYslehNx2B0Zvl1jqIEx1ODgCwdpWLohAJuObmLggoEZvq/r4ff5Wbh4IQ8++CDffPMNI0aMwOl00rNnTz777DPsdjt+K9ru0iE5OZnp06fjyYVNhh6Ph7lz5xIbG2t1FBHL+fw+dpzakWnbD3GFULlQZR6o/QCLey6m4w0d07yNQS0GXVC6klFik2M5mXAyw7crktMZhoHb7SY+Pp4zZ84QExNDXFwcSUlJmfI+pmpV6wbcWy001DxH2rEjzJ6dPUtXUiQlweHD0LAhbN+esdv2+Xz48uoPgYik2+nTp9myZQtNmjShSpUq+P3+1N9TderU4ZZbbiEwMJCAgABGjBhBxPkfPP2LzQZPPml+TtK4sfn6nJWlJ3a7uc/wcPjrL+jVS6UrIiIiIiIiIiIiIiIiIiIiIiIiIiIiIiIiIiIiIiIpsnCsroiIiIiIiGRngYFWJ7BWUJDVCbK/vXuzfp+BgfDNNxAQACNGQJcuFxb0nG/dOnj44Qvv++03czBlp07m7QIF0pcjPh7WrDEHXIqIiMj1S/QkYrdlTTd8vCee/AH5s2Rf18wHrwx9hbdfeTv1rubNm3PvvfcSERFBhw4dqFy58jVtyu/3Y7fbOXv2LMOGDWPkyJF069aNV199ldq1a2fWM0i1fPly3G53pu/HKl6vlwULFtClSxero4hY6q8TfxHgCMDty9i/7y0mtACgfFh5RtwxgpL5SuK0O3nh5heY/ffsa95O/ZL1Gdp6KH7Dj9vnJsiZcQf5Qc4g1h1ex+1Vbs+wbYrkNIZhcPr0aQ4dOkR0dDT79u3j+PHjqe9DbP9MfTcMI3WYfcGCBSlXrhzlypWjdOnSFC9eHIcj/cV7djvUqAEbNqR93YkTzcu/DRtmXv5t3760D7Lv1cu8ZIbERPi//4NNm8zr2Z3PBydPQrNmsGKF+ed2OSk/Q1eTnJxMYF4/gS0i6ZKcnAxA0j+t7jabDa/Xm/rac/jwYZo3b85///tfHnvsMWbOnMmjjz56xdemihVh+XKIjIT334f58/lnH5nzHIKDwTDg7rvhpZfM0hcVroiIiIiIiIiIiIiIiIiIiIiIiIiIiIiIiIiIiIiIXEjFKyIiIiIiIgJAvnxw/HjGbnPoUHj9dfN6RMS54YPjx8Mff1y8/JAhULiweX3yZFi9GqKjzdvPPXfx8k2awEMPmddPnYI33oBdu9Ke0+9PfyFHXrJxIziz+EzCu+9CrVqweTMMHmwWr1yr0FAIDzcvKX79NX05fD5ziJqIiIhkjCRvEg5b+gdvX07KAP9CwYV4vtnztK3UlmZlmzGv+zyqfFwlwwsD0suGjfYd2wPg8XgwDIMmTZoQHh7ODz/8wM6dO6lcufJVB1EbhpH6+NChQxk9ejR+v5/NmzeTkJCQuoztvIms+/fv54cffmDXrl3kz5+fmjVr0rBhQ6pXr44zjW/2fD4fq1evxuv1pvVbkGP4/X62bdtGUlISQWprlDxs3eF1mbLdyAORqV8blGrAS81fAqB0/tLXvI1ARyDf3PsNAY4ARqwYQZcbu1CxYMUMy5jgSWDtobUqXpE8xzAM9uzZw/Lly9m3bx82mw2bzXZR4VpK0cq/nTp1ilOnTrF169bUIfdFixalWbNm1K5dG5fLleZMLVpAVJQ5fD4v8ftzTulKCsOAM2fMP7O1ay8sUj7//eml3uv++/3rli1baNasGTfffDMzZ84kJCQks+OLSC4SFhZGWFgYkydPpkuXLnTp0iX1d9Dvv//O6tWradmyJS1btuTWW2/lp59+4o8//qBt27ZX3K7NZr7GtWgBR4/Cl1/CqFHgdkNc3PX/rrLbzc84QkLghRfgscegSJHr26aIiIiIiIiIiIiIiIiIiIiIiIiIiIiIiIiIiIiISG6m4hUREREREREBoH592LMna/b1yy+Xvv+5584Vr8yfDxMnnnts1KiLl+/R41zxSmzspZe5FklJUKNG+tbNS2JizAKSrNK2LTz7LCQnQ/fu5sCya/HRRxcX9Rw/Dp98AqNHpz9PTEz61xUREZELuRwu/Malh3Rfj5QB/gBrotdw5KUjAJQtUJbWFVrz2+7fMnyf6WF32ClZvCQALpcL45+JrGXKlAHg6NGj5nJXKF053//+9z8mTpzI448/zsKFCylSpAjFixdPfTxlePUHH3zAe++9R2xsLMWLF8flcnH06FGKFy/OCy+8wBNPPEFAQMAF6504cYITJ04QFBREiRIlLhh0vX379ssOW89NbDYbGzZsoFmzZlZHkQyUlJTE4cOHOXToEAcOHCA+Ph6Px4PX68Vms+F0OnG5XBQqVIhy5cpRunRpihcvnuaCotziwJkDJLgTMm37ZfKX4ZaKt6TejjoSdc3rvnvru9QqXovNxzYzeOFgutyYhsbOa+D1e9lxckeGblMkO0tMTGTDhg2sWLGC5OTki4pW0srj8aReP3bsGPPmzWPu3LnUq1ePpk2bUiQNU+Rvvtk8X3j27HVFynH8/pxVupLCMMzzaeHhZqFzyh+1zWbjxIkTLFq0iODgYIoVK0ZgYCClS5emRIkSF5SugFkcGB8fz7Jly1S6IiJXdH55acr16tWrM2jQIAYPHkzXrl15//33uemmm/jrr7+YMGECu3fvZsKECZQqVYp7772Xn376iSNHjqRpvyVKwP/+B6+8AvPmwe+/w5IlsGWL+bjDceUyFrsd8uUDj8dctnZtaNUK2rWDW281HxcRERERERERERERERERERERERERERERERERERERkSvLm5OBRERERERE5CKtWsHs2WbJRV5ToQKcN19aLiMpyRz0mBXCwiAiwhwoNmQIRF37zN3LCgw0h5Z5velbPynp+jOIiIiIKdgZnCnFK+f798DmwsGFM3V/aWKHYgWLpd5MyZo/f37AHEru8/lwOByX3UTK4xEREQwfPpx33nmHunXrMm3aNKpVq0aBAgUAszzFbrezdu1axowZQ1JSEhMnTqRevXrExcXx119/MWLECJ599lkAnn76abxeL06nk7Fjx/LVV19x5MgRzpw5Q1xcHCVKlKB9+/YMGDCAyMjI6x7GnhN4PB6WL19O06ZNL/q5kpwjISGBTZs2sWvXLg4dOkRiYiIulwuv14vvCg2TBw4cYNu2bdhsNrxeL2FhYZQtW5Zq1apx4403XvHvaW4S74nHT8a/bhtDL54+venoJgYuGHhN67et1JZnmz5LsjeZ7j92x+3LnNekeHd8pmxXJDuJiYlh0aJFqa955xemZKSU9w7r1q1j/fr1lCxZknbt2lGxYsWrrtukSfrP6+RkObnnzueDEyegTx+YMcMsGPzyyy957733iI83X1tdLheVKlWibt26tGzZklatWnHjjTficrnw+/106NCBo0ePprkIQUTyHrvdTlxcXGqhaMrXl19+mcTERN544w0GDBgAgMPhoHjx4syaNYsmTZoAcMMNNwBw+PDhdO3f4YCOHc0LmEUre/fCunWwahUcOAAJCebFZoPgYAgNhfLloWlTaNjQvK7DThERERERERERERERERERERERERERERERERERERGRtFPxioiIiIiIiADmQKfAwPQVr0ycaF7+bdgw83KtKlXKmP2m1c03X/828oKsLF556y0oVw6WLIH330/buqNGwQ8/QMGC0KgRvPgiFCsGr74KxYvDE0+kL5OKV0RERDJOsCsYrz/jp2aHlwsHoFBwIZ5v9vwFj209vhWAoa2H8nqb1wGI2BBBr596pS5TrkA5GpRqAJD6FSDEFUKn6p0AOJFwgsgDkdeV04+fkICQi+53u92pxR5XK3NwOBzMnz+fPn360KNHD1588UXmzJnD6dOnKVmyJKGhocC5Upft27dz4MAB+vXrR9euXVO337BhQypWrEinTp2YOnUqDzzwAEWLFgVgxYoV2Gw2brvtNipWrIjf72fRokVMnDiRqKgo7r777uv6PuQkycnJ7N27l0ppPWgRSxmGwaFDh1i+fDnbt29PLU9JkXyNB8Dnlw+cPn2a06dPs337dn755RcaNmxIkyZNCAsLy/D82UmcOy7L9hXviSd/QP6rLhcWGEZEpwjsNjtD/hhC1NEMaOy8jARPQqZtW8RqhmGwdu1afvvtN7xeL4ZxcSFSZvD7/fj9fg4ePMikSZOoVasWHTp0IDAw8LLrVK0KVarA5s1ZElEyiNsN8+fDzJnwyy+vMmnSJGrUqEHbtm05efIkJ06cYM+ePcyaNYuZM2fSsGFDnnzySbp3747dbsfn81GsWDGKFSt21X2JSN61ePFiZsyYwcyZMwkODqZ9+/b069ePatWqAfD6669Tu3ZtNmzYwN9//03r1q1p0aIFderUSd1GZGQkwcHBNG/ePEMy2Wzm516VKkHXrhmySRERERERERERERERERERERERERERERERERERERERuQwVr4iIiIiIiAgA9epBYqLVKbJeSAi0bGl1ipzB6TQHhWWFsmXNr61aXb7sJSLCvNSrB1Hnzdfdu9e8AMyeDYcOwZdfmrd79YKnnzYHPqaVU2dRREREMkyQM4j8gfmJSYrJ0O0u673skvd/u/FbNh3bdNX121ZqS0TniIvuLx5anJkPzATgj71/cMvEW64nJqGOUAIcARfcl5CQwIkTJ3A6nRQsWPCq2/jzzz956KGHaNu2LePGjQPgyJEjeDweSpQokTq0PKV4pVy5cvj9fvbs2XNRqUuRIkVISEjAMAxCQs4VwgwaNIjq1atfsOyrr77K0KFDWb9+PV6vF7vdnubnnxO53W4iIyNVvJJDeDweNm/eTGRkJLGxsZlSJOD+56Bi1apVrFq1ivLlyxMeHk7lypVT/97lJj6/L1O222JCC+BcYVbbSm1pVrYZ87rPo8rHVXD7Ln/w9lbbtygXVo4l+5bwfmQaGzvTyGtkfFmYSHYQExPDDz/8wLFjxy4omcpqXq+XLVu2sHPnTu67774r/r59+WXo1w/isq4PSjJAQgI8+qiP+PhZdO9+P6NHj04tCjxz5gw7duxg3bp1/Pbbb/z22288+uij/Pzzz3z88ceUKFHC4vQikt19//339O/fn4SEBCpXrszZs2cZNWoUhmHw7rvv4nA4cLlcdO3ala6XaUBZtWoVU6dOpWbNmpRN+YBCRERERERERERERERERERERERERERERERERERERERyjLwxDUtERERERESuKl8+yIsz7JxOaNjQ6hQ5Q1AQZOe52sHBl77//OIWpxMKFEjf9oOC0reeiIiIXFrdEnUzbdtev5cTCSf4fc/vPP7z4/SY2SPT9pUeFYMqAlxQBBETE8Pu3bspUKBA6pDXyxVF7Ny5kwcffJBixYoRERGBzWbD4/Fw9OhRbDYbxYoVu2idm2++mVatWvHzzz/z1FNPMW/ePNatW8fSpUsZMmQINpuNhx9++ILilZTSFb/fn5rFZrMxaNAgbrzxxjxTupJi7969+C/XCijZxt69exk1ahRz587l5MmTeDyeDC9dOZ/P58Pn87Fnzx6mTJnChAkTiImJybT9WSU0IDRTtht5IJLIA5H8suMXHpr+UOr9ZQuUpXWF1ldct2wB87WyVYVW+If6MYYaGEMNKhasmLpMROcIjKHGdf/OCXGGXH0hkRzEMAzWrFnD6NGjOXTokKWlKym8Xi/x8fFMnjyZmTNnkpycfMnlLjMvX3KAhAQDh2MCvXr1IjQ0NPXPOCwsjMaNG9O3b19Gjx7Nxx9/TKVKlZg2bRrjx48HLv++WETkxx9/pHv37jRt2pQff/yRqKgopk6dSq1atZgzZw5+vx+Xy5V6LHep15OFCxfy+uuvs379el5//XXKlSuX1U9DRERERERERERERERERERERERERERERERERERERESuk9PqACIiIiIiIpJ9hIfD1KmQl+bYJSdD7dpWp8gZgoMzvnhl6FB4/XXzekQE9OplXh8/Hv744+LlhwyBwoXN65Mnw+rVEB1t3v7jDzh4EBYsgL17zZ/jRo1gwIBz6+/aBSdOpC/r5YpdREREJH1aV2jNsv3L8Bm+dG9jYtREJkZNTNM6wxYPY9jiYRm2vTTzQRVHFQA8Hg92ux2n08mePXuIioqiatWq3HDDDRetZhgGNpuNnTt30qdPH0JDQ5kzZw4lS5YEzHKUw4cPExAQQKFChcxd+Xw4HA4AXC4X06dP56mnnuLzzz9n4sSJhISEcObMGYoWLcqoUaPo06fPJff574IVwzAIyoOtdHa7nZMnT16y2Eas53a7mTdvHps2bcLr9VqSwePxEB0dzejRo7ntttto1KgRNpvNkiwZLdSVOcUr5/v396pwcOFM3+e1yqziGREr+Hw+pk6dyp49e7JF4cq/eb1etmzZwp49e+jduzdhYWEXPB4UBI8/Dp99Bm63RSElXXw+Jz5fW7ZuPU2bNqS+T4Vz7ztLlChBz549uf3227ntttt47733ePbZZ8mXL591wUUk21q5ciUvvfQSbdq0YciQITRq1AiARo0aUaVKFVasWIHD4cDtdmO327Hb7dhsNvx+f+px7ogRIxg8eDBhYWF8++23dOzY0cqnJCIiIiIiIiIiIiIiIiIiIiIiIiIiIiIiIiIiIiIi6aTiFREREREREUnVty/Mng1xcVYnyRp2O3TpAgEBVifJGSpVyvjilcv55ZdL3//cc+eKV+bPh4nnzUUPCDD/PLt0ufS6Z8/Cv2aJp0mNGulfV0RERC7WuExjQgNCiU2OtTpK1vKA7YhZLhBw3hvRBQsWcPr0aW655RYqV64MXFhC4Pf7cTgc/PHHHyxZsoQmTZowf/58ChcuTO3atXE4HBw/fpwCBQpQ+59mwfOHWS9dupSnn34ar9fLm2++SUhICFu3bmXt2rXUqFGD8PDwi6JeqjDC5/MxadIkPB7PBdtPi7p169K5c+fU28OGXVyEM3To0NTrM2fOJCoq6orbtNvttGjRglKlSlGmTBny58+f+lhERAT79u1LV9bz2Ww2Dh06pOKVbGjv3r388MMPJCcnW1a6ksIwDDweD7/99hsbN27kvvvuo2DBgpZmygiFggsR5AwiyZuUodsNLxeeuv3nmz1/wWNbj28FYGjrobze5nUAIjZE0Osns7Fz/Prx/LH3j4u2OaT1kNTSlsmbJrM6ejXRZ6PTndGGjRKhJdK9vkh24vF4+Pbbbzl06JDlr5dX4vV6OXv2LF9++SW9e/emSJEiFzz+zDPw+ecWhZPrFMLrr/vo1w+cTvOfLKWUrqRcd7vdlC5dmq5du/LRRx+xdOlSOnToYGVoEcmGYmNjGTlyJB6Ph/79+6eWrgDs37+fLVu2UL58eZ5//nn++OMPypYty+OPP063bt0uKBdt1qwZffr0oWvXrtxyyy1WPBUREREREREREREREREREREREREREREREREREREREckAKl4RERERERGRVK1bQ6FCead4JSgIXnzR6hQ5R926kJBgdYrLGzUK7r7bzFmsGISEmD/LO3fCokXw6adw4ED6th0aCi1aZGxeERGRvK5hqYYke5OtjpHlbC4bv3zyC6MrjObuu++mQIECTJ8+ndGjR1O+fPnUQhK/33/BMNiUYdQ2m40aNWpw8OBBevbsecG2HQ4HTqeTxx57jNtuu41HHnmEmjVrsnr1ah5//HHsdjuffPIJ7dq1S11n1qxZ3H///fz111/8/PPPlC1b9qLM5w/DnjdvHt988w1t2rTJ2G/MdXK5XJk+JNftdnPw4EHq1q2bqfuRa2cYBnPnzmX9+vXZrkDA4/EQHR3N6NGjueeee1ILkXKq+iXrE+AIyPDilWW9l13y/m83fsumY5uuuO4vOy7d2Plcs+dSi1fm75rPxKiJl1zuWuULyEfjMo2vaxsi2YHH4yEiIoJjx45lu9fMSzEMg4SEBMaNG8djjz1G0aJFUx+rVAluuQV++w1ywFORfzl+3MYLL0xl4MCWlCpV6oKyP8MwcLlcAISFhZGQkEDhlBZmEZHzFChQgJIlS3LXXXdx9913p95/9OhRPv30U3bt2kWLFi3Ys2cPN954IzNmzGDBggUkJyfTvXv31OWbN29Oo0aNLihGFRERERERERERERERERERERERERERERERERERERGRnEfFKyIiIiIiIpLKZoMBA2DQoOxdsJFRKlSAhg2tTpFzhIRAmTKwb1/a15040bz827Bh5uVaVap0+cciIsxLZrDb9bMiIiKS0UrlL0WwK5hkX94qX8kXmI+qlaoycOBAvvrqK5KTk9mxYwd2u50JEybQrFkzDMPAbrfzww8/cPr0af7zn/9QoEABALp27UrTpk2JjY3lxIkTHDlyhFOnTrFp0yZ++eUXbDYbR48eZd68ebRv3x6A33//nR07djBgwIDU0hWv14vD4eCee+7h6aefZsSIEfz666889thj+Hw+HA4HcGEBzBdffEG/fv3o0aMHTmf2+ojJMAyio6M5fPgw0dHRdOrUKVP2s3///kzZrqSdz+dj+vTp7Ny5M9sWCBiGgcfj4aeffiIxMZHGjXNueUf9UvVJ9CRm2va9fi8xSTFsOrqJyZsnM2H9hEzbV1r5DT8NS+mAUHI2n8/HpEmTckzpyvmSkpL46quveOKJJwgLC0u9f9w4qF497xRI5y7BjBzp4uTJl+ncuTP16tWjdOnSBAUFpb7vPHnyJMuWLaNw4cI0bdrU4rwikt2klIN++OGHFxy7JiQk8N577/HRRx/Rq1cv3n//ffLnz4/L5eKrr77iscce46233qJt27YXFD+pdEVEREREREREREREREREREREREREREREREREREREJOfLXlOxRERERERExHKPPgoDB1qdIvPlywcvv3zx/fHx8YSGhmZ9oByiSZP0Fa/kdElJULOm1SlERERyn07VO/Htxm/xGT6ro2QJh81B19pdee7u5/j5559ZuXIlSUlJtG/fnqeffpry5csD5sBYh8PB/fffD0C7du0oUKAAhmEQFhZ2wdDxFCtXrmT+/Pk0bNiQYcOGERYWRqlSpQA4cuQIAIULF8bv9wNgt9tJTEwkJCSEhH9aF1OGzqYMvE4pYDl79iwvv/wyY8aMoXHjxlSrVg23252J36m0c7vdjBs3LvV2ZhWvnDx58oIyGrGGz+dj8uTJ7N+/P0cUCHi9Xn777TeSkpJo2bKl1XHSJV9APoqHFif6bPR1bWdi1EQmRl2ilfMKhi0exrDF197YWWnUFRo708Fn+KhSuEqGblMkKxmGwfTp04mOjs4Rr5mXkpiYyPjx4+nXrx/BwcEAlC4Nn30GTz4J8fEWB5Q0cmCz3cmkSU8ya9YsGjVqRJMmTahYsSJlypTBbrczevRoFixYwMuXOoErInnWn3/+ScGCBalcufIFhaFgHsfmy5cPt9vNvffey/jx4y9Yt1evXnz77besXbuW5OTk1ONfEclafr+fkydPkpycjNfrxev1YrfbcTqdOJ1OChYsSEhIiNUxRUREREREREREREREREREREREREREREREREREJAdS8YqIiIiIiIhcICwM/vMf+PZb8OXy+df/zLFO5fV6iYiIYPz48cycOTN18LWc06oV/PyzWUSSl1SuDC6X1SlERERyn+ebPc+0rdNI8CRYHSVLBDgCeOHmF6hdvDZ16tS57HIpw2N79uzJpk2bKFu2LHCuGMUwDAzDSL3ucDg4ceIEiYmJVK5cmaZNm16wvdq1axMUFMSUKVN45plnUgdYhoSE4Ha7WbNmDQBVq1ZN3U9K+cumTZvo06cPa9asoWfPngwdOpSJE9NWmpCb2Gw2EhMTVdZoIb/fz5QpU3JM6UoKj8fD0qVLCQgIuOjvaE7RqHQjordfX/FKTnRj0Rux21S2JDnXpk2b2LlzZ456zfw3wzBISEjgl19+oVu3bqn3P/IIfP01LF4MOfjp5UmBgS7atJlKbOwg1q5dy++//576/jbFgAEDeOqppyxKKCLZzerVq2nWrBnh4eEsXbr0gtKV833yySep11PKWQzDwGazYbPZcDgcqSVeIpK5/H4/x48f59ChQxw4cIADBw5w6tQpnE7nZcuPvF4vgYGBlCpVigoVKlC6dGlKlSqlMhYRERERERERERERERERERERERERERERERERERG5KhWviIiIiIiIyEVefhmmToXERKuTZI6QEHjqKbjUbK0CBQoQHR1NzZo1+fzzz3nkkUeyPmA21rAhBATkveKV5s2tTiAiIpI71S1Zl6qFqrLx2Earo2SJGkVrULt47WtefsKECZe8P2Vg7PlOnz5NQkICTqcTv9+P3X6uJODhhx/m448/ZsOGDdx111306tWLChUqkJSUxNixY1m3bh21a9fmpptuAkhdf/LkyfTv35/k5GQ++ugjnnjiCQIDAy8ain29hg4dmqHby0w2mw2Px5Ph2/X5fCxduhSfz0fZsmWpWLFi6vf6csNI8yLDMJg5cyZ79+7NkQUCHo+HBQsWEBwcfMXypeyqdYXWzNs5j2RfstVRsowNGy3KtwDg+PHjFCtWzOJEImkTFxfH7NmzM+V3V1bz+Xz8/fffbN++nerVqwNgs8E330C1ahAXZ3HADGEAeeP3flKSnXXrWrJnz29s2bKZJUuWcPz4cfbt20f58uXp0KEDt9xyi9UxRSSbWLVqVeprwt9//82SJUto1arVRce+5x8/pZSUgnkct3r1alauXMkdd9xB/vz5L1pXRDLOkSNHWLlyJVu2bMFut2MYxgXvR91u9xXXT0hIYNeuXezZsweXy4XX66VQoUK0aNGCWrVq4XTqnz2LiIiIiIiIiIiIiIiIiIiIiIiIiIiIiIiIiIjIxfQ/EEVEREREROQiN94Izz8PI0dCQoLVaTJesWLw+usX3+90OnnooYcoU6YMo0aNokePHvz22298/fXXWZ4xu2rY0OoEWS9/fujSxeoUIiIiudegFoN44pcniHPnimnZl5U/ID8vh7+cadt/5JFH6NChA4ZhXDQ8NigoiIULFzJgwACmTp3K4sWLyZ8/P/Hx8TidTmrWrMk333xDoUKFALDb7bz66qt8+OGHhIWFMWHCBLp06YLdbsftdmO32/H7/Zn2XLIzm82W4YUfGzZs4LXXXiMyMpL4+Hi8Xi/VqlVj0KBB9OzZUwOBz7Nu3Tr++uuvHF0g4PV6+fnnnylZsiTFixe3Ok6a3FzuZlwOV54qXgmyB/HnjD+58YUbCQgIoEGDBrz11luUKVPG6mgiV2UYBjNmzMiRRVWX4/F4mDlzJs8++yzB/zQqlyoFY8bAE0/k7POYNhsYRt4oXUkRFwcnT4bQpEkTmjRpYnUcEcmm1q1bxy233EKtWrWoXr06kydPZs6cObRq1eqi46TLlVbu3r2bzz77DL/fz0MPPURoaGhWRBfJU7xeL9u2bWPZsmWcPn0ar9d73cW9fr+f5GTz+PPEiRPMmTOHOXPmUL9+fZo2bZp6HktEREREREREREREREREREREREREREREREREREQEwGZc7/9uFBERERERkVzJ7YZatWDXLshNR47BwfDHH3CpWX6GYaQO5tq5cydff/01H330EUWLFuWHH36gYV5sHbmEgQNh1CjzZyQvKFoUjhwBh8PqJCIiIrlTsjeZ4h8UJzY51uoomSosMIxjA44R4AiwLENycjIHDhxg8+bN7Nq1i8TERKpWrUrnzp0JCgpKXe748eOUKFECgLJly9KqVSsKFSpE6dKlKVasGIcOHbqu4Zl169alc+fOqbcnTJhw0TK9e/dOvT5z5kyioqLStI+hQ4emXo+IiGDfvn1pD3oJgYGB9O7dO8MKM9atW0efPn2IioqiZ8+etGvXjqNHjzJ+/Hi2bdvGqFGjeOaZZy44Vrkav9+P1+slIMC6n7XMEBMTw+jRo3N06cr5ihYtSr9+/XJUqY5hGFQcWZH9sfutjpJ1ksE10kXtGrUJCwtjx44dxMfH88knn/DII49YnU7kijZu3Mgvv/ySa143UzgcDqpXr063bt0uuP/11+H993Nm+YrLZWD+MV36d32PHhARce72tbwluOkm6N0bGjeG+vUhJMS8f+9eqFTp4uXr1YNu3aBlS6hQwSyu9vth50748Uf48EOIjz+3fOvW5jnWq4mIgF69Lv1YgQLm4/fee/XtiEjeFBUVRYsWLahRowYjR44kMDCQ8PBwXC4XixYtuqbSpk2bNvHhhx/y9ddfM3To0AuOFUXk+vl8PpYuXcrKlSsxDAN3Fnx4aLfbsdvtlC5dmo4dO+a4UlMRERERERERERERERERERERERERERERERERERHJHE6rA4iIiIiIiEj2FBAA06ZB8+aQmGh1mowREgJ9+166dAXAZrOlDjSuWrUqAwcO5KabbuKNN96gcePGvPfee7z00ktZGzob6tbtGB99VAhwWR0l0wUHw3PPqXRFREQkMwU6A+nbsC8fr/6YJG+S1XEyRZAziL6N+lpaugJmaUjVqlWpWrXqFZcLDg7m/fff5/Dhw2zcuJEVK1Zw7Ngx4uPjcTgcvPLKKxlaFnHgwIEM21ZmMwwDpzPjPl6bMGECUVFR/O9//2PYsGGp97dq1YrOnTsTERHBnXfeSZUqVa5pe+vXr+fHH39k9uzZHDlyhIIFC9K4cWPuvvtubrvtNsLCwjIse1YyDIPp06fj9XqtjpJhzpw5w7Jly2jVqpXVUa6ZzWZjQPgABi0YRLwn/uor5HRecEY5Gfv5WB599FF8Ph8LFizgpZdeYvjw4dxxxx0a8CvZVlxcHLNnz851pStgDvf++++/2bFjB9WqVUu9f+hQOHkSJkzIWeUrLhcULw5nzkBcXMZtt21b85zWtfrvf83zpv9Wt655uf9+8zxxbBq7Eq/0IxgXBytXqnhFRC5t27ZttG7dmhtuuIF33nmH8PBwAPr378+HH37I2rVradKkCX6//5LHp16vl5kzZ/L222+za9cuhgwZotIVkQx25MgRpk6dSlxcXJa+7/T7/fj9fvbv38/YsWNp0aIFLVu2zFHFpiIiIiIiIiIiIiIiIiIiIiIiIiIiIiIiIiIiIpLx9D8NRURERERE5LLq1YPnnzcLS3KDYsXg7bevvIzNZgPMoT358uWjfPnyVKpUCYCBAwcye/bszI6ZrY0dO5bbbquG17sE8FsdJ9MZBjz+uNUpREREcr9XW71K/oD8VsfINAUCC/Bqy1etjnHN8uXLx4svvsgHH3zA/Pnz2bVrF2fPniUhIYEtW7bk6UGWGVm8smfPHn777TdKlizJf/7zHwA8Hg9ut5tGjRrRpk0b1q9fz9atWwHzGOVKvv76a+644w7effddihYtyj333EP16tWJjIxk6NChrFq1CgC32w3AF198QZEiRWjfvj19+vTh/fffZ9asWWzZsoX4+OxVqrFu3TqOHj2KYRhWR8kwHo+HpUuXcuzYMaujpMmjdR/Fb+T+Y8EUwzoOo0ePHthsNpxOJ+3bt6dv375s3bqVr776yup4Ipe1YsUKfD6f1TEyjcfjYf78+RfcZ7PBxx/DY4/lnHOZgYFQqZLBc8/Z8PttGbrtmBiYOxfefBM+//za1jl5EkaOhE6doGNHmDr13GO1akH//udur18PLVpcfOnSBc5/y3L+Nv7N74clS9LyrEQkr9i7dy+1atWiUqVK/N///R+33XYbYB4TtWzZEsMw+OCDDzh06NBlj0/Xrl3LqFGjcLlcfPDBB7z++utZ+AxEcjefz8fChQsZP348p0+ftrTsz+v1EhkZyZgxY3Lc8bWIiIiIiIiIiIiIiIiIiIiIiIiIiIiIiIiIiIhkrIyZDCUiIiIiIiK51tCh8OOPsGsXWDg357oFBvqYOtVBUNCVl/P7/djtdg4dOsSSJUt49tlnOXXqFA0bNuTRRx+lY8eOmZLP6/Vy7NgxDh06xP79+4mOjiY5ORmv15s6YNnhcOB0OsmfPz8VKlSgbNmylCpVikKFCqUWxmSW5ORkhg4dymeffcatt95KtWo2PvsMstk85gxls0GHDlC8uNVJREREcr8CgQWY1GUSnad0JsGTYHWcDBXiCmFyl8nkD8z5xTJBQUFUq1YNp9OJ1+vN8v2HhYXx3HPPpd4eNmzYBY9Xr179kuuVL1+eoH8OBHbt2nVd2T0eH9u2BVK1KhQubL5nTK9169axf/9+HnzwQUqXLg2Ay+VKff9fqlQpAE6cOAFwyYHCPp8Ph8PB9OnT+e9//8tNN93E8uXLqVq1KsnJycTHx7N//342bdpEhQoVLlh348aNnD59mgMHDrBv3z6mT5/O2bNn8fv9OJ1OJk6cyIMPPph6jGSVmJgY5s+fb+kg18zi9Xr54Ycf6Nu3b44pNCoQWID/1PoP32z8Bp+Re0sdACo4KtDvwX6AWbrk8/lwOp00bNgQp9NJbGxs6mOZfUwukhZer5e1a9fm6uIVgNjYWKKjoylTpkzqfTYbjBoFRYrAe+9BQjZ+WxkUBDfeaPD77zaeeSbjs06caF4AevSAfv2uvPzkyTBgAMTFnbtv7lyoXh3q1jVvN2t27rHYWIiMvHg7w4ZByq+0DRtgwYIr73fzZrP4WC+jInK+nTt3cscdd9C3b1/uuOMO4NxnN3fffTedO3dm5syZzJ8/n549e6YeF52vWbNmfPbZZ4SGhlKlShUrnoZIrnTkyBGmTp1KXFycJeeGLsXj8XD8+HHGjh1LixYtaNmyZY45xhYREREREREREREREREREREREREREREREREREZGMo+IVERERERERuaKAAPjjD2jYEI4cgZw5szGBunU/pUmTgZddImVol2EYbN26lX79+rF69WqSk5Pp27cvgwcPply5chcse70OHz7MmjVr2Lt3L2fOnMHpdOL3+y87qChl0HBcXByHDx8mICAAwzAwDINixYpRo0YNGjZsSGho6HVnO59hGEyePJkxY8Zw9913M3ToUG64oTrffJO7i1dCQuCll6xOISIiknfcVuU27rvxPqZtmUaSL8nqOBkiyBlEt5rdaFe5ndVRMlSRIkU4evSo1TEu8sADD1zy/rZt26ZeHzlyJGfOnEn3PjyeYPr2DWTvXvB6oWLFS19uuAHy57/yEPH169fjdrupXbs2BQoUSL0/5VgjX758ABw/fvySg4SB1PveeecdvF4vP/74I2XLlsXv9xMYGEhgYCCFCxemXr16F21/165dBAcHM3LkSKpVq8bBgwc5c+YMx48fJzY2liZNmgBcslAi5Zho9uzZTJo0CbvdzgsvvECDBg2u8Tt57ebNm5erywNiYmKIioqifv36Vke5Zs/f/DxTt07NdUVZ57N77QxoOYBChQoB5t+DlL9v69evx+v1EhMTk/qYSHaybds2qyNkCa/Xy4oVK+jatesF99tsZpH0DTdA376QlJT9yqSDgw0efNDGJ5/YcDiSWbDADVhb0rd06cX3GQbs2HGueOX8UpZLCQq6sODlww+vvl+fDw4cgPLlrz2riOR+bdq0oV69ehQtWhQwP6Ow2+2px0U9evRg9uzZfPfdd/Ts2fOiY6WUYrw6depYEV8k19qxYwc//PBDti1G9Xq9REZGcuDAAR544AGcTv3zaBERERERERERERERERERERERERERERERERERkbxE/7NQRERERERErqpECYiMNMtXTp8Gv9/qRNcuKMhPhQqfMnnyfcC5gVspUm7b7XZiYmIYMWIE33zzDfv27aNt27Y8+eSTdOnSJXV5r9d70aAej8eDy+W6pjxer5ctW7YQGRlJTEwMXq8XwzAAcLvdaXpu5y9/+PBhjh8/zpIlS6hatSrNmzenXLlyGTIA9sSJE0yaNIly5crx+eefExYWBsDnn/t46CEHCblw1m5AANxyCzRvbnUSERGRvOXTOz9l7s65JCXkjuKV/AH5+aTDJ1bHyHDly5fPlsUrWeHGG0vx1lvm9ZgY2LcP9u49d1m2zPzaujW8/TZcqRNx3759OBwOSpcufcliR4/Hg81mwzCMS5aupFi0aBGbNm3i/vvv5/Tp06xcuZI9e/ZQuHBhmjVrRq1atS5YPmVfe/bsoUiRIjRr1oz8+fNToUKFS27/38cUKaUra9asYfDgwWzevBmAO++8kwYNGmRYUSWYpZM7d+7En5MOQtPI4/GwbNky6tWrl2MKPOqUqEOj0o1YfmA5Xv+li0NzND8UDihMnzZ9Uu9KOXdw5swZFixYAMDdd99tLp6BP/MiGWHZsmVpPseUExmGwfbt20lISCAkJOSixx96yDy38+ijsGJF9igPDgjwUrCgk+++s9G2rVmC9t1333H06FNWR7ukwoWh3Xn9gbNmXXn5Hj2gWDHz+oED8P33V99HQAAcP67iFRG5kNPpvKB0JeV9cspxUdOmTalSpQq//fYb33///UUlnDnlfbVITrJp0yZmzZqF15u9jwE9Hg/79u1j4sSJPPLIIwQEBFgdSURERERERERERERERERERERERERERERERERERLKIildERERERETkmlSoAKtWQXg4nDwJ2XyuDgDBwfDxx3b69BkIXFyakjKwy+fzsWDBAt5++22WLVtGxYoV6d+/P++88w7BwcEXrJuy/oQJE1i8eDH79++naNGi3H///XTr1u2yWc6cOcOKrppsIAABAABJREFUFStYv349kPaSlWuRMuxo+/bt7N69m9DQUJo3b079+vUvKou5Gp/PlzrELCwsjI4dO9KsWTPCwsJSH+vUyUHHjgY//WTgdueuIbPBwTBhgtUpRERE8p4CgQWY1GUS9065lwRPzm53C3GGMPm+yeQPzG91lAxXtmxZoqKi0v2eNioqiqioqCsuM2zYsIvuO3PmzCXvv9I6GcnhcFxQTlKwoHmpW/fSy//Tr3hJPp+PhIQEgoKCCL1EO0tSUhLHjx/H4XBQqFChy27H7/ezatUqvF4vx48fp0OHDpw4cQKv14vf76ds2bI8+OCDvPvuu6nDh1MKIg4dOkTVqlXZsWMHAQEBFCxYkFKlSl3x2MEwDOx2OydPnqR79+5Uq1YNm83Gpk2bqFmzJpCxQ47XrVuXJ4Ymnz17lujoaMqWLWt1lGv2zb3fUPOzmrmyeMXmtzGi2QgCAwLP3ffPz+Eff/zBqlWrqFevHpUrVwZQ6YpkK0eOHOH06dNWx8hS69evJzw8/JKPlSoF8+fDt9/Ck09CcjJ4PFkcMFUCwcFzefbZaDye6owa9RcRERFs3rwZw3jOqlCXVaAA/PSTWb4CMHcuTJ585XWef/7c9Y8/vvbzx4mJ6csoInnDv48HDMOgZMmSDB06lO7du7NkyZKLildEJGNt3LiRn3/+OduXrqTwer0cPnyYiIgIevXqhcvlsjqSiIiIiIiIiIiIiIiIiIiIiIiIiIiIiIiIiIiIZAFNgREREREREZFrVqUKrFsHZcpAQIDVaa4sJAS+/hr69Dl3X8oAYb/fD5gDu44fP86TTz7Jvffey8qVKwkPD2fu3Ln83//9H8HBwfh8vgvWXbduHU888QR9+vThm2++Yf/+/axZs4YHHniAnj17pm47hWEYrF69ms8++4y1a9fidrszpXTl3zweDzExMfz22298+umnREdHX/O6U6ZMISIigri4OAACAgJ47LHHaNasGUBqIYthGHzxhY2gIP9lt5UThYTA+PFQrJjVSURERPKm26vczsDmAwlxhVgdJd1CXCEMajGIWyvfanWUTFG6dGmMK7WK5FJOp5PSpUtf8/JX6gvx+/2EhIRgt9tTB5ee/z2NiYlh165d5M+fP7WM41Lf88TERA4dOgTAggULaNmyJVu2bCEuLo65c+cSEhLC+++/z8cff3zBevHx8cTHxxMVFUWHDh2488476dmzJ6NHj+b48eNXeE42kpKSuOeee4iNjeWLL75IHWCakjOjilLOL5XJ7bxeL8uXL7c6RpqUDyvPiDtGEOq6uDgoR3ND6b2leeS2R1LvSjnOj46OZvr06Rw5coSOHTtSpkyZK24qL75OivXyyutmCq/Xy8qVK6+4jM0GjzwCO3bAbbdBUFDWnde02SBfPihfHkaM+JuyZYcyZMjzdOjQgeeff56oqCjuvvtunM7grAl0jcqUgWXLoEUL8/bChXDffVculbvnHqhe3bweGwtffnnt+0tKSn9WEcl7Uo43atWqRbFixRgzZgyLFy+2OJVI7rV9+/YcVbqSwufzcfz4cSZNmpT6Wa+IiIiIiIiIiIiIiIiIiIiIiIiIiIiIiIiIiIjkbipeERERERERkTQpUwb+/BPatzcLKrKb4GAoVQp+/RW6dr30Mna7eTg8YsQI7r//fsaOHUtYWBjjxo3j+++/p3r16gT8M4HR4XCkDlldv349gwcPZty4cTRp0oRZs2axY8cOZs+ezcsvv8ykSZMYPHgwPp8PwzCIiYlh/PjxLFiwAI/HY8lgH4/Hw5kzZ4iIiGD+/PlXHIy0bt06mjZtSr9+/fjkk09Yt25d6mMFChS4aICyzWajUCF4/PGlQHxmPYUsFRAA7dqZwyRFRETEOkNaD6FPgz45snwlxBXCfxv+l/+1/p/VUTJNkSJFLioczAs8Hg+lSpXKkG25XC7KlCnD2bNnOXXqFGAOj095v753716ioqKoWLEi1apVu+x2kpKSiI8334u3a9eO7777jipVqhAQEMAdd9zB6NGjARg7dixutzu1COLs2bP06NGDr7/+miFDhvCf//yHM2fO8Nxzz9GuXTv27t17yf3Fx8fz2GOPsXHjRmbPnk2pUqU4cOAAgYGBFC1aNEO+Nyn+/vvvPDMc1TAM/v77bxISEqyOkiaPN3ic+qXq47Q7rY6SIWzYsMXZaE1rgNTj+JRzCNOmTeOnn36iUaNGdOzYkdDQS5fOnF/2eurUKebMmcO4ceMYP348v//+e9Y8Gcmz9uzZk+dKfxITEzl79uxVlytVCmbPhm3b4NlnIX9+sxQlMwQGmgUvHTrAzz/D3r3w/PN1mTFjBtOmTWPQoEG88847/P777/z444+przPZQe3asGIF3HSTeXvKFLjzTkhMvPJ6L7547vrYsWb5yrXKYz+yIpJBateuzVNPPQXA3LlzARXfiWS0lPLJnFa6ksLr9aY+BxEREREREREREREREREREREREREREREREREREcn9cscUHBEREREREclShQvDTz/Bjz9C797m4D232+pUZunKo4/Chx/CZeafpvrzzz956aWXAOjduzdPPfUU9evXT308ZeCh3+/HbrcTExPDG2+8wYIFC7jvvvsYOHAgjRs3BqBWrVq8/vrrLFiwgNmzZ/Paa6+xbds2FixYgNfrzRbDvrxeL2vXrmXr1q1069aNMmXKXPD4+PHjefbZZ6lWrRovvfQS999/P1WrVr3iNlO+N4GBC4BjBAR0w+3OPoMi0yM4GCZMsDqFiIiI2Gw2Rt4xknh3PN9t/o4ET84oIwhxhdD9pu58ePuHVkfJVDabjRIlSnDo0CGro2Sp0NBQgoODM2x75cuXB2Dbtm2AWcaSYuHChZw8eZJHH3009X35v4sQAZxOZ2rJQ8uWLQHzvb/D4QCgatWq1KlTh1OnTrFq1SpatmyJYRiULFmSMWPGEBgYmLqtI0eOMGTIEMaNG8cTTzzB/PnzU49lbDYbbrebN998k2nTpjFu3DgaNGjAvn37OHHiBJUqVQLOHSNkhMjISNzZ4UAzC/3555+0aNHC6hjXzGazMbnLZG787Ea8/pw5iPd8Qc4gyq4vy5I9S9i+fTvVq1dPfWzWrFl89NFHOBwOHn/88dTzAZeS8ndg5MiRjB07NvXveHBwMA6Hg3r16vHZZ59xU0qrgUgG8Xg811RAUrduXTp37px6e9iwYRctM3To0NTrM2fOJCoqKk1ZUgqKUuzdu5eJEydednmXy0Xfvn0pXLhw6n0RERHs27fvqvtyOp0cPnyY/PnzX1O2ihXh/ffhrbdg+nQYPhz+/hucToiLS38JSHCwuQ2nE55+Gvr2hdKlL1zmhhtu4IYbbqBLly4X3O9y2UhOTt9+M1KbNjBjBhQsaN7+4AMYMODq6zVqBK1amdc9Hhg5Mm37zcC3VyKSw5x/vJEWKccdnTt3ZuzYsXz66acMGDCAIkWKZEZMkTzJ6/UydepUPB6P1VGui9frZefOnWzdupWaNWtaHUdEREREREREREREREREREREREREREREREREREQyUc6ehioiIiIiIiKW6tIFdu6E9u0hJMS6HMHBUKoUzJsHY8ZcvXQFoEGDBqxdu5bZs2czbty4C0pXzpcyMHXUqFH89NNPNG7cmFdffTV1yKrf78fr9RIQEEDVqlX5+++/iYiIYMGCBXg8nmxRupLC4/Fw5swZIiIiiIyMTL1/586dvPvuu9x8882MGjWKV1555ZKlK/9+LikDnjdv3kyRIoOpWNHGebOic5yQEJg5E4oWtTqJiIiIgDl4dezdY3my8ZOEuCx8s3mNQlwhPN34acbcNSbNQ2NzoiZNmhAQEGB1jCzjdDpp1KhRhm7zoYce4qabbuLTTz9lzJgxREdHExcXx9dff81nn31G6dKlUwezp7z3Pp/f7ycsLCy1PCWl/OR8Xq+XggULkpycfFGJScp6hmHg9XopWbIkr776KjVq1GDz5s0sWLAAm82GzWbDMAzeffdd3nvvPV5//XUeffRRwCxrMQyDChUqpG4rI3g8HqKjozNkWzmF1+tl06ZNVsdIs3Jh5fis42c54nX6SkJcIQxuMZhBPQdx6tQpBg8ezMyZM9m8eTNjxozhkUce4cCBAwwcOJAuXbrgcDgu+nlPuR0TE8P//d//8cILLxAbG0tERASHDh1i7ty5vPzyy5w4cYJ27drx5ZdfXvLvtkh6HTly5IISL6sULlyY2267LU3rtG/f/oLSlbRwu93p+p0RGAgPPQRRUbB5M4wdC/37Q4MG5rnGkBAoUADy5TNvBwaaX0NDIX9+8zGnEypXhgcfNIugFyyAo0fhjTcuLl35t+TzmlbO60FLk6FDzaIYw4CvvrrwsXLloFMn89Kgwbn7Q0LO3R8efu7+zp3Nc6sppSuTJ5vnycLDz10aNrx0jhdfPHd96lQ4eDBtz0PFKyJ5l9frTdfxc8rnNjVr1qRy5crUqlVLpSsiGWzBggUkJOSMIuSr8Xg8zJo1i/j4eKujiIiIiIiIiIiIiIiIiIiIiIiIiIiIiIiIiIiISCZyWh1AREREREREcraiReGnn2D6dHjqKYiPh7i4rNl3SAj4/dC7Nwwffm2FK+drcP7UwSuIjIxk0qRJ5M+fn1dffZU6deqkPma321OHfJ09e5bHH3+cmJiYbD081ev1snjxYhISErj11luZOHEiu3btYsqUKanfk5iYGAzDYPv27VSuXJnixYunDkAzDAObzYbT6SQ5OZm//vqLWrXK8cMPNurW9XD0qB2/32HlU0yz4GD4/nto08bqJCIiInI+m83G+7e9T4nQEgz5fQhJ3iQMsk+xHYANG0HOIN5o8wYvNn/x6ivkErVq1WLOnDlWx8hSDS83bTydChUqxOjRo3n66ad56aWXiIiISH1/7fP5mDp1KuH/TES32+38/PPPxMTE0LlzZ/Lnz5+6nXLlygFw+PBhwCyJ8fv92Gw29u3bx/79+ylVqhTFixe/ZI6U9/aGYVCiRAkaNGjA5MmTOXLkSOoyH330EZ9//jlvv/02gwcPxu/3Y7fb2bt3LwCVK1cGzDIYh+P6jwVSygPOH0qfF5w8eTL1e5uT9Kjbg/0x+3k38l0SPDlvMG+IK4SHb3qY11q9hq21jbNnz/LKK68wd+5cnE4n8fHxlClThieffJJBgwalrvfvIeE2mw2Px8N3333H22+/TfPmzfnggw9o1qwZACVLlqRFixY0bdqUN954g2+++YZ27dpRpUqVLH2+knsdPnwYn89naQabzca9995LQEAAHo/nmopgqlWrRoMGDa55+X8zDIN9+/alJ26qypXNy3/+Y972+2H3bti4Ec6ehcRESEoCl8s8hxQUBDfcADfdZF5Pj8DAQNxuN3PnzqVw4Xs4eTJji/vatoWIiIvvL17cLFQB+OMPuOUW83qnThcWwDz0kHk539698O+et/LloWvXc7c/+CBtOd1uKFYsbeuISM7m9/sZPnw4f/75J9u3b6dBgwbcfvvtPHTei07KZxBX247dbmfGjBmEhYVldmyRPOXgwYOsW7cOr9drdZQM4/V6mTVrFg8++KDVUURERERERERERERERERERERERERERERERERERCSTqHhFREREREREMsR998G998L8+fDee7BihTmk0O3O+H3lywcFCsBLL0GvXlCwYMbvA84N91q1ahW7du3iqaeeomXLlhcMwU0Z7vXbb79RuXJlChQokK1LV1J4PB7WrFlDQkICK1asoGHDhjRo0AC3201kZCRTpkzhl19+4dChQ4SEhNC7d2/69OlDnTp1Lhh4tnv3bo4dO0Z4eDj796+jceMJzJr1CjZbcQwj7cMyrRAcDGPHwt13W51ERERELuel5i9xe5Xb6TatGwdjD2abwf4hrhDKFSjHtG7TuKnETVbHyVJOp5MGDRqwevXqHPH+93pVqVKF0LQ2PV6D8PBwvvrqK2bNmsXy5ctJSkqiX79+PP3006llJj6fD4fDwX333YfX62XHjh3kz58/9X35o48+yoQJE/jkk08IDw/n5ptvTj1mGTt2LHv37mXw4MEXlTsYxrkSo5TCFJ/Px9GjRwEoWrQoAFFRUXzxxRcEBgZSu3ZtTp8+Tb58+bDb7cTGxgLQuHFjgHQNzL+U6y0PqFu3Lp07d069PWzYsIuWGTp0aOr1mTNnEhUVdcVtVqhQgZ49e15xmdGjR3P8+PE0ZT2f3W7n5MmTFMuBE+hfa/UapxJPMfbPscR74q2Oc81CXCF0qNqBMXeNSf071b9/f7p3787YsWNJSEggICCAhx9+mDJlygDn/k5eysqVK5kyZQoJCQkULFiQjz/+mNmzZ9OwYUOaNm1KqVKluPXWW7nhhhuYNm1a6t9zr9eL06mP7uX67Nu3z/Lh2C1btqRs2bLExMSwbds2br755isuHxISwt3/nJBZsGABHTp0SNd+zy8Lywh2O1Stal4yg2EYxMbGUr58ec6ePUubNvv4++9ymbOzTNa/P6S8fC1cCBs2pG19hwPK5cynLiLp1K5dO1asWEHhwoVxuVx8/fXXfP3118yZM4f//ve/hIeHY7fbr1q+krKMSlfyDsMwP3NMTASfzyw/Cw42f29LxvF6vUybNs3y95UZzefzsWfPHrZu3UrNmjWtjiMiIiIiIiIiIiIiIiIiIiIiIiIiIiIiIiIiIiKZQNNbREREREREJMPY7dC+vXnZuxc+/RS+/BJsNvB6ISGd87GdTggNhaQkaN0aBg6Etm3N7WamlKFeP//8MwEBAbRr145ChQqlPp5SunLs2DEWLVpEgQIFctSgVI/Hw5YtWyhZsiRJSUkAbNmyhaeffprdu3dz1113YbfbmT9/Pp9++il79uzhrbfeom7duqmDZjdu3MiZM2c4duwY/fr1Y926dQwZUptvv+3HwYOZU7yTkUJCYPJk6NTJ6iQiIiJyNXVK1GFzv828ueRNPlj+AUneJAyMq6+YCWzYCHIGMbD5QF5p+QouR84onMtoTZo0Ye3atbm+eMXlctG8efNM2369evWoV6/eZR9PKXi47777iIqKotw/08lTjlfKly/PK6+8wtChQ7n33nvp0KED+fPnZ8mSJWzevJnGjRvz3//+l5CQEAD+/PNPatWqRVBQ0EX7mDlzJuvXr6dixYqphRBnzpyhZMmSrFq1ik7/vHG22WwUL1489c9+wYIFhIaG0qpVq9R8/+Z2Q1SUWdBZsSIUL375Y7rsUB5gBZvNxuHDh3Nk8YrNZmPEHSNwOpyMXjM62xRkXUmIK4TO1Tsz8d6J2G0XTmsuUqQIgwYNuuA+9z8HuDabjeTkZAIDAy94PD4+noULFxIZGQnAhg0bqFKlCr/++isJCQk8/vjjDB48mFKlSlGhQgVeeuklwDw2d7lcxMXF0a9fP9566y0qVKiQWU9bcrHo6GhL91+qVClatWqF3+9nxowZVKpU6arr3HXXXeTLl49du3axevXqdBeveL1e4uLiyJcvX7rWz2o2m42wsDDatm3LihUr6NAhP6tWXf7c6cSJ5uXfhg0zL2lZ53J69TIvafXii+YlvWrXzvxzvCKSfTz44IOsX7+eN998k169euF0OlmwYAHvvvsukydP5u+//+all17i3nvvxel0XrZ8JaW07krFLJKzHT8O69bB2rWweDGsXw+nTpm/M5xO86vPZ372GBQE1apBixbQvDk0bGjeViFL+ixatIiE9H6gm815PB5mzZpFpUqVCA4OtjqOiIiIiIiIiIiIiIiIiIiIiIiIiIiIiIiIiIiIZLCcMw1WREREREREcpSKFeGDD+Cdd2DDBnNA0rJlsGIFHDhgFl6AOXTX7wfDAIfDHIRks5klK6GhUK+eWbbSuLF5KVo0a5/HsWPH2Lx5M+XLl6ddu3ap9xuGgd1ux+v18sUXX+BwOHJU6UoKj8dDpUqVOHLkCCtXruTtt98mOTmZqKgoqlWrBphDlj744ANmz55N1apVefvtt1OHNh89ehSAOXPmUKdOHbZu3Ur16tV57jm44w7YuhXi4616dpcXEGAO45oxwyzxERERkZzB5XDxxi1v0LVmV7pN68ahs4eIc8dlaYZ8Afkok78M07pN46YSN2XpvrObQoUKUbp0afbv3291lEwVGhp62TKRrPTdd99d9rE+ffpQrFgxxo0bx+zZs0lOTqZcuXIMGzaM7t27U758+dRlx48fz4wZM+jcuTNNmzalXLly+P1+/v77b15++WXi4+N57bXXUgfm16lTh6FDh3Lo0CFOnz7NkSNHOHToEKdOnWLx4sUAzJ07lx9++IEJEybQs2fPS2b0+WDePJg1yyzqjI+HChXMY8eUS8rt/futLQ+4mvXr17N+/fqL7j99+vR1bdftdnPgwAHq1KlzXduxis1m4/3b3qdIcBHeXPJmti5fCXGF0KteLz7p8Mk1D+xOOeZ/5plnWLt2Ld98803qcTOYf/7z58/H5/Px8MMPM2LECAoWLAjAkCFDGD58OF6vl9GjR6eWmcK54qOBAwcyadIkpkyZQv/+/Xn//fcz8Blfm8OHzfM3a9bA0qVw8qR5fiY52TxfExhoHktXrgytWplDrevVgxzSdZHrpZTqptXQoUOve99Op5MuXbrgcDiIjIxk//79Vy1eqVevHjfeeCOJiYn89NNP173/+Pj4HFO8kmLGjBmA+ffuzTcNIG8VCNjt5muJiFgnPv7c5zdLlsC2bZCYaP7u93rN8+iBgebv+saNz5Va1Kxpll+kxZYtW1i4cCGdOnXimWeeISgoCL/fT9euXalatSqffvop3377LW+99RZOp5N77rkn9X0SwLx58/j9998ZPnx4jvwsRq5u/XoYMQLmzoWzZ833nQkJ5s9iCsMwSz3Pl5QEGzfCpk3w9dfmMl4v1KkDzz0H991n/hzL1SUnJ7NmzZpcXYTq8/n4888/CQ8PtzqKiIiIiIiIiIiIiIiIiIiIiIiIiIiIiIiIiIiIZDD9L2QRERERERHJVAEB0KSJeenXz7wvZQjSgQPm9cREcwhvUBAEB0PBgubgzuLFrUxuCgkJISgoiAIFCqQOb/T7/amDWb/44gvcbjcul8vKmNfF6XTSrFkzvv/+exYvXsxHH31EtWrVcLvdBAQE0KZNG5KSkti6dSu///47sbGxqcUrHo+HwoUL079/f/73v/+lbrNQIVi5EkaNgldfNQe1+f1WPcMLhYSYZT4REdnjZ0xERETSrk6JOmx5cguzts9ieORwNh3dhMfvwevPnMGQTrsTp91J3RJ1eTn8Ze6ufjdOuz5iAbjllluYPHkyHo/H6iiZwuVy0aZNm2suZrBSp06d6NSpE2AOS42Pj6dgwYLY7fbUZQzDoGPHjuzevZtp06Yxfvx4AgICsNlsxMfHU6FCBZ566in69++f+pwLFixI23+1Ffr9fvx+P/Xq1WPr1q18++23JCUlXXFwaXAw/O9/5gUgLg727TNLWFIu69bB/v0ebr/9LOfNWM52zpw5w4EDBzJl27mhyGhQi0HULl6bR2c8SoIngWRfstWRUjntToKcQXzc4WN61u2Zpr/bdrud48eP8/nnnwOkruv3+7Hb7ezevZuVK1dSrVo1RowYQbFixTAMA5vNxquvvsrixYuZMGECL7zwAlWrVgVILWDZuHEjY8aMoVatWtSvX5/PP/+ciRMn8uGHH/LII49k/DfiH9HR5rHx/PkQFWWeowkMNIew+3yXX2/DBpgzxzznk5gIJUqY5306d4Zu3czzO5L1fFf6Q8tkt912G0WLFuXIkSMsWrToqssXLFiQ9u3bAzB79mzOnj173Rly8oDwGjW8JCXlvfeW+fJB06ZWpxDJW7xeswhx8mRYvdosXQsJMYssrtbfFRUF331nliYlJUHVqtCyJfTubb4PuNrbqr1793LixAkaNGhAUFDQBZ+r1KtXj1deeYXQ0FDGjBnDiBEjqF69OjVr1sTv95OQkED//v35+++/KViwIIMHD86g74hYLSkJpk2D4cNhzx7zs6SUtzT/Lli5GsMwjzNTrFkDffual//+F55+2iz7lMvbuHFjjjj/cT28Xi8rVqygefPmuf65ioiIiIiIiIiIiIiIiIiIiIiIiIiIiIiIiIiI5DV5b3KDiIiIiIiIWC4o6FwZS3aX7//Zu+/wKOq1jePfbemNJEBIKKEXITTpiCJKV7oioFLsFUFBjx4R9VWxoEdUFBVBxQaKiIqiKKj0IgFUeu9CSCB92/vHsBsCBBJIskm4P9e1F7M7M795drM7ZVefOySEG264gcmTJzNr1iz69+/vbVw8f/58Dh48iNVa+i+vbTab93m1aNHC+5jb7cZsNtO6dWuqVKnC4sWL2bdvHzExMQDcdttt9O/fn2pn6VZlNsNDD8F118GNN8KmTUbzVl/x8zPee1OmwA03nL8RnIiIiJRsVrOVvvX70rd+XzYe2cj/lv2PD9d9iBkzqfbU8w+QDyF+IbjcLm5tfCsPtnqQutF1C2XcsiQ+Pp769evz119/+bThe1Ewm83ExsaSkJDg61IKzN/fH39//zMeN5lM9OjRgy5durB//342b97Mpk2bSElJoUKFCnTs2JGaNWuesZ7rZIqipymp59rh+PHjhIaGegNfCiIkBC67zLid6t9/k3nvPSvZBe2yW4xatGhBmzZtsFgspKSksHXrVv744w9SUy9+35OSklIIFfpezzo92frAVu6ceyffb/2edHu6r0si2BZMi7gWfNznY+LC4i5ojPLly/P333+zYsUKateu7Q1OAfjtt98AuP322ylfvnyueSEhITRs2JBly5axaNEib/CKZ/4DDzwAwOOPP86AAQPo0aMH06ZN49Zbb+X111/n3XffpUmTJhfz9L3cbvj1V3jxRVi0yLifdUo2TlY+c3IyM3MatO/da9zmz4d77oERI+CBB6BGjUIpWfLpQo/DU6dOPeOx4cOH53v92NhYWrRogcPh4KuvvvIeM86lW7du+Pv7s27dOv76668C1ZuX0hwCFxxspVo12LrV15UUL7sdLr/c11WIXBoOHIDJk+GNN4zwlVPzro4fz/84p36//88/xnf+M2ZAXByMHQsDBxpBLmcTFRUFwLZt2wDw8/PD7XZ759eoUYMHHniAI0eO8OmnnzJp0iQmT56M2WwmJCSEKVOm8PTTTzN69Oj8F1wEDh82AiNXrIDNmyE93XhdHA7juQcHQ/ny0KKFsY+rV48SHSrpK0eOwP/9H7z3nnG/EC6lzsrzXn/9deP936YNPP00tG9fNNsrzdxuN4sXLy7V51T5Zbfb2bZtm/e6TERERERERERERERERERERERERERERERERERERMqG0t8ZVkRERERERKSI9enTh88++4ynnnqKLVu20KRJE5YuXUpaWhqhoaG+Lq/QBAUF0bZtW1auXElCQgJut9vbWDkyMpKKFStiMpm8QTNut5vw8HDCw8PPOW6tWrByJbz2Gvz3v0YDsuLuoRwcDFdcAdOmQcWKxbttERERKXr1ousxuedkXu78Ml/89QXfb/2eFftWsP/EfoJsQdiddjIcGeccI9AaiM1iI92eTlxoHK3iWtG1VlduuOwGgv2Ci+mZlE7du3dn69atpKf7PlihMFksFvr27es9Jy5LrFYrVatWpWrVqlxzzTXnXd4TtHKqPXv2sHfvXoJOdla22+3YbLaLrs3hcBT6az5u3LhCHS84OGefEBUVRVRUFJdddhkffPABSUlJFzV2WQowigyMZOYNM5m7aS63fn0r6fZ0spz5TPUoRFazlQBrAK93e52hjYde9PurXr161KtXDyDXWFWqVAEgLs4IdXG5XJhMJsxmM4cOHeLgwYNYLBYqV64M5HxmPv/8c3777Teuu+46evXqhcVi4cYbb6RFixZ8++23vPfee/z3v/9l7ty5F1V3SopxTfzyy5CcXDTNrT1jvvUWvPOO0XB8zBjo3t0IZ5WiZTKZcjWwz689e/Zc1HZDQ0O93xfdc889Z10mPj6ecePGsWzZMn788UfCwsIASEhIyDPgbOjQoQC88MILZOUjEai0H6+7dIGdO43vzS4VwcFwctcpIkXkt9+MsLUFC4z7ntC0wuJyGaEjmzfDgw8awWtDhxqB7KfnOZYrV84boOIJgzx9312zZk0efvhhfv75Z9555x1uvPFGrrrqKhwOB1deeSULPE+kmLjdxm8b8+YZgXWJicbzDQjICVvJS0iI8W92NtSuDe3awZVXQu/eeYfTXCpmz4Zhw4z3Y35D/y6W5zepX381jrmDB8PEiTl/J4Hdu3eXue918pKdnc3ixYsVvCIiIiIiIiIiIiIiIiIiIiIiIiIiIiIiIiIiIlLGKHhFRERERERE5Dzat2/Pzz//zODBg3nqqadwuVx07NiRVq1alfqmjqey2WxcfvnlvP/++3Tt2tXbLBbg999/5+eff6ZLly7Ur18fKFhDS7MZRo2CAQPgjTfg7beNpmxF0ejVw98fTCbo2BEeeQSuusq4LyIiImVXsF8ww5oOY1jTYQCk29NJPJjI6gOr+X3X7+w/sZ90RzqZ9kwwQYA1gCBrELGhsVxR7QqaV2pO45jGBNku8S6oBeTv70/fvn35/PPPsdvtvi6nUNhsNrp16+ZtDC9nqlSpEj/++CPZJzvYWiyWQhnXUUI7zrvdbnbv3s3GjRs5evQobrebGjVq0LJlS8xmMyEhIXTt2pVPPvnkorbjcrkKqeKS47q617H1ga2M+nEUn//1OWbMpDuKvqFvgDUA3NCtdjcmdZtEXFjc+VcqoFNDiTyBKj/88AMDBw7MFUS0atUq1q9fT82aNb37Fc/8yZMnA7Bt2za+/PJLmjRpQsOGDalRowb3338/V111lTf01el0XtBn7ZtvjCboWVlQHL2U7Xbj9vvv8OefUK8efP451KhR9Nu+lJnN5jK5D8kvT1BwaXXfffD++24cjkvjy6uAACOkQd/ViRSNI0dgxAgjcCU93QgQKWqe7/qnTIGpU2HsWHj8cfDsnuvWrcsTTzzBo48+yvvvv0+VKlVo0KDBGeM0bdqURx99lNGjR3PgwAGg+Pfx6enw2WcwYQLs22ecQ516mZKfsJBTf/v46y/j9skncMcdxnnZAw9AnTqFXnqJduQI3HYb/PRT8ZyT5iU9HT76CObOhU8/NX47EliyZEmZ+U4nP/bs2UNycjIRERG+LkVEREREREREREREREREREREREREREREREREREQKSenuPCEiIiIiIiJSTOrXr8+aNWuYNWsWx44dY//+/b4uqUjYbDZatWrFzTffzDPPPEP16tVZuHAh7733HtnZ2QwZMgQ/P78LHr9KFaNZ2dNPw1dfGdObN0N2NjidhfMcQkPBYjEaVt51F8QVfm9dERERKSWCbEG0qdKGNlXacF/L+3xdTplWs2ZN6tevz19//YWzsE7sfMRsNhMbG0uTJk18XUqJ5ufnx7XXXgsYoSSnBlBcjKIIDZg6deoZjw0fPrxAY+zevZsPPvgg12NbtmzB4XDQvn17AGrUqIHFYrmoz0BZDU2IDIxkWu9pvNrlVaatncbLS1/meNZxUrMLP40z1C8UP4sfD7R6gDua30FMSEyhb+NsOnXqxE033cSsWbOoU6cOffr0oX79+vzwww+8+OKL7N27l/vuu4/mzZsDxt/a4XDw2GOP8dhjj/Hss89yyy230LVrV5577jmaNGmCyWQiISHBuw1P6Irb7c5XGGpSktHce9483zW3Tk01wlcaNYLnnoP77zfCWaXwWSyWIg2vCg8PZ+TIkd7748ePB+Dw4cP88MMPZyxfq1YtatWqBUBSUhIrVqzg4MGDgNHYOyjozKC7rl27eqdXrFhBUlJSvp9TaQ9eqVcPLrvMxerVhRNkVhrccYevKxApm2bPhmHDICPD+N69uHkC2F580QgvmTkTGjY05g0ePJgFCxbw5ZdfEh0dzciRI6lzMn3E7XbjdDqxWq1UrVoVoNh/h9m8GV5/HaZNM4KhCjs4/tRwmvffhyZNjICanj1zAmrKKs/7MjMzf8E1RS0zEw4ehO7dYcgQmDgRQkJ8XZXvZGZmsm3bNl+XUez+/PNPOnbs6OsyREREREREREREREREREREREREREREREREREREpJCU8f9lV0RERERERKRw9e/fn3fffdfXZRSpkJAQ0tLSuOKKKwgPDycjI4OQkBA++ugj+vXrVyjb8PeHm24ybuvWGU3GFi2CjRuNBmNms9GEzO0+9zgBAeDnZzSQjY2Fli3hxhuhVy+w2QqlVBERERHJp+7du7N9+3bS0tJwn+9ErgSz2Wz07ds3X6EGYijM18oTLFGY9uzZU+hjeuzevds7bbFYCAwMJPUiOjQXVoBNcclvAIhHucByPNTmIUa2HskvO37hxSUv8uuOXwm0BZLtzCbTkVngGvwsfgRYA8iwZ3B57OWMbTeWHnV6YDUX/0/hTz/9NAcPHuSJJ55g6tSp2Gw2Nm3aBMCtt97K8OHD8fPzw+VyYTab8fPzo0uXLgB06dKFGTNmcNddd3H33Xfz5ZdfEhsb6x371Nc6MzOT/fv3k5KSQrVq1YiKijqjlrlz4dZbjetlXze3djqNOh5/HGbMMJqw16jh25rKosDAQLJ88Mc+duwYy5cvP+PxgIAAb/DK8ePHcy2zfv36s451avDK33//za5du/JVg8PhIDg4uCBll0iPPWbhllucpKeX7fAVkwm6dIEKFXxdiUjZcuQIjBgBP//su8C1U6Wnw6ZNxnf2Y8ca5wFxcXG88MILjBgxgnfeeYesrCzuvPNOWrZsiclk8oZoJSYmEhwcTP369Yul1tRUeOAB+PRT47zFbi/a7XnCaZYtg5tvhqgoI6CmRYui3a4vuFxw773w4Ycl4315uowM+Ogj+OEH+OMPOJn5c8nZv38/Vqu11AfpFoTT6WT79u0KXhERERERERERERERERERERERERERERERERERESlDFLwiIiIiIiIiUgD//vsvhw8f9nUZRcpqtdK7d28uu+wyIiIiiIqK4t577yUiIqJItpeQAP/7nzHtcsGWLbB6NSxdCsuXw/HjkJkJ2dlGKIu/vxG4Uq8edOgAzZtDkyYQFFQk5YmIiIhIPvn7+zNs2DDeffddMjMLHp5QEthsNm655RbCwsJ8Xcoly9NsuaSJi4tj3759Zzxe9ZTOvA6Hg4yMjIvaTlEEzxQlk8lEYmIiDoeDypUrU7FixXyv16lGJzrV6ERadhqJhxJZvX81i3YtYsW+FRxIPUCQLQgTZ4a6uHGTYc8gOiiay2Mvp0O1DlweezlNY5oSHhBe2E+xQGrWrMmCBQv4+OOP+fDDD8nKyqJmzZp06tSJe++9Fz8/P+DMgB1PqMrgwYNZv349L774Ih988AGPP/64dxlP6Mq3337LxIkTWbhwIZUqVSIoKIhBgwYxfvx4wGjiPWwYzJ5d8ppbp6XBmjXQqBFMmQKDB/u6orIlNjaW5ORkX5fhEzabjZCQEF+XcdGuvx78/Cwl7rNb2IKC4JFHfF2FSNmyZAn06GEc+7OzfV1NDrfbCLZ48UX44gtYsACaNm3Ke++9x7333su0adPYuHEjgwcPZsSIEWRnZzNnzhw+/vhjGjRoQPv27Yu8xl9+MQLiPb9DFLfUVON25ZVw993w3HPGbyBlgcMBgwbBd9+VvPPSU2Vmwv79xm9NixdDnTq+rqj47d+/H4fDcd7lGjduTO/evb33Pdcgpxo3bpx3+uuvvyYxMfGcY1atWpV69epRpUoVwsLCCAoKwul0cuTIETZs2MCKFStwuVx51pCXhQsXsmjRonMuc/jw4QKHiYqIiIiIiIiIiIiIiIiIiIiIiIiIiIiIiIiIiEjJVTI7F4mIiIiIiIiUUMuXL8fpdPq6jCLndrsZN24c1apVK9btms1Qt65xGzSoWDctIiIiIoUgMjKSYcOGMXXqVLKysnxdToFYrVYGDRpEbGysr0u5pPn7++dqqlqcwsPDGTlypPf+qU1kr7nmGkJDQ1m/fr03gKVmzZq0bNnSu8ymTZsu+nrRZrNd1PrF6cCBAzz11FN89913HD58GIfDQb169XjwwQe588478z1OsF8wbau0pW2Vttzf6n4A0rLT2HR0E2nZaWQ6MslyZuFn8SPAGkCQLYjakbV9HrJyLkOGDGHw4MGkp6cTFBSUq5HvkSNHiI6OBsDlcmE2m3PN79+/Py+//DKffvopY8aMyfWe2LRpEy+++CIrVqzguuuuo06dOmzevJlJkybx5Zdf8tprb/PCC+1ZurTkNrd2Oo3abr8dkpLg/vt9XVHZUa1aNTZv3nzeptmJiYnnbYB9tibaKSkpZ308L4sWLTpvs+v8bDc/YmJiLmi9ksZmg/vug5deglJ2GlUgFSpA27a+rkKk7PjxR+jbt+Qe+8GobfNmI9hiyRJo1qwZ06dP54UXXmDatGksXbqUN954g8zMTI4cOUL58uX56quvijQQMzUVHngAPv+8ZLx2GRnw9tvw5Zcwcya0aOHrii6OwwG9e8Ovv5aM1/d8nE44ehRatYKlS6FePV9XVLx27drls98+r7jiCmrVqpXrMavVSlxcHHFxcdStW5cPP/wQt9tdoHHz872Cy+Xi+PHjhIeX3GtLERERERERERERERERERERERERERERERERERERyT8Fr4iIiIiIiIjkU3Z2NomJiQVu7lMa2e12lixZQtWqVXM1gBUREREROZ8KFSowdOhQpk2bVmrCV2w2GzfddBPx8fG+LuWSFxER4bPglfOJioriqquuOuu8o0eP8sMPP1z0NrZtq8A110DNmmfeQkMvevhCs2fPHu6++26+//57rr32WsaOHUtaWhoff/wxDzzwAElJSTz22GO43e5zXlPu3r2bf//9l9q1a+dqrB3sF0yzSs2K46kUGZPJRHBwMID3dXA4HLz00ku0adOG3r17Yzabvd8xmEwmXC4X2dnZREREUL58eRwOB1ar1fsaHj58mD///JMBAwYwceJEypcvz8GDB/n222957LFn6dcviuxsN5mZJf86PiMDHn0UUlLgiSd8XU3ZEBsbi8ViOW/wSlljMpnOGxy8d+9eVq1axeLFi4mLi2PAgAHExcUVU4UF8+CD8PrrZTd4JSgIJk4Efd0oUjhmz4bBg43jaknncMDBg0b4ytKlUKdOHd566y1uvPFG3nzzTfbs2UNkZCR9+/bl4YcfLtJQrZUroWdPOH4cMjOLbDMFlp4Ou3bBlVcax4Pnniud+0uXC26+ufSErni43ca5afv2sHo1nOf0okw5cOCAT7d//PhxEhMT2b17NxaLhVatWlG9enUA4uPjadSoEevWrQNgy5YtTJ069YwxKlasSI8ePQDj+uuvv/4673YtFgv79+9X8IqIiIiIiIiIiIiIiIiIiIiIiIiIiIiIiIiIiEgZoeAVERERERERkXxat27dJRVCsn37dlJTUwktSd19RURERKRUiImJ4fbbb2fq1KlkZmaW2CANk8mEn58fN998c4ltwH6pMZlMREdHc+jQIV+Xksv8+fNp0KAB8fHxhIWFERwcjMPh4MiRI2zcuJHly5djt9svahsmk4nOnavRpw9s22bcliwx/t2+HYKDoUaNs4eyxMQUb1PmL774gu+//54hQ4YwdepUrFbjZ+eePXty/fXX88EHH9C3b1/q1q2b5xgul4vZs2fz0EMPARAQEEBsbCw1atSgXr16JCQkUL9+ferWrUt0dHSxPK+icmpwytatW5k0aRKvvPIKQ4YMyXXNbTKZWL58OUlJSYSFheUKXQEjJCotLY2QkBDKly8PGPvbW265jWeeuZYjRyoAped7i/R0eP55I1TowQd9XU3pV7FixYveD5VGfn5+xMbG5jn/ww8/5IUXXmDjxo2EhobidrsZM2YMI0aM4Mknn6RSpUrFWO35RUfD++/DrbeWrmb1+eHnB9deC717+7oSkbLhp59KT+iKh8sFSUnQrh2sWQOVKwfQpUsXOnXqhNls9obSFeXvMAsWQK9ekJZWZJu4aBkZMGkS7NkD06eDxeLrigrmoYdg7tzSeRxzuyE5Gdq2hXXrICrK1xUVvYyMDDJ9mEC0dOlSdu7cmet7o23btvHggw8SEhICQOXKlb3BK+np6aSf5c3VvHlz7/SmTZtISko677azsrLYu3cv9evXv9inISIiIiIiIiIiIiIiIiIiIiIiIiIiIiIiIiIiIiWAgldERERERERE8mnJkiWXXAPLVatW0bFjR1+XISIiIiKlUFRUFHfddRdffvkl+/fvL3Hn0jabjcjISAYMGEDUpdBNtRSpWrXqRQWvJCYmkpiYeM5lxo8ff8ZjKSkpZ30c4MCBAxw4cOCCa8oPPz8/GjaMpU6dM+e53XDoUE4gy7ZtRrPtt982QllSU41QlrMFs1SrZjS7LyxHjhxh9uzZBAQEcMstt2C1WsnOzsZsNtOwYUP69+/Pyy+/zMKFC6lbty4ulwuz2XzGOGazmW7duhEWFkZycjJ79+5l9+7d7Nu3jzlz5vDGG28A0KpVK5YuXepdLz09nd27d5Oenk5kZCSxsbH4nfIEi7pZ98WIjY3lgQceYMeOHTz55JNs3LiRvn37csUVV5CamsoXX3zBiy++CMDQoUOx2Wy51m/dujW9e/fm+++/Z+nSpbRs2RKw0K8fHDwYR2n8+T89HR57DMqVg1tu8XU1pZvNZiM0NJSUlBRfl1KsHA5HnsErK1eu5I477sDpdPLCCy/QsWNHjh49yscff8z06dOJjY3lv//9b577KV/p399otD9/PmRn+7qawhMYCO+95+sqRMqGZcugT5/SFbri4XbnhK+sWgXly4PFYvGevxXledw338BNN5WOQJC0NJg92wgBmT0bTjstLLF+/tnY15eG1zgvTiccOQIjRsDXX/u6mqKTlpaGxWLh4MGDWK1WnE6nT+rYvn37GY85HA5SUlK8wSvZ5zkhCg0NpWHDht77p14/ns+ePXvyvayIiIiIiIiIiIiIiIiIiIiIiIiIiIiIiIiIiIiUbKWv84qIiIiIiIiID6SlpXH8+HFfl1GsHA4HGzduVPCKiIiIiFyw0NBQbr31VhITE5k3bx4OhwOXy+XTmkwmE1arlauuuorWrVuXqEbrYqhSpQqJiYnnba5a1pwrPMBkgpgY49au3ZnzT5wwAlg8oSzr1xtNgrdtg337IDb27KEsNWtCWFjB6ty4cSN//fUXnTp1ol69eoARGuP5bFeoUAGApKQkgHN+xurUqUOdk0kzTqeTEydO4Ha7WbhwIU8//TSbN29m+PDh3uW3b9/OhAkT+PHHH8nMzOTEiRPY7XYaNWrEiBEjGDZsGIGBgSU6fOXKK6/k119/ZfTo0UyaNInPP/+csLAw7HY7u3btIigoiPvuu48+ffp415k9ezazZ89m7dq1REREsGfPHu68807uvPNOdu68kZ9/Lkd2dun96T8jA+66C1q0gPr1fV1N6VazZk3+/PNP3G63r0spNkFBQd6m3Kc6evQoTz31FNnZ2fznP/9hzJgx3nlXXnklmzZt4umnn2bo0KFUqVKlOEvOl6lToXbtshO8EhQEH3wA0dG+rkSk9EtJgZ49jWCO0srphAMHYNAgI2SqOM7bfvoJBg4sXWE16enw669w440waxaU9EvX48eNv2lpDl3xyM423jOzZxshR6Wd0+lk7ty5fPnll6xatYr09HRCQkK47bbb6Nq16wWPO27cuEKsMkdkZCQxMTHe+5s2bTrn8i1btsRisQB4Az3zK6M07RRERERERERERERERERERERERERERERERERERETknEpv9xURERERERGRYnTgwAGsVitOp9PXpRSro0ePluiGtSIiIiJS8plMJpo0aUKNGjWYPXs2+/btw263+6QWm81GZGQkAwYMICoqyic1yPlVqlTpkgoN8LDZbGcND8iP0FBo3Ni4nc5uh927c0JZtm2DZcuMf7dvh8DA3KEs48aB9Ry/Im/YsIGUlBQaNmxI9Ckd9D3XjX5+fgAkJyeTmZlJQEBAnmN5/s4mkwmLxUJERAQAW7ZsITExkZtvvpnrr7/eu/yBAwfIzMykbdu21KlTh8jISPbt28fnn3/Offfdx/bt23niiSe843i4XC5vAMyff/6J0+kkLi6OSpUq5f1Ei1B4eDjvvfce99xzD6+99hpbtmwhIyODDh06cO+993L11Vd7l/3tt98YMGAAAPfddx8tW7Zk2LBhTJgwgfvuewMYBlh88jwKU2YmDBgAa9ee+/0n59ayZUvWrVuHw+HwdSnFwmaz0bp167PO++abb1iwYAHXX389w4YNA8But+N2uwkMDOS6665j9erVLFy4kJtvvrk4y86X8uXhvfdg6NDSHa4A4OcH115bNhrXi5QEd99d+vcLYJyjLl0KM2bAkCFFu62lS419UGnMV0hPhx9/hNtug/ffNwIZS6r77zcCIcuK9HQYNgyuuKJkB4elpqZ6ryNPve7xyMrK4oUXXuDNN98kPDycxo0bU758ef755x+2bt1KZmZmibr+Dg0N5aabbvIGqaxevZo9e/bkubzNZqN58+be+0uXLi3Q9i61331FRERERERERERERERERERERERERERERERERETKMrUsEREREREREcmHi20O3bhxY3r37u29P378+DOWGTdunHf666+/JjEx8bzjhoeH0759e2rUqEFYWBgOh4PDhw+zZs2afK1/PhaLhaNHj+ZqpisiIiIiciHCwsK45ZZbSExM5KeffsLhcJCdnV0s2/bz88NkMtGhQwdat259RiNSKVmioqJKVOPX4lJUISA2W06oyuncbjh8OCeQZf9+47Fz+eeffwCoVq1arlAVT/BKVlYWJpMJs9nsbZabl1NDPj2hn//88w/vvfceAPfccw8VK1b0LpOQkMBrr71GuXLlco3z4IMPcv311zNx4kTatWtHnz59vOO53W7MZjM///wzb7zxBn/++SdHjx4lIyODChUq0L59e0aPHp1neENRatasGR9++CGHDx8mPDwcu91+RvjOY489hsvl4vnnn2fs2LHexwcOHExc3GGOHfMv7rKLhNsNO3bAiy/Cf/7j62pKr4oVKxIVFcWhQ4d8XUqxcLvdNG3a9IzH7XY7n332GWazmb59+1Lz5A7QZrN5jy/JyclATrPtszUq99iwYQN79uyhW7duRfAs8ta/P8yeDV9/bTR/L43MZqNZ/fvv+7oSkbLhhx9gzhwjsKwsSEuDe+6BTp2gqPLw/v0XunUr3WE16enwxRfQooURvFMS/fQTzJpVdt6bHhkZMGKE8bnztfT0dFavXs0ff/zBb7/9xpYtW3A6nVSuXJnu3bvTo0cPEhISzjinmTJlCuPHj+euu+7ijjvuoGrVqoSFhWE9mXa4Zs2aC77+njp16hmPDR8+/MKeIFC+fHkGDx5MeHg4AOvWreO777475zrNmjUjMDAQgKSkJO/1an5dKoGFIiIiIiIiIiIiIiIiIiIiIiIiIiIiIiIiIiIilwIFr4iIiIiIiIjkw65du3C5XL4uI5fY2FhuvvnmXI1urVYrVatWpWrVqlSvXp2vv/76orezf/9+Ba+IiIiISKEwmUw0adKEhIQEtmzZwuLFizlw4AAul6vQz7dNJhMWi4WoqCjatWtH/fr1vY1FpWQzmUw0atSItWvXXjIBLH5+frRo0aLYt2syQcWKxq1t2/Mv73a7SU5OxmazERYWdsZ8l8vFkSNHAIiMjMRmsxW4phdeeIGtW7fy4IMPkpCQkGteaGiodzsAZrMZt9tNbGws119/PWvWrGHNmjX07NkTm82G0+nEYrEwZcoURo8eTcWKFenduzd16tTBbrezefNmpk6dSvPmzX0SvOJRoUIFAPz9c4eobN26lV27dlGpUiWGDRvmfdzhcPC///mRnh4DnDvcpjRJT4dnn4U+faB+fV9XU3q1b9+euXPnFlu4ma+YTCbq1q3rbbR9qk2bNvHnn3/SpEkTWrZsCeSEO5lMJrKysti3bx8AVatWBcgzdMXpdLJw4UIeeOABIiMjGTBgAPfccw+NGjUqomeW2/Tp0LMn/Pab0fy9NDGZoFw5WLwYoqJ8XY1I6ZeSAkOGlN4gprxkZsItt8D8+cZ+o7ANH1769p9nk5YGjzxihMjEx/u6mtxOnIBBg8reexMgOxt+/hm++gr69i388T3nJy6Xi507d7Jx40YOHDhAYGAgbdq0oXr16t5lli5dSt++fYmMjKRixYq0adMGl8vF+vXrefzxx/noo4/4+uuvqVOnjnedvXv38t///pcrrriCN95446znO6aL+ODt2bPnYp5+LtWqVWPgwIHe3zyXLVvGjz/+eM51TCYTrVq18t5fvnx5gb9DuJjnLyIiIiIiIiIiIiIiIiIiIiIiIiIiIiIiIiIiIiWLukuJiIiIiIiI5MPBgwd9XcIZ+vTp421AtH37dpYuXUpwcDDXXnstwcHBNG7cmB07dpCYmHjB28jOzmbPnj1nNLsVEREREbkYZrOZunXrUrduXZKSkli+fDlr164FjMajdrv9gsa1Wq1YLBacTieXXXYZbdq0oWLFioVYuRSX1q1bs379ehwOh69LKRYWi4W6dev6uozzcrlcBAYGYrFYvOEnnqa+ACdOnGDbtm0EBARQpUqVAo1tMplYv349n376KeXKlWP06NFnDVSA3AEJnm0HBARgs9k4ceKEtzaLxcLatWsZN24c8fHxzJgxI9f1rdvtZsyYMRcUEFMcYmJicLvdHD9+nOTkZCpUqIDb7WbzZjNPPw1ZWWXv5/7MTBgwANauBWVlXZj69evz7bff+rqMIme1WmmbR2LU77//TlJSEq1ataJy5cqAsa/w7K+2bt3Ktm3bqFy5MkFBQefcjsVioUePHgQGBvL7778zZ84c3nnnHWrVqsVtt93GbbfdRmRkZKE/Pw+rFebMgauvhj//LD3hASYThIXB77+XvIAAkdLq7rshNdXXVRQ+ux2WLoUZM4xgmcI0axb88osRnlEWZGbCTTfBkiVFE1Jzod55xwiGKavS02HUKCMcsLBfd5PJxLJly/jPf/7DsmXLcDqdhIaGEhgYyMCBA3nppZe8y0ZFRdGrVy8GDhxI/fr1KV++PCEhIQA88MADvPnmm7z//vtMmDDBe420cOFCjh8/zp133onZbGbDhg1s2bIFl8tFQkICFSpUwGaz+Tx8pGHDhvTq1Qur1YrL5WL+/PksX778vOvVr1+fcuXKAZCens6ff/5Z4G0roFdERERERERERERERERERERERERERERERERERKTs0P81KCIiIiIiInIeaWlpZJewzlxRUVFER0d778+dO5fk5GQAQkND6dSpE2A0K76Y4BWA3bt3X9T6IiIiIiLnEhkZSbdu3bj22ms5fPgw+/fvZ8+ePezZs4eUlJRcgQhut9s77WkMarfbCQ0NJS4ujmrVqlGpUiViYmJKbJCC5E+FChWIjo4ukSGYhc1qtdKiRYtcYSIllcViIS4ujszMTI4cOQKAw+HAYrFgNpvZs2cPa9asIS4ujgYNGgC5g1nOJTk5meeffx6Hw8Htt99O5cqV871uVlYW06ZNw263c/XVV+Pv7++d99prr3Ho0CGmTZtGQkICR48exWKxEBoaisViIb4EJwKEhIRw22238fzzzzNlyhSeeuopQkJCuP9+E1lZvq6uaLjdsHMnfPwxDB3q62pKJ4vFQvPmzVm+fDlOp9PX5RSZsLAwYmNjzzrv0KFDuFwuatSo4W1IDjnnDmvWrGHz5s1cccUV3jHOtb+pXr06I0aMoH///mzcuJElS5Ywf/58xo0bx2OPPUarVq146623aNKkSeE+yZP8/WHBArj+eli82GgAX9JFRBjBAPXq+boSkbJh3Tr4+mvK7PE/LQ3uvx9uuAH8/ApnzH//hdtuKx37zPxyOmH9enj7bSOIpyRwuWDixNITDHahjh41wsQ6dCjccb/88ktuvfVWIiMjGTNmDI0aNcLPzw+n0+m9TvGcnzRp0oQPP/zwrON0796dyZMnk5SUhMPh8IaJ/PbbbwDExcXx4osv8sYbb7B3717MZjMul4uuXbsyatSoIg9eCQ8PZ+TIkd7748eP9063aNGCbt26eWtYvnw5+/fvzxXkmZWVxeHDh88Yt02bNt7p1atXX1CIr4JXREREREREREREREREREREREREREREREREREREyg79X4MiIiIiIiIi55GSkoLVai1RzSoDAwNz3T81GObU6ZiYGAICAsjMzLzgbZ04ceKC1xURERERyS+r1UpsbCyxsbFcfvnlgBHocPjwYVJTU3E4HDgcDtxuNzabDavVSlBQEBUrVlTIShnVvn17vvnmmxIXhFnY3G639z1fGnhCCrZu3QqQ6/P3xx9/sHPnTm699VYSEhIA8t3Ed8mSJXz22We0atWKUaNG5Xvdo0ePcuedd7Jx40Z69erF9ddf7w1QOHr0KF9//TVRUVFERERwzz33sHv3bsLCwmjTpg233HIL4eHh+Q548YUbbriBBQsW8Prrr+N2u2natA+LF7fD5SqZ9RaGtDSYMEHBKxejbdu2rFq1qkR9l1WYbDYbXbp0yXP+jh07AKPJOIDL5cJkMmEymUhOTuann34iPT2dDh06ULlyZeDc+xvPPiI8PJxWrVrRqlUr+vXrx3PPPcd7773HsmXLSE1NzXO9whAQAN9/D4MGGf+mpRXKsEUmPR3uvRfGjIFrr4VSkC0mUqJNnAhl/JQYh8MIl7nhhsIZb/jwshkGkpYGjzwC3bpBScgP/PlnuBR+QkpLgxdfzB28smbNGn788UdWr16N0+mkffv2jBgxgoiIiHyNuX//fsaOHUv16tX5448/CA8PP+86nnM7i8WS6/Evv/wSp9PJVVdd5f0902KxkJycDMBbb73F8uXL6dq1KwMHDsTlcvHqq68yb948ANq1a5evmotCgwYNcp0vtWnTJlegCsDOnTuZPn16rseqVKniPY9zOBwsX778grafn9ddRERERERERERERERERERERERERERERERERERESgcFr4iIiIiIiIich8PhKPQxx40bd1HrHz16FJfLhflk18IrrriCX3/9laCgIJo2bZpr2YiICA4ePHjB23K5XBdVq4iIiIjIhfKEscilqV69esydO9fXZRS5GjVqEBoa6usy8q1fv3689dZbvPvuuzRr1ozrrruOyMhIfvzxRyZOnEhISAgDBgwA8Db8zYvnunb79u289dZbANx8881UqFAhz3VPvRZev349Dz/8MD/99BO9e/fm7bff9m7XarWyfft2jh8/TmBgIHfeeSdHjhyhTp06/P3333z22WdMnDiRKVOmcO211xb2y1RoLrvsMubNm8eDDz7Iq6++iskUh8vVAvD3dWlFavduWLUKSlEmUYkSHBxMz549mTt3Lna73dflFCqLxUKdOnWoXbt2nstUqlQJAH9/43Pidrux2+34+/vz008/MW/ePBo1akTHjh0xm83nDUjxzPN8R2Y2m1m7di2ffvopFSpU4NFHH6V9+/a5ximKQCerFT7/HKZOhZEjITPTCCooibKy4JdfYMUKqFQJvvgCmjTxdVUipdPx48Znv4xmaXmlphrBa4URvLJgAfz6a9kNq8nMhLvugh9+8HUlRhjJWbLHyhy32wiZOXDAOK798ssv3Hfffezdu5caNWpw/Phx5s6dy2uvvca8efNo2LDhececNm0a27dv5/vvvyc8PJzMzEzS0tKwWCx5hrd4ro/WrFnD+vXr2b9/P99++y0rV65kxIgR9O7d+2S9bgAiIyMBmDlzJg888ACvvfaad6ymTZsycuRIb/hlaXNqOMv69etJu4BUOovFQnxJSDASERERERERERERERERERERERERERERERERERGRQqHgFREREREREZHzKIrglYuVkZHBypUrvc2QWrduTevWrc+6rNV6cZf/zrLe0U1EREREREoki8VCmzZtWLx4cZkLDvCw2Wx06NDB12UUSFhYBKNGvc2jj87krruyefDBY9jtTrKzm+N2LyM4OIgRI/wJCICYGAt16hykXr0U+vWLp3Ztf86WQ/DFF1/w/fffc9NNN9G3b18Ab7jKqRwOh/cad+bMmfznP/9h27ZtPProo/znP/8hJCQEp9PpDTvYsmWLd73LLruMV199lQoVKgDw4osv8uijj/LCCy/QuHFj7+MlUWhoKFOnTuXuu0fSrl1tXK6yHboCRkPxiRPhk098XUnp1bBhQxITE9mxY0eZCtX18/OjZ8+e51yma9euvPjii0yZMoX27dsTHh6OxWIhOTmZZ555hqNHj/L000+TkJAAkO+AFM9+6bvvvuOBBx7gxIkTTJw4kaFDhwJGMIunIXpKSgqLFi1ix44dHDhwgGbNmtGvX7+L/p7OZIIRI6BLFxg0CNasgQvoM15sUlNh61Zo2xYeegjGjQM/P19XJVK6fPghnCPHrkz55x/46y+47LKLG+eFF0r2vvFiOZ2waBHs2QNVqviujt27YfFi322/uJlM8PbbcOed+7nhhhtwu928+eabtG/fnuDgYCZPnsyECRO45ZZbmDt3LnFxcWcdxxMk+csvvxAQEECjRo3Yv38/kydPZsOGDVitVqpWrcqQIUNo2rTpWdedNm0ab7zxhjdArn79+tSqVYtDhw5Ro0YNb/BKvXr1ACPss3///oBxbWQ2m4mKiuL6669nxowZZGVleQPrziUxMZHExMRzLjN+/PgzHktJSTnr4wDTp08/73bP5osvvrig9U6lsF8REREREREREREREREREREREREREREREREREZGy5cxuNSIiIiIiIiKSS1E0p5w6deoZt4L68ccfWbhwIZmZmd7HXC4X69evz7XcqfMvhKdBk4iIiIiISHFr3749ISEhvi6jSFitVho1akTlypV9Xcp57dgBjz4KTZtCcDDceWcLkpKex26/g9TUOmRlxeB2VwQiSUsL4OBBEzt3wrJl8OGH5fnPf2Jo3NhGaCi0bg3PPQeHDxshBjt27OCTk+kad9xxBzExMcCZQQie0JVjx47x6KOPMmTIENLS0vjyyy957rnnCAkJyRV6ALBv3z7ACCv9z3/+Q4UKFcjKygLg3nvvpV+/fvz666/8/PPPQMm//t2yJQF//0Bfl1EsXC6YPRuOHfN1JaWXyWSid+/eFx30UZJYrVb69OlDQEDAOZe76qqrGDVqFPPnz+euu+7i7bff5pVXXqFLly5s2LCBrl27cvfdd593nLNZu3Ytt912G4cOHWLs2LGMGDHCu9/xBLPMmjWLHj160K9fPx577DE+/vhjhg0bRoUKFXjkkUfYtWtXwZ/8aSpXNpru/+9/xn7Zai25+y+3GzIy4LXXjDCFtWt9XZFI6eF2w0svle0QkVPZ7fDqqxc3xp498McfhVNPSeZ2w5tv+raGt982ztkuFZmZMGkSvPLKqyQlJTFu3DhuvvlmqlevToUKFRg3bhzXXXcda9euZf78+XmOYzabOXbsGBkZGdSpU4e33nqLFi1a8NJLL7Ft2zbWrl3Lq6++yvXXX+8NF/H8Tum5Rrr33ntZsmQJ+/fvZ+vWrdxyyy1MmDCBrl278ttvv2Gz2QBo3LgxAAEBAYSFhQHG+ZRnnLp16wJw+PDhInjFSj673e69/hQREREREREREREREREREREREREREREREREREZHSr+x02BAREREREREpIkXRoHLPnj0XPYbb7WbRokX8/vvvREdHYzabSUpKIiYmhkaNGgGQnZ1NUlLSRW3n1Ka1IiIiIiIixclisTBgwACmTp2Kw+HwdTmFyt/fny5duvi6jDw5nfDjj/Dii7B8udFUOTv71CXye61oAcLxZIIuXw6JifDMM9C1K7hcM1m/fgN33nkHLVu2POsIbrcbq9XKihUrGDduHD/99BPXXnstkydPJj4+/mS9Tu/1q6eRcPbJghs2bEhcXBxgvO52u53g4GBvk90TJ06c8xm43XBaDoxPTJgAqam+rqL4mM3w/vvw8MO+rqT0CgkJoWfPnsydOxe73e7rci6KxWKhbt261K5dO1/LP/zww1gsFt555x1mzpzp/eyPHTuWO++8EzCamHvCUs7Fs9yKFSt49NFHOXToEA899BDjxo3LNd/tdrNw4UIGDRpEeHg4kydPplevXuzdu5dNmzYxf/583n77bdxuN+PGjSM0NPTCXxCM/dKIEXDttS7GjTPz2WduLBZTiQ1oSE+HbdugbVsYOxaefLJk7FtFSrLffoOL/Hq/VHE44JNPjPCVC91FvvnmpREGkpVlBJ88/TT4+fmmhu+/P/36oOzLzoZ164wTcs/vcJ5zLJvNRp8+fZg9ezbffPMN3bt3p2LFimcdJyUlhcDAQFavXs327du55ppreO+994iMjOTIkSNMnjyZcePG8corr9C0aVNq166N2+0+IzDFY8yYMTRr1ozOnTszYcIEOnToAEC9evWoV68eBw8e5ODBgyQkJOB0Or3nPxkZGd56atSoUerPFwsqKCjogoL4REREREREREREREREREREREREREREREREREREpGQ6fwcJERERERERkUuczWbzdQnn5HK5OHz4MAcPHiQ7O9vbUAlg06ZNuC6yy1h+GlCKiIiIiIgUlUqVKtG6desSf21WEFarlf79++Pnqy7J53DsGDz/PMTGwo03wqJFkJlZuE2VMzON25w5br755l5gK/HxzwOBZ13eZDIxZ84chg8fzo8//siQIUP47LPPvKErkDs01HMdW61aNfz8/DCbzd7X+tSGxQcPHgQgOjrau52zWb0a6tWDHj3ggQfgf/+Db7+Ff/7BGyhT1JKTje1dStLT4fPPfV1F6dewYUPq1KlTJMHCxcVkMnlDZPIrJiaGCRMmkJyczA8//MCHH37I3r17ef7554mPj/c2HV+xYgUHDhw451hms5njx49z7733eoNVHn/8cQICAnC73bjdbgCWLVvG6NGjKV++PB9++CG33347FSpUoFmzZtx00028+uqrPP/888TFxRVq0HHVqmYeemgdrVv3pkuX7SU6zMTthowMI9Rr+HAj5EtE8vbNN8bx8FJis8GSJRe2bna2EUZyqYSBZGXZefLJP/n777+LfdsuF2zceGHr3nqrcTzw3PKrRw8j7OXff43gmX37YMYMuOyysy//4IPwxRewfXvu7d1664XVDWAyuTlwIJbY2FjvuZXVavVON2zYkHr16rFhwwZ27twJ4D1POFVgYCAVK1YkOzubChUq8L///Y/IyEjsdjvR0dGMGjWKzp07s379ehYsWHDWWk4ft3379gCsWbPG+1hMTAzDhg0jKSmJ999/HzCumzzXPS+88AIAV1xxRZ7XQmVZpUqVfF2CiIiIiIiIiIiIiIiIiIiIiIiIiIiIiIiIiIiIFKLS21lDREREREREpJgEBARcdHjJhQoPD2fkyJHe++PHj/dON2zYkPr167NlyxaOHz9OSEgIzZo1o1q1agBkZ2ezaNGii67B39//oscQERERERG5GFdddRV//fUXx44d83UpF81qtZKQkJArNKSkmDMHhg41GhlnZBT99txuExAM1OCZZ+CNN4zmyG3b5l7ObrfzzjvveJtKHz58mDvuuINq1aoRFxdHxYoVqVChArVq1aJq1are9bp164bNZuP777/n5ZdfBowAB6vVSlZWFqtWrQLgsry6NZ/UuDHMmgXbthmNm7dsgR9+MO7v3g3ly0ONGlCzpnFr0ADq14cqVSA4uHBeqzVrIDAQ7PbCGa+0+Osvo0H2JdgHutCYTCb69OnDjBkz2LNnDw6Hw9clFYjJZCIoKIjhw4cTEBBwQWNcc8013mlP+JLFYiEpKYnWrVsTHx/PP//8c8Z3YE6nE4vFwpYtW5gwYQKrV6+mc+fOTJ48mdDQUG99nhCVTz/9lLVr1zJ69GiOHDnC7NmzcbvdNGjQgNq1axMREcF99913zlpPDYcqiF27drFw4XEsltgCNbH3lfR0Y39/7Jixfy3FuUAiReq334yAi0tJWpqTiRMXs3v3Jvz9/QkMDCQwMJCAgADCwsKwWCxUq1bNG5x3qq++urRer8xMGxMmwFdf9ebee+/l9ttvJygoqFi2vXmzse/OyiqWzfHcc/DYY7kfi42FQYOgb1/jNm9e7vlPPQUREYVbR1oaJCXVxWzOHdroma5YsSI1atTg119/Ze/evbRq1eqs44SFhVG5cmUAQkJCqFKlCi6Xyxs2arPZuOaaa5g/fz5btmzJtQ3P75Wnny/s3LkTPz8/wsLCyMrKwt/fH5PJxIMPPsj333/PzJkzcTgcXHnllVgsFr766it+//13OnTowKBBg3jvvfcK8ZUq+Ww2G/Xr1/d1GSIiIiIiIiIiIiIiIiIiIiIiIiIiIiIiIiIiIlKI1LpARERERERE5DwiIyN9FrxyLhaLhQYNGtCgQYMz5mVnZzNr1iyOHj160dupVKnSRY8hIiIiIiJyMSwWCwMGDOCDDz7AXoqTJ0wmE4GBgXTp0sXXpeRy9CjcdhvMn280w/eF9HTjds01MHw4vPSSETQCRljNhAkT6Nu3Lxs2bGDNmjX8/fffzJkzh+zsbACCg4N5+OGHGTdunHfMcuXKMXLkSP7v//6PkSNHMnz4cOLi4nC73YwdO5Zdu3bRsWNH6tate87abDZo2NC4nc7phORkyMwEf38IDTVCQrKywGwurFcHVq40tlFQt94K06bl3M9PnkOjRsbfoEULaNoUPP27d+6E6tXPvk7VqvDII8bfr0oV47U4dgw2bICPPoIPPih47Z56t283Am3kwlksFgYNGsS0adM4dOhQqQlfMZlM+Pv7M3z4cMLCwgptTI/NmzcDRpN0f39/b9CKh2f6scce46uvvqJLly48//zzhIaG4nK5MJvN3qCUrVu38ttvvwEwY8YMJk2aBBjf0bVp04bHH3+c7t2756s+z9gFER19HTZbF+x2vwKt50vp6fDTT3DTTfD554W7zxQpC9xuI4DsQhT0+H/llbBw4fnHnTYNhg3L/dh118H990Pz5sY5w5498M03RlBGUlIBCwecTgvz52exbNnDZGdn43Q6cTqduE9JlXruued49NFHc6137Ngxxo1L4sSJS+ukwWJpRHZ2GA899BApKSk8+eSTxbLd1auLLxivdevcoSv//S8sWwZdu8Lo0RAQYJxv1q5tnH96rF9vBMSsWmWEsFSsePG1uN0mUlObYDankn7ywunUc4uwsDAqVqxIRkYGycnJZ8z3CAwMpHHjxphMJu/1refY73K58PPzw2KxYLFYsFqt3nMUu93uDWfxcLlcJCUlMWrUKLKzs7n77rvx8/M7Wa8bPz8/pk+fzksvvcSsWbP45ptvcDqdlCtXjhEjRvDcc89Rrlw5mjdvzvLly3E6nRf/QpUSDc92gSciIiIiIiIiIiIiIiIiIiIiIiIiIiIiIiIiIiKlloJXRERERERERM7DZDIRHR3NoUOHfF1KLgcPHuSvv/4iNjaW4OBgTCYTx48fZ9u2bSxZsoSUlJSL3obVaiU+Pv7iixUREREREblIlSpVom/fvnz55ZelJjTgdP7+/gwbNszbCLckmDMHhg6FjAwjLMTXMjJg6lT4+mv44gto29a4Lm/UqBGNGjU6Y/mjR4+ydetWtm3bRlxcHIA3CMFsNjNq1CiSk5N5++23+eGHHyhfvjw7duzg6NGjNGzYkKlTp561GXJ+WSwQFXXm44X9J160CE5mzBS5q6+GkSPzv3zVqrBmzZmvQ/ny0LGjcbv8crj33oLXYrEYjb0VvHLxrFYrt956K5988gn79u0r8SFWZrOZwMBAhg8fTmRkZJFso3Xr1rhcrjOCiz3BJ8eOHeOtt97iq6++olatWrz11ltUP5k+5GmO7tnf/P777+zZsweAtm3bcvfdd9O8eXN++uknnnjiCXr37s2bb77J7bfffkYdpwa+fPTRR6xYsYIJEyYQ5Ek9Oo9166BLF0pV6IpHejp8/z3cdRe8807xNfEXKQ22by95n4nTDx1PPQWnZN4BRvjF6NHQty906AB79xZ8O2FhV/H9999jt9vJzs7GYrGwdu1aJk2aRHp6OldddRWQs//8999/GTRoEJs3f3xBz6s0Cw62MmrUx4wa1ZBXX32VMWPGEBAQUOTbXboUUlOLfDMA9OqVM71oETz7rDH9889G8E+dOsZ56K23wmuv5SzboUPO9NixhVdPeno8bncqBw4cOGOev78/AQEB+bpe7datGxUrVuSff/5h586d3t/iPOcYy5Ytw+l00qJFC+95wpIlS1iyZAlWq5WQkBCys7PZunUrs2bNIiUlhSFDhjB48GDv9Y3n36pVqzJp0iRuv/12kpKSiImJoUaNGrkCWlq2bMmKFSsu+vUpDcxmM40bNz4jxEZERERERERERERERERERERERERERERERERERERKNwWviIiIiIiIiORD1apVLyp4JTExkcTExHMuM378+DMeS0lJOevjAIcOHWLWrFkXXFN+WCwWKlWqVKTbEBERERERya969erRs2dPvv3221IXvuIJXSlXrpyvSwHA4TACV2bPNhrflyQZGbBvH1xzDTz8MIwfn3fj8aioKKKiomjVqpX3sVODVMqVK8czzzxDu3bt+Pnnn9m2bRvt2rWjZ8+e9O/fn4iICG9wQkm2Zk3xbSs5GebNg1WrIDoa7r773MvffntO6EpKihHasm8f3HcfXH+98fgdd8CYMZCWVrBaUlNh2TK44YaCPgs5G5vNxpAhQ5g1axbbtm0rseErVquV4OBghg8fTlhYWJFvL+rkG9jT1NyzPxgzZgzvv/8+jRs35umnn6Z69eq5QlIgpzn65s2bOX78OFdeeSWTJk2iUqVKuN1uBgwYQEBAAH379mXWrFncfPPN+Pn5edfzbDcjI4NRo0bxzjvvMHLkSKZPn87NN99MSEjIOWs/ftzYV544UagvSbFKT4cZM6BZMyOARUQMq1eDtZj+y74//4T27c98vEIFmDULPLusL77Imde+fU7oitMJTzwB//xjBFy0aQPVq8N770HXrgWvJzPTRt267YiOznksMTGR3bt3c88993DZZZcBRlgEwNNPP83PP6/BbI7C5Sr49m69FaZNy7lfkNPCxo1h1Ci48kqIiTHOdfbuNYJJHn8cTs32iooyzoeuuw7i443XbeNG+OgjeOst4/y8oNLT4fjxOlSpUoWkpCS2bdvmfX2K0uLFRb4Jr1Mvn04/lzw1/KVjx9zBK0XFYjFht9dgw4YNZGZmeoNuPNcUqSeLKl++fJ5jOJ1OypUrx9ChQ3nhhRd44IEHePnll4mLi+Pw4cPMmzePmTNn0qhRIy6//HLvellZWcycOZNt27bhcrlIS0sjICCAli1bcsMNNzB8+PBzBu8kJCSc9XGTyUR4eDhVqlRhx44dF/KylCpms5nWrVv7ugwREREREREREREREREREREREREREREREREREREpZApeEREREREREcmHypUrk5iYSHZ2tq9LKVZ2u52YmBhflyEiIiIiIuLVuHFjXC4X33//fakJX/H392fo0KFUqFDB16UAkJkJvXvD77+XvNCVU2VkwMSJ8O+/8OabOU2/CyoiIoKBAwcycODAs84v6aErycmQlFR825s+3biB0Yj8fMErERE50z/9lNO4PCkpJ3jFaoVTsiryze023qdSeCwWCzfccAN//vknP/zwA06nE9eFdKkvIlarlcaNG9O5c2f8/Px8UoPJZMLpdFK+fHkqVKjA5MmTveFO5rPsiBwOB5mZmbhcLrp16+YNMfbsW6677jrq1avHTz/9xD///EPTpk1xOBxYTyYqLFiwgCeffJJ169bxxhtvMGLECOLj44mPj6dr167n3Efdd1/pDl3xSE83gra6dYNq1XxdjUjJsHx58X2+jx8/e5DG+PE5519r18LPP+fMGzkyZ3rqVHjhBWN69WrYtctYr0sXaNAA/v67YPUEBrpZtQo6dzaCVTIzM70h9P379yc0NBSn04nVamXnzp0sWrSI0NArcbtNuYI4itq998L//pf7HMffHyIjISEBJk3KCV6pXt04p4mLyz3G5Zcbt+uug+7doaCZaA4H/Pyzg+TkZADiTt9AETl0qFg2AxiBPh4dO8JVVxnBfF27GsE3HvHxxVOPn5+J4OB6zJs3j5EjRxIXF4fD4cDlcuHn58fBgwcBvIGbbrebrKws9u/fT2RkJBEREd5j++OPP05SUhJTpkxh2bJl1KtXj8zMTFavXk3z5s15/fXXiY+P94a6dOjQgQ8//JD9+/cTHBxMlSpVqFKlSq5zhYsJlWzXrh379u0r87+FxsTEeIP3REREREREREREREREREREREREREREREREREREpOy4wNY0IiIiIiIiIpeW2NhYX5fgEyEhIT5rcikiIiIiIpKXpk2b0rdvX2/T+pLKbDYTFBTE7bffXmJCLTMyoFMn+O23kh264pGWBh99BEOGQAnKhihybrfbO719OwQG+rCY85g/P2f62mth6FC45hp48smcx7/5xmjqfiF27ryY6uRsTCYTzZo1495776Vy5crYbDZfl4TVaiUkJIQhQ4bQs2dPn38fZbFYeO655zh48CCtW7f2NjA/vZG5y+XCarVy+PBhAOrXrw+A0+n0fo73799PWloa/v7+lC9fHsB7/Bo3bhy9evXCarXy5Zdfcs899zBr1iwOHTrExx9/jMlkyrU/ONX8+fDll0aYVlmQmQk33WQELsmlISMjg7S0NF+XUWL9/bdvPw8BAbnD1155Jff8jh1zpv/4I2d6717YvTvn/tVXF3zb2dkmdu0y9rdms5nPP/+ctWvX0r17d+rVq5dr2eXLl7Njxw7i4/uTlVV8/ynkNdfA668boStZWUbISt++xrnQsGHw3nvGeazH5Mk5oSt//gm9esGAAbBlS854//nPhdWycqWdlJQUrrvuOiJOTcQrQllZxbIZAD74IOc9FRgIv/5qXNPMnp079CYgoHjqsVisXHZZc/7++29mz54NGMd1Pz8/Fi9ezMqVK2nXrh01atQAjHOH6dOnU6tWLV599VXAOH9wu90EBwfz2muv8e2339KxY0fS09OJiIhg/PjxTJ8+nTZt2njHMJ5jAA0bNqRz5860a9eOqlWrnnFucjGhkjVq1PD5OVhR8/Pzo23btr4uQ0RERERERERERERERERERERERERERERERERERIpAye5EJCIiIiIiIlJCREVF5dnksCyrWrWqr0sQERERERE5q/r163PzzTczc+ZMMjMzcTgcvi4pF5vNRkxMDP379ycsLMzX5QBgt8N11xnNnjMyfF1N/qWlwZw5RvPvt9+Gi+glXKKlpaVx4sQJYmJivGELJpOJzMyS/ZznzoWRI+G//4WoKKM5tkdWFrz8Mjz77IWPn5190SWWeUePHmXSpEmsXbsWs9lMQkIC1113Hc2bNz/neuHh4QwdOpQ///yTH374AYfD4ZPvv6xWK40bN6Zz586lrtm32Ww0+W/cuDGffvqp9/WzWCxkZWXh7+/PkiVLOHbsGM2aNfPOX7FiBU899RQ//PAD99xzDxMnTvQ+9xkzZgAwePDgPLebkgKDB5eOAK38cjph3TpjP39q2IP4juc4dDZ2u50TJ054g1Oio6MJPEtK2ObNm3nooYc4cOAAx44d48SJE6Snp5OVlYXb7eb+++/n1Vdf9X6WJIevP9+33gons6LYswc++yxnXkQEREbm3D94MPe6Bw9CfLwxXbNmwbftdOY+V501axaZmZkMHTrUG2boeW9u3bqVtLQ00tNbYLcX3wnTc8+B5217550wfXru+dOm5UwHBRnBKh6jRsHChca0zQaffGJM33efcc7kdBaslvR0K/XqteX5558/77Jut3EMOXHCCDU8283tPv/jxXktcfw4dOgAb70FXbvmvO779xsBRZ7X9tix4qupc+fr2bPnA8aMGcOOHTu44oor2LNnD5MnT+bo0aPccsstxMXFkZ2djZ+fH0FBQQDsPpkgYzabc4WpdO/ene7duxffE8iDyWSiR48efPXVV9jtdl+XU+hMJhORkZFnBDiJiIiIiIiIiIiIiIiIiIiIiIiIiIiIiIiIiIhI2aDgFREREREREZF8MJlMNGnShNWrV+NyuXxdTrGw2Wy0bNnS12WIiIiIiIjkqWrVqtx///3Mnz+fxMTEEhG+YjabsVgsdO7cmebNm+fZsLy4uVwwcCAsXVq6Qlc80tPh44+NJt/56Cld4mVkZLB27Vp++uknFi1axF9//YXNZiMiIoLu3bvTp08fWrduDUBmpo+LzYe9e2HfPiN45VT+/nDDDfDDD/DHHxc2toJXzm3FihX069ePgwcPUrduXaxWKz/++CNfffUVTz/9NL179z7vGJs3b+add97h6quvpkqVKoARHFKULBYLJpOJuLg4rr766lIf/tu9e3eefPJJxo0bR0xMDM2bN8ff35/k5GT+97//kZKSQvfu3alcuTKJiYkMGzYMgEWLFnHFFVd4A1k2b97Mzz//TGRkpLcB+9mOI/fdB6mpxff8iktaGjzyCHTrlhPaIEVv165d7Nixgz179pCdnU1kZCRt27alYsWKuZZLTU3lu+++4/PPP2fNmjXs3r0bq9VKxYoVGThwICNGjDijmX1KSgrz5s2jYsWKXHnllYSHhxMaGkpoaCgBAQG0adOmOJ9qqeLr87WHHsqZfv11OPU0Ozg497KnH6tPvR8SUvBtO53G+Y/ZbOb3339n9erVxMfH07Zt2zOWPXYybePYsYpnzCsqcXHQooUxnZEBFSoYwVG1akFysnHe89//GudGAGFhcOph9WReEZB7Xx4dDQkJRkhiQZjNWdx99/+8x/BzcTqNAJPJk40Ak9NvJlP+Hs/KKliNF2vXLujRA8qVM8J8kpNhxw54552cZRITi6cWtxsaN27KtGnTGDt2LO+88w5vvPEGdrudWrVqMW3aNG6++WZcLpc3VG3AgAH06NGDyJOJRSU5bKpevXrUqFGDrVu34ixoClAJZ7FYGDBgQIm5RhcREREREREREREREREREREREREREREREREREZHCpeAVERERERERkXxq1aoVf/755yUTvBISEkLlypV9XYaIiIiIiMg5+fn50bNnTxo1asSsWbPIzMz0WQCLzWYjJiaGfv36ER4e7pMa8jJ5Mvz4oxFgUlqlpxuNv6++Gq691tfVnF9GRgbbtm0jJiaG6OjoXPO+/fZbxo4di91uJz4+nuuuuw6bzUZiYiIvvfQSM2bM4I8//iA+Pp4SkCd0TgMHwqefGtObN0P//rB1q/HvtGlQuzbMmwd168L+/QUfv4z1ey5UO3bs4LbbbiMpKYmXX36ZAQMG4HA4WLBgAQ888ABjx46lSZMmxJ8jwcJkMlGpUiWaNWtGcnIy+/btIyIigvj4ePz8/LBYLIXaHNxqNf4zldq1a9O8eXOqVKnibUpemjVs2JA333yTUaNGMXToUK666ircbjfLly9n7dq1JCQkcNddd2EymVi7di2HDx/m+PHjfPHFF1SsWJE6deoAMHfuXBwOB4MGDQLA6XSeEYKzbBl89VXpCGW6EJmZcOedxjFLzi0lJYVdu3Zx4MAB7HY7sbGxNGvWLN/rO51Ovv76a5566in27t2L0+n0Bga1adOGhx9+mJ49e3r3AR999BGjR48mNDSUHj160KBBA9LS0pg3bx6vvPIK8+bN47vvvqNatWrebYSFhREZGcm1117Lyy+/TLly5TCZTN59geTNl8f/6683jtsAx4/DlCm5558aHAJG0Fpe9y8kJMrlguxsF2Bm6tSpHD58mIkTJ1K+fPkzlrXb7Sf/Lb73VOPGOdOBgfDii7nvDxtmBEi1bm0Ehhw+DEeOGMEqAKNHwz33gM0G99+fe+z4+IIHrwQGBtKgQXPcbvd5AyWsVvjPf4zbxYiKgqSkixvjQhw7BqtWGdM1a8JNN+XM+/LL4qnBZDL+zldddRWLFi3ip59+wul0Eh8fT+3atQkODsbtduc6fwoICCAgIKB4CiwE119/Pa+//nqZCl6x2Wx07NjRG34jIiIiIiIiIiIiIiIiIiIiIiIiIiIiIiIiIiIiZY/+L3YRERERERGRfIqKiiImJoa9e/f6upQiZ7PZaNu27XmbdImIiIiIiJQU1apV4/7772f+/PmsXbsWk8lUbAEsfn5+mEwmrrnmGpo3b17irqV27oQxY0p36IpHejoMGgTbtkFYmK+rydv06dMZNmwYAB9//LE3RMHTENtut9O9e3c6d+5M06ZNKV++vLcZ84MPPsikSZOYPXs2I0eOxN+/ZL2fTnfPPTnTb70F69cb0x99BA89BE2bQkgI9Ox5ZuP2/DCbjeCW8PDct5AQo/H1pezXX39lw4YN3HzzzTz44IPex4cNG8a+fft48sknmTJlCs899xwulyvPAJUrrriC5s2b43A4yM7OJisrC7fbzdq1a1mwYAEhISH4+fnh7+9PVlZWgWq02Wze/XFWVharV69m1apVJCUlkZ2dTc2aNbnlllsYPXo0QUFBF/V6+NqIESOIi4vjpZde4uOPP8ZsNuPv78/999/P3XffTVRUFA6Hg5YtW3L33XezfPly3n33Xd58803q16/P7bffzkcffQTAmDFjAGOfcboXX4SMjGJ9asXK6YTffoPdu6FqVV9XU3Lt2LGDRx55hHnz5pGdnY3JZKJKlSrceuutjBkzJl8N/j/88ENGjBhB9erVeeKJJ0hISMBut7Ns2TKeffZZ/vrrL9auXUuVKlUAqFSpEu+//z7XX389wcHB3nHGjRtH7969+eabb5g5cyYjR470Bqv4+flhtVpxuVxERkYqcOUs3G7j/CYlBZKTjX9TUs4MNylOo0fnTL/7rhG+cqrkZCN0w5NfEBOTe36lSjnT27YVfPtWKwQFmfn333/5+eefMZlM9OnTB5vN5l3Gc74dGBgIgMNReCFh5xMRkfv+vn05r9krr0BcnPGavPCCEQzicsH//R+8+qqxzI03GrezuZBsDovFRmqqE5PJcv6FC0lRZKaNGwdPPWVMT5tmBNh4fPIJ7NkDK1ca78eEBBg7FjynDgsWwPz5uce79tqc+aeeYjRrZryHAf74A44eLXitJ992BAQEcN11150xv6RdDxZUUFAQvXr1Yvbs2d5wo9LMZDIRFRVF69atfV2KiIiIiIiIiIiIiIiIiIiIiIiIiIiIiIiIiIiIFCH93+wiIiIiIiIiBdCuXTtmz55Ndna2r0spcgkJCb4uQUREREREpED8/Pzo2bMnV199NX/++SdLly7FbrcXyTWcyWTCYrEQFRVF+/btqV+/PhZL8TU7zi+XCwYOhAJmJZRoqalw//0wfXrxbtfpdLJ//34sFguxsbF5LmOxWHjjjTcIDAwkIyODAwcOeB/3NGEeNGiQN4zFwxOM0bJlSwD279+PyWQiIMANlNzmzeXL50yfHoZz6v3w8Asb3+WC117LaUTvuWVlQWio0fz89FCWs93OtlxwcOkNb8nMzGT+/Pn4+fnRpUsXAOx2OyaTCavVyhVXXAHAhg0bgHM3ADebzYSEhJzx+MGDB5k0aRLNmzfn448/xuVysXfvXrZs2cLBgwcxmUyYTCZvI3y3243T6fTeWrduTVxcHHFxcWzatInevXvTqlUrhg0bRuXKlTlw4ADffPMN48aNY/HixcyaNeusdZQmXbt2pWvXriQnJ7Np0yYaNGhAcHCwN/TGarVSv359nn76aQ4fPsyKFStYsGABixYtYtSoUZhMJkJDQ1m3bh2VK1c+I6Ti8GEjiOgseSxlissFb74JEyb4upKS6dixY3Tv3p1NmzZxzz330KlTJ44ePcrbb7/NU089hb+//8ngLv+zru853kw5mYY1c+ZMmjVr5p3fvXt3tm/fzieffMKmTZu8wSs9evTIFXwB4HA4sFqt9O3bl19++YWVK1eSkpJCVFQUAP7+/oSGhnL48GG++eYb0tPTsdvtJCQkUK9evVwBLqVVdnbuwJSCTqekGEEjpx6nIiJygiGK2+WXQ4cOxrTdbhyDz+bXX6FfP2P6iityzsvi43OHJv3yS8FrsFjcBASYePPNN9m3bx933303FStWzLWM57hWs2ZNLBYLxZS3CEBmZu77zzwDn39uTEdEwNtvG9Pdu+cs89prxuv53//CqU/lq6+gSxfjnATg2LELq8npLN7rkOhoOHiw+LZXqZIRYnM2q1adfd6UKcb78XQPPGDcAK66ChYtKlgtDkfu89+yqn79+iQmJrJ161acTqevy7koFouF/v37l/pAHBERERERERERERERERERERERERERERERERERETk3Ba+IiIiIiIiIFECdOnVKZCPdwmQ2m0lISMDPz8/XpYiIiIiIiFyQoKAg2rVrR9u2bdm2bRuLFy9mz549WK1WsrOzcV9gx3qLxYLVasXpdNKwYUPatGlDhQoVCrn6wjV5MmzYAKW8V24umZkwaxYMGQLXXlu021q8eDHTpk3j559/JiUlheDgYFq3bs3LL79MtWrVcLvd3ga+LpcLi8XChx9+yIEDBxg8eDBz5sxhw4YNZGdnExgYmGtsl8vlDa4Ao4F4SkoKP/74IwDNmzcHjPCSwv77jRsHTz1lTE+bBsOG5cyrUgU8/fdP6cNPUBD06mVMHzkCixcb04mJUK+eMf3QQ0YwxPbtRjP2mjVz1l+58sJqrVABTr4kudjtcPx43k3sU1KMWrZsyf3YqctlZxuv7/kCWs4V5BIU5JvwlhMnTvDXX39Ro0YN6tatC5ArpMPf35+YmBiOHj3K3r17qVy5cr7G9byn09LS+OSTTwAjbKFu3bpkZ2d7Q6buv/9+rrjiCqZNm0Z0dDRutxur1UpaWhqDBw8mMTGR3r175wpz+PXXX2ncuHGu7d1///0MHz6c7777jjfeeINHH3001+eqtIqIiKBVq1ZnnecJvahQoQI9e/akR48eHDt2jBtvvJEFCxZ4Q8QGDhzI9OnTcwVdvPtu6Q0LKojsbCO44JlnQF9Rnun//u//2LRpE+PGjWPcuHHexzt27EiPHj14/PHH6datGwkJCWf9PJ163AHOCFM5dZ5nv+J2u8+5XHp6OqmpqZQvX56goCDvfIvFQmBgID///DO//PILLpfLO69mzZq8+uqr9OzZ84Jeh8LgdOYcSy40PMXhOPsx5NTpatUgISHvZc72Pr/hBpg5s3Cf77mO/x6jR+dMf/EF7N179rFefz0neGXoUNi2Df7+G/7zn5xlfvrJeKygrFYTYWFu3nzTSDMZMWIEAQEBZ132iiuuIDg4mBMnMoGzL1PYdu3KfX/HjrNPh4QY+2zPpcebb8Jbb0GdOkbQyvbtxjJ79uSsk5hY8HrcbhfHjx9h166MMz6DRaVtW+Mao7h8/jmYzcZrFxkJaWnw11/w6afGsdFuL75aHA6oXbv4tudLvXr14p133uHEiRO59t+lidVqpWfPnt5AMBERERERERERERERERERERERERERERERERERESm7FLwiIiIiIiIiUgBms5kOHTrwyy+/YC/OTk7FyGw207ZtW1+XISIiIiIictFMJhO1atWiVq1anDhxgn379rFv3z527drFoUOHvEEZLpcLt9vtDWQxm83eQAy73U5gYCCVKlWiWrVqxMbGUrly5VIRVrlzJ4wZA+npvq6k8KWnw6BBRpPvsLCi2cbXX3/N6NGjyczMpH379sTHx5Oamoq/vz/Z2dkAuZrZm81msrOzef/992nTpg133HEHc+bMYceOHaSnp58RvGI2m3G5XGzcuJHff/+d3bt3891335GYmMhzzz3HwIEDcbvd1K5tIiuraJ7j2Vx9tdGM/XQVKsDXXxvTCxdCx47G9FNPGQE4kZFQrpwRlnC6WbOMdS5EkyZnf9xmg6go43ah7PYzw1pOb6h/8CBs2pT3cnb7meEtBQ1yuZDwlrS0NI4cOULt2rWJjIw8Y77VaiUkJITMzExSU1MB8hVo4tkvLl++nOnTp9OkSRN69+4N5Lzf//33X9xuN1WqVCE+Pj7X2IGBgTRp0oSffvqJFStW0KJFCxwOBxUrVqRixYo4nU5MJhNmsxm73U758uUZMGAA3333HVu3bi3Yi1BKmc1mwHjNnE4nVquVyMhI7/OfMWMG69ato1mzZrmCLpxOeO01yMjwRdXFz+WCL7+Em27ydSUlz7JlywC4/vrrAbDb7bhcLmrWrEn37t157bXXWLRoEQkJCWf9zHs+561bt2bZsmW888473HPPPQQEBJCens4ff/zBr7/+yi233EKTkzvhvPYdnpByT2hYu3btCAwM9AYMWa1WunfvTq9evejatSuRkZGkpqYyZcoUPv30U/r06cMnn3zCgAEDChy65HYb4QsXGpiSkmKsHxKSd2BKRIRx/KtdO+9liiqAq21b+OYbivUcoGpV6N8/5/7LL+e97G+/wbPPwhNPgMUCzz2Xe/6uXXDbbRdWh8kESUm/snPnTtq3b09CQkKey9arV4/mzZvzyy8ZQMSFbbCA1q2DY8eM8x6Ak4fCM6b37s0JXfFwu43zCo8XX8yZXroUDhwoeD3p6Wk899yTTJq0gmeeeYYePXoUfJACatsWPvkETp5iFMj06cbtdOPHG7ezefvts59jnkv16gWvLT/q1jVCYC4FgYGBDB8+nClTppCenn7BAaa+YrPZuPrqq88I/hMREREREREREREREREREREREREREREREREREZGyScErIiIiIiIiIgXUsmVLEhMTOXToUKlrMnQ+NpuNK6+88qwNO0VEREREREqz0NBQ6tWrR7169QCj4f3x48c5ePAgGRkZOBwO7Ha7t0m41WolNDSUSpUqnRGYUVo8/HDxNusubqmpRkPwp5/O/zrna+rumb98+XLuuusu4uLimDx5MrVr16acp7v2Odb79ddfWbVqFZ988gnx8fHExcWxc+dOkpOTiTpLQojT6WT27Nk88cQTmEwmIiMjqVu3Llu3bmXOnDn06tULqxVq1YJ//sn/8yxOGzca4SgPPwydOhkNx/39jYb269cbTbnff//CxvbzgyuvLMxqc7PZIDrauF2o7Oy8Q1k8twMHjL9fXvMdjjPDWO65BwYMyHu7GRkZZGVlERISgr+/P2AEI3i+q3I4HDidTiwWS4GCDDwhCt9//z0pKSn06dPHG7zgCQzx/JuWlkZycjIRERHeIIe0tDSOHTsGQHJysreu08c/dfrEiROAsZ++lHgCaACmT5/Orl276N69O507d6Zz585nfO84b17Z3qefLjUVJkxQ8Mrp9uzZw5EjR0hISCAoKAgwgpY875fLL78cf39/li5dyqBBg8567PF89saOHUtWVhZTpkxhxowZVK1alRMnTrBz507atWvHc889R0REhHdfkpdXXnmFOXPm0K9fPzp37gzk7CfCw8MZPXo0YWFh3n0VQIsWLahbty5jxoxhxowZtG3blri4uDy3kZUFb74JH32UE55y/LhxvMkrMMUzXbly3suEhpbcAIXmzY3nV5yf+wcfBOvJ/5pwwQJYu/bcy//3v7BqFdx/PzRrZoTQ7NljBMY8/zwcOXJhdWRmupkyZSRZWVmMHj0aq/Xc/4nj5MmTadAgC6fzwraXl3HjjIA5MELphg0zpu12eOcdePRR4/4TTxjvSc+0xyef5Ey3b2+8Xl99Bdu3G4F1AwfCyWwznE547LELq9NkMlO5cgTly9cirKgSCU/TvHmxbKZEat/e1xUUr7CwMEaMGMF7771HRkZGqfld1Gaz0a5dO1q3bu3rUkRERERERERERERERERERERERERERERERERERKSYKHhFREREREREpIDMZjP9+/fn7bffxuFw+LqcQuNp8NqmTRtflyIiIiIiIlLkTCYT4eHhhIeH+7qUInHkCHz3HYXegLokycyEN94wmljbbDmPHz9+nG+++Ya5c+eyZcsWypcvz8CBA+nRowcVKlTA5XJ5G8KfzmQykZ2dzbvvvktSUhLz588nISHhjOVOb0JvMplwOp1MnTqVypUr06tXL9LT06lWrRr//PMP//77LzVr1jxjHJvNxo033kivXr2Ij4/H4XDw66+/8vDDD/PZZ5/x/vvvM2DAANq2NV9Q8Mr06cbtdOPHG7eCrHMue/YYzdoLW0AAXH554Y9bmPz8oHx543ahPOEtyck5YSzVq597HU9QVF6hKsePHyctLY3q1avnOzzKEyC0dOlSvv32W2JjY70hCp5gFYDLLruM5s2bM2fOHBYuXEjv3r298+bPn88PP/yQa9yzfd7cbjdms5ndu3czd+5cAJpfgl3cPa+NJ1TgppMpIw6H44yggenT4WRGzSVj40Y4eBBiYnxdScmRmZnJ8ePHiY2NJSAgAMgdbhQXF0d0dDS7d+/2hn7lFTpWsWJFHn/8cdLS0liyZAlVq1YlPDyc6tWrk5SUxDPPPMOoUaOoXbv2GcdOz5hz5szh+eefp2bNmjzxxBNERUXlWtZqtVL+tB2kZ93OnTvzySefsHr1arZu3UpcXFyetdps0KuXEcZ1anjKqcf/sqZpU8jIuLB1L+T4DzB6tHEriDlzjFthqlHDTatWzWnevDE9evQ47/J16tShU6c05s8v3DrOZfx4uOIKaNcOqlSBzz/PPX/ZMnjmmZz7Fgt07mzcTudwwN13w6JFF1aLyRTMnDkvUEyZKwDUq2ecv1xqQkLgUvwJrVy5ctx+++1MnTqVtLQ0XC6Xr0s6J6vVSseOHfV7p4iIiIiIiIiIiIiIiIiIiIiIiIiIiIiIiIiIyCVGwSsiIiIiIiIiFyAqKoqOHTuycOFC7Ha7r8spFBaLhf79++fZfFZERERERERKj3ffhTzyGMoUhwPmzoW+fY37mZmZPP/880yaNIm4uDiqVq3Kli1bGDFiBJ06deK9996jWrVqeTZ2Bzhy5AgzZsygffv2JCQksGfPHlauXMm///5L+fLlqV27No0aNTpjvb/++ouZM2cy/WSn86CgIKpWrUpWVhY7d+6kefPm2M7SIf7UQBan00nv3r2pWLEivXr14q233qJNmza0a1eVzz6DtLRCeNFKkYwMaNbM11UUvQsJbwkODiYkJISjR4+SlZXlfdzz3t6zZw9JSUlUq1bNGzCV13vewxOuMmvWLDZv3sy4ceO8YSie74tcLhcNGjTghhtuYN26dQwbNoy5c+fSuHFj/vzzTxYsWEBycjKAN/Dl9O16arTb7YwfP5758+dz77330qdPn3zVWRYNHjyYwYMHe++fHroCsHx5cVZUMvj7w+rVkI/chUuG1WrFeTJV7WyflbCwMEJCQjh+/Djp6ennHGvz5s0MGDCAzMxMZs6cSePGjQHjOPjoo4/yzjvvYLVaef3113N9Z+wJVlm8eDEjR47EYrHw/vvv07hx47OGBp3OU3e5cuWIjIxk9+7dpJ3nAGc2w1nyy8q0kBCoUAH27fN1JcWvXTsz77//QYHW6dYtmEWL4JRDYpHKzIROneCBB2DQIKhTxzj33rQJPvsMXn01dzDJjh3w0UfQqpURJuXvDwcOwC+/wMSJ8NdfF15LdDTFGroCYLVC7doXV3dpVdJDAYtKREQEd9xxB9OmTeP48eMl9rdRq9VKjx49aNKkia9LERERERERERERERERERERERERERERERERERERkWKmTqoiIiIiIiIiF6h169ZERUWViWaQNpuNq666iujoaF+XIiIiIiIiIhfJ6YTXXjNCK8q6EydgwoSc+1988QUTJkygU6dOfPXVV8yaNYulS5dy2223sWDBAkaNGnXeMY8dO0ZWVhbVq1dn7ty59O3bl/79+3P33XfTv39/mjVrxpNPPultNuxyuQB4+umniY+Pp2PHjrjdbiAnVOXIkSNnDV05naexfY0aNWjcuDE7duzgwIEDXH45mM3uAr02ZUFUFJzMDJHTxMfHExkZyYoVK8g+2dnd4XB435crV67E4XDQtm1bb/DK+VgsFrZu3cr8+fOxWq307NkTq9XqfT+D8R51uVw88sgjfPLJJ9StW5cPP/yQUaNG8csvvzBhwgSuvvpqACpXrgyQa31P6EpmZiZDhw7lgw8+4MYbb+TRRx8lODi4UF6bsigtDQ4ezHv+rbeC251zy49GjYxggD/+MMb3rLtjx9mXb9IE/u//4LffYNcuSE+H1FRYuxaefBLy+vNFRcHLL8PmzcZx6ehRmD8/f2EqaWmwcmX+ns+lIiAggICAAFJTU72hS6d+xqxWKxaLBafT6T0+5eXdd99l/fr1PPXUUzRu3Jjs7Gyys7OJjo5m1KhRVK5cmV9++YUNGzZ41/GErmzYsIE777yTI0eO8Pbbb9OhQweys7PzDF1xOp3eOj3BMUePHuWff/6hXLlyxMbGApdm8NK5tGjh6wqKX3AwtG9f8PWaNzfCTC7E9OlGaIrn5jF+fM5jw4aduV5WFrz0EjRtatQdFGRMT5iQO3QFYPduuOUWqFvXOLcJCIDq1WHEiIsPL/FVEEjnzpCP09syxWQyAmcuVSEhIdx99920atXqvCFbxc1msxEdHc3tt9+u0BUREREREREREREREREREREREREREREREREREZFLVMn6vx9FREREREREShGz2Uz//v2ZMmWKt8FlaWSxWChfvjxt2rTxdSkiIiIiIiJSCH788dIIXfFYvx42boSqVdN58cUXiYiIYOLEid7Qk/DwcCZNmsT333/P7NmzWbduHQkJCXmOt3//fgIDA9m3bx933HEHjRs35ttvv6VevXp89913TJo0iWeffZaYmBhuv/12bDYbf/75J0uWLOH//u//vGETnm3bbDZmzJjBL7/8Qvny5Xn44YepfUrHZqfTidlsxmQyeRvOHzlyhDVr1hAbG0tsbCyVKoHdfuk1o2/d2tcVlFwWi4UWLVqwdu1avvvuO+rWrYvVasVqtbJx40Z+/PFH/Pz86NChA5ATeJIXp9OJxWLh3Xff5a+//mLkyJHUrVsXODMIwWw243a76devH3379iU1NZXjx4/jdDqpWrUq7777LpATPOThqeHIkSMMHjyYn376iTvvvJNnn32WqKiofD3vxESYPdtoWh8eDhEROdOn3i60+X5JlZgIgYFwMlenUFx9NYwcmf/l77wT7rrrzMcbNzZuN9wAbdvC8eM586pWNYJaqlXLeSwgAK691rj997/w7LN5b9PphEWL8l9jaeBwQEoKJCcb/55t+qGHICzs7OsHBQVRvnx5jh49ypEjR3IdT8AIRklLS6NcuXKEnRzkbJ/9Q4cOsWnTJqKjo73LeY5FAP7+/lSuXJl9+/Zx9OjRk7U7sFqt7Nq1i9tuu41t27YxefJk+vTpA4Cfn98Z2/GEQZ0aPmaxWMjIyGDq1KkcOHCAfv360aRJk/Pupy5FnTpdeud1bje0alXw9Zo2vbReJw8/P7jySt9s++67YfLkwj02lWR+fsax0GLxdSW+ZbFY6NSpEw0aNGDmzJmkpqZ69/W+YrVaad++Pe3bt/cGWYqIiIiIiIiIiIiIiIiIiIiIiIiIiIiIiIiIiMilR8ErIiIiIiIiIhchKiqKwYMH8/HHH/u8sdCFMJvNREREcPPNN6sZkYiIiIiISBnx4otw4oSvqyg+djv873/w7LMZ7Ny5kwoVKlDtZJd/t9uN2+3G39+fQYMG8fLLL/PVV19Rp04dAgICco1zasP3mJgY5s+fT+PGjXnllVe47LLLALj//vuJjo7mtttuY/r06bRp04amTZvyySefcPDgQdasWcPq1atZvHgx27dv58TJP8SqVasICAiga9euuFyuXNuznNK92W63s2vXLl588UWOHTvGkCFDqFKlCm63mxtuMDFjhhFEcCkICYF77vF1FSXb+PHjmTdvHo888ggHDhygQ4cOHD58mDfeeINdu3bxyiuvEB8fDxjBCwsWLCA7O5tOnTqdEZBgsVhISUnhm2++AeCWW24hJCQkz217Pismk4nQ0FBCQ0MB+O2330hMTKRjx45UrVrVu4zn/b5582YGDBjA+vXrGTduHGPGjCEwMLBAz9vlgp07c4IqTg+uSEkxmqKfGsSSV0DL6bdTlztLhoTPrFoFhZ37nJwM8+YZY0dHGw30z+foUfjoI/j1VyNA5NZbjcAVgMsugwcfhGeeyVn+/fdzQleWLYMXXoD69Y2wFYsFxo+HBQtg6dK8t7l27YU+w8LnchnH17wCU/IznZVlhKqc/n47dfpc+/nAwEAaNWrExx9/zN9//02bNm1wOByYTCasVisOh4Ndu3YRHx9P9erV8wwzsVqthIeHc+TIEdavX0+PHj2wWnP+M7Jjx46xbNky6tSp4w1hslqtHDlyhOHDh7Nq1SqeeeYZhg4dSlJSEiaTiaysLBwOB6GhoYSHhwOwY8cOhg8fTqNGjahevTqBgYHs2rWL+fPns2HDBpo2bcpTTz0FnD0g5lI3cCA8/LCvqyheVatCgwYFXy8kBCpUgH37Cr+mkiwgAC6/3Dfbrl3bCLw51z68LDGb4b77fF1FyVGpUiXuvfdeFi5cyLJly3A6nbjd7mKtwWazER4ezoABA6hQoUKxbltERERERERERERERERERERERERERERERERERERKHgWviIiIiIiIiFykqlWrcsMNN/D555/jcDh8XU6+mc1mQkJCGDZs2BnNZkVERERERKR0stthyRJfV1G8HA6YOxfuuWc/gYGB1K1bl6NHj1KxYkVv4ANA69atCQ8PZ+XKlRw5coTKlSuftSF9dHQ0sbGx7Nixg27dunHZZZd5w1LMZjNt27bl6quvZuHChWzdupWmTZsSHR0NwEcffYTZbKZatWpce+21REZGMn/+fNLT03n77bdp3749UVFRAKSmpvLkk08SFxeH2WzGbrezefNmfv/9d7Zu3cpdd93FY489BhjN6EeNgpkzISOjuF5Z3woNhU6dfF1FyRYTE8MPP/zAww8/zKRJk/jf//6H2+2mWrVqPP3009x3333YbDZcLhdms5lrr70WgH///df7PjzVRx99xM6dO+nbty/169c/57b37dtHhQoVsNls3seOHDnCY489xrFjx3j00UcpX748kBMy9Mcff3DTTTeRnJzMlClTuO222wr8nBs3Nm7n4nYbn5NTg1jOFoKxffvZl/EsZ7OdP5wlPt5oOl+3rtGQ3WKBosiO+O03yMws3DGnTzduYASonC945ZNP4JFHIDU157F584zn7vmbtG6dM69hQ7jmGmPa5YL+/Y1AhDlzoEYNuP124zV76KFzN+3PyICDByEmpuDP8VSnvi8uJDAlJcUIXQkKyjswJSICypUz3hd5LRMScnHvET8/P7p27cr06dOZN28eI0aMyPU5XLx4MQANGzY8+byNY+CxY8e8IdxgBIp3796dGTNm8Oabb9KwYUNq166N2+1m06ZNTJw4EYBOnTpRqVIlwDhuPfPMM/z6669Uq1aNtLQ0hg0bRkZGBqmpqaSkpOB0OhkyZAj3nEzO8gQ4ffPNNyQnJ5ORkYHZbKZWrVo89thjjBo16qz7IzFER0PPnjB7tvE5KutCQmDs2Atfv1Ur+OqrwqunNMjMNI5DvjJ2LNx886UR+ti2bU6YmBgsFgudOnUiISGBP/74g7///huTyYTdbi+ybXqCxsLDw2nXrh0JCQmYzeYi256IiIiIiIiIiIiIiIiIiIiIiIiIiIiIiIiIiIiUHgpeERERERERESkEtWrV4sYbb+SLL74o0oZChcVisRAWFsawYcMIDg72dTkiIiIiIiJSSP7+GwICjACWS8nhw5CZacNsNuNwOMjOzvbO8wSrVK9e3RuocvjwYSpXrpxrDM9ysbGx1KxZk8WLF5OSkgKAy+XCajV+Xo+MjCQmJgaHw8GJk12mu3btisPhoG7dulSrVo2YmBgqVqyIxWJh8ODBfPvtt9SsWZMKFSp4txcaGsoPP/zA0aNHycrKIi0tjeDgYFq2bMmYMWPo168f5cqV8y7fuDHUrg3r1hXBC1jCBAXBqFFGKIOcW4MGDbyBKQcOHMDpdFKlShWaNWvmXcbTjLpt27bs3LmT0NDQM8bJzs7mscceIysrizFjxuDv73/W7XlCVNq3b09cXBytW7emQoUKbN++nXnz5rFnzx5effVVb8gLGJ+t2bNnc8cdd5CWlsY777zDjTfeiMPhwGKxnBF+dLFMJuM9FBQEJ/MiCszthvT0vINZPLeVK+Hnn42G89WrQ/fu0L69EQh1Mm+iUGzYUHhjXajffz/zMbcbNm/OCV45NZTl6qtzpnftMkJXPBYvNoJXADp2PPd2AwLgn38gMjLvEJ38Tlss5w5NCQ+HihXzXiYsDKwl4L+06tChA02bNuXbb7/llVdeYdCgQbhcLhYvXszTTz9NbGws9913H2B8/vfs2UO9evVo0aIFCxcuxOFwYLVa6dmzJ3feeSeffvop119/PTVr1sRkMrHv5B9r1KhRPPzww97tOhwOEhMTASN86dVXXyU4OJiQkBDCw8MJCwvzHv88KlWqxGeffcaJEycwmUwEBQURFhZGaGgoFoulGF+10uvhh+GHHyAtzdeVFD23G2688cLXv+02mD8/976orGvXztg3+UqPHuDn57vtF5eQEBgzxtdVlFzly5enT58+dOvWjcTERJYsWUJmZmaua7KLZbPZcLvd1KtXjzZt2hAbG1toY4uIiIiIiIiIiIiIiIiIiIiIiIiIiIiIiIiIiEjZUALaAYiIiIiIiIiUDbVq1WLIkCHMmDEDu92O2+32dUlnZbVaiYyMZOjQoQQGBvq6HBERERERESlEq1eDy5X3/FtvhWnTcu7nJ++gUSMYPhxatICmTY0wA4CdO42ggbxcdx3cfz80b26ss2cPfPMNPPccJCUVzjY8goJg//4KBAcH8++//5J6suO2JyQCIDo6mooVK/L33397A1XOpnz58lx99dV8+OGH/PPPP4ARvOIZKyAggH/++YesrCwan0wbaNy4sXf6dFFRUaSnp7Ny5UoaNWrkDcEAmD17NgcOHCAwMJD4+HhiYmLO+TzHjoU77yz7DcVdLuP9IPkTFRVFVFRUrsdOfe97/PHHH3mOYbVa+fHHH0lNTaVly5Z5LucZ86677mLmzJm88847ZGRkEB0dTevWrXn//ffp1KnTGev169cPgMqVKzNv3jx++eUXwsLCCAkJISQkhICAAAYMGHBGIJKvmEwQHGzcLrSv96lfDV5stkx6+sWtX1QiI+HUP/c33+RM16iRM33wYO71Tr0fHW2EmuS1Wz5+HLp2Bafz3IEp4eFQpQo0bJj3MnnkCZU6lSpVYurUqVx//fWMHTuWadOmeY9NcXFxPPnkk9StW9e7HzCbzWRkZLBq1SogJ4wpNDSUyZMn07t3bxYsWMDevXvx9/enevXqtGrVijZt2hB2SqJDREQEc+fOxc/PL89wptOZTKYS87kurVq1MkKktm71dSVFy2Yzjv0X85NFly7GOWFZP0/yKAlhIFYrPPAAPP88ZGb6tpaiFBICp2TKSR4CAgJo1aoVLVu2ZOfOnaxcuZK9e/eSlpaGzWbD4XDgdDrzNZafnx9utxu320358uVp2LAhTZs21e+aIiIiIiIiIiIiIiIiIiIiIiIiIiIiIiIiIiIikicFr4iIiIiIiIgUoqpVq3LHHXcwc+ZMkpKSsNvtvi4pF6vVSuPGjenSpQs2m83X5YiIiIiIiEghW7wY0tIKd8yrr4aRIwu2zlNPwbhxuR+rXRtGj4a+faFDB9i79+K2carMTNi8OZSYmBi2bdvGwYMHqV+/fq7gibCwMPz9/cnIyMBisQCcEUwBRkP6AQMG8Oijj7Jw4ULmzZtHt27dACPMYtGiRSxZsoQmTZpQs2ZN73qexsCeMd1uN2azmTZt2vDvv/9y2WWX5QpdAahXrx716tXL9/Ps1w/uuiv/r0tpZDZD795GoINcuLO9t8/FbDbTtm3bfC8/duxYxo4di8PhIDU1laysLAIDA3OFNJxqyJAhpKSkcOjQIVasWEFaWhppaWlkZmbicDgAaNKkSZkKaLjYsJVTZWUV3liFJSwM5szJ+azOmweffJIzPzg4Zzo7O/e6p98PCck7eCU4GN5+GwYNKtzXtLRr3Lgxa9eu5fXXX2flypW43W6uueYarrvuOu9n2bMfiI2NZePGjZQrVw4g17HI7XbTpUsXunTpkq/thoaGFvIzkfMxmYzgtZEjC/8crySxWIwAj4thNsOoUTB+PGRkFE5dJVlwMHTu7Osq4N57YeLEshu8EhwM//d/xvtL8sdkMlG9enWqn0zQzMrK4sCBAxw4cIBdu3Zx4MAB7HY7TqcTp9OJ2WzGbDZjtVoJCwujWrVqVK5cmUqVKlGuXLkCn9eKiIiIiIiIiIiIiIiIiIiIiIiIiIiIiIiIiIjIpUnBKyIiIiIiIiKFLCoqijvuuIOlS5eycOFCnE4nbrfbpzVZrVYCAgLo378/1apV82ktIiIiIiIiUnQWLy78MZOTjYb6q1ZBdDTcffe5l2/fPid0xemEJ56Af/4xmoa3aQPVq8N770HXrhe+jdNlZcHixVYaNmzIypUrWbduHR07dsy1THh4OElJSZw4cYIqVarkOZbb7SYwMJBXXnmFBx98kBtvvJEbbriBOnXqsHPnTqZNm0ZcXBwvvPACERER3vVMJlOupsCe6SFDhjBkyJCCPaE8+PvDQw/Byy9DenqhDFni+PvDY4/5ugrJL6vVmutzkJcPP/wwz3l2u53U1FSCT03qkFxOZtOUGHFxxj67USPj/oIFRjDUqV+BnhoQ4e+fe/3T76em5r0tk8lodq+e62cqV64c405POTsLk8lEnTp18pwnJd9NNxnnUWU1eMVmgyuvhFq1Ln6sESOMAMCyLjDQCJkpCWEgUVHw/vtwyy1l7/zUaoXLL4dhw3xdSenm7+9PfHw88fHxtGnTxtfliIiIiIiIiIiIiIiIiIiIiIiIiIiIiIiIiIiISBml4BURERERERGRImA2m2nXrh1169Zl1qxZJCUlYbfbfVKL1WqlcePGdO7cGT8/P5/UICIiIiIiIkXPboft2wt/3OnTjRvArbeePxRl5Mic6alT4YUXjOnVq2HXLqNBdJcu0KAB/P33hW3jbFatMjFpUjemT5/OV199xT333IPNZsPlcmEymXC5XBw5coTQ0FBsNpt3vdWrVzN//nwGDhxI9erVveGpN910EzabjalTpzJnzhySkpLw8/OjQ4cOPProo2cEuxSXxx+Hjz8umr+1rwUFwT33QEKCryuR4mSz2ShXrtwZjzscDg4fPsz+/ftJSkoiKysLu92O0+nEZrPh5+dHYGAglSpVolKlSoSFhZXZEAlrCfqvexo2hO+/B09+1eefG832s7NzL3fqPiomJve8SpVypo8cgZSUvLdnMp0Z1CJyqQkONo79/fuXvWALgIAA+OCDwhkrOhquuw6+/BJcrsIZsyRyu42QmZKiXz/jXP7HH888HpRmAQEwY4bCv0RERERERERERERERERERERERERERERERERERERKgxLUmkFERERERESk7ImOjuaOO+5g2bJl/P7777hcLrKLoeuUyWTCarUSERFBjx49qFatWpFvU0RERERERHzr8GGjOb+Pcj+9Ts0j+eOPnOm9e2H3boiPN+5ffXVO8Eph+H/27jvMivJgw/h9ynZ6L1JERFAUpQiKgAIa0ESJii0qqLHGrrEkJpYYY8EaC1ZU7LEQ86lRUVFAEEERFIKCKF1AQNhezvn+GGFBOuzu7C7377rm2pk5M/M+c3bZMibv88MP8Otf/5rOnTszduxYXnrpJX73u98RjUYBeOihh5g7dy7nn38+TZo0oaSkhFgsxoMPPsiIESMoLi7mL3/5C4lEgng8TjKZ5Pjjj2fgwIHMmjWL2rVr06ZNm9CLHVJT4aWXoFcvyMsLNUqZa9QIbr457BQKy6pVq5g9ezbz5s1jwYIF/PTTT8TjcRKJBMXFxZs9Ly0tjZKSEqLRKI0aNaJVq1a0aNGCtm3bEovFKvAOyk96etgJAoceCq+9BnXqBNvDhsEf/7jpY99/v3S9ZcugqGX+/GC7d+/S1z74YMtjRiKV5/6lMA0cCEcfHfwbLCgIO03ZycqCBx7YsJBpZ119NbzxRvUsqYGgjOq446B+/bCTbOiJJ6Bt2+pTvJKVBffeC82bh51EkiRJkiRJkiRJkiRJkiRJkiRJkiRJ28LiFUmSJEmSylk0GuXggw+me/fufP3114wfP54ffviBRCJBIpEo07FSUlJIJpPsvffe9OjRg6ZlOVuZJEmSJKlSy8+HsDsG6tSBevVKt5cs2fD1JUtKi1f22KNsxy4pgXg8hSuuuIKLL76Y3//+93z00UcccMABzJgxg5EjR9KuXTuGDh1KPB6nqKiIWCzGwIEDmThxIvvuuy8A8Xjwn9HXFqxkZWXRuXPnsg27k7p0gYsugvvvrz6TimdkwL/+FUwmrl1HMplk9uzZfPzxxyxYsABgg5KVbSkwLlivgWDBggUsWLCA1NRUIpEIXbp04cADD6R27dplH74CRaN5QMZ2n3f99XDDDcH6k0/CGWeUvtaiBaz91rb+t7jMTDjmmGB9+XIYPz5YHzQIXnih9N/oc8/BqFHQs2fpufn5MGVKsP7ll0H5St++EI0G/77/8Q/Ye284/fTgmEQimNR+azIzt/2epersoYfgnXeqT/FKSgr06AGnnlq21+3SJbjmyJHVr6QOgt+ZtuV7Z0Vr0CAoXznttKr/+2k8Dt26bfhzU5IkSZIkSZIkSZIkSZIkSZIkSZIkSZWbxSuSJEmSJFWQWCxGhw4d6NChA8uXL2fixIlMmzaNSCRCMpmkqKhou68ZiUSIx+MUFBQQiUTo27cv+++/P+np6dt0fjKZXDeRrCRJkiSpasvLCya3D1NW1obbv+xMWH+7Ro2yHTsSCSYiP/7446lduzb/+Mc/ePHFF3nssceIx+P069ePv/71r3Tr1o1kMklKSgoQHH/88ceXbZgK8Le/wcsvw7ffhp1k52VmwgUXQNeuYSdRRcnNzeWzzz5j4sSJFBUVbVPByvZYe71PPvmESZMm0aJFC3r27EmbNm2q3LOwFStWkJs7DTi0TK/bt29QxvJLjRoFhSoAY8bAYYcF68ccs2Ex0imnBMv6vvsOdt+9dPuss+Cjj4KSl+7dS6+71k03lRa7bE5+flDWIikouHvmGTj++KpfbAGQnh6Uo5THt+W77oL//Kf6Fa9kZsKIEVC/fthJNu3YY+GVV4Lv91X1azQSgVq1gn9rVexXBkmSJEmSJEmSJEmSJEmSJEmSJEmSpF2axSuSJEmSJIWgQYMG/PrXv+bII49k2bJlLF68mPnz5zN//nx+/PFH4vH4ZieBLCkpIRqN0rhxY1q1asXy5cs555xzKCws5MILL9ym0pWSkhKmTJnCzJkzGTJkSFnfniRJkiQpBCUlYSeAnJwNt9efpP+X29nZZTt2NArFxcH64YcfTu/evZkyZQo1atSgbdu2ZGZmAtWnhDQ1Ff71L+jVq+pObA0Qj0OzZnDzzWEnUUVIJBKMGzeOsWPHAlC89h9tOSn5+Rvj3LlzWbhwIVlZWQwePJimTZuW67g7YsWKFaSlpZH1iwarcePGsXTpO8RiB1NSkhpSuh3z3XfQpQtcey385jdBAUtuLnz2Gdx7b1CKsDVZWUEZjKTAwIFBucWrr1btn/+ZmTB8OJTXt+OsLHjhBRgwoPqUr6SlwRFHwKBBYSfZsqeegqOOgrFjq+Z7X7NmkL1587CTSJIkSZIkSZIkSZIkSZIkSZIkSZIkaXtEkslkMuwQkiRJkiSpVCKR4McffyQvL4/i4mKKi4uJRCLE43Hi8Ti1a9emZs2aG0wS+9e//pVjjjmGLl26bNMYRUVF/PnPf2bYsGGsWbNmowkdJUmSJElVz6xZ0K0brFmz+WOGDIEnnyzd3t7+kfXP/+472H33jY/58UeoVy9YHzo0mHx5re+/h5Ytg/WLLoL779+xMTanuBhisW0/vjp4/XU46aSqObF1NBoUKkyZEpSvqHpbtmwZ//rXv1i1ahVFRUWh5YjH43Tv3p3DDjuMWCX4hvHFF19wxhlnMHXqVP7v//6PI488EigtiTr77LN57LEvSU//kPz8qlW8Uhb69oX33gs7hVS5FBXBr34FEyZAfn7YabZfZib8+c/wpz+V/1jnngsjR1bN35N+qU4dmD0b6tcPO8nW5edDv37w+edV672vUQPefz/4m0qSJEmSJEmSJEmSJEmSJEmSJEmSJElVSzTsAJIkSZIkaUPRaJSGDRvSsmVL2rRpQ7t27dhzzz3ZfffdadGiBbVq1dqgdAXgpptu2ubSFYCUlBQOOeQQ0tPTefrpp8v6FiRJkiRJIUhPh0Qi7BTwwQel6716la63bl1augLBpMZlKRbb9UpXAI4+GoYPh4yMsJNsn0gkmEB8/HhLV6q7RCLBRx99xCOPPMKyZctCLV0BKC4uZtKkSTzwwAMsXrw41CwAjz76KFOnTgXg448/pqCgAAjeN4C9994b+ILCwl3vG1w8Dn36hJ1CqnxSUuCNN6Bjx+D3v6okMxPOO69iSlcA7roL6tbd/rLByiYzE0aMqBqlKxB8XY4eDQcfHGSv7CIRqF0bxoyxdEWSJEmSJEmSJEmSJEmSJEmSJEmSJKmqsnhFkiRJkqRqoqSkZJuOSyaTABxwwAEceOCBDB8+vDxjSZIkSZIqSO3aUFi4Y+defz0kk8EyYsSGr7VoAcccEyydO5fuz8ws3d+zZ+n+++4rXR86FK69NjjmxRdL97/7LsyYseNjbEpVKx4pS6efDg8+WHXeg1gMGjSACROgTZuw06g8rVy5kuHDhzNu3DiKi4vDjrNOUVERK1eu5IknnuD9999f97ysIpWUlFBSUsLMmTPZZ5992H///Rk1ahQ//PADALGfm6QOOOAA4vEiIpFFFZ4xbJmZToAvbU5GRlB2t//+Vefnf2Ym/OEPMGxYxY2ZlRWUadSuXXFjlrXMzKCoZtCgsJNsn4wMeOstGDAg+DxUVqmpQaHNhAnQpUvYaSRJkiRJkiRJkiRJkiRJkiRJkiRJkrSjLF6RJEmSJKmaWDsZ49ZEIhEAWrRowcCBA5k+fTpz5swpz2iSJEmSpApQp075TCrdty+MGhUsF19cur9Ro9L9N99cuv+jj0q3YzG45ZbgmAMPDPZ9/z38/vc7N8amdOiw3bdWrQwdCs89F0zOXZmlpECzZjBlCrRrF3YalaelS5fyyCOPsHz5coqKisKOs0nFxcVMnDiRV199lUQiUebXnzJlCh988AHARuUusViMb7/9lkmTJnHttdey1157MWPGDKZOnbrBcQcddBADBw6kpGR8meer7AoKnARf2pIaNYLylV69Kv/P/8xMuO46uP12+Pk/UVSYPfeEDz+EmjUrdtyykJkJ558Pf/5z2El2TEoKvPwy3HlnUL6yjf8Zq8JkZsKvfgUzZ/q3hCRJkiRJkiRJkiRJkiRJkiRJkiRJUlVn8YokSZIkSdXI+hM4rl1ff9LIkpKSDfb17NmTevXq8dBDD1VgSkmSJElSeTnggLATBP7yFxg0CN57D1auDCbPnz0b7roLunaFefPKdrxoFPr0KdtrVkVr3/PmzSEjI+w0G8vMhP794bPPoEWLsNOoPC1atIgnnniC/Pz8jQpHKpuioiJmzZrFCy+8sO7Z2c749ttvufbaa9lzzz3p1q0b1113HbBx8QrA+PHjSSQSHH744fTv3x+A//73v+Tm5gLBs7y0tDRuvvlmOneeBqzZ6XxVyb77BgVckjYvPR3eeAMuvzz42V/RpSZbk5oaFAOOHAnXXhtejv32C35HqlWr8r1Hm5OZGZQV3nFH2El2TiQC554LM2ZA9+5BAUvY1n5dPv00vP46NGgQdiJJkiRJkiRJkiRJkiRJkiRJkiRJkiTtrEiyss9wIUmSJEmStsuqVauIRqPUqlWL1atXU6tWLQCys7OpUaMGAPn5+aSnp7Ny5Up+//vfM27cOH744YcwY0uSJEmSysAtt8ANN0BRUdhJKlatWvD443D88WEnqRxyc+Gqq+CJJyAvL+w0weTW6enw6KNwwglhp1F5++GHH3jiiScoLCwMO8p2icfjtGnThhNPPJFoNLpd565YsYIRI0bwxBNPMHPmTOrUqUPr1q2ZPn06gwYN4vnnnycej687PpFIEI1G+d3vfsfs2bP55JNP+PzzzznllFMoLi7mrbfeom3btuuOA/jppzXsvnsqK1emlel9V1Y1awbfw/y+Lm27L76AwYNh4cLgd4GwrS1ce/zxylNs8dVX0Ls3rFoF63XWVzqZmXDNNXDddVWnKGZbJJPwyCNwxRWQnw9l0He23TIzoV+/4GdMZfm6lCRJkiRJkiRJkiRJkiRJkiRJkiRJ0s6Lb/0QSZIkSZJUVVx99dU8/PDDHHLIISxbtoxIJEKrVq1YuHAhTZs2JSsrix9++IHdd9+dRCJBYWEhP/30E8uWLWPcuHEccsghYd+CJEmSJGkndO0aTCb8009hJ6lYxcXQpUvYKSqPzEy4/344+eSg6GTlyvAKWLKyggnOn3wSGjUKJ4MqzooVK3jyySerXOkKQHFxMXPnzuXf//43gwYNIrINM93PnTuXE044gSlTppCRkcFBBx3EkCFD6N27N59++imXXHIJLVq0IB6Pb1CiEo1GWbVqFZMmTaJfv34A7Lfffhx88MGMGDGCCRMm0LZt2w0KYGrXrsm118L111eOQqXyFovBMceEnUKqWjp1CopFbroJ7rwzKLZIJis+R2oqZGQExRbHHlvx42/JPvvA5Mnw29/C7NmQkxN2og3F45CWFvweN3Ro2GnKXiQC554LAwfC1VfDqFEQjZZ/UVAsFryvbdrAzTf780WSJEmSJEmSJEmSJEmSJEmSJEmSJKk6snhFkiRJkqRqpHv37txxxx1MnTqVRYsWkZGRwYwZM8jOziYzM5Pcn2evSktLo6CgAID09HQA7r33XotXJEmSJKmK69Jl15iQf1Natw47QeXTsyd88w1ccw08+mjFTGy9Vs2akJ4O//xnUP6yDR0WquKKi4t56qmn1j1zqoqKioqYOXMmTZo04aCDDtrq8SUlJbRu3Zp+/frRt29f9tlnH5o2bUo0GmXp0qUArFy5EmCjIpcFCxYwZ84cHnnkEQBisRiHHnoozz77LGPHjuXoo49m8uTJNG3alL333ptkMsmZZ0b461/L+KYrobQ0+MMfICUl7CRS1ZOSAn/7Gxx/PJx1FsyYAYWFUFJS/mP//J8aOPpoeOABaNCg/MfcEbvvDlOmwF13BWVWBQWQSISdKiirO+AAeO45aNEi7DTlq2VLeP55WLECRowIioLWrIHs7LIdJzMz+Nwefzxcfnnw/kqSJEmSJEmSJEmSJEmSJEmSJEmSJKl6iiSTyWTYISRJkiRJUtlZvXo18+bNo7i4mLp16zJ37lxq1KhBSkoKc+bMoXHjxqxevZply5bRvHlzvvvuO/Lz8+ncufM2TSgpSZIkSarcmjaFJUvCTlGxevaEcePCTlG5/fQTPPUU3HEHrFpV9hNbQzDZeywG3brB1VfDgAHBtnYN//3vf5kyZQrFxcVhR9lp8Xic8847j/r162/xuEQiwcqVK6lTpw6xX3yxv/LKKwwePJgrr7ySf/zjH+teTyaTRCIRbrrpJu677z7Gjh1Lhw4dAJg3bx79+/dn4cKFFBQUkEgkePLJJzn99NPXXffEE+HllxMkEtEyvuvKIz0d5syBZs3CTiJVfV9+CXffHZRcRKOQk1P2Y9SsCampcMklcM450Lhx2Y9RXmbNCr6vzp5dPu/NtojHg8Kpu++G3/9+1yyrSyTgvffg9tth7Njgd8pIJChj2R5pacGSlwe77QYXXwxDh0KdOuWRWpIkSZIkSZIkSZIkSZIkSZIkSZIkSZVJPOwAkiRJkiSp7CSTSWrVqkXHjh3X7WvVqtW69U6dOoURS5IkSZJUgS64AG65BfLzw05SMWrUCCb61pbVrh1MPn3RRTBmTDCx9QcfBJNT5+bCjnZlZGQEk2MnEsFk4RddBG3alGl0VQELFiyoNqUrACUlJbz88sucffbZRKObLziJRqPrylmSySQAkZ9nzP/mm28AaNiwIbFYjJKSEmKxGJFIhJKSEmbOnEnPnj3p0KEDn376KSNGjODFF19k5cqVABxwwAGcdNJJHHrooevKWlauXElJyUMkEpcCmeX3BoQoHof+/S1dkcpKx47w+ONwzz0wcmTw83/ZsqAYLTsbfv7WtV3iccjMhIIC6NIlKFs76qiqWba2114wZQrceSfccEP5ldNsSiwWFNYceGDwuWnRomLGrYyiUTj88GApKYGvvw4+LxMmBOWKs2YFx8ViwbGRSPC7ZyIBRUXQpElQ/Ne7N3TtCvvvH/yNIEmSJEmSJEmSJEmSJEmSJEmSJEmSpF1HJJnckf/7tCRJkiRJquzWTsj4y/VEIkE0Gt1gMsji4mKSySQpKSmh5ZUkSZIklY0ffoDWrXed4pU6dWDp0qD8Q9vnxx/h00+D5cMPYepUWLMmKFNJJILJ2EtKgsmto9FggaCoZbfdoHv3YILrLl2CCa7T0sK8G4WluLiYf/7zn6xevTrsKGUqHo/Tt29fevTose652rZYW7AyfPhwLrjgAq666ipuvfXWDZ7P5eTk0Lx5c9LS0sjMzOT7778nMzOTQw45hPr16zNq1Cj69OnDa6+9Rtp6/7ASiQRjx47lD39I4euvu1FUVP2+8dWoAf/7HzRvHnYSqXpKJuHbb4NSi4kTYexY+Oqr4Gd9Skrw+tolEild8vKCf5/77w99+gQlF126QKNGYd9R2Vm9OihAueOO4HeknJwdK6bZmqys4Pesk0+Gyy4LynG0ZSUlsGpV8PdNXl6wnZ4e/M5as2bwUZIkSZIkSZIkSZIkSZIkSZIkSZIkSbu2eNgBJEmSJElS+Vh/Qsj116M/z5K6/r543EcEkiRJklRdNG4MRxwB//lP+UwWXZmkpcEFF1i6sqPq14cBA4LlL38J9i1bFhSwrFhROrl1LFY6uXWLFrDffk5wrVKjR48mNzc37Bhlrri4mNGjR9OmTRsaN268QXHKlsRiMZLJJDk5OQC0atUK2PBZXEpKCoceeijvvfce7du355RTTqFnz5707t2bvLw8lixZwuTJk/n888/p3r37unOj0Si9e/fmk08itG0LS5aUw42HKCsL/vlPS1ek8hSJwB57BMsJJwT71paxfPNN8HM/Px8KC4Of/enpQeHKvvtWr5KVTalVC/7wh+B3y7FjYdgweOcdSE2F7Oyd+706PR3i8eB3r6uugtNOCwpDtG1iseC9kyRJkiRJkiRJkiRJkiRJkiRJkiRJkjbHWVUlSZIkSRIFBQXceeedfPbZZ/z9739nr732CjuSJEmSJGkn/PGP8N578PO8/9VWJALnnx92iuqlYUM4/PCwU6iqWLZsGVOmTKG4uDjsKOWiuLiYESNGcM0112xT6cpakUiE+fPnA1CjRg0AEonEukLk1NRUrr76ao477jj69OlDy5Yt151bo0YN9tlnHz744AMmTpzIgQceuFHBclYWvPACDBwYlCRUB/E4dOsGQ4aEnUTa9axfxqLg/ejdO1iWLIEPPoCJE4MylpkzgxKQaDT4/vvLH3/RaFAMmJICubnQtCkceGBwrR49gu9z2/HjRJIkSZIkSZIkSZIkSZIkSZIkSZIkSdI2snhFkiRJkiQBwUSSr776Kh06dOBvf/tb2HEkSZIkSTuhZ09o1Ajmzg07Sfnq0wd22y3sFNKua8KECZSUlIQdo9xEo1FycnL45JNP6N69+zadU1JSQiwWo0GDBgD89NNP6661voMOOoiDDjpo3XYikSCRSBCPxznjjDM48sgjGTBgwGbH6dMHTjsNRo6sHuUr6enw7LMWEkiqXJo0gZNPDhaARALmzIHJk2HePMjPh+xsKCyEmjUhMxNq14b99w+WrKww00uSJEmSJEmSJEmSJEmSJEmSJEmSJEm7jkgymUyGHUKSJEmSJJWPRCKx0aSO60smk0TWm81wr732Yvny5YwZM4Z99923IiJKkiRJksrJyJFw/vmQkxN2kvKRkQHvvQfr9RZIqkAFBQUMGzaM4uLisKOUq5KSEpLJJFdddRU1a9bcpnOKi4u56KKLePjhh3nzzTe3WKDyy+dz2yMnB9q1g8WLoSr/r38yM+HBB2HIkLCTSJIkSZIkSZIkSZIkSZIkSZIkSZIkSZKkqmjzM69KkiRJkqQqb3OlK2t7WNdO6lhYWAjAcccdx8qVKxk2bFjFBJQkSZIklZtTT4WuXSEeDztJ2cvIgNNPt3RFCtO0adN2uDCkKonFYgBMnz4dKH2utjnJZJJ4PM6qVasA1hXTJBKJTR6/M+9hVha8/z7UqrXDlwhdZiace66lK5IkSZIkSZIkSZIkSZIkSZIkSZIkSZIkacdZvCJJkiRJUjU2evRonnjiCVavXg2UTvC4dkLHNWvW8OWXX/L8888zdOhQnn76aQA+++yzcAJLkiRJkspMJALPPgvp6WEnKXt16sCdd4adQtp1JZNJxo8fT1FRUdhRKkQikeCTTz4Btr0opV69esRisXWFx5srSN5Ze+0FH3wANWqUy+XLVWYmDB7s93NJkiRJkiRJkiRJkiRJkiRJkiRJkiRJkrRz4mEHkCRJkiRJ5eeDDz7g4YcfplmzZgwYMIBoNEphYSGLFi3iyy+/5IMPPmD06NHMmDGD1NRUOnXqxBlnnMG+++5LXl4eGRkZYd+CJEmSJGknNG8O994LF18MOTlhpykbGRnw4ouQlRV2EmnXNW/ePHJzc8OOUWFSU1NZsWIFq1evplatWls8NhKJUFRUxJw5cygpKaF9+/blnu+AA+Ddd+GII2DNmnIfrkxkZcGgQfD440FRmCRJkiRJkiRJkiRJkiRJkiRJkiRJkiRJ0o6yeEWSJEmSpGps0KBB/OMf/+C9996jW7duzJw5k/Hjx/POO+/w6aefkpuby5577snQoUPp06cPXbt2pW3btsTjPjKQJEmSpOrijDPg6adh/HgoLg47zc7JyIAhQ6BXr7CTSLu2adOmUVRUFHaMChWJRMjLy9ugeKW4uHij52jJZJKUlBQA+vTpQ4MGDSokX48eMG4cHHoo/PQTJBIVMuwOycyEM88MisEsXZEkSZIkSZIkSZIkSZIkSZIkSZIkSZIkSTsrkkwmk2GHkCRJkiRJ5addu3asWbOGAw88kClTprBo0SIaN25Mjx49OOyww+jevTt77703NWvWXHfO2scFEWc+lCRJkqRqYeFC2GefYDL+qioWg912g6++gqyssNNIu7YHHniA5cuXhx2jQhUWFnLyySfTsWNHAF577TWGDRvGPffcQ7du3SgpKSEWi5FMJolEIus+VrTZs+Hoo+H77yE3t8KH36JoFNLS4Oab4bLLLF2RJEmSJEmSJEmSJEmSJEmSJEmSJEmSJEllIx52AEmSJEmSVL5+//vfc8011zBmzBg6d+7MGWecwSGHHEKnTp1o0qTJBseunRDSwhVJkiRJql6aN4f334c+fSA7O+w02y8SgXr1YOxYS1eksCUSCVasWLFT1+jUqRODBg1at33jjTdudMz111+/bn3UqFF88cUX2zVG165dOeqoo9Ztf/fddzz11FPbH/Zn8Xicr7/+el3xyrhx45gwYQL3338/Tz31FNFoFCgtMg7r+VrbtjBtGvzjH8GSlxdKjI1kZcEee8BLL8Fee4WdRpIkSZIkSZIkSZIkSZIkSZIkSZIkSZIkVScWr0iSJEmSVM0NHTqUa665hgMOOIAHHniAvffee4PXk8kkBQURpk+HKVMifPRRMDljbi4UFEBxMcTjkJYWTJC4//7Qqxd06QIdOwb7JUmSJEmVX+fO8OabMGBA8DdfVRGJQO3aMG4ctGgRdhpJy5YtIx6PU1hYGHaUzapXrx6HH354mV4zGo2yfPlyioqKSElJ4bLLLiMrK4tzzjkHCK9oZVPicfjLX6BRI7jySkgkwvu+H40Gzw//8pcgSywWTg5JkiRJkiRJkiRJkiRJkiRJkiRJkiRJklR9WbwiSZIkSVI116hRI3r16sXcuXPX7SssLOaDD2I8/XSEiRMjzJsHmZlQVAR5eVu+3pdfwquvBpMk5udDy5Zw8MEwdCgcdlgwIa4kSZIkqXLq1SsoXznqKMjJCTvN1sViUKdOULrSrl3YaSQBLFq0KOwIWxSJRPjtb39LamrqupKUsrK2dAZgt91246abbiqza5e13Fy4/XZ44w348EO45ZZgf35+xYwfiQTPG9u2hRdfhL32qphxJUmSJEmSJEmSJEmSJEmSJEmSJEmSJEnSricadgBJkiRJklT+zj33XObPn8/rr49j2DBo1SrO8cdHeO45+PZbKC6G1au3XrqyVm4urFkTFLXMmQMjR8Ixx0CLFnDPPbBqVXnejSRJkiRpZ/TpA2PGQK1aQbFJZZWaCo0bw+TJ0L592GkkrTV//nwKCwvDjrFZvXr1YrfddmPVqlVMnjy5TK8diURYuXJlmV6zvNx8M3TrBr17wxVXwG23QY0aFTN2NBoUfb39Nnz+uaUrkiRJkiRJkiRJkiRJkiRJkiRJkiRJkiSpfFm8IkmSJEnSLqB9+1No1mwMf/3rWVx/fZIlSyA7u2zHyM6GhQvhz3+Gpk3h1FPhiy/KdgxJkiRJUtno2jWYDH///SErK+w0G8vMhCOOCP6ubN067DSS1rdkyZKwI2xW06ZN6d27N4lEgtdee42CgoIyvX40GmXZsmVles3y8OWX8OijcNddwcfGjYNndsuXV8z4ySRMmQLnnQczZlTMmJIkSZIkSZIkSZIkSZIkSZIkSZIkSZIkadcVDzuAJEmSJEkqP9nZcMkl8MILkJ/fm0QCiorKd8zc3ODjCy/Aq6/C0KEwbFgwaa4kSZIkqfJo0wYmTYL77gsm5C8ogJKScDOlpkJGBjz2GBx/fLhZJG1aUTk8XLr++ut3+hrxeJxjjz2WWCzG+PHjmTdvHrvvvnsZpCuVTCbL5f7LUiIB554Ll10GJ54YlGzl5FRshmQyGPOrr6BbN7j22mCJ+79SkiRJkiRJkiRJkiRJkiRJkiRJkiRJkiRJ5SAadgBJkiRJklQ+xoyBtm3hueeCMpREomLHLymBvDx48knYc08YP75ix5ckSZIkbV00CpdeCtOmwf77Q1ZWeFkyM+GII+CbbyxdkSqz4uLisCNs0uGHH06DBg1YsmQJ77//frmMkUwmK+39r/XII7BkCdxyC0ycWPGlK+tLJoPng7fdBp06BUUskiRJkiRJkiRJkiRJkiRJkiRJkiRJkiRJZS0edgBJkiRJklS2srODSXOfey6Y2DBseXnBcvjhcMYZcMcdwWS6kiRJkqTKY489YNIkuP9+uP76oExzzZqKGbtGDahVC+6918IVqSpIlEO77xNPPLHRvjPPPHObz2/WrBndunWjuLiYV199tVwyrlVSUlJu195ZX34JF10EKSmV47ngWjk5MHMmdOsG110H114LkUjYqSRJkiRJkiRJkiRJkiRJkiRJkiRJkiRJUnVh8YokSZIkSdXIjBnQrx+sWgX5+WGn2VBeHowYAa+/Du+/D3vuGXYiSZIkSdL6olG4+GI4/3z4z3/gtttg+nQoKoLi4rIdKy0t+NinD1x1FfTt6yT8UlURjUbL/Jrz58/fqfNr1qxJJBIhHo9zwQUXbPKY1q1bc/311zNx4kTefvvtHR4rFovt8Lnlad48OPBASCQqV+nKWslkkOvvf4fZs+Gxx4KfO5IkSZIkSZIkSZIkSZIkSZIkSZIkSZIkSTvLKQwkSZIkSaomJk+Ggw6CH36ofKUra+XlwcKFwSSQX3wRdhpJkiRJ0qakpMCxx8Inn8Bnn8FZZ0FmJtSsCVlZO37dGjWCpXZtuOyyYOL9t98OCkQtXZGqjng8HnaE0Kwtd6lsZs2CffcNnr0lEmGn2bLcXHjxRTj++KDYS5IkSZIkSZIkSZIkSZIkSZIkSZIkSZIkaWdVvtkgJEmSJEnSdhs3DgYMgJycsJNsXTIJq1ZBr14wenRQwiJJkiRJqpzat4fhw+G+++DLL2HKlOBv0AkT4LvvICOjtDQlmQw+rt0uKYHCQmjXDnr2hIMPhi5dgmvGYqHcjqQykJKSEtrYtWvX5tJLL123feONNwKwdOlS/vvf/250fNu2bWnbti0AK1asYNKkSSxZsmSHx49EIqHe/6Z8913w/XX16rCTbLvc3KB46+ST4aWXIBoNO5EkSZIkSZIkSZIkSZIkSZIkSZIkSZIkSarKLF6RJEmSJKmK++wzGDiwapSurG/NGjj8cBg/Hjp2DDuNJEmSJGlLUlOhc+dgOfvsYF9hIXz1Ffz4I+TlBUs0GpSxpKdDkyaWrEjVUZMmTVi8eHHYMTawcuVKPvnkk432p6enryteWb169SaP2R6JRIKGDRvu1DXK0uLFQenKypVhJ9l+ubnw1ltw7rnwyCOlpV2SJEmSJEmSJEmSJEmSJEmSJEmSJEmSJEnby+IVSZIkSZKqsFmzoG9fyM4OO8mOWb0aeveGyZOhTZuw00iSJEmStkdqKhxwQNgpJFW0li1b8tVXX1FYWBh2lAqXTCapW7du2DEAKC6GI46AZcsgmQw7zY7JzYXnngtKmS+5JOw0kiRJkiRJkiRJkiRJkiRJkiRJkiRJkiSpqookk1V1+gVJkiRJknZthYWwzz4wZ07VnVwRIBqFDh1g6lSIWxErSZIkSZJUqf3www888cQTu2TxStOmTTnnnHPCjgHAzTfDP/4RlJdUdZmZMG0a7LFH2EkkSZIkSZIkSZIkSZIkSZIkSZIkSZIkSVJVFA07gCRJkiRJ2jE33giLFlXt0hWARALmzoXbbgs7iSRJkiRJkramYcOGFBcXhx0jFK1atQo7AgAzZsAtt1SP0hWA/Hw48cTgOaEkSZIkSZIkSZIkSZIkSZIkSZIkSZIkSdL2snhFkiRJkqQqaOpUuPvu6jO5Ym4u/P3vwaSRkiRJkiRJqryi0Sj16tULO0aFS01NpXnz5mHHoLgYBg8Oykqqi0QC/vc/uO++sJNIkiRJkiRJkiRJkiRJkiRJkiRJkiRJkqSqyOIVSZIkSZKqmMJCOP54yMsLO0nZys8PJo0sLg47iSRJkiRJkrakZcuWYUeocIlEgmbNmoUdg1tvhe++g2Qy7CRlKycH/vxnmDMn7CSSJEmSJEmSJEmSJEmSJEmSJEmSJEmSJKmqsXhFkiRJkqQq5oYbYPHisFOUvWQymDTy1lvDTiJJkiRJkqQt2W+//UhJSQk7RoWqXbs2devWDTXD99/DLbdAbm6oMcpNfj4MGRJ2CkmSJEmSJEmSJEmSJEmSJEmSJEmSJEmSVNVYvCJJkiRJUhWyZAncfXf1nVwxNxf+/ndYsSLsJJIkSZIkSdqcli1bkpmZGXaMCpOSkkLPnj2JRCKh5rj/figpCTVCuUok4LPPYObMsJNIkiRJkiRJkiRJkiRJkiRJkiRJkiRJkqSqxOIVSZIkSZKqkIcfDjtB+YtE4PHHw04hSZIkSZKkzYlEIvTs2ZOUlJSwo1SYjh07hjp+QUHwbLCwMNQY5a6oCO69N+wUkiRJkiRJkiRJkiRJkiRJkiRJkiRJkiSpKrF4RZIkSZKkKqK4GO67D/Lzw05SvvLy4K67IJEIO4kkSZIkSZI2Z7/99iOZTIYdo9xFo1E6deoUesnMK6/ALvB2U1wMI0dCTk7YSSRJkiRJkiRJkiRJkiRJkiRJkiRJkiRJUlVh8YokSZIkSVXE//0fFBWFnaJiZGfD6NFhp5AkSZIkSdLmpKWlse+++xKJRMKOUq6i0Sjdu3cPOwa33RY8M9sVRCLw7LNhp5AkSZIkSZIkSZIkSZIkSZIkSZIkSZIkSVWFxSuSJEmSJFURt90Ga9aEnaJiZGcH9ytJkiRJkqTK66CDDiIWi4Udo9xEIhGaNWtGgwYNQs3xxRcwe3aoESpUTg7cfjskk2EnkSRJkiRJkiRJkiRJkiRJkiRJkiRJkiRJVYHFK5IkSZIkVQHffBNMsLgr+fhjmDcv7BSSJEmSJEnanIYNG9KlSxfi8XjYUcpFLBbjmGOOCTsGzzwDBQVhp6hYixfDrFlhp5AkSZIkSZIkSZIkSZIkSZIkSZIkSZIkSVWBxSuSJEmSJFUBb78NyWTYKSpWNArvvht2CkmSJEmSJG1J//79yczMDDtGmUtJSaFv377Uq1cv7CiMGQMlJWGnqFixGEyeHHYKSZIkSZIkSZIkSZIkSZIkSZIkSZIkSZJUFVi8IkmSJElSFfDhh5CfH3aKipWbC+PGhZ1CkiRJkiRJWxKPxxk8eDDxeDzsKGUmEolQv359evToUe5jPfnkk7z44osUFBRs8vVkEmbM2Pz5Q4YEx6xdtsW++8LddwfP3nJySs+dO3fTx++/P/z97/DRR/D998Fzu+xsmDoV/vpXyMra+TF+ac0amDBh246VJEmSJEmSJEmSJEmSJEmSJEmSJEmSJEm7NotXJEmSJEmqAiZN2rHzdmTiRYCjjoI334Rly6CgABYuhGefhX322fTxLVvCP/8JM2cGky4WFcHSpfD++3DGGTuWHeDjj3f8XEmSJEmSJFWM3XbbjS5dulSb8pVYLMbgwYOJRCLlOs6DDz7IpZdeym233UZaWhoAyV88xPv22+14qLeN+vaFSy+Fnj0hM3Prx597LvzpT9CrV/AcMCMjKFvp1AluvBE++QRq1dq5MTbFUmZJkiRJkiRJkiRJkiRJkiRJkiRJkiRJkrQtLF6RJEmSJKmSy82FRYsqbrxbboH/+z8YOBAaNIDUVGjWDE45BSZPDvavr2VL+OwzuPBCaN8+mHQxHoeGDeGww+CJJ+CBB3Ysy9y5QYmLJEmSJEmSKrf+/fuTlZVV7mUl5S0lJYW+fftSr169ch3nu+++46qrruKII47g2WefXbd/7fuXk5MDwGefRYjFyrZ8ZdUqeOst+Nvf4KGHtu2cH3+Ee+6BY44JSptfeqn0tX32gUsu2fkxfmnWLCgp2bFzJUmSJEmSJEmSJEmSJEmSJEmSJEmSJEnSriMedgBJkiRJUtXx00+wdCnk5UF+PiSTkJEB6elByUbdumEnrJ6++AIyM2H16vIfq0cPuPba0u2//AUmToQBA+CKK4LP9ciRsOeesHJlcMzZZ0P9+sH6Tz/BpZfCwoVBEcvRRwf7zzkHrroKfp4vcpulp8NXX8H+++/snUmSJEmSJKk8xeNxTj/9dB599FHy8/PDjrNDUlJS6NChAz169Cj3sa666ioaNWrE2WefTYcOHQAoLi7m/vvv54svvmD58uW0a9eONWtuIDu7ZpmO/dRTwQIwZAicf/6Wj3/uOfjjHyE7u3TfW2/BXntBp07B9i/fsu0dY1NSUuDrr+Hnt0eSJEmSJEmSJEmSJEmSJEmSJEmSJEmSJGmTLF6RJEmSJG3SqlXw2WcweTJ89BFMmQI//hgUYUQiwQJB+UoiAYWFULs2HHAAHHoodO0KXbpAvXph3kX1MGVK8P5WhGOOKV3/8EO4+eZgffRo+M1voF27oGRlyBC4557gtTp1Ss9591148slgfcWK0uKVeBxise3Pk0gE92/xiiRJkiRJUuVXr149hg4dyhNPPEFhRT3QKiPxeJzdd9+dY445hsjah5/lZPbs2XzxxRcccsghHHrooQBMnz6dW265hRdffHHdcW+88QbR6LEkkz3LNc/WjB278b5kMihFWVu8sn4pS1mJRmHGDItXJEmSJEmSJEmSJEmSJEmSJEmSJEmSJEnSllm8IkmSJElaJzsbnnkG7rwTvv8eMjMhL2/D0o+ios2fv2wZvPMOfPABZGRAfj40bgyXXw5Dh25Y0KFtN2tW8F5WhLp1S9dzcjZ8bf3JEw87rLR45Z134MILg/XDDw8+1wsWwEUXlR7/+uuwevX258nJgTlztv88SZIkSZIkhaNx48YMGTKEp59+moKCgrDjbJOUlBRat27NCSecQDQaLffxMjMzWbRoEZ07dyYlJYUlS5bw8MMP869//YvrrruOgw8+mLp163LXXXfx0ksZ5Z5nR9SrB/36lW6//nrZj5FIbPyMUpIkSZIkSZIkSZIkSZIkSZIkSZIkSZIk6ZfKf7YISZIkSVKlN2MGnHMONGoEV14Js2cHBSs//bRh6cq2KioKSjYKC2H+fPjzn6FpUzj1VPj887LPX92tX3hS3mbOLF0/7DA49FBIT4dBg6BTp9LXWrcuXf/Pf+DSS+HHH6F2bRgxAt59F44+GgoK4O9/hxNP3PFMFXn/kiRJkiRJ2nnNmjXjzDPPJCMjg0gkEnacLUpJSaF9+/acdNJJxGKxChkzPz+f/Px8Vq5cCcDy5ct55plnuOKKK7jpppsYMGAA3bt358UXX6RZsz0qJNP2qFUL/v3voHwF4K234Lnnyn6ckpKgGFySJEmSJEmSJEmSJEmSJEmSJEmSJEmSJGlLLF6RJEmSpF3Y2LHQtWuwjBgRTGKXk1P24+TmQn4+vPACHHIIdOwI//1v2Y9TXZXH52RzRoyAefOC9YwM+OCD4Ovitddg/Xkn09M3PG/BAli4cOPrpaXBCScEX2M7qiLvX5IkSZIkSWWjUaNGnH322TRo0ICUlJSw42xSPB7noIMO4re//S3RaMX9T2jatGnD/vvvz/PPP8/ChQv5+uuvWb16Needdx4AyWSS4uJikskk6em1KizXtmjeHMaNC57zArz3Hhx3HCSTZT9WIhEUO0uSJEmSJEmSJEmSJEmSJEmSJEmSJEmSJG2JxSuSJEmStAvKyYHzzoNf/QqmTAmKNYqLy3/ckpKghOWrr4LJ+E4+GVatKv9xq7qK+NystXo19O4Nb74ZTGy41qJFMHp06fbKlaXrJ50EL78M++0HX38dfMzMhNNPD66x557w1lvQrNmOZSos3LHzJEmSJEmSFK66dety3nnnccghhxCPx8OOs05KSgp169blzDPP5LDDDiMSiVTY2MmfG0rOP/98Zs+ezeWXX04ikWDPPfckPz8fgEgkQiwWIxKJkJpacdm2pmNHmDAB9t032H7xRTjyyOD5cnmIRiE1tXyuLUmSJEmSJEmSJEmSJEmSJEmSJEmSJEmSqg+LVyRJkiRpFzN2bFCE8fTT5Tch3rbIzYXXXoM99ghKOXYFaydVBPjf//7H/fffz5lnnsnvf/97nn32WebMmbPRcRCUmFSk77+Ho46CBg2gW7fg66Vly2D/Wl98Ubp+wQWl6w8+CNOnB19bI0eWHlejBvz61zuWp0aNHTtPkiRJkiRJ4YtGo/Tu3ZtzzjmHhg0bkpKSEmqeeDxO9+7d+cMf/kDTpk0rfPy1JS/HHnssp512Gv/6178466yz+Oabb3j66adZvXr1BsdFowUVnnFTDj00eLbcokWwPWxYUMhcnqXJsRhkZJTf9SVJkiRJkiRJkiRJkiRJkiRJkiRJkiRJUvUQDzuAJEmSJKli5OTAFVeEX7iyvoKCYDn+eDj6aHjoIahTJ+xU5ScSibBq1SquueYann/+eVJSUqhTpw4rV67kiSeeoG3btrzyyivsu+++G5yXlRVO3pUrYfLkYH2PPeDkk0tfe+WV0vWGDUvXa9Xa8Brrb9euvWM5wrp/SZIkSZIklZ2GDRty3nnnMW7cOMaOHQtAcXFxhY2fmppKVlYWgwcPDqVw5Zfq1KnDzTffTHZ2Nq+99hoAr7zyCi1btqR///60bduWSCTCTz8tBlpv9/Wvvx5uuCFYf/JJOOOM0tdatIDOnYP1tR8hKIA+5phgfflyGD8+WB80CF54AdLSgu3nnoNRo6Bnz9Jz8/NhypQdH2NTolGLVyRJkiRJkiRJkiRJkiRJkiRJkiRJkiRJ0tZZvCJJkiRJu4Bly6BXL5g3r/KUrqwvNxdeey2YZG/8+GBSvuogkUgQjUbXbefm5nLyySfz3nvvceKJJ3LKKafQunVrsrKy+Nvf/saTTz7Jvffey/Dhw4nHS/9kb9AAIhFIJssu25YmXnzuOZg/Hz79FFavhv32g6uvDiZFBHjvPXjnndLjv/gC2rcP1i+7DJYuhW+/heOOCwpb1vr00+3PGY9D/frbf54kSZIkSZIqn2g0Su/evenatSuff/45EyZMoKioiMLCwnIZLxaLEYlEaNmyJT179mT33XcnEomUy1jbK5lM0qJFC1555RWGDx/Otddey+zZs7n44ovp3r07aWlp/PDDDyxceD5wPhDd2iW3Wd++wTPBX2rUKChUARgzBg47LFg/5pjS0hWAU04JlvV99x3svvuOj7EpySTstdcWbkSSJEmSJEmSJEmSJEmSJEmSJEmSJEmSJAmLVyRJkiSp2luwAA4+GJYsgaKisNNsXkEBLFoEXbrAuHHQrl3YibZNUVERkydP5q233uLLL7+kZs2a9OvXj969e9O6desNjv3qq68YPXo0/fv3Z+TIkRu8dsEFF/Dqq6+yYsUKcnNzqVWr1rrXOneGmjWDEpSK0LQpnHzypl+bPHnj1264AQ4/HOrVg7p1Yfjwjc97+eVgIsXtlZkJnTpt/3mSJEmSJEmqvDIzM+nZsycHH3wwc+bMYfz48SxYsIBIJELRTj7EjEQipKSkEIlE6Nq1K926daN27dpllHz7FRcXrytZTiaT64pfIpEIJSUlxGIxzjvvPAYPHsy9997LRx99xLfffsuiRYto3749p57allGjIDs7tFsITX4+7L132CkkSZIkSZIkSZIkSZIkSZIkSZIkSZIkSVJlZ/GKJEmSJFVjCxdC166wfDmUlISdZutKSoKsPXrAJ5/AnnuGnWjziouLefPNN/nnP//JlClTSElJoV69esyePZuRI0fSvn17XnzxRfbdd99150yfPp1IJMLee+9Nfn4+6enp615buHAhhYWFdO/enVq1am0wCWOXLhVbmvPiixCNBuU39epBTg589RU8/zw8+ujGWf73P9h/f7jySujXD1q3hrQ0+OknmD4dnnsOHn98x7IUFAT3L0mSJEmSpOonEonQtm1b2rZty6pVq5gzZw7z5s1jwYIFrFq1ing8TjKZ3GwZSyQSITU1lZKSEqLRKI0bN6ZVq1bstttutG3bllgsVsF3tKGCggJuvfVWBgwYQPfu3dc971v77C8Wi5FMJkkkEtSvX5+bbrqJH374gYyMDJYuXUqDBg1YsqQOr722+TGeeipYfunGG4Nle87ZnDPOCJbtsb1jbMoee0BKys5dQ5IkSZIkSZIkSZIkSZIkSZIkSZIkSZIkVX+RZDKZDDuEJEmSJKnsLV8eFFYsXFg1SlfWF4lAgwYwZQq0aBFejkQiwaRJk/j444956623uO++++jQoQMAb775JmeccQbJZJLzzz+fww8/nGbNmpGamso111zDc889x6mnnsrtt99OkyZNABg3bhxnnnkmBQUFDBs2jEMOOYR58+YxZcoUbrvtNpo3b86rr7667vi1kkmoWTMoQNnV1K0LK1aEnUKSJEmSJEkVrbi4mKVLl7J48WJ+/PFHCgsLKSoqoqSkhJSUFFJTU8nIyKBJkyY0a9aMmjVrris2qSzOOOMMnnrqKfr378+JJ57Ir3/9axo3bgywQfEyBM8io9HoRtdIJCAzMygo3tWceeaOFzpLkiRJkiRJkiRJkiRJkiRJkiRJkiRJkqRdh8UrkiRJklQNFRTAAQfA7NlQVBR2mh0Ti0Hz5vDll0HpSEVYsmQJ48aN45133mHs2LF8/fXXrP9n89ixY+nZsycAb731Fp9++ilnn302TZs23eA6a/dnZ2fz5JNPcsghhwDBZJEvvPACZ555JtFolFq1apGSksLixYuJRCKcfPLJ9OvXj2OPPZbatWtvcM0ePeCTT8r5DaiEDjsM3n8/7BSSJEmSJEnS9pk+fTpdu3alVq1aFBUVkUwmGTx4MKeeeiq9evUiFosBGxewrN0HrNvfqRNMm1ax+cOWlQX33ReUr0iSJEmSJEmSJEmSJEmSJEmSJEmSJEmSJG1JNOwAkiRJkqSyd9118P33Vbd0BaCkBJYuhYsvLv+xli9fTt++fWnWrBm/+93vePfdd9ljjz247rrruO2222jfvj177LEHmZmZ687p1asXl19+OU2bNiWRSJBMJkkkEgC0bt2aeDzOjz/+SOPGjdedE4/HOfXUU1m4cCFDhgyhRo0a/PrXv+a5557jmWeeYcaMGZx11llceOGF/Pjjjxtk7N0borvYX/HxOPTpE3YKSZIkSZIkafv961//oqioiKuuuornnnuOzp0788QTT3DhhRdy1113MWfOHCAoV1m//Dk3N5dIJLJBGUuvXvCLbpZqLxKBLl3CTiFJkiRJkiRJkiRJkiRJkiRJkiRJkiRJkqqCSHL92RskSZIkSVXe5MlBSUdeXthJykZmJrz+OvTrV35j5OXl8dxzz/HDDz/QqVMnWrVqRePGjWnYsCGzZs2ic+fOdOjQgcmTJ5NMJjeY9HBTVq5cSatWrahXrx7Tp0+nZs2aG7w+bNgwbrzxRh599FFOOumkdfuXLVvG6aefzttvv80LL7zACSecsG68f/8bTjsN1qwpl7egUqpZE15+GY44IuwkkiRJkiRJ0rabP38+xx13HEuWLGHevHkATJ8+nddee41HH32UpUuXcuSRRzJkyBD69+9PjRo1AJg5cyZ33XUXffr04dRTT113vfHj4Ve/gpycUG4nFE2bwoIFu14ZtSRJkiRJkiRJkiRJkiRJkiRJkiRJkiRJ2n7xsANIkiRJkspOQQEMHlx9SlcAcnPh5JNhzpygiGNb/fDDD9SqVYuMjIytlqVkZGQwZMgQ4vGN/0zOzc0lLy+PWrVqAWzxOsXFxcTjce666y6ys7P505/+tFHpyqxZs/jnP//J0Ucfva50paSkhGg0SsOGDTn66KN5++23GTNmzAbFKwMGwFb6XqqdlBTo2zfsFJIkSZIkSdL2adiwIR06dKDveg+39t13X1q1akWPHj147LHHGDVqFFOmTOHkk0/mtNNOo2PHjjzzzDM8/vjj9OjRY4PrHXwwNGoEc+dW9J2EIzMTLr/c0hVJkiRJkiRJkiRJkiRJkiRJkiRJkiRJkrRtLF6RJEmSpGrkuutg6dKwU5S9NWvg4othxIjNH1NYWMgrr7zCiBEj+Pzzz8nMzKRbt24ce+yxnHLKKVsdY23pSjKZXLcvEokwfvx4APr06UNJSQmxWGyT5ycSCeLxOLNmzeKFF16gVatWnHjiiRu8Ho1GmTt3LvPnzyc/Px+A/Px8UlNT1xWspKSkALBq1SoAoj/PLpiWBueeC/feC4WFW72dKi89HS66CDbRhSNJkiRJkiRVaunp6Tz11FOsXr16g/21atXiiCOOoF27dvTp04eHH36YO+64g08//ZROnTrx1FNP0aVLF84666wNzotE4Kqr4MorISenIu8kHIkE/OItkCRJkiRJkiRJkiRJkiRJkiRJkiRJkiRJ2qxo2AEkSZIkSWXjs8/ggQcgNzfsJGUvPx9eegk++GDzx4wcOZILLriAefPmMWjQIDp37szbb7/NGWecwd13373NY0UiESKRCIlEAoBZs2YBsPvuuxOLxdbt/6W1BSl33nknc+bM4a9//Su77747JSUl664L0L59ewAmTpzId999R3p6OtFolGg0Sn5+PiN+bpcZPHjwRmP84Q8Q3UX+kk8m4bzzwk4hSZIkSZIkbb/Cn5uTa9WqtcH+taXPrVu35qyzzmL48OFcfPHFfP7559x7772sWrVq3fPBXzr11KCQpLqLRuG3v4W6dcNOIkmSJEmSJEmSJEmSJEmSJEmSJEmSJEmSqopdZLpWSZIkSar+/vrXoKCkusrNhWuu2fRrs2fP5pxzzmG33Xbj2Wef5f777+e1117j3//+N/Xr1+eKK65g6tSp2zXe2pKVnJwcADIyMoDSApVNefXVV3n66af5zW9+wxlnnEFRUdG6Qpa157Vu3ZoePXqwePFiTj31VEaNGsV///tfHnvsMQ477DAmT57Msccey6GHHrrR9Vu1goMP3q7bqJIiETj8cGjSJOwkkiRJkiRJ0vZLTU0lmUyuK1pZa/1ni+np6Rx88MFcf/31/OY3vwHgmmuuoWPHjpu8Zo0a8LvfQTxefrkrg/R0uOKKsFNIkiRJkiRJkiRJkiRJkiRJkiRJkiRJkqSqJJL85SwPkiRJkqQqZ/Fi2H13KCgIO0n5Sk+Hzz+H9u033H/FFVdw9913M2LECIYMGQJAcXEx8Xicv/3tb1x//fWce+653HrrrdSuXXubx1uyZAkDBw7khx9+YOLEibRs2XKzx/7www/86le/4vvvv2fq1Km0atVqo2OSySSRSIQvv/ySc845h4kTJwKQkpJCUVER9evX56STTuJPf/oTTZs23eQ4//0vDB4M2dnbfBtVTo0a8MYb0Lt32EkkSZIkSZKkbbN69Wo+/vhjJk+eTJ8+fejVqxdQ+kzwl0pKSojFYkyaNIlTTz2VgoICvv/++y2OMXMmdOkCeXnlcguVQseOMH162CkkSZIkSZIkSZIkSZIkSZIkSZIkSZIkSVJVEg87gCRJkiRp5w0fDpuYu6/aKS6Ge++Fhx7acP+yZcsAaNCgARBMWhiNRgEYOHAgzzzzDKNHj2bGjBkcdNBBm53s8Jdq1KjBjBkzqF279maLUNZOkHjrrbfy1Vdf8fjjj9OqVSvy8/NZtWoVCxYsYMWKFeyzzz40b96ckpISOnbsyJtvvsnkyZMZN24cdevWpUuXLvTo0YN4fMt/qh9xBDRuXH2LVyIRaNUKfp6XUpIkSZIkSar0vvrqK6677jr+/e9/r9t30UUXce+9967bTiQS655ZAsRiMfLy8njqqaeYPXs2r7/++lbH6dABzjoLHn+8epavZGTA00+HnUKSJEmSJEmSJEmSJEmSJEmSJEmSJEmSJFU10a0fIkmSJEmqzIqL4Z//hPz8sJOUv+LiYOK9nJzSfUVFRQBkZWVRUFAAQDQaXTeJYbt27ejevTvz5s1j+vTpANtUugIwbdo0MjMzOeigg8hZf9CfJRIJYrEYb731Fo8++ij77bcf9erV4/HHH+faa6/ld7/7HQMGDOCUU07h7bffXpcNoE6dOvTv358bbriBSy65hEMOOWSrpSvB+fDSS8EkhNVRejq8+OKuUSQkSZIkSZKk6uH8889nzJgxXHjhhdx55520bt2af/7zn3zzzTfrnkWuX7qSTCYBKCgooEaNGlx88cX8+te/3qaxbr8d6tcv+3sIW2YmXHopHHBA2EkkSZIkSZIkSZIkSZIkSZIkSZIkSZIkSVJVs/UZXSVJkiRJldp//hMUkuwqolF4/nn4/e+D7Xg8TiwWo7CwkNzcXGDDYpVatWqxzz77UFxczDfffENBQQFpaWlbHCORSBCNRpk2bRo//fQT7du3p06dOuv2l2aJ8uOPP/LYY4+Rm5vLN998w1lnncWyZctITU1lv/32Y+jQofzqV7+iT58+G2XbUZ07wyWXwH33wc+3XC1kZcHVV8M++4SdRJIkSZIkSdo2N998M59++il33HEHF154IQD9+vWjX79+fPzxx6xatYp3332XPffckz322INOnToRi8WAoJz5H//4ByUlJds8XkZGUMzcrx/k5ZXLLYWiaVO44YawU0iSJEmSJEmSJEmSJEmSJEmSJEmSJEmSpKrI4hVJkiRJquLuugvWrAk7RcXJzoY77ywtXolEIrRp04aioiLmzZtHUVERKSkpACSTSSKRCC1btiQ9PZ3FixeTm5u71eKVtfLz8wHIysra7DGxWIzs7GxatGhBz5496dGjB/3792fvvffeuRvdihtvhH/9C+bMKddhKkwkAq1awbXXhp1EkiRJkiRJ2jZLly5l5MiRHHXUURx//PHr9mdlZbFmzRpGjhzJjBkzWLJkCQAHHnggl19+OSeccALJZJJEIkEsFtug7HlbHHQQnHUWPP549ShfycgInnWmpoadRJIkSZIkSZIkSZIkSZIkSZIkSZIkSZIkVUUWr0iSJElSFZZIwOTJYaeoeLNnBxMKZmQE2wcddBBpaWlMmzaNFStW0LhxY5LJ5Lrilfr16wOwevVqatSosdXrR6NRioqKmDVrFunp6XTt2nXd/l+qU6cOo0aNImNtmAqSmhpMRtizZ/WYXDE9PbifuE8qJEmSJEmSVEXMnz+f+fPnc+KJJ9KkSRMSiQTRaJQxY8ZQWFhIcXExF1xwAfXq1eOjjz7i9ddf58orr6Rdu3bsv//+xGKxHR779tvh3/+GBQsgmSzDm6pgmZlwySVwwAFhJ5EkSZIkSZIkSZIkSZIkSZIkSZIkSZIkSVXVxjPGSpIkSZKqjDlzYEfm5hsyJJiMb+2yNX36bHj85pYRIzY+Ny0tmDhv/HhYsSIoCfn+e3jrLTjppO3PDsFkfNOmlW537NiRNm3aMGXKFP73v/8BkFzvxpo2bUpeXh6rV68mJSWFRCIBBBMjTpgwYZNjxGIxXnjhBfLz8+nUqdMW81R06cpaBxwAf/xj8H5UZZmZ8Ne/wt57h51EkiRJkiRJ2nbxeJz8/HzWrFkDBMXNEydO5NFHH6V58+a89tprXHfddVxwwQXcfvvtHHfccSxYsIBnn312p8fOyIB334VatXb6UqHJyIDeveGmm8JOIkmSJEmSJEmSJEmSJEmSJEmSJEmSJEmSqjKLVyRJkiSpCpsyBaKV6C+7oqINt5s0gYkT4Z574OCDoW5dSE+Hli1hwAA47rgdH2fKlNLthg0bcuSRRzJnzhxefvllICheif785syaNQsIClqAdfsPP/xwevbsyfz589eds/65o0aNYv78+TRv3nzHglaAG24I3seqWr6SmQmnngpXXx12EkmSJEmSJGn71K1bl1atWnHvvfdy2mmncd9993HaaacxadIkhg0bRt26dSksLCSRSNCyZUuuv/56AAoKCoANy6N3xF57wQcfQI0aO30rFS4tLSiWHjUK4vGw00iSJEmSJEmSJEmSJEmSJEmSJEmSJEmSpKqsEk3PK0mSJEnaXhMnQnZ2+Y/z+edwyCEbL8ceC4lE6XEvvbTheS++CPvvH6xPmwbnngv9+8Nvfwt//jN8+umO5cnLg7FjS7djsRjnnXcemZmZPP7444wePZpYLEZRURGzZs3itttuA2DIkCEAFBYWAtC4cWMAFi5cCEAkEtngY58+fSp16QpAJAIjRkC/flWvfCUzE446Ch56KLgPSZIkSZIkqSpp2bIlDz74ILvtthvPPvssl156KS1atGC//fajVatWAMTXaxX55ptvAEhPTwdKn0PujAMOgHffrVrlKxkZwXPjt98OClgkSZIkSZIkSZIkSZIkSZIkSZIkSZIkSZJ2Rnzrh0iSJEmSKquxYyGZLP9xVq+G8eM33n/jjRD9udJz6lQYPbr0tSOPhN69g/UZM6BHj6AwZa1Ro3Yu0yefbLi9xx57cMstt/DnP/+ZgQMHMnDgQJo1a8aHH37I4sWLufvuu+nWrRvJZJKUlBQA3njjDWr8PCNhMpksk4kOwxCLwSuvwIknBpMV5uaGnWjrMjPh6KNh5MjSryFJkiRJkiSpqhk4cCD/+9//eOONN2jWrBnt27enXbt2zJgxgx49ehD9+eFXbm4uY8aMIRKJ8Jvf/KZMM/ToAePGwaGHwk8/Vcwz4x2VmQk9e8Lrr8PP/TOSJEmSJEmSJEmSJEmSJEmSJEmSJEmSJEk7xalNJUmSJKkKmzkzvLHT0+H880u377xzw9ePPbZ0/bPPgoKNRYsgJwc+/RROO23nxp8/HwoKNtx38cUX88ILL3D88cczbdo0Xn75ZZo2bcq9997L73//ewAikci6gpW1pStr91dlKSnw8stwwgmQlRV2mi3LzIShQ+HZZyFuJawkSZIkSZKqsGQySWZmJoMHD6Znz56kpqbSuHFjbrvtNkaNGsWaNWsAeOyxx3jsscc49thj6dWrV5nn6NQJJk2CNm2C52+VUUYGnHwyvPmmpSuSJEmSJEmSJEmSJEmSJEmSJEmSJEmSJKnsRJLJZDLsEJIkSZKk7VdSsuOlFUOGwJNPlm7vSOfIuefC8OHB+vz5wYR+xcWlr0+aBN26bfkat94K1167/WNDMDHf/PnQoMHGrxUXF7N8+XKaNGmyYxevwpJJuP9+uOaaoJimpCTsRKXicUhLg7vugrPP3rGvO0mSJEmSJKmySSaTGxQ7/+1vf+P666+ndevWNGzYkIyMDD766CP22msvJkyYQJ06dcotS2Eh3HAD3HMP5OWV2zDbJT0datWC556Dfv3CTiNJkiRJkiRJkiRJkiRJkiRJkiRJkiRJkqqbaNgBJEmSJEk7Jj9/x4tXysJll5Wu33ffhqUrAL+cO/Dhh2HAgODjWlddBR067Nj40ejmJw6Mx+O7ZOkKBGUmF10E06dD586QlRV2okBWFhx4IMyYAeecY+mKJEmSJEmSqo/ILx52nX/++Vx55ZWkpKTw6aef8vHHH3PyySczYsSIci1dAUhNhVtugfHjYY89IDOzXIfbqowMOOkkmD3b0hVJkiRJkiRJkiRJkiRJkiRJkiRJkiRJklQ+IslkMhl2CEmSJEnS9vvxR2jeHAoKtv/cIUPgySdLt7e3BOPoo+Hf/w7WV6+GFi2Cj+ubNg323TdYX7gwOCaZDMZasACaNQteu/xyuPvu7b+HGjVgyhRo1277z91VJBJw//1w7bXB10lJScVniMchLQ3uvNPCFUmSJEmSJO06Vq5cyeLFi1m4cCEpKSkccsghxCu4SbuwEG68Ee66K3g2uyPPkndUzZpB6cpzz1m4IkmSJEmSJEmSJEmSJEmSJEmSJEmSJEmSylc07ACSJEmSpB0TZoHFFVeUrj/66MalKwDff1+6Pm9eMLEfBB/Xf6127R3PEfWv2i2KRuHii2H6dOjdG9LTISWlYsZOTQ3G69sXZsyAc8+1dEWSJEmSJElVU3Ltw82fJRKJrZ5Tt25d9t57bw4//HAOPfTQCi9dgeAZ3d//DrNnwx//CHXqBIUo5SUeD8pW9t8fHnkE5s+3dEWSJEmSJEmSJEmSJEmSJEmSJEmSJEmSJJU/p6iVJEmSpCoqIwNKSip+3K5dgxIPgKIiuOeeTR/34Yel6y1blpZuRCLB9lrrl7Bsj0QieA+0dW3awPvvw1dfwR/+ADVqBEt5qFEDatWCSy6B//0P3n57w8+3JEmSJEmSVNVEfn64mZ2dDUB0vUboX5ayrC+ZTFJUVFS+4bZB8+bwt7/B0qUwYgR06xY8W01NLZvr16gRXO/002HSJPj8czjppLK7viRJkiRJkiRJkiRJkiRJkiRJkiRJkiRJ0pZEkluaAUKSJEmSVGklkxDdwTrNIUPgySdLt9eWolx/PdxwQ7D+5JNwxhkbn/v888GkeQDPPgunnrrpMRo2hG++gdq1g+2HHoJRo2DQIDj//GDfmjVBKcjy5dt/D2lpsGgR1Ku3/efu6vLz4V//gltvhW+/DSZAzM4Oymy2VzQaTKxYWAh77QVXXw3HHht8fiRJkiRJkqSqbtq0aYwaNYqPP/6YgoICOnbsyKBBg9hjjz1o3br1Js9JJpN8//33m329Mpg5E/7v/4IC7SlT4Mcfg/KU/PzgWd/mZGUFz5MLCqBtW+jZE3r1Cp771qpVYfElSZIkSZIkSZIkSZIkSZIkSZIkSZIkSZLWsXhFkiRJ0i5n6dKgbCI/H/LyoLg4KInIyAgmhttrL0hPDzvltqlTB376afvP29HilZYtYc4ciMeD7QMOgKlTNz/OscfCCy9ASsrGrxUVwWmnwYsvbn9+CMpCcnJKs2jHzJ8fTKw4aVIwyeL06cG/idTUoNxn7RKJlC4FBcHr++0HffrAgQdCly7QvHnYdyNJkiRJkiSVnY8//pgzzjiD2bNnU7duXVasWAFAeno6/fr1Y/DgwfzqV7+icePGG5z3+uuvM2jQIE4++WRGjhxJdEcbtCvQTz/B55/D5Mnw5ZfBs9fc3KCEJSMjKFypXx+6dg2eBXbo4LNZSZIkSZIkSZIkSZIkSZIkSZIkSZIkSZJUOTgFgiRJkqRqbenSoFTi00+DUompUyE7O5goblMSiaCMpWVL6NEDevUKJpHbd9/KWcay334wdmzFjXfJJaWT6b333pZLVwBefTV4H6+5Bnr3hnr1YMUK+OgjuO224HOzo9q2dWK/stCiRbAMGhRsJ5OwYAHMnBn8W8jLCyZXTEsL/g1kZsLee0OzZqWFPZIkSZIkSVJ1NHToUCKRCE888QSHHXYYiUSCZ599ltGjRzN69GgmTpzIZ599xtlnn80+++xDIpEgGo2Sm5sLwNKlS6tE6QpA7dpw6KHBIkmSJEmSJEmSJEmSJEmSJEmSJEmSJEmSVJVEkslkMuwQkiRJklSW8vPhpZeCYo/Zs4OyiNxcKC7e/mtlZEBKSnDNY46BK6+Ebt0qT+HEddfBrbcmKSmpJIEq0NlnwyOPhJ1CkiRJkiRJUnX00EMPcdlll/Hggw9y5plnbvDarFmzeP3113n66af56quvOPbYY3nkkUeoV6/eumPmz59PgwYNyNhcC7gkSZIkSZIkSZIkSZIkSZIkSZIkSZIkSZLKRDTsAJIkSZJUVubMgUsugYYN4Q9/gBkzoLAQVq/esdIVgLy84PzCQnjlFejbF9q3hyeeCMpcwrR69Wpyct4nkcgON0gIatSAnj3DTiFJkiRJkiSpupo9ezbp6el0794dgEQiQSKRAGCvvfbisssu44477qB///68+uqrHH/88SxevJhEIkFxcTEtWrSwdEWSJEmSJEmSJEmSJEmSJEmSJEmSJEmSJKkCWLwiSZIkqcqbMQN694aOHeGhhyA7O1jKWiIBOTnw9ddBwUujRvDHPwblLGEYMWIEw4efTTKZEk6AkHXpEnYCSZIkSZIkSdVVMplk9erVrFq1CoBIJEI0Gl33WjweZ8CAAdx7770ceOCBjBkzhnHjxhGNRonH4yEmlyRJkiRJkiRJkiRJkiRJkiRJkiRJkiRJ2rVYvCJJkiSpyiouhr//Hbp2hXHjID8fiooqZuzs7KCE5YEHoF07mDChYsYFSCQSAMTjcbp1a07Nmrte8UphIbRvH3YKSZIkSZIkSdXVkUceCcB1113HggULiEQiQFC6EolESCaTAHTo0IGHHnqI9PR0HnroodDySpIkSZIkSZIkSZIkSZIkSZIkSZIkSZIk7aosXpEkSZJUJc2YAZ06wT/+AXl58PMcdxUuLw8WLIB+/eCii4LtslRQUMDXX3/NmjVrKPq5VWbthH7nn38+L730Ev37x/h5zr9dRrduEI+HnUKSJEmSJElSdZRMJtl///3p2bMnH374Iddeey2fffbZutKVX9pvv/1o0aIFGRkZJJPJdc9wJUmSJEmSJEmSJEmSJEmSJEmSJEmSJEmSVP4sXpEkSZJUpZSUwM03Q9euMHMm5OSEnSiQlwePPw7t2sGECTt/vUWLFnHxxRfTuXNnDjvsMLp27cof/vAHVq9eTSwWI5lMEo1GadKkCVdcAZmZOz9mVVGzJlx1VdgpJEmSJEmSJFVXkUiEBg0a8Pzzz9O3b1+ef/55/vSnPzFq1CiWLVu27pjCwkIApk+fTm5uLpmZmUQikU2Ws0iSJEmSJEmSJEmSJEmSJEmSJEmSJEmSJKl8RJLJZDLsEJIkSZK0LQoKYNAg+OgjyM0NO83mZWYGJSwnnbT95xYVFXH//fczbNgwSkpKOPjgg4nH43z++efMmTOHyy+/nGHDhpFIJIhGgy7NZBL22APmzi3jG6mkGjSAJUsgFgs7iSRJkiRJkqTq7quvvuLPf/4zb7zxBvXr1+e4447j8MMPp3///tSoUYMlS5Zwyy23cP/99/Puu+/Sr1+/sCNLkiRJkiRJkiRJkiRJkiRJkiRJkiRJkiTtUixekSRJklQl5OTAr34Fn30GeXlhp9m6jAy46y4477ztO2/cuHH85je/Ye+99+a6666jR48e1K1bl5kzZ3LwwQeTnp7OwoUL15WurDV8OFx5ZfA+VWfp6fCnP8Ff/hJ2EkmSJEmSJEm7ipycHB566CEef/xxvvnmGzIzM6lfvz5dunRh6tSpLFy4kKFDh/LQQw+FHVWSJEmSJEmSJEmSJEmSJEmSJEmSJEmSJGmXY/GKJEmSpEovLw/69IHp0yE/P+w02y4zE+64Ay64YNuOz87O5tRTT+X111/n66+/pm3bthu83qNHDxKJBKNHj6ZmzZpEIpH1zoVGjapGKc3OSEuD77+Hxo3DTiJJkiRJkiRpVzNnzhxeeuklRo8ezZgxY6hduzb169fnoosu4pxzziE9PT3siJIkSZIkSZIkSZIkSZIkSZIkSZIkSZIkSbsci1ckSZIkVWpFRTBgAEyYUDVLRTIy4PHH4eSTt35sYWEhu+++OytXrmTWrFm0aNECgGQyyRtvvMHpp5/OVVddxTXXXLPJ888+O8mTT0YoLi7LO6g8olH49a/h3/8OO4kkSZIkSZKkXVUymSQSifD1119Tu3ZtMjIyqFWrVtixJEmSJEmSJEmSJEmSJEmSJEmSJEmSJEmSdlnRsANIkiRJ0pYMHQoTJ1bN0hUIcp91FowZs+XjSkpKSE1NZeDAgeTn53P33XezdOlSPvroI2699VYuvPBC1qxZw7Jly7j55puZNm3aRte4/voIaWnlcx+VQVoa3H572CkkSZIkSZIk7coikQgA7dq1o3HjxpauSJIkSZIkSZIkSZIkSZIkSZIkSZIkSZIkhSySTCaTYYeQJEmSpE35z3/gpJMgNzfsJDuvUSOYMwdq1Njycd9//z19+/Zl7ty5xGIx0tLSyM3NpVOnTnTr1o2JEyfy5Zdfstdee/HII4/Qq1evDc5/7DG49FLIySm/ewlDVhZcdx1cc03YSSRJkiRJkiRJkiRJkiRJkiRJkiRJkiRJkiRJkiRJkiRJlYXFK5IkSZIqpRUroG1bWLky7CRlIy0twSmnRHniCUgmk0QikY2OSSQSRKNR5s+fz8yZM3n33Xd5/fXXueuuuzjqqKOA4Nzzzz+fRx55hJNOOok77riD5s2br7vm/PkLOOywCN9+24hkMqWib7NcRKOwzz7w+ecQi4WdRpIkSZIkSdKuYvVqSE2F9PSwk0iSJEmSJEmSJEmSJEmSJEmSJEmSJEmSJGlzomEHkCRJkqRNOfdcyM0NO0XZKSiI8swzRbz/PpssXQGIRoM/0Vq0aMG+++7LqFGjGDx4MEcddRSJRIKioiIikQhnnnkme++9NxMmTGDNmjVA6TVHjXqN778/hGSyoGJurAKkpcFLL1m6IkmSJEmSJKnifPsttG8PeXlhJ5EkSZIkSZIkSZIkSZIkSZIkSZIkSZIkSdKWWLwiSZIkqdL5z3/gzTehoPp0hwBQVJTCoEF5ZGdv/dg333yTOXPm0KdPn3X71hazdOrUiZKSEr7//ntKSkoA1n088MADefzxG3n44Qyyssr+HipaZib89a/BBIeSJEmSJEmSVBGSSbjgArjkEqhbN+w0kiRJkiRJkiRJkiRJkiRJkiRJkiRJkiRJ2hKLVyRJkiRVKqtXw5AhkJsbdpLysWYNDB48f7OvJ5NJAH788UcApk6dCgSlK7FYDID58+ezePFi2rVrR0ZGBsC617p3787pp5/O2WfHOOII+PnlKik9HQ48EP74x7CTSJIkSZIkSdqVvPQSLFoEl18edhJJkiRJkiRJkiRJkiRJkiRJkiRJkiRJkiRtjcUrkiRJkiqVp56CgoKwU5SnDN55pzFffLEAKC1aWSsSiQDQpEkTatWqxbPPPsuHH34IBGUsb775JkOGDCE7O5urr76aNm3abHKUSARefBF69AgKTKqatDTYZx944w34uVNGkiRJkiRJksrdqlVw2WXw8MOQkhJ2GkmSJEmSJEmSJEmSJEmSJEmSJEmSJEmSJG1NJPnLWX4lSZIkKSTJJLRqBfPnh52kvOVy0kmzeP75AzZ6JZlMEolEmD17NjfddBPPPPMMtWrVonPnzgBMnTqVgoICrr32Wi655BJq1qy5xZHy8uCww2DatGC9KkhLgzZtYMIEqF077DSSJEmSJEmSdiXnnQfRKDz4YNhJJEmSJEmSJEmSJEmSJEmSJEmSJEmSJEmStC0sXpEkSZJUaYwZA7/5DWRnh52k/GVkrGbBggT16tXZ7DFLly7liiuu4IsvvmDFihVkZmZy5JFHcs0119CkSZNtHisvL3hfJ0yA3NwyCF+OMjJgn33gvfegVq2w00iSJEmSJEnalXz8MQweDF99BXXqhJ1GkiRJkiRJkiRJkiRJkiRJkiRJkiRJkiRJ28LiFUmSJEmVxlFHwVtvwa7wV0o0msPjj2czdGjjdfsSiQQlJSWkpKRQVFRESkoKxcXF5OXlMX/+fNq1a0c8Ht+h8YqK4JRTgvc3J6es7qJsZWXBQQfB668HBSySJEmSJEmSVFGKiqBzZ/jLX+CEE8JOI0mSJEmSJEmSJEmSJEmSJEmSJEmSJEmSpG0VDTuAJEmSJAEsWgTvvbdrlK4AJBJZPPhgjXXbc+bMYcCAAfzxj38EIBKJABCPx6lZsyZ77733DpeuAKSkwEsvwfDhULNmsF1ZxGJB6crtt8M771i6IkmSJEmSJKni3XkntGgBgweHnUSSJEmSJEmSJEmSJEmSJEmSJEmSJEmSJEnbI5JM7irTGkuSJEmqzG69FW68EfLzw05ScVJSSpg3L0aTJjB37lz22GMPANasWUNWVla5jbt4MZx+OkyYADk55TbMNsnKgo4d4YUXoHXrcLNIkiRJkiRJ2jV9+y0ceCBMnuxzSkmSJEmSJEmSJEmSJEmSJEmSJEmSJEmSpKomGnYASZIkSQJ4551dq3QFIC0NJk2C4uJidt99d+69914++eSTci1dAWjaNHi/hw+HmjUhNbVch9ukeBwyM+H224MCGCczlCRJkiRJkhSGZBLOPx+uvtrnlJIkSZIkSZIkSZIkSZIkSZIkSZIkSZIkSVWRxSuSJEmSKoUvvtix84YMCSbGW7tsTZ8+Gx6/uWXEiNJzPvhg285p1Wr7suflRZk0CWKxGAAXXXQR3bp1276L7KBIBE49Fb7+Gi64AGrUCJbylpUVFK6cdRbMmBGMHYmU/7iSJEmSJEmStCkvvABLlsCll4adRJIkSZIkSZIkSZIkSZIkSZIkSZIkSZIkSTvC4hVJkiRJoVu6FHJywk6xoaKi8j+npCTCRx9BJMTmkSZN4O67YdkyePBB2GefoBjl5y6YMhGJBIUre+wRjLV0KQwfvv1FNZIkSZIkSZJUllauhCuugEcegZSUsNNIkiRJkiRJkiRJkiRJkiRJkl5/GIkAAQAASURBVCRJkiRJkiRpR8TDDiBJkiRJU6ZAWhoUFJT/WJ9/DoccsvH+Ro3g5Zch+nM95Usvlb520UVQu/bG51x9NfzmN8H6+PGwaNH255k2DZLJoJwkTOnpcNppwfLZZ3DPPTB6NCxfHhSx5Odv++cnNRUyMiA3F+rVgz594LLLoHv38O9TkiRJkiRJUtWSnR0seXnBM8p4PHj+mJEBdevu3DPHa66BY48Nnl1KkiRJkiRJkiRJkiRJkiRJkiRJkiRJkiSparJ4RZIkSVLoJk0KSjoqwurVQUnKL914Y2npytSpQenIWl9+ufHxtWoFhSJrDRu2Y3kKCoLClubNd+z88tC5Mzz9dLC+enVQVjNlCnz4IUyeDCtXQlERFBcHx8TjwVKnDhxwQPC+dO0aXKdu3dBuQ5IkSZIkSVIVs2JFUAw9eXLwPHLKlOB5ZEpK8Pw2Gg2KrBMJKCkJtvfZB3r3DspTunSBNm22rYxl3Dh44w346qvyvy9JkiRJkiRJkiRJkiRJkiRJkiRJkiRJkiSVH4tXJEmSJIXu449LSzzCkJ4O559fun3nnVs/55xzgvIVgK+/hn//e8fGTksLil4qU/HK+tYWzPTpA5dfvuFriUTwcW1hjSRJkiRJkiRtr8WLYfhweOQR+PFHyMyEvDwoLCw9ZkvPjydPDgpaatYMjksm4cgj4corgzKWTZWwFBbCuefCPfdA7dplfkuSJEmSJEmSJEmSJEmSJEmSJEmSJEmSJEmqQE6PK0mSJCl0y5eHO/6QIdCwYbA+fz688MKWj4/F4OKLS7fvvjuYzG9HJBKwatWOnRu2aNTSFUmSJEmSJEnbL5mEDz+EX/8adt8dbr8dliyBoiL46acNS1e29XqrV0NublDa8tpr0L8/tGsHjz0GOTkbHj9sWDDucceV3T1JkiRJkiRJkiRJkiRJkiRJkiRJkiRJkiQpHE6RK0mSJCl0+fnhjn/ZZaXr990HxcVbPv7EE6FFi2B92TJ48skdH7ukJJgIUJIkSZIkSZKqu0QiKEJp3TooXXnzTSgoKPtnxIlEULYye3bw/LdRI7jgAvjxx2DfXXfB/fdDJFK240qSJEmSJEmSJEmSJEmSJEmSJEmSJEmSJKnixcMOIEmSJElhFq8cfTTstVewvno1PPLI1s+54orS9Qcf3Ln8iUT4xTOSJEmSJEmSVN7mzoWTToKvvgpKUSpKdnbw8fHH4bnngtKXa68NPkqSJEmSJEmSJEmSJEmSJEmSJEmSJEmSJKnqi4YdQJIkSZJisfDGXr9E5dFHg/KVLTnsMOjcOVjPy4P779+58SORcO9fkiRJkiRJkspTIgEPPAAdO8KUKRVburK+wkL46SeYNg3GjoUffwwnhyRJkiRJkiRJkiRJkiRJkiRJkiRJkiRJksqWxSuSJEmSQpeeHs64XbtC797BelER3HPP1s9Zv6jl6adh+fKdyxCNQkbGzl1DkiRJkiRJkiqjuXPhoIPg6qshNxdKSsJOBMkk/Pe/0LYtjBoVdhpJkiRJkiRJkiRJkiRJkiRJkiRJkiRJkiTtLItXJEmSJIWuPIpXrr8+mEAvmYQRIzZ9zPolKi+9BAsWbPma7dvDwIHBeiIBd9658zmj0fCKZyRJkiRJkiSpvIwdC/vtB1OmQE5O2Gk2VFAAq1bB734XPCdOJsNOJEmSJEmSJEmSJEmSJEmSJEmSJEmSJEmSpB1l8YokSZKk0O2xR8WP2bIlHH986fawYVs/5/LLg6IUgP/8B775ZudzRCLQosXOX0eSJEmSJEmSKov//hcGDIDsbCgpCTvN5uXmwvDhcOaZQdm2JEmSJEmSJP0/e3ceXmdZoI//Psk5SdO9tdCWUihLgSJbKXspmzjDorIpCKgogwqjgjoO6rgA464jOqjg8GOrOA6gIKiIgOyyU6AsxQKVUigtpaUL3ZKTnPP7I98GCoVuSU4Ln891nSvv9jzP/SaRpunxvQEAAAAAAAAAAAAAWP8oXgEAAGpu3Likqal71zzttKRYbN++6abk4Yff+voNNkg+8pFX91elqGVVLF6c7LRT58wFAAAAAFBrf/pTcuSR7b/7XB8sXpxccUVy3HHKVwAAAAAAAAAAAAAAAAAAAADWR4VqtVqtdQgAAOCd7b77kve+N1mwoNZJut/w4cm0abVOAQAAAACw9m69NTn00PWndOW1evZMPvrR5LzzkkKh1mkAAAAAAAAAAAAAAAAAAAAAWFV1tQ4AAACwww7r54P4OsNuu9U6AQAAAADA2nvkkeR971t/f9e7eHFy6aXJWWfVOgkAAAAAAAAAAAAAAAAAAAAAq0PxCgAAUHM9eiTDh9c6Rffr0SPZZ59apwAAAAAAWDstLcmRRyaLFtU6ydpZvDj54Q+T+++vdRIAAAAAAAAAAAAAAAAAAAAAVpXiFQAAYJ2w++61TtD9GhqSMWNqnQIAAAAAYO2ceWYyY0atU3SOJUuSD30oaW6udRIAAAAAAAAAAAAAAAAAAAAAVoXiFQAAYJ1wxBFJnz61TtG92toUrwAAAAAA67eHHkp++tNk8eJaJ+k8L72UfO1rtU4BAAAAAAAAAAAAAAAAAAAAwKpQvAIAAKwTDj88qXsH/Q2lVEpOPDHp0aPWSQAAAAAA1kxLS/KhDyVLltQ6SedavDg599zk/vtrnQQAAAAAAAAAAAAAAAAAAACAlXkHPdYYAABYlzU0JCef3P7xnaC+Pjn11FqnAAAAAABYc2edlcyYUesUXWPJkvZSmZaWWicBAAAAAAAAAAAAAAAAAAAA4K0oXgEAANYZn/lMUijUOkX3GDMm2XLLWqcAAAAAAFgzr7yS/OQnyeLFtU7SdebMSa68stYpAAAAAAAAAAAAAAAAAAAAAHgrilcAAIB1xvDhybhxtU7R9fr0Sb785VqnAAAAAABYc5demtS9zd91snBh8oMf1DoFAAAAAAAAAAAAAAAAAAAAAG+lUK1Wq7UOAQAAsMyNNyZHHJEsWlTrJF1n0KBk5sykvr7WSQAAAAAAVl+1mmy+eTJ1aq2TdL2ePZO770522KHWSQAAAAAAAAAAAAAAAAAAAABYkbpaBwAAAHitAw9MRo9OisVaJ+kaPXsmP/+50hUAAAAAYP31t78lL71U6xTdo7k5+clPap0CAAAAAAAAAAAAAAAAAAAAgDdTqFar1VqHAAAAeK3nnktGjUoWLap1ks7V0JC85z3JtdcmhUKt0wAAAAAArJkPfCD505+Sd8o7Tpqakpkzk759a50EAAAAAAAAAAAAAAAAAAAAgNerq3UAAACA1xs+PPnJT5JevWqdpHP16JFcfLHSFQAAAABg/TVnTnLDDe+c0pWk/Xe6//d/tU4BAAAAAAAAAAAAAAAAAAAAwIooXgEAANZJJ52UjB6dFIu1TtI5evZMzj8/GTy41kkAAAAAANbcvfcmjY21TtG9Fi9Orruu1ikAAAAAAAAAAAAAAAAAAAAAWBHFKwAAwDqpUEh+85u3xwP8SqVk332To4+udRIAAAAAgLVz333tRSRv5oQTkmr11deq2H775Cc/Sf72t2TRolfHPvPMiq/faafkO99Jbr89efbZ9jwLFyYPP5x885tJr17LX18qJZ/8ZPK//5s8/ngye3bS3Jy88EJy1VXJPvusPOP996/avQAAAAAAAAAAAAAAAAAAAADQvQrV6qo+5gIAAKD7XX11ctxxyZIltU6yZurrk2HDkgkTkkGDap0GAAAAAGDt7L9/cuutb37+hBOSSy55db9QWPmcp52W/PSnbzw+dWqy2WZvPH7eecnJJ7/5fI8/nuy1V7JgQfv+4MHJzJlvneGTn0wuuODNz5dKyZw5SZ8+bz0PAAAAAAAAAAAAAAAAAAAAAN2rrtYBAAAA3srhhyc//3nS1FTrJKuvUEgGDkz+9jelKwAAAADA28PEiZ0/57x5yXXXJd/6VnupyqqYM6e9rOWww5JDD02uuOLVc+9+d3uZy+vddltyyinJgQcm//qvyaxZr547++y3/j10z57JQw+tWjYAAAAAAAAAAAAAAAAAAAAAuk+x1gEAAABW5sQTk/nzk699LVmypNZpVk1dXdK/f3Lnncnw4bVOAwAAAACw9l58MVm8uPPnHT++/ZUkJ5zQXo7yVn7zm+Tf/z1ZuPDVY9ddl2y9dbLjju37e+zx6rlFi5J99knuuOPVYzfdlMycmVx1Vft+nz7Jdtsl99+/4jWXLk0mTGifBwAAAAAAAAAAAAAAAAAAAIB1R12tAwAAAKyKL3whOeecpKmp1klWrlhMBg9OHnggGTmy1mkAAAAAADrHgw8mPXrUOkV7gcprS1eSpFpNnnzy1f3Xnl+4cPnSlWUmT15+//VzvlZzc3L77aufFQAAAAAAAAAAAAAAAAAAAICupXgFAABYb5x0UjJ+fNKzZ1K3jv5tpmfPZPPNkwkTks02q3UaAAAAAIDO89JLSVtbrVOs2MCByXve8+r+H/6w8jHHHPPq9pNPJk888dbXz5y5ZtkAAAAAAAAAAAAAAAAAAAAA6Drr6KOKAQAAVuxDH0oeeSQZPTrp1avWaZbX1JScdlry6KPJ0KG1TgMAAAAA0LmWLl03i1f69k2uuaa9fCVJrrsu+c1v3nrMMcck//Ef7dstLcknP7nydZYsWbucAAAAAAAAAAAAAAAAAAAAAHQ+xSsAAMB6Z4stkvvuS7797aRnz6Suxn+z6dmzPdOddybf/W7S0FDbPAAAAAAAXWHJkqRSqXWK5Q0blvztb8nee7fv33RTctRRSbX65mM+//n2YpZisb1M5uijk9tvX/laS5d2SmQAAAAAAAAAAAAAAAAAAAAAOpHiFQAAYL1UV9f+cLxHHklGj0569er+DPX1SVNTctppyaRJ7TkAAAAAAN6uCoVaJ1jedtsld9+dbL99+/7llyeHHNJeEPNmzj47+clP2n/HPG9ecvDByTXXdEtcAAAAAAAAAAAAAAAAAAAAALqA4hUAAGC9tsUWyX33JRde2F580tTUXojSlXr2THr0SI4/Prn//uS7300aGrp2TQAAAACAWuvRo+t//7qq9tsvueOOZPjw9v3/+q/kwx9OWlpWfH1DQ3sxyxe+0L7/7LPJ2LHJrbeu+po9eqxNYgAAAAAAAAAAAAAAAAAAAAC6QrHWAQAAANZWXV1yzDHtr8ceS37yk+T//q/9+KJFnbNGoZD06pX075/8+78nJ5yQ9OvXOXMDAAAAAKwPmpraf++6Js44IznzzPbtSy5JPvGJV88NH57svHP79rKPSXsJ9mGHtW/Pnp3ceWf79uGHJ5ddljQ2tu//5jfJ1Ve3F6kss3RpMmFC+3aPHslf/pLsu2/7/ty57b/nHTBg+TFPPpm89NKb30PPnqt+vwAAAAAAAAAAAAAAAAAAAAB0D8UrAADA28p22yUXXpj89KfJr37VXsDyyCNJuZw0NCQLFyaVysrn6dGj/frFi5OhQ5M990xOPjnZb7/2EhYAAAAAgHeaIUOS+vrOn/eAA9rLWF5vww3bC1WS5NZbk/33b98+7LBXS1eS5Ljj2l+vNXVqstlm7duDB79aupK0F65cccUb1/v4x5Px498857Bhb3kbAAAAAAAAAAAAAAAAAAAAANSA4hUAAOBtqU+f5DOfaX9Vq8n06cmECcl99yW33ZY880zS3Jy0tCRtbUmp1P6gvl69ktGjk332ScaMSXbaKendu9Z3AwAAAABQezvvnCxZUusUtdGjR/vvjQEAAAAAAAAAAAAAAAAAAABYtxSq1Wq11iEAAAAAAAAAAFj3bbBBMnt2rVN0v759k+uuS/baq9ZJAAAAAAAAAAAAAAAAAAAAAHituloHAAAAAAAAAABg/TB6dK0T1MbixclOO9U6BQAAAAAAAAAAAAAAAAAAAACvp3gFAAAAAAAAAIBVst9+SalU6xTdb6ONkp49a50CAAAAAAAAAAAAAAAAAAAAgNdTvAIAAAAAAAAAwCrZZZd3ZgHJbrvVOgEAAAAAAAAAAAAAAAAAAAAAK6J4BQAAAAAAAACAVbL77klzc61TdK9evZJDD611CgAAAAAAAAAAAAAAAAAAAABWRPEKAAAAAAAAAACrpF+/5LDDkrp32DtOjj661gkAAAAAAAAAAAAAAAAAAAAAWJF32GMwAAAAAAAAAABYG1/6UtKjR61TdI9SKTnhhKRnz1onAQAAAAAAAAAAAAAAAAAAAGBFCtVqtVrrEAAAAAAAAAAArD9GjUr+/vdap+h6TU3Jww8nW21V6yQAAAAAAAAAAAAAAAAAAAAArEhdrQMAAAAAAAAAALB++fKXk169ap2i6+24o9IVAAAAAAAAAAAAAAAAAAAAgHWZ4hUAAAAAAAAAAFZZc3MyZ06yeHGtk3St3r3bC2YAAAAAAAAAAAAAAAAAAAAAWHcpXgEAAAAAAAAAYKVaW5OLLkq23jq5+ebki19MevWqdaquUSgkm2ySvO99tU4CAAAAAAAAAAAAAAAAAAAAwFsp1joAAAAAAAAAAADrrkolueKK5IwzkqFDk//932Ts2KStLbnxxuSxx9qveTvp0SP57W+TonfWAAAAAAAAAAAAAAAAAAAAAKzTPB4CAAAAAAAAAIA3qFaTP/0p+frXk8bG5Oc/Tw48MCkU2s/X17cXsowenSxZUtusnalXr+QrX0m23bbWSQAAAAAAAAAAAAAAAAAAAABYmUK1Wq3WOgQAAAAAAAAAAOuOm29O/uM/kkWLkm9/O/nAB14tXHm9H/wg+da32q9d3xUKyahRycSJSbFY6zQAAAAAAAAAAAAAAAAAAAAArIziFQAAAAAAAACAt4mHHnooo0ePXuPx99yTfO1rybRpyX/+Z3LMMUld3VuPaWtLdt45eeyxpFJZ46XXCU1NyQMPJNtuW+skAAAAAAAAAAAAAAAAAAAAAKyKlTwaAwAAAAAAAACAdd3ll1+eAQMGZLfddstzzz23RnMsXZqcfHJy7LHJpEntH1dWupIk9fXJlVcmffqs0bLrjJ49kx/8QOkKAAAAAAAAAAAAAAAAAAAAwPpE8QoAAAAAAAAAwHrq2WefzZe//OUcf/zxeeWVV9LW1paLLrpojeYqFpMHHkhOOikplVZv7JZbJjffnPTqtUZL11zPnsm//Vvyuc/VOgkAAAAAAAAAAAAAAAAAAAAAq0PxCgAAAAAAAADAemjp0qU5//zz86Mf/Si77bZbfvGLX2TIkCH52c9+lmeeeWa15ysW219rauedk+uuW//KV3r2TE48MTnrrFonAQAAAAAAAAAAAAAAAAAAAGB1KV4BAAAAAAAAAFgPVavVDBw4MJ/+9Kdzxx135NOf/nSOOeaYvPzyyzn33HNrkmncuOTqqxelR49ykmpNMqyOnj2TU09NzjknKRRqnQYAAAAAAAAAAAAAAAAAAACA1VWoVqvr/lMuAAAAAAAAAAB4g3nz5qVUKqVnz54pFAp55JFH8v73vz9z587Nfffdl2222aZb89x444359re/ndtvn5fk5iS9kzR2a4ZV1dSUnHlmcvrptU4CAAAAAAAAAAAAAAAAAAAAwJpSvAIAAAAAAAAAsI569NFHc80116RXr14ZPnx4xo0bl8GDB7/lmK9+9av5wQ9+kH/913/Nz3/+825KmrzyyivZdddds3Dhwpxwwgl517u2yX/8x+C0tOydarVnt+VYmaampH//5PLLk3Hjap0GAAAAAAAAAAAAAAAAAAAAgLWheAUAAAAAAAAAYB0zffr0fOlLX8oVV1yRxsbGLF26NEmy22675fvf/37222+/N4ypVCqpq6vL5MmTc+ihh2b69Om59957s8MOO3RL5k9/+tP5/e9/n5/85Cc5/vjjkyTXX399PvShy9PW9j9paalLa2t9t2R5M01Nycc/nvzXfyU9150uGAAAAAAAAAAAAAAAAAAAAADWUF2tAwAAAAAAAAAA8KoXX3wxn/zkJ3PllVfmi1/8Yq666qpMnTo1X/jCF/Loo4/m+OOPz3XXXZckaWtr6xhXV9f+NpCtt946H/nIR9Lc3Jz//u//TpJUq9VUKpUuy/z000/nmmuuyRFHHJFDDz2043hDQ0MWLrwkO+98TFpb/5xkYZdleCtNTcnQocn11yfnnqt0BQAAAAAAAAAAAAAAAAAAAODtQvEKAAAAAAAAAMA6YFkxyhVXXJEbbrghn/3sZ/Pd7343Bx10UDbZZJN8+9vfzte//vXMmDEjp512Wsrlcurr61c4x8c//vFss802GT9+fO65554UCoXU1dWlpaUlixcv7vTsTz/9dObOnZvRo0enf//+SZJyuZy77747SbLllv3yu9+15Mc/fiEDBz6TZHGScqfneL0+fZJ3vSv56leTp59Oxo3r8iUBAAAAAAAAAAAAAAAAAAAA6EaKVwAAAAAAAAAAamTx4sVpaWlJktTVtb+N469//WsqlUo+8IEPpFQqpa2tLUnS1NSUI488MsOHD8/TTz+dH/3oR0mSarXaMV9dXV2q1WpGjBiRj3zkI6lUKjnvvPPS0tKS6667Lp/73Ody1VVXpbW1tVPvo6mpKeVyOU8//XSam5uTJLfcckt+/etfZ8yYMbn44otz1FFH5Ytf3Cpz5myWT37y/CSXpFgsp1evTo2SUinp0SPZc8/k179OZs5MvvGNpGfPzl0HAAAAAAAAAAAAAAAAAAAAgNor1joAAAAAAAAAAMA7TUtLS37wgx/kjDPOyKWXXprjjz8+bW1tWbhwYSqVSnr06JHGxsYkSX19fdra2lJfX59CoZByuZwkOfvss3PKKadkwIABqVarKRQKSZJyuZyGhoaceuqp+e1vf5vf/OY3mT9/fu6+++689NJLGTZs2HJlLZ2hf//+2WCDDXLuuedm4cKFede73pULLrggL730Uv7yl78kSSqVSsrlchobG/PRj47JBRfsm1NPnZ4ttzwz556bTJ7cXphSqSSLFq362g0NSVNTsnhxMmhQcuSRyWmnJSNHduotAgAAAAAAAAAAAAAAAAAAALAOUrwCAAAAAAAAANCNvvWtb+UHP/hBFi9enCR57LHHkrQXrPTr1y/Dhg3L0qVL8/vf/z677LJLSqVS6uvrkyQTJkxIuVzOtttum0mTJuXSSy/NqaeeulzxSkNDQyqVSp555pn069cvbW1t+cMf/pADDzww3/ve9zJmzJhOv6cdd9wx5513Xs4444ycf/75SZIjjzwyM2bMyIYbbpgkqaurS0NDQ5Jk+vTp/+9+63LKKckppyTlcvLEE8mECcmdd7a/pkxpP14sJvX17aUsbW1JtZoMGZKMGZPst1/7x9Gjk379Ov3WAAAAAAAAAAAAAAAAAAAAAFiHKV4BAAAAAAAAAOgGZ599dr797W9n8eLFOeKII9K/f/9cdNFFKZVKSZKWlpY0NDTkE5/4RC699NKce+656d27d77whS9k5syZueWWW/Ktb30rn/rUp/KBD3wge+65Z2644YZ89rOfTV1dXcc6L7zwQs4888zcfPPN+cc//pF99tkn3/ve97Lnnnt2yX21tramWCzm0EMPzfbbb58pU6akvr4+O+20UzbffPPcfPPN2WmnnZIkhUIhL774Ym688cbU19fn4x//eMc8pVKyww7tr0984tX529qSpUvbX6VS0tTUXsTy/3pmAAAAAAAAAAAAAAAAAAAAAHgHq1v5JQAAAAAAAAAArKmf//znGTZsWE4//fTsu++++dWvfpULL7wwBx98cMrlch5//PEkSUNDQ5Jk9913z3/8x3+kf//+OfPMM7PVVltlzz33zCmnnJJBgwblsMMOyzbbbJMRI0akXC6npaUl1Wq1Y70NN9ywo9Dluuuuy6233tolpSunn356nnrqqRSLxSRJY2NjRo4cmYMOOijvfe9709TUlK222ioXXHBB/vSnP+WZZ55JtVrND3/4w/z617/OZz/72WyyySYrXae+PunVK3nXu5K+fdvLV5SuAAAAAAAAAAAAAAAAAAAAAJAkheprn7wBAAAAAAAAAECneeqpp/L+978/Q4YMyac//enst99+GTp0aJJk6tSpGTlyZMaNG5crr7wyAwYMSFtbW+rr67N48eI8+OCD+dGPfpRKpZK2trYceeSROemkk5Ikzz33XMaOHZsNN9wwDzzwQMd6ra2tKRaLeeqppzJy5Mguu6/LL788xx57bHbfffeMHz8+W221VUf21/r5z3+eL3zhC+nVq1eGDh2aefPm5cUXX8x+++2Xm2++ucvyAQAAAAAAAAAAAAAAAAAAAPDOUKx1AAAAAAAAAACAt6sRI0bkd7/7Xfr06ZNNN910uXNz587NwIEDUy6X069fv1Sr1Y7ikqampuy9997Ze++9s2TJkjQ1NS03tlwuZ/r06TnuuOOWO14str8VpCtLVyqVSj73uc+lR48eefjhh/N///d/OeOMM95QupIkxx57bGbNmpWrrroqL7/8cl5++eWcfvrp+ehHP9pl+QAAAAAAAAAAAAAAAAAAAAB45yhUq9VqrUMAAAAAAAAAALwTLHubRqFQyPz587P55punXC7nqaeeyuDBg1c4prW1taNQJUmmT5+ez33uc/nzn/+cW2+9NXvssUe3ZF/m1FNPzUUXXZQvfvGL+c1vfpN//OMf+eEPf5jTTjst9fX1qaure8OYSZMmpVQqpVKpZOutt+7WvAAAAAAAAAAAAAAAAAAAAAC8fb3xSRcAAAAAAAAAAHSJQqGQQqGQSqWS3r17Z6eddkrPnj0zY8aMNx2zrHRl+vTpueKKK/L5z38+f/3rX/OlL32p20tXJk+enJ///Of5l3/5l3zlK1/Jj370oxSLxVx44YV54okn3lC6UqlUkiTbbrttRo4cqXQFAAAAAAAAAAAAAAAAAAAAgE6leAUAAAAAAAAAoJvV1dVl0aJFKRQKmTVrVnr16pUkqVarb7i2ra0tRx99dA488MB8+tOfzl//+td885vfzLe//e3ujp1PfepT2WKLLXL00UenZ8+eOeKII/L1r389kydPzkc/+tE89thjSV4tXHl9EQsAAAAAAAAAAAAAAAAAAAAAdKZirQMAAAAAAAAAAKxPpk6dmmuvvTZDhw7N4MGDM3bs2NWeo1qtpm/fvhk6dGiS5P7778/IkSNTKBSWu65SqaS+vj77779/2tra8i//8i/57Gc/mx49eqz2mq2trXnxxRfzwgsvZN68eWlubk65XE6lUkmpVEpDQ0OampoyZMiQbLTRRunTp89y46+44orccccd+dGPfpQ99tij4/gpp5yS+++/P9dee20uuOCC/PSnP1W4AgAAAAAAAAAAAAAAAAAAAEC3ULwCAAAAAAAAALAK5syZk9NPPz2XXnpp6uvr09zcnEKhkI997GP5xje+kc033zzVavUN5SlvZauttkpdXV3q6+tXeH7ZXKecckpOOumklEqlVZ577ty5efrppzNt2rQ8//zzWbBgQUqlUiqVSsrl8puu19DQkLa2ttTX12fw4MEZMWJEhg8fnhNOOCHjxo3L4Ycfnvr6+lQqldTV1WWDDTbIz372s8yePTvnnHNONthgg3z5y19OsehtKQAAAAAAAAAAAAAAAAAAAAB0LU+4AAAAAAAAAAC6TLVazYIFCzJjxowsWLAgra2taW1tTbVaTbFYTLFYTFNTU4YMGZJBgwalrq6u1pFXqFwu5+STT85f/vKXnHLKKRk7dmzmz5+fyy67LOPHj8+0adPym9/8JoMHD16l+ZYVqpTL5VQqlTzzzDNJ0lFm8vrrkqxS6UqlUslTTz2VO++8MzNmzEiStLa2dpxvbm5+y/HVarXjmtbW1kybNi3PPfdcisViTj/99AwePLjjHpflrFarGTFiRE477bQcd9xx+dnPfpa99tor+++//0rzAgAAAAAAAAAAAAAAAAAAAMDaKFSr1WqtQwAAAAAAAAAAbw+LFy/OtGnTMn369Dz77LN58cUXU6lUUl9fn7a2tlQqlVQqlSTtpSJ1dXWpr69PkrS1tWXgwIHZZJNNsvHGG2f48OF517veVcvb6fD73/8+Rx11VE466aT87Gc/S2NjY5JkyZIlOeigg3LHHXfk1FNPzVe+8pUMGTIk1Wp1udKU12tra0t9fX3++Mc/5rDDDstJJ52UX/7yl2tcPLNo0aJMmDAh9957b1pbW9PS0rJG86xMsVhMtVrN5ptvnr322iubbrrpcvd54YUX5lOf+lS23XbbXH755dl22227JAcAAAAAAAAAAAAAAAAAAAAAJEmx1gEAAAAAAAAAgPVbtVrN888/n7vuuitPP/106uvr09LSkmq12nFNa2vrCse1tbWlra2t49hLL72Ul156KY888kiq1WoGDRqUsWPHZtSoUR0FLd1pWYHKAw88kCQ54YQT0tjYmEqlktbW1jQ1NeXMM8/Maaedll//+tcZM2ZMPvrRj75l6UqSjntpbGxMQ0NDqtVq6urqUqlUVqt8pa2tLbfddlvuvvvuJCv+PHemZfM/9dRTmTp1avr3758PfehDGTRoUAqFQg499NAcdthhufrqq3PWWWflV7/6VUdJDQAAAAAAAAAAAAAAAAAAAAB0NsUrAAAAAAAAAMAaaWlpyaOPPpo777wzCxcuTLlcTtI55R/L5po5c2b++Mc/5k9/+lN22WWX7LrrrunXr99az7+qlhWoPPHEE0mShQsXdpxraGhIkuy333756Ec/mm984xv53e9+l7333jubbbZZR2nLiiw7VywW09LSkpaWliRZrdKVmTNn5re//W1eeeWVLi9cWZFyuZyXXnop559/fsaNG5e99947Q4YMycUXX5xyuZzf/va3GT16dL7yla90ezYAAAAAAAAAAAAAAAAAAAAA3hlW/WkdAAAAAAAAAABJKpVK7rrrrvzXf/1Xrr/++sydO7ejKKUrtLS0pLm5Offcc09+/vOf57e//W2WLFnSZeutyJ577pkkue+++5K8WpCyrEDlkEMOyW677Zbbb789EydOTJIVlq5Uq9Xlzh1wwAGZMGFCxo8fv8pZ2tracvPNN+fCCy/Myy+/3KWf+1XR2tqav/3tb/nlL3+ZmTNnpl+/fjn55JOTJPX19TXNBgAAAAAAAAAAAAAAAAAAAMDbm+IVAAAAAAAAAGCVzZkzJ+eff35uvfXWlMvlbi39aGtrS2trayZPnpxzzjknkydP7ra1t9122/Tu3TsPPvhgnnvuuSSvlq4kybvf/e4ccMABmT9/fiZMmJCkvaAmSZ599tn87Gc/S6VSSaFQ6Di+zOjRo1c5x+zZs3PuuefmnnvuSWtra2fcWqcol8t56aWXcuGFF+bOO+/MIYcckjvvvDP//u//XutoAAAAAAAAAAAAAAAAAAAAALyNKV4BAAAAAAAAAFaqUqnkrrvuyi9/+cvMmjWrWwtXXq+trS1Lly7NlVdemSuuuCJLlizp8jX33HPPjBo1KrfffnseeOCBJOkoXVlWpLLffvslSf785z8nSerq2t+W8bWvfS2nnXZavva1ry13fHXNmDEjF1xwQV5++eWafv7fSmtra2677bb8+c9/zh577FHrOAAAAAAAAAAAAAAAAAAAAAC8zSleAQAAAAAAAADe0ty5c3P++efn1ltvTWtra6rVaq0jJUnK5XKefPLJnHPOOXn66ae7dK2BAwfmwx/+cObNm5fLL788zzzzTJKkWq12FKnsu+++2WijjbJkyZLMnDkzbW1tSZJPfOIT6dWrV8aMGbPG60+bNi0XX3xxmpub1/5muli5XM7EiRNz1VVXdZTSAAAAAAAAAAAAAAAAAAAAAEBXKFTXlaehAAAAAAAAAADrnBdffDGXXHJJmpub15nClRUpFos55JBDMnr06C5b4+WXX84HPvCBPPTQQznjjDPyb//2b6mvr09bW1vq6+szbdq07Lzzztl6661z5513dtq606dPz/jx41Mulzttzu5QKpUyatSoHH744SkUCrWOAwAAAAAAAAAAAAAAAAAAAMDbUF2tAwAAAAAAAAAA66bnn38+F110UZYuXbpOl64kSWtra/785z/nrrvu6rI1Bg4cmC996UsZMGBAvvWtb2X8+PFJkvr6+sydOzf/8z//kwULFuSYY45Jkk75nM2aNSuXXnrpele6kiTlcjlPPPFErr/++nX++wcAAAAAAAAAAAAAAAAAAACA9VOh6skWAAAAAAAAAMDrzJgxI5dccklaWlpqHWW1lEqlHHDAAdljjz26ZP62trb8+te/zic+8Yk0NTXlmGOOyfDhwzN16tRcccUVGTt2bC6++OIMHz58rddqbm7Oz372syxatKgTktdOqVTKwQcfnNGjR9c6CgDriSVLkiefTBYtSpYuTZqbk4aGpKkp6dkzGTky6dWr1ikBAAAAAAAAAAAAAAAAAIB1QbHWAQAAAAAAAACAdcvs2bMzfvz49a50JUnK5XJuuummNDU1Zccdd1zt8c3NyaOPJu9+d/vD3V+vvr4+J5xwQtra2nLRRRflkksuSa9evdLY2JjPfOYz+fa3v50ePXp0wp0k1113XZqbmztlrloql8v5y1/+ki222CJ9+/atdRwA1jFLliQTJyYPPJDcfnty333J9OntBSuFwhuvr1aTxYuTIUOS3XZL9t03GTMm2WknZSwAAAAAAAAAAAAAAAAAAPBOVKhWq9VahwAAAAAAAAAA1g3Nzc352c9+lkWLFtU6ylopFov52Mc+luHDh6/S9a2tySWXJN/6VrLnnsn//m9SX//WYxYvXpzZs2dnypQpGTNmTKeWivzjH//IZZddlnK53Glz1lJdXV2GDx+eE044IYUVPUUfgHeUajW5+ebkhz9MbrmlveyspSVZunT15+rRI2loaC9wGTs2Of305J//Oamr6/zcAAAAAAAAAAAAAAAAAADAukfxCgAAAAAAAADQ4fe//30ef/zxtLW11TrKWuvTp08+97nPpVQqvek1lUpy+eXJN7+ZbLJJ8u1vtxev1FJzc3POOeecLF68uLZBOlmpVMrBBx+c0aNH1zoKADUyb15y8cXJj3+czJ+fLFzY+Wv07p306pV84QvJSScl73pX568BAAAAAAAAAAAAAAAAAACsO+pqHQAAAAAAAAAAWDdMmTIlTzzxxNuidCVJlixZkhtvvHGF56rV5Jprkp12Sv77v5Nf/jK56abal64kyXXXXZeWlpZax+h05XI5f/nLX7JgwYJaRwGgm738cvLxjydDhyZf/3oyfXrXlK4k7fO++GJy1lnJxhsnxx7bvg8AAAAAAAAAAAAAAAAAALw9KV4BAAAAAAAAANLc3Jyrrroq5XK51lE6TWtrax566KFMmzat41i1mtx4Y7LHHsk3v5l85zvJ3Xcn73lPDYO+xvTp0zNp0qS0trbWOkqXaG1tzbXXXlvrGAB0o2uuSbbYIrnssmTp0mTx4u5Zd8mS9vWuuirZaqvk8svbfw4AAAAAAAAAAAAAAAAAAADeXhSvAAAAAAAAAAD585//nObm5lrH6HStra353e9+l3K5nLvuSg44IPnMZ5IvfjF56KHk/e9PCoVap3zVnXfe+bYqv3m9SqWSKVOmZMGCBbWOAkAXe/nl5IMfTI47Lpk3L6nVjxktLcmCBcmJJyaHHprMmlWbHAAAAAAAAAAAAAAAAAAAQNdQvAIAAAAAAAAA73DTpk3LE088kba2tlpH6RKLFi3J5z53a449NvnoR5NJk5Jjjknq1rF3TSxevDhPPfVUrWN0iwceeKDWEQDoQn/4Q7LFFsmf/pQsXlzrNO0WL05uuikZOTK5/PJapwEAAAAAAAAAAAAAAAAAADrLOvYIEQAAAAAAAACgu91xxx0pl8u1jtFlKpXWDB36QB5/vJwTT0yKxVonWrEJEybUOkK3aGtry/333/+2LfoBeKf71reSY49N5s1LmptrnWZ5LS3JggXJiScmp5+eVKu1TgQAAAAAAAAAAAAAAAAAAKwtxSsAAAAAAAAA8A72yiuv5Jlnnql1jC7X0JA8/fTjtY7xpiqVSu655560trbWOkq3qFQqmTx5cq1jANCJqtXki19Mvv/9ZPHiWqd5a4sXJ+eem3zqU0mlUus0AAAAAAAAAAAAAAAAAADA2lC8AgAAAAAAAADvYPfff3+tI3SLlpaW3HnnnbWO8aaefvrpd0zpStL+9fjb3/5W6xgAdJJqNTn11OT889f90pVlFi1K/u//kk98oj0/AAAAAAAAAAAAAAAAAACwflK8AgAAAAAAAADvUG1tbbn//vvT1tZW6yjdYv78+XnhhRdqHWOFHn744bS0tNQ6RreaNWtWFi1aVOsYAHSCM89MLrqovcxkfbJoUXLllckXv1jrJAAAAAAAAAAAAAAAAAAAwJpSvAIAAAAAAAAA71CTJ09OpVKpdYxu09ramrvvvrvWMVZo+vTptY7Q7YrFYmbMmFHrGACspQsvTP7rv5LFi2udZM0sWpScf35y9tm1TgIAAAAAAAAAAAAAAAAAAKyJYq0DAAAAAAAAAAC18cADD6SlpaXWMbpNtVrNE088kUqlkrq6ulrH6dDS0pKFCxeu9Lodd9wxhx9+eMf+WWed9YZrzjjjjI7tq6++OhMnTnzLOevq6rL33ntn6NChGTZsWPr06dNx7pJLLsmzzz77pmM33XTT7Lbbbhk+fHiamprS3Nyc+fPn57nnnssNN9yw0lKfcrmc6dOnZ8stt3zL6wBYd02dmpx22vpburLM4sXJ17+eHHJIss02tU4DAAAAAAAAAAAAAAAAAACsDsUrAAAAAAAAAPAONWPGjFpH6Hb19fV56aWXMnjw4FpH6TBz5syUSqU0Nzd3+9qlUin777//ao878MADM3bs2OWOFYvF9OrVKxtttFFuuummlRavVCqVtyx2AWDdVq0mxx6bLF1a6ySdY+nS5Oijk4ceSurra50GAAAAAAAAAAAAAAAAAABYVYpXAAAAAAAAAOAdaOHChSmXyyu9bscdd8zhhx/esX/WWWe94ZozzjijY/vqq6/OxIkT33LOTTbZJNtss02GDx+evn37pmfPnmlra8vs2bPz2GOP5b777nvL0o5SqZSTTz45AwcO7Dh2ySWXrHKJx4wZM9ap4pUZM2akra2tJmtXq9VMnz49M2bMyPTp03PYYYetdMzo0aM7Sleam5tz33335fnnn09bW1v69euXTTfdNNVqdZXWnzlz5lrlB6B2zjsvefTRpEZ/hHW6ajWZMiX54Q+Tr3611mkAAAAAAAAAAAAAAAAAAIBVpXgFAAAAAAAAAN6BZsyYkWKxWJPCj3HjxmXLLbdc7lixWMywYcMybNiwbL311vnVr371puUdBx100HKlK6ujpaUlzz33XHbaaac1Gt8Vnn322bS2ttZk7ZaWllxwwQUd+ysrXqmrq8t+++3Xsf9///d/byi8efDBB1dr/UWLFqVXr16rPAaA2ps6NTn99GTRolon6VyLFyff+lZy+OHJqFG1TgMAAAAAAAAAAAAAAAAAAKwKxSsAAAAAAAAA8A40ffr0tLS01Gz9BQsWZOLEiZk2bVrq6+uz++67Z7PNNkuSjBgxIttvv30eeeSRN4zbaqutsvPOO6dcLqdUKq3R2s8999xaZe9sL774Yq0jrLKNN944ffv2TZLMnz8/m222Wd73vvelf//+WbhwYSZPnpxbb701S5cuXaX5isViZs+erXgFYD1z/PHJKv6nfr2zdGlyzDHJxIlJoVDrNAAAAAAAAAAAAAAAAAAAwMooXgEAAAAAAACAd6Bnn3021Wq1JmvffffdmTp1aiqVSsexKVOm5LTTTkvv3r2TtBd8vL54pWfPnnn/+9+fJPnrX/+agw8+eI3WnzNnTiqVSurq6tbwDjpXa2vrGo0744wzOjnJyg0ePLhju1+/ftl333079vv375/dd989m2++eS688MI0Nzev0py1LAACYPU98EDy8MNJW1utk3SNajV55pnkttuS/fardRoAAAAAAAAAAAAAAAAAAGBl1o0niAAAAAAAAAAA3eqll16q2dr/+Mc/litdSdrLR+bPn9+xv6Iyjve9733p3bt3pkyZkvvuu2+N1y8Wi5k7d+4aj+9sa1q8Ugs9evRYbn/WrFm57LLL8oc//CFLly5NkmywwQbZe++9V3nO9en+AUjOPjv5f//Jf9tatCj50Y9qnQIAAAAAAAAAAAAAAAAAAFgVxVoHAAAAAAAAAAC6X7lcXqNxZ5xxRicnaTdw4MAMGTKkY3/y5MnLnd9pp50yatSoLFmyJNdcc81arVUoFNLc3LxWc3Sm15fQrKqLLrroDcdOPPHEtY3zll5fknLDDTdkypQpSdq/hssKV0aOHJmbbrpppfNVq9W0tbV1flAAusTcucnvf5+s4R9d641qNbnppuSFF5KNNqp1GgAAAAAAAAAAAAAAAAAA4K0oXgEAAAAAAACAd6A1LfvoCn369Mmxxx6b+vr6JMmECRPy3HPPdZzv379/DjrooCTJtddem1deeWWt13x9gUgt1dXVrdG4136Ousu8efPedP+1242Njas0X6FQ6Pi6A7Duu+iiZA3/2FrvFArJL3+Z/Od/1joJAAAAAAAAAAAAAAAAAADwVhSvAAAAAAAAAMA70JoWr1x00UVvOHbiiSeucY4NNtggxx9/fPr165ckeeSRR3Lttdcud83BBx+cxsbGPPLII3n88cfXeK3XWpeKV4rF9eftG9OmTUulUukoi+nfv3/mzJnTsb3M/PnzV3nO9en+Ad7JKpXkxz9OFi+udZLusXRp8vOfJ9/4RlIq1ToNAAAAAAAAAAAAAAAAAADwZjy5AgAAAAAAAADegQqFwhqNe+655zotw6abbpoPf/jD6dGjR5LknnvuyfXXX/+G6/r27Zsk2WGHHbLDDjuscK6Pf/zjSZLvf//7aW5uXuna9fX1a5i683V18Ui/fv3y+c9/vmP/rLPOWu781ltvvcJxm2yyScfXZsqUKWltbc2iRYsyadKkbLfddkmS9773vSkWi2lqasouu+zSMfbRRx9d5XwNDQ2rfC0AtXPnncnChbVO0b1aW5MbbkgOPbTWSQAAAAAAAAAAAAAAAAAAgDejeAUAAAAAAAAA3oHq6urS1tZWs/W32267HHbYYSkWi6lUKrnhhhty7733dtv6XV12sjo23HDDvPzyyzVb/8Mf/vAKjx9wwAEd2z/96U8zf/78JMl1112XIUOGZNCgQRk8ePAbxv/973/Pgw8+uEprt7a2ZtCgQWuYHIDudOedydKltU7RvRYtSu64Q/EKAAAAAAAAAAAAAAAAAACsy9adp4gAAAAAAAAAAN2mWCymXC532fz9+vXL5z//+Y79s846q2N71113zcEHH5xCoZAkuffee/PCCy9k+PDhHdc0Nzdn1qxZSZK77rorPXv2fMMaBx10UMf2fffdl5dffjmtra0rzVatVlMqlVb7nrrKpptumqeeeqqmRTirY/HixbngggsyduzYjBo1Kv3790+lUsmsWbPy8MMPZ8KECas8V0NDQ3r16tWFaQHoLLfdlqzJjw4nnJBccsmr+//vj/+VOvTQ5DOfSXbdNenbN5k9O7n11uS7300ef3zFYxobk5NPTo4+Ohk1KmlqSmbNSiZNSsaPTy67bPWyVyrJ7bev3hgAAAAAAAAAAAAAAAAAAKB7KV4BAAAAAAAAgLeh2bNn54UXXsgOO+ywwvP9+/fPkiVLujlVu2233bajdCVJ9txzz+y5557LXTN16tSMHz8+SfLoo4+ucJ7XFq9MmjQpzz777Cqt39ramgEDBqxu7C6z0UYbpVgsrrR4ZeLEiZk4ceJbXvPagptl5s+fv8LjbzVmZZqbm3PzzTfn5ptvXu2xrzVkyJC1Gg9A93nwwe5b67vfTb761eWPbbRRctxxyZFHtr+uu27580OGtB/baaflj2+ySftr4cLVL15JksceS6rVVS+MAQAAAAAAAAAAAAAAAAAAulddrQMAAAAAAAAAAJ1j2rRp+f73v58ddtghG264YX7xi19k0aJFK7x200037eZ0644+ffqkVCrVOkaHIUOGpFwu1zpGt6urq3tHfx8CrE/mzk3mzeuetfbYY/nSlW98I3nve5Mf/7h9v0eP5NJLk9d3qF1++aulK488knz608mBByZHHJF87WvJ/fevWZ7W1uT559dsLAAAAAAAAAAAAAAAAAAA0PWKtQ4AAAAAAAAAAKy5qVOn5pJLLslll12WJ598Mr169cqee+6ZI488MgcffHAaGhpWOG7jjTdOQ0NDWlpa3nL+iRMnZuLEiW95zVlnnfWGY/Pnz1/h8SQZP378W863qt5s/pUZNmxYp6zfWRoaGtK7d+8sWLCg1lG6ValUWue+FgCs2IQJ7YUnK/mxoVMcdtir27fdlnz72+3bf/1r8v73J1ttlbzrXckJJyQ//Wn7uUMOSfbZp3170qT28pYlS16d5+qr1zxPqZQ88EAyfPiazwEAAAAAAAAAAAAAAAAAAHQdxSsAAAAAAAAA1MzChQszY8aMTJ8+Pc8++2zmzp2b1tbWtLW1pVKppL6+PvX19WloaMjQoUOz6aabZujQoRkyZEiKRf/kPXfu3Jxwwgm54447Mnbs2Jx88sl597vfnW233XalhRZDhw5NtVrtpqTrjmKxmE033bTWMd5g2LBh77jildbW1gwdOrTWMQBYBQ8/vHyRSVcaMODV7UWLlj+3cOGr2/vv/2rxypFHvnr8wQeTSy9N9tor6devvYjlnHPaj62JhQvbi1eOOGLNxgMAAAAAAAAAAAAAAAAAAF3LU2gAAAAAAAAA6DYtLS159NFH89hjj2XmzJkpl8spFotpaWlZaQnIyy+/nMmTJ6e+vj7lcjl9+/bN8OHDM2bMmGyyySYpFArddBfrjj59+uR973tf7rrrrnzoQx/KqaeeuspjBwwY8I4sXqmvr18nyz522mmnTJkyJS0tLbWO0m023HDD9OrVq9YxAFgFs2cn5XL3rPXEE69u779/st9+yT33JAcdlOy446vnRox4dXuHHV7d/shHlp9vl12SX/0q2Xbb5KtfXf08lUoya9bqjwMAAAAAAAAAAAAAAAAAALqH4hUAAAAAAAAAutzs2bNzzz335JFHHkmSlF/z5O62trZVnqe1tTWtra1Jknnz5mXevHn5+9//nl69emWvvfbKDjvskMbGxs4NX0O33357brzxxuy555455JBDUq1WlyuYKRaL2XvvvVNfX5+nnnoqS5cuTUtLS6ZOnZqePXsmSd71rndlwIABSbLc+EKhkA022CAzZszo/huroXK5nCFDhtQ6xhtsueWWHSVE7wQNDQ0ZO3ZsrWMAsIoWLuy+tS6+OPniF5NNNkmampJbblnxdT16vLrdv//y5/7nf5Lf/z454ojk059uP3b66e0FLK8tdllVixat/hgAAAAAAAAAAAAAAAAAAKB7KF4BAAAAAAAAoEtUq9X8/e9/z9/+9rfMmjUrlUollUql09cpl8uZN29ebrzxxtxwww3Zfvvts9dee2XQoEGdvlZ3mDNnTm666aacd955ue2225Ikp59+eg466KDU1dW94fqRI0dm5513zm233ZaLL744DzzwQG699dbMmjUrixYtyj777JMjjjgip5122nKlLUmy4447Zvbs2csV4bzdDRs2LKVSqdYx3qCuri6777577rjjjo5yobezQqGQbbbZptYxAFhF3Vk8smBBss8+ybnnJgcdlCz78eeFF5JJk5IDD2zfnzv31TFLl766PX16csopSbWa3HBD8v73Jxtt1D7PQQcpXgEAAAAAAAAAAAAAAAAAgLebNz6RBQAAAAAAAADW0rx583LhhRfm6quvzgsvvJDW1tYuKV15rXK5nNbW1jz88MP5n//5n9xyyy1pa2vr0jW7wg9+8IOccMIJue2223LAAQdkwIABeeihh/Lcc88laS+0ea3+/fvnn//5n/PYY4/lM5/5TP785z9nn332yZe//OXsu+++ufPOO/OFL3whF1xwQZqbm5cbu+OOO75hvrezhoaG7L333rWO8abGjBlT6wjdor6+Prvuumvq6+trHQWAVVQsdu96zz6bHHpoMmhQsuuuyciRySabtB9fZuLE5a9fZtq09tKVpP3ja8/167dmebr7/gEAAAAAAAAAAAAAAAAAgFWneAUAAAAAAACATlOtVnP//ffn3HPPzQsvvJCWlpaaZGhtbc3dd9+d8847Ly+++GK3Z1iZRYsW5fLLL88BBxyQ22+/PUl7ccyyj//8z/+cyZMn5+qrr84+++yThx56KJMmTVrhXMViMQcccED23nvv/PrXv86MGTNy8cUX5+tf/3puueWWfPe7301TU1POOeecPPjgg0leLW/p0aNH3v3ud6dQKHTDXddesVjMlltuWesYb6pXr17rdL7OtOuuu9Y6AgCroVev2qw7d27ywAPJ008nI0Ykxx776rkrr3x1+7bbXt3eZJNk2Y82hUL7/jKvLWFZHbW6fwAAAAAAAAAAAAAAAAAAYOUUrwAAAAAAAADQKebNm5cLL7wwN954Y8rlcke5R62Uy+XMmTMnF1xwQW655Za0tbXVNM/LL7+c8847L2PHjk2fPn1y7LHH5tZbb83kyZOXu+7MM8/M+PHjM3LkyJRKpey+++6ZPXt27r///iRZYUnKdtttl5/97Gf54Ac/mCRpa2tLpVJJkhx33HE56qij8sQTT6xwjj322CPFYrFL7nldUiwWs/vuu6eubt1+q8TYsWNTKpVqHaPL1NXVZfPNN0/fvn1rHQWA1dC7d+fPecYZSbXa/rr44uXP/eY3yQ9+kHzwg8k//VPypS8l99yT9OzZfv6mm5Ibbnj1+vHjk/nz27eHDUt+8Yv2cb/4Rft+krzySvLHP65ZVsUrAAAAAAAAAAAAAAAAAACw7nr7PzkFAAAAAAAAgC43efLkXHnllWltba154crrtba25u67784TTzyRj33sY+ndFU8OfxOzZ8/O+eefn9///veZMGFCGhoasvPOO+eLX/xiHn744dx7770dBRTLyjb69evXMb6xsTG77bZbBg4cmHvuuSfTp0/PsGHDUq1WlytPGTBgQAYMGNCxX19f37E9bNiwbLLJJqlUKlm8ePEbxg4ZMiQDBgzIrFmzuuzzsK4YM2ZMrSOs1MYbb5xRo0bl8ccfr3lZUFeor6/P+973vlrHAGA1bbJJe+nJ4sXds97Qocmxx6743AMPvPHcSy8lJ56YXHZZUiolp5zS/lqmXE4++clk9uzVz9LQkGy55eqPAwAAAAAAAAAAAAAAAAAAukddrQMAAAAAAAAAsH6bOHFifve736VcLq9zpSvLlMvlzJkzJ+eff37mz5/fbWuec845+frXv56+ffvmzDPPzFVXXZXLL7883/nOd9LY2JhFixZl++23X+H4ZZ/LkSNHZuedd87DDz+cSZMmrfL61Wo1ra2tSZIXX3wx1Wo1AwYMSKFQeMPXae+99+4ofnk7KhQK2XLLLdOrV69aR1klhxxySBobG2sdo9OVSqUcdNBBHWVDAKw/xoxJXtPr1uUuvzy5/fZk5sykpSWZOzf529+Sz3wm2Wuv9qKV17vqqmSPPZLf/jZ58cX2spUXX2zf33PP9jnXRI8e7fcPAAAAAAAAAAAAAAAAAACsmwrVdfWpNwAAAAAAAACs8+6///7ccMMNHQUf67pCoZCmpqb8y7/8SwYOHNjl6z377LN5+umns80222SjjTZKoVDoOHfAAQfk1ltvzW233ZZx48alWq0ud36Z5ubm/PCHP8wZZ5yR733ve/nyl7/8puutaI6HHnoohx56aBYtWpQ77rgjO+ywwwrH/X//3/+XmTNnrrPlOWujoaEhn/nMZ9arwo8pU6bksssuW2/+t7UydXV12XjjjfPxj398hd/nAKzbmpuTPn3ay0zeaUqlZPbsZD36MQIAAAAAAAAAAAAAAAAAAN5R6modAAAAAAAAAID108SJE9er0pWkvWBkyZIlueiii7JgwYIuX2/TTTfNe97zngwbNiyFQqGj1GTmzJlpbW3N8OHDM2jQoCR50zKKxsbG7Lbbbunbt2/uvvvuvPjiix338nrL5nj55Zfz4IMP5uyzz85RRx2VhQsX5ic/+ckKS1eWjfvQhz6UYrG41ve8rimVSjnooIPWq9KVJNliiy2y7bbbpr6+vtZROkV9fX2OOuoopSsA66nGxmTTTWudojYGDVK6AgAAAAAAAAAAAAAAAAAA6zLFKwAAAAAAAACstieffDJ/+tOf1qvSlWVeW76yePHi1Rr70EMP5S9/+ctqj1tWkrKsdKJPnz75+9//ngULFmT48OErHbfVVltlp512yoMPPphJkyat8Nrm5uaceOKJee9735ujjjoqH/zgB/OlL30pxWIx3//+93P88ce/ZcYBAwbkPe95T0ql0mrd27qsUChk2LBh2WmnnWodZY0ccsghaWxsrHWMtba+lt8AsLw996x1gtrYZZdaJwAAAAAAAAAAAAAAAAAAAN6K4hUAAAAAAAAAVssrr7ySK6+8cr0sXVmmUqnklVdeydVXX73Sa2fOnJmvf/3rGTx4cHbdddccc8wx2XLLLfO9730v8+fP75jvrSwrXEnay1RaW1vTp0+f9O3bN7Nnz17puA033DBjx47N9OnT89hjj3WcmzNnTsfajY2Nqa+vz4svvpglS5Zk//33z7XXXpsnn3wy//qv/7pKBR677bZbNthgg+Xyrs9KpVKOOOKI9fZ+Ghsbc8IJJ6ShoaHWUdZYqVTKTjvtlNGjR9c6CgBrae+9k549a52iezU0JPvuW+sUAAAAAAAAAAAAAAAAAADAWylUq9VqrUMAAAAAAAAAsH6oVqv51a9+lWnTpq20bGR9UCqVcvjhh2fbbbd902u+9KUv5Re/+EUOPvjgjB07NvPmzcvll1+ef/zjHzn++OMzfvz41V53woQJOfTQQzNq1Khcf/31KZVKKywHqVarHcdvvvnmHHbYYdl///1z9NFH57HHHsujjz6aL33pS9l///2TJLNnz87SpUuz8cYbr3amZebOnZvzzjsv5XJ5jedYF5RKpRxyyCHZaaedah1lrT3//PP51a9+td59TUqlUrbeeusceeSR6235DQCvmjIl2W67ZOnSWifpPj17Jnfdley4Y62TAAAAAAAAAAAAAAAAAAAAb6au1gEAAAAAAAAAWH9MnDgx06dPf1uUriRJuVzOH/7whyxatGiF52+55ZacffbZOeigg3LRRRfl3/7t3/Ktb30rN9xwQ4YOHZpLL700f/zjH1OtVldpvWXX9e3bN7NmzcrLL7+choaGNy2lKBQKqVaref755zNp0qT069cvf/rTn/Kxj30sP/zhDzNp0qS88sorHdcPGjRorUpXkmTAgAE56qijUiwW12qeWiqVStl+++2z49vkKekbb7xxjjvuuJRKpVpHWWWlUikjR47MEUccoXQF4G1iiy2SnXeudYrutcUWSlcAAAAAAAAAAAAAAAAAAGBdp3gFAAAAAAAAgFXyyiuv5Lrrrku5XK51lE7V2tqaa665ZoXnLrvssiTJZz/72fTv3z+VSiXNzc0ZMWJEvvrVr6ZUKuXcc8/NP/7xjyRZaQHLsgKKV155Jb17987IkSOzcOHCN71+zpw5+c53vpN/+qd/yqmnnpoXXnghW221Vb761a9m4sSJeeaZZ/KBD3xgTW77LW299dZ53/vet16Wrywr/Hjf+973tir8GDFiRD7+8Y+nsbGx1lFWqlQqZYcddsgHP/jB1NV5awrA28lXvpL06VPrFN2jT5/ky1+udQoAAAAAAAAAAAAAAAAAAGBlPN0CAAAAAAAAgJWqVqu56qqr0traWusona6trS1Tp07NpEmT3nBu9uzZSZJKpdJxrKGhIUlyyCGHZNy4cbnrrrty7733JslKiz6WFbNMnjw5CxcuzKBBg9K7d+/l5n+tpqamPPjgg0mSM888M08++WT+/ve/5zvf+U6233771bzT1bPjjjvmn//5n1Mqlbp0nc5UKpWy2Wab5aijjnpbla4ss9FGG+Vf/uVfMmDAgHX261IsFjNu3Lgceuihb8uvAcA73SGHJOtBB1in+eAHa50AAAAAAAAAAAAAAAAAAABYGcUrAAAAAAAAAKzU1KlTM3369DctCFnflcvlXHvttcvdX6VSyeDBg9PQ0JBZs2YlSerq6jrKJEaMGJH99tsvCxcuzL333pvFixevdJ1lxSt9+/ZNkixatKhj3hXp2bNnxo8fn0mTJuWb3/xmttxyyzW/yTWwyy675P3vf3+KxWK3rrsmSqVSRo0alWOOOeZNP59vBxtssEE+85nPZLfddlunvi6lUimDBg3KJz/5yYwbN07pCsDbVH19ctppSY8etU7StRoakk996p1VMgMAAAAAAAAAAAAAAAAAAOurt++TRgAAAAAAAADoNHfeeWfK5XKtY3Sp1tbWPP300x37dXV16d+/f1paWjJ9+vS0tbV1nFtWoLLzzjtn0KBBeeSRRzrKWZadW5FlhSBz5sxJsVjMNttss9Iymz59+qzxPXWG7bffPkcffXQaGxvX2UKTYrGY3XffPYcffvg6m7Ez1dfX58ADD8yJJ56YAQMGpFQq1TRPsVjM2LFjc8opp2TDDTesaRYAut6nPlXrBF2vri757GdrnQIAAAAAAAAAAAAAAAAAAFgVb/+njQAAAAAAAACwVhYsWJCpU6fWOkaXa2lpyZ133rncsbFjx6ahoSEPPfRQZs+enWT5YpWRI0dm6NCh+cc//pHW1tYkSaFQeNM1lo29995709ramv79+68XRSEjR47M5z73uWy++eY1L/l4rWKxmH79+uXjH/943vOe97zl5/7taOjQofnMZz6T3XbbLcViMcVisVvXb2hoyKBBg/LJT34y++6773rxvQzA2ttww+Rzn0t69qx1kq7R1JR87GPJiBG1TgIAAAAAAAAAAAAAAAAAAKyKQvW1T4QBAAAAAAAAgNe5+eabc9ddd6Wtra3WUbpcsVjMKaeckoEDByZJXnrppYwbNy4tLS0ZP358xo0bt9z1lUolu+22Wx588ME8++yzGT58eJJk7ty5uf7667P99tvn3e9+d9ra2lJfX59KpZK6urrcdNNNee655/KRj3wk9fX1601hSLVazeOPP54//elPKZfLqVQqNctSLBazyy675D3veU+3F46sixYuXJgJEybk3nvvTVtbW1paWrpknfr6+iTJZpttlr322isjRoxYb75/Aeg8zc3JqFHJM8/UOknnGzo0eeqppFevWicBAAAAAAAAAAAAAAAAAABWhSePAAAAAAAAAPCm2tract99970jSleS9iKV++67LwcddFCSZNCgQdl3331zwQUX5IYbbsjuu++ehoaGVCqVlMvlNDY2pnfv3imVSpk5c2ZH8cq1116bj33sYxk7dmzuuOOOjvnr6uqSJO95z3u6/+Y6QaFQyHbbbZcRI0bk6quvzrRp09La2ppqtdptGRoaGtKjR4986EMfysYbb9xt667revfunX333Tfjxo3Lk08+mTvvvDMzZ85MkrS2tq7V3IVCIaVSKXV1ddl1112z6667pk+fPp0RG4D1VGNj8tvfJuPGJUuW1DpN52lqSi67TOkKAAAAAAAAAAAAAAAAAACsTwrV7nz6CQAAAAAAAADrlUmTJuWaa65JS0tLraN0m4aGhvz7v/97isVikuTee+/N0UcfnUWLFuWaa67J2LFjO66dPHlyxo0bl8022yx33313KpVKisVipk+fni233DKf/vSn89Of/rRGd9L1nn/++dx999158sknk6x9wcebKRQKqa+vzwYbbJCxY8dmm222SX19fZes9XYyZ86cTJkyJdOmTcv06dOzYMGClEqltLW1venXqlAopKGhIW1tbamvr8+GG26YTTfdNJtsskk233xzn3cAlnP66ckvfpEsXlzrJGuvqSn52MeSX/6y1kkAAAAAAAAAAAAAAAAAAIDVoXgFAAAAAAAAgDd11VVX5dFHH611jG7V2NiY4447LptssknHsR/+8If5yle+kj333DPf+c53MnLkyDz55JP50Y9+lFtuuSU//vGP86//+q81TF1bixcvzkMPPZS777475XK504p6SqVSkmT77bfPHnvskQ022KBT5n2nKpfLefHFF/PCCy9k7ty5aWlpSUtLSyqVSkqlUhoaGtKzZ88MGTIkG220Ufr06ZNCoVDr2ACsw5qbk1GjkmeeqXWStTd0aPLUU0mvXrVOAgAAAAAAAAAAAAAAAAAArA7FKwAAAAAAAAC8qXPOOSdz586tdYxuVSwWc+CBB2b33XfvOLZ48eJ87Wtfy3//938nSTbffPPMmzcvixYtymc/+9n84Ac/SF1dXa0irzOq1WqmTJmSp59+Os8++2xmz56dQqGQQqGw0jKWYrGYurq6tLa2pl+/ftl4442z+eabZ9ttt01DQ0M33QEAsLoefzzZc8/klVdqnWTN9eqV3HprsssutU4CAAAAAAAAAAAAAAAAAACsLsUrAAAAAAAAAKxQa2trvve976VSqaz02h133DGHH354x/5ZZ531hmvOOOOMju2rr746EydOfMs5N9lkk2yzzTYZPnx4+vbtm549e6atrS2zZ8/OY489lvvuu+8N2fbee++MGDEigwYNSlNTU+rr67NkyZK8+OKLefTRR1e65jKjRo3K0Ucf/YbjN9xwQ+64445MmjQp22+/fY499thsvfXWqzTnO1G1Ws3cuXPzwgsv5Pnnn8/LL7+ccrmccrmcarWaYrGYUqmU3r17Z+ONN85GG22UDTfcMMVisdbRAYDVcM89yYEHJosW1TrJ6uvZM/nTn5L99691EgAAAAAAAAAAAAAAAAAAYE14UgkAAAAAAAAAKzRr1qwUi8W0tLTUZP1x48Zlyy23XO5YsVjMsGHDMmzYsGy99db51a9+lWq12nF+zJgx6d+//3Jjevfund69e2eLLbbI0KFD85e//GWla0+fPn2Fx//pn/4p733ve1MoFFb/ht6BCoVCBg4cmIEDB2a77bardRwAoIvssUdyzTXJBz6QLF5c6zSrrqkpuewypSsAAAAAAAAAAAAAAAAAALA+U7wCAAAAAAAAwAq98MILqVQqNc2wYMGCTJw4MdOmTUt9fX123333bLbZZkmSESNGZPvtt88jjzzScf20adMyYcKEzJkzJ0uWLEn//v2z9957513veleSZJdddslf//rXtLa2vuW6CxcuTEtLSxoaGt5wTukKAMAbvec9yfXXJwcfnCxcWOs0K9ezZ3L11cl731vrJAAAAAAAAAAAAAAAAAAAwNpQvAIAAAAAAADACk2bNm2lBSVd6e67787UqVOXK3+ZMmVKTjvttPTu3TtJsvHGGy9XvPL73//+DfMsXbo0xxxzTJKkvr4+pVJppfdVKpUyc+bMbLLJJp1xKwAA7wh7753cfnty4IHJokVJc3OtE71RqZQ0NSV/+Uuy5561TgMAAAAAAAAAAAAAAAAAAKytuloHAAAAAAAAAGDd9PLLL9d0/X/84x/Lla4kSWtra+bPn9+x39LS8qbj6+rqMnDgwIwePbrj2AsvvJAlS5asdO1qtbrcOgAArJrRo5Onnkre//6kZ89ap1ler17Je9/bnk/pCgAAAAAAAAAAAAAAAAAAvD0Uax0AAAAAAAAAgHVTa2vrGo8944wzOjHJqwYOHJghQ4Z07E+ePPkN1wwePDgnn3zycscqlUqeeuqp/PnPf16ldarV6lrdPwDAO9nAgclvf5v88Y/JCSckixcnzc21y9PQkPTokVxwQfKhD9UuBwAAAAAAAAAAAAAAAAAA0Pnqah0AAAAAAAAAgHVTuVyudYTl9OnTJ8cee2zq6+uTJBMmTMhzzz23yuMLhULH2JVRvAIAsPbe//7k6afbP/bqVZsMvXolBx6YPPWU0hUAAAAAAAAAAAAAAAAAAHg7KtY6AAAAAAAAAADrpmq1usZjL7roojccO/HEE9d4vg022CDHH398+vXrlyR55JFHcu21167w2pdffjkXXXRRisVi+vfvn1133TVDhw7NVlttlY022ii/+MUvsnTp0rdcr1qtplKprHFeAADaDRyY/Pa3yS23JN/9bvK3vyXVatLc3HVrFgpJsZjstVfyla8kBx3UdWsBAAAAAAAAAAAAAAAAAAC1pXgFAAAAAAAAgBUqFtf8n5Sfe+65Tsux6aab5sMf/nB69OiRJLnnnnty/fXXv+n15XJ5ufUff/zx/Pu//3uKxWJ69+6dUaNG5aGHHnrLNevq6tbq/gEAWN7++7e/nnsu+cUvkl/+MqlUklde6bw1evdu//ie9yRTprSXvRQKnTc/AAAAAAAAAAAAAAAAAACw7qmrdQAAAAAAAAAA1k3rQvHIdtttl4985CPp0aNHKpVK/vKXv7xp6cqb5a1Wq6lWqx37TU1NK123UCikVCqtWWgAAN7U8OHJ97+fzJqVXHBBcuCBycCBSWNj0rdvsqo/gtbXt1/f2JgMGJDst19y3nnJSy8lV12VLFmS3HNPl94KAAAAAAAAAAAAAAAAAACwDqj9U3IAAAAAAAAAWCetSkHJ2urXr18+//nPd+yfddZZHdu77rprDj744BQKhSTJvffemxdeeCHDhw/vuKa5uTmzZs1KkowZMyajR4/O448/njlz5mTJkiXp169fdt111+VKVJ5//vmV5ioUCmlsbFzb2wMA4E00NCRHH93+StoLUyZMSO6/P7nttmTSpGTp0qSlJWltbS9kaWhoL1rZZptk332TXXdNxoxJhgx54/yf/WxyzjnJnnt2730BAAAAAAAAAAAAAAAAAADdS/EKAAAAAAAAACs0fPjwTJ06NZVKpSbrb7vtth2lK0my5557Zs/XPTl76tSpGT9+fMf+4MGDM3jw4Ded8/7778+0adNWunZbW1uGrOgJ3gAAdIkNNkgOOqj99Y1vrP18n/hE8p//mUyfngwbtvbzAQAAAAAAAAAAAAAAAAAA6ybFKwAAAAAAAACs0LBhw1IqldLc3FzrKKtk6tSpeeCBB7LxxhunT58+6dGjRyqVSl555ZVMnz49EydOzJQpU1Zprrq6uvTt27eLEwMA0FX69UuOPz65+ebkox+tdRoAAAAAAAAAAAAAAAAAAKCrFKrVarXWIQAAAAAAAABY9yxatCg/+clP0tbWVuso3W748OE58cQTax0DAIC10NqaLF2a9O5d6yQAAAAAAAAAAAAAAAAAAEBXqat1AAAAAAAAAADWTb169UqpVKp1jG5XKBSy6aab1joGAABrqVhUugIAAAAAAAAAAAAAAAAAAG93ilcAAAAAAAAAeFNDhgypdYRu19DQkGHDhtU6BgAAAAAAAAAAAAAAAAAAAAAAK6F4BQAAAAAAAIA3tfnmm6e+vr7WMbpVW1ub4hUAAAAAAAAAAAAAAAAAAAAAgPWA4hUAAAAAAAAA3tSOO+5Y6wjdbqONNkqfPn1qHQMAgG7W1tZW6wgAAAAAAAAAAAAAAAAAAMBqKtY6AAAAAAAAAADrrr59+2bEiBGZMmVKraN0i4aGhowdO7bWMQAA6GLlcjkTJ07MjTfemKlTp2bixInZbLPNstdee+Xkk09OqVSqdUQAAAAAAAAAAAAAAAAAAGAVKF4BAAAAAAAA4C2NHTs2zz33XFpaWmodpcsVi8VsueWWtY4BAEAXWbRoUa677rpceOGFuf/++zN37tzU1dWlra0tkyZNyuWXX57rrrsuZ599drbZZptaxwUAAAAAAAAAAAAAAAAAAFZC8QoAAAAAAAAAb2nEiBFpbGx82xevFIvF7L777qmrq6t1FAAAusBzzz2Xb3zjG7nyyivT0tKSXXbZJfvtt19GjRqV7bbbLr169cqFF16Y//mf/8kZZ5yRyy+/vNaRAQAAAAAAAAAAAAAAAACAlVC8AgAAAAAAAMBbKhQK2WuvvXLzzTenXC7XOk6XqVarGTNmTK1jAADQBe68886cdNJJmTx5cvbZZ58cd9xxGTduXEaMGJGmpqaO677//e+nUqnk7LPPzvTp0zNs2LAapgYAAAAAAAAAAAAAAAAAAFamrtYBAAAAAAAAAFj37bTTTqmre/v+E3N9fX2222679OrVq9ZRAADoZJVKJT/5yU8yefLkfPCDH8yPf/zjnHTSSRk1alRH6Uq1Wk2lUkmS7LzzzikWi7n++utrGRsAAAAAAAAAAAAAAAAAAFgFb9+n4gAAAAAAAADQaXr06JHDDz88pVKp1lG6RGNjYw4++OBaxwAAoAtMnDgxV111VT7ykY/kiiuuyJgxY1ZYKtjW1pYkmTFjRtra2jJo0KDujgoAAAAAAAAAAAAAAAAAAKwmxSsAAAAAAAAArJJtttkmW2yxRerr62sdpVOVSqUceeSRaWxsrHUUAAC6wMSJE1NfX59/+qd/SpI0Nzd3nKtWq0mSQqGQUqmU6dOn53//939TrVYzcuTImuQFAAAAAAAAAAAAAAAAAABWneIVAAAAAAAAAFbZ+9///hSLxVrH6DT19fUdhTIAALw99e7dO4VCIW1tbUnai/cqlUqS9sKVJJk1a1YuuuiijB07Ng8++GC+8Y1vZNSoUR3FLAAAAAAAAAAAAAAAAAAAwLqpUPX/CgYAAAAAAABgNfz973/PVVddlXK5XOsoa61nz5459dRT09jYWOsoAAB0kUqlkgEDBuSAAw7IBRdckHe9610d55588sncd999ue6663Lddddl3rx5+djHPpbvfve72WijjWqYGgAAAAAAAAAAAAAAAAAAWBXFWgcAAAAAAAAAYP2yzTbbZKuttsrkyZPT2tpa6zhrrFgs5qijjlK6AgDwNldXV5cvfelL+e53v5tDDz00H/rQh1JXV5dHHnkkkydPzqRJk7Jo0aLsvPPO+eQnP5mTTjqp1pEBAAAAAAAAAAAAAAAAAIBVVKhWq9VahwAAAAAAAABg/dLW1pZLL70006dPXy/LV4rFYt73vvdlxx13rHUUAAC6wYIFC/KLX/wi3/zmN9PW1tZxfIMNNshOO+2UAw44IAcccEB22GGHNDY2plKppK6uroaJAQAAAAAAAAAAAAAAAACAVaF4BQAAAAAAAIA1Ui6Xc9FFF+Wll15a7uHV67pSqZQDDjgge+yxR62jAADQzSZOnJgnn3wyTzzxREaPHp1BgwZlyJAh2WSTTVJfX1/reADA/8/enYdZWRfsA7/PmY1hx1RwQ9RcckNwl0Izyyw1d80sy3zLSs1yybRfWlku7VaWvtWrklquaYv7jrjkmiaioiKoIAgiMMNs5/z+ODJqiMo2B5jP57rONWfO813uZ+Ywl109z7kBAAAAAAAAAAAAAAAAFpLiFQAAAAAAAAAWWUtLS0aNGpUpU6akvb292nHeVW1tbXbZZZdsu+221Y4CAMAyplwup1AoVDsGAAAAAAAAAAAAAAAAAACwEBSvAAAAAAAAALBY2tvbc8kll2TixIlpa2urdpwFqq2tze67756hQ4dWOwoAAFVSKpXS0dGRurq6lEqlFItFhSsAAAAAAAAAAAAAAAAAALAcU7wCAAAAAAAAwGIrlUq54447ctddd6W9vb3acd6itrY2PXr0yH777Ze111672nEAAFgGzJw5Mz169EhDQ8N7Gj+vpAUAAAAAAAAAAAAAAAAAAFi2uAsYAAAAAAAAgMVWLBaz00475fDDD8/73ve+1NXVVTtSkkrpytChQ3PUUUcpXQEAIEny5S9/OQMGDMjFF1/8nucUi8W8+uqrmTt37lJMBgAAAAAAAAAAAAAAAAAALCzFKwAAAAAAAAAsMQMHDsxXvvKV7LDDDqmtra1ajtra2vTu3TuHHHJIdt9999TX11ctCwAAy5Z55SnTp09/z3Muu+yybLXVVrnsssuWViwAAAAAAAAAAAAAAAAAAGARFMrlcrnaIQAAAAAAAABY8UyZMiV/+9vfMmXKlJRKpZRKpaW+Z11dXcrlcoYPH56PfOQjClcAAJjPrFmzMmfOnAwaNOg9z3nllVfykY98JEly3XXXLdRcAAAAAAAAAAAAAAAAAABg6VG8AgAAAAAAAMBSNW3atNx777155JFHkiRtbW1LfI+6urr06tUrI0aMyOabb65wBQCABSqXyykUCimVSikWi+86ft64UaNG5YQTTsjnPve5nHnmmV2QFAAAAAAAAAAAAAAAAAAAeDeKVwAAAAAAAADoEq2trXnsscdy1113ZebMmamtrU1ra2sW5f+2rq2tTU1NTdrb2/P+978/O+ywQ9Zaa60UCoWlkBwAgBXV1KlT097entVWW22+Y88880x69uyZQYMGJUmmT5+er3/967n22mszdepU/+0JAAAAAAAAAAAAAAAAAADLAMUrAAAAAAAAAHS5WbNm5cUXX8wLL7yQCRMmZMqUKeno6EhNTc0C57S1taVPnz5ZffXVs/baa2f11VfPoEGDUldX14XJAQBYUUybNi0nnXRShg8fniOOOCKlUinFYjFJpXRl5MiROeGEE3L00Ud3zvn973+fY445JhdeeGH22WefakUHAAAAAAAAAAAAAAAAAABeV1vtAAAAAAAAAAB0P3369MmGG26YDTfcsPO1WbNmZcaMGWlra0t7e3tKpVJqa2tTW1ubhoaGrLLKKkpWAABYYqZPn57rr78+06dPzxFHHNFZulIul7Puuuumf//++ctf/pKPf/zj2WCDDZIkG2ywQYrFYp588slqRgcAAAAAAAAAAAAAAAAAAF6neAUAAAAAAACAZUKfPn3Sp0+fascAAKCb2GCDDbL66qtnxowZmTJlSgYOHJhyuZyOjo7U1tbmiCOOyNFHH52LL744p556apJk4sSJmT17doYMGVLV7AAAAAAAAAAAAAAAAAAAQIXiFQAAAAAAAAAAAKBb2nnnnXPuuefm0UcfzcCBA5MktbWVSyu32mqr9O3bNz/84Q8zYcKErLTSSrngggvSr1+/rL/++tWMDQAAAAAAAAAAAAAAAAAAvK5Y7QAAAAAAAAAAAAAA1fDlL38506dPzxVXXJH29vYUCoXOYw8//HA22mijHHXUUbnwwgvz85//PLNmzcrRRx+d4cOHVzE1AAAAAAAAAAAAAAAAAAAwT6FcLperHQIAAAAAAAAAAACgGg455JBcddVV+eEPf5hjjjkmSfLAAw/ki1/8Ynr06JF77rknTz/9dO69995sscUW2WSTTaobGAAAAAAAAAAAAAAAAAAA6KR4BQAAAAAAAAAAAOi2xo4dmy9+8Yu555578vGPfzzlcjnjxo3Lc889l3POOSdHHHHEfHNKpVKKxWIV0gIAAAAAAAAAAAAAAAAAAG+meAUAAAAAAAAAAADo1saPH5+vfe1rufHGG1MulzN48OB88YtfzP/7f//vLePeXLjS0dGRxx9/PAMHDsyqq65ajdgAAAAAAAAAAAAAAAAAANDtKV4BAAAAAAAAAAAAur3m5uY88cQTaWpqylprrZU111wzxWIx5XI5hUJhvvHXX399dttttxx33HE566yzqpAYAAAAAAAAAAAAAAAAAABQvAIAAAAAAAAAAACwCPbff//ce++9ufTSS7PddttVOw4AAAAAAAAAAAAAAAAAAHQ7xWoHAAAAAAAAAAAAAFielMvlJMmRRx6Znj175rTTTqtyIgAAAAAAAAAAAAAAAAAA6J4UrwAAAAAAAAAAAAAkKZVKGTNmTB544IG3vD6vaGXMmDF55JFHUigUkiQ77LBD9t1339xyyy2ZNGlSl+cFAAAAAAAAAAAAAAAAAIDuTvEKAAAAAAAAAAAAQJJJkyble9/7Xq666qokSUdHR5KkUCjk1VdfzQc/+MGce+65mTt3bpKkrq4uw4YNS7FYzNVXX1213AAAAAAAAAAAAAAAAAAA0F0pXgEAAAAAAAAAAABIUlNTkxdffDEPPPBA5/dJpYClf//+2XvvvXPLLbd0Hk+SjTbaKKVSKU1NTVXJDAAAAAAAAAAAAAAAAAAA3ZniFQAAAAAAAAAAAIAka6yxRlZfffVMnTo148aNS5KUy+UUCoUkyaGHHponn3wyZ511VqZNm5aXXnopo0aNyty5czNo0KBqRgcAAAAAAAAAAAAAAAAAgG6pttoBAAAAAAAAAAAAAJYVBx54YI444og88MAD2XDDDVMoFDqLVwYMGJB11103N910U4YPH5611lorDz74YDbaaKNsvfXWVU4OAAAAAAAAAAAAAAAAAADdT7HaAQAAAAAAAAAAAACWFV/4whfSu3fvXHTRRZk8eXKSpFwuJ0lGjx6dvn375pJLLkmfPn0yderUfPCDH8z3vve9bLTRRtWMDQAAAAAAAAAAAAAAAAAA3VKhPO9uYAAAAAAAAAAAAAByxhln5OSTT85+++2XU089NR/4wAdy1VVX5ZhjjsngwYNz5513plQq5bnnnktjY2NWW221akcGAAAAAAAAAAAAAAAAAIBuSfEKAAAAAAAAAAAAwJvMnDkzxx9/fH7/+9+nf//+KRaLmT59epLkmmuuye67777AuR0dHampqemqqAAAAAAAAAAAAAAAAAAA0K0pXgEAAAAAAAAAAAD4L62trTnzzDNzww03ZOzYsVl//fVz3HHHZd99913gnMceeyyjR4/OiBEjstlmm3VhWgAAAAAAAAAAAAAAAAAA6J4UrwAAAAAAAAAAAAAsQHt7eyZNmpQhQ4a869jHH388w4YNy2677ZYrr7wyxWJx6QcEAAAAAAAAAAAAAAAAAIBuzB29AAAAAAAAAAAAAAtQKBQ6S1fa29sXOK5cLmfjjTfO8ccfnzFjxmTUqFFdlBAAAAAAAAAAAAAAAAAAALqvQrlcLlc7BAAAAAAAAAAAAMDyqK2tLcViMTU1NUmSJ598Ml/60pfy8ssv5/HHH69yOgAAAAAAAAAAAAAAAAAAWLEVqx0AAAAAAAAAAAAAYFnV0dGR888/P5deemmSpFwudx6bPn16fv7zn+emm27qfG2DDTbIPvvsk+eeey5jxozp8rwAAAAAAAAAAAAAAAAAANCdKF4BAAAAAAAAAAAAWIAJEybk5z//ef7+978neWvxykorrZTvfOc7+fWvf51p06Z1vr7JJpuktrY2N954Y5fnBQAAAAAAAAAAAAAAAACA7kTxCgAAAAAAAAAAAMACrLzyymlsbMykSZPS1NSUYrFy6WV7e3uS5Jvf/Gbuuuuu3HLLLZ1z1l577cyePTv9+/evRmQAAAAAAAAAAAAAAAAAAOg2FK8AAAAAAAAAAAAALEDfvn2z4YYb5vnnn8+jjz6aJCmXy6mpqUmS7Lvvvnn11VfzrW99K3fccUduvPHGHHvssUmSVVZZpWq5AQAAAAAAAAAAAAAAAACgO6itdgAAAAAAAAAAAACAZdnhhx+eUaNG5fbbb8+2226bQqHQeWzmzJkZPnx4Zs+enZ122qnz9Q9/+MMZOXJkFdICAAAAAAAAAAAAAAAAAED3USiXy+VqhwAAAAAAAAAAAABYlg0bNizt7e35/e9/n2233TYdHR0pFos58sgjc+ONN+amm27Kr371qzz33HPZYostcvDBB2edddapdmwAAAAAAAAAAAAAAAAAAFihKV4BAAAAAAAAAAAAeBdXX311Dj300Kyyyio57rjj8oEPfCC33nprfvazn2XnnXfOVVdd1Tm2vb09tbW1VUwLAAAAAAAAAAAAAAAAAADdg+IVAAAAAAAAAAAAgPfgvPPOyymnnJIpU6akpqYmHR0d2XjjjTNq1KgMGzYsSVIul1MoFKqcFAAAAAAAAAAAAAAAAAAAugfFKwAAAAAAAAAAAADv0S233JJrr702U6dOzcorr5z9998/2267rcIVAAAAAAAAAAAAAAAAAACoAsUrAAAAAAAAAAAAAAupqakpPXv2rHYMAAAAAAAAAAAAAAAAAADo1hSvAAAAAAAAAAAAACyEcrmcQqEw33MAAAAAAAAAAAAAAAAAAKBrKV4BAAAAAAAAAAAAAAAAAAAAAAAAAAAAAAAAljvFagcAAAAAAAAAAAAAAAAAAAAAAAAAAAAAAAAAWFiKVwAAAAAAAAAAAAAAAAAAAAAAAAAAAAAAAIDljuIVAAAAAAAAAAAAAAAAAAAAAAAAAAAAAAAAYLmjeAUAAAAAAAAAAABgMZVKSblc7RQAAAAAAAAAAAAAAAAAANC9KF4BAAAAAAAAAAAAWEyPPZZcf321UwAAAAAAAAAAAAAAAAAAQPeieAUAAAAAAAAAAABgMU2ZknzrW0m5XO0kAAAAAAAAAAAAAAAAAADQfdRWOwAAAAAAAAAAAADA8m6XXZK2tuSOO5Idd1zwuNmzZ+ell17KtGnT0tbWlra2trS3t6euri61tbWpr6/PKqusktVWWy09e/bsuhMAAAAAAAAAAAAAAAAAAIDlUKFcLperHQIAAAAAAAAAAABgeXfOOcnNNydXXFH5vq2tLc8991xeeOGFTJgwIZMnT05bW1tqa2vT3t6ejo6O+daoqanpPN7Q0JBBgwZlyJAhWX311TNkyJDU1NR08VkBAAAAAAAAAAAAAAAAAMCyS/EKAAAAAAAAAAAAwBIwe3ay9trJbbdNz6RJ9+ahhx5KsVhMa2trFudyzWKxmLq6uiTJVlttla233jr9+vVbUrEBAAAAAAAAAAAAAAAAAGC5pXgFAAAAAAAAAAAAYDGVSqU89dRT+dOf7kpNzUupqSmlVCot8X1qampSKBQyePDg7LDDDll33XVTKBSW+D4AAAAAAAAAAAAAAAAAALA8ULwCAAAAAAAAAAAAsBjGjx+fq666Km1tbWltbe2yfevr69PY2Jh99903a621VpftCwAAAAAAAAAAAAAAAAAAywrFKwAAAAAAAAAAAACLoKWlJf/85z8zduzYtLW1VS1HbW1thg0blo9+9KOpq6urWg4AAAAAAAAAAAAAAAAAAOhqilcAAAAAAAAAAAAAFtL48eNz5ZVXpqWlJR0dHdWOk9ra2jQ2Nmb//ffPWmutVe04AAAAAAAAAAAAAAAAAADQJRSvAAAAAAAAAAAAALxHbW1t+fvf/56xY8emra2t2nHmU1tbm2HDhmXXXXdNTU1NteMAAAAAAAAAAAAAAAAAAMBSpXgFAAAAAAAAAAAA4D1oaWnJhRdemJdffjnt7e3VjrNAtbW1GTx4cD796U+ntra22nEAAAAAAAAAAAAAAAAAAGCpUbwCAAAAAAAAAAAA8C6amppy/vnnZ/r06eno6Kh2nHdVW1ubgQMH5rOf/WwaGhqqHQcAAAAAAAAAAAAAAAAAAJaKYrUDAAAAAAAAAAAAACzLWlpa8n//93955ZVXlovSlSRpb2/P5MmTM2rUqLS3t1c7DgAAAAAAAAAAAAAAAAAALBWKVwAAAAAAAAAAAAAWoK2tLRdccEFmzJiRUqlU7TgLpaOjI1OmTMkll1yy3BTGAAAAAAAAAAAAAAAAAADAwlC8AgAAAAAAAAAAALAAV111VaZOnbrcFpe0t7fn+eefz3XXXVftKAAAAAAAAAAAAAAAAAAAsMQpXgEAAAAAAAAAAAB4G0888USefvrptLe3VzvKYmlvb8/DDz+cCRMmVDsKAAAAAAAAAAAAAAAAAAAsUYpXAAAAAAAAAAAAAP5Lc3Nzrr766rS1tVU7yhLR3t6eyy+/fIU5HwAAAAAAAAAAAAAAAAAASBSvAAAAAAAAAAAAAMznmmuuWeFKSubOnZvrr7++2jEAAAAAAAAAAAAAAAAAAGCJUbwCAAAAAAAAAAAA8CZPPPFExo8fn46OjmpHWaLa29vzyCOPZMKECdWOAgAAAAAAAAAAAAAAAAAAS4TiFQAAAAAAAAAAAIDXtbe35+qrr05bW1u1oywV7e3tueKKK1IqlaodBQAAAAAAAAAAAAAAAAAAFpviFQAAAAAAAAAAAIDX/ec//1nhS0laWlry9NNPVzsGAAAAAAAAAAAAAAAAAAAsNsUrAAAAAAAAAAAAAK8bPXp0Wltbqx1jqWptbc1dd91V7RgAAAAAAAAAAAAAAAAAALDYFK8AAAAAAAAAAAAAJHnxxRczc+bMasfoEi+++GJmzJhR7RgAAAAAAAAAAAAAAAAAALBYFK8AAAAAAAAAAAAAJLn77rvT3t5e7Rhdolwu57777qt2DAAAAAAAAAAAAAAAAAAAWCyKVwAAAAAAAAAAAIBur7m5OU888UTK5XK1o3SJjo6OPPjgg92maAYAAAAAAAAAAAAAAAAAgBWT4hUAAAAAAAAAAACg2xs3blwKhUK1Y3SpQqGQ8ePHVzsGAAAAAAAAAAAAAAAAAAAsMsUrAAAAAAAAAAAAQLf3/PPPp62trdoxulRra2teeOGFascAAAAAAAAAAAAAAAAAAIBFVlvtAAAAAAAAAAAAAADVNnHixPc0bujQodlrr706v//e974335hTTjml8/lf//rXPPLII++45sCBA7PddttltdVWS58+fdLQ0JCOjo68+uqree655zJmzJjMnDmzc3xDQ0OGDh2aIUOGZNVVV02vXr1SV1eX2bNnZ8KECRkzZkymTJnyrudSLpczYcKE93DWAAAAAAAAAAAAAAAAAACwbFK8AgAAAAAAAAAAAHRrpVIp06dPr9r+gwYNyhZbbPGW12pqarLqqqtm1VVXzWabbZbzzjsvr776apJk5ZVXzm677TbfOv369cvmm2+eTTbZJH/+85/z9NNPv+ve76WgBQAAAAAAAAAAAAAAAAAAllWKVwAAAAAAAAAAAIBuberUqamtrU1ra2tV9m9ubs5DDz2UCRMmZNasWSkWi1l//fWzzTbbJEkaGxszfPjw3HLLLZ1zSqVSnnrqqTzxxBOZOXNmVl999YwcOTL19fWpqanJbrvtll/96lfvundHR0dmzZqVPn36LLXzAwAAAAAAAAAAAAAAAACApUXxCgAAAAAAAAAAANCtvfjiiymXy1Xb/8knn8yTTz75lteefvrpDB48OIMGDUqSNDQ0dB577bXXcu655+bll1/ufO3ZZ59NR0dHdt111yTJSiutlJ49e6apqekd966pqcmLL76YDTfccEmdDgAAAAAAAAAAAAAAAAAAdJlitQMAAAAAAAAAAAAAVNPkyZPT1tZW7RidGhoasskmm2TllVfufO3pp5/ufD5r1qy3lK7M88orr7zl+/dyTq2trW+7FgAAAAAAAAAAAAAAAAAALA9qqx0AAAAAAAAAAAAAoJrmzp27yHNPOeWUJZbjwAMPzEYbbfSW12bOnJnRo0fnqaeeetf5m2yySefzZ5555j0Vr5TL5bS2ti58WAAAAAAAAAAAAAAAAAAAWAYUqx0AAAAAAAAAAAAAoJreS0FJNdXW1r7rmO233z5Dhw5NUimSufbaa9/z+opXAAAAAAAAAAAAAAAAAABYXr37nbgAAAAAAAAAAAAAK7DFKV754x//ON9rhx122CKtdfPNN+fuu+9Ojx49MmTIkGyzzTbp169fdt1119TV1eXOO+9823kf+9jHsv322ydJmpubc/HFF2fatGnved9lvXgGAAAAAAAAAAAAAAAAAAAWRPEKAAAAAAAAAAAA0K3V1i765ZQTJ05cYjneXJby5JNPpr29PR/60IeSJFtuueV8xSs1NTXZa6+9summmyZJZs6cmYsvvjgvv/zyQu27OOcPAAAAAAAAAAAAAAAAAADV5E5ZAAAAAAAAAAAAoFurq6ur6v61tbVpb2+f7/Vyudz5vLGx8S3HGhoactBBB2XIkCFJksmTJ+fiiy/OrFmzFnr/+vr6hZ4DAAAAAAAAAAAAAAAAAADLAsUrAAAAAAAAAAAAQLfW0NCw1Pfo169fjjnmmM7vv/e973U+P+qoo/Lss8/m+eefz8yZM1MsFrP22mtnu+226xzzwgsvdD7v2bNnDj300Ky66qpJkpkzZ+bmm29O//79079//85xL7/8clpaWt41m+IVAAAAAAAAAAAAAAAAAACWV4pXAAAAAAAAAAAAgG5t1VVXTW1tbdrb26uyf319fYYOHZqhQ4e+7fHZs2fn2muv7fx+lVVW6SxdSSqlLp/5zGfmm3f++ednwoQJ77r3+973vkVMDgAAAAAAAAAAAAAAAAAA1aV4BQAAAAAAAAAAAOjWVl999dTU1FSteOWOO+7IOuusk1VWWSU9e/ZMTU1NWlpa8sorr+Tpp5/Ov/71rzQ3Ny+VvcvlclZfffWlsjYAAAAAAAAAAAAAAAAAACxthXK5XK52CAAAAAAAAAAAAIBqaW9vz+mnn55SqVTtKF2urq4u3/72t1MoFKodBQAAAAAAAAAAAAAAAAAAFlqx2gEAAAAAAAAAAAAAqqm2tjZ9+/atdoyqWGWVVZSuAAAAAAAAAAAAAAAAAACw3FK8AgAAAAAAAAAAAHR7a6yxRrUjVMXgwYOrHQEAAAAAAAAAAAAAAAAAABaZ4hUAAAAAAAAAAACg21t77bVTW1tb7Rhdqr6+PmuuuWa1YwAAAAAAAAAAAAAAAAAAwCJTvAIAAAAAAAAAAAB0extuuGHK5XK1Y3SpUqmU9dZbr9oxAAAAAAAAAAAAAAAAAABgkSleAQAAAAAAAAAAALq9vn37ZsiQIdWO0WUKhUI23njj9OjRo9pRAAAAAAAAAAAAAAAAAABgkSleAQAAAAAAAAAAAEiyww47pL6+vtoxukRtbW223377ascAAAAAAAAAAAAAAAAAAIDFongFAAAAAAAAAAAAIMk666yThoaGasfoEgMGDMigQYOqHQMAAAAAAAAAAAAAAAAAABaL4hUAAAAAAAAAAACAJIVCIdtvv33q6uqqHWWpqq+vz4gRI6odAwAAAAAAAAAAAAAAAAAAFpviFQAAAAAAAAAAAIDXDRs2rNoRlrpCoZCNN9642jEAAAAAAAAAAAAAAAAAAGCxKV4BAAAAAAAAAAAAeF2PHj2yyy67pK6urtpRloq6urrsscceqa2trXYUAAAAAAAAAAAAAAAAAABYbO6aBQAAAAAAAAAAAHiTrbfeOv/+97/z4osvplwuVzvOElNTU5MhQ4Zkk002qXYUAAAAAAAAAAAAAAB4T6ZPTx54IHn00eS115JZs5KmpqS+PunTJ+nZM3n/+5Mtt0zWXTcpFKqdGAAA6GqF8op0RzAAAAAAAAAAAADAEjBjxoz89re/TVtbW7WjLDENDQ056qij0qtXr2pHAQAAAAAAAAAAAACA+bS3J3fckdx7b3LbbcmDD1bKVnr0SObOTVpb559TU1MpX+noSMrlZOONkw99KNl++2SXXZKVVury0wAAALqY4hUAAAAAAAAAAACAt3HfffflpptuWiHKV+rq6vKpT30qm2yySbWjAAAAAAAAAAAAAADAW0yenJx7bnL22ZXylebmZHEu5S8Ukt69K2vsuWdy3HHJ1lsvubwAAMCypVjtAAAAAAAAAAAAAADLoq233jqrrrpqisXl+3LLmpqaDBkyROkKAAAAAAAAAAAAAADLjHI5ueOOZI89kiFDkjPOSKZPT157bfFKV+atPWtWMnducvnlyU47JRttlPzf/yVNTUsiPQAAsCwplMvlcrVDAAAAAAAAAAAAACyL5syZk/POOy+zZs3K8njJZbFYzIABA3L44YenR48e1Y4DAAAAAAAAAAAAAAD597+Tgw5KJk5M5sypFKV0hd69K19/8YvksMOSQqFr9gUAAJYuxSsAAAAAAAAAAAAA72DmzJk577zz0tTUVO0oC6VQKKRv3775n//5n/Tq1avacQAAAAAAAAAAAAAA6Oba2pIf/CD5yU+SuXO7rnDlv/XqlWy1VXLRRckaa1QnAwAAsOQoXgEAAAAAAAAAAAB4F6+88kr++Mc/prm5OcvDpZfFYjG9e/fOF7/4xfTt27facQAAAAAAAAAAAAAA6Ob+/e9k//2TSZOSpqZqp0lqa5MePZJf/CI57LCkUKh2IgAAYFEpXgEAAAAAAAAAAAB4D2bOnJk//OEPmTNnTkqlUrXjLFBNTU369++fL3zhC+nVq1e14wAAAAAAAAAAAAAA0I2Vy8n3v5+ceWYyd27l+2VJr17JVlsll12WrLJKtdMAAACLQvEKAAAAAAAAAAAAwHs0Z86cXHTRRZk2bVra2tqqHWc+dXV1WWONNXLggQemR48e1Y4DAAAAAAAAAAAAAEA31tGRfP7zyZVXJk1N1U6zYHV1yWqrJaNHJ2utVe00AADAwlK8AgAAAAAAAAAAALAQyuVy7rvvvtx8881pb2/PsnApZrFYTG1tbXbbbbcMHTo0hUKh2pEAAAAAAAAAAAAAAOjGWluTffdNbrll2S5dmaemJllppeSuu5L11692GgAAYGEoXgEAAAAAAAAAAABYBNOnT8/ll1+eadOmpa2trWo56urqssYaa2TvvfdO3759q5YDAAAAAAAAAAAAAACSpKMj2Xvv5Kabkubmaqd57wqF5H3vSx54IBk8uNppAACA90rxCgAAAAAAAAAAAMAiKpfLue+++3LzzTenXC6nvb29y/Zua6tLz56FfOITu2Xo0KEpFApdtjcAAAAAAAAAAAAAALydcjk59NDkiiuSpqZqp1l4NTXJoEGV8pWBA6udBgAAeC8UrwAAAAAAAAAAAAAspqampjz00EO5++6709bWltbW1qW2V319fXr06JF//WtEPv7xofnc5xqW2l4AAAAAAAAAAAAAALAwzjor+d73ls/SlXlqa5ONN04efLBSxAIAACzbFK8AAAAAAAAAAAAALCHlcjnjx4/PXXfdlUmTJqVcLqejo2Ox162trU2SDBkyJCNGjMjaa6+dW24p5GtfS/7zHzdyAQAAAAAAAAAAAABQfePGJcOGJc3N1U6y+Hr1Sr7zneTEE6udBAAAeDeKVwAAAAAAAAAAAACWgldffTVjx47NhAkT8uKLL2bOnDmpq6tLe3v7O5ax1NbWpqamJm1tbenTp09WX331DBkyJB/4wAfSp0+fznHlcvKhDyVf/Wpy8MFdcUYAAAAAAAAAAAAAAPD2OjqS4cOTxx5LSqVqp1kyGhuTBx9MNtqo2kkAAIB3ongFAAAAAAAAAAAAoAu0tLRk8uTJefHFFzN58uS0tLSkra0tHR0dqa2tTV1dXRoaGrLaaqtl9dVXz6BBg1JXV/eOa954Y3L00ZUb02pquuhEAAAAAAAAAAAAAADgv5x5ZvKDHyRz5lQ7yZJTLCabblopX3HNPgAALLsUrwAAAAAAAAAAAAAsp8rlZIcdkq9/PTnooGqnAQAAAAAAAAAAAACgOxo3Lhk2LGlurnaSJa9Xr+Q730lOPLHaSQAAgAVRvAIAAAAAAAAAAACwHLvuuuTYY5NHH02KxWqnAQAAAAAAAAAAAACgu9l22+T++5NSqdpJlo7GxuTJJ5M116x2EgAA4O24vRYAAAAAAAAAAABgObbrrknv3snll1c7CQAAAAAAAAAAAAAA3c2jj1YeK2rpSlI5t9/8ptopAACABSmUy+VytUMAAAAAAAAAAAAAsOj++c/khBOSf/87KRarnQYAAAAAAAAAAAAAgO7isMOSCy9MOjqqnWTp6tcvefnlpL6+2kkAAID/5tZaAAAAAAAAAAAAgOXcbrslK6+cPPFEtZMAAAAAAAAAAAAAANBdvPZa8uc/r/ilK0nlHP/612qnAAAA3o7iFQAAAAAAAAAAAIDlXKGQ3HRTss461U4CAAAAAAAAAAAAAEB3ceGFSbGbfMLx7NnJmWdWOwUAAPB2CuVyuVztEAAAAAAAAAAAAAAAAAAAAAAAAAAAAMDyoVxOhgxJnn++2km6TmNj8q9/JZtsUu0kAADAm3WTPkgAAAAAAAAAAAAAAAAAAAAAAAAAAABgSXjsseSVV6qdomu1tSUXXVTtFAAAwH9TvAIAAAAAAAAAAAAAAAAAAAAAAAAAAAC8Z/ffnxQK1U7Rtdrbk9tvr3YKAADgvyleAQAAAAAAAAAAAOgG2tvb89RTT+XWW2/Nj3/841xzzTV54oknqh0LAAAAAAAAAAAAAIDl0JgxyezZCz/v0EOTcvmNx8IqFpPRo9+6xqGHvnXMFlskP/xhcscdyYQJSVNTJevDDyff/W7Sq9fC7zvPo48uWm4AAGDpqa12AAAAAAAAAAAAAACWntbW1tx66635/e9/n4ceeijPPPNM57GGhoacfPLJOeGEE1JfX1/FlAAAAAAAAAAAAAAALE9Gj67OvieemIwY8c5jvvzl5Igj5n996NDK44ADkh12SF57beH3b29PJk5MBg9e+LkAAMDSoXgFAAAAAAAAAAAAYAVULpdz33335ayzzsqNN96YpqambLrppvn0pz+d9dZbLyuvvHIuueSS/PCHP0xNTU2+/e1vVzsyAAAAAAAAAAAAAADLgfb2ZPz4rt932LDklFOSUilpbU169Fjw2FdeSUaNSm69tZL30EMrhStJsskmyde/nvzgBwufoa4ueeABxSsAALAsUbwCAAAAAAAAAAAAsAL65z//mRNOOCHjxo3L9ttvnwMOOCAjRozI+9///vTt2zdJcsABB+TrX/96zjjjjHzjG99Ij3e66wwAAAAAAAAAAAAAAJI8/nil9KStrev2bGioFKnU1yc/+1myzz7JkCFvP/bii5Pjj09mz37jtWuvTTbcMBk6tPL9dtstWo7Zs5P77kv23nvR5gMAAEtesdoBAAAAAAAAAAAAAFiy/vznP2ePPfbIU089lWOPPTa/+tWv8uUvfznDhw9P3759Uy6X097enkGDBuUTn/hE5s6dm8suu6zasQEAAAAAAAAAAAAAWA48/njX73nGGckmmySPPZZ8+9vvPPbOO99aupIk5XLy5JNvfP/fx9+rUqlSvAIAACw7aqsdAAAAAAAAAAAAAIAlZ+7cuTnvvPNSKBTywx/+MF/+8pfTt2/ft4wpFAoplUpJkh49eqRcLqdcLlcjLgAAAAAAAAAAAAAAy5k5c5KOjq7bb+edk6OPTlpakkMOSVpbF36NlVZKPvKRN76/5ppFz7OopS0AAMDSoXgFAAAAAAAAAAAAYAXy4osv5rbbbsvnP//5HH/88fMdL5fLKRQKqa+vT5L87W9/S3t7e9Zaa62ujgoAAAAAAAAAAAAA0GXK5WT8+OSBB5J77knGjk2am5OmpkqJSI8eSWNjsvLKyQ47JFtumWyxRdK7d7WTL3uam5NSqWv26tcvOf/8pFhMvvvd5JFHFn6Nvn2Tq6+ulK8kybXXJhdfvOiZmpsXfS4AALDkKV4BAAAAAAAAAAAAWIE88cQT6dGjRzbaaKMkSVtbW+rq6joLVwqFQpLk6aefzhlnnJGLL744e+65Zz784Q9XMzYAAAAAAAAAAAAAwBJVLie33pr87W/JnXcmjz+eFApJTU0ye3bl+IJcfXXS0FAp2Bg4MNlqq2SXXZKDDkre976uO4dlVUtLpaymK5x2WrLWWskddyQ//vHCz19jjUrRymabVb6/+eZk333f+ff/blpbF30uAACw5CleAQAAAAAAAAAAAFiBbLrppikUCpk8eXJaWlrS0NCQUqmUYrGYJHnppZdy66235sILL8wNN9yQgQMH5itf+UqSdJazAAAAAAAAAAAAAAAsr159NbngguQnP6k8nzNn4Us2WloqjySZNKnyuOGG5Ljjkj32qHzdeutKkUt3Mnr06Fx55ZV57rk9Uix+uEv2XHPNyteRI5NS6e3HnH9+5bHFFskjj7zx+qabJv/8Z6W4JUn+8pfkc59b/OKUurrFmw8AACxZilcAAAAAAAAAAAAAViCDBw/OJz7xiYwaNSobb7xxDjnkkPTo0SOPP/547rzzztx666255ZZb8uqrr2bPPffMGWeckY022ihJlK4AAAAAAAAAAAAAAMuthx9Ofvaz5LLLkmIxaWpasuvPW++KKyplHmuskXzrW8lBByU9ey7ZvZYVkydPzl//+tdcccUVGT16dFpaWrLSSitlxx13SU1NOcmyew36TjslV12V9O9f+f4nP0mOP37JrN3YuGTWAQAAloxCubywfZsAAAAAAAAAAAAALMueffbZfOpTn8q4ceOy4YYbpq6uLs8880yamppSLpczdOjQ7Lvvvtl7772z4YYbplQqpVgsVjs2AAAAAAAAAAAAAMBCmzEj+fKXk3/8I2lpSTo6um7v3r2ThobkoouSXXftun2XtunTp+ezn/1srr322tTX12fo0KHZZpttss0222SjjTbKI49skm9+s2dmzVr4tQ89NDn//De+L7ze3XLKKcmpp1aen39+8oUvVJ7vvnuy3nrzr/Pd7yYrrVR5fvHFyX33VX4P06Yle+2V/PnPld/NvOPnnPPW+XPnJg88sPD5k0qpy623LtpcAABgyautdgAAAAAAAAAAAAAAlqx11lknf/rTn/Lb3/42N9xwQ6ZNm5bGxsbsvvvu2WGHHbLNNttks802S319fZIoXQEAAAAAAAAAAAAAlkv/+Efy2c8mTU2V0pWuNnt25bHPPpWyj3POSfr16/ocS0K5XE7h9RaUurq69OnTJ3V1dfnRj36UAw88MP3790+vXr2SJF15Cfrf//72rx9zzBvFKzfckFxwwRvHPvWpN0pXkuTggyuPN3vuuWSddRY+T6GQDB++8PMAAIClR/EKAAAAAAAAAAAAwApo8803z29/+9u0t7dn7Nix2XjjjZMkhUKhs2jlzTfGAQAAAAAAAAAAAAAsL2bMSI44olLK0dRU7TSVDFdemVx/fXLRRcmuu1Y70Tu7/fbbc++996axsTE77LBDNthgg/Tp0yelUinFYjG9e/fORz7ykVx66aXp379/1lhjjSRJe3t7amtrs+mmydy5VT6JKunTJ9l222qnAAAA3qxQLpfL1Q4BAAAAAAAAAAAAwJL338UqilYAAAAAAAAAAAAAgOXdXXcle+6ZzJmTtLRUO838evZMDjgg+d//TWprq53mDWPHjs0f//jHXHLJJXnxxRfT2NiY5ubm1NTUZJ999sn//u//pm/fvp3jH3zwwYwcOTIHHHBAjjnmmIwfPz5jx45NS0tLOjo6csEF38mkST2qeEbV0bNn8u9/J+utV+0kAADAPIpXAAAAAAAAAAAAAFZgylYAAAAAAAAAAAAAgBXFtdcm++2XNDVVO8k769kzGTEiueaapMcy0E3yyCOP5Mgjj8zDDz+cT3ziE/n4xz+eQYMGpbW1NSeccEKeeuqpnHLKKTn22GPTu3fvJMkrr7yST33qU/nPf/6TNddcM2PHjk2xWEyxWExra2vq6v6c1tYDqnxmXa+xsVL64zJ9lgfTpycPPVT52tyczJ1bee82NlYeq6+eDB1a+ZsFALA8W4Y6LwEAAAAAAAAAAABY0gqFQsaMGZMHHnggX/nKV1Jb6/JRAAAAAAAAAAAAAGD5c9llyaGHVsoDlnVNTcno0clOOyU335z06rX095wwYUJuueWWPPPMM9lss81ywAFvlKLceOONee211/LrX/86Bx54YHq8qQ2mo6MjX//61/P3v/89++67bzbddNMkSd++ffPhD384Y8aMycc//vH84Ac/yLbbbpupU6fm9ttvz7HH3pnkk0m64OSWIRtvrHSFZdOMGcn991cet91WKVyZObNSsFIqJeVy5WuSFIuVR1L5e7X66sk22yQjRyZbbZUMG7ZslEYBALxXhXK5XK52CAAAAAAAAAAAAACWjokTJ2bttddOktx9993ZdtttkySlUinFeXfJAAAAAAAAAAAAAAAsw/7xj2T//ZeP0pU369GjUmJw001JQ8PS2ePqq6/OWWedlbvvvjv9+/dPr169svbaa+fCCy/MuuuumyR5+OGHU1tb21mqkiTt7e2pra3NM888kz322CMzZ87MvffemzXWWKNzzH333ZfHH388n/vc5+a7/vy44y7JT3+6e5I+S+fElkHFYnL00cnPf77k125uTp54Ipk9O5k7N2lpSerqKu+hxsbk/e9PVlppye/L8q1cTu66K/nxj5Prr6+8X5qakra2RVuvR4+kvj7p6Ei+8IXK+3399ZdsZgCApUHxCgAAAAAAAAAAAMAK7jOf+Uz69++fn//856mvr0+5XE6hUHjbsfMKWeZdYrqgcQAAAAAAAAAAAAAAXeGOO5LddquUCSyPGhuTD384ufrqpLZ2yaw575rwG2+8MYcddlj69OmTQw45JJtttlkGDhyY9ddfPwMGDHjHa8fnmTVrVgYNGpSBAwfm0UcfTa9evTqPzbu+/M17znvtP/95IsOGrZq2tu7TBtKrV3LrrcnWWy/eOs3NySOPJA88kNx5Z3LvvcmkSUnPnsnb/brK5UoZS79+yZZbJjvuWCn0GT5cGUt3NWtW8qc/JWedlUydWvn7uKQ/abyuLqmpSYYNS044Idl99yX3NwwAYElTvAIAAAAAAAAAAACwgnu7m+VeeumlnH322Vl55ZWz2mqrZdNNN02vXr2y3nrrpbW1NfX19VVKCwAAAAAAAAAAAABQ8fLLyfrrJ6+9Vu0ki6dnz+Rb30q++90lt+bzzz+fT3ziE+no6Mg///nPrLPOOgs1f16Bym9+85scddRROemkk3Laaae9a1nLvOMzZszI0KGXZOLEzyfpuXgns5zYcMPkiScWbW65nIwenfz4x8n11yc9eiRtbZUSloVVV1d5TzU3J5tsUnlv7b134jaAFV9LS3LKKcnZZyfFYjJnTtfs26dP5f31058mn/vc2xcEAQBUk+IVAAAAAAAAAAAAgG6gVColSYrFYiZPnpxDDz00N954Y/r165e5c+emtbU1ffr0Se/evbPppptmlVVWyfDhw7PGGmtkiy22yAYbbFDlMwAAAAAAAAAAAAAAuptPfjK58cZKQcXyrrExue++ZNNNl8x6o0aNyqGHHporr7wye+21V5Jk+vTpKZfLed/73vee1pg1a1Y++clP5pFHHsmtt96a4cOHv+24crncWbgyr5Rl3Lhx2Xrr3TJr1uNJeiyJU1qm9e5dKbv4whcWbt6sWcmoUclZZyWvvFIpyljSnwjdp0+lhOOII5KvfS1Za60luz7LhvvvTw44IJkyJWlqqk6GXr2SbbZJ/vSnZPXVq5MBAODtFKsdAAAAAAAAAAAAAIClr1gsplisXDo6aNCg7LjjjunRo0dOOumkTJkyJX/729/y4x//OIceemh69OiRl156KT/96U/z2c9+NhtttFF+/OMfV/kMAAAAAAAAAAAAAIDu5LLLkttvXzFKV5Jk7txk//3nP5/W1tbcf//9GT9+fOdr5ffQzHH55ZenWCxmzz33TFtbW84777x85StfyX777Zftttsuv/71rzNt2rQkSalUesvceev/5S9/yejRo3PYYYdl+PDh842bp1AopFgsplAopK2tLf/+979z3HHHZfbs5/KBD4xPsbiEm0SWQeVycuCB7338rFnJV7+aDByYnHBCMmFCMnv2ki9dmbfXzJnJL36RbLBB8vGPJ888s+T3oTpaWpLjj09GjkyefbZ6pStJpTjozjuTDTdMLrxw6byfAQAWRaH8Xv5XFAAAAAAAAAAAAAArhFKplGKxmLFjx+bTn/50ZsyYkQkTJsw3bsaMGbnxxhtz2WWX5Yorrsj666+fcePGVSExAAAAAAAAAAAAANDdvPxysv76yWuvVTvJktWzZ/KtbyXf/W5y7bXX5he/+EXuuOOO1NTUZNCgQRk6dGh++9vfZtVVV13gGvOuCd91113z8MMP57zzzstFF12Uyy+/POuss04GDRqUxx57LLNmzcpuu+2Wiy++OP369ZtvnZdffjm77LJLpk+fnscffzx9+/ZNR0dHampq3jLumWeeyYQJEzJz5sxMnjw5TzzxRP72t7/lhRdeyNe+9rV86lOn5xOfqM+cOUv8x7XMqKtLvvzl5Fe/em/jb7opOfjgSiHK3LlLN9vbqalJGhqS009PjjwyKRa7PgNLxoMPJvvtl0yZUt3ClbfTq1eyzTbJxRcngwZVOw0A0N3VVjsAAAAAAAAAAAAAAF2n+PodUx/4wAdy0EEH5aSTTsof//jHHHbYYSmVSnn55Zfz6KOP5rLLLss///nPvPjii9l5552z3XbbZdq0aVl55ZWrfAYAAAAAAAAAAAAAwIruC19ImpurnWLJa2pKzjgj2WCDx3LSSV9LR0dHvvrVr6Znz565/fbbc9VVV+Wll17KH/7wh3zgAx9IuVxOoVB4yxrFYjFNTU1ZZZVVUiqVcs455+SRRx7JP/7xj+y2224pl8t56KGH8pnPfCbXX399fv3rX+ekk07qXKe9vT21tbX59a9/ncceeyznnHNO+vbtmyTzla4kyWOPPZa99torffr0SVtbW0qlUrbffvt8//vfz+67756+feuz1lrJE08s/Z9ftdTWJkcf/e7jZs2qjLv00uqWZHR0VPY/6aTkT39K/vKXZJ11qpeHRXPDDck++2SZLTWaMycZPToZNiy5665k3XWrnQgA6M4K5XK5XO0QAAAAAAAAAAAAAHSdjo6O1NTUZOzYsTn44IMzffr0/Oc//8ndd9+dyy+/PFdffXVeeeWVbLXVVtlnn33ysY99LJtvvvl8N+wBAAAAAAAAAAAAACxpt9yS7Lnnsls2sLgKhaRnz8fS1rZlLrvssuy5555Jkubm5hx//PE555xz8j//8z8599xzF7hGa2trvv/97+dHP/pRkuTkk0/O9773vRSLxc7rxS+66KJ8/etfz/rrr5+LLroo6667bmfpyiOPPJKPf/zj2WSTTXLTTTclSV577bU899xzGT9+fFZaaaXsuOOOnblGjRqVUqmUDTfcMCNGjEh9ff1b8tx/fzJy5IpZltOzZ/KVryQ/+ck7j7vlluSggyrlK3Pndk2296KmJmloSE4/PTnqqMr7j2Xf5Zcnn/vc8vFvqlhM+vVL7rgj2XTTaqcBALorxSsAAAAAAAAAAAAA3dh3vvOd/OhHP8rIkSMzbty4TJs2Ldtss0323nvv7Lrrrtlss806x5ZKpRSLxSqmBQAAAAAAAAAAAABWdLvumtxwQ7VTLG1N2XXXk3PddT9Pks5ClGeffTa77LJLXnvttVxyySXZZZddFrjCqFGjcvzxx+fll1/OTTfdlJ133jmlUimFQiGFQiFPPvlkDjvssDz33HMZNWpUPvzhD3fOPeSQQ/LnP/85P/nJTzJixIiMGTMm9957b+699948++yz+fSnP53zzz8/dXV17/mMjj8+OeecpKlp0X8qy6K1107GjauUlyzI736XHHvssn3uvXoln/pUcuGFlTIWll1XXpkccsjyUboyT6GQ9O2b3HNPstFG1U4DAHRH7nwFAAAAAAAAAAAA6IZeeOGF3H777Rk7dmxqa2tz5513Zv3118+ZZ56Z3/72tznuuOM6S1dKpVKSKF0BAAAAAAAAAAAAAJaqSZOS22+vdoquUJenn/5kkqRcLqe2tjZJss4662S//fbLK6+8kuuvvz5Nb9PkUS6XkySbb755Nt544yTJQw891Hls3vEBAwakVCpl5syZWWONNTrnjx49Otddd10KhUL+8Y9/ZOedd843vvGN3HrrrRk5cmSuvvrqXHjhhQtVupIkp52WrLrqQv4YlnGNjclll71z6cqPfrTsl64kyZw5yV//muyxR9LSUu00LMhNNy1/pStJUi4nr72WfPCDyYQJ1U4DAHRH7n4FAAAAAAAAAAAA6GZmzpyZb37zm9l///3z97//PWuuuWbK5XI+9rGP5Zvf/GY233zzJAsuXHm7m/cAAAAAAAAAAAAAABbXb35T7QRdpS7PPfehvPzynBQKhSRvFKqMHDkyq666au65555MmjTpLceSdI7fYIMN8slPVspbrr322iRJTU1N5/XfNTU1efjhh7PSSitl5ZVX7px/5513Zvr06eno6Ehzc3P+3//7f3nqqafy0ksv5f/+7/+yxx57pKamZqHPqKGhUlLS2LjQU5dJPXsmX/1qsvXWCx7zgx8kP/zhsl+6Mk9TU3LbbcknP5m0tVU7Df9t7Nhkr72Wv9KVecrl5NVXkw99aPn5NwEArDgUrwAAAAAAAAAAAAB0M/369cusWbMyaNCg/OpXv8pPf/rTbLrpprnqqquSvHFT3n8XrkyaNCknnnhiRowY0eWZAQAAAAAAAAAAAIAVW2tr8tvfJi0t1U7SVUo5//z52y822mijrL/++nn66aczceLEJG+UrbxZY2NjvvrVr2adddbJLbfckjPPPDOzZ8/O9OnTc8cdd+Tggw/O3Llzc+yxx2bAgAHp6OhIkuy7774ZM2ZM2tvbM3r06JxwwglZb731lsgZbbVV8rWvVUpLlmfFYrLKKpVSlQX5zW+SM85Y/gommpuTu+9OPv3ppFSqdhrmaW9P9t9/+Xs//beOjmTatOTYY6udBADobgrlN9dVAgAAAAAAAAAAANAtTJ48OS+//HI233zzJMlFF12UF198MV/72tfS87/ucnv++edzzjnn5Nxzz83MmTOTJOeee27+53/+p8tzAwAAAAAAAAAAAAArpksvTb74xWT27Gon6TprrDE3Eyf2yJt7VebOnZvDDz88l156af785z9nn332edu5pVIpxWIx1113Xb773e/m/vvvz9prr52BAwdm0qRJmTp1ar7xjW/k1FNPTY8ePbrojCoFEp/4RDJ6dKXkY3k0YEDyr38lC+qjueaa5KCDlt/zSyrlOIcfnvzyl9VOQpL86EeVx5w51U6yZDQ2Jtdfn3zoQ9VOAgB0F4pXAAAAAAAAAAAAAEhbW1vq6ure8tr06dPzm9/8JmeccUaam5uz/fbb5yMf+UjuvPPOPPHEE3nppZeqlBYAAAAAAAAAAAAAWNHstVdy9dXVTtG16ura89RTtVl77be+fuSRR+acc87JpZdemv3226+zZGXu3LlpaWlJv3790tHRkZqamiTJ+PHjc9VVV+W2227L9OnTs8UWW+Tggw/OBz/4wSqcVTJ3brLTTsnDDyctLVWJsMj69EnuuivZbLO3Pz5tWvL+9yczZ3ZtrqVBOcayYezYZMstl+8in7ez2mrJ009XSn4AAJa2YrUDAAAAAAAAAAAAAFA9pVIpSTpLV8rlcuexyZMn51//+leam5tz9NFH58ILL8z3v//9fPWrX82UKVPyu9/9riqZAQAAAAAAAAAAAIAVz7/+Ve0EXa9cbs1NN81IUrm2u+X1lpK+ffsmSWbMqBwrFosZP358hg4dmk9/+tPzrbPeeuvluOOOy2WXXZYxY8bknHPOqVrpSpL06JHceGOlvKSxsWoxFkqhkPTtm9x884JLV5Lki19ccQoympuTAw9M5sypdpLuq7092X//SlnRiubVV5Pjjqt2CgCgu1C8AgAAAAAAAAAAANCNFYvFzJw5M3/7298ye/bsFAqFzmMbb7xxRo0alfXWWy8TJ05Mnz59kiRbbrlldtttt5x22mnVig0AAAAAAAAAAAAArEBeey2ZOnXR5h56aFIuv/FYWMViMnr0W9c49ND5x33968mllybPPPPuY9+r9vaGXHnlC6/nKKahoSFJ8vDDD6d///7ZbrvtOscOHDgwTz31VK677rq0tbWlpqbmLWuVy+U0LkMtJ336JHfckWy//bJfvlIsJv37J3fdlWy99YLHXXllctNNSWtrl0Vb6pRjVNcvf5k899yi/e1a1jU3JxdckNx7b7WTAADdgeIVAAAAAAAAAAAAgG6spaUlZ599dr72ta91lq6UX79jp1wup1+/fjn55JNz1VVX5e9//3uSZN11181BBx2UF198Mb/73e+qlh0AAAAAAAAAAAAAWDE89FDSs2d19j7xxGTEiHcfd+qpyf77J+ussyR3r8ktt7TnjjvuSHNzc5566ql873vfy/XXX5/tttsum2yySZKkVCqld+/e+cc//pGJEyemrq6u87rveeZdD74saWxMrrsuOeig6v1+302vXsn66yf3359suumCx02blhx2WNLU1HXZusK8cow776x2ku6noyM5/fRkzpxqJ1l6mpuT006rdgoAoDtQvAIAAAAAAAAAAADQjTU0NKS2tjavvPJKbrnllrccm3fj3QEHHJCBAwfm/vvvT2tra5Jkxx13zCc/+cmMGjWqyzMDAAAAAAAAAAAAACuWBx5I5s7t+n2HDUtOOSUpld59/0cfTf7wh+QrX0mmTFlyGebOfX922unD+dCHPpQDDjggp512Wj784Q/nD3/4Q4rFyscHF4vFlMvl7LbbblljjTWSLJtFK2+nri754x+Tq69OVlkl6dGj2okqCoVKMcxxx1V+t+uu+87jv/SlSonEiqi5OTnwwKSlpdpJupd//CN5/RaNFVa5nNx0UzJ5crWTAAArOsUrAAAAAAAAAAAAAN3cRz/60RSLxdxzzz0pl8udN+CVy+UkSVNTU2pra3Pfffelvr4+STJ48OCceOKJOfHEE1MqlaqWHQAAAAAAAAAAAABY/t1+e9eXPjQ0JKNGJfX1yS9+8e7FACNHJocfnvzud0u2gKO+vjGHHvr/Ul9fn7XWWiv/+7//m8svvzyrrbZa5zXdyfJTtLIgu+ySPP10csABSc+e1c3Sq1eywQbJPfckp55aKYd5J889l1x77YpdkjFrVnLFFdVO0b2ceWbl594d/O531U4AAKzoaqsdAAAAAAAAAAAAAIDq2mqrrTJs2LD87W9/y957752tttoqHR0dqampSZK89NJLaW5uTkNDQ5qamtLY2JhCoZARI0ZUOTkAAAAAAAAAAAAAsCIYN67r9zzjjGSTTZLHHku+/e1kn326PkOSNDbW5NOf/m4+9rFT5zu2rJWtzJkzJ0ceeWSmTp2axsbGvO9978vKK6+cVVZZJQMGDMjqq6+eXXbZZYHz+/ZNLrgg+exnk4MPrhTYzJ7ddfl79Kh8Pe645OST371wZZ7f/CYplZZermXB7NmVIpCDD652ku7h6aeTBx+sdoquMXdu8qtfJd/5TlLrE9EBgKXEf2YAAAAAAAAAAAAAkFNPPTUf/ehHc9ZZZ+WPf/xjevfunZaWlowfPz7f/va3M3369Gy55Zbp2bPnfHPL5fIyd0MfAAAAAAAAAAAAALD8aG7u2v123jk5+uikpSU55JCktbVr9/9vLS3FLt+zXC6nra0t5XI5Tz75ZNZYY42stNJK7zhn1qxZuf766zN58uRsvfXWeeihh9LU1JS5c+fm1VdfzZAhQ/LMM8+kVCqlWKyc08SJE7P22mtn8ODBqaurS//+/TNgwICMHLlyXnttlzz55N6ZOnVAWlqSjo6lc659+lRKVo4+Ovnyl5NBg9773JaW5Nxzq/8e6QpPP5088kgydGi1k6z4zj576b3fl0Vtbcnf/pbsvXe1kwAAKyrFKwAAAAAAAAAAAABk5513zhe+8IX88Y9/zLPPPpttttkmffr0yR133JF77rknH/rQh3LyySd3ji+XyymXy503wwEAAAAAAAAAAAAALKqWlq7bq1+/5Pzzk2Ix+e53K0UT1VQqJXPnds1eLS0taWhoSJIUCoXU19fnl7/8Zb7xjW/kmGOOyc9+9rO3lKb8t7mvBx06dGhuvvnmPPvss2lvb09LS0tmz56dHj16JEmKxWLK5XIKhUJeffXVJEljY2OGDx+eqVOnZs6cOZk8eXKamu7LHns8lC996Vf56U9LufTSYorFUubMWfzr1BsaKr/joUOTb30r2X33pHYRPo35iiuScnmx4ywXWlqSn/+88u+DpadcrvyM29qqnaTrzJqV/PrXilcAgKVH8QoAAAAAAAAAAAAASZIf/OAHGTJkSL7//e/ngQceSJLU19dn5513zje+8Y0MHDiw8ya6QqGQQqGQ9vb2FAqF1NTUVDk9AAAAAAAAAAAAALC8am/vur1OOy1Za63kjjuSH/+46/ZdkHI5aW1dmuuX097enoceeijlcjnbbrtt2traUigUUltbmx122CFJ8u9//ztJpZDl7dYoFAqZPXt2XnvttWy++ebp3bt3Nttss3fct1AoZMaMGUmSPffcM2eeeWZeeumllEqltLa2pqWlJb17986aaybnn1/M2Wcnf/5zay699MU89lj/TJvWLzU17SmVymlv77HAvRoaKo/m5mSVVZKttkp23LFStrLBBovz00vOOCOZPXvx1lhedHQkf/lL8stfVgqKWDqee67ys+5uXr9NBQBgqVC8AgAAAAAAAAAAAECSZLXVVst3vvOd7LzzznnsscdSKpXSr1+/7Lbbbunfv3+SpFgsplwup1wu55prrsnFF1+c5ubmrL766vn+97+fgQMHVvckAAAAAAAAAAAAAIDlTn191+215pqVryNHJqXS2485//zKY4stkkceWbp5isWkx4I7RRbbnDlz8vGPfzwvvfRSLrrooiRJbe0bH0tcW1ubNddcMzNnzsyECROy9tprL3Ct2bNnp1Qqpb6+Pq+++mrGjRuXVVddNUOGDHnbwpYkmT59epJklVVWSVK5bn1B+vZNvvSlHvnSl9ZNUinkefzxYv71r448+GApDzzwbO6999GsvPJa2W67LdOzZ9KrV7LZZsmWWybDhiV9+izcz+edjBuXPP30kltveVBTk1x2WXL44Ut23fb29rS2tqa9vT2FQiGNjY1veR8urFdeeSU33XRTGhsbs/nmm2fIkCGdx5qamnL11VfnqaeeSrlcTltbW9rb2zu/1tTUpFwuZ+utt87BBx/cWRL0ZhdddFFuvvnmTJw4MfX19Rk8eHB23XXX7LXXXouceZ4HHkgW5dQPPbTyd2meBfyTe4vNNksOOyzZeuvKv4+ePSuvP/dcss46bz/n619PRoyoFBi9ecznP59ccMHC555n7tzkpZeSd/gTAACwyBSvAAAAAAAAAAAAAPAWO+ywQ3bYYYcFHi8UChk7dmyOO+64PPPMMxk4cGCmTJmSf//73/nJT36SESNGdGFaAACAhVMqJc3NlRv5W1qSurrKh5c0Ni7aBxoAAAAAAAAAAIuvoaHaCaqnUFi84pVy+Y113s68QpU11lgjK6+88nzHa2pq0rt378ydOzezZs16fc23FlHM+3769Olpb2/P3//+92y55ZaZM2dO1llnney000456KCDMnTo0LfMSSoFGUkyderU3H333Zk2bVrWW2+9bLzxxkmSUqmUYrH4ttlra5PNNy9k881rs9tuL+arXz02tbX/yOmn/zaHH75lOjo6UlNTs3A/sIVw992VIpLuZM6c5Oabl2zxyr333puTTz459957b5qamrLmmmvmM5/5TI477ristNJKC71ea2trTj755Jx33nlJkrPPPjtHHnlk53upqakpf/nLX3L77benR48eKRQKKRaLqa2tTUdHR1544YUkyUknnTTf2pMmTcqXvvSl3HbbbRk8eHAGDRqU5ubmXHPNNbnzzjuz1157veN79r39PJLZsxd5+kLZeefkmGMWbs6ppyb9+y/5LA0NldKZ3Xdf8msDALgMHAAAAAAAAAAAAID5lMvllMvlzpuBpkyZknvuuSfbbLNNVltttZx99tl55plncvbZZ2fXXXfNzTffnNNPPz3HH398xowZU+X0AAAAFc3NySOPVG7Yv+OOyocWTJyYFIuVD8UoFisfPtLRkbS3JyuvnAwbluy0U7LVVsmWWyaL8NkOAAAAAAAAAMBC6t17ya95yimVAoEkOf/85AtfqDz/wx+S226bf/x3v/vGdQIXX5zcd1/yej9DkuSjH0169qw8n/c1SYYPT159tfJ89Ojk9Z6RhbKw59/SUrnmYfbsynURH/rQWzO9WXNzc+bOnZvevXunx+sNL4VCobMYpa2tLR0dHamvr39L2cqbzXu9oaEhhx9+eNZcc83U19dnxowZGTNmTM4888xcdNFFGTVqVHbccce3zJ0xY0aS5Cc/+Ul++tOfplgsZq211sqIESNy5JFHZptttnnHc51XcnHnnXfmmmuuySc/+cnsv//+SbJUS1eSZMyYRSvIOPTQyntungWV4ixIsVi51mXEiDde+/znkwsumH/sHnskRx1Vuc6lZ8/KtTHXXJP86EfJ9OkLnz2pXGOzpNx4443ZddddM2DAgHz+85/PoEGDcuutt+aMM87I7bffnptuuimNjY0LteZf//rXnHfeedlqq63y5JNPplevXkneeJ8OGDAgZ511VmbNmpWamprO+yJ69uyZ5557LrvttlvWWmutfPWrX33LujNnzsznPve53HXXXfnlL3+ZkSNHpm/fvp3HmpqakmSxSleS5Pbbk1JpsZZ4z159Nbn22uT++yvXRn3lK+8+59FHkyefrMw59dRk4MAlk2XOnMp7S/EKALA0KF4BAAAAAAAAAAAAYD6FQiGFQiGzZs3KKaeckl/84hdJksbGxhx11FGZPn161l9//Rx22GHp2bNn1l9//bS0tORb3/pWrrjiiuy7777VPQEAAKDbeuWVygeknHtu8vzzlQ+UaGurlLDMUypVilb+29SpyQ03JLfemjQ2JnPnJv36JfvtlxxzTLLBBl12GgAAAAAAAADQrWy5ZfLYY12z19///vavH3PMG8UrN9wwf8nFeeclQ4bMP+/ooyuPJNlpp0qpwsJobk423XTh5jQ0VL726JHsuus7j21ra0uxWFxgWcRrr72W2bNnZ+DAgQsswJhXaLHDDjtk+PDhGTBgQOexGTNm5Cc/+UlOP/30fOc738kll1ySNddcs/P4kCFD8p3vfCcf+9jHUiqV8tJLL+VPf/pT/vSnP+Vf//pXLrjggncsXykWi3nllVdy1VVXJUn22GOP9OvXr7OQZWm6666luvwCnXjiW0tXFuTUUysFQ2+2/vrJsccm++yTjByZTJq08PtPnFh5Xy5kH8p8Xn755Rx11FEZMGBALrnkknzsYx9Lkpx44ok54ogj8oc//CHf//73c/rpp6dcLi+w+OfNnnzyyZx44onZZ599ss022+TEE09M6b9aTGpqarLBAi70eeyxx9LR0ZFhw4Zl9dVX73wflcvl/OUvf8ltt92WH/zgBzniiCPeMu/N7+nFUS4n//nPElnqPbnggjf+lh166HsrXhk58o3n3/rWksvS0VEpFAIAWBqW7v8yAAAAAAAAAAAAAGC5VSqVcuKJJ3aWrhxyyCE57bTTctddd+W2225LXV1dmpqaOsfvsssuWWeddXLBf99hCAAAsJSVy8l99yUHHpisuWblQyWeeaZSrvLaa28tXXkv2toq81pbK2Usv/99ssUWyXbbJVdd9falLQAAAAAAAADAohsxIunVq9opqqNfv+R971t66zc2NqZPnz6ZPn165s6d2/l6uVxOkrzwwgt55ZVXsvbaa6d///5JssACjMbGxs7SlVKplI6OjgwYMCCnnHJKdtttt9x1112577773rLGfvvtl1NOOSUf/OAHM3LkyBx44IH585//nCOPPDLjxo3Lb37zm7dcl/5m8wo1rr/++lx11VX5yEc+kl122eUdMy4p7e3J008v1S3e1rBhlTKVUil5069rPh/84BulKx0dybe/ney1V3L33ZXX1lmncs3LoujZM/n3vxdt7pv95z//yZNPPpmtt946H/vYx9LR0ZFyuZyampqcdNJJSdJZqPNetLS05PTTT09ra2t+9rOfpaWlJYVCIR0dHUnmf0+Uy+WUy+XO99HMmTPz4x//OD179sxnP/vZt8x59dVXc+6552bQoEE5+eST09HRkdtvvz033nhjxo0bt9g/i3leeKFyrVN31VUFWwBA96N4BQAAAAAAAAAAAIC3NWnSpPzf//1fBg8enDFjxuTCCy/MN77xjVx77bU58MAD8/TTT+e2227rHL/JJpukoaEhr732WqZNm1a94AAAQLdRLicXXZRstFGy887J5ZdXPnBiYYtW3k1bW2XNe+9NDj00GTiwUu6ygM/8AAAAAAAAAAAW0pZbJsVF/KTcCy5ICoU3HvN873tvvPaFL7z7Ouus88b4Cy545+MLetx++8LnHzZs4ecsjMGDB2fAgAF58MEH09bWliRpb2/vfH7fffeltbU12223XVZaaaX3vG6xWExNTU1aWlpSX1+flVdeOUmlHCN5awlGTU1N5/NSqZRevXrl8MMPz/vf//7ccMMNeeKJJ5K8UQbz5j2SSjlHW1tbPvvZz2bdddedb/2l4Yknkvr6pbrFfBoaklGjKvv+4hfJ5MkLHnvMMW88/+MfkzPOSK6+OjnggEppS5Lsumuy8cYLn6OtLXnggYWf92blcjl33HFHkmTkyJFJKr/Peb+3/v37Z/jw4Zk6dWoefPDB9/T7vPLKK3PBBRfkrLPOyuDBgzvfL/OKVf5boVBIoVDofB89//zzufvuu7P22mvnU5/6VMrlcue+zc3Neeihh7Lqqqvm1ltvzdChQ7PHHntkzz33zC677JL9998///nPfxbvh5Jk5syktnaxl1luLenrugAA5lG8AgAAAAAAAAAAAMDbmjFjRmpqarLNNttku+22S0tLSzo6OtK7d+/84Ac/SE1NTX7+859n4sSJaWtryz//+c+MGzcu7e3tnTfNAQAALC0TJyYjRyZf/nLy5JPJnDlvfGjE0jRrVjJ9enLWWcn66yejRy/9PQEAAAAAAABgRbfppsncudVO0fXq6pIdd1y6exSLxWy99dZJkn/84x9Jktra2jQ0NOSZZ57Jddddl0KhkA9/+MNJ5i8/+W+lUimlUinlcjmlUqmz1GLGjBlJkj59+iRZcDFKsVhMuVzOeuutl5VWWilTpkxZ4D5J8te//jW33357tthii4wYMeI9ZUyS1tZK4c6XvpSccEJy+unJb3+bXHJJcu21yd13J2PHVspN3u699/DD77rFEnfGGckmmySPPZZ8+9vvPPb1X1eSt16/MmlS8vzzb3y/884Ln6O5ORkzZuHn/bfx48envr4+Q4YMSfLW90RDQ0Pe//73p7m5OePHj39Pa33zm9/MPvvsk4MPPjhz585N/evNOP+fvfsOr6JM2DB+n5IeOkqTJip2pIuoIDYWOxYs62JZe0NXRXdV7Hz2FdfesCGKou6KYkFFFBWxdwWkWOgtpCfnfH+MSUA6JBlC7t91nSvT55kQchKYd57VFa8sr7i4mFGjRgHwl7/8ZaWvzyVLlgAwa9YsTjnlFNq0acOwYcO477776NatG88//zynnnoqs9fUhrMOCgpWLIiqbf7oe5IkSap0tbjbTpIkSZIkSZIkSZIkSZIkSWsTi8WIxWJAMLAJgkFJ9evXZ7/99uN///sfPXv2pF27dvz+++8UFRWx7777AsFgttUNlpMkSZKkDZVMwkMPwYUXQmEhlJSEkyM/P3gdcACcdBLceitkZoaTRZIkSZIkSZIkSZKkmi41Fdq0gZ9+CjtJ9crIgD86UarUkCFDeOWVVxg8eDBz586ld+/eLFiwgLvuuospU6Zwww030K5dOyAox/jwww8pKiqiR48epKSkADB//nwaN25cXrRStm00GmX8+PFMnjwZgO22226l8y9flFJaWko8HmfOnDksXLiQrKws6tatu9rsjz/+OPPnz+fmm29eIePapKTAX/4CixYFr8WLYcaM4GPZq2z5okUQjUL9+hWvpUshL2+tp6k0ffrA+ecH98P89a9Bcczq1K8PDRtWzP+5C2T27ODvE8Afn7L1Nm/ehu23vGXLlhGNRsnKylppXSwWo169epSUlJSXnqxOYWEhV111FcXFxdx6663lYxUikQjJZJLiP9o8SktLy8c//Flubi4PPvgg9erV44wzzgBW/DoqLCwEYOnSpey+++6MHDmS7OxsAPr27Ut6ejpPP/00d955J0OHDl1t1qIi+OgjKC0N7msq+1g2/fXX4d3vtCkoKQnu/3KoiSRJqmwWr0iSJEmSJEmSJEmSJEmSJGmVOnTowPbbb8+PP/7I119/zc4771w+EOm3335j5syZXHLJJSQSCV566SWysrK47LLLuOiii4B1G8wmSZIkSetj1iw4/nj47DPIzQ07TSA/H4YPh5degmeegT33DDuRJEmSJEmSJEmSJEk10557wpQpwUP5a4uCAujUqerP06RJE1555RX+8Y9/MGzYMIYNG0YikaB58+bl94CnpaWRSCSIRqP06tWL4uJi5syZwxZbbAHAxx9/zJVXXsmee+5J165dadGiBUVFRfz4448MHTqU2bNnc9lll9GyZcvy83799de0b9++vLwFIB4PHol82223MWXKFI444ojycyx/D3o0GuX9999n4sSJbLXVVuy3337rdc2RCBxzzLptm0wGfxbLF7I8/DD8+ON6nXKD1asX3H8SjcJVV8EXX6x5+z/3mPy5pGX5+T+6Q9bbwoVBEdLypSHLf2zUCLbZBuJreMJ1NBolmUySSCRWWldWnFI2vSYvvvgizz33HCNGjKDNH40yaWlp1KtX749rDC5ydaUrAB999BFz5syhV69ebLvttuXlLWXKyn+ysrI477zzyM7OLv/70KRJE84++2yefvppXn31VYYOHbrS/mXy8uCf/ww+L7HYih/j8eDr64+emFopGrV0RZIkVQ2LVyRJkiRJkiRJkiRJkiRJkrRal156KUcddRT33nsvd999N5FIhMLCQl5++WW++OILBgwYwGWXXcYVV1xBaWkpaWlpZP15FJckSZIkVYL334e//CUoOikpCTvNivLzg9cBB8CNN8KgQWEnkiRJkiRJkiRJkiSp5vn73+HZZyE3N+wk1adHj6DAojrsuOOOPPHEE0yZMoVff/2V0tJSWrduTffu3cu3iUajAGy//fZMnTqVOnXqlK9r1qwZWVlZPPnkkzz00ENEo1EikQg5OTlst912HHnkkQwZMoS0tLTyfR566CGeffZZ9ttvP3bddVcaN27MggULeOeddxgzZgxbbrkll1xySXmBRpmyUot77rmHuXPncsstt9C0adMq+9xEIpCREbyaNQuWvflmUDJSHa6/Hlq2hHffhVtuWfv2f/47stynfKX5Zcs2LNOXX0K/fisXh5RN9+sHF164+uKVSCRCw4YNKS0tZdGiRSutTyaTLF26lGg0utKf//JycnI477zzaNasGVtssQUvv/wyyWSSoqIiPvzwQwDGjRtHPB6nVatW7LPPPisdo6SkhHvuuYd4PM4pp5xSnm95DRo0KF++9dZbAxV/H4DyZfPnz19tVoD69WHChNWv//JL2Guv2lu+slwHkyRJUqWyeEWSJEmSJEmSJEmSJEmSJEmr1b9/fw4++GDuvfdevvzyS3beeWfmzp3LCy+8QMuWLenfvz/AGgc6SZIkSdLGeu016N8f8vLCTrJm+fnwr3/BwoVwzTXBQzkkSZIkSZIkSZIkSdK66dEDmjSBadPCTlI96tSBSy+t3nM2btyYxo0br7CsrORkeV988cVK++666648++yzzJo1i19++YXffvuNvLw8GjVqxK677krnzp1X2ueAAw5g6tSpvPnmmzz99NOUlpYSi8WoU6cOJ554IieeeCK77777SvtFIhGmTZvGSy+9REZGBieffDLx1TV8VJFYLLj3I5ms+nNttVXwce+9IZFY9TbDhwev3XaDL74I7k9p2DBY9+dOmrLyGICpUzcsU8eO8EevyQbbYYcdKCkp4bvvvlvl+u+//55YLMb222+/2mNEIpHy8pbevXuvcv3IkSMZOXIkf/3rX1dZvPL777/zyiuv0KRJE4466qhVniczM5MuXbrw3XffMXfuXLbbbjsSf/xhRKNRFixYAKxY0LIh0tNX/2e8oYYMgauvDqaHD4eTT65Y17IldOoUTJd9BMjMhMMOC6bnz4f3369Yt//+wfqy7cp06gSLFwfT770Hf3xK1ovFK5IkqapYvCJJkiRJkiRJkiRJkiRJkqQ1+r//+z+aNm3KQw89xAcffEAikaBly5ZccskltGvXLux4kiRJkjZzL78MxxwTlJrUBHl5cNttwcdbbw07jSRJkiRJkiRJkiRJNUckEhSR/OMfkJsbdpqql5EBBx4Ydop1L5CIRqM0adKEJk2a0KVLl5XWr6rApV+/fhx44IEsXbqURYsWsXDhQgoKCsjKymKbbbahTp06qz3fww8/TEFBAYMGDaJhWcNINcrIgHgciour/dTr5O234cgjg+m99oLHHgum27SBVq0qtnvrrQ07fkbGRsUDYP/99wdg7Nix3HLLLSusmz17Np9//jmtWrVi5513XkOODK6//noAUlNTicVixGIxAN5++22GDx/O8ccfz4ABA2jRosVK+yeTSZ5//nlKS0vp27cvGau5sNTUVE4//XROP/10HnjgAfbcc0+i0Wj5+lv/uBHogAMOWI/PwMpatoSCgo06xHrp0ycoY/mzLbeEF18Mpt95B5bvq3nggeDr6M/OPz94AfTuDePHr3+eVfwRSZIkVQqLVyRJkiRJkiRJkiRJkiRJkrRGO+64Iw888ABHHHEE8+bNIz8/n0MOOYTmzZuHHU2SJEnSZm78eBgwoOaUrpTJy4N774X69eGKK8JOI0mSJEmSJEmSJElSzXHCCXDRRWGnqHoZGTBoEPzRH7FZWF2BSywWo0GDBjRo0ICtt956hXWrKmspc8MNN3DDDTdQWlpa6VnXRXp65RevDBkCV18dTA8fDiefHEw//HBQfvFnV10FZZ0zI0bApEnw66/B/LBhFcUrJ50EU6fCt9/CP/9Zsf8bbwTLNkRm5obtt7ztt9+effbZh/Hjx/Of//yHs846C4Bly5YxePBgIpEIp59+evn2yWSSl19+mXg8zl/+8hcg+Pop2+/PEokETzzxBF27duWQQw5ZbY5HHnmE1NRUzjnnnNVuE4lEOOaYY3j66ad58sknSSaTHHDAAUQiEcaOHcuIESNo164dl1122YZ8KsplZATlKz//vFGHqbF69gw7gSRJ2lxZvCJJkiRJkiRJkiRJkiRJkqR1UjZwqUwikSASiax2oJskSZIkbYwvvoCDDgpKTGqivDwYOhS23BKWez6EJEmSJEmSJEmSJElag+xs+Otf4ZFHoKQk7DRVJ5mE004LO0X41uVe9FhI7TQtW0JKCuTnV/25Xn551csHDaooXnn9dXjssYp1774L118PV1wRFPjceOOK+86YAX//+4bliURg2203bN/lxeNx7r//fvbaay/OP/98xowZQ9u2bZk4cSJfffUV++yzD5deemn59sXFxRx22GFAMF6hTDKZJJlMLpcvQiKRYPHixZSWljJ79uzy7f78NfXqq6/y9ddfs/3229OxY8c15q1bty4PPvggt956K0899RQjR46ktLSU9PR0TjjhBC677DK22GKLjf68dO++YcUrjz224tdAmWuuCV7rs8+atG27/tnWRVaWxSuSJKnqWLwiSZIkSZIkSZIkSZIkSZKkDRKNRsOOIEmSJGkzVVgIhx8OublhJ9k4eXlw4YWwzz6V8zAKSZIkSZIkSZIkSZJqg3/8A554YvMtXklNhf79oXHjsJNoTTp3hqKisFOs2ZVXwuTJcN550KkTZGbCrFnw3//C0KEwf/6GHTc7G3r0qJyM22yzDZ999hnXXnstr7/+OpMmTaJ169bccMMNDB48eIWilHg8zg477EBWVtYKx4hEIisVqsRiMXbZZRcGDBhAt27dyrf7s4yMDK688kp6rOMFbb311tx8882cfPLJLFiwgGg0SuPGjWndujWNGjVa38tfpb32gpdeqp5Sn01JNBr8vZIkSaoKkeTyVX2SJEmSJEmSJEmSJEmSJEmSJEmSJIXs0kvh7ruD4pKaLhqFDh2Ch1zYXylJkiRJkiRJkiRJ0rq54gq4447N496BP6tfH6ZOhYYNw06italfH5YsCTtF9cvMhC++gG22CTvJ5umjj+CAA2Dp0rCTVK+UFMjNDT5KkiRVNm/TliRJkiRJkiRJkiRJkiRJkiRJkiRtMiZPhv/8Z/N5cEoiAT/+GDwMRpIkSZIkSZIkSZIkrZshQ6BFC4hEwk5SuTIz4bHHLF2pKTp0CDtBOJJJaNcu7BSbr1133XzujVofW29t6YokSao6Fq9IkiRJkiRJkiRJkiRJkiRJkiRJkjYJhYVw9NGQnx92ksqVmwtXXgk//RR2EkmSJEmSJEmSJEmSaoaUFBg1CtLTw05SeVJToW9fOPTQsJNoXe29N8RiYaeofjvuuPmVHm1KMjKga9ewU1Sv9PTgvjBJkqSqYvGKJEmSJEmSJEmSJEmSJEmSNloyGXYCSZIkSZuDK6+EuXPDTlE1CgvhmGMgkQg7iSRJkiRJkiRJkiRJNUOHDnDRRZCZGXaSypGZCQ8+GHYKrY9u3SArK+wU1SsSgb32CjvF5m/wYKhTJ+wU1SeZhLPOCjuFJEnanFm8IkmSJEmSJEmSJEmSJEmSpI1SVATvvRd2CkmSJEk13aJFcNddkJcXdpKqkUjAlCnw5pthJ5EkSZIkSZIkSZIkqeYYMgRatoR4POwkGyczEx57DBo2DDuJ1seeewb3y9cmWVnQr1/YKTZ/Bx0Eqalhp6gekQjsuy80bx52EkmStDmzeEWSJEmSJEmSJEmSJEmSJEkbZdEiOOww+P33sJNIkiRJqskefRSim/mIt2XL4Oabw04hSZIkSZIkSZIkSVLNkZICb70FjRvX3PsKMjPhmmvg0EPDTqL11aABHH54zf3a2xB16gQlGapa8Ticfz6kp4edpOplZcGll4adQpIkbe4iyWQyGXYISZIkSZIkSZIkSZIkSZIk1WwXXACxGNx+e9hJJEmSJNVEiQS0bAm//RZ2kqqXng4//ACtWoWdRJIkSZIkSZIkSZKkmmPaNOjaFRYtgpr0NN2srOBe6xtuCDuJNtTkydCrF+TlhZ2k6mVmwrXXwj/+EXaS2mH2bGjbFgoKwk5StVq1gunTIRIJO4kkSdqc1aKuREmSJEmSJEmSJEmSJEmSJFWVwYNh+HCYMyfsJJIkSZJqorfegqVLw05RPRIJ+M9/wk4hSZIkSZIkSZIkSVLNsvXWMHEiNGoEsVjYadZNZiacey5cf33YSbQxunQJiiNqg0QCTjkl7BS1R9OmcMABNed72obIzIRLLrF0RZIkVT2LVyRJkiRJkiRJkiRJkiRJkrTRmjeHE06AW24JO4kkSZKkmujmm2HZsrBTVI+iIrj/figsDDuJJEmSJEmSJEmSJEk1S/v28Mkn0KwZpKSEnWbNMjNhyBD4v/+zcGBzMHgwZGeHnaJqRaNwxBHQoEHYSWqXf/8b0tLCTlF1mjaF008PO4UkSaoNIslkMhl2CEmSJEmSJEmSJEmSJEmSJNV8v/wCu+4K338PW2657vsVFRVRXFxMcXExpaWlxGIx4vE4KSkppKamEnGkoSRJkrRZ+/132HprKCgIO0n1qVMHHnoIjjkm7CSSJEmSJEmSJEmSJNU8c+fCccfBRx9Bbm7YaVaUkgLp6d4XsLnJzw/ukV+2LOwkVSczE8aPhy5dwk5S+9x9d1Dus6l9P9tYGRnw3nvQqVPYSSRJUm1g8YokSZIkSZIkSZIkSZIkSZIqzTnnQFYW3Hzzqtfn5eXx+++/89tvvzFjxgx+//13CgoKiEajRCIRIpEIyWSSZDJJIpEgJSWFLbfckjZt2tCiRQuaNWtGnTp1LGORJEmSNiPPPQennAI5OWEnqV6nnAIPPxx2CkmSJEmSJEmSJEmSaqZkEp54Irh/uaAASkrCThQUV+y1Fzz2GDRpEnYaVbbNtRwDIDUV/vIXePHFsJPUTokE9OgBn3wCpaVhp6kcmZlw7rlw001hJ5EkSbWFxSuSJEmSJEmSJEmSJEmSJEmqNLNmQYcO8MMPsMUWwbIlS5YwadIkPv/8cwoLC4nH4xQXF5NIJNb5uJFIhNTUVEpLS4nFYuywww706NGDLbfcsoquRJIkSVJ1ueQSuP324AECqzJwIAwfXjG/Lj2Mu+wSFJt07QodOwYD+QGmT4e2bVfevmVLuPJK6NwZWrSAhg2huBh++QXefx/uuAO++mrjzvFn228P33239u0kSZIkSZIkSZIkSdLq/fYb/PWvMGlSeIUYKSmQng733QfHHbdu9zao5kkkYI89YPLkzacco0y9ejBlCjRuHHaS2uvnn2HnnSEvL+wklWPrrYN7o1JTw04iSZJqC4tXJEmSJEmSJEmSJEmSJEmSVKnOOgvq10/y979P4/3332fWrFkkk0lKK3F0WSQSIRaL0bhxY3r27MkOO+xALBartONLkiRJqj7duwcPP1mdDSleueAC+Pe/V16+ulKUXr3gnXdWf7yCAthnH/jwww0/x5+lpAQPSojH176tJEmSJEmSJEmSJElavWQSHn88+L/8RAJycqrnvCkpEItBnz7w8MPQtGn1nFfhmT4ddtpp8ynHAMjMhCeegP79w06i//wHBg+u+V9fGRkwYQJ07hx2EkmSVJtEww4gSZIkSZIkSZIkSZIkSZKkzUcikeDQQz+itPR2nnnmWX7++WdKSkoqtXQFIJlMUlJSwuzZs/nf//7HLbfcwrhx4ygqKqrU80iSJEmqWskkfPNN5R938WJ49VW47jq49961b79sGYwYAaedBv36wQEHwLXXQnFxsD49Hc49d+PO8Wfp6fDtt+u/nyRJkiRJkiRJkiRJWlEkAgMHwty58MADsNtuwYP/Y7GqOV92dvA6+2z4+msYM8bSldqiTRu4+WbIygo7SeVITYX997d0ZVNx9tnBvUuZmWEn2XCZmXDrrZauSJKk6hdJJpPJsENIkiRJkiRJkiRJkiRJkiSp5ps3bx6jRo1i8eLFFJc9nbgaxeNx0tLSOOqoo2jTpk21n1+SJEnS+ps+HXbaCfLyVr/NwIEwfHjFfCSyfudYfv/p06Ft23Xf98UX4bDDgun//Q8OPbTyzpGVBXfdBSefvO55JEmSJEmSJEmSJEnSuvn6a7jjDnj6aUhJgfx82JhbnLOyIJkMijcGD4ZjjoH09EqLqxokkYA99oDJk6G0NOw0G6dePZgyBRo3DjuJypSUwEEHwYQJwfetmiQzEy6/HK64IuwkkiSpNoqHHUCSJEmSJEmSJEmSJEmSJEk1WyKR4L333mPChAmUlJSElqOkpISSkhKeeuopdt11Vw488EBSU1NDyyNJkiRp7T75BOKb4Ci3rCzo2TN4lXnttco9R24uvP++xSuSJEmSJEmSJEmSJFWFnXeGhx+Gf/8bJk4MSjLefhs+/xxycoLSlOLioDijtDQo04jHIRaruJehqAi22Sa4f2CPPaB7d9hhhzCvSpuCaBSeew46doQFC4JCnpooIwOef97SlU1NPA4vvQR9+8KkSTWnfCUzE84919IVSZIUnk3wlnRJkiRJkiRJkiRJkiRJkiTVFPPmzWPUqFEsXrw41NKV5ZWUlPDll1/y448/cuSRR9KmTZuwI0mSJElajTlzgoeUbCruuAMGDVpx2bx5cNddcM89lX++WbMq/5iSJEmSJEmSJEmSJKlCnTpw4IHB61//CpbNmweffgo//wwFBcGrpCQoY8nIgHr1YLfdYPvtK0pYpOVttRW8/35QxrN4cdhp1l9GBjz1FOy7b9hJtCrp6fD663DkkfDWW5CXF3aiNcvMDApXLr887CSSJKk281c3SZIkSZIkSZIkSZIkSZIkbZAff/yR5557juLi4rCjrKSkpIRly5YxYsQI9tlnH3r06BF2JEmSJEmrkJ8PpaVhp1i7tDSIxYKHrFSm/PzKPZ4kSZIkSZIkSZIkSVq7LbYIilikjbHddvD229CrF+TkQDIZdqJ1k5EB994LRxwRdhKtSWoqvPginHkmjBixaZavRKPBfVV33AGnnx52GkmSVNtFww4gSZIkSZIkSZIkSZIkSZKkmuerr75i1KhRm2TpyvKKi4t5++23efvtt0nWlJFskiRJUi1SUFD5ZSYb4847Yc894eCD4eqrg4dibLEF/OtfcM89lX8+i1ckSZIkSZIkSZIkSZJqrt12g4kToUGDoIRiU5eZCY8/DgMHhp1E6yIWgwcfhNGjoVEjSE8PO1GFrCzYaSf49FNLVyRJ0qahBvw4LkmSJEmSJEmSJEmSJEmSpE3J559/zn//+19KNqWnI69BcXExH3zwAW+88UbYUSRJkiT9yabWjzh9Orz/PowZA9dcA//4R8W6k0+G1NTKPd+mdv2SJEmSJEmSJEmSJElaPzvtBJMnQ4sWkJERdppVi8eDoozRo+Goo8JOo/V14IEwdSoceWRQnhOmaDT4Ov/Xv+Czz2D77cPNI0mSVMbiFUmSJEmSJEmSJEmSJEmSJK2z7777jjFjxtSY0pUyxcXFTJ48mQkTJoQdRZIkSdJyMjKCBzuEbXUPvUgkKqbjcahbt3LPG/aDECRJkiRJkiRJkiRJkrTx2raF77+Hk0/e9MpXsrKgR48g34EHhp1GG6pePXjyyaA8p1GjcO47ys4OioY+/RQuvxxiserPIEmStDqbwC3pkiRJkiRJkiRJkiRJkiRJqglmzJjB6NGja1zpSpni4mImTJhAVlYWnTp1CjuOJEmSJIIHTcRiUFy8/vsOGQJXXx1MDx8ePLiiTMuWUPZj//I//mdmwmGHBdPz58P77wfT77wDv/wCb74J06dDMgldusAll1TsO3VqsM+GnmNVNrUHbUiSJEmSJEmSJEmSJGnDZGbC3XfDccfBgAGwaBHk54eXJx6H9HT497/hlFMgEgkviyrPgQfCzz/D44/DLbcE9yfl5QX3O1WFeDx4degAl14a3Bdl4YokSdoUWbwiSZIkSZIkSZIkSZIkSZKktSosLGTUqFE1tnSlTHFxMWPHjqVt27Y0aNAg7DiSJElSrbfllpCaCgUFlXvcPn2CMpZVne/FF4Ppd96BffYJplNToX//4LUqOTnw979v3DlWZautVr9OkiRJkiRJkiRJkiRJNc+ee8JPP8EllwT3lhQUQCJRvRmys6FjRxgxwvtTNkd16sA558DZZ8OECUEByxtvBOU6lXUfVlZWUOYycCBccAG0b185x5UkSaoq0bADSJIkSZIkSZIkSZIkSZIkadP36quvUlhYGHaMSlFSUsKoUaNIJpNhR5EkSZJqvU6dYFPod7zzThg9GqZOhaVLg0yLF8PkyXDzzbDTTkGJSmXKyoI99qjcY0qSJEmSJEmSJEmSJCl8mZlw993w7rvQvz+kp0NGRtWeMyUlOMfuu8OTT8L48ZaubO4iEdh7b/jf/2D6dBgyBHr3hvr1IS0N6tWDeHztxynbNiUFmjWDQw+FYcNg7ly45x5LVyRJUs0QSTpiVJIkSZIkSZIkSZIkSZIkSWswbdo0Ro4cSXFxcdhRKk1KSgr77rsv3bt3DzuKJEmSVKslk5CdDXl5YSepfnXqBA/X2G23sJNIkiRJkiRJkiRJkiSpKs2fDw8/DLffDvn5kJNTecfOygo+DhwIF1wA221XecdWzTV7NnzyCXz8MUyYEHwNFhQEr2g0KANKT4dWraBXL+jcGTp2hLp1w04uSZK0YSxekSRJkiRJkiRJkiRJkiRJ0moVFhZy1113kZubG3aUSpeSksJZZ51FgwYNwo4iSZIk1WrdugUD/GublBTIzQ0+SpIkSZIkSZIkSZIkafOXSMBrr8EDD8BHHwVlGBkZQRlGUdHa94/FgqKVwsJgvw4d4MQT4bjjIDOz6vNLkiRJmyqLVyRJkiRJkiRJkiRJkiRJkrRaL730El9//TUlJSVhR6l0kUiEpk2bctpppxGJRMKOI0mSJNVaF18Mt98OtW2kW/v28P33YaeQJEmSJEmSJEmSJElSWJYuhc8+g08+gfHj4YsvIDc3KGEpLoZ4HFJTIS0Ntt0WevWCrl2hc2do1izs9JIkSdKmIx52AEmSJEmSJEmSJEmSJEmSJG2ali5dutmWrgAkk0kWLFjAjBkzaNOmTdhxJEmSpFqre3eoUyd4kERtssceYSeQJEmSJEmSJEmSJElSmOrWDcpUevWCiy4KO40kSZJUc0XDDiBJkiRJkiRJkiRJkiRJkqRN0+TJk0kmk2HHqFJFRUVMnDgx7BiSJElSrdazJxQVhZ2iemVnw/77h51CkiRJkiRJkiRJkiRJkiRJkmo+i1ckSZIkSZIkSZIkSZIkSZK0ktLSUj7++GNKS0vDjlLlpk2bRk5OTtgxJEmSpFqreXPYY4+wU1SvSASOOCLsFJIkSZIkSZIkSZIkSZIkSZJU81m8IkmSJEmSJEmSJEmSJEmSpJX88MMPJBKJsGNUi0gkwuTJk8OOIUmSJNVql14K2dlhp6geqalw2mmQnh52EkmSJEmSJEmSJEmSJEmSJEmq+SxekSRJkiRJkiRJkiRJkiRJ0kree+89ioqKwo5RLUpKSpg0aVKtKZqRJEmSNkX77197ileiUTj33LBTSJIkSZIkSZIkSZIkSZIkSdLmweIVSZIkSZIkSZIkSZIkSZIkrWDBggXMmzcv7BjVKpFI8NNPP4UdQ5IkSaq1olG46CLIyAg7SdXr3h3atg07hSRJkiRJkiRJkiRJkiRJkiRtHixekSRJkiRJkiRJkiRJkiRJ0gpmzpxJJBIJO0a1Kioq4ueffw47hiRJklSrnXIKJJNhp6ha2dkweHDYKSRJkiRJkiRJkiRJkiRJkiRp8xEPO4AkSZIkSZIkSZIkSZIkSZI2LbNmzaK4uHit23Xo0IHDDz+8fP6aa65ZaZshQ4aUT7/44ot88cUXazxmkyZN2H333WnWrBl16tQhLS2N0tJSFi9ezPTp05k4cSJLlixZ5b6tW7emW7dutGzZkoyMDAoLC1myZAmzZs3i9ddfJ5FIrPHcM2bMWON6SZIkSVWrUSM480y4/37Izw87TeWLRqFNGzjwwLCTSJIkSZIkSZIkSZIkSZIkSdLmw+IVSZIkSZIkSZIkSZIkSZIkrWDWrFmhnbtp06bstttuKyyLxWJsueWWbLnlluyyyy488MADLF68eIVt9ttvP3r27LnCsng8TlZWFs2bN2fcuHFrLV6ZP38+yWSSSCRSGZciSZIkaQMMHQrPPw8h/lpSZdLSYNSooIDF3z0kSZIkSZIkSZIkSZIkSZIkqXJYvCJJkiRJkiRJkiRJkiRJkqRypaWlLFy4MLTz5+fn89lnnzFjxgxycnKIRqNsu+22dOvWDYCMjAw6derEW2+9Vb5Px44dy0tXCgsLmTRpEr/88gulpaXUq1eP1q1bk0wm13ruSCTCwoULadSoUdVcnCRJkqS1Sk+HZ5+FPn0gPz/sNJUnMxOuuAK22y4BRC1dkSRJkiRJkiRJkiRJkiRJkqRKYvGKJEmSJEmSJEmSJEmSJEmSys2bN494PE5RUVEo5//xxx/58ccfV1g2ZcoUWrVqRdOmTQFIS0srXxeNRundu3f5/NNPP82MGTNW2P/TTz9dp3NHIhF+//13i1ckSZKkkO2+O5x+OjzwwOZRvhKNQrt2cOmlwe8ws2fPZvz48Xz55Zfk5ubSqVMn2rdvT/fu3cOOKkmSJEmSJEmSJEmSJEmSJEk1jsUrkiRJkiRJkiRJkiRJkiRJKjd79mySyWTYMcqlpaWxzTbb0Lhx4/JlU6ZMKZ/eaqutqFu3LgBLliyhbdu2HHzwwdSvX59ly5bxww8/8M4771BQULDWcxUVFfHLL7+w8847V/6FSJIkSVov//d/MHo0zJoVdpKNl5YGzz4L8+fP4Y033uDyyy/n119/JRqNUqdOHYYNG0bTpk059dRTue6668KOK0mSJEmSJEmSJEmSJEmSJEk1isUrkiRJkiRJkiRJkiRJkiRJKpebm0tJSckG7TtkyJBKyzFgwAC23377FZYtWbKE9957j59++ql8WZMmTcqn69WrR69evcrn69evT/fu3dl66615+OGHKSwsXOt5ly5dWgnpJUmSJG2s9HR44QXo1Qtyc8NOs+EyM+HmmyEt7WeGDXuIO++8ky233JKrr76aQYMGkZ6ezuTJk3nwwQe58cYbWbJkCcOGDQs7tiRJkiRJkiRJkiRJkiRJkiTVGBavSJIkSZIkSZIkSZIkSZIkqVxJSQnJZDLsGKsVj694+2t6evoK83PnzuWtt94iMzOTAw44gPT0dLbYYgv23HNPxo0bt9bjFxcXV2peSZIkSRuuc2d48UU49FDIzw87zfrLzISLLoKjjprDPfcM58EHH6SwsJA+ffrQpUsX6tatS0lJCXvssQdbbbUVDRs25KGHHqJdu3ZccMEFYceXJEmSJEmSJEmSJEmSJEmSpBrB4hVJkiRJkiRJkiRJkiRJkiSVKyoq2uB9H3nkkZWWnXLKKRt0rHHjxvHBBx+Qnp5OmzZt6NatG/Xq1ePAAw8kJSWFCRMmAEFRzPJef/11pk6dCkDDhg3Zc889Adh2220tXpEkSZJqoP32g6eeghNOqFnlK1lZ8Le/Jbn22ghPPz2ORx55hPnz55ORkcGoUaN45pln2HXXXbn00ks56KCDaNWqFWeddRaTJ09m4sSJnHDCCTRu3Djsy5AkSZIkSZIkSZIkSZIkSZKkTZ7FK5IkSZIkSZIkSZIkSZIkSaoUs2bNqrRjzZ8/v3z6xx9/pKSkhL322guAzp07lxevLF68eIX9lp9ffjotLW2dzhuJRDYssCRJkqQqc8QR8MwzcOyxkJcXdpq1y8yEs85KcPPNUQoK8rnlllv49ddf2WuvvbjnnntIJBLMnz+fgQMHcvHFF1OvXj169+7NNttsw5133sk333xj6YokSZIkSZIkSZIkSZIkSZIkraNo2AEkSZIkSZIkSZIkSZIkSZK06UhNTQ31/PF4fJXLk8lk+XRGRkb59MyZM0kkEuXz9evXX+X0kiVLNur8kiRJksJ1yCEwZgxkZ0MsFnaa1cvMhH/9q5RbbokSicBdd93FF198Qa9evXjhhRfYaaed2GWXXdhnn30YN24cc+bM4f777y/ff7fdduOEE04on1+4cGEYlyFJkiRJkiRJkiRJkiRJkiRJNYYjQyVJkiRJkiRJkiRJkiRJklQuHo8TjUZXKDOpbPXq1WPQoEHl89dcc0359HnnncfPP//MzJkzWbJkCdFolNatW7P77ruXb/Prr7+WT+fm5vLtt9+y8847A7D//vsTj8fJyMigS5cu5dt99dVX65Qt7OIZSZIkSavXuzd8+SUMGADffgu5uWEnqpCeDnXrwtNPQ58+Fc0wM2fOJC0tjX//+980bNiQkpIS4vE4RUVFbLPNNuy22248//zzTJkyhXbt2hGJRMr3LSws5NFHH+X111/nhRdeIDMzc71z5ebC55/D9OlQUAD5+VBaGuRNT4f69aFDB2jdGpY7tSRJkiRJkiRJkiRJkiRJkiTVGBavSJIkSZIkSZIkSZIkSZIkqVx2dnb5Q4DDkJqaSocOHejQocMq1y9btoxXX311hWWvvvoqTZs2pXHjxjRp0oRjjz12hfXff/89n3766Tqdv27duhsWXJIkSVK1aNsWPvwQ7r4bLrsMCguDIpEwZWbCscfCnXdCdnawLJFIEI1GmTJlCqmpqTRu3BiAWCxGMpkkNTWVZDJJXl4eJSUlFBcXr1C6AkExZsuWLZk4cSJdunTh/fffp0GDBqvNUVAAkyfDJ5/Au+/CpEkwe3aQL5GoeCWTEI0Gr1gMiouD6Z13hr33hu7dg9dWW1XZp0ySJEmSJEmSJEmSJEmSJEmSKo3FK5IkSZIkSZIkSZIkSZIkSSrXrFmzUM//7rvv0rZtW7bYYgsyMzOJxWIUFhayYMECpkyZwscff0x+fv4K++Tl5fHQQw/Rs2dPdthhB+rXr08ikWDu3Ll8/vnnfPLJJ+t07tTUVLbyycKSJEnSJi8ahfPOg4MPhgED4NtvITe3+nOkp0PduvD009Cnz58zRgHYb7/9GD9+PB999BH9+/cvL1cpKipi1KhRfPfdd+y6665su+22Kx0/Fotx+OGHU1RUxOWXX07nzp2ZOHEiTZs2XWG7adNg2DB4+OHgc1NUFJSwlFm6dN2u56OPgrKWOnWCY+y2GwweHHye445ElCRJkiRJkiRJkiRJkiRJkrSJiiSTyWTYISRJkiRJkiRJkiRJkiRJkrRpSCQS3HjjjZSWloYdpdqlpKRw1lln0aBBg7CjSJIkSVpHiQQMHw7XXQfz5kFeHlT1iLnsbIjF4Kyz4F//CuZX5+OPP+bggw9mhx124KqrrqJPnz4UFxfz0ksvcdttt/HZZ59x1VVXcemllxKNRssLWwCSySSRSISSkhJGjx7NZZddRmFhIe+99x6tWrVl7Fi46Sb4+GMoLYXi4sq/1jp1ICUlKLo580z4U+eLJEmSJEmSJEmSJEmSJEmSJIXO4hVJkiRJkiRJkiRJkiRJkiSt4J577mHevHlhx6h2KSkpXH755UQikbCjSJIkSVpPySS89x7ccgu88UawrKCg8o4fi0FqKmy/PQweDEccEcyvi5deeoljjjmGhg0b0qVLF5YuXcqnn35KSUkJRx11FFdffTXt2rVb5b5l5SulpaW89NJLXHHFFfzyS3dSUh6kuDhOTk7lXeOapKcHn+Mjj4T//Afsq5QkSZIkSZIkSZIkSZIkSZK0qbB4RZIkSZIkSZIkSZIkSZIkSSt4+eWX+eSTT8KOUe2aN2/OaaedFnYMSZIkSRtp9mx44IHgNXcuZGYGJSyFhet+jFgMsrKCfTIy4PDD4aKLYJddNizThAkT+L//+z8+/fRT5s+fT6tWrTj77LM59NBD2XbbbVe7XyKRIBqNAjB/Puy773S+/HILIGvDgmyktLTg8/nEE3DQQaFEkCRpk7JwIXzyCUyeDO+8A1OmBD8/FBVBaSmkpATvn3XrQteu0LMndOkCO+4YrJMkSZIkSZIkSZIkSZIkbTyLVyRJkiRJkiRJkiRJkiRJkrSCzz//nFdffZWioqKwo1SrHj16cMABB4QdQ5IkSVIlWroUPvsseCD6+PHBQ9HnzAmKVWIxiEYhmQwejF5SAnXqQIcO0KtX8HD0zp2hWbPKyZKTk0Nubi4LFy6kWbNmNGjQYLXbLl+4AnDzzVO4+upW5OcngbTKCbQRMjOD4pX774c1XIYkSZud/HwYORKeeSb4+WLpUkhPD5YXF699/6ys4OePggLYeuvgZ47TTgvKWCRJkiRJkiRJkiRJkiRJG8biFUmSJEmSJEmSJEmSJEmSJK1g0aJF3HPPPZSUlIQdpdqkpqZy1FFHse2224YdRZIkSVIVKyyEvLzggecFBZCaGjwwPSMjKBSpLslkkkgkstr1paWlTJr0EwMHJpgypTXJZFb1hVsHaWnB5+upp+Avfwk7jSRJVWvKFLjzTnj0UYhEYNmyyjluNBr8HNKqFQweDAMGBD+TSJIkSZIkSZIkSZIkSZLWXTTsAJIkSZIkSZIkSZIkSZIkSdq0NGjQgGbNmoUdo1rF43HatWsXdgxJkiRJ1SAtDRo0gGbNoG1baNECGjWq3tIVoLx0JZlMrvBx0aJFfP311/Tvfw577ZXBTz9tvcmVrkBQYLNoERx5JDzwQNhpJEmqfMkk/O9/0LMn7LIL3H8/5OZWXukKQCIRFMJ9/z2cdx5suSWcfz78/HPlnUOSJEmSJEmSJEmSJEmSNneRZNnd2JIkSZIkSZIkSZIkSZIkSdIffvjhB0aPHk1RUVHYUapcPB5n7733Zq+99go7iiRJkqRaLDc3l48//pjbb7+dDz6Yzfz5LwGNgZSwo61VRgZcdRVcdlnYSSRJqhwzZsBxx8FXX1Vu0cq6SEmBeDx4b73kEojFqvf8kiRJkiRJkiRJkiRJklTTRMMOIEmSJEmSJEmSJEmSJEmSpE3PtttuS6yWPNEvmUzSqVOnsGNIkiRJqqUWL17MY489xoABA9h333353/8+Z/Hi14hEtqQmlK4A5OfDddfBzTeHnUSSpI2TTMJ998FOO8HHH1d/6QpAcXHw3nr99dCpE/zwQ/VnkCRJkiRJkiRJkiRJkqSaxOIVSZIkSZIkSZIkSZIkSZIkrSQajdK9e3fi8XjYUarctttuS1ZWVtgxJEmSJNVCiUSC6667jpNPPplXXnmFvfbqT716X5NM1ieZrFllmHl5cM018NBDYSeRJGnDzJwJe+4JF18MublQUhJuntxc+Ppr6NgRbroJSkvDzSNJkiRJkiRJkiRJkiRJmyqLVyRJkiRJkiRJkiRJkiRJkrRKnTt3DjtClUtJSWGPPfYIO4YkSZKkWioajXLDDTfwt7/9jSefHMn8+SPJy6tLaWkk7GgbJC8PLrgAxo0LO4kkSevnf/+DHXeESZOCwpNNRSIB+flw3XXQrRssXBh2IkmSJEmSJEmSJEmSJEna9Fi8IkmSJEmSJEmSJEmSJEmSpFXKzs6mY8eOxOPxsKNUiWg0SrNmzdhqq63CjiJJkiSpFktPT2f48OFMm3YM06fHKC4OO9HGycuD446DnJywk0iStG4efxwGDAgKV0pKwk6zarm58PXX0KUL/P572GkkSZIkSZIkSZIkSZIkadNi8YokSZIkSZIkSZIkSZIkSZJWa//99ycjIyPsGFUiFotx5JFHEolEwo4iSZIkqZb75hu48cbgoeqbg5wcOO+8sFNIkrR299wDZ54J+flhJ1m7oiKYNQs6dQo+SpIkSZIkSZIkSZIkSZICFq9IkiRJkiRJkiRJkiRJkiRptVJSUjjqqKOIx+NhR6lUKSkp9O3bl7p164YdRZIkSVItV1ICRx8NBQVhJ6k8BQUwahS8+WbYSSRJWr0nnoCLL64ZpStlSkpg3jzo2RPmzg07jSRJkiRJkiRJkiRJkiRtGixekSRJkiRJkiRJkiRJkiRJ0hq1atWKjh07bjblK9FolGbNmtGxY8ewo0iSJEkSQ4fCzJmQTIadpHLl5cHxx8PSpWEnkSRpZS+/DGecUbNKV8qUlsLs2bDXXr7PSpIkSZIkSZIkSZIkSRJYvCJJkiRJkiRJkiRJkiRJkqR1sP/++5ORkRF2jEoRi8U48sgjiUQiYUeRJEmSVMtNmRIUr+Tmhp2kauTkwMUXh51CkqQV/forHHdczSxdKVNcDDNmwOmnh51EkiRJkiRJkiRJkiRJksJn8YokSZIkSZIkSZIkSZIkSZLWKiUlhQEDBpCSkhJ2lI0Sj8c59NBDqVu3bthRJEmSJInbb4eSkrBTVJ2CAnjiCVi8OOwkkiQFkkk4/vjgPaqmKyyE//0PxowJO4kkSZIkSZIkSZIkSZIkhSuSTCaTYYeQJEna3BUUwM8/Q35+MF1UBGlpkJEB2dnQpg3E42GnlCRJkiRJkiRJkiRJWrupU6cycuRISmrgk4FTUlLYb7/96NatW9hRJEmSJIncXNhyS8jLCztJ1crMhBtvhAsuCDuJJEnwyCNw/vnB+/DmokEDmDo1+ChJkiRJkiRJkiRJkiRJtZHFK5IkSZWsoAC+/BI++QQmTICPPoKZM4OSlUgkeJVJJqG0FIqLYZttYM89YY89oHNn2H57y1gkSZIkSZIkSZIkSdKm6dtvv+WFF16oUeUrKSkp7Lnnnuy9995hR5EkSZIkAB5+OCgj2Zwe/L46LVrArFkr3k8vSVJ1+/XXYMzWsmVhJ6lcaWlw+OEwcmTYSSRJkiRJkiRJkiRJkiQpHBavSJIkVYJEAt54A26+OShbycgIylTy89f/WFlZEI1CUREccQRcfHFQxCJJkiRJkiRJkiRJkrQp+eGHH3j++ecpLi4OO8paxeNx+vTpQ48ePcKOIkmSJEkAJJOw3XYwZUrYSapHdja89BL06RN2EklSbZVMQu/eMHEi1KA+6XWWmQnPPgsHHRR2EkmSJEmSJEmSJEmSJEmqfhavSJIkbYSFC+Hhh+H222HZsuBVmaJRSE+H1q1h8GA45pig1EWSJEmSJEmSJEmSJGlTMH36dJ5++mmKi4vZVG9Jjcfj9OvXj44dO4YdRZIkSZLKffQR7Lsv5OaGnaT6HHggjB0bdgpJUm31xhtwxBGb93tvixYwaxZEImEnkSRJkiRJkiRJkiRJkqTqZfGKJEnSBpg9Gy66CF54IbgRPT+/6s+ZnR18PPNMuOYayMys+nNKkiRJkiRJkiRJkiStzeLFi3n++eeZM2cOxcXFYccpl5KSQnZ2NkcffTTNmjULO44kSZIkreDUU2H4cEgkwk5SfVJTYe5cqFcv7CSSpNpo//3hzTfDTlG1srPhxReDcjdJkiRJkiRJkiRJkiRJqk0sXpEkSVoPySSMGAFnnQUFBRDGs0IyMqBBA3jmGdhzz+o/vyRJkiRJkiRJkiRJ0p8lk0kmT57MG2+8QUlJCWHfnhqPx+nWrRt9+vQhFouFmkWSJEmSVmW77eCnn8JOUb3q1oWXXoLevcNOIkmqbWbNCt57CwrCTlL1DjgAXnst7BSSJEmSJEmSJEmSJEmSVL2iYQeQJEmqKWbPhr594YwzICcnnNIVgPx8+O234Cb4s8+GvLxwckiSJEmSJEmSJEmSJJWJRCJ07dqVs88+mxYtWpCSkhJSjhTy8hpw8smnsP/++1u6IkmSJGmTVFQE06evfv3AgZBMVrzWxS67wB13wHvvQW5uxb4//7zm/Q45BF5/HRYsCO5V//FHuPVWaNhwxe1SUuC00+Cpp+Cbb2D+fCgsDO5tHz0a9t577RkLCuCTT9bteiRJqkx33w2JRNgpqsf48fDLL2GnkCRJkiRJkiRJkiRJkqTqFUkm1/XWa0mSpNopmYSnn4YzzwwGeoVVuLIqGRnQoAE8+yz07Bl2GkmSJEmSJEmSJEmSJEgmk3z55Ze8++675OTkUFJSQlXfrpqamkpKSgo9euzB+ed359JLYwwYUKWnlCRJkqQN9tln0KsX5OSsev3AgTB8eMV8JLL2Y15wAfz73ysvnz4d2rZd9T5XXw1Dhqx63c8/B2UqZQ9ub9IEZs9ec4bTToOHHlrzNoccAv/975q3kSSpMhUVwZZbwpIlYSepHmlpcOGFMHRo2EkkSZIkSZIkSZIkSZIkqfpYvCJJkrQGySQMGhQM/srLCzvN6mVkwN13w8knh51EkiRJkiRJkiRJkiQpkEwm+e2335g4cSI//PADkUiEkpKSSjt+LBYDoGXLlvTs2ZN27doRiUQYPz54SPH330N6eqWdTpIkSZIqzUMPBfep5+auev2GFK8MHAgDBsDkydC4MZx1VrB8dcUre+4JEyYE06WlcMUV8N13MHgw9OgRLH/tNejbN5guK14ZPx5GjoSffoLttgvKW7bcMtgmJyfYLj9/9TmbNYPfflv79UiSVFmeeSYoB1td4dnmqF49mDcPUlLCTiJJkiRJkiRJkiRJkiRJ1cPiFUmSpNUoLYWTToIXXlj9gLZNSUYGXH89XHRR2EkkSZIkSZIkSZIkSZJWlJeXx6effsqnn37KkiVLSElJIZFIUFxcvM7HiMVixONxiouLycrKYpdddqFr167Ur19/pW3794euXeHyyyvxIiRJkiSpkpx0Ejz22OrXb0jxyur2X13xynPPwZFHBtMPPginnx5Mb7UVzJgB0Wgwv9NO8O23kJ0NHTtWlLWUOeIIGD26Yr5bN/j449VnS0mB+fOhbt31uyZJkjbUgAHw7LNhp6hederA229D585hJ5EkSZIkSZIkSZIkSZKk6hEPO4AkSdKmKJGA446DMWMgLy/sNOsmPx+uvBKKi2Hw4LDTSJIkSZIkSZIkSZIkVcjMzGTPPfdkzz33pKSkhDlz5vDbb78xc+ZMfvnlF5YsWQJANBolEomQTCZJJBIkk0nq1KlD8+bNad26Nc2bN6dp06akpaWt8Xw33wzdu8PJJ0PTptVxhZIkSZK07iZPDjsB7LNPxfR771VM//ILzJwJbdoE8336BMUry5atXLoC8MMPK84vW7bm82ZkwFdfQc+eGxRbkqT19uGHYSeofqWlwc8bFq9IkiRJkiRJkiRJkiRJqi0sXpEkSfqTZBLOOqtmla6UycuDa6+Fhg3htNPCTiNJkiRJkiRJkiRJkrSyeDxOixYtaNGiBV27dgUoL1opLi6mtLSUWCxGPB4nFosRiUTW+xzbbAOnnAJXXAEPPVTZVyBJkiRJGycnJ9zz168f3HNeZvbsFdfPnl1RvNKu3ZqPNWBAxfSPP8J33615+0gk/OuXJNUeeXnw22+rXz9wIAwfXjG/Lv8Uucsuwb89du0KHTtCZmawfPp0aNt21ftccEFQOtaly4rbnHQSPPbYitumpATLe/eG3XaDJk2gTh1YsCAokfn3v+Hdd9ecMS8vKFY744y1X48kSZIkSZIkSZIkSZIkbQ4sXpEkSfqT66+HJ5+seaUrZfLygpvxmzWDgw8OO40kSZIkSZIkSZIkSdLaRSIRYrEYsVis0o55xRXQvj18/nnwgEJJkiRJ2lQUFIR7/qysFeeLilY/n529+uMMGAD//GfFPqedtvZzJ5PhX78kqfb44ougGGXp0so7Zp8+MGjQ+u1z9dVB8dm6aNgQHnhg5eXNmsERRwSv005be+H0hx+uX0ZJkiRJkiRJkiRJkiRJqsmiYQeQJEnalHz+OQwdWnNLV8rk58OJJ8KCBWEnkSRJkiRJkiRJkiRJCke9ejBkCFx4YfBgX0mSJEnaVBQXh3v+3NwV59PSVj+/bNmqjzFoEIwYAfF4UKRyzDHw7rtrP7fFK5Kk6vTJJ5X/vrt4Mbz6Klx3Hdx777rt89VX8PDDcNZZMGfOuu0zfnyw/X77wdlnw9y5Fetuvx0yMta8/4wZUFi4bueSJEmSJEmSJEmSJEmSpJrO4hVJkqQ/FBXBUUcFpSWbg7w8OPXUsFNIkiRJkiRJkiRJkiSF57TTYN48eOmlsJNIkiRJUoVYLNzzL14MCxdWzDdtuuL6Zs0qpqdOXXn/22+HO+6AaDQ41l/+su6/d0UikJKyvoklSdow775b+WPFHnsM+vWDq66Cjz5at3323hv+/ne4776158nNDbbv3TvYfty4oODlzDMrtqlTB3beec3HSU+Hr79et3ySJEmSJEmSJEmSJEmSVNNZvCJJkvSHa66B338PO0XlKSqCN96AF14IO4kkSZIkSZIkSZIkSVI44nG47Ta45JLgXgpJkiRJ2hSkpYWdAN5+u2J6r70qptu0gVatKubfeqtiOjUVnnkGLrwwmJ8xA3r2hHfeWffzRiLBg+AlSaoOU6aEnWD9LVsGEyasvPyHH1bebk0iEZg+vdJiSZIkSZIkSZIkSZIkSdImzeIVSZIk4PPP4Y47IC8v7CSVKy8PTjkFFiwIO4kkSZIkSZIkSZIkSVI4DjwQttsO/vOfsJNIkiRJUmBDi0eGDIFkMng9+uiK61q2hMMOC16dOlUsz8ysWN6zZ8XyYcMqpk86CS6/PNjmmWcqlr/xBnz7bUXm11+HY44J5hctCkouGzQIjlv22mKLtV9HRsZ6XbYkSRusoCDsBJVnwICK6R9/hO++W/P2yeTmdf2SJEmSJEmSJEmSJEmStCbxsANIkiSFrbQUjj4a8vPDTlI18vLgtNNg9Oiwk0hS+ObPh08+gcmTYdIkWLIk+P5fWAgpKcHg4qws2G036NYNunSBFi0gEgk7uSRJkiRJkiRJkqSNceutsPfe8Le/QePGYaeRJEmSVNttuy1MnVq5x+zTB4YPX3n5llvCiy8G0++8A/vsE0y/+y5cfz1ccQXEYnDjjSvuN2MG/P3vFfNNmkCvXhXzDRrAs8+ufL6TToLHHlt9zqIiaNdu7dcjSVJl2FzGiw0YAP/8ZzBdVBSMFVub0tLN5/olSZIkSZIkSZIkSZIkaW0sXpEkSbXemDEwe3bYKapOURG8+ir8/DO0bRt2GkmqXtOmwciR8Pbb8NlnkJMDGRmQmwslJavf77XXIDs7+B6akgK77ho8hOnoo6Fjx+rLL0mSJEmSJEmSJKly7LADHHss3HsvXHll2GkkSZIk1Xa9esG4cVBcHG6OK6+EyZPhvPOgUyfIzIRZs+C//4WhQ2H+/Mo/ZzQKrVpV/nElSVqVRCLsBBtv0CC47bbgPbSgIPh3znffXft+yeSax01IkiRJkiRJkiRJkiRJ0uYkkkwmk2GHkCRJClPPnjBxYtgpqlZqKpx7bnCTvSRt7kpLYexYuOkm+PjjYKBUUdHGHzcWg7S0oMRq8OCghCU9feOPK0mSJEmSJEmSJKl6FBQEDxtMT4dIJOw0kiRJkmqzN9+EI4+EpUvDTlL9uneHDz8MO4UkqbbYbjv46afVrx84EIYPr5hf3383XH7/6dOD8QZr8/PP0KZNMH3SSfDYY6vf9vbb4cILg+nFi+GII+Cdd9YtW3Y2/Oc/QUZJkiRJkiRJkiRJkiRJ2txFww4gSZIUpilT4NNPw05R9YqK4MEHobAw7CSSVHXmzYMbb4RmzeC442DChODBSZVRugJBoUteHnzzDZx9NmyxBVx0UTDoSZIkSZIkSZIkSdKmLz0dMjIsXZEkSZIUvs6dg3sca5toFHr1CjuFJKk2SU8PO8GGSU2FZ56pKF2ZMQN69lz30hUI/h00I6NK4kmSJEmSJEmSJEmSJEnSJicedgBJkqQwDRsWPEi/Nkgm4bnn4IQTwk4iSZUrmYT774eLL4ZEAvLzq/6cy5YFH+++G+69F84/H669FtLSqv7ckiRJkiRJkiRJkiRJkiSpZmvQAOrXh7lzw05SvbKzoXv3sFNIkmqTBg02bL8hQ+Dqq4Pp4cPh5JMr1rVsCZ06BdNlHwEyM+Gww4Lp+fPh/fcr1u2/f7C+bLsynTrB4sXB9HvvwYIFQVnM2LEVZWWLFsEllwTX0rNnxb4//gjz5q3+GqJRqFdvHS9YkiRJkiRJkiRJkiRJkmq4SDKZTIYdQpIkKQz5+bDFFpCbG3aS6rPLLvDll2GnkKTKM2MGHHdc8L0tzO/nmZnQpAmMGgWdO4eXQ5IkSZIkSZIkSZIkSZIk1Qx/+UvwUPXaJCMDvvsOWrcOO4kkqba4/HK4+WZIJFa9fuDAoFilTCQSfFxT8cqf91mVd96BffapmP/5Z2jTZs379O4N48cH75PTp695W4CTToLHHlv9+rS04DhNm679WJIkSZIkSZIkSZIkSZJU00XDDiBJkhSWF16AaC37aWjq1GCgmiTVdMkk3Hcf7LQTTJoUfolWXl4wEGqvvWDwYCgsDDePJEmSJEmSJEmSpA1XWlpKaWkpX3/9NTk5OSRW91RGSZIkSdoIxx8P2dlhp6heTZpAq1Zhp5Ak1SbdutW+99syGRmWrkiSJEmSJEmSJEmSJEmqPSLJZDIZdghJkqQwnHYaPPRQ2CmqV1YW3HknnHpq2EkkacMtWgSHHAKffx5+4cqqZGYGg5Nefx3atQs7jSRJkiRJkiRJkqR1VVBQwNixYxk7dixvv/02U6dOpWHDhuy9996cddZZ7LvvvmFHlCRJkrQZKSiALbaAZcvCTlI9srLgllvgrLPCTiJJqk1mzoTtt4f8/LCTVL9eveCdd8JOIUmSJEmSJEmSJEmSJEnVw+IVSZJUa+24I3z33frvN3AgDB9eMR+JrNt+J54If/sb7LorNGgAJSUwaxa89RbcfDP8/POK2zdqBBdfDP36Qdu2kJEBOTlB5lGj4O67obh4/fOffDI88sj676dwJZNJFi9ezO+//86vv/7K9OnTWbZsGaWlpZSWlpJMJonFYsTjcTIyMmjZsiXxDWvfAAEAAElEQVQtW7akefPmNGrUiMi6fqFKm7g5c6Bnz+D7Z1FR2GlWLxqFevXg3Xdh553DTiNJkiRJkiRJkiRpTRKJBO+99x433XQT7777LkVFRdStW5etttqKRo0a8eGHH1KnTh2eeeYZ9t5777DjSpIkSdqMXHjhht8XXtNkZAT3gdapE3YSSdLmrmwMToMGDUgkktSvHyEnJ+xU1Sseh3/9C66+OuwkkiRJkiRJkiRJkiRJklQ9LF6RJEm1UkkJZGZu2AC1DSleufVW+Mc/Vr9+8WLo2hWmTAnm69aFzz6Drbde/T6vvAIHHbQuiVe03Xbwww/rv5+q37Jly/j000/54YcfmDdvHgCRSITi4mLW5cf41NRUkskkiUSCRo0a0a5dO7p06ULDhg2rOrpUJWbNgh49YO7cmjPAuE4dGDcu+B4vSZIkSZIkSZIkadOzbNkybr31Vu6//37mzZvH3nvvzWGHHUa3bt3o0aMHAGPHjmXw4MEkk0m+/PLLkBNLkiRJ2pxMmwY77QQFBWEnqVqxGJx0Ejz0UNhJJEmbs4KCAv7v//6P+++/n3/961+cddZZxGIxevaEiRPDTle96tWDp57asLFnkiRJkiRJkiRJkiRJklQTxcMOIEmSFIZvv4X09Op5cH9GBpx3XsX888/DffdBq1Zw552QnQ3168Pf/w6XXRZsc/TRFaUrxcVw8cXwzTdw7LHBdgD9+sH228P3369fnp9/Do6ZkrLRl6YqkEwmmTlzJhMnTmTq1KlEIhFKSko26FhFRUXl03PnzmX+/Pl8/PHHNGvWjJ49e7LtttsSjUYrK7pUpebOhT32gNmzobQ07DTrLicH9tsP3n8fdt457DSSJEmSJEmSJEmS/mzo0KHcdtttbLXVVgwaNIhDDjmE7bbbjni84hbbvn378s0333DZZZcxZswYDvJphZIkSZIqydZbQ9euMGFC2EmqVmoqXHjhysunTZtGLBajsLCQ7bbbrvqDSZI2CyUlJbz99ttcf/31TPjjTfWtt97ioIMOom3btvTpk2Ty5AjLDbPZ7BUUQJcuYaeQJEmSJEmSJEmSJEmSpOpj8YokSaqVPvkEEonqOVdmZjBQrMyQIUGJCsARR8DBBwfTy29Tv37F9BdfwLBhwfTnn1cUr/x5n3WVnh6cf7fd1n9fVZ3i4mI+//xz3n//ffLz81coTaksiUSCRCLBrFmzGD16NPF4nG7dutG1a1cyMzMr/XxSZVmyBPbcE+bMqVmlK2VycqBXL/j444pSLUmSJEmSJEmSJEnhu/322xk6dCitW7fmxhtvpF+/fmRnZwOQTCaJRCKUlJQQj8fZeuuticVizJkzJ+TUkiRJkjY3l10Gn30Gy5aFnaTq7Lgj7LRTxfyECRO48cYbGTduHLFYjEaNGnHIIYdw9913E41GwwsqSaqR3nrrLU488UTmzZvHcccdx8KFCxk7dixHHXUUbdu25ZRTItx6a9gpq1ePHtCkSdgpJEmSJEmSJEmSJEmSJKn6eBeyJEmqlT76CHJzq+dcCxbAp59WzF9zDey3H5xyCvTuHSwrLoaRIyu2efPNimKYDh3g/PNh333h//6vYpvPPoOvv17/PInEinkUvpkzZ3LXXXfxxhtvsGTJkiopXfmzoqIi8vLyeO+99xg2bBjffvttlZ9T2lB//SvMmBF8r6yJkklYvBj69q251yBJkiRJkiRJkiRtbnJycnjiiSfYcsstefTRRznmmGPKS1cAIpEIiUSCeDwOwKRJkygqKqJhw4ZhRZYkSZK0mfrLX6BTJ/jj14/NTkYGPPRQMJ1IJBgxYgT9+/fntddeY//99+f0009nr732YsSIEXTt2pUff/wx3MCSpBqnXr16ZGRk8PLLL/PUU09x6qmnEo/Hee6555g1axZt20K3bsmwY1ab7Gy49NKwU0iSJEmSJEmSJEmSJElS9bJ4RZIk1UqzZ1fv+fr3h7feCqaPPBLeeAMefji4kf3jj2GffWDSpIrtv/gCjj8efvkFUlLgzjuDMpa//z0oTrn33qCIpaycZX0UFcGiRZVzXdo4xcXFjBkzhieeeIKcnByKQ2hkKCkpobCwkBdffJGnn36avLy8as8grclzzwXfP6uhj6hKJRLw669w7bVhJ5EkSZIkSZIkSZIEkJ+fz7fffsv+++9P7969KS0tJZkMHr5Y9jEaDW6zHTlyJP/+97/Zdddd6d27d1iRJUmSJG2mIhF46ilISws7SeXLzIRBg2C33YL5F154gcsuu4xkMslll13GmDFjuPPOO3nwwQe54YYb+P7773nkkUfCjCxJ2oQVrWZgQffu3Xn33Xfp168fAB07dqRXr168+eabfPTRRwAMHhyhTp1qixqqrCw48MCwU0iSJEmSJEmSJEmSJElS9bJ4RZIk1UrV3S2RkwNTpkBBwcrrOnSAE06A1NQVl8+ZAzNmrLx9NAqHHhqUtWyIkhLIz9+wfVV5Zs6cyV133cXnn39OSUlJ2HEoLi5m6tSpDBs2jG+//TbsOBIA8+YFhVObSx9QXh7cdltQriVJkiRJkiRJkiQpXL/++it16tQhOzsbgFgsRiKRACASiQAwffp0hg4dytlnn01hYSHHH3889erVKy9mkSRJkqTKstVWcOedwYPSNyfNm8PVVwfTU6dO5ZprrmHRokVceumlXHrppUDwEP3s7GzOOecc2rVrx6OPPsr8+fPLf0eTJOndd9/l9NNP5/TTT+df//oXXyx3U37Z+0WrVq3Kl7Vr145DDz2UkpISRo8eze+//86BB0JGxub/73oZGXDRRcH4M0mSJEmSJEmSJEmSJEmqTbxtSpIk1UrVWTwSi8H48XD66ZCeDldeCXXqQJs28N57QeHKWWfBTTdV7LPnnvDGG9CzZ1A80LNncON7375B9hYt4NlnoWPH9c+TTEJubqVdHgBLlixh3rx5lXvQzVQymeStt97iiSeeICcnZ5MoXSlTWlpKYWEhL774Is899xylpaVhR1Itd8opm19RVEEBHHMMFBeHnUSSJEmSJEmSJEmq3Tp27EjLli358ssv+fbbb4GgfAVg3rx5jBo1iksvvZTrr7+elJQU7rnnHi699FIikUh5MYskSZIkVaZTToEuXSAeDztJ5cjIgFGjgvvli4uLufrqq/n666856aSTOOGEE6hfvz7JZJLU1FSKioqIRCI0a9aMtLQ0otEoUZ8YL0m13rRp0zj88MPp3bs3//3vf3n11VcZOnQohx9+ODfeeCPASu8XZaXJvXv3pmfPnowdO5bJkycTi8GgQREyMqr9MqpVMgmnnhp2CkmSJEmSJEmSJEmSJEmqft59LEmSaqXqHIPVqxfsvHMwvWgRXH89LFsGM2bALbdUbDdgQMX06adXDJh76imYODF4WP9rr8HYscHyWAyOPnrDMlXGYLyygQjPPvssf/3rX9l5552pU6cOu+++O3fffbelHauQTCYZM2YMH3744SZVuPJnxcXF/PDDD4wYMWKTzqnN23PPwVtvQVFR2EkqVzIJv/wC114bdhJJkiRJkiRJkiRJ1157LR9++CHnnXceI0eO5LPPPuPWW2/l1FNP5dxzz2X06NF07tyZO+64gxNPPBGARCIRcmpJkiRJm6tIJLh3PD097CQbLzMTLrwQdtstmH/77bcZO3YsnTt35sQTT6RFixYARCIREokEqampTJ8+nXfffZeCggKWLVsWXnhJ0ibjnnvuYezYsfzzn/9kzJgx/Pjjj9x1110sWbKEK664gqeffnqlfcpKk7fddlsOO+wwcnNzefHFF5k3b94f47WS1X0Z1SY9HY4/Hho1CjuJJEmSJEmSJEmSJEmSJFW/SnjktiRJUs2TkVF959pii4rptDRITa0oEqhXr2Ld8tPL71O37orHW90+6yoarZzrj0Qi3HnnnVx44YXUrVuXQw89lMaNG/Paa6/xz3/+kwULFnDFFVcQrc6Wm01YMplk9OjR/PDDDxQXF4cdZ61KSkqYOXMmw4cPZ+DAgaSkpIQdSbVIUVFQQJWXF3aSqpGXB7fdBmeeCX+MG5YkSZIkSZIkSZIUgkMOOYTLL7+cRx99lOOPP55IJEIyGTx4sVu3bpx77rkcdNBBdOzYsfyBjd4HIUmSJKkqtWgBo0ZB//6Qnx92mg2TkQG77w5XX12x7LXXXmPBggX84x//YLeyNpY/lP2e9eSTT1JYWMhf//pXWrVqVX2BJakGmjcPPvkEJk+GadMgNzd4JZPB9+GsLGjeHLp2hc6doVWroOCrJvnpp5+4/fbbOfTQQxkyZEj5uJZzzjmH+vXrc+KJJzJkyBDat29Pp06dVtg3mUwSiUTo06cP3bt3Z8yYMRx99NH07duXe++NcMYZwedrc1OnDtxxR9gpJEmSJEmSJEmSJEmSJCkcFq9IkqRaKSur8o85ZEjF4LDhw+Hkk4PpL76o2CYzE0aOhPvvh8aN4frrK9Z9/HHF9BdfQN++wfQJJ8B338Hnn0OvXtCnz6r3WVfxeOUUr3z//fdceOGFNGnShJdeeolu3bqRSCQ477zzOProo7nuuus4+OCDVxq8sLyygQw333wzy5Yto3379nTo0IH27dtvVkUfyWSSl19+ucaUrpQpKSlhzpw5PPXUU5x44onEYrGwI6mWePFFKCkJO0XVSiTg3ntXfB+QJEmSJEmSJEmSVP2uuuoqTjzxRIYPH05OTg7xeJyDDz6Yli1b0rp1a9LT04GKexwkSZIkqar17QuPPhrcj17TylfS0mCnneDll6HsdvAlS5YwcuRI4vE4Bx54IKmpqSv9jjVx4kRefPFF6tevT//+/QF/D5OkMskkfPQRvPEGjB8fjC/KyYH0dMjLW/2995FIUMRRUhJM77wz7L13MDbpwAOD8UWbgmQyySOPPMKRRx5J/fr1y5d/9NFHAHTu3JmUlBSKioqIx+NEo1FOOOEEXn/9dZ544gmeeuop2rZtS4MGDcr3LXv/2GGHHTjkkEP45z//ySuvvMJ+++3H8cfHGTZsMZ9+WpeSks2nZDkzE0aMgLp1w04iSZIkSZIkSZIkSZIkSeHYRG6LkyRJql7t2kE0Gjz4vqp9/z3cdx+ceWYwf8QRwWt5ublw6aUV87ffDsceC61bB4PPbrll5eN+8AE8+eT650lLg+bN13+/5ZWWlvLYY48BcMIJJ9CtWzdKSkqIx+O0bduWwYMHM2DAAO655x4eeuih1R4nEolQWlrKU089xVdffUVKSkp5MckWW2xB+/bt2XHHHbnzzjtJS0tbYd+aNJBu3LhxfPXVVzWqdKVMSUkJv/76K6NGjWLAgAE15nOumu2mm4KBYJuzwkK4++6gtGsz6pmSJEmSJEmSJEmSapx4PE779u0ZOnToGrfz/8slSZIkVacBA4J7zM89t+aUr6SnQ/v2MG4cZGRULC8tLSUSidCzZ086duxIIpEgGo2Wf/ztt994/PHH+eyzzxg4cCAdOnQA1vx72HvvvcecOXM48sgjq/qyJCk0y5bBU0/BzTfDnDnBPejLl6wUFa15/2QSli6tmP/oI5g0KRjjlJISvMeceSY0a1Y1+dcmPz+fG2+8kXvvvZeFCxfSuHFjDjvsMIqLi0lJSaHuHw0iv/32GwCpqakA5e8fAwcOZPz48YwePZqjjjqKHj16rHD8snFOBx10EKNHj+aFF16gdevWTJ06lZ9/fo9k8kMgs1qvuaqkp8NRR8F++4WdRJIkSZIkSZIkSZIkSZLCEw07gCRJUhi6d4fs7Oo731lnwQknwGuvBYMdiouhoAB++gkefBA6dgwGL5SZOxc6dYIbboDPPw8KCEpLYckS+PBDuPhi2GefFQdMrKv8fPj55+A4S5Zs2PUsWrSI1157jTZt2nDwwQcDlA9+A2jZsiUAv/zyC0D58lWZO3cuy5Yto02bNowfP54HH3yQa665hn79+lFaWsoHH3ywUukKBAPpFi5cyPTp08nLy9uwC6kGU6dOZdKkSTWydKVMSUkJ06ZNY9LyX6RSFfnmG/juu7BTVI/SUnjppbBTSJIkSZIkSZIkSbVbNFpxK21hYSGw5vscJEmSJKm6nHIKPPbYiiUmm6qMDOjSBd5/H/54Tn65WCxGMplkzpw55ObmEo1GKSkpIRqNUlpaysMPP8yIESPo0KEDJ5xwAs2bN1/juQoLC3nrrbc4+uijOfbYYykoKKjCK5Ok6vfdd3DGGdCkCfzjHzBtWlDGtSFjiP4smQzGKC1cGBS6tG0LBx8M48cH66rDggULGDRoEPXr1+f2228nOzubWCzG77//DkBKSgoA2dnZ1KtXjzlz5jB79uzy/cv+Pa9Xr17st99+zJgxg4kTJ650nng8DkCzZs1o3749v/76K5dccgn33Xcf22yTzRVX/EpWVlVfbfWoUwfuuivsFJIkSZIkSZIkSZIkSZIULotXJElSrdS5c1B+siEeewwikYpXmWuuqVh28skr7zdiBPTtC02bQmpqMLhsu+3g9NODApY/W7gQrrgiKGWpWxficahfH3r0gNtugz+e9bHeIpFgEMb558NWW0GLFrD//nDBBXD//TBhAqzt+SEzZ85k2rRp7LDDDmyzzTZ/HLfik7Fs2TLq169PNBpl0aJFKzykpEzZQ0pmzpzJzJkz6dixI7vvvjunnnoqV155JXfffTejRo3ihRdeWGnf/Px87r33Xk466SS6detGixYt2GqrrRg4cCCvvfbahn1iqkBhYSGjR4+u0aUrZYqLixk3bhyLFi0KO4o2c3fcseHfn2uanBy46aawU0iSJEmSJEmSJEkqk5aWBgT3JaxKcrmnTyb/9CTKP89LkiRJUmU4+mh48cXggep/PId+k5OZCf36wZtvssoH2NerV4/TTz+d6dOn8+CDD7JkyZLyh+EPHTqUoUOHUrduXQYNGkSvXr2ANf+OlZaWxnHHHcfVV1/Nm2++ScuWLXnllVeq5NokqTotWgQDBgRjnh55BPLygsKVqlJQEIxNeuWVoHylSxeYMqXqzjdjxgxOO+00ttxySx577DH+9re/8fTTT3PwwQdTWlpK/fr1ASj5o2GmSZMmNG/enA8++ICZM2eucKxEIkEsFqNv374AvPrqq8CK7x95eXmMGjWKc845hxEjRgBw2GGHMWnSJCZOnMiQIdvSu3fNKDhbk8xMePrplYvPJEmSJEmSJEmSJEmSJKm2sXhFkiTVSq1bwyq6QGqFDh2C8phJk2DJEvjgA/jHP4LPyccfB2Uvayte+emnn8jJyWGbbbYpH9gQiUTKy1dyc3NJJpOkpqZSVFS0xmNNmzaN0tLS8gKXpUuXApCZmUnz5s3ZeuutV9rnySef5JxzzuGjjz6iX79+XHDBBey9996MHTuWk08+mSeffBKoGDAxd+5cLrnkEu644w7Gjx/P/Pnz1/nztTFeeeUVCje0IWcTVFJSwnPPPefDYlRlcnKCkqo/xknVCt98A99+G3YKSZIkSZIkSZIkSQDjx48nKyuLwYMHr7QumUyW3xdRWlpKJBLhl19+Ye7cueTk5JSvkyRJkqTKdsAB8NNP0KfPqotNwpKaCvXqwRNPwHPPwR9dlqt04okn0qFDB6644gpOPvlkzjnnHPbff3+uuuoqiouLue222+jfvz/xeHyF379WZ9ttt+WSSy7hoYceYuedd+bggw/m9NNPr+QrlKTqM2YMtGsHL70E+fnVe099MgnLlsHnn8Ouu8Ltt699XNH6eu2112jbti0vv/wyZ599Ns8++yw33XQThx56aPl4oq+//hqAWCwGwE477cQee+zBnDlzePnllykoKCg/Xtn7RN++fWnYsCEffPABs2fPXuH946effuKSSy5h5MiR9O/fn2+//ZYXXniBLl26/HEMGDUKdt55ze9hm7KMDLj7bth337CTSJIkSZIkSZIkSZIkSVL44mEHkCRJCkMkAjvtFJSP1CaRCOy1V8V8NAqtWgWvvn0rlq+tV2PatGkkk0maNWtGRkbGcscPBijMnTuXvLw8GjduTGZm5hqP9e0fjQP/+9//mD17NtnZ2ey9994ceeSRxOMr/7j622+/8eyzz5KVlcXjjz/OgQceSCKRIJFI8Morr3DSSSdx5ZVX0r17d7bddlsAFixYwIcffshnn31GXl4eEBS7tG7dml133ZUePXrQqVMnOnXqtNa862rq1Kl89913lJaWVsrxNgXJZJJ58+YxadIkunfvHnYcbYbefhtSUoKBYrVFSUkwOG7HHcNOIkmSJEmSJEmSJOn3338nPz+fzz77jNzcXLKWe6JxJBIhPz+fjz/+mPfff5+xY8cyadIksrOzadOmDX379uXcc8+lSZMmIV6BJEmSpM1Vkybw6qvw9NNw5plQUADFxeHlycyE/faDhx+Gxo3Xvv3WW2/NBx98wKBBgxg9ejTLli1jyZIlHHXUUQwcOJCDDjqofNt1KbZMJpNkZGRw+OGHs8022zBixAjuvPNO3n77bUaMGEHXrl035vIkqdosWgRnnBEUr/wx3CU0iURwL/9VV8GTT8Kzz8IfnSgbrX379tx+++3suuuudOvWjezs7PJ1LVq0AILv/4lEgmg0SmlpKbFYjGOOOYbnn3+eJ554gn79+rH77ruXb1tUVER2djY77LADs2bNIjc3d4VzdujQgcGDB3PQQQfRqlWrVebKyIBx42D33WHKFCgqqpzrrQ6ZmXDDDXDSSWEnkSRJkiRJkiRJkiRJkqRNQzTsAJIkSWHZe++giKQ2yc4OBgOszdo+L6WlpUSjUWKxGLFYbKX106ZNo7i4mDZt2qwwGGJ50Wjwo2hGRgYnnXQS2223HV9//TVPPfUUJ5xwAp07d2bChAkr7ZeVlcXs2bNp2LAh7du3/yNvhHg8zqGHHkq/fv2YMWMG33zzDRAMqmvXrh3Dhw/ntddeY9SoUdx+++2ceuqp7LDDDrz33nsMGjSIAw44gJdeeql8n41RWFjI6NGjKQ5zNGMVKS4uZty4cSxatCjsKNoMTZoEfxrrtNkrLobx48NOIUmSJEmSJEmSJAng2GOP5eWXX+b9998vL10pu4fgxx9/5I477uCyyy7jiiuu4JdffqFr164ceuihZGVlccMNN3DIIYfwzjvvhHgFkiRJkjZnkQgcfzz89BP06QNZWdV/P3xmJtSrB088AS+9tG6lK8v797//zVtvvcUnn3zCd999x7PPPlteurI+93CXPZwfYOedd+a8887jb3/7G1OnTqV79+4899xz6xdMkkLwzjvQrh3897/hl64sLzcXvvgCdt0V7r23co7Zpk0bzjvvPPr06VM+zqjs+37Z+JS8vLwVSlcA9t9/f/r378+MGTN48MEHmT59OhCMa0pNTWXp0qVMmTKFeDxO69aty89XduyzzjprtaUrZerUgfffhx12gPT0yrneqpaRATfeCIMGhZ1EkiRJkiRJkiRJkiRJkjYd8bADSJIkhaVvX7jvPli2LOwk1aeoKCic2VgtWrQgkUgwb948gBUGNSxcuJBJkyaRnZ3NrrvuSmQto/nOOOMMUlNTqVOnDgALFizglltu4eabb+acc85hzJgxtGzZsnz7evXqseuuu/L0008zbtw4jj/+eNLS0ohEIixdupTJkyeTmZnJNttsAwSDJVJTU2nXrh3t2rVb7nNRRElJCWeffTaPP/44Z5xxRvmgvbVlXpuJEydSVFS0UcfYlJWUlPDaa69x7LHHhh1Fm5l334XS0tWvHzgQhg+vmF+Xv6q77AKnnAJdu0LHjsGAX4Dp06Ft25W33203OPpo2GsvaN0attgCEgmYMgVGj4bbblu5HObvf4fDD4cddwwGEKenw+LF8N138NxzwWCzkpLVZ/z007VfhyRJkiRJkiRJkqTq0a9fPyD4v/F4PE4kEuH3339n6NChPPfcc+Tm5pKSkkKfPn0YPHhw+f0Jr7zyCpdccglnn3023377bZiXIEmSJGkz16QJvPoqTJgAt94Kb7wRLC8oqLpzZmcHhSuXXAInnRRMb6iy36PKFBUVkZqayuLFi2nQoME6HSORSBCNRkkkEixbtowbbriBp556ijp16tClSxf22muvDQ8o1QKJRIIFCxYwZ84cCgsLKSkpoaSkhGg0SkpKCvF4nIYNG9K0aVNSU1PDjrtZevHFoEwrPz/sJKuWSATZLr4YfvsNrr1248u+ysYdJZNJIpFI+ccdd9wRgO+//36F7cq+159++ulMnz6dRx99lGQyyX333UdqaiozZsxg2LBhLFq0iEsuuYR4PF6+z/qOC6pfPyhf6dsXPvlk0/1zgaB05b774G9/CzuJJEmSJEmSJEmSJEmSJG1aLF6RJEm11j77QN26tad4JRKBffeFpk03/liNGjUC4JdffgGCQQ1lAx6+/fZb3n77bbp06ULPnj3X+VjJZJJEIkGjRo0YMmQI8+fP55FHHuHJJ5/k8ssvX2GfW2+9lWQyyWmnncYLL7zAbrvtRlFREW+88QbLli3j+uuvZ7vttgMgGo2WH79MWRnL+++/z9tvv02dOnU49dRTqVu3bvl1bKjS0lImTZpEyZpaFmq4ZDLJlClTyM3NJSsrK+w4tcLGfl3WFF9+WfnH7NMHBg1a9+3POAPOPHPl5R06BK9jjoE99oClSyvWnXAC9O694vZbbBG89t4b9tsPDjts9edcsgQWLoSGDdc9pyRJkiRJkiRJkqSqFY8Ht9hOnTqVv/71r3z00UcA9OzZk3g8zgsvvMCXX37JnXfeye67706/fv2YO3cuZ599NjfddBODBw8OM74kSZKkzVwkEtyjuPfeMHs2PPAADBsGRUWQk1M550hLC87Tqxdcemlw/31V3M6amprKwoUL2W233TjppJO48sorSUlJWeW2ZffUlt0jPnz4cJ588kneeecdGjduzO23386BBx7IFltsUf7wfUmwYMECfv31V2bNmsXMmTNZsGBBeTlF2ViOsr9fZa9oNEpxcTFZWVm0aNGC1q1b07x5c5o3b17+7ybaMI89BmedtWmXe5TJy4M77gjud//Pf1b/PrA+33PLxkaUbR+NRqlXrx7169entLS0/GuzbH23bt245ZZbOOqooxg+fDifffYZW2+9NUuWLOGdd96hX79+HHnkkSscc0NkZcG4cfDPf8I992x6fz7p6UHx2ciRK49fkCRJkiRJkiRJkiRJkiRZvCJJkmqxaBT+8Q+48spgIMDmLisLLrmkco7Vu3dvevTowQsvvMCzzz7L4YcfTmpqKtOnT2fo0KEAHHvssTRq1GidB09EIhFisRiJRIKMjAyOOuooHnnkEcaNG8fll19OaWkpsViM0tJS3nzzTQoKCmjXrh2TJk3ilVdeAaB9+/YMGzaM/v37r/L4f57+5z//yaxZs7jrrrto3779StttiB9//JFEIrFRx6gJIpEIn3zyCXvvvXfYUWq8WbNmMX36dObOnUtJSQkNGjSgU6dONG7cGKgYgPTyyy/zn//8h4ULF1JYWEh+fn75K5lMkpOTww477MBDDz1E165dQ76q9ffbb1BYWPnHXbwYXn0VJk+Gxo2DAWprs2ABPPEEvP02lJTAwIFB4QrATjvBBRfAdddVbP/55zB+PHzzDcyfD02awIUXQrduwfpDD4VttoEpU1Z9vvR0+PTToKBFkiRJkiRJkiRJ0qbl8ccf56OPPmL33XfnuuuuY99996WgoIDvvvuOvn37MmTIEIYNG0b79u3Zf//96d27N0899RTnnHMO2dnZYceXJEmSVAs0bQpXXRU8KH7MGHjxRZg4EX7+ObhHsbR07ffLx+OQmQkFBVCnDuy2G+y7L/ztb9CiRdVfw6OPPsovv/zCW2+9xbXXXrvW7b/++mtGjRrFdX/c0HnCCSdw/vnnl99Dm0wmLV1RrVdcXMw333zD+++/z5IlS4hEIhQVFZWvLy0tXafj5OTk8P333/PTTz8Rj8dJJpN06dKFrl27Ur9+/SpKv/l69tmaU7pSJjcXhg8P3lNuu61i+X//+19+/fVXdthhBzp27Ei9evWAipKs9bFkyRJ++uknYrHYSuuSySQdO3bkv//97/+zd9fhVdb/H8efJ9cBbMBGje7uUBAFAyUURcEgDBQ7QEVFlJ/9VTFQkDYQAxAEAZFQAUEmJZ0bMcAB6zpx//447sCkBmw7G7we13Wu3eeuz/s+O5se9nnfLz7//HNmzJhBbGwsYWFhfPTRRwwePPhiLi8Pux3eeQf69IFbb4V//ikePWcBAdC3L7z/PuifHEVERERERERERERERERERERERE5PwSsiIiJyWRswAIYP93UVRaNUKejYsWDOFRoayiuvvML999/PQw89xJw5c7DZbPz666/s3r2bhx56iDvvvBMAs9lMRkYGVqsVu91+yrlyQ0pMJhMmkwnDMABISUkBoGzZsgBYLBZSUlJ46623ePvtt+nSpQvz5s2jZs2aHDlyhE8//ZQpU6awZcsW0tPTCQoKOmP9brebr7/+mlWrVtGgQQMeeOABrNaC+V/j33//PU8z0qXK6XSyatUqOnTocEk0JbpcLo4ePUpSUhJZWVkEBARQrVq10zbtnCy3IWjOnDm8//77HDx4kMzMTLKyssjOzsYwDFJSUnj33Xd5/PHH8wQROZ1OZs+ezVtvvcXGjRu9TWhms5nmzZvz7LPP0qVLlzw1ut1uQkNDCQoKws/PD7vdTkREBGvXruW3336jbt26VK9evVBfq8KyZo2nSSkrq2DPO2WK5wGeAJVzBa989ZUnpCot7cS6n36C2rWhcWPP8zZt8h7zxBOnnmfrVli79sTz0NAzj5mZCX/+qeAVERERERERERERERERkeImISGBMWPG0LhxY37++WfvXAQ/Pz+aNm3KBx98wB133MG6deuoVasWFSpUoFWrVuzbt4/t27fTrFkzH1+BiIiIiIhcTqxW6NHD8wBwOGDTJoiNheXLPXMbMzM9czWdTs8N9AMCPPPMO3SAli2heXOIjCz62p966ikiIyO5/vrrAc+82ZPn8ebOwXU6nSxbtowhQ4awc+dOypYty//93//Rt29fAgICgLw3/N++fTsrVqxgzZo1BAYG0qFDB7p37170FyhShI4dO8aqVatYt24dQIH1N7hcLm9Yy6pVq1i1ahWVKlWiffv2VK9e/byDNi5H8+dD//4lK3QlV0YGfPophIdDpUqTefHFF0lISMBms5GdnU3btm154IEHuPvuu8/73A0aNKBUqVI4HA4SEhKIiorKsz33vVW/fn3eeOMNRo0axf79+4mJiSmAKzu9li1h2zZPz9mYMb77nvn7Q1gYTJsGV13lmxpERERERERERERERERERERERERKCgWviIiIyGWtVCm4+WaYPh3+7f+4JAUFeYIECrKP5eqrr2bChAmMHTuWX375hZycHOrWrcuTTz7JXXfdRUhICA6HA5vNxoABA9i4cSM//vgj1apVA+DQoUOEhYV5G9xy5TbI/frrrwA0atTIu23FihWMGTOGFi1aMHbsWCpUqIDT6aRs2bI8++yzbN68mRdffJE6depwyy235GmagxNNdDt27GDkyJGULl2aYcOGYbVa8wRiXKh//vmHI0eOXNQ5ShKn08nOnTupVauWr0u5KFlZWYwZM4b333+f/fv3YzKZqFSpEoMGDWLw4MFERkae8l7K5Xa7sVgsHD58mCVLllCjRg26du2Kw+EgMDCQoKAgsrKyaNGiBeAJIsp9r02ZMoX77ruPSpUq8eKLL9KoUSNycnJYtGgRY8aM4eDBg0ybNo0mTZoA0LVrV9q2bYvZbMZqtWKxWDCbzQQGBvLoo4/y22+/0b59e0qXLn1Ks2lJsHNnwYeuXIjffjt1nWHA9u0ngldODmX5L7MZKlaEIUNOrNu/39O4fCYOB2zceGH1ioiIiIiIiIiIiIiIiEjhycrKwu1207ZtW+/ff/39/QHP34sbNGiAzWbjr7/+ok+fPgAMHDiQwMDAEv+3dBERERERKflsNmjSxPMYNMjX1Zxb7s36c+fnwon532azmQMHDjBq1Ci+/vprkpOTue+++xgwYABt2rTxniN3Dm1KSgo///wzQ4YM8c7vDgkJ4b333qNHjx5MnTqVwMDAor9IkUKUkpLC7NmziYuLw+1243a7C22s3ACWvXv3cvDgQex2O927d6dmzZqFNmZJt3cv9O5dMkNXcmVkwKhRTqzWebRoUY3nn3+e8uXLs3jxYsaMGcPKlSupVKkSV51nQsjBgwcJDQ3FbDYTHh5+xv6NXFartVBDV3L5+cE770CfPnDffbBjB2RnF03/WVAQuN0wYAC8+SYEBxf+mCIiIiIiIiIiIiIiIiIiIiIiIiWdgldERETksvfUUzBrlqcB4FLldsO/fWgFqlOnTnTq1AmA7Oxs0tLSKFOmjHe7zWYD4NtvvwXIE7KyYcMGnnjiCa6//nquvfZaatSoQWhoKCEhIbzyyitMmTKFoKAgunTp4j1m06ZNJCUl0bp1a8LCwgBPw4TL5cJut9OmTRu++eYbNmzYcNrgFZPJhGEYfPnll+zYsYN7772Xfv36AVx06ArAqlWrCrU5qbjJyclh+fLlJf5mMc8++ywffPAB7dq1Y+jQoRiGwXfffceIESPYt28fo0ePPiUgKFfu+6t06dIA9OrVizfffJOUlBT8/f2xWCynBKCYzWaysrL45ZdfAPjwww/p3r27d3vPnj2x2WyMHj2aP/74gyZNmuByuQgICDhtHVu3bmX58uVUrlw5T8BLSZOZCU6nr6s4vdKl4eqrTzyfPfvUfcLCICkp7zq32xPkMmSIp8HqbM4W5iIiIiIiIiIiIiIiIiIivpGamorFYiErKwsAf39/7018TSYTcXFxOJ1ODhw4AHhuCFy5cmWGDh3qy7JFRERERERKtNx5sLlzwbOzs1myZAnDhw9n7dq1NG3alL59+/LUU095jzEMA8A7b/fjjz9m9OjRpKamMmTIEJ588kmOHDnCwoULeeONNxgwYABjx44lLCzsrDf3FykJDMNg3bp1zJ8/H6fTWeQ9DTk5OeTk5PDtt99Sq1YtbrzxRm9wrXi43XD77fDvPzGVaDk5VhyOsYwatZ8rrmgIePooKleuzLBhwxg6dChjxoyhZcuW+T5n5cqVyczMZNu2baSkpJyxf8NXWraEdetg/Xp47z2YPh3M5oLvQzOZPIErpUvD0097+sD+bZ0SERERERERERERERERERERERGRfFDwioiIiFz2mjXz3FB/wQLIyfF1NQUvMBCefbbwJ9v7+fnh5+d32m2bNm1i586dREVFeddFR0dTvnx5Jk6cyOeff06lSpUIDAxk06ZNHD9+HLvdzqRJk2jcuLH3mPDwcPz9/Vm7di12u9273u12Y7FY2L59u3c/yBs+kXvjk5kzZzJhwgSqVq3KPffck2fbxdq+fftlFbwCsH///gJ7/Xxh9uzZfPjhh1x99dVMmzaNiIgIAPr27ctdd93F+PHjad++Pffcc89ZrzP3vZ/beBkaGnrWcTMyMsjMzCQsLIyQkJBTtue+v4ODg/Oc92ROpxOr1UpsbCzr1q2jX79+tG3b9oz7F3cZGZ6GsuImNBR++MHTvATw00/w1Vfnd47AwHPvcymHf4mIiIiIiIiIiIiIiIiUVI0aNaJu3bqsXr2alStX0rZtWywWC06nkz///JMRI0ZgGAadO3cG8v6ttiT/LV1ERERERKQ4yP2M1bt3bxYtWoTb7eaGG27gk08+ITo6GiBPOGauyZMn884772Cz2XjnnXcYNGgQdrudqlWr0qJFC3bu3MncuXPZs2cPTZs29cm1iRSUlJQUZs6cyYEDB3A4HD6txeFwsHXrVnbv3k2vXr2oWbOmT+spTj75BP7+G1wuX1dSMEymYD7+uCHt2rlwu93YbDbuv/9+/v77bz7//HO++uoratasSXh4uDdE60zcbjd2u5169eqxbds2Dh06RLly5YrwavKvcWOYPBlGj4apU+HttyExEaxWSE+/sH4IPz/w94fMTOjSBZ55Bq680hPCIiIiIiIiIiIiIiIiIiIiIiIiIufHfO5dRERERC59EyZAQICvqyh4JhPExMBzz/m2jrp163LTTTdhGIZ3XYMGDfjmm2/47rvvePjhhylXrhyZmZk0b96cV155hd9//5077rgDq/VEVmDPnj0JCgpi2bJlTJ48mSNHjuBwOLDZbKxdu5affvoJgNatW59SQ+7NTD766CMSEhIYPnw4bdq0ybPtYmRnZ5Oenn7R5ylprFYrR44c8XUZF+zPP//EMAxuuOEGIiIiyMnJweFwUKZMGfr37w/AkiVLgLO/T/z9/TGbzezZs4f169czfvx4ZsyYQVxc3Gn3L126NO3atSM5OZkJEyawZ88e9u7dy+7du5k4cSIzZ86kV69eXHPNNUDeEKFcVquVjIwMfv/9dwDv+7mkhv8Ux+CrChXg99+hQwfP819+gVtugZN+lXmlpnr2u+oquOsuWLIEzGbo2BGWLYPq1c8+VnG8fhERERERERERERERERGB119/ne3bt/Poo4+yePFiFi5cyCeffMILL7xAbGws3bp1o2/fvqccZ7FYSEpK4u+///ZB1SIiIiIiIpeO8uXLY7fbmTp1KpMmTaJSpUrem/jnzu/NnT/7999/87///Y/jx48zbNgw+vXrh91ux+XyhANYLBY6dOjAsWPHWLhwoc+uSaQgrF+/no8//pj4+Hifh67kcrlcZGZm8u233/L999+To0nS7N0LQ4d6gjkuFW63jTlzYP58CzabDcMwCAsL484776RGjRr88MMP/PnnnwBnDV0BT69ERkYGGRkZJCQkEBkZWRSXcFHCwuCRRyAuDjZtgokT4cknoVUrCAqCwEDPPqGhnkdIiOdr7jqbDaKjoXt3eP11mD3bE+Dy44+e/gOFroiIiIiIiIiIiIiIiIiIiIiIiFwY67l3EREREbn0RUZ6wlfuvhsyMnxdTcHx94dvvgFrMfm/vv82TJQpU4bOnTvTuXPnPOtdLhcWiwW3250ncKJMmTJMnjyZ559/nsGDBzNt2jTq1KnDoUOH+O233zh27Bh9+vShXbt2px1/zJgxLF++nBYtWnDrrbfmO3DF5YIpU2DFCqhX78SjUqUTDQ2HDh3CZrORnZ191nM1btyYnj17ep+PHDnylH1GjBjhXZ41axbr168/6zkrV65MnTp1qFSpEqGhoQQGBuJyuUhMTOTvv/9m9erVZwzjqFKlCq1ataJSpUoEBASQnZ1NcnIy+/btY+HChecM8TAMg4SEBKKios66X3GUmZnJ33//TVhYGLVq1QLAZrN5t8fExFC+fHm2bNnCnj17qFq16hnPZTabsdvtfPvtt8yaNQuHw4HZbMZqtXLdddfx9ttvU7NmTcDzmplMJu68807i4+OZMmUKs2bNon79+hw/fpydO3fSpk0bXn/9dcqXL3/Kz8HJ59i2bRszZsygQYMGZw1puViGAVlZnt+PmZl5v17MupO3HTtW4GVflAYNYN48z885wPTpnv9GnKn3z+2G5ctPPJ82DXbtgipVPMFe99wDL7105vEuxfAvERERERERERERERERkUtBu3bteOWVV3j33Xe9f5e1Wq1YrVa6d+/OM888g7+//2n/tnvHHXewefNmxowZQ7du3XxRvoiIiIiISIn32Wef8fbbbxMeHu5d99/PX2azGafTydixY9m0aRP9+vWjX79+hIaGAp6AFpfLBZyY016qVCmA036eK2xOp5Pjx4+Tk5OD0+n0zp+3Wq3YbDZKlSqVZ16zyMkMw2Dp0qWsXLmy2ASu/JfD4WDLli0cPnyYAQMGEHCZTpZ2u+H22+EcbSYlUkYG3HUX7NplkPvruW3btlx33XV89NFHLF++nCuuuAJ/f/9znis0NJTQ0FC6d+9OaGiot1+iuDOZoGpVz6N3b886w/AEsuza5enByMwEh8PTL+Dv7wleadjQE8YiIiIiIiIiIiIiIiIiIiIiIiIiBauY3IJbRERExPduucUTrrFgwZlvrF+SBAbCs89C/fq+ruT85QainK6BrVu3boSFhTFr1iwWLFjAV199hd1up27duvTq1YsBAwac9pyJiYm8/vrr+Pn5MWLECELOo0vBZIK2bT3NDps3w/z5nq/JyVC3rudRq9ZBXC7nhV3wRbriiiuoUaNGnnVWq5UKFSpQoUIFateuzdSpUzEMI88+11xzDe3btz/luKCgIKKjo/nll1/OGbzicDiIj4+nWbNmBXMxRcjlcnHw4EHCwsIoU6bMKdvLlClDpUqVOHz4MAkJCVStWvWUBp7c5TJlynD33XfTokUL6tevT1hYGJs2bWLs2LHMnj2bI0eO8NVXXxETE+M9NioqikceeYTExERiY2MJDQ0lMjKSiIgI3G43c+fOJSIigtKlS59SW+64mzdv5p9//qFr167Url3b23R5Nm43DB16fgEpWVng5+f5vRIQkPfr2dYFB3uCrc61X2AgjB0L//d/nqAjX+vUCWbOxNsA9s478Mwzp9/X39/z+vyXYXgeuU7zbcwjMPBCKhURERERERERERERERGRovD0009zww038PXXX7Nu3Tpq165NrVq1uP76671/Bz55jkPuTXufeeYZnn76aYYPH07Hjh0JDg720RWIiIiIiIiUbCeHrpzJxo0b+eWXX6hcuTIPPPAAZcuW9W4zDMMbvjJp0iQAIiIigLyf5zZu3EilSpXyNV5+OZ1O73zk+Ph49u/fT3JyMlar9bTBAoZh4HQ6CQ0NpUKFClSpUoWoqCjKlSunMBbBMAzmzZvH+vXri23oSi6Xy8WxY8cYN24cAwcOPK8ejkvF9Onw99/FY458YcjIgOeeM/Hpp57nwcHBdOrUiS+++ILly5eTnZ2dJ3jlyJEjhIaG5gkxzu3R+PHHH7Hb7T66koJjMkFMjOchIiIiIiIiIiIiIiIiIiIiIiIiRUvBKyIiIiInmTABatYs+cEruRP1n3vO15UUjg4dOtChQwfeeecdAI4dO4bL5SIyMvK0+yclJTFixAgOHDjAbbfdRrdu3U4J0Dgbs/lEwMrJkpNhyxZPCMvu3XHYbL7rhklJSWH9+vXEx8djsVho3bo1VatWBSAmJoaGDRuyYcMG7/5Nmzb1hq5kZ2ezevVq9u/fj8vlIiwsjCpVqpwS1HIm+/fvL/gLKgImk4mcnBzMZnOeJsTc90VAQAChoaHs2bOHtLS0M54DoE6dOvzf//1fngCXevXq0b59e4YNG8aXX37J+++/z/vvv4/L5cJqtfLXX3/Rs2dPSpUqxfz586lWrRoA27dv58knn+Spp54iLS2NF1980dtUdLKjR48ye/Zs/Pz86NKlC3D6sKJTa4aoqFNDUM4WpOLv7/k5KEyRkWCzXVhT2YgR8PLLnuXJk+Hk/KVKlSA3F+jkfKDAQOjRw7OcmAjLl3uWe/aEr7/2BM0AfPUVzJoFJ2cUZWVBbKxn+dpr4X//g2nTPL8LDh2C8uVh4MC8zVKrVp39GkqVyvflioiIiIiIiIiIiIiIiEgRs1qtNGrUiIYNG57xprgmkwmXy4XFYvH+7bZz5848/PDDDB06lGeeeYZPPvmkqEsXERERERG55OXOs929ezdbt25l0KBB1KtXL88+uZ/lpk6dysqVK2ncuDG9evUCTnymmzp1Kvfffz+9evXilltuoXfv3hdck2EYxMXFsWLFCnbt2oXNZsPlcuF0Or375JyjaSEpKYmkpCS2bduGxWLB4XAQExNDu3btqFatWr7nwsuloySFruRyuVykpKQwfvx47r//foKCgnxdUpF67TVIT/d1FYUnOxumToW33zYIDvb8rm3Tpg2RkZEsW7Ysz++8n3/+meuvv56BAwcybtw4b79K7u+ySyF0RURERERERERERERERERERERERHxLwSsiIiIiJ4mMhG++8dx4PzPT19VcuNBQmDkTrJfJ/+2VLl36rNuzsrIIDQ3llltu4dFHHwU4r+CVMwkLgzZtPI933z1IaupFne6CrVy5kr179+J2u73rdu3axWOPPUZwcDAAFStW9AavmM1mOnXq5N132rRpxMXF5TnnX3/9le/xjx8/7r15TElisViw2Wzk5OSctvHMbDZjNpsxDOOcITR2uz1P6Equ6Oho7r33Xr788kvva2q1WklOTuZ///sfiYmJTJ48mWrVquFwODCbzdSqVYu3336befPm8d133/H888/neW1z37uHDx/m22+/pX79+t7Gzvy8p00meOqpc+5W5Bo08ISdZGUV7Hk7d/aEsfxX2bKeQBWApUvhqqs8yz16nAhdAejb1/M42d698G+uEQDVq8MLL5y5htmz4csvz7w9IABatDjzdhEREREREREREREREREp3nL/Vpv7t93U1FRCQkIA6N27N+vXr2fy5Mk8/fTTVK9e3Wd1ioiIiIiIXIpywy8XLlwIQKtWrfLML88NZtm0aRMTJ07EZDIxZMgQTCaTd16uYRiUL1+ejh078u233zJ9+nTatm3LtGnTqFy5cr5ryc7OZv369axYsYLMzExvuEp2dvYFX5/T6fSGF+zevZv9+/djt9tp27YtTZs2JSAg4ILPLSXL0qVLS1ToSi63201aWhqTJk3i3nvvxd/f39clFYm1a2H3bl9XUfjMZvjySxODB3uCdqKjo6lRowY7duxgw4YNXPXvRP1y5crhdruZN28eDocDm83m48pFRERERERERERERERERERERETkUnOZ3IpbREREJP+6doVJk2DAgJIZvhIcDIsXQ61avq6k+Chfvjyvv/56nnW5DXYFJT09vUDPdz52n6Ybx+l0kpyc7A1eyW3aA08IS2hoKADJyclUrVqVG2+8kfDwcNLS0ti2bRtLly4lK58JGBaLhfT0dO8588swICcHMjI8P2snf83vurNtu/pqePNNTxDRmeqOjIxkx44dJCYmnqY+g7S0NKxWK2FhYUD+gk1OPt5kMhEZGQl4bqyTKzU1ldjYWMqWLUt0dLS3ntzwnJCQEAIDA8nMzOTIkSNERUV5j81t7vztt98AaNOmDYGBgd6m0JKqaVPP962kWbcORo+Gtm2hcmUoXRrcbjh82NMsN20afPut5/1+JjYbNG9eZCWLiIiIiIiIiIiIiIiIyAXK/Zvx3r17yc7Opnbt2nm2Hzp0iK5du3LnnXfyzDPPYDKZCA0N5eqrr2bChAl8/fXXDB8+3Beli4iIiIiIXPLKli0LeIJXABwOB2azGYvFQmZmJh999BHLly+nV69eXH311cCJz3kmk4muXbvStWtXFi1axJNPPsnKlSsZPnw4H330kXcu8ZlkZWXx888/s2HDBkwmU6EGY+Tk5JCTk8OSJUtYsmQJ9erV49prryUwMLDQxhTf27BhAytXrixxoSu53G43SUlJTJs2jf79+5/XvPyS6t134SIyl0qM9HR46y0YMCAHPz874OlnKVWqFA0aNAA8gSyNGjXi559/9v7+FRERERERERERERERERERERERESloCl4REREROY0+fSAlBR57rGSFrwQFwbx50KyZryu5vBiG4Q3MOF8jRowo4Go8SpcuTfny5b3Pt23b5l0uV66cdzksLIyOHTt6n4eHh9O6dWuqVavGhAkTyM5Hp4/DYeJ//3NeUGiK1QoBARAYeOrXs60rVerc+5Uq5QkiOhOLxULDhg356aef2Lx5MzfeeCNutxuTyYTZbMYwDDZv3kzp0qWpW7fuOV+H3PfAf5vA9u/fD5CnmdFutxMSEsLBgwf566+/qFOnDmaz2Rucsnv3bjL+TSGJioryhrjkSkpKYsqUKYSFhdGnTx+g4MOEilpYGEREQELCmfeZMsXz+K+RIz2P8znmTAYM8DzyKy4OHn88//ufTkYGNGp0cecQERERERERERERERERkaKRmJjIK6+8QoUKFXj11VdxuVxYLBYAypcvT1ZWFtOmTaNTp07em/22adMGi8Xi/TuwiIiIiIiIFLwWLVoAMHPmTBo3bozNZvNue+211xg3bhy1a9dmyJAhVK1aNc+xJ8/VtVgspKam0qBBA/r27XvO0JUdO3Ywc+ZMcnJycLlcBXxVZ+Z0OgHYtGkT27Zto3v37tSrV6/Ixpeik5qayty5c0ts6Eoul8tFQkICsbGx3p/XS1VSEnz3HRThrwSfOnIE1qyx066dwfz581m5ciVt2rQhJCQEwzC8/3am0BUREREREREREREREREREREREREpTApeERERETmD++7zBJnce2/JCF8JDYWff4Z/79khRcjlcmEymTAMw9elABASEsIdd9zhbU6JjY1l37593u3+/v559j9y5AiLFy8mMDCQrl274u/vT2RkJB06dOCXX34553iGYcJkchARkb/QlNyvAQGe4BVfMZvNXHfddbz11lv89NNPDB061PuagacJMTk5mZYtWxIWFobb7T5tuIlhGKSlpRESEnLKtn379vH444/j5+fHjTfe6F0fHh7OzTffzPDhwxk1ahRVq1albNmy3nFfffVVAG6//fbT1n7kyBH++OMP6tevzzXXXHNKMEtJ1aIFzJnj6yqKXqVKnp8HERERERERERERERERESn+TCYT8fHxrFq1imeffZagoCAMw8DlcmG1Wvnss8+46qqreP311/nss8+wWq188803pKamcvToUV+XLyIiIiIicslq1aoVrVq1YsKECZQtW5abbrqJI0eO8O233/LWW28REBDAG2+8Qfv27c94jk2bNvHOO+9w8OBB3nrrLTp27Ahw2rm6WVlZ/Pjjj2zfvt2ngRgulwuXy8WsWbNYv349PXr0IDAw0Gf1SMEyDIMZM2Z4g3ZKOofDwcKFC6lRowbh4eG+LqfQTJkCp2k9uGSlp7t58ME93HLLF3z++eeEh4fz/PPPn9K7IiIiIiIiIiIiIiIiIiIiIiIiIlKYFLwiIiIichZ9+0JYGPTpA1lZ4HL5uqJT+flBSAgsWQINGvi6mstTbiPdhQSvTJw48ZR1AwcOvOBaIiMj6devH2FhYQBs2LCBuXPn5tnnv01XCxcuZNeuXQCULl2aDh06AFCzZs18Ba/4+8M997iJirrgsn2mWbNmtGnThhUrVjB69GgGDhyIYRjs3r2bYcOGERAQwCOPPAJ4glrS09N56KGHKFu2LG+//TbgaVacPn0648ePp2PHjpQtWxZ/f382btzIjBkzSExM5LrrruO5557zjmu32xkyZAi//fYbK1eupH379jRo0ACXy8WePXuw2Ww88sgjPPXUUwB5GjUdDgcffPABADfccMMp20uyjh1h4ULIzvZ1JUWrdWtfVyAiIiIiIiIiIiIiIiIi+VWmTBmaNGnCli1b+Pnnn+nZsycmkwmr1YphGLRq1YqWLVvyww8/EBsbS7Vq1Vi/fj0VK1a8qPkAIiIiIiIicnZRUVF8+eWX9OnTh0cffZQXX3yR5ORk3G43VapU4b333qNHjx6nHJc7FzwlJYVp06axYMEC+vXrR69evbwBJv+dq7tjxw5mzpxJTk4OrmLSZOBwONi1axcffPAB3bt3p169er4uSQrA+vXrOXDgAG6329elFBiXy8WMGTMYMGDAJTMP/r8mToSMDF9XUZTMbNxYka1b36RVq2a89dZbtGvXztdFiYiIiIiIiIiIiIiIiIiIiIiIyGVGwSsiIiIi59CtG2zc6Alf2bwZ0tN9XdEJgYFw003w6acQHu7rai5fVqv1ghuZ9u3bV2B1VKlShdtvvx1/f38A/vjjDxYsWHDKfklJSWd8fvKyn59fvsY1DAObzXbe9RYHoaGhjB8/ni5duvDkk0/yzTffUKZMGdasWUNGRgZDhgzhpptu8jZU5uTk8PnnnwPw9ttvYxgGVquVcuXKkZyczKRJk0hOTsbhcODv70+DBg0YOXIkgwcPPu3Y8+bN46uvvmLFihUcOHAAm83GTTfdRPv27bn++uuxWk/9yGaz2XjiiSd46KGHqFy5cqG/RkWpVSuw2y+v4JXAQE/gjIiIiIiIiIiIiIiIiIiUHI888ghjxoxh3rx5XHnllZQuXZqcnBzsdjupqank5OTw6quv8tNPP7Fnzx7q1atHnz59aNiwoXd+gdls9vFViIiIiIiIXHqqV6/OmjVrGDt2LGvXriUjI4NWrVrRpUsXateufdpjcoMf5s2bx8SJE6lXrx733XffGefp/v777/z66684HI5Cu44L5XK5cLlczJo1i4SEBDp37nzJBltcDlJTU/npp5+K5XvtYrjdbg4dOkRsbCwtWrTwdTkFzuWCbdt8XUXR8/c38+WX67j55lq+LkVEREREREREREREREREREREREQuUwpeEREREcmHqlXhjz/go4/guec8oQAul+/q8fPz3Kz/8889wTDiWyaTCZPJhGEYPquhQYMG9OjRwxsCs3DhQlatWnXafePj43G73d6buISHh3P06FHvcq7k5OR8jZ0bPlJS1atXj/Xr1/Pmm2+ybNkydu/eTbt27bj11lvp06cPcKKhMjQ0lFdffZWIiIg867t06cLChQvJyMjAZDLh5+dHUFAQwcHB3iCc0zEMg759+9K3b9/zqrlGjRoXcqnFXrt24O8Pqam+rqTouFzQu7evqxARERERERERERERERGR81GlShXuu+8+Jk6cSJ06dXjyySex2+0AHDhwgPXr1/Pyyy/z7LPPkp6ezrFjx4iJiclzjpP/bi8iIiIiIiIF64EHHsDlcmGxWPKsNwzjtEEkf/31F+PGjSMlJYVXXnmFli1bnrK/YRgsWrSIP//8s9gHYTgcDlatWkVmZibdunVT+EoJNXv2bJxOp6/LKBQOh4OFCxdSp04dgoODfV1Ogdq+HWw2T9/R6dxzD0yefOJ5fn48GzaEgQOhZUto2tTTTwSwd6+n3+l0HnsM2reHFi3y7tO/P0yZcvpj7roL7r4bGjWCUqXA6YR9+2DxYnjrLdiz58w1Wq02UlMVuiIiIiIiIiIiIiIiIiIiIiIiIiK+U3LvjiwiIiJSxMxmePRRuPFGuP122LwZ0tOLvo7AQLjpJvjkE08jgxQPNpuNnJycQjt/WFgYjz/+uPf5yJEjvcstW7bk+uuv9zbErVq1ioMHD1KpUiXvPtnZ2Rw5cgSA9PR0Nm/eTIMGDQBPaIjVaiUgIIAWLVp4j9m4cWO+anO5XGcNFykJIiIiePvtt09Z/9/mSovFwvDhw0/Zz9/fP8/rnV9qYszLYoHHH4dRoyAz09fVFD6z2fPflH9zfERERERERERERERERESkBHn77bdZvnw5Q4cOZf/+/XTp0oWdO3cyYsQIgoODadSoERaLhdDQUEJDQ4ETYStbtmxh6NChjB49mmrVqvn4SkRERERERC5NuaErufOBzxS6cvToUT7//HOWLl3K4MGD6datG35+fkDeub4LFy4kNja22Ieu5HI4HGzYsAG3281NN92kecslTFJSEnv37sXtdvu6lEJjGAaxsbF07NjR16UUqDVrCv6cnTt75tmfj5dfhvDw/O//zjvw1FN519lsUKuW53H77Z7gl507T398WhosX+4JlhERERERERERERERERERERERERHxBbOvCxAREREpaapVgz/+gM8+g4YNPUEo//ZkFRq7Hfz9Pc0SP/4IX3+t0JXiJjIy0mdj16tXL08jXNu2bRk4cGCex/XXX5/nmJ9++onExEQAypUrx+23306PHj28ASpbt27lr7/+ytf4/v7+JT545UzUYFj07rsPDMPXVRSNgAB4+mlfVyEiIiIiIiIiIiIiIiIiF8Jut/PBBx9www038P7779O9e3cee+wxkpKSePjhh6lYseIpx5jNnmm76enpbN68mQcffLCoyxYREREREbns5M4Hzv26fPly1q5d690+a9Yspk6dSuvWrRkwYABRUVGnnOPXX38tUaEruRwOB3///TeLFi3ydSlynlavXo1xiU+qdjqdrFq16pILl1m50hNCUpCSkuCnn+DVV+GTT/J3zMaNMGECPPggHD589n0DAuCRR048//576NIFBg06cS3h4XDvvWc/z/Ll+atNREREREREREREREREREREREREpDBYfV2AiIiISElkNsMdd3ge69bBu+/Ct9961mdkFNw4wcGecw4eDEOGQOXKBXduKVhVqlTh4MGDJaa5KSMjg/Hjx9O+fXvq1q1LeHg4brebI0eOsG7dOmJjY/N9rvLlyxdipXK5iYyEG26AmTMv/QCWqCho3drXVYiIiIiIiIiIiIiIiIjIhWrXrh3ff/89Y8aMYd++fSQlJXH//ffTqlWrsx7XuHFjBg4cyIsvvsiiRYu45ppriqhiERERERGRy9v+/fsZNGgQAQEBPP3000RHRzNx4kQMw2DIkCE0bdr0lGPWrl3L77//XuJCV3I5HA7+/PNPQkNDaa2JqyWC0+kkNjYWl8vl61IKncvlYvv27dSpU8fXpRSY338v+HNOmeJ5ANxzjydM5VyuvPLE8rBhZ983MBDs9hPPR4yATZs8y716wY03epZP3ud0du4EpxOs6lwXERERERERERERERERERERERERHzAZJeXO0CIiIiLFXHIyTJ0KkyfDli1gMoHFAmlp+QsPsFggKAhycsDPDxo39gSu3Hyz57kUb5s3b+aHH34gJyfH16UUKbPZTMeOHbny5K4ckYu0ciV06QLp6b6upPAEB8P778OgQb6uREREREREREREREREREQulGEYmEym0643DAOz2XzGYzZt2sTAgQNJTU1l8+bNRVGuiIiIiIiIAF9//TUDBw7E5XJRu3Zttm7dyjPPPMOwYcMIDQ3N81kvOTmZjz/+uMSGrpzMarXywAMPEBER4etS5Bw2bNjA3LlzL5vehIoVKzLoEppUHRLi6SM6k3vu8fQd5TrNPy2d1cnH790LVaue+5g9eyAmxrPcv/+JEJeTxcZCs2ae5e+/h08/hcqVYfRoz9x3hwM6dIDVq888TlAQ/P33ibFEREREREREREREREREREREREREitKpHZ0iIiIickHCwuCRRzzNBmlpsH49fPYZPPYYNG8OpUpBYCDYbGA2g93uaSqIiPA0Hzz7LHz+OezaBUlJsGwZ3HGHQldKiujoaNxut6/LKHI2m40KFSr4ugy5xLRp42m2Ot8mspLEaoXbb/d1FSIiIiIiIiIiIiIiIiJyMU4OXTEMAwCXy4XJZDpt6MrJx9SvX597772XrVu38umnnxZ+sSIiIiIiIgLA7bffTnx8PF26dOHvv//GarVSqlQpQkNDgROf2wzD4Pvvv8flcvmy3ALjcrn47rvvLss57yXN77//ftmErgAcOnSIo0eP+rqMAlNSv3U33wyLF3uWb7kFfv4ZJkzwhK78+SdcddXZQ1cALBbIyCj8WkVEREREREREREREREREREREREROR8ErIiIiIoXAbIYaNaBPH3jvPVizBo4dg/R0TxOFywXZ2Z6Aln/+gd9+g1GjoHt3iI72dfVyNsuXLycuLg44cdMUgLCwsDw3VLlcOJ1OoqKifF2GXGJMJpg2Dfz9fV1J4QgMhEmTPOFbIiIiIiIiIiIiIiIiInJpyJ0zYLFYTrv95DkGDocDgK5du9KrVy+ee+65S+ZGviIiIiIiIiVBREQEP/74I59++ikOh4NRo0YxbNgw4uPjvfvExsZy6NChSyaoxDAMjh07xsqVK31dipzF8ePHOX78uK/LKFJut5v169f7uowCYRjw7z/7lDipqbBzJ2RlnbqtcWPo1w/s9nOfJzOz4GsTERERERERERERERERERERERERyQ8Fr4iIiIiInIPb7ebDDz8kJiaGTp06ERsbC5AnaMVkMl2WASQBAQEEBgb6ugy5BDVsCMOGeUJKLiV+ftC1K/Ts6etKRERERERERERERERERKSg5Yar5N6U9+Sb8548x8Bms5GRkUHlypXp1q0bycnJvPTSS0VbrIiIiIiIiHD//fezfft2atSowQcffMCiRYsASE5OZuHChd7gzEuFw+Fg6dKlJCYm+roUOYMDBw5gNl9ebb9ut5u9e/f6uowC4XZ7wldKGosFli2D++8Hf3948UUICYGYGPj9d0/gyoMPwptvnv08JhPk5BRJySIiIiIiIiIiIiIiIiIiIiIiIiKnsPq6ABERERGR4urQoUO88cYbfPbZZzgcDpxOJwCVK1cGPDdMOfnGKK1bt+bQoUPkXCadIlarlZYtW/q6DLmEDR8OX38N27aVzAa00wkIgPHjfV2FiIiIiIiIiIiIiIiIiBSG3DkEZrPZG7ricrlYv349gYGBrFy5kqNHj3Lw4EFWrVpFUFAQv//+OwCvv/46jzzyCOXLl/dZ/SIiIiIiIpejqlWrsmbNGr755huaN28OwIwZM3C5XD6urHC4XC6+++47HnjggTxz4aV42L9/f776ERo3bkzPnj29z0eOHHnKPiNGjPAuz5o1i/Xr159XLS1atKBbt27e53v37mXKlCl59unQoQMxMTFEREQQEBCAxWIhMzOTw4cPs3HjxnyPeeTIkVP6M0oiiwXMZk8AS0nSsSM0aOBZPn4cRo3yLKelwdtvQ4cOnud9+sATT5z5PIYBfn6FW6uIiIiIiIiIiIiIiIiIiIiIiIjImSh4RURERETkP2JjYxk1ahQ//PADpUqV4tZbb6Vv376MHz+e7777ji1bttCiRYtTmnpq166N2Wz2UdVFzzAMb3OhSGGwWuGbb6B1a8jM9HU1Fy8wECZNgjJlfF2JiIiIiIiIiIiIiIiIiBSGQ4cOMW3aNABWrlyJy+Vi1apVZGRkkJmZSXZ2dp79K1euTGBgINdccw1BQUFs3rxZwSsiIiIiIiI+cttttwGQkJBAQkKCN1DzUmMYBsePHyc+Pp4qVar4uhz5j7i4OF+XAEDp0qXp0qXLOfdr3rw54eHhedYFBwcTHBxM9erViYqKYv78+ec8j8vlIjU1ldDQ0Astudiw2eA//wRU7EVGnlj28wO7HXLzf8LCTmw7efl0DAMCAgq+PhEREREREREREREREREREREREZH8UPCKiIiIiMhJRo4cyciRI4mJiWHo0KFce+21NGnShFKlSrFq1SpmzpxJcHDwaY+1WCy0bNmSFStW4HK5irjyolejRg2CgoJ8XYZc4ho2hOeegzfegIwMX1dz4QIC4LrroGdPX1ciIiIiIiIiIiIiIiIiIoWlfPnyjBs3jm3btgGem5RmZmZSp04dKlWqRHBwMO3bt8dkMtGiRQvKlCmDzWajYsWKZGZmEqA7U4qIiIiIiPjcypUrcTqdvi6jUOXk5LBixQoFrxQzhmGQmJjo6zIwmUz06tULu92Ow+HAZrOdcd/4+HhiY2M5evQomZmZhIeH06FDB8qUKQNAixYtWLRo0Tl/piwWCwkJCZdE8Iqf34UFr4wYAS+/7FmePBkGDDixrVIlaNbMs5z7FSAwEHr08CwnJsLy5Se2deni2Z67X65mzSApybP8++9w9CisX5/3nF9/DWPHQkQEjBp1Ytuff579GlyuvGOJiIiIiIiIiIiIiIiIiIiIiIiIFCUFr4iIiIjIZc8wDEwmEwDXXnstkZGRtG7dmgYNGuDn5+fdb8+ePbhcLnJycgBwu92YzeY852rRogUrVqwouuJ9xGaz0a5dO1+XIZeJF16Abdtg5sySGb7i5wcNGsCXX/q6EhEREREREREREREREREpbF9++SVz586lZcuWREZGEhAQQL169UhNTSUkJOS0xxiGodAVERERERGRYiArK4stW7ZgGIavSyl0u3btIi0tjeDgYF+XIv86duyYt6/Bl6644goqVqxIUlISW7ZsoW3btmfcd+bMmaesy8rKok+fPoAnUMVms50zeCUnJ4f9+/dTu3btiyu+GKhRA/76q2DP2bmzJ4zlv8qWhVmzPMtLl8JVV53YNm4cxMScesyjj3oeAJ06wbJlsHUrfPopDB7sWd+rl+dxsvR0GDr07HW6XJ6QGBERERERERERERERERERERERERFfUPCKiIiIiFyWjhw5wtdff01ycjLdunWjWbNmALRp04Y2bdp49zMMA6fTic1mo27dugDs3bsX4JTQFYDQ0FBiYmLYtWtX4V+EDwUFBVFJHTFSREwmmDIFkpPhl18gM9PXFeWf3Q7Vq3vq9vf3dTUiIiIiIiIiIiIiIiIiUtiaNWvmnYNwstzQFZfLhcViwTAM781Ui8NNVUVERERERATWrl172XxGM5lMrFmzhk6dOvm6FPnXkSNHfP7+i4qK4sorr8TtdjNz5kyqVq2a72PNZjPh4eE0bdrUu+7gwYNk5mPyt2EY7N+//4JqLm6uuALWroWSlt/04IPw229w993QpAmULu0JUtm3zxPq8vbbsGPH2c9Rpw6cps1GREREREREREREREREREREREREpEgoeEVERERELis7d+5k5MiRfPvtt4SGhmKxWChXrhyNGjXCaj3xv8e5NzgxmUzYbDYMw8DhcABQpkyZPPv8V6dOnYiLi8PpdBbNRRUxm83GVVdd5fOmLrm8WCzw/fdwyy2weDFkZPi6onPz84OaNWHZMvj3HkoiIiIiIiIiIiIiIiIicplwu92YT3OnSYvFAihsRUREREREpLgxDIOVK1d654xf6pxOJ6tXr+bKK6887edXKXrZ2dkYF5jWMWLEiIse32q1cvPNN2OxWFi+fDnx8fH5Cl4pV64cgwcPzrPO7XazY8cO5s2bl+/xs7Ozz7vm4qhNG5g4EVJTT799yhTP479GjvQ8zueYszmPzByvr77yPC6EyQQdOlzYsSIiIiIiIiIiIiIiIiIiIiIiIiIFQcErIiIiInLZ2LJlC/feey9xcXEMGTKEK6+8knr16lGzZs1T9j35Bicnh7AA7N+/P8/6/6pYsSJNmjRh3bp1l1z4itlspkKFCjRs2NDXpchlyG6HWbOgf3+YORPS031d0ZkFBEDjxvDzzxAc7OtqRERERERERERERERERKSo6aa1IiIiIiIiJcu+ffsumeCH/HK5XOzateu08+ml6DmdzgsOXikIXbp0ISIigkOHDrF48eKLPp/JZPIG0ObHpdJ70bw5uN2+rqLoBQdD27a+rkJEREREREREREREREREREREREQuZwpeEREREZFLntvtxuFw8NJLL7F+/XrGjh1L9+7dCQkJybPPuW56UqtWLQCys7PPuX/Xrl3Ztm0bqampBXMRxYTVaqVXr16nDZwRKQoWC0ydCm+8Aa++CllZ4MP+wtMKCIA774QPPgB/f19XIyIiIiIiIiIiIiIiIiIiIiIiIiIi5xIfH4/L5fJ1GUXK4XAQHx+v4JVi4mKCVyZOnHjKuoEDB+b7+OjoaFq2bInT6WTGjBm4zyM55NixY0ycOBGr1Up4eDgtW7YkKiqKWrVqER0dzccff0xWVtY5z3OpBK9Ur355Bq8Yhid0RkRERERERERERERERERERERERMRXFLwiIiIiIpecrKws/P9NOzAMA7PZzObNm5k7dy7PP/88/fr1AyA9PZ2cnBz8/f1xOp3eIBbDMPIEi+QuHz58GICgoCDMZvNZw1dsNhu9e/fm888/v2QagGw2G9dffz2hoaG+LkUucyYTPPcc9OwJt94Ke/dCerqvq/IEroSFwddfQ8eOvq5GRERERERERERERERERERERERERETyKy4uLl/BK40bN6Znz57e5yNHjjxlnxEjRniXZ82axfr16896zipVqtC/f/+z7jNmzBj++eefPOvCwsK44oorqF69OsHBwWRnZ7Nv3z5WrFjBvn37znkthmEQFxd3zv2kaFgsljx9DOcjP9/vswkJCcFkMmG1WnnooYdOu09MTAwjRozgjz/+YMGCBd71Docjz/ibNm3imWeewWq1EhwcTN26dVm7du05azhTb0ZJYzZD/fqwZo2vKylaTifUquXrKkRERERERERERERERERERERERORydmnMRBQRERGRMzpyBH76CUaOhM6doXJlKFcOSpWCkBAoXRqioqBGDejdGz74AJYvLx4hBudr3bp19OrViw4dOgB5A1SWLFlCVlYW7dq1A2Dp0qWMGDGCm266ierVq9OrVy/Gjh2L2+0+pVnJ7XYDEB0dDcD27duBczf2VK5cmSZNmmC1lvy8Q7PZTIUKFWjcuLGvSxHxqlsX1q2D55/3hJ5cYJ9hgQgIgDvvhJ07FboiIiIiIiIiIiIiIiIiIiIiIiIiIlLSJCQk+LqE81K+fHkeeOABmjdvTnh4OFarlaCgIOrUqUP//v3zPe/78OHDGIZRyNVKflit1gsOXvGFM/VJGIaR5z0VEBCQr/PZbLYCqas4uO8+CA72dRVFx2KBm2/2hM6IiIiIiIiIiIiIiIiIiIiIiIiI+ErJvwO0iIiIiOSRkQHTp8MXX3gCCdLTwc/Ps97pPPuxu3bB3Llgt3v2j4qCtm09TR9XX+3bUIOzmTlzJq+99hqxsbEAlC5dmsOHD1OuXDlcLhcWi4WcnBwAnE4nq1evZtCgQcTFxdG5c2ciIiJYsWIFixcv5tixYwwdOhSLxeI9f27ASlBQEDabjdDQUBwOR74ae7p27crOnTtJSUnxBriURHa7nV69epWoRi65PFitnuCVXr08wSdbt0J2NrhcRTN+cLAnwGrqVAWuiIiIiIiIiIiIiIiIiIiIiIiIiIiURJmZmWRmZvq6DADWrl3L2rVrT1l//Phx77LJZOKWW27xBlps376d2NhYqlSpQrt27TCbzXTr1o24uDiSkpLOOp7b7SYlJYWwsLACvQ45f0URvBIWFsbjjz/ufT5y5EgAjhw5wvz580/Zv0aNGtSoUQOAY8eOsXr1ag4dOgRA8+bNadq0KZs2beLo0aNkZmYSFhZGy5Yt8/Ra7N+/P1+1nSnIpSTq1w+eeMLXVRQdPz946ilfVyEiIiIiIiIiIiIiIiIiIiIiIiKXu0tnJqKIiIjIZW7HDvjgA5g0yROQkpZ2Ylt2dv7Pk5XleQDs2+d5zJsHYWHw9NPQvz+Ehxdk5RfG7XYzevRo3n33XQ4cOEDLli158sknmT17Nn5+fmT/e9G5ASrh4eGYTCY2bdrE5MmTiYqK4rfffiM6OprMzEwWLVpEz549ee+992jSpAnXX3/9KWMmJyfjcDhISUnBZrPhdru9oSxnYrPZGDBgAOPGjSMjIwPDMAr+xShkdrudu+++m9DQUF+XInJGdetCbCz89Re8+y58/z2YzZ4QqYLm5+f5PduxIwwdClddVXyDqURERERERERERERERERERERERERE5OwSEhKw2WzeOei+lJyczL59+866T82aNYmIiAAgKyuLb7/9FqfTyfbt2ylXrhzVq1fHZrPRsmVLfv7557Oey2KxkJCQoOCVYqB06dI+G/v48eOsWrXqlPX+/v7e4JWUlJRT9ilXrhzlypU743n//PNP4uPj81XD2c5T0gQFwV13wYQJ4HT6uprCV7UqNGvm6ypERERERERERERERERERERERETkcnf2u0SLiIiISLFmGDBnDrRrB40awdixkJ6eN3SlIKSlwYEDMHw4REXBnXfCxo0FO0Z+uVwuXnvtNaxWK8OHD6dx48Z89tlnfPPNNzzxxBO43W7i4uK8jWRutxuAiIgIAgMDefPNN4mPj2fEiBFER0fjcrkICAjgpptu4tFHHyUxMZEFCxaQmZnpHTM3LKVBgwYAxMXFkZOTc87QlVyhoaEMHDgQPz+/gnwpioTNZqNfv35ERUX5uhSRfGnWDL74AhISYNQoiI6G4GAIDLy48/r5QWioJ3jq6adh506YPx86d1boioiIiIiIiIiIiIiIiIicv4yMy+PGmyIiIiIiIiXBoUOHcBaTD2ktW7bk2WefZfjw4Tz88MNcd911BAcH59mnatWq3uWEhIQ8tZ8c2hITE3PO8XJycjh48ODFFy4XrVy5csXmfZgfe/fuZc2aNRw6dIj09HRcLhcOh4Njx46xceNGvvjiC+bNm5evc9lsNipWrFjIFRetxx8Hm83XVRS+4GAYNszXVYiIiIiIiIiIiIiIiIiIiIiIiIiA1dcFiIiIiMiF2b8f+vWD2FhP2EpRyMjwfP36a5gxAx58EF57zRNIUFQcDgcmk4lbb72VO+64g1atWhEdHe3dHhwcTEJCAlu3bqVZs2be0JQ2bdpQr149/vzzT4KDg+nQoQMAZrMZl8uFxWKhR48ejB49mt9//52AgAAMw8BkMmH6N1Vh165dlC1blltvvTXfoSu5Spcuzb333svEiRPJzMz01lWc5YauVK5c2deliJy38HB44glPw9pff8Gff8Lvv8Mff0B8PAQEgNvtuZGRy+V5WCxgNnu+Wq2QmQlly0LLltCxIzRvDm3aXB4NcCIiIiIiIiIiIiIiIiJSuDZtghdegPnz4d9pCSIiIiIiIuIjuaERF2LEiBEFWktQUJB3uUyZMpQpU4b69eszadIkjh07BkB4eLh3n7S0tDzHn/y8dOnS5xzPMAzSi6ohQc7KarUSFhbG8ePHz7nv+vXrWb9+/Vn3GTly5CnrkpOTT7v+TJYtW8ayZctOu+3w4cPMnTs33+c6G5PJlKcv5FJQpw40aOCZx36pu/VWX1cgIiIiIiIiIiIiIiIiIiIiIiIiouAVERERkRLHMGDiRE+YQFaWJzSgqLlcnkCCTz+F77+Hb7/1BBMUBX9/fx5++GEMwyA0NNS73jAM/vnnH8LCwggLC6NUqVIAWCwWACpWrEjXrl3ZvHkzQUFBLFu2jOuuuy5PAEqDBg0oXbo0R44cISUlxXv+3ACWdu3aER8fj91uv6Day5Qpw/3338+ECRPIyMi44Oa8wmYymbDb7dxzzz1ERUX5uhyRi2IyeQJTmjeHwYM967KzYeNG+PtvT3BVVpbnYbd7AlkCAqBWLWjSBEJCfFq+iIiIiIiIiIiIiIiIiFyimjaFAwfghx+gZ09fVyMiIiIiInJ5czgcPh3fMAzi4+PZunUrR48exTAMqlWrRqtWrTCbzQQHB3Pdddfx1VdfAeSZz/7fOeknP8/vvPecnJwCuAopCBUrVsxX8MqlxuVyERER4esyCtwLL0Dfvp4565eigADPHH1/f19XIiIiIiIiIiIiIiIiIiIiIiIiIqLgFREREZESZf9+6NcPYmOLR+NFRgbExUHHjvDgg/Daa+DnV/jjhpyUhJAbimIymShbtizJyckcOnSIzMxM73bDMDCbzfTt25dly5axcuVKFi5cyHXXXYfZbPaea8mSJRw7dozu3bvnCXUxmUwA3jCXixEWFsbgwYOZPXs2u3fv9nmT3n/ZbDYiIyPp3bt3gVyvSHHk5wctWngeIiIiIiIiIiIiIiIiIiK+YLXCu+/CQw/B9dcXzXwLEREREREROb2LmdM9ceLEU9YNHDjwvM4RHx/PpEmT8qzbsWMHTqeTDh06AFCtWjUsFgsulytPUIrVmrdF9OTn+Q1UKW5z2i9nlStXZsuWLTidTl+XUqRKly6dp7fjUnHTTdC6NSxdCm63r6speOHh8PLLvq5CRERERERERERERERERERERERExOPSm4koIiIicolasADq1oUVK4pH6MrJMjPh00899e3bV7Rj54aiuP/tQqlVqxY2m40DBw54t+c24NStW5dHH32UqKgoPvzwQz799FMyMzPZt28f06ZN48UXX6RixYo89dRThVpzYGAgt99+O7169cLPzw+LxVKo4+WHyWTCZrNx9dVXc++99yp0RUREREREREREREREREREpJB17Qp16sBHH/m6EhERERERkctb7pz0C7Fv375THgUlPj7eu2yxWAgICAAgKSnJuz44ODjPMSc/P3bsWL7GuRQDL0qqqKioy/L7UblyZV+XUChmz4atW+FS/JYGBMD06RAU5OtKRERERERERERERERERERERERERDysvi5ARERERM7t22/hnns8ASfFVUYGxMdD8+awfDnUrJn/Y//++29+/fVXatWqReXKlalVq9Z5j282m0lPTyc7OxuXy0XFihUBMAwDk8nk/dq7d2/cbjeDBg3ioYceYtSoUYSFhbFr1y5KlSrFqFGjqFu37nmPfyHq1q1LlSpVmD17Nrt378bhcBTJuP9ls9mIjIykd+/eClwREREREREREREREREREREpQu+8A1dcAXffDZGRvq5GRERERETk8mSz2Xw6foUKFThw4MAp608Oo3A6nWT+21CwZ88e2rRpA3iCOqxWK06nE4AqVap4j9m7d2++xvf19csJUVFRWCwWX5dRpOx2e5H1cFyIxYsXY7FYaNmyJYGBgfk65p9/4L77YMsW+OILOHgQHngA0tMLudgiEhDg6XG64gpfVyIiIiIiIiIiIiIiIiIiIiIiIiJygoJXRERERIq5KVPgwQeLd+hKLpcLEhOhVStP+Eq9eqffLzcE5Y8//uC5555j2bJl+Pn5kZ2dTalSpXjuued45JFH8PPzy/fYhmEQFBSExWLB7Xazffv2PM03JpPJu3zbbbfRokULxo0bx+7du0lJSWHAgAEMGTKEgICAC77+CxEYGMjtt9/Oli1bmD9/PllZWeTk5BTJ2Ha7HYvFQqdOnWjZsmWe10hEREREREREREREREREREQKX506cMcd8PLL8PHHvq5GRERERETk8nQ+89YvVFhYGI8//rj3+ciRI73L11xzDSEhIWzcuNEbwFK9enVatWrl3Wfbtm24XC4AduzYwdGjRylTpgx+fn7cdtttrFmzhqpVqxITEwOAw+FgzZo1+apNwSvFh9lspmXLlqxYscIbpnOp8/Pzo1q1ar4u4xR//fUXTz31FOvWraNcuXJ8/fXXNGnSJF/HGga0bAnTp4Ofn+f51KmwZAk4HIVbd1EID/eECYuIiIiIiIiIiIiIiIiIiIiIiIgUJwpeERERESnGvv++5ISu5DIMSE6GK66ANWugatVT9zGZTBw6dIjBgwdz9OhRXnnlFerVq8eWLVuYNGkSQ4cOJTMzkxdffPG8x4+JifEGiuSOdWqNBtWqVeONN97A5XJ59/WlunXrUqdOHeLi4li+fDl79+7FMAxvc1xBMZvNmM1mypcvT/v27alVqxZms7lAxxAREREREREREREREREREZH8GzHCE8Dy0ENQv76vqxEREREREbn8hIaGYrVafRp0UaZMGTp16nTabUePHmX+/Pne54Zh8P3333P33Xfj7+9PzZo1qVmzZp7t8+bN4/jx4+cc12KxUKpUqYuuXwpOixYtWL58ua/LKBJWq5W2bduetu/Dl9555x1efPFFatSowWOPPcYVV1yR79AVgIgIGD78xHOTCaZMgdq1S37wSmCgJ1AmKMjXlYiIiIiIiIiIiIiIiIiIiIiIiIjkpeAVERERkWLql1/g7rtLVuhKLsOApCRo3x7++gvKlz91n1dffZUNGzYwZswYBg8e7F3ftWtXrrnmGt5++23q169Pr1698tVEk7vP4cOHycnJ8YapuN3uU4JFTj5fcQhdyWUymYiJiSEmJobU1FTWrFnD6tWrcblcmEwmcnJyLui8NpsNk8mEYRg0btyYNm3aUKZMmQKuXkRERERERERERERERERERC5EmTKem3E+9RScdB9dERERERGRS97BgxAbC1u3Qno6pKVBVhb4+0NwsOfG/nXqQPPmEB1deHVER0efMue8KC1cuJB69eoRExNDaGgoQUFBOJ1OEhMT2bp1K6tWrcLxn7SGhIQExo4dyxVXXEH16tUJDg4mOzubffv2sWLFCuLj4/M1ttVqpUKFCoVxWXKBQkJCqFatGjt27PB1KUXifAJNisIvv/zC+++/z7XXXsszzzxD+/btT9nHMIyz9rmc7tdJ+fKwYAFcc43n911JFBgI778PV1zh60pERERERERERERERERERERERERETmUyDMPwdREiIiIiktc//0DNmpCc7OtKLo7VCu3awdKlkNtTYhgGGRkZXHPNNSQmJrJ27VqCg4Nxu90AmM1m3njjDV5++WWuuuoq3n//fWrXrn3OxhSXy4XFYuGFF17gtddeY/To0TzyyCNFcJWFyzAMjh49ysGDB9m/fz/x8fEkJiZiNpvP2NxnGAZOp5NSpUpRqVIlKleuTFRUFJGRkcUqaEZEREREREREREREREREREQ8cnKgYUPPzSuvv/7c+zudTg4fPkxCQgJxcXEkJCSQnZ2Ny+XC7XZjMpmwWCxYrVZKlSpFTEwM0dHRREdHExQUVOjXIyIiIiIi8l+ZmfDLL7B6NSxbBuvXe0JW/Pw82/6TKwKAzQYBAZ7PTH5+0LgxdOwIrVrB1Vd7thUEp9PJ66+/7p3Tfjkxm80888wz+Pv7+7oUOcnevXuZNm0aOTk5vi6l0JhMJurXr88tt9zi61IAT0+KyWSiW7dubN68mSVLllCtWjUAHA4HNpuNQ4cOUb58+YsaZ9Ei6N7d83uvJAkMhJdegmHDfF2JiIiIiIiIiIiIiIiIiIiIiIiIyOlZfV2AiIiIiJxq4MCS10RxOk4nxMbCxIkwaJBnnclkwmw2s3v3bjIzM8nOziY4OBiTyURuJuAtt9zC0qVL+fXXX/n111+pXbv2WUNXACwWC4ZhEBISgtlsJjIysrAvr0iYTCYiIiKIiIigUaNGwIkwlrS0NBwOB06nE8MwsNlsWK1WAgMDiYiIUMiKiIiIiIiIiIiIiIiIiIhICWG3wzvvwFNPwTXXeG4ufDLDMNi3bx+xsbHEx8eTkpKCzWbD5XLhdDrPeu7k5GTi4uKw2+04nU5sNhvly5enYcOGNGjQALvdXohXJiIiIiIil7udO+GDD2DSJDCbIT0dXK4T27Ozz3ysw3EikCUrC379FZYvh6AgcLs98+4ffRSqV7+4Gq1WK2FhYRw/fvziTlQCBQYGKnSlGKpSpQqBgYGXdPCK1Wqlbdu2vi7Dy2KxkJSUxKpVqxgwYADVqlUjNTWV1atXs3DhQhYsWEB2djadOnXipptu4oYbbsAwjHP2uvzXNdfAt9/CbbdBRkYhXUwBCwyEZ59V6IqIiIiIiIiIiIiIiIiIiIiIiIgUb2ZfFyAiIiIieX33HSxeDJdKf0x6Ojz+OOzff2Kdv78/jRs3xmq18tdff3nXm82e/z2tWbMmN9xwAy6XiyVLlnD48OF8jWUymdi1axdut/uSbjDKDWOJiYmhZs2a1K1bl3r16lGzZk2qVq1KuXLlFLoiIiIiIiIiIiIiIiIiIiJSwtx4I0RHw7hxJ9bl5OSwZs0aPvjgA7744gs2bNhAUlISbreb7Ozsc4au5DIMg+zsbFwuF1lZWezdu5f58+fzzjvv8OOPP5KYmFhIVyUiIiIiIpcjlwtmz4b27aFhQ/j0U0hLg5SUvKErF3rulBTP+T75BBo0gA4dYM6cizt3xYoVL66wEioqKsrXJchpmEwmevTogdVq9XUphcJqtVKnTh2io6N9Mr5hGKddv23bNpKTk729Lb/88gsDBgzgww8/xDAMjh07xtixY7nxxhv5+eefzzt0JVe3bjBvnidEqrgLCIA334QXX/R1JSIiIiIiIiIiIiIiIiIiIiIiIiJnp+AVERERkWLkn3/g3nshI8PXlRSsrCzo1w9ye1Pcbje1atUiNTWVLVu24HK5vA0nuQ0s7du3p1q1aqxevZqjR4+eck7Xv11xbrc7z9fBgwezZMkS7r777sK+LBEREREREREREREREREREZECYzLBu+/CyJGwe/dR5syZw9tvv83ChQtJSkrC4XAU6HgOhwOHw8HatWsZO3Ys48ePZ8uWLWe8+aiIiIiIiEh+LFoEFSvCnXfCihWeueQF/HHGy+HwnH/5cs989YoVPeNfiMqVK1+yIRdnYrFYqFKliq/LkDOIiYmhYcOGl+T70mazccMNN/hs/JMDUwzD8P5bSNWqVQkJCeHQoUOsXbuW/v37U6dOHbZu3cqff/7J5s2befLJJwEYNmwYe/bsueAaOnaE336DSpU84SbFjc0GISHw+efw8MO+rkZERERERERERERERERERERERETk3BS8IiIiIlKMDBwImZm+rqLgOZ0QGwsTJ3qeWywWunTpgtVqZfHixRw4cADwNKzkNrA0bNiQ6tWrs3v3blJTU73b//nnHx5++GFefPFF4ETgitns+V/bZs2a0bFjx6K8PBEREREREREREREREREREZEC0aCBm7vuWsrUqZ+ydu1anE5ngQeu/Jfb7cbpdHLgwAFmzZrFhAkTSEpKKtQxRURERETk0pOaCv37Q48ecOiQ53lRj3/okGf8/v3Pb3zDMAgJCSErK6vQ6iuOzGYz1atX93UZchbXXXcdfn5+vi6jQFmtVm6++Wb8/f2LfOw5c+YwYMAA+vfvz4MPPsjff/+Nw+HAZDJhGAYul4v69eszb948vv/+e0JDQ/nwww+9wUxlypTh//7v/+jatSvr1q1j9uzZABccYtu0KWzbBvfdV7zCV4KCoHNn2LEDbrnF19WIiIiIiIiIiIiIiIiIiIiIiIiI5I+CV0RERESKidWrYfFiyMnxdSWFIz0dnnzyxPV17tyZxo0bs3TpUlasWAHgDV1xuVzY7Xbq168PwNq1a73bnU4nY8aM4Y033iApKQmr1Vr0FyMiIiIiIiIiIiIiIiIiIiJSwI4cOcInn3xC6dIrMJmcF3zTzouRk5PDwYMHGTNmDH/++adPahARERERkZJn0SKoXh2mT4eMDN/WkpHhqaN6dU9d+WEymahduzbHjx8v3OKKGZMpnLCw8r4uQ87CbrfTu3fvS6Zvwmq1UrduXWrUqFGk4x49epRbbrmFHj168OOPPzJnzhzGjh1L586deeWVVwDP74GoqCjatm3L8ePHee2114iMjKR27dqAJ6jI5XLh5+fH448/DsD06dNxu93eXpgLERAAo0d7+okqVoTAwIu+3Atms0FICIwbBz/9BOXK+a4WERERERERERERERERERERERERkfOl4BURERGRYuKddyAry9dVFC63G2bM8CyHhIRw1113kZmZyZdffsmWLVsAyM7Oxmz2/G+qy+XCYrF4A1icTidRUVEMHz6cCRMmEB4erht8iIiIiIiIiIiIiIiIiIiISInmdrtZunQpn332GYmJiTidDp/WYxgGDoeDn3/+mQkTJpCUlOTTekREREREpPjKyoIBA6BHD/jnn+IzHz4ry1NPjx7Qv/+Z69q3bx/gmcMOcN1113mXL3Umk53NmztQoQI88AD88Qdoan7xFBMTQ8OGDS+J8BWbzcYNN9xQ5OMOHz6chQsXMnLkSJYsWcKWLVsYP348GRkZvPbaa7z//vukpKQAMHjwYCpVqgSAw+Fg+/btAHl6V2JiYggNDaVcuXLe/peL1aYNbN8O990H/v6eR1GxWj0BMFdfDTt2QN++cBFZMiIiIiIiIiIiIiIiIiIiIiIiIiI+oeAVERERkWIgMRFmz/YEk1zK0tLgzTdPPL/jjjvo1q0bc+fO5e233wbAz88Pk8nE7t27mT17NqVKlaJy5coAWCwWAF599VUGDBgAgEndHCIiIiIiIiIiIiIiIiIiIlJCpaenM3bsWFasWIHT6fR1OXk4HA4OHjzImDFj2Lp1q6/LERERERGRYiYtDa66CqZPh4wMX1dzehkZ8M030Lmzp95cy5cvJyYmhp49ewKeOexut5sbbrjhkgi3yA+bDSZNqsfGjRATA3ffDfXqeeb7Hzzo6+rkv66//nrKli3r7akoiWw2G3feeSf+RZkoAmzevJnx48dz9dVX88wzz9CgQQPKli3LwIEDmTRpEiEhIbzyyissWLCA7OxsatSowRNPPIHFYiEhIYFly5bhdrsxmUze13/JkiWkpKTQoEGDAq01IADefx/27IHnnoMyZSAkpECHyCMoCAIDYdAgiI2Fn36CcuUKbzwRERERERERERERERERERERERGRwqTgFREREZFiYMIEMF8m/2e2bRts3OhZLl26NK+//joVK1Zk8uTJDBgwgEmTJvHJJ58waNAgDh48yGuvvUaVKlUAhayIiIiIiIiIiIiIiIiIiIjIpSM5OZlx48aRmJiIw+HwdTmnZRgGDoeD77//nvXr1/u6HBERERERKSaOH4e2bWHdOsjM9HU1Z5eZCWvXQrt2sGvXMW699VauuOIK4uPjOXbsGLt37wY8n3/MZjNXXHFFsf2MVlAsFgvNmjXDarVSoYIn4GHbNhg/HnbuhAYNoFs3+O47yM4umDGPHz/OkiVLGDVqFJ999hnHjh0rmBNfJmw2G3fffTelSpXCXAKbT2w2G3379iU6OrrIx46Pj8ftdnP11Vfj7+9PTk4ObrcbgFtvvZWnn36atLQ0PvroI2/w7OOPP86AAQNISUnhgw8+4IsvvgAgMTGRr776irfeeotatWpx5513FkrN5cvDSy/BoUPw+eee37f+/p6QlIvl5+cJXKlWDd59F44cgU8/hbp1L/7cIiIiIiIiIiIiIiIiIiIiIiIiIr5kMgzD8HURIiIiIpcztxuiojzNCpcDiwXuvhsmTjyxbvHixYwePZo5c+ZgtVoxDINy5crx0ksvMWjQICwWi+8KFhERERERERERERERERERESlgx48fZ/z48WRmZlJSpvJarVa6dOlCq1atfF2KiIiIiIj4UFqaJwRg+3bIyfF1NflnsThxu7dSpsxN9O3bnRUrVnDgwAFWrFhBTEwMAE6nk6ysLP73v//5tthCZrVaeeihhyhVqtRpt6enw4wZMGkSbNwId9wB/ftD06ZgMp3/eHPmzOHNN99kxYoV+Pv7A+B2u7nvvvt47rnnfBLGUVJlZGQwYcIEkpOTcblcvi4nX2w2G7feeis1a9Ys9LHmzp1L69atiYiIwO12YzabmT59OnfccQf9+/dn4kmNLLnbExISGDx4MHPmzOGNN97g0Ucfxd/fn/j4eMaPH8+oUaMAaNy4MW63mz179hASEsLEiRO59tprC/2acu3cCUuXwu+/w8qVsGePJ4zF5YKMjNMf4+8PdrsngKpcOWjVCq68Etq3h+bNL+znWURERERERERERERERERERERERKS4UvCKiIiIiI/Nnw+33Qapqb6upOgEBMDhwxAScmKdy+Vi06ZNbNy4kcjISLp27eq7AkVEREREREREREREREREREQKSWpqKuPGjSM9Pb3EhK7kslqt3HjjjTRu3NjXpYiIiIiIiA9kZcFVV8HatZCd7etqzp/ZnEPt2hn8+quVBx64h5kzZzJnzhy6deuGYRiY/k0hWLhwIatWrcLtdvu44oJntVpp2LAh3bt3z9f+e/bA1KkweTKEhsKAAdCvH0RG5m+8HTt20L59exITExk6dChdunQhPT2d6dOnM3PmTIYNG8aIESO8IRhybllZWUyZMoXExEScTqevyzkrm81G3759veFGhWXv3r088sgjzJ07l7feeounn34al8uFxWJh69atdOrUiVq1ajFx4kRq1KjhPS735/67776jf//+VK5cmdWrVxMcHOzdZ/bs2fzwww9s2LCBoKAg2rZty8iRI7Hb7YV6TeeSkwObNkFsLBw86AlMSkvzBLEEB0NQEEREeAKTmjTxrBMRERERERERERERERERERERERG5lCl4RURERMTHhgyBMWN8XUXRCguD6dPh2mt9XYmIiIiIiIiIiIiIiIiIiIhI0cnMzGTcuHGkpKSU2Bv4Wq1WevfuTe3atX1dioiIiIiIFLF+/WDmTMjM9HUlFy4gAG6+GRo3fpthw4Z5QxpO5nQ6+eijj0hOTvZRlYUnKCiIRx999LxDI9xuWLYMJk2C2bNh0SJo3hz+zao5rZSUFAYPHszXX3/NAw88wCeffOLdlpWVxdVXX83KlSvZvHkzderUudBLuizl5OTwzTffEB8fj8Ph8HU5p7BYLPj5+dG3b18qVKhQqGONHDmSV155BT8/P7KysnjggQf44IMPsNlsABw4cIBBgwaxbNkyJk+ezK233uoN+ckNXjEMg2uuuYYlS5bwzTff0Lt3b29wSy7DMEhPT88TyiIiIiIiIiIiIiIiIiIiIiIiIiIixYfZ1wWIiIiIXO5+/93XFRS99HRYs8bXVYiIiIiIiIiIiIiIiIiIiIgUrR9++IHU1NQSG7oCnhsQz5gxg5SUFF+XIiIiIiIiReinn2DWrJIdugKe+mfONDh4sCEAx44dA8Dlcnn3sVqt3HrrrVitVp/UWFhygzTPN3QFwGyGq66CqVMhPh6aNDl76ArAokWLmDNnDp07d2bIkCGAJzDE4XDg7+9Pr169AFi5cuV513O5s9vt9OvXjxtvvBG73e4NEikObDYb9evX59FHHy3U0JVly5ZRq1YtRo0aRf/+/XnxxRcJCgri8OHD2Gw277+9VKhQga5du5Kdnc3YsWPZt2+f9xwmkwmXy4XJZGLAgAEAbN26FSBP6EruvgpdERERERERERERERERERERERERESm+is9sShEREZHLkMsF27Zd2LH33AOGceJxLjYb3HcffPklbNoEiYmQnQ0HD8KMGXDllWc+1s8PHnsMli+HY8c8zWZxcZ7mudtvP//anU5YuvT8jxMREREREREREREREREREREpqbZs2cLu3bvz3My3pMoNXzHyM2lFRERERERKvORkuPNOyMjwdSUFIyPDxMSJV2MYoSxevBi3231KyEKFChVo2bLlJRO+YrVaadiwITExMRd9rtBQONfL4nK5mDp1KtnZ2fTu3Zt69eoBnsCQ3Nc6PT0dgKSkJICzhpQeOHCAXbt2XXTtlxKTyUSjRo14+OGHqVKlCjabzaf1WCwWAgMD6dOnD7169cLPz69QxsnMzOSee+7hqquuIjw8nHHjxvH+++8zcOBA3G43S5Ys4eDBg5jNZu+/wdx555107NiRpUuXMnXqVI4fPw543nOmfxOEcn/WL5WfeREREREREREREREREREREREREZHLjYJXRERERHxo+3ZPIEpRKF0axo2Dvn2hXj0oUwbsdoiKgl69YNkyuPfeU48rXx7++APefx/atYNSpcDfHypXhuuug1tuubB61q69qMsRERERERERERERERERERERKTEyMjL44YcfcDgcvi6lQLjdbg4ePMi6det8XYqIiIiIiBSBBx+8dEJXcmVnWwkOnoLT6SQxMfG0wZIdOnTA39/fB9UVPD8/P6677roiG2/Pnj2sWbOG+vXr065dO8zmE62sZrMZwzDYu3cvADVr1gTwBmD8l9vtZt68edSsWZMmTZrwySefkJWVVejXUFKEhIRw11130a1bN+x2e5EHsJhMJmw2G/Xr1+fRRx+levXqhTZWWloat956K59//jnPP/8848ePZ8CAAYSEhFCuXDk6dOiAzWYjISEB8ITBuN1uypYty+OPP05UVBSjR49m2rRpOJ1OzGaz9735559/YrFYqF+/fqHVLyIiIiIiIiIiIiIiIiIiIiIiIiKFR8ErIiIiIj4UGwtn6A0qNMuWeRrfrrkGHnoIjhw5se3ddyEgIO/+06dDkyae5Q0b4IEHPMf26gXDh8Off15YHampkJh4YceKiIiIiIiIiIiIiIiIiIiIlCSzZ8/G6XT6uowC5XA4mD9/PikpKb4uRURERERECtFPP8EPP8CllnORnW0iPb0rGzZEYRgGJpPplPCVgIAAkpKSyMnJ8VGVBcNms3HHHXdgt9uLbMzff/+dI0eO0Lp1a6pUqeJdn/sa79q1i507dxIZGUloaChw5uAVs9lMu3btGDlyJBERETz22GMEBwfTs2dPfvnll8K/mBLAZDLRuHFjHn/8cTp16kRwcHChf79tNhtWq5VGjRoxcOBAevXqhZ+fX6GOGRgYyEsvvcSPP/7Is88+S6NGjQDP+yozM5Pw8HASExNJ/LdZxe12e99XPXr04Omnn8ZutzN06FBeeukljh49yo4dOxgzZgyTJk2ic+fOtG/fvlCvQUREREREREREREREREREREREREQKh9XXBYiIiIhczlau9ASQFIX0dLjySvjttxPrfvkFDh2CGTM8z0NCoEGDE2EqN9zgOQZg82Zo0wYyM08cP2vWhdcTEOAJnrn22gs/h4iIiIiIiIiIiIiIiIiIiEhxt2XLFnbv3o3L5fJ1KQXO6XQyY8YM7rnnnjPeIFdEREREREqunBy4+27IyPB1JYXDMAJwOCayePEy7rijd57PNblhLAMHDmTFihXs2bOnRH6us1qt3H777VSoUKFIx01ISMDpdFKzZk3CwsK863Nf47Vr17J582YaN25MdHQ0cOI1P5369etTv359+vfvz7p161i8eDHz58+nS5cuVKpUidtuu42hQ4cSGRlZ+BdXjAUEBNCuXTvatm3L7t27+eKLL7xBsFZrwbQT2+12/P39adeuHY0bN8bf379AzpsfZrOZli1bet8nJ79nAgICaNGiBd9++y2LFi3i2muvxWw2A54AFrPZzL333kvFihUZNGgQb7zxBh999BGhoaEcPnyYpk2bMnr0aEqXLl1k1yMiIiIiIiIiIiIiIiIiIiIiIiIiBUfBKyIiIiI+tH170Y2VlpY3dCXXtm2n7pfr5ptPLP/1F3z+ObRrB2FhniCWDz7wrLsQDgfEx1/YsSIiIiIiIiIiIiIiIiIiIiIlgWEYzJ07F4fD4etSCoXb7ebgwYPs2bOHatWq+bocEREREREpYLNmQXa2r6sobH788Ud57rjjRDgDnAgIqVq1KlWrVmXXrl1Mnz69RH2+s1qt3HLLLT75vLZnzx4Ab6jKya9tWloaixYtIikpiSuvvJIqVaoAnDXQMzdgo1KlSlSqVImuXbsyaNAgPv74Y8aOHcv//vc/WrZsyW233VbIV1YymEwmqlevTtWqVfn444+Jjo6mVKlSREZGYrfbcbvd+Pn5YRjGWc9jt9sxDAO3201ERARVqlShTp06xMTE+CyA9XShK7kaNWqEn58fWVlZALhcLiwWi/e9FxISwq233krNmjVZtGgRa9euBaBTp07cd999RXgV+edwOMjIyMDpdOJ0OjEMA5vNhtVqJSAgALvd7usSRURERERERERERERERERERERERIoFBa+IiIiI+FBmpq8rgD59Tixv3w5btpx43qjRieU778x7XIsWMHUq1KsHzz13/uO6XPBvL4uIiIiIiIiIiIiIiIiIiIjIJWnnzp0l6qa8F8LhcLB8+XIFr4iIiIiIXILefBNSU31dRWEL5auvKjN6NN5whtOpXr06ffv25auvvioRn/NsNhu33XYbNWrU8Mn4kZGRAAQFBQGe4BWHw4Gfnx9Lly7lxx9/pFatWlx99dXYbLZzni83YMPtdgPg5+eHw+Fg8eLFBAcHM2jQoFNCV3JDNy5XhmFw9913c/fdd3vX5eTksHfvXuLj4zEMg3/++YfMzExvqMfBgwc5fvw4derUoWbNmlSsWJGoqCjKlCnjs6CVMzm5ntzl4OBgsrOzWbx4McAZv/9NmjShSZMmQPF6n+Tk5HDo0CESEhKIi4vjwIEDpKWlYbFYMJlMeUJnDMPA5XIRHBxMdHQ0VapUITo6mvLlyyuMRURERERERERERERERERERERERC5LCl4RERER8aGMDN+O36cPPP+8ZzknB+67L+/28PC8z8eOhZkzoVcveOABz7qhQz0BLCcHtuSHy1U8gmdERERERERERERERERERERECsvy5cvJycnxdRmFLi4ujpSUFEJDQ31dioiIiIiIFJC//z7/OeIl1bFj5Vi1Ko3WrYPPul9MTAz9+/fn888/x+Fw4HK5iqjC/DObzVitVvr160flypV9Vse1117L66+/zqRJk7j66qsJCgrCarWSlZXF//3f/5GQkMDjjz9Os2bNzuu8ueETf/31F4MHD2bHjh08//zzPPXUU0DeEA2LxcK+ffvYs2cPx48fp3Xr1pQvX77Ar7W4MplMuFwuDMPAbDZjNpux2+3UqlWLWrVqnbJ/YmIiY8eOJTIyknvuuYewsDAfVH1x2rdvT506dUhKSuLvv/+mQYMG5zzG16ErDoeDv//+mxUrVnDs2DFsNhsulwun0+ndJzdw6HRSUlJISUlhx44dWK1WHA4HpUqVom3btjRs2FAhLCIiIiIiIiIiIiIiIiIiIiIiInLZUPCKiIiIiA/5ss/q8cfhf/8DsxmysuD22+HXX/Puk5V1YvnAAXjwQTAMWLgQbroJoqM9x1933fk31RmGb69fREREREREREREREREREREpDAlJSVx4MABX5dRZFavXs0111zj6zJERERERKSAvPceXAY5kgC43WY++yyY1q3PvW90dDSPPPIIs2fPZvfu3TgcjsIvMJ9sNhuVKlWiV69eBAefPUSmsF155ZU89thjfPrppzz00EN07tyZrKwspk+fzqpVq+jQoQPPPPPMeZ/XZDKxf/9+Bg0axIYNG+jTpw8vvPAC/v7+efZbv349n376KdOnTycjIwN/f3+ys7Np164dTz31FDfccENBXWqxZjabMZlMp6w3DAO3243JZMJsNuN2u4mIiGD48OE+qBL27dvHL7/8QunSpYmOjqZJkyZYrVbcbjdmsznf50lNTaVmzZosXLgQwzAAzvscReXo0aP88ccfrF+/HsD7uyQ7O/uCzudyubxhUEePHmXBggUsWLCARo0a0aZNGyIiIgqmcBEREREREREREREREREREREREZFiSsErIiIiIj4UEOCbcd99F554wrOclAS9esHSpafuFxcHDRt6luPjPWEp4PkaF+cJXgEICzv/GiwW+E9vk4iIiIiIiIiIiIiIiIiIiMglY/Xq1d6bfF7qXC4Xa9as4aqrrsJisfi6HBERERERuUipqTBtGvx7D//LgI2vvjJ4910IDT01pOK/AgMDuf3229myZQs//PADTqfTG3jgC2azGavVSrdu3WjYsOFpgzZ84emnn8YwDD777DO+/PJLbDYb2dnZDBkyhCFDhgCez5P5+RyZG56xc+dOXnjhBdavX0+fPn1499138ff39263WCzs2bOHXr16sXfvXu6//366dOlCcnIyu3fvZsGCBfTr14/nn3+ehx9+mABfNXUUMsOAffsgNtbEhg1w/DikpUFmJthsEBxsIiTEQs2a0Lw51Ktnxmz2BLIU9fvnpZde4v3338fpdJKVlUVgYCBdu3blvffeo0qVKud1rpCQEMqXL092djaLFy+mYcOGxS50JT4+np9//plDhw7hdrtxu92FMk5ukMvatWtZv3495cqVo0uXLuf9moqIiIiIiIiIiIiIiIiIiIiIiIiUFApeEREREfGhou7Rsdvh88/htts8z+Pi4IYbYPPm0++/bBnceKNnuXJlMJk8DTgmk+d5rri486/FYvFd8IyIiIiIiIiIiIiIiIiIiIhIYXI6ncTGxvr0xrtFzTAMtm7dSv369X1dioiIiIiIXKR588B6mXUeWq0mfvoJ+vTJ/zF169alSpUqzJ49m927d3uDDoqSzWajUqVK9OrVi+Dg4CIf/2wqVKjA+++/z1tvvcX8+fNJTk7myiuvpHLlyphMJm/oypYtW4iOjiYsLOyM5zKbzTidTp544gnmzp1Lx44def3114mKigLwBp9u3ryZp59+mv379zN69GgeeeQR7zlcLhc333wzb7zxBocOHcLhcFwywSvZ2bBgAaxc6ekD2bgRXC4DcJCdbcPtPn2Yis2WjdkMLpeNmBiDK66w0KEDXHcdREcXXr2GYZCZmckjjzzCF198wR133EHHjh1JT09nxowZzJo1i4MHDzJ27FgaN26cr3Pmvp+uueYaxo8fzz///OMdqziEETkcDhYuXMi6detwOp1FNm5uuMuBAwf44osvaNSoEddeey12u73IahAREREREREREREREREREREREREpCpfZ9GcRERGR4iUiouDPOWIEvPyyZ3nyZBgwwLPs7w/z50PHjp7nx4/DM89AqVLQvv2J47dvh3/7S5gyBV54AcLCoEIF+PhjmDULevb0PAdITYU5c86/TqvVc14RERERERERERERERERERGRS01CQkKxuKlnUcrJyWHLli0KXhERERERuQQsXw5pab6uomilpXlCK84neAUgMDCQ22+/nV27dvHbb7+xf/9+gEIN4jSbzZjNZqKioujQoQM1a9Ys1p9B7XY73bt39z53u90AWCwWkpOTqV+/Ps2bN+e3337D398/z7G5YRoHDx7kww8/ZO7cubRo0YJJkyYRExPj3c9isQAwbdo05s+fz8MPP0zr1q1JSEggISGB6tWrExYWRrNmzfjmm284duwYoaGhecZKTk5m7dq12O122rVrV0ivRsHauxc++gjGjQOTyfM+/vflBUzA2cM1HA4/7/LOnZ7HN9+A0wmdO3t6Tjp18py7IJlMJnbs2MH06dPp0aMH77zzDhH/Ntjcd9993HbbbcyZM4eRI0fyyiuv0KBBg3OeM/c9EBwcjGEYrF692juWr8XHx/Pdd9+RmZlZpKEr/+V0OtmwYQPbt2+nd+/eVKlSxWe1iIiIiIiIiIiIiIiIiIiIiIiIiBQ0Ba+IiIiI+FD79p7Qkuzswh+rXLkToSvgCVz55ptT9+vf3xO4Ap4AloED4euvwWaDBx/0PHI5HHDffZCYeP71uN3QtOn5HyciIiIiIiIiIiIiIiIiIiJS3CUkJBTqTXaLqwMHDvi6BBERERERKQC//w6Gcf7H3XMPTJ584nl+8w7uugvuvhsaNfLMc3c6Yd8+WLwY3noL9uw59Zh27WDoUM/X0FA4dAgWLIBRozzHni/DgN9+O//jclWvXp3q1auTlJTE6tWriY2NBTwhlQXFbrdjGAZNmzalVatWlClTpsDOXZTMZrN3Ofd1cjgc+Pv743a782zPDdN4+eWXGT9+PM2bN+edd94hJibGu69hGJhMJvbv38/8+fMB+PPPP5kyZQpZWVlER0dz44038vDDD1O7dm0ASpcu7Q11OXToEJ9//jkvv/wyNpuN9PR0wsLC6N+/P0888QQVKlQoqpcmX9xuz3v9rbfgjz88zwvwbUZ6uufr/Pmen4nwcE8Ayz33QFhYwY2zYMECMjIyuOuuu4iIiMDtduN0OvHz8+PVV18lJyeHOXPmULduXYYNG0ZoaKj3e306udvq1atHrVq1eOihhwqu2AvkcDhYuHAh69at82ngysmcTidpaWl88cUXNG7cmK5du2K3nz2gR0RERERERERERERERERERERERKQkUPCKiIiIiA81bw5+fkUTvHKhZsyANm3g2WfhyiuhdGk4dgx+/RXefBP+7XM6b04n1KpVsLWKiIiIiIiIiIiIiIiIiIiIFAdxcXH5uqFm48aN6dmzp/f5yJEjT9lnxIgR3uVZs2axfv36s57TbDbToUMHoqKiqFChAiEhId5tkydPJi4uLs/+fn5+NG7cmJiYGMqWLUtQUBA2m420tDTi4uJYsWIFhw8fPue1AKSkpOB0OrFaNUVZRERERKSkcrthy5aiG++dd+Cpp/Kus9k8c81r1YLbb4eWLWHnzhPbBw6Ezz6Dk/I5qFIF7r8fbrkFOneGDRvOv5YtWzwBLPkNjDmd8PBwunbtSufOndm8eTN//fUXhw4d8oZ85OTkYOQj1cZkMmG323G5XJjNZsqVK0ezZs2oX78+NpvtwgssZjp37kxqairHjx8HOCVMJT09ncmTJzN+/HjKly/P2LFjadasGXAiwCV332XLlnk/82ZkZPD888/TpEkTvvnmG8aNG8eyZcsYO3Ysbdu2zXP8iBEj+Oyzz6hcuTLdu3endOnS7Ny5k7Fjx7J9+3a+/PLLPJ+tfWn1aujTBxITIS2tcMcyDM8YaWnw3HOenpLXXoNHH837s3ehcsNbHQ6Hd11uAEijRo24//772bp1K9OmTePKK6/k2muvPWPoCnh+ZgzDoEqVKmzduvXiC7xI6enpTJo0ieTk5GITunIyp9PJ+vXr2bNnDwMGDCA4ONjXJYmIiIiIiIiIiIiIiIiIiIiIiIhcFHU1ioiIiPhQ06aQmXlhx06Z4nn818iRnsd/xcVdeAPYX3/Bbbdd2LFnUrt2wTTbiIiIiIiIiIiIiIiIiIiIiBQ3uTcP9QWbzcZVV12V7/0jIiK4/vrrT1kfFhZGo0aNqF+/Pl9//TU7T77L8VnGPnz4MBUqVDivmkVEREREpPjYtQsslqIZKyAAHnnkxPPvv4dPP4XKlWH0aAgOhvBwuPdeT+gDQPXq8PHHJ+aiv/MOLFsGDzwAN94IZcrAtGnQsKEnROZ8mM2e669R4+KvzWq10qhRIxo1agRAamoqBw8e5ODBg+zdu5ejR4/idDpxuVzesBGLxYLFYqFMmTJUqVKFChUqEB0dTUhIyFkDJ0q6oKAggoKCAE4J8hw5ciQffvghMTExvPrqqzRr1sz7euXKXd64cSPHjh2jYcOGfPfdd9SsWROAa6+9lgYNGvDUU08xbtw42rZt6w3C2bFjB5999hkAs2fP9n6/jh49SoMGDXj++ecZM2YMw4YNK/TX4WyysuD55z0/Hxfag3IxMjI8X194Ab78Er7+2vOzeDEaNmwIwMKFC7npppu8gUK5QTpdunTh5ptv5r333uPnn3+mU6dO+Pn5efdZsmQJdevWJSoqyhsCW1x+TlJSUpgwYQJpaWm4z/cXURFyOp0kJSUxbtw4Bg0aRFhYmK9LEhERERERERERERH5f/buOzyqMmHD+D0z6VTpSEcUQRQFEVEEBVGwd9fVXXtb69rX3taOva8Cdv1EZW24KogoIIIigqgIIh2UUNMz5fvjmCDSIckk4f5d11w5c+aU5yQQMuG87yNJkiRJkrTFLF6RJElKopo1oVEjSOJcG0nTs2eyE0iSJEmSJEmSJEmSJJW94uJiVq1albTzJxIJ5s+fz8KFC5k/fz5HHnnkRveJx+P89NNP/PDDD6xYsYLtt9+eXr16kZaWRiQSYcCAATzyyCObdJwFCxZYvCJJkiRVYRMnri41KW9ZWZCWtvr5TTfBd98Fy0cfHRSpwJrbnH8+ZGQEyx99BFdeGSx//DEsXgy1a0PHjtC/P7z//ublCYeD6y+L4pU/q1WrFu3bt6d9+/Zlf/BqKBQKUVhYyIwZMygsLOTxxx+nb9++pa/9WUFBAStXrgTghBNOKC1dKSlpueCCC3j00Ud5++23+f777+nQoQMA//vf/wA4+eST2W233SgsLCQ9PZ369etzzTXX8MQTT/Dyyy9zwQUXULNmzYq49LV8+SUcfzwsWZKc0pU/ys2FSZNgt93g3/+Giy/e8u8X++67L9tvvz1ff/01U6ZMoUuXLkDw9U0kEtSsWZPDDz+cV155haFDh3L77beX7vv2229z9NFHs9NOO/HDDz+sVdiTTCtXruTpp58mLy+PRCKR7DgbFY/HycnJ4emnn+acc86xfEWSJEmSJEmSJEmSJEmSVGVV0C3QkiRJWp8990x2gopXsyb06JHsFJIkSZIkSZIkSZIkSWVv0aJFpKamJu38RUVFPPPMM7z33nt88803G91+5cqVPPXUU7z66qt88803zJo1izFjxvDJJ5+UblOvXj2ysrI2eqzi4mJmz569NfElSZIkJdnUqVBRXZLZ2fD116uf33ILHHggnHEG7L9/sK64GF59dfU2ffqsXv7889XLBQVrHuuP222qVatgypTN30/lIz09nTfffJOcnBz69+9fWq7x5+KVeDxORkYGixcvJh6PlxZ4xOPx0m1XrlxJfn4+K1eupF69eqX7fvHFFwD079+/9NglZRkLFy6kVatWLFmyJCnv8+PxoFho//1hzhzIy6vwCOsUiwVZrr8e9toLFizYsuO0bduW/fbbj6+++or//e9/5OTkAEGhbMnXbf/992fXXXdlzpw5pSU5AAceeCAAbdq0obi4uNIUnOTl5TFo0KAqU7pSIpFIkJ+fz7PPPktubm6y40iSJEmSJEmSJEmSJEmStEUsXpEkSUqyfv1gE+alqFZiMdh772SnkCRJkiRJkiRJkiRJKnsrVqxIdoTNsmrVKn799de11mdnZ6/xvLi4eJOOt2zZsjLJJUmSJCk5li+v2PMdcwyMHBksH3ssfPQRPPss1KwJEybAAQfAl1+u3r5t29XLixateaw/Pt9hhy3LU8Xe0m0TsrKy1ijj+LNwOBgm26BBAwC222670teKiooAGDduHIWFhXTt2pVYLFb6eq9evQD4+vfWnrS0tNLCjBkzZrB48WLq16/PnDlzyviqNqy4GI47Dh5/HPLzK/TUmyw3FyZPhi5dYObMzd8/PT2dCy+8kIYNGzJ48GDGjBkDrC7WKSwsBGC//fYjEolQo0YNIPia1qhRg0WLFjF8+HBSU1PX+2ejIkWjUQYPHsyqVauqVOlKiUQiQW5uLoMHD97k3wFJkiRJkiRJkiRJkiRJklSZWLwiSZKUZH/5C8TjyU5RsXbeGdq1S3YKSZIkSZIkSZIkSZKksheNRolv4c0gN91001qPZNlll11Kl3/++edNnnQzGo2WVyRJkiRJFSAnp2LPt2oVzJgBBQVrv9a5M5x8MqSlrV73e/cCAL93aqzzec2aW5anoq9fm2ZTijWOO+44AB599FGWLVtGOBwmPT0dgMGDB7Ns2TL69u1LrVq1Svfp2bMnzZo146WXXuLVV19lyZIlhMNhCgoKePLJJ5k5cya1atWiYcOG5XNh61BQAP37w//+B3l5FXbaLRKNwm+/QbduMHXq5u+/zz778Le//Y2ZM2fy2GOPMXHiRCAoVyn52v3444/EYrHS52m/f0No1KhR2VxEGRk5ciQrVqzY4t8JVQbxeJwVK1bw8ccfJzuKJEmSJEmSJEmSJEmSJEmbLSXZASRJkrZ19evDEUfA0KHbRgFLrVpw9dXJTiFJkiRJkiRJkiRJklQ+otEoiUQi2TG2So8ePejcuTMABQUFDB8+fJP3tXhFkiRJqtrWVYBSXiIR+PRT6NQpeH7DDfDgg8E99i++CD17wvnnQ2Eh/POfwTa5uVCnTrD8ew9DqT8+39IClfz8LdtPydevXz8uvfRSHn/8cQoLC+nXrx9paWl8+umnDBs2jJYtW/L3v/99jeKVjh07ctddd3HZZZdx9tln079/fwoLC1m6dCljx44t3aZu3bokEolNKoDZGsXFcPjhMG5c1fmzGI/DsmXQqxeMHw877rjp+4ZCIa6++mpmzpzJsGHDWLZsGc8//zxt2rShsLCQt99+mw8//JDDDz+c/fbbr/wuYivNnz+fCRMmVIvfiUSjUb7++ms6depEixYtkh1HkiRJkiRJkiRJkiRJkqRNZvGKJElSJXDFFfDee8EgsOouHIajj052CkmSJEmSJEmSJEmSpPIRj8e3eN9Bgwatte6MM87Ymjib7aCDDqJHjx4A5Ofn8/LLL7NkyZJN3n9rrl+SJElS8v25zKQ89e69unRl2TK4/fZgOScH7r03KF4BOPHE1cUrP/8Me+wRLDdpsubxmjZdvTxz5pZlysjYsv1UOVx99dWkpaXxxBNP8OabbxIKhYjH4/Tu3Zurr76a9u3br1GgkkgkOPnkk9lnn314+OGHGTFiBA0aNKBLly5MmzaNnJwcjjzyyNJty7N4JR6Hk06CsWOrTunKHy1fHvyd/eoraN580/dr0KABAwcOpLi4mPfee4+DDjqIzp07E4vFGDNmDOnp6Vx88cXllntrRaNRXn/99WpRulIiGo0ydOhQLrzwQlJTU5MdR5IkSZIkSZIkSZIkSZKkTWLxiiRJUhLk5OSQm5tL48aNSSQSdOsWonlz+PHHZCcrX+npcN55kJaW7CSSJEmSJEmSJEmSJEnlIyUlZYsnYp07d24Zp9l0kUiEo446ik6/z3q8YsUKXn75ZX799dfNOk5KircnS5IkSVVZjRoVd66GDVcvp6cH95kXFQXP69RZ/dofl0eOXF28st9+q9fXqAFduqy53ZaoWXPL9lPl0LhxY+666y7uuusu3n//febNm8dee+3FDjvsQK1atQAIhUJEo9E13r+3adOGBx54AIDFixczYcIEHn30UXr06MGAAQMACIfD5Zr99tth+HDIyyvX05SbRAKys+HAA2HKFPhzX0c8Duv7FLZp04YXX3yRgQMH8sorr/Dpp59Ss2ZNDj30UB588EHq/PGbQCUzYsQIcnNzkx2jzOXl5fHxxx+X/vmXJEmSJEmSJEmSJEmSJKmyK987PSVJkrSWwYMHs8suu/DEE08QjUYJhUIkEgmuvnrbGKR1wQXJTiBJkiRJkiRJkiRJklR+UlNTt7h4JVnS09M55ZRTSktXFi1axLPPPrvZpStg8YokSZJU1dWuXfbHvOmmoJQhkYDBg1evnzx59XJWFrz6Khx8MJx8clBCUWLChNXLTz4JhYXBct++cN99cNhh8Prrq+/H//57+OCDLcu6LdzTv6045JBDOOecc9h9991LS1dKTJ06lb59+/L555+TSCTWeG3KlClcccUVNGjQgPPPP59IJEI8Hi/XrFOnwl13Vd3SlRKxGMydC//+9+p18+fDhReu/nu7PnXq1OHWW29l4sSJzJgxg1GjRjF48OBKXbqyYMECJk6cSDQaTXaUMheNRvn666+ZN29esqNIkiRJkiRJkiRJkiRJkrRJHNkoSZJUQfLz87njjjv49+8jSN5991323Xdf+vXrRygU4i9/gauvhpycJActJ+npwYC2Fi2SnUSSJEmSJEmSJEmSJKn8ZGRklHvxSp06dbj00ktLn99yyy1rvN6+fft17teyZUsyMjIAmDlzJtFolKysLE499VQaNWoEwIoVKxgxYgR169albt26pfv++uuvFG5sllQgMzNzM69GkiRJUmXSsWNQPlIR97X/8ENQpHLeecHzo48OHn+UmwtXXbX6+YwZcNFFwX7hMFx+efAosXRpUNyyJT0ZNWvCLrts/n6qerKzs5kwYQIXXXQRRx55JF26dGH77bfnyy+/5M4772T+/Pk8/fTTHHPMMQCEw+G1jhGPB38Gt1ZxMRx/PBQUbP2xKoO8PLjnHjjqKPjsM7j1Vjj/fNjUntaSopXKXLhSYsSIEdWydKVENBplxIgRnHrqqcmOIkmSJEmSJEmSJEmSJEnSRlm8IkmSVAGWL1/Oww8/zN13381OO+1Er169ePbZZxk8eDA77bQTrVq1IiMjwcsvhzjyyGCgSXWTmQlPPZXsFJIkSZIkSZIkSZIkSeWrcePGxGKxpGb4y1/+ss71ffr0KV1+8MEHWbFiBQ0bNiwtXYFgYtOTTz55rX2HDBnC7NmzN3jeUChEixYttjC1JEmSpMqga9eKPd/55wflDH//O+y+O9SrB7EYzJ0Lo0bBvffCTz+tuc9//hOUtlx5JfToAbVrw6JF8L//wb//DRt567JBFX39So4+ffrw2muvce+993LbbbdRo0YNiouLKSwspGPHjlx33XWcddZZGzxGYSGceCKcdFJQMrKlPaR33AFz5kAisWX7V0YFBbD33tCtG4weDR06JDtR2Vu5cuVGf09SHcydO5fly5evUc4rSZIkSZIkSZIkSZIkSVJlZPGKJEmq0vLzYfJk+OormDQJVq4MSksKCiA9HWrUCAZR7b57MACqc2fIyqr4nDk5Odxzzz106dKF4cOHA7Bo0SLeeustunbtyiWXXEJKSgp9+yY4/vgQr70WXEN1kZUFgwdD/frJTiJJkiRJkiRJkiRJklS+atWqRSQSIRqNJjtKhUtLS6NZs2bJjiFJkiRpK+y8MxQVbdm+zz0XPP7slluCx/q8/HLw2ByffRY8ylJRUXD9qv5CoRADBgxgwIABzJkzh+HDhxOLxdhll13o0KFDaUFpIpEgFAqt8xipqfDXv8KQIXDhhXD88XD66bDXXrCeXdYydSrcfXcwNqY6SSSCR58+1bN0BWDChAnJjlBhJkyYQL9+/ZIdQ5IkSZIkSZIkSZIkSZKkDQolEolEskNIkiRtqoUL4a23YPRoGD8e5s0LSj2Kizc80CQzMxjUkpcH228fDGTp3RuOPhrKa66HeDxOOBwu/Th06FA6duxIx44diUajfPjhh5x77rnUqlWLhx56qHQQwsqV0K4d/PZb+eSqaOnp0L8/DBuW7CSSJEmSJEmSJEmSJEkVY/DgwcyZMyfZMSpcJBLhkksuoVatWsmOIkmSJGkrdOoE332X7BQVr1MnmDIl2SlUFc2bB88/D4MHB2NXTj8dTjkFmjbd8H577AGTJwclJdVRZiZMmwatWyc7SdmKxWLce++9FBYWJjtKhUhLS+PKK68kJSUl2VEkSZIkSZIkSZIkSZIkSVqvcLIDSJIkbUwiAZ9+CocdBm3awBVXwGuvwS+/QDQaFJVsqHQFgtdXrgy2nzMHhg6Fq64KCk4GDICRI8tuoMqSJUvo06cPTz75JBAMqAA47rjj6NixIwApKSnst99+nH/++fz4448MHjyY2bNnA1CrVoKXXw4KZaqDzEx49tlkp5AkSZIkSZIkSZIkSao4rVq1IhQKJTtGhUtNTbV0RZIkSaoG9t032QmSY1u9bm295s3h2mth+nR4+mn48Ufo2DEYB/PGG1BUtPY+X38dbF9dS1cAYjF49NFkpyh7P/zwA4nq/IVbh++//z7ZESRJkiRJkiRJkiRJkiRJ2iCLVyRJUqW1cmUwwKJ162CwyfvvQ2HhxktWNlV+PhQUwAcfwJFHQsuW8NBDsHz5lh/zP//5DzvssAOjRo3iv//9L4lEgtTU1HVuW6tWLY4//ngOPfRQ3nrrLYYOHUo0GiUUCnHAATFOPrnql69kZcHzz0P9+slOIkmSJEmSJEmSJEmSVHGaNWtGWlpasmNUuMaNGyc7giRJkqQysO++ULNmslNUrJo1YZ99kp1CVV0oBD17wjPPwLx5cMIJwbiYZs3g4oth0qTV295/fzBGpjorKgqKaKrbdY4bN46idbXpVFNFRUWMGzcu2TEkSZIkSZIkSZIkSZIkSdogi1ckSVKlk0jA4MHBwJJrroE5cyAnJ1hfXnJygkEt114LzZsHAzs253y//vorBx10EOeeey6dO3emcePG5OTksGLFChIbONCOO+7I+eefT4MGDXj22WcZOXIkAJFIhCeegN6942Rmbu3VJUdWFtx7Lxx+eLKTSJIkSZIkSZIkSZIkVaxmzZoRjUaTHaNCRSIR2rZtm+wYkiRJksrAIYfANvaWhmg0uG6prNSoAX//O3zyCYwfD/XqwdFHw+67w513whtvQCyW7JTlL5GAoUOTnaLsxONxFi1alOwYFW7x4sXE4/Fkx5AkSZIkSZIkSZIkSZIkab1Skh1AkiTpj+bPh5NPhokTITe34s+flxd8vOwyeP55ePllaNlyw/s8/fTTXHLJJdSvX5+BAwfSvXt3LrroIsaNG8eyZcuoW7cuiUSCUCi0xn4l63r27Mn555/PDTfcwODBg+natSv169fn7bffonv3H1m16mq++ipEfn45XXQ5yMqCf/0L/vGPZCeRJEmSJEmSJEmSJEmqeDVr1qR58+bMnj072VEq1O67757sCJIkSZLKQIMGcOih8NZbsC3Msx8Ow2GHBdctlYe2beHmm+HGG2HUKLjqKigoSHaqipGTA3ffHYwVqmwSiQRFRUXk5+eT+/sgpgYNGpCenr7efbKzs4lEIsQ20prTuXNnjjrqqNLnt9xyy1rb3HTTTaXLw4YNY/LkyRs8ZuPGjdl7771p2rQptWrVIj09nVgsxvLly/nll18YO3YsK1asWGu/3XbbjT322IMmTZqQmprKqlWrmDlzJp999tk6t1+XlJQUfvvtNxo3brxJ20uSJEmSJEmSJEmSJEmSVNEsXpEkSZVCIgGDB8MllwSDR6LR5ObJzYXx46FjR7j/fjj7bPhTbwrZ2dkcccQRjBs3jqOOOorzzz+f3r17k5aWxu67786kSZMYMWIEZ5111lqlK0Dpulq1anHMMcfw5ZdfMmzYMNq2bUssFuPpp58G4J13DuKmm7owbtzqYpjKLCsLbrgBrrkm2UkkSZIkSZIkSZIkSZKSZ99992XhwoUUFRUlO0qFaNWqFbVr1052DEmSJEll5Ior4IMPgnvrq7vMzOB6pfIWDsMBB8CiRclOUrFmzoRvvoHy6GstKirimWee4Y033iA9PZ2cnBwKCgpKH6FQiPnz53PBBRdw9913E4/HCYfDfPfddwwZMoSvv/6aSZMmsXz5clq2bMmLL75Iz549SSQS6xwLtGDBgrK/iE3UpEmTtUpvI5EIjRo1olGjRuy66648/fTTLF++vPT1Y445hl133XWNferWrUvXrl3p2LEjL7zwAgsXLtzouROJBAsWLLB4RZIkSZIkSZIkSZIkSZJUaYWTHUCSJGn5cujTBy6+GHJykl+6UiIaDQaJXXYZ9OoFS5eufi0ej/PGG28wY8YM7rrrLh544AH69etHWloaAHvttRcAy5YtAyAWi63zHPF4HICdd96Zs88+m7p163Lvvfdyzz33sMMOOzB27Fj23bcLw4fDwQcHpSaVWWYmDBxo6YokSZIkSZIkSZIkSdIOO+xAampqsmNUiLS0NPbdd99kx5AkSZJUhrp3h6ZNk52iYmy/Pfw+BEAqd99+CytWJDtFxSoshJdfXvdrsViM6DoGEhUXF5eOuUkkEus9djwe59dff2Xu3Lnk5OQQiUTYbrvtaNOmDR06dCA/P5+8vDy222670uMCfP755wwcOJCpU6fSrl07mjRpQlZWFpFIZIPXMnfu3KSV7Obn5zNp0iSGDRvGCy+8wEsvvcSXX35Z+npmZiZdunQpfd6pU6fS0pVoNMrw4cN54YUXmDx5cun2xx577DoLZv6suLiYuXPnlvEVSZIkSZIkSZIkSZIkSZJUdlKSHUCSJG3bfv0VevaE2bMhSeMONio3F778EvbcE8aMCQaPhcNhTjzxRPbZZx922mmn0sKVeDxOOBym6e8jzN59912uvPLK9Q68CIeDHrw5c+YwatQoFi9eDMDdd9/NlVdeWbpdaioMHQr33Qc33xwMOvl9/EilkJEBtWoFA2EOPDDZaSRJkiRJkiRJkiRJkpIvHA7TvXt3Ro8evc4JRKuT9PR02rRpk+wYkiRJkspQKATXXAOXXgo5OclOU35q1oSrrw6uV6oIEyfCBnpEqqVYDEaPXvdr//73vxk9ejR33nknnTt3JhKJMHPmTF5++WUWLVrEAw88QGZm5nqPnZGRwcUXX8zpp59OWloakUiEUChEnTp1+PLLLznjjDPYcccd6dOnD0BpSe6AAQMYM2YMPXr0oKCggL/+9a+MGzduo7/DSWb5yPTp05k+ffoa62bMmEHLli1p0qQJEPyOpkT79u1Ll6dOnVpa0vLLL7/QoUMH0tLSqF+/Pu3bt+eHH37Y6PktXpEkSZIkSZIkSZIkSZIkVWbhZAeQJEnbrnnzoGtXmDWr8paulCgqgrlzg7yzZwfr6tSpQ6dOnUhLSyPx+6iX0O+jrQ444ABat27N4sWLmTVr1gaPPX78eM466ywGDhzIXnvtxQ8//LBG6UqJcBiuugomTYJdd4UaNcr2GrdUVhb85S8wc6alK5IkSZIkSZIkSZIkSX/UtWvXZEcodykpKfTo0aP0vhlJkiRJ1cdJJ1X/QpJQKLgfXqoon38Oubnrf/3UU4NilpLHpth1V3jggdXHLtl3Q8NZLrkE/u//4Oef1zzfqaeue/uzzoJ33w22X7kyGGfz66/w6adw0UWQkrLhjFOnrn09n376KXfddRerVq2iUaNGpcUpjRs35ttvv+Xpp59m8ODBAMRisfUeu169erRq1YqmTZvSqFEjGjZsSFpaGgsXLmTGjBnsueee7LXXXiQSCcLhYFh1y5Yt6dGjBwCrVq0iEokQi8UoLi5e73kSiQTZ2dkbvtAKlJ6ezi677EKDBg1K182YMaN0OSMjo3T5j9cVj8fX+Hy2bt16k863dOlS4vH4ViSWJEmSJEmSJEmSJEmSJKn8bORWRkmSpPLx66/QowcsXAgbGPtQqUSjsHhxkPurr6Bp09WvlUwcUfKxqKiItm3b8tlnn5UOKkgkEuucYGL58uUsXLiQW2+9leuvv36jOdq3D84/cCDcfDMUFkIyxi1kZECtWvDKK9C3b8WfX5IkSZIkSZIkSZIkqbLLysqiU6dOTJkyZYMThFZlkUiEPfbYI9kxJEmSJJWDrCx49FH4xz82XBRRVdWoAY89FnyUKsrYsWV/zD594NJLN2+fm2+GunU3ffuTT4b9919zXcOGwaNXLzjwQDjyyPXvn0jA7Nnwx46PiRMnUlBQwMEHH0yrVq0oKioiHA5Tp04dzj77bIYNG8bHH3/MP/7xDyKRyAbzlYzZKfm4fPlyhg8fDsB+++23xjZ/lpqaSnp6OtFodIPFK9FolMSmtuH8yU033bRF+63LiSeeyM4777zGuhUrVvD555/z008/la5bsmQJ7dq1A6BDhw58/fXXLFmyhD322IPMzMzS7epuxh+E4uJi0tPTt+4CJEmSJEmSJEmSJEmSJEkqB+FkB5AkSdue5cuhZ8+gxKSqzScRj8Nvv8G++8LSpevfrn79+rRt25bi4mLeeecdgHUOzgA4+OCDGTVq1CaVrpSIROCqq+Cbb4IBKhkZkJa2OVey5bKyIDMTTj0VZs60dEWSJEmSJEmSJEmSJGlD+vfvX20npExNTeWII44gIyMj2VEkSZIklZO//Q26d4eUlGQnKVupqbD33nDKKclOom1JcTHMmlX2x12+HIYPh9tugyee2LR9pkyBZ5+F888PxvdszDffwC23wAknBEUvJ50EX365+vUjjoDfOz7WKSUFvvpq9fOioiImTZpEZmYmnTp1AoLfM5QUrLRo0YKWLVvy008/MWPGjI3mKxmzU1KMMnv2bF555RU6d+7MYYcdBkA4vO4h1eFwmPT0dGKx2EaLV9Y3NqgySPnTN+rx48dTUFAAQM2aNTn33HO57rrrOOSQQza43/qEw2Gi0WjZhJUkSZIkSZIkSZIkSZIkqYxVs9udJUlSZZdIwIknwpw5wYCRqigahfnz4Zhj4JNP4M9jJuLxOOFwmEMOOYRBgwaRnZ29xvp1qV+//hZl2WmnIMOsWfDII/Cf/wTrc3K26HDrFQpBjRpQrx5ceSX8/e9Qu3bZnkOSJEmSJEmSJEmSJKk6Sk9P55hjjuG1117b4OSdVU0kEqFNmzZ07Ngx2VEkSZIklaNQCF54Adq3L/v71JMpPT24rkrcoaBq6LvvICOj7MfTPPdc8AA49dSgTGVjevVavXz11Rvf/p//XHvdDz/ApEmrn29onElODowfD8ceGzyPxWLMmzeP2rVr06hRo9LtSopN6tSpQ6tWrZg+fTrz5s2jXbt2JBKJjRaflIzbmThxIoWFhey+++40b96cWCxWWuqyrn3S0tLKtXhl0KBBa60744wztuhYI0aMYNy4cWRkZNC6dWv22msv6tSpw8EHH0xqaiqfffYZAMuXL2fIkCEceuihtGjRonT/7Oxs8vLyStfl5+dv0nlDoVC1+t2WJEmSJEmSJEmSJEmSJKl6sXhFkiRVqFdegTFjoLAw2Um2TlERTJwIQ4bA6aev+VrJII3MzEzi8TgjR47ktttuW2/pSllo0wbuvx/uuAOGDoW77oIZM4IBObm5QVnM5srIgLQ0yM+Hgw4KCld69XJgmSRJkiRJkiRJkiRJ0ubaYYcd6NChA9OmTSO6JTdyVEIpKSkceeSRyY4hSZIkqQJsvz089hj84x/B/elVXY0a8Pjj0LRpspNoW/P998lOUDbCYWjeHC64YPW6efOCYpn1icfhq69WPw+FQhQUFBAOh0lPTy9dVyI9PZ3atWtTUFDAqlWrNivfr7/+ytChQ6lVqxaHHnro75nXP6ZnU4tXtsbcuXPL7FhLliwpXZ4+fTrRaJT99tsPgK5du5YWrwAsXryYQYMGUaNGDerUqUNubi4rVqzgb3/72xrbbKotLZ6RJEmSJEmSJEmSJEmSJKm8WbwiSZIqzKJFcN551WOgFQTXcfHFQSlJs2Zrv96nTx/atGnDTz/9xJQpU9h1113LPVNGBpxySvD49ddgUMqECTBqFEyeHGTOyFi9fSKxukglkYC8vGDw2F57BSUrXbvC7rsHA8skSZIkSZIkSZIkSZK05Q455BBmzJhRLYpXUlNTOeKII8jKykp2FEmSJEkV5G9/gxdegNGjoago2Wm2XFoa9OgR3HMvVbTcXIjFkp1iy9WpA8uXr7kuHofPPgtKWAoLN7z/H/tTwuEwqampRKPRdZadRCIRwuEwiURis3MuXLiQ//3vf+y+++4cd9xxJBKJDRaGlJS/xOPxDRavpKamblGespKSkrLO3yv9MVNmZuY6983NzSX39wFdLVu2pE2bNqX7/vDDD5t0/kQiQWpq6ubGliRJkiRJkiRJkiRJkiSpQli8IkmSKkQiAaeeCgUFyU5StgoKggFXI0euLjCBYDBBLBZj33335bXXXkvKwIpGjWDAgOBx443Bul9/hRkzID8/yF5UFBSxZGZCzZrQoYMlK5IkSZIkSZIkSZIkSeUhPT2dY489lldeeaVKl6+kpKTQrl07OnbsmOwokiRJkipQKAT/93/QrRvMmQMb6CaotFJToWVLeP31Ne//lypKQUHVLl7ZkE3pZv3jmKJwOEyDBg2YPHky2dnZAGsUpMTjcVatWkVKSgp16tQB2GB5Soni4mI+/PBDAA444IC1jrsuoVCItLQ04vE4Rb83S61rn5SUFOLx+MYvdCvUqVOHSy+9tPT5LbfcUrp80UUXMWvWLObMmcOKFSsIh8O0atWKvffeu3Sb+fPnr3G8v/3tb8yZM4fFixcTjUZp3rw5PXr0KL22b775hiVLlmxStng8TkqKw9IlSZIkSZIkSZIkSZIkSZWTd7hJkqQK8corMGZM1RxctSHRKEyYAEOGwOmnr14fCoXIyMggFotRXFzMb7/9lrSMf9SoUfCQJEmSJEmSJEmSJElSxWvbti2HHXYY7777bpUsX0lJSaFp06Ycc8wxyY4iSZIkKQm22y4YF9ClCyxeXLUKJCKR4F76zz+HunWTnUbbqqIiKOfejnK1ahX07BmUGDVvDmecAQccAL17w6efwq67wsyZ69//904TACKRCLvuuiv//e9/mTZtGkcffTSJRAJYXbDy/fffk5GRQYcOHTY5Y25uLv/5z3+oV68ef/3rX4Gg5GVDUlNTyczMJJFIlBarrGufSCRCJBJJ2u900tLS6Ny5M507d17n6zk5OQwfPnyNdfXq1aNt27br3P6nn37i/fff3+Tzh0IhUlNTNz2wJEmSJEmSJEmSJEmSJEkVaMN3C0qSJJWB/Hw4/3zIzU12kvKRmwsXXww5OavXlQy0uOmmm/j+++/p27dvktJJkiRJkiRJkiRJkiSpMuncuTMHHnhglZuoMhKJUL9+fU455RRSUlKSHUeSJElSkjRuDGPHBh+rytua1NQ1c0vJkpYGG+kAqdTi8aB8adQoePFF6NcPZs8OXsvMhFNP3fD+aWmrl0OhEAcddBBAaVlIOBwuLV358ccfWbx4MW3atKFhw4alpSwbM23aNGbMmMGOO+5I165dN7hfIpEgFouRl5dXOg4oOzubZcuWMW/ePJYsWbLG9qFQiIYNG25SjvIwevRofvrpJ5YvX05RUVFp9rlz5/LJJ5/w+OOP89tvv62xz6RJk5g3bx65ubml28+cOZM333yTl19+ebNKZBo0aFD69ZEkSZIkSZIkSZIkSZIkqbJx1KMkSSp3r70WDK6ozhKJBC+9FOKss2JEIhHCv4+E2WmnnZKcTJIkSZIkSZIkSZIkSZVN9+7dAfj44483a4LLZElJSaFRo0b8/e9/J+2Ps6RKkiRJ2ia1agVffQU9e8LcuVBUlOxE65eWBi1awOefQ5MmyU6jbV1GBkQiyU6x+TIyoKBg7fWJRPAoUa/exo/zR3vssQf77rsv48eP5+GHH+ass84ikUgwb948rrrqKtLS0rjwwguBoPSkoKCAG264gTp16nD99devdfxYLMbQoUNJSUnhmGOOKd1vXYqLi3nkkUf47LPPiEajfP/998TjcR555BFef/11ioqK6NWrF4888sga+7Vq1YqFCxdu+EKByZMnM3ny5A1uc8stt6y1bsWKFetcDzBu3DjGjRu30XP/0ejRoxk9evRm7bM+rVq1KpPjSJIkSZIkSZIkSZIkSZJUHixekSRJ5e7uuyEnJ9kpyldubog774xxzjkR4vF4afGKJEmSJEmSJEmSJEmStC7du3cnMzOTd955p1KXr6SmptK8eXNOOukkUlNTkx1HkiRJUiXRpAlMmABHHRWUsOTmJjvR2mrUgK5dYdgw2G67ZKeRgj+TW1q8ctNNcPPNwfKQIXD66atfa9ECunQJlks+AmRlwZFHBstLlsCYMatf69cveL1kuxJdusDy5cHy559DdjYcfDAMHAivvALTpsGiRcH3gDPOgNatV+87fvyGr6FmzTWf16hRg6effpq+ffvyz3/+k6FDh9KkSRO++OILsrOzOe200zjxxBNJJBKEQiGKiooYOHAgANdff33p+hK//fYbDz74IACn//ETtB4TJ07kww8/JCMjg/T0dHbYYQdSU1MpLCwkMzOTGjVqrLVP8+bNSUtLo6gyN06Vg7S0NJo3b57sGJIkSZJUYZYvh2++Cd4XFxQEj1AIMjODYtHtt4fOndcuGZUkSZIkSZIkSVLyWLwiSZLK1YQJMGdOslNUjHnzihk3LsI++1i6IkmSJEmSJEmSJEmSpI3bbbfdqFOnDkOHDqWgoKDSFbCkpKSw995707t3byJbOjOsJEmSpGpru+1g1CgYNAguuQQKC6EyvK1JSQkmvXzwwaAY4g+9DFJS7bxz+Ry3T5+gjOXPGjUKiocg+Lt6wAGrX3v66TVLU0pcfHHwANh/f/j002B5hx3g+uvXn+Htt+Gll9b/ejgcFCH9WYcOHZg8eTJ33HEHo0aNYsGCBey6666ccMIJnHrqqQCl5So1atTgggsuoEGDBmusL7HddtvxzjvvUK9evdJt1ic1NZWXX355g9usS9OmTUkkEpu9X1WXSCRo2rRpsmNIkiRJUrlYsSIoFp44MXgf/PXXQeFKVhYkEhCPBx8heH9b8nY0Ly8oQ+3eHfbbL3jfu/vukJ6etEuRJEmSJEmSJEnaplm8IkmSytXAgVBQkOwUFSMeT+fee+Gtt5KdRJIkSZIkSZIkSZIkSVVFq1atuOiii/jwww+ZPHlypShfSU1NpVatWhx//PE0adIk2XEkSZIkVWKhEJx5Jhx8MPz1r8HElLm5yctTo0YwyeVLL0Hz5snLIa3LLrtUzTE233wDDz0EPXpAy5ZQr14w6ezixTBpErzyCrz++upJaNelZs1gItp1adiwIQ888MBa6xOJxBrlKpFIhEceeWS950hPT+fQQw/d1MvaItttt902WbwSj8epX79+smNIkiRJUplJJOCLL+C+++C994KylIICKCpavc2KFRs/zqxZweO//4XU1OD98umnB6Wm7dqVX35JkiRJkiRJkiStLZTYFu/wkyRJFWLpUmjWrGoOCtlS6ekwZw40apTsJJIkSZIkSZIkSZIkSapqZs+ezdChQykoKEhaAUs0mkKrVj04/fTeRCKRpGSQJEmSVDUlEjBoEFx6aTDJZF5exZ07KwvCYXjwQTjjjKAQRqqMdtoJfvop2SkqXlYWTJ0KbdokO8nWe+GFF/j555+THaNCtWrVitNOOy3ZMSRJkiRpq+Xmwssvwz33wMKFwe+vynr2rdRUiESgSxe4+mo49NDguSRJkiRJkiRJkspXONkBJElS9TV8eHBTyLYkJQXefTfZKSRJkiRJkiRJkiRJklQVtWrViosuuoguXbqQkpJCagXdfBMOh0lJSaFZs2Z06nQm993Xh1jMmV8kSZIkbZ5QCM48E+bNg7vughYtoGbN8itBCYWC47doEZxv3rzg/JauqDLbZ59kJ0iOUAhat052irKxzz77kJaWluwYFSYtLY19ttU/uJIkSZKqjaIiuP56aNQILrsMZswISljKunQFoLgYCgpg7Fg45RRo0gSef758ziVJkiRJkiRJkqTVLF6RJEnlZuxYWLUq2SkqVm4ujBmT7BSSJEmSJEmSJEmSJEmqqtLS0hgwYABXXnklBx10EHXr1i23yTxTU1NJTU1ljz324Nxzz+Wss87ihBOa0KYNPPpouZxSkiRJ0jagTh246CKYPRveeQcGDID0dMjMLJvjZ2YGxxswIDj+7NnB+erUKZvjS+WpZ0/Iykp2ioq3yy7VpxSpbdu221TxSmpqKu3atUt2DEmSJEnaYpMmQceO8MADkJcHOTkVd+5Vq2DJEvjHP6BfP1i4sOLOLUmSJEmSJEmStK2xeEWSJJWbzz/f8OunngqJxOrHpth11+CGls8/D0pOSvadNWvD+x1+OHz4IWRnQ34+TJ8O990H9epteL9wODjXH3OeeuqG9xk7dtOuRZIkSZIkSZIkSZIkSVqftLQ09txzTy6++GJOPvlk2rdvTyQSIT09nZSUlC06ZigUKt1/u+224+CDD+aKK67gsMMOo0GDBr9vAw8+CHfeCYsWleEFSZIkSdrmhEKw//7w3nvw889w771w4onQujWkpEDt2hsvY8nMDLZLSQn2O/HE4Dg//xwcd//9q0+Zg7YNe+4ZjFXZloTD0KtXslOUnVAoRI8ePUhNTU12lHKXkpLC3nvvTXhb+0MrSZIkqVooKoJrr4V994WZM4PSlWTJzYXRo2GnneCFFzZ9fg1JkiRJkiRJkiRtulAi4X/DSJKksheLQY0aUFi4/m1OPRWGDFn9fFMGO11ySTCxw5/98gu0abPufW6+GW66ad2vzZoVDN6YN2/dr197Lfz732uuO+00eO659WdMTQ1ufNkGxk9IkiRJkiRJkiRJkiSpAhUVFbF48WIWLFjA7NmzmT9/Pjk5ORuc6DMWixGJRGjcuDGtWrWiWbNmNG3alFq1ahHawA07V10Fv/0GgweXx5VIkiRJ2tbl58O338LEiTBpEqxaFUx+WVAAGRmQlQW1asEee0DXrtC588ZLWqSqIB6HFi1gwYJkJ6k4WVnw2WfQpUuyk5Sd/Px8Bg4cSCwWS3aUchWJRLjsssvIyspKdhRJkiRJ2iyTJ8NxxwXvv5NZuLIuNWpAjx7w4ovQuHGy00iSJEmSJEmSJFUfKckOIEmSqqfp04PikQ0Vr2yJ5cth+PBgcFWDBnD++RvevmfP1aUrsRhcfz18/z1cfXVwM0qbNvDMM9C//9r77rFHsG88DkVFweCtTZGRAdOmBQO7JEmSJEmSJEmSJEmSpLKSlpZGixYtaNGiBd27dweCMpbffvuNoqIiiouLiUajRCIRUlJSSElJYbvttttoycq6XH897LwzjB8Pv59KkiRJkspMZmbwXsP3G9rWhMNw+eVwww2Vb+LX8tKmTfUqXQHIzMxk5513Ztq0aSQSiWTHKRehUIiddtrJ0hVJkiRJVc6IEXDEEZX3fXduLnz6Key+O4wZA23bJjuRJEmSJEmSJElS9RBOdgBJklQ9ffUVbOZcDZvkuefgkEPgxhuDSR025tJLVy8PGgR33QX//S+ccEJQqAJw8MHQseOa+6WnwwsvQFoaPPggLFq06Rnj8eD6JUmSJEmSJEmSJEmSpPKWlpZGs2bNaNOmDTvttBMdO3akffv27LDDDrRq1YratWtvdukKQO3awb02F120+j4bSZIkSZK09U4/fdt5r12zJlx9dbJTlI8+ffoQiUSSHaPcRCIR+vbtm+wYkiRJkrRZhg2r3KUrJYqL4ddfoVs3+O67ZKeRJEmSJEmSJEmqHixekSRJ5eLHH2HVqmSngAMOWL38+eerl+fNgzlzVj/v02fN/e66C3bZBaZOhX/9a/POmZsL06ZtflZJkiRJkiRJkiRJkiSpMjnlFIhE4Lnnkp1EkiRJkqTqY7vt4JhjILyNjPA99lhIJJKdouzVq1ePvn37kpqamuwoZS41NZX999+f+vXrJzuKJEmSJG2yd96Bv/618peulIjHYdky2Hdf+OGHZKeRJEmSJEmSJEmq+raR2zIlSVJFW7ky2Qmgbl2oV2/180WL1nz9j8932GH1cp8+cPHFUFgYTB5RVLT5564MpTOSJEmSJEmSJEmSJEnS1giH4eGH4dprYcWKZKeRJEmSJKn6uPxyyMhIdorylZYGZ50FKSnw229QXAyxWNmfJ5HEVpfu3bvToEEDQqFQ0jKUtVAoRL169ejRo0eyo0iSJEnSJvvkE/jLXyA/P9lJNk8iEczN0bMnzJ6d7DSSJEmSJEmSJElVW0qyA0iSpOqpMhSP1Kix5vM/F6j88XnNmsHHOnVgyJBg0ogbb4TJk7fs3Dk5W7afJElSsuXl5bFgwQIWLlzIypUrKS4upuj3H5zS0tJIS0ujdu3aNG3alO23357MzMwkJ5YkSZIkSZIkSVJ56tYNDj0Ubr0VBg5MdhpJkiRJkqqHLl2gXTuYMiWYZLU6ikTg4ouDApaGDWHoUPjgg+DaDz4YdtgByqKvJBQKsXTpUurVq7f1B9uCcx933HE88cQTRKPRCj9/eYhEIhx//PGEw+FkR5EkSZKkTTJ9Ohx+OOTlJTvJlkkkYPly6NULvv8esrKSnUiSJEmSJEmSJKlqsnhFkiSVi8LCZCeA3Nw1n6enr/95SVHK7bdDixYwejTce++Wn7ugYMv3lSRJqiiJRIK5c+fyyy+/8Msvv7Bo0SKKiopISUmhuLiYeDy+zv3C4TCpqalEo1HS09Np2rQprVq1ok2bNjRr1oxQWYyClSRJkiRJkiRJUqVxxx2wyy5w1lnQoUOy00iSJEmSVD288ALsvTfk5yc7SdnLyoLLLoM2bYLnoRAcf3wwEe6QIXDIIbDddnDFFXD00ZCyBaOdZ8yYwZNPPsn48eNZtmwZbdu25bLLLmP//fcvy0vZqHr16tG3b19GjhxJcXFxhZ67rKWmptK7d2/q16+f7CiSJEmStEliMTjhhKr/3joWg99+g8svhyeeSHYaSZIkSZIkSZKkqimc7ACSJKl6ysxMdgJYvhyWLl39vEmTNV9v2nT18syZwcfmzYOPvXpBPA6JRPBo3Xr1tkOGBOs6d17/uSvD9UuSJK1PQUEB48eP58EHH+Sll17i008/ZdasWeTn5xOLxSgsLFxv6QpAPB6nsLCQWCxGXl4eM2fOZNSoUTz//PM88sgjTJw4kaKiogq8IkmSJEmSJEmSJJWnRo3guuvg0kuD+2YkSZIkSdLW2223oHgkKyvZScpWKATNmsGNN679WkYGnHcefP89/Otf8NBDsNNO8MgjkJOz6eeYNGkSBxxwAPfffz8LFiygadOmzJw5kwMPPJCLL76Y3NzcsrugTdC9e3datGhBypY0yFQSKSkpbL/99vTo0SPZUSRJkiRpk91/P8yYEcwNUdXl58Nzz8FnnyU7iSRJkiRJkiRJUtVk8YokSSoXNWsmO0Hgk09WL++33+rl1q2hZcvVz0eOLNvzVpbrlyRJ+qNFixbx1ltvMXDgQEaMGMHKlSspKiraYMnKporH4xQXF7Ns2TI+/PBD7rvvPt555x1+++23MkguSZIkSZIkSZKkZLvgApg3D95+O9lJJEmSJEmqPm64AZo3D8pKqotwuJDXX4fU1PVvE4nAUUfB55/DSy/Bp5/CwQdDcfHGjz9z5kwuvfRS5s+fz8UXX8ykSZP46KOPeOmllzj88MMZMmQII0aMKLPr2RShUIiTTjqJxo0bE4lEKvTcZSESidCwYUNOPvlkwmGHnkuSKqlYESz9CmY8DWP/Du/sDG82gaH14P9qwf/VhqEN4K1m8EE3+OpymP1/kPOzrfKSVE39+CPcdBNUcPdmucrPhxNPrF7XJEmSJEmSJEmSVFFSkh1AkiRVT3XqBIM+tuRexJtugptvDpaHDIHTT1/9WosW0KVLsFzyESArC448MlhesgTGjAmWH34Yjj02WD7tNJg5E6ZNg2uvXb3vRx8F6wCefRZGjVo70403Qr16wfLLL8OXX8L8+eu/hjp1Nn6dkiRJFSUnJ4e33nqLuXPnEo1GSZTzgJHi30e9Tpo0iW+//ZYddtiBI444gqysrHI9ryRJkiRJkiRJkspPaio89BCcc04wEWpGRrITSZIkSZJU9aWmwuuvw957B5OrVnXhcD6x2H189tl2dO584Sbt06MHDB0Kq1bBxjo/4vE49913H2PGjOHkk0/mlltuoXbt2gDsvvvu3HjjjQwfPpzHHnuMI444YmsvZ7OkpKTwt7/9jUGDBpGdnU0sFqvQ82+pSCTCdtttx9///ndSN9SWI0lSMiz7BqY/Dos/gdzZEMmERBRieRveL38BLP0aZtYMtgeo0xFaHA07nAUZjco9uiSpfMVicMIJUFiY7CRlb/lyuPxyePLJZCeRJEmSJEmSJEmqWkKJ8p5pU5IkbZP+7//g7LNh5cr1b3PqqUGxSolQKPi4oeKVP++zLqNGwQEHrH5+221w/fXr3nb2bOjVC+bM2fAxZ82C1q2D5dNOg+eeW/+2tWrB44/DKads+JiSJEnlLZFIMGXKFN577z2i0SjxeDwpOSKRCCkpKRx55JF06NAhKRkkSZIkSZIkSZJUNo49Frp0geuuS3YSSZIkSZKqjxtvhIEDIW8jc4hXZuFwnLZtYc89T+O1115kwoQJdO3atUzP8c033zBgwADq16/PY489Ru/evUtfi8VihMNh2rZtS82aNfnoo49o0qRJmZ5/UxQWFvLCCy+wePFiotFohZ9/c6SkpNCwYUNOPfVU0tPTkx1HkqRArADmDIVpd0POzxAvhEQZFZpFMiGRgO0HQIcroEGP1YObJUlVyoMPBnNI5OYmO0n5yMyEkSODolZJkiRJkiRJkiRtmpRkB5AkSdXTnntCZRkbcMMNMHEiXHRRMOlDVhbMnQtvvw133glLlpTt+eLx4PolSZKSKScnh7feeou5c+dSXFyc1CyxWIxYLMZbb73F5MmTOeKII8jKykpqJkmSJEmSJEmSJG2ZgQODe2P+/ndo0SLZaSRJkiRJqh5uugm+/RY++qhqlq+EQnHq1QszYgTMmXMO06d/x9FHH83MmTNJTU0tk3MkEgmeeeYZFi9ezDnnnFNa6pJIJACIRCJ8//33zJ49m9atWyeldAUgPT2d0047jVdffZU5c+Yk/T7e9UlNTaV58+acdNJJZfY1kiRpq+TNgx8ehBlPAwmI5pT9OWL5wcd5w2DRh5DRGDpcBW1Pg4glZJJUVcRicMcd1bd0BaCgAG6/Hd59N9lJJCVbURFMnQrz5kF+fvD9IR6HjIzgUa8edO4MdesmO6kkSZIkSZIkJV8oUXJHoSRJUhlKJKBmzao52GNrpacH1x0OJzuJJEnaVn3//fcMGzaMaDRKPB5Pdpw1RCIRUlJSOO6442jXrl2y40iSJEmSJEmSJGkL3HYbdOwIxx6b7CSSJEmSJFUfxcVw8MEwblwwgWLVEScSyWXQoO/4+9/3BuD111/noosuYuedd2bUqFFlcpZFixbRv39/li1bxnPPPcf++++/1jbPPvss5513Hn/961957rnniMfjhDcwwCeRSBAKhcok37qOPXHiRD766COi0SiVZTh3KBQiJSWFvn37stdee5Xb9UuStMkSCfjpKZh0BSSKIV5UseePZEFGQ+j5OtTvVrHnliRtkffeg5NOglWrkp2kfGVkwM8/Q9OmyU4iqaIUF8OUKfDVV/DZZ/DFF/DLL8H3g1Ao+NG5ZNh4OBysC4WCOW7q1YMuXaB3b+jWDbp2hTp1kno5kiRJkiRJklThnA5ckiSVi1AomFxhW9S+vaUrkiQpeSZOnMibb75JUVFRpStdAYjFYhQWFvLaa68xZcqUZMeRJEmSJEmSJEnSFrj+ehgwINkpJEmSJEmqXlJTg8lju3eHzMxkp9k0oRDUqhUHevPpp//ht99+A+Cwww7j3HPP5ccff2TOnDllUjry888/8/PPP9OlSxfat28PBOUmJcdeuXIl48aNIx6P07VrV2Kx2AZLV4L8IVauXEl2djaTJ0+muLh4q3P+8djdunXjH//4B9tvvz2pqallduwtlZqaSpMmTTj//PPp3r27pSuSpOTLnQ0f7RuUrsRyK750BSCWF+T4uDd8fQXECis+gyRps9xzT/UvXSnx5JPJTiCpIsyZA1dfDQ0awP77w6WXwgsvwE8/BWUsq1bBypXBx9zc4FGybsWKYJvFi2H4cLjxRjj6aGjcOPg4ZkxQ2CJJkiRJkiRJ2wKnBJckSeWmV69gAMW2pmfPZCeQJEnbqs8//5wPP/yQaDSa7CgbFY1Gefvtt5kwYUKyo0iSJEmSJEmSJGkzhUKQlZXsFJIkSZIkVT+ZmfDhh3DggZX/vXckAg0aJPjqqxQuvLAXQ4cOLS1eyczM5JJLLmHGjBm0bNmyTAo+5syZQ05ODk2aNKFp06YAaxx3woQJjBo1inbt2rHHHnsQiUTWeZxYLAbA0qVLeeKJJzj44INp3bo1Bx98MDvuuCOXXnopixcv3uq8JerWrcuZZ55Jv379SE1NTUrZSSgUIjU1lb59+3L22Wez3XbbVXgGSZLWkEjA9Cfh3V0g+8ugdCXZYvnw0xPwbnvIdqyLJFVWP/8MX36Z7BQVo6AAHnkEqsBwUUlbIB5f/XvA9u3hwQdXl6vk5W35cYuKguMUFsJ//wsHHww77BAUOeXklFl8SZIkSZIkSaqULF6RJEnlpkcPqFkz2SkqVs2asM8+yU4hSZK2RePGjWP06NEUFxcnO8omi0ajfPTRR0yaNCnZUSRJkiRJkiRJkiRJkiRJkiqFtDR46y0466zKW75So0aCTp3gq69C7Lgj7LLLLqxatYp33nmndJt69epRo0YN4vF4mZxzyZIlAOy4444AFBYWEo/HCYVC5Obm8sYbb/Dzzz9z8MEHs+uuuwKQSCTWOk4kEmH58uUce+yxXHDBBRQVFXH11Vdz5pln0rNnT1555RW6du3KU089RUFBQZlkD4VCdOvWjX/84x/ssccepKSkkJqaWibH3pDU1FRSUlLo3Lkz559/Pt27d09K8YskSWuI5sLIvjDpiqBwJRFLdqLVYnmQOxs+7g3T7k12GknSOjzySFBWsK2IRuHtt5OdQlJZe+staN4cjj0WRowIipaKisr+PIkE5ObCrFlwxRXQqBFcdVVwPkmSJEmSJEmqjlKSHUCSJFVfAwZArBLd71gRolE47LBkp5AkSduab775hk8++aRKla6UKC4u5v333ycjI4MOHTokO44kSZIkSZIkSZLKUF5eHsuWLWPSpEnsuOOOtGjRgqzKOmOsJEmSJEmVSCQCDz0EJ54IJ5wAS5dCfn6yU0EoFCcjI8zNN4f45z8hGi0E0snLywMgLS1trX3C4fB6j1dYWMiiRYtYsGABs2fPZuHChRQVFRGLxUpLVSKRCJFIhNTUVA4++GBmzJhBdnY29erVKy0ReeONN3jppZfo0KEDxx57LHXr1v097+qSkUQiQSgUYtGiRVxzzTV8+umnXHjhhTz88MOl2yxdupRPP/2UBx98kCFDhtCnT5/SopeyULduXQ4//HAOOuggpkyZwpgxY8jNzS3ze4DT0tLIzMxk3333ZbfddiM9Pb1Mjy9J0hYrWg4f7w8rf4R4JZ7tOZYPU26GwiWw+11gcZkkVQqJBAweXD7lBJXVqlXw6KNwzDHJTiKpLGRnw5lnwkcfwe+/TqswubnBx0cfhf/7v+Cx114Vm0GSJEmSJEmSylsokUgkkh1CkiRVX+edB88+GxSSVHeRCJxyCgwZkuwkkiRpW7JgwQIGDx5MtIr/wJWamsrZZ59Nw4YNkx1FkiRJkiRJkiRJWyk7O5sXX3yRDz/8kJEjR1JYWAhA165dOe+88zjzzDOTnFCSJEmSpKojPx+uuioYn5Pc8pVcatdezAsvFHHEETsTj8cJh8MUFBRwyCGHMGrUKN5//3369+9fukdJ2UnJx2g0yrx585gwYQJz584lNzeX1NRUotEosVhsowkSiQRFRUWkp6cTiURo0KABkUiEm2++mYULF/Lcc89x4oknkpaWVnrOP4rH4zz55JNcfvnlHHbYYZx//vn06NGD+fPn07Jly9LimN9++4333nuPU089lVAoVHqteXl5ZVoqm0gkmDt3LuPGjWP27NkUFRWRkpJCcXEx8Xh8k44RDodLP4dpaWm0atWKvffem5YtW651/ZIkJVXhUvhwb8idDfEqMmN+JAva/A26PWH5iiRVAnPmwM47J/u9ccWrXRuWL/efIqmqe+stOP304HtYZSiQysyE88+Hf/8bMjKSnUaSJEmSJEmSyobFK5IkqVz98AN06bJt3LySlQXjxsFuuyU7iSRJ2lZEo1Eee+wxli9fnuwoZaJhw4acd955hMPhZEeRJEmSJEmSJEnSFiguLuaNN97ggQce4KuvvqJ27do0b96cTp06UbduXd5//32ys7MZPHgwxx13XLLjSpIkSZJUpYwdCyeeCCtWwKpVFXferCxIJODwwyfw+uv70K1bF2677TYaN25MTk4OF110Ed988w0777wzH374Ic2aNQNYo/QjOzubGTNmMHbsWAoKCigqw9kli4uLS8tdzjvvPJo1a7ZW4UhJCcu0adO45pprePfdd2nTpg35+fmsWLGCjh07cuyxx3LSSSfRqlWrNfYtKV3Jzs7myiuvpHXr1uy+++4cfPDBpKenl9l1AOTm5rJw4UIWLFjAL7/8wqJFiygsLCQej5deUyKRIBwOk56eTpMmTWjVqhXNmjWjadOm1KhRo0zzSJJUZopz4MMesGp61SldKRHJgp0uhD3uTnYSVYBEIih2+PprWLAACgqCMfKJRDAheWYmNGgAe+wBO+4IDoGSKtabbwalBStXbt5+p54KQ4asfr45BSadO8Nll0Hv3tCkCeTmwrx5wbwS110H2dnBdq1awS+/bPhYhx0G7723edkh+P4zYwb8/nZbUhWzdCmccQZ89BHk5SU7zZoyM6FRIxg6FPbcM9lpJEmSJEmSJGnrpSQ7gCRJqt523hk6dYIJE5KdpPztuKOlK5IkqWKNHDmS3NzcZMcoM8uXL+fzzz+nV69eyY4iSZIkSZIkSZKkzbRs2TJuvvlmhgwZQiwW44QTTuCII46gW7du7LDDDgB88803/POf/+Tyyy+3eEWSJEmSpM20zz7BJK7vvw933w1ffQWxGBQXl8/5ataEWrXg8suDySG3264be+xxG/fddx/9+/cnJSWFaDQKQLdu3Xj11Vdp3rx56f5z5szh888/59tvvyUtLY1EIkFKStkPa05NTQWCopfnn3+emjVr0rNnTzp37kwkEil9DWDy5MlM+H2QU6tWrTjwwANp0aIFQ4YM4dprr2Xq1Kk89dRTaxSYhH+fTXvUqFG89NJLFP/+Cc/IyOCiiy7ihhtuoGbNmmVyLTVq1KBdu3a0a9dujftpE4kEsVis9HP452IZSZIqtVgRjOwHq36qeqUrALE8mP4opNeHjlclO43K2K+/wuefw/jxMHo0TJ0a/IydmgpFRcHy7z/yEolASkrwWjwerN95Z+jZE3r0gH33hdatk3o5UrU3fjzk5FTc+S64AB56KPj7XyI9HerVC+aVeOSR1cUr5SktLfgdgMUrUtUzf37wM8LChcHPFpVNfj7Mnh2US73+OhxySLITSZIkSZIkSdLWCSUSiUSyQ0iSpOrtjTfg9NNh1apkJyk/NWvC00/DSSclO4kkSdpWzJ8/nyFDhpQOWK0uUlJSOOecc2jYsGGyo0iSJEmSJEmSJGkTJRIJLrzwQp588kk6d+7MP/7xDw466CBatmxZuk08HiccDvPoo49y+eWX8/zzz3PiiScmMbUkSZIkSVXbzJnw8MMwaBCEQpCbG0wAvTWysoJj9OwJV10FffvC770jpT766CPeeustJk6cSFpaGn379uWqq65ao6xk2LBhvPvuuzRp0oRwOFxagFJRwuEwtWvX5sQTT6RJkyYAxGIxbrrpJu644w523XVXvvzyS9LT00v3ueCCC3jiiSe47bbbuO6669Y65sqVKykoKOD777/nySef5LXXXqN58+YMGTKEPn36VNi1SZJU5Uy6KiguieUnO8nWiWRC30+gQfdkJ9FWSiTgs8/g3nvh44+DQoOcnC3/WToUCsaZFxfDHnvA1VfDoYcGJS2SylaPHvDFF5u/36mnwpAhq59vSpflgQfC//4XvCcuLAzmkvjkk2DOjObNgyKFf/87KEgFaNVq9fL778Mdd6x9zO++g+XLNz9/JALXXAO33775+0pKnpkzg+8V2dmri9wqs8xMePZZ582RJEmSJEmSVLVZvCJJkspdcXFw88ivvyY7SfmpVw8WLIA/jLeQJEkqN9FolEcffZQVK1YkO0q5aNiwIeeddx7hP4/UlSRJkiRJkiRJUqV01113ce2117LzzjszcOBA+vbtS1paGhCUsoRCIYqKikhLS+O1117jlFNO4YUXXuAvf/lLkpNLkiRJklS1ZGdnA1C/fv3Sdfn5waSu48bBp5/CtGnB+pQUWLUqQSKx7hlls7KCbfLzgwli9947KFw55BBo0WLT8qxcuZLatWuXPo9GozzwwAMsXLiQzMzM0t8PJEMikSA1NZUePXrQq1cvUlJS6NWrF59//jnPP/88p5xyCrFYjEQiQUpKCt9//z177bUXTZs2ZfLkyWRmZq732E888QQXX3wxF198Mbfccgs1a9Ys/R2IJEn6g+yJ8HGvql+6UiKrBRw+HSIZyU6iLbByJbzwQlC4kp0dFBeWx4w7tWoFZS4XXwznnAO/9wBK2kqJBNSuHRQlba4tKV758kvo1i1YPu00eO65DW//x+KVIUPg9NM3P+eG9OwZlEZJqhpmz4auXWHZsq0vSq5ImZkweDCceGKyk0iSJEmSJEnSlklJdgBJklT9pabCiy/CUUdBXl6y05S9rCx4/nlLVyRJUsUZO3YsedXxB6vfLV++nIkTJ7LXXnslO4okSZIkSZIkSZI2YuXKlbz44os0a9aM559/nj333HON10OhEIlEonSi1VGjRhGLxahRo0Yy4kqSJEmSVKX94x//4O233+aggw6iW7dudO/enY4dO3LUUU049tgIEExGO3NmnEmTwowcmc0LL7xPVlZDevUaQHo61KwJNWrAzjsHE0B26rR5Y2ISv89OHQqFqFWrFhAUrhQVFfHII4+Qk5NDrVq1CIfDZX79myMUChGNRvniiy/47rvvOOigg5g/fz5ZWVmc+PvskX/MmJubSzgcpkaNGoTD4bWKVEqeT5s2jZdeeomGDRvSt29fatasWXq+dbGQRZK0zYoVwucnVJ/SFYDCbPjmWuh6f7KTaDNEo3DnncEjHA4KV8rTqlXBxzvvhDvugJNPhgcfDApZJG25hQuDv88VoVmz1aUr+fnQqBF8+y20awfLl8MHH8ANN8D8+eve/4gjYOnSYB6KhQth5Ei46y746actz/Tdd1u+r6SKtWgR7LNP1StdgeB73umnB0VXAwYkO40kSZIkSZIkbT6LVyRJUoXo1w+OPRZefx0KCpKdpuykp8Nhh8GhhyY7iSRJ2lbE43G++OILiouLkx2l3BQXFzNmzBi6devmQFNJkiRJkiRJkqRKrqioiFmzZnHUUUex5557Eo1GiUQipYUroVCIUChETk4ODz/8ME899RT77rsvA5yhQZIkSZKkzTZx4kQKCwt57733eOeddwDIyspil112oXv37vTo0YPdd9+dZs2acfzxtalXbzJDhpzLWWf9kzvuKJv34n+8t7NkuaioiKeeeoqcnBxSUirX0OXi4mKWLl3K0KFD6d27N8OHD+fXX3+lWbNmJBKJ0vKVn376iXg8TvPmzVm2bBlNmjRZ4zihUIh4PM748eP58ssvOemkk+jevTuw4XKVP/6OpKqJRqMUFBQQjUaJ/j7DcUpKCqmpqWRkZBCJRJKcUJJUqX17AxQsTnaKshXLgxlPQqsToUH3ZKfRJvjuOzj+eJg9O5hIvCKVjKd/+WV491145RXo06diM0jVyYoVkJpaMXNVdO68ejkzE+65Z83np58eFBLsvXfw/eXP6tVbvdy6NZxxBpxwAhx0EIwbt2WZKvp7mKQtU1QEvXvDb79VvdKVEvn5wc9PY8fCbrslO40kSZIkSZIkbZ7KdfeiJEmq1h59FIYPr17FK1lZ8OSTyU4hSZK2JdOnTycWiyU7RrkrKCjgl19+oU2bNsmOIkmSJEmSJEmSpA349ddfqV27NmlpaUAw+WZxcTGpqamlE4p+8803DBkyhCeffJJQKMT5559PSkpKlZ10VJIkSZKkZMjJyaGgoIBOnTrxwAMP8PXXXzNp0iS+++47pk2bxoQJE3j00UcB2GGHHdh7773Jz8+nsLCQfv36lVuuFStWMGjQIJYvX17pSlf+KBqN0qpVK3bccUf+85//cMMNN5QWh0ybNo3XX3+d/Px89txzz7VKV0rMmzePN998kxo1anDIIYdQv359YM0ymng8TjgcprCwkE8//ZRJkyaxdOlS6tWrx1//+ldatGhR/he7BYqLi1m8eDELFixgzpw5zJs3j1WrVhEOh0uLdSEomUkkEsTjcbbbbjuaN29Oy5Ytadq0KY0aNbKMRZIUyJ4I0x+FWDWcJT6WD58fD4dPh0hGstNoPaJRuPPO4FFQAIlE8rIUFASPww8Pihcefhhq1UpeHqmqKiiAivqv5bp113w+fz5cfnmwPHAgNGsGTZrAXXfBSScF6xMJmDQJ3ngDpk2D3FzYZx+44gqoUQNq1oRnnoFddtmyTMXFW3w5kirQTTfBvHlV/+9sXl5QvjJ1alB6JUmSJEmSJElVReW9g1GSJFU7tWvDSy/B0UcH/8la1WVlwQsvwHbbJTuJJEnalowZM4aioqJkxyh3RUVFjB071uIVSZIkSZIkSZKkSq5jx460b9+eiRMn8sUXX7D33nuT+vusCz///DMffvgh//d//8fo0aPZaaeduPPOOznyyCMBLF2RJEmSJGkzLFq0iNTUVBo3bkzfvn3p27cvACtXrmT69Ol8++23TJo0iW+//Zbp06fz0ksvle679957l0um5cuX88wzz5CXl0c4HC6Xc5S1/fffn/Hjx3PZZZex11570aBBA+644w4+++wz+vfvz1FHHQWsLlD5owkTJvDJJ5/Qt29f9tlnH4DSYtmSj6FQiGnTpnHmmWcyfvx4atSoQc2aNYlGo9xwww385S9/4YYbbmDHHXes6EtfS3FxMVOmTGHcuHEsXbqU1NRUYrEY0Wi0dJt4PL7e/bOzs8nOzmbatGmEQiGi0ShNmjRhn332Yeedd7aERZK2ZRMvrJ6lKyUKs2HGM9D+wmQn0Tr8+GMwln3OHMivRH8M8/Lg1Vfh/ffh9dehV69kJ5KqloosXikoWPP5bbfBa68Fy3XrwpNPBsuHHLJ6mzlzoEuXNff78ENYsACeeip43rEjtG0LP/+8+ZliMYjHoYq89Za2SV9/DQ89VLl+/thSiURQIHPbbXDrrclOI0mSJEmSJEmbzuIVSZJUoQ46CI47LrghrCr/Z3FGBhx+OBx6aLKTSJKkbUl2djaLFi1KdowK88svv7Bq1Spq1aqV7CiSJEmSJEmSJEnagHvvvZf99tuP888/n7/97W/svPPOfPLJJ4wdO5bJkycDcOSRR3L22WdzwAEHAKsnJZUkSZIkSZumuLgYgPT0dACi0SgpKSnUrl2bPffckz333LN0/cKFCxkxYgRXXXUV9erVIzMzs8zz5OTkMGjQIPLy8kgkEmV+/PISiUTYa6+9+OSTT3jsscdKi0V69+7NY489Rps2bQBKS1dKfoexePFi/vvf/xKLxTj00ENp0aIFsLpYNh6PE4lE+OCDD7jmmmuYM2cOV155JVdeeSUFBQVMnjyZkSNHMmzYMI477jheffVVOnTokITPACxZsoTx48eX/t6m5M9WYWHhFh2vZH+ABQsW8Pbbb/Puu+/SrVs39txzT2rXrr31oSVJVceKH2D5t8lOUb5iefD9fbDTBRXXAqBNMmECHHggrFoVTBhe2RQUBI8BA+D55+HYY5OdSKo6UipwlqzZs9d8PmvWupdr1gz+GdjQ95sxY9Z83rjxlhWvhEL+kyNVZkVFcPzxVXsenT/Ly4P77gvmCNptt2SnkSRJkiRJkqRNY/GKJEmqcE8/DTNmwNdfBzeHVTXp6cF/Cg8ZkuwkkiRpWzN+/PjSwZ3bgkQiwYQJE+jTp0+yo0iSJEmSJEmSJGkDunXrxr333ssTTzzBFVdcUbo+NTWVAw88kMMOO4x+/frRrl270tcsXZEkSZIkafO0bt2a+++/nxo1ahCLxUj5w6yz8XicRCJBOBwmJSWFFi1a0K1bN0KhED169CjzLAUFBQwaNIjc3NwqVbpSIhwOc9BBB3HUUUfRsGFDWrduTYcOHWjQoAHxeLy0dOWPvv32Wz744AO6d+9O7969gdWlLIlEgkgkQnFxMddddx1TpkxhyJAh/P3vfy/dv3nz5vTp04dOnTrx0EMPlUsZzsb88ssvfPzxxyxevJh4PF5u9yUXFRUBMHbsWMaOHUvr1q3p168fjRs3LpfzSZIqmR8fgnjxxrer6oqy4bfPoFGvZCfR70aNgsMOg9zcZCfZuLw8+NvfYPlyOPPMZKdRVZGXB5Mnw1dfwWefwcyZq8t8YjHIyAge9etDz57QrRt07QpNmiQ7ednIyICKGlr57bewbBlst13wvHXr1a/9cXnevNWlK126wJQpUPynfwJ79lzz+cKFW5YpJcXiFakyu+kmWLQo2SnKXkFBUCgzdSqkpiY7jSRJkiRJkiRtnMUrkiSpwqWnw4cfwr77wvffw+/30lcJaWmwww7w8cfBzTmSJEkVaerUqdtU8UosFmPy5MkWr0iSJEmSJEmSJFUBF154IX/961955ZVXyMnJAeCwww6jXr16NGnSpHTC0pIJSSVJkiRJ0ubJzMzk6KOPJhaLEYlE1njtj0UhJcUhI0eO5LfffqNv375lnuXdd99l5cqVVfq+1lgsRn5+Pv3796dhw4Zrvb5kyRLq1q1LSkoKeXl5vPPOOyxdupRDDz2U9u3bA6uLZUuKcJ566im++eYb2rVrR0ZGBldffTVt27alU6dO7LHHHmRlZXH66adzyimnrPU1LE9FRUV88MEHTJkyhWg0WmHnjcViAMycOZPZs2ezzz770KtXrwq9dklSBYvmwqznIVFx/94kTTQXpt1j8UolMWYMHHpoUExRVeTnw0UXBZOY/6GvTypVWAhvvgnDhsEXX8CCBZCVFRR75OdveN9PP4UaNYIJ87OyoHNn6NcPTjsNtt++ItKXvczMsi9euekmuPnmYHnIEDj99GC5uBieegquuSZ4fv31QVFSyXKJl19evXzRRXDggfDSS8H3pIKCYD6NK65Yvc2ECfDLL1uW1cIDqfKaOhUeemjj35urokQiKJm6++41v/9JkiRJkiRJUmVl8YokSUqKGjVg1CjYf3/48cfgxpHKLj0d2rWD0aOhVq1kp5EkSduanJwciqpSY10ZKbnutLS0ZEeRJEmSJEmSJEnSRtSvX58LL7xwna+VFK5YuiJJkiRJ0pYLhUKkpKQQj8fX+z67pISlZcuWtG/fnt69e5dphunTpzN9+vTSUo2qLBqN8vrrr3PeeeeVft7C4TC5ubnccsstRKNRjj76aCKRCO+99x677747BxxwALC64AYgJSUYrv3AAw8AMGPGDG6++Ways7P57bffaN26Nf/61784++yzAUitwBlzZ82axRtvvEFhYWGFlq78WTQaZdy4cXz33Xccf/zxNG7cOGlZJEnl6JdXIBTe+HbVQgIWfQz5CyGzabLDbNO++Qb6969apSsl8vPhvPOgTh048shkp1FlMXs2PPpoUPwBsGrV6tdWrty0Y0SjsGJFsFxYGMzrMG4c3Hor9OkDV14ZzPNQlf7rtmnTGHl5CSpquqxbboH99gvKU1q0gNdeW/P1L76A225bc13z5nD11es+3uLFQfHNlmrWbMv3lVS+7rwz+F5bXeXlwX33wVVXgUO9JUmSJEmSJFV2Fq9IkqSkqVsXxowJbmb76qvg5rDKKjMTdtsNPvrI0hVJkpQcCxcuJCUlZaODVDt37sxRRx1V+vyWW25Za5ubbrqpdHnYsGFMnjx5g8cMh8P07NmTpk2b0qxZM2r94QeiIUOGMHv27A3un5qaynnnnUe9evU2a7+SfRctWkTLli03uq0kSZIkSZIkSZKS548TvRYWFpKenl5atvLn1yVJkiRJ0tYpKfwokUgkSCQSa6w/8sgjObKMZ28uKChg2LBhFBcXl+lxk2n58uV8/vnn9OrVq3Rdfn4+2dnZvPrqq7z88su0aNGCefPmcdRRR7HnnnsCq78GJQUs//vf/5g1axZ169bl2GOP5frrr6dZs2b8+OOPXHbZZZx77rnk5+dz0UUXAeX/u5KioiI++OADpkyZktTClT8qLi4mOzubZ555hn322YdevXoRiUSSHUuSVJa+vweiOclOUYFC8NOTsNvaY3dUMZYsCUokcqrwH7v8fPjrX4NSjN12S3YaJUsiAf/7H9xzT/BnIR6HoqKyPUdJKcAHH8BnnwVzPVx5ZVAGUrt22Z6rrMXjcWrUiFC37jKWLduuQs5ZUAB9+8LFFwd/R3faKSiq+fFHePVVeOCBNb9Gd90FM2fCQQdB69bQqBEUF8PPP8N778H99wffs7ZUjx5bfUmSysGyZfDmm8H37eosFoNhw+CEE5KdRJIkSZIkSZI2LLzxTSRJkspPjRrw8cdw0kmQlZXsNOuWlQXHHw+jRlm6IkmSkmf+/PkUlfXd0psoNTWVAw44gJ133nmN0pVN1b9//zVKVzZHLBZj4cKFW7SvJEmSJEmSJEmSkiM9PR2ABQsWrPP1RCJRkXEkSZIkSao2iouL+fLLLxkxYgQ///wz+fn5QFDi8ecyllgsVubvwd99992k3c9aXoqLi/nss8/47bffStc1aNCAl19+ma+//pr+/fszbdo0iouLGT16NM8++ywzZ84s3bbk8z5y5EgAjj76aK699lpatWpFPB5nl1124d///jdpaWkMGTKEnJycci9dWbVqFU888USlKl35o2g0yrhx4xg8eDCFJbM/S5KqvoIlkDs72SkqVrwA5g1Ldopt2hlnQG5uslNsvfz8YCx7Neo31GaYPRv23ReOOw4++SQo/CjPt12JRFBWNG8e/OtfQUnIO++U3/k2V05ODjNmzCAWi5Wui//eaNCv35ZN9vDcc0FpSsmjxC23rF53+ulr71dYCPfeC3vsEcyLkZUVLN9999pfox9/hNtvh169oGVLyMgI5qbo3BmuvXbrSleysqBnzy3fX1qfRCL4HvTmm3D11fCXv8ARR8CBBwaPww8P1l1xBfzf/wVFQt7usabBgyG8Dczil5MTfO+TJEmSJEmSpMpuG/iVrSRJquzS0+HZZ4Mbcho1Cm4iqQwyMqBBAxg2LLiZprLkkiRJ26bZs2cnbQKqRCLB/PnzmThxIv/97383a9+ddtqJLl26ULyFd/5Ho1Fmz97GBt5IkiRJkiRJkiRVcRMnTiQcDnPEEUeQu47ZrkomF12xYgW//vor77zzDu+//z5jx45l8eLFFR1XkiRJkqRKLxqNMnDgQPbYYw/69+9Pv379aNeuHU2aNGG//fbjtttuY8qUKaX3miYSCSKRSJkWfPz0009Mnz59jclvq4toNMrrr79eOplvid13353XXnuN+fPnc+mllzJ16lTOPvtsLrjggjXKV2KxGPn5+aSnp9OvXz9at24NQFpaGgBdu3ald+/e/PTTT/zwww/lei3Lli3j6aefZuXKlZWydKVEcXExixYt4tlnny0tEJIkVXFLv4LINjgQd+WPEK9+Px9VBW+8ASNGlG9BRUVJJIISjNtvT3YSVaREAp54AnbZBb78MjklQnl5sGxZUKxw3HGwdGnFZyjx0Ucfccghh9CuXTsOPvhg+vfvz9NPPw1ASkoKAPvvn0JmZvIyJkskAl27JjuFqoN4HD78EK66CvbeOygH6tgxKB6691547bVg3pcRI4LHu+8G6+6/H846C3bdFWrWhG7d4PLLg9cr8a8eyl08DgMHBt9LtwXffw9TpyY7hSRJkiRJkiRtmMUrkiSp0ujTB2bOhL/+FbKykpslKwtOOCHI069fcrNIkiQBLFq0KGnnLioq4plnnuG9997jm2++2eT9srKyOPzwwwH4+OOPt/j88+fP3+J9JUmSJEmSJEmSVPEaNmwIQF5eHoWFhWu9np2dzZtvvskVV1xB586dOfLIIznssMPo2bMnPXv25OWXX2bFihUVHVuSJEmSpEopNzeX6667jiuvvJLly5dz2GGH0adPH+rVq8eqVasYM2YMN910E926deOWW24BKNPCFQiKXN577z2Ki4vL9LiVyYoVK/juu+/W+VrTpk25//77Wb58OXfeeSf16tWjTZs2wOqSm/z8fAoLC6lTpw6hUGiNgppQKMR3331Hbm5uaRlLeVi6dCn/+c9/yM3NXatEpjKKxWKlmS1fkaRqYOlEiG7FrNNtToW/JlY/TorBiflw9CLoPxG6PQkN9t68Y4ZTodP10GsYHDV/zeM36r3lWf98jlXTy+ZY2mRLlsCZZ1avic7z8oJJ77/9NtlJVBFmz4Z994UrrwwKV5Ldb5mXFxQotGsXlC5UtBtuuIHDDjuMWbNm0b9/f/bZZx+++eYbzjvvPG6//XaWLVsGQNeuCVJTKz5fshUUQKdOyU6hqiw7G+6+G7bfPihZuu8+GD8++P6TlwcrVwZlUOuTSMCqVcG2eXkwcSI88EAwN0yTJnDrrbB4ccVdT2UxcmTwudtWFBcHX3dJkiRJkiRJqswsXpEkSZVKzZrw7LPBjTlNm0KtWhV7/lq1oHFjGDYMnnsOateu2PNLkiStS1FREUVFRcmOsdkOO+wwatasycyZM/nyyy+3+DgrV64ksaG7NiVJkiRJkiRJklSptGrVim+++Ybvv/+eevXqAZRONjpt2jQGDhzIDTfcwLPPPkv79u255JJLeP/993n88cdp2rQp5557LldffXUyL0GSJEmSpEpj5MiRPPzww5xyyilMmzaNp59+mrfffpvHH3+cBg0asPfee3Pdddex/fbbc+utt3LqqaeW+X2Xc+bMqfbFGEVFRYwZM2aD26Snp3P11Vfz8ssvEw6HicfjpSU33bp1AyAnJweASCRCNBoF4I033mDBggXsuuuudO7cuVzyr1q1ikGDBlFQUFCl7ruNxWKsXLmSIUOGVMn7pSVJf/DrKEhEy+54oTBEMiCzMdTrCjueCweNg31ehEjWph0jkgW73QbNj4Ss7csu258t/ar8jq11OuMMqI4/nhYUwPHHBxObq/p6/XXYZRf48sug9KCyKCyEZcvgL3+Bk08unz+H63qv8tprr/HII4/QpUsXnnvuOR5//HFeeOEFVv49JgABAABJREFUPvjgA/bff39uvPFGnn32WQB22SVerQqXNlXr1lCOHZ6qphKJ4PvMCSdA8+Zwyy1BOcqqVRsuWdmc469aFZS63HkntGoFRxwBn31WNsevCh57DH7/NdA2IRqFV15JflmYJEmSJEmSJG2IxSuSJKlSOuAAmDs3+E/X/faDjAxITS2fc6WmBsffZx948UWYPx/69Sufc0mSJG2J4uJiwuEt+zXOTTfdtNajIuy+++506NCB/Px8/vvf/27VsUKhUOlEXJIkSZIkSZIkSaoadtttN4DSCUYjkQhLlizhtttu45577uH7778HIDc3ly5dutC/f3/OO+88Ro8ezWmnncYzzzzDW2+9lbT8kiRJkiRVFm+88QbNmjXjoosuonbt2qSnp5OZmckJJ5zAZZddRjwe54YbbmDUqFEcccQRvPDCC7z88stlmmHMmDHbRClGdnY2ixcv3uTt/3h/7yGHHMIuu+zCP//5T4YOHcrSpUtJSUnhq6++4vrrrwfgggsuANY92fDWKCwsZNCgQeTn51ep0pUSsViM7OxsXnzxReLxeLLjSJK21LJvyvZ4H/WEjw+AL06HBR+sXt/6ZOj5f5t2jEQcsifAT0/AF2eUbb4S0RxYMq5MD1lcXMxjjz3GGWecwWmnncZ9993HV19Z7lJi+HAYORKq44+niQTMmwcDByY7icrL00/DqacGhSuVdbhcXh4MGwYDBgRlQGXljTfeIPcPTTMlP/sPGzaMlStX8q9//Yu99tqLrKygXKtr165ceumlANx9990UFBRQo0aEvfYqu0xVQXo6HHtsslOoqlmwAPr2hT594I03gr/L5VlYVlAQlDe9+27wvWPvvWHWrPI7X2XxxRfJTlDxIhH44Ydkp5AkSZIkSZKk9bN4RZIkVVqRCBx6KIweDd99BxdcADVrQu3akJKy9ceuXTs43nnnwZQpMGYMHHFE8JokSVJlEo1GCYVCyY6xyerWrUv//v0BeO+991i1atVWHS8cDpdOyCVJkiRJkiRJkqSqJeX3G31mz57NEUccwWuvvUaNGjU49dRTuf3228nKyuKss87i9ttvZ8mSJQCce+657Lvvvtx6663JjC5JkiRJUqUwdepUmjZtSuvWrYGgtKNkgtrmzZvz3Xff8cEHH9CyZUsee+wxdtxxR1566aXSbbfWqlWr+Pnnn7f6OFVBPB7niy2cNbN58+bceOONRKNRzj33XI466ij2339/evfuzfTp0+nXrx/nnHMOwDrvC96aL9UHH3xATk5OlS4ticViLFq0iHHjynbieklSBSnMhuKVZXvM38bAr6Pg5yEwagBMvn71a80OhZYnbPwY0VXwv71gwj/g58Flm++Pfvu8zA41e/Zs9tprLy655BJGjhzJ+PHjufHGGzn99NMZNmzYJh9n9OjRDBo0iAceeIDHHnuM119/nYkTJ7J06dIN7lcVStxuvTUoraiu8vLgvvvAoVTVz333waWXlm/5QVnJy4OxY6FXr637+zZp0iTOPPNM6tWrx/HHH8/w4cNLXwuHwyxevJj58+ez3Xbb0bp16zXe0yQSCXbccUdatWpFdnY2L7zwAgBXXw21am15pqro9w5PaaMSCRgyBNq3h88+C/7+VuSvChKJ4JxffQWdOsFjj1Xs+SvSihWQnb1l+556avC5KnlsrnAYPv98zWOceuqa23zyyZqvr+/RqtXmn98+QEmSJEmSJEmV2VZOWS5JklQx2raFBx6AO++EESNgwgQYNQomTw5uLsrICG7gKS5ee9/UVMjMhKIiSE+Hzp2hd2/Yay/o2zd4TZIkqTKLxWJbXLwyaNCgtdadccYZWxtpgwYMGEB6ejrffvst33333VYfLxQKWbwiSZIkSZIkSZJUxY0cOZIvvviCXr168eCDD7L77rsDcM0113DppZdy1113sfPOO3PcccfRqVMn+vbtyyOPPMLw4cMZMGBAcsNLkiRJkpQkxcXF1KlThx9//JH69esDweS0JX799Vdyc3Np3749AM2aNaNHjx6MHj2aGTNm0K5du63OMHHixC2+j7WqicfjTJ06lf79+5Oenr7Z+x9//PH06tWLu+++m+HDhxOJRGjXrh1nnXUWRx99dOk5/vg1LJGbG0xIetZZ8PuXepPMmjWLqVOnVot7bYuLixk1ahTt27enQYMGyY4jSdocubMhkgHxovI7x3d3QJu/Q+2dgudtT4U5/1d+59scefPL5DArV67kzDPPZPLkyVx11VWcfvrphEIhxo0bxz//+U/OO+88dtttN9q2bbvB46xYsYKTTz6Z4uJiIpEIBQUFFBYWkpGRQe/evbnpppvYbbfd1rlvKBRi5syZfPbZZ2RnZ1O7dm1at27NDjvsQMuWLUlJSe40NdOnB2PLq7uiInjvPTjyyGQnUVl54gm46aaqUbpSIj8fpkyBAQPg448hLW3T9lu+fDlPP/00Tz/9ND///DPNmjXj2GOPpWfPnnTv3n2NbRs3bkwkEmHZsmXMmjWL3XbbjUQiQSgUIhQKsWDBAn777TcAhgwZwtlnn80hhyRITw+xalVZX3Hl1Ls3NG+e7BSqChYsgJNPDuZiSXZBWSwWzP9y9dXw/PPw6qvQpk1yM5W1r78O5qpZ1xw35e2aa2DffcvmWJubPycnKOb6+9/L5vySJEmSJEmSVNYsXpEkSVVKRgYcemjwKLFoEXz1FXz/fXADQG5u8J/wmZlQsyZkZUGHDtC1KzRtmrzskiRJWyoSiZBIJLZo37lz55Zxmo2rXbs2ALvtttt6B2KcdtppANx1110UFhZu8HiJRCLpAzMkSZIkSZIkSZK0dR5//HEaNGjAc889R6tWrYjH40AwWew999zDSy+9xIgRIzjssMPIyMjg8MMP56233tri/yeTJEmSJKk6SE1N5cADD+STTz7h4osv5uabb6ZBgwbE43EWL17ME088QfPmzUuLVwAaNWrE0qVLady48VafPx6PM2HChGpR6rGpQqEQkydPZq+99tqi/Rs3bsz999/Pvffey7x582jVqtUar6+rdAWCSY1//BF23DGYKPXSS2GHHTZ8rsLCQt54441q9fWJxWIMHTqUc845Z72fK0lSJRQrAMq7qC0Bi0esLl6pt2c5n28zlFHhzNixYxk5ciQHHHAAd911V+n6nXbaiZUrV3LJJZdwzz338OSTT5YWE6xLWload9xxB7Vq1aJ27dqkpKSwZMkSPvnkE5588klGjx7NuHHj1irpSyQS3HnnnTz33HMsWrSIrKws8vPzCYVC7LTTTjz44IP06NFjjX1WrVrFE088wddff01hYSHt2rWjX79+HHTQQWXyOfmzhx6CavSjz3qtWgV3323xSnXx6qtw+eVVq3SlREEBTJwIxxwD//0vRCIb3n7y5Mn07duXpUuXcvTRR3PhhRfSo0cPOnToUDrmsEQsFiMSiTBgwAA+/fRT/vOf/7DDDjvQqVMn4vE4P/30Ew888AAtWrTg119/Zdy4cSxcuJCmTZty0UUJ7rorVCU/p5ujZk246qpkp1BV8MYbcNppwd/ZyvTvZG5uMBdMp05B2ezvw4qrhQkTgs93Rdtjj6DIKx4PitoyMta93UUXQZ06a6+/+mo4/PBgecyYoLBnc33++ebvI0mSJEmSJEkVxRkrJUlSldekydplLJIkSdVJSkrKNj2hVDwet3hFkiRJkiRJkiSpikokEuTn55OWlkabNm1o1apV6SQ6iUSCRCJBLBajYcOGjBo1iozfZ4XYY489ePzxx9eawEuSJEmSpG1Nv379ePLJJ3niiSf48ccf2XvvvVm+fDlvvvkmy5cv55prrinddtmyZcyaNYt69epRq1atrT73kiVLiMViW32cqqS4uJgffvhhi4tXSkQikdLSlQ1NjF6iYUMYNAj+/W945BHo3h0OOACuuCJYXpcPPviAwsLCrcpZ2SQSCZYuXcq4cePYd999kx1HkrSpYhU0831h9url1LoVc85NES/e6kNEo1Hee+89AI444ggg+LkkFAqRkpLCgQceCMCkSZM2eqzMzEz+9re/rbX+mGOOYaedduKSSy7hkUce4aGHHir9P5v8/Hzuvvtu/v3vf3PQQQdx++2306hRI6LRKN999x1ff/01K1euXON4X3/9NUcffTSLFi2iXr16NG3alDFjxvDMM89w3XXX8c9//pPIxloaNkNeHjz3HBRv/ae7Spg0CX76KSjmU9U1fTqccUbVLF0pkZ8Pn3wC99wD//rXhrfdZZdd2H333Rk5ciTXXnstXbt23ejxTzrpJIYPH87777/PTz/9xDHHHEM0GmX8+PH8+OOPjBkzhrvuuotBgwYxduxYjj32WM4+O8Gdd5Z34Vfy1akDffokO4UquyefhMsuq7zfZ2Kx4N/wCy6ARYvgD7/GqtJGjw6KTypSejq88AKkpcH99welWK1br3vbqVPXXle7NvTuvfr5ffdtWY6ffgq+rmX4Y54kSZIkSZIklRlnrJQkSZIkSarkUlNTicfj5XqOOnXqcOmll5Y+v+WWW9Z4vX379uvcr2XLlqWTX82cOZNoNMrYsWPJyspaa9v+/fuXLn/55ZcsXbqUaDS6SfnKcqCFJEmSJEmSJEmSKk4oFCItLY309HSWL1/OL7/8QuvWrYlGo6SkBLcy//jjj2RnZ9O2bVsKCwtJSUkhEomUlq5syuSkkiRJkiRVR/F4nD333JPnnnuOf/3rX4wYMYIRI0aUvk++7rrr1rj/c8qUKXz11VccdNBBZXL+hQsXlslxqppFixaV6fE25/caTZvCHXfAtdcGRSx/+Qs0bx4UsBx+OITDwXazZs1i6tSpm3wvblVSXFzMqFGj2Hnnnalfv36y40iSNkWigora0huuXi5eXjHn3CRbP+anoKCAr7/+mu23357OnTsDlP4/CgT/V9K2bVtyc3P5+eefadu27YYTxeOES35w+IOWLVsClJa3JRIJAMaOHcutt97KIYccwltvvUVqamrpPn379l0jRygUYvbs2Zx33nnMnz+fSy65hIsvvphYLMbcuXO5++67ueqqq2jWrBknnXRSmf0/z6uvbvUhqpRYDB5+OCjlU9UUi8EJJ0B16ErMy4PbboOjjoIOHda9TTweJyUlhcMOO4yRI0fy8ccf07VrV+bOncuiRYuIxWLk5eXRtm1bWrduXTpesEWLFjz11FP885//5Msvv2TgwIHEYjF23XVXBg4cSLt27UrHNpa8/2naNMzBB8O77waf5+ooKwuuvBL8b3JtyF13BX83K2vpyh+VfB9ZuhTuvrvq/9mePLniz3nXXbDLLkGpyr/+FRSvbI5zzgnKVyAoBvvvf7csR1oazJgB6xl2LkmSJEmSJElJZfGKJEmSJElSEi1btozttttug4MISiaiyk/i3Y9/+ctf1rm+T58+pcsPPvggK1asYMqUKevc9o/FK9OmTWP27NmbdO7atWs7kZYkSZIkSZIkSVIVlpKSwkknncS5557L66+/zpVXXklKSgoFBQVMnDiRm2++mezsbE444QTS09NJJBJrTAgWCoWIxWKlk+9IkiRJkrStCIfDxONx9t9/f4YNG8aXX37Jt99+S3p6Ooceeig77rgjKSkppe+bH3jgAVatWsUJJ5xQJuefO3cuRUVFG92uc+fOHHXUUaXPb7nllrW2uemmm0qXhw0bxuSNzFAZDofp2bMnTZs2pVmzZtSqVav0tSFDhqx1H+qfM6zPqFGj+PTTTze4TVFR0f+zd9/hTZV9GMe/SZPuRaHQFigbyt57DxUEFVFQFEHErbhF5UUB91ZABRSRoQwFRQRBUdkgsofsVaCUUaClu814/zg2UCij0DYt3J/rytWTM38nSTOf57lJSUnB19f3kvvLL/7+8NRT8Pjj8OOP8OabMGgQPP883HcfLFiw4JoMXclit9tZvHgxPXI7iqiIiLiHh3cBHMQEYZ3OXD25pgCOeXkcWDl1AoKD4Up/ykhNTeXIkSOUKFGCUqVKnbfcbDYTEBBAcnIy8fHxwMWD681mM0lJSRw6dAgPDw+sViv79+9nxIgReHl50bx5c8D4DSc+Pp7Jkyfj6+vLoEGDsFqtbN26FQ8PD0JDQwkJCXEdL8vWrVtZs2YNHTt25KOPPnLNr1ixIiVKlGDRokV89tln9O7dO8/6BH3xBSQn58muioTMTJg0yQhfUbeqoumTT4yB6R1Xn81UKKSlGUEyGzZc/Lmuc+fOvP/++4wZM4YWLVrw6aefsmLFCuLi4rDb7YSGhvLUU0/xwAMPEB4eTkZGBlWrVmXmzJkcP36c9evXU6tWrWwBU4cOHQKgRo0arnmffAILFjhJSbk2/0FCQ+GRR9xdhRRmI0YYQSYpKe6u5PKlpMDnn4OPD+Tw1VGRkpjoBAru+adDB+N7ovR06NMHLuPrumw8PIzts3zyCZz11i7X+zp9+sq2FREREREREREREclvCl4RERERERERkRydPg3r1kF0tNEoNjUV7Hbw9jYuwcFQrx5UrKjG27lx9OhRfvrpJ6ZOncqWLVsYMmQIzz777CU7EYSFhbFv374CqrJwiYiIcHcJIiIiIiIiIiIiIiIicpUeeughJk6cyKuvvsquXbuoXbs2Bw4cYOHChaxbt44uXbrw5ptvAkbQislkIi0tjS1btlCqVCn8/f0pVqyYm89CREREREREpGCdHUxaqlQpbrnlFm655Zbz1ssKK3333XeJjY11DaR9tQ4cOJAn+7kSVquV9u3b5/l+HZcx6rHFYuHw4cNUrlw5z4+fWxaLMbhxz56wZAl8+CF8/PFxevc+7u7S8pXT6WTbtm2kpaXh7V0Qg/mLiMhV8fDJ/2PUehUCKp25vndi/h/zMiUme1KlitEXy98fQkKMS7FiZ/6GhcGrr144rCA1NZXU1FQiIiLw8TFuT5PJ5Ao7ycjIwGazYbFYLtkHKes95JIlS3j++ecxmUzYbDYOHjyIt7c3w4cPp1+/fq7glr1797J48WIaNGjAnj17+Oijj9i6dSuenp7Url2bO++8ky5duuDn5+eqZ/fu3YARfpdVn8ViwWw2ExwcTJs2bdiyZQvLly+nZcuWFw2JuRwOB2zZcsWbF1mZmXDwIERGursSya2dO2Ho0KIViHApTifs2wfvv+/klVfO/3/O+uwaFRVF27ZtmT59Om3btqV06dL069ePcuXKsX79eubMmcOrr77K9u3bmTx5MlarFQBvb2/Kli1L2bJls+3XbrezYsUKqlWrRrly5VzzK1SA99838dJL114ok48PfP+90Y9XJCcTJsArrxj9voualBTju42QEHj6aXdXkzvJycmMHTuWiRMnkpCwAvArkOMGBRn3udkMr70Gl8gyztFdd0HW0+vx48b+rkZa2tVtLyIiIiIiIiIiIpJfFLwiIiIiIiIiIqSkwD//wNq1sGgRrFkDJ04YDTTtdqNxut1uNI718DhzsdmMeTVqQOvW0KyZcTmr/aoAa9asYebMmcyYMYM9e/bg6elJnTp16NOnz2V3HihXrhzR0dGX7Oy5ceNGNl6i1dzw4cPPm5eQkJDj/Ittk1tXsg+LxZKtQbSIiIiIiIiIiIiIiIgUXePGjWPYsGGMGzfONa9EiRLcddddPPbYY9mCVX744Qc++eQToqOjSUxMpEqVKjz22GP069fPNfiOiIiIiIiIyLUua+DaLHa7HTCCVrLalGYFmAJUq1aNatWq5cmxHQ4HJ0+ezJN9XQmn00lMTAyxsbHExMRw2223XXT9Xbt2MX78+PPmlypViq5du7r2+e+//17y2JmZmcTExBSK4JUsJhO0bWtcJk36m7177VzF2OVFgslkYsOGDTRr1szdpYiIyKV4FgOHLW/3GdoSTFbwKwfle0P4TWeWxcyFA98b037l4Lb9Z5ZNOecFsswF3kOEtgLPYGM69newX/nI5UHFAzh50uh/lZAAJ0/CqVPZ/9psxuVCwSuZmZmYTCZXoN65EhMTSUxMpFSpUvj5XXyQ76z3kGXLluXWW2/l4MGDxMTEYLPZ6NOnDwMHDgSM93seHh4cOnSIpKQkNm/ezGuvvUbJkiW59dZbOXXqFL/88gvff/89w4cP59VXX3VtY7MZ97enp6drX1mBL+np6TgcDo4fP86BAwdo2bLlldys2ezaZQTSpafnbrt+/bIPLJ6b909168Jzzxnvv8LCjGCHQ4dg5Ur43/+Mvnc56dwZ5s07c33/fiMg4kpYrUZ/PwWvFC12uxGeeC0OSp+cDG+8YaJ7d6he/fzldrsdDw8PunXrxqFDh7j//vsZMGBAtnX++ecfWrRowXfffccrr7xCjRo1cjyWw+Fg9+7dvPvuu6xdu5YRI0YQGBiYbZ3HHoPJk43+sP99XC7yfHyM82rSxN2VSGG1YQM8/njRDF3JkpICgwdD/frQpo27q8lu165dmM1mKlWqlC0QOTk5mRdeeIHJkyfTsGFDzGZvLiPbN0+8+aYRmrJkCXzwwZXt4/nnz0x/8cXVv0YV5cefiIiIiIiIiIiIXNsUvCIiIiIiIiJyHdu5Ez79FCZNMhrup6VBRsaZ5ZmZ52+T07y1a2HdOvj6a2N57drw0ktw661GA+/r2ebNm2nyXyvXm266iYcffpiaNWsSFRVFmTJlXB0MLqV06dJYrVbSc9tDoIjz8PAgIiLC3WWIiIiIiIiIiIiIiIhIHoiKiuKbb77hkUceYfXq1YSGhlK8eHGaN29OaGgoYAws9sEHH/Dqq6/idDqpU6cOpUqV4tChQzzxxBMcOHCA119/3c1nIiIiIiIiIpL/3n33XSpXrsxtt93mCiHNGoj77IEfz+Z0Ol0hLFcrLi4ODw8PV9hLQcvIyMgW3nqp4JWUlBRSUlLOm9+wYUPX9I4dOy4rTMbhcBAdHZ2LagtORkYGBw9uwmRyuruUfJeZmcmKFSto2rRpnj2uRUQkn/hXBGceB6/csCzn+fu+hX8eufz9tJmV8/y6b56Z/rk8JF/Fa39IAwDMZihWzLjklpeXFwEBASQkJLj6DjmdTtf7u5iYGOLi4mjcuLEryP5Sr4+1a9fmvffec12fNGkSDz/8MJs2beKbb75x7efkyZM4HA4SEhLo2bMn77zzDsWLFwdg8eLFPPjgg7zxxhvUq1ePW265BTDC7QCWLVvGkSNHCAsLcx1n5cqV/PPPP2RmZmY7l6t5PV+71rh9C8oTT8CIEdmDcry8ICQE6tSBUaNyDl4JCYEcsgCvWFIS/PMP3H573u3zauTl541r2fTpsGcPBTYgf0FLS3Py2GMmFi06f1nW59RbbrmFsLAwWrduDZwJZLHZbDRp0oT+/fvz9ddfM2vWLGrUqOFaDrBgwQIOHDjAnj17WLRoEVu2bOGZZ55xhUZlPx5MmwY1axpBDteCkiXh7bfdXYUUVhkZcOed10boRUoK3H23Ea52iUy5fJGens7GjRtZuXIlK1asYMOGDezfv5/MzEyeeOIJRo0alW39cePGMXbsWN544w0ee+wxSpf2KLCArTJljL9t2lz4tWXCBONSrx5s3Jh9Wfv20MB4u0pqKnz22dXXdL2PHSAiIiIiIiIiIiKFl4JXRERERERERK4zNhv88gu8957ReMpuzzlMJbecTkhMNKZXr4b+/Y3G5U8+CY89Btd6dsaePXvYvHkzpUuXpl69eq4OrhEREXTq1Indu3fz0ksv0a5du/O2vVDn17OFh4djs+VxJ5QiIDMzM1vnCxERERERERERERERESnafHx8aN++Pe3bt882P2ugpujoaCZOnEhgYCBvvPEGd911F35+fsTHx/Poo4/y1ltv0bNnT2rXru2mMxAREREREREpGIMHD+a2226jS5curnapaWlp/Prrr0ycOJF9+/ZRp04dbrjhBrp27UqJEiXy9PinT58u8oMqBwQEUKtWLdf1lStXXva2CQkJ+VHSVdu0aVORv19yIz09nf3791OhQgV3lyIiIhdjMkNgFMRvvPS6l8vpAEcmZMRD6iE4sQb2TYC4v/PuGHnB7AUl2171bkqXLk3x4sVZuXKlK6zEZrPhcDjw8vJi7dq1pKSk0KRJE1eY/aU4nU7sdjsmkwmTyUTfvn3ZuXMnb7/9NvPnz6d3796AEYiQmZlJyZIlGTBgAMWLFyczMxOTyUTbtm25++67eeutt9i8ebMreOXOO+9kxowZzJo1i3vvvZf77ruPkiVLsnbtWqZPn+56L+nj4wNcOiTmUlauNEJICkKnTjBypBHokJ4OX34JCxca/ebKlIGWLSE5Oedtx46F8HBjUPP/Tv2qOBywZMnV7ye39u/fz6effsrmzZuxWq00aNCAXr16Ua9ePYWvXIZ33y24x6s7OJ0m/v7bwb59Zs59m5712AgMDKRjx46u+VmhKlnLu3Xrxtdff83q1auzLQd45plnOHToEA6Hgxo1ajB69GjuuuuuC9ZTvjx88AEMGnTh/82iwscHfvjBCHoSycnw4RAb6+4q8k58PDz/PIwZUzDHO336NB9//DEjRoxwfe/j7+9PuXLlqFSpEhkZGZw8eZIOHToAZ8Kk4uPjefvtt2nWrBkvvPACXl5eWK0UWPDK1Xr++TPTkyZBXNzV79Pb++r3ISIiIiIiIiIiIpIfFLwiIiIiIiIicp1wOmHqVBg40AhayQpJyS9Z+//gA/jwQ7jtNvjiCwgJyd/jFoSsBuL79u3jq6++4rvvviMuLg6z2UzLli358MMPXZ00g4ODadmyJUuWLCE+Ph6AkydPkpycTGhoKGazGU9Pz0se08/PD09PT1JTU/Pz1AqdgIAAV2dhERERERERERERERERubZkZmZitVqzDdA0d+5cdu3axf33388DDzyAr68vAL6+vrzwwgts3LiRd955hylTprizdBEREREREZF8deTIEQDatWuHn5+fa/6zzz7L2LFjXde3bNnClClTaNGiBTNmzCAsLCzParDZbFe87dChQ/OsjqvRpEkT1wC+hw4d4sCBA5e97dWcf35auXIlmZmZ7i6jwGRkZLBy5UoFr4iIFAWhra4ueGXfROOSW8nRMOUiIRAXW5YXPLwgpOFV78ZkMtGgQQNWrlzJb7/9Rp06dVz9aQ4fPszcuXMBXEEGlwq/yApcyXovlJGRgZeXlyus7/Dhw659BAUFYbFYqFSpkmu5xWLB4XAAuOYdOXKE5ORkVx+nMWPGUKZMGSZMmMDChQsJCAjAz8+Pu+++G4vFwqZNmyhZsuRV3zYAy5YZfeMKwttvG6ErAI88AhPPeVhOmJDzdvfdB3feaQwi//HH8PrreVPP5s3GuRdU1smcOXO49957ycjIoE6dOjidTkaMGMEvv/zC22+/zS233JKr8JUVK1bwzTffsGPHDsxmM5UqVaJFixbcfPPNhIeHu9ZzOBwcO3aMhIQEnE4nPj4+BAUFERAQkC2Uo7DbsAH27HF3FfnPZnMwciR88on5ouud/VhxOByu+3L58uUANG7c2LWu3W7Hw8ODSZMmER0dTZMmTShTpsxl1fPYY7BoEcydCykpV3BChYCvr/H8c9ZNIpLNhg3wySdGuNe1IjXVCAK55x5o0yZv9nngwAF27dqFw+GgUaNGFCtWzLXMarXi5+dH586dqVmzJhUrVqRMmTKULl2akJAQ6tev7wq6O9s///xDXFwcQ4YMwcvLi3/++Qe7vRbgmzdF/2foUBg2zJieMAH69zemv/7aeI4712uvnemzP2UK/PMPxMRkXycqCrp0MaYdDvjoo6uv0+nMm4A5ERERERERERERkfyg4BURERERERGR68DRo9Cvn9HIPDm5YI+dnm78nTULfv/daGx+yy0FW0NecjgcmM1mYmNjeeaZZ1i6dCkdO3akadOm+Pn5ERUVRZUqVVzre3h40Lp1a9566y3++usvkpKS+OOPP/j33385ceIE/v7+PPzww9xxxx2Eh4dftOF57dq1WbNmjavjwrXOYrFQr149d5chIiIiIiIiIiIiIiIi+SRrwDCTyeQaSCctLQ2z2Uzv3r3x9fV1/TZmNptp06YNoaGhxMbGEh8fT3BwsBurFxEREREREck/ixcvdg1KDEYIyLRp0xg7diwNGjTgxRdfpHr16qxZs4ZJkyaxZMkSHnzwQebMmZNnNdhsNpwFNbp1PrBarTRseGYQ9JUrV+Zqe7vdntclXbX09HTi4+PdXUaBy01gjoiIuFFoCyM4xZbk7koKli0VitXPk10NGTKEOXPm8PLLL3Py5Ek6dOhAQkICo0aNYuvWrQwePJioqCjA+G3l33//xWazUbNmTSwWY/iYhIQEgoKCzguq8PLyAmD16tUAhIWFufov1alTh4CAAI4fP46vrzGAuMPhcP12c/r0aQD8/f2z7bdkyZK8++67PPbYYxw4cICTJ08SGRlJZGQkS5YsISIiwhWscaG+Una70efN398YODwkBIoVO//vrl15chNfUunSZ0IPUlOhZEnYtAkqVzYCVebPh1dfPX9Q87JlYdQoY/rJJ8GSh6P5ZGTAsWNQqlTe7fNC1q9fzxNPPIG3tzdffPEFnTt3JjMzk7lz5/Lkk08ybNgw6tSpQ7ly5S65rxMnTvDaa68xevRoSpUqRa1atbDb7Sxbtoy//vqLjIwMHnvsMQASExP57rvv+Pbbb9m/fz/x8fGkpKQQHBxM586deemll6hbt26O/e4SExOZOXMm+/fvx2w2U6FCBZo3b07lypXz5Ta6lI8/PtOf8lpmt1v46isH77wDXl4XD+LJut/M/yUabdq0iWnTpuHl5UXLli1d62U9vzRs2DDbZ7nLYTIZoQNdu8LSpUUvmMLXF154AZ5+2t2VSGGVkWGEexW1x/blSE2Fu+82XuvPyh7OlWPHjvH+++/z888/s2fPHgICAkhLS6N27do88sgjPPTQQwD4+Pjw6KOPYjabswUdAxw9epTMzEzKlSuHp6cncCYQasOGDTidTnx9ffn4448ZPHgw6ekrgbx5D3gpF/q675lnzgSvZPXfP9dzz50JlPvll7x5T5WaCpfxVkBERERERERERETELRS8IiIiIiIiInINczph6lR49FFIS4PMTPfVkp5uXO6+G7p0gS+/PNOgqzDLzMx0DfgExoBOmZmZPPTQQ/z11198+umndO/enZIlS15wH1WrVqVChQp89tlnAISGhtK8eXN8fX1Zv349Tz31FIsXL+azzz6jVKlSFwxfadq0KevWrbtuglecTieNGjVydxkiIiIiIiIiIiIiIiKST2JiYnj66acZOXIkERERAISHh+NwONi4cSM33HCDawAeMAZOOnHiBMWKFVPoioiIiIiIiFzTFixYQGRkJGXKlAGM4Ikvv/yS2rVrM378eOrUqQMYg2S3bduWG2+8kc2bN7N79+48G2D4atqrjh8//rx5DzzwwNWUk2sNGjTAx8cHgJMnT7Jt27ZcbV8YQ2eOHDmC1Wol/QpHcq5bty7du3d3XR8+fPh56wwdOtQ1PWvWLDZu3HjJ/YaGhtKiRQsiIyMJCAjAbDaTmppKbGws69atY/v27VdUbxabzUZiYiIBAQFXtR8REclnIbkbJP+a4V0KrP55sqtSpUrxyy+/8Nxzz/HJJ58wcuRIbDYbJUqU4Mknn2Tw4MH4+vq6BgFv06YNp06dIjY2llL/pXJs376doUOH0qJFCxo2bEjZsmUxm82kp6cze/Zspk2bRvHixWnfvj1gDChetWpVypcvz9KlS9m+fTvh4eF4eHi4QhAWLVoEQOPGjfH29nbVmzUAefXq1alevbpr/vjx41m3bh2PPvoopUuXvug5m0zQrRucOgUnT8KRI7B165nrWX+Tk/PkJr6kunXPTPv4wPvvZ7/ev7/RL65ZM4iOPnMOEydCUBBMnw7ffWeEyeQVqxWSkgomeGX+/PkcPHiQF198kXvvvdc1f8CAAezYsYMPP/yQ6dOnM2jQINfjMCepqam8+eabjB49mhdeeIEXX3zRFex44sQJ9u/fn+2xcfjwYX799VeSkpLo0aMH1apVw+Fw8McffzBt2jRWrFjB6NGj6dKlCw6Hw/X74cqVK3n++efZsGEDZrOZgIAA4uPjqVGjBu+++y433HBD/t5g50hIgB9+MAKFrgd2u50ZM8z06XPh0JWsPpKnT59m69atrFy5ks8++4z4+HhGjRpF27Zt86weiwV+/hluuglWry46ARW+vvDIIzBsmLsrkcLss88gNtbdVeSf+Hh4+214663cb3v06FEGDhzIjBkz6Nq1K08++ST+/v7s2bOHjz/+mEceeYSWLVtSo0YNnE7ned8t2Gw2LBYLf/31F8eOHaNv377nrZP1evfVV1+RmJjI448/TlJSFOPGOXE6L/wc6G6hodCnz5nrH36YN/vNCsYTERERERERERERKYwUvCIiIiIiIiJyjYqLg/vug6VLC65x+eVISYE5c6ByZfj2W7j5ZndXlF1iYiJz585l4cKFJCUl0b59ex588MFs66xYsYI//viDV155hYcfftg1PyMjA09PT9f1rIbcxYsXp0ePHvzzzz+8/vrrtGzZEjAake/atYvbbruNWbNm0aBBA1555ZUcQ1cAQkJCCA8P5+DBg/lw5oVPpUqV8PfPm84nIiIiIiIiIiIiIiIiUvgsXryYX375ha5du9K/f38A+vbty5AhQ5g/fz4dO3akfv36OBwOMjMz+eabb4iOjqZXr16AMaDXhX5bExERERERESnKli5dSrNmzahZsyYAO3bsYPXq1XzwwQeu0BW73Y7dbqdSpUoMGDCAIUOGsHHjxjwLXrFYLFf8udvdbV1NJhNNmzZ1XV+1alWug1QuNIi0O8XGxmKz2dxdRjYRERHcf//9WK3WbPP9/f2pUqUKVapUYcGCBaxYseKKj2GxWIiNjVXwiohIYRdQBSh8wWX5ywShLfN0j7Vq1WLy5Mns3LmT/fv3Y7fbqVixIm3atHGtk/U+JSAggFOnTmXrexMSEkJqaiqjRo0CwNfXF4vFwrFjx8jIyKBSpUqMHz+eiIiIbPt65513aNWqFQMGDODll1+mXr16ZGRk8O2337Jw4ULq1q1Lhw4dXMfJGqT8XNHR0YwcORKz2cyAAQMu+fptNsPdd1/8NnE4oKDemgUHZ78eEwPPP29Mf/QRlC4NYWHw7rvQu7cx/7nnoH17Y93HHsv7msxmSEvL+/2eKzExkcWLFxMYGEi7du0AXGEpVquVZs2aAbgCDXN6v5zVl+7XX39lxIgR9OvXj/fPTq/BeP9Yu3Zt4MxvfaGhobzzzjuuzz9ZBg4cyKeffspzzz3HhAkTuPHGG12hK9u2beOFF17g77//5tFHH+Xee+/Fw8ODjRs3MmzYMPr06cPcuXNp1KhRgf2mOHGicX9dL9LSrLzzjvOCwSvJycnMnz+fDz/8EG9vb/bu3cvBgwepXr06X3zxBXfccUee1+TtDQsWwB13wF9/GX1ZCzNfX3j5ZXj1VXdXIoWZwwEffFD4H89XIzUVPv8chg4Fuz3VFaR7OSZNmsSMGTMYNGgQr7/+erY+3k6nk/fee4+lS5dSo0aNHLfPel05duwYdrud8PBwvL29sdvtrteOKlWqAPDPP//QqVMnPv74Y6ZOhWnTIDEx9+c7caJxOdfw4cblclWocPHlx48bzzN5rUGDvN+niIiIiIiIiIiISF5R8IqIiIiIiIjINejQIWjZEmJjITPT3dWcLz3duNx5J3z8MTz6qLsrMkJT3nvvPT7//HNOnTpFhQoV8Pb2xsPDg7vuuouAgABXI+tffvmFjIwMOnfuDMCiRYtYu3YtR48exel00rhxY3r16uVqcOft7U2/fv3o27cv1atXB4wGez4+PtSpU4dhw4bx9NNP8/vvv9OvXz9X54WctGzZkh9//JGMjIz8v1HcyNPTkxYtWri7DBEREREREREREREREclHbdq0ISQkhIULF3LbbbcREhICwKeffspDDz1E3759eeSRR/Dx8WH16tWMGzeOOnXq8NRTTwEodEVERERERESuSZmZmezatYvSpUuzevVqmjdvTmBgIBkZGXTq1Mm1noeHh+uzcVBQEGazmcDAwDyr49wgjaKkevXqFCtWDICUlBTWr1+f633kNJC4u0VHR2O3291dRjZNmzZ1PVYSEhJYsGAB6enptG7dmsjISACaN29+VcErGRkZxMTEULVq1TypWURE8onJDBX7w66x4CyEnZnyg8UXqj6Z57stVaoUpUqVonXr1q55OQVH7N+//7xtK1WqxOTJk9m6dSs7d+5k3759nD59muDgYOrUqcPdd9+Nl5fXedu1aNGCmTNnMnjwYJ5++mkCAwNJT08nJSWFli1b8vXXXxMUFORa/9ChQ3Tp0oWbbrqJhg0b4uPjw44dO5g6dSrbtm3jo48+omHDhnlye2RkGMErBfE26NyAkzfegOnTjengYBgzxpi++Wbjb0QEvPmmMSh+//5w6lTB1JUf4uPj2blzJ1WqVKF8+fKA8ZkjK8AwMDCQYsWKERsby9GjRylVqtR5+8jqSzdv3jwA7v4vVeePP/4gMTGRMmXK0LhxY+BMSAsYgUFZvxPa7XbMZjN2ux2LxULz5s0pU6YMu3btYseOHa6B8xcvXszKlSu55557+Pzzz13/H82aNaNEiRL07NmTL7/8kkaNGuXHzZWjKVOu7WCEnOzebeL4cQehocZ9efZjw8/PD6vVis1mIy0tjZtvvpm7776btm3b5mtNnp4waxY88ghMnVo47xOTyQiJ+eADePxxd1cjhd0ff0BSkruryH+JicmUKzeY+vV30bt3b7p3737RADe73Y6Hhwf//vsvYHz34Onpme31pXTp0gCuENuc3k+ZzWYyMjLYv38/JpPJFWh89mtgvXr1APDx8eHm/94ENGxovP5fbzw9IZ+fxkVERERERERERESuSuFr9SciIiIiIiIiV2XXLmjVCk6cKJgG5VcjNRWefx5OnoTBg91Xh91u58MPP+T111/n5ptv5p577qFatWqULVuW4sWLn7d+amoqgYGBZGZmMnr0aIYOHUpcXBzFihXj1KlT+Pv7M3v2bMaPH4+npycmk4moqKhs+zCZTK5GenXr1iUiIoKjR49y7NixiwavVKlSBYvFcs0Hr/j4+Lg6W4qIiIiIiIiIiIiIiMi1qUyZMtx7772MGzeODh06cP/99wPQo0cPypcvz4QJE3juuefw8PAgPT0dHx8fnnvuOSIiIlyDaIiIiIiIiIhca7Zv347ZbGbRokW0atUKk8lEiRIl8Pb2Pi9YJWsgydOnT+NwOKhTp06e1eHt7Z1n+7qQoKAgnnnmGdf14cOHZ1terVq1HLeLjIx01bdnzx7XAJpZmjdv7ppeu3YtmZm5H/y9IM4/t2JiYtxdwnnOvp3+/fdf14CnVqvV1Rb4ar/DcTqdREdHX9U+RESkgFR9CvaMA/t1ErziFQqhLQvkUJcbRm82m4mMjCQyMpLOnTvn6hi33347VapUYc2aNezZswen00lUVBS9evXC09Mz27p+fn6UK1eOyZMnM2rUKDw9PfHy8qJu3bqMGzeO/v375+rYF2OxFFwfuXPfcuzbl/O0v78RnBAaaoQnAPz+e877LF8enE4jCOL223Nfk80G27eDjw8EBJy55PXPZImJicTHx1O9enVXyM7ZjztPT098fX1JSUkh5b8ki7MHsM+a3rNnDxs3bqRu3brMnz+f5557jm3btmEymQgNDaVJkyYMGTKEJk2a5DgAftZ7x6zPOmlpadjtdry8vFzzAHbv3g0Y7/1NJhPp6el4eHhgsViIioqiVq1arFmzhh07dlCtWrUcj5WXnE7YsiXfdl9o+fjAhg1mbrgBXn75ZT744APWrFlD/fr1Abjxxhtp0KABERER2e6//ObhAePGwZ13Qp8+kJxcMAFGl8PX13he+P57qFnT3dVIUfD++9dH8IrD4UdKykA2b27P/Pnzefjhhxk6dCjh4eEXDEwBXN+FLV68mNtuuw2Hw8HJkydZv349EyZMoGPHjvTr1w+n03nB5yGHw8G8efPw9vamffv2rvlZx4yMjKRixYrs3buX4OBgbDYblStbCn0f/vzg4wMFmGkmIiIiIiIiIiIikmsKXhERERERERG5huzfD82bw6lT4HC4u5rLk5ICb71lNGZ96SX31LBixQrefvtt7r33XiZMmHDe8qxBm7IaYaelpZGWlsaiRYt48803efjhh3nhhRcIDg5m/vz5vPbaa0yZMoWWLVvyyCOPuBrjndu4z2azYbVa8fT0JCYmBn9/fypXrnzRWs1mM82bN2fJkiVX1Am0KLBara6OwiIiIiIiIiIiIiIiInJte/fdd5k/fz7/+9//iI+Pp1OnTnh4eJCRkcHBgwex2WzYbDbq1avH6NGjadq0KXD1A3aKiIiIiIiIFFZVq1Zl4cKF7Nq1i/Xr17N582a2bdtGtWrVOHjwIBEREdnWj4+PZ9myZVSsWJFSpUrlWR2lSpVye1vVu+++O8f5HTp0cE1/+umnJCQkuK6XLVuWMmXKAEZb3VWrVl3RsbNCQwqLjIwMkpOT3V3Gefbs2UPVqlUBqFmzJocPHyY9PZ1mzZq51tm0adNVH+fo0aNXvQ8RESkAgVWgWH2IW+nuSvKfhx/UeMlI37iG1KpVi1q1al1yvdDQUGbOnMnx48c5cuQI8fHxeHp6EhUVRURERJ6GXFgsYDYXTF+5TZuMfnnFihnXy5c/s+zs6UOHjKCNgpCebgy6n5kJp09DYqIxAL+XFwQGZg9jOfty7rL69Y3LhX5iS01NJSMjAz8/v/OCdsDoX2e32zGbzRe9b48ePUp6ejpbtmxh+/bt9OrVi5EjR+J0Ovnmm2+YOnUqBw4cYNq0aURFReX4WDl7cPy5c+cSGxvLfffdl2391NRUwAgByqlWq9XK/v37iY2NvWCgY146cODKHxP9+sHZXRpz869Tty489xy0bQthYUbAyKFDsHIl/O9/cOJE9vW9vODRR6FXL6he3RhA/9gx2LoVJk6EadNyV3tKipPVq53ccIOZw4cP43Q6mTt3rit4xdvb2/X5zB06d4Y9e+Cxx+Dnn42+rO5iMhlBTa+8Ai+/bDy3iVzKgQOwfLm7qyg4mZmV+fLLFYwZ8yRffvklxYsX56233rro+4o777yT7777jk8//ZQlS5ZQq1Ytjh07xsqVK0lLS+Orr77C39//osdNS0sjLi6O4OBggoODsy1zOByYzWa6d+/Oxx9/zLp16+jevTvBwcFERcGGDXl08kVESgo0aODuKkREREREREREREQuTD/BiIiIiIiIXOPsdjs2m43MzExXeITFYsFqtWogmmtMbCy0aFG0QleypKTA668bjdIffrjgjz979mxSUlIYMmQIAImJiRw9ehSr1UpERARWq9W1rpeXFyEhIdjtdl577TVuvPFG3nzzTQIDA7Hb7fTq1QuHw8F9993Ht99+S4cOHVyNs00mEzabDct/rWKz9rto0SISExPp0qULXl5el6y3efPmrFu3jlOnTuX1TeF2JpOJkJAQGqjlnYiIiIiIiIiIiIiIyHXBYrHw5Zdf8u677/Lcc89hMpkoVqwYJ0+eBCAwMJBXXnmFgQMH4uvri9PpJDMzk2PHjrF161YqV65MxYoV3XwWIiIiIiIiInnHy8uL1q1b07p1a8BoD75r1y727NlDaGgoYAxEnDUY8fLly1m/fj133HFHntbh6emJv78/p0+fztP95rfmzZu7pjdv3nxFYSWenp5uHRw4J6mpqXh4eODIw4biQ4cOvep9rF69Gn9/f5o2bUpQUBB33nmna1laWhpLlizh77//vurjpKenX/U+RESkgNR4CVbcB7ZEd1eSz5xQvo+7i3ArPz8//Pz8KH92IgnkaehKFk9PSEvLu/0NHQrDhhnTEyZA//7GdGYmjB1rhCIADBkC8fFnprNMmWL8jYmBZ545f/9NmsA99xjTJ08a/eb27LmyWr28YO5cOPvtqdNp9MdLTDxzyQplOfdy6JCxzM8P6tW78HFsNpvr/aYzhwSR06dPk5qaSlBQEN7e3gA53s/p6enYbDYAnn76af73v/8REBAAGAGKVquVSZMm8eOPPzJ48OAcQ1ey5o0cOZKRI0dSr149evfu7arTarW6PhstW7aM+++/P1ufvJUrV7Jnzx5SU1ML7H3k2rUFH6TxxBMwYkT2MB0vLwgJgTp1YNSo7MErYWEwb975j4PISOOSlJT74JXMTBOLFjkZPBjef/99HnroIddn2cIiKMj4n503D/r0MZ5LCjqAxd8fypaFH36AmjUL9thStH3+edHrL341MjNhxoyyvPfee/zyyy9MmTKFRx99lLJly563btZrRWRkJHPmzGH+/Pm8/PLLbNy4kYoVK9K6dWvi4uJ45ZVXmDp1KhMmTHC9dpxr6dKlpKenc+ONN17wPcw999zDwoULGT16NK1bt6Znz5707Gln+3YzaWnXVhDfxVSrdiagTkRERERERERERKQwUvCKiIiIiIjINSQtLY3Y2FhiY2PZv38/hw8fJiUlBbPZjMlkwmQyuTrZORwOfH19CQ8Pp1y5ckRERBAeHo6Pj4+7T0OuQGYmdOgAx48X3UZ0KSnw7LNQqRJ07Hhl+4iPj2fLli2UL1/e1dnxUo31HQ4Hc+bMoUyZMlSuXJm9e/cycuRIFi1axKlTp0hJSeGRRx7h4YcfJjIyEoA6deoQEhLC8ePHadeunSt0xWw2A9CmTRsaN27Mli1bOHbsmCt4xel0ukJXEhIS2L17NzNmzGDUqFGUL1+e559/PlvIy4V4eHjQs2dPxo8f72qIfq3w8PDgzjvvdN2WIiIiIiIiIiIiIiIicu1r0aIFs2fP5scff2TlypUcOXKEYsWKUbVqVfr374+fn59r3X///ZeRI0cyYcIE129l/fv358EHH8w2sKqIiIiIiIhIUZY12LHZbMbDw4OoqCiioqJcy7PahgNMnjwZm82W58ErABEREZcVvLJx40Y2btx40XWGDx9+3ryEhIQc519sm0v5/vvvc73NuZxOJ+Hh4Ve9n7xks9nyfADzvOB0OklISCA5ORlPT89sy7y9valduza7du0iLi7uqo+TH4O4i4hIPojoCmbPS69XlJksUP4esPq7u5JCKT9er8uUgd2783y3ORo+HFq3hpYtjaCE6dOzL//7b3jjDWM6Ls4IvjhXv35ngldOn855nctlt8O5b01NJiNIxc/PCNPIC4GBgfj7+3Ps2DEyMjJc87Pegx04cICEhATKly/vClLJiZeXF3a7HYBu3boREBDg+nzj4eFBly5d+P777/n77785cuQIYWedgMPhcPUp+/zzz3nttdcoVqwYn332GXXr1gVw9b27//77mT59OuPHj8fPz4+ePXvi7e3Nli1bGDVqFKdPn8ZqtV5WX7288PffRtBNQenUCUaOBLMZ0tPhyy9h4UKjhjJljMfvuRmU06efCV3ZtMkIdNizBwICoEYNuNJuiuvXG/dZWFhYtvuzsOnSBfbvN8KWPvgATp0ybqMccobyhMUCVqtx2w4aBD16FHw4z4U4HMZz6tq1xuX4caN/b2qqUaOvr/H8Ur06NGwI9etDYKC7q74+ffcdnPWUfM2z2WDmTBg7tjI9e/Zk5syZ/P777wwYMOCi2wUFBfHPP/9Qrlw5Zs2a5Wo7cvDgQZ5++mlmzZrFxx9/zJAhQ7K1P8l63dmxYwfJycnUqFHD1V/c479Uq6zXpQYNGjBs2DDuu+8+7rrrLr766itKl65LevqbgNd5NV2L/P3hpZfcXYWIiIiIiIiIiIjIxRWSn2NERERERETkSiUkJLB69Wo2btxISkoKVqsVm83mapwKZJs+W3JyMrt372bfvn1YLBYyMzPx8fGhdu3aNG3alODg4AI6C7lar78OBw5ceePWwiIlBXr3PtNg93LY7XZmzJjBiBEjWLNmDV5eXpQsWZLmzZszatQoihUrdsFtz+6QGhISwoQJE3j33Xc5cOAAN998M/7+/ixbtoy3336bDRs28MUXXxAZGUnz5s0pXbo0J06cIPG/FtFZjegcDgcREREEBASQmJiI86yWtz/++CO//PILDoeDxMRENm3axL59+2jSpAlvv/02jRs3vuzbKjw8nKZNm/LPP/+QmZl52dsVZlarlbZt21KiRAl3lyIiIiIiIiIiIiIiIiJu0KNHD3r06AGQbSCLrOnly5fTp08foqOjCQgIoGPHjiQkJDB16lRWrlzJ8uXLL/r7oIiIiIiIiEhRkTWoY5as9qjnDmJ98uRJ+vXrx4MPPkizZs3yvI5y5cqxa9euC7ZHv1Y5nU5CQkLcXUY2+RG8Mn78+PPmPfDAA7naR6tWrejYsSNgDGj6008/kZSURNOmTenYsSPh4eHcd999fPbZZ1fV5tlsNmOz2Qps4GwREbkKZgvUGgIbh4A9+dLrF0VmK1Qf5O4qrivNmhVc8EpaGnTsCE89ZYSnVK1qBJ3s2AHTpsEnnxTsIPhVqsB/P5nlq8qVKxMUFMSKFStc79uy+ql6eXmxcuVKAFq2bJlt0PosWe9VIyMjMZvNmM1m13vqs4MjS5UqRVBQECdOnMj2OSNr8Hun08k777zD66+/Trly5ZgxYwa1a9c+73jly5dn7NixDBs2jFGjRjFhwgSKFStGQkIC3bt3JyUlhUOHDhEUFJStvvyyZEn+BXjk5O23jdAVgEcegYkTsy+fMCH79ZtvhjZtjOmtW43/qdTUM8tnzbryWk6fhhMnoHjxK99HQQkIgIED4cknYfFiI4Dlzz+N//G0tLw5hp+fEWzSpw8884wRvOJuqakwZw4sXWpctm83nlfMZkhKuvBj18vLuKSmQokS0LgxtG0LnTsXjvO61iUmwrFj7q6i4KWnw7FjFlq0aMGPP/7I6tWr6dWrV46hX1nhYBMmTGDs2LF88803NG/enMzMTJxOJ2XLluXZZ59lzZo1/Pbbb9x9993UrVvXtV3W928nTpwAcPVtPvd7uSzdunXjt99+Y/z48SxYsIDVq1cTENCJxMQbcDpz3uZaYjLBnXe6uwoRERERERERERGRi1PwioiIiIiISBHkdDrZu3cvK1asIDo6GjgTrpKenp7r/dntdtf2ycnJrF69mjVr1lCmTBlatGhB5cqV871hqVy5jRvho4+yN3QtyhITjcar5zbuvZAFCxbw1FNPUbx4cQYNGoSHhwe//fYbU6ZM4dChQ0ybNo2wsLActzWZTMTFxREREcHWrVv56KOP8Pb2ZseOHZQtWxaAffv2cfvtt/P7778zadIkhgwZQuXKlbnxxhvZsmULmzZtIiEhwdUIO6tBne2/FBxPT8/z6rVarXh7e9O8eXNGjBhB586dsVhy/zVN+/bt2bp1K6dOncr1toWNyWQiJCSE5s2bu7sUERERERERERERERERKQSyQlecTiceHh7YbDY++OADoqOjueWWW3jjjTeoU6cOAKNHj2bw4ME8++yzTLjcHxpFREREREREipALteUOCQmhS5cu+XbciIgILBbLdRe8UqJEieui/fzBgweveh+NGjVyTS9fvtzVrnnZsmW0aNECHx8fAgMDiYyMZM+ePVd8HGdBjmItIiJXr+pA2DcR4jeB0+HuavKWhx/U+h8EVnF3JdeVVq3gxx8hJSV3202ceH4gBcDw4cblQtLTjUCGDz7I3fEuddwr0apV3uznUqxWK82aNWP79u3MmjWLZ555BovFgsViYe3atSxcuJBixYpdtO+Xw+GgTJkyBAUF4XA4ss13Op1YLBYOHz5MSkoKJUqUwMfHBzD64VksFlJSUnjllVcYNWoUTZs25YcffqBMmTIXPF6bNm34+uuvWb16Nbt27SItLY2GDRvSoEEDunTpQnh4OMUvkQaydSu89JIRyBEQAIGBZ6bPvZy7zMvLGIQeYP/+y7+tr1bp0kYABhh9SkuWhE2boHJliI+H+fPh1VchJubMNj16nJletw4mT4YWLSAoyLgNRo405l0Jb2/Yu7doBK9kMZmgXTvjcvgwfPMN/P670Vc3PR08PSE5GS71UdjT0zj/1FTj/Bs0gFtvhXvvBX//gjiTi9uzB0aMMM7PZLp4yEpO0tONC0BsLMyeDb/9BkOGGMErL70E3buD8jHzx/r14OsLCQm5265fv+z9s3P79YbZbIRJtWx5Zt799+f8uublBY8+Cr16QfXq4ONjhMVs3WqsP21a7o4N4OnpZM0aE9WqVSMkJIRdu3Zx4sQJAgICXIEpZ87NhN1uZ+HChVitVtdrxtnBKeHh4RQrVixb4NfZ+zh9+jRLliwhJCSEtm3bnrf8bCaTiaZNm9KgQQNOnTpFyZIlWbXKCGxLvkbzBrN4esJDDxnPeSIiIiIiIiIiIiKFmYJXREREREREihCHw8Hq1atZtmwZGRkZZGRk5MtxshoO7d+/n8OHD2O1WmnRogVNmzZ1DW4jhUNmJvTsCWlp7q4k76SlwQ8/QJ8+0KnTxddNSUnhoYceAuCrr76i5X8t+V544QUefPBBfvjhBz7//HPeeOONC+7Dy8uLqKgo/vjjDw4fPszUqVMpW7YsDocDk8lEhQoVePHFF3niiSf4448/6NevH2XLluXee+9l6dKlzJ07l++++47HH38cgBMnTjB27FgWLlxIt27daNKkCQ6HA7PZzK233krlypUJCQlxBbtcDQ8PD3r27Mn48eNdQS9FlcVi4c4778zWoFFEREREREREREREREQka0CLI0eOMGfOHBo2bMi0adPw8fFxDcJ03333sWnTJqZPn86uXbuoUkWDnYmIiIiIiMj15dyBJ/NKWFhYkW+jmltms5mKFSu6u4zzWCyWQhk+4ufn55r28vJyTXt4eGCxWHJcdiWyBuoWEZEiwuwBLb+HeXXBnuruavKQGfwrQvVB7i7kutOoEVyP3Rr9/Y1wjILy1ltvsWDBAp5//nn2799Pq1atiImJ4fPPP+fo0aOMGzeO0qVLu9afNm0aKSkp3HvvvXh5ebk+k9x5552sXr2aESNGMHbs2Gx9Ur/99lsSExPp2rUrwcHBgPFe99ixYzz77LNMmzaN2267jW+//Tbbe82c2O12KlSoQIUKFbLNnzx5Mjt27ODBBx8kNDT0ovsICzMGkk9MzH45cMD4e/r0+cuyLnb7mRCW48dzc0tfnbp1z0z7+MD772e/3r8/dOkCzZpBdLQxv06dM+v06ZN9f40awaRJRpDGK6/kvh6TqWj3b42IgP/9z7iAETCydi2sWgXLlhn3bVqacTGbjdABb28oWxbatjVCcOrXh/8ezm5nt8Ovv8J77xnnYbcb/ZDzSlYQy9q18MADxv/PE0/A448boUCSd9audc//1ssvZw9duZCwMJg3D+rVyz4/MtK4JCVdWfBKcjL88w/ccUcpihcvzrFjx0hMTLzg+qdOncJkMuHl5cXu3bvp2LFjttcdh8PB5s2bKV26NFWrVj1ve5vNxsqVK/Hx8aF8+fKXVaPVaqVkyZIANGliPI/s2pW78yxqzGYYONDdVYiIiIiIiIiIiIhcmlqYiYiIiIiIFBHHjh3jhx9+ICEhgcy8bOV2CVkBL4sWLWLNmjX06tWLsLCwAju+XNzw4RATA4WwD91VSUmBe+6B3bshMPDC682dO5eYmBgGDhxIy5YtcTqd2Gw2AgICePHFF1m6dCnffvstnTt3doWynCsgIIAaNWoQFBREQkICNWrUOG+dOnXqUL58eWJjYzl27Bhly5aldu3aDB06lLvuuosnn3ySn3/+mYoVKxIdHc3ChQtp0aIFn3/+ebYgEavVSt2zWzbngfDwcG699VZmz55dZDu2ZoWulChRwt2liIiIiIiIiIiIiIiISCGRlJSExWLB29sbp9NJYmIiwcHBREZG4uPjQ2ZmJlarFZvNhr+/P9WrVycpKYmjR48qeEVERERERESuG3v37iUiIsL1+Tmvw1c8PT2pVq0a27ZtK5ShH/nBbDbToEEDd5dxHqvV6rb7ICgoiGeeecZ1ffjw4a7pI0eOUKZMGQA6dOgAQHJyMg0bNsRqtQJGaEpsbOxV1WA2m/MlXEhERPJRYBWo8zpsGgb2ZHdXkzc8vKDV90awjBSoWrWKdrDD1WjYsOCOFR4ezoIFC3jxxRcZO3Yso0aNwmw2ExUVxciRI7n//vsxm804HA7MZjP33HMPALfffnu24JXnnnuOn3/+ma+++opDhw7RtWtX7HY7v/76K7/99hutWrXijjvucPW7O3jwII8//jhz586lR48ejBs3Dk9PT9fvgTlxOp3ZBtbPcvLkSb744gscDgf9+/e/ZHhLSAjceuuV3V4ZGWdCWKpXL7jH6LkBHzEx8PzzxvRHHxnhF2Fh8O670Lt3ztuMHQs//QS33w6PPGLMGzTICGDZti33NV1L/5/h4dCtm3Epav75B3r1gpMnjcdlfktKMv5+9BF8/LERvvL223CVuZvyn8WLzwTdFJT69WHoUHA4jOc4b+8Lrzt9+pnQlU2b4PPPYc8eI4yqRg240u7OdruJJUvgoYdC8PLy4tSpU64w15y+FwgODqZly5bMmDGDESNG0KVLF0JCQkhISGDz5s288847APTs2RN/f//zto+JiWHAgAG0aNHigq85F2MywUsvwdNPG6Ex1yKTyQjzusxcGhERERERERERERG3UvCKiIiIiIhIIedwOFi6dCnLli1za6hCZmYmp06d4uuvv6ZZs2a0a9cux4apUnB27DAaI6amuruS/JGYCC++aDTivZD0/1oNZj0WnU6nq2FbvXr16N69O2PGjOHPP/+kadOmWCzZvwrJ6mDaqFEjatSowcqVK1m1ahW1a9fGbrdjNpvx8PAgICCAkydPkpGRQaVKlVzb3XjjjaxcuZKhQ4eyYcMG1qxZQ7FixXjuuefo378/ZcuWzZ8b5xy1a9cmLS2NBQsWFGgwU16wWCzccsstVK1a1d2liIiIiIiIiIiIiIiISCGRkpLC6NGjCQwM5JFHHsFkMlG6dGkCAwM5evQoR44cISwsLNtgS0lJSdhsNoKCgtxcvYiIiIiIiMjVOzdEJadQlYSEBBo1akR8fDxr1qzJt7CQFi1asGvXriLXRvVKhYWFUbx4cXeXcR4fHx/sdru7yzjPH3/8wb333ovVaiUoKIjbb7/9vHX+/vtvTp06dVXH8dLIvSIiRVO1Z2H/d3BqE+BwdzVXx8MXag2BoCh3V3Jd8vKCcuVg9253V1KwMjKgWrWCPWZUVBSTJ08mJiaGY8eO4XA4iIiIoHr16q51sgJT7rjjDg4fPkxAQEC2fZjNZn799VeGDh3Kd999x7x58wAoXrw4Tz/9NAMHDsz2nvvNN99k7ty5rm0fe+wx/Pz88Pf3x8/PDx8fH+rXr0+XLl1cx46NjeW5556jXbt2VK9eHU9PTw4ePMiXX37JqlWrGDJkCE2aNMnX28rTE4oXNy4F6dyQkzfeMAIQwAhYGTPGmL755py3iYmBxx4DpxN+/x1uuQUiIsBshs6dryx4Ja8/LmZkZODp6Zm3O72GpaXB4MHGfe+O/sZZ4SBjxsDMmfDDD9C4ccHXca1Zs6Zgj+flBZMnG89tH38MPXpcOGjj5puhTRtjeutWI5Tj7MferFlXV8umTVCyZEmOHDlCcnIy5cqVy7Y8KwAMjD7K/fr1Y8aMGSxfvpyqVatSv359zGYzO3bsIDk5mRdffJFhw4bleKzatWvz1VdfXVW9ffvCBx/Azp3Gc+u1xtsbvvjC3VWIiIiIiIiIiIiIXB4Fr4iIiIiIiBRix44dY8aMGcTHx7s1dOVsNpuNVatWsXXrVnr27ElYWJi7S7puffhh3jdILUzS0mDSJHj/fbjQ2EhZHUjNZjM2m80VrOJ0OrFYLLRt25apU6eycuVKDh8+TGRkZLaOp1l/a9asSffu3Vm5ciUzZszgwQcfdA3QBBAXF8ehQ4fo2LEjPj4+2TquRkVFMX36dA4cOIC3tzclS5bMj5vjkho3bozNZuOvv/4qNM8Xl2KxWOjSpQt16tRxdykiIiIiIiIiIiIiIiJSiJw+fZrJkyfj7+9P37598fHxITAwkAcffJDhw4fzww8/MHDgQKxWK4mJifz888+8++671KlTh6pVq7q7fBEREREREZGrdm7IyrnXwRiItmrVqvzzzz9Uy8fRmLPCUE+cOJFvxygsPD09admypbvLyJHVaiUgIICEhAR3l5JNdHQ0X331Fc2bNycyMpKgoCDMZjOpqanExsayfv16tm7detXHUb8FEZEiyuwBLb+H+Q3AluTuaq6c2ROCqkP1Qe6u5Lp2773w3nvnh05cq0wmuOkm8PAo+GMHBwcTHBxMzZo1L7reDz/8cMFlAQEBvPfee7z00kvExcWRkpKCn58fFStWxNvbO9u6TZo04eTJk5w8eZLNmzeTmppKSkoKqamppKenY7PZ6N27NzefnSQCbNy4kfnz52M2m/Hy8iIxMZGIiAiGDRvGa6+9duU3wBWwFOAITtHR2a/v25fztL+/8ThyOo1tatc25h84cCYYIGtZRIRx/UL9OC/lnLs017L6fG7fvp3vv/+eWbNmcfr0aWrUqMGdd97J7bfffl7Ajxj++Qd69oS4OPeErpwtJcV4PLVtC48/Dm+9ZYR5SO45nXD4cMEe8913oWZN2LIFXnnFCF65kLOXrVtnBLa0aGE8h2zdCiNHGvOuVEoKHDgQT2pqKpGRkaSnp7sCWceOHct3333HuHHjqFq1KjabjeDgYCZOnMjvv//OnDlzOHDgAEFBQfTv35+bb76ZJk2a4OPjc+UFXYLVagQONW3q/v/DvObnZzwezspfExERERERERERESnUFLwiIiIiIiJSSG3bto2ffvqJzEKYrJGZmcnJkyf5+uuvufXWW6md1eJSCkxSEkyZAkUkX+OKmc0wcSI89VTOy4sXL463tzdHjhwhISGB4sWLZ1tes2ZNKlasyPbt24mJiSEyMjLHjqc+Pj48+eSTjBs3jt9//50XXniBRx55hLS0NNasWcPrr79OQEAAL774oqtx3rkiIyOv+nyvVvPmzfH29ubXX38t9OErFouF22+/nRo1ari7FBERERERERERERERESlkwsLCaNasGb/99hvLli3jhhtuAGDw4MEsWrSI119/nfXr11O5cmV27NjBX3/9RVpaGs8+++wFf88TERERERERKSoOHDjAxo0b8fT0JCUlBW9vb8LCwihTpgzFixfHbDZjt9sJDQ3l77//xuFwYDab87Wmli1bMm/evELZtj0veXh4FOpQ19KlS19V8MrGjRvZuHHjRdcZPnz4efMSEhJynJ/l+PHjzJ49+4rruhSz2Uz58uXzbf8iIpLPAqtA+/nw141gT3F3NblnsoJvJHT4wwiSEbd59FEjeOV64esLL77o7iqujtVqpVSpUpQqVeqi6w0YMIABAwZccLndbiczMzNbv8CwsDB++ukntm3bxsGDB0lKSiI0NJQWLVpcMjAmP3h5GX0+C8KmTXDqFBQrZlw/+63y2dOHDp0JWFm8GLp1M6YjI88EsphMxvUs54a6XK6rDV4xmUwsXryYRx99lB07dtCwYUMaNGjAhg0bGDhwINHR0QwePBgPdyQRFVIOhxGGMGpU4Qt6SE2F0aNh5kyYOxfUhTT3MjKM/tV2e8Ecr0MHox93ejr06WMc/2Lq1Dkz3adP9mWNGsGkScb9/sorV1aPxQIffvg5p0+fZsCAAQQGBpKRkYGnpyc//fQTy5Yt4/fff6dq1aqYzWYcDgcVK1bk0UcfpX///m5pN1K7NgwaBB98YATHXAtMJuN15aWX3F2JiIiIiIiIiIiIyOVT8IqIiIiIiEghtGHDBubOnVvogxNsNhuzZ88mLS2Nxo0bu7uc68rkyUaDpWtdSorRyGzgwJzPt0aNGpQoUYKtW7dy5MgRihcvjtPpdDWijoyMJDIykm3btpGYmHjB4zgcDnx8fPjmm2/43//+x8cff8zXX3+Nn58fx44dIzQ0lBEjRnDjjTfm16nmmfr16+Pn58ePP/6IzWbDXlAtKy+Th4cHnp6e9OzZkwoVKri7HBERERERERERERERESmkhgwZwsSJE5k4cSK1a9cmLCwMgMmTJ/P9998zZswYJkyYAEDJkiV599136devnxsrFhEREREREbl6L774InPmzGHHjh0AWCwWAgMDiYiIoHbt2nTs2JGePXsSEBAAGO25LZb87ypcq1Yt5s2bl+/HcSeLxULTpk3zPcTmapQrV46dO3cW+n4Gec1qtRIREQHgaitut9s5ceIESUlJVKxY0c0ViojIJYW2hNY/wtLbwV7IRoe/GJMFvEvCDcvAM9jd1Vz3wsKgUydjEP+sMIlrWWgotGrl7ioKBw8Pj/MCN8xmM1FRUURFRZ23/tn9CwuKnx+cOJG3+xw6FIYNM6YnTID+/Y3pzEwYOxZeftm4PmQIxMefmc4yZcqZ6YkTjWVBQVC6NHz+OcyaBd27G9cBEhPhl19yX6fDAYGBud/ubHa7naeffpodO3YwYsQIHnroIRwOB4cOHeLRRx9l6NCh1KtXj1tuueWi9296ejo7duygdOnSFC9e/OqKKsRsNrjnHuP5sLCFrmRJSTGCfJo3hz/+AHVBz53UVPDwKJjglaAg4znGbIbXXoNL5LUCEByc/frYsfDTT3D77fDII8a8QYOMAJZt23JfU0ZGGpMnz6Bz58706tULwPV9zeDBg2nfvj233XZbtvlZ3BG6kuV//4Np02DnzmvjvYq3N3z/vRGEIyIiIiIiIiIiIlJUFN7WfyIiIiIiItepNWvW8OuvvxaZzlA2m40FCxawYsUKd5dy3XA64f33ITnZ3ZUUjPh4WLQo52URERHUqFGDHTt2sHnzZoBsjWYDAwMJCAggLS3NNd/hcABw4sQJjh07BhiNqQFatGjBtGnT+PHHH+nduzc333wzEyZMYMeOHdx///35cn75oWrVqjz11FNUqlQJq9Xq7nJcrFYrUVFRPPXUUwpdERERERERERERERERkYuKjIxk+PDh/Pzzz9x5553MmDGDTZs28dtvv5GUlER8fDxWq5UaNWrwwgsv0D9rpCERERERERGRIuqZZ57ho48+wmQyce+999K3b1/uuusuGjZsSFpaGjNnzuTBBx+kUaNGjB07FofDUSChK2C0AW3WrFmhapea18xmM40aNXJ3GRcVERFx3oDT1wObzeYKXjGZTPz555+0a9eORo0a0bx5cxo1asTUqVPdXKWIiFxSxE1G+IqHr7sruTxmT/AtC51Xg08pd1cj/3nxRSPg4lrn52ecawFnh1wzCjp0BaBevYI93vDhsHy5MV22LEyfblzKljXm/f03vPHGmfWPH4cHHjBCWwAeewx++834C8b8hx6CuLjc15KWBlWrXvm5AHz//fds2rSJVq1aMXDgQLy9vfH19aVq1aq8/vrreHl58eWXX2brJ5qT48ePc/fddxMaGkrx4sVp3rw5AwcOZOrUqezevfvqiiwkMjKgWzcjdCUlxd3VXJzTCadPQ/v2sHixu6txn7S0NKZNm8bjjz/O+++/DxhhQxeTkWEEoRSEN980njuWLIEPPri8bdLSzkzHxGR/Tjl82JhvNkPnzldWk8ORSffuvRg5ciSl/0uHyvoOrE2bNrz00kuUzXrCK0SsVvjhByOwpKjz9TWCZGrUcHclIiIiIiIiIiIiIrmjLGkREREREZFCZMuWLfz2229FJnQlS2ZmJgsXLsTb25sGDRq4u5xr3vLlV9aAtahKTjYa67Vvf/4yi8VCly5d+PPPP1mwYAGdOnWiRIkS2O12bDYbXl5eBAQEAEbQChidIjdu3EjTpk1p0aIFf/31lyt4BaBUqVJ0796d7t27F8Tp5RtfX1969+7N1q1bmT17Njab7ZKNMfOLh4cHnp6e3H777VSpUsUtNYiIiIiIiIiIiIiIiEjR8/LLL+Pt7c3IkSPp1auXa76HhwdhYWHcfffdPPTQQ7Rq1cqNVYqIiIiIiIhcvc2bNzNu3DhuvfVWRo8eTXh4OADp6enExcVx4MABNm7cyJw5c/j11195+eWX8ff359577y2wGtu2bcuWLVs4depUgR2zoFitVrp27YpfIR/Fu1SpUmRmjZR8HfH09MTX1xikf8KECTzwwAP4+vrSpk0bypYty9atW+nXrx8rVqxgxIgRmAtqdFoREcm9iM7Q/jdY1AVsKYDD3RXlzMMb/CtBpyXgFeLuauQsrVtD8eKQlOTuSvKXwwH33efuKiQ32rUzQgfS0wvmeGlp0LEjPPUU3HOPEXxiMsGOHTBtGnzyiRHccLYff4RmzeDll6FNGwgJgZMnjbCF996DtWuvrJYyZWDvXiO44Uo+UmVmZvLjjz/i6+tL3759AVz9PU0mE/X+S7VZs2YN3pdIMwgJCeGdd95h165d7Nmzhx07djB79mzGjBmD3W7Hx8eHEiVK8NNPPxXJvtB2O9x+u3Gfpaa6u5rLl5wMXbvCn39C06buriZvOZ3OC4YBZS1bvXo199xzDwB169Zl0KBBl/zc6uVlvBYUhDJljL9t2lz4mBMmGJd69WDjRoiOhtq1jWUHDhghO2D8jY6G/7JTCQq6spp8fQN4773XKVfuyrZ3p9q1YeRIePrpwh+OdCE+PsZ7rpdecnclIiIiIiIiIiIiIrlncp49sqiIiIiIiIi4zd69e5k6dWqRC105m8Vi4Y477iAqKsrdpVzT+vWDyZPPNES7Hnh6GmEz/2WoZLN//3569erFpk2bmDRpUrYBlzIyMujQoQN79uxhxYoVlC9fHpPJRHx8PCEhIXh6epKcnIyHh0cBnk3BS0lJ4eeff2bv3r04HA4cBdTi0mw2YzabqVatGt26dbtkw2YRERERERERERERERGRnERHR/PHH3+we/duzGYz9erVIzw8nJYtW7oGMbnYgCYiIiIiIiIihYXT6SQxMZHDhw8TExPD8ePHyczMZP/+/cTExFCtWjVKliyJt7c3kZGRREREUKpUKSwWi2sf8+fPZ8CAAdjtdnbv3o2/v3+B1R8bG8v48eOLdJv3c5nNZsqXL0+fPn2KxHcLo0eP5tixY+4uo0BVr16dXr168ddff3HfffcRGxvLt99+6xq4ds+ePTz//PP89ttvTJs2jdtuu83NFYuIyCWd3gHLekHiHrAnu7ua7Dx8oHwfaPgJWAp3KNv16osvYNAgYyD/a5GnpxG6Mm6cuyuR3FiyBG69FRIS3F1JwatcGQIDYds2I3ylbl0jnCHrb0SEEQpzIceOHaNVq1ZYrVYmT55MgwYNsgWv7N69m5tvvhmAxYsXu4JKLyU9PZ1Tp05x/PhxYmJimDZtGpMmTcLX15e9e/dSsmRJ17oLFy7k+PHjmEwmSpQoQVRU1GUfp6A4ndCnD8yaVXTDHAICYPnyM4EdRVVcXBwnT56kdOnS+Pn5XbStgt1up2fPnhw6dIiNGzdSqlQp9u/ff8nglYwMI/ziSroC9+tnhKRkudRXHT/9BN27X96+s4JXXngBPvjAmBcTY/zvO53GsQ4ehNKljWUPPADffJPLE8A49/374ax/0yLn/fdh+PCi9//q7Q3168NffxnTIiIiIiIiIiIiIkWNgldEREREREQKgdTUVEaOHElaWpq7S7lqXl5ePPnkkwXage96U6kS7N3r7ioKVmAgzJkDrVvnvHzKlCn06dOHGjVq8Pnnn9OgQQMOHDjA+PHj+eSTT7jnnnv49ttvAXA4HJjNZtavX0+9evWKRAfJvHL8+HFWrVrFpk2bAMjMzMyX43h6egJQr149mjZtSkhISL4cR0RERERERERERERERK59lwpUUeCKiIiIiIiIFGZOp5NDhw6xc+dOoqOjOXbsGHa7HQ8PDzIyMrhYF1+LxYKHhweZmZkEBgZSunRpKlSoQI0aNRgxYgSvv/46Y8aMoW/fvgV4RvDHH3/wzz//5Fs71ILm6enJwIEDi0z7940bN/Lrr7+SkZHh7lIKhNVq5b777iMkJMQVvjJo0CCGDx+ebb1FixbRqVMnHnzwQcaMGaPvjEREigKHHbZ9CFuGgz0duIKRxfOShw9Yg6DlNCjV1r21yEVlZhqD9u/caQzyfq0JCoLdu6FECXdXIrmRmAjFixuPz+uJnx98+ik8+KBx7jt2wIYNRjDDhg1w+rQxeL/fRXKs1q1bR7t27Wjfvj1jxoxxBZ5kvadfu3YtvXv3xt/fn6lTp1KtWrWL1pTTZ4FTp07RqVMndu7cydtvv83AgQNd/UyTkpIoVaoUqamp2bYZOnQor732WqH5XPHRR/Daa0UvxOFcJUsaz3EBAe6uJHeWLVvGl19+ybx58zh9+jTFihWjXbt2DBgwgBtuuOGC2/3777/Url2bBQsW8OSTT7Jjxw727NlDhQoVLvq51ekEqxXs9tzXeqHglaFDYdgwY3rCBOjf35ju1s3ot36u116DrK7BU6bAP//Ad99BXByEhsKuXcZrFsDo0UYoUPfu8NhjxrzERKhY0Vg/tywWiI+/+HNHUfDaa8b/blH5v/X2hurVjTCxIvI1mYiIiIiIiIiIiMh5LO4uQEREREREROCXX365ZjqeZWZmMmvWLO69995C06DwWpKWBgcOXNm2F2osdyldu8ITT0DjxkYASlwcLFoEb78N//57/vrFi8OgQXDLLVC+vNGwb/t2mDwZvvgCbLbc156eDmvWXDh45Z577mHz5s289957dOjQgdq1a5ORkcHOnTu55ZZbGDlypGtds9mM0+mkfv36uS+kiAsNDaVbt27ceOONbN68meXLl5OUlITD4cB+JS0wz+Lh4YHZbCYoKIiWLVtSs2ZNrFZrHlUuIiIiIiIiIiIiIiIi16uzf3fOGnjk7AFI9Lu0iIiIiIiIFEYZGRnZ2mrabLZsISu2y2hQa7PZXOvFx8cTHx/Pzp07mT9/PkFBQYSGhpKenp5v53Ah7du3Z+vWrZw6darAj53XrFYrXbt2LTKhKwA1a9bk119/dXcZBcbf358yZcowe/ZsFi5cSJs2bbj77rsBXP9TJpOJmjVrYjab2bRpE0lJSUXqPhURuW6ZPaDmS1C2OyzrBYm7we6mUak9fKB8H2j4CViK+Ajf1wGrFX74AZo2hXNyEoo8X1/45huFrhRFAQFGEMHhw+6upGCZzdCwoTFttUKtWsalTx9jntN56YCkvXv3kpqaStmyZQnIIY3j2LFjxMfHU65cOXx8fP7b74UDK7LmZ62TkZHB2LFjWb9+PT169GDgwIH/1W4GjM/e7733Hj4+PsTGxvLbb7+xceNGSpQoccFjZGRkcODAAaxWK8WLF8/3zx+7dsGrr14bz3mnT8NTTxnPdYXJjh072LJlC6tXr+aZZ54hLCzMtWzJkiU8//zzrFu3jh49elCzZk3279/P9OnTmTdvHj/99BMdOnTItj+bzYbFYuHtt9+mUqVKdOzYkYYNG7Jjxw527NhxyeAVkwkiI2Hfvnw9bQDmzMl5/jPPnAle+f13mDjxzLLjx+GBB2DaNON//7HHzgSugBHE9NBDVxa6AhAcXPRDVwBef93olz90aOEPX/HxgSZN4NdfjfcjIiIiIiIiIiIiIkWVgldERERERETcbMeOHezevfuqQw8KC4fDwYEDB/j333+pVauWu8u55mzebDRYOn26YI739tvwyivZ50VEwD33QI8exmXevDPLKlSApUuhdOns2zRqZFxuuQVuvtloNJcb6emweDE8++yF13nnnXdo06YNf/zxB2vXriU8PJw333yTrl274uXlpcGXzuLp6UnDhg1p0KABhw8fJjo6mujoaA4fPkxKSgpWqxWbzXbB5yUPDw8sFguZmZn4+/sTERFBuXLlKFeuHOHh4QV8NiIiIiIiIiIiIiIiInK90O99IiIiIiIiUtjFxcXx999/s2nTJgAyc9to9hKy9nfixAn69OnD6dOn2bhxIzVr1sRiKZguwx4eHvTq1Yvx48fn+fkVJIvFQoUKFahdu7a7S8kVi8VCgwYNWL169TXTB+FCrFYrLVu2xG63M3HiRDIzM+nRowdVq1YFjO+IHA4HJpOJVatWYbPZCAwMxN/f/4ID2GbNzxoEV0RECoHAatB5HWz/BP59C5x2sCXm/3FNZjB7g185aPwFlGqX/8eUPFO7NgwaBB98UPgHMr9cnp5www1w++3urkSuVPPmMHOmu6soWBkZULPmhZebTMblYrJCPf39/fH29j5rW2PDPXv2EB8fT4UKFShWrFi2ZRfjcDjw8PBgzpw5jBw5kvLly/Poo48CYLfb8fDwACA4OJgnnnjCtc8dO3awdetWKlWqBOQc8jJv3jyeeeYZrFYrp0+fJj09nfbt2/P555/nef9KhwPuusvoY3stSEuD6dONcJ6OHQv++DExMaxfv541a9awevVqtmzZwqFDh7KF5fbp04ewsDDX4+T1119n7dq1jBkzhoceesj1eLjtttvo378/gwcPZvz48dSoUcP1GdVisbB+/Xp+++03nnnmGQCioqIA2Lx5M507d852zJw0aFAwwStX6scfoVkzePllaNPGCGk5eRKWLIH33oO1a6983/Xr512d7vbCC1C8ODzxhPF/7HC4u6Lz+fpC167w7bfG+xERERERERERERGRokwtwkRERERERNwoNTWVWbNmFekOZznJzMxkzpw5lC9fHn9/f3eXc01Zuzb3oSVXqlmz7KErr74Kf/8NnTvD88+DtzdMngxVqsB/bVsZPfpM6Mr69TBsmNHI6u23jfU6dYLBg2H48NzXs2bNpdfp0qULnTt3zrHhrAZfOp/JZKJ06dKULl2aFi1aAJCenk5sbCyxsbEkJSWRkZFBRkYGJpMJq9WKp6cnAQEBhIeHExYWhpeXl5vPQkRERERERERERERERERERERERETEvTIyMpg/fz6bN2/G4XDgKIBRFD09PUlKSuLXX3/l999/p0ePHq6BYfNbWFgYvXr1Yvr06dhstgI5Zl7y8PAgLCyMnj17Fsk2xk2aNGHN5TSuvgbUrl2bvXv3sn79emrWrEnTpk1dAyQDmM1mANatWwdAs2bNLrq/rPv7ww8/xGw206JFC1q1apVP1YuIyGUze0CNFyDqaTj0M2x9HxK2gCMTnHn8XsPDF3BAmR5Q/TkIaZi3+5cC87//wbRpsHMnXGLs+iLBxwfGjXN3FXI1HnsMfvsNkpLcXUnBMJvhjjuufpD+8PBw7HY7cXFxWCyWbEEnNpvNFTpZv359AgICLnu/Hh4e2Gw2PvvsM44cOcIXX3xBu3btXMvOlnW87du3s3XrVsLDw4mIiMhxv06nk4yMDEqUKEFAQADHjx/n33//5d9//yUjI+MKboGL++QT43muMIY1XKnUVLjnHti9G3Jxl161vXv30q5dOw4dOkSpUqUoU6YMzZs3JyoqCrvdzjfffENISAi+vr6A8Tj566+/2LRpE40bN+a2225zBYCazWa6du3Kvffey+jRo5k/fz41atTA6XS6PqfOnDkTLy8vevfuDRif5cEIXgEuGbzSrh3MmZP70J2JE43LuYYPz13f7goVLr3OunXQq9fl7/NyWK3Qtm3e7tPd+veHFi2MEKXduyE52d0VGTw9jfcfX39tPJ+LiIiIiIiIiIiIXAsUvCIiIiIiIuJGc+bMueZCV7JkZmYya9Ys+vTp4+5S3CouLo5nnnmGKVOm0Lx5c5YsWXJeo8zcWLrUaFRYEG677cz04sXw5pvG9B9/wC23QNWqULw49OsHn34Kvr5GsEqW556DRYuMaasVpkwxpp980tiX3Z67eo4dg8TESzekLIqdHwsTLy8vypcvT/ny5d1dioiIiIiIiIiIiIiIiIiIiIiIiIhIobdv3z5mzpxJenq6W0JIMjIyyMjIYPr06VSvXp2bb74ZLy+vfD9u5cqV6d69O7NmzSpS4SseHh4UL16c++67D4ulaHazLlasGBERERw4cMDdpeQbs9lMnTp18PT0ZPfu3cTExNCuXbtsbZyzBmSOjo5m1apV+Pn5UaNGDeDibco3bNjAhx9+iJeXF2+//TalSpXiySef5NFHH8Vqteb3qYmIyMWYrRB5p3FJ2AY7PoV934LJA5wOsF/JKNVmsPiDMxM8i0HU81CpvzEtRZrVCt9/D82aFVx/u/zi6wvjx0OJEu6uRK5Ghw4QFHT9BK94e8Pzz1/9fgIDAwE4cuSIa15WsEVMTAyzZ88mPDyctleQxDBq1CiWLl1KgwYN6Nu37wU/A2Z9tjh16hQxMTE0aNCAkiVLAud/tjCZTNx6663ccccdmM1m/vzzT26//Xbq1atHSEhIrmu8mF274NVXi/5zXE5On4annoJvvrm6/Zwd1HMpYWFhjBo1CpvNRvny5QkNDSUwMJDg4GDmzp3LW2+9Rdu2balYsSI2mw2LxUJaWhpxcXE0b96cEv89SWcFq3h6ehIVFQUY4wU899xzrjCVw4cPM378eLp27eoKyc1ad+vWrQCX/E6icWPw8sp98EpR5+MDjRq5u4q8V60arF0LH38MQ4ca96s7A5V8faFjR73/EBERERERERERkWuP2d0FiIiIiIiIXK9OnDjBzp07sec2faKIcDgcHDhwgKNHj7q7lKt27Ngxhg4dSuvWralevTpdunTh22+/xXEZLZr+/PNPpvyXOBIXF0dGRsZV1bJ27VVtnivFzuo/kHxOv4SzG/+2b2/8DQyEszNlzt7m7PVLlIA6dXJfj48P/Ptv7rcTERERERERERERERERERERERERERHJaxkZGcyePZspU6aQnJzs9vCRzMxMtm7dysiRI9m7d2+BHLNmzZrcfvvtRSbAxGKxULJkSR544AE8PT3dXc5Vuemmm4rM7X4lPDw8aN26NQDR0dHYbDbCwsIIDg52rZM1uO6KFStYtWoVdevWpWbNmgCuwW5zUq9ePQ4cOMCECRP43//+R6VKlXjllVe46aabWLduXf6dVAHKyMggMTGRU6dOcfz4cU6cOMHp06dJSUm56G0jIlKoBFWHJmOhZzzcsBQajYSKD0BglBHQYgkAa9B/l8CzpoPAw8cIWyneDKq/AM0nQLft0P0QVH9OoSvXkDp1YMwYo99ZUeXrC48/Dj16uLsSuVomkxFE4uvr7koKRvny0KDB1e+nQYMGtGvXjj///JOff/4Zk8mE2WwmLS2Njz76iISEBG699VZq1KiRq/ey+/bt49VXX8Xf35/3338f34vcMVmfLWJiYjh58iQVK1a8aIiKl5eXq5YdO3aQlJRE1apV8cnjJ6MBA67d0I20NCM8a82a3G0XFxfHl19+yS233ELt2rXp3LkzkyZNIi4uDrj4Z0FfX19uu+027rjjDho2bEhkZKTrM2ZsbCwAoaGh2fZTvnx5TCYTO3fu5Pjx4+ftc9WqVQBs2rSJpKQk1+f0KVOmcOTIEQYPHuxaNzIyEl9fX/bt24fNZuPIkSOkpKRcsN46deAii69ZaWnQsKG7q8gfHh7w4ouwfj3Urg3+/gVfg4+PERI2aRLMnq3QFREREREREREREbn2XLst6kRERERERAq5VatWXVZwR1Fms9lYuXIl3bt3z7djOJ1OV6PGy3Hw4EEmTZrEihUr2LdvHwEBAdSpU4cBAwbQrFmz89aPjo7m/vvvZ9myZTRu3Jhq1aqxZs0a+vbty6xZs5gxY8YFjxUXF8ewYcO46aabOHr0KAcPHiQ9Pf2qGk+eHWCS37ZtOzPdvj20awd//w2dO0PdumeWlS9v/D12DOLizjSyev55o9G31QoDB2bfd/nyRsOw3DCZIDExlychIiIiIiIiIiIiIiIiIte81FTw8gKz2d2ViIiIiIiIyPXi8OHDTJkyhfT0dLcHrpzNZrNhs9mYNm0atWrVolu3bpjz+QNzjRo18PLyYvr06WRmZubrsa6G1WqldOnS3HPPPVitVneXc9UiIiJo3Lgxa9asKdS3+5WwWq107tyZoKAgAJKTkwGoUKECAOnp6Xh4eGCxWIiNjeWHH34gISGBrl27UrVqVYCL9jFwOBz4+vpyww03cMMNN9CrVy+mTp3KW2+9xfDhw5k6depFB2UubFJTU4mNjeXw4cNER0cTGxtLamoqZrM52/+/0+nE4XBgMpkoUaIEkZGRlClThoiICEJCQnLVL0NEpECZrVCsrnGp9IAxz5EJp3dAximwp4E9FUwe4OFthK74lgHfskZnJLnm9e0L8fHwyitFb4B6X1/o3Rvef9/dlUhe6d8fzspZuGb5+8NLL+XVvvx56aWXeOCBB3jsscdYsmQJAQEBLF68mMWLF3PTTTfx+OOPX9a+svobHz9+nI8//piUlBQefvhhOnTogMPhuOjnY5vN5grEqFix4iXDOj08PABcwadRUVF5Go65axesXg3Xcjf0tDT44AOYPv3y1k9KSuK1115jwoQJVK5cmdKlS7Njxw7uv/9+brvtNkaMGEFkZOQl+52fHc5iMplITU3l77//xtPTk+bNmwO4vjeoWLEibdq0YcmSJbzzzjuMGDECgPj4eBYuXMicOXMICAjg5MmTxMbGUqVKFRISEhgzZgyDBg2iQoUKJCYmsm7dOvbs2YO3tzcnT56kWLFiJCcnM2vWLG699dYc6/TxgXLlYM+ey7t9rhVBQdd+GEi1arB2LcyaZbwH2LwZMjMhP79i9Pc3Ls89Bw8+CMWUQygiIiIiIiIiIiLXKAWviIiIiIiIuEFmZiYbNmy45oNXnE4n//77L126dMHLy+uq97d//362b9/OoUOH8PDwoF69etSvX/+yw1dWr17NM888w99//03Tpk2pUaMGJ06c4Ouvv2by5Mm88cYbvPjii6792e12hg0bxuLFi3n99dcZMGAAgYGBnD59mnvvvZeff/6Zd999l5dffjnH43300UfExMQwb948evXqRXJyMikpKQQHB1/xbZCRccWb5to33xgNqCIjjQZ6CxfmvJ63t/HX4YC33oJPPjGu33WXcbnYNrnhdBoDJomIiIiIiIiIiIiIiIiIZHE6Ydgw43fNJ55wdzUiIiIiIiJyPdi/fz9Tpkwp1GEXmZmZbNmyhdOnT3P33Xfn6eCvOalUqRIPPvigKwCjsN02FouF5s2b06ZNG9fguNeCDh06sHXrVhISEtxdSp4xm82Eh4dTv35917x27doBsHTpUh5++OFsfRMmTpzIrFmzaNu2Ld26dcNqtV6yf8G5gy2XK1eOl19+mUOHDvHFF1+watUq2rdvD4Ddbi+Uj5mkpCTWrl3L2rVrSU5Oxmq1YrPZsNvtrnUu1l/lyJEjHDlyhA0bNuB0OnE6nVSsWJEWLVoQGRmpEBYRKfzMVgiu5e4qpBB56ilIToY33yw64Su+vtC9O3z5pTKCriXBwXDHHTBtGpz11uya1KtX3u3rpptu4quvvuKTTz7hiy++wOFwEBkZyUMPPcTgwYMpV64cNpsNi8XCqFGjiI2N5dlnnyU0NDTbfrI+C8yaNYvPP/+cNm3a8MRl/oickpLCrl278PX1JTIyMtv+LiQtLY09e/bg5eXlCorMKyNHXvuPIYcDZs+GEyegePFLrz927FjGjBlDnz59GDp0KOHh4cTHx/PKK68wefJkAgICmDRp0iXvt3OX+fj4sGjRIux2Oy1btsy2zNvbm//9739s27aNUaNG8ffff1OnTh3i4+NZsGABTz31FH/99RcrVqzg2LFjVKlShcWLF3P48GG+/vprxo0bx8mTJ7MdC6B+/fo0a9aM0qVLX/ScH3oIhg+/fvpWe3pCv37urqJgeHgYrxd33AHbt8Onn8LkyWA2Q1JS3hzD09PYX/PmMGgQ3HijcV1ERERERERERETkWmZynh3BLiIiIiIiIgViw4YNzJs3j4yCTNFwE6vVSqdOnWjSpMlV7WfBggW88MILbN++HU9PTzIzMylTpgx9+/bltddeu+T26enp3HjjjSxdupQxY8bQuXNngoOD8fDwYMuWLbRo0QJ/f3/i4+NdjeYOHjxIuXLliIqKYuPGjVitVtf+du7cSVRUFOHh4Rw8ePC8zldbt26lUaNGDBs2jEGDBtGpUyf++usvtm/fTtWqVa/4dggOhivtF9evH0yYcOb65TTILlcOvvgCOnc+05jq8GHYuhU6dTKur1oFzZqd2eaJJ+DVV6FUqTPzfvwRbroJ/PyM6126wPz5uas/IADGjcvbBrkiIiIiIiIiIiIiIiIiUvRt2QIdOhi/Y5Yo4e5qRERERERE5Fq2a9cufvjhh0IXLHIhFouFsLAw7rvvPjw9PfP9eA6Hg6VLl7Js2TJsNlu+H+9SrFYrgYGB9OzZk1JnN26+hsTExDBhwoRCcXvnBavVyhNPPEFQUFC2+X379uXHH39k8ODB3HLLLYSGhjJz5kyeeuopnE4nCxcupE2bNpcdGLJ27VrKli1LyZIlXfNef/11hg0bxgcffMDzzz+fbbDeKlWq0K1bN1544YVLDoybX5xOJwcPHmTFihXs3r0bk8mU5/e71WrF19eXli1bUqdOnWwhNyIiIkXB6NHw/POFf4B6X1/o3x9GjVLoyrVoyxZo0qTwPw6vlK+vEXb0zjv5d4x9+/aRnp5OVFSUa17W+/Osvrx79uzJFnaStTw6Opo77riDdevW8eOPP9K9e/fLOuahQ4fo27cv+/btY+rUqTRr1uyCAR5Z8w8cOED37t05deoUf/75JxUrVry6E/9PaiqEhhqBUtc6Hx8jWOTFFy++XlxcHI0aNcJut7NmzZpsn/Hj4+OpWLEiqampbNiwgWrVquWqhujoaJo1a4afnx9///03Jc5qdOBwODCbzcybN48ZM2awYMECTp48SalSpejevTsfffQRjzzyCF999RWzZs3i1ltv5a+//uLDDz8kNjaWyMhIKlSoQGRkJA0bNmT+/Pm89957vPzyy7z99tuXrC0uDsqWhbS0XJ1SkeXtbYSQlCvn7krcIzkZpk6Fn36CtWvh5EnjOTc1FS41JIXZDP7+kJlpTNeubYwDMGAAlC9fIOWLiIiIiIiIiIiIFAoWdxcgIiIiIiJyPVq2bNl1EboCkJmZyfLly2ncuPFld2I615o1a7jpppsICwvjww8/pGbNmhw8eJB3332X4cOHU6pUKR555JGL7iM9PZ2lS5dStWpVHn744WzLmjZtSr169Vi/fj0nTpxwNYpbtmwZJpOJVq1aZQtdcTqdVK1alUaNGrFmzRrWrFnjCpbJakQ3ePBgypQpwwMPPADg6viVcKWpKf+xFPAn+eho6NoVihWDSpUgPh727YOxY8+ss3Fj9m0+/9wIa6la1Qha2bvXaKx18OCFt7kcJhOcdTeIiIiIiIiIiIiIiIiIiABQqxb07g2vvmoMqCUiIiIiIiKSH/bt21ekQlcAbDYbR44c4bvvvqNv3754eHjk6/HMZjNt27alevXq/PDDDyQkJLjt9rJYLDRv3pw2bdrk+3m7U+nSpWncuDGrV68u8uErVquVzp07nxe6AvDcc89x8OBBhgwZwujRo7HZbBw9epTKlSvzxBNP0LZtW5xO52UdZ/ny5fTp04f69evTsWNHoqKiOHnyJKP/+2KpVatWAGRkZODl5cWMGTPYs2cPI0aMYMSIEXTu3JnBgwe71stvTqeTjRs3snjxYpKTk/P1fyozM5OEhAQWLFjA77//Tq1atejYsSP+/v75dkwREZG89NhjULw4PPAApKdDYXt7ZDIZg8oPHmxcFLpybapVC5580uhnmZLi7mryXokSMHRo/h4jK1Dl7OATk8mEw+HgrbfeYsuWLdlCV7KWA7z55pts2LCBPn36cNNNN13yWFl9go8dO8b+/fspU6YMYWFhF93m7OCVmJgY6tSpQ7Fixa7kVHM0ffr18/yQmgoff2yEZv2XqZOj5ORkDhw4QN26dc8LVg0ODqZ3796MHj2an3/+mWeffTZbn/ALybofly5dyrFjx3j44YcJDAzMto7ZbMbhcNClSxfatWvHqVOnKFmyJJb/Ons7nU6OHz9OWFgY4eHhADRs2JB33nkHPz8/wsPD8fPzc+0vJCSE9957j507dwLGZ7CL1VqiBHTrBj/+CA7HJU+pyGve/PoNXQGjT/6DDxoXMPr0r1sHa9bAkiWwf78RwpOebjwevLyM9xXFikGrVtC0KTRsCJGR189ziIiIiIiIiIiIiMi5FLwiIiIiIiJSwGJjYzl9+rS7yyhQaWlpHDx4kMjIyCvaftCgQZjNZr766iu6du3qml+rVi1at27NkCFDuO+++/D19b3gPnx9ffH39+f48eOcPn06W+O3U6dOcejQIerUqZOtQ9C2bdtwOp1ERUVhs9lcDeGyNGzYkDVr1rB+/XoaNWqE2WzGbDYza9YsZs+ezbRp01whLlmNJk+dOnXZ5+10Gg1r4+LOXOz2y948T506ZTTMAiOApXfvM8tmzjx/facTduw4c/39989Mr1wJsbG5r8FkAh+f3G8nIiIiIiIiIiIiIiIiIte+YcOgenV4+GGoX9/d1YiIiIiIiMi1JiYmhqlTpxap0JUsNpuNw4cPM336dO6++27MFxvJNI+ULFmSRx99lBUrVrB8+XKcTicZGRn5ftys9tzh4eF07dr1vMFYr1UdOnRg7969xMXFYXdXg/OrZLFYqFChAvUv8MVOvXr1WLhwIfPnz2fatGk4HA4qV67MPffcQ+XKlYEzAy1fSqNGjXjooYf49NNPmTVrlmsg3dDQUN566y2aNm0KgKenJwDvvfce3t7evPPOOyQmJvLtt9/Spk0bqlWrxosvvsgDDzyQB7dAzhISEpg5cyZHjhwp0OefrGNt2rSJbdu20a1bN2rWrHnZt7GIiIg79eplDNx+zz2wfj0kJ7u7IoOvL0REwA8/QL167q5G8tsbb8CMGbBvn7sryVs+PsZj2Nu7YI537vtPs9nMK6+8csH1o6Oj+frrr/Hx8eHdd9/F5zI6pGZ9Rk5MTOTYsWO0adOG4sWLA0Yoy8WCPPfv38+JEyeIioq6aP/m3HrvPUhKyrPdFXpJSbBgAVwsJ+fw4cMEBARQqVIlTp065eqznRWe0qJFCyZNmsSqVas4efLkZX0fkHX/xsTE4HQ6KVu2LJ6entjt9mz3u9lsxul04uXlRURERLZ9rF27lvnz59OkSRMaN26Mw+EgKCiIunXrnncss9ns2n7VqlUAlxUQ88ILMG9e4Xk9yy/+/vDSS+6uonAJDoYOHYzLoEHurkZERERERERERESkaFDwioiIiIiISAGLjo7G4XC4u4wCZbPZ2L9//xUFr5w6dYp169ZRsmRJOnXqBBgNzOx2Ow0bNqR9+/bMmzePv/76i27duuW4D6fTicVi4dFHH+XDDz+kS5cu9OjRg+LFi3PgwAHGjx+Pv78/3333Hd7e3q5Gccn/tULz9PTMsYNhmTJlAKMjZUZGBt7e3qSmpvLSSy/RsWNHOnXq5NpXcHAwYHR8uhxpaVCsmBFgEhoKJUoYf/Ojr9TQocYgRAATJkD//meWTZkCBw/C6tVw+jTUqWM0XMtqA/rnn/D772fWb9UKXn0VfvwR9u6FkBC4+27o3t1YbrfDRdq1XpKCV0REREREREREREREREQkJ8WKGQMYPfUULFkCGgNSRERERERE8kpqairfffddkQxdyZLVnnvJkiW0a9euQI7p4eFB69atadGiBdu3b2f58uUcP34cu92O0+nM02N5enridDqpX78+TZs2JSQkJE/3X9hZLBb69evHV199RUJCQpHrr2CxWIiIiKBXr16XDPbo3LkznTt3JjMz0zVAbdYAtgAfffQRHTp0uGCAC4CXlxeDBw/mueee491332XatGm88847NGzY0NXnISMjA09PT9auXcvatWvp3r07Tz/9NDabjZtvvpnly5czc+ZMnnnmGXx8fOjdu3ce3RoGp9PJunXr+O2337Db7W67Tx0OB+np6cyePZsNGzbQvXt3/P393VKLiIhIbpQta/xeNG4cPPsspKeDzeaeWkwmI6Ti2Wfhtdfgv2w3ucZ5eRkBJa1bQ2qqu6vJG76+8Mgj0KSJuyu5sHLlyuFwOIiLi6NEiRKuUI6cpKWlMXbsWE6ePEmlSpXYsmUL6enplClThoCAAIAcQ1ecTqfrM8iePXtwOBxUr179sgI0LseBAxAdnSe7KjKSkmDSpIsHr1gsFsxmMzabLcdg10qVKlGqVCn27t3L8ePHKVWq1EXvfzDu35SUFHbv3o2npyeVKlVyzT+XyWTKtq/MzEy2b9/O66+/TlpaGsOHDwfI1hf97ONnzS9evDiLFi2iWrVqF7lFsmvSxAju2rXrsjcpkvz94YYb3F2FiIiIiIiIiIiIiBR1Cl4REREREREpYNHR0djt9kuuV7duXbpnpVWAq9HV2YYOHeqanjVrFhs3brzoPs1mM61atSI8PJzSpUu7Gv8BTJgwgegLtMarU6cO9evXJywsDKvVSmJiInv27GHp0qWXFSTicDjYv38/bdq0ueS659q2bRtOp5OmTZuSmpqKl5cXZrPZ1disdevWzJs3j+XLl9OpUye8vb3P20fWusOGDaNRo0a8/PLLvPjii67lVquVxx9//LzGkL7/pYskJydn69yX1dgtKCgIgNOnT2P7r+X1+++/T2pqKqNGjcrWYS8iIgKAQ4cOceTIERwOB2FhYTkGuoDRsDYuzmiMena7vptuyh50kt/Cw+FCfcDWrDl/mYcH3HijcTmXzQaPPQaLF19ZLenpULnylW0rIiIiIiIiIiIiIiIiIte+Bx6AMWNg2rQL/84pIiIiIiIikltz5szJcVDPoiYzM5Ply5dTvXp1SpUqVWDH9fDwoGbNmtSsWZPjx4/z999/s2nTJlc76iu5bc1mM1arFZvNRnBwMK1ataJmzZp5NtBtUeTj48MDDzzAV199RVJSUpEJX7FYLISGhtKnT58cB7e9kLPv66zH0qRJk3jxxRdp2rQpK1eudC232WxYLBbX4MhZAyV7e3vz+OOP8/PPPzNx4kQ6d+7s2iarlnfeeQeADh06uOpt0KABDRo04NZbb2Xnzp20bt0a4JKD+l6uhIQEZs6cyZEjRwpN4FNmZib79u3js88+o1u3btSsWTNPzlVERCQ/mUzw0EPQuTPccw+sXw8pKZDHGYAX5e8PYWFGAEe9egV3XCkcGjaEJ5+Ezz83HntFXWgovP22u6u4PCVKlAC46HvWY8eO8f3332f77ADGdwDp6emUL1+e1q1bU6dOnWzLTSYTFosxZNe+ffsAqFixInB5nwkyM+HoUSNII6fuxWvWgNV67QT2XK6//7748lKlSuHr68uxY8dISkpyBatkCQ0NpWTJkhw6dIjTp09f9nEzMzP57bffCAwMpG3bthddd+DAgfj6+uLj48PRo0f5448/OHXqFJ999lmO/ecv9FjIbV97kwmGDIHHH4fk5FxtWmT4+sKgQTn/T4iIiIiIiIiIiIiI5IaCV0RERERERApYTEyM245ttVpp3759rrbp0aMHtWvXzjYvODiYhg0bUqNGDSZPnkxsbOwl93PkyJFcHTdLUlISGRkZFCtWLMeQkgoVKuDn58fevXtJTk7OMXgli9VqJTY2lmLFinHffffRpUsX/Pz8+Omnn/j444+ZMmUKP/30Ey1atACMhnZZtWdkZODj45Ntf2d37PL29iY1NZU5c+Zw5MgRhg0bRkpKCjExMZw+fdp1G73wwgs8//zz9O7dm88//5zg4OAcazWZwM/v/Plt28LChUbjyoIwfbrRUK1qVQgJMRrl/fsvTJ0KX311fh379sHkydC0qdEo3MsLYmPhr7/g44+Nba+Up6fRmFREREREREREREREREREJCceHjByJNx9N9xyizGYlYiIiIiIiMjV2LlzJ7t27cJut7u7lDxhs9n44YcfeOyxx3IVcpFXQkNDueWWW+jatStxcXHExsZy8OBBDhw4wMmTJ/Hw8LjgwKSZmZl4e3sTFhZG+fLliYiIIDw8HF9f3wI+i8LL39+fhx9+mPHjx5OQkFDoH7cWi4WIiAj69OmTJ6E5VapUoVy5cjzwwAOueUlJSaxbt442bdpk64/g4eGB0+mkZMmS3HTTTbz//vts27aNBg0auJbHx8ezZMkSAEaPHs2BAwfo0KEDbdq0wdfXl3LlylGuXDnXPs997B4+fJiIXDaAP3ToEJMnT8ZmsxW68ByHw0F6ejqzZ89m//79dO3aVeErIiJSJJQtC0uWwNKl8MEHsGCB0XcvLS1/jme1Gr9Z1asHL70E3bqBRaP7XLfeeANmzTL6Xdps7q7myvn4wPffw0W67xY5kZGRLF++nK1bt7Ju3TrWrFnDmjVr2LJlCx999BEAw4cPp06dOq4wx2PHjrF48WIqV66Mh4cHe/bsITQ0lBo1auTY/zknJhO0b2+Er9SpA3XrGs8XdetCrVqwahUkJeX+fPr1gwkTsh8nN8xm47myZcsz8+6/HyZOPHO9XDnYv//i++nWDebOzd2xAQ4cMJ6XL/QYK168OGFhYRw8eJDY2FgqVaoEnPkcFhwcjJeXF8nJya5gnMv5vJKQkMDx48cpV64cJUuWzHGdrBDP6OhoVq1aRVJSEt7e3rRo0YL+/fvTo0eP3J9wLvXpA198YQTzFPKP+rlmMkH58jBwoLsrEREREREREREREZFrgX6aFRERERERKUAZGRkkJye77fhOp5OYmBhiY2OJiYnhtttuu+j6tWrVcoWu2Gw2FixYQFxcHHXq1KFu3br4+Phwxx138Pnnn+N0Oi+6r4yMDFJSUnLdsc3b2xun04ndbs+x41dwcDA+Pj6cOnWK1NTUHPfhdDoxmUx8/fXXPPvsswwZMoThw4e7lteuXZugoCCeffZZxo0bR1RUFCEhIURGRhIYGMiuXbs4ceIEZcqUce0PIO2/1tWBgYFYLBaOHj1KjRo12L9/PytWrMBqtRIUFESFChUIDg5m7dq11K1bl5tuuokWLVpcNCTmQho1MhqpXknwysSJ2Rs5Zhk+3LjkZMwY43K5DhyAvn1zX9vlqF079409RUREREREREREREREROT60rIltGsH77wDb73l7mpERERERESkKEtNTeWnn34i80oa7hZip0+fZunSpbRr185tNZjNZkqWLEnJkiWpW7cuYAxkevLkSdLT08nMzMRms2E2m7FYLFgsFoKDgxWychn8/Px46KGHmDhxIidOnCi0j1+r1UqFChXo1atXnoUANW/enH379mWbFx8fz5NPPklgYCAff/wxTZo0cQ2+azKZsNls7NixA8A1OG+WjIwMvvjiC4KDgxk3bhyffvop3377LcOGDePhhx/Otq7dbsfDw4OjR48yc+ZMvvvuO5KTk7Fardx+++089dRT+F8iJXjv3r1Mmzat0N5nWTIzM9m0aRNpaWn06NHjsgeYFhERcSeTCdq0MS5HjsDYsTBypNFHLzExb47h7w9OpxFU8NRTULVq3uxXijYvL1i8GBo2NII2Clm23mXx8YHJk6FJE3dXkj9q1KhBjRo16NOnj2ve0aNH2bJlC+Hh4QCuUMS5c+cyYMAASpQoQXBwMIcOHaJ48eLMnDmTunXrUr58ecqVK3fRzzgWC+zaBSdPwsaNxmX5ciNUY/t2/jte/p3vhbz8cvbQlYJmtcLq1dC6dc7LfXx8qFWrFtOmTWPTpk20atUqW7BK8eLFOXHiBKdOnSIyMvKyj7tixQpMJhM33HADGRn/Z+++w6woD7ePf0/bTkd6U0EkIFWQImIXXmMJiFiiWGKL0dhNfknElmKJGjUaK1iigiUWxN5BsSKigiIqvUhftp72/nHCKgGlbBl2+X6u61zMmTPzzD0b3CuHmXnu8k0+973+OLfddhtr1qyhRYsWNGnSZOtOsJLCYXjkEejaFYqLa/TQ1S4nJ1PsZEmZJEmSJEmSJKkq+M/NkiRJklSDlixZQiwWo6ysLJDjl5eXc/fdd1e831zxSufOnSuWP/30U9577z0Avv32W7p06UJWVhZNmjShc+fOzFp/R9+PiEajLFq0iI4dO25V5oYNG5Kdnc2qVasqik5+KCsri2g0SjKZrLh58X+FQiHWrVvHhAkTKCgoqDjvZDJJKBQiHA7Tr18/dt55Zz755BMWLlxI48aN6dq1Kz169OCdd95h1qxZtGnThvLy8oqbHhcsWABA69atAWjcuDHnnnsuxx9/PDvttBP16tUjOzubNm3aMHHiRI444gi6dOnCX//61636GfxQnz6wiR9DnRcOw5AhQaeQJEmSJEmSJEmSVBtccw107w6nnAK77hp0GkmSJElSbTVx4sTtvgBhW8TjcaZMmUKXLl1o3rx50HEqhMNhmjZtGnSMOiEnJ4df/epXvPnmm7z99tskEomgI1UIh8NEIhGGDh1Kr169Npgotzo0bNiQUaNGcdttt3Hqqady3HHHMXjwYPr27UsoFOL222/nqaeeok+fPhv999CsWTOOOuooAA488EDmzp3L8ccfz5lnnklJSQm//e1vK7Zd/4zBySefzAsvvEB2djZ77LEH6XSav/3tb9x7773cdtttHHzwwZvMOWfOHMaPH19rfufE43G+/PJLxo8fz6hRoyxfkSTVKi1awJgx8Ic/wLPPwgsvwOTJ8OWXmYn/Adat++kx8vIgEsk859ehA/TvDwcdBCNGZD6Tfqhly0yxxp57wqpVmYKe2iI3F265JfN3e0fSvHnzDb4fZGVlAXDQQQdx880388EHHzBt2jTS6TQLFy7kwgsvBODwww/n2muvZbctaF5q3Bj22y/zWq+sLLO+pvXqlfm9mEpBeXmmCGNzJk2Cv/xl4/WffbZtGeJxmDHjx4tXwuEwQ4cO5aGHHuKJJ57gzDPPJBwOk06nCYVClJSUsGrVKpo1a7bBfq+++ipPP/00v/nNb+jYsSOpVIpwOFzx58SJEyktLaVXr17k5ORUjPdD69+3adOGNm3abNsJVoEOHeC66+CSS6CoKLAYVSo/Hy69NFMoI0mSJEmSJElSVbB4RZIkSZJq0OLFi7erh5Y2J+cHd8f98AGeVCpFMpmseN+hQ4fNFq/E43EWLFhE/fodWb6cildWFhx44I/fiNeoUSOaNm3KokWLWLlyJS1btiSdTlfcvJZMJikqKiInJ4eCgoKN9l+/3cKFCykpKaFJkyYUFhZWnMf64hWAwsJCGjVqVHHenTp14tBDD+Wtt97i0Ucf5cADD6y4QXLatGk89NBD7LHHHuyzzz4A5Obm0qdPn02eR8uWLcnOzmbp0qUb5NpaTZpA/fqZn92OpKAA9tor6BSSJEmSJEmSJEmSaoNWreDii+H88+Hpp4NOI0mSJEmqjebPn8/s2bM3uGe6LkkkEjz99NOcdtppQUdRNYlEIuy333787Gc/49FHH2Xt2rWBl3rEYjFatGjBiBEjaNCgQY0cs6CggD/84Q/07t2bP//5z/zhD3+gefPm1KtXj1AoxOzZswG49NJLNypeWX/P//rnF9q3b8+f//xnhg8fzu23384vf/lLmjRpUrHdQw89xPPPP0/79u0ZP348/fr1Y9GiRbz88stcdNFFXH755fTp04cmTZpscJz58+fXqtKV9eLxON988w1PPfUURx55ZLWX6EiSVNWiUTjiiMwLIJmEL76ADz+Ed96Bb76BkhIoLs6UEeTlZV4tW8LAgdCnD3Trlnk+UtqcnXfO/L3ae29YuTLz9217l5sL//gHnHpq0Em2H23atOE3v/nNBuvmzp3Lhx9+yBtvvEF+fj75+fnbPP6SJTVfzJOdDQ88kPlddsMNMHx4puBjc5YtyxQKVZVEIlOC9etf//g2I0aM4Prrr+fVV1/l0UcfZdSoURXfQ26++WYWLlzIRRddRIsWLUgkEkSjUe6++24eeeQRmjdvzu9///uKwpX1+1188cX89re/rXg2fHv/XnPmmXD//fDBB7Xj98hPCYWgfXv4/e+DTiJJkiRJkiRJqkssXpEkSZKkGlRYWLjND9+NGTOmitNs3vLly+nYsSMAXbp04aOPPmL58uX06tWL3Nzciu0aNmy42bFSqRR///tapk6Fpk2/f/XokSle+TGNGzema9euvPLKK3zxxRd07dq14oGirKwsSkpKKCwspGnTpjRu3Ljiprf11t/k1rRpUzp16sS7777LSy+9xL777kssFqvYbsqUKSxfvpx9992XTp06kUwmiUQiHHfccbz44ovcddddLFmyhGHDhrF8+XLuu+8+li9fznnnnUeXLl02OO76Qpf1y5FIhNzcXKLRKMXFxRVjb6veveHFF7d591qpvDxzM7okSZIkSZIkSZIkbYnzzoN77oHnnoNhw4JOI0mSJEmqbaZMmVLrShC21rJly1i2bBnNmjULOoqqUfPmzTnrrLN48803efvtt0kkEjWeIRQKEY1GOeSQQ+jdu3cgE9kOGzaMYcOG8e677zJ27Fi++OILotEovXr14rTTTuOAAw6o2Db935mO1xeqrH8B9OvXjw4dOvDZZ5+xcuXKDYpX7rzzTgCuuOIK+vXrRzKZpFWrVpx44okAnHTSSUyZMoXDDz+84ljLly/nwQcfrLW/b+LxODNnziQ/P5+DDz446DiSJFVKJAI/+1nmdcIJQadRXbTbbpmyhEGDYOlS2J7/L2BeHowdC0cfHXSS7V/79u1p3749w4cPr/RYX3yRKUApKamCYFvob3+Drl3h008zBRhbehqHH54pEcrLg8WL4dVXM2P9t9tym8yY8dOfZ2Vlcckll/Db3/6W0aNH89JLL9GjRw9mzJjBI488Qo8ePSq+f63/XnfssceycuVKBg4cCEA0mplubf13vB49emx74ACEw/DII5nir6KioNNUTm4uTJiQKUKTJEmSJEmSJKmq+M/OkiRJklSDysvLg46wVd5991169uxJTk4OBQUFnHHGGZvcLrqFdzWdfHKcZ57Zugz5+fkMHTqUiRMnMmnSJIYPH05WVlbF56+88goA3bt3ByAcDlNSUsKHH35IgwYN2GOPPUin0zRp0oRjjjmGBx98kL/+9a/MmTOHvffem2QyySuvvMLEiRPZZZddOOmkkyrGAWjTpg333HMPf//73xk/fjwTJ04knU6zxx57MG7cOI4//viNyl5+uLy+YOVnP/sZK1eu3KDsZVsdfzy8/TasW1fpoWqNNm2gVaugU0iSJEmSJEmSJEkBSqch/i2UfgjlX0JqHaQLIVUK4TwI14NwAWR1hZw+ENuxL7BlZ8NNN2UKWA44IDNBzdZYtQo++ggWLMhMbFNaCqkU5ORkXo0bQ69e0K4dBDBXqCRJkiSpGhUVFTFnzpygY1S7ZDLJ1KlTNyiBUN0UiUTYb7/96Nq1K6+99hpfffUVQLWXsMRisYp774cMGUKDBg2q9XhbYq+99mKvvfaiuLiY7Ozsivv91z8T8PXXX7N8+XL69etXMRHv+mKVdDpNeXk5+fn5RCIRvvrqKzp16kQ4HGbhwoW88847ZGdnc8wxxwCZ5woSiQTRaJQmTZoA8MYbb1T8N5dKpRg/fnyte87kf8Xjcd5//306d+5M+/btg44jSZK0XWvXDqZNgxNPhDfegOLioBNtKDcXGjTIlCEMHhx0mh1PUVHmtoCasv/+cO65UFYGv/wlbM1Xk8aNv1/u0AFOOSVT1HPwwfDOO9uWZ0sKZ0aNGkWjRo249tpreeKJJxg7dizZ2dkMHTqUP/3pT3Tr1o10Ol3xLPdhhx3GYYcdtm2BtlMdOsAzz8DPf779/Q7ZUrm58PDDmdIfSZIkSZIkSZKqksUrkiRJklSDKvNAzL333rvRulNOOaUycTZr9erVjBs3jkMPPZS2bdtWrF+xYgXFxcUV60q25G42IJGIb1OOQw45hG7duvHvf/+bjh07MmLECOLxOE8//TQ333wzPXv25LTTTqt4oOmLL75gn332oXPnzsycOZNEIkEsFuPggw9m/Pjx3HXXXTz11FNMmDABgAYNGjBy5Eguuugi+vbtWzHOeu3bt+eGG27gzDPPJJ1O06hRI5o2bVpRAPPDopUfEwqFqqR0BTI3H559dpUMVSsUFMCllzpZkSRJkiRJkiRJknYwybVQ9BKUTIWSN6HsMyANoWimdIXUJnaKZkpY0uUQyobs7pC3D+T2h7wDIZxTwycRrP/3/+C22+Dmm+Gii358u8JCePdd+OCDzARHH32UKV7Jy4Nk8vsXQDgMkUjmlUhkrmN26wb77AN77QX9+0Pr1jVzfpIkSZKk6vHhhx8GHaFGpNNpZsyYwSGHHEJ2dnbQcVQDmjVrxqhRoygqKuKjjz5i6tSpJBKJKi/+yMrKIi8vj4EDB9K9e/ft8u9XXl4e6R/MaLz+mYCXX36Zyy+/nF//+tecccYZ7LTTThXPFoRCIT766CMmT55Mq1at6NOnD5ApUMnPz2f33Xdn5cqVLFq0iA4dOgAQjWYe5V+yZAnRaJSGDRsCmf/+Jk+ezJo1a2rojKtXIpHgscce49xzz62y5yYkSZLqqqZN4dlnM+Ump58OpaVbV3hRXXJz4YQT4IYbID8/6DQ7ppKSmiteadAAxo3LXP++7DKYPn3z+6TTmeKgxx+Hzz/PFMUMHJi5Fp+fn3kW+O67t71Mo7R0y7Y7+OCD2Xffffn4449p0KABHTt2rCjV/N/nw+uq/fbLFJccc8yWFdZsT/Ly4PbbwR5gSZIkSZIkSVJ1sHhFkiRJkmqJ+fPnB3LcpUuXcu+995Kfn0+DBg0oKipizZo1nHDCCRtsU5123XVXxo4dy9FHH82f/vQn7rzzTgAWLVrEkCFDuOaaa6hfv37Fg09NmjQBoHnz5sD3DytFo1FGjhzJwIEDWbZsGaFQqKJEJf+/d4L+2E110WiUn/3sZ9V6nlsqJwdOPTUzQVB827psapVUCo49NugUkiRJkiRJkiRJUg0pnQGrboS1j0AotnHJyk9OtJKA1Nr/blcKJW9BydsQzod0Chr+ChqdC1k7V+MJbF9uvBEGDIDjj4eWLTf8bMaMzOePPAKx2MaTGm3pvJfvvgvvv5+ZSKa8HPr2hUsvhaFDMwUtkiRJkqTaI5VKVZRR7AhCoRCffPIJffv2DTqKalB+fj6DBw9m0KBBfPXVV0ydOpUFCxaQTqcJh8NbVcQSCoXIysoikUgQi8Xo0KEDAwYMoG3bttv9ZLebyterVy923313brjhBqZNm8aIESPo3bs3u+22Gw899BA333wzAMceeyzNmjUjlUoRDodp2LAhffv25d577+Wuu+7isssuqyicmTFjBpMmTSKRSFSs++6773jrrbfq1O+a0tJSXnjhBX7+858HHUWSJGm7FwrBqFGZ8oSTToI33oDi4mCy5OZmSjgeeQSGDAkmgzLKyzPP09aEq6+Gtm3hzTfhuuu2bJ9586B37w3XvfgiLFoEd9yRef+zn8Euu8DXX299pq15XjorK4t+/fpttH57/x5alQ4/HO6/H048sfaUr+Tmws03ZzJLkiRJkiRJklQdLF6RJEmSpBqUlZUVdIRtVlRURFFREQDt2rVj550zE/Gk02lmzZq1RWPEYrFtPn6fPn2YNm0ad955J59//jnZ2dn07NmT/fffn06dOgHf3xDXtm1bUj+4u/B/b5Rr3bo1rVu33uRxastNdeeck7kRsa4Xr0SjmRvo/tuLI0mSJEmSJEmSJNVN6XIofAJWXAPlX0A6DiQgXRWzYyS/L2NZdRus/hfk9IUml0L+UAjV7WaQTp3gV7+C3/8exo3LTFbzxBNwzTXwxReZa66JROUnIkmlYO1/f8xvvQUffww5OXDeeXDaabDTTpU8EUmSJElSjZg9ezbJZDLoGDUmHo8zZcoU9txzz1pzH7WqTjgcZrfddmO33XYjnU6zZs0aFi9ezIIFC5g7dy7fffcd5eXlhEIhwuEw6XS64pWTk0Pz5s3p0KEDrVq1olWrVhQUFAR9SpXWt29fxo8fz80338w///lPnnnmGVq0aEFxcTErV64E4KSTTuLss8/eaN8//elPzJgxg2uuuYbvvvuOvn370qhRI66//no+/PBDcnNz6dGjB6lUikcffbROla4AJBIJpk+fzh577EH79u2DjiNJklQrNGsGzz4LEyZknhktLYXCwpo5dl5e5hrn6NFw/fU+w7k9yM6GcLhmjtWmTebPffb58bKXceMyr549Yfr0Hx9rypQN3zdvvm3FK7X4EfzAHHUU1KsHw4cHV960pXJzM0UxRx0VdBJJkiRJkiRJUl1m8YokSZIk1aCaKF5p0KAB5513XsX7K664YoPPO3fuvMn92rVrR05ODgBz5sypeIjnhBNOYN68eSxdupREIkGbNm0YMGBAxYN1H3/8McuXL9+ibJUpXgGoX78+F110UaXGqCt23RX23BMmTw46SfWKxTITEUmSJEmSJEmSJEl1VuF/YPGpkE5Aurpn0SmHNFDyFiycBpEG0OohyNunmo8brD/8ATp3ht/9Dm6/HdLp6p+wqLAw87r6arjySvjlL+HGGzOTnkiSJEmStl8zZsygvLw86Bg1qri4mFWrVtG4ceOgoyhAoVCIhg0b0rBhQ7p06VKxPp1Ok0wmicfjhEIhYrEY4XC4Thf17LTTTlx11VWMGTOGe+65h+eff55kMkmTJk3Yc889OeWUU8jNzQUy5TWQKR1p3749EyZM4Oqrr+ahhx7iqaeeIisri0QiQTKZpFOnThxwwAFMnjyZNWvWBHmK1SaRSPDYY49x7rnnVvr5EUmSpB1FKASjRmXKCCZNgmuugQ8/hGQS4vGqP15BQeaa5YUXwskng18Ftx+5uZm/D9ur3r1hxoyN/17uvfeG7xcv3rbxs7O3bb8d3SGHwKuvwi9+AatXQ0lJ0Ik2lJOT+b3z6KOw775Bp5EkSZIkSZIk1XUWr0iSJElSDapXrx6RSIRkMhlYhmOOOWaT6/fff/+K5ZtuuqniQZ7GjRuzyy67bHKf2bNnM2nSpC06bjgcpn79+luZVj/ld7/L3FBbVBR0kuoRCkH37pkJkCRJkiRJkiRJkqQ6J7EclpwKRS9Durjmj59eB4l1MH8oNDgRmv0dwvk1n6MGrFqVmTzouusglarZY6+f1OTf/4ZnnoGHH4YfXJ6XJEmSJG1nFi5cGHSEGhcKhVi8eLHFK9qkUChENBolGt3xHkmPRqOcccYZnHHGGRQWFlLvB426qVSqonQlnU5X/Hzat2/PXXfdxQ033MDHH39Ms2bN+M1vfsPSpUs54YQTSKfTTJ48mXh1zKC9nSgrK+PTTz+lV69eQUeRJEmqVSIROOywzGvOHLj5Zrj3XgiHobwcSku3bdxoFPLzM/vvvTdccgkceGBmXG1f8vOrvnhlzBi4/PLM8rhxmbIdgHvugddf33j7yy77voznoYfgvfdg/T+VnHNO5u/Ov/8NU6Zk/k4NGgQXXfT9/u+/D99+u21Z8/K2bT/BXnvBV19l/rcYN277KV/Jy4MRI+DWW8EpBiRJkiRJkiRJNWHHu8tNkiRJkgLUsmVLotFooMUrW2vatGl06tSJRo0akZOTQ1lZGYsXL2b69OnMmDFji8eJxWK0atWqGpPueP7f/4M+feDttyGRCDpN1cvJgbvuCjqFJEmSJEmSJEmSVA0K/wOLT4ZUCVAebJZ0Cay5HwqfhtaPQN4+weapQul05prjBRdAWVnNl678UGlp5nXYYTBqVGaipIKC4PJIkiRJkjYWj8dZu3btZrfr0aMHRx55ZMX7K664YqNtxowZU7H85JNPMn369J8cMxwOs/fee9OyZUtat269QcHDuHHjmDt37ib3a9CgAYMHD2bXXXeloKCAsrIy5s+fz9tvv838+fM3ey4A5eXlLFiwgK5du27R9tKOqF69eqTTaUL/nQV5fenKunXrOP300zn88MM55phjNth+8ODBXHfddbz22msMHDiQ0aNH89lnn1WMUVfF43EmT55Mz5496/y5SpIkVZddd4V//AOuuQamTYMPPoA338yUYCxalCkzSKczr1Qq82c4/P2rtBRyc6FHD9h3X+jbN/Nq1izoM9NP+dnPMte1a8LEiZtef9553xevvPgi3Hffhp+3aQOXXrrpfZcuhZNO2vZMdjdWTl4e3HYbHHts5p6E1auDK2DJycncD/Hvf8PBBweTQZIkSZIkSZK0Y7J4RZIkSZJqUIsWLYjH41u07fTp0zf7gN2mHtJbs2bNJtf/1D4/5c033+TNN9/cqn02JZFIWLxSxUKhzE1nnTolSCTq1lf8vDy45BLYY4+gk0iSJEmSJEmSJElVKFkIi0+AopcgXRx0mu+lSyBZAvOHQoPR0PxmCMWCTlUpCxdmJhP5+GMoKgo6zfeKi+Hhh+HZZ2HCBBgyJOhEkiRJkqT1li5dSiwWo6ymZjn9gVgsxn777bdV+7Ro0YITTzyR3NzcinXRaJTdd9+d3Xbbjaeffnqz96Ov92PFLpK+t6kSkdWrVzNt2jTeffddZs6cyUEHHUSvXr1YsWIFt9xyC3//+9/ZY489+NOf/kTTpk155JFHKC8PuIi5BhQWFrJw4ULatGkTdBRJkqRaLScHBgzIvM45J7OuuBimT4f58zMFKyUlkExmilZycqBRI+jZE1q0CDS6tkGrVpCVlfnfdXv0t7/BnDmZIo0OHTJFPvE4fP115vr3DTfA8uXbNnZeHgweXKVxd1iDB8NXX8FFF8HYsZl1NfV3Kjs78+z7yJFw661Qv37NHFeSJEmSJEmSpPXq1qyskiRJkrSdy8rKIj8/n8LCwqCj1LisrCzy8vKCjlHnrFz5CdHoPUQifyOZzN38DrVAKATt2sEf/hB0EkmSJEmSJEmSJKkKJVfA3CEQ/wrSNT+B6xZJl8Ca+6D8S2gzEcK18xrk7NkwaBCsWgWJRNBpNlZamnkNG5aZ6GTUqKATSZIkSZIAFi1aRDKZDOTY6XSahQsXsnjxYhYuXMgRRxzxk9uHQiFGjBhRUbry5Zdf8uGHH9K+fXsGDhxIOBzm0EMPZe7cuaxevXqzx//uu+9Ip9ObLJaQ9OPatGnD2LFjueKKK7jqqqu46667iEQiFBYWsnbtWvr06cO//vUv+vTpw8KFC1m7dm3QkWtEIpHg7bff5uijjw46iiRJUp2Tl/d9GYvqllAIuneHyZO3ft/77su8/tcVV2ReW2rnnX/8sy++gKuvzryqWiQCffpU/bg7qrw8uO02uOwyuOMOuPnmTElOdU1vUK8ehMNw5plw9tnQtm31HEeSJEmSJEmSpM0JBx1AkiRJknY0rVu3DjpCIFq0aBF0hDonmUzy73//m9zcR+jSpYhoHalXzcmBRx+lzpyPJEmSJEmSJEmSRGIxfLsnlM/efktX1kuXQMk7MG8IJKtp1o1q9Mkn0K8fLF++fZau/FBJCZx8Mtx5Z9BJJEmSJEkA8+bNIxHQl8ny8nLuvvtunn32WT7++OPNbt+pUyeaNm0KQGlpKY8++ihffvklL730EnPmzAEgFovRt2/fLTp+KBRi1apV25xf2pH179+f5557jmnTpnHcccdx0EEHccYZZzBu3Djeeust+vx39uB33nknsN8xNS2dTjN79myKi4uDjiJJkiTVKkOGZEpIdjSlpdC1a9Ap6p4WLWDMGFi6FO6/H/r3h9xcyM+v/Nj5+ZmCl1694K67YNky+NvfLF2RJEmSJEmSJAXLKUwlSZIkqYa1b9+e2bNnk0wmg45SY8LhMB06dAg6Rp0TiUR4/fXX6datKw880JTOnbf/iYM2Jy8PLr0UunULOokkSZIkSZIkSZJURZIr4NsBkFgI1JILeukSKPsE5h8A7d6AcG7QibbI55/D4MGwdm3QSbZcSQmcfz6Ew/CrXwWdRpIkSZJ2bMuWLQs6whbbeeedK5YXL168QZnD/Pnz2XXXXQG2+B7ucDjMihUraNy4cZXmlHYkPXr0oEePHiSTSSI/mCk5lUoRj8f54osvSKfTASaseR9//DEDBw4MOoYkSZJUa/Trlym0qE3XvKtChw6QlRV0irorGoUjj8y85syBN9+EKVPg7bfhq68gJwdSqUwBzv9OfxCJQHZ25s/SUth5ZxgwAPbeO/PaffcgzkiSJEmSJEmSpE2zeEWSJEmSalj79u0Jh8M7VPFKNBq1eKWKpVIpli9fzuLFixk6dCitW8PNNy/i9NObkExmBx1vm+TmZiZB+r//CzqJJEmSJEmSJEmSVEWSa2HuYEgsptaUrqyXLoOyT2HBYdD2OQjFgk70k775JnO9sbAw6CRbr7gYzj0XGjaEo44KOo0kSZIk7bh+WF6yNcaMGVPFSTavYcOGFcvr1q3b4LMfvt/SIpV0Ok08Hq+SbNKOLhKJkE6nCYVCQKbYaNGiRUQikW3+PVMbJRIJvvrqK4tXJEmSpK2w555QVhZ0ipoVCsGgQUGn2HHsumvmdfLJmfeJBMycCR98AEuXZu5fKCqCdBoKCjLPfjdrBr17Q9euFuRIkiRJkiRJkrZvFq9IkiRJUg1r2bIl9evXZ8WKFUFHqTE5OTm0bds26Bh1SjgcpnHjxjRv3pz3338fgGbNPiKZvJ9Y7CHi8dr1lT8nB3r1gqeegmjtii5JkiRJkiRJkiRtWjoNC0dC/GugPOg02yZdAiXvwNLzoMU/g07zo4qLYcgQWL0682OvjUpKYPRo6NAhM5mOJEmSJKnmJZPJoCNssawfzHL5v7l/+D5rK2bD3JEKIaTqtr50Zb1FixZt0X9jPXr04Mgjj6x4f8UVV2y0zQ/Lnp588kmmT5/+k2OGw2H23ntvWrZsSevWralXr17FZ+PGjWPu3Lkb7bP33nvToUMHmjZtSm5uLpFIhJKSEpYuXcqMGTM2e8z1lixZskXbSZIkScpo1Qq6dIGPPw46Sc3Jz4eTTgo6xY4rGoU99si8JEmSJEmSJEmq7ZzKVJIkSZICMGjQIJ5//nnKy2vp5DpbIRaLMWjQoI0eHNK2S6fThEIhotEo3bt3Z+zYsTzwwANMnDiRHj2+5Le/jXL22WlKSmrHzzw3F7p2hRdegOzsoNNIkiRJkiRJkiRJVWTtQ1AyBdJlQSepnHQxrBkL9Y+FvL2DTrNJF14Iy5dDKhV0ksopLoaRI2HWLK+dSpIkSVIQtrV45d57791o3SmnnFLZOD/ph/ehR6MbPir8w/dber96Op2uVcUzUm0zd+7cwP4bi8Vi7Lffflu1T58+fWjYsOEG6woKCigoKGDXXXelZcuWPP/885sdp7y8nOLiYvLy8rbq+JIkSdKO7NJL4fTTobAw6CQ1o3Fj2GefoFNIkiRJkiRJkqS6IBx0AEmSJEnaEXXr1o10Oh10jBqRTqfp0aNH0DFqvWQyyT/+8Q8AQqFQxUNX559/Pi1btuTaa69l/vz5tGjRgpNPhvvvD5GbG2TiLZOXB/37w5tvQkFB0GkkSZIkSZIkSZKkKpJYAkvPgnRR0EmqRroEFo2CVHHQSTby1ltw331QUhJ0kqqxbBn84Q9Bp5AkSZKkHVMkEtmm/ebPn7/Rq7qtXr26Yrngf27C/eH7lStXbtF4oVBoowIXSVVn8eLFgR07nU6zcOFCPvjgA5566qkt2mfevHm88sorTJgwgfvuu4+nnnqKFStWVHy+5557btHvjGg0yqJFi7Y5uyRJkrQjGj4cQqGgU9SM/Hy4+OId53wlSZIkSZIkSVL1snhFkiRJkgIQi8Xo2bMn4XDd/loWCoXo2rUr2dnZQUep9Q488EDOP/98/v3vfwPfP9jZoUMHTjjhBL7++mumTp3Ke++9x4wZMzjqKHjqKahfP01WVpDJf1xeHvziF/DCC9SKkhhJkiRJkiRJkiRpi6TTsOhESJUGnaRqJVfBsouCTrGB4mIYNarulK5A5pxuuw3efz/oJJIkSZK046lNxSPffPNNxXLLli03yN6+ffuK5W+//XaLxrN4Rao+paWlFBcHV2hcXl7O3XffzbPPPsvHH3+8Rfv85z//YfLkycycOZNvv/2Wjz/+mJdffrni80gkQiwW2+w48Xjc4hVJkiRpK2VlwZlnst0+G1yVUik48cSgU0iSJEmSJEmSpLqibs/wK0mSJEnbsb322qvOF69Eo1EGDBgQdIxa7+CDD+aNN94gFAoxceJEEokE6XSaVCpFQUEBF154ISNHjqRRo0asWbOG6667jk8//ZSDDoLZs0MMGlRKNFoW9GlUyM6GRo1gwgR48EHYguetJEmSJEmSJEmSpNpj7b+h5G0gHnSSqpUugTXjoPitoJNUuPBCWL066BRVr6QEjj4ayrafy7ySJEmStEPIquYZTRs0aMCYMWMqXv+rc+fOFa8fateuXcX69eUos2fPZsWKFQBkZ2dz9NFHs9tuu3HIIYfQoUMHIFN48MEHH2xxvuo+f2lHtWTJki0qKdlehcNhGjduTK9evSrWLVq0iJItaENOpVLMnTu3OuNJkiRJddLZZ0MdfwSdaBRGjYL69YNOIkmSJEmSJEmS6opo0AEkSZIkaUfVpEkTdtttN7744guSyWTQcapcOBymXbt2NG/ePOgotdovfvEL3nzzTS6++GJeeuklHn30Uc455xwGDhxIKBQilUqx0047ceONN9KwYUMeffRRHnroIWbNmsXo0aOpV68e+fmPkUjkEYuNJRTKpbw8uPPJy4NDD4U77siUr0iSJEmSJEmSJEl1SrIQlv4a0kVBJ6ke6RJYdBzsOhdCwc7y8v77cP/9mZKSumjZMrj6arjqqqCTSJIkSdKOo1WrVixZsiSw4x9zzDGbXL///vtXLN90002sWbOGdDrN448/zoknnkhOTg6dOnWiU6dOFdul02kmTZrEqlWrtujYiUSCZs2aVe4EJG1SUVER6XR6m/bdVElTTWnevDlnnnnmButSqRSzZ89m0qRJWzxOUVEd/bdSSZIkqRq1awf77gsvvwyJRNBpqkcsBhdeGHQKSZIkSZIkSZJUl9TxXntJkiRJ2r79/Oc/JxaLBR2jWsRiMY488sigY9RqJ554Is888wxXXXUVY8aM4bjjjiOVSnHzzTdTWFhIOp0mHA6TSqVo1KgRf/vb37j22ms54ogj+OCDDzjnnHM46aST+OijD7n44nYsWJDLAQdAfj6EQjV7Lvn5maKV8eNhwgRLVyRJkiRJkiRJklRHrX0Q0qmgU1Sv5BooejHoFPz5z3W3dAWguBj+8Q8oKws6iSRJkiTtONq2bUtWVlbQMbbY4sWLueOOO/joo49Ys2YNyWSS4uJivvjiC8aNG8fHH3+8xWPFYjHq1atXfWGlHViijs2SHAqFiEQiW7x9PB6vxjSSJElS3XXXXZCdHXSK6pGbC2ecAd26BZ1EkiRJkiRJkiTVJaF0Op0OOoQkSZIk7ci++OILHn/88Tr1MEksFuPwww+nm3e8bbPf/OY33HbbbVx++eWceeaZNGvWjNWrV7P//vuzbNkyXnvtNTp16kQ6nSYUCpFKpQiHv+9XfeONN1izZg3pdJrdd9+dzp07A5BOw9tvw9//Ds89l9m2tLR6ziEUgrw82GknuPhiOOEE8HlMSZIkSZIkSZIk1VnpNHy9C8S/DTpJ9cvbD9q9Gtjhly2D9u2r71rn9qKgAO64A447LugkkiRJkrRjWLp0Kffeey/l5eVBR6lx7du356STTgo6hlQnffjhh7zwwgtb9MxIjx49OPLIIyve33vvvRttc8opp1QsP/nkk0yfPn2r8owZM6Ziedy4ccydO3eT28ViMVq0aEE0GqVhw4b07duXli1bArBu3Tr++c9/UroF/0DXoEEDzjvvvK3KKEmSJCnj7rvhvPOgqCjoJFWrbVv48kvIyQk6iSRJkiRJkiRJqkvCm99EkiRJklSdOnfuTMeOHYlEIkFHqRLhcJh27drRtWvXoKPUWhdffDG33XYbv//97znjjDNo1qwZqVSK3NxcBg0axKJFi7j66qtJJBKEQiGADUpXAIYMGcLhhx/OEUccUVG6ApkylEGD4IknYO5c+OMfoWnTqi1EycnJvH7+80y5y9dfw69/bemKJEmSJEmSJEmS6riSKZD4LugUNaPkHSj/NrDD33ln5tpnXbduHVxzTdApJEmSJGnHsdNOO5FIJIKOUeNCoRDt27cPOoakTZg/f/5Gr5oSj8eZP38+33zzDdOmTWPcuHEVvyMLCgro0qVLjWWRJEmSdlSnngq9e0M0GnSSqpObC48+aumKJEmSJEmSJEmqehavSJIkSdJ24LDDDiMWiwUdo0rEYjGOPPLIikIQbZ2SkhLq1avHueeey5lnnknz5s2BzAON2dnZXHrppbRt25YpU6ZUPDSVSqW26VjNmsEf/gBLlsBDD8Fpp8HPfgaxGBQUQH7+5seIxaB+/cyfzZrB0KFw9dXwzTfw9NMwePCOMeGRJEmSJEmSJEmSxMrrIF0cdIqakU7B6n8GcuhkEv7xDygpCeTwNe6rr2D69KBTSJIkSdKOIRwO07hx46Bj1LisrCxat24ddAypzopGo7Xq+Yroj8zonE6nSafTFe9zc3MrNZ4kSZKkzQuFMs//ZmcHnaRq5ObCGWfAXnsFnUSSJEmSJEmSJNVF3qkkSZIkSduB3NxcRo4cycMPP0wikQg6zjaLRqMceeSRFBQUBB2l1srNzeWiiy4ikUhQv379ivWhUIhUKkWLFi34xS9+wc0338zYsWO58sorCYcr16saicDPf555ASQSMHMmfPghvP02zJqVmbSopCQziVFOTubmxsaNM8Uqe+4JvXtDo0aViiFJkiRJkiRJkiTVXomlUPQikN7spnVDOay+A5peDeGaneHl2WehrKxGDxmosjL4+9/h/vuDTiJJkiRJO4Z27dqxYsWKDcoF6rpEIkGrVq2CjiHVWbFYrNqLVxo0aMB5551X8f6KK67Y4PPOnTtvcr927dqRk5MDwJw5c0gkEvTp04devXrx2WefsWLFCkpKSmjQoAF9+/YlFotV7LtgwYItymbxiiRJklQ5bdrAP/4B554LxcVBp9l24TDstBP89a9BJ5EkSZIkSZIkSXWVdypJkiRJ0nZil1124YgjjuCpp56qleUr0WiUYcOGsfvuuwcdpdbLy8vb5PpwOEw4HOboo4/m5ptv5sEHH+TYY4+lS5cuVXr8aBT22CPzOumkKh1akiRJkiRJkiRJqpsKnwDCQaeoYSEofg0KhtboUf/1LygsrNFDBiqZhEcfhbFjIRIJOo0kSZIk1X29evVixowZxOPxoKPUmBYtWlBQUBB0DKnO2h7++zrmmGM2uX7//fevWL7ppptYs2YNAM2bN6d58+Y/Ot7777/PvHnztujY9erV24qkkiRJkjbllFPgk0/g7rtrZ/lKKAQNG8Jrr8F/ux8lSZIkSZIkSZKq3I72hKckSZIkbde6devGIYccQjRau3oyY7EY++23H7179w46SrUpLS1lzZo1rFixgqVLl/Ldd9+xevVq1q1bRzqdrtEsAwcO5JxzzuHbb79lypQpNXpsSZIkSZIkSZIkSZtQ/Caka+HsJpWRKobS9zZaPXnyZLKzs4nFYsRiMbKysjZ45eTkEIvFNpiY8bvvvuOee+5h+PDh7L777tSvX59WrVpx+OGH8+yzz24w/vvvV/uZbXeiUZg1K+gUkiRJkrRjaN269Q5VEpCVlcWgQYOCjiHVaS1atKhVZU7ffvstH3zwAUuWLKGoqIhkMkk8HmflypXMmDGDBx98kEmTJm3RWJFIhPbt21dzYkmSJKnuC4Xgpptg+HDIyws6zdarVw/efBN22SXoJJIkSZIkSZIkqS4LpWt6dlhJkiRJ0mZ9/PHHPPvssyQSiaCjbFY0GuXggw+mb9++QUepMuvWrWPx4sUsXLiQuXPnsmTJEsrLy4lEIoRCIUKhEOl0eoNX06ZNadeuHW3btqVly5Y0adKEUChUbRkff/xxRo4cSbt27Xj55Zfp2LFjtR1LkiRJkiRJkiRJ0mbM2QXi31TRYCEoOAzqHw+5/SDSHNJxSCyE0g+hcDysm7j5YXbfzC3CS34Dq/9Zuah5+0O7VzZYNW/ePO6++25SqVTFtdX1Pv/8c5588kl22203Zs6cWXFN9bLLLuPqq6+mdevWDB48mBYtWjB//nyefPJJQqEQF154IX/9619Zvhxat4by8q2POno0jBv3/fstvZx76KFw9tnQty/Urw/Ll8Prr8Nf/gKffbbhtq+9Bvvuu/kxO3SAuXO37PgABQVw662Zc5AkSZIkVb+PPvqIF154gfJt+QJay+Tk5HDxxRcTDoeDjiLVaTfccAOFhYVBx6hx2dnZHH300ezi7MqSJElSlUgm4cQT4cknobg46DSbFwplrrO/+ir07h10GkmSJEmSJEmSVNdFgw4gSZIkSdpYz549yc7O5j//+Q/xeDzoOD8qGo1y2GGH0b1796CjVNqaNWt4//33mTZtGmVlZUSjUeLxOKlUqmKbHy7/r6VLl7J06VKmT59OOp0mlUrRsWNHBg4cSNu2bau8hGXEiBEcf/zxTJgwgWnTplm8IkmSJEmSJEmSJAUlVQrx+VUzVqQZtJ4AeUP+54NciNSH7C7Q4JfwZUNIramaY1ZG6ccbrWrXrh1XXnnlJjcf/d/mkNNPP32Da6jdu3fn+eefZ7/99iMSiVQUtnz66afsvffeXHvttYwaNYqlS3uSk7NtxSvb4i9/gd//fsN1rVrBccfB8OGZ13PPbf24W3sbwLp18PbbFq9IkiRJUk3ZY489eP7554OOUe0ikQj9+vWzdEWqAa1bt2bWrFlBx6hx8Xicli1bBh1DkiRJqjMiEXjwQTjnHBg3DoqKgk704yIRaNQI3noLdt896DSSJEmSJEmSJGlHYPGKJEmSJG2nunTpQpMmTXj00UdZs2bNdlXAEovFKCgoYOTIkbX6IZh0Os3XX3/N22+/zdy5cwFIJpMb/Lm1yn8ww88XX3zB119/TX5+PgMHDqR79+5kZ2dvlGFrS1lSqRThcJgRI0bw73//m+uvv57hw4cTDoervOBFkiRJkiRJkiRJ0maUfQLhPEitrdw4oVxo+wLk9My8TydhzThYNzFTshJtCwXDoN7wrRu3dBosPWfj9eVzKpcXIL0OEt9BdKfNbrpmzRqeeOIJsrKyOOmkkzb47Kijjtpo+1AoRPfu3Tn22GO56667eO211ygu7klxceVjb4n+/TcsXfnTn2DqVBg6FC68EHJy4IEHoFMnWLUqs80550CDBhuPdemlcNhhmeUpU2DRoq3PM2XK1u8jSZIkSdo2sViMHj168NFHH5FKpYKOU6323HPPoCNIO4T27dsze/bsbX5OobbKzc0lNzc36BiSJElSnRIKwS23wC67ZK5jl5bC9vbPF/n5mWvpTz4J7dt/v37989GSJEmSJEmSJEnVweIVSZIkSdqONWvWjLPOOou33nqLyZMnk0gkgo5ENBplr732Yt999yUSiQQdZ5ukUik++OAD3nrrLcrLyzcoS6lq8Xic1atX89JLL/Hiiy/SvXt3DjjgAPLy8gAqilK2poBl/U2F+++/P/379+ePf/xjrf3fQpIkSZIkSZIkSar1Sj+EdLzy4zT67felKwCLjofC8Rtus/Z+iHWC1Fa0j6TWQEk1tXaEcjLnXzB0s5s+8MADFBcXc8wxx9C4ceMtPkReXh6hUIh0Os3rr0NNXTY/4ojvl994A66+OrP88suZEpXddoMmTWD0aLjppsxnn3668Tj168OQId+/v/76bcszezYkk+ClYUmSJEmqGf379+fjjz+us8Ur4XCYTp06Ua9evaCjSDuEVq1aEY1Gd7jilZYtWwYdQZIkSaqTQiG44AI49FA4+miYMweKioJOBeEwZGfD5ZfD+edvfH07HA5XPNOdTqfJzs6u+ZCSJEmSJEmSJKnOsnhFkiRJkrZz4XCYIUOG0KVLFx599FHWrFlDPF4Fk/ZspVgsRkFBASNHjqzVD7+sWLGCRx99lJUrV9boz3H9sT7++GM++ugjvv32W7777jt22WUXTjrpJHr37l2x7ZaUsKRSKerXr89rr73mjYWSJEmSJEmSJElSkEo/hHRJ5cdpMPr75aJXNi5dWS8+e+vGze4DHZdCpCEkvoOSt2Dl9ZnclZUqgbLPtqh45Y477iCdTnPmmWdu8fBlZWU8/vjjpNNpDj74YK67rjJht06jRt8v/+8ENevWfb+8337fF69syumnZ8pXAL78Ep56atvyZGVlJsvZbbdt21+SJEmStHWaNGnCgAEDmDp1aiD3ble3aDTKoYceGnQMaYfRsmXLHa50JRaLsZv/mCVJkiRVq86d4aOP4Prr4YoroKwMguqQzcqK06VLjAkTMte10+k0kHlWevXq1XzxxRe8/PLLPPHEE6TTaRo3bsyAAQMYPXo0HTt2DCa0JEmSJEmSJEmqU8JBB5AkSZIkbZlmzZpx1llnccABB1BQUEBWVlaNHDcrK4v8/Hz23Xdfzj777FpbupJKpXj77bf517/+xbJlywJ7ADL13zsWW7duTdOmTbnnnnvo168ff/zjH5kxYwYAoVDovzcUbmz9+nA485Xe0hVJkiRJkiRJkiQpYKm1lR8jlAfZu3//vujFyo+5XqQeRJtBKAtiraH+MdD+Hag3vAoGj0O6aLNbvf3228ycOZMuXbowePDgLR79jDPOYMGCBZxyyil069aN4uLKZN06M2d+v7zffrDvvpCTA0ceCT16fP9Zhw4/PkYkAuee+/37G2+EH7kUvFnhMBQWbtu+kiRJkqRtM2TIEOrVqxd0jCoXi8X4+c9/TkFBQdBRpB1GLBZjjz32IBQKBR2lxqTTabp37x50DEmSJKnOi0Tg0kth2jTo3h3y86Emv3rEYuVAMc2a3c5bbxWzvn9x/fefadOmcf3113PMMcfwpz/9ia+//pq8vDzWrFnDn//8Z4YOHco999xTc4ElSZIkSZIkSVKdFQ06gCRJkiRpy4XDYfbaay/69evHN998w5QpU5g7dy4AyWSyyo4TiUQIhUK0bt2aQYMG0bFjx1r9gM+KFSt47LHHWLFiBYlEIug4QObBqV133ZVLLrmEV199lb/85S/MmDGD888/n3333beifGX9zz2VShEOhwmFQiQSCaJRv9JLkiRJkiRJkiRJ24XU5otHNivScMP3yRWVH7PsCyh8DMqmQ3IV5PSExpdCtCmEYtD8Dlj3HKRLKnec1LrNbnLXXXeRSqU47bTTtnjYP/7xjzz44IP07duXm2++GYDy8m1OudXGjoULLoB27SA3F157bdPb5eT8+BijRkHbtpnl776DceO2PU8oBKWl276/JEmSJGnrRSIRRo4cyT333LPd3INcWeFwmHbt2tGtW7ego0g7nP79+zNjxow68/vkp4RCIbp27Up2dnbQUSRJkqQdRufO8NFH8O67cP318OyzmevMJZW8JWBTQqFMwUujRnDxxVksWHA9f/zjOdSrlwd8/0z0m2++yW233cYzzzxDaWkpv/71rzn++OMZMGAAAB999BGXXnop55xzDj179qRPnz5VH1aSJEmSJEmSJO0wnKVVkiRJkmqhUCjELrvswi677MKaNWt4//33mT59OsXFxcRiMRKJxFYVsUQiEaLRKPF4nNzcXLp3706/fv1o2LBh9Z1EDfn666955JFHSCQSpNPpoONsIJVKAXDggQfSpUsX7rrrLoqLi4lEIgwePLiidCWZTDJmzBhWrFjB7bffbumKJEmSJEmSJEmStD1Jl1V+jOTqDd9HmlR+zG923/B98ctQ9gm0fSHzPtoUcgdA8auVO06q+Cc/Xrt2LRMmTCAnJ4fRo0dv0ZBjxozhb3/7G3379mXSpEnk5WUmZ4nHKxd1a6xdC/vsA7fdBkOHQjicWb9oEXz+ORx4YOb9qlU/PsaFF36/fNttlS9OsXhFkiRJkmpeixYtGDBgAFOnTiVek19Mq0k0GuXII4+suE9ZUs1p1qwZTZs2ZcmSJUFHqXbRaLRiImVJkiRJNScUgv794bHH4Lvv4O674cYbM9eaS0srf829oAASCdh/f7j4YhgyJHNM+D8AEokE0WiUcDjMggULuOKKK3jttdcAyM3N5f7772fu3LlcccUVdOvWjd69e3PZZZdx7rnn8utf/5p33313k8dduxY++QTWrPn+XCIRyM2FnBzo0AE6dfr+ur4kSZIkSZIkSdoxOVOrJEmSJNVyDRo04MADD+TAAw+ktLSUxYsXs2jRIubOncuiRYsoLi4mHA4TCoUIhUKk02nS6TSpVIq8vDxatmxJ+/btadWqFS1btiQ3NzfoU6oys2bN4vHHHyeRSAQd5SelUinatGnDueeey80330zDhg3p3LkzzZo1I51Os2jRIv7yl78AcOSRR3LIIYcEnFiSJEmSJEmSJElShVB25cdIF0PZLMj+b1lK/oGw8trKj/u/iqds+D7avPJjhn76GvP9999PaWkpxx9/PI0aNdrscH/4wx+45ppr6N+/P5MmTaJ+/foVn0UikExWOvEWmzsXDj0UGjWCXXeF1avhm2/gjju+32b69E3vu99+0Lt3ZrmkBG69tfJ5YrHKjyFJkiRJ2npDhgxh5syZrFy5klQqFXScbRaLxTjssMMoKCgIOoq0wxo0aBDPPPMM5eXlQUepVo0bN6Z58yr4t0dJkiRJ22ynneD3v4dLLoE334SpU+GNN+CjjzIFJjk5mQKTH/t6sv6fD+LxTKnJ3nvDwIFwwAHQqtXG26fTaaLRzHRmS5YsYdSoUbzzzjt06tSJiy++mH79+vHBBx/w17/+lRNOOIFbbrmF/fffn8GDB3P00Udz3XXX8cgjj/D//t8xfPQRfPhhJu8HH8Dy5ZmSlfVSqUzhy/pXIpF57b47DB4MAwZAnz6WsUiSJEmSJEmStKOxeEWSJEmS6pCcnBx23nlndt55ZwYNGgRAMpkkkUgQj8dJJpNEIhGi0SixWIxIJBJw4urz+eef85///Ge7L11ZL5lM0qRJE8466yxuu+02+vTpw+9+9ztCoRBt27bl+eefZ+rUqZauSJIkSZIkSZIkSdubcF7VjLNmHDT7W2Y5/yCodxQUPrbxdrGOEJ8LxH98rOxuUP4NpIs2XJ+394bvE4srkzgj8tOTtd55552k02lOP/30zQ510UUXceONN7L33nszceJE6tWrt8HnWVk/PulLdVq1KjOZC2QKWI499vvPHn980/tceOH3y/ffn5kIprJyf7rjRpIkSZJUTSKRCCeeeCJ33nknRUVFpNPpoCNttVgsxoABA+jWrVvQUaQdWpcuXZg4cWLQMapVLBareJ5FkiRJUvAiEdhvv8zr97/PrFu5MlPA8vHHsHo1rFuXeWVnQ35+pnRl550z5SWdO2fG2JxQKFSxPGPGDKZOnco+++zDgw8+SJs2bQDo3r07gwcPpnv37owfP57evXvTsGFDjjpqJPfcM5u//nUAo0enyckJbVQKE/+JWyTWmz4dPvkE7rsvU85SUADnnw+/+hU0abLlPzNJkiRJkiRJklQ7hdK18Q5PSZIkSZJ+wpw5c3jkkUdqTenKD4XDYd577z3eeecd3nrrLTp37kw6na7TJTmSJEmSJEmSJElSrbboFFg7tvLjhHKg/TuQ0zPzPp2ANWNh3URIrYVoa8gfCvVGwlfNIbUGdv0GYh0y28/bF4rfyCw3HQONzoG1D0Hx65Bckxm38e8g2jSzTXwBzNmFnyxw2Yw0UVaEL6Dpbtds8vN33nmHvffemy5duvDpp5/+5FjnnHMOt99+OwcccABPPvkkuZtoGWnSJDMBzLYYPRrGjfv+/fo5X8aMgcsvzyyPGwcnn/z9Ng89BPPnw/vvw9q10L07XHopNP3vj/CVV+DAAzc+1u67w2efQTicmcxl991h9uxty71evXowZQrssUflxpEkSZIkbbtVq1Zx5513UlpaGnSUrRKLxejZsyfDhg3bYBJUScF4//33eemll4hvyazBtVCjRo04++yzfQZCkiRJ2oGdcsopjBs3jjfffJO9996bVCpFKBQiHo+TlZXFyJEjeeedd3j77Rk880wjrrsOli1LUFoaIZ2u2n+7yM2FdBoOOwwuugj69v3+fgFJkiRJkiRJklS3RIMOIEmSJElSVVq0aBHjx4+vlaUrAKlUij59+lBcXMzy5cvp0qVL0JEkSZIkSZIkSZIk/ZScnlCYA+lKTrqaLoX5Q6H1eMgbAqEoNDwt89oWkSaZ8pVG52z8WWodLD6BypSuAKwtTPCr31/Pky9vunjlrrvuAuC00376HP7617/yr3/9i5ycHPr378+tt95aMfHKenvssQcdOgzb5uKVbdGyJRx77KY/++CDH//sggsypSsAzzxT+dIVgNJS2Hnnyo8jSZIkSdp2jRo14tRTT+Xee++ltLSUdDoddKTNisVi9OjRw9IVaTuy5557Mn36dBYtWlQrfo9sjWg0ytFHH23piiRJkrSDSqfThEIhGjVqRIMGDdj5vxe51/+bRFZW1n+3y2XhwovYbbf6RKNQVATVNRVaSUnmz8cfh0mToE0buOMOGDKkWg4nSZIkSZIkSZICZPGKJEmSJKnOSCQSTJgwgXi8cpMDBS0UCjFgwAAWLFgQdBRJkiRJkiRJkiRJm5PTB0JZlS9eAUguhXn7QcHhUP94yO0HkWaQTkBiIZR+CIXjIbXmp8dZfU+mXCV/KGR1hEjzzPr4XCh+CVbeAPFvKx03Kwven5Ha5Gdr1qzhoYceIhaLMXr06J8cZ+bMmSSTSYqLi7nqqqs2uc0JJ5zA4MHDmDYNamo+yvHjMwUqu+0GjRtnJnv57DN4+GG46y7Y1KXpnXaCX/7y+/fXX181WZo3h4KCqhlLkiRJkrTtmjZtyumnn869995LUVERqdSmvxdvD2KxGP3792e//fazdEXajoRCIUaMGMHtt99e6599+KFYLMZee+1FixYtgo4iSZIkKSDr//2hadOmlJSU8Prrr3P88cdXrE+lUtx668c88cTfgIaUlUUoK6uZbKlU5pr/F1/AsGFwwglwww2Qn18zx5ckSZIkSZIkSdUvlE7X1KOHkiRJkiRVrxdeeIEPPviARCIRdJRKS6fT5OXlccEFFxCN2psqSZIkSZIkSZIkbbdSRfBlQ6D2X6fcauEGpDut+tHJW5PJJKFQiHA4/JPDpFIpkskkkLlW+sPbm9cvR6NRHnssyumnQ2FhFeWvRY48Ev7zn6BTSJIkSZLWW7duHY899hiLFi3a7ooTwuEwkUiEYcOG0atXr6DjSPoR7733Hi+//PJ29ztkWzVq1Iizzz6bSCQSdBRJkiRJAVuzZg277ror3bt354orrmDw4MEsWLCSM84o5PnnW5BKZQcdkdxcaNAAxo+HffYJOo0kSZIkSZIkSaoKP/0UoyRJkiRJtcSCBQvqTOkKQCgUIpFI8OqrrwYdRZIkSZIkSZIkSdJPCedDtGXQKYKR3f1HS1cAIpHIZktXIDMhbCwWIxaLkZWVRXZ2dsUrJyeHnJwcotEoffpAKlWVJ1A7ZGfDkCFBp5AkSZIk/VBBQQGjR49m2LBhxGKxLfr+WxNisRitW7fm7LPPtnRF2s717duXZs2a/eS/r9UW0WiUo48+2tIVSZIkSQA0aNCAO++8k6lTp3LYYYex335/YNddkzz3XLPtonQFoKQEliyBoUPhjDOguDjoRJIkSZIkSZIkqbK2jzs5JUmSJEmqhEQiwWOPPVZnSlfWi8fjvP/++yxcuDDoKJIkSZIkSZIkSZJ+Sk6/oBMEIAJ5NdsGsuuukEzW6CG3C9nZsOeeQaeQJEmSJP2vUChEr169+M1vfkPbtm2JxWKBZVlfanrIIYdw8skn06BBg8CySNoyoVCIkSNHkp29fUw6vK1isRj77rsvLVq0CDqKJEmSpO3I8OHDueeee+jQ4WJef/3/KC/fiXQ6N+hYGykpgfvvh0GDYPXqoNNIkiRJkiRJkqTKsHhFkiRJklTrvfrqqxQVFQUdo1okEgkeffRRkjvi7EGSJEmSJEmSJElSbZG3D4Rygk5Rs8L5NV44Ew7Dz35Wo4fcLpSUQM+eQaeQJEmSJP2Y+vXrM3r0aIYNG0ZWVhZZWVk1duxQKEQ0GqVt27acffbZ9OnTh1AoVGPHl1Q5DRo04OSTT67R3xtVKRaL0bdvXwYNGhR0FEmSJEnbocLCY/nyy/8D8oOO8pNKS+Hzz6FfP1i6NOg0kiRJkiRJkiRpW1m8IkmSJEmq1UpLS3n//fdJJBJBR6k2JSUlzJw5M+gYkiRJkiRJkiRJkn5MvSODTlDz0gnIP6DGD3vccZCXV+OHDVTPnlBQEHQKSZIkSdJPCYVC9OrVi4svvphDDz2UnXbaiVgsVm0lKLFYjFgsRq9evTj99NM56aSTaNCgQbUcS1L1atasGSeeeCKxWCzoKFslFovRrVs3DjzwwKCjSJIkSdoO3XknnH8+lJTUjoLY8nL45hvo3x9WrAg6jSRJkiRJkiRJ2hahdDqdDjqEJEmSJEnbaurUqbz66qvE4/Ggo1Sr5s2bc+aZZwYdQ5IkSZIkSZIkSdKPmXcgFL8SdIoaEoWGp0GL22r8yKtWQatWUFpa44cORL16MG4cDB8edBJJkiRJ0tZavHgxU6dO5fPPPycSiVBeXk5lHumNRqOUl5ezdu1aBg8ezM9//nOysrKqMLGkIC1atIj777+fsrKyoKNsViwWo3fv3hxyyCHVVjAlSZIkqfaaMAFOOglKSoJOsvWysqBjR5g6NXO9XpIkSZIkSZIk1R4Wr0iSJEmSaq10Os2NN95IYWFh0FGqXTQa5Ve/+hXNmzcPOookSZIkSZIkSZKkTSl6ERaMgPS6oJNUv1AOdPgYsjsHcvjjjoPx4yGVCuTwNapRI1i2DKLRoJNIkiRJkrZVaWkpc+fOZeHChcydO5elS5eSTCaJRCIkEglSqdQGhSzhcJhIJEIoFCKRSNCgQQPatGlDu3btOPHEE5k1axbjx49n5MiRACSTScLhsOUHUh3w3XffMW7cOMrKykgmk0HH2aRYLMagQYMYMmRI0FEkSZIkbYfefhsOOgiKi4NOsu2ys6FvX3jzTfCfWyRJkiRJkiRJqj0sXpEkSZIk1Vpff/0148ePp7y8POgo1S4cDtO9e3eOOOKIoKNIkiRJkiRJkiRJ2pR0Cr5qA8nFQSepfjl7QYepgR3+o49g8ODaPVHLlsjJgUsugSuuCDqJJEmSJKmqFRYWsmjRIlavXk0ikSCRSJBMJonFYkSjUbKzs2nRogXNmjUj+oM2zk8//ZS8vDx22WWXzR4jkUgQjUZJp9OWski1SElJCRMnTmT27NnE4/Gg41RY/7tpxIgR7LzzzkHHkSRJkrQdKi6GTp1g0aKgk1Refj5cey38+tdBJ5EkSZIkSZIkSVvK4hVJkiRJUq314IMPMmfOnKBj1JhoNMpFF11EdnZ20FEkSZIkSZIkSZIkbcqKv8PyyyBdhxtBwvWg5X1Q7xeBxujaFT7/PNAI1S4nB77+Glq2DDqJJEmSJGl7k0qlCIVChEIh3nvvPe644w46depE165d6d27N02bNt3gnmPLV6Ta54svvuDJJ58kHo+TTCYDzRKLxejWrRtDhw4lKysr0CySJEmStl9nnw1jx0JJSdBJqkZeHnz2GXToEHQSSZIkSZIkSZK0JSxekSRJkiTVSkVFRdx4442BP0BUk2KxGIcccgh9+vQJOookSZIkSZIkSZKkTUmugq/a1O3ilUhT6LgYQtFAYzzwAJx1FhQVBRqj2kQiMHQoTJwYdBJJkiRJ0vZswYIFHHvssUyZMoUmTZqwevVqcnNzadu2LXvuuSd77703Xbt2pXPnzjRp0iTouJK2UklJCRMnTmT27NnE4/EaP340GiU7O5sRI0aw88471/jxJUmSJNUekyfDwQfXndIVyFy333NPeOcdsM9WkiRJkiRJkqTtXzjoAJIkSZIkbYsFCxYQjQY7kU9Ni8fjzJkzJ+gYkiRJkiRJkiRJkn5MpBHs9DcI5QedpHqE8qDlfYGXrgAcdxzsuiuE6+jd0NnZcMstQaeQJEmSJG3v2rRpwwEHHEAoFOJf//oXn376KX/7298YOHAgn3zyCZdccgkHHnggffr0YeDAgVx//fUkEomgY0vaQrm5uYwcOZKjjz6aNm3aEI1GCdfAP4hlZWWRk5PDwIEDOffccy1dkSRJkvSTioth1Ki6VboCkEzCp5/C7bcHnUSSJEmSJEmSJG2JUDqdTgcdQpIkSZKkrfXKK68wZcoUtvVrbY8ePTjyyCMr3l9xxRUbbTNmzJiK5SeffJLp06f/5JjNmzenf//+tGzZknr16pGdnU0ymWT16tV8++23vP3226xZs2ab8q5Xv359zj///EqNIUmSJEmSJEmSJKkapVMwtz+UfgQkg05TdULZUHAktH4k6CQVvvgCevfOTOJSl+TnwzXXwNlnB51EkiRJkrQ9S6VShMNh3n77bYYPH06vXr147rnnNthmyZIlzJkzhwkTJvDKK6/w+eefc/3113PBBRcElFpSZaxYsYKpU6dWPNsQj8erbOxwOEw4HKZ58+YMGjSIzp0710jJiyRJkqTa77zz4M47617xynr5+Zn7E1q3DjqJJEmSJEmSJEn6Kd7tJEmSJEmqlebOnbvNpSvVpUWLFvTs2ZPmzZuTl5dHJBIhKyuLZs2a0a9fP8444wwaNmxYqWOsW7eO8vLyqgksSZIkSZIkSZIkqeqFwtBqfKaopC4J5UOLfwWdYgOdO8Nll2UmOakrQiHYfXc466ygk0iSJEmStnfrCxH69OnDsGHDeOGFF1iyZEnF56tXr6awsJCZM2eyZs0aFi9eDMC0adMCySup8po0acKhhx7KxRdfzLBhw2jevHnFcwtZWVlbNVYkEiE7O5twOEx+fj69evXijDPO4Fe/+hVdunSxdEWSJEnSFiksrNulKwDxONxyS9ApJEmSJEmSJEnS5kSDDiBJkiRJ0tZKp9MsW7Ys6BgbKSkpYdq0acydO5fCwkLC4TCdOnWiX79+AOTm5tK7d29effXVbT5GLBZjyZIltGvXrqpiS5IkSZIkSZIkSapqWTvDTtfAd7+DdFHQaSovlAetHoRIw6CTbOSii+Chh+DTTyGVCjpN5UUisGQJvPsuDBgQdBpJkiRJ0vYumUySnZ3NoYceygMPPMCNN97INddcw0svvcQbb7zBxIkT+fTTT8nLy2PAgAEMHTqUvn37kk6nCYVCQceXtI1isRi9evWiV69epFIpli9fzuLFi5k/fz7z5s1j5cqVJJNJwuEwoVCIdDpNKpUiFAqRl5dHq1ataN++Pa1ataJly5bk5OQEfUqSJEmSaqkHHoC63ttYXg7/+hdceSVsZeelJEmSJEmSJEmqQRavSJIkSZJqncLCQpLJZNAxNvLll1/y5ZdfbrDuq6++ol27drRo0QKA7OzsSh0jmUyyePFii1ckSZIkSZIkSZKk7V2jX8PaB6H0IyAedJptF8qBgsOhYFjQSTYpEoEJE6BXLygpCTpN5eTnwzXXQJs28ItfwNlnw//9X+YcJUmSJEnalMh/vzT27t2bPn36cNttt7Fo0SJeeuklli1bxq677sqvfvUrDjjgAPr160f79u0DTiypqoXDYZo1a0azZs3o0aNHxfp0Ok0ikSCRSBAOh4nFYoTr+mzIkiRJkmpUOg3XXgtFRUEnqX7JJDzxBBxzTNBJJEmSJEmSJEnSj7F4RZIkSZJU6yxevJhIJEIikQg6yk/Kzs6mY8eONG3atGLdV199VakxE4kEc+fOZa+99qpsPEmSJEmSJEmSJEnVKRSGNs/At30gsQhIBp1oG2RD1s+g5T1BB/lJnTvD2LFw8sm1t3wlLw8OOwx+/WsIhWDPPeGEE+Dll+HBB6Ft26ATSpIkSZK2RytWrGDWrFm88847LFu2jKKiIh577DH23ntv9tlnH/bbbz969OhBvXr1KvZJp9OEQqEAU0uqCaFQiFgsRiwWCzqKJEmSpDpq8mRYvjzoFDVj3Tq45hqLVyRJkiRJkiRJ2p5ZvCJJkiRJqnWKi4tJpVJVOuaYMWOqbKxRo0ax++67b7BuzZo1TJ48mdmzZ1d6/HXr1lV6DEmSJEmSJEmSJEk1ILoTtJ+SKV9JLgfSQSfaCjHIag/tXoVwXtBhNmvUKFi1Ci68EIqLg06zdXJzYcgQeOCBTOkKQOvW8NJLcN11mRKW22+H4cODzSlJkiRJ2v489thjXHDBBcTjcRo3bky9evVo2rQpEyZMoF69ekSjmceI0+k06XSacDhs6YokSZIkSaoS111X+67PV8YXX8CMGbDHHkEnkSRJkiRJkiRJmxIOOoAkSZIkSVsrkUiQTtemCYky1j+4WFmJRKJKxpEkSZIkSZIkSZJUA2Jtof3bEGkKRIJOs4WyINYB2r0FkQZBh9liZ54JV14Jedt/T0yFvDwYMAD+8x/430vKkQj87nfwzDNw8cVw+uk71qQ1kiRJkqTN22OPPWjVqhW///3vue+++xg+fDjffPMNJSUlRKNR4vE48XicUChEOPz9I8WpVCrA1JIkSZIkqbZbuxZeeAFq4ePe26y8HO68M+gUkiRJkiRJkiTpx1TNjK+SJEmSJNWg6iheuffeezdad8opp2zTWK+88grvvPMOOTk5dOjQgX79+tGgQQMOOeQQYrEYb731VqWyxuPxSu0vSZIkSZIkSZIkqYZldYQOH8LcQZBYAmzH1/xCOZC1O7R7DSINg06z1S68EOrXh9/+FkpKgk7z0/Ly4OCDYcIEiMV+fLt+/WDaNDj7bOjTBx55BHr0qLmckiRJkqTt18CBA5k0aRJt27YlJyeH/Px80uk033zzDa1atSL2gy+c8+bNo0GDBkSjUfLz8wNMLUmSJEmSaruPPoLc3EwZyY4imYTXXw86hSRJkiRJkiRJ+jEWr0iSJEmSBMyfP7/Kxlq+fHnF8pdffkkikWDw4MEA9OnTp9LFK6FQqFL7S5IkSZIkSZIkSQpArG2mfGXB4VA2A9JFQSfaWCgP8g+EVg9BuPZOwHraadCwYZqTTw5RVgaJRNCJNpaXB6NHwy23QCSy+e3r14cHHoAHH4QDD4Q//hHOPRe8fCxJkiRJ6tSpU8Vyv3792HvvvSver1q1ivHjx/Pcc88xd+5cioqKiMfj7LPPPgwfPpwjjzwygMSSJEmSJKm2+/BDKC3d+v1Gj4Zx475/vyXXvPfYA045Bfr2hV69MtfbAb79FnbeeePtX3sN9t138+N26ABz525+ux+aPTtTwLIl1/klSZIkSZIkSVLNsnhFkiRJklTrRKPR7bJ8JBqNktjEjD3pdLpiOTc3t0qOI0mSJEmSJEmSJKkWiu4E7d+G1bfDsksgXQokg04FZEE4F1reC/WGBx1mq8ybN48XX3yRb7/9lubNm9OlSxe6devGyJEt6N8fjjsuzbRpIYq2k56bnJxMicrDD8P++2/9/r/8JQwYAMcdBy++CGPHQrNmVZ9TkiRJklQ7Rf476+e8efP497//zdixY/n6669JpVK0adOGPfbYg3Xr1vHqq6/y8MMPc/nll/Pb3/6WgoKCgJNLkiRJkqTa5I03oKysZo61//5w3nlVP248vvX7xGLwxRfws59VfR5JkiRJkiRJklQ5ztQqSZIkSap1YrFYYMUrDRo04Lwf3J13xRVXVCyfc845fPPNN8ybN481a9YQDodp3749/fv3r9hm4cKFlc5g8YokSZIkSZIkSZJUi4VC0OjXkP//YNExUPYppANsBQnlQf6B0OIeiDYNLsc2uPnmm7nhhhuYN29exbqGDRvSo0cPTj31VH75y1/y5psh7rorxQUXhCkrg0QiuLx5eXDMMfCPf0Bl5rPddVeYPBnGjIFevTLlKwcfXHU5JUmSJEm1VyQSobCwkKuuuooHHniA8vLyis/OOussjj/+eNq1a8fy5cs5//zz+fvf/05OTg4XXnhhgKklSZIkSVJt88EHNXes1avhuecyx2zaFM4666e3P+ccaNBg4/WXXgqHHZZZnjIFFi3atjwffmjxiiRJkiRJkiRJ2yNnapUkSZIk1ToFBQWEw+GgY2wkKyuLHj160KNHj01+vm7dOp577rlKH6dhw4aVHkOSJEmSJEmSJElSwLI6QPt3YPXtsOzizLp0cc0dP5QPoSi0vBfqDa+541aRV155hYsuuogBAwYwduxYsrOzmTp1Kg8//DBvvPEG7777Li+99BLXXXcdp5/ejGHD4LjjYNo0KKrhnpv8/Mzr4Ydh//2rZsxYDP7yFzjwQBg9GkaNyrzPyqqa8SVJkiRJtdO6des44YQTePrpp+nTpw/77rsv9erVY+7cufz5z39m6tSp3HXXXTRr1ozrr7+ewsJCrr/+eotXJEmSJEnSFlu7FpYvr7nj3Xdf5gWZ6+ObK1759NON19WvD0OGfP/++uu3Lcu6dfDOO3DCCdu2vyRJkiRJkiRJqj4Wr0iSJEmSap2WLVuSSCSCjrGRN998k5133pmddtqJvLw8IpEIZWVlrFixgq+++or333+fkpKSSh0jGo3Srl27KkosSZIkSZIkSZIkKVChEDT6NdQ/DtaMhZXXQ3ItpNdV0wHDEMqBaBto8juoPwrCedV0rOqTSCS48MIL6dq1K9dddx39+vUDoE+fPuyyyy6cdNJJrF27lgceeIAlS5bw97//nW7duvHmm/Dqq3DddfDGG5BOQ1lZ9WQMhyE3F1q3ht/9LlOMklcNP+r998+UyZx6KgwYkCl32W23qj+OJEmSJKl2ePPNN3n66afZd999ueqqq+jevTv16tUD4Mgjj+SII47g/vvv5/zzz6d58+b84he/4IUXXuDxxx9nxIgRAaeXJEmSJEm1wYwZmevh8XjQSbbc6adnylcAvvwSnnpq28d6552qySRJkiRJkiRJkqqWxSuSJEmSpFonPz+frKysSpWYTJ8+nenTp//kNldcccVG69asWbPJ9QDvvPMO71Tz3XLhcJiWLVtW6zEkSZIkSZIkSZIk1bBIQ2h8PjQ6D4pfhRXXQckbQAjS235dtEIoH0hAwRHQ+CLI7Vv5MQP0xhtv8M033zB69OiK0pVkMkl2djZHHnkkI0aM4IMPPqBp06a89NJL3Hvvvdxwww2EQnDAAZnXwoVw++3wz39CMgmFhVWTLTc3U+hy+OFw0UXQtwZ+1E2bwpNPwr/+BYMGwbXXwkknZXp9JEmSJEk7lsmTJwNw77330qFDh4r15eXlHHbYYfTt25dnn32WY489ltatW9OzZ09atmzJyy+/bPGKJEmSJEnaImvW1K7r0ZEInHvu9+9vvDFzXX9brV1b+UySJEmSJEmSJKnqhYMOIEmSJEnStmjRokXQEQKRSCRo3rx50DEkSZIkSZIkSZIkVYdQCPIPgHbPwy6zodn1UO8YiO0MRCFcH0K5mxkjH8L1gBhk7QYNToLm/4COC6H1+FpfugKQlZVFYWEheXl5AJSWlhIOf39b9IoVK2jTpg133303++23HzfddBNPPfUUAOn/zp7SujVcfTUsWwZjx8Lo0dCpE8RiUK8e5OdvSQ6oXz+zT8uW8POfwzXXwIIFMH58zZSurBcKwVlnwWuvwQ03wDHHwOrVNXd8SZIkSdL24csvv6Rt27ZkZWUBmaJSgEgkAsDuu+/Ol19+SUFBAQDdu3enXr16tG3bltLSUsrKyigpKSEej1d8h5YkSZIkSfqhkpLKFZfUtFGjoG3bzPJ338G4cZUbr7S00pEkSZIkSZIkSVI1iAYdQJIkSZKkbdG+fXvmzp1LKpUKOkqNatCgAdGoX+clSZIkSZIkSZKkOi/WBhr9OvMCSJVA2SdQ+mHmz9Q6SBVBujRTxhLOh3ADyOkJOXtCdlcIxQI9hepSv359cnJymDx5MolEgpycHBKJBNFolA8//JCFCxeyyy670K5dO37729/y+uuv8+KLL3LEEUcQCoU2GCsWgxEjMi+A8nL47DP44AOYMgW+/hqKizMTp6RSkJMDubnQtCkMHgx77gm9ekGDBgH8IDahWzd47z24+OJMrgcfhEGDgk4lSZIkSaopu+22G2+88Qaff/45rVq1IpFIEIlEiEQirFq1ijfeeINQKMTs2bMpLS1l7ty5HHvssZSVlXHttdcSCoUIhUKk02lSqRSRSIQmTZrQrl072rRpQ6tWrWjSpMkGBaiSJEmSJGnHsv76eW1x4YXfL992W+WLU8rLK7e/JEmSJEmSJEmqHqF0ujZ1x0uSJEmSlPHVV1/x2GOPUVZWFnSUGrXHHnswfPjwoGNIkiRJkiRJkiRJUiDS6TTr1q3j//2//8eUKVPo168f//znP+nUqRNz5sxhzJgxTJw4kRdeeIGDDjqIVCpF//79KSkp4aOPPiIajW5UvlJXPfMMnHYa/OtfcMQRsDWnvX5i3rVr19Jge2mVkSRJkiRt1tdff02nTp048sgjufvuu2nUqBEAkydP5oknniASiZCfn19RYppMJrd47KysLACSySTNmjWjX79+dO3alVisbha/SpIkSZKkTRs/PnMturBw6/cdPRrGjfv+/dZevv/h/t9+Czvv/NPb77cfvPpqZrmkBNq1g+XLt+6Y/6t5c1iypHJjSJIkSZIkSZKkqhcNOoAkSZIkSduiTZs2JBKJoGPUqKysLDp27Bh0DEmSJEmSJEmSJEkKTCgUol69eowdO5Zjjz2W9957j759+9KpUycWLVpEWVkZf/zjHznooIMACIfDJJNJWrduTSwWI51OB3wGNeeww2D6dKhff8snqykqKuK6667jxRdf5LvvvqNFixaMGDGC8847r1qzSpIkSZKqxi677MKZZ57JPffcwz777MPQoUMJhUJkZWVRUFBAJBIBoKysbKvHLi8vr1hevHgxzz33HJMmTaJXr17stddeNG7cuMrOQ5IkSZIkbb9yciAcDjrFlrnwwu+X77+/8qUrANnZlR9DkiRJkiRJkiRVPYtXJEmSJEm1Uk5ODp07d2bmzJk7zMQ4iUSCCRMm0L1796CjSJIkSZIkSZIkSVKNWb16NXPmzKFVq1a0bNmSZDJJx44defnll7n++uu57777KC8vZ8899+SXv/wlp556asW+U6dOZenSpfTq1YtUKkW4tsz+UkWaN4ctvaQ+ffp0Lr30Ul588UVatGhBhw4dKCoq4uKLL+b555/n4YcfplGjRtUbWJIkSZJUaZdccgktW7akqKiIUChEdjXNBrq+iOWDDz7go48+omXLluy7777ssssu1XI8SZIkSZK0fcjNrfoxx4yByy/PLI8bByef/P1nbdtC796Z5fV/AuTlwRFHZJaXL4cpUzYcc/fdYdiwzHIqBX//e9VktXhFkiRJkiRJkqTtk8UrkiRJkqRaa+DAgcyePZt4PB50lGoXiUQA+Mtf/sIzzzzDAw88UO0FLKlUiuXLl7No0SIWLVpEcXEx8XiceDxOOBwmFouRlZVF06ZNadWqFa1atSK3Ou6WlCRJkiRJkiRJkrRDO/fcc3n//ff585//zPDhwyuunzZo0ICrrrqK3/zmNxQUFJCVlUUsFqvYb/ny5Tz00EMsXbqUE088cYcrXVkvFNr8NrNmzeKcc85h8uTJ7Lvvvtx+++107tyZxYsXc99993HllVcyZswYbr75ZtLpNKEtGVSSJEmSVOO++uornnjiCUKhEDk5OTVyzFQqRSqVYv78+TzyyCN07tyZQw89tMaOL0mSJEmSalb79pBI1Nzx9t8/U8byv5o1gyefzCy//jrst9+Gn19wAay/TeCZZ2D27KrJY+esJEmSJEmSJEnbJ4tXJEmSJEm1VqtWrahfvz4rVqwIOkq1C4VCjBo1itatW3PjjTfSs2dPLr/8ci677LIqO0Z5eTmzZs1i3rx5zJs3j5UrVxKJREin0z9ZbrO+hCUej5OTk0OLFi3o0KEDnTp1okWLFlWWT5IkSZIkSZIkSdKO57e//S3PPvssw4cPZ/jw4QAkk8mK8hWA5s2bA5BOpyvWJRIJrrzySu6//35+85vfsM8++9Rs8Fpk3bp1XHTRRUyePJmTTz6ZCy64gM6dO5NIJGjZsiW/+93vePrpp/nPf/7DmDFjaNKkSdCRJUmSJEn/o7S0lEmTJjFr1qyfvO+3usXjcWbNmsWcOXMYPnw4HTt2DCyLJEmSJEmqHp061WzxyrbYaSf45S+/f3/99VUzbiwGQ4ZUzViSJEmSJEmSJKlqhdI/fMJQkiRJkqRaZtq0aTz33HOBPiBYE9q1a8fJJ58MwNSpU7n77ru599576d27Nw899BC77bbbNo+9fPlypk6dyieffEIoFKK8vLzSecPhMJFIhEaNGjFo0CB+9rOfEY3a/ypJkiRJkiRJkiRpy7366qscfPDBnHPOOfzf//0fO+20EwBFRUUUFRUxZ84c+vbtu9G1yHQ6zT333MPpp5/OyJEjGT9+fBDxa4V0Os2VV17JlVdeydChQ/nzn/9Mz549Kz4vKysjOzubk046iX//+998/vnndOrUKbjAkiRJkqSNfPXVVzzxxBPE43ES29Gsp7FYjM6dO3PooYeSk5MTdBxJkiRJklSFevaE6dODTlHzGjSARx+Fgw4KOokkSZIkSZIkSfpfFq9IkiRJkmq1eDzOddddV6eLV7KyshgxYgSdOnUiFAoBsGTJEiZNmsRf//pXvv32W66//np++9vfbvGYqVSKWbNmMWXKFJYtW0YqlSKVSlVbfoA+ffrQr18/GjZsWC3HkSRJkiRJkiRJklR3JJNJjjvuOD755BPuu+8++vXrRzweZ+bMmVx44YXMmjWLhQsX0qVLF371q19x+OGHs+uuu1bsX1payvTp0+nYsSNNmjQJ8Ey2b9OnT+eoo44iHo9z66238vOf/7zis3Q6XXGNulevXsycOZPJkyez5557BhVXkiRJkvQD6XSaV155hffee2+7vZc6Go2SnZ3NySef7PdzSZIkSZLqkHPOgX/+E3a02cuysmDxYmjcOOgkkiRJkiRJkiTpf4WDDiBJkiRJUmXEYjGGDBlCLBYLOkq1CIVCNG7cuKJ0ZX1BSosWLRg6dCj77rsvyWSS888/nzvuuGOLxpw3bx433XQTTz31FIsWLSKRSFRb6QpAeXk55eXlvPfee/zzn/9k0qRJ2+3DnZIkSZIkSZIkSZKCl06nKSsrY+7cuey6667069cPgJdeeoljjjmGV155hWbNmtGlSxdmzpzJJZdcwlVXXcWqVasqxsjJyWGvvfZyUtfNeOGFF5gzZw4jRoxg7733BjI/f6CidOWRRx5h+vTpdOnSxdIVSZIkSdpOpNNpJk6cuF2XrgAkEgmKi4u5++67Wbp0adBxJEmSJElSFRkwAAoKgk5R8xo0sHRFkiRJkiRJkqTtlcUrkiRJkqRab8CAATRu3Lhi0pe6JBKJcNRRRxEKhUgmk4TDYRKJBDNnzuTkk0/mnnvuoV27dpx77rmcfvrpwPeT4PyveDzOpEmTeOCBBygsLKS8vLwmT4VkMkkikWDatGnccsstzJ8/v0aPL0mSJEmSJEmSJKl2CIVCxONxlixZQrNmzQD49ttvufXWW1m2bBnvvvsuU6ZM4bPPPuOee+6hW7du3H///Vx44YWk0+kfvWaqDZWXlzNu3DgAhg4dSsOGDYHMz3/9z/Cbb75hwoQJhEIhzjjjDCBz7VeSJEmSFJx0Os1//vMfZsyYsV2XrqyXTqcpLS3l3nvvZfHixUHHkSRJkiRJVaBPH0ilgk5R83r3DjqBJEmSJEmSJEn6MRavSJIkSZJqvXA4zFFHHUUkEgk6SpWKxWLst99+NG7cGKDi/P72t79xxBFH8NJLL9GzZ08eeeQR/vrXvxIKhSgtLSUUCrFq1SqWL19eMda8efO45ZZbmDZtGolEIpDzWS+RSFBYWMj999/PpEmTasUDn5IkSZIkSZIkSZJqVoMGDdh999154403KC0tJZVK8dJLL3HrrbfSt29fotEoACeffDK33347LVq04LnnnmPFihWEQqGA02//0uk0xcXFlJSU0KdPHw466KCKz1KpFKFQiJKSEh555BGef/55hgwZwuDBgwHq3LV5SZIkSapN0uk0kyZNYtasWbXuHtzy8nLuu+++De5xliRJkiRJtVOnTlBQEHSKmpWfDyNHBp1CkiRJkiRJkiT9GItXJEmSJEl1QtOmTdl3332JxWJBR6kSoVCIxo0b079//4pJgV5//XVOPfVULr/8chYvXsxll13GE088Qf/+/cnNzSWVSpGTkwPAgQceSLNmzXjggQd4/vnneeCBBygsLAy8dOWHEokE06ZN45ZbbmHp0qVBx5EkSZIkSZIkSZK0nUilUgAMGTKEb775hquvvpqXX36ZaDRKly5dSCaTRKNR0uk0yWSS/v37c9hhh7F06VKWLVsWcPraIRQKEQqFKC0tpaysjPLyciBzHTccztxiPn78eO644w4aNmzISSedRNeuXX90vPX/m0mSJEmSqtcbb7zB9OnTa13pynplZWXce++9FBYWBh1FkiRJkiRVQjgMF1wAublBJ6k56TQce2zQKSRJkiRJkiRJ0o+xeEWSJEmSVGcMGDCAxo0bVxSV1GaRSIQRI0YQDodZvXo1Dz30EEcccQRjx46lZ8+ePPbYY1x++eV06NChYp90Og3ArbfeyrRp02jatCnPPvssb7/99nZVuPJDiUSCwsJC7r33XubPnx90HEmSJEmSJEmSJEnbgfXFH+effz5DhgzhH//4B6+99hrRaJSioiIikQgAyWSyYrmkpITGjRuTTCYDy13bNGjQgJNOOok5c+bw8MMPE4/HiUajADz00ENcccUVLFu2jF//+tccdthhwPfXpX8onU4TDoeJx+Pcdddd/OlPf+Kmm27ilVdeqdHzkSRJkqS6bsGCBUyZMqXWlq6sV1payuOPP77J75iSJEmSJKn2OPXUTBnJjiAWg9GjIS8v6CSSJEmSJEmSJOnHhNLemShJkiRJqkNWrlzJnXfeSVlZWdBRtlksFmPo0KH07t2bL774gt/97ne88MILlJaWctlll3HiiSeyyy67bLBPIpEgGo3y9ddf06lTJ3beeWfOOuss1q1bF9BZbL1YLMYxxxyz0blJkiRJkiRJkiRJ2nGk02lCoRCpVIpwOMykSZO45JJLmDVrFqlUioEDB3LLLbfQq1evin3ee+89TjnlFPLz83nnnXcqilu0edOnT+foo49m3bp1HHXUUXTs2JGZM2fyr3/9C4Arr7ySU045hVatWm12rBEjRvCf//yn4n2jRo0YNmwYY8eOJRaLVds5SJIkSdKOIJFIcMstt7B27dqgo1SJWCzGsGHDNvh+L0mSJEmSap+jj4bHH4dUKugk1Ss3Fz7+GHbbLegkkiRJkiRJkiTpx1i8IkmSJEmqcxYvXszYsWOJx+NBR9lqsViMwYMH07NnT55++mmuuOIKvvrqK/bff39OPvlkjj/++Ipt10849EODBg1i6tSpXHXVVaTTaRKJRE2fQqXEYjF++ctf0q5du6CjSJIkSZIkSZIkSapBV111FX/60582+dnEiRO59tpr+UV9lpAAAQAASURBVPjjjyktLeXAAw9k5MiRHHLIIXz22Wdcd911vPzyy7z22msMGTKkhpPXfsuXL2f06NFMnjyZoqIiUqkU3bt351e/+hW/+c1vtmiM8ePHc+yxx9KrVy/uv/9+li1bxgsvvMDdd99N586dGTduHJ06darmM5EkSZKkuuv555/nww8/rHX3Bv+UrKwszj77bOrXrx90FEmSJEmStI3eew/22w+Ki4NOUr3694d33gk6hSRJkiRJkiRJ+ikWr0iSJEmS6qR58+bx4IMP1qrylVgsRt++fTnwwAM56KCDePXVV2nUqBGHHXYYt9xyC/Xq1QMglUoRDoc32v/uu+/m9NNP55e//CWdOnUilUrV9ClUiaysLE4++WRatGgRdBRJkiRJkiRJkiRJNeDEE0/kwQcfZNKkSQwdOrRi/Q+vjc6ZM4fbbruNF198kc8++wyAgoIC1q1bx0477cSll17KBRdcEEj+uuKNN94AoLS0lL333pv8/HwA0uk0oVDoR/dLp9Ncc801/N///R9PPfUUhx12GABFRUWMHTuWiy66iNNPP50bb7yRSCRS/SciSZIkSXXMggULuO++++pU6QpAOBymbdu2jB49+ie/d0qSJEmSpO1XOg1dusAXXwSdpPoUFMADD8CRRwadRJIkSZIkSZIk/RSLVyRJkiRJddaCBQt44IEHKC8vDzrKZsViMQYNGsQ+++xDKBTirrvu4oYbbuDWW2+lb9++1K9fn2Qy+ZOT0EyYMIHZs2dTUlJCLBarwfRVLzc3l3PPPZecnJygo0iSJEmSJEmSJEmqRo8++iijRo3ij3/8IxdddBH169f/ye3fffddZs+ezZNPPklWVhbt2rVj1KhR9OrVq4YS7zji8TixWGyz16oB3nrrLYYMGcJ9993HCSecsMFn+++/P59++invvvsuO++8c3VGliRJkqQ6J5FIcOutt7JmzZqgo1SLWCzGsGHD/F4vSZIkSVIt9uabMHQolJQEnaTqRSLQuzdMnQrhcNBpJEmSJEmSJEnST7F4RZIkSZJUpy1dupT77ruP8vJykslk0HE2KRqNctBBB9GvX78N1icSCaLRKOl0mlAotNlxli9fzh133EEikaiuqDUmGo3SpUsXhg8fHnQUSZIkSZIkSZIkSdVk5cqVdOjQgYEDB3LTTTex++67V3y2ePFili1bRklJCf379w8w5Y5p/XXqsrIyzjrrLE477TQGDBiwwTbr1q1j/PjxTJ8+nSZNmvDPf/6TnXbaiZtuuokDDjiA8H9nnRk8eDBTpkzh9ddfZ5999gnidCRJkiSp1po2bRrPPfcc8Xg86CjVJjc3l4suuqjie+T/Z+++o6QqDzeOf6dtpbk06b0piFQpgj02CCgW7MYao6LGxBiNBX+WxERjiUaNDVvsXWwRxYKgoICoKCAdBJG+u+xO+/0xsoCgUnb3svD9nDOHuXfufd/nLrucs8yd95EkSZIkSVXP2WfDww/veOUreXkwZQq0aBF0EkmSJEmSJEmS9Eu8C1GSJEmStEOrX78+5513Hq1btyYWiwUdZwPRaJQaNWpwyimnbFS6svZ1YLNKV5LJJE8//fR2Wy6zpRKJBFOnTmX69OlBR5EkSZIkSZIkSZJUQY499ljy8/M599xzy0pXli1bxkUXXUT37t3p0qULffr0oWfPnrz77rtl5+3Ii81uL9a+T33eeefx4IMPcuONN27w+meffcbvfvc7zjzzTB599FHGjx/PwQcfzNdff80555zD1VdfzejRo7nwwgv54IMP6NChg6UrkiRJkrSF0uk077///g7/e3AymWTatGlBx5AkSZIkSdvg5puhVq2gU5Sv/Hy44QZLVyRJkiRJkiRJqiosXpEkSZIk7fDy8vIYOnQoRxxxBNnZ2UQikaAjEY1G6datG+effz6NGzfeonNTqRQAixcvLita+fDDD1m6dCnpdLrcswYlHo/z7LPPsmbNmqCjSJIkSZIkSZIkSSpn//73v3nrrbe45pprGDhwIACff/455513Hrfeeiu5ubkcfvjhtGrVivHjx7Pvvvvyn//8B4BYLBZk9J3KX/7yFw466CBuuukmILMYbjqd5q233uKpp57igAMO4NVXX+Wll17i4Ycf5pNPPiEnJ4drr72Wgw46iEcffZS2bdvy8MMPA1BaWrrRHMXFxZV6TZIkSZJUVSxYsIBVq1YFHaPClZaW8sEHHwQdQ5IkSZIkbYP8fHj8ccjNDTpJ+YhEYLfd4Lzzgk4iSZIkSZIkSZI2l8UrkiRJkqSdRocOHRg2bBitW7cObCGeaDRKjRo1OOWUUzjkkEOIRqNbPEY4HKawsJBrrrmG559/niVLljB69Gji8XgFJA5WPB5n5MiRQceQJEmSJEmSJEmSVI6WLl3KjTfeCMCoUaPK9t9///3897//5YYbbuCtt97ipZde4uuvv+bSSy8F4LLLLuPzzz8PJPPOqlmzZrz++uu0bNmSRCJBJBIhFArxxhtvUFJSwhFHHEHPnj0BSCQSdOrUidtvv52OHTty00038dlnn/Hhhx/StWtXALKysgC4/fbbOfLII+nWrRtDhgzh3nvvDewaJUmSJGl7NWbMGBKJRNAxKsXChQtZunRp0DEkSZIkSdI26N8fTj4ZcnKCTrLtsrPhiScg7AptkqqIkhL46iuYOBE+/BDefRfGjYNJk2DGDEgmg04oSZIkSZIkVbxQOp1OBx1CkiRJkqTKNm3aNEaPHs2iRYtIpVKkUqkKnS8rK4tYLEbv3r3Za6+9tqpwZX1z587ld7/7He+++y6XXXYZJSUl7Ki/4sdiMU4++WQaN24cdBRJkiRJkiRJkiRJ5eT555/n9ttv5+2336Z58+ZceumlXH311QwZMoTbb78dgHQ6TSgUAuCMM87g/vvv56677uKss84KMvpOLZVKsXr1ag4++GDGjRvH1KlTadu2LfF4nGg0SigUYs2aNTRu3JgDDjiAJ554gng8TiwWA2Ds2LHcddddPPTQQ8RiMdq1a0dJSQkzZsxg4MCBPPLII+Tn5wd8lZIkSZIUvKKiIv75z3/uNMUr4XCY7t27c+ihhwYdRZIkSZIkbYOiIujbF778MlMCUBXl5sKDD8IxxwSdRJI2raQEPvsMxo+H99+HsWNhzpxMaVQ4DD/cbgVAOp0pXYnHoU2bzL/RfftCt27Qvj1EIsFdhyRJkiRJklTe7FOXJEmSJO2U2rRpwxlnnMHZZ59Nly5diMViZQu9lJdIJEIkEqF58+YcffTRXHzxxfTt23ebS1cAmjRpwnnnnUerVq1YvXr1Dlu6AhCPxxkzZkzQMSRJkiRJkiRJkiSVo8GDB/PII49w4YUXsnjxYn7729+Sk5PD9ddfD6wrXVm7wOxee+0FwJo1awLLrMxCuDVq1ODoo48G4NFHHwUgFouRSqUAGD9+PEVFRcyYMYN0Ol32Xvz48eO57LLLePjhh+nXrx8vv/wykydP5tVXX+Wqq65i5MiRXHbZZSQSibKxJEmSJGlnNXHixKAjVKpUKsWnn3660xTNSJIkSZK0o8rLg7ffhqZNoZw/tl0p8vLgllssXZG0/Uml4I034MADoXp12H9/uPhiePRRmDEjU6yyejWsXAkrVqx7rFwJhYVQWgqffw733APnngu9ekF+Phx/PEyYEPTVSZIkSZIkSeVj21d6lSRJkiSpCqtTpw4DBgzgV7/6FVOmTOHjjz/mu+++IxKJAFBaWrrZY0WjUSKRCPF4nGrVqrHbbrux1157UatWrQrJfvDBB7NkyRK+/vrrChl/ezJt2jQKCwvJz88POookSZIkSZIkSZKkcpBKpWjQoAE333wzXbt25Z///CcDBw4kNzcXgFAoBFD23u3KlSsBKuz9V22ZQw45hEceeYR77rmHBg0acOSRR1KvXj2++eYbRowYwZo1azjggANIpVJEIhGWLl3KNddcwzvvvMOxxx7LJZdcQpcuXQBo2bIlV1xxBa+//jojR47kqquuoqCgIOArlCRJkqRgff311ztdCUkoFGLx4sU0bNgw6CiSJEmSJGkb1KoF778Pe+0FCxZkFvuvCvLyYPhwOOusoJNI0jpLl8L998PNN8OqVZlyFcgUrWyttWMAPPEEvPACNGsGl16aKZ7Kydm2zJIkSZIkSVJQLF6RJEmSJAnIysqia9eudO3alVQqxffff8+CBQuYN28ec+bMYenSpSQSCUKhEKFQiHQ6TTqdJhwOU61aNRo1akSzZs1o0KABu+66K1lZWRWeOR6PM3v2bMLhcIXPtT345JNP6NevX9AxJEmSJEmSJEmSJJWDcDhMKpUiHA5z4okn0rNnT5YuXUo0uu725rWvL1iwgLfffpv69evTt2/fAFNrrd12240nn3ySo446igsuuICHH36Y3XbbjQ8++ICpU6fStWtXDjzwwLLinFtvvZWXX36ZXr16cdlll9GpUycg83ecTCaJxWK0atWKMWPGMG3aNPbaa68gL0+SJEmSArdo0aJfPKZz584MHjy4bHv48OEbHXPVVVeVPX/++eeZNGnSz47ZtGlT2rdvT5MmTahRowZ5eXkkk0mWLFnClClT+Oijj0ilUhudV7NmTfr160erVq2oVq0aJSUlzJ07lzFjxjB37txfvBaAdDrNggULLF6RJEmSJGkHUK8ejB8P++wDM2bAmjVBJ/p5ublwyy1w5plBJ5GkjEWL4OKL4ZlnIByGoqKKmSeVyoz95Zdw7rmZxznnwNVXZwqpJEmSJEmSpKrE4hVJkiRJkn4kHA5Tt25d6tatS+fOncv2p9NpUqkUiUSCcDhMNBolFAoFlnPKlCmBzV3ZEokEY8eOpW/fvjtN0YwkSZIkSZIkSZK0owuHw6TTaUKhEG3bti3bn06nSafThMNhkskkjz76KK+99hpXXnklrVq1CjCx1te6dWsmTpzIZZddxhNPPMHEiRMpLi5m77335tprr6V3794AvPfee/z3v/+lZs2aXHbZZey+++5lY4TD4bL3gJcsWUJ+fv4G5TtA2feIJEmSJO0sVq1aRTweD2Tufv360bp16w32RaNRGjVqRKNGjWjXrh0PPfQQ6XS67PVdd92Vk08+mdzc3A3Oad++PW3btuXFF1/8xcIXgHg8zpw5c+jevXv5XZAkSZIkSQpM7drw4Ydw+OHwySdQWBh0oo1FIpCdDQ8+CEcfHXQaSYJ0Gp54As4+G4qLoTL/q3j16syf//oXPPooPPkk9O1befNLkiRJkiRJ28riFUmSJEmSNlMoFCISiRCJRIKOQjqd5v333w/sQ5VBSCQSTJ8+fYMFlyRJkiRJkiRJkiRVbZsq1AiFQmX777zzTm677Tb69+/PlVdeWdnxtBmuv/56zjzzTFasWEFpaSnt27enRo0aQOa97QkTJjBjxgzOPfdc+vbtW1a0ApBKpQiHw/zvf//j1VdfpWHDhrRo0WKD8S1dkSRJkrSzWbhwIdFolGQyGcj8K1euZNKkScyZM4dIJMJee+1V9rta8+bN6dSpE5MnTwYyv7MNGTKkrHTl66+/ZsKECTRr1ow+ffoQDoc5/PDDmT17NsuXL//FuefNm1dh1yVJkiRJkipf9eowejTcdRf88Y+wZg0E9F8eG8nPh912yxQc/OhtakkKxKJFcOqp8O67UFQUXI7i4szjoIPgN7+Bv/8d8vKCyyNJkiRJkiRtLotXJEmSJEmqglasWMHKlSuDjlGpSktLmTx5ssUrkiRJkiRJkiRJ0k5gzZo1PPjgg1xwwQV0796dhx9+OOhI+hk/LktJp9NlBTovvvgi0WiU/fffn1122aXsmLWlK0uXLuWuu+4CYNiwYRQUFJQdM3fuXO655x7S6TR169blgAMOoGPHjpVzUZIkSZIUkPnz51NaWhrI3B9++CGzZs0ilUqV7ZsxYwYXXHAB1apVA6Bx48ZlxStt2rShTp06QOZ3+aeeeopEIsHXX39N/fr1adWqFbFYjB49evDmm2/+4vwrVqwgkUgQjfrxZ0mSJEmSdhShEJxzDhx6KBx3HHz2GRQWBpcnEoHsbLj+ejjvPAiHg8siSWs9/jicfXam8CQeDzpNRnExPPAAvPBCpqSqb9+gE0mSJEmSJEk/zzsPJUmSJEmqghYsWEAkEiGRSAQdpVLNnz8/6AiSJEmSJEmSJEmStsDaco2f2v658xo1asRVV13FwIEDadSoUUXGVDkLhUIAfP/990ydOpWmTZtywAEHAJlSFqDs++D+++9n5MiRdO/enSOOOKJsjA8//JC//OUvvP3224RCIWKxGPn5+VxwwQVceeWVlXxFkiRJklR5Zs+eXfa7U2X75ptvNtqXSCRYsWJFWfHK+qUw6xdxLly4cIN7m+fOnUurVq0AaN68+WbNH41GWbx4MQ0bNtya+JIkSZIkaTvWvDmMGQN33QV//CMkElBSUrkZqlWDDh0yBQctW1bu3JK0Kek0XHwx3H03FBUFnWZjxcUwfz4cdBDccQf85jdBJ5IkSZIkSZJ+msUrkiRJkiRVQfPnz6dkG+4m7Ny5M4MHDy7bHj58+EbHXHXVVWXPn3/+eSZNmvSzYzZt2pT27dvTpEkTatSoQV5eHslkkiVLljBlyhQ++ugjUqnUVmcGWLlyJfF4nFgstk3jSJIkSZIkSZIkSaocS5YsIZ1Os3TpUjp06LBB6Uo6nS4r6PixvLw8Bg4cyEEHHUROTk5lxVU5y83NJS8vj5ycHPLz84EN/96feeYZ7rzzTmKxGOeeey7NmjUrO/eNN97g7bff5vTTT+fcc89l7ty5PP/881x//fV8/fXX3HnnndSoUSOQ65IkSZKkirR69eqtOm/9e3/LU0FBAbvuumvZ9ldffVX2vFatWmXPf5x7/e2CgoLNmisUCm319UuSJEmSpO1fKATnnAO//jXcfnumhCWVglWrKm7OWAyiUejcGS65BAYNgvVuXZCkwCSTcNpp8PTT22fpyvqKi+Hcc2HZMvj974NOox1dPB5n8eLFrF69mkQiQSKRIJ1OE4vFiEaj5OfnU79+fdcdkSRJkiRJG7F4RZIkSZKkKmj27NlBR9hIv379aN269Qb7otEojRo1olGjRrRr146HHnqIdDq91XPEYjEWLVpE48aNtzWuJEmSJEmSJEmSpAo0Z84cbr31Vh599FHi8TjxeJx9992Xk046ie7du9OiRQtCodBG5Svrb6dSKUtXqri8vDyOP/54brzxRh555BGOP/54otHMLewffPABv//975k7dy6XX345hx12GFlZWWXnjh07luzsbM4880z23HNP9txzT7p27Up+fj4PPPAA/fv356yzzgrq0iRJkiSpwiQSiaAjlKlevTrHHXcckUgEgAkTJjB37tyy19f/PS6ZTG5w7vrb6x/3S7an65ckSZIkSRWjUSP461/hmmvguefgb3+DqVOhtDRTRFAeqlWDdBpOPRWGDYO2bctnXEkqD6kUnHgivPji9l+6slZxMVxxBcTj8Kc/BZ1GO4pEIsG3337LwoULmT17NvPnz2flypVlpSrpdLpsjZJQKFR2b2E8Hqd69eo0atSIpk2b0rBhQ3bddVfLWCRJkiRJ2slZvCJJkiRJUhWTTqdZvHhx0DE2aeXKlUyaNIk5c+YQiUTYa6+9aNGiBQDNmzenU6dOTJ48eavHTyaTLFiwwOIVSZIkSZIkSZIkaTt33HHHMXHiRDp06ECzZs344IMPePnll/nf//7HYYcdxsknn8xBBx1Ebm7uBueNGDGChx56iIcffphGjRoFlF7lafDgwTzyyCNcffXVfPXVV3Tu3JmPP/6Y//znP6xcuZJhw4Zx/vnnU7du3Q3O22effXjzzTfLynfS6TSNGjXikksu4b///S+33XYbJ5xwAvn5+UFcliRJkiRVmB8XmGyu+++/f6N9p5122lbnqFu3LieccAI1a9YEYPLkybzyyisbHFNaWlr2fG3R5qa21z/u56TTaYtXJEmSJEnaiWRlwbHHZh5TpsA998A778DXX8PaddNXr/7lcWIxyM2FNWugVi3o2hWOPhqGDoW8vIq8Aknacuk0nHtu1SpdWauoKFOaVVAAZ54ZdBpVZUuWLGHs2LFMnjyZcDhMMpnc4P2BkpKSXxxjxYoVrFixgq+//ppIJEIymaRjx4706tWL+vXrV2R8SZIkSZK0nbJ4RZIkSZKkKmbFihWk0+mgY2zkww8/ZNasWaRSqbJ9M2bM4IILLqBatWoANG7ceJuKVxKJBHPmzKFnz57bnFeSJEmSJEmSJElSxbj00kv59NNPue6667jooouAzPucDz30EM8++ywvvPACn332GcOGDeO4446joKCAdDrNmjVruOeeexg7dix33HEH119/fcBXovLQtWtX3n33XU488URuvvnmsg/Jd+jQgXPPPZfrrruu7NiPP/6YsWPH8sknn1C7dm0A/vSnP3HttdfSrVs3ILMIb0FBAeFwOJDrkSRJkqSKtrX3Cc+dO7fcMjRr1oyhQ4eWlWGOHTuW119/faPjli9fXvZ87f3Cm9peunTpZs+9Pd4nLUmSJEmSKl7HjnDbbZnnyWSmfGXCBPjww8xjxYpMsUppKUQikJ2debRqBfvsA927ZwpXCgqCvQ5J+iXXXw8PPVT1SlfWKiqCCy6ABg1gwICg06gqSaVSfPXVV3zwwQcsWrSIVCq1wfokWyuRSJSVtkyaNIkpU6ZQu3Zt9t57bzp06EAkEtnmOSRJkiRJUtVg8YokSZIkSVXM999/TyQSKXvjf3vxzTffbLQvkUiwYsWKsg9OlpaWbvM8ixcv3uYxJEmSJEmSJEmSJP1gzRJYOgGWjofFo2H1TEitgWQppJMQzoJINsRqQp29oE4fKOgGNdpDeONbkefPn8/zzz9P//79+c1vfgNASUkJNWvW5Pzzz6d///488sgjPPjgg1x55ZVEo1HOPvtsQqEQubm5vP7669xwww2WruxgGjduzDvvvMOrr75KcXExhYWFHH744dSoUaPsmI8//piTTz6Zr776ik6dOtG+fXsOP/xwXnrpJVasWMFRRx1Fs2bNeO6555g2bRpHHHFEgFckSZIkSRUnGg32o78dO3Zk0KBBRKNRUqkUb7zxBuPGjdvksTNnzqRXr14ANGjQgGg0WnaPc7NmzcqOmzVr1mbPH4vFtj68JEmSJEnaIUQi0KFD5nHiiUGnkaTyM2kSXHcdFBcHnWTbFBdn/n2ePh3q1Ak6jbZ36XSaTz75hP/973+kUqlyWXfk5+ZKJBIsWrSIl156iZdffpl99tmHXr16EQqFKmxeSZIkSZK0fbB4RZIkSZKkKiYej5f7mFdddVW5jwlQUFDArrvuWrb91VdfbfOY21vhjCRJkiRJkiRJklSlJAph1mMw5ylY9inEV0IkBxLFkP6F9yKXT8qcC5AqheptoP5+0PosqNUJgPz8fBYvXsyee+5JrVq1KC0tJTs7m3Q6TSgUonPnzjRp0oSGDRty3XXXcc4551CzZk2GDh1KaWkp1atXt3RlB3booYdusJ1KpYBMOc9VV13FV199xW9/+1uuueYa6vywKsNzzz3HKaecwtixY8nPz6dWrVocffTR/OlPfyI/P59UKkU4HK70a5EkSZKkihKJRCp0/Jo1a3LhhReWbQ8fPrzseY8ePTj00EPLFh8bN24cCxYsoEmTJmXHlJSUsHjxYgCmTZvG999/T+3atcnOzuaYY45h/PjxtGjRgubNmwOZe5/Hjx+/WdlCoVDgxTOSJEmSJEmSVBHicTj6aFizJugk5aO4GM44A55/Pugk2p6tWLGCZ555hm+//bZC1kr5OWsLXt5++20mT57M0UcfTUFBQaVmkCRJkiRJlcu7DyVJkiRJqmLi8TjpdDroGL+oevXqHHfccWUf/pwwYQJz587d5nEtXpEkSZIkSZIkSZK2woqp8NUtMPNhCIUhsXrda6nSzR9n/fNWfA4rp8KM+6B6O9jtTyTz9yE7O5vp06dTWFhIfn4+QNmCrel0moKCAi666CKi0SgXXHAB9913H0OHDiUrK6scLlRVydrClCVLljBr1iwaNWrEBRdcQO3atQFIJpMcccQRLFq0iAceeIBLL72Url27Uq9ePXJzczcYQ5IkSZJ2FPn5+SxdujSQuXfbbbey3+EBevfuTe/evTc4ZtasWYwYMQLI/J7/zDPPcPLJJ5OTk0ObNm1o06ZN2bHpdJqRI0eybNmyzc6Ql5e3jVchSZIkSZIkSduf4cNh/nyoAktFbJbSUnjzTXjuOTjiiKDTaHuTTqeZMGECb7zxBslkklQqFViWeDzOokWL+Pe//83+++9Pr169NngvRJIkSZIk7TgsXpEkSZIkqYpJJpPlXrxy//33b7TvtNNO2+rx6tatywknnEDNmjUBmDx5Mq+88spWj7e+IG+okCRJkiRJkiRJkqqUdArmPgdf/A1WTIFUHNKJcp4jCcliWD4RPjqL2qEQ957XhLNvnsB5553HddddR8OGDTOHptOEQiFSqRThcJjzzz+f0aNH8+yzzzJ+/Hi6d+9evtlUZaRSKb7++msKCgqoW7du2fdJJBIBoGvXrvzud79j9uzZHOFKDZIkSZJ2cM2aNWPevHnlfr9wRVm4cCF33303/fr1o1WrVlSrVo2SkhLmzp3LmDFjmDNnzmaPFY/HqV+/fgWmlSRJkiRJkqTKN2kS3HwzFBcHnaR8FRXBb34D/fpBnTpBp9H2YsWKFTzzzDN8++23xOPxoOMAmXsXE4kEb7/9NpMnT+boo4+moKAg6FiSJEmSJKmcWbwiSZIkSVIVE41GCYVC5Trm3Llzy22sZs2aMXToUHJycgAYO3Ysr7/+ermNHw6Hy20sSZIkSZIkSZIkaYe1ajq8fyys+hoSqytnzsQqAA5tOY2vbwrx5ycf4fbb63P66WfQunXrsvc5w+Ew8XicWCxGu3btyM3NJTs7u3IyarvUpEkTTjzxRB5//HHeffddBg8eTDgcpri4mNzcXJYvXw7AN998U1bcI0mSJEk7qkaNGpGVlUVJScnPHjdp0iQmTZr0s8cMHz58o30rVqzY5H6AESNGbH7Q9SxfvpyXXnppq85dX/Xq1YnFYts8jiRJkiRJkiRtL5JJOPpoWLMm6CQVo7gYzjoLnn026CTaHnz33Xc88MADlJSUkEqlgo6zkXg8zqJFi7jnnns45ZRTaNCgQdCRJEmSJElSOfITZ5IkSZIkVTEVUbxSXjp27MiJJ55ITk4OqVSK1157rVxLVyBz/ZIkSZIkSZIkSZJ+QjoFU/8JIzvD8omVV7qynnC6lLysNDcck2Rw3o3c+fdLGD16NEVFRWXHxGIxioqKmDt3Lvn5+dvlh6xVuYYMGUL16tW54oorePaHlRhyc3NZunQp5513HgDt2rWzdEWSJEnSDq9BgwYkk8mgYwSiUaNGQUeQJEmSJEmSpHL16quwcCGk00EnqRilpZlrnDkz6CQK2oIFC7jvvvsoLi7eru8HTKfTlJSU8MADDzB79uyg40iSJEmSpHLkSqWSJEmSJFUxWVlZgc1ds2ZNLrzwwrLt4cOHlz3v0aMHhx56aFkpzLhx41iwYAFNmjQpO6akpITFixdvU4ZYLLZN50uSJEmSJEmSJEk7rFXT4f1jYeVXkCz65eMrWF5Wmm7NYfdGz3HzvR8yatSZHHzwIfTp04c1a9YwYsQIXn75ZQYOHEjnzp2DjquADRw4kMcee4yhQ4dy+umn869//Ys6derw5ZdfMn36dPbff3/OOeecoGNKkiRJUoWrUaPGTlk6GY1GadasWdAxJEmSJEmSJKlc/e1vsHp10CkqVioFt98ON98cdBIFZeHChYwYMYLS0tKgo2y2eDzOo48+yoknnkjTpk2DjiNJkiRJksqBxSuSJEmSJFUxdevWJZlMBh1jI7vttltZ6QpA79696d279wbHzJo1ixEjRmzTPA0aNNim8yVJkiRJkiRJkqQd0qzHYdzpkFoD6VTQacpEI1AtAhfvv4hPZv4fhxz4f+zRtS/Lli1j5syZtG3blv/85z9Bx9R24qCDDmL69OlccMEFvP3227zzzjvk5+ez33778fDDD++UCw9LkiRJ2vmEQiHq1avHvHnzgo5SqSKRiPcJS5IkSZIkSdqhzJgB48cHnaLilZbCf/4D118POTlBp1FlW7JkSZUrXVlrbfnKb37zG3bdddeg40iSJEmSpG3kJ88kSZIkSapiqlevTiQSCTpGIGKxGE2bNg06hiRJkiRJkiRJkrR9+fpOGHcaJIu2q9KV9eVnp+nVNsrH18VYuWQmy5cv5w9/+ANPPPEEWVlZQcfTdmSXXXbhoYce4rXXXuPzzz9nwoQJvPjiizRo0IBUavv8/pYkSZKk8ta6dWui0WjQMSpVMpl0UTNJkiRJkiRJO5TbboNkMugUlefpp4NOoMpWXFzMAw88QElJSdBRtlppaSkjRoxg1apVQUeRJEmSJEnbKJROp9NBh5AkSZIkSVvmgQceYM6cOUHHqHRZWVmceuqpNGjQIOgokiRJkiRJkiRJ0vbhixvhs+GZ0pUqIB2KkcppQGHft6hRr3XQcbSDKC0F+3skSZIk7UhWrVrFrbfeSnInWZEvFArRuXNnBg0aFHQUSZIkSZIkSSoXxcVQrx6sXh10ksrTsSN89lnQKVSZnnzySb7++usq/35GOBymefPmnHjiiYRCoaDjSJIkSZKkrRQOOoAkSZIkSdpyzZs33ynfrE8kEtSrVy/oGJIkSZIkSZIkSdL24es7q1TpCkAoHSe8ZiE1xh0GpcuDjqMdQCoFv/0tnHoqrFoVdBpJkiRJKh/Vq1enRYsWQceoNJFIhN69ewcdQ5IkSZIkSZLKzQsvBJ2g8n3zDXz+edApVFm++uorpk+fXuVLVwBSqRRz587lM5uDJEmSJEmq0qJBB5AkSZIkSVuuYcOGZGVlUVJSEnSUSlWrVi0ikUjQMSRJkiRJkiRJkqTgzXocPv0DJIuDTrLFQuk4FM6Bt/aHg96HaF7QkVSFhcNw221w4YXQtSs89hj06BF0qo19+y1MmJBZXGLlSli9GoqLISsLqleH/Hxo2xa6d4fmzSEUCjqxJEmSpKD17duXOXPmUFpaGnSUClenTh3q1asXdAxJkiRJkiRJKjejRmXuD9mZhEIwZgzsvnvQSVTRiouLef7554nH40FHKTfxeJxXXnmFli1bUq1ataDjSJIkSZKkrWDxiiRJkiRJVVDDhg1JJBJBx6h0TZo0CTqCJEmSJEmSJEmSFLxVM2Dc6VWydKVMqgRWfAmfXAw9/x10GlVx1arBvffCk0/C4YfDH/6QeYTDweQpKcksnjFuHIweDZMmQVERZGdn/tzU2/3hcKZ8JZnMbO++O/TvD3vtBb/6FdSsWbnXIEmSJCl4zZo1IycnZ4cvXsnKyqJv375Bx5AkSZIkSZKkcvXBB1t33imnwIMPrtsOhX75nAcegFNP/enXx4+HHj1++vVDDoFXX123PWsWtGjxy/P+WGFh5rrPPHPLz1XV8tJLL+1QpStrJRIJnnvuOU488URCm/PDp+1SPB7n22+/ZcGCBaxYsYKSkhLi8TjpdJpYLEYsFiM/P58GDRrQoEEDi3YkSZIkaQdi8YokSZIkSVVQ9erVqVevHgsXLgw6SqWJxWJ06dIl6BiSJEmSJEmSJElSsNIpeP9YSK0JOsm2S62BmSOg+fFQr1/QabQDOOaYTFHJCSfAm2/CQw9BgwaVN//s2XDHHXD33ZntwsJ1RSqQKWT5KakUrFq1bvvjj2HChEwZSzwORx8Nv/897LlnhUSXJEmStB0KhUL06dOHt956a4dcvGytUChEhw4dgo4hSZIkSZIkSeUmkYDp04NOsXkKCuD++8tvvDFjym8sbZ+mT5/O9OnTSa5/Y9QOIpVKMXfuXL744gt23333oONoM3333Xd88803zJ49m/nz57N69WpisRjJZJJEIrHJc8LhMLFYjEQiQSwWY9ddd6VZs2Y0bdqUFi1aWLwjSZIkSVWUxSuSJEmSJFVRffv25cUXX6S0tDToKJUiLy+Ppk2bBh1DkiRJkiRJkiRJCtZXt8HKqZkClh1BsjhTJPPr6RDNCzqNdgDNmsE778B110GXLnDvvTBgQMXNl0plSl5uvDGzcEQqBeX1Nv76ZSyPPQbPPAMtW8Kf/gRHHQU5OeUzjyRJkqTtV5cuXXj33Xd32OKVWCxG//79iUQiQUeRJEmSJEmSpHIzdSpkZZXfPSRb4qij4NtvN9y39v6TTbn7bmjQAIqLITd32+efNStz3VlZ2z5WRUmn05YqbIN33nlnh33fAiAej/P2229bvLKdSyaTTJ06lQ8++IDvvvsOYIOSlZKSkp89P5VKlR2TTCaZNWsWc+bMIRqNEovF6NWrF127diUvz/taJUmSJKkqCQcdQJIkSZIkbZ327dvvNDdzxGIx+vTps9NcryRJkiRJkiRJkrRJq2bApMshWRh0kvIVXw6fXBx0Cu1AolG46ip4+mk47zwYNgzWrCn/eT78MFOEctRRMGpUZo6KWjAjmYSiIpgyBc45B3bdFZ54AtLpiplPkiRJ0vYhKyuLIUOGEIvFgo5S7kKhELVr16ZXr15BR5EkSZIkSZKkcjV+fLBzf/DBho/Jkzd97EknZe57Wb4cbrihfObPycnc37I9mDZtGueddx777LMPBx10EH/+85+ZPHkyoVCIVCoVdLwqacmSJSxatCjoGBVu5cqVzJ8/P+gY2oSVK1fy1ltv8fe//50XX3yRhQsXkkgkNihd2VqpVIrS0lIKCwsZPXo0//znP3nyySeZN28eaW/UkyRJkqQqweIVSZIkSZKqqEgkQo8ePYhEIkFHqXDpdJrOnTsHHUOSJEmSJEmSJEkKTjoF7x8LqQpojwhashhmjoDF7wWdRDuYvfeGTz+Fb7+Fnj3h88/LZ9zi4kyZywEHwOzZsHp1+Yy7uVavhhUr4PTT4fDDYfHiyp1fkiRJUuVq2bIlHTp02OHuGY5EIhx11FGEw37UWZIkSZIkSdKO5aOPKv9+krXefRfWrMmUqbz/Ppx5JoRCGx/XpAncfnvm+XnnwZw55TN/KpW5Xydozz77LF26dOH+++8nHo+zYsUKbrvtNk444QRefvllwuHwVhUpPPbYY7Ro0YLjjjuOsWPH/uRxX375JePGjWPChAnMnDmToqKibbmc7cbYsWN3itKaRCLBhx9+GHQMrScejzNy5Ehuv/12PvzwQ0pKSigtLa2w+daWuUydOpWHHnqIe++9l2XLllXYfJIkSZKk8uHdiJIkSZIkVWE9evQIOkKFC4VCdOzYkezs7KCjSJIkSZIkSZIkScGZ+xys+ipTwLIjShbDR2cFnUI7oF12gSeegAsugH33hbvugq1YM6HMhx9C27Zw772ZApYgFRbCW29Bmzbw5JPBZpEkSZJUsQ477LAd6l7aWCzGfvvtR+3atYOOIkmSJEmSJEnlbuHC4OZu2hSys6FmTejbF+65B556asNjQiEYMSJzzBNPwKOPlt/8JSUQdDfBuHHjGDZsGDVr1uTBBx/klVde4aWXXuKWW25h2rRpXHPNNcyZM4fQphppNmFtQctbb73F+eefz+zZsxk1ahSLFy8G2KCIZMmSJVx//fUMGjSI3r1706NHDzp16sSpp57KlClTfnKOiRMncumll3L88cdz+umnc9tttzFz5sxt+CqUv9LSUiZPnrxTFK+k02mmTp26wxTmVHVz5szh9ttv59NPPyWRSJBMJitt7nQ6TTweZ+HChfz73/9m3LhxW1XaJEmSJEmqHBavSJIkSZJUhdWoUYNWrVoRDu+4v+JHIhH69OkTdAxJkiRJkiRJkiQpWF/8DRKrg05RsQrnwvcfB51CO6BQCE4/Hd5/H+6+G448Er7/fsvGSCbhwgvhgANg3rzgS1fWKi2FlSvhtNPg8MNhxYqgE0mSJEmqCNnZ2QwZMoRYLBZ0lG0WCoWoXbs2vXr1CjqKJEmSJEmSJFWIyu5qWLECHnkkc//IQQfBccfBBx+se33IEDj66HXbv/897LcfzJ8P55xTvlmSyeDvq3nttddYsGABp59+Oscccwy77LIL9evX58wzz+Tcc89l/PjxPP300z/k/fkCh3Q6TSgUYsqUKfzxj3+kefPmHHbYYWRlZVGzZs2yYwCKior461//yl/+8hdycnK47rrreOCBBzj11FN59tlnGTJkCJMmTQLWlbWUlpZy++23069fP2666SbGjx/P6NGj+fOf/8wJJ5zAmDFjNpgjSJ999lnQESpVKBTi008/DTrGTi0ejzNy5EgefvhhVq1aRSKRCCzL2gKWt956i//85z8sC7phSpIkSZK0STvuqqySJEmSJO0kBgwYQDQaDTpGhYjFYvTo0YO6desGHUWSJEmSJEmSJEkKzoovYcWUoFNUvFQxfHlz0Cm0A2vXDsaOhZYtYc894e23N++8khIYOBD+85/gF4b4KYWF8L//Qc+esHhx0GkkSZIkVYSWLVvSuXPnKl++kpWVxdFHH0047EecJUmSJEmSJO2YKvv+kgsvhJNOggceyNw/8vjjcMABMHPmumMGDsz82bAhXHstpFLwm99AeXcHpNOwenX5jrklVqxYwXvvvUetWrXo378/AIlEgng8DkDPnj0BmDp1KgCRSORnxwuFQqxevZrhw4eTSCT4v//7P7Kyskin0+Tk5ADrSlRGjRrFHXfcQceOHXn00Uf585//zCmnnMK//vUvHn30UaZNm8Ydd9yxwTkvvfQSF1xwAXXr1uXRRx9l5MiRvPTSS/z1r3/ls88+44ILLmDBggWEQqFy/kptuY8++qjs67gzSCQSfPzxx0HH2GktXLiQ22+/nU8//TTQwpUfi8fjfPvtt/z73/9m/PjxQceRJEmSJP2IdyVKkiRJklTFVa9encMOO6zKf4hyU/Ly8th///2DjiFJkiRJkiRJkiQF66tbIbUTfGA5nYJ5z0PJ0qCTaAeWnQ033ZQpUTnhBLj8cvi59QAKC+HAA+Gdd6CoqNJibpXS0syCGd26wdy5QaeRJEmSVBEOO+wwWrduTTQaDTrKVonFYpx88skUFBQEHUWSJEmSJEmSKsz20DtdUgITJqzbrl8/82fdupCTk8n4xhuZopR0Gh58cN2xzZtn9j333NbNHeR/YS9btozp06fTrl07mjZtCmTKVdYWrNSqVYuaNWsyf/58Fi9evFlj/uMf/+DVV1/liiuuYO+992bRokXk5uaSlZUFQDqdBuDrr7+mpKSEAQMG0KlTJxKJBMlkEoC99tqLPn36MHr0aCZOnEg0GqW4uJiRI0cCcOGFF3LMMcfQunVrOnTowPnnn8+f/vQnJkyYwOOPPw6sK2sJQjKZZMmSJYHNH5RVq1ZRUlISdIydzqxZs3jggQdYtWrVdlW6slY6nSYej/PGG28watSosn8DJEmSJEnBq5p3VkqSJEmSpA3sscceTJw4kTlz5gR6s0R5ikajHH300VX2g6GSJEmSJEmSJElSuUgUwsyHIb39fXi0QoRCMOM+2O2PQSfRDu6QQ+DTT+HUU6FfP3jsMWjZcsNjSkoyx40fD2vWBBJzi8XjsHAh9O6dWTxj7aIZkiRJknYMoVCIIUOG8NhjjzFnzpztcrGpnxKLxTj++ONp2LBh0FEkSZIkSZIkqULl5lbeXNWrQ+PG8OWXG+7PyYFu3dZtL1xYOXnCYcjL2/ZxksnMrWTxeOaRlZV5/JJVq1axfPly9thjD2rUqAFk/m99rezsbHJzcykqKqK4uBjIlCisfwxkSk7C4TCPPfYYN954IxdffDFHH300M2fOZM2aNeTm5pKdnb3BOcuXLwegdu3aZfvWjpuXl0eNGjUYM2YMc+bMYc8992TRokV888031KxZk44dOwIQj8eBzP+p77bbbgB89tlnZXmC8t133xGNRiktLf3Z4zp37szgwYPLtocPH77RMVdddVXZ8+eff55Jkyb97JhNmzalffv2NGnShBo1apCXl1dWBDNlyhQ++uijTa6zsscee9ClSxd23XVXYrEYq1atYsaMGbz33nusWLHiF644IxaL8e2339KsWbPNOl7bbtq0aTz11FNlPwvbs3g8ztixYykuLuawww7b6N8RSZIkSVLl2w76kCVJkiRJ0rYKhUIceeSRO0xJSSwWo0ePHjRq1CjoKJIkSZIkSZIkSVKwZj6a+QT5ziJZDFNvhvTGH4SWylv9+vDKKzB0KOy1Fzz66LrXEgk44ohMeUlVKV1ZK5mERYtg771h2bKg00iSJEkqb5FIhOOPP55WrVoRi8WCjrNZYrEYJ5xwAs2bNw86iiRJkiRJkiRVuPz88h/zqqsgnc48Hnhg3f6CAvjsM3j5ZTjzTNh/fzj2WHjzTWjRYt1xTz6Z+XP+fLjwwo0fjz227tilSzP77rtvy3NGIuVTPBOJZEpc1nabJJOZa7zqKli58qfPKyoqIh6Pk5+fv8n/Q08kEmUlJmtLEn5clpBOpwmHw0yePJkrr7ySQw89lGHDhgGwZs0aSkpKyM7OJuuHJpi1568tevn8889JJBJEo9GyspRp06ax8If2m6KiIgCi0SihUIji4mIikcgG8wOsXr2aaDTK3LlzmTNnzuZ/8SrAwoULy3JVtn79+tG7d28aN25MjRo1iEajZGdn06hRIw4++GBOOumkjf4OjzzySI444giaN29OTk4OkUiEWrVq0a1bN84++2waNGiwWXMnEomyvzdVvG+++YYnn3yySpSurBWPx5k0aRJvvPFG0FEkSZIkScCOsRqrJEmSJEmievXqHHbYYbzyyitV6k3kHwuFQuTn57P//vsHHUWSJEmSJEmSJEkK3tynIVEYdIrKFV8Jq2ZAjTZBJ9FOIBzOLBSxzz5w3HHw+utwxx1wzTUwejQUFwedcOskEjBnDgwalLmOnam/SZIkSdoZRCIRjjnmGF588UW++OKL7fbe4XA4TCwW45RTTtnsRcwkSZIkSZIkqapr2TJzT0oqVTnzRSJw+OGZx6bccQeMHJl5vmQJ3Hrrxseccgocf3zm+cqVmz5mc+TkQMOG8NlnnzFmzBjGjh1Ls2bNOO6442jXrt1WjVmtWubPn7vGtVKpFJFIhNRPfPFXrlxJcXExNWvWJCcnZ5PHhEIhSktL+f3vf08ymeQvf/kLdevWBaCkpITi4mJq1apVVqqy9s8BAwZw//338+CDD9KtWzeOOeYYIFOkcttttzFp0iSAssKWxo0bU79+fUpLS5k4cSL77LPPBmUxb7/9NolEgjVr1lAc8E1Mc+fODfS9iJUrVzJp0iTmzJlDJBJhr732osUPzULNmzenU6dOTJ48GYCOHTvSqVMnIFOc8uabb7JkyRL22GMPOnfuTG5uLkOGDOGOO+74xTKZZDLJ7Nmz6dWrV8VeoJg3bx6PP/44iUQi6ChbLB6PM2HCBHJzc+nfv3/QcSRJkiRpp2bxiiRJkiRJO5DOnTuzePFiPv744+32A5S/JCcnh1NOOYVo1P+2kCRJkiRJkiRJklj2adAJKl8oAksnWLyiStWlC0yYkClh6dAhs8hESUnQqbZNaSl88gncey+ceWbQaSRJkiSVt3A4zKBBg2jRogUjR44kkUj85EJyQYjFYjRq1IgjjzyS6tWrBx1HkiRJkiRJkirNXntlykJWrqz4uebPh2OPhQEDoFs32HVXqF49c+/Lxx/Df/4DL79c8TnWSqXgk0/+w7Bhl7NkyRLq1atHIpHg2muv5dRTT+W6666jfv36WzV2KPTLx9SoUYP8/HwWLVpEyXo3/6TTaUKhEHPmzGHVqlW0aNGC/Pz8jc5PJpNEIhEuvfRSRo0axYsvvkiXLl3KXq9ZsybJZJKCggJatmwJUFb00r59ey655BKuu+46zj//fO6++26aNm3KuHHjaN26NQ0aNGDhwoXUrFmzbLzTTz+dV199lT/84Q8sWLCAfffdl2QyyRNPPMGbb775w9c0UyYTpLlz5wY294cffsisWbM2eA9kxowZXHDBBVT7oZWncePGZcUr6xf8TJkyhY8++giAWbNm0aFDB7Kysqhduzbt2rVj6tSpvzj//Pnzy/NytAmFhYU88sgjVXadHMiUr7z//vvUr19/q0umJEmSJEnbzhVMJUmSJEnawRx44IEUFxczZcqUKvemcnZ2Nqeddhq1atUKOookSZIkSZIkSZIUvDVLIL6Nn75vcQr0fnDddjoFqVIoXQHF8+D78TDzQVgydvPHrNsPmgyGOn0hrzFk14FUCaycCrP+C9PugNQ2vFeZWA1LPoTmQ7d+DGkr5OfDv/4FTZpU/dKVtQoL4aKL4JBDMtclSZIkaccSCoXo3LkzLVu25LnnnmPevHmB3z8cDoeJRqMcdthh7LHHHoQ2ZyU8SZIkSZIkSdqBdO8OW/tftSNGZB4/Nnx45vFjiQQ8+WTmsS1+at4tFY8n+fvff0udOgWMGDGC3r17M2/ePO6//34effRRmjVrxhVXXFFWhFLe2rVrR7Nmzfjggw9IJBJApkwlkUiQnZ3NmDFjAOjbt+8mi1fWmjJlCgCDBw8mFouRnZ1NXl4ekUiERYsWUVhYyAEHHEDPnj35wx/+QO3atUmlUpx66qm0a9eOJ598kk8++YTFixczdOhQrrzySo488kgWLlxInTp1gEyhyoEHHsjjjz/OlVdeyd///nduvfVW8vLyaNasGUcccQRPP/00WVlZP5sVYM4cePbZTOFP9eob/7n2eX7+5hXYrC+dTrN06dItO6kcffPNNxvtSyQSrFixoqx4pbS0tOy1nJycsufrv2eSSqVIJpNl282bN9+s4pXVq1eTSCSIRrdt6dYFCxbwzjvvkEgkaNasGW3btqVBgwbbNOaO4oUXXij7ea3K4vE4zz//PMOGDSM3NzfoOJIkSZK0U7J4RZIkSZKkHUwoFGLgwIGkUim++OKLwD88ubmys7M59dRTy24SkSRJkiRJkiRJknZ6SydAJDdTlFJeQmGI5EBuDuTWh4Ju0OZsmPUojDsLkkW/PMbul0HDQzbcF8mG2j0zj8aDYNSBkE5u+vxflIbv3tvKc6Vtc/nlmbKSHUlJCRx/PLz77pYvnCBJkiSpaqhevTonnXQSkydPZuTIkSQSCVKpVKXniMViNGrUiCOPPJLq1atX+vySJEmSJEmStD1o2hTC4aBTBCMWm0YqFWb48OGcdNJJALRu3Zru3bszadIkbrrpJs4991wKCgoqZP5oNMp7773He++9x2effUbTpk2JRCJEIhHGjRvH6NGjqVOnDnvttdcmz49EIgAMGjSI1q1bk0wmKSwspLCwkJKSEubPn8+3335LMplk2rRpZGdnl5V5hMNhEokEvXv3pnfv3huM+8UXX/DNN9/QuXNn6tevX3Y8wMEHH0L79rvzzTfTWLBgAalUin322Ydx48bxyCOP0KZNG2rUqPGz111cDLNmwerVsGpV5rH2+fp/FhdDXt6mS1l+qrAlPz9FKpXeqr+Pq666aqvO+yUFBQXsuuuuZdtfffVV2fMlS5bQunVrADp06MAnn3zCkiVL6NKlywZlGLVq1dqsucLhMKWlpdtUvPLQQw9xww03MGvWLMLhMGvWrKF169Zcd911HHXUURVWRFQVfP7558yaNWuDUpyqLB6P89JLL3HMMccEHUWSJEmSdkoWr0iSJEmStAMKhUIMGjSIvLw8xo8fv12Xr4RCIXJzcznttNOoXbt20HEkSZIkSZIkSZKk7cfS8ZAo5waIN/eGUAyqNYemx64rUGl+AsRqwegBmzdO0Tz4ZgQs+QDCWdB2GOy6f+a1+vtC8+Nh5sNbn3PFl5BOZYpipEry8cdw552ZBQZ2JIkEfPop3HsvnHlm0GkkSZIkVZRQKETnzp1p2bIlb731Fp9//jmhUKjC7yMOhUJEo1GqV6/OvvvuS8eOHXfaxcEkSZIkSZIkCSAUgo4dYdy4oJNUrlAoRWHh65x66okMGTIEgEQiQTKZpFq1auy3337cdtttjBo1iqOOOqrCcsRiMfbff39WrlxJaWkpCxcuZOzYsfzlL3/hu+++Y8SIETRo0KDs+IceeojVq1dz+umnk52dDcC5555b9noqlaK0tJRQKMRLL73EySefzIEHHsjll19OrVq1Nlgn46fKOe6++34WLKhH//7/4E9/qsfYsTBvHsTjEI+ngSaEw02IRiE3F9q3h1WrprB69cH06HE01ar9fNl5u3Zwyy2//LVJJqGo6OfLWda+tngxzJgBRUUJWrQIEw5vH8UY1atX57jjjisryZkwYQJz584te33cuHHsueee5OTkUK1aNc4+++xNjrO5RSprC3W21mOPPcawYcPIzc3lmmuuYc8992T69On885//5JhjjuHJJ5/82fKVtfsnTZrE//73PxYuXEgoFKJBgwZ06NCB3XbbjaZNm1bJ92YKCwt56aWXtus1cbZUMplk+vTpfPXVV7Rr1y7oOJIkSZK007F4RZIkSZKkHVQoFOJXv/oVtWrV4s033ySZTJJOp4OOtYFYLEadOnUYOnQoNWrUCDqOJEmSJEmSJEmStH1ZPBrSW/+B3U367oMfxga+eRB2vxw6X5vZ1+hwaHoMzHny58eYelMmW2q9D7sufB1+PQty62e2a/fatuKVUBhWzYAabbZ+DGkLpNNw/PE7XunKWoWFcNFFMGQIFBQEnUaSJElSRapevTqDBw/mkEMOYdKkSYwZM4Y1a9ZQWlparvOsXZCsTZs29OnTh0aNGlXJRb0kSZIkSZIkqSL07w8ffwypVNBJKk8oVExu7mQGDRpE/fqZ+8ii0WjZ/yd///33AOTl5QGZQpNwOLzROOl0mpdffpkxY8Zwzjnn0LRp063Ks3YNi8aNG3PooYdy8MEHM3v2bPbYYw9CoVDZ/KeeeioAJ5xwQlnxyvrC4TA5OTkA5OfnEw6HadSoEZ07d97o2LvvvptOnTrRpEkTli/P5YEHsnj00SSLF19POFzKiy/mU1T04/9LD/3w9YDS0swjU9pzCOHwPlx4YT6//z107gznnpu5/2cTMTdLJALVq2cem6uwMMEtt4TYmu6R+++/f6N9p5122pYP9IO6detywgknULNmTQAmT57MK6+8ssExy5cv58EHH+Twww+nSZMmZfu///57ioqKyvYVb+aNYttScp9Op7nttttYuXIlDz/8MAMHDgTgoIMOok2bNhxzzDHceeed9OvXr+xn5sdSqRSRSIS77rqLBx98kMaNG5NKpVi5ciVr1qyhRYsWXHrppRx33HEbvE+z/s/X/PnzCYfDFBQUbPA9/lNlL5XlhRde2KFKV9aKx+M8//zzZYU7kiRJkqTKY/GKJEmSJEk7uJ49e9K6dWuefvpplixZsl286RwKhYhGoxxwwAH07NnTD1lKkiRJkiRJkiRJm7J6ZsXP8fn10OJkqNE2s93ylF8uXvn2fxvvS66BojnrilcSq7ctVzgGhbMsXlGlefddWLgw6BQVK52GBx6Aiy8OOokkSZKkypCTk8Nee+1Fz549mT17Nh988AGzZs0iFAoRCoW2uIglEokQjUaJx+NUq1aNHj160KVLF/Lz8yvoCiRJkiRJkiSp6jr4YPj3v2H1Nt5GVZWkUhG6dy8sKyRZv9Rh+fLlLFmyhOzsbOrUqQOwydIVgEQiwcyZM/nb3/7G3/72Nzp37syZZ57JSSedRPUtaQz5QSQSKSthqVWrVtn+tfMff/zxfPvtt1SrVu0Xx/ruu+8oKipi1apVxONxYrFY2WvpdJo///kyIpH9SCQuZOXKnqRSSSAzdyqVRVHRFiUnlarG2n6QMWPgs8/gnHPg7LMzJSzNmm3JeFsnHA6TTqe36ty5c+eWW45mzZoxdOjQshKcsWPH8vrrr2/y2EWLFnH//feTn59PzZo1KSwsZMWKFZx00kkbHLM50uk0kUhkqzK/++67fP755/Tq1YsDDjgAgGQySTKZ5MADD6Rly5a88847rFix4ieLV9bOfeWVV3L22WcTCoVIp9OsXLmSyZMnc9ddd3HiiSdSVFTEGWecAawrXZk6dSrPPvssTzzxBHPnzqW4uJhGjRqx//778/vf/5727dtvMFcqlaK0tLTsa1yRpk+fzqxZs0jtoO1U8XicN954g0GDBgUdRZIkSZJ2KhavSJIkSZK0EygoKODMM89k3LhxvPXWWySTya2+sWFbxWIx6tSpw1FHHUVBQUEgGSRJkiRJkiRJkqQqIbWmEiZJw6K31hWvFHTfumGqt4Fd9ly3Pf/FbU5GsjKuX8r4+9/ZwoUNqp6iIrjpJrjoIviJdSskSZIk7YBCoRDNmzenefPmpNNpvv/+exYuXMi8efOYPXs233//Pel0mnA4XLYAXjqdJp1Ok0qlyMvLo0GDBjRr1oyGDRvSoEGDSllwS5IkSZIkSZKqsv32gxo1dqbilTTwNv36taZBgwYAZQURoVCIr7/+mlmzZtGiRQuys7N/dqRYLMYJJ5xAx44d+eijj3j11Ve56KKLOO+88zjggAM4//zz+fWvf11uyR955JHNPnbw4MGMGzeO2rVrb1C6UloK//lPiGh0LsuXh4nHs4Dyv0Fn1arMn7feCrffDn36wBVXwL77lvtUZaLRaGDrk6zVsWNHBg0aRDQaJZVK8cYbbzBu3LhfPK+wsJDCwkIAmjZtSosWLYDM+yBTp07drLnT6TTR6NYt2/rOO+9QVFTEr371q7Lv+0gkUlam0rp1az755BNmzZpF27Ztf3asBg0alP1srdW/f38OPPBA9tlnH2699VYGDx5MnTp1CIfDJJNJLrzwQt544w169OjBWWedRX5+PuPHj+ehhx7i9ddf57///S99+vQpG2/evHkceOCBTJ8+nV133ZV69erRuHFjWrZsSePGjdl7773p0aPHBt/7W+u9994jHo9v8zjbq2QyyZQpUzj44IN9X02SJEmSKpHFK5IkSZIk7SRCoRC9evWibdu2PPvssyxevJhEIlFpNzisfeP8gAMOoGfPnmUfzJQkSZIkSZIkSZL0E5KllTNPyffrnsdqbfn5uQ2h/4sQ/uHDtNPuhu8+2LZM6VQlFc9IsHAh/O9/EPD6AJVi1Sp46y046KCgk0iSJEkKQigUok6dOtSpU4dOnToBmQXDiouLSSQSJBIJkskksViMaDRKVlYWWVlZAaeWJEmSJEmSpKonHIaLL86UYhQVBZ2m4sVipcTjf6d58+M3KBlYu67E+PHjmTlzJkccccRG5RGbUrt2bfbff3/2339/TjjhBCZNmsQHH3zAM888w+DBgwEYOXIkhxxySIVcz0+pUaMGPXr02GDfxIlw9NGZe5AKC/MqJUfpD7cWjhoFY8fC4MFw551Qs2b5z7W27KQi1axZkwsvvLBse/jw4WXPe/TowaGHHlr2vTRu3DgWLFhAkyZNyo4pKSlh8eLFZdsnnXQSc+bMYdGiRSQSCRo3bkzv3r3Lxpg4cSJLlizZrGyJRJoPPojSrBk0bgzVqm3eNaXTab766iui0Sht27YtK1tZK5VKUatWLcLhMAsXLtzsMX+8VkurVq0oLi7mu+++Iy9v3fffe++9x+jRo+nduzfvvfce4XC4bN4777yTYcOGccstt9ClSxdyc3MBWLNmDatWraJt27b07NmTZcuW8e233/Lll1+yYMECBg8ezL/+9S9q1669eV+En7B06VIWLFiwTWNUBaFQiEmTJrHXXnsFHUWSJEmSdhoWr0iSJEmStJMpKCjgjDPOYMGCBXz44YdMnToVgEQiUSHzxWIx8vPz6du3L3vssYcfvpQkSZIkSZIkSZI2VzpZOfNk1133PL58y86tuTvs+yrk//Ah5lmPwvjflU+uVMW8hyn92F13wY8+j77DWr0abrzR4hVJkiRJ64RCoQ0W4pIkSZIkSZIklY/TToPLLw86ReWIRlcTj79D48aXAJlyh1AoRCgU4ttvv+XNN98EoF+/ftSrV+8Xx0un00Dm/7CbNGlCkyZN6NatG7NmzWLmzJk0adKErl27bnBOIpEgGq285TVLS+Gaa+Dmm2HNGvghcqUrKoJnn4XXX4dHH4WDDy7f8UOhELm5uRQXF5fvwJtpt91226BspHfv3vTu3XuDY2bNmsWIESPKtgsKCmjZsuUmx5s2bRojR47c7PlTqTB//Ws28+fDvHkQi2UKWBo3hief/Omym2QyWVaGUrdu3Y1eX7NmDfF4fKNClp+TTqeZMGECkUiEnJwcSktLefzxx1m9ejUDBgzY4P2e0tJSSkpK6NixY1npCkA4HObkk0/m0ksvZfz48Rv8zKxcuZKlS5dy3HHHcdVVV5FIJFi1ahWFhYWsWLGCmjVrsssuu2x23p/y0UcfVXiZz/YgHo8zZswYevbsuVFhjiRJkiSpYli8IkmSJEnSTqphw4YMGTKE4uJiJk6cyJgxYygtLSWZTJJMbtsCTllZWaRSKVq3bk2fPn1o3LixbwJLkiRJkiRJkiRJWyqcVQmThGDXA9dtLh2/+afW2wf6Pw9ZtTLbU/8Jn/y+/HJFcsppLOmnJRJw++2ZxQ92Fu+9B3PnQpMmQSeRJEmSJEmSJEmSJEnacdWqBUOGwOOPwzYu4bBdy8uDvfZ6j3fe2XB/aWkp2dnZjBw5kv/973/06NGDfv36AZkCiZ9bg2Lta+sfd9999/HEE0/QvXt3rr32WurVq0c8HicWi7Fy5UpuueUWatWqRcuWLenbt2+5FET8lEmT4KijYMECCKiPZANr1mQeRx4JgwfDnXf+dCHI1th1112ZOXNm+Q1YwT799FPatGnDLrvsQk5ODiUlJSxcuJBJkybx2WefbdFYjRvX5e23134/wrJllJWwVK/+0+clEgni8Tg5OTlkZ2f/cP667+fCwkK+//57cnJyqFGjxkavb8rChQs56aSTWLZsGXl5eSxbtoxVq1Zx6KGHcuutt25wbIcOHdhll1148cUXufjii2ncuHFZMcuoUaMoKiqiR48exGKxsnOWLl1KPB6nXr161PzhG6h27dpb9PX6JfF4nE8//XSnKF6BTMHOrFmzaNGiRdBRJEmSJGmnYPGKJEmSJEk7udzcXHr37k2vXr2YN28e8+bNY/bs2SxYsIDCwkJisRjJZJJEIrHRuaFQiFgsRjqdJp1OU6dOHZo1a0bjxo1p0aIF+fn5AVyRJEmSJEmSJEmStIOIZFf8HB2vgOqt1m1/M2Lzzms2FHo9mMmYSsKnv4evbiu/XKEQRHLLbzzpJ7z//o69sMVPeeop+H159SRJkiRJkiRJkiRJkiRpky6+GJ57DoqKgk5ScVIpuOiiAt55B+644w569OhB7dq1yc7OZt68eVxzzTUUFhbyu9/9jg4dOgD8bLnE+tYed/PNN/O3v/2NrKwsbr31Vnr37g1ANJpZTvO1117j6quv3uDcAQMG8Pe//5127dqVz4X+4P774bzzMkUn6XS5Dr3Niorg2Wfhf/+Dd9+F8rr05s2bM3v27F8sy5g0aRKTJk362WOGDx++0b4VK1Zscj/AiBGbeU/jet59913efffdLT5vU5o2bVr2PBSCgoLMo1Onnz8vnU6Tn59PKpWipKRkg/2hUIjvv/+eWbNmUadOHRo2bLhZWWrVqsWVV17JlClTmDp1KlOmTOGQQw7h3//+N7Vq1drg2CZNmnDffffxhz/8gW7dunHEEUdQt25dpk2bxvvvv8/hhx/O//3f/21wzqJFiwD47rvveOmllwiFQrRt25a2bdtukH1bfPHFF9t0flVTWlrKmDFjLF6RJEmSpEpi8YokSZIkSQIyN5w0adKEJk2alN1kUlJSwrfffsu3337LmjVriMfjlJaWEolEyMrKIhaLUatWLRo2bMguu+yyzW+QS5IkSZIkSZIkSVpPrGb5j1m3L4RikN8Mmh8HDQ5e99r8V2DOk5nn+c1g0Kx1rz223nuBbc+FbrdBKJzZ/vpWWDohM/ZapStgxZRtCJqumOuXfmT8+MwiCDuTkhJ45x2LVyRJkiRJkiRJkiRJkipaly5wwAHw+utQWhp0mvKXlweXXAIDB/bnj3/8I7fddhtnnHEGe++9N8uXL+fpp59mzpw5DB06lOOOO26zx12/4OH555/nD3/4A/Xr1+fGG28sWw8D1hWz9OvXj08++YT58+fzzDPP8NhjjzFlyhTmzZtXrsUr//gHXHUVFBeX25Dlbs2azP1Be+0Fb7+d+R7cVg0bNiQWi21QILIzyMrKonHjxlt1bm5uLg0aNOC7775jxYoVAMTjcUKhELFYjGnTpvH555/zq1/9arNLOfLz8zf4ORo1ahSnnHIKBx10EC+++CINGjQo+9lJpVLEYjG6dOnCe++9x8iRI1m6dCkAgwYN4h//+AetWrUimUwSiURIJpNlOW+55Rb++c9/EovFaNWqFb/+9a/5zW9+Uy4/S5988gmlO+I/hj/jm2++IZFIlBVFSZIkSZIqjr95SZIkSZKkn5SdnU2zZs1o1qxZ0FEkSZIkSZIkSZKknU+dvWD5pPId86D3N71/5iPw0dmbN0aTo9aVrgC0/33msb5F78Bb+21VRAASRVCr09afL22m0aO3blGLU06BBx9ctx0K/eShGzjpJDj5ZNhjD9hlF0gkYO5cGDUKbrwRZs7c8Pi8PLjoIjjqKGjTJjPPjBnw9NNw001QWLjl2SFTOCNJkiRJkiRJkiRJkqSKd999mfs+drSugVAImjaFyy/PbP/xj38kPz+fO+64g5dffpm8vDwikQg33HADv/nNb4ANC1U2x7PPPstll10GwJVXXslJJ520yeMaNGhAgwYN2HPPPQF47LHH2G+//ejatesG86ZSKcLhMKtWraJ69epbdL3Dh2fu7ykq2qLTApFOw4oV0L8/vPUW9Oy5beM1bNiQRCJRPuGqkHQ6TcOGDbf6/NatWwMwceJEjjrqKLKysspee/nll0kmkxx88MHUq1cPYLN+NpLJZNnz/fffn+uuu45TTz2V+++/n8svv5xQKERJSQk33XQTw4cP55BDDuHDDz+kRYsWLF26lFtvvZV//etf3HrrrVx99dUUFBQAkEql6NixIw888AB9+/Zl1apVfPbZZ9x3333ceOONfPHFF9x1113b9PVIp9MsWrRoq8+vqmKxGIsWLaJRo0ZBR5EkSZKkHZ7FK5IkSZIkSZIkSZIkSZIkSdL2qE4fmPUYJFaX35jpFKTiULociufB9+Nh5oOwZGz5zVEecupDrFrQKbQTmDCh8ub6xz/g4os33BeLQdu2mcfQodCjB0yfnnmtoCBTDNOx44bndOqUeRxxBOy3HyxfvuVZliyBlSuhRo2tuhRJkiRJkiRJkiRJkiRtprp1M+Urp5wChYVBpyk/OTnw1FMQ/WFFyzp16nDllVdy5ZVX8tFHH7Fs2TL23ntv8vPzgUxhRCQS4aWXXqJZs2bssccePzl2KBRixowZ/Pa3v2XJkiUMHz6c008//SePX1us8t133/Hiiy+STqfp3bs3u+yyS9l4AOFwGIBLL72U119/neOOO46zzjqLJk2a/Oy13nJL1SldWd/q1XDQQTBmDOy++9aPk5eXR1ZWFsXFxeUXroqoVavWVp971lln8fDDD/O3v/2N2rVrc9hhh5Gbm8uIESN4+OGH6d69O7/61a+AXy4lSqfTpNPpsu/h0tJSIpFIWZnLd999V1YsNHr0aG666SZ69erFXXfdRYMGDUgkEhQUFDB8+HCmTZvGv/71L/r27cuxxx5LKpUiFoux7777bjBnly5dOPDAA7ngggt45plnuO222/jrX/9aNs+WWrVq1QbFMT+lc+fODB48uGx7+PDhGx1z1VVXlT1//vnnmTRp0s+OGQ6H2XvvvWnQoAGNGjXaoHjpwQcfZPbs2Zs8p3v37uy+++7UrVuX7OxsEokEy5cvZ/r06YwZM4bCzfhHPZVKsWDBAotXJEmSJKkSbPlvq5IkSZIkSZIkSZIkSZIkSZIqXkG3bR9j5gh4LLTu8d8IPJEDz+0Kr3WHj3+76dKVwtkbnre+t/bb8LVNPd7ab9tyF3TftvOlzbBiRaaApDLk5sL556/bfuaZzKIGp5+eWeAAoFYtOOOMdcdcf/260pWZM+HYY2HgQPj448y+PfeEf/5z6/Lk5cGnn27duZIkSZIkSZIkSZIkSdoyQ4bAfvvBDx0JVV5eHvzpT+vubfmxnj17cvDBB5Ofn086nQYgEomwaNEiBg0aRJ8+fSgtLd3ovLWlDB9++CHnnnsuS5Ys4YwzzuCKK64oK5jYlLWFFfPmzWP06NHstttu9OjRA6Bs/vXn6N+/P7vtthu33347zZo1o2vXrvz73/9m9dobedbzyCNw+eVVr3RlrVWroH9/mDVr28Zp27btzxaD7Ihatmy5TddcUFDA/fffT9euXbn88ssZNGgQ/fr149prr6Vu3brccccdtG/fnlQqRSgU4pprruGss87iu+++Kxtj0aJFLFu2jFAoRDgcJhQKEQqFyM7OBjI/KwBNmzYt+16fPHkyy5YtY6+99qJGjRoARKPRsp+vTp06ATB9+nSAnyxRSaVSNGzYkBNPPBGAiRMnsnDhwq0qXQFYuHAhkUhkq87dVrFYjP3224/27dtvULryc4YMGcKhhx5K06ZNyc3NJRwOk5WVRb169ejTpw9nnnkmubm5vzhOPB5nzpw523oJkiRJkqTNEA06gCRJkiRJkiRJkiRJkiRJkqRNqNEeUht/uHyHF86G+vsEnUI7gU8/zSwCsWJFxc+Vl7fhwhlXXQWff555fsQRMGBA5vn6xwwatO75NdfAk09mnn//PYwZk3l+wglwySWw3mftN8uaNTBhAuzjj5okSZIkSZIkSZIkSVKluP9+aNMGNtE3UqWEQtC0aaaMZPOOX1dcsWTJEmrUqEGvXr3IysoikUgQja5bEjMSiVBUVMQf//hHxowZw1lnncWf//xnIFMC8XOFD6lUigkTJjBt2jTOPfdc2rZtu9H8a+c49thj2W+//fjiiy8YM2YMr732GhdddBHnnnsuAwYM4Oyzz+bwww9n5kw4++yqW7oCkE5n7o86+mgYNw62sjOD3r1788UXXxCPx8s34HYqFovRp0+fbR5nr732YsSIEYwaNYoJEyZQUlJC586dOeecc6hWrdoGx1599dUAXHHFFWX7Zs2axdFHH0337t058MAD6dChA7m5uSQSCUaNGsU999xDVlYWhxxySFmpSU5ODllZWXz++eebLI6ZOXMmwC8WkKw9t169ejRv3pxFixaxatUqGjRo8JPnJJOwejXUqJH5t2J98+fP32ThUmVIp9PMnz+fhQsXMn/+fAatf3PeJuyyyy7stttuZdvjx4/niy++oH79+hx00EGEw2Fq1qzJ7rvvzvjx439x/nnz5m3zNUiSJEmSfpnFK5IkSZIkSZIkSZIkSZIkSdL2KByF6m1gxedBJ6lckWwo6B50Cu0Evvii8hay+P57+OQT6No1sz18ONx1V2YRin33zeyLx+Hxx9eds8su654XFq57vnr1uuexGOy9Nzz33JblKSmBjz/esnMkSZIkSZIkSZIkSZK09erWhSefhMGDobg46DRbr0YNeP55iG7FSpa77747y5cvZ82aNcC6Yoe1pSrz58/nb3/7G2PGjKF379784x//KCun+LnSFciUuvzvf/8jPz+fvn37kpub+7PH16tXj3r16rHPPvtw/PHHM2vWLG677Taef/55Xn75Zf75z1t59NHzKSnZ8uvc3iST8OWXcPvtcMEFWzdG/fr1KSgoYNGiReUbbjuVn59PkyZNymWs9u3b0759+598fe339p133sm0adNo1KhR2WvNmjVjwIABvPbaa7zxxhuEw2Fyc3NZvXo1iUSCXXfdlXvuuWeDkpDBgwdzww038Oqrr/Lss89y+OGHk5+fT1ZWFh9++CGjRo0CMqUwa6XT6Q1KWtLpNPF4nKysLObNm8fy5ctp3rz5L5a1JJPQqVPmfrlGjaBx48yjUSOoVm0W6XR6y7545aS0tJR77723bPuXildycnI22H7jjTeIx+PMnDmTLl26UK9ePYCysptfsnLlyo2KpiRJkiRJ5c/fuiRJkiRJkiRJkiRJkiRJkqTtVf39YOVUSCeDTlJ5kiWwy55Bp9BOoLAwU3ZSWY48Eu6/H/bfH4YMyTzW+vhjuOgi+Oijdfu+/BL23DPz/Nxz4YMPoKgI/vjHDcdt3nzr8qxcuXXnSZIkSZIkSZIkSZIkaev86lfwwAPwm99UzfKV/Hx46y1o127bxllbarC2tGBt8cSwYcN47rnnOPDAA7n66qupVq0ayWRys8oNpk2bxvvvv0/nzp3p2rUrsHGZxPrWFkCEQiGaN29Ofn4+s2bNAuDKK69k9eqT+eKLTJHEjqCwEC67DAYMgFattm6Mvn378vLLL1NaWlq+4bYzsViMvn37/uT3TkX57W9/u9G+XXfdlVtuuYUFCxYwffp0pk6dysKFC4lEIrRt25ajjjpqo5KQxo0bc/XVV3PzzTdz8skn079/f9q1a8eCBQt47733WLlyJb/73e/o0aNH2TlPPvkk++67L/Xr1wcyPxdZWVksXbqUe++9l+XLl3PggQdSu3btn72GrCyYMydzb9r8+ZnHvHmZR0nJUjazpyRwixcvZtWqVWVFM7/61a/44osvqF+/PnXq1AGgpKSEqVOnbtZ40WiUpUuXlhW2SJIkSZIqhsUrkiRJkiRJkiRJkiRJkiRJ0vaq1Zkw435IFgWdpJKEoOGhEKsedBDtBIqLIZGovPlWrYLp06FPH/jRZ93p3BlOOCFTwLJ2XYJrroFnn80832efzIfQN+XHY22uop3lnxVJkiRJkiRJkiRJkqTtyLHHZkoJLrigapWv5OfDyJHQrVvFzXHqqaeSSCT4xz/+QZs2bQB+tnQllUoRDoeJx+OMGzeOBQsWcMopp9CyZUuAny3OCIVCZeUrc+bM4bTTTmPixIkccsghnHLK1XTsuOPdX1NSAkOHwrhx8EPXzRbp0KEDr7zySvkH286k02n22GOPoGOUycrKonnz5jRv3pwDDzxws84588wzadGiBc8++yyjR49m0qRJ5OTk0L17d04++WSOPPLIssKjdDrNJZdcQklJCfvttx977rkn1apVY8GCBYwaNYpx48axxx57cOaZZ5KVlbVZ89eokXl06LBu31//mqCkZIsvn6uuumrLT9pGyWSSRx99lF//+tc0bNiQ7t27071797LXZ8yYweuvv86KFSs2a7xQKEQ8Hq+ouJIkSZKkH1i8IkmSJEmSJEmSJEmSJEmSJG2vdtkDqreB5ZOCTlI5onnQ4Q9Bp9BOojIXrohEYPRo6Ngxs33FFXDLLVC7NjzyCOy9N5xzTmZxg4suyhzz3HNwzDHwt79Bixbrxho1Ctq2hcaNM9vLlm1dpq35ELskSZIkSZIkSZIkSZK23ZlnQm4unHVW1ShfqV4d3ngDevWq2HkGDhzIwIEDN/v4tcURCxYs4I033qBOnTr06dOHSCRCOp3+2eKVta8vWbKE4cOHM2rUKI488kj++tcbOfZYKClJAz99flWUTMKXX8Ltt2eKf7ZUNBqlW7dujBs3jmQyWf4BtwPhcJg99thjswtGtmcHHnjgBkUtiUSCNWvWUK1atQ2OSyaT/N///R8vvPAC7777Lk888QQAsViMRo0acc455zBs2DDq1q27TXmq2vdMSUkJ33//PbvuumvZvzVrNWnShN1335133nlns8dLJBLlnFCSJEmS9GMWr0iSJEmSJEmSJEmSJEmSJEnbs93+BB+dDYlVQSepeNn1oE6foFNoJ5GTU3lz7bPPutKVZcvg2mszz1evhr//PVO8AnDsseuKVwCeeirzaNUKdtkFZs+G5cthxYp1x0zayl6mHWBtAEmSJEmSJEmSJEmSpCrrxBOhVi1+KPnIlGJsb7KzoVo1GDUK9tgj6DTrxONxRo4cyS677EL37t2ZM2cOH3/8Mb1796ZTp04Av1i8EgqFSKfT/PnPf+ahhx6ic+fO3HDDDcyY0ZIvv4RkcscqXVmrsBCuuALOPnvr7p/q168fn376KcVVoTFoK8RiMfbbb7+gY1SIaDS6UenK2v0nn3wyJ598MgCLFy9m4cKFrFq1ilq1atFx7Y1v2yiVSm3Veffff/9G+0477bRtjfOzsrOzOf3008u+Xi+88AKff/45tWrV4phjjqFOnTrss88+FBcXM27cuM0a0+IVSZIkSap4Fq9IkiRJkiRJkiRJkiRJkiRJ27MmR8LHvw06RcWL5sNul8DPfNhdKk+5uRCNQmV8nrlu3XXPs7MzpSelpZntmjXXvbb+8/XNmLHu+WWXZbIDzJkDH320dZny87fuPEmSJEmSJEmSJEmSJJWPAQPgs88y5Stffpkpxdhe5OXB4YfD3XfDLrsEnWZDkydP5o9//CMLFy5k3333JZVKsXr1avr06UPTpk0BCIfDmzx3bSHLmjVruPvuu7nvvvvYbbfd+Pe//02bNm347W9h9erKvJrKl07DU0/BSSdt+bk5OTkcccQRPPXUU8Tj8fIPF6BYLMaAAQM2WU6yM6lXrx716tUr93HD4fBWla/MnTu33LP8kt12263s++Dbb79l4sSJAHz33XeMHz+eQw45BIDdd999s4tXolGX/5UkSZKkirbp/w2SJEmSJEmSJEmSJEmSJEmStH2IZEPrsyGcFXSSipVOQfMTg06hnUheXqZ4pTxddVVmYYJ0Gh54YN3+SZM2nPfxx+Hgg+GEE+Daa9e99vHH6543bQoffADDhsEhh8CRR8J998H//d+6Y/7yF0gmty7rTr4+gCRJkiRJkiRJkiRJ0nahZUsYNw6uvz5zX0kkEmye7OxM0crjj8OTT25/pSsA3bp145577uHAAw/kzTff5NVXXyUej/Puu+/y2GOP8dVXX/3iGDfffDPXXHMNtWvX5oYbbqBXr17Mng1jxlTCBQRs9Wr429+2/vw2bdrQtm1bIkF/s5ajcDhMs2bN2H333YOOssOqSt8veXl5Zc+zsja8dzc7O7vseU5OzmaPafGKJEmSJFU8f/OSJEmSJEmSJEmSJEmSJEmStnfthsHXdwClQSepGJFcaHMOxGyCUOVp1y6zUMSaNRU/19SpcNdd8NvfZraPOCLzWF9hIVxyybrtUAj69Mk8NuWaa+Dhh7cuT1YWdOmydedKkiRJkiRJkiRJkiSpfIXDMGwYDBgAxx4LX36ZuZeksuXlweGHw913b5+FK+vbd9992XfffUkkEjzzzDPcc889vPHGG7zxxhv06dOHe+65h912263s+HQ6TSgUIplMMmrUKP7yl78QjUZ55plnOPTQQwG44w5IpYK6oso1cyZ88gl07bp15w8YMIBvvvmG4uLi8g0WkFgsxqBBgwiFQkFH2WFFo1FKSkoqbPyaNWty4YUXlm0PHz58g9fbtWu3yfOaNm1aVqAyY8YMEokEixYtKnu9oKCAAQMG8MUXX1CrVi169epV9tr8+fM3K1s6nSYWi23upUiSJEmStpLFK5IkSZIkSZIkSZIkSZIkSdL2Lq8x7HkjTPwTJAP4RH1Fy6oNe1wbdArtZLp2hcr83P8558B778HJJ8Oee0JBASSTMHcuvPMO/P3vMG3auuOXLYP//CdTvNKoUWZhi8WL4f334fbbYcyYrc+Smwvdu2/rFUmSJEmSJEmSJEmSJKk8tWwJ48bB44/DX/8KM2ZASUnmHpOKkpWVKX7p3RsuvxwOOKDi5qoI0WiUY489lmOPPZYlS5bw0EMPMWHCBJo2bbrBcWuLV1544QX+/Oc/k52dzZVXXsnAgQNJp9OUlGQKZ0pLA7qQSlZSAjffDI88snXn5+TkcMQRR/DUU08Rj8fLN1wli8ViDBgwgGrVqgUdZYdWUFBAYRCNUj8YOnToJvfvv//+Zc9vueUWVqxYwfTp05k2bRpt2rQBoFu3bnTr1m2D8woLC3n33Xc3a+5EIkFBQcFWJpckSZIkbS6LVyRJkiRJkiRJkiRJkiRJkqSqoO05MOthWDoe0hX4SfrKFsmFvZ+AaG7QSbSTqV0bataE777b8nNHjMg8fmz48Mzjpzz2WOaxOVauhLPO2vJsm6OoKFM8I0mSJEmSJEmSJEmSpO1LOAzHH595TJyYKcd46qnM/qKi8punWjUIheDss+Hcc6F58/IbOyh16tTh97///SZfC4fDfPHFF/zpT3/im2++4aabbuK0004DMqUszz0XIp2uzLTBSibhmWfgzjuhRo2tG6NNmzb06NGDjz/+uMqWr8RiMTp16sTuu+8edJQdXrNmzZg3bx7pKvKD9vjjj9O1a1d233136tWrR05ODslkkmXLlvHNN9/wwQcfsHr16s0aq0aNGkSjLv8rSZIkSRUtlK4qv3VKkiRJkiRJkiRJkiRJkiRJO7vVM+GVjpAsx0/QBymSC61Oh+63B51EO6lDDoHXXw86ReWrVw8WLQo6hSRJkiRJkiRJkiRJkjbHihUwYgQ88ABMnQqRSKaIZfVqNqssJBzOFK2UlkIsBp07wznnwJAhkJ1d8fm3B4sWLeKMM87glVdeYejQoTz22GMbvH7SSfDIIwGFC0jNmplSn4MO2vox0uk0L730ElOmTKly5SuxWIw2bdpw1FFHEQqFgo6zw/vqq6947rnnKCkpCTpKpevYsSNDhgwJOoYkSZIk7fCsvJQkSZIkSZIkSZIkSZIkSZKqimotYM8bYeKfIFkYdJptl1U7cz1SQPbZB0aNgir2mf9t1rVr0AkkSZIkSZIkSZIkSZK0uWrWhGHDMo9UCqZPhwkTYOxYeO89mDkzU6pSWgrJJESjmYKV3Fxo3x7694eePaFbN2jcGHbGjon69evz0ksvMXbsWBo0aABAMpkkEokA8OGHQaYLRlERjB+/bcUroVCIgQMHUlpaytdff11lyldisRjNmzdnyJAhlq5UkgYNGpBMJoOOUelisRhNmzYNOoYkSZIk7RTCQQeQJEmSJEmSJEmSJEmSJEmStAXangMFXSCcHXSSbRPJhb2fhGhu0Em0E+vePbPAxM4kKytTOCNJkiRJkiRJkiRJkqSqJxyGtm3huOPg1lvhk09g2TIoLIR4PFPMUlqa2V6yBN5/H66/HgYPhiZNds7SlfX16tWLZs2aAZSVrpSUwJw55TvPKadAOr3usaXC4czf3fpjnHJK+WaMx+Gdd7Z9nFAoxJAhQ9hjjz2IxWLbPmAFi8VitGvXjqFDhxIOuyRrZalevXrZz9zOJBwO07Bhw6BjSJIkSdJOwd/yJUmSJEmSJEmSJEmSJEmSpKokFIZ9R0K1VhDKCjrN1onkQu+HoW7voJNoJ9e//9YtbFCVhcNw1FFBp5AkSZIkSZIkSZIkSZK2D599Brm5QafY0KWXQt++FT/PJ5+UzzihUIjDDz+c3r17E41Gy2fQChCNRunatStHHnmkpSuVLBQKUb9+/aBjVLp4PL5TXrckSZIkBcHf9CVJkiRJkiRJkiRJkiRJkqSqJlYdDnoX8hpAaPv9kPImRfKg2+3QdEjQSSSys+GssyCrinYYbY2uXaF166BTSJIkSZIkSZIkSZIkSduHCRMgkQg6xTpdusBVV0EqBWvWVOxcK1fC99+Xz1ihUIj99tuPU045hRo1ahCLxcpn4HIQjUbJz8/n+OOP55BDDiEUCgUdaafUpUsXsnamm/WAFi1abNdlRJIkSZK0I7F4RZIkSZIkSZIkSZIkSZIkSaqKsmvDr8ZBfnMIV5EPokZyodtt0Pr0oJNIZc47D8I7yZ311avDn/4UdApJkiRJkiRJkiRJkiRp+/H++1BUFHSKjOxsePhhyMqCW26Bb7+t2PlycjLFM+WpcePGnHfeeXTt2nW7KJyIRqN06tSJYcOG0aJFi6Dj7NQ6duwYdIRKlZWVRd++fYOOIUmSJEk7jZ3k42GSJEmSJEmSJEmSJEmSJEnSDii3PhzyMcvTjSgqCTrML4jkQe+HLV3Rdqd5c+jVK+gUlSMrCw4/POgUkiRJkiRJkiRJkiRJ0vZj1qygE6zz17/C7rvDlCnw5z9X/HzJJCxYUP7jxmIxDjnkEE455RRq1KhBLBYr/0k2I0N+fj7HH388v/71r8nKyqr0DNpQNBqlS5cuhMM7x1K42dnZNG/ePOgYkiRJkrTT2Dl+25QkSZIkSZIkSZIkSZIkSZJ2VFm12P+GLN6YVp9UKCfoNBuL5EJuYzjgLWg6JOg00iZdcglUqxZ0iooVjcZp2fJlIpGgk0iSJEmSJEmSJEmSJEnbj+LioBNk7L8/DBsGJSVw4olQWlrxc6ZSsGZNxY3fuHFjzj//fA499FBq165NLBYjFApV3IRkCldq1arFQQcdxLBhw2jRokWFzqct07Nnz52ieCUWi9GnT58K/36XJEmSJK0TDTqAJEmSJEmSJEmSJEmSJEmSpK33zDPPMHHK1yw85w7CB+wO7w+F+HJIbgefBo/kQqszYM+/QTQ36DTSTzr4YKhRA1avDjpJRUrz8cdncsYZh3PvvfcGHUaSJEmSJEmSJEmSJEnaLmwPxSs1a8KDD0I4DFdeCZMmVc68yWTFX380GqVLly506dKF+fPn8+GHH/LVV18BkEgkym2OdDpN69at6dOnD02aNLHwYjtVUFBAw4YNmTNnTtBRKlQ6nWbPPfcMOoYkSZIk7VQsXpEkSZIkSZIkSZIkSZIkSZKqsCuuuIK+ffty0EEHQb3WpAZ8RXjiH2Dmw8GVr0RyIas27P0k1O0dTAZpC4TD8PDDMGDA9rGQQnnLz4cLL1xDLPZbrrnmGpYvX87TTz8ddCxJkiRJkiRJkiRJkiRJwLXXQpMm8O678Pe/V9686TSkUpU3X6NGjTjqqKMoKipi4sSJTJs2jW+//ZZ4PE40GqW0tJR0Ov2zY4RCIbKyskgmk0QiEerXr0+bNm3Yc889qVatWiVdibZFv379ePLJJ4nH40FHqRCRSITdd9+dnJycoKNIkiRJ0k7F4hVJkiRJkiRJkiRJkiRJkiSpinrttdeYOnUqd9xxB61btwYgnFUdet4NzU+AcWcRXzmTcKqUSKQSAkXzIZ2CNr+FPa6DaG4lTCqVj/33h6FD4b//hTVrgk5TfsJhaNUKhg+vwbJl55KVlcXVV1/NIYccwmuvvRZ0PEmSJEmSJEmSJEmSJClQ2dlBJ4DGjTN/9u//00UoDz6Yeey5J0yaVD7zRqOQG8Btfnl5efTp04c+ffoAsHr1ahYuXMj8+fOZPXs2q1evJpFIkEgkfsgZJRKJkJ+fT7NmzWjUqBENGzakevXqlR9e26x169Y0b96cGTNmkKrM5p9KEo1G+dWvfhV0DEmSJEna6Vi8IkmSJEmSJEmSJEmSJEmSJFVRBx54IM888wzdunUDIJ1OEwqFMi/W6w8Dp5Ja8D5TXzyb1jlfQChMbqy8P6QagmgeZNeD3S6B5idCrFo5zyFVjttug1de2bGKV7Kz4cknIRKBOnXqcPbZZ5OXl8fll19Ov379GD16NOFwOOiYkiRJkiRJkiRJkiRJUiDy8oJOEJxwOJjilR+rVq0abdq0oU2bNkFHUSUZNGgQt99+OyUlJUFHKVexWIzBgweTtzP/wyJJkiRJAbF4RZIkSZIkSZIkSZIkSZIkSaqiotEoRxxxRNl2WenKD9LpNNkN96bTbz/nsj+cTeKre7hkYIRdqseIRGKQWA2kt3zicDZEsiFZAg0PhQ5/gDp94EfzS1VNtWrw3//CgAFQXBx0mm2Xnw9XXAHt2mX+PUin0xQUFHD22WezaNEi/vrXv9K7d29GjRpFfn7+L463QbnTeuJxWLQoU1hTXAzJJOTkZBZl2GUXqFGjIq5OkiRJkiRJkiRJkiRJ2nZ161beXFddBVdfnXn+4IPwm99knt93H7zzzsbHX3klFBRknj/2GHz0EcyfX355IpF140uVKT8/n4EDB/LCCy8Qj8eDjlMuIpEIrVq1on379kFHkSRJkqSdksUrkiRJkiRJkiRJkiRJkiRJUhWVSqUIh8M/+XooFCorSrjwkv/jootWU/+cx7j64uO54neHwpKx8N17sOJLCEUg/MPtxenU2gGAEJCGRDHk1IOC7lB/n8yfu+wJseoVfZlSpdp/fxg6FB5/vGqXr0Sj0KoV/OEP6/6tKCkpYdWqVdxzzz289NJLhEIhPv74Y+655x4uuuiiXxyzqKiISZO+5KGHJrBwYUOWLm3P4sVtmDkTYjEIhzMPgHQaUikoLYVataBbN9hnH+jeHbp2dcEGSZIkSZIkSZIkSZIkbR/694dXX4WSkuAyvPzypvdfeOG6+2zeeANGjCjfeePxzL08UhB23313Jk2axIwZM0ilUkHH2WbRaJSBAwcGHUOSJEmSdloWr0iSJEmSJEmSJEmSJEmSJElVTCKRIBqN/mzpylqhUAiAevXqccstt/D555/Tputh0HwoND8uc1A6BatmQOEsSK6B1BpIJSCSA5FciNWEWh0tWdFO48474YsvYOLEYBdU2FrhMNSpA6+9BpEIlJYmWLBgAddffz1jx45lypQpRKNRTjzxRAYMGMDRRx/9s+Mlk/DKK3DDDbmMG9eZdLotEAaqlR0Tj//0+d99l8ny1luQl5cptKlbF849F848M5NVkiRJkiRJkiRJkiRJCkK3bpCdXTXvE9pW0Sg0bhx0Cu3MBg0axO23305JFf8BjMViDB48mLy8vKCjSJIkSdJOK5ROp9NBh5AkSZIkSZIk/T97dx4lV1mgD/it6qpOLwkhBAJJIAkIYd9JCASQHREBQRQVFcRlBGVEcRtHBnEfVJbBERh/bOKwq6C4IJsIYRHCJooEAiGQhLDErN1Jb/X7o4cAsmXp7pvlec6p0/fWvd/3vZeTrvZ46t4XAAAAAACW3De/+c3suuuuGTNmTNZYY40lGlOr1VIqlTJp0qSMHj26lxPCym/evGSXXZLHHkva2opOs+RKpVoGDSrl3nuTDTdMbrvttlx++eW59tprM3369IwYMSJ77LFHPvOZz2TMmDGLy5le+ox4pZkzk/POS/7rv7r/G8yb17NZGxuTWi056KDkC19Idt45+acIAAAAAAAAAADQq+bNSwYPTtrbi07S93bdNZkwoegUrO6eeeaZ/PSnP037SvpLWK1WM378+Lz97W8vOgoAAMBqTfEKAAAAAAAAAAAAAKxELrnkkhx99NEZPHhwDj744Hz0ox/NdtttlwEDBrzqvI6OjlQqlYJSwqph1qxk992TyZOTRYuKTvPWyuVkzTWT229PHn74qtxyyy0599xzkySjR4/Obrvtlq997WtZZ5110tzcnK6urpTL5XR2dqauri5JdwHL5MmlfP7ztdxwQymlUtLa2vu5GxuT9dZLvvOd5L3vVcACAAAAAAAAAEDfGT48mT696BR9q1xOvvzl7u/rQNGeeOKJXHbZZeno6Cg6ylKpVqvZYYcdcsABB6TkS28AAACFKhcdAAAAAAAAAAAAAABYcg899FCSZKONNspll12WQw45JF/84hczYcKEzJs3b/F55557bu644450dnYWFRVWemutldx1V7LttklDQ9Fp3lylkqyzTle+8Y3f5hvf+ECOPPLInHvuudlkk01yyimn5IYbbsh5552XUaNGpampKUkW3+j9UunKggWtOeWUOdlmm1p+85tk4cLeL11Jkq6uZMGC7oKbY49N3vGO5Nlne39dAAAAAAAAAABIkp12KjpB3+vfPxk7tugU0G2jjTbKe9/73lQqlaKjLLFqtZptttlG6QoAAMAKolSr1WpFhwAAAAAAAAAAAAAAlsytt96agw46KEcccUS22GKLXH755XnggQey5ppr5n3ve18+97nP5aGHHsqRRx6ZM844I5/97GeLjgwrvYULk6OPTq67LmlpKTrNazU3J6NHd6VaPTz33POr1NfXZ/3118/Xvva17Lrrrhk9evTic2u1WkqlUrq6ulIulzN37tw8/vjj+frXf5Ybbvh4Fi4cmaS5uItJUq12F92ce27ygQ8k7kkHAAAAAAAAAKA3nXNO8oUvrJjfDeot/folU6Yk661XdBJ42ZQpU3LppZemvb296ChvqlqtZty4cdlrr72UrgAAAKwgFK8AAAAAAAAAAAAAwErm+OOPz5133pnbbrst06dPz5VXXplf/vKXuf/++zN48OBUKpUkySWXXJJ999234LSw6vj1r7sLWFpakkWLik6TlMvdBSXf+lby2c8mt9/+p3z1q1/NSSedlG233TYbbbTR4nNfKlp55fbMmTNz2mk/yHnnNWbBgq8k6ZekrpiLeR3Nzcn48cnFF3vAAwAAAAAAAAAAvWf27GTo0GThwqKT9J199kluvLHoFPBaM2bMyGWXXZbW1tZ0dHQUHedVSqVSKpVK9t9//+y0005FxwEAAOAVFK8AAAAAAAAAAAAAwEpm6tSp2WGHHXLcccflm9/8ZpLkwQcfzC233JKzzz47U6ZMSWNjY4499tgcffTRGT16dAYMGFBwalg1zJqVfPKTye9+113AUpTm5mTTTZMrrkg23vjl919ZsPJ6Xjo+a9asnHDCF3L55e9LrbZHarWmPki99KrVZMCA5NZbk622KjoNAAAAAAAAAACrqg99KLn88qSzs+gkva9//+TnP0/237/oJPD62tvbc8MNN+T+++9fYcpXqtVq1l577RxxxBFZa621io4DAADAP1G8AgAAAAAAAAAAAAArkc7OztTV1eWkk07Kj3/849x6660ZO3bs4uObbbZZnnvuuay99tqZPHlyyuVyvvOd7+SLX/xigalh1fOrXyXHHJO0tdWyYEGpz9ZtbExKpeRb30o++9nkTTpW3lBra2tOOuk/8j//c3g6O7dJ0tzjOXvagAHJDTckO+9cdBIAAAAAAAAAAFZF992X7L570tJSdJLeN3Ro8swzy/bdI+hLU6dOzdVXX53W1tbCClhKpVIqlUr22WefjB07NqVS331fEAAAgCXn/+YAAAAAAAAAAAAAgJVIXV1dkuTf//3fs9566+X8889ffOzXv/51Jk2alOOPPz5XX311vv71r2fdddfNFltsUVRcWGW9850dmTq1Iz/+cSlbbJE0NSXlcq3X1hswIFlvveTUU5Onn04+97llf/DBFVf8Ov/v/30onZ3bZWUoXUmSefOSffZJ7rqr6CQAAAAAAAAAAKyKdtgh2XDDolP0vqam5POfV7rCymHEiBE54YQTsv3226eurm7xd2j7QqlUSrVazdChQ/OpT30qO++8s9IVAACAFVipVqv13p1dAAAAAAAAAAAAAECPq9VqKZVK+e///u+ceOKJ+d3vfpd99903W2+9dVpbW3P55Zdnp512SpJMmjQpo0ePLjgxrBqmTp2a5ubmDB48ePF7nZ2d6ezszF/+Up/TT09+8Yukri5ZsGD512to6P45fnzypS8l++67/A88aGtLhg//a154YcMkTcudsa8NGJDcfnuyzTZFJwEAAAAAAAAAYFVzySXJ8ccn8+cXnaT3NDQk06Yla61VdBJYOnPnzs2f//zn3HvvvanVamlra+uVdSqVSmq1WkaPHp1dd901w4cPV7gCAACwElC8AgAAAAAAAAAAAAAruJeKVv7ZzJkzs9tuu2XMmDE5+OCDc9RRR+Xf/u3f8u1vf7uAlLDqO/TQQ7Pmmmtm7733ztixY7PJJpukUqkkefn39JlnFuSGG5pz++3JHXckkyd3P6ygq+vNy1gaGpL6+qSlJRk+PBk7Ntljj+Tgg5ORI3smf62W7LXXi7n11oYkzT0zaQEGDUoefDDZYIOikwAAAAAAAAAAsCpZtCh529u6i0lWRY2NybHHJj/6UdFJYNl1dnbm73//e26//fa88MILSZKOjo7lmrNUKqVaraZSqWSXXXbJ9ttvn+bmlfc7dgAAAKsjxSsAAAAAAAAAAAAAsBL75S9/mQ996ENpb2/PFltskfPPPz877rhjurq6Ui6Xi44Hq4zbbrstb3/721Mul1OpVLLttttmn332yW677ZbtttsuQ4cOTalUyr/9279l/vz5+drXvpZ111037e3JI48k996b3HdfMmdOdwFLa2vSr1/S1JQMGJBsvXWy447Jttt2v9cbLrss+ehHO7JoUaV3FugjlUoyblzypz8lr9NJBQAAAAAAAAAAy2zChGS//bq/37OqGTYseeyx3vt+EvS1559/Pk888USeeuqpTJs2LfPnz0+1Wk1nZ+cblrGUSqXU19eno6Mj1Wo16623XkaOHJkRI0Zk1KhRvnsLAACwklK8AgAAAAAAAAAAAAArqHPOOSfTp0/PKaeckkrltUUJtVot8+fPz7/8y7/kuuuuy7HHHpszzzyz74PCauDuu+/OXnvtlb333jsbb7xxrrnmmkydOjVDhgzJzjvvnH333Tc77LBD9thjjxxxxBG59NJLU1dXt8KUIM2cmYwencydW3SSntHcnJxxRvKJTxSdBAAAAAAAAACAVc1nPpNccMGqVb7S2Jj84Q/JbrsVnQR6T1tbW2bOnJnp06dnzpw5WbRoUdrb29PV1ZX6+vpUq9U0Nzdn6NChGTp0aPr37190ZAAAAHqI4hUAAAAAAAAAAAAAWEENHDgwW221Va666qoMGzbsDc9buHBhHnrooQwePDhve9vbVpiiB1iVdHZ25rOf/WwuuOCC/O///m9GjRqVm266KX/4wx9y9913Z8GCBVl33XUzY8aMHH300fnWt76Vdddd93VLk/parZYceGBy881Je3vRaXpOc3PyyCPJBhsUnQQAAAAAAAAAgFVJa2uyySbJtGlFJ+kZjY3JMcckP/5x0UkAAAAAeofiFQAAAAAAAAAAAABYAZ111ln50pe+lJ/+9Kc58sgjF7/f2tqaqVOn5oknnsh2222XoUOHJomyFegDLS0t2WuvvbLmmmvmF7/4RSqVSqZPn56HH34499xzT374wx9m4cKFaWhoyC677JKtt946n/zkJ7P55psXmvuyy5JPfCJZsKDQGD2uUknGjUv+9KekVCo6DQAAAAAAAAAAq5IJE5L99usuYVnZDRuWPPZY0tRUdBIAAACA3uHOSgAAAAAAAAAAAABYAX3rW9/KgQcemPHjxy9+7/bbb89hhx2WLbfcMgcddFCGDx+ej33sY5k6darSFehlnZ2daWpqyumnn55777033//+99OvX79suOGGOfjgg/Pe9743ra2t2WuvvXLIIYfk0UcfzVlnnZXOzs5Ccz/3XPIv/7Lqla4kSUdHcv/9yfnnF50EAAAAAAAAAIBVzfjxyac/vfKXlTQ2JldfvfJfBwAAAMCbcXclAAAAAAAAAAAAAKxgTj/99MyePTtHHHFE1l9//STJLbfckg984AP5wx/+kB133DHveMc7kiQXXnhhdtxxx1x//fVFRoZVXl1dXZJk1113zfHHH59vfOMbufbaaxcfv/TSS1NXV5dPfepTueCCC3LRRRfl3HPPzVZbbVVU5CTJ2WcnbW2FRuhVCxYk//7vSVdX0UkAAAAAAAAAAFjVnHZacthhK29pSWNjcsUVyS67FJ0EAAAAoHeVarVaregQAAAAAAAAAAAAAMDLBg8enP322y8XX3xx+vXrl4cffjif//zn85e//CU//OEPc9BBB2XgwIGZMmVKvvrVr+byyy/P0UcfnQsvvDBdXV0pl8tFXwKs0jo6OrLnnntm9uzZ+fWvf50NN9wwQ4YMyWabbZYrr7wy6623XpIU/vvY3p4MGZLMnl1YhD7Rv39y5ZXJgQcWnQQAAAAAAAAAgFVNZ2fy7ncnN9+ctLQUnWbJNTYm552XfPjDRScBAAAA6H3uqAQAAAAAAAAAAACAFcgFF1yQf/zjH7n//vtzxx13JEmeeeaZ3HjjjfnhD3+YD37wgxk4cGDa29szatSonH766Rk6dGiuuOKKzJw5U+kK9LKurq5UKpWce+65ef755/M///M/ufPOO/PCCy9k//33z3rrrZdarZYkhf8+/upX3Q9+WNXNn5/8538WnQIAAAAAAAAAgFVRXV3yy18m73xn0tRUdJol09iYXHCB0hUAAABg9VGqvXRHFwAAAAAAAAAAAABQuOuvvz5nn312brnllrS2tmbMmDFpbGzMtGnT8thjj73q3I6OjlQqlbz//e/Pbbfdlt///vfZeuutC0oOK5+2tgWZN296OjoWpqOjNV1dnalUGlKtNqahYVCam4ekVCq9ZlxXV1dKpVLOOOOMnHzyyWlubk5zc3MuueSS7Lbbbunq6iq8dCVJxo5N7rmn6BR9o6Eh+dvfkg03LDoJAAAAAAAAAACroq6u5FOfSi69NFmwoOg0r69U6i5dueqq7qIYAAAAgNVFpegAAAAAAAAAAAAAAMDLDjjggBxwwAH57W9/mwsuuCC/+93v0tramm9/+9tJklqttrgIolKppKOjI7NmzUq5XE7//v2LjA4rtLa2BXn22QcyY8bEPPXUnzJt2t2ZP//ZVCoNKZXKSV4qWKmlVquls7MtlUq/rLvuNhk58u0ZPnxshg7dMQMGDFtcqvLZz342N910U373u99l9913z3bbbZckK0TpyiOPJA8/XHSKvtPVlfzoR8kPf1h0EgAAAAAAAAAAVkXlcnLeecnuuyef/nTS2pp0dBSd6mXNzcmIEcmVVyZbbVV0GgAAAIC+VarVarWiQwAAAAAAAAAAAAAA3To7O1NXV5eku2TlmmuuyZVXXpl3vvOd+fCHP7z4vJcKWCZOnJgPfvCD2WSTTXLdddcVFRtWSJ2dbfnb336eCRNOy/PPP5xqtSmdnW3p6Fi4VPOUSnWpr29OZ2dbqtXm7LTTp7LTTsdljTWGJ0luuumm1Gq17Lvvvq8qRyrSCSck5567Yj3cobcNGFDLP/5Ryv99hAIAAAAAAAAAQK+YMSP50IeSu+9OFiwoNkuplDQ0JF/5SvLVryaVSrF5AAAAAIqgeAUAAAAAAAAAAAAAVkBdXV0pl8tJuktWZs+enUGDBuWlr/+WSqV0dnbmy1/+ck4//fTceuut2X333YuMDCuMOXOm5s9//lEmTjwvtVotbW3zenT+urp+SZJRo/bM+PFfyqhRe60QZSuvtNlmyaOPFp2ib/Xvn0yY0J5ttqkWHQUAAAAAAAAAgFVcrZZcckny6U8nCxcmHR19n6G5Odlgg+Sqq5Kttur79QEAAABWFOWiAwAAAAAAAAAAAAAAr/VS6UpXV1dKpVIGDRqUJK8qd7joooty5ZVX5vDDD1e6Akmee+6v+elP982PfrRp7r77rCxaNLfHS1eSpLNzUTo7F2Xy5Otz+eWH5owzRuSBBy5MZ2dnOop4gsI/aW9PnnjijY8ffXT3gx9eei2JrbdOzjgjuf32ZMGCl8c++eTrn7/BBsn//E8ycWLy7LNJW1v3uEcfTS64oHu+N1Mud6/1ypxHH/3mY1pbF+TjH/9xLrnkkiW7KAAAAAAAAAAAWEalUvKRj3R/H+aII5KGhqSpqW/WHjAgGTw4Ofnk5C9/UboCAAAAoHgFAAAAAAAAAAAAAFZgLxWwvFKpVMqjjz6ak046KQMGDMg3vvGNApLBiqOrqyO33vrN/OQnY/Lkkzeno2NhOjvb+mTttrb5mTfvmfz2t5/JT3+6VxYsmNEn676Zv/2t+0EOPWnvvZMTT0zGj1+yB0RstFHyiU8kO+yQrLtuUq12jxs9OvnoR5M//zkZN+6Nx3/lK91rLY3OzsZMnjwkH//4x7Pnnntm8uTJSzcBAAAAAAAAAAAspWHDkssuS6ZNS049NRk6NOnfv+fXqVa7vxO0yy7JJZckzz6bfPnLSaXS82sBAAAArGwUrwAAAAAAAAAAAABAD2tpSZ55JnnsseQvf0kefjiZPLn7xupFi5Z//lqtlkqlkrPPPjvnnntutthii+WfFFZSzz3315xzzraZMOE/09HRmqRWSI729pZMmXJbfvSjzXLffT9JrVZMjiS5996kq6tn55w9O/nd75JvfjM555y3Pn/+/OTSS7vLV975zmT//ZNvfCNpb+8+3tCQfOYzrz92++2TU07pvoaFC5cmZTlrr31Yvvvd7+bZZ5/NoYcemjvuuGNpJgAAAAAAAAAAgGWy1lrJF77Q/d3Bn/882Wef7rKUAQOSpqaln69UStZYI2ls7J7jX/4leeih5I47kkMPVbgCAAAA8EqlWpF3cwEAAAAAAAAAAADASm7+/OSBB7qLDm69tfvns88m9fVJudz9SroLBDo7k46OZMSIZOedk913T3baKdl666Rfv6Vfu6urK6VSKaVSqUevCVYGXV0due227+b227+bjo6FKapw5fVUq80ZOnT7HH74pRk4cIM+X//YY5MLL3zj40cfnVx00cv7S/sR8srxU6YkG2645GOvuab7wQ9J8utfJ4cc8urj/folEycmW26ZnH56cvjhyahR3ceOOSa5+OI3n79fv2TevK5cddXlOeaYY/LTn/4073//+5c8IAAAAAAAAAAA9JD29uSvf+3+XuGECd2lKU8++fL3C0ul7let1v1qb0/q6pKttkr22KP7e4Y77piMHLn03/EBAAAAWJ3oqAUAAAAAAAAAAACApTRvXnLJJckZZyRPPZU0NiaLFnW/XtLR8cbjJ0/ufv3yl0m1mrS0dJevfOlL3SUD9fVLlkPpCqur9vaWXHrpQZk27c/p6GgtOs5rtLcvyDPP3JVzztk6Rx99c4YO3aFP17/rrj5dbok0Nyfjx3e/XnL99a8973vf6y5defjh5N/+rfszcWlUKl2ZPLmcD37wg9lqq60ycuTI5QveQ2q1Wjo6Oha/6urqUqlUUqlUUn6poQsAAAAAAAAAgFVKtZpst1336+Mf736vvT155pmktbX71d6eNDR0fw9xwIBk6FAlKwAAAABLS/EKAAAAAAAAAAAAACyhhx/uLlu57LKkXE4WLOh+v7192eZ76cbpJLn//uQTn+jKJz9Zyr/8Sy0nnFDOiBHdD+t/ZbnKPffck9/+9rc56aST0r9//+W8Ilj5LFo0NxdfvHeef/6v6ehYWHScN9TV1ZFFi+bkwgvfnqOO+m1Gjty9z9aeNavPlnpLZ5yRnHjiq997/vnk7LOTH//41e/vvXfyr//aXWL1oQ8lbW1Lv15XV3tefLFfkmSbbbZZttDLqb29PTNnzsz06dPz1FNPZdq0aZk7d+7isqxSqZRarZZarZaurq40Nzdn2LBhGTlyZIYNG5ahQ4emoaGhkOwAAAAAAAAAAPSuajXZcMOiUwAAAACsWhSvAAAAAAAAAAAAAMBbuPHG5EtfSv7+9+4igM7O3lln/vxykuSMMzrzX/+VjB+fnH56Odtt1328VqvlBz/4Qa666qr87W9/yxVXXNE7QWAFtWjRvJx//q6ZNevxdHYuKjrOEmlvn5///d935IMf/G1GjXp7n6y5LIUlfa1fv6SuLuno6N4fODC56KLuUqv/+I/kwQeXbd7W1tbcccffMn789j2WdUm0tLRk4sSJue+++zJ37txUq9V0dnam46ULTPdn+OtZsGBBHnvssTzxxBOpVCppb29PY2Njttpqq4wdOzZrrbVWX10GAAAAAAAAAAAAAAAArHQUrwAAAAAAAAAAAADAG5g7N/nMZ5Kf/zxpaem7dTs7K+nsTG65pSu77NKVk04q59//vTONjXX5yle+kueeey5f/vKX+y4QrAA6Ohbmkkv2W6lKV17S3t6SSy89KMccc2uGDdux19dbkYpXzjorufrqZM01k512Sk46KVlnneTf/z0ZMiT55Ce7z/vWt5INNkj+9Kfk+99fvjUfeODRJL1fvFKr1TJt2rTccccdeeyxx5JkcdHKokVL/2+0s7Mznf/X7LVgwYLcc889mThxYoYNG5bx48dn4403Trlc7rkLAAAAAAAAAAAAAAAAgFVAqVar1YoOAQAAAAAAAAAAAAArmj/8ITnqqGT+/GThwmKzNDZ2Zfjwcq66Ktluu2KzQBFqtVouvfRdmTLllnR0tBYdZ5n16zcwn/rUA1lzzVG9us6AAd2fXW/k6KOTiy56eb9UWrr5Xzl+ypRkww2XfOwnPpH8z/90b3d0JM3N3UUxv/xl8u53L9kc222XPPjgGx2dnYMOuizXXvvJlMvllJb24pZArVbLQw89lD/96U+ZN29eOjo60tu3ZtTX16dSqWTcuHHZZZddUqlUenU9AAAAAAAAAAAAAAAAWFmUiw4AAAAAAAAAAAAAACuSuXOTj3wkOeyw5IUXii9dSZLW1nImT65l112Tr361M21tRSeCvvXAAxfmqaduXalLV5KkrW1+rrrqyNRqXb26Tn19r06/RBobX//9rldceqWSrLFGz6/dv39d6urqeqV0Zfbs2Tn//PPzm9/8JrNmzUp7e3uvl64kSVtbW1paWnLbbbflRz/6UaZNm9brawIAAAAAAAAAAAAAAMDKoFJ0AAAAAAAAAAAAAABYUTz9dLLbbslzz60YhSuvVKuV0tqanHVWOTfemNx0UzJgQNGpoPfNnTstv/vdv6a9fUHRUZZbrdaZ55//a+6558cZO/YzvbbOshavnHJK8vWvd29fdFHy0Y++fGyDDZIddujefulnkjQ1JYce2r39wgvJhAnd23/8Y/LMM8mNNyZTpiS1WrLTTskXv/jy2MmTu8ckyfnnd4/5Z//xH8laa3VvX3pp8uc/J2/VOfK+9x2SJKnVaj1WvlKr1XLvvffmhhtuSEdHR5+Urbye9vb2zJkzJxdddFF22mmn7LPPPqlU3BoCAAAAAAAAAAAAAADA6svdNQAAAAAAAAAAAACQ5LHHkvHjk1mzks7OotO8sZaWUh56KNl55+RPf0rWXrvoRNB7arVafvGLo9LZuajoKD2mvX1Bbrzxy9lkk4MyaNCGvbLGuusmzz7bs3PuvXd3Gcs/GzIkueaa7u0//jHZa6/u7fr65PDDu1+vZ9685OMff3n/uute/7wTT3y5eOUPf0guvvjNc1arzdluuzV7tHRl9uzZufrqq/Pcc8+lvb29R+ZcXh0dHbn33nvzyCOP5Igjjsj6669fdCQAAAAAAAAAAAAAAAAoRLnoAAAAAAAAAAAAAABQtMce6y4yeeGFFbt05SWLFiWTJydjxyYvvlh0Gug9DzxwYaZPvzddXR1FR+lRHR2LcvXV70+t1tUr8++2W9JDnSPL7Kyzkl/8ovuzau7cpKMjmT07uffe5LTTki237C5q6WnVajUbbpgeK12ZMmVKzjnnnEyfPn2FKV15SUdHR+bMmZOLL744EydOLDoOAAAAAAAAAAAAAAAAFKJUq9VqRYcAAAAAAAAAAAAAgKI8/XSy447dpSsr2zdr6+uTjTdO7rorGTCg6DTQs+bNm5Ef/Wh02trmFx2lV1Srzdlvv//MmDGf7vG5//d/k+OOS+bN6/GpV3hjxiR33dWVcrm83HNNmjQpV1999QpXuPJ6qtVq9thjj+y2225FRwEAAAAAAAAAAAAAAIA+tfx3EgEAAAAAAAAAAADASmrOnGT8+GTWrJWvdCVJ2tqSyZOT/fdPOjuLTgM96667zkxnZ1vRMXpNe/uC/PGPX09XV8//8u6448r5mba8yuVa9tgjb1i6sjSfk4888kiuuuqqlaJ0JUna29vzpz/9KbfcckvRUQAAAAAAAAAAAAAAAKBPKV4BAAAAAAAAAAAAYLX1mc8kzz+/cpeWLFqU/OUvyQ9+UHQS6DmdnW2ZOPHcVbp4JUk6Ohbl8cd/1+Pzjh6drCR9IT2qf/9Sdt75jY+/8ELyb/+WLFjw5vNMnjw5v/jFL9LR0dGzAXtZe3t77rzzztx5551FRwEAAAAAAAAAAAAAAIA+o3gFAAAAAAAAAAAAgNXS9dcnv/hFsnBh0UmW34IFyamnJo8+WnQS6BmPPPKL1Gq1omP0ura2ebn99u/1+LzlcrLppj0+7QqvoyPZccc3Pl5fnzz9dLLVVt1/A17P9OnTc8UVV6x0pSsvaW9vz80335yHHnqo6CgAAAAAAAAAAAAAAADQJxSvAAAAAAAAAAAAALDamTMnOeqopKWl6CQ9Z9Gi5H3vSzo7i04Cy+/22/8zbW3zio7RJ2bMmJhZsyb3+LwHH5z069fj067QmpqSDTd84+ODBiU/+1ly7rnJccd1/x147rmXj7e3t+eKK65Ie3t774ftRR0dHbnuuusye/bsoqMAAAAAAAAAAAAAAABAr1O8AgAAAAAAAAAAAMBq59OfThYsKDpFz+rqSh5/PPnBD4pOAstn5sy/5MUXHy06Rp/p6urM3Xf/V4/P+6lP9fiUK7TGxuSzn01Kpbc+94ADkr/8JRk+PNl66+Sii5JaLbnxxhvTsoo0cnV0dOTnP/95arVa0VEAAAAAAAAAAAAAAACgV5Vq7qIBAAAAAAAAAAAAYDVyww3Ju9+drCLP1n+NxsbkgQeS0aOLTgLL5rrrjst99/0ktVpn0VH6TLXanK98ZU7K5boenXf//bs/81YHDQ3JU08lQ4Ys3bj7708+8Ylk/fWfzk47/TSdnR29E7AA1Wo1++23X8aMGVN0FAAAAAAAAAAAAAAAAOg15aIDAAAAAAAAAAAAAEBf+tKXVt3SlSRpa0u++c2iU8Cye/LJm1ar0pUkKZVKefHFR3t83i99Kenfv8enXeGUSsmBBy596UqSbL99cttt7dlhh6tXqdKVJGlvb88NN9yQ2bNnFx0FAAAAAAAAAAAAAAAAek2l6AAAAAAAAAAAAAAA0Ff+8pfk0Z7vNlihdHYmV1+dnH12suaaRaeBpdPZ2ZbZs6f02HwbbbRfttnmQ1l//XHp339o6uqqWbDg+cyf/2yefvr2TJp0XZ588ua3nGeTTQ7KJpu8M+uvPy4DBgxLY+NaaWtbkOee+0seeODCPPDARcuddfr0iVlnnS2We55X2nvvZI01kvnze3TaFU5TU/KFLyz7+D/+8cbU1bWkY9XqXUmSdHR05Oc//3mOPfbYlEqlouMAAAAAAAAAAAAAAABAjysXHQAAAAAAAAAAAAAA+soZZyRtbUWn6H3lcnLRRUWngKX33HN/TaXSsNzzNDWtnaOO+n0+/OE/ZNttP5LBg0enX78BqVQaMnDgBhk+fEzGjftcPvKRm1JX1+8t59t//x9kzJjjM3ToDunff73U1dWnsXFQRo7cI4ceemEOO+yS5crb1jY/zzxz53LN8XrK5eSkk5LGxh6feoWy7rrJLrss29gFCxZk4sSJ6VgVW1eS1Gq1zJw5M1OnTi06CgAAAAAAAAAAAAAAAPSKStEBAAAAAAAAAAAAAKAvzJ2bXH550tlZdJLe19KSfP/7yWc/m5RKRaeBJTdjxsTUasv3S1pX1y9HHfW7DBu20+L3/vrXq/L3v/8y8+fPSLXanCFDtswmm7wrI0fuvsTzvvjipDz44MWZNu2eNDYOyvjxX8nQodsnSbbZ5kOZOPF/MnXqbcuce+rU25d57Jv55CeT005LWlt7ZfrCNTUlZ5217J91EydOTGkV/6Bsb2/PHXfckZEjRxYdBQAAAAAAAAAAAAAAAHqc4hUAAAAAAAAAAAAAVguXXJKUy0Wn6Dtz5yY335zss0/RSWDJTZ16W9rbW5ZrjnHjPvuq0pVf/epjuf/+C151zmOP/SYTJpyWddfdNl1d7W855/XXfy6PP359ktri95588pacdNL0lMvdX8tff/1xy1W88uKLk9LV1ZlyuW6Z53g9/fsnl16aHHxwdynTqqRfv+Sgg5J3vWvZxnd1deXuu+9OR0dHzwZbAU2ePDnz589P//79i44CAAAAAAAAAAAAAAAAPWo1unUUAAAAAAAAAAAAgNXZ6acnCxYUnaLvzJ+fnHFG0Slg6TzzzN3LPce22x6zeHvKlD++pnTllWbOfDC1Wtdbzvn447/PK0tXkqSl5fm0tv5j8X5b2/ylzvpK5XI1s2Y9tlxzvJG9906OPDJpaOiV6QvT1JScd96yj3/88cdXi9KVl9x7771FRwAAAAAAAAAAAAAAAIAeVyk6AAAAAAAAAAAAAAD0tjlzkqefLjpF35swoegEsHQWLvzHW5/0JiqVxqyzzuaL97sLU1623nrbpVptftV7c+c+nTlzpi71WqNG7ZXm5nWSJF1dHXnssd8uQ+KXlct1aWl5cbnmeDP/9V/Jb3+bLFzYa0v0qaam5JJLkkGDln2OCRMmpK2tredCrcA6Ozvz5z//OXvssUfK5XLRcQAAAAAAAAAAAAAAAKDHuFsGAAAAAAAAAAAAgFXe/fd3P6R/aR19dFKrvfxaEltvnZxxRnL77cmCBS+PffLJJRv/jne8es0lHfd6WluTZ59d9vHQ1zo7l68Eo7Hx1S0cLS0vvGr/sMMuybHH3v6q1047HbfU66yzzhZ5z3suXbx/yy0nZ86cp5Yt9Ct0dPReK0r//smlly7bZ+GKpl+/5KCDul/Lavbs2Zk+fXrPhVoJdHZ25rHHHis6BgAAAAAAAAAAAAAAAPQoxSsAAAAAAAAAAAAArPImTkwW9l6fwavsvXdy4onJ+PFLX3Cw1lrJBRf0XJaGhu5rh5XF8havLFw4+1X7TU2Dl2u+1zNy5B756EdvT//+6yVJbr/9e7n99u/1yNwdHa09Ms8b2Xvv5Pjjk+bmXl2mV1UqyXrrJeedt3zzTJ06NeXy6nVLRVtbW5544omiYwAAAAAAAAAAAAAAAECPqhQdAAAAAAAAAAAAAAB62623JosW9c1as2cnv/tdcu+9ydprJ8cdt+RjzzsvGTo0aW1NGhuXP8uCBck99yQHHbT8c0HfKC3X6Pb2lrzwwt+z9tqbJUk22mi/TJhw2uLj55yzdZLk6KNvyahRey71/Ftu+b68+90Xp1JpSK3WlRtu+GLuvPP05cr8SqVS7xeBnHZa8vzzyVVXJS0tvb5cjyqXk8GDkwkTkkGDlm+up59+Om1tb130s+222+bd73734v1TTz31Neeccsopi7evueaaPPjgg286Z7lczm677ZahQ4dm+PDhGTBgwOJjF110UZ566qnXjBkxYkS23nrrDBs2LEOGDEml0n07yJQpU3LxxRe/5XW8ZOrUqUt8LgAAAAAAAAAAAAAAAKwMev+uLAAAAAAAAAAAAAAo2L339t1aF1+cvPOdyX/8R3L33Us+7sMfTo44oru45bvf7ZksHR3dpTOwsqirq1/uOR544KLF2xtttG+23PLI5Z4zSXbZ5fN5z3suS6XSkPb21lx99ZE9WrqSJJVKDzQuvYVSKTn//OSAA5Kmpl5frseUy91lKxMmJMOHL/98RRaQVKvV7LXXXtlss81eVbryZjbffPPstNNOGTZs2OLSlWXxwgsvpFarLfN4AAAAAAAAAAAAAAAAWNEs+902AAAAAAAAAAAAALASmDcveeGFolO8uQ02SM4+u3v7M59JluOZ+q/x4IM9Nxf0tkql33LPcffdZ2Wrrd6f9dbbLkly+OH/m403PjCTJv06LS0vpKlp7QwcOOI140aOfHuOOeaPSZLZs6fkrLM2XHxsv/1Oy667fjFJ0tXVmVtvPTXz5s3IBhuMX3zOggUzM2vW48uVvVJpWK7xS6quLrnqquSjH01+/vOkpaVPll1mlUqyzjrdpSsbbvjW57+Vrq6uvPjii8s/0TKq1WqZNm1aZsyYkWnTpuXQQw99yzELFizI3//+98yYMSNDhgzJlltuuUxrl0qlzJo1K4MHD16m8QAAAAAAAAAAAAAAALCiUbwCAAAAAAAAAAAAwCpt1qykvj5pby86yesrlZKLL04GDkyuuCL53/9Njj665+afN6/n5oLe1ty8XubPf3a55ujoWJif/eyAHHHEFRk1as+Uy3XZbrujs912r/+L1dnZ9pZzbrHFexdvl8t12Xff773mnAceuCjXXvvRZc7d2dmWAQOGLfP4pVVX1/3Zs9ZayU9+suKWrzQ2JsOGJbfdlgwd2jNzvvjii6mrq0tnZ2fPTLiU2tra8v/+3/9bvL8kxSu333774u23v/3ty7x2qVTK9OnTFa8AAAAAAAAAAAAAAACwyigXHQAAAAAAAAAAAAAAetPChUl5Bf7W7Oc/n+y1VzJtWnLccT0/f0dHUqv1/LzQG0aO3C1JabnnWbDguVx88V657LJD8vDDV+Qf/3gy7e2t6exsy4IFz+Xpp+/IXXedkZ/+dJ/88Y+nLH/wHlAqlTNw4Ig+XjM588zkyiuTQYOSfv36dPm31NiYfOITyV/+0nOlK0kyY8aMnptsJdPW1pZnnnmm6BgAAAAAAAAAAAAAAADQYypFBwAAAAAAAAAAAACA3tTa2l0usCIaNiz51reSrq7kox9N/vGPnl+jri5ZtChpaOj5uaGnrb/+rnnggYvT1javR+abNOnXmTTp10t07lNP3ZpTT339D4uzztqwR/K8mXXX3Tqlgj6sDjoomTy5u/zp179OWloKibFYU1Oy1lrJVVcl48b1/PwLFixIR0fHMo095ZQVo6hnecydO7foCAAAAAAAAAAAAAAAANBjykUHAAAAAAAAAAAAAIDetKKWriTJOut0F6KUy8kf/pDUat2viy56+ZxRo7rf++Uvl32dFfm/AbzSsGE7plbrKjpGAcoZMWKPQhMMGpRcfnly5ZXd2/369X2GUilpbEw+/vFk0qTeKV1Jkvb29nR1rY7/zrq1t7cXHQEAAAAAAAAAAAAAAAB6TKXoAAAAAAAAAAAAAADQmxobu4tLVlddXUl9fdEpYMmstdbGqdU6i47R5/r165/119+56BhJkoMOSiZPTn7wg+THP046O5N583p3zYaG7s/pffdNTjklGTOmd9dbnuKRCy644DXvHXvsscsTp88pXgEAAAAAAAAAAAAAAGBVongFAAAAAAAAAAAAgFVaQ0N3+UhPOuWU5Otf796+6KLkox99+dgGGyQ77NC9/dLPJGlqSg49tHv7hReSCROSadOSE0987fxjxyYf/GD39qxZyTe+0V2EsCwqlaRUWrax0NdKpXIGD94sM2c+UHSUPtXZ2Z6hQ3csOsZigwYl3/529+fcNdck//mfyd/+lrS3Jx0dPbfOgAHdn1EnnJB86lPJ0KE9N3dvefrpp4uOsNxqq3MbGQAAAAAAAAAAAAAAAKscxSsAAAAAAAAAAAAArNLWWSdZtKjv1tt77+4yln82ZEh3gUGS/PGPyV57dRewnHXWa889+uiXi1fmzn39c5bUmmsu+1gowqabHpIXXngknZ19+ItbsH791sjAgSOKjvEa1Wry3vd2v/761+TMM5Pf/Kb7s6uxMVm4MGlrW7K5SqXuopWOju7tHXfsLp46+ODu8pW+VK1W+3bBFUx9fX3REQAAAAAAAAAAAAAAAKDHKF4BAAAAAAAAAAAAYJXW2JgMG5ZMnVp0kmLssEPRCWDp7LTTv+SOO04rOkafqVQas8sun0+pVCo6ypvacsvkJz/p3p47N7n//mTixOTWW5N77kmefz7p7OwuVSmXuwtW6uqSpqZkiy2SPfZIxo3rLlwZMaL7vKJUKpWUy+V0dXX12hoDBw7MiSeeuHj/1FNPfdXxTTfd9HXHjRgxIg0NDUmSyZMnp6OjI0kyePDgrL322kmy+GeSNDU1LZ5rzpw5efbZZ98yW6Wvm24AAAAAAAAAAAAAAACgF7lbBgAAAAAAAAAAAIBV3tixy1a8cvHF3a9/duqp3a+lGdMT6y6tajV5+9uXfx7oSwMGDMuoUXvl8cd/n6RWdJxeV6t1ZfvtP1Z0jKWyxhrdny1vf3vy+c+//H6tlrS1dRew9OvXXbyyImpubk6lUklbW1thGd7//ve/7vt777334u0zzzwzc+bMSZJstdVW2XPPPV9z/pAhQxbP9cADD+Taa699y7UHDhy4DIkBAAAAAAAAAAAAAABgxVQuOgAAAAAAAAAAAAAA9La3vz1pbCw6Rd9rbEzGjCk6BSy9XXf9Yurrm4uO0etKpXI23fTQNDUNLjpKjyiVugtXmppW3NKVJBk6dGjREQpTX1+f4cOHFx0DAAAAAAAAAAAAAAAAekypVqvVig4BAAAAAAAAAAAAAL3pzjuTd7wjmTu36CR9q74+mTEjWWutopPA0qnVajnzzBGZO/eZoqP0qmq1OUcffUuGD9eQ1Je6urryne98J52dnUVH6XPVajWf/OQns/baaxcdBQAAAAAAAAAAAAAAAHpEuegAAAAAAAAAAAAAANDbtt02aWkpOkXfGzhQ6Qorp1KplF13/WKq1aaio/SqNdYYrnSlAOVyOWutph+OXV1dGTx4cNExAAAAAAAAAAAAAAAAoMcoXgEAAAAAAAAAAABgldfUlGy+edEp+la5nOyzT9EpYNntsMPH06/fmkXH6DXValMOPPDsomOstkaMGFF0hEKsvfbaKZVKRccAAAAAAAAAAAAAAACAHqN4BQAAAAAAAAAAAIDVwhe/mPTvX3SKvtPYmHz+80WngGVXrTbliCMuT6XSWHSUHldX15DNN39P3va2/YuOstraYIMNUl9fX3SMPre6Fs4AAAAAAAAAAAAAAACw6lK8AgAAAAAAAAAAAMBq4b3vLTpB31p//WTMmKJTwPIZOXL3bLvt0atc+Uq/fgPyznf+qOgYq7URI0akq6ur6Bh9qr6+PhtuuGHRMQAAAAAAAAAAAAAAAKBHKV4BAAAAAAAAAAAAYLXQ0JB8/ONJtVp0kt7Xv3/y5S8XnQJ6xgEH/DANDYOKjtFjqtWmHH74/6ZfvzWKjrJaGzRoUNZbb72iY/Spcrmc0aNHFx0DAAAAAAAAAAAAAAAAepTiFQAAAAAAAAAAAABWGyeckNTVFZ2i99VqyZFHFp0Ceka12pQjjrg8lUpj0VGWW11dv2y++XvytrftV3QUkowfPz719fVFx+gTpVIpY8aMSd3q8EcQAAAAAAAAAAAAAACA1YriFQAAAAAAAAAAAABWGxttlIwZU3SK3lWtJh/9aNLUVHQS6DkjR+6eXXf9QqrVlfcfdrlcycCBI/LOd/530VH4P6NHj15tikja29vz97//vegYAAAAAAAAAAAAAAAA0OMUrwAAAAAAAAAAAACwWjn99KSxsegUvadfv+Tf/q3oFNDz9tzz1GyzzUdWyvKVUqkuzc3r5qMfvS39+g0oOg7/p1wuZ+zYsatF+cqcOXPyn//5n3nggQeKjgIAAAAAAAAAAAAAAAA9SvEKAAAAAAAAAAAAAKuVnXZKjj8+aVr5uhveUnNz8qMfJcOGFZ0Eel6pVMpBB/13Nt300JWqfKVUqktT0+B87GN3pH//dYuOwz/Zaaedio7Q6+rr67Ppppvm6aefzoMPPlh0HAAAAAAAAAAAAAAAAOhRilcAAAAAAAAAAAAAWO18+9vJkCFFp+hZlUoydmzykY8UnQR6T6lUzuGH/yxbb/2hlaJ8pVyuZo01hueTn5yYgQNHFB2H19G/f/9su+22qVQqRUfpFaVSKYMHD87IkSOTJE8//XTBiQAAAAAAAAAAAAAAAKBnKV4BAAAAAAAAAAAAYLXTr19y1VVJY2PRSXpOQ0Pys58lpVLRSaB3lUrlvOtd52bs2H9doctXqtWmDB68ST7xiXuzxhrrFx2HN3HAAQekX79+RcfoFXV1dTniiCNy4403JknWXHPNYgMBAAAAAAAAAAAAAABAD1O8AgAAAAAAAAAAAMBqaaedkuOPXzXKV5qbkx/9KBk2rOgk0DdKpVL23fe7+cAHfp3m5iGpVBqKjvQqlUpjdt75s/mXf7k/zc3rFB2Ht1BfX58jjjgilUql6Cg9qlqtZp999skDDzyQK664IvX19TnwwAOLjgUAAAAAAAAAAAAAAAA9SvEKAAAAAAAAAAAAAKutb3872XTTpL6+6CTLrqkpecc7ko98pOgk0Pc23HDvnHDC49lqqw+kUmkqOk6q1aYMGvS2HHvshOyzz3dSV7cSf7isZkaNGpVtttlmlSlfKZVKWXvttTNkyJBccMEFmTlzZj7/+c/nbW97W7q6uoqOBwAAAAAAAAAAAAAAAD1G8QoAAAAAAAAAAAAAq61+/ZJbbklGjkxWxmftNzYm48Yll12WlEpFp4Fi9Os3IIceekE++MFfp7l5SCqVxj7PUCqVU6k0ZuedP5tPf/pvGTp0+z7PwPI74IAD0q9fv6Jj9Ii6urrss88+ueCCC/KLX/wiu+66aw4//PAkSbnsVhIAAAAAAAAAAAAAAABWHaVarVYrOgQAAAAAAAAAAAAAFOm555IxY5IZM5L29qLTLJnGxmSbbbqLYxr7vmcCVkiLFs3L3XeflbvvPisdHYvS1javV9frLnmpZdNND8nuu38t6667da+uR+97+umnc8kll6R9Zflj8Dqq1Wr22muv/P73v8/ZZ5+dtdZaK9/4xjfygQ98IKW3aOmaNGlSGhoaMmLEiD5KCwAAAAAAAAAAAAAAAMtH8QoAAAAAAAAAAAAAJHn++WS33ZKnnqpl0aI3fzB90ZqaknHjkuuuU7oCr6erqzOPP/67TJhwWqZPvyddXZ3p6uq5Io36+gGpr2/OuHGfz/bbH5umpsE9NjfFmzRpUq666qp0dHQUHWWpVavVbLPNNrn88stz2WWXZf3118/Xvva1HHXUUWlqakqtVnvD8pXW1tZ8/etfz/e///1ce+21Ofjgg/s4PQAAAAAAAAAAAAAAACw9xSsAAAAAAAAAAAAA8H/mzEn22qsrjzxSy8KFdUXHeV3NzckBBySXX55Uq0WngRXfrFmT8+c/n51HH/115s6dmmq1KZ2d7enoaF2i8eVyJdVqczo6Fqa+vjnDh4/Lzjv/a972tv1SKpV7OT1F+ctf/pJf/epXK1X5Snt7ex5//PHceuutmTlzZkaNGpUf/ehH2WOPPdK/f/83LV15yU033ZTvfve7ufnmm3PaaaflC1/4Qh+lBwAAAAAAAAAAAAAAgGWjeAUAAAAAAAAAAAAAXuF73/tBvv3trsyf/5kkDUlWjGKFSiVpaEj+67+SY45J3uLZ+cDr6OhYmJkzH8r06RMzdepteeaZu7Jgwcx0dranq6sjSS2lUl3q6qqpVvtnvfW2yciRb8+wYWMybNiOaW4eUvQl0If++te/5pprrlkpylfK5XKee+653HPPPalUKtlnn33ysY99LCNGjFjquR566KGcccYZufjii/Oxj30sP/nJT3ohMQAAAAAAAAAAAAAAAPQMxSsAAAAAAAAAAAAA8H+eeOKJbLXVVtl2223zr//6Pzn55E0zY0YlLS3Flq80NydjxiQ/+1kyfHihUWCV1f3V+lpKpRWjbIkVw+OPP54rr7wyHR0dWVFvv6hUKtl7772z4447pr6+Pl1dXSmXu/8dv3L7rdRqtZT+r9Xrqaeeyk9+8pOcdtpp2WWXXXL99denoaGh164BAAAAAAAAAAAAAAAAlpXiFQAAAAAAAAAAAAD4P5/5zGdy7bXX5qc//Wn22muvtLfX8r3vlfLd7yaLFiVdXX2bp1pN+vVLzj47Ofro5P+ehw9AH3rxxRdz1VVXZdasWWlvby86zmKVSiUNDQ054ogjMnLkyMXv12q1dHR0pFqtJkk6OjpSqVSWaM5Xlq8sXLgw5513Xk4++eRssMEGueaaa7LJJpv0/IUAAAAAAAAAAAAAAADAcigXHQAAAAAAAAAAAAAAVgSLFi3KX/7ylwwePDjbbbddkqSurpavfa2Wu+/uzBFHJA0NSWNj72fp3z9pbk4+8Ynk739PjjlG6QpAUQYPHpxPfvKT2XPPPVOtVhcXkxSpUqlk2223zQknnPCq0pUkKZVKi0tXTjnllBx77LH5xz/+sUTz1mq1xdsNDQ1ZuHBhhg0blkceeSS77bbbEs8DAAAAAAAAAAAAAAAAfaVUe+VdMQAAAAAAAAAAAACwmqrVannf+96Xm2++OU899VT69+//mnOee64zF19cl9NPT2bPbs/ChdUeW79c7i51GTo0+cpXkg98IGlq6rHpAegBL774Yq666qrMmjUr7e3tfb5+pVJJQ0NDjjjiiNcUrrxSrVbL448/nk033TRJct999y0uFXsrixYtyq9+9aucd955ufnmm7PGGmtk/Pjx+eIXv5g999yzB64CAAAAAAAAAAAAAAAAeo7iFQAAAAAAAAAAAAD4P//1X/+VE088MR/5yEfyjW98IyNGjHjd87q6kj/8IXnf++5MS8vWqVSa069fKfPndx9bEpVKd7HKwoXJGmske+2VnHRSMnZsUir14EUB0KO6urpy33335bbbbsvChQvT1tbW62vW19enVCpl7Nix2W233VJfX79E46644oq8+OKLOf7449/wnK6urpTL5cyZMyePPPJIvv71r+cPf/hDqtVqtthii5x55pnZYostss466yw+FwAAAAAAAAAAAAAAAFYUilcAAAAAAAAAAAAA4P9MmTIl73znOzNp0qR84hOfyOc+97mMHj36Ved0dHSkUqnkxRdfzKGHHpoFC1ryq1/dm/vuK+fPf05uvTV5+OFk3rykVkvq6l4a1709aFCy3XbJnnsmO+2U7LhjsvbafX6pACynWq2WKVOm5I477siTTz6ZJOns7Oyx+UulUurq6rLOOutk/Pjx2WyzzVL30h+VZfDPpSkv7S9cuDDTp0/PSSedlDvuuCPPP/98ttpqq5x88snZZZddsv7666dWq6VUKqWzszN1dXV55JFHMnfu3IwZM0YRCwAAAAAAAAAAAAAAAIVSvAIAAAAAAAAAAAAAr/Dggw/mhBNOyO23356RI0fmuOOOy5FHHplhw4alrq5u8QPmr7rqqhx33HH5+Mc/nu9973uvO1dHR7JwYVIuJ/36vVzCAsCqZe7cubn33ntz//33p6WlJdVqNR0dHUtVxFIqlVJfX5+Ojo5Uq9Vsvvnm2WWXXbLOOuv0Wu4nn3wy3/ve93L99ddn6tSp2WqrrfLhD384Rx99dIYMGfK6Y2bNmpXtt98+HR0d+fCHP5zPfvazGTp0aK9lBAAAAAAAAAAAAAAAgDejeAUAAAAAAAAAAAAA/k+tVkupVMrdd9+dM844I1deeWWSZO21187BBx+cLbbYIs3NzZk/f35OO+209OvXLw899FAGDRpUcHIAVhQLFy7MjBkzMn369Dz11FOZPn16WlpaUi6XUy6XUyqVUqvV0tXVlVqtlvr6+qy77roZNWpUhg0blmHDhqV///69mvGvf/1rrr/++px55pl55plnssUWW+SAAw7I1772tcV/07q6uhaXjb3S3Llz8/vf/z7f+9738sADD2S99dbLxRdfnP32269XMwMAAAAAAAAAAAAAAMDrUbwCAAAAAAAAAAAAAOkuXUmSUqm0+L0bbrgh5513Xm6++ebMnj178cPyk2SXXXbJV7/61Rx00EGF5AVg5dHR0ZH29va0t7ens7MzdXV1qVQqqVQqqa+v79MsM2bMyMYbb5zW1tast956OeCAA/LNb34zQ4YMSX19/eJ8S+LYY4/NRRddlEGDBuWmm27Kdttt17vhAQAAAAAAAAAAAAAA4J9Uig4AAAAAAAAAAAAAAEV5/PHH88ILL2TMmDGLHzLf1dWVzs7OVKvV7Lffftlvv/3y4IMP5p577klbW1uef/757LTTTtlll12y1lprFXwFAKwMXipZaWxsLDpKhg4dmv/+7//OTTfdlC984QvZYostUq1WFxeLvVnpSq1WW1xQ9uSTT2bu3Llpbm7Ohz70oay99tp9kh8AAAAAAAAAAAAAAABeqVR76c4YAAAAAAAAAAAAAFjN7L333pk3b14OPfTQ7LPPPtl+++3T0NCQ5NUFLACwKntlocqSePrpp/Pd73435557bt7//vfn61//ekaPHt2jeWbPnpIZMyZm2rS7M2vWE2lvX5D29pYktVQqjalWmzNgwLCsv/7OGTp0x6y99mYpl9+4NAYAAAAAAAAAAAAAAIBVk+IVAAAAAAAAAAAAAFZLf/7znzNu3LiUy+V0dXVls802y8EHH5wDDjggY8aMyYABA5Ikd999d6ZOnZrDDz885XJ5qR5MDwCrmhdffDHnnntuTj311Oyxxx759re/nZ133nm55qzVuvLEEzfliSf+kClT/pTnn384SVIq1aW9fUFqta43HFtf3z9J0tnZlrXW2iQjRozPhhvuk003PSSVSsNy5QIAAAAAAAAAAAAAAGDFp3gFAAAAAAAAAAAAgNXSc889l/Hjx2fkyJHZe++989Of/jSTJk3KqFGjcuCBB+bAAw/MO9/5zowdOzYDBgzIhRdemFGjRhUdGwAK09LSkssuuyxf+MIXMmLEiHznO9/JQQcdlCSp1WpLXU7W2jor9913fu666/S0tc1Pe3vLm5asLKn6+gFJatlhh09k7NgTMmjQhss9JwAAAAAAAAAAAAAAACsmxSsAAAAAAAAAAAAArLbOOuusfPWrX81ll12WDTfcMNdcc01++ctf5sEHH8zQoUOz5ZZb5oYbbsinPvWp/PjHPy46LgD0un8uUOno6EilUklnZ2d+85vf5MQTT0xbW1u+/e1v5+ijj37dMW9l2rR7cuedP8yjj16bUqmc9vaWHr+OJKmrq0+pVM7w4Ttn/Pgv5W1vOyDlcl2vrAUAAAAAAAAAAAAAAEAxFK8AAAAAAAAAAAAAsEro6Ej+/vfkhReS1tZk4cKkVEoaG5OGhmTo0GTjjZNy+eUxc+fOzV577ZW11147v/nNb9La2ponnngiN998c371q1/lT3/6U8rlcnbfffccf/zx2WabbTJ69OjiLhIA+shf//rXbLLJJqmvr0+tVsuECRPyhS98IX/7299y8skn59Of/nSampqWqnRl/vyZueaaYzJ16p/S0bEwtVpXL1/Fy+rr+2eNNdbPe997VYYM2arP1gUAAAAAAAAAAAAAAKB3KV4BAAAAAAAAAAAAYKXT0ZH87W/JxInJHXckEyYkjz/eXbDyUrHKS9+SfelZ8B0dSWdnstlmye67J+PGJTvumEyffmsOOeRdOeecc/KhD31o8Rq/+MUvcsQRR2SDDTbIc889l4aGhmy66aa5/PLLM2rUqL69YADoQ9ddd12+/e1vZ7/99svnP//5zJkzJ//6r/+a3/zmNznxxBPzxS9+Meuuu+6blq7UarXUarWUy+XUarU8/PDl+c1vPpX29tZ0dbX38RW9pJRKpSHjx385e+zx7ymXKwXlAAAAAAAAAAAAAAAAoKcoXgEAAAAAAAAAAABgpfH448lZZyUXXthdsFKrJfPnL/08pVLSv3/S1VVLfX0ydOjVef75b+WOO36ejTfeOEly+OGH549//GPOPPPMrLnmmjnnnHPy7LPP5v777+/hqwKAFcvcuXOzzz77ZOLEifnABz6QUqmUSy+9NB/84Afzta99LZttttkbju3q6kr5pRa0JPPnz8zFF787L754X2q1tr6I/5aq1aYMHDgi733vVRkyZKui4wAAAAAAAAAAAAAAALAcFK8AAAAAAAAAAAAAsELr7Ex+85vkP/8zue++7v329p5do76+K21tbRk58rFcfPHWGTLk79lyyy1yzDHH5P/9v/+XcrmcKVOmpK6uLhtssEHPLg4AK6gPfOADueKKK5Ik48aNy3nnnZett976NeUqr1Sr1RYXlf32t2dlzTVvTLnclbq6vky+JEqpVBqy555fz667fjGlUqnoQAAAAAAAAAAAAAAAACyDStEBAAAAAAAAAAAAAOD11GrJeeclJ5+cLFqUzJvXe2u1tZWTNOSpp7bMQQd1pVQakmr1vTnkkEMWP1h+1KhRvRcAAFZAl112Wbbccsv8x3/8R2bOnJmnnnoqW2+9dcrlcmq12uKyktbW1tx555154IEHct111+X+++/Pppsuyn77LUylUiv4Kt5ILR0drbn11lMzb96MHHDA6cpXAAAAAAAAAAAAAAAAVkKlWq22ot7BAgAAAAAAAAAAAMBqasqU5P3vTx5+OFmwoJgMdXULc8AB5fz0p/UZNKhrcQELAKxuLrvsshx11FEZPnx4Tj311BxzzDGL/y5OnDgx3//+93PNNddkrbXWyhZbbJHdd++XcvmmdHUtKjj5kqlWm7L55kfk3e++MKWSv/cAAAAAAAAAAAAAAAArE3eDAAAAAAAAAAAAALDCqNWSH/842Wqr5N57iytdSZLOzobcdFN93va2Wq691tduAVh9feADH8hdd92VJJkwYUK6urqSJG1tbXnooYdy4403Zq211sqNN96Y73//g6lUbllpSleSpL29JY88cnWuu+641Gq1ouMAAAAAAAAAAAAAAACwFEo1d4QAAAAAAAAAAAAAsAJ46qnkyCOThx8utnDl9TQ1Jfvtl5x/fjJ4cNFpAKAYs2fPzqJFi7LuuuumVqulVCpl8uTJOe2003LRRRdl332HZ5ddZqSzc2HRUZdJtdqUsWNPyL77fq/oKAAAAAAAAAAAAAAAACwhxSsAAAAAAAAAAAAAFO6BB5K99krmzUs6O4tO8/rq65MhQ5I77kg22KDoNABQnJdKV17yj3/8Iz/+8TfT2npGqtUCg/WAarUphx32s2y++WFFRwEAAAAAAAAAAAAAAGAJlIsOAAAAAAAAAAAAAMDqbcKEZPfdk9mzV9zSlSRpa0tmzEh23DGZNKnoNABQnFeWrtRqtQwcuEbWWuumVKulNxm1cmhvb8m11x6blpYXi44CAAAAAAAAAAAAAADAElC8AgAAAAAAAAAAAEBh7rwzOeCAZP78opMsmc7O5IUXknHjkscfLzoNABSvVCrljjt+mH/8Y3KSWtFxekRHR0t+9auPFR0DAAAAAAAAAAAAAACAJaB4BQAAAAAAAAAAAIBCPPhgsv/+yYIFRSdZOrVaMmdOsttuybRpRacBgGK9+OKk3Hrr19PevpL9QX8TnZ1teeKJG/LII78sOgoAAAAAAAAAAAAAAABvQfEKAAAAAAAAAAAAAH1uxoxkr72S+fOLTrJsurqSF1/sLl9paSk6DQAUo6urM1dd9b50di4qOkqPa29vybXXfjQtLS8WHQUAAAAAAAAAAAAAAIA3oXgFAAAAAAAAAAAAgD5VqyUf/vDKW7ryko6OZObM5ItfLDoJABTjoYcuyaxZj6dW6yo6Sq/o6GjNDTd8qegYAAAAAAAAAAAAAAAAvAnFKwAAAAAAAAAAAAD0qZ/9LLnrrqS9vegky6+1NbnwwmTChKKTAEDfqtVque2276S9fUHRUXpNZ2dbHn74sixaNLfoKAAAAAAAAAAAAAAAALwBxSsAAAAAAAAAAAAA9JkZM5Ljj08WrELPaG9tTd73vqSlpegkANB3pk+/J/PmTSs6Rq8rlcp58MFLio4BAAAAAAAAAAAAAADAG1C8AgAAAAAAAAAAAECfqNWSD384WbSo6CQ97x//SL70paJTAEDfueOOH6SjY2HRMXpde/uC3HHHaanVakVHAQAAAAAAAAAAAAAA4HUoXgEAAAAAAAAAAACgT1x+eXLXXUl7e9FJel5ra3LBBcnddxedBAB6X0vLi5k06dep1bqKjtInWltn5amn/lR0DAAAAAAAAAAAAAAAAF6H4hUAAAAAAAAAAAAAel2tlpx8crJgQdFJek9ra3LqqUWnAIDed//95ycpFR2jz7S1Lcgdd3y/6BgAAAAAAAAAAAAAAAC8DsUrAAAAAAAAAAAAAPS6u+5Knn226BS975ZbkmnTik4BAL3rwQcvTkdHa9Ex+lAtkyf/IV1dHUUHAQAAAAAAAAAAAAAA4J8oXgEAAAAAAAAAAACg1/3gB0lLS9Epel+tlpxzTtEpAKD3dHV15MUXHys6Rp+rVPrl+ef/VnQMAAAAAAAAAAAAAAAA/kml6AAAAAAAAAAAAAAArNqefz757W+7S0lWdYsWJf/938kppyTVatFpAKDnPf/8I6lUGtLW1t4j82200X7ZZpsPZf31x6V//6Gpq6tmwYLnM3/+s3n66dszadJ1efLJm99ynoaGQdlll89l2LAxGTZspzQ1rb342JlnjsqcOU8td9bp0ydm3XW3We55AAAAAAAAAAAAAAAA6DmKVwAAAAAAAAAAAADoVT/5SVIqFZ2i73R2JtdemxxxRNFJAKDnzZgxMbUeaFNralo7hx32s2y88QGvOTZw4AYZOHCDDB8+JuPGfS7f+lZDOjsXvel8AweOyB57nLzcud5IW9v8PP30Hdl++4/22hoAAAAAAAAAAAAAAAAsPcUrAAAAAAAAAAAAAPSq//7vpLW16BR9Z9685KyzFK8AsGp6+uk70t4+f7nmqKvrl6OO+l2GDdtp8Xt//etV+fvff5n582ekWm3OkCFbZpNN3pWRI3dfojk7O9sydertmT793syd+3T23/+Hy5Xx9Tz99IQenxMAAAAAAAAAAAAAAIDlo3gFAAAAAAAAAAAAgF7z4ovJCy8UnaLv3XdfUqslpVLRSQCgZ/VE+ci4cZ99VenKr371sdx//wWvOuexx36TCRNOy7rrbpuurva3nPOFFx7JhRd2l7QMHDiyV4pXZs16PF1dHSmX3Y4DAAAAAAAAAAAAAACwoigXHQAAAAAAAAAAAACAVdd99yWNjUs/7uiju4tLXnotqQ9/OLnhhmTmzKStLWlpSR59NDnnnGTDDV997sYbJyef3H3+E08k8+d3n//II8kPf5iss87S536lKVOWbzwArIhmz35quefYdttjFm9PmfLH15SuvNLMmQ+mVuta7jV7Ql1dfebMebroGAAAAAAAAAAAAAAAALxCpegAAAAAAAAAAAAAAKy67r23u8ykL/zgB8lJJ736vWo1GT26+/X+9ydjxiSPP9597D3vSb7xjdfOs9lm3a8jj0x22SV5ehmer16pJBMnvrbsBQBWdp2dbcs1vlJpzDrrbL54//HHf/+q4+utt12q1eZXvTd37tOZM2fqcq3bE0qlcjo6FhYdAwAAAAAAAAAAAAAAgFcoFx0AAAAAAAAAAAAAgFXXrbcm7e29v05jY3LCCS/v//znyX77JR/7WDJ/fvd7a66ZfPzjrx43f37yk58kRxyRvOMdyY9//PKx4cOTr3992fLMn5/cffeyjQWAFVWtVktXV8dyzdHYOOhV+y0tL7xq/7DDLsmxx97+qtdOOx23XGv2lO7ildaiYwAAAAAAAAAAAAAAAPAKlaIDAAAAAAAAAAAAALDquu++vlmnqSmpr395/5RTkr/+tXv7sMOSd72re/uV59x0U3L++ckLr3je+/XXJ+uvnxxySPf+uHHLlqerq7t0BgBWJbVa13LPsXDh7FftNzUNXu45+1JnZ1vREQAAAAAAAAAAAAAAAHiFctEBAAAAAAAAAAAAAFg1zZmTzJ7dN2u9+OKrS15OPTXZd9/k2GOTPffsfq+9Pbn88pfPuffeV5euvOTRR1/enj9/2TM98siyjwWAFVG5XJdSqbRcc7S3t+SFF/6+eH+jjfZ71fFzztk6p55aypQpf1yudXpHLZVKQ9EhAAAAAAAAAAAAAAAAeAXFKwAAAAAAAAAAAAD0ijlzkvr6vlvv8MOTm2/u3n7Pe5IbbkjOPz/p3z+5555kr72SP//5zeeor08OPfTl/V/9atnztLYu+1gAWFGVy5XlnuOBBy5avL3RRvtmyy2PXO45+0KtpngFAAAAAAAAAAAAAABgRbP8d7sAAAAAAAAAAAAAwOtobU3K5b5bb9685PHHk113TRr+6Zno226bHHVUdwFLW9vrj69Wk0svTUaP7t6///7k9NOXPU9nZ/errm7Z5wCAFU2l0pDOzjf4Y7qE7r77rGy11fuz3nrbJUkOP/x/s/HGB2bSpF+npeWFNDWtnYEDR7xm3MiRb88xx/wxSTJ79pScddaGr8jVmLe9bf8kSXPzkFeNe9vb9s+CBc8lSR599Nplzl2rdaa+vv8yjwcAAAAAAAAAAAAAAKDnKV4BAAAAAAAAAAAAoFcsXJiUSn2zVl1dcuutyVZbde+ffHJy5pnJ4MHJz36W7LZbctxxyaJFyec+99rxa6yRXHNNstde3fsPPZQccEB3ecyyqlS6x/f3fHYAViFrrbVJZsyYuFxzdHQszM9+dkCOOOKKjBq1Z8rlumy33dHZbrujX/f8JSl6aW4ekve//5rXPXbwwf+zePvUU5f9f5zUarUMGDB8mccDAAAAAAAAAAAAAADQ8xSvAAAAAAAAAAAAANAr6ur6bq23v/3l0pV//CP51re6t+fPT77//e7ilSQ58sjXFq8MH5787nfJ1lt37//xj8m7353MmbN8mWq17vIVAFiVjBy5e2bMuC9JbbnmWbDguVx88V4ZPfrgbL31URk+fGz6918v5XJdFi6cnVmzHs+0aXdn0qTr8uSTN/dM+OW0zjqbp9RXrXIAAAAAAAAAAAAAAAAsEbdyAgAAAAAAAAAAANArGhuTrq6+WWuddV7e7tcvqa9P2tq69wcOfPnYK7eT7rKW3/0uWX/97v1LL02OOSZpb1/+TJ2d3VkAYFUyfPi41Nefn7a2eT0y36RJv86kSb9eonOfeurWnHrq6xefzJnz1Bse6xmljBixey/ODwAAAAAAAAAAAAAAwLIoFx0AAAAAAAAAAAAAgFVTQ0PPF6+cckpSq3W/Lrzw5fcffPDl7aam5PLLkwMOSI46KvnWt14+ds89L2/vskty220vl67cfHNyzjnJ2LHJ+PEvv5ZVpZKUevP57wBQgGHDdkqt1ll0jD5XX98/66+/S9ExAAAAAAAAAAAAAAAA+CeVogMAAAAAAAAAAAAAsGoaMiRpb++btf7+9+Tcc5NPfap7/7DDul+vtGBB8qUvvby///7Jmmu+vL/33t2vf7as5SnrrLNs4wBgRTZo0Eap1WpFx+hztVpXhg3bsegYAAAAAAAAAAAAAAAA/JNy0QEAAAAAAAAAAAAAWDVVq8mGG/bdescdlxx1VHL99cnMmd2lLwsXJo89lvzkJ8n22yd//nPf5dlpp75bCwD6SqlUypAhWxcdo8/Val0ZNOhtRccAAAAAAAAAAAAAAADgn5RqtVqt6BAAAAAAAAAAAAAArJqOPTa58MKiU/S9fv2S73wn+fzni04CAD3v/vsvzO9//69pa5tfdJQ+USrVZdttP5JDD72g6CgAAAAAAAAAAAAAAAD8k3LRAQAAAAAAAAAAAABYdY0fnzQ3F52i7zU0JDvuWHQKAOgdW211ZGq1WtEx+kxdXX122UWbGgAAAAAAAAAAAAAAwIpI8QoAAAAAAAAAAAAAvWbHHZPyaviN1ZaWZPvti04BAL2jWm3Kdtt9NOVytegofWLttTfLkCFbFR0DAAAAAAAAAAAAAACA17Ea3sYKAAAAAAAAAAAAQF/Zcstk4cKiU/S9tddO1lij6BQA0Ht23vlfUy7XFR2j19XXD8j48V8uOgYAAAAAAAAAAAAAAABvQPEKAAAAAAAAAAAAAL2mWk3GjSs6Rd+qVJKDDy46BQD0rsGDN8l6621fdIxeVyqVs/nmhxUdAwAAAAAAAAAAAAAAgDegeAUAAAAAAAAAAACAXvWlLyUDBhSdou9Uq8mJJxadAgB63x57nJxqtbnoGL2mUmnK2LEnpK6uvugoAAAAAAAAAAAAAAAAvAHFKwAAAAAAAAAAAAD0qgMPTPr1KzpF39lyy2TzzYtOAQC9b5NNDsyGG+69yhaTNDevkz32+PeiYwAAAAAAAAAAAAAAAPAmFK8AAAAAAAAAAAAA0Kvq6pITT0waG4tO0vsGDEi+/OWiUwBA3znkkPNTqax6f+Qrlca8971XplJpKDoKAAAAAAAAAAAAAAAAb0LxCgAAAAAAAAAAAAC97hOfSGq1olP0vrq65NBDi04BAH2nuXmdHHLI+alWm4qO0mOq1aaMGXNchg8fW3QUAAAAAAAAAAAAAAAA3oLiFQAAAAAAAAAAAAB63ZAhyYEHdheTrKoaGpJPfzqpVotOAgB9a4st3pMNN9wndXX1RUfpEU1N62Tvvb9ddAwAAAAAAAAAAAAAAACWQKlWq9WKDgEAAAAAAAAAAADAqu+JJ5Ktt05aWopO0jsGD04mT04GDiw6CQD0vZaWF3L22aOzcOE/io6yXCqVxhxzzB8zfPjYoqMAAAAAAAAAAAAAAACwBMpFBwAAAAAAAAAAAABg9bDRRsl3v5s0NxedpOc1NSU/+5nSFQBWX01Na+cjH7kx1Wr/oqMss0qlMYcc8v+UrgAAAAAAAAAAAAAAAKxEFK8AAAAAAAAAAAAA0Gc+85lkiy2Surqik/Schobk0EOTd7yj6CQAUKyhQ3fIUUf9NtVqU9FRllq12pT99/9Btt76g0VHAQAAAAAAAAAAAAAAYCmUarVaregQAAAAAAAAAAAAAKw+nngi2XrrpKWl6CQ9Y/DgZPLkZODAopMAwIrhySdvzmWXHZL29gVFR1kilUpj9tnnuxk37rNFRwEAAAAAAAAAAAAAAGAplYsOAAAAAAAAAAAAAMDqZaONku98J2luLjrJ8mtqSi65ROkKALzShhvunY985KbU1w9IUio6zpuqVBrzrnedo3QFAAAAAAAAAAAAAABgJVWq1Wq1okMAAAAAAAAAAAAAsHrp6koOOyy54YaktbXoNMumuTn51KeSH/yg6CQAsGJ6/vm/5fLL351586alvb2l6DivUlfXL9VqU97znsuy8cYHFB0HAAAAAAAAAAAAAACAZaR4BQAAAAAAAAAAAIBCtLUlBxyQ3HVXsnBh0WmWTlNT8r73JRdckJRKRacBgBVXZ2d7br311Nx55+np6FiYpPjbWKrVpmyyyUF517vOS2PjoKLjAAAAAAAAAAAAAAAAsBwUrwAAAAAAAAAAAABQmJaWZO+9k4ceSlpbi06zZJqakne+M7niiqRcLjoNAKwcnn32wVx11Xszb960tLe3FJKhrq5fqtWmvPvdF2fTTQ8uJAMAAAAAAAAAAAAAAAA9S/EKAAAAAAAAAAAAAIVauDB517uSO+/8/+zdeZhe88E+8PuZLTOTSGyxx061aBBbRWNrqa1aRWmrRG2lim500b6KVtSL0qrSEtKiuqRV26to7RVJSW3l11QIYguRZJZkluf3x4NIEyQxM2cm+Xyu61xztu/53mf442HOee5KEUtv1tiYHHRQcvHFSlcAYFF1dLTl9ttPzb33/m9KpaoeK2Cprq5LqVSVDTf8ePba66I0NCzXI/MCAAAAAAAAAAAAAADQ/RSvAAAAAAAAAAAAAFC4trbk4IOT665LmpqKTrNgDQ3J8ccnP/hBUioVnQYA+q7W1ul54IHLcu+9Z2f27BmZM2dWt8xTVzcgpVJVhg07OltvfWwGDVqzW+YBAAAAAAAAAAAAAACgOIpXAAAAAAAAAAAAAOg1fve75PDDk5aWZM6cotNUNDQkyy6bXH11MmJE0WkAYMlRLpfz5JO35Z57zsrkyXekurr29RKWxX/Vpba2f5Jyll9+gwwfflLe//59U1PTr8syAwAAAAAAAAAAAAAA0LsoXgEAAAAAAAAAAACgV3nppeSww5Lbbkuam4vN0tCQHHxwcs45Sf/+xWYBgCXZzJnP5amn7sgzz/w9Tz11R15++bGUStUplarS3t6azs6OJJ2vn11KVVVNqqvr3jy+3HLrZsiQ7TJkyPCsuebwrLjiRkXeDgAAAAAAAAAAAAAAAD1E8QoAAAAAAAAAAAAAvdLvfpccfngye3bS2tqzczc2JoMGJVdfnYwY0bNzAwBJudyZV16ZlKlTJ2TmzOfS3t6aOXOaUi53pq6uf2pq6tPQsEJWXXWLDB78gVRX1xYdGQAAAAAAAAAAAAAAgAIoXgEAAAAAAAAAAACg15o2LbnwwuTHP07mzElmzuy+uUqlpH//ZPnlk69/PRk5srINAAAAAAAAAAAAAAAAAEDvpHgFAAAAAAAAAAAAgF6voyO5/vpk1KjkH/+obLe1dc216+uTcjn5yEcqhSsjRlRKWAAAAAAAAAAAAAAAAAAA6N0UrwAAAAAAAAAAAADQp/z738nPfpbcfHPyxBNJXV1l/6xZ7z62VEoGDKgUt5TLyQc+kOy1V3LUUcmqq3ZvbgAAAAAAAAAAAAAAAAAAupbiFQAAAAAAAAAAAAD6rI6O5PHHkwkTkrvvTu65J3nllWT27GTOnErRSr9+lXKWlVdOPvzh5EMfSoYNS9Zdt3IcAAAAAAAAAAAAAAAAAIC+SfEKAAAAAAAAAAAAAAAAAAAAAAAAAAAAAAAA0OdUFR0AAAAAAAAAAAAAAAAAAAAAAAAAAAAAAAAAYFEpXgEAAAAAAAAAAAAAAAAAAAAAAAAAAAAAAAD6HMUrAAAAAAAAAAAAAAAAAAAAAAAAAAAAAAAAQJ+jeAUAAAAAAAAAAAAAAAAAAAAAAAAAAAAAAADocxSvAAAAAAAAAAAAAAAAAAAAAAAAAAAAAAAAAH2O4hUAAAAAAAAAAAAAAAAAAAAAAAAAAAAAAACgz1G8AgAAAAAAAAAAAAAAAAAAAAAAAAAAAAAAAPQ5ilcAAAAAAAAAAAAAAAAAAAAAAAAAAAAAAACAPkfxCgAAAAAAAAAAAAAAAAAAAAAAAAAAAAAAANDnKF4BAAAAAAAAAAAAAAAAAAAAAAAAAAAAAAAA+hzFKwAAAAAAAAAAAAAAAAAAAAAAAAAAAAAAAECfo3gFAAAAAAAAAAAAAAAAAAAAAAAAAAAAAAAA6HMUrwAAAAAAAAAAAAAAAAAAAAAAAAAAAAAAAAB9juIVAAAAAAAAAAAAAAAAAAAAAAAAAAAAAAAAoM9RvAIAAAAAAAAAAAAAAAAAAAAAAAAAAAAAAAD0OYpXAAAAAAAAAAAAAAAAAAAAAAAAAAAAAAAAgD5H8QoAAAAAAAAAAAAAAAAAAAAAAAAAAAAAAADQ5yheAQAAAAAAAAAAAAAAAAAAAAAAAAAAAAAAAPocxSsAAAAAAAAAAAAAAAAAAAAAAAAAAAAAAABAn6N4BQAAAAAAAAAAAAAAAAAAAAAAAAAAAAAAAOhzFK8AAAAAAAAAAAAAAAAAAAAAAAAAAAAAAAAAfY7iFQAAAAAAAAAAAAAAAAAAAAAAAAAAAAAAAKDPUbwCAAAAAAAAAAAAAAAAAAAAAAAAAAAAAAAA9DmKVwAAAAAAAAAAAAAAAAAAAAAAAAAAAAAAAIA+R/EKAAAAAAAAAAAAAAAAAAAAAAAAAAAAAAAA0OcoXgEAAAAAAAAAAAAAAAAAAAAAAAAAAAAAAAD6nJqiAwAAAAAAAAAAAAAAAAAAAAAAAAAAAPQ2U6dWlpaWpLU1KZeT+vrKMnhwsuaaSalUdEoAAABYuileAQAAAAAAAAAAAAAAAAAAAAAAAAAAlmrPPZdMmJCMG5fccUcycWIye3ZSV7fgcpU5cyr7N9kkGTEi2WabZNiwZO21lbEAAABATyqVy+Vy0SEAAAAAAAAAAAAAAAAAAAAAAAAAAAB60quvJpddlpxzTjJtWqVkpakp6ehYtOtUVSUDBiTt7Um/fskxxyRf/GKy+urdkxsAAACYS/EKAAAAAAAAAAAAAAAAAAAAAAAAAACw1PjHP5L//d/kD3+olKY0N3ft9fv1S0qlZMcdk69/Pdlpp8o2AAAA0PUUrwAAAAAAAAAAAAAAAAAAAAAAAAAAAEu8W25Jjj8+mTw5aW1NOju7f84BA5Jll01++MPks59VwAIAAABdTfEKAAAAAAAAAAAAAAAAAAAAAAAAAACwxJoxIznuuOR3v0uam4vJ0L9/8qEPJVdckay6ajEZAAAAYEmkeAUAAAAAAAAAAAAAAAAAAAAAAAAAAFgi3XJL8pnPJDNnJq2txWaprU369UsuvDD53OeSUqnYPAAAALAkULwCAAAAAAAAAAAAAAAAAAAAAAAAAAAsUWbOTI47Lvntb5Pm5qLTzKt//+RDH0quuCJZddWi0wAAAEDfpngFAAAAAAAAAAAAAAAAAAAAAAAAAABYYrzwQjJ8ePLss0lra9FpFqy2Nhk4MLnzzuT97y86DQAAAPRdVUUHAAAAAAAAAAAAAAAAAAAAAAAAAAAA6ApPPZUMG5Y8/XTvLV1Jkra25JVXkm23TSZMKDoNAAAA9F2lcrlcLjoEAAAAAAAAAAAAAAAAAAAAAAAAAADAezFlSqV05ZVXko6OotMsvAEDkttvT7bYougkAAAA0PcoXgEAAAAAAAAAAAAAAAAAAAAAAAAAAPq0F19Mttwyee65vlW68oZBg5K//z3ZaKOikwAAAEDfongFAAAAAAAAAAAAAAAAAAAAAAAAAADos2bPTjbbLJk0KWlrKzrN4imVkhVWSB59NBk8uOg0AAAA0HdUFR0AAAAAAAAAAAAAAAAAAAAAAAAAAABgcZ1ySvL00323dCVJyuVkxozksMOKTgIAAAB9S6lcLpeLDgEAAAAAAAAAAAAAAAAAAAAAAAAAALCoxo9PRoxIWlqKTtI1GhuTyy9P9tuv6CQAAADQNyheAQAAAAAAAAAAAAAAAAAAAAAAAAAA+pzZs5ONNkomTy46SdcaODD597+TwYOLTgIAAAC9X1XRAQAAAAAAAAAAAAAAAAAAAAAAAAAAABbVd76TvPhi0Sm6XmtrMnJk0SkAAACgbyiVy+Vy0SEAAAAAAAAAAAAAAAAAAAAAAAAAAAAW1gMPJMOHJy0tRSfpHo2NyZgxyb77Fp0EAAAAejfFKwAAAAAAAAAAAAAAAAAAAAAAAAAAQJ/yiU8k116bLMnfrLrRRsljjxWdAgAAAHq3qqIDAAAAAAAAAAAAAAAAAAAAAAAAAAAALKwXX0z+7/+W7NKVJJkyJbn//qJTAAAAQO+meAUAAAAAAAAAAAAAAAAAAAAAAAAAAOgzfv7zpFQqOkX3a2lJzj676BQAAADQu5XK5SW9mxUAAAAAAAAAAAAAAAAAAAAAAAAAAFgSdHQkK6+cTJtWdJKeUV+fPPNMssIKRScBAACA3qmq6AAAAAAAAAAAAAAAAAAAAAAAAAAAAAAL4/rrkzlzik7Rc0ql5NJLi04BAAAAvVepXC6Xiw4BAAAAAAAAAAAAAAAAAAAAAAAAAADwbnbeOfnrX4tO0bPWWCOZMqXoFAAAANA7KV4BAAAAAAAAAAAAAAAAAAAAAAAAAAB6vXI5GTQomTmz6CQ9q7Y2efHFZNlli04CAAAAvU9N0QEAAAAAAACgN5gzJ3n44WTChOTxxysP3DY1VfY3NCT9+yfLL5988IPJsGHJuusmpVLRqQEAAAAAAAAAAAAAAAAAlh7PPJO0ty/6uEMOSUaPnrv9bu+I7rBD8re/vft1R49ORo6srA8ZkpxySuU91NVXr7yX2tZWyXz33cm55yYPPbTo2ZPKu67/+Eey886LNx4AAACWZIpXAAAAAAAAWCo980xy443JnXcmf/97MnlyUl+fdHQkzc0LHlMqJcssU3kgt1xONt44GTEi2W67ZPfdk8bGHr0FAAAAAAAAAAAAAAAAAIClyvjxSW1t0tJSdJKKtra56+uumxxxxLzHa2uTDTesLAcdlOy0U+W91kXV2prcf7/iFQAAAFgQxSsAAAAAAAAsNcrl5Lbbkh/9KLn99qSqat6Slbc+3Pp242fMmLs9fnwyYUJyySVJZ2cycmTy5S8nG2zQPfkBAAAAAAAAAAAAAAAAAJZm992XzJrV/fM88ECy/fbz719ppeR3v6u8o5ok11wz99isWcmVVyZ//Wvy7LNJe3vlGt/8ZqWApb4++dKXFq94Zc6cyruxJ520ePcDAAAASzLFKwAAAAAAACzxpk9PRo9Ozj47ee21rn2gtlxOZs6srP/858kvfpFsvnnlwdW99kqqq7tuLgAAAAAAAAAAAAAAAACApdkddySdnd0/z4wZyd13z7//1FPnlq48+GByyy1zj02YkHz2s/Oe/5e/JEOHJvvsU9keOHDxM/3jH4s/FgAAAJZkVUUHAAAAAAAAgO7S2Zmcd16y2mrJt7+dPPts15au/Le2tqS1Nbn33uTgg5O11kruuqv75gMAAAAAAAAAAAAAAAAAWJo88khxc9fXJ1/84tzt//3fdz6/f/9k112T4cPn7vu//1v8+V95pVIIAwAAAMxL8QoAAAAAAABLpH//O9l66+Q730laWpLm5p6df+bMStHLrrsmxxzT8/MDAAAAAAAAAAAAAAAAACxpmpqKm/uQQ5LBgyvrU6YkV1+94PPOPTcpl5NZsypFKyuumLz0UvLd7yYXXrj489fWJtOnL/54AAAAWFIpXgEAAAAAAGCJ0tlZeSB16NDkgQeKfYA2qZS+jB6dbLBBctddxWYBAAAAAAAAAAAAAAAAAOirOjoqS1FOPHHu+vnnJ+3tiza+X7+kunrx56+urry3CgAAAMxL8QoAAAAAAABLjOeeS7beOjnllKS5uVLC0hu0tFSy7bpr8qUvLfqDtAAAAAAAAAAAAAAAAAAAS7vZs99bccl78fGPJ+97X2V9xozk4ovf/twf/zjZfvtkr72S//mfZObMZPDg5NvfTi68cPEzlEpJa+vijwcAAIAlVU3RAQAAAAAAAKArTJqUDB+eTJvWe4tNWlqSyy5L/vOfZOzYpF+/ohMBAAAAAAAAAAAAAAAAAPQNVVXFzf3Vr85dv+SSSvnK25k8ubIkyfXXJ889N7eoZeTI5EtfSubMWbwcRRXPAAAAQG9W4P8yAAAAAAAAgK7xyCPJVlslL73Ue0tX3tDcnPztb8kuu1TWAQAAAAAAAAAAAAAAAAB4d/36JR0dPT/vllsmI0ZU1tvakvPOW/B5DQ0L3t/ZOXe9piYZOHDxcnR2JvX1izcWAAAAlmSKVwAAAAAAAOjT/v3v5MMfTl59dd4HT3uzlpZkwoTkYx9L5swpOg0AAAAAAAAAAAAAAAAAQO9XKlWKS7rS976XlMuV5bLLFnzOV786d/2aa5JnnlnweX/7W/L73ydf/GKy++6V90i/853knHPmnjNpUvLyy4uXVfEKAAAALFgX/+8CAAAAAAAA6DnPPJMMH5689lrRSRZda2syfnzyqU8lf/xjUl1ddCIAAAAAAAAAAAAAAAAAgN5txRWT55/vufnWXDPZb7+522ef/fbn1tUl++5bWRZk5szk8MMXP0tbW7LSSos/HgAAAJZUVUUHAAAAAAAAgMXR3p7sumsybVrS2Vl0msXT0pLcdltyyilFJwEAAAAAAAAAAAAAAAAA6P2GDevZ+Y4/Pqmpqazfemvy4INvf+6Pf5z84Q/JpEnJjBmVd2GnT0/Gj0/OOivZeOPkb39b/CxrrVUpdwEAAADmVSqXy+WiQwAAAAAAAMCi+v73k1GjkubmopO8dw0Nyd13J5tvXnQSAAAAAAAAAAAAAAAAAIDe60c/Sr7znWTOnKKT9LyDD06uuKLoFAAAAND7VBUdAAAAAAAAABbVww8nZ565ZJSuJElLS7L//kvnQ74AAAAAAAAAAAAAAAAAAAtryy2T+vqiU/S8xsZk++2LTgEAAAC9U6lcLpeLDgEAAAAAAAALq709+eAHk3/9K1mS/tLV2Jgcf3zygx8UnQQAAAAAAAAAAAAAAAAAoHd67bVk8OCkra3oJD2rVEpWWKHys7Y26dcvaWhIPvCBZIcdkmHDkqFDK++rAgAAwNJG8QoAAAAAAAB9yve/n4walTQ3F52k6zU0JHffnWy+edFJAAAAAAAAAAAAAAAAAAB6p1VXTZ5/vugUvUd9fVJXV3n3drXVkm22ST73uWTPPZPq6qLTAQAAQPdTvAIAAAAAAECf8fTTyUYbJS0tRSfpPh/4QPLww0mpVHQSAAAAAAAAAAAAAAAAAIDe57DDkjFjkvb2opP0Xsssk/Trlxx/fHLkkclKKxWdCAAAALpPVdEBAAAAAAAAYGH99KdJR0fRKbrX5MnJ/fcXnQIAAAAAAAAAAAAAAAAAoHc68cSkrq7oFL3bzJnJyy8nZ5yRrLVW8olPJPfeW3QqAAAA6B6lcrlcLjoEAAAAAAAAvJs5c5LBg5MZM4pO0r2qqpJPfSq55pqik/R9LS3JxInJ+PHJHXckjz6atLYms2cn7e2Vh6r79UsGDEi23DIZPjwZNizZaKOkpqbo9AAAAAAAAAAAAAAAAADA29l88+TBB4tO0XeUSklDQ7L33slFFyXLLlt0IgAAAOg6ilcAAAAAAADoE66+OjniiGTWrKKTdL/6+uSZZ5IVVig6Sd/S3p5cf31y5ZXJffclzz6bNDYmbW2VEpZ3079/pfhm9uxk/fWTD384OeywZOutuz87AAAAAAAAAAAAAAAAALDwrr46OfLIZObMopP0Lf36Vd6nHDMm2WOPotMAAABA11C8AgAAAAAAQJ+w+ebJgw8WnaJnNDQk//M/yTe+UXSSvuGFF5Kf/zw5//xkzpyue0i6qqryz2KNNZKTTko+/elKkQsAAAAAAAAAAAAAAAAAUKw5c5LBg5MZM4pO0jc1NiZ7751cdFGy7LJFpwEAAID3RvEKAAAAAAAAvd5DDyXbbJO0tBSdpOesvHLy3HOV8g8W7O67k7POSm6+ubLd2tp9cw0YkJTLyciRyQknJOut131zAQAAAAAAAAAAAAAAAADv7qSTkh//OJk9u+gkfVO/fpX3J2+6Kdlyy6LTAAAAwOLzNU0AAAAAAAD0eldfncyZU3SKntXcnEyYUHSK3umVV5JPfSrZddfkz3+uFK50Z+lKksyalTQ1JT//ebLppsmppyZtbd07JwAAAAAAAAAAAAAAAADw9r7xjaShoegUfdfs2cm0acmOOya33150GgAAAFh8ilcAAAAAAADo9W6/PenoKDpFz+roULyyIH/6U7Leesn111fKacrlnp2/rS1paUnOOqtSwPLwwz07PwAAAAAAAAAAAAAAAABQscIKyWWXJY2NRSfp25qakj32SP7v/4pOAgAAAItH8QoAAAAAAAC9Wrmc/POfizf2kEMq499YFsXQocnllyeTJyetrcm0acnEiclFF1UexH2r449Prrkm+c9/5p3vkEMWL3dSKRW5887FH7+keeWVZL/9ks98Jpk+PZk9u9g8zc3JE08kW2+dnHpq0t5ebB4AAAAAAAAAAAAAAAAAWBp94hPJbrsldXVFJ+nbmpuTfff1bisAAAB9U6lcXtSvmAIAAAAAAICeM2VK8r73JS0tiz72kEOS0aPnbpdKCzfu2GOTH/84qa5e8PFNNkkeeWTu9quvJssuO/95hx5aKW9ZXOuum0yatPjjlxR//3uyxx6Vh3aLLlxZkMbGZO21k1tvTVZZpeg0AAAAAAAAAAAAAAAAALB0mTYtWX/9ZPr0opP0fQMGJHfckWy+edFJAAAAYOFVFR0AAAAAAAAA3smECUltbc/N95GPJOefXyldmT07ueCCZN99k49+NBk5MvnFL5KmpnnHPPRQ8stfJl/8YvLCC12XZcqUpLW1667XF91yS7LLLpVym95YupJUCmGeeCIZNiyZPLnoNAAAAAAAAAAAAAAAAACwdFlhhWT06KSxsegkfd+sWcmee87/Li0AAAD0ZjVFBwAAAAAAAIB3Mm5c5SHNnvKDHyRVVZX1o45KLr983uOjR88/ZsSIuesnndR1WRoaKqUuW23VddfsS/785+TTn05aWopO8u7a25Pnn0+23DK5995kgw2KTgQAAAAAAAAAAAAAAAAAS4999kk+//nkiiuS5uai0/Rt06cnX/1qctFFRScBAACAhVNVdAAAAAAAAAB4JxMmJJ2dPTPX6qvPLTlpaUlWWin55z8rD9g+91xy6aWVc3pKZ2fy2GPz7582bVqmTp3ac0EKcNttyYEH9o3SlTd0diavvJIMH55MmVJ0GgAAAAAAAAAAAAAAAABYuvz0p8meeyaNjUUn6dtaWioFNnfcUXQSAAAAWDiKVwAAAAAAAOjVZs3qubmGDp273tCQnHVWsummlfVVV01GjkzGj0/WWqtn8nR0VEpf3mr06NHZf//9s/HGG6exsTFbbrllfvKTn/RMoB4yblzy8Y/Pf+99Qbk8t3zlpZeKTgMAAAAAAAAAAAAAAAAAS4+qquTKK5MddlC+8l61tCQHHpg0NRWdBAAAAN6d4hUAAAAAAAB6tZaWnptr2WXn3X722cpDoQceWFlPklVWSc48s2fydHQkra1zt88444wcdthheeyxx3LAAQfkuOOOS2tra771rW/l1FNP7ZlQ3WzGjGSvvfr2g7gdHcnzzyef+UyliAUAAAAAAAAAAAAAAAAA6Bk1Ncm11yZ775307190mr5t+vTkq18tOgUAAAC8O8UrAAAAAAAA9Gpz5vTcXG8tOUmS005LfvObynLaaXP377FHz+Tp7Exmz66sjx8/PqecckrWWWed3HLLLbnooosyatSo/PnPf856662XUaNG5Z///OcizzF58uS88MILXZx88R13XDJzZtEp3ru2tuTee5Nf/aroJAAAAAAAAAAAAAAAAACwdKmpSa68Mjn00KSxseg0fVdLS3LFFcm//110EgAAAHhnilcAAAAAAADo1erqem6up56ad/vJJxe8PmBAUip1f56qqqRfv6StrS1XXHFFkuSQQw7JxhtvnLa2tiTJOuusk69+9atpbW3NxRdfnCQpl8vveu277747Rx11VHbbbbe8733vy4ABA7Ltttvm+9//fv5d0BOwf/lL8rvfzV+A01c1NSXHHJNMnVp0EgAAAAAAAAAAAAAAAABYulRVJT/5SeW9xeWXr7yvyaJrb08uuKDoFAAAAPDOFK8AAAAAAADQqzU09Nxc//xn8uqrc7fXXnvB6888kyxEt8l7Vl2d1NcnL7/8cm677bZsuOGG+ehHP5okqampSWdnZ5JktdVWS5JMfb3h452KV8rlcv7whz/kk5/8ZH79619nq622ygknnJCjjz469fX1ueSSS94seXnjOq+99lpGjBiRr3zlK7n44oszbty4zJw5s0vvdcaM5DOfSZqbu/SyhZs9Ozn44J759wUAAAAAAAAAAAAAAAAAmNfuuyeTJiX77ps0Nhadpu9pa0suvTRpaSk6CQAAALy9mqIDAAAAAAAAwDsZMKDrr/m97yX/8z+V9dGjk5EjK+ttbcnPf56cfHJl+zvfSaZPn7v+hiuvnPd6H/3o3Idt3/rQ7RZbzB1/113JtGmLlrO6unK9J598MpMnT85uu+2WddZZJ0lSKpXeLEZpaWnJgAEDUi6X89prr2XQoEHzXauzszNVVVW57bbbcuihh2aNNdbINddck0022SRJ0tHRkZdffjkTJ05MVVVVkqS9vT21tbV59NFHc9ddd+W+++5LXV1dmpqakiQDBgzIuuuum8MOOyxf/vKXF+3m/stxxyWzZr2nS/RKbW3J3/+e/OpXlQIWAAAAAAAAAAAAAAAAAKBnLbts5d3QG29MPve5SomIIpFFc801ySGHFJ0CAAAAFkzxCgAAAAAAAL3allsmt96adHT0zHynnpp8+MPJ8OHJkCHJb34z7/G//z057bR59118cbL22vNf68tfrixJsuOOye23L1qWUin5wAeShx9+Is3NzVl//fXnKVUplUpJkqamppTL5dTV1aW9vX2B16qqqkpnZ2cuvvjizJo1KxdeeGE22WSTTJ8+Pf37909tbW1WXnnl7LrrrvOMSZKHHnooSfKNb3wj++yzTx577LE8//zzmTx5cp566qm0tbUlqZS3VFdXL9pNJnnkkeS3v01aWxd5aJ/Q1FQplvn0p5O6uqLTAAAAAAAAAAAAAAAAAMDSaffdk//8J/npT5Nzz01mz05mziw6Ve83a1Zy5pmKVwAAAOi9FK8AAAAAAADQq229ddK/fzJjRs/M19qa7LJLpTDlM59JNtywUoDy+OPJ1VdXHqSdM6fnsmy6afKnP01Kkqy00krp16/fm8ffKF556aWX0tramhVWWCENDQ1ve7377rsvd9xxR3bbbbc89dRTOeOMMzJp0qQMHjw4O+ywQ/bYY48kSblcTqlUSrlcTpI8+OCDSZJddtklW265ZbbccsskyZw5czJr1qzU1FT+7PhOpSs33XRTjjnmmLzyyis58cQT873vfe/NYz35Oy1KR0cydmylfAUAAAAAAAAAAAAAAAAAKMagQcm3vpWcdFJy003JqFHJ/fdX3gNsays6Xe81ZUoyfnzy+iumAAAA0KsoXgEAAAAAAKBXGzZs8Us5Lr+8svy3U0+tLG9n9uzkRz+qLAtjnXUWL9+7WXPNpK6unKqqqlRVVaW6ujpVVVXznFMulzNp0qR0dnZm7bXXTmNj49te76GHHsqMGTPy6KOP5stf/nIGDx6ccrmc559/Pj/+8Y+zyy67ZPTo0Rk8eHCSucUujzzySAYNGpRyuZyZM2emXC5n4MCBqaury/LLL/+283V0dKS6ujrXX399Tj311EyePDlJ8sorryRJ2tvb09JSkyuvrDyQvCSbNavy8LXiFQAAAAAAAAAAAAAAAAAoXnV1sueeleU//0l+8pPkhhsq6/X1SWdn0tRUdMreY/bsyu9H8QoAAAC9UdW7nwIAAAAAAADFWX31pLa26BTF2HbbSvnJGmuskc7Ozrz00ktJKoUmb3jppZdy//33Z+DAgdl0003f9lqdnZ157rnn0tLSkilTpuSLX/xi7r777kyaNCmTJk3Kxz72sdx444055ZRT3hzzRsnLww8/nNdeey1f+cpX8qlPfSrf+ta3csstt7xj9jdKV+67774cfvjh2XTTTbP33nu/fl/bvnn9X/0qqVpK/mr5r38lDz9cdAoAAAAAAAAAAAAAAAAA4K3WXTc555zKe4BNTcmddybnn58cdliy0UbJ8ssnAwYk/fpV3nldGt97bW9P/va3olMAAADAgi0lX2EEAAAAAABAX1UqJR/8YNEpel5jY7L99pX1FVZYIUkyZcqUJEl1dfWb5z300EO5++67s+mmm2a77bZ72+u1tramqakpSaX45Mwzz8zKK6+c9vb2rLLKKrngggsyaNCgXHPNNW8WvJRKpbS1tWWHHXbIt771rWy++eZpbm7Or3/96+y6667Zc889M3369AXOV11dnUceeSSf/OQns/baa+dnP/tZSqVSkmTjjTd+/axSzjqr8hDy0qCtLTn33KJTAAAAAAAAAAAAAAAAAABvp7Y2GTq0Urryy18mjz2WTJuWzJyZtLYmc+Ykm2/etXMeckhSLs9dFsamm1beWbzrrsp7mm+MffLJrs32Vg8+2H3XBgAAgPdC8QoAAAAAAAC93g47JDU1RafoWVVVyZZbVtY/8pGPZNttt80111yTq666Kq2trUmSxx9/PD/4wQ+SJAceeGAGDhyYjo6OBV6vX79+bxafjBgxIknS1taWmtd/sQ0NDdliiy2SJPfdd1+SpFwup7a2NpdccklOP/30XHrppbnrrrtyzz33ZJdddsmNN96YE088cYHzTZkyJfvvv3+WX375jB07NnV1dXnssceSJOutt16S5J57Snm942Wp0N6eXHVV5eFqAAAAAAAAAAAAAAAAAKDvKZeTRx4pOkWy887JCSckw4cnjY09M2dzc/Liiz0zFwAAACwKxSsAAAAAAAD0egcdlNTWFp2iZw0YkLzeg5KBAwfm9NNPz5AhQ/KlL30pI0eOzOc+97nstttu+etf/5qvfvWrOfDAA5Mk1dXVmTFjRpqamt68VkdHR6qrq9OvX78kyVprrZWkUqzS2dmZJGlpaUm/fv3m2Vcul5MkK6ywQpKks7Mz7e3tef/7358LLrggq6yySm666aY89NBD82R/+umn84lPfCIzZszIb37zm6yyyip58cUXM2XKlKy88srp379/yuVyrr02aWnppl9gL1Vbm9x1V9EpAAAAAAAAAAAAAAAAAIDF8dRTyeuvYRZq+vTkxhuT005LfvaznpmzX79kwoSemQsAAAAWheIVAAAAAAAAer1NNkk22qjoFD2noSH5yleSqrf8NW/nnXfOL3/5y+y55565++67c8stt2S99dbLpZdemlNPPTXLL7982trakiQHHXRQ1l9//UyaNClJUiqVkiQbbLBBkuThhx9OktTV1aXq9Un+9a9/5V//+lfWWGONDBkyZJ5xb6iqqkpNTU2SZMiQIdlpp53ywgsvZNy4cW+e89hjj+Wggw7Kc889l1//+tfZeOONkySTJ09Oa2tr3ve+9yWplLjccUfveLi4JzU3J/ffX3QKAAAAAAAAAAAAAAAAAGBxTJiQvP6qZaEuvzzZY4/ku99N7ruvZ+b0jiQAAAC9leIVAAAAAAAA+oSTTkqWWaboFD2jXE4OO2z+/SNGjMgVV1yRp59+Os8991z+8Ic/5NBDD01jY2OSpLa2Nkly44035oUXXsgyr//CqqqqUi6Xc/DBB2fYsGG55JJLcuGFF+a5557LzJkz89prr+Xcc8/N5MmTs99++71ZjvKGjo6OdHZ2plwup/P1ppS6urq0tLQkSZZddtkkyYsvvpivfe1reeWVV3LzzTdnhx12ePMab5TAvFHE0t7ekdf7XxbZIYdUfkdvLAvjssvmHfPfy38/6LvZZskZZyR33JE89VTlYeBZs5IHH6w8hNy//+Jlb29Pbr998cYCAAAAAAAAAAAAAAAAAMV68smktbXoFMVob08efbToFAAAADC/XtCRCgAAAAAAAO/uk59Mjjqq6BTdr6oq+fjHkxVWeLfzqjJo0KAFHnv22Wfzn//8JyuttNKb+0qlUpLkl7/8ZY499th85StfyZgxYzJw4MCMHz8+r776aj72sY/lmGOOebPI5aGHHsoHP/jBVFdXz3edcePGZeLEiVlmmWWy4YYbJkkmTpyYxx9/PP/5z39ywgknZNiwYXn/+9+fj3zkI3nwwQeTJDvuuGOS5Pnn6/J6h0uvdNRRydFHz79/6NDKcsAByXbbJTNmLPq1X/9VAAAAAAAAAAAAAAAAAAB9TEtLpYBkadXcXHQCAAAAmJ/iFQAAAAAAAPqEurpKEca55yZz5hSdpvs0NCRf+9p7u8aqq66aVVdddYHHPvjBD+bCCy/M2LFjc+utt+bpp5/ONttskwMPPDB77LFHVlxxxTfPPeecc3Lffffl4IMPzjbbbJMhQ4akvr4+L730Uo444og8+eSTOfbYY7P++usnSVZZZZV87GMfy+OPP56nnnoq48aNS1NT0zzzn3766fnzn/+czTc/PbW1a6al5b3d6+LYb7/k+efn3Tdz5vznTZuWjBmT/PWvlYegDzmkUriSJBtvnBx/fHLaaYs+f1NT8uKLyVt6cQAAAAAAAAAAAAAAAACAPqC5OSmXi05RHMUrAAAA9EaKVwAAAAAAAOgzjj02Of/8olN0n1IpWWedZKutuneeTTfdNJtuumm++93vJkk6OztTVVWVJCmXyymVSmlra8suu+ySiRMnZtSoUamtrc3gwYMze/bsTJ48OUny8Y9/PN/97nfT0NDw5nUvuOCCTJ8+PS+//HKmTp2aZ555JlOnTs2ZZ56ZadOmpaOjI7/73e/S2vr9BZad9ITx45Onnnrnc668Mvn615NZs+buu/HG5H3vS4YOrWxvu+3izd+vXzJhQrL77os3HgAAAAAAAAAAAAAAAAAoRltb0QmK1d5edAIAAACYn+IVAAAAAAAA+owhQ5JvfSs588yK6xsdAAEAAElEQVSkqanoNF2vvj4ZM6bn532jdCVJSqVSkqS2tjYHH3xwdt999zz00EMZN25cJk6cmFmzZmXvvffO3nvvna233joDBw6c51qlUinLLbdclltuuWywwQZJko6OjpxxxhkZOHBgbr755jz77LM55ZQ1Ui733D2+1R13JCuvnLS2Jg8/nFx+efKLX2SePHfeOf+4cjl54om5xStvLWVZFHPmJE8+uXhjAQAAAAAAAAAAAAAAAIDiNDYWnaBYDQ1FJwAAAID5KV4BAAAAAACgTzn55OTqq5NHH01hxR3dobExOfHEZLPNik4yrxVXXDE77bRTdtpppwUeL5fLb5a1/Pf+9vb21NbW5uGHH8706dOz9dZbZ7XVVstqq62W2bO7O/nbW3PNys9+/ZLhwyvLbrsl++33zuOWXz7ZZZe529deu3jzd3RUSl8AAAAAAAAAAAAAAAAAgL6loSGprq68K7g0WtqLZwAAAOidqooOAAAAAAAAAIuipia55pqkvr7oJF2nVEpWXz353veKTrLoFlS68sb+mpqaJMkLL7yQJFl99dWTJHPmzOnx4pHXXkt+9avksMOSj340Oeig5O675x7/1KeS/fd/+/EDByZ/+lOlfCVJbrwxufLKxcuieAUAAAAAAAAAAAAAAAAA+qZll03q6npmru99LymXK8tll817bMiQZJ99KssWW8zd39g4d//w4V2facUVu/6aAAAA8F7VFB0AAAAAAAAAFtUHPpB861vJmWcmTU1Fp3nv6usrZTK1tUUn6VqlUinlcjm77rpr2tvbM3PmzCRJbW1t2tt7NssJJ8y/b+zY5LHHknXWqWzvvXfy29/Of97qq1eKVjbdtLJ9662VopZyefGydHYmbW2LNxYAAAAAAAAAAAAAAAAAKM7QoZX3QVtais2x887J6NHz719ppeSPf6ys/+1vyU47dd2c/fsnW2/dddcDAACArlJVdAAAAAAAAABYHCefnKy9dlJTU3SS96axMfnKV5LNNis6SfcolUpJkqqqqgwaNOjNffX1RaaqmD07mTBh7vbKK89/ziabJPfeO7d05Te/SfbY4709EF1TkzQ0LP54AAAAAAAAAAAAAAAAAKAYm22WNDcXnaIYVVXJsGFFpwAAAID5KV4BAAAAAACgT6qpSW6+OVlxxcqDmn1RY2Py0Y8mp55adJKe15PFI8ssk7z//fPvr6+f9wHfqVPnPb7jjsmddyZDhlS2zz47OfDAZM6c95anujq9ongGAAAAAAAAAAAAAAAAAFg0jY3Jqqt27TUvvzwpleYubzj11Ln7Ro585zELWnbaqWtztrYmG2/ctdcEAACArtBHv4IKAAAAAAAAktVWS+6+Oxk0aN4HSfuC+vpkm22S3/62UsSxtFlxxa6/5ve+l5TLleWyy+buX3755KGHkuuuS444Itl55+TTn07+8pdknXXmnnfNNXPXP/GJ5KabkmWXrWxfeWXyxz8mw4fPXd5a2rIoamqSgQMXbywAAAAAAAAAAAAAAAAAUKxttik6QTHWXTeprS06BQAAAMyvpugAAAAAAAAA8F6su26lfGX77ZPp05POzqITvbuGhmTrrZPrr196HzDddttk7NiktbVn5quuTvbcs7IsyE9/mtxww9ztffZJ+vWbu/2Zz1SWt5o8ed7iloVVVZUMHbro4wAAAAAAAAAAAAAAAACA4o0YkVx3Xc+9I9lbbLdd0QkAAABgwaqKDgAAAAAAAADv1fvfn4wfn6y8clJTU3Sad9bYmOyyS3LzzZUClqXVllsmdXU9M9ezzyaf/nQyZkzy6KPJK68kbW3J1KnJtdcme++dfOlLPZMlqTxIvfHGPTcfAAAAAAAAAAAAAAAAANB1ttmm97/P2tX690922KHoFAAAALBgpXK5XC46BAAAAAAAAHSFqVOTffaplGs0NRWdZn4NDcmRRyb/+79JdXXRaYrV3Jwsu2ylAGVps+GGyeOPF50CAAAAAAAAAAAAAAAAAFgc5XKy1lrJlClFJ+k5DQ3JCy8kyyxTdBIAAACYX1XRAQAAAAAAAKCrrLpq8ve/Jz/8YdLY2HvKTRoakjXWSG69NTnvvN6Tq0iNjckqqxSdohjbbVd0AgAAAAAAAAAAAAAAAABgcZVKyde/XnlXcmlQXZ0cdJDSFQAAAHovxSsAAAAAAAAsUaqqkuOOSx5+ONlii6R//2LzNDQkhx+ePPFE8qEPFZult9l666IT9LzGxmT48KJTAAAAAAAAAAAAAAAAAADvxec/n3R2Fp2iZ9TVJSeeWHQKAAAAeHuKVwAAAAAAAFgirbNO8ve/J2eeWSm76OkClmWWSYYMSW69NTn//EoBC/Paeeel7/dSKiXbbFN0CgAAAAAAAAAAAAAAAADgvRg0KPn0p5Pq6qKTdL+NNko22aToFAAAAPD2SuVyuVx0CAAAAAAAAOhOM2YkV1yR/OhHySuvJE1NSXf8layuLqmqqhRrfOMbyW67LR0PzC6uadOSNdZIWluLTtJzNtggefzxSgELAAAAAAAAAAAAAAAAANB3TZyYbLdd0txcdJLus8wyyS9+kRxwQNFJAAAA4O1VFR0AAAAAAAAAutvAgcmXvpRMnpxcf32yxx5Jv35J//7v/dpVVZXrDxiQHHts8uijyd/+VplD6co7W2GFZO+9K7/DpcGAAclJJyldAQAAAAAAAAAAAAAAAIAlwdChyeabL9nvkw4YkHziE0WnAAAAgHdWKpfL5aJDAAAAAAAAQE+bOjW58cbk7ruTe+5JJk1K6uuTzs6kqWnBY6qqKg+ItrVV1jfdNBkxIvnQh5KPfawynkUzblyy885v/ztfkjQ2Ji+9VPkJAAAAAAAAAAAAAAAAAPR9kycnm2yyZL4n2dCQ3HRT5V1aAAAA6M0UrwAAAAAAAEAqZSqPPZZMmJA88UQyc2blIdfW1qR//0rhyrLLJh/8YDJsWLLmmkmpVHTqvq9cTjbaqPI7X5LV1iaHH55ceOH8x8rlckr+ZQIAAAAAAAAAAAAAAACAPunCC5NvfGPJKl9paEg+//nkoouKTgIAAADvTvEKAAAAAAAAUKhLL02OPz6ZNavoJN2noSF58MFkww3nP9ba2pp///vfuemmm5Ika6yxRg488MCeDQgAAAAAAAAAAAAAAAAALJbOzmS77ZLx45OOjqLTdI1VV03+3/9L+vcvOgkAAAC8O8UrAAAAAAAAQKGam5M110ymTSs6SfeoqUl23DH5y1/mPzZr1qwceeSRGTt2bGbPnp26urqUy+VsvPHGufzyy7Ppppv2eF4AAAAAAAAAAAAAAAAAYNFMnpxsvHHlncm+rqEhuemmZMSIopMAAADAwqkqOgAAAAAAAACwdGtsTMaMqfxcEtXXJ6NHz7//mWeeyRFHHJGrr746a665Zn7zm9/k5ptvzllnnZXp06dn//33zz/+8Y8ezwsAAAAAAAAAAAAAAAAALJq1107OO6/vvyvZ2JiMHKl0BQAAgL6lpugAAAAAAAAAALvvnuyzTzJ2bNLaWnSartO/f/LjHyerrz7v/ra2tpxyyin57W9/m9133z1nnHFGNttssyTJiBEjMmjQoBx55JG54YYbssUWW/R8cAAAAAAAAAAAAAAAAABgkRxxRDJpUnLBBUlzc9FpFl1DQ/KRjyTnn190EgAAAFg0pXK5XC46BAAAAAAAAMBrryXrrZdMm1Z0kq5RU5Nsv31y221JqTTvsdGjR+fYY4/NpptumlGjRmWHHXZIknR0dKS6ujovvPBChg4dmjXXXDPjxo0rID0AAAAAAAAAAAAAAAAAsKjK5eToo5Nf/apvla/U1yfbbJPcfHNSV1d0GgAAAFg0VUUHAAAAAAAAAEiSQYMqDxI3NhadpGvU11fu579LV6ZOnZoLLrggNTU1OeaYY7LddtslScrlcqqqql4fW5/W1tbU1NRkxowZKZfLPR0fAAAAAAAAAAAAAAAAAFhEpVLys58ln/9833lfsrExGT48uekmpSsAAAD0TYpXAAAAAAAAgF7jYx9L9tuv7zxM/HYaG5Of/jRZffX5j/32t7/NP//5z3ziE5/ILrvsktra2iRJqVRK6fWWlquuuiozZszIaqutloEDB765HwAAAAAAAAAAAAAAAADo3aqqkgsvTE48sfe/L9m/f+XdzhtvTOrri04DAAAAi0fxCgAAAAAAANCr/OIXybbbJg0NRSdZPP37J9/4RvL5zy/4+F/+8pfU1tZm9913z+pvaWYpl8tJkilTpuSGG25IqVTKZz/72SRJR0dHt+cGAAAAAAAAAAAAAAAAALpGqZScfnpyySXJMssktbVFJ5pXqVR5j/Pb305++9velw8AAAAWheIVAAAAAAAAoFeprU2uuy7ZZJOkvr7oNIumsTE57LDku99d8PEnn3wyf/nLX7LccsvlIx/5SJK5hSulUilJcsMNN+SOO+7I9ttvnw984ANJkurq6red86GHHsoTTzzRhXcBAAAAAAAAAAAAAAAAAHSFz3wmeeKJZKedkv79i05T0b9/svHGyYQJyTe/mVT5dloAAAD6OP9pCwAAAAAAAPQ6DQ3JbbclW2xRWe8LGhuTo45Kfvzj5PUOlfkMGDAgAwYMyFZbbZUVV1wxc+bMSalUerN85c4778xll12Wjo6OHHDAAVl//fXfcc7W1taMGTMmG220Ub71rW919S0BAAAAAAAAAAAAAAAAAO/RKqskN92UXHxxsswySW1tMTlKpco7m9/+dvLgg8n7319MDgAAAOhqilcAAAAAAACAXmnAgEr5yogRlVKT3qyxMTn55OScc96+dCVJ6urqMnDgwDzyyCN5+eWXU1dXl3K5nFKplKeeeirnnXdexo0bl/322y977bVXqqur3yxlWZD6+vrsu+++Ofzww3PuuedmvfXWy+23394NdwgAAAAAAAAAAAAAAAAALK5SKfnMZ5Innkj23DPp16+y9ISamqS+Ptl222TChOSb30yqq3tmbgAAAOgJilcAAAAAAACAXqtfv+S665KvfCVpaHjnUpMi1NYmAwcml1+enHLKu58/aNCgfOlLX8ozzzyTUaNG5fHHH0+pVMqTTz6Zo48+OmPHjs1HPvKRHHPMMVlrrbWSJKV3ueltt902P/zhD3PxxRdnxRVXzE477ZQvfOELaW9v74pbBAAAAAAAAAAAAAAAAAC6yCqrJGPHJv/5T/KNbyTLLZcss0z3zNW/f9LYmBxxRPLgg8k99yTvf3/3zAUAAABFKpXL5XLRIQAAAAAAAADezcSJyf77J88+mzQ3F52m8sDxDjskl12WrLTSwo+bOXNmjj322PzqV7/KBhtskAEDBuTpp5/OtGnTstlmm2Xs2LFvlq6Uy+V3LF757+MPPPBArrnmmvz0pz9N//79c8kll2SvvfZa7HsEAAAAAAAAAAAAAAAAALpPW1vy5z8no0ZV3qOsr0+ampL29kW/VlVVMmBA5Zqrr56cfHJy4IGV9yEBAABgSaZ4BQAAAAAAAOgz2tqS738/+d//TVpbkyL+2llXV3lw+ZJLkgMOWPzr/P73v8/FF1+cWbNmZdasWfniF7+YXXfdNeuuu246OztTVVW10Nd66/kzZszI6aefnnPOOSednZ0ZNWpUvv71ry9+UAAAAAAAAAAAAAAAAACg2z3/fDJhQnL//cnttycPPpi0tFTeaUySzs7Ke5Wl0tylra3yc5NNkhEjkm22SYYNS9Zaq7IfAAAAlgaKVwAAAAAAAIA+Z+LE5LDDksceqzwU3N7e/XPW11ceSN5zz+RnP0tWWum9X7OjoyMdHR2prq5OdXV1yuVySu/hSebOzs6cd955GTVqVJqamrLlllvmiiuuyJprrvnewwIAAAAAAAAAAAAAAAAAPer555NHHkmamiolLLNnJ3V1SUNDZdlwQyUrAAAAoHgFAAAAAAAA6LMeeig599zk6quTqqrKg8NdbZllkpqa5LjjkqOPTlZdtWuv/9aylba2ttTW1uaWW27JCiuskM0333yhr3PfffflwgsvzJgxY5IkP/nJT7LXXntlzTXXfLPcBQAAAAAAAAAAAAAAAAAAAAAAliSKVwAAAAAAAIA+b8aMZMyY5Ec/Sl56KamuTmbNShbnr6HV1Un//sns2cnmmyff+Eay996V8pWe8PTTT2fttddOqVTK008/ndVXX32B571RpvLaa6/l7rvvzhFHHJGpU6dm5513zlFHHZX999+/ZwIDAAAAAAAAAAAAAAAAAAAAAEBBFK8AAAAAAAAAS4xyOZk0KZkwIfn735M770wefTQplZLa2srxzs7Kz6qqyv5SKWltTRobk6FDkx12SLbaKhk2LFlllZ6/hylTpmTYsGHZZptt8uc//3m+452dnamqqkqStLe35+ijj87YsWPz6quvZuTIkRk1alRWXHHFJEm5XE6pVHrba7xR3gIAAAAAAAAAAAAAAAAAAAAAAH2R4hUAAAAAAABgifZGGcsTTyQtLZWSlTlzkvr6yrLMMskmmxRTsvJO2traUltbm/b29tTU1Mx3/E9/+lMuu+yyXHvttVlrrbVy6qmn5oADDkh9ff0CC1feuq+joyNPPfVULr300vTr1y+nnHJKj9wTAAAAAAAAAAAAAAAAAAAAAAB0JcUrAAAAAAAAAL3Qf5envLH96quv5ve//32OOeaYdHR0ZI899sjpp5+eoUOHLnDcW4tbZsyYkfHjx2fUqFF59NFH8+yzzyZJhg8fnuuuuy6DBg3qwTsEAAAAAAAAAAAAAAAAAAAAAID3pqroAAAAAAAAAADM763lKW9sT5w4MUceeWSOP/74tLe356yzzsqll16aoUOHplwuv3neG+tJUlNTkxkzZuT888/PiBEjss8++6StrS1f+MIXsvfeeydJdt9999TW1vbczQEAAAAAAAAAAAAAAAAAAAAAQBdQvAIAAAAAAADQR4wdOza///3vM2zYsFx11VX56le/msGDByeZt6ilVCqlvb09EydOzKGHHpoNN9ww3/zmN7PKKqvkuuuuy6233pqVVlopt99+e3bcccccfPDBaWxsTJJ0dHQUcm8AAAAAAAAAAAAAAAAAAAAAALCoSuVyuVx0CAAAAAAAAAAWzl133ZXNN988/fv3T5J0dnamqqpqnnOam5tz1FFH5YYbbsjyyy+fPfbYIyeccEKGDBmSmpqa3HvvvTn88MPz7LPP5je/+U123XXXlEqllMvllEqlPPnkkzn55JNz9tlnZ8iQIT16f52dyeTJycyZSUtLMnt2UlOTNDRUlrXWSl7viAEAAAAAAAAAAAAAAAAAAAAAYClXU3QAAAAAAAAAABbe9ttvnyRvlqT8d+lKktx222359a9/nRVWWCHXX399NtxwwzePzZgxI7/85S/z2GOP5eSTT87222+fUqmUJG/+fPTRR3PHHXdkvfXWyxlnnJGvf/3r3XIvnZ3JE08kEyYk99yT3HVX8vjjlaKV6urk9TjznN/Skqy2WrL11smIEcmWWyZDhypjAQAAAAAAAAAAAAAAAAAAAABYGpXK5XK56BAAAAAAAAAAdJ1x48bl3HPPzY033pjq6uqcc845OeSQQ5IkF198cb72ta/lAx/4QMaMGZMNNthgvvHt7e2566678otf/CJXXnllhg4dmtGjR2fo0KFdku/hh5Nzz02uuqpSsJIkTU3Jov71ur4+qatLmpuTrbZKTjop2XPPSnELAAAAAAAAAAAAAAAAAAAAAABLPsUrAAAAAAAAAEug6dOn53e/+11+9rOf5YEHHsgee+yR448/Pqeffnruu+++XHHFFdlvv/1SVVU1z7hyuZxSqZQkmTp1aq699tqcf/75eeyxx3LCCSfknHPOWaw8c+YkY8cmo0Yl//pXZbuj4z3f5jyWWaZSxPLlLydHHZWsvHLXXh8AAAAAAAAAAAAAAAAAAAAAgN5F8QoAAAAAAADAEuat5SkPPPBAxowZk0suuSQtLS3p7OzMl7/85Zx33nkLNb5cLmfcuHEZO3ZszjrrrKy33noZPXp0hg8fvlBZ5sxJzjwzOeecpLMzmTnzPd/eu6qvr/zcddfk/POTtdbq/jkBAAAAAAAAAAAAAAAAAAAAAOh5VUUHAAAAAAAAAKBrlUqldHZ2Jkk233zznHPOOfnCF76Q6urqlEql3HzzzXnkkUfecXyStLW1pVQqZZtttsm2226bZZddNpMmTcopp5ySSZMmvWuOBx5IPvCBZNSo5LXXeqZ0JUlaWyvL9dcnG2+cXHRRUi73zNwAAAAAAAAAAAAAAAAAAAAAAPQcxSsAAAAAAAAAS6Cqqqp0dHQkSZ555pk8/vjjaW9vz1577ZWnnnoqxx57bJ5++ukFji2/3lJSW1ubcrmcE044Iccff3ymT5+egw46KJdeemnWW2+9t517zpzkW99Khg9PJk1Kmpu7/v4WRkdH0tSUfO1rlSxPPVVMDgAAAAAAAAAAAAAAAAAAAAAAukdN0QEAAAAAAAAA6B7V1dVJkrPOOiv/93//l5EjR+YHP/hBHnnkkbS3t2e11VZb4LhSqZQkufXWW3PZZZflyiuvzGqrrZZzzjknRxxxRPr37/+2cz7wQLL//snUqUlLS9ff0+Joakruvz/ZeOPk7LOTo45KXr9FAAAAAAAAAAAAAAAAAAAAAAD6MMUrAAAAAAAAAEu4ZZZZJoMGDcqhhx6alVdeOSuvvHI6OjreLGZ5Q7lcTqlUSlNTU6699tocffTRmTlzZj70oQ/lnHPOyTbbbDPPef/tj39MPvvZpLm5J+5q0bS3V5avfS25667k8suT/7p9AAAAAAAAAAAAAAAAAAAAAAD6mFK5XC4XHQIAAAAAAACA7vXcc89l8ODBqa2tne/YW4tUpkyZklNPPTVXXXVVWlpa8r3vfS8jR47Mmmuu+baFK0mlyOSLX0xaWrr1NrpEY2Oy887J73+f1NUVnQYAAAAAAAAAAAAAAAAAAAAAgMWleAUAAAAAAABgKfbWMpW//OUv+fa3v53x48dnm222yciRI3PkkUe+6zUuvTQ57rikubm703adhoZk+PDkhhuSBXTRAAAAAAAAAAAAAAAAAAAAAADQByheAQAAAAAAAFjKdXZ25vvf/37OPvvstLe3Z8cdd8yYMWOy4oorplQqpbOzM1VVVQsc+/vfJwcfnLS09HDoLtDYmOy+e3LNNcnb3B4AAAAAAAAAAAAAAAAAAAAAAL2Y4hUAAAAAAABgidLWljzySDJxYjJ9etLaWllqapL6+qShIVlnnWTYsGSllYpOW7y77ror3/72t3PnnXemvr4+F154YXbbbbesuuqq6ejoSHV19TuMTXbdtW+WrryhsTE57LDkgguKTgIAAAAAAAAAAAAAAAAAAAAAwKJSvAIAAAAAS7mOjuTxx5MJE5J77kn+/e/KF2c3N1eONTRUlsGDk+HDky23TDbbLOnfv+jkAABJuVwpWfn735O77658nnnyyUrBSrlcKWFpb698rimVKuUr1dVJXV0ye3aldGPzzZMddki22irZfvtkmWWKvque9corr+Szn/1sWltb87WvfS177rnnQo1rakrWXz95/vluDtgDGhqSG25Idtyx6CQAAAAAAAAAAAAAAAAAAAAAACwKxSsAAAAAsJTp6Ehuuim57rrkrruS//f/ktrayrFZs955bH195UvKm5uTVVetfDn5Rz+aHHhgsuyy3R4dAOBNzc3JVVclo0Ylzz1XKVlpbl7869XUVEpY2toqn22+8pVkk026Lm9f8Oqrr2a55ZZLkpTL5ZRKpXc8/6ijkjFjKqV9S4KVV66UEA4YUHQSAAAAAAAAAAAAAAAAAAAAAAAWluIVAAAAAFhKvPRScvHFyXnnJbNnJzNnds11GxuTzs7kU5+qfEH5Flt0zXUBABbk8ccrn2euuCKpqnr34rjFUV1dKZt73/uSk05K9t23ss1ct9+e7L77klO6klRKBj/72eQXvyg6CQAAAAAAAAAAAAAAAAAAAAAAC0vxCgAAAAAswcrl5N57k7PPTm64ofLl5N315djV1Um/fsnaa1e+oPyAAypfXg0A0BWefTY59NDk7ruT9vakra1n5l1mmcpnqAsuSD73uaRU6pl5e7OmpmT99ZPnny86SddraKh8bt5xx6KTAAAAAAAAAAAAAAAAAAAAAACwMBSvAAAAAMAS6oUXkkMOSe68s1K20pP/J3DAgMpy9dXJDjv03LwAwJKnXE4uvTQ5/vhk9uxK6UoR+vdPPvSh5IorklVXLSZDb/HFLyaXX959hX5FW3nl5MknKyUsAAAAAAAAAAAAAAAAAAAAAAD0blVFBwAAAAAAula5nFx5ZbLBBslttyXNzT1bupIks2Ylzz+f7L57cuSRSVNTz84PACwZnn022WmnSulKU1NxpStJZf7bb0/e977kV7/q+c9XvcW0acno0Utu6UpS+Wd99dVFpwAAAAAAAAAAAAAAAAAAAAAAYGEoXgEAAACAJcgLL8wtO5k5M2lrKzZPS0vli8nXX7/yReUAAAvriiuSjTZK7r6795S4tbVVPmMdfXSy667JSy8Vnajn/fKXSalUdIruNWtWMmpU0SkAAAAAAAAAAAAAAAAAAAAAAFgYpXK5XC46BAAAAADw3t14Y/LpTyetrcUXrixIQ0PyhS8kP/5xUqUSGgB4G+Vy8v3vJ2edlTQ3F53m7dXWJquumtx1VzJkSNFpekZnZ7LaapWyvyVd//7JX/+abLVV0UkAAAAAAAAAAAAAAAAAAAAAAHgnvt4QAAAAAJYAV12VfOpTycyZvbN0JUlaWpJLL03237/3ZgQAilUuJ8cf3/tLV5LK55lnn02GDUv+3/8rOk3PuPnmpKmp6BQ9o6UlOfvsolMAAAAAAAAAAAAAAAAAAAAAAPBuSuVyuVx0CAAAAABg8f3858mJJ1a+HLovaGxMPvSh5Prrk379ik4DAPQmJ56YXHJJ3yr3KJWS5ZdPxo9P1l676DTda+edk7/+tegUPae+PnnmmWSFFYpOAgAAAAAAAAAAAAAAAAAAAADA26kqOgAAAAAAsPjGjOlbpStJ0tyc3HNP8slPJu3tRacBAHqL005LLr64b5WuJEm5nEyfngwfnjz/fNFpus/Uqcm99xadomeVSsmvf110CgAAAAAAAAAAAAAAAAAAAAAA3oniFQAAAADoo/785+Soo/pW6cobWlqS229PPv/5ypeVAwBLt9/9LjnzzEpBW1/U0ZG89FKyyy5JW1vRabrHffcldXVFp+hZLS3JzTcXnQIAAAAAAAAAAAAAAAAAAAAAgHeieAUAAAAA+qDJk5ODDuqbpStvaG5Orr02+clPik4CABTpxReTL3yh75auvKGtrfIZ7Yc/LDpJ9xg3Lpk16+2PH3JIpVDvjWVhbLppcu65yV13JU1Nc8c++eSCz99ss+SMM5I77kieeqry78ysWcmDDybf/W7Sv/87z1dVVZnrrTkPOeSdx0yYsHD3AgAAAAAAAAAAAAAAAAAAAABAMWqKDgAAAAAALJrOzuTAA5PW1qKTvHdNTcnJJyd77ZWss07RaQCAIowc2bfL5N6quTk588xk332TTTYpOk3Xuv32yufQrrTzzskJJyz8+UcdlRx99Pz7hw6tLAcckGy3XTJjxoLHn3xyMnz4omWcNi157bVk0KBFGwcAAAAAAAAAAAAAAAAAAAAAQM+oKjoAAAAAALBofvaz5OGHk46OopN0jdmzK0UyXf1F3gBA7/fb31YKPdraik7SdVpbk/33X7LuqVxOHnqo6687fXpy443JaadVPuMujGnTkvPOS/bZJ9lzz+Saa+Ye23jj5PjjFzxu882T732v8plzUQoMGxqSf/xj4c8HAAAAAAAAAAAAAAAAAAAAAKBnKV4BAAAAgD5k8uTkpJOSpqaik3Sdjo7kkUeSn/606CQAQE968cXk8MOXrM81SaWk5Omnkx/+sOgki65cLs+z/uKLL+bpp5/OU091pL296+e7/PJkjz2S7343ue++dz//yiuTtddOTjwxufba5IYbKgV+EyfOPWfbbecf169fMmZMUldXKW15/vmFz9jamowfv/DnAwAAAAAAAAAAAAAAAAAAAADQsxSvAAAAAEAf0dlZ+WLp1taik3S9pqbk5JOTJ58sOgkA0FOOOSZpaSk6Rfdobk7OPDOZNKnoJIumVCrl6quvzoc//OE0NjZmyJAhGT58eI4/fnSqqzuKjpc770xmzZp3X7mcPPHE3O3/Pp5U/llsvHHy8MPJN7+5aHPOmZPcddeiZwUAAAAAAAAAAAAAAAAAAAAAoGfUFB0AAAAAAFg4v/995cuiO4r/zutuMXt2cuyxyQ03FJ0EAOhuU6cm112XtLUVnaT7tLcn552XXHBBMfO/8MILmThxYiZMmJAHHnggL730Uurq6rLNNtvkc5/7XDbYYIOUSqUkSblcTqlUyg9/+MOcdtppGThwYEaOHJk11lgj48aNy5/+dFeqqg5K0ljMzbyD5ZdPdtll7va11857fOedky9/ufJZ83OfqxSpLKoXX3xvGQEAAAAAAAAAAAAAAAAAAAAA6D6KVwAAAACgjzjzzKSpqegU3aejI/nrX5Nnn01WX73oNABAd7roouT1zo8lVltbctllyahRSWMX9JW0tLTk+eefz5QpUzJ58uQ8+eSTmTx5cl5++eU88MADOeecc3LAAQe8WaLy/e9/P7/+9a+z7LLLZrnllsvgwYMzZcqU3HHHHTn99NNz6aWX5tBDD02SlEql3H///bnooouy7LLL5uqrr86IESPenHvfff+SsWPf+z10tYEDkz/9qVK+kiQ33phceeXc44MGJaNHJ1VVyXe/m0ycuHjztLa+56gAAAAAAAAAAAAAAAAAAAAAAHQTxSsAAAAA0Ac88kjy2GNFp+h+5XJy4YXJGWcUnQQA6C7t7ckFFywdZRalUvKb3yQjRy7+NaZNm5b9998/f/vb397c169fvwwcODADBw7M008/nba2tlRVVSVJOjs7U11dnVVXXTWHHnpo9tprr6y99toZMGBAll9++fzpT3/KMccck/POOy8f/OAHs8UWWyRJ7rnnnkyZMiXHHXdcRowYkc7OzpTL5VRXV2fDDT+YUqkm5fJ7+W10rdVXrxStbLppZfvWW5NPfSrzZDz99GTIkOSOO5If/Wjx51oa/l0FAAAAAAAAAAAAAAAAAAAAAOirFK8AAAAAQB9w7rlJW1vRKbrf7NmV4pX/+Z+ktrboNABAd7j22kr5ytJg1qxk1Khk//1nZdy4cRk/fnyef/75rLzyyjnooIOy5pprvus1+vfvn0MOOSQ77rhj1lhjjSy33HIZNGhQVllllTz++OP5+te/nvr6+my44YZJkurq6iTJd77znQVeb7fddstuu+2WP/3pT5k6deqb+98YV1dXlyQpl8tvlrn079+QUim9pnhlk02SG26olKoklXKbz38+mTNn3vPWWKPyc8SIpLNzwdcaPbqybLZZMnHigs95/dcAAAAAAAAAAAAAAAAAAAAAAEAvpHgFAAAAAHq5mTOTK69cer6gvKMj+eMfk/33LzoJANAdRo2qfL5ZWkyZUs7RR/8y1157Smpra9OvX79Mnz49F1xwQU477bSMHDnyHcfX/3/27jrMqnJhw/i993QQ0iggiGCBAVKCCliY2K3YjQfbTzl2HcXuFgO7MBCLEEQlBBGRUlEQREBgmJ7Z+/tjAcNIwzBrZrh/17WuWWvvFc9CzmFveN/1pKZy+umnE4lEVnPuP/jll1847rjj2HXXXYnFYivKUgCKiopITCz9T8JLlixh/PjxNGzYkObNm694vfGyFpOff/55xWvLr5mYWEQ8XgQkb/D9l7WuXeHdd6FmzWC7Xz+46qrNe83U1M17fkmSJEmSJEmSJEmSJEmSJEmSJEmSJEmSJEnSxrN4RZIkSZIkSargXn4ZVnp+dpWXlQV33WXxiiRJVdHcuTBhQtgpylduboxXXknmmGMOpHfv3tSuXZtRo0bx3//+lxtuuIGtttqKI488cpXSlJWtXLoSj8cBKC4u5rvvvgNgl112We1xiYmJ5OTk8O2335Kdnc2kSZMYMGAAU6dO5YYbbmDHHXekuLiYhIQEdt11V1JSUvjmm2945ZVXOOWUUygoKGDx4sWMG/cN8XjXjbr/G2+Em24K1l94AVbumWncGNq0CdaX/wRIT4eePYP1+fNh5Mhg/cgj4bXXICUl2B4wICjs69y55Ni8PBg7Nlh/9lkYOnTVTDfcALVqlZzju+9g9uw130Na2jpvU5IkSZIkSZIkSZIkSZIkSZIkSZIkSZIkSZIUEotXJEmSJEmSpAru5ZchOzvsFOVr4kRYtAhq1gw7iSRJKktjxgSlGfn5YScpP/F4AqmpB/LMMydRc9mHm1atWpGRkcGpp57KU089xZFHHlmqXGVtlu+XlZXFO++8w1ZbbcUhhxwCsNrilvnz57PffvuRkJBAcXExAJdeeimXXXYZAAkJCQBsu+22PPzww5x33nmcd955PPfcc2y//fZMnjyZceNqkpy8PwUFm/RLsYru3YMyln+rVy8oVIGgOKVbt2C9Z8+S0hWAk08OlpX99hs0axasf/jh6q/bp09J8cqnn0L//mvPufx8kiRJkiRJkiRJkiRJkiRJkiRJkiRJkiRJkqSKZ9Un70iSJEmSJEmqMOLxoIRkS5OWBt9/H3YKSZJU1kaPXnuhXK9eweef5cv6aN0a7r8fRowIzr382F9/Xf3+u+8Ot98Ow4fDzJmQkwNLl8L48XDDDZCRseoxzz9fOte/l9Gj156xoKAJmZk1KSgoWFF+csABB7DtttsyduxYJk6cuN7FK8stWrSICRMmULt2bfbcc8817tegQQMefvhh3n//fT777DMefPBB3nrrLbbbbjtGjBixYr9oNMrZZ5/NBx98wH777cekSZN48803icViPPBAL2KxlDVeoypLT4e99w47hSRJkiRJkiRJkiRJkiRJkiRJkiRJkiRJkiRpTSxekSRJkiRJkiqwWbOgqGjN75fHw8mXO/xw+PRTWLAAcnNh6lTo1w9q1Sq93777rv3B5MuX559f87Xy8mDMmPW7H0mSVHkMGwbLekfKTPfu0KcPdO4clGSsy/nnw3XXBWUaTZoEhW8ZGbDbbnDzzfDtt1C9etlmTEyM8fPPkJycTEJCAgA1atSgS5cuLFy4kHHjxm3wOT///HMAunfvvtb9kpOTufjiiznkkEPYb7/96N27N0OGDKGoqIjTTjuNRYsWrdg3Eolw6KGH8tprrzFr1iwWLlzIiBEjOOecY0hPz1/rdfr3h0ikZFnu5ptLXjvzzLUfs7qlW7eS/c88c937N2u27l+7Zs1K9u/ff+37JiZC27brPqckSZIkSZIkSZIkSZIkSZIkSZIkSZIkSZIkKRwWr0iSJEmSJEkV2NixkJRUtufc0IeTA9x0EwwcCAccEBStpKZCixZwxRVBQUqjRhueo7Bwze8VFAQPZpckSVXLhAllf85Fi2DQILj1Vnj88fU7ZsECeOAB6NkTDj0U3nij5L1ddoH//GfNxx57LHTpUno5++y1Xy8SiTB2bOnXkpOTadGiBcXFxfzyyy/EYrH1yh5f1rb3zjvvAHDiiSeu85hYLLbi/PF4nBYtWrD77rszc+ZMZs2aVeq8xcXFpKenk5iYWOocaWk/rVe+qiY3F1q1CjuFJEmSJEmSJEmSJEmSJEmSJEmSJEmSJEmSJGlNEte9iyRJkiRJkqSwfPMNLF1atudc/nDyMWOgTh248MK179+lC9x4Y7BeXAx9+8LkyXDNNdCpEzRrBs88Az16BPt8/31wzL/VqwdvvQXRZXXQKz/gfHX+/XBySZJUuc2ZE5RYlLX+/YMFoFevdX+2GTAArrqq9GesQYNghx1gt92C7Y4d13z8mDEwc+aGZczPT2LkyBi9ekVLvV6nTh0SEhJYuHAhBQUFpKamrvNckUiErKwsZsyYQXp6Ottuu+1a919euBKJRIjH4xQWFpKcnLyiWGXRokUr9o3H4yQkJKzYLiwspLCwkEceeYS//lpANLorsVgZtwJWcE2aQEpK2CkkSZIkSZIkSZIkSZIkSZIkSZIkSZIkSZIkSWti8YokSZIkSZJUgQ0fDsuelV1mNvTh5H36lKw/9xzcdVewPnZs8NDxaBQOOgh23hl++gmWLIGRI1c9z803l5SujB8Pn3++9usuWACLF0ONGutzV5IkqaKbNAlSUyE/P9wcX3216mvxOEydWlK8srbiu+HDoX59yMuDH38MPlc980xwjjWL8N13JR/q4vE4kUiElJQUIpEIxcXFFBUVrTP78uM++ugjZs6cyXHHHUetWrVWu29xcTEJCQlEo6XLXpKTk3njjTcYOXIk7dq1o2HDhkHCZTluvvlmvvrqKzp37kxOTg6jRo3i+++/p0OHK/jppyhZWeuMWaV06hR2AkmSJEmSJEmSJEmSJEmSJEmSJEmSJEmSJEnS2li8IkmSJEmSJFVgv/wSdgLo1q1kfcSIkvVZs+D336Fp02C7e/egeGV1UlNLF7zce++6r5uWBtOnQ9u2GxxZkiRVQFlZ6yonCU+tWrDffiXbAweued8mTYKfKSnQuXOwHHQQHHvs2q+xZEnJzS8vUCkoKKCoqIhq1aqRnp6+zpyxWIyEhAQmTJhAYWEh7dq1o0aNGsRisVUKVmbMmMHw4cOJRqPUqlWLeDzOggULGDx4MB9++CFJSUlcfPHFNG/efMXxCQkJ1KtXj+nTpzN+/HhisRgtW7bklltu4ZRTzqdFi4R1ZqxKMjPhsMPCTiFJkiRJkiRJkiRJkiRJkiRJkiRJkiRJkiRJWhuLVyRJkiRJkqQKLD8/3OvXrBk8iHy5uXNLvz93bknxSvPmaz5Pr15Qt26w/scf8Npr6752JAJ5eRuSVpIkVWR5eRWzeKV6dXj//ZLPPIMGwYABpfdZvBhefhm+/DL4LFOnDlxySVC6AnDMMXDccfDmm2u+Tk5OMZBIQUEB8XiclJQUFi5cCECDBg2IRqMUFxeTkLDmcpOEhAQWLVrElClTSElJYfvtt19ln+WlLoWFhbzyyiuMGjWKzMxMsrKyKCwspEaNGhx66KFceeWVdOzYcZXSlrPOOovjjz+ezMzMVcpgTjghzssvRygqWvN9ViUJCXDUUWGnkCRJkiRJkiRJkiRJkiRJkiRJkiRJkiRJkiStjcUrkiRJkiRJUgVWUBDu9TMySm//O8/K25mZaz7PZZeVrD/0EOv9sO7c3PXbT5IkVXz5+RCLhZ2itG22CYpWWrcOtr/4IihR+XdBTJ8+qx777rsweTI0axZsH3742otXli4tAFJITk4GICsriy+//JIaNWqw0047AUGxys8//8z//vc/unbtSq9evVaUsSwvVJk0aRLvvfceu+++O/vuuy9AqeKUSCQCQMuWLXn44Yf56aefyM3NZauttmKbbbahSZMm1F3WiBePx0sdC5Cenr5K4cpyl10W4fXX1/+zXGWWnAwXXBD8lCRJkiRJkiRJkiRJkiRJkiRJkiRJkiRJkiRVXBavSJIkSZIkSRVYcXG418/OLr2dkrLm7aVLV3+OI46AHXYI1pcsgaeeWv/rFxau/76SJKliS0qCZZ0gFUKrVvDxx9C4cbD9+utw+unrX3yXnw9jx5YUr9Svv/b9c3IWc9NN93LwwQezZMkSnnvuOYYMGcIpp5xCjx49KCwsJCkpienTp9O/f3++/fZbevXqRXxZC0xkpV+8nXbaiVNOOYXMtTTfJSUl0apVK1q1arXGfSIb+B9k112hZUuYMGGDDquUIhG4+OKwU0iSJEmSJEmSJEmSJEmSJEmSJEmSJEmSJEmS1sXiFUmSJEmSJKkCS0oKHuodlkWLYOFCqFUr2G7QoPT7DRuWrM+YsfpzXHFFyfrTTwflK+srNXX995UkSRVbaipEo2GnCHTtCu++CzVrBtv9+sFVV61+32rVoFEjmDy59OupqdC2bcn2nDlrv2ZiYow777yTRx55hPxlH/Auvvhi7rzzzmXvB/9027ZtW8466yz222+/Uq8v17lzZyZNmrTOe9xcrrkGzj8fsrJCi1Au9t67pJRHkiRJkiRJkiRJkiRJkiRJkiRJkiRJkiRJklRxWbwiSZIkSZIkVWDJyWEngCFD4JhjgvW994b+/YP1pk2hSZOS/b78ctVj99wT9tknWC8shAce2LBrW7wiSVLVkZ6+8cfeeCPcdFOw/sILcOaZJe81bgxt2gTry38uv17PnsH6/PkwcmSwfuSR8NprkJISbA8YAO+9B507lxyblwdjxwbrtWrBxInwySfw/vtB2VzdunDJJdCsWckxb7yx9nto0WIbLr/8MebMmUPdunXZbbfd2GWXXcjMzAQgEokA0LBhQ5555pn1+WUJxdFHwwUXhJ1i88rMXHMRjyRJkiRJkiRJkiRJkiRJkiRJkiRJkiRJkiSpYrF4RZIkSZIkSarA0tNh4cINP64sH07+0EMlxStnnBE8bPynn+C660qO/eyz4LV/u+KKkvU33oBZs9b/HmKx4KHXkiSpath+eyguLvvzdu8efN75t3r1gkIVgKFDoVu3YL1nz5LSFYCTTw6Wlf32W+lSlYQEOPTQYFmdRx+Fjz9ee85WrRI4++yz175TJZCSAnffHXzOy84OO03ZS0iAVq3ggAPCTiJJkiRJkiRJkiRJkiRJkiRJkiRJkiRJkiRJWh8Wr0iSJEmSJEkVWOvWG1ZWsj429OHkw4fDbbdB377Bg6jvuKP0cTNnwjnnrHq+Jk3g2GNLtvv127CceXnQsuWGHSNJkiqu5s03T/HK5jZ7NpxwAhx2GLRtCw0aQLVqQVHd6NHw9NPw4YdrP0daGuyzT/nkLQ/nnQcvvgjffQdFRWGnKVupqfDaaxCJhJ1EkiRJkiRJkiRJkiRJkiRJkiRJkiRJkiRJkrQ+LF6RJEmSJEmSKrCuXeGLL6CgINwc//0vjBkDvXtDmzaQng5//AEDB8KddwYPHv+3//wHEpf9DeQXX8D48Rt2zW23hZSUTY4uSZIqiGgUdt4Zxo1b8z79+wfLv918c7BsyDFrcuaZwbK+iorgjTeCZWMlJQWlLVVFJAKvvhr896xKxSsZGXDPPcHnUEmSJEmSJEmSJEmSJEmSJEmStGUrKIAff4SxY2HkSPjmG/jnn+D1goJgfkVycrA0aABdukCnTsEckpYtg7k0kiRJkiRJkqTyEYnH4/GwQ0iSJEmSJElavS+/hKOPhsWLw05S/k47DV58MewUkiSpLPXpAw89BFvav1AmJsKSJZCWFnaSsvXkk3DFFZCdHXaSTZeQAO3bBxOhIpGw00iSJEmSJEmSJEmSJEmSJEmSpDD8+CM8+ih88QX89hukpkIstn5zJyIRyMwM5s0UFsKOO8Lhh8P550OjRps9uiRJkiRJkiRt0ezCliRJkiRJkiqwNm0gJyfsFOUvPR26dAk7hSRJKmsdOwYTSLY0jRpVvdIVgPPOg912C4plKrvUVHj1VUtXJEmSJEmSJEmSJEmSJEmSJEna0hQUwOuvwx57QPv28PTTMG1aUJ6SlbV+pSsQFK5kZcHSpZCfDxMmwD33QIsW0KNHUOYSj2/ee5EkSZIkSZKkLZXFK5IkSZIkSVIFVrMm1KoVdoryl5AAbduGnUKSJJW1tm2huDjsFOWvQ4ewE2wekQi88QZstVXlLixJS4Nnn4Vttw07iSRJkiRJkiRJkiRJkiRJkiRJKi9z58K110K9enDuuTB+POTmlu3cl/x8yMuDwYPhyCOhcWN48MH1L3ORJEmSJEmSJK0fi1ckSZIkSZKkCq59+7ATlL/8fGjVKuwUkiSprG2/PdSpE3aK8lWtGpx0UtgpNp9ttoERI6B69bCTbJz0dLj3XjjhhLCTSJIkSZIkSZIkSZIkSZIkSZKk8hCPQ//+0KIFPPAALF4MWVmb/7pLl8Ls2XDddcEcm2HDNv81JUmSJEmSJGlLYfGKJEmSJEmSVMGdf37wwO4tRTQKhx8OKSlhJ5EkSWUtEoGrroKMjLCTlJ/kZDjssLBTbF4tW8LQoUH5SiQSdpr1l54OffvChReGnUSSJEmSJEmSJEmSJEmSJEmSJJWHP/+E/faDiy8OilDy88s/Q04OzJ0LBx8czCHOzi7/DJIkSZIkSZJU1Vi8IkmSJEmSJFVwPXpAamrYKcpPWhpceWXYKSRJ0uZy+ukQi4WdonykpsJ//gMJCWEn2fx23x2+/hq22ioo0qvoEhLgzjvh//4v7CSSJEmSJEmSJEmSJEmSJEmSJGlzi8ehf3/YYQf46quKUXaSmwsvvQTbbw/DhoWdRpIkSZIkSZIqt0rwyBtJkiRJkiRpy5aQAH36BIUkW4Ktt4YOHcJOIUmSNpfq1eGEEyAxMewk5eO888JOUH522QVGj4aGDSvuZ9dIJMi2/fbwxx9hp5EkSZIkSZIkSZIkSZIkSZIkSZtbXh4cfjhcfDEsXQpFRWEnKpGbC3PnwsEHw//9X1AQI0mSJEmSJEnacBavSJIkSZIkSZXAueduGYMlMzPhmmuCB2JLkqSq67LLICkp7BSbVyQCBx4I9euHnaR8bbcdTJkCp54K6elhpyktPR122ikoh/n6axg4EJ59NuxUkiRJkiRJkiRJkiRJkiRJkiRpc1m6FLp1gy+/hOzssNOsWW4uPPQQnHcexGJhp5EkSZIkSZKkyicSj28Jj2uUJEmSJEmSKr9jjoH33qvaAyYzMmDevIr3kG5JklT22raF77+vuuVy6enw6afQuXPYScIzbBiceCIsWgR5eeHliEQgNRWuuw6uvRYSE4PXf/st+Nm4MSQkhBZPkiRJkiRJkiRJkiRJkiRJkiRtBllZwbyOadPCndewIdLT4bDD4NVXIRoNO40kSZIkSZIkVR7+laokSZIkSZJUSfzf/wUPjK6q0tLg3HMtXZEkaUvx3HNV97NNSgr06LFll64A7LsvTJ8Op50WfMaLRMo/Q0YG7LQTjB4NffuWlK4ANG0KTZpsfOlKvKq2BkmSJEmSJEmSJEmSJEmSJEmSVMnl5sJ++8HUqZWndAUgJwc+/DCYb+u0BUmSJEmSJElaf5G4T4ORJEmSJEmSKo2LLoIXXggGfFY1DRvCtGnBw7ElSdKWoW9fuP/+YFJIVVKzJsyYAbVqhZ2k4vjmG7jtNvj886CAZXNOWopGg1K/hg3h2muhV6/ShSsbKycnh6FDh1JYWEjTpk1p0KAB9evX3/QTS5IkSZIkSZIkSZIkSZIkSZKkMlNcDAcdBF9/XXnn46anwyWXwP/+F3YSSZIkSZIkSaocLF6RJEmSJEmSKpGcHGjRAv78M+wkZSstDQYPhr33DjuJJEkqT4WFsMsuMH06VJV/tUxPh1dfhSOOCDtJxTRnDjzxBDz8MBQVQVZW2Z07LS34fXT44XDFFdC+fVDysqnmz5/PgAEDePzxx5kyZcqK1zt06MD9999Px44dN/0ikiRJkiRJkiRJkiRJkiRJkiSpTNxxB9x+ezAntzJLT4d334UDDww7iSRJkiRJkiRVfBavSJIkSZIkSZXMiBHBIMnc3LCTlI20NOjVCx5/POwkkiQpDBMmQKdOVeOzTUoKHHoovP122EkqvqIi+OADeOwxGDs2mMyUmgrZ2cF766NataBopbAQWraEU06Bc86B2rXLLucPP/zA1VdfzZAhQ0hOTqZz58707NmTqVOn8vHHHzN//nzGjBlDs2bNyu6ikiRJkiRJkiRJkiRJkiRJkiRpo0yeDG3bVo15KgB16sCMGVC9ethJJEmSJEmSJKlis3hFkiRJkiRJqoQuugheeKFqDPxs2BCmTYOMjLCTSJKksPTtC/ffH5RvVGY1awaTWWrVCjtJ5TN3blDAMno0DBsGkyYFn3ULCoIilmgUkpMhKQm23Ra6dAkKe9q2DUpXEhLKPtMXX3xBnz59mDRpEocffjinnXYaxx577Ir3P/roI8477zzatm3L22+/TVJSUtmHkCRJkiRJkiRJkiRJkiRJkiRJ66WoCHbfHX76CarK0/VSU+G44+DFF8NOIkmSJEmSJEkVm8UrkiRJkiRJUiWUkwM77gizZ0MsFnaajZeWBoMHw957h51EkiSFqagIDjsMhg+vvMVy6enwxRfQsWPYSVQWhg8fzkUXXcS0adO44IILOO+889hll10AyM/PJyUlBYAjjzySH3/8ka+//pp69eqFGVmSJEmSJEmSJEmSJEmSJEmSpC3aHXfA7bcHc3CrkvR0ePddOPDAsJNIkiRJkiRJUsUVDTuAJEmSJEmSpA2Xng7DhkHNmhCJhJ1m46SlwWOPWboiSZIgMRHeew923x1SU8NOs+HS0mDgQEtXqor8/HzuvPNOpk+fzqWXXspll122onQlHo+TkpJCfn4+AElJSfzyyy8sXLgwzMiSJEmSJEmSJEmSJEmSJEmSJG3RJk+G226reqUrENzTKafAkiVhJ5EkSZIkSZKkisviFUmSJEmSJKmSatYMvvoKqlULO8mGS0+HO+6AM84IO4kkSaooUlPh00+hVaugyKSySE+H11+H/fYLO4nKyl133cXgwYPp2rUr5513Hk2bNl3xXmRZ62FKSgqzZ8/m66+/Zvfdd6d58+YhpZUkSZIkSZIkSZIkSZIkSZIkSX36QF5e2Ck2n6VL4f77w04hSZIkSZIkSRWXxSuSJEmSJElSJbbzzjB8ONSsCcueAV3hpafDzTcHg1glSZJWlpkZfLbp1KlylK9kZMAHH8Dhh4edRGVpzJgxZGZmcuutt9KiRYvV7vP777/Tu3dv5syZQ7t27YhEIsTj8XJOKkmSJEmSJEmSJEmSJEmSJEmSZs2CYcOgKg/rz8uDhx+GoqKwk0iSJEmSJElSxWTxiiRJkiRJklTJ7bYbfPst1KkDiYlhp1m7tDR46CG48sqwk0iSpIoqLQ0++QSOPTYobKuIUlOhbl348kvo3j3sNCpL+fn5/PjjjzRr1ow999yT4uJi4vF4qVKVGTNm0K9fPz744AM6duzIPffcQ2JiIpHK0oQoSZIkSZIkSZIkSZIkSZIkSVIV8thjYScoHwUF8NFHYaeQJEmSJEmSpIrJ4hVJkiRJkiSpCmjZEsaNgx13hIr4vOeUFNhqK3jnHTj77LDTSJKkii4pCV58Ed56C2rVCj5LVBTp6XD88TB9OrRvH3YalaV4PE5CQgKtW7cmOzubP/74g4SEBAoLC1eUqowePZo77riDp556ip133pkbbriB6tWrE4vFQk4vSZIkSZIkSZIkSZIkSZIkSdKWp7AwKF7Jzw87yeaXlQV33RV2CkmSJEmSJEmqmCxekSRJkiRJkqqA3Fy4+26YMQPi8bDTlJaQAIccEmTr0SPsNJIkqTI5+ODgM8RRRwWFJ2FKTYU6deC996B/f6hePdw8KnuRSITExEQOPPBAfvvtN55//nmys7NJTk4G4Nlnn+Xyyy/nhRdeYPfdd+e///0v3bt3ByAa9Z/eJUmSJEmSJEmSJEmSJEmSJEkqb++9B7FY2CnKz/jxMHVq2CkkSZIkSZIkqeKJxOMV7TGMkiRJkiRJkjbEjBnQvTv8/XdQwFLRJCdD7drw5Zew445hp5EkSZXVoEFw6qlQUABLl5bfdRMSgs8zxx0HDz9s4cqW4sQTT+Sdd95hjz32oHnz5vz66698++23RKNRTjjhBM4+++wVpSvxeJxIJBJyYkmSJEmSJEmSJEmSJEmSJEmStjzt2sGYMWGnKD9JSXDeefDII2EnkSRJkiRJkqSKxeIVSZIkSZIkqRL78UfYZx9YvBhisbDTrFkkEjyk/IsvoG3bsNNIkqTKKicHXnsN7roL/vwzKJ3bXJ+BMjKCc598Mlx2Geyyy+a5jiquq666is8//5wJEybQoEED6tevT9++fenYsSPbbLMNsObSFctYJEmSJEmSJEmSJEmSJEmSJEnavHJzg7mrRUVhJylfTZrAzJlhp5AkSZIkSZKkisXiFUmSJEmSJKmSGjsWunWDrKywk6y/jAwYPBg6dw47iSRJqszicRg9Gvr1gw8+gGg0KGXZVJEIpKdD3bpw9dVw6qlQrdqmn1eVUywWIxaLMWnSJGrXrk3NmjXJzMxc8f76lK7MnTuXlJQUttpqq3LLLUmSJEmSJEmSJEmSJEmSJEnSluCbb+Cgg2DJkrCTlK/ERFi8OJgDI0mSJEmSJEkKRMMOIEmSJEmSJGnD/fQTdO9euUpXALKzoUcP+P77sJNIkqTKLBKB9u3hjTdg1iy45x445hho3BiSkqB6dUhNXfc5qleHtLSgHK5DB7jyShg0CH75BS680NKVLV00GiUxMZHddtuNRo0akZmZSTweX/H+ukpXbrvtNtq3b0+HDh3o06cPQ4cOLa/okiRJkiRJkiRJkiRJkiRJkiRVeWPHQmHhhh/XqxfE4yXL+jjnHPjww2DOyZIlUFAA8+bBsGHQu3dQhrKy3XeH22+H4cNh5kzIyYGlS2H8eLjhhmAuy8ZKT4cJEzb+eEmSJEmSJEmqiiLx+Pr+la8kSZIkSZKkiuC336BtW/jnn/Uf0FnR1KgB330HLVuGnUSSJFU12dnB5JGxY2HkyOAzU25uMEElKSkoWklPh513DspW2raFbbcNilikNSkqKiIxMZFYLEY8HichIWGt+19zzTXcc889JCUl0apVKyZPnkydOnV46qmn6NGjRzmlliRJkiRJkiRJkiRJkiRJkiSp6jrxRHj99Q0/rlcveOGFku31mVMyZAh07brm9wcOhJ49S7YffxwuuGDN+0+aBHvtFZS4bKi0NLj7brjkkg0/VpIkSZIkSZKqKotXJEmSJEmSpEqkuBj22CMYUBmLhZ1m40Ui0Lw5/PRT8AB0SZIkqaKbNWsW3bt359RTT+WGG24o9V48HieybKbVwoULad++Pf/88w9vvfUW3bp146OPPuK+++5jzJgxfPPNN+y0005h3IIkSZIkSZIkSZIkSZIkSZIkSVVG06Ywc+aGH7cxxSv33w+LFwfze+fPh/r14bLLoH37kn1atIDp04P1xx+H446Dl14KSluKioLrHn98yf433AC33rrh+QGOPRbefHPjjpUkSZIkSZKkqigx7ACSJEmSJEmS1t/dd8Mvv1Tu0hWAeBz+/BNuvhluuy3sNJIkSdK6vf3220yfPp2BAwdyzTXXkJycvKJsBeDvv/8mHo9TrVo1ioqKOPDAA+nWrRsAhx56KElJSVx88cVcc801vPHGG6SmpoZ1K5IkSZIkSZIkSZIkSZIkSZIkVWq5uTB7dvld77LLVn3t55/h++9LtqtXL1kfMACuugqWLi15bdAg2GEH2G23YLtjx43P8913G3+sJEmSJEmSJFVF0bADSJIkSZIkSVo/P/8Mt94K2dlhJykbOTlw330wfnzYSSRJkqR1+89//sOjjz7KqFGjSElJWVG68u2333LFFVfQsmVLdtppJ0455RTS0tL48ccfmTlz5orjDzzwQFq3bs13333Hn3/+GdZtSJIkSZIkSZIkSZIkSZIkSZJU6c2ZA6mp4Vw7GoUmTeDii0temzULJk0q2f7qq9KlKwDxOEydWrL97/c3xLx5G3+sJEmSJEmSJFVFFq9IkiRJkiRJlUBxMRx/POTlhZ2kbOXlwXHHQWFh2EkkSZKkdbvwwgtJSkqioKAAgMWLF/PII4/w6KOP0qBBA04//XRatGhB48aNmTRpEi+++CKLFy9ecXzt2rWZN28e8+fPD+sWJEmSJEmSJEmSJEmSJEmSJEmq9PLyIBIp32vWqBGUpxQXw8yZcM45EIvBsGHQowfk56/9+Fq1YL/9SrYHDtz4LEVFG3+sJEmSJEmSJFVFiWEHkCRJkiRJkrRud98NM2YEAzKrkngc/vwTbr4Zbrst7DSSJEnS+klOTgZg8ODBvPLKK+y444488MADHHjggSv2Ofzww7n99tv59ddf+c9//sO7777Ls88+S3p6OpmZmWFFlyRJkiRJkiRJkiRJkiRJkiSp0svNLf/ilbVJT1/7+9Wrw/vvB+UrAIMGwYABG3+9oqKg9CUa3fhzSJIkSZIkSVJV4l+XSpIkSZIkSRXcP//ALbdATk7YSTaPnBy4916YOzfsJJIkSdKGmTp1KgCnnXbaitKVwsJCAF544QW23nprXnjhBbp168Ytt9xCSkoKzzzzDDvvvHNomSVJkiRJkiRJkiRJkiRJkiRJquyKi8u/eCUrC7p0gW7d4LTTYMiQoPhk331h2DBo3nz1x22zDYwYERwL8MUXcMwxEI9vfJZIJChekSRJkiRJkiQFEsMOIEmSJEmSJGntnn8+GHhZ1T31FNxwQ9gpJEmSpHWLx+NEIhGaNm0KQEpKCgCxWIzExERisRg1a9akUaNGHHXUURx11FEsXryYFi1a0LJly1LnWLBgAcXFxdSrVy+s25EkSZIkSZIkSZIkSZIkSZIkqVJJTd204pKNEYvByJEl26++CjNmwLbbQloa9Oq16jzZVq3g44+hceNg+/XX4fTToaBg07JEIpDoUwQlSZIkSZIkaYUt4HGNkiRJkiRJUuUVi0G/fpCTE3aSzSsvDx56CIqKwk4iSZIkrVskEgGgdevW1KtXj0GDBvHrr78SjUaJx+NEo1Hmz5/PTz/9xLhx4+jSpQuHHnooLVu2JBaLrTjHr7/+SocOHbjggguYNm1amLckSZIkSZIkSZIkSZIkSZIkSVKlkZZWfsUrqamrfz0eL52hVq3S73ftCl99VVK60q8fnHjippeuACQlbfo5JEmSJEmSJKkqsXhFkiRJkiRJqsC+/BKyssJOUT4KCuCjj8JOIUmSJK2/3XbbjSuvvJIvvviChx56iJkzZxKNRvnpp5+47bbbWLhwIdttt12pY6LRkn+mb9asGT169GDixIkcf/zxzJ07t7xvQZIkSZIkSZIkSZIkSZIkSZKkSmerrcqmwGRlN95YUqby/PMlrx90EEyfDrfeCiedBN26BT8HD4amTUv2+/bbkvUjj4RPPoGaNYPtAQPgvfegc+eSpW3bjc+anr7xx0qSJEmSJElSVZQYdgBJkiRJkiRJa3b33bB0adgpykdWFvzvf9CzZ9hJJEmSpPV35ZVXMm3aNB566CHef/99OnbsyJgxY/jjjz9o1aoV5513HgDxeJxIJLLiuFgsRjQa5ZFHHuHpp5/mjjvuoEePHowbN65UOYskSZIkSZIkSZIkSZIkSZIkSSqtTh1IS4P8/PK5XvPm0Lfvmt8fOBBeeaVku2dPSEkp2T755GBZ2W+/QbNmG5endeuNO06SJEmSJEmSqiqf1iJJkiRJkiRVULNmwfDhYacoX99/D9OmhZ1CkiRJ2jBPPvkkN9xwAxkZGbz22mtMnz6dAw44gL59+7LHHnsArChdicViAKXKVc4++2z++9//Mnv2bC655JLyvwFJkiRJkiRJkiRJkiRJkiRJkiqZ3Xcvn+uMHw8PPgjffQdz50JBAeTlwcyZ8N57cMIJcOSRsGy6wGaXkABdu5bPtSRJkiRJkiSpsojE4/F42CEkSZIkSZIkrerZZ+E//4Hs7LCTlJ/UVLj7bujdO+wkkiRJ0oabM2cOkydPJi0tjV133ZWMjAwA4vH4iuKV5b755hvatGlDcnIyADk5ORxzzDHMmDGDgQMHsuOOO5Z7fkmSJEmSJEmSJEmSJEmSJEmSKoubboLbb4eiorCTlK/q1eGVV+Cww8JOIkmSJEmSJEkVRzTsAJIkSZIkSZJWb+TILat0BSAvD4YPDzuFJEmStHEaNmxI9+7d6dSp01pLV66//nr22msv3nvvPWKxGADp6el07tyZ6dOnM3/+/HLPLkmSJEmSJEmSJEmSJEmSJElSZdKuHSwbur9Fyc+Htm3DTiFJkiRJkiRJFYvFK5IkSZIkSVIF9fXXa3+/Vy+Ix0uW9dG6Ndx/P4wYEZS6LD/2119Xv3/jxvDUUzB2LMydCwUFwXFTpsBzzwXn+7fnny+d69/L6NFrz/jdd+t3L5IkSVJFN3HiRBYuXAgEBSzLXXfddTRp0oSbbrqJV155BYCZM2cyYcIEAHJycso/rCRJkiRJkiRJkiRJkiRJkiRJlUjbtpCXF3aK8peaCg0bhp1CkiRJkiRJkioWi1ckSZIkSZKkCqiwEH75pezP27079OkDnTtDevq6999uOzj3XGjTBurXh6Sk4LiWLeHMM4OSlI4dyzbjn3+Cz5mWJElSZTdz5kyuv/563nvvvVKvFxUVkZGRwZtvvsm0adM444wzaNeuHccccwxvv/02++23H3vssUc4oSVJkiRJkiRJkiRJkiRJkiRJqiQaNIAaNcJOUf46dAg7gSRJkiRJkiRVPIlhB5AkSZIkSZK0qp9+gtTUoIClLC1aBIMGwZgxUKcOXHjh2vdfuhQGDIAhQ2D2bCgqgi5d4P/+LyhhSU2FSy6Bb75Z/fHHHgtz55Z+LStr7ddMT4cJE6BTp/W+LUmSJKnCSUxMZPHixdx33310796dZs2aEY/HSUxMJB6P07ZtW0466SQWLFjAvHnzWLhwISeffDJnnHEGdevWJR6PE4lEwr4NSZIkSZIkSZIkSZIkSZIkSZIqrAsvhP/9D/Lywk5SPqpVg0svDTuFJEmSJEmSJFU8Fq9IkiRJkiRJFdCYMRCLlf15+/cPFoBevdZdvDJ2LJxySunXPvsMdtsNevYMtqtXX/PxY8bAzJkblrGgIDjO4hVJkiRVZttssw3HHHMM//3vf3nqqafo27cvGRkZxJZ90I9Go2RlZZGens7o0aPJzc0lFouRkZEBQCQSYdasWbz88st0796dPffck2g0GuYtSZIkSZIkSZIkSZIkSZIkSZJUoVxwAdx1V9gpyk9qKvToEXYKSZIkSZIkSap4fCqLJEmSJEmSVAH9+itkZ4edYlUZGXDggdC5c8lrgwevef/hwyEvDxYtghEj4NxzIRJZ+zXy8mDq1DKJK0mSJIXq0ksv5YADDuCxxx6jf//+xGIxotEo0WiUJUuWMH36dObPn088HictLY309HQAYrEYhYWFvPPOO9x9990cc8wx3HjjjSHfjSRJkiRJkiRJkiRJkiRJkiRJFUuDBnDAAeueu1oVpKVBnz6QkBB2EkmSJEmSJEmqeCxekSRJkiRJkiqgrKywE5R2//0Qj8PSpUHRSp068PffcMMN8Nhjaz6uSRNISYEaNYKylqeegjffXPf1li4tu+ySJElSmN58801atGjBddddxxlnnMFnn33GF198wf7778+kSZPYY489iCyb4bX8ZzQaJSkpiYsuuohRo0axyy678Nhjj3HhhReGeSuSJEmSJEmSJEmSJEmSJEmSJFU4V10F6elhp9j84nE477ywU0iSJEmSJElSxWTxiiRJkiRJklQBVZbikZQUSEgo/drixfDyy3DWWXDAAXDSSTByZMn7xxwDxx239vNmZ5d9VkmSJCkMkUiEwYMHs//++/Pee+9x0EEH0aNHD8aMGcPee+/NjTfeuMZjo9EoO+ywA88//zznnXceTz75JPfcc085ppckSZIkSZIkSZIkSZIkSZIkqWLbe2+oUyfsFJtXNAqHHlr171OSJEmSJEmSNlZi2AEkSZIkSZIkraqoKOwEpT34ILz1FtSsCXvuCVdcAXXrwvXXQ716cN55Jfv26bPq8e++C5MnQ7Nmwfbhh8Obb675eoWFZZlekiRJClft2rV56qmnmDBhAi+//DI1atSgXr16XHvttQAUFxeT8O9GQ4LilXg8TsOGDbnwwgv59ttvefjhhznkkEPYZZddyvs2JEmSJEmSJEmSJEmSJEmSJEmqcCIRuPVWuPBCyM4OO83mkZIC//1v2CkkSZIkSZIkqeKyeEWSJEmSJEmqgNLTw05Q2m+/BQvARx/Bn3/CU08F22eeCZdcAgUFaz4+Px/Gji0pXqlff+3Xy8jY1MSSJElSxVKrVi26detGt27dSr1eVFREYuKa/+k+EokQi8Vo0qQJ3bp1Y+jQofz1118Wr0iSJEmSJEmSJEmSJEmSJEmStMypp8Jzz8HIkVBYGHaaspWeHszj3W23sJNIkiRJkiRJUsUVDTuAJEmSJEmSpFVlZoadIJCWtvrXY7GS9cREqF49WK9WDXbaadX9U1OhbduS7Tlz1n5di1ckSZJUVcXjceLxOLFlH6oTExMpLi5e8X5RUdGK7VgsRiwWIxoN/mk/ISEBgDnr+kAtSZIkSZIkSZIkSZIkSZIkSdIWJBKBl1+GlJSwk5S9Bg3g1lvDTiFJkiRJkiRJFVti2AEkSZIkSZIkrapWraDQpKhow4+98Ua46aZg/YUX4MwzS95r3BjatAnWl/8ESE+Hnj2D9fnzYeTIYH3oUJg1Cz7/HH77DeJx2HNPuOqqkmNnzAiOWZ574kT45BN4//3gvbp14ZJLoFmzkmPeeGPN+SMRqF17w+9bkiRJqgwikciKn1OnTiU5ORmAOnXqkJmZSWJiyT/jLy9cARg4cCD33HMPAFtvvXU5JpYkSZIkSZIkSZIkSZIkSZIkqeLbZht46CHo3Ruys8NOUzbS0oI5ucumHkiSJEmSJEmS1sDiFUmSJEmSJKkC2nVXyMiAxYvL9rzduwdlLP9Wrx68916wPnQodOsWrCcnw9FHB8vqZGXBOeeUfi0hAQ49NFhW59FH4eOP15yxWjXYY4+13IQkSZJUBYwdO5Z27dqx1VZbsXjxYmrWrEm1atWoVasW1atXp0GDBlSvXp2srCzy8vJ4b9kH9osvvphuyz+wS5IkSZIkSZIkSZIkSZIkSZKkFc44A158EUaOhMLCsNNsmvR0uOQSaNs27CSSJEmSJEmSVPFZvCJJkiRJkiRVAB9//DETJkzg7LPPpl69erRtC3l5YaeCBx+Eww+H3XaDunWDQZpLl8L06fDll/DII/DHHyX7z54NJ5wAhx0WDORs0CAoUpk/H0aPhqefhg8/XPs1i4pgzz03731JkiRJYWvbti3t27fnu+++o3Xr1uy8884sWrSIOXPmMHPmTCZNmkR+fj5ZWVmkp6dTo0YNrrnmGs466ywAYrEY0Wg05LuQJEmSJEmSJEmSJEmSJEmSJCk88TjMnAljx8I338Dw4TBlSuUvXUlKgiZN4NZbw04iSZIkSZIkSZVDJB6Px8MOIUmSJEmSJG2Jli5dyuDBg7nnnnv47rvvABgyZAj77rsvALVqwT//hJkwHBkZkJUFkUjYSSRJkqTNa9GiRbRq1YptttmGe+65h3322YdYLMbChQvJzc0lLy+PBQsWUK9ePdLT02nQoEHYkSVJkiRJkiRJkiRJkiRJkiRJClVuLrz+Ojz1FPzwA8RiQVFJVlZQxFLZJSTA1lvDmDFQr17YaSRJkiRJkiSpcoiGHUCSJEmSJEnaEmVnZ3PLLbfQq1cvxo0bR5s2bQD47LPPyM/PB2C33cJMGJ6dd7Z0RZIkSVuGmjVr8vHHHzN+/HhuvPFGxo0bRzQapXbt2jRu3JgWLVrQsWNHtttuOxo0aEC8KswAkyRJkiRJkiRJkiRJkiRJkiRpI0ybBr17Q926wc9RoyA7OyhiWbKkapSuRKNQqxaMHGnpiiRJkiRJkiRtCItXJEmSJEmSVOaWLIFhw+C+++CII2D77WGbbaBOHahZMxjQ2KgRtGwJxxwDDz0UDADMzg47+eaTm5u7ymvjx4+nVatWTJgwgWeeeYamTZvywQcfMHfuXAD23RcSE8s7abiiUdhnn7BTSJIkSeVn11135Z133mHYsGHcd999/PLLL0TW0ES4ptclSZIkSZIkSZIkSZIkSZIkSaqqPv4YOneGXXeFJ58M5iMvXRp2qrKXlAQNGsDo0dC4cdhpJEmSJEmSJKly2cIe2yhJkiRJkqTNoagIPvgA+veH776D+fMhPR3y8iA/f+3HTpsWDHhMToacHGjYEDp0gLPOgoMOCoo4KqsZM2bw8ssvM27cOHbffXfOOusstt12WwAyMjJ44oknqFmzJrVq1SI3N5cOHTrw+uuvM3r0aLbddlv22gvS0iArK+QbKUcZGcHgV0mSJGlLcuihh/LQQw9x6aWXUrduXa6++moaNmxYLtfOyYEFC4Lvb3l5EI8H30NSU6F27eC7nSRJkiRJkiRJkiRJkiRJkiRJ5W3ePDjzTBg2LChbqcpSUqBRIxgxIihfkSRJkiRJkiRtGItXJEmSJEmStNHmzIEnnoCHHw7KV1YuCFm8eP3Ps/wBvwB//BEsn3wSlHBcdhmcc07wwN+KLh6PE4lEmDRpEjfffDPvvvsuderUoU6dOkQiEbL+1aCy3XbbAVBcXExaWhr7778/b7/9Nh988AEHHXQQ3btXIykpjDsJ1yGHhJ1AkiRJKn+XXHIJ06dP58EHH6Rjx44ce+yxJCQklOk1cnJg/HgYOxaGD4dvvw2+1yUnB6WXy4svY7FgKSgIyjHbt4d99oG2bWH33YPvapIkSZIkSZIkSZIkSZIkSZIkbS5vvhnML87LC8a2V2Xp6XD00fDoo1C9ethpJEmSJEmSJKlyisTj8XjYISRJkiRJklS5jBgBd90Fn38OkUhJacrmkJYG8Tgcdhhce23woN+KbOnSpZx22mkMHz6cc889lwMOOIAddtiBRo0arfGYWCxGNBpl2rRpnHDCCcyZM4fBgwez6667cuONcPfdm/fXuKJITobevaFfv7CTSJIkSeG5//776dSpEx07diyT8+XkwOuvwz33wLRpwYSsgoIN/46Rmhp8Zs/JgebN4aqr4KSTgvNJkiRJkiRJkiRJkiRJkiRJklQW5s2DM8+EoUOD8etVWWoqZGbCyy/DQQeFnUaSJEmSJEmSKjeLVyRJkiRJkrTe/vkHLrgAPvwQcnODQpTyEo0GAwhPPhkeeAAyMsrv2hviyiuv5MEHH+TJJ5/krLPOWuX95SUra3L55ZfzwAMP8OCDD3LRRRcxb14CzZpBfv7mTF0xpKbC5MnQtGnYSSRJkqTKb9o0eOgheP75oDBz6dKyPX9mZvCd8PTToU8faNmybM8vSZIkSZIkSZIkSZIkSZIkSdqyfPcdHHhgMIe5oCDsNJtXejocfTQ88gjUqBF2GkmSJEmSJEmq/CxekSRJkiRJ0nr56CM47TTIyQm3BCQ1FWrWhFdfha5dy//6RUVFfPXVV0SjUTp37kxiYuKK9xYsWEDXrl1p0KABn3322YrX5s+fT0ZGBgUFBWy33XarPe/yQpYPP/yQ008/nbZt2zJgwADq1q3LYYfF+fjjSLkW3YSha1cYMiTsFJIkSVLl9vXXcOWVMH48FBVBYeHmvV5SEiQmwq67Qr9+0KXL5r2eJEmSJEmSJEmSJEmSJEmSJKnqGTIEDj8csrPDTrL5RKOQlgZbbw0PPwwHHRR2IkmSJEmSJEmqOqJhB5AkSZIkSVLF9s8/cPzxwfLPP+GWrgDk5cHcuXDIIXDuubB0aflcd8yYMZx88slsvfXWHHvssVx66aUMHToUgOXdxn/88QeTJk1ixx13BGD48OFcfvnlHHLIIbRs2ZJOnTpxzTXXMGXKlFLHAUQiEQA6duxIu3btGDFiBBMnTiQej3PVVRHS08vnPsOSmQlXXx12CkmSJKlyiMVWfS0nBy65BPbfH0aNgtzczV+6AsE1cnPh22/hwAPhwguDLJIkSZIkSZIkSZIkSZIkSZIkrY/Bg+Gww6pu6UpaGqSmwjHHwJdfwpQplq5IkiRJkiRJUlmzeEWSJEmSJElrNG4cbL89DBxY8R6cm5sLL78MLVsGAww3pwEDBtCzZ0++++47jj76aK6++mruuOMO9t57b6CkNCU5OZnExERSU1N5++23Oe644/jwww858MADOemkk8jIyOCee+7hsssuIzc3d8VxK5+jTp06dO3alfz8fIYOHUokEqF9+zzq188lEomvGq6KqFvXQaKSJEnS+igshJtuCooxlxs5Elq0gOeeC74rhSU3F/r3D75HfvVVeDkkSZIkSZIkSZIkSZIkSZIkSZXDiBFw9NEVbx7zpohGoXr1oHClfv1gDsCsWfDGG9C+Paw0vViSJEmSJEmSVEYi8Xi86j6tUZIkSZIkSRtt+HA45BDIzg47ydpFIsHgwyFDYI89yv78I0eO5NBDD2WnnXbilltuoVOnTmRmZq5236+++opjjjmGVq1aEYvFKCgoYPDgwVSrVg2Av/76i7333pvp06fz2GOPcfbZZ5OUlLTi+OLiYhISEpg0aRKHHXYYqampnH766YwePZqRIxezcOEnFBUlrfbalVlaWvBQ5rZtw04iSZIkVQ5XXBEUZb77LvTtG37hyuqkpUGvXnDvvZCeHnYaSZIkSZIkSZIkSZIkSZIkSVJF88MP0LkzLF0adpJNk5EBsVhQuNKqFeyzD3ToAHvuCU2aWLQiSQpPVhZ8/z2MGQPDhsHEiUHZWUEBFBZCYiIkJ0NqKuy4I+y7b/DnV9u2ULt22OklSZIkSdowFq9IkiRJkiRpFZ99BkceGQyYqCwyM4PcHTuW7XnPPPNM3n33XaZOnUq9evUAKCoqIjExccU+y7dnzZrFUUcdxdixYwH49NNP2X///SkqKiIajRKNRnn00Ue5/PLLOeSQQ3j66aepU6dOqevNnz+fIUOGcMMNNzBlyhQAotEoBxxwAE2bPseLLzasVP9d1iU9HS6+GO6+O+wkkiRJUuVRXAxHHAEjRgQD3Cta6cpyaWnQqFGQc9nXKUmSJEmSJEmSJEmSJEmSJEmSyM+HHXaAmTPDTrLpqlcPxs23amXJiiQpXLEYDB4MTz8N334Lf/8dzPHKzw+WdUlKCp4BkZsb/PnWpg2ccQYcfTSkpGz2+JIkSZIkbRKLVyRJkiRJklTKyJFw4IGVq3RluWrVgoGJu+5aNuebN28ebdq0oUOHDrz99tvMmzePsWPHMnHiRObNm0csFuOcc85h5513XnHM+eefz0svvURhYSGjRo1izz33JBaLAUGBytSpU+nUqROZmZn8+OOPVKtWbcWx/fv358knn2TcuHEUFBTQpk0bzj33XE477TTS09MpKoLWrWHKFKgqf6vXrBlMnuwgG0mSJGlDzJoFe+0Ff/wRdpJ1S0qC+vWD75pNmoSdRpIkSZIkSZIkSZIkSZIkSZJUEVx5JTz+eOWcz/xvKSnBA+kHDAg7iSRpSzV/PjzzDNx/f/Bn69KlZXfuzEyIRuH88+Hii2Hbbcvu3JIkSZIklaVo2AEkSZIkSZJUcUyYAD16VN5BillZ0LUrzJhRNuf766+/+PPPP8nMzATg/vvv54QTTuD//u//ePTRR3nggQdo1aoVTz31FEuXjTw57LDDqFOnDhkZGUyYMAGAlbuPGzduTLVq1ViwYAE5y36hlxez/P3330yaNIkLLriAyZMnM2bMGM4//3zS09MBSEyEN9+E1NSyub+wpaUF92PpiiRJkrT+Zs+Gdu3gzz/DTrJ+Cgthzpwgc2UoipEkSZIkSZIkSZIkSZIkSZIkbV6jR8Njj1Xe+cz/lp8P778PgwaFnUSStKUZOxaOPRYaN4ZbboF588q2dAWC8y1ZAg8+CDvuCPvtB599VrbXkCRJkiSpLFi8IkmSJEmSJAByc+Gww8p+EEV5W7wYjjgCiopKvz5hwgReeuklJk2axJIlS4DShSirs7xAJTs7mwsvvJDHHnuM//znP8yePZvRo0dz2223AXDbbbcxcOBAALp168Zhhx3GkiVL+OCDD8jOziYhIYFoNPiruA8//JDff/+dww47jPr16wMQiUQAuPTSS1m8eDEPPPAAO+yww2oztWoF118Py7pYKq2MDOjTB9q2DTuJJEmSVHnMnw+dOwc/i4vDTrP+iothwYIg+7x5YaeRJEmSJEmSJEmSJEmSJEmSJIUlLw+OOy6Y11yV5OTAqafCokVhJ5EkbQmys+H882GffeDdd4M/Xzf3n60FBcF1vvwSjjoKDj3UuWKSJEmSpIolEl/X0yUlSZIkSZK0RejdG559tmoMVExPh2uvjfN//1fM66+/zu23387PP/9MamoqhYWFtGvXjrvuuot99tlnref57bffOPbYY5k1axa5ubmccsopPPbYY6X2+e9//8tdd93FUUcdxVNPPUXNmjWZNGkSF154ISNGjKBPnz6cc8455Obm8s0339CvXz/i8Tjvvfceu++++0bdXzwO554Lr74aDMSsbNLToWdPePlliFoNLUmSJK2X/Hxo0wamTYPCwrDTbJykJNhuO/j+e0hLCzuN1mXpUhg/HsaMgW++CSYA5uQEf2+QnBx8t8vIgNatoUOHoFizYcOwU0uSJEmSJEmSJEmSJEmSJEmqyK64Ap54onLOj12XlJTgQfSvvhp2EklSVTZsGJx4IixeHO7zQZKTITUVnn4ajj8+vBySJEmSJC1n8YokSZIkSZL4+mvYf/+qUbqyXFoaPPLIt1xzzWE0btyYU045hdq1a/P555/z1ltvkZaWxhdffEGbNm3WeI5FixbRt2/fFWUrEydOZJdddmH5X6lFIhG+/fZbevXqRTQa5eWXX15xvvHjx9O7d29GjhxJYmIitWrVYt68eWy//fbcdNNNnHzyyZt0f7FYMPhk0KDKNbg0LQ26doWBAyExMew0kiRJUuVx5ZXw+OOV6/P/6qSlwTnnwEMPhZ1E//bXX/DGG/Dll0HZyl9/Bf+98vODZU0SEoICloKCYKLgbrvBPvsEEwbX8pVbkiRJkiRJkiRJkiRJkiRJ0hZm3jzYdlvIyws7yeaTlgbjxsGOO4adRJJU1WRnw+WXw0svVaxng2RkwL77wvPPQ716YaeRJEmSJG3JLF6RJEmSJEnawuXmQsuWMGtW2EnKViQSJylpOunpe/HRR++z1157rXjv5ptv5uabb6ZHjx48+eSTNG7ceI3neemll7j22muZM2cOgwYN4qCDDqK4uJhoNEokEmH27Nkcfvjh/Prrr0yaNImtt956xbH5+fl8/PHHfP/99/zzzz8ceOCBHH744WV2j0VFcMop8OGHlePhy+npsN9+8NZbkJwcdhpJkiSp8hg9Ohh8XpEGxG+KtDT44gvo1CnsJIrHYcQI6NcPPv0UIpGy+X2WkBCUsDRtCtdcExSHpqZu+nklSZIkSZIkSZIkSZIkSZIkVV633Qa33161i1cSE+Gcc+Dxx8NOIkmqSqZNg65d4Z9/KuYcs+TkYO7QRx9Bly5hp9k4xcVBSVxOTvBZpbAwmB+VmgrVqkHt2sHcK0mSJElSxWXxiiRJkiRJ0haud2949tmKObhi02Wz226DGD/+WIqLi4nFYiQlJfHXX39x2mmnMXToUO6//34uvPBCotFoqSPj8TiRSIQZM2Zw/fXX88Ybb3D++efz+OOPU1BQQPKy5pC8vDy23nprMjIyGDt2LPXq1SvXO4zF4KKL4KWXKnb5Sno6HHMMPP988ABeSZIkSesnLw923BFmzgw7Sdlq1AimTg1KWFT+srKC75H33AN//x18n9xco0cyM4OfZ58d/B1E8+ab5zqSJEmSJEmSJEmSJEmSJEmSKq7iYmjQAObPDzvJ5peeHjy4PSMj7CSSpKrghx9g331h8eLNN/+nrKSnwzvvwEEHhZ1k7YqLg7ltY8fCqFEwYgRMmQLRaPA8jOWPH4nHg2d6FBUFJSytWwcFOO3bQ9u2sPXWlrFIkiRJUkUSXfcukiRJkiRJqqp+/x2eeaaqlq4AZDBx4uH88w8kJCSQlJQEQP369TnhhBNITU1l4MCB/Prrr0BQtrJcZNnohu22244LL7wQgCeffJJRo0atKF357bffuPLKK1m0aBHnn39+uZeuQDBg4/HHoV+/YABmRSs1iUaDBynfdhv071/x8kmSJEkVXd++QTFGVbNgAVxzTdgptkxvvw2NG8PVV8Nvv0F29uaddLF0abA89hi0agV9+gSFQpIkSZIkSZIkSZIkSZIkSZK2HB9/DPn5YacoH5EIDBgQdgpJUlUwZgx06QKLFlX80hWAnBw46ih4992wk6wqHg8KVnr2DJ7N0b49XHRRMOfphx+Czym5ucE8qCVLgiUrK5h7lZ8fbI8cCXfdBaedBttvD7VqBXOlfvkl7LuTJEmSJAFE4vHK8PVZkiRJkiRJm8M118ADD0BBQdhJNp9oNI8bbijixhszgaBcJRKJMGXKFM4//3x+/PFHnn32WXr27Lna45fvf+ONN3LvvfeSnJzM/vvvT506dZg6dSpDhw7lyCOP5IknnqBOnTrleWur+O03OOkkmDgxGLwRtowM2GEHeP31YNCIJEmSpA0zdizsvXfVLctMS4MhQ6BDh7CTbBn+/hvOOgu+/DKYxBCWtDSoUwfeeAM6dgwvhyRJkiRJkiRJkiRJkiRJkqTy06VL8LDyLUXz5jBtWlDCIknSxpg0CfbaKyj8qGzS0mDgQNh//7CTBOUpL78Md98dzK/KySnbEpukJEhIgHbt4Oqr4eCDg21JkiRJUvmLhh1AkiRJkiRJ4SgogCeeqNqlKwCxWCqPPppCLBZsR5aNUNx+++1p3749CxcuZPLkyRQWFq72+OW9xddeey1vvPEGzZo1Y/To0bz22mvMnj2bfv368cILL4ReugLQtCl8/TXcc09QehLWYIxoFNLT4dZbYfRoS1ckSZKkjXXddVW3dAWCe7vuurBTbBnefhtatIBPPw23dAWC/+5//AHdu0OfPpCXF24eSZIkSZIkSZIkSZIkSZIkSZvXL7/A2LFhpyhfc+fCd9+FnUKSVFn99hvss09QGlIZ5ebCkUfCN9+El2HBAjj/fKhfH666Kvg1zc4u29IVgMLCYH7UV1/BySdDgwbQrx8UFZXtdSRJkiRJ62bxiiRJkiRJ0hbqnXdYUUZS1WVlwRdflGzH43ESEhLYZZddAJg2bRpJSUnElv2CxONx5syZA0A0GvwVWlpaGocccghjx47lk08+YcyYMUyePJk+ffqQmZlZvje0FpEIXHgh/PgjdOsGqamQnFw+105KCq7XpQtMmACXXRaUsEiSJEnacLNmwbBhYafY/L7+GmbODDtF1bV8ksLpp8PixRWrfDU3F556Clq2hJ9+CjuNJEmSJEmSJEmSJEmSJEmSpM1lyBBISAg7RfkqKIDPPw87hSSpMiouDuYDLVpU9iUh5Sk7G444IpzymPfeg+bN4YUXgjlM2dnlc92sLJg/H268EXbdFSZNKp/rSpIkSZICPvZQkiRJkiRpC/W//8HSpWGnKB95eQncdls+EJSqLNemTRsAJk6cCJSUrFx++eVss802fP/99wClClkAdthhB7bbbrvyCb+RmjaFzz4LHl578cWQmRksm8Pyc59/PkycGDwcevvtN8+1JEmSpC3FY4+FnaB8xGLw6KNhp6ialiyBffaBwYMhJyfsNKuXmxuUDHXqBGPGhJ1GkiRJkiRJkiRJkiRJkiRJ0uYwcmT5PfC8oigshKFDw04hSaqM7rsPpk8P5l1VdllZ0Lt3+V1vwQI46ig45RRYvDgoQgtDTg78/DO0awe33gpFReHkkCRJkqQtjcUrkiRJkiRJW6Aff4QpU8JOUZ6ijBqVyB9/BCUqywtU0tLSSE9Pp3HjxuTm5lJcXAzA/PnzAfj000+Do5cVskQikRCyb5pmzYKBNX//DY8/Dq1aQWoqVK8O0Y3828FoNDg+LQ122AEefhjmzQt+WrgiSZIkbbrCwuDze35+2Ek2v4ICePLJLeNey9PChdChQ1COmZcXdpq1i8eDkpiuXeGrr8JOI0mSJEmSJEmSJEmSJEmSJKmsff31xh3Xq1cw3nj5sj7OOQc+/BB++SUYp1xQEMyBHTYsePB7YuKqx/znP/DGG8ExK1+vV6+Ny73c+PGbdrwkacszdSrceGPVKSzLy4M334TPP9/813rvPWjeHAYNCopPwhaPQ24u3HUX7LorTJoUdiJJkiRJqvpW89e/kiRJkiRJquo++QSWdYxsMYqL83j//TiXXJK54rXXX3+dnJwc2rZtS1paGkVFRQDce++9XHrppbRr1y6suGUuNRVOPTVYfv8dxo6Fb7+F4cODB/EWF0NycjB4IxYLfkYiQclKJBIMLI1Gg+KWffYJHuDbti00bRr2nUmSJElVz3vvbVnf2WIxePttOPnksJNUDVlZwfe2X34JvstVFtnZcPDBMHQo7Lln2GkkSZIkSZIkSZIkSZIkSZIklYXCwmBsc3k55RTo2rX0a3XrBss++8D++0PPnqXfv+kmqFmz7LMsWQLz50OdOmV/bklS1VNcDMcfD/n5YScpWzk5wbyxGTOgWrWyP388DldfDY89VjEKV/4tJwd+/hnatw+K3g49NOxEkiRJklR1WbwiSZIkSZK0BRo2rHI9fLUsxGIZ9Os3mGbNiqhRowZff/01DzzwAHvvvTcXXXQRAImJwV+X1atXj3r16oUZd7Nq0iRYjjoq2I7H4Y8/4KefgkEbeXnBYJzkZEhLC5addoJttw1KWCRJkiRtXvfdF5RnbCmWLoV777V4pSzk5cEBB8D06ZXze392Nuy3H4waBTvvHHYaSZIkSZIkSZIkSZIkSZIkSZtq0iRITQ0KWMrD+PHBPOpJk4LSk/r14bLLgoedAxxxBGy/fTDmermJE2HqVBgzJihhqV+/bLKkpsLYsXDQQWVzPklS1XbffcGfT7FY2EnKXlYW9O4NL7xQtueNxeC88+DVVytm6cpy8XiQ77jj4JlnnEcnSZIkSZuLxSuSJEmSJElboDFj1v5+r16lByysT9lG69Zw1lnQrh3ssQekpwev//YbNGu25uMOPzwYING2bXDMH3/AwIFwxx2wcOGq+592Gpx+Ouy6K2y1FRQVBcd8+SXcfTf8+uuarzVzZiOOOGJXqlevzuLFi2nfvj033HADNWvWXPcNVmGRSEkZiyRJkqRwFRfD99+HnaL8TZwYfL9LdBTDJunTB374ISjTrKyysuDAA2HatKAIVJIkSZIkSZIkSZIkSZIkSVLlNXZs+T5A/rLLVn3t559Lj9OvXr30+/vsU7J+zTVllyUnB0aPtnhFkrRuWVlw442Qmxt2ks0jLw/eeAP+7/9ghx3K5pzxePDskXffrdilKyvLzYVzzw0K6Xr1CjuNJEmSJFU9PrJEkiRJkiRpC7N4MSxYUPbn7d49eMDrhrjppmDwx8patIArroCjjw4GKs6aVfJev37BeytLSoKWLYPlxBOD4pfp01d/vcTEnbjzzntZsmQhBx98MJ06ddqwwJIkSVIlUVgYTAxauDAYlJyXB9EopKYGRQbbbANNm65fyaLK15QpwfecNRVnlEdR5u67w3HHwd57w7bbQt26wUS36dPhnXfg3nshO3v119ptN7j8cth3X2jQINhv1iwYNQquv37N30dTU+Gnn4KSTW2c4cPhxRcr/wSLeDz4/66rroJHHgk7jSRJkiRJkiRJkiRJkiRJkqRNMXv2msefb27RKDRqBBdfXPLarFkwaVL5XL+oCH75pXyuJUmq3F56KfhzqyorLIQHH4THHtv0c8Xj0Lt35SpdWS4nBy68EGrWhJ49w04jSZIkSVWLxSuSJEmSJElbmHHjgofsLl5ctuddtAgGDYIxY6BOneAf+temS5eS0pXiYujbFyZPhmuugU6dgof/PvMM9OgR7JOWFgx8WO7tt+GJJ6BJk2BwRWZmMLDgnHPg2mtXf820tCgHHdSH1q039W4lSZKkiqOwMJj0M3YsjBwJX38dTMxJTS0ZbB2PBz+Xl3QUFgY/W7UKCg87dIC2bS1jqQjGji37c25oUeb558MFF6z6+m67Bcvxx8Nee8GSJaXfv/ji4PtZQkLJaykpUKtWUKjy8MNrLl6Jx4N7t3hl42RnB2Wklb10ZbncXHjuOTjpJOjcOew0kiRJkiRJkiRJkiRJkiRJkjbW0qXlf80aNYJ5zyuLxeCrr4Jx7/n55Zelsj0MXpJU/uJxuPvu8IrKyktREfTvD/fcAxkZm3auO++E55+vvH/O5ubCySfDp586d0qSJEmSypLFK5IkSZIkSVuYsWM3z4NY+/cPFoBevdZdvLLyQ3+few7uuqsk38yZwQOiDzoIdt4ZfvopKItJTi455sYbg4dLAxx1FBx2WLC+8j7/tvxBvhavSJIkqSqYPBkeeABeegkSE4NJQCsPrl5errI2330XlCdmZAQDl6tXh8svh7PPhtq1N1t0rcWoUWU/sWxDizIhKEh56SUYMiT4vdGrV1C4ArDLLvCf/8Ctt5bsv//+8NBDwXe5/Hx46qng2KwsaNQoGAC+tsH/S5cGpUFnnrlJt7rFuvzyVScGVna5ucHvuWnTgr8TkCRJkiRJkiRJkiRJkiRJklT5VLSHyJf32OTK+kB4SVL5GTEC5s8PO0X5iETgtdeC+Ysba/x4uO22zfPclPKUkwPHHgvTp296EY0kSZIkKRANO4AkSZIkSZLK17RpUFAQdgro1q1kfcSIkvVZs+D330u2u3cPfi5YAOPGlbx+883Bg33POgu6dg1eKywMBlmsydKlQamLJEmSVFkVFsJbb0G7dtC2bVBimJsblFts7GSkWCw4PjcX/voLbroJttkGTjghKGZR+frqq7I/Z//+cMghcMMN8O23695/wABo2hQuuwwGDoSPP4YTT4QJE0r26dix9DF33BGUrgCcfz5ceim8+y58/jm88AKcey789tvar7vyd8OyEI/Hy/aEFdSwYUFJTmWfLLA6//wDV18ddgpJkiRJkiRJkiRJkiRJkiRJG6u4uPyvmZUFXboEc5lPOw2GDAnGu++7bzD+unnz8ssSxv1LkiqXe+7Zcoq6srPhrrtgY6d9FRTAccdVnXlUixfD5ZeHnUKSJEmSqg6LVyRJkiRJkrYwS5eGnQBq1oRatUq2584t/f7K2ysPXjz6aPjyy2D9mGPgs8/g2WchMxNGjw4GQK7rwdAb+zBqSZIkKUzFxdCvH9SrF5QPjhkTDA4uKir7a+XmQn5+UPDSrRvsuGPJ53BtXvE4TJ0adoqg/OXf3x3/nW3l97fZJigDguD3T7168MMPwYD/P/8MCoK22Wbd150xo2wnlUUiET7++GOuv/56rr32Wp599ll++OGHsrtABRCPwxlnVJ3JAv+Wmxv8/vn557CTSJIkSZIkSZIkSZIkSZIkSdoYGRnlf81YDEaOhKFD4eWX4YADYObM4L20NOjVq/yypKeX37UkSZXPX38Fz83Y2CKSymjOnHU/F2RNbr45mK9WVeTmwksvBcVwkiRJkqRNlxh2AEmSJEmSJJWvilC88u9BkgUFa97OzCxZz8qC6dNhr70gNbX0MbvtBqecEhSw/Pt8K8vK2rjMkiRJUlimTIETTgg+C5dnkWAsFhRnTJkChx0WZHjoIahWrfwybGny8oJf94qoVi3Yb7+S7YEDS9Z3261kPS0N7r679PaZZ8LBB0PHjiWT1dYkJ6dsfo/l5+dzxhln8P7775OamkpGRgZ///03zZs354477qBnz54bfM6CggKSkpKIRCKbHrCMDBsG8+eHnWLzKiyEBx6AJ54IO4kkSZIkSZIkSZIkSZIkSZJUeS1eDIsWBQ/4zsuDhIRgvHdqKtSvD0lJm+e6K88T3txSU4N7+7d4vPQD7WvVKr9MFq9IktZmyJDgz+DV/flVVeXnw6BB0KHDhh03fjzcf3/wWaYqyc2FE08M5o+GUVgnSZIkSVVJNOwAkiRJkiRJKl/FxWEnWPVh0Skpa95eXhSTkBA8UPa884KBj//9b/Aw3qZNYcQISE6GCy+E//1v7dcuLNzk+JIkSVK5KC4OPt/usQdMnFi+pSv/lpsLr70G228PX34ZXo6qLjc3+O5T0VSvDu+/XzK5bNAgGDCg5P2aNUvvP3t2MNj7xBODdYAGDeCuu9Z+nYSEshv4fumll/L666/To0cP3n33XQYOHMgTTzzBokWLOPbYY/nhhx/W+1w5OTl88sknnHrqqTRr1oytttqK1q1bc/bZZzNkyBBi/2rLGTNmDFOmTGHBggWrvFfW7rkn3P9vKA9FRfDSS1X/PiVJkiRJkiRJkiRJkiRJkqSysnAhfP453Hkn9OgB9epB3bqwyy7Qvj3suy907hzMV9hhh+Ah3zvsAGeeCc88EzzYvKzm49auHcwLLks33lhSpvL88yWvH3RQ8NDyW2+Fk06Cbt2Cn4MHB/ORl/v229LnO+AA6NkzWFYuSmnTpuT12rU3PGckEoyllyRpTb75puSZGluKoqLg2SEbesxxx1W90pXlFi+Gyy8PO4UkSZIkVX6JYQeQJEmSJElS+Vp5wF9YFi0KBm0uf2jvvwcNNmxYsj5jRvBz332hVatg/Z9/4LbbgvWlS4MHzXbpEmyfcAJcdtmar52ZucnxJUmSpM1u6lQ4/vhgwk9FGQyclxcshx0WfO5+6KGgDFGrV1BQQHJy8gYdk5cH0ehmCrSRttkmKFpp3TrY/uILOOaYYILacnl5pY+59VZ4/fVgvWZNeOKJYP2QQ9Z+rbIqXpk+fTpPP/0022yzDc8++yxbbbUVAHvssQfJycmceuqp3Hrrrbz55pvrPFdubi7/93//x8MPP0zjxo3p1q0b1apV4/fff2fo0KEsXLiQvffem2g0SjweJxKJ0L59+1LnSEtLo3r16tSqVYt27drx5JNPkvLvBtKN8OefwX+Plf9bVFWRCLzySlDGKkmSJEmSJEmSJEmSJEmSJGlVf/8NTz8Njz0WrKemBuOzVy5QWVuZytSpwfLGG8HY7ry8oKTl6qvh0EOD1zZGmzaQnLzquPPNpXlz6Nt3ze8PHBiMTV7ZU0+VLmZZ7tJLgwWga9cNf0h8ZmbwayhJ0pp89dXGzQ3q1QteeKFkOxJZ+/5JSXDGGcGfZ7vvDvXrB3MDFywIyl8eeACGD1/1uCZN4KqrYP/9oXFjSEkJnvfx44/w0kulC9A2xIQJG7b/wIHw118bd63KIDcXXnwxmJdXr17YaSRJkiSp8rJ4RZIkSZIkaQuTkRF2gsCQIcHDegH23hv69w/WmzYNBl8s9+WXwc+6dUteS0kJBlkWFATbNWqUvLfy+ur4YGhJkiRVdCNHQo8ekJMDsVjYaVaVmwuvvRYMqP7qK6hTJ+xE4fvjjz/4/PPP+eKLL5g+fTrRaJSDDz6Yvn37ElnXqPWVbMCu5aJVK/j442BQPARlKqefXvJdbLmZM0tv//rr6tczM4N7XNNkgHh804tn4vE47777LgBHH300W221FUVFRUSjUaLRKEcccQTJycl89dVX63W+//3vfzz88MNceumlPPDAAwAUFRWRnZ3NX3/9xT///ENiYjD0IhKJEIvFSEhIYKedduLcc89l8eLF/PPPPyxcuJCFCxeSkpJSJqUrUFJosyXIzoa774Zzz614/zuRJEmSJEmSJEmSJEmSJEmSwhKPB2P7+/ULxn5HIsGYf1h13Pf6yskpWR85Ek49NZjXe+mlcN55wYPaN8Tuu5dk2tzGj4cHH4ROnYK5yrVqBfMy/voLvv8eXn0V3nxz4x5wvzGKi6Ft2/K5liSp8onF4KefyudatWoFRWP/1rAhHHVUsJx7LjzzTMl7TZrAuHFQu3bpY+rWhW7dgmXPPeHiizc8T04OzJ0LDRqs3/533w1ZWRt+ncokEglK9K6/PuwkkiRJklR5WbwiSZIkSZK0halTZ+0Pul2bG2+Em24K1l94Ac48s+S9xo2hTZtgfflPgPR06NkzWJ8/PxhkCfDQQyXFK2ecATNmBINCrruu5NjPPisZKDJhQulzvvYaPPlkcD+33Vby3ujRa86fnAw1a67fvUqSJElhGDwYjj669ESliigvL/gM37Zt8Bm/UaOwE5W/eDxOJBLhp59+onfv3owbN45GjRrRuHFjFi1axPDhw1myZAk11tUOuZK0tGBiVUXQtSu8+27Jd6h+/eCqq1a/7w8/wD//wFZbBdtNm5a8t/L6rFlr/y4aiwW/BpuiuLiYb775hoyMDDp37gywohgFIC8vj9atW/P777/z448/0qpVqzWea8qUKdxyyy106tSJBx54gOLiYhISEkhMTKRGjRqr/W+7aNEiiouL2XnnnenduzcQFLUUFhaSn59PvIxm6BUVwSOPQH5+mZyuUpg7F0aNgr32CjuJJEmSJEmSJEmSJEmSJEmSFK54HF5/Hfr2DcbZ5uRsvjKRrKxgufNOuOMOOOigYHz59tuv3/GZmUFZy6xZG37t/v2D5d9uvjlY/m3mTOjTZ8Ov06zZhh+zPiIR2HbbzXNuSVLlN2MGJCSU7zWHDQue1TFtGrRsGTw/pF694L377oNXXikpTDv33JLSlcWLgz9jZ8+GSy6BI44IXj/vPLj6asjO3rAciYmFXH/9B7RqNZOmTZuy00470axZM1JSUlbZd8qUYP5aVZebCw88ANdeW/6/LyRJkiSpqrB4RZIkSZIkaQuz557BIMWsrLI9b/fuQRnLv9WrB++9F6wPHQrdugXrw4cHhSl9+wb/6H/HHaWPmzkTzjmnZPvnn+GJJ+CCC4Lto44KlpVlZweDMtYkNRV2333970mSJEkqT59+GnzGXT4wuaIrLAwGSrdvD2PHQsOGYScqO1lZWYwbN47Ro0fz559/0qBBA4477jiarTSbKhKJMGvWLLp160ZKSgq33HIL3bp1o379+tSoUYPk5OQNvm5q6sYXr5RlUeaRRwYD6JePUx8wIPhet6zHBAjKd8aODdYLC4NizGuvDbb79oVFi0rWlxswYO33kJcXfGetXx/q1g2+T9atW7LUqxd891zN+PkVCgsL+eOPP6hZsyaNljUCLS/JgaAEpUaNGsTjcf7+++81nqe4uJiPPvoIgCOOOII5c+bw8ccf8/fff7PNNtvQrVs3GjVqRCwWIxqNrrjGggULAKhevToAsViMxMREEhMTSdvUVpmVjBkTlK9sSXJz4c03LV6RJEmSJEmSJEmSJEmSJEnSlm3OHDj9dBg1asMfcr4pls91+OAD+OwzuP12uPRSiEbXfeyee25c8Uplt8suQfmKJEmrM3bs+v05Whays2GffeCrr0pe++KLoMDtnXeC7WrVoFUrGD062K5Zs2Tfzz4reZ7IwoUlxSuJiRtXEpKdDQMGTKV69fvJzc0lJSWFM844g2uvvZbay9telrnttiwKCjKAcvrFClF+PgwaBIcdFnYSSZIkSaqcLF6RJEmSJEnawrRtC7FY2CkC//1v8LDY3r2Dh/+mp8Mff8DAgXDnncGDf1d24YXBQI7TTw8KVGrVCh5K/McfQanLPffAtGlrvl5ubumHDEuSJEkVxddfV67SleWKi+Hvv4NCjjFjgs/old27777LrbfeyuTJk8nMzKRmzZpkZ2dTq1Ytzlm5HRK49tpr+eeffxg+fDgdO3bc5GunpEByctn/PtjQosyePUuXm5x8crCs7LffYKUeGm6+GfbeO/i90LgxvP566f2/+QZuvXXtOVNSgkH4CxbAvHnB762//4Y//4QJE4L1Ll3WXrySn5/PkiVLqFatGtWqVVvl/YKCAoqKikhMLBkusXIxy3L//PMPY8eOJTMzk2+//Zb777+fefPmEY1GicVibL311vTp04crr7ySeDy+4ri//voLgOnTp/Pggw+yZMkSdtllF7p168ZWW221oqhlU40ZExTebElisdKTOyRJkiRJkiRJkiRJkiRJkqQtSTwOr7wCF10EeXnhjSeOxSAnB/r2hZdfDsaON2++9mP23RcGDYqTn7/ltJBEo8ED7iVJWpPffy+/+YRLl65+Xs6UKavut9ynn8IllwTrBxwAZ5wRFKn17l2yz8CBsGTJxiRKokOHXtx2Wxdmz55N//79uffee/n99995/PHHqVWrFvF4nJycCK++mkRxcdUvXQHIyoL//c/iFUmSJEnaWBavSJIkSZIkbWGaN1938Ur//sHybzffHCwbcsy6vP9+sKyvAQOCZWNstVWwSJIkSRXJ9OnQo0cw8agyKiqC2bODco8xYyCxgv4r9Ny5c5kwYQLff/89EyZM4JFHHqF27dql9nnkkUe45ppraN68Of369aN169bUqFGDtLQ0tt1221L7zps3j2HDhnHooYfSrl078vLy+PHHH1myZAnbbbcd9erVIz09fYMyRiKw884wduwm3265y8uD/faDSy8NSlpatgzuZ8oUeO01uP9+KChY+zl23BFatAiWjZWfn088Hic5OZmEhIQVry8vV8nKymLRokVUq1aNzMzMVY5fvt+SJUtYtGgRS5cuZfDgwZxzzjlcf/31ZGZm8vbbb3PNNddwww03sPXWW3PyySdTWFhIUlISixYtAmDatGlcd9115OXlAdCkSRMuv/xyeq88s2ATDB8e/JpvqF69SpfwRNZj3uLzzwcTI9ZkzBho165ku3HjoGi1bVvYZpugkKmwMJhYMXJk8Hth4sQNzw7w00/BhNH1yS1JkiRJkiRJkiRJkiRJkiRVFXPnwumnw9dfQ3Z22GkC2dnw/few665w++3BWPLoGp6J3rkzQBGQVI4Jw5WRYfGKJGnt8vKCuXlhOuGEkvWpU2Hy5JLtDz6APn2CeUK1awdzjJbLz4d+/eC22zb+2jVqNKRLl4bLcpxAmzZtePPNN7n99tupVasWkUiEN94oJiEhQnHxxl+nshkzJijladIk7CSSJEmSVPlU0EfeSJIkSZIkaXOJRGCnnWDcuLCTlL82bcJOIEmSJJUWiwWDkyvKxKeNVVAA06bBHXfADTeEmyUej/P9998zevRovvnmG77//numT59Ozr+abe6///5S29OnT6dfv3506tSJ999/n4yMjLVeZ/To0cyZM4cdd9yRefPmcdNNNzFo0CAWLlxIQUEBO+20EzfffDNHHnnkWs8TiwXfz157DX74ofTg9NUpj6LMM88Mlg2Vnw/33BMsGyoSKZtJZQkJCVSrVo0lS5asKD2BkkKVuXPnMmfOHHbeeWfq1q27xvPk5+evOP6cc87hwQcfBKC4uJjTTjuN3NxcLrjgAt555x2OO+44kpKCCYDNmzfn7bffpkePHqSlpbFgwQJefPFFbr/9di6//HJSU1M599xzV+TZWN99t9GHbnbbbQfnnlv6taSkoIynZUs46STo1g2++WbDzx2JwC+/BKWykiRJkiRJkiRJkiRJkiRJ0pZg4kTYd19YuhQKC8NOU1osBjk50LcvfPEFvP02JCeXvD9//nzq1KnDnntCgwZRZs4ML2t5S0yEgw8OO4UkqSJbujTc659wAlx3XbBeULDqfCCAWbNg9uygeGVlKSlw/PHwyScwYsTGXf9f0/1ITU0FWDFPC+DLLxMoKEjYuAtUUklJMGqUxSuSJEmStDHW0A0uSZIkSZKkqmzvvYOHlW5JkpODgaWSJElSRfLggzBlSjDZqLLLyYG77oIffww3x08//cQBBxzAJZdcwqhRo2jYsCFnn302jzzyCDfddBO1a9dmn332WVF6UVxcDMDLL7/M77//zkUXXURGRgYLFy5k5syZzJ07t9T5i4qKAMjLyyMWi/HTTz9x9dVX8+qrr3LiiSfy8MMP06tXLyZOnMjZZ59N/2WNJ/F4fLV5o1EoLoY6daBPH+jXD6pX30y/OBVYZiZ07Ljp56lTpw716tUrVbZTVFRE4bIZhhMnTuTvv/9mjz32YOuttwYoVYCyfD01NZXYsv9hdlwWrLi4mGg0GGax22670bhxY2bMmMHUqVMBiMVi7LTTThx11FGkpaUBsNVWW3HZZZfRr18/iouLefHFF5k1a9Ymla7k5gYTFsJw7LHQpUvp5eyzS++zdCkMGBBMtjjkEDjwQLjllpJJnqmpcMklG3f9hAQYO3bT7kGSJEmSJEmSJEmSJEmSJEmqLL75Bjp3hn/+qXilKyvLzg6KV/bfP1hftGgRJ554Im3atCEWixGJwLXXJpCREXbS8pGSEoyZTkwMO4kkqSJbNk0tFH36BPN/EhMhLy8oURk+vPQ+J54Ib70Fu+4KU6cGP9PT4fTTg/mQLVrAoEGwbIrWBps3byFTpkxh6tSpvPXWW3z33Xd06NCBbbfddsU+o0Zt3Ll79YJ4vGRZH+ecAx9+CL/8AkuWBGU08+bBsGHQu/ea/1w//HD49FNYsCCY9zV1ajBHsFatjcu+dGnwGVCSJEmStOH8K1lJkiRJkqQt0D77wHPPQVZW2EnKT0oKdOoUdgpJkiSpxPTp0LdvUFhSVSwfZP3DD2U7QaioqIjE9Txh06ZNefnll0lKSqJx48bUrl2bzMxMUlNTefnll1mwYAF77LEH9evXJxaLkZCQAMC0adOoVasWO+20EzNnzuTuu+9m3LhxFBYWUqtWLU444QTOPvvsFTkaNWoEwEcffUStWrUYNGgQnTt3BuDEE09kr7324uyzz+bOO++kV69eay3a6NAhWABmzIArr9zYX6nKKxaDtm3L5lytW7fmk08+YdiwYXTp0oWkpCQAcnNzef/99wHo0aMHycnJxOPx1f63adas2YrjGjRoAJQuaElOTiYjI4Pc3NwVBS2RSGSV8y0vajnooIPYa6+9GD16NJMnT6ZRo0ZrvPaPP8KYMVC3brDUqxf8XD7JcMKEYJLCkiWb+iu14caMgZkz177P2LFwyimlX/vsM9htN+jZM9je2HKh5RMHjj9+446XJEmSJEmSJEmSJEmSJEmSKouvv4YDDwyKTCqD3FwYPRp22GEOf/+9E4WFS0hMTOS7776jY8eOnHoqXHFF2CnLRyQCF1wQdgpJUkUXViHZfffBZZcF64sWwVFHwdChq+530UUl6489BhMnBusvvRQcv8cekJkJhx0GTz214TkmTRrNEUdcSk5ODrNnz+akk07iwQcfXPF+fj78/vuGn3djnXIKdO1a+rXl87v22ScomFs+N2q5m26CG28s/VqLFsFnnqOPDo6bNWvDcsTj8NVXG5pekiRJkgQWr0iSJEmSJG2RDj007ATlLz0d9t477BSSJElSIBaDE04Iikqqkng8KGW44w644YaNP8+cOXN46623+OCDD5g9ezaNGjXi1FNP5dBDD6VWrVprLKwAyMjI4OCDD17te3/88QcAderUWZY3DsBff/3FnDlzqFmzJkOGDOGaa64hPT2dtm3bEo1G+fjjj/nm/9m77/AoqreN499t6SEQSkgg9CoovYOAiiAKggooohSxISKigh3Q115+YkFBQUERBVGRjiIdVEBBQARBCb0FEtKz7f1jzIZIS0KSSbk/17UXs7PnzDyT7G6S5Zxz//QTW7du5a233gKgbt26gBG20b17d1/oitfrJTAwkMGDBzNmzBh27drFnj17qFmzZrauvUYN4+tY0rhcxqDyvPDoo48yZ84cxo4di9vtpkuXLjidTt577z1WrlzJwIEDad68OWB8/06dOgVAmTJlAPB4PFitVqpUqQLA8ePHASNExePxYLFY2L17N0ePHqVJkya+fhnPyXM9P8PDw/Hz8yM9PR1/f//z1u71wpEjsHw5HDsGx48bt2PHjMl3FSoY/5o1eXLVKoiIMN67tm2DadPgo48u/JwNDoZ27YxbhiVLcnd+rxc2b85dXxERERERERERERERERERERERERERkaJiyxbo2rXohK5kSE2FgwfDKFduDQ0ajOLXX38iPT0dgOBgL/37W/jkE2P8eHFlscBVV0FUlNmViIhIYRcUBDYbuN0Fcz4/PyM0pW9f435MDHTvDn/8ce725ctnbpcqlfWxM++HheWunpo1K9KsWTO2bdtGREQEffv2pVy5cr65XVu3QkAAOJ25O35Obd4MK1fC9u1w4oQxh+rhh6FlS+Pxnj2hVi3Yvdu43759ZuiK2w1PPw07dsCYMdCmDVSvbsy76tYt57X88Ycxj+o8UyhFRERERETkPKxmFyAiIiIiIiIiIgXP3x/uuccYGFESBAbCqFFg1adhIiIiIlJIvPce7NxpBLAUN8nJ8PLL8Oefuet/6tQpRo8ezejRozl58iTVqlVj586dDBw4kAceeIADBw5gsVh8oSnn4/V6fTeA+Ph4fv75Z0JCQmjVqhUANpsNMMJavF4vMTExPPfcc7Rt25YdO3awcOFC5s6dy9KlS/F4PLz99tv8/vvvAJQuXZpatWrhdrtp0KABaWlpgBG+4f53tHuTJk0A2LdvX7av32IxBl2XNK1b593fbOXLl2f27Nl06NCBF198kR49enD99dezZMkSrr/+el555RXCw8N936frr7+eatWqcfjwYSAzQGXIkCGULVuWl156iT//fUJbrVZcLheTJ0/m1KlT3HzzzURGRgJkeQ5kyHj+7dy5kwMHDlCqVCnK/zvr4FzhQRYLXHONEWiyaBFs3GhMYkhONsJXli83Jjf8+9QtcFWqGJ8phIUZQSqTJ8Ps2edu+7//GQP8ExONoJVy5YwQmWefhYkTc19DcnLu+4qIiIiIiIiIiIiIiIiIiIiIiIiIiBR2+/ZBp07GONyiKYikpAYcPPgqCQmJ/HHGau4PPwwOh4mlFYDgYHjsMbOrEBGRoqB06bxf82PsWGM+j9cLH3+cuT8gAJYuzQxdOXXK+HlVpowxRyjjdmbYypYtmdsPPwz33gtdusAHH0DNmpmPbdiQu1qvvroRn3/+Od9++y0hISH07t2bqVOnYrVa8Xg8bNpUcKE0YFzjuHHGXKnly+GLL4xrPtOZgTMjR2ZuT51qzKmcO9f4GmfMG+3aFS67LOe1WCywZ0/O+4mIiIiIiJR0WmpSRERERERERKSEGj685ASReL1w111mVyEiIiIiYnC74bnnICnJ7EryT3q6MVA4N9566y1mzJjBoEGD+Prrr/nmm29YvXo1t956K19++SXPP/88wEWDVywWi+8GEBAQwJo1a7BarbRs2TJL25CQEMqWLYvFYuHYsWNMnDiR8PBwXC4XVquVa665httvvx2Ab7/9lsR/Z7Bde+21ABw6dIj09HQA3G63L9AjJCQEgNOnT2er5gyPPgr/di0RQkPzfmJZkyZNmD59OrNnz2bMmDE88cQTfPzxx8ybN48KFSoARogKwM8//0xCQgL+/v5AZiBK27Ztuf/++9mzZw9dunTh7rvvZtiwYdSvX59ly5bRo0cP+vXr5wvwmTt3Lt999x0xMTEkJSXhdruxWCwkJyfzxBNPsHv3bm655RYqV66c4+uxWIznRPXq8G/OS4GJj4fPPoMhQ4zJEbfdBmvXZj5+883Qp0/2j+fvf2nBMampue8rIiIiIiIiIiIiIiIiIiIiIiIiIiJSmHm9xnjdohu6YkhJsbB/f0OgL9u3b/eNrb7sMujQofiGr1itUKMGdOxodiUiIlIUNG5ccD8TIyKy/nwqUwZmzYI1a7LeunfPbDNuHJw8mdn+gw+M8JYzw0i++gpWrMh5PSEh0KyZi/T0dGrUqMGTTz4JwKJFi0hLS8NqtbJuHSQn5/zYecFqhSpV4IEHMvcdOADbt2fe79w5c3vNmqzt9u3LvH/VVTk/v80Gv/6a834iIiIiIiIlnd3sAkRERERERERExBzVqkHr1rkbxFCUWK3QsyeULWt2JSIiIiIihkWLIC3N7Cryl9sNX34JEyZAWFj2++3fv58PPviA2rVr88orr1CqVCkAoqOj+d///sfcuXOZNWsWo0ePpmbNmjmqadeuXbhcLmrXru0L3ADweDxYrVbq1q2L1Wqldu3avoAUm82Gx+PBZrPRpk0bpkyZwu7du30hKzfeeCOLFi1i/vz59O7dmyuvvBKbzYbNZuPnn39mxYoVXH755TRu3BjIDPS4mGuuMQaPF/XJctkVEADduuX9caOjo4mOjqZHjx6+fV6v1/d9yPj36NGjxMbGEh4eftYxnnvuOerWrcuUKVOYPXs2brebmjVrMmHCBG699dYsfX777Tdef/116tSpQ7169ahYsSInTpxg1apVHD16lEaNGvHEE08QGhp6SdfldBoTKgvKyJFn7/vmG9ixwwiCAejRA2bPztpmwgRj8kTp0tC8OTzyCJQvD089BRUqwD335K4epzN3/URERERERESkZPJ6vZw+fZpDhw5x8OBB9u/fT0pKCi6Xy7e4k91ux263U6ZMGapWrUpkZCSRkZH4+fmZXb6IiIiIiIiIiIiIiIiUMJMnw5Yt4HKZXcmlS0uzA5M4cuRJ39h8q9XKJ59AnTrFc1ywv7+xiH02pw6IiEgJ16iRecEi2fHnn0Y4zKOPwtVXG2uU+PtDfDxs3Qqffw5TpuT++M2aZc7vstlsVKxYkdjYWI4ePUqVKlU4eNALFOwP1bAwiIvLus/jgdWrjRCWjHmhpUvDmVPRjhzJ2ufIEePrBZDDaZCA8bvgiRM57yciIiIiIlLSKXhFRERERERERKQEGz0aNm4s3ov5BgYaAzlERERERAqLV1+FhASzq8h/NhtMnw4PPpj9PklJSRw/fpzatWtTqlSpLCEZERER3HbbbUydOpX58+czfPhwbDbbRY+ZcYxVq1Zx+vRprr32WoKDg89q17JlS8LDw7FYLJw4cYJatWrhdrt9wStly5bF4/GQnJzsC9vo0qULI0eO5KGHHmL48OE88cQTlC5dml27djFx4kSSkpK4/fbbqVq1ava/CBgBko88As8+CykpOepa5AQGGsEe2fhW5olzhd+UK1eOcuXKnbO91+vl9ttv5/bbbwfA5XKRmppKUFBQlgAfgEGDBlG+fHmWL1/O77//zvfff09gYCA1atRgzJgx9O7dO8fPhXPx9zeeI2ZKS4NNmzKDVyIizm6zd69xA1iwAA4dMiaCAgweDMOHw78ZRjni75+bikVERERERESkJImLi+O3337j77//5tixY77P+NLT032hy+dy9OhR/vrrL+x2O06nk+DgYCpVqkT9+vW57LLLsNs1BUdERERERERERERERETyz759xjjypCSzK8lLASxYcAuJiUmEhBjj+CMjYeJEuP/+4nWtwcHwzDNQt67ZlYiISFERFARRUcbvADk1bZpx+6/x443bf8XE5C4YbP9+eOihnPe7mPR0aNjQTsZwnC1btnDkyBE6duxIQEAAACkphSvJLCgoc/u/0xP/O0fqzPshITk/l8sFqak57yciIiIiIlLSadaHiIiIiIiIiEgJ1rUrVKwIu3ebXUn+sFqhfn1o0cLsSkREREREDH//DRs2mF1FwUhKgtdeM8IVsjso+9ChQwQEBFC9enUSExMJ+XdUcUZ4Stu2bfn888/5+eefGTBgAGXLlr3oMTMWVTxw4AAAUVFRWCwWPB4PVqvVF8TRqlUrOnfuzMyZM1m7di2tW7fOspDi9u3bAahUqZLvuFarlbvuugu3281LL73E7bffTlBQEMnJyVStWpXXX3+d4cOHZ/trdqYhQ4xJV8Wd1wt33212Fef336AWu93ue17+V926dalbty6jRo3y7XO5XKSlpREYGHhWUEtuBQQUXFBNaChUrgw7dpxdQ7NmmfcPH87cDgw8d2CQx5O5bbdDqVJw4kTOa/p37oSIiIiIiIiISBZer5c9e/awdu1a9u/fD4Db7fY97nK5snUct9vt65eQkMCff/7J33//zYIFC2jatCktW7akTJkyeX8BIiIiIiIiIiIiIiIiUqJ5vXDbbZCWZnYlec2f1NRWTJ58klGjMlcoHzAApk+HlSvB6TSxvDxitUKtWvDoo2ZXIiIiRU3LlrkLXinqypY9xe+//4PD4WDv3r28+eabANx0001UqFABgMREFwW9ZG5CArRvDw6HMadqyBDo3Bk6djR+b7n8ctiz5+zwOH//899PTMx5HW73uedniYiIiIiIyIUpeEVEREREREREpASzWmHWLGjXrnj+p3tAAHzxhdlViIiIiIhkeucdY9BrSXHqlDGguFOn7LV3OBzYbDacTidpaWlnBVzUqlWL8uXL8/fff3PixAnKli3rC2U5H5vNRnx8PHv27CE0NJQaNWoA+EIwMvpWrFiRYcOGMXPmTCZMmECDBg1o2LAhcXFxLF26lOeee46yZcv6QjUy+gcFBTFy5Eh69+7NDz/8gMfjoUGDBjRu3JigoKCcfLmyCA+HXr1g9uzi+5yxWuH666FcOS+QzXSeIsZut2cJ8MkLoaF5H7wydiyMG2dsf/IJDB5sbIeHw9atsHgxzJ1rTAwoX94IVKpePbP/rFmZ2ytWwIED8MMPsHevMQm0eXN47LHMNnv25C50BYzrFxERERERERHJkJKSwq+//sr69etxOp2kp6fn+TkyjrlhwwY2btxIVFQU7dq1o3bt2hf8bFJEREREREREREREREQkuz76CLZsAZfL7EryntcbxLPP+nPHHcbYcYvFgsViBK/UrVs8glf8/Y0x1Xk9zltERIq/K6+E+fMhNdXsSgrWkSNz6NFjLDabjQMHDhAaGsoDDzzADTfc4Gtz6tRJoEKB1uXxwNq1mfdnzjTmQVWtCoGBMHAgPPssxMXByZPG3CuAihWzHicyMnN7z57c1fLv9EURERERERHJAQWviIiIiIiIiIiUcE2awMiRMGECJCebXU3eCQ6G//s/qFnT7EpERERERAxeL0yZUjwmBWVXUhK8+272g1ciIyMJDAzk6NGjJCQk+IJVMlSoUIHy5ctz/PhxTp8+ne060tPT+eGHHwgLC6Ndu3bnbdeuXTs+//xz7rzzTrp3706tWrVwu93s37+fBg0aMGnSJKpWrXrOvlWrVuWuu+7Kdk3Z8X//Z4RdFMegTDAml73wghF+kxGgc7EgHYGGDY33k4JisxkBOddff+7H33sPFi7MvO/nBzfdZNzOJSEBhg7NXS0Wi5tWrQA0I1FEREREREREYPv27cybNw+3242rAFagcv+bkLxv3z6OHDlC+fLlueWWWyhdunS+n1tERERERERERERERESKL7cbnnrKGH9fXKWleXn3XRg/PnOseGSkMcdi4MCiPWY+KAheegnq1DG7EhERKYratCl5wV1BQW4GDKhNqVL9iYuLIyIigmuvvZYrr7wySzt/f0+B1RQQcO7wG6836zyujKAVgOXL4eabje0OHWDaNGO7WjWoUiWz3Y8/5rweu92oSURERERERHJGwSsiIiIiIiIiIsK4cTBrFuzZY3YlecNqhXr1YMQIsysREREREcm0Z48xIaok8Xph7drst69QoQIVK1Zk7969HDlyhGrVqgH4gjjKlCmDv78/iYmJOByOLI9dSGxsLKdPn6Z69eqUKlXqAvV6ufXWW2nZsiUzZ85k06ZNlClThg4dOtCpUydfPQWlZk0jmOSZZ4rfJLrgYOO6PJ4dPPTQB2zevJmgoCDq1avHqFGjiI6ONrvEQqt+fUhLK5hzHTwI/frBDTdAs2ZQsSKEhsKJE7BhA3z4Icyfn7XPhAnQowc0agTlyxsTCRMTYfduY6LAu+/C/v25q8frTQR2AK0v9dJEREREREREpAhLSkpi7ty57N27F6dJSdfp6ekcOnSIiRMn0qVLF5o3b65AYREREREREREREREREcmVxYvPvdB3ceJy2XnnHXjqKQ9+flbf/j594NAhePJJSE42scBcCgqC4cM1n1lERHKvWTNj/k1xmzt2IRaLjf/9ryNBQR0v2C46uhy7d+ftuceONdZXAfjkExg82Nju2hXeeANmzoQ//oAjR4x5VEOGGEEqGX7+OXP77bczg1cGDTLmj/7xh/F7TYbvvzf25ZTNBoGBOe8nIiIiIiJS0il4RURERERERERE8POD2bOhXTtISTG7mksXEABffmkEsIiIiIhIVklJSRw6dIijR4+SkpJCeno6TqcTq9WKn58ffn5+lClThsjISMqXL4/NZjO75GJj40ZjwGtODRxoDOLNkJO1+xo1glGjoGNHY6BvUhIcOADr18NTT0FsbNb2PXrAgw8aA7aDgoxwhO++gxdfhJMnc147GOeIj4ewMOO+13v+awgJCaFhw4Z88803bN26ldatW2dZrLB8+fIcP36ckydPUqVKlWzXsGbNGgC6deuG0+n0hbb8V8a5atSowVNPPZXt4+enhx6Czz6DzZvB4zG7mrxhtUKNGh78/d+jY8fnOXHiBFFRUVitVtavX8/nn3/OvHnzaNmypdmlFkp2O9SqBTt25LzvtGnG7b/Gjzdu/+VyGUGts2Zl/xyffJL1PStv+bNz50ygNV6vV4uZioiIiIiIiJRA27dvZ968eTidTjwmf2Dm9XpxOp18//33bNmyhVtuuYXSpUubWpOIiIiIiIiIiIiIiIgUPa+8AgkJZleR/1wuWLDASu/eWfc/9JAxX+H114tW+EpQENx+O7z8stmViIhIUWaxwOjR8NhjJSN8xeEwQkqCgi7etnZtO8uX53tJPjVrwtNPn//x776DGTMy769aBf/3f0Yfm82Yg3mmmBgYOjR3tTgcxnxQERERERERyRkFr4iIiIiIiIiICABNmhiDMd54o2gPyAgKgldfNQY1iIiIiJR0Ho+Hf/75h/379xMTE8ORI0dwOp3Y7XbS09Pxer3n7OdwOLBYLLhcLsLDw4mOjiY6OpqaNWtSqlSpAr6K4uOnnyAxseDO98ADMGFC1rAXf38ID4crroB33skavDJuHIwdm/UYtWvDI4/ATTfBlVcaoS055ednHDstDX7/3fibo1Wrc7e1Wq1069aNL7/8kq+++oq7774bwBewkJCQwOnTp4mKisqyqOJ3333HnDlzePrpp6lduzYejwer1er7d/HixXg8Hho1aoTD4ShSgQ1WqxEs2ahR0ZpEdiH+/l6aNHmZp59+kVKlSvHQQw/xxBNP4O/vz7Jly/i///s/br31VubNm0eDBg3MLrdQat8+d8ErRV8K//yznvj4eMIy0pxEREREREREpERwuVzMmTOHPXv24HQ6zS4nC6fTyaFDh5g4cSI33nijPtMSERERERERERERERGRbNuzBzZsMLuKgpGQYITM/Dd4BWD8eLDbjRCTojBuPigIBg825mUUkakJIiJSiA0YYMzhKwnsdhgxIntt27Y1gk4KYv2TzZuNuZht2kCVKsYcTI8Hjh6F336DmTNh9mz475TcZ56BjRvhwQehaVPjd4T9+42QlpdeghMncleP0wnNm1/yZYmIiIiIiJQ4Fu/5VlMSEREREREREZESx+s1BvrNnl00Bib+V1AQDBsGr71mdiUiIiIi5kpMTGTjxo388ssvuN1unE7neUNWsisjrKJKlSq0a9eO6tWrF5ngisKiWTP49dec9xs4ED75JPN+dr7s11wDS5YYoR1paTB5MixfbkxUqlwZ2rWDF16AvXuN9u3bw+rVxrbbDU8/bYQ6jBljDBYG43jduuW8fosFWrSA2283Al9atYLAwPO3T01NpVWrVmzdupUvv/ySPn36+B4bN24czz33HM888wzjx4/H6XTicDi46aab+Pbbb3n11Vd59NFHcbvd2M5InPn7778JDAwkMjKySIWuZEhNhU6d4Jdfzh6cXdQEB3tp2XIxa9f2ol69eowePZo+ffrg5+fna/Pxxx8zbNgw3n77bV/4jmT1ySfGgPyCDHMqHJbTseN4VqxYYXYheepE8gk2HdrExkMbWbNvDceSj5HqSiXNlYbVYsXf7k+gPZCaZWrSoWoHmkU244qIKwh0XODNVERERERERKQYSU9P57PPPuPw4cO4XC6zy7kgu91Ot27daNasmdmliIiIiIiIiIiIiIiISBEwciRMnGgsrl0SBAQYC5vXrXvux997D0aPLtxznIOC4NFHYdw4ha6IiEjeGToUpk2DQj405pK1bg3r12ev7bZtxtzGkjd/CkJDIT5ev2uIiIiIiIjklIJXREREREREREQkC7cbbrkFli4t3AMT/ysoCG69FT76SIMHREREpGTyer3s27ePdevWsWfPHiwWS74tQOfn54e/vz9t2rShcePGBF4oRUMAIywjOBhSUnLeNzfBK7/8YoSdAAwaZAy6vpCvvoKbbza2P/wQ7rnH2K5cGWJijAAXgAYN4I8/clK94YYbYN687LefOXMmI0eOJD4+nv79+3PFFVfw22+/MWfOHK644gqmTZtG7dq1cblc2O12Fi5cyBdffMHIkSNp2rRpzgssxPbvN743VapAbCz8/HPunkeFQUAAVK16hMOHL6NixfK89NJL3HDDDfj5+eH1evF6vVitVrZu3Urjxo3p1asXc+bMKZJhOflt+3YjxCgpyexKCo7V6sLjeZ7HH0/npZdeKtLPi6OJR5m+ZTpL/17K5sObOZ1+mgB7AMnOZFyeC//sDrQH4rA5SHYmU7lUZVpXak3Puj25qf5N+Nv9C+gKRERERERERApOWloaH3/8MbGxsYU+dCWD3W6nc+fOtG3b1uxSREREREREREREREREpBBzu6F06ZK1mLjd7mXYMAsTJpy/zYoVxnzh+HhITS2w0i7Kz8+Yy/zJJ3DjjWZXIyIixc327cZ8wKI6byw7QkNh+nTo1St77V0uY05menq+llUotW0La9eaXYWIiIiIiEjRYzW7ABERERERERERKVxsNpg9G7p3NwYAFgXBwTBggLFAdBFdc1VERETkkhw7doz333+fzz//nF27duF2u/N1Abr09HQSEhJYvnw5b775JmvWrMHj8eTb+YqDvXsL7nfVSpUyQ1dSUqBCBfj9dyNY8dAhmDrVaHOmzp0zt9esydw+cAD27cu8f9VVuavpt99y1v62225j+vTpdOzYkblz5/LII4/wzTff0KNHDyZPnkzt2rUBYwFDgO7duzN9+vRiF7ry44/QsiX06WP8nbZwITRsCP5FMFvB3x9q104nJKQvdruFRx55hG7duvlCV84M0Dh+/DiA7/tcVMM18tNllxmv7ZLFjb//HBo2bAjk/Hlh9s8pr9fL6pjV3DjzRqq9VY1nVzzLD3//wImUE6S70zmddvqioSsAKa4UX9u9cXv5YvsX3DP/Hsq/Vp7Hvn+MmLiYArgaERERERERkYLhdDqZPn06J06cKDKhKwAul4sVK1awceNGs0sRERERERERERERERGRQuzPP82uoOC5XBa+//7CbTp1gt274fbbITCwQMq6qKAguOEG2LNHoSsiIpI/GjSANm3g3+lyxVJ4uPHzNLvsdqhVK//qKaysVujY0ewqREREREREiiYFr4iIiIiIiIiIyFnsdvjyS2NQYmEPXwkKggcfhA8+MAYQiIiIiJQkHo+HlStX8uGHH3L8+HHS09ML9PxOpxOXy8WqVauYNGkSJ06cKNDzFyVxceBwFMy5GjXK3A4MhFdfhcsvN7YjI2HwYNi4EapWNdqULm0MWs5w5EjW4515v2bN3NWUkJDzPl27dmXevHksXbqUv/76i9OnTzNz5kxf6EJx5vXC669D//7w2Wfw2GNGcE9gICxbBrVrF63wFX9/qFED+vT5gF9/XcMNN9xAz549Cfr3D06LxYLX68VqtXLq1ClefvllvF4v0dHRJldeeFksMHq0EURaUthsm2nUKNj3HuD1ei/Y/sygld9++42hQ4cSEhLChAkTCnSh1sT0RCZumEiNCTW4bsZ1zNs1j1R3Kqmu1Dw9R0J6Am///Db13q3HVdOuYvHuxRf9GomIiIiIiIgUZm63m88//5xjx47hdrvNLifHnE4nS5YsYdu2bWaXIiIiIiIiIiIiIiIiIoXUpk256zdwoDHmPOOWHUOHwvz58PffcPo0pKfDsWOwcqUxR/e/i7xHR8PkyUaNR44Y7ZOSYOdOmDrVmKOQW7t3w8WG84aEwEcfwYIFEBEBAQG5P9+l8PMz5lzMnAlz5mSdeyEiIpLXpk0rWnPGciIwEGbNynmwTLt2+VNPYRYSAi1bml2FiIiIiIhI0aSlKEVERERERERE5JysVpg0Cd54w1jI1WYzu6KsHA4IDYUPP4SXXjIWnRUREREpSY4dO8b777/P2rVrC3QB+XNxOp0cP36cSZMmsWbNmiyL3YshJaXgzlW6dNb7Bw/Crbcat4MHjX0VK8LLLxvb/w1u+G9+z5n3Q0JyV1NuM4H8/Pxo1qwZNWrUyN0BiqDEROjXD774An7+Ga6+OuvjoaGwbp0RsGPW5LGcCAiAhg29rFyZxpIlswC46667qFixoq+N1+vFYrHgcrn4+OOPWb16NS1atOC+++7zPS5nGzAASsrbrd2egtv9Etdffz316tUDjMCeC7FaraSmpvLss89y1VVXsWDBApKTk3nnnXf46aefCqJsFv21iKpvVWX096PZG7+XJGcSXvLv+ZzuTifVncryvcvpM7sPbae2JSYuJt/OJyIiIiIiIpKfVq5cycGDB03//PtSuFwuvvvuO2JjY80uRURERERERERERERERAqh9euN8eMF4fbb4frroXp1Y0y6wwHly8OVV8LbbxuhImeqUQPuvhuaNjWCTxwOCAqCOnVg8GD45Rdo3Tp3tQQEwI4d2WvbubMR1HLffcbch9zOacip4GBjgfg77oA9e6Bnz4I5r4iIlGyVK8OECWfP9yvqgoLg/vtzFybSrZvxu0tJkp5eMgNnRERERERE8oKCV0RERERERERE5LwsFmMw4vbtxiCGwjJAIzgYrroK/voL+vc3uxoRERGRguX1elmzZg0ffvghJ06cwOl0ml0SYNTlcrlYtWoVkyZNIi4uzuySCpXUVPPO9fzz8OWXxu355zP3d+9u/JuUlLW9v//57+d2UlcRXhuxQO3aBa1aGYPB16yBqlXP3S40FFauNCa5FZa/084lOBjatIHVqy2EhVk4evQoV1xxBR06dMDj8eD1evF4PL4AjTlz5jBp0iSCg4N56KGHsNlsWR6XrEJCjPAVu93sSvKfy5VE69Yn6dGjB/7/fZM6g9vt9m0vWLCArl278u6773LHHXfwyCOPYLfb6dWrF02aNMnXeuNS4+g/pz+3zL6FkyknSXImXbxTHktMT2TDwQ00mNiA9ze8rwAjERERERERKVKOHDnC+vXrC83n35fC5XLx1Vdf6W9zEREREREREREREREROcvq1QV3rs2bYfx46NvXmJ97221GeEqGnj2hVq3M+4mJ8PnnRvhK9+5w7bXw3HOQ8V94AQEwfHjuavF6YePG7LcPCYH//Q+OHTNCYurUMcaqW/N4BT2LxThXlSrw8stw5Ah89BGEh+fteURERC5kyBBo1qx4zRcqXx5eeCF3fXv0AJstb+spzCwW4/eu8uXNrkRERERERKRoUvCKiIiIiIiIiIhcVNWqsHYtvP66MRjRrIEJDoexwPDkybBoEUREmFOHiIiIiFm8Xi/z589n1apVuAppkoXT6eT48eNMnjyZ48ePm11Ovvvzzz/58MMPGTVqFMOGDePLL7/k4MGDZ7UryN+hY2Ky3v/nn3Nvh4QYA3Hj4uDkycz9FStm7R8Zmbm9Z0/ualJuxsXNnQvt28NDDxmTswICLtw+IMD4u+iVVyAoqHANILfZjJpefBF++AECA8HPz4/69etz9OhRDhw4gNVqxe12Y/13tttXX33Fa6+9RkxMDEOHDuWaa64B8D0u5zZypPG3cvGWDLzFs88+RaNGjS7Y0mazcejQIe644w569OiB3W5n4cKFjBo1iu+//57SpUvTuXNngi+SWHQpC6Eu3r2Ymm/X5OsdX5PsTM71cfKC2+smyZnEY98/RtupbYmJi7l4JxERERERERGTud1uZs+eXWg/A88pr9dLbGwsP/30k9mliIiIiIiIiIiIiIiISCHidsNffxXc+R5+GMaNg9mzYfly+OILuPferG1Klcrc3rQJbr/dGNu+aBF8/z2MHQsLF567fU4kJsK6dTnvFxQEgwfDzp3GNdxyC/j7G3MjQkJyV0twsDFv2eEwAmbmz4e9e41Qmdxen4iIyKWwWGDGDONnXHEQGAizZl18rtz5OBzwwAPF5+txMUFB8NhjZlchIiIiIiJSdGmFEhERERERERERyRaLBe67D7Zvhy5djIENBTU4ISDAuPXsaQwk7d9fCzeLiIhIyePxePjqq6/YunUrTqfT7HIuyOv1kpKSwpQpUzh06JDZ5eS5hIQEJk2aRLt27WjZsiUPP/wwCxcu5NNPP+W2226jbdu2rFq1KkufwMCCq+/33+HUqcz71aqde/vAAcjIFli+PHN/hw5Z21epknn/xx9zV5OfX+76lQRuNzzzDDz4IMybB/fck/2/d6xWY+D49u3QvLkx6ctswcHQpAls3QojRhg1ZujYsSOnTp3io48+4vjx49jtdgDeeecdHn/8cX7//Xfuuusuhg4dSoUKFc57Do/Hk9+XUWRcdhk0bVq4gnfymsUCzzxTka5du2I5x4sj4/ngcrl4//336dChA8uWLeOVV15h2bJltG7dmnXr1rFq1SquueYaWrZsCVw4XMVisZCampqjOl0eF0PmDuHmWTdzMuUkae60HPXPT0nOJDYc3ECDiQ2YtX2W2eWIiIiIiIiIXNDKlStJSEgwu4w85XQ6+fHHH4mNjTW7FBERERERERERERERESkkdu0yb5y91WrME3jggcx9Bw4Y49LPJzgYrr0W2rXL3LdkSe5ryE3wyplatIAvvzRCXNavh3ffNcbiN2hgfF2Dg43glLCwzFupUkZAi8MBderAoEEwYQKsWgVJSUboSseOmr8sIiLmq1wZJk40QjiKsqAgY37Zv1N5cu3++0vOz+fy5bP+viUiIiIiIiI5Yze7ABERERERERERKVqqVoVFi2D/fnjvPfjgA2Oh4MTEvD9XaKgxwPGhh4wBjxEReX8OERERkaLA6/Xy9ddf89dffxX60JUzpaWlMW3aNO66664LhigURgcPHuTYsWPUqlWL0NDQLI/t3buXd999F5fLxaOPPkrz5s2JioqibNmyfPrppzz99NO8+eab1KtXz3fdAQGZISd5ZexYGDfO2P7kExg82Nh2OmHSJHj8ceP+009DXFzmdobPP8/cfvttuPlmY3vQINizB/74A558MrPN998b+3JDwSvndvKkESyZmgobNuT+b55q1YyJZ++/D2PGQFoauFx5WupF2WxGOOeLL8Lw4VkDVzI88sgjbNiwgRdeeIFly5ZRrVo1Dh8+zPJ/k3+eeeYZ7rzzTmrWrHne83i9Xqz/HjwmJobQ0FD8/f0JLgypMyaZPh0uvxySk82uJO85HGk8/ng848cbszr/G7yS8XxIS0vjuuuu45dffuH222/n3nvvpWnTpgDs37+fb7/9Fj8/P6677jrKly9/zmO5XC7sdjvp6enMnTuXN998kwoVKvDCCy/QsGHDC9aZ5kqj15e9WBWzimRn4fxGuL1ukpxJDPp2ECdTTnJf8/vMLklERERERETkLEeOHGH9+vW4CvrDrQLgdrv56quvuOeee84ZLisiIiIiIiIiIiIiIiIly4kTxhjsghQWljm3IIPHA6tXGyEsaWln9/nf/2DkyKz7jh+Hd94xFoTPrVOnct/3THY7NGxo3AYONPa53bB3rzG+OiXFuC4/PwgMNBaAr1rVCF8REREpzO68E/btg5deKppzhoKCoHdvo/5LVakSdOoEixdf+rEKs+BgGD265ITMiIiIiIiI5AcFr4iIiIiIiIiISK5ER8PLL8Nzz8G338Irr8C2bcbAw6Sk3C3y63AYAyhSUqB5c2PB4O7djYGPIiIiIiWV1+tlwYIF7Nq1q0iFrmRIT0/n448/5u677yY8PNzscs7L7XazYMECpk2bxqpVq0hNTSU4OJjo6GiGDBnC4MGDCQgIAKBy5crMmDGDOnXq+PZluO2225g7dy5btmwhKSnJtz862vg9t6CMHw8dOkC7dsa5v/wy6+M//QTPP595f9Uq+L//M4JZbDYjPONMMTEwdGju64mMzH3f4mrzZrjpJmMA+SuvXPrfPVarMdnt+uuN7+3Mmca+M56G+SI42Jhsd+utxvOnRo0Lt//iiy8YP348c+bMYfbs2ZQqVYorr7ySMWPGcN11112wr8fjwWq14vF4uPfee5k3bx4ATZo04Y477qB///55dVlFSo0axmv2qafy//tdkGw2L82a+TN+fCRer8e3IOmkSZPo2LEj9erV87WdOXMmK1asoGbNmowbN47IM950tmzZwrJly2jdujXt2rUDjJ+t/13g1G63c/DgQR544AF+/vlnjh49CkBUVBTvv//+eetMcabQ5dMu/Hr4V1JcBfhGn0sprhQeWfoI8anxjGk/xuxyRERERERERLKYP39+sQxdAePziNjYWLZv337RkFcREREREREREREREREp/gpyfkF2BAXlrL2/vzH3ILf/vXeukJe8YrNBzZr5d3wREZGC8vTTRljZBx8UrfCVwEAjKGXatLwLEXnsMVizBhIT8+Z4hZHHAwMGmF2FiIiIiIhI0WY1uwARERERERERESna/Pygb1/YtAn27zcW933mGbjqKggPNwZPhoUZt1KlIDQ0835YmNG/fHno2tVYHHr2bDh0CNauhZ49FboiIiIismnTJn7//fciGbqSIS0tjWnTphWKa0hNTcXtdvvue71eAD7//HPuv/9+fvrpJ/r168djjz3G9ddfz99//81DDz3EpEmTACOgpUyZMlxxxRVnha4AlCpVil27dhEcHEylSpV8+8uUMW4FJTUVrr4aRo82Aj6Sk42JWZs3w+OPQ8eOZw+2fuYZ6NULli0zBmSnpcHu3fDmm0Yw4r59ua/n36wD+ddnn0GXLkZYxhtv5O3fPdWqwZQpcPQovPqqcT84OO8GqYNxrJAQqFrVCI05cgSmTr146EqGsWPHsnjxYnbv3s3vv//O/PnzLxq6AmC1GkMcHn30UaZMmYLNZqNNmzbs3r2be++9l0cfffRSLqtIe/BBqF/fmCRYXPj7W5g503i+ZYSkfPrpp9x///3cc889QOb+4OBgevToQWxsLJUqVaJz586sXLkSr9fL2rVrOX36NF27dqV69epZ+mUs5Hry5EleeeUVmjRpws6dOxk9ejTNmzfH39+fe++997w1Ot1Orv/8+iITupIh2ZnMc6ue470N75ldioiIiIiIiIjPiRMnfEGoxZXT6WTNmjVmlyEiIiIiIiIiIiIiIiKFQGoq/DudocAkJED79tC5M9xxByxfDlarMb9g5cpzh5VMmGD0ueEGGDfOOEb58vDUUzBxYu5rSU/PfV8REZGS5PXXYfjwnIekmSUoCLp1g2+/zdt5Tp07Q8OGxWvu1JmCg415n6GhZlciIiIiIiJStFm83oL+6F1EREREREREREqSY8dg587MhZ7T040wlsBAY9BE/fpQtqzZVYqIiIgUTnFxcUycOLFQBJZcKrvdTtOmTbMVrpBX3G43mzdvZsGCBaxbt46TJ09SrVo1hg4dyrXXXovL5cJut7Np0ybatWtHVFQU3333HTVq1CDo35HIS5Ys4brrruO6665jwYIFeL1e34L9GY4fP87hw4fZvHkz77zzDtu2beOTTz6hX79+Wdpddx0sXlxgl19ohITAO+/AoEFmV2I+txsefhgWLYKvv4bLL8//c3q9RrDlG2/AqlWQlGT8TZacDP9mTlyU3W4M3k5NNf6Ou/JKGDUKOnTIfaDLma8lp9OJw+HIVr/Dhw/TqFEjABYvXkzTpk3ZunUrU6ZM4aOPPmLUqFE899xzuSuqiPv7b+M59d9QpaIoONgIDho2LOv+H374gZtvvpmXXnqJYcOG+d7HAWJjY1mzZg0LFixg/vz5HDlyhMqVK5OSkkJ0dDQLFiwgMjLyrOfbhg0bGDZsGNu3b2f48OE8++yzLFq0iH79+tGjRw/mzp17zho9Xg+9Pu/FsphlJDuL5hc90B7I5B6TGXDFALNLEREREREREWHBggX8+uuveDwes0vJV3a7naFDhxIREWF2KSIiIiIiIiIiIiIiImKiefOM8JP4+Jz3HTgQPvkk835ux3TbbLBnD1Statx//nl49tkL97n7bpg82dh2uYxxv7kJUQkNhdOnc95PRESkpHr5ZeNndWGeNxQcDH36wJQpRrhbXouJgQYNjPlxxYnFAvXqwe+/G/P4REREREREJPf0Z5WIiIiIiIiIiOSrChWMm4iIiIjkjNfrZc6cObiym4xQyLlcLn799VcaNmxIdHR0gZzz448/Zty4cbjdbmrUqEF4eDixsbH89ddfXHvttb7F+vfv3096ejrXXXcdDRs2zHKM+vXrAxAWFobb7cZms2V5/PDhwzzyyCMsX76c2NhYXC4XAwcOpFq1aqSnp+Pn5+cLmOjYEX78MXeTioq6Zs3MrqBwcDohMhI2bIDSpQvmnBYLtG9v3MAIx/z1V6OGFStg82ZjwprLZUycAyMgxm6HUqWgUSPo1AlatDC+j3n1992ZAUYZr8WlS5dSsWJFrrjiivP2K1WqFA6Hg2bNmtG0aVO8Xi+XX345jzzyCH/++Scffvghffr04fKCSLUpZGrUMCZRPP544Z5EcTF+fsbz7v77z37smmuuIf6M2aV2u933Hlu2bFluvPFGunXrxpAhQ/jmm2+YPn06J0+eJDExkddff51x48YRGhoKwO7du3nttdeYNm0a9evXZ86cOVx33XWkpaXx4YcfAnDffff5zpXxM2Dfvn188803TNo6iZ2RO/HYi+5isCmuFO6Zdw/No5pTr1w9s8sRERERERGREiw9PZ0tW7YU+9AVMD5j+Omnn7jxxhvNLkVERERERERERERERERMFBhYcOcKCIDU1LP3e73GLUN4eOZ2YCCkpJzd58z/0ssYc37iRM5r8vPLeR8REZGS7PHH4bLLjAC25OTCNUfRZjN+33j1VWM+UG5D4S6malV47TV47LHiFb4SEACzZyt0RUREREREJC/oTysRERERERERERERERGRQmjTpk0cPXoU75mzWIo4l8vFV199xfDhw3E4HPl6rvfee48HH3yQ66+/nvvvv58GDRoQHh7uW3D/TP7+/tjtdv755x/fAv5Op5OTJ0/y4osvUrlyZYYPH47NZvM9fqbg4GC6devGlVdeidvt5uOPP6ZNmzY88MADjB07lnLlyuH1emnRwkJAQOEa1FwQ0tPh3/yaEi8gwBjknl+Dx7OjQgXo1s24PfNM5n6PB9LSjIlzAQFgtRZcTRaLhWXLltGtWzcqVKjA1q1bKV++vO/x+Ph41qxZw59//kn58uVp164dK1euZMOGDbRo0QKPx0N0dDSDBw/mtttuY/PmzSUyeAVg+HDYsQOmTy+aEwgcDqhSBRYsyP7rJOM9OePnpb+/P61btyYsLIyFCxficrmIiopi0qRJ+Pn58dJLL7F27Vpuu+02/Pz8ePXVV+nTpw+RkZEALF68mBUrVtCyZUs6d+7sO4/NZuPo0aP07t2bX2N+hfsoFqNu0txp9J3dl9/u/Q2b1XbxDiIiIiIiIiL5YNu2bWaXUGC8Xi/btm2jW7du+Pv7m12OiIiIiIiIiIiIiIiImCQgIO+POXYsjBtnbH/yCQwebGx37QpvvAEzZ8Iff8CRI1CxIgwZAtWqZfb/+efM7RUr4MAB+OEH2LvXGGfevLmx0HmGPXtyF7oCoP8qExERybmePY2fv3ffDYsXGwEsZgsOhssvN37POPP3ivxy333w6afwyy/gduf/+fJbcDCMGQMNGphdiYiIiIiISPFQDJaAEBERERERERERERERESle4uLiWLp0KU6n0+xS8lxycjI//PAD1113Xbbau91ukpKSKFWq1DlDT87l4MGDvPDCC3Tq1Il58+ZdtH2nTp24+uqrWbx4MVdddRUtW7YEYNWqVfz8888MHz6cRo0aAZx1/sjISD788MMs+3r37s1TTz3Fe++9R82aNRk5ciRer5emTS2kpGTrsouVWrXAXsz+Z9rtdmOz5S6gwMzQlQuxWiEw0Lzz16lTB39/f/r06ZMldOXPP//kf//7n+91VqlSJSpVqsTx48d59dVXGT16NC1atADgp59+Aoz3gJLKYoF334VTp+C77wrHBIrsstmMYKA1a6B06Zz3P/P9OS0tjbVr17Jnzx4GDRrEiBEjiImJoXbt2qSmpvL+++9z4MABRo4cyYgRI7IcZ/bs2bhcLoYOHUpAQIDvZ098fDxvvfUWv/72K8EPB5Pil4LH67nEqzafx+vh71N/8+q6V3mi/RNmlyMiIiIiIiIl1Nq1a4vl5+HnY7FY2LJli++zaBERERERERERERERESl5IiOhIP+LrGZNePrp8z/+3XcwY0bmfT8/uOkm43YuCQkwdGju66lQIfd9RURESrLwcJgzx/jZPXCgMXcoPb3g67DZjCC5114zwlAKas6cxWKEvDRoAElJBXPO/GKxQNWq8ISm84iIiIiIiOQZq9kFiIiIiIiIiIiIiIiIiEhW8+bNw+VymV1GvnC5XPz6668cO3bsvG3Wr1/PsGHDqFu3LrVq1WLAgAFMmzYt2+eYNWsWR44c4fHHHwdg3759rF27lrVr13Ls2DHS/x1J7PV68Xg8BAYG8vbbb/PKK69w4sQJXnvtNd566y2OHTtGy5YtWbRoEX369GHdunUAeDxnL7Tvcrl8+8uWLcuAAQMAWL16NQBWq5UyZYwQkpLE3x969za7irz12Wef8d5775GYmGh2KcVKdHQ08fHxvPPOOwC+hTaXLVvG9OnTadOmDXPmzGH//v0sXryY119/nTlz5nDnnXcybNgwBg0axIQJEwgMDKRPnz6A8RoviaxW+PRT6NkTgoPNriZ7HA6IioL16yEi4tKPFxcXx/Tp00lNTaVz587Uq1ePrl27UqNGDVJSUoiOjqZevXq89dZbVK5cmRdffBEwfl4sWbKE6OhobrjhBiAz0OXgwYN89913hHYJxV3aXSxCVzIkOZN4fuXz/HniT7NLERERERERkRIoISGB+Ph4s8soUE6nk23btpldhoiIiIiIiIiIiIiIiJioRg0oqOHOmzfDhAnwyy9w5IixOHtqKsTEwLffQr9+0KsXnDlVYsIE+Ppr2LMHTp8Glwvi4mDjRnj1VWOx8xUrclePxQJXXnnJlyUiIlKi9exp/Jy+9VYjACUoqGDO6+9v3Lp0ge3b4f77Cy50JUPVqjB5MgQGFux581poqPH7lt1udiUiIiIiIiLFh4JXRERERERERERERERERAqRuLg49u3bV6wDA9xuty/E5L82bdrE3XffzRdffEH9+vVp1KgRP//8M4MHD+aZZ57h1KlTwLkDFdxuNwA7duwAwN/fnw0bNnDXXXdx44030rVrV6KjoxkwYABbtmzBYrH4jlO7dm1atWpFcHAwzz33HEeOHGHPnj3MmjWLAQMGsHjxYoYMGYLb7cZqPfu/WW02G5AZyhIbG4vFYiEkJITU1FRfuzFjICQkt1+5oun++82uIO+MHTuWO++8k8cff5zly5f7nnOSN/z8/ADj9e1wOHC5XMyYMYO0tDQGDBhA739TfEqVKsWoUaN444032L9/P/Pnz2fz5s00bdqUBQsWULNmTTwejy8wY9GiRezcudO06zKD3Q4zZsAddxTcxInc8vc3Jo5u2gTR0XlzzIiICCZOnMibb75JmzZtgMz35zJlyvDiiy8yffp0XnjhBSpXrszTTz+Nv78/PXv2JDY2luHDh1OxYsUs/ZKTk/nj6B8ktUoi1ZN67hMXYamuVPrO7ovbo/c1ERERERERKViHDx/GXgJXDzh27Fix/n8AERERERERERERERERuTCLBS67LHd9p00z+mfcMowfn7lv8ODM/TExMHIktGoFkZHG+N3AQKhWDXr3hlmzzg6B+eQTuPlmqFULwsLA4YAyZaBFC2NexP79uasdjDkVrVvnvr+IiIgYwsON3wsOHjR+D4iMzL+5i6Ghxu8Eo0bB7t2waJERgGKW/v3hlVcK/7yp8wkOhh9+gLp1za5ERERERESkeCl5s1NERERERERERERERERECrFffvml2C+25vV62b59O9dddx3+/v6+fS6Xi3vvvZedO3cyZcoUbrzxRsLCwti8eTMPPPAAL774IjVr1mTwmTOAzmCz2XA6nQCULVuWb7/9ls8//5wqVarw2GOPERAQwJw5c/jqq6/Yvn0733//PVFRUYCxyN29995LWFgYDz/8MMHBwXi9XqpUqcLYsWNZsmQJP/30Ez/++CNdunQ569wWi8UX8gDw4Ycf4vV6ufrqqwkICMDr9WKxWOjbF4YPz+uvaOHVuTNUqmR2FZfO6XTy9ttv8/zzzxMVFUVcXBxPPPEEUVFRNGvWzOzyip2M11JqaipOpxN/f3/69u0LgMvl8oUfderUiYoVK/LCCy/Qr18/kpOTCQoKwuv1+tp899139OrVi2bNmvHII49w6623mnNRJrBaYeJEYwD+k09CWhr8myFSaAQFwbXXGhMzw8Ly9tgNGzakYcOGvvsZz4mM9+PmzZvTvHlz+vTpw/r165k2bRrLly/HYrEwd+5cmjZtytVXX+3rFx8fD9eBx1LIvoh5xIuXv0/9zYytM7iz0Z1mlyMiIiIiIiIlyMGDB0lPT79ou0aNGtGrVy/f/fHjx5/VZuzYsb7tb7/9li1btlzwmBEREbRu3ZrIyEhCQ0Px9/fH7XYTFxfH3r17WbdunfGZwH+EhYXRoUMHatasSUhICGlpaezfv59169axP5srTLndbhISEihVqlS22ouIiIiIiIiIiIiIiEjx06ED/Prr2aEnxZ3HAxqGLyIiknfCw+HRR41QlGXL4NVXYeVKY95OaqoxpyinHA6jf0oKXH65EbzWq5exv7B48EGIi4OXX4bkZLOryb6gIJg/3wi0ExERERERkbxlNbsAERERERERERERERERETG4XC42bdqE2+02u5R8Z7FYsix6l7HQ/a+//srAgQO58847Cft3Ff7GjRvz5JNPAvDJJ59w7NixLCEnZ3K5XISEhBAbG8sHH3xAw4YN+f777xkzZgwPPfQQ33//PZ06dWLHjh1MmjQJz78pBIsWLWLnzp3cfPPNBAcH+2pK+3dUcd26dQE4cOCA71wnTpzg9OnTxMXFsXPnTtasWcMHH3xAixYtWLhwIf379+faa6/1HQsgMBAGDy5cA4zzS0gIPPaY2VXkjaVLl/LUU09Ro0YN5syZw8iRI/njjz8YP348MTExZpdXLHm9XkJCQujYsSNpaWksWbIEALvd7nvdWq1W/v77bxYuXAiAn58fQJb3h549ezJx4kRCQ0MZPHgwzz77bAFfibksFhg5ErZsgUaN4N+3N9P5+RlBKzNmwDff5H3oyoVkPD8ynke1atXijjvuoGPHjni9XurWrcvvv//OPffcw44dO3z9ytUoh6W6pViPtElyJvHKmlfMLkNERERERERKmJiYGNPCyCtWrEjjxo2JiIggKCgIm82Gn58fFSpUoGXLltx7772ULl36rD733nsvzZo1o3Tp0tjtdoKDg6lXrx6DBg2iUaNG2Tq3zWbj8OHD+XBVIiIiIiIiIiIiIiIiUlS0bm2Muy9p3G6oVcvsKkRERIofqxW6dIHvv4fYWPjuO3jpJejZE6KijDmNpUoZ83jCwrJuh4UZ833KlYNrr4Vx42DWLDh0CDZuhD59CuecyGeegeeeM+ZtFgUhIbB0KXTqZHYlIiIiIiIixZPd7AJERERERERERERERERExPDHH3+YXUKBcTqdrFu3jhYtWvgWwT916hQAERERgBGiYrPZsFgstGjRgo4dO7Jp0ybWrVtHr169znncwMBAoqKicDgcpKWl8fLLL1O6dGnfAvv+/v7cf//9bN68mZUrV3Lo0CEqV67MoUOHAIiNjeX06dOUKlXK1x7wBbCcad26ddx1112EhIQQHBzM0aNHOXnyJJUqVeLZZ59lxIgRhIeHn9VvxAj48ENwOi/hC1gEhIVB585mV5E3AgMDqVGjBlOnTqVVq1aUL1+eHTt28M0331CnTh2eeuopypQpY3aZxUrG+8KNN97ItGnTmDhxIpUrV+bKK6/Ebrdz6NAhPvroIwCqV68OGKEsZ/J4PFitVu677z5at27NpEmTeO211/B6vTz//PMFe0Emq13bmOTw1lvw9NOQlgb/vi0WuKAgYwLGRx9B2bLm1ABGcI/X68VisRAXF8eyZcsAmDhxIna7nZSUFKpUqeJrP3PPTOx2O05v8X7z3hu/l02HNtEsqpnZpYiIiIiIiEgJceTIEdPOnZKSwm+//UZMTAwJCQlYrVZq165Ny5YtAeNzwaZNm/Ljjz8CxmdWN998M4H/rtSwa9cuNm3aRNWqVWnbti1Wq5Xrr7+emJgY4uLiLnju9PR0Dhw44Av9FhERERERERERERERkZKnWTMjhKSkqVfPWBheRERE8k9oKFx5pXF7+GFjX0IC7NgBSUmQkmLML/LzM0JLAgOhTh1z5/rk1iOPQJkyMHw4pKaC12t2RWfz8zPmVP34IzRpYnY1IiIiIiIixZeCV0REREREREREREREREQKibVr15Kenm52GQUmJSWFmJgYqlWrBmQGr2SEnpwZolChQgXatWvHypUr2bRpEzfccMNZIQsZ6tSpQ8WKFdm/f3+W/RlBDrVq1aJixYrExsZy/PhxKleuzGWXXUbZsmWZPn06LVq04OabbyYpKYm4uDimT5/OF198QZ06dbj66qt9x2vZsiUPPPAAe/bswePxULduXdq1a0fLli0JDQ0F8C3qf6ZatYwJUuvWFc5BvHkhKAgeewz+c+lFVseOHVmyZAlRUVG43W5q1KjBo48+yoEDB3jrrbeoVasWgwYNIiAgwOxSi50OHTowadIk+vbty/Dhw7nhhhto1aoVH3/8MStWrKB+/fp069YNOPv1Zj1jNl7jxo0ZPXo0J06c4IMPPuDKK6+kS5cuBX49ZrJaYdQo6NEDBgyAbduMCRIFNVkzNNSYJPDRR3Ce7KwCl/F8WbJkCatWraJt27Z06tTprHbp7nQ+2PhBsQ9dAUh1pfLm+jeZcfMMs0sRERERERGREiAhIQGXy2Xa+Xft2sWuXbuy7Nu9ezdVqlShYsWKQGY4N0Dt2rUpV64cAKmpqcyePRuXy8WuXbuIiIigZs2aOBwOWrRowffff3/Bc3u9XmJiYvL4ikRERERERERERERERKQoqVnTWOQ8OdnsSgqOv78xnllEREQKXmgotGxpdhX5Y8gQaNoU+vSBQ4cK1+9XQUFw1VUwdSqUL292NSIiIiIiIsWbMr9FRERERERERERERERECoH4+HhOnjxpdhkFKj09nc2bN/vuZ4QkpKWlZVlsz/tvOkn9+vUJCgrir7/+Ij4+/qzjZbS7/PLLqV+/PgDbt28HwOl04v43XcDr9XLkyBHsdjtVq1YFoH379tx9990cOXKEwYMH06FDB4YNG8ZNN93Es88+S+PGjZk6dSpVqlTxna9ixYo888wzfPrpp8yYMYNnn32Wq6++2he6ApwVupLh3XehOGd0hIfDPfeYXcWl83g8ANhsNqKjo7HZbL7naZs2bRg1ahSRkZGMGzeOlStX+tq7CyrJooS46aabWL58OS6Xi5dffpnevXvz3XffER0dzcMPP0zjxo2BzNdbxnvBtm3b+Pvvv33HqV69OmPGjCEhIYEVK1YU9GUUGrVrw88/w9q10L+/8V4UFJQ/53I4jMmgrVrBtGlw5EjhCV0500033cQrr7zCE088ARjPoYznUXp6Ot/s+Aa3t2S8rj1eD1//+TWnUk6ZXYqIiIiIiIiUAHFxcecN2DaDv78/DRo08IWrgBHEkqF69eq+7cOHD2f5HPvMIPCMsPGLiYuLy32xIiIiIiIiIiIiIiIiUuRZLDBiRPGeW/BfFgvce6/ZVYiIiEhx1LgxbN8OI0ca85nOM7WzwPj5QViYMadq3jyFroiIiIiIiBSEwjNDRURERERERERERERERKQEO3ToEDabLctCbSXBmYvR1atXD5vNxv79+0lMTKR06dJZ2laqVImwsDAOHz5MYmIiZcuWxev1+sIWMv6tXr06t9xyC0uXLmXOnDkMGjQIf39/33G2bdtGXFwcPXr0IDw8HK/XS9myZRk7diylSpVi5cqV/P777+zatYuaNWsyfvx4brzxRho0aHBW/TabLVfX3bgxjBoF//sfJCfn6hCFVmAgzJpl/FvUHDlyhOTkZE6dOuUL+gHOep5l3O/Xrx979+5l3LhxPP3000RGRtKwYUNsNhtOp5NDhw75wn3k0nTo0IEff/yRlStXEhMTg9frpX///lSsWBGHw3HW92jv3r1cccUV3HbbbYwZM4YrrrgCwPceu2bNGtOupbBo3BimT4d33jEG8L/2GsTFgdsNKSm5P67dbgS5uFwwcCA89BDUrZtXVecPh8PBY4895rt/ZmjWihUrGLFmBIm2RDNKM4UVK1N/m8ojbR8xuxQREREREREp5i7l8/CxY8fmWR39+vWjXr16WfbFx8ezZs0a/vrrL9++Mz+zTkzM+lnBmffDw8OzdV4FOIuIiIiIiIiIiIiIiMi998JLL5ldRcHp2BEqVTK7ChERESmu/PzghRegTx/jduiQOfM3g4Ohc2eYOlWBKyIiIiIiIgVJwSsiIiIiIiIiIiIiIiIihcDBgwdJT0+/aLtGjRrRq1cv3/3x48ef1ebMBee+/fZbtmzZcsFjRkRE0Lp1ayIjIwkNDcXf3x+3201cXBx79+5l3bp1xMfHZ+nTvn17qlWrRrly5QgMDMRms5GSksLRo0fZunXrRc+ZIS4uDrfbjc1mo27duoSHh/Pnn39y4sQJSpcujdfr9bUNDw/H4XBw+vRpAgICgKyL45/ppptuYtasWSxcuJB+/fpxxx134PV6WbNmDW+++SZ16tRh5MiRWY7h5+fH448/zpAhQ7DZbJQtWzZb15Bbzz4LX34Je/bAGZdZpAUGwtCh0KaN2ZXk3Ntvv820adPYu3cv8fHxtG/fntGjR9OlSxccDkeWthaLBY/Hg9Vq5b777iMmJoYPPviAF198kQ8//JDk5GTefvttdu7cyejRo2nZsqVJV1W8VKxYkX79+p21P+M95EzVqlVj3LhxjB8/nn379jF48GAiIyOZPXs26enpdOrUCcgaqlNShYXBiBHw4IOwcSNs2ACrV8PPP8P+/ZkhKhk3jwcsFiNgxWYzJiSkpkKpUkaYS6dO0Lw5tG9vTBIoyrxeL6fTTnOMY2aXUqCSXcl8vu1zBa+IiIiIiIhIvnM6nWaXcEF2e9YpN35+fr7t/4amnHn/zHYXouAVERERERERERERERERiYiAa6+FefOKz7yC8wkJgdGjza5CRERESoLGjWH7dpg0CV59FeLiIDExf89pt4PDAZdfbswdvf76/D2fiIiIiIiInE3BKyIiIiIiIiIiIiIiIiKFQExMTJaQkYJUsWJFGjdunGWfzWajQoUKVKhQgcsvv5zJkycTFxfne7xZs2aULl06S5+QkBBCQkKoWbMmkZGRLF68+KLnttvtHDt2jMjISKKioqhfvz7bt29n27Zt1KpVC8gMRomMjOTQoUN4vV4iIiJ8gQkej4fTp09nqSc8PJyZM2fSv39/Fi9ezNy5cwFIT0+nXbt2vPrqqzRp0iRLLRaLBa/XS4UKFbL5lbs0fn4weza0bQspKQVyynxXtiy88orZVeSMx+OhX79+zJkzhwYNGtC1a1e2bNnCqlWrOHnyJA6Hgy5dupzVz2q14vV6CQsL48EHH2Tfvn3MmjWLMmXKEBcXx5dffknLli2pV6+eCVdV/GUE36SlpbFy5UquvfZawAjK8Hq9WK1Wnn32WUJCQnj00Uf56aefcLvdWK1Wrr76arp37w6cP7ypJLJYoEUL4zZsmLEvJQV+/x22boWEBCNgJSXFeP8KDISAAKhVC5o1g3LlzK0/P1gsFkLrhhLwWwCp3lSzyylQO47vUDCRiIiIiIiI5DuPx5PrvlOnTj1r35AhQ3J1rGXLlrF+/XoCAgKoVq0aLVu2JCwsjK5du+JwOFi9ejVAlvD0/4aynHk/OyHrcGnXLyIiIiIiIiIiIiIiIsXHY4/BsmWQlGR2JfkrLAw6dza7ChERESkp/PzgwQdh+HBYsQJeew2WLzfC7tLS8u48ISHg8cDAgfDQQ1C3bt4dW0RERERERHJGwSsiIiIiIiIiIiIiIiIiJvN6vRw7dsy086ekpPDbb78RExNDQkICVquV2rVr07JlSwACAwNp2rQpP/74o6/Pvn372LRpE7GxsaSkpFC6dGnat29P2bJlAWjevDk//PADLpfrguf2er0cPnyYyMhIgoKC6N69O6tWrWL27Nn06tUry6LvBw8exGKxUKdOHdLT0/Hz8wNg+PDhfPbZZ/z666/UqlXLF2BTtmxZlixZwrp169i4cSPh4eG0aNGCuhcYuVrQC8w3bgyjRsH//gfJyQV66jwXGAizZhn/FhWnTp1i+PDhrFq1ivHjx3P77bdTo0YN9u7dyxtvvMF7773H6tWr6dKlyzkDCCwWC263m/r16/PYY4+xc+dOJk2aBMDdd9/t25a8Z7VaAfj5558ZOXIkY8eOpV+/fr7vUcb3a9CgQSxYsICOHTtSvnx5KlasSIMGDahTpw4ALpfrrEUyJVNgILRqZdxKqq0ntuKxesCd+2MMbDSQT3p9ctb+ZGcyRxKP8MvBX3jnl3dYt3/dRY/lsDoY1HgQnap1onHFxkQERxDqH0psciw/HfiJt35+i1Uxq3Jf7L+sFit7Tu2hVnitSz6WiIiIiIiIyPlcyucy+/fvz7M6Tpw44dvetWsXLpeLDh06AEYIeUbwypnh5CEhIVmOceb9kydPZuu8NpsttyWLiIiIiIiIiIiIiIhIMdKuHVSoAP/8Y3Yl+ScoyAiYKeApGyIiIiJYLEb4W+fOcPAgvP8+zJwJ+/YZv6M4nZCSkv3jhYQY4S0uF1x2GTzwANx6KwQH5981iIiIiIiISPZo9RARERERERERERERERERk50+fRqPx2Pa+Xft2sWuXbuy7Nu9ezdVqlShYsWKAPj7+2d5/JtvvjnrOKmpqfTr1w8wFoxzOBwXDV5xOp3s27ePpk2bYrFYuOuuu5gwYQIzZ86kf//+XH/99QAkJCTw4osv4nQ6GTp0KH5+fr7wla1bt5KYmMjGjRupVctYIP7MgIy2bdvStm3bHH5VCs7YsbByJWzcCKmpZleTO0FB8Mwz0KaN2ZVkn9frZc6cOcyZM4f77ruPESNGEBYWhsfjoVq1avTt25f33nuPhQsX8vjjjxMUFHTO49hsNtLS0ti5cyeHDx8GYPLkyQwdOrQgL6fEqlChAoGBgbz66qtER0fTtm1bLBaL7z01PDwcm83G2rVrWbJkCYAvnCnDsWPH2LhxI4cPH6Zu3bqUK1eOevXqFfi1SOG0cu9K0t3p+XLsIEcQNcrUoEaZGtxy2S30+qIXC/5acME+4YHhTO4x+az9kaGR9K7fm971e3P3vLv56NePLqk2q8XKpkObFLwiIiIiIiIi+crsQFy73X7Oz7DP/Pwo8Iyk6X/++YfWrVsDEBkZmaV/1apVfe327t2brfMreEVERERERERERERERETAWAx8wgRjwe7kZLOryR+hoXDXXWZXISIiIiVdpUrwf/9n3FJTYetW2LQJVq+Gn36CAweMIBYAmw3cbuN3tYAAqFULOnQw5lA2awZ16oDVau71iIiIiIiISFYKXhEREREREREREREREREx2fHjx7HZbBcNKSko/v7+1KpVi3Llyvn27d69+7ztrVYrpUuXpkmTJr59hw4dIiUlJVvnO3LkiG+7bNmyjBs3jjFjxnDTTTfRu3dvatWqxbp16/jpp5+4++67fWEsGYvSTZo0idOnT9OqVSu8Xm+W0JWiwOGAxYuhXTvYsQPS82d9/3wTFATDhsHjj5tdSc4kJCSwdOlSGjVqxJtvvonVas3y/Gnbti3Vq1cnICDgvKErACdPnuS5557jgw8+IDw8nOXLl9OiRYuCuowSr169ejzyyCMMGzaM//u//2Ps2LG0atUK67+j1pOTk9m7d68vRArA4/Fgs9nYuXMnU6ZM4YsvvuDAgQOAEdpUp04d+vXrx7hx43JcT1oabNtmBCmtWQO//QaJicZ+p9MYcO/vD4GBUK8edOxoDLRv0gRKlcqTL4nksU2HN+X5MdtPbQ9AlbAqvNn1TSqGVMRutTOqzaiLBq9kWLl3JV9s/4K/Yv+iTtk6jOs0jgrBFQB489o3mfH7DFJc2fs5fC6J6Yn8dPAn+jXsl+tjiIiIiIiIiFzMfwO/80NYWBgjR4703R8/frxv+8EHH+Sff/5h3759xMfHY7VaqVq1qi9cBeDgwYO+7b/++ovY2FjKli2Lv78/ffv2ZePGjVSvXp1q1aoBRtj4xo0bs1Wbn5/fpV2ciIiIiIiIiIiIiIiIFBs9ekD37jBvnjH2uDgJDIQvvoCQELMrEREREckUEAAtWhi3++7L3O/1gstlzPP09we7Vu0VEREREREpMvQnnIiIiIiIiIiIiIiIiIjJnE5nrvuOHTs2z+ro168f9erVy7IvPj6eNWvW8Ndff53VPiIigvvOHFGKEWjw119/sXDhwmyf97/Xf/fdd1O5cmUmTZrEypUrmTt3LpUqVeLRRx9l2LBhhPw72yYjeOWyyy7L9rkKq+BgWLEC2rSBf/4pOhOlgoJgwAB49VWzK8kep9OJw+EAoFSpUtx8881ERkZitVpxu92+5xRAYmIiqampJCcn4/V6cbvd2M8xSjokJIS1a9fSokULFi5cSGhoaIFdjxj69++Px+PhzjvvJDY2lv79+9OvXz9OnjzJmDFj2L17N23atAHA5XJht9vZuXMnN910Ezt27KBjx46MGTOG9u3b8+effzJr1ixefvll/vrrL2bMmHHBc3u9RsDKlCmwdi3ExBiD7t1uSE6+cN27dsGSJUb75GQoVw6aNzdeU717G6FMYq741HhOJJ/I8+Ou3b/W92/TyKY82vZRAKJCoy7aN8mZxJUfX8nqfat9+5b9s4wjiUf4ut/XAIT6h9KwQkM2HNqQ6xq9eFkds/riDUVEREREREQuQfny5S/p8/FL5efnR6NGjWjUqNE5H09MTGTRokW++16vlzlz5nDnnXcSEBBA7dq1qV27dpbHFy5cyKlTp7J1/sjIyEu7ABERERERERERERERESlWJk2CZcuKznyC7AgIgP79oVMnsysRERERyR6LxZjXpbldIiIiIiIiRY+CV0RERERERERERERERERM5nK58Hq9ZpdxXucKm7gQi8WSJcDiYlwu11n7rrvuOq655hr27t1LpUqVCAoKylENRVHp0vDzz3DVVbB9O6Smml3RhQUFwQMPwCuvGIOJC7uNGzfSo0cPPv74Y7p16wbALbfc4nuu/vc5e/r0aVwuF1WqVMFisWC1Ws86psvlws/Pj/nz5xMREZH/FyHnNWDAACIiInjggQd4+OGHefrppwFISkqibt26/O9//wOM97Njx47RrVs3YmJi6NSpE5MnT6ZWrVoANGrUiLZt23L55Zfz7rvvMmLECCZMmIDlP0/yhAT49FN47TU4ftwITsl4G8/JWqFpaZkTIw8fhnnzjBCme++FYcPg/vuhcuVL+tLIJfgn7h8CHYE40/JnAdhKoZXoXK2z7/6WI1su2icxPTFL6EqGnbE7z2p3qWLiYi75GCIiIiIiIiIXYrfbKVWqFHFxcaacf9WqVVSvXp3y5csTFBSEzWYjLS2N2NhYdu/ezYYNG0hJScnS5/Dhw0yaNIkOHTpQs2ZNQkJCSEtLY//+/axbt459+/Zl69x2u52qVavmx2WJiIiIiIiIiIiIiIhIERUeDtOmwa23GuOTi4OwMHjrLbOrEBEREREREREREZGSQMErIiIiIiIiIiIiIiIiIiZzu925Dl6ZOnXqWfuGDBmSq2MtW7aM9evXExAQQLVq1WjZsiVhYWF07doVh8PB6tVZF3o/efIkU6dOxW63U7p0aVq0aEFkZCR16tQhKiqK9957j9RspIe43e5z7nc4HNSuXTtX11JUlSoFq1fDjTfCunWQlGR2RecWGAjPPgtjxphdSfa8//77jBgxArfbzZdffkmXLl2w2WwXDAiKi4sjMTGRunXrAviCV9LS0jh16hQVK1b0hRJVqFAh/y9CLqpLly788MMPzJkzh19++YWTJ0/SpEkTHnjgAcLDwwFwOp307duXmBgjUOLPP/+kW7duXHHFFQwZMoRrr72W6Ohohg8fzrZt25gzZw4jRozwBbPs2AGvvw4zZ4LVmj+v0YQE49833jBunToZr7XOnS/YTfJBqisVC3mfLOUde/bP/K1HtzL6h9G5Pma/Bv1827tid7HjxI5cHytDuif9ko8hIiIiIiIicjGVK1fOVvDKli1b2LLlwqGl48ePP2tffHz8OfcDrF+/nvXr12erzjPFxcUxb968HPc7k81mIyoq6pKOISIiIiIiIiIiIiIiIsVPjx7QvTvMmwdpaWZXc2kCA+GLLyAkxOxKRERERERERERERKQkUPCKiIiIiIiIiIiIiIiIiMlsNhsWS+4Wdt+/f3+e1XHixAnf9q5du3C5XHTo0AGAZs2anRW84nQ6s5x/+/btPPbYY9jtdkJCQqhfvz6//fbbRc97ofCLkigwEJYsgY8+gocfNiZLuVxmV2UICoLy5WH2bGjRwuxqsmfIkCF88sknXHnllezYsYN//vkHt9t90efdkSNHSElJoXLlyr59hw8fZsaMGWzYsIHnnnvOF8qS29ev5L0qVarw8MMPn7Xf6/VisVh4+eWXWbVqFRUqVKBDhw506NCBxMREPvjgAzZs2MAbb7zBzTffTLly5Xj77bdZunQpNWvWJD0dnnkG3nkH0tPhPHlReSpjouSSJbBmjRG8MnWq8RqUgpHiTCmwcyU5kwj1C81V334N+vFkhycBSHenc/e8u/OkpnS3gldEREREREQk/1WpUoWdO3fidDrNLqVAOZ1OIiIizC5DRERERERERERERERECqHJk6FxYzh4sGDGLeeH4GAYNgw6dTK7EhEREREREREREREpKaxmFyAiIiIiIiIiIiIiIiJS0tntdlODG+x2+zn3e71e33ZgYGC22p+vT27OX5JZLHD33bBjB7RpY0w6MltgINx/P/z5Z9EIXTl69CjNmjXj888/55lnnuGFF16gevXqrFq1io0bN160/969ewGoUaMGAL///jvPP/88o0ePxuVyUbt27fwsX/LAme9HAKdOnWLJkiWEhoYyduxY3nnnHUaMGMGTTz7Jxo0bCQkJ4eWXXyYlxQjbiIqKYuDAgfz2m4X69eHddyElxZzJi0lJsHQp1K4Nc+YU/PlLKpcnf1Kv2k9tT/up7ekxswc//vMjAK0rt2bxgMX42fxydKyRrUfy+c2fY7faSXWl0nd2X1bFrMqTOt2eIjpTV0RERERERIqUqKgorNaSN7UlNDQUh8NhdhkiIiIiIiIiIiIiIiJSCJUpA2vXQtmyUBT/Ky0oCPr2hVdeMbsSERERERERERERESlJtIKRiIiIiIiIiIiIiIiIiMkKYnG1sLAwRo4c6bs/fvx43/aDDz7IP//8w759+4iPj8dqtVK1alVat27ta3Pw4EHfdrNmzWjSpAnbt28nNjaWlJQUwsLCaNGiRZZrOXDgQLZqU/DK+UVHw8qVMGUKjBwJLhekpRVsDcHBUK4czJ5dNAJXABYvXsztt99OaGgo77zzDrfccgtlypShe/fu/PLLL/z444+0adPmnIFHLpcLu93Onj17CAwMpEqVKqxevZrnnnuOZcuW8cwzz2R5/Ujhdeb312KxsGvXLtatW0efPn3o1asXFStWBMDpdFKhQgXuuusuRo8ezYwZM7j33ntJT4dnnrHwzjtG4IrZ0tON28CB8MknMHUqlC9vdlXFm7/dP1+Ou3b/Wt/2hoMbOPLoEQAql6pMx6od+f7v77N1nDe7vsnDrR8GIC41jt5f9mbF3hV5VqfDpsVfRUREREREJP9FRETgcuVP+GlhFh0dbXYJIiIiIiIiIiIiIiIiUohVrgxr1kDr1hAXBx6P2RVlT1AQdOsGH30E5xiuLyIiIiIiIiIiIiKSb7SCkYiIiIiIiIiIiIiIiIjJypUrh9vtNu38fn5+NGrUiEaNGp3z8cTERBYtWpRlX0REBBEREec95oYNG9i3b1+2zp8RfiDnZrHA0KHQvTtMmAAffABeLyQk5O85g4IgIgJGj4ZBg8A/f/IH8tyKFSvo3r077du358knn6RLly7YbDYA2rRpg5+fH7/99ts5Q1cAX9vDhw9jsVhYsmQJkyZN4tChQ3zzzTfceOONBXYtkrdiY2MB43kQGRmJ1+vFYrFgtVoBKF26NAAJCQkcOACdO8OhQ4UjdOVMSUmwdCnUrg3z50P79mZXVHwF2gPz/Rz/fS8KDwy/aB8/mx+f9v6Uvg36AhATF0P3z7vzx/E/8rQ2P5tfnh5PRERERERE5Fzsdjv16tXjjz/+wOv1ml1OgXA4HLQoKinXIiIiIiIiIiIiIiIiYpratWHDBmjXDk6cAJfL7IouLCgI+vSBKVPg3yHaIiIiIiIiIiIiIiIFRsErIiIiIiIiIiIiIiIiIiYLCws7bwhEQVi1ahXVq1enfPnyBAUFYbPZSEtLIzY2lt27d7NhwwZSzkge2Lt3Lxs3bqRy5cqEhoYSEBCAx+MhISGBgwcPsmXLFvbs2ZOtczscDqKjo/Pr0oqVqCh45RV4/nn4+mtje+dOSE+HvMrtCQw0Ql26d4dHH4XWrY0QlqKkevXqvPvuu7Rs2ZLmzZsD4PF4sFqtXHbZZYSFhTF37lw2bdpEs2bNzuqf8Vo8evQoycnJPP7449SuXZsdO3ZQpUqVAr0WyVsZYVFxcXGA8b12Op04HA4AVq9eDUBKSiWaNYPYWC9ud+F8AaSnG7euXWHOHOjWzeyKiqdS/qVwe/M+GK1ddDsAygSW4eHWD2d5LCM8ZWzHsYzrNA6ATzZ/wuC5gwEIsAew+PbFdKzWEYBTKad47PvHKBNQxndcgF2xuziefPyS6gxyBF1SfxEREREREZHsatOmDbt27cLpdJpdSoEIDg7W5+IiIiIiIiIiIiIiIiKSLTVqwKZN0KEDHD4MZ0ztKFSCguC+++D114veHAQRERERERERERERKR4UvCIiIiIiIiIiIiIiIiJiMovFQoUKFTh48OBF227ZsoUtW7ZcsM348ePP2hcfH3/O/QDr169n/fr12SsWI5BiwYIF2W5/IRaLhaioqDw5Vknh5we33mrctm6FiRPhxx/hn38gIAA8HkhKuvhxrFYIDs4MbWnQAHr1grvvhvLl8/US8lXVqlW55557sNuN/w73er1YrVY8Hg+VKlWif//+vP322+zZs4dmzZr5QlkyZIQIuf/9wgwcOJApU6aYci2St6Kjo2nRogUzZ87kyiuv5KqrrvKFrrz55pt8+umn+Ps34fXX+5KYCB5P4Z/xl5wMN90En31m/Ct5q2Z4TdJcaXl+3DVD1pxz/2e/f8bWY1sv2DciOMIXugJGeMusPrPOajfo20FM2zLtkuq8IuKKS+ovIiIiIiIikl1RUVGUKlWK2NhYs0vJdw6Hg7Zt25oaxi4iIiIiIiIiIiIiIiJFS1QUbNsGo0fDlCmFK3zF39+Yl/DZZ3DddWZXIyIiIiIiIiIiIiIlmYJXRERERERERERERERERAqBqlWrZit4pbhxuVxUqFDB7DKKrMsvh/ffN7adTti+HTZtgrVr4aefIC4O0tMhLc0IWvHzMyY2RUXBlVdCq1bQvDlUqwbFaZ2/jNAVwLeAYUa4Sv369fF6vcyfP5++fftmCV3JaBcWFsatt97K4MGD6d+/f8EVLvmqQoUKPP/889x44408+OCD9O7dm8qVK7N161bef/99vN5q2O3rSEiw4fWaXW32paTAgAHw7bdw7bVmV1O82K12aoXXYseJHflyfJfHRVxqHFuPbuXzbZ8z9bep+XKe3PCz+dGxaseLNxQRERERERHJAxaLhXbt2rFo0SKcTqfZ5eQrr9fLFVco7FRERERERERERERERERyJjAQ3nkHbrsN+vaFkyfND2AJCoKePY05DaVLm1uLiIiIiIiIiIiIiIjF6y1Ky4WIiIiIiIiIiIiIiIiIFE9//PEH3333HWlpaWaXUqDKlCnDiBEjzC5DSpD9+/dTr149ypcvz9KlS6lTp06Wxz0ez1lhLFK8rFu3jrvvvpu9e/eSkpKCzWbDz68KDsdWEhKC8HjMrjB3goLghx+gTRuzKyle7v7ubj767SOzyyhwYf5hfNX3K66pcY3ZpYiIiIiIiEgJ4XQ6ee2114p18IrFYqFx48b07NnT7FJERERERERERERERESkCEtJgdGjYcoUSE2Fgl5FLiDAGLv86afQvXvBnltERERERERERERE5Hy0WoyIiIiIiIiIiIiIiIhIIRAVFYXb7Ta7jAIXHR1tdglSgng8HqKjo+nZsyfHjx/n5MmTvv0ZFLpS/LVt25bly5cza9Ys3nzzTb76ag51624mKanohq4AJCdDjx4QH292JcVLuyrtCHYEm11GgUt2JtMsspnZZYiIiIiIiEgJ4nA4aNGiBXa73exS8o3NZqNt27ZmlyEiIiIiIiIiIiIiIiJFXGAgvPMOrFhhBJ8EBBi3/BYaCqVLw6hRsGePQldEREREREREREREpHDRijEiIiIiIiIiIiIiIiIihUDp0qUJCwszu4wC5efnR6NGjcwuQ4ogr9d7zu2LyQhVqVmzJikpKXz22WdZ9kvJUaFCBa6//npGjhzJ8eM92bUrFJfL7KouXVISDBtmdhXFS7PIZlgtJe89okxgGcoEljG7DBERERERESlhOnfuTFBQkNll5AuHw0G7du0oV66c2aWIiIiIiIiIiIiIiIhIMdGyJcyfb4SgPPYYlCljhKPkJbvdCHpp3hymToVjx+CFF4wAFhERERERERERERGRwqTkrQwhIiIiIiIiIiIiIiIiUki1b98ePz8/s8soMP7+/lSvXt3sMqQI2bFjB3/++ScbNmwgNTUVAIvFku3wFY/HA8Add9xBaGgo27dv5/Tp0zkKb5HiZf9+GDnSCCwpDlJT4dtvYfFisyspPuqXr4/T4zS7jALXslJLs0sQERERERGREshut9OnTx/sdrvZpeS5UqVK0aFDB7PLEBERERERERERERERkWIoKgqeew6OHoVPPoErr4TgYCMwpVQpsFiyfyx/f6OPw2Ecd9Ag2LgRNmyAW24x9ouIiIiIiIiIiIiIFEYKXhEREREREREREREREREpJBo0aFBiAiDsdjtt2rTBkpMZPFKiPf7443Tr1o2mTZvSunVrOnbsyHvvvQeQ7eeR1Wr8F3mZMmW4/PLLWblyJSdPntTzsITyeuH22yEtzexK8lZyMgwYAPHxZldSPNitdvpc1gebxWZ2KQUmxC+EB1o8YHYZIiIiIiIiUkJVrlyZZs2aFavwlYxAGZut5Hy+ICIiIiIiIiIiIiIiIgXP4YCbboKVKyEhAXbsgKlT4dFHoVUrCA2FjP+ystvBajVCWex2I2SlZ0948UX47js4cQIOHoQPP4TLLjP3ukREREREREREREREsqP4zEQRERERERERERERERERKeIcDgdNmjRh48aNeDwes8vJrHYBMAABAABJREFUd40bNza7BCkCkpOTufXWW1myZAndunWjbt26HDx4kJkzZ7Jhwwb27dvHvffeS40aNbJ9zAoVKhAVFUXjxo2pVKlSPlYvhdmUKfDrr+BymV1J3ktKgmHDYMYMsyspHka1GcWcHXNIdiabXUqBCHYEc23Na80uQ0REREREREqwa665hh07dnD69GmzS7lkDoeDtm3bEhERYXYpIiIiIiIiIiIiIiIiUoJYLFC1qnG7+easj7ndkJZmhLD4+RltRURERERERERERESKOqvZBYiIiIiIiIiIiIiIiIhIplatWmG1Fu//xrNYLNSrV4/AwECzS5Ei4LPPPuP7779nzJgxTJkyhVdffZUZM2Ywa9Ys6tatyxtvvMFbb71FTExMto6XEWr08ccf8+uvv+JwOPKzfCmkUlNh1CgjoKQ4Sk2Fb76BrVvNrqR4aFyxMTXL1DS7jAIRaA/k4dYPY7UU799FREREREREpHCz2+306dMHu91udimXxGq1Urp0adq1aweA1+s1uSIRERERERERERERERERI3AlKAj8/RW6IiIiIiIiIiIiIiLFh1ZJEBERERERERERERERESlEwsPDqVSpEpZiPHvFZrPRtm1bs8uQIsDr9fLVV18RGBjIXXfdRbly5XC73QDccsstvPjii1x++eVMmTKFGTNmkJCQcN5jZfTLCDYKDg7O/wuQQuurr6C4r3OZng7/+5/ZVRQfY9qNIcQvxOwy8p3H6+GupneZXYaIiIiIiIgIlStXplevXkU2fMVisRAYGEhoaCjXXXcdHTt2pHv37kyZMoWUlBSzyxMRERERERERERERERERERERERERERERESlWFLwiIiIiIiIiIiIiIiIiUsj07NkTm81mdhn5wm63c8UVVxAZGWl2KVIEWCwWkpOTKVu2LBEREYARnOL9NzGjd+/ejBw5kjJlyvDRRx+xbt26LP2Tk5OZPHkyR48exWaz+cJXRF55BRITza4if7nd8MUXcPq02ZUUD7dcdgsWim8oGoDVYqVH3R6UCypndikiIiIiIiIiADRo0IDrrruuyIWvWCwWLBYLixYtYuDAgfz4448cOHCAdevWMXz4cPr37292iSIiIiIiIiIiIiIiIiIiIiIiIiIiIiIiIsWKgldERERERERERERERERECpnw8HCuuuoqHA6H2aXkOX9/f7p27Wp2GVJEuN1uHA4He/bsYd68eUDmooUZ4Ss33XQTAwYMYO/evcycORPA99hnn33GfffdR9u2bQGKbaCR5Mxvv8Hff5tdRcGwWuHTT82uonjwt/vzUKuHCLIHmV1KvvG3+fNk+yfNLkNEREREREQki6ZNm9KtW7ciE75itVpxu91MnjyZjRs30q9fP2bMmMHWrVvZvHkzjz76KAsXLuTJJ/U3uIiIiIiIiIiIiIiIiIiIiIiIiIiIiIiISF5R8IqIiIiIiIiIiIiIiIhIIdS6dWvKli2LxWIxu5Q843A4uOWWW/Dz8zO7FCkibDYbQ4cOBeDbb7/l4MGDvscywldCQ0MZMGAANWrUYPr06WzcuNH3uhkwYAAVK1akf//+ptQvhdObb0JamtlVFIykJHjtNfg3i0gu0dNXPk1ESITZZeSLQHsg9zS7hyaRTcwuRUREREREROQszZo1o1evXoU+rNxqtZKamspbb71F6dKlef3113nttde47bbbCAoKonr16owYMYJu3brx2WefsWPHDrNLFhERERERERERERERERERERERERERERERKRYUvCIiIiIiIiIiIiIiIiJSCFksFvr06YPNZjO7lDxht9u5/PLLqVatmtmlSBHTqVMnWrduzcKFC1m8eDFp/yZmeL1eX8BKw4YNufPOOwHYtGkTAGlpaQQFBbF7926ef/55c4qXQic+Hr76CtxusyspOLGxsGaN2VUUD/52f2b3mU2gPdDsUvJcuaByvHzNy2aXISIiIiIiInJeDRo0YMCAAYSEhGC3280u5ywOh4P09HTefvttmjRpwmuvvcYdd9xB5cqVAePzTLfbTfny5alXrx6xsbHFKnhdRERERERERERERERERERERERERERERETETApeERERERERERERERERESmkwsPDufrqq3E4HGaXcskCAgLo2rWr2WVIEVSpUiXuuece3G43b7/9NitXrgSMcCKv14vT6QSgbt26AMTHxwPg7+8PQGBg8QtIkNxbvRr8/MyuomAlJcH8+WZXUXw0i2rG8JbDCbIHmV1Kngm0BzKrzywC7AFmlyIiIiIiIiJyQVWqVOHBBx+kUaNGhSZ8xWazERAQQHh4OC+88AKVKlXiiSeeoFu3bgQEBJzVFuDgwYOkpKQQHx+P1+s1o2wREREREREREREREREREREREREREREREZFiRcErIiIiIiIiIiIiIiIiIoVYq1atqF+/fpEOX/H39+fOO+/Er6SlHUieueOOOxg0aBDbtm3j5ZdfZunSpYARvpLx2ti2bRsOh4MWLVpk6WuxWAq8Xim8fvnFCCIpSbxeWLXK7CqKl+c7P09ESITZZeSJQHsg9zS7h9aVW5tdioiIiIiIiEi2+Pn5ccMNNzBgwABCQkJMDWBxOBzUqVOHESNGsHr1agCeeuopXwh5RqiK1+v1fU75zTff8Pnnn9OiRQsaNWqkzy9FRERERERERERERERERERERERERERERETygIJXRERERERERERERERERAoxi8XCjTfeSPXq1U1dQC63HA4Hd955J+XLlze7FCnCbDYb//d//0e/fv1YvXo1Dz30EJ999hler5e0tDRmz57NZ599RqNGjahZs6ZvQUOR/1q5EtzunPcbONAIMMm45USjRjBtGuzdC6mpEBsLW7bABx9A2bJZ21apAu+8Azt2QGIiOJ1w7Bj8+CMMHpzzujNs3ZrzuuX8/O3+zO4zmyBHkNmlXBKbxUZESAQvX/Oy2aWIiIiIiIiI5FjVqlV58MEHadKkCXa7vUDDy/38/AgJCeHmm2+mb9++eDweli9fTuPGjRkwYACQGbZyZujK3LlzeeqppwAYMGAAAQEBBVaziIiIiIiIiIiIiIiIiIiIiIiIiIiIiIhIcWbxasUZERERERERERERERERkULP7XbzxRdfEBMTg9PpNLucbHE4HAwYMIAqVaqYXYoUE0ePHuXNN9/ktddeA6BRo0YA7N27l+DgYObNm0eTJk3MLFEKudKlIT4+5/0GDoRPPsm8/+9amRf1wAMwYQLYbOd+vGFD2L7d2K5SBX799ewwljNNnGgcM6cCA40wl6pVc95Xzu/rHV8z4OsBpLhSzC4lxyxYKBdUjk33bCI6LNrsckREREREREQuSWpqKps3b2bdunWkpaWRnp6e5+ew2WxYLBaqVKlC27ZtqVGjhi9Yxel0cvXVV5OYmMhPP/2Ev78/TqfTFwaTmJjI119/zYQJE9iyZQsjR47k9ddfB8gSzCIiIiIiIiIiIiIiIiIiIiIiIiIiIiIiIiK5o+AVERERERERERERERERkSLC4/HwzTffsHPnzkIfvuLv78/AgQOJjIw0uxQphj799FMWLVrEihUrqFmzJg0bNuTVV18lNDTU7NKkEDt8GKpXh7S0nPfNTfDKNdfAkiVgtRrnnDwZli+HhASoXBnatYMXXoC9e432zz8PTz9tbMfHw8iRcPAgDB8OPXsa+10uIzwmKSln9ZcqBR9/DDfdlLN+cnFTf5vK8IXDi1T4igULYQFh/DL0F2qXrW12OSIiIiIiIiJ5xuv18s8//7Bu3Tr27t2L3W7H6XTi8XhydTyHw4HFYsFisdCsWTNatmxJWFjYOdved999zJo1i8mTJ3PLLbf49m/fvp0ZM2bw2WefERsby5AhQxg5ciQ1a9ZU6IqIiIiIiIiIiIiIiIiIiIiIiIiIiIiIiEgeUfCKiIiIiIiIiIiIiIiISBHi9Xr58ccf+emnn3C5XGaXcxaHw0FISAj9+/enXLlyZpdToiUnJ3P48GEOHTrE3r17SUhIwOVy+Z43NpsNu91OcHAwVapUoVKlSkRFRZkaXuL1wrJl0KYNBAdfvH1SUhIOhwM/P7/8L06KvPnz4fbb4fTpnPfNTfDKL79AixbG9qBBMG3ahdu/844RsgLw1VfQp4+x3awZbNyY2S4sLOfXYLXCo4/CK6/krJ9kz5Rfp/DgogeLRPiK1WKldEBpVg9ezWXlLzO7HBEREREREZF8k5yczKFDh3yfjx45coT09HTsdjtgfNaeMZ0mI1zF6/XicrkICwsjOjqa6OhooqKiiIiIwGazXfB88fHxXHbZZfj7+3PHHXdwxRVXsGPHDqZPn87u3bupUqUKd911F3fccQfVqlXL78sXEREREREREREREREREREREREREREREREpUexmFyAiIiIiIiIiIiIiIiIi2WexWLj66qupX78+s2fPJjExsdAEsNjtdlq1akWnTp0uugid5L3U1FR+//13du7cyeHDh32LCDqdTjwez3n7nThxgn379uHn54fb7cZmsxEREUHNmjVp0qRJgQWxJCXB0KGwcyesWpW9PsHBwb7FEUUuZu9eSE8vmHNVqpQZupKSAhUqwO+/Q61aEBcHixfDM8/AwYOZfZYuzQxe6dLFCGs5cAAefDCzzXff5S44xuOBP/7I7dXIxdzV9C7CAsK485s7C3X4isPqoFxQOdbdtY5qpauZXY6IiIiIiIhIvgoKCqJWrVrUqlWLK6+8EjCCnI8ePUpqaipOpxOXy4XVasVut2O32wkLC6NChQq+cJacCAsL47vvvuO+++7jpZdeyvK5/R133MGtt95Ku3btKFWqVJ5do4iIiIiIiIiIiIiIiIiIiIiIiIiIiIiIiBgsXq1CIyIiIiIiIiIiIiIiIlIkuVwuli9fzi+//GJq+IrD4SAkJIS+fftSsWJF0+ooqY4cOcL69ev5448/sFgsOJ3OPDluxuKC1atXp23btlStWhWLxZInx/6v3buhd29o1gzefx8CA/PlNFLCvf46PPEE5ObtcuBA+OSTzPsXeyl07w4LFly4zZEj0Lo1xMRk7nvoISOQpWzZrG3T0oz6/+//IDU1R6X7XH01/PBD7vpK9qzZt4Y+s/sQnxpf6AJYgh3BtKnchs9u+n/27ju8qvrw4/j7rgzCBgFBGYKAIiIgiOCqVFr3Qpyt4N7aFrcWx0/rqtpa98JRFNwibq0VUKZKFVAEZC/ZIwnJvff8/rglQBGFkOSQ8H49z30463u+n5PA7dNc8/08T8PqDcOOI0mSJElSlTVr1iy+//57xowZQ61atejSpQtd1jX0SpIkSZIkSZIkSZIkSZIkSZIkqVzEww4gSZIkSZIkSZIkqXTi8TiHHXYY7dq146WXXiI/P5+ioqIKnR9gv/3245BDDiEWi1XY3Du6VCrFxIkTGTlyJMuWLSOZTBIEQZnOsa7M5/vvv2fmzJnk5ubSvXt39tlnH7KysspsnmHDoF8/uOkmuPDCXy60kEqroABSqYqZq3btjffnzoU//Smz/de/QpMm0KgR3HEHnHrq+uvmzMlc+7/FK9nZ0KcPvPsujBhRukz5+aUbpy13QNMDmHrpVP743h957j/PbRflK4logux4Ng8d8RBn7H1GuRVoSZIkSZKkjF133ZWmTZvSs2fPkmNBEPzi/ydPpVL+jF2SJEmSJEmSJEmSJEmSJEmSJKmULF6RJEmSJEmSJEmSKrnGjRtz2WWXMXXqVEaOHMncuXMJgoBUOTUMZGVlEYvF6Nq1K/vuuy/Vq1cvl3n00xYsWMCQIUNYvXo1xcXFFTJnUVERRUVFfPjhh/z73//mhBNOoGXLltt0z3Qabr0VHn8cXn8duncvm6zS5qRSUMb9RJtVWLjx/q23wuDBme3ateGRRzLbRxyx/ppTToEXXshsT5kCvXvD1KmZPwcOhN13h3fegTZtYN68rc/03y4llbO8rDwePfpRTmt/Gqe8fAor1q4IrYAlL5FHt1268dzxz7FzjZ1DySBJkiRJ0o5mw4KVtWvXkp2dvdnSlQ0LWWKxGAUFBUycOJGioiJyc3PZe++9LWORJEmSJEmSJEmSJEmSJEmSJEnaAhavSJIkSZIkSZIkSVVAJBJh9913Z/fdd2fZsmWMHTuW8ePHA5nSjG0Vj2c+WmzUqBE9evSgdevWRKPRbb6vtlwqleKTTz5h1KhRJENqUCguLqa4uJjBgwezxx57cMQRR5Cdnb3V91m2DH73O1ixAsaNg0aNyiGs9D9yciAWyxSwlLeZMzfe/+GHn96uXh0ikUwhzEUXrT/+0EPw9deZ7eeegz/8ATp2zFx/1FHw2GNbnyk3d+vHqPQObn4wUy+bSv/3+zNwwkCikSj5xfkVMneNrBokYgnu/839nLH3GZtd3FWSJEmSJJWv7OxsCgoKeOGFFzjttNPIyckpObdh6cqECRP44IMPeOihh5gxYwaQ+Zn8/vvvz6mnnsoFF1wQRnxJkiRJkiRJkiRJkiRJkiRJkqRKw+IVSZIkSZIkSZIkqYqpU6cOvXr14tBDD+X7779n9uzZzJw5kx9//BHIlLT8XBlLPB4nFotRXFxMjRo1aNy4Mc2aNaNVq1bUq1evoh5DG1iwYAFDhgxh9erVoZWubKi4uJiJEycydepUTjjhBFq2bLnFY//zHzjhBDjySLjnHkgkyjGotIGKLF75z38yBUN16mT2mzdff27D7TlzMqUrADvttP54zZob32/D/Vq1SpepWrXSjVPp5WXl8fBRD3Nbz9t46sunuPfze1lVtIrVRavLfK5ENEE8GqdDow5c3eNqjmp9FPGo/1mQJEmSJElhCYKA/Px8WrZsyaJFiwA466yzSs5HIhEKCgp44403eOaZZ3jvvfdo1aoVF154IQcddBALFy7kqaee4pprrmHGjBnccccdYT2KJEmSJEmSJEmSJEmSJEmSJEnSds8VFiRJkiRJkiRJkqQqKh6Ps8cee7DHHnsAmYXeli9fzvz585k3bx4FBQUUFRVRXFxMNBolKyuLrKws6tWrR+PGjWnYsCFZWVkhP4U+++wz/vWvf20XhSsbSqVS5OfnM3jwYPbee2+OPPJIIpHIz44ZNAguvxzuvx9OP71ickrr1K6dKfr5md6prTZgANx0U2Z74EDo1y+zXVwMjz4K11yT2b/hBli+fP32OoMGrd+eMAHats1s/+EPsGgRTJ8OJ54IG3YbjR1buqz2ZoWnbm5d+nfvzx/3/yMfTv+Qu0bexchZI8mKZ7GmaA2poHRtQNmxbLLj2STTSc7scCaX73c5beq3KeP0kiRJkiSpNCKRCHl5efTt25fBgwdz5JFHbnS+oKCAIUOG8I9//IPx48ez66670rt3b2644Qaq/bdB9+ijj+avf/0rd911Fx07duTkk08O41EkSZIkSZIkSZIkSZIkSZIkSZK2e5EgCIKwQ0iSJEmSJEmSJEmSNhYEAR9++CFjx46luLg47Dg/K5FI0LJlS3r37k0sFtvkfHExXHUVvPkmvPoqdOgQQkjt8L78Eg4+GFat2vqxZ56ZKVZZZ13H0OaKVwBycuDDD6FHj5++56hR0LMn5Odn9tu2hZEjoW7dzed4+WU46aStz5+bC/fcAxddtPVjVT4Wrl7I2HljGT1nNJ/O/JQJCyewNrWWrFgW6SBd8ooQIRqJEo1EiUQiFBQX0DCvIfs22ZeDmx3Mvo33pfPOnclN5Ib9SJIkSZIk6RekUqmSn58OHz6cs846i2nTpgHQuHFj1qxZQ5MmTbj55ps58sgjycnJYeLEiVxxxRXMmTOHDz/8kCZNmoT5CJIkSZIkSZIkSZIkSZIkSZIkSduleNgBJEmSJEmSJEmSJEkbC4KAYcOG8Z///Ge7L10BKC4uZtq0afzzn//k9NNP36h8ZeFC6NMH8vJg3DioUyfEoNqhtWsHhYUVN19hYaZY5bLL4LTToHXrTGHLd9/Biy/CffdBUdH667/9FvbZB/r3z4xr3hyys2HFCvj6axg0CJ58snRZEgno3LksnkplpWH1hhzV+iiOan1UybH5q+bz5YIvWVawjIJkAYXJQmKRGDnxHHLiOexaa1f2abQP1bOqh5hckiRJkiSVxoalK9OnT+f3v/89M2fOpGfPntx55500atSIOXPmcPHFF3PZZZeRlZXF0UcfTbt27Tj++OO5++67+fLLLy1ekSRJkiRJkiRJkiRJkiRJkiRJ+gmRIAiCsENIkiRJkiRJkiRJktZ7//33GTduXKUoXdlQPB6nRYsWnHLKKUSjUUaNgpNOgn79YMAA2KCPRQpF69bw/fdhp6h48TisXAm5uWEnkSRJkiRJ0qBBgzjjjDPo06cPAwcOJCcnp+Tc4sWLadOmDb/97W956qmnyM7OBuCmm27irLPOomnTpmHFliRJkiRJkiRJkiRJkiRJkiRJ2m5ZvCJJkiRJkiRJkiRJ25Hhw4czfPjwSle6sk4ikaBt27YsXHg8AwZEePJJOProsFNJGWeeCc8+G3aKite8OfzwQ9gpJEmSJEmSdmxBEBCJRDjppJMYOnQoY8eOpX379qRSKWKxGGvXriU7O5ujjz6aDz74gO+++45mzZptNFaSJEmSJEmSJEmSJEmSJEmSJEmbioYdQJIkSZIkSZIkSZKUMXPmzEpdugJQXFzMhAnfMmzYl4wcaemKti8HHgjVqoWdouLtt1/YCSRJkiRJkrRO48aNyc3NpX79+gBEIhGCICA7OxuAZDJJNBqlqKjoZ+8TBEG5Z5UkSZIkSZIkSZIkSZIkSZIkSaoMLF6RJEmSJEmSJEmSpO1AUVERL7/8cqUuXVknGi2me/d3adhwZdhRpI106xZ2gopXrRocemjYKSRJkiRJkhSJRIBM8Up+fj7Dhg0DIBqNEolEKCgo4LnnnuP9998nOzubvLy8knKVdWMBFixYsMkxSZIkSZIkSZIkSZIkSZIkSZKkHZnFK5IkSZIkSZIkSZK0HXj//fcpLCwMO0aZSaVSvPLKKyULA0rbg3btYJddwk5RsdJp6NMn7BSSJEmSJEla5+KLL6ZRo0Y89NBDvPLKKwDMmDGDF198kb/97W9kZWVx44030rhxYyKRSMnPWD/++GPOOOMMOnfuzCmnnMKgQYPCfAxJkiRJkiRJkiRJkiRJkiRJkqTtRiRwlRtJkiRJkiRJkiRJCtXMmTN5/vnnSSaTYUcpU4lEgt/+9rd06tQp7ChSiaeegssugzVrwk5S/mIxOOUUeP75sJNIkiRJkiRpQ6NGjeKoo45i+fLl7L333vz444+sXLmSZDLJqaeeyjXXXEOrVq1Krp85cyZHHnkkkydPpkGDBhQVFZGfn8+FF17IvffeG+KTSJIkSZIkSZIkSZIkSZIkSZIkhS8adgBJkiRJkiRJkiRJ2pEVFRXx8ssvV7nSFYDi4mLeffddVq5cGXYUqcQpp4SdoOJkZ8Mf/xh2CkmSJEmSJP2vbt268corr3D++eezdOlSFi9eTI8ePbj55psZMGDARqUrAP/85z+ZNGkSl19+OePGjWPy5Mn8/ve/58EHH+TBBx8M6SkkSZIkSZIkSZIkSZIkSZIkSZK2D5EgCIKwQ0iSJEmSJEmSJEnSjurTTz9l+PDhVbJ4BSASibDnnnvSu3fvsKNIJS6+GB5/HIqLw05Svtq1g2++CTuFJEmSJEmSfs6iRYsoKCigadOmpNNpYrEYK1eu5PvvvyeZTNKsWTPefPNNLrjgAubMmUPjxo0BmDp1Kv379+fLL7/k/fffp02bNiE/iSRJkiRJkiRJkiRJkiRJkiRJUjiiYQeQJEmSJEmSJEmSpB1VOp1m9OjRVbZ0BSAIAr777jsKCgrCjiKVuPxyiMfDTlG+qleHq64KO4UkSZIkSZJ+SYMGDWjWrBmRSIRYLMbEiRM577zz6NWrFwcffDC77747H330EQDDhw8vGdeqVSuOPvpoFi5cyGeffRZWfEmSJEmSJEmSJEmSJEmSJEmSpNBZvCJJkiRJkiRJkiRJIZk6dWqVLl3Z0Jdffhl2BKlE69Zw0EFVu3wlNxf69Ak7hSRJkiRJkrZUEAQUFhZy7733MmTIEJo1a8btt9/O7bffTuvWrQF44YUXmDx5csmY5s2bU1RUxPTp08OKLUmSJEmSJEmSJEmSJEmSJEmSFLoqvISIJEmSJEmSJEmSJG3fRo4cSVFRUdgxyl0ymeTzzz9n//33JxKJhB1HAuDpp6FNG1i1KuwkZS83F154AXJywk4iSZIkSZKkLRWJRJg2bRqvvfYaO++8M/fffz/7778/iUQCgCZNmnDRRRcRiUS48MILady4MXfddRdASTGLJEmSJEmSJEmSJEmSJEmSJEnSjsjiFUmSJEmSJEmSJEkKwdKlS5k3b17YMSpMUVER06dPp2XLlmFHkQDYeWf4xz/gootgzZqw05SdnBw4+WTo2TPsJJIkSZIkSdpaK1asYPny5Rx44IEcdNBBAARBAMAFF1zAu+++y9ChQ/nwww8BWLNmDfvvvz8HHHBAaJklSZIkSZIkSZIkSZIkSZIkSZLCZvGKJEmSJEmSJEmSJIVgzJgxpNPpsGNUmKKiIkaOHGnxirYrv/sdPPMMfPopJJNhpykbNWvC3/8edgpJkiRJkiSVRiKRoEGDBhQUFGx0PJ1OE4vFqF27Nscccwx9+vQhPz+f4uJiTj75ZGrXrl1y7ejRo9lpp53YbbfdKji9JEmSJEmSJEmSJEmSJEmSJElSOCxekSRJkiRJkiRJkqQQTJ48eYcqXgGYOXMm6XSaaDQadhQJgEgEnn8e2rSBVavCTrPtcnNh0CCoUSPsJJIkSZIkSSqNfffdl86dO/PFF1/w/vvv06tXLwBisRgAP/zwA3PmzGHgwIHUrFmzZFwqlSIWi7F48WL++te/MnbsWL799luys7NDeQ5JkiRJkiRJkiRJkiRJkiRJkqSK5Go2kiRJkiRJkiRJklTBioqKWL16ddgxKlw8HufHH38MO4a0kZ13hkcegWrVwk6ybapVgzPOgJ49w04iSZIkSZKk0opEItx7770sX76c2267jY8//phIJMLq1au59NJLGT58OLvuuusm49YVs9SvX58+ffqwYsUKjjvuuApOL0mSJEmSJEmSJEmSJEmSJEmSFI5IEARB2CEkSZIkSZIkSZIkaUcya9YsBg0axNq1a3/2ug4dOmy0ON7NN9+8yTUDBgwo2X799deZMGHCz96zYcOGdOvWjZ133pkaNWqQnZ1NKpVi+fLlzJgxg88++4wVK1ZsNObMM8+kefPmm73npEmTeOmll352XoCsrCx++9vf0rFjx1+8Vqpot98Ot90G+flhJ9l6ublwyCHw5psQj4edRpIkSZIkSdvqpZdeol+/fsRiMdq3b8/cuXOZOXMm9evXZ8iQIRxyyCGbjAmCgEgkQmFhIQ8//DB/+tOfuOaaa7j99tsr/gEkSZIkSZIkSZIkSZIkSZIkSZIqkMttSJIkSZIkSZIkSVIFmz9/PqlUKpS5GzVqxD777LPRsVgsRoMGDWjQoAHt27fnscceY/ny5WU+d1FREbNnz7Z4Rdul666DpUvhkUdgzZqw02y5nBzo3Blee83SFUmSJEmSpKripJNOIp1O889//pO33noLgIMOOogbb7yRQw45pKRkZUORSIQgCMjJyeG0005j2rRp3HHHHXTp0oXjjz8+jMeQJEmSJEmSJEmSJEmSJEmSJEmqEC65IUmSJEmSJEmSJEkVbObMmSSTyVDmLigo4Msvv2TmzJmsWrWKaDTK7rvvTteuXQHIzc2lU6dOfPzxxz85/qmnntrkWH5+/hbPP3v27NIFlyrA3XdDNAoPPghb8dc6NNWqwX77wbBhkJ0ddhpJkiRJkiSVpZNPPpkTTzyRH374gfz8fDp06FBy7n9LVzY8HgQBDRs25Pzzz2f69OmcdtppTJ48mebNm//inEEQkE6nSSaTpNNp4vE48Xh8s/NJkiRJkiRJkiRJkiRJkiRJkiRtDyxekSRJkiRJkiRJkqQKNnfu3NDmnjJlClOmTNno2NSpU2natCmNGjUCIPtnGhy2tThl6dKlpNNpotHoNt1HKg+RCNx1F9SrB7fcsn2Xr1SrBocdBi+9BIlE2GkkSZIkSZJUHuLxOLvvvnvJ/pb8bHVdSUr79u258sorGT16NMcffzxffvnlRtetWbOG+fPnM3fuXGbOnMmCBQsoKCggEomUzJFOpwmCgHg8Tv369WnWrBm77LILjRs3pk6dOhaySJIkSZIkSZIkSZIkSZIkSZKk7YLFK5IkSZIkSZIkSZJUwVavXh12hBLZ2dm0atWK+vXrlxybOnXqZq+//PLLqVGjBkVFRcyfP5/x48czadKkLZ4vFouxevVqatasuU25pfJ09dXQti307ZspXykqCjvRepEI5OTAddfBNddALBZ2IkmSJEmSJFWU/y1d+d8ilvz8fBKJBEOHDuW7777j7bffZtmyZSxbtoyrr76ayy+/nM8//5xp06ZRVFREPB6nuLiYdDpdco8gCEilUhvNk0wmWbBgAQsWLODLL78kCAKCIKBRo0Z069aNtm3bEvMHVZIkSZIkSZIkSZIkSZIkSZIkKSQWr0iSJEmSJEmSJElSBQqCYKNF7LbGgAEDyizHySefTNu2bTc6tmLFCkaMGMH333+/2XG1a9cGIDc3l912243ddtuNUaNG8d57723RvJFIhGQyWercUkU59liYOhXOOQfefz9TwBK2atWgRQsYMgT23DPsNJIkSZIkSapIQRAQiURIpVIlJSfRaJRVq1axdOlSRo4cyVtvvcX333/P+PHjS863bt2aPn36kJ2dzcCBA0kmkwRBALBJwcqWKNqgpXjOnDm8+eabDB06lC5dutClSxdLtyVJkiRJkiRJkiRJkiRJkiRJUoWzeEWSJEmSJEmSJEmSKlA6nSYSiZQsbLe9icc3/Rh5zZo1jB8/nlmzZrFq1Spq1arF/vvvT4MGDQDo1q0bX3/9NfPmzfvF+1u8osqkXj147TV4/XXo2xcKCmCDdSUrTCQCOTlw3XVw9dXwE/9MJUmSJEmSVMVFIhEAYrEY+fn5fPbZZ0yfPp2nnnqKxYsXM336dACaNWvGfvvtx+mnn05WVhaLFy8mEolsVJhSltbd9/PPP+fzzz+nefPm/OpXv6JJkyblMp8kSZIkSZIkSZIkSZIkSZIkSdL/cikOSZIkSZIkSZIkSapA21K88tRTT21y7KyzzipVjo8++ojPP/+cnJwcmjdvTteuXalVqxa/+c1vSCQSDB8+vOTal19+eZPxU6ZM4bLLLiM7OxuANm3abFHxCkAqlSpVZiksxx0H06bBpZfCq69CNJopYSlviUSmZKVjR3j8cdhzz/KfU5IkSZIkSduvf/3rXwwePJjPPvuM77//nrVr1wLQqVMn+vTpw9FHH02XLl1YuXIlH374IclkssJ+HrtunmnTpjFz5kw6derEr3/9axKJRIXML0mSJEmSJEmSJEmSJEmSJEmSdlwWr0iSJEmSJEmSJElSBYrFYqTT6VKNnT17dpnlWLx4ccn2lClTSCaTHHjggQB07tx5o+KVn5Kfn8+SJUto3LgxAHl5eVs0bxAELrSnSqlePRg0CH78MVOCcv/9UFgIq1aV/Vzr/jmdeSZcfjm0br3pNel0mh9++IGsrCx23XXXsg8hSZIkSZKk7U67du146aWXWLZsGT169KBnz5506NCBo446iuLiYoIg4PXXX2fmzJkUFxeHljOZTPLFF1/w7bff0rt3b39+JUmSJEmSJEmSJEmSJEmSJEmSypXFK5IkSZIkSZIkSZJUgaLRKJFIhCAIQpk/Ho+TTCY3Ob5hntzc3JLt6tWrE41GWbly5UbXV6tWjXr16pXsr169eovmD4KAeNyPqlV57bQTXHcdXH01vPce3HUXfP455OZCfj6UZj3LaDQgFisgEsmhadMo11wDp54K1aptfszSpUu5+uqrWbBgASNGjCj9A0mSJEmSJKnSaNCgAaNHj2bOnDkccsghG52bMmUKQ4cOpbi4uNTl32UpmUyycuVKnn32WTp16sSvf/1rS7klSZIkSZIkSZIkSZIkSZIkSVK5cDUbSZIkSZIkSZIkSapgiUSCoqKicrt/rVq1uOKKK0r2b7755pLtSy+9lB9++IFZs2axYsUKotEozZo1o1u3biXXzJ07t2S7Xr16nHHGGXz77bdMnTqVFStWUKtWLbp37052djYA6XSaSZMmbVG2dDpdMk6qzGIxOOKIzGvJEvjiCxg3Dj75BL78ElasyJSxAARB5hWJZF4ARUUQj0P79nDQQRG6dq1G586w667rr/k5tWrVolmzZrz66qusWrWKGjVqlNuzSpIkSZIkafvRqlUrWrVqBUAqlSISiTB06FAmTpxIcWlagctZMpnkiy++4Pvvv+ess86ievXqYUeSJEmSJEmSJEmSJEmSJEmSJElVjMUrkiRJkiRJkiRJklTB6tWrx/z580OZOysriw4dOtChQ4efPL969WreeeedjY7F43H22msv9tprr02uD4KAjz76iEWLFm3R/IlEgtx1bRRSFVGvHhx2WOZ17bWZY0uWwMSJsHo1FBZmXllZkJOTKWTZffeNS1aCICCdThOJxH5xviAISCQS9OzZkwcffJBnn32Wiy++uByfUJIkSZIkSdurIUOGMH369O2ydGWdZDLJihUrePTRRzn77LOpXbt22JEkSZIkSZIkSZIkSZIkSZIkSVIVYvGKJEmSJEmSJEmSJFWwZs2ahVa88umnn9KiRQt22mknqlWrRiwWY+3atSxZsoSpU6cyduxYCgoKSq6fN28eb7zxBrvvvjsNGzYkLy+PRCLB6tWrmT17NmPGjGH27NlbPH+jRo3K47Gk7U69enDQQVt+fSQSIRb75dKVDbVv35799tuPJ5980uIVSZIkSZKkHUwqlWLQoEHMmjWLZDIZdpxflE6nWbNmDY899hjnnnsuderUCTuSJEmSJEmSJEmSJEmSJEmSJEmqIiJBEARhh5AkSZIkSZIkSZKkHck333zD0KFDKSoqCjtKhYpGoxx44IEccsghYUeRtkvr/hOOSCSy0XYqlSopZUmlUkSjUSKRCMlkkjvvvJMbb7yR2bNn06RJk9CyS5IkSZIkqeKk02mGDBnC9OnTKS4uDjvOVolEIuTl5XHeeedRo0aNsONIkiRJkiRJkiRJkiRJkiRJkqQqIBp2AEmSJEmSJEmSJEna0TRu3LikVGFHkkgkLIaQfkYkEikpVNlwe13pCkAsFiMSiQAQj8c5+OCDqV69Ok899VRYsSVJkiRJklTBhg0bVilLVyBTPpyfn8+TTz5JYWFh2HEkSZIkSZIkSZIkSZIkSZIkSVIVEA87gCRJkiRJkiRJkiTtaOrUqbNDFq8kk0kaN24cdgxpu5VKpTj88MPJyspit912Y+nSpdSpU4cmTZrw448/0rRpU/Ly8li+fDm777472dnZTJ06ld12243Bgwdz4403hv0IkiRJkiRJKmffffcdX3/9daUsXVknnU6zevVqhg0bxoknnhh2HEmSJEmSJEmSJEmSJEmSJEmSVMlZvCJJkiRJkiRJkiRJFSwSidCoUSPmzJkTdpQKlZ2dTV5eXtgxpO1WLBZj5cqVjBkzhkgkskUFTdFolEgkQiqVYtKkSey5554VkFSSJEmSJElhKCgo4PXXX6/UpSvrpFIpvvvuO6ZOnUqrVq3CjiNJkiRJkiRJkiRJkiRJkiRJkioxi1ckSZIkSZIkSZIkKQRdu3Zl0aJFFBUVhR2lQsRiMTp37hx2DGm79/rrr7N48WImT55MVlYW8XicqVOnUqtWLVatWsXMmTOpX78+Cxcu5Mcff6Ru3brMmjWLOXPm8OOPP4YdX5IkSZIkSeVo6NChVaJ0ZZ3i4mJeffVVLrvsMnJycsKOI0mSJEmSJEmSJEmSJEmSJEmSKimLVyRJkiRJkiRJkiQpBHvssQfDhg0LO0aF6tKlS9gRpO1eo0aNaNSoEXvttdcm54IgIBKJAJBKpYjFYkBmgcpEIlGhOSVJkiRJklSxvvvuO6ZOnUoqlQo7SpkqLi5m2LBhnHjiiWFHkSRJkiRJkiRJkiRJkiRJkiRJlVQ07ACSJEmSJEmSJEmStCOKx+N07ty5pDihqmvRogU1atQIO4ZUqaTT6Y22I5EIQRCQTqeJxWIl24lEglQqRVFRUYhpJUmSJEmSVF4KCgp4/fXXKS4uDjtKmUsmkyWlMpIkSZIkSZIkSZIkSZIkSZIkSaVh8YokSZIkSZIkSZIkhaR16y6kUmGnKH9ZWVl079497BhSpRONRjfZjkQiG20HQUAymSQWi5GVlRVKTkmSJEmSJJWvMWPGkEwmw45RboqLi3n33XfDjiFJkiRJkiRJkiRJkiRJkiRJkiopi1ckSZIkSZIkSZIkqYItWgTXXgudOtWmoGDXsOOUu5ycHJo3bx52DKlKSf23tSkWixGPxyksLOTZZ5/lmGOOCTmZJEmSJEmSylI6nWb06NFVungFYOXKlcydOzfsGJIkSZIkSZIkSZIkSZIkSZIkqRKyeEWSJEmSJEmSJEmSKsjcuXDFFdC2LaxcCV98ARdeeAjxeDzsaOUmkUhw8MEHE4lEwo4iVUpBEPzk8VgsBsBbb73FcccdR/Xq1enbty9vvfUW7733XkVGlCRJkiRJUjmaMmVKSQlvVZZMJvn888/DjiFJkiRJkiRJkiRJkiRJkiRJkiohi1ckSZIkSZIkSZIkqZxNnw7nnw/t20MsBt98Aw8+CM2aQbNmzWjXrl2VLF+JRCI0aNCAjh07hh1FqrQ2V1r04Ycfsttuu3HMMccwdOhQOnfuzPnnn8+uu+7Kgw8+WMEpJUmSJEmSVF5GjhxJUVFR2DHKXRAEfPfddxQUFIQdRZIkSZIkSZIkSZIkSZIkSZIkVTIWr0iSJEmSJEmSJElSOZk8GX7/e+jaFXbaCaZMgb/+FRo33vi6ww8/nKysrHBClqN4PE7v3r03Wxwh6ecVFRXx9ttvM2zYsJJjQRAA0KZNG44++mii0SgPPPAAI0aM4OGHH+a0007jnXfeobi4OKzYkiRJkiRJKiNLlixhwYIFYceoUF9++WXYESRJkiRJkiRJkiRJkiRJkiRJUiVj8YokSZIkSZIkSZIk/Yx1JQdb46uvoE8fOOQQaNMGpk6F//s/qF//p6/Pzs7mxBNPJB6Pb1PW7UkikeCwww6jdu3aYUeRKq05c+bwl7/8hSFDhgCQSqVKiox23XVXrrrqKgDWrFlDLBYDoFOnTgRBwAsvvBBOaEmSJEmSJJWZMWPGkE6nw45RYZLJJJ9//nmpfi4vSZIkSZIkSZIkSZIkSZIkSZJ2XBavSJIkSZIkSZIkSdJ/jRkzhr/85S889NBDPPvsswRBUFJysCVGjYKjj4YjjoBu3WDaNLj+etiS7pHddtuNdu3aVYnylUgkQoMGDdh3333DjiJVarVr12bJkiUsXLgQoKRcBSCdTtOkSRN69uzJoEGD+P777wHo2LEjnTt35vHHHw8lsyRJkiRJksrO1KlTd6jiFYDCwkJWrVoVdgxJkiRJkiRJkiRJkiRJkiRJklSJVP4VeyRJkiRJkiRJkiRpGw0fPpzrr7+e0aNHE4vFWLt2LUEQ8Omnn3L99dfTokWLXyxhKSiA++/PlK689BLk5Gx9jsMPP5xp06axZs0agiAo/QOFLJFI0Lt3760qrZG0qbp167LLLruwdOlSpk2bRsuWLUvei9a9Rxx44IHce++9FBUVAdCiRQt69erFbbfdxtKlS6lbt26YjyBJkiRJkqRSSqVSLF++/Bev69ChA8cdd1zJ/s0337zJNQMGDCjZfv3115kwYcJWZdl333058sgjS/ZnzJjBM888s9E1Z555Js2bN9/sPSZNmsRLL730i3PFYjHmz59PzZo1tyqjJEmSJEmSJEmSJEmSJEmSJEnacUXDDiBJkiRJkiRJkiRJYRo8eDCnnHIKS5cu5aabbuKNN97gpZde4sADD2TQoEGMHDkS4BdLRHJyYNAguPDC0pWuAGRnZ3PWWWeRnZ1duhtsBxKJBGeccQa1a9cOO4pUJRx99NF88803JYthptNpILMAZRDAl1/+yLJlB/Hgg4054ABo1izGAw/cSDS6kl12qUXdutCoEbRqBaecAg8+CKNGZcqiJEmSJEmStP1atGgR8Xg87BjUrVuXww47rMLmKyoqYu7cuRU2nyRJkiRJkiRJkiRJkiRJkiRJqvzC/w0MSZIkSZIkSZIkSQpBEATMnTuXW2+9lezsbB599FG6du1KIpEAMou7DR8+nLVr15Zc/3PlK5FI5rWt6tSpQ79+/XjqqadK5q4s4vE4J598MrvuumvYUaQq47TTTuOaa67h2Wef5YgjjqCoKIdnn4UXXwz48ssUBQV3EokU8fjjNfhvJwuQBWRRULC+YGXhQpg2Dd58ExIJyM+HXXaBAw6ACy6A7t3L5j1MkiRJkiRJZWP+/PkEQRBqhkgkwvHHH09WVhbFxcUlPz//JU899dQmx/Lz87dobBAEzJw5c6tySpIkSZIkSZIkSZIkSZIkSZKkHZvFK5IkSZIkSZIkSZKqvJ8qTYlEInz99ddMmjSJyy67jB49emx0ftmyZTRo0IA99tij5PqKstNOO9G3b1+eeeYZCgsLK2zebZFIJOjTpw8tW7YMO4pUpdSrV4++ffvy0EMj2Guvscye3Z1YDAoKYmT+s484kMOWrsG5YRnLjBkwcya89ho0aABXXQVnnAHVq5fPs0iSJEmSJGnLzZo1i+Li4lAzHHjggeyyyy4sX76cyZMns//++2/RuNmzZ2/TvAsXLvzFMnRJkiRJkiRJkiRJkiRJkiRJkqR1LF6RJEmSJEmSJEmSVOVtbnG2pUuXkp2dTX5+PsuXL6d27dosWbKETz/9lDvuuIMWLVpQq1YtFi9eTP369Ss0b82aNenYsSNjx44llUoRbGmrQgiysrI4/fTTadq0adhRpCollYIhQ+Djj+8lFoNp06JArEznCAJYswZ++AH694c//jFTvtK/P7RuXaZTSZIkSZIkaSvMmTMn1Pl33nlnDjroINLpNK+99hotWrTY4rGXX345NWrUoKioiPnz5zN+/HgmTZq0xeNTqRSrVq2iZs2apYkuSZIkSZIkSZIkSZIkSZIkSZJ2MBavSJIkSZIkSZIkSaqSUqkUjz/+OOPGjaN27drsvPPOnHzyyeyyyy4l1+y999507NiRgQMHsmTJEvbcc0+mTZvGBx98wJIlS9hpp53o2LEje+yxB1dccQX9+vUjCILNFrmUlYcffphnnnmGMWPGUKNGDY4//nh23XVX4vHt6yPeRCJBrVq16NOnDzvttFPYcaQqZcoU6NMHpk6FNWuyK2TONWsyfz79NDz/PFx7bea1nb31SJIkSZIk7RDy8/NLNW7AgAHbPHc8HueEE04gFosxcuRIZs2atVXFK7Vr1wYgNzeX3Xbbjd12241Ro0bx3nvvbdH4WCzGmjVrLF6RJEmSJEmSJEmSJEmSJEmSJElbxKUxJEmSJEmSJEmSJFUpyWSShx56iFtvvZVVq1YRjUYpLCwE4M033+T++++nY8eOALRv35577rmH6667jhEjRvDuu+9SUFBAv379uOiii1i1ahUffPAB9957L2effTZdu3alXbt25Vq+MnjwYP70pz/RuHFjfve731G/fn3effddJkyYwOGHH04ikSAajZbL3FsjHo/To0cPDjzwwO0ij1RVpFJw770wYACsXQvpdMVnSCYzrzvvhBdegJdegnbtKj6HJEmSJEnSjiyZTIY292GHHUb9+vVZsGABH3/88RaNWbNmDePHj2fWrFmsWrWKWrVqsf/++9OgQQMAunXrxtdff828efO26H7FxcWlzi9JkiRJkiRJkiRJkiRJkiRJknYsFq9IkiRJkiRJkiRJqjIWLFjArbfeyuDBgzn44IPp3bs3e++9N5FIhAsvvJDhw4fzyCOPcMcdd1CnTh2CIKB79+58+OGHzJs3j1NPPZVzzjmHfv36ldzzkEMOoaioiL/+9a/ce++9PPnkk+X6DP3792f//ffngQceYM899wTgL3/5C6+88gqvvvoqNWvWpFGjRmRlZZVrjs1JJBLUqlWLk046qWTBPEllY8oU6NMHpk6FgoKw08CaNfDtt9ClC1x7beYV9780kSRJkiRJqhDpUjbyPvXUU5scO+uss7Z4fOPGjenSpQvJZJJXX311i3O8/PLLmxybMmUKl112GdnZ2QC0adNmi4tXwiyekSRJkiRJkiRJkiRJkiRJkiRJlYvLYUiSJEmSJEmSJEmqElKpFIMHD+bhhx+mX79+/PnPf6ZZs2Yl5wcMGMC5557LqFGjShaKi0QiAMTjce69915++OEHDjnkEGD9onbRaJTTTjuN++67j2+++YaVK1dSs2bNcnmGwYMHs3jxYq699tqS0pVkMklWVhannnoqhx12GIMGDWLYsGHss88+ZGVlEa+gFoR1RS89evTggAMOIBqNVsi80o7ihRfg7LNh7Voo5Zqa5SIIMiUwd94JL70EH38M9euHnUqSJEmSJEmbM3v27G0aX6NGDSKRCPF4nIsuuugnr2nevDkDBgxg1KhRvPfee5u9V35+PkuWLKFx48YA5OXlbVM2SZIkSZIkSZIkSZIkSZIkSZKkn2LxiiRJkiRJkiRJkqRKafHixdSvX590Ok00GiUWi5FOp7nlllu44YYbSq5LJpPE43H2228/kskkU6dOpaioaKN7rVq1itGjR1OnTh1atGixUekKwLRp00in0+yyyy7lVroCkJ2dzdq1a9l5550BKCoqIisriyAIAKhfvz6XXXYZ++23HxdddBH5+fmcfvrpRCIR0ul0Se6ysm5xvVq1anHAAQew5557kkgkynQOSfDgg3DllZmCk+3VmjXw7bfQuTN89hk0aRJ2IkmSJEmSpKotGo2SSqXCjrFFqlevTjQaZeXKlRsdr1atGvXq1SvZX7169Rbfs6JKxyVJkiRJkiRJkiRJkiRJkiRJUuXnbyFIkiRJkiRJkiRJqlS+++47brjhBl555RUmTZpE27ZtS8pXTj31VLKysgBIpVLEYjHi8TjJZBKArKws2rVrR40aNUrGAOTl5VFQUMDkyZP56KOP6NmzZ8l8U6dO5eGHHyY3N5fevXuX67PVrl0bgHfeeYfjjjuu5FkikQhASeb99tuPV155hQMOOIDHHnuMDz/8kKlTp/LVV1+VLMa37pm31rqvWSqVom3btuy///40bty4TJ5P0qbuvBNuuWX7Ll1Zp7gY5s6FTp1gzBho1izsRJIkSZIkSVVXLBajuLi43O5fq1YtrrjiipL9m2++GYBFixbx7rvvbnJ9q1ataNWqFQBLly5lzJgxLFiwAIB69epxxhln8O233zJ16lRWrFhBrVq16N69O9nZ2UDm59uTJk3a4nwWr0iSJEmSJEmSJEmSJEmSJEmSpC3lbyFIkiRJkiRJkiRJqhS++uorbrjhBt5++21atGjBBRdcUFJIsq5ApVGjRiXXx2IxAIIgIB6PM27cOKZNm8aJJ55I9erVS65bV9Dyu9/9jiuvvJJLL72Uvn370rVrVyZMmMDrr7/Ov//9b84991yOOeaYcn3Gzp07s8cee/DEE0/QuHFjLrzwQho2bFhyft1zFhUV0bx5cw4++GA+/PBDcnNzOeKII+jVqxcLFy5k3rx5zJo1izlz5rBy5UoSiUTJ1yIIAiBT5rLu61dcXExeXh6NGzemefPm7Lzzzuy8884lxS+SysdDD2VKV/Lzw06y5VIpWLIEevSA8eNhg7coSZIkSZIklaHc3FwKCwsrfN5ly5YxevToTY7n5OSUFK+sXLlyk2vi8Th77bUXe+211yZjgyDgo48+YtGiRVuUIZVKUa1atVKklyRJkiRJkiRJkiRJkiRJkiRJOyKLVyRJkiRJkiRJkiRt17744guuvfZaPvjgA1q0aMH111/P4YcfTqdOncjJyfnF8evKRd5//30A+vXrt9H5dWUml1xyCSNGjOCNN97gmmuuIRKJEAQBu+yyC0888QRnnXVWGT/ZpmrUqMHDDz9M3759uf/++ykqKuLss8+mefPmJUUyyWSypBAlkUgQiURYvnw5u+66K/F4nCZNmtCkSRO6dOlScv3ChQtZtWoVyWSSZDJZUkaTSCSoVq0aDRs2JDs7u9yfT9J6L74I/ftDQUHYSbZeKgWLFmXKV8aNg9q1w04kSZIkSZJU9TRu3Jhly5aFHWOLzJs3jzfeeIPdd9+dhg0bkpeXRyKRYPXq1cyePZsxY8Ywe/bsLb5fJBKhVq1a5ZhYkiRJkiRJkiRJkiRJkiRJkiRVJZEgCIKwQ0iSJEmSJEmSJEnST5k2bRrdu3fnxx9/5JZbbuHwww9nzz33JDc3d6vus3btWnr27MncuXOZPHkysViMeDxeUsqSTqeJRqPk5+fz/vvvM23aNBYuXEiPHj049thjy+PRNpFMJktKYP75z39y6623MnXqVPbff38uvPBCunfvzi677FJSuvLZZ59x/vnnU79+ff71r39VSEZJZeOHH2CvvSA/P+wk2yY7G445BoYMCTuJJEmSJElS1TN27Fjef/99kslk2FEqXJMmTTjnnHPCjiFJkiRJkiRJkiRJkiRJkiRJkiqJeNgBJEmSJEmSJEmSJGlzWrZsySmnnMIDDzxArVq16Ny5MwCrV69m7dq1xGIx1qxZQ+PGjUtKVDYUBAGRSITx48fzxRdf8Pvf/56cnJyNzq9atYqaNWsSBAHVqlXjuOOOq6jHY9WqVdx4443ceeedZGdnlxz/3e9+R7169fjb3/7GBx98wKhRozjooINo3749e++9N8XFxTz00ENMnz6dp59+usLyStp26TScfDKsXRt2km23di0MGwZDh8LRR4edRpIkSZIkqWpp3LgxsVhshyxeadasWdgRJEmSJEmSJEmSJEmSJEmSJElSJWLxiiRJkiRJkiRJkqTtUjqdJhqNcuaZZzJo0CDuuusuLrroIkaMGMGbb77JiBEj+OKLL2jUqBG9evXi3HPPpVu3biVlK+vuEYvFeP311yksLOT0008HIJVKMXHiRD744AOWLFnC1VdfTa1atSr8Gfv378/jjz/O6tWrufvuu6lduzapVIp4PM4RRxxBjx49eO6553jttdeYOHEi//73v0vGtm3blnvuuYd99923wnNLKr0HH4RJkyCVCjtJ2cjPhzPPhGnToE6dsNNIkiRJkiRVHQ0bNqS4uDjsGBUuOzubJk2ahB1DkiRJkiRJkiRJkiRJkiRJkiRVIpEgCIKwQ0iSJEmSJEmSJEnSz7nooot45JFHOOmkk/jiiy+YMWMGv/rVr8jOzubrr79m1qxZ1K5dmxEjRrDnnntuVL6yatUq9t9/f/Ly8vj888/58ssvef/993nhhRf45ptvOPbYY3nkkUdo2LBhhT7T+PHj6dKlCzVq1CAej5c8H0AQBARBQDQaBWDu3LlMnz6dOXPm8P3337PXXntxyCGHULdu3QrNLGnb/PAD7LVXpqykKsnOhmOOgSFDwk4iSZIkSZJUtfztb39j+fLlYceoUPF4nIsvvpjatWuHHUWSJEmSJEmSJEmSJEmSJEmSJFUSFq9IkiRJkiRJkiRJCs2GBSk/JZVKEYvFGDlyJMceeywrV67k1FNP5a677qJhw4akUinmzp3LTTfdxMCBA+nduzdDhgzZ6L6vvPIKffr04YQTTqBz58489thjzJgxg4MOOohbbrmFgw46qKIedyNdu3Zl9erVHH/88dxzzz0kk0mGDBnCiSeeSDqdJhqNlvwpqfJLp6FbN/jiC0ilwk5T9qpVgxdfhKOPDjuJJEmSJElS1TF06FC+/PJLdqRf/cnNzeXKK6/82c8OJEmSJEmSJEmSJEmSJEmSJEmSNuQKPZIkSZIkSZIkSZIq1CuvvMJjjz3GJ598QmFhYcnxn1o4LhaLAdCjRw/69evHP/7xD5555hkaNmxIMpkkFovRtGlT7r77bqpVq8bLL7/MtGnTiEQiFBcXA/D5558TBAGvvvoq1113Ha1bt2bMmDF88sknoZWuPPfcc4wbN45LLrmEW265hQEDBhAEAY888ghLliwpKVv539KVdDodRlxJZWDYMJg8uWqWrgDk58OFF8IOtAaoJEmSJElSuevatWvJz8l3BPF4nK5du1q6IkmSJEmSJEmSJEmSJEmSJEmStko87ACSJEmSJEmSJEmS1luwAMaPh7Fj4dNPYf58KCyEoqLMYvbZ2ZlXw4Zw0EHQtSt07gyNG4ed/Jc9+uijDBgwgCVLlhCLxSgqKuLQQw/lvPPOo0+fPgRB8JOLqaXTaaLRKP3796dmzZolx+PxzMedqVSKevXqcdxxxzFo0CA+/vhjWrZsSSKRoKioiBkzZgDQp08frrvuOtq3b18hz/tz/vSnP9GrVy969epFLBbjj3/8I5MmTWLQoEH8/ve/57HHHqNJkyabfE3+t4hFUuVx552wenXYKcrXihXw8cfQs2fYSSRJkiRJkqqGhg0bUq9ePRYuXBh2lAoRBAH77rtv2DEkSZIkSZIkSZIkSZIkSZIkSVIlY/GKJEmSJEmSJEmSFKLFi2HgQBg2DCZMgPz8TLHKmjWQSm1+3HffwciRkJeXKWXJzoYOHeDww6Ffv0wxy/Zk4MCB9O/fn+7du9O7d2/q1avH+++/z2OPPcbw4cNp2rQp3bp1+8mx68pGGv7EQ60rZUmn08ybN4/s7GzatWsHZApZsrKyuPbaa/nb3/5GkyZNyu8Bt8I111xDfn4+55xzDq1atQIgJyeHG264gYkTJ/LOO+/w8ssvc/nll/9kEY2kymfatEypVlW3ejXcfbfFK5IkSZIkSWWpR48evPXWWxQVFYUdpdy1bNmS6tWrhx1DkiRJkiRJkiRJkiRJkiRJkiRVMpEgCIKwQ0iSJEmSJEmSJEk7kiCAMWPgnntg6FCIRqGgoGzunZOT+fO3v4X+/aF7dwi7u2PhwoV07NiRvLw83nrrLdq0aVNy7s9//jP/93//xwEHHMDf//539tlnny2657rClXXGjBnDoYceSpMmTfj4448rpGQlnYaVKzPfu8LCzH5OTuZVsyYkEpuOmT17Ns2aNeOcc87hjjvuoG7duhs9y+eff86pp57KrFmzePzxxznrrLMsX5GqgMsvh4cfhuLisJOUv5wc+P572GWXsJNIkiRJkiRVDclkknvuuYe1a9eGHaVcJRIJTjvtNJo3bx52FEmSJEmSJEmSJEmSJEmSJEmSVMlEf/kSSZIkSZIkSZIkSWWhsBCeegratIGePeHVV2Ht2rIrXVk3R2EhvPEG/OY30LIlPPII5OeX3Rxba+bMmSxYsIBjjz2WNm3akEwmKSoqAuDSSy/lpJNOYsSIEQwePJhVq1YBEATBz95zXVHJ/Pnz+ec//8lpp51GTk4Od955Z7mUrqTT8O238M9/wiWXwD77QLVq0LBh5mvcvj106ACtW0OTJplzLVvCaadlvv5jx2a+Lz/++CNnnXUWp512GnXr1t3oWQC6du3K5ZdfDsDf/vY3vv322zJ/FkkVq6Ag896/I5SuQKZc7OGHw04hSZIkSZJUdcTjcTp37kwsFgs7SrmqVq0azZo1CzuGJEmSJEmSJEmSJEmSJEmSJEmqhCLBL61YJEmSJEmSJEmSJGmbff459OkDy5bBmjUVO3deHtSoAS++CAcfXLFzA7z00kucfPLJnH766Tz33HMlx4MgIBKJMGzYMC6++GJyc3N55JFHOPhnQhYXF7Nq1SqGDx/OhAkT+Oyzz/j000+pU6cOt99+O2eccUaZLT6XTsN778E998DIkRCPQyQCq1dv3X1ycyGRyJTf7L57wIUXFtGvXxbVq0dKvgb/66abbuKWW27hwAMP5Nlnn3WxOakSe+aZTGHT1r53VGa1a8OiRZn3PkmSJEmSJG271atX88ADD5SUmlc1iUSCY445hr322ivsKJIkSZIkSZIkSZIkSZIkSZIkqRKKhh1AkiRJkiRJkiRJqsoKCuCyy6BnT5gzp+JLVyAz54IFcMQRcP75FZ+hffv2JBIJFi5cyPz584FM6co6PXr04De/+Q1Tpkzhs88++9mF46LRKG+//TYnnngi9957LzNmzOD666/nhx9+4MwzzyyT0pXFi+HOO6Fx40xZzscfw9q1ma9baYoTCgpg5UpIJmHy5AjXXZdNw4YRLrwQvvtu49KVdDoNwO9+9zt69OjB8OHDue+++7b5mSSF59VXd6zSFYBUCr75JuwUkiRJkiRJVUf16tU54ogjSFTBpttoNErTpk1p165d2FEkSZIkSZIkSZIkSZIkSZIkSVIlZfGKJEmSJEmSJEmSVE4+/xxat4YnnsiUb4QtPx+eew5atYJ//7vi5q1Tpw7t27fn+++/Z8qUKQBEIhEikUzpSO3atfnVr35FXl4eI0eOpLi4eKPxM2fOpLCwEIBYLMavf/1rXnzxRQYPHsy3337L9ddfT1ZW1jbnnDYNTjoJdtkFbr4ZFi4sn7KE1asz34snnoBOnaBrV/joo8y5aDTzEW7Lli15/vnn6dGjB3//+995/vnnyz6IpAoxblzYCSpeKgXjx4edQpIkSZIkqWrZe++92WWXXUp+jlxVJBIJjjvuuJLPDCRJkiRJkiRJkiRJkiRJkiRJkrZW1fptC0mSJEmSJEmSJGk7EARw443QsyfMmbN9lK6sU1AACxbA4YfDn/6UyVreGjRoQJcuXZg5cyaffvopa9asKTkX/DdAt27dqFOnDp988gnpdLrk/GuvvUaLFi24/PLLAUin0zRq1IjevXvzm9/8pkzypdNw//2w997w2muwdm3FfM+Sycw8Y8fCMcfAmWfCypXrMqVp1qwZZ599NgDNmzcv/0CSytzKlfDjj6Ube+aZmffoda8t8fTTG4/539fYsRtf36zZz18fBHDkkVufPT8fRozY+nGSJEmSJEnavEgkwvHHH088Hg87SplJJBIcddRRVK9ePewokiRJkiRJkiRJkiRJkiRJkiSpErN4RZIkSZIkSZIkSSpD6TRccAHce+/2VbjyvwoK4JFH4Pe/h1SqfOeKRCKcffbZ1K9fn1deeYX//Oc/G51LpVI0b96cVq1akZ+fz9dff11yvmnTpgCMHj2aVCpFNFq2H3FOnw777Qc33JApCijvr8Xm5OfDkCHQsiV88AElz9m3b1+++uorDjjggHCCSdomX34J1aqFnSIcn30WdgJJkiRJkqSqp0aNGhxxxBEkEomwo2yzaDRK06ZNadeuXdhRJEmSJEmSJEmSJEmSJEmSJElSJRcPO4AkSZIkSZIkSZJUVaTTcOqp8NZbmSKN7V1+Prz6KixfDq+9BvFy/PSwU6dOHHnkkTzzzDMMGjSI3Xffnfr161NUVERWVhYAyWSSnXbaqWSRtXQ6TefOnRk1ahRdu3Yt0zzpNDzwAFx3HaxdG17hyoYKCzOv446D3r3h738PqFUrwt577x12NEmlNH585t91GHr3hgULNj62atXmr3/7bbj99k2PT5xYuvlnzICiIvjvW7wkSZIkSZLKyN57783kyZOZNm0ayWQy7DillpOTw3HHHUckEgk7iiRJkiRJkiRJkiRJkiRJkiRJquQsXpEkSZIkSZIkSZLKQBDAOedUntKVdfLz4eOP4Xe/g3/+E6LR8pknGo3Sv39/vv76ax588EHq1avHTTfdRFZWFqlUijfeeINx48bRq1cv8vLyCIKA6H/DlHXpytq1cPzx8Omn2+f3Kj8fhgyBjz+OMHIkNG0adiJJpfXvf2fec8IwbhzMnLnl1y9aBCNHlt38OTmZ0paOHcvunpIkSZIkSYJIJMJJJ53Es88+y7x58ypl+UpOTg5nnXUW1atX3+w1QRBYyiJJkiRJkiRJkiRJkiRJkiRJkrZIOS2bJEmSJEmSJEmSJO1YrroKBg/ePos8fkl+PgwdChdfvG33Safhq682/zXYc889ueuuu8jKyuKWW27h7LPP5r777mPAgAH84Q9/oFGjRlx55ZXE4/FyW0xt9Wo49FD45BNYs6ZcpigThYUwf35A587w3Xdhp5FUWtOnhzf3p59m3kuWL4cRI+Dcc+Hn3lqPOQaWLs2M+eEHePJJ2H330s8ficCsWaUfL0mSJEmSpM2LxWKcfvrp1K9fn3g8HnacrZKVlcWZZ55JvXr1fvY6S1ckSZIkSZIkSZIkSZIkSZIkSdKWigRBEIQdQpIkSZIkSZIkSarMhg2DPn0qZ+nKhvLy4Omn4aSTtm5cMpkpnbn9dqhdG/71L8jK2vz1r7zyCo888ggfffQR2dnZBEHAgQceyF133UXHjh236Rl+zpo1cOCBMHlypligMohEoFYt+PxzaNs27DSStlbr1vD996Ube+aZMHDg+v0tWWfy6aehb9/Nn3/lFejde/1+s2YwY8bmr1+9Gnr1yrwHba0aNeDxx+Hkk7d+rCRJkiRJkrZMUVERzz//PPPnzyeZTIYd52dFIhGys7Pp27cvDRs23Ox1BQUFvPrqq3z66afMmjWLHj160KVLF37zm99UYFpJkiRJkiRJkiRJkiRJkiRJklSZWLwiSZIkSZIkSZIkbYNly6Bly8yfVUHNmpmSgAYNfvnaoiJ49lm44w5o3BhuuAEOO2zLygHWrl3LrFmzmDRpEq1bt2aPPfbY9vA/Ox/8+tcwblzlKV1ZJxKBunUz2Zs3DzuNpK3RtCnMnl26saUpXrn/fqhXDz7+ODNv/fpwySXQo8f6a/r0gZdeWp/v9dczhSyTJmUKqrp3h/79M2VckDnert3W58/Lg3/84+eLYCRJkiRJkrTtkskkgwcPZubMmRQXF4cd5yfFYjFycnI466yzqFu37k9eEwQBb7/9Ng899BDvvPMOADVq1KCwsJDc3Fxuv/12LrroooqMLUmSJEmSJEmSJEmSJEmSJEmSKgmLVyRJkiRJkiRJkqRtcPLJ8MYbmWKPqiCRgF694K23Nn9NQQE8+STcdRfssQdcfz0cdFDFZdxaQQDHHgsffpjJXhnFYtCwIXz9daaERVLl0KQJzJtXurGlKV75KdnZMHkytGiR2X/uOfj9739+zHnnwaOPrt9v2RKmT9+6efPy4G9/g7PP3rpxkiRJkiRJ2npBEDB69Gg++ugjUqkU29OvCiUSCVq1asXRRx9Nbm7uT16TTqf5xz/+wV133cWyZcvo3r0755xzDgceeCATJ07k8ccf55VXXuH111/n6KOPruAnkCRJkiRJkiRJkiRJkiRJkiRJ27t42AEkSZIkSZIkSZKkymrYsExBSVUpXQEoLoZ//QteeglOOmnjc6tWwSOPwL33wn77wSuvQJcu4eTcGs8+Cx9/XHlLVwBSKViyJFOG8PLLYaeRtKWys8NOkPnfqPHj1xevNGz4y2NGjtx4v2HDrS9eiUQgJ2frxkiSJEmSJKl0IpEI3bp1o3Xr1rz88sssXryY4uLiUDPFYjESiQTHHXccbdq02ex1yWSSu+++m7/85S9Ur16dG2+8kZNOOomWLVsC0LhxY+rXr8+4ceP4xz/+wSGHHEL16tWJlLapWJIkSZIkSZIkSZIkSZIkSZIkVTnRsANIkiRJkiRJkiRJldGyZfC730F+fthJyl5+PpxzDixalNlftgxuuQV22y2zeP9778Hrr1eO0pV58+CSS2DNmrCTbLu1a+Gdd+DNN8NOImlL5eZW3Fw1asAee2x6PCcHOndevz9//vrtTp0gkdh0zAEHbLy/4ZgtFY1W7PNLkiRJkiQJ6taty7nnnsuhhx5KPB4PrZwkkUjQunVrLrvssp8tXQmCgGeffZZ77rmHevXqcdttt3HBBReUlK6kUikAOnbsSPPmzZk8eTJZWVmWrkiSJEmSJEmSJEmSJEmSJEmSpI3Eww4gSZIkSZIkSZIkVUa33VY1S1fWKSiA/v2hSRN47DE45hgYMQJ+Zn207U4QwOmnQ2Fh2EnKTn4+9O0LU6dC3bphp5H0S+rUKft7DhgAN92U2R44EPr1y2zXrQtffw3vvgtvvAHTpsFOO2XKp1q0WD9+yJD125deCr/+NfzznzByZOb9skePzPv/OmPHwowZW58zEoHatbd+nCRJkiRJkrZNJBKhW7dutG7dmg8++ICpU6cCkEwmy33eeDxOnTp16NmzJ61bt/7FMQsWLODuu+8mGo1y9dVX07t3b2rUqFFyPhqNlmzn5+eTTCZZs2YN2dnZ5fIMkiRJkiRJkiRJkiRJkiRJkiSpcrJ4RZIkSZIkSZIkSdpKa9dmykjWrg07SfkpLobnnoNzzoHx46F587ATbb1nn80UBpTzWnIVLj8fzjsPXn457CSSfkn37vD555BOV8x8sRgceWTm9VMefBDefnvjY7vsAldf/dPXL1yYKXsqjYIC6NChdGMlSZIkSZK07erWrcvJJ5/MmjVr+OKLLxg1ahTJZJKioqIynSeRSBAEAe3ataNbt240atRoi8fedtttfPfdd/Tt25c+ffpsVLoSBAGRSASAxx9/nDFjxnDEEUdQo0aNjc5JkiRJkiRJkiRJkiRJkiRJkiRZvCJJkiRJkiRJkiRtpZdfhiAIO0X5q1YNunSpnKUr8+fDJZfAmjVhJyl7a9fCO+/A0KFw9NFhp5H0c/bbD6pXh5Ury3+uuXPh5JPhqKOgc2do1Ahq1IDFizMlVI8/Dm+9tfGYO+6AadOgV6/Me32DBpnirenTYdgwuPfezPjSqFUL6tXb5seSJEmSJEnSNsrLy+PAAw+kR48eTJ06lc8++4w5c+YQi8UIgoDi4uKtul8sFiMej1NcXEytWrXYb7/96NChAzk5OVudbdKkSTRq1IibbrqJunXrlhSqbFisMmzYMO655x4AzjvvPBKJxFbPI0mSJEmSJEmSJEmSJEmSJEmSqrZIEOwIS0JJkiRJkiRJkiRJZWfvveHrr8NOUTFatoTvv4f/rm9Wafzxj/Dgg1BUFHaS8rP77vDdd5XveyPtSGbMgHbtID8/7CQVr1cveO+9sFNIkiRJkiTpp6TTaRYvXsy8efOYM2cOs2bNYunSpUQikZIXQBAEBEFAOp2mevXqNG7cmGbNmtG4cWMaNWpEVlZWqTOkUinat29PJBJhwoQJxGKxkjmj0SgA7777Ln/5y18YMWIE/fv3584779z2h5e2QRBkPnsqKMhs5+RkXn5WI0mSJEmSJEmSJEmSJEmSJEnhiocdQJIkSZIkSZIkSapMvvoKpk0LO0XFWbAARo2C/fcPO8mWKyyExx+v2qUrAPPmwdix0LVr2EkkbU6zZjvmgnuJBBx8cNgpJEmSJEmStDnRaJQGDRrQoEED9tlnHyBTxlJQUEAymSSZTJJOp0kkEsTjcbKzs0kkEmU2fxAEAHTs2JF//etfTJgwgc6dO5NOp4lGo6RSKV588UUeeOABxo0bx+mnn06/fv3KbH5pS8yfD+PHZz6L+fe/YcIEWL4cYrHMCyCVyryqVYM994SDDoJu3aBzZ2jRYsf8+bAkSZIkSZIkSZIkSZIkSZIkhcHiFUmSJEmSJEmSJGkr3HsvrF0bdoqKk58P99wDr7wSdpIt99JLYSeoGAUF8Ne/wuDBYSeRtDmRCOy1F4weHXaSilWtGnTpEnYKSZIkSZIkbY1oNEpeXl6FzBWJRIjFYpx66qkMHjyY++67jyuvvJK2bduyYsUKbr31Vl555RWWLl1K3759ufTSS2nbtm2FZNOOKwjgs88ynwV+/HHmc5jsbFizJlOuss66spUN5efDuHGZopYaNSCZzBzfd1/44x/hyCMh7m/xSZIkSZIkSZIkSZIkSZIkSVK5iQRBEIQdQpIkSZIkSZIkSaos6tWDpUvDTlGx8vJg1apMgUBlsNdeMHFi2CkqRk4OzJmT+Xspaft0/fWZAquiorCTVJzsbJg3D+rWDTuJJEmSJEmStnf33nsv1157LbVq1aJOnTosW7aMxYsXs/POO3PFFVdw4oknsttuuwEQBAGRzXxYkUwmmTFjBq1atarI+KoCVq+G55+Hu+6CRYsyJSpl+dt2NWpAVhZcdhmcfz40bFh295YkSZIkSZIkSZIkSZIkSZIkZUTDDiBJkiRJkiRJkiRVFosWwZo1YaeoeEEAM2eGnWLLfPEF/PBD2CkqTiQCTz4ZdgpJP+fssyG6A/3XGZEI9Oxp6YokSZIkSZK2zB//+EeeffZZjj76aPLz8+nYsSPnnnsun332GVdccUVJ6Qqw2dIVgJkzZ3Lcccdx8cUXV0RsVQFz58J550GDBtC/f+bzpTVryrZ0BWDVKliyBP7yF2jeHI45Br76qmznkCRJkiRJkiRJkiRJkiRJkqQd3Q60tIckSZIkSZIkSZK0bcaPh5ycrR935pmZRZrWvbZWNAojRmx8jzPP3PS6pk3hgQdg8mRYvRqKizNlMR9/DP36bf2868TjmWevDB54ANauDTtFxSkogPvuCzuFpJ+z227QtWvYKSpOXh5ceWXYKSRJkiRJklSZnHzyyTz55JNMmjSJ9957j0cffZRmzZoRj8e3+B7Vq1ene/fuPPzww9x1113lmFaVXRBkSu3btoWnn8581rJmTfnPW1iYeb31FnTvDtdcA0VF5T+vJEmSJEmSJEmSJEmSJEmSJO0ILF6RJEmSJEmSJEmSttDYsRWz8NL/uuYa6NHj569p2hS++AIuuSSzUFReXqYwZaed4Fe/gqeeggcfLN38q1fD6NGlG1vRPvoIUqmwU1SsZctg/vywU0j6OVddBTVqhJ2iYtSpAwcfHHYKSZIkSZIkVUZ5eXkAJJNJACKRyBaPbdiwIddddx1nn30211xzDU888US5ZFTlNndu5nOzyy/PfP71379qFSoIMmUvDzwAe+yR+XxPkiRJkiRJkiRJkiRJkiRJkrRtLF6RJEmSJEmSJEmSttAnn1T8AkwdO8KAAZBOQ2Hh5q8791yoVy+zvWIF9OsHvXrBm2+uv+a88zKFLFsrnYZ//3vrx1W0NWtKX0By5pmZha7WvbZGhw7wzDMwY0bme7RkCUyYAI88sv57ArDPPnDbbfDppzBzJuTnZxb1+uor+POfS/e9AcjOhvHjSzdWUsX47W8hJyfsFOUvLw+uvBK2Yj1MSZIkSZIkqUQ0GiWdThOPx1m8eDETJkzYqvHNmzfnT3/6EyeddBLnnXcer776ajklVWUTBPDkk9C2LYwcmflMKWz5+TB9OhxwAFxzDRQVhZ1IkiRJkiRJkiRJkiRJkiRJkiovi1ckSZIkSZIkSZKkLbSV63tts+xseO45yMqC+++HBQs2f23t2uu3P/gABg7M/HnLLeuPx+MQi5Uuy8SJW19IUtG++gqqVavYOS++OFN68vvfQ7Nmme9Z3bqw995w/vnQqNH6a88/H667Dg48EJo2hdzcTElBhw5w880wejTUrLn1GdasgbFjy+6ZJJW9WAz+8IfMv/uqLJXKvB9KkiRJkiRJpRWNRpk7dy4NGjSgY8eOTJ06davGt23blmuvvZbDDz+c3r178+mnn5ZTUlUWxcXQuzdcfjmsXg3JZNiJNlZQAA88AJ07w9KlYaeRJEmSJEmSJEmSJEmSJEmSpMrJ4hVJkiRJkiRJkiRpC6RSsGxZxc55xx3Qrh188w1ce+3PX/v+++u3DzsM+vaFX/8a/vzn9cfffBNWrixdlqKizGJU27Px4zM5K8qvfw1//3umUGHt2syiWCeckPn69+sHTzyRKUXZ0JIlmRKdY4+FI4+EIUPWn2vXLrPo19ZKpeDf/96mR5FUAc47DxKJsFOUn9xcOPdcqFUr7CSSJEmSJEmq7OrWrUt2djatWrWiefPmWzQmnU6XbO+zzz7069ePli1bcswxxzBhwoRySqrtXUEB/OY38O67m35msz3Jz4cpUzLlK/PmhZ1GkiRJkiRJkiRJkiRJkiRJkiqfeNgBJEmSJEmSJEmSpMqgoCBTsJFMVsx8hx4Kl12WKfQ444xfLhQZOhSuuAJuvBHq1YOnn15/bu1auOce+L//K32eWCzzNahRo/T3KG+ffgqFhRU33+23QzSa2T7/fHjmmY3PDxy48f6gQXDllRsX2LzzDrRpAx06ZPa7dStdFteMk7Z/9erBI4/AOedkFtGraurUyRSGSZIkSZIkSdsqNzeXhQsXUrNmTSBTqhJd9wP5DWx4PBqNUlhYyA8//MC7777L4MGDWbRoEatWreK8885j+PDhZGVlVehzKFwFBXDIIfCf/1Ts50elVVQEc+ZkylfGjYMmTcJOJEmSJEmSJEmSJEmSJEmSJEmVx6a/dSBJkiRJkiRJkiRpE4WFEI9XzFy1amVKO6JR+POft7xUY84cmDt30+PZ2dCnD+y7b+kzxWLb/6JUY8dW3FxNmkCXLpntggJo0CCzcFd+PsybB089temCWMOHb1y6AhAEMGXK+v3/Pb+lCgpgwYLSjZVUcU45BQ46CBKJsJOUrdxcGDwYqlULO4kkSZIkSZKqinWlK6lUapPSlSAIAEqOT5kyhXfeeYejjz6aXr168ac//YkxY8ZwwAEHcOONN/Laa69ZurKDKS6Go46Cr7/e/j/f2lAyCYsXQ48esGRJ2GkkSZIkSZIkSZIkSZIkSZIkqfKooKWhJEmSJEmSJEmSpMotmYRIpGLm+r//g113hU8/hbvv3rIxp5wCL7yQ2Z4yBXr3hqlTM38OHAi77w7vvANt2mSKQbZWJJJZpGp7tmxZxc3VocP67dxcuOuujff79YPDD4du3WDmzM3fp25d6Nlz/f6bb5YuT1YW/PgjNGpUuvGSKkYksv49eXt/T91SubnQty8ccEDYSSRJkiRJklQVxWIxANLpdEnRSiQSYenSpUyfPp0XXniBN998k5kzZ5JMJtlrr704/vjjOfbYYzn00EOJ/PfDnQ3Hq2oLAjj1VBg1KlNcX9kkkzB/Phx4IIwbZ+G1JEmSJEmSJEmSJEmSJEmSJG0Jf2NAkiRJkiRJkiRJ2gI5OZBKVcxcu+yS+fOggyCdziwQFQTQvPn6awYOzBxbVwBy0UXrzz30EHz9dWYxqeeegwkTMserV4ejjipdpnQ6s7j+9qwiSwxq1954f+7cTPnNKadktiFTgnLHHZu/R82a8MYbmfIVyBTjDBpUujzRKBQWlm6spIrVsCE8+mjVWSyvTh24556wU0iSJEmSJKmqW1ea8s033/Dcc8/x61//ml69enHfffcxffp0TjnlFO6//34+//xz/vrXv9KzZ8+S0pVUKkU0GiUIAtLpdJiPoQrw3HPw7ruQnx92ktIrKoIZM+Cqq8JOIkmSJEmSJEmSJEmSJEmSJEmVQzzsAJIkSZIkSZIkSVJlUJHFK6Wx007rt2vW3Pjchvu1apXu/qlU5muwPavI4pX/LTm59VYYPDizXbs2PPJIZvuII356fJMmmaKV9u0z+x99BCeemCnTKa2CgtKPlVSxTjkFXnwRPvigcv/bzc2Fl16qOiUykiRJkiRJ2n4VFxfTu3dvPvnkE1avXk0QBBx88MH86le/4rjjjmPvvfcuuTb47w/b0+k00WiUWCwGQCQSKSljUdU0bx5cfDGsWRN2km1XUABPPQWnngo9eoSdRpIkSZIkSZIkSZIkSZIkSZK2bxavSJIkSZIkSZIkSVsgOxvKei2uAQPgppsy2wMHQr9+me0nn4RPPtn0+j//GerWzWwPGgRjxsDcuZn9CROgbdvM9h/+AIsWwfTpmTKPli3X32Ps2NJlTSYhL690Y6uimTM33v/hh5/erl498/dmw0KVvfaCt9+GXXfN7A8eDL//PRQVbVsm14qTKo9IJPNv/1e/gq++2rTMqTLIzYVnn4Xu3cNOIkmSJEmSpB1BIpGgW7duvPfee/zhD39g33335ZRTTikpVwmCgEgkstGf0WiUgoICVq5cyYsvvsisWbNYvnw53bp1o2vXrnTo0CHsx1IZCgL43e9g7dqwk5SdggLo0we+/94CbEmSJEmSJEmSJEmSJEmSJEn6ORavSJIkSZIkSZIkSVsgEoEWLTILG5W3t9766eNXXLG+eOX99+GZZ9afu+kmOOywzPk6deCRRzYd//LLP13osiUaN86Uz2zPEglIpSpmrv/8B5Yty3ytAZo3X39uw+05czYuXTnkEHjtNahdO7N/zz1w5ZVlkyknp2zuI6li5OTABx/A/vtn/relMi0GWK0a/P3v0Lt32EkkSZIkSZK0I7n22mu56KKLqFWrVsmxyH9byX/qzxkzZvDoo4/y8ssvM23aNHJzc6lXrx4DBw6kefPmnHfeeVx99dUV/yAqF889B6NHQ3Fx2EnK1rJlcNVV8I9/hJ1EkiRJkiRJkiRJkiRJkiRJkrZf0bADSJIkSZIkSZIkSZVFjx5hJ9i8b7+FffbJLIQ/cSKsWQPJJCxZkilbOe88OPnk0t+/a9eySlp+srLK/p4DBmSKU4IAnn56/fHiYnj00fX7N9wAffpkXjfcsP74oEHrt487Dt59d33pyqBB8Prrmb9X616dO5cuZxBAbm7pxkoKT/XqMGIEtGtXecqTcnMzC/ydfXbYSSRJkiRJkrQjqlWrFsEGjefrilb+14QJE7jooou45557qF69Ovfeey/ffvstkydP5l//+hcdOnTg+uuv54477qio6CpH8+fDxRdnPh+ragoK4KmnYOTIsJNIkiRJkiRJkiRJkiRJkiRJ0vYrHnYASZIkSZIkSZIkqbLo0QNeemnrF2165pnM63/dfHPmtaVatPj587Nnw+WXb122LZGTAwcdVPb3LWt168LKlRU33803w4EHZv5e7LorDB688flRo+DWW9fvH3ssZGev3z/ttMxrQzNm/PL3+acUFkKDBls/TlL4atWC4cPhyCNhzBjIzw870eZVqwbPPw/HHx92EkmSJEmSJO3INle2ss5XX33FVVddxWeffUYqlaJjx45EIhF23XVXioqKOOigg2jYsCF16tThL3/5C3vuuSfHHHNMBaVXebjjDli7NuwU5aegAP70p8xnT5IkSZIkSZIkSZIkSZIkSZKkTUXDDiBJkiRJkiRJkiRVFp07Q3QH/IQtKyvz7Nu7Ll0qdr7CQujZE666Cr76KlOWUFCQ2b7mGjj44IorUKhe3eIVqTKrVg3efx/+8AfIzQ07zaaqVYNmzeCTTyxdkSRJkiRJ0vZtyZIlPPLII3zyyScUFBTQqFEjRo8ezZVXXkmnTp149913AWjTpg3nn38+tWvX5qWXXmJlRTa7q0wVFMBTT0FxcdhJyteECfDdd2GnkCRJkiRJkiRJkiRJkiRJkqTtUyQIgiDsEJIkSZIkSZIkSVJlUFSUKbio6gs3/a94HJYvh7y8sJP8vH/8I1OCUlAQdpKK96tfwccfh51CUln46is46SSYN6/iypt+Tm4uXHgh3HYb5OSEnUaSJEmSJEn6eR9++CEnnHACDRo0oF+/fvTv35/i4mJ++OEHDj/8cOrXr8/TTz9Nx44dAXjsscfIz8/n/PPPJ3d7bEXWL3rmGbjkEli9Ouwk5Sseh3PPhYceCjuJJEmSJEmSJEmSJEmSJEmSJG1/omEHkCRJkiRJkiRJkiqLrCzYffewU1S8XXfd/ktXAPbdFxKJsFNUvHgcDjkk7BSSyso++8DEiXDFFZnSk7BUqwZNm8Inn8Bf/2rpiiRJkiRJkrZvQRCQTCa58847Wb16NRdddBFXXXUV2dnZ5OTk0L59e1599VX+85//8Oabb5aMO++88zjnnHMsXanE7ryz6peuACSTmZKZNWvCTiJJkiRJkiRJkiRJkiRJkiRJ2x+LVyRJkiRJkiRJkqStcOmllaOEpKxUqwaXXBJ2ii3ToQPk54edouLl5UGXLmGnkFSWsrLgttvgs89gv/0yBSzxeMXMXb165nXppfDdd9C1a8XMK0mSJEmSJG2LSCRCMplkxowZdO7cmcsuu4xEIkE6nSYej5NKpWjcuDE1a9Zk8ODBLFu2jFQqBUD16tVL7pO/I37QUImNGwczZ4adouJEo/DCC2GnkCRJkiRJkiRJkiRJkiRJkqTtj8UrkiRJkiRJkiRJ0lY44wxIp8NOUXHSaejXL+wUWyY3F5o0CTtFxSsshM6dw04hqTzssw+MGgVffAHnnJMpwyqP8q9oNHPvtm3hgQdg0SK44w7IySn7uSRJkiRJkqTykpWVRSKRIJFIEN+gyTidThOLxUgkEsRiMXbaaSfq1KlDLBbbaPzjjz/OaaedxgsvvGABSyXxt79lPifZUaxeDXffHXYKSZIkSZIkSZIkSZIkSZIkSdr+WLwiSZIkSZIkSZIk/deIESOYOXMmkFmE66dUr54pX9lgva4qKxqFE06AOnXCTrLlevWC/1knrcrbaSdo0CDsFJLKU9u28PDDmUKU++6Dli0hOxtq1iz9e15ubmZ8djacdBJ88glMngx9+2bOSZIkSZIkSZVNKpWiY8eOTJ8+nY8++giAaDRKNBpl0aJF9O/fn2XLltGoUSNSqRRBEJSMXb16NalUiokTJ3LBBRfQt29f1q5dG9ajaAt9+CFs5iO9KuuHH2DVqrBTSJIkSZIkSZIkSZIkSZIkSdL2JRJs+FsCkiRJkiRJkiRJ0g7oiSee4MEHH2TGjBnssccefPbZZz97/aRJsO++UFBQQQFDUq0aDB8OnTqFnWTLff017Ldf1f/erFOtGtx2G1xxRdhJJFW0+fNh/HgYOxb+/W+YMCHz3peTs/6aIIBIJLOdTkNhITRtmnmfPPDAzP+WtW+fKV+RJEmSJEmSqoLRo0dzyCGH0L17d/r378/BBx/MrFmzuP322xkyZAhNmzZl6NChtGnThiAIiKz7Adp/rVq1ij//+c8MHjyYVq1a8emnn4b0JPolK1ZkyumLi7du3JlnwsCB6/f/56/AJg4+OFNc/UsGDoR+/dbvN20KV14Jv/417Lpr5uewy5bBN9/Ac8/B009vXe51atWCN9+Egw4q3XhJkiRJkiRJkiRJkiRJkiRJqoriYQeQJEmSJEmSJEmSwvLVV19xxRVXMGrUKHr06MExxxxDpy1oGdlzz8xr/PgKCBmi5s0rV+kKZAoE2rSBr74KO0nFSKehb9+wU0gKw847w1FHZV7rLFgA06dnClgKCzMLDubmZspYatWCPfawZEWSJEmSJElV23777cdzzz3H2WefTe/evWnYsCHLli1jxYoV7Lnnntxwww3stttuAJuUrqRSKWrUqMFtt91Gy5YtufLKKzn//PN59NFHw3gU/YIvvsj8/HNri1fKy4Y5mjbN5KtXb+NrdtoJfvWrzGvffeHii7d+nsLCzGeUFq9IkiRJkiRJkiRJkiRJkiRJ0nqRIAiCsENIkiRJkiRJkiRJYTj55JMZPnw4V155JccccwwtW7bc4rHvvAO9e0N+fjkGDFFeHgwcmHnGymbwYDj3XFi1Kuwk5SsWg1NOgeefDzuJJEmSJEmSJEnbl48++oihQ4fy9ttvk5ubS6dOnbj88svZY489yP6ZduIgCIhEIqxZs4YTTzyRCRMm8OGHH9KuXbsKTK8tcdddcOONUFS0dePOPDPzGdg6/9O/s4maNaF9+02PN2gAL78M0Whm/7DD4MMPM9u33go33JDZXrECrrgC5s6FSy6BY47JHE8moXZtWLNm6/JD5h5vvLH14yRJkiRJkiRJkiRJkiRJkiSpqoqHHUCSJEmSJEmSJEkKw+DBg3nppZd44IEHuPjii7d6/OGHw29/C2+9tfULOm3vEgk44AA48cSwk5TO8cfD+eeHnaL8ZWfDH/8YdgpJkiRJkiRJkrY/PXv2pGfPntx+++1Eo1FycnK2aFwkEmHt2rXk5eVxwAEH8P777zNnzhyLV7ZDn35aMZ/RrVwJI0duevzmm9eXrnz11frSFcgUqqzzwQfri16WLl1fvBKPQyxWukzjxpVunCRJkiRJkiRJkiRJkiRJkiRVVRavSJIkSZIkSZIkaYf09ttvU7duXU466SQApk6dytixY5k4cSLTp0+ne/fuHH/88TRp0mSz93j8cWjZsuoVr+TkZBaAikTCTlI6WVlwwQVw331V73uzoRYtoFOnsFNIkiRJkiRJkrT9qlatGul0miAIiPz3g490Ok30v40ZqVSKIAiIx+MEQUAQBGRnZwPwzTfflFyv7c/48eHNnZMDF164fv+vf934/PvvwyWXZLYPOwz69oU5c+DSS9df8+abmVKX0vjxR1i1CmrUKN14SZIkSZIkSZIkSZIkSZIkSapqIkEQBGGHkCRJkiRJkiRJkspDYWEhOTk5Gx1bt7DWoYceysqVKxk3bhyzZ8/m0ksvZejQodSoUYOV/13lqFOnTlx33XWccMIJGy3CtaE33oDTToP8/Ap5pHKXlwePPZZ5psrsxx+hVavSL1i1vatWDV57DXr1CjuJJEmSJEmSJEmVw5QpU4hEIhQVFVGnTh3q1KlDEAREo9GSz5OWL1/O2rVruf3223nggQfIy8vjP//5Dy1atAg5vf5XTg6sXbv14848EwYOXL//3z6erXL++fDII5nt2bNht90gmdz4mssvhxtvhHr1Nj6+di3ccw/83/9BYeHWzw1QvTpMmJCZV5IkSZIkSZIkSZIkSZIkSZIE8bADSJIkSZIkSZIkSWXt22+/5YknnmDOnDkUFxdz/PHH89vf/pb69esTBAGrV68mOzubyZMnM3v2bM4991xGjhzJE088Qa9evfjmm2947bXXeOyxx7jiiis4/PDDyc3N/cm5jj0WfvtbeOstKCqq4ActY4kEHHAAnHpq2Em23U47weOPQ79+VacUZ52cHDjhBEtXJEmSJEmSJEnaUhMnTqRjx45Uq1aNlStXkpOTQzQaJTc3l0Qiwf+zd9/xWpaFG8Cv9ywOS2TJUEFFxb1wS+bIVY7cZj+3pZZWjtLMcpVlaVbmSEtxl6vSNDW3qIngzokLcCSigIzDGe/7++OVgyQO4MDL+H4/n/Phed7nfu77eg4H//CB++rUqVNqa2szbty4NDY2Zvz48enevXvOPffcLL/88imVSinMQUPHO+8kjz2WvPlmuWRj6tSkVCr/v/727culHOuum/TrN2cFIIuzpqbKrX300TOOf/e7j5euJMmYMckbb3y8eKVdu2SvvZLbbkuGDp2z9QuF8s8SAAAAAAAAAAAAAABlhVKpVKp0CAAAAAAAAGgL77zzTn784x9nyJAh6dKlS9q3b5/Ro0enXbt2OfTQQ3Puuee2jv3GN76RP/3pT9ljjz3y5JNP5uyzz86OO+7Yen3atGnZaaedcuedd+ZnP/tZfvjDH6ZYLKaqqupj6773XjJwYDJuXHmzrIVV167Js88mvXtXOknbKJWSr3wlueuuhb8U56N69EhefjlZYolKJwEAAAAAgIXHl770pdx9991Ze+21s/HGGydJ/vvf/2by5MmZMmVKGhsbM2XKlCyzzDLp3r17jj322Ky55pqpqan5XPOPH588/HDy6KPJffclTzyRTJpULlhpbk6KxRkFHdXVM76amsq/rrFGsvnmyUYbJZtskvTpM2++D4uC5uaktnbO7j3ggGTIkBnns1t4s/POyd//Xj6eODFZdtnyrx+1zz7JNdeUj198Mdljj2TkyPKvQ4YkVVXln42BA8ulPLOrS5fy+69Bg2b/XgAAAAAAAAAAAACARZHiFQAAAAAAABYJEyZMyOGHH56bb7453/zmN7PjjjtmvfXWyyOPPJJvfOMbqaury6233pqVV145STJ06NBsvvnmqa6uTq9evfLYY49lqaWWSrFYTKlUSnV1de6///5sscUW2WijjXLPPfekvr7+E9d/7rnyJlgTJsyvJ25bnTolQ4cma69d6SRt6513kpVW+viGVwurDh2Sv/412XbbSicBAAAAAICFS0tLS9Zff/1MnDgxv/71r7PLLrskSYrFYqqqqlIqlTJx4sR06dIlpVIphc/ZyDF8eHL22cnf/pbU1SVTpswoWJldVVXldzbTpiWbbZb84AfJNtuUP2eG5uby93pO/lXc3Bav3HdfuSAnKf++H3fcx8fcf3/yhS+Uj7/3veS3v51x7bHHknXXLR8fdlhy0UWzt35SLl65885k/fVn/96FWbFYzLhx4/LWW29lypQpaW5uTlNTUwqFQmpqalJTU5POnTunT58+6dq16+f+MwwAAAAAAAAAAAAALPxqKh0AAAAAAAAA5sb0ja+uuuqq3HDDDfnud7+bn/70p2nXrl2SZLvttsvmm2+eBx98MF26dGm9Z/Dgwdlqq61y9913Z/nll8+UKVOSJFUf7lzV0tKS3r17p0ePHunQoUOKxWLrxluzsuqqyV13JV/8YjJ58nx48DbUoUNy++2LXulKkiy1VHLxxclBB5U3OluY1dcnu+2mdAUAAAAAAOZEdXV17rnnnqy11lo5+uijU11dnR133DFVVVVpaWlJdXV1OnfunCQpFAqfWr4ydWryl78kZ56ZjB5dPi8Wk4aGuctYLM4ok7/77mTYsHIRyzHHJIccknTrNnfzL8xaWlpSLBZTW1ubmppyYcqcFK/MjfXXn1G60tSU/OY3sx7Xs+eM4yWWmPnaR88/fHU52yZPnpKHHno46667Raqrq+dskoXA+++/n9GjR2f06NEZNWpUxo0bl6qqqhQKhdafh9KHPwSFQiFVVVWprq5OqVRKqVRKz549079//yy99NLp379/659vAAAAAAAAAAAAAGDRM+tdoQAAAAAAAGAhMX3Dq7vvvjvNzc3ZaaedWktXkmTChAl57rnnsv7666dXr14z3XPSSSclSR588MG88MILrRvzJOXNt9555528++67qampSYcOHT6xdGW6QYPKm2D97wZKC7JOncqlK5tuWukk886eeya77FIumFlY1dQkffok551X6SQAAAAAALDwWnLJJfPAAw9kwoQJ+clPfpJ77703SVrLKz76LmhWpSvFYvLrX5eL3486Knn++WTy5PLn88KkScnbbycnn5wsvXRy5JELf9H87Bg+fHh+8pOfZNVVV80mm2ySxx9/vPVabW3brnXyyeUil1IpufTSWY859tgZx9dem4wZM+txTz454/joo5PDDku22Sa58MJkwIAZ1x59dM6yFoulHHvst3PIIYekqalpziZZQBWLxTz//PP505/+lPPPPz+33HJLhg8fnnfeeSctLS1pampKY2NjWlpaZnq3WyqV0tLSksbGxjQ1NaW5uTlvvfVW/v3vf+fmm2/Ob3/721xxxRV55ZVXZroPAAAAAAAAAAAAAFg0KF4BAAAAAABgoVEsFvOvf/0r48ePT5LWTXGamprSr1+/VFdXZ8SIEa3jH3rooXznO9/J448/nqWXXjqXXXZZnvzITkdbbLFFDj300CTJ2WefnYcffrj12ogRI3LSSSelW7duOeGEEz53xg03TB58MOnaNflwj64FUlVV0qVLct99yeDBlU4zbxUKyeWXl5+zfftKp5l9VVVJjx7J0KELV6kPAAAAAAAsiPr375977rknL774Yn70ox9l6NChn+u+kSOT9ddPfvKTciHKpEnzOOhHTJ2aNDQkl1ySrLRS+V3UomjcuHE599xzs8MOO6Rjx47ZcMMNc+GFF6ZXr17Zdddd06tXr9ax8/udSb9+yR57zDg/66xPHnvKKcl775WPu3YtF67ccUe5gGW6669PPuz9mW1VVe2z555b5fLLL88ZZ5wxZ5MsYCZNmpR77703Z511Vv76179mzJgxaW5uTmNj41zPPb2o5ZVXXslf/vKXnHPOOXn44YczderUNkgOAAAAAAAAAAAAACwICqXpu1EBAAAAAADAAuymm27KV7/61Sy11FK54IILsuuuu850/eabb853vvOdvP7669lqq61SW1ubl156Ka+88ko22mijTJ48Oc8880xqampy9tln56ijjkqSvP322zn22GNzzTXXpEuXLtlnn30yderUPPXUU3niiSfy/e9/Pz/+8Y/TsWPHFAqFz5131Khk772Tp59OJk9u02/FXOvYMRk4MLn22mTAgEqnmX8aGpKtt04ef7y8QdnCoKqqvCHXsGHJCitUOg0AAAAAACw67r333my11Vb54Q9/mB/+8Ifp1KnTLMcVi8k55yQ//nEybVr5vNLat08OOij51a+SDh0qnaZttLS05Fe/+lVOPPHELLPMMtltt92y5pprZtVVV83yyy+fXr16paqqqnX8dtuVy0xm1wEHJEOGzDif/vrv5JPLhSlJ+fpBB81839lnJ8ccUz6+667kS1/69HWWXTY57rjyu6nllkvatUsmTCi/O7z66uRPf5rzn6VevZJhw0Zl8ODB6du3b+699960a9dutt5lLigaGxtz++2358knn0yhUEhzc/N8Wbe2tjalUikbbrhhttpqq1RXV8+XdQEAAAAAAAAAAACAeUPxCgAAAAAAAAuFww8/PBdddFFqa2tz4IEH5owzzkj37t3T0tKS6urqNDY2ZujQoTn11FNTKpXyyCOPZJ111slvf/vbbLzxxnnjjTfy8MMPZ6+99kqnTp3ywgsvpE+fPkmSSZMm5eKLL86QIUPy5ptvplQqZeDAgTnllFOyzTbbzHHmUim58MLypkrTpiUtLW313ZgzVVVJfX3ys58l3/lO+Xxx09CQ7Lxz8uCDyZQplU7z6WpqkqWWKmddbrlKpwEAAAAAgEXPI488koaGhmy++eazLK149dVk992TF19MJk+uQMBP0b59ubz9+uuTTTapdJrP76mnnsrUqVOz7rrrpq6ubqZr9913X3bYYYfsv//++eUvf5kllljiE+c544xyUUpT0zwOvADabruW3HZbdTbccMOMGDEijz/+eNZaa61Zji2VSikUCpny4YuxDgtQU8+rr76aG264IdOmTZtvhSv/q7a2Np06dcqee+7Z+u4YAAAAAAAAAAAAAFj4KF4BAAAAAABgobDhhhumS5cuqampyfDhw3PxxRfnq1/9auv16ZsGJckNN9yQn/3sZ7nuuusyYMCAma7ttddeuf7663P66afnRz/6UYrFYqo+bCCZMGFCxo0bl8bGxqyyyiptlv3115OvfS156qnKbcrVsWOyyirJX/6SDBhQmQwLiubmZN99k1tuWXDLV9q3T/r2TYYOTXr3rnQaAAAAAABY/Dz1VLLFFsmECUmxWOk0n6xDh/L7nx13rHSSWZs6dWpuvfXWDBkyJPfdd1+qq6tTXV2dHj165LTTTsuuu+6a2traJMmYMWOy5ZZbZvnll89VV12Vnj175o033kh9fX26d+/e+s6vpaUld91VnT33TCZOrPADzmd1dclppyVHHDExm222WZ5//vm89dZb6dGjxyzHt7S0pLq6OhdeeGGOO+64rLPOOtl3333zta99LV27dp3P6csaGxtz22235emnn65Y4cr/qqmpyYYbbpitttoq1dXVlY4DAAAAAAAAAAAAAMymqkoHAAAAAAAAYO4Ui8kLLyRXX50cdVTyhS8kgwYlq6+erLxyssYayfrrJ1ttlZxwQvLXvyajRiWlUqWTf37vvfdepkyZkkGDBuWrX/1qxo8fnxtvvDHvvPNOkplLV5qamvLzn/88vXv3zvLLL58kKRQKmTp1apJkxw93nXrjjTeSpLV0pVQqpUuXLllhhRXatHQlSfr3Tx58MDnrrKRr16Rz5zad/lN16pR06ZL89KfJsGFKV5Kkpqa8Adnvf1/+/tTUVDrRzNq3Tw45JHn6aaUrAAAAAABQCQ8/nAwenLz//oJdupKUS+b32iu58spKJ5lZ6cOXkZdffnkOOeSQvPLKKznkkENy7LHHZuedd86bb76Zb3zjG7nzzjtb7+nevXs22WSTPPPMM7nxxhvzi1/8Iocccki23XbbrL766vn2t7+dxx9/PNXV1VlvvVIaGir1dJXTvn0p66+fvPzyy5k2bVoGDhyYDz744BPHTy8RGT58eKZMmZJx48bl+9//frp3754NNtgg5513Xus71/lh1KhR+d3vfrdAla4kSXNzcx599NGcd955+e9//1vpOAAAAAAAAAAAAADAbFrAthACAAAAAADgs5RK5RKPv/wlGTo0ef75pLo6qapKJk369EKV++4rF000NZXvWXPN5ItfTPbbL1lttfn3DLOrqqoqr732WtZZZ51sscUWufrqq3Prrbdmxx13zF577TXT2FGjRmXMmDHp27dvWlpaUiwWU11dnfbt2ydJHn744STJGmusMdN904tb5pVCITn88HKhxs03J2eeWS7WaGpK2npPoerqpK4uWWWV5Pjjk113LZ8zQ6GQHHRQsu22yde/ngwfnkyeXNlM7dsn3bol116bbLppZbMAAAAAAMDiavjwZJttKv/eYHZMnZp885vlsvl99pm/azc0NOTJJ59Mkqy11lpp3759isViqqqqcv311+db3/pWNthgg/zpT3/KCius0PrObq211soxxxyThx9+ODvssEOSpL6+PoMHD86VV16Zb3/720mSNddcM/3798/QoUNz4YUX5qqrrsqtt96azTbbLEsskbz77vx93kqbMqWQ9dZLbrvt+bz99tvZaqutUl9fP8uxpVIphUIhb775Zu6999507949d911Vx5//PEMGzYsd999d44//vgcddRRGTFiRNZdd915mv3555/PDTfcsEAVrnxUU1NT3n///fzpT3/K//3f/6Vfv36VjgQAAAAAAAAAAAAAfE5VlQ4AAAAAAADA5zNpUnLBBckKKyTbb5+cd17yxBNJQ0N546cPPvj00pUkKRaTiRPLmy9NmpQ8/HBy1lnJ+uuXv66/vlwEsqAZOXJkWlpa0r179/Tq1Sv7779/Pvjgg9xwww15/fXXZypNqaurS4cOHXLbbbflzjvvTE1NTQqFQt5+++1ccMEFufrqq7Ppppvma1/7WkWepbY22W235JFHksceSw49NOnQIVliiXLxxpyqr58xx4EHJsOGleffe2+lK59m6aWTe+5Jfve7cilRTU1lcrRvnxx8cPLSS0pXAAAAAACgUp59Ntl664WrdGW6qVPL7xr++c95v9Z7772XCy64IBtuuGGWWmqpfPnLX85hhx2WO++8M0lSLBaTJK+88kpKpVL23XffrL766q2lK0my4oorJkl69erV+lmhUMigQYMyePDg/OpXv8q4cePy+OOP58Ybb8zzzz+fQw45JB988EF+9rOf5cUXX8wXv5h85DXhYqFv36RDh2kZNmxYJk+enHXXXTdLLbXULMdO/3144IEH8sorr2T33XdP375985WvfCU/+clPcuWVV+baa6/NL3/5y1mWrrz33nttlvvJJ59coEtXPqqpqSlXXnllXnrppUpHAQAAAAAAAAAAAAA+pwptGwQAAAAAAMDn9dxzyTnnJFddVd44qK03empuLn+NGFHejKm6Ovn2t5Nvfau8cc+CYMqUKZk2bVqWWWaZFAqFbL755tliiy1yxx135IADDkj//v1z4403Zptttsmyyy6b3XffPWeffXYOPvjg7LDDDunZs2dGjhyZf/7zn1lmmWXywx/+MF27dk2pVJqptGV+W2WVcpnOOeckTz2VDB+ePPBAuZRl9OhyIUuhUC7MmV6qUyjM2EBqypTy79FGGyWbb54MGpSss87cFbgsjgqF8s/+dtslJ5+cXH11UlU17zdVa9euvPbgwcnppycbbzxv1wMAAAAAAD7Z++8nX/xi8sEHlU4y56ZOTfbYIxk2LFl99XmzRkNDQ0477bRceumlWWeddfKtb30rXbp0Sc+ePbP22msnSWpqalIsFtOxY8ckyWuvvdZ6f2NjY1588cX88pe/zKBBg/L1r389SVrf2w0YMCC//e1vs+qqq6a+vr61PKRHjx455phj8tprr2Xo0KEZNmxYvve9lXPbbaVMnrx4tK906FDKMccU8vTTT+fuu+9Onz59svHGG6e6unqW46d/fssttyRJ1ltvvbzzzjupra1N165d079///Tv3z9f/vKXW+8pFoupqqrKCy+8kFVXXTWDBg3K7rvvnv322y9LL730HOV++umn849//GOhKF2ZrqmpKddee22+9rWvZYUVVqh0HAAAAAAAAAAAAADgMxRKpelbNAEAAAAAALAgmTIlOe64ZMiQpKmpXI4yv7RrVy5gOe205OijyyUUlXTOOefkzDPPzPDhw9OnT59UV1fnlltuyR577JGBAwfmlVdeSbt27XLppZdmxx13zNtvv52zzjor55xzTqqrq1MsFtOtW7ccfPDBOe2001JXV1fZB/ocpk4tl7G88075uKGhXL7Svn1SX58stVSy1lrlchba1qRJyZVXJmeemYwdW/6z2JZvVTt3Lv+ZOvzwcsnRssu23dwAAAAAAMCc2Wef5G9/S6ZNq3SSuVMoJKusUn7PVFPTtnOXSqX85Cc/yc9+9rP8+Mc/zn777ZcVVlghVZ/wMvHll1/O1ltvnVGjRuWAAw7ICiuskHHjxuWf//xnXnrppZx88sk55JBD0rt379R8jrBTp07NSSedlN/97nc5/fTTc/zxJ2SFFZKP9Los0urrS3n77UJ++tPv5+yzz87BBx+cn/3sZ+nVq1drcc3/Gjt2bPbbb78MHTo0xWIx/fv3zzbbbJP/+7//y4Ybbvix8c3NzampqckvfvGLnHjiiRkwYEDGjh2biRMnZtVVV83Xvva17L///unXr9/nyvziiy/muuuuW6hKVz6qtrY2+++/f5ZZZplKRwEAAAAAAAAAAAAAPoXiFQAAAAAAgAXQ0KHJ3nsn779fLt2olI4dk5VXTv7yl2SlleZurtdeey233nprevfunaWWWiqDBw/+zHumbxB0yimn5Pzzz8/LL7+czp07J0nOPPPMnHrqqZk2bVr69++f4447LnvuuWd69uzZev9jjz2WyZMnZ9y4cdlmm23SsWPHuXsIFiulUvLQQ8lZZyV33500NiZ1deVilmLx88/TqVP516amclnOMccku+1WngsAAAAAAKi8W25J9tqrXMa+KOjYMTnhhOSkkz577CcVdszK66+/nnXWWSdf+tKXct1117V+3tTUlNra2lnO+69//StXXnll7rnnnowZMybt2rXL6quvnj59+uThhx9OVVVVfvKTn+TII49MsVicZYlLqVRKS0tLampqcuCBB+byyy/PFVdcka9//eu54ILk+99PJk/+XI+w0KquTvbdN9lnn1uz4447pqamJo899ljWWGONT71v4sSJefLJJ7PkkkvmpZdeyrXXXpubbropXbt2zRlnnJH99ttvpu/59N+31VZbLe+8806uvfbatGvXLvfdd1/uv//+PPjgg5k8eXIuvvjiHHLIIZ+69tixY3PxxRenqampTb4HldKuXbt8+9vfbn1PDQAAAAAAAAAAAAAseBSvAAAAAAAALECmTEmOOy4ZMqSyhSsfVVWVtGuXnH56cvTR5fPZMW7cuJxwwgm57LLLUl1dnWnTpiVJDjjggJx00kkZMGDAZ27otNdee2Xq1Km5+eabc/nll+fUU0/Nq6++muWWWy5vvvlmNt5441x11VVZeumlP3FDJpgbpVLy5pvJiBHJsGHJffclTz2VTJyY1NSUN7sqFJKWlqS5uVyqMnBgMnhwsskmyfrrl8uLqqsr/SQAAAAAAMBHvf9+suKKyXvvVTpJ22rfPnn00WT11Wd9feTIkWlqasqqq676uec8//zzc+SRR+b222/PNttsk8ceeywjRozIu+++m9ra2qy99trZZpttkiQtLS2p/vDFyOuvv57DDz88a6yxRk444YR07949H3zwQR5++OHsvPPOaWxszHPPPZeBAwe2rlUsFlMoFGZ6hzhmzJhstdVWGTlyZB5++OFstNFG+eCDpFevBefd6rxSXd2YzTY7Nv/+90Xp0qVLjjvuuPzgBz+Yo3ejt956a/bff/+USqXcc889WWuttZLMKF157bXXssIKK2SnnXbK3//+99b73nzzzbzwwgt5/vnns/3222f55Zf/xPWLxWIuvPDCjB07du4efAFQVVWV/v37Z7/99vvcJUUAAAAAAAAAAAAAwPxVU+kAAAAAAAAAlD33XLLNNuVNnRakjYGKxXKek09Orr46uf32pEePz3dvc3NzjjjiiPzzn//MEUcckcGDB2fChAn585//nMsuuyyvv/56rr766vTu3fsT55g6dWrefPPNjBw5MmussUaeffbZrLrqqvn5z3+eDTbYIBdffHFuvfXW3HzzzTn88MOVrjBPFArJ0kuXv3beecbnzc3JtGlJQ0O5dKV9+6S+vlzGYt8lAAAAAABY8B1xRDJ5cqVTtL2GhmTPPctF8jUf/guyESNG5Pe//31uuummTJs2Lb169cqaa66ZX/ziF1lllVU+ca7pJSpvvfVWkmT8+PG59dZbc+SRR+a1115LXV1dGhsb065du+yxxx654oorWktXkuQ73/lOnnzyyVx00UXp3r17Wlpa0qlTp2y77bb5+te/nksvvTT//Oc/W4tXPlrm0djYmLfeeivDhg3Lr3/964wcOTLHH3981l133SRJ587J17+eDBlSfm+z6HopY8bcmsGDB+e4447L9ttvn6RcCtLc3Jyamln/M8HpZSrJjO/rl7/85Rx55JE57bTTcsMNN7QWr7S0tKSmpiZXXXVVkmTAgAF56623UlNTk549e6Zv377p27dvttxyy9b5P6l0ZejQoRk/fnxbfgMqplgsZsyYMXnqqaey9tprVzoOAAAAAAAAAAAAADALdp0CAAAAAABYAAwfnmy8cfLmmwtW6cpHTZ6cPP10MmhQ8sYbn++ef/zjH7n++uuzzz775Je//GX23HPPHHroofnHP/6RzTffPPfee29+/vOf5+23305S3vjnf7Vv3z49evTIO++8k5qamvz4xz/OVVddleOPPz5bbbVV9t5773zwwQe5/PLLWzd7gvmlpibp2DHp3j1Zaqny5l61tUpXAAAAAABgYXDXXcnNN5dL1hc1pVIyalTym9+Uz8eMGZPvfOc7+dvf/pZddtkl3/nOdzJgwIDcdNNN2WeffXLXXXclKZdv/K/pJSodOnRIbW1t7rvvvhxwwAHZaKONMmzYsLzyyiv505/+lF69euWqq67K2WefnWkfflMfffTR3HXXXdlhhx3Su3fvJOWyjunX11tvvSTJc88917rea6+9lgMOOCAHHHBADj744Hz961/PgQcemBdeeCEnnnhiTj311NTV1bWOP/HE5COni5wOHZLrrlsut956a+v3slAopFgsJkm++c1v5vjjj88HH3zwsXs/+v61qqqq9fd3u+22S5Lccccdrdenl7c8+OCDqaqqyrnnnpstttgi3//+93Pfffd97rzjxo3LAw88kKamptl/2AVUU1NTbr311ll+jwEAAAAAAAAAAACAylO8AgAAAAAAUGFDhyZbbJFMnFjeAGlB1tRULl1Zb73k1Vc/e/yIESOSJAcccEDatWuXYrGYxsbG1NfX55RTTsmaa66ZK6+8snVDn8L/tFVM3/jnzDPPzLHHHpsLLrggp556atZZZ53WMRtssEHOOuusXHTRRenTp0/bPCgAAAAAAACLvNNOS6ZMqXSKeWfy5OTMM0tpaUlOOeWUPPzww/nxj3+cP/zhDznjjDNy++235+c//3meeuqpnHHGGSmVSq0lK7PSpUuXJMkFF1yQ/v3751e/+lXWX3/99OrVKwcddFBOPfXUdOvWLVdddVVrkcp///vftLS05J133snYsWOTlN8J1tfXJ0neeOONJEmPHj1a1+nVq1eefvrp3H///Rk6dGgKhUJOPPHEPPTQQ/npT386U+lKkiy/fHLGGUnHjm33vVtQ1NcnX/1qsuuuHTNw4MCPFamMHj06Q4YMya9+9at07ty59dorr7zSOma6YrHYWtby/PPPJ0mWXXbZJDPey7a0tOTII4/Mf/7zn9x8883ZfPPNc9NNN2W33XbLmWeeOctinmRGwUuxWMyVV165SJWuTNfc3Jy//vWvM/0eAAAAAAAAAAAAAAALBsUrAAAAAAAAFTRiRLL99uVNjxYWLS3Ju+8mm22WvPXWp4+dvqHSBx980PrZ9I2Qtthii+y3336ZPHlyrr/++tbNfz66Uc30jZ0GDhyYX/3qV9lkk02SlDfsmT5u6aWXzjHHHJM11lijbR4QAAAAAACARd4rryTDhlU6xbw3bVohl1zydm666aastdZa+e53v5va2tqUSqUUCoV873vfy6BBg3L//ffnuuuum+Uc09/L9evXL/369UupVMr++++fZZZZJsVisbXcY4sttsimm26akSNHthZ7rLzyyllhhRVy991358ILL0ySTJkyJS+//HLOOuusnHPOOVlqqaWy3377ta7VsWPH/PnPf84dd9yRV155JQ888EB+9KMfZZVVVvnE5zzqqGS11ZJP6Y1ZKHXsmJx//ozzQqHQelwqldK7d+/89re/zVlnnZWk/B512rRpueqqq7LJJpvk7rvvTkNDQ5JyCcv03/vLL788SbLjjju2XkvK72e//OUvZ+DAgdl+++1z8cUX55///GeWWGKJnHLKKXnooYdmmXN6rj/96U8ZN27cTDkXFcViMWPGjGl9Bw4AAAAAAAAAAAAALDgUrwAAAAAAAFTIc88lW2+9cJWuTFcsJmPHlstXxo375HHTi1KGfbhr1fQNe6ZvzrTDDjtko402ygMPPJAnn3wySWa5CU+xWJzp16qqqkVysx4AAAAAAADmj3PPLb/zWtR98EFy0UVL5t13301tbW2qP2wmKRQKKZVKadeuXb72ta8lSW655Za8++67nzjXyiuvnFVXXTVJ8uqrryYpv7+b/t6uZ8+e6dmzZ6ZNm5aamprWe4444ogUi8X89Kc/zZprrpk999wz++yzT0444YSssMIKueaaa1pLVabPtfLKK2ellVZqfb/4Waqqkj//OWnXbna/QwuuDh2Sq65KunSZ9fVCoZDa2tocddRROeaYY5LMeI/ap0+fPP/88/nmN7+Z73znO7n66qtz33335Z577sn222+f++67L0svvXT23HPP1rmSGe9xpx83Nzdno402yve///1MmzYtv/vd7z42LkkaGhryy1/+Mi+++GJqa2vb+luxwGhqasr9999f6RgAAAAAAAAAAAAAwP9QvAIAAAAAAFABDQ3JDjskEydWOsmca25O3ngj2Xff5H/21Wm12mqrpVOnTnnssccyatSoJOVNeKZv3LP66qtnq622yoQJEzJixIgkM8pVRo0alfPPPz/FYjFVVVUplUqfe2MlAAAAAAAA+CQNDckf/5g0NlY6yfzx9NN1WXLJQenevXveeuutj13fZJNNssIKK+TRRx9tLVT5aLHG9Hd7/fv3z5e+9KUkybBhw2a6liQdOnTIc889l6ampqy44oqt8xx55JE555xzsvfee6epqSnPPPNMunTpknPPPTf/+te/suWWW7bJc66wQnLGGUnHjm0yXUXV1ydf/Wqy3Xazf29dXV0OOuig3HDDDdlggw1y5ZVXZv/9988222yTrbfeOv/617+y+eab57zzzkv79u1b388mmem4UCi0FuistdZa6datW9566628/fbbrcU9STJy5Mh84xvfyBVXXJEOHTrM1XMvDN57773897//rXQMAAAAAAAAAAAAAOAj7EwFAAAAAABQAT/6UTJ27CcXliwsGhuTBx9Mrrlm1tc32mijrLbaannggQfy6KOPJpmx+dL0TXu++MUvJkluueWWJGktVznppJNy5JFH5kc/+tFM9wEAAAAAAMDcuPbaSieYv4rFQlpavpVx48ZlwoQJScqFKNPfvw0YMCCrrrpqRo8enddffz3JrN/NtWvXLgceeGCWW265PPzww/nLX/6S6urqJMnEiRNzxRVX5N///ne23nrrLLPMMjPde/jhh+eKK67IXXfdlddffz133nlnjjjiiPTt27dNn/Woo5INNywXlyysqquTnj2T88+fmzmqs9VWW+Waa67Je++9lz//+c859thjc8opp+Svf/1rrrnmmuy8884plUqpqqrKq6++msmTJ7f+fiZJS0tL63GpVMp7772XhoaGdO/ePUn5Z+T222/PlltumTvuuCP77bdf67veRVlzc3MefvjhSscAAAAAAAAAAAAAAD5i0f+bzAAAAAAAAAuYRx9NLrggmTKl0knaxuTJyeGHJ2+//fFr3bp1yz777JMJEybkL3/5S1555ZUkad3AJ0m22GKLLL300mloaMjbb7/dWshywAEHpH379ll33XXn27MAAAAAAACw6Dv//GTSpEqnmH+amgqZPHnPvPrqaxkzZkySmYtVllpqqSy//PKZPHly3n333ZRKpVnO09LSkiWWWCKnn356ll9++ey3337Zdddd84Mf/CDf/va3c/jhh2fNNdfML3/5y/To0WOmcpckqampydJLLz1Pn7WqKvnHP5JVV03atZunS80ThULSrVvy4INJly5tM2d9fX322GOP/PznP89PfvKT7LLLLunTp8+H65V/fy677LJst912+etf/5pJH/7hmF7C8vbbb+faD9uKNt1009TW1mbq1KkZMmRIvva1r2XttdfOXXfdlaamprYJvIArlUr5z3/+k2nTplU6CgAAAAAAAAAAAADwIcUrAAAAAAAA81FDQ7LnnsnUqZVO0rYaGpIDDkhmtQfTAQcckE033TT/+Mc/cv3116e5uTmFQiEtLS1JktGjR6ehoSFdu3ZN7969WwtZtt5660yePDl77bXX/HwUAAAAAAAAFmGlUvLUU5VOUQl1GTeuQ5588sk0Nze3fjq9ZKVr165JkmnTpqVQKKRYLLaOmT5+eknH17/+9Vx++eX50pe+lCeeeCLnnXde/vnPf2avvfbKH//4x6y77rozjZ/fOnRI7rknWW65pK6uIhHmSKGQLLlkuXRl2WXn37otLS1ZZZVVMmbMmBx11FE57LDDcskll+TOO+/Mo48+msMPPzznnXdeBg4cmH322SdJ8sILL+Tyyy/P+PHjs9VWW+XNN9/8xMKeRVGhUMgTTzxR6RgAAAAAAAAAAAAAwIcUrwAAAAAAAMxHP/pR8s47lU7R9pqakqFDk2uu+fi1rl275rjjjku3bt1y+umn57LLLkuSVFdX5/33388f/vCHTJgwoXWTnsVpQx4AAAAAAADmr1deKRdczK4DDiiXtkz/+jzWXDM555zye7TJk2fc++qrn37fTjsld9yRjBuXTJ2avPhictZZSbdus597unbtCqmv3yx33XVXRo0alSQpFotpampKknT7cPKJEycmSaqqqvLee+/l4IMPzmGHHZZk5vd4m222WW699dbcfPPNeeaZZ/Luu+/m0ksvzQYbbDDnIdtQly7Jv/+drLZaUl9f6TSfrbo66dEjeeSRZKWV5vfa1dlnn31y3XXXZYcddsitt96aQw89NLvssks22mij3HTTTVl11VXzm9/8JptsskmSpEOHDllxxRWz3HLL5bjjjstdd92VlpaW+Ru8gpqamjJixIhKxwAAAAAAAAAAAAAAPlQo2bkKAAAAAABgvnjttWTVVZOGhkonmXe6dCkXy9TVzfx5S0tLrrrqqhx44IGpr6/P3nvvnX79+uW1117Ltddem8022yyXXnppll122coEBwAAAAAAYLFw7bXJN76RfNgv8rkdcEAyZMiM889T3vLd7ya/+c3HP3/ttWT55Wd9zymnJCefPOtrr76abL55MmbMZ6/9v6qqSlluuevy6qv75Le//W2OOuqoma4fcsghufrqq/P3v/892267bZJyuUS7du2SJJMmTUqHDh1muqdYLKaqqmr2w8xHkycnO+yQjBiRTJlS6TSzVl+fLLVUuaBnQXldetttt+XBBx9Mu3btstZaa2WVVVbJyiuvnFKplMKHP/yTJk3Kf/7znzzyyCMZN27cAv+z0Naqqqpy4oknprq6utJRAAAAAAAAAAAAAGCxV1PpAAAAAAAAAIuL885LisVKp5i3WlqSG29M9tln5s+rq6uz//77p6WlJZdcckkuu+yydOzYMe3atcu3v/3tnH766Wnfvn1lQgMAAAAAALDYeOSR5IMP5s9a48cn//xnMnx40qNHcsQRnz5+8OAZpSstLclJJyXPPZccf3yyySblspY//jHZfvvZz1IsFlJfXy5UOeuss7L22mtns802y9tvv51bb70111xzTVZcccUMHjz4w/VbUltbm1/96lfp27dvawHLRy0MRRsdOyZ3352ceWbys58lDQ1JqVTpVDO0b5/stVdy7rlJ586VTjPD9ttvn+1n8YNW+EjjUKdOnbLRRhulW7duuf7669PY2Pipc6699tr56le/2np+6qmnfmzMyR9pHfrb3/6WJ598crZyr7/++vnKV77Sev7aa6/lsssu+9i4Ll265Atf+EIGDBiQTp06Zdq0aRk9enQeeuihjB49+nOtVVNTk7Fjx6Z3796zlREAAAAAAAAAAAAAaHuKVwAAAAAAAOaDadOSP/wh+Yy9ZhZ6kyaVNy363+KV6Q466KDss88+GTt2bF5++eWst9566dKly/wNCQAAAAAAwGLrvvvmX/HGZZeVv5LkgAM+u3jle9+bcXzJJckvflE+HjEief31pKoq2W67ZLXVkmefnf08o0YtmZ/85OT89KenZ8stt8zGG2+c2traDBs2LKusskquvPLKdOjQIaVSKdXV1UmSY489dvYXWsDU1CQ/+lGy667JnnuWv5eTJ1c2U319uWjl6quTL32pslnmRrFYzBtvvJGmpqZKR0m3bt2yzTbbfOa43r17Z//990/79u1bP6upqckqq6ySlVdeOTfddNPnKnwplUp56623FK8AAAAAAAAAAAAAwAKgqtIBAAAAAAAAFgfXXz//NnCqtBdeSJ5++pOvt2/fPv369cuWW26pdAUAAAAAAID56sUXK53gk2255YzjoUNnHI8Zk4waNeN8q63mbP7m5uTww0/O3//+9xx22GGZOnVqmpubc9JJJ+X666/PaqutllKplEKhMGcLLOBWWy158snkhz9M2rdPKvWYHToke++dvPzywl26kiRVVVV5/fXXU6rwy/BCoZBdd901dXV1n1oCUygUsvvuu7eWrrz44ou55ppr8tBDDyUpP89XvvKVLLnkkp+5ZlNTU0aPHt0m+QEAAAAAAAAAAACAuVNT6QAAAAAAAACLgzPPTCZNqnSK+aOxMTnnnOSSSyqdBAAAAAAAAGbW0FDpBLO25JJJt24zzt9+e+brb7+dLLdc+XjAgDlbo6am/M7yK1/5SnbYYYck5aKJj1pUS1emq6lJfvSjZNddk+OPT/71r3IBy7z+uaipSWprkzXWSH7xizkvz1kQvf2/P6wV8IUvfCHLLLNMxo8fn+eeey6bbLLJLMettNJK6dGjR5KkoaEh1113XZqbm/Piiy+mV69eGTBgQGpra7PBBhvkX//612euq3gFAAAAAAAAAAAAABYMVZ89BAAAAAAAgLnx5JPJyJGVTjH/tLQkf/5zMnFipZMAAAAAAADADKVS0txc6RSz1rHjzOeNjZ983qnTnK1RVZVMnTr9uOpjpSuLk9VWS26+OXn11eQHP0i6dk06d277dTp2TDp0SA45JBkxIhk2bNEqXWloaEjj//6wzmd9+vTJ5ptvnmKxmL/+9a+ZNm3aJ45dfvnlW4/feuutNH/kPwgfLVFZbnrL0Wd4//33Zz8wAAAAAAAAAAAAANDmaiodAAAAAAAAYFH3978nTU2VTjF/1dYm996b7LxzpZMAAAAAAABAWWNjUiiUC1gWNJMnz3zert0nn0+aNGdrFApJQ8Oc3buo6tMnOfXU5Mc/Lhex/OpXyfDhSX19Uix+/Pfls7RvX35XOmVKsuKKydFHJ1//+seLdRYVjY2Nqa6uTrFYnO17Tz755Llev6amJrvttluqq6vz4IMPZtSoUTOVq/yvJZdcsvV40v/8Qfroebdu3T7X+i0tLSmVSikUCrMXHAAAAAAAAAAAAABoU4pXAAAAAAAA5rH77kuamyudYv6aPDkZNkzxCgAAAAAAAAuO2tpymcaCaPz45L33kul9D717z3y9T58Zxy+/PGdrlErl7wEfV1OT7Lpr+au5OXn22WTEiGTo0OShh8rf86qqpLq6/GuhUP5Zamkpj1966WTjjZMvfCEZNChZe+1yCcuirrm5uaKlI9tss0169OiRt99+O3ffffdnjq+rq2s9bmlpmenaR88/Ou7TFAqFtLS0pKbGP9MEAAAAAAAAAAAAgEryN3oBAAAAAADmsSeemLP7DjggGTJkxvnn2a/m0kuTAw/85OvDhycbbDDj/J57ki22+Ox5l1suef31zx43XUtLcv/9n388AAAAAAAAzGvTizP+p29hgXHPPcnuu5ePv/CF5LLLysfLLZf06zdj3Ofol5ilUmnxKAOZWzU1yVprlb8OOqj8WVNTuRynoSGZOrVcutK+fflriSWS+vqKRq6Y5ubmOb73kksu+dhnBx988Oe+v2/fvtlggw3S3NycG2+8McXP0arU2NjYevy/ZSkfPf/ouE9TVVWV5uZmxSsAAAAAAAAAAAAAUGH+Ri8AAAAAAMA8NHZsMmlSpVPMvaam2b/nqafaPgcAAAAAAADMjbq6cnFGWzn55OSUU8rHQ4bMKOpIkmWXTdZbr3w8/dck6dAh2WWX8vG77yYPPlg+/t3vZhSvHHhg8vLLybPPJieeOOPef/2r/NmcmF4WwuyrrU169qx0igVPdXX1HN87evTouVq7c+fOKRQKqampybe+9a1ZjlluueVy8skn59///nduv/32jB8/vvVap06dZhr70fP33nvvc2UolUpz9T0AAAAAAAAAAAAAANqG4hUAAAAAAIB5aMSI8uZFjY3zf+099kjefnvmzz74YObzo45KunT5+L3HH5/stFP5+MEHkzffnP31p00r39e37+zfCwAAAAAAAPPC0ksnI0fOn7W22qpcxvK/lloq+dvfysf33ptsuWX5+P77k5/+NDnppKS6OjnjjJnve/315NBD5zxPY6N3d7StmpqalEqlSsf43F599dVsvPHGSZI+ffqkpqYmzc3NSZL+/fu3jnvttdc+13zFYjE1Nf6JJgAAAAAAAAAAAABUmr/VCwAAAAAAMA8NG5ZMnlyZtYcPL2++9Gmeeebjny2xRPLFL844P+usOVu/rq6cYeed5+x+AAAAAAAAaGsbbzz/ilfmxI9/XH7HdtRRyXrrJR06JKNHJzfdlPz858m778753AMGJDoiaEu1tbUpFovzdI0uXbrke9/7Xuv5qaeemiR55513ctttt31s/IorrpgVV1wxSfLee+9l2LBhefvtt5MkL730UsaNG5fu3bunXbt22WuvvTJ8+PAsv/zyWW655ZIkTU1NGT58+OfKVigUUigU5uLpAAAAAAAAAAAAAIC24K/KAwAAAAAAzEP/+U/S3FyZte+/P+nVK2loKBesXHZZ8sc/JqXSp9/3zW+Wy1eS5MUXk7//fc7Wb2hIXn55zu4FAAAAAACAeeELX0huvDGZMmX27rvssvLX/zr11PLX7NzzWf7+9zl/R/dpBg9u+zlZvLVv3z5VVVVpaWmZ72u///77eeSRRz72eX19fWvxysSJE2caUyqVcsMNN2T//fdPfX19Vlpppay00kozXb/11lvz/vvvf64MS0x/sQ4AAAAAAAAAAAAAVFRVpQMAAAAAAAAsyiZPrtza/fol7dolXbokm22WXHRRct11n35PdXXyne/MOD/nnM8uavkkLS3l8hUAAAAAAABYUAwalNTUVDrF/NepU7LpppVOwaKmUCikZ8+elY4xW95666384Q9/yGOPPZYJEyakpaUlU6ZMyQsvvJAhQ4bkiSee+Nxz9e3bd94FBQAAAAAAAAAAAAA+t0KpNKdbZQEAAAAAAPBZttwyuffeObv3gAOSIUNmnBcKn33Pb36TdO+e3H13Mnp00qNHcuSR5eKV6fba65MLWPbdN7nqqvLx2LHl8pa5KU856aTk9NPn/H4AAAAAAABoS9OmJZ07J01NlU4yf3XunAwdmqy1VqWTsKi544478vDDD1c6xnxXU1OTL33pS9loo40qHQUAAAAAAAAAAAAAFns1lQ4AAAAAAACwKGtunr/rfe97H//sr39NnnsuWX758vlOO31y8cqxx844Pv/8uStdScobVwEAAAAAAMCCol27pH//ZOTISieZvxoaktVWq3QKFkVLL7106urq0tjYWOko81V1dXX69u1b6RgAAAAAAAAAAAAAQJKqSgcAAAAAAABYlNXXVzpBufxkxIgZ5716zXrcllsm661XPp46Nfn97+d+7Y4d534OAAAAAAAAaEv77FMuYFmcbLVVUlNT6RQsivr27ZtSqVTpGPNdU1NTevfuXekYAAAAAAAAAAAAAEAUrwAAAAAAAMxTHTrMv7U6d05WXfXjn9fXJ4MGzTh/661Z33/ssTOOL788effductTU5O0bz93cwAAAAAAAEBbO+KISieYvzp1Sn7wg0qnYFG15JJLVjpCRXTu3Dm1tbWVjgEAAAAAAAAAAAAARPEKAAAAAADAPNWtW9vPefLJSalU/rr00pnXevrp5B//SL7xjWSrrZK9907+9a9k+eVnjLv22o/PucoqyQ47lI+LxeTss+c+Z21tuQwGAAAAAAAAFiR9+5bfpRUKlU4yf3Tpkmy5ZaVTsKgqFApZeeWVU1hc/kAlqa6uzuqrr17pGAAAAAAAAAAAAADAh2oqHQAAAAAAAGBRtsEGyV/+kkydOn/Wq65OvvKV8tesnHdecuutH//8mGOSqqry8c03Jy+9NPdZamuTNdec+3kAAAAAAACgrX3/+8kDDySTJlU6ybzVoUP5WRejTgwqYNNNN82LL76YpqamSkeZbzbccMNKRwAAAAAAAAAAAAAAPlRV6QAAAAAAAACLsvXXLxeQzA9vvJHsvXdyxRXJs88m772XNDUlb72V3HRTstNOyZFHfvy+nj2T//u/GednndU2eaZOTdZZp23mAgAAAAAAgLa0xRZJ166VTjHvFYvJAQdUOgWLur59+2aJJZaodIz5pn///unSpUulYwAAAAAAAAAAAAAAHyqUSqVSpUMAAAAAAAAsqhoaks6dk+bmSieZ/5ZdNhk1qtIpAAAAAAAAYNZ+//vk+OOTKVMqnWTeqK1N9t47ueKKSidhcfDEE0/kn//8ZxobGysdZZ6qq6vL3nvvnRVWWKHSUQAAAAAAAAAAAACAD1VVOgAAAAAAAMCirL6+XECyONpgg0onAAAAAAAAgE/2zW8mfftWOsW8U1+f/OpXlU7B4mL11VdPqVSqdIx5rl27dll++eUrHQMAAAAAAAAAAAAA+AjFKwAAAAAAAPPYRhtVOsH8V1+fbL55pVMAAAAAAADAJ6urS667LmnfvtJJ2l7HjskFFyS9e1c6CYuL2trarLfeeqmurq50lHmmtrY2m2yySQqFQqWjAAAAAAAAAAAAAAAfoXgFAAAAAABgHttii6RDh0qnmL9qa5MNN6x0CgAAAAAAAPh066yTfO97i9b7vNraZLPNkn33rXQSFjdbbLFF6urqKh1jnunUqVM29CIcAAAAAAAAAAAAABY4hVKpVKp0CAAAAAAAgEXZuHHJMsskDQ2VTjL/9OmTjBmTVFVVOgkAAAAAAAB8usbGZPXVk5EjK52kbXTunLz4YtK7d6WTsDh66aWXct1116WpqanSUdpUTU1NDj744PTp06fSUQAAAAAAAAAAAACA/2GrKwAAAAAAgHmse/dk550XnxKSDh2SY49dfJ4XAAAAAACAhVtdXXLddUn79pVOMvc6dkwuuEDpCpWz0korZeDAgampqal0lDZTW1ubjTfeWOkKAAAAAAAAAAAAACygbHcFAAAAAAAwHxx33KKxUdPnUSwmBx9c6RQAAAAAAADw+a2zTvK73yUdOlQ6yZzr0CHZf/9k330rnYTF3Ve+8pXU1tZWOkab6dSpU7bYYotKxwAAAAAAAAAAAAAAPoHiFQAAAAAAgPlggw2SZZapdIp5r6oq2XXXpGvXSicBAAAAAACA2XPoocnJJy+c5SsdOiQ775z8/vdJoVDpNCzu6uvrs9tuuy0S5Ss1NTXZc889U11dXekoAAAAAAAAAAAAAMAnULwCAAAAAAAwnxx/fNKxY6VTzFv19cmxx1Y6BQAAAAAAAMyZH/wgOe64hat8pUOHZNttkyuuSKr8azEWECuuuGI23XTThbp8paamJl/+8pfTp0+fSkcBAAAAAAAAAAAAAD5FoVQqlSodAgAAAAAAYHEwZUqy7LLJe+9VOsm8UVWVrLNOMmJEpZMAAAAAAADA3DnnnOSkk8rv+BZkHTsme+6Z/PGPSXV1pdPAzEqlUm6//fY89thjaWpqqnSc2VJbW5stt9wym2yySaWjAAAAAAAAAAAAAACfoarSAQAAAAAAABYXHTokl19e/nVR1K5dcs01lU4BAAAAAAAAc+/oo5MLLyy/21tQC03at0++853kkksW3Iws3gqFQrbbbrusueaaqa2trXScz622tjabbbaZ0hUAAAAAAAAAAAAAWEgUSqVSqdIhAAAAAAAAFid77538/e/JtGmVTtJ2OnZMTj45+f73K50EAAAAAAAA2s4rryT77JM8+2wyeXKl05S1b5/06JFce22y8caVTgOfrVQq5c4778yjjz6apqamSsf5VDU1Ndlmm22y4YYbVjoKAAAAAAAAAAAAAPA5KV4BAAAAAACYz95/PxkwoPzroqCqKllzzWTEiKS6utJpAAAAAAAAoG0Vi8nvf5/88IfJtGlJS0vlsrRvnxx2WPLznyf19ZXLAXPi3//+d+666640NzdXOsrHVFVVpbq6OjvvvHPWWGONSscBAAAAAAAAAAAAAGaD4hUAAAAAAIAKuOWWZK+9kilTKp1k7rVvnzzxRLLyypVOAgAAAAAAAPPOK68k++yTPPdcMmnS/F27U6eka9fk2muTjTeev2tDWxo7dmyuu+66jB8/Pk1NTZWOkySpra1N7969s/vuu6dLly6VjgMAAAAAAAAAAAAAzCbFKwAAAAAAABWy777J3/6WTJ1a6SRzrkOH5LTTkmOPrXQSAAAAAAAAmPeKxeTOO5Nf/jK5//7mNDU1J6mfJ2tVVyft2iUrrZQcf3yy++5JXd08WQrmq2KxmKFDh+aBBx5Ic3NzxXJUVVWluro62267bQYNGpRCoVCxLAAAAAAAAAAAAADAnFO8AgAAAAAAUCHTpiVf+lIyfHjS0FDpNLOvQ4dkv/2SCy5I7D8DAAAAAADA4uYLX9g3Tz21eYrFb6RQqM4HH7TNvB06lAte9t47OfroZO2122ZeWNCMHTs21113XSZMmJDGxsb5unZtbW169+6d3XffPV26dJmvawMAAAAAAAAAAAAAbUvxCgAAAAAAQAVNnpxstlny/PPlIpaFRYcOyU47JVdfnVRVVToNAAAAAAAAzH/dunXLnnvumbPOOje33lqXW24p5eGHk9dfLySZmqamliSdPnWO+vqkri6ZMiXp0yfZYINk222T3XZLevacL48BFVUqlfLyyy/nwQcfzJgxY1IqldLS0jJP1qqpqUmpVMqAAQOy6aabpl+/fikUCvNkLQAAAAAAAAAAAABg/qmpdAAAAAAAAIDFWceOyX33JVttlTz7bNLQUOlEn61jx3LpyhVXKF0BAAAAAABg8TR+/PjU1NSkR48e6dy5Lnvvney9d7nAobExuf/+qTnssIsyalS/rLXWTqmu7pwxY97NW2/9N2uvvXKWWKI2vXolgwcngwYl66yTdPpIR0tTU2WeC+a3QqGQFVdcMSuuuGLGjx+fYcOGZcSIEUmSxsbGNlmjrq4u1dXV2WijjTJo0KB06vTphUgAAAAAAAAAAAAAwMKlUCqVSpUOAQAAAAAAsLibMiX5yleSRx5Jpk6tdJpP1qFDcsABye9/r3QFAAAAAACAxdfIkSOzzTbb5Etf+lIuvvjiFIvFVP3PC7R77rknu+66a1ZbbbXceeed+cEPfpAhQ4Zk0qRJnzn/mDFJfX3So8e8egJYcDU3N+f555/Pq6++mtGjR2fcuHGpqalJqVRK02e0EtXV1aVUKqVYLKZHjx7p169fBgwYkJVWWuljf0YBAAAAAAAAAAAAgEWD4hUAAAAAAIAFRGNjcvzxyR/+sOCVr1RXJ+3aJb/4RXLkkUmhUOlEAAAAAAAAUDlvvvlmdt555yy55JK58847UyqVUpjFS7TTTz89p556avbbb79MmzYtTzzxRJ599tnPnL9YTFpaktraeZEeFi7FYjFjx47NW2+9lTFjxmTixIlpampKU1NTCoVCamtrU1NTkyWXXDLLLrts+vTpk+7du8/yzyQAAAAAAAAAAAAAsOhRvAIAAAAAALCA+fe/k732St59d8EoYOnYMVltteTPf05WWKHSaQAAAAAAAKDyisVifv3rX+e1117Lj3/84/Tq1Wum69OLWCZOnJh99tknt912W5LkwAMPzCWXXFKJyAAAAAAAAAAAAAAAsEiqqnQAAAAAAAAAZrbxxsmLLyaHHZa0b1+5HNXVSYcOyRlnlMtglK4AAAAAAABAWVVVVb797W/nhBNOyJJLLvmx64VCIS0tLVliiSVy0kknZcCAAUmS9ddffz4nBQAAAAAAAAAAAACARVuhVCqVKh0CAAAAAACAWfv3v5MDDkjeeCOZMiWZH292amqS2tpk/fWTIUMUrgAAAAAAAMDsmv5PtpqamlJXV5crr7wy559/fi688MKstdZaFU4HAAAAAAAAAAAAAACLDsUrAAAAAAAAC7hSKXnkkeSss5JbbkkKhWTq1LZfp1On8lr7759897vJwIFtvwYAAAAAAAAsbkqlUgqFQsaPH58lllgiVVVVlY4EAAAAAAAAAAAAAACLDMUrAAAAAAAAC5GxY5OLL05+85ukoSFpaUmmTJnz+Tp1SorFpE+f5IQTkq99LenYsc3iAgAAAAAAwCJn3LhxufDCC9O+ffscc8wxrcUqSTJp0qQMHTo0kydPTp8+fTJw4MB07959nuT46LoAAAAAAAAAAAAAALC4UrwCAAAAAACwEGppSZ54IhkxIhk6NHn44eT115P6+vL1YrE8plhMqquTqqryr8Vi0tSUrLxyMnhwsummyfrrJwMHJvZkAgAAAAAAgM9244035qijjspRRx2VE044IUm5cOWCCy7Iz372sxQKhbS0tKRHjx7ZZpttcswxx2TgwIFzXZRSKpUybty4PPbYYxk6dGjGjx+fd955Jz169Mg+++yTwYMHt9UjAgAAAAAAAAAAAADAQkPxCgAAAAAAwCKisTF55pnkhReSqVOThobyZ+3aJe3bJx07JmusUS5dqa6udFoAAAAAAABYOB1++OG56667csUVV2TjjTdOkpx44on5xS9+kc6dO2fNNdfMUkstlZEjR+aZZ57JCiuskL/+9a9Zc80153jNYcOGZciQIbn33nvz6quvZtq0aampqUlzc3PrmBNOOCHf+973stRSS831MwIAAAAAAAAAAAAAwMKiptIBAAAAAAAAaBt1dcl665W/AAAAAAAAgHnjkUceyUorrZQVVlghSfLYY4/l6quvzrrrrps//elPWWmllTJhwoS88cYb+dOf/pSLLrooQ4YMyS9/+ctUV1fP1lpTp07Neeedl/POOy+jRo3Ksssum5122inrrrtu+vbtm549eyZJzj///Jxzzjmpq6vLKaec0taPDAAAAAAAAAAAAAAAC6xCqVQqVToEAAAAAAAAAAAAAAAAwMJgtdVWy5prrpkhQ4akffv2+eMf/5hvfvObuf/++zN48OCPjd9kk00yduzY3HvvvVlmmWVma62jjz46v/3tb9O1a9ccfvjh2XbbbTNw4MD06NEjNTU1rePGjRuXgw46KI8++mjeeuutuX5GAAAAAAAAAAAAAABYWNR89hAAAAAAAAAAAAAAAACAxVBzc/Lcc8nw4clDD6X4+OP555gxyciRaf/IIynV1maXyZOzWqmU9a+5JhkzJhk0KBkwIC2lUqqrq7PRRhvl4osvTufOnWdr6TvuuCO//e1vs/HGG+fMM8/MhhtumHbt2s00plgsJkm6d++ezTffPLfeemueeuqprLXWWm32LQAAAAAAWFy1FFvywrgXMvzN4XlkzCN5c9KbmdI0JVObpqaQQjrUdUjH2o5ZoesK2XiZjTOoz6D069IvhUKh0tEBAAAAAAAWK4pXAAAAAAAAAAAAAAAAAJKkVEruuSe55prkwQeTl19O2rVLisVk8uRUJek/fezrr6eQpOeHX6ULLkiuuCKllpakWEz1qqum+IUvpNPLL6d9+/bp0qXLbMQo5f7770+SnHHGGfnCF74w07Xpm/YVCoU0NjamXbt2mThxYjp27Jg333xT8QoAAAAAwBxoaG7ITS/clLtfvTsPjnowL733Umqra5MkkxonfeJ9hRTSua5zmovNKRQKWWOpNbJ5/82z3YDtsuXyW6aqUDW/HgEAAAAAAGCxVCiVSqVKhwAAAAAAAAAAAAAAAAComPHjk8suS846q3w86ZM30JsdpaqqTC0WM3aJJdL/vPOSPfZI6us/17277bZbnn766dx3333p27dvisViqqqqMv2fg00vX0mS0aNHZ5tttsnEiRPz0ksvpWPHjm2SHwAAAABgcfDq+6/m3GHn5o+P/TFJ8kHjB3M9ZyGFdKzrmM51nXPsJsfm4HUPTtf2Xed6XgAAAAAAAD6uqtIBAAAAAAAAAAAAAAAAACriySeT/fdP+vRJTjwxGTOmzUpXkqRQLKZDkv4TJyZHHJH07Jkcc0zy2mufee/qq6+e8ePH58UXX0ySNDU1lecsFFpLV0aPHp2LLroom2++eV566aUcccQRSlcAAAAAAD6HlmJLbnnxlmwxZIusdv5qOe/R8/JB4wdtUrqSJKWUMqlxUt6a9FZ+cu9P0vfXfbPvDftmxJsj2mR+AAAAAAAAZiiUSqVSpUMAAAAAAAAAAAAAAAAAzDeTJiXf/W7y5z8n06YlLS3zb+26uqS6ulz0csIJSU3NLIc999xzWW+99bL11lvnN7/5TVZcccWUSqW88sorGTlyZB5//PHcc889ue+++9LY2Jh999035513Xrp06TL/ngUAAAAAYCH09H+fzl7X75UxE8dkUmPblXF/lqpCVepr6rPFclvk0l0uzVIdl5pvawMAAAAAACzKFK8AAAAAAAAAAAAAAAAAi4977km+9rVkwoSkoaFyOTp2TPr3T667LllttVkOOfbYY3Peeeela9euWW211TJ58uQ0NjbmrbfeytixY9O+fftssskm+da3vpWvfvWr8zc/AAAAAMBCpqmlKWc8cEbOfPDMNDQ3pJTKbL9VV12X+pr6/HGnP2bP1fesSAYAAAAAAIBFieIVAAAAAAAAAAAAAAAAYNE3aVLy3e8m11yTTJ1a6TRlhUJSX5+ceGJywglJTc1Ml1taWnLeeefl8ssvz5NPPpmWlpYss8wyWX755bPmmmtm4403zkYbbZQVV1wxhUIhxWIxVVVVFXoYAAAAAIAF1zPvPJM9rt0joyeOzpSmKZWOkyTpWNsxX1zuixmyy5D07Niz0nEAAAAAAAAWWopXAAAAAAAAAAAAAAAAgEXb008n226bjB+fNDRUOs3HdeiQrLBC8q9/Jb17f+xyS0tLhg8fnt69e2fatGmpqanJUkstlU6dOlUgLAAAAADAwqNUKuWXD/0yp957ahqaG1LKgrXlVl11Xepr6vOXPf6S7VfcvtJxAAAAAAAAFkqKVwAAAAAAAAAAAAAAAIBF17//XS5d+eCDSif5dLW1Sc+eyUMPJf37z3Spubk5NTU1s7ytVCqlUCjMj4QAAAAAAAuVUqmU79723fzp8T9lStOUSsf5VO1r2uePO/8x+665b6WjAAAAAAAALHQUrwAAAAAAAAAAAAAAAACLpnvvTXbcMZk8udJJPp/q6mTJJcvlKyuv/InDlK0AAAAAAHy6YqmYA/92YG587sZMblo4/h9xh9oOOWvbs3LE+kdUOgoAAAAAAMBCparSAQAAAAAAAAAAAAAAAADa3LBhC1fpSpK0tCTvvZcMHpyMHt368ZtvvplrrrkmEyZMSBKlKwAAAAAAn6JUKuWwmw/LDc/dsNCUriTJlKYpOfb2Y3PZk5dVOgoAAAAAAMBCpVAqlUqVDgEAAAAAAAAAAAAAAADQZv7zn2TTTZOJEyudZM5UVyd9+yYjRiQ9e6ampibFYjE33HBDdt1110+9tVQqpVQqpaqqaj6FBQAAAABYsBz/r+Pz+0d/nylNUyodZY60r2mfa3a/JrusskulowAAAAAAACwU/O15AAAAAAAAAAAAAAAAYNHR0JDssEPywQeVTjLnWlqSt99O9torKZVy6KGHZtNNN83AgQM/8ZZSqZQkKRQKSlcAAAAAgMXWjc/duFCXriTJ1Oap2ffGfTPyvZGVjgIAAAAAALBQKJSm/416AAAAAAAAAAAAAAAAgIXdd7+bXHxxMnVqpZPMvY4dk3PPTQ466HMNb2lpyRVXXJFbbrkl/fr1y0EHHZQ11lhjHocEAAAAAFgwvDvl3az4uxUzYdqESkeZa1WFqqzTa508+s1HU1VQtg0AAAAAAPBpFK8AAAAAAAAAAAAAAAAAi4Z//zvZaqtFo3Rluk6dkuefT0vv3mlubk67du0ybdq0jBo1Kp07d07nzp3TsWPHTJkyJQcddFCuu+661lsHDBiQ8847L9tuu20FHwAAAAAAYP7Y+Zqdc/vLt6expbHSUdpEx9qOOW3L03LMJsdUOgoAAAAAAMACTfEKAAAAAAAAAAAAAAAAsPCbOjVZeeVkzJhKJ2lbNTXJZpsl99yTFAppaWnJ+eefn+uvvz4vvfRSevfunR/84AdZe+21s/rqq2fbbbfNYYcdlurq6hxyyCFZdtll8/DDD6ddu3aVfhIAAAAAgHnmhmdvyP5/2z9TmqZUOkqbal/TPk8e/mRW6r5SpaMAAAAAAAAssKoqHQAAAAAAAAAAAAAAAABgrp1wQvLee5VO0faam5Phw5MhQ9LU1JTvfve7+e53v5unnnoqyy67bKZNm5ZDDz00Z555ZpLkggsuyK677pqdd945p5xySl566aX87W9/q+wzAAAAAADMQ+9OeTeH3HTIIle6kiTTWqZl7+v3TrFUrHQUAAAAAACABZbiFQAAAAAAAAAAAAAAAGDh9tpryUUXJVMWvU31kiSTJyff/W7efu213Hjjjamtrc3pp5+eK6+8Mv/5z39y1VVX5dFHH0337t0zfvz41tu23nrrDBgwIDfeeGPlsgMAAAAAzGM/+NcPMrV5aqVjzBPFUjEvjnsxVz51ZaWjAAAAAAAALLAUrwAAAAAAAAAAAAAAAAALt9//PikWK51i3iqV8t/f/z5vv/12jjvuuBx55JFZaaWVkiS77LJLjj766Lz33nsZOXJk6y3LLrts2rdvn1GjRqVUKlUqOQAAAADAPDOhYUKueeaaNLY0VjrKPDO5aXJ+/sDPKx0DAAAAAABggaV4BQAAAAAAAAAAAAAAAFh4TZuWXHRR0rjobqqXJJk0KQP/9rckSbdu3ZIkzc3NrYUqu+yyS0qlUv7yl79k2rRpSZJSqZQXX3wxffv2zZQpUyoSGwAAAABgXrr8yctTVVj0t9IaNXFUHn3j0UrHAAAAAAAAWCAt+m+LAAAAAAAAAAAAAAAAgEXXddclH5aPLOo6vftu1q+qyn//+9+0tLSkpqamtXhl7NixWX755XPjjTfm4IMPzoknnpgtt9wy77//fjbeeON07NixdSwAAAAAwKKgVCrlVw/9KlOaFv3i6Ybmhvz64V9XOgYAAAAAAMACSfEKAAAAAAAAAAAAAAAAsPA688xk0qRKp5gvCtOm5fRu3XLLLbfk8ccfT5JUVZX/idif//zndOzYMaeffnpeeOGF/OIXv8iIESMyePDg7LTTTuX7C4WKZQcAAAAAaGv3vnZv3m94v9Ix5otiqZi/Pf+3vDf1vUpHAQAAAAAAWOAUSqVSqdIhAAAAAAAAAAAAAAAAAGbbE08km22WTJlS6STzTXNtbXq1tGTF9dfPMccck8bGxgwbNiznnXde1l577Tz22GP54IMPcscdd2T55ZfPoEGDKh0ZAAAAAGCe+PJVX85tI29LKYvHNlodajvk1C1OzXGbHlfpKAAAAAAAAAsUxSsAAAAAAAAAAAAAAADAwun005PTTkuamyudZL4pde6cP++wQ75+3XVJkqqqqpRKpfTr1y9nn312dtttt7S0tKS6urr1nqamptTW1lYqMgAAAABAm2tqaUrHMzqmqdhU6Sjz1ZpLrZmnjniq0jEAAAAAAAAWKDWVDgAAAAAAAAAAAAAAAAAwR+67b7EqXUmSwuTJ+dqAAZl2ySW57bbbUlNTk6WXXjo77rhjvvCFLyTJTKUrSZSuAAAAAACLnGfHPpv6mvo0NS5exSsvjnsxLcWWVFdVf/ZgAAAAAACAxYTiFQAAAAAAAAAAAAAAAGDh9MQTcz9HqfT5xxYKn369a9fk6KOTDTZI1l8/6dFjxrXllktef32OIs6kWEzuuy8HnnFGDjzwwEydOjWFQiH19fWtQ6ZNm5Znnnkmb7zxRjp06JB27dplwIAB6du379yvDwAAAACwABj+5vAUS8W5muOAtQ/IkK8O+djnU5qm5O1Jb2fYG8Ny7rBz89Dohz7XfJfucmkOXOfAT7w+/M3h2eDiDeYwbVltdW1eGPdCVuu52lzNAwAAAAAAsChRvAIAAAAAAAAAAAAAAAAsfMaOTT74YP6t19T02WP69Ut+/ON5n+Xpp5NSKaUk7dq1S1VVVaZNm5bHHnssd9xxR+699968+OKLmTRpUqZMmZKWlpb07ds3hx9+eI4++uh07Nhx3mcEAAAAAJiHHhz9YCY3TZ4nc3eo7ZAVuq6QFbqukD1W2yNf/fNXc8tLt8yTtebEiDdHKF4BAAAAAAD4CMUrAAAAAAAAAAAAAAAAwMJnxIikvj5pbJy7eQYPnvXnBx6YHHrojPPvf/+z52psTIYOTYYPT0aPTs4+e+6yfZLm5mTMmBSWXTaFQiGTJ0/Oueeem0suuSQjR45MkgwcODCbbbZZOnTokEmTJuWVV17JT37yk4waNSoXXXTRvMkFAAAAADCfPDT6oTafc/Al5f9f3K9Lv/x6u1+nd6feqamqyTGbHDPbxSt7XLtH3p709kyffdA492Xikxon5eExD2e/tfeb67kAAAAAAAAWFYpXAAAAAAAAAAAAAAAAgIXPo48mU6bM/TwPPvjxzzbYIPm//5txfs01yW9/+9lzPfdc8oUvlI/79593xSu1teXimWWXzejRo/PNb34zt99+e5Zddtkcfvjh2WGHHbLaaqtlySWXTMeOHVNfX58PPvgg3/rWt3L55ZfnqKOOypprrjlvsgEAAAAAzGNNLU155f1X2nzeB0c/2Prren3Wy3GbHpck6du572zPNfzN4Xl9wuttmm+6oaOGzpN5AQAAAAAAFlaKVwAAAAAAAAAAAAAAAICFz3/+kzQ3t/28PXok11+f1NeXz595Jjn00LZfZ240NCQvv5xisZjf/e53uf3227PpppvmhBNOyGabbZauXbvONLy5uTmdO3fOYYcdlttvvz3XXnut4hUAAAAAYKE1asKo1FXXpanYNE/mX7rz0tlyuS1bz598+8nZnuP+g+5Pr4690tDckGfeeSaXPXlZ/vjYH1NKaa7zvTr+1bmeAwAAAAAAYFGieAUAAAAAAAAAAAAAAABY+Eye3PZzVlUlf/5z0q9f+XzChGS33ZIpU9p+rbnR3Jw0NOTdd9/NBRdckC233DLXXXddunXrNsvh1dXVSZKVVlop1dXVefVVm/IBAAAAAAuvqc1TU11V3ebzlk7+eCnK0/99Oj+48wezPVe/LuX/z9yupl0267dZNuu3WbYbsF32uG6Puc7Z1DJvCmcAAAAAAAAWVlWVDgAAAAAAAAAAAAAAAAAw2+ZFGcovfpFsvfWM8wMPTF56qe3XmVvFYjJ5ch555JE0Nzdn++23T7du3dLUNPNme6VSKcViMYVCIUlyxx135J133smaa65ZidQAAAAAAG2iobkhhRTmy1qTmyanc13nzzV2wrQJufKpK3Pw3w/ONldsk6/d8LU8OOrB1uu7r7Z79lxtz7nO1FRUvAIAAAAAAPBRNZUOAAAAAAAAAAAAAAAAADDbmpvbdr7dd0++//0Z57/4RfK3v7XtGm2psTH9+/dPU1NT6uvrkyS1tbUpFotJkqqqqhQKhdbSlXvvvTennXZaqqurs9lmm1UsNgAAAADA3GpsaZwn8w6+ZHCSpGv7rjl646Oz1fJbZeNlNs5t/3dbBvxuwGeu+73bvvexz/763F/z3Lefy/Jdl0+S7LTyTrnu2evmKmexVEyxVExVoWqu5gEAAAAAAFhUeGsCAAAAAAAAAAAAAAAALHw+LBtpE6usklx66Yzzu+5KfvSjtpt/XujUKWuttVb69u2bG2+8Me+//36ScuFKVVX5n429/PLLueKKK/LVr341W221VV5++eWcc845GTx4cGtBCwAAAADAwqZddbuUUmrzeR8c/WAeHP1g/vHiP7LvDfu2fr7MEsvki/2/OEdzTmuZlhFvjWg979Wp11znrC5UK10BAAAAAAD4iJpKBwAAAAAAAAAAAAAAAACYbR06tM08nTolf/1r0rlz+Xz06GSffZIFuZikurq1eOaoo47Kqaeemm233Tb/93//l+WWWy5PPfVUXnzxxTzzzDN54YUX0tDQkOWWWy7HHnts9ttvvyRpLWcBAAAAAFjYtK9tn1Kp7YtXPqpQKMx03q19t08d37muc5ZZYpk89+5zM31eX1OfQX0GtZ6/9cFbc52tpsrWYQAAAAAAAB/l7QkAAAAAAAAAAAAAAACw8OnevW3mueyyZJVVZpz/5jfJwIHlr//16KPJJpsk995bPn/ttWT55Wdcb98+2Xbb8vFSS81877bbJu+8Uz7++9/nLnNdXbLEEkmSQw89NFVVVTnhhBMyYsSImYb17NkzW2yxRXbYYYfsueee6d2799ytCwAAAACwAOhY2zEtpZY2n3ezZTdLknRt3zVHb3z0TNeeHftskuTkL56cU7Y4JUky5IkhOejvByUpF7M8fcTTuW3kbfn7C3/Py++/nJ4deubIDY/M8l1n/H/ka5+9dq5z1tfUz/UcAAAAAAAAixLFKwAAAAAAAAAAAAAAAMDCZ8MNk2uuSaZMmfM5Nt002W23mT87++xPHr/ccp8+31JLJX/726yvXXTRjONC4fOk+2S1tcnaaydJunXrluOOOy5bbrllHn300TzxxBPp169fBgwYkGWWWSb9+vVLr169UldXl2KxmKqqqiTJ6NGj07dv31RXV89dFgAAAACA+WzZLsumWCq2+bxDDx46y8+vfOrKPP3O0595f3VVdb6y8lfylZW/Msvr5z16Xm596da5ypgkA7vPojgcAAAAAABgMaZ4BQAAAAAAAAAAAAAAAFj4DBqUzG1pSG1t22SZ36ZMSdZZp/W0paUlgwYNyqBBgz71tqqqqhSLxVx22WU5//zzc9xxx2WPPfZQvgIAAAAALFSqClVZpfsqeeK/T8yT+ZuLzRnfMD5P//fpXP3M1bnk8Us+8543Pngje1+/d3ZcaccM6jsovTv1Tue6znl3yrt59M1Hc/FjF+cfL/5jrrNVFaqy+XKbz/U8AAAAAAAAi5JCqVQqVToEAAAAAAAAAAAAAAAAwGyZNi3p3Dlpaqp0kvlvmWWS0aNn+qi5uTnV1dUplUoplUqfWqYyduzY7LDDDpkwYUIuvfTSDB48eF4nBgAAAABoU0f986icN+y8lLJ4baHVua5zLtnlkuyx2h6VjgIAAAAAALDAqKp0AAAAAAAAAAAAAAAAAIDZ1q5d0q9fpVNUxoYbfuyjmpqaFAqFVFVVtRawzEqpVErPnj3zi1/8Ik1NTfnDH/4wr9MCAAAAALS5TZbZJJ3qOlU6xnzXUmrJoD6DKh0DAAAAAABggaJ4BQAAAAAAAAAAAAAAAFg4bbJJpRPMf+3aJZtv/rGPhw8fniOOOCK33nprGhoaUigUUiwWUywWZxpXKBSSJJtvvnm++tWv5oYbbsjkyZPnS3QAAAAAgLayft/1UywVP3vgImi5JZerdAQAAAAAAIAFiuIVAAAAAAAAAAAAAAAAYOG0xRZJx46VTjF/1dYmG274sY/Hjh2bP/zhD9l7772z3Xbb5aabbkpVVVWqqqo+Vr6SJHV1ddlwww3T1NSUO+64Y34kBwAAAABoMyt2W3GxLF5Za6m1Wgu2AQAAAAAAKFO8AgAAAAAAAAAAAAAAACycdt89aWmpdIr5a4klko02+tjHW2+9dZKkpqYmTz/9dPbYY4/suOOOeeihh1JVNeOfkbW0tKSxsTFJ0rFjxxSLxbz88svzJzsAAAAAQBupKlRlz9X3THWhutJR5ptOdZ1y+PqHVzoGAAAAAADAAkfxCgAAAAAAAAAAAAAAALBwWnLJcvlK9WKysV6HDsmxxyZVH/9nYXV1dfniF7+YddZZJxdeeGGOOOKI3HXXXdl6663z9a9/PQ888ECSpLq6OnV1dUmSxx57LKVSKauvvvp8fQwAAAAAgLZwzMbHpK66rtIx5p9Sstfqe1U6BQAAAAAAwAJH8QoAAAAAAAAAAAAAAACw8DrmmKRdu0qnmD+KxeSggz7x8r777psHH3ww3bp1y29/+9vcd999+cpXvpLrr78+O+ywQzbffPNcdtllufDCC7P//vvn9NNPT79+/bLGGmvMx4cAAAAAAGgba/deOyt1W6nSMeaL2qraHLzuwWlf277SUQAAAAAAABY4hVKpVKp0CAAAAAAAAAAAAAAAAIA5tsYayX/+U+kU81Z1dbL33slVV33ikIkTJ2bJJZfMSSedlJNOOil1dXVJkttvvz3nn39+7rzzzkydOrV1fLdu3XLWWWflgAMOSKFQmOePAAAAAADQ1q5++uoc/o/D80HjB5WOMk/V19TnmSOeyYBuAyodBQAAAAAAYIGjeAUAAAAAAAAAAAAAAABYuF15ZXLEEcmkSZVOMu906JA88ECy3nqfOmzDDTdMfX19rr766iyzzDJpbm5OTU1Nmpqa8txzz+XGG2/MhAkT0rt372y11VbZYIMN5tMDAAAAAAC0vWnN09LzVz0X+eKVzZbdLEMPHlrpGAAAAAAAAAskxSsAAAAAAAAAAAAAAADAwq2hIVl22eTddyudZN6oqioXrjz66GcO/d3vfpcTTjghN954Y7bffvuUSqUUCoWPjZteyAIAAAAAsLD70V0/yjn/PidTm6dWOso80bG2Y67f6/psv+L2lY4CAAAAAACwQKqqdAAAAACAxUrL+KThqWTqI8mU+5LJdyVTHkwaHksaX05KxUonBAAAAAAAAACAhU99fXLVVUmHDpVOMm+0a5dcc83nGrrXXnuloaEhL7zwQpLMsnSlWCwqXQEAAAAAFhknbX5SunfoXukY80RddV2+tMKXlK4AAAAAAAB8ikKpVCpVOgQAAADAIqllfLlQpWF4MuX+pGFE0jIuqWqf5H83MyglpZYkzUndKkn7wUn7TZL6QUndyklBfy4AAAAAAAAAAHym/fdPrrsuaWiodJK207FjctppyTHHfO5bfv3rX2fdddfN5ptvnurq6nkYDgAAAABgwfDvMf/OVpdtlanNUysdpU11adclI78zMj069Kh0FAAAAAAAgAWW4hXg/9m77zAr6oNv4/dp25fem4AFERQUG0XsvWCNxhLUqDGxRI0lsQTNq4kmxhJjNMaG2DH23mIDbIAVFUGld4Rl+ynz/nEeQARpW2Z3uT/PNdeemTPz+31HJNfj7Mx8JUmSJEm1KVMFyx6DRddB9ZcQLYBMBVC9gQNFIFIEBEAGmv8CWp4Hub1qPbIkSZIkSZIkSZIkSZLUZJSUwBZbwIIFYSepHdEo9O8PH3yQ/byeMpkM0Q3YX5IkSZIkSZKagvNePI//TPgP5cnysKPUioJEAfcfcT9H9D4i7CiSJEmSJEmSJEkNmsUrkiRJkiRJtaH6O/j+n7D0DggCCEpreYI4RBKQux20vhiKDoNIvJbnkCRJkiRJkiRJkiRJkpqAV16Bww+H8ibwYr38fPjkk2yZjCRJkiRJkiRprSqSFWz1z62YWTIz7Cg1lhPL4cAtDuTJ454MO4okSZIkSZIkSVKDFw07gCRJkiRJUqNWNQmm7Qnf9obvb4HMsjooXQFIQVABle/B7JPh63aw6K8QpOpgLkmSJEmSJEmSJEmSJKkR23dfOPZYKCgIO0nNFBTAX/5i6YokSZIkSZIkraf8RD6jjxlNfjw/7Cg1Vpgo5M7D7gw7hiRJkiRJkiRJUqMQCYIgCDuEJEmSJElSoxOkYNG1sOjPEFQCIVxiiRRCojt0Hg25vet/fkmSJEmSJEmSJEmSJKmhSibhwANh7FioqAg7zYYrKIBTT4V//AMikbDTSJIkSZIkSVKjMuqTUfzqmV9RkWqE14eBopwi3j7lbfp36B92FEmSJEmSJEmSpEYhGnYASZIkSZKkRqfqc/i2X7Z4JagglNIVgKAMqifBdwNg4TXZMhhJkiRJkiRJkiRJkiRJkEjAM89A376Qlxd2mg1TUABHHGHpiiRJkiRJkiRtpJO2O4nr9rmOgkRB2FE2XDXcNOAmS1ckSZIkSZIkSZI2QCQIgpDeDCpJkiRJktTIBClY9JfsElQSWuHKmkQKINEDOj8KuduEnUaSJEmSJEmSJEmSJElqGEpLYb/94KOPoKIi7DTrVlgIRx4J99wDsVjYaSRJkiRJkiSpUfv7uL/zx//9kfJkedhR1kt+LJ/EYwkGtBrA66+/HnYcSZIkSZIkSZKkRsPiFUmSJEmSpPWRqYSZh0LFWAga6g22kWwBS5enoHDvsMNIkiRJkiRJkiRJkiRJDUNVFQwbBm+/DeUN9d4foKAAzjgDbrgBIpFaH766OrsUFdX60JIkSZIkSZLUYN098W7Ofv5sKlINt5w7QoTinGJePOFFSr8qpW/fvnTs2DHsWJIkSZIkSZIkSY2GxSuSJEmSJEnrkl4GM/aFqk8gaLg31q4QyYdOD0HxsLCTSJIkSZIkSZIkSZIkSQ1DKgUjRsCNN0JFA7sHKB6H3NxsttNPr7Nppk2DgQNh5kyIRutsGkmSJEmSJElqcF74+gWOf/x4ypPlVKerw46zimg6yuZtN+ep456id9veLFsGEyfChx9mePPNKBMmwJIlkExml0gEEons0qYN7LIL7LYbDBgA220H+flhn5EkSZIkSZIkSVL9s3hFkiRJkiRpbTJlMG0IVH8BQVXYadZfJB86PQDFR4SdRJIkSZIkSZIkSZIkSWo4Jk6EY46BOXOgvDzsNFBYCP36wUMPQbdudT5d377wn/9kC1hKS+Gjj2D8eHjzzezPkhKors6+vC8azb64LycHOnaEwYOzy4ABsPXWEIvVeVxJkiRJkiRJqjWLKxZz+tOn8+LUFylPNoDrwwGQgj1y9uTqfV7mX7fGeeMNWLAACgqgshKq1vOx1vz87PXc8nLo0gUOOADOPRd6967LE5AkSZIkSZIkSWo4LF6RJEmSJEn6KZkqmLEPVH4IQWXYaTZcJB+6PA2F+4SdRJIkSZIkSZIkSZIkSWo4qqvhyivhppugoiKcDPE45ObC3/8OZ5wBkUidTxkEcOqp8O672dKVefOyL+Orqlr/l/cVFWV/VlfDllvC4YfDmWdmX+QnSZIkSZIkSY3BU18+xclPnkx5qpzqdHUoGaKpKJmFuRQ9fQatE39lwYIcKishk6md8ePxbBFLnz5wySUwbFh2XZIkSZIkSZIkqamyeEWSJEmSJOmnzDwKyl6AIKSXK9SGSAFsNhby+oWdRJIkSZIkSZIkSZIkSWpYJk6E4cNh6tRs80g6XfdzJhIQi8HgwXD33dCtW51PWVoKDzwAf/0rzJlTu10zubnZzpjdd4eLLoK99qqXDhlJkiRJkiRJqpHFFYs545kzeO7r58gEmforYKkGSrrCExcTmX0qubk5VFbG63TK4uLsZemzzoLzz4fWret0OkmSJEmSJEmSpFBYvCJJkiRJkrQmJY/CnFMhKAs7SQ1FILE59JwEkUTYYSRJkiRJkiRJkiRJkqSGZ8IEuOEG+O9/IRqF8vLan6OoKPvzl7+Ec86BzTev/Tl+5JtvsmUro0Zly1DK6vhWqKIiaN48W8By+ulQUFC380mSJEmSJElSTX235Dv++f4/uWP8HQQElFaX1sk8RYkigipo/eZlzHz7t0AOmUysTub6Kbm5kJcH994Lhx9er1NLkiRJkiRJkiTVOYtXJEmSJEmSfiw1H77ZEjIlYSepHZECaHU+tL067CSSJEmSJEmSJEmSJElSw/X999k3zl1/PSxdmm0rKd3Il+xFItkmklQKevaESy6BY47JvtWujqXTcOON8Mc/QjKZjVCfCgqgRQt49FEYPLh+55YkSZIkSZKkjVGVquKxSY9x3ZjrmPr9VCJEKEtufJt1hAhFOUVUp6sZutlQTu4+gn9eMohPPonUeUn2uhQUwH77wZ13QuvW4WaRJEmSJEmSJEmqLRavSJIkSZIk/diMg6HsVaA67CS1J5IPm42FvP5hJ5EkSZIkSZIkSZIkSZIatiCASZNg/HgYOxbeeQe+/hpyciAahUwmuwRBdj0azRatpFLZbX36wG67wa67wo47ZotX6snkyXDssdm4Yb+8Lz8fTjkF/va37Iv8JEmSJEmSJKkxmLRgEmNnjOWd6e8wbuY4vv3+W/LieWSCDFXpKlKZlW3XESLEo/EV36eDNL3b9GZItyEM7DKQ3boN5ZkHO3PRRVBZmS3Obghyc7M94ffeC4cfHnYaSZIkSZIkSZKkmrN4RZIkSZIk6YdKHoU5p0IQ8lsHal0EEptDz0kQSYQdRpIkSZIkSZIkSZIkSWpc0mn48kv46iuoqMgu1dXZt9Pl50NRUbZwpWfPbAlLCPFuvBH++Eeoqsr2wjQE+fnQsiU8+igMHhx2GkmSJEmSJEnacNXpaj6f/zkT505kUfkiKlOVlFaXEovGKEwUkhfPo1NxJwZ0GsAWrbYgGokCUF4Ow4bBuHHhF2X/lIICOO44uOMOiMXCTiNJkiRJkiRJkrTxLF6RJEmSJElaLr0IpvaETEnYSepGpABaXQhtrwo7iSRJkiRJkiRJkiRJkqRaUlIC++8Pn37acF/el58Pv/89XHFFKL00kiRJkiRJklSvSkpgr73g88+hsjLsNGtXUAD77gujR0MiEXYaSZIkSZIkSZKkjWPxiiRJkiRJ0nILr4FFV0PQwO9irYlIEWw5H6L5YSeRJEmSJEmSJEmSJEmSVEMLFsDQofDtt1BVFXaatSsogF/+Em6+2fIVSZIkSZIkSU3XkiUwaBB8803Dv267XEEB7LorvPAC5OSEnUaSJEmSJEmSJGnDRcMOIEmSJEmS1CAEafj+pqZdurJcySNhJ5AkSZIkSZIkSZIkSZJUQ/PmwU47wdSpjePlfeXlcPfdcOqpEARhp5EkSZIkSZKk2ldeDnvt1bhKVyCbe9w4OOYYSKfDTiNJkiRJkiRJkrThLF6RJEmSJEkCKHsBMo3oLtaNFZTComvDTiFJkiRJkiRJkiRJkiSpBpYsgSFDYNYsSCbDTrP+yspg9Gj47W8tX5EkSZIkSZLUtKRScNBB8MUXjat0ZbmKCnj1VTjttLCTSJIkSZIkSZIkbTiLVyRJkiRJkgAWXQfBsrBT1I/UDKj4IOwUkiRJkiRJkiRJkiRJkjZCRQXssQdMn559kV9jU1YGd90FV18ddhJJkiRJkiRJqj3XXgsffACVlWEn2Xjl5fDoo9kCbUmSJEmSJEmSpMYkEgRBEHYISZIkSZKkUFVPhW/7QtCI72bdIFEoPho6PxJ2EEmSJEmSJEmSJEmSJEkb6JxzssUlFRVhJ6mZ/Hx49VUYNCjsJJIkSZIkSZJUM59/Djvt1Piv2y7XrBl8/TW0axd2EkmSJEmSJEmSpPUTDTuAJEmSJElS6Jb8B4J02CnqUQZKn4JMadhBJEmSJEmSJEmSJEmSJG2AsWObRukKZM/hZz9rGuciSZIkSZIkadOVSmWvdVZWhp2k9lRUwKmnhp1CkiRJkiRJkiRp/Vm8IkmSJEmSVPYKkAw7Rf2K5ELlR2GnkCRJkiRJkiRJkiRJkrSemmJRyeLFcNFFYaeQJEmSJEmSpI137bUwbRoEQdhJak8yCW+8AaNHh51EkiRJkiRJkiRp/USCoCn9ukaSJEmSJGkDBQFMLoSgtt5GEIGiQ6HZCZC/M8TaQ5CE1CyoHA/LHoHSZ9c+RGILaPZzKBgKic0h3g6IQnIalD0Pi66F9IIaxsyDttdCq9/WbBxJkiRJkiRJkiRJkiRJ9eKcc+Cuu5pW8QpAfj688goMHhx2EkmSJEmSJEnaMJ9/Djvt1PSu2y7XrBl8/TW0axd2EkmSJEmSJEmSpLWzeEWSJEmSJG3aqqfAt/0hKKv5WLF20PlRKNh97ftNbgGZpT/9fatLoN21P/19chZMGwipGRsVc4WiI6HLf2s2hiRJkiRJkiRJkiRJkqQ6N3Ys7LNP0315X+fOMHkyFBSEnUSSJEmSJEmS1t+BB8JLL0FTfYtXTg785jdw441hJ5EkSZIkSZIkSVq7aNgBJEmSJEmSQlU5nlq5RBLJh64vrSxdCdKw5C6YeQRM3wtmD4eShyGoXr/xMqWw5D8w62iYcQB8/6+V3yU6Q5sra5658v2ajyFJkiRJkiRJkiRJkiSpzp19dtMtXQH4/nv4z3/CTiFJkiRJkiRJ62/WLHjjjaZbugJQXQ133gmVlWEnkSRJkiRJkiRJWrt42AEkSZIkSZJCVTEOgtKaj9Pyt5DXf+X67BNg2SOr7lNyHyS2hEz52scqfw2m3gXphSu3lb0E8S5QfFh2PX/XmmdOzc0WvESLaj6WJEmSJEmSJEmSJEmSpDrx2Wfw5Zdhp6hb5eVw/fVw7rkQiYSdRpIkSZIkSZLW7bbbmnbpyg899hiceGLYKSRJkiRJkiRJkn5aNOwAkiRJkiRJoaoYC9TCna3Nh6/8XPba6qUryyW/BpJrH6vyw1VLV5ar/mrl50wtlMVEC6Hyk5qPI0mSJEmSJEmSJEmSJKnO3HgjJNdxy1FTsGQJvPFG2CkkSZIkSZIkad2SSbj1VqiqCjtJ3SstheuuCzuFJEmSJEmSJEnS2lm8IkmSJEmSNm3pxTUfI1IAuVuvXC97ueZjrjZHDhQPW7le+nTtjJv5vnbGkSRJkiRJkiRJkiRJklTrli2Dhx6CVCrsJHWvrAz+9rewU0iSJEmSJEnSuj31FKTTYaeoP998AxMnhp1CkiRJkiRJkiTpp1m8IkmSJEmSNm1BVc3HiLVYdT29qOZjriIBnR6EnK2yq5UTYfENtTBuAJnKWhhHkiRJkiRJkiRJkiRJUl247z6IbiJPgAUB/O9/MHt22EkkSZIkSZIkae3+9rdscfamoqoKbqiNx1olSZIkSZIkSZLqSDzsAJIkSZIkSaEKqms+RnrJquux1jUfc7loM+j8JBTumV2v/ARm7A9BRc3HDjK1M44kSZIkaZMSBNmX3o0fD++9B2PHwuLFUFmZfagyGoW8vOyy+eaw++4wYAD06wcFBWGnlyRJkiRJkqTG5frroaws7BT1Jwjg9tvhT38KO4kkSZIkSZIkrVlVFUycGHaK+pVOw8svh51CkiRJkiRJkiTpp0WCIAjCDiFJkiRJkhSarztAel7Nx+nxBeRunf1c9grM2K/mY8Y7Q5cXIG/b7Hr5GzDzcMgsrfnYANFi6PBvaPbz2hlPkiRJktRkTZ8O99wDr74Kn3wC1dWQk5N92V86vfZj8/Ky+5aXQ6dOsPPOcNRRcOSR2e2SJEmSJEmSpDWbOxe6d8++xG9Tst128PHHYaeQJEmSJEmSpDUbPx723BOWLQs7Sf1KJGDePGjZMuwkkiRJkiRJkiRJq4uGHUCSJEmSJClUkdzaGWfpvSs/F+4LxUeveb/EFkBi3ePl9oXN3l1ZurL0QZi+X+2VrgAQgUheLY4nSZIkSWpKMhl4+WXYZx/o1Qv+/Gd45x0oKYHKyuzPdZWuwMp9U6lsgctjj8EZZ0DbtnDJJdltkiRJkiRJkqTVjR8PubV0e1Nj8tVX63f9WZIkSZIkSZLCMH782q9hDh8OQbByWR/bbgs33pi9V7esbOWx33679uMOPTR7v++iRVBRAZMnw/XXQ6tWa96/devs95MnZ/dftCh7/MEHrztjQQFMmLB+5yNJkiRJkiRJklTfLF6RJEmSJEmbttoqHvn+Zqj8aOV6p4egwx1QdBgU7AHNToCOo6DHZxAtyO6z+bewdZBdCnZfeWz+QOj2NiS6ZNfLXoclt0H+zpA/eOVSYxGI5NfCOJIkSZKkpuT777MPVHbuDEcdBa+9li1Pqa6uvTmWLcuWsdx0U7bUZe+94aWX1v/hUkmSJEmSJEnaFHzwQfYFexuqPl7q178/XHMNvPUWTJsG5eVQWgoffQR//CMUFm547uUSiexL/yRJkiRJkiSpIXrnnew10dq0115w3nkweHC24GR9XHklPP007LtvtmglLw+23BJ+9zv48EPo0mXV/bt1y5bG/O532f3y8rLH7bsvPPssXH752uerqMiOK0mSJEmSJEmS1BDFww4gSZIkSZIUqkQXSNbCU/pBJcw4ADo/ki1RicShxenZZUMV7gexFj9Y3yu7/NiXkY2OC0CQgXjnmo0hSZIkSWpSRo+G006DVKr2Hwhdk+VlLq+/Du+9B9tvDw8+CF271v3ckiRJkiRJktTQvfkmpNP1M9fyl/qtr1/9Cs48c/Xt/fpll5/9DAYNypZwb4zx46F37407VpIkSZIkSZLq0rhxtT/mkiXwwgvZYpM2beDXv177/kOGwIgR2c/pdLY05Ysv4JJLYOBA6NED7rwTDjhg5TF33QWbbZb9/O67cO212euwV18NsRhcdRW89tpPn191dfa69SWX1Ph0JUmSJEmSJEmSal007ACSJEmSJEmhKtidWuumTc+D6XvCzMOhZDQkp0GmAtLLoOpLWPoAzDwMMktrZ76aCioh17cTSJIkSZJgwQI45BA4+eTsS/Dqo3Tlx8rKsg9x9u4N//kPBEH9Z5AkSZIkSZKkhuTjj+tvruUv9ft//w9uu239jlm0CG66CYYNg4MPhkcfXfldnz7w299uXJbS0rp5caEkSZIkSZIk1VR1NUybVvvjjhwJBx0Ef/wjvPfeuvf/YZH23XdnS1Seeipbip3JZLfvvz9ss032c9++sM8+2c+ZDBx9dHb/a6/NHg8QjcL556993vHjN+i0JEmSJEmSJEmS6k0tvVVUkiRJkiSpkcrbGaIFkCmppQEDKH0qu6zL1B5r3r7wquxS13K2hIiXhyRJkiRpUzd6NJx2GlRWZh8GDVMqlV3OPx/uuw8efBC6dg03kyRJkiRJkiSFYd68+i3JHjkyuwAMHw6//vXa93/wQbjoomxJynIvvAC9ekG/ftn1XXfd+DzvvLPxx0qSJEmSJElSXVmwAOJxSCbDzbHnnis///B66syZMH06dO+eXd9rL5g0KftzuWnTYNasletjxsDpp68+7posXlyj2JIkSZIkSZIkSXUmGnYASZIkSZKkUOUNgKAy7BThyB8cdgJJkiRJUoiqquDII+Hkk6GkJPzSlR8qK4N334XeveHJJ8NOI0mSJEmSJEn1b8YMyM0NO8VPe/vtVUtXAIIAJk9euf7j7zfE7Nkbf6wkSZIkSZIk1ZWKCojFws3QogW0arVyfe7cVb//4frmm2d/9uy5fvu3aQPNm//03KlU9lqwJEmSJEmSJElSQ2PxiiRJkiRJ2rTF20KkKOwU9S9SBPmDwk4hSZIkSQpJWRnstRe8+CKUl4edZs1SqWzO44+He+4JO40kSZIkSZIk1a/KSohEwk6xYVq1gr33Xrn+9NMbP1ZDKguXJEmSJEmSpOUawrXbwsJV1398PfWH60VFqx+ztv1/eMyaxGJQVbV+OSVJkiRJkiRJkuqTxSuSJEmSJEl5/cNOEIII5A0IO4QkSZIkKQQlJTB4MEyYABUVYadZt4oKOOssuPnmsJNIkiRJkiRJUv2prAw7wYZp1gyeeipbvgLwwgvw4IMbP57FK5IkSZIkSZIaokwm/OKVsrJV13Nzf3q9tHT1Y9a2/w+PWZNIBNLp9cspSZIkSZIkSZJUnyxekSRJkiRJKjoSIoVhp6hfkRjk9g47hSRJkiSpnlVUwN57w5dfNq6X9lVUwKWXwt13h51EkiRJkiRJkupHY3pxXefO8M47MGRIdv211+CooyAINn7MmhwrSZIkSZIkSXUlLy9bvhKmJUtg8eKV6x06rPp9x44rP0+dmv35zTfrt//ChbB06U/PnUpl/xlIkiRJkiRJkiQ1NPGwA0iSJEmSJNW2ZcuWMXv2bGbNmsW0adNYuHAhqVSKdDpNJpMhGo0SjUaJx+O0bNmSzbp1o0tsCzq2mEaLwiVEImGfQR2L5EKLsyDipSFJkiRJ2pQkk3DwwfDZZ1BVFXaaDVdeDmefDc2bZ1/YJ0mSJEmSJElNWWN5cV3fvvD889C1a3b9kUfgF7+A6uqajZtI1DybJEmSJEmSJNW2/Pzwi1cA/ve/lffT7rYbjByZ/dy9O3TrtnK/119f9Sdkv+/aFWbMyK4PHbrquGsTi2UXSZIkSZIkSZKkhsa3a0qSJEmSpEYvlUrxxRdfMH78eObOnUsqlSIej1NdXU0QBKvtn06nSafTJJNJKioqmDNnDon4MIJMCoB2zefTr/tHbNf9E3ITNXwDQEPV8tdhJ5AkSZIk1bOrroL33oPKyrCTbLyKiuwL+7bfHnr2DDuNJEmSJEmSJNWd/PywE6zbHnvAE09AixbZ9euvh4suqp2xc3JqZxxJkiRJkiRJqk0tW0IyuXHHjhgBV16Z/XzvvXDKKSu/69oVdtgh+3n5T4CCAhg2LPt54UIYMyb7+R//WFm8cvLJMHUqTJoEl1668thXXsluA/jss2z5yl57QTQKo0fDX/4C22yTvTcXsoUyN9+89nMoLNzAk5YkSZIkSZIkSaonFq9IkiRJkqRGa8mSJXzwwQeMHz+eIAiorl5ZkpJOp9d7nCAIqE5GgezT+rMWd2H+0ra8/PH+bNvtE3bt9S7tmi+o7fjhKdgTEp3DTiFJkiRJqkcffQQ33JAtLmnsqqrguOPg3XezD35KkiRJkiRJUlPUqhWkUrU7Zm2+1O/ww+HhhyE3N7v+4IPw5JMwePDKYysrYfz4jcvavPnGHSdJkiRJkiRJdamoCFq3hrlza3fcvfbKXrf9sXbtstdeAd54A/bcM/v5rbfg6qvh8sshFoM//3nV46ZNg9NOW3XbL3+ZPa5rV9hll5XjLvenP628BvxT+vRZv/ORJEmSJEmSJEmqbxavSJIkSZKkRufbb7/l7bffZsaMGQRBsEElK+srmc6+EeCj7/rz6fTtaNtsAUN6v0PvLpOIRGp9uvoTKYJWF4WdQpIkSZJUj5JJOOaY7AvumoJ0GiZNgltvhXPOCTuNJEmSJEmSJNWNnj1rv3hlbTb0pX7Dhq0sXQE4/vjs8kPffQc9emxcnh133LjjJEmSJEmSJKmuDRgAzz0Xdgq44gr48MPs/bQ77JAt0p4xA55+Gv7yl2yZ9g999102+x/+AIcemi1gKS+HCRPg5pvhmWfWPl80CkOH1tnpSJIkSZIkSZIk1YjFK5IkSZIkqdGoqKjg2Wef5euvvyaZTNbLnEEQI5WOMef7Tjz5/jDenbwLR+36OM0Ll9bL/LUu1gIK9gw7hSRJkiSpHl11FcyeDUEQdpLaU1YGv/89HHLIxr+0T5IkSZIkSZIasmgUtt4aPv447CT1Ly/Pl/dJkiRJkiRJarj22ANeeQWqq9f8/ciR2eXHrroqu2zIMevy1FPZZX0tWAAXXJBdNlRREey664YfJ0mSJEmSJEmSVB8iQdCUXq0iSZIkSZKaqq+++oonn3ySZDJJOp0OLUc0kiYWTbP/9i+yQ88JRCKhRdlwkQLo9BAUHxZ2EkmSJElSPfnoIxg0CCoqwk5S+2Ix2GEHePfd7AsIJUmSJEmSJKmpOftsuPXWsFPUv2bN4MUXYeDAsJNIkiRJkiRJ0ureeAMOPxyWLg07Sf3Kz4evvoKuXcNOIkmSJEmSJEmStDqLVyRJkiRJUoNWUVHBs88+y9dff00ymQw7zgqJWDUdWs7hqF0fp3lhY7g7NheKD4HOj4UdRJIkSZJUj3bZBT74AJrqnQGFhTByJBx1VNhJJEmSJEmSJKn2PfAAnHkmlJaGnaR+xePZFxYWFISdRJIkSZIkSVJDlMqk+GLBF3y+4HNKq0upSFZQla4iJ5ZDfjyf/EQ+vVr3Yrv225Ebz631+ZcuhbZtoQE98loviouz5x6JhJ1EkiRJkiRJkiRpdRavSJIkSZKkBmvevHmMHDmS6upq0ul02HFWE42kicXSHDv4ETbvMDXsOGsXbQGbT4VYq7CTSJIkSZLqyRdfwIABUFERdpK6tdNO8P77YaeQJEmSJEmSpNr31Vew446bXvHKZpvBd9+FnUKSJEmSJElSQxAEAZMWTOKD2R8wdsZYxswYw5TFU8iJ5RAhQjpIkwkypDNpopEosWiMaCRKlCjlqXI2a74Zu3TZhd267caAjgPYoeMOxKKxGufq3h2mTav5+TUmLVqM56OP2rDZZpuFHUWSJEmSJEmSJGk1Fq9IkiRJkqQGacaMGdx///1UV1eHHWWd4rEkR+zyONt0/SLsKGsWKYBOD0HxYWEnkSRJkiTVozPPhLvuglQq7CR1Kz8fxo+H3r3DTiJJkiRJkiRJtSuTgebNN63ilWgUTjgB7rsv7CSSJEmSJEmSwrSsahn3f3I/fx37VxaULSASiVBavfEXS/Pj+cSjcXLjufx2l99yxoAzaFfYbqPHu/FGuPxyKC/f6CEalZycKpo1O5PWrcfxwAMPMGDAgLAjSZIkSZIkSZIkrSIadgBJkiRJkqQf++677xg1alSjKF0BSKUTPPHekXzy3XZhR1mDHCg60NIVSZIkSdrElJXBqFFNv3QFIJmEm28OO4UkSZIkSZIk1b5oFE49FRKJsJPUn/x8OPvssFNIkiRJkiRJCstn8z/jl0//kvbXt+eiVy7iuyXfUZYsq1HpCkBFqoJl1ctYWL6Qa96+hm43duOIh49gzPQxBEGwweOdcgqk0xt+XGPVrFkOf/nLUKZNm8Zzzz0XdhxJkiRJkiRJkqTVRIKN+a2PJEmSJElSHZk1axYjR44kmUyGHWWDxWNJjh74GL06fxV2lP8Th0RX6D4eYi3DDiNJkiRJqkd33AEXXJAtYNkUFItPxL0AAQAASURBVBTA/PlQWBh2EkmSJEmSJEmqXVOnQt++UFkZdpL6sdVW8OWXEImEnUSSJEmSJElSffp60df84slf8PHcj0mmk6SCVJ3PGSFCQaKATsWduO+I+9i1y67rfWxpaSnbb/8ZU6bsCMTrLmQDkJ8fcNllEc4+eynbbrsteXl5TJo0iXi8aZ+3JEmSJEmSJElqXKJhB5AkSZIkSVpu4cKFjBo1qlGWrgCk0gkeG3cU383fLOwoQBRibaDbO5auSJIkSdImJgjgr3/ddEpXIPsCvvvvDzuFJEmSJEmSJNW+zTeHAQPCTlE/iorgkkssXZEkSZIkSZI2JZkgw9/H/p1+t/fj/VnvU5GqqJfSFYCAgLJkGV8v/pq9Ru7FeS+eR2Vq/Vqwi4qK6NPnZWKxdB2nDF8QwOmnQ7NmzYjFYhQXF1NWVkYQBGFHkyRJkiRJkiRJWsHiFUmSJEmS1CCk02kefvhhqqqqwo5SI6l0Do+OOZaK6rwQU8Qg1go2GwOJTiHmkCRJkiSFYfZsmDUr7BT1q6wMHn447BSSJEmSJEmSVDd+/3soLg47Rd0LAjjuuLBTSJIkSZIkSaovUxZPYcc7dmTEGyOoSFWQCTKhZalIVXDH+DvY6pateG/mez+5Xzq9smjlwQcvZOutc+sjXmgiETjwQGjXDh5//HGmTZtGXl4ezZs3J2KLtiRJkiRJkiRJakAsXpEkSZIkSQ3CW2+9RUlJSdgxakV1KsFzHx4S0uxxiHeE7uMhp2dIGSRJkiRJYRo/HnJywk5R/z7+OOwEkiRJkiRJklQ3DjwQcpv2u/tIJODkk6GgIOwkkiRJkiRJkupaEATc9O5NbHfbdnw872PKkmVhRwKy5SszSmaw58g9Of/F86lOV2e3V1RwxRVXABCLxVbsX1BQwLXXQkFBEEre+pCXFzBiRITFixfz1FNPAXDyyScDq5bQSJIkSZIkSZIkhc3iFUmSJEmSFLp58+YxduxYkslk2FFqRTqTYPLsrZg8e8v6nThSADlbQPcPIdGtfueWJEmSJDUY770HZRvx/Onw4RAEK5d1SSTg9NPhgQfg889h4UKoqoLZs+Hxx2Ho0NWP2WyzVedY03LwwRueHaC8HObO3bhjJUmSJEmSJKkhi8VgxAgoLAw7Sd1JJODCC8NOIUmSJEmSJKmuZYIMZzxzBpe9fhkVqQoyQSbsSKupSFXw7/H/Zv9R+/P4M4/To0cPrrnmGsaMGbPavoccAgccECEnJ4SgdaygAM47L0K/fvDSSy/xyiuvsO2227LjjjsCq5bQ/NjChQvrK6YkSZIkSZIkSRJg8YokSZIkSQpZOp1m9OjRpFKpsKPUqmQ6hyfePYKK6rz6mTCSDy1/Cz0+hnj7+plTkiRJktQgvfUWpNN1P0+rVnDHHXD88bDNNtC6NeTkQMeOcMQR8OabcNppdZ9jubw8GD++/uaTJEmSJEmSpPr0m99A797ZEpamprAQrrkGuncPO4kkSZIkSZKkupRMJ/nZ6J/x0GcPUZ4sDzvOWlWkKnj727c56tmj6LVdLx577DG23377Ne57xx2Qnx/Uc8K617FjwJVXwsSJE7nnnntYvHgxxx57LFtvvfVaj6uuruZf//oXzZs355VXXqmfsJIkSZIkSZIkaZNn8YokSZIkSQrVW2+9RUlJSdgx6kQyneDZDw6t20kiBZDYHDYbA+3+DJGcup1PkiRJktSgBQF88kn9zvnmm/DrX8M++2Rf/Dd//srvbrgB8vPXfNzzz8OQIasvY8ZsXI6yMvjgg407VpIkSZIkSZIaumgUHnkEcnPDTlK7otFsocy554adRJIkSZIkSVJdygQZjn3sWF6Y8gJlybKw46yXdDRNrGOMeQfN44BDD6CgoGCN+7VuDSNHRviJrxul/PyA0aMjLF26gFtuuYXXXnuNgw8+mCOOOIL8n7o5+P/EYjH69u3Llltuyf77788pp5xCKpWqp+SSJEmSJEmSJGlTZfGKJEmSJEkKTUVFBWPHjiWZTIYdpU6kMwkmz9mS+Uva1cHoUYjkQ8vfQs9JkLd9HcwhSZIkSWpsZs+G6ur6mausDIYOhT32gNtvh9deg9tugzPPXLlPcTH07bvm4+fPz5as/HhZsmTj8qRS2RIYSZIkSZIkSWqqevaEP/8ZCgvDTlJ78vKyhTJRn3KTJEmSJEmSmqwgCDjt6dN4aepLlCfLw46zQdKRNNPKpnHA/QdQnc7epPvjZ2KDIGDYMDjgAMjJCSNl7crPz3DeeRG6dVvEeeedx7333stOO+3EueeeS+/evdd5fCwW48gjj2TkyJFccsklPP7443Tq1ImnnnqqHtJLkiRJkiRJkqRNlbekS5IkSZKk0EycOJFIJBJ2jDqVzsR4d/IutTdgpAAiedDsOOj+PrT7M0SawJ24kiRJkqRa8c03kJtbP3OVlsLbb6++/auvVt9vTQ47DBYvhspK+PZbuOsu2HLLmmX65puaHS9JkiRJkiRJDd0550Dv3hCLhZ2k5goLs0UyPXuGnUSSJEmSJElSXbpuzHU88vkjja50ZbnKVCXvz3yfXf6yC4MGDeKII47g6quv5r333gOyxSsA//kPtGzZ2IumqwiCbxg7dj923HFHHnroIbp3786///1vhg4dCqw835+y/Ps+ffpw6aWXcvfdd7PttttyxBFHcPzxx1NRUVHnZyFJkiRJkiRJkjY9jfpXNJIkSZIkqfEKgoBx48aRTCbDjlKngiDGp9O3oypZw3KUaBHEOkGb/wdbzIZOD0Bu39oJKUmSJElqMiorw04Axx678vPkyfDFF2ver1Wr7MOlubnQvTuceipMmAADB2783FVVG3+sJEmSJEmSJDUG0Sg88ggUFISdpGZyc6F//2yRjCRJkiRJkqSma9KCSfzpzT812tKV5aoyVXxU8REflX/E888/zx//+Ef22Wcf3n//faLRKEEQ0KoVvP12QPPmAGsvJ2mI4nFo3bqaPn3OYtGiOWQyGf7f//t/PP300/Tr149IJAKw4udPWf59EAQUFxdz1FFHcccdd3D66afz8MMP06xZM1555ZU6Px9JkiRJkiRJkrRpiYcdQJIkSZIkbZq++eYbqqurw45RLyIEfDJ9J3bafMx6HpED0TzIVECsFeTvCi3PgoK9IWKPriRJkiTpp1VUhDv/scfCpZdmP1dXw+mnr/p9EMDEifDf/8KkSVBWBoMGwYUXQmEhFBXBnXdCnz4bN/8mcqlBkiRJkiRJ0iauZ0945RXYe+/sddbGJicHttgCXnghWyQjSZIkSZIkqWlKZVL8bPTPqExVhh2lduRAzrE5PPmPJ3lk5CPcc889/PKXv2TcuHEUFRUBkJ8/i333vZdHHz0HKAYax0XQWAzatIEPPyymRYvHV2wvLCxc8XldhSs/9sP9p02bxqeffkosFgMgmUzWMLEkSZIkSZIkSdKqLF6RJEmSJEmhGDt27CZTvJJM5zB28oHsuEM/IpVvQ3ImBEkgCUEaIgmI5EC0EHL7Qf7ukL8T5O0AsRZhx5ckSZIkNSKpVLbcJAznnQd//3v2JXmVlXDccfDWW6vuM3067LDDqttefhlmz4Z//zu7vs022ZcGfvPNhmdIpTYquiRJkiRJkiQ1OrvsAk8/DYceCuXlYadZf4kEdO6cvX5cXBx2GkmSJEmSJEl16bp3ruPbJd8SENLNrXWgMl3J3fPv5uG7HubLL79k3Lhx3HrrrVxyySUAdOnSheOO60PPns/zz38eTXl5lEwm5NDrkEhAx44wZkz2+i0UEgTBiuKUZDJJIpFgwoQJdOzYkY4dO65zzEwmQzQaZcaMGYwePZqLL76YTCbDL37xC0455RR23333VeaQJEmSJEmSJEmqKYtXJEmSJElSvSspKWH69Olhx6hXZRURZiQvoVuPW8OOIkmSJElqwvLyIIznD2+4Ac4/P/t5yRI44gh44431P37MmFXX27ffuOKVnJwNP0aSJEmSJEmSGqu99oJnnoHDDoOysrDTrFtuLnTvDm+/Da1ahZ1GkiRJkiRJUl2atGAS17x9DRWpirCj1KqqdBXPfPUMz3/9PJdffjkHH3wwEyZMIJlMEolEiMfjHH744QwbFnDqqVGGDMneW1tdHXbyNcvLg802y163bdt25fYfFqIkEglmzZrFjjvuSPfu3Xnvvfdo+8Odf2B54Uomk2HKlCmcdtppvPPOO3Tu3JlTTz2Vq666apV9Y7FYnZ2bJEmSJEmSJEnatFi8IkmSJEmS6t13331HNBoNO0a9SqVSTJ06lW7duoUdRZIkSZLUhOXl1e98OTkwahT87GfZ9WnT4KCDYNKkNe+/ww7w6aeQTK66fciQVdfnzNm4PLm5G3ecJEmSJEmSJDVWe+0Fr78O++6bLV9Jp8NOtGb5+bDNNvDaa9C8edhpJEmSJEmSJNWlIAj4+X9/TmWqMuwodaI8Vc5JT5zETV1vAiAej5NIJFZ8H4lEiEQibLklfPYZnHpq9jpueXlIgX9Cfj6cdBLccAMUFq5931mzZgHQrVu3NZauBEFAJBJZ8ezw3//+d0aNGsWkSZMYPHgw119/PQMGDACyz9vG43FisRipVIqPP/6Yd955h0gkQo8ePTj00ENr90TXIFWVYt4n85gzfg5zP5pL1dIqqsuqSVWmiOXGyCnMIbdZLu37tafTgE6079eeRH5i3QNLkiRJkiRJkqTQWLwiSZIkSZLq3YwZM6iurg47Rr0KgoBp06aFHUOSJEmS1MQ1awZBULtjjhgBV16Z/XzvvXDKKdnPeXnw4ouw++7Z9e+/h4sugpYtYfDglcdPngwLFmQ/n3MO7LMPPPAAjBkDlZXZfS+8cOX+H3wA3323cVmLijbuOEmSJEmSJElqzHbeGT76CI49NluMXVYWdqJV5efDr38N11xT/wXikiRJkiRJkurf+7PeZ+riqQTU8k2tDUh1uppRE0YRj8c56KCDfnK/tm3hmWfgscfgtNOgogLCfrw2Pz9bkP3wwyvvA16XnXfembIfXHxeXp6yXCQSAeDDDz9k1KhR3HLLLRQXF3PhhRdywQUX0KFDBwAymcyK46ZMmcKll17KY489BkAsFiMajTJkyBDuu+8+OnfuXBunC0DZ/DK+eOILpr89nZnvzmTp9KXE8+Jk0hlS5amfPC6eHyeWiJEsT1LcuZjOu3Rms6GbsfXhW9Osc7NayydJkiRJkiRJkmrO4hVJkiRJklTvpk+fvl779evXj8MPP3zF+lVXXbXaPiNGjFjx+cknn+Tjjz9e65jLb7rs2LEjnTt3pri4eMV399577xrLUYYPH0737t1/csxJkyYxevTotc4LMG/evHXuI0mSJElSTWyzDZSX189c7duv+rBly5bw6KOr73fyyTBy5Mr1Ll3gkkvWPOa8edn9N9aOO278sZIkSZIkSZLUmPXoAe++C//8J/zhD1BVBel0uJkKCqBNGxg9OlsOI0mSJEmSJGnTcP3Y66lIVYQdo06VVpfyauWr7L373gwdOnSd+x99dPa+21NPhddfr7/7fX8sPx9OOgluuAEKCzf02HyCIFums7w8JQgCIpEIyWSSl19+mV//+tfMnDmTXr16ccMNN3DggQeust/ygpY333yTP//5z7zyyiv079+fq6++mry8PD744ANuvPFGjjzySEaNGsVWW2210ecaBAEzxs5g7PVjmfriVCLRCMny5Irvq5PrbsBJVaRIVWSLWZZOW8rSaUuZ/MxkXr7wZbrv3p3BFw+m+57dV5yXJEmSJEmSJEkKj8UrkiRJkiSpXmUyGRYtWhTa/IlEgj333DOUuZPJJMuWLVul7EWSJEmSpNpUUACdOsF6dp7Wu2uvhalTYb/9oHt3aNcOkkn45ht47rnsQ5wLF27c2AUFMGRIrcaVJEmSJEmSpEYlGoVzz4VDDoFjj4UvvoCysnCy5OfDr34Ff/4z5OWFk0GSJEmSJElS/VtYvpBnv36WTJAJO0rdawGnXn4qXbt2Xa/d27aFZ56B//4XLr4Y5s3LFrD8X5dJnYnFICcHevWCm27KFsBsrB8XjEQiEb799ltuv/12/vOf/7BkyRLOPfdcTjvtNPr27bvKfplMhmg0yowZM7jmmmt49dVXOemkk7jwwgvZdtttAdhjjz2IxWJcdtllvPXWWxtVvFJdWs0n93/CmL+OoWx+WbZspRb/GS8vYpn60lRmjJlBbvNcBl00iP7D+5PXwgvikiRJkiRJkiSFxeIVSZIkSZJUrxYtWkQ0GiWdTocyfxAEzJo1izlz5jBr1iyGDRu2Qcfffffdq20rLy9fr2Pj8Thz5syxeEWSJEmSVKd23nnjildGjswuP3bVVdnlx6ZNgx89O7lOX30FV1+dXWpbPA4DBtT+uJIkSZIkSZLU2PTsCe+9B7fdlr2+W1kJy5bV/bzxOCQS0KcP/POfsMsudT+nJEmSJEmSpIblrgl3EWEDbzBtpCKJCM8sfIaf8/MNOu6oo+DII2HcOLj+enj++ew9uZWVtZuvsBAyGfj5z+H88+EHPSi16ve//z2jR49m22235fLLL+eCCy5Y8V0QBCvKWqLRKAA33XQTr776Kvvttx8XX3wxffr0ASCdThOLxTj44INXjHnaaaetd44gCPj0wU957tfPEWQCkmXJWjzLNasuraa6tJrXL32d1y97nf2u348BvxqwWkGNJEmSJEmSJEmqexavSJIkSZKkejVnzpxQbxisrq7mzjvvXLG+ocUrM2bMqNHcs2bNYqutttroMSRJkiRJWpehQ+HZZ2v/4cuGrrwcttsu7BSSJEmSJEmS1DBEo3DWWXDmmfDii/DXv8L772dfslddXbtzLX9530knwXnnQe/eq37/wxfrSZIkSZIkSWq6MkGGG969gYpURdhR6kUmyPDEl0/wfcX3tMxvuUHHRiIwaBA8/jjMnw//+Q/84x9QUgI5OVBWBun0huVJJKCgACoqoFMnuOii7HXb4uING2dDPfLII/Tv35+TTjqJjh07AitLVJZfG15+nfjll1/mgQceoHXr1lx88cVss802K8ZZvm9hYSE5OTm0atWKIAjIZDLEYrG1ZiidW8qTw59k+pjp9VK48mPJ8uycL1/4Mp+M+oSjHjqK5t2a13sOSZIkSZIkSZI2ZRavSJIkSZKkelVSUkIyWf83LdaW3/72txQXF1NdXc2cOXMYP348kyZNWq9jgyBg8eLFdZxQkiRJkrSp23HH7AOXm1rxSrdukJcXdgpJkiRJkiRJalhiMTj44OzyzTdwyy1w113ZopRoFEpLIQg2bMwfvryvSxe4+GI44QTIz0+zYMEC3n77axYtWkQ0GiWRSLDffvut86V4kiRJkiRJkhq/sTPGUpHcNEpXlotFYvz3i/9y2g6nbfQY7drBZZdll9mzYfx4+OADeOMN+OQTqKrK3hv8437rIMjeL9ysGeywA+y+e/Y+4h12gDZtanZeG+oPf/gDAJlMBmC1a8KRSITy8nKeeeYZ5s+fzx/+8Ad22WWXVUq7l39+6KGHqKyspKioiEgksmKskpISXn31VQoKCjjggAOA7HO7nz74Kc/9+jlSlSkyyUydn+vaJMuSzHp/Frducyv7/X0/BpwxwGJySZIkSZIkSZLqicUrkiRJkiSpXiWTSYINfVL//4wYMaKW02y4Fi1aAJCfn0/Pnj3p2bMn7777Li+99NJ6Hd+YS2ckSZIkSY1Dv36bXulKJAKDB4edQpIkSZIkSZIatp494cYb4e9/h6lTsy/ve/ddePttmDQpW9ISX8PTZstf3ldcDP37w557rnx5X9u2MHPmTB566AWeeeYZJk2axIIFCygrK1vxgr1tttmG2267jSFDhviCOUmSJEmSJKkJe3/W+1Slq8KOUa/KkmW8Ne2tGhWv/FCnTtnl0ENXbpszBxYtypZhV1RkS7Xz8yEvDzp0gNata2XqWhGNRn/yu8rKSt5//326devGgQceSGFh4YrvMpkM0WiUb775hocffhiA4cOHr/LdpEmTOPHEE2nWrBn9+vVjxO9H8M113zD9nekkyxrOs7uZVIZMKsPLv3uZT+77hOOeOo6CNgVhx5IkSZIkSZIkqcmzeEWSJEmSJNWrxlg8UlZWxvjx45k+fTrLli2jefPmDBw4kHbt2gGw66678umnnzJ79ux1jtUYz1+SJEmS1LgUFMDBB8OTT2ZfhrcpKCiAM88MO4UkSZIkSZIkNQ7RKGy5ZXY57rjstkwGvvsOvv8+++K+yspsEUteXnbp0iVbsvJjo0eP5sYbb+TDDz8kGo3Ss2dP9t57bzp06EBVVRWpVIrHH3+c448/nltvvZXDDjusXs9VkiRJkiRJUv1547s3qE5X12iM4f2Gc+/h9662vTxZztzSubw/631uef8Wxs4Yu17jnbbDaRze63C2absNbQrakBfPY0nlEr5Y+AWPTXqM2z68jVQmVaPM65tlY3XsmF0au++++44PPviA3XbbjX79+q3YHgTBisKWkSNH8vHHHzNs2DC22247YGWZy6677sr//vc/nnrqKV564iUe2OsB2sbaEkk3zMLvZFmSWR/M4o4d7+DUMafSrHOzsCNJkiRJkiRJktSkWbwiSZIkSZLqVVCDN77efffdq2079dRTaxJnvTz22GOrbZs8eTLnnnsuubm5APTq1Wu9ilcymUyt55MkSZIk6ccuvBBefhnKysJOUj/at4eBA8NOIUmSJEmSJEmNVzQKPXtu2DGXXXYZf/nLX4jH4xx77LHst99+9O3bl44dO9KiRQvy8vIAOP744/nNb37DTTfdZPGKJEmSJEmS1IR9OPvDOhu7IFFAz5Y96dmyJ0dvczSHP3w4z3393DqPO2HbE9ij+x6rbGtb2Ja2hW0ZutlQ9um5D8MeHlajbNOXTqcqVUVuPLdG4zR1ywtUdthhB4qLi0kmkyQSiRXfP/3009x33320adOGk08+meLi4lWOD4KAXXbZhW26bUPze5pTEa1osKUry2WSGZbNWsYdA+7gl+N+ScseLcOOJEmSJEmSJElSk2XxiiRJkiRJqlc/vAlyQ82YMaMWk9RMeXk5ixYtolOnTgAUFhau13E1OX9JkiRJktbXwIHZMpJvvgk7Sd0rLISLL4ZIw35uUpIkSZIkSZKalBdeeIG//OUv9OrVi8svv5x99tmH9u3br7JPJpMhGo2y//77c/TRR3PzzTdTXl5OQUFBSKklSZIkSZIk1ZWSqhIWli+s9XGH3D0EgG7Nu3HD/jfQoagD8WicCwZesF7FKx/N/Yg3p73J5/M/Z2H5QtoXtef8Xc9n5847A3BYr8PYotUWTFk8ZaMz5sXz+Gz+ZwzoNGCjx9gUtG7dmsLCQj755BMqKyvJy8sjCAIikQiTJ0/mT3/6E9OmTePSSy9lyJAhRCKRFd8DRCIRyheVc/egu6leWE0k0zhuHs6kMpQvKOeuQXfxq/G/orhT8boPkiRJkiRJkiRJG8ziFUmSJEmSVK8aW/FIUVER0WiUkpKSVbYXFBTQunXrFeulpaXrNV5jO39JkiRJUt0pKYGJE2H8eHjrLZg9Gyors0skArm5UFAAnTvDbrvBjjtC//5QVLTusSORbBnJ734HZWV1fiqhCgI44YSwU0iSJEmSJEnSpiOTyfDyyy8TiUS4/fbb2X333de4XzQaJZVKEY/HycvLIx6P8+mnn7LLLrvUc2JJkiRJkiRJdW3inInkJ/JJViVrddwxM8as+LlDxx24cNCFAHQq7rRex5//0vmrbfty4ZdM/NXEFevNcpvVKGM6SDN+zniLV9aha9eunHHGGdx2223cfPPNHHfccWy22WZ88MEHnHPOOUyYMIFjjz2WM844Y8Xzu8tLVwC++OgLXj3uVUpml5BJZcI6jY0SZAIqFlZw16C7OGP8GRS0tqBckiRJkiRJkqTaZvGKJEmSJEmqV/n5+cTjcVKpVJ3N0bx5c84777wV61ddddUq3/fq1WuNx3Xr1o28vDwApk6dSiqVonXr1px44ol8+eWXTJkyhaVLl9K8eXMGDRpEbm4ukH2RwKRJk9YrW9H6vB1XkiRJktQkLV0KDz0Ezz8PH34ICxdmi1UqK6Gqau3HPv885ORAeTl06AA77QQHHwzHHvvTRSwnnAAXXFD759GQxONw4onrV0YjSZIkSZIkSaod0WiUDz/8kH79+rHTTjsBkE6nicViAARBAGRfiBePxykvL+e1116jffv2tGvXLrTckiRJkiRJkurOp/M/pTpdXWfjdy7uzJ7d91yx/vHcjzd4jGgkSpdmXThrp7NWbJtZMpPP539eo2zlyXLen/U+Zww4o0bjbAouvvhiPv/8cy699FLuuusucnNzmTJlClVVVey7777ccccdFBcXr3bcV199xd8G/o1uyW5E0pE1jNzwZVIZls1exsPDHuaUt09ZpVRGkiRJkiRJkiTVnMUrkiRJkiSpXnXo0IFYLFanxSvrctxxx61x+1577bXi80033cTSpUsBiMfj9O3bl759+652TBAEvPbaa8yfP3+d8+bk5NClS5eNTC1JkiRJaqw+/hhuvBEeeQRiMSgrW/nd//2n5zpVVmYXgJkzs8vLL8M558BJJ8F550Hv3qseU1QEZ5wB//43VFTUyqk0OIkEXHhh2CkkSZIkSZIkadPTtm1bSkpKmDFjBr169SKVSq0oXvnhy+K++OIL/v73vzN27FiOPvpoevToEVZkSZIkSZIkSXWopKqkTopXghHBats+nfcpF7968XqP0Ty3OUt+v2SVbZkgw9vT3uas58+iKl1V05h8X/F9jcfYFLRv354XX3yRO++8k0cffZSqqioGDBjAueeey9ChQykuLl6l6Hu5zOcZuia7NtrSleUyyQxzP5rLhP9MYMAZA8KOI0mSJEmSJElSk2LxiiRJkiRJqlft27cnmUyGHWO9zZ49m6eeeoott9yS9u3bU1hYSCKRoLS0lBkzZvD+++8zY8aM9RorCAI6duxYx4klSZIkSQ1BdTU89hhcdx1MmQJVVZBO1+4cywtc7r4bRo2CPn3gkkvg8MMh/n93A1xzDTz6aNMsXikoyJ7vlluGnUSSJEmSJEmSNj1HHXUUw4cPZ9SoUfzpT38iNzcXgLKyMmbNmsWkSZN46623ePzxx5k+fTqDBg3iX//6V8ipJUmSJEmSJNWVimQFmSBTL3OVJcsozimulbEKEgW1Mk5ZsqxWxtlUnHbaaZxwwgnk5+eTSqWIx+MEQbZk58elK2ULynjq1KeIpqNhRK11ybIkL13wElscsAXNuzUPO44kSZIkSZIkSU1GJFj+2wZJkiRJkqR6cvPNN7NkyZKwY9S7WCzGZZddRiQSCTuKJEmSJKkOffghHHMMLFwIpaX1O3dREXTuDKNHw7bbZreNGQP77tu0ylciEdh6a/jkk5UlM5IkSZIkSZKk+lNaWsrRRx/NK6+8wp577kn//v0pKSmhpKSEadOmMWXKFBYtWkT79u059thjOeecc9h8880JgsD7pyRJkiRJkqQm6Hcv/44bxt1Q43GG9xvOvYffu2J9yN1DAGiZ35Lzdz2fvXrsBcDMkpls/o/NqU5Xr3PMaCTKwC4DScQSdGnWhVP7n8qePfYEsoUx2962LVO/n1qj3EO7DeXNU96s0RibouWvP4tEImQyGaLRKO+99x7du3enffv2ZDIZHj3iUaa8OIV0dTrktLUnGo/SZdcunPzWyV4zlyRJkiRJkiSplvj6EUmSJEmSVO86d+68SRavtGnTxhsgJUmSJKkJq6qCyy+HW28Nr+SktBQmT4addw448MBPOfPMRey3356ccgrcc0/TKV/Jy4NHH7V0RZIkSZIkSZLCUlRUxH333cevfvUr3nnnHV5//XUAEokEbdu2pW/fvgwcOJD99tuPPfbYY8Vx3j8lSZIkSZIkNU050Zw6GXfMjDErPn8w6wPmXjgXgC7NurD7ZrvzyjevrHOMTJBZZZyHPn2IqedOZbMWm5GfyGd4/+H88X9/rFHOnFjdnH9T98NrxtFolNLSUq677joqKysZNWoU89+czzevftOkSlcAMqkMcybOYcJ/JjDgjAFhx5EkSZIkSZIkqUnwFSSSJEmSJKnedevWja+++opUKhV2lHrVrVu3sCNIkiRJkurIhx/CMcfA/Pnhl5sEAVRWRnjyyc15/fV2vP56kr/9LcGTT4afrTYUFMAll0DfvmEnkSRJkiRJkqRNVxAEtGvXjscff5yvvvqKcePG0bp1ayKRCM2aNaNLly507tyZvLy8FftbuiJJkiRJkiQ1XQWJAiJECAjqbI4fX2Nsld9qrfvnxfOoTFWutj34v/9b33HWR0FOQY3HEMTjcXbbbTdGjBjB+eeez9bPbE2yPBl2rDqRLEvy0gUv0fe4vuQ2yw07jiRJkiRJkiRJjZ7FK5IkSZIkqd517dp1k3uIPicnh+7du4cdQ5IkSZJUy4IA/vQnuO66hldqEgSFlJQUMGRIhKuvDnj00Qj77tvwcm6IRAJ69oRLLw07iSRJkiRJkiRt2pbf/xWJRNh6663Zeuut12t/SZIkSZIkSU1TfiKfeDROMlO7JRmDuw4GoGV+S87f9fxVvpu0YBIAI3YfwZV7XAnAvR/dyylPnQLA/pvvz9/3+zsPffYQkxZMYm7pXDoUdeDU7U+le4vuK8Z5b+Z7Nc5ZmCis8RiCvLw8zjrrLObMmcOrN77KZsFmxJv4a9I+vu9jdj5757BjSJIkSZIkSZLU6DXt3yhIkiRJkqQGqUOHDhQXF7N48eKwo9SrrbbaKuwIkiRJkqRalMnAWWfBqFENt8wkCCJUVMAVV0Q45xy480447bSGm3dtYjHo2BFefx3i3u0gSZIkSZIkSQ1CJpMhGo2u9jkIAstWJEmSJEmSpE3IFq22ID+RT7KqdotX3jn1nTVuv/+T+/l0/qfrPH7zVptz+dDLf/L7p796mgc+fWCj8wEkogm2a79djcbQSjk5Ofz1r3/lutHXUfldZdhx6lSyLMnYv41lp7N28pq6JEmSJEmSJEk1FA07gCRJkiRJ2vREIhEGDx5MTk5O2FHqRSwWY8CAAcR9K6wkSZIkNRmZDJxwQrZ0paws7DTrVl4ON9xQzV13fc2lly6ioCDsRBsmGoXWrWHMGGjbNuw0kiRJkiRJkiTIlqtEo1FKSkr48ssvV5SuAL4gTpIkSZIkSdrEDOg4gGS6dktXfiiVSbGwfCH/+/Z/nP7M6Qx/cvg6j/lo7kfc/N7NvD/rfeaWzqU6XU1lqpJpS6bx5JdPcuxjx3L4w4eTCTI1ypafyGfHTjvWaAytat4n80jPT4cdo15ULK5g2lvTwo4hSZIkSZIkSVKjFwmCIAg7hCRJkiRJ2vQkk0n+9re/kUzW3Y20DUU8Huess86iRYsWYUeRJEmSVE8yGZgyBcaPh3ffhYkTs8UXFRWQTEJODuTnQ7NmsNNOsMsuMGAAdO0Kvoes4QsCOO00ePjh7J9r41LKZpu9yP77b8GoUf2pqAg7z7rF49CuXbZ0pXv3sNNIkiRJkiRJkn7ojTfeYK+99qJjx45MnjyZwsLCsCNJkiRJkiRJCkEQBDS/tjnLqpeFHaXe5cRymPO7ObTKbxV2lCbjyZOf5JP7PyFIbwKvR4vAlgdtyfHPHh92EkmSJEmSJEmSGrV42AEkSZIkSdKmKZFI0K9fPyZMmEAmkwk7Tp3q0qWLpSuSJElSExcE2YKVRx6Bt96CL76AWAyiUSgtzX7/U954A4qKsoUssRhsuy3suSeccAJss029nYI2wCWXNNbSFYAipk07kGefvZfzzotz0019G3T5Sk4OdOmSLV3p0CHsNJIkSZIkSZKkH+vXrx8Affv2pbq6er2LV5YsWUJVVRXt27evy3iSJEmSJEmS6kkkEqFvu76Mmzku7Cj1rnluc0tXalHl0ko+f+TzTaN0BSCAb179hmVzllHcsTjsNJIkSZIkSZIkNVrRsANIkiRJkqRN1y677EI02rQvT+Tk5DBo0KCwY0iSJEmqI2VlcMcdsOWWsO++cMstMHEiVFZmv1u2bO2lKwCZDJSUQEVFtqRl3Dj4619hxx2zy+jR2VIWNQxPPw233tpYS1eWK2T27JOZMuVtnn8e2rWDvLywM62uoAAOOgg+/NDSFUmSJEmSJElqqFq2bEl1dTUvvfQSLVu2XK9jKioquPnmm/nZz35Wx+kkSZIkSZIk1ac9uu9BNNK0nxldkwEdB4QdoUmZ+vJUoolN69+jaCzKV09/FXYMSZIkSZIkSZIatU3rtwuSJEmSJKlBadOmDd27d2/S5SvFxcVsscUWYceQJEmSVMu+/BJ+9atsYcUFF8DUqdmilUymdsZPpbJFLOPHw6mnQtu2cOmlMHNm7YyvjbN4MQwf3thLV5Yr5LHHjqJr13lMmQLHH58tOmkIcnKgRQt44AF44glYz/f0SZIkSZIkSZJCEo/HSaVSZNbzFyX5+flUVVXx9ttvs2TJkroNJ0mSJEmSJKne7Nx5Z4pyisKOUa8S0QS7d9897BhNysx3Z1JdWh12jHqVLE8y/Z3pYceQJEmSJEmSJKlRi4cdQJIkSZIkbdqGDRvGLbfcQnV107sJMh6Pc8wxxxCJRMKOIkmSJKmWVFTAJZfAnXdCMpktSKlrpaXZnzfcADffDFdemS17icXqfm6t6vTTm0rpSlYQFHPZZSkefhjuugtOOAF+/nMoKYHKynAyFRTA/vtn/461ahVOBkmSJEmSJEnShovH1+8xtSAIiEQiDB48mEQiwTPPPMNJJ51Ux+kkSZIkSZIk1Yc9u+9JdbrpPSu6NvFonEO3OjTsGE3K9LemQ1A7Y/Ub3o/D7z18rft898Z3jNxz5Grbo4ko/U/uT/c9utOhfwcK2xeSW5xL+aJyZr47k/dueo9pb02rnaDAzHEza20sSZIkSZIkSZI2RdGwA0iSJEmSpE1bUVERhxxyCIlEIuwotSqRSDB48GDat28fdhRJkiRJtWTcONhqq2whREVF/ZSu/FBVVbb046qrYMAAmDy5fuff1D39NLz4IjSt3tB8nn66iP/9L7u2114wdSr84heQlwf5+fWXpLgYOnSABx+Exx+3dEWSJEmSJEmSGqMgWP834W211Vb06tWLRx99tA4TSZIkSZIkSapPzfOac8w2xxCLxMKOUm96t+lNn3Z9wo7RZARBwIJJC8KOAUB+q3wOveNQtj1+W9pu05aC1gXEcmIUdyym9xG9OfnNk9nhtB1qbb6l05eSqqrnhxQkSZIkSZIkSWpC4mEHkCRJkiRJ6tu3Lx9//DHffvstmUwm7Di1olmzZuy2225hx5AkSZJUCyoq4JJLVhauhK2sDD79FPr3z5awXHABxDadZxNDsXgxDB+eLb5paioqIvz85zBlChQVZZd//xv+/Ge4+2644Ybsv3PLltX+3Dk5EI3CoEFw8cWw777ZdUmSJEmSJElS4xSJRFbblslkiP7fxd90Or3ic6dOnRg4cCAPPfRQvWaUJEmSJEmSVLcuGHgB//3iv5Qnm+CNtz9SnFPMJUMuCTtGk7Lk2yV1Ov7dQ+5ebVvV0qq1HvPdm9/x+cOfs+jrRbTeqjV7XLkHhe0KAdjvhv345IFPSFXUvDAlnhdn/qfz6bRjpxqPJUmSJEmSJEnSpshXlkiSJEmSpNBFIhEOP/xw4vGm0REbj8c55phjiPnmY0mSJKnR+/JL2GqrhlO6slwmk81z1VWw444wf37YiZq2ESMa1p9/bVu6FK67btVtrVvDRRfBrFkwejTstRfk5kLz5lCT/3wvKIBmzaC4GH772+zfsddeg/33t3RFkiRJkiRJkhqzyspKnnrqKd555x0WLFjA0qVLmT9//oqilSAIiMViK8pZCgsLGTx4MKWlpXzwwQdhRpckSZIkSZJUi/p36M/mLTcPO0a9iEaiHL714WHHaFJmj59NJLZ6yXdtmTFmxmrL/M/WfDN+sizJPUPvYeQeI/nw9g/59rVv+fC2D3n2zGdX7JNbnEu7vu1qJVsmnWH2+Nm1MpYkSZIkSZIkSZuipvE2U0mSJEmS1OgVFRUxbNgwnnjiCVKpVNhxNloikWDo0KG0b98+7CiSJEmSamjiRNhzTygpgSAIO82alZXB559ny1fGjIGuXcNO1PSUl8M990BVVdhJ6k5lJfzzn/DHP0Iisep30Wi2FGX//bMFPx98kF3efBM++ihbSJOXly0DWr5EItnjlheplJdDt26w664wZAgMGAD9+0NOTn2fqSRJkiRJkiSpriSTSY444giKi4spKCigurqa7bbbjsLCQvLy8th+++3Jz88nLy+PAQMGUFRURHV1Nc2aNePxxx9np512CvsUJEmSJEmSJNWSSwZfwq+f+zXLqpeFHaXO5MZy+fWOvyYn5g2xtWnRV4uoLq0OOwYA1aXVTH97+mrbF321aLX9akOqPMW8T+bVyliSJEmSJEmSJG2KLF6RJEmSJEkNxjbbbMOyZct47bXXSCaTYcfZYIlEgn79+jF48OCwo0iSJEmqoXHjYL/9oLQ07CTrlkzC7NnZMotx42DzzcNO1LQ88ki2SKSpS6fh6afhqKN+ep927eDgg7PLcnPnZgtYli7NlrBUVEA8Dvn52UKWbt1gu+2ynyVJkiRJkiRJTVdxcTG/+tWvmD17Nl9++SVLlixh6tSpzJw5E4DHH398tWM6d+5MSUkJzz77LH/5y1/qO7IkSZIkSZKkOnL0Nkfzm+d/E3aMOhWJRPjNTk37HMNQtawKgrobf0QwYrVtL573Iu/d/N56j9Hn2D4rPi+avIiFXyyslWxQeyUukiRJkiRJkiRtiixekSRJkiRJDcouu+xCRUUFY8eObVTlK4lEgl69enHQQQcR2RTeyCtJkiQ1YR991HhKV5ZLp2HRIhg8GMaPh86dw07UdFx3XeP6d2FjLVuWPde1Fa+sSYcOcMABdZNJkiRJkiRJktS43HbbbWQyGRYuXEizZs2YMmUK8+fPJz8/n/Hjx7Nw4UKCIODjjz9m4cKFRCIRKioq+OqrrygtLaWoqCjsU5AkSZIkSZJUC3Ljudx60K2c+eyZlCXLwo5T6woSBZyz8zl0bd417ChNTkMvHulzbB92u3Q3ANLVaZ45/ZlaHT9Z2nieq5YkSZIkSZIkqaGxeEWSJEmSJDU4e+yxB9FolHfeeadRlK8kEgn69OnDoYceaumKJEmS1MhNngx77tk4izYymZXlKx9+CG3ahJ2o8fvgA5g5M+wU9eezz+CLL6B377CTSJIkSZIkSZIaq0gkQrt27QDo27fviu0DBw5c8TmVShGPx5k/fz5VVVUUFRVZuiJJkiRJkiQ1MSdsewIjPxrJm9PeJJlp+M+JbogORR34055/CjtGk5SqSNXp+HcPuXu1bd9/8/16Hbvrebuy39/3IxKNkKpM8dhxjzHtrWm1mi9VVbfnL0mSJEmSJElSU2bxiiRJkiRJapCGDh1Kfn4+L7/8MqlUw71RMJFIMGDAAPbbbz9LVyRJkqRGrroaDjwQli4NO8nGS6Vg9mz4+c/h5ZfB/0ypmeuvh4qKsFPUn2QSbr4Zbr897CSSJEmSJEmSpMbqx/dQBUGwYls6nSYWixGPx8lkMisKWiRJkiRJkiQ1PZFIhPuOuI9e/+xFsrrpFK/kx/MZfcxocmI5YUdpkhIFiTodf8aYGRt13P437M+u5+8KQOWSSh454hG+e+O7WkyWFc/zlXCSJEmSJEmSJG2saNgBJEmSJEmSfspOO+3E8ccfT2FhIfF4w7pZMBqNkpuby2GHHcb+++9v6YokSZLUBFxxBcydC0EQdpKaSSZh3Di4//6wkzRuQQDPPQeZTNhJ6k8qBU88EXYKSZIkSZIkSVJT8sP7qmKx2IrP0aiPtUmSJEmSJElNXcfijvzr4H9RmCgMO0qtKEgUcO4u57JDxx3CjtJk5RQ1rEKbWE6Mox85ekXpypJpS7h78N11UroCkFPYsM5fkiRJkiRJkqTGxDvUJUmSJElSg9ajRw/OPfdctt12WxKJRNhxAEgkEvTo0YOzzz6bvn37hh1HkiRJm6BUCpYsyZaEfPstTJ8OCxbAsmWNvzQkLBMmwC23QHl52ElqR1kZ/OY3MGdO2Ekar+nTN82/T0uWwPffh51CkiRJkiRJkrSp+OSTT7j66qt5/fXXSafTYceRJEmSJEmSVMtO2PYEBnUdRE6scRdKRIjQoagDf9rzT2FHadJym+USiUbWvWMt2n3E7owIRjAiGMGwe4at2B7Pi3PiyyfS52d9AKj4voJXLnqFvJZ5dB3cdcVS0Lag1rLkNs+ttbEkSZIkSZIkSdrUxMMOIEmSJEmStC45OTkcdthhbLvttvz3v/+lqqqKVCpV7zmi0SiJRIJDDjmEPn36EInU782bkiRJ2jRVVcGnn8L48fDWW/DeezBtGkSjEItlfwKk09lClpwc2GYbGDoUdtkFBgyAnj3B//f1p1VXwzHHQEVF2ElqV1UV/OIX8PLL/vlvjPHjIb4Rv1EfPhzuvXfl+vr8sz/tNDj88Ozf3TZtIC8vW4DyxRfw2GNw223Zv98/5YAD4IUXVq5/9x306LHh2SE794QJsPfeG3e8JEmSJEmSJEmZTIbo8l9irUOzZs14/fXXGTVqFPfccw+DBg2q43SSJEmSJEmS6lMkEuGhox5ix//syMySmaQy9f9saG1ontucF094sdEXyDR0bbdpS05RDlUlVWFHobB9Id13775iPb9lPsc8esxq+z158pN8PPLjGs+XKEzQoX+HGo8jSZIkSZIkSdKmyuIVSZIkSZLUaPTo0YNzzz2X1157jYkTJwKQTCbrfN54PE4QBPTu3Zv999+foqKiOp9TkiRJm7ayMnjgAbjpJpgyBfLzIZlcv2KQVAo+/DBbGlFUlC1kCQLYc0+48ELYYw9LOH7siitg7tywU9S+ZBLGjYP774eTTgo7TePz7ruwbFn9zHXCCdm/mz/Utm12GToU9tkHhg1b87GtWsHdd9delooK+OADi1ckSZIkSZIkSRvvx6Urayti6d69O3/84x858sgj+de//mXxiiRJkiRJktQEtS5ozZhTxzDgjgHML5tPJsiEHWmDFOUU8cbJb7Bl6y3DjtLkdRzQkXQyHXaMUESiETrt2CnsGJIkSZIkSZIkNVqRIAiCsENIkiRJkiRtqOrqaj777DPeeecdSktLSaVS1PZljpycHHJychg4cCDbb789+fn5tTq+JEmS9GNffJEtW7n//mw5SllZ7Y5fVAQtWsBFF8Hw4dC8ee2O3xjNnAlbbgmVlWEnqTvNmsH8+ZCbG3aSupFKpfj888+ZP38+CxYsYO7cucyfP5+5c+eyePFiSkpKSKfTnHvuuRxzzDEEQUBkPdqHdt0V3ntvw/MMHw733rtyfX2Kjm68EZYuhc8/h4ULoX17OP982HnnlftsuWW2iOnHRo+Go4/OFqYs/8/W776DHj02PPtyBxwAL7yw8cdLkiRJkiRJkjZt06ZN47777mP77bdn//33J5FIkEqliMfjP3nM2Wefzf3338+UKVNo06ZNPaaVJEmSJEmSVF+++f4bBt41kEXli0gHjaNcoyiniJdPfJmBXQeGHWWTEAQB1za/lupl1WFHqXfRRJTLyi8jGl9zkbkkSZIkSZIkSVq7n75bXZIkSZIkqQHLyclhhx12YPvtt2fWrFmMHTuWyZMnE4vFCIKAZDK5wWPG43FisRjJZJJu3boxePBgNt988/V6Ia8kSZJUE6+8Apdemi1dSCYhlaqbeUpLs8sf/gCXXALHHAPXXANdu9bNfI3BrbdCLXc4NjiZDDz2GJxwQthJNk4mk+GJJ57gxhtvpLi4mH/84x9sueWWKwpU5s2bxy677EJ1dTU5OTnk5+dTUFBAixYtyM/PZ8KECeTk5NCrVy+A9fpvvCCAzz6r6zNb6fzzV9/25ZcwceLK9WbNVt/npJOypStLlsANN8Cf/lQ7eSZMqJ1xJEmSJEmSJEmbpkwmw4gRI8jPz2fo0KFccskl7LHHHmvcd/n1/v32248777yT5557juHDh9dvYEmSJEmSJEn1omfLnkw4YwKD7h7EnGVzSGY2/DnQ+hIhQvPc5vzv5P/Rv0P/sONsMiKRCO23bc+MsTPCjlLvWm3eytIVSZIkSZIkSZJqwOIVSZIkSZLUqEUiEbp06cLPfvYz0uk0CxYsYPbs2cyYMYMZM2bw/fffE4/H1/hi3SAISKVSNGvWjM6dO7PZZpvRsWNH2rdvTyKRCOFsJEmStKlZsgR+8xt46ikoL6+/eZfP9dBD8PjjcOONcNppsKl1DlZXw223QVVV2EnqVmkpXHdd7RavLH8J2vpaunQpTz/9NO+//z5TpkwhLy+PrbfemhNPPJE+ffqs9di5c+dy9tlnM2/ePKLRKEuWLAFWFqi0b9+eBx98kEQiQWFhIQUFBSuWL774gmHDhrHNNtuw3XbbrXfekpLsvx9hiEahSxc466yV22bOzBYz/VDXrnDLLdnPZ58N8Vr87f/8+dnCnqjP7UmSJEmSJEmSNkKPHj1o06YNCxcu5H//+x/jxo3j5z//Oeeffz5bbbUVkC1niUajpNNp4vE4HTp0oKCggIkTJ1q8IkmSJEmSJDVhnZt1ZvwZ4zng/gP4cuGXlCXLwo60mvx4Pm0K2vDqL15lq9ZbhR1nk7PZ7psx892ZBJkg7Cj1quvgrmFHkCRJkiRJkiSpUbN4RZIkSZIkNRmxWIwOHTrQoUMHdthhBwDS6TTff/89yWSSZDJJOp0mFosRj8dJJBK0aNHCkhVJkiSF4oUX4MQToawsvOKPVCq7nH8+jBoFDzyQLXPYVDz5ZLZcYlMwdSp89BH077/hx86ePZvJkyczc+ZMAHr37s2AAQPWu3zlu+++44orruCRRx6he/futG3blnnz5vHUU09x5513cuWVV3LWD1tGfuS6666jqqqKgw46iFdeeYWKiopVvo/H4xx55JFrPPbBBx8kEokwbNiwDThjqKjIFpkkkxt0WI00b54tY/qhTAbefjtbwvLD/52IRGDkyOwxjzyS/btbm++gi8Wy8+Xn196YkiRJkiRJkqRNy957783kyZM5/fTTefPNN/n3v//N888/zxlnnMEpp5xCp06dgOx1foBkMsmSJUto3bp1mLElSZIkSZIk1YM2BW14//T3uendm7j89cupSleRCRrGjd358XzOGHAG1+5zLXnxvLDjbJI679KZnKIcqkpCetAiBDlFOXQb0i3sGJIkSZIkSZIkNWoWr0iSJEmSpCYtFovRpk2bsGNIkiRJKyxZAr/5DTz1FJSXh50mq6wMxo2D3r3hxhvhtNOyxQ5N3bXXwrJlYaeoH1VVcMMNcN99G3bcuHHjOP/885k4cSLxeJx0Ok2XLl046aSTGDFixHqNccUVV/DAAw9w/vnn8/Of/5yOHTsSBAGffvophx56KBdffDGnnnoq+Wto+fjggw+45ZZbuPvuuxk/fjzJZJJlP/GHFgTBis+ZTIZYLMaDDz5IEAT8/Oc/36DzrqyEaHSDDqlTBQWrrl9wAey5J8yaBb/+de3PF4tly2csXpEkSZIkSZIkbayjjjqKn/3sZ3Tr1o2HHnqI4447jssvv5wrrriChx9+mMMPP5wzzjiDsrIyPv/88xW/dxgyZEjIySVJkiRJkiTVh2gkygUDL+DQrQ7l2MeOZfKiyZQly0LLkx/Pp01BGx495lF27bJraDkEm++7OZl0wyjiqS+ZVIZeh/UKO4YkSZIkSZIkSY1aA3pVjCRJkiRJkiRJktS0ffstbLMNPP54wyldWS6VyhawnH8+/Oxn2fWm7LPP4Msvw05Rf9JpGD06W/yzvr766iv23ntvvvzyS6688koef/xxbr/9dvLy8rjqqqu49dZbVyk7WZMgCHjiiSdo06YNf/7zn9lxxx3p3LkzXbp04cADD2S33XajoqKCOXPmrHYcwIUXXsjOO+/MiSeeSFFREQAlJSVrnCsSiaxYYrEYH330EfPmzaNPnz60a9du/U+c7L//9V0+tGwZDBmSLVQ56ST43/+y5S+77w5vvgmbb57dr1MnuPpqyGTglFPg++9rP0s0Cslk7Y8rSZIkSZIkSdp0HHLIIQCMHTuW6upqhg0bxieffMJ1111HSUkJ11xzDZttthn77LMP5557LpMmTeLQQw9l2223DTm5JEmSJEmSpPq0Zest+eD0D7hqj6soSBSQG8ut1/nj0Tj58XxOH3A6X539laUrDUCiIEH/U/oTTWwar0eLRCP0OrwX+a3yw44iSZIkSZIkSVKjtmn8ZkGSJEmSJEmSJEkK2eefw447wrx5UFUVdpqfVlYGzz8PBx0ElZVhp6k7zzzT9MtlfiyRyJZ5rK9LLrmEyspK/vWvf/GHP/yB/fffn5NPPpmHHnqIli1b8oc//IFFixatdYxIJEKzZs2oqKhYY2HK3LlzadmyJcXFxSu2BUFAJBLh3nvv5Z133mHEiBHE43EKCgoAWLp06VoLXzKZDAAPPvggS5cu5cQTT1xl/PWRm5stNqlPmQyMGQNvvAH33w/77gvTpmW/y8+H4cOzn9u2hby8bDnKyy9DEGSXe+9dOVb37tltTzyxcVnS6ewckiRJkiRJkiRtrLy8PLbffnvGjh27yu8TLrroIt58803+8Y9/MGDAAAoKCujRowcjRoxg5MiRtGnTJsTUkiRJkiRJksIQi8b43aDf8fU5X3PRoItokdeC4pwNu/93QxUmCilIFHD6Dqcz8VcTufmAm8lPWHzRUOxy7i5EY5vG69Hi+XEG/W5Q2DEkSZIkSZIkSWr0No3fLEiSJEmSJEmSJEkh+uwzGDQIvv++/sscNkZ5ObzzDuyzT8MuiamJN9+EZDLsFPWrrAzee2/99i0vL+fDDz+kqKiI/fffH4B0Ok11dTXbbrste++9N6WlpfxvLU0uywtQjjvuOMrKyhg+fDijRo3iueee4+6772b33Xdn0aJFjBw5krZt2644LhKJ8P3333P55Zdz7LHHstdeewHQrFkzAJYsWbJi7DWJRCIAjB8/HoCBAwcSi8XWWtayXFkZnHkm7Ldf9u9BffipgpPlhSrLtWpVP3kgW7yS73OjkiRJkiRJkqQaOvLII5kwYQJff/01kC1fD4KA7t27c/bZZzNu3Djef/997rnnHi688EJatGix1t8BSJIkSZIkSWraOhV34v/t9f+Yf+F87hl2Dzt12on8eD7xaLxWxo9GohQmCtmi1RbcfMDNzL9wPv86+F/0atOrVsZX7Wm9ZWs6bN8h7Bj1olnXZnTasVPYMSRJkiRJkiRJavRq5zdKkiRJkiRJkiRJktZo6lQYOhRKSsJOsmEqKmDCBBg2DJ59FuJN7DeLEybU7njDh8O9965c/7/uj3U66ST4xS9gu+2gZUtIpWDGDHj9dfjrX+Hbb2svYyYDb721fvtOnjyZqqoqBg4cSDqdBiAWi60oNRk8eDD//e9/GTNmDAcddBCFhYWrjRGNRgG48sor2WKLLbjmmmt48cUXicViK8Y888wzGTx48A8yZohGo1xxxRWUlpZy7rnnkpubC7BijsWLF5NMJonFYqvNGQQBkUiEMWPGMHnyZHbYYQe6du0KrCxkWZtEAn79azj11GxZ0v/FrBUjRsCVV2Y/33svnHJK9vP++8Pf/w4PPQSTJsHcudChQzZD9+4rj19emjNrFpx33urj77wzHH989vPixfCnP2X/92djRCLZfxaSJEmSJEmSJNXEkUceyRVXXMFXX33F0KFDV/zuALLX9OPxOM2bN6dFixYrtv9wH0mSJEmSJEmbpkQswVHbHMVR2xzFFwu+4IFPH+CN797g0/mfUp2uJieWQ2l1KZngp4ucI0QoyikiHaQJgoBt2m7DbpvtxrF9jmWXzrus173FCteQ3w/h8RMfp3pZddhR6kxOUQ5DLhkSdgxJkiRJkiRJkpqEJvZ6JEmSJEmSJEmSJKnhWLAABg+GpUvDTrJxKirg7bezpSIPPBB2mtqzeHHD+DO5/nr43e9W3ZZIwFZbZZfjjoOddoIpU2pvzs8+gyBYdzFMWVkZlZWVtGzZcpWCk+UPGHbv3p1mzZrx7bffsmzZsjUWryzXrFkzOnXqRI8ePdhvv/3Ye++9ad68Oa+99hoPPvggb7zxBvfeey8777wz0WiUMWPG8PTTT/PHP/6RXXfddcU4W2yxBTk5OVRVVZGXlwesLFpZLpPJEIvFGDt2LLNmzeLkk0+mR48e6/3PJycH+vXLfm7XDubMWe9Da2TzzeHyy3/6+6efXvl3cOFCuPnm1fcZPnxl8UpJyZr32ZA8PksqSZIkSZIkSaqp3r17c8YZZ9CpU6cV5evLLb++/8Pr/EEQ8P3339OqVat6zypJkiRJkiSpYerdtjdX73U1kL2GOHvZbMbPGc97M9/j/Vnvs6x6GRWpCqpT1SRiCfLieRQmCunfsT+7dt6VHTvtSM+WPS1aaYS2PHhLcopymnTxSiQWoc+xfcKOIUmSJEmSJElSk2DxiiRJkiRJkiRJklRHTjklW/KRyYSdZOOVl8OTT8J//wtHHRV2mtoxYQLk5UF1iM9f5efDOeesXP/vf+H226Fbt2xhRlERtGgBp50Gv/997c2bSsHMmdC169r3y83NJQgCMpkMmTX8C9y8eXMKCwtZsmQJFRUVwOolKMvXn3jiCY499liOP/54br/9dnJzcwE49NBDad++PZdddhn//ve/2XrrrWnWrBl33303M2fOZOHChfzzn/9k8uTJlJaW8sknn5BOpxk5ciS33347u+22G//85z/ZeuutV8wVi8VIJpN8+umnAPTpk30I7ccvc1sfO+4IzzyzQYdslI8+yv6ZDxyY/fNv1Sr7vxnz5sHEifDQQzB6dLYwp74MGlR/c0mSJEmSJEmSmrZbb711lZL3H1u4cCGPPvooTzzxBBMnTmTrrbfmkEMO4aKLLlrrcZIkSZIkSZI2PZFIhM7NOtO5WWcO63VY2HFUx6KxKEc+cCQPHvIgqfJU2HFqXaIg8f/Zu88wucqCDcDPbMtmN4UEEnoISCd0iHQQRITQuwqiSBGR3uyAIl1ALEg1SBEQEfikCIr0miAdpIMQSgglZTfZ7O58P44kREqSzWYn2dz3dZ0rZ86c877Pmczmx0z2fbLdRdultmdtpaMAAAAAAEC3oHgFAAAAAAAAZoM//Sm5/fZk8uRKJ5l1TU3Jt76VbLxxssAClU4z895///089dRTeeyxx/Laa6/lwQc3S1PTxklmroijMzU0JHV1Ux8fe2zy5JPF/g47JFtvXex/9JzOUFubjBgx/eKV3r17p76+Pu+//34mTZr0sefr6upSXV2d1tbWTyxmSYpfbGxpacnFF1+ctra27LPPPunRo0daW4tfequpqckXv/jFXHDBBRk5cmReffXVDBkyJH369EmS/PKXv8zEiRPTu3fvNDY2prq6OqVSKbW1tVlzzTWzwQYbpFevXlPm+rB85ZFHHslNN92UtdZaK+uuu26SzHTpSlK83//2t5kv6Ln44mL7X8cfX2z/65VXkkMPnel4MzzvzGpoSNZff9bHAQAAAACAJKmurv5YefuH3nrrrWy77bZ56KGHphx76qmncu+99+b555/P8ccfn0UXXbQr4wIAAAAAMAdZ8gtLZsjuQ/LE5U+kdWL3KV+prqvOkpstmRV2XKHSUQAAAAAAoNtQvAIAAAAAAACd7O23k332SSZMqHSSztPcnOy9d3L99ZVO8nETJkzIyy+/nFKplBVXXDHlcjlJUcbx+OOP53vf+15uv/32NDQ0pKamJqNHD0lbW+VKV5JkzJjk4YeTNdYoHh9/fPK73yWDBiWbbFIcmzw5ueKKzp13woTkN79Jbr01OemkpG/fTz6vb9++WWCBBfLmm2/mnXfeyWKLLTbldU2Stra2NDU1pb6+fprykw99uIDaa6+9lvfeey+LLbbYlAKXjy6uVltb+997nTxl/J133jlLLbVUFllkkfTp0ycNDQ0ZOHBgnn322RxwwAEZOHBgfv/732fQoEGfmP2VV17JmDFjsvXWW2eJJZZIe3t7h4pX1lwzqa+f+eKVuV11dXHvAAAAAADQWT78XqC1tTU1NVN/ne3oo4/OQw89lE033TTf/e53s8kmm+TFF1/MaaedlosvvjjLLLNMjjnmmErFBgAAAABgDrDlL7fMczc8162KV2p61mS7i7ardAwAAAAAAOhWFK8AAAAAAABAJ9t776KopDtpaUn+8Y/kz39Odtqp6+d/991389hjj+W5557LU089laeffjovvPBC3nzzzUz4b8PNrrvumiuuuCJtbW2pqanJM888k/XXXz+lUimHHXZYNt544/Tr1y8HHrhoHnyw6+/hf+24Y3LRRcmmmxav6Udf14ceSg47LJ2es60taW9PVlop+UhPysf07ds3Q4YMyQ033JB///vfWW211dLaWvyiWm1tbSZOnJgxY8Zk/vnnz4ILLvixcpMPF1Dr27dvBg0alLvuuit33nlnNttssyllK0nyxBNP5KWXXspmm22WFVdcMUmy/vrrZ/311/9Ypl69emX++efP5MmTU1dX97HnS6VS3nvvvQwfPjxJssEGG0yTZWatvnr3+zmeERMnFu8PAAAAAADoLO+9917OP//8rL766tl8881TLpczatSojBw5MksttVQuuOCCDB48OEmyxhpr5Fe/+lVef/31XHTRRYpXAAAAAADmcXW96rLTH3fK5Vtfntamub98pbahNttdtF0aFmiodBQAAAAAAOhWFK8AAAAAAABAJ7r66uT225PJkyudpPM1NSXf+lay8cbJAgt07tiTJk3Kyy+/nBdeeCFPP/10JkyYkB/+8Ieprq7Oe++9l4MOOih//OMf09jYmP79+2fhhRfOaqutlgEDBuS2227LqFGjssMOOyRJampq0t7enuuuuy7jx4/Pcccdl5/85CdT5urbt3Ozd9S4ccnzzyfrrZfU10/73KqrJl/7WlHA0tLSufMOHZoceOBnn9OzZ89sueWWueaaa3LDDTdkt912m6Yw5fbbb0+SDBkyJElRbtLS0pJnn302PXv2zOc+97kkyfzzz59ddtkll112WU455ZSMHz8+n//851Mul3PnnXfmggsuSENDQ7761a+muro65XI5pVIp7e3tU+Yql8uprq5Oa2trxo0blzfeeCPjxo3LQgst9LHc5XI5Q4YMyTrrrJOtt956SraO6Ns3GTgwef31Dl0+11pqqbbU1VVXOgYAAAAAAN3I448/nh/84Ac54ogjsvnmm6dUKmX8+PF55ZVXss0222Tw4MFpbW1NdXV1SqVSFlhggWyyySb5xS9+kbfeeisLLrhgpW8BAAAAAIAKWvILS2blr6ycxy9/PK3Nc2/5Sk19TZb64lJZYccVKh0FAAAAAAC6HcUrAAAAAAAA0EnK5eSII5IJEyqdZPaZODH51a+S44/v+BjPP/98fv3rX+eVV17Js88+m9dffz1jx46d5pz+/ftPKUvp27dvDjzwwOywww4ZOHBg+vfvn/nmmy99+/ZNbW1tllxyyUyePDlf+MIXplxfVVWVN954I0my9NJLTzP2nFCKU12d3HFH8t/ekvz4x8lZZyXzz59cemmywQbJAQckkyYlhx3WuXNPmjRj52222WZZZZVV8qc//SlDhgzJLrvsksmTJ+fmm2/OaaedlhVWWCEHHHBAkqLc5Lnnnssqq6ySlVZaKY8//ngmT56c2trabLHFFvnNb36TCy+8MGeeeWZqamrS2tqampqaDB06NN///vczbNiwKaUrSfH3978WXnjhXHfddamrq8tSSy31iZn79++fk08+uWMvzCf49reTn/+8eN/PGyZk7Niz8thj22SVVVapdBgAAAAAALqJwYMHp1evXunVq9eUY8stt1zq6upSW1ubCRMmpLGxcUoxe6lUyoQJE1JXV5fXX39d8QoAAAAAABn222EZ89yYjHpwVFonzn3lK9V11Vlg+QWy4+U7VjoKAAAAAAB0S4pXAAAAAAAAoJPceWcyZkylU8xekyYVxSs//nFS08FvG59//vlcfvnlGTRoUJZeeulssskmWWyxxbLQQgvlwQcfzPDhw7PDDjtMOb+qqirrrbfeJ471yCOPZMKECVlppZWmLNb1YYHH2muvnV69euXss8/OkksumYEDB+bdd9/N228PTLJEx8J3ko03nlq68t57yQknFPvjxyennVYUryTJbrt1fvFKY+OMnTd48OD8/ve/z0477ZQf/OAHOf/881NdXZ2XX345a6yxRk466aQMGDBgyuvdp0+fJJlSnlLz3zdIjx49csABB2SzzTbL888/n+bm5vTr1y8LL7xwFl100Y9d92lqamqy0kordfCuO2a//YrilXlFbW2PvP/+r3L11ZMUrwAAAAAA0GkGDRqUvn375sknn8yYMWMy//zzJ0k22WSTPPTQQxk5cmQ22mijKcXsL7zwQm644YYsscQSXf7dAAAAAAAAc6bquurscdMeuWiDizL6qdFpm9RW6UgzrKq2Kn2X6Ju9/rlX6hrrKh0HAAAAAAC6JcUrAAAAAAAA0ElOOy1paqp0itlv8uTkN795Nclf8uCDD6alpSVrr7129ttvv8w333zTvX799dfPP/7xj/Tp0yd9+vRJr169UltbmyS54447MmnSpGy77bYfu65cLk/Zb29vT3V1dW666aaMHz8+22yzTXr06JFkaoHH1772tYwcOTIXXHBBvvjFL05ZxOs//zkzlS5eGTBg6n6PHkldXdLSUjzu23fqcx/d7wxVVUlDw4yfv/rqq+df//pXzjnnnDzxxBOpqanJt7/97Wy++eZTFjr78PVefPHF097ePuXajxaplMvlLLvssll22WU750a6yMCByZe/nFx3XfKRt1+3VFOTfPWrpdx3X9+cf/75Ofzww2fo5xkAAAAAAGbE9ttvn8svvzx33HFHdtxxxyTJMccck/333z+HHnpojjrqqPTp0yevvfZahg8fnmeffTbDhw+f8v0PAAAAAADUNtRmr3/ulYu/cHHeefqdtE5srXSk6aruUZ2+g/pm77v3Tv189ZWOAwAAAAAA3ZbiFQAAAAAAAOgEb7yR/P3v3b+cIUnGj09+8IMPkvwgSy65ZCZMmJBrr702Z555Zm644YasscYan3l97969s/LKK09z7MNSlcceeyxJssQSS0w5/mGBx0eLPD7cf+qpp5IkQ4YMSXV1ddrb21NVVTXlvDPOOCMbb7xxfvSjH6Vv375Ze+21c+edg/Pww7PwAsyEY49Njjuu2B8+PPnmN4v9Rx+dek5DQ3LFFcm55yYLLJCccMLU5x56qHPz1NUlvXvP3DV9+/bN9773vVma96N/d3ObI49Mbr01mTCh0klmr9raco44ojr77tsvydz9dwYAAAAAwJxnn332yZ133pmDDz44LS0t2WSTTbLQQgvlt7/9bfbff/987Wtfy4ILLph333039fX1Oeqoo7LzzjtXOjYAAAAAAHOY+r712fvuvXPplpdm1EOj0to855avVNdXZ8AKA7LXbXspXQEAAAAAgNmsavqnAAAAAAAAANPzu98l81JPQVPT0jnqqAvyl7/8Jffee2+OO+64jBs3Lt/85jfz/PPPJ5lapvJJyuXylOc/LFe5/fbb85///CebbrppFlhggSSfXv5QVVWVV155JS+88EIWW2yxLL744lOOf3Tuv/71r9ljjz2y7rrr5o477siZZ56Z/fdfM/X17Z3zQnTQM88U75kP7bBDcvPNyaWXJoMGFccmTEiOPrpz562rS1ZZpXPH7O7WWy9ZcMFKp5j9lluulObmB/Pggw9m8uTJn/nzCwAAAAAAM2vllVfOOeeck+rq6nz1q1/NiiuumO222y7f+MY38sQTTyRJ3n333ay99tr55S9/mVNOOSUNDQ0VTg0AAAAAwJyotqE2X7/161nla6ukpmdNpeN8otqG2iy/3fLZ++69la4AAAAAAEAXmDO/MQAAAAAAAIC5SLmc/PrXycSJlU7Sdaqq6jJmzFeyzDLF4x/+8Id56aWXctFFF+Wmm27KQQcd9KmlKcm0hSrt7e2prq7OCy+8kDFjxmTIkCFZZJFF0t7ePqVI5aM+PP7aa6/l/vvvz6abbpqhQ4dOKXD5cPw333wzJ5xwQhZeeOGceuqpqa6uTmtra9Zcsya1tVUV//s64IDkrruSr389WW21pH//pK0t+c9/kttvT047LXnuuc6ds7k5WX31zh2zuyuVkmOPTb7znaIMpztqbEx+9KPWXHnllUmSPfbYI/PNN9+n/gwCAAAAAMDMam9vzzrrrJM77rgjV1xxRa6//vq0tLQkSdZee+2suuqq+fKXv5zPf36TVFf3z8svJ83N5VRXl1Jfn/TsmfTrl9T4bTgAAAAAAJJU11Vnm/O3ycpfWzlX7351Jn0wKa0TWysdK9U9qlPbUJsdLtkhyw5bttJxAAAAAABgnlEql8vlSocAAAAAAACAudmLLyYrr5w0NVU6Sddadtnk8cdbUiqVUltbm+uvvz677bZbNtpoo/z+97/PIossMsNjtbW15fvf/35OP/30nHnmmTnkkEOmW/pw2WWXZc8998y3vvWtnH/++R87/4033siiiy6axRdfPK+88kpaWlpSW1ub5ub2zDdfdSZPnqXbnystskjy+uuVTjH3KZeTDTZIHnwwaa387+J1qrq65ItfTA4++G855JBDMmHChFx22WXZaKONPvO61tbW1FjdDgAAAACAmfC/3+W89NLojBjRmtdfXyh33lnKQw8lb76Z1NYmVVXFVlxXlNe3tydLL52sv36y3nrJmmsmK6ygjAUAAAAAYF7XMr4lfzvsb3nsssfS2ly5//Bd21CbZbdZNsPOGZae/XpWLAcAAAAAAMyLPn2VIgAAAAAAAGCGjBzZuQs67bVXUfTw4TYjfv/7aa/53+2hhzov34deeilJaqeUL6ywwgoZMmRInn766bzwwgtJkvIM3sA777yTm2++OQsuuGC+/OUvJ8lnlq60tLTkpptuSm1t7aeeP3DgwPTo0SOjRo3Kww8/nLq6upRKpTQ0VGeJJWbyZruJtdaqdIK5U6mU/PGPSY8elU7S+errk2OPfTnDhw/Pc889l1122SVDhgz5zGva2tpyxRVXZL/99uuilAAAAAAAdAdVVVX54IPkV78qClSWXXZA9tln4Xz/+6X85S/Ja68VBejNzcmECcm4ccU2YUIycWLS0pI89VRy/vnJQQcVBSwNDckmmyQ33FCUswAAAAAAMO+p61WXbc7fJl+78WvptUiv1PWu69r5e9elYYGG7HzVztn5ip2VrgAAAAAAQAUoXgEAAAAAAIBZ9MADyfjxlU7R9errk6eeKqVUKiVJBgwYkKWWWipjxozJa6+9liRTnpuelpaWPPHEE+ndu3eWW2656Z5fU1OT2267La2trdl0000/9ny5XE51dXW23XbbtLW1Zb/99svf/va3PPzww7nttttSVzdyJu60e+jRI9l440qnmHsNGpT84hdJY2Olk3Sexsbk17+elD/96Tf5y1/+kg022CC77rpr+vfv/5nXtba2ZsyYMbngggsyePDg3HbbbV2UGAAAAACAudVjjyXf+Eay0ELJ97+fvPBCUbIydmxRqjKzxo8vSlkmT07uuCP5yleShRdOTjwxGT260+MDAAAAADAXGLzJ4Bz26mHZ6Y87ZdCGg1JTX5Oq2tmzzFpVTVVqetZk0aGLZvvh2+fwUYdn2WHLzpa5AAAAAACA6aupdAAAAAAAAACY291xR9LeXukUU+28c/Lmm9MeGzeu8+dpb09GjEhWW6143KtXryy00EKZNGlS3n333Zka69Zbb01VVVW22GKLtLW1pbq6+jPPf+SRR9Lc3Jx11133E8tdPjz2y1/+MqNHj86dd96ZrbbaKvPPP38mT56c99/fKVVVZ6e9vWGmcs7N6uqStdeudIq52377JX/4Q/Lgg8VicHOzurpko43K+de/vp+zzjorSy+9dA455JCss8460722R48e+cY3vpGFF144v/zlL/PFL34xBxxwQH7zm990QXIAAAAAAOYmN95YFK08/3wyaVLS1jZ75hk3rthOOCH52c+SrbZKTjklWXrp2TMfAAAAAABzpqrqqiw7bNksO2zZvPfie3nwVw/m4QseTqmqlJYJLSm3lTs8dqmqlNpetWlvbc+qe66adQ5dJwssv0AnpgcAAAAAADpK8QoAAAAAAADMgnI5eeqpSqeY1ogRySuvzP55JkxI7rkn2Wef4nFNTU169OiR9vb2lMvllMvlTyxF+aj29vZUVVXl5ptvTnt7e7bYYovPLF358Py///3v+eCDDzJs2LDMN998n3r+QgstlJtvvjm33npr/vnPf6a1tTWLL754lllmaHbdtWcmTerInc+devZM1l+/0inmbqVS8sc/JkOGzJ4yo67TnnK5KaNG7Zibb/57+vTpk1//+tfZeOONk2SGfnb79u2bXXfdNcsvv3wuvvjinHPOObnhhhty6aWXZoMNNuiKmwAAAAAAYA723ntFofmNNyZNTV03b3Nz8ee11yY33ZT8/OfJIYckVVVdlwEAAAAAgDlDv6X6ZYszt8hmJ22WF//xYl5/8PW8cscrefORN9M6sTU1PWoyuWly2lvbP3ZtVU1Vahtq09bSlqraqiy4yoJZYqMlsujQRbPU5kulrrGuAncEAAAAAAB8GsUrAAAAAAAAMAtefrnSCT7uzjuTBRdMJk5Mnngiufji5IILipKYznbffcWfHxY1NP135awBAwZMt7ghSaqqqjJx4sS89tprKZVKWWSRRaYZ7399eOz2229PkiyxxBJJphayfJK6uroMGzYsw4YNm+b4TjslV16ZtLVN/z7ndj17JocfblGxzjBoUHLZZe9kl13my6RJc+dX7qVSU/r12yEvvHB/9t9//3z1q1/Nhhtu+JHnp/+z++HP6CqrrJIf/ehHWWeddXLSSSdlo402ylFHHZVTTjlldt4CAAAAAABzsP/7v2SvvYrClUmTKpOhvb0oYfnxj5NLLy2+E1p66cpkAQAAAACgsmrqa7LssGWz7LBlpxwb98a4vDHyjYx+anRaJrRk8vjJaWlqSW3P2tT1qkttY20WWG6BLLLWIum9aO8Z+j/WAAAAAABA5cydq8AAAAAAAADAHGL06KS2ttIppjVoUPFnjx7J+usX2xZbJDvv3PlzvftuMnny5JTL5dTV1eXNN99MkiywwAJJinKGtra2vPPOO+nVq1d69eo15doPixtGjBiR559/PptttlkWW2yxJJ9e/FAqlTJhwoQccMAB+fa3v51NNtkkST61dOWzHHFEcu21xaJf3V25nHzrW5VO0T188MEHOf30nTJpUo8k1yZpqHCimdPYmFx++cSss85laW1tnVJ2NLNKpVLK5XLK5XL69euXddZZJ6usskoeffTRnHbaaVliiSXyne98p5PTAwAAAAAwJ3v33WS//ZKbbppzvn+ZMCF55JFklVWSE05IDj1UUT0AAAAAAEnvhXun99a9s+zWy07/ZAAAAAAAYI7nv4kDAAAAAADALGhurnSCwgcfJJdemuy9d7L55slXvpLcc8/U53faKdlll86fd9KkpLa2NnV1dXn44Ydz//33Z80118xSSy2VpChnuOKKK7LIIovkF7/4RZKktbU1SVG8kiT/+te/8s4772SFFVbIwIED097e/plzNjY2Zptttsm2226bPn36dDj7Gmskgwd3+PK5RlVVsvXWyX+7cJhFe+yxR55++ukcf/wGufbamvTo0VbpSDOssTG58cZk220XyMCBA6eUrrS0tCRJ/vOf/0zZn562traUSqW0tLRkxIgR2WWXXfKHP/whyyyzTH7yk58oXQEAAAAAmMc8/3yy4orJX/8655SufKi9vfhO7yc/Sbbaqvh+CwAAAAAAAAAAAACA7qOm0gEAAAAAAABgbjanFK8ceujHj/3lL8nTTydLLlk83mab5E9/6tx5m5om5//+7+aMGjUq55xzTkaNGpWjjz46Sy65ZFpaWlJXVzelYOXJJ59MUpSxJElVVVWSZK+99srXvva19O/fP+VyecrxrnDMMcmBBybjx3fZlF2uZ8/kyCMrnaJ7uPbaa3PDDTfkRz/6UY488sg0NNTl1luTLbcsZ8KEcpKue+/OjKqqpFev5LbbkjXX/PjzdXV1eeuttzJ48ODsuOOOGT58eBobGz9xrHK5nFKplOrq6iTJj3/841xxxRV5/fXXs+GGG+acc87J0ksvnaQoWaqpqck777yTqqqq9O/ff7bdIwAAAAAAlfP448nGGycffFCUnMypJkxI7rwz2XTT5JZbisJyAAAAAAAAAAAAAADmfopXAAAAAAAAYBb8t0NkjjRpUjJy5NTilQUX7Pw5WlsnZ5dddklLS0uWWGKJnHvuudl3333T3t6eurq6JMmOO+6YddZZJ0sttVSSTCls+FCfPn2m7Je6+AXdddfk8MO7b/FKqZR87nPJ0KGVTjL3K5fLueuuu9KzZ88MGzYsDQ0NaWtrywYbVOX++0vZaadSnnuuKeVyQ6WjTqOxsXgPXH11sswyn37ebbfdlnK5nNdee+1TS1eSqT+jN910U/7whz/kyiuvTP/+/XP66adn9913zyKLLDKlbKmmpibvvfdett122/Ts2TNf+cpXss8++3Tq/f2vMWOKf/dGjEgefLBY5K+5OZk4MamrSxoaihKa1Vcvfi7WXDNZZJHZGgkAAAAAoFt77LFkww2TsWMrnWTGNDcnDz9cZL777uJzYwAAAAAAAAAAAAAA5m6KVwAAAAAAAGAW1NdXOkHSu3ey2GLJ009Pe7y+vigV+NAbb3T+3A0NtbnwwuFZYoklsvzyy6dfv34pl8upqqqack5jY2OW+azGhwqqr08uuSTZeeekqanSaTpffX1yxRVzdkHQ3KJUKuW9995Lc3NzJk+enCRpb29PqVTKkCGlXH31M1l77evS3n5EWlurUy5X+kVvS1XV5Pz4x/U58sjkf/qOPuYrX/lKlllmmSk/q21tbdOUJJXL5ZRKpbz99tu5/vrr853vfCdtbW1Zf/318/Of/zwbbbTRlHM/WqDUu3fvrLzyynnsscdy5JFH5vzzz8/FF1+c5ZdfvlPu8qWXivf47bcXC+WNHVu875ubk//+NX2im28uSmlaWpIePZKVV0422STZZZdklVU6JRoAAAAAQLf3/PPJxhvPPaUrH5o4sfhe7ctfTv7+96K4GwAAAAAAAAAAAACAuVfV9E8BAAAAAAAAPk3Pnl0317HHJuVysf3+91OP9++fPP548te/Jvvum2y6abLbbsmttyZLLjn1vKuu6vxMjY212X333bPuuuumX79+SaYtXZgbbLllsu22RflCd9LYmPzwh8kKK1Q6Sfexyn8bOa767w9TbW3tlJKhf/7zlvTocWJOPvn2LLNMKbW1LRXL2dBQTv/+b6R3741zzDHTL1350FprrZW+ffumXC5PKV0pl8tJip/rJ554InvuuWcOPPDAtLa25qSTTsqVV145TenK/6qpqcm5556bSy+9ND/5yU/S1NSUTTbZZMpr2BFtbckNNxSL+a24YnLccckttyTvvFMUqYwd+9mlKx+OMXZssbjeBx8kd9+dnHRSsu66yaqrJpdfnkya1OGIAAAAAADd3ttvJ+uvP/eVrnxo4sRkxIhk552L794AAAAAAAAAAAAAAJh7KV4BAAAAAACAWTBw4PQX+O8K1dXJsGHJeecl//hHcsUVyQYbTH3+N79Jbryx8+edf/7OH7MSzjmnKCrpLkqlZPDg5JhjKp2ke1l//fXTq1ev/PrXv84222yTRx99NI8++mhOOOGEHHfccVlxxRVz+OFfzBNPJHvv/V6Spi4tYGloaEtjY/KTn5Ry3HHXZ+zYh/Kvf/1rpsf5sDypXC6nVCrl/fffz4UXXphtttkmt956a774xS/m6quvztFHH51FFlnkM8dqa2tLknzuc5/LYYcdltNOOy19+/bNKaeckldffXWmco0enZx4YrLwwslXvpLceWexMF5LJ73EbW1JU1Py2GPJt7+dDBiQHHVU8sornTM+AAAAAEB38s1vJu+9l7S3VzpJxzU3J7fdllxySaWTAAAAAAAAAAAAAAAwKxSvAAAAAAAAwCxYYomi5KKSXn892W23YlGop55K3n23KIN5443k+uuTbbZJvvvd2TP3euvNnnG72nzzJZdemjQ0VDpJ56ivT/70p6SmptJJupe111471113XQYNGpQbbrghq6++eoYOHZrjjjsuiyyySK644ookSW1tsu++r6WubvHsssv9WWqppLGxPFv+raiqKqdUakqp9EyOO+7djB5dFO5suOF6OfbYYzP/LLQjlUqllMvl7LTTTtl3330zceLE7Lvvvvnzn/+cHXfcMUnS/ikr6n14/KPPl0qlfPnLX84PfvCD/Otf/8qFF16YpCh4+SzlclGONHhwcsIJRQHLuHEdvq0ZMm5csf3qV8kKKyQ//GHnFbwAAAAAAMztrroqueOO4vuoud2ECcmBByajRlU6CQAAAAAAAAAAAAAAHVUqT28FEwAAAAAAAOAzff7zyYMPVjpF12tsTM4+O9l770on6Tx77pn8+c9Jc3Olk3RcQ0Pyk58U5Rt0XLlcTulTmlLeeuutnHLKKXnggQfS2tqaXXfdNZtvvnlWWWWVJElra2tOPvnknHLKKbn88suz9dbb5P77k9NPT268MenRI2lq6viCdDU17enZM5k4sT39+t2Rt9/+Xg488PM566yzUjMb2nauvfbanHzyyfnFL36RVVddNb169UpbW1uqq6une+1hhx2WoUOHZtiwYenTp0+S5IYbbsi2226b/fffP7/97W8/8/pXXkl23z15/PFi8btKaWhIFlmkKDRabbXK5QAAAAAAqLS3306WWSYZO7bSSTpPTU2y4YbJP/6R2VKiDgAAAAAAAAAAAADA7KV4BQAAAAAAAGbRUUclZ5yRtLdXOknX6t07ueuuZNVVK52k87S0JF/6UvLAA8nEiZVOM/MaG5OvfCU57zwLg82q9vb2vPfee3nooYey+OKLp1+/fllkkUWmOWf8+PFpbGz8WEHL3/72txx88MEZOHBg7rrrrmmee/fdoqhpxIjkjjuSf/0rGTcu6dkzaWsr/h1payvOra4utqqqpKmpnOrq8Zk48Z5UVd2d9vYHkzyYUmlsNtpoo1x66aVZbLHFppnrw/8O8GkFMh3xWYU0/3veyy+/nM997nPp169f9thjj2y33XYplUr57W9/mz//+c/5+c9/nu9973tpa2tLTU1NmpqaUlVVlfr6+pTLye9+V/z7OnHi1NekkkqlpL4+Ofzwotyorq7SiQAAAAAAut6wYcnf/158p9KdNDYmv/1t8vWvVzoJAAAAAAAAAAAAAAAzS/EKAAAAAAAAzKKrr06+9a1k7NhKJ+latbXJhAnFn91JU1OywQbJU08lkyZVOs2Ma2hIvvzl5E9/Koo66LhyuZxTTz01l156aZ588snU1NRkq622yv77758tt9wykydPTu2nvPGvueaa/PznP8+rr76a++67L0svvfR05xs9Onn44eLPiROT5uapJR89eyYDByZrrJHU1HyQP/zhD7nyyivz6quvZtVVV8+66+6RAQO+nCef7J177y2KXSZNKha8K5XK6dGjlPr6ZNCgZOONk7XWStZcMxkwoLNftU82efLkfP3rX8+VV16ZUqk0pQxmhx12yM9+9rOsuOKKSZIPPvgg3/zmN9OrV68su+znc/31++Wpp2ozYULX5JwZDQ3Joosmt9ySDB5c6TQAAAAAAF3n6quTb3wjc+Rnt52hV6/k2WeThReudBIAAAAAAAAAAAAAAGaG4hUAAAAAAACYRS+9lAwZUhR2zEuWWy555plKp5g9xo5NNtssefLJogRjTtfQkGy5ZfLHP3a/IpxKOOigg/Kb3/wmgwcPzpAhQ/Lqq6/mmWeeyVprrZW//OUvGfAprSXNzc059NBD889//jMnnXRSdtppp07NVS6X8+KLpfzqVxNz1131efrpoqClujoZPz6Z3rf/NTXFe2XixGLxuNVXT3bcMdljj6RPn45nKpVKeeONN9KvX7/U19envb09VVVVaW1tTU1NTVpbW3PAAQfkjTfeyPbbb5++fftm0003zfzzzz9lnDvvvDMXXXRRbrhhZN5997q0ty+apEfHQnWBqqqkX7/krruSFVaodBoAAAAAgNmvXE6WWip5+eVKJ5l96uqSQw5JTj210kkAAAAAAAAAAAAAAJgZilcAAAAAAABgFpXLycCByTvvVDpJ16mtTb7zneSssyqdZPZpbk6GDUvuv3/OLl9paEi++tXk3HOLMghmzbXXXpsdd9wx++67b4477rgsvPDCefTRR/Ozn/0s11xzTX70ox/lpz/96ZRykf/V0tKSN954I0sssUSnZWprS268MTnllGTkyHLa2kqZPLlzxm5sTNrbk913Tw47LFl55ZkfY9KkSfnJT36ShRdeOIceemiSqYUsH7r44otzwAEH5JFHHsmyyy77ieO8+mqyzjrtefvtctraqjtyO12qVEp6907++c9kjTUqnQYAAAAAYPa6666iBH7ChEonmb369EnefjvpMed2gwMAAAAAAAAAAAAA8D8suwMAAAAAAACzqFRKDj44qa+vdJKuU12dfPe7lU4xe/Xsmfztb8kBBxT7c5qqqqJ05ec/T847T+lKZ2hqasqJJ56YjTfeOAcffHAWXnjhJMmqq66aU089Nf37989dd92VpCgW+V/lcjl1dXWdVrryzjvJCSckCy2UfO1ryT33JBMndl7pSlIskNfcnFxySfL5zyerr55ccUXS2jrjY7S0tGTy5Mk5+uijc+aZZ6apqWlK6UpTU1OSZOWVV87EiRMzYsSIj11fLpfz1lvJeuuV8/bbVXNF6UpSlG6NHZtsumny9NOVTgMAAAAAMHuddlry3498u7X29uSaayqdAgAAAAAAAAAAAACAmWHpHQAAAAAAAOgE++1X6QRda401kqWXrnSK2a+2NvnFL5Lbb08GDSqKTuYEjY1FQcZjjyWHHlqU/zDrbr311jz77LP5whe+kJVWWilJUQoyefLkLLnkkllppZUyYsSIvP/++6murp5SvtLW1pb29vYpZSOzqlwuyk+WWqoo1nnnnWTcuE4Z+lO1thYFLI88kuy7b7LqqslTT83Ytb17987ee++doUOH5qSTTsrJJ5+cZ555JknS8N8fmhNPPDFJ8v7773/s+g8+KGXDDZO33y6lra0z7qZrjR2bbLhh8vLLlU4CAAAAADB7vPlmcsstxefX3d348ckpp1Q6BQAAAAAAAAAAAAAAM0PxCgAAAAAAAHSCBRdMvvSleaMAo3fv5JhjKp2iaw0dmvz738m3v5307Fm5HFVVRfnLCSckDz6YfO5zlcvSHb3yyisZO3ZsvvKVryTJlDKV2tralEqlbLLJJpkwYUIef/zxJJlStPLPf/4zxx57bEaNGjXLGd56K9lqq+Rb3yrKViZOnOUhZ9r48cnTTydrrVW811pbp3/NkCFDcsMNN2SjjTbKCSeckG9+85s59NBDc8YZZ2SXXXbJNddck0UXXTTf/OY3k2RKaU2SfO1ryauvJpMnz647mr3K5eS995Itt5yx1woAAAAAYG5z3nnzxndgH3ruueSxxyqdAgAAAAAAAAAAAACAGaV4BQAAAAAAADrJUUcVpRjdXV1dMmxYpVN0vfr65Be/SG6/PVluuaSxsShC6Qo1NUXhyzrrFAt9HXpo1809L1lsscVyyCGHZMCAAUmSqv95kVdbbbUkybPPPjvl2JNPPpljjz02l19++ZTrOqJcTv74x2SZZZLbbkuamjo8VKcol5Pm5uTkk5NVV02eemr61/Tt2zdXX311Lr744jQ1NeXCCy/MkUcemT//+c8ZMmRILr300vTs2TOtra1TSmuuuiq5445k0qTZfEOzWXt78p//JCeeWOkkAAAAAACdq1xOfvWryhSFV8qkScnZZ1c6BQAAAAAAAAAAAAAAM6pULpfLlQ4BAAAAAAAA3UG5nCy1VPLyy5VOMvvU1yc/+EHy4x9XOklllcvJAw8kp5+e/PWvRQlKc3Pnz9PYWBQ67LlnUbaywgqdPwfTevnllzN48OBPfO6JJ57IOuusk3333Tdnnnlm3n333Zxyyik57bTTcv3112frrbfu0JyTJiW77ZbcemvlC1c+SalU/OyfeWay//4zds24ceNy7733pr29PeVyOWuvvfY0xTRtbW15++1k+eWrM3bsbApeAT17Jg8+mAwZUukkAAAAAACd45VXiu8nZsf3IHOywYOTl16qdAoAAAAAAAAAAAAAAGZEVaUDAAAAAAAAQHdRKhXFBA0NlU4y+9TXJwceWOkUlVcqJeusk1x9dfKf/yQ/+UkyYEDSq9es//1/OMZSSyW/+EXy9tvJuecqXZkdyuXyx459WulKkiy00ELp379/nnzyySTJTTfdlF//+tfZd999O1y6MmFCsummyS23zJmlK0lRNNTcnBx+eHLSSTN2Te/evbPFFltkyy23zFZbbZUBAwakvb19yvPV1dXZZ5/qNDd//O9gbjZxYrLLLklra6WTAAAAAAB0jpEjk9ramb9ur72Kz5c/3GbGqqsmF1+cvPxy8bnrmDHJo48mv/tdMv/8U89bfPHkvPOKjG++mbS0FJ+7//vfyUUXJSuvPPO5P/Taa/Ne2QwAAAAAAAAAAAAAwNyqVP6klWQAAAAAAACADtt+++Smm4rFnbqThobk8suT7bardJI5U1tb8sgjxeJed9+d3Hdf8sorSc+exYJi7e3FOe3tSXV1UlVVbOVy8V5Zdtlk/fWT9dZL1lqrKFoplSp9V91bW1tb3nnnnTzwwANZbLHFssYaayRJ2tvbU1VV9YnXbLTRRhkzZkx+9atf5bDDDsu4cePy4osvdmj+ceOSDTcsFoCbOLHDt9GlGhqSgw5KTj555q4rl8splUp5/fXXM3z48Fx9dVUeffSQlMvdr6mqoSE55piikAkAAAAAYG53zDHJ6acX32/MjL32SoYPn/p4Rr/zOPDA5Je/LL5L+SRDhiT/7UfPxhsnt9/+6WNNnJh84QvJ/ffP2Nwf1adPUZr++c/P/LUAAAAAAAAAAAAAAHStmkoHAAAAAAAAgO7mgguSpZfuXsUrdXXJl7+sdOWzVFcna65ZbPvtVxxraUmeeKIo1mhuLraWlqRHj6KQpbExWWmlZPnlP30BMWafU089NRdffHGeffbZJMl3v/vdnH322Z9YutLW1pbq6uqssMIKGT58eM4999w8/vjjueeeezo0d3NzstlmyTPPJJMmzdJtdKmmpuRXv0p69Up+9KMZv6703xX1jj766Fx++dVJ3kzS/UpXkuI1OumkZN99k4UXrnQaAAAAAIBZc+edM1+60lFf/GJy9tlFcf2kScl55yX//GdRZL7YYkWB/YQJU88fPz65/PLinNdfT1pbkw02SL7//aS2NqmvT7773Y4Vr0yenIwcqXgFAAAAAAAAAAAAAGBuUCqXy+VKhwAAAAAAAIDu5i9/SfbYo1iAvzuYb77khReS/v0rnQQ6x/HHH5/TTz89gwYNyuabb57rrrsur7zySoYPH56vf/3rHzu/tbU1NTU1Oe2003LMMcckSX74wx/mZz/72UzP3dpaFBnde29RwDI3amhITjst+c53Zu66//znP9lqq0vyxBPfTdJntmSbE9TXJ8cckxx3XKWTAAAAAAB0XLmc9OlTFJzMrL32SoYPn/r4v/3cn+nBB5O11y72v/GN5OKLZ37eJLn22mS77Yr9//u/ZNttOzbO7rsnf/xjx64FAAAAAAAAAAAAAKDrVFU6AAAAAAAAAHRHO+yQbL55UldX6SSzrqGhWBhL6QrdxT333JOf/vSn2X333XPDDTfkrLPOyo033phFF100//73v5Mkzz33XMaNG5cJEyYkSWpqapIkQ4cOTWNjY9ZZZ50Ola4kyYknJvfdN/eWriRFqdSRRyaPPDJz1y2++OKprv5BunPpSpJMnJj86ldFyQ4AAAAAwNzqtdeStraumWvRRaeWrjQ3JwMHJo89VnwePWpUctFFxTmfpbEx+dKXkvXXn3rsb3/reKYHHuj4tQAAAAAAAAAAAAAAdJ1SuVwuVzoEAAAAAAAAdEdjxiSrrJK8+WbS3l7pNB3T0JDstluxmBV0F8OGDcvrr7+e8847L0OHDp1yfM0110yvXr2y8sor5/e//30WX3zxbLPNNtlll12mnNfc3Jw//OEP2WabbbLIIovM9NxPPJEMHTp3l658qFRKPve55MknZ7xk6rHHknXW6R73Pz29eyd/+EOy/faVTgIAAAAA0DEPP5xsumnywQczf+1eeyXDh099XCp99vlbbZXccMNnn/Pmm8VnzK+8Mu3xM89MDj102mOjRxcF2SeckHT0t+f69Uvefbdj1wIAAAAAAAAAAAAA0HWqKh0AAAAAAAAAuqv550/uvbdYlGl6i0nNiXr2TL74xeT88yudBDrP66+/nieffDJLLbVUhg4dmvJ/V1u777778vrrr+eZZ57JfffdlyFDhmTs2LH55S9/mVNPPTUf/HdVuZ49e2b//ffvUOlKa2uy667JxImdeksVUy4no0YlP/3pjF9z5plJS8vsyzQnGTcuOeWUSqcAAAAAAOi4rvw8e775pn38+uvJ7rsX2+uvF8cWWig5+eQZH7NHj6S6uuOZ5pXPswEAAAAAAAAAAAAA5naKVwAAAAAAAGA2WmKJ5K67kr59567ylZ49k89/PvnTn2ZtQSqYE40ePTrV/31jl0qlvPHGG7n44ovz9ttv58wzz8ztt9+eBx54IBdeeGHWXnvtXHPNNTn77LOTJK2trR2e98QTk1dfLQpLuoumpuSMM5JHHpn+uWPHJldembS1zfZYc4xHH02efbbSKQAAAAAAOqa5uevm+t+Sl5/9rPhM+cori/0PbbXVx6/95S+TDTZItt46Oe64ohh7wIDkhz9MfvvbjmdSvAIAAAAAAAAAAAAAMHdQvAIAAAAAAACz2QorJPffn8w//9xRYtLQkHzhC8nf/pbU1VU6DXSuurq6LLvssvnzn/+c/fffP7fccku+/e1v57zzzsuBBx6Yr371q+nZs2eSZMstt8wPf/jDJMlTTz2VJKmpqenQvE88kZx8cjJhQufcx5xk4sRkl12mvwDdbbcltbVdk2lO0daWXHttpVMAAAAAAHRMqdR1c73yyrSPX3rpk/d79fp4rpdfTu65J7nhhuT445Mjjpj63De/2fHvu7ry/gEAAAAAAAAAAAAA6DjFKwAAAAAAANAFllsuGTkyWWSRpL6+0mk+XWNjssMOyfXXK12hexowYEBOP/30LLTQQjn//PPz5S9/OSNHjsygQYOy++67J0mqqqrS2tqaJFlxxRVTKpXS2NiYlpaWlMvlDs174IFFQUl3VC4nb7yRDB/+2ec98EAyfnyXRJpjtLQkd95Z6RQAAAAAAB3Tld9pPfZY8t57Ux8PHvzJ+6+9VnwunST/7VH/mPb2qfs1NUmfPh3LNK+ViQMAAAAAAAAAAAAAzK0UrwAAAAAAAEAXGTQoefLJZPfdP30hqEqprU169UrOOSe55JKkurrSiWD2KJfL2WyzzfL444/n7LPPzh//+Mfcd999KZVKef/995MkpVIpNTU1SZJbb701pVIpyyyzTOrq6lIqlWZ6zhdfTB58cOpCcN3RhAnJqad+9j3eeee0i93NqL32Ksb9cJue2tpk332Tyy4r/s19551k0qRk1KjkmmuSjTb6+DX//Oe0c3zatsQSM59/5MiZvwYAAAAAYE4wO77POvbYqZ+5/v73U49Pnpyce+7Uxz/6UbLrrsX2ox9NPX755VP3b789+fOfkwMOSLbcMvnyl4tzzzhj6jkvvFB8TtwRdXUduw4AAAAAAAAAAAAAgK5VU+kAAAAAAAAAMC/p3btYRGqPPZKvfjUZOzaZOLGymRobk3XWKQpXFl64sllgdiuVSimXy5l//vnz3e9+N0ny9ttvZ/z48bnooouy3HLLZemll06SPPjggxk+fHgWXHDBHHLIIR2e81e/StraOiX+HO3NN5P770/WXffjz5XLyeOPd02O/v2T8877+PGFF0522KHY9t03ueCCmR978uSZv2bMmOSDD5K+fWf+WgAAAACASlpooaLYuqscf3yy4YbJ+usniy+eXHnltM/ff3/ys59NfVxXl+y4Y7F9knHjkn326XieBRbo+LUAAAAAAAAAAAAAAHQdxSsAAAAAAABQAZttljz/fHLwwclVVyVNTV2fobY26dEj+e1viyKYUqnrM0AlfFi+Uvrvm75fv34ZOnRo/vKXv6RUKmW99dZLv379cuqpp+b555/Pddddl/r6+g7NNXFiUfDRkcKOuU1TU3L66cmf//zx5157LWlt7do8d9yRXHFF8txzybLLJscdlwwcWDx3xhnJZZclzc3F44MO+uRilGOOSbbZpti/555k1KiZz9HQkDz8cPKFL3ToNgAAAAAAKmbhhYvvkiZO7Jr5Jk4svkM7+ODkq18tPtstlZJ//7v4vPfMM5OWlqnn//KXxWe4q66aDBhQfB47fnzxHdxttyW//nXyn/90PM8668z6PQEAAAAAAAAAAAAAMPuVyuVyudIhAAAAAAAAYF52xx3Jj36UjBiRtLXN/oKGxsakXC7KVo47rlg0C+Z1Dz/8cI444ojccccdU44ttNBCOfroo3PooYd2eNxLLkm+851iobd5QX198uqrxQJ3H3XttcleeyVjx878mHvtlQwfPvXx9EqievVKVl89ueuuaY/vsENyzTVTHw8dmjz00KeP06dPsSBfnz5Tr7/22plJXqirS044ITnqqJm/FgAAAACg0jba6OOft84LGhqKopf99qt0EgAAAAAAAAAAAAAApqem0gEAAAAAAABgXrfxxsWCVS+8kPzqV8mFFxbHO7OooVQqFohacMHk6KOTr32tKCcACmussUZOOeWU/Otf/8rdd9+dJZdcMltvvXWGDh06S+Oecsq8U7qSFP/WnH9+8oMfTHv8+eeT5uauyTB+/CcvAvjvf3/8vM+y335TS1eefTa57rqO5WlpSR5/vGPXAgAAAABU2sYbJ/fem7S1VTpJ16quTtZaq9IpAAAAAAAAAAAAAACYEYpXAAAAAAAAYA7xuc8lZ52VnHRS8qc/JWeemTz1VNKjR9LenkyYMONjVVUVxSotLUltbfLFLyZHHpmsu25RjABzutbWoqhj4sRiv0ePpL6+2Kqqpn99e3t7qj5yYrlcTulT3vwfPjd06NAMHTo0+++/f6fcw7vvFoUd85Lm5uSqqz5evNLUlEyeXJlMH9ptt6n7zz6bPP30p59bXZ0cfPDUx2eemZTLHZ97XirfAQAAAAC6l6FDk8bGZOzYSifpWhMnJkOGVDoFAAAAAAAAAAAAAAAzQvEKAAAAAAAAzGF69ky+/vVia20tygFGjkzuvju5997k+eeLIpbq6mIrl5O2tmJrbExWWSXZeONiIaw110wWXVTZCnO2d94p3uMPPpjccUfyyCNFaUlNTfEeL5WK93xbW/F+Hzw4+fznkw03LN7jq6xSFLN81JgxY1JdXZ2xY8dm8ODB05Su/G8Jy0f3W1paUldX97Hilo54+OGkoSH54INZGmau88wzxd/XR1++mSmOmh12221qGUxLS7LvvtM/f/HFi/3Ro5Phw2dt/qamWbseAAAAAKBS1lyz+Fx1XjN4cFJXV+kUAAAAAAAAAAAAAADMCMUrAAAAAAAAMAerqUlWXrnYvvGN4lh7e7HAVXNzMnFiUUxRX19stbVKVpg7PPFEcuaZyXXXJePGFe/fpqaibOhDkycX2/964YVi+8tfivd8U1Oy5JLJgQcmG2zwQq666rwMHz48tbW1mThxYrbZZpvssssuWXXVVbPoooumVCp9rHyltbU1NTU1nVa6kiQjRhQ/pzNrr72mLfqY0Z/pYcOK12DttZM+fYpCm9tvT048MXnyyWnPXW21ZJddivKaJZZIBgwo/m15/vnkmmuSX/yi42UpNTXJc88lyy039dikSR0bqzMcemhxP1VVxb+Zu++e3HnnZ19zxBFT93/72+K6WVHJ+wcAAAAAmBWLLJL075+MGlXpJF2ntjbZYotKpwAAAAAAAAAAAAAAYEbN+koxAAAAAAAAQJeqqipKKvr1SxZeOBk4sChZqKtTusKcraUlufLKZI01kqFDk4svTsaMKY6PHTtt6cqMaG6eet1zzyU/+EGy9tqL5he/WDV9+myUIUOGpLm5ORdffHG+9rWv5Yc//GH+/ve/Z/LkydOUriTJSSedlA022CBvv/12p5SuJMkddxT31hVOPDH561+TLbdMFlig+PdgkUWSr361KIDZcstpz99//+L12nDDZNCgpGfPpLExWXXV5PjjkwceKP5d6YiqqmTkyGmPNTR0bKxZdcYZRcFPVVXy/vvF63DddZ99zRe+ULxHk+I99utfz3qOSt0/AAAAAEBnOOyweetzzpqa5KCDKp0CAAAAAAAAAAAAAIAZpXgFAAAAAAAAgNlq7Nii5GPgwGTffZN//asotGhr69x5mpqScrk+5fLuGTXqTxk16uaceeYr+dnPTsgyyyyTSy65JEceeWQuu+yyjBs3LklSLpfzwQcfZPjw4bn33ntz/fXXd1qehx/utKE+0zrrJN///tTHP/5xsvnmyS9+UTyur08uuaQoa/qoMWOSs85KttsuGTYsueqqqc+ttFJyyCEdyzN+fHLffdMea2jo2mKourqi5Oeww4rHr7ySrL9+cvvt07/2iCOm7v/hD8k778x6np49Z30MAAAAAIBK2XvvpL290im6zqqrJssuW+kUAAAAAAAAAAAAAADMKMUrAAAAAAAAAMw2f/97svTSyZlnJh98kPy372S2am+vSlNT8vjjyeGHL5A77/xBjj32nOy///556aWX8oMf/CD/93//lyQplUrp27dvRowYkZNPPjn77LNPp2R4993k/fc7Zajp2m67qft33JGccELxuh95ZPLss8Xx+edP9tpr6nmXX54MHlwUk1x/fXLjjcnuuyePPjr1nHXW6Viecjm5665pj/XuXZShdKZjjy3mKpeT3/9+6vH6+uSWW5Jddy0ev/dectRRRfHM+utP3QYM+PiYyy+fbLllsd/ePrW8Zlb179854wAAAAAAVEL//sn22ydV88BvovXunRxzTKVTAAAAAAAAAAAAAAAwM+aB/+4OAAAAAAAAQFcbN64o+thuu2T06GTixMrkmDAh+ec/k698Zc0MGXJijjrq6HzwwQfZc889p5SvtLS0pF+/fjn66KM7bd5XXy0KQLpCv35T9ydMmPa58eOn7n/hC1P377pr2ueSosDkw6KW/712Zr322rSPhwzputdjwQWTjTee+rhfv+Sqq5K7755222qrj197+OFTFw78v/9Lnntu1vM0NCRrrjnr4wAAAAAAVNIRRyQ9e1Y6xexXW5tsvXWlUwAAAAAAAAAAAAAAMDMUrwAAAAAAAADQqf7+9+RznyvKLpqaKp0mmTy5KII5+uj5ctddP8ghh5yYcrmciy++OElSV1fX6XM2NyelUqcP+4mefnrq/he+kGyySVFysv32yaqrTn1u8ODPHqd//2SzzaY+vv76jmdqaZn28RprzBnvhc8yYECyxx5TH59+eueMW1OjeAUAAAAAmPuttVay+OKVTjF71dcnBx9cfK4LAAAAAAAAAAAAAMDco1Qul8uVDgEAAAAAAADA3K9cTn760+TUU+fcko3a2qSxMVl++QPzwAPn5Kmnnsryyy/f6fP885/JDjskH3ww89futVcyfPjUx9MrcOnTJ3n88WTQoM8+79lnk+WW+/Qxbrgh2WCD4vFNNyXDhhV/px1RX1+Uz3zUggsmb7/dsfHmZrW1RfFPjx6VTgIAAAAAMGtuuaX47HtO/Q5gVs03X/LCC0VROQAAAAAAAAAAAAAAc4+qSgcAAAAAAAAAYO5XLieHHDJnl64kyeTJyfvvJyNHnpGGhi1SW1s7W+ZpbZ0tw36isWOTjTZKbrwxaW+fenzUqOTvf5/6+L33Pvn6RRdN7r57aunKP/6R7LRTx0tXkqSt7ePH1lyz4+PNzQYNUroCAAAAAHQPX/pSsv32Rfl2d9PQkFx8sdIVAAAAAAAAAAAAAIC5keIVAAAAAAAAAGZJuZzss09y0UVzdunKR02e3CNNTX/OPffUzZbxu3rRuVdeSYYNSxZYIFl77WSZZYrCj1demXrOo49+/LohQ5L77ktWXrl4fOWVyVZbJc3Ns5bnk/psNt44qZs9L/ccbd11K50AAAAAAKDz/Pa3SWNjpVN0rh49ki23TLbdttJJAAAAAAAAAAAAAADoCMUrAAAAAAAAAMySo45KrrgimTCh0klmTrnckO98Z/E89FDnj92zZ+ePOSPeey8ZMSJ5/vlk8ODkK1+Z+tyf/zztuZtsktx1V7L44sXj009Pdt89aWmZ9RyfVLAydGixeN28pKEh2WijSqcAAAAAAOg8ffsml11WfP7ZXfTsmZx3XqVTAAAAAAAAAAAAAADQUYpXAAAAAAAAAOiw009PzjknaWqqdJKOmTAh+eIXk2ef7dxx+/ZNWls7d8xjj03K5WL7/e+nfe7yy5NTTkl23jn50peSI49M7r9/6sJ3//hHcsstU8/ffvvk5puT+eabev211ybrrz91W3PNjmft1evjxzbc8JMLWbqz9vZkxx0rnQIAAAAAoHNtsUXxOXN3KNtuaEguvjjp37/SSQAAAAAAAAAAAAAA6KiaSgcAAAAAAAAAYO706KPJT36SNDdXOsmsGTcu2Wmn5JFHkurqzhlzqaU6v3jlsyy8cPKVr3zycyNGfPy57babdkG8r3612D7q5ZeTJZfsWJ7VVvv4sZqa5OCDk5NOSiZO7Ni4c5OqqmTbbZP55690EgAAAACAzvfb3yb33pu89lrXfh7emRoakt13Lz7LBQAAAAAAAAAAAABg7lVV6QAAAAAAAAAAzH0mT0522aV7FGiUy8mLLyannNJ5Y1ZXJ8ss03njTc+VVyZ33pm8+WbS0pK8915y993JgQcm662XjB7ddVnq6pKNN/7k5/bbr+tyVFrPnsmRR1Y6BQAAAADA7NG3b3LPPckCCxRF1HObnj2TL30pOe+8SicBAAAAAAAAAAAAAGBWlcrlcrnSIQAAAAAAAACYu/z4x8kZZyRNTZVO0nl69kxGjkxWWKFzxvvOd5JzzumcseYmffok112XbLLJJz+/7bbJX/9aFN50Z8stlzzzTKVTAAAAAADMXi+9lKy9dlEI3t5e6TQzpmfPorT8ppuS2tpKpwEAAAAAAAAAAAAAYFZVVToAAAAAAAAAAHOXRx9NfvGL7lW6kiQTJya77pq0tXXOeOuum/Tq1TljzU2am5PVV//05486Kmlo6Lo8ldDYmBxzTKVTAAAAAADMfksumYwYkSy0UFJTU+k009fQkGy+eXLjjUpXAAAAAAAAAAAAAAC6C8UrAAAAAAAAAMywyZOTXXYpSkq6m3I5eeml5NRTO2e8NdfsnHHmNgsskPTt++nPb7BBsvjiSanUdZm6Wl1dsttulU4BAAAAANA1Bg9ORo4s/uzZs9JpPl1jY/EdxzXXFJ/jAgAAAAAAAAAAAADQPSheAQAAAAAAAGCGXXtt8sYbRUlJdzRhQvLznydNTbM+1nLLJW1tsz7O3GaddT77+VIp+eMfk/r6rsnT1RoakuHDiz8BAAAAAOYVCy2UPPZYss8+c175Sl1d0qdPcuGFye9/n1RXVzoRAAAAAAAAAAAAAACdSfEKAAAAAAAAADPslFOS8eMrnWL2KpWSK6+c9XGqq5M990xqamZ9rLlFr17Jd787/fNWWy05/PDuV05SV5d8+cvJtttWOgkAAAAAQNfr2TM5++zkH/9IFltszihgqa6emHXXbcpzzyW77VZ8BwAAAAAAAAAAAAAAQPeieAUAAAAAAACAGfLUU8XW3Y0fXxTMdIZDD01qaztnrLlB377JF74wY+cee2yy6KLda5G7hobk/PMrnQIAAAAAoLLWXTd59tlkn30qV75SW1tOXV1zqqr2zec//9MMHFiZHAAAAAAAAAAAAAAAzH6KVwAAAAAAAACYIWedlUyeXOkUXeO115KHHpr1cVZYIVlppVkfZ27Q0JAcddSMF6nU1iZXXZXU18/eXF2loSG5+OKkf/9KJwEAAAAAqLyePZOzz07uuCPZYovis+AePWb/vL16JY2Nybe/XcrTT7dlq63G5corr5j9EwMAAAAAAAAAAAAAUDGKVwAAAAAAAACYrvHjk0svTVpbK52kazQ3J6ef3jljHXNM0rt354w1J2tvT/baa+auWW215Mgji9KSuVnPnsmwYcm221Y6CQAAAADAnGXttZObb06ef774PHi++Tr/M/OqqqJsZfnlk7PPLmf06KL0ZamlemXZZZfN6NGjM3r06M6dFAAAAAAAAAAAAACAOYbiFQAAAAAAAACm64orioXL5hXt7cn11ycffDDrY223XVJdPevjzMmqq5Oddy4WzJtZxx1XFJbMreUrPXokq6yS/OEPlU4CAAAAADDnWnTR5IQTkrffTi66KFlvvaLUuqGhKGIplWZmtMnp2zepqyunf/9ydt01+ec/k6efTr7xjaRHj/a0tbUlSZ555pkMHDgw77zzzuy4LQAAAAAAAAAAAAAA5gDz0LI4AAAAAAAAAHTUDTckEyZUOkXXqqtLHnxw1seprU2OPnruLRaZEXV1yfe+17Frq6qSSy5JNtywWGRvblJXlyy9dHLrrUl9faXTAAAAAADM+WpriyLve+5Jxo9PHn00Of/85OCDkzXWmPo5cXV18RlsXV3xOXKplPTvnzQ23pdll70i5503Nq+9Vsqbb7bmssvas/baxXWlUilVVVWprq7O8OHD89e//jWrrrpqVlhhhZTL5crdOAAAAAAAAAAAAAAAs43iFQAAAAAAAACm66GHOnbdXnsl5fLUbXpqa5N9900uuyx58snknXeSSZOSUaOSa65JNtrok6+bf/7klFOSp55KmpqSceOKzAcfnNTUdCx7c3MyYkTHrv1fRx2VLLFEsTBcd9PQkBx+eLLSSh0fo6Ymue66ZJNN5p6Cmvr6ZLnlkrvuSnr3rnQaAAAAAIC5T1VVUW69227JWWclI0cWn/G3txelLG++mYweXXxe39aWjBmTfOtbV2T06ENSV3dbBgxIamtrU1VV/IrchAkT8vTTT+eSSy7JsGHDsvfee2eppZbKEUcckaQoZQEAAAAAAAAAAAAAoPsplcszsrQNAAAAAAAAAPOqceOKYpPJk2f+2r32SoYPn/p4emuaLbhgsZDaZ9l33+SCC6Y+XnLJovxi0UU/+fy//z3ZaquO5d9ii+Tmm2f+uk/yxBPJ0KHFAnHdRamUfO5zRUlOXd2sj9famuy5Z3L99cXienOqnj2T1VdP/va3pFevSqcBAAAAAJh3jBgxIrvvvnvef//97L///llttdUyevTojBkzJq+88kqeeOKJPPXUUxk/fnyWWmqp/PSnP81Xv/rVSscGAAAAAAAAAAAAAGA2UrwCAAAAAAAAwGe6665k662TsWNn/tqOFq/ccUdyxRXJc88lyy6bHHdcMnBgcc64ccV5HxaY3HxzUZCSJP/6V3FuXV1y4onJMssUx487Ljn++JnPP2BA8vbbM3/dp/npT5NTTpmzS0VmRs+eyb33Jqut1nljtrcnP/95ctJJycSJyZz2vxp69izKYc4+O+nRo9JpAAAAAADmLeVyOXfffXd23nnnjBkzJu3t7VOeq6mpycCBA7Pqqqtm6623zje/+c3U19dXMC0AAAAAAAAAAAAAAF1B8QoAAAAAAAAAn+mss5LvfS+ZNGnmr53Z4pVevZLVVy/KXj5qhx2Sa66Z+njo0OShh5KGhqIQprq6OP6FLyS3317sf+UryeWXF/vvvJMstFDS1jZz+evqklGjkvnnn7nrPk1ra7LKKskzz8x5hSIzq6EhOeyw5IQTZs/4TzyR7LJL8uqrc0ZRTc+eSd++RSHQxhtXOg0AAAAAwLypXC6nVCpl9OjRufHGG/PQQw+lT58+aWxszMCBA7PkkktmmWWWySKLLJLa2tq0tbWl+sMvEQAAAAAAAAAAAAAA6JZqKh0AAAAAAAAAgDnbnXd2rHSlI8aP/3jpSpL8+98fPy9J+vSZWrqSJBMmfPycJFlggaLw5F//mrk89fXJww8nm28+c9d9mpqa5E9/Kopj5oQykY6qrU2WWCL5yU9m3xxDhiSPP56ceGJy8snJxImVK6vp2TPZc8/kjDOSxsbKZAAAAAAAICmVSimXyxkwYED22muv7LXXXkmSyZMnp7a29mPnK10BAAAAAAAAAAAAAOj+qiodAAAAAAAAAIA52+uvVzpBsttuU/effTZ5+uli/+23k3femfrcEUck/fsnCy6YHHTQtGMMHjzz87a3F3N0ppVWSq69tijzmBtVVxev7+23J3V1s3eumpqi3OXBB4vinMbGpKoL/6dDr17JoEHJTTcl556rdAUAAAAAYE5QKpXS2tqaJCmXyymXy1NKVz58DAAAAAAAAAAAAADAvEPxCgAAAAAAAACfqbm5svPvtlvygx8U+y0tyb77Tn2uvT35+c+nPXfMmOTNN5PNN592nPr6mZ+7vX323P/mmyeXXjr3la9UVSX9+iX33JMMHNh18w4ZkjzySFH2sttuxd9lQ8PsmatHj2L8LbZIrrsuefnlZOONZ89cAAAAAAB0TE1NTZJk0qRJKZVKU46XSqVpHgMAAAAAAAAAAAAA0P0pXgEAAAAAAADgM02aVLm5Dz00ufzypKYmmTgx2XXX5M47pz3nrLOS7343eeutaY9fc00yYcLUx++9N/Pzt7UV884OO+6Y/OEPc0/5Sk1NsuCCyYMPJoMGVSbDWmsV74fXX0+OPz5ZeOGkV69Zfw179Ej69Enmmy854ojk+eeTm29ONt00sT4fAAAAAMCc58ADD0xVVVUuvPDCSkcBAAAAAAAAAAAAAKDCaiodAAAAAAAAAIA5W7lcmXnPOCM57LBi//33kx12SG6//ZPP/c1vkt/+Nll22aSxMXnxxaKQ4z//mXrOo492LMfsvP+ddy4KP3bYIWlqmn3zzKq6umTRRZN77inKTiqtf//kyCOTww9PRo5MRowoCnkeeKD4O29oKEpzWluLP9vakurqqVtNTdLcnAwcWJS5bLxxsuaaybrrJrW1lb47AAAAAACmp7W1NUkyZsyY6Z7b3t6ecrmcqqqqlLRtAwAAAAAAAAAAAAB0O6VyuVJL5AAAAAAAAAAwN1hlleTxxzt27V57JcOHT308I+uZ1dUll1yS7Lpr8fiVV5Kttkqeemrm5j7vvGTffYv9++5L1ltv5q5PigKPX/4y2Wefmb92ZjzySFHC8sYbc14BS0NDMmxY8XrON1+l00zfxInJY48lTz6ZjB9fPJ40qXhf1dcnPXsmyy+frLZa0rt3pdMCAAAAANAR7733XpKkX79+n/j8h78y979FK2PHjk2PHj3So0eP2RsQAAAAAAAAAAAAAIAuU1PpAAAAAAAAAADM2errO3/MY49Njjuu2B8+PPnmN6fOdfPNycYbF4/fey856qikX79k/fWnXv/ss8no0cX+BhskP/5xcs01yYsvJv37J7vvnmy/ffF8W1vy/e93LGdV1ey5//+12mpFscxxxyVnnZU0N8/+OaenR4+idOUPf0i23rrSaWZcfX0ydGixAQAAAADQPX1a4cqHPixcmTBhQp555pmMHDkyDz30UG655Zb8/Oc/zx577NEVMQEAAAAAAAAAAAAA6AKKVwAAAAAAAAD4TIss0nVzLbjg1NKVpChcueqqj5/3jW8kF19c7FdXJ1/6UrH9r9bW5IADkjvu6Fieqqpk4MCOXTuz6uqSE09Mdtml2N54I2lq6pq5/1dDQzJsWHLuucXfAQAAAAAAzIna29szfvz4NDY2prq6esrxl156Keecc05uueWWvPTSSxk3btyU56644grFKwAAAAAAAAAAAAAA3UhVpQMAAAAAAAAAMGfbaKOkR49Kp/h0L72UXHJJ8uyzydixyaRJycsvJxddlKy2WnLBBR0fe+LEZI01OivpjFl99eSpp5LDD08aG5Nevbpm3lKpmGvxxZMrrywKb5SuAAAAAAAwp2pubs5VV12VSy65ZErpSrlcTpL06dMnVVVVeeyxx7Lccsvl1FNPzT333JMDDjggd955ZyVjAwAAAAAAAAAAAADQyUrlD/83OQAAAAAAAAB8gjvuSLbdtig1mdcssEAyenTl5m9qSq64Ijn55GTUqKS5OWlv79w56uuTcjnZdNPk6KOTjTcuSlgAAAAAAGBO9tZbb2XLLbdMW1tbHn300ZTL5ZQ+8gH3v//976y44oq58sors/POOydJzjvvvHz729/OE088kRVXXLFS0QEAAAAAAAAAAAAA6ERVlQ4AAAAAAAAAwJxt9dWLwo950WqrVXb+hoZk772Tf/87ue22ZOedkx49kj59ij87qlevYuvXLznyyOTFF5Mbb0w22UTpCgAAAAAAc4eBAwemvb09SyyxRFpbW6cpXWlvb89yyy2XlVZaKRdccEH+85//JEmWXXbZ9O7dOzfeeGOlYgMAAAAAAAAAAAAA0MlqKh0AAAAAAAAAgDlbnz7JgAHJqFGVTtK1amqKIpI5QamUDB2aXHllMn588sgjyYgRyZ13Jg89lLz1VtKzZ3FeuZy0txf7H25tbUlLS7L00sn66yfrrZestVay/PLFfQIAAAAAwNymVCplgQUWyNtvv51Ro0Zl0KBBKZfLKZVKKZfLSZK11lor9957b5qampIkSy65ZFZaaaX87W9/y5FHHlnJ+AAAAAAAAAAAAAAAdBLLpwAAAAAAAAAwXWutlVx/faVTdK3GxmTttSud4uN69Uo22KDYDj20ODZ+fPLYY8l77yUTJybNzUl1dVJfXxSyLLaYkhUAAAAAALqfz3/+8znvvPPy4osvTileSZLq6uq0trZm3LhxGT9+fAYMGJAkWWihhbLqqqvm3HPPrWRsAAAAAAAAAAAAAAA6kSVVAAAAAAAAAJiurbZK/vGPZMKESifpOpMmzZnFK5+kV69kvfUqnQIAAAAAALrWdtttl1NPPTWXXnppNtlkk5RKpZRKpSTJgw8+mH/84x+Zb7750rdv3yRJjx49ssEGG2TUqFF59913079//0rGBwAAAAAAAAAAAACgE5TK5XK50iEAAAAAAAAAmLONHZsstFDS3FzpJF2jqirZYYfk6qsrnQQAAAAAAPgsw4YNy0033ZTDDjss3/3ud9O3b9/cfffdOfPMM3PHHXfktNNOy+GHHz6lkAUAAAAAAAAAAAAAgO5F8QoAAAAAAAAAM+Sb30wuvTRpba10ktmvsTH5+9+TddapdBIAAAAAAOCz3HfffTnooIPy8MMPZ7755sv7778/5bmdd9455557bvr16zfNNe3t7UmSqqqqrowKAAAAAAAAAAAAAMBsoHgFAAAAAAAAgBny2GPJuusmTU2VTjL7Lb108uyzSalU6SQAAAAAAMCnKZfLKZVKGTFiRC655JL8+c9/zrhx47LGGmtk++23z+67754FF1wwbW1tSZJSqaRsBQAAAAAAAAAAAACgm1G8AgAAAAAAAMAMW2215NFHK51i9urVKznzzGSffSqdBAAAAAAAmBmvv/56Fl54YeUqAAAAAAAAAAAAAADzEMUrAAAAAAAAAMywP/4x2W+/ZPz4SieZfRoakrffThobK50EAAAAAACYUeVyOaVSacp+krS1taWmpiavv/567rjjjjzwwAOprq7OZpttlqFDh2bAgAHTXAcAAAAAAAAAAAAAwNxH8QoAAAAAAAAAM6ylJVl++eSllyqdZPZoaEiOOSb5yU8qnQQAAAAAAJgZbW1tKZVKqaqqSpK0t7enqqoqI0eOzKGHHpp77rlnmvO33HLLnHXWWVlmmWUqERcAAAAAAAAAAAAAgE6ieAUAAAAAAACAmTJyZLLhhklzc6WTdK5SKVluueTxx5OamkqnAQAAAAAAZtXrr7+ejTbaKC+99FK22GKLfOlLX0rPnj1z7bXX5u9//3u23XbbXHPNNZWOCQAAAAAAAAAAAADALKiqdAAAAAAAAAAA5i5rrpkcdFDS0FDpJJ2rvj656iqlKwAAAAAAMDe66667cthhh01z7M4778xLL72UbbfdNueee24OO+yw7Lfffrn55pvzjW98I9dee21GjBhRocQAAAAAAAAAAAAAAHQGxSsAAAAAAAAAzLSf/jRZcMFKp+g8DQ3JMcckK69c6SQAAAAAAEBH/O53v8vll1+e9957b8qxu+66K0ly/PHHZ9CgQSmXyymVSkmSPfbYIwsssEBuuummiuQFAAAAAAAAAAAAAKBz1FQ6AAAAAAAAAABznx49kj/9Kdlww6S5udJpZk2plAwalPzwh5VOAgAAAAAAzIqFFlooo0ePTr9+/ZIkffvOl8bGVXPddfUZPjx5/vlymptLaW5OmpvXyQcfXJPzz++V115L1lknWWutZIUVkhq/dQcAAAAAAAAAAAAAMNcolcvlcqVDAAAAAAAAADB3OuGE5KSTkqamSifpuF69kgceSFZcsdJJAAAAAACAjjr99NNz4omn5Oij/54331w1d92VPPFEW1pamtOjR11aWuryWb9J19iYVFUlkyYln/tcsv76yaabJjvskNTXd919AAAAAAAAAAAAAAAwcxSvAAAAAAAAANBh5XJy8MHJ73+fTJhQ6TQzr6EhueWWYvE0AAAAAABg7jR6dHLCCW/l7LNLqa3tk9bW+s8sWZlRvXoVf37rW8X3IUstNetjAgAAAAAAAAAAAADQuRSvAAAAAAAAADBLyuVkzz2Tv/wlaWqqdJoZ19BQZP7SlyqdBAAAAAAAmFnlcnL//cnppyc33JBUVSXNzbNnrtrapLo6WXvt5Oijky23LB4DAAAAAAAAAAAAAFB5ilcAAAAAAAAAmGXt7ckBBySXXZZMmFDpNNPX2Jhcf32y6aaVTgIAAAAAAMysUaOKUvgHHijKVtrbu27uXr2SRRdN/vSnZOWVu25eAAAAAAAAAAAAAAA+WVWlAwAAAAAAAAAw96uqSn73u+Sgg5KGhkqn+XQ1NUmfPsk//qF0BQAAAAAA5jblcvKHPyTLLZfceWdRBt+VpStJMn588uyzyec/nxx/fDJ5ctfODwAAAAAAAAAAAADAtErlcrlc6RAAAAAAAAAAdB833JDsuWfS1JRMmlTpNFM1NiZrrZVcdlmy6KKVTgMAAAAAAMyMUaOSPfZIHnywKFyZEzQ0JIsvnlx9dTJkSKXTAAAAAAAAAAAAAADMm6oqHQAAAAAAAACA7mXYsOSFF5LttisWHKu0mpqkV6/k7LOTf/5T6QoAAAAAAMxtrr02WW655K675pzSlaQooX/22WTo0OSUU5JyudKJAAAAAAAAAAAAAADmPaVy2X/nBgAAAAAAAGD2uOGGZM89i4XHJk3q+vkbG5M110wuuyxZbLGunx8AAAAAAJg1F12UfPe7SXNzpZN8toaGZL/9kjPOSEqlSqcBAAAAAAAAAAAAAJh3VFU6AAAAAAAAAADd17BhyQsvJN/+dtKrV7HNblVVReHK0ksn552X3H670hUAAAAAAJgbnXFGctBBc37pSlKU0J93XvKNbyTt7ZVOAwAAAAAAAAAAAAAw7yiVy+VypUMAAAAAAAAA0P01Nyd/+lNyyinJyy8nEyd27sJjPXsm5XKy9dbJkUcmQ4cmpVLnjQ8AAAAAAHSd3/0uOeKIotBkbtLQkOyxR5Hf9xQAAAAAAAAAAAAAALOf4hUAAAAAAAAAutzIkckZZyT/93/J5MlJXV0yfvzMFbH06FFszc3JIoskBxyQfOtbyQILzL7cAAAAAADA7HfFFcneexffAcyNGhuTgw5KTjqp0kkAAAAAAAAAAAAAALo/xSsAAAAAAAAAVEy5nIwalYwYkTz4YHLHHcnjjydNTUl1dbGVSkUhS1tbsS28cDJ0aLLRRsmaayarrZb06lXpOwEAAAAAADrDU08la69dfFcwN2toSC6/PNluu0onAQAAAAAAAAAAAADo3hSvAAAAAAAAADBHKZeTCROSiROT5uZk8uSkvj7p2bNYpKxHj0onBAAAAAAAZofW1mTVVZOnny6+L5jbzTdf8vzzyfzzVzoJAAAAAAAAAAAAAED3VVPpAAAAAAAAAADwUaVS0qtXsQEAAAAAAPOOU05JXn65e5SuJElTU7Lvvsk111Q6CQAAAAAAAAAAAABA91Uql7vLf0MHAAAAAAAAAAAAAAAAYG701FPJWmslzc2VTtK5GhqSyy9Pttuu0kkAAAAAAAAAAAAAALonxSsAAAAAAAAAAAAAAAAAVExra7LqqsnTTyfd8bfd5psvef75ZP75K50EAAAAAAAAAAAAAKD7qap0AAAAAAAAAAAAAAAAAADmXRddlLzySvcsXUmSpqbke9+rdAoAAAAAAAAAAAAAgO6pVC531/+ODgAAAAAAAAAAAAAAAMCcrFxOPve55KWXKp1k9urZM3nrraR370onAQAAAAAAAAAAAADoXqoqHQAAAAAAAAAAAAAAAACAedO99yZvv13pFLNfVVVy6aWVTgEAAAAAAAAAAAAA0P2UyuVyudIhAAAAAAAAAAAAAAAAAJj3bL99cv31ybzwW26DBycvvpiUSpVOAgAAAAAAAAAAAADQfVRVOgAAAAAAAAAAAAAAAAAA8563307+9rd5o3QlSUaPTu65p9IpAAAAAAAAAAAAAAC6F8UrAAAAAAAAAAAAAAAAAHS5886rdIKu1dSUnHpqpVMAAAAAAAAAAAAAAHQvpXK5XK50CAAAAAAAAAAAAAAAAADmLcstlzz7bKVTdK0ePZIJE5Lq6konAQAAAAAAAAAAAADoHqoqHQAAAAAAAAAAAAAAAACAecvkyclLL1U6RderrU3+/e9KpwAAAAAAAAAAAAAA6D4UrwAAAAAAAAAAAAAAAADQpZ58Mqmv//Tn99orKZenbjNi5ZWTM89M7r47mTBh6rWfVfByyCHJVVclL7447Xx77fXp18w/f3L66cmzzybNzcmYMckttyTDhs1YzpEjZ+w8AAAAAAAAAAAAAACmr6bSAQAAAAAAAAAAAAAAAACYt4wYkbS1de6Ym26aHHrozF1z3HHJfPPN+PmDBiV33pksscTUY/X1yeabF9uPf5yccMKnXz9+fHLPPcmee85cTgAAAAAAAAAAAAAAPllVpQMAAAAAAAAAAAAAAAAAMG+5556kqalzx3z//eSmm5Kf/Sw555wZu+bxx5MLL0wOOCB5663pn3/hhVNLV+6/P9l+++T7359aInP88cm66372GPfcM2PZAAAAAAAAAAAAAACYvppKBwAAAAAAAAAAAAAAAABg3nLvvZ0/5sUXF1uS7LVXUaYyPRttNHX/mGM++9whQ5IvfrHYb29Pdt45ef315LrrkqWWSvbdN6mqSg47LLnvvk8f57nniqKW6urp5wMAAAAAAAAAAP6fvTsPs7su7MX/PmfOmWQmCQkhhKxAwiqEfU0CKNwiULWggEtRkEX5+dy6VLH01nIppb22WItKrW0tiLSiolSuwgVBBCxhSUH2nbAkkECArGSZOWfO9/fHlEFEtjAz30zyej3Peea7fJb3d8I/w3POeQMAwOurlh0AAAAAAAAAAAAAAAAAgI3LggVlJ3jrDjnk5eMnn+wtXXnJnDkvHx988Ouv09aWLFzYv9kAAAAAAAAAAAAAADZWilcAAAAAAAAAAAAAAAAAGFTd3WUneOumT3/5+JlnXnnvN8/HjUtGj37tdarVZPXq/s0GAAAAAAAAAAAAALCxUrwCAAAAAAAAAAAAAAAAwKBptZKenrJTvHUjRrx8/NvFMb99PnLka69TrSZr1/ZfLgAAAAAAAAAAAACAjZniFQAAAAAAAAAAAAAAAAAGTaPRWz4y1Kxa9fLxsGGvvPfb5y+++Ppr/XZRCwAAAAAAAAAAAAAA62YIvj0dAAAAAAAAAAAAAAAAgKGqvT1ptcpO8dY99tjLxxMmvPLexIkvHz//fLJ8+euvNXx4/+UCAAAAAAAAAAAAANiYKV4BAAAAAAAAAAAAAAAAYNBUKkmtVnaKt+6Xv3z5eMstk6lTXz4/6KCXj6+77vXXabUUrwAAAAAAAAAAAAAA9Jch+PZ0AAAAAAAAAAAAAAAAAIay4cOTF1986/POPDP5i7/oPb7wwuTEE1++N3Vqsueevccv/UySzs7kyCN7j59/Ppkz5+V7hx7ae/+lcS/Zc89k2bLe4xtvTF54Ibn33t7ylUMOSarV5Ec/Sr785WSnnZLjj+8d22olX//66z9Ds5mMHPkWHhoAAAAAAAAAAAAAgNekeAUAAAAAAAAAAAAAAACAQbXddskdd/Tvmocc0lvG8tvGj08uu6z3+Prrk4MPfvnev/xLsvXWr57zmc/0vpLkXe9Kbrih9/jkk5Nf/aq35GW//V5e9yV/+ZevLHb5XdrakgkT3uhpAAAAAAAAAAAAAAB4M6plBwAAAAAAAAAAAAAAAABg43LggUmlUnaKt+6JJ5K99krOPTd59NGkqytZujS59trkD/4gOeusN15jxoyh+ewAAAAAAAAAAAAAAOujSlEURdkhAAAAAAAAAAAAAAAAANh4fP/7yamnJitXlp1kcFWryRe+kJxzTtlJAAAAAAAAAAAAAAA2DNWyAwAAAAAAAAAAAAAAAACwcdlrr6TVKjvF4Bs5Mtlvv7JTAAAAAAAAAAAAAABsOBSvAAAAAAAAAAAAAAAAADCott026ekpO8XgazR6S2cAAAAAAAAAAAAAAOgfilcAAAAAAAAAAAAAAAAAGFTVarLzzmWnGHxtbclWW5WdAgAAAAAAAAAAAABgw6F4BQAAAAAAAAAAAAAAAIBB96lPJSNHlp1i8NRqyUc/mlQqZScBAAAAAAAAAAAAANhwVIqiKMoOAQAAAAAAAAAAAAAAAMDGZfXqZPz4ZNWqspMMjo6O5Ne/TnbcsewkAAAAAAAAAAAAAAAbjmrZAQAAAAAAAAAAAAAAAADY+HR2Jscfn9RqZScZHDNmKF0BAAAAAAAAAAAAAOhvilcAAAAAAAAAAAAAAAAAKMVnP5vU62WnGHijRiWnn152CgAAAAAAAAAAAACADU+lKIqi7BAAAAAAAAAAAAAAAAAAbJz23z+59dayUwysMWOSxYs3jpIZAAAAAAAAAAAAAIDBVC07AAAAAAAAAAAAAAAAAAAbrzPOSEaMKDvFwOnsTD7/eaUrAAAAAAAAAAAAAAADoVIURVF2CAAAAAAAAAAAAAAAAAA2Xu99b3LNNUl3d9lJ+t/06ckDDyTt7WUnAQAAAAAAAAAAAADY8CheAQAAAAAAAAAAAAAAAKBUixcn222XrFhRdpL+1dGR3HhjsueeZScBAAAAAAAAAAAAANgwVcsOAAAAAAAAAAAAAAAAAMDGbfz45F//NensLDtJ/+nsTD77WaUrAAAAAAAAAAAAAAADqVIURVF2CAAAAAAAAAAAAAAAAAB473uTa65JurvLTvL2bbNNcv/9SXt72UkAAAAAAAAAAAAAADZcilcAAAAAAAAAAAAAAAAAWC8891yy/fbJsmVlJ3l7OjuTG29M9tij7CQAAAAAAAAAAAAAABu2atkBAAAAAAAAAAAAAAAAACBJNt88ufbaZOTIspOsu46O5LvfVboCAAAAAAAAAAAAADAYFK8AAAAAAAAAAAAAAAAAsN7Yc8/kiiuSzs6yk7x1nZ3JN76RHHNM2UkAAAAAAAAAAAAAADYOilcAAAAAAAAAAAAAAAAAWK8cdFDy058mI0aUneTN6+hIvvKV5JRTyk4CAAAAAAAAAAAAALDxqBRFUZQdAgAAAAAAAAAAAAAAAAB+2623Jocemrz4YrI+fxKuoyM5//zkIx8pOwkAAAAAAAAAAAAAwMZF8QoAAAAAAAAAAAAAAAAA660HHkiOOip56qlk9eqy07zS8OHJiBHJD3+Y/I//UXYaAAAAAAAAAAAAAICNT7XsAAAAAAAAAAAAAAAAAADwWt7xjuTee5PPfz7p6EgqlbIT9ersTD7wgWTePKUrAAAAAAAAAAAAAABlqRRFUZQdAgAAAAAAAAAAAAAAAADeyF13Jccemzz9dLJ6dTkZhg9PRoxI/v3fk8MPLycDAAAAAAAAAAAAAAC9qmUHAAAAAAAAAAAAAAAAAIA3Y7fdkvvuSz7/+d4ClM7Owdt72LDePY8+Opk3T+kKAAAAAAAAAAAAAMD6oFIURVF2CAAAAAAAAAAAAAAAAAB4K5YvTy68MPnKV3qPX3xxYPYZNSppa0v+5/9MPvWpZPLkgdkHAAAAAAAAAAAAAIC3TvEKAAAAAAAAAAAAAAAAAENWUSTXXZecc05yww1Jvd5bwvJ2Pjk3cmTS05PstFNy+unJUUf1rgsAAAAAAAAAAAAAwPpF8QoAAAAAAAAAAAAAAAAAG4RFi5L//M/kllt6f953X1KpJG1tSVdXb5lKT0/v2Go1qdWS9vbe8+7uZLvtktmzk1mzel/bbVfeswAAAAAAAAAAAAAA8MYUrwAAAAAAAAAAAAAAAACwQSqK5PHHk9tu6y1lWbOm99VqJZ2dyfDhyWabJXvumey4Y28RCwAAAAAAAAAAAAAAQ4fiFQAAAAAAAAAAAAAAAAAAAAAAAAAAAAAAAGDIqZYdAAAAAAAAAAAAAAAAAAAAAAAAAAAAAAAAAOCtUrwCAAAAAAAAAAAAAAAAAAAAAAAAAAAAAAAADDmKVwAAAAAAAAAAAAAAAAAAAAAAAAAAAAAAAIAhR/EKAAAAAAAAAAAAAAAAAAAAAAAAAAAAAAAAMOTUyg4AAAAAAAAAAAAAAAAAAAAAb9WqVauycOHCLF++PI1GI81mM61WK7VaLfV6PcOHD8+ECRMybty4VKvVsuMCAAAAAAAAAAAwABSvAAAAAAAAAAAAAAAAAAAAsF7r6urK/Pnzs3Dhwjz55JN55pln0t3dnVqtlp6enhRFkVarlaIoUq1WU6lU0tbWliTp6enJ2LFjM3Xq1EydOjVTpkzJuHHjSn4iAAAAAAAAAAAA+kOlKIqi7BAAAAAAAAAAAAAAAAAAAADw25555pnccsstue+++9LW1pZGo5FWq7XO69Xr9STJmDFjMnv27Oy8886p1Wr9FRcAAAAAAAAAAIBBpngFAAAAAAAAAAAAAAAAAACA9Uaz2cwDDzyQG2+8MUuXLk2z2cxAfCy+vb09SbLnnntm3333zaabbtrvewAAAAAAAAAAADCwFK8AAAAAAAAAAAAAAAAAAABQuqIocuedd+bnP/95iqJId3f3oOzb1taWSqWS6dOn533ve19Gjhw5KPsCAAAAAAAAAADw9ileAQAAAAAAAAAAAAAAAAAAoFQrVqzIf/zHf2ThwoVpNBqlZKhWq6nX63nve9+bnXfeOZVKpZQcAAAAAAAAAAAAvHmKVwAAAAAAAAAAAAAAAAAAAChFURS58847c+WVV6anpyetVqvsSKnX69lqq61y1FFHZcSIEWXHAQAAAAAAAAAA4HUoXgEAAAAAAAAAAAAAAAAAAGDQvfjii/nxj3+chQsXptFolB3nFarVaur1ev7gD/4gO+20U9lxAAAAAAAAAAAAeA2KVwAAAAAAAAAAAAAAAAAAABhUy5Yty/nnn5/Vq1en1WqVHec11Wq1HHLIIZk5c2bZUQAAAAAAAAAAAPgdFK8AAAAAAAAAAAAAAAAAAAAwaJ577rl85zvfydq1azMUPu5er9ez//775+CDD06lUik7DgAAAAAAAAAAAL+hWnYAAAAAAAAAAAAAAAAAAAAANg5LlizJBRdckDVr1gyJ0pUkaTQaueWWW3L99deXHQUAAAAAAAAAAIDfongFAAAAAAAAAAAAAAAAAACAAbdixYpccMEF6erqKjvKW9ZoNHLzzTfnlltuKTsKAAAAAAAAAAAAv0HxCgAAAAAAAAAAAAAAAAAAAAOqp6cn3/3ud7N69eoURVF2nHXSaDTyy1/+Mo888kjZUQAAAAAAAAAAAPhvilcAAAAAAAAAAAAAAAAAAAAYUL/85S+zcuXKIVu68pJGo5Gf/OQnWbt2bdlRAAAAAAAAAAAAiOIVAAAAAAAAAAAAAAAAAAAABtDChQszd+7cNBqNsqP0i+7u7lx++eVlxwAAAAAAAAAAACCKVwAAAAAAAAAAAAAAAAAAABggzWYzP/rRj9JsNsuO0m96enry8MMP5+GHHy47CgAAAAAAAAAAwEZP8QoAAAAAAAAAAAAAAAAAAAAD4rrrrsuqVavKjtHvGo1GfvKTn2TNmjVlRwEAAAAAAAAAANioKV4BAAAAAAAAAAAAAAAAAACg3z333HOZO3duGo1G2VEGRKPRyM9//vOyYwAAAAAAAAAAAGzUFK8AAAAAAAAAAAAAAAAAAADQ72666ab09PSUHWPA9PT05N57782aNWvKjgIAAAAAAAAAALDRUrwCAAAAAAAAAAAAAAAAAABAv+rq6sq9996boijKjjKgqtVq7rjjjrJjAAAAAAAAAAAAbLQUrwAAAAAAAAAAAAAAAAAAANCv7rrrrlQqlbJjDLhGo5Gbb755gy+YAQAAAAAAAAAAWF8pXgEAAAAAAAAAAAAAAAAAAKDfFEWRm266KY1Go+wog6K7uzuPPfZY2TEAAAAAAAAAAAA2SopXAAAAAAAAAAAAAAAAAAAA6DdPPvlk1qxZU3aMQdPd3Z05c+aUHQMAAAAAAAAAAGCjpHgFAAAAAAAAAAAAAAAAAACAfvPrX/863d3dZccYVPPnz8/atWvLjgEAAAAAAAAAALDRUbwCAAAAAAAAAAAAAAAAAABAv1mwYEHZEQZdrVbLM888U3YMAAAAAAAAAACAjU6t7AAAAAAAAAAAAAAAAAAAAABsGJrNZlasWPGG43bbbbccddRRfednnXXWq8aceeaZfceXXXZZ7rrrrtddc8stt8yOO+6YqVOnZpNNNklnZ2d6enry/PPP5957783cuXPTarVeMeeEE07I1ltv/Zpr3n///fnRj370hs/TbDbz9NNPv+5aAAAAAAAAAAAA9D/FKwAAAAAAAAAAAAAAAAAAAPSLZ599NvV6PV1dXYO+94EHHphtt932FddqtVomT56cyZMnZ4cddshFF12Uoij6fe+enp48+eSTmT17dr+vDQAAAAAAAAAAwGtTvAIAAAAAAAAAAAAAAAAAAEC/WLhwYXp6ekrbf8WKFbnrrrsyf/78tLW1Zb/99su0adOSJFtvvXV22WWX3H333b9z7gUXXPCqa6tXr37Tey9atGjdQgMAAAAAAAAAALDOFK8AAAAAAAAAAAAAAAAAAADQL+bPn59ms1nK3jfffHOeeOKJtFqtvmvz5s3LZz/72YwcOTJJMmXKlNcsXlmwYMHb2n/16tVZu3Zthg8f/rbWAQAAAAAAAAAA4M1TvAIAAAAAAAAAAAAAAAAAAEC/WLRoUWl7P/bYY6+61mw2s3z58r7ile7u7tec/9nPfjajRo1Kd3d3Fi1alNtvvz3333//m96/Xq/nueeey9SpU996eAAAAAAAAAAAANaJ4hUAAAAAAAAAAAAAAAAAAAD6RaPRWKd5Z555Zj8n6TV27NhMmDCh7/yhhx56zbFjxoxJknR0dGT69OmZPn16brnllvz85z9/0/t1dXWtc1YAAAAAAAAAAADeOsUrAAAAAAAAAAAAAAAAAAAA9Itms1l2hD6jRo3KRz7ykbS1tSVJbr/99ixYsOAVY1atWpXbb7898+fPz8qVKzN69OjMnDkz48ePT5Lsv//+ueeee7Jw4cI3tef69PwAAAAAAAAAAAAbA8UrAAAAAAAAAAAAAAAAAAAA9ItWq7VO8y644IJXXTvppJPWOcfmm2+e4447LqNHj06S3H333bniiiteNe7HP/7xq649/PDD+cxnPpNhw4YlSXbYYYc3VbxSFIXiFQAAAAAAAAAAgEGmeAUAAAAAAAAAAAAAAAAAAIB+Ua1W12neggUL+i3DVlttlQ9/+MMZPnx4kuSWW27Jz3/+8zc9f/Xq1XnhhRcyadKkJMmIESPe1LxKpZK2tra3HhgAAAAAAAAAAIB1pngFAAAAAAAAAAAAAAAAAACAflF28ciMGTNy5JFHplarpdVq5eqrr86tt976O8eOHDky1Wo1K1aseMX1zs7ObLbZZn3nL7744pvev1bzEX4AAAAAAAAAAIDB5F1bAAAAAAAAAAAAAAAAAAAA9IuBLh4ZPXp0Pve5z/Wdn3XWWX3H++yzT4444ohUKpUkya233pqFCxdm6tSpfWO6urqyePHiJMlmm22Wj370o3nwwQfz6KOPZvny5Rk9enRmzZqVYcOGJUlarVbuv//+N52vXq+/nccDAAAAAAAAAADgLVK8AgAAAAAAAAAAAAAAAAAAQL/YbLPNsnTp0lL23mmnnfpKV5Jk5syZmTlz5ivGPPHEE/nud7/bd16r1TJjxozMmDHjVesVRZFrr722r6jljTSbzWy22WbrmB4AAAAAAAAAAIB1oXgFAAAAAAAAAAAAAAAAAACAfrHVVlvl8ccfT09PT9lR3tDChQvzf//v/812222XLbbYIiNGjEi9Xs+LL76YBQsWZO7cuVmwYMGbXq9Wq2XUqFEDmBgAAAAAAAAAAIDfVimKoig7BAAAAAAAAAAAAAAAAAAAAEPfY489lksuuSRdXV1lRxl0W265ZU488cSyYwAAAAAAAAAAAGxUqmUHAAAAAAAAAAAAAAAAAAAAYMMwceLENBqNsmMMukqlkq222qrsGAAAAAAAAAAAABsdxSsAAAAAAAAAAAAAAAAAAAD0i46OjnR0dJQdY9C1t7dn8uTJZccAAAAAAAAAAADY6CheAQAAAAAAAAAAAAAAAAAAoN9MnDix7AiDrqenJ5MmTSo7BgAAAAAAAAAAwEZH8QoAAAAAAAAAAAAAAAAAAAD9Ztddd017e3vZMQbV6NGjM2rUqLJjAAAAAAAAAAAAbHQUrwAAAAAAAAAAAAAAAAAAANBv3vGOd5QdYVC1t7dn9uzZZccAAAAAAAAAAADYKCleAQAAAAAAAAAAAAAAAAAAoN/UarXsvffeaWtrKzvKoCiKIjNmzCg7BgAAAAAAAAAAwEZJ8QoAAAAAAAAAAAAAAAAAAAD9ap999kmlUik7xoCrVqvZfffdU6/Xy44CAAAAAAAAAACwUVK8AgAAAAAAAAAAAAAAAAAAQL8aM2ZMpkyZUnaMAVetVrPffvuVHQMAAAAAAAAAAGCjpXgFAAAAAAAAAAAAAAAAAACAfnfAAQekXq+XHWNATZw4MZtttlnZMQAAAAAAAAAAADZailcAAAAAAAAAAAAAAAAAAADod9OnT8/UqVNTrW6YH2uv1Wp53/veV3YMAAAAAAAAAACAjdqG+Q41AAAAAAAAAAAAAAAAAAAASlWpVPL+978/tVqt7Cj9rl6v56CDDsrmm29edhQAAAAAAAAAAICNmuIVAAAAAAAAAAAAAAAAAAAABsTIkSPznve8J/V6vewo/WrTTTfN7Nmzy44BAAAAAAAAAACw0VO8AgAAAAAAAAAAAAAAAAAAwIDZZZddsuWWW6Za3TA+3l6r1XLsscduMM8DAAAAAAAAAAAwlHknFwAAAAAAAAAAAAAAAAAAAAOmUqnkqKOOSq1WKzvK21av1/POd74z48aNKzsKAAAAAAAAAAAAUbwCAAAAAAAAAAAAAAAAAADAABs5cmQ+8pGPpF6vlx1lndVqtUyfPj2zZs0qOwoAAAAAAAAAAAD/TfEKAAAAAAAAAAAAAAAAAAAAA27rrbfO0UcfnVqtVnaUt6xWq2Xy5Mk59thjU636mD4AAAAAAAAAAMD6wju6AAAAAAAAAAAAAAAAAAAAGBQ77LBDjjzyyCFVvlKr1TJx4sQcd9xxaWtrKzsOAAAAAAAAAAAAv0HxCgAAAAAAAAAAAAAAAAAAAINmxowZ2WSTTdJoNMqO8obq9Xq23nrrHH/88anX62XHAQAAAAAAAAAA4LdUiqIoyg4BAAAAAAAAAAAAAAAAAADAxmH16tWZPHlyDjrooOy3335ptVrp6ekpO9ar1Ov1zJgxI+9973tTrVbLjgMAAAAAAAAAAMDvUCs7AAAAAAAAAAAAAAAAAAAAABuPr3zlK6nVavn4xz+eww8/PD/72c/y6KOPptFolB0tSVKr1dLe3p6jjz4606dPLzsOAAAAAAAAAAAAr6NSFEVRdggAAAAAAAAAAAAAAAAAAAA2fCtWrMh73vOetLW15ZJLLsn48ePTarXy4IMP5mc/+1nWrl1bar56vZ6ddtopRxxxRIYNG1ZqFgAAAAAAAAAAAN5YrewAAAAAAAAAAAAAAAAAAAAAbBwWLlyYefPm5Ygjjsj48eNTFEWq1Wp22mmnTJs2LT/4wQ8yb968tLW1pVqtDlqu9vb21Gq1HH300Zk+ffqg7QsAAAAAAAAAAMDbo3gFAAAAAAAAAAAAAAAAAACAQTFs2LBMnTo1Bx10UJKkKIpUKpUkSUdHR0488cQce+yxaWtry4wZM1KtVtNoNAYkS6VSSa1Wy+jRozN79uzsvPPOqdfrA7IXAAAAAAAAAAAAA0PxCgAAAAAAAAAAAAAAAAAAAINiq622yt/8zd9k7NixSZJqtdp3r6enJ21tbdl3331z+umn54QTTsjo0aNzzTXXpKurK8OGDeuXDLVa78fsd9hhh8yaNSuTJk3ql3UBAAAAAAAAAAAYfIpXAAAAAAAAAAAAAAAAAAAAGFBFUaRSqaRarebggw/+nWPa2tqSJAceeGDq9Xrmzp2bI488Mv/6r/+aWbNm5aSTTsqTTz6Z5557LpVKJZVKJd3d3a+7b61WS1tbWxqNRkaOHJnJkydn2rRpmTFjRjo6Ovr9OQEAAAAAAAAAABhclaIoirJDAAAAAAAAAAAAAAAAAAAAsOH61Kc+lc997nPZYYcd3nDs8uXLM3v27LRarfzBH/xBzjnnnDz00EPZbrvtkvSWuCxdujQLFy7M008/neeeey7NZjONRiOtViv1ej21Wi2dnZ2ZOnVqJk2alC222CLt7e0D/ZgAAAAAAAAAAAAMMsUrAAAAAAAAAAAAAAAAAAAADJjvfOc7Ofnkk7P//vvn/PPPzzve8Y60Wq1Uq9XXnPPxj388F110UZLkxBNPzPnnnz9YcQEAAAAAAAAAABhCFK8AAAAAAAAAAAAAAAAAAAAwYMaPH581a9ak0WjkU5/6VM4999zXHPtSIct//Md/5JhjjkmSLF26NKNHjx6suAAAAAAAAAAAAAwh1bIDAAAAAAAAAAAAAAAAAAAAsGE644wzsmLFipx22mnZfvvt8/Wvfz2nnXZaVq1alaIo0mq1XjG+Wu39CPyee+6ZY445Jt/85jeVrgAAAAAAAAAAAPCaKkVRFGWHAAAAAAAAAAAAAAAAAAAAYP3TbDazePHiLFy4MPPnz8+yZcvSbDbTbDZTFEVqtVpqtVpGjhyZLbfcMpMmTcqECRMybNiwLF26NFtssUWOO+64nHfeebnnnnty9NFHp9ls5l/+5V9y1FFHve7ea9euzfDhwwfnQQEAAAAAAAAAABiSFK8AAAAAAAAAAAAAAAAAAACQpLdo5cEHH8zDDz+cp556KsuXL0+tVkur1Uqz2XzduW1tbanVamk0GhkxYkSeffbZ3HrrrTnttNPy3ve+N0ly/vnn5xOf+ESGDx+ef/u3f8vRRx+dnp6etLW1vWKtVquVarU6YM8JAAAAAAAAAADAhkHxCgAAAAAAAAAAAAAAAAAAwEZu2bJlmTt3bm6//fYkSXd3d7+sWxRFarVadt5558ycOTMTJkzImWeembPPPjvvete7cskll2TcuHH9shcAAAAAAAAAAAAbH8UrAAAAAAAAAAAAAAAAAAAAG6GiKDJv3rzMmTMnCxYsSJL09PQMyF6VSiW1Wi1jxozJfvvtl3/6p3/K+eefnwMOOCAXXHBBtt1227RarVSr1QHZHwAAAAAAAAAAgA2T4hUAAAAAAAAAAAAAAAAAAICNzNKlS/OjH/0oL7zwQrq7uwd17/b29rS1teWGG27IlVdemS996Us5++yzBzUDAAAAAAAAAAAAG4Za2QEAAAAAAAAAAAAAAAAAAAAYHEVRZO7cubn22mvTbDZTFMWgZ3ip6GXmzJkZM2ZM/vZv/zaVSiV/+qd/mo6OjlQqlUHPBAAAAAAAAAAAwNBUKcp4JxwAAAAAAAAAAAAAAAAAAACDaunSpfnRj36U559/Po1Go+w4SZJKpZIVK1bkmmuuyVe/+tX83u/9XtmRAAAAAAAAAAAAGEIUrwAAAAAAAAAAAAAAAAAAAGzg7rrrrlxxxRVpNptZHz9i3mg0cuedd+aHP/xhRowYUXYcAAAAAAAAAAAAhgjFKwAAAAAAAAAAAAAAAAAAABuwm2++Ob/85S/TbDbLjvK6Wq1Wdt999xx55JGpVqtlxwEAAAAAAAAAAGAIULwCAAAAAAAAAAAAAAAAAACwgbruuuty8803p9FolB3lTanX65k2bVo+9KEPKV8BAAAAAAAAAADgDXmnGQAAAAAAAAAAAAAAAAAAwAZozpw5Q6p0JUkajUYef/zxXHrppSmKouw4AAAAAAAAAAAArOcUrwAAAAAAAAAAAAAAAAAAAGxgfv3rX+f6668fUqUrL2k0GnnkkUdyxRVXKF8BAAAAAAAAAADgdSleAQAAAAAAAAAAAAAAAAAA2IA888wzufLKK9NsNsuOss4ajUbuvvvu3HPPPWVHAQAAAAAAAAAAYD2meAUAAAAAAAAAAAAAAAAAAGAD0dPTk0suuWRIl668pNFo5IorrsjKlSvLjgIAAAAAAAAAAMB6qlZ2AAAAAAAAAAAAAAAAAAAAYOPT3d2dFStWpNlsptFopCiK1Gq11Gq1dHR0ZOTIkalUKmXHHHKuv/76vPjii2XH6DfNZjM/+clP8rGPfcx/DwAAAAAAAAAAALyK4hUAAAAAAAAAAAAAAAAAAGBAdXd3Z9GiRVm0aFGeeOKJLFy4MKtWrUqtVntVmUZRFGm1WqlWq9liiy2y1VZbZfLkyZk4cWI22WQT5Ruv45lnnsktt9ySZrNZdpR+02q18tRTT+Wee+7JrrvuWnYcAAAAAAAAAAAA1jOVoiiKskMAAAAAAAAAAAAAAAAAAAAblmazmfvvvz9z5szJ888/n3q9nmazmZ6enre0TqVSSXt7e3p6elKr1bLXXntl3333zSabbDJAyYemnp6efPOb38zSpUvLjjIg2tvb80d/9EcZNWpU2VEAAAAAAAAAAABYjyheAQAAAAAAAAAAAAAAAAAA+s2yZcsyd+7c3H777UmS7u7ufl2/ra0tSbLVVltl9uzZmTZtWiqVSr/uMRTNnTs3v/jFL9JoNMqOMiCq1Wp22mmnHH300WVHAQAAAAAAAAAAYD1SKzsAAAAAAAAAAAAAAAAAAAAw9D377LO56qqr8tRTT6UoivT09AzIPi+t+9hjj+Wpp55Ke3t7Dj744Oyxxx4bbQFLURSZM2fOBlu6kiStVisPPvhg1qxZk46OjrLjAAAAAAAAAAAAsJ6olh0AAAAAAAAAAAAAAAAAAAAYunp6enL99dfnX//1X/PEE0+k2WwOWOnKb+vu7s6LL76Yq666Kt/5zneyfPnyQdl3ffPkk09m7dq1ZccYFHfeeWfZEQAAAAAAAAAAAFiPKF4BAAAAAAAAAAAAAAAAAADWyeLFi/Otb30rN910U5rNZmk5Go1Gnn766Xzzm9/MbbfdlqIoSstShjlz5qS7u7vsGAOu2Wzmpptu2uj+fQEAAAAAAAAAAHhttbIDAAAAAAAAAAAAAAAAAAAAQ0ur1cqvfvWrzJkzp9TCld/UarXSarVy9dVX5+67787RRx+d0aNHlx1rwK1cuTKPP/542TEGTXd3dx5//PFMnz697CgAAAAAAAAAAACsB6plBwAAAAAAAAAAAAAAAAAAAIaORqORiy66KDfddNN6U7rymxqNRp5++ul861vfysKFC8uOM+Buu+22VCqVsmMMmu7u7syZM6fsGAAAAAAAAAAAAKwnFK8AAAAAAAAAAAAAAAAAAABvytq1a3PBBRfk6aefTqPRKDvOa2q1Wunq6sqFF16YJ598suw4A+ree+9dLwtwBtITTzyRnp6esmMAAAAAAAAAAACwHlC8AgAAAAAAAAAAAAAAAAAAvKGurq5ccMEFee6554ZM0Uej0cj3vve9PPHEE2VHGRA9PT1ZtmxZ2TEGXa1Wy3PPPVd2DAAAAAAAAAAAANYDtbIDAAAAAAAAAAAAAADAm7FkSfL888natcmaNUmlknR0JMOHJ1tskWyySdkJAQAANlyNRiMXXXRRlixZkp6enrLjvCWNRiMXX3xxPv7xj2fSpEllx+lXixcvTq1WS3d39+uO22233XLUUUf1nZ911lmvGnPmmWf2HV922WW56667XnfNLbfcMjvuuGOmTp2aTTbZJJ2dnenp6cnzzz+fe++9N3Pnzk2r1eobP2zYsOy2227ZeuutM378+IwYMSL1ej0vvvhinnzyydx000159tln39RzF0WRRYsWZcKECW9qPAAAAAAAAAAAABsuxSsAAAAAAAAAAAAAAKx3nn8+uf325LbbkhtuSO64I1mxIhk2rLdwpVLpHVcUva+1a5Nx45K9907e+c5kr72SPfdUxgIAANAfiqLID3/4wyxevHjIla685KXimFNPPTWbbrpp2XH6zcKFC1MURSl7H3jggdl2221fca1Wq2Xy5MmZPHlydthhh1x00UV9+caNG5cjjjjiVeuMHj06u+66a3beeef84Ac/yKOPPvqGezcajcyfPz977LFH/zwMAAAAAAAAAAAAQ5biFQAAAAAAAAAAAAAA1gtLlyYXXJB87WvJ4sVJR0eyenXSaLw8prv7tecvWpT87GfJ1Vcnw4f3zp02LfniF5M//MOks3PAHwEAAGCDdOedd2b+/PlpNptlR3lburu78+Mf/zinnHJKKi81eg5x8+fPT+M3/3AeZCtWrMhdd92V+fPnp62tLfvtt1+mTZuWJNl6662zyy675O677+4b32q18sgjj+TBBx/M8uXLM2nSpBx00EFpb29PW1tbjjjiiJx33nlvau8FCxYMyDMBAAAAAAAAAAAwtCheAQAAAAAAAAAAAACgVLfdlnz1q8lllyXVam9hSvL6JSuvp6ur95UkDz+c/PEfJ5/9bHLCCb0/d9ihX2IDAABsFFasWJErr7yy1HKP/lIURZ577rn813/9V/bdd9+y47xlK1euzGOPPZZHH300S5YsyRZbbJH58+eXlufmm2/OE088kVar1Xdt3rx5+exnP5uRI0cmSaZMmdJXvLJixYr88z//cxYvXtw3/vHHH09PT08OO+ywJMnYsWPT2dmZ1S/9z4HXsXTp0vT09KStra0/HwsAAAAAAAAAAIAhRvEKAAAAAAAAAAAAAACluPzy5ItfTObPT9auTX7je1r71Ysv9v789reT73wn2XXX5GtfS2bOHJj9AAAANhRFUeTSSy9NT09P2VH6TaPRyC9+8Ytst9122XTTTcuO84ZarVZuvvnmfOMb38itt96ahQsXpr29PfV6PatXr87pp59eWvHIY4899qprzWYzy5cv7yte6f6NVtWVK1dm5cqVr5rzwgsvvOL8zZb8tLW1ZeXKlRkzZsxbSA0AAAAAAAAAAMCGRvEKAAAAAAAAAAAAAACDasmS5JOfTK68Mlm9evD2bTZ7X3PnJv/jfyQnn5ycc07S0TF4GQAAAIaSO++8M4sWLUproJoyS9JsNvPjH/84p5xySiqVSikZnnrqqfziF7/If/7nf+aRRx5JR0dH9ttvv3zoQx/Kzjvv3Deuu7s7V155Za644op8+MMfzu67755p06alp6cn9913X9asWbNO+5955pn99SivMHbs2EyYMKHv/KGHHnrDOb/5vI899tibLl6pVCppNptvPSQAAAAAAAAAAAAblEpRFEXZIQAAAAAAAAAAAAAA2Dj87GfJ8ccna9YkXV3lZunoSMaOTS65JJk1q9wsAAAA65uVK1fmvPPOe9MlGENNvV7PoYcemn322adf1y2KIgsWLMhjjz2Whx56KMuWLctpp52Wtra2vjEPPvhg/vzP/zw//elPs8MOO2TcuHF54YUXcu+992b48OH5/ve/nyOPPLJv/KJFi7LJJptkxIgRr9rrrLPOelPlMbvttluOOuqoN/0cl112We666643PT5JRo0aleOPPz7jxo1Lktx+++25/PLLX3fOzJkz8+53vztJsnbt2px//vl5/vnn39R+w4YNywknnJCJEye+pZwAAAAAAAAAAABsWGplBwAAAAAAAAAAAAAAYMO3ZEnyyU8mV16ZrF5ddppea9YkTz+d/N7vJSefnJxzTm8ZCwAAAMktt9ySVqtVdowB02g0ct1112WvvfZKtVpdpzWeeOKJ/PM//3Mef/zxPPzww1mwYEFeeOGFV4zp7OzM6aefnqIoUqlU0tXVlY997GO5/fbbc/bZZ+d973tfJkyYkPb29vzkJz/JqaeemjPOOCPve9/7+nK9VrHI2/n3ueCCC1517aSTTlrn9TbffPMcd9xxGT16dJLk7rvvzhVXXPG6c9797ndn5syZSZI1a9bk4osvftOlKy/ZkP8bBQAAAAAAAAAA4M1RvAIAAAAAAAAAAAAAwIB6/PFk9uze8pWurrLTvNqaNcn55yfXXZf86lfJ2LFlJwIAAChXs9nM7bffnp6enrKjDKienp488sgj2WGHHdZp/iOPPJJ/+Zd/yeTJkzNp0qTstddemTJlSiZOnJg77rgjF154YT7wgQ8kSSqVSt+ce+65JzNnzsyXvvSlV6x34okn5ktf+lKef/75LFmyJOPGjXvVnmvWrMny5cvz7LPP5le/+tU65U6SBQsWrPPc37bVVlvlwx/+cIYPH56kt7Tn5z//+WuOb2try1FHHZUZM2YkSZYvX56LL744ixcvfst712o+Lg8AAAAAAAAAALCx804yAAAAAAAAAAAAAAAGzP33JwcemCxblrRaZad5bWvWJI88kuy9dzJnTjJxYtmJAAAAyvPAAw+kKIqyYwy47u7uXHPNNbn66qszd+7cdHV1Za+99sqpp56aMWPGvOH8/fffP9dee2022WSTjB49OiNGjMiwYcNSqVRy6qmnpqurK0ceeeQr5qxevTqjRo1KrVbLypUrM2rUqL57d955Z4qiyOGHH55hw4a9ar/ly5fn3HPPzVVXXZWlS5fmkUceyRlnnNFX6lKGGTNm5Mgjj0ytVkur1crVV1+dW2+99TXHDxs2LB/+8Iez9dZbJ0meeeaZXHzxxVm5cuVb3rsoCsUrAAAAAAAAAAAAKF4BAAAAAAAAAAAAAGBg3H9/MmtWsmJFMhS+r7e7O1mwINlnn+S225IJE8pOBAAAUI45c+aku7u77BiDYvHixTn//PMzZsyYrFmzJpdddlnOPffcXH755dl7771fd+6oUaOy++67v+LaS4U1d955Z5Jk2rRpSZJWq5VqtZo99tgjs2bNys9+9rOcdtppOfzww1OpVPLQQw/lH/7hH7L55pvnS1/6UkaNGtU35yXNZjPz58/PqlWrst9++2WfffZJT0/PK8b0t9GjR+dzn/tc3/lZZ53Vd7zPPvvkiCOO6Ct+ufXWW7Nw4cJMnTq1b0xXV1cWL16cJOns7MwJJ5yQ8ePHJ+ktkrn22mszZsyYVxTdLF68OF1dXW+YrdVqpb29/e08HgAAAAAAAAAAABsAxSsAAAAAAAAAAAAAAPS7J55IDjxw6JSuvKTZTJ59NjnggOS//ivZdNOyEwEAAAyuZ599NkuWLCk7xqApiiKf+cxn8v73vz+jRo3Kd77znXz5y1/OSSedlB//+MfZfvvtUxRFX7nI75qfJJVKpW/cjTfemPnz5+fAAw/M5ptvniSpVqspiiL1ej1//dd/ncmTJ+eSSy7Jt7/97dRqtTSbzXR2dubII4/M8uXL02g0Uq/XX7HXZpttlgsuuOAV1/7u7/4uq1atGoDfzBvbaaedXvF7mTlzZmbOnPmKMU888US++93vJkk233zzvtKVpLfU5bjjjnvVuhdeeGGefPLJN9y/Wq1m5MiR6xofAAAAAAAAAACADUS17AAAAAAAAAAAAAAAAGxYli5NZs9Oli0bWqUrL2k2kwULkoMPThqNstMAAAAMrv/6r/9Ks9ksO8agqdVq6enpybbbbpuJEyfmz/7sz3Lcccfl3nvvzRVXXJEkr1m68tK9l+63Wq0kybx58/Lss89mxowZmTp1at/1l8bNmDEjJ554Yvbee+986EMfykUXXZQbb7wxf/VXf5Uf/OAHmTlzZl9ZyUtzf1Oz2ez7N9p111376Tcx9IwfP/51/20AAAAAAAAAAADYOFSKYih+jA0AAAAAAAAAAAAAgPXVhz+cXHZZ0tVVdpK3p7Mz+cIXkr/8y7KTAAAADJ7zzjsvS5YsKTvGoGpvb88JJ5yQzTffPPV6PVdccUWOPfbYzJ49OxdeeGEmT578ptdqtVo544wz8uUvfzlf+cpX8oUvfCGtVivVarVvzEMPPZR3v/vdmTx5cq688sqMHj26797tt9+effbZJ1tttVUefPDBDBs27HfuUxRFWq1WHnjggVx22WXp6elZ91/AEDVr1qwceuihZccAAAAAAAAAAACgZLWyAwAAAAAAAAAAAAAAsOG44orkZz8b+qUrSbJ6dfJ3f5ccc0yy665lpwEAABh4zWYzy5Yte1tr7LbbbjnqqKP6zs8666xXjTnzzDP7ji+77LLcddddr7vmZz/72YwZM+YN9/5de71ZixcvzsSJE5MkO+64Y3bZZZc8+OCDmTdvXiZPnpyiKFKpVN5wnRdeeCFXXXVVxo0bl8MOOyxJXlG60mw282//9m9ZsGBBvva1r2X06NEpiiJJUqlUMmPGjOy444554okn8sADD2T33Xf/nftUKpW0tbVl8uTJaTQar9hjYzBs2LBMmTKl7BgAAAAAAAAAAACsBzaud9ABAAAAAAAAAAAAADBgli1Ljj++t7BkQ7F2bXLssUmjUXYSAACAgbd48eLU6/WyY6yTnp6edZ7b3d2dp556qq9YZdy4cdlmm23ywgsvZMGCBUnypkpXkt5ilTvuuCMjRozIjBkzXnW/Vqvl/vvvT7VazbBhw9JsNvuKV1qtVoYNG5ZWq5W1a9dm2LBhffOeeOKJtFqtrF69OosXL868efNy9dVX57TTTkuz2VznZx+qenp6+opyAAAAAAAAAAAA2LjVyg4AAAAAAAAAAAAAAMCG4f/7/5JVq8pO0b+KInnqqeTss5O//Muy0wAAAAysRYsWpdVqlR3jVS655JLUaq/+WPThhx+eSZMmJUnuu+++t7XHSwUrSTJy5MhsscUW6e7uztKlS9/SOr/4xS/S1taWww47LM1m8xW5i6JIpVLJpEmT0mq18v3vfz+HH354qtVqkt5yl8suuywLFizIlClTMnbs2L65f/u3f5tLL700W2+9dUaOHJkXXnghCxcuzKpVq/KZz3zmbT37UFStVjN69OiyYwAAAAAAAAAAALAeULwCAAAAAAAAAAAAAMDbdtVVyc9+lnR1lZ2k/61enfzd3yUf/GAyY0bZaQAAAAbO/Pnz02g0yo7xKosWLXrVtU033TQTJkzoO7/55pvf1h4vvPBCWq1WqtVq2traMnz48LRarb7XS+Uor+WlMVdeeWV6enpy2GGH/c6ymCQ55phjcs011+R73/tekuSggw7K8OHDM3fu3Hzve9/LmjVrcvbZZ2eLLbboW/eYY45Jkjz88MPp7u7Otttum/e///054IADMmLEiFx//fXp7u5+W7+DoaJarWb33XdPpVIpOwoAAAAAAAAAAADrAcUrAAAAAAAAAAAAAAC8baef3ltQsqHq6krOOiv50Y/KTgIAADBwnn766bIjvGkzZ87sK0N57LHH8swzz7yt9dra2rJkyZJsttlmqVQqWbVqVZJk8803f8PSlaS3DKS7uzvz589PkkydOjVJUhRFX0FIpVJJURR517velTPOOCPf/va3c+mll/YVsFSr1ey999750z/90xx11FF915LkkEMOycEHH/w7szSbzVx//fVv6/mHkmq1mv3226/sGAAAAAAAAAAAAKwnFK8AAAAAAAAAAAAAAPC23HVX8uijZacYWK1WcvnlyfPPJ+PGlZ0GAABgYKxdu7bf1zzzzDP7fc3hw4dnt9126zu/+eab3/aalUolK1euzCabbJL29vYsWrQoSbLZZpslSVqtVoqiyJIlS9LZ2ZkRI0b0zX2pXOX222/PY489loMPPjhTpkzpW/e39ymKIh/96Efz3ve+N3PmzEmz2cwWW2yR6dOnZ/z48a+Z77fXekmtVstee+2VuXPnpqen523/LtZ3EydOzNixY8uOAQAAAAAAAAAAwHqiWnYAAAAAAAAAAAAAAACGtnPPTbq6yk4x8CqV5Pzzy04BAAAwcIZKacc+++yT9vb2JMnixYvzaD+1gRZFkfb29txxxx259dZbs8cee2SbbbZJklSr1VxyySXZYost8tWvfjVJ0mw2++Ylye23355nnnkmO+64YyZMmJBWq/U793mpQGXMmDF5z3vekyOPPDL777//a5auvBn77rvvaxazbEja29sze/bssmMAAAAAAAAAAACwHqmVHQAAAAAAAAAAAAAAgKFr+fLkhz9Mhsh3874ta9Ykf//3yRe/mFSrZacBAADofwNRvHLBBRe86tpJJ520zuu1tbVln3326Tu/+eab13mt37R27drcdNNNufbaa/OP//iPeeqpp/K5z30u22yzTbq7u9Pe3t5XtHLnnXcmeblApfrffyQed9xx+cAHPpBJkya94vpgGDNmTCZPnpwnn3xy0PYsQ1tbW7bbbruyYwAAAAAAAAAAALAeUbwCAAAAAAAAAAAAAMA6u+iipK2t7BSDZ/Xq5Oc/T444ouwkAAAAQ8OCBQv6db1ddtklo0aNSpKsXLkyd999d7+s29XVlS9/+ct54IEHsuWWW+Zb3/pWTj311LRarbS3tydJPvCBD2TvvffONttsk6S3BOQ3bbrpptl00037Jc+6eOc735nvf//7aTQapWUYSPV6PQcccMCgFtoAAAAAAAAAAACw/lO8AgAAAAAAAAAAAADAOvva15JVq8pOMXhefDE591zFKwAAwIapra1tvS/tmDlzZt/x3Llz02q1+mXdzs7OfP7zn8873vGO7Ljjjhk7dmySvKLkY8SIEXnHO97RL/sNhGnTpmX77bfPgw8+mJ6enrLj9LsxY8Zk//33LzsGAAAAAAAAAAAA6xnFKwAAAAAAAAAAAAAArJMVK5IFC8pOMfhuuSUpiqRSKTsJAABA/6rVyvvo8ejRo/O5z32u7/yss8561Zhtttkm48ePT5J0dXXltttu67f96/V6DjvssEyZMqXf1izDe9/73jz22GNZs2ZN2VH6Va1WyzHHHPOKIhwAAAAAAAAAAABIEu8sAwAAAAAAAAAAAABgndxxR9LZ2b9rnnBCb6nJS68345RTkssvTx57rLcMprs7Wbw4ueGG5NOfTvr7e4MbjeSpp/p3TQAAgPXByJEjy47wumbOnNl3fOedd2bt2rX9tnZPT09GjRrVb+uVZfjw4Xn/+9+fer1edpR+U6/Xc8ABB/SV7gAAAAAAAAAAAMBvUrwCAAAAAAAAAAAAAMA6uf32pB+/43adHXdc8p73JNOmJaNGJfV6svnmyUEHJd/4RnLppf27X3t777MDAABsaLbccsuyI7ym8ePHZ5tttkmStFqt3Hzzzf26frVazSabbNKva5Zlu+22y/bbb5+2trayo/SLMWPG5MADDyw7BgAAAAAAAAAAAOupSlEURdkhAAAAAAAAAAAAAAAYeo48MvnpT/t3zRNOSC688OXzSuWN55x7brJ8eXLffcnzzydbbJH88R8n++778pjttksefbR/MlaryemnJ//n//TPegAAAOuLe+65J5dffnm6u7vLjjLopkyZkpNPPrnsGP1m7dq1Oe+887J69eqyo7wt9Xo9p5xySsaPH192FAAAAAAAAAAAANZTtbIDAAAAAAAAAAAAAAAwNN12W9kJev3xH7/62oMPJnfc8fL5Jpv0336tVnLDDf23HgAAwPpi4sSJKYqi7Bil2HLLLcuO0K+GDx+ej3/84zn//PPT1dVVdpx1UqvVcuyxxypdAQAAAAAAAAAA4HVVyw4AAAAAAAAAAAAAAMDQs2pVsnhx2SlerVpNttwy+Z//8+VrTz2V3Hdf/+5z7739ux4AAMD6YLPNNtsoi1eGDRuWKVOmlB2j322++eY54YQTUq/Xy47yltVqtRx55JHZbrvtyo4CAAAAAAAAAADAek7xCgAAAAAAAAAAAAAAb9nSpUl7e9kpXjZ6dFIUSU9P8uSTySmnJK1WcsMNyeGHJ11d/bvfqlX9ux4AAMD6oFKpZNy4cWXHGHQ9PT2ZNGlS2TEGxMSJE3P88cenfX36I/4N1Gq1vO9978uMGTPKjgIAAAAAAAAAAMAQoHgFAAAAAAAAAAAAAIC3bM2apDpE3pHe2dn/a/b09L4AAAA2NNtvv31qtVrZMQbV8OHDs8kmm5QdY8BMmTIlJ598coYPH55KpVJ2nNdVr9dz7LHHZtdddy07CgAAAAAAAAAAAEPEEPmYGwAAAAAAAAAAAAAA65O1a9ev4pWVK5MDDkgOPjj52MeS667rzffOdyY33JBss03/7ler9ZbPAAAAbGj23nvvFEVRdoxBU6vVsv/++6/3hSRv1/jx43PqqadmwoQJqdfrZcd5lVqtllGjRuX444/P9ttvX3YcAAAAAAAAAAAAhpD16GNuAAAAAAAAAAAAAAAMFevb99G2WsmcOcn11yf//u/JoYcmTz7Ze6+jIznhhP7fc30qngEAAOgvo0aNyrRp08qOMWiKosgee+xRdoxBMWbMmHziE5/IIYccklqttt6UzdRqteyxxx759Kc/nSlTppQdBwAAAAAAAAAAgCGmVnYAAAAAAAAAAAAAAACGno6O3rKTsg0fnqxd++rrRdH7esnYsf27b7PZuzcAAMCGaPbs2Zk/f366u7vLjjKgKpVKdtxxx3R2dpYdZdBUKpXsv//+2X777fPjH/84zz//fBqNRilZarVaOjo6cswxx2TLLbcsJQMAAAAAAAAAAABDX7XsAAAAAAAAAAAAAAAADD2DXbxy5pkvl6l85zsvXz/ssOTRR5Ozz04+8pHk4IN7f/7858nWW7887tZb+zdPrZZUvSMfAADYQG211VYZvhG0TdZqtcyaNavsGKUYO3ZsPvGJT+SQQw5Je3t72tvbB23ver2eWq2WPfbYI5/+9KeVrgAAAAAAAAAAAPC21MoOAAAAAAAAAAAAAADA0LPZZkmjUXaKXttsk/z5n7/2/Z/+NPne9/p3z0037d/1AAAA1ieVSiWzZs3Ktddem8b68sffANhkk00yadKksmOUplKpZP/998/ee++d++67L3PmzMmyZcvSbDZTFEW/7/dSwcvMmTOzxx57pKOjo9/3AAAAAAAAAAAAYOOjeAUAAAAAAAAAAAAAgLds2LBkyy2TefPKzXHnncnXv57MnNmbZ+zYpNVKnn02ueOO5PvfT370o6S/vy92jz36dz0AAID1zZ577plf/epXG2zxSq1Wy+///u+XHWO9UKvVsttuu2W33XbLokWLcvPNN+eBBx5IW1tbGo1GWq3WOq1bqVTS3t6eZrOZrbbaKrNmzcr06dNTqVT6+QkAAAAAAAAAAADYmFWKor8/PgYAAAAAAAAAAAAAwMbgox9Nvve9slMMvno9+Yu/SP7sz8pOAgAAMLCuueaa3HDDDanX62VH6Ve1Wi0777xzjjrqqLKjrLfWrl2bp59+OgsXLswTTzyRZ555Jl1dXanVamm1WimKou9VrVZTqVRSrVbT09OTarWaLbbYIltttVUmT56cKVOmZOTIkWU/EgAAAAAAAAAAABuoWtkBAAAAAAAAAAAAAAAYmg48MPnJT5LVq8tOMrg6OpJ99ik7BQAAwMCbN29e7rzzzuyzgf0R1N7eniOOOKLsGOu14cOHZ5tttsk222yTAw88MEmyevXqLFq0KCtXrkyz2Uyj0UhRFKnX66nVauns7MzEiRMzatSoVCqVkp8AAAAAAAAAAACAjYXiFQAAAAAAAAAAAAAA1sleeyVtbWWnGHxr1yZ77ll2CgAAgIE3bdq0XH311dltt93S3t5edpx+UavVcvTRR2fYsGFlRxlyOjs7s80225QdAwAAAAAAAAAAAF6hWnYAAAAAAAAAAAAAAACGpl126S0h2diMHp1stlnZKQAAAAbe9ttvn7Fjx+bf//3fUxRF2XHetlqtlp133jnTp08vOwoAAAAAAAAAAADQTxSvAAAAAAAAAAAAAACwToYNS3bdtewUg6taTQ49tOwUAAAAA6PZbKa7u7vvfNq0afm3f/u3LF68ODfccEOazWaJ6d6earWa0aNH54gjjig7CgAAAAAAAAAAANCPFK8AAAAAAAAAAAAAALDO/uRPklGjyk4xeDo6ks9/vuwUAAAA/evXv/51zjjjjMyaNSsf/OAH841vfKPv3qGHHpqrrroqTz/9dO69995XFLMMFZVKJSNHjsyJJ56YYcOGlR0HAAAAAAAAAAAA6EeVoiiKskMAAAAAAAAAAAAAADA0dXcn48cny5eXnWRwvOMdyf33l50CAACg//z0pz/NH/3RH2XJkiUZPnx4VqxYkWazmfPPPz8nnnhiWq1WqtVqnn322axcuTLXX399nn322TSbzbKjvynVajUdHR35xCc+kdGjR5cdBwAAAAAAAAAAAOhn1bIDAAAAAAAAAAAAAAAwdLW3J5/6VDJsWNlJBt7Ikcnpp5edAgAAoP9cddVV+cM//MNsv/32ufDCC/Pwww/nkksuSZLceOONrxg7fvz4bLvttjn55JOz2267pV6vlxH5LalWqxk1alQ++clPKl0BAAAAAAAAAACADVSlKIqi7BAAAAAAAAAAAAAAAAxdTz2VbLtt0tVVdpKBNXJksnhx0tFRdhIAAIC3b8GCBTnqqKNSFEXOO++8zJ49u+/eu9/97owdOzY/+MEP0mg0XlWyUhRFrrvuusyZMyetVmuwo78p9Xo9m266aU444YR0dnaWHQcAAAAAAAAAAAAYINWyAwAAAAAAAAAAAAAAMLRNmZIcdFBSqZSdZOC0tycnnqh0BQAA2HA89dRTeeCBB3Lsscdm9uzZKYoiSW8hy/3335+VK1fmr/7qr3LSSSflq1/9arp+o22zUqlk9913z80335xVq1b1zV1f1Gq17L///vnkJz+pdAUAAAAAAAAAAAA2cLWyAwAAAAAAAAAAAAAAMPR99avJfvsla9aUnWRgDBuW/NmflZ0CAADg7SuKIpVKJTfeeGPWrl2btra2JL1lKgsXLsw3v/nNLFy4MJtttlm+/vWv54UXXsj3vve9/PrXv87f//3fZ4sttkhRFBk7dmy+8Y1vZN68eenq6so999yTZrNZ6rPV6/WMGjUqxx57bCZMmFBqFgAAAAAAAAAAAGBwKF4BAAAAAAAAAAAAAOBt22WX5E/+JPnKV5LVq8tO079GjEi+9a3Ed/YCAAAbgkqlkiQ58MADU6/Xc/HFF2f8+PHZcccd861vfSsXX3xxPvCBD+Scc87J5ptvnrvuuiuf/OQn8/3vfz+TJ0/OOeec07fGtttum2233TZJsssuu+TSSy9NV1fXoBewVCqVtLW1Zf/998873/nOvjIZAAAAAAAAAAAAYMNXKYqiKDsEAAAAAAAAAAAAAABDX6PRW8Dy8MPJhvJO9Xo9Ofjg5Kqrkv/+XmEAAIAh6f77789OO+2UoihSFEXWrFmTc845J2efffYrxv3+7/9+Lr/88ldcu+6663LooYdmypQpmTt3bsaPH/879+ju7s7cuXNzyy23pNFopLu7e8CeJ0nq9XqKosiOO+6YAw888DVzAQAAAAAAAAAAABsuxSsAAAAAAAAAAAAAAPSbe+5J9tsvWbOm7CT9Y9So3iKZCRPKTgIAALDu/vEf/zF/9Ed/lCuvvDKHHXZY3/UXX3wxc+fOza9+9avsvffeOe+883LKKafk2GOPTaPRSLVaTaVSSbPZzG677Zbnnnsu999//xsWnBRFkUcffTRz5szJ008/naIo0tPT02/P097envb29sycOTN77LFHOjo6+m1tAAAAAAAAAAAAYGiplR0AAAAAAAAAAAAAAIANxy67JF/8YvJ3f5esXl12mrdnxIjkW99SugIAAAxt5557br7whS8kSS6++OIceOCBGTZsWNra2jJy5MgccsghOeSQQzJv3rz84he/yIc//OEkSb1eT1EUqVQque+++/LMM8/k4IMPztixY99wz0qlku222y7bbbddli5dmrlz5+ahhx7K8uXLU6vV0mq10mw231T+arWaer2eZrOZ9vb2TJ06Nfvuu2+mT5+eSqWy7r8YAAAAAAAAAAAAYIOgeAUAAAAAAAAAAAAAgH7153+eXHNNcscdydq1ZadZN52dyfvel/zhH5adBAAAYN397d/+bf7X//pfOeKII/Lggw/mP//zP7N69ep0dnb2laq8pNFopKOjI3PmzMkRRxyRCRMmpFKp5LHHHss//MM/ZOXKlXnPe96TWu2tfTx50003zWGHHZbDDjsszWYzixcvzqJFi/Lkk0/mqaeeyqpVq9LT05NWq5WiKFKtVtPW1pb29vZsscUW2XrrrTNp0qRMnDgxnZ2d/f0rAgAAAAAAAAAAAIa4SlEURdkhAAAAAAAAAAAAAADYsLz4YjJrVvLQQ0l3d9lp3pqOjuSd70x+9rPkLX6fMAAAwHrjr//6r3PGGWfk5JNPzqc//emcd955Of/88/Mnf/In+Zu/+ZtXjV+4cGE++MEP5pZbbsmpp56agw46KCNGjMg///M/54orrshpp52Wc845Z0Az/3YZDAAAAAAAAAAAAMAbUbwCAAAAAAAAAAAAAMCAWLIk2X//5Mknh075SkdHsvfeyTXXJMOGlZ0GAABg3Zx99tk588wzc8opp+S0007L9ttvn3vvvTezZs3KHnvskZ/+9KcZPXr0q4pOLrroovzv//2/M3/+/L5rHR0d+eIXv5i/+Iu/KOFJAAAAAAAAAAAAAF6f4hUAAAAAAAAAAAAAAAbMsmXJu96VPPRQsnZt2WleX2dn8s53Jj/5idIVAABg6Dr99NPzla98JZ/61Kfy+c9/Pttss02KosiSJUvykY98JL/4xS/ygx/8IB/84Af75vxmActVV12VuXPn5tprr83v/d7vZe+9984RRxxR1uMAAAAAAAAAAAAAvC7FKwAAAAAAAAAAAAAADKhVq5Lf//3k9tt7j9dHI0YkRx6ZfPe7Sa1WdhoAAGBD9MILyXPP9ZZSrlmTVCrJ8OFJR0cyfnyy6aZvf49ly5blM5/5TOr1er70pS9l+vTpr7h/4YUX5qSTTsrhhx+eiy++OKNHj+4rXGm1WqlWq31jf/scAAAAAAAAAAAAYH2keAUAAAAAAAAAAAAAgAHXaiXf+EbypS/1fslwq1V2ol7t7b1fdPztbycf/GDZaQAAgA3F88/3lk/edltyww3JHXckK1Ykw4b1Fq78d9dJiqL3tXZtMmZMstdeyTvfmey9d7LnnsnYsW997yVLlqQoimy22WZ914qiSKVSybJly/Ke97wnjz76aG666aZss802ffd+m+IVAAAAAAAAAAAAYChQvAIAAAAAAAAAAAAAwKCZNy/50IeSBx9MVq0qN8uIEclBByUXXpiMH19uFgAAYOhbujT5zneSr30tefbZpKMjWb06aTTe2jrt7S/PnTIl+cIXko99LNlkk7efsdVq5Qtf+EK+/vWv56STTso//dM/pVarvf2FAQAAAAAAAAAAAEqieAUAAAAAAAAAAAAAgEHVaiXf+EbypS8lXV1JT8/g7t/engwfnnz728kHPzi4ewMAABueX/86+epXk//4j6Ra7S1M6U8jRvT+HfXhDyef/3wyY8a6rVMURSqVShYuXJj99tsv48aNy//7f/8vEydO7LsHAAAAAAAAAAAAMNRUyw4AAAAAAAAAAAAAAMDGpVpNPve55J57ko9/POno6P0i4YE2cmQyalTymc8kjzyidAUAAHh7rroq2Xnn5MADkx/+MFm7tv9LV5Jk1apkzZrkoouSffdN9tgjuf76t75OpVJJq9XKmDFjcsABB+Suu+7KpZde2ncPAAAAAAAAAAAAYCiqFEVRlB0CAAAAAAAAAAAAAICN18qVyb//e3LOOcnzz/d+qXB/vdO9rS35/9m77zC5ysJtwM/M1mwqARIIPQGUXoLSQSKKgIiKiICCIAoIAmLBDoqA8hMUFCwgiCig0uETRDG0UCShSIn0koROCkk22ezuzPfHGEKkBdjs2d3c93Wda05/n7PwR2Zm932ampLVV0+OOirZbbfaNgAAwNs1fXpy8MHJ5ZcvnqKVRdGvX7Lnnskpp9RKJt+qv/71r/nwhz+czTbbLJdcckmGDRumfAUAAAAAAAAAAADolRSvAAAAAAAAAAAAAADQI1Srybhxyc9+ltxwQzJjRm0y4dbWpL190e7R1FRb5sxJhg1LPvCB5Igjkg02WJzJAQCAJcVVVyWf/nStMLKtrdgszc3J4MHJeedVM2bMWytNaWtry5577pkrr7wyN954YzbddNPFlBIAAAAAAAAAAABg8aovOgAAAAAAAAAAAAAAACRJqZRstVVtSZKpU5M77kjGj0+uvz65885aGUt7e9LZWTunvj5paEiGDk022STZdtva64YbJgMHFvYoAABAHzN9enLwwcnll9fKIXuCuXNry4c/XMqnPlXNqaeWMmDAol3b1NSUddddN5deemkmT56seAUAAAAAAAAAAADotUrVarVadAgAAAAAAAAAAAAAAHgrKpXaa7lcbA4AAKDvmzQp2XLL5Lnnkra2otO8tubmZMUVk5tuSoYPf+Nzq9VqSqVSZsyYkVtvvTU77LBD94QEAAAAAAAAAAAAWAwUrwAAAAAAAAAAAAAAAAAAwGt48MFkq62SqVOTzs6i07yxhoZqhg0rZdy4ZJVV3vjcSqWSsiZLAAAAAAAAAAAAoA9QvAIAAAAAAAAAAABoWhz9AACnfElEQVQAAAAAAP/joYeSTTdNpk9Pestf49bVVTN0aCkTJiQrrfTq4x0dHamvr+/+YAAAAAAAAAAAAACLSbnoAAAAAAAAAAAAAAAAAAAA0JNMmpRsuWXvKl1Jks7OUqZOrWaLLZLnnqvte+655/LLX/4ySZSuAAAAAAAAAAAAAH2O4hUAAAAAAAAAAAAAAAAAAPivmTOTrbZKpk7tXaUr83V2lvLss8nWW1fT2lrJsccem0MOOSS77bZb0dEAAAAAAAAAAAAAupziFQAAAAAAAAAAAAAAAAAA+K/DDkueey7p7Cw6ydvX3p5MmlTKt79dzgEHHJD+/ftnjz32KDoWAAAAAAAAAAAAQJcrVavVatEhAAAAAAAAAAAAAAAAAACgaNdem+yySzJnTtFJukZzczVjx5ay3nqz079//6LjAAAAAAAAAAAAAHQ5xSsAAAAAAAAAAAAAAAAAACzxZs5MRo1Knn++6CRda6WVkgceqKZfv1LRUQAAAAAAAAAAAAC6XLnoAAAAAAAAAAAAAAAAAAAAULQvfalWvtLXvPBC8q1vKV0BAAAAAAAAAAAA+qZStVqtFh0CAAAAAAAAAAAAAADeirlz52bs2LFpbGzM+9///qLjAAAAvdzYscmHP5y0thadZPHo1y+5/vrkPe8pOgkAAAAAAAAAAABA11K8AgAAAAAAAAAAAABAr1GtVlMqlfLoo49mp512yqqrrpqrr7666FgAAEAvt9lmyW23FZ1i8dphh8TbJwAAAAAAAAAAAKCvqS86AAAAAAAAAAAAAAAAPP3003n22WezzDLLZMCAAenXr18aGxtTKpUWOm/+9uzZszN9+vQMGTKkgLQAAEBf8sADyb//XXSKxe/665MpU5IVVig6CQAAAAAAAAAAAEDXUbwCAAAAAAAAAAAAAEDhTjzxxJxyyinp379/+vXrl6FDh2aZZZbJsssum2HDhmX48OEZPnx4lllmmay22mq5//77M3369Ky00kpFRwcAAHq5U05J2tuLTrH4VavJL3+Z/PCHRScBAAAAAAAAAAAA6DqKVwAAAAAAAAAAAAAAKNyMGTOSJCNHjkxHR0emTZuWKVOmpLW1NdVq9VXnl0qlVKvVrLbaat0dFQAA6ENmz07OOSfp6Cg6yeLX1pacdlpy9NFJQ0PRaQAAAAAAAAAAAAC6huIVAAAAAAAAAAAAAAAK19jYmCT55S9/mfe+972ZNGlSXnrppUydOjVTp07NCy+8kBdeeCHPP/98Zs2albvuuit33HFHRowYUXByAACgN7vggqRUKjpF9+nsTC67LPnEJ4pOAgAAAAAAAAAAANA1FK8AAAAAAAAAAAAAAFC4FVZYIUnS0NCQ+vr6rLbaam94/i9+8YvccccdGTZsWHfEAwAA+qiTT05mzy46RfeZOTM56STFKwAAAAAAAAAAAEDfUS46AAAAAAAAAAAAAAAArLrqqimXy3nyySdf3letVlOpVFKpVNLZ2ZlKpZKOjo4kyXPPPZckWW655QrJCwAA9H5z5yYPPlh0iu53111JpVJ0CgAAAAAAAAAAAICuoXgFAAAAAAAAAAAAAIDC7bzzzrn88suzySabvLyvVCqlXC6nXC6nrq4u5XI59fX1SZLZs2cnSZZeeulC8gIAAL3fPfckLS1v/bp9902q1QXLojj77IWv+d/l9ttffc3SSyc//nFy//1Ja2syc2btvMMOS/771uhtqatLHn747V8PAAAAAAAAAAAA0JMoXgEAAAAAAAAAAAAAoHBDhw7NTjvtlFVWWWWRzj/ppJMyZ86cDB48eDEnAwAA+qoJE5L29qJTvLbVVkvuvjv5+teTtdZK+vVLBgxINtkkOeWU5KqrkoaGt3fvcrn27AAAAAAAAAAAAAB9geIVAAAAAAAAAAAAAAB6paampqIjAAAAvdgNNyRz5nT/uJ/4RLLVVgsvn/vcwuf88pfJCivU1u+8M9l112T33ZOHHqrt23775Fvfenvjz5qV3Hzz288PAAAAAAAAAAAA0JPUFx0AAAAAAAAAAAAAAADeTHt7e2bMmJHBgwenoaGh6DgAAEAfcNttxYw7fnzyxBOvf7ylpVasMt+RRybXXVdbb2hIzjuvtn7oockPf5h0dr618avV5Kab3to1AAAAAAAAAAAAAD1VuegAAAAAAAAAAAAAAADwZu67774cfvjhufPOO4uOAgAA9AHz5iVPPlnM2DfckMydm0yfXitA+fznk1JpwfFBg5K6ugXbs2cvWJ81a8H6Mssk66//9jJMnPj2rgMAAAAAAAAAAADoaRSvAAAAAAAAAAAAAABQqIkTJ+YPf/hD/vnPf+b222/PxIkT88QTT+TZZ5/NCy+8kCS54YYbcv755+fxxx9PklQqlQITAwAAvd3MmQuXm3SnlVdOmpqSwYOTLbdMfvOb5C9/WXD8ueeS/74VSpJ85SvJ0KHJ8OHJl7608L1WXfXtZZg3L+noeHvXAgAAAAAAAAAAAPQk9UUHAAAAAAAAAAAAAABgyXbGGWfkZz/7WRoaGlIulzNw4MAMGjQoSy21VJZaaqmsvPLKuf/++9PU1JRbbrklLS0tqVQq2WijjbLSSisVHR8AAOiF5s7t3uKVGTOSP/wh+ec/k0mTkmWWSQ49tFa8kiS77ZbsvnutgKVSSY47LvnpT2vH9tijtryW5ua3l6e+PpkzJxk48O1dDwAAAAAAAAAAANBTKF4BAAAAAAAAAAAAAKBQnZ2dSZJtt902yyyzTCZNmpRZs2Zl2rRpefLJJ3Prrbdm9uzZqVarOeWUU3LqqaemWq3m5z//eQ455JCC0wMAAL3R3LlJudx94x1xxKv3XXJJMnFistpqte1ddqkVryTJz36WtLcn3/1uMnz4gmsuvjjZYYekf//a9rRpby9PXZ3iFQAAAAAAAAAAAKBvULwCAAAAAAAAAAAAAECh9tprr4wdOzZ33313zjnnnIwZMyZPP/10XnrppUyfPj3Nzc35whe+kClTpmTvvfdOS0tL7r///my88cZFRwcAAHqpUqnoBElbWzJhwoLilVcWrCTJaaclp5+erLlmrWjl0UeTAQOSSZMWnHP33W9v7Gq1e4tnAAAAAAAAAAAAABYXxSsAAAAAAAAAAAAAABRq0003zY033pi99947H/vYx3LSSSfli1/84kLn1NfXZ7XVVssxxxyTwYMHF5QUAADoK/r1Szo7u2esgQOTFVdMJk5ceH9zczJ69ILtp59+9bXVavLAAwu2Tzxxwfott7z2NYuis7P2MwAAAAAAAAAAAADo7cpFBwAAAAAAAAAAAAAAgMGDB+fKK6/MwQcfnCOOOCL7779/WltbXz7+9NNPZ+DAgalWqwWmBAAA+orm5q4vXjn66FpRSrWanH32gv1Dhyb33JNceWXy+c8nY8Yke+yR/P3vyWqrLTjvz39esL7VVsnf/pYceGDygQ/Uzr/kktr1SS37N7/59rN2dNR+BgAAAAAAAAAAAAC9XX3RAQAAAAAAAAAAAAAAYL4f//jHWWeddfKlL30pTz/9dE488cSst956mTFjRoYOHZr+/fsXHREAAOgDBg1KSqXuG6+uLtl559ryWk47LfnrXxc+/4MfrC3/q6MjOfjg5Prr336eQYNqYwAAAAAAAAAAAAD0duWiAwAAAAAAAAAAAAAAwHwNDQ3Zf//9c+GFF+a+++7LPvvsk6uuuipz5szJMsssk4aGhqIjAgAAfUBdXbLmmt0z1pQpyR57JOeem9x/fzJ1atLenjz9dHL55ckuuySHHrrwNY89Vjv/wQeTl15K2tqSxx9Pzjor2XDD5Mwz31mm9dd/Z9cDAAAAAAAAAAAA9BSlarVaLToEAAAAAAAAAAAAAAD8r5tuuinf+ta3cuutt6ajoyNHHHFETj755KJjAQAAfcQXv5j88pdFp+h+dXXJN76R/PCHRScBAAAAAAAAAAAAeOfKRQcAAAAAAAAAAAAAAIDXstVWW+XMM8/MXnvtlQ9+8INZe+21kyTVarXgZAAAQF+w+ebJgAFFp+h+/fsn731v0SkAAAAAAAAAAAAAukap6i/OAAAAAAAAAAAAAADo4WbPnp3GxsY0NDQUHQUAAOgj7r8/2XTTZNasopN0r+bm5OGHkxVWKDoJAAAAAAAAAAAAwDuneAUAAAAAAAAAAAAAgMI8/vjjmTFjRjbYYIMkyfxfcS+VSi9vz18HAADoSp2dSUtLMm9e0Um616BByfTpibdaAAAAAAAAAAAAQF9QLjoAAAAAAAAAAAAAAABLrl/84hfZaKONsueee+auu+5KqVRKqVRKtVpNpVJRugIAACw2dXXJ5psXnaJ7lUrJ+96ndAUAAAAAAAAAAADoOxSvAAAAAAAAAAAAAABQmJdeeilJcskll2SzzTbLxz72sVx//fUplUopl2u/8l6pVIqMCAAA9GGHHTY3jY1tRcfoNi0tyVe/WnQKAAAAAAAAAAAAgK6jeAUAAAAAAAAAAAAAgMI8/PDDWW+99XLQQQdlyJAhueyyy7Lnnntmn332yVVXXZUkLxewAAAAdLXhw+9Ke/tLRcfoNssum2y1VdEpAAAAAAAAAAAAALqOvz4DAAAAAAAAAAAAAKAwzzzzTEaOHJljjz02jzzySE466aR0dnbmD3/4Qw444IB8+ctfznXXXZfW1taiowIAAH3Qiy8+l3XXvTbNzZWioyx2/fsnX/taUioVnQQAAAAAAAAAAACg65Sq1Wq16BAAAAAAAAAAAAAAACyZhg8fnl122SW/+MUv0tzcnHnz5mXKlCm59NJLc+aZZ2bixIkZMmRIDjrooOy9995ZffXV09TUVHRsAADgdcyZk9x9d3LHHcnkycnMmcns2Um1Wiv+6N8/GT482XjjZKONksGDuy9bpVLJLbfckhVWWCGrrrpqkqStrS233vpIPvShtTN3bvdlKUK/fsmzzyYDBxadBAAAAAAAAAAAAKDrKF4BAAAAAAAAAAAAAKAwzc3NOfzww3PCCSekXC6/vL9areaOO+7I//t//y8XXXRR7rnnntTV1eWwww7LkUcemRVWWKHA1AAAwHz335+MHZvceGNy2221spWWlqS9vVbC8loaG2slIK2tydJLJ6NHJ9tum2y9dbLppkmp1PU5//rXv+YHP/hBnn/++Wy99dY544wz0tDQ8PLx3XZLLr00qVS6fuyeoL4++cxnkrPOKjoJAAAAAAAAAAAAQNdSvAIAAAAAAAAAAAAAQCHa2trSr1+/nHDCCTnqqKNe3l+tVlN6xUzL48ePz7nnnpsrr7wyjz32WEqlUjo7O4uIDAAAJJk3L7nkkuTHP07+85/avtcrWVlUjY21Zemlk69/vVYSMnDgO8/a0dGRI444Iqeffno222yzbLvttjnggAMyatSohc576KFkgw3e+XP0VP371/5brbhi0UkAAAAAAAAAAAAAula56AAAAAAAAAAAAAAAACyZnnvuuSTJ4MGDF9o/v3SlUqmkWq1mk002ySmnnJKrr746Bx54YEaMGNHtWQEAgGTSpOQb30iGDUs+//nkzjtrRSVdUVYyb14ya1byxBO14pXhw5PPfS659963d79qtZokOfnkk/OHP/whhx9+eE4//fSccMIJL5euzD8nSdZYI/nBD2oFJX1N//7Jz36mdAUAAAAAAAAAAADom0rVV/5WKAAAAAAAAAAAAAAAdJP77rsvH/jAB/KLX/wiH//4x1OtVl8uXXml+QUsdXV1SZLW1ta0tLR0d1wAAFhizZqVHHlkcu65SbWatLV1z7h1dUljY7L11sk55yTLLffWrp8yZUo23XTTbLDBBjnnnHOyzDLLvO651Wo1lUopm2yS/PvfSaXyDsP3EPX1yeabJ9dfn7zG2y0AAAAAAAAAAACAXk/xCgAAAAAAAAAAAAAAhZg7d24mT56c4cOHZ+DAgYt0zeuVswAAAIvHddcle+6ZTJ+ezJ1bTIaGhqS5OTn99GTvvRe9QOTiiy/OJz7xiVxzzTXZfvvtM3PmzNx0000ZO3Zsrrzyyqy44orZeOON87WvfS1LL710kuShh5INN6ymtbVvvO/o3z/5z3+SFVcsOgkAAAAAAAAAAADA4lEuOgAAAAAAAAAAAAAAAEum5ubmrL766otcupJE6QoAAHST2bOTL3wh2Xnn5JlniitdSZL29mTmzOSgg5IddqjlWRQvvPBCkmT11VdPkpx11lnZZ599ctppp+Wll17KzTffnBNPPDH7779/xo0blyRZY43k+9+vpn//xfIo3ap//+RnP1O6AgAAAAAAAAAAAPRtilcAAAAAAAAAAAAAAAAAAHjZbbclq6+enHtu0tpadJoFZs9OrrsuWXPN5MIL3/z8WbNmJUnGjRuXm266KV/96lez3Xbb5ZFHHsndd9+dK664Ittss02uuOKK/PznP8+zzz6bJPnyl8sZPXpeSqU5i/FpFq+WluSDH0w+97mikwAAAAAAAAAAAAAsXqVqtVotOgQAAAAAAAAAAAAAAAAAAMX729+Sj3+8ZxWuvJZ+/ZIf/zj50pdefaxaraZUKmX8+PF573vfm7322ivPPPNM5s6dm+uvvz51dXUvn3vTTTflyCOPzGOPPZazzjoru+yyS5Lkhhv+lTFj6tLZuXaSft30VF2juTnZYovk6quThoai0wAAAAAAAAAAAAAsXuWiAwAAAAAAAAAAAAAAwKJ4+umn88ILLxQdAwAA+qwLL0w+9rGeX7qSJHPmJN/4RnLssa8+ViqVkiQjR47M+9///lx66aW56aabsummm6auri6VSiXVajVJ8t73vjfbb799XnzxxTz22GMv32ODDd6Vww67PCNHVtLU1C2P1CX69Us22CC58kqlKwAAAAAAAAAAAMCSQfEKAAAAAAAAAAAAAAA93ty5c7P11ltn2LBhuf7664uOAwAAfc4VVyT77FMrNOktWluTH/0o+fGPX/v4kCFDsvvuu2fw4MGZN29eWl/RKFMqldLR0ZHGxsasv/76SZKpU6cmSSqVSgYPHpyTT/5+7r67fzbcsFZo0tO1tCRbbJGMHds78gIAAAAAAAAAAAB0BcUrAAAAAAAAAAAAAAD0KNVq9eVlvkqlkne/+91JkuWWW66oaAAA0Cddd12yxx69q3RlvtbW5Pvfr+aMMxbeX61WUy6Xs8MOO2TXXXdNkpx77rmZMGFCyuVy5s2bl/r6+iTJHXfckSTZbLPNkiTl8oI/vx0woPbz2XbbpH//xf88b1e/fpVsuOGUnHDCXWltfbHoOAAAAAAAAAAAAADdplR95V+iAQAAAAAAAAAAAABAD1OtVlMqlYqOAQAAfdKkScnaayezZhWd5J3p1y/5+9+TLbd89bF//etfOf7443P55Zdn8803z8UXX5zhw4dn2rRpufDCC3PUUUdl9OjRueCCC7L00ku/5v2r1eQ3v0m+8pWkrS3p6FjMD7SIyuWOJG2pq/tS2tt/l/r6uqywwgo54YQTsueeexYdDwAAAAAAAAAAAGCxU7wCAAAAAAAAAAAAAECh2tvbU6lUct999+W5555LkgwcODDDhg3LiiuumH79+iVJOjs7Uy6XlbAAAEAXqVaTbbZJbr215xSJvBMjRiQPPZS0tNS255c4VqvVPProo/nMZz6TW2+9NSuttFJGjRqVl156Kffee29GjRqV8847LxtssMGbjvHkk8meeyZ3353Mnr2YH+hNzU4yLssv/42sueagDBs2LMOGDcvll1+eGTNm5Kc//Wn233//okMCAAAAAAAAAAAALFaKVwAAAAAAAAAAAAAAKMy//vWvHHfccbn22mtTV1eXUqmU+vr6DBgwIMstt1w23HDD7Ljjjtlss80yfPjwouMCAECfcsYZyZe/3BMKRLpGv37JfvtVc9ppr13W+NRTT+WCCy7IOeeck/b29gwaNCg77LBDvv/977+lcarV5De/Sb7ylWTevKS9vSvSL7pSaV6q1blZYYXjst9+TXnf+7bNu971rqy44opJknvvvTeHH354/vOf/2TKlCndGw4AAAAAAAAAAACgmyleAQAAAAAAAAAAAACgEFdccUV23XXX1NXVZcCAAVl33XUzePDgdHR0ZNq0aXnqqadeniR4t912y8knn5yVVlqp4NQAANA3TJqUrLVW3yldma9fv+Saa5Kttlp4f7VaTalUK2RpbW1NY2Njpk+fnmWWWeZtjzVpUvLjHye/+11SKiWzZr2D4Iugubk9c+fOTfKb7Lvv8/n853fJBhtskAEDBrx8TmdnZ+rq6vLrX/86hx56aP7yl7/kox/96OINBgAAAAAAAAAAAFCg+qIDAAAAAAAAAAAAAACw5Jk4cWK+8Y1vZMUVV8xJJ52U3XbbLbNnz057e3va2toya9asPPvss7n33ntz2WWX5aKLLsrzzz+f6667bqEJkwEAgLeuWk322itpays6SdebMyfZY4/koYeSlpakUqmkXC6nUqmkrq4uSdLc3JxyufyOSleSZKWVkl/8IjnxxOSCC2olLFOm1DJUKl3xNEldXdLUlKy2WiWl0km5995j8t3vfj2HHnpkhg0b9vJ5898nzX/OYcOGpb6+Ps8++2zXBAEAAAAAAAAAAADoocpFBwAAAAAAAAAAAAAAYMlz55135uGHH84xxxyT3XffPaVSKQMHDszQoUOz/PLLZ4011shWW22Vgw46KFdeeWU++9nPZsKECfnjH/+odAUAAN6hv/wlufPOpKOj6CSLx7Rp1Rx7bHLvvffm0EMPzQsvvJC6urpU/tuGUi537Z/XtrQk+++fPPBAMnZs8qlPJcsvnzQ0JIMHJ42Ni36vpqZk0KDatSuskOy9d3LTTcnFFz+c++77Vvbbb6/84Ac/WKh0Zb5qtZqGhoYkyd///ve0tbXl3e9+d1c9JgAAAAAAAAAAAECPVF90AAAAAAAAAAAAAAAAljyPPvpollpqqay77rpJahMEv7JQpVqtplqtpr29PU1NTTn44INzySWX5P777y8qMgAA9BnHHZfMnl10isVnzpxSTj89mTbtjPzmN7/KlClTctlll3V54cprec97kj/+sbY+Y0at4GbChOT665Px42v72tsXlN7U19dKVpZaKtlkk2TbbWuvG26YDBy44L6XXnp/Ghsbs8EGGyRJ5s2bl8bGxpffS81/PzVt2rScfvrp+dWvfpWtt946o0ePTqVS6ZZnBwAAAAAAAAAAACiC4hUAAAAAAAAAAAAAALpduVxOa2trnnvuuSS1opX55q+/cvLgUqmU5ubmNDY2dn9YAADoQ+6+O3n44aJTLH7VarLhhj/IllvekW9/+9uFZBg8OHnf+2rLV76y8LH5b4Fe0T/5htZcc81Uq9VMnTo1lUoljY2N6ezsTF1dXZLkpZdeyrhx4/KHP/wh559/fkqlUg466KAMGDCgy54HAAAAAAAAAAAAoCdSvAIAAAAAAAAAAAAAQLfbZptt8uMf/zgnn3xy1l9//ay88sovHyu9Yubh+UUr11xzTaZNm5a11lqr27MCAEBfcvLJSVtb0SkWv5kzk1/9anDuuuvGoqO8pkUtXJlv7bXXzuabb57f//732WSTTbLLLrukrq4ukyZNyq233pqxY8fmb3/7Wx577LFsttlmOfHEE7PVVlstnvAAAAAAAAAAAAAAPUipWq1Wiw4BAAAAAAAAAAAAAMCSo1qtplQq5dBDD83pp5+eQYMG5WMf+1i23XbbrLLKKhk8eHDq6urS1taWWbNm5eabb84xxxyTLbbYIr///e+z6qqrFv0IAADQK82YkSy3XDJ3btFJukdLS3LLLcn66xedpGvcfvvt2X333fPCCy9k0003TX19fR5++OG8+OKLmTlzZkaOHJmPfvSj+dSnPpXRo0dn/p8Ql95qywsAAAAAAAAAAABAL6J4BQAAAAAAAAAAAACAwhx11FE57bTT0tramqampgwcODADBw5MU1NT5s6dm8cffzxJsvrqq+eCCy7IxhtvXGxgAADoxU49NfnmN5PW1qKTdI+6uuTTn05+97uik3SdG2+8MT/60Y/yr3/9Ky+++GIaGxuz3XbbZYsttsiWW26Z0aNHZ/DgwUXHBAAAAAAAAAAAAOg2ilcAAAAAAAAAAAAAACjUs88+m0suuSQ333xznnjiiUyfPj2VSiUDBw7MsGHDss466+TLX/5ylllmmaKjAgBAr7beesm99xadonu1tCSzZiWlUtFJus68efMyc+bM3HfffVl//fVTV1eXxsbGNDU1FR0NAAAAAAAAAAAAoNspXgEAAAAAAAAAAAAAoEeoVCrp6OjIvHnzMm/evJRKpSy11FJFxwIAgD6hs7NWQjJvXtFJuldLS/LvfyejRhWdpOtUq9WUXqdJ5o2OAQAAAAAAAAAAAPRF5aIDAAAAAAAAAAAAAABAkpTL5TQ2NmbAgAEZOnSo0hUAAOhC//lP0tj4+sf33TepVhcsi2K99ZKf/jS56aZk9uwF1z722Btft8suyTXXJC++mMyZkzz4YPKTnyRDh7763AMOSK68Mnn00eSll2rFMc89l1x/ffKlLyX19W88Vl1dMmHCoj1Pb1EqlVKpVF73GAAAAAAAAAAAAMCS5E1+nRQAAAAAAAAAAAAAABaPefOSyZOT1tZk7tykvT1pakr69UsGDkxWWCExZzAAAHSNxVE+MmZMcsQRb+2aY45Jjj564X1rrJF85SvJxz+ebLNN7X3CfHvvnbzvfQufv+yytWWbbZLtt0923fX1x5s1K7n11uSTn3xrOXu6crmcu+66K0899VR22mmn1zynWq2+XNJSLpe7OSEAAAAAAAAAAABA91C8AgAAAAAAAAAAAADAYjdvXnLffbXJnm+8MbnlluTxx5PGxqSubkHBSrVaWzo6avvWXrs2mfKmmyabbJKstpoyFgAAeDtuvrlWQtKVpk9PrroqGT8+WWaZ5OCD3/j8rbZaULrS2Zl85zvJxInJUUclm29e+/f+mWcmH/rQgmvuuiu5/vra+4kXXkiGD0++/OXkve+tHf/IR5LVV08efvi1x6xWa+9B+pobb7wx2267bZJk8uTJGTFixMvH5heulP775ml+6YoCFgAAAAAAAAAAAKAvKlWr1WrRIQAAAAAAAAAAAAAA6HsqleTaa5MTT6xNlNzcXJtcubX1rd2nVEoGDKhdWyoln/50csQRybvfvVhiAwBAn7Teesm9977+8X33TX73uwXbb7Xw8JXXP/54rUTlf114YbLbbrX1M85IvvCF2vqKKyZPPJHM7wRZZ53k/vtff6wNN0zuvHPB9ujRyR13vP75/fols2f3vRLHNddcM2PGjMnPfvazNDc3L3SsWq3mP//5TyZOnJj7778/t9xyS0aMGJF11lkn2223XTbYYIOCUgMAAAAAAAAAAAB0rfqiAwAAAAAAAABLnmo1mTcvmTOnNllmc3NtqasrOhkAAAAAXWHatOSss5KTTkpmzkxmzartb29/e/erVmv3me+3v01+//tk3XWTo45KPvKRpKHhnecGAIC+7NFHi06QbLfdgvWbblqwPnly8uSTyaqr1rbHjHnt4pVyuVbScsghC197331vPG61mjz9dDJixNuO3iPdf//9qa9f8KfClUol5XI5jz76aP7617/mmmuuyQ033JDZs2enWq2msbExc+fOTUtLS0466aR8+tOfTv/+/Qt8AgAAAAAAAAAAAIB3TvEKAAAAAAAAsFi98EIyYUIyfnxy3XXJXXclL75YmxCnri4plWrlKx0dSVNTsuaayVZbJZtvnmyySW1bIQsAAABA7/D008lXv5pcfHHt85/W1sUzTkdHbbn99mS//WqfH33lK8nXv540Ni6eMQEAoLdrayt2/CFDkqFDF2w/88zCx595ZkHxyqhRCx8bPDiZPn3hfZVKcuONtRKWN3u2+vrF9/6kSPX19ens7EypVEq5XE65XM7jjz+eH/zgB7niiisybdq01NfX55BDDsknP/nJbLHFFhk/fnyOO+64fP3rX88zzzyTo48+uujHAAAAAAAAAAAAAHhHFK8AAAAAAAAAXe6uu5KTT06uuip56aWkubk2iU1Hx4JzOjtryyu1tSX33FNbzj23tq+9PVl33eTww5Pdd6/dCwAAAICepVpN/vjH5ItfTObOrX2m011mzqy9nnBCcs45yV/+kmy4YfeNDwAAvcFrfT/b3fr3X3h73rzX3x4wYNHv29Ly5ueUy7X3Kn1RXV1dqtVqkuSGG27IPvvskyeffDJJ8q53vSttbW353e9+l4EDB2bDDTfMJptskjPPPDOHHXZYTjzxxHzxi1/MsssuW+QjAAAAAAAAAAAAALwj5aIDAAAAAAAAAH1DW1ttcs3110+23DI577zkhRdqk+O89NLCpSuLYtas2tLWlkyYkBxySLLsssmXv5w89tjieQYAAAAA3rpnnkl22CE56KBaCUp3lq68Umtr8sgjyRZbJN/5zqsncQYAgCVZe3tSV1dshtmzF95uanr97VmzFj42c2ay1VbJdtsln/lMMnZsrUxl222T669PRo168/Hb2t5e7t7k9NNPz5NPPpmPfOQjGTt2bCZOnJhrr702P/jBD3Lcccfl1FNPzZw5c7L00ktn7733Tv/+/XPKKacUHRsAAAAAAAAAAADgHVG8AgAAAAAAALwjU6cmX/1qrRTloIOSe+6pTXLZ2dm148ycWZtc5/TTk7XXTt73vtoEOgAAAAAUo1qtFfGuuWZy3XWvnkS5CNVqMmdO8tOfJuusk9x1V9GJAACgZ2ho6PrvcN+q6dNr3y/Pt9xyCx9ffvkF6488svCxSiUZN6723uMPf0g+8IHkiSdqx/r1S/bd983Hb2x8O6l7h1KplBtuuCF//vOfs+eee+bSSy/NtttumyRZbbXVcthhh+UjH/lIzjrrrDz44INJkk022SRrr712rrvuuszTXAkAAAAAAAAAAAD0YopXAAAAAAAAgLft8suTUaOSX/xiQTHK4jZvXjJ3bq10Zaedkv32q40NAAAAQPepVJJDDkm+8IXaZzPt7UUnWlhra22i5i23TC67rOg0AABQvLq62lK0sWMXrG+99YL1VVdNVl55wfY//1l7bW5+7ftUq7VlvqFD33jcSqVW0NKXTZ48OfX19fnoRz+aJGlra0uSdHR0JEl22223PPbYY5k2bVqSZNiwYVlvvfUyfPjwTH1lIw4AAAAAAAAAAABAL6N4BQAAAAAAAHjLpk5Ndtst2XPPZPr05L/ztXS71tbkggtq5S/XXltMBgAAAIAlTUdHsvfeyTnn1D6f6amq1Vq+PfesZQUAgCVdY+Pbu+7ooxcUnZx99sLHVlop2XXX2rLxxgv2t7Qs2L/llgv2n3rqgvXPfjb55jdr5/zpTwv2//3vyf3319Z32CF5+OHk2GNr/7bfbrva69/+Vitrme+22974GTo7+37xyrx585Ikc+bMSZLU19cv9Proo4+ms7MzU6ZMefmaI444IkcffXSWW265bk4LAAAAAAAAAAAA0HXqiw4AAAAAAAAA9C6XX57su29t0sr/zttSqLlza8tHPpJ88pO1iXoGDiw6FQAAAEDf1NmZ7L57cs01Pbt05ZXmzEm++MVaYcznPld0GgAAKM6qqyYTJ3btPceMSX73u1fvHzYsufTS2vp119UKU5LkhhuSH/4w+c53krq65PjjF77uiSeSAw5YeN+oUbXzX8/llyd//OMb56xWk+WXf+NzeruPfOQjOfjgg3PjjTdml112yVJLLZUkmTt3bm655Zacc845aW5uzujRo1++ZtSoUUXFBQAAAAAAAAAAAOgyilcAAAAAAACARVKtJocfnvz2tz1zUs3W1uSCC5K//z256abapEEAAAAAdJ1qtVZc0ptKV+ZrbU2+9KVk8ODkE58oOg0AABRjiy26vnjl7fjud5Px42v/Rt9446SlJZk0qVagcsIJyQsvLDj3rruSU05JNt88WXnlZOjQpFJJnn02ufPO5Pzzk7/8pfZ+5Y2stVZSLi/Wxyrc0KFDc8ABB+TXv/51mpubc9hhh+XJJ5/MxIkTc+655+bxxx/PbrvtlpEjR6ZaraZUKhUdGQAAAAAAAAAAAKBLlKrVN/t1UgAAAAAAAGBJ19mZ7LtvcsklPX9SzXI5WWqp5MYba5PnAAAAANA1vv3t5Gc/6/mfD72Rfv2Sv/0t2XrropMAAED3O/vsWtnJ7NlFJ+lepVLtuU85pegki9+LL76YAw88MBdffHGSpLm5OZ2dnWloaMgnPvGJHH/88RkxYkTBKQEAAAAAAAAAAAC6luIVAAAAAAAA4A11diaf+ERyzTW9Z1LNUikZNCi56aZk3XWLTgMAAADQ+912W7LddsmcOUUneeeGD08efjgZMKDoJAAA0L3uuSfZcstk5syik3SvgQOT3/wm+dSnik7SPaZNm5ZLL700f/7znzNnzpysssoq2XzzzfOhD30oq666ajo6OlJfX59KpZJyuVx0XAAAAAAAAAAAAIB3TPEKAAAAAAAA8Lqq1eSzn00uvLD3lK7MVyolQ4Yk48cnI0cWnQYAAACg95o7N1lzzWTSpKKTdI3m5mSvvZLf/rboJAAA0L06OpL+/ZN584pO0r3690/uvDNZY42ik3SvefPmpbGxMTNnzszAgQOTJG1tbWlqanrVudVqNaVSSRkLAAAAAAAAAAAA0CspXgEAAAAAAABe19e+lvzyl8ns2UUneXvK5WTYsOTuu2uvAAAAALx1X/5y8pvf9L5i3jfS0pJccUUyZkzRSQAAoHuts05y//1Fp+he/fols2bVvj9eUswvUpn/es899+Skk07Krbfemve+970ZOnRottxyy4wYMSIjR47M4MGD09LSUnRsAAAAAAAAAAAAgLdF8QoAAAAAAADwmsaOTXbeOZkzp+gk70xDQ/L+9yd//WtSKhWdBgAAAKB3ue22ZLvtev9nRK9l+PDk4YeTAQOKTgIAAN3nJz9Jvve9vvlv/NdSLid77JGcd17RSYp1/PHH5zvf+U6GDx+e0aNH5957782kSZPS0NCQcrmclVdeOUOHDs2HPvShDB48ODvttFPWWGONomMDAAAAAAAAAAAALBLFKwAAAAAAAMCrzJqVrL568uyzRSfpGv37J2eckey5Z9FJAAAAAHqPefOSNdZInnyy6CSLR3Nz8ulP1z43AgCAJcXUqckKKyRz5xadpHu0tCQ33JCMHl10kmJUKpWUy+XceeedOfDAAzNt2rQ89NBDeeaZZ9LQ0JB//etfmT59eu67775MnTo1F154YV544YWss846ueeee4qODwAAAAAAAAAAALBIykUHAAAAAAAAAHqeI45IZswoOkXXmT07OfDAvlMkAwAAANAdLr64NilzXzV3bvKHPyTPPVd0EgAA6D5DhyYf+1hSXkL+unTVVZfc0pUkKf/3P/RGG22UnXbaKY888kguvPDCLLfcchk0aFB23HHH7LnnnvnGN76RLbfcMmPGjEm5XM59992X22+/veD0AAAAAAAAAAAAAItmCfnVWAAAAAAAAGBRjR2bnHdebeLJvqStLfnsZ5NqtegkAAAAAL3Dj3+czJpVdIrF74wzik4AAADd6ytfSfr1KzrF4jdgQHLUUUWnKF6lUkmS7LLLLhk1alSOPfbYJElDQ0MmTZqUX/3qV9l9992z//77589//nPGjBmTM888MyuvvHKRsQEAAAAAAAAAAAAWWalaNa0QAAAAAAAAUDN7djJqVPLss0UnWTz6969NpLnnnkUnAQAAAOjZ7rkn2XTTZM6copMsfssskzzzTFJXV3QSAADoPmuvnUycWHSKxWvAgOT555Pm5qKTFKtaraZUKiVJjj766Bx77LE566yzUiqVcs4552TcuHGpVCr54Ac/mH333Tdbb711hg0bljpvkgAAAAAAAAAAAIBeor7oAAAAAAAAAEDP8dvfJjNnFp1i8Zk9O/nqV5M99kjK5aLTAAAAAPRcP/1p0t5edIru0daWXHVV8uEPF50EAAC6z7e+lRx0UO071L6ouTn5/OeVriR5uXQlSdZaa60MGTIkhx9+eGbPnp36+vp8+MMfzj777JPNN988yy677ELnd3Z2KmABAAAAAAAAAAAAerxStVqtFh0CAAAAAAAAKF61mqy8cjJ5ctFJFq8BA5JLLkm2377oJAAAAAA908yZyfDhyZw5RSfpPlttldx4Y9EpAACg+1QqyWabJXfckXR2Fp2m6w0bljz8cDJwYNFJeoY77rgj//jHP3LhhRdm/PjxKZVKef/735/vf//7GTlyZIYNG7ZQ4QoAAAAAAAAAAABAb1IuOgAAAAAAAADQM1x3XTJ9etEpFr9Zs5ITTyw6BQAAAEDP9ac/JeUl7DfNx49PJk0qOgUAAHSfcjm54IKkqanoJF2vpSU5/3ylK6903HHH5Rvf+EYef/zx7LTTThkyZEimT5+ezTffPMOHD3/d0pV//etfOeaYY7o3LAAAAAAAAAAAAMBbtIT9ORwAAAAAAADwev7v/5LZs4tO0T1uuCGZPLnoFAAAAAA90zXXLDmfE83X0JDcckvRKQAAoHuNHJmccELSv3/RSbpOc3Oyxx7JmDFFJ+lZ9tlnn+y999654oorcs455+QTn/hEnnnmmUyZMuV1r6lUKvnHP/6RH/zgB/n3v//djWkBAAAAAAAAAAAA3ppStVqtFh0CAAAAAAAAKNZTT9Um1WlrKzpJ92hqSr785dokQgAAAAAsbNVVkyee6Lr77btv8rvfLdgulRb92g02SI48Mtl222S55WqFMJMn10pSvv3t5MUXuyZjqZQccURy8sldcz8AAOgtKpVks82SO+5IOjuLTvPODR+ePPxwMmBA0Ul6ntbW1jQ3N6dcLuehhx7K448/nve+970ZPHjwq86tVqsplUq5/fbbs+eee2adddbJZZddVkBqAAAAAAAAAAAAgDdXLjoAAAAAAAAAULwzznhrE172dm1tyS9/2TcmDgIAAADoSnPmJFOmFJ2i5pBDkgkTkn32SVZZpVamO3Rosv76yYEH1opYukq1mtx4Y9fdDwAAeotyOfnTn5Lm5qKTvHP9+iXnnad05fW0tLSkXK79WfEaa6yRD3zgA69ZupIkpf/+AsH666+fPfbYI1dccUUefvjhbssKAAAAAAAAAAAA8FYoXgEAAAAAAABy5ZXJ3LlFp+henZ3JAw8UnQIAAACgZ7n77qSlpegUyfbbJ6eemtTV1Up0f/7z5OMfTz7wgWS//ZIzz0xmz+7aMe+/v1bAAgAAS5rVVksuvLBWXNJbtbQkxx2XjBlTdJLepfoGb4Kq1Wqampqy0047ZcSIEfne977XjckAAAAAAAAAAAAAFp3iFQAAAAAAAFjCVavJffe9/vF9962dM39ZFOutl/z0p8lNN9UmwJx/7WOPvfb5K62U/OY3yYQJyTPPJPPm1a574IHkrLNq93ulhobk859P/vjHWvYXXqhNwPnUU8nFFyfbbLNoOSdMWLTzAAAAAJYUEyYk7e1Fp0iOPz4p//e33Q88MDnssOSSS5J//CP53e9qnw09/njXj/t6n18BAEBf96EPJWef3TvLV/r3T448Mvnyl4tO0vuUSqVX7atUKkmSzs7OJMno0aOz++6754ILLsjkyZO7NR8AAAAAAAAAAADAolC8AgAAAAAAAEu4Rx9NXmMulXdkzJjkiCOSLbdMWlre/PyRI2uTZW68cTJ8eK1YpaUlWXPNZL/9kn/9K9lsswXnDx1aK2rZa69k7bWTpZdOGhuT5ZdPPvax5PrrkwMOeOMxZ81Kbr75HT0mAAAAQJ9z003JnDnFZlhhheQ976mtz5mTDBuW/PvfSWtrrXj3rLNq53S1urrkjju6/r4AANBb7LFH8stf9q7ylZaW5ItfTH7wg6KT9D7VavU195f/24JZX1+fJGlubs7uu++e5ZZbLscff3y35QMAAAAAAAAAAABYVPVFBwAAAAAAAACKNWFCUt/F3xxOn55cdVUyfnyyzDLJwQe/8fmzZiXnnZeMHZtMmZJ0dCRbbZV885u1Epbm5uTQQ5Nbb134uuuvTy64IHnooVpJyzHH1CbiTJKTT07++Mc3nij0ppveyVMCAAAA9D3PPFN0gmSDDRas9+uXnHjiwtv77ZfsuGOtqPeJJ7pu3I6O5MUXu+5+AADQG+27bzJ4cLLXXsWXMr6Zlpbku99NvvGNopP0Po899lhGjBiR6dOnZ/LkyRk2bFj+/e9/p1wuZ86cOZk4cWKWWWaZ3HvvvUmSGTNmZOrUqfnVr36V448/PkOGDCn2AQAAAAAAAAAAAABeQfEKAAAAAAAALOFuuy2ZObNr73nOObUlqU3M82bFKxMmJHvvvfC+v/+9NsnmrrvWtgcNWnBs9uxkm22SG29csO/aa2sTg158cW174MBk3XWT229//XEfeijp7Ezq6hbtuQAAAAD6up4wsfL/zt87ZUryla/U1k86KVlhhWS55ZIf/SjZc8+uG7ezM5k7t+vuBwAAvdVHP5r89a/JbrvVvpttays60cLq6pLm5uS002rfR/PWdHZ2Zq+99sq0adMyadKktLS05KWXXkp7e3uamprS9j//wavVJFklyS4plzfP6NHtqVRq/1/Mm1c73tSUNDYmw4YlW21VK8ocPToZOTIplYp4SgAAAAAAAAAAAGBJongFAAAAAAAAlnA33jh/opSeo3//ZMsta8t8f/vbgvVZsxYuXZnvgQcW3p41643HaWioXbP22m8/KwAAAEBf0hOKV/63/OTYY5M//am2PmRI8qtf1dZ32qlrx+3s7BnPDwAAPcH73pc88khy8MHJ5Zcnra1FJ6rp3z9Zf/3kgguSlVcuOk3vVFdXl5133jm/+MUvMmTIkKy11lrp6OjIgAEDMnLkyMycOTMrrLBJ7rhj49x//2p59tllU6lU09BQypw55Tz66Os3qTzxRDJ+fDJgQO09VrVa+z5+xx2TL3whWWmlbnxQAAAAAAAAAAAAYImheAUAAAAAAACWcM8+W3SCBX760+SIIxbe9/zzyc9/npx++ptfv8ceC9YffDCZOPGNz6+rqz2/4hUAAACAmtLrz5/bbZ54YuHtxx577fUBA2p5u6pUuFRKyuWuuRcAAPQFQ4Yk55+f/PWvyWc+k8yenbS1FZOlri5pbk5+8pPkwAN7xnuX3uyb3/xm9thjj4wYMSL9+/fP9OnTM3jwkNxwQ3LiibX/7qXSwsWY8+Yt2r2r1WTmzAXbEyYk995b+2+31VbJUUclY8Z4/wUAAAAAAAAAAAB0Hb+WCAAAAAAAAEu4V06U0lM1NdUm0nkje+yRfOtbtfV585LPf37R7j1nzjvLBgAAANCXtLQUnSD597+TadMWbK+66muvT57cdaUrSe3zp379uu5+AADQV+y0U/LII8lHP1r7N3NDQ/eNXS4n/fsnm26a3HdfctBBSle6Ql1dXdZYY430798/M2dW8oc/DMmqqyYf/nA1V11VK9jpyt8lmH+/f/wj+djHkpVWSk4+OXnppa4bAwAAAAAAAAAAAFhyKV4BAAAAAACAJdy8eUUnWOCUU5Kttko+/OHkmGOSmTOTZZdNvv3t5PTTX/+6I45Izjsvqa+vTdbyyU8mN9zw5uNVq72jeAYAAACgu3Rn8cjRR9c+n6lWk7PPXrC/vT359a8XbH/nO7XPez75ydr6fOed17V56uqS5uauvScAAPQVQ4YkF1yQ3HlncsABtdLG/v0X33j9+tX+fb7bbsm11yY33ZSsssriG29Jdd11yRprlHPUUcmTTyazZpW6tODytcyalTz1VPLd7yYjRyZ/+9viHQ8AAAAAAAAAAADo+xSvAAAAAAAAAD3G448n48Yl/+//Jd//fvKVryw4tt9+SWPjq685+eTkpz9NyuVk+vRkxx2Tyy5b9DEX96QxAAAAAL3JyJFFJ6j5/vdrnxMlyUorJX/6U21ZaaXavltvTY49tmvHrK9PRozo2nsCAEBf8653Jaefnjz/fHLqqckaa9QKWBoa3vm96+qSgQOT4cOTY45JJk9O/vznZNNNk1Lpnd+fBWbNqhXo7LRT8uyzSWtr92dobU1efDH5+MeTvfdOZszo/gwAAAAAAAAAAABA36B4BQAAAAAAAJZwr1Vm0t369Xvt/ZXKgvX6+mTQoAXbjY21yTa//OXa9hNPJFtumVx33aKPWyq9/tgAAAAAS6IttqhNmly0uXOT978/+frXk7vuqk3IO2dObf0b30i23bbrJwZua0tGj+7aewIAQF/V0pLsv3/ywAPJ2LG1YsQdd6yVpjQ01L7bfaMylrq62jlNTcmQIbV/43/728kllyRPPVV7L7D00t32OEuU665LVl89+eMfa++zitbamlx8cTJqVPK3vxWdBgAAAAAAAAAAAOiNStVqtVp0CAAAAAAAAKA4K6+cTJr0+sf33Tf53e8WbJdKtdejj06OOaa2/rvfJfvtt+CclVZKNt64tj5mTHLYYbX1555LvvCF2voLLyTjxtXWb7stmTw5+cc/kscfT6rVZJNNkq99bUHZyiOP1CZ/SZLm5uTqq2uT7yTJtGnJgQfWJuB5pQcfTJ5//vWfbfDg2gQuY8a8/jkAAAAAS5J77qmV286cWXSS7rfUUsnUqUWnAACA3m/atOSOO5Lx42vf/7a2JrNmJZVKrehxwIBkueWS97ynVn643HJFJ14yVKu17+BPP71nFK68lpaW5DOfqWUsl4tOAwAAAAAAAAAAAPQW9UUHAAAAAAAAAIq1zDJvXLzydowZs3BZy3zDhiWXXlpbv+66ZLvtauuNjcnHP15bXsvMmckBByzYHj58QelKUpsU889/fvV1n/1scs45r5+zUkmWXfb1jwMAAAAsadZaK2lrKzpFMTbYoOgEAADQNyy1VPL+99cWeobOzmS//ZKLLuq5pStJraTn3HOT559PLrggaWgoOhEAAAAAAAAAAADQG5SLDgAAAAAAAAAUa6utklKp2AynnJJcfHHyyCPJSy8lHR3J9OnJ+PHJiScm66xTK2rpanPn1iYTBQAAAKCmvj4ZNaroFN2vrm7hol8AAIC+oqMj2W23WulKa2vRad5ca2ty9dXJTjsl8+YVnQYAAAAAAAAAAADoDUrVarVadAgAAAAAAACgOOedlxx0UDJzZtFJut+7351MnFh0CgAAAICe5YADkt/+tugU3WvQoNrnZDvvXHQSAACArlOpJJ/+dHLZZb2jdOWV+vVLPvCB5OKLa2WZAAAAAAAAAAAAAK+nXHQAAAAAAAAAoFijR9cmW1kSbbFF0QkAAAAAep6dd04GDiw6RfeaNy/ZfPOiUwAAAHStww7rnaUrSTJnTvKPfyT7759Uq0WnAQAAAAAAAAAAAHoyxSsAAAAAAACwhFtjjaSjo+gU3a9//2TLLYtOAQAAANDzfPjDSV1d0Sm6T7mc7LJLMnRo0UkAAAC6zqWXJmef3TtLV+ZrbU0uuij5wx+KTgIAAAAAAAAAAAD0ZIpXAAAAAAAAYAlXLidrrVV0iu5XLiebbFJ0CgAAAICep6EhOfTQpKmp6CTdo1+/5KtfLToFAABA13nxxWS//Xp36cp8s2cnX/xi8vTTRScBAAAAAAAAAAAAeirFKwAAAAAAAEB22CFpbCw6RfeqVpfMwhkAAACARXHwwUmpVHSK7rHCCsl73lN0CgAAgK5zwAHJnDlFp+g6bW3JZz5T+54fAAAAAAAAAAAA4H8pXgEAAAAAAABy4IFJeQn69rChIdl//9orAAAAAK82YkSy3XZ9v3xlwIDkqKP6/nMCAABLjksvTa65plZW0le0tye33pr84Q9FJwEAAAAAAAAAAAB6olK1Wq0WHQIAAAAAAAAo3nbbJdddV3SK7tHcnNx7bzJqVNFJAAAAAHqusWOTXXZJZs8uOsni079/8txzSUtL0UkAAADeuRdfTFZfPZk+vegki8eAAcmDDybLL190EgAAAAAAAAAAAKAnKRcdAAAAAAAAAOgZvv712iQlS4LRo5WuAAAAALyZ970v2XDDpL6+6CSLR//+yTHHKF0BAAD6jmOPTVpbi06x+LS1Jd/+dtEpAAAAAAAAAAAAgJ6mVK1Wq0WHAAAAAAAAAIpXqSTLL58891zRSRavgQOTP/4x2WWXopMAAAAA9HxPPpmsvXYye3bRSbpWuZysv34yfnxSV1d0GgAAgHdu7txk2WWTWbOKTrJ49euXPPNMMmhQ0UkAAAAAAAAAAACAnqJcdAAAAAAAAACgZyiXkyOPrE1S0pc1NSU77VR0CgAAAIDeYeWVk5NPTvr3rxYdpUs1NSV//rPSFQAAoO/4y1+KTtA9yuXk3HOLTgEAAAAAAAAAAAD0JKVqtdq3/gIOAAAAAAAAeNumT09GjkymTSs6yeLRv39totAvfKHoJAAAAAC9R7WaDBp0V2bNWidJQ9Fx3rH+/ZNjjkm++tWikwAAAHSddddN7ruv6BTdY5VVksceS0qlopMAAAAAAAAAAAAAPUG56AAAAAAAAABAzzFkSPL73yctLUUn6Xr19ckGGySf/3zRSQAAAAB6l7Fj/5lZs3ZN0lZ0lHesXE7WWCP58peLTgIAANB17rijVkSypHjhheTGG4tOAQAAAAAAAAAAAPQUilcAAAAAAACAhXz4w8nOOydNTUUn6VpNTcn55yelUtFJAAAAAHqX5ZZbLs3Nz2WDDU5JuTy36DjvyODByUUXJXV1RScBAADoOiefnLT1/q7MRdbamvzf/xWdAgAAAAAAAAAAAOgpStVqtVp0CAAAAAAAAKBnmTYtGTWq9toX9O+fnHRScuCBRScBAAAA6J223377rLPOOqmrOySnnLJyKpXmoiO9ZQMHJjfdlKy/ftFJAAAAutbQoX3n+/1F1a9fMnt2UioVnQQAAAAAAAAAAAAoWrnoAAAAAAAAAEDPs9RSye9/n7S0FJ3knauvTzbYIPnCF4pOAgAAANB7rbPOOrniiivyox+tmoMOej51dXOLjvSW9O+f/O1vSlcAAIC+59lnk9bWolN0v1IpefTRolMAAAAAAAAAAAAAPYHiFQAAAAAAAOA1ffjDyR579P7ylYEDk/PPr026AgAAAMBbU6lUkiTbbrttnn/++Tz88MM57bSV8s1vzkhd3byC0725UikZNCi5/vpk882LTgMAAND1JkxImptf//i++ybV6oJlUay3XvLTnyY33ZTMnr3g2scee+Prdtklueaa5MUXkzlzkgcfTH7yk2To0Nc+f+edk7/+NXn++aStLZkyJfnjH5N11nnzjPX1tWcHAAAAAAAAAAAAULwCAAAAAAAAvK4zzkjGjEn69VvE2Vd6mIEDa5Nqrrxy0UkAAAAAeqdyufYr52PGjElLS0suvPDCJMmxxw7PWWfVp75+XpLOAhO+vqamZOmlk1tvTUaPLjoNAADA4nH77bVylK40ZkxyxBHJllsmLS2Lds0xxySXX5584AO1opXm5mSNNZKvfCUZPz5ZccWFzz/++OTKK5Mdd0yWWSZpbExGjEj22qt2/o47vvF4M2cmt932dp4OAAAAAAAAAAAA6GsUrwAAAAAAAACv6/bbb83IkV9LZ+etSVqLjvOW9O+f/P3vyXrrFZ0EAAAAoPepVhcU8VYqlQwYMCCrrbZaxo8f//L+ffYpZ8UVd0up9FCSLp7l9x1qaUk+9rHkoYeStdYqOg0AAMDic/31SUdH195z+vTkqquSY49NfvnLNz9/q62So4+urXd2Jt/8ZvLRjya33FLbt9pqyZlnLjh/s81q58z33e/WCltOOqm23dycnHtustRSrz9mtZrccMNbeSoAAAAAAAAAAACgr1K8AgAAAAAAALymxx57LHvttVd+/eufZ7vtfpSll743pVLPL18plZJBg5KxY5NNNy06DQAAAEDvcccdd+T2229PkpRKpZf3l0ql1NfXZ9ddd81tt92WqVOnJkne//73Z/Lkq3PCCf8vH/vYgymV5ibpLCL6y+rrOzN0aPKXvyTnn58MGVJoHAAAgMXurru6/p7nnJPstFPyve8lt9325ucfccSC9bPOSn70o+Syy5JPfjKpVGr7d9ghWXvt2vquuy44//rrkx/+MPnHP5KvfjV58MHa/qWXTvbd943Hve++WgELAAAAAAAAAAAAsGRTvAIAAAAAAAC8pn333TflcjlnnXVWrr76sjz22HoZM2ZW6urmFh3tdTU0JEstldx8c/Ke9xSdBgAAAKD3OOOMM7LvvvvmqKOOytNPP73QsfklLJtssklefPHFPPzwwzniiCMyduzYHHHEETnyyMNy8cUb5eSTb8qAAU+lpaVSxCOkoaE9n/hEXR5+uJqddiokAgAAQLfq7EymTy86RbLddgvWb7ppwfrkycmTTy7YHjOm9rrUUgv2zZ698L1mzXrt+76Wzs7kpZfeWlYAAAAAAAAAAACg71G8AgAAAAAAALzKFVdckZtvvjmf/OQns/vuuydJBg7sl7//fViOOmpKkllJ2gvN+L/6908+8IFk4sRknXWKTgMAAADQe5x//vk57LDDMmzYsBx99NFZfvnlU61WkyTVajWVSq1IZf3118/KK6+cXXfdNaeeemo++9nP5sgjj0xDQ0OS5Igjts9TTy2Tn/60nNVWq31e89/OlsWoLXV17Xnve2fl6qsbcv75yVJLLfZBAQAAeoS5c5P6+mIzDBmSDB26YPuZZxY+/srtUaNqrxMnLti33XbJ+96XNDcnH/1ossEGC46tuuobj11XV/sZAAAAAAAAAAAAAEu2gn+dEgAAAAAAAOiJJk2alLq6umy22WZpaGhIpVJJqVRKqVTKcceNytVX75pnn/1pXnhhpbS1NRSatbGxNgHLmWcm/+2IAQAAAOhTZs+enaeffjpTpkzJlClTMnfu3HR0dKSzszPlcjn19fVpbGzM8OHDs8IKK2TEiBEZMmRISovQenLPPffkkEMOyfbbb59jjjkmo0ePTpKFri2Xy0mS4cOHZ5dddsnPf/7z7Ljjjvna1772cklLtVpNuVzOwIH98oUvJJ//fHLLLclPfpJcdVXtPl05GW5DQ1vq6krZbbep+cY3BmbddQd03c0BAAB6iTlzkv++ZStM//4Lb8+b9/rbA/771u3ss5Mjj0xWXjnp1y8ZO/a1793c/MZjl8u1nwEAAAAAAAAAAACwZFO8AgAAAAAAALzK7Nmz097enkceeeTlfe3t7WlsbMx//vOfzJ79QPbY4/SstNL38rWvdaajoy5J9xew9O+fbLttbVKWYcO6fXgAAACAxWLatGm555578vjjj+eZZ57JvHnzUl9fn/b29lQqlde97rHHHktDQ0Oq1WqSZNlll80qq6yStddeOyussMKriliq1WrOO++8NDQ05Atf+MLLpSsvvvhiLrjggowbNy5PPfVUPv7xj2f06NHZcsst85Of/CSbbLJJVllllay11lpJ8nJh7yuVSskWWyQXX5w891zym98k552XPPJI0tSUVCrJ7NmL9vMol2uT87a3J+VyNeus05lDDqnLHnvUp6lp+UX9sQIAAPQ5nZ21919F+t/3dk1Nr789a1bt9aWXkm22SU4/PfnQhxaUxzz1VHL//cn229e2p01747FLpaSj4+1nBwAAAAAAAAAAAPoGxSsAAAAAAADAq3zwgx/Msccem5NOOimbbbZZNt988zQ2NiZJLrjggjz88MN5z3s2yac+NSgbbfRIPvjBCens/GiamhrT2rp4s5XLSXNzsuqqybHHJh//+OIdDwAAAKA7VCqVPPLIIxk3blymTJmSSqWyUMlKZ2fnm96jWq1m3rx5L28/9dRTeeqppzJ+/PgMHDgwW265ZdZdd92XP+cplUoZP358Vl111eyyyy5Jkttuuy3/93//l4svvjhNTU1pa2vLDTfckI022iiHHnpo9t1333zmM59ZaMz/LV35X8OGJd/5Tm3p6EgmTkzGj0/GjUtuvjl58slaqUp7e1KtJnV1SX197TOgtdaqZqutKtl887pstFElq65aTqm04NfgF2V8AACAvqq5uVZsWaTp05OpU5OhQ2vbyy238PHlX9GX+cgjC9afeCLZeedkqaWSUaNq93nsseTXv15wzt13v/HYlUrSr987SQ8AAAAAAAAAAAD0BYpXAAAAAAAAgIVUKpWMHDkyH/zgB3PxxRdnyy23zEEHHZSRI0dm3Lhxufzyy/OhD30on/rUp1KpVLLNNiOz0ko7ZMMNr8lWW52Z//u/5KWXklmzujZXS0tt0pSPfzw58shk9OiuvT8AAABAEVpbW3PHHXfk1ltvTXt7+0LFKV2lvb09U6dOzd/+9rdcffXVWX/99bPZZpulqakpM2bMyFJLLZUkmTx5ck499dRceuml+dGPfpRtttkmjz32WP7617/mwgsvzI9//OOMHDky22677cuFJ2+19KS+Pllvvdqy334LH6tWa0u5/Mq9pSR1/10v538pXQEAAJZk/frVCi6LNnZssttutfWtt07OOae2vuqqycorLzjvn/989bXTptXKOZNaAcueey44dtFFbzxuZ6fiFQAAAAAAAAAAAEDxCgAAAAAAAPBfnZ2dqaurS7lczsCBA3PhhRfm29/+dk444YT86le/SpLU1dVl5513zllnnZUkKZfLuf/++/PSSy9lxIiWfOlLnTn88Lr885/J//1fcv31SV1dbbLMWbNqE2cuqqam2jJnTrLCCsmXvlSbjPO/84ACAAAA9GrVajV33nlnrr766lSr1XR0w0y580td7rzzztx9993ZaKONsuKKK+bmm29OkkyfPj3nn39+fvnLX+bAAw9Mkmy22WbZbLPNstxyy+Wkk07Kb3/722y77baLpfCkVKotrzRnzpx8+MMfzqOPPpprr702I0eO7PJxAQAAequGhtp38pXKW7/26KOTY46prf/udwuXY660UrLxxrX1+a9J0tKS7Lprbf2FF5Jx42rrp566oHjls59NHnkkuf/+5FvfWnDt3/9e2zffeeclkyYlt9+evPRSsv76yVFH1cZIkmuvTa655o2foaMj6d//LTw0AAAAAAAAAAAA0CcpXgEAAAAAAABy55135t///nc22mijrL/++i+XsBx33HH59Kc/nb/85S8ZOnRo1ltvvWy44YYZPHhwkqS9vT1XXnllZsyYkW222SZ1dXVJkve/v7ZUKslDDyUTJiS33JLcdFPyn//UCljmF7KUSklnZ+3cjo5kueWSTTZJtt02GT062WijZMCAIn86AAAAAF1rxowZufjii/P000+nvb2928evVCqpVCq58847s+GGG2b8+PH52te+llKplFVWWSW77757kgVFvauttlr23XffnH322bnuuuvy9NNPZ/nll++WrP369cvYsWOTJJMmTVK8AgAA8AqlUjJqVO17+K40ZkytjOV/DRuWXHppbf2665Lttqut33BD8sMfJt/5Tu13AY4/fuHrnngiOeCAhfctv3yy556vPf748a9/7JVGjEiamt78PAAAAAAAAAAAAKBvU7wCAAAAAAAAS7gpU6Zk//33z7PPPpuLLrooSV4uUOns7Mxaa62V733vey+fX61WX16/6KKLctppp2WbbbbJJz7xiVfdu1xO3vWu2rLXXrV9lUoybVoyd24yZ06tbKVfv9oycGDtFQAAAKAvqlarufPOO3P11Vens7MzlUql0DwdHR1Jkn333Tf/+c9/MnXq1MybNy+dnZ0vn1OtVlMqlbLuuutmvfXWy+OPP55+3fwBzm233Zbll18+K6644iJf09rampdeeinLLbfcYkwGAABQvK226vrilbfju9+tFaZ86UvJxhsnLS3JpEnJ5ZcnJ5yQvPDCwuf/6U+13ylYc81k6NBk9uzkvvuS889PzjgjWZSe0k03XTzPAgAAAAAAAAAAAPQupeorZ0UCAAAAAAAAljjvf//788QTT+RrX/taDjzwwEW+7sILL8wnP/nJrLnmmhk7dmyWX375xZgSAAAAoHebO3duLrjggjz11FNpX5TZY7tZR0dHWltbc+655+YnP/lJ9tlnnyRJe3t7Ghoa8u9//zs777xz1l577Vx44YUZOHBgwYlfX6VSyTnnnJPTTjst48ePLzoOAADAYnX22clhhyWzZhWdpHs1NycnnlgregEAAAAAAAAAAACWbPVFBwAAAAAAAACKc84552TcuHE57rjj8rnPfe7l/ePGjcv999+fe++9N9tss01Gjx6dESNGpLGxMUlt8sp3vetd+cY3vpEdd9xR6QoAAADAG5g9e3bOPvvsTJ8+PZ2dnUXHeU319fUZOHBgPve5z+Xoo49OW1tbPv/5z6ehoSFPP/10zjjjjEyZMiXHH398IaUr1Wo1pVJpkc4tl8uZMWNG7rjjjjz88MNZffXVF3M6AACA4owenSzi26U+pbGx9uwAAAAAAAAAAAAApWq1Wi06BAAAAAAAAND92tra8ulPfzr/+c9/8pe//CXvfve7M3Xq1Fx66aU5/PDDM3v27JfP3WKLLXLooYdmt912S0NDQ4GpAQAAAHqXmTNn5swzz8ysWbNSqVSKjrNI5s2blz/+8Y9Zc801s/TSS+fuu+/Ogw8+mEMPPTQ/+9nPio73huYXtFx77bX5yEc+klNOOSUHHHBA0bEAAAAWm46OpKUlaW8vOkn3qq9PZsyoPTsAAAAAAAAAAACwZCsXHQAAAAAAAADoftVqNQ0NDZkyZUpWWGGFvPvd705nZ2cuu+yyHH744VlrrbVy3HHH5ec//3m22Wab3H777TnkkENyySWXFB0dAAAAoNdobW3Nb3/7215VupIkjY2N+fSnP53nnnsuf/rTn7Lsssvm+OOP7zGlK9Vq9U1/niuvvHJWXXXV/P3vf++mVAAAAMWor0/WXrvoFN1vlVWUrgAAAAAAAAAAAAA1pWq1Wi06BAAAAAAAAND95syZk8022ywjRozIVVddlRdeeCG77LJLZs2alQkTJqSxsTFJ8vTTT+cXv/hFTjjhhCy33HK5++67s+yyyxacHgAAAKBna2try29/+9u8+OKLvap05ZUaGxvzvve9L5tttllKpVLRcdLR0ZHOzs40NTW95vHOzs7U1dUlSaZPn56DDjoo48aNy6RJk7ozJgAAQLc7++zksMOSWbOKTtI9WlqS449PDj+86CQAAAAAAAAAAABAT1AuOgAAAAAAAABQjH79+mWbbbbJddddl1tvvTUzZszI7bffnuOPPz6NjY3p6OhIpVLJ8ssvn+OOOy6f/exn88wzz2TixIlFRwcAAADo8S6//PJMnTq115auJMm8efNy6623pqOjo+gomTBhQoYOHZqDDjooP/7xj3Pqqafmn//8Z6ZNm5bJkyenvb395dKVJBkyZEhGjx6dKVOmZMaMGQUmBwAAWPz22COpVotO0X0qlWTffYtOAQAAAAAAAAAAAPQU9UUHAAAAAAAAALpftVpNqVTKBz7wgZx22mn53ve+l3322SeDBg1K9b+zsZTL5ZTL5bS1taWpqSlrrbVWwakBAAAAeocHHnggDz30UDo7O4uO8o61trbm2muvzYc+9KFCc6yxxhqZNWtW/vznP2fOnDlJkgEDBmT27NlZc801s9FGG6Vfv35Zc801s+WWW2bQoEFpaGhIkowbNy477bRTkfEBAAAWq5aWZL/9kl//OmlvLzrN4lVXl+y+ezJkSNFJAAAAAAAAAAAAgJ5C8QoAAAAAAAAsgUqlUpLkIx/5SI4++uj84Ac/yOTJkzN9+vTcdttt+chHPpJyuZyOjo40NTWlUqnkscceS//+/VMulwtODwAAANBzzZkzJ5deemna+8hMtx0dHZkwYULWXXfdrLjiioXlGDRoUJ5++unce++9uf3229Pa2poHH3wwN998c1pbW/OnP/3p5ULh+UaNGpUkuemmmxSvAAAAfd5hhyVnntn3i1eampIjjyw6BQAAAAAAAAAAANCTlKr/+9dlAAAAAAAAQJ9WrVZTKpVefn300Ufzwx/+MJdccklmzJiRAQMG5Hvf+1722WefDBs2LEly6aWX5rDDDsu73/3uXHPNNQU/AQAAAEDP9Ze//CUPPPBAOjs7i47SpQYNGpRDDz00DQ0NhYw//7OsV5o5c2b69++f559/Pv/6178yd+7cPP7447nhhhsyffr0TJ8+Pffdd19Gjx6d22+/vZDcAAAA3WnzzZNbby06xeK17rrJPfcUnQIAAAAAAAAAAADoSRSvAAAAAAAAwBLisMMOyxFHHJGRI0e+6tjUqVPzs5/9LH/+85/z8MMPZ8iQIdloo42y9dZbZ9q0aTn//POTJP/617+y8sord3d0AAAAgF7hgQceyEUXXZT29vaio3S5+vr6jB49Oh/60IeKjpJKpZIkKZfLrzr2yoKWiRMnpq2tLQMHDsyoUaO6NSMAAEAR/vGPZNddk9bWopMsHi0tyR//mHz0o0UnAQAAAAAAAAAAAHoSxSsAAAAAAACwBPj5z3+eww8/PD/96U9z2GGHvTz5ZLVaTbVafXmSyrFjx+aiiy7KbbfdlgkTJrx8/c4775xDDz00O+ywQyH5AQAAAHq6SqWSk08+ObNnzy46ymJTX1+fgw8+OEOHDi06yqv87+dclUrlNYtZAAAA+rq99kouvjhpays6SddqbEw++MHkiiuKTgIAAAAAAAAAAAD0NIpXAAAAAAAAoI+bPHlyRo4cmU9+8pM54YQTstJKK73h+XPmzMm0adPy5JNPZtq0aRk+fHg23njjbkoLAAAA0Ds98MADufjiizNv3ryioyw25XI5m2yySXbccceio7xlnZ2dqaurKzoGAADAYjdjRjJqVPLii0Un6VqDBycPPZQsu2zRSQAAAAAAAAAAAICepr7oAAAAAAAAAMDitffee2fEiBHZb7/9FipdmThxYu6///5MmzYtq6++et73vvclSfr165fm5uaMGDGioMQAAAAAvc+4ceP6dOlKklQqldx5553Zfvvt09DQUHScRTJ37txcccUVefHFF3PQQQcVHQcAAGCxGzw4Offc5BOfSFpbi07TNfr3T848U+kKAAAAAAAAAAAA8NrKRQcAAAAAAAAAFp+f//znufHGG/OlL30p22yzTZLkxRdfzI9+9KNstNFG2X333fOFL3whY8aMyZ577pmnnnoqSVIqlYqMDQAAANCrTJ06NU8//XTRMbpFqVTKfffdV3SMt+S6667L17/+9aJjAAAAdJsdd0x23TVpbi46yTvX2Jhst12tSAYAAAAAAAAAAADgtSheAQAAAAAAgD7qmWeeyZFHHplPfvKTOfj/s3fv0XYVhL3vf3M9sjd5SggQEh4BYwQCBgkxPIRih1YlikIrOOoD5RZb9fZo67GOcU7voJ4xPBePj9bb9nDUc1F8tCJWUYeiqDwjEMCClwoND4EACcQYIGSHZK+917x/LAmFREzI2ntm7nw+Y2Sw1spac/4m/2VlZ37f+9602+2sWbMmf/u3f5u//uu/zoIFC/L+978/H/rQh7LXXnvlkksuycknn5zbbrut6ukAAAAAtbJixYp0u92qZ4yL4eHhLF++vOoZO2xwcDALFizIxo0b89BDD1U9BwAAYNxceGEyY0bSqPG/JC6KZNq05KKLql4CAAAAAAAAAAAA7M5q/OOSAAAAAAAAwPO54IILMjo6mhUrVuTf//3fkyQ33HBDPvGJT+Td7353Lr/88vz93/99PvGJT+Suu+7KH/zBH+S+++7Lt771rYqXAwAAANRHp9PJbbfdtseEV5Jkw4YNefjhhyvd0O12U5bl877n6d9/6UtfmlarlauvvnoclgEAAOweZsxIli/v/beupk1Lrr022XffqpcAAAAAAAAAAAAAuzPhFQAAAAAAAJig3ve+9+W9731vVq9eneOOOy7vfe9784UvfCHz5s3L5z//+cydOzdJMjw8nLlz5+ZjH/tYGo1GLrnkkmzatOl33rgSAAAAgOTBBx9MURRVzxhXIyMjW0O/VSjLMo1GY5v/72VZZnR0dOvzp2M48+bNy7x58/KjH/1oXHcCAABUbf785JprkunTq16y86ZMSX784+TII6teAgAAAAAAAAAAAOzuWlUPAAAAAAAAAPqvLMssWLAg//iP/5hTTjkln/zkJ/PZz342SXLppZcmSUZHR9NsNjNp0qQkybHHHps5c+Zk7ty5mTx5svAKAAAAwA5YvXp1Op1O1TPGVVmWeeCBByo7/80335ybb745Bx98cI444oi8+MUvzpNPPpnp06en2Wxufd/Tj2fNmpWjjz46y5cvr2oyAABAZY4+Orn22uTUU5Mnnkjq8KMA06cnV1yRLFlS9RIAAAAAAAAAAACgDoRXAAAAAAAAYAIqiiLdbjeNRiNnn312li5dmo997GN5+OGHc/TRRyd55saTZVmmKIrcfvvtWbduXY4//vg89dRT2Wuvvaq8BAAAAIBauP/++9Ptdn/n+xYtWpQ3v/nNW59/9KMf3eY9559//tbHl112WX7+85/v1Jbjjjsuy5Yte9a2iy+++Ldu+G2uvvrqXHPNNc/7nkcffXTr90rjbe3atfnzP//zJMmBBx6YkZGRvOxlL8vLX/7yTJ48OYcffniWLl2aTqeTWbNmZdasWXn5y1+eb33rW773AgAA9kiLFiUrViSvfGXy2GPJyEjVi7av1UqmTeuFYo46quo1AAAAAAAAAAAAQF0IrwAAAAAAAMAE1Wg0UpZlkmTevHn5/Oc/nxUrVmTevHlb3/P0zTFHR0dz+eWXZ3h4OKeffrqbTwIAAADsoDVr1lQ9IUkyc+bMvOY1r+nLsXYkJNPtdvPkk09m+vTpfTnnzjj11FPzJ3/yJxkeHs7KlStz880354YbbsgVV1yRJGm32+l0Otl3331zzDHHZJ999snatWuTJLfccktOPvnkcd8MAABQtQULkp//PHn723sRlqGhqhc925QpvUDM176WHHRQ1WsAAAAAAAAAAACAOhFeAQAAAAAAgAmsKIokyejoaJrNZpYuXZrkmeDK07//7W9/O5/97GezdOnSvP3tb69sLwAAAECdPPXUU9m8eXPVM1IURc4444xMmjQpnU4n7XZ7u++7++67c9FFF23z+v77759ly5Yl6X1v9Itf/OJ3nrPZbGb16tWVhFemTp2az33uc0mS1atXZ/LkyfnlL3+ZFStWZGhoKPfff3+uuuqqjIyMZMWKFdmwYcPWz/74xz8WXgEAAPZYBxyQ/PjHyZe/nLz//cmWLUmnU+2mVisZGEg+9ankPe9JfvNjDAAAAAAAAAAAAAA7THgFAAAAAAAA9gDNZvNZz4v/cKeSK664IhdccEG2bNmSr371q+M9DQAAAKC21qxZk3a7nS1btlS64+STT86BBx6Yxx9/PHfeeWdOOOGE7b5v06ZN2bRp0zavL168eOvjlStXZv369b/znMPDw3n44Ydz+OGHv/Dhu6AsyyTJnDlzkiTHHntsjj322CTJ5s2bMzg4mE2bNuXmm2/O0NBQ1q1bl+985zuZMmVKJXsBAAB2F0WRvPOdyWtek7zjHcmNNyZDQ9VsmTIlWbQo+ed/Tg4+uJoNAAAAAAAAAAAAQP0JrwAAAAAAAMAeqtvt5p577skHPvCBPP744/nMZz6TefPmVT0LAAAAoDbWr1+f0dHRSjcccMABOeWUU9LtdvOtb30rhx566E59ftq0aTnqqKO2Pr/hhht26HNlWebRRx/dqXP1038MCz+tLMuUZZnBwcEkyV577ZXf+73f2/r773znO8dtHwAAwO7ugAOSH/0o+cpXkg9/ONm0KXnyyfE597RpycBA8rGPJeed14vBAAAAAAAAAAAAALxQwisAAAAAAAAwQZRlmaIoMjo6mmaz+Tvf32g0MnPmzHzyk5/M5MmT86pXvWocVgIAAABMHJ1OJ2VZvqDPnn/++bt8/larlTPPPDPNZjM//elPs2rVqp0Or7ziFa/Y+l3SQw89lFWrVu3wZzudzk6da6wVRfGsIMvTj7vdbhqNRpLs8HdnAAAAe4KiSN7xjuRtb0uuuCL5H/8jueGGpNtNhof7e652O2k2k8WLk498JDnttN5zAAAAAAAAAAAAgF0lvAIAAAAAAAAVK8tusnFj0hlORjrJ6GjSbPXuOtKelEyZ+qwbRm7P0NBQRkZGMjg4mIGBgR0+96xZs7Js2bJdvQQAAACAPdLIyEi63W5l53/Na16TWbNm5ZFHHsmVV165059vt9tZvHjx1uc33HDDTn1+ZGRkp885ljqd5Be/SG65pczttxd54olkaCjZsqWRgYFkypRkxoxmjj46Oe64ZOHC3ldwAAAAe7pGI3nd63q/7r8/+Yd/SD73ud7vdbu9P1u9EFOm9I7d7Sbnnpv8p/+UzJ/ft9kAAAAAAAAAAAAASYRXAAAAAAAAYFyVZTdZ/+uUqx9M96EHUq76ZbJubZIiaRRJUfQel2WSsnf3kaKR7Dc7xSEvTmPuwSnmHJjM2DtFUeTWW2/Nt7/97Vx00UV50YtelLIsc8455+Tkk0/OEUcckenTp//mvOWz4i1PPPFEZsyYUcn/AwAAAICJotvtpizLF/TZiy66aJvXzj333B3+/Jw5c7JkyZKMjIzkm9/85gsKwBx77LHZa6+9kiTr16/PnXfeuVOfHx0d3elz9tO6dcl3vpMsX55cf33yy1+WGRgoU5aN570p8NM3/t28OTn00OSkk5JXvjJ54xuTffcdv/0AAAC7o3nzkk9+MrngguTOO5Of/eyZP3fdc08yMJA0m7/5sYbfePrHEbrd3p+1DjssOfHE3p+3Fi8WvgQAAAAAAAAAAADGlvAKAAAAAAAAjIPuw6vSveGalCv/rRdSKYpkeMuOH+DhVSkffjCjA5OS0W7SKLJl/pH5vz7197ny//u3zJ49O91uN3fccUf+6q/+KvPnz89ZZ52VP/qjP8oxxxzzrOjKk08+mdNPPz3dbjeXX355pk6dOgZXDAAAADDxNZvNFEXxguIrDz744C6de9q0aSmKIq1WK+973/u2+5558+bl/PPPz4033pgf/vCHz/q9oiiydOnSrc9XrFix09fRao3/j6OXZbJiRe8mwN/7Xu9mv89EVop0OsXzfTxJnhVlueuu3q+vfz15//uT005L/vN/To4//pkbBwMAAOyJWq3k6KN7v971rt5rIyO9GMujjyZPPdWLrJRlstdeyeBgst9+yZFHiqwAAAAAAAAAAAAA40t4BQAAAAAAAMZI2RlO+W+3ZfSnVyYbnkhGOr07jrzwIyZbnom1NP/t1vzTa07I0OmvyYte/6YMvmxxfnLVVfmXf/mXXH755bngggtyyy235AMf+EBe/epXp/2bO5usWbMm1113XZJk/fr1wisAAAAAL1C73U6j0cjo6GjVU3baEUcckb333jtJsmnTptx66607fYz2ON5Jd2go+ed/Tj7+8WTNmt4Nfrvd/h4/SS67LPnhD5PZs5OPfCT54z9Opkzp33kAAADq7D/GWAAAAAAAAAAAAAB2F8IrAAAAAAAA0Gflls0ZveoHKf91RVIkGR4ek/O0GkVajVb26mxOfnBZRq74Tl619OSccMEFed3rXpcvfOEL+d73vpc1a9bkwgsvzIknnpgkWbBgQR566KHceuutOfjgg8dkGwAAAMCeYNKkSWMeXpkxY0Y++MEPbn3+0Y9+NEmydu3a/OAHP9jm/fPnz8/8+fOT9KK7N910Ux555JFt3nfCCSdsffyzn/0snU5np7cNDAzs9Gd2Vln2git/9me9xxs3ju35ut1ehOXee5O//MvkQx9KLrywF2ApirE9NwAAAAAAAAAAAAAAAAA7T3gFAAAAAAAA+qh778qMfvOryZYtyejI+J14eEvv/NdflUm33Zw3vuWdWbBgQebOnZsLL7wwZ555Zr773e9myZIlGR4ezpw5czJnzpzx2wcAAAAwAe23334pKqpxPPbYY1mxYsU2rw8ODm4Nr2zYsGG77znooINy4IEHJklGRka2+57fpdlsbj3GWHnkkeScc5Kf/rQXQxlvT0de/vRPky99Kbn44mT27PHfAQAAAAAAAAAAAAAAAMBv16h6AAAAAAAAAEwE5ZbNGfnmVzN6yReSTUPjG135jzqd5InHMvrF/5mXPHh3/vt/+28577zzsnbt2lx66aVJkkmTJlWzDQAAAGCC2X///TMyUtH3QLvghBNO2Pr49ttvz9ALqJq0Wq0xC/uWZfJP/5QsWJBcdVU10ZX/aGiot2PBguSrX+3tAwAAAAAAAAAAAAAAAGD3UJSlf/YFAAAAAAAAu6J778qMfvOryZYt1QVXtqfdTiZPzcgbz8qSN52ZRx55JCtXrsw+++xT9TIAAACACeMzn/lMHn/88apnjLtGo5EPf/jDGRwc7OtxN2xIzjorWb68+uDK9kyenLzylcmllybTp1e9BgAAAAAAAAAAAAAAAIBG1QMAAAAAAACgzkav+0lGL/lCsmlo94quJEmnkzzxWFpfuyjvXLwoM2bMSKPhrwgBAAAA+unAAw+sekIlJk+e3Pfoyrp1ydKlydVX757RlSTZtCm55preznXrql4DAAAAAAAAAAAAAAAAgLsqAQAAAAAAwAtQlmVGfvTddK/7US9wsjsb6eS9h+ybd7/s8JRlWfUaAAAAgAnlkEMOSavVqnrGuJszZ05fj7d6dbJ4cXLvvcmWLX09dN9t2dLbuXhx8vDDVa8BAAAAAAAAAAAAAAAA2LMJrwAAAAAAAMBOKssyoz+4LOXNP939oyu/Mdhs5i+POTwz7rq96ikAAAAAE8rcuXPTaOxZP5bdbDYzb968vh1v3brkxBN78ZWafN2WTqcXXTnxxN5+AAAAAAAAAAAAAAAAAKqxZ/0LPwAAAAAAAOiD7jVXpLz1pvrcBfI32km6P7k8o7fdVPUUAAAAgAlj9uzZGRwcrHrGuDvqqKP6cpwNG5KTT+5FV0ZG+nLIcTM6mqxZ09u/YUPVawAAAAAAAAAAAAAAAAD2TMIrAAAAAAAAsBNGf3Z9utdflXSGq57ywox00v3eN9O9+86qlwAAAABMCEVR5MQTT0y73a56yrg59NBDM23atF0+Tlkmb31rct99tWscb9Xp9Pa/9a296wEAAAAAAAAAAAAAAABgfAmvAAAAAAAAwA4q169L9wffqe9dIJ820snov3wl5aahqpcAAAAATAiLFi1KuYdUNyZNmpSTTjqpL8e69NLk2muTLVv6crjKbNmSXHNN8vWvV70EAAAAAAAAAAAAAAAAYM8jvAIAAAAAAAA7oCy7Gbn0S8noSNVT+mOkk9HvuhMkAAAAQD8MDg5m4cKFKYqi6iljbnBwMIcccsguH2ft2uS885KhCdIG3rQpec97etcFAAAAAAAAAAAAAAAAwPgRXgEAAAAAAIAd0F1xXfLrXyVlWfWU/hgdTXnvynT//faqlwAAAABMCMcff3xarVbVM8ZUu93OiSeeuMuBmbJM3vWuZPPm/uzaXWze3LuuifIVIgAAAAAAAAAAAAAAAEAdCK8AAAAAAADA71CuX5fulZcnneGqp/RXp5PRy76WctNQ1UsAAAAAam/27NnZb7/9djlKsjtrNBpZtGjRLh/n0kuTa69NhifY123Dw8k11yRf/3rVSwAAAAAAAAAAAAAAAAD2HMIrAAAAAAAA8DzKsszIN76cjIxUPWVsjHQy+t1Lq14BAAAAMCGceeaZaTabVc8YE+12O8uWLcvg4OAuHeepp5LzzkuGJmgLeNOm5D3v6V0nAAAAAAAAAAAAAAAAAGNPeAUAAAAAAACeR/nAL5Nfr03KsuopY2N0NOU9d6Zcv67qJQAAAAC1N3PmzPz+7/9+2u121VP6qtFo5OCDD85RRx21y8e65JKk2+3DqN1Yt9u7TgAAAAAAAAAAAAAAAADGnvAKAAAAAAAAPI/u9Vclw8NVzxhb3TKjNy2vegUAAADAhHD88cdnn332SVEUVU/pm1arlTe/+c19uaaPfzzZuLEPo3ZjGzf2rhMAAAAAAAAAAAAAAACAsSe8AgAAAAAAAL9F+eSGlPfdXfWMsdcdTXnripSdTtVLAAAAAGqvKIq85S1vSbPZrHpKX7Tb7bzhDW/I1KlTd/lYN9+crFrVh1E1sGpV73oBAAAAAAAAAAAAAAAAGFvCKwAAAAAAAPBbdG+5vuoJ46q84+dVTwAAAACYEGbOnJlXv/rVabfbVU/ZJa1WK4ccckiOOuqovhzv059ONm/uy6F2e5s3964XAAAAAAAAAAAAAAAAgLElvAIAAAAAAADbUXZH071peTIyUvWU8TE8nNHlV1a9AgAAAGDCeMUrXpFFixbVNr7SbDYza9asnHXWWSmKYpeP99hjyWWXJd3urm+rg263d73r11e9BAAAAAAAAAAAAAAAAGBiE14BAAAAAACA7SjvWbnn3AXyaU88lvLR1VWvAAAAAJgQiqLIaaedlpe+9KW1i680Go3MmDEj55xzTt+2f+97SavVl0PVRqvVu24AAAAAAAAAAAAAAAAAxo7wCgAAAAAAAGxH9/57kuHhqmeMr7JMd9X9Va8AAAAAmDCKosgZZ5xRq/hKs9nMzJkzc+6552ZwcLBvx73++mTjxr4drhY2bkxuuKHqFQAAAAAAAAAAAAAAAAATW6vqAQAAAAAAALA7Kh/4ZZJyl45RLFqS1pvf+rzv6d5/T0YvvvD5DzRzVhpHvTzFIYel2HufZMrUpGgkTzyW7t13prv8ymRTH+5aOdJJueqXyZITd/1YAAAAACRJGo1GzjzzzHz/+9/Pz3/+83Q6naon/VatViv77rtvzjnnnAwMDPT12MuX9/VwOeec5ItffOZ5UTz/+9vt5F3vSk49NTnmmGT//ZNp05Jf/zq58cbk7/4uufba/m5Mkuuu6/8xAQAAAAAAAAAAAAAAAHiG8AoAAAAAAAA8R1mWya8eqXrGVo0jXpbmq1637W/M2i/NWfulsfCYjPy//0+y4fFdPlf50AO7fAwAAAAAnq0oipx22mnZd9998+Mf/zgjIyO976B2I61WKwsXLsyyZcvSbrf7euzR0eSuu/p6yJ02c2byuc9t+/oBByRnnNH7dd55yf/+3/097913966/2ezvcQEAAAAAAAAAAAAAAADoEV4BAAAAAACA53p8/ZgcduSif9jmtXLLUzv02XJ4S8p/uzXde1Ymw1tSvHRhmktOSpIU02ekeeprM/qdS3Z95IbHU450UrT6e3NNAAAAgD1dURR5xStekfnz5+cb3/hG1q1bl06nU/WstFqtDAwM5Mwzz8xhhx02JudYuTJpt5MtW8bk8DvlmmuSr32tF0RZsCD5m79J9tuv93uf/nTy1a8mT+3YV3Y7pN3uXf+RR/bvmAAAAAAAAAAAAAAAAAA8Q3gFAAAAAAAAnqNc/VBSNPp/3Afve2Gfu+/ujNy6Itk09Mxr965MMf1Fabx0YZKkOPDgvmxMu53y0TUp5vbpeAAAAAA8y8yZM3Peeeflpptuyk9+8pOMjIykLMtKtrRarSxcuDCvf/3rMzAwMGbn+dnPxuzQO2xoKDnllOS665557Sc/SR55JPnmN3vPp01Ljjoqufnm/p77Zz8TXgEAAAAAAAAAAAAAAAAYK8IrAAAAAAAA8Bzd1auS4eGqZ2xVrn5w+6//em2SXnil7NfebjflmocS4RUAAACAMVMURZYuXZqXvOQlueyyy7JmzZqMjo6OW4Bl0qRJGRwczJve9KYcdthhY36+O+5INm4c89M8r40bnx1dedrKldu+r9/n/cUv+ntMAAAAAAAAAAAAAAAAAJ4hvAIAAAAAAADPteGJJP2/yWX7/E9t89roDy5Ld8V27vj4uzSbabz0qK1Py5V9untjp5NsGurPsQAAAAB4XjNnzsy5556btWvX5sYbb8ztt9+eoijS6XT6fq5ms5kkOeSQQ3LSSSfl0EMPTVEUfT/P9mzYMC6neUHOPvuZx3fdldx5Z//PsTtfPwAAAAAAAAAAAAAAAEDdCa8AAAAAAADAc3WGq17w/BrNNM98e4p99k2SlGseTveGa/p2+HJ3v34AAACACWa//fbL6aefnte+9rW5/fbb89Of/jRDQ7047q5EWFqt1tbgypIlS7JkyZJMnz69L5t3xsaN437KHXL22cl/+S+9x8PDyXnnjc15hnSOAQAAAAAAAAAAAAAAAMaM8AoAAAAAAAA81y7czPL5jFz0D9u8Vj726507yMBgmme/O41D5/c+/+jqjHzlc8lIHzcPC68AAAAAVGFgYCDHHXdcFi9enLVr12b16tVZtWpVHnrooaxfvz6tVu/Hv7vdbsqyTLfbTVEUaTQaW//b6XQyderUzJkzJ/PmzcsBBxyQuXPnbg2wVGHLlspO/Vt98IPJpz6VNBrJ5s3JW9+aXHvt2Jxr8+axOS4AAAAAAAAAAAAAAAAAwisAAAAAAACwrWJsDls+eN+uHWDajLTedl6K/Q9IknTvvyejX/tCsqXPd24sxuh/AAAAAAA7pCiK7L///tl///3z8pe/PEkyOjqaX/3qV1m7dm2Gh4czMjKSkZGRNJvNtFqttFqt7LPPPpk9e3YmTZpU8RU82+Bg1Que7dOfTv7iL3qPH388OeOM5Oqrx+58u9v1AwAAAAAAAAAAAAAAAEwkwisAAAAAAADwXO3d68aUSZL9ZveiK9NflCTp3v6vGb3sa0l3tP/n2s1uzAkAAABA0mw2M3v27MyePbvqKTtt6tSqF/RMmpR8+cvJWWf1nj/wQHLaackdd4zteXeX6wcAAAAAAAAAAAAAAACYiIRXAAAAAAAA4LnGKLxSHHToti92R1M+vCpJ0vrAf03xoplJkpEv/s+UD9zb+9yB89J825+kGNyr95H77k73lutTzD34WYcqH7yvHytT7I7hGQAAAABqa8aM8TvX+ecnf/M3vcdf/GLy7nf3Hg8OJj/4QfJ7v9d7/thjyYc/nOy9d3LSSc98/q67kl/9qn97iiKZPr1/xwMAAAAAAAAAAAAAAADg2YRXAAAAAAAA4LleNLN3R8Sy7OthW+f+n9u8Vm5+KiMf/+vn/Vzx4gVboytJ0jj0JWkc+pJt3tf56Id2fWS7nWKqO0ECAAAA0D8LFybTpiVPPlndhv33fya6kvSCK1//+rbve9e7kosv7t95p05Njj66f8cDAAAAAAAAAAAAAAAA4NkaVQ8AAAAAAACA3U1j7sHJpIGqZ1SjKFLMObDqFQAAAABMIIsXJ91u1Suq0e32rh8AAAAAAAAAAAAAAACAsVGUZVlWPQIAAAAAAAB2J+WTT2TkM/89GR2pesr4azTT+q//d4pGs+olAAAAAEwQ3W4yZUqyeXPVS8bfwECyaVPSaFS9BAAAAAAAAAAAAAAAAGBi8s+3AAAAAAAA4DmKaTOSVqvqGdWYuY/oCgAAAAB91Wgkhx9e9YpqHH646AoAAAAAAAAAAAAAAADAWPJPuAAAAAAAAGA7iv0PqHpCJYqD5lU9AQAAAIAJ6JWvTIqi6hXjqyiSk0+uegUAAAAAAAAAAAAAAADAxCa8AgAAAAAAANtzyIv3vDtBtielcdChVa8AAAAAYAI66aRk6tSqV4yvqVOTE06oegUAAAAAAAAAAAAAAADAxCa8AgAAAAAAANvROGxB0p5U9YzxVXZTzHtx1SsAAAAAmIBOOy0ZGal6xfjqdJJly6peAQAAAAAAAAAAAAAAADCxCa8AAAAAAADAdhSHHJYMDlY9Y1wVBxyYYu99qp4BAAAAwAQ0fXpy9tlJs1n1kvHRbPaud8aMqpcAAAAAAAAAAAAAAAAATGzCKwAAAAAAALAdRVGkceKpSbtd9ZTxMWkgjZNeVfUKAAAAACawv/iLZGCg6hXjY2Cgd70AAAAAAAAAAAAAAAAAjC3hFQAAAAAAAPgtGouWJGVZ9Yzx0WymeMmRVa8AAAAAYAJ72cuS+fOrXjE+5s9PFi2qegUAAAAAAAAAAAAAAADAxCe8AgAAAAAAAL9FMbhXiiMXJcUE/2u1VjuNpSenaEzw6wQAAACgch/5SDJ1atUrxtbUqb3rBAAAAAAAAAAAAAAAAGDsuXMSAAAAAAAAPI/mCacmrWbVM8ZYmcbiE6oeAQAAAMAe4A//MJk0qeoVY2vSpN51AgAAAAAAAAAAAAAAADD2hFcAAAAAAADgeRSz56SY95KkOUHjK612imOPTzF1WtVLAAAAANgDDAwkX/xiMnly1UvGxuTJvesbGKh6CQAAAAAAAAAAAAAAAMCeQXgFAAAAAAAAfofmm85OWu2qZ4yNyZPTfPUbql4BAAAAwB7kjW9MTjtt4sVJBgaS17++d30AAAAAAAAAAAAAAAAAjI+iLMuy6hEAAAAAAACwu+ve8fOMXvbPSadT9ZT+abXTPOe9aRx4SNVLAAAAANjDrF+fzJ+fPPZY1Uv650UvSu69N5k5s+olAAAAAAAAAAAAAAAAAHuORtUDAAAAAAAAoA4aRy5KMW9+0mxWPaU/Wu0Uxy4VXQEAAACgEjNnJhdfnEyeXPWS/pg8OfnSl0RXAAAAAAAAAAAAAAAAAMab8AoAAAAAAADsoOab3pq02lXP6I/Jk9N89RuqXgEAAADAHuyNb0yWLUsGB6tesmsGB5PXv753PQAAAAAAAAAAAAAAAACML+EVAAAAAAAA2EHFlKlp/tE76h9faU9K663npmjX/DoAAAAAqL0vfjE58shkYKDqJS/MwEBv/5e+VPUSAAAAAAAAAAAAAAAAgD2T8AoAAAAAAADshMb8w9M4/S31ja+022n+8f+R4oADq14CAAAAAJk8ObnyymTevKRuneB2u7f7yit71wEAAAAAAAAAAAAAAADA+BNeAQAAAAAAgJ3UPHpxGn/wxvrFV1rtNP/wHWnMm1/1EgAAAADYasaMZPny5LDDkoGBqtfsmIGB5NBDk+uu6+0HAAAAAAAAAAAAAAAAoBrCKwAAAAAAAPACNJeclMayM+sTX2m30zz7XWm8dGHVSwAAAABgG7NmJStWJEcdlQwOVr3m+Q0OJgsXJjfdlOy7b9VrAAAAAAAAAAAAAAAAAPZswisAAAAAAADwAjWPeUWaZ76tF18piqrnbF+jkUwaSPPtf5rG/MOrXgMAAAAAv9WMGcl11yVvelMyeXLVa7Zv8uTk9NN7O2fMqHoNAAAAAAAAAAAAAAAAAEVZlmXVIwAAAAAAAKDOynVrM/KNLyXrf510hque84z2pBRzD0rzjLelmO4ukAAAAADUx/e/n7zjHcnQULJlS9VrkoGBXnTly19Oli2reg0AAAAAAAAAAAAAAAAATxNeAQAAAAAAgD4ou910b7g63auvSEZHkir/Gq7RSFqtNF5/RhqLlqQoiuq2AAAAAMAL9PjjyZ/9WfLd7yabNlW3Y/Lk5A1vSP7X/0r23ru6HQAAAAAAAAAAAAAAAABsS3gFAAAAAAAA+qhctzYjl34peezXSWd4/Ae0J6WYe1CaZ7wtxfQZ439+AAAAAOiz738/eec7k+Hh5Mknx++8U6cmAwPJxRcny5aN33kBAAAAAAAAAAAAAAAA2HHCKwAAAAAAANBnZbeb7m03pbv8ymTjk0mnk2QM/1quaCTNZrLPvmme8uoUR7wsRVGM3fkAAAAAYJx1OslllyUf/3hyxx295yMj/T9Pq5W028mRRyYf+Ujy5jf3ngMAAAAAAAAAAAAAAACwexJeAQAAAAAAgDFSlmXKhx5I9/qrU959Z1Kkv3eDbE9Kym6KhcekecKpKfY/oH/HBgAAAIDd1B13JH/3d8lXvtILpQwNJd3uCz9eo5FMmdL76u7tb08++MFeeAUAAAAAAAAAAAAAAACA3Z/wCgAAAAAAAIyDcmhjuv96Y7q33ZI8/uuk1U7KMukM7/hBJk3q/Xd0NNln3zQWH5/GoiUpBgbHZjQAAAAA7MaefDL54Q+TFSuSa69NfvGL3lduzWaycWPv8XMVRTJ1au8rtqJIFi5MTjklWbo0ee1rk2nTxv86AAAAAAAAAAAAAAAAAHjhhFcAAAAAAABgnJWjI8naR1KueSjdVfelfPD+5InHk+5o726QjUbS7fbu/NhsJXvvk+LgQ9M4aF6KAw5MZu2XotGo+jIAAAAAYLdSlskDDyS33JLceWeyYUMyNJQ89VSy117JlCnJ9OnJEUckixcn8+b1voIDAAAAAAAAAAAAAAAAoL6EVwAAAAAAAGA3UnZHk9HRpNkSVwEAAAAAAAAAAAAAAAAAAAAAAHgewisAAAAAAAAAAAAAAAAAAAAAAAAAAAAAAABA7TSqHgAAAAAAAAAAAAAAAAAAAAAAAAAAAAAAAACws4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OD/b+8OSAAAAAAE/X/djkCPC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TlXjWV0TgEQz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4458080" y="1310082"/>
            <a:ext cx="3066289" cy="3732453"/>
            <a:chOff x="4419980" y="1363422"/>
            <a:chExt cx="3066289" cy="3732453"/>
          </a:xfrm>
        </p:grpSpPr>
        <p:pic>
          <p:nvPicPr>
            <p:cNvPr id="9" name="Picture 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419980" y="1363422"/>
              <a:ext cx="3066289" cy="373245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643181" y="1595094"/>
              <a:ext cx="449009" cy="11750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965251" y="1584512"/>
              <a:ext cx="468059" cy="128083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671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9C41F-6CB5-2142-9A5C-C52CFCF2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prime contract knowledge ecosystem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D0053-4C9C-EB46-934F-69E3E118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defRPr/>
            </a:pPr>
            <a:endParaRPr lang="en-US" altLang="zh-CN" b="1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US" altLang="zh-CN" dirty="0" smtClean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5CCF9-DB56-4348-8F4E-5BDDFF9700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Then, we can </a:t>
            </a:r>
            <a:r>
              <a:rPr lang="en-US" i="1" dirty="0">
                <a:solidFill>
                  <a:schemeClr val="accent6"/>
                </a:solidFill>
              </a:rPr>
              <a:t>simulate</a:t>
            </a:r>
            <a:r>
              <a:rPr lang="en-US" dirty="0"/>
              <a:t> operational changes within a policy document </a:t>
            </a:r>
          </a:p>
        </p:txBody>
      </p:sp>
      <p:sp>
        <p:nvSpPr>
          <p:cNvPr id="5" name="AutoShape 2" descr="data:image/png;base64,iVBORw0KGgoAAAANSUhEUgAAGV4AABDuCAYAAAACfdabAAAAOXRFWHRTb2Z0d2FyZQBNYXRwbG90bGliIHZlcnNpb24zLjQuMywgaHR0cHM6Ly9tYXRwbG90bGliLm9yZy/MnkTPAAAACXBIWXMAAAsTAAALEwEAmpwYAAEAAElEQVR4nOzdsWobURBA0bcmgm1UqVWj//8oN2q3crOg4qULwQJHCrHNDeeUMzDMH9xlzjkHAAAAAAAAAAAAAAAAAAAAAAAAAAAAAAAAQMjLdz8AAAAAAAAAAAAAAAAAAAAAAAAAAAAAAAAA8CzhFQAAAAAAAAAAAAAAAAAAAAAAAAAAAAAAACBHeAUAAAAAAAAAAAAAAAAAAAAAAAAAAAAAAADIEV4BAAAAAAAAAAAAAAAAAAAAAAAAAAAAAAAAcoRXAAAAAAAAAAAAAAAAAAAAAAAAAAAAAAAAgBzhFQAAAAAAAAAAAAAAAAAAAAAAAAAAAAAAACBHeAUAAAAAAAAAAAAAAAAAAAAAAAAAAAAAAADIEV4BAAAAAAAAAAAAAAAAAAAAAAAAAAAAAAAAcoRXAAAAAAAAAAAAAAAAAAAAAAAAAAAAAAAAgBzhFQAAAAAAAAAAAAAAAAAAAAAAAAAAAAAAACBHeAUAAAAAAAAAAAAAAAAAAAAAAAAAAAAAAADI+fHdDwAAAAAAAAAAAAAAAAAAAAAAAAAAAAAAAAD/v9vtNq7X69j3/W63rus4n8/jcDg8fG+Zc85/+SAAAAAAAAAAAAAAAAAAAAAAAAAAAAAAAADAe6+vr+N4PI7T6TSWZfk1n3OObdvG29vbuFwuD997+YwnAQAAAAAAAAAAAAAAAAAAAAAAAAAAAAAAAH637/tddGWMMZZlGafTaez7/tQ94RUAAAAAAAAAAAAAAAAAAAAAAAAAAAAAAADgS7yPrvxp/hHhFQAAAAAAAAAAAAAAAAAAAAAAAAAAAAAAACBHeAUAAAAAAAAAAAAAAAAAAAAAAAAAAAAAAADIEV4BAAAAAAAAAAAAAAAAAAAAAAAAAAAAAAAAvsSc86n5R4RXAAAAAAAAAAAAAAAAAAAAAAAAAAAAAAAAgE+3ruvYtu0usjLnHNu2jXVdn7q3zL/JtQAAAAAAAAAAAAAAAAAAAAAAAAAAAAAAAAA84Xa7jev1OvZ9v9ut6zrO5/M4HA4P3xNeAQAAAAAAAAAAAAAAAAAAAAAAAAAAAAAAAHJevvsBAAAAAAAAAAAAAAAAAAAAAAAAAAAAAAAAgGcJ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P9m77zA7CwLt//c5M5NMJpOEFAgEEiGRKoRIixDpgZel/CgC4qqLZVVQUWTFtqvu2hBEVkRFXhWxgCIugqAUAekIAaQElFADIUAo6dPnPL8/5iXZSEudJ5P5fK5rrpzylO/5Z8LFlZkbgD7H8AoAAAAAAAAAAAAAAAAAAAAAAAAAAAAAAADQ5xheAQAAAAAAAAAAAAAAAAAAAAAAAAAAAAAAAPocwysAAAAAAAAAAAAAAAAAAAAAAAAAAAAAAABAn2N4BQAAAAAAAAAAAAAAAAAAAAAAAAAAAAAAAOhzDK8AAAAAAAAAAAAAAAAAAAAAAAAAAAAAAAAAfY7hFQAAAAAAAAAAAAAAAAAAAAAAAAAAAAAAAKDPMbwCAAAAAAAAAAAAAAAAAAAAAAAAAAAAAAAA9DmGVwAAAAAAAAAAAAAAAAAAAAAAAAAAAAAAAIA+x/AKAAAAAAAAAAAAAAAAAAAAAAAAAAAAAAAA0OcYXgEAAAAAAAAAAAAAAAAAAAAAAAAAAAAAAAD6HMMrAAAAAAAAAAAAAAAAAAAAAAAAAAAAAAAAQJ9jeAUAAAAAAAAAAAAAAAAAAAAAAAAAAAAAAADocwyvAAAAAAAAAAAAAAAAAAAAAAAAAAAAAAAAAH2O4RUAAAAAAAAAAAAAAAAAAAAAAAAAAAAAAACgzzG8AgAAAAAAAAAAAAAAAAAAAAAAAAAAAAAAAPQ5hlcAAAAAAAAAAAAAAAAAAAAAAAAAAAAAAACAPsfwCgAAAAAAAAAAAAAAAAAAAAAAAAAAAAAAANDnGF4BAAAAAAAAAAAAAAAAAAAAAAAAAAAAAAAA+hzDKwAAAAAAAAAAAAAAAAAAAAAAAAAAAAAAAECfY3gFAAAAAAAAAAAAAAAAAAAAAAAAAAAAAAAA6HMMrwAAAAAAAAAAAAAAAAAAAAAAAAAAAAAAAAB9juEVAAAAAAAAAAAAAAAAAAAAAAAAAAAAAAAAoM8xvAIAAAAAAAAAAAAAAAAAAAAAAAAAAAAAAAD0OYZXAAAAAAAAAAAAAAAAAAAAAAAAAAAAAAAAgD7H8AoAAAAAAAAAAAAAAAAAAAAAAAAAAAAAAADQ5xheAQAAAAAAAAAAAAAAAAAAAAAAAAAAAAAAAPqc+rIDAAAAAAAAAAAAAAAAAIC1V3d3MmNGMn16smhR0taWtLcnDQ1JY2MyaFCyxRbJdtslAweWXQsAAAAAAAAAAAAA9CeGVwAAAAAAAAAAAAAAAACAJElR9IysTJuW3HprcvPNPc8bGpJKJanVer66u5Nqteerrq7n3La2ZNy4ZPLkZI89kh13TN761qXvAwAAAAAAAAAAAACsbpWiKIqyIwAAAAAAAAAAAAAAAACA8rS0JL/6VXLqqcnTT/cMqixatPLXGzQoqa9PBg5MPvnJ5MMfTjbYYPX1AgAAAAAAAAAAAAAkhlcAAAAAAAAAAAAAAAAAoN+aMSP5zneSn/88qVRWbWzltQwalBRFcsAByac/ney2W8+9AAAAAAAAAAAAAABWleEVAAAAAAAAAAAAAAAAAOhnHn88ef/7kzvuSLq6ks7ONX/PSiVpako22ij52c96BlgAAAAAAAAAAAAAAFZFtewAAAAAAAAAAAAAAAAAAKB31GrJ97+fbLttcvPNSWtr74yuJElRJIsXJ488kkydmnz84z33BwAAAAAAAAAAAABYWZWiKIqyIwAAAAAAAAAAAAAAAACANeuJJ5JjjkmmT+8ZQCnboEHJiBHJb36T7LZb2TUAAAAAAAAAAAAAQF9ULTsAAAAAAAAAAAAAAAAAAFhziiI5++zkLW9J7rxz7RhdSZLW1uTpp5OpU5MTTkg6OsouAgAAAAAAAAAAAAD6mkpRFEXZEQAAAAAAAAAAAAAAAADA6lcUySc+kZx7btLSUnbNaxs0KNlxx+TKK5PBg8uuAQAAAAAAAAAAAAD6CsMrAAAAAAAAAAAAAAAAALAO6u5Ojj02+d3v1u7RlZc1NiZbbplcf32y3npl1wAAAAAAAAAAAAAAfYHhFQAAAAAAAAAAAAAAAABYxxRF8p73JJdc0jdGV142YECyxRbJbbclzc1l1wAAAAAAAAAAAAAAa7tq2QEAAAAAAAAAAAAAAAAAwOpTFMnHP973RleSpKMjeeSRZL/9kra2smsAAAAAAAAAAAAAgLWd4RUAAAAAAAAAAAAAAAAAWIecdVZy3nl9b3TlZW1tyb33Ju99b9klAAAAAAAAAAAAAMDarlIURVF2BAAAAAAAAAAAAAAAAACw6h55JJk4MWltLbtk1TU1JRdckBx6aNklAAAAAAAAAAAAAMDayvAKAAAAAAAAAAAAAAAAAKwDarVk552Te+7pebwuWG+9njGZkSPLLgEAAAAAAAAAAAAA1kbVsgMAAAAAAAAAAAAAAAAAgFV35pnJQw+tO6MrSdLSknz4w2VXAAAAAAAAAAAAAABrq0pRFEXZEQAAAAAAAAAAAAAAAADAynvkkWTixKS1teyS1a+pKbngguTQQ8suAQAAAAAAAAAAAADWNoZXAAAAAAAAAAAAAAAAAKCPe9vbkmnTklqt7JI1Y731klmzksGDyy4BAAAAAAAAAAAAANYm1bIDAAAAAAAAAAAAAAAAAICVd889yf33r7ujK0nS2Zmcf37ZFQAAAAAAAAAAAADA2sbwCgAAAAAAAAAAAAAAAAD0YWeckbS3l12xZi1enJx2WlIUZZcAAAAAAAAAAAAAAGsTwysAAAAAAAAAAAAAAAAA0EfNn59cdFHS3V12yZr37LPJX/5SdgUAAAAAAAAAAAAAsDYxvAIAAAAAAAAAAAAAAAAAfdTPfpZU+8lPCra0JKefXnYFAAAAAAAAAAAAALA2qRRFUZQdAQAAAAAAAAAAAAAAAACsmKJIxo1LZs0qu6T3NDYmTz6ZrL9+2SUAAAAAAAAAAAAAwNqgWnYAAAAAAAAAAAAAAAAAALDi7rwzmTev7IreVakkv/lN2RUAAAAAAAAAAAAAwNrC8AoAAAAAAAAAAAAAAAAA9EF33JF0d5dd0btaW5M//7nsCgAAAAAAAAAAAABgbWF4BQAAAAAAAAAAAAAAAAD6oJtu6hkiWVHHHpsUxdKv5bHddsl//3dy883J4sVLz3388dc+Z+TI5NRTkwcfTFpakoULk2nTkk98IqmvX/Hul91xx8qfCwAAAAAAAAAAAACsW1bhnyYDAAAAAAAAAAAAAAAAAGW5/fbeu9c++yQnnrj8x2+2Wc8wzMYbL/v6Tjv1fB1ySHLggUln54q3PPNMz/jL4MErfi4AAAAAAAAAAAAAsG6plh0AAAAAAAAAAAAAAAAAAKyY1tZk1qzeu9+8eckVVyRf/Wpy9tlvfPzZZy8dXfnrX5NDD02OOip5+OGe16ZOTb7whZVraWpK7r135c4FAAAAAAAAAAAAANYthlcAAAAAAAAAAAAAAAAAoI+5996eAZLe8rOfJQcemHzpS8ntt7/+sU1NPcMqLzvppOT3v09++9vky19e+vrHP57U1a14S0dHcuedK34eAAAAAAAAAAAAALDuMbwCAAAAAAAAAAAAAAAAAH3M/fcnXV1lV7y6oUOXHVRZvHjp40WLlj4eNSqZOHHFr9/W9sbjLwAAAAAAAAAAAABA/2B4BQAAAAAAAAAAAAAAAAD6mIUL197hlTlzkhdeWPr83/4tGTEiGT06OeGEZY/ddNOVu8e8eStbBwAAAAAAAAAAAACsSwyvAAAAAAAAAAAAAAAAAEAf09q69g6v1GrJ17++9Pk735m8+GLy7LPJfvste2xj48rdY/Hile8DAAAAAAAAAAAAANYdhlcAAAAAAAAAAAAAAAAAoI9pa+sZOFlbfec7ycc/njz33LKvX3zxsqMpc+eu3PXb2lY6DQAAAAAAAAAAAABYh9SXHQAAAAAAAAAAAAAAAAAArJiGhrIL3tj3v5/84AfJFlskgwcnjz2WNDcnTz219Jh77125a/eFzw8AAAAAAAAAAAAArHmGVwAAAAAAAAAAAAAAAACgjxk0qGd8pLOz7JLXVxTJQw8tfX7aaUsf33Zb8swzK3fdpqZV6wIAAAAAAAAAAAAA1g2GVwAAAAAAAAAAAAAAAACgjxk0KKmrW73DK1/+cvKf/9nz+Lzzkve/f+l7Y8cmO+zQ8/jlP5OeAZRDD+15/MILyS239Dx++9uTL34xufji5LHHkhEjkmOOSQ47rOf97u7k859f+VbDKwAAAAAAAAAAAABAYngFAAAAAAAAAAAAAAAAAPqc8eOTgQOTtrbeud8++/SMsfyjDTZILrmk5/H11yd7793zuK4u2X//nq9/1NWVHH98csMNK9dSV5dst93KnQsAAAAAAAAAAAAArFsMrwAAAAAAAAAAAAAAAABAH7Pjjr03urIyHn88+cUvksmTkw037BmJeeaZ5LrrkjPOSB54YOWvPXhwsvPOq68VAAAAAAAAAAAAAOi7KkVRFGVHAAAAAAAAAAAAAAAAAAArZuTI5KWXyq7ofQMHJo89lowZU3YJAAAAAAAAAAAAAFC2atkBAAAAAAAAAAAAAAAAAMCK2377sgvK0dhodAUAAAAAAAAAAAAA6GF4BQAAAAAAAAAAAAAAAAD6oD33TOrry67off11cAYAAAAAAAAAAAAAeCXDKwAAAAAAAAAAAAAAAADQB+28c9LUVHZF76qr6xmcAQAAAAAAAAAAAABIDK8AAAAAAAAAAAAAAAAAQJ+0xx5JZ2fZFb1r4MDksMPKrgAAAAAAAAAAAAAA1haGVwAAAAAAAAAAAAAAAACgD2puTt7znqS+vuyS3rPppskOO5RdAQAAAAAAAAAAAACsLQyvAAAAAAAAAAAAAAAAAEAfdeKJSUND2RW9o7k5+exny64AAAAAAAAAAAAAANYmlaIoirIjAAAAAAAAAAAAAAAAAICVs9NOyV13lV2x5jU3J88/nzQ2ll0CAAAAAAAAAAAAAKwtqmUHAAAAAAAAAAAAAAAAAAAr73OfS4YMKbtizWpoSD74QaMrAAAAAAAAAAAAAMCyKkVRFGVHAAAAAAAAAAAAAAAAAAArp7MzGT06mTu37JI1Z9Cg5P77kwkTyi4BAAAAAAAAAAAAANYm1bIDAAAAAAAAAAAAAAAAAICV19CQnHNO0tRUdsmaMWhQ8q//anQFAAAAAAAAAAAAAHilSlEURdkRAAAAAAAAAAAAAAAAAMCqOfjg5E9/Sjo6yi5ZvTbZJJkxo2eABQAAAAAAAAAAAADgfzO8AgAAAAAAAAAAAAAAAADrgOefT9785mTBgrJLVp9Bg5Jrr0123bXsEgAAAAAAAAAAAABgbVQtOwAAAAAAAAAAAAAAAAAAWHXrr5/8+MdJU1PZJavHoEHJv/6r0RUAAAAAAAAAAAAA4LVViqIoyo4AAAAAAAAAAAAAAAAAAFaPgw9O/vSnpKOj7JKVV6kkG2+czJjRM8ACAAAAAAAAAAAAAPBqqmUHAAAAAAAAAAAAAAAAAACrzy9+kYwdmzQ0lF2y8oYMSa680ugKAAAAAAAAAAAAAPD6DK8AAAAAAAAAAAAAAAAAwDpk+PDk5puT9ddP6urKrllxgwcn11yTvOUtZZcAAAAAAAAAAAAAAGs7wysAAAAAAAAAAAAAAAAAsI7ZcMPk1lt7xlfq68uuWX6DByd/+EOy885llwAAAAAAAAAAAAAAfUGlKIqi7AgAAAAAAAAAAAAAAAAAYPV75plkypRk1qyks7PsmtdWqSRDhiR/+lOyyy5l1wAAAAAAAAAAAAAAfUW17AAAAAAAAAAAAAAAAAAAYM3YaKPkzjuTSZOSwYPLrnl1gwYlG26Y3Hqr0RUAAAAAAAAAAAAAYMUYXgEAAAAAAAAAAAAAAACAddiIEclf/pJ87WtJU1NSV1d20VKDBiXHHps88kjylreUXQMAAAAAAAAAAAAA9DWVoiiKsiMAAAAAAAAAAAAAAAAAgDXv0UeTd74z+fvfk8WLy+sYNChZb73kwguT3XcvrwMAAAAAAAAAAAAA6NuqZQcAAAAAAAAAAAAAAAAAAL1jwoTkjjuSr30taWpKGht79/51dT2jK//yL8nDDxtdAQAAAAAAAAAAAABWTaUoiqLsCAAAAAAAAAAAAAAAAACgd82enfzwh8n3vpd0dhZZtKiyxu41eHBSqyXvelfyqU8l2267xm4FAAAAAAAAAAAAAPQjhlcAAAAAAAAAAAAAAAAAoB/71re+k0sv7c7f/vb/ZdGizVKr1aera9WvW6kkTU3J+usnJ5+cvPe9yZAhq35dAAAAAAAAAAAAAICXGV4BAAAAAAAAAAAAAAAAgH7qnHPOyfHHH58kWW+99TJ37ugcdthFmTNn29x9d0c6OookHanVmpLUveZ1KpWkuTmp1ZKurmTrrZO3vz05+uiePyuV3vk8AAAAAAAAAAAAAED/YngFAAAAAAAAAAAAAAAAAPqhGTNmZOrUqRk2bFi+8Y1vpFqt5tRTT828efNy/PHH56Mf/ViGDdsm8+e/OcnOaWzcOxtttEUGDx6V9vakoSFpbEwGD0623z7Zdddkxx2TzTdPqtWyPx0AAAAAAAAAAAAA0B/Ulx0AAAAAAAAAAAAAAAAAAPS+P/3pT1mwYEG+9a1v5ZBDDkmSDBs2LHvssUfOPvvsvOc9784JJ5yQpqamXHTRRfnqV9+erq5Ncvvtf09TU1PJ9QAAAAAAAAAAAAAAhlcAAAAAAAAAAAAAAAAAoF+64YYbMmHChEyaNGnJa7VaLY2NjZk4cWLOPffcNDQ0pLu7O1/60pfy3HPP5Ze//GUuv/zyHH300eWFAwAAAAAAAAAAAAD8P9WyAwAAAAAAAAAAAAAAAACA3jd//vxUq9WMGzduyWuzZs1KW1tbjjzyyDQ0NKRWq6VSqaSuri5ve9vb0tLSks7OzhKrAQAAAAAAAAAAAACWMrwCAAAAAAAAAAAAAAAAAP1Md3d3JkyYkEceeSTTp09PknR0dOS3v/1tkmSzzTZLklSr1VQqlSXnJMnmm29eQjEAAAAAAAAAAAAAwCsZXgEAAAAAAAAAAAAAAACAfqauri4HHnhg5s+fnxNPPDGnnHJKjjnmmPzhD3/IpEmTlgywJFkyvHLdddelsbExO+ywQ1nZAAAAAAAAAAAAAADLqC87AAAAAAAAAAAAAAAAAADofVOnTs1nPvOZfO9738ttt92W+vr6fOITn8h2222XE088Mbvttlv222+/dHV15ayzzsrFF1+c/fffP/X1fjQRAAAAAAAAAAAAAFg7VIqiKMqOAAAAAAAAAAAAAAAAAAB639y5c3PjjTfmiSeeyJQpU7LDDjtkzpw5mTp1ah588ME0NDRko402ypNPPpnNNtss55xzTqZOnVp2NgAAAAAAAAAAAABAEsMrAAAAAAAAAAAAAAAAAMA/uPrqq/PVr341t912W2q1WvbZZ5989rOfzX777Vd2GgAAAAAAAAAAAADAEoZXAAAAAAAAAAAAAAAAAIAliqJIpVJJksydOzcvvfRSRowYkeHDh5dcBgAAAAAAAAAAAACwLMMrAAAAAAAAAAAAAAAAANBPPfnkk3n00UczevTobLLJJmlubk61Wi07CwAAAAAAAAAAAABgudSXHQAAAAAAAAAAAAAAAMDKKYoiCxbMyjPP3JWnn74jc+c+ls7OlnR2tqQoijQ0DEpDw+AMHbpxNt54csaM2THDh09IpVIpOx2Akt1yyy0544wz8te//jVPPPHEkte32mqrTJ48OYceemh23333jBw5Ml1dXamv9+OIAAAAAAAAAAAAAMDap1IURVF2BAAAAAAAAAAAAAAAAG+sKGp5/PE/57HHrsnMmTdkzpzpqdW6UlfXkPb2RUlqr3FmJQMGNKcoaimKWkaN2jpvetPu2XTTvbP55gemrq6hNz8GACW78sorc/zxx2fmzJnZc88909zcnAceeGCZAZYkmTp1ar7zne9km222SVEUhrsAAAAAAAAAAAAAgLWO4RUAAAAAAAAAAAAAAIC1XGvr3Pz1r+fmttu+nY6OhenoaMlrj6wsr54xlmq1Ljvv/PHsvPPxGTJkzOrIBWAtt9NOO2XWrFm59NJLs8UWW2Tw4MGZMWNGPvnJT+buu+/OySefnNtvvz1XX311hg8fniuuuCLbb7992dkAAAAAAAAAAAAAAK9geAUAAAAAAAAAAAAAAGAtNXv2Xbnttm/n73//XSqVajo7W9bIferqBiapZLPN9s5uu52cTTfdK5VKZY3cC4ByPfDAA5k4cWK++tWv5gtf+MIy782ePTs77bRTfv7zn2fq1Kk555xz8rGPfSx77LFHrrrqqjQ0NJRUDQAAAAAAAAAAAADw6urLDgAAAAAAAAAAAAAAAGBZixY9l0suOTZPPnlTurraUhS1NXq/7u72JMkjj1yRJ5+8KSNGbJ4jj7wwI0duvkbvC0Dvu+uuu1JfX59tttkmSdLV1ZVqtbrka/To0fne976XqVOn5iMf+UgWLlyYz3zmM5k+fXre+ta3llwPAAAAAAAAAAAAALCsatkBAAAAAAAAAAAAAAAA9CiKIvfff0HOOmvzPP74densbFnjoyv/qKNjUZ577t788Ifb59Zbv93r9wdgzVq8eHE6OzvT1taWJKmrq1vy3uzZs7No0aKMHDlyyWuTJ0/O0KFDc/XVV/d6KwAAAAAAAAAAAADAGzG8AgAAAAAAAAAAAAAAsBZYtOi5nH/+P+Wyyz6cjo6FqdU6S2spilq6ulpz/fVfzv/9vzvlpZceKa0FgNVrl112yahRo/LNb34zd911VyqVypL3fvWrX+XRRx/N/vvvv+S1oijS0NCQatWPIwIAAAAAAAAAAAAAa5/6sgMAAAAAAAAAAAAAAAD6uxkzLs/FF787nZ2tpQ6u/KPOzsV57rl7c/bZE7P//t/OzjsfX3YSAKtoxx13zJQpU3LppZfmAx/4QPbdd99svPHGueyyy3LLLbdkypQp2XvvvZcc//jjj2fevHnZcccdS6wGAAAAAAAAAAAAAHh1laIoirIjAAAAAAAAAAAAAAAA+qt77jkvf/jDR9PV1Vp2yutqaGjKrrv+W/ba679SqVTKzgFgFSxcuDAnnXRSfvrTn6ZWqyVJqtVq3vzmN+d3v/tdtt566yXHvuc978m1116bRx55JIMHDy4rGQAAAAAAAAAAAADgVRleAQAAAAAAAAAAAAAAKMntt3831177+XR2tpSdslwaGpoyadIH8k//9F3jKwB9VK1WS7VazYIFC3L33Xdn2rRpefHFF7PLLrtkzz33zMiRI5ccM23atEyePDnHHXdcfvCDH5SdDgAAAAAAAAAAAADwCoZXAAAAAAAAAAAAAAAASnDXXT/KVVed2GdGV17W0DA4O+98fPbb71tlpwCwBnR2dqahoSFJz0jLvffem1GjRmXs2LEllwEAAAAAAAAAAAAAvJLhFQAAAAAAAAAAAAAAgF72wAO/ySWXvC9dXa1lp6yUhoam7L77f2T33T9fdgoAK2DOnDnp6urKmDFjUhRFiqJId3f3kqEVAAAAAAAAAAAAAIC+xvAKAAAAAAAAAAAAAABAL3r++b/lRz/aKZ2dLWWnrJL6+qYcc8zvMmHC/mWnALAcWltb8+lPfzozZ87M5Zdfvsx7zzzzTO6555688MILGTNmTLbeeuuMGTMmSVIURSqVShnJAAAAAAAAAAAAAABvqFp2AAAAAAAAAAAAAAAAQH9Rq3XloouOSmdna9kpq6yrqyUXX/zutLcvKDsFgOUwbdq0/PrXv87WW2+95LXFixfnm9/8ZsaNG5cjjjgiH/nIR/Iv//Iv+bd/+7fcd999SWJ0BQAAAAAAAAAAAABYqxleAQAAAAAAAAAAAAAA6CU333xq5s17PElRdspq0d6+KH/848fLzgBgOVxxxRVpamrKwQcfnCSp1Wo566yz8oUvfCEbbLBBdt111xxxxBHZeOONc+GFF2afffbJrbfeWnI1AAAAAAAAAAAAAMDrM7wCAAAAAAAAAAAAAADQC55//sHcdNPX09nZUnbKatPd3Za//e1/8uijV5edAsAbuP322zN+/PiMHz8+SXLPPffkJz/5SXbeeedcddVVue6663LGGWfkRz/6UT75yU/mpZdeyo9//OPUarWSywEAAAAAAAAAAAAAXpvhFQAAAAAAAAAAAAAAgDWsVuvKRRcdla6utrJTVrvOzpZcfPG709Y2v+wUAF5HrVZLrVbLqFGjkiQPPPBAHn300XzrW9/KtttumyTZYIMNsv322+e///u/M3Xq1FxzzTV59NFHy8wGAAAAAAAAAAAAAHhdhlcAAAAAAAAAAAAAAADWsLvv/knmzZuZpCg7ZY1ob1+U66//ctkZALyGWq2W3XbbLffee2/q6urS3d2djo6OJMl22223zLHd3d1Jku233z5z5sxJY2Njr/cCAAAAAAAAAAAAACwvwysAAAAAAAAAAAAAAABrUFEUueWWb6azc3HZKWtMd3db7r77J+nsbC07BYBXUa1Ws88++2TRokX57Gc/m7q6umy33XYZOnRobr/99iQ9gytdXV2pq6tLV1dX5s6dm4EDB2bs2LEl1wMAAAAAAAAAAAAAvDbDKwAAAAAAAAAAAAAAAGvQU0/dksWLny87Y42rVJIHHvhN2RkAvIbddtstH/7wh3PmmWfm6KOPzj333JPRo0fn9NNPz/z581NXV5f6+vokybXXXptLLrkk++yzT8nVAAAAAAAAAAAAAACvr1IURVF2BAAAAAAAAAAAAAAAwLrqV786NDNmXJZk3f8RjlGjts7HPvZg2RkAvIZ58+blIx/5SC666KJssMEG6e7uzosvvpgRI0Zk//33z7bbbpsXXnghP/3pT7P++uvnu9/9bg444ICyswEAAAAAAAAAAAAAXpPhFQAAAAAAAAAAAAAAgDVk0aLn8p3vbJru7rayU3pFQ8PgvO9912fMmJ3KTgHgHxRFkUqlkiT53e9+l/POOy8PPfRQnn/++cydO3eZY7fYYot873vfy9SpU8tIBQAAAAAAAAAAAABYboZXAAAAAAAAAAAAAAAA1pAbbvhKbr75lHR19Y/hlUqlmm22OTpHHvmrslMAeAOzZ8/OQw89lCeeeCJz585NrVZLURTZcMMN8853vjMDBgwoOxEAAAAAAAAAAAAA4A3Vlx0AAAAAAAAAAAAAAACwrrr33l/0m9GVJCmKWh566NIURZFKpVJ2DgCvY8yYMRkzZkySpFarpVqtllwEAAAAAAAAAAAAALDi/EtoAAAAAAAAAAAAAACANaCrqz3z588sO6PXVSqVzJ37aNkZALyBoihSFEWSLBld6e7uTq1WKzMLAAAAAAAAAAAAAGCF1JcdAAAAAAAAAAAAAAAAsC6aM+f+1Nc3pqOjc7Vcb/z4/TJx4nuyySZvS3PzRqmra8jixc9n0aJn89RTN2fGjMvz+OPXveF1tt/+2Bx22Hmve8w3vtGczs7FK9VZqdRl9uy7MmLEm1fqfAB6R6VSecVrdXV1JZQAAAAAAAAAAAAAAKw8wysAAAAAAAAAAAAAAABrwOzZd6VW617l6zQ1jcrhh/8yb37z/3nFe8OGjc2wYWOz8cY7521v+1S+9rXGdHe3r/I9V0VHx6I8/fRfsu227yy1A4AV19nZmSeeeCITJkxItVotOwcAAAAAAAAAAAAA4A0ZXgEAAAAAAAAAAAAAAFgDnnzy5nR1tazSNerqBubd774iY8bstOS1Bx64KH//+++yaNEzaWgYnA02eEs23/zgvOlNu6/w9W+66et5+OErXvF6Z+eqdBeZOfOmVTgfgDWhKIpUKpUlj5Msef6y6dOnZ8cdd0yStLe3p6GhoXcjAQAAAAAAAAAAAABWkOEVAAAAAAAAAAAAAACANWDWrNtW+Rpve9snlxld+f3vP5i//vXcZY55+OE/5JZbTsvo0dunVutcoeu/+OLDeeqpW1a58x89//yDy/yCfwDK8/L34//9Pfm1vj9XKpWMHDkyw4cPN7oCAAAAAAAAAAAAAPQJhlcAAAAAAAAAAAAAAADWgAULnlrla2y//fuWPH7iietfMbryvz333L0rfP199z0lBx30gyTJ3LmP5aGHLs0tt5yW9vYFK3ytZRVZvHhOmptHr+J1AFgVL4+uzJ49O/Pnz09nZ2fmzp2bxsbGbLDBBtlggw0yePDgJEl3d3cmTZqU559/Pt3d3SWXAwAAAAAAAAAAAAAsH8MrAAAAAAAAAAAAAAAAq1lRFOnu7lyla9TXD8r662+95Pkjj1y5zPsbbjgpDQ2Dl3ltwYKnMn/+k8t9jyFDNlryeIMNts0GG2ybbbY5KueeOyUtLS+sZHlSqdSls7Nlpc8HYPWoVCo55ZRT8vvf/z633357kmT48OEZPnx4xo0bl0mTJmXffffNQQcdlLq6uhRFkVqtlrq6upLLAQAAAAAAAAAAAACWj+EVAAAAAAAAAAAAAACA1ay7uyOVSiVFUaz0NQYNGr7M838cQjn88F9kgw22Xea1m2/+Zq699vOve91arTOPPHJVHn748rz00qOpq2vIVlsdnkmT3pckGTlyi+y113/lj3/82Eq3VyrVdHW1rfT5AKy61tbWfOUrX8mpp56asWPHZuedd86wYcOSJC+88EKmT5+e66+/Pj/4wQ8yefLknHTSSTn00EONrgAAAAAAAAAAAAAAfYrhFQAAAAAAAAAAAAAAgNWsZ3ilmqKorfQ12trmLfO8qWnkKlb1uP/+C3L//Rcs89pDD/0+dXUDs91270qSbLHFIas4vFJJd3fHKnUCsPyefTa5665k2rTkxhuT2bOTefOSOXM+mQEDPpOurubMm9eQhoYiO+zQkgkTXszQoQ/nySdvyWWX/T433XRTnn766QwdOjR777132R8HAAAAAAAAAAAAAGC5GV4BAAAAAAAAAAAAAABYzerrB6ZW616la3R2tuSFF/6eUaO2SpKMH79fbrnltCXvn332dkmSY4/9czbddK9VuleSPPXULUuGV5qbR6/StYqiSH39wFVuAuDVvfhict55yeWXJ/fem7S0JI2NyeLFSVfXy0cNSjIo7e09QyxJMmNGJbfdNjjNzYPT2Tku9fX7Zptt/iMHH3x3rrrq6Hz605/OXXfdlaIoUqlUyvlwAAAAAAAAAAAAAAAroFp2AAAAAAAAAAAAAAAAwLqmWm1YLde5557zljweP35q3vKWd67yNTfeePKrvj5u3NuXPF648JlVukdR1FJf37hK1wDglaZNS445Jtlkk+RLX0quvz6ZOzdpb0/mz//foyuvrVZLFixIWluThQuT22+v5k9/2ind3Q/lvvu+mVNPvSOJ0RUAAAAAAAAAAAAAoG+oLzsAAAAAAAAAAAAAAABgXVOpVFJfPzBdXW2rdJ3bbz8z2257TDbccFKS5Igjzs+b3/xPmTHjsrS0vJCmplEZNmzcK85705v2zPved32SZN68J3LmmZstee/II3+d1taXMn36r/Pcc/emrm5gtt76iGy77TFLjnnwwd+sUnet1pUBA5pX6RoA9GhvTy64IDn11OSpp5K2tp7xlNWprS1JGpLsm//8z1q+973k5JOT978/GTJk9d4LAAAAAAAAAAAAAGB1MrwCAAAAAAAAAAAAAACwBgwfPj7PP//gKl2jq6stv/zl/8mRR16YTTfdK9VqXSZNOjaTJh37qsd3d3cs13U32miHbLTRDq/63qxZf8kNN3xlpZuTpK5uQAYNGrlK1wAgmTYtOeqo5IUXksWLe+OO1bS1VTNrVvL5zydf/Wpy/vnJ/vv3xr0BAAAAAAAAAAAAAFac4RUAAAAAAAAAAAAAAIA1YOzYKas8vJIkixfPyc9+tne22OKQbLfdu7PxxrukuXnDVKt1aWubl5deeiRPP317Zsy4PI8/ft0bXu+SS96XrbY6LG960x4ZMmRMBg0amY6ORZkzZ3oeeODC3HXXOanVulapefTo7VKpVFbpGgD9WXt78oUvJGefnbS2ltPQ0tLzdfjhyRFHJN//fjJ0aDktAAAAAAAAAAAAAACvpVIURVF2BAAAAAAAAAAAAAAAwLrmnnvOyx//+PF0di4uO6VXVSrVTJny2ey77zfKTgHok6ZNS446Kpkzp7zRlX/U2Jg0Nyfnn5/sv3/ZNQAAAAAAAAAAAAAAS1XLDgAAAAAAAAAAAAAAAFgXjRmzUyqVStkZvW7AgOZsvPHksjMA+pyiSL72tWTPPZOZM9ee0ZUkaWtLXnghOfzw5Ljjklqt7CIAAAAAAAAAAAAAgB6GVwAAAAAAAAAAAAAAANaAUaO2Snd3R9kZva67uzNjxuxYdgZAn1IUySc/mZxyyto1uPKPWlqSX/wiOfLIpLOz7BoAAAAAAAAAAAAAAMMrAAAAAAAAAAAAAAAAa0S1Wp8RI7YoO6PX1dU1ZMiQjcvOAOgzarXkfe9LfvKTnmGTtV1LS3LVVck//VPS0f/2xQAAAAAAAAAAAACAtYzhFQAAAAAAAAAAAAAAgDVkxx0/nIaGwWVn9JpqtSHbbffuVCqVslMA+oSiSE44Ifntb/vG6MrLWlqSW29N3vGOpLu77BoAAAAAAAAAAAAAoD8zvAIAAAAAAAAAAAAAALCGbL/9v6Qo+s9vpK9W6zN58ifLzgDoM7785eS88/rW6MrLWluT665L3v/+ngEZAAAAAAAAAAAAAIAyGF4BAAAAAAAAAAAAAABYQxobh+Utb3lnKpW6slN6xejREzNq1JZlZwD0Cddck5x+et8cXXlZS0ty8cU94zEAAAAAAAAAAAAAAGUwvAIAAAAAAAAAAAAAALAG7brrSamvH1h2xho3YMCQvP3tnys7A6BPWLgw+ed/Tlpbyy5ZdYsXJ5/4RPL002WXAAAAAAAAAAAAAAD9keEVAAAAAAAAAAAAAACANWj06IkZMWLzsjPWuLq6hmyxxcFlZwD0CSec0DO+sq5oa0ve/e6kKMouAQAAAAAAAAAAAAD6G8MrAAAAAAAAAAAAAAAAa9gee/xHGhoGl52xxjQ0NOVtb/tUqtX6slMA1nrXXJNcdFHPWMm6oqsrufPO5Lzzyi4BAAAAAAAAAAAAAPqbSlEURdkRAAAAAAAAAAAAAAAA67KiKPLzn++TJ5+8ObVaV9k5q93w4ePzsY/9LXV1A8pOAVirLVyYTJiQPP982SVrRnNz8ve/JxtvXHYJAAAAAAAAAAAAANBfVMsOAAAAAAAAAAAAAAAAWNdVKpUcfvgvU1/fWHbKaldfPyhHHXWR0RWA5XD66T3jK+uqtrbkM58puwIAAAAAAAAAAAAA6E8MrwAAAAAAAAAAAAAAAPSCoUM3zj/901lpaBhcdspq09DQlMmTP5mNNtqh7BSAtV5XV3LWWT3jJOuqrq7k4ouTefPKLgEAAAAAAAAAAAAA+gvDKwAAAAAAAAAAAAAAAL1k++2PzcYb75xqtb7slNWiuXmj7L33f5WdAdAn/P73PcMk67pqNTnvvLIrAAAAAAAAAAAAAID+olIURVF2BAAAAAAAAAAAAAAAQH+xcOHsfO97W6WjY2HZKaukvr4pH/jAzdloo7eWnQLQJ0yenNxxR9kVvWPMmGTWrKRSKbsEAAAAAAAAAAAAAFjXVcsOAAAAAAAAAAAAAAAA6E+GDBmTd7/7ijQ0NJWdstLq6wfl0EPPNboCsJz+/vfk/vvLrug9CxYk111XdgUAAAAAAAAAAAAA0B8YXgEAAAAAAAAAAAAAAOhl48ZNydFHX5z6+kFlp6ywhoamHHDAd7Lttu8sOwWgzzjzzKSzs+yK3rNoUXLqqWVXAAAAAAAAAAAAAAD9QaUoiqLsCAAAAAAAAAAAAAAAgP7ooYcuy//8zzHp7GwpO2W51NcPyn77nZZddvl42SkAfcqYMckzz5Rd0bsGDkwWL07q6souAQAAAAAAAAAAAADWZdWyAwAAAAAAAAAAAAAAAPqrLbc8JP/8z39IQ8PgslPeUH39oBxyyDlGVwBW0IIFyQsvlF3R+xoakhkzyq4AAAAAAAAAAAAAANZ1hlcAAAAAAAAAAAAAAABKtOmme+X9778pQ4eOTX39oLJzXqGubmAaG4fnmGMuycSJ7y07B6DPufvuZNBKfHs/9tikKJZ+vZGGhuRDH0rOPz954IGesZf29mT27OTii5M99njtcw85JLn66uTFF5PW1p7BlNNPT0aMWPHu/+3OO1ftfAAAAAAAAAAAAACAN1IpiuX5J9cAAAAAAAAAAAAAAACsSV1dbbnmms/nrrvOSVdXa9k5SZL6+qZsueXBOeigH2bQoOFl5wD0Sd/+dvKFLyQdHSt23rHHJuedt/R5pfL6x48enTz77Osf86EPJT/+8bKv/ed/Jl/+8qsf//jjPYMts2a9Ue2rO/745Ac/WLlzAQAAAAAAAAAAAACWR7XsAAAAAAAAAAAAAAAAAJL6+sYccMB/59hjr8vQoWNTXz+otJZarZr29mp23/3MHHnkhUZXAFbBDTes+OjKqt7v+OOTqVOTj340mTNn6XtnnJEM+l9/vbz97UtHV7q7k89/PjnssOS223pe22yzVw61rIibb175cwEAAAAAAAAAAAAAlkelKIqi7AgAAAAAAAAAAAAAAACW6upqyzXXfD533fXDJJV0dbX2yn3r6gakVivywANdSQ7Jr371u1Sr1V65N8C6asyY5JlnVvy8Y49Nzjtv6fNK5fWPb25O3vrW5Kabln398MOTiy9e+nyXXZJp03oe//a3yTve0fP4Rz9KPvzhnsebbJLMnJm8/FfAW96SPPjgin+GgQOTxYuTuroVPxcAAAAAAAAAAAAAYHn4yRcAAAAAAAAAAAAAAIC1TH19Yw444L9z4okzs/vu/56mplEZMGDIGrzf4FSrgzJv3pY566wi1103Mu961/uNrgCsBnPm9M59Fi165ehKkjz00CuPe9neey99fPPNSx/PmpU8+eTS5/vss3JNlUrywgsrdy4AAAAAAAAAAAAAwPKoLzsAAAAAAAAAAAAAAACAVzd48AbZY49/z9vf/rk88sgVueWW0zJ79rRUKvXp7Fz0xhd4HZXKwBRFkVptWB56aEyuu+65zJ49PU1NTTn99K/msMMOWz0fAqAf6+7u+SrTO9+59PGMGcnf/tbzeL31khEjlr737LPLnvfss8mmm/Y8njBh5e5dV5e0tq7cuQAAAAAAAAAAAAAAy8PwCgAAAAAAAAAAAAAAwFquWq3LFlscnC22ODjz5j2RJ564IbNm3Zonn7wlL730cOrqBqQokq6u1hTFsr/hv1KpS339wHR3F+nsbM28ecmsWcmTT7Zn1qxqnn/+xTQ3t2eLLbbIBz/44Rx33HHZaKONyvmgAOuY9vakvj7p6irn/u98Z/KFL/Q87uhIPvShpe8NHrzssR0dr/28uXnl7l+tJm1tK3cuAAAAAAAAAAAAAMDyMLwCAAAAAAAAAAAAAADQh6y33qaZNGnTTJp0bJKkVuvOCy/8PbNn35lFi55NV1drOjoWpShqGTCgOfX1g9LUNCobbbRDFixozP/8zyV5+um7s912QzNlytBsuOGGmTBhQrbZZpuMHz8+TU1NKYoilUql5E8K0Pd1dSVlfTs98cTk299eOn5yzDHJjTcufX/x4mWPHzjwtZ8vWrRyDZVK0tm5cucCAAAAAAAAAAAAACwPwysAAAAAAAAAAAAAAAB9WLValw02eEs22OAtr3tcURQZM6aSf//3pcctXrw4TU1NrxhZMboCsHo0Nibd3b1/3zPOSD71qZ7H8+Ylhx+eXH/9ssfMm5e89FIyYkTP8w03XPb9jTZa+vjRR1euo1ZLBg1auXMBAAAAAAAAAAAAAJZHtewAAAAAAAAAAAAAAAAA1rxKpZLOzs4kSa1WS5IMHjx4ychKURSltQGsqxoakt789jpgQHLhhUtHV2bOTKZMeeXoysv+/Oelj3fffenjTTdNxo1b+vy661aup1brGZ8BAAAAAAAAAAAAAFhTDK8AAAAAAAAAAAAAAAD0Ew0NDa/53ssDLACsPpXK6h8e+fKXe8ZciiL56U+Xvt7YmFx9dXL00T3P585NTj45GT68Z3zl5a/11196zne/u/Tx+96XfP7zyaGH9oy3vOxPf0oefHDlWjs7k2HDVu5cAAAAAAAAAAAAAIDlYXgFAAAAAAAAAAAAAACgnzj00EMzYMCA3HbbbWWnAPQbW27ZO/cZPTrZc8+lz4cPT37zm+Tmm5f9OvDApcfceGPyta/1PK6rS77xjeSSS5Jddul5bebM5F//deWbhg9PhgxZ+fMBAAAAAAAAAAAAAN6I4RUAAAAAAAAAAAAAAIB+4r777ktXV1eefPLJV32/KIpeLgJY97397UmlUnbFa/viF5PDDkuuvTaZOzdpb08eeSQ544xkp52S1/grY7nssMNqywQAAAAAAAAAAAAAeFWVwk/EAAAAAAAAAAAAAAAA9AsPP/xwhg4dmtGjRy/3OUVRpLI2LwYArOUuuCA57rhk4cKyS3pXQ0Pyla8kn/tc2SUAAAAAAAAAAAAAwLqsvuwAAAAAAAAAAAAAAAAAesfmm2+epGdM5eU/q9VqkuSll17Ks88+m5aWlgwfPjyNjY0ZNmxYmpubS+sFWBfsuGNSq5Vd0fsGDUp22qnsCgAAAAAAAAAAAABgXVcpXv5JGQAAAAAAAAAAAAAAAPqdp59+OldeeWXuuOOOPPzww5kxY0ZeeOGFdHR0ZN9998173/veHHbYYRk6dGjZqQB9Uq2WDB6ctLWVXdK7BgxInn02GT687BIAAAAAAAAAAAAAYF1meAUAAAAAAAAAAAAAAKAfWrBgQc4///ycc845+dvf/pbOzs4kyVZbbZUdd9wxc+fOzX333ZdZs2blgx/8YM4888w0NTWVXA3QN+2ySzJtWtkVvWvMmOTpp8uuAAAAAAAAAAAAAADWdfVlBwAAAAAAAAAAAEB/0NGRPPNM0tqatLUlXV1JY2PP13rrJaNGlV0IAEB/UavVUq1Wc+655+akk05KkowdOzbrr79+Wltb8/TTT+eYY47Jl770pbS2tuaMM87IF7/4xQwfPjynnXZayfUAfdMnPpEcf3yyaFHZJb2jsTE57riyKwAAAAAAAAAAAACA/qBSFEVRdgQAAAAAAAAAAACsSzo6kgceSO66K7nlluTWW5PHH08aGpK6uqRS6fmq1ZKiSDo7e34h6fbbJ3vtley8c7LjjslGG5X9SQAAWFf95S9/yW677Za3vvWt+fa3v52ddtopzc3Neeqpp3LKKafk5z//ef7whz9kzz33TJK8613vyrXXXpuHHnoow4cPL7keoO9pa0vWX7//DK8MHJjMnJmMHl12CQAAAAAAAAAAAACwrquWHQAAAAAAAAAAAADrgu7u5I9/7BlOaW5O9twzOfHE5LzzkhkzesZVWlqShQuTBQuS+fN7Hi9alLS39zy/8cbk619P3v3uZPz4ZNSo5HOfS556quQPBwDAOqUoilx66aUZMGBAvvGNb2SvvfZKc3NzarVaxo4dm7POOitNTU35+c9/nnnz5iVJDj/88MybNy833HBDufEAfVRjY/KhDyUDBpRdsuZVKsn/+T9GVwAAAAAAAAAAAACA3mF4BQAAAAAAAAAAAFbBCy8k3/xmMmZM8s53Jjfc0DOysnBhsnjxil+vu7tnmKWtLXnxxeQ730k23zzZb7/kT39KarXV/hEAAOhnKpVKpk+fnk022SS77LJLkqRWq6VaraajoyN1dXXZddddM3369MyfPz9JMm7cuIwZMybTpk0rMx2gTzvhhKTaD36ir6kpOfnksisAAAAAAAAAAAAAgP6iH/wzbQAAAAAAAAAAAFj9nnwyOfLIZOzY5CtfSebMSRYtWv33aW/v+brmmuSII5JNNkl++EMDLAAArJoNN9wwtVotM2fOTNIzvJIkAwYMSHt7e+bMmZPOzs6st956SZJRo0alvr4+i1dmXRCAJMlmmyWTJ5ddseZtsEEyZUrZFQAAAAAAAAAAAABAf2F4BQAAAAAAAAAAAFZAUSTnnJNss01yySVJW1vS2to79160KHnmmeTTn07e9rbkscd6574AAKx7DjjggMycOTO/+93vkiT19fWp1WqZO3duzjnnnNx9990ZMmRIhg0bliQZN25ctt566+y5555lZgP0ef/5n0lTU9kVa87gwT2fsVIpuwQAAAAAAAAAAAAA6C8qRVEUZUcAAAAAAAAAAABAX/Dkk8m73pXce2+yeHG5LXV1ycCBySmnJB//eFKtltsDAEDfMn/+/BxyyCG5+eab89GPfjRbbbVVqtVqbrvttpx//vlJkj//+c/Zc889UxRFKpVKFi5cmCFDhpRcDtD3/cu/JBdd1DPmui6pr0922y25/nrDKwAAAAAAAAAAAABA7zG8AgAAAAAAAAAAAG+gKJL/+3+Tf/u3pL096eoqu2ipwYOTbbZJfv3rZPz4smsAAOhLpk+fnuOOOy633nprkqRaraZSqWS77bbLSSedlPe85z0lFwKsmxYsSMaPr+XFF9etFdXm5uRvf0s22aTsEgAAAAAAAAAAAACgPzG8AgAAAAAAAAAAAK+jqyt573uTyy5LFi8uu+bV1dUlgwYlV16ZTJlSdg0AAH1BURSpVCqZNWtWrrjiijz22GOZN29eNttss+y+++7ZddddX/O8uXPnZsSIEb1cDLDu6OjoyDbbfDKPPvrtJE1l56wWgwcnZ56ZfPCDZZcAAAAAAAAAAAAAAP2N4RUAAAAAAAAAAAB4De3tyWGHJTfemLS0lF3zxpqakv/5n+SAA8ouAQCgrymKIt3d3amvr3/d46655pqcd955+eUvf9lLZQDrnne84x25+eabs+mmN+a++7ZIW1ul7KRVUl+f7LZbcv31SaVvfxQAAAAAAAAAAAAAoA+qlh0AAAAAAAAAAAAAa6OOjp4Bkxtu6BujK0lP5zvekfzxj2WXAADQlxRFkUqlsmR0pVarveaxzz33XC644ILcfPPNvZUHsE756U9/mhtuuCEf+tCHcumlYzN8eCXVPv5Tfk1NyfnnG10BAAAAAAAAAAAAAMrRx/9JNgAAAAAAAAAAAKx+3d3JUUclt9+etLaWXbNiWlp62m+8sewSAAD6iso//Kb86qssABRFkSSZMGFCRo0alWuvvbZX2gDWJYsXL87ll1+eJDnhhBOy4YZNuemmIsOGFSWXrbzBg5Nrr0022aTsEgAAAAAAAAAAAACgvzK8AgAAAAAAAAAAAP/g+OOTa67pe6MrL2tpSQ46KHnggbJLAADoK7q7u5fruHHjxmXrrbfOVVddtYaLANY9LS0tqVarOemkkzJ69Oh0d3dnwoRKbryxkqFDk6RvDbA0NSWXX57stFPZJQAAAAAAAAAAAABAf1YpiqJv/WtsAAAAAAAAAAAAWIOuuio54oie8ZK+rFJJttwyuf/+pL6+7BoAAPqi7u7u1NXVJUlqtVqq1Wo6Ozvz6U9/Oj/60Y/S0tf/oxmgBHfffXeampqy1VZbLfP6vfcme+1VZN68WpK6cuJWwODBye9/n+yzT9klAAAAAAAAAAAAAEB/Z3gFAAAAAAAAAAAA/p/585MJE5IXXyy7ZPVoako++9nkS18quwQAgLXV3Llzc9ppp2XcuHEZN25cdt5557S3t2fYsGEZOnToq57z05/+NB/84Adzzz33ZOLEib1cDLB6tbYm992XPPpo0tbW87yrK2ls7PkaNiyZODHZbLOekdMVde6556apqSnHHHPM6x7X1dWVhx9OJk5ckK6uIUkaVu4DrWHVatLcnFx9dTJ5ctk1AAAAAAAAAAAAAACGVwAAAAAAAAAAAGCJd787ufjinl+0uq4YNCi5445k223LLgEAYG1VrVaTJE1NTWltbc1GG22UHXbYIU1NTRk7dmz22muvDBgwIMOGDcsuu+ySP//5zznooIPy9a9/PZ/61KdKrgdYfp2dyd13J3femdx0U3L77cmsWT3DpUWRdHcntVrP42o1qavr+bOrq+f8bbZJ9tyzZ3Bkl12SN73p9e938cUX58gjj8z666+fW2+9NRMmTHjDxsmTD8t9930udXVvy+LFq+FDr0aDBydvfnNy0UXJ5puXXQMAAAAAAAAAAAAA0MPwCgAAAAAAAAAAACS58srkHe9IWlrKLlm9KpVkyy2T++5LGhrKrgEAYG304x//OI899ljmzJmTG264IV1dXZk7d24WLFiwzHFjxozJsGHDUqvV8vDDD+eggw7KpZdeWlI1wPJ76qnk+99PfvjDnlGVzs6ktXXlrlWpJEOGJB0dPUMsn/1scthhyYAByx539dVX54ADDsjQoUPT2dmZH/zgBzn22GNTq9WWDF69mn333TfPPvtcPv3p+3P88V1pby+SDHjN43tDtZoMHJj8138lJ53UM0gDAAAAAAAAAAAAALC2MLwCAAAAAAAAAABAv7dwYbLZZsmLL5ZdsmY0NSWf+1zyxS+WXQIAwNqspaUlAwYMSHt7e+64444sXrw4c+fOzZ///Oe8+OKLeemll3L33Xeno6MjlUolTU1NmTdvXtnZAK+qVkuuvTY57bTkppt6XmtvX/33GTKkZ5jk+OOTj30s2WSTZNq0aZkyZUqmTJmSvfbaK1//+tez5ZZb5qabbsp66633qtfp6upKfX19DjzwwNx333352te+ls997qwsXPiDJLukpaWy+uOXw+DByZvfnFx4Yc+wKwAAAAAAAAAAAADA2sbwCgAAAAAAAAAAAP3ed7+bfP7zSUtL2SVrTnNzMmdOMmhQ2SUAAKyNuru7U1dXlyQpiiKVyit/wf8zzzyTjo6OtLe35y9/+UueffbZnHjiiRkwYEBv5wK8riuuSD70oWT+/GTRot6558CBPX/uscei3HbbxGy99ah897vfzU477ZT9998/119/fX74wx/mwx/+cGq1WqrV6jLnv/x9+OCDD84f//jHjB07Np2dnbn//um57LIROfnknuGYhQt75/M0N/cMyvzHfyQnnZT8v78iAAAAAAAAAAAAAADWOoZXAAAAAAAAAAAA6NeKIhk3Lpk1q+ySNau5Ofne95Jjjy27BACAvuJ/DwP872EWgLXV/PnJ8ccnl15a5rhqe6rVjnzuc4/m61+flCS56qqrcsQRR2T33XfPlVde+bpnf+xjH8vZZ5+dkSNHZtq0adl0002TJN3dPYMyp56a3Hlnz/POztVbXlfXMyCz+ebJZz+bHHHE0kEZAAAAAAAAAAAAAIC1VbXsAAAAAAAAAAAAACjT9dcn8+aVXbHmLVrU88tZAQBgeb08upLkVUdXuru7UxRFbyYBvKYrr0wmTEh+97syR1eSZGBqtSH5zncm5ZBDkuefTyZOnJgtt9wyV199db7//e+/6lkvfz/dcsstM2nSpFx33XVLRleSnlGUgw9ObropmT49+ehHe0ZWhwxJmppWvraxMRk6NBk0KHnve5PbbkvuuSd517uMrgAAAAAAAAAAAAAAfUOl8BMuAAAAAAAAAAAA9GMHHtjzy1n7w7+ma2pKbrgh2WmnsksAAABg9Vi0KPnwh5NLLy17cOWVBgwo0thYyU9/mgwYcHne8Y535JBDDslvf/vbJD1jK5VK5RXnPfvss9lwww3f8PodHcn99yd33pncfHPyl78kM2cmgwb1XLcoklqt59hqNalUev7/R0tLMmZMsssuyR579Px/gu23X7UBFwAAAAAAAAAAAACAshheAQAAAAAAAAAAoN+aPTuZMCFpayu7pHdUq8nRRye/+lXZJQAA9HXPP/98zj333IwfPz6HH3546uvry04C+qEXX0z23DN55JGkvb3smtfW1JScdNK8XHvtgfnLX/6SCy64IMccc8wrjqvVaqlWq6t0r/b2ZPr05L775mT+/PYURWMGD27OiBGD0tiYjBqVTJxoZAUAAAAAAAAAAAAAWHf4qRYAAAAAAAAAAAD6rXPPTYqi7IreU6sll1ySLFqUNDeXXQMAwNqmu7s71Wo1lUrlNY+p1brT1dWaBQuey5lnnp5hw0Zm++23zxZbbNGLpQA9Y6pTpvT82dFRds3ra2lJzjhjvey99w9TFJNy4YUX5qCDDkpzc/My33NXdHSlo6Mjs2bNyvjx41MURSqVStrbF+Saa87O1VdfnRkzZmTgwIGZPHlyPv7xj2fXXXdd3R8NAAAAAAAAAAAAAKB0laLoTz8yDgAAAAAAAAAAAEu9/e3JLbeUXdG7hg5NLrss2WOPsksAAFibdXa25Nln78ns2Xdl5swb8/TTt2fhwtkpiu5Uq/WpVKrp7u5KUktSl5EjJ2Ts2CkZO3ZKxozZMeuv/5bU1TWU/TGAddScOclOOyXPPJN0dZVds/yamoqMHPnLzJnzoVx55ZXZa6+9Vvpa3d3d+cAHPpCjjjoqBx98cJJk3rx5Ofnkk/OTn/wkDQ0NGT9+fBYvXpxZs2alsbEx5557bo455pglIy0AAAAAAAAAAAAAAOsCwysAAAAAAAAAAAD0S0WRrLdesmDBip977LHJeectfb48v6t0u+2SD3wg2Xnn5K1vTZqael5/4olks81e+7yBA5PjjkuOPjrZeutk0KCeXzD74IPJz36W/PrXK9Y+cGByyinJpz61YucBALDuu/rq3+aqq76a0aPnpL39xTQ0DEp3d0e6utqW+xoNDYNTqVTT1dWWESMmZMcdj8ukScemsXG9NRcO9Cvz5ye77JI8/njS2Vl2zYpraOhIZ+e/Z+rUe/KrX/0qI0eOXKkRlL/+9a+ZPHly/vCHP2S//fZLklxwwQV5z3vekylTpuSEE07IxIkTs3jx4lx44YU5/fTTs8MOO+Sqq67KyJEjV/fHAgAAAAAAAAAAAAAoTX3ZAQAAAAAAAAAAAFCG2bOTjo7eu98++yQnnrhi52y4YXLFFcmkScu+Pm5cz9eiRSs+vNLentxwg+EVAAB6FEUtjz12bW699bQ8/vgNaWrqTGtrz3vt7Su+aNDZuXjJ4xde+Huuu+4Lufbaz2WbbY7KrruelA03nLSayoH+qFZLDjwwmTmzb46uJEln54BUq1/NHXccl6eeeiqjRo1aqevcdNNNaWpqStP/W3Z96aWXctlll2X99dfP6aefnsmTJy85dscdd0x9fX2++c1v5qqrrso///M/r5bPAgAAAAAAAAAAAACwNjC8AgAAAAAAAAAAQL90113JgAFJW1vv3G/evJ4RlTvvTEaNSo4//o3PufDCpaMr992XfP/7yaOPJkOGJNtsk3R1rVzLnXeu3HkAAKw7urs7cscd38+tt34rHR0L09GxKElSv5p/0qSzsyVJcv/9F+Rvf/ufrLfe+Oy55xezzTZHpVKprN6bAeu8H/4wuffenlHRvqxWa8yCBd/JL37xg7z1rW9dqWs8++yzaWpqSmNjY5Lk6aefzt13350DDzwwkydPTnd3d6rVarq7u1NfX5899tgj3/3ud/PEE0+sxk8CAAAAAAAAAAAAAFA+wysAAAAAAAAAAAD0S7ffnixa1Hv3+9nPer6S5Nhj33h45cADkz326Hn84IPJ296WtLYuff+SS1a+Zc6cZOHCngEXAAD6n2ee+WsuuuioLFr0zJJhlDWtKLrT2dmS55+fnksv/UDuvPPsHH74LzN06Ma9cn+g73viieTkk5OW3vm2tcZVq4Pz6KNfWOnz58yZk6FDh2bUqFFJkqFDh6bz/2fvv8PtKgu08f/e++x9SiolJCQhJKGH0CQQAlFBBwQr4ACWcYaiji8zjjK+9o6/GUed0e9YX5zCgGLFAQsqiIUWkCYBpQgJhECCKbT0nL3PXr8/jgQjJe2cs06Sz+e69rVXe57nXgkXcMped6OR3XbbLUlSqVRSqVTS1taWJBk+fHg6OjpSFMWWhwcAAAAAAAAAAAAAGESqZQcAAAAAAAAAAACAMlx7bdJqlZ3iub32tU9v/+Y3yde/nixcmKxcmdx8c/LXf735cw8ZksyevcURAQDYyvT0dOcXv/hgzj9/Zh5/fO6Ala78uUZjZebPvy5f/vJ+mT37AiUAwAa1WsnrX5+sXVt2kr7TatXz858nl1yyeeOXL1+eRYsW5bzzzst///d/59JLL82yZcsycuTIJL3FK0nW/Tt2+fLlaTabGTNmTJ/kBwAAAAAAAAAAAAAYLGplBwAAAAAAAAAAAIAyLF1adoLnd9BBT2+/6U3rnzvssORrX0v23z/5wAc2fe6iSB59dMvyAQCwdXnkkdty8cWnZsWKR9Jsri47TlqtZrq7V+QnP3l7br/9wpx88kUZMWJ82bGAQeq885Lf/S7p6Sk7Sd9atSo566zkxS9ORo3atLGLFi3Kk08+mU9/+tPrHb/99tuzbNmyjBgxIsnTxSv33HNPiqLIxIkT+yQ7AAAAAAAAAAAAAMBgoXgFAAAAAAAAAACA7dLq8p81/bx22GH9/a9+Nbn00uTkk5O3va332Hvf21vAcvfdmzZ3USRr1vRJTAAAtgKzZ1+QH//47wZF4cqfazRWZv786/LlL0/Jm950eSZMOKrsSMAg88gjvV//rlxZdpL+sXp1cvbZycUXb9q4//mf/8nChQuzfPnyLF26NI8//ngeffTRjB07dr3rqtVqkuSKK67ImDFjMnny5L6KDgAAAAAAAAAAAAAwKCheAQAAAAAAAAAAYLvU3V12guf3p8UoCxb0PoS1KJKf/Sx59auTceOSajU54YRNL15ptQZ/8QwAAH3jhhs+l1/+8sODsnTlKa1WM93dy/P1rx+X173u+9lzz+PKjgQMIl/5StJslp2i/3R3Jz/6UW/BzJ91pjyvyZMnb1SJSqVSycMPP5wdd9wxp59+esaNG7cFaQEAAAAAAAAAAAAABp9q2QEAAAAAAAAAAACAZ3rwwae358/vLV1Jet//9NzIkZs+d6XSW9oCAMC27Zpr/im/+tVHBnXpyp9qNFbl298+Mffe++OyowCDRKORfOlLydq1ZSfpX5VKct55mze2KIo0m80UT33j4FnO77bbbvnmN7+ZD3/4wxkyZMgWJAUAAAAAAAAAAAAAGHx8bBoAAAAAAAAAAIDtUmdn2Qme39VXP729++69D2FNet933/3pc39awrKxKpXBf/8AAGyZm276Uq677l/SaKwqO8omaTZX53vfOy3z5l294YuBbd4PfpD09JSdov+tWZN88YtJs7lp44qiSKVSSa1WS6VSyZIlS/LII4/k0UcfzZo1a5Iklae+oQAAAAAAAAAAAAAAsI2qlR0AAAAAAAAAAAAAytAfxSMf+1jy8Y/3bl9wQXLmmU+fmzAhOfTQ3u2n3pNkyJDkxBN7t5cuTWbN6t2+8MLkwx9ORo5Mxo9Pvvzl5PvfT046qXc/SZYvT370o03PWakkXV2bPg4AgK3DnXd+N1de+d40m6vLjrJZGo1V+eY3X5mzzpqVXXc9uOw4QIk+/ener323B81m79f4J5+88WMqlUq+9a1v5fLLL8/ixYvTaDRSq9UyYsSITJgwIdOmTcuMGTMyfvz4dHR09F94AAAAAAAAAAAAAIASKV4BAAAAAAAAAABgu7Tbbslddw3cei99aW8Zy58bPbq3UCVJrroqeclLereXLEnOOiv59reTej05++ze11MajeStb+0ta9kcY8du3jgAAAa3J598KD/4wVlbbenKUxqNlfnOd07K3//9PanVlAXA9ujuu5M77yw7xcBZvry3aGZji1eWLl2aN77xjbnuuuuyZs2aJMnw4cNTrVazZs2arF27NklSq9XywQ9+MO9///vT2R8ttAAAAAAAAAAAAAAAJVO8AgAAAAAAAAAAwHbp6KOTX/2qt8BksLrkkmTGjOT9709e/OJkp52Sxx5Lrrmm92Gst966efOuWpUceGDfZgUAoHxFUeSSS96Ynp61ZUfpEytXLs6vfvXhHHfcv5YdBSjB+ecP7q/Z+8Ps2cmCBcn48c9/3bJly/KhD30oP//5z/OKV7wib3vb2zJy5MgURZG1a9dm2bJleeihhzJ79uxcffXV+cQnPpHf/va3+d///d8URZFKpTIg9wMAAAAAAAAAAAAAMBAqRVEUZYcAAAAAAAAAAACAgXbllckppyTLlpWdZODtsUcyd27ZKQAA6Gu/+c1/5vLL/zGNxsqyo/SZWq0rZ555TcaNO6zsKMAAO/zw5JZbyk4xsEaMSC68MDnppOe/7tZbb80xxxyTE088MV//+teft0jloYceylve8pb8+te/zn/+53/mtNNO69vQAAAAAAAAAAAAAAAlq5YdAAAAAAAAAAAAAMpw6KHJmjVlpyjHjBllJwAAoK89+eRD21zpSpI0m6tz8cWnptlcW3YUYAAVRXLXXZs39vTTe8c/9dqQej1561uTb3wjufPOZOnSZO3aZOHC5JJLkhe/+NnHvfOdyXe/m9x///rrnX765uVOkhUrkptu2vB1c+fOTbPZzGmnnZZKpZJms5lWq7Xeq6enJ41GIxMmTMjnPve5VKvV/OpXv9r8cAAAAAAAAAAAAAAAg1St7AAAAAAAAAAAAABQhp13TkaM6H2g6vZkyJDkRS8qOwUAAH2pKIpccskb09OzbZaTrFy5OL/85Yfyspf9W9lRgAHywAMDt9ZOOyX/8R/PPD52bHLyyb2vt741+a//Wv/8xz+e7LBD32ZptZJrrtnwdStXrkytVktbW9sfx7VSqz33RwU7OzszYcKELFu2rK+iAgAAAAAAAAAAAAAMGtWyAwAAAAAAAAAAAEBZDj207AQDr1ZLpk0rOwUAAH3poYeuzyOP3JZWq1l2lH7RaKzKzTd/OatWPVp2FGCA3Hpr79evA+nqq5Ozz06OPTb5u79LFi9++tznPpd0da1//W9/m/z3f/eOWbSo73LccUdSFM9/za677pqiKHLppZcmSdrb25/1uqeKWe67774sWLAgkyZN6rugAAAAAAAAAAAAAACDxAD/+jkAAAAAAAAAAAAMHq95TXLddcmqVWUnGTitVnLQQWWnAACgL11//WfSaGzr/1NbyW23nZ+ZM99TdhBgANx4Y7JixcCstXJl8uIXJ9de+/SxX/wi+cMfkksu6d0fPjw54IDk5pufvubFL356+33v67s8jUayYEGy227Pfc3LXvayvPzlL8/555+fpUuX5pRTTsmhhx6aMWPGpLOzM0mydu3aNBqNzJs3L+eee24qlUqOOeaYvgsKAAAAAAAAAAAAADBIKF4BAAAAAAAAAABgu1MUyerVyStfmfzf/1t2moFTrydnnZV0dJSdBACAvrJixaLMmfOzJEXZUfpVs7k6v/7153LUUf83lUq17DhAP7vhht7i0IGwYsX6pStP+f3vn3ndQGhvT+644/mLV9ra2vK5z30ujz/+eH74wx/mZz/7Wfbee++MHz8+O+20U7q6urJ27dr89re/ze23354k+exnP5vjjjtuYG4CAAAAAAAAAAAAAGAAKV4BAAAAAAAAAABgm9ZqJffem9x6a3L99cl11/U+PLXZTGq13vftRVtb8o53lJ0CAIC+dOut/5FKpewUA6O7e2Xmzr0ye+11fNlRgH62bFnZCZLXve7p7XvvTe6+e2DWLYpk+fINXzdhwoRccsklueyyy3LppZfmlltuye9///t0d3cnSYYMGZKddtop06ZNy/vf//6cfPLJ/ZwcAAAAAAAAAAAAAKAcilcAAAAAAAAAAADY5jSbyQ9/mHz2s72FK/V67/EVK9a/rqdn4LOVadq0ZM89y04BAEBfabV6cuONn0+zuabsKAOiu3t5Zs36jOIV2A6sKflfa697XfLBD/Zud3cnb33rwK3daiWrV2/ctSNGjMgb3/jGHHfccVmwYEEWLVqUxx57LGvWrMmQIUOy33775eCDD+7fwAAAAAAAAAAAAAAAJVO8AgAAAAAAAAAAwDZj4cLkvPOSL32pt3xl+fLe42vXlptrMBg+PHnf+8pOAQBAX5oz56fp6ekuO8aAevjh67Ns2cMZMWK3sqMA/ai7xH+1nXNOb5FrtdpbAPP61yfXXDNw67dam148s8suu2SXXXZ51nNFUaRSqfRBMgAAAAAAAAAAAACAwUnxCgAAAAAAAAAAAFu9229PPvjB5Be/SCqVTX9A6fagoyN5xSvKTgEAQF+aO/dn6e5eUXaMAVWt1vPgg9fmwAPfUHYUoB+1tZWz7uc+l/zjP/ZuP/FEcvLJyVVXDWyGajWp1zd9XE9PT9ra2rJ48eIsWbIk9Xo9O++8c3beeee+DwkAAAAAAAAAAAAAMIgoXgEAAAAAAAAAAGCr1d2dfPzjyb//e2/ZSlGUnWhwGjo0+bd/K+/BtQAA9I/5869L0jf/E7zHHsfloIPelN12m5Fhw8amra2elSuXZMWKP+Shh67Lvfdelgce+OUmz3vssZ/KzJnvW7c/e/YF+cEPztzsnN3dK/LwwzcoXoFtXGfnwK7X3p58/evJaaf17j/4YG956V13DWyOpLdQtqvr+a/59re/nauuuipf+tKXUqvV/jiuks9//vO59tprM3fu3FSr1UyZMiWnn356jjnmmNQ3p80FAAAAAAAAAAAAAGAroHgFAAAAAAAAAACArdLs2cmppyYLFyarV5edZvCq1ZLp05O/+ZuykwAA0JeKopWlS+/e4nmGDBmVk0++KHvtdfwzzo0cOSEjR07I+PGHZ8aMf8w//VNnenrWbvTcu+/+whx55Lu3OOP6ij8WzgDbsg0Vj2yOj32st7w1SS64IDnzjx1QnZ3J5ZcnRx/du//448l73pPsuGMyc+bT4++9N1my5On9445Lhgzp3X7qPUkOPTR54one7euuSx59dNNyVqvPXzyzZs2afOELX0hXV9e60pUkefvb357zzjsvSTJp0qT09PTk29/+dr75zW/mn//5n/OBD3xg04IAAAAAAAAAAAAAAGwlFK8AAAAAAAAAAACwVenuTs49N/n//j+FKxujszO56KKkUik7CQAAfemxx+amUmnbojna2jryV3/104wbd9i6Y3feeXHuuefSrFjxSOr1oRk9emr23vtVmTjxRZs0d3v7sJx00tdSrbal0Vider3vWhSWLr07RdFKpVLtszmBwWXKlOQ3vxmYtcaMebp0JektXPnud5953RlnJBde+PT+f/xHMmnSM697xzt6X0lyzDHJ1VdvWp6iSPbc87nPP/744/nd736Xdzy1SJJf/epXOe+88zJ9+vS84x3vyOTJk9NqtXLTTTfls5/9bD7+8Y/nmGOOyZFHHrlpYQAAAAAAAAAAAAAAtgKKVwAAAAAAAAAAANhqPP548tKXJvfeq3RlYwwdmnz5y8m4cWUnAQCgry1ceMsWF4/MmPHO9UpXfvjDN+e2285f75r77vtxZs36TMaMOTitVmOj5z7hhM9nxx0nZ8GCm/Loo/fmoIPetEVZ/1Sl0pbHHpuTnXfep8/mBAaXF74wufTSZNWqspMMvDVrkv33f+7zixcvzooVK7LXXnslSVauXJkf/vCHGT58eL7whS9k+vTp666dOXNmjjzyyBx11FG54IILFK8AAAAAAAAAAAAAANukLfuEDQAAAAAAAAAAAAyQRYuSww9P7rpr+3zw6qaq1ZIjjkj++q/LTgIAQH9YsODGdHev2KI5Dj74jHXb8+Zd9YzSlT+1aNHtKYrWRs27774n5gUvOCvd3StzySVvSqvV3KKcf65SqWbhwlv7dE5gcJk2rffr2s1x4YVJpfL06ynnnvv0sTPPfPr4gw+uf/1zvS68cP11Jk/e8Jirr970/HvskdTrz31+5cqVGTp0aNasWZMkWb16de6///7stddemT59etauXZuiKNLT05MkmThxYg477LDcc889mx4GAAAAAAAAAAAAAGArsJm/fg4AAAAAAAAAAAADZ9Gi5LDDet8bjbLTDH7VarLzzsk3vrH+Q2YBANh2PPHEA0mKzR5fq3Vll12mrNufM+fy9c7vuushqdeHrnds2bKH8uST85933qFDR+fVr/6PJMmVV747jz1232ZnfC49PWuzYsUf+nxeYPA46KBk9eqyU5Rj5sznPz9ixIjsvPPOueWWW5IkbW1tGTp0aFqt3nKs9vb2tFqtFEXvfyOazWZ6enrS1dXVr7kBAAAAAAAAAAAAAMpSLTsAAAAAAAAAAAAAPJ/HH+996KjSlY03cmQya1ay665lJwEAoL80GlvWSNDVteN6+6tWLV1v/+STv56zzrpuvddhh529wXlf/er/ytCho3PffT/JLbect0UZn0ur1UyzuZ02MsB2oqMj2X33slMMvKFDN1y8csABB+TVr351/ud//ic//elPs+OOO+aVr3xlHn744Xz7299OpVJJW1tbarVakuT666/P3XffncMOO2wA7gAAAAAAAAAAAAAAYODVyg4AAAAAAAAAAAAAz2Xt2uSYY5KHHlK6sjEqlWT48OTqq5M99yw7DQAA/WlLi1fWrHlivf0hQ3beovmSZMqUv8y++746q1YtzQ9+cNYWz/dciqK1xfcPDH4zZiRz55adYmBVKsm0aRu+7v/8n/+T6667Lq9+9avz93//99lnn30yduzYfOQjH8nixYszZcqU7Ljjjrnlllvy0Y9+NHvssUde/epX9/8NAAAAAAAAAAAAAACUQPEKAAAAAAAAAAAAg9ZHPpLMmZN0d5edZPCrVpMdd0yuuSbZf/+y0wAA0P+KLRrdaKzK0qX3ZNSo/ZIke+xxXGbN+sy68//v/x2YJDn99F9l0qRjNmrOESN2S5IMGTIq7373H571mkMOOSOHHHJGLr/8nNx44+e34A627P6Bwe/UU5Mf/jBZvrzsJAOnszM54IANXzd16tR885vfzNvf/vZ88YtfzLBhw5IkK1asyDnnnLPetePHj8/HPvaxHHHEEf2QGAAAAAAAAAAAAACgfIpXAAAAAAAAAAAAGJRuuSX50peS1avLTjL4dXYmo0Yl116bTJpUdhoAAAZCrda1xXPMnn1Bjj32U0mSPfY4NlOnvi533vmdLZ63/1VTrw8pOwTQz175yqS9vewUA6erKznnnKStbeOunzJlSr73ve/lmmuuyeWXX577778/q1evTqPRSFEU6ejoyMEHH5xzzjkne+yxR79mBwAAAAAAAAAAAAAok+IVAAAAAAAAAAAABp21a5PTTlO6sjG6upI3vjH5939Phg0rOw0AAAOlvX3Li0duvPHzOeCA12fXXQ9Jkrz2td/IXnu9PPfe+6OsWrU0Q4aMysiRuz9j3MSJR+eMM65KkjzxxLx8/vOTkyQPPnh1Lr/8nGdcf+CBb8z48dOTJAsW3JTf/vabefDBqzc7d1tbLbVa52aPB7YOtVryzncmn/xksmZN2Wn6X1Ekb33rpo3Zcccdc+KJJ+bYY4/NkiVLsmzZsrRarYwcOTKTJ0/un6AAAAAAAAAAAAAAAIOM4hUAAAAAAAAAAAAGnY98JFm0qOwUg1tnZzJyZPKtbyUveUnZaQAAGGjDh++2xXM0m2ty0UXH55RTvpNJk45JtdqWQw45PYcccvqzXt/T0/288/3hD7Pzhz/MfsbxXXc9ZF3xypIld+XGGz+/Rbnb2tozZMguWzQHsHX427/tLV7Z1lUqyctfnowevXnjhw4dmqFDh653rCiKFEWRarXaBwkBAAAAAAAAAAAAAAYvxSsAAAAAAAAAAAAMKrfemnzpS8nq1WUnGbyGDEne8Ibk3/89GTas7DQAAJRht92OyB13fC3d3Su2aJ6VKxfnwgtfkn32eXUOPPCvMn789Awbtmuq1basWfNEHntsThYsuDH33ntZHnjgl32UfsuNHXto2RGAATBmTPKylyU/+lFSFGWn6T9DhiTvfveWzVH8yR9QpVJZ9wIAAAAAAAAAAAAA2NZVimJb/pVzAAAAAAAAAAAAtjbHHpv84hdlpxh8Ojp6348+OvnoR5OZM8vNAwBAuZYsuSv/9V9HbHHxytaora09H/zgqlSrbWVHAQbArFm95SurVpWdpP/suWdy331JX/ek9PT0ZMmSJRk2bFiGaW4FAAAAAAAAAAAAALZR1bIDAAAAAAAAAAAAwFPmz0+uu67sFIPL8OHJyJHJu96VzJmTXHGF0hUAAJKdd943PT2NsmOUYqed9lG6AtuRmTN7S1rb28tO0j+6upL/+Z++L11Jkrlz52bcuHEZMWJEGo3t878ZAAAAAAAAAAAAAMC2r1Z2AAAAAAAAAAAAAHjKl7+cFEXZKcpTqfQWrTSbvduHHJK84x3JyScn9XrZ6QAAGEyq1bbstNPeWbLkd2VHGXC7766JELY3//3fyV57Jd3dZSfpW11dyd/8TfKiF23ZPMWffDOl8icNLtVqNePGjUuz2UzdNxYAAAAAAAAAAAAAgG2U4hUAAAAAAAAAAAAGhe7u5Lzztr2HqG5Ivd77oNUpU5IXvziZMSOZNi3Zfffe8hUAAHguu+8+c7srXmlvH5YJE44qOwYwwEaNSs4/P/nrv05WrSo7Td/ZYYfks5/dvLFPla1UKpX1ylb+9Pxee+2Vhx9+eAsSAgAAAAAAAAAAAAAMfopXAAAAAAAAAAAAGBQuvTT54zNDtwtDhyb/+7/J8ceXnQQAgK3VHnscm9/+9pvp7l5edpQB02r1ZMKEmWXHAErw2tcmF16YXH75tlHa2tWVfOc7vd8f2BxPla3MmTMnjz/+eCqVSoYOHZqddtopo0ePXne+p6cnbW1tfRUbAAAAAAAAAAAAAGDQUbwCAAAAAAAAAADAoPCv/5os336eF52VK5PPflbxCgAAm2/ffV+z7sH624sxYw7MTjvtWXYMoCT//d/J3ntv/cUrXV3J3/xN8qIXbd74OXPm5FOf+lRuueWWrF69Os1mM21tbRk+fHgmTJiQww8/PMcdd1ymTp2aoZvb7AIAAAAAAAAAAAAAsJWoFEVRlB0CAAAAAAAAAACA7Vt3dzJsWNJolJ1kYA0d2ls2s509KxsAgD505ZXvy403/nt6erbyFoKN0N4+PCeddEGmTHlt2VGAEl17bXLCCcmqVWUn2TwdHclBByVXX91bwLKpfvCDH+Sss87K448/niTZZ599Mnz48DSbzSxfvjyLFy/OihUrkiTvec978uEPfzjDhw/vy1sAAAAAAAAAAAAAABhUamUHAAAAAAAAAAAAgDvvTDo7N7145fTTkwsueHp/YwpMDjwwOeus5PDDkxe8IBkypPf4vHnJ5MnPvH7ixN5zz+dVr0p+/OONDP0nWq1k/vzeNQAAYHNMn/73uemmL5QdY0BUq7Xsu+9ryo4BlOxFL0ouvjg55ZRk9eqy02ya9vZkjz2SX/xi80pXbr311nzkIx9JpVLJl7/85Rx//PFptVopiiKNRiPLly/PggULctttt+VHP/pR/vVf/zWPP/54/uM//iNFUaSi+RUAAAAAAAAAAAAA2AYpXgEAAAAAAAAAAKB0t97aW0IyEF760uSccwZmrQ2p13vvXfEKAACba+TI3TNhwsw88MAvyo7Sr2q1zkyf/vZUqz4KAySveEVvEesZZ2w95Svt7b1f/19zTTJ8+ObNcc011+S+++7Leeedl9NPP/05r3vta1+bd7zjHXnDG96QH/7wh3nd616Xv/iLv9jM5AAAAAAAAAAAAAAAg5tPmwAAAAAAAAAAAFC6665LVq4cmLWeeCL56U+TW25JRo1Kzj5748f+5CfJJz/5zON33rl5WVasSH796+S1r9288QAAkCQzZ743CxbcmO7uFWVH6TdFUeSww/5P2TGAQeS005Jhw5JTT01WrSo7zfPr7Ez22y/51a+SHXbY9PE9PT1ZvHhxHnzwwZx22mlZunRpPv3pT6enpyetVitFUaStrS1tbW3p6urK2LFjM3ny5Lz5zW/OW97ylsydO1fxCgAAAAAAAAAAAACwzaoURVGUHQIAAAAAAAAAAIDt2z77JPfdt+njTj89ueCCp/crlc0fP29eMnnyM6+ZOLH3XNJ77ZlnbnLM53XEEb3lKwAAsLmKopXzzjskS5bcmaJolR2nz9VqnTnggDfkxBPPLzsKMAhde23ymtf0lq90d5ed5pmGDk1e+MLkkkuSIUM2ftzSpUtz8803Z86cOXniiSdSr9ezevXqVKvVjRpfq9VSFEW6u7vT3t6eQw45JNOnT8/o0aM3804AAAAAAAAAAAAAAAanWtkBAAAAAAAAAAAA2L41Gk8Xmwx2r3lN8thjvQ9KfeSR5Je/TD71qc0rjXnKnXf2XT4AALZPlUo1p5763Xz1q4em2Vxddpw+19ExIiec8PmyYwCD1ItelMyZk7zlLcnPftZbwDIY1OtJR0fyla8kb3rTxpXFtlqt/P73v8+sWbOyaNGitFqttFq9hVpr167d6NKVJGk2m0mStra29PT05De/+U1uv/327LzzznnhC1+YKVOmpK2tbbPuDQAAAAAAAAAAAABgMKkURVGUHQIAAAAAAAAAAIDt16OPJuPHJ2vXbvrY009PLrjg6f2NeYjpc42fNy+ZPPmZ10yc+PzFMCtWJC97WXLDDZu29p/q6Uk24dmpAADwrK677lO55pp/SqOxsuwofaZW68ob33hZJk9+adlRgK3A97+fnHlmsnr15n2foa8MHZrMmJF8/evJ2LEbvn716tX59a9/nZtuuimtVivd3d39mq+9vT2VSiXTpk3LkUcemWHDhvXregAAAAAAAAAAAAAA/cnHtAEAAAAAAAAAACjV6tVJW1vZKZ5bUSS33ZZ8+MPJa1+bHH98cu65yco/Pst62LDkv/5r8+ev1ZI1a/omKwAA27ejjnpPdtxxz1Qq28bHRWq1zhxwwOuVrgAb7aSTkjlzkpe/PBkyZOBLTru6er9P8JWvJFdeuXGlK/fcc08+//nPZ9asWVmzZk2/l64kSXd3d9auXZsbb7wxX/ziF3PHHXekKIp+XxcAAAAAAAAAAAAAoD/Uyg4AAAAAAAAAAADA9m3NmoF/EOqmmD8/OfTQ9Y/97GfJwoXJV7/au7///skeeyT337/p87e19f4ZDBmy5VkBANi+VattOfXU7+arX31Bms3VZcfZYh0dI/Lyl3+h7BjAVmbnnZNLL01uvDH5t39LLrssqVR6i1/7y/DhvV/Xv+tdyZvf3JthQ1atWpUf/ehHmTt3bhqNRv+Fex49PT3p6enJZZddljvuuCMnnXRShg0bVkoWAAAAAAAAAAAAAIDNNYg/qg4AAAAAAAAAAMD2oCjKTrB5Zs1af3/MmM2fa2v9MwAAYPAZNWrfHHfcv6Ze37qb/Wq1rpx66vfS3q4AANg8RxyRXHxx8tBDyUc/mowenfRlp0i9nnR0JMcck3znO70Fre9978aVrtxzzz35whe+kPvuu6+00pU/1Wg08sADD+SLX/xi7rjjjhS+UQEAAAAAAAAAAAAAbEUUrwAAAAAAAAAAAFCqrq6k1So7xXM79NDeh6n+uRe+cP39Rx7ZvPl7enr/DAAAoK9Mn/73OeKIc1KvDy07ymap1bry2td+IxMnvqjsKMA2YNSo5P3v7y1G+c53krPOSvbbr/dr/eHDk6Eb8a/KtrZkxIjeopUddkiOPjr58IeTe+5JfvWr5OUvT6ob8Um9VquVH/zgB7nkkkuydu3a9PT0bPH99ZVWq5Xu7u5cdtllufjiiwdVNgAAAAAAAAAAAACA51MrOwAAAAAAAAAAAADbt66u3vKRvvSxjyUf/3jv9gUXJGee+fS5CRN6y1SSp9+TZMiQ5MQTe7eXLk1mzerd/od/SI49NvnGN3qPrVmTzJyZvPvdT4+9+eZk3rzNy9psJp2dmzcWAACey0tf+k9Zs+bx3H7719JorCw7zkar1bryyld+OVOmnFx2FGAb09aWvOIVva8kaTSSu+9Obr219+v9u+5KVq/u/bq/2ewtWenqSkaO7P0+wOGHJ9OmJWPHbt76PT09+e53v5sHHnggjUaj726sjzUajdx333256KKL8sY3vjH1Z2ujBQAAAAAAAAAAAAAYRBSvAAAAAAAAAAAAUKoRI5JWa+DWe+lLe8tY/tzo0cn3v9+7fdVVyUte8vS53XZL3ve+Z59v0aLkjDM2P8/QoUm1uvnjAQDg2VQqlbziFV9OvT4kt9zy/9JorCo70gbVal159av/Mwcd9FdlRwG2A/V6ctBBva8/LWztD81mMxdddFEWLFiQZrPZv4v1gWazmYcffjgXXHBBzjjjDOUrAAAAAAAAAAAAAMCg5qPaAAAAAAAAAAAAlKpeTyZNKjvFc/vUp5KPfCS59trkoYeStWuTFSuSO+5I/uVfkgMOSO66a/PnP+CAvssKAAB/qlKp5GUv+7e86EUfTK02pOw4z6OSen1ITj31u0pXgG1Oq9XKd7/73a2mdOUpzWYzixcvzkUXXZSenp6y4wAAAAAAAAAAAAAAPKdKURRF2SEAAAAAAAAAAADYvp1xRnLhhWWnGHjVavJ//2/ymc+UnQQAgG3d3LlX5pJL3pi1a1ekp2dN2XHWqdeHZOTISTn11O9m9OipZccB6FNFUeTSSy/NPffck0ajUXaczVKr1bLHHnvk9a9/fSqVStlxAAAAAAAAAAAAAACeoVp2AAAAAAAAAAAAAJg5Mxk6tOwUA2/YsOSII8pOAQDA9mDPPY/LO94xN1Onnpp6fUjZcZJUUqt15YUv/EDOPvt2pSvANum3v/3tVl26kiTNZjMPPPBAbr755rKjAAAAAAAAAAAAAAA8K8UrAAAAAAAAAAAAlG7atKS6Hf5GW7PZe+8AADAQOjpG5OSTv5bXve77GTJkVNraOkvJUa8PzahRU/LWt96cF7/4w6lWa6XkAOhPK1asyI9//OOtunTlKY1GIz//+c/z+OOPlx0FAAAAAAAAAAAAAOAZKkVRFGWHAAAAAAAAAAAAYPvW3Z0MG5ZsA88i3SRDhybLlyeVStlJAADY3qxduyxXXfXx/OY3/5kk6e5e0e9rtrcPS70+NC984fsyffo/KFwBtllFUeSiiy7KvHnz0mq1yo7TJyqVSsaOHZu3vOUtqfhGBgAAAAAAAAAAAAAwiCheAQAAAAAAAAAAYFA49NDkttvKTjGwjj02ufLKslMAALA9azbX5M47v5vrrvt0nnxyXprNNSmKvisJaGtrT1LNbrvNyMyZ781eex2fSqXaZ/MDDEZ33HFHLrvssjS2sYbZer2eY489NtOnTy87CgAAAAAAAAAAAADAOopXAAAAAAAAAAAAGBS+9a3kb/82WbGi7CQDY9iw5OKLkxNOKDsJAAD0Wrjw1txww+fy+9//IEXRSrVaT3f38iQb/9GTSqWW9vYhaTbXpr19WA455IxMn/727LDDpH7LDTCYrFixIl/84hfT3d1ddpR+Ua/Xc/bZZ2fHHXcsOwoAAAAAAAAAAAAAQBLFKwAAAAAAAAAAAAwSa9cmo0cny5aVnWRgjBmTLFyYVKtlJwEAgPUVRZEnn3wwCxfemgULbsy8eVdnyZI702o1Uq3WUqlUk1SSFCmKVnp6GmlvH5Zddz0kkyYdk3HjDs+4cdMydOjosm8FYMBddtllue2229JqtcqO0i8qlUr233//nHLKKWVHAQAAAAAAAAAAAABIktTKDgAAAAAAAAAAAABJ0tGRvO1tyec/n3R3l52mf3V1Je96l9IVAAAGp0qlkh12mJQddpiU/ff/yyS9ZSyrVz+WZnN1ms016enpTltbR+r1rtTrQ9PZObLk1ADl6+7uzh133LHNlq4kvf89+P3vf5/Vq1enq6ur7DgAAAAAAAAAAAAAAKkURVGUHQIAAAAAAAAAAACS5MEHk/32S9asKTtJ/+roSBYsSHbeuewkAAAAQF+59dZbc8UVV6TRaJQdpV/VarUcc8wxmTlzZtlRAAAAAAAAAAAAAABSLTsAAAAAAAAAAAAAPGXixOSoo8pO0b+q1eQ1r1G6AgAAANuSoigya9asbb50JUmazWZ+/etfpyiKsqMAAAAAAAAAAAAAACheAQAAAAAAAAAAYHD59KeTrq6yU/Sfjo7kE58oOwUAAADQlxYsWJAVK1aUHWPAdHd3Z+7cuWXHAAAAAAAAAAAAAABQvAIAAAAAAAAAAMDgcthhydlnJ0OGlJ2k7w0dmnzkI8l++5WdBAAAAOhL119/fRqNRtkxBkx3d3euv/76smMAAAAAAAAAAAAAACheAQAAAAAAAAAAYPD55CeTXXYpO0XfqlaTPfZI3vvespMAAAAAfe3+++8vO8KAmz9/foqiKDsGAAAAAAAAAAAAALCdU7wCAAAAAAAAAADAoNPRkVx8cdLVVXaSvtPRkXz3u0lbW9lJAAAAgL60fPnyNJvNsmMMuGq1mkcffbTsGAAAAAAAAAAAAADAdq5WdgAAAAAAAAAAAAB4Nocfnpx9dnLeecmqVWWn2TJDhyYf+lCy335lJwEAAAD62sKFC1Or1dLT0/O81x188ME56aST1u2fe+65z7jmYx/72Lrt73//+7n99tufd84xY8ZkxowZGTt2bIYPH56Ojo709PTkiSeeyLx583L99dfnySefXG/M7rvvngMPPDDjxo3L6NGjU6v1fsxw3rx5ufDCCzd0u+tUKpUsXLgwo0aN2ugxAAAAAAAAAAAAAAB9rVp2AAAAAAAAAAAAAHgun/xkMnly0t5edpLN19mZHHxw8t73lp0EAAAA6A8LFy5Md3d3KWvvuuuuOeSQQzJmzJgMGTIkbW1taW9vz+jRozN9+vS87W1vyw477LDemClTpuSwww7LuHHj1pWubI7u7u48/PDDW3gHAAAAAAAAAAAAAABbZvN/KxoAAAAAAAAAAAD6WUdHcs01yWGHJQ89lDSbZSfaNO3tyV57JVdckbS1lZ0GAAAA6A/z5s1LURSlrL169ercdtttefDBB7N8+fJUq9XsvffemT59epKkq6srhx56aH75y1+uG7Ny5crcc889eeSRRzJ69OhMnTp1s9efP3/+Ft8DAAAAAAAAAAAAAMCWULwCAAAAAAAAAADAoLbTTsmsWb3lK4sXbz3lK+3tyYQJydVXJ8OGlZ0GAAAA6C+LFi0qbe177703995773rH5syZk9133z277rprkqSjo2O989ddd9267aOPPnqL1l+6dGmKokilUtmieQAAAAAAAAAAAAAANle17AAAAAAAAAAAAACwIWPHJrfc0ltk0t5edpoN6+hI9tknuemm3uIYAAAAYNtUFEXWrl1bdox1Ojo6MnXq1IwaNWrdsTlz5vTrmoPp/gEAAAAAAAAAAACA7U+t7AAAAAAAAAAAAACwMZ4qXznmmGTu3GTVqrITPbshQ5KDD05+9rNk2LCy0wAAAAD9qdFopFqtptVqbfLYj33sY32W43Wve13222+/9Y49+eSTue6663Lffff12Tp/rlKppNFopLOzs9/WAAAAAAAAAAAAAAB4PtWyAwAAAAAAAAAAAMDG2mmn5Oabk7e/PenqKjvN+iqV3kwf+EByzTVKVwAAAGB70Gw2U6lUyo7xnGq1Wr/OX61W02w2+3UNAAAAAAAAAAAAAIDn07+/NQ0AAAAAAAAAAAB9rKMj+fSnk9NOS049NVm0KFm1qtxMQ4cmu++eXHxxMnVquVkAAACAgVMUxWYXr5x//vnPOHbWWWdt1ly/+MUvcsMNN6SzszOTJk3K9OnTM3LkyBx//PGp1+u59tprN2vejVEURb/NDQAAAAAAAAAAAACwIYpXAAAAAAAAAAAA2CpNm5bcfXfykY8kX/pSsnr1wGeoVJLOzuR970s+8IGk5rfyAAAAYLtSq9XSarU2a+xDDz3UZzmWLl26bvvee+9Ns9nMi170oiTJtGnT+q14pSiK1HxDBAAAAAAAAAAAAAAoUbXsAAAAAAAAAAAAALC5OjqSz3wmue665Pjje0tQOjr6f93Ozt7Xa16T3Hxzb/mLZ4wCAADA9mdLilf6av1nUxTFuu2urq5+W7/VaileAQAAAAAAAAAAAABK5TeaAQAAAAAAAAAA2Oodemhy+eXJggXJV77S++rpSZYv79t1hg/vLXZ55zuTt741GTOmb+cHAAAAti5tbW1pa2tLT09Pv60xcuTInHPOOev2zz333HXb//AP/5AHHngg8+fPz5NPPplqtZqJEydmxowZ665ZsGDBevPtvPPOGTVqVJKse0+SIUOGZN99902SPPnkk/nDH/6wwWxFUaRjIFpwAQAAAAAAAAAAAACeg+IVAAAAAAAAAAAAthnjxyf//M/Jxz+efP/7yb/9WzJ7dtLe3nt+xYpNm2/YsKQokmYzOfzw5D3vSV75yqStrY+DAwAAAFutnXfeOYsXLy5l7fb29hx88ME5+OCDn/X8ihUr8tOf/nS9YwcccECOOeaYZ1w7evTovP71r0+SzJ49Oz/4wQ82uP6IESPS5hslAAAAAAAAAAAAAECJFK8AAAAAAAAAAACwzanXk1NP7X319CT33JPcckty/fXJrFnJffclrVZSqyXVau+Ynp7eV1tbst9+yQtfmBx5ZDJtWrLPPk9fBwAAAPCndt9999KKV6655ppMnjw5u+yyS4YMGZK2trasXbs2jz76aObMmZObb745q1ev7rf1x48f329zAwAAAAAAAAAAAABsjEpRFEXZIQAAAAAAAAAAAGAgtVrJqlXJ6tW9r2o16ezsfQ0ZomQFAAAA2Hi33357fvKTn6S7u7vsKAOqVqvluOOOy/Tp08uOAgAAAAAAAAAAAABsx2plBwAAAAAAAAAAAICBVq0mw4b1vgAAAAC2xLhx41IURdkxBlxbW1vGjRtXdgwAAAAAAAAAAAAAYDtXLTsAAAAAAAAAAAAAAAAAAGytdt5557RarbJjDLhGo5ExY8aUHQMAAAAAAAAAAAAA2M4pXgEAAAAAAAAAAAAAAACAzVStVrfLApIdd9wx9Xq97BgAAAAAAAAAAAAAwHZO8QoAAAAAAAAAAAAAAAAAbIEZM2akvb297BgDpl6v54gjjig7BgAAAAAAAAAAAACA4hUAAAAAAAAAAAAAAAAA2BJTpkxJpVIpO8aAKYoiBx10UNkxAAAAAAAAAAAAAAAUrwAAAAAAAAAAAAAAAADAlqjVapk2bVra2trKjtLvKpVKDjzwwHR0dJQdBQAAAAAAAAAAAABA8QoAAAAAAAAAAAAAAAAAbKnDDz+87AgDoq2tLUceeWTZMQAAAAAAAAAAAAAAkiheAQAAAAAAAAAAAAAAAIAttsMOO2TChAllx+h3u+yyS3bZZZeyYwAAAAAAAAAAAAAAJFG8AgAAAAAAAAAAAAAAAAB94qUvfWlqtVrZMfpNvV7PS1/60rJjAAAAAAAAAAAAAACso3gFAAAAAAAAAAAAAAAAAPrAhAkTcvDBB2+T5SttbW3ZZ599stdee5UdBQAAAAAAAAAAAABgHcUrAAAAAAAAAAAAAAAAANBHjj/++HR2dpYdo8+1t7fnVa96VdkxAAAAAAAAAAAAAADWo3gFAAAAAAAAAAAAAAAAAPpIvV7PKaecklqtVnaUPlOv13PyySdvk4UyAAAAAAAAAAAAAMDWTfEKAAAAAAAAAAAAAAAAAPShiRMn5uCDD94mylfa2tqyzz77ZO+99y47CgAAAAAAAAAAAADAMyheAQAAAAAAAAAAAAAAAIA+dvzxx2fYsGGpVrfej/FVKpV0dXXlVa96VdlRAAAAAAAAAAAAAACe1db7G9sAAAAAAAAAAAAAAAAAMEjV6/WceeaZ6erqSqVSKTvOZuns7MxZZ52Vzs7OsqMAAAAAAAAAAAAAADwrxSsAAAAAAAAAAAAAAAAA0A9GjBiRN7/5zens7Nzqylc6OjpyxhlnZMcddyw7CgAAAAAAAAAAAADAc6oURVGUHQIAAAAAAAAAAAAAAAAAtlWPPfZYzj///KxatSqD/SN9lUolHR0dOfPMMzN69Oiy4wAAAAAAAAAAAAAAPC/FKwAAAAAAAAAAAAAAAADQz5YtW5bzzz8/K1asSE9PT9lxnlVbW1s6Oztz1llnZaeddio7DgAAAAAAAAAAAADABileAQAAAAAAAAAAAAAAAIABsGbNmlx22WW5995702g0yo6znnq9nkmTJuXEE0/M0KFDy44DAAAAAAAAAAAAALBRFK8AAAAAAAAAAAAAAAAAwAC67777cskll6TRaKSnp6fULG1tbanVannNa16T/fffv9QsAAAAAAAAAAAAAACbSvEKAAAAAAAAAAAAAAAAAAyw1atX58c//nHuvffeNBqNUjLU6/VMmjQpJ554YoYOHVpKBgAAAAAAAAAAAACALaF4BQAAAAAAAAAAAAAAAABKct999+WKK67IsmXL0mw2MxAf+avX6xk6dGiOO+647L///v2+HgAAAAAAAAAAAABAf1G8AgAAAAAAAAAAAAAAAAAlKooiCxcuzPXXX5977703SdJsNvt0jVqtlqIosueee2bmzJmZMGFCKpVKn64BAAAAAAAAAAAAADDQFK8AAAAAAAAAAAAAAAAAwCCxatWq3Hbbbbnhhhuydu3atLW1pbu7O5vzUcCOjo709PSkvb0906dPz7Rp0zJs2LB+SA0AAAAAAAAAAAAAUA7FKwAAAAAAAAAAAAAAAAAwyBRFkeXLl+eRRx7JggULMm/evCxevDg9PT1pa2t71jE9PT2pVqsZPXp0Jk6cmPHjx2fcuHEZMWJEKpXKAN8BAAAAAAAAAAAAAED/U7wCAAAAAAAAAAAAAAAAAFuBp8pYVq5cmWazmWazmaIoUqvVUq/XM2TIECUrAAAAAAAAAAAAAMB2RfEKAAAAAAAAAAAAAAAAAAAAAAAAAAAAAAAAsNWplR0AAAAAAAAAAAAAAAAAAAAAAACeTVEU6enpSbPZTLPZTLVaTb1eT61WS6VSKTseAAAAAAAAACVTvAIAAAAAAAAAAAAAAAAAAAAAQOmazWYWL16chQsXZv78+Xn44YfzxBNPJEmq1WoqlUqKokhRFGm1Whk6dGh23XXXTJo0KePGjcvYsWPT1dVV7k0AAAAAAAAAMKAqRVEUZYcAAAAAAAAAAAAAAAAAAAAAAGD7s2bNmtx222255ZZb8sQTT6RWq6XVaqXZbG70HNVqNfV6PY1GI52dnZkyZUpmzJiRUaNG9WNyAAAAAAAAAAYDxSsAAAAAAAAAAAAAAAAAAAAAAAyoRx55JDfccEPuvvvuVCqVNBqNPpu7Wq2mWq1mzJgxmTlzZvbdd99Uq9U+mx8AAAAAAACAwUPxCgAAAAAAAAAAAAAAAAAAAAAA/a4oitx999256qqr8sQTT6TZbKa/H3/T3t6etra2TJ8+PUcddVTa29v7dT0AAAAAAAAABpbiFQAAAAAAAAAAAAAAAAAAAAAA+tXy5ctz6aWX5uGHH06j0Rjw9Wu1Wjo7O3PKKadk4sSJA74+AAAAAAAAAP1D8QoAAAAAAAAAAAAAAAAAAAAAAP2iKIrccccd+clPfpJms5lWq1VqnlqtloMPPjgve9nL0t7eXmoWAAAAAAAAALac4hUAAAAAAAAAAAAAAAAAAAAAAPrc8uXLc+mll+bhhx9Oo9EoO846tVotnZ2dOeWUUzJx4sSy4wAAAAAAAACwBRSvAAAAAAAAAAAAAAAAAAAAAADQpxYsWJCvf/3raTQaabVaZcd5VrVaLS95yUty1FFHlR0FAAAAAAAAgM2keAUAAAAAAAAAAAAAAAAAAAAAgD4zb968fPOb30yj0Sg7ygbV6/VMnz49f/EXf5FKpVJ2HAAAAAAAAAA2keIVAAAAAAAAAAAAAAAAAAAAAAD6xNy5c/Od73xnqyhdeUq9Xs8LXvCCnHDCCcpXAAAAAAAAALYy1bIDAAAAAAAAAAAAAAAAAAAAAACw9XvooYe2utKVJGk0Grntttty1VVXlR0FAAAAAAAAgE2keAUAAAAAAAAAAAAAAAAAAAAAgC2yZMmSXHTRRVtd6cpTGo1Gbrjhhtx0001lRwEAAAAAAABgEyheAQAAAAAAAAAAAAAAAAAAAABgs/X09OQ73/lOuru7y46yRRqNRq688sosWbKk7CgAAAAAAAAAbCTFKwAAAAAAAAAAAAAAAAAAAAAAbLZrr702y5YtKztGn2g2m/ne976XVqtVdhQAAAAAAAAANoLiFQAAAAAAAAAAAAAAAAAAAAAANsuiRYsya9asNBqNsqP0mccffzyzZs0qOwYAAAAAAAAAG0HxCgAAAAAAAAAAAAAAAAAAAAAAm6ynpycXX3xxms1m2VH6VKPRyDXXXJMlS5aUHQUAAAAAAACADVC8AgAAAAAAAAAAAAAAAAAAAADAJrv22muzbNmysmP0i2azme9973tptVplRwEAAAAAAADgeSheAQAAAAAAAAAAAAAAAAAAAABgk6xduzazZs1Ko9EoO0q/eeKJJzJnzpyyYwAAAAAAAADwPBSvAAAAAAAAAAAAAAAAAAAAAACwSe64445UKpWyY/Sr7u7uzJo1q+wYAAAAAAAAADwPxSsAAAAAAAAAAAAAAAAAAAAAAGy0oihy/fXXp9FolB2l3y1cuDCPPfZY2TEAAAAAAAAAeA6KVwAAAAAAAAAAAAAAAAAAAAAA2GgPPfRQVq1aVXaMAdFqtXLjjTeWHQMAAAAAAACA56B4BQAAAAAAAAAAAAAAAAAAAACAjXb99denu7u77BgDotVqZfbs2Wk0GmVHAQAAAAAAAOBZKF4BAAAAAAAAAAAAAAAAAAAAAGCjrFq1KnPnzi07xoC7++67y44AAAAAAAAAwLNQvAIAAAAAAAAAAAAAAAAAAAAAwEZ5+OGH09bWVnaMAdXd3Z05c+aUHQMAAAAAAACAZ1ErOwAAAAAAAAAAAAAAAAAAAAAAAFuHBQsWpLu7e4PXHXzwwTnppJPW7Z977rnPuOZjH/vYuu3vf//7uf322593zt133z377bdfJkyYkBEjRmTIkCHp6enJ0qVL87vf/S433XRTWq3WemOq1WoOO+ywTJ06Nbvssks6OjrSbDbzxBNPZM6cObn++uuzcuXKDd7Pww8/vMFrAAAAAAAAABh4ilcAAAAAAAAAAAAAAAAAAAAAANgo8+bNS1EUpaz9ohe9KHvttdd6x2q1WsaPH5/x48dn3333zde+9rX18v3lX/5l9t9///XGtLe3Z/To0Rk9enSmTp2ar371q1m9evXzrv3kk0+m2WymVvPIHgAAAAAAAIDBxE9xAQAAAAAAAAAAAAAAAAAAAADYKIsWLSp1/WXLluX222/P/Pnz09bWliOOOCKTJ09OkkyaNCkHHnhg7rjjjiTJjjvuuF7pyi233JK77rorY8aMyXHHHZdqtZqRI0dm6tSpueWWW5533Xq9nkWLFmX8+PH9d3MAAAAAAAAAbDLFKwAAAAAAAAAAAAAAAAAAAAAAbNDy5cvTbDZLW/+GG27IvHnz0mq11h2bO3du3vnOd2bYsGFJkt12221d8UpnZ+d643/2s5+l0WjkgQceyAte8IKMHj06SdLW1rbBtXt6evLII48oXgEAAAAAAAAYZKplBwAAAAAAAAAAAAAAAAAAAAAAYPB75JFHUqvVSlv//vvvX690JUmazWaefPLJdfvd3d3rthcvXpzly5ev23/Zy16WyZMnZ8aMGRk1alSSZO3atbnnnns2uHaz2cz8+fO39BYAAAAAAAAA6GPl/RQbAAAAAAAAAAAAAAAAAAAAAICtxooVK55RfLKxPvaxj/Vxml477bRTdt1113X7v//979dt9/T05Bvf+EZe85rXZNy4cTnssMNy2GGHrTs/d+7cXHHFFesVtzyfZcuW9V1wAAAAAAAAAPpEtewAAAAAAAAAAAAAAAAAAAAAAAAMfs1mM0VRlB1jneHDh+cNb3hD2trakiS33nprHnroofWuWbt2bR599NFnLYyZMGFCpk6dutHrNRqNLQsMAAAAAAAAQJ+rlR0AAAAAAAAAAAAAAAAAAAAAAIDBr9lsPmuBycY4//zzn3HsrLPO2uwsu+yyS/7qr/4qI0eOTJLccccd+fGPf7zeNR0dHXnzm9+cYcOGJUl+8IMf5M4778wOO+yQ0047LaNGjcrRRx+d1atX58Ybb9zgms1mc7PzAgAAAAAAANA/FK8AAAAAAAAAAAAAAAAAAAAAALBBRVFs9tiHHnqoz3JMnDgxr3/969PZ2Zkk+fWvf50rrrjiGdftv//+60pX/vCHP2T27NlJkiVLluSWW27JCSeckCSZOnXqRhWvAAAAAAAAADD4KF4BAAAAAAAAAAAAAAAAAAAAAGCD6vV6qtVqWq1WaRkOOOCAnHjiianVamm1WvnZz372nKUpQ4YMWbfd3t6+3rmOjo51208VuGxIreZxPQAAAAAAAACDjZ/kAgAAAAAAAAAAAAAAAAAAAACwQbVaLZVKpV/XGDlyZM4555x1++eee+667cMPPzwvf/nL12W48cYbs3DhwkyYMGHdNWvXrs3ixYuTJIsWLVp3fKeddsqrXvWq3HXXXdlhhx0yY8aMdecWLFiwUdkUrwAAAAAAAAAMPn6SCwAAAAAAAAAAAAAAAAAAAADABg0dOjTVarW09ffff//1il+OPPLIHHnkketdM2/evFx44YVJkjlz5uS+++7L3nvvnSSZNm1apk2btt71K1euzDXXXLNR6w8fPnxL4gMAAAAAAADQDxSvAAAAAAAAAAAAAAAAAAAAAACwQWPHjk1PT0/ZMTbJt7/97Rx66KGZOnVqRo8enc7OzvT09OTxxx/P/fffn1mzZmXFihUbnKdWq2XixIkDkBgAAAAAAACATVEpiqIoOwQAAAAAAAAAAAAAAAAAAAAAAINbURT51Kc+le7u7rKjDLiOjo686U1vym677VZ2FAAAAAAAAAD+RLXsAAAAAAAAAAAAAAAAAAAAAAAADH6VSiVjxowpO0YpGo3GdnvvAAAAAAAAAIOZ4hUAAAAAAAAAAAAAAAAAAAAAADbKxIkTU6lUyo4x4EaMGJF6vV52DAAAAAAAAAD+jOIVAAAAAAAAAAAAAAAAAAAAAAA2yvjx49Pe3l52jAE3fvz4siMAAAAAAAAA8CwUrwAAAAAAAAAAAAAAAAAAAAAAsFEmTJiQZrNZdowB1d7enj333LPsGAAAAAAAAAA8C8UrAAAAAAAAAAAAAAAAAAAAAABslKFDh2by5MllxxhQRVFk6tSpZccAAAAAAAAA4FkoXgEAAAAAAAAAAAAAAAAAAAAAYKMdddRRaW9vLzvGgKhWqznooIO2m/sFAAAAAAAA2NooXgEAAAAAAAAAAAAAAAAAAAAAYKNNmjQpnZ2dZccYENVqNTNmzCg7BgAAAAAAAADPQfEKAAAAAAAAAAAAAAAAAAAAAAAbrVKp5Kijjkq9Xi87Sr8bM2ZMRo0aVXYMAAAAAAAAAJ6D4hUAAAAAAAAAAAAAAAAAAAAAADbJwQcfnKIoyo7Rr9rb2zNz5syyYwAAAAAAAADwPBSvAAAAAAAAAAAAAAAAAAAAAACwSTo7OzN9+vTU6/Wyo/Sb4cOHZ9999y07BgAAAAAAAADPQ/EKAAAAAAAAAAAAAAAAAAAAAAAbrdVqJUle8pKXZOjQoSWn6R+1Wi2nnnpqqlWP6AEAAAAAAAAYzPxUFwAAAAAAAAAAAAAAAAAAAACAjdbd3Z0VK1akVqvllFNOSa1WKztSn6rX6znqqKMyZsyYsqMAAAAAAAAAsAHb1k+sAQAAAAAAAAAAAAAAAAAAAADoN1/4whdy+eWX57e//W0mTZqU6dOnZ8aMGbnvvvvSaDTKjtcnRowYkRe/+MVlxwAAAAAAAABgI1SKoijKDgEAAAAAAAAAAAAAAAAAAAAAwOB2xhln5Otf/3omTZqU4cOHZ9GiRVm0aFHGjRuXv//7v093d3fZEbdYrVbLW97ylowZM6bsKAAAAAAAAABshGrZAQAAAAAAAAAAAAAAAAAAAAAAGNw+8YlP5Nvf/nY+9KEP5brrrsvs2bMze/bsnH766Vm4cGG+9rWvlR1xi9Xr9RxzzDFKVwAAAAAAAAC2IpWiKIqyQwAAAAAAAAAAAAAAAAAAAAAAMDj19PTk6KOPzhNPPJErr7wyY8eOTU9PT9ra2pIk5557bv793/89kydPzkknnZSt8ZE29Xo906ZNy/HHH192FAAAAAAAAAA2QbXsAAAAAAAAAAAAAAAAAAAAAAAADF6LFi3KTTfdlClTpmTs2LFpNptpa2tLT09PkuQDH/hAzjnnnPz+97/PVVddlWp163qsTb1ez/7775+XvexlZUcBAAAAAAAAYBNtXT+hBgAAAAAAAAAAAAAAAAAAAABgwBRFkXq9nhEjRuSmm27Kgw8+mFqtliRpa2tLq9VKe3t73vWud+Wv//qvc9VVV+Xee+9dd81gV6/Xc8ghh+TEE09MpVIpOw4AAAAAAAAAm0jxCgAAAAAAAAAAAAAAAAAAAAAA66xZsyZJ0mq1UqlUsssuu+SEE07IQw89lP/93/9ddz5JqtVqWq1Whg8fno9+9KPZe++9841vfCOTJk1Ke3v7oC4zqdfrOfLII/Pyl798UOcEAAAAAAAA4LkpXgEAAAAAAAAAAAAAAAAAAAAAIElyzTXXZObMmXn00UdTrVbTbDaTJG9605uyyy675IILLshvfvObFEWxbsxT5Svjxo3Lhz70oSTJ448/nrPPPjvjxo1LvV4v5V6eS61WS1dXV0499dS85CUvUboCAAAAAAAAsBVTvAIAAAAAAAAAAAAAAAAAAAAAQH74wx/m2GOPzW233Zb/+q//StJbUpIkRxxxRE488cT87ne/y7nnnpu777573bg/LWGZMGFCkuR3v/tddthhh5x55pk57rjjUq/XB0XBSb1ez3777Zd3vOMd2XvvvcuOAwAAAAAAAMAWUrwCAAAAAAAAAAAAAAAAAAAAALCdO//883PSSSdlr732ytChQ3PzzTevO9dqtbLjjjvmve99b/7iL/4iV155Zd7//vfnpptuSqvVSqVSSbXa+yibe++9N+3t7Xnxi1+cJGlra8vhhx+ev/u7v8u4ceNSr9dLub+2trZ0dXXl1FNPzV/+5V+ms7OzlBwAAAAAAAAA9K1KURRF2SEAAAAAAAAAAAAAAAAAAAAAAPij5uJkzW1J67GktTop1iSpJJWupNqV1MYlnS9IqsP6ZLnPfvazec973pNTTjklr3/96/OJT3wid9xxR6699trMnDkzSVIURSqVSm677ba8613vytVXX50ZM2bkjW98Y972trelVqvliiuuyIc//OE88cQTueyyy7Lffvutt05RFJk9e3auvvrqrF69Ot3d3X2S//m0t7cnSQ499NAcffTRClcAAAAAAAAAtjGKVwAAAAAAAAAAAAAAAAAAAAAAytLzaLL6pmTNzcmqq5M1s5NiZVLpTNJKilbve5KkmlSqve+tVUltdNJ5WDLk6KRzWu92dcgmLf+hD30o//Iv/5LTTz89733vezNlypT80z/9Uz760Y/mPe95Tz75yU+mUqmkWq2uGzN79ux85Stfybe+9a2sXLkyBx98cNra2jJ//vx0d3fnsssuywtf+MLnXLMoijz00EO5/vrrM2fOnFQqlTSbzU39k3tOlUoltVotO+ywQ2bOnJmpU6emVqv12fwAAAAAAAAADB6KVwAAAAAAAAAAAAAAAAAAAABgsGutSbrvSnoeT4rVvfuVtt5yjkpnUt89qe+RVCplJ2VjFEWy+prk0c8kq37R+3fYWplkM8tHKh29r6KZjHhTstM/Jh37bXDY3/zN3+Siiy7K29/+9rzzne/MnnvumaS3WOX444/PhAkTcv3116e9vT1FUaTyJ/98Pfroo/nNb36Tz3zmM5k3b16GDh2agw46KB/4wAcyZcqUjY6+YsWK3Hrrrbn11luzcuXK1Ov1NJvN9PT0bPztVyppb29PT09PqtVq9t133xx55JEZO3bsRs8BAAAAAAAAwNZJ8QoAAAAAAAAAAAAAAAAAAAAADCatNcna3yZrbu0t51h9Y9KYn1SHJHmq+OKpR4b8cb9o9B5r3z8Z8qKka0bSeZgylsGm58nkya8lj/1b0vNYUqzM03+XfaWWVOpJxwHJTu9Lhr+md//P3HXXXXnta1+bE044Ie9+97uz2267rTu3cuXKnHDCCZk1a1bOO++8/O3f/u1zrtZoNNJoNNLR0ZGiKFKr1TY7+Zo1a/KHP/whCxcuzIMPPpiFCxdm5cqVqVarqVarqVQqKYoiRVGk1WqlVqtlzJgxmThxYsaPH59x48Zl+PDh6xXEAAAAAAAAALBtU7wCAAAAAAAAAAAAAAAAAAAAAIPBmtnJY59Lll+cVNp7y1SK1ZsxUSWpDEvSk1SHJzv9Y7LDW5K2nfs4MButtSZZ8uHkiS8naftj4coAqAxPKrVk9GeSkW9er4Sn2WzmwQcfzA477JCdd376n41Wq5VqtZrvf//7OeWUU/LmN785X/3qV1MUxbMWmjzX8b7yVLFLs9lMs9lMtVpNvV5PrVZLe3u7khUAAAAAAACA7ZziFQAAAAAAAAAAAAAAAAAAAAAoS2tNsvx7yaOfThr3J8XaJD19u0alK0mRDHt1stO7k87D1yvgoJ+tvjFZcFrSs2Qzi3T6QGVo0jktGfeNpL7bRg2588478/KXvzyLFi3Kbbfdlv3337+fQwIAAAAAAADApquWHQAAAAAAAAAAAAAAAAAAAAAAtjtFI1n6/0vmjE7+cHbS/bukWJU+L11Jess+ijXJ8v9N5r80eWC/ZOUv+34d1tdakyz6x2T+S5Lm/PJKV5KkWJmsvj65f0ryxH8nRbHBIVOnTs2JJ56YRqORH/3oRymKIq1WawDCAgAAAAAAAMDGU7wCAAAAAAAAAAAAAAAAAAAAAANpzR3J/Qckj34qaS1PihUDtHCrt4Cj+97k4Vcnj5yVtAZq7e3M6luS+/dNnviPcgtX1tPs/Wdt0TuT+cckjYXPeeVTBStveMMbMmzYsPziF79IpVJJtepxNQAAAAAAAAAMLn6SDQAAAAAAAAAAAAAAAAAAAAADoWgkSz6aPDgjadyXFKtKzLIqWfatZO5eycpflZdjW7Tip8n8o5Pm/HL/jp9LsTJZfX0y7wVJ933PeslTBSv77LNPJk6cmJ///Of53ve+N5ApAQAAAAAAAGCjKF4BAAAAAAAAAAAAAAAAAAAAgP625rfJ/Qcmj302KVYnKcpOlBRrkp5FycOvSh55c9JaUXaird+T30kW/OXgLFxZTzPpWZLMm56suf1ZryiKIqNGjco73/nOVCqV3HrrreuOAwAAAAAAAMBgUSn8JBsAAAAAAAAAAAAAAAAAAAAA+s/KXyQPn/jHMo5B+qiPSmdS3yOZeE3StnPZabZOyy5OHjn9j8U6W5HqiGTiDUnH/s96+rbbbsuRRx6ZWq2WRx55JMOGDUulUhngkAAAAAAAAADw7BSvAAAAAAAAAAAAAAAAAAAAAEB/WX5psvCvtpIyjvakPi7ZfVbvOxtvxRXJgpO3kr/nP1dJqjsmk25J2ic/6xUnn3xyjjvuuPzd3/3dAGcDAAAAAAAAgOeneAUAAAAAAAAAAAAAAAAAAAAA+sPy7ycL37iVlXHUktqYZNKtve9s2Nq7knmHJ8WqspNsgWpSG5vscU9SHbbuaKvVSrVaTbPZTK1WKzEfAAAAAAAAADy7atkBAAAAAAAAAAAAAAAAAAAAAGCbs/IXW2HpSpI0k+bi5MEXJj2Plx1m8CuayYJTt8K/5z/XSnoeTRa9K0nS09OTJKlWex9Po3QFAAAAAAAAgMFK8QoAAAAAAAAAAAAAAAAAAAAA9KW1dyUPn7gVl3E0ksb8ZP6xSdFTdpjB7dFPJY0HkxRlJ9lyxZq0nvx6epb9Im1tbevKVwAAAAAAAABgMFO8AgAAAAAAAAAAAAAAAAAAAAB9pWgmC05JilVlJ9lC3Un375PH/rXsIIPX2ruSRz+ZFCvLTtJnqlmTx+48PmmtTFtbW9lxAAAAAAAAAGCDFK8AAAAAAAAAAAAAAAAAAAAAQF959F+SxoNJirKTbLliZbL0E8nae8pOMvgUzWTBqUmxpuwkfW5YV08aC95edgwAAAAAAACA/z97dxpmR12nDfg5p7d0ZyWEsBl2BHkNsgoiGEABRx1UZBEzwqCggiKrojgIjjAqMChuICIioKgoKiNuCAKyiYRFBYSwS4CEBLL1lu4+9X44QogESNJLZbnv66qrq07961dPdedT09QDS0TxCgAAAAAAAAAAAAAAAAAAAAAMhO6768UrRUfZSQZO0Z08sX9S9JWdZPnyzJdXnoKdf9E6LGnq+HHSeXPZUQAAAAAAAADgFSleAQAAAAAAAAAAAAAAAAAAAID+KnqTafslRVfZSQZYLVnwUPLMGWUHWX4UvcmsLyVFe9lJBk/Rmcz8fNkpAAAAAAAAAOAVKV4BAAAAAAAAAAAAAAAAAAAAgP6adWbS82iSouwkA69oT2b+d7LggbKTLB/mX5kUC8pOMciKpOOapOeJsoMAAAAAAAAAwMtSvAIAAAAAAAAAAAAAAAAAAAAA/VEsSJ75YlJ0lJ1k8BQ9yTNnlp1i+TDrS0kxr+wUQ2P2OWUnAAAAAAAAAICXpXgFAAAAAAAAAAAAAAAAAAAAAPpj3s+Toq/sFIOsN5lzcVJrLztIuRZMTbrvKDvF0Ci6k2e/US/dAQAAAAAAAIDllOIVAAAAAAAAAAAAAAAAAAAAAOiPWV9KivllpxgClWTO98sOUa5nvroKlOy8QNGbzP+/slMAAAAAAAAAwEuqFEVRlB0CAAAAAAAAAAAAAAAAAAAAAFZI3Xcnj2yfFJ1lJxkaTRsnG01NKpWykwy9okjuH7WKlOy8QNuuyXp/KDsFAAAAAAAAACxWtewAAAAAAAAAAAAAAAAAAAAAALDCeubLSdFTdoqh0/tU0nVL2SnK0fNwklrZKYZe1+310hkAAAAAAAAAWA4pXgEAAAAAAAAAAAAAAAAAAACAZVH0JnN/kKS37CRDp+hInv1G2SnK0TUlqTQO0LBKMmLvZJ0fJRs/nLy6I9l0TrLhPcnaFycj3rFkY0YdVF+/4d+TzfqSzYv6Nu7kAcqZpFiQ9D4xcPMAAAAAAAAAYAAN1H/JBwAAAAAAAAAAAAAAAAAAAIBVS/e9WfVe31EkHX8sO0Q5Ov+U1Ob3f07D+GTdHydtk/7lRGvSMCppeU0y+j+S+8cktTkvP2vsMcmwrfqf6eVUmuulM03rDu59AAAAAAAAAGAZrGp/uQEAAAAAAAAAAAAAAAAAAAAAA6NrSpLaAA2rJCP+PRk1OWl9fdKwZlL0JL3T6veZ96Nk/i+XbmTLlsn6tybVloWf/b3S/6i9TyS1jqTa1v9ZK5LO69Pvn3elNZnw24VlKUVfMufC+s+2NidpnJCM+Ldk5D5LNm/B1KT7b0nXbcnoDybDJvYv3+LU2pOuW5ORew/8bAAAAAAAAADoJ8UrAAAAAAAAAAAAAAAAAAAAALAsOm9Mivb+z2kYn6z746Rt0r+caE0aRiUtr0lG/0dy/5h6OceSqDQna1+yaOnKQKm2JV13Jm07Dfzs5VVRJN1393/OakctLF1Jkicm10t1XmjuRUnTpvVym1fyxP4L90e+q//5Fqsv6bhukGYDAAAAAAAAQP8oXgEAAAAAAAAAAAAAAAAAAACAZdF5Y/9nVFqTCb9dWMZR9CVzLkzm/7JestI4IRnxb8nIfZZu7hr/kwybmNQ6k2pr/3O+ULEg6ZqyahWv9E5LUvR/zuiDF+63X/3i0pXn9Ezt/70G0kCUzgAAAAAAAADAIFC8AgAAAAAAAAAAAAAAAAAAAABLq+hNFjzQ/zmrHbWwdCVJnpj84jKOuRclTZsmtY4lm9k2KVntmHpBysz/Ssb/b/9zvlDRlXRen+TIgZ27PKvNTSpNSdG57DMqbUnL5guP23/X/1xDpT/PDQAAAAAAAACDqFp2AAAAAAAAAAAAAAAAAAAAAABY4SyYmlRb+j9n9MEL99uvfnHpynN6pibpeeV51ZHJ2hcmlWoy87+Trin9z7g4gzV3eTUQxSMNYxY97pvV/5lDpViCf3sAAAAAAAAAUALFKwAAAAAAAAAAAAAAAAAAAACwtGqzkzT0b0alLWnZfOFx++/6Ny9J1vx60rRB0nFTMusL/Z/3UmrzBm/28qjWnaTSvxl9sxc9bli9f/OGVF9SFGWHAAAAAAAAAIAXUbwCAAAAAAAAAAAAAAAAAAAAAEur1tn/GQ1jFj3um9W/eSP3SUYflPTNS558f5Ja/+a9nGLB4M1eHlUa+z+j6Ei6/77wePhb+j9zyFSTSj+LZwAAAAAAAABgECheAQAAAAAAAAAAAAAAAAAAAIClVXT1f0bf7EWPG1Zf9lmV5mTNb9X3Zxyb9Dy07LOWxCpXvNKapOj/nDkXLtwfvkcyct/Fr2vaJElT/+83UCrLURYAAAAAAAAAeAHFKwAAAAAAAAAAAAAAAAAAAACw1Br6P6LoSLr/vvB4+FuWfValNWkcV99f+9vJ5kV9W+/aRddtXiQb3LHs93neKvbakuqwpKj1f86zZydddy48XufSZK3zkhF7J227JqMmJ2tfnGz4t6TaVl+z8cMLf55tkxad1/rGZMQ761vDuIWfN2++8PPGCf3PvTyVwAAAAAAAAADACzSWHQAAAAAAAAAAAAAAAAAAAAAAVjjV1oGZM+fCZPwX6/vD90hG7pvM+8mL1zVtkvQ8mqRnYO7bX5WWshMMrcYJSdHV/zlFV/KPtybr/qheolJpTMYcVt+WxRqn1gtb/tWo99a3JHnyP5M531vWxHVN6/bvegAAAAAAAAAYJIpXAAAAAAAAAAAAAAAAAAAAAGBpVYYNzJxnz64XZAzbqn68zqXJnD2T+b9ManOTxnWT4W9NRu6XPLBmUpuTbPxw0rRBff1juyYd1yVFZzL96BfPb94kWe1jC4+nH530Pd3/3JWm/s9YkVSHJU0Tkp6H+z+rb3ry2G7JiL2TUZOT1tcnDeOTojfpnZZ0TUnm/aj+s15etO5UdgIAAAAAAAAAWKxKURRF2SEAAAAAAAAAAAAAAAAAAAAAYIXSOz15cP2k6O7/rIY1k3V/lLRNevl194956eKVl9I2KVnv2oXHf6/0L+tzhm2bbHDbwMxaUTzxvmTupWWnGHqV4cmaX03GfKDsJAAAAAAAAADwItWyAwAAAAAAAAAAAAAAAAAAAADACqdxzaTSNjCz+qYnj+2WPP6uZO5lSc+jSa0z6ZuXdP89mfP95PG966Ury4VK0rpL2SGGXusuA/czX5FUqvWiHQAAAAAAAABYDlWKoijKDgEAAAAAAAAAAAAAAAAAAAAAK5xHd0s6ry07xdCrjkzW+nYy6oCykwytzluTf+yR1OaWnWSINSWbtSeVprKDAAAAAAAAAMCLVMsOAAAAAAAAAAAAAAAAAAAAAAArpLZJSRrLTjH0ir5k2LZlpxh6LVsmtc6yUwy95o2UrgAAAAAAAACw3FK8AgAAAAAAAAAAAAAAAAAAAADLonX7pNpWdooSFEnTxmWHGHrVYUnr68tOMbQqw5KRB5SdAgAAAAAAAABekuIVAAAAAAAAAAAAAAAAAAAAAFgWw7ZNiu6yUwy95i2SSqXsFEPunnvuySe+MDNz55edZCgVyWqHlx0CAAAAAAAAAF6S4hUAAAAAAAAAAAAAAAAAAAAAWBaNayWN65adYmhVWpOR7yk7xZC77rrrcthhh+XL59+XvlpD2XGGSCVp26P+7xwAAAAAAAAAllOKVwAAAAAAAAAAAAAAAAAAAABgWY39RFIZXnaKIVQkYw4rO8SQmjNnTk477bTcfPPNOf30/017y2Hp6q6UHWvwVdqS1T9RdgoAAAAAAAAAeFmVoiiKskMAAAAAAAAAAAAAAAAAAAAAwAqpNj+ZOj4pOstOMgSqyYh3J6/6SdlBhlStVsv//u//pqmpKUcffXTSOyO9962bxobesqMNrsb1k40fTiqrQMkMAAAAAAAAACssxSsAAAAAAAAAAAAAAAAAAAAA0B9PfjiZc0GSlbyIozI8We/3SeuOZScZdM+9kqXyz9KRrq6uVKvVNDY2plqtpvuht6eh89dpbFhJX91SaUvWOD0Z+9GykwAAAAAAAADAy1K8AgAAAAAAAAAAAAAAAAAAAAD90X1v8si2SdFZdpLB1bRJstH9yT/LSFY27e3teeqpp5IkEyZMSHNzc5J6CUvlBc9cq9VS7Xs8fVM3S0O1q5Ssg65p42Sje5JKc9lJAAAAAAAAAOBlVcsOAAAAAAAAAAAAAAAAAAAAAAArtJbXJC3/r+wUg6syPFn9kytt6cp3v/vd7L777tlzzz2z6aabZs8998yPfvSjJFmkdCVJqtVq0rReGtb+chb0NpURd3BVWpN1L1O6AgAAAAAAAMAKQfEKAAAAAAAAAAAAAAAAAAAAAPTXmufUCytWSpWkce1k9MFlBxlwjz76aN785jfn8MMPT5K86U1vyr/927/l1ltvzRe/+MXcfvvti72uVqslYz6connL9PatRGU0lbZktaOTYVuXnQQAAAAAAAAAlojiFQAAAAAAAAAAAAAAAAAAAADor9btktU+Wi+uWNlUhiXrXpZUmstOMqCuuuqq7LPPPnnooYdy2mmn5ZJLLsl3v/vdfP/7389hhx2Wu+++O08//fRir61WqymStGz405Xr+9K4drLGKWWnAAAAAAAAAIAlpngFAAAAAAAAAAAAAAAAAAAAAAbCuFOTxjXLTjGwKm3Jasckw7YqO8mAam9vzxlnnJHHHnssp556ao4++uhsuummSZIxY8ZkzJgx6e3tfeVBTeunce2vZEFv0yAnHgKV1pWyYAcAAAAAAACAlVulKIqi7BAAAAAAAAAAAAAAAAAAAAAAsFLovC157E1J0Vl2kn4rikoqzRsnG929UpZxfPe7383qq6+evffee5HP77777uy///4ZNWpUrrjiitRqtay5Zr1Qp1arpVqtLjqoKPLon96UNVpuTFvrCvoql0pbMv5/k9U+UnYSAAAAAAAAAFgq1VdeAgAAAAAAAAAAAAAAAAAAAAAskdbtktU+Wi+yWMF1dRd5dvh5K2XpSpL853/+5yKlKx0dHfnVr36VY445Jvfee286Ojqy2WabZYsttsjkyZPz7LPPplqtpq+v7/lrZs2alS9/5St5+6Ezc+2tRbp7Gsp4lP6ptCWrn6R0BQAAAAAAAIAVUmPZAQAAAAAAAAAAAAAAAAAAAABgpTLu1KTjhqT7jqToLjvNMumtNefU81pz/9PfzGWX7VZ2nGVWq9Xyy1/+Mj09PalWq9lhhx2yzjrrpFarpVqtLrL217/+dfbbb7+sttpq+Z//+Z/ssMMOeeaZZ/Kd73wnl156aYqiyA9+8IM0NCwsV7nxxhtz3HHHZe21106x7k/TMvobSefNSdE51I+6bCptydijk3GfKjsJAAAAAAAAACyTSlEURdkhAAAAAAAAAAAAAAAAAAAAAGCl0jcveXSnZMH9SRaUnWbpVNrSM+q4nHDG/Fx00UX5yU9+kl133XXxa2sdSW1uUutMiq6k0pBUWpPKsKRhbP24JL/4xS9y0kknZerUqenurhfgbL311rnhhhvS2tqaoihSqVSeX//000/nuOOOy9e//vWMGjXq+c9nz56dTTfdNLNmzcoNN9yQnXbaaZFrzzrrrBx99NH1IpeiJ5l2QNL+26ToGNoHXlqVtmTcKcnqnyg7CQAAAAAAAAAss2rZAQAAAAAAAAAAAAAAAAAAAABgpdMwMln/uqRp/SQtZadZYgt6m9Iz4tA0rfW5vPOd78zYsWPzxBNPpCiKeplMx/XJM19OHn9X8sC6yf2jkwc3Sh6emDy6Q/LItslDr0keXC+5ry15aGLy1OHJnIuS7ruTom/Qn6Gnpycnnnhi3vve92b11VfPZz7zmVxxxRXZfffdc8cdd+SLX/zii66p1WpZY401ctFFF2XUqFHp7e1NknR2dmbMmDF517velebm5ixYUC/RqVQq6eurP8uxxx5bL11JkkpTsu5PktEH14tNlkvVejnOml9TugIAAAAAAADACq+x7AAAAAAAAAAAAAAAAAAAAAAAsFJqGJtscGvy2O7JgnuToqvsRC+rs7uaC36xej706TOTSiWTJk3Kaf99fP5tpwdTeWijpGdaUm1Lal1JuhdeWPT+8+tihi74W32bc8k/1yxI2t6YjP1kMnzPpFId8Oe4+uqrc/bZZ+fd7353TjzxxLz2ta9Nkmy44YaZOHFi/va3v6VWqyWpF6gkWVickqQoijQ2NqYoirS2tiZJpk6dmgULFmTkyJHPr2toaFh8gEo1Weubycj3JE8cmNTmLT8/+8rwpHnTZN0f178CAAAAAAAAwApu4P/yAAAAAAAAAAAAAAAAAAAAAACoaxiTrH9D0rpzvfRiuVRJKq35zhWvzpGnTM8DDzyQdN2ePDE5+219VEZ0fjHpeSRJT1Kbk0VKV5ZUMb++ZUHS8Ydk2n7JA+sks05P+mYN2JMsWLAg5557boqiyOmnn/586UpSL15Zf/31s9NOO6VarS5StrJI1KLeIFOpVNLd3Z2zzz47119/fT7ykY9k2223XfIww9+cbPRgMvK9SaWtX8/Vf9Wk0pqMOyXZ4DalKwAAAAAAAACsNBSvAAAAAAAAAAAAAAAAAAAAAMBgqrYlE36XjP/yP8tXGstOtFClLWl6df789NfymTOfyMHvGZPNmt6TPLpLMvdHSdGVFB0Df99iftI3PZl5SvLAusm0/ZMFj/R77Jw5c/LXv/41w4YNS3Nz8/OfT5s2LZ/4xCfy6KOPpqurK+eee26uueaaF8cqiucLWe6///6cffbZ+cIXvpCtttoqBx988NIHahiZrPPd5FVXJA1rlFO+UxmRtGyZbHhXsvrxSaVh6DMAAAAAAAAAwCCpFEVRlB0CAAAAAAAAAAAAAAAAAAAAAFYJPf9Injgw6bozKdpLi1GkkkplWLqGfzw33Dsp3/7WmZm8+zXZa5fGtDT1lpCoIam0JGucnqx2eFKpLvOk973vffnhD3+YD37wgznppJNy88035xe/+EV++MMf5lWvelVGjBiRv//972lubs7nP//5HHLIIRk3blyKokh3d3eefvrpfO9738vvf//7XH/99Zk0aVIuuuiiTJgwoX+PWGtP5lySPHN60jv9n4U2g/Xql6Z6wUrLNsnqn0xGvEPhCgAAAAAAAAArJcUrAAAAAAAAAAAAAAAAAAAAADCUiiKZ/e1kxrFJ0Zuke0hvP689efrZpvzohvfkljs6st5qf87nP/pkhg+rpKmp5FeRVIYnLa9N1vlh0rzBUl1aq9VSrVbz2GOP5Y1vfGOmTZu2cGylks985jP52Mc+lp6envziF7/IaaedllqtljPPPDOTJ09Oklx33XU56qijMnXq1Gy00UY55phj8oEPfGAgn7D+8++8OXnmzKT9V0mqSdE5MLMrI5IUyegPJGM/njRvMjBzAQAAAAAAAGA5pXgFAAAAAAAAAAAAAAAAAAAAAMrQ80Ty7FeT2ecmRV9SzB/EmzUklZakaYP8+taJ+a/T78ljj/w13zk1ectOlbQNW55eQfLPrGucnqx2eFKpLvGVz5WvPPzww7nzzjvT29ubL33pSzniiCMWKVDp6enJF7/4xZx88sk5/PDD841vfCNJ0tXVlauvvjq1Wi2TJk3KqFGjBvzpFtE7I5lzUdL+u6T7jqRvblJtTWrtSXpf/trKsKTSnNQ6ksa1k2HbJyP3TkbuX58BAAAAAAAAAKsAxSsAAAAAAAAAAAAAAAAAAAAAUKZiQTLvZ8msLyUL/l4/Tt/AzK60JaklI/dJxh6bDNs2tVotc2femraZe6Wh0pGGyisUfJSlMjwZ/pZk3cuSStPzHxdFkUqlskQjLrroonz0ox/Ngw8+mPHjx6coivT19aWxsTHXX399dt1112y77ba58cYb09zcvNTzB1zvzKRrStJ1W9Lxx6Tv6aToSorOJNV62Uq1NWlcL2mblAzbNhm2VVIdXk5eAAAAAAAAAChZY9kBAAAAAAAAAAAAAAAAAAAAAGCVVmlORh1Q37r/ljx7TtJxbbJgalJpSVIkRfsSDKom1RH14pZKc9KyZTLi3cmYQ5KG1RbervuOjJn91qQ6rz57eVW0J+1XZd49O+U3fzsyTS2jst1222XNNddMU1NT+vr60tDQ8LIjrrnmmjQ1NaW9vf796+3tTVNTvcSlq6srSbLddtulubn5+cKV0kpXkqRxXDJir/oGAAAAAAAAALwixSsAAAAAAAAAAAAAAAAAAAAAsLxoeW2y1jfq+0Vv0n1v0jUl6bwp6bw5qc2uF6sU3Umq9WKWSkvSNCFpm5QMe30ybNukcZ1kcQUiXVNSeWzXpJg/hA/VD0VHGntuy3qV/8yu7y0yfs31stdee+Xcc8992dKV50pURowYkdmzZ+eyyy7Lscce+3zpyk033ZTPfOYzGTNmTPbbb78kKbdwBQAAAAAAAABYJpWiKIqyQwAAAAAAAAAAAAAAAAAAAAAAg6z73uTRHZPa3LKTLLXevqY8NnO9vO1DRe6f+nAmT56cU045JRtvvPHLXveDH/wgxx57bDo7O3PYYYflzW9+c2655Zb8/Oc/zz333JMvfvGLOe6444boKQAAAAAAAACAgaZ4BQAAAAAAAAAAAAAAAAAAAABWdj1PJI9smfQ9k2QFfd1IpS1zi12zx8Ez8+c//zlHHHFETjjhhEyYMCFFUaRSqTy/9Lnj6dOn58ILL8yJJ56YF75mZeLEiTnnnHOy0047lfEkAAAAAAAAAMAAUbwCAAAAAAAAAAAAAAAAAAAAACuzokj+sXvScUOS3rLT9E9leO6acXQ+cPSvM3Xq1Jx66qk54ogj0tjY+LKX/frXv85f/vKXVKvVbLjhhtl3332HKDAAAAAAAAAAMJgUrwAAAAAAAAAAAAAAAAAAAADAymz2hcn0jyVFe9lJBkZ1VL53w0k55vj/ySabbJJvfOMb2X777Re7tK+vLw0NDUMcEAAAAAAAAAAYKtWyAwAAAAAAAAAAAAAAAAAAAAAAg6RnWjL9yJWndCVJap054E2/ydvf/vbcdtttuf7665MkRVEkSWbOnJkzzzwzTz31VBoaGtLX1/f8OQAAAAAAAABg5aJ4BQAAAAAAAAAAAAAAAAAAAABWRkWRPPkfSdFVdpIB1pNhfbfkiPePT0tLS374wx8mSSqVSpLk/PPPzyc/+cnss88+SZKGhobnzwEAAAAAAAAAKxfFKwAAAAAAAAAAAAAAAAAAAACwMppzcdL55yS9ZScZeEV7dtzg/Gy39QaZMmVKbr755udPfehDH8q6666bgw46qMSAAAAAAAAAAMBQaCw7AAAAAAAAAAAAAAAAAAAAAAAwwIpa8vSnkqK97CSDplJ055OHteXAv7RlzJgxSZKenp6MHTs2Dz30UJqamsoNCAAAAAAAAAAMOsUrAAAAAAAAAAAAAAAAAAAAALCy6fh9UptXdorBVXRn0pZ/Sa1WSWNjY4qieL5sRekKAAAAAAAAAKwaqmUHAAAAAAAAAAAAAAAAAAAAAAAG2KzTk2J+2SkGXSW9Oeu/d8+mm26aSqVSdhwAAAAAAAAAYIhViqIoyg4BAAAAAAAAAAAAAAAAAAAAAAyQnseShzZLiq6ykwyJjmLLtL3mrrJjAAAAAAAAAAAlqJYdAAAAAAAAAAAAAAAAAAAAAAAYQM9+IylqZacYMm3V+5Pu+8qOAQAAAAAAAACUQPEKAAAAAAAAAAAAAAAAAAAAAKwsiloy+9wkC8pOMnSK3nrZDAAAAAAAAACwylG8AgAAAAAAAAAAAAAAAAAAAAAriwVTk6Kv7BRDrDfpuKrsEAAAAAAAAABACRrLDgAAAAAAwMqrry/p6qpv3d1Jc3MybFjS2po0NJSdDgAAAAAAAAAAAABgJdQ1JUl1gIZVkhH/noyanLS+PmlYMyl6kt5p9fvM+1Ey/5cvP6I6Mlnjf5Jh2yVN6yfVsUlqSe9TSdetybNfSzpv7H/UBQ8mRW9S8ToVAAAAAAAAAFiVVIqiKMoOAQAAAADAiq+9PbnzzmTKlOS665Jbb02eeCKpVuslK9VqUqvVy1j6+pI110y23TaZNCnZbrtkm22S0aPLfgoAAAAAAAAAAAAAgBXc9COTZ7+RpJ+vFGkYn6z746Rt0suvu39MUpvz0ueb1k82fuSlzxd9yRMHJPN+uiwpF6qOTNa7IRm2Zf/mAAAAAAAAAAArFMUrAAAAAAAss+nTk299K7nggmTatKStLVmwIOnqWvIZzc3JsGFJZ2cyblxy4IHJxz6WbLjh4OUGAAAAAAAAAAAAAFhpPbx10n1n/2ZUWpP1b0qGbVU/LvqSORcm839ZL1lpnJCM+Ldk5D7J1PEvX7zSuHay5jeS9t8nvY8ltc763NVPThpG1td03Jg8tnM/Mw9P1vxaMuaQ/s0BAAAAAAAAAFYoilcAAAAAAFgqRZHccENyxhnJ736XVCpLV7TySpqbk2o12XHH5JOfTPbaq34MAAAAAAAAAAAAAMArKGrJ/cOTop9/5D32U8n4Lyw8nvbeZN6PXryuadOk55EkPUt/j/FfScYeVd/v+mvyyJbLEPRfjP5gsvb5/Z8DAAAAAAAAAKwwGssOAAAAAADAiqFWS77zneS005KZM5OOjnoJy0BbsKD+9dprk9tuS4YPT447Lvn4x5OWloG/HwAAAAAAAAAAAADASqPnwSQN/Z8z+uCF++1XL750JUl6pi797Epr0vK6ZMTbX3CP3y79nMXpvGlg5gAAAAAAAAAAK4xq2QEAAAAAAFj+PfBAst12yTHHJI8+mrS3D07pyr+aPz+ZPj055ZRkiy2S228f/HsCAAAAAAAAAAAAAKywemcklcb+zai0JS2bLzxu/13/5j1ntaOSzYtks45kg5uT5k2SvrnJM2cnM/9rYO7R98zAzAEAAAAAAAAAVhiKVwAAAAAAeEm1WnLWWcmWWyZ33VUvXClDR0fy0EPJzjsnJ5yQLFhQTg4AAAAAAAAAAAAAgOVa0dX/GQ1jFj3um9X/mS+n0pSkn2Uxzyn8sTkAAAAAAAAArGoUrwAAAAAAsFgPPJBsv33y2c8mnZ31EpaydXYmX/968prXJLffXnYaAAAAAAAAAAAAAIDlTNHZ/xl9sxc9bli9/zOTZN6Pk0d3Tv7xb8mMTya9TyUNo5LVjkhe9bOBuUfRPTBzAAAAAAAAAIAVhuIVAAAAAABe5Le/TbbaKrnzzqS9vew0i+roSB56KNl55+TCC8tOAwAAAAAAAAAAAACwPKn0f0TRkXT/feHx8Lf0f2aS9D6ZdN6YtP8meeaM5ImDXnCPPZKmjQbgJl6lAgAAAAAAAACrGn8tAAAAAADAIi67LHn3u+uFK7Va2WleWmdn8tGPJl/5StlJAAAAAAAAAAAAAACWE5VhAzNnzoUL94fvkYzcd/HrmjZJ0vQKmVpf4sS//MF6w9glDPdy93qFLAAAAAAAAADASqex7AAAAAAAACw/Lrkk+dCH6qUmK4KOjuQzn6l/PfHEstMAAAAAAAAAAAAAAJTsJUtOltKzZyej3psM26p+vM6lyZw9k/m/TGpzk8Z1k+FvTUbulzywZlKbk2z8cNK0QX39Y7smHdf989qLk+rIZP6VSc/DSa0raXltsvonFt6vb27SfU//c1ea+z8DAAAAAAAAAFihKF4BAAAAACBJ8n//t2KVrjynoyM57bRktdWSww8vOw0AAAAAAAAAAAAAQIka106Knv7PKbqSf7w1WfdHSdukpNKYjDmsvi21hmT4nvVtsffqSaZ/JCk6+hW5fqvx/Z8BAAAAAAAAAKxQFK8AAAAAAJAbb0ze+94Vr3TlOR0dyXHHJWuskey7b9lpAAAAAAAAAAAAAABK0rTBwM3qm548tlsyYu9k1OSk9fX1YpOiN+mdlnRNSeb9KKnNefk5cy5Mis6kZZukcXxSHZnUOpKeR5LO65Nnv5ksuHdgMrftPDBzAAAAAAAAAIAVRqUoiqLsEAAAAAAAlGf+/GTjjZMZM8pO0n8jRiT33Zess07ZSQAAAAAAAAAAAAAASvLI9knXbWWnGHqVEcla30xGv7/sJAAAAAAAAADAEKqWHQAAAAAAgHIddVQyd27ZKQZGV1fyH/+RqBwHAAAAAAAAAAAAAFZZrZOSVMpOUYIiGbZd2SEAAAAAAAAAgCGmeAUAAAAAYBV2zTXJD39YLyxZGfT2Jrfemlx0UdlJAAAAAAAAAAAAAABK0rpDUh1ZdooS9CbNry47BAAAAAAAAAAwxCpFURRlhwAAAAAAYOjNn59svHEyY0bZSQbeiBHJffcl66xTdhIAAAAAAAAAAAAAgCG24KHk4YlJ0VF2kqHVPDHZ6C9lpwAAAAAAAAAAhli17AAAAAAAAJTjqKOSuXPLTjE4urqS//iPslMAAAAAAAAAAAAAAJSgacOk2lZ2iiHWnIx4W9khAAAAAAAAAIASKF4BAAAAAFgFPf548oMf1AtKVka9vcmttyZ//nPZSQAAAAAAAAAAAAAAhlilkqx2ZFIZVnaSoVOpJqsdXnYKAAAAAAAAAKAEilcAAAAAAFZB3/xmUhRlpxhcnZ3JmWeWnQIAAAAAAAAAAAAAoARjPlR2gqHVulPStH7ZKQAAAAAAAACAElSKYmV/tR4AAAAAAC/U05OssUYyZ07ZSQbfsGHJ448nq69edhIAAAAAAAAAAAAAgCH2+DuT+f+XZCV/tUhlRLLuT5IRe5WdBAAAAAAAAAAoQbXsAAAAAAAADK2f/zzp6ys7xdCoVJILLig7BQAAAAAAAAAAAABACcYen1Tayk4x+KojkuF7lJ0CAAAAAAAAAChJpSiKouwQAAAAAAAMne22S6ZMKTvF0FlrrWTatKSqihwAAAAAAAAAAAAAWJUURfLQRknPI2UnGTyV1mTc55LVP1F2EgAAAAAAAACgJF4zBwAAAACwCrnvvuSee8pOMbTa25Nrrik7BQAAAAAAAAAAAADAEKtUkvFfSSptZScZPNXhyZgPl50CAAAAAAAAACiR4hUAAAAAgFXI9dfX/9+5VUl7e/KHP5SdAgAAAAAAAAAAAACgBCPfmQzfK0lz2UkGXqUtWef7ScOospMAAAAAAAAAACVSvAIAAAAAsAr54x+Tjo6lv+7gg5OiWLgtiUMPTX75y+Shh5K5c5MFC5IZM5LrrkuOPDJpbHzxNauvnnzpS8k999RzzpuX/PnPycc/vvj1S6JWS669dtmuBQAAAAAAAAAAAABY4a397aTaVnaKgVUZlozcJxm+Z9lJAAAAAAAAAICSVYpiSV+RBwAAAADAim7TTZMHHlj66w4+OLnwwoXHlcorX/OHPyS77vrS56+4InnnOxceb7hhvRhm3XUXv/73v0/e9rakp2dJEi9q5Mhkzpwlyw0AAAAAAAAAAAAAsNKZ9/PkiclJ0VF2koHRMC7Z6MGkYVTZSQAAAAAAAACAklXLDgAAAAAAwNBYsCB59NGhu9+ddyaf+1yy//7J7rsnBx6Y3HrrwvN7751sssnC43POWVi6cscd9VKW/fZLpk6tf/aWtyQnnrhsWXp6kmnTlu1aAAAAAAAAAAAAAIAV3sh3JcP3StJcdpL+q7Ql63xf6QoAAAAAAAAAkCRpLDsAAAAAAABD429/S4YNq5eQDIVjjnnxZ3//e71U5Tmj/vn/ubW11YtVnnPsscm119b3m5qSH/ygvv+xjyWnnpr09S1dlubmZMqU5FWvWrrrAAAAAAAAAAAAAABWGmufnzz8uqT3ySRL+UfZy4tKWzL6A8nwPctOAgAAAAAAAAAsJ6plBwAAAAAAYGjcfvvSF5YMlGo1WW+95KMfXfjZ448nd99d3x81KmloWHiuvX3h/vz5C/fHjUu23HLp7z9/fnLrrUt/HQAAAAAAAAAAAADASqNhbLL+TfWvqZSdZulV2pIReydrnl12EgAAAAAAAABgOaJ4BQAAAABgFTF9etLZObT3HD06KYp64cujjyaHHprUasl11yVvfWvS3V1fN2NGMnPmwuuOOy4ZOzZZc83kyCMXnbnBBkufo1ZLHntsmR8DAAAAAAAAAAAAAGDl0DQhWf+GpDomK9RrRyptSduuyToXJ5UVKDcAAAAAAAAAMOj8JQEAAAAAwCqivb1egrK8aGtbuF+rJaedtvD4gAOSWbOSp55K9thj0euGDVu2+7W3L9t1AAAAAAAAAAAAAAArleZXJxvcmjSMS9JQdppXVmlLRrw9edUvkkpj2WkAAAAAAAAAgOWM4hUAAAAAgFXE/PlDf89585Kdd0522y15//uTP/whqVaTSZOS665LNt544dqvfCX52MeS6dMXnXH55YuWpjz77LJl6ehYtusAAAAAAAAAAAAAAFY6zZskG0xJmiYklday07y0Slsy+qBknR8qXQEAAAAAAAAAFkvxCgAAAADAKqIohv6etVpy443Jtdcml1yS7LFH8uij9XOtrcnBBy+6/hvfSNZeO9l882TbbZPVVkuOOioZPnzhmrvuWrYsZTw/AAAAAAAAAAAAAMByq+lVyYZ3J6MPXg7LV5qT6uhknYuTtc5JKl6RAgAAAAAAAAAsXmPZAQAAAAAAGBojRw7dvYYNS7q6Xvx5USxagDJ27OLX3HffwuPTT1+4f/PNyZNPLlumF5a3AAAAAAAAAAAAAACQpNpWLzYZ9b5k2gFJbXZSdJabqdKWDH9LstZ3ksZx5WYBAAAAAAAAAJZ71bIDAAAAAAAwNNrakkplYGeefPLCMpXvfnfh53vtlTzwQPL5zycHHpjstlv9629/m2ywwcJ1f/rTwv2dd66f//CHkz32SA44IPnZz5LDDquf7+tLPv3pZc/a1rbs1wIAAAAAAAAAAAAArNTadkk2fiAZfXBSaS0pRHNSHZ2sc3Hyql8oXQEAAAAAAAAAlkhj2QEAAAAAABga48cnra1JR8fQ3G/jjZP/+q+XPn/FFcn3v7/wuKEh2XPP+vavenuTww9Prrtu2bJUq8mECct2LQAAAAAAAAAAAADAKqHalqx1TjLq/cnMk5POG5KilmTB4N63MqL+dcyhyeqfUbgCAAAAAAAAACwVxSsAAAAAAKuIbbapl5sMhTvvTM4+O3nDG5L11kvGjk1qtWT69OSOO5JLL00uuywpioXXPPxwcvHFyQ47JGutlbS0JE8+mVxzTXLWWcnddy97nhEjkte/vt+PBQAAAAAAAAAAAACw8mvbKVnvqqTnH8mz30hmn5sUfUkxfwBv0pBUWpKmjZLVT0hG7ptUhw3gfAAAAAAAAABgVVEpihe+1g4AAAAAgJVVd3cycmTS01N2kqHX2pr8/e/1EhgAAAAAAAAAAAAAAJZCsSCZ97PkmS8n3XclaUhS/WcRy5K+tqQpqbYltc6kYVQy/K3J2GOTYVsPXm4AAAAAAAAAYJWgeAUAAAAAYBWyySbJgw+WnWLojRiRzJ2bVCplJwEAAAAAAAAAAAAAWIEVtaTngaRrStJ5c9Lxx2TBfUnRmaQhqTQkRZGkL0mRNKyetGydtO2atG6XtGyTNI4r9xkAAAAAAAAAgJVKY9kBAAAAAAAYOjvuuGoWr0ycqHQFAAAAAAAAAAAAAKDfKtWk+dX1bdSBCz8vaknRnRRdSRqSamuSRn/IDQAAAAAAAAAMumrZAQAAAAAAGDq77JK0tZWdYmhVq8mb3lR2CgAAAAAAAAAAAACAlVilWi9baVgtaRiVVJqUrgAAAAAAAAAAQ0LxCgAAAADAKmSXXZKiKDvF0Bo+PNltt7JTAAAAAAAAAAAAAAAAAAAAAAAAADDQKkWxqr1iDwAAAABg1bbVVsldd5WdYuiMH5888UTS0FB2EgAAAAAAAAAAAAAAAAAAAAAAAAAGUrXsAAAAAAAADK0TTkhGjCg7xdBobU2OPlrpCgAAAAAAAAAAAAAAAAAAAAAAAMDKqFIURVF2CAAAAAAAhk53dzJ+fDJ3btlJBt+wYck//pGMG1d2EgAAAAAAAAAAAAAAAAAAAAAAAAAGWrXsAAAAAAAADK2WluTDH06am8tOMriq1eTtb1e6AgAAAAAAAAAAAAAAAAAAAAAAALCyqhRFUZQdAgAAAACAofXYY8lmmyVdXWUnGTzDhye//32y445lJwEAAAAAAAAAAAAAAAAAAAAAAABgMFTLDgAAAAAAwNBbb71kv/2SYcPKTjI4GhuTrbdOdtih7CQAAAAAAAAAAAAAAAAAAAAAAAAADJZKURRF2SEAAAAAABh6c+cmG2+czJxZdpKBN3x4cu+9yYQJZScBAAAAAAAAAAAAAAAAAAAAAAAAYLBUyw4AAAAAAEA5Ro1Kvv/9pK2t7CQDa/jw5KyzlK4AAAAAAAAAAAAAAAAAAAAAAAAArOwqRVEUZYcAAAAAAKA8739/8pOfJF1dZSfpv8bGZMcdk+uvTyqVstMAAAAAAAAAAAAAAAAAAAAAAAAAMJgUrwAAAAAArOLmzk023jiZObPsJP03fHhy773JhAllJwEAAAAAAAAAAAAAAAAAAAAAAABgsDWWHQAAAAAAgHKNGpVcdlny9rcnHR1lp1l2bW3Jt7710qUrV199dZ588snMnTs3m2yySd785jenoaFhaEMCAAAAAAAAAAAAAAAAAAAAAAAAMGAqRVEUZYcAAAAAAKB8P/lJctBBSWdn2UmWXltbcuqpyTHHvPjcX/7yl3zta1/Ld77znResb8uOO+6Yn/3sZxk5cuQQJgUAAAAAAAAAAAAAAAAAAAAAAABgoCheAQAAAADged/5TnLkkStW+UpbW3L88cnnPvfic1deeWVOOumk3HnnnVl//fVz/PHHZ8KECbn55pvzve99L+uss06uvvrqjB49euiDAwAAAAAAAAAAAAAAAAAAAAAAANAvjWUHAAAAAABg+fHBDybNzcmHP7xilK+0tSUnnZR86lMvPvfrX/86Rx55ZJ566qkceeSR+cAHPpDXve51SZK3ve1tWXvttXPCCSfknHPOyacWNwAAAAAAAAAAAAAAAAAAAAAAAACA5VqlKIqi7BAAAAAAACxffvnL5IAD6uUry+tvkVtbk7POSj7ykRefu/XWW3PIIYfkoYceygknnJAPfvCDmTBhQpKkt7c3jY2NmT59ev7f//t/edOb3pTLL798iNMDAAAAAAAAAAAAAAAAAAAAAAAA0F/VsgMAAAAAALD8ecc7kj//Odlii6Strew0i2prS171quTqqxdfujJ//vycccYZuf/++/PRj340hx566POlK0lSrS781XhjY2PmzJkzFLEBAAAAAAAAAAAAAAAAAAAAAAAAGGCKVwAAAAAAWKwttkjuvDM58cSktTWpVMpOVM/xwQ8m99+fvOENi1/zm9/8Jj/96U+z66675uCDD86rXvWq588VRfF88coll1ySGTNmZLPNNkuS1Gq1Qc8PAAAAAAAAAAAAAAAAAAAAAAAAwMBRvAIAAAAAwEtqbEw+85nkttvqRSzDh5eTo7U1edWrkquvTr761frxvyqKIj09PTn//POTJAcddFAmTpy4yJrKP9tjrrnmmpxzzjlJkve9731J8nwhCwAAAAAAAAAAAAAAAAAAAAAAAAArBm+RAwAAAADgFW2xRXLnncn//E+yzjrJiBFDc9+RI5PVVktOOCG5//7kDW946bWVSiXVajVPPPFEtthiixx44IFJ6oUsRVE8v+7OO+/M1772tTz00EM59thjs/POOy9yHgAAAAAAAAAAAAAAAAAAAAAAAIAVg+IVAAAAAACWSGNj8vGPJ//4R3L55clb3pK0tNS3gdTUlLS2JjvskHzve8mMGcnJJ9c/eyUNDQ0ZN25c5s2bl3nz5iVJ+vr6UqlUktRLV84888xcccUVeetb35rJkycnyfPnAQAAAAAAAAAAAAAAAAAAAAAAAFhxKF4BAAAAAGCpVKvJHnskV12VTJ2aHHNMstZa9cKU0aOT5ualm9fYWL+upSUZOzY59NDkjjuSW25J3v3u+vml8YY3vCEzZ87MZZddlr6+vjT+c8C1116bE088MZdeeml23nnnHHPMMdl6662XbjgAAAAAAAAAAAAAAAAAAAAAAAAAy41KURRF2SEAAAAAAFjxzZ6d3H57ctttybXX1vdnzqwXpzQ01AtbarWkry/p7a2XrWy1VbLrrsn22yfbbpussUb/c8yZMye77rprpk2blve85z157Wtfm8ceeyxf/vKX09vbm3//93/PUUcdld133z1JUhRFKpXKYme93DkAAAAAAAAAAAAAAAAAAAAAAAAAyqV4BQAAAACAQdPVlXR0JJ2dSXd30tyctLbWt7a2wbtve3t79t9//9xyyy159tlnU61W09bWluOOOy6HHnpo1l133SQvXaxSq9VSrVYHLyAAAAAAAAAAAAAAAAAAAAAAAAAA/aZ4BQAAAACAlVKtVsuf/vSnPPbYYxk3blzGjx+fiRMnPn/+pUpXnvPUU0/l+uuvz1133ZX29vZsu+22efWrX50ddthhKOIDAAAAAAAAAAAAAAAAAAAAAAAA8AoUrwAAAAAAsEp4rmilVqulWq2+5Lrp06fnqquuyqc//elMmzYt1Wo1I0eOzJw5c7LWWmvl0EMPzX//938PYXIAAAAAAAAAAAAAAAAAAAAAAAAAFuel3ywHAAAAAAArkVqtliSZMWPGS655+OGH89WvfjUf+chH0tTUlFNOOSWzZs3K9OnT88c//jF77rlnTjvttBx11FFDFRsAAAAAAAAAAAAAAAAAAAAAAACAl6B4BQAAAACAVUJDQ0OuvvrqrLPOOjn99NNfdH769Om58MIL8+1vfzvd3d3Zfffds91222X06NGpVqt54xvfmM997nM56qijcuGFF+arX/1qCU8BAAAAAAAAAAAAAAAAAAAAAAAAwHMUrwAAAAAAsMr41a9+lSR59NFHn/+sVqslSa6++upccMEFmTlzZpqamnLZZZflgAMOyBvf+MZceeWV6e3tzfrrr58jjjgiW221VW688cbMnDmzlOcAAAAAAAAAAAAAAAAAAAAAAAAAIKkURVGUHQIAAAAAAIbK5Zdfnn322SdJ0tfXl4aGhnR2dmannXbKXXfdlV122SXf/OY309fXl1mzZuXggw9OS0tLzj///EyaNClJcscdd+See+7J5MmTy3wUAAAAAAAAAAAAAAAAAAAAAAAAgFWa4hUAAAAAAFZJvb29aWxsTJKcfvrp+dSnPpU3velNufzyyzN27Njn102dOjXbbrtt3v72t+fSSy990Zyenp40NTUNWW4AAAAAAAAAAAAAAAAAAAAAAAAA6qplBwAAAAAAgDI8V7qSJI899lhaWlpy9tlnZ+zYsent7U2SLFiwIJtsskm22mqr/PSnP83UqVPzwj7zoiieL125//77o+scAAAAAAAAAAAAAAAAAAAAAAAAYOgoXgEAAAAAYJVVq9WSJA888ECam5szbty4JElDQ0OKokhzc3OSpLOzM729vent7U2lUnn++uf2P/jBD+atb31rvvKVr6Szs3OInwIAAAAAAAAAAAAAAAAAAAAAAABg1aR4BQAAAACAVVa1Wv81+Vve8pYsWLAgf/rTn5LUC1UqlUoWLFiQSy+9NPfcc08mTpyYTTfd9EUzOjs7M2nSpBRFkeOOOy7vete7MmPGjCF9DgAAAAAAAAAAAAAAAAAAAAAAAIBVkeIVAAAAAABWeZMmTcqoUaPy1a9+Nddcc02SpKenJ1dccUW+9rWvpa+vLwcccECSpFarLXJta2trDjrooPz1r3/N29/+9lx11VXZfvvt8/TTTw/5cwAAAAAAAAAAAAAAAAAAAAAAAACsShrLDgAAAAAAAGXbfvvtc95552X//ffP5MmTs91222Xu3Lm5/fbb09vbm/322y8HHHBAGhsX/bV6URSpVCpJksbGxrzuda/L7373u4wbNy5/+ctf8uY3v7mMxwEAAAAAAAAAAAAAAAAAAAAAAABYJVSKoijKDgEAAAAAAMuDP/7xj/nCF76QO+64IzNnzsx6662XI444InvvvXc23XTTl7xuxowZOe+88/KFL3whr3nNa3LyySfn3//934cwOQAAAAAAAAAAAAAAAAAAAAAAAMCqR/EKAAAAAAC8wLx589Le3p5nnnkma6+9dlZbbbWXXT9r1qxceOGFOeWUU7LhhhvmlFNOyT777JMkKYoilUplKGIDAAAAAAAAAAAAAAAAAAAAAAAArHIUrwAAAAAAwMuo1WqpVquLPTd79uxccsklOemkk7LWWmvllFNOyQEHHJBE6QoAAAAAAAAAAAAAAAAAAAAAAADAYFv8m+IAAAAAAIAkeVHpSl9fX5Jk7ty5+fGPf5zPfe5zGTt2bE488cTsu+++SZSuAAAAAAAAAAAAAAAAAAAAAAAAAAwFxSsAAAAAAPAK7rrrrvziF79Id3d3GhoaMmfOnPzsZz/LySefnLa2tpx44ol573vfm4aGhpcsXanVas/vF0UxlPEBAAAAAAAAAAAAAAAAAAAAAAAAVkqKVwAAAAAA4GX09fXl/PPPzyGHHJKzzjorM2fOzNVXX52TTjoplUoln/rUpzJ58uQ0NTUtUrrywqKVJJkzZ05mz56drq6u9PX1lfEoAAAAAAAAAAAAAAAAAAAAAAAAACuVSlEURdkhAAAAAABgeTZnzpy8/vWvz8MPP5x3v/vdue222zJ//vx86lOfyoc+9KEMHz58kdKVvr6+NDQ0JEl++9vf5ne/+11+9KMfZe7cuWlra8tb3vKW7LvvvnnXu95V4lMBAAAAAAAAAAAAAAAAAAAAAAAArNgUrwAAAAAAwBLo7OzMbrvtlltvvTXDhw/P8ccfn89+9rOpVCqp1WqpVqtJFi1dOfnkk3PWWWelo6Mju+22W7bccst0dnbm97//fZ544on813/9Vz796U+X+VgAAAAAAAAAAAAAAAAAAAAAAAAAK6zGsgMAAAAAAMCKoLW1NTfddFP22muvXH311ZkxY0bmz5+fkSNHplKpJElqtdrzpSvHH398zjrrrFSr1Vx88cU58MADn19322235dxzz81nP/vZNDU15fjjjy/tuQAAAAAAAAAAAAAAAAAAAAAAAABWVJWiKIqyQwAAAAAAwIrkbW97W37zm9/kiCOOyGc/+9mMHz9+kfNf+tKX8ulPfzpJMn78+LznPe/Juuuum3e9613ZYostkiT33XdfPve5z+Waa67JT3/607zxjW9c5jzt7cnf/pbMmZN0ddW3xsZk2LCktTXZaKNkvfWSf/a+AAAAAAAAAAAAAAAAAAAAzEGq5QABAABJREFUAAAAAKwUFK8AAAAAAMAy2HffffOXv/wlP//5z58vU0mS//u//8sBBxyQrq6uTJw4MRMmTEi1Ws2vfvWrbLPNNvn85z+fvfbaK0ly1VVX5eijj85ll122yIyX096e3HlnMmVKct11ya23Jk89lbS11YtVXvhb/+eKVhYsSKrV5LWvTd70pmSHHZLttlPGAgAAAAAAAAAAAAAAAAAAAAAAAKzYFK8AAAAAAMAyuuOOO7L11lsnSWq1Wvr6+nLooYfm4osvzoc+9KEccsgh2WGHHZIkU6ZMyR577JFtttkmP/3pTzN69OgkyYwZMzJ+/PiXvU9RJDfdlJxxRvKb3yQtLfUyla6upc9cqSQjRyY9PckaaySf+ERy0EHJqFFLPwsAAAAAAAAAAAAAAAAAAAAAAACgTIpXAAAAAACgn4qiSKVSybRp0/Ka17wmW2yxRc4777xMnDgxlUol3d3daWlpybnnnpsjjjgiF1xwQf7zP//zFefOn59cckly+unJjBlJR0e9hGUgDR+e1GrJAQckxx6bTJw4sPMBAAAAAAAAAAAAAAAAAAAAAAAABku17AAAAAAAALCiq1QqSZLHHnss8+fPz/bbb58tt9zy+c9bWlqSJKuvvnqS5K9//evLzuvoSI45JllzzeT445OHH07a2we+dCWpz+3sTC6+ONlxx2SrrZI//3ng7wMAAAAAAAAAAAAAAAAAAAAAAAAw0BSvAAAAAADAABk5cmSSZLXVVkuSFEWRWq2Wvr6+JMmsWbOSJGPHjn3JGTfemGy6afKtb9ULWNrbBzn0P/X11e93113JpEnJcccl3d1Dc28AAAAAAAAAAAAAAAAAAAAAAACAZaF4BQAAAAAABsiaa66ZbbfdNpdffnmmTJmSSqWSarWahoaG3HbbbTn66KOTJJtuuumLru3oSD760WSPPZInnkg6O4c4/At0dibnnptstlny5z+XlwMAAAAAAAAAAAAAAAAAAAAAAADg5VSKoijKDgEAAAAAACuLSy65JAcddFD22muvfOhDH8pGG22UBx54IIcffnhmzpyZQw89NOedd94i19x0U7Lffsmzz5ZbuLI4ra3JEUckp52WtLSUnQYAAAAAAAAAAAAAAAAAAAAAAABgIcUrAAAAAAAwwC644IIcc8wx6erqSk9PT6rVamq1WiZPnpzzzjsvra2tKYoilUolP/xh8sEPJh0dZad+aa2tydZbJ7/7XTJ8eNlpAAAAAAAAAAAAAAAAAAAAAAAAAOoUrwAAAAAAwCC45ZZbcs011+Tmm2/Oq1/96my66ab5yEc+ssiac89Njj026ewsKeRSGDYsefWrk2uvTVZbrew0AAAAAAAAAAAAAAAAAAAAAAAAAIpXAAAAAABgSNVqtVSr1Zx7bnLccUlHR9mJllxzc7LRRsmf/pSMGlV2GgAAAAAAAAAAAAAAAAAAAAAAAGBVp3gFAAAAAAAGSVEUqVQqL/r8hz9MPvCBpLOzhFD91NKSTJyYXH990tpadhoAAAAAAAAAAAAAAAAAAAAAAABgVaZ4BQAAAAAAhtAf/5jstdeKWbrynGHDkt12S668MllMrwwAAAAAAAAAAAAAAAAAAAAAAADAkKiWHQAAAAAAAFYV7e3J/vuv2KUrSdLVlVx/fXLJJWUnAQAAAAAAAAAAAAAAAAAAAAAAAFZlilcAAAAAAGCIHHtsMmdO2SkGRnt7csQRyZNPlp0EAAAAAAAAAAAAAAAAAAAAAAAAWFUpXgEAAAAAgCFw3XXJxRcnnZ1lJxk43d3J+9+fFEXZSQAAAAAAAAAAAAAAAAAAAAAAAIBVkeIVAAAAAAAYZO3tyXvfu3KVriRJT09yyy3JJZeUnQQAAAAAAAAAAAAAAAAAAAAAAABYFSleAQAAAACAQfbJTyZz5pSdYnC0tydHHJE8/XTZSQAAAAAAAAAAAAAAAAAAAAAAAIBVjeIVAAAAAAAYRLNnJxdckHR2lp1k8PT2Jt/6VtkpAAAAAAAAAAAAAAAAAAAAAAAAgFWN4hUAAAAAABhEF16YVFfy38Z3dSVnn5309ZWdBAAAAAAAAAAAAAAAAAAAAAAAAFiVrOSvegMAAAAAgPIURXLGGUlHR9lJBl93d/KrX5WdAgAAAAAAAAAAAAAAAAAAAAAAAFiVKF4BAAAAAIBBcs01ydy5ZacYGvPmJV/6UtkpAAAAAAAAAAAAAAAAAAAAAAAAgFWJ4hUAAAAAABgkZ5yRzJ9fdoqhM2VK8uCDZacAAAAAAAAAAAAAAAAAAAAAAAAAVhWKVwAAAAAAYBA880xy7bVlpxhafX3J+eeXnQIAAAAAAAAAAAAAAAAAAAAAAABYVSheAQAAAACAQXDbbUlLS9kphlZPT3L11WWnAAAAAAAAAAAAAAAAAAAAAAAAAFYVilcAAAAAAGAQ3HZb0tGx9NcdfHBSFAu3JTFxYvLlLyc33JC0ty+89uGHF79+woTkvPOSKVOSp55KFiyoX3fffckFF9TnLau7717y3AAAAAAAAAAAAAAAAAAAAAAAAAD90Vh2AAAAAAAAWBldd13S2zs099p99+Too5d8/UYbJYcdtuhnTU3Jq19d3w48MNltt+SWW5YtzyOPJBtuuGzXAgAAAAAAAAAAAAAAAAAAAAAAACwpxSsAAAAAACw3iiJ58snkmWeSrq76Vq0mw4Ylra3JOusko0eXnXLJ3H770N1r9uzk179ObrstGTcuOfzwl18/f37ygx8kf/hDMm1avSBm552TT3+6XsAybFjysY8tW/FKQ0MyZYriFQAAAAAAAAAAAAAAAAAAAAAAAGDwKV4BAAAAAKAURZE8/ni9pOPWW5Prrkv++tekp6de/lGp1Lfn1hZFvYhl9dWT7bZLJk1Ktt022Wab5a+MZdasZO7cobvf975X35Lk4INfuXhlypRk8uRFP7vqquR1r0ve+c768ahRy5alvT3505+SffddtusBAAAAAAAAAAAAAAAAAAAAAAAAlpTiFQAAAAAAhtQTTyTnnFPf2tuT5uZk/vykVlu4pqvrpa9/6qnkl79Mfve7pLU16ehINtkk+eQnkwMOqH9WtrvuqudYsKDsJEtm+PDkjW+sb8/57W+XbVatltx448DkAgAAAAAAAAAAAAAAAAAAAAAAAHg51bIDAAAAAACw8iuK5A9/SN72tmTjjZMzzkhmzaoXrMydu2jpypJasCCZMyfp6UnuvTc58shk/Pjk4x9PHnhg4J9hacyeXX/m5d2Xv1zPOX9+vWhl3Ljk6aeTz342+eY3l33u7NkDFhEAAAAAAAAAAAAAAAAAAAAAAADgJSleAQAAAABg0BRFctFFyXrrJXvvnfzmN/Wyle7ugb/X/Pn17dxzk4kTk513TqZMGfj7LInOzmUrk1letLQkDQ3Lfn1X18BlAQAAAAAAAAAAAAAAAAAAAAAAAHgpilcAAAAAABgU06Ylu+2WHHFE8vjj9VKUohj8+/b01Is/brwx2WWX5IQTBqfo5eV0dQ3Ns/bX2WfXC2re8Y7klFOSefOSNdZIPvOZ5JvfXPa5Q/39BgAAAAAAAAAAAAAAAAAAAAAAAFZNilcAAAAAABhQRZF897vJ5psnN92UtLeXl6WzM/n615PXvCaZMmXo7tvQMHT36o9HHqkX1Fx5ZfK5zyXHHbfw3CGHJM3NyzZ3RXl+AAAAAAAAAAAAAAAAAAAAAAAAYMWmeAUAAAAAgAEzbVqy227JkUcm8+cnPT1lJ0o6OpKHH0522SX55CeT7u7Bv2dra1Jdjn8D39q6+M9rtYX7jY3JqFHLNn/YsGW7DgAAAAAAAAAAAAAAAAAAAAAAAGBpNJYdAAAAAACAlcNddyW77lovXOntLTvNi3V2Jl//enLddcnvf5+MHDl492ptTSqVgZ158snJKafU9y+8MDnkkIXnJkxIttmmvv/c1yRpa0ve+c76/syZyY031vevvTZ5/PH69+GRR5KiSLbbLvnEJxZe++CD9WuWRUvLsl0HAAAAAAAAAAAAAAAAAAAAAAAAsDQUrwAAAAAA0G833ZS89a3JvHllJ3l5nZ31gpgdd0yuvz5ZffWBmVur1VKtVp//ut569TKTobL77vUyln81fnzy85/X96+9Ntltt/p+c3Oyzz71bXHmzUsOPXTZ82y88bJfCwAAAAAAAAAAAAAAAAAAAAAAALCkqmUHAAAAAABgxXbzzcmeey7/pSvP6e5Opk5NXv/65Jln+jfr8ssvz84775xddtklSVKpVJIk/+//JV1d/U06eM4+O7n88uTBB5O5c5Pe3mT27OS225LTT6/nv/baZZvd0pJMmjSQaQEAAAAAAAAAAAAAAAAAAAAAAAAWr1IURVF2CAAAAAAAVkx33ZXsvHMyf37ZSZZec3Oy2WbJTTclI0Ys+XW/+c1v8u1vfztXXnllFixYkIkTJ2bSpEn50pe+lNbW1ufXbb55ct99gxB8OTd6dHLFFcmb3lR2EgAAAAAAAAAAAAAAAAAAAAAAAGBlp3gFAAAAAIBl8vjjycSJyezZZSdZdsOGJdtvn1x7bVKtvvzas88+O6eeempmzZqVzTffPLvuumsmTZqUrbfeOuuvv35aWloWWf+BDyTf/e7gZV9eNTUls2YlI0eWnQQAAAAAAAAAAAAAAAAAAAAAAABY2TWWHQAAAAAAgBVPUSTve18yf37ZSfqnqyu5/fbk619PPv7xxa+p1WqpVqt56qmnMmvWrBx44IE588wz09ramjFjxrzk7J13Tn784yLt7ZXBCb+cGj9e6QoAAAAAAAAAAAAAAAAAAAAAAAAwNKplBwAAAAAAYMXzne/UC0t6e8tO0n/t7cmnP5089NDLr9t///0zZsyY3HvvvVl77bUzZsyY9PT0ZO7cuUnqBS0vtM02RarVVat0JUm2267sBAAAAAAAAAAAAAAAAAAAAAAAAMCqolIURVF2CAAAAAAAVhyPP55svnm9sGRl0dBQZOutK/nTn5Lqy1SWv+Md78ivfvWr3HnnnWlvb8+VV16Z+++/P48//ng23XTTTJ48ObvvvnsaGxuzYEEta61VzbPPDt1zlG3EiOSb30ze//6ykwAAAAAAAADA/2fvvuOkKA8/jn92rx8gAiJSpAiKCiKKDQu2WBONBQsROxFLTLBrNJZoTH72FkuMCiqioimKFZWiGAGRYpciHaSXO67t7vz+mHAnAQSOvZ07+Lxfr33d7Ow8z/OdAxHmducrSZIkSZIkSZIkSVLdFgRQVgalpZCVBfn5kJMTdSpJkiRJkmofi1ckSZIkSZIkSRstCODQQ+E//4FEIuo06VWvHtx5J/z2t2u/lkqliMfjPPTQQ/Tr149dd92VxYsXs2jRIjp27EhRURGzZ88mHo9z5ZVXctdddwHwhz+k+NOfKgiCvAyfTTTq14eFC8M37EmSJEmSJEmSJEmSJEmSJEmSJEmSJEmSNiyVgilTYNy48LP8H34I334LJSVh4UpWVvhZ/0QCYjFo0gS6dQs/+7/PPrD33tC4cdRnIUmSJElSdCxekSRJkiRJkiRttGeegcsvh+LiqJPUjMJC+OKLgHbtYmvsX1288vnnn3PiiSdSWFhI79696du3Lw0aNGD27Nm899573HLLLcyfP58PPviAww47jLlzYccdy0mlciM6o8zJzYVLL4X77486iSRJkiRJkiRJkiRJkiRJkiRJkiRJkiTVbmVl8I9/wIMPwsSJYblKPA5FRWHJysbIyQk/I19SAg0bws9/DldcAV261Gx2SZIkSZJqG4tXJEmSJEmSJEkbJZWCHXeEuXOjTlJzcnKgT5+ARx+NrfeYe+65h0MPPZR9990XgGQySVZWFgB33nknN910E7179+bZZ58lmUxy4IFLGTOmMRDPxClEJj8fvvwSdtop6iSSJEmSJEmSJEmSJEmSJEmSJEmSJEmSVDvNnAmPPAJPPBF+hr+oKH1zZ2VBXh7svDNcdx2cckr4XJIkSZKkLZ3FK5IkSZIkSZKkjfLee3Dyyel941ZtVFgICxZAvXrrfr28vJzc3Nw19iUSCbKzs5k2bRodOnSgWbNmzJs3D4APPkjxy1/Gt/jvW48eMGJE1CkkSZIkSZIkSZIkSZIkSZIkSZIkSZIkqfYZNQpuvhk+/jgsXCkvr9n16teHeBz69oXrr4fGjWt2PUmSJEmSohSPOoAkSZIkSZIkqW64664tv3QFIBYLePFFWF9v+f+WrgBkZWWRSqXIycmhcePGFBYWMnPmTAAOPzy+xb8JLR6HK66IOoUkSZIkSZIkSZIkSZIkSZIkSZIkSZIk1S7FxXDRRXD00fDBB1BaWvOlKxDeG2DFCnjoIejQAV5/vebXlCRJkiQpKhavSJIkSZIkSZI2aPZsGDky6hSZUVwc4y9/gfX0rlRKpVKkUikAYrEY8Xicl156iSVLltCjRw9at25NKpUiFoPHH4fCwgyEj9Arr0SdQJIkSZIkSZIkSZIkSZIkSZIkSZIkSZJqjxEjwtKT55+HVauiyVBWBkuXwplnwmmnhduSJEmSJG1pLF6RJEmSJEmSJG3QX/8adYLMmjsXxo6N/eQx8XiceDy8zD5r1iweeOABbr75ZnbddVf69OlTeQzAccfBL38J+fk1mzsqqRT885/w5ptRJ5EkSZIkSZIkSZIkSZIkSZIkSZIkSZKkaBUXw0UXwfHHw/z5UFISdaKw+OX116F9+/CrJEmSJElbklgQBEHUISRJkiRJkiRJtVcQQOPGsGxZ1EkyJx4POPPMGAMHrv1aMplk3rx5TJgwgdmzZzNlyhTGjx/Pxx9/TLt27bjttts47bTT1hq3fHn4JrTFizNwAhFp3BimToVtt406iSRJkiRJkiRJkiRJkiRJkiRJkiRJkiRl3syZcMghsHBh7ShcWZfCQujTBx54AGKxqNNIkiRJkrT5LF6RJEmSJEmSJP2kadNgjz1g1aqok2RWq1Ywa9a6X3vjjTc466yzqKioICcnh9atW3P22WdzwQUX0KRJk/XO+dZb0LPnlvu9zMuDk0+GQYOiTiJJkiRJkiRJkiRJkiRJkiRJkiRJkiRJmfXdd3DQQbB0KSSTUaf5aYWFcMop0L8/ZGVFnUaSJEmSpM0TjzqAJEmSJEmSJKl2GzcuvW+UOvdcCIKqx8b6+c/hzTdh4UIoK4M5c2DgQOjUKX3Zfmz+fCgqghEjRnDqqacyduzYytcOPPBAnn32Wfr378/EiROZNGkS11xzzU+WrgAcdxz88peQm1szmaNWVgavvRYWzEiSJEmSJEmSJEmSJEmSJEmSJEmSJEnS1uLrr2H//WHx4tpfugKwahX84x/Qs2fdyCtJkiRJ0k+JBcGm3NZOkiRJkiRJkrS1ufpquP9+SKXSM9+550L//lXPY7ENj7nzTrjhhnW/VloKp5yS/rKPbbaBN96At966kT//+c+ccsopvPLKKwRBQGxjQq/HihWwww5QUpLGsLVM48YwaxYUFkadRJIkSZIkSZIkSZIkSZIkSZIkSZIkSZJq1vTpsM8+sGQJ1LW7vBYWhuUr/ftv3Gf/JUmSJEmqjeJRB5AkSZIkSZIk1W4jR6avdKU6DjhgzdKVP/wBjjoK7r03fJ6fD889B40apXfd8vKAceOgb9++nHPOOdzw3xCbU7oCMHNmOtLVbuXl8NJLUaeQJEmSJEmSJEmSJEmSJEmSJEmSJEmSpJq1aBEcdBAsXVr3SlcAVq2CV16Ba6+NOokkSZIkSdVn8YokSZIkSZIkab2CAL78MtoMv/xl1faIEXDHHfDee3D11fDdd+H+Jk3g3HPTu25paYyRI6F169b079+fbt26pWXe+++Hioq0TFVrFRXB//1f1CkkSZIkSZIkSZIkSZIkSZIkSZIkSZIkqWadf35YvpJKRZ2k+latgr/+FYYNizqJJEmSJEnVY/GKJEmSJEmSJGm9Zs6MOgE0alS1XVy85mtFRVXbhx+e/rXHjk3vfCtXwqBBkEikd97aaPbs9H//JEmSJEmSJEmSJEmSJEmSJEmSJEmSJKm2eOUV+OADKC+POsnmKymBXr3W/Ay/JEmSJEl1hcUrkiRJkiRJkqT1WrIEsrOjzfD111Xbhx8Ohx0G+flw0kmw555Vr7Vtm/61V65M73zPPgvxreTKfEkJ3HNP1CkkSZIkSZIkSZIkSZIkSZIkSZIkSZIkKf0WLoQ+fWDVqqiTpM/y5dCvX9QpJEmSJEnadFvJ7d0kSZIkSZIkSdVRUgKxWLQZnnkGZs4MtwsKYNiwMNc//wlZWVXH5eenf+3y8vTNFQRw991QXJy+OWuzVApeew0WL446iSRJkiRJkiRJkiRJkiRJkiRJkiRJkiSl1wUXhJ9735KUlsILL4Sf6ZckSZIkqS6xeEWSJEmSJEmStF6lpVEngBUroEcPePPNsMxjtblz4b33qp4vXZr+tdNZvDJ+/NZXQhKPw+DBUaeQJEmSJEmSJEmSJEmSJEmSJEmSJEmSpPR59VX44IP0fh69tigpgV69oKgo6iSSJEmSJG08i1ckSZIkSZIkSesVryVXkWfMgJ//HLbbDvbdF3beGVq3DvevNnFi+tdN5/mPHr1mcczWYNUqGD486hSSJEmSJEmSJEmSJEmSJEmSJEmSJEmSlB5BAP36hZ+l3lKtXAlPPx11CkmSJEmSNl4tuWWeJEmSJEmSJKk2ys+POsGali6FTz+FKVOgbVvo1avqtVdfTf96OTnpm+vDD6v35rlzzw3ffLf6sTH69IEhQ2DaNFixAsrLYcECGDECLr8csrPXHtO6NTz8MHz9NRQVQUVFOOaDD+D88zc992qffFL9sZIkSZIkSZIkSZIkSZIkSZIkSZIkSZJUmwwfDsuWRZ2iZq1aBXffvfGfb5ckSZIkKWrruLWaJEmSJEmSJEmhgoLMvRnqllvg1lvD7f791yz7eOEFmDULxo4Ni0S6dIHrroPCwvD199+Hd99Nf6bc3PTNNXp0+ubakLPOgsMOW3Nf06bho0cP+NnP4Je/rHqtdWv47DNo0mTtMYcfHj722Qcuu2zTs8yZAyUl4e8lSZIkSZIkSZIkSZIkSZIkSZIkSZIkSarL7r4bioqiTlHzli2DYcPgiCOiTiJJkiRJ0oZZvCJJkiRJkiRJWq8WLaC0NOoU0Lw59Oq17tc+/XT9r22u7bdPzzylpTBzZnrm2hgTJsCIEfDll7BoETRrBldcAfvtF75+4onQoQNMmRI+//Wvq0pXli+Hfv3CwpTf/CY8FuCii+Daa6G4eNOyFBbCxIlwwAHpODNJkiRJkiRJkiRJkiRJkiRJkiRJkiRJisbcuWEZydagqCgsmbF4RZIkSZJUF1i8IkmSJEmSJElar6ZNoX59WLIk2hwvvQTxOOyyCzRuHJZ/fPklDBoETz4JFRU1s+6BB6ZnnkmTwgKSFSvSM9+GXHHF2vu++QbGj696vs02Vdvbblu1PXQo9O8fbi9ZUlW8kp0NWVmbnqWiIizHsXhFkiRJkiRJkiRJkiRJkiRJkiRJkiRJUl322GMQBFGnyJxhw2DOHGjZMuokkiRJkiT9tHjUASRJkiRJkiRJtVvXrumdb8AAiMWqHqvddlvVvvPPX3PM44/DoYdC8+aQlxeWrxxyCDz6aM2VrtSrBwcdlJ65Jk2CRCI9c22qeBxat4bLLqvaN3t2WFyz2rvvVm0fdRScdx787Gdw881V+197rXrFMSUlMHr0po+TJEmSJEmSJEmSJEmSJEmSJEmSJEmSpNoilYK//hXKyqJOkllPPBF1AkmSJEmSNsziFUmSJEmSJEnSTzrsMMjJiTpF5sXjsM8+6ZlrxYqaK4hZn4YNIQggmYQZM6BPn/DNfCNGwLHHrvmGvtdfh379YPHicNwzz8DQoXDiieFxf/oTnHFG9bMsWbLZpyNJkiRJkiRJkiRJkiRJkiRJkiRJkiRJkfnuu8x/ZjxqZWXwxhtRp5AkSZIkacMsXpEkSZIkSZIk/aR994XCwqhTZF5pKey+e/rmSibTM1c6rOvXc/ZsmDNn7f15eXD66ZtXQrNqVfXHSpIkSZIkSZIkSZIkSZIkSZIkSZIkSVLUxo2DWGzTx517LgRB1WNj9OkDQ4bAtGmwYgWUl8OCBTBiBFx+OWRnr3tcXh787ncwahQsWQIlJTBjBrz1Fpx55qZnB/j6643PLUmSJElSVNbzT2VJkiRJkiRJkkLduoVvqNra7LQT5OSkZ66SEkil0jPXxlq5Eg4+ODyHVq3gggvg8MPh0EPDN9TtsQdMnRoee+aZMGhQuP3dd9CzJ0yZEn7t3x923jl8M13HjjB37qZn2Rp//0iSJEmSJEmSJEmSJEmSJEmSJEmSJEnacvznP1BUlJm1zjoLDjtszX1Nm4aPHj3gZz+DX/5yzdd32CH8THjXrmvub906fBQVwYsvbnqWeDz8XHqHDps+VpIkSZKkTIlHHUCSJEmSJEmSVLs1bQotW0adIrNyc+GEE9I3X7oKXDZFKgWjRsHw4fD883DUUTBjRvhaQQGce27VsZdeWrX96KPw+edhWcpzz8HEieH++vXhF7+oXpYozl+SJEmSJEmSJEmSJEmSJEmSJEmSJEmS0uWjjyAIMrPWhAlw221w+ulwxBHQqxeMGVP1+oknrl2E8tJLVaUrkyZB375hQcvJJ8ONN8LYsdXLEo/DuHHVGytJkiRJUqZkRx1AkiRJkiRJklT7XXNN+CgujjpJZsTjcNll6ZuvoACysyGRSN+c65OfD6Wla+8PgjXfyNe4cdV206ZV29tss+a4Hz9v2LB6mQoLqzdOkiRJkiRJkiRJkiRJkiRJkiRJkiRJkqKWSsE332RuvSuuWHvfN9/A+PFVz3/8OfDjj4cePcLtr76CAw6AkpKq1//1r+pnKSqCTz6BM86o/hySJEmSJNW0eNQBJEmSJEmSJEm1X+/e4ZvBthYHHABt26Zvvvx8yMpK33wAt9xSVabyzDNV+485BqZMgdtvh1694PDDw6/vvLPmOY0eXbU9cWLV9hVXQN++cNRR8Pjj0L591Wtjx1Yvq8UrkiRJkiRJkiRJkiRJkiRJkiRJkiRJkuqqyZMhOzuateNxaN0aLrusat/s2fDll1XPTzmlavuzz+C552DuXCguDj8jfvbZ1V8/CGDkyOqPlyRJkiQpEyL6Z7skSZIkSZIkqS5p0CAs7xgwAJLJqNPUrPr14dpr0ztnu3aQlwdlZemdd33at4ebblr/66+9BgMHVj2/9dawaKVxY2jUKCxc+V+vvALDh296lqws6NRp08dJkiRJkiRJkiRJkiRJkiRJkiRJkiRJUm0wf37mi1caNoRly9bcl0rBhx+GJSw//ux6ly5V2717rzlmn33g2Wdh993hhhuql2XBguqNkyRJkiQpU+JRB5AkSZIkSZIk1Q1XXAG5uVGnqHmFhXDMMemds1u3zJWuTJgADz4IY8aEb+ArL4fSUpgxA/71LzjjDDjppPBNdat98w107QoPPQRffgnFxZBIwOLFYdnKRReF46qjXj3Yb7/NPi1JkiRJkiRJkiRJkiRJkiRJkiRJkiRJikRpadQJ1lRYuObzbbdd8/kTT8Cxx4ZfV7v2Wthtt+qtV15evXGSJEmSJGVKLAiCIOoQkiRJkiRJkqS6Ye+9Yfz4qFPUnIICuPlmuP769M/dqBEsW5b+eWu7/HyYMgVatow6iSRJkiRJkiRJkiRJkiRJkiRJkiRJkiRtun/9C849F1as2PSx554L/ftXPY/FNm5cPA7du0NODrRqBRdcAIcfHr5WUgJ77AFTp4bPJ00KnwPMmQM77ghBEK41eza0aBG+duWVcP/9m34ODRtunZ+VlyRJkiTVHfGoA0iSJEmSJEmS6o6HHw7LSbZU9evDZZfVzNx77lkz89Z2eXlVb8STJEmSJEmSJEmSJEmSJEmSJEmSJEmSpLomCDK/ZioFo0bB8OHw/PNw1FEwY0b4WkFBWOiy2ur9ADNnVuUNgjVfa9iwelmiOH9JkiRJkjaFxSuSJEmSJEmSpI120EFw/vlbZvlKQQEMGgQNGtTM/IceCllZNTN3bbbHHhCLRZ1CkiRJkiRJkiRJkiRJkiRJkiRJkiRJkqqnoCBzn5nOz1/3/iBYswClceOq7REjqrZbt67KGouFz1f7cQnLpsjLq944SZIkSZIyxeIVSZIkSZIkSdImufvuNd+EtSXIz4czzoAjj6y5NfbdF+rVq7n5a6OsrLBwRpIkSZIkSZIkSZIkSZIkSZIkSZIkSZLqqvWVoWyOW26pKlN55pmq/cccA1OmwO23Q69ecPjh4dd33oG2bauOGz26anvAAFi+PNxu2RL++lc4+ujwa8uW4f6VK+H116uXNTe3euMkSZIkScqU7KgDSJIkSZIkSZLqlsJCeOklOOooKCmJOk16NGgADz1Us2v06AEVFTW7Rm2Tnw8nnBB1CkmSJEmSJEmSJEmSJEmSJEmSJEmSJEmqvqZNIZnM3Hrt28NNN63/9ddeg4EDq54vXAgXXAAvvgg5OXDJJeFjtYoK+PWvYdGi6uVp0qR64yRJkiRJyhSLVyRJkiRJkiRJm+ygg+D88+GZZ+p++UpBAQwaFJav1KRttoEzzoDnn4dEombXqi1atoT99os6hSRJkiRJkiRJkiRJkiRJ2lIFAcyaBePGwejRMGIEzJ4N5eVQVgapFOTmQl4eNGwI++8fvg+2Wzfo1Cl8TZIkSZIkSZI2pGPH8JpjJkyYAA8+CN27Q+vW0LhxeK3zhx9g/Pjws/GDB4fXR3/sH/+AAw6A66+HHj3CcUuWwMiR8H//F15Hra6DDtqsU9poy5fDZ5/BxImwbBmsXAnFxZCdHd4PoLAQ2rQJr/HuuitkZWUmlyRJkiSp9osFwf/+U1mSJEmSJEmSpA0rKQk/fPrtt+GHU+uiwkK49FK4++7MrPf55+Gb1Vatysx6UapfP3xD3wUXRJ1EkiRJkiRJkiRJkiRJkiRtSZYsgaefhldfhS++gGQScnKgqCi8+eCGFBaGN+MrLYW2beHww+GSS6Br15pOLkmSJEmSJKku2313+PrrqFNkXv368OijcPbZ6Z03lYKPP4ZPPoHhw8NimMWLw2u4paXrLrqJxaBevXC7vBx23jkshTnoIDjySGjZMr0ZJUmSJEl1h8UrkiRJkiRJkqRqW7oU9tkHZs6ERCLqNJumsBBOPz384G0slrl199oLJkzI3HpRqVcPFiwIv8+SJEmSJEmSJEmSJEmSJEmba+xYuPde+Pe/IR6HVavSM29WFuTlwU47wfXXQ8+e4XNJkiRJkiRJ+rGLLoInn4w6RebVrw9jxsBuu6VnvqVLw8/433svrFwZFqiUl29+xkQCevSAa6+FI47I7D0EJEmSJEnRi0cdQJIkSZIkSZJUdzVqBKNGwQ47QE5O1Gk2XmEhHHccPPVU5t8wdd110KBBZtfMtJwcOO88S1ckSZIkSZIkSZIkSZIkSdLmqaiA/v1h113hsMNg8GAoLU1f6QpAMhnO98UXcPHF0LQpXH01zJ6dvjUkSZIkSZIk1X0HHhgWfGxtKipgl102f57PPoNf/QpatICbb4Z586CoaPNLVyCcp7QU3n0XTjoJdtwRHngAli3b/LklSZIkSXVDLAiCIOoQkiRJkiRJkqS6bcECOPhgmDEjPW9sqkmFhXD66fD3v0NWVubXLy+H7beH5cszv3amFBTAhAnpeQOdJEmSJEmSJEmSJEmSJEnaOk2cCKedBnPnQnFxZtfOzYWcHLj77rCMJRbL7PqSJEmSJEmSap/PP4eDDoKVK6NOkll77AGTJlV//Pffh4UrkyaF5SipVPqy/ZTCwnCtP/wBrr0WsrMzs64kSZIkKRrxqANIkiRJkiRJkuq+7beHMWPCN03Vqxd1mvUrKIBLL4Wnn46mdAXCD+I+8kjt/j5tjoICOOccS1ckSZIkSZIkSZIkSZIkSVL1VFTATTdB9+4wZUrmS1cAysvDda+5Bg48EGbMyHwGSZIkSZIkSbXLbrtBEESdIrNycuDoo6s3NpWChx+Gzp1h7FhYtSpzpSsQrldaCnfeCXvtBV9/nbm1JUmSJEmZFwuCre2f7ZIkSZIkSZKkmpJMwl13we23h29Cqi1XoPPzoX59eOEFOOqoqNOE35djjoHhw8MPB29JmjeHyZO33GIZSZIkSZIkSZIkSZIkSZJUcyZOhNNOgzlzwpvi1QZZWeF7Ue++Gy6+GGKxqBNJkiRJkiRJikq/fvDoo1veZ8TXJz8fvvgC2rfftHHffw9nnAFffRVNufb/isXCc7nxRrjuOsjOjjqRJEmSJCndLF6RJEmSJEmSJKXd11/D6aeHb4iK+o1QBQXQsyc88ghss020WX5s3jzo2BFWrow6SfoUFMDbb0OPHlEnkSRJkiRJkiRJkiRJkiRJdc1f/wrXXAOlpVAb74JQrx7ssw8MGQL160edRpIkSZIkSVIUpk6Fzp3D65hbg4MOgo8+2rQxjz8OV10FZWWQTNZMruoqLIR27eDf/970MhlJkiRJUu0WjzqAJEmSJEmSJGnLs9tuMGEC3HhjWMaRlZX5DPn5sN124Zuenn22dpWuADRvDo8+Gn4Id0tQUADnnGPpiiRJkiRJkiRJkiRJkiRJ2jRBALfdBtdeCyUltbN0BaC4GEaPhgMPhKVLo04jSZIkSZIkKQrt24cFzVuDBg3guus2/vgggOuvD0tXVq2qfaUrEOb6+mvYd1/4/POo00iSJEmS0ikWBLX1bUeSJEmSJEmSpC3Bd9/Bn/8ML74YFrAUF9fseg0aQF4e/O538Nvf1r7ClR8LAjj6aBgxAioqok6zeZo3h8mTt5wiGUmSJEmSJEmSJEmSJEmSVPOCAK6+Gh5/PLzhXV2Qmws77giffALbbRd1GkmSJEmSJEmZNmQI/OpXsHJl1Elq1nbbwfz54T0CNiSVgksugeefrzvXehs0gKFDYf/9o04iSZIkSUoHi1ckSZIkSZIkSRmxfDk8+yzcfTcsXRoWsKTrCnVOTviGrW7d4Prr4bjjNu4NXLXBokVh7jlzIJmMOk311K8PH34IXbtGnUSSJEmSJEmSJEmSJEmSJNUlt90Gd91Vd27Et1pODnToEJavbLNN1GkkSZIkSZIkZVIyCTvsEH5OfEuVnw833QQ33rjhY4MAfvMb6N+/7l3r9XPykiRJkrTlsHhFkiRJkiRJkpRRQQAjRsBDD8GoUWEJS0EBlJZCefnGzVFYCNnZUFICrVvDL34Bl18O7dvXbPaaMmdOWL6ycCGkUlGn2TSFhfDuu3DQQVEnkSRJkiRJkiRJkiRJkiRJdckjj8B119W9G/GtlpcHe+wR3pQvPz/qNJIkSZIkSZIy6ckn4YoroLg46iQ1o2FDmDYNGjfe8LE33wz33lt3r/U2bAhjxsAuu0SdRJIkSZK0OSxekSRJkiRJkiRFaulS+Owz+PRTGD4cJkyAlSuhoiJ8xONhyUpuLmy/PRxwABxySFhUssce4YdWtwRTpkD37uH3I5mMOs3GKSyEf/0Ljjoq6iSSJEmSJEmSJEmSJEmSJKkumTABDjwQSkqiTrJ5Cgqgb1+4//6ok0iSJEmSJEnKpCAIP/M+ejQkElGnSa/CQhg4EE46acPHDh4M551Xd0tXAGIx2GEHmDwZ6tWLOo0kSZIkqbosXpEkSZIkSZIkqZaYORMOOgh++CEsnanN6teHt96Cgw+OOokkSZIkSZIkSZIkSZIkSapLysuhUyeYMiXqJOlRUADDhsH++0edRJIkSZIkSVImzZwJu+8OxcVRJ0mf3Fw47jj41782fOyCBbDzzrBiRY3HqnEFBdC7N/ztb1EnkSRJkiRVVzzqAJIkSZIkSZIkKdS6NYwbB7vuCvXqRZ1m3fLzYbvtYORIS1ckSZIkSZIkSZIkSZIkSdKmu+02mDs36hTpU1ICp58OpaVRJ5EkSZIkSZKUSa1bw7331t7PhVdHQQE89dTGHXv++VvOddGSEhg4EIYPjzqJJEmSJKm6LF6RJEmSJEmSJKkW2X57+Owz+P3vwzemxWJRJ6pSWAinnQZTp8Jee0WdRpIkSZIkSZIkSZIkSZIk1TUTJsD998OqVVEnSa9Fi8L3fkqSJEmSJEnaulx0EXTtCtnZQdRRNlthIfTvD02abPjYl18OS0rKy2s6VeasWgW9ekFxcdRJJEmSJEnVEQuCoO7/61ySJEmSJEmSpC3Q11+HRSfffx/tB4zz86F+fRg4EI4+OrockiRJkiRJkiRJkiRJkiSp7iovh06dYMqUqJPUjIICGDYM9t8/6iSSJEmSJEmSMmnWLNhzT1i6NABiUceplsJCOPlkeP75DR+7YAHsvDOsWFHzuTItPx/OPhv+9reok0iSJEmSNlU86gCSJEmSJEmSJGnddtsNJkyAG28MP4ybm5vZ9ePx8E1yp50GU6dauiJJkiRJkiRJkiRJkiRJkqrvuedg3ryoU9SckhK45JKoU0iSJEmSJEnKtJYtU4wYAQ0a1M3SlYICOOQQ6N9/447/zW/C66FbotJSGDgQPv006iSSJEmSpE0VC4IgiDqEJEmSJEmSJEn6adOnw8MPw5NPQhBAUVHNrVVYCKkUnHQSXH01dOtWc2tJkiRJkiRJkiRJkiRJkqQtXxDALrvAlClRJ6lZBQUwZgx07hx1EkmSJEmSJEk1bdiwYRx++OGVzz/5BH72MygujjDUJioogL32gvffh/z8DR+/YAG0bg1lZTWfLSrxOJxyCgweHHUSSZIkSdKmiEcdQJIkSZIkSZIkbVjbtnDvvbBwITz+OOyxR1iQEk/jlf769aF5c7jtNpgzBwYNsnRFkiRJkiRJkiRJkiRJkiRtvjFjYN68qFPUvPJyuP/+qFNIkiRJkiRJqmknnXQSv/nNb/j2228r9x1wAHzwAWyzDcRiEYbbSIWFcNBBG1+6AvC3v9WNc9scqRS8/josXhx1EkmSJEnSprB4RZIkSZIkSZKkOiQvD846CyZNglGj4PLLoWvX8M1s9epBgwYb92a11cfm5MAuu8B558Err8Ds2XD11dC4cU2fiSRJkiRJkiRJkiRJkiRJ2lrccw+UlESdouYlkzBoEKxcGXUSSZIkSZIkSTXl1ltv5bXXXuOcc85hxx13XOO1/fYLPwPeqBHk5kYUcCPUqwfHHQdvvrnxpSvJJDz4IJSW1my22iAeh6eeijqFJEmSJGlTxIIgCKIOIUmSJEmSJEmSNk8qBVOmwLhx8MknMGZM+KHdsrLwkZMTvumtoAD22AMOOgi6dYNOnWr3m/YkSZIkSZIkSZIkSZIkSVLdtmgR7Ljj1nEzPghvWHjXXXDppVEnkSRJkiRJkpRu//73vzn55JPp27cvN910Ey1btlzncQsWwLnnBnz4YYzi4gyH/AlZWeFnzu+5B/r2hVhs48e+/jqcddbWUzzdrBnMnRuWsEiSJEmSaj+LVyRJkiRJkiRJkiRJkiRJkiRJkiRJkiRJUo34v/+D226DkpKok2RO27bw/fdRp5AkSZIkSZKUTtOmTaNTp04ccsgh3HXXXXTt2rXytZdffpkvv/ySiooKdtxxR04++WSaNduBl1+Giy4KKC2NUV4eXXYIS6O7dIFBg6BNm00ff/DBMGpU+nPVVvXrw+DBcOyxUSeRJEmSJG0Mi1ckSZIkSZIkSZIkSZIkSZIkSZIkSZIkSVKN2Hdf+PTTqFNkVn4+TJsGzZtHnUSSJEmSJElSunTt2pWVK1fywgsvsP/++wMwfvx47r//fp5//vk1jt1rr7146KGHOOigg1iwAM47D0aOhOLizOfOygqvWd5zD/TtC7HYps+xdCnssAORl8dkWs+eYfmKJEmSJKn2i0cdQJIkSZIkSZIkSZIkSZIkSZIkSZIkSZIkbXmCAL76KuoUmZebC+PGRZ1CkiRJkiRJUrr84Q9/YNKkSTRo0IAgCAD44osvuO6663jppZf41a9+xRNPPMGf/vQnjjjiCMaPH89FF13EuHHj2H57eOMNeOaZFB07Qr16AfEM3A22oCAsXDn1VPjyS7j44uqVrgB89lk419bmk0+iTiBJkiRJ2lgWr0iSJEmSJEmSJEmSJEmSJEmSJEmSJEmSpLT7/vvqjz333LC4ZfVjQ3Jy4Ne/hoEDw5sILloEZWUwdy784x/Qo8eG5zj22DXXrG7+4mIYM6Z6YyVJkiRJkiTVPrfffju9e/dm0qRJnH/++QwYMIBXXnmF9957jxdeeIHnnnuOX//611x33XUMHDiQs846i6+//prhw4cDYeHJaafF+eYbGDYsxmmnhUUmBQXpz9qgAeywA9x2G8yeDS+9BG3abN6cY8dCaemmj9vU67wAffrAkCEwbRqsWAHl5bBgAYwYAZdfDtnZax4/bNiaa6zvUZ3vwfz5UFS06eMkSZIkSZln8YokSZIkSZIkSZIkSZIkSZIkSZIkSZIkSUq7ceMgKyszazVuDH/7G/zqV7D77tCkCeTmQvPmcPLJ4U35+vT56fFPP52eLMlkuJ4kSZIkSZKkui+RSADw7LPPcvfdd/Ptt99y8cUXc8cdd3DDDTdw6qmnEvy3VSQej9OsWTNOOeUUAN544w1KSkpIpVKV8+27L7z4IsyZE5ajtG4dFks3bBhe09xU9euHj7w8OOIIGDw4nPuaa8LrpOkwYkRYgJIJZ50FP/85tGsXlsjk5EDTpmG59kMPwauvVm/eiopNH1NYCBMmVG89SZIkSVJmZW/4EEmSJEmSJEmSJEmSJEmSJEmSJEmSJEmSpE3zySdQVJTZNUeMCG9aOHky7LIL3HorbL99+Np998HAgVBSsva4J54IS1pKSqCgYPNzTJy4+XNIkiRJkiRJilYqlSI7O5tkMklWVhZXXXUVe+65J7/4xS9o1aoVV155JRAWrqw+Ph6Pc8QRR5CXl8f2229PwXouODZuHJajXHMNrFgB48eHZdbDh8Onn8LChWHpSFYWxGLhmGQSUikIAth5Zzj4YDjwQOjWDTp2rLki7M8+q5l512XChPA675dfwqJF0KwZXHEF7Ldf+PqJJ0KHDjBlSvj88svD0pr/dd11cMIJ4faoUTB37qZnKS8Pf00OPrhapyJJkiRJyiCLVyRJkiRJkiRJkiRJkiRJkiRJkiRJkiRJUtqNHBneADATiouhRw/48MOqfe+/D/Pnwz/+ET5v0AA6d4axY9cce/bZ0LMnLFsWlrP88Y+bn6e0NLyRX4sWmz+XJEmSJEmSpMybNGkSXbp0ASArK4vgvxc7f/azn/H9998zaNAgcnNz1xizuoBl6NChlJWV0aFDh8oylp+yzTZw6KHh479dLhQXh4UsJSXhIzs7LI3Oz4cmTWquZOV/LV0aPjLliivW3vfNN2ExzWrbbFO1/cUXax+/+vu52j33VC9LaWl4nft3v6veeEmSJElS5li8IkmSJEmSJEmSJEmSJEmSJEmSJEmSJEmS0m727MytVVS0ZunKat9+u/ZxP7bjjvDww+H2b34T3rwwHfLzYeZMi1ckSZIkSZKkuuiYY45h1KhRTJw4kfbt2wMQi8UASCaTNG/enCv/25ASBAGxWKzy64wZM3j55ZepX78+J5544gZLV9anXr3wEbWvv4bCQli+PPNrx+PQqhVcdlnVvtmz4csvf3rcRRdVlbN89x38+9/VzzBxYvXHSpIkSZIyp3r/+pYkSZIkSZIkSZIkSZIkSZIkSZIkSZIkSfoJ5eVRJ4Azzqja/u678CaBq8ViMGAANGwIL70EAwemd+3S0vTOJ0mSJEmSJKnm3XHHHbz//vtcc801bL/99mu9npWVRSqVqnwei8VIJpPEYjGWLFnCww8/zCuvvML111/Pfvvtl8noNaK4OPNrNmwIQQDJJMyYAX36QCoFI0bAscdCWdn6x2ZlwW9/W/X8/vvDuaqrpKT6YyVJkiRJmZMddQBJkiRJkiRJkiRJkiRJkiRJkiRJkiRJkrTlibp45Ywz4Pe/r8ry61+v+fqVV8Lhh8OcOXDJJelf3xvySZIkSZIkSXXLG2+8wc0330yfPn3o06cPDRo0WOdx8XicVCpFPB4HwjKW4uJiLrroIj744APOPvtsfr/64mQdV1KyecUl6VZY+NOvn3EG7LhjuL1wIfTvv3nr/VTJiyRJkiSp9rB4RZIkSZIkSZIkSZIkSZIkSZIkSZIkSZIkpV0qFd3a/frBvfdCPA6lpXDmmTByZNXrLVrAHXeEGc8/H5YuTX+GRCL9c0qSJEmSJEmqGTNnzuSMM87gsMMO45JLLqFly5aVr7388stMmjSJiooKtttuO/r160dOTg5BEBCLxVi0aBG33347w4cP59RTT+XJJ5+M8EzSK4rikZUr4eCDIScHWrWCCy4IS7QPPRRGjIA99oCpU9c99qqrqrYffTS8Prw5Kio2b7wkSZIkKTMsXpEkSZIkSZIkSZIkSZIkSZIkSZIkSZIkSWmXkxPNuvfdB1dcEW4vWwYnnwzDh695TNOmkJ8fbr/77rrnadsWggD+9a9wjk1VULDpYyRJkiRJkiRF44QTTqB58+b8+c9/Zq+99gLgs88+47777uOFF15Y49hBgwbx9NNP07VrVwC22247+vbty89//nO6d++e6eg1Kjc382umUjBqVNXzQYPCopU2bcLrrueeCzffvPa4ww+HvfcOt0tK4JFHNj9LVNe5JUmSJEmbxuIVSZIkSZIkSZIkSZIkSZIkSZIkSZIkSZKUdnl5mV0vNxeeew5OPz18PmMGHH88fPVVZnOsZvGKJEmSJEmSlH7z58O4cfD111BcDEVFYclGfj7Urw/16sFuu0G3btC8+cbNec899/D555/TunVrtttuOwAmTJjAjTfeyLBhw+jTpw8HHHAABQUF3HXXXUyYMIGjjz6ad955p7KkZffdd2f33XevqdOOTEEBxGKZWSs/H0pL194fBOFjtcaN1z3+qquqtp99FhYt2vxMmb7OLUmSJEmqHotXJEmSJEmSJEmSJEmSJEmSJEmSJEmSJElS2jVoAAsWpHfOW26BW28Nt/v3h/PPD7fz8+Htt+HQQ8PnS5fCNddAo0Zw0EFV47/7DhYuhDlzoF+/teffbz/41a/C7SVL4I9/hKlTNz1nMgkNG276OEmSJEmSJElVSkvhgw9gzBgYMQImToRVq8IyjJISqKhYe0x2NhQWQnl5eNyee0KPHrD//nDEEeFr/6tXr15MnjyZJ598kj333JMBAwYwd+5c3nnnHQYNGsQZZ5xReezpp5/OWWedxcsvv8zzzz9fWbxSV6VSKSZNmkQ8HqdLly5rvb6u79fmWt913mOOgXvvhUGDwkLt+fNhhx3gggugbduq8aNHrz3nrrvCcceF26lUOE865OenZx5JkiRJUs2yeEWSJEmSJEmSJEmSJEmSJEmSJEmSJEmSJKXdPvtUr7SkOpo1qypdgbBw5eWX1z7uvPNgwABYtAgefHDt1889t6p4ZcWKdR+zMcrKoGPH6o2VJEmSJEmStnbTpsFDD8FTT0E8DsXFYdnxamVl6x+bSITX9iAsbhk5EkaNgnr1wjnOPx9++1vYeefwmFQqRcuWLXn88cfZZZdd+NOf/sRpp50GwJVXXskZZ5xBKpUiHo9TXl5Obm4uV199Na+++irDhw+nrKyM7OxssrKyaui7kX5FRUW8+eabPPXUU4wbN46ysjK23357GjVqxH333UePHj0qj+3YMSy5yZT27eGmm9b/+muvwcCBa++/8srw9wrA66/D5MnpybP77umZR5IkSZJUs+JRB5AkSZIkSZIkSZIkSZIkSZIkSZIkSZIkSVueHj2goCDqFNFo3x5ycqJOIUmSJEmSJNUdySQMGRJeV+zUCR59FIqKwhKVH5euVHfuFSvCApcnnoAuXeDAA+Ff/4JUKk4qlSIWi3HVVVfx97//nV122YX999+f3/72twDEYjEAcv570W+XXXahfv36tGjRgry8vDpVugJw//33c+mll/LDDz9wzjnncOmll9K5c2c+++wzbrjhBj777DMAgiCgaVOoXz8zuSZMCMuwx4yB+fOhvDwsz5kxI/y1OuMMOOkkSKXWHNe0KfTuXfX8nnvSkyc3d83Cb0mSJElS7RULgiCIOoQkSZIkSZIkSZIkSZIkSZIkSZIkSZIkSdqyjB4NRx8d3tBwa3PBBfDUU1GnkCRJkiRJkuqGYcPC4oyVK8NHpjRoEJZHP/cc/OxnKeLxOACffvopo0eP5vzzz6ewsHCtcf/+9785+eST6devH3fddRfZ2dmZC72JgiCoLI4B+Pvf/85FF13E8ccfz7333kvr1q0pKCigtLSUSy65hBdffJGXX36ZE044oXLMkUfCBx9EkT5aDRvCP/8Jhx8edRJJkiRJ0obU3n+ZS5IkSZIkSZIkSZIkSZIkSZIkSZIkSZKkOqtLF1i1KuoUmVevHhx8cNQpJEmSJEmSpNqvqAh+9zsYNAhKSjK//uqil5NPhlNOifPIIwENG8bYZ5996Nq16xqFKqlUWMwye/ZsBg8eTGFhIaeddlqtKV1JJBIMHTqUDz/8kG222YbDDz+czp07U69evcrspaWlfPTRRxQWFnLdddfRsWPHyvH5+fk0atSIsrIydthhhzXmPvRQGDkSEolMn1W0Vq2CvfeOOoUkSZIkaWPUjn+dS5IkSZIkSZIkSZIkSZIkSZIkSZIkSZKkLUpBAbRqBdOnR50ks+Jx6NYt6hSSJEmSJElS7TZ8OJx5JixfDqWl0WZZtQpeeQXefjvGwIFw9NGss3Rl2bJlPPDAA7zwwgvcfPPNdO/ePcLUVR5//HH+8pe/MGvWLBo3bszSpUuJxWL06tWLv/71rzRo0AAIy1VKSkpYtWoVixcvrhy/atUqJk+ezBtvvMHpp5/OHnvsscb8++0HhYWwYkVGTytyTZpAw4ZRp5AkSZIkbQyLVyRJkiRJkiRJkiRJkiRJkiRJkiRJkiRJUo3o0QNmzoRUKuokmVNRAbvvHnUKSZIkSZIkqXYqL4fLLoOBA6GkJOo0VUpLw8fJJ8Opp8Lf/gb5+eFrq0tXLrzwQoYPH07v3r259dZbI8272ssvv8xtt91Gbm4ujzzyCF26dKFRo0bcdNNNPP/889SvX58//vGPbLfddgAcc8wxvP/++/z2t7/l448/plmzZsyaNYtBgwaxfPlyrr32WhYvXkzLli0r1+jWLfpynCjss0/UCSRJkiRJGysWBEEQdQhJkiRJkiRJkiRJkiRJkiRJkiRJktYnlUqxaNEi5s2bx6xZs5g7dy4VFRUkEgmSySTxeJzs7GxycnLYYYcd2HHHHWnRogVNmzYlKysr6viSJElbtdGj4YgjYNWqqJNkRlYWnHce/P3vUSeRJEmSJEmSap/iYjj2WBg3rnaVrvyv/Hzo0gXeew8aNIDFixfz5JNPcvvtt3PmmWfy97//nVgslpEskydP5v3332fGjBnsueeenHnmmWu83q1bN8aPH8/HH3/MAQccULl/9uzZXHzxxbz55ps8+eSTXHjhhQAkEglefvll7r77bmbMmMGyZcvIzc1ljz32oFmzZowYMYJ4PM6AAQP45S9/WXmee+0FEyZk5JRrhQYN4JlnwhIeSZIkSVLtZ/GKJEmSJEmSJEmSJEmSJEmSJEmSJKlWCYKAOXPmMGHCBGbOnMmSJUsqC1TKy8s3OD4nJ4dYLEYikaBRo0bsuOOO7LHHHrRr1y5jN7+RJElSKAigY0eYPDnqJJlRUABjx0KnTlEnkSRJkiRJkmqXZcvg8MPhm2+gtDTqNBuWlwft28PIkdCkCUyfPp158+bRuXNnGjRoUOPrv/rqq9x1112MHTuWRo0aUa9ePdq1a8eAAQNo27YtAB9//DE9e/akdevWvPbaa2y//fYkk8nKn68//vjjXHrppey333588sknpFIp4vE4EBaznHnmmRxxxBFcddVVNGzYkOXLl/P8889z++23A/Dmm2+y9957EwQBL78c49e/hpUra/zUa4Vtt4UFCyAnJ+okkiRJkqSNkR11AEmSJEmSJEmSJEmSJEmSJEmSJEmSICxV+eKLLxg1ahQrV64kkUgQBAEAyWRyo+epqKio3F68eDGLFy/mq6++Ii8vjwMPPJCuXbuSn5+f9vySJElaWywG110Hv/sdFBdHnabm7babpSuSJEmSJEnS/youhsMOC0tXysqiTrNxysrCQulDDoFPPoG2bdtWFp7UlCAIiMVivPXWW1x++eU0adKEP//5z+yxxx40a9aMXXbZhQYNGlSWq+Tl5bFw4UKaNWtGQUEBALFYrPLn7Ku/jhkzhm+//ZaOHTtW7uvduzelpaVccsklNGzYkIqKCho2bMjFF1/MF198wRNPPMHQoUMri1dOPjlG3741evq1Rl4e/OY3lq5IkiRJUl1i8YokSZIkSZIkSZIkSZIkSZIkSZIkKVKLFy/mP//5D5MmTQLWLE5Jl/LycsrLy/nggw94//332W233TjwwAPZYYcd0r6WJEmS1tSrV1i8sqVr0CAsmZEkSZIkSZJUpawMjj0Wvv227pSurFZRAVOnJjnyyCxGjoT/dpvUmFgsxvfff0+/fv3YbrvtePPNN2nVqtUaxwRBQFZWFgCdO3emTZs2TJw4kTFjxnDkkUcSj8crj33jjTfIy8ujrKyM4cOH07FjR2KxGG+//TYjR46kX79+NG/enGQySU5ODslkklgsRqf/tkvPnDkTgHg8Tm4uXHwxPPBA3ft13FSxGFxySdQpJEmSJEmbIr7hQyRJkiRJkiRJkiRJkiRJkiRJkiRJSr9kMsl7773H448/zvjx46moqKiR0pUfq6ioIJFI8MUXX/DUU0/x+uuvU15eXqNrSpIkbe0KC+HccyEnJ+okNSseh5NOijqFJEmSJEmSVLtcfDGMGwelpVEnqZ7y8iwmTUpy3nmZWW/YsGFMnjyZP//5z5WlK4sWLWLRokVAWM4C4c/b8/Ly6NmzJ/F4nMsuu4y33nqLGTNmMGzYMM4++2y+/vprTjzxRABGjRpVuUaDBg0AGDNmDBCWuQBkZWURj8cZOnQoAN27d18j22WX1dRZ1x6xGBx+OLRoEXUSSZIkSdKmiAWr/3UrSZIkSZIkSZIkSZIkSZIkSZIkSVKGzJs3j8GDB1NUVFTjZSs/JTs7m/z8fE499VTatm0bWQ5JkqQt3fffQ+fOsGpV1ElqRr16cOONcMMNUSeRJEmSJEmSao/33oNf/nLLuC5YWAgvvggnnLBxx5eXlzNp0iQaN27MTjvtBIQFJ6uLU9bn+OOP57333qO8vJyysjKefvpp3nvvPRYsWEBJSQnnnnsuZ555Jk2bNgVgxowZ3HXXXTz22GPk5ORQr1494vE45eXl/OUvf+Gkk06iVatWHHbYYXzwwQcALF++nB133JGioiJeeOEFzjzzTJLJJJMnT+bll1/mL3/5C61atWLIkCHssssua+Q77jgYOhSSyU38BtYRhYXw5ptw6KFRJ5EkSZIkbQqLVyRJkiRJkiRJkiRJkiRJkiRJkiRJGZNMJhk2bBijR48mkUhEHadSdnY2Xbp04ZhjjiE3NzfqOJIkSVucIAi4774Yt9wCxcVRp0mvWAx23RUmTYLs7KjTSJIkSZIkSbXDypXQvj0sXBh1kvRp1AimTg2/rs8XX3zBlVdeyYcffkhWVhY77LADXbt25bHHHqssS1mXVCpFPB7nyCOP5Ouvv+avf/0rAwYM4LXXXmPnnXemWbNmfP755yxfvpzjjjuO559/nkb/DVJSUsJ7773H22+/zYIFC+jcuTOnnnoqnTt35ptvvmHfffelZ8+ePPbYY+Tl5RGLxbjqqqu4//77ATjggANo0qQJ8+fPZ9y4cey111488MADHHLIIWvlnDEDOnXa8q7zAuTlwS9+Aa+8EnUSSZIkSdKmsnhFkiRJkiRJkiRJkiRJkiRJkiRJkpQRy5cv59lnn2XlypVUVFREHWct2dnZ5Ofnc8455/zkDW8kSZK08b788ks6deoEQDIJ++wTFpSkUhEHS6OCAhg7NrzZoCRJkiRJkqTQeefBSy9BaWnUSdInLw9OPBFefnndry9cuJB9990XgNNOO42CggKGDRvGqFGj6N69O08//TQdO3YkCAJisdha44uLi+nTpw8ffPABe+yxB1999RXPPfccRx55JAATJkygV69eTJkyhVtvvZXf//73xGKxytKW1V9/rH///lxwwQXcddddXH311VRUVJCTk0NxcTEvvfQSL7zwAt9//z3l5eV07NiRM888k5NPPpkmTZqsN+fjj8PVV2955SvbbhsW6zRuHHUSSZIkSdKmsnhFkiRJkiRJkiRJkiRJkiRJkiRJklTjFi9ezNNPP01JSQm1/WNteXl5nHPOObRo0SLqKFKdEQQpWLyIYN5sUrOmE8ybDeVlkEhAMgHxLMjOgZwcYju0IL5jW2LNd4Sm2xOLZ0UdX5JUQ/74xz8yePBgXnzxxcrylcmTYc89oaQk4nBpUq8eXHcd/OEPUSeRJEmSJEmSao/33oNf/hJWrYo6SfoVFsKLL8IJJ1TtW/0z8O7duzNhwgQGDx7MCf89oKSkhCuvvJInnniCvn378thjj6137rKyMv74xz/y5z//GYBbbrmFm2++GYBUKkVWVhYDBw7kt7/9LR07dmTgwIG0a9cOgGQySVbWmj93Ky8vp2fPngwbNozx48fToUOHtdasqKhg7ty5tGnTZqO/B0EABx0EY8aEhdtbgsJCGDQoLNaRJEmSJNU92VEHkCRJkiRJkiRJkiRJkiRJkiRJkiRt2X744QeeeeYZysrKoo6yUcrKyujfvz+9e/emdevWUceRaq1g7iySEz8lmDENFi2AeBxisbBwZUPjvhgPxMJilsZNiLVuR3yPvYm1aU8sFsvMCUiSatSll17K448/DsDUqVPp1KkTQRCw884x/vhHuPVWKC6ONuPmisWgdWu44Yaok0iSJEmSJEm1RyIBvXtvmaUrEJ7XeefB3LmQlxfui8VifPTRR4wZM4bTTz+9snQlkUhQUFDAVVddxTvvvMOrr75Kz549OfLII9c5d15eHrvssgtNmzZl4cKF9OjRg1gsRiqVIh6PA7Dvvvuy6667MnPmTGbMmEG7du0IgqCydGXVqlXMnj2br776iieeeIKhQ4dy5513rrN0BSAnJ2eTSlfC8w1LSjp1qvvXeSH8dTzuOEtXJEmSJKkui0cdQJIkSZIkSZIkSZIkSZIkSZIkSZK05VqyZAn9+/evM6Urq1VUVPD8888zb968qKNItUpQUUFqwlgq/vp/JPr/lWDMKPhhLiQTUFG+wdKVSuX/PTaVhEULCD4bTXLQUyQeuIPk6A8JSktq9kQkSTXq1FNP5cknn+Twww8H4J577mH58uWV5VpXXBHekG/1TQnrqsJCGDwYsrOjTiJJkiRJkiTVHq+9tuWWrqxWXg6vvrrmvuL/NpDk5OQAEAQB2f+9eNihQwd69uzJokWLeOeddygpWftnYUEQALDnnnuy++67AzBhwgQAUqlU5evbbrstiUSC5cuX06pVKyAsfgmCgO7du3PEEUdw2mmn0bt3b8aNG8ett97Ktddem95vANCmDdxzD9Srl/apM66wEP72t6hTSJIkSZI2h8UrkiRJkiRJkiRJkiRJkiRJkiRJkqQasWLFCp5++uk6V7qyWkVFBQMGDGDRokVRR5EiFyxdTOKtf5K4+2aSb/0DFi2AigogSN8i5eWwYhmp998kce+tJP41iOCHuembX5KUEUcccQRDhgzhzjvv5JlnnuGAAw5g+vTpLFy4EAhvEJiVBe++G96Y77/3IKxzCgvDG0h26hR1EkmSJEmSJKl2+b//g5Uro05Rs4qKwvP8sUQiQVZWFgUFBaxataqyiHp1YcohhxxC06ZN+eSTT5g9e/YarwGVx3fs2JFf/OIXALzxxhsAZGdnE4/HK4+bOHEiTZs2pUmTJgAkk0lisRjHHnssDRo0YNddd+Xee+9l0qRJ3HTTTTX0XYC+faFXr/B6aV1Vr154vbpx46iTSJIkSZI2h8UrkiRJkiRJkiRJkiRJkiRJkiRJkqS0C4KAl156iZKSkjVuFlPXlJWVMXDgQBKJRNRRpEgEySTJYW+TePRugk//AxXlYUFKTaooh0SCYNJnJP7+EIkhgwnK62aBkyRtTYqKiujWrRufffYZ99xzD3369KF169bstddezJ49m4EDBwJU3hywYUP46CNo3hyys6NMvukKCuCFF+CII6JOIkmSJEmSJNUu33wDn38edYrMmDIFJk6set6kSRPq1avHDz/8wPLly9c6frfddmPnnXdmypQpzJo1C6gqW/mxgoICLr30Utq1a8cHH3zAn//8Z1auXMnChQsZNmwYvXr1ory8nKuuuopGjRoBkJWVBcD111/P0KFDeemll+jbty877LBDDZx5lVgMnngCjjsuvG5a1xQWwhtvwD77RJ1EkiRJkrS5LF6RJEmSJEmSJEmSJEmSJEmSJEmSJKXdmDFjWLhwIalUKuoom624uJhhw4ZFHUPKuOCHeSQeu5vUf4ZDogJSyQwHSEGigmDiOBIP/5nUjKmZXV+StNEWLlxI165dmT17Nvfffz8XXnhh5Q3/evfuDcCQIUOYPXv2GuOaNoXRo6F1a8jNzXjsaikshEGD4Je/jDqJJEmSJEmSVPs8+CBUVESdIjPKyuDee6uet2/fnmbNmvHNN98wb968yv2ry1VatmxJmzZtWLRo0TqLWVZLpVIUFBTw6KOPsu+++3LjjTfSuXNnjj/+eM466yw++ugjfv/733PhhReuNTYvLy99J7iR4nF48UU4+ujw+mldUVgIr74Khx4adRJJkiRJUjpYvCJJkiRJkiRJkiRJkiRJkiRJkiRJSqulS5fy/vvvU7GF3FGnoqKCMWPGMHfu3KijSBkRJJMkh79N4u8PwuKF0d8dK1EBRStJPv8kiSGvEJSXRZtHkrSWTz/9lDZt2vDggw/Su3dvCgsLSaVSBEHA3nvvzfHHH89XX31VWbwSBEHl2B12gE8/hY4dIT8/qjPYsFgM6tWD116zdEWSJEmSJElal+JiePZZSCSiTpIZySQMHgyrO1SaNGlCp06dmD59OpMmTVrr+IKCArbddlsSiQTJZBIIS1YASkpKKstYVl8/PeaYYxg0aBD33XcfXbt2paCggNNPP50RI0Zwxx13RFKysj7Z2WGJSc+edaN8pX59ePttOPbYqJNIkiRJktLF4hVJkiRJkiRJkiRJkiRJkiRJkiRJUtoEQcArr7xCYgu7m04ikWDw4MFb3HlJ/ytYsZzE4/eQ+nh4WHhSmyQqCCZ+SuLhvxAsnB91GknSjxx33HEMGDCAM844g5ycHIIgIB6PE4vFyMvL44ADDqCkpIT77ruP8vJyYrHYGuMbNYJPPoFzzoGCgohO4icUFobFMJ98AkceGXUaSZIkSZIkqXZ65x3Iyoo6RWZlZ8Prr4fb8XicE044AYB3332X+fPDn2clk0nKysoA2GabbQBYunRp5ZgpU6awxx57cOaZZ641/0477US/fv146aWXGDlyJA888AD7779/TZ9WtWRlQf/+cNVVtfM6L4S5WrSAkSPhkEOiTiNJkiRJSieLVyRJkiRJkiRJkiRJkiRJkiRJkiRJaTNmzBgWLlxIEARRR0m7oqIihg0bFnUMqcYESxaR+Nv9sGQRVNSy0pXVEhVQtILEUw+Rmjsr6jSStNX68d/1VhfTtWrVilgsRhAElcUqq4+7+OKLadu2Ld988w3Lli1baw4Iy02eeALefht22KF23JgvFgtzXHstTJoEnTtHnUiSJEmSJEmqvf7zHygujjpFZhUVwccfVz0/5phj2HfffRk8eDBDhw4FICsri7y8PADGjx/PtttuS/fu3SvHNGvWjGnTpvHOO+9QUVFB1jraa/Lz82v2RNIkFoM//hE++gh22im87ltbFBTAeefB5Mmw115Rp5EkSZIkpZvFK5IkSZIkSZIkSZIkSZIkSZIkSZKktCgrK+P999+norYWNmymRCLBmDFjWLFiRdRRpLQLFv5A4skHYFURpFJRx9mwsjKS/R8lNXNa1EkkaasUBAEVFRUkk0mys7Mr9wGVpSurt4MgoLCwkP33358vvviCf//732sd92M9esCUKXD22dGWrxQWQseOMGYM3HIL5OREl0WSJEmSJEmqC0aOrN6Pmc49F4Kg6rEx+vSBIUNg2jRYsQLKy2HBAhgxAi6/HP572bJSmzZrrrGux89/vunZISwZWa1FixZcccUVJJNJ/vSnPzFy5EhKSkr47rvvuPXWWxk6dCjdu3dn9913ByCVStGgQQPeeust5syZQ05Ozlql1XXR3nvD11+HvxZRl2wXFECLFvDuu/Doo7WrDEaSJEmSlD4Wr0iSJEmSJEmSJEmSJEmSJEmSJEmS0mLSpElRR6hxQRDw6aefRh1DSqtg2RISzzwCpSUbfzer2qCinOTzTxLMmx11EknaqgwZMoTLLruMTp06sd9++3HHHXcwf/789RapxGIxCgsLOfPMMwF49dVXWbJkyU/ePLBePXjiCXj7bdhtt/BGePEM3R2hfn3YZhu44QaYNAk6d87MupIkSZIkSVJdFgTw5ZeZW++ss8KilHbtoEGDsDi5adOw2Pmhh+DVVzOX5bvvIJmsen7qqadyww038N1333H44YdzyCGHcMYZZ/CnP/2JI444gqeeeor4fy94xuNxgiDgmGOOoXnz5sD6S6vrmtxc+MtfwmKa9u3Da6+ZXj8/H847DyZPhoMPzuz6kiRJkqTMigVbQpWpJEmSJEmSJEmSJEmSJEmSJEmSJClSQRDw0EMPsWzZsqij1Li8vDyuueYasrKyoo4ibbagaAWJJ+6H4pV1q3Tlx/Lyye7zW2LbNYs6iSRt8e644w7uvvtu4vE4LVu2ZOHChSxbtoybbrqJG264gaysrPXeFHD58uX8/Oc/Z/LkyXz88ce0b9+eIAg26iaC48bBfffBP/4RFrCsWpXe88rKgrw82HlnuO46OOWU8LkkSZIkSZKkjTN9OnTqVL1rd+eeC/37Vz3fmN6R+++H5cvDspdFi6BZM7jiCthvv6pjdt4ZpkwJt9u0CTMCvPkm3Hnn2nN++SVU58fd9evDmDFhifSPvfXWW7zzzjuMHTuW7bbbjlNOOYWTTjqJhg0bbvS10S1FMgnvvAN33QWjR0MqBeXlNbNW/frh76GLLoLf/Abatq2ZdSRJkiRJtUt21AEkSZIkSZIkSZIkSZIkSZIkSZIkSXXfrFmzKC4ujjpGRgRBwLfffsvuu+8edRRpswRBQPLlAbCqqO6WrgCUlZIY+HeyL7uOWLYfnZWkmnLttddy7733csEFF9C3b1/22Wcf3n//fc455xzef/99/vCHP/zk+IYNG7L33nvz8ccf88ADD/Dwww9v9I0Fu3WDgQNh6VJ45hm4997wBojZ2bCymt1hhYXh+PJyOPPM8KaMXbps+jySJEmSJEmS4NNPw4LjTLniirX3ffMNjB9f9XybbdY9dsECGDUqvXk+/XTt4pXjjjuOY445hng8vtbxW1PpCoS/N44/Pnx8/z08/DD8/e/ha0Vp+FFlbm54vbd9+7Bcu2dPy7UlSZIkaWvju0clSZIkSZIkSZIkSZIkSZIkSZIkSZvt448/pqKiIuoYGVFeXs5HH31k8YrqvNS4Twjmz4VUKuoom69oJclhb5F91AlRJ5GkLdL999/PgAEDuOiii7j++utp06YNAEcccQQtWrRg9uzZJJNJsn50Z8UfPw+CgFgsxhVXXMEjjzzC9OnTKSkpoaCgYJNyNGoEV14Z3lRxxgwYNw5Gj4YRI+DLL8Ob8+Xk8N81w6+r718YBFBSAm3aQPfucPDBYaFL587egE+SJEmSJEnaXF98ERZoRCEeh1at4LLLqvbNnh1eM1yXE0+EJUvCcuZ58+CDD+Avf4HJk6u3flERTJq0vmxrl65s7dq1g/vugzvvhCFD4MMPYeTIsDgnKyv89fypMpbcXMjPD6/3NmoEe+8Nhx0Gxx4Le+6Z0VORJEmSJNUiFq9IkiRJkiRJkiRJkiRJkiRJkiRJUi1RUlLC3LlzmTt3LjNmzGDBggWUl5eTSqVIJpPE43GysrLIyspi2223pW3btrRs2ZIWLVrQsGFDYqvvKp1hRUVFTJkyJZK1o7Jw4UIWLlxI06ZNo44iVUuwfCmpd1+DivKoo6RHooJgzChSnboSb7Fj1GkkaYsydepUHnzwQTp06MDVV19dWboCMGnSJKZNm8YxxxzDU089xfTp02nfvj0XXnghWVlZleUrsViMIAjIz8/n8ssv54Ybbtjk0pUfi8Wgbdvwceqp4b4gCMtYZs2C0tLwpnvJZHgDvoIC2HZb2G03S1YkSZIkSZKkmrBixfqLMmpKw4awbNma+1KpsMjjssugrGzd4xo3rtpu2xYuuABOPx2OPhr+85/qZfnfHNqw/Hzo2TN8QPhrN2VKWLj96aewaFFYwFJcHBZu16sXluV07Aj77BMWrjRqFO05SJIkSZJqD4tXJEmSJEmSJEmSJEmSJEmSJEmSJCkiqVSKyZMn8+mnnzJ37lxKS0vJycmhoqKCVCq1zuMTiQQAq1atYt68eeTk5BD89w4222+/PV26dGHPPfckL4N3lJ42bVrljbW3FkEQMHnyZItXVCcFQUDy1echmYg6SnolKkgOHkDssuuJZfsRWklKl/bt2/OrX/2KE088kfbt21fu//rrr7nzzjtZunQp06ZN48MPP2Tp0qWsWrWKd999l5deeomsrCyCICAWixGLxWjevDn3338/8Xg87Tl/XMYiSZIkSZIkKbNWrow6wZoKC9d8HgQwfjy8+ip89VVY5nHggXD11WGhR/368Pe/Q6dO1VuvuHjzM2/t4nHYZZfw0atX1GkkSZIkSXWN7xqVJEmSJEmSJEmSJEmSJEmSJEmSpAwrKipi3LhxjB49mmQySXl5eeVrZWVlGz1PEARrjJ0zZw4LFixg6NChdOrUie7du9OsWbO0Zl+X2bNnr5Fja5BMJpkxYwYHHnhg1FGkTZYa9wnB/LmwjoKnOq+oiOSwt8g+6oSok0jSFiGZTJKVlcUdd9xBPB4nlUoRj8f59ttv+d3vfsd7773HDTfcQN++fWnUqBFz5szhhBNOYPDgwey1115cf/31xGKxNeasidIVSZIkSZIkSdEqKcn8mitXwsEHQ04OtGoFF1wAhx8Ohx4KI0bAHnvA1KnhsTNnwt57rzn+3Xdh7lx44onw+e67w047wbRpm56ltHTzzkWSJEmSJG0ei1ckSZIkSZIkSZIkSZIkSZIkSZIkKUPmzJnDhx9+yJQpU4jFYiQSibSvUVFRAcCkSZP46quvaNy4MQcffDCdOnVa66bX6TJz5syNOm7PPffkpJNOqnx+2223rXXMLbfcUrn9r3/9i4kTJ25Sln322Yef//znlc+nT5/OgAED1jquS5cu7LXXXuywww7k5OSwcuVKpk6dyocffsjy5cs3aq25c+duUjapNggqykm9+xpUbKFlSYkKgjEfEex/CLFtto06jSTVSUuWLOHbb7+lW7du5ObmAlVlKau/7rDDDkydOpWHHnqI3/zmN5Vjd911V5555hkOO+wwvvrqq8yHlyRJkiRJkhSJ/PzMr5lKwahRVc8HDQqLVtq0gYICOPdcuPnmn57jx+MBmjWrXvFKXt6mj5EkSZIkSelj8YokSZIkSZIkSZIkSZIkSZIkSZIk1bDy8nLeffddJk2aVFmMUtOCIKCiooIffviB1157jY8//pjTTjuNRo0apX2dRYsWpXXO6mrcuDFHHXXUBo875ZRT2GOPPdbYt+2229KtWzd23313nnvuOebNm7fBeVatWkVpaSn5UdxFSKqm4PPxUDMdTLVHAMmxH5N95PFRJ5GkOuezzz7jiiuuYOHChfzud7+jb9++ax2TSqVo2LAhn3/+OYWFhUD4d8JUKkVWVhZNmjQhFovx/fffk0wmicfjNVYAKEmSJEmSJKl2qF8/c2vl50Np6dr7gyB8rNa4cdX23nvD55/D//64/uCD13y+ET8mXqd69ao3TpIkSZIkpUc86gCSJEmSJEmSJEmSJEmSJEmSJEmStCWbMWMGDz/8MBMnTsxY6cr/qqioYP78+Tz22GOMHj2a4Md3m9lMixcvJh6P/qNqsViMk08+mdzc3J/8Pnfu3LmydCWRSPDWW2/x3HPPMXHiRAAKCgo49dRTN+rm4Dk5OcyfPz89JyBlQBAEJEd9AOXlUUepWckEwdhRBMlE1EkkqU555513OOyww1i8eDG9evXioosuWudxq//uV1BQAFD5d8usrCwA/vOf/5BKpfjVr35FVlaWpSuSJEmSJEnSVmCbbdI/5y23VJWpPPNM1f5jjoEpU+D226FXLzj88PDrO+9A27ZVx40eXbV9+eUwbRr85S9wwglw1FFw661w771Vx4wdC9OnVy9rTZy/JEmSJEnaeNlRB5AkSZIkSZIkSZIkSZIkSZIkSZKkLVF5eTnvvvsuEydOJJGI/ub/QRBQUVHB+++/z6RJk+jZsyeNGjXa7Hnnzp1bK26mfcghh9CqVSuWLVvG119/Tffu3dd5XMeOHSu3v/jiC8aMGQPA9OnT2W233cjNzaVJkyZ07NiRb7755ifXTCQSzJ07l7Y/vnuPVIsFc2bCyhVRx8iMICD45gtinbpGnUSS6oRPPvmE888/n3322Yff//73/OxnP1vncUEQVP7db/XXIAgqy1hGjRrFQw89RIcOHdh///0zE16SJEmSJElS5HbdFRo0gJUrM7Ne+/Zw003rf/2112DgwDX3tWoF11237uN/+AHOO696WerVg06dqjdWkiRJkiSlh8UrkiRJkiRJkiRJkiRJkiRJkiRJkpRmS5cu5ZlnnqGkpKRWlK78WEVFBfPmzeOxxx7jlFNOYdddd92s+ZYtW0Z5eXma0lVP8+bN6dGjB6lUin/+85+0a9duvcfm5+dXbldUVFRup1Ipkslk5fO2bdtusHglmUyyaNGizUguZVbq4+GQqNjgcVuE8jKSH31A3OIVSfpJq4tU3njjDUpLS+nXr19l6UpFRQU//PAD06dPJx6Pc+CBB1aOS6VSxOPxyq8Ab7zxBvfddx9ffvklL730EnvvvXck5yRJkiRJkiQp87p1g1QqM2tNmAAPPgjdu0Pr1tC4cbj2Dz/A+PEwaBAMHgxBUDXmL3+BqVPh6KOhbVvYfnuoqIBp0+CNN+C++6C6P/qNx8PzlyRJkiRJ0bF4RZIkSZIkSZIkSZIkSZIkSZIkSZLSaMGCBTzzzDOUlZUR/PhOLrVIEARUVFTw6quv8otf/II999yz2nNtTunKLbfcUu2xq2VnZ3PKKaeQlZXFqFGjmDlz5k8WryxatIgOHToAsNtuu/HZZ5+xaNEi9tprLwoKCiqP23bbbTdq/ahLZ6SNFawqIpj81Zp3mNrSLVpAsGA+se13iDqJJNVasViMoqIiXn31Vfbff39OPPFEACZMmMCgQYN48sknWbZsGQC/+MUv6NWrF2eccUZl2UosFqO8vJw//OEPvP7668ybN49XX321ch5JkiRJkiRJW4edd4ZksnpjBwwIH//rttvCx/+aMQP69du0Nb79Fu64I3ykW2kpdOqU/nklSZIkSdLGs3hFkiRJkiRJkiRJkiRJkiRJkiRJktJk3rx5DBgwgLKysqijbJREIsGQIUMoLy9n3333rdYcFRUVaU61aY466ii222475s+fzwcffLDB40ePHk3Xrl3Jz8+nfv369O3bd53HZWdv3Mfvoj5/aWMF30+BeBaQiDpK5gQpUpO/IsviFUn6SUVFRRQVFdGyZUsAvvnmG26++WaGDBnCscceS6tWrRg5ciRvvfUWX3zxBatWreLCCy8EYO7cudx222288MILHHDAATz33HN069YtytORJEmSJEmSFIF4HHbdFSZMiDpJ5u20E+TkRJ1CkiRJkqStm8UrkiRJkiRJkiRJkiRJkiRJkiRJkpQGixYtqlOlK6slEgneffdd8vLy6NKlyyaPTyaT1V776aefXmvfBRdcsNHjW7Rowb777ksikeAf//gHqVRqg2OWLVtG//79+fnPf86OO+5YuX/x4sWsWrWqcl9JSclGZdic85cyKTV7BpSXRx0js5JJghnT4KAjok4iSbVaw4YNadCgAV9++SUAb7/9NkOGDOHll1+mZ8+eAEydOpX+/ftz77338tRTT3HYYYfRvn17WrZsyYUXXshpp53G3nvvTZMmTaI8FUmSJEmSJEkROvhgmDgRgiDqJJl14IFRJ5AkSZIkSRavSJIkSZIkSZIkSZIkSZIkSZIkSdJmWrFiBc8880ydK11ZLZFI8Prrr5Ofn88uu+yySWNzcnKqve6sWbOqPRagQYMGxGIxsrOzufTSS9d5TNu2bbnlllv45JNPeOeddwD44YcfePrpp6lXrx4NGzakuLiY5cuXc/bZZ1eO++GHHzYqw+acv5RJwYxpwObd5Sq2575kn3TmTx6Tmj6F5IDHNmKufYjvtAuxFjtCk+2IxeIAJIe/Q2rEu5uV88eCuZv354wkbQ3y8/Pp0KEDr7/+Oo888gjPPvssF154IT179iSRSJCdnU379u258MIL+e677xg8eDDjxo2jffv2AOy///4Rn4EkSZIkSZKk2uDAA2HAAFi5MuokmVOvHhx0UNQpJEmSJElSPOoAkiRJkiRJkiRJkiRJkiRJkiRJklSXBUHA4MGDKSkpiTrKZkkkErz66qsUFRVt0rjc3NwaSlTziouLmTt3LsuXL6d169a0a9cOCH9Nv/nmm42aoy6fv7YeQRDAwo0rE8qUrAN6EO/Sjdh221eWrtSIkhKC0rr957Mk1aRUKkUsFuOaa64hLy+P559/nmnTptG8eXMA4vGqP6Pbtm3L0UcfDVD5d6Ug2LxSL0mSJEmSJElbjmOPhYqKqFNkVjIJv/hF1CkkSZIkSVJ21AEkSZIkSZIkSZIkSZIkSZIkSZIkqS779NNP+eGHH7aIm04nEgn++c9/0rt3b2Kx2EaNyc/PJysri2QyWWO5GjZsSL9+/Sqf33bbbQAsWLCAt99+e63jO3ToQIcOHQBYsmQJY8aMYf78+ZWvn3322cycOZMffviBRCJBq1at6N69e+U5T5gwgUWLFm1UtoKCguqelpQ5SxfDxv0nvUkSTz+y1r6gbONKToLFiwgWzCeYO4v4XvsTa9Y83fFCOTkE82YTa7dzzcwvSXXc6mKVLl26cMkll/DII4+QSCSYPXt25euJRIJ4PE48HqdJkyYA7LjjjgAb/XdGSZIkSZIkSVu+Ro3g5JPhpZcglYo6Tc2LxeDoo6FZs6iTSJIkSZIki1ckSZIkSZIkSZIkSZIkSZIkSZIkqZqWLVvG0KFDqaioiDpKWqRSKWbNmsXnn39Oly5dNmpMs2bNyM7OrtHilfVZunQpo0ePXmt/fn5+ZfHKihUr1jqmcePG7LTTTuucc/Lkybz55psbtX5ubi4tWrTYxNRS5gXzZkMsnv55Z31f7bHJV56t3I7t2rkmemFCiQqCubPA4hVJ+knbbLMN55xzDosWLeL555+nf//+7L///vTt25fs7PC2BNOnT+fpp59m2223pXPnzhEnliRJkiRJklQbXXUV/PvfsGpV1ElqXmEhXHNN1CkkSZIkSRJYvCJJkiRJkiRJkiRJkiRJkiRJkiRJ1RIEAa+88gqJRCLqKGlVUVHBG2+8wU477UT9+vU3eHzz5s3r3Pdg/Pjx7LzzzjRq1Ij8/HzKysqYN28eEydO5PPPP9+kuZo3b15DKaX0CZYshoryqGNEI5kkWDg/rVMuXgzjxsGcOVBSAqWlkEpBfn74aNwY9toL2raFWI01ykjShgVBQOy/fxD9eHt9unbtyqWXXkp2djb9+/fnkksuYcWKFRxxxBEsXryYZ599liFDhnDdddex7777ZuIUJEmSJEmSJNUx3bpBmzbw9ddRJ6l5TZvCQQdFnUKSJEmSJAHEgiAIog4hSZIkSZIkSZIkSZIkSZIkSZIkSXXN2LFjGTp0KBUVFVFHSbt4PE7btm3p3bv3Bm/QDXD33XezatWqDCSrXbKysvj9739PPB6POor0kxLD3iYYOXSz54ntuS/ZJ535k8ck3/4XqdEfbtK8WedeQrxth3D88HdIjXi32hnXJbZbF7JPP7daY1esgE8+gU8/heHDYfz4cF9BASQSYeHK6u6prCyIxyE7O9wXi8Huu0OPHnDAAeGjVav0nZekuicIYMYMmDKlqripogLy8sI/Vxo0gE6dwgKndFi5ciW5ubkUFxfToEEDcnJyfiJbVTHL999/zwsvvMAf/vCHytdzc3PJzc3ld7/7Hbfffnt6AkqSJEmSJEnaIg0YAL/5DRQVRZ2k5tSrB/fcAxdfHHUSSZIkSZIEkB11AEmSJEmSJEmSJEmSJEmSJEmSJEmqaxKJBO+9994WWboCkEqlmDVrFrNmzaJ169YbPL558+ZMnTo1A8lqlyZNmli6orqhvCzqBNGqKN/kIRMmwH33weDBYSHCqlVhOcJq5euYcl3/Sxg7FsaNC2++VVEB++wD114Lxx8fFrVI2nKtLln59FMYPRpGjoQvvwwLm3Jzw2NSqfBrLBY+IPzzZtttYe+94bDDwj83unWDRo02bf0hQ4bw8MMP880331BeXs7ee+9Nnz59OPnkk3+Usaps5cdle+3atePGG2/kkEMO4bvvvuM///kPXbt2pVOnThxxxBHV/I5IkiRJkiRJ2lqcfjr89rdRp6hZsRj07h11CkmSJEmStJrFK5IkSZIkSZIkSZIkSZIkSZIkSZK0ib788suoI9S4iooKPv74440qXmnTpg3ff/89qdV3D99KbMz3RqoVkskamTbx9CNr7QuWLq6RtTbLRp5/aSm88gr83//BtGlQVhYOLS3dvOVTKVi5Mtz+6COYODEsc+nXD379a9h++82bX1LtsnIlPP883HUX/PAD5ORAUVFVyQpASclPz7FwIbzzDgwbBgUF4fEHHRQWNx19NGyo9+3RRx/l8ssvp02bNnTo0IHi4mLeeust3nrrLa655hrOO+88dttttzXKVn5sdSFLjx496NGjB3369NnE74IkSZIkSZKkrVlBATz+ePhzkOLiqNOkX7168MADUL9+1EkkSZIkSdJqG3hLlSRJkiRJkiRJkiRJkiRJkiRJkiTpf40aNYry8vKoY9S4KVOmULwRd8Jp1aoV2dnZGUhUe+Tm5lq8orojJ7dGpg1mfb/Wg6IVNbLWZsnJ+cmXgwAefTQsQLnkEvjiC1i1qsb6ali5EhYtgj/9Cdq0gT59qopZJNVdX34Z/vfcrBlccw1Mnx4WpqxYsWbpyqYoL4fly8Ovw4bBaadBy5Zhqcvi9fRcDR06lN///vecfPLJvPLKK7z//vt88skn/O1vf2OXXXbhnnvu4c4772TChAnrXTcWi5H80R+CQRBU7wQkSZIkSZIkbbXOPBMOPniDP6apc7KzoVs3uOCCqJNIkiRJkqQfs3hFkiRJkiRJkiRJkiRJkiRJkiRJkjbBvHnzWLZsWdQxMiIWizFu3LgNHtemTZutrnglCAJ23XXXqGNIGyWWWzPFK3XGT5z/9OnQvTtce21YflJUlLlYJSVQWgoDB0KHDvDBB5lbW1L6TJoE++0H++4LAwaE/21vRG9dtRQVwfz5cOutYQHLuefC//61dOzYsZSUlPDrX/+avffeu3J/nz59uO+++zjkkEN44YUXePjhh5k6depaa0ydOpWKigqysrJIJBJA+HdCSZIkSZIkSdoUsVh4zTQ/P+ok6ZWXF/5sx8umkiRJkiTVLlvXO9klSZIkSZIkSZIkSZIkSZIkSZIkaTP95z//qbwJ9ZYukUgwevRoDj74YOLx+HqPi8fj7L///nz44YdbxfcmHo+z5557kpOTE3UU1VGly0uZP34+P0z6gbIVZZQXl5NYlSCeGye3fi45BTk0at+IFt1a0LBNw82/4X1ePmRlQzK9/33Gdmy39s5UkmDOTACyf3cjsW0bA5Do/yjBjKlrji2sF27/9ytAbLvtiXXsDEAwbzasWLb5QfML19oVBPDYY3DNNVBWBsnk5i9TXaWl4eMXv4Azz4SHHoL69aPLI2njVFTAH/8I994b/jccBJlbu6Qk/PrSSzBkCDz3HBx/fLhv1KhR5OXl0blz+GdpMpkkHo8Ti8U4/vjjycrKoqysjIEDB9KxY0f69etHTk4OsViMzz//nL333pt27drx3XffbXXFepIkSZIkSZLSq1kzeOIJ6NMHVq2KOs3mq1cPHnwQWrWKOokkSZIkSfpfvtNJkiRJkiRJkiRJkiRJkiRJkiRJkjZSaWkpX3/9NUEm76wdsUQiwZQpU9hll11+8rhu3boxcuTIDKWK1uqiGWljpJIpZn08izmj5zB9+HTmjZvHqsWryCnIIVGWIFmehP/5IyWeHSe7MJtURYpYPEbTTk1pe2hbWu7fknZHtKOgUcEmZYg1awHZ6S9eyb7gN2vtC0pLSPzfTRscGz/iWOJtO6y9v/NexDvvBUDiXy8STBy7eSFzcom33HGNXbNmwWmnwRdf1K6bfJWUwKBB8MYb8PLLcOihUSeStD4TJ4Z/jsyZU1WCEoWysvBx2mlwwgkBjz8eo3Xr1hQVFTFy5Eh69epFVlYWAEEQEIvFOOaYY1i8eDFXX301DzzwAKeffvr/s3ff4VFWCRvG72lp9N6biqgooJQVULBh9xNQ7BXFrmtZy9rdVdfuWta2q2LDimVVVCyIC4gIKipFpCO9hZI67ftjliALKCXJJOH+XddczrzlnGdi5s1EJ+ehdevWADRt2pR4PM7MmTPJzc2ldu3a6XtykiRJkiRJkqqEk05KlUd/+ikUF6c7zbbLyIDOnWHgwHQnkSRJkiRJmxJMdwBJkiRJkiRJkiRJkiRJkiRJkiRJqizmzZtXsnj1jqK4uJhp06b97nHVqlWjbdu25ZAo/Ro1akT9+vXTHUMVXP6yfEbdNYoHmj7AkKOG8NkNn/Hz+z+zdtFaEtEERauLiBdtXLoCkIglKF5dTKwgRjQvyoJxC/jy/i955+x3eKDpAww9ZSgLv1m4xVkCTZpBtBKvZLU9AgECTdYXr0ydCnvvDePHQ15eGnNtRmEhLFkCRxwBr76a7jSS/lcsBjfdBN27w/TpFae8KT8f3n47wM47Q82aJwHwr3/9i+nTp5ccEwgESsoDTzzxRI477jgWLVrEnXfeCaTK9urVq8e8efNYtWqVpSuSJEmSJEmSSkUgkCqeb9MGIpF0p9k24TA0awZvvZV6PpIkSZIkqeIJJNd9OkqSJEmSJEmSJEmSJEmSJEmSJEmS9JtGjhzJF198QSKRSHeUctWgQQMuuuii3z1u3rx5vPDCC0Sj0XJIlR4ZGRn07duX3XffPd1RVAElk0nmj5vPmPvG8PN7P0MAYgWxUp8nEAwQzgpTq3Ut9rt2P9qf0J5wVvg3z4nedyvkrSn1LBVeMET4hr8RCIb45hs46CBYvRoqw1/XZmfDgw/C+eenO4kkSBUjHXssjBpVcQpXNiU7O0mbNk8xa9YV3HjjjVx44YXUqVOnZH8ikSAYDLJ06VLat29Px44d+fjjjzfYJ0mSJEmSJEmlbelS6NwZFiyAeDzdabZcMAiNGsGECdCkSbrTSJIkSZKkzfntT9FKkiRJkiRJkiRJkiRJkiRJkiRJkkrMnj17i0pXOnbsSN++fUse33bbbRsdc8stt5Tcf/vtt5k4ceJWZenSpQtHHXXUBtmee+65kseZmZl07NiR1q1b07BhQ6pVq0YkEmHt2rXMmTOHMWPGsHjx4i2aa8WKFVu0EHfz5s2pW7fuFo9bGWVmZtKuXbt0x1AFtHTKUoaePJQV01cQK4iRTJRds0cykSSaH2XZ5GUMu3gYwy4ZxuF/P5xOZ3ciEAhs8pxA0+Ykf55SZpkqrLr1CARD/PADHHAArKlE3TMFBXDFFRAKwbnnpjuNtGNbswYOPRQmTky9NiuygoIAM2acQ2ZmHg8/fC+NGzdmwIAB1KhRg2QySSAQIJFIULNmTerWrcuUKVNYs2YN1apVs3RFkiRJkiRJUplp0ADGjIEePWDRIohG053o94XDUL8+jB5t6YokSZIkSRWdn3ySJEmSJEmSJEmSJEmSJEmSJEmSpC20aNGidEcAoG7duvTp0+c3j6lfvz5HHHEEu+++O/Xq1SMrK4tQKEStWrXo0KEDgwYNYpdddtmi+UKhEMuWLfvd4wKBAMcddxzhcHiLxq1swuEwxx9/vIuSawOJeIL/3Pkfnur8FIu/X0w0L1qmpSv/q3htMcVrivngsg94/qDnWT1/9SaPC7TaOdXgsYMJtGzD9OnQu3flKl1Zp6AALrsM3ngj3UmkHVd+fqq46dtvK37pyjpFRWEKCy9l5co/8pe//IUXX3yRFStWlJRzBYNBfvrpJ1auXEmfPn2oUaOG728kSZIkSZIklbnmzWH8eGjdGjIz053mt0Ui0KIFfPMNtGmT7jSSJEmSJOn3+OknSZIkSZIkSZIkSZIkSZIkSZIkSdoCeXl5RKPRdMcgEAjQr18/MjIyfjdPIpHgp59+4p133uH555/nk08+obi4GEiVqRxxxBFbPO/ChQu36LgGDRrQq1cvIpHIFo9dGYTDYTp16kTLli3THUUVyNIpS3mi0xP8587/ECuIQfn1rWwkmhdl7ui5/GO3f/Dds9+RTG4YJtC8JYSqZinSZmVkkF9/F3r3hlWr0h1m2xUUwJlnwoQJ6U4i7XiKi+Goo2DyZCgqSnearVNcHCGZvJKlS0/l5ptv5qqrrmLOnDkkEgkmTJjAvffeS25uLocddli6o0qSJEmSJEnagTRsCF9/DT16QLVq6U6zadWqQbduqZKYJk3SnUaSJEmSJG2JHewTspIkSZIkSZIkSZIkSZIkSZIkSZK0bRYsWEA4HCYej6c1x/7770/z5s3Jzc1lypQpdO/efZPHrV69mieffJIlS5aUbJs1axbxeLxkge26deuSk5NDfn7+b85ZXFzMvHnz6Nix4xZl7NmzJz/++CNLly7dqPyhssrOzubQQw9NdwxVEMlkktH3jGbkbSOJFaa3cOXXEtEExdFihl06jInPT+T4146nWoPUilWBFm0gEoHiStYcsD0SSa58qgMrVkAike4w2yc/HwYMgClTIDMz3WmkHcfZZ8O4cVBYmO4k2yYazSAQuI2srNU899w/+Oijj6hTpw65ubksXryYu+66i5NOOindMSVJkiRJkiTtYGrVgk8/heefh0suSf032Fgs3akgHE79f5gHHoBBgyAQSHciSZIkSZK0pYLpDiBJkiRJkiRJkiRJkiRJkiRJkiRJlcHq1atJpHnl/iZNmtCrVy8SiQRvvfUWRUWbL1BYs2bNBqUr6yxfvnyDx9FodIvmXrFixRbnDAaDHH/88YRCoS0+pyILh8Mcf/zxRCKRdEdRBZBMJHn3vHf54i9fECuoOKUrvxbNizJ39Fye6vwUq39ZDUAgGCS4by8I7yDfx4EAI5OHMeTVcKUtTPhfixfDTTelO4W043j3XXj77VTxUWVWXBxm1aqHOPvsa9htt91IJBL07t2bt956iz/96U/pjidJkiRJkiRpBxUIwJlnwtSpsN9+UK1aevNUqwbdusHkyXDeeZauSJIkSZJU2YTTHUCSJEmSJEmSJEmSJEmSJEmSJEmSKoNYLLbNxSu33HLLds8fDofp378/oVCI0aNHM3fuXNq0abPV47Rv377k/syZM7e4eGVLj1unQYMGHHDAAYwcOXKrz61IIpEIe++9Ny1btkx3FFUAiViCN056g+kfTCeaX7G/rxPRBGsWrOHJfZ5k4OiB1Gtbj+A+fyAxcni6o5WLtbEcTnuiFwUF6U5SevLz4dFH4YQToEuXdKeRqraVK1ML/lX20pV1ioqCLF16F599BvF4HKDKFORJkiRJkiRJqtyaNYPPPoPnnoNLL4VkEvLyym/+nJxUycr991u4IkmSJElSZRZMdwBJkiRJkiRJkiRJkiRJkiRJkiRJqgy2p3ilNPTp04f69euzaNEiPvvss20ao3v37nTs2BGAwsJCPvjggy0+NxaLbfV8PXr0oEOHDkQika0+tyIIh8PstNNOHHbYYemOogogmUgy9JSh/PzBzxW+dGWdZDxJ/rJ8nunxDKvmriKQU51A2z12iBWjrvx0AKvWVL1SgYICGDAAiorSnUSq2s4/v+qUrgAUF6cWLhw6NFW4Egy6zIAkSZIkSZKkiiMQgLPOgvnz4e67oVUrqF69bP+XVvXqqdKXO++EX35J/XfhHeB/oUmSJEmSVGWF0x1AkiRJkiRJkiRJkiRJkiRJkiRJkiqDZDK5zec+88wzG20bOHDgFp/ftGlTunbtSiwW480339ymAphDDz2U7t27A1BQUMCQIUNYtmzZFp+/Lc8/EAhw1FFHUVhYyLRp04hGK0dZBaRKV5o1a8aAAQNcnFwkk0nev/B9fn7/Z2L5W19ClFZJKFhZwNM9nua8CeeR0+MA4tOnQrQ43cnKzNhFu/DaN+0pLEx3krKxZAnccQf85S/pTiJVTe++C++/X/UKjvLy4JxzoFcvaNDA1QMlSZIkSZIkVTw1a8LFF8NFF8F//gP33gsffwzBYKqcfntlZ0MyCb17wzXXwIEHWrYiSZIkSVJVYfGKJEmSJEmSJEmSJEmSJEmSJEmSJG2BcDhMMBgkHo9v9bnz5s3brrlr1KhBIBAgHA5z0UUXbfKY1q1bc8sttzB27Fg++uijku2hUIi+ffuy5557ArBq1SqGDBnCkiVLtipDOLxtf44WCATo378/b731Fj/99FOlKF8Jh8O0bNmSk08+mVAolO44qgDGPTKO71/6nmh+xf/+3ZRkPEne4jxe6PMC531zHtStD0sWplaWqoL+NvIgCoqq7ipZ+fnw0ENwww2QmZnuNFLVsnYtnHlm6nVWFRUUwPnnw5tvpjuJJEmSJEmSJG1eIJAqke7VCxYuhLfeShWxfPUVzJsHOTkQjf52GUtWFmRkpP57b7Nm0K1barx+/VKPJUmSJElS1WLxiiRJkiRJkiRJkiRJkiRJkiRJkiRtgXA4TCBQuRbyz8zM5KSTTqJ169YALFq0iCFDhrBmzZqtHisSiWxzjmAwSP/+/Rk2bBgTJ06s0OUrkUiEXXbZheOOO87SFQGwYsYKPv3zp5W2dGWdRCzBypkr+fLeL+k56DRiTz4Iscr9nDZlYUFdRsxsSzJZua7XWyuRSBUnnHxyupNIVcsLL0BxcbpTlJ3iYhg2DObOhZYt051GkiRJkiRJkn5fkyZw0UWpG6TKVr7/HiZMgG++gdWrU9sKC1OF9Tk5UKMG7L03dOkCHTqktkmSJEmSpKrN4hVJkiRJkiRJkiRJkiRJkiRJkiRJ2gLZ2dmEQiFisViZzVGrVi0uv/zykse33XYbAEuWLOHDDz/c6PhddtmFXXbZBYAVK1Ywbtw4Fi1aBEBOTg5nnnkmDRs2BGDVqlV8+umn1K5dm9q1a5eMsWTJEoqKin43W852rkYTCAQ48sgjadSoEcOHDycWi5FMJrdrzNIWDofZb7/92H///StdyY7KRjKR5I2T3iBWVHav+/IUzYsy8q8jade3HXV79yHxxScQrUINA+Ew/5zdFwLBdCcpc2vXwt13W7wilaZkEu69F/Ly0p2kbCWT8I9/pK4hkiRJkiRJklTZZGfDH/6QukmSJEmSJK1j8YokSZIkSZIkSZIkSZIkSZIkSZIkbYHGjRuTSCTSMvfKlSv56quvNtqelZVVUryyevXqDY5p0KBBSekKpEpdTj311I3GGDx4MHPmzPnN+cPhMC1bttzW+CUCgQBdunRhl112YejQoSxevJhoNLrd426vSCRC7dq1GTBgAA0aNEh3HFUg4x4Zx7Ipy0jGK1ZJ0PaIFcZ444Q3OO+bQfDDN7B0cWoV/iogFq7GP4bvQWFhupOUj59/hu+/hw4d0p1EqhrGjIGlS9OdouwVF8MTT8Bf/woZGelOI0mSJEmSJEmSJEmSJEnbL5juAJIkSZIkSZIkSZIkSZIkSZIkSZJUGdStW5dkFSkn2FqhUIgmTZqU2ni1a9dm4MCB9OnTh0gkQiAQKLWxt1Y4HGa//fbjggsusHRFG1gxYwWfXP8J0bz0lwOVqiSsnLmSL+8bS3jAGRAKpztR6QhHeL/WIGKx9F1PyltRETz4YLpTSFXHvfdCXl66U5SPZBLefDPdKSRJkiRJkiRJkiRJkiSpdASSO+on/SVJkiRJkiRJkiRJkiRJkiRJkiRpKz355JMsWrQo3THKXTAY5NprryUjI6PUx87NzeXf//438+bNI5FIkEgkSn2O/xUIBAiFQjRq1Ihjjz3WwhVt0rP7P8u8L+eRjFfNP8MMZ4e5ZOolVP/lGxKffwTRSlwwE44Q6NiFIx46nk8+SXeY8pWdDWvWQCiU7iTaURQVFVFcXEwsFiMWixEKhYhEIoTDYbKystJaprY9liyBVq2gsDDdScpPp07w7bfpTiFJkiRJkiRJkiRJkiRJ2y+c7gCSJEmSJEmSJEmSJEmSJEmSJEmSVFm0bNlyhyxeqV69epmUrgDUrl2bM844g5UrVzJu3Di++eYb4vE48Xi81OeKRCIkk0k6dOjAvvvua+GKNmvZ1GUsmLCgypauACTjScb9YxyH3HUIyRXLSX4/vnKWr4QjBFrvTOjIfkw4I91hyl8oBNOmwe67pzuJqqK8vDwWLFjAggULmDNnDgsXLqS4uJhgMEgwGCw5bl1xWjgcpmHDhrRq1YrmzZvTpEkTatasWSnKWF56Kd0Jyt9PP8GMGbDzzulOIkmSJEmSJEmSJEmSJEnbx+IVSZIkSZIkSZIkSZIkSZIkSZIkSdpCzZs357vvvqO4uDjdUcpVs2bNynyOOnXqcNhhh3HwwQfzn//8h2HDhpGZmVlS+JJMblsBRkZGBslkkmrVqtGzZ086dOhQZiUyqjrGPjSWRDSR7hhlKl4cZ8ITEzjorwcROqo/8cJ8ktMmV67ylXCYQJNmhE48myVLQ+Tnb9swZ54Jgwevf7ylHRFHHQUXXwxdu0LNmrBsGXz+Odx5J0ya9NvnHn44fPDB+sezZ0ObNlsZ/L8mTLB4RaUnNzeXcePGMXHiRIqKigiHw0SjURKJ9dfEX9//teLiYn755Rfmz59PRkYG8XicYDDI7rvvTvfu3WnUqFF5PY2t9sknUFiY7hTlKxyGr76yeEWSJEmSJEmSJEmSJElS5WfxiiRJkiRJkiRJkiRJkiRJkiRJkiRtoebNm292sfGqKhKJsNNOO5XbfKFQiAMPPJDp06dzww030KRJE9q1a0fz5s2pVq0ayWSSQCBAdnZ2yTmxWIzCwkIyMzOJRCIkk0nq169Py5YtadGiBU2aNKFu3boEtrRNQTu04rxivn/+exKxqv9aTyaSTHlzCnuetCeh/qcSf3MIyWmTKkf5SjhCoGkLQqcNIhAOM2ECZGVBUVH5TH/nnfDnP2+4rWlTOOUU6N8/dft1scqv1a0LzzxTOjnWroUvv4TTTiud8bRjSiaTTJ8+ndGjRzN//nySySTxeByg5J9bO17Rr16M33//PZMnT6Zu3br07NmT3XffnXC4Yv2Z+4QJ23bethY3nX46nHEGdOgAdepALAbz5sFnn8E998CsWeuPrVEjdc3p0gVatUpdQxIJWLQIxo2DRx6B0aO3PvvatTBmTOq6JUmSJEmSJEmSJEmSJEmVWcX6RJokSZIkSZIkSZIkSZIkSZIkSZIkVWB16tShYcOGLFiwIN1Ryk0ymWTPPfcst/kCgQCJRIJBgwZRvXp1/vKXv/DGG28AULNmTQYMGMCJJ55IkyZNKCoqIplM8vzzzzNhwgSuueYaevbsacmKtssPQ36AHeTbp3htMaPuHsWeJ+1JIBgidNypxIe9RXLieIgWpzve5kUiBFrvQujEswiEUn8q+/XXkJdXPtPvu++GpSs33QRjx8Lhh8NVV6UKYF54Adq2hZUrNz7/ySehSRMoKIBfdUhts1Gjtn8M7ZgSiQRfffUVo0ePJhqNUlxcNq/7ZDJJNBpl8eLFvPfee7z33nt06dKF3r17k5GRUSZzbo3cXFixovzmu+++1LXi1yIR2HXX1O2kk6BrV5g+PbWvbl245JKNx2nTJnU7/ng48UQYOnTrciSTXj8kSZIkSZIkSZIkSZIkVQ0Wr0iSJEmSJEmSJEmSJEmSJEmSJEnSVujZsyfvvPNOmS1OXpEEAgH22GMPsrKyynXeYDAIwMknn0y/fv1YunQpS5YsIRaL0alTJzIzM0kmkyXlKnvvvTf5+fnk5OSUnCtti2Qyyei7RxPNi6Y7SrlZ/tNyFv+wmEZ7NSIQCBI6sj+Jho1JfPwexGKQTKQ74obCEYLdDyDY+1ACv3q9f/55Km55OPbY9fdHjoTbb0/d/+QTOOaYVHFCvXpw5pnw979veO7pp6dKEnJz4YEH4C9/2f48P/0E8TiEQts/lnYcS5Ys4fXXX2fVqlVEo+V3zVv3/mncuHFMnDiR4447jjZt2pTb/JvyzTeQkwOrVpX9XNnZcOml6x8PHQpPPAEtW8JDD0H16lC7Npx7Llx3XeqY4mJ4663UNWbu3FRpU6dOcMstUKNG6rV/xRVbX7wCMHUqJBLg2ydJkiRJkiRJkiRJkiRJlZnFK5IkSZIkSZIkSZIkSZIkSZIkSZK0Fdq1a7fDlHuEw2G6d++e1gxZWVm0aNGCFi1abLA9EAiUlK8Eg0GqV6+epoSqSpZPW87ahWvTHaNcxYvjfP/C9/S5pw+Qem2FuvYk2HZ34m+8QHLJIohWgKKpSARq1iY84AwCjZputHvSpPKLUqfO+vt5eRvuW/urb58DD9yweKVFC3jkkdT9Sy6BcCn9lW84DLNnw847l854qtoSiQT/+c9/GDVqFLHyaivahFgsRiwWY8iQIey1114cfvjhZGRkpCXL+PGpMpPykJMDv36at9yy/vrVrx8cfXTq/q+PWbgQ+vffcJxPP01dU/74x9TjmjW3LU84DD//DO3abdv5kiRJkiRJkiRJkiRJklQR7Bif7pckSZIkSZIkSZIkSZIkSZIkSZKkUhIKhejatSuhUCjdUcpc7dq1ady4cbpjUFBQwIwZM/jpp5+YN28ea9asAVIFEVJpWvD1AgKhHev7KhlPMmfknI22B2rXJXTOZQT7HA2RCMl0vt7CEYLdDyB84dWbLF2B8itNAJgyZf39Aw+EAw6ArCzo2xc6dly/r3Xr9fcDAXjuOahVC159FV56qfTyhELw38ui9JuWLFnC448/zujRo9NauvJrsViMH374gYcffphZs2alJcOYMVBcTv1Sy5fDN9+sf3zbbXDIITBwYOpaAhCNwiuvbH6M7GzYd1846qj12z76aNvyBIMwceK2nStJkiRJkiRJkiRJkiRJFUU43QEkSZIkSZIkSZIkSZIkSZIkSZIkqbLp2rUrY8aMSXeMMpWRkUHPnj3TNv+SJUt46qmnGDp0KLm5uWRkZJCdnU3dunVp1aoV3bp1o3fv3uy0005kZWWlLaeqlnlj5lG8pnRW3+94Zkf6Du77m8fM/nw2zx343O+OFQgGOOuLs2jZs2XJtrfPepuJz5XOavlLflxCMpncqMwoEAgQ6tqTYNvdWfHCU0QWLyQUDJBRHsVTgWCqUaR+Q8J9T9ps4co60WjZR1rn2WfhyiuhZctUAcKIEZs+7teXpiuvTJW0zJ8PF15YunkCgfItnlHlNHXqVN58802i5fli2UKxWIxYLMaQIUM46KCD6N69e7nOv2JFuU5H//7wzDNw0EFw3HGp2zpffw1XXAHjxm183h//CH//+4bbVq9OXZNuvHHbssTjsGrVtp0rSZIkSZIkSZIkSZIkSRVFMN0BJEmSJEmSJEmSJEmSJEmSJEmSJKmyqVGjBnvssQeh8igfSJOMjAzat2+flrm///57OnfuzM0338zEiRNZvnw50WiUlStXMnHiRJ577jkuvvhi9txzT+644w6Ki0unKEOaO2puuiNs0n7X7bdB6UpZyJ2du/mdtepQ79LrmLDP/rw2fQ7FABkZZRMkkgHhMIEO+xA+5zIi51/5u6UrUL7FK6tXQ69eMGwYJBLrty9YAJ98sv7xypWpfzZtCrffnjr27LPXby9NhYWlP6aqjokTJzJ06NAKWbrya7FYjBEjRvDZZ5+RTCbLbd78/HKbCoA1a2D69E2/bjt2hFNP3bpLbCQC4fC2ZYnHLW6SJEmSJEmSJEmSJEmSVPlt40eoJEmSJEmSJEmSJEmSJEmSJEmSJGnHduSRRzJ9+nQKquBq1eFwmOOPP57wtq7ivR0WLlzIlVdeybJly7jmmmu44IILiEQi5Ofnk5eXx4oVK5gzZw7jx4/no48+4o477mDatGm8+uqrJJNJAoFAuWdW1ZCIJ1g+bXmZjf/Mfs9stK1oVdHvntd478b0vqU3yUSSeHGccFbpvy4D4QALJyykTps6m94fCJBMJul1bD9mrMilyWWX8vx1V3FUvYawaiUEg1BcDGxjUUJGJiSTkJ1DsMcBBDt2IZCVvVVDhEIblqCUtTlz4KijoE4d2HlnyM2FWbPgySfXHzNxYuqfDRpAVlbq/vDhmx6vdevUl+Dtt6Ffv63PE4ls/TnaMXzzzTd88MEHxGKxdEfZItFolLFjxxKNRjnssMPKZc7yLC4KhWDkSNhzz9Tjm26Cv/8d6tWDF1+E/faDCy+EoiK44ooNz33tNRg/HmrUgL32giuvhMaN4aKLoG1bOPTQrc8Tj1vcJEmSJEmSJEmSJEmSJKnys3hFkiRJkiRJkiRJkiRJkiRJkiRJkrZBVlYW/fr14/XXXycajaY7TqkJhUJ07NiRVq1apWX+H374gZEjR3LTTTdx8803b/a4s88+m7lz53L22Wfz8ccf8+6773LMMceUY1JVNcunLScUCREvipfJ+PNGz9vqc0KZIfq90I9QRogvH/iS3fvvTu3WtUs9W3RtlPlfzWeP4/fY7DGBQIBQKMS5557LL7/8wvF/uZ2//OUv/PnCPxH/ZQ4s/IWJ775Fu7p1yMzKSpWxJJPrb4HA+lsykVrtv14DAi13Iti8FYGmzaF+o20uT4pEIB2X4pUrU0UIkCpgOfnk9fuGDi2fDMkkZG9dT412EJMmTapUpSvrRKNRJkyYQHZ2Nr169Srz+cqzZ6537/WlKytXwu23p+6vXQv33psqXgE48cSNi1cWLkzdAD78EL77bn2ZU58+sNNOMHPm1uUJBMr3+UuSJEmSJEmSJEmSJElSWfBjUJIkSZIkSZIkSZIkSZIkSZIkSZK0jdq2bcuuu+7K1KlTicfLpqyhvGVlZXHIIYekbf6pU6dSs2ZNDjjgAAASiQTBYJBkMglAMpkkmUwSj8dp2bIlf/vb3zjooIMYNWqUxSvaLksnLyUQ3LbSj7JyyF2H0LB9Q5b8uIRP//wpu/ffvUzmSSaSzB83f4uPv/XWW8nPz+fGG28kEolw9dVXs6J5G7oe0Y/LLruMBy+/ivjiBQRiMQKxKMlYnEAolGpHCUcI1G8A9RoSCAZL7TlkZEB+fqkNB8Att8Ctt6buDx4MZ5+9ft+QITBvHnz9NaxeDR06wLXXQk5Oav+nn64vRJg/Hy6/fOPxu3WDU05J3V+xAv7yF5gxY+tzWryiTZk9ezZvv/12pStdWScajTJq1CiqV6/OPvvsU6Zzlefrp0GD9fczM1PXruLi1ONatdbv+/X97GwoKNh4rERiw8d162598Uo4DFlZW3eOJEmSJEmSJEmSJEmSJFU0Fq9IkiRJkiRJkiRJkiRJkiRJkiRJ0nY4+uijmTlzJgWbWhG7kgmFQgwYMICsNK7AXVxcTCwWIy8vD1hfvBIIpAox1v1zXRFLdnY2DRo0oKioKD2BVWUUry0m8b+r2JeiW5K3bLTtw8s/5KuHvtrk8W0OasMfLvsDsaIYb572JvHisi13Kl5bvEXHrXtN3nPPPRQXF/PnP/+Zvfbai9zcXAD23HNPAnXrE6pTr+T1Wh5atYL/RigXTZrAySdvet/48RvuW7YMHnpo4+POPHN98crq1Zs+ZksUFEDr1tt2rqqmoqIiXn/99UpburJONBrlww8/pE2bNtSpU6fM5imL4pXNFTdNnLj+mJwceOUVePJJqF8fbr99/b6vv15//4UXoEYNeP99mDULCgthzz3h6qvXH7N6NUyevPU5g0GLVyRJkiRJkiRJkiRJkiRVfhavSJIkSZIkSZIkSZIkSZIkSZIkSdJ2yMrK4rjjjuOVV16p1AucBwIBOnfuTIsWLdKao1OnTsRiMV566SV69+5NTk7OJo8Lh1N/Hvf999+zdOlS2rZtW54xVQXFCmIk48l0xwAgs1Ymxw4+lkAwwOc3f87iiYvLfM5oYXSLjgsGgyXFR3fddRfz58/niiuuIBQK0bhxY9q1awekypHKs3hlv/02LDQoa6++mios2HVXqFsX8vJg0iR4+WX45z8humVfzlLRtGmqwEFaZ9iwYVWmkCwWi/H6668zaNCgMrum7LYbjBhRJkNvZOpUeOIJuOCC1ON+/VK3X8vLg2uuWf84FIJDD03dNiUaTY2Xn7/1ecJhi5skSZIkSZIkSZIkSZIkVX4Wr0iSJEmSJEmSJEmSJEmSJEmSJEnSdtp555056qijGDZsGNHyXG2/FO2yyy4cfvjh5VqUsCmHHHIIffv2ZciQIfzwww+cdtpp7LfffjRv3pxq1aoRCAQoLCykqKiIadOmceutt9KgQQN69OiR1tyq/GJFMZKJsiteeWa/ZzbatnLmyk0ee9DtB1GrRS3mfDGH0feOLrNMvxYvim/xseuuE1lZWTzwwAOcc845jBgxgp49e9KqVasNjikvPXrAc8/B2rVbf+5zz6Vu/+u221K3TXniidRte2xu3q31hz9s/xiqOmbMmMGUKVOIx7f8NV2RJZNJli1bxrhx4/hDGX2zd+8OL7ywbdePbXHhhfCf/8AZZ0CnTqnypngc5s2Dzz+He++Fn39ef/zgwVBQAPvsAw0bQo0aqZKV2bPhiy/gscdgypRty5KfnxpXkiRJkiRJkiRJkiRJkiqzQDKZLLtPAUuSJEmSJEmSJEmSJEmSJEmSJEnSDuTLL79kxIgRlap8JRAI0KpVK0477TRCoVC64wCwatUqBg4cyFtvvUUgEKBBgwY0btyY+vXrU716dWKxGJMmTWLOnDkAvPrqqwwYMCDNqVXZff341wy/ajixglipjNfxzI70Hdy35PFtgc00eGzCiW+dyG59d9uiY5/o9ASLJy7e2ngbqb97fS6efPE2nbt06VI+/PBDatasybHHHrvdWbbFTz9Bly7lV5xQUWRlpUoaLrkk3UlUERQWFvLII4+Qn5+f7iilLhKJcMEFF1C3bt1SH3vy5FSB0Y52/QBo1AgWLUp3CkmSJEmSJEmSJEmSJEnaPuF0B5AkSZIkSZIkSZIkSZIkSZIkSZKkqqJ79+4Eg0E++eQTYrHSKW8oS6FQiJ122okTTzyRYDCY7jglatWqxdChQ/niiy94/fXXGTNmDHPnzuWnn34CoEaNGtStW5eDDz6YW2+9lZ49e6Y5saqCSHaEQDCQ7hhpE87atj85TSaTNGjQgNNPP51EIlGyLRAo369l27ZQiTqvSk1GBnTunO4Uqig++OADiouL0x2jTMRiMd544w0GDRpU6teXdu12zOsHwD77pDuBJEmSJEmSJEmSJEmSJG0/i1ckSZIkSZIkSZIkSZIkSZIkSZIkqRT94Q9/IDs7m/fee49oBV7FOxKJsNtuu9G3b18CgcAmFzHfXHlCeZUq9OrVi27durFixQqWLVvG0qVLWbt2LdnZ2bRr145WrVqVeQbtOMLZ4XIvXul9S28OuPUAAL4b/B3vnP0OAN8+/S2zP5+98fE39ya7bjYAPwz5gfnj5rNm/ppSyRLJifzuMclkEmCD1/+v768rcCrv0pXU3LDbbjBxYrlPnVb5+dCxY7pTqCJYtWoVkyZNIh6PpztKmUgmkyxfvpw5c+bQunXrUh07FIJdd4UffijVYSu8jAw44IB0p5AkSZIkSZIkSZIkSZKk7WfxiiRJkiRJkiRJkiRJkiRJkiRJkiSVsg4dOlCnTh1ef/11CgoKiMVi6Y5UIhAIEA6HOeSQQ+jatetvFqus27dmTarYobCwkAYNGpRrqUJWVhZNmzaladOmG+1LJBIlRQ/S9qrfrn66I5SY9t60TW7f9/J9S4pXZgyfwcTnSqllJACNOzXe5K6FCxfSoEEDwuHwRq/9XxexrLtu/PzzzyxZsoSuXbuSkZFROvm20KmnwrRpUFBQrtOmVdeukJOT7hSqCL7++ut0RyhzxcXFjBkzptSLVwD222/HK17JyoIuXdKdQpIkSZIkSZIkSZIkSZK2n58olyRJkiRJkiRJkiRJkiRJkiRJkqQy0KJFCy699FL23ntvwuFwuuMAEIlEaNKkCRdddBHdunXbbIFKIBAgGo0yY8YM7r77bnr37k379u3p2bMn/fr14+WXXyYej5d6vmQyyfLly1m1atUm9//444+MGTOGH3/8kdzcXEtXVKoatG9ArLDilCSVp4zqGTTv3nyj7dOnT+f000/nxhtv5Omnn2bkyJHMnj2bgv82m/y6oGndP1944QWOOuooFi1aVH5P4L8GDoT/dsHsEGrUgOuuS3cKVQTxeJzx48eXyc/mimbWrFklhXCl6dhjoXr1Uh+2QovF4A9/SHcKSZIkSZIkSZIkSZIkSdp+gWRyR/oIqSRJkiRJkiRJkiRJkiRJkiRJkiSVv7lz5/LGG29QUFBALFb+xQ6BQIBwOEyfPn3o0qULixYt4vTTT+fiiy+mX79+Gx2/bNky3nrrLZ544gm+/fZbateuzcEHH0xGRgZjxoxh5cqVHHnkkQwZMqRUc/7yyy/8+c9/plGjRtx3330kEgmCwSDfffcdd9xxBzNnzmTFihXUrFmT/fbbj/POO4+OHTuWagbt2B5t9yjLpy1Pd4xyF6ke4byvz6P+bvU32P7ggw9y1VVXkZGRQTwep1GjRuy8887svvvu7LHHHrRt25Y2bdrQuHFjateuTTKZpG/fvnzyySfk5eWl5bmceCK88QYkEmmZvlzVrw+LFkEolO4kSrcff/yRd999l+Li4nRHKXPhcJgePXpw4IEHluq4iQQ0a5Z6Te0IwmE491x4/PF0J5EkSZIkSZIkSZIkSZKk7RdOdwBJkiRJkiRJkiRJkiRJkiRJkiRJqupatmzJpZdeyogRIxg/fjyBQKBcFkcPh1N/QtamTRuOPPJIateuDcCtt97KZ599RiQS4eijjyYSiZScs3DhQp555hkGDx7MzJkzOf/88znjjDPo3r07AHl5edxxxx088MAD/PGPf+Shhx4qtbzjx4/ngw8+4MYbbwQgGAwyZswYTjvtNGbPnk2dOnXYaaedWLFiBY8//jgvvvgib7zxBn369CGZTBIIBEoti3ZMzXs03yGLVxLRBPV2rbfR9p9++gmAK6+8kmAwyLhx45g2bRpjx44lFotRu3ZtWrduTbt27dh7773JyMjg66+/Zt999y3vp1DiT3+C99+HNPW+lJvsbLjsMktXlDJ69OgdonQFIBaLMW7cOHr37k0wGCy1cYNBuPJKuOUWKCgotWErrHAYLr883SkkSZIkSZIkSZIkSZIkqXRYvCJJkiRJkiRJkiRJkiRJkiRJkiRJ5SASiXDooYdy4IEHMmnSJEaNGsXq1auJxWIkk8lSnSsjI4NgMEi3bt3o0qULNWrU2GD/448/TlZWFn/7299KSlfWFZe8/vrrPPLIIyxZsgSA119/nZkzZ3LVVVfRpUsX6tatyx//+Efy8/N59tlnOeCAA+jXr1+p5P7hhx/Iyspin332AVIlL08//TSzZ8/mhhtuoH///mRmZrJy5Ureeecd7rvvPu666y46d+5M3bp1SyWDdmwt92vJ5NcnE82LpjtKuaq/W30CwY2Li9YVOVx44YU0b96cX375hSVLljBr1iwmT57M999/z+TJk/n3v//NK6+8Qo0aNVizZg2XXXZZeT+FEl27QvPm8N/OmCormYTzzkt3ClUEy5YtY9myZemOUa4SiQQ///wz7dq1K9VxBw6Em28u1SErrA4doJS/fJIkSZIkSZIkSZIkSZKUNhavSJIkSZIkSZIkSZIkSZIkSZIkSVI5ikQidOrUiU6dOjF//ny+/PJLpk6dSigUIplMEo1ufeFDKBQiHA4TjUZp3Lgx++23H7vuuiuhUGiTxweDQR566CEAotEokUiEQCDAyJEjuf7668nPz6d3795ceOGFzJo1i/fff5/+/ftz3333cfbZZ9OoUSNOPfVUhg8fzueff85hhx1GTk7Odn1dAGbNmkWtWrVo0KABAD///DOfffYZp512GrfddhvBYLDk2J49e5JIJHjooYcYO3YsRx555HbPLzXt3JRAYOMCkiotkCqc+V+FhYXE43FCoRA1a9YkEAjQokULWrRoQefOnSkuLmbVqlUsWbKE2bNnM3v2bJ577jnGjx/PwQcfnIYnst6f/wznnltILJaV1hxlJRyGww6DRo3SnUQVwdy5c3e461ZxcTGzZs0q9eKVevXg//4P3ngDEolSHbpCqVEDrr023SkkSZIkSZIkSZIkSZIkqfRYvCJJkiRJkiRJkiRJkiRJkiRJkiRJadKsWTOOP/544vE4S5cuZcGCBcybN4958+axcuVKwuHwZhdTj0ajVKtWjaZNm9KqVSuaNm1K48aNyczM3KoMkUiERCLB2rVruemmm8jPz+eKK67g/vvvLznmmmuuoXfv3tx///306NGDDh060LVrVy677DIyMzNLpXRlXZaioqKSx7m5uSxZsoRDDz2UYDBINBolHA4Ti8WIRCL84Q9/IBAIsHbt2lKZX2rUoREZ1TMoXluc7ijlJpITYc+T99xoeygUomfPnixevJjc3Fxq1apFIpEoKUDKyMigQYMGNGjQgPbt21NYWMjnn3/Ot99+S5cuXcr7aZQoKiri5Zf7k0jcTSCwB8lk8PdPqmQyM+Hhh9OdQhXF3Llzt6i0rWPHjvTt27fk8W233bbRMbfcckvJ/bfffpuJEyduVZYuXbpw1FFHlTxeV8j0a8FgkC5dutC+fXsaNGhAZmYmsViM3Nxcpk+fzpgxY8jLy/vduebMmbNV2bbUn/4E770H+fllMnyFEImkCmYkSZIkSZIkSZIkSZIkqaqweEWSJEmSJEmSJEmSJEmSJEmSJEmS0iwUCtG4cWMaN27MPvvsA0A8HmfFihUUFxcTi8WIxWIEg0EikQjhcJg6depsdcnK5gSDQXJzc5kyZQqHHXZYSelKNBolFAoRDAa5+uqrOfbYY/n444/p0KEDABdccEGpzL9Or169+Oc//8mcOXPYfffdadasGcFgkIKCAiD1dUokEiXH5+fnE4vFaNiwYanm0I4rEAyw75X78vktnxMriKU7Trmo1rAaLXq02Gh7JBLhvPPO47zzzivZtq505dfi8TihUIglS5YwadIkdt11180WRpWlZDIJwAMPPMDXX4/lj38cw+OPt6ewsNyjlKlq1eD++6Fly3QnUUXxyy+/pDsCAHXr1qVPnz6/e9xxxx3HHnvsscG2jIwMGjZsSMOGDWnfvj1PPvlkyc/+zVm2bBnJZLLUrzddu0KfPvDhh/CrLrgqo1o1ePRRCLvKgCRJkiRJkiRJkiRJkqQqZONPuEqSJEmSJEmSJEmSJEmSJEmSJEmS0i4UCtGgQQOaNWtGq1at2HnnnWnTpg3NmzencePGpVa6ss7y5ctZvnw5e+65JwBFRUVEIpGSBc1r1apFKBTixx9/BFIlB+uKDtaVofy6FGVb9OvXjz322IOLLrqIadOm0bZtW3r37s0//vEPZs6cSTAYJBQKEYlEiMfjvP7669StW5c2bdps17zSr+09cG9IpjtF+YhUi9Dzmp6bLC5IJpMUFxf/7hihUAhIXUOys7Pp169fqefcEoFAgEAgwNChQ9ljjz24447TufnmADk5VedfZjgMnTrBr7pwtIOLx+OsXLky3TEIBAL069ePjIwMotHoZo+rU6fOBqUr48eP5/nnn+ejjz4qeQ9Rq1Yt2rdvv0VzltVzf/ppyMoqk6HTKhKB/feHk05KdxJJkiRJkiRJkiRJkiRJKl0Wr0iSJEmSJEmSJEmSJEmSJEmSJEmSyMrKonnz5sydOxeAzMxM4vE4gUCANWvW8OqrrxKPx6lVqxaQKllZV9aQm5tLXl4eCxcu3K4MOTk53H///eTm5tKhQwfOOuss2rVrx08//cS5557LPffcw9ChQ3n33Xc58cQTGTZsGGeffTZNmzbdvicv/UpOvRza/V87AsGNy0iqmmQiSYfTOmxyXyAQICMjY/Pn/qp8CWD33Xfn4Ycf5oILLij1nFtq5syZfPPNN5xwwglkZ2dzxhmLqFVrORBPW6bSlJkJQ4bAJnpytINaunQp4XA43THYf//9ad68Obm5uYwfP36zx2X9T5vJ8OHDmTVrFmPHjmXZsmUl29cVOv2WQCDAggULtj30b6hXDwYPhpycMhk+bbKyUs/La4gkSZIkSZIkSZIkSZKkqib9n6STJEmSJEmSJEmSJEmSJEmSJEmSJKXd7rvvTpcuXfj888957bXXOOGEEwiFQixdupT33nuPd955h2bNmnH22WcD6xdFf+2113juuef4+eefyc3N5YgjjuCEE07gqKOO2qYchx12GO+88w4XXnghzz//PBkZGRQXF/P555/z+eeflxyXnZ3N0UcfzR133EEkEtnu5y/9Wvc/dWfa+9OI5kXTHaXMBMIBOpzagYzqG5er5Ofn8+OPP9KkSRNatGix6fP/Z+X+rKwsevbsWSZZt0QymaSoqAiAefPmATBmzH9Yvvx2gsGvSCR+v8ihIqtWDR54AFq2THcSVSQLFy7coAApHZo0aUKvXr1IJBK89dZbtGnTZrPHLlmyhDVr1lCjRg0ADj30UCZPnkyjRo2oX78+AEVFRUydOvV35y0uLmb+/PnsueeepfNE/kffvtCnD3zwARQXl8kU5apaNXjySWjUKN1JJEmSJEmSJEmSJEmSJKn0WbwiSZIkSZIkSZIkSZIkSZIkSZIkSQLgqaeeomPHjvzxj39k5MiR7LbbbnzxxRd88cUX5Ofnc8UVV2ywoPp9993HNddcA8BOO+1E/fr1ee211xg6dCgvvPAC/fr12+oMyWSS/fffnx9++IFPP/2Ujz/+mPnz57NmzRpisRjhcJg6depwxBFHcOKJJ5bac5d+rVnXZtRqVYtlk5elO0qZCUVC7HvFvpvc9+GHH/LXv/6VQYMGcdFFFxGPxwmFQuTm5jJnzhx+/PFHIpEIu+66K7vtthtZWVkkEgkCgcBGhSzlJRAI0KpVK1q3bs0PP/zAihUruOGGG+jVqxXnnJPFwIFQUJCWaNstJwf694dBg9KdRBVNXl4esVhsm8695ZZbtnv+cDhM//79CYVCjB49mrlz5/5m8Uo8Huell17i//7v/2jatCldunShS5cuJftnzJjBRx99xKpVq7Zo/tWrV2/3c/gtV1wB775bplOUi0gE9t8fTjop3UkkSZIkSZIkSZIkSZIkqWxYvCJJkiRJkiRJkiRJkiRJkiRJkiRJAqB+/fp8+OGHXHbZZTz++OMl2zt06MCAAQM4//zzqVmzJgCfffYZ999/P8FgkHvuuYf+/fvTunVrPv30U/72t79x1llnsfvuu7PbbrttVYZ1pQ2BQIBDDjmEnj17snbtWvLz8wkEAjRq1IjMzEwgVdKSrpIHVX39nu/Hs/s/S6xg20oNKrJwdpi9B+5Ngz0abHL/s88+S0FBAb169QIgFArx2WefceuttzJq1CgyMzMJh8PsvPPOnH322Vx00UVEIpHyfAobicfjBINBDjzwQJ599lkeeOABqlWrxsCBAznpJFi2LMa114bIz69c14zsbDjkEHj2WfByp/8VjUZJJpNpm79Pnz7Ur1+fRYsW8dlnn23ROUVFRSxfvpzGjRsTDAY32NeiRQvat2/P559/vkVjRaPRrY28xV55BS69FG64Ae6/H/Lzy2yqMhUKQZMm8MILXkMkSZIkSZIkSZIkSZIkVV0Wr0iSJEmSJEmSJEmSJEmSJEmSJEmSSuy11168/vrrzJo1i0mTJlG7dm06depEs2bNiEQiJBIJgsEgX3zxBYsXL+ZPf/oTl112GaFQCICDDz6Y/Px8TjvtNJ588smScpZtlZ2dTXZ29gbb1hUsWLqistS0c1O6XdKNcf8YRyy/apWvZNfNps+9fTa5L5lM8vnnnzNw4MCS4qS5c+cycOBA5s+fT8eOHdltt93Iz89nwoQJXHHFFfz888/cd999ZGVllXn2goICfvjhB6ZMmUK9evXYc889ad26NaFQiFAoRP/+/Xn22We58847AYjFUv/uLrkkTGEh3HxzkoKCynHtyMmB/faD119PlSdI/2t7ikeeeeaZjbYNHDhwi89v2rQpXbt2JRaL8eabb5JIJH73nMzMTM455xyqV68OwDvvvFPyXuOEE06gfv369O7dm4KCAr766qvfHa8sildiMbj+enjjDfjkE+jYEbp2hRNPhIKCUp+uTAWDUK8ejBkD9eunO40kSZIkSZIkSZIkSZIklR2LVyRJkiRJkiRJkiRJkiRJkiRJkiRJG6hfvz7169ena9euG2xPJpMlJSpz584F4JBDDiEcDpNMJonH44RCIY455hgaNWrEzJkzt6t0ZXNCNhConBz41wOZ/MZkcmflpjtKqQlnhzn+1eOJZEc2uf/bb7+luLiYPfbYg3A4TFFREYMHD2bevHncc889XHXVVaxZs4ZVq1YxduxYrr/+eh577DHOOOMMunXrVqbZp02bxiWXXMLEiRNZunQpgUCAgw8+mNtuu43u3bsDcNRRR3H99ddz5513EgqF+Oqrrzj00ENp1KgRV1wRp2bNEJdfXvELFHJy4Mgj4eWXIexfA6sMzJs3b7vOr1GjBoFAgHA4zEUXXbTJY1q3bs0tt9zC2LFj+eijj9hjjz1KSlcWLVrEd999B8DSpUsZP348hx9+OADt27ffouKV0i5gW7ECTjoJkkn4+utUaQnAMcfAv/4F555b8a8d64RCUKcOjB4NzZqlO40kSZIkSZIkSZIkSZIklS0/ailJkiRJkiRJkiRJkiRJkiRJkiRJ+k3rClUCgQCxWIxwOEyrVq0AyM3NBVKlLKFQiGQyyaxZs1i+fDmFhYUUFhaSlZX1m+MXF8OPP8L48TB1KqxeDXl5qe3Z2VCtWmrx8A4doEsX2GUXWLp0MQCNGjUq0+euHVs4M8yA1wfw7P7PEiuIpTvOdgtnh9l74N607Nlys8csXLiQ7OzsktKkpUuXMmLECHr06MFVV10FpAoXatSowfHHH0+TJk3Yf//9+eCDD8q0eOXTTz9lwIAB1K9fn+OPP56OHTsyYsQIXn31VTp06MC+++5LLBYjEolw++23M3fuXF588UVeffVV9tprL/r27UujRo04/fQCJk4cy2OPdSUQyCKZrHh/apudnSp4ePBBKIPuKlUhGRkZ6Y6wVXJyckru/2/2zMzMkvu/975hnXApthJ9/z306wf9+8Pf/rZx4dEpp6Tej5xyCuTnl9q0ZSISgYYNU6Ur/327JkmSJEmSJEmSJEmSJElVWsX7NKgkSZIkSZIkSZIkSZIkSZIkSZIkqUIJhULMnj2bRo0akZ2dDcCRRx7J3XffzSuvvELHjh1p164dyWSSaDTKu+++y8qVKznwwAM3uXj6ggXw3nswahSMHQuzZ0NWFsTjm1/MPBCA6tUhkYB4PEkotIq8vA+58MJO3HNPL6pXL8MvgHZoTTs3pdsl3fj6H18TzY+mO862C0B2vWz63NvnNw/r0KEDkUiEqVOnAqnX/4IFCzj00EMBSCQSBIPBkhKmGjVq0LhxY+bOnVtm0T/44APOPvts9txzT2644QYOO+wwAPbff39Gjx7N2LFjCQQCRCIRotEokUiE559/nnA4zJAhQ7juuusYOnQoRxxxBKNHj2bkyJG0arUbDRt+zOTJYfLyyiz6VsnOhtq14ZVXoFevdKdRZRAOhwkEAiSTyTKbo1atWlx++eUlj2+77TYAlixZwocffrjR8bvssgu77LILACtWrGDcuHEsWrQIgMWLF5ccV7duXY4++mgmT55M7dq12XfffUv2zZ8/f4uyRSKRrX4+m/Laa3DxxfDQQ6lilc059lh4913o2xcKCyFaAX8k5ORA69bw2WdgN50kSZIkSZIkSZIkSZKkHYXFK5IkSZIkSZIkSZIkSZIkSZIkSZKk3/TLL7/Qu3dv+vXrx9///ncAunbtyu233851113HqlWruPzyy1m5ciWTJ0/mnnvuoXnz5hx55JEA/10QPsDnn8M998CIERAKbViy8nuLlyeTsGbNukcBYFdgFwYPTjB4MJx2Glx+OeyxRyk+cem/Dr7zYBZ9t4i5o+YSK4ilO842yayZyRkfn0Ek+7eLClq0aEGfPn148sknOfHEE+nWrRtt2rRh7ty5rF27lurVqxOLxYjH44TDYRYuXEheXh57lNGLb/Lkydx44420atWKG2+8saQABqBp06YUFxez2267ARCLxQgGgyX7H3vsMfbbbz9eeuklPvnkEz755BMaNWrEgQceyNNPP0316ln8619wxRVQVASxNP6rzc6G00+HBx6AatXSl0OVS40aNQiHw0TT0ACycuVKvvrqq422Z2VllRSvrF69eoNjpk+fzs8//0zbtm0B6Ny5M507d97g/Ly8PL744ostylC7du1tTJ8Sj8MNN6TKjoYPh733/v1zDjoIpk2DM86AMWOoMMVNgUCqxO6aa+D666GUOmkkSZIkSZIkSZIkSZIkqVKweEWSJEmSJEmSJEmSJEmSJEmSJEmS9JtycnJo3bo1o0aNYuzYsey7774AXHnllcTjccaMGcN5551Hbm4uRUVFJfs6dOjAqlXw3HMB7r0XcnNTC5Qnk6WVLEhBQapk4dln4cUXU8Ur114Lffu66LhKTzAc5OR/n8zgAwez6NtFxIvi6Y60VcI5Yc787Ezq71Z/i46/+uqrGT16NL169eKPf/wjO+20E4MHD+b999/nxBNPJBwOEw6HKS4u5umnn6a4uJjDDjusTLJnZWXxyy+/cPvtt29QurJq1Sruu+8+lixZwpIlS9hzzz0JhULss88+PProo1SrVo2srCwGDhzI2WefzY8//khxcTG1a9dm5513Lhln0CA4/HA45RT49tvyL1GoXj11e/VV6NWrfOdW5dekSRMCgUC6Y2yVV155hX322Yf27dvTsGFDsrKyiMfjrFy5kpkzZzJ69GjWrl37u+NkZGTQrFmzbc6xciWcfDIUF8P48VB/yy6PADRuDB99BC+/DBdcAIWFv18gV5ZycqBFC3j9ddhrr/TlkCRJkiRJkiRJkiRJkqR0CSSTpfcRdUmSJEmSJEmSJEmSJEmSJEmSJElS1fTxxx9z1FFHcfLJJ3P99dfTrl27kn2JRIJjjjmGDz74AIAHHniAyy67nMcfh2uugWQyUVKQUh5q1IDsbBgyBA4+uNym1Q6geG0xzx34HEsmLSFWEEt3nC0SDUSZd8A8nvvsua06b/jw4ZxzzjnMnz+fpk2bsmDBAgD22WcfevXqRePGjRk2bBj/+c9/GDRoEE888USpZ08kEgSDQebPn79BwcKSJUt44YUX+Otf/0rdunXp168fiUSCkSNH8t1333HIIYcwfPhwAOLxOKFQ6HfnSiZhxAi49174/PPU4//2SJW6YBCysqB161RR1AknpB5LWyuRSHDnnXcSj1euMqjSEA6Hufjii6ldu/ZWn5ubC126wDHHpF7z4fC251i0CM48E0aPLv/ipnA4VTJ37bVw/fUWzkmSJEmSJEmSJEmSJEnacVm8IkmSJEmSJEmSJEmSJEmSJEmSJEnaIvfffz833HADHTp04IILLiASibBw4UJeeOEFJk2aRHZ2Nv/85z/p3v0UTjoJfvwxSX5+IG15s7PhxBPh4YdTZSxSaYgWRBly9BB++fKXil2+EoDMmpnk9s3lnufvYerUqey6665bNURubi7//Oc/+eCDD5g3bx4LFy4kPz+/ZH+9evU49thj+cc//kFmZmapxF6wYAGvvfYal19++Ub7kskkgUCAt99+m/79+3PEEUfw/PPPU69evZK8+++/P5MmTeKpp57i3HPP3aYM8+fDE0/Ao49CPA5r1mzPM1ovJwcSCejfH668Ejp3Lp1xtWN77LHHWLp0abpjlLtIJMKf//xnAAKBrXuvkZcHkyZBt26lkyWZhE8+gbvvThWwJBJQXFw6Y29KtWqpOc88E664Atq2Lbu5JEmSJEmSJEmSJEmSJKkysHhFkiRJkiRJkiRJkiRJkiRJkiRJkrTFHn30UV544QW+/vrrkm2NGzemW7du3HPPfXz88S5ccw0UFaUKC9ItKytVuvLyy3DwwelOo6oiHo3z3vnvMenVSUTzo+mOs5FkOEmtZrU4Y/gZTF06lVNOOYVu3brx+uuvb/EYiUSCYDBIcXExs2bNYsaMGSxYsICCggISiQSJRILDDz+c3XffPTXnf0tRtsc333xDnz59WLlyJWPGjGHffffd7LGPPvool1xyScncsViMSCTCs88+yznnnMMDDzywyfKWrRGNwrvvwnvvpcoUZs1KXVMSiVRxw2/JzEwdm58PDRpA165w6KFw8slQp852xZI28N577zFhwoR0xyh3zZo1KylXisfjhEKhNCdKmTsX/vGPVHlTIgFr15bOuMFgqlCuSRO47jo46aRUAYskSZIkSZIkSZIkSZIkyeIVSZIkSZIkSZIkSZIkSZIkSZIkSdJWKiwsZNy4caxevZpwOEzLli2pVWtXjjsuzI8/JsnL277yhbKQnZ1apPzJJyESSXcaVRUzPp7Bm6e8SdHaIuKFFaBpCEiEEkyuPpnrP7mevbvsTWFhIXfccQd33HEH33//PXvuuef2jf/fQpbS9uabb3LCCSeQlZVFUVERd955J1dfffVGhQr/+zgWixEOh0tyPfbYY1xyySXcf//9XHHFFaWaMRqFSZNgwoRUEcvMmalilcLCVNFUdnbq1rAh7LcfdO4Me++dKn+Sysp3333HsGHDiEYrXglUWQkEAuy7775MnTqVadOm8c0333DWWWdx8MEHs/POO5dKEdT2Ki6GN9+El15KXTOWLYOcHCgoSO37PdWqpcpWCguhTZvUNeW886BbN0jzU5MkSZIkSZIkSZIkSZKkCsfiFUmSJEmSJEmSJEmSJEmSJEmSRDweJy8vj2g0SiwWI5FIEA6HCYfDZGVlkZ2dne6IkqQKbM4c6NkTFi9OEotV3NXAc3JSC5a//37qvlQailYXMezSYUx5YwrR/PQVH0RyIlRvXJ2M0zK4+PaL+eyzz+jduzcAX3zxBTfddBO33HILBx100FaPve5PUdcVGSQSCYBSK2B58MEHueqqqzjssMPo3r07f/vb3+jRoweffvrpVo2zcOFCjjnmGFasWMEHH3xAu3btSiWfVJGtXLmSxx57jFgslu4o5SYcDvPFF18wcuRIqlWrxsqVK8nKyuLcc8/lb3/7G9WqVUt3xI2sWgXffpsqYRk5En76KVWqUlQEsRhkZEBmJlSvDl26pN5Xde4M7dun9kmSJEmSJEmSJEmSJEmSNs/iFUmSJEmSJEmSJEmSJEmSJEmSdjDxeJylS5eyYMEC5s2bx7x581i5ciWhUIhAIFCyoHYymSSZTJJIJIhEIjRu3JhWrVrRrFkzmjZtWiEXs5Uklb+ffkotDp6bC/F4utP8vqws2GMPGDECatZMdxpVJTM+nsGbp75JrCBG8dricps3lJl6D9f1kq4cfMfB3HP/Pdxwww08+eSTDBo0CEgVpZRWScr/SiaTJe8ft8UVV1zBQw89xGmnncYNN9xA8+bN6dy5M9OmTeP999/niCOO2Oy5v35e8+bN49FHH+XBBx/k6quv5vbbb9+uXFJl8swzzzBv3rx0xyg3+fn5fPjhh5x11lmccMIJTJw4kRtvvJFly5YxduxYmjZtmu6IkiRJkiRJkiRJkiRJkqRyFE53AEmSJEmSJEmSJEmSJEmSJEmSVPaSySTTp09n9OjRzJs3j3A4TDKZJBqNlhyTSCQ2e348Hmf27NnMmTOHjIwMYrEYmZmZdO7cma5du1KjRo3yeBraAa1aBZMnw9q1UFAARUWQkQHZ2ZCTA+3aQYMG6U4p7bhmz06VrqxYAclkutNsmcJCmDQJDj4YvvgidT2RSsPOfXbminlXMGXoFEbdPYqV01cSK4qRjJfNiyMejpOdk023i7uxz/n7UKdVHeLxOKNHjwagXbt2JceuKycpzQKWWbNm0bBhQ6pVq7bN5StHHXUUw4cP56qrruKiiy6iTZs2AJxzzjlce+21/PTTTxxxxBHE43FCodBG5697LqNGjeKxxx7jlVde4cwzz+SOO+7YvicnVTI9e/bkzTffpLi4/Eqf0iWRSPD999/zl7/8hSOPPJJIJEKzZs0YOXIkr7766m/+XitJkiRJkiRJkiRJkiRJqposXpEkSZIkSZIkSZIkSZIkSZIkqQrLz8/nm2++YezYsUSj0ZKFeLd1Qd5kMklRUVHJ2GPGjGHMmDG0adOGHj160Lp1621adFuCVMnKN9/A11/DyJGp+8uXpwpWIFXqkExCIJC6QaqMpXp16NQJeveGbt2gc2fLWKTysHAh9OgBK1dWntKVdYqKUuUrRx8NH34IkUi6E6mqCGeG2euUvdjrlL1YNHERX97/JZNfn0wgFCCaF/39AX5HMBIkGA4Sqx3jzYVvsvshu/N/p/4fNZrV4IcffuDWW29l2LBh9OrVi44dO25yjFgsRji8+T8vTf73Bb3uPd3/PgYoKCjgwAMPZO7cucyYMaOkMGVrPP3003z00UfcdtttDBo0iIYNG5bs22233QD45z//ybnnnkv16tU3mXPevHk89NBDDBkyhKKiIm699VZuvvnmrc4iVXZt27bdZDlRVRSPx2natCnHHnvsBtvnzJlD9erVWbVqFcuWLaNly5bUrVs3TSklSZIkSZIkSZIkSZIkSeUpkExWto+0S5IkSZIkSZIkSZIkSZIkSZKk37Nq1SqGDx/OtGnTgNQC22UtIyODrKwsDjjgADp16mQBi7ZIPA4ffQT33ANffglZWVBYCNvSDRQOp0paiopgt93g2mvhuOMgI6P0c0s7ung8VXI0aRKUw4+YMpOdDeecA488ku4kqsoKVxUy5c0pzPliDr+M+YWVs1YSzgqTjCeJ5m++jCUYCRLJjhAtiJJdJ5smnZvQqncrdj16V2rtUotBgwbx6quvEo1GadeuHT/99BMANWvW5JlnnqF///4lYyUSCZLJZEkxQ35+PrFYDpMnw9q1qZ+9RUWpEqKsrNRro21baNx409lyc3M56aSTOO200zjllFMIBoNb/XVZtmwZ06ZNY88996RmzZpAqkxl3XvIAw44gDFjxvDuu+9y2GGHbbBvnfHjx3PXXXeRmZnJqaeeypFHHrnVOaSqYuTIkYwaNapcfvdLp0mTJlGvXj3uvfdeqlevTm5uLq+++ioXX3wxrVu3pqioiPnz57Pnnnty1113ceSRR5JIJLbpOiVJkiRJkiRJkiRJkiRJqhwsXpEkSZIkSZIkSZIkSZIkSZIkqQpJJpNMmDCB4cOHE4/HSSQS5Z4hEonQqFEjjjvuOGrXrl3u86tyWLYM/vUvePBBKCiANWtKf44aNSAQgPPPh0sugZYtS38OaUd1771w222Ql5fuJNsvOxs++QR69Eh3Eu0o4tE4SyctZcGEBSz4egEFKwqI5kWJFkQJZYSI5ETIqJZBgz0b0LRLU5rs04TsOtkbjbN48WJeffVVHn/8cVauXElxcTFnnnkmV199NU2bNgVS7w3j8Tj5+WG+/RZGjSrg2WdnMmNGbcLhpuTkBFjXZZL6a9MkkCQWi1NcHCQzM86uuxZy0EEBevXKoVu3EA0axEsKXDZVhrItfj1OPJ4a/7777uOaa67h1ltv5eabb97suYsXLyYrK4tatWptdw6pMlu7di1///vficfj6Y5SZkKhEB9++CE//fQTl19+Obvtthsffvghb7zxBnXr1uW6665jxYoVzJgxg3/9619kZ2fzzTff0K5du1K7XkmSJEmSJEmSJEmSJEmSKh6LVyRJkiRJkiRJkiRJkiRJkiRJqiJWrVrF0KFDWbRoEdFoNK1ZAoEA4XCYQw89lM6dO7vArUosWwaXXQZvvZUqRSkoKPs5MzIgGIT994cnn4Q2bcp+Tqkq++kn2Hvv8nn9lpfmzWHatFQJi1TZJBIJJk2axE477US1atVKtiWTAUaMCHDPPfD550kCgUKKiwNA1jbMEiMrK04ymcHOOwe49loYMCBJdnbZvccbNWoUvXr1omXLlowYMYI2//MD3BIFaWPDhg3j22+/JRaLpTtKqQsGg7Rs2ZJVq1bx6KOPMn36dDIyMiguLuaggw7inXfeKbkGAgwaNIinn36aU045heeff55gMJjG9JIkSZIkSZIkSZIkSZKksmTxiiRJkiRJkiRJkiRJkiRJkiRJlVwymWTChAkMHz6ceDxOIpFId6QSkUiERo0acdxxx1G7du10x1GavfkmDByYKmsoLi7/+UMhyMyEe+6BCy9MlbFI2jrxOHTuDD/8ABXox812y86Gc8+Fhx9OdxJp6yQSiQ3KBOLxOKtXh3j2Wbj/fli9OsnatQClW1BSvXoSCHDOOalCtZ12KtXhS5x44ol88MEHvP/+++y///7E43FCoVDZTCZVAdFolEceeYQ1a9akO0qpy8jI4OKLLyYzM5PFixfzxRdfULduXW699VYeffRRunXrRjQaJRQKEQwG+fLLLzn88MPp3r07H374YbrjS5IkSZIkSZIkSZIkSZLKkH8eIkmSJEmSJEmSJEmSJEmSJElSJZZIJBg6dCjDhw8nGo1WqNIVSC38O3/+fB5//HF++eWXdMdRmixbBsceC2ecAatWpad0BVKFEfn5cO210L07zJ6dnhxSZfbAAzB9etUqXYFUIdS//gVffpnuJNLW+XXpSm4uDBoUomlTuOkmWLAA1q4NUNqlK5Aad+1aeOwxaN8eDjgApk0r3TkSiQR77bUXa9eu5YUXXgCwdEX6HZFIhOOPP55wOJzuKKXuiCOOoGbNmmRkZNCyZUtOO+005s+fz88//0yjRo2A1PMPBFLXvFAoxJo1a4jFYhXu92RJkiRJkiRJkiRJkiRJUumyeEWSJEmSJEmSJEmSJEmSJEmSpEoqFosxZMgQfvrpJ6LRaLrjbFYymaS4uJjnn3+emTNnpjuOytnbb8Muu8CHH0JeXrrTpOTlwYQJqYXi//EPSCbTnUiqHBYtgltuqTiv5dJWUACnnuo1QZXTW28V0qJFMUOGJCgsTBWNlYdoFAoL4T//gb33hnvvTRWdrZP81QsquZUvrmAwyGmnnUbNmjUZOXKk7yOlLdSyZUv23nvvKlO+Eo/HWbp0KfXq1QMoKVYBWLp0KWvWrGHRokVA6joTCARYsWIFTz75JJFIhFNPPXWDkipJkiRJkiRJkiRJkiRJUtXjp8QkSZIkSZIkSZIkSZIkSZIkSaqE4vE4L774InPmzCEWi6U7zhaJRqO8/PLLzJgxI91RVE7++tdUicGqVVBcnO40G4rHU4vSX3stDBy44SLxkjbtySerfinJ0qUwcmS6U0hbLjcXTj4ZTj45zNq1GRQVpefPRhOJ1M/V226Dzp3hxx+LWbFiBdOmTSMej5eUISQSia0YM0GzZs3o168fP//8M7Nnzy67JyBVMX369CE7OzvdMUrNyy+/TPEmfqGoUaMGiUSCQYMGMXHiRJLJJFOnTuX+++/nxRdf5Mgjj+S4447b5nlXrICPP4a//Q3+7/9gv/1S17j27aFjR9h3XzjoILj4YnjxRZg6NXU9lCRJkiRJkiRJkiRJkiSVr0AyWdU/6i5JkiRJkiRJkiRJkiRJkiRJUtWSSCR49dVXmTlzZqUpXfm1SCTC6aefTosWLdIdRWUkmYSrrkqVNOTnpzvN78vJgT594PXXIRJJdxqpYorFoFGj1ALkVVkgAEccAe+/n+4k0u/78MNUwVleHhQVpTvNesFgEiimdu0HWbHiBrp27UyPHj246667yMrKAigpYtkSt912G7fddhvvvfceRx55ZBkml6qWBQsWMHjwYKLRaLqjbLNwOMzEiROZMmUK33zzDbFYbKNCmZ49e/Lll1/SqFEj6taty+LFi1mxYgUnn3wyL7300lbNt2ABvPQSfPopfPNNqkAyKwsKCuD3vozVq6d+D4rFoF072H9/6Ns3VcwSTE8nliRJkiRJkiRJkiRJkiTtMCxekSRJkiRJkiRJkiRJkiRJkiSpkvn3v//Njz/+WKkX0M3IyGDQoEHUr18/3VFUypJJuOwyeOaZylG6sk52NhxwAPz73xAOpzuNVPG8/TaccQasWZPuJGUvMxNmzoSmTdOdRNq8hx6CP/85VQZQUYVChTRq9A0FBf3IzV3KgQceyPXXX88BBxxAKBT63fKVdfsLCgqYPn06e+21Vzmml6qGmTNn8vLLL1fKws5wOEwkEuG6666jW7duhMNhli9fTrdu3bj99ttLijwXLFjANddcw6hRo4jH47Rt25azzjqLM844Y4vmSSbh88/h3nthxIjU49IoswoEoFo1qFkzVUp59tlQp872jytJkiRJkiRJkiRJkiRJ2pjFK5IkSZIkSZIkSZIkSZIkSZIkVSI///wzr7/+eqUuXVmnYcOGnH/++QSDwXRHUSm65Ra4777KVbqyTk4OHHssvPgi+G0pbah7dxg7Nt0pykdmJlx9Nfz1r+lOIm0smYTbbksVBFSGn7U5OdCpUx41apzKxx+/yz777MONN97IscceC7DF5SuStt2UKVN48803K1X5SjgcJpFI8OijjxIOhzn77LNZu3YtkyZN4tNPP2Xvvfdm3LhxhEIhAGKxGKtWrSIjI4NYLEadLWg4WbUKnnsudT3NzYW8vNQ1tizk5EAiAf37p0pY9tmnbOaRJEmSJEmSJEmSJEmSpB2VxSuSJEmSJEmSJEmSJEmSJEmSJFUShYWFPPzwwxQUFKQ7SqmIRCLsv//+7L///umOolLyzDNw6aWVYyH4zalWDS65BO66K91JpIpj2jTo1AmqyI+fLVK7NixZApFIupNIG7rpJnjwwVRBQGWRnQ177llAhw5X8fzz/2Lffffljjvu2Og9YCKRoLi4mKysLKLRKBFfgFKpmTZtGm+88UalKPAMh8PsvvvuHH/88fTp04eXX36ZunXrAqnrxMEHH8zIkSO58847ue6667ZpjjfegHPPhWi0fH93CYVSBW/HHANPPJF6vyFJkiRJkiRJkiRJkiRJ2n7BdAeQJEmSJEmSJEmSJEmSJEmSJElb5r333qO4uDjdMUpNNBrliy++YOnSpemOolIwdy5cdlnlLl2B1EL2Dz8M48alO4lUcbzxBsRi6U5RvuJxGDMm3SmkDT3wQOpWmUpXIFXa9OOP2cyYcTcDBpzEqFGjePbZZ1m8eHHJMcXFxVx++eV069aNWCxm6YpUynbddVdOOukkMjIyCAYr7p+Xh8Nhjj76aPr3788nn3zCRx99RN26dUkkEsRiMYLBINdeey3BYJDc3NytHn/p0lTpyVlnwapV5f+7SzyemvPtt2HnnWHYsPKdX5IkSZIkSZIkSZIkSZKqqor7yThJkiRJkiRJkiRJkiRJkiRJklTi559/Ztq0acTj8XRHKVWxWIw33niDRCKR7ijaDskknHwyFBWlO0npKCiAE06AwsJ0J5EqhhEjIBpNd4ryVVwMEyakO4W03tChcNNNlbfgrKAAxo2rQV7e3XTr1o0XX3yR8ePHA5BMJgmFQrz55pv8+OOPvPrqq2lOK1UdyWSy5P5OO+3ERRddRLNmzSpcuVEkEqFu3bqcc845dOjQAYCDDjoIoKRwZV1hzJo1a0gkEhRu5Zv1N96Atm1h+PD0F1gVFcGKFTBgAJx0EmxDh4wkSZIkSZIkSZIkSZIk6VcsXpEkSZIkSZIkSZIkSZIkSZIkqYIrKirirbfeIlpFV71fuXIlY8aMSXcMbYennoKJEyEWS3eS0rN0KdxwQ7pTSBXDd99t23lnnpkqZlp321JHHQXDhqVeh0VFMH8+vPQStG+/8bEtWqSuQRMmwKJFqcKUvDz46Sd45hnYa69ty15UBCNHbtu5UmlbsgQGDqy8pSvr5OfDxx83Yd99rycWi3H77bdTUFBAIBAgFAoxduxYBg8ezKmnnpruqFKVEQgESCaTjBkzhu+++45FixZxyimncOihhxKJRErKTNIpHA6z7777ctFFF9G4cWMCgcAG+0OhEADBYJAVK1bw+OOP06hRI84666wtGr+wEPr1S70vWbUq9V6hosjPh7ffhp13Bn8lliRJkiRJkiRJkiRJkqRtF0gmt+Yj65IkSZIkSZIkSZIkSZIkSZIkqbx9+eWXjBgxosoWrwBkZGRw9dVXEw6H0x1FW2nuXNhjj1TRQVWTnQ2ffw7duqU7iZQ+y5dD06bbtkj5mWfC4MHrH//POuqbdOed8Oc/b3pfYSH07w8ffLB+W+/eqdfp5hQWwoEHwtixW5J4Q02bpkpfpHRKJlNlRJ9+WrHKArZHo0bQpMn+rFw5j6+//poGDRoQi8V8HyiVgZEjR/LUU0/x8ssvA9C5c2dOPfVULrnkEvLy8hg6dCiLFi1Ky++axcXFVKtWjYEDB9KoUaONClcA4vF4SfHKnDlzePLJJ7n//vs577zzuPvuu8nJyfnNOdasgT594PvvoaCgTJ5GqcnJgbfegkMPTXcSSZIkSZIkSZIkSZIkSap8gukOIEmSJEmSJEmSJEmSJEmSJEmSNi+ZTPLll19W6dKVdSZPnpzuCNoGp58ORUXpTlE2CgrghBMgFkt3Eil9JkyArKzymWvffTcsXbnpptRi6fffn3qclQUvvAB16qw/Zu1aGDIEBg2CI49MLVb+l7/Auh+bWVlwySXblmfp0tSC7VI6vfYafPFF1SldAVi1ClauvIW5c+eybNkyksmkpStSGZgyZQpnnXUWL7/8Mj169KBbt2788ssvXHfddbz00kvUqlWLM888k2OOOYZ69eoRiUQ2WX5S2jIyMggGg3z22Wfk5ubSuHHjzc67rnTlww8/5KqrruKuu+5iwIABPPLII79bupKbCz16wHffVfzSFYD8fOjbF958M91JJEmSJEmSJEmSJEmSJKnysXhFkiRJkiRJkiRJkiRJkiRJkqQKbNasWRRV1VaLXykuLmb06NHpjqGt9P338PXXVbuYZPlyeP/9dKeQ0mf8+NRC4OXh2GPX3x85Em6/HT75BP70J5g2LbW9Xj0488z1x02YAKeeCv/6F3zwAXz8MdxyCwwbtv6YmjW3LU92Nnz77badK5WGJUvgvPMgLy/dSUpXYSHMnduTdu0uZLfddiuXogdpR3TRRReRSCR49tlnGTVqFG+99RY33HADxcXF3H333axevZpQKMRee+3FJZdcwplnnskee+xBKBQq9TKkUChEKBSiTZs2nHjiiRx55JF89dVXvPLKK8yZM2eT58TjcSZOnMhxxx3H6aefzueff85dd93Fiy+++Lvz5eXBgQem3j9Upl+nCwrgtNPgo4/SnUSSJEmSJEmSJEmSJEmSKpfS/dSbJEmSJEmSJEmSJEmSJEmSJEkqVWPGjKG4uDjdMcrFypUrWbRoEY0bN053FG2hBx+Eqv7tuXYt3H33hoUQ0o5k/PjyK1eqU2f9/f8tmli7dv39Aw+Ev/9902NUqwY9e6Zu62zr4uXRKEyeDL16bdv5FdmiRYt4+OGHmThxIqFQiE6dOtG3b1/22WcfksmkRRgVxLnnpkpKqqJkMpu5c++mqChAVla600hVz4gRIxg7diw333wzp512GgBNmjThkksuYcaMGTz00EO89dZbnPmrNrNmzZrRt29fotEo3377LRMmTCA3N5dwOEwikSC2FW8IwuEwoVCIaDRK9erV2WuvvejatSu1atUqOaZv37589tlnLFmyhFatWpFIJAgGgyX7Q6EQa9euJSsrixNOOIHTTz+dfffd93fnLi6GI46AqVMr5+8qBQXQvz8MH77h+xlJkiRJkiRJkiRJkiRJ0uZZvCJJkiRJkiRJkiRJkiRJkiRJUgW1evVqZs+ene4Y5SYWi/Hll1/Sr1+/dEfRFli9Gl59FeLxdCcpe99+C9Omwa67pjuJVP7WrCm/uaZMWX//wAPhgANg7Fg4/HDo2HH9vtatNz73wQfh8ss33LZ0KTzyCDz22LblicdTi59XNSNHjuSEE05g5cqVtG/fnmAwyKeffsrbb7/NX//6V4499tjfLF9JJBI8/fTTXHjhhbRs2ZLs7Gxq1qxJrVq1qFOnDg0aNKBu3brsvPPOnHrqqRssoq8tN3MmfPxx5SwN2FLBYHVefx1OPz3dSaSq57XXXqNx48YccMABhEIhkskkiUSCUCjEscceyxNPPMEXX3zBmWeeSXFxMRkZGRQWFjJ06FCaNm3KAQccQI8ePYjFYixZsoSFCxcyZ84cfvnlF1atWlVSkhIIBErGDgQC1KhRg2bNmtGqVSuaNGlC48aNycjI2ChfIpFgt9124+233+att96ia9eum/x50bNnT3bffXeqVatGZmbmFj33665LFcdV5uKq/Hw4+miYPh3q1Ut3GkmSJEmSJEmSJEmSJEmq+CxekSRJkiRJkiRJkiRJkiRJkiSpgvrmm2/SHaFcJZNJJk+ezNFHH00kEkl3HP2O55+HHWUt/XgcHn4YHn003Umk8leexSPPPgtXXgktW0J2NowYsenjsrK2fMzMTAiFIBbb+jyxWNUrXpk6dSrnn38+RUVFPPLII/Tt25doNMrw4cO59NJLuf766+nUqROtWrXa7BiBQIBdd92VU045hWAwyKpVq1i7di2rV69m/vz5zJ49m7y8PNq3b8/pp5++2RKXFStWcNNNN/H0009z4IEH8q9//YtmzZptdFw0GmXChAmsXr2a7OxsmjRpQtOmTcnJySnVr01F88gjVb/cbO1auPtui1ek0rZy5UqmT59OVlYW3bt3B1LX7lAoBECPHj3o0KEDI/77g3ZdMcqoUaP45ZdfGDBgQMl1OxwO07RpU5o2bUrnzp1L5kgkEsRiMWKxGKFQiEgkssVFW8lkkmAwyIABA7jrrrsYNWoUS5YsoWHDhps8vm7dulv83L/6Cp54omr8/M7Ph3PPhbfeSncSSZIkSZIkSZIkSZIkSar4dpA/b5EkSZIkSZIkSZIkSZIkSZIkqfKZMWMG8aq+4vb/CIVCLFq0KN0x9DuSSbj3XsjLS3eS8hGNwuDBqcWPpR1NUVH5zbV6NfTqBcOGQSKxfvuCBfDJJ+sfr1y58bkPPQT77QdHHw233gpr1kCDBnDDDfDYY9uWJ5GA4uJtO7ei+vTTT5k2bRonnXQS559/Po0aNaJ58+YMHDiQq6++milTpvDMM88AbPY9SCAQoHfv3vzzn//kscceY/Dgwbz00ku8++67PPnkk3Tu3Jnq1atz0UUXAanF+TdlyJAhPP744xQXFzN79mxim2jH+fnnnznvvPM45phjOOKII+jduzddunThj3/8IwsXLiylr0rFU1gI//pX6udPVTdrFuxgXYNSmYtEItSsWZNDDz0U2Pg6nJGRwYEHHsjs2bP58ssvgVQZVoMGDbj44otLilh+SzAYJCMjg5ycHDIzM7e4dAVSP0eSySQ77bQTPXv2ZMqUKaxdu3aTWbdGYSGccELVKF2B1HuQ4cPh7bfTnUSSJEmSJEmSJEmSJEmSKr5wugNIkiRJkiRJkiRJkiRJkiRJkqSNJZNJlixZ8rvHdezYkb59+5Y8vu222zY65pZbbim5//bbbzNx4sTfHLNRo0bsu+++NGnShBo1apCZmUk8Hic3N5fZs2czZswYVq1atdnzI5EIF1xwAXXr1i3ZNnjwYObMmfO7zycej7NgwQJatGjxu8cqfb7+GlasSHeK8hUMwjvvwMknpzuJVL4yM8t3vjlz4KijoE4d2HlnyM1NFTM8+eT6Yzb1Y2z27NQN4P33U2UtTz2Venz22XDJJVtfohIMwuLFMGkS1KoFNWtC9eqp7ZVRfn4+n376KVlZWfTp0weA6H+bPSKRCD169ABg8uTJAL+7iH7mJr45CgoK+OKLLzjggAM46aSTgFSp2v8aOnQod9xxB0cffTQLFy4kmUySnZ0NpN4LhEIh5s6dywUXXMCIESM48sgj6devH1lZWXzyySc8/fTT/PTTT7z77rvUqlVrG78iFdfrr6c7QfkpKoIHHoAXX0x3EqnqqF69Otdee21Jmcmvr+eJRIJgMMgBBxzAPffcwxdffEH37t1JJpO0bduWnJycrZormUwSCAS2OmMgEKBWrVrsuuuujB49mpdeeombbrppqwpc/tf118PSpdt8eoWUn596H7P//lCvXrrTSJIkSZIkSZIkSZIkSVLFZfGKJEmSJEmSJEmSJEmSJEmSJEkV0KpVq0gkEmmZu3HjxnTq1GmDbaFQiIYNG9KwYUP22msvnnrqKXJzczd5/uGHH75B6crWiMVizJkzhz/84Q/bdL7Kx9ixEIulO0X5WrMGRo60eEU7nv92YZS7lSth/PjU/Z133vC1N3To+vvZ2VBQsPH5v/4RGg6nSlOWLdu6DMkkfPBB6rW/enXqlpeXKl+pWTN1W1fIsqnHm7u/rsBlG9ap3y6rV69m8uTJ7LLLLuyyyy4AhMPr/8QwJyeHBg0asHTpUhYsWEDTpk23aNx1i+7n5uby0ksvAXDMMcdQp06dkhKVXx/39ddfc/XVV3PooYdy8cUXc/zxx9OmTZuSLOsW8P/ggw8YMWIExx13HC+99BIZGRkAnHrqqeyxxx5ce+21PPzww9x0000bzFMV3H03/LcvocqLx1Ov6Ucfhdq1051GqvzWFat069Ztk/vXFZt07NiRJk2aMH78ePLz86lWrRpZWVlbPM/kyZOJRCIUFxez0047lZRnbW3Os88+m5dffpkpU6ZssH1rffUVPPHEpt8TVHYFBXDuufDWW+lOIkmSJEmSJEmSJEmSJEkVl8UrkiRJkiRJkiRJkiRJkiRJkiRVQAsXLiQUChFLQ7tFQUEB3377LXPmzGHNmjUEg0Hatm1bsnhvdnY2++yzD5999tlG5+66667ss88+RKNRIpHINs0/f/787cqvsjdyJBQWbv15Z54Jgwevf/x7pQO9e8Pnn//+uIMHw9lnr39crx5ccw0ccwy0bp1a1H3qVHjhBXjssW0vjRk9etvOkyqzmjVLf8xbboFbb03d/9/X75AhMG8efP11quikQwe49lrIyUnt//RTGD58/fGffw6//AKffAKzZ6fKUrp0gauvXn/MjBlbX7oCqVKXP/8Zzj9//bZ4PFWIsXo1rFq1vpDlfx/PmbPp7eseFxRAjRrbV95Sq1bq67KlBS55eXmsWLGCvfbaizp16gCpkpNkMglAJBKhWrVqFBQUsPa/rR/rylJ+SyKRIBQK8Z///IchQ4bQs2dPjjrqKGD9Av/rFtJfvnw5N998M1lZWdx5550sWrSItWvXUqNGjZLilWAwSDwe54cffgDgoIMOIiMjg6KiIoLBIJFIhB49elCzZk2+/PJL8vLyqFat2pZ9ESqBqVNh1qx0pyhfwSC8+uqGrzVJ2yYYDG7RtbtJkybsvffezJw5k0gkslW/u11yySW8++67LFq0CIBu3bpx2WWXMWDAgK3KCdC0aVPq16/PK6+8wiOPPEK9evW2eIxfGziwapauABQVwccfp34X6dkz3WkkSZIkSZIkSZIkSZIkqWKyeEWSJEmSJEmSJEmSJEmSJEmSpArol19+oaioKC1zT5s2jWnTpm2wbfr06bRs2ZLGjRsDkJmZudF5OTk5HHPMMQB88sknHHHEEds0/9q1aykuLiYjI2ObzlfZGzcu3Qk2FI2uv9+mDfznP9Cs2YbHdOmSuh1zDBx55IbnbKlp01KlC6HQ9uWVKpMuXeDdd7ftNbMtmjSBk0/e9L7x4zfel5EB/funbpuyZg2ce+62ZQmHYY89NtwWCqUKT2rVghYttm1cSBVArV27YSnLpgpaZs7ceN+v7xcVpQpcatVKFU5dcEGqxGJT8vPzKSoqonr16pv8GRuNRonH44RCoZIF8bdE6L8XxWHDhlFcXEz//v3ZddddAUoW/l833s0338zo0aN57rnnaNasGRMnTiQWi1G9evWScSBV+LJmzRqAkpKYYDBYMk4wGKR+/frMmTOHn3/+mU6dOm1R0UBl8OWXm/93WFXl58Nnn1m8Im2PsWPH8sgjj/DYY49Rq1at3zx23fWyV69efPfddxQUFGxR8crKlSvp168fX3/9NX369KF169bMmTOHd955h9GjRzN9+nROP/10mjdvvsW5d9ppJ/bee2+OO+64bS5d+frrVPlaVZafD/fcA++8k+4kkiRJkiRJkiRJkiRJklQxWbwiSZIkSZIkSZIkSZIkSZIkSVIFNG/evHRHKJGZmckuu+xC/fr1S7ZNnz59o+OOPvpoqlevzowZMxg3btw2F69EIhEWL15Mi+1Z0V5lZu1aWLSofOb69lvYb7+NtzdsCG+8sX5h+tdeW7/v8cfXl658+y3cemuqmOHOO6FtWzjkELj+erjttq3Pk5EBU6dC+/Zbf65UWXXpAtnZ5Ve88uqrqdf2rrtC3bqQlweTJsHLL8M//7lxjoceShUqdewIDRpATk7qOjV9eqrI4dFHYVt/pBYUwN57b/9z2pRwGGrXTt22RzSaKpdZvRqqV//two5YLLZBucn/Wr16NXl5edSqVYvs7GyA3y0ySSQSBINBPv30U4YNG0bbtm056KCDNti3boH/v//97/zrX//i7rvvpl+/fgAUFhYSjUapUaNGSbZ4PE44HKZ69eoAzJ07F2CDUoApU6awcOFC6tWrV1LQUhVKVwDGjEl9D2/OmWfC4MHrH2/J095rLxg4ELp2TX1P5+Skts+enSos25xjjoFLL4XOnVPnzJsH//536mfqihUbHvvss3DWWZsfa/z41Pyb89VXv/88JG3e5ZdfzqxZs5gxYwb77LPPJo9ZV661zsEHH0x+fj5ZWVlbNMejjz7KuHHj+Otf/8qgQYOoWbMmAI8//jh33XUXf/3rX8nLy+PSSy+lUaNGv1uIte7nxGuvvbbJYs8t9cADUFi4zadXCskkDB8OixdDo0bpTiNJkiRJkiRJkiRJkiRJ/8/eXYdJVfZ/HH/PFluwpKRgECISAhZS1iOKoiLYCoj5EwMV20cRfezuQMDEFjFRlJBUVEQEQbAQlY4NtmZ+fxx3l6VZlp0F3q/rOteevO/vmT0zc4Zl7k/5Y/CKJEmSJEmSJEmSJEmSJEmSJEnlUEZGRomOu+WWW0qthlNPPZV99tmn2LqVK1fy5ZdfMnfu3GLrW7VqRdOmTcnKymLEiBHb3HdWVtY2t6Ht47vvgsHXV63a/n2tWgUTJqy/fuDAonCB776Dzz4L5pOTg2CVAldeCWPGBPPx8fDKK8F8v35w++2Qn7/1NU2bZvCKdi2tW5d8MPNhw4JpXQMHbjz86KmngmlLDR1aPISiNO22WxBmUp7FxwcBNVWrbn7flJQUUlNTWbJkCTk5OYXrCwbG/+OPP1ixYgUNGjSgYsWKW1XHG2+8wR9//ME999xDy5YtAYqFrnzxxRfcf//9nHvuuVxwwQWFx2VmZpKbm0tKSgr567woH3/88QwdOpQHHniAevXq0blzZ+Li4vj1118ZPHjwevcKmxvgf0exofe9bXX44XDFFVt3zK23wrq3lY0awVVXQffu0LEjLFhQWhXCn39CZmZRKIykLff2228zdepUHnroIfZfJzEsPT2dJUuWsMceexSGrhS8Xu69997UrFlzvdffDcnNzeXdd9+lZs2a9O3bl0qVKpGbm0t8fDwXX3wxKSkp3H777TzxxBPstttuXHDBBRsNdMnLyyMuLo6Yf2/otyV0ZdkyePddCIdL3MQOIxSCZ56Bm2+OdiWSJEmSJEmSJEmSJEmSVP7ERLsASZIkSZIkSZIkSZIkSZIkSZK0vi0Z/DZa4uLiii1XrlyZLl26APDBBx+wevXqbWo/EomQm5u7TW1o+5k+HaL560lMhIsvLlq+//6i+UqV4N/xpAFYO78oPb1ovnp1aNFi6/tOT4epU7f+OGlHVq0apKVFu4roOOCAaFdQuvbaay8qV67MpEmTCoNX8vLyCt9zp0yZQjgcpl27dlSqVGmL2oyJieGHH37giy++oGLFihx99NFA8F4OFAah3HjjjWRkZHD66acTHx9PZmYmAOFwmHA4TO3atUlJSQEgNjaWSCRCly5duPPOO8nPz6dPnz4cd9xxnHLKKRx55JHk5eVRrVo1IpEIqf+m4+wMoSt5efDzz6Xf7ooV8NFHMGgQPPnk5vdv374odCU/H66/Hk48ESZNCtbtuSc899zGj+/RI2hj7alv3033mZwc3GNI2npXXnklHTt25Oijjy58LVy4cCHXXnstBx10EO3ataNly5a8+OKLAIWBJ5UrV6Z3794bDUhZWygUYtWqVdSsWZPKlSsTiUSIj48n/G/iyemnn85ll11GTEwMzzzzDF999VWx4xctWsRtt93G0qVLiYuLKzxuWw0eXBTIuLPLyoKHHy5ZeKQkSZIkSZIkSZIkSZIk7eziNr+LJEmSJEmSJEmSJEmSJEmSJEkqa3l5eSU67vnnn19v3bnnnluitkaPHs2kSZNITExkjz324MADDyQtLY2jjz6a+Ph4xo8fD8AxxxxDhQoV+P7775k5c2aJ+lpXSc9f29+KFZCdHb3+e/WCGjWC+T/+gOHDi7YtWgRLlgTBKgBXXQX/938QHw+XXlq8nT32gG+/3fr+lywpUdnSDq11a/jkk2hXUbYqVIBOnaJdRemKi4vj4IMP5ocffmDEiBFcddVVxMXFERcXxw8//MBnn31GcnIy7du3B4LwlE2FmYTDYWJiYnj22WeZO3cu119/PQ0bNgSKh6AsXbqUvLw8VqxYQefOnYvVE/tvWtYDDzzAkCFDuOCCC7jwwgsLQ1guu+wymjVrxnvvvcfMmTMJhULcfffdtGrVinPOOYfU1FSqVau2yfN+6CF4/PEgnCstLfi5qfkNLcfHl+QR33o//hgEjJV2wNmwYcEEwfvo2gFmG3LFFUXzzz8Pd90VzE+bBr/9FoQcHH007LtvUPO6vv462G9r5OYG7R9yyNYdJ+3qHnzwQf744w9uvvlmmjRpAsC3337LxRdfzNSpU0lLS6NSpUrMmDGDXr168dprr/HEE09Qv3598vPzSUpK2qJ+srKySEhIYOrUqYwZM6bw9TwmJqYwhOX0009n9uzZPPHEE7z55pt06NCh8L3kqaee4tZbb+W9997j66+/Lgx/2RbhMDzwAPyb5bVLyMmB99+HE06IdiWSJEmSJEmSJEmSJEmSVL4YvCJJkiRJkiRJkiRJkiRJkiRJUjm0qYHON+WPP/4otRqWrJUwMWfOHPLy8ujQoQMAbdq0KQxeqVSpEgAtWrSgRYsWG2yrd+/eANx1111kb0FqR0nPX9tfRkYwyHG09O9fNP/II7B2Rk84DHfcAQ8+GCyfemowbUhiYsn6z8go2XHSjqxTJ/j889IPgyjPEhKgTZtoV1H6brvtNj7++GOuueYa/vzzTzp27Mhff/3F448/zoIFC3jssceoX78+ELwXf/DBB6xZs4bjjz+ehISEYm3FxMSwePFiPvjgAwDOOuusDQ7gn5qaykUXXcTChQvJz88nIyOD9PR0cnJymDJlCjNnzqRKlSrExsaSnZ1d7B4gPz+fI444giOOOKJYm88++yy//vorF1988SaDVyIR6NsXjj0WVq2ClSuDnwXTypWwdCn88kvxbevul5Cw+YCWzW2rWBHiNvONzunTg5qj7bDDiua//LJofsEC+P33ILwM4PDDNxy8Mm4c1KwJa9bADz8EoS/PPbfpc8vKgokToV+/UjkFaZeQm5vLLbfcQs+ePTn77LMB+Omnn7jjjjuYOXMmgwYN4oQTTmCPPfZgxIgRXHfddXz44YcMHjyYgQMHFoZfbYmKFSvSu3dvrr32Wt58801atGhB1apVgaLPbtWqVeOcc87hzTff5NFHH+Wiiy6iadOmAFxxxRW88sorXHXVVaV2/rNmwerVpdbcDmH1anjtNYNXJEmSJEmSJEmSJEmSJGldBq9IkiRJkiRJkiRJkiRJkiRJklQObc0guKUtLi6OvLXTLP4VWWu07A0NrF5aQqEQcZsbmVxRE83gkW7doEmTYH7VKnjmmfX3eeihIBzi5puDQd8LvP02HH00pKQEy8uXl6wGg1e0q4hE4Jtv4M034dVXi4cc7Qri4+GQQ6JdRemrVasWn3zyCQMGDODJJ5/k0UcfBWDvvffmrrvu4sILLyQ2NpZwOExMTAzHH388AIsXL95gwMnQoUNZsGABZ511FnvvvfcG+6xQoQLnnnvuBrddd911zJw5k8svv5xu3bqRmppKcnJy4fYN3Q/l5eUxZMgQ8vPzOeecc0gpeGHfgFAoCDypWHHjj8nmRCKQmbnhUJa15xctgrlzN77f6tVB6NemAlp++ikIK4mmypXh3ywFAP7+u/j2v/8uCl7ZyK+cf7N7qFABDj00mI4+Gnr02HTfS5eWpGJp1/XII4+Qnp7OxIkT+fzzz+nSpQvz5s3j7bff5vHHH+fiiy8u3PfMM8+kefPmdOjQgcGDB/N///d/1Fz7ZnkLHH/88QwbNoy3336bjh070r17d+Li4ohEIoXhKwceeCCnn346Dz/8MDNmzKBp06bk5ORQqVIlZsyYQXx8fKmd/7Rpwev8rmbKlGhXIEmSJEmSJEmSJEmSJEnlj99CkiRJkiRJkiRJkiRJkiRJkiSpHNrewSNpaWlcccUVhcsDBw4snL/00kv55Zdf+P3331m5ciUxMTE0aNCAgw8+uHCfP//8s3B+4sSJxQZJL9ClS5fC+alTp7Js2bINBrpsiMEr5Vc0fzVXXVU0/+yzwWD2G/L44/DEE9C4cRC0Mn8+pKbCH38U7TN9eslqKMWxoqVyJxKBr74KwlbefBNiY6FnzyC46LLLYMKEaFdYNhITg/PdWd+KmjZtyosvvshvv/3G33//TTgcpm7durRs2bJwn5iYGACOPPJIfv/9dypuILkkJyeHW2+9lZycHK666ioSEhI22ufa4W2htUbJz83NBaBevXrUrVu32DGzZ89m9OjRtGrVirp16xIbG0tWVha33HILkydPpn///rRo0aJkD8JWCIWC95KUFKhdu+TtRCJBeNfagSzrBrT8+CPk55de7SWxbo5NTs7Gl1NTi+ZXroSXXoLPPw/eb6tXh379gtAVgJNPDl5P3nhj431nZm5b7dKupmPHjvTq1Yt33nmHY489lnbt2hEfH0/jxo2Lha5EIhHy8vJo0aIFzZs3Z8GCBSUK+mzSpAl9+vThxhtv5OGHH6Z27dp06NCBUChU2Ed8fDz77LMPAMv/TToseH8ozdAVgIkTIT1964/r1QuGDi1a3pLwliFDoHfvjW//+ms44IDi6+rXhwED4MgjYffdgzCq5cvhhx/gxReDNkvi99+DkK7ExJIdL0mSJEmSJEmSJEmSJEk7o530v35LkiRJkiRJkiRJkiRJkiRJkrRjq1ixIkuXLo1K3wkJCbRs2bLYAOxrS09P56OPPipcnjFjxgb3Wzt45ccff+S3337b4ho2NMC7yodo/WratoWOHYP53Fx46KFN7x+JwE8/FS3fc0/R/KRJ8NdfJatjAxlD0g4tHIapU4MwhDffDAbx7tkT3nkHWrQoGoz82mvhzDNh9ero1lsWIhG48MJoV7F9ValShSpVqmx2v1GjRm10W3x8PF9//TWZmZkbvWcoENrIqPZLliwBglCASCRSbL+lS5dy0003UbFiRWrUqEF8fDyzZs0C4Pzzz+eee+4pUXBAtIRCQVBJaiqskzFTaNUq+Oyzsq1rXRkZxZcrVNj48tqBB2vl+RV65x2YNQv23DNYPv54g1ek0nTAAQcwZMgQzjjjDJ588knef/998vLyePTRRwEIh8PExMQQCoUKQ0/C4TBxcXEsX76c6tWrb1V/oVCIfv36MX36dF566SXuvvtuwuEwnTp1KtbHzJkzSU5O5oB1k0hKWXkOhKtfH775BqpVK76+Rg047LBgatsWLrlk69tOTobvv4cDDyydWiVJkiRJkiRJkiRJkiRpZ2DwiiRJkiRJkiRJkiRJkiRJkiRJ5VCDBg34/fffCYfDZd73uHHj2HPPPalRowbJycnExsaSnZ3N0qVL+fnnn/nqq6/Iysrabv3n5uay2267bbf2tW0SEyEuDvLySq/NW26BW28N5ocOhT591t/nqquK5l9/HRYs2HBb7dvDzTfD22/D/PlQtSqcdhqceGKwPT8frr++5LWmpJT8WKm8CIeDAKI33oC33oJKlaBHD/jgA2jWrChsZW3HHhsELuzswSuhEPznP1CrVrQrKf9CoRBNmzbdpjaeeuop/ve//1G1atX1wllatmzJ4MGDmThxIvPmzSM3N5e+ffvSvXt32rdvv039llexsRATEzxHo2XFCli2LHj/hPWfC7VrF83Pm7fptrKzYdq0ouCVmjU3vf+/mQ3SLiEvD378MXiOTJ4chAJmZkJWVvBelJwcTHvtBQcdBG3awN57F3+Pzs/PJzY2lqOOOorDDjuMl156iREjRtCgQQMAYmJiAAqDrb799lsWL15Mo0aNaNSoUYnqrlChAvfffz+rV69m5MiR/PHHH/z3v//l5JNPJiMjg7fffps333yTAw44gLp1664XqlVa8vNhzpxSb3aL9OgBf/9dfN2690fnn18UurJyZRBO9eef0K8fdOsWrL/gArjmmvUDrzYnNze4bgxekSRJkiRJkiRJkiRJkqQiBq9IkiRJkiRJkiRJkiRJkiRJklQO1a1bl/j4eLKzsze53/Tp05k+ffom9xk4cOB661auXLnB9QCTJk1i0qRJW17sVvS7JSpXrkxsbOw296/to0EDSEoq2/CF+vWDAY4L3HffxveNjQ1CE/7zn/W35eXBxRfD2LElqyMuDpo0KdmxUrTl58OECfDmm0HYStWq0LMnfPIJ7Lvv5o+PjYXLL4c77oA1a7Z/vdGSkgIDBkS7il1HUlISdevW3eC21NRUunfvTvfu3dfbtr0G8o+2pKTgvSYnJ7p1fPEFnHxyMN+hAwwbFszvsUfwnlzg88+DnxUrQr16MGtW8XYSE4OwiAJ//bXpfpOStqlsqVxbswbeeSd43nz5ZRBclJgIkQikp2/8uFAIUlODQKZwOHjP7tgRjj4ajjoq+MwUDoeJi4ujd+/edO/enUgkAlD4MxQKkZOTw9tvv828efN44okntulcatSowcMPP8zuu+/OY489Rs+ePWnVqhX5+fn88ssv1KxZk2effZaam0tb2gazZ0NCQnReL7/+Gn77bdP7VK5cNP/pp0G4JATBVgXBK3Fxwf3V1srKgvHjg881kiRJkiRJkiRJkiRJkqSAwSuSJEmSJEmSJEmSJEmSJEmSJJVDtWvXJi8vL9plREW9evWiXYI2oU2bYNDnsnT55cHAxACjR8N33218319+gRdfhIMOglq1oEKFYKD3zz+HBx6AmTNLXkdyMhxwQMmPl9YVDoeJiYnZbu3n58O4cUHYyttvQ82aQdjK6NGwzz5b394FF8Cdd5Z+neVJrVrQvn20q9Dm7IyhKxCEMJQ0e+6WW+DWW4P5oUOhT5+ibbvvDq1bB/MFPyF4XzvhhGB+yZIgnAngkUeKgld69w4CIn78EW64oejYTz8N1kEQ5DRjBnz8MYwYEexfowb06wd77ll0zOuvb/ockpO34oSlHcS8efDoozB4cBCisnZ4YW7u5o+PRIofM20afPMNPPdc8Jzp3x/69o2hWrUgZKVSpUqF+4ZCocLwlddff52hQ4fSrVs3jjrqqG0+r/r16/PII4/QokULPvvsM8aNG0ejRo3o27cv99xzD/Hx8dvcx6bMmwfb8RZqk8aNC+6p1qyBH34Iwqmeey74XRUYNSp4DQQ46qjgtXTBArj00qJ93nsPVq0qWQ0Fr7+SJEmSJEmSJEmSJEmSpEAoEln7v3FJkiRJkiRJkiRJkiRJkiRJkqTy4u6772bNmjXRLqNMxcfHc/TRR9OmTZtol6KNCIchJSUYaHhXk5AQDJhco0a0K9GObMGCBQwdOpT333+fe+65h44dO5Zq+3l5MGZMELbyzjtQrx706BFMjRpte/sPPQQ33QQZGdveVnmTlARjxxqwpOh5/30488xND8Tfq1cQrFKgIINmU8Er6x6zIWPGwGGHFS0PGhQ81zfkt9+gY0f4/fdguUED+PXXTbf/+ONFIQQbEgoFNT/zTMnDZ6TyIj8fPvoI7r4bvv46WN6SkJWSSEoKAj+OOw6uvhoOPLDodaHApEmT6NChA40bN2bkyJHsvffeW9T2qlXB/W9i4ub3zczMJC4ujoSEhBKcxdZ77TU4//zioTRbamOvo5syZEgQnrIxb70V3Gut7fLL4eaboVq14uuzs+G+++D220v+mapJE5g9u2THSpIkSZIkSZIkSZIkSdLOKC7aBUiSJEmSJEmSJEmSJEmSJEmSpA2rVasWv25uFOudTCgUok6dOtEuQ5sQEwNNm8K330a7krKXmmroikpuzpw5vPHGGzz99NMsWLAAgKlTp9KuXTvi4rbta165ufDFF/DGG/Duu7DnnsHg35MmwV57lULxa7nsMnjppeA1IBwu3bajKTkZLrrI0BVFV5s2wYD85cHNNweBEZdeCq1bB8+RP/6A996DO++EJUuK9v3zTzj11CD4oU0bqFULKlYM9vnqK3j22SBUZlNiYoKwqJdfDl7DGjVaf6pXL9hvZxWJRAhtSQKEyrXvv4eePWHhQkhP3/79ZWUFP99+Owh7OfRQGDYseB4CZGRksHTpUvr27cvxxx+/xaEr6emw777w+utwyCGbDydJTk4mEolsw5lsnayssr0PWbkyuP/5/PPgtbB69SBM6tBDg+0nnxz83t94o+iYBQuC18d1g1cqVIBTToGPP4YvvyxZPbtiCKYkSZIkSZIkSZIkSZIkbUooUpb/i02SJEmSJEmSJEmSJEmSJEmSJG2xyZMnM3r0aPLy8qJdSplJSEjgmmuuITY2tnDw6WmX5OgAAQAASURBVCVLllC9evVol6a1XH45PPoo7GrfSjn8cBg9OtpVaEeUn59Pv379ePrpp9ljjz3o1KkTI0aMYP/992f48OHUKEGiT05OcD2++SaMGAENGwYDfp98MuyxR+mfw9rmzYMWLSAzc/v2U5YaNICffgoGQ5eiqUoVWLEi2lWUveTkILCidm34+edgmju3+LRiRRAmVRDE0rBh0XydOjtHKMvPP/9MTk4OdevWJS0tLdrlaCvk5sKgQXDffUEoRrTuk+PjITERnnwSzjgjCEyJRCKkp6eTmpq6ReE+eXnQpQv07w9du5ZB0SXw2GPZXHttApmZWx9W1KsXDB1atFzSvKMKFWDWrCAsCuDFF+Gcc4L5006DV18N5ufMCQLxfv45+Dl0aPB6lZ4OTZoEIT1bq06dINRFkiRJkiRJkiRJkiRJkhSIi3YBkiRJkiRJkiRJkiRJkiRJkiRpw1q2bMnoXSjlITY2ltatWxMbG8v777/Pq6++yrfffktCQgKtW7fm9ttvp06dOtEuU8DBB8OQIbB6dbQrKTtxcdC5c7SrUHk3e/ZsJk6cSNWqVencuTOVK1cGgte3Nm3acPPNNzNw4EAAjj76aCZOnMi8efO2OnhlwQJo2RL22ScIW7nlFqhfv7TPZuP23htuvx1uvhkyMsqu3+0lKQlef93QFZUPLVvC2LHRrqLsRSJBqEooFAQ7tWix/j7p6cUDWSZPDoIO5s4N7kn23rsoiGXtcJbatUserFBW0tPTufPOO3nzzTf5/fffycnJoWnTplx88cVccskl0S5Pm/H998H78YIFkJUV3Vpyc4Ppwgth2DB44QXYbbcIFStW3KLj8/KCYLcnnoDGjbdzsVth5cqVjB49mhEjRvDTTz+xeHEXcnOvAxKjVlN2NkybVhS8UrNm0bb/+7+i+SeegBkzgvkXXwwCbfbfH1JT4bjj4Jlntr5v71kkSZIkSZIkSZIkSZIkqTiDVyRJkiRJkiRJkiRJkiRJkiRJKqeSkpLYZ599mDlzJpFIJNrlbHehUIjWrVvz9NNPc/HFFxMXF8e+++5L5cqV+fjjj3n77bd57LHHOOuss6Jd6i7v8MMhJyfaVZSthATo0iXaVag8iUQihEIhli1bxrBhw3jyySf57bffSEpKYvfdd+fBBx/kyCOPLNz/7LPPJjY2tnD5gAMO4NNPP2X8+PG0bduWuLgt/6pXrVowc2bwM1ouvxxeeQWmTw8GeN9RJSfDRRfBgQdGuxIp0KkTfPkl5OdHu5Kyte++mw9HSU2FVq2CaV2rVhUPZRk3DgYPDtZlZgYBLOuGsjRqBLvtFv1QlhUrVnDFFVfwwgsv0LZtW2688UYikQivvfYa11xzDcuWLePmm2/ebDsZGRlEIhFSU1PLoGpBEBh0110waBCsWRMslxcZGfD552EaNoRXX43h+OO37LhwOHgdSoxenkkxK1eu5LHHHmP48OH8/vvv1K5dm4YNG/LPPxnk5mZTFsErFStCvXowa1bx9YmJ0KZN0fJffxXNr52pV6lS8ePWXk5LK1lN5eX3I0mSJEmSJEmSJEmSJEnlRSiyK3zzSpIkSZIkSZIkSZIkSZIkSZKkHdTChQsZOnQouTvyqPZbqEGDBmRmZnLDDTeQk5PDY489Ru/evcnPz2f06NFcffXVAIwePZqaNWtGuVodfzx88EH5GmB6e2rSBGbPjnYVKo+uvvpqnnvuOdq1a8eRRx5J/fr12Wuvvdh///0JbWA0/3A4TExMDB9//DFnnHEGbdu25ZVXXqF69epRqH7bLF4cDDi+cOGOGRKRlBQMLj9yJGxF7o20Xb3/Ppx5ZhAksqsIhYIwpwcf3D7tr1hRPJRl7Sk3Nwhg2VAwS/XqZRPK8tJLL3HOOefwn//8h+HDh1O5cmUAfvrpJ7p160ZmZiajRo2iadOmW9ROWloaderUoUmTJjRr1ozmzZuz3377sddee5FoWkOpiUTgssvg+eeDcJ/yLDExzFNPxdCr16b3K7ivj0YYUcH90brmzZtH586d2X333enVqxft2rWjdu3aTJtWne7dc8jMTNjqvnr1gqFDi5YLzveWW+DWW4P5oUOhT59gvkEDmDcPPv4YRowI5mvUgH79oH37ona6doUPPwzmhw+HU08N5pcvh+uvh/nz4eST4cILi4457DAYM2arT4EDD4QpU7b+OEmSJEmSJEmSJEmSJEnaWfnfwSVJkiRJkiRJkiRJkiRJkiRJKsfq1KlDWloaS5YsiXYp21VCQgK1atXikksuISkpibvuuotzzz0XgJiYGLp06cK8efO49NJLef7557n++uujXLEGDAgGCU5Pj3Yl219qKlx7bbSrUHl0xx138MADD9C/f3/69+9PvXr1im2PRCLrha8ULLdu3ZqWLVsyZcoU5s2bt0MGr9SoARMnBuErS5ZAOBztirZchQqw//7w7ruGrqh86dABcnKiXUXZSkmB447bfu1Xrgxt2wbTupYtCwJYCoJZRo2Cxx8P5iOR9cNYCgJaqlUrndpWr17Na6+9BkCfPn2oXLkyOTk5xMXF0aRJE3r37s2NN97Iu+++S9OmTTcaTgGw//77c8stt7Bs2TJ++eUXfvnlFyZOnMjSpUvJ/zcdq23btkyYMIH4+Phix26qXa0vHA7CO955p/yHrgCsWRPD//1fEOh06aUb368sA1fC4TCTJk3irbfeYubMmdStW5du3bpxxBFHULFixcJrslatWhsMHtpvP8jPj99I66UvNjYIVunadcPbH3+8KHQFggCXo46CqlWhShV46qn1j3nzzZKFroRCcNBBW3+cJEmSJEmSJEmSJEmSJO3M/C/hkiRJkiRJkiRJkiRJkiRJkiSVc4ceeigffvghubm50S5lu4mLi+OZZ57hl19+4YYbbuCUU04BgtCC/Px84uLiaNu2LfHx8axatapw27qBBio7HToEg47vCsErkQicemrBvNfdruTbb7/lq6++ombNmnTt2pW4tRI6li9fzmuvvcZhhx3G/fffX7g+PT2d1NRUIAhZWfeaKZjfbbfdaNeuHWPHjmXChAm0bduW2NjYMjqz0lOvXhC+cuihQfjKv2P7l2tJSdCyJXzySRDAIpUnaWnQowe8+uqO8XwqDWlpcPjh0em7atUgwGDdEINIBJYuDQJYCqYPPiiaj41dP5SlYKpcecv7/+WXX/jqq6/o0KEDrVu3BiA+Pp5IJAIE7xUQvOcAm7wHadasGc2aNSM3N5f09HSWL19OVlYW06dP5/HHH2fSpEkcfPDBxMfHk5eXR1xcHHl5eUyZMoWhQ4fy7bffEhMTQ9u2benevTudO3cu9r6nQCQCF1wAb7+9Y4SuFMjMDIIEk5Ohb99oVwODBg3ivvvuo0qVKlSuXJmvvvqKoUOH0qdPH2655Rbq169POBwmJSVlvdAVgDp1IC4un+zs7X+N/vln8FnguOOCsLlataBixeC+56uv4Nln4f33ix8zeza0agVXXw1HHAF77BHcc6xcCTNmwCuvwODBJasnNRUOOWRbz0qSJEmSJEmSJEmSJEmSdi7+j0dJkiRJkiRJkiRJkiRJkiRJksq55s2bM3bsWFasWBHtUraL+Ph4atasyeeff84hhxxCjx49qFq1KhAMLl0QRDB9+nRyc3O3aOBpbX+hEAwYEAzgnJER7Wq2n/h46NMnGKS6IEBj0aJFzJ49m0MOOYT4+Phol6hSUvD7XbhwIU8//TTPPfccS5cupWLFitSrV49atWpx0EEHFe733Xff8cMPP3D99dcDwWvUmDFjmDFjBitXrqRatWpcddVVNGrUaL2+wuEwMTExHHrooVSuXJlPPvmEXr16Ua1atcJtO5K994avvw7CV/76C8pzTlhyMrRvDyNGQGJitKuRNuyqq3a8UIeSSk4OggnK221dKATVqwfTugEHkQgsXlw8lOXdd4OfP/8cvLY0bBiEsFx3Hey778b7mTVrFosXL6ZHjx7UqlXr376Lh3XFxsaSkZFBZmYmycnJm609Pj6eKlWqUKVKFQBmz57N119/Tbt27TjvvPOAIPQwHA7z8MMPM2DAABISEmjSpAm77bYbb7zxBu+++y533nknvXr12roHbhdw7bVBMNKO+PzMyoJLL4VKlaBnz+3fX35+PgsXLmT33XcHiu61hg0bxsCBA+nSpQs33XQTjRs3ZtGiRVx11VUMGTKE/Px8hg4dut7nvUgkws8//8zcuXOZMGECa9Z0BdptdV3DhgXTugYODKZ15eXB668H09b44w+4/PKtLm+zwuEgAEaSJEmSJEmSJEmSJEmSVMTgFUmSJEmSJEmSJEmSJEmSJEmSyrnY2Fh69uzJkCFDyMvLi3Y5pSomJoZ69eoxYcIEMjMz6dGjB/uuNTp1weC8q1atYtSoUQAcf/zxADtkOMHO5uyzg/CVnVlsbNGAyQWDP1900UVMmDCBgw46iOuuu4527bZ+wGeVP6FQiDVr1nDTTTfx9ttvc+SRR9KxY0fq1KlDs2bNaNq0aeF+a/+sVq0aX375JZdeeinTp09n9913Z9myZWRkZDBy5Egeeugheq4zunnBsa1bt6ZFixZMmTKFuXPnUq1atR32da1ePZg2Dbp3h2++KZ+BTElJ0Ls3PPwwxPnNOpVjrVrBXnvBDz9Eu5LtLxwOnpc7klAIdtstmA49tPi2SAT++acokKVatU23NWvWLCKRCHvuuWexUJWC94k1a9YAweeBrQkdLLhPXrZsGY8++ii5ubn069ePFi1akJ+fT2xsLO+++y733XcfVatWZfDgwRx33HH8888//Prrr1xyySVceumlNGjQgM6dOxfek+/q3n4bHn98xwxdKZCVBb16QfPmsM8+26ePvLw81qxZQ+/evQs/xxVcd+np6Tz66KNUrlyZp59+ujCUpXr16rz88svss88+vPDCC1x55ZW0aNGiWLu5ubnccMMNvPXWWwDExaWRn38gu9rX5fPzg3AnSZIkSZIkSZIkSZIkSVKRHfN/4UuSJEmSJEmSJEmSJEmSJEmStIupU6cOBx54IPHx8dEupVTFxcXRtWtXPv/8c2rWrMkhhxxCQkJC4faCAZ7HjBnD5MmTadGiBY0aNQLYYDhBJBIp/Llq1aoyOINdW6VKMHAgpKREu5LtIzERzjxz/YGN77//fk499VR+/fVXjjjiCG655ZboFKhSFQ6HGTRoEEOHDuWmm27iscce47LLLqNHjx6FoStr+/vvv4mNjWX+/PlceeWVxMTE8O233/Lbb78xbdo0Bg4cyF9//cVtt93G/Pnzix0bCoWIRCLUqlWLQw45hFWrVvHdd98BsGrVKmbMmMHSpUuBote1HUH16jB2bBBskppafsJNkpKgdm345JNgwPzyUpe0KddeGzyPdmaxsdCjB1SuHO1KSk8oBLVqQYcOcO65ULPmpvf/559/iImJoUqVKsTGxq63ffHixeTn51OlShUSExO3up5HH32UCRMm0LVrVw4//HCg6H3l448/5p9//uH666/nmGOOITY2ljp16tCuXTtuueUW0tPT+fDDD/89L0NXliwJfqc7cuhKgexsOPXUIMBjW/z999+MGzeO3Nxc0tPTWbVqFenp6XzwwQf06dOHd955hyZNmgAUXt/Z2dnMnj2b2rVrU716dSC4B8vPz6dq1aqcffbZALzyyitk/vtgF1yzCQkJHHvssTz55JPMnz+fJ5/sQ2LiNp7EDqhpU9hBc/okSZIkSZIkSZIkSZIkabvxv1VJkiRJkiRJkiRJkiRJkiRJkrSDOOyww0jZiRIu4uPj6dq1Kz///DPz5s2jbt26HHzwwYXbw+EwAAsXLuStt97ir7/+omvXrtSpU2ejbRYMyvv000/TqFEj7rjjju17EuLKK4Ngkp1x8N+0NHjooeLrwuEwe+65J4888ghPPfUUZ599Nvfeey/nn38+6enpUalTpePvv//mueee46STTuLqq6+mVq1aRCIRVq9eXWy/vLw8AHbbbTdq1KjBU089xZw5c3jwwQdp2bIlkUiExo0bc8MNN3DkkUcyc+ZMPvnkE/LXGd28YBD7ww8/nLS0NF588UX++9//0r17d0477TQ++eSTYvvtKEIh6NsXZs2CQw6JfjBTUhL06gU//xwEIUg7ih49gufTzqxCheA+YlcVDoepUKECsbGxGwzZyszMZN68ecTHx9OgQYOtej+IiYlh8eLFPPXUU+Tn53PTTTex2267AUUBGHPnzgWgTZs2hcGHkUiESCTCAQccwO67787o0aNZvHjxtp7qTqFvX8jKinYVpSMchnnz4L77tq2dMWPGcNRRR3H00Ufz4IMPMnbsWH744QcOPvhg6tatSyQS4aCDDgKKPqf98ssvVKpUiTp16rB8+XIguF4Lru8uXbpQtWpVxowZw8KFC9frs0+fPlx44YXsscceHHtsDSKRCtt2EjuY2Fjo1CnaVUiSJEmSJEmSJEmSJElS+RMX7QIkSZIkSZIkSZIkSZIkSZIkSdKWiYuLo2fPngwZMqRw4P8dVUxMDLvvvjvNmzdn4cKFJCUl0bBhQwByc3OJiYkpHBT6jTfeYMSIEbRp04bjjjuO1NTUDbYZDocLB5l+9dVXWbx4MTfffDNPPPEEDz/8MD169Ciz89uVxMbC669Dq1Y7z2DUEIQ1DB8O615uMWslzLRr144GDRoA8Prrr3PMMcfQvXv3siwTgEhk5x+cvyxMnDiRxYsXc9pppwHw1Vdf8fnnnzN79myWLVvGPvvsw/nnn1/4WtWqVSsaNGjA33//TeXKlenYsSMQBKWEw2FiY2Pp2rUrn332Gd9//33hugJLlixhzpw5jB49mry8PCZNmsSkSZNITk7muOOOo23btmX/IJSievVg7Fh4/nm44orgOs3IKLv+K1aESpXg1VcNXNGOKTExCEW48sqyfe6UlQoV4NhjYf/9o11J9MTExFC3bl1yc3NZsmQJEIR7xcTEEBMTw19//cW0adOoWbMmzZo126q2s7Ozuf/++/nnn3/o2bNnYfgFFL1PVaxYkVAoVNh3QegKwKpVq1iyZAkrVqzY6L33ruTtt+GzzyAnJ9qVlJ6MDLjtNjjxRGjSpPi2SCSyRUE/Rx99NOPGjaNOnTrUrFmzMMAHKLyuKlWqBEB+fj5xcXHk5uYSCoVIT08vFkpX0N9+++1HkyZN+PHHH/njjz9o2LDherXk5+cTGxtL7drQokWYr77aCRMgN6JCBejTJ9pVSJIkSZIkSZIkSZIkSVL5s+v8TzJJkiRJkiRJkiRJkiRJkiRJknYCderUoVOnTsTHx0e7lBILhUIkJSVx0kknEQqFqFSpEg0bNmTs2LHMnj2b+Pj4wnCCkSNH8uCDDxIKhTjvvPM44IADNtpuQSDGs88+y/jx4zn99NP54IMPaNKkCaeccgodO3Zk1qxZZXKO6/r7b/jgA7j1Vjj7bOjeHbp0gf/8B044AU4/Ha66KggImDMHwuGolFlijRvDwIGQkhLtSkpHYiKccQZ07ly0LvzvL2XRokUsX768cH3dunW5/vrriUQiPPTQQ+Tm5pZ6PZEI/PwzvPYa9O8PbdpAWloQDhMXBzExwc/ExGD9/vvD5ZfvuNdTaZg4cSIff/wxa9as2ey+BYN+L1q0CIDly5czbtw4evTowfXXX8+YMWMYO3Ys9957LwceeCBfffUV+fn5VK1alUMPPZSEhATS0tL44YcfgGCw8oI299tvPwDmzJlDfHx84XWUm5tLv3796NKlC/fccw+xsbH06dOHTz/9lPT0dIYPH07jxo1L/XEpa6EQ9O0bvAY+8ADsvXfwOrG9goLi44PnQfv28Mor8Ntvhq5ox3b++UGwWVxctCspfcnJ8PTT0a4i+mrVqgXA/PnzgSBoseCedsqUKcyaNYsDDjhgk/fAGzJjxgzuuece9t57b2688cb1tsfExHDccccRiUR47rnngOAevSD05bnnniMrK6vwvn1XtmQJnHsuZGZGu5LSt2YNnHIKFOSfLFq0iFmzZm1R6ApAlSpVOOigg9h9990LQ1cikQirVq0iMzOTtLS0wuCegut69913p1KlSsybN6/YPXVBn7Vr16ZRo0asXLmSv/76a70+C0JhCkKCrrsuhuTk/PX221k1agQtWkS7CkmSJEmSJEmSJEmSJEkqf3bC/24rSZIkSZIkSZIkSZIkSZIkSdLOrX379mRmZvL1119vl5CH7a1ChQr07du3cBDeihUrcvnll3PppZdyww03cM4559CoUSMmTJjANddcw6pVq7j99ts5+eSTiYuLKxxsd23hcJiYmBi+++47Bg8eTGJiIi+88AKxsbE0aNCAjz76iMGDB9OsWTP69+/P/fffv93OLxKBSZNg1CgYMwamT4esrCAMICMD8vI2fFwoBKmpQUhGfj40bRoEBnTuDF27wr9jGZdbV14JL78MM2bs+EEfaWnw0EPF18XExJCRkUGvXr1o0qQJvXr1Yv/99wegevXqVK1alZycnMJgjW2Vnh48ns89BzNnBuEqMTHB+n/HmS4mPz+YsrPhu++C627IkOLXU9++QfBPpUqlUmK58+uvv/LQQw8xbNgw0tPTSU5OJikpiZtuuolzzjmHSpUqFb5WrK0g6Kl69epAMFj9HXfcQatWrRg1ahRNmjRh7ty53H777bz44ov897//5Z577qF58+Ycd9xxjBo1it9//52vvvqK/fbbj3A4XBiOtWDBAoDCayUmJqZwe8WKFTnuuOPo27cvRxxxRFk9TFGRkgIXXBCESEyeDPfdBx9+GIRJpKdvW9sxMUWvnX37wqWXBgEv0s4gFApChPbdd+P3Dzui5GQYNgyqVo12JdHXrVs32rRpw9ChQ2nXrh0nnHAClStXZvz48dx9993ExsZy2mmnERMTQ35+fuF71oYU3CMvXryYp/9NtTnttNNo0aLFBt//jj32WNq1a8dnn31G586dOe200wCYNGkSw4cPB4KQjLXb3hVdc01wL78zCodh7twwXbu+yY8/Xs2yZcuoUaMGrVq1YsCAAbRr126L2ln7+giFQuTk5DBlyhQSExOL3QMB1KtXj8aNGzNy5EhmzZpF8+bNC48tuE7r1q0LwJIlS4qtL2i/YP9IJML++y8gL68KkFo6D0o5lpoK114b7SokSZIkSZIkSZIkSZIkqXwyeEWSJEmSJEmSJEmSJEmSJEmSpB3QUUcdxZo1a/jhhx92qPCVChUq0KdPH6pUqVJs/bnnnsvKlSu58cYb+fjjj4mNjSUjI4PatWtzwQUXcMMNNxTuu6FBnwsG4n344Yf55ZdfOP/88wsHpt53331p0qQJ7du355lnnmHffffdLueWng4vvQT33AOLFgUBGGsPkp6dvenjIxFYvbpo+dtvgwCNIUOCYIELL4RLLoH69bdL+dssNhbefRfatIHlyzccDrIjSEmBkSODgY3X35ZCq1atuPvuu5kwYQInnXQSLVq04I033uC3335j//33J+HfhJy1B6DemsHKZ80KQl9efDH4vWdklOw8NnQ9XXstDBgAp50WBOXst1/J2i6PwuEwgwYN4tVXX6V79+4ccMAB/PPPPwwfPpwrrriCn376iUcffXSTv4fk5GSqVavG008/TfXq1bnpppto0qQJOTk5NGrUiJtvvpnFixfzxRdfMH78eJo3b85BBx3ERRddRL9+/XjggQfo2LEje++9N8uXL2fSpEncdtttJCYmcvrppxf2U1DDs88+u90fl/ImFIJDDoG33oLFi+Gjj2DiRJgwAebMKQqY2lgYS0HISm5u8Jqz337QsWPQ5tFHQ1JS2Z2LVFbq14cHHghet0v6nlCeVKgAxx4Lxx8f7UrKh7S0NO677z4uvvhiLr/8cl577TUikQhTp05l+fLl3H///Rz/74MVGxvLvHnzCIfD7LnnnsTFFf+KcDgcJjY2lhEjRjB48GCOOOIIzjrrLGD9++dIJEK9evUYPnw4N910E2+//Tbjxo0jJSWFI488kpNOOonXX3+dvfbaq2weiHJq1Sp49VXIyYl2JdtPVlYMo0a1plu3NjRu3Igff/yRESNGMHPmTAYNGsSpp5662dCfda+v2NhYsrKySElJKQyjg6IAlYMPPpiRI0cyZswY/vOf/xR+Noz8+wGi/r8feBYvXlzY/po1a/j111+JRCL8+eef/PXXX8yZM4f33nuPnJyTiY29jvz8cp5UuY1iYqB792hXIUmSJEmSJEmSJEmSJEnlUygS2VG/xiJJkiRJkiRJkiRJkiRJkiRJ0q4tEonwySef8M0335T78JVQKERiYiLnnnsu1atX3+h+S5Ys4ZlnniEzM5OEhATOOuss6tWrR0JCwmYH/J0/fz6PP/44o0ePZvbs2Rx55JGcc845HHPMMVSsWBGAjIwMUlJSSvXcfvwRHnwQXn5524IyNichIWj/0EPhmmvgyCOD5fLmxx+DEIRVq6JdydZLTAzz4YcxHHYY5OXlERsbu8GgjjfeeIPzzz+fVWudZOvWrXnppZfYZ599igWtrFixgoSEBJKSkjYa+hGJwHvvwe23w8yZQajE2qE9pS02NriemjSBG2+Ek08OAjF2ZK+//jqnnXYavXr14vHHHyc5ORmA2bNnc8ghh7By5Uo+++wzDj/88PWOLfh9ff/991x55ZV8/vnnHHvssbz//vuFA4QD5Obm8uijj3LNNddwySWXcN999xUOJn7OOefw0ksvUa1aNVq3bk2FChWYNGkSAA888ABnn312GT0SO678fPjpJ/j66+BnenowZWdDcnIQuJKWBs2bBwFP9evv+NettKUiEejQAaZM2b7vD2WhShX4+WeoWjXalZQvkydP5uWXX2bcuHGsWbOGVq1aceGFF9KpUydiY2PJy8sjLi6OffbZhzlz5jB79mwaN268XjtLly7lhBNOYOLEibz11lucdNJJG+1z7XvrNWvWMH/+fP7++286d+7MPffcww033MCdd97JtddeW+z9cG3Z2UFoXFpa8Lq8iVv1HdJjj8F11+0coUebEheXzSef5HH44cHnpMGDB3P++efTuHFjpk+fToUKFbaqvS+++IKTTz6Zww8/nOeff55KlSoBRcErkydPpk+fPqxZs4annnqKo48+mpycnMIAw1tuuYVBgwbx7LPP0rdvXyC4N+/Rowcff/wxaWlprFq1iuzsbNq0aUP37v0YOPAcsrN33huDhAS4/PIg5FOSJEmSJEmSJEmSJEmStD6DVyRJkiRJkiRJkiRJkiRJkiRJ2sGNGzeO8ePHk1dOR+KOi4sjKSmJc889l8qVK2/18QWD8IbDYXJzczc58O/q1asBeOedd7j++uvJzc3l/vvv32TowaJFi5g+fToHH3xwYUDLlli+HC66CEaO3P5BGetKTQ0Gt379dWjWrOz63VJffw2HHw7//jp2CElJ8NprcOyxwSDk06ZNIy0tjYYNGxYGc4TDYUKhEKFQiHvvvZcRI0YwaNAgEhIS2Guvvahdu3Zhe7/99hv33nsvH374IfXr16du3bpceeWVtGnTpli/f/0F55wDkyZFZ1DvlBRo3ToIDtp997LvvzREIhFOPfVU3nnnHaZMmULr1q2LvV7cfffd3HjjjZx44ok88MAD1K9fv1g4ToH09HRuv/127rnnHvbee2/mzp1buK1gcPpnn32WCy+8kP79+3P//fcXDoSfnZ3N22+/zcsvv8zcuXOJRCIcfvjhXHTRRbRq1aqMHxFJO6O//oL994fFiyEcjnY1JZOcDB9+CJ06RbuS8q/g/WVd9evXZ8GCBSxfvpy0tLTC9QXva7fddhv/+9//6NKlCy+88EJh4MXW+Ouvv+jatSvz5s3jk08+4eCDD97g+yZAVhb06wejRgXX5p57QqNG60/16pXPwMBNiUSgQQP4449oV7L9xcRE6N49xBtvFIWjdOnShVGjRvHUU09x7rnnbvB6XFfBscOHD+eMM86gb9++PPvss+sFaGZlZfHwww9zww03cPTRRzNy5MjC9hcsWECHDh1Yvnw5s2fPplatWoXtjh8/nmnTprFmzRr2228/2rdvX/j5skeP4HNZTs52eYiiLikJZs8OPgNKkiRJkiRJkiRJkiRJkta3g/03RUmSJEmSJEmSJEmSJEmSJEmStK6OHTty5plnkpKSskUD4paluLg4mjdvTr9+/UoUulLQBsBll13G4Ycfzs8//7zRfStWrEjFihU555xzmDJlCnvssQe9evXis88+2+gxAwYMoGvXrhx11FE89NBDW1TTBx/A3nvDiBHBgNNlnXmTng6zZsEBB8CgQWXf/+a0bQtffglVquwYg2ynpMB778Hxx0NsbCzZ2dm8+OKLtG/fntmzZxcONL72gONdunRh4sSJ5OXlceihhxaGrkQiEVatWsVtt93GE088QVZWFpmZmYwdO5ZOnTpx1113/bsfvPgiNGkCY8dGJ3QFgn4nTYKmTeHZZ4O6djShUIh//vmH/Px8wv+mEYRCIeLj4wHo1q0bBx10EGPGjGHatGmF29eVmppKly5daNCgAfPmzWPy5MlAMIh4wWDhy5cvB6BWrVpA0etThQoVOP3003n//fcZO3Ysc+bM4amnnjJ0RVKpqV0bJk6EtDTYwEtYuZeUFATGGbqyZTZ2T//777+zevXqYqErELyvrVixgoEDB5KTk8OgQYM2G7ry5ptv8uuvvxYLb8zJyeG6667ju+++Y8CAAbRs2bKw/Q1JSoLBg4NwkmXLgt9xnz5QsyZMmxbcpx5ySHCv1awZnHgiDBgAzzwDX3wBCxaU3yChsWODoMVdQTgc4v33YcmSonWnn346KSkpvPfeeyxcuBAI7nM3JebfG//8/HwAqlSpAlAsdAUgKSmJ/v3707ZtWz755BO6devGfffdxwMPPMDxxx/PihUruOuuu6hVqxaRSKSw3Q4dOnDFFVdw3XXXcdxxxxX7fPnkk5CYuE0PQ7mVkgK33WboiiRJkiRJkiRJkiRJkiRtyg7w1RVJkiRJkiRJkiRJkiRJkiRJkrQ5e+yxB5dddhktWrQoF+ErcXFxpKSkcMYZZ9CtWzcSEhJK3FZMTAyLFy/miSeeYNKkSYXBClA0qO+6gwDn5+dTr149zjvvPADefffdjbb/3//+l2uvvZa0tDRuuOEGmjZtyujRoze47/LlcOqpcMopwXx2dolPa5tFIkHoy913Q8uWMHNm9GrZkBYtYOrUYKD4pKRoV7NhCQlQuTJ89hkceWTR+vj4eFq3bg3ANddcw5QpU4Bg0PHc3FwAfv31VwBmrvPAh0Ih/vzzT4YOHUqHDh34+OOPmTp1Kq+88go9evTgjjvu4Mor7+XII8NcfDGsXg3/Nhk1eXlBAEv//sGA+H/8Ed16tlZeXh5169YlNTWVBQsWFK4vGKS7cePGdO7cmWXLljFlyhSyN/HE7dy5M7179wbg1ltvZf78+cTExPDPP//w8ssv87///Y+GDRtywgknbPD4SCRSGMoiSaVtr71g3LgdL3ylIJyja9doV7JzSElJ2eD6ypUrs2TJEmbOnEnz5s032UZeXh4XXXQR3bp145JLLuHuu+/m6quvpmPHjrz44ov06NGDAQMGkLQVN3HJydC8OZx0ElxzTRDoNmYM/PlnEOjxyitw1llQtSpMngy33BKECFasGNw3nnwyXHstPPdcEHqycGF0A+HuvTd6wXjREArBs89GCkN22rZtS9OmTZk+ffomgy835MsvvwTg4IMP3uD2cDhMhQoVePfdd+nbty9ff/01N910E1dffTXp6ekMHDiQXr16/VvXlr3Y1agRvM4kJ29VqeVeTAw0ahTcp0uSJEmSJEmSJEmSJEmSNi7636SSJEmSJEmSJEmSJEmSJEmSJEmlIiEhgeOPP57mzZvz5ptvkp2dTV5eXpnXER8fz3777UeXLl22KXBlbTVq1OD7779n6tSpNG7cmEgkGBT4hx9+oGXLloRCIcLhcGHQQmxsLAAdOnQgLS2NGTNmkJWVtd7g0ZFIhL333ptBgwbxxx9/MHr0aJ544gnOOOMMHn/8cXr06FHY19ixwUDSmZnRDVxZV0YGzJoVDFw9cCBcfXX5GYy9YUOYMweuugqGDQuCYsqL5OQgbGXwYKhevfi2mJgYzjnnHJYsWcJNN93EihUrOP/88zn11FNJSEhg7ty5PProo0AQegQUu/4WL15MJBKhdevWtGzZEoCOHTuy55578s03yTz00EXExoaIwtNzkzIyYNIk2HdfGDECDj882hVtmdjYWKpWrUpmZiYLFy4EigbpjkQixMbG0qZNGypXrsz333/PkiVLqFu37kbbu+yyy/jpp58YPnw47du3Lxy8fsqUKVSsWJGHH36Yxo0bb/DYLR0cXJJKar/9YMoUaN8eli2DfzPoyq3kZHj1VejWLdqV7BqqVKlClSpVNrtfOBzm/vvv59VXX+XNN99k1apVVKlShSZNmvDggw/Sr1+/wvvp0pCSEgQF/ntbVMzq1fDzzzB3bjB9+SUMGRLMZ2YG95ONGhVNBcs1a26/e968PPj00+gGv5S1rCx48UW4/vrgQa1fvz777bcf06dPZ/78+Rx++OGbvc8puB/++++/AUhLSyu2vkDBfJ06dXj22We54YYbmDt3Lk2aNKFBgwYlPocePYLPHKNGQU5OiZspVypUgNdeg1J8OkqSJEmSJEmSJEmSJEnSTikUiexK/+1PkiRJkiRJkiRJkiRJkiRJkqRdQ05ODpMnT2bKlCnk5eWRs51Hni0YmLlBgwZ06tSJ+vXrb9f+IAi3uOSSS8jLy+P555+ncuXKQDCwbzgcJi4ujs8//5wjjzyS/fbbj6+++ooKFSqs105BsEqBCRMm0LNnT5o0acKHH35IUlISI0bAGWcEgz+XZ8nJcP758OCD5Sd8pcD48XDqqbBiRXQDWBISICkJnn8eunff/P4ff/wxvXv3Jj09nb322ovGjRvz3XffMX/+fHr06MHTTz9dbIDzZcuWEYlEOPnkk8nKyuL999+nRo0a/7YF3brlkpsbv71Or9QkJ8Mrr8AJJ0S7ki3zyiuvcM4559C7d2/uueceqlatClAspKkgSGn06NHUq1dvs23ec889fPnll8yZM4e4uDiOPfZYzj//fBo1arS9T0eSNuuPP6BTJ/jnn/J5fxIfD4mJQZDXYYdFuxptztKlS1myZAlVq1YtvG8pD1auLB7KsvaUk7N+KEvBVL36tt0Lf/99EG60enXpncuOID4+eD2JiwuWBw4cyMCBA7njjjsYMGAAcQUbNmH16tWceeaZTJo0iXfeeYf27dtv56qLW7w4uC5WrSrTbreLlBS49dYgWFOSJEmSJEmSJEmSJEmStGkGr0iSJEmSJEmSJEmSJEmSJEmStBMLh8PMnTuXCRMm8NdffxWGkpSWhIQEQqEQbdu25YADDiAtLa3U2t6clStXcvPNNzN48GB69OjB//3f/3HQQQcV26djx458+eWX3HnnnVx77bWEw2FiYmKAokCGRYsWsdtuuxU77rzzzuP555/no48+YvHio7ngguiGhWyN5GQ4+WQYOhT+PdVyIzMTrroKXngB1qyBUrwUt0hKChxxBAweHAzIvaVWrlzJoEGD+PLLL/nuu++oUqUKBx98MM888wzVq1cnFAoxadIkhg0bxqeffkpmZiZ169blm2++4ZJLLuG8887jt99acvrp5XNw/I1JSoIhQ4LAnPJuwYIFdOjQgcTERIYOHcpBBx1ULFQpJyeHVq1aMXv2bP7555/CQeUXLFjAW2+9RadOnWjVqhV5eXnExsYWHpeXl8eyZcvWe42QpPJgzRq48UZ48snydZ+SkgKHHAIvvgi1akW7Gm2tdUMJy6vly4MAlg0Fs4TDGw9lqVZt820PGQKXXQbp6VtXU69ewT14gS19GLt2hUsugQMOgEqVYMkSGDMG/vc/mDmz+L4NGsCvv266veOOgw8+2IrC/1WxIkyYAM2aBZ+ZHnvsMS677DJuuOEGbr/99i26Nn777TcaN25MSkoK//zzD/HxZR84+PbbcPbZO9Z997oSEmC//WDqVPg341SSJEmSJEmSJEmSJEmStAlx0S5AkiRJkiRJkiRJkiRJkiRJkiRtPzExMTRp0oQmTZqwbNkypkyZwk8//cTq1auJj48nPz+fvLy8LWorFAoRHx9PJBIBoFatWhx00EHss88+xEZhNNi0tDTuuOMO4uPjefzxx5k+fTrHH388HTp0YOHChXzwwQd8+eWXNGrUiAsuuACgMHSl4HymTp3K5ZdfTr9+/ejcuTN169Zl8eLF5OTkkJyczLhxNXjwwfI1mPnmZGbCW29BYiI8/fSWD/hcFpKTg8Hhzz8f7r4b3nsvqG97Pr4VKgQ/O3WC666Dww7b+jbS0tK47777WLRoUeE1VLlyZeLigq/mzJs3jwEDBjBx4kSOP/54DjvsMPbdd19ef/11Hn/8cUaOzGDBgifJz69QWqdVJrKyoE+fYADwY46JdjWbVqdOHTp27MjLL7/MqFGjaNu2LbGxsYTDYfLy8khISKBixYpUrFiRv//+uzB45f3336d///507NiRMWPGEAqFig0oHhsba+iKpHIrMRHuvx9OOw169oTFi6MbNBAfH9T0xBNw5pnl6x5EW25HCF0BqFIFDjwwmNa1dGnxIJaPPoJHHgnmY2KKQljWDWepUiU4fuLErQ9dKan//Q+uv774ujp14IwzoHv3YProo7KpJRyGr74Ks88++cTExBTeL61atapwn6ysLJ555hmWLl3KbbfdVizYEoL75k6dOnHUUUcV3iuXte7d4aef4Pbbd8zwlbi44Br49FNDVyRJkiRJkiRJkiRJkiRpS4UiBd92kiRJkiRJkiRJkiRJkiRJkiRJu4ycnBz++ecfFi5cyG+//cbChQtJT08nPz8fCAJKwuFwYdhK9erV2WOPPahbty61a9emcuXK5WpQ5nHjxnHFFVcwY8aMwnMAaNSoEc888wydOnUiEomsV/PYsWPp0qULcXFxtG3blmbNmjF//nw++eQTmja9jHnz7mfNmph1u9shJCfDpZfCXXdFu5KNW7oUnn8eHnggGNy6NAe4rlgxGFj7//4vmOrVK722CxRcU4888ghXXnklxx57LPfffz+NGjUq3Oe//32PQYOOAFJKv4AykpwMo0bBoYdGuxKIRDY+kP+4ceM47bTTyM/PZ+TIkRy41kjs3333HZ06dWL//fdnzJgx5OXlERcXx4IFC2jfvj39+vXj6quvLqOzkKTSt2YN3HgjPPUUZGfDWrdDZSIlBdq1gxdegFq1yrZvaUtFIrBkSfFQlrWnChWCAJYff4S1ska2WK9eMHRo0fLmPi4dfDBMmlS0fPPNMHkydOkCV10VrFu6NKhp+fJguUED+PXXYP7DD4PglnXNnAkrVmx9/QB9+0Z47rmg8Ouuu4777ruPIUOGcPbZZxfuUxC0smzZMipXrlyyjsrAgAFB6GNGRrQr2XKxsVCjBkybFoSvSJIkSZIkSZIkSZIkSZK2jMErkiRJkiRJkiRJkiRJkiRJkiSpUCQSIRwOEw6HiYuLK1fhKlvio48+4rvvviMcDlO9enW6du1KvS1I3Ljyyit56KGHqFatGvn5+Rx88Cl88cVjrFkTVwZVbz/JyTBsGPToEe1KNi0chk8/heeeCwab/ucfSEqCnJxgIPnNSUiAxETIyoKqVaFtWzjnHDjpJIiP3/7133DDDdx1113ccMMN3HLLLcTHx5Ofn8+aNTE0bBjh7793zPCetdWoAfPmBYE2ZS0SCQaf/ugjuOaaYFD0jbntttu49dZbad++Pbfeeit77703s2bN4q677uKbb77hySef5Mwzzyy74iWpjM2YAffeC2+8EQSQZWZuv74SEoI+Dj4Yrr0Wjj5680ETUnkVicCiRTBrFhx5ZMnCi7Y2eOXOO+G664L5sWOhc+eibT/9BI0bB/P9+8NDDwXzawevDB0KffpsfZ2b0rQpjBu3hHHjxnH++ecTHx/PDz/8QPXq1QuD6y6//HIikQiDBg0iLS2tdAsoRZEIXH11EEi1PV8LS0t8POy2G0yYEPyeJUmSJEmSJEmSJEmSJElbbsf+9o8kSZIkSZIkSZIkSZIkSZIkSSpVoVCI2NhYYmNjo11KiRxzzDEcc8wxxdaFw2FiYmJYvnw5lStXBoKAmZiYmMLBg++9917S09NZtWoVzz8/hKOOSiIvLwonUMoyM+G886BTpyA4o7yKiQkGaz/66GA5IwO++y4I2xg3LpjPyoLsbMjNDQYlLghbado0OL+2baF1a/j3V1wmIpEIoVCICv8mgaSlpRH/b9JLKBTi6qth5codP3QFYPVquPTS4oOJb0+RCEydCm++GUzx8dCzJ+TlbTp4pX///ixZsoTHHnuMI488kgYNGrBs2TLC4TBXXnmloSuSdnrNm8MLL8AjjwTha/feCytXQnp66fWRmhoESlxwAVxyCey5Z+m1LUVLKAQ1awb3nImJwf3o9lalStH8uv2t/Zw97LCi4JW1desGy5YFYYt//QWffw533QVz55a8pp9+yqJ3795MmDCB6tWrM2TIEKpXr04kEiEuLvha+sMPP1zyDspQKAT33w/VqsEdd5Tv8JWEBKhfH778MrgOJUmSJEmSJEmSJEmSJElbJxSJRCLRLkKSJEmSJEmSJEmSJEmSJEmSJKk0FQRiFMjPz+fuu++mZcuWdO3adYP7jBw5khNOOIErrpjJM880LZPBlstCQgL85z8wcmS0K9l5zZgxgxNOOIFIJMLw4cM56KCDGD8+CJLJyop2daUnORlGjIAjj9w+7YfDMGUKvPFGMMXHw/77Q0oKLFkSDJadlRWEryQlBfVUqwaHHAJt2kCrVsG+AJ999hnjx4/np59+Yv/99+eMM85g99133z6FS1I5FonAF1/As8/CpEnw55/B62du7pa9R8XHB6+5a9ZAWloQcnbWWUEY1qaCsKQd1axZcNBBQejc1urVq3hI3VofNTbo8suLAlWysuDYY2HyZOjSJQieK8jC/P57aNkymG/QAH79deNtpqcH9/6TJm19/YFc9tuvNUcccQRnn302bdq0We9z047otdfg/POD17Lc3GhXU1xycvA7GzKkbEMkJUmSJEmSJEmSJEmSJGlnYvCKJEmSJEmSJEmSJEmSJEmSJEna6S1fvpwBAwbw0ksv8fDDD3P22WeTnJwMQGZmJsnJyYwcOZJu3fqRkPAzOTnxUa64dCUnw7Bh0KNHtCvZeT322GNcccUVdOrUiTPOOI8bbzyFf/6JjXZZpa5GDZg3DypWLJ32wmGYOBFefx1efTUICEhIgOXLISYG4uKCgc839Q2oxMTgmMxMqF0bDjwQjjgCTj0VqlYtnTolaWeRlQXTp8O0aTBuHHz7LWRkQHZ2EEYQFxe8piYmQpMm0KkTtG0bBK5Uqxbt6qXt75tv4PDDYeXKrT92a4NXKlWCGTOgfv1N7zdnTvB8hGDfd9+Ft96CH38Mnr/t2sHVVxcF0P34IzRrtvX1ByKEw6HN1r4j+vvv4Hc0YQLlImQzISEItho6FE48MdrVSJIkSZIkSZIkSZIkSdKOzeAVSZIkSZIkSZIkSZIkSZIkSZK0S5gwYQJXXHEFf/zxB7169aJnz560bdsWgNzcXA45pB3Tpj1ETMzBhMM7X2BGWhrMnRsEZ2j7ePfddznvvPNYvvx2wuFzgORol1TqEhODQJO1BxXfWvn58OWX8MYb8OabQcBKRgbk5QWBAKXxbafk5CDU5cQT4aqrgtAASZKkzZkyBY4+umyCVwAaNIAnnoAuXYJ7IoCFC4PwlCOPLKrp4IM33c4FF8DTTxct7703zJ+/VeUX1pyTE4Qw7YwikSDs76KLYM2aIHAqGpKT4T//geeeM9RKkiRJkiRJkiRJkiRJkkqDwSuSJEmSJEmSJEmSJEmSJEmSJGmXsWjRIvr378+rr75K48aN2WOPPahduzbffPMN33/fmJiYYYTDO19YBkBCQhCY8cIL0a5k5/bDD8tp1SqV/Pz4aJey3SQmwsyZsNdeW35MXh6MGxcErbz9NlSuDElJMGsWxMZCZub2qTUmJqi3fn249trgOZCUtH36kiRJO77vvoNOnWDVqq0/tiTBKwWqVAnCUlasgF9+CUJU+vYNtj3zDFx44aaPb9YMfvihaLldO5g0acv7LxATE4Tk7ez+/hvOOw9Gjw7C+nJyyqbfihWDe9NnngkCAiVJkiRJkiRJkiRJkiRJpSMm2gVIkiRJkiRJkiRJkiRJkiRJkiSVld12242XX36Zzz//nL322ovZs2czcuRI5syZQ9Wq9+60oSsQDCb8xhvBYM7afl59tQpxcTtv6AoEg3E/8sjm98vLg08/DQYKr1MHrrkGatSAtm3h999hxgzIzt5+oSsQDKSdmQmzZ8OllwYBLJ9+uv36kyRJO7bERIhEyr7f5cvh66/h559hjz3g9NOLtr31VtF869YQv4Fbzfbtiy//9VfJ6oiLK9lxO5pateD99+HHH4N7xIoVITV1+/QVHx9cV4ceCq+8EvxuDF2RJEmSJEmSJEmSJEmSpNIVikSi8d//JEmSJEmSJEmSJEmSJEmSJEmSom/mzJmkpqbyww/Qs2cDsrKiXdH2lZwMt98O/ftHu5KdU24u7LbbrhFuk5oKixZBUlLx9bm58PnnQcjPiBGw117Qo0cwzZoFZ58NGRlB4Eq0JCfDySfDY49BpUrRq0OSJJU/CxZA48aU6HNBr14wdGjRcigU/LzlFrj11mB+6FDo06don1degT/+gK++glWroEULuPZaqF492D56NBx5ZNH+Q4YEyy+/DBMmwJo1QaDH1VdDSkqwz1dfwYEHbn39ENwbrVxZsmN3ZNnZ8OabcNddMG8exMZCenrJ26tQIZjCYTj3XLjsMth779KrV5IkSZIkSZIkSZIkSZJUXFy0C5AkSZIkSZIkSZIkSZIkSZIkSYqWZs2aAXDbbZCTE+ViykBmJtx3H1xxRdFA0Co9774L+fnRrqLsvPEGnHNO8Nz57LNgsOr33gsGK+/RA26+GRo0CIJoLroIRo4MrsFoy8wMav/oo2DQ8v/8J9oVSZKk8qJu3bLtr3ZtOP30DW/7+usNb6tXLwhn2ZB//oHevUteT6NGJT92R1ahApx5ZjDNnQtTpsCkSfDll/DTTxAXBzExwb1+wRQTE0yxscGUlRUE5rRtC507Q5s2QQDOukGFkiRJkiRJkiRJkiRJkqTSZ/CKJEmSJEmSJEmSJEmSJEmSJEnapa1eDa++uusEZqxaBaNHw5FHRruSnc/ddwfX064gPR1uuim4lkaOhH33hZ49YeBA2H33ov0mTIBu3SAjA7Kzo1fvutasCaaTToJTT4VnngkG1JYkSbu2UCi4r5k2rWz6e+21ILyjcWOoWjW4Z5o5M/h88uyzkJtbfP+77oJ584LguD32gN12C/aZPx8++AAeeACWLClZLaEQdOq0zae0w2vUKJjOOitYzs8PwlimTw8+S61ZE4SsxMdDYmIQrLLnnrD//lCpUnRrlyRJkiRJkiRJkiRJkqRdVSgSiUSiXYQkSZIkSZIkSZIkSZIkSZIkSVK0PPEEXHNNMMjxruKoo2DUqGhXsXOZPRtatw4GYd5VxMVB//5w+eVQt+762z/+GE4+GTIzy762rZGcDB06wIgRUKFCtKuRJEnR1r8/PPww7GrfwK5UKQh7OeWUaFciSZIkSZIkSZIkSZIkSdLWiYl2AZIkSZIkSZIkSZIkSZIkSZIkSdE0dOiuFboCMGYMZGeXbpuRSITINo5OnZeXx5o1a8jMzCQrK4ucnJwNthkOh8nNzSUrK4vVq1ezatUqsrfwhHJzc1m5ciWLFi1i0aJFLF26lMxSSAb5/PNtbmKHExMDu+224dCVt96C7t3Lf+gKBDWOGweHHbZj1CtJkravgw+G1NRoV1H28vKgTZtoVyFJkiRJkiRJkiRJkiRJ0tYzeEWSJEmSJEmSJEmSJEmSJEmSJO2yIhGYOTPaVZS9pCSYMWPb2/ntt984++yzqVWrFomJiey5555cddVVrFixYqvaCYfDjB8/nu7du1O/fn0qVapEvXr16Ny5M0OHDi22byQS4cEHH+Tss89m//33Jy0tjcqVK3P77bdvtp+///6bG264gbZt27L77rtTt25dWrZsyemnn86SJUu2quZ1jRsHWVnb1MQOJycnCPFZ14cfwtln71iPR1YWfPstHHtscF6SJGnX1aYNhMPRrqLsRSKw117RrkKSJEmSJEmSJEmSJEmSpK1n8IokSZIkSZIkSZIkSZIkSZIkSdpl/fLLprf36hUMQFwwbYnmzeHBB+HLLyEjo+jYjfW1++7wzDMwbRr8/XcQ+pCRAT/9BM8/H7S3IdWqwX33wZw5QWjE0qUwahR07br5GvPygv62xezZs2ndujXDhw+nU6dODBgwgIYNG/Lggw/Svn17Vq5cuUXtRCIR7rnnHjp16sT06dM55ZRTuO222+jduzepqalMmDCh2P75+fkMGjSIDz74gNzcXJo3b05cXByJiYmb7GfWrFm0bt2axx9/nBYtWjBo0CDuvPNOTjjhBH799dctrndjpkzZ9PayuJZatYI77ghCYH77DTIzIT0dvvsO/vtfSEnZ8HFduwZhKYsXQ3Y2/PknvPwyNGu2+RrXvY7Gj4eePXes0JUCa9bA1Klw8smQnx/taiRJUrTsvfeW36/tTJo3h1Ao2lVIkiRJkiRJkiRJkiRJkrT14qJdgCRJkiRJkiRJkiRJkiRJkiRJUrRMmwaxsaXb5uGHwxVXbPn+e+0F559ffF18PDRuHEynnw6HHQaTJxdtr18/CNdo0KBoXWIiHHVUMN18M9x++8b7zMwMAjIuvHDL61xbOBzm//7v/1i1ahVPPvkk5513XuG2/v378/DDD3PjjTfy2GOPbbatESNGcMMNN9CzZ09ee+21ze4fFxfHBx98wH777UdaWhrDhg2jT58+hMPhjR6TlZVFz549yc7OZuzYsRxwwAFbdqJbKCsLFiwo1SaBrb+WLrwQLrpo/fUtWwbTKadAu3awalXRtv/9D66/vvj+derAGWdA9+7B9NFHG+9z6VJYuRLS0mDRIjjuuOD62lFlZcHnnwePy803R7saSZIUDaEQnHYaDBu264SxpabCxRdHuwpJkiRJkiRJkiRJkiRJkkomJtoFSJIkSZIkSZIkSZIkSZIkSZIkRcukSZCeXrptrlgRBFUMGgRPPrn5/dPT4ZVXgvCVY4+F//wHbrsNcnOD7YmJ0K9f8WMGDy4KXZk8GU48MQjPKBgYeuBAOOSQTfe7dpDL1po7dy5jxoyhYcOGxUJXAG699VYqVKjAyy+/TE5OzibbycvL45prrqFatWq8+OKLQBDqsqkQFYBDDz2UtLQ0wuHwZvsAGD58OD/++CM33ngjBxxwADk5OWRnZ5OXl7fZY7fE999DcnKpNFXM1l5LEAShPPQQnHACdO0Kr79etK1ZM7j88qLlgw8uHrpy881BcM/99wfLiYnw4otQpcrG+0tKgm+/Deb79IE1a7aszvIsMxPuvBNmzox2JZIkKVquvBISEqJdRdk69dRoVyBJkiRJkqTtIScHvvkGnn02+HvgFVcEf5s+91y49NLg74UPPACffx78fVKSJEmSJEmSdkRx0S5AkiRJkiRJkiRJkiRJkiRJkiQpWsaPh0ikdNscNiyYAHr1gosv3vT+06bBmWcWX/fpp9CyZRCeAVCpUtG2/faDI48M5sNh6NED/vwTRoyAvfYKBsmJiYH+/YNgmY35/XfIzoYKFbbu/AC++OILAI466qj1tlWqVIn27dszZswYJk+eTMeOHTfazvfff8/PP//M6aefTigUYuTIkXz77bfExMSw//77c8QRR5CYmLjR42NiYoiJiQEgspFfZCQS4bXXXiMuLo6uXbsyY8YM3nvvPRYvXkzdunXp0qULTZo0IWEbRtaeNq0oKKc0be219MorMGBA8TChjz6CJk2C6wmCsJUCBdcXwNixcPvtwfxnn8Hxx0PjxlCtWtD3Qw9tuM81a+Drr2Hx4qCNLcjB2SGsWQOnnALTp0Oc38CSJGmX06wZNG0aDEi5s4uPh969g0A9SZIkSZIk7fjmzQtCVMaPD/5e/NtvkJgI+fmQmbnhYxISgn2ysqBqVWjTBjp1gnbt4NBDIRQq23OQJEmSJEmSpK3lf/uXJEmSJEmSJEmSJEmSJEmSJEm7rHnzol3B+lJSgsFrDj20aN0nnxTNH3540fxvvwWhKwUmTAiCVwAOO2zT/SQmwi+/wD77bH2Nc+bMIRQK0ahRo/W2Faz//PPPmTNnziaDV77++msAUlNTad++PV9//TXx8fFEIhFyc3Np0qQJb7/9Nk2bNt36Iv8ViUSYPn06kUiE9957j+uuu47k5GTi4uLIzMzk2muv5eqrr+bOO+8kNja2RH38/nswCFG0jR+//rpIBObMKQpeWTuUpUqVovmMjOLHrb3fYYdtPHglJwd+/BEGDVq/jR1ZJBI8v+66C266KdrVSJKkaLj2WjjvPFi9OtqVbF+xsXD55dGuQpIkSZIkSdsiPx8++ADuvjsIE46JKR6ykpu76eNzcoIJ4J9/4MMP4bPPgkCWtDS4+uogvLdy5e11BpIkSZIkSZK0bWKiXYAkSZIkSZIkSZIkSZIkSZIkSVK0ZGdHu4IiDz4YhD2kpwdBK9Wrw+LF8N//whNPFO23115F83//XbyNtZerVw8GwdmYUKj4YDtbY+XKlYRCIdI20kGlSpUAWLFixSbbWbJkCQDPPfccq1atYuzYsWRkZDBv3jzOP/98fvrpJ44//nhyNzcS0GYsXbqUcDjMddddx8CBA1m4cCHLly/nk08+oWHDhtx333089dRTJW6/PAeOVK0KRxxRtPzee0Xzs2YVzR92GHTuHATynHhiUVALwB57bLqPUaNgzZpSKLacyciA//0PZs6MdiWSJCkaTjwxGKByZ9e6NTRsGO0qJEmSJEmSVBL//AODBkGtWnDWWTBxYvB3u5L+HXhtOTnB367//BNuvBFq1w76+PbbbW9bkiRJkiRJkkrbLvDf/SRJkiRJkiRJkiRJkiRJkiRJkjZsG/M8ykSFChAbW7ScklI0n5NTfN91l1NTN95uJALz5gXTzz8H09y5wZSXt+maQqEQkUiESCSy0e1bIzY2ltdff5327dsTGxtLvXr1ePrppznwwAP59ddfeeONNzZZS3A+G65lbT179uSmm26iYsWKAHTu3Jlnn30WgPvvv3+zx//0E4wYEUzvvhtM77xTfoM5KlUKaq1aNVj+6CN45ZWi7UOGwO+/B/NJSfDFF5CVFZzT2tdcYuKm+/n77/WvvZ3FmjVw3nnRrkKSJEVDQgJcfjkkJ0e7ku2nQgW46aZoVyFJkiRJkqStlZ0NAwbAHnvAnXfCkiWwevX26y8zM/i72fDh0L49dOhQ9HdGSZIkSZIkSSoP4qJdgCRJkiRJkiRJkiRJkiRJkiRJUrTk50e7giIPPwxvvgmVK0PbtnDVVVCjBtx4I+y2G1xwQbBfRkbRMRUqFG9j3eX09I33l54Ol10WBG6EQsEEwc9Jk6B69Y0fm5aWBsDKlSs3uH3FihUAVKlSZeONrLW9Tp06NG/evNi2SCTC8ccfz9SpU/nmm28444wzNtnWxoRCIapWrcqSJUvo2rXrets7dOhAfHw8f/zxB6tXry4MZdmQ6dPhpZeKP1YQhNaUN3XrBkErBQ/r6NFw8slB4E6BVaugY0d44gno0gViYoL1CxfCjz/CkUcGy8uXb7qv/PwIsHVhOzuKSAS++y4I3WnSJNrVSJKksnbDDfDCC/Drr9GupPTFxQXhMnffDbVrQ6tW0a5IkiRJkiRJW+Lrr6FnT1i0KAhDKUv5+UEIy+TJsO++cP/9wd+xQzvnnwolSZIkSZIk7UBiol2AJEmSJEmSJEmSJEmSJEmSJElStMTGRruCIr/+ChMmwAcfwMCBQfBKgT59gkGRAebPL1pfq1bxNmrXLppfsgQ2kosCQKVK8PbbQXvz5gXhIT//DHPnbjp0BWCfffYhEonw008/bXD73LlzCYVCNG7ceJPtNG3aFGCDYSehUIhKlSoBkJ2dvemCCIJaNiQUCrHvvvsCkJSUtMHtqampAOTk5Gyyj1NOgffegxEjgundd4PpuOM2W16Z2m+/IDynIHTltdfg2GMhK2v9fX/7Dbp2DX7nBxwAjRpB/frB+gLTp2+ux517JKW8vCAYSZIk7XoqVIA33gjCCnc2KSkwZw6cdloQwnfBBcFgnZIkSZIkSSqfsrNhwADo2DH423JmZvRqycuDjIzgb9odOsDvv0evFkmSJEmSJEkCg1ckSZIkSZIkSZIkSZIkSZIkSdIurCDMJJo2NohzOFw0HxcXBKUAfP550fr69WH33YuWO3Ysmv/ii033G4lAYuLW1VrgsMMOA2DUqFHrbVu5ciUTJ04kNTWVgw46aJPtHHTQQaSkpPDLL7+QkZGx3vZvv/0WgEaNGm20jZiY4OsxodDGwz+OOeYYwuEwX3311Xrb5s+fz/Lly6latSrVqlXbZL0bk5JSosO2i86dYfz4ouvivvuCwbQ3kynD8uXw9ddB+M4ee8Dppxdte+ut7VXtjiEvD4YNCwaPkiRJu562beGSSyA5OdqVlJ7kZBgyJAhyvOgimD0bUlNh332D+8fN3TtKkiRJkiSpbP3wAzRtCk88AVlZ0a6mSEYGTJkS/LvSsGHRrkaSJEmSJEnSrszgFUmSJEmSJEmSJEmSJEmSJEmStMsqafDILbcEwSWRSDBg8dp23x1OOCGYWrcuWp+cXLT+0EOL1o8ZEwRbXHwxHHMMdOkCN90EDzxQtM+8ebBkSTD/ww9F4SsxMfDGG0Gb118P55wTrA+H4eGHN30O4XDJA0MaNmzIUUcdxfz583nsscfWajPMzTffzJo1a+jVqxcJayXbzJgxgx9++KFYO0lJSVx00UVkZmZy7bXXkpOTQzgcJi8vj8mTJzNs2DBSU1M5+eSTix2Xn59Pbm4uOTk55ObmEgqFCpezs7PJzc0ttn/v3r2pVq0ajz32GN988w1ZWVlkZ2ezZMkSLrvsssJ9SqpmzZKH+JTmtXTiifDxx1C5crD8yivw7rvBPgVTmzbF+3jlFbj7bujRA/7zH7j6apg8uWhg8dGjYQP5OrucUAiGD492FZIkKVpuvx122y3aVZSOhAQ46ig46aSidZUrB58/JkwIPp80awbvvRfco0qSJEmSJCm6Jk2Cdu3gl18gMzPa1awvLy8IYPm//4NBg6JdjSRJkiRJkqRdVSgS8b+8SZIkSZIkSZIkSZIkSZIkSZKkXdOhh8LEiRvf3qsXDB1atBwKBT9vuQVuvTWYHzoU+vTZ+DEbMmYMHHZYMP/tt9Cq1cb3Xb0aunULjimwxx4wblwQzLEht94KAwduuob4+GBgnri4Te+3MfPnz6ddu3YsWrSIbt260aRJEyZPnsz48eNp1qwZX375JWlpaYX7x8TEAEE4y9oyMzM54ogjmDp1Ki1atOCQQw7h77//ZuTIkSQkJPDoo49y7rnnFjvm0Ucf5YsvviASifDrr78yffp0GjZsSNOmTQFo3rw5t99+e7FjRowYQe/evcnIyOA///kPaWlpTJgwgYULF3LwwQczatQoEkuYxDN6NHTvDqtWbXyfsriWhgyBzeXH/Por7Lln0fIXX0Dnzhve9+uv4dhjYfHiTbe5q2jYEObMKfrdSZKkXcvXX0PHjpCVFe1Ktk2VKsE9TfXqG9/nk0+gf3+oWxcefBD226/s6pN2VZEILFwYvNZMnQrz5wef2TMzg21JScFUpw4cdFAQqtmwYRDIKkmSJEnaeX36KZx4YvkMXNmQ5GS48EK4/37/piZJkiRJkiSpbJXwqzGSJEmSJEmSJEmSJEmSJEmSJEk7vs6dYfJkWCcLpEw9/DAcfzy0bAk1agSD0aSnw88/w+efw2OPwR9/FD/m11+DQVavvz44dvfdg8F2vvkmaG/kyM3327BhyUNXAPbaay+mTZvGLbfcwscff8wnn3xC3bp1ufrqq/nvf/9Lampqsf0TEhKIjY1dr53k5GTGjRvH3XffzZtvvsnLL79MSkoKJ5xwAldeeSXt2rVb75iZM2fy2WefEQqFCIVCVK5cmSVLljB27FhCodB64S4AJ5xwAmPGjOG+++5j0qRJZGRksNdee3HppZdy5ZVXEtqGkX9at95xB+B+7bVgoN7GjaFqVcjIgJkz4dVX4dlnITc32hWWH3/+GTwX69ePdiWSJCka2raF55+Hc8/dce/9UlOD0MBNha4AHH00TJ8OTz0Fhx8OPXsGwY6bO25DcnNziUQiLFq0iHr16pWscGknFIkEgaqjRsHYsTBjBuTkQEJC8G8CG/t3ilAoeC6Hw5CfD/vsA+3bB4Gcxx0XHC9JkiRJ2jmMG7djha5AUOvTTwefT++6K9rVSJIkSZIkSdqVhCKRSCTaRUiSJEmSJEmSJEmSJEmSJEmSJEXDiBFwzjmwalW0Kyl7ffvCc89Fu4qdR82asGhRtKvQ9lSpEgwdCiedFO1KJElSND31FFx55Y4XvpKcHAQ8HHro1h23dCncemsQ2PfQQ3D66UHww5Z48cUXGTZsGHPmzCExMZFWrVrxv//9j4YNG25t+dJOY+VKGDYM7r0XVqwIBqTd1jDYgjCWmBi46CK45JIgoFWSJEmStOOaNg06dYKMjGhXUjLJyXDLLXDNNdGuRJIkSZIkSdKuIibaBUiSJEmSJEmSJEmSJEmSJEmSJEVLmzaQmxvtKspeSsrWD7isTWvTJtoV7Bh69YJIpGjanE6diu+/sWnIkKJjWrWCO+6AcePgt9+CgYzT0+G77+C//w2u/5JIT4cpU0p2rCRJ2nlcdBHcfTckJUW7ki2XkgLvv1+yzwDVqsGjj8IXX8CBB27ZPVxWVhaDBg2iV69efPXVV+y9997ss88+TJ06ldatW/P8888DENmSxqSdxPTpQfBrrVpw/fWwYEHwGWNbQ1cgeF6uXh2Eujz0EDRuDEcdBZ9+WjrtS5IkSZLK1tKlwee6HTV0BYK/zw0cCB9+GO1KJEmSJEmSJO0qDF6RJEmSJEmSJEmSJEmSJEmSJEm7rLp1IS4u2lWUvZgYg0JKW6dOkJAQ7Sp2XWsHKF14IdxwA3ToAPXrB4Oip6RAy5bBAE9TpkClSlvfRzgMY8eWXs2SJGnHdeml8PTT5T98JRQK7nu++AIOO2zb2mrWDPbeO/gssSnhcJgHHniAO+64g+rVq/Pyyy/zxRdf8N577zF48GDq16/PQw89xLJlywiFQttWlLQDWLIETjgB2rWDV16BNWuCwWe3l+zsoI/PPoPu3YPPQbNmbb/+JEmSJEml77zzduzQlQKZmXD22bBiRbQrkSRJkiRJkrQrMHhFkiRJkiRJkiRJkiRJkiRJkiTtskIhaNUq2lWUvexs2HffaFexc2nf3uCV7eHbb4PHdt2pe/cgCKXA668XP27pUnjooWCA465di29v1gwuv7xk9fzwA0QiJTtWkiTtXM4+G0aMgKpVoUKFaFezvpQUaNwYJk+GAw4onTa3JCdl3LhxPP7449StW5eHHnqI4447jvC/N25HHHEEffv25YcffuCFF14onaKkcuztt6FhQ/j442Cw2fz8su0/PR1mzgyCV//3v7LvX5IkSZK09d59F0aNgpycaFdSOjIy4OKLo12FJEmSJEmSpF2BwSuSJEmSJEmSJEmSJEmSJEmSJGmXdsEFkJoa7SrKTkwMdOsGcXHRrmTn0q4dVK4c7Sp2PqtWwYQJ60+tWgXXMsB338FnnxUd88orsMce0L8/vPcefPghnHYaTJ9etM/BB5esnvx8+OOPEp6MJEna6Rx1FMybByeeCMnJ0a4mEApBUhJcfTXMmAFNm5Zd32vWrOGuu+5i0aJFnH/++XTr1u3fmkLk5eUB0KpVK0KhEKtWrQIgYqqddkJLlgQhkGefDStXRnew3EgEsrKC4JVWrWDWrOjVIkmSJEnatKVLoU+fILxzZ5GdXfT3OkmSJEmSJEnangxekSRJkiRJkiRJkiRJkiRJkiRJu7QePYLBiXcVBYMwq3SFQjBgQPkZcHtnlpgIF19ctHz//cW3jx8P6enF10UiMGdO0fK627dUQgLMnVuyYyVJ0s6pcmUYPhzeeAOqVoUKFaJXS0oKNG4MkyfDrbdCfHzZ9v/ee+8xfvx4Dj/8cE488URS/024DIVCxP2b/Dhp0iQikQhZWVmF26SdyahR0LAhfPxx+RooNyMDZs6ENm3gwQejXY0kSZIkaUPOOy8Iz9zZZGYG4aQrVkS7EkmSJEmSJEk7M4NXJEmSJEmSJEmSJEmSJEmSJEnSLi0xEc4/PwhU2BXUqQMHHhjtKnZOvXpBOBztKnZ+vXpBjRrB/B9/BAOdb07VqnDEEUXL771X8v53xgGvJEnStjv2WJg3D7p3D8JXyjKAJTk5+Fxz9dUwYwa0aFF2fRfIzc3lgw8+IBwOc9JJJ9GoUaPCbZFIBIBFixYxbtw4AI477jgAwt5Aayfy2mtw4omwciXk5ES7mvVFIsHnmZtuCl4v/n1qSpIkSZLKgc8+g08/hezsaFeyfWRkwDXXRLsKSZIkSZIkSTszg1ckSZIkSZIkSZIkSZIkSZIkSdIur18/iNkFvmWRmgrXXQehULQr2TmlpUHPnhAbG+1Kdm79+xfNP/II5OVtev9KlWDEiCB8BeCjj+CVV0rWdyQCa9aU7FhJkrTzq1w5uM+YOze4Z0lLC+7Bt4dQKGi7Xj248074+2+49VaIj98+/W1OTk4OX3zxBbVq1eKggw4iNja2MHAl9O8HkM8//5xp06ZxyCGHUKdOHQBiNvJBLD8/n48++ogxY8aUSf3Stnr2WejTZ8cIaszMhCefhPPOMzxUkiRJksqL//0vCCfZWWVnw0svwapV0a5EkiRJkiRJ0s5qF/hKkCRJkiRJkiRJkiRJkiRJkiRJ0qbtuSccdFC0q9j+IhE47bRoV7Fzu/JKqFAh2lXsvLp1gyZNgvlVq+CZZza9f9268OWX0L59sDx6NJx8cvBcKIlIBHJySnasJEnadey+exCGsmgRDB4MrVtDUhKkpGxbu6FQECqXmAhdusB778Hvv8NllwUhL9H03XffsWDBAnbffXdat279b70hwv+mOvzyyy+8+eabrFixgq5duxYGr2xMVlYWb731Focffjgnn3wyCxYs2O7nIJXUiy/C5ZfvGKErBTIzYfjwIIi2pJ+PJEmSJEml49dfYdKkaFex/cXEwAsvRLsKSZIkSZIkSTsrg1ckSZIkSZIkSZIkSZIkSZIkSZKAG2/c9oGQy7OkJOjbF5KTo13Jzq1VKzjwQIiLi3Yl20dsbHTP7aqriuaffTYIX9mY/fYLBqlq3jxYfu01OPbYbRsMORQKBjqXJEnaEgkJcMopMG0afPcdPPoonHceNG0K8fFQsSKkpgb7xaz1re/Y2GBdpUrB/XtSErRpA1dcEdwDzZ8PH34Ihx0W3J+UBw0aNKBChQrsscceAOTl5ZGXl0fMvyc2fPhwPvroIw499FCOOeYYKmwmrTA1NZV+/fpx6623MnXqVOrXr8+11167vU9D2mojR8KFF+5YoSsFMjNh2DD473+jXYkkSZIk7doefxz+za7dqWVkwL33GgAqSZIkSZIkafsIRSL+86MkSZIkSZIkSZIkSZIkSZIkSRJA9+7BAMbZ2dGupPTVrAk//xwM7Kzta8EC2GefYPCgnU1yMlSuDAsXluz4Xr1g6NCi5a0ZKLxtW/jqq2A+Nxf22it4rDekc2d4552gVoD77oMBA0pQ8DrS0uCVV4IAF0mSpG2RlwezZsE338CyZUFoQ2ZmEMCSnByEvdWpEwSu7LVX+QlY2Zj09HQ6dOjA4sWL+eSTT2jWrFnhtuHDh3PFFVcQiUS4//77Oeuss7a43ezsbCZPnszLL7/MSy+9RHJyMvfddx+9e/feDmchbZ1586BFi+C5uyNLTg4+55xwQrQrkSRJkqRdT3Y21KgBq1dHu5KykZICH3wAnTpFuxJJkiRJkiRJOxuDVyRJkiRJkiRJkiRJkiRJkiRJkv61dCk0bAgrVkS7ktKVlBQMYHPYYdGuZNcxeDBcfvnOFb6SkgJ33QVPPQUzZ5asjY0Fr9xyC9x6azA/dCj06bP+sa++CqedFsy//DJsbLzuE0+E4cOhQoVg+ZVX4Ikniu+zZg1Mm7b19aelwXvvQceOW3+sJEnSzm7o0KH069ePzp07c9ZZZ7Hnnnsyfvx4br75ZrKzs3nkkUc455xzqFSpEpFIhNBm0mTW3mfx4sVMmjSJRx99lNGjR9O6dWueeuop2rZtWxanJq0nHIYDD4Rvvw3md3SVKwdBMlWrRrsSSZIkSdq1vPIKXHghpKdHu5KyEQrBscfC++9HuxJJkiRJkiRJO5u4aBcgSZIkSZIkSZIkSZIkSZIkSZJUXlSrBkOGwJlnQmZmtKspHYmJcPrphq6UtXPPhRdegIkTIS8v2tVsu9hYaNYM/u//YOrUkgevlFT9+tCjR9HyffdtfN8TTigKXQE444xgWtuvv8Kee259HVlZsN9+W3+cJEnSrqB3795kZ2dz7bXX8umnnxIbG8uaNWvYa6+96NWrF/369Svcd3OhKwX7hMNhQqEQNWrU4Nhjj+WLL75g6tSpfPPNN7z33nsGryhqHnkEZs/eOUJXIPg3kPPPh7feinYlkiRJkrRrefbZXSd0BSASgVGjIDu7+N/zJEmSJEmSJGlbGbwiSZIkSZIkSZIkSZIkSZIkSZK0lhNPhP/8Bz76KBjwZUeXlgYPPxztKnY9oRC8/DLss8/OEbxSoQIMHw4xMdC+fTAYb1mGE11+OcT9+02o0aPhu+/Kru+1paVB1arR6VuSJGlHcOGFF3LWWWcxePBgsrKySEpK4pRTTqFGjRoAhMNhYmJitri9gn3/+usvbrnlFp577jnq16/PgAEDuOmmmwDIz88nNja29E9G2oh58+DGG3eewFaAnBz4+GMYMSIIs5QkSZIklY1vv412BWUvMRFmzADzdCVJkiRJkiSVplAkEolEuwhJkiRJkiRJkiRJkiRJkiRJkqTyZOlSaNwYli2LdiXbJikJPvgADjss2pXsul5+GS644P/Zu+8oKcuDDePXzOxspUgTBAQEFCmKNFEEwRKxYgl2FMUSS2yJJYkF+WLsJUaNXSFEg11sWFBRAVEBxYJSFZAqKHXbtO+PkSYddvfdcv3OmbNvf+53dzmH2Zl57oo9IW9uLvzzn3Deeen1CRPg4INh+fJAYwWid+/0ZMSSJEnaNsXFxWRmZhKPx1m1ahU1a9bc6nPHjh3LtddeywcffED9+vV56aWX6NixI5mZmRQVFZGVlcWMGTPo0aMH99xzDyeffHIp3omqumQS9t03PTFuMhl0mpK3007pYhkLJyVJkiSp9M2bB82bQ1HRtp/bvz8MHrx2PRTa/PE9e8KoUVu+7uDBcPbZG993+OEwYsTa9R9+gN122/I1fys3F+66Cy64YNvPlSRJkiRJkqRNCQcdQJIkSZIkSZIkSZIkSZIkSZIkqbypUwdGjoRq1YJOsv1WT1hj6UqwTj8dbrwx/fOoiHJz4eqr15auALRrBwUFwWUKSjSanpRKkiRJ2y4jIwOAc845h7322ovPP/98k8cmf22zKCwsZPjw4Zx22ml88MEH9OvXj+eee4799ttvzfUyMzMBuPrqq1mwYAGnnnoqnTt35rPPPivlO1JV9dRT8N13lbN0BdKloddcE3QKSZIkSaoaJkyArKygU6wvFtv49tq14YknSmaM/HwYPbpkriVJkiRJkiRJq1m8IkmSJEmSJEmSJEmSJEmSJEmStBEdOsCbb1bMwozcXPjb3+DCC4NOIoCrroJLL614v0u5uXDuuXDDDetvz8qCpk2DyRSk3Fzo3DnoFJIkSRVTOBzml19+YejQofz4449Ur159s8cC/P3vf+fMM8/kp59+4uyzz+bJJ5+ke/fua46Jx+OEQiHeffddXnrpJQ488EBuv/124vE4Xbt25fTTT2fx4sVlcn+qOm65BVatCjpF6SkuTpfLrFgRdBJJkiRJqvw++6zsnmN+/jl0777h44QT1i8XffbZjZ//8MOwyy5QUFAyecaNK5nrSJIkSZIkSdJqFq9IkiRJkiRJkiRJkiRJkiRJkiRtwgEHwKuvQl5e0Em2Xm5uuujj2muDTqJ13Xxz+udSUcpXcnPh4ovhn/+EUGjD/d27b3x7ZVZQAJ06BZ1CkiSp4qpVqxZLlizh5ZdfpmXLliQSifX2J3+d5fOrr77ioosu4pZbbqGwsJDBgwdz5513EolE1pyTSqXIyMgA4IorriAajXL99ddz5ZVX8vDDD/OXv/yFkSNHsssuu3DXXXeV7Y2q0ho/HmbNCjpF6QuHYejQoFNIkiRJUuX3wQfwmz+PlJrly2HMmA0f++yTfh4I8MUXMHLkhueecQb07QtLl6YLSUvC7NlQVFQy15IkSZIkSZIksHhFkiRJkiRJkiRJkiRJkiRJkiRpsw4+GN59F6pXL/9FEzk56clubrwx6CT6rVAo/XO55ZbyX76SmwvXXw+3377p3/lzzin/91HSunWD2rWDTiFJklSx1apViz59+gAQ/nVWz9WFKwBff/01/fr146GHHuLAAw9k2LBhnHjiidSqVQuASCQCpItXAB588EG+/vprjj76aLp06QJA165dufbaaxk6dCj9+vVj6tSpZXZ/qtzuvhsKC4NOUfpWrUo/H/z1n5kkSZIkqZRMmRLs+NnZcOGFa9c31l27665w333p5T/+MV2YUlJjT59eMteSJEmSJEmSJICMoANIkiRJkiRJkiRJkiRJkiRJkiSVd127wrhxcOyxMG8e5OcHnWh90Wh6cprHH4cTTww6jTbn0kuhbVs47TRYvrx8TdqbnQ15efDf/8Lhh2/+2AMOgHr10hPyVgXVq8PVVwedQpIkqXIJ/dryt7qA5Z577mHo0KF89dVXHHXUUTz88MM0bNgQSBethNZpBQyHwyQSCUaMGEG1atUYOXIkAwcO5LDDDuOggw4iLy+Pww47jM6dO5ORkf5IfSKRWFPcIm2rn3+Gl16CdXqCKrXFi2H0aOjRI+gkkiRJklR5FRQEO37//unX+wDmzIFhw9bfHwrBkCFQsyY88ww89VT6nJIQDpe/19wlSZIkSZIkVWzhoANIkiRJkiRJkiRJkiRJkiRJkiRVBG3awDffwOWXQ05O0GnWysuDgw6CqVMtXakoDjkEpk+HU04pP79Lublw/PEwY8aWS1cgPdHS1Venf/+qgpwc6N076BSSJEmV1/Tp07nqqqv48ssvGTRoEI8++igNGzYklUoBrFe6slokEuGOO+5g8uTJ/PGPf+Shhx7ioosu4o033lhzTO3atalRo8aa46Xt9cQT6Ulhq4r8fLjjjqBTSJIkSVLlVlwc7PhXXLF2+V//gnh8/f1/+lP6dei5c+HCC0t+/KCLZyRJkiRJkiRVLlXorT2SJEmSJEmSJEmSJEmSJEmSJEk7JjMT/vEPGDsWWrZMl1UEJRqF6tXhkUfgzTehQYPgsmjbVa8OTz4Jr74KO+8M2dnB5MjKgjp14IUX4OmnoWbNrT+3Xz9IJksvW3mRk5OeWKoqTbIsSZJU1lq2bMmCBQt48803uf7662nw6xOcjRWurKtVq1Y0btyYf/zjH3z99dfk5eXRv39/3n777a0ad3Wxi7QlQ4aky0iqilQq/beG3066K0mSJEkqOYlEcGP36QOtWqWXly9Pv+a8roYN4aab0q8Fnn02/PJLyWcoKir5a0qSJEmSJEmquny7vyRJkiRJkiRJkiRJkiRJkiRJ0jbaZx/45hu4/PJ0YUZOTtmNnZGRHu+QQ2DqVDjtNNjCXMQqxw45BKZPh/PPh7w8qFatbMbNy0v/Hg0YADNmwOGHb/s1qldP//5lZJR8vvIklYJzzgk6hSRJUuW38847c9hhh23XuYlEghYtWnDllVeyatUqnn766S0eD+lil/z8fD7//PPtGldVQyKRfv5d1WRlwbffBp1CkiRJkiqvSCS4sf/857XLjz6aLl9ZV7166dfBw2F4++3062WpFAwevPaYZs3S2156afsyZGVt33mSJEmSJEmStDEWr0iSJEmSJEmSJEmSJEmSJEmSJG2HzEz4xz/gxx/hxhuhfv3SLc2oVg1yc+Hcc2HiRBgxAho0KL3xVHaqV4d774VFi9Jf99gjXYwSLuFP/oRC6es2bw53350e79//hpo1t/+aV14J0WjJZSxvMjPh97+HunWDTiJJklS1JZNJAObMmUNxcfF62wAiv85U2r17d2rUqMFbb71FYWHhJq8XiURIpVI89NBD/O53v6NTp07su+++zJ49uxTvQhXVd9+lnxtsq/79105Mm0pt+fiePdc/flOPJ59ce07Tpls+/qijtj37auPHb/+5kiRJkqTN257nmiWhc2c48MD0ciwG//xnMDmys4MZV5IkSZIkSVLlZPGKJEmSJEmSJEmSJEmSJEmSJEnSDqhTB66+GubNg+eeg4MOSk8SUxIlLDk56aKMFi3gnnvSRRkPPgh77rnj11b5k5sLAwbAlCnw/vvQty9kZaV/l7b396latXSxS2YmHH88vPMOTJ8O559fMr+je+4Jl1+ezl4Z5ebCv/4VdApJkiSFw2Hi8Ti33norN95445ptAIlEYs3X/Px8cnNzadiwIb/88gsAqV8bL1Z//fnnn7nzzjvZe++9GTRoEMlkkry8PMaPH8/cuXPL+M5UEUyYEHSC9cViZTPOypUwdmzZjCVJkiRJVVFWVslfc+DAjRd3ruvPf167/Oyz8OOPGx4zd276NcDfPp5+eu0xP/+c3vb449ueM5msvK8vSpIkSZIkSQpGRtABJEmSJEmSJEmSJEmSJEmSJEmSKoNwGA4/PP2YPTtdnDF2LIwZA9OmpYsvAAoK4Nd5gdcIhdJlLdEo5OdDw4bQtSsceCB06wYdOqSPUdXRpQs880z6d+W779IT/Y4dC6NHp3+folGIRNb/vUil0scXF8Puu8MBB6R/fzp1gtatIaOUPkl0443p0qHp00vn+kHJzYUhQ6B27aCTSJIkCWDFihVkZWVx2223sWrVKi644AJat25NJBIBIB6P89prr7FgwQI6depEgwYNAAj9+p/mOXPm8Morr/DAAw8wffp0Tj31VP7+979z11138cknn3DGGWew//77k0wm15S6SAAff5wuISltn38O3btvuH3nneH559N/d4D0pLgb88YbcPPNG27/5pvtzzRmzPafK0mSJEnavD32gJ9+KtsxmzSBvn3Xrt9558aPW7wY7r13w+39+8Npp6WXly/f+DFbo6AAWrTYvnMlSZIkSZIkaWMsXpEkSZIkSZIkSZIkSZIkSZIkSSphTZqkJ53p3z+9vm55xty56XKVlSshHofq1dMFD7VrpwtW2rdPr0uQLldp2zb9OPPM9LZEIl3uk5+fnpSoqAiystLlPbm56d+/0ipZ2ZjMzHTxSrdu6TyVQWZmukSpT5+gk0iSJGm1WrVqccUVV7Bo0SIeeeQRvv76a0466SQOPPBAMjMzeeSRR3j00UeJRCJccMEFhEIhkskk06ZN45lnnuGuu+6isLCQ/v37c//993PIIYcwefJkHnjgASKRCLfeemvQt7hZqRR8/316QtbCwvT/vUMhyMlJPxfYZRdo3NjSztIwenTZjLN8+caLTgYNWlu68sUXMHLkxs9ftKjki1KmT0//7aIsn2NKkiRJUlVx4IHpss9ksuzGvOyytc/x3n03/TwzCI0bp/+mIUmSJEmSJEklJZRKpVJBh5AkSZIkSZIkSZIkSZIkSZIkSZJUsf3tb3DvvelCmIpup51gxox0IZIkSZLKn//+979cffXVLF68GIBEIkEqlaJhw4acf/753HDDDQC8+uqrXHzxxeTm5nLYYYdxxhln0KVLlzXXOf744xk+fDh///vfufbaa0kkEkQikUDuaV2pVPr/o+PHw7hx8NFH8O236fKNTRVgFBenixvbtYNevWDffaFTJ9h1V8tYdlT16uny1G3Vvz8MHrx2fXt+DtnZ6eLNevXS62ecAf/979r9TZvCDz+kl3/+OT1Gbi7Mnw/vvQe33grTpm37uKvl5cFXX8Fuu23/NSRJkiRJG/fyy+nnjsuXB52k7J18MgwbFnQKSZIkSZIkSZWJxSuSJEmSJEmSJEmSJEmSJEmSJEmSdlhxcXqS5++/h3g86DTbLzcX/vc/6NMn6CSSJEnakgcffJCJEyeSSCTIzMxkwIABtGvXjtzcXObPn8+tt97KfffdxzHHHMMLL7xARkYGyWSScDjMyy+/zAknnECTJk34/vvvCYVCpFIpQgG2lPz4IzzwADz00NoilZUr00Us2yIchmrVIBaDGjXgiivgnHOgbt3SyV3ZZWWlfx7bqiSKV/7wh/TvA8CcOdC8+frPt9YtXtmYlSvhsMPg44+3fWxIl86MGwdt2mzf+ZIkSZKkTZszB/bYAwoLg05StnJy4I474OKLg04iSZIkSZIkqTLJCDqAJEmSJEmSJEmSJEmSJEmSJEmSpIovMxPefx86dYKffoJkMuhE2y43FwYNsnRFkiSporjwwguJxWJEo9E121K/tpTUq1ePAw88kBkzZvDaa6/RsGFDbr75Zs4991wAbrrpJgBuv/12QqEQiUSCSCRS5veQTMJ778Htt8OHH6a3FRXt+DWXL08vFxSk/497441w9NFw5ZWw777bVwJSFaVS6QKboFxxxdrlf/1rw5LLVAo+/xxeeAEmT4ZVq6Bbt/TPOS8vXcDz2GPQtu32jR8KpX+HJEmSJEklr3FjiEarXvFKNAqdOwedQpIkSZIkSVJlE0qtfueYJEmSJEmSJEmSJEmSJEmSJEmSJO2gmTPTkyUtXZqeBLiiyM2Fyy6Dm28OOokkSZK2VSqVIrSJJpH58+fz4osv8uSTTzJx4kQ6d+7Mfvvtx/3338/BBx/MyJEjSSaThMPhMs4M//0v/OUv6ZKUlStLf8xwGLKzoVGjdInH4YeX/pgVXSIBGRnbd27//jB48Nr1bS276dMHhg9PLy9fDrvuurZQZ0vOPx8efnjteosW6edq26pmTRgxAvbff9vPlSRJkiRtWY8eMHp00CnKVkZG+vltTk7QSSRJkiRJkiRVJmX77i9JkiRJkiRJkiRJkiRJkiRJkiRJlVrz5jB2LNSuDZFI0Gm2Tm4u/PGP8I9/BJ1EkiRJ22NjpSupX1sAd9llFy6++GKeeOIJBg0axI8//sj9998PwJVXXglQ5qUr8+bBIYfAhReml8uidAUgmYT8fJg2DX7/ezjttHRhYlWUWqclcsKECSxatGiD7ZB+TlPGvx5r/PnPa5cffXTrS1cAxoxZf71+/e3LkEpBVtb2nStJkiRJ2rIBA6BataBTlK1evSxdkSRJkiRJklTyLF6RJEmSJEmSJEmSJEmSJEmSJEmSVKL23BMmTEhP7huNBp1m83Jz4YYb4LbbYCPzdUuSJKmCWl3GkkwmAdh77725/vrr2X///QHIysriyCOP5Oabby6zTKkUDBkCrVrBRx/BqlVlNvQG8vPhxRehRQsYMSK4HEEJhUK8+uqrNGjQgC5duvDggw8Ca39f1hXEc5rOneHAA9PLsRj8858bP65jx43n6959/fX587cvRyrlZLiSJEmSVJpOPjn93KuqqFYNrr466BSSJEmSJEmSKiOLVyRJkiRJkiRJkiRJkiRJkiRJkiSVuKZNYeJE6NYN8vKCTrOhaBSqV4fHH4drrgk6jSRJkkpLOBwmHo8D8Pnnn/P666+TmZnJfffdR48ePUgkEhst2yhp8+bBIYfAxRfDypXwa6RAFRXBzz9D375w6qmwbFnQicrWu+++y6JFiwAYP378Jo/LyirZcQcOTE+qm0rBk09u/Jg//3nt8rPPwo8/bvy4Sy6BmTPh1lvhmGPgd7+DG2+Eu+5ae8xnn8EPP2xf1kSifD6fkyRJkqTKIjcXzj47mNLPIFSvnv77iCRJkiRJkiSVtIygA0iSJEmSJEmSJEmSJEnlWTKeZPF3i5k3YR7zPpvHqp9WEVsVI5YfI5wRJpoXJZobpW6rujTs0pCGnRqSt7Mzz0iSJEmSJAHUrw/vvw+DB8Oll6Yndo7Fgk6Vnji4Wzf4z3+gQYOg00iSJKm0ZWSkP1Z/ySWXUFxczD333MO5557LkUceSc2aNQmHw6U6/uTJcOCB6WKT8lC48lv5+fDSS/DJJzB6NDRsGHSi7ff111/z0Ucf8eabb9KxY0cGDhxIIpEgEomsd9zs2bMZPnw4l156Kf/5z38YO3YswAbHAey+O0yYUCbxAWjSJF2Gs9qdd27++MaNN10muXAhnHXW9mdJJtPXlyRJkiSVnksvhcceKx+voZWm3Nx00Wgp/xlGkiRJkiRJUhVl8YokSZIkSZIkSZIkSZK0jlh+jO+Gf8esUbOYPWY2P0/7mUhmenKd4pXFmzxvdQlLvDBONC9Kg/YNaNqzKbsfuTuNujQqq/iSJEmSJEnlTigEZ58Nhx0Gp58O48fDqlXBZIlGITsbHnwQTjstnU2SJElVx2mnncaqVau49NJLAWi4mYaRRAJ++gnq1YONdHFstfHj4ZBDYMUKSKW2/zqlragI5syBTp1g7FjYbbegE21ZUVERH3/8MW+99RbvvfcekyZNorh47Wu6LVu2BDZepvLOO+8wd+5cBg4cyPjx4xk7diwzZsygRYsWpFIpQus8WejRAyZOLLuf32WXwa9dQbz7LnzxxaaPvfVWmDEj/XyrWTPYeef0RL0zZ8Lrr8Pdd8PixdufZc89nRBXkiRJkkrb7rtDhw7w8cdBJyldySQMGBB0CkmSJEmSJEmVVSiVKs9vz5IkSZIkSZIkSZIkSZLKxpKpS/jkX5/wxeAvCIVCmy1Z2VrhjDCRrAg1GtfggGsOoN3J7YjmRksgrSRJkiRJUsWUSsHgwXD55enJlVauLJtxo9H0ZNkHHQRPPAENGpTNuJIkSSp/VpdqxONxMla3W2xEMglnnQVffgn//Cf06rXtY02YkD6vrP7fWxLCYahVK10Y06xZ0Gk2rqioiH/84x/cdNNNANSrV482bdrQoUMH2rVrx+DBgxk9ejQjRoygd+/e652bTCYJh8Pss88+tGrVimeeeYbLLruM++67jyeffJL+/fuTSCTWK2t55hk477x0eU5VEgrBH/8I//pX0EkkSZIkqfJ77TU45RRYtSroJKUjMxNOOgmGDg06iSRJkiRJkqTKyuIVSZIkSZIkSZIkSZIkVVnJeJKpr01lzG1jWPDFApKJJMlYslTGilaLQgr2OWsful7alTp71CmVcSRJkiRJkiqCoiJ48UW47TaYNi29nkiU/DjVqqW/DhgAl14KLVqU/BiSJEmqvFIpeP55uOoq6NQJ7rgDmjffunO/+w722w+WLSvdjKUhHE6XFU6YEGxp4dSpU/n000+ZP38+e+21F4cffviafS+//DJfffUVu+++Oy1btqRRo0bUqlWL7OxsevfuzTvvvMPYsWPZb7/91pTtrP769ttvc/LJJ3P33Xdz9tln87///Y/TTz+dM844gyFDhmxQvDJ9OrRvD/n5QXwXglO9Ojz0EJx2WtBJJEmSJKnyS6Wgd28YNQpisaDTlLyaNdOvCdarF3QSSZIkSZIkSZWVxSuSJEmSJEmSJEmSJEmqkuZ+OpfnTnqOgiUFFK8sLrNxw9Ew4UiYdqe244h/HUFmtcwyG1uSJEmSJKk8+vJLuOceeOYZiEbTkxnH49t/vby89ORUTZvCNdfASSdBTk7J5ZUkSVLVU1AAd9+d/n/reefB3/6WLqXYlJ9+gjZtYMmS9P9NK6JoNP1/6q++guzssh37kUce4V//+heTJ0+mZs2aZGdn07JlS4YNG0ajRo0AiMViRKPRDc6dM2cOJ5xwAj/99BPDhw+nffv2a/atLl656qqrGDZsGJMnT6Z69erMmDGD3XffnWbNmjFz5kySySThcHid89LPMwoKSv/ey5O8PJg4EfbYI+gkkiRJklQ1LFiQfg62YkXQSUpWbi4MGQJ9+wadRJIkSZIkSVJlZvGKJEmSJEmSJEmSJEmSqpR4YZz3rn2Pzx78jHjBDszguYMysjPIqpnF7//3e3Y7aLfAckiSJEmSJJUXy5fDmDHw6afwwQcwaRKsWpWe5Lm4GBKJdCFLKgUZGRAOpyeDDoWgsBBatIBu3aB7d+jaNT3RtSRJklSS5s6Fv/4VRo6Ef/wD+vdP/7/0t44+Gt55J/3/2IosJwf+8Id04UxZSCQS3HvvvVx33XV06NCBE088kRYtWlCtWjWaNm1K8+bNNzhn9XQJyWSSSCTCpEmT6NKlC+3bt+ezzz7boERl2bJlNG3alP79+3PvvfeSSCSIRCK0bduWb7/9lmQyCUBBQQE56zQ47rsvfPZZKX8DypmcHFi5cuO/45IkSZKk0vHf/8IFF6RfI6sMMjPhsMPg1VeDTiJJkiRJkiSpsrN4RZIkSZIkSZIkSZIkSVXG3E/n8txJz7Hqp1XE84MrXVlXRk4Ge526F4ffeziZ1TKDjiNJkiRJklSuLFoEEybADz+ky1UKC9PlK9nZ6UmAa9aE9u2hdet0CYskSZJUFj75BC6/HGIxuPdeOOCAtfueew7OOgvy84NKV7JycuC992C//Up/rFGjRnH00Udz1FFHMXjw4PWKT7bWpEmT6NChAz179uT999/fYP/DDz/M5ZdfzowZM2jYsOGa7UcffTRvvPEGnTt3Zvz48Vx//fUMGjRozf7HH0//zFeu3K5bq3AiEejXDwYPDjqJJEmSJFUtqRT07g2jRqX/7lDR1awJ06ZBvXpBJ5EkSZIkSZJU2WUEHUCSJEmSJEmSJEmSJEkqbalUinf/9i6f3PsJ8YLyUbiyWrwgzldPf8XU16dy6qun0qhLo6AjSZIkSZIklRs77wxHHBF0CkmSJGl9XbvC2LHw9NNwyinQvTvcdlu6pOTccytP6QpAQQGcdBJMnZouQNxac+bMoX79+mRmZm7V8fF4nKeeeop4PM6tt95KTk4O8XicZcuWkZOTQ25u7lZdZ8yYMQD06tWLRCJBJBJZsy+VSvHUU0/RqVMnxo4dy+eff87bb7/NV199RXFxMQAzZ87k0EMPpVmzZiSTScLhMACnngqXXrr191/RZWbCFVcEnUKSJEmSqp5QCP7zH9hjj4pfvJKbC489ZumKJEmSJEmSpLIRDjqAJEmSJEmSJEmSJEmSVJqSiSQv9nuRT+/7tNyVrqwWL4yzauEqhhw0hO/f+z7oOJIkSZIkSZIkSZK2IBSC00+H775LT4baoQN06waFhUEnK3mLF8Nf/7r5Y1atWsVjjz1G9+7dqVWrFt27d+f000/n2Wef3aoxioqKeOmll2jTpg277bYbU6dO5ZZbbuH888/n1FNP5fTTT+fLL7/c5PmJRAKA6dOnA9C4cWMikQjJZHLNMfPmzSMrK4uxY8dy0kkncdddd1FQUMBJJ53EhRdeCECDBg14++23Ofvss9eUrkB6stj+/SEa3arbqfB23x3atw86hSRJkiRVTQ0awBtvpJ+LVlS5uXD55dC3b9BJJEmSJEmSJFUVGUEHkCRJkiRJkiRJkiRJkkpLIpbgmeOe4YdRPxDLjwUdZ4tiq2I8fczT9B3Wl1bHtAo6jiRJkiRJkiRJkqQtyMuDQYOgUSO46CL4tf+jUikogIcfThfNdO688WMefvhhBg4cSMuWLTn11FOZP38+r732Gm+99RYLFy7kkksu2ewYhYWFJJNJdtllFx5//HFuuukmZs2aRZs2bSgsLGTmzJm8+OKLPPHEE5x66qkbnL+6ZCU/Px+A3F9npw2FQmuOqVmzJscddxyNGzemQ4cOtGnThubNm9O0aVMikQhvvPEG06dPJ5lMrle6strll8PgwRAr/y8975Bq1eCaa4JOIUmSJElVW/fu8MILcMIJ6eflFUluLpxxBtx0U9BJJEmSJEmSJFUloVQqlQo6hCRJkiRJkiRJkiRJklTSkokkz/Z9lplvz6wQpSvrysjJ4NRXTqX5oc2DjiJJkiRJkiRJkiRpK7RuDd99F3SK0hMKwZFHwmuvbbhvwoQJdOnShf33358nnniCFi1akJGRwVtvvcVJJ53EypUrmTJlCi1bttzk9b/99lv69OlDdnY2S5cuZa+99uLRRx+lUaNGLF68mCeeeIK//OUvdOjQgQceeID99tuPVCq1XrHKkiVLOOKII/j+++/59NNP2W233TYYJz8/f00py2/17NmTjz76iPfff5+ePXtucH2A/feHceO28ptWQVWvDj/9BFlZQSeRJEmSJL30UroItaKUr+TmwkknweOPw0Y6TSVJkiRJkiSp1PgnSUmSJEmSJEmSJEmSJFU6qVSKV859pUKWrgDEC+IMO24Ycz6eE3QUSZIkSZIkSZIkSVvw2Wcwp5K/tJdKwciRMH/+hvseeOABAP7yl7/QqlUrMjIyiMVi9O7dm/POO49UKsXDDz/MypUrN3LdFACZmZm0bNmSb775hng8zqBBg2jUqBGxWIy6dety8cUXc8oppzBp0iTeffddgA1KUapVq8aUKVMoLi6mfv36G72P1aUrqVSKZDJJKpUiHo8DcNFFF3H99dfTqlWrjV4f4LrrIC9va75jFVNODlx8saUrkiRJklReHH88vPJKutCkvMvNhQsvhCeesHRFkiRJkiRJUtnzz5KSJEmSJEmSJEmSJEmqdMY/OJ7Jz02ukKUrq8VWxXjqiKfIX5wfdBRJkiRJkiRJkiRJm3HXXVBQEHSK0hcKwUMPbbh94cKFANSuXRuARCJBJBIB4Nhjj6VJkya8+eabTJkyBVhbtpK+ZrrcpF69erRs2RKAGjVq0KVLFwCi0SgAOTk5HHLIIYRCIaZNm0ZRUdEGOb7++muysrI44IADKNjCDyQUChEOhwmFQmRkZABw8sknM2jQIBo0aLDJ8446Cnr2hF9jVTp16sANNwSdQpIkSZK0rkMPhffeg/r104WZ5U04nC5d+cc/4M47038/kCRJkiRJkqSyZvGKJEmSJEmSJEmSJEmSKpWlPyzlnavfIbaq4paurBYviDN8wPCgY0iSJEmSJEmSJEnahJ9/huHDIZkMOknpKyyE++6DeHzdbYVEo1Fq167NypUrAQiHw4TD6akMWrduTefOnZk5cyaTJ08G1patrKtGjRp06tSJ7OxsfvnlF3755RcgXdKSSCQIh8NkZ2cTCoXIzMxcr7wl+es3f8aMGSxevJhmzZpRp06dNdtL2pNPls+JbndUTg48+2zlvDdJkiRJqui6doXp0+G00yAaLT/vkc7Lg7ZtYeJEuPzyoNNIkiRJkiRJqsosXpEkSZIkSZIkSZIkSVKlkUqmeP6U54kXxrd8cAWQKE7w/bvfM/mFyUFHkSRJkiRJkiRJkrQRjz8OG+kRqbTicXj11bXr0WiUzMxMCgoKWLVqFbB+sUrdunVp164dBQUFTJs2jUQisclrH3zwwbRt25bFixczceLENdeKRCIA/PDDD8TjcZo2bUp2dvaa8pXV482YMQOAmjVrAqwpfylpO+8Mjz2Wnly2ssjJgXPOgf33DzqJJEmSJGlTqlVLPx8Nh/sAC4D8wLKEw+nnktddB59/Dq1aBRZFkiRJkiRJkgCLVyRJkiRJkiRJkiRJklSJjH9oPIu+XkQqkQo6SomJ5cd45ZxXyF8c3IcjJUmSJEmSJEmSJG3cffdBQUHQKcrOihXwz3+uXY9EIjRp0oSCggJmzZq1XrHK6mKUpk2bEo1GWbBgwZpylt9KpVI0adKEc845B4AbbriBzz77DIA5c+YwZMgQbr/9dho3bszRRx8NrC1cWf31hBNO4Ntvv+WWW24p0XvemBNPhJ49ITOz1IcqE3XqwO23B51CkiRJkrQl8+bNo06dL6levSO77DIKKACKymz8UChdANOuHUycCH/5C/zalypJkiRJkiRJgbJ4RZIkSZIkSZIkSZIkSZXC0h+W8s7V7xBbFQs6SomLF8QZPmB40DEkSZIkSZIkSZIkrWPZMliwIOgUZW/CBPi1UwWAHj16EIlEmDRpEkuXLl2zfXXxSp06dUilUixbtozq1atv9tqnnHIKN954Ix9//DGHHnoo++23H6eeeioXXXQR9erV44knnqB9+/YbPbdVq1a0atVqh+9vaz35JOTklNlwpSYnB559tnLciyRJkiRVZqlUioYNGzJo0CBq1oxwyy0/8fbb89h33wmEw6uAFaU2dnZ2+nHkkfDaa/DFF7DnnqU2nCRJkiRJkiRtM4tXJEmSJEmSJEmSJEmSVCm8dsFrxAvjQccoFYniBN+/9z3fv/d90FEkSZIkSZIkSZIk/WrixM2XVfTvny4oWf3YGnvtBffcA6NHw6pVa8/9fhMvFe6zD/zjH/DhhzBrFuTnw8qV6QlQb7gB8vI2ft4ZZ8A778DChVBcnD5vyhR48EHYbbfNZ0yl0mOt1qFDB3bbbTc+/fRTpkyZAkAymVxTvLLLLrsQj8dZvnw5oVCIZDIJwDfffMOIESMACIVCAOy0007ccMMNvPDCC/Tt25dYLEYoFOLqq6/m5Zdf5tBDD92q72NZ2HlnGDly09/jiiAnB/79b9h//6CTSJIkSZK2ZPVz5zPPPJMDDjiAP/3pTzRpEueTT7qxaBFcddUP1Ku3iFAoHyja4fHCYaheHWrVgquvhpkz06UrPXvCr1EkSZIkSZIkqdzICDqAJEmSJEmSJEmSJEmStKOWzV7GrA9mkUps5WxFFVBsVYzRt45mt4O3MMuRJEmSJEmSJEmSpDIxfjwUFpbsNQ8+GC6/fOuP/8Mf4IILNtzevn36cdJJ0K0bLF++dt+dd8Kf/7z+8dEo7LFH+nHKKdClC0yfvvExIxGYMAGaNUuv77LLLhx++OHcf//9vPDCC3Tr1o1UKkUkEgFg8uTJAOyzzz4AhMNhAHr16sWSJUv48ccfadiw4ZrrJ5NJjj/+eI488kiysrK2/psRgM6d4fXX4cgj0+U1FUlubrq056yzgk4iSZIkSdoWmZmZPPHEE+y333784Q9/YNiwYTRo0IDbb9+L22+Htm1P58cfW1Ot2lEsWrQr8XgNMjMTQA7FxRu/ZjgM1apBLJZ+3r/XXnDggdCjB/TuDRnOWChJkiRJkiSpnAsHHUCSJEmSJEmSJEmSJEnaUZ8+8CmpZOUtXVlt9kezWf7j8i0fKEmSJEmSJEmSJKnUjRrFJics3V5Ll8KIEfD3v8ODD27dOUuWwD//CcceC0cdBc8+u3Zf27Zw2WVr13Ny4JJL1q6/8AL87ndwzjmwcmV62047wbnnbnq8Vatg3Li169FolIsvvpjMzEweeeQRRo4cSSQSobCwkC+++II77rgDgNNOOw2A4l+/aZ06dSIjI4PFixevd/3VxSzlvXRltZ494eWX00UmFUVuLtx447aV/EiSJEmSyod4PE5ubi73338/33777Zrn3QDz58/n22//x5lnLmTu3A4sWhThscdeZejQldx0U7rAtV8/OOEE6NMnXb567rnwl7/A4MHw3Xfp8taxY+HWW9N/Z7B0RZIkSZIkSVJF4J8yJUmSJEmSJEmSJEmSVKElihNMeGgCieJE0FFKXSqV4tMHPuXQWw4NOookSZIkSZIkSZJU5U2cWPLXHDIk/QDo3x8uvHDzxz/9NFx11drSFEgXt7RqBe3bp9f322/tvtxcyMxcuz5wIHzzTXr5+OPh6KPTy+se81vJJHz44frbWrVqxS233ML111/PEUccwWGHHUb9+vX54IMPWLZsGY8++ih77bUXqVSKaDQKwGuvvUZGJZm99Xe/g3fegd691/9ZlEc5OXDvvZsv15EkSZIklV+rn0sfeOCB/OlPf+Kvf/0re+yxB3/4wx945plnAOjcuTMAtWrV4pxzfh9YVkmSJEmSJEkqK+GgA0iSJEmSJEmSJEmSJEk74tsXvyWVSgUdo0wkihKMf3B8lSiZkSRJkiRJkiRJksqzFStgyZKgU8BHH21Y9JFKwdSpa9fX3b9kyfqFMYMGwaGHwoAB0KtXelssBsOGbX7cyZM33HbFFVfw7LPPcvLJJ/Ptt98yYsQIWrduzUMPPcTpp58OQCgUIhQKAVSa0pXVunWDjz+G5s3TBTflTWYm1KwJzz5r6YokSZIkVRbXXHMNxxxzDDfccAPTp09nyJAhtG7dmm7dugEQj8erzPusJUmSJEmSJFVtFq9IkiRJkiRJkiRJkiSpQht922iKVxQHHaPMpJIpvn3p26BjSJIkSZIkSZIkSVXasmUQjQadYuNq14ZDDlm7/sor6+8/4QR477308u9/D++8A48/DtWqwWefwUEHwaefbn6M/PyNbz/yyCMZPHgwn376KfPnz+e1116jb9++ZGdnb/8NVSDt2sG338If/wg5OUGnWSs3Fw4/HKZPh6OPDjqNJEmSJKkkJJNJAB5++GEaN27M0UcfzaRJkzjkkEPYfffdgXTp6eoCVEmSJEmSJEmqzCxekSRJkiRJkiRJkiRJUoWVvzifxZMXBx2jTBWvKGbSkElBx5AkSZIkSZIkSZKqtIICCJfDT+vXqAHDh6fLVwBGjICnn17/mBUr0gUchYUbnt++PZx+OmRmbn6cVAri8Y3vy8jIoG7dutsevpLIzITbboPRo6F583TpSZBZataEoUPTvxdV+MciSZIkSZVCKpVasxwOh0kmkzRo0IC//vWvLF26lPr169OhQ4cNjpUkSZIkSZKkyq4cvpVLkiRJkiRJkiRJkiRJ2jrzJswjIzsj6Bhlbv7E+UFHkCRJkiRJkiRJkqq0wsLyV7zSqFG67KN79/T6u+/C73+fLklZLRKBDz6A88+H7Gy4/nqoXh2aNUufm5kJF16YLg7ZnIyMdPmMNq1jR/j2W/jjH9Pf65ycshs7Gk2PeeSR6ZKdE04ou7ElSZIkSSVr+fLl5OfnAxAKhYB0qUoqlSL86x8n+vbty6hRo3j44Yc58sgjA8sqSZIkSZIkSUGperNOSJIkSZIkSZIkSZIkqdKY++lcYvmxErlW+/7tOW7wcZs95odRPzDkoCEb3bfzXjvTYUAHGnZpyC4ddiGaGwVg6Q9LuXe3e0sk42oFPxdQ8EsBObXKcGYeSZIkSZIkSZIkSWtEIusXmgStXTt44w3Yddf0+jPPwJlnQnHx+sf17Jk+FuCXX+Cmm9LLK1fCHXesLW05+WS44opNj5dKpb8H2rRUKkUoFOeWWyJcfXWYxx+Hu++G/HxYsaJ0xqxWLf11wAC49FJo0aJ0xpEkSZIklZ3bb7+dhQsXcsghh7DPPvvQokULotHoesesXLmSRo0aseeee67ZtrqkRZIkSZIkSZKqAotXJEmSJEmSJEmSJEmSVGHN+mAWyXgy6BgA7Hbwbux3+X5lMlY0J8r8ifNpfkjzMhlPkiRJkiRJkiRJ0vqysyFZPl6qpFcveOkl2Gmn9Pqdd8JVV2382Hr11i5nZUFm5tpylpo11+5bd3lj4vH096CqSyaTLFmyhHnz5jFnzhzmzJnDL7/8Qjwe/7V4JbTmayQS4W9/q8mSJZ144422fPVVdaJRWLlyxybCzc1Nf23aFK65Bk46CXJySuDmJEmSJEmBKygo4OabbwZg2LBhtGnThh49erD//vuzzz770KhRI7Kzs3nwwQd55513uPfee2ndunXAqSVJkiRJkiSp7Fm8IkmSJEmSJEmSJEmSpAprwRcLSu3aT3R/YoNtRcuKNnl84dJCpo2Yxvzx88mtm0vnCzuXWrZ4YZx54+dZvCJJkiRJkiRJkiQFZEeKVwYOhBtvTC8PHgxnn7123667QseO6eXVXyFdrnHssenlxYthzJj08nHHwbBh6RIVgKefhpdfhgMOWHtuYSFMmJBenjRp/WsOGwYPPwx168JNN63d99lnm7+HSATC4S3fa2VUVFTEpEmTmDhxIosXLyYSiQBQvLrBZh2pVGrN13g8zi+/LCEcfpvjj3+fgw+uyfTpjVi0qAXz5jXnxx9zycxMl7AUFEAisf61wuH0711GBuTnp4tWunaFHj3SP++99ird+5YkSZIklb25c+dSrVo1mjdvTrdu3Xjrrbe4++67qVGjBu3bt6d79+4ccsgh3HXXXTRr1owGDRoEHVmSJEmSJEmSAmHxiiRJkiRJkiRJkiRJkiqk/MX5FK/YcOKakjJnzJxtOn7SkElMGpKepah9//alWrySKE4w64NZdL+me6mNIUmSJEmSJEmSJGnT6tWDeLzkr3vwwekylt/aeed0oQrAqFFw0EHp5WOPXVu6AnDaaenHun74AXbbLb383Xfw0ENwwQXp9eOPTz/WtWoVXH315nPWrbvle6lsFi5cyLhx4/j6668JhULEYjEAEr9tSNkKsViM3NzF7L33YmASGRkZJJMh8vI6EonsS0FBLQoLQ6xcmS5gqVYtXZRTpw506JAuWcnOLuEblCRJkiSVOy1btuSaa67h+uuvZ8CAAZx33nmMHTuWUaNGMXbsWD766CP+/e9/s2zZMvbYYw/Gjx9PmzZtaNSoUdDRJUmSJEmSJKlMWbwiSZIkSZIkSZIkSZKkCmnxlMVk5GSQKN72SWwqg8XfLg46giRJkiRJkiRJklRlRaPQvDlMmRJ0km134YXw0Udw5pmwzz5Qu3a63GPOnHSpyx13wLRpm79Gp05lkTR4qVSKb7/9lg8//JAlS5aQTCZJJpMlPk781xaflSs/JSNjItWrV6d37+60b9+ecDhc4uNJkiRJkiqOa6+9lq+++orHH3+cY445hosvvpjjjjuO6dOnM3PmTP7+97+zfPlyRo8ezYABA9htt904//zz6devX9DRJUmSJEmSJKnMhFKpVCroEJIkSZIkSZIkSZIkSdK2mvHODJ478TmKlhWVyPXa92/PcYOP2+wxb17+Jp/c+8k2XWvpD0u5d7d7SyDh+qo1qMaf5/+5xK8rSZIkSZIkSZIkaesMGABPPhl0irKXmZni738PcfXV23d+cXExr7/+OgUFBfTt25fMzMySDVhCVqxYwYsvvsjcuXOJxWJlPn40GqV27dqceOKJ1KlTp8zHlyRJkiSVrlWr4IsvYPx4+O47WLkS8vMhHoecHMjNhXr1UnTsGKJu3R/44x+PZLfdmvHGG2+sd52dd96Zhg0bcvTRRzNp0iRef/11HnvsMQYMGBDMjUmSJEmSJElSADKCDiBJkiRJkiRJkiRJkiRtj3hBHFJBpwhOojgRdARJkiRJkiRJkiSpSjvgAHj22fREqVVJVlaKzp1DpFIpQqHQevsSiQThcHiD7etauXIlQ4cO5eWXX+bss89m//33p1+/fvz+97+nVq1apR1/i1KpFJMmTWLEiBHE43GSyWQgOWKxGIsWLeKhhx7ioIMOYr/99iMcDgeSRZIkSZK046ZOhREj4MMP4dNPYeHCdMFKcTEUFm78nFAoRLVqkEg0Ix7/ku+++4LOnT/immu6ccwxESZN+oTFixdzySWXcP311zN79mwuvfRSevbsWbY3J0mSJEmSJEkBs3hFkiRJkiRJkiRJkiRJFVJpF4880f2JDbb9MvOXUh1zWyTjwUzuI0mSJEmSJEmSJCmtUyeoij0YhYUhOnZMT/66unwlFosxefJkJk+eTO/evaldu/Ymz69Vqxa33HILp59+Op9++imjRo3i4osv5vzzz6dDhw6cffbZHHvssey6665leFdpK1as4MUXX2Tu3LnEYrEyH/+3UqkU8XicUaNG8dVXX9G3b1/q1KkTdCxJkiRJ0laKx+HVV+G222DSpPS2dUtWtvTUM5WCFStWr2UAnZkwIcGZZybIyIjQpMlScnPbsf/++wPQpEkTmjRpUtK3IUmSJEmSJEnlnsUrkiRJkiRJkiRJkiRJqpAiWREIld7154yZU3oXLwHhaBWcwUmSJEmSJEmSJEkqR9q2XX+y1Kqidu0QO+2UXg6F0i/aPvzww/zpT3+if//+HHnkkZs9PxQK0apVK1q1akWfPn2YM2cOU6dOZdy4cTz77LNceumlXHrppXzzzTe0bt26lO9mrdmzZ/PUU08Rj8dJJpNlNu7WiMViLFy4kIcffpgTTjiBPffcM+hIkiRJkqTNmD8fHnoI7r8/Xa6ytjylJEQoLIwAMHnyQYTDn3HDDWGKiuB3v0uQmRkpycEkSZIkSZIkqUJw9gVJkiRJkiRJkiRJkiRVSNGcaNARAhXxQ5GSJEmSJEmSJElSoKJR2HffoFOUrXA4yRFHQCqVWrNt6dKlfPbZZwC0b9+emjVrbvE6q8+PRqM0b96cww8/nD59+rDTTjuRmZnJOeecQ+vWrdcUoKRSKaZPn87ChQtL4a5g+vTp/Pe//6W4uLjcla6slkqliMVivPDCC0yaNCnoOJIkSZKkjSguhr/+FZo3h9tvh59/LunSld/KJJnM4uOPo5xyCrRqFeHXp+iSJEmSJEmSVKVkBB1AkiRJkiRJkiRJkiRJ2h6Z1TLLfMyeA3vS68ZeAHwx+AuGnz18zb4au9Zgl467AKz5ChDNjdLq2FYA5C/OZ86YOSWSpaoXz0iSJEmSJEmSJEnlwdVXQ79+pT2JavmRmQlXXAHJZJJQKEQ4HGbixIl8+OGHtGzZkk6dOgHpkpBQKLTJ66zet/q4WCzGbbfdxrhx4xgwYAB/+9vfAIjH42RmZvLGG29w0UUXUb9+ffLy8mjRogWnn346Bx100A7f05QpU3j++eeJx+M7fK2yEI/Hee2114jH42u+35IkSZKk4E2cCCeeCAsWQGFh2Y+/cmX60bMnXHgh3HwzZGWVfQ5JkiRJkiRJCoLFK5IkSZIkSZIkSZIkSaqQ6rauSyw/FnSMNXY7eDeOG3zcBtvzds7jlJdPAeCHUT8w5KAhJTJe/X3ql8h1JEmSJEmSJEmSJG2/o45Kl5FUFY0a5bP33tWACIlEAoD//Oc/zJo1i2uuuYa2bdsCbLZ0ZV2hUIhkMsl1113Hc889xx577MEtt9xCvXr1AMj89ZtbUFBAy5YtmTt3LtOmTeODDz5g+PDhDBs2jEMOOWS77+f777+vUKUrq8Xjcd58802ysrJo165d0HEkSZIkqUorLoYbb4R//hMKCoJOk87w0EPwwgvw3HPQpUvQiSRJkiRJkiSp9IWDDiBJkiRJkiRJkiRJkiRtj+ya2eTWyQ06RiAiWRGaHtg06BiSJEmSJEmSJElSlReJwGWXQXZ20EnKwnIyM+/m66+/JpFIEIlEePLJJ/nPf/5DnTp1uPTSS6lRo8Y2X/Wpp57ijjvuYI899uD++++nXr16pFKp9Y459thjeffdd/nuu+94+OGHqVGjBj169KBVq1YAGxy/NebPn8///ve/Cle6slo8Hmf48OHMmDEj6CiSJEmSVGVNmQJt2sC995aP0pXV8vNh1izo2RP+8hdIJoNOJEmSJEmSJEmlK5TanncQSZIkSZIkSZIkSZIkSeXA00c/zbTXpwUdo8xl1cjitNdPo0n3JkFHkcqdeDzOTz/9REFBAfF4nHg8TigUIiMjg4yMDGrWrEmtWrUIhUJBR5UkSZIkSZIkSZXEwoXQrBkUFgadpHRlZRURDjegRYvGtGnThjlz5jBu3DiaN2/Otddey9lnn72mkGVLkskk4XCYF198kWuuuYYZM2bw3//+l9NOO22z5xUVFfHggw/ypz/9iUGDBnH99devtz+VShEKhfj++++ZN28ehYWFtG7dmoYNG653XCwW4/7772f58uXb/o0oZ7Kysrj00kvJzc0NOookSZIkVSkTJ8LBB8Py5VCeZ/PLzYU+fWDoUMjICDqNJEmSJEmSJJUO//wpSZIkSZIkSZIkSZKkCqtpz6bMfGcmieJE0FHKVKwgRoN9GgQdQwpcPB5n4cKFzJ8/n9mzZ/Pjjz+ybNkyMjIy1itWWT3BFqQn8UqlUtStW5dmzZrRqFEjGjZsaBmLJEmSJEmSJEnabvXrw2GHwWuvQTIZdJrSkZkJF1+cwYEHDuahhx7i448/pk6dOvTr149LLrmELl26ABCJRFixYgV5eXmEw+FNXi8cDrNw4UIuu+wy5s6dy2233Ubfvn03efzq13uWLFnCu+++S506dejYseN6+wBCoRCxWIxTTz2ViRMnUqNGDQDq1q1Lv379OOuss2jcuDEjR44kPz+/pL49gYrH47zyyiuccsopQUeRJEmSpCpj9Gg44ghYuTLoJFuWnw+vvAJHH53+mpkZdCJJkiRJkiRJKnmhVKo8d2RLkiRJkiRJkiRJkiRJm/bDqB8YduwwipYXBR2lTNVoXIMr5lwRdAwpMAsWLODjjz9m8uTJhMNhkskk8Xh8u66VmZlJKpUiMzOT/fbbj44dO5Kbm1vCiSVJkiRJkiRJUmU3bRq0bw8FBUEnKR077QTTp0OdOun1VCrF/Pnzadiw4ZpjVhegHHDAAeTl5fG///2POqtP+FUikSASiTB16lRuvPFGhg0bxsknn8z//ve/rcoxZswYTjzxRPbcc0+eeOIJmjVrtl7xCsDcuXMZPnw41apVY9GiRSxfvpxx48bxwQcf0K1bN26//Xbefvvt7X59qTyKRqMcf/zxtG7dOugokiRJklTpjR8PvXrBqlVBJ9k2OTlwyCHw8ssQiQSdRpIkSZIkSZJKVkbQASRJkiRJkiRJkiRJkqTt1aBDA2KFsaBjlLlGXRsFHUEqc/F4nMmTJzNmzBh++eUX4vE4qVRqh69bXFwMQCwW44MPPuCDDz5g9913p1u3bjRq1Gi9SbokSZIkSZIkSZI2Zffd4f/+D268seJNvLolubnw5JNrS1cAQqEQDRs2XK/0JBQKMWfOHD7++GOADUpXACK/zux6yy23MGzYME444QRuuOEGYG0py6YkEgm++OILFixYQP/+/dl1113XjLuuRo0acdFFF623bdGiRdx3333cdtttvPzyy2RmZm7jd6F8i8ViDB8+nKZNm5Kbmxt0HEmSJEmqtCZPTpeXVMTn/gUF8N570L8/DB0Kvj1SkiRJkiRJUmVi8YokSZIkSZIkSZIkSZIqrOya2ezabVdmjZoVdJQyk1ktk47ndgw6hlRmkskko0ePZsyYMcDaopTSEI/HAfjuu++YPn061atX56ijjqJ58+alNqYkSZIkSZIkSao8rrgCnnoKvvwSksmg05SMzEzo3RuOO27j+9ctPUmlUuy6666MHz+eefPmAenXXzIy1k5rkEgkeOyxxxgyZAgNGjTgzjvvpFmzZgCbLV0B+Pnnn/noo4+oXr06nTt3JhKJrFf88lvJX38I4XCYnXfemf/7v/9j/vz5W3nnFU88HueVV17hlFNOCTqKJEmSJFVKq1alS1dWrAg6yfbLz4eXXoJ77oE//SnoNJIkSZIkSZJUcsJBB5AkSZIkSZIkSZIkSZJ2xAFXH0BmtcygY5SZaF6UFoe1CDqGVCYWLVrEgw8+yOjRoykuLi7V0pV1pVIpYrEYP//8M8OGDeOll16iqKioTMaWJEmSJEmSJEkVVyQCzz4LWVlBJyk5ubnw6KNbd+zqApSOHTty9NFHA6wpXUmlUgA8+eSTXHjhhTRp0mRN6UpyK1tqZs2axaeffkrr1q1p167dFo8Ph8OEw+E1469atYqGDRuSmVk5X19OJBLMmDGDhQsXBh1FkiRJkiqlK66AZcvg16e4FVZ+Plx3HUybFnQSSZIkSZIkSSo5Fq9IkiRJkiRJkiRJkiSpQmvZuyXR3GjQMcpERk4G+/9pf0LhUNBRpFKVTCYZNWoUjz76KIsXLyYWiwWWJRaLMXnyZP71r38xc+bMwHJIkiRJkiRJkqSKYffd4e9/h7y8oJPsuNxcGDwY6tTZ8WutLmXZZZddaNOmDQMHDuS0004DWFOOsjmJRIIvv/yS2bNn07VrV5o1a7bedTdldeFLKBRi+PDhW13yUlElk0nGjRsXdAxJkiRJqnRGjYKnnoKCgqCTlIyiIjj5ZKjkT5MlSZIkSZIkVSEWr0iSJEmSJEmSJEmSJKlCC4VD7Pen/cjIyQg6SulLQYdzOgSdQipVixYt4sEHH2Ts2LHE4/Gg4wAQj8fJz89n2LBhvPTSSxQVFQUdSZIkSZIkSZIklWNXXAE9ekBOTtBJtl9uLvTvD8ceW7LXPeqoo/j66685++yzt3hscXHxmuVYLMbYsWPJzMykU6dOZGVlbfH8RCKxpphlxIgRTJ48mWg0uv3hK4BkMsnXX3/t61mSJEmSVIJWroRTToH8/KCTlJxkEqZOhXvuCTqJJEmSJEmSJJUMi1ckSZIkSZIkSZIkSZJU4XU8pyOkgk5RukLhEK36tCK3Tm7QUaRS8/333/PYY4+xePFiYrFY0HE2EIvFmDx5Mo899hj5lekT1JIkSZIkSZIkqUSFw/Dyy9ChA2RnB51m2+XmQp8+cP/9weZ4+umnue6663jllVcYNWoUH3/8Ma1bt2b//fcHIB6Pb/b8SCTCwoULufDCC7nyyitJpSr5i8q/CoVCTJo0KegYkiRJklRp/OlPsHx50ClK3qpVcP31MG1a0EkkSZIkSZIkacdZvCJJkiRJkiRJkiRJkqQKL7duLnuesCeRzEjQUUpNRnYG3a7uFnQMqdRMmTKFp59+ulwWrqwrHo/z888/88gjj7C8Mn6SWpIkSZIkSZIklYisLHjrLdhzz4pVvpKbC716wdCh6QKZoBQWFjJ69Ghuvvlmjj/+eM455xymTp1K7dq117xGk5GRsd45iURizfKcOXMYOHAgrVu35uGHH+bwww8nKyurTO8hKLFYjLFjx1aZohlJkiRJKk1ffAFPPQUFBUEnKR1FRTBgQNApJEmSJEmSJGnHWbwiSZIkSZIkSZIkSZKkSuGIe48gIydjywdWQBk5Gex9xt407NQw6ChSqZgyZQrPP/888Xg86ChbJZlMsnz5ch599FFWrFgRdBxJkiRJkiRJklROVasGo0dDly6QkxN0mi3Ly4M+fWD4cMgI+KXX7OxsHnvsMb766iuuvfZadtppJxKJBO+++y6nn346AwYMYMSIEeudE4lEWLx4MX/729/o2LEjf//732nbti2DBw+mVq1aAd1JMAoKCpg9e3bQMSRJkiSpwrvjjnQ5SWWVTML48TBtWtBJJEmSJEmSJGnHWLwiSZIkSZIkSZIkSZKkSiG3bi7HPnEs0dxo0FFKXPZO2Rx212FBx5BKxQ8//MALL7xQYUpXVkulUuTn5/PEE09QUFAQdBxJkiRJkiRJklRO5eXByJFw2GHp5fIqNxfOPhueeir40pV1tW3blv/7v//jm2++Yc6cOdx9991Uq1aNoUOHMm7cuDXH/fzzz9x77720bduWW2+9lU6dOvHUU0/x9ttv065dO8LhqjW1QiwW4/vvvw86hiRJkiRVaL/8Ai++CIlE0ElKVyIB//pX0CkkSZIkSZIkaceEUqlUKugQkiRJkiRJkiRJkiRJUkkZdtwwpo+YTqK4cnzKMSMng35v9qPpgU2DjiKVuMWLF/PII48Qi8WCjrLdIpEI9erV47zzzqtyE3ZJkiRJkiRJkqStl0qlS00uuggKC6G8vDySnZ0uhHnqKejdO+g0W2/ZsmUUFhZSv359AO644w6uueYaAI455hj+9Kc/0bNnTwCGDx/OF198scVrtm/fnuOOO27N+qBBgzY4ZuDAgWuWX375ZSZNmrTZazZp0oQ999yTXXfdlRo1apCbm0sikWDx4sV8/fXXfPrppySTyQ3O2WuvvWjYsCE777wzGb824fzwww8MGTJki/exWrNmzejfv/9WHy9JkiRJWt/dd8P110N+ftBJSl9eHixalC5mlSRJkiRJkqSKyE95S5IkSZIkSZIkSZIkqVLp81gfMnIygo5RIjJyMmh/ZntLV1QpJZNJnnvuuQpdugKQSCRYsmQJo0ePDjqKJEmSJEmSJEkqx0Ih6NcPpkyBnj3TE5oGLTcX+vaFGTMqVukKQM2aNdeUrgAceOCBnHjiiVSrVo1XX32VP/zhD5xxxhk8+uijTJs2LbCcPXr0YP/996dx48bUqFGDjIwMsrKyaNSoEb179+aMM84gFAqtd07r1q3p3LkzDRs2XFO6sj0WLFiwo/ElSZIkqcpKJuHOO6tG6Qqk/27xzDNBp5AkSZIkSZKk7WfxiiRJkiRJkiRJkiRJkiqV3Lq5HDf4OKK50aCj7JgQ5NTK4bC7Dgs6iVQqxowZwy+//BJ0jBIRi8X46KOP+Omnn4KOIkmSJEmSJEmSyrlddoG334aHHoLq1SErq+wz5ORAnTrw4oswdCjUrFn2GUpa165deeaZZ1i+fDkjRoygS5cuvP7661x44YUsX7480GzLly/no48+4qmnnmLYsGF8//33a/Y1a9aMvfbaa73jV61axXfffcf777/PN998s93jxmIxVq5cud3nS5IkSVJV9t57sGJF0CnKzsqVcNttQaeQJEmSJEmSpO1n8YokSZIkSZIkSZIkSZIqnT2P25Puf+1eoctXsmtmc9YHZ5GZlxl0FKnE/fTTT3z44YfEYrGgo5SYeDzOc889RzKZDDqKJEmSJEmSJEkq50Ih6NcPpk2Dyy9PF59Uq1b641arBjvvDAMHwowZ0Lt36Y8ZhN69ezN06FB+/vln3nrrLUKhUGBZPv74Y+69917ee+89pk+fzpQpU3j66afXK0Rp3LjxeueMHj2aZ555hg8//JCffvppu8fOyMhg3rx5232+JEmSJFVl//lPuoykKpk9G374IegUkiRJkiRJkrR9LF6RJEmSJEmSJEmSJElSpXTgdQfS6Q+dKmT5Smb1TE5+82Rqt6wddBSpxCWTSZ5//nni8XjQUUrc0qVLGT16dNAxJEmSJEmSJElSBVG/Ptx6KyxaBI89Bh06QE4ORCIlN0ZmJmRnQ69e8OyzMH8+XHNNuuylKqhVqxZZWVmBjT9z5kySyeR62+LxOMuWLVuzXlxcXCpjFxcXW7wiSZIkSdvp44+DTlD2olGYMCHoFJIkSZIkSZK0fTKCDiBJkiRJkiRJkiRJkiSVlsPuOoxkPMnnj39OLD8WdJwtC0EoK8SX+3zJ8xc9TzQapX///hx66KHsvvvuQaeTSsS4ceP45Zdfgo5RKmKxGB999BFt27alTp06QceRJEmSJEmSJEkVRGYmnHxy+vH113D//fDuuzBrVrqIJR6H/Pytu1a1aumvxcXQsiUceSRcdBHstlvp5S/PVq5cSSy2fa8VDxw4sITTpNWuXZsGDRqsWZ8yZUqpjJNKpSrt63KSJEmSVJqKitLPyTelf38YPHjteii05WvutRcMGABduqSLV3Nz09t/+GHTz9kvuwwOOAA6d17/mLPOgiFDNj9eOAwffpg+f2vPW7kSxo2D3/9+y/cjSZIkSZIkSeWNxSuSJEmSJEmSJEmSJEmqtEKhEIffezg5dXIYe/vY8l2+EoKicBFPFj/JwtELqVu3LgCXXnopHTt2ZOTIkVSvXj3gkNKOSSQSfPTRR9s9uVVFkEgkGDNmDH369Ak6iiRJkiRJkiRJqoDatYOHHkovFxWli1gmTIDRo9OTn/7yS7pUpbg4PbFrZmb6Ua9eejLVbt2gUydo3RoynE2A4uLioCOsp3r16px66qlEIhEAJkyYwJw5c0ptvMr8upwkSZIklZavv4bsbCjJp1QHHwyXX75t59x4I+y00/aN95e/rF+6sjWSyXRZiyRJkiRJkiRVRL5VSpIkSZIkSZIkSZIkSZVaKBSi18Be7NRkJ9645A0SRQmS8WTQsdaTiCT4KfET7+z0DkceeyQ9e/akT58+FBUVMXToUG699VbOPfdcnnnmmaCjSjtk6tSpJJPl699fSUulUnz11Vf07t2brKysoONIkiRJkiRJkqQKLCsrXaLSqROcf37QaSqmHSkeeeKJJzbYNmDAgO2+Xr169Tj99NOpWbMmAF9++SWvv/76dl9va1i8IkmSJEnbbsIESCRK9ppLl8KIETB+PNStCxdeuOVzvvoKpk5Nn3PjjVC//taN1aEDDByYLlIpLk6XyGytb76BVCpd9ipJkiRJkiRJFYnFK5IkSZIkSZIkSZIkSaoS9jl7H3Y7dDdePO1F5n8+n9iqcjDBTAgSoQTvJt6l+mHVufW8W+nRowf11/lk5MUXX8zcuXN59NFH+eSTT+jatWuAgaUdM2bMGIqLi4OOUepCoRBffvklXbp0CTqKJEmSJEmSJElSlZZKpbb73Dlz5pRYjqZNm3LKKaeQ/etst+PGjeOtt94qsetvyo7cvyRJkiRVVaNHQ35+yV5zyJD0A6B//60rXjnwwLXL11yzdeNkZcHQoZCZCXffDSecAM2abX3OZBJmzdq2cyRJkiRJkiSpPAgHHUCSJEmSJEmSJEmSJEkqKzV3rclZH57F4fccTjQvSjgjuLfPZORmsCx7GQ8mH2TvC/bmtttv4/e///2a0pVUKkUymSQnJ4e9996bRCLBvHnzAssr7ajFixezcOHCoGOUiVgsxpgxY5zISpIkSZIkSZIkKWDRaDToCLRr145+/fqRnZ1NMpnkzTffLJPSFSgf9y9JkiRJFc2kSUEn2H633gpt28LXX8Nf/7rt52dmwrfflnwuSZIkSZIkSSptGUEHkCRJkiRJkiRJkiRJkspSKBSi43kdaXF4C1464yXmfjqXRHGCVKJsChKieVFSyRQrO6/k3g/v5bgTjuOqq66iefPmQLpwJRQKrckKMH36dIqKigiHgyuKkXbUuHHjSCaTQccoM/n5+cyePZumTZsGHUWSJEmSJEmSJKnKyszMLPUxatasyeWXX75mfdCgQWuWu3TpwhFHHLHmtd9PPvmEefPmseuuu645pqioiEWLFq1Zr1OnDnXr1gVY8xUgNzeXVq1aAbBs2TIWLFiwxWxlcf+SJEmSVNkUFASdYPscfDBceikUFUG/flBcvO3XSKUgP7/ks0mSJEmSJElSabN4RZIkSZIkSZIkSZIkSVVSzV1rctaos1j41ULG3TOOr4d9TSgcIrYqVvKDhSAzL5OcOjl0u6obzfo0o0v3LuzZZk8eeeQR6tSps/bQUGi98pWxY8fyyCOPsPvuu9OjR4+SzyaVgWQyyZdfflmlildisRifffaZxSuSJEmSJEmSJEkBys3NJSMjg3g8Hsj4bdq0WfPaL8D+++/P/vvvv94xP/zwA0OGDFmz3q5dO3r16rXBtXbeeWdOOeUUAL744guGDx++2bFDoRDVqlXbgfSSJEmSVDUVFgadYNvVrAmDB0M4DDfcAJMmbd91ksmKef+SJEmSJEmSZPGKJEmSJEmSJEmSJEmSqrT6e9Xn2CeO5fB/Hs6koZMYe/tYCn4uIBlPEi/cgcl3QpBZLZNEcYIWv2tBt6u60aRHE0KhECtWrCCZTNK8eXPq1KlDLBYjGo2uKVwJhULE43GGDx/OwIEDWbJkCWeddRY1atQgmUwSDodL7hsglYElS5asN6FUVTF79uygI0iSJEmSJEmSJFVpu+yyC5FIJLDilSBFo1EaNWoUdAxJkiRJqnBisaATbLubboJdd4UPP4Q77tj+66RSUFRUcrkkSZIkSZIkqaxYvCJJkiRJkiRJkiRJkiQBWTWy2PfifelyURfmfTaPH8f9yKwPZzH307msnL+SaG6URCxBoihBKpla79xQRohoTpRUMkUqkaJu67o06dGExvs1ZreDdqNag2rrHV9UVETNmjVZtWoVixcvpm7duhQVFZGVlQXA999/zwsvvMCjjz7KjBkzuPTSS7ljRz4FKQVs3rx5O3R++/btOe6449asDxo0aINjBg4cuGb55ZdfZtKkSVt17aysLLp27cqee+5J7dq1CYfDrFy5koULF/LZZ58xc+bM7c69atWq9f5tS5IkSZIkSZIkqWzVr1+f2FbOmDtp0qQtvsa0sdepli1bttHtAEOGDNmqsdf1wQcf8MEHH2zzeb+VSqVo2LDhDl9HkiRJkqqazMygE2y7xo3TXw88EJLJjR8zeHD6sc8+sKmnv6EQ+JbHiiWZhKlTYfx4+PhjGDsWFi+G4uJ0iU4olP6dzsqCBg2gRw/Ybz/o1Al22y29X5IkSZIkSaoMLF6RJEmSJEmSJEmSJEmS1hEKhWi0byMa7duIrpd2BaB4VTELvljAgi8WULSsiFh+jKIVRUQyI2RWyyQjO4OaTWrSsHNDareoTSi8+U+g1a1bl5NPPpmbbrqJwYMHc+WVV5KVlUVhYSHDhg3j5ZdfZuTIkeTk5HD11Vdz4YUXApBIJIhEIqX+PZBK2o8//khxcXHQMTZQt25dTj/9dHbaaaf1tteqVYtatWrx888/71DxSjQaZcGCBTRt2nQHk0qSJEmSJEmSJGl7RKNRqlevzrJly4KOEoiaNWsGHUGSJEmSKpyqXDwSDkNOTtAptCUzZ8JDD8Fbb8GUKZCRkS5QWbly8+fNmQMTJkBeHiQS6W1t28LRR8N558Euu5R+dkmSJEmSJKm0WLwiSZIkSZIkSZIkSZIkbUFmXiZNDmhCkwOalNg1r7/+et555x1uuOEGhg0bRsuWLfn444+ZM2cOkUiEHj160K9fP4455hjq1asHYOmKKqzZs2cHHWEDGRkZnHLKKWtKV2bNmsXnn3/O8uXLyc7OpkGDBixdunSHxojH48yfP9/iFUmSJEmSJEmSpAA1atSoShav1KtXj1AoFHQMSZIkSapw8vK277yBA+HGG9PLgwfD2Wev3bfrrtCxY3p59VeA3Fw49tj08uLFMGbM2n2/+116/+rjVuvYEVa/vXH0aFiyBB5/HEaN2jDTDTdA7drp5aefhk8/hblzN30PodD6Y6n8SCRgxAi4/Xb47LP0eiyW3ldUtPXXSSZhxYq16599Bl99BTffDIceClddBQcemP5dkCRJkiRJkioSi1ckSZIkSZIkSZIkSZKkgPznP//h3//+N48//jgzZ85kxYoV9OrVi1NPPZX999+fdu3aBR1R2mHJZJIlS5YEHWMDHTp0oE6dOgDMnDmToUOHrrf/22+/3eExEokEs2bNYr/99tvha0mSJEmSJEmSJGn7NG3alKlTpxKPx4OOUmZCoRDNmjULOoYkSZIkVUgdOsAXX5TsNQ8+OF3G8ls77wwvv5xeHjUKDjpo7b5HHoGNPbW79NL0A6BXL/jgA3jttY2Pe/nla4tX3n4bhgzZfM7iYmjbdvPHqGz9/DM8+CD885/pgpV1S1NKSmFh+usbb6R/n2rXThewDBhgEY8kSZIkSZIqDotXJEmSJEmSJEmSJEmSpIA0a9aM22+/ncsvv5xkMsnPP//M3nvvvd4xqVSKUCi0yWskk0nC4XBpR5W22y+//EI4HCaRSAQdZT177rnnmuXFixdz+umn07BhQzIyMpg/fz5jxoxh2rRpOzzO/Pnzd/gakiRJkiRJkiRJ2n5NmjTZ7GuulVE0GqVp06ZBx5AkSZKkCumAA+DZZ2HVqqCTlL2MDGjcOOgUWu2ll+Dss9OFK6vLUUpTKgUrV6Yf11wDN98MzzwDPXqU/tiSJEmSJEnSjrJ4RZIkSZIkSZIkSZIkSQpYgwYNCIfDNP71k4rrlq1sagKg1YUr4XCYZcuWUbNmzTLLK22LwsLCEi8HGjhw4A5fo379+muW99133/X2NW3alKZNm/L6668zfvz4HRqnqKhoh86XJEmSJEmSJEnSjmnQoAE1atRgyZIlQUcpM5FIhJYtWwYdQ5IkSZIqpE6dYHNvexwyJP34rUGD0o9tOWdzdttt244viWu0awdVrLu0XFq8GM49F955B/Lzg8mQn59+9O4NZ54Jd90FeXnBZJEkSZIkSZK2Rsl+ml2SJEmSJEmSJEmSJEnSNguHw8Tj8TXrmypbWW116QrAO++8Q69evbj22mtLNaO0vWKxWNARNio7O3u99Q8//JCnnnqKb7/9ds223/3ud+Tk5OzQOIlEYofOlyRJkiRJkiRJ0o474IADiEajQccoExkZGey7775rXlOWJEmSJG2btm2hsDDoFGUvHIYDDww6hV56CVq2hDffDK50ZV0FBfCf/8Duu8NHHwWdRpIkSZIkSdq0jKADSJIkSZIkSZIkSZIkSUpPfrNw4UJuvfVWLr74Ylq2bLnBMalUilAoRDgcZvHixdx33308+OCDLF68mEmTJtG7d28O9BOPKmfWLRUqKU888cQG2wYMGLBN14jH40QiEQB+/PFH3n//fQBmz57NHnvsQSQSITMzk6ZNm/Ldd99td9ZkMrnd50qSJEmSJEmSJKlktGvXjhEjRgQdo0ykUik6d+4cdAxJkiRJqrCiUdhtN5g6NegkZataNejaNegUVVc8Dv37w8svl4/ClXUVFKQfvXvDZZfBzTdDKBR0KkmSJEmSJGl9Fq9IkiRJkiRJkiRJkiRJ5cRRRx3FxIkTCYfD3HnnnYR+84m01euvvPIK//znPxk1ahR16tTh9ttv59VXX6V///58//33QUSXNikcDpf4NefMmbPD11i2bBk777wzAL/88sua7cXFxeTn51O9enUAsrOzd2ic3/47liRJkiRJkiRJUtmLRqPss88+TJgwgWQyGXScUtWiRQuqVasWdAxJkiRJqtAOOACmTYNUKugkZae4GOzxDEZhIRx7LIweXf5KV9ZVUAD/+hf89BM88giUwluEJUmSJEmSpO3mn6skSZIkSZIkSZIkSZKkcuLOO+/kiCOO4K9//esmyxpGjhzJHXfcwahRozjuuOOYN28eV155Jeeddx7z58/nsssuK+PU0uZlZGQEHWGjZs2atWZ5p512WrOcmZlJbm7umvWlS5fu0DiRSGSHzpckSZIkSZIkSVLJ6Nq1K+FKPiNoZmYm3bp1CzqGJEmSJFV4Z50FeXlBpyhbu+8Ou+4adIqqp6AADj4YPvqofJeurJafD//7H5xyClTybltJkiRJkiRVMJX7XUGSJEmSJEmSJEmSJElSBdKrVy9ef/116tatu8ljunbtyp///GeysrLYY489WL58OQCHH344F1xwAffddx/jxo0rq8jSFgVZvFKzZk0GDhy45rGuzz77jEQiAcCuu+5Kr169aNGiBccee+yaspRly5Yxe/bsHcpQ2SfvkiRJkiRJkiRJqijq1KlDixYt1rwWVNmEQiHq1KlDkyZNgo4iSZIkSRVejx5Qp07QKcpOtWpwzTVBp6h6YjE4+mj44ot0AUtFkZ8Pr78O554LqVTQaSRJkiRJkqQ0P9EtSZIkSZIkSZIkSZIklTOpVIpkMsmUKVPIz89fb1/16tU57rjjuOeee7j99tt5/PHHKSoqom7dupx55pl06dKFPn36BJRc2tBOO+1EPB4POsYGfvrpJ95555016z179qRfv360adMGgOLiYl566SWSyeQOjVOjRo0dOl+SJEmSJEmSJEklp0+fPmRkZAQdo1REIhH69u1LKBQKOookSZIkVXihEFx1FeTlBZ2kbIRC0Ldv0CmqllQKTj4Zxo2rWKUrq+XnwzPPpP+dSJIkSZIkSeWBxSuSJEmSJEmSJEmSJElSORMKhfjqq6+45JJLmDRpEsAG5Q8XXHAB3bt3Z9iwYSxYsACAjh07MmDAAHbeeWdmzpxJKpUq8+zSb+Xm5pKZmRl0jI365JNP+M9//sO0adPIz88nkUiwfPlyvvjiCx5++GFmzZq1w2M0bdq0BJJKkiRJkiRJkiSpJOTm5tKnTx+i0WjQUUpUNBrlkEMOoXbt2kFHkSRJkqRK44wz4Ddv362UMjPhvPMgKyvoJFXLgw/C22+nC0wqqvz89H2MGBF0EkmSJEmSJAlCKWdXkCRJkiRJkiRJkiRJksqd999/nyOPPJKzzz6bf//73+vtSyaThMNhbrvtNv7617/ywQcf0KNHDwDy8/PJyckhFAoFEVvaqKFDhzJz5sygY5S5zMxMjj76aPbaa6+go0iSJEmSJEmSJGkd//vf/5gxYwaJRCLoKDssFArRoEEDzjvvPF8nliRJkqQSNmAADB0K8XjQSUpPdjZMngy77RZ0kqrjhx+gXTtYtSroJCWjdm2YMQN22inoJJIkSZIkSarKwkEHkCRJkiRJkiRJkiRJkrShnj170rVrV8aOHctnn30GQCqVAtLFKwCFhYUATJ8+fc15ubm5hEKhNcdI5UHTpk0Jh6ve29VSqRS77LJL0DEkSZIkSZIkSZL0G8ceeywZGRlBxygRkUiEvn37WroiSZIkSaXgz3+GaDToFKUnEoHu3S1dKUupFJx6Kvz6NvBKIT8fLroo6BSSJEmSJEmq6qreJ9klSZIkSZIkSZIkSZKkCiAcDnPttdfy5Zdf8txzz7F06VJCoRCxWGzNBEBffvklkC612Nj5UnnRqFEjopX5k8ebkEqlqFOnTtAxJEmSJEmSJEmS9Bu5ubmccMIJFb58JRqNcvjhh1O7du2go0iSJElSpdS2LZx/PuTkBJ2kdGRnw2OPBZ2iannwQfjqK0gkgk5ScgoLYfhwGDEi6CSSJEmSJEmqypxdQZIkSZIkSZIkSZIkSSqnfve733HmmWfywAMPMHDgQAoKCgiHwyxatIh+/frx0ksvsffee7PXXnsB6ZIHgGQyud5XKWi77LIL8Xg86Bhlrk6dOoRCoaBjSJIkSZIkSZIkaSP22GMPjjjiCKLRaNBRtks0GqVbt2506tQp6CiSJEmSVKndeivUrRt0ipKXlwd33glNmwadpOr44Qe4+mpYtSroJCUvPx/69YOlS4NOIkmSJEmSpKrK4hVJkiRJkiRJkiRJkiSpHHvkkUfo3r079913H02bNqV79+60bNmSp59+mmrVqjFo0CDq1atHMplcU/AQDqffFrS6iEUKWm5uLjvttFPQMcpURkYGbdq0CTqGJEmSJEmSJEmSNqNjx4706tWrwpWvRKNROnToQM+ePYOOIkmSJEmVXnY2PPss5OQEnaTkRCKw997whz8EnaRqueoqKCwMOkXpyc+H228POoUkSZIkSZKqqlDK2RUkSZIkSZIkSZIkSZKkcm3GjBk8//zz3HnnnYTDYRYvXswJJ5zATTfdRKtWrdYcV1BQwMiRI/nuu+8YOXIk0WiUunXr0rdvX7p3717lii9UvkycOJG33nqL4uLioKOUiUgkwhVXXEFeXl7QUSRJkiRJkiRJkrQFn3zyCSNHjiQejwcdZYui0ShdunTh0EMPJRQKBR1HkiRJkqqMyy+HRx6BgoKgk+y4vDz45hto2jToJFXH4sWw666Vu3gFYKedYNEiqGAdt5IkSZIkSaoELF6RJEmSJEmSJEmSJEmSKog5c+ZQXFzM8uXL6dChw3r7Ro8ezf3338/IkSNZtmwZ1apVo3bt2hQXF7NgwQL69u3L7bffzq677hpQelV1sViMO+64g1gsFnSUMtGqVStOOeWUoGNIkiRJkiRJkiRpK02aNInXXnutXJevZGRkcOCBB9KjR4+go0iSJElSlVNYCK1awY8/QjIZdJrtl5sLd98Nf/hD0Emqlttug0GDKkdxz+ZUrw6PPw4nnhh0EkmSJEmSJFU1Fq9IkiRJkiRJkiRJkiRJFUQqlSIUCq23rbCwkMGDB/PAAw8wc+ZMsrKyuP766+nduzdt2rRh+fLl3H333TzyyCO0bt2ad999N6D0Erz++utMnDiRZEX+xPFWiEaj9OvXjyZNmgQdRZIkSZIkSZIkSdvgxx9/5LnnniM/P79cFbBEIhGysrI44YQTaNGiRdBxJEmSJKnKmjkTunSBX36BijiDX14enHkmPPAA/OYtySpFiQQ0bAiLFgWdpGx06gTjxwedQpIkSZIkSVVNOOgAkiRJkiRJkiRJkiRJkrbOuqUrq4srnn/+eW677Ta++eYbCgoKWLFiBQ888ADPPvssS5cupUaNGgwcOJCrrrqKDz/8kPvuuy+o+BJdu3YlHK78b1vLy8tj1113DTqGJEmSJEmSJEmStlHjxo255JJL6NSpExkZGUHHASAajdKmTRsuueQSS1ckSZIkKWDNm8MHH0D16kEn2Xa5uXDMMXD//ZaulLW33oL8/KBTlJ3Jk9MPSZIkSZIkqSxV/k+wS5IkSZIkSZIkSZIkSZVQOBxm0qRJXHfddSxcuJATTzyRxx57jJEjR3LUUUfxf//3f/ztb39j3rx5hEIhTjjhBI444ggefvhhFi9eHHR8VVF169alfv36QccoVdFolG7duq1XlCRJkiRJkiRJkqSKIyMjg8MPP5z+/ftTo0aNwApYIpEIubm5nHzyyZxwwglkZ2cHkkOSJEmStL527eD996FmzYpTYJKbC0ceCUOHQtjZB8vcHXfAypVBpyg7sRjcc0/QKSRJkiRJklTV+KdPSZIkSZIkSZIkSZIkqYL617/+xezZs7ngggu46667GDBgAD179uTee+/lxhtv5PHHH2fMmDEANG3alI4dO5JIJJg1a1bAyVWVHXXUUYFNTlUW8vLy6NChQ9AxJEmSJEmSJEmStIMaN27MJZdcQrdu3cjKyiIzM7NMxo1Go0SjUTp16sQll1xCixYtymRcSZIkSdLW69gRPv4Yatcu/0Um0Wgx/frBM89AJX77ZrkVj8Ovb+euMuJxeO21oFNIkiRJkiSpqgmlUqlU0CEkSZIkSZIkSZIkSZIkbZtly5bRqlUrmjdvzqhRo8jMzCSVSpFMJolEIixbtoxmzZpx2mmn8cADDwCwatUqXnrpJY466ihq1aoV8B2oKhs5ciSffvopsVgs6CglKiMjg7PPPpuGDRsGHUWSJEmSJEmSJEklKJFI8N133zF69GgWL15MIpGgJKdqCIVCZGRkUL16dbp37067du2IRqMldn1JkiRJUumYNQv69IEZM2DVqqDTrC8UShEKFZOTczsrVlxPKBR0oqrpyy/hgANg5cqgk5StaBR++glq1gw6iSRJkiRJkqqKct6RLUmSJEmSJEmSJEmSJGljwuEw1apVo06dOmRmZpJIJAiFQoR+/VTkihUriMVijB07lsLCQgDy8vI4/fTTLV1R4A466CCqVasWdIwSFY1G2XfffS1dkSRJkiRJkiRJqoQikQht27blD3/4A+eddx777LMP0WiUaDRKZmbmmtdpt0VmZibRaJRIJELr1q3p378/f/zjH+nQoYOlK5IkSZJUQTRtChMnwvXXQ04OhMvJzH65uSlatw5x3XUvU1g4iHffHRl0pCprwoTN7+/fH1KptY+tsddecM89MHp0uvBn9bnff7/pcy67DJ59FmbOXH+8/v03PLZnz/WP2dTjySc3PV5ODnz++dbdjyRJkiRJklQSMoIOIEmSJEmSJEmSJEmSJGnbZWRkUK9ePebPn8/06dNp2bIlRUVFZGVlAfDuu++Sn59P586dyc7O3uD81K+fzNueCYCkHRWJRDjxxBN54okniMfjQccpEXl5eRx00EFBx5AkSZIkSZIkSVIp23nnnenTpw/HHHMMS5cuZf78+fz444/MmjWLn376iVQqRTgcXu+12FQqRTKZBKBu3bo0adKExo0bs8suu1CnTh1ft5UkSZKkCiwSgWuugeOOg5NOghkz0mUYQQiFIDsbrroqwXXXZfDf/xaQmZnJjz/+GEwgMXYsrFxZstc8+GC4/PJtO+fGG2GnnUo2Ryy26X2FhTB+PPTqVbJjSpIkSZIkSZti8YokSZIkSZIkSZIkSZJUAeXk5HDBBRdw9tln88gjj3D99ddTvXp1li9fzqOPPsqNN94IwL777gtAMplcM7lPPB4nIyODRCJBJBIJ8C5Ule2yyy507dqVTz/9lNjmPnlZAWRkZHDiiSeSkeFb8iRJkiRJkiRJkqqKUChErVq1qFWrFm3atAHSBSsrV64kFosRj8eJx+NEIhGi0SgZGRlUr17dkhVJkiRJqqRatYKJE+HOO2HQoHQJSn5+2YwdCkFuLjRrluKZZ0K0bZt+P+PLL79MYWEhBxxwQNkE0QbGjCn5ay5dCiNGpItN6taFCy/c8jlffQVTp6bPufFGqF9/08d+/jl0777h9p13huefh3A4vf7ss5u+RnExfPABXHnllrNJkiRJkiRJJSGUSqVSQYeQJEmSJEmSJEmSJEmStH1OPPFEhg8fTrt27ejcuTMff/wxU6ZMISsri2uuuYbrrrtuveO/+eYbnnrqKb799lsKCgr4y1/+wn777Ud2dnZAd6CqLJFIMGTIEObPn0/8/9m77ygpqoQN4093T2QGCZJEkChBAVGMoIBpXVcMq4JrRF2MiDl/q+Ku6yquWUyooGJCjOsqa8JAEAEBETCBoGRQhMmhu78/SmbEQJyZYobnd06fqa6qW/XWMDJHzr39lpaGHWezpKamctBBB7HvvvuGHUWSJEmSJEmSJEmSJEmSJG0FfvwRHn8cbrsNVq+G3NzKuU9GRpJkEg47LMIVV0CPHkEJy/Tp07ntttt45plnOP7443niiSdIT0+3DLSKlZYGhTglJb9/Tv/+MGJE+ftN/SP6+fj586FVqw2P+eYbaNky2D799OBndWPceCNcf32wPX067L77+s9v0gSWLNm4a0uSJEmSJElbKiXsAJIkSZIkSZIkSZIkSZI238MPP0y7du144IEHmD59OgAHHHAAp512GkcccQQQlFvEYjHi8Ti33norI0eOpF69eqxevZrp06dz6qmnctttt4X4FNpWxWIxTjnlFB577DFWrlxJPB4PO9ImSU1NZb/99rN0RZIkSZIkSZIkSZIkSZIklalbFy66CC68EMaOhSFD4P33IRaDvLwtvXoxaWkJatfO4KKLIpx9NjRuDDk5OUyaNIt3332XUaNG8emnn9KqVSsuu+wyMjIyKuCptKlWrICUlPUXr1QXGRlw3nnl72+/fcNjVqyovDySJEmSJEnSL1m8IkmSJEmSJEmSJEmSJFVj9erV45///Cfnn38+y5Yto7i4mF122YXU1FQyMzOBoNwC4P3332fkyJH06dOHq6++mqysLP7xj39w77330qVLF0499dQwH0XbqLS0NE4//XQeffRRVq1aVW3KV1JTU9ljjz3o3bt32FEkSZIkSZIkSZIkSZIkSdJWKBKBgw4KXosWwVtvwYQJMH48fP01pKVBMvn7ZSwpKVCrFhQWQu3a0LUrLFo0mvnzn+XPf96Rnj3/wqxZcZ54YiqzZs1iypQpfPHFF2y33Xacc845/OMf/6BBgwZV+swqV1gYlO3UBP37Q8OGwfZ338Gzz254TDwOiQREo5WbTZIkSZIkSQKLVyRJkiRJkiRJkiRJkqQaYccdd2THHXdcZ9+iRYt48MEHyczMpEuXLmRnZwNw4okn0r17dwBuuukmSkpKuPbaaznqqKOoU6dOlWeXMjIy+Otf/8oTTzzBihUrKC0tDTvSeqWmptK9e3d69epFJBIJO44kSZIkSZIkSZIkSZIkSdrK7bgjnH568AIoLYXPP4cpU2DevKB8JTcXioshOxuysqBePdhtN+jWrbz0YubMztx00ys8+uhDjBjxCPF4HIBoNEqLFi048cQT6dOnDwceeCANGjQgkUgQtfkiFAUFQflOTXDJJeXb99wT/PxuSEpKUD5Tq1bl5ZIkSZIkSZLWsnhFkiRJkiRJkiRJkiRJqoGeeuopzj77bAoKCsjIyCCZTJaVraxevRqARCJBhw4dOOKII3jzzTd59tlnOeecc8KMrW1YRkYGZ5xxBs8++yzfffcdJSUlYUf6TSkpKRx88MHss88+YUeRJEmSJEmSJEmSJEmSJEnVVEoKdOoUvDZF586dee655+jTpw/Tpk1j3rx5dOnShdatW9OmTRs6dOhAw7UtLWDpSoji8ZpRvHLUUdC+fbC9Zg08/PDGjYtENq6gRZIkSZIkSaoIFq9IkiRJkiRJkiRJkiRJNcyyZcu46aabKCgo4LTTTuPaa69lxYoVfPbZZ4wdO5b//ve/HHLIIbRt2xaAXXfdlUQiQU5ODgDJZJJIJEJxMXz2GUydChMmwKJFUFAA+fnBQrjMTKhVC1q0gP32g27dYJddgoWg0uZITU3llFNOYfr06bzxxhvE43ESiUTYsYAgW+3atenbty9NmjQJO44kSZIkSZIkSZIkSZIkSdqGnXrqqZx88sllxSpr5/+u9cv3qnoZGbCVTIPdIpddVr49bFhQvrIxSkuD+eaSJEmSJElSVfAjDiRJkiRJkiRJkiRJkqQa5oMPPuCLL77gT3/6E4899hjRaJR27drRo0cPCgoKuPTSS2nevDk333wza9as4eWXX6akpITly9fw9NPw5psRJkyA+fPLF/zl5a3/ns88E5SxFBZCmzaw//5w2GFw1FGQllYlj60aIhKJsPvuu9OmTRtefPFFFi9eTElJSaiZUlJS2HfffenVqxexWCzULJIkSZIkSZIkSZIkSZIkSaWlpQBEo1Hi8XjZ/Ma1hSuWroQvM7P6F6/suSf07Blsl5TAXXdt/NhIBFJTKyWWJEmSJEmS9CsWr0iSJEmSJEmSJEmSJEk1TGZmJrFYjL333ptoNEpxcTFpP7WfDBw4kEceeYQHH3yQ119/nZSUFObNi7D99k8wdOhJRKOQm1t+rY3tu/j5mM8/D17PPQfRKJx3HgwcCM2aVeBDqsbbbrvt6N+/P9OnT+f111+nqKioyktPUlNTqV27Nn379qVJkyZVem9JkiRJkiRJkiRJkiRJkqTfk5JS/jGCP59faeHK1qNOnY2fi/1LN9wAgwcH2yNGwBlnlB9r3hz22CPYXvsVoFYtOProYHvlShg/vvzYoYcGx9eet9Yee8CPPwbb48bB99+vm+Oyy8q3R42ChQs3/hkyMzf+XEmSJEmSJGlLWbwiSZIkSZIkSZIkSZIk1TAZGRmkpqYyb948ANLS0kgmk0QiEXJzc2nQoAHnnz+IFSv25O239yAa3Zkff4xRWhqt0Bw5OcHXO+8MXj17whVXwMEHB4Us0oZEIhF233132rZty+WXX079+vVJS0sjWok/QJFIhJSUFOrUqUOPHj3o3LlzlRe+SJIkSZIkSZIkSZIkSZIkrc+aNWsYMGAAixYt4tVXX2X77bf/1Tlr5w8DJBKJSp1/qV+rXRvq1YPlyyv2ugcdFJSx/FKjRvDyy8H2e+/BgQeWH3v4YWjZ8tdjLrwweAH07g3vv19+bKed4Pjjy9//+9+blrNDh007X5IkSZIkSdoSFq9IkiRJkiRJkiRJkiRJNcwhhxzCvvvuy7hx43j33Xc56KCDyhZOfv/994wbt4oZM66mtHQHcnMrP09RUfD1rbdg4sRgEd1zz0Hr1pV/b9UMtWvX5qqrruLII48kEonQo0cPGjZsSCwWq7BFwCkpKSSTSTp27Mh+++1H06ZNK+S6kiRJkiRJkiRJkiRJkiRJFS0rK4vRo0cD8PXXX69TvLJ23vDa0hXA0pWQ7LEHjBkTdorNc9FFkPLTp1W+8w5Mn77xYyMR6NmzUmJJkiRJkiRJvymSTCaTYYeQJEmSJEmSJEmSJEmSVLHmzJlD165d6dy5M0OGDKFVq1YsX/4Dxx03hUWLTiUSySCZDGcBZSwG6elw880waBC4jlMba/LkyQwfPpwxY8aQl5dH7969adu2LRkZGWXFKSUlJRu8TiQSIS0tjXg8TiwWo1GjRnTo0IHdd9+dzMzMKngSSZIkSZIkSZIkSZIkSZKkLfPKK6/Qrl07Onbs+JvHFyxYwHfffUdOTg7ffPMNO+64I507d6Z58+akpqaWFbSo8txyC9xwAxQXh52katWuDY88Av36hZ1EkiRJkiRJ2wqLVyRJkiRJkiRJkiRJkqQa6sEHH+Saa64hPz+fOnW6s2LFUGAnIDvsaABkZUHHjvDcc9C6ddhpVJ3E43GWL19Obm4uO++8M4lEgpUrV7J48WJmzZrFxIkTqVu3LnXr1iUejxOJRIjFYsRiMbbbbjtatGjBjjvuSNOmTaldu7aLhiVJkiRJkiRJkiRJkiRJUrWVTCbLSlQikQhz5szh7bffZty4cUycOJGFCxeWnVuvXj1OOOEE/vnPf1KvXr0QU28b3nkHjj0W1qwJO0nVqlULPv0U2rQJO4kkSZIkSZK2FRavSJIkSZIkSZIkSZIkSTXYK6+8wjXXLOfzz08hmUwDYmFHWkcsBunpcN99cMYZYafR1mjtQuDfk0gkiEajZe8LCwtZuHAhWVlZ7LDDDlURUZIkSZIkSZIkSZIkSZIkKRS/nGf54YcfMmTIED744ANycnLIzMzkzDPPpHPnzuywww689NJLjBgxgsMOO4x77rmHnXfeOcT0Nd+qVdC4MZSUhJ2kamVmQl4erGcKsCRJkiRJklShohs+RZIkSZIkSZIkSZIkSVJ1lEzC+PFHs2DBAJLJTLa20hWAeBzy82HgQLjttrDTaGsUiUT45ptvePLJJ3nttddYuXJl2bFkMllWuhKPx0kkEmRkZNC2bVtLVyRJkiRJkiRJkiRJkiRJUo3389KVO+64g169evHf//6XnJwcWrZsSSwW46233mK33XbjyCOP5LHHHmP48OFMmzaNW265JcTkNcfkyZN/91i9etCoURWG2UrsvrulK5IkSZIkSapaFq9IkiRJkiRJkiRJkiRJNVAyCeeeC0OHQn7+1r9qraAABg+Ga68NO4m2JsXFxdx99920bduWs846i9NOO43bftbQk0gkmDdvHgCxWKyshEWSJEmSJEmSJEmSJEmSJGlb8umnn3LvvfeSkpLCNddcw6effsq8efMYNWoUrVq14rjjjmPcuHEAHHvssfTt25ennnqKnJyckJNXX2PHjqVz587ss88+vPHGGwDE4/FfnXf++ZCZWdXpwlO7Nlx0UdgpJEmSJEmStK1xlbkkSZIkSZIkSZIkSZJUwySTwWK1kSMhPz/sNBsvPx/uvhtuuinsJNpaDB8+nJtuuol27dpx/vnns8suu3DbbbfxwgsvMHPmTP785z/TsWNH6taty1//+lfmzJkTdmRJkiRJkiRJkiRJkiRJkqQqk0wmAXjyySdZsGABI0aM4J///CedOnUC4I9//CPDhg1j2bJlvPzyy+Tn51O7dm0OOOAAMjIyeOGFF8KMXy0lEgkAXn31VWbNmgXAI488AkAsFvvV+WedBT8N2SZEo3DMMWGnkCRJkiRJ0rbG4hVJkiRJkiRJkiRJkiSphvn73+HRR6tX6cpa+fnwr3/B/feHnURbg6FDh9KwYUPee+89brvtNh566CEaN27M008/zUknncRnn31Gp06dWLNmDcOHD+fWW28lvzr+4EuSJEmSJEmSJEmSJEmSJG2GSCRCXl4eX331FS1atOC4444DIB6PA1BcXEyzZs3o0aMHU6ZMIScnB4D27dtTr149Pv/889CyV1fRaJTi4mK+/PJLTjrpJOrUqcNLL73EtGnTgPLv/VoNG8IRRwSFJDVdejqcdx6kpYWdRJIkSZIkSduabeCf3yRJkiRJkiRJkiRJkqRtx//+B0OGVM/SlbXy8+Hyy2HSpLCTKEwzZszg888/Z8CAATRu3JhYLMauu+7KzjvvzMsvv0yvXr2YOHEiU6dOZcWKFRx00EE88cQTfPTRR2FHlyRJkiRJkiRJkiRJkiRJqjJZWVkUFRWRmZnJsmXLAEgmkwCkpaVRWlpKTk4O8+fPp1GjRgDstttu7LHHHuy2226/KgrR+iWTSVJSUpgxYwYHHXQQ//rXvwC4//77gaCY5ZcuvxwyM6s0ZmgGDgw7gSRJkiRJkrZFFq9IkiRJkiRJkiRJkiRJNcTq1XDyydW7dGWtggLo1w8KC8NOorC89dZbbLfdduy+++5l+xYvXkxKSgpt2rTh5ptvpnHjxpSWlrL99ttzzTXXEI1GmTBhQoipJUmSJEmSJEmSJEmSJEmSqt5hhx3GN998wwcffABASkoKALm5uTz22GPMmTOH1q1bU1xcTCKRAGDYsGGceOKJxGKx0HJvrQoKCn73WCQS4euvv+b777+ncePGnH766aSmpvLkk08yb948IpFI2fd4rX33hSZNKjt1+Hr2hGbNwk4hSZIkSZKkbZHFK5IkSZIkSZIkSZIkSVINcf75kJcXdoqKs3IlXHtt2CkUljlz5tC8eXOaNm1atm/BggXMmDGDY445hu222454PF622Ldp06akp6ezbNmysCJLkiRJkiRJkiRJkiRJkiSF4qyzzqJ+/fpcc801vPHGG0ydOpUxY8YwZMgQrr76agoLCznllFNIT08nGo2SSCSoX79+2LG3OuPGjWOPPfZg8ODB5K1nYvaSJUsoLi6mSZMmZGRkcP7551NcXMyDDz4IQDweX+f8SARuugmysio1fqgyM2Hw4LBTSJIkSZIkaVtl8YokSZIkSZIkSZIkSZJUA/zvf/Dyy1BYGHaSipOfDw8+CJMmhZ1EYcjJyWHhwoU0b968bF9hYSGFhYX06dMHgEgkUnZs8eLFpKWl0axZsyrPKkmSJEmSJEmSJEmSJEmSFKasrCyGDBlCNBrliCOOYK+99qJ///7cdNNNZGdnc/vtt3PmmWeSSCRIJpNEo+t+DGEikQgp+dbjm2++4YwzzmD69Om8/PLLzJ8//1fnJJNJAD7++GOaNGlC06ZNAbjiiisAeOyxx0gkEqSmprJ69ep1xpxwAuy3H6SmVsHDVLHMTDjtNOjePewkkiRJkiRJ2lalhB1AkiRJkiRJkiRJkiRJ0pZZvRpOPjkoKqlpCgqgXz/44gvIyAg7japKPB6nb9++ZGdnU6tWLRKJBNFolAMPPJC8vLyy836+6Hf27NmsXr2agw8+OIzIkiRJkiRJkiRJkiRJkiRJoTrppJPo3LkzDz74IB999BENGzakVatWHHrooRxyyCFA+dzLhQsXMnnyZJo0aULLli3ZYYcdSCaTRCKRMB8hVIlEgrlz53LAAQcwbtw4Xn31Vdq1a0fqz5pSIpEIyWSS7777juzsbBo2bEhJSQlNmzblrLPOYtiwYVxwwQV8/vnn/PDDD0yfPr3sexqJwBNPQLt2UFIS1lNWjrp14fbbw04hSZIkSZKkbZnFK5IkSZIkSZIkSZIkSVI1d+ONkJsbdorKs2IF3HUXXH112ElUVWKxGH379qVv375A+SLftQUsv5STk8M777xD8+bN2XPPPas0qyRJkiRJkiRJkiRJkiRJ0tYgEonQpUsX7r33XmKxGCtXrqROnTrrFIfMmjWLe++9l+eff55Vq1aRnZ1NdnY2t99+O0ceeSTZ2dkhPkG4Jk2axE477US/fv1YsGABTz/9NP369aNNmzZl56ydyzphwgR22WUXUlLKP86xS5cuADz44IM0atSIP/zhD6xYsYKGDRuWnbPDDnD//XDeeZCXV3XPVpkyM+HZZyErK+wkkiRJkiRJ2pb9egW6JEmSJEmSJEmSJEmSpGqjoACGDYOiorCTVJ6CArjzTojHw06iqhT/jT/wX5auJJNJAF5//XXefvttjjvuuCrJJkmSJEmSJEmSJEmSJEmStLWKxWIkk0kaNGhAamoqyWSSRCJBPB7nlltu4eGHH6agoIAjjzyS/fbbj+LiYs4991weeeSRsKNXqsWLF7No0aJf7V87Z3X+/Pkkk0nOOussDj74YGbNmsX//ve/dea0RqNRVq5cyfLlyznkkEMAeOyxx9h5550ZNGgQmZmZAJxyyik88cQT65SurHXKKbDffvCzPpxqKzMTTjsNevYMO4kkSZIkSZK2dRavSJIkSZIkSZIkSZIkSdXY88+HnaBqFBTA//4XdgpVpVgs9rvH1i4AjkQirFq1infeeYcDDjiAM844owoTSpIkSZIkSZIkSZIkSZIkbX3WzrFcKxKJEI1GGTp0KE899RR77703H374IaNHj+bVV19lypQptG7djn/8Yyjffhtn7lz4+mtYtAi+/x5KS0N8mArw6aefcuqpp9KsWTP+/e9/A6xTprJ2zuqkSZPo0KEDaWlpHHXUUdSvX5+RI0eyZMkSIPi+AqxcuZIVK1bwwgsv0KRJEwYMGEBGRgb/+te/uPvuuwF4//33y66fTCbXyROJwBNPQHZ25T1zVYjFoGFDuP32sJNIkiRJkiRJkBJ2AEmSJEmSJEmSJEmSJEmb79ZbITc37BSVLycneNY//SnsJKpsK1asYMyYMbRp04bu3bv/5jmRSKRsQXDt2rW56KKLSEtLo02bNlUZVZIkSZIkSZIkSZIkSZIkaasTjUYB+Pzzz+nQoQOlpaVEo1G++uorUlNTue66G0lN7caTT8L48TBhQku++uoj4vESdt45SVpacJ1EAuLx4GurVtC9O/ToAd26QadOkJoa4kNuhHfffZfBgwczbtw4atWqBcDq1auB8rIVCApVEokEy5YtK5uL2qtXLw4++GCef/55xo4dy6mnnlr2fS0uLmaXXXZh8uTJdO3alSuuuII//vGP7LrrrgCMGDGCCRMmMGLECE4//fTfzLbDDjB2LOy/f/WcCx6JQP36MG4cZGWFnUaSJEmSJEmyeEWSJEmSJEmSJEmSJEmqtqZOhfnzw05RdT7+GObNg9atw06iyjRy5EjuuecebrzxRrp3704ikSAajbJ06VK+/fZbvvrqK7Kysthll11o27YtKSkpZQtVJUmSJEmSJEmSJEmSJEmStnV5eXkMHDiQ8ePH89VXX5GSkkJJCUyatBOlpeP585+7kZEBiUSSvLzIT6NiQIziYigu/vU1v/wyeI0aBbEYFBYG5SuXXw7HHQfp6VX5hOs3evRobrzxRmbNmkWnTp246aabKCkp4eabb6Z27doAZfNTISiqycvLY8aMGQwYMACAunXrctRRR/H6668zevRo2rZty/PPP0/Pnj05+uijGThwIIWFhRx22GFlZS1rr3nRRRfx5Zdf0rx5cwAikchvpITddoP//Q/+8AfIy6vs70rFiUSgTp2gtOenR5QkSZIkSZJCF0kmk8mwQ0iSJEmSJEmSJEmSJEnadCefDM8+C4lE2EmqRloanHce3HVX2ElUmbp06UK9evV47rnnaNKkCRCUsdx6663MmjWL9PR0MjIy6NSpExdccAEnnHBCyIklSZIkSZIkSZIkSZIkSZK2LscccwyLFi1i6NBXeOWVptx/P+TnF1FcXLENKT/1mHDOOXDBBdCiRYVefpN8++239OrViwULFtCjRw/69u1L79696dKlCx988AG9e/fmsMMO44033vjV2PHjx3PQQQcxcuRI+vbtC0AymeSAAw5g4sSJrP3IxgceeIABAwaQSCRITU0tG59IJIhEIr9bsrI+48bB4YdDbu5mPngVisWgbt0gc4cOYaeRJEmSJEmSyqWEHUCSJEmSJEmSJEmSJEnSpksm4ZVXtp3SFYDiYnj+eYtXarK5c+fy2WefMWTIkLLSlcmTJ3POOeeQkpLCvvvuS8uWLVmxYgVTpkzhxBNPZPHixVx88cWbtVBVkiRJkiRJkiRJkiRJkiSpJmrZ8hj++9/m7L9/Y6JRKCoCqNjSFYCcnODrPffAfffBfvvBrbfCXntV+K02KDMzk9NPP52GDRty2GGH0aZNm7JjTZo0IT09nWg0yurVq6lTpw4QlKtEIhEWLlxINBrlqKOOAuD111/nlltuYcKECUQiEVq3bs3111/P8ccfTywWIxaLAUHhSjQaJRqNbnbu/feHDz+EAw8Mvp/x+BZ8EypRWho0bAjjx4dbsCNJkiRJkiT9ls3/FzpJkiRJkiRJkiRJkiRJofn2222rdGWtFStgzZqwU6iyTJgwgTp16pQtdF25ciVDhw4lNTWVRx55hAkTJvDAAw/w0EMPcdNNN5Gens6///1vFi1aFHJySZIkSZIkSZIkSZIkSZKk8BUXw7XXwkMP9ae09EBKSmI/la5U/n0LC2HsWOjVCy69NHhflRo2bMhVV13F+eefXzYXNfHThOulS5cCEI/HqVOnTtn+SCQCwJQpU2jYsCH33XcfnTt3pk+fPnz77bf079+fTp06sWTJEtq3b0+tWrXWueeWFK78XNeuMH067LknZGVVyCUrVK1acNhhQUZLVyRJkiRJkrQ1snhFkiRJkiRJkiRJkiRJqoamTIHU1Iq9Zv/+kEyWvzakV691z/+91/DhFZcxMxOmTau462nrUlxcTHFxMfXr1wdg8eLFvPfee5xyyin07dsXgDp16tC6dWsGDhzInXfeyZIlS5gwYUKYsSVJkiRJkiRJkiRJkiRJkkI3fTrsuivcfTcUFkYI66MGCwrgoYegQwf4+OOqvXdGRgYAyZ8mQ68tVtl5550pKSnhq6++oqCgoKwwZe15GRkZLFy4kP/7v/+jpKSEa6+9lmeeeYbhw4dz7rnnUlJSwtChQ/nxxx8rLXuLFjBxIgwZEhSdxGKVdquNlpYGderAE0/Aq69CgwZhJ5IkSZIkSZJ+m8UrkiRJkiRJkiRJkiRJUjU0aRLk5oadYuOUlFTctYqKYOrUirueti49e/akoKCAjz76CIBatWqxdOlS9ttvP6B8cWtpaSkATZs2JTU1lcWLF4cTWJIkSZIkSZIkSZIkSZIkKWTFxfB//wfdu8PcuZCfH3aiIMOCBdC7N1x2GRQWbvk1184j3RhrC1fWfk0mk7Rt25Z69eqtU56y9ni/fv044ogjuPbaaxk1ahQ33XRT2fzVHj160KRJE6ZOnUphRTzIenPD+efDrFmw556QlVWpt1uvWrXgsMPg66/huOPCyyFJkiRJkiRtjJSwA0iSJEmSJEmSJEmSJEnadB98AIlEuBmmTYP99//1/kaNYPRoiEaD96NGVdw9i4rg/ffh0ksr7praeuy444706dOHm2++mcMOO4yOHTuy0047MXnyZE466SQikQjxeLxs4eyKFSsoKSmha9eu4QaXJEmSJEmSJEmSJEmSJEkKwerVcNBB8PnnUFAQdppfKyiABx6A//0vmAO8/fabNv69995j5syZdOnShbZt27LjjjsCQZHK2tKUjVFYWMiPP/7ImjVraNy48a+Od+rUiUcffZRGjRqV7YvH48RiMbp06cJrr71Gly5dNi38FmjZEiZOhAcfhOuuC8p1cnKq5t7Z2VC3Ltx1l4UrkiRJkiRJqj4iyU2pbpYkSZIkSZIkSZIkSZIUumQSateGvLyKvW7//jBiRPn7TViLuI4bb4Trrw+2p0+H3Xff0mTratoUFi2q2GsqfGsXwE6ePJmjjz6aFStWMGjQIL788kumTp3KCy+8QPfu3cvOX7FiBccccwxz585lyZIlm7R4VpIkSZIkSZIkSZIkSZIkqbpbsQL23x8WLICiorDTrF9aWjAHePz44OuGvPrqq1x99dV88cUXpKenU1hYSMeOHbngggs477zzNitD+/btWbJkCRMmTKBTp06/e14ikSAajW7WPSpDaSn8979w660wbRrE41BSUrH3SE8P5o4feCBccQX07r35c8klSZIkSZKkMKSEHUCSJEmSJEmSJEmSJEnSplm9uuIXy1WUjAz4+VrG22+v+HssWRKUz7iYr2ZZW5yy1157MXToUK644gruuusuMjMzKSgoYP/99+fAAw/kgAMOIDMzk6effpp58+Zx5ZVXWroiSZIkSZIkSZIkSZIkSZK2KStWwF57weLFW++84p8rLoaFC2HPPWHKlPWXr0ycOJFzzz2Xxo0bc8cdd9CqVSvGjx/Pww8/zMCBA6lXrx5/+ctfNun+33//PTvssAMFBQVkZWWt99ytqXQFICUFjj46eH31FdxzDwwfDtEoJBKQl7d5183ODuZkp6bCwIHBHPAdd6zY7JIkSZIkSVJViSSTyWTYISRJkiRJkiRJkiRJkiRtvMWLoW1bKCio2Ov27w8jRpS/35wui3POgQcfDLa/+w5at4bS0gqJVyYaDZ49La1ir6utyw8//MDw4cN59913mTt3Lt999x0FP/uhr1u3Lv/3f//HwIEDycjICDGpJEmSJEmSJEmSJEmSJElS1Vm9GvbZB+bNqx6lKz+XkgLNmgXlK9tv/+vjJSUlHHLIIUyaNIlXX32VP/zhD2XHnn76aU455RRat27NI488Qu/evTfp3l27duXTTz9l9uzZdOjQgWQySWRzJkxvBUpKYPZsmDoVxo+HCRNg7lzIyAjmWkNQqgLlc8JLS4NX+/aw//7QvTt06wY77wyxWDjPIUmSJEmSJFWUlLADSJIkSZIkSZIkSZIkSdo0hYVb7+K2Sy4p377nnoovXYFgwWVhocUrNVk8Hqd+/foMGjSIo48+mrlz57J06VIKCgrIzc0lMzOT448/nsaNG4cdVZIkSZIkSZIkSZIkSZIkqcqUlMDBB8P8+dWvdAWCucWLFkGvXkH5SkbGuseXL1/Ol19+Sa9evfjDH/5AMpkkHo+TkpLCX/7yFz7++GPuueceRowYQfv27dlhhx02WKASj8eJxWJ06NCBzz77jG+++YYOHTpU29IVgNRU2G234HXmmcG+khL4/HNYuTKYa11QEJSuZGYG3+cmTaBdu/JiFkmSJEmSJKkmsXhFkiRJkiRJkiRJkiRJqmZKSoJFcFubo46C9u2D7TVr4OGHK+c+kQgUF1fOtbV1iP3ULJSWlkbbtm1p27ZtyIkkSZIkSZIkSZIkSZIkSZLCd/PNMGcOFBWFnWTzlZTAN9/A3/4G//73usdWr17NsmXLWL58OQCRSISUlBQSiQTRaJQTTzyRcePGMWbMGI466iiOPfbYDRaoxGIxioqKSEtLI5FIsMMOO1TWo4UqNRU6dw47hSRJkiRJkhQO+4YlSZIkSZIkSZIkSZKkaiY9HRKJsFP82mWXlW8PGxaUr1SGRAIyMirn2qp8paXw3XfwxRcwYwZMmQIzZ8JXX8HSpZBMrnt+Mpkk+bOd8Xh8nfeSJEmSJEmSJEmSJEmSJEnbgpkz4dZbIT8/7CRbLj8f7r8fJk9ed3+zZs1o1aoVhYWFzJw5Ewjmkkajwccm7rHHHhx++OGsWLGCDz74gJycnI26X3p6OkuXLiUlJYW0tLQKfRZJkiRJkiRJ4UsJO4AkSZIkSZIkSZIkSZKkTZORsfUVr+y5J/TsGWyXlMBdd1XevUpLLV6pLkpL4fPPYepUmDABxo8PClZSUiAWg0gkeCWTwc90aWmwf9ddoVcv2Gcf6NYtQosW5deMxWJAsIg2EomE9GSSJEmSJEmSJEmSJEmSJElVp6QE+vaFwsKwk1ScgoLgmT7/vHxucGpqKp06deK9995jzpw5dO7cuWy+aDKZJDU1lZ49e/LYY48xYcIEcnNzqV27dtk1i4qKiEQipKWlkUgkiEajZV+feOIJmjRpEsajSpIkSZIkSapk0bADSJIkSZIkSZIkSZIkSdo02dnB4smqcsMNQTFGMgnDh//2OZddVr49ahQsXFh5eWKxoLhDW6dkEj74AI48ErKyYL/94IIL4OGHYdYsKC6G/HzIyYE1a2D16uBrbm6wGDgvDz7+GG6/Hc48Myhh2W47OPdc+OILyMvLY9myZZauSJIkSZIkSZIkSZIkSZKkbcY//wnffRfM06xJVqyA//u/8veZmZn07NmTnJwcxo4dy8qVK4GgdGWtPffckx133JEpU6ZQVFRUtn/mzJnstddeXHLJJQAkEgkAotHgIxctXZEkSZIkSZJqLotXJEmSJEmSJEmSJEmSpGomOxvq1Qs7RbmddoLjjy9//+9/V+79WrWq3Otr86xZA0OHBn8+RxwB//1vULKSmxu8NlUiEVwzPz8Y/+ij0LUrdOmST5Mm53PggYdW+DNIkiRJkiRJkiRJkiRJkiRtbT77DIYMCeZU1jT5+fDAAzB5cvm+fv360bZtW1577TWmTJkCQCQSIRKJEI/HqVevHh06dABg2rRpZeMyMzP57LPPeOCBBygoKCAlJaVKn0WSJEmSJElSeCxekSRJkiRJkiRJkiRJkqqh3XcPO0G5iy6CtesS33kHpk+v3Pt1716519emWbkSBgyAJk3gqqtgwYKgKCWZrNj7lJZCYSHMm9cQGM6ECS/xz38G5S6SJEmSJEmSJEmSJEmSJEk11XXXBXMoa6qCArjmmvL3zZs3p2/fvixevJinnnqKBQsWAFBUVEQsFgOgpKSEzMxMOnXqBEA8Hqdt27aMGDGC+fPnk5mZWeXPIUmSJEmSJCk8kWSyope3S5IkSZIkSZIkSZIkSapsN98MgwdDSUnYSapWVhbceSecdVbYSQTw0ktwxhnBgtcwClBq1YKmTeH556Fr16q/vyRJkiRJkiRJkiRJkiRJUmVavhxatKjZxSsAGRnwxRew007B+++++47TTz+dsWPHcuGFF3LXXXeVnTtx4kSOPvpodtxxR8aOHUvdunVDySxJkiRJkiRp65ESdgBJkiRJkiRJkiRJkiRJm27PPYPSidWrw05StaJR6NYt7BRauRL++ld4+23Izw8vR34+zJ0L3bvDJZfADTdAWlp4eSRJkiRJkiRJkiRJkiRJkirSww+HnaBqJBIwdCjcemvwvnnz5gwZMoRDDz2Ue+65h9WrV7P33nuTk5PDU089RTKZ5MYbb7R0RZIkSZIkSRIAkWQymQw7hCRJkiRJkiRJkiRJkqRN8/330LQpFBeHnaRqpaZCbq7lGmF66SU44wwoKNi6fv5q1Qr+m3j+eejaNew0kiRJkiRJkiRJkiRJkiRJWyYehyZNYOXKsJNUje22gxUr1p0n/PrrrzN06FDeeOMNUlNTSSaTdOjQgZtvvpk+ffqEF1aSJEmSJEnSVsXiFUmSJEmSJEmSJEmSJKmaatIEli0LO0XVat8ePv887BTbpmQSrroKhg6F/Pyw0/y2SAQyMmDkSDj22LDTSJIkSZIkSZIkSZIkSZIkbb7//AdOPhlycsJOUjWys2HYMPjLX9bdX1JSwldffcXs2bNp1qwZ++67bzgBJUmSJEmSJG21LF6RJEmSJEmSJEmSJEmSqqlrr4U77oCiorCTVI1ateDmm+Gii8JOsu1JJODss+GZZ7be0pWfy8yE++6DM88MO4kkSZIkSZIkSZIkSZIkSdLm6d0b3n8/7BRVa489YOrUsFNIkiRJkiRJqm4sXpEkSZIkSZIkSZIkSZKqqYULoW3bbad4JSMDliyBunXDTrJtSSbh1FPhpZeqR+nKWrVqwZ13BoUxkiRJkiRJkiRJkiRJkiRJ1UkyCVlZUFAQdpKqlZoKeXnBV0mSJEmSJEnaWNGwA0iSJEmSJEmSJEmSJEnaPM2aQa9eYaeoGrEY9O1r6UpVSyZh0KDqV7oCQd6LL4ZRo8JOIkmSJEmSJEmSJEmSJEmStGnmzoVI5PeP9+8fzPNc+9oYnTvDnXfCuHFBucnasd988/tjLroomIs5b9669+vf/7fPHz583fN++Zo8ef0ZMzJg9uyNex5JkiRJkiRJWisl7ACSJEmSJEmSJEmSJEmSNt+VV8KECZCbG3aSypWeDpdeGnaKbc8ttwQLYKtb6cpaBQVw+unQqBH07h12GkmSJEmSJEmSJEmSJEmSpI0zdSrEYhV7zYMOgosv3rQxgwdD3boVm2N9Eong2XfbreruKUmSJEmSJKn6s3hFkiRJkiRJkiRJkiRJqsYOOgjq1Kn5xSutW0PXrmGn2LbMmAH/+EdQXlKdFRRAv37w9dew3XZhp5EkSZIkSZIkSZIkSZIkSdqwjz6q+PnBP/4Ib7wBU6ZAgwZw3nkbHjNzJnz5ZTBm8GBo3Hjj73f88bB06br7cnLWPyYvD8aPhzPP3Pj7SJIkSZIkSZLFK5IkSZIkSZIkSZIkSVI1FonAtdfClVcGCw1roqwsuP76sFNsW0pKoG9fKCwMO0nFyMmBQYPg8cfDTiJJkiRJkiRJkiRJkiRJkrRhH3wAyWTFXvPxx8vnUvbvv3HFKz17lm9fddWm3W/KFFiwYNPGQFC8IkmSJEmSJEmbIhp2AEmSJEmSJEmSJEmSJElb5pxzYOedIVoDZwOlpMDee8Pxx4edZNty442waFHFL9gNS2EhjB4Nb70VdhJJkiRJkiRJkiRJkiRJkqT1SyZhzpywU2y5Dz4I5nD++COMGwdnnQWRyIbHzZsHpaWVHk+SJEmSJElSDVIDP2pBkiRJkiRJkiRJkiRJ2rbEYvDcc5CeHnaSipeRASNHbtwiS1WM6dPhjjsgPz/sJBUrPx9OOgnWrAk7iSRJkiRJkiRJkiRJkiRJ0u8rLQ0KS6q7nXYK5jfXqQM9esDDD8Pzz294XCQCOTmVn0+SJEmSJElSzWHxiiRJkiRJkiRJkiRJklQDtGsHf/87ZGWFnaTiZGXB0KHQtGnYSbYd8Tj061czFuv+ltxcGDQo7BSSJEmSJEmSJEmSJEmSJEm/r7AQUlLCTrF5Vq+GkSPhzDPh0EPhxBNh/Pjy48cdB337rv8asVjNncsqSZIkSZIkqXJYvCJJkiRJkiRJkiRJkiTVEJdcAjvvDNEaMCsoJQX22QdOPTXsJNuW//4XliyBZDLsJJWjsBCeew4WLw47iSRJkiRJkiRJkiRJkiRJ0m8rKAjKR6qjiy8O5v8OHw5vvw3PPgsHHwzffFN+zpFHrv8a0WjwPZAkSZIkSZKkjVUDPmJBkiRJkiRJkiRJkiRJEgQLLJ97DjIzw06y5WrVgiefhEgk7CTblltvhdzcsFNUrkgEHnww7BSSJEmSJEmSJEmSJEmSJEm/rabNny0qgqlTy983brzhMTXteyBJkiRJkiSpclm8IkmSJEmSJEmSJEmSJNUg7drBSy9V7/KVWrXgzTehadOwk2xbvv4aPvkk7BSVr7AQ7rsPSkrCTiJJkiRJkiRJkiRJkiRJkvRrGRkQj4edYtPVrg0dO/56f0YGdOtW/n7JkvVfJ5EIxkiSJEmSJEnSxkoJO4AkSZIkSZIkSZIkSZKkjbN0KUydCp9+CqtWQW4u5OdDaipkZwevNm2ChYmPPw79+0NBQdipN02tWvCf/8A++4SdZNtz993Vc5Hu5igtDX7Ojj027CSSJEmSJEmSJEmSJEmSJEnrysgI5jpujhtugMGDg+0RI+CMM8qPNW8Oe+wRbK/9CsH83aOPDrZXroTx48uPHXpocHzteWvtsQf8+GOwPW4cfP891K8PM2fCmDHwyiswdy40bAgXXACtWpWPHTVq/c8Qj0Nm5kY+sCRJkiRJkiRh8YokSZIkSZIkSZIkSZK0VSopgXfegYkT4f33YcaMoEQlPT0oW/m9xZTZ2RCJQFERNGoES5ZUnzKNWrXgxRfhoIPCTrLtyc+H4cODn7ttQU4O3HqrxSuSJEmSJEmSJEmSJEmSJGnrk5ISzKvNy6vY6x50UFDG8kuNGsHLLwfb770HBx5Yfuzhh6Fly1+PufDC4AXQu3cw3xkgFoMjjghev2XoUHj99Q1nrV17w+dIkiRJkiRJ0loWr0iSJEmSJEmSJEmSJElbkUWL4IEHgkWFicSvS1aKitY/Pje3fHvhwsrJWBmys2HMGOjRI+yrTIgaAAEAAElEQVQk26aXXgoKe7YlM2fCvHnQunXYSSRJkiRJkiRJkiRJkiRJkspFIrDLLjB5cthJNs2iRXDCCdCnD3TrBk2aBAUqK1cGzzJsGLz22oav07ZtUOAiSZIkSZIkSRsrkkwmk2GHkCRJkiRJkiRJkiRJkrZlySSMHQu33RZ8hQ0XrNQUtWpB06ZB8UenTmGn2XadcQaMGBF2iqqVnR2UHJ1ySthJJEmSJEmSJEmSJEmSJEmS1nXFFXDHHZBIhJ2k6p19Njz0UNgpJEmSJEmSJFUn0bADSJIkSZIkSZIkSZIkSduyGTOgY0c4+mgYMyYoXNlWSlcyM+Hii2HWLEtXwjZhwvqP9+8fFAStfW2Mzp3hzjth3DjIyysf+803v31+8+bw8MMwdSosXQrFxcG4L76Axx4LrvdLAwbAa6/BvHmwZk0wZvlyeP99GDQIUlJ+P19uLkycuHHPIkmSJEmSJEmSJEmSJEmSVJX22Qeys8NOUfWys6F797BTSJIkSZIkSapu1rOsXJIkSZIkSZIkSZIkSVJlKS6Gv/8d7rgDCgs3vsyiJqhVC5o2heefh65dw06jkpLfL0PZEgcdFBTrbKzWreGss9bdl5oK7doFrxNPhAMPhI8+Kj9+8snQu/e6Yxo2DF49e8IhhwSlRr9n3LiNzydJkiRJkiRJkiRJkiRJklRVunWD0tKwU1S9SCR4dkmSJEmSJEnaFBavSJIkSZIkSZIkSZIkSVVs+nTo2xcWL4aCgrDTVJ1atSCRCMo4brgB0tLCTiSAWbMgIyMoYKlIP/4Ib7wBU6ZAgwZw3nnrPz83F55+GsaOhUWLgsXC++8P11wTFLBkZMAFF6xbvDJ9Orz/fvAMK1dC48ZwySWw997B8aOOgrZt4euvf/ueX3wB8TjEYhXxxJIkSZIkSZIkSZIkSZIkSRWjZcuwE4SjqAg6dAg7hSRJkiRJkqTqxuIVSZIkSZIkSZIkSZIkqYokk3DjjTBkCBQWBu9rukgkKMwoKoKbboIzz4Q6dcJOpZ+bMiUoH6lojz8evAD6999w8crUqXDyyevue+st2G03OPro4P122617/JJLfn2dzz+HadPK3/9yzM+lpsKXX0LHjuvPJkmSJEmSJEmSJEmSJEmSVJUiEejRI5hLuS3ZYw9I8RMSJUmSJEmSJG0i/1lRkiRJkiRJkiRJkiRJqgLxeFA+8fLLUFAQdpr1i0S2rBQmGoXsbCguhgMPhCuugOuvh2bNLF3ZGk2cCPn5Yaf4taysYMFwjx7l+/73v98/PxoNfsYGDizft3AhzJr1+2MiEfjkE4tXJEmSJEmSJEmSJEmSJEnS1ueyy4J5nrm5YSepGrVrB/OOJUmqCiUlsHhxsManoCB4n5EBmZnB76TGjYM1B5IkSZKk6sHiFUmSJEmSJEmSJEmSJKmSlZTAscfCu+9unQUXvyU9HVq3hvnzg4UiKSnBc5SWBiUyEOyLxSA1NTgWjUKnTtCzJ+y7L3TvDk2aBOdeeCEMHw59+4b2SPodixeHnWBdd94JF1+87r4VK+Dee+H++399fp068OOP6+5LJODDD4MSlqKi379XcTF8//2WJpYkSZIkSZIkSZIkSZIkSap4hx4K2dnbTvFKSgocdVTYKSRJNVFJCcyeDVOmwPjxMGECzJsHaWnBWphIJHglk8F6hNLS4PdSp07Qqxfssw906wbNm1vGIkmSJElbK4tXJEmSJEmSJEmSJEmSpEoUj8Pxx8M770BBQdhpNk4yGZRVLF4M06YFi0U++SQovygsDJ4jEoGMDMjMhMaNgwUkO+30+wtIjj0Wjjwy+H7EYlX7PFq/6vJzmZ4e/OyUlm78mFq11n88Hq8+zy9JkiRJkiRJkiRJkiRJkrYt0ShceinccEPNn++Yng4XXBDMW5YkqSIkEvDuuzBkCLz3XrAGJpGAvLzyc0pK1n+Njz6Cjz8OitBKSiA1FU4/HS68ENq0qcz0kiRJkqRNFUkmk8mwQ0iSJEmSJEmSJEmSJEk1UTIZLKgYPRry88NOs+kiEdh+e5g6NShVUc20774wadL6z+nfH0aMKH//ewU7GzN+/nxo1er3z23ZEnbcEerWhT33hMsug9q1g2PDhsHZZ697fjQK++0XLGBq1gzOPBMOPDA4VlAAnTvD3Lm/f78bboDBgzfteSRJkiRJkiRJkiRJkiRJkqrC998H8yMLC8NOUrnS02HePGjaNOwkkqTqbtUqGD4cbr8d1qyB3NyKvX5qKsRi0K0bXHUV/OlPwXtJkiRJUriiYQeQJEmSJEmSJEmSJEmSaqo774QXXqiepSsQFMesWgUHHwzFxWGnUWXZ1BKVyjZ/PowfD//9L9x4Y1C8stYZZ0Ba2rrnJxLB+e+9ByNHwqGHwoIFwbHMzKD0ZX2izqKTJEmSJEmSJEmSJEmSJElbqe23h6OOqtnzHSORYL6ypSuSpC2xZAmcckrw++S662Dx4oovXQEoKQkK0caPh5NPhiZNgpKX0tKKv5ckSZIkaePV4H9ClSRJkiRJkiRJkiRJksLz1Vfwt79BXl7YSbZMPB4sNhk8OOwkqiwZGWEnCGRm/vb+RKJ8OyUFttsu2P693Mlk8Fqrfv3fv2dKyu/fV5IkSZIkSZIkSZIkSZIkaWvwj39AenrYKSpPRgb8619hp5AkVVfJJIwcCe3bw6hRQSlKfn7V3DsnB1auhBtugK5dYfbsqrmvJEmSJOnXUsIOIEmSJEmSJEmSJEmSJNU08Tj06wdFRWEnqRj5+XDXXdC3L+y+e9hpVNFq1dr8sTfcUF7KM2IEnHFG+bHmzWGPPYLttV/X3u/oo4PtlSth/Phg+733YOFCePttmD8/WPy0555wxRXlY+fODcYAHHYY3H47PPNMsDhp6VJo0gTOPBNatiwfM2nS7+ePxbae4hlJkiRJkiRJkiRJkiRJkqTf0q5dMF/z73+HvLyw01SsWrXg0kuhS5ewk0iSqqMlS+C002DixHB/R+blBesa9twTrr0Wrr4aUvzEX0mSJEmqUv5vmCRJkiRJkiRJkiRJklTB7roLvvoKEomwk1ScgoKgeGX2bEhLq/z7JRIJotFo5d9ItG5dOdc96KCgjOWXGjWCl18Ott97Dw48MNhOS4Njjw1evyUnBwYMWHdfmzbwt7/9foZXX4Wnnvr94+np0LTp7x+XJEmSJEmSJEmSJEmSJEnaGlx2GTz9NMycWXPmKEci0KwZXH992EkkSdVNMgkjR8L550NREZSUhJ0oyFRQALfcAs88A6NGwa67hp1KkiRJkrYdfjKBJEmSJEmSJEmSJEmSVIG++gquuw7y8sJOUvGWLIEbb6z465aWljJjxgz+/e9/M2jQIHr16sWZZ57JsGHDSNSUlaFbsX33hezssFPA3XfDiy/C3LmwZg2UlsKPP8KUKTBkSLDg6L33ys+fPj0Y8/HHsHQpFBdDYSEsWBAUu5xwAhxzzPoXF5eUQLdulfpYkiRJkiRJkiRJkiRJkiRJWywWCz7APT097CQVJyMDnn8eUlPDTiJJqk4SCTj3XDjvPMjN3TpKV34uLw/mzIG994YxY8JOI0mSJEnbjkgymUyGHUKSJEmSJEmSJEmSJEmqKfbfHyZOXH/ZQ3WWmQmffgpt2275tfLz83nrrbd45JFHmDRpEt9//z1rpzNlZmZSUFDA0UcfzW233UbbirihftMXXwTlIzWxLGhDsrIgJwcikbCTSJIkSZIkSZIkSZIkSZIkbdhtt8GNN1b/eZ+1asFll8Hf/x52EklSdVJaCiedBP/9L+Tnh51mwzIzYcQI6Ncv7CSSJEmSVPNZvCJJkiRJkiRJkiRJkiRVkDlzggKLgoKwk1Se1FQ45xy4994tu86iRYu47rrreOGFF8jPz2ePPfagV69edOzYkY4dO5Kdnc2jjz7KY489xpFHHsnIkSMr5gH0K4lEsHi1qCjsJFVvn33go4/CTiFJkiRJkiRJkiRJkiRJkrRx4nE4+GCYNAkKC8NOs3nS06FzZ5gwIZibLEnSxojH4dhj4e23q0fpylqZmfDoo3DiiWEnkSRJkqSazeIVSZIkSZIkSZIkSZIkqYKce26wGKK0NOwklSsrC5YvD8o6NsfEiRM566yzmD17Nj169ODEE0+kZ8+etGrViqysrLLzEokEl19+Offeey8LFy6kcePGFfQE+qWuXWHGjLBTVK1oFC67DIYMCTuJJEmSJEmSJEmSJEmSJEnSxsvPhx49YPZsKC4OO82mSUuDNm3go49gu+3CTiNJqi6SSTjtNHjxxepVurJWZiY8/zwccUTYSSRJkiSp5oqGHUCSJEmSJEmSJEmSJEmqCfLy4Mkna37pCkAkAs89t3ljk8kkd9xxB7Nnz+bYY4/ljjvu4JxzzqFTp05lpSvJZJJEIkE0GmWvvfYiFovxxhtvVOAT6Jf23z/sBFUvOxv22SfsFJIkSZIkSZIkSZIkSZIkSZumVi0YOxZatYL09LDTbLy0NGjaFD74wNIVSdKmueoqeOml6lm6AlBQAP36waRJYSeRJEmSpJrL4hVJkiRJkiRJkiRJkiSpAjz1VFBIsi3IzYVbb928sdOmTeOFF17g5JNPZvTo0WXFKr9U+lODzYoVK0gkEtStW3cLEmtD/vhHqF077BRVq6ho2yyckSRJkiRJkiRJkiRJkiRJ1V/duvDRR9CxI2RkhJ1mw9LTk7RpA5MnQ4MGYaeRJFUnEybAffdBXl7YSbZMfj4cd1xQwiJJkiRJqngWr0iSJEmSJEmSJEmSJElbKJmEIUOq/yKOTbFwIXz88aaPmzFjBtFolD/+8Y8AFBUVlR1LJpMARCIR0tLSWL58OU899RSlpaV06NChQnLrtx1+OKSnh52i6kQicMgh0Lhx2EkkSZIkSZIkSZIkSZIkSZI2T926MH487L03ZGWFnWZ98mnWbBUffWTpiiRp0xQUQL9+Naes5Icf4Morw04hSZIkSTWTxSuSJEmSJEmSJEmSJEnSFvryS1iyJOwUVaugAJ58ctPHZWVlEYvFykpWUlNTSSQSQFC4ArBy5UqeeOIJunfvzuTJk/nb3/5Ghw4dysao4sVicOGFkJkZdpKqkZUFV1wRdgpJkiRJkiRJkiRJkiRJkqQtU6sWvPsuDB4czAONbkWfLhiJQHp6nIYNHyUr61C22y7sRJKk6ubKK4OykpqioAAefRQmTAg7iSRJkiTVPFvRP41KkiRJkiRJkiRJkiRJ1dOUKUFxxbYkkYAPP9z0cX/+859JS0vjlVdeYfXq1USjUaI/rfCcO3cuzz77LJdddhmXXnop8+bN44QTTmDAgAFAeTGLKsfZZ8O20m1Tvz707Bl2CkmSJEmSJEmSJEmSJEmSpC0Xi8Hll8P06dC5M2RlhZ0oKIRp3z7J1KkxLrssn5kzpzFnzpywY0mSqpEJE4KSkoKCsJNUrIICOOGEmvdckiRJkhQ2i1ckSZIkSZIkSZIkSZKkLTRxIuTmbvq4/v2Doou1r40xfPi6Y375mjz512MuughGjYJ589Y9t3//Tc/8c59/HhSwbIrU1FQuueQSXnvtNfr06cO9997L0KFDOfvssznjjDM4//zzeeqpp9hpp50YOnQozzzzDDvttNOWBdVGadwYDjsManq/TVYWXHFFzX9OSZIkSZIkSZIkSZIkSZK0bWnXDqZOhRtugMxMiIbwSYPRaHDvq6+GadPi7LorNGrUiPT0dD755JOqDyRJqpaKiqBfv5pbTvL998HvSkmSJElSxUkJO4AkSZIkSZIkSZIkSZJU3Y0bt/HFKWEYPBjq1q3466akwFdfQfv2mzbukksuISUlhcGDBzN+/Piy/fXr12f33XfnoIMO4uCDD6Zr164AJBIJomGs/NwGXXEFvP025OWFnaTyJBJw2mlhp5AkSZIkSZIkSZIkSZIkSap4sVgwH/Too4M5xC+9FJSh5OdX7n0zM5MkkxGOOAIGD06y664QiQQfdfjee++RSCTo3Llz5YaQJNUYzz8Pq1eHnaLyFBTAww8Hv6vr1Qs7jSRJkiTVDBavSJIkSZIkSZIkSZIkSVsgkYDPPw/n3scfD0uXrrsvJ+fX582cCV9+CVOmBIsyGjeumPtHozB16qYXr9SrV4/rr7+eP/3pT3zxxRfMmTOH3XffnUaNGtG0aVNatGhBSkr51CZLV6pO9+6w554wfjyUloadpuJlZQWLibfbLuwkkiRJkiRJkiRJkiRJkiRJladdO3j6afjhB3jsMbjjjmCecW5uxd6ndm3IyEhy8cUwYECSRo0iQASAH3/8kUceeYTRo0fTqVMnWrZsWbE3lyTVWLfeWvG/s7Y20WjwO/qyy8JOIkmSJEk1QySZTCbDDiFJkiRJkiRJkiRJkiRVV198Ad26QV7epo/t3x9GjCh/H4lseMzw4XD66cF2y5awYMGm3fObb4JxEFzn8cc3bfzPRSIwcCDce+/mX+P3JJNJIhvzDVGFW7QIOnSoeYuUIpGgJGjmTPhZr48kSZIkSZIkSZIkSZIkSVKNl0jA22/D7bfD+PHB+9TUoIxlYz+NMBKB7GwoLo5TVFRI27Y/cNddzfnjHyEWC85JJpN88803jBs3jueee4433niD7Oxs/vOf/9CrV6/Ke0BJUo0xbRrsvz/k54edpPLtsAMsXBiUsEiSJEmStozLxyVJkiRJkiRJkiRJkqQtMHt2+ULBqvbBB9C4MRQWwmefBSUqjzyy8Ysft1QyCVOnbv74RCJBPB4nNTWVRCJBNBotK1yxdCU8O+4Id98NF164eYVCW6uMDHj+eUtXJEmSJEmSJEmSJEmSJEnSticahT/8IXglk/DttzBlCkyaFMxJ/uyzYN5oSkr53Oh4PHhlZsKuu0LPnrDPPtCtW4y+fXuxaNFC5sy5nE6d+lJQUMC0adOYNWsWkyZNYsqUKeTk5NCrVy/+8Y9/sP/++5fNE5YkaX3uuAOKisJOUTVycuCdd+DQQ8NOIkmSJEnVn0vIJUmSJEmSJEmSJEmSpC2Qnw+JRDj33mmn4Gt6OvToEbwOOwyOP77qMmxJMUc0GiUajZKTk0NGRgbRaNTFlFuJM86AJ5+EceOgtDTsNFuuVi246iro1CnsJJIkSZIkSZIkSZIkSZIkSeGKRKBFi+B13HHl+0tLgw+6LywMylkyM4N5yim/8YmF//znTQwePJgrr7ySf/zjH+Tk5BCLxYjH49SpU4euXbty1FFHceyxx9KiRYuf7us8YUnS+v34I4weHRR/bQtyc2HIEItXJEmSJKkiWLwiSZIkSZIkSZIkSZIkbYGCgqotXlm9GkaOhHffhe++gwYN4IILgtIVCBY/9u0Lzz9fNXkKC7ds/F//+leGDx/OM888wwknnPCr48lk8leLLH9rnypWJBL8nHXoECzkqc4ikaCk6Nprw04iSZIkSZIkSZIkSZIkSZK09UpJCV5ZWRs+949//CN77LEH9913H5988gnfffcdnTt3pl27duyyyy507tyZNm3akPJbrS2SJP2OZ56BaDTsFFVr3DhYuhSaNAk7iSRJkiRVb/5LpCRJkiRJkiRJkiRJkrQFiourtnjl4ot/ve+ll2DOHGjVKnh/5JFVV7xSXLxl43/44QcAli1b9pvHI5EIiUSCRCJBSkoKa9asYbvtttuym2qj7LgjjBgBp54aFAxVV7VrB/+NuG5XkiRJkiRJkiRJkiRJkiSp4jRq1Ii///3v5OXlkfVTW0txcTFpaWkhJ5MkVVdjxkB+ftgpqlZaGkyaBEcfHXYSSZIkSaretrEeT0mSJEmSJEmSJEmSJKlipaVBNORZOEVFMHVq+fvGjavu3lu6LvLRRx9l4cKFXHjhhb86lpOTw4cffsh9993HWWedxW677UaPHj049dRTefbZZyksLNyym2uDjjsO7r4batUKO8nmycqCt9+GDh3CTiJJkiRJkiRJkiRJkiRJklTzlJSUkJmZCUAikSgrXUkmk2HGkiRVU1OmbN64/v0hmSx/bYzhw9cd88vX5Mm/PS49HS66CMaPhx9+gIICWLAA3ngD/vKXTc+elwcff7zp4yRJkiRJ60oJO4AkSZIkSZIkSZIkSZJUnWVkVF3xSu3a0KwZzJnz6wzdupW/X7KkavJAsGBkS9SrV49IJEI8HgcgFosB8NlnnzFq1Cjefvttpk2bRq1atahbty6pqamMGTOGp556ir/85S/83//9H7vuuuuWPobW46yz4Mcf4YYbggVB1UWtWvCf/8Bee4WdRJIkSZIkSZIkSZIkSZIkqWZKTU0t247+bFJ1JBIJI44kqRpbswZWrAg7xfo1aRIUrHTtuu7+nXYKXrm58Oyzm3bNeBzef7/CIkqSJEnSNsviFUmSJEmSJEmSJEmSJGkL1KpV8cUrN9wAgwcH2yNGwBlnBNv168PMmTBmDLzyCsydCw0bwgUXQKtW5eNHjVr3eoceGuRcm3etPfYICjUAxo2D77/f9KxZWZs+5ufWLqpcW7gC8MEHH3DNNdcwceLEsn3du3fn7LPP5oQTTmD16tWMGjWKyy+/nJUrV/Lmm29uWQht0BVXBD87V1xRPcpXsrOD/0569Ag7iSRJkiRJkiRJkiRJkiRJUs21dOlSrr32Wpo3b86NN94YdhxJqhTJZJK85XkUrSmitLCUeFGcaGqUlIwUUmulUrtpbaKxCl5Ysg2aNi1Yt7B6ddXf+/jjYenSdffl5Pz6vOeeKy9d+fRTGDo0WNtTuzbssguUlm7e/T/9FJJJsLdMkiRJkjafxSuSJEmSJEmSJEmSJEnSFujQARKJqrtfLAZHHBG8fsvQofD66+vue/hhaNny1+deeGHwAujdG95/f9Pz7L77po9Zn3feeYc+ffpQVFRE69at6d27N5mZmbz44ov8/e9/p0OHDnTu3JmzzjqLlStXMnjwYEaPHs3xxx9fsUG2MclksqwE5/cMHAj16sGAAVBYGCzq2dqkpQVlQO+8U/E/m5IkSZIkSZIkSZIkSZIkSVrXrFmzGDFiBGlpaQwaNIgGDRqUHduY+amStLVJJpOs+W4Ni6cuZuFHC/n2g29Z/tlyEqUJoilRItEIRIBkcG4yniRRmqD+zvXZqcdONOvejKbdmtKgQwOiKZaxbIqpU4O1CmGYMgUWLFj/OX/6E/TsGWzPng377gsFBeXHX3558+9fUgKLFkGzZpt/DUmSJEna1lm8IkmSJEmSJEmSJEmSJG2B9u2DBQ5VYdEiOOEE6NMHunWDJk2gdm1YuRImT4Zhw+C116omC0B2Nuy3X8VdLzc3l5tvvhmA2267jQEDBlCnTh0ALrzwQg499FCuuuoqhg4dSps2bTjmmGN4+eWXeeihhyxe2QTLli3j+++/5+uvv6ZVq1Z07tyZSCSyUYtbTzoJunSBfv2CRUX5+VUUeiPUqgWHHAKPPgo/W7MrSZIkSZIkSZIkSZIkSZKkSnLwwQdz3XXXcdRRR61TugKUzUvNzc1lzZo1ZGVlsWrVKrbffntq164dRlxJ+l3ff/U9k+6ZxKdPfEq8JE4sNUZRbhEkNm78ilkrWDFrBZ8+/SkRIsSL47Q+tDXdr+hOi54tLKLaCB9+CEVF4dz7gw+gceOg+OWzz+Dxx+GRRyCZLD/n2GPLtz/5BJ58Erp3hzp1giKWe+4J9m2O9HSYNs3iFUmSJEnaEpFk8uf/GydJkiRJkiRJkiRJkiRpU3XuHCys2NZkZ8OkSbDLLhVzvfnz59OhQweOO+44nnrqKQBKS0uJRqNEo1GGDx/OOeecwwsvvMCRRx5JMpnkr3/9K2PHjuXDDz+kmStMNmjs2LH8/e9/56OPPqKoqIjmzZtz0UUXcemll27SdUpL4V//Cl6FhesuJqpqaWmQmQmPPbbuQiZJkiRJkiRJkiRJkiRJkiRVrUQiUVYuMH/+fD766COmTJnCxx9/zOeff86qVavYZZdd+NOf/kT//v3p2LFjyIklbcsSpQm+fO1Lxg8Zz9LpS0mUJkiUbGTTysaIQFpWGhn1M+hxRQ92O2030rdLr7jr1zA9esCECZs3tn9/GDGi/P3G9NwMHw6nn/77x194AY4/vvz9xx/DXnut/5q33ALXXLPhe/9SVhbcd9/680iSJEmS1i8adgBJkiRJkiRJkiRJkiSpujvggLAThKOkBNq3r7jrzZgxg1gsxl4/rUQpLS0lJSWl7PjOO+9MaWkpy5cvByASidCpUyd22GEH1qxZU3FBaqgxY8Zw5JFHsnDhQk455RQuvPBCVq1axYMPPsjcuXM36VopKXDddcHCoQ4dgkU+YahVC/74R/j6a0tXJEmSJEmSJEmSJEmSJEmSwhKPxwGIRqNEIhE++OAD/va3v3H11Vdz55138tVXX7Hnnnvypz/9ie22247bb7+dPn368NZbb4WcXNK2KF4SZ9wt4/h343/z0mkvsXDiQkoLSiu2dAUgCcW5xaz5dg1vX/02/278b1458xXyVuRV7H1qiPz8qr3f6tUwciSceSYceiiceCKMH19+/LjjoG/f8vd16647/qGHgvUMDz1Uvu/KK2FzOsUSCSgo2PRxkiRJkqRyKRs+RZIkSZIkSZIkSZIkSdL67LcfPPkk5OaGnaRqtWsHsVjFXW/XXXelpKSEZcuWEY/Hy0pXotEoAJMmTQJgxYoVZWNOOukkdtttN3bZZZeKC1IDTZs2jTPPPJPu3btz7bXX0rt3b5LJJE2bNuWWW24hL2/dhVuJRKLs+74+nTrBp5/CI4/ArbfCihXBYqdksrKeBFJTg5+7rl3h+uvh8MMr716SJEmSJEmSJEmSJEmSJEnasNhPk4rz8vK49dZbufnmm0kkygsMEokEXbt25V//+hcAn332GX/+85+54IILePvtt2nevHkouSVte5Z9uozn+z3Pmu/WUJJfUmX3LckL7jXzqZnMeWEORz5yJLv23bXK7l8dFBVV7f0uvvjX+156CebMgVatgvdHHgnPPx9sFxaWn7doEZx3XrB24s03g/OaNoVoNChjmTNn07LE4xavSJIkSdKW2vDKeEmSJEmSJEmSJEmSJEnrteee8LN1gduESAT2379ir9m2bVv23HNPXn31VcaPH1+2f9myZTz55JPcfPPNRKNRjjrqqLJjTZo04eCDD67YIDVIMpkkkUjwzDPPsGbNGi644AJ69+4NQCQSoXHjxpSWlvL9998zadIkpk6dCgRlN8mNbE9JSYFzz4V582DMmGDBUEZG8KpI2dmQlQXnnBOUvUycaOmKJEmSJEmSJEmSJEmSJEnS1mDtvNO33nqLW265hUQiwZlnnsmLL77Ihx9+SK9evbjvvvu45557WL16NZ06deKmm27ixx9/ZOjQoSGnl7QtiJfEGXv9WB7Z9xG+//L7Ki1dWSdHcZyiNUW8cvorPN3nafJW5IWSY2sUiYSdICh/+WlZBQCNG5dvL1hQvv3tt0HpCgRff36sTp3Nu3fUTwiWJEmSpC2SEnYASZIkSZIkSZIkSZIkqbrr0AEaNlx3oURNV6sWnHxyxV/3+uuvp2/fvpx00kkMGDCASCTCt99+y5tvvklOTg4DBw6kffv2xONxAGKxGADxeLxsW+UikQiRSIT333+fpk2brlNas2LFCt544w0KCwu5/vrry8puDj30UJ566ikaNGhAIpEgupGrd9aW8ey/PyxbBg8/DCNHwjffBCUsiQTkbeSasEgkKFpJJCAeh06d4Lzz4C9/CX72JEmSJEmSJEmSJEmSJEmStPWIRCIkk0muvPJKtt9+e1577TW6detWdrxHjx6cccYZDBkyhG7dutGjRw8OPPBADjjgAF544QVuueWWENNLqumWfbqM5/s9z5rv1lBaUBp2HABK8kuY99Y87m17L0c+ciS79t017EgV6scff2T+/Pl07dp1o8dkZFRenl+qXRuaNYM5c36d4We/vliypHz7/fehT59ge6edgnUPyWTwdaedys/bnLVFKSmQmbnp4yRJkiRJ5eyzlCRJkiRJkiRJkiRJkrZQJAJXXAFZWWEnqTqNGkH37hV/3T/+8Y889NBDpKWl8fe//50bb7yRkSNHkpGRwdVXX83gwYOJxWJlL4AlS5ZYurIehYWF5Obmsnz5ct58800AfvjhBx544AFGjRpFz549Oeyww7j77rtp3749b731Fv369aO0tHSjS1d+qXFjuO46+OILyM0NFhjddRecfjq0axcsCFr7R7b2FikpQdnK7rvDoEHw0EMwbVpQ1jJ5Mpx5pqUrkiRJkiRJkiRJkiRJkiRJW6sZM2awZs0a+vTpQ7du3SguLqa0tJRkMgnApZdeyuLFi5k9ezYAjRo1Yuedd2b16tXMnDkzzOiSarAvXv2CR/d7lO+//J6S/JKw46wjXhynaE0Rr5z+CmMuGVP292V1VlhYyDnnnEP9+vXZZ599+OGHHzZ6bGUUj9xwQ1COkkzC8OHl++vXh5kz4bXX4Kyz4KCD4IQT4K23oFWr8vNGjSrffvxxWL062N5xRxg6FP7wh+DrjjsG+3Ny4D//2fSc0WjVFs9IkiRJUk2UEnYASZIkSZIkSZIkSZIkqSY49dSgfGVbkJUFV14ZFM5UhpNOOol9992Xd999l4KCAqLRKF26dGHvvfcmPT0dgKKiIl544QWeeeYZVq5cSb169ejevTsXXXQRtWvXrpxg1VAikSAjI4P+/ftz3XXXMWjQILp06cLXX3/NjBkzOOaYY3jxxRfLzu/Xrx89evTgvffeY8SIEQwYMGCLM6SlBWUqu+8Ov7xcIgElJcE5lfXzJEmSJEmSJEmSJEmSJEmSpMqXSCTIycmhUaNGAKSlpQGUFQmsnRf88w/h33nnnWnatCn5+flVH1hSjTfjiRm8du5rlBaUhh1lvUryS/jk4U8oXFXIUY8eRTQWDTvSb0omk0Q2MPF/2bJlPP7449SpU4fVq1ezYMEC6tevv1HXb9kSxo+vgKAbKRaDI44IXr9l6FB4/fXy9ytWwJlnwrPPQmoqnHde8FqrpCQocVm5cvOy7LDDpo+TJEmSJJWzeEWSJEmSJEmSJEmSJEmqANttB3/5Czz5JJRu3WtytlgiAaecUrn3aN26Na1bt/7NYzk5OVx88cUMHz4cgHr16rFq1SrGjBnDtGnTGDp0KE2aNKncgFupny9kSiQSRKPBgqvjjz+e3NxcnnjiCcaMGcNee+1F165due+++8rOLSkpoXHjxlx22WUMHDiQBQsWVHreaBR+6tKRJEmSJEmSJEmSJEmSJElSNbbHHnuQnZ3N119/zcqVK2nQoAFA2dzW//znPyQSCYqLi8vG9OnTh/r169O1a9cwIkuqwaYNn8brA1/f6ktX1irJL2H287MpLSzluKePIxJdf8FJVVq9ejVFRUVlxVrr89BDD9GuXTt22WUXRo0axeTJk9l999036j777w8vvggFBVuaeMMWLYITToA+faBbN2jSBGrXDkpTJk+GYcPgtdd+Pe7FF2HffeHqq6FnT6hfH374AT74AG69FaZO3bw8BQVBDkmSJEnS5osk11ZAS5IkSZIkSZIkSZIkSdoiM2fCPvtUzSKPsKSkwGmnlfLooynE43FisVil3SuZTBKPx0lJSSGZTJJMJolGo9x2221cd911tG7dmksuuYT999+fVatW8fTTT3P//fdz0UUXceedd1Zarq3Zz4tXfqmkpIScnBwSiQQvv/wyQ4YMYfLkydSpU2edcffeey8XXXQRw4YN469//WtVxpckSZIkSZIkSZIkSZIkSVI1dvnll3Pffffxt7/9jb/97W8sW7aM7777jhdffJFbbrmFjIwM5syZQ4sWLcKOKqkGm/PiHF485cVqU7ryc6m1UulyaheOeOCI310bUNni8Tjjxo1jxIgRvPvuuxQVFdGhQwf+8Ic/cO6551K/fv3fHJefn0+XLl34y1/+wn777ceRRx5J//79GT58+Ebdd/JkOOQQWLOmIp+memjYEJYvDzuFJEmSJFVvKWEHkCRJkiRJkiRJkiRJkmqKzp1h111h6lRIJsNOUzmSySLee+849tvvezp27MjVV19Nu3btKuVekUiElJSUsu3kT9/U//73vxQXF3PDDTfQr1+/suOdO3cmJyeHRx55hH/9619kZGRUSq6t1VdffcVDDz3EJ598QkFBAfvssw99+vThkEMOASA1NbVsgdOMGTNIJBKsWbOG7bbbrmxB1oIFC3jppZfYfvvtK+3PVZIkSZIkSZIkSZIkSZIkSTXTxRdfzCeffML111/PsGHDaNGiBatWreLzzz+nWbNmXHfddbRo0YJ4PE4sFgMgmUyGVi4gqeb5dty31bZ0BaAkv4RPR35K7R1q0+uGXlV677V/H7/++uucf/755OTkcNhhh5Gens60adP429/+xpw5c7jxxhtp3bo1iUSCaDRa9vWNN95g8eLFHH300dStW5d69eoxefJkCgsLN2p9R4cOkJdXBQ+6Fdp997ATSJIkSVL1Fw07gCRJkiRJkiRJkiRJklSTPP441Ny+j3zi8ftJT5/HmjVreO2119h7770ZO3Zspd3x6aef5plnngEgGo0yf/58VqxYwe67784JJ5xAJBIhEokQj8epXbs2PXr0oKioiNdff73SMm2Npk+fTs+ePbn//vv5+uuvmTdvHvfccw9/+MMfuP766/n222/XOb9Vq1bMmzePW2+9lYULFwIwd+5c7rjjDt577z3OP/98DjjggDAeRZIkSZIkSZIkSZIkSZIkSdVUs2bNePzxx7ngggtYtWoV06ZNo7CwkCOPPJJbbrmFU089FaCsdAUgEomQTCbDiiypBinOLWbU8aOqbenKWiV5JYy7dRxLPllSpfeNRCJMnz6d888/n9zcXEaOHMmDDz7IE088wUcffcT555/PU089xZ133rnOuGg0SnFxMS+99BJt2rRhr732onnz5rRr144vvviibM3ChmRlQZMmlfFkW7fUVOhVtR07kiRJklQjWbwiSZIkSZIkSZIkSZIkVaBddoFrrw0WfNQ0KSk/csMNRXzyySdMnz6dxx9/nPbt23PGGWcwffr0Cr/fN998w/XXX8+oUaPK9rVs2ZKUlBQikQiLFy8GIJFIEI0GU6GaNGlCaWlp2fttwXfffUffvn3ZYYcdePzxx5k/fz7Tpk3j7rvvpm7dutx0001cffXV6/wZ7b///jRr1oz777+fww8/nJ49e9KjRw/uvfdeBg4cyI033hjeA0mSJEmSJEmSJEmSJEmSJKnaat68ObfffjuzZs1i2rRpPPnkkzz88MOcdNJJZGRkALB8+XI++eQTlixZwrx58ygtLS9JsIRF0uYac/EYilYXhR2jQpQWlPJ8v+eJF8e36DqLFy+mqCj4nmzM36/Tpk1j0aJFnHDCCfTp04d69eoBkJWVVbbO4Mknn+Tbb78tW7eRTCZZtWoVzz33HOeeey4AGRkZdOrUiXg8zrRp0zYqazS6bRaQ1KoFe+4ZdgpJkiRJqv62nU8XkCRJkiRJkiRJkiRJkqrI1VdDixYQiYSdpOJEo4XcfPPXDB58NRkZGaSmpnL44Ydz/vnns3TpUj755JMKv2erVq2oV68e+fn5LF26tGz/Mcccw9y5c/nggw9+yhYlEomwdOlS7r//frKysujQoUOF59lajR07lgULFnD22WfTt29fotEoTZs2ZdCgQTz11FN0796dZ599lptvvpk5c+YAsPfee/Poo4+y7777smTJEsaNG0fLli258847uffee0N+IkmSJEmSJEmSJEmSJEmSJFVnqampNG/enLZt27LvvvvSoEEDCgoKGDNmDIMGDeLYY4/lz3/+MzvvvDOdO3fmiCOOYOjQoQBEatIkbElV5pux3zDz6ZmUFpZu+ORqIndJLmNvGLtJYwoKCnj88cc58MAD2X777dlvv/045ZRTePbZZzf492s8Hufrr78mGo3Svn37dY4lEgm233572rRpw5o1a3jjjTfKSrMikQh33XUXWVlZHHTQQWVj9tprLwA+//zzsn0/L9r6LX36QO3am/TI1V5REeyzT9gpJEmSJKn6s3hFkiRJkiRJkiRJkiRJqmApKTBqFGRkhJ2kYkQiBRx55BIuvbQHAMlkkng8DkCnTp0oLi7mzTffLDtWkY444gimTJmyTrHLxRdfTJMmTbjqqqsYPXo0kyZNYvz48dxwww28+eabHHfccey0004VmmNrNnXqVEpLSzn44IOBYCFSIpEA4PDDD+eWW26hZ8+ejB49mvvuu69s3KGHHsro0aP5+OOP+eSTT/jPf/7DRRddFMozSJIkSZIkSZIkSZIkSZIkqeaaPn06l1xyCeeeey7Dhw9nwoQJtGrVihNOOIHDDz+cJUuWMGjQIC6//HKWL18edlxJ1UxxbjEvnPgCpQU1p3QFoCS/hEl3T2LJJ0s2esxjjz3GoEGDWLlyJX379mWPPfbg9ddf569//St33333esfGYjHS09NJJBIsWrSInJwcIFgnEo1GycnJoVatWgB89NFHrFq1CoAffviB119/nX79+tGxY8ey67Vo0YLU1FSGDRtGhw4d2GWXXZg1a9Z6Mxx77EY/ao0QiwXPXKdO2EkkSZIkqfqzeEWSJEmSJEmSJEmSJEmqBLvuCtdeCz+tKanG4tSrF+fxx5sSi8VIJpNEIhGi0WDq0XfffQdA+/btAYhEIhV69wsuuIBEIsE999zD0qVLAahXrx7vvPMOxx9/PCeddBJ9+/blgAMOYNiwYRx++OHcdtttZYt5tgXbb789ABMnTgQgJSWFaDRaVoKz//77M3jwYNq0acMDDzzAY489Vja2adOmtGnThq5du9KwYcOqDy9JkiRJkiRJkiRJkiRJkqQa7eOPP2bQoEEMGzaMlStXkp+fD0CjRo0YMGAAo0ePZurUqVx++eUMGzZsg8UAkvRL/7vkfxStLgo7RqUoLSjl+b7PkyhNbPDczz77jEGDBtG+fXueeeYZ7r33Xl566SVefvllMjMzueSSS5gzZ85vjk0kguvvvvvuNG3alGeffZaPP/4YCNaJlJaWcssttzBv3jyys7OZMWNGWfHKhx9+yOzZs2nVqhXPPvssJ5xwAi1atODwww+npKSExYsXE41G2WuvvcjOzl7vM6Snw9lnQ1rapnyXqq/0dLjssrBTSJIkSVLNYPGKJEmSJEmSJEmSJEmSVEmuvRYOP7w6l68kSEsr5I03iqlTJx0IFsysLV9ZtGgRt912GwBt27atlAQNGjTgmmuu4aOPPqJPnz7885//ZPTo0YwdO5aZM2cSi8VYuHAhAP379+eOO+6gYcOGlJSUlBWP1HSdOnUC4PHHH+err74q27/2zwqgd+/e3HTTTQA8/PDDrFy5smxhlCRJkiRJkiRJkiRJkiRJklQZ1qxZw5lnnsn48eM56qijGDJkCO+99x4PP/wwH3/8MQMHDmT27NmkpaVx3XXX0adPHx544AHi8XjY0SVVE3nL8/h05KeUFpaGHaXS5C3P44tXv9jgeffffz8AV1xxBZ06dSI1NZXS0lIOPfRQzjnnHAAefPBBcnJyfjU2EokAcOCBB3L66aezePFiTj31VAYOHMhNN91E3759efzxxxkwYAA777wzCxYsIO2ndpSioiLi8Tj/93//x0knncT7779Pq1atGDRoEF27diWRSDB48GCGDx9OmzZtNvgcF1wA0W3k03JbtYI99gg7hSRJkiTVDClhB5AkSZIkSZIkSZIkSZJqqmgUnnkG/vQnGD8eCgrCTrSpcnn00W/Ye+/dyvasLV0pKChg+PDhTJ48mUMOOYRTTz210lJceOGF7LLLLpx//vlcd9116xzLzMxkwIABXHDBBXTp0qVsf2pqKgClpaWkpNScaVKLFy9m1apV7LrrrmXPdvjhh/PnP/+Z1157jRdeeIHzzjuPOnXqAOsW5ZxwwgmMGDGCyZMnk5ubS4MGDUJ+GkmSJEmSJEmSJEmSJEmSJNVkTz75JLNnz+baa6/l6quvJjs7G4CePXvSo0cPdt11V5577jmuvfZaateuzRFHHMFLL73Eiy++SN++fUNOL6k6mPrw1LAjVLri3GLG3zqejsd2XO95y5cvB2D77bcHIB6PE/2pwaRPnz4899xzvPnmm5x88snsvffeZWsNoLx4JTs7myuuuILi4mLGjBnDgw8+SDKZpGnTppxzzjlcd9117LPPPqxatYqMjAwA2rVrx5lnnkn9+vXp2rUr7du3p1mzZjRu3Jjbb7+d6dOns3Tp0rIsG9KyJey7L7z33qZ+p6qX7Gy46qqwU0iSJElSzVFzPlFAkiRJkiRJkiRJkiRJ2gqlpsJ//gNHHAETJ1aX8pUkkUguO+98HiefPLJssU0ymSQajZJIJHjuued45JFHaNCgAeedd14w6meLbipSeno6ffr04aCDDuKdd97h+++/Z/HixbRv357DDjusbAFmMpkkkUgQi8VYsGABl19+OS1btuTKK6+kYcOGFZ6rqi1evJh27drRpEkTZs6cSWZmJhCUz5x44ol89NFH3HTTTdSrV4+TTz657PsCwYKpWCxG06ZN+eGHH1i9enVYjyFJkiRJkiRJkiRJkiRJkqRtQGlpKdOmTaNu3bpcdNFFZGdnk0wmy14dO3akd+/evPvuu5x99tnsuOOOdOzYkYYNG/L+++9bvCJpgxLxBB/d/RGlhaVhR6l0y2YuY+XnK2nQocFvHi8uLiYWi1GnTh0Kflq4Eo1Gy9Z4dOjQgT333JNXXnmFWbNmsffee//u+o86deowZMgQzjnnHJYtW8ZOO+1Es2bNyo5Ho1F22GEH8vPzAdh111259957y9Y4/Fzbtm0BGD16NBdeeOFGP++VV8KUKZCbu9FDqp1IBPxVJ0mSJEkVZ+PqPiVJ+n/27jtKiiphw/jTaSIgWUCiYBYQwQSIWRZdFXNexOyac9xds6KrK2BWEMWc0yeuigFBRAVUDAiCkpEgApOnw/dHLSBKZpiaged3Tp+prnDvWwP2HDl155UkSZIkSZIkSZIkrbOcHHj7bejeHfLywk6zatEo1KkTYd99r2PhwqH8/PPPxGKxpeUrAE899RR33nkn8+bN45xzzmHvvfcGWGXpSjqdXudMS8bNy8vjkEMO4ZRTTuGaa67hyCOPXLoAc8l5sVgMgFgsRqNGjbjrrrv4z3/+s85zVxUzZsxgt912o6ioiF9++YUhQ4YAwYJUgKOOOoqLL76YTCbDpZdeykMPPcS0adOAZd+XhQsXMnHiRLbffnvq11/xYitJkiRJkiRJkiRJkiRJkiSpIsTjcebOncvmm2++tATg98/9JpNJcnJymD59OrVq1QJg++23p0GDBjRv3pxUKhVadknVw8S3JpIq3TQ+K9LlQcnMysTjceLxOKWlpRQWFgLLr/GoU6cOO+64I2VlZUycOJHy8vJVzpfJZGjdujWdO3dernRlxIgRjBo1igMOOIAtt9ySTCZDIpFYWrqSTqdJp9NLP8N32WUXLrvsMi677LK1ut/u3WGbbYI1Lhuj/Hy48cZgvZEkSZIkqWJspP8LKUmSJEmSJEmSJEmSJFUtiQS8+CKceSb8bz1JlZOfD1tvDV98AYce2prffvuNhx56iBkzZhCPxwHo06cPV199NZMnT+acc86hV69e1KlTZ5XjJpNJXnjhBe699971zvj7BThLylxWVPjStGlT+vfvT8+ePXn00UcZPnz4es8dltmzZ7PbbruRlZVFr169KCws5K233gKCxVFLvh+XXXYZ//znP8nJyeHaa6/lqquu4vXXXwdg6tSp3HvvvXz66af06NGDLbbYIrT7kSRJkiRJkiRJkiRJkiRJ0qahS5cuTJ06lTFjxizdF41GiUajTJ06lVGjRhGPx5cWsmRnZ3PXXXdx7LHHEovFwootqZoYcfsIyhaXhR2jUqSTab5+4mvKCld8v9FolJYtW1JSUsK0adNIJpNLjy35jG3evDlZWVnMnj2boqKiVc73x3UamUyGyZMnc9NNNxGLxTjttNNWeN6Sz/gln+FNmjThjjvu4NBDD12r+41G4bnnNs5iklgMttsOLrgg7CSSJEmStHGJhx1AkiRJkiRJkiRJkiRJ2lTEYvCf/8AxxwSv+fOhuDjsVBCJBItRrrgCrrkG4nG44IIL+Oqrr7jjjjt49913adq0KXPmzGHUqFHEYjFuueUWjj/+eJo1a7ba8UtLS/niiy+46667+Omnn7jrrrvWKWcmkyEajf4u958LV5ZIpVLEYjGuuOIKJk2axC233MKQIUPWad4wzZ07d2npSt++fWnZsiVDhgxh4MCBHHvssRxwwAHEYjHS6TTRaJQrr7ySzTffnEGDBvHMM8/wzDPP0LZtW+bPn8/cuXP561//yp133hn2bUmSJEmSJEmSJEmSJEmSJGkT0Lt3b2677TZuvfVWGjVqxO67786kSZN45513uPPOO1mwYAFXX301tWrVWvr871577RV2bEnVwMKpC5k1ZlbYMSpXFL574Tt2OmWnFR7u0qULiUSCr776igULFtCgQQMgWIsRiUSoV68emUyGhQsXUqNGjVVOVV5ezvvvv8+UKVPIZDJMnTqVN998kylTpvDggw/StWvXir67P2ndGm65Ba67DgoLN/h0lSY7G559NiiXkSRJkiRVHItXJEmSJEmSJEmSJEmSpEq2xx4wYQJceSU8+mi45Sv5+dCsGbzwAuy44/LHBgwYwA477MCzzz7LRx99RH5+PgcddBCXX375Wi1ozM/P56yzziISifDvf/+b6dOn89xzz6111kgkwoIFC3j22Wc5+OCDad68+dJjS4pHlojFYgB06NCBbt26MXDgQGbNmkXjxo3Xet6wzJ8/n912241IJEKfPn3o0aMHsViMSy65hKuuuopRo0ZxwAEHLC2kWfI9OOWUU+jWrRvvvfceTz75JHPmzGG33XZjjz324LLLLgv7tiRVUXPmwOjR8PnnMHIkLFwIRUVQVhYUcuXkBD8zdtwx+DnWsSNstZUL/iRJkiRJkiRJkiRJkiRJK9egQQOuuOIKbr75Zvbdd19atWrFokWLmDdvHqWlpRx00EEceeSRwLLnfyVpTUz7ZBrRRBRKwk5SecoLypn87uSVFq+0b9+eLbfcks8//5zx48fToEED0uk0mUwGgCZNmlBWVsaiRYuIxWJL1yD8+OOPTJ06lX333XfpWIlEgoEDBzJ06FAKCwtJJpPsvvvu3HfffZxwwglEIpHKuGUuuACefBLGjoV0ulKm3KDy8+Hmm4NSGUmSJElSxYpklvwfsCRJkiRJkiRJkiRJkqRKN3IkHHss/PYbLF5cefPm5kImA1dfDddcE/xS/ZWZO3fu0oWM+fn5ZGdnk8lk1nqhzC+//MKAAQO46aab6NSpE0OHDiUrK2utxjjqqKN4+eWXqVevHl27duXUU0/lkEMOAZaVryzJVlZWRlZWFjfddBO33norzz77LIcddthazReWRYsW0apVK2rVqsUdd9zBkUceubRcZfjw4XTv3p0aNWowcuRI2rRps/S6P/65lJeXk0wmyc3NDeM2JFVhP/8MTz0F778fLEQsKoLs7OBrMrny6yIRqFEjWLiYSsG220LXrnDkkbDXXsFxSZIkSZIkSZIkSZIkSZKWSCaT/N///R///ve/GTFiBJtvvjkdOnTgsMMO47TTTiO+ggeZi4qKmDp1Kg0bNqRu3bohpJZU1b190duM6jcKKuA3qrbv1Z6eg3qu8pyfP/yZx/d5fIXHdj59Z7bpuQ0Ntm9AXv084jlxSn4rYd738/juxe/44oEvSCcrpjUku1EdLp9+ASvqqkomk1x++eX07duXCy64gHvuuYdUKrV0PcjTTz/NSSedxEUXXcTdd9+99LoWLVowbdo0pk6dStOmTZdeM378eCZMmEDDhg3p0KED2dnZFXIPa2vSJGjXLnjOuTqLxaBDBxg1CqLRsNNIkiRJ0sbH/9WSJEmSJEmSJEmSJEmSQrTHHvDTT8Evv+/SBXJyIJHYcPPVrAn168O118KUKfDPf666dAWgfv361K1bl7p16xL93+qOtS1dAdh88835+9//zt1338348eNp27Yts2bNWqsxLr30UgBq1KjB0KFDOeyww9hmm224//77mT179nLZlpS6TJgwgdLSUlq3br3WmcMyfvx4OnXqxA033MARRxyxtHQlGo3SrVs3jj/+eObPn8/rr78OQCqVAv785xKPxy1dkbRUOg1DhsA++8B228GNNwbFKwsWQGkpLFq06tIVCEq7Fi+GwkIoKYEvv4T77oNDDoGWLeHee4NxJEmSJEmSJEmSJEmSJEmC4HnWww47jPfee48ff/yRsWPHMmDAAHr37k08Hied/nMZwYIFC+jduzd9+vQJIbGk6mDKx1MqpHSlIrQ9sS1bH7w1dVrVIbtmNrFEjPwG+bTo1oIe/XpwzEvHVNhcZXMXkipb8QO/8Xicc889l5ycHB555BHee+89YrEYpaWlfPvtt9xxxx0AnHzyycFYZWUAbLXVVgD88ssvAEuLWrbddlsOPfRQdt9999BKVwBat4b774e8vNAirLdIBGrVghdesHRFkiRJkjaUSCaTqSL/VCBJkiRJkiRJkiRJkiTpxx+hf38YODBYWFFQEPyS+/WRmxuMscsucMUV0KMH/G8dzDp76aWXqFOnDvvuu+8anb/kMaUlxSD33nsv1157Lfn5+bz55pvsvPPOazz3tttuS6NGjbj66qv59ttvGTBgAN9//z15eXn06NGDE044ga222orNNtuMAQMGcOedd9KkSROGDx/O5ptvvvY3G4JUKsWCBQuWlt1kMhkikQipVIpYLMaHH35Iz5492WGHHRg+fPg6FeFI2nTMnw8DBsDddweFKQUFG26u/Pyg4OXYY+GSS6Bt2w03lyRJkiRJkiRJkiRJkiSp+ljyHOzqLHlu9rDDDuPzzz/niSeeYP/996+EhJKqi0w6w635t5IsWXEBydpq36s9PQf1XPp+YNeBfzqndGEpc76Zs8Lru/+ne3D82zkUzSuixuY12P3i3dli1y2WntN/q/78+uOv6501q1YWvYb2okmnJis955577uG6666jtLSU7t2707hxYz766CPmzZvHrbfeytlnn73cGo+SkhJycnLWO9uGdtdd8M9/QlFR2EnWXq1aMGIE7Lhj2EkkSZIkaeNl8YokSZIkSZIkSZIkSZJUBRUXw//9HwwfDh9/DN9/HxSxxGKrLmPJzYVEIlhIssUWsNtusOeecNBBsOWWFZNt2LBh7L333gBMnTqVpk2brvL8JYsfAdLpNJ988gl9+vRh2LBhLF68mB49evDqq6+SSCTWaP7777+fiy66iOeff56ePXsyd+5cPvzwQ5588kn++9//UlZWRn5+PoWFhUuv6du3L+eff/663XDIfv/9W+LXX3/loIMO4rPPPuOhhx7ijDPOCCmdpKosk4HHH4fzz4dUKvjZUlliMcjOhmOOgX79oGbNyptbkiRJkiRJkiRJkiRJklR9LXl2dtSoUZx++um0bNmSN954I+xYkqqQ+RPn81CHhygvLK+Q8f5YvHJD5Ib1HrPRTo04a+xZS98/3PFhZo2Ztd7jxnPjdL+7O53O7rTK89566y2efPJJRo4cSVFRETvttBOnnHIKPXv2JDc3d71zhOWf/wwKWKpT+UqNGjB0KOy6a9hJJEmSJGnjZvGKJEmSJEmSJEmSJEmSVA2k0zB5MoweDWPGwK+/QmFh8MrOhvz84LXtttCxI7RvD3l5GyZLSUkJHTt2pHv37tx9992ryJwmGo0uff/KK6/w6quvMnjwYAD23HNPunfvzqWXXkp2dvZaZahRowZHH300//73v6lXrx4A5eXlfPXVVwwZMoRx48bx5Zdfsuuuu3LOOefQpUuXdbjTqmnJYtIhQ4Zw+OGHc8wxx/DEE0+EHUtSFTNjBpx0Enz+efCzIiw5OUHpyjPPwH77hZdDkiRJkiRJkiRJkiRJkhSukpISHn74YWrUqMGpp5663LHCwkKGDx9BNNqSxYu3ZtQo+PTTNOPHz2LOnIW0bLkN2dkxcnKCZ6TbtoXOnYPnprfdFuLxkG5KUii+ff5bXj/9dcoWl1XIeBVZvBKJRqjVtBbd/tGNnU/fGYBF0xfRr00/UqWp9Y0KQNuT2nLE4CNWe14ymeTXX3+lYcOGFTJvVdGnD9xwAxQXh51k1SIRqFUL3n8fdt457DSSJEmStPGzeEWSJEmSJEmSJEmSJEnSevljwcof37/66qsMGTKERx55BIBOnTpx5JFHctFFF5FIJJae+8frVuWJJ57gsssu48UXX6Rbt25/ujaTyZBMJkkkEsvti0Qi63WvVcmPP/7IQQcdxI8//siQIUPo3r172JEkVQGZDDz+OJx/PpSUQDIZdqJAbi4ceyz06xcUsUiSJEmSJEmSJEmSJEmSNi2TJ0+mZ8+etG/fnsGDB5NKpZg4Mcbjj8MHH6QZNaqIWCyLvLwEhYUR0ulVj1ejRvC1rAzatIGuXeGYY2DffYNfdi9p4/X5/Z/zzmXvkCyumAdl/1i8siJvX/Q2o/qOWunx7M2yueq3q5bbl0lnmPLxFN469y3mfju3IqIC0Gr/Vvzt3b9V2HjV0SOPwIUXVt3ylezsoHRl2LCgIEySJEmStOGt2W8pkCRJkiRJkiRJkiRJkqQVyGQyfypLiUajpNNpPvjgA3r37s0RRxzBgAEDaNGiBffddx+vvPIKV155JdnZ2UuLUMrLyxkwYAD/+c9/+Pjjj1c770knncRZZ53Fu+++S3l5+QoLWxKJBOnfrbjcmEpXANq0acM555wDwOuvvw6w3P1K2vQUFMCBB8J55wXbVaV0BYJFjc8+C61bw5gxYaeRJEmSJEmSJEmSJEmSJFW2+vXrE4vFmDdvIc8/n2KPPWLsvDP8+98ZRo2KAjVIpbJYvHj1pSsQPCdXUBAUr3z3HTz8MPTsCc2awT33wG+/bdj7kRSe8uJy0snq8+x8Ii9RoeNVVOFMdXbGGTBiRPBscl5e2GmWl5cHRxwBEyZYuiJJkiRJlSmSyWQyYYeQJEmSJEmSJEmSJEmSVL2l02mi0SiFhYVMnDiRm2++mbfeeouSkhIaNmzIbbfdxq677soOO+yw9JpMJrO0DGX8+PE88MAD9O/fnyZNmtCzZ0/uvffeVc5ZXFzMf//7Xzp06ECLFi026P1tKEse34pEIst9P1Znyfd70qRJHHrooUyePJnJkyfTuHHjDRlXUhX266+w114wcSKUloadZtXy82HIENhzz7CTSJIkSZIkSZIkSZIkSZIqy6xZsNdezzJp0kHk5uZTWBjbYHPl5UE6DUceCZdeCh06bLCpJIVg2C3D+PCfH5JJV8yvU23fqz09B/Vc+n5g14F/OmfB5AUUzCpY6RiRaISmezQllohRq2ktdjp1J1rt0woIimIeaPsACyYtqJC8jTo04qwxZ1XIWNVdWRlcf31QuFVcHG6W7OzgOeknn4QePcLNIkmSJEmbIotXJEmSJEmSJEmSJEmSJFWI7777jnPPPZfJkyczbdo0WrduzSWXXMLee+/Ndtttt/S8lRWMlJaW8uWXX3Lvvffy3//+lxYtWvDuu+9Su3btlc6ZTCaJRCLEYhtu4eWGVFJSQk5OznqN8de//pXRo0czbdo04vF4BSWTVJ3MmQO77w4zZgSLB6uDvDx4+WXo3j3sJJIkSZIkSZIkSZIkSZKkDSmdhv794ZproKwsSTJZec+7xmLBL8I/6qggQ61alTa1pA3o41s/5oN/fkAmtWGKV26I3LDeY0ZiES6YdAG1W9QGYNhNw/jgnx+s97gAjTs25swvzqyQsTYWY8fC0UcHJV9FRZU/f14eHHYY3H8/rGIJjCRJkiRpA4qGHUCSJEmSJEmSJEmSJEnSxqGoqIiPPvqInJwcrr/+ej766CPOOeec5UpXgBWWrgBkZWWx22670b9/f2666SZ+/vlnjj32WBYsWLDSOePxeLUsXbn99ts5+uijad++PSeddBKPPvrocsczmdUvAEun0wA8+eSTlq5Im7DffoOuXWHatOpTugLBgsYjjoCPPw47iSRJkiRJkiRJkiRJkiRpQ5k8GXbbDa69NnhurDJLVwBSqWDe55+HNm3gvfcqdXpJG0g8N040VjV+nWo8ZyWfa5n/vf4nt25uxc2Z69qBP+rQAb77Dm6/HZo1gxo1YCVLVypMVhbk5MDee8Obb8LTT1u6IkmSJElh8v+WJUmSJEmSJEmSJEmSJFWITp06MXXqVGrXrk2NGjWAoBwkGl2zBU2RSIRMJkPt2rU59dRTGT16NI8++iiffvopPXr0IJPJrLS0pTo58MAD+eijj2jQoAFZWVk8/fTTPP3007z99tuce+65dO3alUQisdr7jUajS79fkjZNhYWwzz4wZQokk2GnWXtFRXDQQfDRR7DzzmGnkSRJkiRJkiRJkiRJkiRVlHQa+veHa66B0tKgACVMJSXB67DD4Kij4N57oWbNcDNJWnfxnDiRWOWuLdjrX3ux9/V7A/DloC95rfdrALTu3poD7zqQb575hrnfzaVgdgE1GtWgw6kdqN2y9tLrp4+aXmFZEnmJChtrY5KVBeefD+edFzyffOedMHRocKy0tOLmWVLqcuaZwVwtW1bc2JIkSZKkdWfxiiRJkiRJkiRJkiRJkqQK07RpU2BZ4cqalq4sEYlEKC8vJ5FIcPLJJ/Poo4/y8ccf06NHj42idKV3796MHDmSG2+8kdNPP52srCyGDx/OTTfdxMsvv8ykSZO47LLLOProo8nKylpp+UoymSQej28U3xNJ6+7cc2H8eCgrCzvJuisogL/8BSZNchG7JEmSJEmSJEmSJEmSJG0MFiyAHj3gm2+gqCjsNMsrKoLnn4chQ+C//4UOHcJOJGld1NqiFrFEjGRxMuwoANRtXZdu13Vb6fEfXv+BcU+Nq7D56rSsU2FjbYwiEdh77+A1cyY88AA8+yxMmQK5uZBMrvnPp2g0KFpJ/u+vWrt2QdnKUUdBdvaGugNJkiRJ0rqweEWSJEmSJEmSJEmSJElShVvTwpV0Ok0kEiESiZBKpUin0yQSCVKpFO+88w4AhYWFGzJqpZk8eTLvvPMOPXr04PzzzycvL49UKkWPHj1o0aIF9913H4MGDeKWW24hkUhwxBFHEI8ve8RrxIgRDBkyhJtvvnm5/ZI2Te+9By+8ACUlYSdZf4sXwwUXwGOPhZ1EkiRJkiRJkiRJkiRJkrQ+Zs+GLl1g+nQoKws7zYqVlASvbt3grbdgzz3DTiRpbTXeuTGpslTYMQCY/eVsRvUdRdM9mrJZ883IrZtLJp2h4JcCZo+dzTfPfMO3L3wLmYqZL1EjQdPOTStmsE1AkyZw003Bq7Q0KAUbPRqGD4dPPw1+XpWXB8Uq0ShkMhCPQ04ObLtt8LNit92gY0do1SoodZEkSZIkVU2RTCZTQf/7LUmSJEmSJEmSJEmSJEkrlslkiKzFCpOHHnqI+++/nylTpvD8889z4IEHkk6n17jQJZizai1q+eCDD9hvv/24+eabueaaaygrKyORSCz9vkydOpX+/ftz77330r59ex566CHat29PKpWirKyMPffckzFjxnDNNddw8803h3w3ksK0aBG0aQNz54adpOLk5sIbb8B++4WdRJIkSZIkSZIkSZIkSZK0LqZNg913hzlzgl9gXx3k5cErr8CBB4adRNLayGQy9Kndh9JFpWFHqXRZNbI47dPTaLhDw7CjbFTS6eBnVyJRtdahSJIkSZLWXDzsAJIkSZIkSZIkSZIkSZI2fpFIhOLiYn788UfmzJlDeXk5v/32GwUFBZSUlLBw4ULmzZvHxIkTmT59Ol9//TVZWVmcddZZ7LjjjgBLS1fmzp3L0KFDOe6441Y5ZzoNsdif95eVwTffwOjRMHw4jBsHxcVQUgLl5ZCVBTk5UKMG7LIL7LEHdOwIW2+94vHWVP369YlGo0yYMAGArKwsMpnM0uPNmzfnvPPOY968eTz++OP07duXgQMHEovFyM3N5Z577uGSSy7h4osvXvcQkjYKF1wAixeHnaJiFRfD8cfDpElQs2bYaSRJkiRJkiRJkiRJkiRJa2POHOjcGX75BVKpsNOsuaIiOPxw+O9/oWvXsNNIWlORSISGbRsybcS0sKNUulRZivrb1g87xkYnGg3WkkiSJEmSqq9I5vcr9yVJkiRJkiRJkiRJkiRpA7n55pvp27cvCxcuJJVKEYlESKfTy52TSCRo1aoVTZs25dxzz6VLly40bNhw6fHCwkLuvfderr76anbddVfef/998vLyVjpnJhO83nsPnnoKRo6En38OilVSqWCx5OrUqBF8LS8Pyle6dYNTToFOndbu/qdOncouu+zC3Llzefnll+nZs+cKzxs3bhwHHXQQM2bM4O233+bAAw8kmUwSj8dJp9NLC2gkbZreew8OO2zNPr+qm5wcOO44eOyxsJNIkiRJkiRJkiRJkiRJktbUwoWwyy7BM7rl5WGnWTc1asCwYdChQ9hJJK2podcOZcTtI8ikN61fqdpghwb8/Zu/hx1DkiRJkqQqx+IVSZIkSZIkSZIkSZIkSZVixIgRdOvWjUwmw0knncSBBx5Iw4YNyc/Pp2bNmsRiMerUqUO9evXIZDLk5OQsd31ZWRmDBg3iwgsvpHnz5syZM4e6devywQcf0Lx58z/N9+uvMHAg3HUXFBQEr4oQjQblAM2bw5VXwrHHQm7uml173333cf7553PIIYdw44030r59ewAymQyRSGTpeffffz/nnXceAwYMoHfv3hUTXFK1l05DixYwfXrYSTac3Fz49FNo1y7sJJIkSZIkSZIkSZIkSZKkNXH44TBkCJSWhp1k/TRqBD/+CPn5YSeRtCbGvzaeV//2KqWLqvmHz1rqeGZH/vrQX8OOIUmSJElSlRMNO4AkSZIkSZIkSZIkSZKkTUOXLl0YM2YM9erV45tvviEnJ4d9992XLl260K5dO7bddluaNGlCdnY2iURiuWvLy8t58803ueKKK2jfvj19+/bl4YcfJh6P065dOz777LOl544eDccfD1tsAf/6F8yeXXGlKxAUHxQVwfjxcP750LBh8HXSpNVfe8wxx3DIIYfwxhtv0L9/f7777jsAIpEImUyGVCoFQIsWLQCYvjG3K0haa++/D7/9FnaKDausDO6+O+wUkiRJkiRJkiRJkiRJkqQ18eqr8M471b90BYLn8y66KOwUktZU8y7NSZWlwo5RqbJqZtH6L63DjiFJkiRJUpVk8YokSZIkSZIkSZIkSZKkStO+fXvGjh3L4sWLOeuss3j44YdZtGgRALFYbOl5v99OJpOMHDmS8847j5o1a3LxxRfzl7/8haOPPpq77rqL7bbbjj322IMnnniVXr2gWzd4/nkoKQkKUjakgoLg9dBD0LYtXH89lJev/PwGDRpw++23s+uuuzJw4EBuu+02PvnkEyAoX1ly32PHjiU3N5d27dpt2BuQVK3ceWfFFklVRakUPPcc/O9HgyRJkiRJkiRJkiRJkiSpipo/H3r33vDP61aWkhJ46in48MOwk0haE3n182jdvTVEwk5SeaLxKNscsk3YMSRJkiRJqpIsXpEkSZIkSZIkSZIkSZJUqZo2bco333zDdtttx2WXXca9997L7NmzV3p+Mplk/PjxZGdnM2/ePKZNm7b0/L/+9a/8+9//pl27S+jde0+eey5NURGk05V1N4HyciguDkoR2raFceNWfu52223HgAED6NKlC08//TQXX3wx/fr1o6SkhIKCAp555hkef/xxttlmG/bcc8/KuwlJVdr06fDRR2GnqByxGDzxRNgpJEmSJEmSJEmSJEmSJEmrctppG0/pyhLFxXDccVBQEHYSSWui8+WdSeQlwo5RKWLZMXY9b1eicX+NrCRJkiRJKxLJZDKZsENIkiRJkiRJkiRJkiRJ2jQdc8wxvPjii1x33XVcdNFF1K1bd4XnFRUVUVxczOWXX86gQYM477zzuOqqq6hZswnnnQfPP5+mpKRqLCCKRCAnB664Aq69FhIrWcc1efJk+vTpw6OPPkomk2GbbbahtLSUefPmUadOHT788ENatWpVueElVVnXXAN33w2lpWEnqRzNm8PPPwefqZIkSZIkSZIkSZIkSZKkquWVV+Ckkza+4hUIngM+8UR49NGwk0hanUwmQ7/W/fjtp9/CjrLBxbJjXDj5Qmo2qRl2FEmSJEmSqiSLVyRJkiRJkiRJkiRJkiSF6sorr2TmzJn069ePOnXqrPb8yy67jHvuuYd//ONF7ruvJ4sXQ0lJJQRdS3l50KIFDB0KjRuv+JzS0lKGDx9O//79mTZtGjk5Oey2225ccsklNG3atHIDS6qyysuhQQNYuDDsJJWnRg144w3Ye++wk0iSJEmSJEmSJEmSJEmSfi+ZDJ6NnTcv7CQbTm4ujB4N220XdhJJq/PFg1/wzmXvUF5YHnaUDScCbXq04cT/OzHsJJIkSZIkVVkWr0iSJEmSJEmSJEmSJEkK3fz586lXr97S91OmTKFFixYkk0ni8TgA6XSaaDTKL7/8Qtu2ZzFv3pNkMvlAJKTUqxePQ/368Mkn0KrVys9LpVJEo1EikQiZTIZIpOrek6TK98kn0KMHLFoUdpLKE4nA3/8O994bdhJJkiRJkiRJkiRJkiRJ0u+99hqcfDIsXhx2kg0nHodTT4WHHgo7iaTVKSso487N7yRZlAw7ygaTyE9wwpsn0HLvlmFHkSRJkiSpyoqGHUCSJEmSJEmSJEmSJEmSfl+6cuutt3LiiScCEI/HyWQyAESjweNO33yzOb/++iyZTA2qcukKQDIJc+ZAp04wfvzKz1tSugJYuiLpT0aPhrKysFNUrkwGhg8PO4UkSZIkSZIkSZIkSZIk6Y/69Nm4S1cgeAZ48GAoKAg7iaTVyaqRxZ7X7EkiPxF2lA0iGo/SqH0jWuzVIuwokiRJkiRVaRavSJIkSZIkSZIkSZIkSaoyysrKSKVSjB07lmuvvZaSkhIikQiZTIZ0Os3IkXDIIRlSqZywo66xdBoWLICuXWHKlBWfY9mKpFUZNgxKStb+ul69ggKTJa/V2Wuv5c9f2euxx5a/7sIL4fnnYfLk5c/r1WvtM//e+PHBZ6gkSZIkSZIkSZIkSZIkqWqYOBHGjg07ReWIRuGpp8JOIWlNdL2yK7Vb1oaN8LH8WHaMI5850jUHkiRJkiSthsUrkiRJkiRJkiRJkiRJkqqMrKwszjnnHLp168ajjz7Kww8/zG+//UYkEuGbb6IceGCG4uLqt2Aok4HffoMuXeCXX8JOI6m6GTUq7ATLKy9f/v3118PRR0OrVhU7TyIBEyZU7JiSJEmSJEmSJEmSJEmSpHXXrx+kUmGnqByFhdCnT/AcsKSqLRqPcvTzRxPPiYcdpUIl8hN0v6s7mzXfLOwokiRJkiRVeRavSJIkSZIkSZIkSZIkSapS6tevzwsvvECbNm24+uqrufDCC/nvf4dxwAFlFBSEnW7dpVJB6crRR7sAU9KaKyyEWbMqZ66xY6Fr1z+/jjgC0ull5z3//PLXjRsHAwbAOedUbLlUJAKjR1fceJIkSZIkSZIkSZIkSZKkdVdcDI89BuXlYSepPHPmwCefhJ1C0pposH0D9rx2TxL5ibCjVIhoPEqjnRqx85k7hx1FkiRJkqRqYeOqY5UkSZIkSZIkSZIkSZK0UahRowYjRozgpJNO4oUXXuCJJ3YBOgFZYUdbL8kkjBkDAwfCaaeFnUZSdfDVV5CXB4sWbfi5Fi2CESP+vP+GGyAaDba//BLee2/54926Ldu+8sqKy1NQACNHwoknVtyYkiRJkiRJkiRJkiRJkqR188knEIuFnaJyFRXBa69Bly4bfq7582H06OA5vblzg2foCgogHocaNYJXy5bQsSO0bQvZ2Rs+k1TddL2yK9888w1zv5sLmbDTrJ9Ydowjnz6SSCQSdhRJkiRJkqoFi1ckSZIkSZIkSZIkSZIkVVlPPvkkN9/8ATfc0JVkMhF2nApRWAgXXgjdu0PTpmGnkVTVTZoE6XR48+fkwDnnLHt/112VN3cmA998U3nzSZIkSZIkSZIkSZIkSZJW7osvoLg47BSVK5OBYcMqftx0Ohj3k0/gww9h7FhYtCh4Zq+4GMrLV3xdXl5QflNSAs2bw267QbdusP/+0Lp1xeeUqptoPMqxrxzLI7s8QunC0rDjrLN4bpxDBxzKZs03CzuKJEmSJEnVRjTsAJIkSZIkSZIkSZIkSZK0MsXF8OCD+2w0pStLlJbCCScEizElaVWKi8MtXunVCxo0CLanTYNnn63c+YuKKnc+SZIkSZIkSZIkSZIkSdKKffjhygtBIHjeLJNZ9loTbdvCf/4Dw4dDYeGya3/6aeXXXHghPP88TJ68/Hy9eq16rvbt4fHH4eefg+KS+fPhq6/gwQehXr2VX/fNNxX3zO/8+XDHHdCkCRx6KFx/Pbz7LsybB2VlQfnKqr7HRUWweHFwzqRJ8PTTcPHFsOOO0LkzvPYaJJMVk1WqruptVY+/Df0bifzquQYhkZfgwH8fyI7H7hh2FEmSJEmSqhWLVyRJkiRJkiRJkiRJkiRVWZdfDr/+GnaKipdMwpgxMHBg2EkkVXXFxZBKhTf/xRcv2+7Xr/IXZBcXV+58kiRJkiRJkiRJkiRJkqQVGzOm4sfcd1+46CLo0gXy8tbsmuuvh6OPhlat1nyec8+F0aPhb3+DFi0gOxvq1oV27eCss6BRo5Vfm07DlClrPtcfZTLw2Wdw7LHQtGmQ/5dflhWorK/i4qBIZuRIOPnk4F5uvDGYQ9pUNenYhBPfOrHala8k8hLsec2e7PL3XcKOIkmSJElStWPxiiRJkiRJkiRJkiRJkqQqafJkGDBg4/2l+4WFQaHBxnp/kipGeXmwaDsMhx4K22wTbC9aBA8/XPkZKrvoRZIkSZIkSZIkSZIkSZL0ZwsWBK+K9ttvMGQI3HQTPPDAml0zblzwjPE556xZucj++0O/fhCLQWkp9O8PRxwBBxwAvXvDo48Gz/WuTCIRlLasi8mTYY89goKZF18MClI25LPDixfD/Plw223QsiVcdllwz9KmqEW3Fpz87slk1cwKO8oaiefG2ffWfdnz2j3DjiJJkiRJUrVk8YokSZIkSZIkSZIkSZKkKqlfP0ilwk6xYWUy8MILYaeQVJXl5ASLvcNw6aXLth95JChfqWzZ2ZU/pyRJkiRJkiRJkiRJkiRpeWPGQF5exY/7+ONw0EHwz3/CqFFrdk23bnD66fDgg2tWYnLrrRD9329dPOssuOACeOUVeO89GDQIzjgDfv555dcXFKx5tiXS6eBZ6LZt4YsvgmKXdHrtxlgfJSXB64EHYNttgwzSpqjZHs04dfip5NbNJZYV0gO5qxMJSlf++sBf2f3C3cNOI0mSJElStWXxiiRJkiRJkiRJkiRJkqQqp7gYBgyA8vKwk2xYBQXQp0/YKSRVZbm5yxZ8V6ZOnYLF6RB8Ft9zT+VngOD+JUmSJEmSJEmSJEmSJEnhmjSpej7Xu8UWsMsuwXZxMTRsCF9/DUVFMHMmDBwYnLMq6TSMG7fmc/70E+y+O1xzTTBPKrXu+ddXUVFQKtOtG1x+OZSWhpdFCsvm7TbnvAnnsdVBW5HIS4QdZzmJvAT1tq7H6Z+eTvte7cOOI0mSJElStWbxiiRJkiRJkiRJkiRJkqQq54UXwk5QeX7+GUaPDjuFpKqqZk2IxSp2zH/9CzKZ4PXYYys+59JLl20//zxMn77y8Q44AA47LHjl5S3bv/POy/bXq7duWTfbbN2ukyRJkiRJkiRJkiRJkiRVnOJiSCbDTrH22v+uxyA3F+64A9q2DbYbN4beveGLL6BFi1WPU1S0ZvM99BDsuCOMGQOFheueu6IVF8P998N228E334SdRqp8efXyOPaVYzniqSPIrp1NLLuCH85dWxGI58bZ47I9OGfcOWzebvNw80iSJEmStBGweEWSJEmSJEmSJEmSJElSldOnDxQUhJ2icpSWwt13h51CUlXVtm1QkFKZmjeHo45a9v7f/171+Q8/DK++GrwaNly2/4ILlu3fcce1zxGPwx57rP11kiRJkiRJkiRJkiRJkqSKVVwMqVTYKdZe7drLv58xA447LnjNmBHsa9QIbr991eMUF6/6eCYD110Hl1wSlLRUxe9VURH89BN07gyffhp2Gikc2/bclgt+vICtemxFIj8RSoZEXoJ6W9fj9E9PZ58b9iGWCLkERpIkSZKkjUQ87ACSJEmSJEmSJEmSJEmS9Htjx8LPP4edovKkUvDyy7BgAdSpE3YaSVXN1ltDeXnlznnhhUHpCcDQofDll5U7/xL5+bDLLuHMLUmSJEmSJEmSJEmSJElaJpmEdDrsFGuvpGT59zfdBM89F2zXrg0PPhhsH3TQqsdZ1XN8mQycey488URQblLVLV4M++8Pr70G++0Xdhqp8uXVy+PYV47lx//+yLAbhzFrzCzSqTTp8g34IReBrPwscuvl0uWKLux8xs4WrkiSJEmSVMGiYQeQJEmSJEmSJEmSJEmSpN974w0oKws7ReXKyoIPPww7haSqKBYLylfWxeOPQySy7LXEDTcs29e795+vu/TSZcf333/187Rqtfw8K3p99NHa5y8pgY4d1/46SZIkSZIkSZIkSZIkSVLFys4OnmerbqZMWf79Tz+teLtGjeWfs/uj3NwV789k4MILg+f1CgvXPWdlKyyEQw+F4cPDTiKFp033Npw64lTOGXcOnc7qRCI/QVaNrAqdI54TJ5YdY+uDt+aE/zuBC3+6kF3+voulK5IkSZIkbQAWr0iSJEmSJEmSJEmSJEmqUj76CJLJsFNUroICGDUq7BSSqqquXcNOEI68PNh887BTSJIkSZIkSZIkSZIkSZJycyEeDzvF2vv6a1iwYNn7li1XvD19elCisjILFsykrKzsT/tvvBEGDICiovWOWumKiqBHDxg7NuwkUrjqtqlLj/49uHzu5fTo34MmuzQhnhsnkZcgq2YWrKKU6Y+WXBNNRKm7VV06X9GZi36+iOPfOJ4W3VoQWVXDkyRJkiRJWi/V8J8vJUmSJEmSJEmSJEmSJG3Mvvxy3a7r1QsGDVr2fk3WJD32GJxyysqPf/EF7LLLn/cfcgicfz507BgUA0ybBq+/DrfeCr/+urbJIZ2GYcPW/jpJm4Y99oDBg4OSpk1J+/ZhJ5AkSZIkSZIkSZIkSZIkAdSqte7FK//6F1x/fbA9aBD07r3sWLNmsPPOwfaSrxA8n3vYYcH2vHkwYsSyYwccEBxfct4SO+8Mv/0WbA8fDvPnQ3k5PPQQXHVVsP+665adc911y659+ulV38OECaPIyTmSp59+muOOOw6AV16BO+6onqUrSxQUwP77w8SJULdu2GmkcCVyE+x0yk7sdMpOZNIZFkxewMwvZjL90+lM+XgKv074lWRJknQyTSQaIZPOEIlFiCVi1GpWi2Z7NKNZ12Y06diEhjs2JJYVC/uWJEmSJEnapFi8IkmSJEmSJEmSJEmSJKnKmDMHCgvDTrFq118fLAD9va22gksvhSOOgG7dYPr0tR933DjIZNasMEbSpmXXXYOCpk1JVhbsu2/YKSRJkiRJkiRJkiRJkiRJAO3abZhnXPfdNyhj+aOGDeHVV4PtDz+EffZZduzhh6Flyz9fc8EFwQtg773ho4+C7RtugD33hC5dgqKX555b/rpPP4Wbblp5xkQizYknbkVOzll07twZgHnzMpx6aqRal64sUVgIZ50FL7wQdhKp6ohEI9RtU5e6beqy43E7Lncsk8mQKksRS8SIRH34X5IkSZKkqsLiFUmSJEmSJEmSJEmSJElVxujRkJ0NpaWVP/dRR8Hs2cvvW7x4+fdduy4rXUml4Lrr4Pvv4corYY89oFUrePRR+Mtf1n7+VAqmTYPmzdctv6SN1zbbQIsWwefNpiIahZNPDjuFJEmSJEmSJEmSJEmSJAlghx2gpCTsFOumpAT22y8oZTnhBNh666BE5ocf4Nln4T//gbKylV+fmxulV68d6dy5L1lZWQCcfvrGUboCwXPbb70Fb7wBhxwSdhqp6otEIsSz/VWukiRJkiRVNZFMJpMJO4QkSZIkSZIkSZIkSZIkAdxwA9x8MySTa39tr14waNCy95HI6q957DE45ZRgu2VLmDJl1ee/+CIceWSw/cgjcOaZwXbTpsG10Wjwfocd4Lvv1iI8UKtWkP/ww9fuOkmbhscfh/POg4KCsJNUjr33hg8+CDuFJEmSJEmSJEmSJEmSJGmJbbaBCRPCTlH5EgmYOxc22yx4/8orcNJJbDTFK0vUqQOTJgVfJUmSJEmSpOomGnYASZIkSZIkSZIkSZIkSVriu+/WrXSlIgwbBiUl8NtvMHw4nHHGn8tb9tln2fbw4cu2p0+HqVOXvd9337Wfv7gYfvpp7a+TtGk45piwE1SeGjXgiivCTiFJkiRJkiRJkiRJkiRJ+r3OncNOEI78/OKlpSvz58Opp258pSsQ3NOZZ4adQpIkSZIkSVo3Fq9IkiRJkiRJkiRJkiRJqjIKC8Obu3lzyM6GzTaDLl3g4YfhhReWHa9dG+rWXfZ+9uzlr//9+9at137+ZDIoX5GkFcnNhd69IZEIO8mGl5cH3buHnUKSJEmSJEmSJEmSJEmS9Htdu0J+ftgpKl9x8TAmTJgAwMUXb5ylKwClpTBkCHz4YdhJJEmSJEmSpLVn8YokSZIkSZIkSZIkSZKkKqOyFyIuXAhPPgmnngoHHADHHw8jRiw7fuSRcPTRwfYfF4qWla38fY0aa58lk9l4F2JKqhgXXACxWNgpNqzc3GBhetQnXCVJkiRJkiRJkiRJkiSpStl117ATVL5YrIzS0rd56623+PVXeOGFPz9DvDEpLIRbbw07hSRJkiRJkrT24mEHkCRJkiRJkiRJkiRJkqQlksnKne+ii/6875VX4PvvoVWr4P0hhwSLJAsLlz8vO3vl7wsK1i3PxrwQU9L6a9MG9twTPvig8j8vK0s0CqefHnYKSZIkSZIkSZIkSZIkSdIf7bgjNGoEkyaFnaTyRKMxUqln+eCDXUkmLyIaDTvRhjdsGEyfDk2bhp1EkiRJkiRJWnObwD/dSZIkSZIkSZIkSZIkSaoucnPDTgClpTB69LL3m28efP3tN/j112X7GzVa/rrGjZdtr+uC0ho11u06SZuOgQP/XPy0scjPh759oX79sJNIkiRJkiRJkiRJkiRJkv4oEoErrgie9doURCLQqtWPRCK/0Lx5S+6+G4qKwk5VOe67L+wEkiRJkiRJ0tqxeEWSJEmSJEmSJEmSJElSlZGXV3lz1awJ22335/05OdCx47L3s2Yt2/7gg2Xbe+65bLtlS2jefNn7999f+zyxWDC3JK1K06Zwzz0b38L1eBw6dYJTTw07iSRJkiRJkiRJkiRJkiRpZU48EdLpsFNUjry8DIsW/ROAZs16s3hxyIEqSWkpPPAAlJWFnUSSJEmSJElacxavSJIkSZIkSZIkSZIkSaoy6tWr+DH/9S/IZILXY48t21+3LowbB2++CWecAfvuC8ceC+++C61aLTvv+eeXbffrt2z7lFPg6qvhsMPgueeW7X/3Xfjuu7XPmZUFtWqt/XWSNj2nnRYURMXjYSepONnZ8NRTEImEnUSSJEmSJEmSJEmSJEmStDL5+XDyyRvX82srU14+m9mzX6Bz5868885OFBSEnajypNPw6qthp5AkSZIkSZLWnMUrkiRJkiRJkiRJkiRJkqqMXXeFvLzKmy8Wg4MPhocfhqFD4dlnoWvXZcfvuw/eemvZ+2HD4Oabl117663BosJddw32TZkCp5++blkSCWjfft2ulbRpiUSCkpLs7LCTVIz8fOjbF7bYIuwkkiRJkiRJkiRJkiRJkqTVueii4LnXjVsBZWU3c8wxR3PDDXcybFjYeSrX4sXwyCNhp5AkSZIkSZLWnMUrkiRJkiRJkiRJkiRJkqqMjh0hHq+cuWbMgGOPhcGD4bvv4NdfobwcZs2C11+HQw6B887783X/+Af07BkUtSxYAKWl8OOPcPfd0KkTTJ26bnmKimCnndbnjiRtSpo2hf79K7esakPIzg7Kq049NewkkiRJkiRJkiRJkiRJkqQ1sd12wXNflfXMbxhychK89NLhPP300+Tm7kFubtiJKt/YsWEnkCRJkiRJktZcJJPJZMIOIUmSJEmSJEmSJEmSJEkQlJjUrBkUoGxqmjVb99IWSZuuq64KCliKisJOsvaysmCrrWDkyOCzX5IkSZIkSZIkSZIkSZJUPUyZAjvsAIWFYSepePn5MGgQHHUUpNNp+vePcNVVEUpK1m6cXr2CcZaIRNbu+mgUhg2DLl2W7TvlFHj88eXPq1cPrrgCDjkEWraEVArGj4fBg+H++yGZXLt5l8jKghkzoH79dbtekiRJkiRJqkzRsANIkiRJkiRJkiRJkiRJ0hLZ2dCiRdgpwrHrrmEnkFQd3XYbnHQS5OWFnWTtxOPQpAl89JGlK5IkSZIkSZIkSZIkSZJU3bRoAf/+d1BSsjHJyoJ99glKVwCi0Sgff7z2pSsV4aqrli9dWZFWreCrr4Lile22g9xcqFEDOnWCvn1hyBBIJNZt/pwcGD163a6VJEmSJEmSKls87ACSJEmSJEmSJEmSJEmS9Ht77AE//hh2isqVkwPduoWdQlJ1FInAAw8E208+maGoKBJuoDWQlQXNm8Pw4VCvXthpJEmSJEmSJEmSJEmSJEnr4qyzYPBg+OwzSCbDTlMxcnNh4MDl9332WeXn6NAB/vUvSKehrCx41nhFHngAttgi2B47Fq6/PnhG79ZbYautYP/94Zpr4IYb1j5DcTF8/jl0777Ot7FOSkoWMmvWGGbO/IJ5876nvLyI8vIi0uly4vE8Eok88vPr07hxJ5o06Ui9elsTiUQrN6QkSZIkSZKqHItXJEmSJEmSJEmSJEmSJFUpe+8NL78MhYVhJ6k88TjstlvYKSRVV9EoPPgg1K0boV+/ql2+kpMD22wDH34ItWuHnUaSJEmSJEmSJEmSJEmStK4iEXjmGdh++42jeCUvDwYMgAYNlu0rLIRZsyo3R3Z2UGiTlQV33w1HHAEtW/75vLy8oFhliUsuCZ7NA0gk4Omng+3zzoObb4ZUau1ylJcH41133TrcxFqYM+dbJk58iylTPmLWrNEUFc0nkcglmSwhlSpb6XVZWTXJZNKk00nq1duG5s270qJFN7bZ5hASibwNG1qSJEmSJElVjtW8kiRJkiRJkiRJkiRJkqqUI49c+4V91d1mm8Guu4adQlJ1FonAbbfBvfdGyM8PCp2qmrw8OPpoGDHC0hVJkiRJkiRJkiRJkiRJ2hg0bw733BM8H1ad5eTAgQcGzzH/3oQJlX9vt98OO+wA33wDV1+98vNq1YJYbNn7wsJl2wUFy7br14d27dYty/ffr9t1q5NKlfHNN8/x0EM788gju/DBB9cxceL/UVAwm3S6nNLSRassXQEoK1tMeXkhqVQpc+Z8zRdf3M8bb5zBnXc25K23zmf+/IkbJrwkSZIkSZKqJItXJEmSJEmSJEmSJEmSJFUpm20W/GL+3y8E3Jjl5cHllwelCZK0LjKZzNLt3r2Dhc577AH5+SGG+p2cnGDh9iuvwBNPVJ1ckiRJkiRJkiRJkiRJkqT1d/rpcO651bd8JTsb2raFZ57587Giosp9xnfffeGCC6C0FE46CcpW0T0yZw7Mm7fs/aWXQt26sPnmcP75y5/bsuW65SkpWbfrVmbRoum8997V3HlnQ9544wxmzx5LMlm82pKVNbWkjGX06Id48MH2DBjQmfHjXyOdTlbI+JIkSZIkSaq6LF6RJEmSJEmSJEmSJEmSVOVcckmwiHFTkE5Dr15hp5BUnU2dOpX333+f559/nrFjx9KsGXz4YYZ77glKTuLx8LLl5QVlWpMmwYEHhpdDkiRJkiRJkiRJkiRJkrTh9OkDJ5xQ/cpXsrKgdWsYOhRycv58vLi48rJsthkMGgTRKPzzn/DVV6s+P52GW25Z9v7YY2H+fJg9Gw44YPlzV3Rva2JVxS9rI5ks4Z13LqV//6349NP/UFq6kLKyxRUz+Aqk0+Ukk8VMnz6SV145mb59t2T69E832HySJEmSJEkKX4hLaSVJkiRJkiRJkiRJkiRpxXbaKVjEOG5c2Ek2rFgsKCSoXTvsJJKqo1QqxQ033MATTzzB1KlTl+7fc889Oe6449h777355putOPPMOB9/DKkUlJdXTrYaNYJF4AMHWrgiSZIkSZIkSZIkSZIkSRu7SAQeeigoDXnqKSgsDDvR6uXkwFZbwUcfQc2aKz6noopH1sTNN0OzZjBsGNx555pdc889wXOB//gHbL75sv0vvwzdu0N+fvB+wYJ1y5RMrtt1vzdjxme88MIxFBbOJZksWf8B11JZ2WLKyhbz+OP70rHjmey//+3E4+vYRCNJkiRJkqQqK5LJZDJhh5AkSZIkSZIkSZIkSZKkP3rqKTj7bCgoCDvJhpOXByNGBEUzkrS2rr32Wu688046dOjAHnvsQXZ2Nq+//jo//PADEBSwnHnmmRxyyCHMmVOLvn3TDBoUJZVKUlwcr/A82dnB4vk994QrroB99w0W0UuSJEmSJEmSJEmSJEmSNg2ZDFx9NfTvD0VFYadZudxc6NAB3nlnWTnJirz3Hhx1FCxcuPZz9OoFgwYtex+JrPr8V16Bnj3XbOyddoKvvlp+7K23Du5l8mSoUQOmTVt2vEkTmDVrDYP/To0asHjx2l8HkEyWMHTotXzxxQMkk8XrNkgFSyTyyM2tx9FHP0/TpruHHUeSJEmSJEkVyOIVSZIkSZIkSZIkSZIkSVVSaSk0bw5z5oSdZMOIxaBTJ/j007CTSKqOfv75Z7bZZhtOPPFE7rnnHmrVqgVAYWEhL774Is8//zzvvfceiUSCiy++mJtuugmA4mJ47jm4/fYM06ZFiEbXr+AqJweysoJF22efDeeeC82aVcQdSpIkSZIkSZIkSZIkSZKqq0GD4PzzoaQEksmw0ywvNxdOPRXuuguys1d97vDh8Ne/Vv3ilT96+GE444xge+RI6Nx5zcb9o7p1Yf78tb9uzpxvefrpgyksnEsyWfUaeOLxXHbZ5RwOOOBOIpFo2HG0hjLpDMULikmWJEkWJ0mn0sRz4iRyE2TVzCKRmwg7oiRJkiRJCpHFK5IkSZIkSZIkSZIkSZKqrKFD4ZBDgqKAjU1eHowbB1tuGXYSSdXRTTfdxJ133smzzz7LQQcdRDqdJpPJEIvFAJg1axZPPvkkffv2ZebMmRx77LH079+funXrAhCNRvnhB/jsM/jkExgxAiZMgEQiWNydSgWvdBqi0eAViwVfi4qgcWPYdVfYay/o2DEoksrKCvM7IkmSJEmSJEmSJEmSJEmqSmbMgBNOgNGjobAw7DRB4UqdOvD889Cly5pdM3Ys7L03LFq09vOtrHjlX/+C668PtgcNgt69g+2//hVat/7zOP/8Z1CAAvD008Fzf089BfPmQdeu8I9/wMsvw+TJwXnHHbeswCWVgv32g48+Wvv8AE2aBH+Oa2PGjM944okDKCtbDFTdX3WZSOTRpk0PjjrqWaLReNhx9AeZdIb5E+Yzc/RMpo+cztSPpzLvh3kARGNRItEIRILzMukM6fI0+Y3y2WKXLWjRrQWNOzamcYfGZNXw4VZJkiRJkjYV/guPJEmSJEmSJEmSJEmSpCprv/3gmGPgueegpCTsNBUnPx9uucXSFUnrLjs7m4KCApo2bQpAKpUikUiQyQSLlBs3bszll1/OLrvswplnnslzzz3HkUceyVFHHbV0jG22CV4nn8z/xgjKV77+GhYvDj53S0qCMpacnGDReZs20L598DkmSZIkSZIkSZIkSZIkSdLKbLEFfPghDBwIF14IpaWQTIaTJTcXTj0V7rgD8vLW/LqttoLi4g2X6/fefHPF+y+6aFnxyjvvwOOPLzsWi8GBBwavP0om4Zxz1r10BYJnDNfGzz9/yNNP/5Xy8irQtLMa5eVFTJw4hKeeOojjj3+DeDw77EibvEw6w+Shk/nkzk+YMmwK0USUSCRCWUHZch0+KVIrvH7x9MWMnz6eiW9NJJ4dp7y4nFpNa7HrebuyU++dyK2TW0l3IkmSJEmSwmDxiiRJkiRJkiRJkiRJkqQqrX9/eOutjad4JRaD7baD888PO4mk6qxBgwYAvPLKK7Rr145EIgFAJBIBIJ1OE41G2XvvvXnqqafYZ599uP322znssMOWnvtHSz6fttuucu5BkiRJkiRJkiRJkiRJkrRxi0TgtNOge3c4/fSgBCSdhrKyypk7Lw8aN4ZBg6BLl7Ufo0YN2HxzmD69wuNViJ9+gsGDYbfdoFEjyM6GWbPg/ffh7rvh22/Xfex4HPbee83Pnz7902pTurJEMlnE1KnDee65wzn++NeJRv31nGEoXlDMl499yci7RlK6qDQoWgFSpSsuWFmdVGlq6bW//fQbH/zjA96/9n22O2I79rh0Dxrv3LjCskuSJEmSpKojkslkMqs/TZIkSZIkSZIkSZIkSZLCM3QoHHIIFBeHnWT95eXBuHGw5ZZhJ5FUnU2dOpX27duzePFi/vOf/3DSSSdRp06dP52XTCaJx+N07dqVgoIChg8fTn5+/tKCFkmSJEmSJEmSJEmSJEmSKstPP0H//vDII8H7goKKnyMnJ/jaowdcdhnssUdQwrKujjgCXnmlYrJVJ7VqwbPPBt/H1fnll3EMHNiFsrLFGz7YBpBI5LHNNodyxBFPEYlEw46zyVg4bSHvXfUe418eD1FIFiU36HyRWIR4dpzNWm7Gfrfsx7Y9t92g80mSJEmSpMrlv+pIkiRJkiRJkiRJkiRJqvL22w9OOCEoLanO8vKgTx9LVyStv+bNm/Pwww9Tt25dbr31Vh544AGmTp1KOp1eek55eTnxeJyioiJisRjpdJqSkhJLVyRJkiRJkiRJkiRJkiRJoWjVCu6+G+bOhfvvhx12gNxcqFlz/cpR8vKCMerXh+uugylT4OWXoXPn9RsXYK+9IDt7/caojkpLoWPHNTlvMYMH719tS1cAysuL+OGH1xk58u6wo2wSMpkMYx4Zw33b3ce3z31LsiS5wUtXADKpDOVF5cz7bh4vn/gyTx/yNIVzCzf4vJIkSZIkqXJEMplMJuwQkiRJkiRJkiRJkiRJkrQ6ySQcfDB8/DEUF4edZu3l58OZZwaLRSVpfaRSKWKxGCUlJTzyyCP06dOHmTNnsvfee3PmmWey66670rx5c+LxOAAvvvgiZ511FieccAL9+/cPOb0kSZIkSZIkSZIkSZIkSctMmgRffAEjRwbPCX//fVCWEo9DOh28UimIRpe9AEpKoGVL2GMP6No1KAlp3x5isYrNN3x48AzzokUVO25VV7cuzJ+/+vNeffUUvv32OZLJkg0fagOLx3M5++wvqVdv67CjbLQWTlvIyye8zKyxsygvLA81SywrRjwnzqEDDmX7o7YPNYskSZIkSVp/Fq9IkiRJkiRJkiRJkiRJqjZKSmCffeDLL4Pt6iIvD44+Gh57LFgIKklrq7i4mBkzZtCmTZvl9qfTaV5++WXuvfdehg0bRjwep0uXLmy99da0a9eOGTNmMGjQIGKxGN9//z01atQI6Q4kSZIkSZIkSZIkSZIkSVq9dBomT4Zx42Dx4uCZ4ZISyMqCnBzIzYWtt4Yddgj2bWgFBUEJSXm4HRGVbt99YejQVZ8zefJ7PPvsYZSXF1VOqA0sEonSsGFbzjxzNNFoBTf4bOIymQxjHx3L2xe/Tao0RTqZDjvSUom8BC33bclhAw8jv0F+2HEkSZIkSdI6snhFkiRJkiRJkiRJkiRJUrVSWAh/+QuMHg3FxWGnWb38fDj2WHjkEYhGw04jqbq65ZZbePPNN7nwwgs57rjjgGARauR/bU5z587liSee4K233uK7777jl19+WXrt/vvvzyWXXMJf/vKXULJLkiRJkiRJkiRJkiRJklSd7bMPfPhh2CkqT82a8OCDcMIJKz+ntHQx/fq1pqhobuUFqwSJRD577309nTtfFnaUjUY6mealE15i4lsTKS+smg1GsawYWTWz6D2sNw22bxB2HEmSJEmStA4sXpEkSZIkSZIkSZIkSZJU7ZSWwpFHwgcfQFFR2GlWLi8P/v53uOMO+F83giSttf/7v//jxBNPZK+99uKZZ54hLy+PVCpFLBb707lTpkxh1qxZzJgxg7lz57L99tuzxx57kEgkQkguSZIkSZIkSZIkSZIkSVL1N2QIHHMMFBSEnaRy1KwJc+dCdvbKz3n11VP49tvnSCZLKi9YJYnHczn77C+pV2/rsKNUe8mSJM8e9ixTh0+lvKhqlq4sFYHsmtn8bejfaNKpSdhpJEmSJEnSWrJ4RZIkSZIkSZIkSZIkSVK1lErBjTfCnXdCSQlUpSeh4nHIyYF+/aB377DTSKruWrduTdOmTbn77rvp2LEjAKWlpYwfP57hw4fTokULateuze677048Hg85rSRJkiRJkiRJkiRJkiRJG5d0Gho3hjlzwk6y4UUisN9+8MILULv2is+ZOfMLBg3ai/LyokrNVlkikSjNmnWmd++Pw45SrSVLkwzefzAzR88kWZwMO84aS+Qn6PV+L7bYdYuwo0iSJEmSpLUQDTuAJEmSJEmSJEmSJEmSJK2LWAxuuAE+/RS22gry8sJOFMjPh86dYfx4S1ckrb/Bgwczd+5cTjzxxKWlKz/99BPHHHMMnTp14vzzz+fII4/kjDPO4Nprr2X8+PEAJJPVZ4GqJEmSJEmSJEmSJEmSJElVWTQKF18MublhJ9nw4nHIzoaWLeFvf4OPPoJMZvlzRoy4k2SyJJR8lSGTSTNz5hfMnz8x7CjVVjqZ5rnDn6t2pSsA5YXlDD5gMHO+2QSaliRJkiRJ2ohYvCJJkiRJkiRJkiRJkiSpWmvXDr75Bi69NFjMGImEkyMeD0pX+vaFDz+ELbYIJ4ekjcvPP/9MIpFgr732AuDHH3/kqquu4s0332T//ffn7LPP5uCDD6agoIC+ffvywAMPABCPx8OMLUmSJEmSJEmSJEmSJEnSRuX00yGdDjvFhte1K7z5Jvz4I+y8M5x7LmyzDfTpA7NnQ1HRfH744TUymY37m5FOpxg1ql/YMaqt1059jSkfTal2pStLlC4u5bG9HmPR9EVhR5EkSZIkSWvI4hVJkiRJkiRJkiRJkiRJ1V4iATfeCJ9+Ch06QF4exGKVM3dWFuTkwP77w/jxcNpp4ZW/SNr4lJWVUVxcTOvWrSkvL2fYsGG88MIL3Hvvvbzxxhvcf//93HffffTr14/tt9+e/v378+STTwKQyWRCTi9JkiRJkiRJkiRJkiRJ0sahfn04/PDgueWNVX4+XH11sF2/Plx0EYwbB088ERSxbLcdXHTRANLpjf/XWKbT5Xz55WOUlxeFHaXaGf/aeL5/6XvKi8rDjrLuMlC2qIyXTnjJ53ElSZIkSaomNv5/sZIkSZIkSZIkSZIkSZK0yWjXDkaPhpEj4eSTg0KUDVXAUrMm1KoFF14YFK4MGQJNm26YuSRtulq1akVJSQkff/wxiUSC999/n2233ZZzzjln6TmNGzfm8MMP5+r/rXYeNmwYABFboCRJkiRJkiRJkiRJkiRJqjD33AO5uWGn2DCysmDffeGAA5bfH4nA7rvDI4/AlClpmjW7m0ymOJyQlS7CN988F3aIaqVofhGvnvJq9S5d+Z90Ms2sMbMYO2Bs2FEkSZIkSdIasHhFkiRJkiRJkiRJkiRJ0kanXTt47DH4/nuIx4NClPx8qFFj3ceMRoOilZwcaN8eHnoI5syBO+6AFi0qLrsk/d5+++1HgwYNuPjiixkzZgyzZs2ibdu2AESjwWOgqVQKgJ49e1K3bl0WL15MWVlZaJklSZIkSZIkSZIkSZIkSdoYbb45PPww5OWFnaTi5ebCgAGrPmfOnHeIxwsrJ1AVUF5ewIgRfcKOUa28ccYbJIuSYceoMOWF5bx90dssnLYw7CiSJEmSJGk1LF6RJEmSJEmSJEmSJEmStNF6+2047DCYOhVGjw7KUs49NyhOyc4Oylhq1YKaNYPtvLygnKVmTdhss2ABYY0asPvucNllQZnLDz/Al1/C8ccHY0jShpLJZGjWrBmnnnoqX3/9Nddeey1lZWV88803lJWVEY1GSaVSZDIZAD7//HMikQhZWVlkZWWFnF6SJEmSJEmSJEmSJEmSpI3PMcdAt26wMT2ml5cXlK40aLDq8776ajBlZQWVE6qKWLhwKr/99nPYMaqF8a+NZ9J/J5EqS4UdpUKlSlO8fOLLS5/XlSRJkiRJVVM87ACSJEmSJEmSJEmSJEmStKEMHgxXXw2RCGyzTfA64YTgWDoNEycGRSrFxVBSAmVlQZlKbm5QxLLjjtCsWXC9JK2psjL49lsYMwbmzAk+YwoKgs+S/PzgM6ZRI9h5Z9h+e0gkVjxOJBIhEolw2223kUql6NevH2VlZQBcdNFF3HrrrdSuXRsISlpefPFF5s+fzxlnnFFJdypJkiRJkiRJkiRJkiRJ0qYlEoFBg2DrrYPnBau7rCzYbz848sjVnzt9+qcbPlAVE4slmDlzNLVrtww7SpVWvKCYV095lfKi8rCjVLh0Ms2sMbP4cuCXdDitQ9hxJEmSJEnSSkQy1qZKkiRJkiRJkiRJkiRJ2ghNmgR77AEzZqy81ECSKsIPP8CwYTB8OIwcCT//DDk5kEoFpU7p9PLnx2LB8Wg0ON66NXTuDF26QLdu0KbNsnNTqRSxWIw5c+bw5JNP8tJLLzFy5EgAtt9+e0499VRq1arF66+/zjvvvMMxxxzDE088UXk3L0mSJEmSJEmSJEmSJEnSJui55+DUU6GoKOwk62ezzWDiRGjQYNXnJZMl3HZbTdLpZIXMu+WWB9Cu3Uk0bbo7NWo0JhZLUFg4l4KC2UybNpwJE97kp5/eX+04LVrsRadOZ9Oo0U7k5zckO7sWZWWFLFgwmUmT/svIkXdRVDRvPZJG6dz5Ug444I71GGPjN+yWYXx888ckSyrm70dVlN8wn0tmXkI0Fg07iiRJkiRJWgGLVyRJkiRJkiRJkiRJkiRtlG68EebOhf79w04iaWNUVgavvAJ9+sD48RCJrP/i6fz8oKSlXTu48ko45BCIx5cdLykp4ZNPPuH999/nnXfe4Ysvvlh6LC8vj169enHTTTdRt27d9QsiSZIkSZIkSZIkSZIkSZJW68or4d57q2/5Sn4+DB0Ku+22+nNnzPiMwYMPoLR00XrNmZdXn8MPf5I2bbqv9tybb84hlSpd5Tl77fUv9t77+pUe/+23n3nooQ6UlPy2lkmX2WKLXTn99FHrfP3GLp1Kc1ejuyiaV03/Q1hDWTWyOOq5o9jqoK3CjiJJkiRJklYgvvpTJEmSJEmSJEmSJEmSJKl6yWRg8GB46qmwk0ja2EybBvfdBw8+GJSkLF5ccWMXFgZfR42CXr0gkYDzzoOzz4ZGjTLk5OSw7777sssuu/D3v/+dCRMm8Nlnn9GiRQvatGlDx44dKy6MJEmSJEmSJEmSJEmSJElapdtvhwULgmeWq1v5Sl4evPbampWuAMycOZp0Orlec8Zi2Zx44hCaNOm0dN+3377A+PGvUFAwi0Qin4YNd2Crrf5KixZ7rtGYixfP4LPP7mX69E8pKJhNIpHLjjueQNu2xwNQu3ZLtt/+KMaMeXSdc8+Z8y2ZTIZIJLLOYwTjzKFv3758/fXXRKNR2rdvT8+ePdl5550rZPyw/DjkR5Kl6/d3ozooKyhjxB0jLF6RJEmSJKmKimQymUzYISRJkiRJkiRJkiRJkiSpIo0aBSefDD/8ANV0/ZmkKmbRoqAE5YUXgnKn0tLKmTcnJ5ivVy+4664MNWr4oSZJkiRJkiRJkiRJkiRJUlWRTkPv3vDii9WnfCUvD55/Hg4+eM2veemlE/nmm6fXa94uXa5g//37LH3/+uunMXbswBWeu/nm7ZkzZxyZTHqd5rryygXk5NQG4J13LmXkyLvXaRyAeDyPc8/9ltq1W67zGMOGDeOYY47h119/ZfvttycajfLDDz/QunVrbrrpJg477LDVjrFw4UIGDhzIuHHjmDFjBplMhoYNG9KhQwcOPPBA2rZtu8LrysvLyWQyJBKJDVLu8li3x5j68dQKH7cqiufE+ft3f6dOqzphR5EkSZIkSX8QDTuAJEmSJEmSJEmSJEmSJFW0wYOD4hVLVyRVhHfegdatg9KVkpLKK12BZfMNHgxbbx1h2LBlx9LpdVtMLEmSJEmSJEmSJEmSJEmSKkY0CoMGwVlnBYUmVV1+Prz11tqVrgDMmTNuvedu3/6Upds///zhSktXAH755at1Kl3Jza3LLrv8fWnpSjqdYtKkd9d6nN+LxRLMm/fDOl8/YcIEzjrrLIqKiujbty9vv/02r732Gv369WPSpElcc801TJkyZaXXZzIZACZOnMjVV1/NyJEjKSkpobS0lLFjx3LjjTdy7LHHMnjw4D9dO2vWLC6//HKOOuoodthhB7Kzs9lqq6145ZVX1vl+fm/B5AXM/HxmhYxVHWTSGT6797OwY0iSJEmSpBWIhx1AkiRJkiRJkiRJkiRJkipSeTk89xyMGhV2EknV3aJFcN558NJLUFQUbpbi4uD1l7/A3/4Gd90F+flRUqkU0WiUiE1TkiRJkiRJkiRJkiRJkiSFIhKBu++GZs3g2muhtBTSa98ZskHl5kKdOvDGG7Dzzmt/fXn5+j1IGY/n0qDBdkvf//jj28sdb9RoJxKJ/OX2LVo0jYULp67R+GedNZZGjXZabt+8eT/w/vvXVEBpTGa97n/o0KH88MMPnH766ZxzzjlL95922mlMnz6dG264gQEDBnDjjTeSSqWIxWLLXb/kGdH27dvzww8/kEgkiEajpNNpioqKGD58ONdccw2XXHIJW2+9NbvtttvScSZNmkS/fv2oW7cuNWvWpGbNmixYsIDy8vLgzjKZ9XoG9YsHvyCdqmJ/2TegVFmKMY+M4YA7DiAai4YdR5IkSZIk/Y7FK5IkSZIkSZIkSZIkSZI2Km+/DdtsA1tuGXYSSdXZRx/BUUdBQQGUlISdZpniYnjiCXjppXIeeOAXjjqqadiRJEmSJEmSJEmSJEmSJEkScPHF0KMHHHMMTJ4MhYVhJwrk5kLv3nDnnZCXt25jJJPr9zBlbm6d5d4XFc1b7v3hhw+mYcMdl9s3fPjtDB169XrMmiGRWMcb/v0omQzJZPE6XVtcXMx7771HTk4OBx54IMDS0pNEIkHnzp0B+O677wCIRlde5pFIJGjRosWf9rdp04YFCxZw6aWXMmTIEHbbbbelx3bccUe+/PJL2rVrR0FBAWeccQbvvvsum2222Trdzx/9+PaPpMs3neIVADIwb/w8Gu7QMOwkkiRJkiTpdyxekSRJkiRJkiRJkiRJkrRRGTwYTjop7BSSqrOXXoKTTw5KTqqi4mIoLk5w9NF1uPba4dx8c9ewI0mSJEmSJEmSJEmSJEmSJGDbbWHs2KDk5KaboKQE0iH1UuTmQp068Nxz0HU9HzVMp8vX6/qSkt+We5+XV2+9xvujV189hezsWuTl1WfrrQ+mQ4fTqF9/Ww4/fDCZTJpx455e57EzmTSpVNk6Xbto0SK+++47WrduTZs2bQCIx5f9GtC8vDwaNmzI3LlzmTFjBltsscU6zbNw4UIAatasudz+2rVrU7t2bSAogSkpKSGRSJCTk7NO8/xeOpVm/oT56z0OQPte7ek5qOcqz/n5w595fJ/HV3jssMcOY6dTdlrptTO/mMkjuzyyHgmXN2v0LItXJEmSJEmqYixekSRJkiRJkiRJkiRJkrTRWLgQ/vtfePDBsJNIqq4GDoTzzqu6pSvLy+euu7rQti0ce2zYWSRJkiRJkiRJkiRJkiRJEkAsBlddBT17Bs/3TZ4MhYWQyVTO/FlZEI3CKafAv/8NeXnrP2YslrVe15eXFzFv3njq198WgC23PIARI+5YevyBB9oC0KvXB7Rsufdaj//LL18t3R4//hXi8Vzatj0BgI4dz16v4pVUKsqkSdnEYrDZZlCrFtSsGfw5r05BQQHz58+nbdu21K1bF4BIJELmf38Z4vE4eXl5FBcXU1hYCEAmkyESiax0zJ9//pmvvvqKaDRKWVkZn3zyCffffz8777wz3bt3ByAajS49f8l45eXlFBQUkJOTQ25u7rp+O5aa/8N8YokYqdLUeo9VnZQVlDFtxDTa/6192FEkSZIkSdLvWLwiSZIkSZIkSZIkSZIkaaPx4ouw337wvzVpkrRWBg+uTqUrgZKSCL17Q3Z2sEBbkiRJkiRJkiRJkiRJkiRVDdtuC19+CR9/DHfeCe++C5EIlJRsmPlq1gwKV84+G849F5o1q7ix4/Gc9R7jyy8Hsf/+twOw5Zb7s8MOx/Ltt8+tx4gRYrEEqVTZn45kMuml27m56/dweVlZhMGDc5k4ERYtgoULgyKdunVh9uxVF7AUFRVRVlZGfn4+WVl/Lq9JJpOk02lisdgqy1YAUqkUsViMt956iwsvvJB0Or20wOXoo4/m+uuvZ7vttgNYbqwl2+Xl5RQVFZGTk0N2dvbafhv+ZObomes9xsoM7DrwT/tKF5au0bXPH/U8BbMLlttXtvjPf0fWx9QRUyt0PEmSJEmStP4sXpEkSZIkSZIkSZIkSZK00XjySTj//LBTSKqO3ngDzjqrepWuLFFcDCecENzDfvuFnUaSJEmSJEmSJEmSJEmSJC0RiUC3bsFr1ix48EHo3x+SyaC8I51e/Rirkp0dlK1ssw1ceSUccQSsoN9jvSUS+es9xqhRfdlxx+No1GgnAI444inatOnBhAlvUFQ0j7y8+my2WfM/XdeixV6ccsqHAPz228/07dsKgOzsWlx44WS+/fY5Zsz4nIULp5KVlc9WWx1Eu3YnLb1+xoxR65U7Pz/CXXfl0br1sn3pNBQUBH++q5JKpYhGoys9vmjRIgoLC9lss83Izc0FWGkBS+x/DS/HHHMMO+20EzNnzuTHH3/kjTfeIJVKkUwmV3hdJpMhEoksV7ySk7P+RTrTR06nrKBiC02WmDZi2jpfO/OLmSycsrAC0/zZrxN/JZ1KE42t/M9WkiRJkiRVLotXJEmSJEmSJEmSJEmSJG0Upk6Fr7+Ggw8OO4mk6ub77+G446pn6coSxcVw2GEwbhy0ahV2GkmSJEmSJEmSJEmSJEmS9EeNG8MNN8A//gHvvAMjRsCHHwbP/pWXB4UpBQUrL2PJzg5excXQsCF06gR77w377w877rhhszdq1IFffvlqvcZIJkt48snuHHXUc7RsuTfRaIyddurFTjv1WuH5qdTqSz1yc+vSqdM5dOp0zgqPz58/kfffv269cqdSpTRosMNy+6JRqFVr9dfm5+dTo0YN5s2bR2lp6dL9S8pQpk2bxoIFC2jRogW11mRAoH79+tSvX3/p++7du3PooYdy/PHH88Ybb9BqJQ+SlpWVUVRURP369cnOzl6juVZlfcpRNqTew3qTv3k+yZIkc76Zw1ePf8WYR8dApuLmiGXFmP/DfBps36DiBpUkSZIkSevF4hVJkiRJkiRJkiRJkiRJG4Wnn4ajjgoWE0rSmkom4eijq3fpyhIlJUGBzMiRwYJeSZIkSZIkSZIkSZIkSZJU9cTjcNBBwQsgk4EZM2D06OA1d25QwFJUBLEY5OcHrzZtoGNH2GknqFmzcjM3b96F7757gfLywvUap7BwDo8/vg9bb30IbdueyBZb7EqNGo2IRmOUlPzGr7/+yIwZo5gw4U1++un9VY5VXl7ERx/dSLNmXahXb2vy8uoRjcYpLl7A3LnfMWHCG4we/fB6Z47FsqhZs8k6XduqVSvq1KnDp59+Snl5OQDJZJJUKkV2djafffYZ6XSazp07r3HxCgTFLUt06NCB3r17c/PNN/Ppp5/+qXglEokAUFpaSklJCbm5uWRlZS13bFVefhnefBM22ywom1nydf60ojXOu7b+lfnXn/a9fdHbjOo7arXXbtZ8MwDi2XGad2lO8y7Nad29NS8c9UKF5YvEIhTOLaQBFq9IkiRJklRVWLwiSZIkSZIkSZIkSZIkqdrLZGDwYHjoobCTSKpu+vSBn34KPkequ1QKvv0W7rsPzj8/7DSSJEmSJEmSJEmSJEmSJGlNRCLQtGnwOuywsNOsWOPGHYlEohU23oQJbzBhwhtrdO6UKR9xww1/LghJp8v58MM/F3RUtIYN261RQcmKxONxdtttN8aNG8frr7/OJZdcQjweJx6P8+233/LOO++Ql5dH165dgaBQZVVzZf7wwGtpaSk5OTlLr1m4cOEKr4lEIkuLV/Lz88nOzl6j/Ol0UPjTuTMsWhS8pk0LvjYpTFWZX2haurCUr5/8mp/e/4lF0xaRVz+PXc7bheZdmgOw/ZHbs/3R2/PdC99V2JzJkmSFjSVJkiRJktZfVfl3CkmSJEmSJEmSJEmSJElaZ2PHQlERdOkSdhJJ1cl338Ett0BxcdhJKk5hIVx1Ffz1r9CqVdhpJEmSJEmSJEmSJEmSJEnSxqBhwx1IJkvCjlHpIpEYLVp0W68xbrzxRt5++20uv/xyZsyYQbdu3Zg9ezb33Xcf06dPp1+/frRo0eJ/80UYMmQIJSUlHHzwwWRlZQHwyy+/kJ+fT40aNZYbOycnh99++4333nsPgG233XYF9xCUspSUlFBaWkpubi6xWAyAdDpNNLryQp1oFNq1C15/dPuLKUrL1v77sSYGdh34p30LJi9Y6flvX/T2n/Z9/8r3nPv9udRpVQeArQ/ZuuKKVzKQLLZ4RZIkSZKkqsTiFUmSJEmSJEmSJEmSJEnV3pNPwkknwf/WhEnSaiWTcPTRULIRrgEuLYVjj4VPPw0WvEqSJEmSJEmSJEmSJEmSJK2PWCyL2rVb8uuvE8OOUqmysvLZYotd12uMRo0a8d///pfLLruM+++/n379+gGw5ZZbctttt3H22WcTj8eXlqAcfPDBAMydO5d69eoB8MMPP3Dcccexyy67sPvuu9OqVSvS6TQ///wzQ4YMYeTIkRx66KHstttuy81dUlJCOp0mLy+PkpISysrK2GyzzahduzbAKktXwjRtxLT1HiNVmmLW6FlLi1dqbF5jNVesJdcuSJIkSZJUpVi8IkmSJEmSJEmSJEmSJKlaSybhmWfgww/DTiKpOrn/fpgyBTKZsJNUvFQKvvsOHn8cevcOO40kSZIkSZIkSZIkSZIkSdoYNGvWhV9//RHYCB++XIlUqowmTTqt9zjbbbcdgwcPZurUqcyaNYt0Ok3Tpk1p37790nOWlKDsu+++TJkyhZo1ay491qZNGw477DDef/99hg4dSlFREbFYjHg8TrNmzbjkkku4/PLLyc3NXW7ehx56iHfffZe8vDzmzZtHMplkzJgxXH/99dSsWZOWLVvSs2dPYrHYWt9TLGvtr9kQsmpmUatpLeZ9P2+5/fGcOI07Nl76fvGsxRU3aSQYX5IkSZIkVR3+n7okSZIkSZIkSZIkSZKkam3oUGjWDLbZJuwkkqqLdBpuvx0KC8NOsuEUFsItt8App0AkEnYaSZIkSZIkSZIkSZIkSZJU3e200yl8//2LlJUVhB2l0tSrty21am1RIWPVrVuXunXrstNOO63yvPfee+9P+5o0aUK/fv1YsGABv/76K3PmzKGwsJBYLEbjxo1p27btCseaOXMmo0aNoqioiJKSEjKZDKNHj2b06NEAdOjQgZ49e67T/cSyK7d4Za9/7cXe1+8NwJeDvuS13q8BkFs3l3PGncOPb//ID6/9wIJJC8hrkMeu5+1KnVZ1ll7/3fPfVWieRG6iQseTJEmSJEnrx+IVSZIkSZIkSZIkSZIkSdXa4MFw8slhp5BUnQwdCosXh51iw5s9G0aNgt13DzuJJEmSJEmSJEmSJEmSJEmq7lq06EZubr1NpnglK6smXbteGXaMpRKJBA0bNqRhw4Zsu+22a3RNnz596NOnz9L3JSUlLF68mEWLFrFw4UKi0Six2LoVqORvns/iGVXjgdxoLMrWB2/N1gdvvcLjn9/3ORPfmlhh86WTafI3z6+w8SRJkiRJ0vqzeEWSJEmSJEmSJEmSJElStVVQAG++CXffHXYSSdVJnz7B58fGrqgI7rwTXnop7CSSJEmSJEmSJEmSJEmSJKm6i0QidO58Oe+9dyXl5YVhx9ngIpEI2213RNgxKlROTg45OTk0aNBgvcdq3rU5s8fOhkwFBFsPi2cs5sVjX2Srv25Fk45NqNGoBlk1syiaV8TMz2cy5pExTHhzQoXOmU6mqbdVvQodU5IkSZIkrZ9IJpMJ+Z8pJEmSJEmSJEmSJEmSJGndDB4Mzz0XlK9I0pqYOhW22QZKSsJOUjlycoJ7roD1sZIkSZIkSZIkSZIkSZIkaRNXWrqIf/+7EclkcdhRNqhYLIvddruIAw7oE3aUKmvcM+N486w3KVtcFnaUSrd5+805+8uzw44hSZIkSZJ+Jxp2AEmSJEmSJEmSJEmSJElaV08+CSefHHYKSdXJffdBOh12isoTicAjj4SdQpIkSZIkSZIkSZIkSZIkbQyys2ux447HEYnEwo6ygUXYdddzww5RpTXp2IRMOhN2jMoXgeZdm4edQpIkSZIk/UE87ACSJEmSJEmSJEmSJElSmDIZmDkTRo+Gzz6DTz+F336DkhIoK4N4HLKzIS8PdtwROneGjh1h222DYwrPrFnBn9mrr4adRFJ1MmhQ8Pm+qSguhkcfhWuuCTuJJEmSJEmSJEmSJEmSJEnaGHTufBnffPMsyWRx2FE2iGg0TqtW+7LZZpZrrErdNnXJpDa94pWsGlk03aNp2DEkSZIkSdIf+KsfJEmSJEmSJEmSJEmStMmZNAmeeALefx/GjYPSUsjKgsJCSKVWft0nn8DTTwfbZWXQpg106QJHHw377QfRaOXkV+Dpp+HwwyE3N+wkkqqLX38NyrU2NdOmBQUsfl5KkiRJkiRJkiRJkiRJkqT11aDB9nTqdDZffPEQyWRR2HEqXCyWzSGHPBx2jCovEo1Qf7v6zB47O+wolSqTztCkU5OwY0iSJEmSpD/wVz1IkiRJkiRJkiRJkiRpk5BKwRtvQNeusOOOcNttMHw4LFwIJSWwaNGqS1eWKCgIXmVl8N138MgjcMQR0LQp3HUXLFiw4e9FgS++gJNOCjuFpOpkzBjIyVn58V69IJNZ9loTbdvCf/4T/EwpLFx27U8/rfj8Zs3g4Ydh9GiYPTv4eVJYCD/8AAMHBuOtTPv28Pjj8PPPwc+u+fPhq6/gwQehXr2VX5eXB19/vWb3I0mSJEmSJEmSJEmSJEmStDr77Xcr+fkNwo5R4RKJfHr06EutWk3DjlItbHXwVsSyY2HHqFSxRIx6W63iwV1JkiRJkhQKi1ckSZIkSZIkSZIkSZK0UZs7F26+GRo1ghNPhBEjgl9WX15ecXMUFMCsWfDPf0KTJnDCCcEv1NeGk8nAo4/CPvuEnURSdfL551BcXLFj7rsvXHQRdOkSFJyszpZbwhlnwM47w+abQyIRXLf11tC7N3z2Gey++5+vO/fc4GfL3/4GLVpAdjbUrQvt2sFZZwU/51amvPz/2bvveB0L/4/jr3udiWPvTQjZK8eKBqlI9G0oI/WlpUVUX9L6pSEaUkZHRSGRMhLKOLY4ZmRz7HEcZ97r+v1xdQ4yz3HOuc54Px+P+3HucY33fRz3ua/r5vM2y6pERERERERERERERERERERERERERDKC0xlEt25TcTqDrY6SYex2J6VLN6Revd5WR8kxGv23kdURspQj0EHjpxpjs9usjiIiIiIiIiIi/+K0OoCIiIiIiIjkHfHxsGGDOdRpyRLYvdscbpiUBH6/ORwqKAiKFDEHUzVpAg0bmkMKbfq8WURERERERERERNIopZjj+efB5zPPRWa2hATz65Qp8NNP0KkTjB4NBQtm/r7zGpsNQkOtTiEiOc3ixRlbvAUQEwNz55qfgRUtCv36XXn5uDiYPBl+/x2io8HrhRYtYPBgs4QlKAiefhpWrjy3zq23wscfg90Oycnw5Zfm+mfPQtmy5mdr8fGX32diIixdapa3iIiIiIiIiIiIiIiIiIiIiIiIiIhkhDJlmtCoUV/Wrv0CrzfB6jjXzeEIpEuXSdg05OSaFShbgIqtK7Jr/i6ro2SZRv3yVtmMiIiIiIiISE5hMwzDsDqEiIiIiIiI5E5JSTB9Ovz4I6xZA4cPQ0gIuN1XH3DocJgD89xuCAiAOnXgttugVy8oVy5r8ouIiIiIiIiIiEjOdeAAPPQQrF9/5UH0mS0w0DzX+e230KGDdTlERMRUvDgcP375x3v0gIiIc7fT+v9mz19/716oVOna15050yzsAvj5Z7jnnnOPrV4NjRub13v2hIkT05YLoGJF2LMn7euJiIiIiIiIiIiIiIiIiIiIiIiIiFyO15vEp5/WIDb2AIbhtzpOurlcIXTo8DH16z9mdZQcZ/fC3UzpPAV3nNvqKJmuSvsqdJ/b3eoYIiIiIiIiInIJdqsDiIiIiIiISO6zZw+88AIUKwZ9+5rFKwcOgNcLsbFXL10B8PnOLRsbC8uWwTvvwA03mAUsv/0G/pz77y1EREREREREREQkkxgGjB0LN94IK1daW7oCkJwMp05B165mEcyZM9bmERHJyxISzNfk7CY0FG6/HcLDz93366/nrpcpc650JTHRLI/ZuNF8PocOwYQJ5jJXs3+/+XtSRERERERERERERERERERERERERCSjOJ1B9OjxO0FBhQCb1XHSxeUKpUGDJ6hXr7fVUXKkSm0rEVgg0OoYmS4gXwDhA8KvvqCIiIiIiIiIWMJpdQARERERERHJHfx+mDcP3nsPVq0yb7vdGbuP5GTz64IF5sDE/PnhxRfhscegYMGM3ZeIiIiI5B5H4o7w5+E/ORZ/jERPIoneRGzYCHIGEewKpnhocRqUakDJfCWtjioiIiIi1+nsWbjnHlizxvrClX9LSDBLqufPhzlzoEkTqxOJiOQ98fHgcoHPZ3US00cfwXPPXXjf8ePwyScwevS5++rWPXc9ONj8PO782716QYcO0KwZ7Nt3+f3ZbObnbUFBGRJfRERERERERERERERERERERERERASAQoUq0avXEsaPv5nk5Fir46SJyxXCjTfexx13jMBmy5nFMVaz2Wzc/OLNLHptEd5Er9VxMk1gWCAVb6lodQwRERERERERuQwVr4iIiIiIiMh127sXHngAtmyBuLis2WdcnHkZMgTefBO++gruvTdr9i0iIiIi2dfJhJOsPLiS1dGrWbxvMVFHo0j0JBLkDMLr9+I3/PgMc7qqw+bAbrPjtDtJ8iYR7Aqmbom6tKnYhsalG9OsbDOKhBSx+BmJiIiIyLU6cQJatYLdu8+VOGc3ycnmpW1bmDXL/CoiIlknMRHsdqtTXF1gIDgc4P3n/50WLHjh49HR8OKL5vUPP4QyZaBkSXj3XXjwwctv1+GApCQVr4iIiIiIiIiIiIiIiIiIiIiIiIhIxitWrCY9ey4mIqLNP+UrhtWRrsrlCqFGjXvp1GmCSleuU8MnGhI5PDLXFq+4Qly0H9lePyciIiIiIiIi2ZiKV0RERERERCTd/H74/HMYONAcFujzZX2GhATza/fucNttMG4cFC2a9TlERERExDqGYbBs/zI+WP4Bv+76lUBnIAnuBLzGuX+cmey7+uTtZF8yi/ctJnJ/JKEBoSR5k2hftT0vNX+J8HLh+seQIiIiItnYkSPQrBkcPgxut9Vpri4+Hu6+G6ZMgbvusjqNiEjekZycvYpXRo2CH34wi1UaNTLLVIoVg1dfheLF4YknzOWSki5c7803zd8hYK47Zox5/c47r7w/uz37lpOJiIiIiIiIiIiIiIiIiIiIiIiISM5XsmQ9+vRZxVdftSAx8TSGYcEgkmvkcoVQv/5jtG8/Sv9/NAME5Augy+QufH/P93gSPFbHyVCOAAcVb6lIza41rY4iIiIiIiIiIleg4hURERERERFJl7174YEHYPPmc+UnVkpIgLlzoWpV+OoruPdeqxPJ9Tp2DDZuhNhYSEw0B4E5nRAcbF6qVIFq1cDhsDqpiIiIWOVs8lm+3fgt7y1/j+Pxx0nwJGBgXFPJypV4DS9nks8AMGv7LBbsXkCx0GIMbD6QR+o+Qr6AfBkRX0REREQyyOnTEB4Ohw6BJwf935yEBPjPf+CXX+CWW6xOkzP4/X7s2akxQURynIAA8PutTnHO3r3mBWD2bPN32Zdfmrd79YKnnzYLxfbtu3C9PXsufT1fPrDZwDAuvT+/3/weiIiIiIiIiIiIiIiIiIiIiIiIiIhklqJFq/PEE3/y/fedOHlyBx5PvNWRLmCz2XE6g2jb9m2aNu2v0pUMVLldZWreX5Mt32/Bm+S1Ok6GcQY56fRVJ6tjiIiIiIiIiMhVqHhFRERERERE0mzqVHPYU3Iy+HxWpznH7TYv3bvDXXfBN99oeFROcewYrF0La9bA4sWwYYM5eDIoyBwO5vebX222cxe/3xykWa0atGwJN98MDRtC9eqg2YsiIiK5m8fn4c0lb/LB8g+w2+zEZ+I/ujUwiPfEEx8Tz4DfBvDi/BcZ0HwAr7V6DZfDlWn7FRHJa04nnubPw3+y5tAaFu9dzObjm0n0JOL2ufH6vTjsDgIdgQQ5g6hetDqtK7SmcenGNCzdkOKhxa2OLyIWio+HNm3g4MGcVbqSIiEB7r4bFi2CJk2sTpM9GIaBzWbD7XaTkJDAwYMH8Xg81K9f/4LSFZWwiEh6BAdnj+KV4GCzdP7fzs/mdEKBAnDihFlUf/o0FCpkPlax4rnlzr9+8ODlS1fA/FwvKOh6kouIiIiIiIiIiIiIiIiIiIiIiIiIXF1YWDmeeGItK1eOZNGi1/D5kjEM6/8Rp8sVSuHCVenWbSpFilSzOk6u1OHjDuycszPXFK+4QlzcPe5uQouFWh1FRERERERERK7CZhhX+m+2IiIiIiIiIhcaMwZeeOHSw6Cyk+Bgc1DhnDkQEmJ1GrkUnw/mzoX33oPVqyEw0Bw06U3nv53Il88cJpY/v/kz+thjULhwxmYWERER6208upFuU7tx8OxBEjwJlmQIcYVQrkA5pnWbxk0lbrIkg4hITuf1e/l5+8+M+3Mcaw+vJSYphiBnEImeRDz+qzcnOO1OQl2hJHmTCHGFUL9UfXrV60XXml0JcmqStEhe8uijMG0aJCVZneT6FCkCu3ZBWJjVSbKHXbt28d577/HTTz/h8XiIjY2lYMGC3HHHHXTt2pV77rlHpSsiki5xcWZ5yZU+i+jRAyIizt222cyvQ4fC66+b1yMioFevc8uUKwcNGpjX27aFZ581rx87Bk88YV4/cQIiI83rq1aZJSkLFsDevebnG40awYABZtkKmL8XqlY9t4//+z8YNMi8fuAAvPSSef2DD8z9A7z7LgwefPnnZrOZz10voSIiIiIiIiIiIiIiIiIiIiIiIiKSVU6d2sm0af/h5MnteDzxlmSw2ew4nUG0aTOMZs2ex253WJIjr9i9cDff3/M9noSr/z+x7MwR4KDybZV56JeHrI4iIiIiIiIiItdAxSsiIiIiIiJyzd57D4YNM8sxcoKgIKhZExYvNks5JHs4dgzGjoWRIyE5Gc6ezfh9hISA3w+dOsGLL0Ljxhm/DxEREclaHp+HNxa/wYcrPiTJm4SBtR9v2LAR5AxiQPMBvNbqNVwOl6V5RERyisNnDzNm7Rg+XfMpHp+Hs+6MOyjMF2Ae/D/e4HGeafIMlQpVyrBti0j2NH8+3HtvzjlfeSVBQdClC0yaZHUS623YsIF+/fqxatUqGjZsyI033sjq1avZsWNH6jLlypVj4MCBdO/enbCwMAzDwJbSjCAichWFCkFMzOUfT0/xyr/XuZQ//oBbbjGvr18P9epdftmzZ+Gee8x1UgQFmUUt4eGXXmflSmjX7sq/F0uXhujoK+cUEREREREREREREREREREREREREclohuFn5cqRLFr0GjabPcsKWMzClWCKFKlG167fU6RItSzZr8C85+bx57g/8cTnzPIVm91GaIlQ+kb1JbRYqNVxREREREREROQa2K0OICIiIiIiIjnD6NE5q3QFICkJtm6F224zr4u1Tp+G7t2hQgV4+204cSJzSlfA/DlNSoJp06BNG7OAZ8WKzNmXiIiIZL4tx7ZQa3QtRqwcQaI30fLSFQADg0RvIh+s+IDan9dmy7EtVkcSEcnWIvdHctfku6g0qhLvLX+PU4mnMrR0BSDOHUecO47P1nxGzdE1aRPRhnk752EY1v/eEJGMd+YMPPxwzjpfeSVJSTBzJsybZ3US6w0fPpzt27fz3XffsWbNGsaNG8fvv//O888/j8vlokyZMhw4cIBnnnmG4cOHA6h0RUTSpG5dqxPAqFHw44+waxfExoLXa5bBrF0L770HtWpdWLoC5u+Kdu1g4EDYsMH8HZiYaF4fNAhat77678VGjTLn+YiIiIiIiIiIiIiIiIiIiIiIiIiIXInNZufmm1/gpZeOcOutwwkLq0BAQD4gc/4tuNMZjNMZxI03duHRRxfyxBPrVLqSxe746A5qdK6BK8RldZS0s0FQwSB6R/ZW6YqIiIiIiIhIDmIzNGVGREREREREruL776F3b3N4U04UHAwtW8Ls2eB0Wp0mb/r5Z+jRwxz4lZxsTYbgYOjTB4YPN6+LiIhIzhC5P5L2k9oT747PFoUrl2LDRmhAKL92/5Xm5ZpbHUdEJFuJTY7lqdlP8eNfP5LoyfryrFBXKC3Lt2TivRMpHlo8S/ctIpnrkUfghx9yX+FykSLmEP6wMKuTWCMxMZEiRYrw2GOPMXz4cEJCQgAwDIP4+HhatGjBAw88wB133MFzzz3H0qVLeffddxk4cKDFyUUkJxk61CyI9/msTpK1AgPhnXfghResTiIiIiIiIiIiIiIiIiIiIiIiIiIieZ1hGOzfv5Tly99n167fcDhcuN1x17VNhyMAhyMQlyuYZs1eoEGDxwgJKZpBiSU9/D4/U+6dwp6Fe/AkeKyOc21sEFggkMeWP0axmsWsTiMiIiIiIiIiaaDiFREREREREbmiHTugXr2cW7qSIiQEBg2C//3P6iR5y+nT8MQTMGeOWbpiteBgc3jl1Klw881WpxEREZGr+XXnr3SZ2oUETzZ4I3ENQlwhzPjPDG6vcrvVUUREsoX5u+bz8I8PE5ccR5LPumaEAHsAQa4gvrzrS+6vdT82m82yLCKSMebPh3vvzR7nmzJaUBB06QKTJlmdxBq//vorHTp04P333+fFF1/E5/Nht9tTX7tvv/12DMPg119/Zdu2bXTr1o3Y2FjWrFlDqVKlLE4vIjnFL7/Aww9DbKzVSbJWgQIwaxa0bm11EhERERERERERERERERERERERERGRc+LijrB790IOHlzBvn1LOXlyO3a7E5vNhtsdD1w8LtPhCMDpDMLjSSQ4uDClSjWgQoXWlC3bjAoVWmKz2bP+icgl+b1+fnzkR3bM2pHty1dsDhtBBYPovaw3RWuotEdEREREREQkp1HxioiIiIiIiFyWzwcNG8KmTeD3W53m+gUHw+rVULu21Unyhtmz4ZFHzAGYyclWp7lQcDD06QPvvw+BgVanERERkUtZuHsh93x3DwnenDVNO8QZws8P/UzbSm2tjiIiYpnY5FienvM007dNz1blWSGuEFpXaE1E5wiKhxa3Oo6IpJPfDxUqwMGDVifJPCEhsGwZ1K9vdZKsN3fuXO6//36eeeYZ3nnnHfx+PzabDZvNxr59++jTpw/x8fEsX74cgBkzZnDfffexbNkymjdvbnF6EckpDh+GSpWy32cXmc3lghMnzAIWEREREREREREREREREREREREREZHsyjD8nDy5g0OH1hETswe3Ox63Ow6fz01gYD5crlCCggpSsmQ9SpVqQFBQQasjy1UYfoM5z8whKiIq25avOIOcBBcNpvey3hSsUNDqOCIiIiIiIiKSDk6rA4iIiIiIiEj2NWIE7NyZO0pXAJKS4P77YeNGcOqIOFN9/DEMGgSJiVYnubTERBg3Dtatg19/hXz5rE4kIiIi51t5cCWdvu+U40pXABK8Cdzz3T0sfHQhTcs2tTqOiEiW23JsC7dMvIWzyWdJ8iVZHecCCZ4EFu5eyA2f3MCch+YQXj7c6kgikg6LFkFMjNUpMldyMnz4IXz7rdVJsl7Tpk0JCAhg9OjRtGzZkvbt2+P3+3E4HEyfPp1Fixbx7rvvpi5fuHBhQkNDWbNmjYpXROSalSplFrTnteKVokVVuiIiIiIiIiIiIiIiIiIiIiIiIiIi2Z/NZqdo0RoULVrD6iiSQWx2Gx0/60iV26ows9dMvIlefMk+q2OlcgY7qf1AbdqPak9g/kCr44iIiIiIiIhIOtmtDiAiIiIiIiLZ044dMHQoxMdbnSTjGAbs2wf/939WJ8m9DANefx0GD86+pSspEhPhzz+heXM4dcrqNCIiIpLiYOxB7vj2DuI9OfeNaLwnntu/vZ3o2Giro4iIZKk10WtoPqE5JxJOZLvSlRRuv5vY5Fhu//Z2ft35q9VxRCQd3nsP4uKsTpG5fD6YPj33F8z8m9/vp3DhwgwcOJDk5GS6d+9Or169GD58OHfffTevvfYa1apVo0+fPqnrHD16FL/fT/HixS1MLiI5Ubdu4HRanSLrBATAww9bnUJERERERERERERERERERERERERERPKyGp1r8OzOZ7mhww24QlxWx8EZ5CS0eCgP/fIQnSZ0UumKiIiIiIiISA5nMwzDsDqEiIiIiIiIZC8+HzRsCJs2gd9vdZqMFxwMq1dD7dpWJ8l9hg6FDz6AhASrk1y7gACoXBlWrYICBaxOIyIikrcZhkHriNasOLgCr99rdZzr4rQ7CS8Xzu89fsdms1kdR0Qk00Xuj8xxxVnBzmAm3zeZzjU6Wx1FRK7RwYNQtSokJ1udJPOFhMBbb8Hzz1udJOudPHmSd999ly+++IK481p2mjVrxpAhQ2jfvj0AycnJDBw4kC+++ILjx4+TP39+qyKLSA60dSs0apT9S+QzSlAQ/PUXVKhgdRIRERERERERERERERERERERERERERH4a+ZfzOw1E2+iF1+yL8v37wx2UvuB2rQf1V6FKyIiIiIiIiK5hIpXRERERERE5CLffQePPw7xOWdWaprYbNC8OSxbZnWS3GXUKHjllZxVupIiMBBuugmWLDGLeURERMQa49ePp//c/jlqaP+VhLpC+eTOT+hVr5fVUXKcuLg4Dh06xKFDh9i3bx9nz57F6/Xi8/kwDAOn04nD4SA0NJTy5ctTpkwZSpcuTYECBVR0I2KB9YfX0yqiFXHuuKsvnM0EO4OZ9eAsbq18q9VRROQaDB4MH32UN4pXAEqXNstm8tLbG5/Ph8PhAGDHjh38+uuvnDp1inr16tGoUSPKlCmD3+/Hbrcze/Zsnn32WRo3bsz3339vcXIRyYkaN4a1a61OkTXatoWFC61OISIiIiIiIiIiIiIiIiIiIiIiIiIick7CyQSWvrOUP8f+CQa449yZuj9HgAOb3UaZpmW45Y1bqNCqQqbuT0RERERERESylopXRERERERE5CJ168LGjVanyFxBQbBpE1StanWS3GHWLHjwwZxZupIiKAjatYOff85bwyxFRESyi4OxB6nxaY1cU7qSIl9APv566i/KFChjdZRsLTExkQ0bNrBjxw6OHDmCx+PB6XTidru52kdZNpuNgIAAfD4fdrud4sWLU7VqVRo0aED+/Pmz6BmI5F1/n/ybxmMbcyb5jNVR0i3EFcKiRxfRtGxTq6OIyBW43VC8OJzJuS83aZYvH8yYAbfmgW6o+fPnU6tWLcqUufb3zeHh4Rw9epRJkybRtKlew0Uk7X74AXr3hrNnrU6SufLlM5/rHXdYnURERERERERERERERERERERERERERORi3iQvW3/YyrLhy4jZHYM32Yvhy7gxqQH5AsAGDZ9oSOOnGlOoUqEM27aIiIiIiIiIZB8qXhEREREREZELREVB8+Y5u0DjWrhc0LcvfPyx1UlyvpMnoUqV3DH0MjQUxo41S2REREQk6xiGQZuJbVh+YDlev9fqOBnKaXfSonwLFj26CJva3S4SHR3NihUr2L59OzabDY/HkyHbdTqdGIZBpUqVCA8Pp0KFCvr+i2QCr9/LTZ/fxPYT2zHI2R87lwgtwc5nd5IvIJ/VUUTkMlasgPbtITbW6iRZq29f+Pxzq1NkPrvdTsmSJRk7diwdO3YEwOv1YrfbsdvtGIZx0fu5+Ph49uzZQ+3ata2ILCK5gMdjlnrFxFidJHOVLAnR0WC3W51ERERERERERERERERERERERERERETkyg6vP8zKESv5e+7fuM+6cQY58SR48Hv917yNgPwBYIDP46PETSVo+lxTanatiTPQmYnJRURERERERMRqOvIXERERERGRC4wYAcnJVqfIfB4PTJgAw4dDcLDVaXK2xx6DxESrU2SM+HhzmGXbtlCihNVpRERE8o7vN3/PukPrcl3pCpilBGui1zBlyxQeqP2A1XGyBa/Xy6ZNm4iMjCQ2Nhav14thZGxhg9dr/izt3LmT/fv3ExQURPPmzalXrx6BgYEZui+RvOydpe+w/8z+HF+6AnAm+Qz95/ZnfKfxVkcRkctYtw7cbqtTZL3ISKsTZL758+cDcPz4cV577TXy5ctH69atU8v0gItKVwzDIDQ0VKUrInJdXC545hn44IPc8znHv4WEwAsvqHRFRERERERERERERERERERERERERERyhlL1S3HvN/cCEH88nsN/HubQ2kPs/WMvR9YfIfFUIjabDbvTDjYwfAZ+rx9HoIMi1YpQvmV5yt1cjlINS1GkWhHsDv1DWhEREREREZG8wmZk9CQrERERERERybHOnIGSJSEpyeokWSNfPvjkE+jZ0+okOdeMGdC9OyQkWJ0k47hcZvHK3Lnwr3mOIiIikgkMw6D6p9X5+9TfVkfJVDWK1GDb09usjmG56Ohopk2bRkJCAh6PJ0v37XK5cLlcdOnShSpVqmTpvkVyo83HNtNkbBMSvblnQnWIM4SfH/qZtpXaWh1FRC7h/vth2rS0r9ejB0REnLt9tfM9Lpd5vrBNG6hXzyznzZ8fTp6ElSth5EhYsuTCderVg27doGVLqFABihUDvx927oQff4QPPzQLf9MjMNBc1+FI3/o5wT333MPmzZsJDw9n0qRJ2O12xowZQ58+fayOJiJ5QEIC3HADHDpkdZLMUbkybNsGAQFWJxEREREREREREREREREREREREREREbl+hmHgc/vwJnrxe/04g504g5wqWBERERERERERFa+IiIiIiIjIOZ98AoMG5a4SjaupUcMcOCVpd+IEVK1qFvbkNqGh8OWX8NBDVicRERHJ/VZHr+aWibeQ4Mndb0JDXCH80eMPGpdpbHUUS3i9XhYtWsSaNWvwer2WZnG5XNx4443ceeedBAYGWppFJKfy+DzUGVOH7Se2Y5C7Pm4uHlqcXc/uIl9APqujiMi/VKgA+/enfb20Fq+UKAFHjlx5mccfh3Hjzt3+/HPo2/fyy2/ZAs2bQ2zsVeNeJF8+WLUKatZM+7o5gdvtJjQ0lGeffZYBAwbw9ddf8/bbbxMYGMhrr73Gf//7XwIDA/H7/djt+k9QIpI5li2D22+HxNzTKQhAcLD53Bo0sDqJiIiIiIiIiIiIiIiIiIiIiIiIiIiIiIiIiIiIiEjm0kQCERERERERSfXdd3mrdAVg9244ftzqFDnTk09CUpLVKTJHfLw5LPPUKauTiIiI5H4fLP+AJG8ufVNxniRvEh+u+NDqGJaIjo7m008/zRalKwAej4ctW7bw8ccfs2vXLqvjiORI7yx9hwNnDuS60hWA2ORYnp37rNUxRORfEhLg0KGs3efixdCvH9x6q3ke7Nixc4+NGGEOsz/fyZMwciR06gQdO8LUqeceq1UL+vdPf5Z169K/bnb37bffYhgGLVq0oGTJkgwcOJC3336bEydO8Nxzz/H2228DqHRFRDJVixbQs+fFr+05WUiI+btHpSsiIiIiIiIiIiIiIiIiIiIiIiIiIiIiIiIiIiIikhfYDMPIfdNwREREREREJM0MAwoUgLg4q5NkrQIFYMoUaN/e6iQ5y6FDUKVK7i1eAXPA2rBhMGCA1UlERERyrxMJJyg7oizJvmSro2SJIGcQ0S9EUzi4sNVRsoRhGCxdupSlS5dmi8KVS3G5XNSpU4eOHTtis9msjiOSI5xOPE3pEaVzdWlWkDOIjX03ckORG6yOIiL/WLHCPH8XG5v2dXv0gIiIc7ev9is/Xz6oXx+WLr3w/nvvhR9/PHe7SRNYs8a83rIlrF9/4blVm828r25d8/acOWYhS3r06wejR6dv3X8zDPOcXmKi+dXvh6Ag8xIcDA5HxuznWjVr1gy73c7kyZOpWLFi6v2zZ8/m5ZdfZuvWrfTo0YMhQ4ZQqVIlfD4fjqwOKSJ5QkIC3HBD1hd9ZZYqVWDrVggIsDqJiIiIiIiIiIiIiIiIiIiIiIiIiIiIiIiIiIiIiEjms1sdQERERERERLKHAwfA50vfuj16mAP7Ui5pZbfDsmUXbqNHjyuv0779hcvv2ZO+7AkJ5wYkyrX7/PP0/VnnJImJMGKEOXxSREREMsf4P8djt+WdjyrsNjsT1k+wOkaWMAyDefPmsWzZsmxbugLg8XjYuHEjU6dOxZfeAyKRPOarDV/l+tdun9/HJ6s/sTqGiJxn166sO0cTF3dx6QrA9u0XL5di6dKLC60NA3bsuPTyabV5c/rWMwzYuxemTzfLhZs2hfz5zUvp0mbBQPXqUK4cFC5slq9Urw69esG4cWZxjMeT/txXc/ToUVavXk2HDh0oX778P5nNk44dO3bknXfeoVSpUkycOJG33nqLM2fOqHRFRDJNSAhMnWqWUOV0wcEwbZpKV0REREREREREREREREREREREREREREREREREREQk78jdE3FERERERETkmq1bBy6XNfseNAjCw699+cKFYUIGzav2emHx4ozZVl7h8cCnn0JystVJMl9cHCxYYHUKERGR3OuLdV+Q6E20OkaWSfAk8Pmaz62OkekMw2DmzJmsX78eT2ZO6s4gHo+HnTt3MmnSJJWviFyF3/DzwfIPSPAkWB0lU3n8Hr5a/xWJnrzzO0oku0tMtL4c9z//OXd9xw7Ytu3KyxcuDO3anbs9a1b6952QhpddwzDPd95zj1mwUqsW9O5tFgyvXg3x8WYBd3Kyud2EBEhKMs/5eb3mc4uIgOeeg9atITQU6tSBr74y/xwy0hdffAFA06ZNsdvtGIaBzWZLffyee+4hMjKSDh068NVXX3H77bezbNmyjA0hInKe8HAYPtwsYcmpQkJg9GioX9/qJCIiIiIiIiIiIiIiIiIiIiIiIiIiIiIiIiIiIiIiWUfFKyIiIiIiIgLAqlVmyURWq18fhg41BycmJV3bOl98AaVKZdygvw0bMmY7ecVPP5nDGfOCuDhzyJqIiIhkvHh3PAdiD1gdI8vtj92fqwsLDMNgzpw5bNu2LUeUrqTwer0cOHCAqVOn4rd6qrtINrZw90LOus9aHSNr2GDKlilWpxCRfyQmWns+6j//gVdeMa+73fD441devkAB8xxa4cLm7blzYfLk9O//Ws6bxsaaZckVK8Jdd8Evv5glKwkJ5mNpfYsTHw9nz5qFLJs2wbPPQrFi8MwzsHNnup7GRZo2bcrIkSNp0KDBJR83DIOKFSvy+uuv06pVK9asWcOQIUPYvn17xgQQEbmEZ56Bl1/OmeUrISHw9tvQs6fVSUREREREREREREREREREREREREREREREREREREREspaKV0RERERERASAJUvSPnzvegUGwjffQEAAjBwJR45cfZ1HHoGuXSEmBv7v/zImx9mzcPx4xmwrLxg+3Pye5RXLl8O+fVanEBERyX02HNlAiOv6ppj2qNsDY6hx0SX+lXh2PbuL7+77jublml/z9m4qfhMf3fERy3otI/6V+NTt7em/57pyni/EFULUkagM21528/vvvxMVFZWjSldSeL1e9uzZw08//YRhGFbHEcmW3lv+HnFuC1pbLRDnjmP4MjVximQXXi9Y9ev5uefM0hSn0yxAuf9+81zq5ZQpA8uWQYsW5u2FC+G++64vv9d7+ceio6F3byhZEgYNgv37zTLhjP5+xcWZZSxffAE33QTNm8Mff1zfNm+//Xb69etH0aJFAbDZbBc8nnK7cePGzJs3j+eee44//viDZ5999vp2LCJ5WnJyMm63+4L7/n0M+L//mQUsOal8JSQEXn3V/L0lIiIiIiIiIiIiIiIiIiIiIiIiIiIiIiIiIiIiIpLXqHhFREREREREANiTcbOkr9m770KtWrB5MwwefPXly5WDTz4xrz/9tDlEMCMEB8Pu3Rmzrdxu/37zzysv8fvh66+tTiEiIpL7rDu8DrfPffUF0yHEFULlQpV5oPYDLO65mI43dLym9dpWastzzZ4jvHz4dZfCXI7H52Hd4XWZsm2r7d69m5UrV+bI0pUUHo+Hbdu2ERWVe8txRNLrYOxBlu1fZnWMLHUg9gBrD621OoaIYBY42y34Fy4jRsBHH5n7jomBDh3gp58uv3zt2rBihVlMAjBlCtx5JyQmXl+OwMCL7zMMGD8eatQwy60TE81ilMzm8ZgFNCtWQMeO0KtX+kuabTYbLpfrqsv5fD6CgoIYMGAAXbt25fHHH0/fDkUkT5s0aRL9+vWjVatW3HnnnYwZM4aNGzcC5uuR3+9PXdZmMz/DGjo0Z5SvBAfD++/DK69YnURERERERERERERERERERERERERERERERERERERExBoqXhEREREREREA3Jkz8/qy2raFZ5+F5GTo3v3q+7fZYOJECAszBxZOmpSxeZKSMnZ7udXq1RAQYHWKrOV2w6JFVqcQERHJfZbsW0KSN2PfhLWY0IIWE1rw0PSHOBJ3BACn3ckLN79wTevHJMUw9++5vLnkTT5f+3mGZkuR6E1k6b6lmbJtKyUnJzN9+vQcXbqSwuPxMHfuXGJjY62OIpKtLNqzCKfdaXWMLJXsS2b+rvlWxxARzIHyDkfW7S8gwDwH+fzz5u19+yA8HP744/LrtGkDS5ea5dEAH3wADzyQMeddg4MvvH3woLm//v0hLg683uvfR3okJMD330OVKrBwYebtx/HPH36pUqWYOnUqXbt2zbydiUiuNGjQIPr06cP3339PYmIikZGRPPnkk/Ts2ZNPPvkEALvdfkH5CsDAgTB6NISGZu3voWvldEK+fObnZ08+aXUaERERERERERERERERERERERERERERERERERERERHrqHhFREREREREgKwtXgkLg4gIsNthyBCIirr6Oi+8ALfcAtHR0K9fxmdKTMz4beZGq1aZwxzTqkcPMIxzl7Sy22HZsgu30aPHhcuUKwdffgnr1sGRI+bPdHw8bN8OEybATTelfb8pruVnVERERNJmdfTqDN9m5IFIIg9E8t3m7/h247ep95fOX/qa1p8YNZE7J9/JkN+HsOrgqgzPl2JV9Co8Hg8LFixg3rx5bN68mYSEBACM9LxZygbmzp2LO6vbHDOR1+tlxowZOfbPQyQzLD+wnDh3Og4IczCv38vivYutjiEiQIECGT/wfujQc+eZvvrq3P1BQTB/Ptx/v3n79GkYMAAKFTLLV1IuxYqdW6dzZ5g3DwoWNG9PngwzZ164fMOG6c9aoID51TBg/HioUQOWLzfPfVktKQmOH4d77oGePeHs2czb178LEURErsWoUaN477336N27N3/88QcbN25k/vz5PPbYY2zevJmXX36Zl156CTDLV/59HNijB2zeDI0bmwUs2UVoKLRoAX/9Bd26WZ1GRERERERERERERERERERERERERERERERERERERMRaTqsDiIiIiIiISPaQlTPr3nrLLMlYsgTef//qy5cuba7j90OvXuaww4zm8WT8NnOjJUuy9mclxaBB5oDKK6lcGR5//ML7XC6oVs28PPigWd6zcmXa95+QYJa5lCyZ9nVFRETkYh6fh0NnD2Xa9svkL8MtFW9JvR11JHu1qB2IPUCHjh1Ys2oNiYmJeL1ebrjhBl599VUeffRR/H4/drvd6pjXbPfu3WzduhWv12t1lAzj9/uJjo4mKiqKevXqWR1HJFuI3B953dvoUbcHEZ0jLro/wZPAkbgjrI5ezSerP2H5geVp3rbdZmdJzyWElz938NhzZk8mRk28nsj8eeTP61pfRDJGnTrg82XNvkqUgNatz90uVAimTr14uZ49YeI/LzGdOkFg4LnHHnrIvJxv716oVCnteZxO87yY12tuc86c7FG48m8JCTBlCixcCJGRUL58xu8jJ71HFpHsYf/+/YwbN47atWvzwgsvUKVKFQBatmxJWFgYW7ZsYeXKlYwcORKn08m7776LzWa7aDsVK5qFV59/DgMHmqVTWfV76d+cTrMk7OOPzd9Fl4grIiIiIiIiIiIiIiIiIiIiIiIiIiIiIiIiIiIiIpLnaCKBiIiIiIiIAOagpqxStqz5tVUrs8TDMMxLxYrnlomIMO+rWxeKFTOHSNntMH/+ueUjIs4tX7Gied+MGenLFBycvvXyEsOAzZuzfr/168PQoebPSlLS5ZeLi4PJk83ylTvvhNtvhzfeOFeqExQETz+dvgyBgbBuXfrWFRERkYslehNx2B0Zvl1jqIEx1ODgCwdpWLohAJuObmLggoEZvq/r4ff5Wbh4IQ8++CDffPMNI0aMwOl00rNnTz777DPsdjt+K9ru0iE5OZnp06fjyYVNhh6Ph7lz5xIbG2t1FBHL+fw+dpzakWnbD3GFULlQZR6o/QCLey6m4w0d07yNQS0GXVC6klFik2M5mXAyw7crktMZhoHb7SY+Pp4zZ84QExNDXFwcSUlJmfI+pmpV6wbcWy001DxH2rEjzJ6dPUtXUiQlweHD0LAhbN+esdv2+Xz48uoPgYik2+nTp9myZQtNmjShSpUq+P3+1N9TderU4ZZbbiEwMJCAgABGjBhBxPkfPP2LzQZPPml+TtK4sfn6nJWlJ3a7uc/wcPjrL+jVS6UrIiIiIiIiIiIiIiIiIiIiIiIiIiIiIiIiIiIiIiIpsnCsroiIiIiIiGRngYFWJ7BWUJDVCbK/vXuzfp+BgfDNNxAQACNGQJcuFxb0nG/dOnj44Qvv++03czBlp07m7QIF0pcjPh7WrDEHXIqIiMj1S/QkYrdlTTd8vCee/AH5s2Rf18wHrwx9hbdfeTv1rubNm3PvvfcSERFBhw4dqFy58jVtyu/3Y7fbOXv2LMOGDWPkyJF069aNV199ldq1a2fWM0i1fPly3G53pu/HKl6vlwULFtClSxero4hY6q8TfxHgCMDty9i/7y0mtACgfFh5RtwxgpL5SuK0O3nh5heY/ffsa95O/ZL1Gdp6KH7Dj9vnJsiZcQf5Qc4g1h1ex+1Vbs+wbYrkNIZhcPr0aQ4dOkR0dDT79u3j+PHjqe9DbP9MfTcMI3WYfcGCBSlXrhzlypWjdOnSFC9eHIcj/cV7djvUqAEbNqR93YkTzcu/DRtmXv5t3760D7Lv1cu8ZIbERPi//4NNm8zr2Z3PBydPQrNmsGKF+ed2OSk/Q1eTnJxMYF4/gS0i6ZKcnAxA0j+t7jabDa/Xm/rac/jwYZo3b85///tfHnvsMWbOnMmjjz56xdemihVh+XKIjIT334f58/lnH5nzHIKDwTDg7rvhpZfM0hcVroiIiIiIiIiIiIiIiIiIiIiIiIiIiIiIiIiIiIiIXEjFKyIiIiIiIgJAvnxw/HjGbnPoUHj9dfN6RMS54YPjx8Mff1y8/JAhULiweX3yZFi9GqKjzdvPPXfx8k2awEMPmddPnYI33oBdu9Ke0+9PfyFHXrJxIziz+EzCu+9CrVqweTMMHmwWr1yr0FAIDzcvKX79NX05fD5ziJqIiIhkjCRvEg5b+gdvX07KAP9CwYV4vtnztK3UlmZlmzGv+zyqfFwlwwsD0suGjfYd2wPg8XgwDIMmTZoQHh7ODz/8wM6dO6lcufJVB1EbhpH6+NChQxk9ejR+v5/NmzeTkJCQuoztvIms+/fv54cffmDXrl3kz5+fmjVr0rBhQ6pXr44zjW/2fD4fq1evxuv1pvVbkGP4/X62bdtGUlISQWprlDxs3eF1mbLdyAORqV8blGrAS81fAqB0/tLXvI1ARyDf3PsNAY4ARqwYQZcbu1CxYMUMy5jgSWDtobUqXpE8xzAM9uzZw/Lly9m3bx82mw2bzXZR4VpK0cq/nTp1ilOnTrF169bUIfdFixalWbNm1K5dG5fLleZMLVpAVJQ5fD4v8ftzTulKCsOAM2fMP7O1ay8sUj7//eml3uv++/3rli1baNasGTfffDMzZ84kJCQks+OLSC4SFhZGWFgYkydPpkuXLnTp0iX1d9Dvv//O6tWradmyJS1btuTWW2/lp59+4o8//qBt27ZX3K7NZr7GtWgBR4/Cl1/CqFHgdkNc3PX/rrLbzc84QkLghRfgscegSJHr26aIiIiIiIiIiIiIiIiIiIiIiIiIiIiIiIiIiIiISG6m4hUREREREREBoH592LMna/b1yy+Xvv+5584Vr8yfDxMnnnts1KiLl+/R41zxSmzspZe5FklJUKNG+tbNS2JizAKSrNK2LTz7LCQnQ/fu5sCya/HRRxcX9Rw/Dp98AqNHpz9PTEz61xUREZELuRwu/Malh3Rfj5QB/gBrotdw5KUjAJQtUJbWFVrz2+7fMnyf6WF32ClZvCQALpcL45+JrGXKlAHg6NGj5nJXKF053//+9z8mTpzI448/zsKFCylSpAjFixdPfTxlePUHH3zAe++9R2xsLMWLF8flcnH06FGKFy/OCy+8wBNPPEFAQMAF6504cYITJ04QFBREiRIlLhh0vX379ssOW89NbDYbGzZsoFmzZlZHkQyUlJTE4cOHOXToEAcOHCA+Ph6Px4PX68Vms+F0OnG5XBQqVIhy5cpRunRpihcvnuaCotziwJkDJLgTMm37ZfKX4ZaKt6TejjoSdc3rvnvru9QqXovNxzYzeOFgutyYhsbOa+D1e9lxckeGblMkO0tMTGTDhg2sWLGC5OTki4pW0srj8aReP3bsGPPmzWPu3LnUq1ePpk2bUiQNU+Rvvtk8X3j27HVFynH8/pxVupLCMMzzaeHhZqFzyh+1zWbjxIkTLFq0iODgYIoVK0ZgYCClS5emRIkSF5SugFkcGB8fz7Jly1S6IiJXdH55acr16tWrM2jQIAYPHkzXrl15//33uemmm/jrr7+YMGECu3fvZsKECZQqVYp7772Xn376iSNHjqRpvyVKwP/+B6+8AvPmwe+/w5IlsGWL+bjDceUyFrsd8uUDj8dctnZtaNUK2rWDW281HxcRERERERERERERERERERERERERERERERERERERkSvLm5OBRERERERE5CKtWsHs2WbJRV5ToQKcN19aLiMpyRz0mBXCwiAiwhwoNmQIRF37zN3LCgw0h5Z5velbPynp+jOIiIiIKdgZnCnFK+f798DmwsGFM3V/aWKHYgWLpd5MyZo/f37AHEru8/lwOByX3UTK4xEREQwfPpx33nmHunXrMm3aNKpVq0aBAgUAszzFbrezdu1axowZQ1JSEhMnTqRevXrExcXx119/MWLECJ599lkAnn76abxeL06nk7Fjx/LVV19x5MgRzpw5Q1xcHCVKlKB9+/YMGDCAyMjI6x7GnhN4PB6WL19O06ZNL/q5kpwjISGBTZs2sWvXLg4dOkRiYiIulwuv14vvCg2TBw4cYNu2bdhsNrxeL2FhYZQtW5Zq1apx4403XvHvaW4S74nHT8a/bhtDL54+venoJgYuGHhN67et1JZnmz5LsjeZ7j92x+3LnNekeHd8pmxXJDuJiYlh0aJFqa955xemZKSU9w7r1q1j/fr1lCxZknbt2lGxYsWrrtukSfrP6+RkObnnzueDEyegTx+YMcMsGPzyyy957733iI83X1tdLheVKlWibt26tGzZklatWnHjjTficrnw+/106NCBo0ePprkIQUTyHrvdTlxcXGqhaMrXl19+mcTERN544w0GDBgAgMPhoHjx4syaNYsmTZoAcMMNNwBw+PDhdO3f4YCOHc0LmEUre/fCunWwahUcOAAJCebFZoPgYAgNhfLloWlTaNjQvK7DThERERERERERERERERERERERERERERERERERERGRtFPxioiIiIiIiADmQKfAwPQVr0ycaF7+bdgw83KtKlXKmP2m1c03X/828oKsLF556y0oVw6WLIH330/buqNGwQ8/QMGC0KgRvPgiFCsGr74KxYvDE0+kL5OKV0RERDJOsCsYrz/jp2aHlwsHoFBwIZ5v9vwFj209vhWAoa2H8nqb1wGI2BBBr596pS5TrkA5GpRqAJD6FSDEFUKn6p0AOJFwgsgDkdeV04+fkICQi+53u92pxR5XK3NwOBzMnz+fPn360KNHD1588UXmzJnD6dOnKVmyJKGhocC5Upft27dz4MAB+vXrR9euXVO337BhQypWrEinTp2YOnUqDzzwAEWLFgVgxYoV2Gw2brvtNipWrIjf72fRokVMnDiRqKgo7r777uv6PuQkycnJ7N27l0ppPWgRSxmGwaFDh1i+fDnbt29PLU9JkXyNB8Dnlw+cPn2a06dPs337dn755RcaNmxIkyZNCAsLy/D82UmcOy7L9hXviSd/QP6rLhcWGEZEpwjsNjtD/hhC1NEMaOy8jARPQqZtW8RqhmGwdu1afvvtN7xeL4ZxcSFSZvD7/fj9fg4ePMikSZOoVasWHTp0IDAw8LLrVK0KVarA5s1ZElEyiNsN8+fDzJnwyy+vMmnSJGrUqEHbtm05efIkJ06cYM+ePcyaNYuZM2fSsGFDnnzySbp3747dbsfn81GsWDGKFSt21X2JSN61ePFiZsyYwcyZMwkODqZ9+/b069ePatWqAfD6669Tu3ZtNmzYwN9//03r1q1p0aIFderUSd1GZGQkwcHBNG/ePEMy2Wzm516VKkHXrhmySRERERERERERERERERERERERERERERERERERERERuQwVr4iIiIiIiAgA9epBYqLVKbJeSAi0bGl1ipzB6TQHhWWFsmXNr61aXb7sJSLCvNSrB1Hnzdfdu9e8AMyeDYcOwZdfmrd79YKnnzYHPqaVU2dRREREMkyQM4j8gfmJSYrJ0O0u673skvd/u/FbNh3bdNX121ZqS0TniIvuLx5anJkPzATgj71/cMvEW64nJqGOUAIcARfcl5CQwIkTJ3A6nRQsWPCq2/jzzz956KGHaNu2LePGjQPgyJEjeDweSpQokTq0PKV4pVy5cvj9fvbs2XNRqUuRIkVISEjAMAxCQs4VwgwaNIjq1atfsOyrr77K0KFDWb9+PV6vF7vdnubnnxO53W4iIyNVvJJDeDweNm/eTGRkJLGxsZlSJOD+56Bi1apVrFq1ivLlyxMeHk7lypVT/97lJj6/L1O222JCC+BcYVbbSm1pVrYZ87rPo8rHVXD7Ln/w9lbbtygXVo4l+5bwfmQaGzvTyGtkfFmYSHYQExPDDz/8wLFjxy4omcpqXq+XLVu2sHPnTu67774r/r59+WXo1w/isq4PSjJAQgI8+qiP+PhZdO9+P6NHj04tCjxz5gw7duxg3bp1/Pbbb/z22288+uij/Pzzz3z88ceUKFHC4vQikt19//339O/fn4SEBCpXrszZs2cZNWoUhmHw7rvv4nA4cLlcdO3ala6XaUBZtWoVU6dOpWbNmpRN+YBCRERERERERERERERERERERERERERERERERERERERyjLwxDUtERERERESuKl8+yIsz7JxOaNjQ6hQ5Q1AQZOe52sHBl77//OIWpxMKFEjf9oOC0reeiIiIXFrdEnUzbdtev5cTCSf4fc/vPP7z4/SY2SPT9pUeFYMqAlxQBBETE8Pu3bspUKBA6pDXyxVF7Ny5kwcffJBixYoRERGBzWbD4/Fw9OhRbDYbxYoVu2idm2++mVatWvHzzz/z1FNPMW/ePNatW8fSpUsZMmQINpuNhx9++ILilZTSFb/fn5rFZrMxaNAgbrzxxjxTupJi7969+C/XCijZxt69exk1ahRz587l5MmTeDyeDC9dOZ/P58Pn87Fnzx6mTJnChAkTiImJybT9WSU0IDRTtht5IJLIA5H8suMXHpr+UOr9ZQuUpXWF1ldct2wB87WyVYVW+If6MYYaGEMNKhasmLpMROcIjKHGdf/OCXGGXH0hkRzEMAzWrFnD6NGjOXTokKWlKym8Xi/x8fFMnjyZmTNnkpycfMnlLjMvX3KAhAQDh2MCvXr1IjQ0NPXPOCwsjMaNG9O3b19Gjx7Nxx9/TKVKlZg2bRrjx48HLv++WETkxx9/pHv37jRt2pQff/yRqKgopk6dSq1atZgzZw5+vx+Xy5V6LHep15OFCxfy+uuvs379el5//XXKlSuX1U9DRERERERERERERERERERERERERERERERERERERESuk9PqACIiIiIiIpJ9hIfD1KmQl+bYJSdD7dpWp8gZgoMzvnhl6FB4/XXzekQE9OplXh8/Hv744+LlhwyBwoXN65Mnw+rVEB1t3v7jDzh4EBYsgL17zZ/jRo1gwIBz6+/aBSdOpC/r5YpdREREJH1aV2jNsv3L8Bm+dG9jYtREJkZNTNM6wxYPY9jiYRm2vTTzQRVHFQA8Hg92ux2n08mePXuIioqiatWq3HDDDRetZhgGNpuNnTt30qdPH0JDQ5kzZw4lS5YEzHKUw4cPExAQQKFChcxd+Xw4HA4AXC4X06dP56mnnuLzzz9n4sSJhISEcObMGYoWLcqoUaPo06fPJff574IVwzAIyoOtdHa7nZMnT16y2Eas53a7mTdvHps2bcLr9VqSwePxEB0dzejRo7ntttto1KgRNpvNkiwZLdSVOcUr5/v396pwcOFM3+e1yqziGREr+Hw+pk6dyp49e7JF4cq/eb1etmzZwp49e+jduzdhYWEXPB4UBI8/Dp99Bm63RSElXXw+Jz5fW7ZuPU2bNqS+T4Vz7ztLlChBz549uf3227ntttt47733ePbZZ8mXL591wUUk21q5ciUvvfQSbdq0YciQITRq1AiARo0aUaVKFVasWIHD4cDtdmO327Hb7dhsNvx+f+px7ogRIxg8eDBhYWF8++23dOzY0cqnJCIiIiIiIiIiIiIiIiIiIiIiIiIiIiIiIiIiIiIi6aTiFREREREREUnVty/Mng1xcVYnyRp2O3TpAgEBVifJGSpVyvjilcv55ZdL3//cc+eKV+bPh4nnzUUPCDD/PLt0ufS6Z8/Cv2aJp0mNGulfV0RERC7WuExjQgNCiU2OtTpK1vKA7YhZLhBw3hvRBQsWcPr0aW655RYqV64MXFhC4Pf7cTgc/PHHHyxZsoQmTZowf/58ChcuTO3atXE4HBw/fpwCBQpQ+59mwfOHWS9dupSnn34ar9fLm2++SUhICFu3bmXt2rXUqFGD8PDwi6JeqjDC5/MxadIkPB7PBdtPi7p169K5c+fU28OGXVyEM3To0NTrM2fOJCoq6orbtNvttGjRglKlSlGmTBny58+f+lhERAT79u1LV9bz2Ww2Dh06pOKVbGjv3r388MMPJCcnW1a6ksIwDDweD7/99hsbN27kvvvuo2DBgpZmygiFggsR5AwiyZuUodsNLxeeuv3nmz1/wWNbj28FYGjrobze5nUAIjZE0Osns7Fz/Prx/LH3j4u2OaT1kNTSlsmbJrM6ejXRZ6PTndGGjRKhJdK9vkh24vF4+Pbbbzl06JDlr5dX4vV6OXv2LF9++SW9e/emSJEiFzz+zDPw+ecWhZPrFMLrr/vo1w+cTvOfLKWUrqRcd7vdlC5dmq5du/LRRx+xdOlSOnToYGVoEcmGYmNjGTlyJB6Ph/79+6eWrgDs37+fLVu2UL58eZ5//nn++OMPypYty+OPP063bt0uKBdt1qwZffr0oWvXrtxyyy1WPBUREREREREREREREREREREREREREREREREREREREckAKl4RERERERGRVK1bQ6FCead4JSgIXnzR6hQ5R926kJBgdYrLGzUK7r7bzFmsGISEmD/LO3fCokXw6adw4ED6th0aCi1aZGxeERGRvK5hqYYke5OtjpHlbC4bv3zyC6MrjObuu++mQIECTJ8+ndGjR1O+fPnUQhK/33/BMNiUYdQ2m40aNWpw8OBBevbsecG2HQ4HTqeTxx57jNtuu41HHnmEmjVrsnr1ah5//HHsdjuffPIJ7dq1S11n1qxZ3H///fz111/8/PPPlC1b9qLM5w/DnjdvHt988w1t2rTJ2G/MdXK5XJk+JNftdnPw4EHq1q2bqfuRa2cYBnPnzmX9+vXZrkDA4/EQHR3N6NGjueeee1ILkXKq+iXrE+AIyPDilWW9l13y/m83fsumY5uuuO4vOy7d2Plcs+dSi1fm75rPxKiJl1zuWuULyEfjMo2vaxsi2YHH4yEiIoJjx45lu9fMSzEMg4SEBMaNG8djjz1G0aJFUx+rVAluuQV++w1ywFORfzl+3MYLL0xl4MCWlCpV6oKyP8MwcLlcAISFhZGQkEDhlBZmEZHzFChQgJIlS3LXXXdx9913p95/9OhRPv30U3bt2kWLFi3Ys2cPN954IzNmzGDBggUkJyfTvXv31OWbN29Oo0aNLihGFRERERERERERERERERERERERERERERERERERERGRnEfFKyIiIiIiIpLKZoMBA2DQoOxdsJFRKlSAhg2tTpFzhIRAmTKwb1/a15040bz827Bh5uVaVap0+cciIsxLZrDb9bMiIiKS0UrlL0WwK5hkX94qX8kXmI+qlaoycOBAvvrqK5KTk9mxYwd2u50JEybQrFkzDMPAbrfzww8/cPr0af7zn/9QoEABALp27UrTpk2JjY3lxIkTHDlyhFOnTrFp0yZ++eUXbDYbR48eZd68ebRv3x6A33//nR07djBgwIDU0hWv14vD4eCee+7h6aefZsSIEfz666889thj+Hw+HA4HcGEBzBdffEG/fv3o0aMHTmf2+ojJMAyio6M5fPgw0dHRdOrUKVP2s3///kzZrqSdz+dj+vTp7Ny5M9sWCBiGgcfj4aeffiIxMZHGjXNueUf9UvVJ9CRm2va9fi8xSTFsOrqJyZsnM2H9hEzbV1r5DT8NS+mAUHI2n8/HpEmTckzpyvmSkpL46quveOKJJwgLC0u9f9w4qF497xRI5y7BjBzp4uTJl+ncuTP16tWjdOnSBAUFpb7vPHnyJMuWLaNw4cI0bdrU4rwikt2klIN++OGHFxy7JiQk8N577/HRRx/Rq1cv3n//ffLnz4/L5eKrr77iscce46233qJt27YXFD+pdEVEREREREREREREREREREREREREREREREREREREJOfLXlOxRERERERExHKPPgoDB1qdIvPlywcvv3zx/fHx8YSGhmZ9oByiSZP0Fa/kdElJULOm1SlERERyn07VO/Htxm/xGT6ro2QJh81B19pdee7u5/j5559ZuXIlSUlJtG/fnqeffpry5csD5sBYh8PB/fffD0C7du0oUKAAhmEQFhZ2wdDxFCtXrmT+/Pk0bNiQYcOGERYWRqlSpQA4cuQIAIULF8bv9wNgt9tJTEwkJCSEhH9aF1OGzqYMvE4pYDl79iwvv/wyY8aMoXHjxlSrVg23252J36m0c7vdjBs3LvV2ZhWvnDx58oIyGrGGz+dj8uTJ7N+/P0cUCHi9Xn777TeSkpJo2bKl1XHSJV9APoqHFif6bPR1bWdi1EQmRl2ilfMKhi0exrDF197YWWnUFRo708Fn+KhSuEqGblMkKxmGwfTp04mOjs4Rr5mXkpiYyPjx4+nXrx/BwcEAlC4Nn30GTz4J8fEWB5Q0cmCz3cmkSU8ya9YsGjVqRJMmTahYsSJlypTBbrczevRoFixYwMuXOoErInnWn3/+ScGCBalcufIFhaFgHsfmy5cPt9vNvffey/jx4y9Yt1evXnz77besXbuW5OTk1ONfEclafr+fkydPkpycjNfrxev1YrfbcTqdOJ1OChYsSEhIiNUxRUREREREREREREREREREREREREREREREREREJAdS8YqIiIiIiIhcICwM/vMf+PZb8OXy+df/zLFO5fV6iYiIYPz48cycOTN18LWc06oV/PyzWUSSl1SuDC6X1SlERERyn+ebPc+0rdNI8CRYHSVLBDgCeOHmF6hdvDZ16tS57HIpw2N79uzJpk2bKFu2LHCuGMUwDAzDSL3ucDg4ceIEiYmJVK5cmaZNm16wvdq1axMUFMSUKVN45plnUgdYhoSE4Ha7WbNmDQBVq1ZN3U9K+cumTZvo06cPa9asoWfPngwdOpSJE9NWmpCb2Gw2EhMTVdZoIb/fz5QpU3JM6UoKj8fD0qVLCQgIuOjvaE7RqHQjordfX/FKTnRj0Rux21S2JDnXpk2b2LlzZ456zfw3wzBISEjgl19+oVu3bqn3P/IIfP01LF4MOfjp5UmBgS7atJlKbOwg1q5dy++//576/jbFgAEDeOqppyxKKCLZzerVq2nWrBnh4eEsXbr0gtKV833yySep11PKWQzDwGazYbPZcDgcqSVeIpK5/H4/x48f59ChQxw4cIADBw5w6tQpnE7nZcuPvF4vgYGBlCpVigoVKlC6dGlKlSqlMhYRERERERERERERERERERERERERERERERERERG5KhWviIiIiIiIyEVefhmmToXERKuTZI6QEHjqKbjUbK0CBQoQHR1NzZo1+fzzz3nkkUeyPmA21rAhBATkveKV5s2tTiAiIpI71S1Zl6qFqrLx2Earo2SJGkVrULt47WtefsKECZe8P2Vg7PlOnz5NQkICTqcTv9+P3X6uJODhhx/m448/ZsOGDdx111306tWLChUqkJSUxNixY1m3bh21a9fmpptuAkhdf/LkyfTv35/k5GQ++ugjnnjiCQIDAy8ain29hg4dmqHby0w2mw2Px5Ph2/X5fCxduhSfz0fZsmWpWLFi6vf6csNI8yLDMJg5cyZ79+7NkQUCHo+HBQsWEBwcfMXypeyqdYXWzNs5j2RfstVRsowNGy3KtwDg+PHjFCtWzOJEImkTFxfH7NmzM+V3V1bz+Xz8/fffbN++nerVqwNgs8E330C1ahAXZ3HADGEAeeP3flKSnXXrWrJnz29s2bKZJUuWcPz4cfbt20f58uXp0KEDt9xyi9UxRSSbWLVqVeprwt9//82SJUto1arVRce+5x8/pZSUgnkct3r1alauXMkdd9xB/vz5L1pXRDLOkSNHWLlyJVu2bMFut2MYxgXvR91u9xXXT0hIYNeuXezZsweXy4XX66VQoUK0aNGCWrVq4XTqnz2LiIiIiIiIiIiIiIiIiIiIiIiIiIiIiIiIiIjIxfQ/EEVEREREROQiN94Izz8PI0dCQoLVaTJesWLw+usX3+90OnnooYcoU6YMo0aNokePHvz22298/fXXWZ4xu2rY0OoEWS9/fujSxeoUIiIiudegFoN44pcniHPnimnZl5U/ID8vh7+cadt/5JFH6NChA4ZhXDQ8NigoiIULFzJgwACmTp3K4sWLyZ8/P/Hx8TidTmrWrMk333xDoUKFALDb7bz66qt8+OGHhIWFMWHCBLp06YLdbsftdmO32/H7/Zn2XLIzm82W4YUfGzZs4LXXXiMyMpL4+Hi8Xi/VqlVj0KBB9OzZUwOBz7Nu3Tr++uuvHF0g4PV6+fnnnylZsiTFixe3Ok6a3FzuZlwOV54qXgmyB/HnjD+58YUbCQgIoEGDBrz11luUKVPG6mgiV2UYBjNmzMiRRVWX4/F4mDlzJs8++yzB/zQqlyoFY8bAE0/k7POYNhsYRt4oXUkRFwcnT4bQpEkTmjRpYnUcEcmm1q1bxy233EKtWrWoXr06kydPZs6cObRq1eqi46TLlVbu3r2bzz77DL/fz0MPPURoaGhWRBfJU7xeL9u2bWPZsmWcPn0ar9d73cW9fr+f5GTz+PPEiRPMmTOHOXPmUL9+fZo2bZp6HktEREREREREREREREREREREREREREREREREREQEwGZc7/9uFBERERERkVzJ7YZatWDXLshNR47BwfDHH3CpWX6GYaQO5tq5cydff/01H330EUWLFuWHH36gYV5sHbmEgQNh1CjzZyQvKFoUjhwBh8PqJCIiIrlTsjeZ4h8UJzY51uoomSosMIxjA44R4AiwLENycjIHDhxg8+bN7Nq1i8TERKpWrUrnzp0JCgpKXe748eOUKFECgLJly9KqVSsKFSpE6dKlKVasGIcOHbqu4Zl169alc+fOqbcnTJhw0TK9e/dOvT5z5kyioqLStI+hQ4emXo+IiGDfvn1pD3oJgYGB9O7dO8MKM9atW0efPn2IioqiZ8+etGvXjqNHjzJ+/Hi2bdvGqFGjeOaZZy44Vrkav9+P1+slIMC6n7XMEBMTw+jRo3N06cr5ihYtSr9+/XJUqY5hGFQcWZH9sfutjpJ1ksE10kXtGrUJCwtjx44dxMfH88knn/DII49YnU7kijZu3Mgvv/ySa143UzgcDqpXr063bt0uuP/11+H993Nm+YrLZWD+MV36d32PHhARce72tbwluOkm6N0bGjeG+vUhJMS8f+9eqFTp4uXr1YNu3aBlS6hQwSyu9vth50748Uf48EOIjz+3fOvW5jnWq4mIgF69Lv1YgQLm4/fee/XtiEjeFBUVRYsWLahRowYjR44kMDCQ8PBwXC4XixYtuqbSpk2bNvHhhx/y9ddfM3To0AuOFUXk+vl8PpYuXcrKlSsxDAN3Fnx4aLfbsdvtlC5dmo4dO+a4UlMRERERERERERERERERERERERERERERERERERHJHE6rA4iIiIiIiEj2FBAA06ZB8+aQmGh1mowREgJ9+166dAXAZrOlDjSuWrUqAwcO5KabbuKNN96gcePGvPfee7z00ktZGzob6tbtGB99VAhwWR0l0wUHw3PPqXRFREQkMwU6A+nbsC8fr/6YJG+S1XEyRZAziL6N+lpaugJmaUjVqlWpWrXqFZcLDg7m/fff5/Dhw2zcuJEVK1Zw7Ngx4uPjcTgcvPLKKxlaFnHgwIEM21ZmMwwDpzPjPl6bMGECUVFR/O9//2PYsGGp97dq1YrOnTsTERHBnXfeSZUqVa5pe+vXr+fHH39k9uzZHDlyhIIFC9K4cWPuvvtubrvtNsLCwjIse1YyDIPp06fj9XqtjpJhzpw5w7Jly2jVqpXVUa6ZzWZjQPgABi0YRLwn/uor5HRecEY5Gfv5WB599FF8Ph8LFizgpZdeYvjw4dxxxx0a8CvZVlxcHLNnz851pStgDvf++++/2bFjB9WqVUu9f+hQOHkSJkzIWeUrLhcULw5nzkBcXMZtt21b85zWtfrvf83zpv9Wt655uf9+8zxxbBq7Eq/0IxgXBytXqnhFRC5t27ZttG7dmhtuuIF33nmH8PBwAPr378+HH37I2rVradKkCX6//5LHp16vl5kzZ/L222+za9cuhgwZotIVkQx25MgRpk6dSlxcXJa+7/T7/fj9fvbv38/YsWNp0aIFLVu2zFHFpiIiIiIiIiIiIiIiIiIiIiIiIiIiIiIiIiIiIpLx9D8NRURERERE5LLq1YPnnzcLS3KDYsXg7bevvIzNZgPMoT358uWjfPnyVKpUCYCBAwcye/bszI6ZrY0dO5bbbquG17sE8FsdJ9MZBjz+uNUpREREcr9XW71K/oD8VsfINAUCC/Bqy1etjnHN8uXLx4svvsgHH3zA/Pnz2bVrF2fPniUhIYEtW7bk6UGWGVm8smfPHn777TdKlizJf/7zHwA8Hg9ut5tGjRrRpk0b1q9fz9atWwHzGOVKvv76a+644w7effddihYtyj333EP16tWJjIxk6NChrFq1CgC32w3AF198QZEiRWjfvj19+vTh/fffZ9asWWzZsoX4+OxVqrFu3TqOHj2KYRhWR8kwHo+HpUuXcuzYMaujpMmjdR/Fb+T+Y8EUwzoOo0ePHthsNpxOJ+3bt6dv375s3bqVr776yup4Ipe1YsUKfD6f1TEyjcfjYf78+RfcZ7PBxx/DY4/lnHOZgYFQqZLBc8/Z8PttGbrtmBiYOxfefBM+//za1jl5EkaOhE6doGNHmDr13GO1akH//udur18PLVpcfOnSBc5/y3L+Nv7N74clS9LyrEQkr9i7dy+1atWiUqVK/N///R+33XYbYB4TtWzZEsMw+OCDDzh06NBlj0/Xrl3LqFGjcLlcfPDBB7z++utZ+AxEcjefz8fChQsZP348p0+ftrTsz+v1EhkZyZgxY3Lc8bWIiIiIiIiIiIiIiIiIiIiIiIiIiIiIiIiIiIhkrIyZDCUiIiIiIiK51tCh8OOPsGsXWDg357oFBvqYOtVBUNCVl/P7/djtdg4dOsSSJUt49tlnOXXqFA0bNuTRRx+lY8eOmZLP6/Vy7NgxDh06xP79+4mOjiY5ORmv15s6YNnhcOB0OsmfPz8VKlSgbNmylCpVikKFCqUWxmSW5ORkhg4dymeffcatt95KtWo2PvsMstk85gxls0GHDlC8uNVJREREcr8CgQWY1GUSnad0JsGTYHWcDBXiCmFyl8nkD8z5xTJBQUFUq1YNp9OJ1+vN8v2HhYXx3HPPpd4eNmzYBY9Xr179kuuVL1+eoH8OBHbt2nVd2T0eH9u2BVK1KhQubL5nTK9169axf/9+HnzwQUqXLg2Ay+VKff9fqlQpAE6cOAFwyYHCPp8Ph8PB9OnT+e9//8tNN93E8uXLqVq1KsnJycTHx7N//342bdpEhQoVLlh348aNnD59mgMHDrBv3z6mT5/O2bNn8fv9OJ1OJk6cyIMPPph6jGSVmJgY5s+fb+kg18zi9Xr54Ycf6Nu3b44pNCoQWID/1PoP32z8Bp+Re0sdACo4KtDvwX6AWbrk8/lwOp00bNgQp9NJbGxs6mOZfUwukhZer5e1a9fm6uIVgNjYWKKjoylTpkzqfTYbjBoFRYrAe+9BQjZ+WxkUBDfeaPD77zaeeSbjs06caF4AevSAfv2uvPzkyTBgAMTFnbtv7lyoXh3q1jVvN2t27rHYWIiMvHg7w4ZByq+0DRtgwYIr73fzZrP4WC+jInK+nTt3cscdd9C3b1/uuOMO4NxnN3fffTedO3dm5syZzJ8/n549e6YeF52vWbNmfPbZZ4SGhlKlShUrnoZIrnTkyBGmTp1KXFycJeeGLsXj8XD8+HHGjh1LixYtaNmyZY45xhYREREREREREREREREREREREREREREREREREZGMo+IVERERERERuaKAAPjjD2jYEI4cgZw5szGBunU/pUmTgZddImVol2EYbN26lX79+rF69WqSk5Pp27cvgwcPply5chcse70OHz7MmjVr2Lt3L2fOnMHpdOL3+y87qChl0HBcXByHDx8mICAAwzAwDINixYpRo0YNGjZsSGho6HVnO59hGEyePJkxY8Zw9913M3ToUG64oTrffJO7i1dCQuCll6xOISIiknfcVuU27rvxPqZtmUaSL8nqOBkiyBlEt5rdaFe5ndVRMlSRIkU4evSo1TEu8sADD1zy/rZt26ZeHzlyJGfOnEn3PjyeYPr2DWTvXvB6oWLFS19uuAHy57/yEPH169fjdrupXbs2BQoUSL0/5VgjX758ABw/fvySg4SB1PveeecdvF4vP/74I2XLlsXv9xMYGEhgYCCFCxemXr16F21/165dBAcHM3LkSKpVq8bBgwc5c+YMx48fJzY2liZNmgBcslAi5Zho9uzZTJo0CbvdzgsvvECDBg2u8Tt57ebNm5erywNiYmKIioqifv36Vke5Zs/f/DxTt07NdUVZ57N77QxoOYBChQoB5t+DlL9v69evx+v1EhMTk/qYSHaybds2qyNkCa/Xy4oVK+jatesF99tsZpH0DTdA376QlJT9yqSDgw0efNDGJ5/YcDiSWbDADVhb0rd06cX3GQbs2HGueOX8UpZLCQq6sODlww+vvl+fDw4cgPLlrz2riOR+bdq0oV69ehQtWhQwP6Ow2+2px0U9evRg9uzZfPfdd/Ts2fOiY6WUYrw6depYEV8k19qxYwc//PBDti1G9Xq9REZGcuDAAR544AGcTv3zaBERERERERERERERERERERERERERERERERERkbxE/7NQRERERERErqpECYiMNMtXTp8Gv9/qRNcuKMhPhQqfMnnyfcC5gVspUm7b7XZiYmIYMWIE33zzDfv27aNt27Y8+eSTdOnSJXV5r9d70aAej8eDy+W6pjxer5ctW7YQGRlJTEwMXq8XwzAAcLvdaXpu5y9/+PBhjh8/zpIlS6hatSrNmzenXLlyGTIA9sSJE0yaNIly5crx+eefExYWBsDnn/t46CEHCblw1m5AANxyCzRvbnUSERGRvOXTOz9l7s65JCXkjuKV/AH5+aTDJ1bHyHDly5fPlsUrWeHGG0vx1lvm9ZgY2LcP9u49d1m2zPzaujW8/TZcqRNx3759OBwOSpcufcliR4/Hg81mwzCMS5aupFi0aBGbNm3i/vvv5/Tp06xcuZI9e/ZQuHBhmjVrRq1atS5YPmVfe/bsoUiRIjRr1oz8+fNToUKFS27/38cUKaUra9asYfDgwWzevBmAO++8kwYNGmRYUSWYpZM7d+7En5MOQtPI4/GwbNky6tWrl2MKPOqUqEOj0o1YfmA5Xv+li0NzND8UDihMnzZ9Uu9KOXdw5swZFixYAMDdd99tLp6BP/MiGWHZsmVpPseUExmGwfbt20lISCAkJOSixx96yDy38+ijsGJF9igPDgjwUrCgk+++s9G2rVmC9t1333H06FNWR7ukwoWh3Xn9gbNmXXn5Hj2gWDHz+oED8P33V99HQAAcP67iFRG5kNPpvKB0JeV9cspxUdOmTalSpQq//fYb33///UUlnDnlfbVITrJp0yZmzZqF15u9jwE9Hg/79u1j4sSJPPLIIwQEBFgdSURERERERERERERERERERERERERERERERERERLKIildERERERETkmlSoAKtWQXg4nDwJ2XyuDgDBwfDxx3b69BkIXFyakjKwy+fzsWDBAt5++22WLVtGxYoV6d+/P++88w7BwcEXrJuy/oQJE1i8eDH79++naNGi3H///XTr1u2yWc6cOcOKrppsIAABAABJREFUFStYv349kPaSlWuRMuxo+/bt7N69m9DQUJo3b079+vUvKou5Gp/PlzrELCwsjI4dO9KsWTPCwsJSH+vUyUHHjgY//WTgdueuIbPBwTBhgtUpRERE8p4CgQWY1GUS9065lwRPzm53C3GGMPm+yeQPzG91lAxXtmxZoqKi0v2eNioqiqioqCsuM2zYsIvuO3PmzCXvv9I6GcnhcFxQTlKwoHmpW/fSy//Tr3hJPp+PhIQEgoKCCL1EO0tSUhLHjx/H4XBQqFChy27H7/ezatUqvF4vx48fp0OHDpw4cQKv14vf76ds2bI8+OCDvPvuu6nDh1MKIg4dOkTVqlXZsWMHAQEBFCxYkFKlSl3x2MEwDOx2OydPnqR79+5Uq1YNm83Gpk2bqFmzJpCxQ47XrVuXJ4Ymnz17lujoaMqWLWt1lGv2zb3fUPOzmrmyeMXmtzGi2QgCAwLP3ffPz+Eff/zBqlWrqFevHpUrVwZQ6YpkK0eOHOH06dNWx8hS69evJzw8/JKPlSoF8+fDt9/Ck09CcjJ4PFkcMFUCwcFzefbZaDye6owa9RcRERFs3rwZw3jOqlCXVaAA/PSTWb4CMHcuTJ585XWef/7c9Y8/vvbzx4mJ6csoInnDv48HDMOgZMmSDB06lO7du7NkyZKLildEJGNt3LiRn3/+OduXrqTwer0cPnyYiIgIevXqhcvlsjqSiIiIiIiIiIiIiIiIiIiIiIiIiIiIiIiIiIiIZAFNgREREREREZFrVqUKrFsHZcpAQIDVaa4sJAS+/hr69Dl3X8oAYb/fD5gDu44fP86TTz7Jvffey8qVKwkPD2fu3Ln83//9H8HBwfh8vgvWXbduHU888QR9+vThm2++Yf/+/axZs4YHHniAnj17pm47hWEYrF69ms8++4y1a9fidrszpXTl3zweDzExMfz22298+umnREdHX/O6U6ZMISIigri4OAACAgJ47LHHaNasGUBqIYthGHzxhY2gIP9lt5UThYTA+PFQrJjVSURERPKm26vczsDmAwlxhVgdJd1CXCEMajGIWyvfanWUTFG6dGmMK7WK5FJOp5PSpUtf8/JX6gvx+/2EhIRgt9tTB5ee/z2NiYlh165d5M+fP7WM41Lf88TERA4dOgTAggULaNmyJVu2bCEuLo65c+cSEhLC+++/z8cff3zBevHx8cTHxxMVFUWHDh2488476dmzJ6NHj+b48eNXeE42kpKSuOeee4iNjeWLL75IHWCakjOjilLOL5XJ7bxeL8uXL7c6RpqUDyvPiDtGEOq6uDgoR3ND6b2leeS2R1LvSjnOj46OZvr06Rw5coSOHTtSpkyZK24qL75OivXyyutmCq/Xy8qVK6+4jM0GjzwCO3bAbbdBUFDWnde02SBfPihfHkaM+JuyZYcyZMjzdOjQgeeff56oqCjuvvtunM7grAl0jcqUgWXLoEUL8/bChXDffVculbvnHqhe3bweGwtffnnt+0tKSn9WEcl7Uo43atWqRbFixRgzZgyLFy+2OJVI7rV9+/YcVbqSwufzcfz4cSZNmpT6Wa+IiIiIiIiIiIiIiIiIiIiIiIiIiIiIiIiIiIjkbipeERERERERkTQpUwb+/BPatzcLKrKb4GAoVQp+/RW6dr30Mna7eTg8YsQI7r//fsaOHUtYWBjjxo3j+++/p3r16gT8M4HR4XCkDlldv349gwcPZty4cTRp0oRZs2axY8cOZs+ezcsvv8ykSZMYPHgwPp8PwzCIiYlh/PjxLFiwAI/HY8lgH4/Hw5kzZ4iIiGD+/PlXHIy0bt06mjZtSr9+/fjkk09Yt25d6mMFChS4aICyzWajUCF4/PGlQHxmPYUsFRAA7dqZwyRFRETEOkNaD6FPgz45snwlxBXCfxv+l/+1/p/VUTJNkSJFLioczAs8Hg+lSpXKkG25XC7KlCnD2bNnOXXqFGAOj095v753716ioqKoWLEi1apVu+x2kpKSiI8334u3a9eO7777jipVqhAQEMAdd9zB6NGjARg7dixutzu1COLs2bP06NGDr7/+miFDhvCf//yHM2fO8Nxzz9GuXTv27t17yf3Fx8fz2GOPsXHjRmbPnk2pUqU4cOAAgYGBFC1aNEO+Nyn+/vvvPDMc1TAM/v77bxISEqyOkiaPN3ic+qXq47Q7rY6SIWzYsMXZaE1rgNTj+JRzCNOmTeOnn36iUaNGdOzYkdDQS5fOnF/2eurUKebMmcO4ceMYP348v//+e9Y8Gcmz9uzZk+dKfxITEzl79uxVlytVCmbPhm3b4NlnIX9+sxQlMwQGmgUvHTrAzz/D3r3w/PN1mTFjBtOmTWPQoEG88847/P777/z444+przPZQe3asGIF3HSTeXvKFLjzTkhMvPJ6L7547vrYsWb5yrXKYz+yIpJBateuzVNPPQXA3LlzARXfiWS0lPLJnFa6ksLr9aY+BxEREREREREREREREREREREREREREREREREREcn9cscUHBEREREREclShQvDTz/Bjz9C797m4D232+pUZunKo4/Chx/CZeafpvrzzz956aWXAOjduzdPPfUU9evXT308ZeCh3+/HbrcTExPDG2+8wYIFC7jvvvsYOHAgjRs3BqBWrVq8/vrrLFiwgNmzZ/Paa6+xbds2FixYgNfrzRbDvrxeL2vXrmXr1q1069aNMmXKXPD4+PHjefbZZ6lWrRovvfQS999/P1WrVr3iNlO+N4GBC4BjBAR0w+3OPoMi0yM4GCZMsDqFiIiI2Gw2Rt4xknh3PN9t/o4ET84oIwhxhdD9pu58ePuHVkfJVDabjRIlSnDo0CGro2Sp0NBQgoODM2x75cuXB2Dbtm2AWcaSYuHChZw8eZJHH3009X35v4sQAZxOZ2rJQ8uWLQHzvb/D4QCgatWq1KlTh1OnTrFq1SpatmyJYRiULFmSMWPGEBgYmLqtI0eOMGTIEMaNG8cTTzzB/PnzU49lbDYbbrebN998k2nTpjFu3DgaNGjAvn37OHHiBJUqVQLOHSNkhMjISNzZ4UAzC/3555+0aNHC6hjXzGazMbnLZG787Ea8/pw5iPd8Qc4gyq4vy5I9S9i+fTvVq1dPfWzWrFl89NFHOBwOHn/88dTzAZeS8ndg5MiRjB07NvXveHBwMA6Hg3r16vHZZ59xU0qrgUgG8Xg811RAUrduXTp37px6e9iwYRctM3To0NTrM2fOJCoqKk1ZUgqKUuzdu5eJEydednmXy0Xfvn0pXLhw6n0RERHs27fvqvtyOp0cPnyY/PnzX1O2ihXh/ffhrbdg+nQYPhz+/hucToiLS38JSHCwuQ2nE55+Gvr2hdKlL1zmhhtu4IYbbqBLly4X3O9y2UhOTt9+M1KbNjBjBhQsaN7+4AMYMODq6zVqBK1amdc9Hhg5Mm37zcC3VyKSw5x/vJEWKccdnTt3ZuzYsXz66acMGDCAIkWKZEZMkTzJ6/UydepUPB6P1VGui9frZefOnWzdupWaNWtaHUdEREREREREREREREREREREREREREREREREREQyUc6ehioiIiIiIiKW6tIFdu6E9u0hJMS6HMHBUKoUzJsHY8ZcvXQFoEGDBqxdu5bZs2czbty4C0pXzpcyMHXUqFH89NNPNG7cmFdffTV1yKrf78fr9RIQEEDVqlX5+++/iYiIYMGCBXg8nmxRupLC4/Fw5swZIiIiiIyMTL1/586dvPvuu9x8882MGjWKV1555ZKlK/9+LikDnjdv3kyRIoOpWNHGebOic5yQEJg5E4oWtTqJiIiIgDl4dezdY3my8ZOEuCx8s3mNQlwhPN34acbcNSbNQ2NzoiZNmhAQEGB1jCzjdDpp1KhRhm7zoYce4qabbuLTTz9lzJgxREdHExcXx9dff81nn31G6dKlUwezp7z3Pp/f7ycsLCy1PCWl/OR8Xq+XggULkpycfFGJScp6hmHg9XopWbIkr776KjVq1GDz5s0sWLAAm82GzWbDMAzeffdd3nvvPV5//XUeffRRwCxrMQyDChUqpG4rI3g8HqKjozNkWzmF1+tl06ZNVsdIs3Jh5fis42c54nX6SkJcIQxuMZhBPQdx6tQpBg8ezMyZM9m8eTNjxozhkUce4cCBAwwcOJAuXbrgcDgu+nlPuR0TE8P//d//8cILLxAbG0tERASHDh1i7ty5vPzyy5w4cYJ27drx5ZdfXvLvtkh6HTly5IISL6sULlyY2267LU3rtG/f/oLSlbRwu93p+p0RGAgPPQRRUbB5M4wdC/37Q4MG5rnGkBAoUADy5TNvBwaaX0NDIX9+8zGnEypXhgcfNIugFyyAo0fhjTcuLl35t+TzmlbO60FLk6FDzaIYw4CvvrrwsXLloFMn89Kgwbn7Q0LO3R8efu7+zp3Nc6sppSuTJ5vnycLDz10aNrx0jhdfPHd96lQ4eDBtz0PFKyJ5l9frTdfxc8rnNjVr1qRy5crUqlVLpSsiGWzBggUkJOSMIuSr8Xg8zJo1i/j4eKujiIiIiIiIiIiIiIiIiIiIiIiIiIiIiIiIiIiISCZyWh1AREREREREcraiReGnn2D6dHjqKYiPh7i4rNl3SAj4/dC7Nwwffm2FK+drcP7UwSuIjIxk0qRJ5M+fn1dffZU6deqkPma321OHfJ09e5bHH3+cmJiYbD081ev1snjxYhISErj11luZOHEiu3btYsqUKanfk5iYGAzDYPv27VSuXJnixYunDkAzDAObzYbT6SQ5OZm//vqLWrXK8cMPNurW9XD0qB2/32HlU0yz4GD4/nto08bqJCIiInI+m83G+7e9T4nQEgz5fQhJ3iQMsk+xHYANG0HOIN5o8wYvNn/x6ivkErVq1WLOnDlWx8hSDS83bTydChUqxOjRo3n66ad56aWXiIiISH1/7fP5mDp1KuH/TES32+38/PPPxMTE0LlzZ/Lnz5+6nXLlygFw+PBhwCyJ8fv92Gw29u3bx/79+ylVqhTFixe/ZI6U9/aGYVCiRAkaNGjA5MmTOXLkSOoyH330EZ9//jlvv/02gwcPxu/3Y7fb2bt3LwCVK1cGzDIYh+P6jwVSygPOH0qfF5w8eTL1e5uT9Kjbg/0x+3k38l0SPDlvMG+IK4SHb3qY11q9hq21jbNnz/LKK68wd+5cnE4n8fHxlClThieffJJBgwalrvfvIeE2mw2Px8N3333H22+/TfPmzfnggw9o1qwZACVLlqRFixY0bdqUN954g2+++YZ27dpRpUqVLH2+knsdPnwYn89naQabzca9995LQEAAHo/nmopgqlWrRoMGDa55+X8zDIN9+/alJ26qypXNy3/+Y972+2H3bti4Ec6ehcRESEoCl8s8hxQUBDfcADfdZF5Pj8DAQNxuN3PnzqVw4Xs4eTJji/vatoWIiIvvL17cLFQB+OMPuOUW83qnThcWwDz0kHk539698O+et/LloWvXc7c/+CBtOd1uKFYsbeuISM7m9/sZPnw4f/75J9u3b6dBgwbcfvvtPHTei07KZxBX247dbmfGjBmEhYVldmyRPOXgwYOsW7cOr9drdZQM4/V6mTVrFg8++KDVUURERERERERERERERERERERERERERERERERERCSTqHhFREREREREMsR998G998L8+fDee7BihTmk0O3O+H3lywcFCsBLL0GvXlCwYMbvA84N91q1ahW7du3iqaeeomXLlhcMwU0Z7vXbb79RuXJlChQokK1LV1J4PB7WrFlDQkICK1asoGHDhjRo0AC3201kZCRTpkzhl19+4dChQ4SEhNC7d2/69OlDnTp1Lhh4tnv3bo4dO0Z4eDj796+jceMJzJr1CjZbcQwj7cMyrRAcDGPHwt13W51ERERELuel5i9xe5Xb6TatGwdjD2abwf4hrhDKFSjHtG7TuKnETVbHyVJOp5MGDRqwevXqHPH+93pVqVKF0LQ2PV6D8PBwvvrqK2bNmsXy5ctJSkqiX79+PP3006llJj6fD4fDwX333YfX62XHjh3kz58/9X35o48+yoQJE/jkk08IDw/n5ptvTj1mGTt2LHv37mXw4MEXlTsYxrkSo5TCFJ/Px9GjRwEoWrQoAFFRUXzxxRcEBgZSu3ZtTp8+Tb58+bDb7cTGxgLQuHFjgHQNzL+U6y0PqFu3Lp07d069PWzYsIuWGTp0aOr1mTNnEhUVdcVtVqhQgZ49e15xmdGjR3P8+PE0ZT2f3W7n5MmTFMuBE+hfa/UapxJPMfbPscR74q2Oc81CXCF0qNqBMXeNSf071b9/f7p3787YsWNJSEggICCAhx9+mDJlygDn/k5eysqVK5kyZQoJCQkULFiQjz/+mNmzZ9OwYUOaNm1KqVKluPXWW7nhhhuYNm1a6t9zr9eL06mP7uX67Nu3z/Lh2C1btqRs2bLExMSwbds2br755isuHxISwt3/nJBZsGABHTp0SNd+zy8Lywh2O1Stal4yg2EYxMbGUr58ec6ePUubNvv4++9ymbOzTNa/P6S8fC1cCBs2pG19hwPK5cynLiLp1K5dO1asWEHhwoVxuVx8/fXXfP3118yZM4f//ve/hIeHY7fbr1q+krKMSlfyDsMwP3NMTASfzyw/Cw42f29LxvF6vUybNs3y95UZzefzsWfPHrZu3UrNmjWtjiMiIiIiIiIiIiIiIiIiIiIiIiIiIiIiIiIiIiKZQNNbREREREREJMPY7dC+vXnZuxc+/RS+/BJsNvB6ISGd87GdTggNhaQkaN0aBg6Etm3N7WamlKFeP//8MwEBAbRr145ChQqlPp5SunLs2DEWLVpEgQIFctSgVI/Hw5YtWyhZsiRJSUkAbNmyhaeffprdu3dz1113YbfbmT9/Pp9++il79uzhrbfeom7duqmDZjdu3MiZM2c4duwY/fr1Y926dQwZUptvv+3HwYOZU7yTkUJCYPJk6NTJ6iQiIiJyNXVK1GFzv828ueRNPlj+AUneJAyMq6+YCWzYCHIGMbD5QF5p+QouR84onMtoTZo0Ye3atbm+eMXlctG8efNM2369evWoV6/eZR9PKXi47777iIqKotw/08lTjlfKly/PK6+8wtChQ7n33nvp0KED+fPnZ8mSJWzevJnGjRvz3//+l5CQEAD+/PNPatWqRVBQ0EX7mDlzJuvXr6dixYqphRBnzpyhZMmSrFq1ik7/vHG22WwUL1489c9+wYIFhIaG0qpVq9R8/+Z2Q1SUWdBZsSIUL375Y7rsUB5gBZvNxuHDh3Nk8YrNZmPEHSNwOpyMXjM62xRkXUmIK4TO1Tsz8d6J2G0XTmsuUqQIgwYNuuA+9z8HuDabjeTkZAIDAy94PD4+noULFxIZGQnAhg0bqFKlCr/++isJCQk8/vjjDB48mFKlSlGhQgVeeuklwDw2d7lcxMXF0a9fP9566y0qVKiQWU9bcrHo6GhL91+qVClatWqF3+9nxowZVKpU6arr3HXXXeTLl49du3axevXqdBeveL1e4uLiyJcvX7rWz2o2m42wsDDatm3LihUr6NAhP6tWXf7c6cSJ5uXfhg0zL2lZ53J69TIvafXii+YlvWrXzvxzvCKSfTz44IOsX7+eN998k169euF0OlmwYAHvvvsukydP5u+//+all17i3nvvxel0XrZ8JaW07krFLJKzHT8O69bB2rWweDGsXw+nTpm/M5xO86vPZ372GBQE1apBixbQvDk0bGjeViFL+ixatIiE9H6gm815PB5mzZpFpUqVCA4OtjqOiIiIiIiIiIiIiIiIiIiIiIiIiIiIiIiIiIiIZLCcMw1WREREREREcpSKFeGDD+Cdd2DDBnNA0rJlsGIFHDhgFl6AOXTX7wfDAIfDHIRks5klK6GhUK+eWbbSuLF5KVo0a5/HsWPH2Lx5M+XLl6ddu3ap9xuGgd1ux+v18sUXX+BwOHJU6UoKj8dDpUqVOHLkCCtXruTtt98mOTmZqKgoqlWrBphDlj744ANmz55N1apVefvtt1OHNh89ehSAOXPmUKdOHbZu3Ur16tV57jm44w7YuhXi4616dpcXEGAO45oxwyzxERERkZzB5XDxxi1v0LVmV7pN68ahs4eIc8dlaYZ8Afkok78M07pN46YSN2XpvrObQoUKUbp0afbv3291lEwVGhp62TKRrPTdd99d9rE+ffpQrFgxxo0bx+zZs0lOTqZcuXIMGzaM7t27U758+dRlx48fz4wZM+jcuTNNmzalXLly+P1+/v77b15++WXi4+N57bXXUgfm16lTh6FDh3Lo0CFOnz7NkSNHOHToEKdOnWLx4sUAzJ07lx9++IEJEybQs2fPS2b0+WDePJg1yyzqjI+HChXMY8eUS8rt/futLQ+4mvXr17N+/fqL7j99+vR1bdftdnPgwAHq1KlzXduxis1m4/3b3qdIcBHeXPJmti5fCXGF0KteLz7p8Mk1D+xOOeZ/5plnWLt2Ld98803qcTOYf/7z58/H5/Px8MMPM2LECAoWLAjAkCFDGD58OF6vl9GjR6eWmcK54qOBAwcyadIkpkyZQv/+/Xn//fcz8Blfm8OHzfM3a9bA0qVw8qR5fiY52TxfExhoHktXrgytWplDrevVgxzSdZHrpZTqptXQoUOve99Op5MuXbrgcDiIjIxk//79Vy1eqVevHjfeeCOJiYn89NNP173/+Pj4HFO8kmLGjBmA+ffuzTcNIG8VCNjt5muJiFgnPv7c5zdLlsC2bZCYaP7u93rN8+iBgebv+saNz5Va1Kxpll+kxZYtW1i4cCGdOnXimWeeISgoCL/fT9euXalatSqffvop3377LW+99RZOp5N77rkn9X0SwLx58/j9998ZPnx4jvwsRq5u/XoYMQLmzoWzZ833nQkJ5s9iCsMwSz3Pl5QEGzfCpk3w9dfmMl4v1KkDzz0H991n/hzL1SUnJ7NmzZpcXYTq8/n4888/CQ8PtzqKiIiIiIiIiIiIiIiIiIiIiIiIiIiIiIiIiIiIZDD9L2QRERERERHJVAEB0KSJeenXz7wvZQjSgQPm9cREcwhvUBAEB0PBgubgzuLFrUxuCgkJISgoiAIFCqQOb/T7/amDWb/44gvcbjcul8vKmNfF6XTSrFkzvv/+exYvXsxHH31EtWrVcLvdBAQE0KZNG5KSkti6dSu///47sbGxqcUrHo+HwoUL079/f/73v/+lbrNQIVi5EkaNgldfNQe1+f1WPcMLhYSYZT4REdnjZ0xERETSrk6JOmx5cguzts9ieORwNh3dhMfvwevPnMGQTrsTp91J3RJ1eTn8Ze6ufjdOuz5iAbjllluYPHkyHo/H6iiZwuVy0aZNm2suZrBSp06d6NSpE2AOS42Pj6dgwYLY7fbUZQzDoGPHjuzevZtp06Yxfvx4AgICsNlsxMfHU6FCBZ566in69++f+pwLFixI23+1Ffr9fvx+P/Xq1WPr1q18++23JCUlXXFwaXAw/O9/5gUgLg727TNLWFIu69bB/v0ebr/9LOfNWM52zpw5w4EDBzJl27mhyGhQi0HULl6bR2c8SoIngWRfstWRUjntToKcQXzc4WN61u2Zpr/bdrud48eP8/nnnwOkruv3+7Hb7ezevZuVK1dSrVo1RowYQbFixTAMA5vNxquvvsrixYuZMGECL7zwAlWrVgVILWDZuHEjY8aMoVatWtSvX5/PP/+ciRMn8uGHH/LII49k/DfiH9HR5rHx/PkQFWWeowkMNIew+3yXX2/DBpgzxzznk5gIJUqY5306d4Zu3czzO5L1fFf6Q8tkt912G0WLFuXIkSMsWrToqssXLFiQ9u3bAzB79mzOnj173Rly8oDwGjW8JCXlvfeW+fJB06ZWpxDJW7xeswhx8mRYvdosXQsJMYssrtbfFRUF331nliYlJUHVqtCyJfTubb4PuNrbqr1793LixAkaNGhAUFDQBZ+r1KtXj1deeYXQ0FDGjBnDiBEjqF69OjVr1sTv95OQkED//v35+++/KViwIIMHD86g74hYLSkJpk2D4cNhzx7zs6SUtzT/Lli5GsMwjzNTrFkDffual//+F55+2iz7lMvbuHFjjjj/cT28Xi8rVqygefPmuf65ioiIiIiIiIiIiIiIiIiIiIiIiIiIiIiIiIiI5DV5b3KDiIiIiIiIWC4o6FwZS3aX7//Zu+/wKOq1jePfbemNJEBIKKEXITTpiCJKV7oioFLsFUFBjx4R9VWxoEdUFBVBxQaKiIqiKKj0IgFUeu9CSCB92/vHsBsCBBJIskm4P9e1F7M7M795drM7ZVefOySEG264gcmTJzNr1iz69+/vbVw8f/58Dh48iNVa+i+vbTab93m1aNHC+5jb7cZsNtO6dWuqVKnC4sWL2bdvHzExMQDcdttt9O/fn2pn6VZlNsNDD8F118GNN8KmTUbzVl/x8zPee1OmwA03nL8RnIiIiJRsVrOVvvX70rd+XzYe2cj/lv2PD9d9iBkzqfbU8w+QDyF+IbjcLm5tfCsPtnqQutF1C2XcsiQ+Pp769evz119/+bThe1Ewm83ExsaSkJDg61IKzN/fH39//zMeN5lM9OjRgy5durB//342b97Mpk2bSElJoUKFCnTs2JGaNWuesZ7rZIqipymp59rh+PHjhIaGegNfCiIkBC67zLid6t9/k3nvPSvZBe2yW4xatGhBmzZtsFgspKSksHXrVv744w9SUy9+35OSklIIFfpezzo92frAVu6ceyffb/2edHu6r0si2BZMi7gWfNznY+LC4i5ojPLly/P333+zYsUKateu7Q1OAfjtt98AuP322ylfvnyueSEhITRs2JBly5axaNEib/CKZ/4DDzwAwOOPP86AAQPo0aMH06ZN49Zbb+X111/n3XffpUmTJhfz9L3cbvj1V3jxRVi0yLifdUo2TlY+c3IyM3MatO/da9zmz4d77oERI+CBB6BGjUIpWfLpQo/DU6dOPeOx4cOH53v92NhYWrRogcPh4KuvvvIeM86lW7du+Pv7s27dOv76668C1ZuX0hwCFxxspVo12LrV15UUL7sdLr/c11WIXBoOHIDJk+GNN4zwlVPzro4fz/84p36//88/xnf+M2ZAXByMHQsDBxpBLmcTFRUFwLZt2wDw8/PD7XZ759eoUYMHHniAI0eO8OmnnzJp0iQmT56M2WwmJCSEKVOm8PTTTzN69Oj8F1wEDh82AiNXrIDNmyE93XhdHA7juQcHQ/ny0KKFsY+rV48SHSrpK0eOwP/9H7z3nnG/EC6lzsrzXn/9deP936YNPP00tG9fNNsrzdxuN4sXLy7V51T5Zbfb2bZtm/e6TERERERERERERERERERERERERERERERERERERMqG0t8ZVkRERERERKSI9enTh88++4ynnnqKLVu20KRJE5YuXUpaWhqhoaG+Lq/QBAUF0bZtW1auXElCQgJut9vbWDkyMpKKFStiMpm8QTNut5vw8HDCw8PPOW6tWrByJbz2Gvz3v0YDsuLuoRwcDFdcAdOmQcWKxbttERERKXr1ousxuedkXu78Ml/89QXfb/2eFftWsP/EfoJsQdiddjIcGeccI9AaiM1iI92eTlxoHK3iWtG1VlduuOwGgv2Ci+mZlE7du3dn69atpKf7PlihMFksFvr27es9Jy5LrFYrVatWpWrVqlxzzTXnXd4TtHKqPXv2sHfvXoJOdla22+3YbLaLrs3hcBT6az5u3LhCHS84OGefEBUVRVRUFJdddhkffPABSUlJFzV2WQowigyMZOYNM5m7aS63fn0r6fZ0spz5TPUoRFazlQBrAK93e52hjYde9PurXr161KtXDyDXWFWqVAEgLs4IdXG5XJhMJsxmM4cOHeLgwYNYLBYqV64M5HxmPv/8c3777Teuu+46evXqhcVi4cYbb6RFixZ8++23vPfee/z3v/9l7ty5F1V3SopxTfzyy5CcXDTNrT1jvvUWvPOO0XB8zBjo3t0IZ5WiZTKZcjWwz689e/Zc1HZDQ0O93xfdc889Z10mPj6ecePGsWzZMn788UfCwsIASEhIyDPgbOjQoQC88MILZOUjEai0H6+7dIGdO43vzS4VwcFwctcpIkXkt9+MsLUFC4z7ntC0wuJyGaEjmzfDgw8awWtDhxqB7KfnOZYrV84boOIJgzx9312zZk0efvhhfv75Z9555x1uvPFGrrrqKhwOB1deeSULPE+kmLjdxm8b8+YZgXWJicbzDQjICVvJS0iI8W92NtSuDe3awZVXQu/eeYfTXCpmz4Zhw4z3Y35D/y6W5zepX381jrmDB8PEiTl/J4Hdu3eXue918pKdnc3ixYsVvCIiIiIiIiIiIiIiIiIiIiIiIiIiIiIiIiIiIlLGKHhFRERERERE5Dzat2/Pzz//zODBg3nqqadwuVx07NiRVq1alfqmjqey2WxcfvnlvP/++3Tt2tXbLBbg999/5+eff6ZLly7Ur18fKFhDS7MZRo2CAQPgjTfg7beNpmxF0ejVw98fTCbo2BEeeQSuusq4LyIiImVXsF8ww5oOY1jTYQCk29NJPJjI6gOr+X3X7+w/sZ90RzqZ9kwwQYA1gCBrELGhsVxR7QqaV2pO45jGBNku8S6oBeTv70/fvn35/PPPsdvtvi6nUNhsNrp16+ZtDC9nqlSpEj/++CPZJzvYWiyWQhnXUUI7zrvdbnbv3s3GjRs5evQobrebGjVq0LJlS8xmMyEhIXTt2pVPPvnkorbjcrkKqeKS47q617H1ga2M+nEUn//1OWbMpDuKvqFvgDUA3NCtdjcmdZtEXFjc+VcqoFNDiTyBKj/88AMDBw7MFUS0atUq1q9fT82aNb37Fc/8yZMnA7Bt2za+/PJLmjRpQsOGDalRowb3338/V111lTf01el0XtBn7ZtvjCboWVlQHL2U7Xbj9vvv8OefUK8efP451KhR9Nu+lJnN5jK5D8kvT1BwaXXfffD++24cjkvjy6uAACOkQd/ViRSNI0dgxAgjcCU93QgQKWqe7/qnTIGpU2HsWHj8cfDsnuvWrcsTTzzBo48+yvvvv0+VKlVo0KDBGeM0bdqURx99lNGjR3PgwAGg+Pfx6enw2WcwYQLs22ecQ516mZKfsJBTf/v46y/j9skncMcdxnnZAw9AnTqFXnqJduQI3HYb/PRT8ZyT5iU9HT76CObOhU8/NX47EliyZEmZ+U4nP/bs2UNycjIRERG+LkVEREREREREREREREREREREREREREREREREREQKSenuPCEiIiIiIiJSTOrXr8+aNWuYNWsWx44dY//+/b4uqUjYbDZatWrFzTffzDPPPEP16tVZuHAh7733HtnZ2QwZMgQ/P78LHr9KFaNZ2dNPw1dfGdObN0N2NjidhfMcQkPBYjEaVt51F8QVfm9dERERKSWCbEG0qdKGNlXacF/L+3xdTplWs2ZN6tevz19//YWzsE7sfMRsNhMbG0uTJk18XUqJ5ufnx7XXXgsYoSSnBlBcjKIIDZg6deoZjw0fPrxAY+zevZsPPvgg12NbtmzB4XDQvn17AGrUqIHFYrmoz0BZDU2IDIxkWu9pvNrlVaatncbLS1/meNZxUrMLP40z1C8UP4sfD7R6gDua30FMSEyhb+NsOnXqxE033cSsWbOoU6cOffr0oX79+vzwww+8+OKL7N27l/vuu4/mzZsDxt/a4XDw2GOP8dhjj/Hss89yyy230LVrV5577jmaNGmCyWQiISHBuw1P6Irb7c5XGGpSktHce9483zW3Tk01wlcaNYLnnoP77zfCWaXwWSyWIg2vCg8PZ+TIkd7748ePB+Dw4cP88MMPZyxfq1YtatWqBUBSUhIrVqzg4MGDgNHYOyjozKC7rl27eqdXrFhBUlJSvp9TaQ9eqVcPLrvMxerVhRNkVhrccYevKxApm2bPhmHDICPD+N69uHkC2F580QgvmTkTGjY05g0ePJgFCxbw5ZdfEh0dzciRI6lzMn3E7XbjdDqxWq1UrVoVoNh/h9m8GV5/HaZNM4KhCjs4/tRwmvffhyZNjICanj1zAmrKKs/7MjMzf8E1RS0zEw4ehO7dYcgQmDgRQkJ8XZXvZGZmsm3bNl+XUez+/PNPOnbs6OsyREREREREREREREREREREREREREREREREREREpJCU8f9lV0RERERERKRw9e/fn3fffdfXZRSpkJAQ0tLSuOKKKwgPDycjI4OQkBA++ugj+vXrVyjb8PeHm24ybuvWGU3GFi2CjRuNBmNms9GEzO0+9zgBAeDnZzSQjY2Fli3hxhuhVy+w2QqlVBERERHJp+7du7N9+3bS0tJwn+9ErgSz2Wz07ds3X6EGYijM18oTLFGY9uzZU+hjeuzevds7bbFYCAwMJPUiOjQXVoBNcclvAIhHucByPNTmIUa2HskvO37hxSUv8uuOXwm0BZLtzCbTkVngGvwsfgRYA8iwZ3B57OWMbTeWHnV6YDUX/0/hTz/9NAcPHuSJJ55g6tSp2Gw2Nm3aBMCtt97K8OHD8fPzw+VyYTab8fPzo0uXLgB06dKFGTNmcNddd3H33Xfz5ZdfEhsb6x371Nc6MzOT/fv3k5KSQrVq1YiKijqjlrlz4dZbjetlXze3djqNOh5/HGbMMJqw16jh25rKosDAQLJ88Mc+duwYy5cvP+PxgIAAb/DK8ePHcy2zfv36s451avDK33//za5du/JVg8PhIDg4uCBll0iPPWbhllucpKeX7fAVkwm6dIEKFXxdiUjZcuQIjBgBP//su8C1U6Wnw6ZNxnf2Y8ca5wFxcXG88MILjBgxgnfeeYesrCzuvPNOWrZsiclk8oZoJSYmEhwcTP369Yul1tRUeOAB+PRT47zFbi/a7XnCaZYtg5tvhqgoI6CmRYui3a4vuFxw773w4Ycl4315uowM+Ogj+OEH+OMPOJn5c8nZv38/Vqu11AfpFoTT6WT79u0KXhERERERERERERERERERERERERERERERERERESlDFLwiIiIiIiIiUgD//vsvhw8f9nUZRcpqtdK7d28uu+wyIiIiiIqK4t577yUiIqJItpeQAP/7nzHtcsGWLbB6NSxdCsuXw/HjkJkJ2dlGKIu/vxG4Uq8edOgAzZtDkyYQFFQk5YmIiIhIPvn7+zNs2DDeffddMjMLHp5QEthsNm655RbCwsJ8Xcoly9NsuaSJi4tj3759Zzxe9ZTOvA6Hg4yMjIvaTlEEzxQlk8lEYmIiDoeDypUrU7FixXyv16lGJzrV6ERadhqJhxJZvX81i3YtYsW+FRxIPUCQLQgTZ4a6uHGTYc8gOiiay2Mvp0O1DlweezlNY5oSHhBe2E+xQGrWrMmCBQv4+OOP+fDDD8nKyqJmzZp06tSJe++9Fz8/P+DMgB1PqMrgwYNZv349L774Ih988AGPP/64dxlP6Mq3337LxIkTWbhwIZUqVSIoKIhBgwYxfvx4wGjiPWwYzJ5d8ppbp6XBmjXQqBFMmQKDB/u6orIlNjaW5ORkX5fhEzabjZCQEF+XcdGuvx78/Cwl7rNb2IKC4JFHfF2FSNmyZAn06GEc+7OzfV1NDrfbCLZ48UX44gtYsACaNm3Ke++9x7333su0adPYuHEjgwcPZsSIEWRnZzNnzhw+/vhjGjRoQPv27Yu8xl9+MQLiPb9DFLfUVON25ZVw993w3HPGbyBlgcMBgwbBd9+VvPPSU2Vmwv79xm9NixdDnTq+rqj47d+/H4fDcd7lGjduTO/evb33Pdcgpxo3bpx3+uuvvyYxMfGcY1atWpV69epRpUoVwsLCCAoKwul0cuTIETZs2MCKFStwuVx51pCXhQsXsmjRonMuc/jw4QKHiYqIiIiIiIiIiIiIiIiIiIiIiIiIiIiIiIiIiEjJVTI7F4mIiIiIiIiUUMuXL8fpdPq6jCLndrsZN24c1apVK9btms1Qt65xGzSoWDctIiIiIoUgMjKSYcOGMXXqVLKysnxdToFYrVYGDRpEbGysr0u5pPn7++dqqlqcwsPDGTlypPf+qU1kr7nmGkJDQ1m/fr03gKVmzZq0bNnSu8ymTZsu+nrRZrNd1PrF6cCBAzz11FN89913HD58GIfDQb169XjwwQe588478z1OsF8wbau0pW2Vttzf6n4A0rLT2HR0E2nZaWQ6MslyZuFn8SPAGkCQLYjakbV9HrJyLkOGDGHw4MGkp6cTFBSUq5HvkSNHiI6OBsDlcmE2m3PN79+/Py+//DKffvopY8aMyfWe2LRpEy+++CIrVqzguuuuo06dOmzevJlJkybx5Zdf8tprb/PCC+1ZurTkNrd2Oo3abr8dkpLg/vt9XVHZUa1aNTZv3nzeptmJiYnnbYB9tibaKSkpZ308L4sWLTpvs+v8bDc/YmJiLmi9ksZmg/vug5deglJ2GlUgFSpA27a+rkKk7PjxR+jbt+Qe+8GobfNmI9hiyRJo1qwZ06dP54UXXmDatGksXbqUN954g8zMTI4cOUL58uX56quvijQQMzUVHngAPv+8ZLx2GRnw9tvw5Zcwcya0aOHrii6OwwG9e8Ovv5aM1/d8nE44ehRatYKlS6FePV9XVLx27drls98+r7jiCmrVqpXrMavVSlxcHHFxcdStW5cPP/wQt9tdoHHz872Cy+Xi+PHjhIeX3GtLERERERERERERERERERERERERERERERERERERyT8Fr4iIiIiIiIjkU3Z2NomJiQVu7lMa2e12lixZQtWqVXM1gBUREREROZ8KFSowdOhQpk2bVmrCV2w2GzfddBPx8fG+LuWSFxER4bPglfOJioriqquuOuu8o0eP8sMPP1z0NrZtq8A110DNmmfeQkMvevhCs2fPHu6++26+//57rr32WsaOHUtaWhoff/wxDzzwAElJSTz22GO43e5zXlPu3r2bf//9l9q1a+dqrB3sF0yzSs2K46kUGZPJRHBwMID3dXA4HLz00ku0adOG3r17Yzabvd8xmEwmXC4X2dnZREREUL58eRwOB1ar1fsaHj58mD///JMBAwYwceJEypcvz8GDB/n222957LFn6dcviuxsN5mZJf86PiMDHn0UUlLgiSd8XU3ZEBsbi8ViOW/wSlljMpnOGxy8d+9eVq1axeLFi4mLi2PAgAHExcUVU4UF8+CD8PrrZTd4JSgIJk4Efd0oUjhmz4bBg43jaknncMDBg0b4ytKlUKdOHd566y1uvPFG3nzzTfbs2UNkZCR9+/bl4YcfLtJQrZUroWdPOH4cMjOLbDMFlp4Ou3bBlVcax4Pnniud+0uXC26+ufSErni43ca5afv2sHo1nOf0okw5cOCAT7d//PhxEhMT2b17NxaLhVatWlG9enUA4uPjadSoEevWrQNgy5YtTJ069YwxKlasSI8ePQDj+uuvv/4673YtFgv79+9X8IqIiIiIiIiIiIiIiIiIiIiIiIiIiIiIiIiIiEgZoeAVERERERERkXxat27dJRVCsn37dlJTUwktSd19RURERKRUiImJ4fbbb2fq1KlkZmaW2CANk8mEn58fN998c4ltwH6pMZlMREdHc+jQIV+Xksv8+fNp0KAB8fHxhIWFERwcjMPh4MiRI2zcuJHly5djt9svahsmk4nOnavRpw9s22bcliwx/t2+HYKDoUaNs4eyxMQUb1PmL774gu+//54hQ4YwdepUrFbjZ+eePXty/fXX88EHH9C3b1/q1q2b5xgul4vZs2fz0EMPARAQEEBsbCw1atSgXr16JCQkUL9+ferWrUt0dHSxPK+icmpwytatW5k0aRKvvPIKQ4YMyXXNbTKZWL58OUlJSYSFheUKXQEjJCotLY2QkBDKly8PGPvbW265jWeeuZYjRyoAped7i/R0eP55I1TowQd9XU3pV7FixYveD5VGfn5+xMbG5jn/ww8/5IUXXmDjxo2EhobidrsZM2YMI0aM4Mknn6RSpUrFWO35RUfD++/DrbeWrmb1+eHnB9deC717+7oSkbLhp59KT+iKh8sFSUnQrh2sWQOVKwfQpUsXOnXqhNls9obSFeXvMAsWQK9ekJZWZJu4aBkZMGkS7NkD06eDxeLrigrmoYdg7tzSeRxzuyE5Gdq2hXXrICrK1xUVvYyMDDJ9mEC0dOlSdu7cmet7o23btvHggw8SEhICQOXKlb3BK+np6aSf5c3VvHlz7/SmTZtISko677azsrLYu3cv9evXv9inISIiIiIiIiIiIiIiIiIiIiIiIiIiIiIiIiIiIiWAgldERERERERE8mnJkiWXXAPLVatW0bFjR1+XISIiIiKlUFRUFHfddRdffvkl+/fvL3Hn0jabjcjISAYMGEDUpdBNtRSpWrXqRQWvJCYmkpiYeM5lxo8ff8ZjKSkpZ30c4MCBAxw4cOCCa8oPPz8/GjaMpU6dM+e53XDoUE4gy7ZtRrPtt982QllSU41QlrMFs1SrZjS7LyxHjhxh9uzZBAQEcMstt2C1WsnOzsZsNtOwYUP69+/Pyy+/zMKFC6lbty4ulwuz2XzGOGazmW7duhEWFkZycjJ79+5l9+7d7Nu3jzlz5vDGG28A0KpVK5YuXepdLz09nd27d5Oenk5kZCSxsbH4nfIEi7pZ98WIjY3lgQceYMeOHTz55JNs3LiRvn37csUVV5CamsoXX3zBiy++CMDQoUOx2Wy51m/dujW9e/fm+++/Z+nSpbRs2RKw0K8fHDwYR2n8+T89HR57DMqVg1tu8XU1pZvNZiM0NJSUlBRfl1KsHA5HnsErK1eu5I477sDpdPLCCy/QsWNHjh49yscff8z06dOJjY3lv//9b577KV/p399otD9/PmRn+7qawhMYCO+95+sqRMqGZcugT5/SFbri4XbnhK+sWgXly4PFYvGevxXledw338BNN5WOQJC0NJg92wgBmT0bTjstLLF+/tnY15eG1zgvTiccOQIjRsDXX/u6mqKTlpaGxWLh4MGDWK1WnE6nT+rYvn37GY85HA5SUlK8wSvZ5zkhCg0NpWHDht77p14/ns+ePXvyvayIiIiIiIiIiIiIiIiIiIiIiIiIiIiIiIiIiIiUbKWv84qIiIiIiIiID6SlpXH8+HFfl1GsHA4HGzduVPCKiIiIiFyw0NBQbr31VhITE5k3bx4OhwOXy+XTmkwmE1arlauuuorWrVuXqEbrYqhSpQqJiYnnba5a1pwrPMBkgpgY49au3ZnzT5wwAlg8oSzr1xtNgrdtg337IDb27KEsNWtCWFjB6ty4cSN//fUXnTp1ol69eoARGuP5bFeoUAGApKQkgHN+xurUqUOdk0kzTqeTEydO4Ha7WbhwIU8//TSbN29m+PDh3uW3b9/OhAkT+PHHH8nMzOTEiRPY7XYaNWrEiBEjGDZsGIGBgSU6fOXKK6/k119/ZfTo0UyaNInPP/+csLAw7HY7u3btIigoiPvuu48+ffp415k9ezazZ89m7dq1REREsGfPHu68807uvPNOdu68kZ9/Lkd2dun96T8jA+66C1q0gPr1fV1N6VazZk3+/PNP3G63r0spNkFBQd6m3Kc6evQoTz31FNnZ2fznP/9hzJgx3nlXXnklmzZt4umnn2bo0KFUqVKlOEvOl6lToXbtshO8EhQEH3wA0dG+rkSk9EtJgZ49jWCO0srphAMHYNAgI2SqOM7bfvoJBg4sXWE16enw669w440waxaU9EvX48eNv2lpDl3xyM423jOzZxshR6Wd0+lk7ty5fPnll6xatYr09HRCQkK47bbb6Nq16wWPO27cuEKsMkdkZCQxMTHe+5s2bTrn8i1btsRisQB4Az3zK6M07RRERERERERERERERERERERERERERERERERERETknEpv9xURERERERGRYnTgwAGsVitOp9PXpRSro0ePluiGtSIiIiJS8plMJpo0aUKNGjWYPXs2+/btw263+6QWm81GZGQkAwYMICoqyic1yPlVqlTpkgoN8LDZbGcND8iP0FBo3Ni4nc5uh927c0JZtm2DZcuMf7dvh8DA3KEs48aB9Ry/Im/YsIGUlBQaNmxI9Ckd9D3XjX5+fgAkJyeTmZlJQEBAnmN5/s4mkwmLxUJERAQAW7ZsITExkZtvvpnrr7/eu/yBAwfIzMykbdu21KlTh8jISPbt28fnn3/Offfdx/bt23niiSe843i4XC5vAMyff/6J0+kkLi6OSpUq5f1Ei1B4eDjvvfce99xzD6+99hpbtmwhIyODDh06cO+993L11Vd7l/3tt98YMGAAAPfddx8tW7Zk2LBhTJgwgfvuewMYBlh88jwKU2YmDBgAa9ee+/0n59ayZUvWrVuHw+HwdSnFwmaz0bp167PO++abb1iwYAHXX389w4YNA8But+N2uwkMDOS6665j9erVLFy4kJtvvrk4y86X8uXhvfdg6NDSHa4A4OcH115bNhrXi5QEd99d+vcLYJyjLl0KM2bAkCFFu62lS419UGnMV0hPhx9/hNtug/ffNwIZS6r77zcCIcuK9HQYNgyuuKJkB4elpqZ6ryNPve7xyMrK4oUXXuDNN98kPDycxo0bU758ef755x+2bt1KZmZmibr+Dg0N5aabbvIGqaxevZo9e/bkubzNZqN58+be+0uXLi3Q9i61331FRERERERERERERERERERERERERERERERERETKMrUsEREREREREcmHi20O3bhxY3r37u29P378+DOWGTdunHf666+/JjEx8bzjhoeH0759e2rUqEFYWBgOh4PDhw+zZs2afK1/PhaLhaNHj+ZqpisiIiIiciHCwsK45ZZbSExM5KeffsLhcJCdnV0s2/bz88NkMtGhQwdat259RiNSKVmioqJKVOPX4lJUISA2W06oyuncbjh8OCeQZf9+47Fz+eeffwCoVq1arlAVT/BKVlYWJpMJs9nsbZabl1NDPj2hn//88w/vvfceAPfccw8VK1b0LpOQkMBrr71GuXLlco3z4IMPcv311zNx4kTatWtHnz59vOO53W7MZjM///wzb7zxBn/++SdHjx4lIyODChUq0L59e0aPHp1neENRatasGR9++CGHDx8mPDwcu91+RvjOY489hsvl4vnnn2fs2LHexwcOHExc3GGOHfMv7rKLhNsNO3bAiy/Cf/7j62pKr4oVKxIVFcWhQ4d8XUqxcLvdNG3a9IzH7XY7n332GWazmb59+1Lz5A7QZrN5jy/JyclATrPtszUq99iwYQN79uyhW7duRfAs8ta/P8yeDV9/bTR/L43MZqNZ/fvv+7oSkbLhhx9gzhwjsKwsSEuDe+6BTp2gqPLw/v0XunUr3WE16enwxRfQooURvFMS/fQTzJpVdt6bHhkZMGKE8bnztfT0dFavXs0ff/zBb7/9xpYtW3A6nVSuXJnu3bvTo0cPEhISzjinmTJlCuPHj+euu+7ijjvuoGrVqoSFhWE9mXa4Zs2aC77+njp16hmPDR8+/MKeIFC+fHkGDx5MeHg4AOvWreO777475zrNmjUjMDAQgKSkJO/1an5dKoGFIiIiIiIiIiIiIiIiIiIiIiIiIiIiIiIiIiIilwIFr4iIiIiIiIjkw65du3C5XL4uI5fY2FhuvvnmXI1urVYrVatWpWrVqlSvXp2vv/76orezf/9+Ba+IiIiISKEwmUw0adKEhIQEtmzZwuLFizlw4AAul6vQz7dNJhMWi4WoqCjatWtH/fr1vY1FpWQzmUw0atSItWvXXjIBLH5+frRo0aLYt2syQcWKxq1t2/Mv73a7SU5OxmazERYWdsZ8l8vFkSNHAIiMjMRmsxW4phdeeIGtW7fy4IMPkpCQkGteaGiodzsAZrMZt9tNbGws119/PWvWrGHNmjX07NkTm82G0+nEYrEwZcoURo8eTcWKFenduzd16tTBbrezefNmpk6dSvPmzX0SvOJRoUIFAPz9c4eobN26lV27dlGpUiWGDRvmfdzhcPC///mRnh4DnDvcpjRJT4dnn4U+faB+fV9XU3q1b9+euXPnFlu4ma+YTCbq1q3rbbR9qk2bNvHnn3/SpEkTWrZsCeSEO5lMJrKysti3bx8AVatWBcgzdMXpdLJw4UIeeOABIiMjGTBgAPfccw+NGjUqomeW2/Tp0LMn/Pab0fy9NDGZoFw5WLwYoqJ8XY1I6ZeSAkOGlN4gprxkZsItt8D8+cZ+o7ANH1769p9nk5YGjzxihMjEx/u6mtxOnIBBg8reexMgOxt+/hm++gr69i388T3nJy6Xi507d7Jx40YOHDhAYGAgbdq0oXr16t5lli5dSt++fYmMjKRixYq0adMGl8vF+vXrefzxx/noo4/4+uuvqVOnjnedvXv38t///pcrrriCN95446znO6aL+ODt2bPnYp5+LtWqVWPgwIHe3zyXLVvGjz/+eM51TCYTrVq18t5fvnx5gb9DuJjnLyIiIiIiIiIiIiIiIiIiIiIiIiIiIiIiIiIiIiWLukuJiIiIiIiI5MPBgwd9XcIZ+vTp421AtH37dpYuXUpwcDDXXnstwcHBNG7cmB07dpCYmHjB28jOzmbPnj1nNLsVEREREbkYZrOZunXrUrduXZKSkli+fDlr164FjMajdrv9gsa1Wq1YLBacTieXXXYZbdq0oWLFioVYuRSX1q1bs379ehwOh69LKRYWi4W6dev6uozzcrlcBAYGYrFYvOEnnqa+ACdOnGDbtm0EBARQpUqVAo1tMplYv349n376KeXKlWP06NFnDVSA3AEJnm0HBARgs9k4ceKEtzaLxcLatWsZN24c8fHxzJgxI9f1rdvtZsyYMRcUEFMcYmJicLvdHD9+nOTkZCpUqIDb7WbzZjNPPw1ZWWXv5/7MTBgwANauBWVlXZj69evz7bff+rqMIme1WmmbR2LU77//TlJSEq1ataJy5cqAsa/w7K+2bt3Ktm3bqFy5MkFBQefcjsVioUePHgQGBvL7778zZ84c3nnnHWrVqsVtt93GbbfdRmRkZKE/Pw+rFebMgauvhj//LD3hASYThIXB77+XvIAAkdLq7rshNdXXVRQ+ux2WLoUZM4xgmcI0axb88osRnlEWZGbCTTfBkiVFE1Jzod55xwiGKavS02HUKCMcsLBfd5PJxLJly/jPf/7DsmXLcDqdhIaGEhgYyMCBA3nppZe8y0ZFRdGrVy8GDhxI/fr1KV++PCEhIQA88MADvPnmm7z//vtMmDDBe420cOFCjh8/zp133onZbGbDhg1s2bIFl8tFQkICFSpUwGaz+Tx8pGHDhvTq1Qur1YrL5WL+/PksX778vOvVr1+fcuXKAZCens6ff/5Z4G0roFdERERERERERERERERERERERERERERERERERKTs0P81KCIiIiIiInIeaWlpZJewzlxRUVFER0d778+dO5fk5GQAQkND6dSpE2A0K76Y4BWA3bt3X9T6IiIiIiLnEhkZSbdu3bj22ms5fPgw+/fvZ8+ePezZs4eUlJRcgQhut9s77WkMarfbCQ0NJS4ujmrVqlGpUiViYmJKbJCC5E+FChWIjo4ukSGYhc1qtdKiRYtcYSIllcViIS4ujszMTI4cOQKAw+HAYrFgNpvZs2cPa9asIS4ujgYNGgC5g1nOJTk5meeffx6Hw8Htt99O5cqV871uVlYW06ZNw263c/XVV+Pv7++d99prr3Ho0CGmTZtGQkICR48exWKxEBoaisViIb4EJwKEhIRw22238fzzzzNlyhSeeuopQkJCuP9+E1lZvq6uaLjdsHMnfPwxDB3q62pKJ4vFQvPmzVm+fDlOp9PX5RSZsLAwYmNjzzrv0KFDuFwuatSo4W1IDjnnDmvWrGHz5s1cccUV3jHOtb+pXr06I0aMoH///mzcuJElS5Ywf/58xo0bx2OPPUarVq146623aNKkSeE+yZP8/WHBArj+eli82GgAX9JFRBjBAPXq+boSkbJh3Tr4+mvK7PE/LQ3uvx9uuAH8/ApnzH//hdtuKx37zPxyOmH9enj7bSOIpyRwuWDixNITDHahjh41wsQ6dCjccb/88ktuvfVWIiMjGTNmDI0aNcLPzw+n0+m9TvGcnzRp0oQPP/zwrON0796dyZMnk5SUhMPh8IaJ/PbbbwDExcXx4osv8sYbb7B3717MZjMul4uuXbsyatSoIg9eCQ8PZ+TIkd7748eP9063aNGCbt26eWtYvnw5+/fvzxXkmZWVxeHDh88Yt02bNt7p1atXX1CIr4JXREREREREREREREREREREREREREREREREREREyg79X4MiIiIiIiIi55GSkoLVai1RzSoDAwNz3T81GObU6ZiYGAICAsjMzLzgbZ04ceKC1xURERERyS+r1UpsbCyxsbFcfvnlgBHocPjwYVJTU3E4HDgcDtxuNzabDavVSlBQEBUrVlTIShnVvn17vvnmmxIXhFnY3G639z1fGnhCCrZu3QqQ6/P3xx9/sHPnTm699VYSEhIA8t3Ed8mSJXz22We0atWKUaNG5Xvdo0ePcuedd7Jx40Z69erF9ddf7w1QOHr0KF9//TVRUVFERERwzz33sHv3bsLCwmjTpg233HIL4eHh+Q548YUbbriBBQsW8Prrr+N2u2natA+LF7fD5SqZ9RaGtDSYMEHBKxejbdu2rFq1qkR9l1WYbDYbXbp0yXP+jh07AKPJOIDL5cJkMmEymUhOTuann34iPT2dDh06ULlyZeDc+xvPPiI8PJxWrVrRqlUr+vXrx3PPPcd7773HsmXLSE1NzXO9whAQAN9/D4MGGf+mpRXKsEUmPR3uvRfGjIFrr4VSkC0mUqJNnAhl/JQYh8MIl7nhhsIZb/jwshkGkpYGjzwC3bpBScgP/PlnuBR+QkpLgxdfzB28smbNGn788UdWr16N0+mkffv2jBgxgoiIiHyNuX//fsaOHUv16tX5448/CA8PP+86nnM7i8WS6/Evv/wSp9PJVVdd5f0902KxkJycDMBbb73F8uXL6dq1KwMHDsTlcvHqq68yb948ANq1a5evmotCgwYNcp0vtWnTJlegCsDOnTuZPn16rseqVKniPY9zOBwsX778grafn9ddRERERERERERERERERERERERERERERERERERESgcFr4iIiIiIiIich8PhKPQxx40bd1HrHz16FJfLhflk18IrrriCX3/9laCgIJo2bZpr2YiICA4ePHjB23K5XBdVq4iIiIjIhfKEscilqV69esydO9fXZRS5GjVqEBoa6usy8q1fv3689dZbvPvuuzRr1ozrrruOyMhIfvzxRyZOnEhISAgDBgwA8Db8zYvnunb79u289dZbANx8881UqFAhz3VPvRZev349Dz/8MD/99BO9e/fm7bff9m7XarWyfft2jh8/TmBgIHfeeSdHjhyhTp06/P3333z22WdMnDiRKVOmcO211xb2y1RoLrvsMubNm8eDDz7Iq6++iskUh8vVAvD3dWlFavduWLUKSlEmUYkSHBxMz549mTt3Lna73dflFCqLxUKdOnWoXbt2nstUqlQJAH9/43Pidrux2+34+/vz008/MW/ePBo1akTHjh0xm83nDUjxzPN8R2Y2m1m7di2ffvopFSpU4NFHH6V9+/a5ximKQCerFT7/HKZOhZEjITPTCCooibKy4JdfYMUKqFQJvvgCmjTxdVUipdPx48Znv4xmaXmlphrBa4URvLJgAfz6a9kNq8nMhLvugh9+8HUlRhjJWbLHyhy32wiZOXDAOK798ssv3Hfffezdu5caNWpw/Phx5s6dy2uvvca8efNo2LDhececNm0a27dv5/vvvyc8PJzMzEzS0tKwWCx5hrd4ro/WrFnD+vXr2b9/P99++y0rV65kxIgR9O7d+2S9bgAiIyMBmDlzJg888ACvvfaad6ymTZsycuRIb/hlaXNqOMv69etJu4BUOovFQnxJSDASERERERERERERERERERERERERERERERERERGRQqHgFREREREREZHzKIrglYuVkZHBypUrvc2QWrduTevWrc+6rNV6cZf/zrLe0U1EREREREoki8VCmzZtWLx4cZkLDvCw2Wx06NDB12UUSFhYBKNGvc2jj87krruyefDBY9jtTrKzm+N2LyM4OIgRI/wJCICYGAt16hykXr0U+vWLp3Ztf86WQ/DFF1/w/fffc9NNN9G3b18Ab7jKqRwOh/cad+bMmfznP/9h27ZtPProo/znP/8hJCQEp9PpDTvYsmWLd73LLruMV199lQoVKgDw4osv8uijj/LCCy/QuHFj7+MlUWhoKFOnTuXuu0fSrl1tXK6yHboCRkPxiRPhk098XUnp1bBhQxITE9mxY0eZCtX18/OjZ8+e51yma9euvPjii0yZMoX27dsTHh6OxWIhOTmZZ555hqNHj/L000+TkJAAkO+AFM9+6bvvvuOBBx7gxIkTTJw4kaFDhwJGMIunIXpKSgqLFi1ix44dHDhwgGbNmtGvX7+L/p7OZIIRI6BLFxg0CNasgQvoM15sUlNh61Zo2xYeegjGjQM/P19XJVK6fPghnCPHrkz55x/46y+47LKLG+eFF0r2vvFiOZ2waBHs2QNVqviujt27YfFi322/uJlM8PbbcOed+7nhhhtwu928+eabtG/fnuDgYCZPnsyECRO45ZZbmDt3LnFxcWcdxxMk+csvvxAQEECjRo3Yv38/kydPZsOGDVitVqpWrcqQIUNo2rTpWdedNm0ab7zxhjdArn79+tSqVYtDhw5Ro0YNb/BKvXr1ACPss3///oBxbWQ2m4mKiuL6669nxowZZGVleQPrziUxMZHExMRzLjN+/PgzHktJSTnr4wDTp08/73bP5osvvrig9U6lsF8REREREREREREREREREREREREREREREREREZGy5cxuNSIiIiIiIiKSS1E0p5w6deoZt4L68ccfWbhwIZmZmd7HXC4X69evz7XcqfMvhKdBk4iIiIiISHFr3749ISEhvi6jSFitVho1akTlypV9Xcp57dgBjz4KTZtCcDDceWcLkpKex26/g9TUOmRlxeB2VwQiSUsL4OBBEzt3wrJl8OGH5fnPf2Jo3NhGaCi0bg3PPQeHDxshBjt27OCTk+kad9xxBzExMcCZQQie0JVjx47x6KOPMmTIENLS0vjyyy957rnnCAkJyRV6ALBv3z7ACCv9z3/+Q4UKFcjKygLg3nvvpV+/fvz666/8/PPPQMm//t2yJQF//0Bfl1EsXC6YPRuOHfN1JaWXyWSid+/eFx30UZJYrVb69OlDQEDAOZe76qqrGDVqFPPnz+euu+7i7bff5pVXXqFLly5s2LCBrl27cvfdd593nLNZu3Ytt912G4cOHWLs2LGMGDHCu9/xBLPMmjWLHj160K9fPx577DE+/vhjhg0bRoUKFXjkkUfYtWtXwZ/8aSpXNpru/+9/xn7Zai25+y+3GzIy4LXXjDCFtWt9XZFI6eF2w0svle0QkVPZ7fDqqxc3xp498McfhVNPSeZ2w5tv+raGt982ztkuFZmZMGkSvPLKqyQlJTFu3DhuvvlmqlevToUKFRg3bhzXXXcda9euZf78+XmOYzabOXbsGBkZGdSpU4e33nqLFi1a8NJLL7Ft2zbWrl3Lq6++yvXXX+8NF/H8Tum5Rrr33ntZsmQJ+/fvZ+vWrdxyyy1MmDCBrl278ttvv2Gz2QBo3LgxAAEBAYSFhQHG+ZRnnLp16wJw+PDhInjFSj673e69/hQREREREREREREREREREREREREREREREREREZHSr+x02BAREREREREpIkXRoHLPnj0XPYbb7WbRokX8/vvvREdHYzabSUpKIiYmhkaNGgGQnZ1NUlLSRW3n1Ka1IiIiIiIixclisTBgwACmTp2Kw+HwdTmFyt/fny5duvi6jDw5nfDjj/Dii7B8udFUOTv71CXye61oAcLxZIIuXw6JifDMM9C1K7hcM1m/fgN33nkHLVu2POsIbrcbq9XKihUrGDduHD/99BPXXnstkydPJj4+/mS9Tu/1q6eRcPbJghs2bEhcXBxgvO52u53g4GBvk90TJ06c8xm43XBaDoxPTJgAqam+rqL4mM3w/vvw8MO+rqT0CgkJoWfPnsydOxe73e7rci6KxWKhbt261K5dO1/LP/zww1gsFt555x1mzpzp/eyPHTuWO++8EzCamHvCUs7Fs9yKFSt49NFHOXToEA899BDjxo3LNd/tdrNw4UIGDRpEeHg4kydPplevXuzdu5dNmzYxf/583n77bdxuN+PGjSM0NPTCXxCM/dKIEXDttS7GjTPz2WduLBZTiQ1oSE+HbdugbVsYOxaefLJk7FtFSrLffoOL/Hq/VHE44JNPjPCVC91FvvnmpREGkpVlBJ88/TT4+fmmhu+/P/36oOzLzoZ164wTcs/vcJ5zLJvNRp8+fZg9ezbffPMN3bt3p2LFimcdJyUlhcDAQFavXs327du55ppreO+994iMjOTIkSNMnjyZcePG8corr9C0aVNq166N2+0+IzDFY8yYMTRr1ozOnTszYcIEOnToAEC9evWoV68eBw8e5ODBgyQkJOB0Or3nPxkZGd56atSoUerPFwsqKCjogoL4REREREREREREREREREREREREREREREREREREpGQ6fwcJERERERERkUuczWbzdQnn5HK5OHz4MAcPHiQ7O9vbUAlg06ZNuC6yy1h+GlCKiIiIiIgUlUqVKtG6desSf21WEFarlf79++Pnqy7J53DsGDz/PMTGwo03wqJFkJlZuE2VMzON25w5br755l5gK/HxzwOBZ13eZDIxZ84chg8fzo8//siQIUP47LPPvKErkDs01HMdW61aNfz8/DCbzd7X+tSGxQcPHgQgOjrau52zWb0a6tWDHj3ggQfgf/+Db7+Ff/7BGyhT1JKTje1dStLT4fPPfV1F6dewYUPq1KlTJMHCxcVkMnlDZPIrJiaGCRMmkJyczA8//MCHH37I3r17ef7554mPj/c2HV+xYgUHDhw451hms5njx49z7733eoNVHn/8cQICAnC73bjdbgCWLVvG6NGjKV++PB9++CG33347FSpUoFmzZtx00028+uqrPP/888TFxRVq0HHVqmYeemgdrVv3pkuX7SU6zMTthowMI9Rr+HAj5EtE8vbNN8bx8FJis8GSJRe2bna2EUZyqYSBZGXZefLJP/n777+LfdsuF2zceGHr3nqrcTzw3PKrRw8j7OXff43gmX37YMYMuOyysy//4IPwxRewfXvu7d1664XVDWAyuTlwIJbY2FjvuZXVavVON2zYkHr16rFhwwZ27twJ4D1POFVgYCAVK1YkOzubChUq8L///Y/IyEjsdjvR0dGMGjWKzp07s379ehYsWHDWWk4ft3379gCsWbPG+1hMTAzDhg0jKSmJ999/HzCumzzXPS+88AIAV1xxRZ7XQmVZpUqVfF2CiIiIiIiIiIiIiIiIiIiIiIiIiIiIiIiIiIiIFKLS21lDREREREREpJgEBARcdHjJhQoPD2fkyJHe++PHj/dON2zYkPr167NlyxaOHz9OSEgIzZo1o1q1agBkZ2ezaNGii67B39//oscQERERERG5GFdddRV//fUXx44d83UpF81qtZKQkJArNKSkmDMHhg41GhlnZBT99txuExAM1OCZZ+CNN4zmyG3b5l7ObrfzzjvveJtKHz58mDvuuINq1aoRFxdHxYoVqVChArVq1aJq1are9bp164bNZuP777/n5ZdfBowAB6vVSlZWFqtWrQLgsry6NZ/UuDHMmgXbthmNm7dsgR9+MO7v3g3ly0ONGlCzpnFr0ADq14cqVSA4uHBeqzVrIDAQ7PbCGa+0+Osvo0H2JdgHutCYTCb69OnDjBkz2LNnDw6Hw9clFYjJZCIoKIjhw4cTEBBwQWNcc8013mlP+JLFYiEpKYnWrVsTHx/PP//8c8Z3YE6nE4vFwpYtW5gwYQKrV6+mc+fOTJ48mdDQUG99nhCVTz/9lLVr1zJ69GiOHDnC7NmzcbvdNGjQgNq1axMREcF99913zlpPDYcqiF27drFw4XEsltgCNbH3lfR0Y39/7Jixfy3FuUAiReq334yAi0tJWpqTiRMXs3v3Jvz9/QkMDCQwMJCAgADCwsKwWCxUq1bNG5x3qq++urRer8xMGxMmwFdf9ebee+/l9ttvJygoqFi2vXmzse/OyiqWzfHcc/DYY7kfi42FQYOgb1/jNm9e7vlPPQUREYVbR1oaJCXVxWzOHdroma5YsSI1atTg119/Ze/evbRq1eqs44SFhVG5cmUAQkJCqFKlCi6Xyxs2arPZuOaaa5g/fz5btmzJtQ3P75Wnny/s3LkTPz8/wsLCyMrKwt/fH5PJxIMPPsj333/PzJkzcTgcXHnllVgsFr766it+//13OnTowKBBg3jvvfcK8ZUq+Ww2G/Xr1/d1GSIiIiIiIiIiIiIiIiIiIiIiIiIiIiIiIiIiIlKI1LpARERERERE5DwiIyN9FrxyLhaLhQYNGtCgQYMz5mVnZzNr1iyOHj160dupVKnSRY8hIiIiIiJyMSwWCwMGDOCDDz7AXoqTJ0wmE4GBgXTp0sXXpeRy9CjcdhvMn280w/eF9HTjds01MHw4vPSSETQCRljNhAkT6Nu3Lxs2bGDNmjX8/fffzJkzh+zsbACCg4N5+OGHGTdunHfMcuXKMXLkSP7v//6PkSNHMnz4cOLi4nC73YwdO5Zdu3bRsWNH6tate87abDZo2NC4nc7phORkyMwEf38IDTVCQrKywGwurFcHVq40tlFQt94K06bl3M9PnkOjRsbfoEULaNoUPP27d+6E6tXPvk7VqvDII8bfr0oV47U4dgw2bICPPoIPPih47Z56t283Am3kwlksFgYNGsS0adM4dOhQqQlfMZlM+Pv7M3z4cMLCwgptTI/NmzcDRpN0f39/b9CKh2f6scce46uvvqJLly48//zzhIaG4nK5MJvN3qCUrVu38ttvvwEwY8YMJk2aBBjf0bVp04bHH3+c7t2756s+z9gFER19HTZbF+x2vwKt50vp6fDTT3DTTfD554W7zxQpC9xuI4DsQhT0+H/llbBw4fnHnTYNhg3L/dh118H990Pz5sY5w5498M03RlBGUlIBCwecTgvz52exbNnDZGdn43Q6cTqduE9JlXruued49NFHc6137Ngxxo1L4sSJS+ukwWJpRHZ2GA899BApKSk8+eSTxbLd1auLLxivdevcoSv//S8sWwZdu8Lo0RAQYJxv1q5tnH96rF9vBMSsWmWEsFSsePG1uN0mUlObYDankn7ywunUc4uwsDAqVqxIRkYGycnJZ8z3CAwMpHHjxphMJu/1refY73K58PPzw2KxYLFYsFqt3nMUu93uDWfxcLlcJCUlMWrUKLKzs7n77rvx8/M7Wa8bPz8/pk+fzksvvcSsWbP45ptvcDqdlCtXjhEjRvDcc89Rrlw5mjdvzvLly3E6nRf/QpUSDc92gSciIiIiIiIiIiIiIiIiIiIiIiIiIiIiIiIiIiKlloJXRERERERERM7DZDIRHR3NoUOHfF1KLgcPHuSvv/4iNjaW4OBgTCYTx48fZ9u2bSxZsoSUlJSL3obVaiU+Pv7iixUREREREblIlSpVom/fvnz55ZelJjTgdP7+/gwbNszbCLckmDMHhg6FjAwjLMTXMjJg6lT4+mv44gto29a4Lm/UqBGNGjU6Y/mjR4+ydetWtm3bRlxcHIA3CMFsNjNq1CiSk5N5++23+eGHHyhfvjw7duzg6NGjNGzYkKlTp561GXJ+WSwQFXXm44X9J160CE5mzBS5q6+GkSPzv3zVqrBmzZmvQ/ny0LGjcbv8crj33oLXYrEYjb0VvHLxrFYrt956K5988gn79u0r8SFWZrOZwMBAhg8fTmRkZJFso3Xr1rhcrjOCiz3BJ8eOHeOtt97iq6++olatWrz11ltUP5k+5GmO7tnf/P777+zZsweAtm3bcvfdd9O8eXN++uknnnjiCXr37s2bb77J7bfffkYdpwa+fPTRR6xYsYIJEyYQ5Ek9Oo9166BLF0pV6IpHejp8/z3cdRe8807xNfEXKQ22by95n4nTDx1PPQWnZN4BRvjF6NHQty906AB79xZ8O2FhV/H9999jt9vJzs7GYrGwdu1aJk2aRHp6OldddRWQs//8999/GTRoEJs3f3xBz6s0Cw62MmrUx4wa1ZBXX32VMWPGEBAQUOTbXboUUlOLfDMA9OqVM71oETz7rDH9889G8E+dOsZ56K23wmuv5SzboUPO9NixhVdPeno8bncqBw4cOGOev78/AQEB+bpe7datGxUrVuSff/5h586d3t/iPOcYy5Ytw+l00qJFC+95wpIlS1iyZAlWq5WQkBCys7PZunUrs2bNIiUlhSFDhjB48GDv9Y3n36pVqzJp0iRuv/12kpKSiImJoUaNGrkCWlq2bMmKFSsu+vUpDcxmM40bNz4jxEZERERERERERERERERERERERERERERERERERERKNwWviIiIiIiIiORD1apVLyp4JTExkcTExHMuM378+DMeS0lJOevjAIcOHWLWrFkXXFN+WCwWKlWqVKTbEBERERERya969erRs2dPvv3221IXvuIJXSlXrpyvSwHA4TACV2bPNhrflyQZGbBvH1xzDTz8MIwfn3fj8aioKKKiomjVqpX3sVODVMqVK8czzzxDu3bt+Pnnn9m2bRvt2rWjZ8+e9O/fn4iICG9wQkm2Zk3xbSs5GebNg1WrIDoa7r773MvffntO6EpKihHasm8f3HcfXH+98fgdd8CYMZCWVrBaUlNh2TK44YaCPgs5G5vNxpAhQ5g1axbbtm0rseErVquV4OBghg8fTlhYWJFvL+rkG9jT1NyzPxgzZgzvv/8+jRs35umnn6Z69eq5QlIgpzn65s2bOX78OFdeeSWTJk2iUqVKuN1uBgwYQEBAAH379mXWrFncfPPN+Pn5edfzbDcjI4NRo0bxzjvvMHLkSKZPn87NN99MSEjIOWs/ftzYV544UagvSbFKT4cZM6BZMyOARUQMq1eDtZj+y74//4T27c98vEIFmDULPLusL77Imde+fU7oitMJTzwB//xjBFy0aQPVq8N770HXrgWvJzPTRt267YiOznksMTGR3bt3c88993DZZZcBRlgEwNNPP83PP6/BbI7C5Sr49m69FaZNy7lfkNPCxo1h1Ci48kqIiTHOdfbuNYJJHn8cTs32iooyzoeuuw7i443XbeNG+OgjeOst4/y8oNLT4fjxOlSpUoWkpCS2bdvmfX2K0uLFRb4Jr1Mvn04/lzw1/KVjx9zBK0XFYjFht9dgw4YNZGZmeoNuPNcUqSeLKl++fJ5jOJ1OypUrx9ChQ3nhhRd44IEHePnll4mLi+Pw4cPMmzePmTNn0qhRIy6//HLvellZWcycOZNt27bhcrlIS0sjICCAli1bcsMNNzB8+PBzBu8kJCSc9XGTyUR4eDhVqlRhx44dF/KylCpms5nWrVv7ugwREREREREREREREREREREREREREREREREREREpZApeEREREREREcmHypUrk5iYSHZ2tq9LKVZ2u52YmBhflyEiIiIiIuLVuHFjXC4X33//fakJX/H392fo0KFUqFDB16UAkJkJvXvD77+XvNCVU2VkwMSJ8O+/8OabOU2/CyoiIoKBAwcycODAs84v6aErycmQlFR825s+3biB0Yj8fMErERE50z/9lNO4PCkpJ3jFaoVTsiryze023qdSeCwWCzfccAN//vknP/zwA06nE9eFdKkvIlarlcaNG9O5c2f8/Px8UoPJZMLpdFK+fHkqVKjA5MmTveFO5rPsiBwOB5mZmbhcLrp16+YNMfbsW6677jrq1avHTz/9xD///EPTpk1xOBxYTyYqLFiwgCeffJJ169bxxhtvMGLECOLj44mPj6dr167n3Efdd1/pDl3xSE83gra6dYNq1XxdjUjJsHx58X2+jx8/e5DG+PE5519r18LPP+fMGzkyZ3rqVHjhBWN69WrYtctYr0sXaNAA/v67YPUEBrpZtQo6dzaCVTIzM70h9P379yc0NBSn04nVamXnzp0sWrSI0NArcbtNuYI4itq998L//pf7HMffHyIjISEBJk3KCV6pXt04p4mLyz3G5Zcbt+uug+7doaCZaA4H/Pyzg+TkZADiTt9AETl0qFg2AxiBPh4dO8JVVxnBfF27GsE3HvHxxVOPn5+J4OB6zJs3j5EjRxIXF4fD4cDlcuHn58fBgwcBvIGbbrebrKws9u/fT2RkJBEREd5j++OPP05SUhJTpkxh2bJl1KtXj8zMTFavXk3z5s15/fXXiY+P94a6dOjQgQ8//JD9+/cTHBxMlSpVqFKlSq5zhYsJlWzXrh379u0r87+FxsTEeIP3REREREREREREREREREREREREREREREREREREpOy4wNY0IiIiIiIiIpeW2NhYX5fgEyEhIT5rcikiIiIiIpKXpk2b0rdvX2/T+pLKbDYTFBTE7bffXmJCLTMyoFMn+O23kh264pGWBh99BEOGQAnKhihybrfbO719OwQG+rCY85g/P2f62mth6FC45hp48smcx7/5xmjqfiF27ryY6uRsTCYTzZo1495776Vy5crYbDZfl4TVaiUkJIQhQ4bQs2dPn38fZbFYeO655zh48CCtW7f2NjA/vZG5y+XCarVy+PBhAOrXrw+A0+n0fo73799PWloa/v7+lC9fHsB7/Bo3bhy9evXCarXy5Zdfcs899zBr1iwOHTrExx9/jMlkyrU/ONX8+fDll0aYVlmQmQk33WQELsmlISMjg7S0NF+XUWL9/bdvPw8BAbnD1155Jff8jh1zpv/4I2d6717YvTvn/tVXF3zb2dkmdu0y9rdms5nPP/+ctWvX0r17d+rVq5dr2eXLl7Njxw7i4/uTlVV8/ynkNdfA668boStZWUbISt++xrnQsGHw3nvGeazH5Mk5oSt//gm9esGAAbBlS854//nPhdWycqWdlJQUrrvuOiJOTcQrQllZxbIZAD74IOc9FRgIv/5qXNPMnp079CYgoHjqsVisXHZZc/7++29mz54NGMd1Pz8/Fi9ezMqVK2nXrh01atQAjHOH6dOnU6tWLV599VXAOH9wu90EBwfz2muv8e2339KxY0fS09OJiIhg/PjxTJ8+nTZt2njHMJ5jAA0bNqRz5860a9eOqlWrnnFucjGhkjVq1PD5OVhR8/Pzo23btr4uQ0RERERERERERERERERERERERERERERERERERIpAye5EJCIiIiIiIlJCREVF5dnksCyrWrWqr0sQERERERE5q/r163PzzTczc+ZMMjMzcTgcvi4pF5vNRkxMDP379ycsLMzX5QBgt8N11xnNnjMyfF1N/qWlwZw5RvPvt9+Gi+glXKKlpaVx4sQJYmJivGELJpOJzMyS/ZznzoWRI+G//4WoKKM5tkdWFrz8Mjz77IWPn5190SWWeUePHmXSpEmsXbsWs9lMQkIC1113Hc2bNz/neuHh4QwdOpQ///yTH374AYfD4ZPvv6xWK40bN6Zz586lrtm32Ww0+W/cuDGffvqp9/WzWCxkZWXh7+/PkiVLOHbsGM2aNfPOX7FiBU899RQ//PAD99xzDxMnTvQ+9xkzZgAwePDgPLebkgKDB5eOAK38cjph3TpjP39q2IP4juc4dDZ2u50TJ054g1Oio6MJPEtK2ObNm3nooYc4cOAAx44d48SJE6Snp5OVlYXb7eb+++/n1Vdf9X6WJIevP9+33gons6LYswc++yxnXkQEREbm3D94MPe6Bw9CfLwxXbNmwbftdOY+V501axaZmZkMHTrUG2boeW9u3bqVtLQ00tNbYLcX3wnTc8+B5217550wfXru+dOm5UwHBRnBKh6jRsHChca0zQaffGJM33efcc7kdBaslvR0K/XqteX5558/77Jut3EMOXHCCDU8283tPv/jxXktcfw4dOgAb70FXbvmvO779xsBRZ7X9tix4qupc+fr2bPnA8aMGcOOHTu44oor2LNnD5MnT+bo0aPccsstxMXFkZ2djZ+fH0FBQQDsPpkgYzabc4WpdO/ene7duxffE8iDyWSiR48efPXVV9jtdl+XU+hMJhORkZFnBDiJiIiIiIiIiIiIiIiIiIiIiIiIiIiIiIiIiIhI2aDgFREREREREZF8MJlMNGnShNWrV+NyuXxdTrGw2Wy0bNnS12WIiIiIiIjkqWrVqtx///3Mnz+fxMTEEhG+YjabsVgsdO7cmebNm+fZsLy4uVwwcCAsXVq6Qlc80tPh44+NJt/56Cld4mVkZLB27Vp++uknFi1axF9//YXNZiMiIoLu3bvTp08fWrduDUBmpo+LzYe9e2HfPiN45VT+/nDDDfDDD/DHHxc2toJXzm3FihX069ePgwcPUrduXaxWKz/++CNfffUVTz/9NL179z7vGJs3b+add97h6quvpkqVKoARHFKULBYLJpOJuLg4rr766lIf/tu9e3eefPJJxo0bR0xMDM2bN8ff35/k5GT+97//kZKSQvfu3alcuTKJiYkMGzYMgEWLFnHFFVd4A1k2b97Mzz//TGRkpLcB+9mOI/fdB6mpxff8iktaGjzyCHTrlhPaIEVv165d7Nixgz179pCdnU1kZCRt27alYsWKuZZLTU3lu+++4/PPP2fNmjXs3r0bq9VKxYoVGThwICNGjDijmX1KSgrz5s2jYsWKXHnllYSHhxMaGkpoaCgBAQG0adOmOJ9qqeLr87WHHsqZfv11OPU0Ozg497KnH6tPvR8SUvBtO53G+Y/ZbOb3339n9erVxMfH07Zt2zOWPXYybePYsYpnzCsqcXHQooUxnZEBFSoYwVG1akFysnHe89//GudGAGFhcOph9WReEZB7Xx4dDQkJRkhiQZjNWdx99/+8x/BzcTqNAJPJk40Ak9NvJlP+Hs/KKliNF2vXLujRA8qVM8J8kpNhxw54552cZRITi6cWtxsaN27KtGnTGDt2LO+88w5vvPEGdrudWrVqMW3aNG6++WZcLpc3VG3AgAH06NGDyJOJRSU5bKpevXrUqFGDrVu34ixoClAJZ7FYGDBgQIm5RhcREREREREREREREREREREREREREREREREREZHCpeAVERERERERkXxq1aoVf/755yUTvBISEkLlypV9XYaIiIiIiMg5+fn50bNnTxo1asSsWbPIzMz0WQCLzWYjJiaGfv36ER4e7pMa8jJ5Mvz4oxFgUlqlpxuNv6++Gq691tfVnF9GRgbbtm0jJiaG6OjoXPO+/fZbxo4di91uJz4+nuuuuw6bzUZiYiIvvfQSM2bM4I8//iA+Pp4SkCd0TgMHwqefGtObN0P//rB1q/HvtGlQuzbMmwd168L+/QUfv4z1ey5UO3bs4LbbbiMpKYmXX36ZAQMG4HA4WLBgAQ888ABjx46lSZMmxJ8jwcJkMlGpUiWaNWtGcnIy+/btIyIigvj4ePz8/LBYLIXaHNxqNf4zldq1a9O8eXOqVKnibUpemjVs2JA333yTUaNGMXToUK666ircbjfLly9n7dq1JCQkcNddd2EymVi7di2HDx/m+PHjfPHFF1SsWJE6deoAMHfuXBwOB4MGDQLA6XSeEYKzbBl89VXpCGW6EJmZcOedxjFLzi0lJYVdu3Zx4MAB7HY7sbGxNGvWLN/rO51Ovv76a5566in27t2L0+n0Bga1adOGhx9+mJ49e3r3AR999BGjR48mNDSUHj160KBBA9LS0pg3bx6vvPIK8+bN47vvvqNatWrebYSFhREZGcm1117Lyy+/TLly5TCZTN59geTNl8f/6683jtsAx4/DlCm5558aHAJG0Fpe9y8kJMrlguxsF2Bm6tSpHD58mIkTJ1K+fPkzlrXb7Sf/Lb73VOPGOdOBgfDii7nvDxtmBEi1bm0Ehhw+DEeOGMEqAKNHwz33gM0G99+fe+z4+IIHrwQGBtKgQXPcbvd5AyWsVvjPf4zbxYiKgqSkixvjQhw7BqtWGdM1a8JNN+XM+/LL4qnBZDL+zldddRWLFi3ip59+wul0Eh8fT+3atQkODsbtduc6fwoICCAgIKB4CiwE119/Pa+//nqZCl6x2Wx07NjRG34jIiIiIiIiIiIiIiIiIiIiIiIiIiIiIiIiIiIiZY/+L3YRERERERGRfIqKiiImJoa9e/f6upQiZ7PZaNu27XmbdImIiIiIiJQU1apV4/7772f+/PmsXbsWk8lUbAEsfn5+mEwmrrnmGpo3b17irqV27oQxY0p36IpHejoMGgTbtkFYmK+rydv06dMZNmwYAB9//LE3RMHTENtut9O9e3c6d+5M06ZNKV++vLcZ84MPPsikSZOYPXs2I0eOxN+/ZL2fTnfPPTnTb70F69cb0x99BA89BE2bQkgI9Ox5ZuP2/DCbjeCW8PDct5AQo/H1pezXX39lw4YN3HzzzTz44IPex4cNG8a+fft48sknmTJlCs899xwulyvPAJUrrriC5s2b43A4yM7OJisrC7fbzdq1a1mwYAEhISH4+fnh7+9PVlZWgWq02Wze/XFWVharV69m1apVJCUlkZ2dTc2aNbnlllsYPXo0QUFBF/V6+NqIESOIi4vjpZde4uOPP8ZsNuPv78/999/P3XffTVRUFA6Hg5YtW3L33XezfPly3n33Xd58803q16/P7bffzkcffQTAmDFjAGOfcboXX4SMjGJ9asXK6YTffoPdu6FqVV9XU3Lt2LGDRx55hHnz5pGdnY3JZKJKlSrceuutjBkzJl8N/j/88ENGjBhB9erVeeKJJ0hISMBut7Ns2TKeffZZ/vrrL9auXUuVKlUAqFSpEu+//z7XX389wcHB3nHGjRtH7969+eabb5g5cyYjR470Bqv4+flhtVpxuVxERkYqcOUs3G7j/CYlBZKTjX9TUs4MNylOo0fnTL/7rhG+cqrkZCN0w5NfEBOTe36lSjnT27YVfPtWKwQFmfn333/5+eefMZlM9OnTB5vN5l3Gc74dGBgIgMNReCFh5xMRkfv+vn05r9krr0BcnPGavPCCEQzicsH//R+8+qqxzI03GrezuZBsDovFRmqqE5PJcv6FC0lRZKaNGwdPPWVMT5tmBNh4fPIJ7NkDK1ca78eEBBg7FjynDgsWwPz5uce79tqc+aeeYjRrZryHAf74A44eLXitJ992BAQEcN11150xv6RdDxZUUFAQvXr1Yvbs2d5wo9LMZDIRFRVF69atfV2KiIiIiIiIiIiIiIiIiIiIiIiIiIiIiIiIiIiIFCH93+wiIiIiIiIiBdCuXTtmz55Ndna2r0spcgkJCb4uQUREREREpED8/Pzo2bMnV199NX/++SdLly7FbrcXyTWcyWTCYrEQFRVF+/btqV+/PhZL8TU7zi+XCwYOhAJmJZRoqalw//0wfXrxbtfpdLJ//34sFguxsbF5LmOxWHjjjTcIDAwkIyODAwcOeB/3NGEeNGiQN4zFwxOM0bJlSwD279+PyWQiIMANlNzmzeXL50yfHoZz6v3w8Asb3+WC117LaUTvuWVlQWio0fz89FCWs93OtlxwcOkNb8nMzGT+/Pn4+fnRpUsXAOx2OyaTCavVyhVXXAHAhg0bgHM3ADebzYSEhJzx+MGDB5k0aRLNmzfn448/xuVysXfvXrZs2cLBgwcxmUyYTCZvI3y3243T6fTeWrduTVxcHHFxcWzatInevXvTqlUrhg0bRuXKlTlw4ADffPMN48aNY/HixcyaNeusdZQmXbt2pWvXriQnJ7Np0yYaNGhAcHCwN/TGarVSv359nn76aQ4fPsyKFStYsGABixYtYtSoUZhMJkJDQ1m3bh2VK1c+I6Ti8GEjiOgseSxlissFb74JEyb4upKS6dixY3Tv3p1NmzZxzz330KlTJ44ePcrbb7/NU089hb+//8ngLv+zru853kw5mYY1c+ZMmjVr5p3fvXt3tm/fzieffMKmTZu8wSs9evTIFXwB4HA4sFqt9O3bl19++YWVK1eSkpJCVFQUAP7+/oSGhnL48GG++eYb0tPTsdvtJCQkUK9evVwBLqVVdnbuwJSCTqekGEEjpx6nIiJygiGK2+WXQ4cOxrTdbhyDz+bXX6FfP2P6iityzsvi43OHJv3yS8FrsFjcBASYePPNN9m3bx933303FStWzLWM57hWs2ZNLBYLxZS3CEBmZu77zzwDn39uTEdEwNtvG9Pdu+cs89prxuv53//CqU/lq6+gSxfjnATg2LELq8npLN7rkOhoOHiw+LZXqZIRYnM2q1adfd6UKcb78XQPPGDcAK66ChYtKlgtDkfu89+yqn79+iQmJrJ161acTqevy7koFouF/v37l/pAHBERERERERERERERERERERERERERERERERERETk3Ba+IiIiIiIiIFECdOnVKZCPdwmQ2m0lISMDPz8/XpYiIiIiIiFyQoKAg2rVrR9u2bdm2bRuLFy9mz549WK1WsrOzcV9gx3qLxYLVasXpdNKwYUPatGlDhQoVCrn6wjV5MmzYAKW8V24umZkwaxYMGQLXXlu021q8eDHTpk3j559/JiUlheDgYFq3bs3LL79MtWrVcLvd3ga+LpcLi8XChx9+yIEDBxg8eDBz5sxhw4YNZGdnExgYmGtsl8vlDa4Ao4F4SkoKP/74IwDNmzcHjPCSwv77jRsHTz1lTE+bBsOG5cyrUgU8/fdP6cNPUBD06mVMHzkCixcb04mJUK+eMf3QQ0YwxPbtRjP2mjVz1l+58sJqrVABTr4kudjtcPx43k3sU1KMWrZsyf3YqctlZxuv7/kCWs4V5BIU5JvwlhMnTvDXX39Ro0YN6tatC5ArpMPf35+YmBiOHj3K3r17qVy5cr7G9byn09LS+OSTTwAjbKFu3bpkZ2d7Q6buv/9+rrjiCqZNm0Z0dDRutxur1UpaWhqDBw8mMTGR3r175wpz+PXXX2ncuHGu7d1///0MHz6c7777jjfeeINHH3001+eqtIqIiKBVq1ZnnecJvahQoQI9e/akR48eHDt2jBtvvJEFCxZ4Q8QGDhzI9OnTcwVdvPtu6Q0LKojsbCO44JlnQF9Rnun//u//2LRpE+PGjWPcuHHexzt27EiPHj14/PHH6datGwkJCWf9PJ163AHOCFM5dZ5nv+J2u8+5XHp6OqmpqZQvX56goCDvfIvFQmBgID///DO//PILLpfLO69mzZq8+uqr9OzZ84Jeh8LgdOYcSy40PMXhOPsx5NTpatUgISHvZc72Pr/hBpg5s3Cf77mO/x6jR+dMf/EF7N179rFefz0neGXoUNi2Df7+G/7zn5xlfvrJeKygrFYTYWFu3nzTSDMZMWIEAQEBZ132iiuuIDg4mBMnMoGzL1PYdu3KfX/HjrNPh4QY+2zPpcebb8Jbb0GdOkbQyvbtxjJ79uSsk5hY8HrcbhfHjx9h166MMz6DRaVtW+Mao7h8/jmYzcZrFxkJaWnw11/w6afGsdFuL75aHA6oXbv4tudLvXr14p133uHEiRO59t+lidVqpWfPnt5AMBERERERERERERERERERERERERERERERERERESm7FLwiIiIiIiIiUgBms5kOHTrwyy+/YC/OTk7FyGw207ZtW1+XISIiIiIictFMJhO1atWiVq1anDhxgn379rFv3z527drFoUOHvEEZLpcLt9vtDWQxm83eQAy73U5gYCCVKlWiWrVqxMbGUrly5VIRVrlzJ4wZA+npvq6k8KWnw6BBRpPvsLCi2cbXX3/N6NGjyczMpH379sTHx5Oamoq/vz/Z2dkAuZrZm81msrOzef/992nTpg133HEHc+bMYceOHaSnp58RvGI2m3G5XGzcuJHff/+d3bt3891335GYmMhzzz3HwIEDcbvd1K5tIiuraJ7j2Vx9tdGM/XQVKsDXXxvTCxdCx47G9FNPGQE4kZFQrpwRlnC6WbOMdS5EkyZnf9xmg6go43ah7PYzw1pOb6h/8CBs2pT3cnb7meEtBQ1yuZDwlrS0NI4cOULt2rWJjIw8Y77VaiUkJITMzExSU1MB8hVo4tkvLl++nOnTp9OkSRN69+4N5Lzf//33X9xuN1WqVCE+Pj7X2IGBgTRp0oSffvqJFStW0KJFCxwOBxUrVqRixYo4nU5MJhNmsxm73U758uUZMGAA3333HVu3bi3Yi1BKmc1mwHjNnE4nVquVyMhI7/OfMWMG69ato1mzZrmCLpxOeO01yMjwRdXFz+WCL7+Em27ydSUlz7JlywC4/vrrAbDb7bhcLmrWrEn37t157bXXWLRoEQkJCWf9zHs+561bt2bZsmW888473HPPPQQEBJCens4ff/zBr7/+yi233EKTkzvhvPYdnpByT2hYu3btCAwM9AYMWa1WunfvTq9evejatSuRkZGkpqYyZcoUPv30U/r06cMnn3zCgAEDChy65HYb4QsXGpiSkmKsHxKSd2BKRIRx/KtdO+9liiqAq21b+OYbivUcoGpV6N8/5/7LL+e97G+/wbPPwhNPgMUCzz2Xe/6uXXDbbRdWh8kESUm/snPnTtq3b09CQkKey9arV4/mzZvzyy8ZQMSFbbCA1q2DY8eM8x6Ak4fCM6b37s0JXfFwu43zCo8XX8yZXroUDhwoeD3p6Wk899yTTJq0gmeeeYYePXoUfJACatsWPvkETp5iFMj06cbtdOPHG7ezefvts59jnkv16gWvLT/q1jVCYC4FgYGBDB8+nClTppCenn7BAaa+YrPZuPrqq88I/hMREREREREREREREREREREREREREREREREREZGyScErIiIiIiIiIgXUsmVLEhMTOXToUKlrMnQ+NpuNK6+88qwNO0VEREREREqz0NBQ6tWrR7169QCj4f3x48c5ePAgGRkZOBwO7Ha7t0m41WolNDSUSpUqnRGYUVo8/HDxNusubqmpRkPwp5/O/zrna+rumb98+XLuuusu4uLimDx5MrVr16acp7v2Odb79ddfWbVqFZ988gnx8fHExcWxc+dOkpOTiTpLQojT6WT27Nk88cQTmEwmIiMjqVu3Llu3bmXOnDn06tULqxVq1YJ//sn/8yxOGzca4SgPPwydOhkNx/39jYb269cbTbnff//CxvbzgyuvLMxqc7PZIDrauF2o7Oy8Q1k8twMHjL9fXvMdjjPDWO65BwYMyHu7GRkZZGVlERISgr+/P2AEI3i+q3I4HDidTiwWS4GCDDwhCt9//z0pKSn06dPHG7zgCQzx/JuWlkZycjIRERHeIIe0tDSOHTsGQHJysreu08c/dfrEiROAsZ++lHgCaACmT5/Orl276N69O507d6Zz585nfO84b17Z3qefLjUVJkxQ8Mrp9uzZw5EjR0hISCAoKAgwgpY875fLL78cf39/li5dyqBBg8567PF89saOHUtWVhZTpkxhxowZVK1alRMnTrBz507atWvHc889R0REhHdfkpdXXnmFOXPm0K9fPzp37gzk7CfCw8MZPXo0YWFh3n0VQIsWLahbty5jxoxhxowZtG3blri4uDy3kZUFb74JH32UE55y/LhxvMkrMMUzXbly3suEhpbcAIXmzY3nV5yf+wcfBOvJ/5pwwQJYu/bcy//3v7BqFdx/PzRrZoTQ7NljBMY8/zwcOXJhdWRmupkyZSRZWVmMHj0aq/Xc/4nj5MmTadAgC6fzwraXl3HjjIA5MELphg0zpu12eOcdePRR4/4TTxjvSc+0xyef5Ey3b2+8Xl99Bdu3G4F1AwfCyWwznE547LELq9NkMlO5cgTly9cirKgSCU/TvHmxbKZEat/e1xUUr7CwMEaMGMF7771HRkZGqfld1Gaz0a5dO1q3bu3rUkRERERERERERERERERERERERERERERERERERKSYKHhFREREREREpIDMZjP9+/fn7bffxuFw+LqcQuNp8NqmTRtflyIiIiIiIlLkTCYT4eHhhIeH+7qUInHkCHz3HYXegLokycyEN94wmljbbDmPHz9+nG+++Ya5c+eyZcsWypcvz8CBA+nRowcVKlTA5XJ5G8KfzmQykZ2dzbvvvktSUhLz588nISHhjOVOb0JvMplwOp1MnTqVypUr06tXL9LT06lWrRr//PMP//77LzVr1jxjHJvNxo033kivXr2Ij4/H4XDw66+/8vDDD/PZZ5/x/vvvM2DAANq2NV9Q8Mr06cbtdOPHG7eCrHMue/YYzdoLW0AAXH554Y9bmPz8oHx543ahPOEtyck5YSzVq597HU9QVF6hKsePHyctLY3q1avnOzzKEyC0dOlSvv32W2JjY70hCp5gFYDLLruM5s2bM2fOHBYuXEjv3r298+bPn88PP/yQa9yzfd7cbjdms5ndu3czd+5cAJpfgl3cPa+NJ1TgppMpIw6H44yggenT4WRGzSVj40Y4eBBiYnxdScmRmZnJ8ePHiY2NJSAgAMgdbhQXF0d0dDS7d+/2hn7lFTpWsWJFHn/8cdLS0liyZAlVq1YlPDyc6tWrk5SUxDPPPMOoUaOoXbv2GcdOz5hz5szh+eefp2bNmjzxxBNERUXlWtZqtVL+tB2kZ93OnTvzySefsHr1arZu3UpcXFyetdps0KuXEcZ1anjKqcf/sqZpU8jIuLB1L+T4DzB6tHEriDlzjFthqlHDTatWzWnevDE9evQ47/J16tShU6c05s8v3DrOZfx4uOIKaNcOqlSBzz/PPX/ZMnjmmZz7Fgt07mzcTudwwN13w6JFF1aLyRTMnDkvUEyZKwDUq2ecv1xqQkLgUvwJrVy5ctx+++1MnTqVtLQ0XC6Xr0s6J6vVSseOHfV7p4iIiIiIiIiIiIiIiIiIiIiIiIiIiIiIiIiIyCVGwSsiIiIiIiIiFyAqKoqOHTuycOFC7Ha7r8spFBaLhf79++fZfFZERERERERKj3ffhTzyGMoUhwPmzoW+fY37mZmZPP/880yaNIm4uDiqVq3Kli1bGDFiBJ06deK9996jWrVqeTZ2Bzhy5AgzZsygffv2JCQksGfPHlauXMm///5L+fLlqV27No0aNTpjvb/++ouZM2cy/WSn86CgIKpWrUpWVhY7d+6kefPm2M7SIf7UQBan00nv3r2pWLEivXr14q233qJNmza0a1eVzz6DtLRCeNFKkYwMaNbM11UUvQsJbwkODiYkJISjR4+SlZXlfdzz3t6zZw9JSUlUq1bNGzCV13vewxOuMmvWLDZv3sy4ceO8YSie74tcLhcNGjTghhtuYN26dQwbNoy5c+fSuHFj/vzzTxYsWEBycjKAN/Dl9O16arTb7YwfP5758+dz77330qdPn3zVWRYNHjyYwYMHe++fHroCsHx5cVZUMvj7w+rVkI/chUuG1WrFeTJV7WyflbCwMEJCQjh+/Djp6ennHGvz5s0MGDCAzMxMZs6cSePGjQHjOPjoo4/yzjvvYLVaef3113N9Z+wJVlm8eDEjR47EYrHw/vvv07hx47OGBp3OU3e5cuWIjIxk9+7dpJ3nAGc2w1nyy8q0kBCoUAH27fN1JcWvXTsz77//QYHW6dYtmEWL4JRDYpHKzIROneCBB2DQIKhTxzj33rQJPvsMXn01dzDJjh3w0UfQqpURJuXvDwcOwC+/wMSJ8NdfF15LdDTFGroCYLVC7doXV3dpVdJDAYtKREQEd9xxB9OmTeP48eMl9rdRq9VKjx49aNKkia9LERERERERERERERERERERERERERERERERERERkWKmTqoiIiIiIiIiF6h169ZERUWViWaQNpuNq666iujoaF+XIiIiIiIiIhfJ6YTXXjNCK8q6EydgwoSc+1988QUTJkygU6dOfPXVV8yaNYulS5dy2223sWDBAkaNGnXeMY8dO0ZWVhbVq1dn7ty59O3bl/79+3P33XfTv39/mjVrxpNPPultNuxyuQB4+umniY+Pp2PHjrjdbiAnVOXIkSNnDV05naexfY0aNWjcuDE7duzgwIEDXH45mM3uAr02ZUFUFJzMDJHTxMfHExkZyYoVK8g+2dnd4XB435crV67E4XDQtm1bb/DK+VgsFrZu3cr8+fOxWq307NkTq9XqfT+D8R51uVw88sgjfPLJJ9StW5cPP/yQUaNG8csvvzBhwgSuvvpqACpXrgyQa31P6EpmZiZDhw7lgw8+4MYbb+TRRx8lODi4UF6bsigtDQ4ezHv+rbeC251zy49GjYxggD/+MMb3rLtjx9mXb9IE/u//4LffYNcuSE+H1FRYuxaefBLy+vNFRcHLL8PmzcZx6ehRmD8/f2EqaWmwcmX+ns+lIiAggICAAFJTU72hS6d+xqxWKxaLBafT6T0+5eXdd99l/fr1PPXUUzRu3Jjs7Gyys7OJjo5m1KhRVK5cmV9++YUNGzZ41/GErmzYsIE777yTI0eO8Pbbb9OhQweys7PzDF1xOp3eOj3BMUePHuWff/6hXLlyxMbGApdm8NK5tGjh6wqKX3AwtG9f8PWaNzfCTC7E9OlGaIrn5jF+fM5jw4aduV5WFrz0EjRtatQdFGRMT5iQO3QFYPduuOUWqFvXOLcJCIDq1WHEiIsPL/FVEEjnzpCP09syxWQyAmcuVSEhIdx99920atXqvCFbxc1msxEdHc3tt9+u0BUREREREREREREREREREREREREREREREREREZFLVMn6vx9FREREREREShGz2Uz//v2ZMmWKt8FlaWSxWChfvjxt2rTxdSkiIiIiIiJSCH788dIIXfFYvx42boSqVdN58cUXiYiIYOLEid7Qk/DwcCZNmsT333/P7NmzWbduHQkJCXmOt3//fgIDA9m3bx933HEHjRs35ttvv6VevXp89913TJo0iWeffZaYmBhuv/12bDYbf/75J0uWLOH//u//vGETnm3bbDZmzJjBL7/8Qvny5Xn44YepfUrHZqfTidlsxmQyeRvOHzlyhDVr1hAbG0tsbCyVKoHdfuk1o2/d2tcVlFwWi4UWLVqwdu1avvvuO+rWrYvVasVqtbJx40Z+/PFH/Pz86NChA5ATeJIXp9OJxWLh3Xff5a+//mLkyJHUrVsXODMIwWw243a76devH3379iU1NZXjx4/jdDqpWrUq7777LpATPOThqeHIkSMMHjyYn376iTvvvJNnn32WqKiofD3vxESYPdtoWh8eDhEROdOn3i60+X5JlZgIgYFwMlenUFx9NYwcmf/l77wT7rrrzMcbNzZuN9wAbdvC8eM586pWNYJaqlXLeSwgAK691rj997/w7LN5b9PphEWL8l9jaeBwQEoKJCcb/55t+qGHICzs7OsHBQVRvnx5jh49ypEjR3IdT8AIRklLS6NcuXKEnRzkbJ/9Q4cOsWnTJqKjo73LeY5FAP7+/lSuXJl9+/Zx9OjRk7U7sFqt7Nq1i9tuu41t27YxefJk+vTpA4Cfn98Z2/GEQZ0aPmaxWMjIyGDq1KkcOHCAfv360aRJk/Pupy5FnTpdeud1bje0alXw9Zo2vbReJw8/P7jySt9s++67YfLkwj02lWR+fsax0GLxdSW+ZbFY6NSpEw0aNGDmzJmkpqZ69/W+YrVaad++Pe3bt/cGWYqIiIiIiIiIiIiIiIiIiIiIiIiIiIiIiIiIiMilR8ErIiIiIiIiIhchKiqKwYMH8/HHH/u8sdCFMJvNREREcPPNN6sZkYiIiIiISBnx4otw4oSvqyg+djv873/w7LMZ7Ny5kwoVKlDtZJd/t9uN2+3G39+fQYMG8fLLL/PVV19Rp04dAgICco1zasP3mJgY5s+fT+PGjXnllVe47LLLALj//vuJjo7mtttuY/r06bRp04amTZvyySefcPDgQdasWcPq1atZvHgx27dv58TJP8SqVasICAiga9euuFyuXNuznNK92W63s2vXLl588UWOHTvGkCFDqFKlCm63mxtuMDFjhhFEcCkICYF77vF1FSXb+PHjmTdvHo888ggHDhygQ4cOHD58mDfeeINdu3bxyiuvEB8fDxjBCwsWLCA7O5tOnTqdEZBgsVhISUnhm2++AeCWW24hJCQkz217Pismk4nQ0FBCQ0MB+O2330hMTKRjx45UrVrVu4zn/b5582YGDBjA+vXrGTduHGPGjCEwMLBAz9vlgp07c4IqTg+uSEkxmqKfGsSSV0DL6bdTlztLhoTPrFoFhZ37nJwM8+YZY0dHGw30z+foUfjoI/j1VyNA5NZbjcAVgMsugwcfhGeeyVn+/fdzQleWLYMXXoD69Y2wFYsFxo+HBQtg6dK8t7l27YU+w8LnchnH17wCU/IznZVlhKqc/n47dfpc+/nAwEAaNWrExx9/zN9//02bNm1wOByYTCasVisOh4Ndu3YRHx9P9erV8wwzsVqthIeHc+TIEdavX0+PHj2wWnP+M7Jjx46xbNky6tSp4w1hslqtHDlyhOHDh7Nq1SqeeeYZhg4dSlJSEiaTiaysLBwOB6GhoYSHhwOwY8cOhg8fTqNGjahevTqBgYHs2rWL+fPns2HDBpo2bcpTTz0FnD0g5lI3cCA8/LCvqyheVatCgwYFXy8kBCpUgH37Cr+mkiwgAC6/3Dfbrl3bCLw51z68LDGb4b77fF1FyVGpUiXuvfdeFi5cyLJly3A6nbjd7mKtwWazER4ezoABA6hQoUKxbltERERERERERERERERERERERERERERERERERERKHgWviIiIiIiIiFykqlWrcsMNN/D555/jcDh8XU6+mc1mQkJCGDZs2BnNZkVERERERKR0stthyRJfV1G8HA6YOxfuuWc/gYGB1K1bl6NHj1KxYkVv4ANA69atCQ8PZ+XKlRw5coTKlSuftSF9dHQ0sbGx7Nixg27dunHZZZd5w1LMZjNt27bl6quvZuHChWzdupWmTZsSHR0NwEcffYTZbKZatWpce+21REZGMn/+fNLT03n77bdp3749UVFRAKSmpvLkk08SFxeH2WzGbrezefNmfv/9d7Zu3cpdd93FY489BhjN6EeNgpkzISOjuF5Z3woNhU6dfF1FyRYTE8MPP/zAww8/zKRJk/jf//6H2+2mWrVqPP3009x3333YbDZcLhdms5lrr70WgH///df7PjzVRx99xM6dO+nbty/169c/57b37dtHhQoVsNls3seOHDnCY489xrFjx3j00UcpX748kBMy9Mcff3DTTTeRnJzMlClTuO222wr8nBs3Nm7n4nYbn5NTg1jOFoKxffvZl/EsZ7OdP5wlPt5oOl+3rtGQ3WKBosiO+O03yMws3DGnTzduYASonC945ZNP4JFHIDU157F584zn7vmbtG6dM69hQ7jmGmPa5YL+/Y1AhDlzoEYNuP124zV76KFzN+3PyICDByEmpuDP8VSnvi8uJDAlJcUIXQkKyjswJSICypUz3hd5LRMScnHvET8/P7p27cr06dOZN28eI0aMyPU5XLx4MQANGzY8+byNY+CxY8e8IdxgBIp3796dGTNm8Oabb9KwYUNq166N2+1m06ZNTJw4EYBOnTpRqVIlwDhuPfPMM/z6669Uq1aNtLQ0hg0bRkZGBqmpqaSkpOB0OhkyZAj3nEzO8gQ4ffPNNyQnJ5ORkYHZbKZWrVo89thjjBo16qz7IzFER0PPnjB7tvE5KutCQmDs2Atfv1Ur+OqrwqunNMjMNI5DvjJ2LNx886UR+ti2bU6YmBgsFgudOnUiISGBP/74g7///huTyYTdbi+ybXqCxsLDw2nXrh0JCQmYzeYi256IiIiIiIiIiIiIiIiIiIiIiIiIiIiIiIiIiIiUHgpeERERERERESkEtWrV4sYbb+SLL74o0oZChcVisRAWFsawYcMIDg72dTkiIiIiIiJSSP7+GwICjACWS8nhw5CZacNsNuNwOMjOzvbO8wSrVK9e3RuocvjwYSpXrpxrDM9ysbGx1KxZk8WLF5OSkgKAy+XCajV+Xo+MjCQmJgaHw8GJk12mu3btisPhoG7dulSrVo2YmBgqVqyIxWJh8ODBfPvtt9SsWZMKFSp4txcaGsoPP/zA0aNHycrKIi0tjeDgYFq2bMmYMWPo168f5cqV8y7fuDHUrg3r1hXBC1jCBAXBqFFGKIOcW4MGDbyBKQcOHMDpdFKlShWaNWvmXcbTjLpt27bs3LmT0NDQM8bJzs7mscceIysrizFjxuDv73/W7XlCVNq3b09cXBytW7emQoUKbN++nXnz5rFnzx5effVVb8gLGJ+t2bNnc8cdd5CWlsY777zDjTfeiMPhwGKxnBF+dLFMJuM9FBQEJ/MiCszthvT0vINZPLeVK+Hnn42G89WrQ/fu0L69EQh1Mm+iUGzYUHhjXajffz/zMbcbNm/OCV45NZTl6qtzpnftMkJXPBYvNoJXADp2PPd2AwLgn38gMjLvEJ38Tlss5w5NCQ+HihXzXiYsDKwl4L+06tChA02bNuXbb7/llVdeYdCgQbhcLhYvXszTTz9NbGws9913H2B8/vfs2UO9evVo0aIFCxcuxOFwYLVa6dmzJ3feeSeffvop119/PTVr1sRkMrHv5B9r1KhRPPzww97tOhwOEhMTASN86dVXXyU4OJiQkBDCw8MJCwvzHv88KlWqxGeffcaJEycwmUwEBQURFhZGaGgoFoulGF+10uvhh+GHHyAtzdeVFD23G2688cLXv+02mD8/976orGvXztg3+UqPHuDn57vtF5eQEBgzxtdVlFzly5enT58+dOvWjcTERJYsWUJmZmaua7KLZbPZcLvd1KtXjzZt2hAbG1toY4uIiIiIiIiIiIiIiIiIiIiIiIiIiIiIiIiIiEjZUALaAYiIiIiIiIiUDbVq1WLIkCHMmDEDu92O2+32dUlnZbVaiYyMZOjQoQQGBvq6HBERERERESlEq1eDy5X3/FtvhWnTcu7nJ++gUSMYPhxatICmTY0wA4CdO42ggbxcdx3cfz80b26ss2cPfPMNPPccJCUVzjY8goJg//4KBAcH8++//5J6suO2JyQCIDo6mooVK/L33397A1XOpnz58lx99dV8+OGH/PPPP4ARvOIZKyAggH/++YesrCwan0wbaNy4sXf6dFFRUaSnp7Ny5UoaNWrkDcEAmD17NgcOHCAwMJD4+HhiYmLO+TzHjoU77yz7DcVdLuP9IPkTFRVFVFRUrsdOfe97/PHHH3mOYbVa+fHHH0lNTaVly5Z5LucZ86677mLmzJm88847ZGRkEB0dTevWrXn//ffp1KnTGev169cPgMqVKzNv3jx++eUXwsLCCAkJISQkhICAAAYMGHBGIJKvmEwQHGzcLrSv96lfDV5stkx6+sWtX1QiI+HUP/c33+RM16iRM33wYO71Tr0fHW2EmuS1Wz5+HLp2Bafz3IEp4eFQpQo0bJj3MnnkCZU6lSpVYurUqVx//fWMHTuWadOmeY9NcXFxPPnkk9StW9e7HzCbzWRkZLBq1SogJ4wpNDSUyZMn07t3bxYsWMDevXvx9/enevXqtGrVijZt2hB2SqJDREQEc+fOxc/PL89wptOZTKYS87kurVq1MkKktm71dSVFy2Yzjv0X85NFly7GOWFZP0/yKAlhIFYrPPAAPP88ZGb6tpaiFBICp2TKSR4CAgJo1aoVLVu2ZOfOnaxcuZK9e/eSlpaGzWbD4XDgdDrzNZafnx9utxu320358uVp2LAhTZs21e+aIiIiIiIiIiIiIiIiIiIiIiIiIiIiIiIiIiIikicFr4iIiIiIiIgUoqpVq3LHHXcwc+ZMkpKSsNvtvi4pF6vVSuPGjenSpQs2m83X5YiIiIiIiEghW7wY0tIKd8yrr4aRIwu2zlNPwbhxuR+rXRtGj4a+faFDB9i79+K2carMTNi8OZSYmBi2bdvGwYMHqV+/fq7gibCwMPz9/cnIyMBisQCcEUwBRkP6AQMG8Oijj7Jw4ULmzZtHt27dACPMYtGiRSxZsoQmTZpQs2ZN73qexsCeMd1uN2azmTZt2vDvv/9y2WWX5QpdAahXrx716tXL9/Ps1w/uuiv/r0tpZDZD795GoINcuLO9t8/FbDbTtm3bfC8/duxYxo4di8PhIDU1laysLAIDA3OFNJxqyJAhpKSkcOjQIVasWEFaWhppaWlkZmbicDgAaNKkSZkKaLjYsJVTZWUV3liFJSwM5szJ+azOmweffJIzPzg4Zzo7O/e6p98PCck7eCU4GN5+GwYNKtzXtLRr3Lgxa9eu5fXXX2flypW43W6uueYarrvuOu9n2bMfiI2NZePGjZQrVw4g17HI7XbTpUsXunTpkq/thoaGFvIzkfMxmYzgtZEjC/8crySxWIwAj4thNsOoUTB+PGRkFE5dJVlwMHTu7Osq4N57YeLEshu8EhwM//d/xvtL8sdkMlG9enWqn0zQzMrK4sCBAxw4cIBdu3Zx4MAB7HY7TqcTp9OJ2WzGbDZjtVoJCwujWrVqVK5cmUqVKlGuXLkCn9eKiIiIiIiIiIiIiIiIiIiIiIiIiIiIiIiIiIjIpUnBKyIiIiIiIiKFLCoqijvuuIOlS5eycOFCnE4nbrfbpzVZrVYCAgLo378/1apV82ktIiIiIiIiUnQWLy78MZOTjYb6q1ZBdDTcffe5l2/fPid0xemEJ56Af/4xmoa3aQPVq8N770HXrhe+jdNlZcHixVYaNmzIypUrWbduHR07dsy1THh4OElJSZw4cYIqVarkOZbb7SYwMJBXXnmFBx98kBtvvJEbbriBOnXqsHPnTqZNm0ZcXBwvvPACERER3vVMJlOupsCe6SFDhjBkyJCCPaE8+PvDQw/Byy9DenqhDFni+PvDY4/5ugrJL6vVmutzkJcPP/wwz3l2u53U1FSCT03qkFxOZtOUGHFxxj67USPj/oIFRjDUqV+BnhoQ4e+fe/3T76em5r0tk8lodq+e62cqV64c405POTsLk8lEnTp18pwnJd9NNxnnUWU1eMVmgyuvhFq1Ln6sESOMAMCyLjDQCJkpCWEgUVHw/vtwyy1l7/zUaoXLL4dhw3xdSenm7+9PfHw88fHxtGnTxtfliIiIiIiIiIiIiIiIiIiIiIiIiIiIiIiIiIiISBml4BURERERERGRImA2m2nXrh1169Zl1qxZJCUlYbfbfVKL1WqlcePGdO7cGT8/P5/UICIiIiIiIkXPboft2wt/3OnTjRvArbeePxRl5Mic6alT4YUXjOnVq2HXLqNBdJcu0KAB/P33hW3jbFatMjFpUjemT5/OV199xT333IPNZsPlcmEymXC5XBw5coTQ0FBsNpt3vdWrVzN//nwGDhxI9erVveGpN910EzabjalTpzJnzhySkpLw8/OjQ4cOPProo2cEuxSXxx+Hjz8umr+1rwUFwT33QEKCryuR4mSz2ShXrtwZjzscDg4fPsz+/ftJSkoiKysLu92O0+nEZrPh5+dHYGAglSpVolKlSoSFhZXZEAlrCfqvexo2hO+/B09+1eefG832s7NzL3fqPiomJve8SpVypo8cgZSUvLdnMp0Z1CJyqQkONo79/fuXvWALgIAA+OCDwhkrOhquuw6+/BJcrsIZsyRyu42QmZKiXz/jXP7HH888HpRmAQEwY4bCv0RERERERERERERERERERERERERERERERERERERKgxLUmkFERERERESk7ImOjuaOO+5g2bJl/P7777hcLrKLoeuUyWTCarUSERFBjx49qFatWpFvU0RERERERHzr8GGjOb+Pcj+9Ts0j+eOPnOm9e2H3boiPN+5ffXVO8Eph+H/27jvMivJgw/h9ynZ6L1JERFAUpQiKgAIa0ESJii0qqLHGrrEkJpYYY8EaC1ZU7LEQ86lRUVFAEEERFIKCKF1AQNhezvn+GGFBOuzu7C7377rm2pk5M/M+c3bZMibv88MP8Otf/5rOnTszduxYXnrpJX73u98RjUYBeOihh5g7dy7nn38+TZo0oaSkhFgsxoMPPsiIESMoLi7mL3/5C4lEgng8TjKZ5Pjjj2fgwIHMmjWL2rVr06ZNm9CLHVJT4aWXoFcvyMsLNUqZa9QIbr457BQKy6pVq5g9ezbz5s1jwYIF/PTTT8TjcRKJBMXFxZs9Ly0tjZKSEqLRKI0aNaJVq1a0aNGCtm3bEovFKvAOyk96etgJAoceCq+9BnXqBNvDhsEf/7jpY99/v3S9ZcugqGX+/GC7d+/S1z74YMtjRiKV5/6lMA0cCEcfHfwbLCgIO03ZycqCBx7YsJBpZ119NbzxRvUsqYGgjOq446B+/bCTbOiJJ6Bt2+pTvJKVBffeC82bh51EkiRJkiRJkiRJkiRJkiRJkiRJkiRJ28LiFUmSJEmSylk0GuXggw+me/fufP3114wfP54ffviBRCJBIpEo07FSUlJIJpPsvffe9OjRg6ZlOVuZJEmSJKlSy8+HsDsG6tSBevVKt5cs2fD1JUtKi1f22KNsxy4pgXg8hSuuuIKLL76Y3//+93z00UcccMABzJgxg5EjR9KuXTuGDh1KPB6nqKiIWCzGwIEDmThxIvvuuy8A8Xjwn9HXFqxkZWXRuXPnsg27k7p0gYsugvvvrz6TimdkwL/+FUwmrl1HMplk9uzZfPzxxyxYsABgg5KVbSkwLlivgWDBggUsWLCA1NRUIpEIXbp04cADD6R27dplH74CRaN5QMZ2n3f99XDDDcH6k0/CGWeUvtaiBaz91rb+t7jMTDjmmGB9+XIYPz5YHzQIXnih9N/oc8/BqFHQs2fpufn5MGVKsP7ll0H5St++EI0G/77/8Q/Ye284/fTgmEQimNR+azIzt/2epersoYfgnXeqT/FKSgr06AGnnlq21+3SJbjmyJHVr6QOgt+ZtuV7Z0Vr0CAoXznttKr/+2k8Dt26bfhzU5IkSZIkSZIkSZIkSZIkSZIkSZIkSZWbxSuSJEmSJFWQWCxGhw4d6NChA8uXL2fixIlMmzaNSCRCMpmkqKhou68ZiUSIx+MUFBQQiUTo27cv+++/P+np6dt0fjKZXDeRrCRJkiSpasvLCya3D1NW1obbv+xMWH+7Ro2yHTsSCSYiP/7446lduzb/+Mc/ePHFF3nssceIx+P069ePv/71r3Tr1o1kMklKSgoQHH/88ceXbZgK8Le/wcsvw7ffhp1k52VmwgUXQNeuYSdRRcnNzeWzzz5j4sSJFBUVbVPByvZYe71PPvmESZMm0aJFC3r27EmbNm2q3LOwFStWkJs7DTi0TK/bt29QxvJLjRoFhSoAY8bAYYcF68ccs2Ex0imnBMv6vvsOdt+9dPuss+Cjj4KSl+7dS6+71k03lRa7bE5+flDWIikouHvmGTj++KpfbAGQnh6Uo5THt+W77oL//Kf6Fa9kZsKIEVC/fthJNu3YY+GVV4Lv91X1azQSgVq1gn9rVexXBkmSJEmSJEmSJEmSJEmSJEmSJEmSpF2axSuSJEmSJIWgQYMG/PrXv+bII49k2bJlLF68mPnz5zN//nx+/PFH4vH4ZieBLCkpIRqN0rhxY1q1asXy5cs555xzKCws5MILL9ym0pWSkhKmTJnCzJkzGTJkSFnfniRJkiQpBCUlYSeAnJwNt9efpP+X29nZZTt2NArFxcH64YcfTu/evZkyZQo1atSgbdu2ZGZmAtWnhDQ1Ff71L+jVq+pObA0Qj0OzZnDzzWEnUUVIJBKMGzeOsWPHAlC89h9tOSn5+Rvj3LlzWbhwIVlZWQwePJimTZuW67g7YsWKFaSlpZH1iwarcePGsXTpO8RiB1NSkhpSuh3z3XfQpQtcey385jdBAUtuLnz2Gdx7b1CKsDVZWUEZjKTAwIFBucWrr1btn/+ZmTB8OJTXt+OsLHjhBRgwoPqUr6SlwRFHwKBBYSfZsqeegqOOgrFjq+Z7X7NmkL1587CTSJIkSZIkSZIkSZIkSZIkSZIkSZIkaXtEkslkMuwQkiRJkiSpVCKR4McffyQvL4/i4mKKi4uJRCLE43Hi8Ti1a9emZs2aG0wS+9e//pVjjjmGLl26bNMYRUVF/PnPf2bYsGGsWbNmowkdJUmSJElVz6xZ0K0brFmz+WOGDIEnnyzd3t7+kfXP/+472H33jY/58UeoVy9YHzo0mHx5re+/h5Ytg/WLLoL779+xMTanuBhisW0/vjp4/XU46aSqObF1NBoUKkyZEpSvqHpbtmwZ//rXv1i1ahVFRUWh5YjH43Tv3p3DDjuMWCX4hvHFF19wxhlnMHXqVP7v//6PI488EigtiTr77LN57LEvSU//kPz8qlW8Uhb69oX33gs7hVS5FBXBr34FEyZAfn7YabZfZib8+c/wpz+V/1jnngsjR1bN35N+qU4dmD0b6tcPO8nW5edDv37w+edV672vUQPefz/4m0qSJEmSJEmSJEmSJEmSJEmSJEmSJElVSzTsAJIkSZIkaUPRaJSGDRvSsmVL2rRpQ7t27dhzzz3ZfffdadGiBbVq1dqgdAXgpptu2ubSFYCUlBQOOeQQ0tPTefrpp8v6FiRJkiRJIUhPh0Qi7BTwwQel6716la63bl1augLBpMZlKRbb9UpXAI4+GoYPh4yMsJNsn0gkmEB8/HhLV6q7RCLBRx99xCOPPMKyZctCLV0BKC4uZtKkSTzwwAMsXrw41CwAjz76KFOnTgXg448/pqCgAAjeN4C9994b+ILCwl3vG1w8Dn36hJ1CqnxSUuCNN6Bjx+D3v6okMxPOO69iSlcA7roL6tbd/rLByiYzE0aMqBqlKxB8XY4eDQcfHGSv7CIRqF0bxoyxdEWSJEmSJEmSJEmSJEmSJEmSJEmSJKmqsnhFkiRJkqRqoqSkZJuOSyaTABxwwAEceOCBDB8+vDxjSZIkSZIqSO3aUFi4Y+defz0kk8EyYsSGr7VoAcccEyydO5fuz8ws3d+zZ+n+++4rXR86FK69NjjmxRdL97/7LsyYseNjbEpVKx4pS6efDg8+WHXeg1gMGjSACROgTZuw06g8rVy5kuHDhzNu3DiKi4vDjrNOUVERK1eu5IknnuD9999f97ysIpWUlFBSUsLMmTPZZ5992H///Rk1ahQ//PADALGfm6QOOOAA4vEiIpFFFZ4xbJmZToAvbU5GRlB2t//+Vefnf2Ym/OEPMGxYxY2ZlRWUadSuXXFjlrXMzKCoZtCgsJNsn4wMeOstGDAg+DxUVqmpQaHNhAnQpUvYaSRJkiRJkiRJkiRJkiRJkiRJkiRJkrSjLF6RJEmSJKmaWDsZ49ZEIhEAWrRowcCBA5k+fTpz5swpz2iSJEmSpApQp075TCrdty+MGhUsF19cur9Ro9L9N99cuv+jj0q3YzG45ZbgmAMPDPZ9/z38/vc7N8amdOiw3bdWrQwdCs89F0zOXZmlpECzZjBlCrRrF3YalaelS5fyyCOPsHz5coqKisKOs0nFxcVMnDiRV199lUQiUebXnzJlCh988AHARuUusViMb7/9lkmTJnHttdey1157MWPGDKZOnbrBcQcddBADBw6kpGR8meer7AoKnARf2pIaNYLylV69Kv/P/8xMuO46uP12+Pk/UVSYPfeEDz+EmjUrdtyykJkJ558Pf/5z2El2TEoKvPwy3HlnUL6yjf8Zq8JkZsKvfgUzZ/q3hCRJkiRJkiRJkiRJkiRJkiRJkiRJUlVn8YokSZIkSdXI+hM4rl1ff9LIkpKSDfb17NmTevXq8dBDD1VgSkmSJElSeTnggLATBP7yFxg0CN57D1auDCbPnz0b7roLunaFefPKdrxoFPr0KdtrVkVr3/PmzSEjI+w0G8vMhP794bPPoEWLsNOoPC1atIgnnniC/Pz8jQpHKpuioiJmzZrFCy+8sO7Z2c749ttvufbaa9lzzz3p1q0b1113HbBx8QrA+PHjSSQSHH744fTv3x+A//73v+Tm5gLBs7y0tDRuvvlmOneeBqzZ6XxVyb77BgVckjYvPR3eeAMuvzz42V/RpSZbk5oaFAOOHAnXXhtejv32C35HqlWr8r1Hm5OZGZQV3nFH2El2TiQC554LM2ZA9+5BAUvY1n5dPv00vP46NGgQdiJJkiRJkiRJkiRJkiRJkiRJkiRJkiTtrEiyss9wIUmSJEmStsuqVauIRqPUqlWL1atXU6tWLQCys7OpUaMGAPn5+aSnp7Ny5Up+//vfM27cOH744YcwY0uSJEmSysAtt8ANN0BRUdhJKlatWvD443D88WEnqRxyc+Gqq+CJJyAvL+w0weTW6enw6KNwwglhp1F5++GHH3jiiScoLCwMO8p2icfjtGnThhNPPJFoNLpd565YsYIRI0bwxBNPMHPmTOrUqUPr1q2ZPn06gwYN4vnnnycej687PpFIEI1G+d3vfsfs2bP55JNP+PzzzznllFMoLi7mrbfeom3btuuOA/jppzXsvnsqK1emlel9V1Y1awbfw/y+Lm27L76AwYNh4cLgd4GwrS1ce/zxylNs8dVX0Ls3rFoF63XWVzqZmXDNNXDddVWnKGZbJJPwyCNwxRWQnw9l0He23TIzoV+/4GdMZfm6lCRJkiRJkiRJkiRJkiRJkiRJkiRJ0s6Lb/0QSZIkSZJUVVx99dU8/PDDHHLIISxbtoxIJEKrVq1YuHAhTZs2JSsrix9++IHdd9+dRCJBYWEhP/30E8uWLWPcuHEccsghYd+CJEmSJGkndO0aTCb8009hJ6lYxcXQpUvYKSqPzEy4/344+eSg6GTlyvAKWLKyggnOn3wSGjUKJ4MqzooVK3jyySerXOkKQHFxMXPnzuXf//43gwYNIrINM93PnTuXE044gSlTppCRkcFBBx3EkCFD6N27N59++imXXHIJLVq0IB6Pb1CiEo1GWbVqFZMmTaJfv34A7Lfffhx88MGMGDGCCRMm0LZt2w0KYGrXrsm118L111eOQqXyFovBMceEnUKqWjp1CopFbroJ7rwzKLZIJis+R2oqZGQExRbHHlvx42/JPvvA5Mnw29/C7NmQkxN2og3F45CWFvweN3Ro2GnKXiQC554LAwfC1VfDqFEQjZZ/UVAsFryvbdrAzTf780WSJEmSJEmSJEmSJEmSJEmSJEmSJKk6snhFkiRJkqRqpHv37txxxx1MnTqVRYsWkZGRwYwZM8jOziYzM5Pcn2evSktLo6CgAID09HQA7r33XotXJEmSJKmK69Jl15iQf1Natw47QeXTsyd88w1ccw08+mjFTGy9Vs2akJ4O//xnUP6yDR0WquKKi4t56qmn1j1zqoqKioqYOXMmTZo04aCDDtrq8SUlJbRu3Zp+/frRt29f9tlnH5o2bUo0GmXp0qUArFy5EmCjIpcFCxYwZ84cHnnkEQBisRiHHnoozz77LGPHjuXoo49m8uTJNG3alL333ptkMsmZZ0b461/L+KYrobQ0+MMfICUl7CRS1ZOSAn/7Gxx/PJx1FsyYAYWFUFJS/mP//J8aOPpoeOABaNCg/MfcEbvvDlOmwF13BWVWBQWQSISdKiirO+AAeO45aNEi7DTlq2VLeP55WLECRowIioLWrIHs7LIdJzMz+Nwefzxcfnnw/kqSJEmSJEmSJEmSJEmSJEmSJEmSJKl6iiSTyWTYISRJkiRJUtlZvXo18+bNo7i4mLp16zJ37lxq1KhBSkoKc+bMoXHjxqxevZply5bRvHlzvvvuO/Lz8+ncufM2TSgpSZIkSarcmjaFJUvCTlGxevaEcePCTlG5/fQTPPUU3HEHrFpV9hNbQzDZeywG3brB1VfDgAHBtnYN//3vf5kyZQrFxcVhR9lp8Xic8847j/r162/xuEQiwcqVK6lTpw6xX3yxv/LKKwwePJgrr7ySf/zjH+teTyaTRCIRbrrpJu677z7Gjh1Lhw4dAJg3bx79+/dn4cKFFBQUkEgkePLJJzn99NPXXffEE+HllxMkEtEyvuvKIz0d5syBZs3CTiJVfV9+CXffHZRcRKOQk1P2Y9SsCampcMklcM450Lhx2Y9RXmbNCr6vzp5dPu/NtojHg8Kpu++G3/9+1yyrSyTgvffg9tth7Njgd8pIJChj2R5pacGSlwe77QYXXwxDh0KdOuWRWpIkSZIkSZIkSZIkSZIkSZIkSZIkSZVJPOwAkiRJkiSp7CSTSWrVqkXHjh3X7WvVqtW69U6dOoURS5IkSZJUgS64AG65BfLzw05SMWrUCCb61pbVrh1MPn3RRTBmTDCx9QcfBJNT5+bCjnZlZGQEk2MnEsFk4RddBG3alGl0VQELFiyoNqUrACUlJbz88sucffbZRKObLziJRqPrylmSySQAkZ9nzP/mm28AaNiwIbFYjJKSEmKxGJFIhJKSEmbOnEnPnj3p0KEDn376KSNGjODFF19k5cqVABxwwAGcdNJJHHrooevKWlauXElJyUMkEpcCmeX3BoQoHof+/S1dkcpKx47w+ONwzz0wcmTw83/ZsqAYLTsbfv7WtV3iccjMhIIC6NIlKFs76qiqWba2114wZQrceSfccEP5ldNsSiwWFNYceGDwuWnRomLGrYyiUTj88GApKYGvvw4+LxMmBOWKs2YFx8ViwbGRSPC7ZyIBRUXQpElQ/Ne7N3TtCvvvH/yNIEmSJEmSJEmSJEmSJEmSJEmSJEmSpF1HJJnckf/7tCRJkiRJquzWTsj4y/VEIkE0Gt1gMsji4mKSySQpKSmh5ZUkSZIklY0ffoDWrXed4pU6dWDp0qD8Q9vnxx/h00+D5cMPYepUWLMmKFNJJILJ2EtKgsmto9FggaCoZbfdoHv3YILrLl2CCa7T0sK8G4WluLiYf/7zn6xevTrsKGUqHo/Tt29fevTose652rZYW7AyfPhwLrjgAq666ipuvfXWDZ7P5eTk0Lx5c9LS0sjMzOT7778nMzOTQw45hPr16zNq1Cj69OnDa6+9Rtp6/7ASiQRjx47lD39I4euvu1FUVP2+8dWoAf/7HzRvHnYSqXpKJuHbb4NSi4kTYexY+Oqr4Gd9Skrw+tolEild8vKCf5/77w99+gQlF126QKNGYd9R2Vm9OihAueOO4HeknJwdK6bZmqys4Pesk0+Gyy4LynG0ZSUlsGpV8PdNXl6wnZ4e/M5as2bwUZIkSZIkSZIkSZIkSZIkSZIkSZIkSbu2eNgBJEmSJElS+Vh/Qsj116M/z5K6/r543EcEkiRJklRdNG4MRxwB//lP+UwWXZmkpcEFF1i6sqPq14cBA4LlL38J9i1bFhSwrFhROrl1LFY6uXWLFrDffk5wrVKjR48mNzc37Bhlrri4mNGjR9OmTRsaN268QXHKlsRiMZLJJDk5OQC0atUK2PBZXEpKCoceeijvvfce7du355RTTqFnz5707t2bvLw8lixZwuTJk/n888/p3r37unOj0Si9e/fmk08itG0LS5aUw42HKCsL/vlPS1ek8hSJwB57BMsJJwT71paxfPNN8HM/Px8KC4Of/enpQeHKvvtWr5KVTalVC/7wh+B3y7FjYdgweOcdSE2F7Oyd+706PR3i8eB3r6uugtNOCwpDtG1iseC9kyRJkiRJkiRJkiRJkiRJkiRJkiRJkjbHWVUlSZIkSRIFBQXceeedfPbZZ/z9739nr732CjuSJEmSJGkn/PGP8N578PO8/9VWJALnnx92iuqlYUM4/PCwU6iqWLZsGVOmTKG4uDjsKOWiuLiYESNGcM0112xT6cpakUiE+fPnA1CjRg0AEonEukLk1NRUrr76ao477jj69OlDy5Yt151bo0YN9tlnHz744AMmTpzIgQceuFHBclYWvPACDBwYlCRUB/E4dOsGQ4aEnUTa9axfxqLg/ejdO1iWLIEPPoCJE4MylpkzgxKQaDT4/vvLH3/RaFAMmJICubnQtCkceGBwrR49gu9z2/HjRJIkSZIkSZIkSZIkSZIkSZIkSZIkSdI2snhFkiRJkiQBwUSSr776Kh06dOBvf/tb2HEkSZIkSTuhZ09o1Ajmzg07Sfnq0wd22y3sFNKua8KECZSUlIQdo9xEo1FycnL45JNP6N69+zadU1JSQiwWo0GDBgD89NNP6661voMOOoiDDjpo3XYikSCRSBCPxznjjDM48sgjGTBgwGbH6dMHTjsNRo6sHuUr6enw7LMWEkiqXJo0gZNPDhaARALmzIHJk2HePMjPh+xsKCyEmjUhMxNq14b99w+WrKww00uSJEmSJEmSJEmSJEmSJEmSJEmSJEm7jkgymUyGHUKSJEmSJJWPRCKx0aSO60smk0TWm81wr732Yvny5YwZM4Z99923IiJKkiRJksrJyJFw/vmQkxN2kvKRkQHvvQfr9RZIqkAFBQUMGzaM4uLisKOUq5KSEpLJJFdddRU1a9bcpnOKi4u56KKLePjhh3nzzTe3WKDyy+dz2yMnB9q1g8WLoSr/r38yM+HBB2HIkLCTSJIkSZIkSZIkSZIkSZIkSZIkSZIkSZKkqmjzM69KkiRJkqQqb3OlK2t7WNdO6lhYWAjAcccdx8qVKxk2bFjFBJQkSZIklZtTT4WuXSEeDztJ2cvIgNNPt3RFCtO0adN2uDCkKonFYgBMnz4dKH2utjnJZJJ4PM6qVasA1hXTJBKJTR6/M+9hVha8/z7UqrXDlwhdZiace66lK5IkSZIkSZIkSZIkSZIkSZIkSZIkSZIkacdZvCJJkiRJUjU2evRonnjiCVavXg2UTvC4dkLHNWvW8OWXX/L8888zdOhQnn76aQA+++yzcAJLkiRJkspMJALPPgvp6WEnKXt16sCdd4adQtp1JZNJxo8fT1FRUdhRKkQikeCTTz4Btr0opV69esRisXWFx5srSN5Ze+0FH3wANWqUy+XLVWYmDB7s93NJkiRJkiRJkiRJkiRJkiRJkiRJkiRJkrRz4mEHkCRJkiRJ5eeDDz7g4YcfplmzZgwYMIBoNEphYSGLFi3iyy+/5IMPPmD06NHMmDGD1NRUOnXqxBlnnMG+++5LXl4eGRkZYd+CJEmSJGknNG8O994LF18MOTlhpykbGRnw4ouQlRV2EmnXNW/ePHJzc8OOUWFSU1NZsWIFq1evplatWls8NhKJUFRUxJw5cygpKaF9+/blnu+AA+Ddd+GII2DNmnIfrkxkZcGgQfD440FRmCRJkiRJkiRJkiRJkiRJkiRJkiRJkiRJ0o6yeEWSJEmSpGps0KBB/OMf/+C9996jW7duzJw5k/Hjx/POO+/w6aefkpuby5577snQoUPp06cPXbt2pW3btsTjPjKQJEmSpOrijDPg6adh/HgoLg47zc7JyIAhQ6BXr7CTSLu2adOmUVRUFHaMChWJRMjLy9ugeKW4uHij52jJZJKUlBQA+vTpQ4MGDSokX48eMG4cHHoo/PQTJBIVMuwOycyEM88MisEsXZEkSZIkSZIkSZIkSZIkSZIkSZIkSZIkSTsrkkwmk2GHkCRJkiRJ5addu3asWbOGAw88kClTprBo0SIaN25Mjx49OOyww+jevTt77703NWvWXHfO2scFEWc+lCRJkqRqYeFC2GefYDL+qioWg912g6++gqyssNNIu7YHHniA5cuXhx2jQhUWFnLyySfTsWNHAF577TWGDRvGPffcQ7du3SgpKSEWi5FMJolEIus+VrTZs+Hoo+H77yE3t8KH36JoFNLS4Oab4bLLLF2RJEmSJEmSJEmSJEmSJEmSJEmSJEmSJEllIx52AEmSJEmSVL5+//vfc8011zBmzBg6d+7MGWecwSGHHEKnTp1o0qTJBseunRDSwhVJkiRJql6aN4f334c+fSA7O+w02y8SgXr1YOxYS1eksCUSCVasWLFT1+jUqRODBg1at33jjTdudMz111+/bn3UqFF88cUX2zVG165dOeqoo9Ztf/fddzz11FPbH/Zn8Xicr7/+el3xyrhx45gwYQL3338/Tz31FNFoFCgtMg7r+VrbtjBtGvzjH8GSlxdKjI1kZcEee8BLL8Fee4WdRpIkSZIkSZIkSZIkSZIkSZIkSZIkSZIkVScWr0iSJEmSVM0NHTqUa665hgMOOIAHHniAvffee4PXk8kkBQURpk+HKVMifPRRMDljbi4UFEBxMcTjkJYWTJC4//7Qqxd06QIdOwb7JUmSJEmVX+fO8OabMGBA8DdfVRGJQO3aMG4ctGgRdhpJy5YtIx6PU1hYGHaUzapXrx6HH354mV4zGo2yfPlyioqKSElJ4bLLLiMrK4tzzjkHCK9oZVPicfjLX6BRI7jySkgkwvu+H40Gzw//8pcgSywWTg5JkiRJkiRJkiRJkiRJkiRJkiRJkiRJklR9WbwiSZIkSVI116hRI3r16sXcuXPX7SssLOaDD2I8/XSEiRMjzJsHmZlQVAR5eVu+3pdfwquvBpMk5udDy5Zw8MEwdCgcdlgwIa4kSZIkqXLq1SsoXznqKMjJCTvN1sViUKdOULrSrl3YaSQBLFq0KOwIWxSJRPjtb39LamrqupKUsrK2dAZgt91246abbiqza5e13Fy4/XZ44w348EO45ZZgf35+xYwfiQTPG9u2hRdfhL32qphxJUmSJEmSJEmSJEmSJEmSJEmSJEmSJEnSricadgBJkiRJklT+zj33XObPn8/rr49j2DBo1SrO8cdHeO45+PZbKC6G1au3XrqyVm4urFkTFLXMmQMjR8Ixx0CLFnDPPbBqVXnejSRJkiRpZ/TpA2PGQK1aQbFJZZWaCo0bw+TJ0L592GkkrTV//nwKCwvDjrFZvXr1YrfddmPVqlVMnjy5TK8diURYuXJlmV6zvNx8M3TrBr17wxVXwG23QY0aFTN2NBoUfb39Nnz+uaUrkiRJkiRJkiRJkiRJkiRJkiRJkiRJkiSpfFm8IkmSJEnSLqB9+1No1mwMf/3rWVx/fZIlSyA7u2zHyM6GhQvhz3+Gpk3h1FPhiy/KdgxJkiRJUtno2jWYDH///SErK+w0G8vMhCOOCP6ubN067DSS1rdkyZKwI2xW06ZN6d27N4lEgtdee42CgoIyvX40GmXZsmVles3y8OWX8OijcNddwcfGjYNndsuXV8z4ySRMmQLnnQczZlTMmJIkSZIkSZIkSZIkSZIkSZIkSZIkSZIkadcVDzuAJEmSJEkqP9nZcMkl8MILkJ/fm0QCiorKd8zc3ODjCy/Aq6/C0KEwbFgwaa4kSZIkqfJo0wYmTYL77gsm5C8ogJKScDOlpkJGBjz2GBx/fLhZJG1aUTk8XLr++ut3+hrxeJxjjz2WWCzG+PHjmTdvHrvvvnsZpCuVTCbL5f7LUiIB554Ll10GJ54YlGzl5FRshmQyGPOrr6BbN7j22mCJ+79SkiRJkiRJkiRJkiRJkiRJkiRJkiRJkiRJ5SAadgBJkiRJklQ+xoyBtm3hueeCMpREomLHLymBvDx48knYc08YP75ix5ckSZIkbV00CpdeCtOmwf77Q1ZWeFkyM+GII+CbbyxdkSqz4uLisCNs0uGHH06DBg1YsmQJ77//frmMkUwmK+39r/XII7BkCdxyC0ycWPGlK+tLJoPng7fdBp06BUUskiRJkiRJkiRJkiRJkiRJkiRJkiRJkiRJZS0edgBJkiRJklS2srODSXOfey6Y2DBseXnBcvjhcMYZcMcdwWS6kiRJkqTKY489YNIkuP9+uP76oExzzZqKGbtGDahVC+6918IVqSpIlEO77xNPPLHRvjPPPHObz2/WrBndunWjuLiYV199tVwyrlVSUlJu195ZX34JF10EKSmV47ngWjk5MHMmdOsG110H114LkUjYqSRJkiRJkiRJkiRJkiRJkiRJkiRJkiRJUnVh8YokSZIkSdXIjBnQrx+sWgX5+WGn2VBeHowYAa+/Du+/D3vuGXYiSZIkSdL6olG4+GI4/3z4z3/gtttg+nQoKoLi4rIdKy0t+NinD1x1FfTt6yT8UlURjUbL/Jrz58/fqfNr1qxJJBIhHo9zwQUXbPKY1q1bc/311zNx4kTefvvtHR4rFovt8Lnlad48OPBASCQqV+nKWslkkOvvf4fZs+Gxx4KfO5IkSZIkSZIkSZIkSZIkSZIkSZIkSZIkSTvLKQwkSZIkSaomJk+Ggw6CH36ofKUra+XlwcKFwSSQX3wRdhpJkiRJ0qakpMCxx8Inn8Bnn8FZZ0FmJtSsCVlZO37dGjWCpXZtuOyyYOL9t98OCkQtXZGqjng8HnaE0Kwtd6lsZs2CffcNnr0lEmGn2bLcXHjxRTj++KDYS5IkSZIkSZIkSZIkSZIkSZIkSZIkSZIkaWdVvtkgJEmSJEnSdhs3DgYMgJycsJNsXTIJq1ZBr14wenRQwiJJkiRJqpzat4fhw+G+++DLL2HKlOBv0AkT4LvvICOjtDQlmQw+rt0uKYHCQmjXDnr2hIMPhi5dgmvGYqHcjqQykJKSEtrYtWvX5tJLL123feONNwKwdOlS/vvf/250fNu2bWnbti0AK1asYNKkSSxZsmSHx49EIqHe/6Z8913w/XX16rCTbLvc3KB46+ST4aWXIBoNO5EkSZIkSZIkSZIkSZIkSZIkSZIkSZIkSarKLF6RJEmSJKmK++wzGDiwapSurG/NGjj8cBg/Hjp2DDuNJEmSJGlLUlOhc+dgOfvsYF9hIXz1Ffz4I+TlBUs0GpSxpKdDkyaWrEjVUZMmTVi8eHHYMTawcuVKPvnkk432p6enryteWb169SaP2R6JRIKGDRvu1DXK0uLFQenKypVhJ9l+ubnw1ltw7rnwyCOlpV2SJEmSJEmSJEmSJEmSJEmSJEmSJEmSJEnby+IVSZIkSZKqsFmzoG9fyM4OO8mOWb0aeveGyZOhTZuw00iSJEmStkdqKhxwQNgpJFW0li1b8tVXX1FYWBh2lAqXTCapW7du2DEAKC6GI46AZcsgmQw7zY7JzYXnngtKmS+5JOw0kiRJkiRJkiRJkiRJkiRJkiRJkiRJkiSpqookk1V1+gVJkiRJknZthYWwzz4wZ07VnVwRIBqFDh1g6lSIWxErSZIkSZJUqf3www888cQTu2TxStOmTTnnnHPCjgHAzTfDP/4RlJdUdZmZMG0a7LFH2EkkSZIkSZIkSZIkSZIkSZIkSZIkSZIkSVJVFA07gCRJkiRJ2jE33giLFlXt0hWARALmzoXbbgs7iSRJkiRJkramYcOGFBcXhx0jFK1atQo7AgAzZsAtt1SP0hWA/Hw48cTgOaEkSZIkSZIkSZIkSZIkSZIkSZIkSZIkSdL2snhFkiRJkqQqaOpUuPvu6jO5Ym4u/P3vwaSRkiRJkiRJqryi0Sj16tULO0aFS01NpXnz5mHHoLgYBg8Oykqqi0QC/vc/uO++sJNIkiRJkiRJkiRJkiRJkiRJkiRJkiRJkqSqyOIVSZIkSZKqmMJCOP54yMsLO0nZys8PJo0sLg47iSRJkiRJkrakZcuWYUeocIlEgmbNmoUdg1tvhe++g2Qy7CRlKycH/vxnmDMn7CSSJEmSJEmSJEmSJEmSJEmSJEmSJEmSJKmqsXhFkiRJkqQq5oYbYPHisFOUvWQymDTy1lvDTiJJkiRJkqQt2W+//UhJSQk7RoWqXbs2devWDTXD99/DLbdAbm6oMcpNfj4MGRJ2CkmSJEmSJEmSJEmSJEmSJEmSJEmSJEmSVNVYvCJJkiRJUhWyZAncfXf1nVwxNxf+/ndYsSLsJJIkSZIkSdqcli1bkpmZGXaMCpOSkkLPnj2JRCKh5rj/figpCTVCuUok4LPPYObMsJNIkiRJkiRJkiRJkiRJkiRJkiRJkiRJkqSqxOIVSZIkSZKqkIcfDjtB+YtE4PHHw04hSZIkSZKkzYlEIvTs2ZOUlJSwo1SYjh07hjp+QUHwbLCwMNQY5a6oCO69N+wUkiRJkiRJkiRJkiRJkiRJkiRJkiRJkiSpKrF4RZIkSZKkKqK4GO67D/Lzw05SvvLy4K67IJEIO4kkSZIkSZI2Z7/99iOZTIYdo9xFo1E6deoUesnMK6/ALvB2U1wMI0dCTk7YSSRJkiRJkiRJkiRJkiRJkiRJkiRJkiRJUlVh8YokSZIkSVXE//0fFBWFnaJiZGfD6NFhp5AkSZIkSdLmpKWlse+++xKJRMKOUq6i0Sjdu3cPOwa33RY8M9sVRCLw7LNhp5AkSZIkSZIkSZIkSZIkSZIkSZIkSZIkSVWFxSuSJEmSJFURt90Ga9aEnaJiZGcH9ytJkiRJkqTK66CDDiIWi4Udo9xEIhGaNWtGgwYNQs3xxRcwe3aoESpUTg7cfjskk2EnkSRJkiRJkiRJkiRJkiRJkiRJkiRJkiRJVYHFK5IkSZIkVQHffBNMsLgr+fhjmDcv7BSSJEmSJEnanIYNG9KlSxfi8XjYUcpFLBbjmGOOCTsGzzwDBQVhp6hYixfDrFlhp5AkSZIkSZIkSZIkSZIkSZIkSZIkSZIkSVWBxSuSJEmSJFUBb78NyWTYKSpWNArvvht2CkmSJEmSJG1J//79yczMDDtGmUtJSaFv377Uq1cv7CiMGQMlJWGnqFixGEyeHHYKSZIkSZIkSZIkSZIkSZIkSZIkSZIkSZJUFVi8IkmSJElSFfDhh5CfH3aKipWbC+PGhZ1CkiRJkiRJWxKPxxk8eDDxeDzsKGUmEolQv359evToUe5jPfnkk7z44osUFBRs8vVkEmbM2Pz5Q4YEx6xdtsW++8LddwfP3nJySs+dO3fTx++/P/z97/DRR/D998Fzu+xsmDoV/vpXyMra+TF+ac0amDBh246VJEmSJEmSJEmSJEmSJEmSJEmSJEmSJEm7NotXJEmSJEmqAiZN2rHzdmTiRYCjjoI334Rly6CgABYuhGefhX322fTxLVvCP/8JM2cGky4WFcHSpfD++3DGGTuWHeDjj3f8XEmSJEmSJFWM3XbbjS5dulSb8pVYLMbgwYOJRCLlOs6DDz7IpZdeym233UZaWhoAyV88xPv22+14qLeN+vaFSy+Fnj0hM3Prx597LvzpT9CrV/AcMCMjKFvp1AluvBE++QRq1dq5MTbFUmZJkiRJkiRJkiRJkiRJkiRJkiRJkiRJkrQtLF6RJEmSJKmSy82FRYsqbrxbboH/+z8YOBAaNIDUVGjWDE45BSZPDvavr2VL+OwzuPBCaN8+mHQxHoeGDeGww+CJJ+CBB3Ysy9y5QYmLJEmSJEmSKrf+/fuTlZVV7mUl5S0lJYW+fftSr169ch3nu+++46qrruKII47g2WefXbd/7fuXk5MDwGefRYjFyrZ8ZdUqeOst+Nvf4KGHtu2cH3+Ee+6BY44JSptfeqn0tX32gUsu2fkxfmnWLCgp2bFzJUmSJEmSJEmSJEmSJEmSJEmSJEmSJEnSriMedgBJkiRJUtXx00+wdCnk5UF+PiSTkJEB6elByUbdumEnrJ6++AIyM2H16vIfq0cPuPba0u2//AUmToQBA+CKK4LP9ciRsOeesHJlcMzZZ0P9+sH6Tz/BpZfCwoVBEcvRRwf7zzkHrroKfp4vcpulp8NXX8H+++/snUmSJEmSJKk8xeNxTj/9dB599FHy8/PDjrNDUlJS6NChAz169Cj3sa666ioaNWrE2WefTYcOHQAoLi7m/vvv54svvmD58uW0a9eONWtuIDu7ZpmO/dRTwQIwZAicf/6Wj3/uOfjjHyE7u3TfW2/BXntBp07B9i/fsu0dY1NSUuDrr+Hnt0eSJEmSJEmSJEmSJEmSJEmSJEmSJEmSJGmTLF6RJEmSJG3SqlXw2WcweTJ89BFMmQI//hgUYUQiwQJB+UoiAYWFULs2HHAAHHoodO0KXbpAvXph3kX1MGVK8P5WhGOOKV3/8EO4+eZgffRo+M1voF27oGRlyBC4557gtTp1Ss9591148slgfcWK0uKVeBxise3Pk0gE92/xiiRJkiRJUuVXr149hg4dyhNPPEFhRT3QKiPxeJzdd9+dY445hsjah5/lZPbs2XzxxRcccsghHHrooQBMnz6dW265hRdffHHdcW+88QbR6LEkkz3LNc/WjB278b5kMihFWVu8sn4pS1mJRmHGDItXJEmSJEmSJEmSJEmSJEmSJEmSJEmSJEnSllm8IkmSJElaJzsbnnkG7rwTvv8eMjMhL2/D0o+ios2fv2wZvPMOfPABZGRAfj40bgyXXw5Dh25Y0KFtN2tW8F5WhLp1S9dzcjZ8bf3JEw87rLR45Z134MILg/XDDw8+1wsWwEUXlR7/+uuwevX258nJgTlztv88SZIkSZIkhaNx48YMGTKEp59+moKCgrDjbJOUlBRat27NCSecQDQaLffxMjMzWbRoEZ07dyYlJYUlS5bw8MMP869//YvrrruOgw8+mLp163LXXXfx0ksZ5Z5nR9SrB/36lW6//nrZj5FIbPyMUpIkSZIkSZIkSZIkSZIkSZIkSZIkSZIk6ZfKf7YISZIkSVKlN2MGnHMONGoEV14Js2cHBSs//bRh6cq2KioKSjYKC2H+fPjzn6FpUzj1VPj887LPX92tX3hS3mbOLF0/7DA49FBIT4dBg6BTp9LXWrcuXf/Pf+DSS+HHH6F2bRgxAt59F44+GgoK4O9/hxNP3PFMFXn/kiRJkiRJ2nnNmjXjzDPPJCMjg0gkEnacLUpJSaF9+/acdNJJxGKxChkzPz+f/Px8Vq5cCcDy5ct55plnuOKKK7jpppsYMGAA3bt358UXX6RZsz0qJNP2qFUL/v3voHwF4K234Lnnyn6ckpKgGFySJEmSJEmSJEmSJEmSJEmSJEmSJEmSJGlLLF6RJEmSpF3Y2LHQtWuwjBgRTGKXk1P24+TmQn4+vPACHHIIdOwI//1v2Y9TXZXH52RzRoyAefOC9YwM+OCD4Ovitddg/Xkn09M3PG/BAli4cOPrpaXBCScEX2M7qiLvX5IkSZIkSWWjUaNGnH322TRo0ICUlJSw42xSPB7noIMO4re//S3RaMX9T2jatGnD/vvvz/PPP8/ChQv5+uuvWb16Needdx4AyWSS4uJikskk6em1KizXtmjeHMaNC57zArz3Hhx3HCSTZT9WIhEUO0uSJEmSJEmSJEmSJEmSJEmSJEmSJEmSJG2JxSuSJEmStAvKyYHzzoNf/QqmTAmKNYqLy3/ckpKghOWrr4LJ+E4+GVatKv9xq7qK+NystXo19O4Nb74ZTGy41qJFMHp06fbKlaXrJ50EL78M++0HX38dfMzMhNNPD66x557w1lvQrNmOZSos3LHzJEmSJEmSFK66dety3nnnccghhxCPx8OOs05KSgp169blzDPP5LDDDiMSiVTY2MmfG0rOP/98Zs+ezeWXX04ikWDPPfckPz8fgEgkQiwWIxKJkJpacdm2pmNHmDAB9t032H7xRTjyyOD5cnmIRiE1tXyuLUmSJEmSJEmSJEmSJEmSJEmSJEmSJEmSqg+LVyRJkiRpFzN2bFCE8fTT5Tch3rbIzYXXXoM99ghKOXYFaydVBPjf//7H/fffz5lnnsnvf/97nn32WebMmbPRcRCUmFSk77+Ho46CBg2gW7fg66Vly2D/Wl98Ubp+wQWl6w8+CNOnB19bI0eWHlejBvz61zuWp0aNHTtPkiRJkiRJ4YtGo/Tu3ZtzzjmHhg0bkpKSEmqeeDxO9+7d+cMf/kDTpk0rfPy1JS/HHnssp512Gv/6178466yz+Oabb3j66adZvXr1BsdFowUVnnFTDj00eLbcokWwPWxYUMhcnqXJsRhkZJTf9SVJkiRJkiRJkiRJkiRJkiRJkiRJkiRJUvUQDzuAJEmSJKli5OTAFVeEX7iyvoKCYDn+eDj6aHjoIahTJ+xU5ScSibBq1SquueYann/+eVJSUqhTpw4rV67kiSeeoG3btrzyyivsu+++G5yXlRVO3pUrYfLkYH2PPeDkk0tfe+WV0vWGDUvXa9Xa8Brrb9euvWM5wrp/SZIkSZIklZ2GDRty3nnnMW7cOMaOHQtAcXFxhY2fmppKVlYWgwcPDqVw5Zfq1KnDzTffTHZ2Nq+99hoAr7zyCi1btqR///60bduWSCTCTz8tBlpv9/Wvvx5uuCFYf/JJOOOM0tdatIDOnYP1tR8hKIA+5phgfflyGD8+WB80CF54AdLSgu3nnoNRo6Bnz9Jz8/NhypQdH2NTolGLVyRJkiRJkiRJkiRJkiRJkiRJkiRJkiRJ0tZZvCJJkiRJu4Bly6BXL5g3r/KUrqwvNxdeey2YZG/8+GBSvuogkUgQjUbXbefm5nLyySfz3nvvceKJJ3LKKafQunVrsrKy+Nvf/saTTz7Jvffey/Dhw4nHS/9kb9AAIhFIJssu25YmXnzuOZg/Hz79FFavhv32g6uvDiZFBHjvPXjnndLjv/gC2rcP1i+7DJYuhW+/heOOCwpb1vr00+3PGY9D/frbf54kSZIkSZIqn2g0Su/evenatSuff/45EyZMoKioiMLCwnIZLxaLEYlEaNmyJT179mT33XcnEomUy1jbK5lM0qJFC1555RWGDx/Otddey+zZs7n44ovp3r07aWlp/PDDDyxceD5wPhDd2iW3Wd++wTPBX2rUKChUARgzBg47LFg/5pjS0hWAU04JlvV99x3svvuOj7EpySTstdcWbkSSJEmSJEmSJEmSJEmSJEmSJEmSJEmSJAmLVyRJkiSp2luwAA4+GJYsgaKisNNsXkEBLFoEXbrAuHHQrl3YibZNUVERkydP5q233uLLL7+kZs2a9OvXj969e9O6desNjv3qq68YPXo0/fv3Z+TIkRu8dsEFF/Dqq6+yYsUKcnNzqVWr1rrXOneGmjWDEpSK0LQpnHzypl+bPHnj1264AQ4/HOrVg7p1Yfjwjc97+eVgIsXtlZkJnTpt/3mSJEmSJEmqvDIzM+nZsycHH3wwc+bMYfz48SxYsIBIJELRTj7EjEQipKSkEIlE6Nq1K926daN27dpllHz7FRcXrytZTiaT64pfIpEIJSUlxGIxzjvvPAYPHsy9997LRx99xLfffsuiRYto3749p57allGjIDs7tFsITX4+7L132CkkSZIkSZIkSZIkSZIkSZIkSZIkSZIkSVJlZ/GKJEmSJFVjCxdC166wfDmUlISdZutKSoKsPXrAJ5/AnnuGnWjziouLefPNN/nnP//JlClTSElJoV69esyePZuRI0fSvn17XnzxRfbdd99150yfPp1IJMLee+9Nfn4+6enp615buHAhhYWFdO/enVq1am0wCWOXLhVbmvPiixCNBuU39epBTg589RU8/zw8+ujGWf73P9h/f7jySujXD1q3hrQ0+OknmD4dnnsOHn98x7IUFAT3L0mSJEmSpOonEonQtm1b2rZty6pVq5gzZw7z5s1jwYIFrFq1ing8TjKZ3GwZSyQSITU1lZKSEqLRKI0bN6ZVq1bstttutG3bllgsVsF3tKGCggJuvfVWBgwYQPfu3dc971v77C8Wi5FMJkkkEtSvX5+bbrqJH374gYyMDJYuXUqDBg1YsqQOr722+TGeeipYfunGG4Nle87ZnDPOCJbtsb1jbMoee0BKys5dQ5IkSZIkSZIkSZIkSZIkSZIkSZIkSZIkVX+RZDKZDDuEJEmSJKnsLV8eFFYsXFg1SlfWF4lAgwYwZQq0aBFejkQiwaRJk/j444956623uO++++jQoQMAb775JmeccQbJZJLzzz+fww8/nGbNmpGamso111zDc889x6mnnsrtt99OkyZNABg3bhxnnnkmBQUFDBs2jEMOOYR58+YxZcoUbrvtNpo3b86rr7667vi1kkmoWTMoQNnV1K0LK1aEnUKSJEmSJEkVrbi4mKVLl7J48WJ+/PFHCgsLKSoqoqSkhJSUFFJTU8nIyKBJkyY0a9aMmjVrris2qSzOOOMMnnrqKfr378+JJ57Ir3/9axo3bgywQfEyBM8io9HoRtdIJCAzMygo3tWceeaOFzpLkiRJkiRJkiRJkiRJkiRJkiRJkiRJkqRdh8UrkiRJklQNFRTAAQfA7NlQVBR2mh0Ti0Hz5vDll0HpSEVYsmQJ48aN45133mHs2LF8/fXXrP9n89ixY+nZsycAb731Fp9++ilnn302TZs23eA6a/dnZ2fz5JNPcsghhwDBZJEvvPACZ555JtFolFq1apGSksLixYuJRCKcfPLJ9OvXj2OPPZbatWtvcM0ePeCTT8r5DaiEDjsM3n8/7BSSJEmSJEnS9pk+fTpdu3alVq1aFBUVkUwmGTx4MKeeeiq9evUiFosBGxewrN0HrNvfqRNMm1ax+cOWlQX33ReUr0iSJEmSJEmSJEmSJEmSJEmSJEmSJEmSJG1JNOwAkiRJkqSyd9118P33Vbd0BaCkBJYuhYsvLv+xli9fTt++fWnWrBm/+93vePfdd9ljjz247rrruO2222jfvj177LEHmZmZ687p1asXl19+OU2bNiWRSJBMJkkkEgC0bt2aeDzOjz/+SOPGjdedE4/HOfXUU1m4cCFDhgyhRo0a/PrXv+a5557jmWeeYcaMGZx11llceOGF/Pjjjxtk7N0borvYX/HxOPTpE3YKSZIkSZIkafv961//oqioiKuuuornnnuOzp0788QTT3DhhRdy1113MWfOHCAoV1m//Dk3N5dIJLJBGUuvXvCLbpZqLxKBLl3CTiFJkiRJkiRJkiRJkiRJkiRJkiRJkiRJkqqCSHL92RskSZIkSVXe5MlBSUdeXthJykZmJrz+OvTrV35j5OXl8dxzz/HDDz/QqVMnWrVqRePGjWnYsCGzZs2ic+fOdOjQgcmTJ5NMJjeY9HBTVq5cSatWrahXrx7Tp0+nZs2aG7w+bNgwbrzxRh599FFOOumkdfuXLVvG6aefzttvv80LL7zACSecsG68f/8bTjsN1qwpl7egUqpZE15+GY44IuwkkiRJkiRJ0rabP38+xx13HEuWLGHevHkATJ8+nddee41HH32UpUuXcuSRRzJkyBD69+9PjRo1AJg5cyZ33XUXffr04dRTT113vfHj4Ve/gpycUG4nFE2bwoIFu14ZtSRJkiRJkiRJkiRJkiRJkiRJkiRJkiRJ2n7xsANIkiRJkspOQQEMHlx9SlcAcnPh5JNhzpygiGNb/fDDD9SqVYuMjIytlqVkZGQwZMgQ4vGN/0zOzc0lLy+PWrVqAWzxOsXFxcTjce666y6ys7P505/+tFHpyqxZs/jnP//J0Ucfva50paSkhGg0SsOGDTn66KN5++23GTNmzAbFKwMGwFb6XqqdlBTo2zfsFJIkSZIkSdL2adiwIR06dKDveg+39t13X1q1akWPHj147LHHGDVqFFOmTOHkk0/mtNNOo2PHjjzzzDM8/vjj9OjRY4PrHXwwNGoEc+dW9J2EIzMTLr/c0hVJkiRJkiRJkiRJkiRJkiRJkiRJkiRJkrRtLF6RJEmSpGrkuutg6dKwU5S9NWvg4othxIjNH1NYWMgrr7zCiBEj+Pzzz8nMzKRbt24ce+yxnHLKKVsdY23pSjKZXLcvEokwfvx4APr06UNJSQmxWGyT5ycSCeLxOLNmzeKFF16gVatWnHjiiRu8Ho1GmTt3LvPnzyc/Px+A/Px8UlNT1xWspKSkALBq1SoAoj/PLpiWBueeC/feC4WFW72dKi89HS66CDbRhSNJkiRJkiRVaunp6Tz11FOsXr16g/21atXiiCOOoF27dvTp04eHH36YO+64g08//ZROnTrx1FNP0aVLF84666wNzotE4Kqr4MorISenIu8kHIkE/OItkCRJkiRJkiRJkiRJkiRJkiRJkiRJkiRJ2qxo2AEkSZIkSWXjs8/ggQcgNzfsJGUvPx9eegk++GDzx4wcOZILLriAefPmMWjQIDp37szbb7/NGWecwd13373NY0UiESKRCIlEAoBZs2YBsPvuuxOLxdbt/6W1BSl33nknc+bM4a9//Su77747JSUl664L0L59ewAmTpzId999R3p6OtFolGg0Sn5+PiN+bpcZPHjwRmP84Q8Q3UX+kk8m4bzzwk4hSZIkSZIkbb/Cn5uTa9WqtcH+taXPrVu35qyzzmL48OFcfPHFfP7559x7772sWrVq3fPBXzr11KCQpLqLRuG3v4W6dcNOIkmSJEmSJEmSJEmSJEmSJEmSJEmSJEmSqopdZLpWSZIkSar+/vrXoKCkusrNhWuu2fRrs2fP5pxzzmG33Xbj2Wef5f777+e1117j3//+N/Xr1+eKK65g6tSp2zXe2pKVnJwcADIyMoDSApVNefXVV3n66af5zW9+wxlnnEFRUdG6Qpa157Vu3ZoePXqwePFiTj31VEaNGsV///tfHnvsMQ477DAmT57Msccey6GHHrrR9Vu1goMP3q7bqJIiETj8cGjSJOwkkiRJkiRJ0vZLTU0lmUyuK1pZa/1ni+np6Rx88MFcf/31/OY3vwHgmmuuoWPHjpu8Zo0a8LvfQTxefrkrg/R0uOKKsFNIkiRJkiRJkiRJkiRJkiRJkiRJkiRJkqSqJJL85SwPkiRJkqQqZ/Fi2H13KCgIO0n5Sk+Hzz+H9u033H/FFVdw9913M2LECIYMGQJAcXEx8Xicv/3tb1x//fWce+653HrrrdSuXXubx1uyZAkDBw7khx9+YOLEibRs2XKzx/7www/86le/4vvvv2fq1Km0atVqo2OSySSRSIQvv/ySc845h4kTJwKQkpJCUVER9evX56STTuJPf/oTTZs23eQ4//0vDB4M2dnbfBtVTo0a8MYb0Lt32EkkSZIkSZKkbbN69Wo+/vhjJk+eTJ8+fejVqxdQ+kzwl0pKSojFYkyaNIlTTz2VgoICvv/++y2OMXMmdOkCeXnlcguVQseOMH162CkkSZIkSZIkSZIkSZIkSZIkSZIkSZIkSVJVEg87gCRJkiRp5w0fDpuYu6/aKS6Ge++Fhx7acP+yZcsAaNCgARBMWhiNRgEYOHAgzzzzDKNHj2bGjBkcdNBBm53s8Jdq1KjBjBkzqF279maLUNZOkHjrrbfy1Vdf8fjjj9OqVSvy8/NZtWoVCxYsYMWKFeyzzz40b96ckpISOnbsyJtvvsnkyZMZN24cdevWpUuXLvTo0YN4fMt/qh9xBDRuXH2LVyIRaNUKfp6XUpIkSZIkSar0vvrqK6677jr+/e9/r9t30UUXce+9967bTiQS655ZAsRiMfLy8njqqaeYPXs2r7/++lbH6dABzjoLHn+8epavZGTA00+HnUKSJEmSJEmSJEmSJEmSJEmSJEmSJEmSJFU10a0fIkmSJEmqzIqL4Z//hPz8sJOUv+LiYOK9nJzSfUVFRQBkZWVRUFAAQDQaXTeJYbt27ejevTvz5s1j+vTpANtUugIwbdo0MjMzOeigg8hZf9CfJRIJYrEYb731Fo8++ij77bcf9erV4/HHH+faa6/ld7/7HQMGDOCUU07h7bffXpcNoE6dOvTv358bbriBSy65hEMOOWSrpSvB+fDSS8EkhNVRejq8+OKuUSQkSZIkSZKk6uH8889nzJgxXHjhhdx55520bt2af/7zn3zzzTfrnkWuX7qSTCYBKCgooEaNGlx88cX8+te/3qaxbr8d6tcv+3sIW2YmXHopHHBA2EkkSZIkSZIkSZIkSZIkSZIkSZIkSZIkSVJVs/UZXSVJkiRJldp//hMUkuwqolF4/nn4/e+D7Xg8TiwWo7CwkNzcXGDDYpVatWqxzz77UFxczDfffENBQQFpaWlbHCORSBCNRpk2bRo//fQT7du3p06dOuv2l2aJ8uOPP/LYY4+Rm5vLN998w1lnncWyZctITU1lv/32Y+jQofzqV7+iT58+G2XbUZ07wyWXwH33wc+3XC1kZcHVV8M++4SdRJIkSZIkSdo2N998M59++il33HEHF154IQD9+vWjX79+fPzxx6xatYp3332XPffckz322INOnToRi8WAoJz5H//4ByUlJds8XkZGUMzcrx/k5ZXLLYWiaVO44YawU0iSJEmSJEmSJEmSJEmSJEmSJEmSJEmSpKrI4hVJkiRJquLuugvWrAk7RcXJzoY77ywtXolEIrRp04aioiLmzZtHUVERKSkpACSTSSKRCC1btiQ9PZ3FixeTm5u71eKVtfLz8wHIysra7DGxWIzs7GxatGhBz5496dGjB/3792fvvffeuRvdihtvhH/9C+bMKddhKkwkAq1awbXXhp1EkiRJkiRJ2jZLly5l5MiRHHXUURx//PHr9mdlZbFmzRpGjhzJjBkzWLJkCQAHHnggl19+OSeccALJZJJEIkEsFtug7HlbHHQQnHUWPP549ShfycgInnWmpoadRJIkSZIkSZIkSZIkSZIkSZIkSZIkSZIkVUUWr0iSJElSFZZIwOTJYaeoeLNnBxMKZmQE2wcddBBpaWlMmzaNFStW0LhxY5LJ5Lrilfr16wOwevVqatSosdXrR6NRioqKmDVrFunp6XTt2nXd/l+qU6cOo0aNImNtmAqSmhpMRtizZ/WYXDE9PbifuE8qJEmSJEmSVEXMnz+f+fPnc+KJJ9KkSRMSiQTRaJQxY8ZQWFhIcXExF1xwAfXq1eOjjz7i9ddf58orr6Rdu3bsv//+xGKxHR779tvh3/+GBQsgmSzDm6pgmZlwySVwwAFhJ5EkSZIkSZIkSZIkSZIkSZIkSZIkSZIkSVXVxjPGSpIkSZKqjDlzYEfm5hsyJJiMb+2yNX36bHj85pYRIzY+Ny0tmDhv/HhYsSIoCfn+e3jrLTjppO3PDsFkfNOmlW537NiRNm3aMGXKFP73v/8BkFzvxpo2bUpeXh6rV68mJSWFRCIBBBMjTpgwYZNjxGIxXnjhBfLz8+nUqdMW81R06cpaBxwAf/xj8H5UZZmZ8Ne/wt57h51EkiRJkiRJ2nbxeJz8/HzWrFkDBMXNEydO5NFHH6V58+a89tprXHfddVxwwQXcfvvtHHfccSxYsIBnn312p8fOyIB334VatXb6UqHJyIDeveGmm8JOIkmSJEmSJEmSJEmSJEmSJEmSJEmSJEmSqjKLVyRJkiSpCpsyBaKV6C+7oqINt5s0gYkT4Z574OCDoW5dSE+Hli1hwAA47rgdH2fKlNLthg0bcuSRRzJnzhxefvllICheif785syaNQsIClqAdfsPP/xwevbsyfz589eds/65o0aNYv78+TRv3nzHglaAG24I3seqWr6SmQmnngpXXx12EkmSJEmSJGn71K1bl1atWnHvvfdy2mmncd9993HaaacxadIkhg0bRt26dSksLCSRSNCyZUuuv/56AAoKCoANy6N3xF57wQcfQI0aO30rFS4tLSiWHjUK4vGw00iSJEmSJEmSJEmSJEmSJEmSJEmSJEmSpKqsEk3PK0mSJEnaXhMnQnZ2+Y/z+edwyCEbL8ceC4lE6XEvvbTheS++CPvvH6xPmwbnngv9+8Nvfwt//jN8+umO5cnLg7FjS7djsRjnnXcemZmZPP7444wePZpYLEZRURGzZs3itttuA2DIkCEAFBYWAtC4cWMAFi5cCEAkEtngY58+fSp16QpAJAIjRkC/flWvfCUzE446Ch56KLgPSZIkSZIkqSpp2bIlDz74ILvtthvPPvssl156KS1atGC//fajVatWAMTXaxX55ptvAEhPTwdKn0PujAMOgHffrVrlKxkZwXPjt98OClgkSZIkSZIkSZIkSZIkSZIkSZIkSZIkSZJ2Rnzrh0iSJEmSKquxYyGZLP9xVq+G8eM33n/jjRD9udJz6lQYPbr0tSOPhN69g/UZM6BHj6AwZa1Ro3Yu0yefbLi9xx57cMstt/DnP/+ZgQMHMnDgQJo1a8aHH37I4sWLufvuu+nWrRvJZJKUlBQA3njjDWr8PCNhMpksk4kOwxCLwSuvwIknBpMV5uaGnWjrMjPh6KNh5MjSryFJkiRJkiSpqhk4cCD/+9//eOONN2jWrBnt27enXbt2zJgxgx49ehD9+eFXbm4uY8aMIRKJ8Jvf/KZMM/ToAePGwaGHwk8/Vcwz4x2VmQk9e8Lrr8PP/TOSJEmSJEmSJEmSJEmSJEmSJEmSJEmSJEk7xalNJUmSJKkKmzkzvLHT0+H880u377xzw9ePPbZ0/bPPgoKNRYsgJwc+/RROO23nxp8/HwoKNtx38cUX88ILL3D88cczbdo0Xn75ZZo2bcq9997L73//ewAikci6gpW1pStr91dlKSnw8stwwgmQlRV2mi3LzIShQ+HZZyFuJawkSZIkSZKqsGQySWZmJoMHD6Znz56kpqbSuHFjbrvtNkaNGsWaNWsAeOyxx3jsscc49thj6dWrV5nn6NQJJk2CNm2C52+VUUYGnHwyvPmmpSuSJEmSJEmSJEmSJEmSJEmSJEmSJEmSJKnsRJLJZDLsEJIkSZKk7VdSsuOlFUOGwJNPlm7vSOfIuefC8OHB+vz5wYR+xcWlr0+aBN26bfkat94K1167/WNDMDHf/PnQoMHGrxUXF7N8+XKaNGmyYxevwpJJuP9+uOaaoJimpCTsRKXicUhLg7vugrPP3rGvO0mSJEmSJKmySSaTGxQ7/+1vf+P666+ndevWNGzYkIyMDD766CP22msvJkyYQJ06dcotS2Eh3HAD3HMP5OWV2zDbJT0datWC556Dfv3CTiNJkiRJkiRJkiRJkiRJkiRJkiRJkiRJkqqbaNgBJEmSJEk7Jj9/x4tXysJll5Wu33ffhqUrAL+cO/Dhh2HAgODjWlddBR067Nj40ejmJw6Mx+O7ZOkKBGUmF10E06dD586QlRV2okBWFhx4IMyYAeecY+mKJEmSJEmSqo/ILx52nX/++Vx55ZWkpKTw6aef8vHHH3PyySczYsSIci1dAUhNhVtugfHjYY89IDOzXIfbqowMOOkkmD3b0hVJkiRJkiRJkiRJkiRJkiRJkiRJkiRJklQ+IslkMhl2CEmSJEnS9vvxR2jeHAoKtv/cIUPgySdLt7e3BOPoo+Hf/w7WV6+GFi2Cj+ubNg323TdYX7gwOCaZDMZasACaNQteu/xyuPvu7b+HGjVgyhRo1277z91VJBJw//1w7bXB10lJScVniMchLQ3uvNPCFUmSJEmSJO06Vq5cyeLFi1m4cCEpKSkccsghxCu4SbuwEG68Ee66K3g2uyPPkndUzZpB6cpzz1m4IkmSJEmSJEmSJEmSJEmSJEmSJEmSJEmSylc07ACSJEmSpB0TZoHFFVeUrj/66MalKwDff1+6Pm9eMLEfBB/Xf6127R3PEfWv2i2KRuHii2H6dOjdG9LTISWlYsZOTQ3G69sXZsyAc8+1dEWSJEmSJElVU3Ltw82fJRKJrZ5Tt25d9t57bw4//HAOPfTQCi9dgeAZ3d//DrNnwx//CHXqBIUo5SUeD8pW9t8fHnkE5s+3dEWSJEmSJEmSJEmSJEmSJEmSJEmSJEmSJJU/p6iVJEmSpCoqIwNKSip+3K5dgxIPgKIiuOeeTR/34Yel6y1blpZuRCLB9lrrl7Bsj0QieA+0dW3awPvvw1dfwR/+ADVqBEt5qFEDatWCSy6B//0P3n57w8+3JEmSJEmSVNVEfn64mZ2dDUB0vUboX5ayrC+ZTFJUVFS+4bZB8+bwt7/B0qUwYgR06xY8W01NLZvr16gRXO/002HSJPj8czjppLK7viRJkiRJkiRJkiRJkiRJkiRJkiRJkiRJ0pZEkluaAUKSJEmSVGklkxDdwTrNIUPgySdLt9eWolx/PdxwQ7D+5JNwxhkbn/v888GkeQDPPgunnrrpMRo2hG++gdq1g+2HHoJRo2DQIDj//GDfmjVBKcjy5dt/D2lpsGgR1Ku3/efu6vLz4V//gltvhW+/DSZAzM4Oymy2VzQaTKxYWAh77QVXXw3HHht8fiRJkiRJkqSqbtq0aYwaNYqPP/6YgoICOnbsyKBBg9hjjz1o3br1Js9JJpN8//33m329Mpg5E/7v/4IC7SlT4Mcfg/KU/PzgWd/mZGUFz5MLCqBtW+jZE3r1Cp771qpVYfElSZIkSZIkSZIkSZIkSZIkSZIkSZIkSZLWsXhFkiRJ0i5n6dKgbCI/H/LyoLg4KInIyAgmhttrL0hPDzvltqlTB376afvP29HilZYtYc4ciMeD7QMOgKlTNz/OscfCCy9ASsrGrxUVwWmnwYsvbn9+CMpCcnJKs2jHzJ8fTKw4aVIwyeL06cG/idTUoNxn7RKJlC4FBcHr++0HffrAgQdCly7QvHnYdyNJkiRJkiSVnY8//pgzzjiD2bNnU7duXVasWAFAeno6/fr1Y/DgwfzqV7+icePGG5z3+uuvM2jQIE4++WRGjhxJdEcbtCvQTz/B55/D5Mnw5ZfBs9fc3KCEJSMjKFypXx+6dg2eBXbo4LNZSZIkSZIkSZIkSZIkSZIkSZIkSZIkSZJUOTgFgiRJkqRqbenSoFTi00+DUompUyE7O5goblMSiaCMpWVL6NEDevUKJpHbd9/KWcay334wdmzFjXfJJaWT6b333pZLVwBefTV4H6+5Bnr3hnr1YMUK+OgjuO224HOzo9q2dWK/stCiRbAMGhRsJ5OwYAHMnBn8W8jLCyZXTEsL/g1kZsLee0OzZqWFPZIkSZIkSVJ1NHToUCKRCE888QSHHXYYiUSCZ599ltGjRzN69GgmTpzIZ599xtlnn80+++xDIpEgGo2Sm5sLwNKlS6tE6QpA7dpw6KHBIkmSJEmSJEmSJEmSJEmSJEmSJEmSJEmSVJVEkslkMuwQkiRJklSW8vPhpZeCYo/Zs4OyiNxcKC7e/mtlZEBKSnDNY46BK6+Ebt0qT+HEddfBrbcmKSmpJIEq0NlnwyOPhJ1CkiRJkiRJUnX00EMPcdlll/Hggw9y5plnbvDarFmzeP3113n66af56quvOPbYY3nkkUeoV6/eumPmz59PgwYNyNhcC7gkSZIkSZIkSZIkSZIkSZIkSZIkSZIkSZLKRDTsAJIkSZJUVubMgUsugYYN4Q9/gBkzoLAQVq/esdIVgLy84PzCQnjlFejbF9q3hyeeCMpcwrR69Wpyct4nkcgON0gIatSAnj3DTiFJkiRJkiSpupo9ezbp6el0794dgEQiQSKRAGCvvfbisssu44477qB///68+uqrHH/88SxevJhEIkFxcTEtWrSwdEWSJEmSJEmSJEmSJEmSJEmSJEmSJEmSJKkCWLwiSZIkqcqbMQN694aOHeGhhyA7O1jKWiIBOTnw9ddBwUujRvDHPwblLGEYMWIEw4efTTKZEk6AkHXpEnYCSZIkSZIkSdVVMplk9erVrFq1CoBIJEI0Gl33WjweZ8CAAdx7770ceOCBjBkzhnHjxhGNRonH4yEmlyRJkiRJkiRJkiRJkiRJkiRJkiRJkiRJ2rVYvCJJkiSpyiouhr//Hbp2hXHjID8fiooqZuzs7KCE5YEHoF07mDChYsYFSCQSAMTjcbp1a07Nmrte8UphIbRvH3YKSZIkSZIkSdXVkUceCcB1113HggULiEQiQFC6EolESCaTAHTo0IGHHnqI9PR0HnroodDySpIkSZIkSZIkSZIkSZIkSZIkSZIkSZIk7aosXpEkSZJUJc2YAZ06wT/+AXl58PMcdxUuLw8WLIB+/eCii4LtslRQUMDXX3/NmjVrKPq5VWbthH7nn38+L730Ev37x/h5zr9dRrduEI+HnUKSJEmSJElSdZRMJtl///3p2bMnH374Iddeey2fffbZutKVX9pvv/1o0aIFGRkZJJPJdc9wJUmSJEmSJEmSJEmSJEmSJEmSJEmSJEmSVP4sXpEkSZJUpZSUwM03Q9euMHMm5OSEnSiQlwePPw7t2sGECTt/vUWLFnHxxRfTuXNnDjvsMLp27cof/vAHVq9eTSwWI5lMEo1GadKkCVdcAZmZOz9mVVGzJlx1VdgpJEmSJEmSJFVXkUiEBg0a8Pzzz9O3b1+ef/55/vSnPzFq1CiWLVu27pjCwkIApk+fTm5uLpmZmUQikU2Ws0iSJEmSJEmSJEmSJEmSJEmSJEmSJEmSJKl8RJLJZDLsEJIkSZK0LQoKYNAg+OgjyM0NO83mZWYGJSwnnbT95xYVFXH//fczbNgwSkpKOPjgg4nH43z++efMmTOHyy+/nGHDhpFIJIhGgy7NZBL22APmzi3jG6mkGjSAJUsgFgs7iSRJkiRJkqTq7quvvuLPf/4zb7zxBvXr1+e4447j8MMPp3///tSoUYMlS5Zwyy23cP/99/Puu+/Sr1+/sCNLkiRJkiRJkiRJkiRJkiRJkiRJkiRJkiTtUixekSRJklQl5OTAr34Fn30GeXlhp9m6jAy46y4477ztO2/cuHH85je/Ye+99+a6666jR48e1K1bl5kzZ3LwwQeTnp7OwoUL15WurDV8OFx5ZfA+VWfp6fCnP8Ff/hJ2EkmSJEmSJEm7ipycHB566CEef/xxvvnmGzIzM6lfvz5dunRh6tSpLFy4kKFDh/LQQw+FHVWSJEmSJEmSJEmSJEmSJEmSJEmSJEmSJGmXY/GKJEmSpEovLw/69IHp0yE/P+w02y4zE+64Ay64YNuOz87O5tRTT+X111/n66+/pm3bthu83qNHDxKJBKNHj6ZmzZpEIpH1zoVGjapGKc3OSEuD77+Hxo3DTiJJkiRJkiRpVzNnzhxeeuklRo8ezZgxY6hduzb169fnoosu4pxzziE9PT3siJIkSZIkSZIkSZIkSZIkSZIkSZIkSZIkSbsci1ckSZIkVWpFRTBgAEyYUDVLRTIy4PHH4eSTt35sYWEhu+++OytXrmTWrFm0aNECgGQyyRtvvMHpp5/OVVddxTXXXLPJ888+O8mTT0YoLi7LO6g8olH49a/h3/8OO4kkSZIkSZKkXVUymSQSifD1119Tu3ZtMjIyqFWrVtixJEmSJEmSJEmSJEmSJEmSJEmSJEmSJEmSdlnRsANIkiRJ0pYMHQoTJ1bN0hUIcp91FowZs+XjSkpKSE1NZeDAgeTn53P33XezdOlSPvroI2699VYuvPBC1qxZw7Jly7j55puZNm3aRte4/voIaWnlcx+VQVoa3H572CkkSZIkSZIk7coikQgA7dq1o3HjxpauSJIkSZIkSZIkSZIkSZIkSZIkSZIkSZIkhSySTCaTYYeQJEmSpE35z3/gpJMgNzfsJDuvUSOYMwdq1Njycd9//z19+/Zl7ty5xGIx0tLSyM3NpVOnTnTr1o2JEyfy5Zdfstdee/HII4/Qq1evDc5/7DG49FLIySm/ewlDVhZcdx1cc03YSSRJkiRJkiRJkiRJkiRJkiRJkiRJkiRJkiRJkiRJkiRJlYXFK5IkSZIqpRUroG1bWLky7CRlIy0twSmnRHniCUgmk0QikY2OSSQSRKNR5s+fz8yZM3n33Xd5/fXXueuuuzjqqKOA4Nzzzz+fRx55hJNOOok77riD5s2br7vm/PkLOOywCN9+24hkMqWib7NcRKOwzz7w+ecQi4WdRpIkSZIkSdKuYvVqSE2F9PSwk0iSJEmSJEmSJEmSJEmSJEmSJEmSJEmSJGlzomEHkCRJkqRNOfdcyM0NO0XZKSiI8swzRbz/PpssXQGIRoM/0Vq0aMG+++7LqFGjGDx4MEcddRSJRIKioiIikQhnnnkme++9NxMmTGDNmjVA6TVHjXqN778/hGSyoGJurAKkpcFLL1m6IkmSJEmSJKnifPsttG8PeXlhJ5EkSZIkSZIkSZIkSZIkSZIkSZIkSZIkSdKWWLwiSZIkqdL5z3/gzTehoPp0hwBQVJTCoEF5ZGdv/dg333yTOXPm0KdPn3X71hazdOrUiZKSEr7//ntKSkoA1n088MADefzxG3n44Qyyssr+HipaZib89a/BBIeSJEmSJEmSVBGSSbjgArjkEqhbN+w0kiRJkiRJkiRJkiRJkiRJkiRJkiRJkiRJ2hKLVyRJkiRVKqtXw5AhkJsbdpLysWYNDB48f7OvJ5NJAH788UcApk6dCgSlK7FYDID58+ezePFi2rVrR0ZGBsC617p3787pp5/O2WfHOOII+PnlKik9HQ48EP74x7CTSJIkSZIkSdqVvPQSLFoEl18edhJJkiRJkiRJkiRJkiRJkiRJkiRJkiRJkiRtjcUrkiRJkiqVp56CgoKwU5SnDN55pzFffLEAKC1aWSsSiQDQpEkTatWqxbPPPsuHH34IBGUsb775JkOGDCE7O5urr76aNm3abHKUSARefBF69AgKTKqatDTYZx944w34uVNGkiRJkiRJksrdqlVw2WXw8MOQkhJ2GkmSJEmSJEmSJEmSJEmSJEmSJEmSJEmSJG1NJPnLWX4lSZIkKSTJJLRqBfPnh52kvOVy0kmzeP75AzZ6JZlMEolEmD17NjfddBPPPPMMtWrVonPnzgBMnTqVgoICrr32Wi655BJq1qy5xZHy8uCww2DatGC9KkhLgzZtYMIEqF077DSSJEmSJEmSdiXnnQfRKDz4YNhJJEmSJEmSJEmSJEmSJEmSJEmSJEmSJEmStC0sXpEkSZJUaYwZA7/5DWRnh52k/GVkrGbBggT16tXZ7DFLly7liiuu4IsvvmDFihVkZmZy5JFHcs0119CkSZNtHisvL3hfJ0yA3NwyCF+OMjJgn33gvfegVq2w00iSJEmSJEnalXz8MQweDF99BXXqhJ1GkiRJkiRJkiRJkiRJkiRJkiRJkiRJkiRJ28LiFUmSJEmVxlFHwVtvwa7wV0o0msPjj2czdGjjdfsSiQQlJSWkpKRQVFRESkoKxcXF5OXlMX/+fNq1a0c8Ht+h8YqK4JRTgvc3J6es7qJsZWXBQQfB668HBSySJEmSJEmSVFGKiqBzZ/jLX+CEE8JOI0mSJEmSJEmSJEmSJEmSJEmSJEmSJEmSpG0VDTuAJEmSJAEsWgTvvbdrlK4AJBJZPPhgjXXbc+bMYcCAAfzxj38EIBKJABCPx6lZsyZ77733DpeuAKSkwEsvwfDhULNmsF1ZxGJB6crtt8M771i6IkmSJEmSJKni3XkntGgBgweHnUSSJEmSJEmSJEmSJEmSJEmSJEmSJEmSJEnbI5JM7irTGkuSJEmqzG69FW68EfLzw05ScVJSSpg3L0aTJjB37lz22GMPANasWUNWVla5jbt4MZx+OkyYADk55TbMNsnKgo4d4YUXoHXrcLNIkiRJkiRJ2jV9+y0ceCBMnuxzSkmSJEmSJEmSJEmSJEmSJEmSJEmSJEmSpKomGnYASZIkSQJ4551dq3QFIC0NJk2C4uJidt99d+69914++eSTci1dAWjaNHi/hw+HmjUhNbVch9ukeBwyM+H224MCGCczlCRJkiRJkhSGZBLOPx+uvtrnlJIkSZIkSZIkSZIkSZIkSZIkSZIkSZIkSVWRxSuSJEmSKoUvvtix84YMCSbGW7tsTZ8+Gx6/uWXEiNJzPvhg285p1Wr7suflRZk0CWKxGAAXXXQR3bp1276L7KBIBE49Fb7+Gi64AGrUCJbylpUVFK6cdRbMmBGMHYmU/7iSJEmSJEmStCkvvABLlsCll4adRJIkSZIkSZIkSZIkSZIkSZIkSZIkSZIkSTvC4hVJkiRJoVu6FHJywk6xoaKi8j+npCTCRx9BJMTmkSZN4O67YdkyePBB2GefoBjl5y6YMhGJBIUre+wRjLV0KQwfvv1FNZIkSZIkSZJUllauhCuugEcegZSUsNNIkiRJkiRJkiRJkiRJkiRJkl5/GIkAAQAASURBVCRJkiRJkiRpR8TDDiBJkiRJU6ZAWhoUFJT/WJ9/DoccsvH+Ro3g5Zch+nM95Usvlb520UVQu/bG51x9NfzmN8H6+PGwaNH255k2DZLJoJwkTOnpcNppwfLZZ3DPPTB6NCxfHhSx5Odv++cnNRUyMiA3F+rVgz594LLLoHv38O9TkiRJkiRJUtWSnR0seXnBM8p4PHj+mJEBdevu3DPHa66BY48Nnl1KkiRJkiRJkiRJkiRJkiRJkiRJkiRJkiSparJ4RZIkSVLoJk0KSjoqwurVQUnKL914Y2npytSpQenIWl9+ufHxtWoFhSJrDRu2Y3kKCoLClubNd+z88tC5Mzz9dLC+enVQVjNlCnz4IUyeDCtXQlERFBcHx8TjwVKnDhxwQPC+dO0aXKdu3dBuQ5IkSZIkSVIVs2JFUAw9eXLwPHLKlOB5ZEpK8Pw2Gg2KrBMJKCkJtvfZB3r3DspTunSBNm22rYxl3Dh44w346qvyvy9JkiRJkiRJkiRJkiRJkiRJkiRJkiRJkiSVH4tXJEmSJIXu449LSzzCkJ4O559fun3nnVs/55xzgvIVgK+/hn//e8fGTksLil4qU/HK+tYWzPTpA5dfvuFriUTwcW1hjSRJkiRJkiRtr8WLYfhweOQR+PFHyMyEvDwoLCw9ZkvPjydPDgpaatYMjksm4cgj4corgzKWTZWwFBbCuefCPfdA7dplfkuSJEmSJEmSJEmSJEmSJEmSJEmSJEmSJEmqQE6PK0mSJCl0y5eHO/6QIdCwYbA+fz688MKWj4/F4OKLS7fvvjuYzG9HJBKwatWOnRu2aNTSFUmSJEmSJEnbL5mEDz+EX/8adt8dbr8dliyBoiL46acNS1e29XqrV0NublDa8tpr0L8/tGsHjz0GOTkbHj9sWDDucceV3T1JkiRJkiRJkiRJkiRJkiRJkiRJkiRJkiQpHE6RK0mSJCl0+fnhjn/ZZaXr990HxcVbPv7EE6FFi2B92TJ48skdH7ukJJgIUJIkSZIkSZKqu0QiKEJp3TooXXnzTSgoKPtnxIlEULYye3bw/LdRI7jgAvjxx2DfXXfB/fdDJFK240qSJEmSJEmSJEmSJEmSJEmSJEmSJEmSJKnixcMOIEmSJElhFq8cfTTstVewvno1PPLI1s+54orS9Qcf3Ln8iUT4xTOSJEmSJEmSVN7mzoWTToKvvgpKUSpKdnbw8fHH4bnngtKXa68NPkqSJEmSJEmSJEmSJEmSJEmSJEmSJEmSJKnqi4YdQJIkSZJisfDGXr9E5dFHg/KVLTnsMOjcOVjPy4P779+58SORcO9fkiRJkiRJkspTIgEPPAAdO8KUKRVburK+wkL46SeYNg3GjoUffwwnhyRJkiRJkiRJkiRJkiRJkiRJkiRJkiRJksqWxSuSJEmSQpeeHs64XbtC797BelER3HPP1s9Zv6jl6adh+fKdyxCNQkbGzl1DkiRJkiRJkiqjuXPhoIPg6qshNxdKSsJOBMkk/Pe/0LYtjBoVdhpJkiRJkiRJkiRJkiRJkiRJkiRJkiRJkiTtLItXJEmSJIWuPIpXrr8+mEAvmYQRIzZ9zPolKi+9BAsWbPma7dvDwIHBeiIBd9658zmj0fCKZyRJkiRJkiSpvIwdC/vtB1OmQE5O2Gk2VFAAq1bB734XPCdOJsNOJEmSJEmSJEmSJEmSJEmSJEmSJEmSJEmSpB1l8YokSZKk0O2xR8WP2bIlHH986fawYVs/5/LLg6IUgP/8B775ZudzRCLQosXOX0eSJEmSJEmSKov//hcGDIDsbCgpCTvN5uXmwvDhcOaZQdm2JEmSJEmSJP0/e3ceXmdZoI//Psk5SdO9tdCWUihLgSJbKXspmzjDorIpCKgogwqjgjoO6rgA464jOqjg8GOrOA6gIKiIgOyyU6AsxQKVUigtpaUL3ZKTnPP7I98GCoVuSU4Ln891nSvv9jzP/SaRpunxvQEAAAAAAAAAAAAAWP8oXgEAAGpu3Likqal71zzttKRYbN++6abk4Yff+voNNkg+8pFX91elqGVVLF6c7LRT58wFAAAAAFBrf/pTcuSR7b/7XB8sXpxccUVy3HHKVwAAAAAAAAAAAAAAAAAAAADWR4VqtVqtdQgAAOCd7b77kve+N1mwoNZJut/w4cm0abVOAQAAAACw9m69NTn00PWndOW1evZMPvrR5LzzkkKh1mkAAAAAAAAAAAAAAAAAAAAAWFV1tQ4AAACwww7r54P4OsNuu9U6AQAAAADA2nvkkeR971t/f9e7eHFy6aXJWWfVOgkAAAAAAAAAAAAAAAAAAAAAq0PxCgAAUHM9eiTDh9c6Rffr0SPZZ59apwAAAAAAWDstLcmRRyaLFtU6ydpZvDj54Q+T+++vdRIAAAAAAAAAAAAAAAAAAAAAVpXiFQAAYJ2w++61TtD9GhqSMWNqnQIAAAAAYO2ceWYyY0atU3SOJUuSD30oaW6udRIAAAAAAAAAAAAAAAAAAAAAVoXiFQAAYJ1wxBFJnz61TtG92toUrwAAAAAA67eHHkp++tNk8eJaJ+k8L72UfO1rtU4BAAAAAAAAAAAAAAAAAAAAwKpQvAIAAKwTDj88qXsH/Q2lVEpOPDHp0aPWSQAAAAAA1kxLS/KhDyVLltQ6SedavDg599zk/vtrnQQAAAAAAAAAAAAAAAAAAACAlXkHPdYYAABYlzU0JCef3P7xnaC+Pjn11FqnAAAAAABYc2edlcyYUesUXWPJkvZSmZaWWicBAAAAAAAAAAAAAAAAAAAA4K0oXgEAANYZn/lMUijUOkX3GDMm2XLLWqcAAAAAAFgzr7yS/OQnyeLFtU7SdebMSa68stYpAAAAAAAAAAAAAAAAAAAAAHgrilcAAIB1xvDhybhxtU7R9fr0Sb785VqnAAAAAABYc5demtS9zd91snBh8oMf1DoFAAAAAAAAAAAAAAAAAAAAAG+lUK1Wq7UOAQAAsMyNNyZHHJEsWlTrJF1n0KBk5sykvr7WSQAAAAAAVl+1mmy+eTJ1aq2TdL2ePZO770522KHWSQAAAAAAAAAAAAAAAAAAAABYkbpaBwAAAHitAw9MRo9OisVaJ+kaPXsmP/+50hUAAAAAYP31t78lL71U6xTdo7k5+clPap0CAAAAAAAAAAAAAAAAAAAAgDdTqFar1VqHAAAAeK3nnktGjUoWLap1ks7V0JC85z3JtdcmhUKt0wAAAAAArJkPfCD505+Sd8o7Tpqakpkzk759a50EAAAAAAAAAAAAAAAAAAAAgNerq3UAAACA1xs+PPnJT5JevWqdpHP16JFcfLHSFQAAAABg/TVnTnLDDe+c0pWk/Xe6//d/tU4BAAAAAAAAAAAAAAAAAAAAwIooXgEAANZJJ52UjB6dFIu1TtI5evZMzj8/GTy41kkAAAAAANbcvfcmjY21TtG9Fi9Orruu1ikAAAAAAAAAAAAAAAAAAAAAWBHFKwAAwDqpUEh+85u3xwP8SqVk332To4+udRIAAAAAgLVz333tRSRv5oQTkmr11deq2H775Cc/Sf72t2TRolfHPvPMiq/faafkO99Jbr89efbZ9jwLFyYPP5x885tJr17LX18qJZ/8ZPK//5s8/ngye3bS3Jy88EJy1VXJPvusPOP996/avQAAAAAAAAAAAAAAAAAAAADQvQrV6qo+5gIAAKD7XX11ctxxyZIltU6yZurrk2HDkgkTkkGDap0GAAAAAGDt7L9/cuutb37+hBOSSy55db9QWPmcp52W/PSnbzw+dWqy2WZvPH7eecnJJ7/5fI8/nuy1V7JgQfv+4MHJzJlvneGTn0wuuODNz5dKyZw5SZ8+bz0PAAAAAAAAAAAAAAAAAAAAAN2rrtYBAAAA3srhhyc//3nS1FTrJKuvUEgGDkz+9jelKwAAAADA28PEiZ0/57x5yXXXJd/6VnupyqqYM6e9rOWww5JDD02uuOLVc+9+d3uZy+vddltyyinJgQcm//qvyaxZr547++y3/j10z57JQw+tWjYAAAAAAAAAAAAAAAAAAAAAuk+x1gEAAABW5sQTk/nzk699LVmypNZpVk1dXdK/f3Lnncnw4bVOAwAAAACw9l58MVm8uPPnHT++/ZUkJ5zQXo7yVn7zm+Tf/z1ZuPDVY9ddl2y9dbLjju37e+zx6rlFi5J99knuuOPVYzfdlMycmVx1Vft+nz7Jdtsl99+/4jWXLk0mTGifBwAAAAAAAAAAAAAAAAAAAIB1R12tAwAAAKyKL3whOeecpKmp1klWrlhMBg9OHnggGTmy1mkAAAAAADrHgw8mPXrUOkV7gcprS1eSpFpNnnzy1f3Xnl+4cPnSlWUmT15+//VzvlZzc3L77aufFQAAAAAAAAAAAAAAAAAAAICupXgFAABYb5x0UjJ+fNKzZ1K3jv5tpmfPZPPNkwkTks02q3UaAAAAAIDO89JLSVtbrVOs2MCByXve8+r+H/6w8jHHHPPq9pNPJk888dbXz5y5ZtkAAAAAAAAAAAAAAAAAAAAA6Drr6KOKAQAAVuxDH0oeeSQZPTrp1avWaZbX1JScdlry6KPJ0KG1TgMAAAAA0LmWLl03i1f69k2uuaa9fCVJrrsu+c1v3nrMMcck//Ef7dstLcknP7nydZYsWbucAAAAAAAAAAAAAAAAAAAAAHQ+xSsAAMB6Z4stkvvuS7797aRnz6Suxn+z6dmzPdOddybf/W7S0FDbPAAAAAAAXWHJkqRSqXWK5Q0blvztb8nee7fv33RTctRRSbX65mM+//n2YpZisb1M5uijk9tvX/laS5d2SmQAAAAAAAAAAAAAAAAAAAAAOpHiFQAAYL1UV9f+cLxHHklGj0569er+DPX1SVNTctppyaRJ7TkAAAAAAN6uCoVaJ1jedtsld9+dbL99+/7llyeHHNJeEPNmzj47+clP2n/HPG9ecvDByTXXdEtcAAAAAAAAAAAAAAAAAAAAALqA4hUAAGC9tsUWyX33JRde2F580tTUXojSlXr2THr0SI4/Prn//uS7300aGrp2TQAAAACAWuvRo+t//7qq9tsvueOOZPjw9v3/+q/kwx9OWlpWfH1DQ3sxyxe+0L7/7LPJ2LHJrbeu+po9eqxNYgAAAAAAAAAAAAAAAAAAAAC6QrHWAQAAANZWXV1yzDHtr8ceS37yk+T//q/9+KJFnbNGoZD06pX075/8+78nJ5yQ9OvXOXMDAAAAAKwPmpraf++6Js44IznzzPbtSy5JPvGJV88NH57svHP79rKPSXsJ9mGHtW/Pnp3ceWf79uGHJ5ddljQ2tu//5jfJ1Ve3F6kss3RpMmFC+3aPHslf/pLsu2/7/ty57b/nHTBg+TFPPpm89NKb30PPnqt+vwAAAAAAAAAAAAAAAAAAAAB0D8UrAADA28p22yUXXpj89KfJr37VXsDyyCNJuZw0NCQLFyaVysrn6dGj/frFi5OhQ5M990xOPjnZb7/2EhYAAAAAgHeaIUOS+vrOn/eAA9rLWF5vww3bC1WS5NZbk/33b98+7LBXS1eS5Ljj2l+vNXVqstlm7duDB79aupK0F65cccUb1/v4x5Px498857Bhb3kbAAAAAAAAAAAAAAAAAAAAANSA4hUAAOBtqU+f5DOfaX9Vq8n06cmECcl99yW33ZY880zS3Jy0tCRtbUmp1P6gvl69ktGjk332ScaMSXbaKendu9Z3AwAAAABQezvvnCxZUusUtdGjR/vvjQEAAAAAAAAAAAAAAAAAAABYtxSq1Wq11iEAAAAAAAAAAFj3bbBBMnt2rVN0v759k+uuS/baq9ZJAAAAAAAAAAAAAAAAAAAAAHituloHAAAAAAAAAABg/TB6dK0T1MbixclOO9U6BQAAAAAAAAAAAAAAAAAAAACvp3gFAAAAAAAAAIBVst9+SalU6xTdb6ONkp49a50CAAAAAAAAAAAAAAAAAAAAgNdTvAIAAAAAAAAAwCrZZZd3ZgHJbrvVOgEAAAAAAAAAAAAAAAAAAAAAK6J4BQAAAAAAAACAVbL77klzc61TdK9evZJDD611CgAAAAAAAAAAAAAAAAAAAABWRPEKAAAAAAAAAACrpF+/5LDDkrp32DtOjj661gkAAAAAAAAAAAAAAAAAAAAAWJF32GMwAAAAAAAAAABYG1/6UtKjR61TdI9SKTnhhKRnz1onAQAAAAAAAAAAAAAAAAAAAGBFCtVqtVrrEAAAAAAAAAAArD9GjUr+/vdap+h6TU3Jww8nW21V6yQAAAAAAAAAAAAAAAAAAAAArEhdrQMAAAAAAAAAALB++fKXk169ap2i6+24o9IVAAAAAAAAAAAAAAAAAAAAgHWZ4hUAAAAAAAAAAFZZc3MyZ06yeHGtk3St3r3bC2YAAAAAAAAAAAAAAAAAAAAAWHcpXgEAAAAAAAAAYKVaW5OLLkq23jq5+ebki19MevWqdaquUSgkm2ySvO99tU4CAAAAAAAAAAAAAAAAAAAAwFsp1joAAAAAAAAAAADrrkolueKK5IwzkqFDk//932Ts2KStLbnxxuSxx9qveTvp0SP57W+TonfWAAAAAAAAAAAAAAAAAAAAAKzTPB4CAAAAAAAAAIA3qFaTP/0p+frXk8bG5Oc/Tw48MCkU2s/X17cXsowenSxZUtusnalXr+QrX0m23bbWSQAAAAAAAAAAAAAAAAAAAABYmUK1Wq3WOgQAAAAAAAAAAOuOm29O/uM/kkWLkm9/O/nAB14tXHm9H/wg+da32q9d3xUKyahRycSJSbFY6zQAAAAAAAAAAAAAAAAAAAAArIziFQAAAAAAAACAt4mHHnooo0ePXuPx99yTfO1rybRpyX/+Z3LMMUld3VuPaWtLdt45eeyxpFJZ46XXCU1NyQMPJNtuW+skAAAAAAAAAAAAAAAAAAAAAKyKlTwaAwAAAAAAAACAdd3ll1+eAQMGZLfddstzzz23RnMsXZqcfHJy7LHJpEntH1dWupIk9fXJlVcmffqs0bLrjJ49kx/8QOkKAAAAAAAAAAAAAAAAAAAAwPpE8QoAAAAAAAAAwHrq2WefzZe//OUcf/zxeeWVV9LW1paLLrpojeYqFpMHHkhOOikplVZv7JZbJjffnPTqtUZL11zPnsm//Vvyuc/VOgkAAAAAAAAAAAAAAAAAAAAAq0PxCgAAAAAAAADAemjp0qU5//zz86Mf/Si77bZbfvGLX2TIkCH52c9+lmeeeWa15ysW219rauedk+uuW//KV3r2TE48MTnrrFonAQAAAAAAAAAAAAAAAAAAAGB1KV4BAAAAAAAAAFgPVavVDBw4MJ/+9Kdzxx135NOf/nSOOeaYvPzyyzn33HNrkmncuOTqqxelR49ykmpNMqyOnj2TU09NzjknKRRqnQYAAAAAAAAAAAAAAAAAAACA1VWoVqvr/lMuAAAAAAAAAAB4g3nz5qVUKqVnz54pFAp55JFH8v73vz9z587Nfffdl2222aZb89x444359re/ndtvn5fk5iS9kzR2a4ZV1dSUnHlmcvrptU4CAAAAAAAAAAAAAAAAAAAAwJpSvAIAAAAAAAAAsI569NFHc80116RXr14ZPnx4xo0bl8GDB7/lmK9+9av5wQ9+kH/913/Nz3/+825KmrzyyivZdddds3Dhwpxwwgl517u2yX/8x+C0tOydarVnt+VYmaampH//5PLLk3Hjap0GAAAAAAAAAAAAAAAAAAAAgLWheAUAAAAAAAAAYB0zffr0fOlLX8oVV1yRxsbGLF26NEmy22675fvf/37222+/N4ypVCqpq6vL5MmTc+ihh2b69Om59957s8MOO3RL5k9/+tP5/e9/n5/85Cc5/vjjkyTXX399PvShy9PW9j9paalLa2t9t2R5M01Nycc/nvzXfyU9150uGAAAAAAAAAAAAAAAAAAAAADWUF2tAwAAAAAAAAAA8KoXX3wxn/zkJ3PllVfmi1/8Yq666qpMnTo1X/jCF/Loo4/m+OOPz3XXXZckaWtr6xhXV9f+NpCtt946H/nIR9Lc3Jz//u//TpJUq9VUKpUuy/z000/nmmuuyRFHHJFDDz2043hDQ0MWLrwkO+98TFpb/5xkYZdleCtNTcnQocn11yfnnqt0BQAAAAAAAAAAAAAAAAAAAODtQvEKAAAAAAAAAMA6YFkxyhVXXJEbbrghn/3sZ/Pd7343Bx10UDbZZJN8+9vfzte//vXMmDEjp512Wsrlcurr61c4x8c//vFss802GT9+fO65554UCoXU1dWlpaUlixcv7vTsTz/9dObOnZvRo0enf//+SZJyuZy77747SbLllv3yu9+15Mc/fiEDBz6TZHGScqfneL0+fZJ3vSv56leTp59Oxo3r8iUBAAAAAAAAAAAAAAAAAAAA6EaKVwAAAAAAAAAAamTx4sVpaWlJktTVtb+N469//WsqlUo+8IEPpFQqpa2tLUnS1NSUI488MsOHD8/TTz+dH/3oR0mSarXaMV9dXV2q1WpGjBiRj3zkI6lUKjnvvPPS0tKS6667Lp/73Ody1VVXpbW1tVPvo6mpKeVyOU8//XSam5uTJLfcckt+/etfZ8yYMbn44otz1FFH5Ytf3Cpz5myWT37y/CSXpFgsp1evTo2SUinp0SPZc8/k179OZs5MvvGNpGfPzl0HAAAAAAAAAAAAAAAAAAAAgNor1joAAAAAAAAAAMA7TUtLS37wgx/kjDPOyKWXXprjjz8+bW1tWbhwYSqVSnr06JHGxsYkSX19fdra2lJfX59CoZByuZwkOfvss3PKKadkwIABqVarKRQKSZJyuZyGhoaceuqp+e1vf5vf/OY3mT9/fu6+++689NJLGTZs2HJlLZ2hf//+2WCDDXLuuedm4cKFede73pULLrggL730Uv7yl78kSSqVSsrlchobG/PRj47JBRfsm1NPnZ4ttzwz556bTJ7cXphSqSSLFq362g0NSVNTsnhxMmhQcuSRyWmnJSNHduotAgAAAAAAAAAAAAAAAAAAALAOUrwCAAAAAAAAANCNvvWtb+UHP/hBFi9enCR57LHHkrQXrPTr1y/Dhg3L0qVL8/vf/z677LJLSqVS6uvrkyQTJkxIuVzOtttum0mTJuXSSy/NqaeeulzxSkNDQyqVSp555pn069cvbW1t+cMf/pADDzww3/ve9zJmzJhOv6cdd9wx5513Xs4444ycf/75SZIjjzwyM2bMyIYbbpgkqaurS0NDQ5Jk+vTp/+9+63LKKckppyTlcvLEE8mECcmdd7a/pkxpP14sJvX17aUsbW1JtZoMGZKMGZPst1/7x9Gjk379Ov3WAAAAAAAAAAAAAAAAAAAAAFiHKV4BAAAAAAAAAOgGZ599dr797W9n8eLFOeKII9K/f/9cdNFFKZVKSZKWlpY0NDTkE5/4RC699NKce+656d27d77whS9k5syZueWWW/Ktb30rn/rUp/KBD3wge+65Z2644YZ89rOfTV1dXcc6L7zwQs4888zcfPPN+cc//pF99tkn3/ve97Lnnnt2yX21tramWCzm0EMPzfbbb58pU6akvr4+O+20UzbffPPcfPPN2WmnnZIkhUIhL774Ym688cbU19fn4x//eMc8pVKyww7tr0984tX529qSpUvbX6VS0tTUXsTy/3pmAAAAAAAAAAAAAAAAAAAAAHgHq1v5JQAAAAAAAAAArKmf//znGTZsWE4//fTsu++++dWvfpULL7wwBx98cMrlch5//PEkSUNDQ5Jk9913z3/8x3+kf//+OfPMM7PVVltlzz33zCmnnJJBgwblsMMOyzbbbJMRI0akXC6npaUl1Wq1Y70NN9ywo9Dluuuuy6233tolpSunn356nnrqqRSLxSRJY2NjRo4cmYMOOijvfe9709TUlK222ioXXHBB/vSnP+WZZ55JtVrND3/4w/z617/OZz/72WyyySYrXae+PunVK3nXu5K+fdvLV5SuAAAAAAAAAAAAAAAAAAAAAJAkheprn7wBAAAAAAAAAECneeqpp/L+978/Q4YMyac//enst99+GTp0aJJk6tSpGTlyZMaNG5crr7wyAwYMSFtbW+rr67N48eI8+OCD+dGPfpRKpZK2trYceeSROemkk5Ikzz33XMaOHZsNN9wwDzzwQMd6ra2tKRaLeeqppzJy5Mguu6/LL788xx57bHbfffeMHz8+W221VUf21/r5z3+eL3zhC+nVq1eGDh2aefPm5cUXX8x+++2Xm2++ucvyAQAAAAAAAAAAAAAAAAAAAPDOUKx1AAAAAAAAAACAt6sRI0bkd7/7Xfr06ZNNN910uXNz587NwIEDUy6X069fv1Sr1Y7ikqampuy9997Ze++9s2TJkjQ1NS03tlwuZ/r06TnuuOOWO14str8VpCtLVyqVSj73uc+lR48eefjhh/N///d/OeOMM95QupIkxx57bGbNmpWrrroqL7/8cl5++eWcfvrp+ehHP9pl+QAAAAAAAAAAAAAAAAAAAAB45yhUq9VqrUMAAAAAAAAAALwTLHubRqFQyPz587P55punXC7nqaeeyuDBg1c4prW1taNQJUmmT5+ez33uc/nzn/+cW2+9NXvssUe3ZF/m1FNPzUUXXZQvfvGL+c1vfpN//OMf+eEPf5jTTjst9fX1qaure8OYSZMmpVQqpVKpZOutt+7WvAAAAAAAAAAAAAAAAAAAAAC8fb3xSRcAAAAAAAAAAHSJQqGQQqGQSqWS3r17Z6eddkrPnj0zY8aMNx2zrHRl+vTpueKKK/L5z38+f/3rX/OlL32p20tXJk+enJ///Of5l3/5l3zlK1/Jj370oxSLxVx44YV54okn3lC6UqlUkiTbbrttRo4cqXQFAAAAAAAAAAAAAAAAAAAAgE6leAUAAAAAAAAAoJvV1dVl0aJFKRQKmTVrVnr16pUkqVarb7i2ra0tRx99dA488MB8+tOfzl//+td885vfzLe//e3ujp1PfepT2WKLLXL00UenZ8+eOeKII/L1r389kydPzkc/+tE89thjSV4tXHl9EQsAAAAAAAAAAAAAAAAAAAAAdKZirQMAAAAAAAAAAKxPpk6dmmuvvTZDhw7N4MGDM3bs2NWeo1qtpm/fvhk6dGiS5P7778/IkSNTKBSWu65SqaS+vj77779/2tra8i//8i/57Gc/mx49eqz2mq2trXnxxRfzwgsvZN68eWlubk65XE6lUkmpVEpDQ0OampoyZMiQbLTRRunTp89y46+44orccccd+dGPfpQ99tij4/gpp5yS+++/P9dee20uuOCC/PSnP1W4AgAAAAAAAAAAAAAAAAAAAEC3ULwCAAAAAAAAALAK5syZk9NPPz2XXnpp6uvr09zcnEKhkI997GP5xje+kc033zzVavUN5SlvZauttkpdXV3q6+tXeH7ZXKecckpOOumklEqlVZ577ty5efrppzNt2rQ8//zzWbBgQUqlUiqVSsrl8puu19DQkLa2ttTX12fw4MEZMWJEhg8fnhNOOCHjxo3L4Ycfnvr6+lQqldTV1WWDDTbIz372s8yePTvnnHNONthgg3z5y19OsehtKQAAAAAAAAAAAAAAAAAAAAB0LU+4AAAAAAAAAAC6TLVazYIFCzJjxowsWLAgra2taW1tTbVaTbFYTLFYTFNTU4YMGZJBgwalrq6u1pFXqFwu5+STT85f/vKXnHLKKRk7dmzmz5+fyy67LOPHj8+0adPym9/8JoMHD16l+ZYVqpTL5VQqlTzzzDNJ0lFm8vrrkqxS6UqlUslTTz2VO++8MzNmzEiStLa2dpxvbm5+y/HVarXjmtbW1kybNi3PPfdcisViTj/99AwePLjjHpflrFarGTFiRE477bQcd9xx+dnPfpa99tor+++//0rzAgAAAAAAAAAAAAAAAAAAAMDaKFSr1WqtQwAAAAAAAAAAbw+LFy/OtGnTMn369Dz77LN58cUXU6lUUl9fn7a2tlQqlVQqlSTtpSJ1dXWpr69PkrS1tWXgwIHZZJNNsvHGG2f48OF517veVcvb6fD73/8+Rx11VE466aT87Gc/S2NjY5JkyZIlOeigg3LHHXfk1FNPzVe+8pUMGTIk1Wp1udKU12tra0t9fX3++Mc/5rDDDstJJ52UX/7yl2tcPLNo0aJMmDAh9957b1pbW9PS0rJG86xMsVhMtVrN5ptvnr322iubbrrpcvd54YUX5lOf+lS23XbbXH755dl22227JAcAAAAAAAAAAAAAAAAAAAAAJEmx1gEAAAAAAAAAgPVbtVrN888/n7vuuitPP/106uvr09LSkmq12nFNa2vrCse1tbWlra2t49hLL72Ul156KY888kiq1WoGDRqUsWPHZtSoUR0FLd1pWYHKAw88kCQ54YQT0tjYmEqlktbW1jQ1NeXMM8/Maaedll//+tcZM2ZMPvrRj75l6UqSjntpbGxMQ0NDqtVq6urqUqlUVqt8pa2tLbfddlvuvvvuJCv+PHemZfM/9dRTmTp1avr3758PfehDGTRoUAqFQg499NAcdthhufrqq3PWWWflV7/6VUdJDQAAAAAAAAAAAAAAAAAAAAB0NsUrAAAAAAAAAMAaaWlpyaOPPpo777wzCxcuTLlcTtI55R/L5po5c2b++Mc/5k9/+lN22WWX7LrrrunXr99az7+qlhWoPPHEE0mShQsXdpxraGhIkuy333756Ec/mm984xv53e9+l7333jubbbZZR2nLiiw7VywW09LSkpaWliRZrdKVmTNn5re//W1eeeWVLi9cWZFyuZyXXnop559/fsaNG5e99947Q4YMycUXX5xyuZzf/va3GT16dL7yla90ezYAAAAAAAAAAAAAAAAAAAAA3hlW/WkdAAAAAAAAAABJKpVK7rrrrvzXf/1Xrr/++sydO7ejKKUrtLS0pLm5Offcc09+/vOf57e//W2WLFnSZeutyJ577pkkue+++5K8WpCyrEDlkEMOyW677Zbbb789EydOTJIVlq5Uq9Xlzh1wwAGZMGFCxo8fv8pZ2tracvPNN+fCCy/Myy+/3KWf+1XR2tqav/3tb/nlL3+ZmTNnpl+/fjn55JOTJPX19TXNBgAAAAAAAAAAAAAAAAAAAMDbm+IVAAAAAAAAAGCVzZkzJ+eff35uvfXWlMvlbi39aGtrS2trayZPnpxzzjknkydP7ra1t9122/Tu3TsPPvhgnnvuuSSvlq4kybvf/e4ccMABmT9/fiZMmJCkvaAmSZ599tn87Gc/S6VSSaFQ6Di+zOjRo1c5x+zZs3PuuefmnnvuSWtra2fcWqcol8t56aWXcuGFF+bOO+/MIYcckjvvvDP//u//XutoAAAAAAAAAAAAAAAAAAAAALyNKV4BAAAAAAAAAFaqUqnkrrvuyi9/+cvMmjWrWwtXXq+trS1Lly7NlVdemSuuuCJLlizp8jX33HPPjBo1KrfffnseeOCBJOkoXVlWpLLffvslSf785z8nSerq2t+W8bWvfS2nnXZavva1ry13fHXNmDEjF1xwQV5++eWafv7fSmtra2677bb8+c9/zh577FHrOAAAAAAAAAAAAAAAAAAAAAC8zSleAQAAAAAAAADe0ty5c3P++efn1ltvTWtra6rVaq0jJUnK5XKefPLJnHPOOXn66ae7dK2BAwfmwx/+cObNm5fLL788zzzzTJKkWq12FKnsu+++2WijjbJkyZLMnDkzbW1tSZJPfOIT6dWrV8aMGbPG60+bNi0XX3xxmpub1/5muli5XM7EiRNz1VVXdZTSAAAAAAAAAAAAAAAAAAAAAEBXKFTXlaehAAAAAAAAAADrnBdffDGXXHJJmpub15nClRUpFos55JBDMnr06C5b4+WXX84HPvCBPPTQQznjjDPyb//2b6mvr09bW1vq6+szbdq07Lzzztl6661z5513dtq606dPz/jx41Mulzttzu5QKpUyatSoHH744SkUCrWOAwAAAAAAAAAAAAAAAAAAAMDbUF2tAwAAAAAAAAAA66bnn38+F110UZYuXbpOl64kSWtra/785z/nrrvu6rI1Bg4cmC996UsZMGBAvvWtb2X8+PFJkvr6+sydOzf/8z//kwULFuSYY45Jkk75nM2aNSuXXnrpele6kiTlcjlPPPFErr/++nX++wcAAAAAAAAAAAAAAAAAAACA9VOh6skWAAAAAAAAAMDrzJgxI5dccklaWlpqHWW1lEqlHHDAAdljjz26ZP62trb8+te/zic+8Yk0NTXlmGOOyfDhwzN16tRcccUVGTt2bC6++OIMHz58rddqbm7Oz372syxatKgTktdOqVTKwQcfnNGjR9c6CgDriSVLkiefTBYtSpYuTZqbk4aGpKkp6dkzGTky6dWr1ikBAAAAAAAAAAAAAAAAAIB1QbHWAQAAAAAAAACAdcvs2bMzfvz49a50JUnK5XJuuummNDU1Zccdd1zt8c3NyaOPJu9+d/vD3V+vvr4+J5xwQtra2nLRRRflkksuSa9evdLY2JjPfOYz+fa3v50ePXp0wp0k1113XZqbmztlrloql8v5y1/+ki222CJ9+/atdRwA1jFLliQTJyYPPJDcfnty333J9OntBSuFwhuvr1aTxYuTIUOS3XZL9t03GTMm2WknZSwAAAAAAAAAAAAAAAAAAPBOVKhWq9VahwAAAAAAAAAA1g3Nzc352c9+lkWLFtU6ylopFov52Mc+luHDh6/S9a2tySWXJN/6VrLnnsn//m9SX//WYxYvXpzZs2dnypQpGTNmTKeWivzjH//IZZddlnK53Glz1lJdXV2GDx+eE044IYUVPUUfgHeUajW5+ebkhz9MbrmlveyspSVZunT15+rRI2loaC9wGTs2Of305J//Oamr6/zcAAAAAAAAAAAAAAAAAADAukfxCgAAAAAAAADQ4fe//30ef/zxtLW11TrKWuvTp08+97nPpVQqvek1lUpy+eXJN7+ZbLJJ8u1vtxev1FJzc3POOeecLF68uLZBOlmpVMrBBx+c0aNH1zoKADUyb15y8cXJj3+czJ+fLFzY+Wv07p306pV84QvJSScl73pX568BAAAAAAAAAAAAAAAAAACsO+pqHQAAAAAAAAAAWDdMmTIlTzzxxNuidCVJlixZkhtvvHGF56rV5Jprkp12Sv77v5Nf/jK56abal64kyXXXXZeWlpZax+h05XI5f/nLX7JgwYJaRwGgm738cvLxjydDhyZf/3oyfXrXlK4k7fO++GJy1lnJxhsnxx7bvg8AAAAAAAAAAAAAAAAAALw9KV4BAAAAAAAAANLc3Jyrrroq5XK51lE6TWtrax566KFMmzat41i1mtx4Y7LHHsk3v5l85zvJ3Xcn73lPDYO+xvTp0zNp0qS0trbWOkqXaG1tzbXXXlvrGAB0o2uuSbbYIrnssmTp0mTx4u5Zd8mS9vWuuirZaqvk8svbfw4AAAAAAAAAAAAAAAAAAADeXhSvAAAAAAAAAAD585//nObm5lrH6HStra353e9+l3K5nLvuSg44IPnMZ5IvfjF56KHk/e9PCoVap3zVnXfe+bYqv3m9SqWSKVOmZMGCBbWOAkAXe/nl5IMfTI47Lpk3L6nVjxktLcmCBcmJJyaHHprMmlWbHAAAAAAAAAAAAAAAAAAAQNdQvAIAAAAAAAAA73DTpk3LE088kba2tlpH6RKLFi3J5z53a449NvnoR5NJk5Jjjknq1rF3TSxevDhPPfVUrWN0iwceeKDWEQDoQn/4Q7LFFsmf/pQsXlzrNO0WL05uuikZOTK5/PJapwEAAAAAAAAAAAAAAAAAADrLOvYIEQAAAAAAAACgu91xxx0pl8u1jtFlKpXWDB36QB5/vJwTT0yKxVonWrEJEybUOkK3aGtry/333/+2LfoBeKf71reSY49N5s1LmptrnWZ5LS3JggXJiScmp5+eVKu1TgQAAAAAAAAAAAAAAAAAAKwtxSsAAAAAAAAA8A72yiuv5Jlnnql1jC7X0JA8/fTjtY7xpiqVSu655560trbWOkq3qFQqmTx5cq1jANCJqtXki19Mvv/9ZPHiWqd5a4sXJ+eem3zqU0mlUus0AAAAAAAAAAAAAAAAAADA2lC8AgAAAAAAAADvYPfff3+tI3SLlpaW3HnnnbWO8aaefvrpd0zpStL+9fjb3/5W6xgAdJJqNTn11OT889f90pVlFi1K/u//kk98oj0/AAAAAAAAAAAAAAAAAACwflK8AgAAAAAAAADvUG1tbbn//vvT1tZW6yjdYv78+XnhhRdqHWOFHn744bS0tNQ6RreaNWtWFi1aVOsYAHSCM89MLrqovcxkfbJoUXLllckXv1jrJAAAAAAAAAAAAAAAAAAAwJpSvAIAAAAAAAAA71CTJ09OpVKpdYxu09ramrvvvrvWMVZo+vTptY7Q7YrFYmbMmFHrGACspQsvTP7rv5LFi2udZM0sWpScf35y9tm1TgIAAAAAAAAAAAAAAAAAAKyJYq0DAAAAAAAAAAC18cADD6SlpaXWMbpNtVrNE088kUqlkrq6ulrH6dDS0pKFCxeu9Lodd9wxhx9+eMf+WWed9YZrzjjjjI7tq6++OhMnTnzLOevq6rL33ntn6NChGTZsWPr06dNx7pJLLsmzzz77pmM33XTT7Lbbbhk+fHiamprS3Nyc+fPn57nnnssNN9yw0lKfcrmc6dOnZ8stt3zL6wBYd02dmpx22vpburLM4sXJ17+eHHJIss02tU4DAAAAAAAAAAAAAAAAAACsDsUrAAAAAAAAAPAONWPGjFpH6Hb19fV56aWXMnjw4FpH6TBz5syUSqU0Nzd3+9qlUin777//ao878MADM3bs2OWOFYvF9OrVKxtttFFuuummlRavVCqVtyx2AWDdVq0mxx6bLF1a6ySdY+nS5Oijk4ceSurra50GAAAAAAAAAAAAAAAAAABYVYpXAAAAAAAAAOAdaOHChSmXyyu9bscdd8zhhx/esX/WWWe94ZozzjijY/vqq6/OxIkT33LOTTbZJNtss02GDx+evn37pmfPnmlra8vs2bPz2GOP5b777nvL0o5SqZSTTz45AwcO7Dh2ySWXrHKJx4wZM9ap4pUZM2akra2tJmtXq9VMnz49M2bMyPTp03PYYYetdMzo0aM7Sleam5tz33335fnnn09bW1v69euXTTfdNNVqdZXWnzlz5lrlB6B2zjsvefTRpEZ/hHW6ajWZMiX54Q+Tr3611mkAAAAAAAAAAAAAAAAAAIBVpXgFAAAAAAAAAN6BZsyYkWKxWJPCj3HjxmXLLbdc7lixWMywYcMybNiwbL311vnVr371puUdBx100HKlK6ujpaUlzz33XHbaaac1Gt8Vnn322bS2ttZk7ZaWllxwwQUd+ysrXqmrq8t+++3Xsf9///d/byi8efDBB1dr/UWLFqVXr16rPAaA2ps6NTn99GTRolon6VyLFyff+lZy+OHJqFG1TgMAAAAAAAAAAAAAAAAAAKwKxSsAAAAAAAAA8A40ffr0tLS01Gz9BQsWZOLEiZk2bVrq6+uz++67Z7PNNkuSjBgxIttvv30eeeSRN4zbaqutsvPOO6dcLqdUKq3R2s8999xaZe9sL774Yq0jrLKNN944ffv2TZLMnz8/m222Wd73vvelf//+WbhwYSZPnpxbb701S5cuXaX5isViZs+erXgFYD1z/PHJKv6nfr2zdGlyzDHJxIlJoVDrNAAAAAAAAAAAAAAAAAAAwMooXgEAAAAAAACAd6Bnn3021Wq1JmvffffdmTp1aiqVSsexKVOm5LTTTkvv3r2TtBd8vL54pWfPnnn/+9+fJPnrX/+agw8+eI3WnzNnTiqVSurq6tbwDjpXa2vrGo0744wzOjnJyg0ePLhju1+/ftl333079vv375/dd989m2++eS688MI0Nzev0py1LAACYPU98EDy8MNJW1utk3SNajV55pnkttuS/fardRoAAAAAAAAAAAAAAAAAAGBl1o0niAAAAAAAAAAA3eqll16q2dr/+Mc/litdSdrLR+bPn9+xv6Iyjve9733p3bt3pkyZkvvuu2+N1y8Wi5k7d+4aj+9sa1q8Ugs9evRYbn/WrFm57LLL8oc//CFLly5NkmywwQbZe++9V3nO9en+AUjOPjv5f//Jf9tatCj50Y9qnQIAAAAAAAAAAAAAAAAAAFgVxVoHAAAAAAAAAAC6X7lcXqNxZ5xxRicnaTdw4MAMGTKkY3/y5MnLnd9pp50yatSoLFmyJNdcc81arVUoFNLc3LxWc3Sm15fQrKqLLrroDcdOPPHEtY3zll5fknLDDTdkypQpSdq/hssKV0aOHJmbbrpppfNVq9W0tbV1flAAusTcucnvf5+s4R9d641qNbnppuSFF5KNNqp1GgAAAAAAAAAAAAAAAAAA4K0oXgEAAAAAAACAd6A1LfvoCn369Mmxxx6b+vr6JMmECRPy3HPPdZzv379/DjrooCTJtddem1deeWWt13x9gUgt1dXVrdG4136Ousu8efPedP+1242Njas0X6FQ6Pi6A7Duu+iiZA3/2FrvFArJL3+Z/Od/1joJAAAAAAAAAAAAAAAAAADwVhSvAAAAAAAAAMA70JoWr1x00UVvOHbiiSeucY4NNtggxx9/fPr165ckeeSRR3Lttdcud83BBx+cxsbGPPLII3n88cfXeK3XWpeKV4rF9eftG9OmTUulUukoi+nfv3/mzJnTsb3M/PnzV3nO9en+Ad7JKpXkxz9OFi+udZLusXRp8vOfJ9/4RlIq1ToNAAAAAAAAAAAAAAAAAADwZjy5AgAAAAAAAADegQqFwhqNe+655zotw6abbpoPf/jD6dGjR5LknnvuyfXXX/+G6/r27Zsk2WGHHbLDDjuscK6Pf/zjSZLvf//7aW5uXuna9fX1a5i683V18Ui/fv3y+c9/vmP/rLPOWu781ltvvcJxm2yyScfXZsqUKWltbc2iRYsyadKkbLfddkmS9773vSkWi2lqasouu+zSMfbRRx9d5XwNDQ2rfC0AtXPnncnChbVO0b1aW5MbbkgOPbTWSQAAAAAAAAAAAAAAAAAAgDejeAUAAAAAAAAA3oHq6urS1tZWs/W32267HHbYYSkWi6lUKrnhhhty7733dtv6XV12sjo23HDDvPzyyzVb/8Mf/vAKjx9wwAEd2z/96U8zf/78JMl1112XIUOGZNCgQRk8ePAbxv/973/Pgw8+uEprt7a2ZtCgQWuYHIDudOedydKltU7RvRYtSu64Q/EKAAAAAAAAAAAAAAAAAACsy9adp4gAAAAAAAAAAN2mWCymXC532fz9+vXL5z//+Y79s846q2N71113zcEHH5xCoZAkuffee/PCCy9k+PDhHdc0Nzdn1qxZSZK77rorPXv2fMMaBx10UMf2fffdl5dffjmtra0rzVatVlMqlVb7nrrKpptumqeeeqqmRTirY/HixbngggsyduzYjBo1Kv3790+lUsmsWbPy8MMPZ8KECas8V0NDQ3r16tWFaQHoLLfdlqzJjw4nnJBccsmr+//vj/+VOvTQ5DOfSXbdNenbN5k9O7n11uS7300ef3zFYxobk5NPTo4+Ohk1KmlqSmbNSiZNSsaPTy67bPWyVyrJ7bev3hgAAAAAAAAAAAAAAAAAAKB7KV4BAAAAAAAAgLeh2bNn54UXXsgOO+ywwvP9+/fPkiVLujlVu2233bajdCVJ9txzz+y5557LXTN16tSMHz8+SfLoo4+ucJ7XFq9MmjQpzz777Cqt39ramgEDBqxu7C6z0UYbpVgsrrR4ZeLEiZk4ceJbXvPagptl5s+fv8LjbzVmZZqbm3PzzTfn5ptvXu2xrzVkyJC1Gg9A93nwwe5b67vfTb761eWPbbRRctxxyZFHtr+uu27580OGtB/baaflj2+ySftr4cLVL15JksceS6rVVS+MAQAAAAAAAAAAAAAAAAAAulddrQMAAAAAAAAAAJ1j2rRp+f73v58ddtghG264YX7xi19k0aJFK7x200037eZ0644+ffqkVCrVOkaHIUOGpFwu1zpGt6urq3tHfx8CrE/mzk3mzeuetfbYY/nSlW98I3nve5Mf/7h9v0eP5NJLk9d3qF1++aulK488knz608mBByZHHJF87WvJ/fevWZ7W1uT559dsLAAAAAAAAAAAAAAAAAAA0PWKtQ4AAAAAAAAAAKy5qVOn5pJLLslll12WJ598Mr169cqee+6ZI488MgcffHAaGhpWOG7jjTdOQ0NDWlpa3nL+iRMnZuLEiW95zVlnnfWGY/Pnz1/h8SQZP378W863qt5s/pUZNmxYp6zfWRoaGtK7d+8sWLCg1lG6ValUWue+FgCs2IQJ7YUnK/mxoVMcdtir27fdlnz72+3bf/1r8v73J1ttlbzrXckJJyQ//Wn7uUMOSfbZp3170qT28pYlS16d5+qr1zxPqZQ88EAyfPiazwEAAAAAAAAAAAAAAAAAAHQdxSsAAAAAAAAA1MzChQszY8aMTJ8+Pc8++2zmzp2b1tbWtLW1pVKppL6+PvX19WloaMjQoUOz6aabZujQoRkyZEiKRf/kPXfu3Jxwwgm54447Mnbs2Jx88sl597vfnW233XalhRZDhw5NtVrtpqTrjmKxmE033bTWMd5g2LBh77jildbW1gwdOrTWMQBYBQ8/vHyRSVcaMODV7UWLlj+3cOGr2/vv/2rxypFHvnr8wQeTSy9N9tor6devvYjlnHPaj62JhQvbi1eOOGLNxgMAAAAAAAAAAAAAAAAAAF3LU2gAAAAAAAAA6DYtLS159NFH89hjj2XmzJkpl8spFotpaWlZaQnIyy+/nMmTJ6e+vj7lcjl9+/bN8OHDM2bMmGyyySYpFArddBfrjj59+uR973tf7rrrrnzoQx/KqaeeuspjBwwY8I4sXqmvr18nyz522mmnTJkyJS0tLbWO0m023HDD9OrVq9YxAFgFs2cn5XL3rPXEE69u779/st9+yT33JAcdlOy446vnRox4dXuHHV7d/shHlp9vl12SX/0q2Xbb5KtfXf08lUoya9bqjwMAAAAAAAAAAAAAAAAAALqH4hUAAAAAAAAAutzs2bNzzz335JFHHkmSlF/z5O62trZVnqe1tTWtra1Jknnz5mXevHn5+9//nl69emWvvfbKDjvskMbGxs4NX0O33357brzxxuy555455JBDUq1WlyuYKRaL2XvvvVNfX5+nnnoqS5cuTUtLS6ZOnZqePXsmSd71rndlwIABSbLc+EKhkA022CAzZszo/huroXK5nCFDhtQ6xhtsueWWHSVE7wQNDQ0ZO3ZsrWMAsIoWLuy+tS6+OPniF5NNNkmampJbblnxdT16vLrdv//y5/7nf5Lf/z454ojk059uP3b66e0FLK8tdllVixat/hgAAAAAAAAAAAAAAAAAAKB7KF4BAAAAAAAAoEtUq9X8/e9/z9/+9rfMmjUrlUollUql09cpl8uZN29ebrzxxtxwww3Zfvvts9dee2XQoEGdvlZ3mDNnTm666aacd955ue2225Ikp59+eg466KDU1dW94fqRI0dm5513zm233ZaLL744DzzwQG699dbMmjUrixYtyj777JMjjjgip5122nKlLUmy4447Zvbs2csV4bzdDRs2LKVSqdYx3qCuri6777577rjjjo5yobezQqGQbbbZptYxAFhF3Vk8smBBss8+ybnnJgcdlCz78eeFF5JJk5IDD2zfnzv31TFLl766PX16csopSbWa3HBD8v73Jxtt1D7PQQcpXgEAAAAAAAAAAAAAAAAAgLebNz6RBQAAAAAAAADW0rx583LhhRfm6quvzgsvvJDW1tYuKV15rXK5nNbW1jz88MP5n//5n9xyyy1pa2vr0jW7wg9+8IOccMIJue2223LAAQdkwIABeeihh/Lcc88laS+0ea3+/fvnn//5n/PYY4/lM5/5TP785z9nn332yZe//OXsu+++ufPOO/OFL3whF1xwQZqbm5cbu+OOO75hvrezhoaG7L333rWO8abGjBlT6wjdor6+Prvuumvq6+trHQWAVVQsdu96zz6bHHpoMmhQsuuuyciRySabtB9fZuLE5a9fZtq09tKVpP3ja8/167dmebr7/gEAAAAAAAAAAAAAAAAAgFWneAUAAAAAAACATlOtVnP//ffn3HPPzQsvvJCWlpaaZGhtbc3dd9+d8847Ly+++GK3Z1iZRYsW5fLLL88BBxyQ22+/PUl7ccyyj//8z/+cyZMn5+qrr84+++yThx56KJMmTVrhXMViMQcccED23nvv/PrXv86MGTNy8cUX5+tf/3puueWWfPe7301TU1POOeecPPjgg0leLW/p0aNH3v3ud6dQKHTDXddesVjMlltuWesYb6pXr17rdL7OtOuuu9Y6AgCroVev2qw7d27ywAPJ008nI0Ykxx776rkrr3x1+7bbXt3eZJNk2Y82hUL7/jKvLWFZHbW6fwAAAAAAAAAAAAAAAAAAYOUUrwAAAAAAAADQKebNm5cLL7wwN954Y8rlcke5R62Uy+XMmTMnF1xwQW655Za0tbXVNM/LL7+c8847L2PHjk2fPn1y7LHH5tZbb83kyZOXu+7MM8/M+PHjM3LkyJRKpey+++6ZPXt27r///iRZYUnKdtttl5/97Gf54Ac/mCRpa2tLpVJJkhx33HE56qij8sQTT6xwjj322CPFYrFL7nldUiwWs/vuu6eubt1+q8TYsWNTKpVqHaPL1NXVZfPNN0/fvn1rHQWA1dC7d+fPecYZSbXa/rr44uXP/eY3yQ9+kHzwg8k//VPypS8l99yT9OzZfv6mm5Ibbnj1+vHjk/nz27eHDUt+8Yv2cb/4Rft+krzySvLHP65ZVsUrAAAAAAAAAAAAAAAAAACw7nr7PzkFAAAAAAAAgC43efLkXHnllWltba154crrtba25u67784TTzyRj33sY+ndFU8OfxOzZ8/O+eefn9///veZMGFCGhoasvPOO+eLX/xiHn744dx7770dBRTLyjb69evXMb6xsTG77bZbBg4cmHvuuSfTp0/PsGHDUq1WlytPGTBgQAYMGNCxX19f37E9bNiwbLLJJqlUKlm8ePEbxg4ZMiQDBgzIrFmzuuzzsK4YM2ZMrSOs1MYbb5xRo0bl8ccfr3lZUFeor6/P+973vlrHAGA1bbJJe+nJ4sXds97Qocmxx6743AMPvPHcSy8lJ56YXHZZUiolp5zS/lqmXE4++clk9uzVz9LQkGy55eqPAwAAAAAAAAAAAAAAAAAAukddrQMAAAAAAAAAsH6bOHFifve736VcLq9zpSvLlMvlzJkzJ+eff37mz5/fbWuec845+frXv56+ffvmzDPPzFVXXZXLL7883/nOd9LY2JhFixZl++23X+H4ZZ/LkSNHZuedd87DDz+cSZMmrfL61Wo1ra2tSZIXX3wx1Wo1AwYMSKFQeMPXae+99+4ofnk7KhQK2XLLLdOrV69aR1klhxxySBobG2sdo9OVSqUcdNBBHWVDAKw/xoxJXtPr1uUuvzy5/fZk5sykpSWZOzf529+Sz3wm2Wuv9qKV17vqqmSPPZLf/jZ58cX2spUXX2zf33PP9jnXRI8e7fcPAAAAAAAAAAAAAAAAAACsmwrVdfWpNwAAAAAAAACs8+6///7ccMMNHQUf67pCoZCmpqb8y7/8SwYOHNjl6z377LN5+umns80222SjjTZKoVDoOHfAAQfk1ltvzW233ZZx48alWq0ud36Z5ubm/PCHP8wZZ5yR733ve/nyl7/8puutaI6HHnoohx56aBYtWpQ77rgjO+ywwwrH/X//3/+XmTNnrrPlOWujoaEhn/nMZ9arwo8pU6bksssuW2/+t7UydXV12XjjjfPxj398hd/nAKzbmpuTPn3ay0zeaUqlZPbsZD36MQIAAAAAAAAAAAAAAAAAAN5R6modAAAAAAAAAID108SJE9er0pWkvWBkyZIlueiii7JgwYIuX2/TTTfNe97zngwbNiyFQqGj1GTmzJlpbW3N8OHDM2jQoCR50zKKxsbG7Lbbbunbt2/uvvvuvPjiix338nrL5nj55Zfz4IMP5uyzz85RRx2VhQsX5ic/+ckKS1eWjfvQhz6UYrG41ve8rimVSjnooIPWq9KVJNliiy2y7bbbpr6+vtZROkV9fX2OOuoopSsA66nGxmTTTWudojYGDVK6AgAAAAAAAAAAAAAAAAAA6zLFKwAAAAAAAACstieffDJ/+tOf1qvSlWVeW76yePHi1Rr70EMP5S9/+ctqj1tWkrKsdKJPnz75+9//ngULFmT48OErHbfVVltlp512yoMPPphJkyat8Nrm5uaceOKJee9735ujjjoqH/zgB/OlL30pxWIx3//+93P88ce/ZcYBAwbkPe95T0ql0mrd27qsUChk2LBh2WmnnWodZY0ccsghaWxsrHWMtba+lt8AsLw996x1gtrYZZdaJwAAAAAAAAAAAAAAAAAAAN6K4hUAAAAAAAAAVssrr7ySK6+8cr0sXVmmUqnklVdeydVXX73Sa2fOnJmvf/3rGTx4cHbdddccc8wx2XLLLfO9730v8+fP75jvrSwrXEnay1RaW1vTp0+f9O3bN7Nnz17puA033DBjx47N9OnT89hjj3WcmzNnTsfajY2Nqa+vz4svvpglS5Zk//33z7XXXpsnn3wy//qv/7pKBR677bZbNthgg+Xyrs9KpVKOOOKI9fZ+Ghsbc8IJJ6ShoaHWUdZYqVTKTjvtlNGjR9c6CgBrae+9k549a52iezU0JPvuW+sUAAAAAAAAAAAAAAAAAADAWylUq9VqrUMAAAAAAAAAsH6oVqv51a9+lWnTpq20bGR9UCqVcvjhh2fbbbd902u+9KUv5Re/+EUOPvjgjB07NvPmzcvll1+ef/zjHzn++OMzfvz41V53woQJOfTQQzNq1Khcf/31KZVKKywHqVarHcdvvvnmHHbYYdl///1z9NFH57HHHsujjz6aL33pS9l///2TJLNnz87SpUuz8cYbr3amZebOnZvzzjsv5XJ5jedYF5RKpRxyyCHZaaedah1lrT3//PP51a9+td59TUqlUrbeeusceeSR6235DQCvmjIl2W67ZOnSWifpPj17Jnfdley4Y62TAAAAAAAAAAAAAAAAAAAAb6au1gEAAAAAAAAAWH9MnDgx06dPf1uUriRJuVzOH/7whyxatGiF52+55ZacffbZOeigg3LRRRfl3/7t3/Ktb30rN9xwQ4YOHZpLL700f/zjH1OtVldpvWXX9e3bN7NmzcrLL7+choaGNy2lKBQKqVaref755zNp0qT069cvf/rTn/Kxj30sP/zhDzNp0qS88sorHdcPGjRorUpXkmTAgAE56qijUiwW12qeWiqVStl+++2z49vkKekbb7xxjjvuuJRKpVpHWWWlUikjR47MEUccoXQF4G1iiy2SnXeudYrutcUWSlcAAAAAAAAAAAAAAAAAAGBdp3gFAAAAAAAAgFXyyiuv5Lrrrku5XK51lE7V2tqaa665ZoXnLrvssiTJZz/72fTv3z+VSiXNzc0ZMWJEvvrVr6ZUKuXcc8/NP/7xjyRZaQHLsgKKV155Jb17987IkSOzcOHCN71+zpw5+c53vpN/+qd/yqmnnpoXXnghW221Vb761a9m4sSJeeaZZ/KBD3xgTW77LW299dZ53/vet16Wrywr/Hjf+973tir8GDFiRD7+8Y+nsbGx1lFWqlQqZYcddsgHP/jB1NV5awrA28lXvpL06VPrFN2jT5/ky1+udQoAAAAAAAAAAAAAAAAAAGBlPN0CAAAAAAAAgJWqVqu56qqr0traWusona6trS1Tp07NpEmT3nBu9uzZSZJKpdJxrKGhIUlyyCGHZNy4cbnrrrty7733JslKiz6WFbNMnjw5CxcuzKBBg9K7d+/l5n+tpqamPPjgg0mSM888M08++WT+/ve/5zvf+U6233771bzT1bPjjjvmn//5n1Mqlbp0nc5UKpWy2Wab5aijjnpbla4ss9FGG+Vf/uVfMmDAgHX261IsFjNu3Lgceuihb8uvAcA73SGHJOtBB1in+eAHa50AAAAAAAAAAAAAAAAAAABYGcUrAAAAAAAAAKzU1KlTM3369DctCFnflcvlXHvttcvdX6VSyeDBg9PQ0JBZs2YlSerq6jrKJEaMGJH99tsvCxcuzL333pvFixevdJ1lxSt9+/ZNkixatKhj3hXp2bNnxo8fn0mTJuWb3/xmttxyyzW/yTWwyy675P3vf3+KxWK3rrsmSqVSRo0alWOOOeZNP59vBxtssEE+85nPZLfddlunvi6lUimDBg3KJz/5yYwbN07pCsDbVH19ctppSY8etU7StRoakk996p1VMgMAAAAAAAAAAAAAAAAAAOurt++TRgAAAAAAAADoNHfeeWfK5XKtY3Sp1tbWPP300x37dXV16d+/f1paWjJ9+vS0tbV1nFtWoLLzzjtn0KBBeeSRRzrKWZadW5FlhSBz5sxJsVjMNttss9Iymz59+qzxPXWG7bffPkcffXQaGxvX2UKTYrGY3XffPYcffvg6m7Ez1dfX58ADD8yJJ56YAQMGpFQq1TRPsVjM2LFjc8opp2TDDTesaRYAut6nPlXrBF2vri757GdrnQIAAAAAAAAAAAAAAAAAAFgVb/+njQAAAAAAAACwVhYsWJCpU6fWOkaXa2lpyZ133rncsbFjx6ahoSEPPfRQZs+enWT5YpWRI0dm6NCh+cc//pHW1tYkSaFQeNM1lo29995709ramv79+68XRSEjR47M5z73uWy++eY1L/l4rWKxmH79+uXjH/943vOe97zl5/7taOjQofnMZz6T3XbbLcViMcVisVvXb2hoyKBBg/LJT34y++6773rxvQzA2ttww+Rzn0t69qx1kq7R1JR87GPJiBG1TgIAAAAAAAAAAAAAAAAAAKyKQvW1T4QBAAAAAAAAgNe5+eabc9ddd6Wtra3WUbpcsVjMKaeckoEDByZJXnrppYwbNy4tLS0ZP358xo0bt9z1lUolu+22Wx588ME8++yzGT58eJJk7ty5uf7667P99tvn3e9+d9ra2lJfX59KpZK6urrcdNNNee655/KRj3wk9fX1601hSLVazeOPP54//elPKZfLqVQqNctSLBazyy675D3veU+3F46sixYuXJgJEybk3nvvTVtbW1paWrpknfr6+iTJZpttlr322isjRoxYb75/Aeg8zc3JqFHJM8/UOknnGzo0eeqppFevWicBAAAAAAAAAAAAAAAAAABWhSePAAAAAAAAAPCm2tract99970jSleS9iKV++67LwcddFCSZNCgQdl3331zwQUX5IYbbsjuu++ehoaGVCqVlMvlNDY2pnfv3imVSpk5c2ZH8cq1116bj33sYxk7dmzuuOOOjvnr6uqSJO95z3u6/+Y6QaFQyHbbbZcRI0bk6quvzrRp09La2ppqtdptGRoaGtKjR4986EMfysYbb9xt667revfunX333Tfjxo3Lk08+mTvvvDMzZ85MkrS2tq7V3IVCIaVSKXV1ddl1112z6667pk+fPp0RG4D1VGNj8tvfJuPGJUuW1DpN52lqSi67TOkKAAAAAAAAAAAAAAAAAACsTwrV7nz6CQAAAAAAAADrlUmTJuWaa65JS0tLraN0m4aGhvz7v/97isVikuTee+/N0UcfnUWLFuWaa67J2LFjO66dPHlyxo0bl8022yx33313KpVKisVipk+fni233DKf/vSn89Of/rRGd9L1nn/++dx999158sknk6x9wcebKRQKqa+vzwYbbJCxY8dmm222SX19fZes9XYyZ86cTJkyJdOmTcv06dOzYMGClEqltLW1venXqlAopKGhIW1tbamvr8+GG26YTTfdNJtsskk233xzn3cAlnP66ckvfpEsXlzrJGuvqSn52MeSX/6y1kkAAAAAAAAAAAAAAAAAAIDVoXgFAAAAAAAAgDd11VVX5dFHH611jG7V2NiY4447LptssknHsR/+8If5yle+kj333DPf+c53MnLkyDz55JP50Y9+lFtuuSU//vGP86//+q81TF1bixcvzkMPPZS777475XK504p6SqVSkmT77bfPHnvskQ022KBT5n2nKpfLefHFF/PCCy9k7ty5aWlpSUtLSyqVSkqlUhoaGtKzZ88MGTIkG220Ufr06ZNCoVDr2ACsw5qbk1GjkmeeqXWStTd0aPLUU0mvXrVOAgAAAAAAAAAAAAAAAAAArA7FKwAAAAAAAAC8qXPOOSdz586tdYxuVSwWc+CBB2b33XfvOLZ48eJ87Wtfy3//938nSTbffPPMmzcvixYtymc/+9n84Ac/SF1dXa0irzOq1WqmTJmSp59+Os8++2xmz56dQqGQQqGw0jKWYrGYurq6tLa2pl+/ftl4442z+eabZ9ttt01DQ0M33QEAsLoefzzZc8/klVdqnWTN9eqV3HprsssutU4CAAAAAAAAAAAAAAAAAACsLsUrAAAAAAAAAKxQa2trvve976VSqaz02h133DGHH354x/5ZZ531hmvOOOOMju2rr746EydOfMs5N9lkk2yzzTYZPnx4+vbtm549e6atrS2zZ8/OY489lvvuu+8N2fbee++MGDEigwYNSlNTU+rr67NkyZK8+OKLefTRR1e65jKjRo3K0Ucf/YbjN9xwQ+64445MmjQp22+/fY499thsvfXWqzTnO1G1Ws3cuXPzwgsv5Pnnn8/LL7+ccrmccrmcarWaYrGYUqmU3r17Z+ONN85GG22UDTfcMMVisdbRAYDVcM89yYEHJosW1TrJ6uvZM/nTn5L99691EgAAAAAAAAAAAAAAAAAAYE14UgkAAAAAAAAAKzRr1qwUi8W0tLTUZP1x48Zlyy23XO5YsVjMsGHDMmzYsGy99db51a9+lWq12nF+zJgx6d+//3Jjevfund69e2eLLbbI0KFD85e//GWla0+fPn2Fx//pn/4p733ve1MoFFb/ht6BCoVCBg4cmIEDB2a77bardRwAoIvssUdyzTXJBz6QLF5c6zSrrqkpuewypSsAAAAAAAAAAAAAAAAAALA+U7wCAAAAAAAAwAq98MILqVQqNc2wYMGCTJw4MdOmTUt9fX123333bLbZZkmSESNGZPvtt88jjzzScf20adMyYcKEzJkzJ0uWLEn//v2z9957513veleSZJdddslf//rXtLa2vuW6CxcuTEtLSxoaGt5wTukKAMAbvec9yfXXJwcfnCxcWOs0K9ezZ3L11cl731vrJAAAAAAAAAAAAAAAAAAAwNpQvAIAAAAAAADACk2bNm2lBSVd6e67787UqVOXK3+ZMmVKTjvttPTu3TtJsvHGGy9XvPL73//+DfMsXbo0xxxzTJKkvr4+pVJppfdVKpUyc+bMbLLJJp1xKwAA7wh7753cfnty4IHJokVJc3OtE71RqZQ0NSV/+Uuy5561TgMAAAAAAAAAAAAAAAAAAKytuloHAAAAAAAAAGDd9PLLL9d0/X/84x/Lla4kSWtra+bPn9+x39LS8qbj6+rqMnDgwIwePbrj2AsvvJAlS5asdO1qtbrcOgAArJrRo5Onnkre//6kZ89ap1ler17Je9/bnk/pCgAAAAAAAAAAAAAAAAAAvD0Uax0AAAAAAAAAgHVTa2vrGo8944wzOjHJqwYOHJghQ4Z07E+ePPkN1wwePDgnn3zycscqlUqeeuqp/PnPf16ldarV6lrdPwDAO9nAgclvf5v88Y/JCSckixcnzc21y9PQkPTokVxwQfKhD9UuBwAAAAAAAAAAAAAAAAAA0Pnqah0AAAAAAAAAgHVTuVyudYTl9OnTJ8cee2zq6+uTJBMmTMhzzz23yuMLhULH2JVRvAIAsPbe//7k6afbP/bqVZsMvXolBx6YPPWU0hUAAAAAAAAAAAAAAAAAAHg7KtY6AAAAAAAAAADrpmq1usZjL7roojccO/HEE9d4vg022CDHH398+vXrlyR55JFHcu21167w2pdffjkXXXRRisVi+vfvn1133TVDhw7NVlttlY022ii/+MUvsnTp0rdcr1qtplKprHFeAADaDRyY/Pa3yS23JN/9bvK3vyXVatLc3HVrFgpJsZjstVfyla8kBx3UdWsBAAAAAAAAAAAAAAAAAAC1pXgFAAAAAAAAgBUqFtf8n5Sfe+65Tsux6aab5sMf/nB69OiRJLnnnnty/fXXv+n15XJ5ufUff/zx/Pu//3uKxWJ69+6dUaNG5aGHHnrLNevq6tbq/gEAWN7++7e/nnsu+cUvkl/+MqlUklde6bw1evdu//ie9yRTprSXvRQKnTc/AAAAAAAAAAAAAAAAAACw7qmrdQAAAAAAAAAA1k3rQvHIdtttl4985CPp0aNHKpVK/vKXv7xp6cqb5a1Wq6lWqx37TU1NK123UCikVCqtWWgAAN7U8OHJ97+fzJqVXHBBcuCBycCBSWNj0rdvsqo/gtbXt1/f2JgMGJDst19y3nnJSy8lV12VLFmS3HNPl94KAAAAAAAAAAAAAAAAAACwDqj9U3IAAAAAAAAAWCetSkHJ2urXr18+//nPd+yfddZZHdu77rprDj744BQKhSTJvffemxdeeCHDhw/vuKa5uTmzZs1KkowZMyajR4/O448/njlz5mTJkiXp169fdt111+VKVJ5//vmV5ioUCmlsbFzb2wMA4E00NCRHH93+StoLUyZMSO6/P7nttmTSpGTp0qSlJWltbS9kaWhoL1rZZptk332TXXdNxoxJhgx54/yf/WxyzjnJnnt2730BAAAAAAAAAAAAAAAAAADdS/EKAAAAAAAAACs0fPjwTJ06NZVKpSbrb7vtth2lK0my5557Zs/XPTl76tSpGT9+fMf+4MGDM3jw4Ded8/7778+0adNWunZbW1uGrOgJ3gAAdIkNNkgOOqj99Y1vrP18n/hE8p//mUyfngwbtvbzAQAAAAAAAAAAAAAAAAAA6ybFKwAAAAAAAACs0LBhw1IqldLc3FzrKKtk6tSpeeCBB7LxxhunT58+6dGjRyqVSl555ZVMnz49EydOzJQpU1Zprrq6uvTt27eLEwMA0FX69UuOPz65+ebkox+tdRoAAAAAAAAAAAAAAAAAAKCrFKrVarXWIQAAAAAAAABY9yxatCg/+clP0tbWVuso3W748OE58cQTax0DAIC10NqaLF2a9O5d6yQAAAAAAAAAAAAAAAAAAEBXqat1AAAAAAAAAADWTb169UqpVKp1jG5XKBSy6aab1joGAABrqVhUugIAAAAAAAAAAAAAAAAAAG93ilcAAAAAAAAAeFNDhgypdYRu19DQkGHDhtU6BgAAAAAAAAAAAAAAAAAAAAAAK6F4BQAAAAAAAIA3tfnmm6e+vr7WMbpVW1ub4hUAAAAAAAAAAAAAAAAAAAAAgPWA4hUAAAAAAAAA3tSOO+5Y6wjdbqONNkqfPn1qHQMAgG7W1tZW6wgAAAAAAAAAAAAAAAAAAMBqKtY6AAAAAAAAAADrrr59+2bEiBGZMmVKraN0i4aGhowdO7bWMQAA6GLlcjkTJ07MjTfemKlTp2bixInZbLPNstdee+Xkk09OqVSqdUQAAAAAAAAAAAAAAAAAAGAVKF4BAAAAAAAA4C2NHTs2zz33XFpaWmodpcsVi8VsueWWtY4BAEAXWbRoUa677rpceOGFuf/++zN37tzU1dWlra0tkyZNyuWXX57rrrsuZ599drbZZptaxwUAAAAAAAAAAAAAAAAAAFZC8QoAAAAAAAAAb2nEiBFpbGx82xevFIvF7L777qmrq6t1FAAAusBzzz2Xb3zjG7nyyivT0tKSXXbZJfvtt19GjRqV7bbbLr169cqFF16Y//mf/8kZZ5yRyy+/vNaRAQAAAAAAAAAAAAAAAACAlVC8AgAAAAAAAMBbKhQK2WuvvXLzzTenXC7XOk6XqVarGTNmTK1jAADQBe68886cdNJJmTx5cvbZZ58cd9xxGTduXEaMGJGmpqaO677//e+nUqnk7LPPzvTp0zNs2LAapgYAAAAAAAAAAAAAAAAAAFamrtYBAAAAAAAAAFj37bTTTqmre/v+E3N9fX2222679OrVq9ZRAADoZJVKJT/5yU8yefLkfPCDH8yPf/zjnHTSSRk1alRH6Uq1Wk2lUkmS7LzzzikWi7n++utrGRsAAAAAAAAAAAAAAAAAAFgFb9+n4gAAAAAAAADQaXr06JHDDz88pVKp1lG6RGNjYw4++OBaxwAAoAtMnDgxV111VT7ykY/kiiuuyJgxY1ZYKtjW1pYkmTFjRtra2jJo0KDujgoAAAAAAAAAAAAAAAAAAKwmxSsAAAAAAAAArJJtttkmW2yxRerr62sdpVOVSqUceeSRaWxsrHUUAAC6wMSJE1NfX59/+qd/SpI0Nzd3nKtWq0mSQqGQUqmU6dOn53//939TrVYzcuTImuQFAAAAAAAAAAAAAAAAAABWneIVAAAAAAAAAFbZ+9///hSLxVrH6DT19fUdhTIAALw99e7dO4VCIW1tbUnai/cqlUqS9sKVJJk1a1YuuuiijB07Ng8++GC+8Y1vZNSoUR3FLAAAAAAAAAAAAAAAAAAAwLqpUPX/CgYAAAAAAABgNfz973/PVVddlXK5XOsoa61nz5459dRT09jYWOsoAAB0kUqlkgEDBuSAAw7IBRdckHe9610d55588sncd999ue6663Lddddl3rx5+djHPpbvfve72WijjWqYGgAAAAAAAAAAAAAAAAAAWBXFWgcAAAAAAAAAYP2yzTbbZKuttsrkyZPT2tpa6zhrrFgs5qijjlK6AgDwNldXV5cvfelL+e53v5tDDz00H/rQh1JXV5dHHnkkkydPzqRJk7Jo0aLsvPPO+eQnP5mTTjqp1pEBAAAAAAAAAAAAAAAAAIBVVKhWq9VahwAAAAAAAABg/dLW1pZLL70006dPXy/LV4rFYt73vvdlxx13rHUUAAC6wYIFC/KLX/wi3/zmN9PW1tZxfIMNNshOO+2UAw44IAcccEB22GGHNDY2plKppK6uroaJAQAAAAAAAAAAAAAAAACAVaF4BQAAAAAAAIA1Ui6Xc9FFF+Wll15a7uHV67pSqZQDDjgge+yxR62jAADQzSZOnJgnn3wyTzzxREaPHp1BgwZlyJAh2WSTTVJfX1/reADA/8/enYdZWRfsA7/PmY1hx1RwQ9RcckNwl0Izyyw1d80sy3zLSs1yybRfWlku7VaWvtWrklquaYv7jrjkmiaioiKoIAgiMMNs5/z+ODJqiMo2B5jP57rONWfO813uZ+Ywl109z7kBAAAAAAAAAAAAAAAAFpLiFQAAAAAAAAAWWUtLS0aNGpUpU6akvb292nHeVW1tbXbZZZdsu+221Y4CAMAyplwup1AoVDsGAAAAAAAAAAAAAAAAAACwEBSvAAAAAAAAALBY2tvbc8kll2TixIlpa2urdpwFqq2tze67756hQ4dWOwoAAFVSKpXS0dGRurq6lEqlFItFhSsAAAAAAAAAAAAAAAAAALAcU7wCAAAAAAAAwGIrlUq54447ctddd6W9vb3acd6itrY2PXr0yH777Ze111672nEAAFgGzJw5Mz169EhDQ8N7Gj+vpAUAAAAAAAAAAAAAAAAAAFi2uAsYAAAAAAAAgMVWLBaz00475fDDD8/73ve+1NXVVTtSkkrpytChQ3PUUUcpXQEAIEny5S9/OQMGDMjFF1/8nucUi8W8+uqrmTt37lJMBgAAAAAAAAAAAAAAAAAALCzFKwAAAAAAAAAsMQMHDsxXvvKV7LDDDqmtra1ajtra2vTu3TuHHHJIdt9999TX11ctCwAAy5Z55SnTp09/z3Muu+yybLXVVrnsssuWViwAAAAAAAAAAAAAAAAAAGARFMrlcrnaIQAAAAAAAABY8UyZMiV/+9vfMmXKlJRKpZRKpaW+Z11dXcrlcoYPH56PfOQjClcAAJjPrFmzMmfOnAwaNOg9z3nllVfykY98JEly3XXXLdRcAAAAAAAAAAAAAAAAAABg6VG8AgAAAAAAAMBSNW3atNx777155JFHkiRtbW1LfI+6urr06tUrI0aMyOabb65wBQCABSqXyykUCimVSikWi+86ft64UaNG5YQTTsjnPve5nHnmmV2QFAAAAAAAAAAAAAAAAAAAeDeKVwAAAAAAAADoEq2trXnsscdy1113ZebMmamtrU1ra2sW5f+2rq2tTU1NTdrb2/P+978/O+ywQ9Zaa60UCoWlkBwAgBXV1KlT097entVWW22+Y88880x69uyZQYMGJUmmT5+er3/967n22mszdepU/+0JAAAAAAAAAAAAAAAAAADLAMUrAAAAAAAAAHS5WbNm5cUXX8wLL7yQCRMmZMqUKeno6EhNTc0C57S1taVPnz5ZffXVs/baa2f11VfPoEGDUldX14XJAQBYUUybNi0nnXRShg8fniOOOCKlUinFYjFJpXRl5MiROeGEE3L00Ud3zvn973+fY445JhdeeGH22WefakUHAAAAAAAAAAAAAAAAAABeV1vtAAAAAAAAAAB0P3369MmGG26YDTfcsPO1WbNmZcaMGWlra0t7e3tKpVJqa2tTW1ubhoaGrLLKKkpWAABYYqZPn57rr78+06dPzxFHHNFZulIul7Puuuumf//++ctf/pKPf/zj2WCDDZIkG2ywQYrFYp588slqRgcAAAAAAAAAAAAAAAAAAF6neAUAAAAAAACAZUKfPn3Sp0+fascAAKCb2GCDDbL66qtnxowZmTJlSgYOHJhyuZyOjo7U1tbmiCOOyNFHH52LL744p556apJk4sSJmT17doYMGVLV7AAAAAAAAAAAAAAAAAAAQIXiFQAAAAAAAAAAAKBb2nnnnXPuuefm0UcfzcCBA5MktbWVSyu32mqr9O3bNz/84Q8zYcKErLTSSrngggvSr1+/rL/++tWMDQAAAAAAAAAAAAAAAAAAvK5Y7QAAAAAAAAAAAAAA1fDlL38506dPzxVXXJH29vYUCoXOYw8//HA22mijHHXUUbnwwgvz85//PLNmzcrRRx+d4cOHVzE1AAAAAAAAAAAAAAAAAAAwT6FcLperHQIAAAAAAAAAAACgGg455JBcddVV+eEPf5hjjjkmSfLAAw/ki1/8Ynr06JF77rknTz/9dO69995sscUW2WSTTaobGAAAAAAAAAAAAAAAAAAA6KR4BQAAAAAAAAAAAOi2xo4dmy9+8Yu555578vGPfzzlcjnjxo3Lc889l3POOSdHHHHEfHNKpVKKxWIV0gIAAAAAAAAAAAAAAAAAAG+meAUAAAAAAAAAAADo1saPH5+vfe1rufHGG1MulzN48OB88YtfzP/7f//vLePeXLjS0dGRxx9/PAMHDsyqq65ajdgAAAAAAAAAAAAAAAAAANDtKV4BAAAAAAAAAAAAur3m5uY88cQTaWpqylprrZU111wzxWIx5XI5hUJhvvHXX399dttttxx33HE566yzqpAYAAAAAAAAAAAAAAAAAABQvAIAAAAAAAAAAACwCPbff//ce++9ufTSS7PddttVOw4AAAAAAAAAAAAAAAAAAHQ7xWoHAAAAAAAAAAAAAFielMvlJMmRRx6Znj175rTTTqtyIgAAAAAAAAAAAAAAAAAA6J4UrwAAAAAAAAAAAAAkKZVKGTNmTB544IG3vD6vaGXMmDF55JFHUigUkiQ77LBD9t1339xyyy2ZNGlSl+cFAAAAAAAAAAAAAAAAAIDuTvEKAAAAAAAAAAAAQJJJkyble9/7Xq666qokSUdHR5KkUCjk1VdfzQc/+MGce+65mTt3bpKkrq4uw4YNS7FYzNVXX1213AAAAAAAAAAAAAAAAAAA0F0pXgEAAAAAAAAAAABIUlNTkxdffDEPPPBA5/dJpYClf//+2XvvvXPLLbd0Hk+SjTbaKKVSKU1NTVXJDAAAAAAAAAAAAAAAAAAA3ZniFQAAAAAAAAAAAIAka6yxRlZfffVMnTo148aNS5KUy+UUCoUkyaGHHponn3wyZ511VqZNm5aXXnopo0aNyty5czNo0KBqRgcAAAAAAAAAAAAAAAAAgG6pttoBAAAAAAAAAAAAAJYVBx54YI444og88MAD2XDDDVMoFDqLVwYMGJB11103N910U4YPH5611lorDz74YDbaaKNsvfXWVU4OAAAAAAAAAAAAAAAAAADdT7HaAQAAAAAAAAAAAACWFV/4whfSu3fvXHTRRZk8eXKSpFwuJ0lGjx6dvn375pJLLkmfPn0yderUfPCDH8z3vve9bLTRRtWMDQAAAAAAAAAAAAAAAAAA3VKhPO9uYAAAAAAAAAAAAAByxhln5OSTT85+++2XU089NR/4wAdy1VVX5ZhjjsngwYNz5513plQq5bnnnktjY2NWW221akcGAAAAAAAAAAAAAAAAAIBuSfEKAAAAAAAAAAAAwJvMnDkzxx9/fH7/+9+nf//+KRaLmT59epLkmmuuye67777AuR0dHampqemqqAAAAAAAAAAAAAAAAAAA0K0pXgEAAAAAAAAAAAD4L62trTnzzDNzww03ZOzYsVl//fVz3HHHZd99913gnMceeyyjR4/OiBEjstlmm3VhWgAAAAAAAAAAAAAAAAAA6J4UrwAAAAAAAAAAAAAsQHt7eyZNmpQhQ4a869jHH388w4YNy2677ZYrr7wyxWJx6QcEAAAAAAAAAAAAAAAAAIBuzB29AAAAAAAAAAAAAAtQKBQ6S1fa29sXOK5cLmfjjTfO8ccfnzFjxmTUqFFdlBAAAAAAAAAAAAAAAAAAALqvQrlcLlc7BAAAAAAAAAAAAMDyqK2tLcViMTU1NUmSJ598Ml/60pfy8ssv5/HHH69yOgAAAAAAAAAAAAAAAAAAWLEVqx0AAAAAAAAAAAAAYFnV0dGR888/P5deemmSpFwudx6bPn16fv7zn+emm27qfG2DDTbIPvvsk+eeey5jxozp8rwAAAAAAAAAAAAAAAAAANCdKF4BAAAAAAAAAAAAWIAJEybk5z//ef7+978neWvxykorrZTvfOc7+fWvf51p06Z1vr7JJpuktrY2N954Y5fnBQAAAAAAAAAAAAAAAACA7kTxCgAAAAAAAAAAAMACrLzyymlsbMykSZPS1NSUYrFy6WV7e3uS5Jvf/Gbuuuuu3HLLLZ1z1l577cyePTv9+/evRmQAAAAAAAAAAAAAAAAAAOg2FK8AAAAAAAAAAAAALEDfvn2z4YYb5vnnn8+jjz6aJCmXy6mpqUmS7Lvvvnn11VfzrW99K3fccUduvPHGHHvssUmSVVZZpWq5AQAAAAAAAAAAAAAAAACgO6itdgAAAAAAAAAAAACAZdnhhx+eUaNG5fbbb8+2226bQqHQeWzmzJkZPnx4Zs+enZ122qnz9Q9/+MMZOXJkFdICAAAAAAAAAAAAAAAAAED3USiXy+VqhwAAAAAAAAAAAABYlg0bNizt7e35/e9/n2233TYdHR0pFos58sgjc+ONN+amm27Kr371qzz33HPZYostcvDBB2edddapdmwAAAAAAAAAAAAAAAAAAFihKV4BAAAAAAAAAAAAeBdXX311Dj300Kyyyio57rjj8oEPfCC33nprfvazn2XnnXfOVVdd1Tm2vb09tbW1VUwLAAAAAAAAAAAAAAAAAADdg+IVAAAAAAAAAAAAgPfgvPPOyymnnJIpU6akpqYmHR0d2XjjjTNq1KgMGzYsSVIul1MoFKqcFAAAAAAAAAAAAAAAAAAAugfFKwAAAAAAAAAAAADv0S233JJrr702U6dOzcorr5z9998/2267rcIVAAAAAAAAAAAAAAAAAACoAsUrAAAAAAAAAAAAAAupqakpPXv2rHYMAAAAAAAAAAAAAAAAAADo1hSvAAAAAAAAAAAAACyEcrmcQqEw33MAAAAAAAAAAAAAAAAAAKBrKV4BAAAAAAAAAAAAAAAAAAAAAAAAAAAAAAAAljvFagcAAAAAAAAAAAAAAAAAAAAAAAAAAAAAAAAAWFiKVwAAAAAAAAAAAAAAAAAAAAAAAAAAAAAAAIDljuIVAAAAAAAAAAAAAAAAAAAAAAAAAAAAAAAAYLmjeAUAAAAAAAAAAABgMZVKSblc7RQAAAAAAAAAAAAAAAAAANC9KF4BAAAAAAAAAAAAWEyPPZZcf321UwAAAAAAAAAAAAAAAAAAQPeieAUAAAAAAAAAAABgMU2ZknzrW0m5XO0kAAAAAAAAAAAAAAAAAADQfdRWOwAAAAAAAAAAAADA8m6XXZK2tuSOO5Idd1zwuNmzZ+ell17KtGnT0tbWlra2trS3t6euri61tbWpr6/PKqusktVWWy09e/bsuhMAAAAAAAAAAAAAAAAAAIDlUKFcLperHQIAAAAAAAAAAABgeXfOOcnNNydXXFH5vq2tLc8991xeeOGFTJgwIZMnT05bW1tqa2vT3t6ejo6O+daoqanpPN7Q0JBBgwZlyJAhWX311TNkyJDU1NR08VkBAAAAAAAAAAAAAAAAAMCyS/EKAAAAAAAAAAAAwBIwe3ay9trJbbdNz6RJ9+ahhx5KsVhMa2trFudyzWKxmLq6uiTJVlttla233jr9+vVbUrEBAAAAAAAAAAAAAAAAAGC5pXgFAAAAAAAAAAAAYDGVSqU89dRT+dOf7kpNzUupqSmlVCot8X1qampSKBQyePDg7LDDDll33XVTKBSW+D4AAAAAAAAAAAAAAAAAALA8ULwCAAAAAAAAAAAAsBjGjx+fq666Km1tbWltbe2yfevr69PY2Jh99903a621VpftCwAAAAAAAAAAAAAAAAAAywrFKwAAAAAAAAAAAACLoKWlJf/85z8zduzYtLW1VS1HbW1thg0blo9+9KOpq6urWg4AAAAAAAAAAAAAAAAAAOhqilcAAAAAAAAAAAAAFtL48eNz5ZVXpqWlJR0dHdWOk9ra2jQ2Nmb//ffPWmutVe04AAAAAAAAAAAAAAAAAADQJRSvAAAAAAAAAAAAALxHbW1t+fvf/56xY8emra2t2nHmU1tbm2HDhmXXXXdNTU1NteMAAAAAAAAAAAAAAAAAAMBSpXgFAAAAAAAAAAAA4D1oaWnJhRdemJdffjnt7e3VjrNAtbW1GTx4cD796U+ntra22nEAAAAAAAAAAAAAAAAAAGCpUbwCAAAAAAAAAAAA8C6amppy/vnnZ/r06eno6Kh2nHdVW1ubgQMH5rOf/WwaGhqqHQcAAAAAAAAAAAAAAAAAAJaKYrUDAAAAAAAAAAAAACzLWlpa8n//93955ZVXlovSlSRpb2/P5MmTM2rUqLS3t1c7DgAAAAAAAAAAAAAAAAAALBWKVwAAAAAAAAAAAAAWoK2tLRdccEFmzJiRUqlU7TgLpaOjI1OmTMkll1yy3BTGAAAAAAAAAAAAAAAAAADAwlC8AgAAAAAAAAAAALAAV111VaZOnbrcFpe0t7fn+eefz3XXXVftKAAAAAAAAAAAAAAAAAAAsMQpXgEAAAAAAAAAAAB4G0888USefvrptLe3VzvKYmlvb8/DDz+cCRMmVDsKAAAAAAAAAAAAAAAAAAAsUYpXAAAAAAAAAAAAAP5Lc3Nzrr766rS1tVU7yhLR3t6eyy+/fIU5HwAAAAAAAAAAAAAAAAAASBSvAAAAAAAAAAAAAMznmmuuWeFKSubOnZvrr7++2jEAAAAAAAAAAAAAAAAAAGCJUbwCAAAAAAAAAAAA8CZPPPFExo8fn46OjmpHWaLa29vzyCOPZMKECdWOAgAAAAAAAAAAAAAAAAAAS4TiFQAAAAAAAAAAAIDXtbe35+qrr05bW1u1oywV7e3tueKKK1IqlaodBQAAAAAAAAAAAAAAAAAAFpviFQAAAAAAAAAAAIDX/ec//1nhS0laWlry9NNPVzsGAAAAAAAAAAAAAAAAAAAsNsUrAAAAAAAAAAAAAK8bPXp0Wltbqx1jqWptbc1dd91V7RgAAAAAAAAAAAAAAAAAALDYFK8AAAAAAAAAAAAAJHnxxRczc+bMasfoEi+++GJmzJhR7RgAAAAAAAAAAAAAAAAAALBYFK8AAAAAAAAAAAAAJLn77rvT3t5e7Rhdolwu57777qt2DAAAAAAAAAAAAAAAAAAAWCyKVwAAAAAAAAAAAIBur7m5OU888UTK5XK1o3SJjo6OPPjgg92maAYAAAAAAAAAAAAAAAAAgBWT4hUAAAAAAAAAAACg2xs3blwKhUK1Y3SpQqGQ8ePHVzsGAAAAAAAAAAAAAAAAAAAsMsUrAAAAAAAAAAAAQLf3/PPPp62trdoxulRra2teeOGFascAAAAAAAAAAAAAAAAAAIBFVlvtAAAAAAAAAAAAAADVNnHixPc0bujQodlrr706v//e974335hTTjml8/lf//rXPPLII++45sCBA7PddttltdVWS58+fdLQ0JCOjo68+uqree655zJmzJjMnDmzc3xDQ0OGDh2aIUOGZNVVV02vXr1SV1eX2bNnZ8KECRkzZkymTJnyrudSLpczYcKE93DWAAAAAAAAAAAAAAAAAACwbFK8AgAAAAAAAAAAAHRrpVIp06dPr9r+gwYNyhZbbPGW12pqarLqqqtm1VVXzWabbZbzzjsvr776apJk5ZVXzm677TbfOv369cvmm2+eTTbZJH/+85/z9NNPv+ve76WgBQAAAAAAAAAAAAAAAAAAllWKVwAAAAAAAAAAAIBuberUqamtrU1ra2tV9m9ubs5DDz2UCRMmZNasWSkWi1l//fWzzTbbJEkaGxszfPjw3HLLLZ1zSqVSnnrqqTzxxBOZOXNmVl999YwcOTL19fWpqanJbrvtll/96lfvundHR0dmzZqVPn36LLXzAwAAAAAAAAAAAAAAAACApUXxCgAAAAAAAAAAANCtvfjiiymXy1Xb/8knn8yTTz75lteefvrpDB48OIMGDUqSNDQ0dB577bXXcu655+bll1/ufO3ZZ59NR0dHdt111yTJSiutlJ49e6apqekd966pqcmLL76YDTfccEmdDgAAAAAAAAAAAAAAAAAAdJlitQMAAAAAAAAAAAAAVNPkyZPT1tZW7RidGhoasskmm2TllVfufO3pp5/ufD5r1qy3lK7M88orr7zl+/dyTq2trW+7FgAAAAAAAAAAAAAAAAAALA9qqx0AAAAAAAAAAAAAoJrmzp27yHNPOeWUJZbjwAMPzEYbbfSW12bOnJnRo0fnqaeeetf5m2yySefzZ5555j0Vr5TL5bS2ti58WAAAAAAAAAAAAAAAAAAAWAYUqx0AAAAAAAAAAAAAoJreS0FJNdXW1r7rmO233z5Dhw5NUimSufbaa9/z+opXAAAAAAAAAAAAAAAAAABYXr37nbgAAAAAAAAAAAAAK7DFKV754x//ON9rhx122CKtdfPNN+fuu+9Ojx49MmTIkGyzzTbp169fdt1119TV1eXOO+9823kf+9jHsv322ydJmpubc/HFF2fatGnved9lvXgGAAAAAAAAAAAAAAAAAAAWRPEKAAAAAAAAAAAA0K3V1i765ZQTJ05cYjneXJby5JNPpr29PR/60IeSJFtuueV8xSs1NTXZa6+9summmyZJZs6cmYsvvjgvv/zyQu27OOcPAAAAAAAAAAAAAAAAAADV5E5ZAAAAAAAAAAAAoFurq6ur6v61tbVpb2+f7/Vyudz5vLGx8S3HGhoactBBB2XIkCFJksmTJ+fiiy/OrFmzFnr/+vr6hZ4DAAAAAAAAAAAAAAAAAADLAsUrAAAAAAAAAAAAQLfW0NCw1Pfo169fjjnmmM7vv/e973U+P+qoo/Lss8/m+eefz8yZM1MsFrP22mtnu+226xzzwgsvdD7v2bNnDj300Ky66qpJkpkzZ+bmm29O//79079//85xL7/8clpaWt41m+IVAAAAAAAAAAAAAAAAAACWV4pXAAAAAAAAAAAAgG5t1VVXTW1tbdrb26uyf319fYYOHZqhQ4e+7fHZs2fn2muv7fx+lVVW6SxdSSqlLp/5zGfmm3f++ednwoQJ77r3+973vkVMDgAAAAAAAAAAAAAAAAAA1aV4BQAAAAAAAAAAAOjWVl999dTU1FSteOWOO+7IOuusk1VWWSU9e/ZMTU1NWlpa8sorr+Tpp5/Ov/71rzQ3Ny+VvcvlclZfffWlsjYAAAAAAAAAAAAAAAAAACxthXK5XK52CAAAAAAAAAAAAIBqaW9vz+mnn55SqVTtKF2urq4u3/72t1MoFKodBQAAAAAAAAAAAAAAAAAAFlqx2gEAAAAAAAAAAAAAqqm2tjZ9+/atdoyqWGWVVZSuAAAAAAAAAAAAAAAAAACw3FK8AgAAAAAAAAAAAHR7a6yxRrUjVMXgwYOrHQEAAAAAAAAAAAAAAAAAABaZ4hUAAAAAAAAAAACg21t77bVTW1tb7Rhdqr6+PmuuuWa1YwAAAAAAAAAAAAAAAAAAwCJTvAIAAAAAAAAAAAB0extuuGHK5XK1Y3SpUqmU9dZbr9oxAAAAAAAAAAAAAAAAAABgkSleAQAAAAAAAAAAALq9vn37ZsiQIdWO0WUKhUI23njj9OjRo9pRAAAAAAAAAAAAAAAAAABgkSleAQAAAAAAAAAAAEiyww47pL6+vtoxukRtbW223377ascAAAAAAAAAAAAAAAAAAIDFongFAAAAAAAAAAAAIMk666yThoaGasfoEgMGDMigQYOqHQMAAAAAAAAAAAAAAAAAABaL4hUAAAAAAAAAAACAJIVCIdtvv33q6uqqHWWpqq+vz4gRI6odAwAAAAAAAAAAAAAAAAAAFpviFQAAAAAAAAAAAIDXDRs2rNoRlrpCoZCNN9642jEAAAAAAAAAAAAAAAAAAGCxKV4BAAAAAAAAAAAAeF2PHj2yyy67pK6urtpRloq6urrsscceqa2trXYUAAAAAAAAAAAAAAAAAABYbO6aBQAAAAAAAAAAAHiTrbfeOv/+97/z4osvplwuVzvOElNTU5MhQ4Zkk002qXYUAAAAAAAAAAAAAAB4T6ZPTx54IHn00eS115JZs5KmpqS+PunTJ+nZM3n/+5Mtt0zWXTcpFKqdGAAA6GqF8op0RzAAAAAAAAAAAADAEjBjxoz89re/TVtbW7WjLDENDQ056qij0qtXr2pHAQAAAAAAAAAAAACA+bS3J3fckdx7b3LbbcmDD1bKVnr0SObOTVpb559TU1MpX+noSMrlZOONkw99KNl++2SXXZKVVury0wAAALqY4hUAAAAAAAAAAACAt3HfffflpptuWiHKV+rq6vKpT30qm2yySbWjAAAAAAAAAAAAAADAW0yenJx7bnL22ZXylebmZHEu5S8Ukt69K2vsuWdy3HHJ1lsvubwAAMCypVjtAAAAAAAAAAAAAADLoq233jqrrrpqisXl+3LLmpqaDBkyROkKAAAAAAAAAAAAAADLjHI5ueOOZI89kiFDkjPOSKZPT157bfFKV+atPWtWMnducvnlyU47JRttlPzf/yVNTUsiPQAAsCwplMvlcrVDAAAAAAAAAAAAACyL5syZk/POOy+zZs3K8njJZbFYzIABA3L44YenR48e1Y4DAAAAAAAAAAAAAAD597+Tgw5KJk5M5sypFKV0hd69K19/8YvksMOSQqFr9gUAAJYuxSsAAAAAAAAAAAAA72DmzJk577zz0tTUVO0oC6VQKKRv3775n//5n/Tq1avacQAAAAAAAAAAAAAA6Oba2pIf/CD5yU+SuXO7rnDlv/XqlWy1VXLRRckaa1QnAwAAsOQoXgEAAAAAAAAAAAB4F6+88kr++Mc/prm5OcvDpZfFYjG9e/fOF7/4xfTt27facQAAAAAAAAAAAAAA6Ob+/e9k//2TSZOSpqZqp0lqa5MePZJf/CI57LCkUKh2IgAAYFEpXgEAAAAAAAAAAAB4D2bOnJk//OEPmTNnTkqlUrXjLFBNTU369++fL3zhC+nVq1e14wAAAAAAAAAAAAAA0I2Vy8n3v5+ceWYyd27l+2VJr17JVlsll12WrLJKtdMAAACLQvEKAAAAAAAAAAAAwHs0Z86cXHTRRZk2bVra2tqqHWc+dXV1WWONNXLggQemR48e1Y4DAAAAAAAAAAAAAEA31tGRfP7zyZVXJk1N1U6zYHV1yWqrJaNHJ2utVe00AADAwlK8AgAAAAAAAAAAALAQyuVy7rvvvtx8881pb2/PsnApZrFYTG1tbXbbbbcMHTo0hUKh2pEAAAAAAAAAAAAAAOjGWluTffdNbrll2S5dmaemJllppeSuu5L11692GgAAYGEoXgEAAAAAAAAAAABYBNOnT8/ll1+eadOmpa2trWo56urqssYaa2TvvfdO3759q5YDAAAAAAAAAAAAAACSpKMj2Xvv5Kabkubmaqd57wqF5H3vSx54IBk8uNppAACA90rxCgAAAAAAAAAAAMAiKpfLue+++3LzzTenXC6nvb29y/Zua6tLz56FfOITu2Xo0KEpFApdtjcAAAAAAAAAAAAAALydcjk59NDkiiuSpqZqp1l4NTXJoEGV8pWBA6udBgAAeC8UrwAAAAAAAAAAAAAspqampjz00EO5++6709bWltbW1qW2V319fXr06JF//WtEPv7xofnc5xqW2l4AAAAAAAAAAAAAALAwzjor+d73ls/SlXlqa5ONN04efLBSxAIAACzbFK8AAAAAAAAAAAAALCHlcjnjx4/PXXfdlUmTJqVcLqejo2Ox162trU2SDBkyJCNGjMjaa6+dW24p5GtfS/7zHzdyAQAAAAAAAAAAAABQfePGJcOGJc3N1U6y+Hr1Sr7zneTEE6udBAAAeDeKVwAAAAAAAAAAAACWgldffTVjx47NhAkT8uKLL2bOnDmpq6tLe3v7O5ax1NbWpqamJm1tbenTp09WX331DBkyJB/4wAfSp0+fznHlcvKhDyVf/Wpy8MFdcUYAAAAAAAAAAAAAAPD2OjqS4cOTxx5LSqVqp1kyGhuTBx9MNtqo2kkAAIB3ongFAAAAAAAAAAAAoAu0tLRk8uTJefHFFzN58uS0tLSkra0tHR0dqa2tTV1dXRoaGrLaaqtl9dVXz6BBg1JXV/eOa954Y3L00ZUb02pquuhEAAAAAAAAAAAAAADgv5x5ZvKDHyRz5lQ7yZJTLCabblopX3HNPgAALLsUrwAAAAAAAAAAAAAsp8rlZIcdkq9/PTnooGqnAQAAAAAAAAAAAACgOxo3Lhk2LGlurnaSJa9Xr+Q730lOPLHaSQAAgAVRvAIAAAAAAAAAAACwHLvuuuTYY5NHH02KxWqnAQAAAAAAAAAAAACgu9l22+T++5NSqdpJlo7GxuTJJ5M116x2EgAA4O24vRYAAAAAAAAAAABgObbrrknv3snll1c7CQAAAAAAAAAAAAAA3c2jj1YeK2rpSlI5t9/8ptopAACABSmUy+VytUMAAAAAAAAAAAAAsOj++c/khBOSf/87KRarnQYAAAAAAAAAAAAAgO7isMOSCy9MOjqqnWTp6tcvefnlpL6+2kkAAID/5tZaAAAAAAAAAAAAgOXcbrslK6+cPPFEtZMAAAAAAAAAAAAAANBdvPZa8uc/r/ilK0nlHP/612qnAAAA3o7iFQAAAAAAAAAAAIDlXKGQ3HRTss461U4CAAAAAAAAAAAAAEB3ceGFSbGbfMLx7NnJmWdWOwUAAPB2CuVyuVztEAAAAAAAAAAAAAAAAAAAAAAAAAAAAMDyoVxOhgxJnn++2km6TmNj8q9/JZtsUu0kAADAm3WTPkgAAAAAAAAAAAAAAAAAAAAAAAAAAABgSXjsseSVV6qdomu1tSUXXVTtFAAAwH9TvAIAAAAAAAAAAAAAAAAAAAAAAAAAAAC8Z/ffnxQK1U7Rtdrbk9tvr3YKAADgvyleAQAAAAAAAAAAAOgG2tvb89RTT+XWW2/Nj3/841xzzTV54oknqh0LAAAAAAAAAAAAAIDl0JgxyezZCz/v0EOTcvmNx8IqFpPRo9+6xqGHvnXMFlskP/xhcscdyYQJSVNTJevDDyff/W7Sq9fC7zvPo48uWm4AAGDpqa12AAAAAAAAAAAAAACWntbW1tx66635/e9/n4ceeijPPPNM57GGhoacfPLJOeGEE1JfX1/FlAAAAAAAAAAAAAAALE9Gj67OvieemIwY8c5jvvzl5Igj5n996NDK44ADkh12SF57beH3b29PJk5MBg9e+LkAAMDSoXgFAAAAAAAAAAAAYAVULpdz33335ayzzsqNN96YpqambLrppvn0pz+d9dZbLyuvvHIuueSS/PCHP0xNTU2+/e1vVzsyAAAAAAAAAAAAAADLgfb2ZPz4rt932LDklFOSUilpbU169Fjw2FdeSUaNSm69tZL30EMrhStJsskmyde/nvzgBwufoa4ueeABxSsAALAsUbwCAAAAAAAAAAAAsAL65z//mRNOOCHjxo3L9ttvnwMOOCAjRozI+9///vTt2zdJcsABB+TrX/96zjjjjHzjG99Ij3e66wwAAAAAAAAAAAAAAJI8/nil9KStrev2bGioFKnU1yc/+1myzz7JkCFvP/bii5Pjj09mz37jtWuvTTbcMBk6tPL9dtstWo7Zs5P77kv23nvR5gMAAEtesdoBAAAAAAAAAAAAAFiy/vznP2ePPfbIU089lWOPPTa/+tWv8uUvfznDhw9P3759Uy6X097enkGDBuUTn/hE5s6dm8suu6zasQEAAAAAAAAAAAAAWA48/njX73nGGckmmySPPZZ8+9vvPPbOO99aupIk5XLy5JNvfP/fx9+rUqlSvAIAACw7aqsdAAAAAAAAAAAAAIAlZ+7cuTnvvPNSKBTywx/+MF/+8pfTt2/ft4wpFAoplUpJkh49eqRcLqdcLlcjLgAAAAAAAAAAAAAAy5k5c5KOjq7bb+edk6OPTlpakkMOSVpbF36NlVZKPvKRN76/5ppFz7OopS0AAMDSoXgFAAAAAAAAAAAAYAXy4osv5rbbbsvnP//5HH/88fMdL5fLKRQKqa+vT5L87W9/S3t7e9Zaa62ujgoAAAAAAAAAAAAA0GXK5WT8+OSBB5J77knGjk2am5OmpkqJSI8eSWNjsvLKyQ47JFtumWyxRdK7d7WTL3uam5NSqWv26tcvOf/8pFhMvvvd5JFHFn6Nvn2Tq6+ulK8kybXXJhdfvOiZmpsXfS4AALDkKV4BAAAAAAAAAAAAWIE88cQT6dGjRzbaaKMkSVtbW+rq6joLVwqFQpLk6aefzhlnnJGLL744e+65Zz784Q9XMzYAAAAAAAAAAAAAwBJVLie33pr87W/JnXcmjz+eFApJTU0ye3bl+IJcfXXS0FAp2Bg4MNlqq2SXXZKDDkre976uO4dlVUtLpaymK5x2WrLWWskddyQ//vHCz19jjUrRymabVb6/+eZk333f+ff/blpbF30uAACw5CleAQAAAAAAAAAAAFiBbLrppikUCpk8eXJaWlrS0NCQUqmUYrGYJHnppZdy66235sILL8wNN9yQgQMH5itf+UqSdJazAAAAAAAAAAAAAAAsr159NbngguQnP6k8nzNn4Us2WloqjySZNKnyuOGG5Ljjkj32qHzdeutKkUt3Mnr06Fx55ZV57rk9Uix+uEv2XHPNyteRI5NS6e3HnH9+5bHFFskjj7zx+qabJv/8Z6W4JUn+8pfkc59b/OKUurrFmw8AACxZilcAAAAAAAAAAAAAViCDBw/OJz7xiYwaNSobb7xxDjnkkPTo0SOPP/547rzzztx666255ZZb8uqrr2bPPffMGWeckY022ihJlK4AAAAAAAAAAAAAAMuthx9Ofvaz5LLLkmIxaWpasuvPW++KKyplHmuskXzrW8lBByU9ey7ZvZYVkydPzl//+tdcccUVGT16dFpaWrLSSitlxx13SU1NOcmyew36TjslV12V9O9f+f4nP0mOP37JrN3YuGTWAQAAloxCubywfZsAAAAAAAAAAAAALMueffbZfOpTn8q4ceOy4YYbpq6uLs8880yamppSLpczdOjQ7Lvvvtl7772z4YYbplQqpVgsVjs2AAAAAAAAAAAAAMBCmzEj+fKXk3/8I2lpSTo6um7v3r2ThobkoouSXXftun2XtunTp+ezn/1srr322tTX12fo0KHZZpttss0222SjjTbKI49skm9+s2dmzVr4tQ89NDn//De+L7ze3XLKKcmpp1aen39+8oUvVJ7vvnuy3nrzr/Pd7yYrrVR5fvHFyX33VX4P06Yle+2V/PnPld/NvOPnnPPW+XPnJg88sPD5k0qpy623LtpcAABgyautdgAAAAAAAAAAAAAAlqx11lknf/rTn/Lb3/42N9xwQ6ZNm5bGxsbsvvvu2WGHHbLNNttks802S319fZIoXQEAAAAAAAAAAAAAlkv/+Efy2c8mTU2V0pWuNnt25bHPPpWyj3POSfr16/ocS0K5XE7h9RaUurq69OnTJ3V1dfnRj36UAw88MP3790+vXr2SJF15Cfrf//72rx9zzBvFKzfckFxwwRvHPvWpN0pXkuTggyuPN3vuuWSddRY+T6GQDB++8PMAAIClR/EKAAAAAAAAAAAAwApo8803z29/+9u0t7dn7Nix2XjjjZMkhUKhs2jlzTfGAQAAAAAAAAAAAAAsL2bMSI44olLK0dRU7TSVDFdemVx/fXLRRcmuu1Y70Tu7/fbbc++996axsTE77LBDNthgg/Tp0yelUinFYjG9e/fORz7ykVx66aXp379/1lhjjSRJe3t7amtrs+mmydy5VT6JKunTJ9l222qnAAAA3qxQLpfL1Q4BAAAAAAAAAAAAwJL338UqilYAAAAAAAAAAAAAgOXdXXcle+6ZzJmTtLRUO838evZMDjgg+d//TWprq53mDWPHjs0f//jHXHLJJXnxxRfT2NiY5ubm1NTUZJ999sn//u//pm/fvp3jH3zwwYwcOTIHHHBAjjnmmIwfPz5jx45NS0tLOjo6csEF38mkST2qeEbV0bNn8u9/J+utV+0kAADAPIpXAAAAAAAAAAAAAFZgylYAAAAAAAAAAAAAgBXFtdcm++2XNDVVO8k769kzGTEiueaapMcy0E3yyCOP5Mgjj8zDDz+cT3ziE/n4xz+eQYMGpbW1NSeccEKeeuqpnHLKKTn22GPTu3fvJMkrr7yST33qU/nPf/6TNddcM2PHjk2xWEyxWExra2vq6v6c1tYDqnxmXa+xsVL64zJ9lgfTpycPPVT52tyczJ1bee82NlYeq6+eDB1a+ZsFALA8W4Y6LwEAAAAAAAAAAABY0gqFQsaMGZMHHnggX/nKV1Jb6/JRAAAAAAAAAAAAAGD5c9llyaGHVsoDlnVNTcno0clOOyU335z06rX095wwYUJuueWWPPPMM9lss81ywAFvlKLceOONee211/LrX/86Bx54YHq8qQ2mo6MjX//61/P3v/89++67bzbddNMkSd++ffPhD384Y8aMycc//vH84Ac/yLbbbpupU6fm9ttvz7HH3pnkk0m64OSWIRtvrHSFZdOMGcn991cet91WKVyZObNSsFIqJeVy5WuSFIuVR1L5e7X66sk22yQjRyZbbZUMG7ZslEYBALxXhXK5XK52CAAAAAAAAAAAAACWjokTJ2bttddOktx9993ZdtttkySlUinFeXfJAAAAAAAAAAAAAAAsw/7xj2T//ZeP0pU369GjUmJw001JQ8PS2ePqq6/OWWedlbvvvjv9+/dPr169svbaa+fCCy/MuuuumyR5+OGHU1tb21mqkiTt7e2pra3NM888kz322CMzZ87MvffemzXWWKNzzH333ZfHH388n/vc5+a7/vy44y7JT3+6e5I+S+fElkHFYnL00cnPf77k125uTp54Ipk9O5k7N2lpSerqKu+hxsbk/e9PVlppye/L8q1cTu66K/nxj5Prr6+8X5qakra2RVuvR4+kvj7p6Ei+8IXK+3399ZdsZgCApUHxCgAAAAAAAAAAAMAK7jOf+Uz69++fn//856mvr0+5XE6hUHjbsfMKWeZdYrqgcQAAAAAAAAAAAAAAXeGOO5LddquUCSyPGhuTD384ufrqpLZ2yaw575rwG2+8MYcddlj69OmTQw45JJtttlkGDhyY9ddfPwMGDHjHa8fnmTVrVgYNGpSBAwfm0UcfTa9evTqPzbu+/M17znvtP/95IsOGrZq2tu7TBtKrV3LrrcnWWy/eOs3NySOPJA88kNx5Z3LvvcmkSUnPnsnb/brK5UoZS79+yZZbJjvuWCn0GT5cGUt3NWtW8qc/JWedlUydWvn7uKQ/abyuLqmpSYYNS044Idl99yX3NwwAYElTvAIAAAAAAAAAAACwgnu7m+VeeumlnH322Vl55ZWz2mqrZdNNN02vXr2y3nrrpbW1NfX19VVKCwAAAAAAAAAAAABQ8fLLyfrrJ6+9Vu0ki6dnz+Rb30q++90lt+bzzz+fT3ziE+no6Mg///nPrLPOOgs1f16Bym9+85scddRROemkk3Laaae9a1nLvOMzZszI0KGXZOLEzyfpuXgns5zYcMPkiScWbW65nIwenfz4x8n11yc9eiRtbZUSloVVV1d5TzU3J5tsUnlv7b134jaAFV9LS3LKKcnZZyfFYjJnTtfs26dP5f31058mn/vc2xcEAQBUk+IVAAAAAAAAAAAAgG6gVColSYrFYiZPnpxDDz00N954Y/r165e5c+emtbU1ffr0Se/evbPppptmlVVWyfDhw7PGGmtkiy22yAYbbFDlMwAAAAAAAAAAAAAAuptPfjK58cZKQcXyrrExue++ZNNNl8x6o0aNyqGHHporr7wye+21V5Jk+vTpKZfLed/73vee1pg1a1Y++clP5pFHHsmtt96a4cOHv+24crncWbgyr5Rl3Lhx2Xrr3TJr1uNJeiyJU1qm9e5dKbv4whcWbt6sWcmoUclZZyWvvFIpyljSnwjdp0+lhOOII5KvfS1Za60luz7LhvvvTw44IJkyJWlqqk6GXr2SbbZJ/vSnZPXVq5MBAODtFKsdAAAAAAAAAAAAAIClr1gsplisXDo6aNCg7LjjjunRo0dOOumkTJkyJX/729/y4x//OIceemh69OiRl156KT/96U/z2c9+NhtttFF+/OMfV/kMAAAAAAAAAAAAAIDu5LLLkttvXzFKV5Jk7txk//3nP5/W1tbcf//9GT9+fOdr5ffQzHH55ZenWCxmzz33TFtbW84777x85StfyX777Zftttsuv/71rzNt2rQkSalUesvceev/5S9/yejRo3PYYYdl+PDh842bp1AopFgsplAopK2tLf/+979z3HHHZfbs5/KBD4xPsbiEm0SWQeVycuCB7338rFnJV7+aDByYnHBCMmFCMnv2ki9dmbfXzJnJL36RbLBB8vGPJ888s+T3oTpaWpLjj09GjkyefbZ6pStJpTjozjuTDTdMLrxw6byfAQAWRaH8Xv5XFAAAAAAAAAAAAAArhFKplGKxmLFjx+bTn/50ZsyYkQkTJsw3bsaMGbnxxhtz2WWX5Yorrsj666+fcePGVSExAAAAAAAAAAAAANDdvPxysv76yWuvVTvJktWzZ/KtbyXf/W5y7bXX5he/+EXuuOOO1NTUZNCgQRk6dGh++9vfZtVVV13gGvOuCd91113z8MMP57zzzstFF12Uyy+/POuss04GDRqUxx57LLNmzcpuu+2Wiy++OP369ZtvnZdffjm77LJLpk+fnscffzx9+/ZNR0dHampq3jLumWeeyYQJEzJz5sxMnjw5TzzxRP72t7/lhRdeyNe+9rV86lOn5xOfqM+cOUv8x7XMqKtLvvzl5Fe/em/jb7opOfjgSiHK3LlLN9vbqalJGhqS009PjjwyKRa7PgNLxoMPJvvtl0yZUt3ClbfTq1eyzTbJxRcngwZVOw0A0N3VVjsAAAAAAAAAAAAAAF2n+PodUx/4wAdy0EEH5aSTTsof//jHHHbYYSmVSnn55Zfz6KOP5rLLLss///nPvPjii9l5552z3XbbZdq0aVl55ZWrfAYAAAAAAAAAAAAAwIruC19ImpurnWLJa2pKzjgj2WCDx3LSSV9LR0dHvvrVr6Znz565/fbbc9VVV+Wll17KH/7wh3zgAx9IuVxOoVB4yxrFYjFNTU1ZZZVVUiqVcs455+SRRx7JP/7xj+y2224pl8t56KGH8pnPfCbXX399fv3rX+ekk07qXKe9vT21tbX59a9/ncceeyznnHNO+vbtmyTzla4kyWOPPZa99torffr0SVtbW0qlUrbffvt8//vfz+67756+feuz1lrJE08s/Z9ftdTWJkcf/e7jZs2qjLv00uqWZHR0VPY/6aTkT39K/vKXZJ11qpeHRXPDDck++2SZLTWaMycZPToZNiy5665k3XWrnQgA6M4K5XK5XO0QAAAAAAAAAAAAAHSdjo6O1NTUZOzYsTn44IMzffr0/Oc//8ndd9+dyy+/PFdffXVeeeWVbLXVVtlnn33ysY99LJtvvvl8N+wBAAAAAAAAAAAAACxpt9yS7Lnnsls2sLgKhaRnz8fS1rZlLrvssuy5555Jkubm5hx//PE555xz8j//8z8599xzF7hGa2trvv/97+dHP/pRkuTkk0/O9773vRSLxc7rxS+66KJ8/etfz/rrr5+LLroo6667bmfpyiOPPJKPf/zj2WSTTXLTTTclSV577bU899xzGT9+fFZaaaXsuOOOnblGjRqVUqmUDTfcMCNGjEh9ff1b8tx/fzJy5IpZltOzZ/KVryQ/+ck7j7vlluSggyrlK3Pndk2296KmJmloSE4/PTnqqMr7j2Xf5Zcnn/vc8vFvqlhM+vVL7rgj2XTTaqcBALorxSsAAAAAAAAAAAAA3dh3vvOd/OhHP8rIkSMzbty4TJs2Ldtss0323nvv7Lrrrtlss806x5ZKpRSLxSqmBQAAAAAAAAAAAABWdLvumtxwQ7VTLG1N2XXXk3PddT9Pks5ClGeffTa77LJLXnvttVxyySXZZZddFrjCqFGjcvzxx+fll1/OTTfdlJ133jmlUimFQiGFQiFPPvlkDjvssDz33HMZNWpUPvzhD3fOPeSQQ/LnP/85P/nJTzJixIiMGTMm9957b+699948++yz+fSnP53zzz8/dXV17/mMjj8+OeecpKlp0X8qy6K1107GjauUlyzI736XHHvssn3uvXoln/pUcuGFlTIWll1XXpkccsjyUboyT6GQ9O2b3HNPstFG1U4DAHRH7nwFAAAAAAAAAAAA6IZeeOGF3H777Rk7dmxqa2tz5513Zv3118+ZZ56Z3/72tznuuOM6S1dKpVKSKF0BAAAAAAAAAAAAAJaqSZOS22+vdoquUJenn/5kkqRcLqe2tjZJss4662S//fbLK6+8kuuvvz5Nb9PkUS6XkySbb755Nt544yTJQw891Hls3vEBAwakVCpl5syZWWONNTrnjx49Otddd10KhUL+8Y9/ZOedd843vvGN3HrrrRk5cmSuvvrqXHjhhQtVupIkp52WrLrqQv4YlnGNjclll71z6cqPfrTsl64kyZw5yV//muyxR9LSUu00LMhNNy1/pStJUi4nr72WfPCDyYQJ1U4DAHRH7n4FAAAAAAAAAAAA6GZmzpyZb37zm9l///3z97//PWuuuWbK5XI+9rGP5Zvf/GY233zzJAsuXHm7m/cAAAAAAAAAAAAAABbXb35T7QRdpS7PPfehvPzynBQKhSRvFKqMHDkyq666au65555MmjTpLceSdI7fYIMN8slPVspbrr322iRJTU1N5/XfNTU1efjhh7PSSitl5ZVX7px/5513Zvr06eno6Ehzc3P+3//7f3nqqafy0ksv5f/+7/+yxx57pKamZqHPqKGhUlLS2LjQU5dJPXsmX/1qsvXWCx7zgx8kP/zhsl+6Mk9TU3LbbcknP5m0tVU7Df9t7Nhkr72Wv9KVecrl5NVXkw99aPn5NwEArDgUrwAAAAAAAAAAAAB0M/369cusWbMyaNCg/OpXv8pPf/rTbLrpprnqqquSvHFT3n8XrkyaNCknnnhiRowY0eWZAQAAAAAAAAAAAIAVW2tr8tvfJi0t1U7SVUo5//z52y822mijrL/++nn66aczceLEJG+UrbxZY2NjvvrVr2adddbJLbfckjPPPDOzZ8/O9OnTc8cdd+Tggw/O3Llzc+yxx2bAgAHp6OhIkuy7774ZM2ZM2tvbM3r06JxwwglZb731lsgZbbVV8rWvVUpLlmfFYrLKKpVSlQX5zW+SM85Y/gommpuTu+9OPv3ppFSqdhrmaW9P9t9/+Xs//beOjmTatOTYY6udBADobgrlN9dVAgAAAAAAAAAAANAtTJ48OS+//HI233zzJMlFF12UF198MV/72tfS87/ucnv++edzzjnn5Nxzz83MmTOTJOeee27+53/+p8tzAwAAAAAAAAAAAAArpksvTb74xWT27Gon6TprrDE3Eyf2yJt7VebOnZvDDz88l156af785z9nn332edu5pVIpxWIx1113Xb773e/m/vvvz9prr52BAwdm0qRJmTp1ar7xjW/k1FNPTY8ePbrojCoFEp/4RDJ6dKXkY3k0YEDyr38lC+qjueaa5KCDlt/zSyrlOIcfnvzyl9VOQpL86EeVx5w51U6yZDQ2Jtdfn3zoQ9VOAgB0F4pXAAAAAAAAAAAAAEhbW1vq6ure8tr06dPzm9/8JmeccUaam5uz/fbb5yMf+UjuvPPOPPHEE3nppZeqlBYAAAAAAAAAAAAAWNHstVdy9dXVTtG16ura89RTtVl77be+fuSRR+acc87JpZdemv3226+zZGXu3LlpaWlJv3790tHRkZqamiTJ+PHjc9VVV+W2227L9OnTs8UWW+Tggw/OBz/4wSqcVTJ3brLTTsnDDyctLVWJsMj69EnuuivZbLO3Pz5tWvL+9yczZ3ZtrqVBOcayYezYZMstl+8in7ez2mrJ009XSn4AAJa2YrUDAAAAAAAAAAAAAFA9pVIpSTpLV8rlcuexyZMn51//+leam5tz9NFH58ILL8z3v//9fPWrX82UKVPyu9/9riqZAQAAAAAAAAAAAIAVz7/+Ve0EXa9cbs1NN81IUrm2u+X1lpK+ffsmSWbMqBwrFosZP358hg4dmk9/+tPzrbPeeuvluOOOy2WXXZYxY8bknHPOqVrpSpL06JHceGOlvKSxsWoxFkqhkPTtm9x884JLV5Lki19ccQoympuTAw9M5sypdpLuq7092X//SlnRiubVV5Pjjqt2CgCgu1C8AgAAAAAAAAAAANCNFYvFzJw5M3/7298ye/bsFAqFzmMbb7xxRo0alfXWWy8TJ05Mnz59kiRbbrlldtttt5x22mnVig0AAAAAAAAAAAAArEBeey2ZOnXR5h56aFIuv/FYWMViMnr0W9c49ND5x33968mllybPPPPuY9+r9vaGXHnlC6/nKKahoSFJ8vDDD6d///7ZbrvtOscOHDgwTz31VK677rq0tbWlpqbmLWuVy+U0LkMtJ336JHfckWy//bJfvlIsJv37J3fdlWy99YLHXXllctNNSWtrl0Vb6pRjVNcvf5k899yi/e1a1jU3JxdckNx7b7WTAADdgeIVAAAAAAAAAAAAgG6spaUlZ599dr72ta91lq6UX79jp1wup1+/fjn55JNz1VVX5e9//3uSZN11181BBx2UF198Mb/73e+qlh0AAAAAAAAAAAAAWDE89FDSs2d19j7xxGTEiHcfd+qpyf77J+ussyR3r8ktt7TnjjvuSHNzc5566ql873vfy/XXX5/tttsum2yySZKkVCqld+/e+cc//pGJEyemrq6u87rveeZdD74saWxMrrsuOeig6v1+302vXsn66yf3359suumCx02blhx2WNLU1HXZusK8cow776x2ku6noyM5/fRkzpxqJ1l6mpuT006rdgoAoDtQvAIAAAAAAAAAAADQjTU0NKS2tjavvPJKbrnllrccm3fj3QEHHJCBAwfm/vvvT2tra5Jkxx13zCc/+cmMGjWqyzMDAAAAAAAAAAAAACuWBx5I5s7t+n2HDUtOOSUpld59/0cfTf7wh+QrX0mmTFlyGebOfX922unD+dCHPpQDDjggp512Wj784Q/nD3/4Q4rFyscHF4vFlMvl7LbbblljjTWSLJtFK2+nri754x+Tq69OVlkl6dGj2okqCoVKMcxxx1V+t+uu+87jv/SlSonEiqi5OTnwwKSlpdpJupd//CN5/RaNFVa5nNx0UzJ5crWTAAArOsUrAAAAAAAAAAAAAN3cRz/60RSLxdxzzz0pl8udN+CVy+UkSVNTU2pra3Pfffelvr4+STJ48OCceOKJOfHEE1MqlaqWHQAAAAAAAAAAAABY/t1+e9eXPjQ0JKNGJfX1yS9+8e7FACNHJocfnvzud0u2gKO+vjGHHvr/Ul9fn7XWWiv/+7//m8svvzyrrbZa5zXdyfJTtLIgu+ySPP10csABSc+e1c3Sq1eywQbJPfckp55aKYd5J889l1x77YpdkjFrVnLFFdVO0b2ceWbl594d/O531U4AAKzoaqsdAAAAAAAAAAAAAIDq2mqrrTJs2LD87W9/y957752tttoqHR0dqampSZK89NJLaW5uTkNDQ5qamtLY2JhCoZARI0ZUOTkAAAAAAAAAAAAAsCIYN67r9zzjjGSTTZLHHku+/e1kn326PkOSNDbW5NOf/m4+9rFT5zu2rJWtzJkzJ0ceeWSmTp2axsbGvO9978vKK6+cVVZZJQMGDMjqq6+eXXbZZYHz+/ZNLrgg+exnk4MPrhTYzJ7ddfl79Kh8Pe645OST371wZZ7f/CYplZZermXB7NmVIpCDD652ku7h6aeTBx+sdoquMXdu8qtfJd/5TlLrE9EBgKXEf2YAAAAAAAAAAAAAkFNPPTUf/ehHc9ZZZ+WPf/xjevfunZaWlowfPz7f/va3M3369Gy55Zbp2bPnfHPL5fIyd0MfAAAAAAAAAAAAALD8aG7u2v123jk5+uikpSU55JCktbVr9/9vLS3FLt+zXC6nra0t5XI5Tz75ZNZYY42stNJK7zhn1qxZuf766zN58uRsvfXWeeihh9LU1JS5c+fm1VdfzZAhQ/LMM8+kVCqlWKyc08SJE7P22mtn8ODBqaurS//+/TNgwICMHLlyXnttlzz55N6ZOnVAWlqSjo6lc659+lRKVo4+Ovnyl5NBg9773JaW5Nxzq/8e6QpPP5088kgydGi1k6z4zj576b3fl0Vtbcnf/pbsvXe1kwAAKyrFKwAAAAAAAAAAAABk5513zhe+8IX88Y9/zLPPPpttttkmffr0yR133JF77rknH/rQh3LyySd3ji+XyymXy503wwEAAAAAAAAAAAAALKqWlq7bq1+/5Pzzk2Ix+e53K0UT1VQqJXPnds1eLS0taWhoSJIUCoXU19fnl7/8Zb7xjW/kmGOOyc9+9rO3lKb8t7mvBx06dGhuvvnmPPvss2lvb09LS0tmz56dHj16JEmKxWLK5XIKhUJeffXVJEljY2OGDx+eqVOnZs6cOZk8eXKamu7LHns8lC996Vf56U9LufTSYorFUubMWfzr1BsaKr/joUOTb30r2X33pHYRPo35iiuScnmx4ywXWlqSn/+88u+DpadcrvyM29qqnaTrzJqV/PrXilcAgKVH8QoAAAAAAAAAAAAASZIf/OAHGTJkSL7//e/ngQceSJLU19dn5513zje+8Y0MHDiw8ya6QqGQQqGQ9vb2FAqF1NTUVDk9AAAAAAAAAAAAALC8am/vur1OOy1Za63kjjuSH/+46/ZdkHI5aW1dmuuX097enoceeijlcjnbbrtt2traUigUUltbmx122CFJ8u9//ztJpZDl7dYoFAqZPXt2XnvttWy++ebp3bt3Nttss3fct1AoZMaMGUmSPffcM2eeeWZeeumllEqltLa2pqWlJb17986aaybnn1/M2Wcnf/5zay699MU89lj/TJvWLzU17SmVymlv77HAvRoaKo/m5mSVVZKttkp23LFStrLBBovz00vOOCOZPXvx1lhedHQkf/lL8stfVgqKWDqee67ys+5uXr9NBQBgqVC8AgAAAAAAAAAAAECSZLXVVst3vvOd7LzzznnsscdSKpXSr1+/7Lbbbunfv3+SpFgsplwup1wu55prrsnFF1+c5ubmrL766vn+97+fgQMHVvckAAAAAAAAAAAAAIDlTn191+215pqVryNHJqXS2485//zKY4stkkceWbp5isWkx4I7RRbbnDlz8vGPfzwvvfRSLrrooiRJbe0bH0tcW1ubNddcMzNnzsyECROy9tprL3Ct2bNnp1Qqpb6+Pq+++mrGjRuXVVddNUOGDHnbwpYkmT59epJklVVWSVK5bn1B+vZNvvSlHvnSl9ZNUinkefzxYv71r448+GApDzzwbO6999GsvPJa2W67LdOzZ9KrV7LZZsmWWybDhiV9+izcz+edjBuXPP30kltveVBTk1x2WXL44Ut23fb29rS2tqa9vT2FQiGNjY1veR8urFdeeSU33XRTGhsbs/nmm2fIkCGdx5qamnL11VfnqaeeSrlcTltbW9rb2zu/1tTUpFwuZ+utt87BBx/cWRL0ZhdddFFuvvnmTJw4MfX19Rk8eHB23XXX7LXXXouceZ4HHkgW5dQPPbTyd2meBfyTe4vNNksOOyzZeuvKv4+ePSuvP/dcss46bz/n619PRoyoFBi9ecznP59ccMHC555n7tzkpZeSd/gTAACwyBSvAAAAAAAAAAAAAPAWO+ywQ3bYYYcFHi8UChk7dmyOO+64PPPMMxk4cGCmTJmSf//73/nJT36SESNGdGFaAACAhVMqJc3NlRv5W1qSurrKh5c0Ni7aBxoAAAAAAAAAAIuvoaHaCaqnUFi84pVy+Y113s68QpU11lgjK6+88nzHa2pq0rt378ydOzezZs16fc23FlHM+3769Olpb2/P3//+92y55ZaZM2dO1llnney000456KCDMnTo0LfMSSoFGUkyderU3H333Zk2bVrWW2+9bLzxxkmSUqmUYrH4ttlra5PNNy9k881rs9tuL+arXz02tbX/yOmn/zaHH75lOjo6UlNTs3A/sIVw992VIpLuZM6c5Oabl2zxyr333puTTz459957b5qamrLmmmvmM5/5TI477ristNJKC71ea2trTj755Jx33nlJkrPPPjtHHnlk53upqakpf/nLX3L77benR48eKRQKKRaLqa2tTUdHR1544YUkyUknnTTf2pMmTcqXvvSl3HbbbRk8eHAGDRqU5ubmXHPNNbnzzjuz1157veN79r39PJLZsxd5+kLZeefkmGMWbs6ppyb9+y/5LA0NldKZ3Xdf8msDALgMHAAAAAAAAAAAAID5lMvllMvlzpuBpkyZknvuuSfbbLNNVltttZx99tl55plncvbZZ2fXXXfNzTffnNNPPz3HH398xowZU+X0AAAAFc3NySOPVG7Yv+OOyocWTJyYFIuVD8UoFisfPtLRkbS3JyuvnAwbluy0U7LVVsmWWyaL8NkOAAAAAAAAAMBC6t17ya95yimVAoEkOf/85AtfqDz/wx+S226bf/x3v/vGdQIXX5zcd1/yej9DkuSjH0169qw8n/c1SYYPT159tfJ89Ojk9Z6RhbKw59/SUrnmYfbsynURH/rQWzO9WXNzc+bOnZvevXunx+sNL4VCobMYpa2tLR0dHamvr39L2cqbzXu9oaEhhx9+eNZcc83U19dnxowZGTNmTM4888xcdNFFGTVqVHbccce3zJ0xY0aS5Cc/+Ul++tOfplgsZq211sqIESNy5JFHZptttnnHc51XcnHnnXfmmmuuySc/+cnsv//+SbJUS1eSZMyYRSvIOPTQyntungWV4ixIsVi51mXEiDde+/znkwsumH/sHnskRx1Vuc6lZ8/KtTHXXJP86EfJ9OkLnz2pXGOzpNx4443ZddddM2DAgHz+85/PoEGDcuutt+aMM87I7bffnptuuimNjY0LteZf//rXnHfeedlqq63y5JNPplevXkneeJ8OGDAgZ511VmbNmpWamprO+yJ69uyZ5557LrvttlvWWmutfPWrX33LujNnzsznPve53HXXXfnlL3+ZkSNHpm/fvp3HmpqakmSxSleS5Pbbk1JpsZZ4z159Nbn22uT++yvXRn3lK+8+59FHkyefrMw59dRk4MAlk2XOnMp7S/EKALA0KF4BAAAAAAAAAAAAYD6FQiGFQiGzZs3KKaeckl/84hdJksbGxhx11FGZPn161l9//Rx22GHp2bNn1l9//bS0tORb3/pWrrjiiuy7777VPQEAAKDbeuWVygeknHtu8vzzlQ+UaGurlLDMUypVilb+29SpyQ03JLfemjQ2JnPnJv36JfvtlxxzTLLBBl12GgAAAAAAAADQrWy5ZfLYY12z19///vavH3PMG8UrN9wwf8nFeeclQ4bMP+/ooyuPJNlpp0qpwsJobk423XTh5jQ0VL726JHsuus7j21ra0uxWFxgWcRrr72W2bNnZ+DAgQsswJhXaLHDDjtk+PDhGTBgQOexGTNm5Cc/+UlOP/30fOc738kll1ySNddcs/P4kCFD8p3vfCcf+9jHUiqV8tJLL+VPf/pT/vSnP+Vf//pXLrjggncsXykWi3nllVdy1VVXJUn22GOP9OvXr7OQZWm6666luvwCnXjiW0tXFuTUUysFQ2+2/vrJsccm++yTjByZTJq08PtPnFh5Xy5kH8p8Xn755Rx11FEZMGBALrnkknzsYx9Lkpx44ok54ogj8oc//CHf//73c/rpp6dcLi+w+OfNnnzyyZx44onZZ599ss022+TEE09M6b9aTGpqarLBAi70eeyxx9LR0ZFhw4Zl9dVX73wflcvl/OUvf8ltt92WH/zgBzniiCPeMu/N7+nFUS4n//nPElnqPbnggjf+lh166HsrXhk58o3n3/rWksvS0VEpFAIAWBqW7v8yAAAAAAAAAAAAAGC5VSqVcuKJJ3aWrhxyyCE57bTTctddd+W2225LXV1dmpqaOsfvsssuWWeddXLBf99hCAAAsJSVy8l99yUHHpisuWblQyWeeaZSrvLaa28tXXkv2toq81pbK2Usv/99ssUWyXbbJVdd9falLQAAAAAAAADAohsxIunVq9opqqNfv+R971t66zc2NqZPnz6ZPn165s6d2/l6uVxOkrzwwgt55ZVXsvbaa6d///5JssACjMbGxs7SlVKplI6OjgwYMCCnnHJKdtttt9x1112577773rLGfvvtl1NOOSUf/OAHM3LkyBx44IH585//nCOPPDLjxo3Lb37zm7dcl/5m8wo1rr/++lx11VX5yEc+kl122eUdMy4p7e3J008v1S3e1rBhlTKVUil5069rPh/84BulKx0dybe/ney1V3L33ZXX1lmncs3LoujZM/n3vxdt7pv95z//yZNPPpmtt946H/vYx9LR0ZFyuZyampqcdNJJSdJZqPNetLS05PTTT09ra2t+9rOfpaWlJYVCIR0dHUnmf0+Uy+WUy+XO99HMmTPz4x//OD179sxnP/vZt8x59dVXc+6552bQoEE5+eST09HRkdtvvz033nhjxo0bt9g/i3leeKFyrVN31VUFWwBA96N4BQAAAAAAAAAAAIC3NWnSpPzf//1fBg8enDFjxuTCCy/MN77xjVx77bU58MAD8/TTT+e2227rHL/JJpukoaEhr732WqZNm1a94AAAQLdRLicXXZRstFGy887J5ZdXPnBiYYtW3k1bW2XNe+9NDj00GTiwUu6ygM/8AAAAAAAAAAAW0pZbJsVF/KTcCy5ICoU3HvN873tvvPaFL7z7Ouus88b4Cy545+MLetx++8LnHzZs4ecsjMGDB2fAgAF58MEH09bWliRpb2/vfH7fffeltbU12223XVZaaaX3vG6xWExNTU1aWlpSX1+flVdeOUmlHCN5awlGTU1N5/NSqZRevXrl8MMPz/vf//7ccMMNeeKJJ5K8UQbz5j2SSjlHW1tbPvvZz2bdddedb/2l4Yknkvr6pbrFfBoaklGjKvv+4hfJ5MkLHnvMMW88/+MfkzPOSK6+OjnggEppS5Lsumuy8cYLn6OtLXnggYWf92blcjl33HFHkmTkyJFJKr/Peb+3/v37Z/jw4Zk6dWoefPDB9/T7vPLKK3PBBRfkrLPOyuDBgzvfL/OKVf5boVBIoVDofB89//zzufvuu7P22mvnU5/6VMrlcue+zc3Neeihh7Lqqqvm1ltvzdChQ7PHHntkzz33zC677JL9998///nPfxbvh5Jk5syktnaxl1luLenrugAA5lG8AgAAAAAAAAAAAMDbmjFjRmpqarLNNttku+22S0tLSzo6OtK7d+/84Ac/SE1NTX7+859n4sSJaWtryz//+c+MGzcu7e3tnTfNAQAALC0TJyYjRyZf/nLy5JPJnDlvfGjE0jRrVjJ9enLWWcn66yejRy/9PQEAAAAAAABgRbfppsncudVO0fXq6pIdd1y6exSLxWy99dZJkn/84x9Jktra2jQ0NOSZZ57Jddddl0KhkA9/+MNJ5i8/+W+lUimlUinlcjmlUqmz1GLGjBlJkj59+iRZcDFKsVhMuVzOeuutl5VWWilTpkxZ4D5J8te//jW33357tthii4wYMeI9ZUyS1tZK4c6XvpSccEJy+unJb3+bXHJJcu21yd13J2PHVspN3u699/DD77rFEnfGGckmmySPPZZ8+9vvPPb1X1eSt16/MmlS8vzzb3y/884Ln6O5ORkzZuHn/bfx48envr4+Q4YMSfLW90RDQ0Pe//73p7m5OePHj39Pa33zm9/MPvvsk4MPPjhz585N/evNOP+fvfsOr6JM2DB+n5IeOkqTJip2pIuoIDYWOxYs62JZe0NXRXdV7Hz2FdfesCGKou6KYkFFFBWxdwWkWOgtpCfnfH+MSUA6JBlC7t91nSvT55kQchKYd57VFa8sr7i4mFGjRgHwl7/8ZaWvzyVLlgAwa9YsTjnlFNq0acOwYcO477776NatG88//zynnnoqs9fUhrMOCgpWLIiqbf7oe5IkSap0tbjbTpIkSZIkSZIkSZIkSZIkSWsTi8WIxWJAMLAJgkFJ9evXZ7/99uN///sfPXv2pF27dvz+++8UFRWx7777AsFgttUNlpMkSZKkDZVMwkMPwYUXQmEhlJSEkyM/P3gdcACcdBLceitkZoaTRZIkSZIkSZIkSZKkmi41Fdq0gZ9+CjtJ9crIgD86UarUkCFDeOWVVxg8eDBz586ld+/eLFiwgLvuuospU6Zwww030K5dOyAox/jwww8pKiqiR48epKSkADB//nwaN25cXrRStm00GmX8+PFMnjwZgO22226l8y9flFJaWko8HmfOnDksXLiQrKws6tatu9rsjz/+OPPnz+fmm29eIePapKTAX/4CixYFr8WLYcaM4GPZq2z5okUQjUL9+hWvpUshL2+tp6k0ffrA+ecH98P89a9Bcczq1K8PDRtWzP+5C2T27ODvE8Afn7L1Nm/ehu23vGXLlhGNRsnKylppXSwWo169epSUlJSXnqxOYWEhV111FcXFxdx6663lYxUikQjJZJLiP9o8SktLy8c//Flubi4PPvgg9erV44wzzgBW/DoqLCwEYOnSpey+++6MHDmS7OxsAPr27Ut6ejpPP/00d955J0OHDl1t1qIi+OgjKC0N7msq+1g2/fXX4d3vtCkoKQnu/3KoiSRJqmwWr0iSJEmSJEmSJEmSJEmSJGmVOnTowPbbb8+PP/7I119/zc4771w+EOm3335j5syZXHLJJSQSCV566SWysrK47LLLuOiii4B1G8wmSZIkSetj1iw4/nj47DPIzQ07TSA/H4YPh5degmeegT33DDuRJEmSJEmSJEmSJEk10557wpQpwUP5a4uCAujUqerP06RJE1555RX+8Y9/MGzYMIYNG0YikaB58+bl94CnpaWRSCSIRqP06tWL4uJi5syZwxZbbAHAxx9/zJVXXsmee+5J165dadGiBUVFRfz4448MHTqU2bNnc9lll9GyZcvy83799de0b9++vLwFIB4PHol82223MWXKFI444ojycyx/D3o0GuX9999n4sSJbLXVVuy3337rdc2RCBxzzLptm0wGfxbLF7I8/DD8+ON6nXKD1asX3H8SjcJVV8EXX6x5+z/3mPy5pGX5+T+6Q9bbwoVBEdLypSHLf2zUCLbZBuJreMJ1NBolmUySSCRWWldWnFI2vSYvvvgizz33HCNGjKDNH40yaWlp1KtX749rDC5ydaUrAB999BFz5syhV69ebLvttuXlLWXKyn+ysrI477zzyM7OLv/70KRJE84++2yefvppXn31VYYOHbrS/mXy8uCf/ww+L7HYih/j8eDr64+emFopGrV0RZIkVQ2LVyRJkiRJkiRJkiRJkiRJkrRal156KUcddRT33nsvd999N5FIhMLCQl5++WW++OILBgwYwGWXXcYVV1xBaWkpaWlpZP15FJckSZIkVYL334e//CUoOikpCTvNivLzg9cBB8CNN8KgQWEnkiRJkiRJkiRJkiSp5vn73+HZZyE3N+wk1adHj6DAojrsuOOOPPHEE0yZMoVff/2V0tJSWrduTffu3cu3iUajAGy//fZMnTqVOnXqlK9r1qwZWVlZPPnkkzz00ENEo1EikQg5OTlst912HHnkkQwZMoS0tLTyfR566CGeffZZ9ttvP3bddVcaN27MggULeOeddxgzZgxbbrkll1xySXmBRpmyUot77rmHuXPncsstt9C0adMq+9xEIpCREbyaNQuWvflmUDJSHa6/Hlq2hHffhVtuWfv2f/47stynfKX5Zcs2LNOXX0K/fisXh5RN9+sHF164+uKVSCRCw4YNKS0tZdGiRSutTyaTLF26lGg0utKf//JycnI477zzaNasGVtssQUvv/wyyWSSoqIiPvzwQwDGjRtHPB6nVatW7LPPPisdo6SkhHvuuYd4PM4pp5xSnm95DRo0KF++9dZbAxV/H4DyZfPnz19tVoD69WHChNWv//JL2Guv2lu+slwHkyRJUqWyeEWSJEmSJEmSJEmSJEmSJEmr1b9/fw4++GDuvfdevvzyS3beeWfmzp3LCy+8QMuWLenfvz/AGgc6SZIkSdLGeu016N8f8vLCTrJm+fnwr3/BwoVwzTXBQzkkSZIkSZIkSZIkSdK66dEDmjSBadPCTlI96tSBSy+t3nM2btyYxo0br7CsrORkeV988cVK++666648++yzzJo1i19++YXffvuNvLw8GjVqxK677krnzp1X2ueAAw5g6tSpvPnmmzz99NOUlpYSi8WoU6cOJ554IieeeCK77777SvtFIhGmTZvGSy+9REZGBieffDLx1TV8VJFYLLj3I5ms+nNttVXwce+9IZFY9TbDhwev3XaDL74I7k9p2DBY9+dOmrLyGICpUzcsU8eO8EevyQbbYYcdKCkp4bvvvlvl+u+//55YLMb222+/2mNEIpHy8pbevXuvcv3IkSMZOXIkf/3rX1dZvPL777/zyiuv0KRJE4466qhVniczM5MuXbrw3XffMXfuXLbbbjsSf/xhRKNRFixYAKxY0LIh0tNX/2e8oYYMgauvDqaHD4eTT65Y17IldOoUTJd9BMjMhMMOC6bnz4f3369Yt//+wfqy7cp06gSLFwfT770Hf3xK1ovFK5IkqapYvCJJkiRJkiRJkiRJkiRJkqQ1+r//+z+aNm3KQw89xAcffEAikaBly5ZccskltGvXLux4kiRJkjZzL78MxxwTlJrUBHl5cNttwcdbbw07jSRJkiRJkiRJkiRJNUckEhSR/OMfkJsbdpqql5EBBx4Ydop1L5CIRqM0adKEJk2a0KVLl5XWr6rApV+/fhx44IEsXbqURYsWsXDhQgoKCsjKymKbbbahTp06qz3fww8/TEFBAYMGDaJhWcNINcrIgHgciour/dTr5O234cgjg+m99oLHHgum27SBVq0qtnvrrQ07fkbGRsUDYP/99wdg7Nix3HLLLSusmz17Np9//jmtWrVi5513XkOODK6//noAUlNTicVixGIxAN5++22GDx/O8ccfz4ABA2jRosVK+yeTSZ5//nlKS0vp27cvGau5sNTUVE4//XROP/10HnjgAfbcc0+i0Wj5+lv/uBHogAMOWI/PwMpatoSCgo06xHrp0ycoY/mzLbeEF18Mpt95B5bvq3nggeDr6M/OPz94AfTuDePHr3+eVfwRSZIkVQqLVyRJkiRJkiRJkiRJkiRJkrRGO+64Iw888ABHHHEE8+bNIz8/n0MOOYTmzZuHHU2SJEnSZm78eBgwoOaUrpTJy4N774X69eGKK8JOI0mSJEmSJEmSJElSzXHCCXDRRWGnqHoZGTBoEPzRH7FZWF2BSywWo0GDBjRo0ICtt956hXWrKmspc8MNN3DDDTdQWlpa6VnXRXp65RevDBkCV18dTA8fDiefHEw//HBQfvFnV10FZZ0zI0bApEnw66/B/LBhFcUrJ50EU6fCt9/CP/9Zsf8bbwTLNkRm5obtt7ztt9+effbZh/Hjx/Of//yHs846C4Bly5YxePBgIpEIp59+evn2yWSSl19+mXg8zl/+8hcg+Pop2+/PEokETzzxBF27duWQQw5ZbY5HHnmE1NRUzjnnnNVuE4lEOOaYY3j66ad58sknSSaTHHDAAUQiEcaOHcuIESNo164dl1122YZ8KsplZATlKz//vFGHqbF69gw7gSRJ2lxZvCJJkiRJkiRJkiRJkiRJkqR1UjZwqUwikSASiax2oJskSZIkbYwvvoCDDgpKTGqivDwYOhS23BKWez6EJEmSJEmSJEmSJElag+xs+Otf4ZFHoKQk7DRVJ5mE004LO0X41uVe9FhI7TQtW0JKCuTnV/25Xn551csHDaooXnn9dXjssYp1774L118PV1wRFPjceOOK+86YAX//+4bliURg2203bN/lxeNx7r//fvbaay/OP/98xowZQ9u2bZk4cSJfffUV++yzD5deemn59sXFxRx22GFAMF6hTDKZJJlMLpcvQiKRYPHixZSWljJ79uzy7f78NfXqq6/y9ddfs/3229OxY8c15q1bty4PPvggt956K0899RQjR46ktLSU9PR0TjjhBC677DK22GKLjf68dO++YcUrjz224tdAmWuuCV7rs8+atG27/tnWRVaWxSuSJKnqWLwiSZIkSZIkSZIkSZIkSZKkDRKNRsOOIEmSJGkzVVgIhx8OublhJ9k4eXlw4YWwzz6V8zAKSZIkSZIkSZIkSZJqg3/8A554YvMtXklNhf79oXHjsJNoTTp3hqKisFOs2ZVXwuTJcN550KkTZGbCrFnw3//C0KEwf/6GHTc7G3r0qJyM22yzDZ999hnXXnstr7/+OpMmTaJ169bccMMNDB48eIWilHg8zg477EBWVtYKx4hEIisVqsRiMXbZZRcGDBhAt27dyrf7s4yMDK688kp6rOMFbb311tx8882cfPLJLFiwgGg0SuPGjWndujWNGjVa38tfpb32gpdeqp5Sn01JNBr8vZIkSaoKkeTyVX2SJEmSJEmSJEmSJEmSJEmSJEmSJIXs0kvh7ruD4pKaLhqFDh2Ch1zYXylJkiRJkiRJkiRJ0rq54gq4447N496BP6tfH6ZOhYYNw06italfH5YsCTtF9cvMhC++gG22CTvJ5umjj+CAA2Dp0rCTVK+UFMjNDT5KkiRVNm/TliRJkiRJkiRJkiRJkiRJkiRJkiRtMiZPhv/8Z/N5cEoiAT/+GDwMRpIkSZIkSZIkSZIkrZshQ6BFC4hEwk5SuTIz4bHHLF2pKTp0CDtBOJJJaNcu7BSbr1133XzujVofW29t6YokSao6Fq9IkiRJkiRJkiRJkiRJkiRJkiRJkjYJhYVw9NGQnx92ksqVmwtXXgk//RR2EkmSJEmSJEmSJEmSaoaUFBg1CtLTw05SeVJToW9fOPTQsJNoXe29N8RiYaeofjvuuPmVHm1KMjKga9ewU1Sv9PTgvjBJkqSqYvGKJEmSJEmSJEmSJEmSJEmSNloyGXYCSZIkSZuDK6+EuXPDTlE1CgvhmGMgkQg7iSRJkiRJkiRJkiRJNUOHDnDRRZCZGXaSypGZCQ8+GHYKrY9u3SArK+wU1SsSgb32CjvF5m/wYKhTJ+wU1SeZhLPOCjuFJEnanFm8IkmSJEmSJEmSJEmSJEmSpI1SVATvvRd2CkmSJEk13aJFcNddkJcXdpKqkUjAlCnw5pthJ5EkSZIkSZIkSZIkqeYYMgRatoR4POwkGyczEx57DBo2DDuJ1seeewb3y9cmWVnQr1/YKTZ/Bx0Eqalhp6gekQjsuy80bx52EkmStDmzeEWSJEmSJEmSJEmSJEmSJEkbZdEiOOww+P33sJNIkiRJqskefRSim/mIt2XL4Oabw04hSZIkSZIkSZIkSVLNkZICb70FjRvX3PsKMjPhmmvg0EPDTqL11aABHH54zf3a2xB16gQlGapa8Ticfz6kp4edpOplZcGll4adQpIkbe4iyWQyGXYISZIkSZIkSZIkSZIkSZIk1WwXXACxGNx+e9hJJEmSJNVEiQS0bAm//RZ2kqqXng4//ACtWoWdRJIkSZIkSZIkSZKkmmPaNOjaFRYtgpr0NN2srOBe6xtuCDuJNtTkydCrF+TlhZ2k6mVmwrXXwj/+EXaS2mH2bGjbFgoKwk5StVq1gunTIRIJO4kkSdqc1aKuREmSJEmSJEmSJEmSJEmSJFWVwYNh+HCYMyfsJJIkSZJqorfegqVLw05RPRIJ+M9/wk4hSZIkSZIkSZIkSVLNsvXWMHEiNGoEsVjYadZNZiacey5cf33YSbQxunQJiiNqg0QCTjkl7BS1R9OmcMABNed72obIzIRLLrF0RZIkVT2LVyRJkiRJkiRJkiRJkiRJkrTRmjeHE06AW24JO4kkSZKkmujmm2HZsrBTVI+iIrj/figsDDuJJEmSJEmSJEmSJEk1S/v28Mkn0KwZpKSEnWbNMjNhyBD4v/+zcGBzMHgwZGeHnaJqRaNwxBHQoEHYSWqXf/8b0tLCTlF1mjaF008PO4UkSaoNIslkMhl2CEmSJEmSJEmSJEmSJEmSJNV8v/wCu+4K338PW2657vsVFRVRXFxMcXExpaWlxGIx4vE4KSkppKamEnGkoSRJkrRZ+/132HprKCgIO0n1qVMHHnoIjjkm7CSSJEmSJEmSJEmSJNU8c+fCccfBRx9Bbm7YaVaUkgLp6d4XsLnJzw/ukV+2LOwkVSczE8aPhy5dwk5S+9x9d1Dus6l9P9tYGRnw3nvQqVPYSSRJUm1g8YokSZIkSZIkSZIkSZIkSZIqzTnnQFYW3Hzzqtfn5eXx+++/89tvvzFjxgx+//13CgoKiEajRCIRIpEIyWSSZDJJIpEgJSWFLbfckjZt2tCiRQuaNWtGnTp1LGORJEmSNiPPPQennAI5OWEnqV6nnAIPPxx2CkmSJEmSJEmSJEmSaqZkEp54Irh/uaAASkrCThQUV+y1Fzz2GDRpEnYaVbbNtRwDIDUV/vIXePHFsJPUTokE9OgBn3wCpaVhp6kcmZlw7rlw001hJ5EkSbWFxSuSJEmSJEmSJEmSJEmSJEmqNLNmQYcO8MMPsMUWwbIlS5YwadIkPv/8cwoLC4nH4xQXF5NIJNb5uJFIhNTUVEpLS4nFYuywww706NGDLbfcsoquRJIkSVJ1ueQSuP324AECqzJwIAwfXjG/Lj2Mu+wSFJt07QodOwYD+QGmT4e2bVfevmVLuPJK6NwZWrSAhg2huBh++QXefx/uuAO++mrjzvFn228P33239u0kSZIkSZIkSZIkSdLq/fYb/PWvMGlSeIUYKSmQng733QfHHbdu9zao5kkkYI89YPLkzacco0y9ejBlCjRuHHaS2uvnn2HnnSEvL+wklWPrrYN7o1JTw04iSZJqC4tXJEmSJEmSJEmSJEmSJEmSVKnOOgvq10/y979P4/3332fWrFkkk0lKK3F0WSQSIRaL0bhxY3r27MkOO+xALBartONLkiRJqj7duwcPP1mdDSleueAC+Pe/V16+ulKUXr3gnXdWf7yCAthnH/jwww0/x5+lpAQPSojH176tJEmSJEmSJEmSJElavWQSHn88+L/8RAJycqrnvCkpEItBnz7w8MPQtGn1nFfhmT4ddtpp8ynHAMjMhCeegP79w06i//wHBg+u+V9fGRkwYQJ07hx2EkmSVJtEww4gSZIkSZIkSZIkSZIkSZKkzUcikeDQQz+itPR2nnnmWX7++WdKSkoqtXQFIJlMUlJSwuzZs/nf//7HLbfcwrhx4ygqKqrU80iSJEmqWskkfPNN5R938WJ49VW47jq49961b79sGYwYAaedBv36wQEHwLXXQnFxsD49Hc49d+PO8Wfp6fDtt+u/nyRJkiRJkiRJkiRJWlEkAgMHwty58MADsNtuwYP/Y7GqOV92dvA6+2z4+msYM8bSldqiTRu4+WbIygo7SeVITYX997d0ZVNx9tnBvUuZmWEn2XCZmXDrrZauSJKk6hdJJpPJsENIkiRJkiRJkiRJkiRJkiSp5ps3bx6jRo1i8eLFFJc9nbgaxeNx0tLSOOqoo2jTpk21n1+SJEnS+ps+HXbaCfLyVr/NwIEwfHjFfCSyfudYfv/p06Ft23Xf98UX4bDDgun//Q8OPbTyzpGVBXfdBSefvO55JEmSJEmSJEmSJEnSuvn6a7jjDnj6aUhJgfx82JhbnLOyIJkMijcGD4ZjjoH09EqLqxokkYA99oDJk6G0NOw0G6dePZgyBRo3DjuJypSUwEEHwYQJwfetmiQzEy6/HK64IuwkkiSpNoqHHUCSJEmSJEmSJEmSJEmSJEk1WyKR4L333mPChAmUlJSElqOkpISSkhKeeuopdt11Vw488EBSU1NDyyNJkiRp7T75BOKb4Ci3rCzo2TN4lXnttco9R24uvP++xSuSJEmSJEmSJEmSJFWFnXeGhx+Gf/8bJk4MSjLefhs+/xxycoLSlOLioDijtDQo04jHIRaruJehqAi22Sa4f2CPPaB7d9hhhzCvSpuCaBSeew46doQFC4JCnpooIwOef97SlU1NPA4vvQR9+8KkSTWnfCUzE84919IVSZIUnk3wlnRJkiRJkiRJkiRJkiRJkiTVFPPmzWPUqFEsXrw41NKV5ZWUlPDll1/y448/cuSRR9KmTZuwI0mSJElajTlzgoeUbCruuAMGDVpx2bx5cNddcM89lX++WbMq/5iSJEmSJEmSJEmSJKlCnTpw4IHB61//CpbNmweffgo//wwFBcGrpCQoY8nIgHr1YLfdYPvtK0pYpOVttRW8/35QxrN4cdhp1l9GBjz1FOy7b9hJtCrp6fD663DkkfDWW5CXF3aiNcvMDApXLr887CSSJKk281c3SZIkSZIkSZIkSZIkSZIkbZAff/yR5557juLi4rCjrKSkpIRly5YxYsQI9tlnH3r06BF2JEmSJEmrkJ8PpaVhp1i7tDSIxYKHrFSm/PzKPZ4kSZIkSZIkSZIkSVq7LbYIilikjbHddvD229CrF+TkQDIZdqJ1k5EB994LRxwRdhKtSWoqvPginHkmjBixaZavRKPBfVV33AGnnx52GkmSVNtFww4gSZIkSZIkSZIkSZIkSZKkmuerr75i1KhRm2TpyvKKi4t5++23efvtt0nWlJFskiRJUi1SUFD5ZSYb4847Yc894eCD4eqrg4dibLEF/OtfcM89lX8+i1ckSZIkSZIkSZIkSZJqrt12g4kToUGDoIRiU5eZCY8/DgMHhp1E6yIWgwcfhNGjoVEjSE8PO1GFrCzYaSf49FNLVyRJ0qahBvw4LkmSJEmSJEmSJEmSJEmSpE3J559/zn//+19KNqWnI69BcXExH3zwAW+88UbYUSRJkiT9yabWjzh9Orz/PowZA9dcA//4R8W6k0+G1NTKPd+mdv2SJEmSJEmSJEmSJElaPzvtBJMnQ4sWkJERdppVi8eDoozRo+Goo8JOo/V14IEwdSoceWRQnhOmaDT4Ov/Xv+Czz2D77cPNI0mSVMbiFUmSJEmSJEmSJEmSJEmSJK2z7777jjFjxtSY0pUyxcXFTJ48mQkTJoQdRZIkSdJyMjKCBzuEbXUPvUgkKqbjcahbt3LPG/aDECRJkiRJkiRJkiRJkrTx2raF77+Hk0/e9MpXsrKgR48g34EHhp1GG6pePXjyyaA8p1GjcO47ys4OioY+/RQuvxxiserPIEmStDqbwC3pkiRJkiRJkiRJkiRJkiRJqglmzJjB6NGja1zpSpni4mImTJhAVlYWnTp1CjuOJEmSJIIHTcRiUFy8/vsOGQJXXx1MDx8ePLiiTMuWUPZj//I//mdmwmGHBdPz58P77wfT77wDv/wCb74J06dDMgldusAll1TsO3VqsM+GnmNVNrUHbUiSJEmSJEmSJEmSJGnDZGbC3XfDccfBgAGwaBHk54eXJx6H9HT497/hlFMgEgkviyrPgQfCzz/D44/DLbcE9yfl5QX3O1WFeDx4degAl14a3Bdl4YokSdoUWbwiSZIkSZIkSZIkSZIkSZKktSosLGTUqFE1tnSlTHFxMWPHjqVt27Y0aNAg7DiSJElSrbfllpCaCgUFlXvcPn2CMpZVne/FF4Ppd96BffYJplNToX//4LUqOTnw979v3DlWZautVr9OkiRJkiRJkiRJkiRJNc+ee8JPP8EllwT3lhQUQCJRvRmys6FjRxgxwvtTNkd16sA558DZZ8OECUEByxtvBOU6lXUfVlZWUOYycCBccAG0b185x5UkSaoq0bADSJIkSZIkSZIkSZIkSZIkadP36quvUlhYGHaMSlFSUsKoUaNIJpNhR5EkSZJqvU6dYFPod7zzThg9GqZOhaVLg0yLF8PkyXDzzbDTTkGJSmXKyoI99qjcY0qSJEmSJEmSJEmSJCl8mZlw993w7rvQvz+kp0NGRtWeMyUlOMfuu8OTT8L48ZaubO4iEdh7b/jf/2D6dBgyBHr3hvr1IS0N6tWDeHztxynbNiUFmjWDQw+FYcNg7ly45x5LVyRJUs0QSTpiVJIkSZIkSZIkSZIkSZIkSWswbdo0Ro4cSXFxcdhRKk1KSgr77rsv3bt3DzuKJEmSVKslk5CdDXl5YSepfnXqBA/X2G23sJNIkiRJkiRJkiRJkiSpKs2fDw8/DLffDvn5kJNTecfOygo+DhwIF1wA221XecdWzTV7NnzyCXz8MUyYEHwNFhQEr2g0KANKT4dWraBXL+jcGTp2hLp1w04uSZK0YSxekSRJkiRJkiRJkiRJkiRJ0moVFhZy1113kZubG3aUSpeSksJZZ51FgwYNwo4iSZIk1WrdugUD/GublBTIzQ0+SpIkSZIkSZIkSZIkafOXSMBrr8EDD8BHHwVlGBkZQRlGUdHa94/FgqKVwsJgvw4d4MQT4bjjIDOz6vNLkiRJmyqLVyRJkiRJkiRJkiRJkiRJkrRaL730El9//TUlJSVhR6l0kUiEpk2bctpppxGJRMKOI0mSJNVaF18Mt98OtW2kW/v28P33YaeQJEmSJEmSJEmSJElSWJYuhc8+g08+gfHj4YsvIDc3KGEpLoZ4HFJTIS0Ntt0WevWCrl2hc2do1izs9JIkSdKmIx52AEmSJEmSJEmSJEmSJEmSJG2ali5dutmWrgAkk0kWLFjAjBkzaNOmTdhxJEmSpFqre3eoUyd4kERtssceYSeQJEmSJEmSJEmSJElSmOrWDcpUevWCiy4KO40kSZJUc0XDDiBJkiRJkiRJkiRJkiRJkqRN0+TJk0kmk2HHqFJFRUVMnDgx7BiSJElSrdazJxQVhZ2iemVnw/77h51CkiRJkiRJkiRJkiRJkiRJkmo+i1ckSZIkSZIkSZIkSZIkSZK0ktLSUj7++GNKS0vDjlLlpk2bRk5OTtgxJEmSpFqreXPYY4+wU1SvSASOOCLsFJIkSZIkSZIkSZIkSZIkSZJU81m8IkmSJEmSJEmSJEmSJEmSpJX88MMPJBKJsGNUi0gkwuTJk8OOIUmSJNVql14K2dlhp6geqalw2mmQnh52EkmSJEmSJEmSJEmSJEmSJEmq+SxekSRJkiRJkiRJkiRJkiRJ0kree+89ioqKwo5RLUpKSpg0aVKtKZqRJEmSNkX77197ileiUTj33LBTSJIkSZIkSZIkSZIkSZIkSdLmweIVSZIkSZIkSZIkSZIkSZIkrWDBggXMmzcv7BjVKpFI8NNPP4UdQ5IkSaq1olG46CLIyAg7SdXr3h3atg07hSRJkiRJkiRJkiRJkiRJkiRtHixekSRJkiRJkiRJkiRJkiRJ0gpmzpxJJBIJO0a1Kioq4ueffw47hiRJklSrnXIKJJNhp6ha2dkweHDYKSRJkiRJkiRJkiRJkiRJkiRp8xEPO4AkSZIkSZIkSZIkSZIkSZI2LbNmzaK4uHit23Xo0IHDDz+8fP6aa65ZaZshQ4aUT7/44ot88cUXazxmkyZN2H333WnWrBl16tQhLS2N0tJSFi9ezPTp05k4cSJLlixZ5b6tW7emW7dutGzZkoyMDAoLC1myZAmzZs3i9ddfJ5FIrPHcM2bMWON6SZIkSVWrUSM480y4/37Izw87TeWLRqFNGzjwwLCTSJIkSZIkSZIkSZIkSZIkSdLmw+IVSZIkSZIkSZIkSZIkSZIkrWDWrFmhnbtp06bstttuKyyLxWJsueWWbLnlluyyyy488MADLF68eIVt9ttvP3r27LnCsng8TlZWFs2bN2fcuHFrLV6ZP38+yWSSSCRSGZciSZIkaQMMHQrPPw8h/lpSZdLSYNSooIDF3z0kSZIkSZIkSZIkSZIkSZIkqXJYvCJJkiRJkiRJkiRJkiRJkqRypaWlLFy4MLTz5+fn89lnnzFjxgxycnKIRqNsu+22dOvWDYCMjAw6derEW2+9Vb5Px44dy0tXCgsLmTRpEr/88gulpaXUq1eP1q1bk0wm13ruSCTCwoULadSoUdVcnCRJkqS1Sk+HZ5+FPn0gPz/sNJUnMxOuuAK22y4BRC1dkSRJkiRJkiRJkiRJkiRJkqRKYvGKJEmSJEmSJEmSJEmSJEmSys2bN494PE5RUVEo5//xxx/58ccfV1g2ZcoUWrVqRdOmTQFIS0srXxeNRundu3f5/NNPP82MGTNW2P/TTz9dp3NHIhF+//13i1ckSZKkkO2+O5x+OjzwwOZRvhKNQrt2cOmlwe8ws2fPZvz48Xz55Zfk5ubSqVMn2rdvT/fu3cOOKkmSJEmSJEmSJEmSJEmSJEk1jsUrkiRJkiRJkiRJkiRJkiRJKjd79mySyWTYMcqlpaWxzTbb0Lhx4/JlU6ZMKZ/eaqutqFu3LgBLliyhbdu2HHzwwdSvX59ly5bxww8/8M4771BQULDWcxUVFfHLL7+w8847V/6FSJIkSVov//d/MHo0zJoVdpKNl5YGzz4L8+fP4Y033uDyyy/n119/JRqNUqdOHYYNG0bTpk059dRTue6668KOK0mSJEmSJEmSJEmSJEmSJEk1isUrkiRJkiRJkiRJkiRJkiRJKpebm0tJSckG7TtkyJBKyzFgwAC23377FZYtWbKE9957j59++ql8WZMmTcqn69WrR69evcrn69evT/fu3dl66615+OGHKSwsXOt5ly5dWgnpJUmSJG2s9HR44QXo1Qtyc8NOs+EyM+HmmyEt7WeGDXuIO++8ky233JKrr76aQYMGkZ6ezuTJk3nwwQe58cYbWbJkCcOGDQs7tiRJkiRJkiRJkiRJkiRJkiTVGBavSJIkSZIkSZIkSZIkSZIkqVxJSQnJZDLsGKsVj694+2t6evoK83PnzuWtt94iMzOTAw44gPT0dLbYYgv23HNPxo0bt9bjFxcXV2peSZIkSRuuc2d48UU49FDIzw87zfrLzISLLoKjjprDPfcM58EHH6SwsJA+ffrQpUsX6tatS0lJCXvssQdbbbUVDRs25KGHHqJdu3ZccMEFYceXJEmSJEmSJEmSJEmSJEmSpBrB4hVJkiRJkiRJkiRJkiRJkiSVKyoq2uB9H3nkkZWWnXLKKRt0rHHjxvHBBx+Qnp5OmzZt6NatG/Xq1ePAAw8kJSWFCRMmAEFRzPJef/11pk6dCkDDhg3Zc889Adh2220tXpEkSZJqoP32g6eeghNOqFnlK1lZ8Le/Jbn22ghPPz2ORx55hPnz55ORkcGoUaN45pln2HXXXbn00ks56KCDaNWqFWeddRaTJ09m4sSJnHDCCTRu3Djsy5AkSZIkSZIkSZIkSZIkSZKkTZ7FK5IkSZIkSZIkSZIkSZIkSaoUs2bNqrRjzZ8/v3z6xx9/pKSkhL322guAzp07lxevLF68eIX9lp9ffjotLW2dzhuJRDYssCRJkqQqc8QR8MwzcOyxkJcXdpq1y8yEs85KcPPNUQoK8rnlllv49ddf2WuvvbjnnntIJBLMnz+fgQMHcvHFF1OvXj169+7NNttsw5133sk333xj6YokSZIkSZIkSZIkSZIkSZIkraNo2AEkSZIkSZIkSZIkSZIkSZK06UhNTQ31/PF4fJXLk8lk+XRGRkb59MyZM0kkEuXz9evXX+X0kiVLNur8kiRJksJ1yCEwZgxkZ0MsFnaa1cvMhH/9q5RbbokSicBdd93FF198Qa9evXjhhRfYaaed2GWXXdhnn30YN24cc+bM4f777y/ff7fdduOEE04on1+4cGEYlyFJkiRJkiRJkiRJkiRJkiRJNYYjQyVJkiRJkiRJkiRJkiRJklQuHo8TjUZXKDOpbPXq1WPQoEHl89dcc0359HnnncfPP//MzJkzWbJkCdFolNatW7P77ruXb/Prr7+WT+fm5vLtt9+y8847A7D//vsTj8fJyMigS5cu5dt99dVX65Qt7OIZSZIkSavXuzd8+SUMGADffgu5uWEnqpCeDnXrwtNPQ58+Fc0wM2fOJC0tjX//+980bNiQkpIS4vE4RUVFbLPNNuy22248//zzTJkyhXbt2hGJRMr3LSws5NFHH+X111/nhRdeIDMzc71z5ebC55/D9OlQUAD5+VBaGuRNT4f69aFDB2jdGpY7tSRJkiRJkiRJkiRJkiRJkiTVGBavSJIkSZIkSZIkSZIkSZIkqVx2dnb5Q4DDkJqaSocOHejQocMq1y9btoxXX311hWWvvvoqTZs2pXHjxjRp0oRjjz12hfXff/89n3766Tqdv27duhsWXJIkSVK1aNsWPvwQ7r4bLrsMCguDIpEwZWbCscfCnXdCdnawLJFIEI1GmTJlCqmpqTRu3BiAWCxGMpkkNTWVZDJJXl4eJSUlFBcXr1C6AkExZsuWLZk4cSJdunTh/fffp0GDBqvNUVAAkyfDJ5/Au+/CpEkwe3aQL5GoeCWTEI0Gr1gMiouD6Z13hr33hu7dg9dWW1XZp0ySJEmSJEmSJEmSJEmSJEmSKo3FK5IkSZIkSZIkSZIkSZIkSSrXrFmzUM//7rvv0rZtW7bYYgsyMzOJxWIUFhayYMECpkyZwscff0x+fv4K++Tl5fHQQw/Rs2dPdthhB+rXr08ikWDu3Ll8/vnnfPLJJ+t07tTUVLbyycKSJEnSJi8ahfPOg4MPhgED4NtvITe3+nOkp0PduvD009Cnz58zRgHYb7/9GD9+PB999BH9+/cvL1cpKipi1KhRfPfdd+y6665su+22Kx0/Fotx+OGHU1RUxOWXX07nzp2ZOHEiTZs2XWG7adNg2DB4+OHgc1NUFJSwlFm6dN2u56OPgrKWOnWCY+y2GwweHHye445ElCRJkiRJkiRJkiRJkiRJkrSJiiSTyWTYISRJkiRJkiRJkiRJkiRJkrRpSCQS3HjjjZSWloYdpdqlpKRw1lln0aBBg7CjSJIkSVpHiQQMHw7XXQfz5kFeHlT1iLnsbIjF4Kyz4F//CuZX5+OPP+bggw9mhx124KqrrqJPnz4UFxfz0ksvcdttt/HZZ59x1VVXcemllxKNRssLWwCSySSRSISSkhJGjx7NZZddRmFhIe+99x6tWrVl7Fi46Sb4+GMoLYXi4sq/1jp1ICUlKLo580z4U+eLJEmSJEmSJEmSJEmSJEmSJIXO4hVJkiRJkiRJkiRJkiRJkiSt4J577mHevHlhx6h2KSkpXH755UQikbCjSJIkSVpPySS89x7ccgu88UawrKCg8o4fi0FqKmy/PQweDEccEcyvi5deeoljjjmGhg0b0qVLF5YuXcqnn35KSUkJRx11FFdffTXt2rVb5b5l5SulpaW89NJLXHHFFfzyS3dSUh6kuDhOTk7lXeOapKcHn+Mjj4T//Afsq5QkSZIkSZIkSZIkSZIkSZK0qbB4RZIkSZIkSZIkSZIkSZIkSSt4+eWX+eSTT8KOUe2aN2/OaaedFnYMSZIkSRtp9mx44IHgNXcuZGYGJSyFhet+jFgMsrKCfTIy4PDD4aKLYJddNizThAkT+L//+z8+/fRT5s+fT6tWrTj77LM59NBD2XbbbVe7XyKRIBqNAjB/Puy773S+/HILIGvDgmyktLTg8/nEE3DQQaFEkCRpk7JwIXzyCUyeDO+8A1OmBD8/FBVBaSmkpATvn3XrQteu0LMndOkCO+4YrJMkSZIkSZIkSZIkSZIkbTyLVyRJkiRJkiRJkiRJkiRJkrSCzz//nFdffZWioqKwo1SrHj16cMABB4QdQ5IkSVIlWroUPvsseCD6+PHBQ9HnzAmKVWIxiEYhmQwejF5SAnXqQIcO0KtX8HD0zp2hWbPKyZKTk0Nubi4LFy6kWbNmNGjQYLXbLl+4AnDzzVO4+upW5OcngbTKCbQRMjOD4pX774c1XIYkSZud/HwYORKeeSb4+WLpUkhPD5YXF699/6ys4OePggLYeuvgZ47TTgvKWCRJkiRJkiRJkiRJkiRJG8biFUmSJEmSJEmSJEmSJEmSJK1g0aJF3HPPPZSUlIQdpdqkpqZy1FFHse2224YdRZIkSVIVKyyEvLzggecFBZCaGjwwPSMjKBSpLslkkkgkstr1paWlTJr0EwMHJpgypTXJZFb1hVsHaWnB5+upp+Avfwk7jSRJVWvKFLjzTnj0UYhEYNmyyjluNBr8HNKqFQweDAMGBD+TSJIkSZIkSZIkSZIkSZLWXTTsAJIkSZIkSZIkSZIkSZIkSdq0NGjQgGbNmoUdo1rF43HatWsXdgxJkiRJ1SAtDRo0gGbNoG1baNECGjWq3tIVoLx0JZlMrvBx0aJFfP311/Tvfw577ZXBTz9tvcmVrkBQYLNoERx5JDzwQNhpJEmqfMkk/O9/0LMn7LIL3H8/5OZWXukKQCIRFMJ9/z2cdx5suSWcfz78/HPlnUOSJEmSJEmSJEmSJEmSNneRZNnd2JIkSZIkSZIkSZIkSZIkSdIffvjhB0aPHk1RUVHYUapcPB5n7733Zq+99go7iiRJkqRaLDc3l48//pjbb7+dDz6Yzfz5LwGNgZSwo61VRgZcdRVcdlnYSSRJqhwzZsBxx8FXX1Vu0cq6SEmBeDx4b73kEojFqvf8kiRJkiRJkiRJkiRJklTTRMMOIEmSJEmSJEmSJEmSJEmSpE3PtttuS6yWPNEvmUzSqVOnsGNIkiRJqqUWL17MY489xoABA9h333353/8+Z/Hi14hEtqQmlK4A5OfDddfBzTeHnUSSpI2TTMJ998FOO8HHH1d/6QpAcXHw3nr99dCpE/zwQ/VnkCRJkiRJkiRJkiRJkqSaxOIVSZIkSZIkSZIkSZIkSZIkrSQajdK9e3fi8XjYUarctttuS1ZWVtgxJEmSJNVCiUSC6667jpNPPplXXnmFvfbqT716X5NM1ieZrFllmHl5cM018NBDYSeRJGnDzJwJe+4JF18MublQUhJuntxc+Ppr6NgRbroJSkvDzSNJkiRJkiRJkiRJkiRJmyqLVyRJkiRJkiRJkiRJkiRJkrRKnTt3DjtClUtJSWGPPfYIO4YkSZKkWioajXLDDTfwt7/9jSefHMn8+SPJy6tLaWkk7GgbJC8PLrgAxo0LO4kkSevnf/+DHXeESZOCwpNNRSIB+flw3XXQrRssXBh2IkmSJEmSJEmSJEmSJEna9Fi8IkmSJEmSJEmSJEmSJEmSpFXKzs6mY8eOxOPxsKNUiWg0SrNmzdhqq63CjiJJkiSpFktPT2f48OFMm3YM06fHKC4OO9HGycuD446DnJywk0iStG4efxwGDAgKV0pKwk6zarm58PXX0KUL/P572GkkSZIkSZIkSZIkSZIkadNi8YokSZIkSZIkSZIkSZIkSZJWa//99ycjIyPsGFUiFotx5JFHEolEwo4iSZIkqZb75hu48cbgoeqbg5wcOO+8sFNIkrR299wDZ54J+flhJ1m7oiKYNQs6dQo+SpIkSZIkSZIkSZIkSZICFq9IkiRJkiRJkiRJkiRJkiRptVJSUjjqqKOIx+NhR6lUKSkp9O3bl7p164YdRZIkSVItV1ICRx8NBQVhJ6k8BQUwahS8+WbYSSRJWr0nnoCLL64ZpStlSkpg3jzo2RPmzg07jSRJkiRJkiRJkiRJkiRtGixekSRJkiRJkiRJkiRJkiRJ0hq1atWKjh07bjblK9FolGbNmtGxY8ewo0iSJEkSQ4fCzJmQTIadpHLl5cHxx8PSpWEnkSRpZS+/DGecUbNKV8qUlsLs2bDXXr7PSpIkSZIkSZIkSZIkSRJYvCJJkiRJkiRJkiRJkiRJkqR1sP/++5ORkRF2jEoRi8U48sgjiUQiYUeRJEmSVMtNmRIUr+Tmhp2kauTkwMUXh51CkqQV/forHHdczSxdKVNcDDNmwOmnh51EkiRJkiRJkiRJkiRJksJn8YokSZIkSZIkSZIkSZIkSZLWKiUlhQEDBpCSkhJ2lI0Sj8c59NBDqVu3bthRJEmSJInbb4eSkrBTVJ2CAnjiCVi8OOwkkiQFkkk4/vjgPaqmKyyE//0PxowJO4kkSZIkSZIkSZIkSZIkhSuSTCaTYYeQJEna3BUUwM8/Q35+MF1UBGlpkJEB2dnQpg3E42GnlCRJkiRJkiRJkiRJWrupU6cycuRISmrgk4FTUlLYb7/96NatW9hRJEmSJIncXNhyS8jLCztJ1crMhBtvhAsuCDuJJEnwyCNw/vnB+/DmokEDmDo1+ChJkiRJkiRJkiRJkiRJtZHFK5IkSZWsoAC+/BI++QQmTICPPoKZM4OSlUgkeJVJJqG0FIqLYZttYM89YY89oHNn2H57y1gkSZIkSZIkSZIkSdKm6dtvv+WFF16oUeUrKSkp7Lnnnuy9995hR5EkSZIkAB5+OCgj2Zwe/L46LVrArFkr3k8vSVJ1+/XXYMzWsmVhJ6lcaWlw+OEwcmTYSSRJkiRJkiRJkiRJkiQpHBavSJIkVYJEAt54A26+OShbycgIylTy89f/WFlZEI1CUREccQRcfHFQxCJJkiRJkiRJkiRJkrQp+eGHH3j++ecpLi4OO8paxeNx+vTpQ48ePcKOIkmSJEkAJJOw3XYwZUrYSapHdja89BL06RN2EklSbZVMQu/eMHEi1KA+6XWWmQnPPgsHHRR2EkmSJEmSJEmSJEmSJEmqfhavSJIkbYSFC+Hhh+H222HZsuBVmaJRSE+H1q1h8GA45pig1EWSJEmSJEmSJEmSJGlTMH36dJ5++mmKi4vZVG9Jjcfj9OvXj44dO4YdRZIkSZLKffQR7Lsv5OaGnaT6HHggjB0bdgpJUm31xhtwxBGb93tvixYwaxZEImEnkSRJkiRJkiRJkiRJkqTqZfGKJEnSBpg9Gy66CF54IbgRPT+/6s+ZnR18PPNMuOYayMys+nNKkiRJkiRJkiRJkiStzeLFi3n++eeZM2cOxcXFYccpl5KSQnZ2NkcffTTNmjULO44kSZIkreDUU2H4cEgkwk5SfVJTYe5cqFcv7CSSpNpo//3hzTfDTlG1srPhxReDcjdJkiRJkiRJkiRJkiRJqk0sXpEkSVoPySSMGAFnnQUFBRDGs0IyMqBBA3jmGdhzz+o/vyRJkiRJkiRJkiRJ0p8lk0kmT57MG2+8QUlJCWHfnhqPx+nWrRt9+vQhFouFmkWSJEmSVmW77eCnn8JOUb3q1oWXXoLevcNOIkmqbWbNCt57CwrCTlL1DjgAXnst7BSSJEmSJEmSJEmSJEmSVL2iYQeQJEmqKWbPhr594YwzICcnnNIVgPx8+O234Cb4s8+GvLxwckiSJEmSJEmSJEmSJJWJRCJ07dqVs88+mxYtWpCSkhJSjhTy8hpw8smnsP/++1u6IkmSJGmTVFQE06evfv3AgZBMVrzWxS67wB13wHvvQW5uxb4//7zm/Q45BF5/HRYsCO5V//FHuPVWaNhwxe1SUuC00+Cpp+Cbb2D+fCgsDO5tHz0a9t577RkLCuCTT9bteiRJqkx33w2JRNgpqsf48fDLL2GnkCRJkiRJkiRJkiRJkqTqFUkm1/XWa0mSpNopmYSnn4YzzwwGeoVVuLIqGRnQoAE8+yz07Bl2GkmSJEmSJEmSJEmSJEgmk3z55Ze8++675OTkUFJSQlXfrpqamkpKSgo9euzB+ed359JLYwwYUKWnlCRJkqQN9tln0KsX5OSsev3AgTB8eMV8JLL2Y15wAfz73ysvnz4d2rZd9T5XXw1Dhqx63c8/B2UqZQ9ub9IEZs9ec4bTToOHHlrzNoccAv/975q3kSSpMhUVwZZbwpIlYSepHmlpcOGFMHRo2EkkSZIkSZIkSZIkSZIkqfpYvCJJkrQGySQMGhQM/srLCzvN6mVkwN13w8knh51EkiRJkiRJkiRJkiQpkEwm+e2335g4cSI//PADkUiEkpKSSjt+LBYDoGXLlvTs2ZN27doRiUQYPz54SPH330N6eqWdTpIkSZIqzUMPBfep5+auev2GFK8MHAgDBsDkydC4MZx1VrB8dcUre+4JEyYE06WlcMUV8N13MHgw9OgRLH/tNejbN5guK14ZPx5GjoSffoLttgvKW7bcMtgmJyfYLj9/9TmbNYPfflv79UiSVFmeeSYoB1td4dnmqF49mDcPUlLCTiJJkiRJkiRJkiRJkiRJ1cPiFUmSpNUoLYWTToIXXlj9gLZNSUYGXH89XHRR2EkkSZIkSZIkSZIkSZJWlJeXx6effsqnn37KkiVLSElJIZFIUFxcvM7HiMVixONxiouLycrKYpdddqFr167Ur19/pW3794euXeHyyyvxIiRJkiSpkpx0Ejz22OrXb0jxyur2X13xynPPwZFHBtMPPginnx5Mb7UVzJgB0Wgwv9NO8O23kJ0NHTtWlLWUOeIIGD26Yr5bN/j449VnS0mB+fOhbt31uyZJkjbUgAHw7LNhp6hederA229D585hJ5EkSZIkSZIkSZIkSZKk6hEPO4AkSdKmKJGA446DMWMgLy/sNOsmPx+uvBKKi2Hw4LDTSJIkSZIkSZIkSZIkVcjMzGTPPfdkzz33pKSkhDlz5vDbb78xc+ZMfvnlF5YsWQJANBolEomQTCZJJBIkk0nq1KlD8+bNad26Nc2bN6dp06akpaWt8Xw33wzdu8PJJ0PTptVxhZIkSZK07iZPDjsB7LNPxfR771VM//ILzJwJbdoE8336BMUry5atXLoC8MMPK84vW7bm82ZkwFdfQc+eGxRbkqT19uGHYSeofqWlwc8bFq9IkiRJkiRJkiRJkiRJqi0sXpEkSfqTZBLOOqtmla6UycuDa6+Fhg3htNPCTiNJkiRJkiRJkiRJkrSyeDxOixYtaNGiBV27dgUoL1opLi6mtLSUWCxGPB4nFosRiUTW+xzbbAOnnAJXXAEPPVTZVyBJkiRJGycnJ9zz168f3HNeZvbsFdfPnl1RvNKu3ZqPNWBAxfSPP8J33615+0gk/OuXJNUeeXnw22+rXz9wIAwfXjG/Lv8Uucsuwb89du0KHTtCZmawfPp0aNt21ftccEFQOtaly4rbnHQSPPbYitumpATLe/eG3XaDJk2gTh1YsCAokfn3v+Hdd9ecMS8vKFY744y1X48kSZIkSZIkSZIkSZIkbQ4sXpEkSfqT66+HJ5+seaUrZfLygpvxmzWDgw8OO40kSZIkSZIkSZIkSdLaRSIRYrEYsVis0o55xRXQvj18/nnwgEJJkiRJ2lQUFIR7/qysFeeLilY/n529+uMMGAD//GfFPqedtvZzJ5PhX78kqfb44ougGGXp0so7Zp8+MGjQ+u1z9dVB8dm6aNgQHnhg5eXNmsERRwSv005be+H0hx+uX0ZJkiRJkiRJkiRJkiRJqsmiYQeQJEnalHz+OQwdWnNLV8rk58OJJ8KCBWEnkSRJkiRJkiRJkiRJCke9ejBkCFx4YfBgX0mSJEnaVBQXh3v+3NwV59PSVj+/bNmqjzFoEIwYAfF4UKRyzDHw7rtrP7fFK5Kk6vTJJ5X/vrt4Mbz6Klx3Hdx777rt89VX8PDDcNZZMGfOuu0zfnyw/X77wdlnw9y5Fetuvx0yMta8/4wZUFi4bueSJEmSJEmSJEmSJEmSpJrO4hVJkqQ/FBXBUUcFpSWbg7w8OPXUsFNIkiRJkiRJkiRJkiSF57TTYN48eOmlsJNIkiRJUoVYLNzzL14MCxdWzDdtuuL6Zs0qpqdOXXn/22+HO+6AaDQ41l/+su6/d0UikJKyvoklSdow775b+WPFHnsM+vWDq66Cjz5at3323hv+/ne4776158nNDbbv3TvYfty4oODlzDMrtqlTB3beec3HSU+Hr79et3ySJEmSJEmSJEmSJEmSVNNZvCJJkvSHa66B338PO0XlKSqCN96AF14IO4kkSZIkSZIkSZIkSVI44nG47Ta45JLgXgpJkiRJ2hSkpYWdAN5+u2J6r70qptu0gVatKubfeqtiOjUVnnkGLrwwmJ8xA3r2hHfeWffzRiLBg+AlSaoOU6aEnWD9LVsGEyasvPyHH1bebk0iEZg+vdJiSZIkSZIkSZIkSZIkSdImzeIVSZIk4PPP4Y47IC8v7CSVKy8PTjkFFiwIO4kkSZIkSZIkSZIkSVI4DjwQttsO/vOfsJNIkiRJUmBDi0eGDIFkMng9+uiK61q2hMMOC16dOlUsz8ysWN6zZ8XyYcMqpk86CS6/PNjmmWcqlr/xBnz7bUXm11+HY44J5hctCkouGzQIjlv22mKLtV9HRsZ6XbYkSRusoCDsBJVnwICK6R9/hO++W/P2yeTmdf2SJEmSJEmSJEmSJEmStCbxsANIkiSFrbQUjj4a8vPDTlI18vLgtNNg9Oiwk0hS+ObPh08+gcmTYdIkWLIk+P5fWAgpKcHg4qws2G036NYNunSBFi0gEgk7uSRJkiRJkiRJkqSNceutsPfe8Le/QePGYaeRJEmSVNttuy1MnVq5x+zTB4YPX3n5llvCiy8G0++8A/vsE0y/+y5cfz1ccQXEYnDjjSvuN2MG/P3vFfNNmkCvXhXzDRrAs8+ufL6TToLHHlt9zqIiaNdu7dcjSVJl2FzGiw0YAP/8ZzBdVBSMFVub0tLN5/olSZIkSZIkSZIkSZIkaW0sXpEkSbXemDEwe3bYKapOURG8+ir8/DO0bRt2GkmqXtOmwciR8Pbb8NlnkJMDGRmQmwslJavf77XXIDs7+B6akgK77ho8hOnoo6Fjx+rLL0mSJEmSJEmSJKly7LADHHss3HsvXHll2GkkSZIk1Xa9esG4cVBcHG6OK6+EyZPhvPOgUyfIzIRZs+C//4WhQ2H+/Mo/ZzQKrVpV/nElSVqVRCLsBBtv0CC47bbgPbSgIPh3znffXft+yeSax01IkiRJkiRJkiRJkiRJ0uYkkkwmk2GHkCRJClPPnjBxYtgpqlZqKpx7bnCTvSRt7kpLYexYuOkm+PjjYKBUUdHGHzcWg7S0oMRq8OCghCU9feOPK0mSJEmSJEmSJKl6FBQEDxtMT4dIJOw0kiRJkmqzN9+EI4+EpUvDTlL9uneHDz8MO4UkqbbYbjv46afVrx84EIYPr5hf3383XH7/6dOD8QZr8/PP0KZNMH3SSfDYY6vf9vbb4cILg+nFi+GII+Cdd9YtW3Y2/Oc/QUZJkiRJkiRJkiRJkiRJ2txFww4gSZIUpilT4NNPw05R9YqK4MEHobAw7CSSVHXmzYMbb4RmzeC442DChODBSZVRugJBoUteHnzzDZx9NmyxBVx0UTDoSZIkSZIkSZIkSdKmLz0dMjIsXZEkSZIUvs6dg3sca5toFHr1CjuFJKk2SU8PO8GGSU2FZ56pKF2ZMQN69lz30hUI/h00I6NK4kmSJEmSJEmSJEmSJEnSJicedgBJkqQwDRsWPEi/Nkgm4bnn4IQTwk4iSZUrmYT774eLL4ZEAvLzq/6cy5YFH+++G+69F84/H669FtLSqv7ckiRJkiRJkiRJkiRJkiSpZmvQAOrXh7lzw05SvbKzoXv3sFNIkmqTBg02bL8hQ+Dqq4Pp4cPh5JMr1rVsCZ06BdNlHwEyM+Gww4Lp+fPh/fcr1u2/f7C+bLsynTrB4sXB9HvvwYIFQVnM2LEVZWWLFsEllwTX0rNnxb4//gjz5q3+GqJRqFdvHS9YkiRJkiRJkiRJkiRJkmq4SDKZTIYdQpIkKQz5+bDFFpCbG3aS6rPLLvDll2GnkKTKM2MGHHdc8L0tzO/nmZnQpAmMGgWdO4eXQ5IkSZIkSZIkSZIkSZIk1Qx/+UvwUPXaJCMDvvsOWrcOO4kkqba4/HK4+WZIJFa9fuDAoFilTCQSfFxT8cqf91mVd96BffapmP/5Z2jTZs379O4N48cH75PTp695W4CTToLHHlv9+rS04DhNm679WJIkSZIkSZIkSZIkSZJU00XDDiBJkhSWF16AaC37aWjq1GCgmiTVdMkk3Hcf7LQTTJoUfolWXl4wEGqvvWDwYCgsDDePJEmSJEmSJEmSpA1XWlpKaWkpX3/9NTk5OSRW91RGSZIkSdoIxx8P2dlhp6heTZpAq1Zhp5Ak1SbdutW+99syGRmWrkiSJEmSJEmSJEmSJEmqPSLJZDIZdghJkqQwnHYaPPRQ2CmqV1YW3HknnHpq2EkkacMtWgSHHAKffx5+4cqqZGYGg5Nefx3atQs7jSRJkiRJkiRJkqR1VVBQwNixYxk7dixvv/02U6dOpWHDhuy9996cddZZ7LvvvmFHlCRJkrQZKSiALbaAZcvCTlI9srLgllvgrLPCTiJJqk1mzoTtt4f8/LCTVL9eveCdd8JOIUmSJEmSJEmSJEmSJEnVw+IVSZJUa+24I3z33frvN3AgDB9eMR+JrNt+J54If/sb7LorNGgAJSUwaxa89RbcfDP8/POK2zdqBBdfDP36Qdu2kJEBOTlB5lGj4O67obh4/fOffDI88sj676dwJZNJFi9ezO+//86vv/7K9OnTWbZsGaWlpZSWlpJMJonFYsTjcTIyMmjZsiXxDWvfAAEAAElEQVQtW7akefPmNGrUiMi6fqFKm7g5c6Bnz+D7Z1FR2GlWLxqFevXg3Xdh553DTiNJkiRJkiRJkiRpTRKJBO+99x433XQT7777LkVFRdStW5etttqKRo0a8eGHH1KnTh2eeeYZ9t5777DjSpIkSdqMXHjhht8XXtNkZAT3gdapE3YSSdLmrmwMToMGDUgkktSvHyEnJ+xU1Sseh3/9C66+OuwkkiRJkiRJkiRJkiRJklQ9LF6RJEm1UkkJZGZu2AC1DSleufVW+Mc/Vr9+8WLo2hWmTAnm69aFzz6Drbde/T6vvAIHHbQuiVe03Xbwww/rv5+q37Jly/j000/54YcfmDdvHgCRSITi4mLW5cf41NRUkskkiUSCRo0a0a5dO7p06ULDhg2rOrpUJWbNgh49YO7cmjPAuE4dGDcu+B4vSZIkSZIkSZIkadOzbNkybr31Vu6//37mzZvH3nvvzWGHHUa3bt3o0aMHAGPHjmXw4MEkk0m+/PLLkBNLkiRJ2pxMmwY77QQFBWEnqVqxGJx0Ejz0UNhJJEmbs4KCAv7v//6P+++/n3/961+cddZZxGIxevaEiRPDTle96tWDp57asLFnkiRJkiRJkiRJkiRJklQTxcMOIEmSFIZvv4X09Op5cH9GBpx3XsX888/DffdBq1Zw552QnQ3168Pf/w6XXRZsc/TRFaUrxcVw8cXwzTdw7LHBdgD9+sH228P3369fnp9/Do6ZkrLRl6YqkEwmmTlzJhMnTmTq1KlEIhFKSko26FhFRUXl03PnzmX+/Pl8/PHHNGvWjJ49e7LtttsSjUYrK7pUpebOhT32gNmzobQ07DTrLicH9tsP3n8fdt457DSSJEmSJEmSJEmS/mzo0KHcdtttbLXVVgwaNIhDDjmE7bbbjni84hbbvn378s0333DZZZcxZswYDvJphZIkSZIqydZbQ9euMGFC2EmqVmoqXHjhysunTZtGLBajsLCQ7bbbrvqDSZI2CyUlJbz99ttcf/31TPjjTfWtt97ioIMOom3btvTpk2Ty5AjLDbPZ7BUUQJcuYaeQJEmSJEmSJEmSJEmSpOpj8YokSaqVPvkEEonqOVdmZjBQrMyQIUGJCsARR8DBBwfTy29Tv37F9BdfwLBhwfTnn1cUr/x5n3WVnh6cf7fd1n9fVZ3i4mI+//xz3n//ffLz81coTaksiUSCRCLBrFmzGD16NPF4nG7dutG1a1cyMzMr/XxSZVmyBPbcE+bMqVmlK2VycqBXL/j444pSLUmSJEmSJEmSJEnhu/322xk6dCitW7fmxhtvpF+/fmRnZwOQTCaJRCKUlJQQj8fZeuuticVizJkzJ+TUkiRJkjY3l10Gn30Gy5aFnaTq7Lgj7LRTxfyECRO48cYbGTduHLFYjEaNGnHIIYdw9913E41GwwsqSaqR3nrrLU488UTmzZvHcccdx8KFCxk7dixHHXUUbdu25ZRTItx6a9gpq1ePHtCkSdgpJEmSJEmSJEmSJEmSJKn6eBeyJEmqlT76CHJzq+dcCxbAp59WzF9zDey3H5xyCvTuHSwrLoaRIyu2efPNimKYDh3g/PNh333h//6vYpvPPoOvv17/PInEinkUvpkzZ3LXXXfxxhtvsGTJkiopXfmzoqIi8vLyeO+99xg2bBjffvttlZ9T2lB//SvMmBF8r6yJkklYvBj69q251yBJkiRJkiRJkiRtbnJycnjiiSfYcsstefTRRznmmGPKS1cAIpEIiUSCeDwOwKRJkygqKqJhw4ZhRZYkSZK0mfrLX6BTJ/jj14/NTkYGPPRQMJ1IJBgxYgT9+/fntddeY//99+f0009nr732YsSIEXTt2pUff/wx3MCSpBqnXr16ZGRk8PLLL/PUU09x6qmnEo/Hee6555g1axZt20K3bsmwY1ab7Gy49NKwU0iSJEmSJEmSJEmSJElS9bJ4RZIk1UqzZ1fv+fr3h7feCqaPPBLeeAMefji4kf3jj2GffWDSpIrtv/gCjj8efvkFUlLgzjuDMpa//z0oTrn33qCIpaycZX0UFcGiRZVzXdo4xcXFjBkzhieeeIKcnByKQ2hkKCkpobCwkBdffJGnn36avLy8as8grclzzwXfP6uhj6hKJRLw669w7bVhJ5EkSZIkSZIkSZIEkJ+fz7fffsv+++9P7969KS0tJZkMHr5Y9jEaDW6zHTlyJP/+97/Zdddd6d27d1iRJUmSJG2mIhF46ilISws7SeXLzIRBg2C33YL5F154gcsuu4xkMslll13GmDFjuPPOO3nwwQe54YYb+P7773nkkUfCjCxJ2oQVrWZgQffu3Xn33Xfp168fAB07dqRXr168+eabfPTRRwAMHhyhTp1qixqqrCw48MCwU0iSJEmSJEmSJEmSJElS9bJ4RZIk1UrV3S2RkwNTpkBBwcrrOnSAE06A1NQVl8+ZAzNmrLx9NAqHHhqUtWyIkhLIz9+wfVV5Zs6cyV133cXnn39OSUlJ2HEoLi5m6tSpDBs2jG+//TbsOBIA8+YFhVObSx9QXh7cdltQriVJkiRJkiRJkiQpXL/++it16tQhOzsbgFgsRiKRACASiQAwffp0hg4dytlnn01hYSHHH3889erVKy9mkSRJkqTKstVWcOedwYPSNyfNm8PVVwfTU6dO5ZprrmHRokVceumlXHrppUDwEP3s7GzOOecc2rVrx6OPPsr8+fPLf0eTJOndd9/l9NNP5/TTT+df//oXXyx3U37Z+0WrVq3Kl7Vr145DDz2UkpISRo8eze+//86BB0JGxub/73oZGXDRRcH4M0mSJEmSJEmSJEmSJEmqTbxtSpIk1UrVWTwSi8H48XD66ZCeDldeCXXqQJs28N57QeHKWWfBTTdV7LPnnvDGG9CzZ1A80LNncON7375B9hYt4NlnoWPH9c+TTEJubqVdHgBLlixh3rx5lXvQzVQymeStt97iiSeeICcnZ5MoXSlTWlpKYWEhL774Is899xylpaVhR1Itd8opm19RVEEBHHMMFBeHnUSSJEmSJEmSJEmq3Tp27EjLli358ssv+fbbb4GgfAVg3rx5jBo1iksvvZTrr7+elJQU7rnnHi699FIikUh5MYskSZIkVaZTToEuXSAeDztJ5cjIgFGjgvvli4uLufrqq/n666856aSTOOGEE6hfvz7JZJLU1FSKioqIRCI0a9aMtLQ0otEoUZ8YL0m13rRp0zj88MPp3bs3//3vf3n11VcZOnQohx9+ODfeeCPASu8XZaXJvXv3pmfPnowdO5bJkycTi8GgQREyMqr9MqpVMgmnnhp2CkmSJEmSJEmSJEmSJEmqft59LEmSaqXqHIPVqxfsvHMwvWgRXH89LFsGM2bALbdUbDdgQMX06adXDJh76imYODF4WP9rr8HYscHyWAyOPnrDMlXGYLyygQjPPvssf/3rX9l5552pU6cOu+++O3fffbelHauQTCYZM2YMH3744SZVuPJnxcXF/PDDD4wYMWKTzqnN23PPwVtvQVFR2EkqVzIJv/wC114bdhJJkiRJkiRJkiRJ1157LR9++CHnnXceI0eO5LPPPuPWW2/l1FNP5dxzz2X06NF07tyZO+64gxNPPBGARCIRcmpJkiRJm6tIJLh3PD097CQbLzMTLrwQdtstmH/77bcZO3YsnTt35sQTT6RFixYARCIREokEqampTJ8+nXfffZeCggKWLVsWXnhJ0ibjnnvuYezYsfzzn/9kzJgx/Pjjj9x1110sWbKEK664gqeffnqlfcpKk7fddlsOO+wwcnNzefHFF5k3b94f47WS1X0Z1SY9HY4/Hho1CjuJJEmSJEmSJEmSJEmSJFW/SnjktiRJUs2TkVF959pii4rptDRITa0oEqhXr2Ld8tPL71O37orHW90+6yoarZzrj0Qi3HnnnVx44YXUrVuXQw89lMaNG/Paa6/xz3/+kwULFnDFFVcQrc6Wm01YMplk9OjR/PDDDxQXF4cdZ61KSkqYOXMmw4cPZ+DAgaSkpIQdSbVIUVFQQJWXF3aSqpGXB7fdBmeeCX+MG5YkSZIkSZIkSZIUgkMOOYTLL7+cRx99lOOPP55IJEIyGTx4sVu3bpx77rkcdNBBdOzYsfyBjd4HIUmSJKkqtWgBo0ZB//6Qnx92mg2TkQG77w5XX12x7LXXXmPBggX84x//YLeyNpY/lP2e9eSTT1JYWMhf//pXWrVqVX2BJakGmjcPPvkEJk+GadMgNzd4JZPB9+GsLGjeHLp2hc6doVWroOCrJvnpp5+4/fbbOfTQQxkyZEj5uJZzzjmH+vXrc+KJJzJkyBDat29Pp06dVtg3mUwSiUTo06cP3bt3Z8yYMRx99NH07duXe++NcMYZwedrc1OnDtxxR9gpJEmSJEmSJEmSJEmSJCkcFq9IkqRaKSur8o85ZEjF4LDhw+Hkk4PpL76o2CYzE0aOhPvvh8aN4frrK9Z9/HHF9BdfQN++wfQJJ8B338Hnn0OvXtCnz6r3WVfxeOUUr3z//fdceOGFNGnShJdeeolu3bqRSCQ477zzOProo7nuuus4+OCDVxq8sLyygQw333wzy5Yto3379nTo0IH27dtvVkUfyWSSl19+ucaUrpQpKSlhzpw5PPXUU5x44onEYrGwI6mWePFFKCkJO0XVSiTg3ntXfB+QJEmSJEmSJEmSVP2uuuoqTjzxRIYPH05OTg7xeJyDDz6Yli1b0rp1a9LT04GKexwkSZIkqar17QuPPhrcj17TylfS0mCnneDll6HsdvAlS5YwcuRI4vE4Bx54IKmpqSv9jjVx4kRefPFF6tevT//+/QF/D5OkMskkfPQRvPEGjB8fjC/KyYH0dMjLW/2995FIUMRRUhJM77wz7L13MDbpwAOD8UWbgmQyySOPPMKRRx5J/fr1y5d/9NFHAHTu3JmUlBSKioqIx+NEo1FOOOEEXn/9dZ544gmeeuop2rZtS4MGDcr3LXv/2GGHHTjkkEP45z//ySuvvMJ+++3H8cfHGTZsMZ9+WpeSks2nZDkzE0aMgLp1w04iSZIkSZIkSZIkSZIkSeHYRG6LkyRJql7t2kE0Gjz4vqp9/z3cdx+ceWYwf8QRwWt5ublw6aUV87ffDsceC61bB4PPbrll5eN+8AE8+eT650lLg+bN13+/5ZWWlvLYY48BcMIJJ9CtWzdKSkqIx+O0bduWwYMHM2DAAO655x4eeuih1R4nEolQWlrKU089xVdffUVKSkp5MckWW2xB+/bt2XHHHbnzzjtJS0tbYd+aNJBu3LhxfPXVVzWqdKVMSUkJv/76K6NGjWLAgAE15nOumu2mm4KBYJuzwkK4++6gtGsz6pmSJEmSJEmSJEmSapx4PE779u0ZOnToGrfz/8slSZIkVacBA4J7zM89t+aUr6SnQ/v2MG4cZGRULC8tLSUSidCzZ086duxIIpEgGo2Wf/ztt994/PHH+eyzzxg4cCAdOnQA1vx72HvvvcecOXM48sgjq/qyJCk0y5bBU0/BzTfDnDnBPejLl6wUFa15/2QSli6tmP/oI5g0KRjjlJISvMeceSY0a1Y1+dcmPz+fG2+8kXvvvZeFCxfSuHFjDjvsMIqLi0lJSaHuHw0iv/32GwCpqakA5e8fAwcOZPz48YwePZqjjjqKHj16rHD8snFOBx10EKNHj+aFF16gdevWTJ06lZ9/fo9k8kMgs1qvuaqkp8NRR8F++4WdRJIkSZIkSZIkSZIkSZLCEw07gCRJUhi6d4fs7Oo731lnwQknwGuvBYMdiouhoAB++gkefBA6dgwGL5SZOxc6dYIbboDPPw8KCEpLYckS+PBDuPhi2GefFQdMrKv8fPj55+A4S5Zs2PUsWrSI1157jTZt2nDwwQcDlA9+A2jZsiUAv/zyC0D58lWZO3cuy5Yto02bNowfP54HH3yQa665hn79+lFaWsoHH3ywUukKBAPpFi5cyPTp08nLy9uwC6kGU6dOZdKkSTWydKVMSUkJ06ZNY9LyX6RSFfnmG/juu7BTVI/SUnjppbBTSJIkSZIkSZIkSbVbNFpxK21hYSGw5vscJEmSJKm6nHIKPPbYiiUmm6qMDOjSBd5/H/54Tn65WCxGMplkzpw55ObmEo1GKSkpIRqNUlpaysMPP8yIESPo0KEDJ5xwAs2bN1/juQoLC3nrrbc4+uijOfbYYykoKKjCK5Ok6vfdd3DGGdCkCfzjHzBtWlDGtSFjiP4smQzGKC1cGBS6tG0LBx8M48cH66rDggULGDRoEPXr1+f2228nOzubWCzG77//DkBKSgoA2dnZ1KtXjzlz5jB79uzy/cv+Pa9Xr17st99+zJgxg4kTJ650nng8DkCzZs1o3749v/76K5dccgn33Xcf22yTzRVX/EpWVlVfbfWoUwfuuivsFJIkSZIkSZIkSZIkSZIULotXJElSrdS5c1B+siEeewwikYpXmWuuqVh28skr7zdiBPTtC02bQmpqMLhsu+3g9NODApY/W7gQrrgiKGWpWxficahfH3r0gNtugz+e9bHeIpFgEMb558NWW0GLFrD//nDBBXD//TBhAqzt+SEzZ85k2rRp7LDDDmyzzTZ/HLfik7Fs2TLq169PNBpl0aJFKzykpEzZQ0pmzpzJzJkz6dixI7vvvjunnnoqV155JXfffTejRo3ihRdeWGnf/Px87r33Xk466SS6detGixYt2GqrrRg4cCCvvfbahn1iqkBhYSGjR4+u0aUrZYqLixk3bhyLFi0KO4o2c3fcseHfn2uanBy46aawU0iSJEmSJEmSJEkqk5aWBgT3JaxKcrmnTyb/9CTKP89LkiRJUmU4+mh48cXggep/PId+k5OZCf36wZtvssoH2NerV4/TTz+d6dOn8+CDD7JkyZLyh+EPHTqUoUOHUrduXQYNGkSvXr2ANf+OlZaWxnHHHcfVV1/Nm2++ScuWLXnllVeq5NokqTotWgQDBgRjnh55BPLygsKVqlJQEIxNeuWVoHylSxeYMqXqzjdjxgxOO+00ttxySx577DH+9re/8fTTT3PwwQdTWlpK/fr1ASj5o2GmSZMmNG/enA8++ICZM2eucKxEIkEsFqNv374AvPrqq8CK7x95eXmMGjWKc845hxEjRgBw2GGHMWnSJCZOnMiQIdvSu3fNKDhbk8xMePrplYvPJEmSJEmSJEmSJEmSJKm2sXhFkiTVSq1bwyq6QGqFDh2C8phJk2DJEvjgA/jHP4LPyccfB2Uvayte+emnn8jJyWGbbbYpH9gQiUTKy1dyc3NJJpOkpqZSVFS0xmNNmzaN0tLS8gKXpUuXApCZmUnz5s3ZeuutV9rnySef5JxzzuGjjz6iX79+XHDBBey9996MHTuWk08+mSeffBKoGDAxd+5cLrnkEu644w7Gjx/P/Pnz1/nztTFeeeUVCje0IWcTVFJSwnPPPefDYlRlcnKCkqo/xknVCt98A99+G3YKSZIkSZIkSZIkSQDjx48nKyuLwYMHr7QumUyW3xdRWlpKJBLhl19+Ye7cueTk5JSvkyRJkqTKdsAB8NNP0KfPqotNwpKaCvXqwRNPwHPPwR9dlqt04okn0qFDB6644gpOPvlkzjnnHPbff3+uuuoqiouLue222+jfvz/xeHyF379WZ9ttt+WSSy7hoYceYuedd+bggw/m9NNPr+QrlKTqM2YMtGsHL70E+fnVe099MgnLlsHnn8Ouu8Ltt699XNH6eu2112jbti0vv/wyZ599Ns8++yw33XQThx56aPl4oq+//hqAWCwGwE477cQee+zBnDlzePnllykoKCg/Xtn7RN++fWnYsCEffPABs2fPXuH946effuKSSy5h5MiR9O/fn2+//ZYXXniBLl26/HEMGDUKdt55ze9hm7KMDLj7bth337CTSJIkSZIkSZIkSZIkSVL44mEHkCRJCkMkAjvtFJSP1CaRCOy1V8V8NAqtWgWvvn0rlq+tV2PatGkkk0maNWtGRkbGcscPBijMnTuXvLw8GjduTGZm5hqP9e0fjQP/+9//mD17NtnZ2ey9994ceeSRxOMr/7j622+/8eyzz5KVlcXjjz/OgQceSCKRIJFI8Morr3DSSSdx5ZVX0r17d7bddlsAFixYwIcffshnn31GXl4eEBS7tG7dml133ZUePXrQqVMnOnXqtNa862rq1Kl89913lJaWVsrxNgXJZJJ58+YxadIkunfvHnYcbYbefhtSUoKBYrVFSUkwOG7HHcNOIkmSJEmSJEmSJOn3338nPz+fzz77jNzcXLKWe6JxJBIhPz+fjz/+mPfff5+xY8cyadIksrOzadOmDX379uXcc8+lSZMmIV6BJEmSpM1Vkybw6qvw9NNw5plQUADFxeHlycyE/faDhx+Gxo3Xvv3WW2/NBx98wKBBgxg9ejTLli1jyZIlHHXUUQwcOJCDDjqofNt1KbZMJpNkZGRw+OGHs8022zBixAjuvPNO3n77bUaMGEHXrl035vIkqdosWgRnnBEUr/wx3CU0iURwL/9VV8GTT8Kzz8IfnSgbrX379tx+++3suuuudOvWjezs7PJ1LVq0AILv/4lEgmg0SmlpKbFYjGOOOYbnn3+eJ554gn79+rH77ruXb1tUVER2djY77LADs2bNIjc3d4VzdujQgcGDB3PQQQfRqlWrVebKyIBx42D33WHKFCgqqpzrrQ6ZmXDDDXDSSWEnkSRJkiRJkiRJkiRJkqRNQzTsAJIkSWHZe++giKQ2yc4OBgOszdo+L6WlpUSjUWKxGLFYbKX106ZNo7i4mDZt2qwwGGJ50Wjwo2hGRgYnnXQS2223HV9//TVPPfUUJ5xwAp07d2bChAkr7ZeVlcXs2bNp2LAh7du3/yNvhHg8zqGHHkq/fv2YMWMG33zzDRAMqmvXrh3Dhw/ntddeY9SoUdx+++2ceuqp7LDDDrz33nsMGjSIAw44gJdeeql8n41RWFjI6NGjKQ5zNGMVKS4uZty4cSxatCjsKNoMTZoEfxrrtNkrLobx48NOIUmSJEmSJEmSJAng2GOP5eWXX+b9998vL10pu4fgxx9/5I477uCyyy7jiiuu4JdffqFr164ceuihZGVlccMNN3DIIYfwzjvvhHgFkiRJkjZnkQgcfzz89BP06QNZWdV/P3xmJtSrB088AS+9tG6lK8v797//zVtvvcUnn3zCd999x7PPPlteurI+93CXPZwfYOedd+a8887jb3/7G1OnTqV79+4899xz6xdMkkLwzjvQrh3897/hl64sLzcXvvgCdt0V7r23co7Zpk0bzjvvPPr06VM+zqjs+37Z+JS8vLwVSlcA9t9/f/r378+MGTN48MEHmT59OhCMa0pNTWXp0qVMmTKFeDxO69aty89XduyzzjprtaUrZerUgfffhx12gPT0yrneqpaRATfeCIMGhZ1EkiRJkiRJkiRJkiRJkjYd8bADSJIkhaVvX7jvPli2LOwk1aeoKCic2VgtWrQgkUgwb948gBUGNSxcuJBJkyaRnZ3NrrvuSmQto/nOOOMMUlNTqVOnDgALFizglltu4eabb+acc85hzJgxtGzZsnz7evXqseuuu/L0008zbtw4jj/+eNLS0ohEIixdupTJkyeTmZnJNttsAwSDJVJTU2nXrh3t2rVb7nNRRElJCWeffTaPP/44Z5xxRvmgvbVlXpuJEydSVFS0UcfYlJWUlPDaa69x7LHHhh1Fm5l334XS0tWvHzgQhg+vmF+Xv6q77AKnnAJdu0LHjsGAX4Dp06Ft25W33203OPpo2GsvaN0attgCEgmYMgVGj4bbblu5HObvf4fDD4cddwwGEKenw+LF8N138NxzwWCzkpLVZ/z007VfhyRJkiRJkiRJkqTq0a9fPyD4v/F4PE4kEuH3339n6NChPPfcc+Tm5pKSkkKfPn0YPHhw+f0Jr7zyCpdccglnn3023377bZiXIEmSJGkz16QJvPoqTJgAt94Kb7wRLC8oqLpzZmcHhSuXXAInnRRMb6iy36PKFBUVkZqayuLFi2nQoME6HSORSBCNRkkkEixbtowbbriBp556ijp16tClSxf22muvDQ8o1QKJRIIFCxYwZ84cCgsLKSkpoaSkhGg0SkpKCvF4nIYNG9K0aVNSU1PDjrtZevHFoEwrPz/sJKuWSATZLr4YfvsNrr1248u+ysYdJZNJIpFI+ccdd9wRgO+//36F7cq+159++ulMnz6dRx99lGQyyX333UdqaiozZsxg2LBhLFq0iEsuuYR4PF6+z/qOC6pfPyhf6dsXPvlk0/1zgaB05b774G9/CzuJJEmSJEmSJEmSJEmSJG1aLF6RJEm11j77QN26tad4JRKBffeFpk03/liNGjUC4JdffgGCQQ1lAx6+/fZb3n77bbp06ULPnj3X+VjJZJJEIkGjRo0YMmQI8+fP55FHHuHJJ5/k8ssvX2GfW2+9lWQyyWmnncYLL7zAbrvtRlFREW+88QbLli3j+uuvZ7vttgMgGo2WH79MWRnL+++/z9tvv02dOnU49dRTqVu3bvl1bKjS0lImTZpEyZpaFmq4ZDLJlClTyM3NJSsrK+w4tcLGfl3WFF9+WfnH7NMHBg1a9+3POAPOPHPl5R06BK9jjoE99oClSyvWnXAC9O694vZbbBG89t4b9tsPDjts9edcsgQWLoSGDdc9pyRJkiRJkiRJkqSqFY8Ht9hOnTqVv/71r3z00UcA9OzZk3g8zgsvvMCXX37JnXfeye67706/fv2YO3cuZ599NjfddBODBw8OM74kSZKkzVwkEtyjuPfeMHs2PPAADBsGRUWQk1M550hLC87Tqxdcemlw/31V3M6amprKwoUL2W233TjppJO48sorSUlJWeW2ZffUlt0jPnz4cJ588kneeecdGjduzO23386BBx7IFltsUf7wfUmwYMECfv31V2bNmsXMmTNZsGBBeTlF2ViOsr9fZa9oNEpxcTFZWVm0aNGC1q1b07x5c5o3b17+7ybaMI89BmedtWmXe5TJy4M77gjud//Pf1b/PrA+33PLxkaUbR+NRqlXrx7169entLS0/GuzbH23bt245ZZbOOqooxg+fDifffYZW2+9NUuWLOGdd96hX79+HHnkkSscc0NkZcG4cfDPf8I992x6fz7p6UHx2ciRK49fkCRJkiRJkiRJkiRJkiRZvCJJkmqxaBT+8Q+48spgIMDmLisLLrmkco7Vu3dvevTowQsvvMCzzz7L4YcfTmpqKtOnT2fo0KEAHHvssTRq1GidB09EIhFisRiJRIKMjAyOOuooHnnkEcaNG8fll19OaWkpsViM0tJS3nzzTQoKCmjXrh2TJk3ilVdeAaB9+/YMGzaM/v37r/L4f57+5z//yaxZs7jrrrto3779StttiB9//JFEIrFRx6gJIpEIn3zyCXvvvXfYUWq8WbNmMX36dObOnUtJSQkNGjSgU6dONG7cGKgYgPTyyy/zn//8h4ULF1JYWEh+fn75K5lMkpOTww477MBDDz1E165dQ76q9ffbb1BYWPnHXbwYXn0VJk+Gxo2DAWprs2ABPPEEvP02lJTAwIFB4QrATjvBBRfAdddVbP/55zB+PHzzDcyfD02awIUXQrduwfpDD4VttoEpU1Z9vvR0+PTToKBFkiRJkiRJkiRJ0qbl8ccf56OPPmL33XfnuuuuY99996WgoIDvvvuOvn37MmTIEIYNG0b79u3Zf//96d27N0899RTnnHMO2dnZYceXJEmSVAs0bQpXXRU8KH7MGHjxRZg4EX7+ObhHsbR07ffLx+OQmQkFBVCnDuy2G+y7L/ztb9CiRdVfw6OPPsovv/zCW2+9xbXXXrvW7b/++mtGjRrFdX/c0HnCCSdw/vnnl99Dm0wmLV1RrVdcXMw333zD+++/z5IlS4hEIhQVFZWvLy0tXafj5OTk8P333/PTTz8Rj8dJJpN06dKFrl27Ur9+/SpKv/l69tmaU7pSJjcXhg8P3lNuu61i+X//+19+/fVXdthhBzp27Ei9evWAipKs9bFkyRJ++uknYrHYSuuSySQdO3bkv//97/+zd9fhVdb/H8efJ9cBbMBGje7uUBAFAyUURcEgDBQ7QEVFlJ/9VTFQkDYQAxAEAZFQAUEmJZ0bMcAB6zpx//447sCkBmw7G7we13Wu3eeuz/s+O5se9nnfLz7//HNmzJhBbGwsYWFhfPTRRwwePPhiLi8Pux3eeQf69IFbb4V//ikePWcBAdC3L7z/PuifHEVERERERERERERERERERERERE5PwSsiIiJyWRswAIYP93UVRaNUKejYsWDOFRoayiuvvML999/PQw89xJw5c7DZbPz666/s3r2bhx56iDvvvBMAs9lMRkYGVqsVu91+yrlyQ0pMJhMmkwnDMABISUkBoGzZsgBYLBZSUlJ46623ePvtt+nSpQvz5s2jZs2aHDlyhE8//ZQpU6awZcsW0tPTCQoKOmP9brebr7/+mlWrVtGgQQMeeOABrNaC+V/j33//PU8z0qXK6XSyatUqOnTocEk0JbpcLo4ePUpSUhJZWVkEBARQrVq10zbtnCy3IWjOnDm8//77HDx4kMzMTLKyssjOzsYwDFJSUnj33Xd5/PHH8wQROZ1OZs+ezVtvvcXGjRu9TWhms5nmzZvz7LPP0qVLlzw1ut1uQkNDCQoKws/PD7vdTkREBGvXruW3336jbt26VK9evVBfq8KyZo2nSSkrq2DPO2WK5wGeAJVzBa989ZUnpCot7cS6n36C2rWhcWPP8zZt8h7zxBOnnmfrVli79sTz0NAzj5mZCX/+qeAVERERERERERERERERkeImISGBMWPG0LhxY37++WfvXAQ/Pz+aNm3KBx98wB133MG6deuoVasWFSpUoFWrVuzbt4/t27fTrFkzH1+BiIiIiIhcTqxW6NHD8wBwOGDTJoiNheXLPXMbMzM9czWdTs8N9AMCPPPMO3SAli2heXOIjCz62p966ikiIyO5/vrrAc+82ZPn8ebOwXU6nSxbtowhQ4awc+dOypYty//93//Rt29fAgICgLw3/N++fTsrVqxgzZo1BAYG0qFDB7p37170FyhShI4dO8aqVatYt24dQIH1N7hcLm9Yy6pVq1i1ahWVKlWiffv2VK9e/byDNi5H8+dD//4lK3QlV0YGfPophIdDpUqTefHFF0lISMBms5GdnU3btm154IEHuPvuu8/73A0aNKBUqVI4HA4SEhKIiorKsz33vVW/fn3eeOMNRo0axf79+4mJiSmAKzu9li1h2zZPz9mYMb77nvn7Q1gYTJsGV13lmxpERERERERERERERERERERERERKCgWviIiIyGWtVCm4+WaYPh3+7f+4JAUFeYIECrKP5eqrr2bChAmMHTuWX375hZycHOrWrcuTTz7JXXfdRUhICA6HA5vNxoABA9i4cSM//vgj1apVA+DQoUOEhYV5G9xy5TbI/frrrwA0atTIu23FihWMGTOGFi1aMHbsWCpUqIDT6aRs2bI8++yzbN68mRdffJE6depwyy235GmagxNNdDt27GDkyJGULl2aYcOGYbVa8wRiXKh//vmHI0eOXNQ5ShKn08nOnTupVauWr0u5KFlZWYwZM4b333+f/fv3YzKZqFSpEoMGDWLw4MFERkae8l7K5Xa7sVgsHD58mCVLllCjRg26du2Kw+EgMDCQoKAgsrKyaNGiBeAJIsp9r02ZMoX77ruPSpUq8eKLL9KoUSNycnJYtGgRY8aM4eDBg0ybNo0mTZoA0LVrV9q2bYvZbMZqtWKxWDCbzQQGBvLoo4/y22+/0b59e0qXLn1Ks2lJsHNnwYeuXIjffjt1nWHA9u0ngldODmX5L7MZKlaEIUNOrNu/39O4fCYOB2zceGH1ioiIiIiIiIiIiIiIiEjhycrKwu1207ZtW+/ff/39/QHP34sbNGiAzWbjr7/+ok+fPgAMHDiQwMDAEv+3dBERERERKflsNmjSxPMYNMjX1Zxb7s36c+fnwon532azmQMHDjBq1Ci+/vprkpOTue+++xgwYABt2rTxniN3Dm1KSgo///wzQ4YM8c7vDgkJ4b333qNHjx5MnTqVwMDAor9IkUKUkpLC7NmziYuLw+1243a7C22s3ACWvXv3cvDgQex2O927d6dmzZqFNmZJt3cv9O5dMkNXcmVkwKhRTqzWebRoUY3nn3+e8uXLs3jxYsaMGcPKlSupVKkSV51nQsjBgwcJDQ3FbDYTHh5+xv6NXFartVBDV3L5+cE770CfPnDffbBjB2RnF03/WVAQuN0wYAC8+SYEBxf+mCIiIiIiIiIiIiIiIiIiIiIiIiWdgldERETksvfUUzBrlqcB4FLldsO/fWgFqlOnTnTq1AmA7Oxs0tLSKFOmjHe7zWYD4NtvvwXIE7KyYcMGnnjiCa6//nquvfZaatSoQWhoKCEhIbzyyitMmTKFoKAgunTp4j1m06ZNJCUl0bp1a8LCwgBPw4TL5cJut9OmTRu++eYbNmzYcNrgFZPJhGEYfPnll+zYsYN7772Xfv36AVx06ArAqlWrCrU5qbjJyclh+fLlJf5mMc8++ywffPAB7dq1Y+jQoRiGwXfffceIESPYt28fo0ePPiUgKFfu+6t06dIA9OrVizfffJOUlBT8/f2xWCynBKCYzWaysrL45ZdfAPjwww/p3r27d3vPnj2x2WyMHj2aP/74gyZNmuByuQgICDhtHVu3bmX58uVUrlw5T8BLSZOZCU6nr6s4vdKl4eqrTzyfPfvUfcLCICkp7zq32xPkMmSIp8HqbM4W5iIiIiIiIiIiIiIiIiIivpGamorFYiErKwsAf39/7018TSYTcXFxOJ1ODhw4AHhuCFy5cmWGDh3qy7JFRERERERKtNx5sLlzwbOzs1myZAnDhw9n7dq1NG3alL59+/LUU095jzEMA8A7b/fjjz9m9OjRpKamMmTIEJ588kmOHDnCwoULeeONNxgwYABjx44lLCzsrDf3FykJDMNg3bp1zJ8/H6fTWeQ9DTk5OeTk5PDtt99Sq1YtbrzxRm9wrXi43XD77fDvPzGVaDk5VhyOsYwatZ8rrmgIePooKleuzLBhwxg6dChjxoyhZcuW+T5n5cqVyczMZNu2baSkpJyxf8NXWraEdetg/Xp47z2YPh3M5oLvQzOZPIErpUvD0097+sD+bZ0SERERERERERERERERERERERGRfFDwioiIiFz2mjXz3FB/wQLIyfF1NQUvMBCefbbwJ9v7+fnh5+d32m2bNm1i586dREVFeddFR0dTvnx5Jk6cyOeff06lSpUIDAxk06ZNHD9+HLvdzqRJk2jcuLH3mPDwcPz9/Vm7di12u9273u12Y7FY2L59u3c/yBs+kXvjk5kzZzJhwgSqVq3KPffck2fbxdq+fftlFbwCsH///gJ7/Xxh9uzZfPjhh1x99dVMmzaNiIgIAPr27ctdd93F+PHjad++Pffcc89ZrzP3vZ/beBkaGnrWcTMyMsjMzCQsLIyQkJBTtue+v4ODg/Oc92ROpxOr1UpsbCzr1q2jX79+tG3b9oz7F3cZGZ6GsuImNBR++MHTvATw00/w1Vfnd47AwHPvcymHf4mIiIiIiIiIiIiIiIiUVI0aNaJu3bqsXr2alStX0rZtWywWC06nkz///JMRI0ZgGAadO3cG8v6ttiT/LV1ERERERKQ4yP2M1bt3bxYtWoTb7eaGG27gk08+ITo6GiBPOGauyZMn884772Cz2XjnnXcYNGgQdrudqlWr0qJFC3bu3MncuXPZs2cPTZs29cm1iRSUlJQUZs6cyYEDB3A4HD6txeFwsHXrVnbv3k2vXr2oWbOmT+spTj75BP7+G1wuX1dSMEymYD7+uCHt2rlwu93YbDbuv/9+/v77bz7//HO++uoratasSXh4uDdE60zcbjd2u5169eqxbds2Dh06RLly5YrwavKvcWOYPBlGj4apU+HttyExEaxWSE+/sH4IPz/w94fMTOjSBZ55Bq680hPCIiIiIiIiIiIiIiIiIiIiIiIiIufHfO5dRERERC59EyZAQICvqyh4JhPExMBzz/m2jrp163LTTTdhGIZ3XYMGDfjmm2/47rvvePjhhylXrhyZmZk0b96cV155hd9//5077rgDq/VEVmDPnj0JCgpi2bJlTJ48mSNHjuBwOLDZbKxdu5affvoJgNatW59SQ+7NTD766CMSEhIYPnw4bdq0ybPtYmRnZ5Oenn7R5ylprFYrR44c8XUZF+zPP//EMAxuuOEGIiIiyMnJweFwUKZMGfr37w/AkiVLgLO/T/z9/TGbzezZs4f169czfvx4ZsyYQVxc3Gn3L126NO3atSM5OZkJEyawZ88e9u7dy+7du5k4cSIzZ86kV69eXHPNNUDeEKFcVquVjIwMfv/9dwDv+7mkhv8Ux+CrChXg99+hQwfP819+gVtugZN+lXmlpnr2u+oquOsuWLIEzGbo2BGWLYPq1c8+VnG8fhERERERERERERERERGB119/ne3bt/Poo4+yePFiFi5cyCeffMILL7xAbGws3bp1o2/fvqccZ7FYSEpK4u+///ZB1SIiIiIiIpeO8uXLY7fbmTp1KpMmTaJSpUrem/jnzu/NnT/7999/87///Y/jx48zbNgw+vXrh91ux+XyhANYLBY6dOjAsWPHWLhwoc+uSaQgrF+/no8//pj4+Hifh67kcrlcZGZm8u233/L999+To0nS7N0LQ4d6gjkuFW63jTlzYP58CzabDcMwCAsL484776RGjRr88MMP/PnnnwBnDV0BT69ERkYGGRkZJCQkEBkZWRSXcFHCwuCRRyAuDjZtgokT4cknoVUrCAqCwEDPPqGhnkdIiOdr7jqbDaKjoXt3eP11mD3bE+Dy44+e/gOFroiIiIiIiIiIiIiIiIiIiIiIiFwY67l3EREREbn0RUZ6wlfuvhsyMnxdTcHx94dvvgFrMfm/vv82TJQpU4bOnTvTuXPnPOtdLhcWiwW3250ncKJMmTJMnjyZ559/nsGDBzNt2jTq1KnDoUOH+O233zh27Bh9+vShXbt2px1/zJgxLF++nBYtWnDrrbfmO3DF5YIpU2DFCqhX78SjUqUTDQ2HDh3CZrORnZ191nM1btyYnj17ep+PHDnylH1GjBjhXZ41axbr168/6zkrV65MnTp1qFSpEqGhoQQGBuJyuUhMTOTvv/9m9erVZwzjqFKlCq1ataJSpUoEBASQnZ1NcnIy+/btY+HChecM8TAMg4SEBKKios66X3GUmZnJ33//TVhYGLVq1QLAZrN5t8fExFC+fHm2bNnCnj17qFq16hnPZTabsdvtfPvtt8yaNQuHw4HZbMZqtXLdddfx9ttvU7NmTcDzmplMJu68807i4+OZMmUKs2bNon79+hw/fpydO3fSpk0bXn/9dcqXL3/Kz8HJ59i2bRszZsygQYMGZw1puViGAVlZnt+PmZl5v17MupO3HTtW4GVflAYNYN48z885wPTpnv9GnKn3z+2G5ctPPJ82DXbtgipVPMFe99wDL7105vEuxfAvERERERERERERERERkUtBu3bteOWVV3j33Xe9f5e1Wq1YrVa6d+/OM888g7+//2n/tnvHHXewefNmxowZQ7du3XxRvoiIiIiISIn32Wef8fbbbxMeHu5d99/PX2azGafTydixY9m0aRP9+vWjX79+hIaGAp6AFpfLBZyY016qVCmA036eK2xOp5Pjx4+Tk5OD0+n0zp+3Wq3YbDZKlSqVZ16zyMkMw2Dp0qWsXLmy2ASu/JfD4WDLli0cPnyYAQMGEHCZTpZ2u+H22+EcbSYlUkYG3HUX7NplkPvruW3btlx33XV89NFHLF++nCuuuAJ/f/9znis0NJTQ0FC6d+9OaGiot1+iuDOZoGpVz6N3b886w/AEsuza5enByMwEh8PTL+Dv7wleadjQE8YiIiIiIiIiIiIiIiIiIiIiIiIiBauY3IJbRERExPduucUTrrFgwZlvrF+SBAbCs89C/fq+ruT85QainK6BrVu3boSFhTFr1iwWLFjAV199hd1up27duvTq1YsBAwac9pyJiYm8/vrr+Pn5MWLECELOo0vBZIK2bT3NDps3w/z5nq/JyVC3rudRq9ZBXC7nhV3wRbriiiuoUaNGnnVWq5UKFSpQoUIFateuzdSpUzEMI88+11xzDe3btz/luKCgIKKjo/nll1/OGbzicDiIj4+nWbNmBXMxRcjlcnHw4EHCwsIoU6bMKdvLlClDpUqVOHz4MAkJCVStWvWUBp7c5TJlynD33XfTokUL6tevT1hYGJs2bWLs2LHMnj2bI0eO8NVXXxETE+M9NioqikceeYTExERiY2MJDQ0lMjKSiIgI3G43c+fOJSIigtKlS59SW+64mzdv5p9//qFr167Url3b23R5Nm43DB16fgEpWVng5+f5vRIQkPfr2dYFB3uCrc61X2AgjB0L//d/nqAjX+vUCWbOxNsA9s478Mwzp9/X39/z+vyXYXgeuU7zbcwjMPBCKhURERERERERERERERGRovD0009zww038PXXX7Nu3Tpq165NrVq1uP76671/Bz55jkPuTXufeeYZnn76aYYPH07Hjh0JDg720RWIiIiIiIiUbCeHrpzJxo0b+eWXX6hcuTIPPPAAZcuW9W4zDMMbvjJp0iQAIiIigLyf5zZu3EilSpXyNV5+OZ1O73zk+Ph49u/fT3JyMlar9bTBAoZh4HQ6CQ0NpUKFClSpUoWoqCjKlSunMBbBMAzmzZvH+vXri23oSi6Xy8WxY8cYN24cAwcOPK8ejkvF9Onw99/FY458YcjIgOeeM/Hpp57nwcHBdOrUiS+++ILly5eTnZ2dJ3jlyJEjhIaG5gkxzu3R+PHHH7Hb7T66koJjMkFMjOchIiIiIiIiIiIiIiIiIiIiIiIiRUvBKyIiIiInmTABatYs+cEruRP1n3vO15UUjg4dOtChQwfeeecdAI4dO4bL5SIyMvK0+yclJTFixAgOHDjAbbfdRrdu3U4J0Dgbs/lEwMrJkpNhyxZPCMvu3XHYbL7rhklJSWH9+vXEx8djsVho3bo1VatWBSAmJoaGDRuyYcMG7/5Nmzb1hq5kZ2ezevVq9u/fj8vlIiwsjCpVqpwS1HIm+/fvL/gLKgImk4mcnBzMZnOeJsTc90VAQAChoaHs2bOHtLS0M54DoE6dOvzf//1fngCXevXq0b59e4YNG8aXX37J+++/z/vvv4/L5cJqtfLXX3/Rs2dPSpUqxfz586lWrRoA27dv58knn+Spp54iLS2NF1980dtUdLKjR48ye/Zs/Pz86NKlC3D6sKJTa4aoqFNDUM4WpOLv7/k5KEyRkWCzXVhT2YgR8PLLnuXJk+Hk/KVKlSA3F+jkfKDAQOjRw7OcmAjLl3uWe/aEr7/2BM0AfPUVzJoFJ2cUZWVBbKxn+dpr4X//g2nTPL8LDh2C8uVh4MC8zVKrVp39GkqVyvflioiIiIiIiIiIiIiIiEgRs1qtNGrUiIYNG57xprgmkwmXy4XFYvH+7bZz5848/PDDDB06lGeeeYZPPvmkqEsXERERERG55OXOs929ezdbt25l0KBB1KtXL88+uZ/lpk6dysqVK2ncuDG9evUCTnymmzp1Kvfffz+9evXilltuoXfv3hdck2EYxMXFsWLFCnbt2oXNZsPlcuF0Or375JyjaSEpKYmkpCS2bduGxWLB4XAQExNDu3btqFatWr7nwsuloySFruRyuVykpKQwfvx47r//foKCgnxdUpF67TVIT/d1FYUnOxumToW33zYIDvb8rm3Tpg2RkZEsW7Ysz++8n3/+meuvv56BAwcybtw4b79K7u+ySyF0RURERERERERERERERERERERERHxLwSsiIiIiJ4mMhG++8dx4PzPT19VcuNBQmDkTrJfJ/+2VLl36rNuzsrIIDQ3llltu4dFHHwU4r+CVMwkLgzZtPI933z1IaupFne6CrVy5kr179+J2u73rdu3axWOPPUZwcDAAFStW9AavmM1mOnXq5N132rRpxMXF5TnnX3/9le/xjx8/7r15TElisViw2Wzk5OSctvHMbDZjNpsxDOOcITR2uz1P6Equ6Oho7r33Xr788kvva2q1WklOTuZ///sfiYmJTJ48mWrVquFwODCbzdSqVYu3336befPm8d133/H888/neW1z37uHDx/m22+/pX79+t7Gzvy8p00meOqpc+5W5Bo08ISdZGUV7Hk7d/aEsfxX2bKeQBWApUvhqqs8yz16nAhdAejb1/M42d698G+uEQDVq8MLL5y5htmz4csvz7w9IABatDjzdhEREREREREREREREREp3nL/Vpv7t93U1FRCQkIA6N27N+vXr2fy5Mk8/fTTVK9e3Wd1ioiIiIiIXIpywy8XLlwIQKtWrfLML88NZtm0aRMTJ07EZDIxZMgQTCaTd16uYRiUL1+ejh078u233zJ9+nTatm3LtGnTqFy5cr5ryc7OZv369axYsYLMzExvuEp2dvYFX5/T6fSGF+zevZv9+/djt9tp27YtTZs2JSAg4ILPLSXL0qVLS1ToSi63201aWhqTJk3i3nvvxd/f39clFYm1a2H3bl9XUfjMZvjySxODB3uCdqKjo6lRowY7duxgw4YNXPXvRP1y5crhdruZN28eDocDm83m48pFRERERERERERERERERERERETkUnOZ3IpbREREJP+6doVJk2DAgJIZvhIcDIsXQ61avq6k+Chfvjyvv/56nnW5DXYFJT09vUDPdz52n6Ybx+l0kpyc7A1eyW3aA08IS2hoKADJyclUrVqVG2+8kfDwcNLS0ti2bRtLly4lK58JGBaLhfT0dO8588swICcHMjI8P2snf83vurNtu/pqePNNTxDRmeqOjIxkx44dJCYmnqY+g7S0NKxWK2FhYUD+gk1OPt5kMhEZGQl4bqyTKzU1ldjYWMqWLUt0dLS3ntzwnJCQEAIDA8nMzOTIkSNERUV5j81t7vztt98AaNOmDYGBgd6m0JKqaVPP962kWbcORo+Gtm2hcmUoXRrcbjh82NMsN20afPut5/1+JjYbNG9eZCWLiIiIiIiIiIiIiIiIyAXK/Zvx3r17yc7Opnbt2nm2Hzp0iK5du3LnnXfyzDPPYDKZCA0N5eqrr2bChAl8/fXXDB8+3Beli4iIiIiIXPLKli0LeIJXABwOB2azGYvFQmZmJh999BHLly+nV69eXH311cCJz3kmk4muXbvStWtXFi1axJNPPsnKlSsZPnw4H330kXcu8ZlkZWXx888/s2HDBkwmU6EGY+Tk5JCTk8OSJUtYsmQJ9erV49prryUwMLDQxhTf27BhAytXrixxoSu53G43SUlJTJs2jf79+5/XvPyS6t134SIyl0qM9HR46y0YMCAHPz874OlnKVWqFA0aNAA8gSyNGjXi559/9v7+FRERERERERERERERERERERERESloCl4REREROY0+fSAlBR57rGSFrwQFwbx50KyZryu5vBiG4Q3MOF8jRowo4Go8SpcuTfny5b3Pt23b5l0uV66cdzksLIyOHTt6n4eHh9O6dWuqVavGhAkTyM5Hp4/DYeJ//3NeUGiK1QoBARAYeOrXs60rVerc+5Uq5QkiOhOLxULDhg356aef2Lx5MzfeeCNutxuTyYTZbMYwDDZv3kzp0qWpW7fuOV+H3PfAf5vA9u/fD5CnmdFutxMSEsLBgwf566+/qFOnDmaz2Rucsnv3bjL+TSGJioryhrjkSkpKYsqUKYSFhdGnTx+g4MOEilpYGEREQELCmfeZMsXz+K+RIz2P8znmTAYM8DzyKy4OHn88//ufTkYGNGp0cecQERERERERERERERERkaKRmJjIK6+8QoUKFXj11VdxuVxYLBYAypcvT1ZWFtOmTaNTp07em/22adMGi8Xi/TuwiIiIiIiIFLwWLVoAMHPmTBo3bozNZvNue+211xg3bhy1a9dmyJAhVK1aNc+xJ8/VtVgspKam0qBBA/r27XvO0JUdO3Ywc+ZMcnJycLlcBXxVZ+Z0OgHYtGkT27Zto3v37tSrV6/Ixpeik5qayty5c0ts6Eoul8tFQkICsbGx3p/XS1VSEnz3HRThrwSfOnIE1qyx066dwfz581m5ciVt2rQhJCQEwzC8/3am0BUREREREREREREREREREREREREpTApeERERETmD++7zBJnce2/JCF8JDYWff4Z/79khRcjlcmEymTAMw9elABASEsIdd9zhbU6JjY1l37593u3+/v559j9y5AiLFy8mMDCQrl274u/vT2RkJB06dOCXX34553iGYcJkchARkb/QlNyvAQGe4BVfMZvNXHfddbz11lv89NNPDB061PuagacJMTk5mZYtWxIWFobb7T5tuIlhGKSlpRESEnLKtn379vH444/j5+fHjTfe6F0fHh7OzTffzPDhwxk1ahRVq1albNmy3nFfffVVAG6//fbT1n7kyBH++OMP6tevzzXXXHNKMEtJ1aIFzJnj6yqKXqVKnp8HERERERERERERERERESn+TCYT8fHxrFq1imeffZagoCAMw8DlcmG1Wvnss8+46qqreP311/nss8+wWq188803pKamcvToUV+XLyIiIiIicslq1aoVrVq1YsKECZQtW5abbrqJI0eO8O233/LWW28REBDAG2+8Qfv27c94jk2bNvHOO+9w8OBB3nrrLTp27Ahw2rm6WVlZ/Pjjj2zfvt2ngRgulwuXy8WsWbNYv349PXr0IDAw0Gf1SMEyDIMZM2Z4g3ZKOofDwcKFC6lRowbh4eG+LqfQTJkCp2k9uGSlp7t58ME93HLLF3z++eeEh4fz/PPPn9K7IiIiIiIiIiIiIiIiIiIiIiIiIlKYFLwiIiIichZ9+0JYGPTpA1lZ4HL5uqJT+flBSAgsWQINGvi6mstTbiPdhQSvTJw48ZR1AwcOvOBaIiMj6devH2FhYQBs2LCBuXPn5tnnv01XCxcuZNeuXQCULl2aDh06AFCzZs18Ba/4+8M997iJirrgsn2mWbNmtGnThhUrVjB69GgGDhyIYRjs3r2bYcOGERAQwCOPPAJ4glrS09N56KGHKFu2LG+//TbgaVacPn0648ePp2PHjpQtWxZ/f382btzIjBkzSExM5LrrruO5557zjmu32xkyZAi//fYbK1eupH379jRo0ACXy8WePXuw2Ww88sgjPPXUUwB5GjUdDgcffPABADfccMMp20uyjh1h4ULIzvZ1JUWrdWtfVyAiIiIiIiIiIiIiIiIi+VWmTBmaNGnCli1b+Pnnn+nZsycmkwmr1YphGLRq1YqWLVvyww8/EBsbS7Vq1Vi/fj0VK1a8qPkAIiIiIiIicnZRUVF8+eWX9OnTh0cffZQXX3yR5ORk3G43VapU4b333qNHjx6nHJc7FzwlJYVp06axYMEC+vXrR69evbwBJv+dq7tjxw5mzpxJTk4OrmLSZOBwONi1axcffPAB3bt3p169er4uSQrA+vXrOXDgAG6329elFBiXy8WMGTMYMGDAJTMP/r8mToSMDF9XUZTMbNxYka1b36RVq2a89dZbtGvXztdFiYiIiIiIiIiIiIiIiIiIiIiIyGVGwSsiIiIi59CtG2zc6Alf2bwZ0tN9XdEJgYFw003w6acQHu7rai5fVqv1ghuZ9u3bV2B1VKlShdtvvx1/f38A/vjjDxYsWHDKfklJSWd8fvKyn59fvsY1DAObzXbe9RYHoaGhjB8/ni5duvDkk0/yzTffUKZMGdasWUNGRgZDhgzhpptu8jZU5uTk8PnnnwPw9ttvYxgGVquVcuXKkZyczKRJk0hOTsbhcODv70+DBg0YOXIkgwcPPu3Y8+bN46uvvmLFihUcOHAAm83GTTfdRPv27bn++uuxWk/9yGaz2XjiiSd46KGHqFy5cqG/RkWpVSuw2y+v4JXAQE/gjIiIiIiIiIiIiIiIiIiUHI888ghjxoxh3rx5XHnllZQuXZqcnBzsdjupqank5OTw6quv8tNPP7Fnzx7q1atHnz59aNiwoXd+gdls9vFViIiIiIiIXHqqV6/OmjVrGDt2LGvXriUjI4NWrVrRpUsXateufdpjcoMf5s2bx8SJE6lXrx733XffGefp/v777/z66684HI5Cu44L5XK5cLlczJo1i4SEBDp37nzJBltcDlJTU/npp5+K5XvtYrjdbg4dOkRsbCwtWrTwdTkFzuWCbdt8XUXR8/c38+WX67j55lq+LkVEREREREREREREREREREREREQuUwpeEREREcmHqlXhjz/go4/guec8oQAul+/q8fPz3Kz/8889wTDiWyaTCZPJhGEYPquhQYMG9OjRwxsCs3DhQlatWnXafePj43G73d6buISHh3P06FHvcq7k5OR8jZ0bPlJS1atXj/Xr1/Pmm2+ybNkydu/eTbt27bj11lvp06cPcKKhMjQ0lFdffZWIiIg867t06cLChQvJyMjAZDLh5+dHUFAQwcHB3iCc0zEMg759+9K3b9/zqrlGjRoXcqnFXrt24O8Pqam+rqTouFzQu7evqxARERERERERERERERGR81GlShXuu+8+Jk6cSJ06dXjyySex2+0AHDhwgPXr1/Pyyy/z7LPPkp6ezrFjx4iJiclzjpP/bi8iIiIiIiIF64EHHsDlcmGxWPKsNwzjtEEkf/31F+PGjSMlJYVXXnmFli1bnrK/YRgsWrSIP//8s9gHYTgcDlatWkVmZibdunVT+EoJNXv2bJxOp6/LKBQOh4OFCxdSp04dgoODfV1Ogdq+HWw2T9/R6dxzD0yefOJ5fn48GzaEgQOhZUto2tTTTwSwd6+n3+l0HnsM2reHFi3y7tO/P0yZcvpj7roL7r4bGjWCUqXA6YR9+2DxYnjrLdiz58w1Wq02UlMVuiIiIiIiIiIiIiIiIiIiIiIiIiK+U3LvjiwiIiJSxMxmePRRuPFGuP122LwZ0tOLvo7AQLjpJvjkE08jgxQPNpuNnJycQjt/WFgYjz/+uPf5yJEjvcstW7bk+uuv9zbErVq1ioMHD1KpUiXvPtnZ2Rw5cgSA9PR0Nm/eTIMGDQBPaIjVaiUgIIAWLVp4j9m4cWO+anO5XGcNFykJIiIiePvtt09Z/9/mSovFwvDhw0/Zz9/fP8/rnV9qYszLYoHHH4dRoyAz09fVFD6z2fPflH9zfERERERERERERERERESkBHn77bdZvnw5Q4cOZf/+/XTp0oWdO3cyYsQIgoODadSoERaLhdDQUEJDQ4ETYStbtmxh6NChjB49mmrVqvn4SkRERERERC5NuaErufOBzxS6cvToUT7//HOWLl3K4MGD6datG35+fkDeub4LFy4kNja22Ieu5HI4HGzYsAG3281NN92kecslTFJSEnv37sXtdvu6lEJjGAaxsbF07NjR16UUqDVrCv6cnTt75tmfj5dfhvDw/O//zjvw1FN519lsUKuW53H77Z7gl507T398WhosX+4JlhERERERERERERERERERERERERHxBbOvCxAREREpaapVgz/+gM8+g4YNPUEo//ZkFRq7Hfz9Pc0SP/4IX3+t0JXiJjIy0mdj16tXL08jXNu2bRk4cGCex/XXX5/nmJ9++onExEQAypUrx+23306PHj28ASpbt27lr7/+ytf4/v7+JT545UzUYFj07rsPDMPXVRSNgAB4+mlfVyEiIiIiIiIiIiIiIiIiF8Jut/PBBx9www038P7779O9e3cee+wxkpKSePjhh6lYseIpx5jNnmm76enpbN68mQcffLCoyxYREREREbns5M4Hzv26fPly1q5d690+a9Yspk6dSuvWrRkwYABRUVGnnOPXX38tUaEruRwOB3///TeLFi3ydSlynlavXo1xiU+qdjqdrFq16pILl1m50hNCUpCSkuCnn+DVV+GTT/J3zMaNMGECPPggHD589n0DAuCRR048//576NIFBg06cS3h4XDvvWc/z/Ll+atNREREREREREREREREREREREREpDBYfV2AiIiISElkNsMdd3ge69bBu+/Ct9961mdkFNw4wcGecw4eDEOGQOXKBXduKVhVqlTh4MGDJaa5KSMjg/Hjx9O+fXvq1q1LeHg4brebI0eOsG7dOmJjY/N9rvLlyxdipXK5iYyEG26AmTMv/QCWqCho3drXVYiIiIiIiIiIiIiIiIjIhWrXrh3ff/89Y8aMYd++fSQlJXH//ffTqlWrsx7XuHFjBg4cyIsvvsiiRYu45ppriqhiERERERGRy9v+/fsZNGgQAQEBPP3000RHRzNx4kQMw2DIkCE0bdr0lGPWrl3L77//XuJCV3I5HA7+/PNPQkNDaa2JqyWC0+kkNjYWl8vl61IKncvlYvv27dSpU8fXpRSY338v+HNOmeJ5ANxzjydM5VyuvPLE8rBhZ983MBDs9hPPR4yATZs8y716wY03epZP3ud0du4EpxOs6lwXERERERERERERERERERERERERHzAZJeXO0CIiIiLFXHIyTJ0KkyfDli1gMoHFAmlp+QsPsFggKAhycsDPDxo39gSu3Hyz57kUb5s3b+aHH34gJyfH16UUKbPZTMeOHbny5K4ckYu0ciV06QLp6b6upPAEB8P778OgQb6uREREREREREREREREREQulGEYmEym0643DAOz2XzGYzZt2sTAgQNJTU1l8+bNRVGuiIiIiIiIAF9//TUDBw7E5XJRu3Zttm7dyjPPPMOwYcMIDQ3N81kvOTmZjz/+uMSGrpzMarXywAMPEBER4etS5Bw2bNjA3LlzL5vehIoVKzLoEppUHRLi6SM6k3vu8fQd5TrNPy2d1cnH790LVaue+5g9eyAmxrPcv/+JEJeTxcZCs2ae5e+/h08/hcqVYfRoz9x3hwM6dIDVq888TlAQ/P33ibFEREREREREREREREREREREREREitKpHZ0iIiIickHCwuCRRzzNBmlpsH49fPYZPPYYNG8OpUpBYCDYbGA2g93uaSqIiPA0Hzz7LHz+OezaBUlJsGwZ3HGHQldKiujoaNxut6/LKHI2m40KFSr4ugy5xLRp42m2Ot8mspLEaoXbb/d1FSIiIiIiIiIiIiIiIiJyMU4OXTEMAwCXy4XJZDpt6MrJx9SvX597772XrVu38umnnxZ+sSIiIiIiIgLA7bffTnx8PF26dOHvv//GarVSqlQpQkNDgROf2wzD4Pvvv8flcvmy3ALjcrn47rvvLss57yXN77//ftmErgAcOnSIo0eP+rqMAlNSv3U33wyLF3uWb7kFfv4ZJkzwhK78+SdcddXZQ1cALBbIyCj8WkVEREREREREREREREREREREREROR8ErIiIiIoXAbIYaNaBPH3jvPVizBo4dg/R0TxOFywXZ2Z6Aln/+gd9+g1GjoHt3iI72dfVyNsuXLycuLg44cdMUgLCwsDw3VLlcOJ1OoqKifF2GXGJMJpg2Dfz9fV1J4QgMhEmTPOFbIiIiIiIiIiIiIiIiInJpyJ0zYLFYTrv95DkGDocDgK5du9KrVy+ee+65S+ZGviIiIiIiIiVBREQEP/74I59++ikOh4NRo0YxbNgw4uPjvfvExsZy6NChSyaoxDAMjh07xsqVK31dipzF8ePHOX78uK/LKFJut5v169f7uowCYRjw7z/7lDipqbBzJ2RlnbqtcWPo1w/s9nOfJzOz4GsTERERERERERERERERERERERERyQ8Fr4iIiIiInIPb7ebDDz8kJiaGTp06ERsbC5AnaMVkMl2WASQBAQEEBgb6ugy5BDVsCMOGeUJKLiV+ftC1K/Ts6etKRERERERERERERERERKSg5Yar5N6U9+Sb8548x8Bms5GRkUHlypXp1q0bycnJvPTSS0VbrIiIiIiIiHD//fezfft2atSowQcffMCiRYsASE5OZuHChd7gzEuFw+Fg6dKlJCYm+roUOYMDBw5gNl9ebb9ut5u9e/f6uowC4XZ7wldKGosFli2D++8Hf3948UUICYGYGPj9d0/gyoMPwptvnv08JhPk5BRJySIiIiIiIiIiIiIiIiIiIiIiIiKnsPq6ABERERGR4urQoUO88cYbfPbZZzgcDpxOJwCVK1cGPDdMOfnGKK1bt+bQoUPkXCadIlarlZYtW/q6DLmEDR8OX38N27aVzAa00wkIgPHjfV2FiIiIiIiIiIiIiIiIiBSG3DkEZrPZG7ricrlYv349gYGBrFy5kqNHj3Lw4EFWrVpFUFAQv//+OwCvv/46jzzyCOXLl/dZ/SIiIiIiIpejqlWrsmbNGr755huaN28OwIwZM3C5XD6urHC4XC6+++47HnjggTxz4aV42L9/f776ERo3bkzPnj29z0eOHHnKPiNGjPAuz5o1i/Xr159XLS1atKBbt27e53v37mXKlCl59unQoQMxMTFEREQQEBCAxWIhMzOTw4cPs3HjxnyPeeTIkVP6M0oiiwXMZk8AS0nSsSM0aOBZPn4cRo3yLKelwdtvQ4cOnud9+sATT5z5PIYBfn6FW6uIiIiIiIiIiIiIiIiIiIiIiIjImSh4RURERETkP2JjYxk1ahQ//PADpUqV4tZbb6Vv376MHz+e7777ji1bttCiRYtTmnpq166N2Wz2UdVFzzAMb3OhSGGwWuGbb6B1a8jM9HU1Fy8wECZNgjJlfF2JiIiIiIiIiIiIiIiIiBSGQ4cOMW3aNABWrlyJy+Vi1apVZGRkkJmZSXZ2dp79K1euTGBgINdccw1BQUFs3rxZwSsiIiIiIiI+cttttwGQkJBAQkKCN1DzUmMYBsePHyc+Pp4qVar4uhz5j7i4OF+XAEDp0qXp0qXLOfdr3rw54eHhedYFBwcTHBxM9erViYqKYv78+ec8j8vlIjU1ldDQ0Astudiw2eA//wRU7EVGnlj28wO7HXLzf8LCTmw7efl0DAMCAgq+PhEREREREREREREREREREREREZH8UPCKiIiIiMhJRo4cyciRI4mJiWHo0KFce+21NGnShFKlSrFq1SpmzpxJcHDwaY+1WCy0bNmSFStW4HK5irjyolejRg2CgoJ8XYZc4ho2hOeegzfegIwMX1dz4QIC4LrroGdPX1ciIiIiIiIiIiIiIiIiIoWlfPnyjBs3jm3btgGem5RmZmZSp04dKlWqRHBwMO3bt8dkMtGiRQvKlCmDzWajYsWKZGZmEqA7U4qIiIiIiPjcypUrcTqdvi6jUOXk5LBixQoFrxQzhmGQmJjo6zIwmUz06tULu92Ow+HAZrOdcd/4+HhiY2M5evQomZmZhIeH06FDB8qUKQNAixYtWLRo0Tl/piwWCwkJCZdE8Iqf34UFr4wYAS+/7FmePBkGDDixrVIlaNbMs5z7FSAwEHr08CwnJsLy5Se2deni2Z67X65mzSApybP8++9w9CisX5/3nF9/DWPHQkQEjBp1Ytuff579GlyuvGOJiIiIiIiIiIiIiIiIiIiIiIiIFCUFr4iIiIjIZc8wDEwmEwDXXnstkZGRtG7dmgYNGuDn5+fdb8+ePbhcLnJycgBwu92YzeY852rRogUrVqwouuJ9xGaz0a5dO1+XIZeJF16Abdtg5sySGb7i5wcNGsCXX/q6EhEREREREREREREREREpbF9++SVz586lZcuWREZGEhAQQL169UhNTSUkJOS0xxiGodAVERERERGRYiArK4stW7ZgGIavSyl0u3btIi0tjeDgYF+XIv86duyYt6/Bl6644goqVqxIUlISW7ZsoW3btmfcd+bMmaesy8rKok+fPoAnUMVms50zeCUnJ4f9+/dTu3btiyu+GKhRA/76q2DP2bmzJ4zlv8qWhVmzPMtLl8JVV53YNm4cxMScesyjj3oeAJ06wbJlsHUrfPopDB7sWd+rl+dxsvR0GDr07HW6XJ6QGBERERERERERERERERERERERERFfUPCKiIiIiFyWjhw5wtdff01ycjLdunWjWbNmALRp04Y2bdp49zMMA6fTic1mo27dugDs3bsX4JTQFYDQ0FBiYmLYtWtX4V+EDwUFBVFJHTFSREwmmDIFkpPhl18gM9PXFeWf3Q7Vq3vq9vf3dTUiIiIiIiIiIiIiIiIiUtiaNWvmnYNwstzQFZfLhcViwTAM781Ui8NNVUVERERERATWrl172XxGM5lMrFmzhk6dOvm6FPnXkSNHfP7+i4qK4sorr8TtdjNz5kyqVq2a72PNZjPh4eE0bdrUu+7gwYNk5mPyt2EY7N+//4JqLm6uuALWroWSlt/04IPw229w993QpAmULu0JUtm3zxPq8vbbsGPH2c9Rpw6cps1GREREREREREREREREREREREREpEgoeEVERERELis7d+5k5MiRfPvtt4SGhmKxWChXrhyNGjXCaj3xv8e5NzgxmUzYbDYMw8DhcABQpkyZPPv8V6dOnYiLi8PpdBbNRRUxm83GVVdd5fOmLrm8WCzw/fdwyy2weDFkZPi6onPz84OaNWHZMvj3HkoiIiIiIiIiIiIiIiIicplwu92YT3OnSYvFAihsRUREREREpLgxDIOVK1d654xf6pxOJ6tXr+bKK6887edXKXrZ2dkYF5jWMWLEiIse32q1cvPNN2OxWFi+fDnx8fH5Cl4pV64cgwcPzrPO7XazY8cO5s2bl+/xs7Ozz7vm4qhNG5g4EVJTT799yhTP479GjvQ8zueYszmPzByvr77yPC6EyQQdOlzYsSIiIiIiIiIiIiIiIiIiIiIiIiIFQcErIiIiInLZ2LJlC/feey9xcXEMGTKEK6+8knr16lGzZs1T9j35Bicnh7AA7N+/P8/6/6pYsSJNmjRh3bp1l1z4itlspkKFCjRs2NDXpchlyG6HWbOgf3+YORPS031d0ZkFBEDjxvDzzxAc7OtqRERERERERERERERERKSo6aa1IiIiIiIiJcu+ffsumeCH/HK5XOzateu08+ml6DmdzgsOXikIXbp0ISIigkOHDrF48eKLPp/JZPIG0ObHpdJ70bw5uN2+rqLoBQdD27a+rkJEREREREREREREREREREREREQuZwpeEREREZFLntvtxuFw8NJLL7F+/XrGjh1L9+7dCQkJybPPuW56UqtWLQCys7PPuX/Xrl3Ztm0bqampBXMRxYTVaqVXr16nDZwRKQoWC0ydCm+8Aa++CllZ4MP+wtMKCIA774QPPgB/f19XIyIiIiIiIiIiIiIiIiIiIiIiIiIi5xIfH4/L5fJ1GUXK4XAQHx+v4JVi4mKCVyZOnHjKuoEDB+b7+OjoaFq2bInT6WTGjBm4zyM55NixY0ycOBGr1Up4eDgtW7YkKiqKWrVqER0dzccff0xWVtY5z3OpBK9Ur355Bq8Yhid0RkRERERERERERERERERERERERMRXFLwiIiIiIpecrKws/P9NOzAMA7PZzObNm5k7dy7PP/88/fr1AyA9PZ2cnBz8/f1xOp3eIBbDMPIEi+QuHz58GICgoCDMZvNZw1dsNhu9e/fm888/v2QagGw2G9dffz2hoaG+LkUucyYTPPcc9OwJt94Ke/dCerqvq/IEroSFwddfQ8eOvq5GRERERERERERERERERERERERERETyKy4uLl/BK40bN6Znz57e5yNHjjxlnxEjRniXZ82axfr16896zipVqtC/f/+z7jNmzBj++eefPOvCwsK44oorqF69OsHBwWRnZ7Nv3z5WrFjBvn37znkthmEQFxd3zv2kaFgsljx9DOcjP9/vswkJCcFkMmG1WnnooYdOu09MTAwjRozgjz/+YMGCBd71Docjz/ibNm3imWeewWq1EhwcTN26dVm7du05azhTb0ZJYzZD/fqwZo2vKylaTifUquXrKkRERERERERERERERERERERERORydmnMRBQRERGRMzpyBH76CUaOhM6doXJlKFcOSpWCkBAoXRqioqBGDejdGz74AJYvLx4hBudr3bp19OrViw4dOgB5A1SWLFlCVlYW7dq1A2Dp0qWMGDGCm266ierVq9OrVy/Gjh2L2+0+pVnJ7XYDEB0dDcD27duBczf2VK5cmSZNmmC1lvy8Q7PZTIUKFWjcuLGvSxHxqlsX1q2D55/3hJ5cYJ9hgQgIgDvvhJ07FboiIiIiIiIiIiIiIiIiIiIiIiIiIlLSJCQk+LqE81K+fHkeeOABmjdvTnh4OFarlaCgIOrUqUP//v3zPe/78OHDGIZRyNVKflit1gsOXvGFM/VJGIaR5z0VEBCQr/PZbLYCqas4uO8+CA72dRVFx2KBm2/2hM6IiIiIiIiIiIiIiIiIiIiIiIiI+ErJvwO0iIiIiOSRkQHTp8MXX3gCCdLTwc/Ps97pPPuxu3bB3Llgt3v2j4qCtm09TR9XX+3bUIOzmTlzJq+99hqxsbEAlC5dmsOHD1OuXDlcLhcWi4WcnBwAnE4nq1evZtCgQcTFxdG5c2ciIiJYsWIFixcv5tixYwwdOhSLxeI9f27ASlBQEDabjdDQUBwOR74ae7p27crOnTtJSUnxBriURHa7nV69epWoRi65PFitnuCVXr08wSdbt0J2NrhcRTN+cLAnwGrqVAWuiIiIiIiIiIiIiIiIiIiIiIiIiIiURJmZmWRmZvq6DADWrl3L2rVrT1l//Phx77LJZOKWW27xBlps376d2NhYqlSpQrt27TCbzXTr1o24uDiSkpLOOp7b7SYlJYWwsLACvQ45f0URvBIWFsbjjz/ufT5y5EgAjhw5wvz580/Zv0aNGtSoUQOAY8eOsXr1ag4dOgRA8+bNadq0KZs2beLo0aNkZmYSFhZGy5Yt8/Ra7N+/P1+1nSnIpSTq1w+eeMLXVRQdPz946ilfVyEiIiIiIiIiIiIiIiIiIiIiIiKXu0tnJqKIiIjIZW7HDvjgA5g0yROQkpZ2Ylt2dv7Pk5XleQDs2+d5zJsHYWHw9NPQvz+Ehxdk5RfG7XYzevRo3n33XQ4cOEDLli158sknmT17Nn5+fmT/e9G5ASrh4eGYTCY2bdrE5MmTiYqK4rfffiM6OprMzEwWLVpEz549ee+992jSpAnXX3/9KWMmJyfjcDhISUnBZrPhdru9oSxnYrPZGDBgAOPGjSMjIwPDMAr+xShkdrudu+++m9DQUF+XInJGdetCbCz89Re8+y58/z2YzZ4QqYLm5+f5PduxIwwdClddVXyDqURERERERERERERERERERERERERE5OwSEhKw2WzeOei+lJyczL59+866T82aNYmIiAAgKyuLb7/9FqfTyfbt2ylXrhzVq1fHZrPRsmVLfv7557Oey2KxkJCQoOCVYqB06dI+G/v48eOsWrXqlPX+/v7e4JWUlJRT9ilXrhzlypU743n//PNP4uPj81XD2c5T0gQFwV13wYQJ4HT6uprCV7UqNGvm6ypERERERERERERERERERERERETkcnf2u0SLiIiISLFmGDBnDrRrB40awdixkJ6eN3SlIKSlwYEDMHw4REXBnXfCxo0FO0Z+uVwuXnvtNaxWK8OHD6dx48Z89tlnfPPNNzzxxBO43W7i4uK8jWRutxuAiIgIAgMDefPNN4mPj2fEiBFER0fjcrkICAjgpptu4tFHHyUxMZEFCxaQmZnpHTM3LKVBgwYAxMXFkZOTc87QlVyhoaEMHDgQPz+/gnwpioTNZqNfv35ERUX5uhSRfGnWDL74AhISYNQoiI6G4GAIDLy48/r5QWioJ3jq6adh506YPx86d1boioiIiIiIiIiIiIiIiIicv4yMy+PGmyIiIiIiIiXBoUOHcBaTD2ktW7bk2WefZfjw4Tz88MNcd911BAcH59mnatWq3uWEhIQ8tZ8c2hITE3PO8XJycjh48ODFFy4XrVy5csXmfZgfe/fuZc2aNRw6dIj09HRcLhcOh4Njx46xceNGvvjiC+bNm5evc9lsNipWrFjIFRetxx8Hm83XVRS+4GAYNszXVYiIiIiIiIiIiIiIiIiIiIiIiIiA1dcFiIiIiMiF2b8f+vWD2FhP2EpRyMjwfP36a5gxAx58EF57zRNIUFQcDgcmk4lbb72VO+64g1atWhEdHe3dHhwcTEJCAlu3bqVZs2be0JQ2bdpQr149/vzzT4KDg+nQoQMAZrMZl8uFxWKhR48ejB49mt9//52AgAAMw8BkMmH6N1Vh165dlC1blltvvTXfoSu5Spcuzb333svEiRPJzMz01lWc5YauVK5c2deliJy38HB44glPw9pff8Gff8Lvv8Mff0B8PAQEgNvtuZGRy+V5WCxgNnu+Wq2QmQlly0LLltCxIzRvDm3aXB4NcCIiIiIiIiIiIiIiIiJSuDZtghdegPnz4d9pCSIiIiIiIuIjuaERF2LEiBEFWktQUJB3uUyZMpQpU4b69eszadIkjh07BkB4eLh3n7S0tDzHn/y8dOnS5xzPMAzSi6ohQc7KarUSFhbG8ePHz7nv+vXrWb9+/Vn3GTly5CnrkpOTT7v+TJYtW8ayZctOu+3w4cPMnTs33+c6G5PJlKcv5FJQpw40aOCZx36pu/VWX1cgIiIiIiIiIiIiIiIiIiIiIiIiouAVERERkRLHMGDiRE+YQFaWJzSgqLlcnkCCTz+F77+Hb7/1BBMUBX9/fx5++GEMwyA0NNS73jAM/vnnH8LCwggLC6NUqVIAWCwWACpWrEjXrl3ZvHkzQUFBLFu2jOuuuy5PAEqDBg0oXbo0R44cISUlxXv+3ACWdu3aER8fj91uv6Day5Qpw/3338+ECRPIyMi44Oa8wmYymbDb7dxzzz1ERUX5uhyRi2IyeQJTmjeHwYM967KzYeNG+PtvT3BVVpbnYbd7AlkCAqBWLWjSBEJCfFq+iIiIiIiIiIiIiIiIiFyimjaFAwfghx+gZ09fVyMiIiIiInJ5czgcPh3fMAzi4+PZunUrR48exTAMqlWrRqtWrTCbzQQHB3Pdddfx1VdfAeSZz/7fOeknP8/vvPecnJwCuAopCBUrVsxX8MqlxuVyERER4esyCtwLL0Dfvp4565eigADPHH1/f19XIiIiIiIiIiIiIiIiIiIiIiIiIqLgFREREZESZf9+6NcPYmOLR+NFRgbExUHHjvDgg/Daa+DnV/jjhpyUhJAbimIymShbtizJyckcOnSIzMxM73bDMDCbzfTt25dly5axcuVKFi5cyHXXXYfZbPaea8mSJRw7dozu3bvnCXUxmUwA3jCXixEWFsbgwYOZPXs2u3fv9nmT3n/ZbDYiIyPp3bt3gVyvSHHk5wctWngeIiIiIiIiIiIiIiIiIiK+YLXCu+/CQw/B9dcXzXwLEREREREROb2LmdM9ceLEU9YNHDjwvM4RHx/PpEmT8qzbsWMHTqeTDh06AFCtWjUsFgsulytPUIrVmrdF9OTn+Q1UKW5z2i9nlStXZsuWLTidTl+XUqRKly6dp7fjUnHTTdC6NSxdCm63r6speOHh8PLLvq5CRERERERERERERERERERERERExOPSm4koIiIicolasADq1oUVK4pH6MrJMjPh00899e3bV7Rj54aiuP/tQqlVqxY2m40DBw54t+c24NStW5dHH32UqKgoPvzwQz799FMyMzPZt28f06ZN48UXX6RixYo89dRThVpzYGAgt99+O7169cLPzw+LxVKo4+WHyWTCZrNx9dVXc++99yp0RUREREREREREREREREREpJB17Qp16sBHH/m6EhERERERkctb7pz0C7Fv375THgUlPj7eu2yxWAgICAAgKSnJuz44ODjPMSc/P3bsWL7GuRQDL0qqqKioy/L7UblyZV+XUChmz4atW+FS/JYGBMD06RAU5OtKRERERERERERERERERERERERERDysvi5ARERERM7t22/hnns8ASfFVUYGxMdD8+awfDnUrJn/Y//++29+/fVXatWqReXKlalVq9Z5j282m0lPTyc7OxuXy0XFihUBMAwDk8nk/dq7d2/cbjeDBg3ioYceYtSoUYSFhbFr1y5KlSrFqFGjqFu37nmPfyHq1q1LlSpVmD17Nrt378bhcBTJuP9ls9mIjIykd+/eClwREREREREREREREREREREpQu+8A1dcAXffDZGRvq5GRERERETk8mSz2Xw6foUKFThw4MAp608Oo3A6nWT+21CwZ88e2rRpA3iCOqxWK06nE4AqVap4j9m7d2++xvf19csJUVFRWCwWX5dRpOx2e5H1cFyIxYsXY7FYaNmyJYGBgfk65p9/4L77YMsW+OILOHgQHngA0tMLudgiEhDg6XG64gpfVyIiIiIiIiIiIiIiIiIiIiIiIiJygoJXRERERIq5KVPgwQeLd+hKLpcLEhOhVStP+Eq9eqffLzcE5Y8//uC5555j2bJl+Pn5kZ2dTalSpXjuued45JFH8PPzy/fYhmEQFBSExWLB7Xazffv2PM03JpPJu3zbbbfRokULxo0bx+7du0lJSWHAgAEMGTKEgICAC77+CxEYGMjtt9/Oli1bmD9/PllZWeTk5BTJ2Ha7HYvFQqdOnWjZsmWe10hEREREREREREREREREREQKX506cMcd8PLL8PHHvq5GRERERETk8nQ+89YvVFhYGI8//rj3+ciRI73L11xzDSEhIWzcuNEbwFK9enVatWrl3Wfbtm24XC4AduzYwdGjRylTpgx+fn7cdtttrFmzhqpVqxITEwOAw+FgzZo1+apNwSvFh9lspmXLlqxYscIbpnOp8/Pzo1q1ar4u4xR//fUXTz31FOvWraNcuXJ8/fXXNGnSJF/HGga0bAnTp4Ofn+f51KmwZAk4HIVbd1EID/eECYuIiIiIiIiIiIiIiIiIiIiIiIgUJwpeERERESnGvv++5ISu5DIMSE6GK66ANWugatVT9zGZTBw6dIjBgwdz9OhRXnnlFerVq8eWLVuYNGkSQ4cOJTMzkxdffPG8x4+JifEGiuSOdWqNBtWqVeONN97A5XJ59/WlunXrUqdOHeLi4li+fDl79+7FMAxvc1xBMZvNmM1mypcvT/v27alVqxZms7lAxxAREREREREREREREREREZH8GzHCE8Dy0ENQv76vqxEREREREbn8hIaGYrVafRp0UaZMGTp16nTabUePHmX+/Pne54Zh8P3333P33Xfj7+9PzZo1qVmzZp7t8+bN4/jx4+cc12KxUKpUqYuuXwpOixYtWL58ua/LKBJWq5W2bduetu/Dl9555x1efPFFatSowWOPPcYVV1yR79AVgIgIGD78xHOTCaZMgdq1S37wSmCgJ1AmKMjXlYiIiIiIiIiIiIiIiIiIiIiIiIjkpeAVERERkWLql1/g7rtLVuhKLsOApCRo3x7++gvKlz91n1dffZUNGzYwZswYBg8e7F3ftWtXrrnmGt5++23q169Pr1698tVEk7vP4cOHycnJ8YapuN3uU4JFTj5fcQhdyWUymYiJiSEmJobU1FTWrFnD6tWrcblcmEwmcnJyLui8NpsNk8mEYRg0btyYNm3aUKZMmQKuXkRERERERERERERERERERC5EmTKem3E+9RScdB9dERERERGRS97BgxAbC1u3Qno6pKVBVhb4+0NwsOfG/nXqQPPmEB1deHVER0efMue8KC1cuJB69eoRExNDaGgoQUFBOJ1OEhMT2bp1K6tWrcLxn7SGhIQExo4dyxVXXEH16tUJDg4mOzubffv2sWLFCuLj4/M1ttVqpUKFCoVxWXKBQkJCqFatGjt27PB1KUXifAJNisIvv/zC+++/z7XXXsszzzxD+/btT9nHMIyz9rmc7tdJ+fKwYAFcc43n911JFBgI778PV1zh60pERERERERERERERERERERERERETmUyDMPwdREiIiIiktc//0DNmpCc7OtKLo7VCu3awdKlkNtTYhgGGRkZXHPNNSQmJrJ27VqCg4Nxu90AmM1m3njjDV5++WWuuuoq3n//fWrXrn3OxhSXy4XFYuGFF17gtddeY/To0TzyyCNFcJWFyzAMjh49ysGDB9m/fz/x8fEkJiZiNpvP2NxnGAZOp5NSpUpRqVIlKleuTFRUFJGRkcUqaEZEREREREREREREREREREQ8cnKgYUPPzSuvv/7c+zudTg4fPkxCQgJxcXEkJCSQnZ2Ny+XC7XZjMpmwWCxYrVZKlSpFTEwM0dHRREdHExQUVOjXIyIiIiIi8l+ZmfDLL7B6NSxbBuvXe0JW/Pw82/6TKwKAzQYBAZ7PTH5+0LgxdOwIrVrB1Vd7thUEp9PJ66+/7p3Tfjkxm80888wz+Pv7+7oUOcnevXuZNm0aOTk5vi6l0JhMJurXr88tt9zi61IAT0+KyWSiW7dubN68mSVLllCtWjUAHA4HNpuNQ4cOUb58+YsaZ9Ei6N7d83uvJAkMhJdegmHDfF2JiIiIiIiIiIiIiIiIiIiIiIiIyOlZfV2AiIiIiJxq4MCS10RxOk4nxMbCxIkwaJBnnclkwmw2s3v3bjIzM8nOziY4OBiTyURuJuAtt9zC0qVL+fXXX/n111+pXbv2WUNXACwWC4ZhEBISgtlsJjIysrAvr0iYTCYiIiKIiIigUaNGwIkwlrS0NBwOB06nE8MwsNlsWK1WAgMDiYiIUMiKiIiIiIiIiIiIiIiIiIhICWG3wzvvwFNPwTXXeG4ufDLDMNi3bx+xsbHEx8eTkpKCzWbD5XLhdDrPeu7k5GTi4uKw2+04nU5sNhvly5enYcOGNGjQALvdXohXJiIiIiIil7udO+GDD2DSJDCbIT0dXK4T27Ozz3ysw3EikCUrC379FZYvh6AgcLs98+4ffRSqV7+4Gq1WK2FhYRw/fvziTlQCBQYGKnSlGKpSpQqBgYGXdPCK1Wqlbdu2vi7Dy2KxkJSUxKpVqxgwYADVqlUjNTWV1atXs3DhQhYsWEB2djadOnXipptu4oYbbsAwjHP2uvzXNdfAt9/CbbdBRkYhXUwBCwyEZ59V6IqIiIiIiIiIiIiIiIiIiIiIiIgUb2ZfFyAiIiIieX33HSxeDJdKf0x6Ojz+OOzff2Kdv78/jRs3xmq18tdff3nXm82e/z2tWbMmN9xwAy6XiyVLlnD48OF8jWUymdi1axdut/uSbjDKDWOJiYmhZs2a1K1bl3r16lGzZk2qVq1KuXLlFLoiIiIiIiIiIiIiIiIiIiJSwtx4I0RHw7hxJ9bl5OSwZs0aPvjgA7744gs2bNhAUlISbreb7Ozsc4au5DIMg+zsbFwuF1lZWezdu5f58+fzzjvv8OOPP5KYmFhIVyUiIiIiIpcjlwtmz4b27aFhQ/j0U0hLg5SUvKErF3rulBTP+T75BBo0gA4dYM6cizt3xYoVL66wEioqKsrXJchpmEwmevTogdVq9XUphcJqtVKnTh2io6N9Mr5hGKddv23bNpKTk729Lb/88gsDBgzgww8/xDAMjh07xtixY7nxxhv5+eefzzt0JVe3bjBvnidEqrgLCIA334QXX/R1JSIiIiIiIiIiIiIiIiIiIiIiIiJnp+AVERERkWLkn3/g3nshI8PXlRSsrCzo1w9ye1Pcbje1atUiNTWVLVu24HK5vA0nuQ0s7du3p1q1aqxevZqjR4+eck7Xv11xbrc7z9fBgwezZMkS7r777sK+LBEREREREREREREREREREZECYzLBu+/CyJGwe/dR5syZw9tvv83ChQtJSkrC4XAU6HgOhwOHw8HatWsZO3Ys48ePZ8uWLWe8+aiIiIiIiEh+LFoEFSvCnXfCihWeueQF/HHGy+HwnH/5cs989YoVPeNfiMqVK1+yIRdnYrFYqFKliq/LkDOIiYmhYcOGl+T70mazccMNN/hs/JMDUwzD8P5bSNWqVQkJCeHQoUOsXbuW/v37U6dOHbZu3cqff/7J5s2befLJJwEYNmwYe/bsueAaOnaE336DSpU84SbFjc0GISHw+efw8MO+rkZERERERERERERERERERERERETk3BS8IiIiIlKMDBwImZm+rqLgOZ0QGwsTJ3qeWywWunTpgtVqZfHixRw4cADwNKzkNrA0bNiQ6tWrs3v3blJTU73b//nnHx5++GFefPFF4ETgitns+V/bZs2a0bFjx6K8PBEREREREREREREREREREZEC0aCBm7vuWsrUqZ+ydu1anE5ngQeu/Jfb7cbpdHLgwAFmzZrFhAkTSEpKKtQxRURERETk0pOaCv37Q48ecOiQ53lRj3/okGf8/v3Pb3zDMAgJCSErK6vQ6iuOzGYz1atX93UZchbXXXcdfn5+vi6jQFmtVm6++Wb8/f2LfOw5c+YwYMAA+vfvz4MPPsjff/+Nw+HAZDJhGAYul4v69eszb948vv/+e0JDQ/nwww+9wUxlypTh//7v/+jatSvr1q1j9uzZABccYtu0KWzbBvfdV7zCV4KCoHNn2LEDbrnF19WIiIiIiIiIiIiIiIiIiIiIiIiI5I+CV0RERESKidWrYfFiyMnxdSWFIz0dnnzyxPV17tyZxo0bs3TpUlasWAHgDV1xuVzY7Xbq168PwNq1a73bnU4nY8aM4Y033iApKQmr1Vr0FyMiIiIiIiIiIiIiIiIiIiJSwI4cOcInn3xC6dIrMJmcF3zTzouRk5PDwYMHGTNmDH/++adPahARERERkZJn0SKoXh2mT4eMDN/WkpHhqaN6dU9d+WEymahduzbHjx8v3OKKGZMpnLCw8r4uQ87CbrfTu3fvS6Zvwmq1UrduXWrUqFGk4x49epRbbrmFHj168OOPPzJnzhzGjh1L586deeWVVwDP74GoqCjatm3L8ePHee2114iMjKR27dqAJ6jI5XLh5+fH448/DsD06dNxu93eXpgLERAAo0d7+okqVoTAwIu+3Atms0FICIwbBz/9BOXK+a4WERERERERERERERERERERERERkfOl4BURERGRYuKddyAry9dVFC63G2bM8CyHhIRw1113kZmZyZdffsmWLVsAyM7Oxmz2/G+qy+XCYrF4A1icTidRUVEMHz6cCRMmEB4erht8iIiIiIiIiIiIiIiIiIiISInmdrtZunQpn332GYmJiTidDp/WYxgGDoeDn3/+mQkTJpCUlOTTekREREREpPjKyoIBA6BHD/jnn+IzHz4ry1NPjx7Qv/+Z69q3bx/gmcMOcN1113mXL3Umk53NmztQoQI88AD88Qdoan7xFBMTQ8OGDS+J8BWbzcYNN9xQ5OMOHz6chQsXMnLkSJYsWcKWLVsYP348GRkZvPbaa7z//vukpKQAMHjwYCpVqgSAw+Fg+/btAHl6V2JiYggNDaVcuXLe/peL1aYNbN8O990H/v6eR1GxWj0BMFdfDTt2QN++cBFZMiIiIiIiIiIiIiIiIiIiIiIiIiI+oeAVERERkWIgMRFmz/YEk1zK0tLgzTdPPL/jjjvo1q0bc+fO5e233wbAz88Pk8nE7t27mT17NqVKlaJy5coAWCwWAF599VUGDBgAgEndHCIiIiIiIiIiIiIiIiIiIlJCpaenM3bsWFasWIHT6fR1OXk4HA4OHjzImDFj2Lp1q6/LERERERGRYiYtDa66CqZPh4wMX1dzehkZ8M030Lmzp95cy5cvJyYmhp49ewKeOexut5sbbrjhkgi3yA+bDSZNqsfGjRATA3ffDfXqeeb7Hzzo6+rkv66//nrKli3r7akoiWw2G3feeSf+RZkoAmzevJnx48dz9dVX88wzz9CgQQPKli3LwIEDmTRpEiEhIbzyyissWLCA7OxsatSowRNPPIHFYiEhIYFly5bhdrsxmUze13/JkiWkpKTQoEGDAq01IADefx/27IHnnoMyZSAkpECHyCMoCAIDYdAgiI2Fn36CcuUKbzwRERERERERERERERERERERERGRwqTgFREREZFiYMIEMF8m/2e2bRts3OhZLl26NK+//joVK1Zk8uTJDBgwgEmTJvHJJ58waNAgDh48yGuvvUaVKlUAhayIiIiIiIiIiIiIiIiIiIjIpSM5OZlx48aRmJiIw+HwdTmnZRgGDoeD77//nvXr1/u6HBERERERKSaOH4e2bWHdOsjM9HU1Z5eZCWvXQrt2sGvXMW699VauuOIK4uPjOXbsGLt37wY8n3/MZjNXXHFFsf2MVlAsFgvNmjXDarVSoYIn4GHbNhg/HnbuhAYNoFs3+O47yM4umDGPHz/OkiVLGDVqFJ999hnHjh0rmBNfJmw2G3fffTelSpXCXAKbT2w2G3379iU6OrrIx46Pj8ftdnP11Vfj7+9PTk4ObrcbgFtvvZWnn36atLQ0PvroI2/w7OOPP86AAQNISUnhgw8+4IsvvgAgMTGRr776irfeeotatWpx5513FkrN5cvDSy/BoUPw+eee37f+/p6QlIvl5+cJXKlWDd59F44cgU8/hbp1L/7cIiIiIiIiIiIiIiIiIiIiIiIiIr5kMgzD8HURIiIiIpcztxuiojzNCpcDiwXuvhsmTjyxbvHixYwePZo5c+ZgtVoxDINy5crx0ksvMWjQICwWi+8KFhERERERERERERERERERESlgx48fZ/z48WRmZlJSpvJarVa6dOlCq1atfF2KiIiIiIj4UFqaJwRg+3bIyfF1NflnsThxu7dSpsxN9O3bnRUrVnDgwAFWrFhBTEwMAE6nk6ysLP73v//5tthCZrVaeeihhyhVqtRpt6enw4wZMGkSbNwId9wB/ftD06ZgMp3/eHPmzOHNN99kxYoV+Pv7A+B2u7nvvvt47rnnfBLGUVJlZGQwYcIEkpOTcblcvi4nX2w2G7feeis1a9Ys9LHmzp1L69atiYiIwO12YzabmT59OnfccQf9+/dn4kmNLLnbExISGDx4MHPmzOGNN97g0Ucfxd/fn/j4eMaPH8+oUaMAaNy4MW63mz179hASEsLEiRO59tprC/2acu3cCUuXwu+/w8qVsGePJ4zF5YKMjNMf4+8PdrsngKpcOWjVCq68Etq3h+bNL+znWURERERERERERERERERERERERKS4UvCKiIiIiI/Nnw+33Qapqb6upOgEBMDhwxAScmKdy+Vi06ZNbNy4kcjISLp27eq7AkVEREREREREREREREREREQKSWpqKuPGjSM9Pb3EhK7kslqt3HjjjTRu3NjXpYiIiIiIiA9kZcFVV8HatZCd7etqzp/ZnEPt2hn8+quVBx64h5kzZzJnzhy6deuGYRiY/k0hWLhwIatWrcLtdvu44oJntVpp2LAh3bt3z9f+e/bA1KkweTKEhsKAAdCvH0RG5m+8HTt20L59exITExk6dChdunQhPT2d6dOnM3PmTIYNG8aIESO8IRhybllZWUyZMoXExEScTqevyzkrm81G3759veFGhWXv3r088sgjzJ07l7feeounn34al8uFxWJh69atdOrUiVq1ajFx4kRq1KjhPS735/67776jf//+VK5cmdWrVxMcHOzdZ/bs2fzwww9s2LCBoKAg2rZty8iRI7Hb7YV6TeeSkwObNkFsLBw86AlMSkvzBLEEB0NQEEREeAKTmjTxrBMRERERERERERERERERERERERG5lCl4RURERMTHhgyBMWN8XUXRCguD6dPh2mt9XYmIiIiIiIiIiIiIiIiIiIhI0cnMzGTcuHGkpKSU2Bv4Wq1WevfuTe3atX1dioiIiIiIFLF+/WDmTMjM9HUlFy4gAG6+GRo3fpthw4Z5QxpO5nQ6+eijj0hOTvZRlYUnKCiIRx999LxDI9xuWLYMJk2C2bNh0SJo3hz+zao5rZSUFAYPHszXX3/NAw88wCeffOLdlpWVxdVXX83KlSvZvHkzderUudBLuizl5OTwzTffEB8fj8Ph8HU5p7BYLPj5+dG3b18qVKhQqGONHDmSV155BT8/P7KysnjggQf44IMPsNlsABw4cIBBgwaxbNkyJk+ezK233uoN+ckNXjEMg2uuuYYlS5bwzTff0Lt3b29wSy7DMEhPT88TyiIiIiIiIiIiIiIiIiIiIiIiIiIixYfZ1wWIiIiIXO5+/93XFRS99HRYs8bXVYiIiIiIiIiIiIiIiIiIiIgUrR9++IHU1NQSG7oCnhsQz5gxg5SUFF+XIiIiIiIiReinn2DWrJIdugKe+mfONDh4sCEAx44dA8Dlcnn3sVqt3HrrrVitVp/UWFhygzTPN3QFwGyGq66CqVMhPh6aNDl76ArAokWLmDNnDp07d2bIkCGAJzDE4XDg7+9Pr169AFi5cuV513O5s9vt9OvXjxtvvBG73e4NEikObDYb9evX59FHHy3U0JVly5ZRq1YtRo0aRf/+/XnxxRcJCgri8OHD2Gw277+9VKhQga5du5Kdnc3YsWPZt2+f9xwmkwmXy4XJZGLAgAEAbN26FSBP6EruvgpdERERERERERERERERERERERERESm+is9sShEREZHLkMsF27Zd2LH33AOGceJxLjYb3HcffPklbNoEiYmQnQ0HD8KMGXDllWc+1s8PHnsMli+HY8c8zWZxcZ7mudtvP//anU5YuvT8jxMREREREREREREREREREREpqbZs2cLu3bvz3My3pMoNXzHyM2lFRERERERKvORkuPNOyMjwdSUFIyPDxMSJV2MYoSxevBi3231KyEKFChVo2bLlJRO+YrVaadiwITExMRd9rtBQONfL4nK5mDp1KtnZ2fTu3Zt69eoBnsCQ3Nc6PT0dgKSkJICzhpQeOHCAXbt2XXTtlxKTyUSjRo14+OGHqVKlCjabzaf1WCwWAgMD6dOnD7169cLPz69QxsnMzOSee+7hqquuIjw8nHHjxvH+++8zcOBA3G43S5Ys4eDBg5jNZu+/wdx555107NiRpUuXMnXqVI4fPw543nOmfxOEcn/WL5WfeREREREREREREREREREREREREZHLjYJXRERERHxo+3ZPIEpRKF0axo2Dvn2hXj0oUwbsdoiKgl69YNkyuPfeU48rXx7++APefx/atYNSpcDfHypXhuuug1tuubB61q69qMsRERERERERERERERERERERKTEyMjL44YcfcDgcvi6lQLjdbg4ePMi6det8XYqIiIiIiBSBBx+8dEJXcmVnWwkOnoLT6SQxMfG0wZIdOnTA39/fB9UVPD8/P6677roiG2/Pnj2sWbOG+vXr065dO8zmE62sZrMZwzDYu3cvADVr1gTwBmD8l9vtZt68edSsWZMmTZrwySefkJWVVejXUFKEhIRw11130a1bN+x2e5EHsJhMJmw2G/Xr1+fRRx+levXqhTZWWloat956K59//jnPP/8848ePZ8CAAYSEhFCuXDk6dOiAzWYjISEB8ITBuN1uypYty+OPP05UVBSjR49m2rRpOJ1OzGaz9735559/YrFYqF+/fqHVLyIiIiIiIiIiIiIiIiIiIiIiIiKFR8ErIiIiIj4UGwtn6A0qNMuWeRrfrrkGHnoIjhw5se3ddyEgIO/+06dDkyae5Q0b4IEHPMf26gXDh8Off15YHampkJh4YceKiIiIiIiIiIiIiIiIiIiIlCSzZ8/G6XT6uowC5XA4mD9/PikpKb4uRURERERECtFPP8EPP8CllnORnW0iPb0rGzZEYRgGJpPplPCVgIAAkpKSyMnJ8VGVBcNms3HHHXdgt9uLbMzff/+dI0eO0Lp1a6pUqeJdn/sa79q1i507dxIZGUloaChw5uAVs9lMu3btGDlyJBERETz22GMEBwfTs2dPfvnll8K/mBLAZDLRuHFjHn/8cTp16kRwcHChf79tNhtWq5VGjRoxcOBAevXqhZ+fX6GOGRgYyEsvvcSPP/7Is88+S6NGjQDP+yozM5Pw8HASExNJ/LdZxe12e99XPXr04Omnn8ZutzN06FBeeukljh49yo4dOxgzZgyTJk2ic+fOtG/fvlCvQUREREREREREREREREREREREREQKh9XXBYiIiIhczlau9ASQFIX0dLjySvjttxPrfvkFDh2CGTM8z0NCoEGDE2EqN9zgOQZg82Zo0wYyM08cP2vWhdcTEOAJnrn22gs/h4iIiIiIiIiIiIiIiIiIiEhxt2XLFnbv3o3L5fJ1KQXO6XQyY8YM7rnnnjPeIFdEREREREqunBy4+27IyPB1JYXDMAJwOCayePEy7rijd57PNblhLAMHDmTFihXs2bOnRH6us1qt3H777VSoUKFIx01ISMDpdFKzZk3CwsK863Nf47Vr17J582YaN25MdHQ0cOI1P5369etTv359+vfvz7p161i8eDHz58+nS5cuVKpUidtuu42hQ4cSGRlZ+BdXjAUEBNCuXTvatm3L7t27+eKLL7xBsFZrwbQT2+12/P39adeuHY0bN8bf379AzpsfZrOZli1bet8nJ79nAgICaNGiBd9++y2LFi3i2muvxWw2A54AFrPZzL333kvFihUZNGgQb7zxBh999BGhoaEcPnyYpk2bMnr0aEqXLl1k1yMiIiIiIiIiIiIiIiIiIiIiIiIiBUfBKyIiIiI+tH170Y2VlpY3dCXXtm2n7pfr5ptPLP/1F3z+ObRrB2FhniCWDz7wrLsQDgfEx1/YsSIiIiIiIiIiIiIiIiIiIiIlgWEYzJ07F4fD4etSCoXb7ebgwYPs2bOHatWq+bocEREREREpYLNmQXa2r6sobH788Ud57rjjRDgDnAgIqVq1KlWrVmXXrl1Mnz69RH2+s1qt3HLLLT75vLZnzx4Ab6jKya9tWloaixYtIikpiSuvvJIqVaoAnDXQMzdgo1KlSlSqVImuXbsyaNAgPv74Y8aOHcv//vc/WrZsyW233VbIV1YymEwmqlevTtWqVfn444+Jjo6mVKlSREZGYrfbcbvd+Pn5YRjGWc9jt9sxDAO3201ERARVqlShTp06xMTE+CyA9XShK7kaNWqEn58fWVlZALhcLiwWi/e9FxISwq233krNmjVZtGgRa9euBaBTp07cd999RXgV+edwOMjIyMDpdOJ0OjEMA5vNhtVqJSAgALvd7usSRURERERERERERERERERERERERIoFBa+IiIiI+FBmpq8rgD59Tixv3w5btpx43qjRieU778x7XIsWMHUq1KsHzz13/uO6XPBvL4uIiIiIiIiIiIiIiIiIiIjIJWnnzp0l6qa8F8LhcLB8+XIFr4iIiIiIXILefBNSU31dRWEL5auvKjN6NN5whtOpXr06ffv25auvvioRn/NsNhu33XYbNWrU8Mn4kZGRAAQFBQGe4BWHw4Gfnx9Lly7lxx9/pFatWlx99dXYbLZzni83YMPtdgPg5+eHw+Fg8eLFBAcHM2jQoFNCV3JDNy5XhmFw9913c/fdd3vX5eTksHfvXuLj4zEMg3/++YfMzExvqMfBgwc5fvw4derUoWbNmlSsWJGoqCjKlCnjs6CVMzm5ntzl4OBgsrOzWbx4McAZv/9NmjShSZMmQPF6n+Tk5HDo0CESEhKIi4vjwIEDpKWlYbFYMJlMeUJnDMPA5XIRHBxMdHQ0VapUITo6mvLlyyuMRURERERERERERERERERERERERC5LCl4RERER8aGMDN+O36cPPP+8ZzknB+67L+/28PC8z8eOhZkzoVcveOABz7qhQz0BLCcHtuSHy1U8gmdERERERERERERERERERERECsvy5cvJycnxdRmFLi4ujpSUFEJDQ31dioiIiIiIFJC//z7/OeIl1bFj5Vi1Ko3WrYPPul9MTAz9+/fn888/x+Fw4HK5iqjC/DObzVitVvr160flypV9Vse1117L66+/zqRJk7j66qsJCgrCarWSlZXF//3f/5GQkMDjjz9Os2bNzuu8ueETf/31F4MHD2bHjh08//zzPPXUU0DeEA2LxcK+ffvYs2cPx48fp3Xr1pQvX77Ar7W4MplMuFwuDMPAbDZjNpux2+3UqlWLWrVqnbJ/YmIiY8eOJTIyknvuuYewsDAfVH1x2rdvT506dUhKSuLvv/+mQYMG5zzG16ErDoeDv//+mxUrVnDs2DFsNhsulwun0+ndJzdw6HRSUlJISUlhx44dWK1WHA4HpUqVom3btjRs2FAhLCIiIiIiIiIiIiIiIiIiIiIiInLZUPCKiIiIiA/5ss/q8cfhf/8DsxmysuD22+HXX/Puk5V1YvnAAXjwQTAMWLgQbroJoqM9x1933fk31RmGb69fREREREREREREREREREREpDAlJSVx4MABX5dRZFavXs0111zj6zJERERERKSAvPceXAY5kgC43WY++yyY1q3PvW90dDSPPPIIs2fPZvfu3TgcjsIvMJ9sNhuVKlWiV69eBAefPUSmsF155ZU89thjfPrppzz00EN07tyZrKwspk+fzqpVq+jQoQPPPPPMeZ/XZDKxf/9+Bg0axIYNG+jTpw8vvPAC/v7+efZbv349n376KdOnTycjIwN/f3+ys7Np164dTz31FDfccENBXWqxZjabMZlMp6w3DAO3243JZMJsNuN2u4mIiGD48OE+qBL27dvHL7/8QunSpYmOjqZJkyZYrVbcbjdmsznf50lNTaVmzZosXLgQwzAAzvscReXo0aP88ccfrF+/HsD7uyQ7O/uCzudyubxhUEePHmXBggUsWLCARo0a0aZNGyIiIgqmcBEREREREREREREREREREREREZFiSsErIiIiIj4UEOCbcd99F554wrOclAS9esHSpafuFxcHDRt6luPjPWEp4PkaF+cJXgEICzv/GiwW+E9vk4iIiIiIiIiIiIiIiIiIiMglY/Xq1d6bfF7qXC4Xa9as4aqrrsJisfi6HBERERERuUipqTBtGvx7D//LgI2vvjJ4910IDT01pOK/AgMDuf3229myZQs//PADTqfTG3jgC2azGavVSrdu3WjYsOFpgzZ84emnn8YwDD777DO+/PJLbDYb2dnZDBkyhCFDhgCez5P5+RyZG56xc+dOXnjhBdavX0+fPn1499138ff39263WCzs2bOHXr16sXfvXu6//366dOlCcnIyu3fvZsGCBfTr14/nn3+ehx9+mABfNXUUMsOAffsgNtbEhg1w/DikpUFmJthsEBxsIiTEQs2a0Lw51Ktnxmz2BLIU9fvnpZde4v3338fpdJKVlUVgYCBdu3blvffeo0qVKud1rpCQEMqXL092djaLFy+mYcOGxS50JT4+np9//plDhw7hdrtxu92FMk5ukMvatWtZv3495cqVo0uXLuf9moqIiIiIiIiIiIiIiIiIiIiIiIiUFApeEREREfGhou7Rsdvh88/htts8z+Pi4IYbYPPm0++/bBnceKNnuXJlMJk8DTgmk+d5rri486/FYvFd8IyIiIiIiIiIiIiIiIiIiIhIYXI6ncTGxvr0xrtFzTAMtm7dSv369X1dioiIiIiIXKR588B6mXUeWq0mfvoJ+vTJ/zF169alSpUqzJ49m927d3uDDoqSzWajUqVK9OrVi+Dg4CIf/2wqVKjA+++/z1tvvcX8+fNJTk7myiuvpHLlyphMJm/oypYtW4iOjiYsLOyM5zKbzTidTp544gnmzp1Lx44def3114mKigLwBp9u3ryZp59+mv379zN69GgeeeQR7zlcLhc333wzb7zxBocOHcLhcFwywSvZ2bBgAaxc6ekD2bgRXC4DcJCdbcPtPn2Yis2WjdkMLpeNmBiDK66w0KEDXHcdREcXXr2GYZCZmckjjzzCF198wR133EHHjh1JT09nxowZzJo1i4MHDzJ27FgaN26cr3Pmvp+uueYaxo8fzz///OMdqziEETkcDhYuXMi6detwOp1FNm5uuMuBAwf44osvaNSoEddeey12u73IahAREREREREREREREREREREREREpCpfZ9GcRERGR4iUiouDPOWIEvPyyZ3nyZBgwwLPs7w/z50PHjp7nx4/DM89AqVLQvv2J47dvh3/7S5gyBV54AcLCoEIF+PhjmDULevb0PAdITYU5c86/TqvVc14RERERERERERERERERERGRS01CQkKxuKlnUcrJyWHLli0KXhERERERuQQsXw5pab6uomilpXlCK84neAUgMDCQ22+/nV27dvHbb7+xf/9+gEIN4jSbzZjNZqKioujQoQM1a9Ys1p9B7XY73bt39z53u90AWCwWkpOTqV+/Ps2bN+e3337D398/z7G5YRoHDx7kww8/ZO7cubRo0YJJkyYRExPj3c9isQAwbdo05s+fz8MPP0zr1q1JSEggISGB6tWrExYWRrNmzfjmm284duwYoaGhecZKTk5m7dq12O122rVrV0ivRsHauxc++gjGjQOTyfM+/vflBUzA2cM1HA4/7/LOnZ7HN9+A0wmdO3t6Tjp18py7IJlMJnbs2MH06dPp0aMH77zzDhH/Ntjcd9993HbbbcyZM4eRI0fyyiuv0KBBg3OeM/c9EBwcjGEYrF692juWr8XHx/Pdd9+RmZlZpKEr/+V0OtmwYQPbt2+nd+/eVKlSxWe1iIiIiIiIiIiIiIiIiIiIiIiIiBQ0Ba+IiIiI+FD79p7Qkuzswh+rXLkToSvgCVz55ptT9+vf3xO4Ap4AloED4euvwWaDBx/0PHI5HHDffZCYeP71uN3QtOn5HyciIiIiIiIiIiIiIiIiIiJS3CUkJBTqTXaLqwMHDvi6BBERERERKQC//w6Gcf7H3XMPTJ584nl+8w7uugvuvhsaNfLMc3c6Yd8+WLwY3noL9uw59Zh27WDoUM/X0FA4dAgWLIBRozzHni/DgN9+O//jclWvXp3q1auTlJTE6tWriY2NBTwhlQXFbrdjGAZNmzalVatWlClTpsDOXZTMZrN3Ofd1cjgc+Pv743a782zPDdN4+eWXGT9+PM2bN+edd94hJibGu69hGJhMJvbv38/8+fMB+PPPP5kyZQpZWVlER0dz44038vDDD1O7dm0ASpcu7Q11OXToEJ9//jkvv/wyNpuN9PR0wsLC6N+/P0888QQVKlQoqpcmX9xuz3v9rbfgjz88zwvwbUZ6uufr/Pmen4nwcE8Ayz33QFhYwY2zYMECMjIyuOuuu4iIiMDtduN0OvHz8+PVV18lJyeHOXPmULduXYYNG0ZoaKj3e306udvq1atHrVq1eOihhwqu2AvkcDhYuHAh69at82ngysmcTidpaWl88cUXNG7cmK5du2K3nz2gR0RERERERERERERERERERERERKQkUPCKiIiIiA81bw5+fkUTvHKhZsyANm3g2WfhyiuhdGk4dgx+/RXefBP+7XM6b04n1KpVsLWKiIiIiIiIiIiIiIiIiIiIFAdxcXH5uqFm48aN6dmzp/f5yJEjT9lnxIgR3uVZs2axfv36s57TbDbToUMHoqKiqFChAiEhId5tkydPJi4uLs/+fn5+NG7cmJiYGMqWLUtQUBA2m420tDTi4uJYsWIFhw8fPue1AKSkpOB0OrFaNUVZRERERKSkcrthy5aiG++dd+Cpp/Kus9k8c81r1YLbb4eWLWHnzhPbBw6Ezz6Dk/I5qFIF7r8fbrkFOneGDRvOv5YtWzwBLPkNjDmd8PBwunbtSufOndm8eTN//fUXhw4d8oZ85OTkYOQj1cZkMmG323G5XJjNZsqVK0ezZs2oX78+NpvtwgssZjp37kxqairHjx8HOCVMJT09ncmTJzN+/HjKly/P2LFjadasGXAiwCV332XLlnk/82ZkZPD888/TpEkTvvnmG8aNG8eyZcsYO3Ysbdu2zXP8iBEj+Oyzz6hcuTLdu3endOnS7Ny5k7Fjx7J9+3a+/PLLPJ+tfWn1aujTBxITIS2tcMcyDM8YaWnw3HOenpLXXoNHH837s3ehcsNbHQ6Hd11uAEijRo24//772bp1K9OmTePKK6/k2muvPWPoCnh+ZgzDoEqVKmzduvXiC7xI6enpTJo0ieTk5GITunIyp9PJ+vXr2bNnDwMGDCA4ONjXJYmIiIiIiIiIiIiIiIiIiIiIiIhcFHU1ioiIiPhQ06aQmXlhx06Z4nn818iRnsd/xcVdeAPYX3/Bbbdd2LFnUrt2wTTbiIiIiIiIiIiIiIiIiIiIiBQ3uTcP9QWbzcZVV12V7/0jIiK4/vrrT1kfFhZGo0aNqF+/Pl9//TU7T77L8VnGPnz4MBUqVDivmkVEREREpPjYtQsslqIZKyAAHnnkxPPvv4dPP4XKlWH0aAgOhvBwuPdeT+gDQPXq8PHHJ+aiv/MOLFsGDzwAN94IZcrAtGnQsKEnROZ8mM2e669R4+KvzWq10qhRIxo1agRAamoqBw8e5ODBg+zdu5ejR4/idDpxuVzesBGLxYLFYqFMmTJUqVKFChUqEB0dTUhIyFkDJ0q6oKAggoKCAE4J8hw5ciQffvghMTExvPrqqzRr1sz7euXKXd64cSPHjh2jYcOGfPfdd9SsWROAa6+9lgYNGvDUU08xbtw42rZt6w3C2bFjB5999hkAs2fP9n6/jh49SoMGDXj++ecZM2YMw4YNK/TX4WyysuD55z0/Hxfag3IxMjI8X194Ab78Er7+2vOzeDEaNmwIwMKFC7npppu8gUK5QTpdunTh5ptv5r333uPnn3+mU6dO+Pn5efdZsmQJdevWJSoqyhsCW1x+TlJSUpgwYQJpaWm4z/cXURFyOp0kJSUxbtw4Bg0aRFhYmK9LEhERERERERERERH5f/buOzyqMmHD+D0z6VTpSEcUQRQFEVEEBVGwd9fVXXtb69rX3taOva8Cdv1EZW24KogoIIIigqgIIh2UUNMz5fvjmCDSIckk4f5d11w5c+aU5yQQMuG87yNJkiRJkrTFLF6RJElKopo1oVEjSOJcG0nTs2eyE0iSJEmSJEmSJEmSJJW94uJiVq1albTzJxIJ5s+fz8KFC5k/fz5HHnnkRveJx+P89NNP/PDDD6xYsYLtt9+eXr16kZaWRiQSYcCAATzyyCObdJwFCxZYvCJJkiRVYRMnri41KW9ZWZCWtvr5TTfBd98Fy0cfHRSpwJrbnH8+ZGQEyx99BFdeGSx//DEsXgy1a0PHjtC/P7z//ublCYeD6y+L4pU/q1WrFu3bt6d9+/Zlf/BqKBQKUVhYyIwZMygsLOTxxx+nb9++pa/9WUFBAStXrgTghBNOKC1dKSlpueCCC3j00Ud5++23+f777+nQoQMA//vf/wA4+eST2W233SgsLCQ9PZ369etzzTXX8MQTT/Dyyy9zwQUXULNmzYq49LV8+SUcfzwsWZKc0pU/ys2FSZNgt93g3/+Giy/e8u8X++67L9tvvz1ff/01U6ZMoUuXLkDw9U0kEtSsWZPDDz+cV155haFDh3L77beX7vv2229z9NFHs9NOO/HDDz+sVdiTTCtXruTpp58mLy+PRCKR7DgbFY/HycnJ4emnn+acc86xfEWSJEmSJEmSJEmSJEmSVGVV0C3QkiRJWp8990x2gopXsyb06JHsFJIkSZIkSZIkSZIkSWVv0aJFpKamJu38RUVFPPPMM7z33nt88803G91+5cqVPPXUU7z66qt88803zJo1izFjxvDJJ5+UblOvXj2ysrI2eqzi4mJmz569NfElSZIkJdnUqVBRXZLZ2fD116uf33ILHHggnHEG7L9/sK64GF59dfU2ffqsXv7889XLBQVrHuuP222qVatgypTN30/lIz09nTfffJOcnBz69+9fWq7x5+KVeDxORkYGixcvJh6PlxZ4xOPx0m1XrlxJfn4+K1eupF69eqX7fvHFFwD079+/9NglZRkLFy6kVatWLFmyJCnv8+PxoFho//1hzhzIy6vwCOsUiwVZrr8e9toLFizYsuO0bduW/fbbj6+++or//e9/5OTkAEGhbMnXbf/992fXXXdlzpw5pSU5AAceeCAAbdq0obi4uNIUnOTl5TFo0KAqU7pSIpFIkJ+fz7PPPktubm6y40iSJEmSJEmSJEmSJEmStEUsXpEkSUqyfv1gE+alqFZiMdh772SnkCRJkiRJkiRJkiRJKnsrVqxIdoTNsmrVKn799de11mdnZ6/xvLi4eJOOt2zZsjLJJUmSJCk5li+v2PMdcwyMHBksH3ssfPQRPPss1KwJEybAAQfAl1+u3r5t29XLixateaw/Pt9hhy3LU8Xe0m0TsrKy1ijj+LNwOBgm26BBAwC222670teKiooAGDduHIWFhXTt2pVYLFb6eq9evQD4+vfWnrS0tNLCjBkzZrB48WLq16/PnDlzyviqNqy4GI47Dh5/HPLzK/TUmyw3FyZPhi5dYObMzd8/PT2dCy+8kIYNGzJ48GDGjBkDrC7WKSwsBGC//fYjEolQo0YNIPia1qhRg0WLFjF8+HBSU1PX+2ejIkWjUQYPHsyqVauqVOlKiUQiQW5uLoMHD97k3wFJkiRJkiRJkiRJkiRJklSZWLwiSZKUZH/5C8TjyU5RsXbeGdq1S3YKSZIkSZIkSZIkSZKksheNRolv4c0gN91001qPZNlll11Kl3/++edNnnQzGo2WVyRJkiRJFSAnp2LPt2oVzJgBBQVrv9a5M5x8MqSlrV73e/cCAL93aqzzec2aW5anoq9fm2ZTijWOO+44AB599FGWLVtGOBwmPT0dgMGDB7Ns2TL69u1LrVq1Svfp2bMnzZo146WXXuLVV19lyZIlhMNhCgoKePLJJ5k5cya1atWiYcOG5XNh61BQAP37w//+B3l5FXbaLRKNwm+/QbduMHXq5u+/zz778Le//Y2ZM2fy2GOPMXHiRCAoVyn52v3444/EYrHS52m/f0No1KhR2VxEGRk5ciQrVqzY4t8JVQbxeJwVK1bw8ccfJzuKJEmSJEmSJEmSJEmSJEmbLSXZASRJkrZ19evDEUfA0KHbRgFLrVpw9dXJTiFJkiRJkiRJkiRJklQ+otEoiUQi2TG2So8ePejcuTMABQUFDB8+fJP3tXhFkiRJqtrWVYBSXiIR+PRT6NQpeH7DDfDgg8E99i++CD17wvnnQ2Eh/POfwTa5uVCnTrD8ew9DqT8+39IClfz8LdtPydevXz8uvfRSHn/8cQoLC+nXrx9paWl8+umnDBs2jJYtW/L3v/99jeKVjh07ctddd3HZZZdx9tln079/fwoLC1m6dCljx44t3aZu3bokEolNKoDZGsXFcPjhMG5c1fmzGI/DsmXQqxeMHw877rjp+4ZCIa6++mpmzpzJsGHDWLZsGc8//zxt2rShsLCQt99+mw8//JDDDz+c/fbbr/wuYivNnz+fCRMmVIvfiUSjUb7++ms6depEixYtkh1HkiRJkiRJkiRJkiRJkqRNZvGKJElSJXDFFfDee8EgsOouHIajj052CkmSJEmSJEmSJEmSpPIRj8e3eN9Bgwatte6MM87Ymjib7aCDDqJHjx4A5Ofn8/LLL7NkyZJN3n9rrl+SJElS8v25zKQ89e69unRl2TK4/fZgOScH7r03KF4BOPHE1cUrP/8Me+wRLDdpsubxmjZdvTxz5pZlysjYsv1UOVx99dWkpaXxxBNP8OabbxIKhYjH4/Tu3Zurr76a9u3br1GgkkgkOPnkk9lnn314+OGHGTFiBA0aNKBLly5MmzaNnJwcjjzyyNJty7N4JR6Hk06CsWOrTunKHy1fHvyd/eoraN580/dr0KABAwcOpLi4mPfee4+DDjqIzp07E4vFGDNmDOnp6Vx88cXllntrRaNRXn/99WpRulIiGo0ydOhQLrzwQlJTU5MdR5IkSZIkSZIkSZIkSZKkTWLxiiRJUhLk5OSQm5tL48aNSSQSdOsWonlz+PHHZCcrX+npcN55kJaW7CSSJEmSJEmSJEmSJEnlIyUlZYsnYp07d24Zp9l0kUiEo446ik6/z3q8YsUKXn75ZX799dfNOk5KircnS5IkSVVZjRoVd66GDVcvp6cH95kXFQXP69RZ/dofl0eOXF28st9+q9fXqAFduqy53ZaoWXPL9lPl0LhxY+666y7uuusu3n//febNm8dee+3FDjvsQK1atQAIhUJEo9E13r+3adOGBx54AIDFixczYcIEHn30UXr06MGAAQMACIfD5Zr99tth+HDIyyvX05SbRAKys+HAA2HKFPhzX0c8Duv7FLZp04YXX3yRgQMH8sorr/Dpp59Ss2ZNDj30UB588EHq/PGbQCUzYsQIcnNzkx2jzOXl5fHxxx+X/vmXJEmSJEmSJEmSJEmSJKmyK987PSVJkrSWwYMHs8suu/DEE08QjUYJhUIkEgmuvnrbGKR1wQXJTiBJkiRJkiRJkiRJklR+UlNTt7h4JVnS09M55ZRTSktXFi1axLPPPrvZpStg8YokSZJU1dWuXfbHvOmmoJQhkYDBg1evnzx59XJWFrz6Khx8MJx8clBCUWLChNXLTz4JhYXBct++cN99cNhh8Prrq+/H//57+OCDLcu6LdzTv6045JBDOOecc9h9991LS1dKTJ06lb59+/L555+TSCTWeG3KlClcccUVNGjQgPPPP59IJEI8Hi/XrFOnwl13Vd3SlRKxGMydC//+9+p18+fDhReu/nu7PnXq1OHWW29l4sSJzJgxg1GjRjF48OBKXbqyYMECJk6cSDQaTXaUMheNRvn666+ZN29esqNIkiRJkiRJkiRJkiRJkrRJHNkoSZJUQfLz87njjjv49+8jSN5991323Xdf+vXrRygU4i9/gauvhpycJActJ+npwYC2Fi2SnUSSJEmSJEmSJEmSJKn8ZGRklHvxSp06dbj00ktLn99yyy1rvN6+fft17teyZUsyMjIAmDlzJtFolKysLE499VQaNWoEwIoVKxgxYgR169albt26pfv++uuvFG5sllQgMzNzM69GkiRJUmXSsWNQPlIR97X/8ENQpHLeecHzo48OHn+UmwtXXbX6+YwZcNFFwX7hMFx+efAosXRpUNyyJT0ZNWvCLrts/n6qerKzs5kwYQIXXXQRRx55JF26dGH77bfnyy+/5M4772T+/Pk8/fTTHHPMMQCEw+G1jhGPB38Gt1ZxMRx/PBQUbP2xKoO8PLjnHjjqKPjsM7j1Vjj/fNjUntaSopXKXLhSYsSIEdWydKVENBplxIgRnHrqqcmOIkmSJEmSJEmSJEmSJEnSRlm8IkmSVAGWL1/Oww8/zN13381OO+1Er169ePbZZxk8eDA77bQTrVq1IiMjwcsvhzjyyGCgSXWTmQlPPZXsFJIkSZIkSZIkSZIkSeWrcePGxGKxpGb4y1/+ss71ffr0KV1+8MEHWbFiBQ0bNiwtXYFgYtOTTz55rX2HDBnC7NmzN3jeUChEixYttjC1JEmSpMqga9eKPd/55wflDH//O+y+O9SrB7EYzJ0Lo0bBvffCTz+tuc9//hOUtlx5JfToAbVrw6JF8L//wb//DRt567JBFX39So4+ffrw2muvce+993LbbbdRo0YNiouLKSwspGPHjlx33XWcddZZGzxGYSGceCKcdFJQMrKlPaR33AFz5kAisWX7V0YFBbD33tCtG4weDR06JDtR2Vu5cuVGf09SHcydO5fly5evUc4rSZIkSZIkSZIkSZIkSVJlZPGKJEmq0vLzYfJk+OormDQJVq4MSksKCiA9HWrUCAZR7b57MACqc2fIyqr4nDk5Odxzzz106dKF4cOHA7Bo0SLeeustunbtyiWXXEJKSgp9+yY4/vgQr70WXEN1kZUFgwdD/frJTiJJkiRJkiRJkiRJklS+atWqRSQSIRqNJjtKhUtLS6NZs2bJjiFJkiRpK+y8MxQVbdm+zz0XPP7slluCx/q8/HLw2ByffRY8ylJRUXD9qv5CoRADBgxgwIABzJkzh+HDhxOLxdhll13o0KFDaUFpIpEgFAqt8xipqfDXv8KQIXDhhXD88XD66bDXXrCeXdYydSrcfXcwNqY6SSSCR58+1bN0BWDChAnJjlBhJkyYQL9+/ZIdQ5IkSZIkSZIkSZIkSZKkDQolEolEskNIkiRtqoUL4a23YPRoGD8e5s0LSj2Kizc80CQzMxjUkpcH228fDGTp3RuOPhrKa66HeDxOOBwu/Th06FA6duxIx44diUajfPjhh5x77rnUqlWLhx56qHQQwsqV0K4d/PZb+eSqaOnp0L8/DBuW7CSSJEmSJEmSJEmSJEkVY/DgwcyZMyfZMSpcJBLhkksuoVatWsmOIkmSJGkrdOoE332X7BQVr1MnmDIl2SlUFc2bB88/D4MHB2NXTj8dTjkFmjbd8H577AGTJwclJdVRZiZMmwatWyc7SdmKxWLce++9FBYWJjtKhUhLS+PKK68kJSUl2VEkSZIkSZIkSZIkSZIkSVqvcLIDSJIkbUwiAZ9+CocdBm3awBVXwGuvwS+/QDQaFJVsqHQFgtdXrgy2nzMHhg6Fq64KCk4GDICRI8tuoMqSJUvo06cPTz75JBAMqAA47rjj6NixIwApKSnst99+nH/++fz4448MHjyY2bNnA1CrVoKXXw4KZaqDzEx49tlkp5AkSZIkSZIkSZIkSao4rVq1IhQKJTtGhUtNTbV0RZIkSaoG9t032QmSY1u9bm295s3h2mth+nR4+mn48Ufo2DEYB/PGG1BUtPY+X38dbF9dS1cAYjF49NFkpyh7P/zwA4nq/IVbh++//z7ZESRJkiRJkiRJkiRJkiRJ2iCLVyRJUqW1cmUwwKJ162CwyfvvQ2HhxktWNlV+PhQUwAcfwJFHQsuW8NBDsHz5lh/zP//5DzvssAOjRo3iv//9L4lEgtTU1HVuW6tWLY4//ngOPfRQ3nrrLYYOHUo0GiUUCnHAATFOPrnql69kZcHzz0P9+slOIkmSJEmSJEmSJEmSVHGaNWtGWlpasmNUuMaNGyc7giRJkqQysO++ULNmslNUrJo1YZ99kp1CVV0oBD17wjPPwLx5cMIJwbiYZs3g4oth0qTV295/fzBGpjorKgqKaKrbdY4bN46idbXpVFNFRUWMGzcu2TEkSZIkSZIkSZIkSZIkSdogi1ckSVKlk0jA4MHBwJJrroE5cyAnJ1hfXnJygkEt114LzZsHAzs253y//vorBx10EOeeey6dO3emcePG5OTksGLFChIbONCOO+7I+eefT4MGDXj22WcZOXIkAJFIhCeegN6942Rmbu3VJUdWFtx7Lxx+eLKTSJIkSZIkSZIkSZIkVaxmzZoRjUaTHaNCRSIR2rZtm+wYkiRJksrAIYfANvaWhmg0uG6prNSoAX//O3zyCYwfD/XqwdFHw+67w513whtvQCyW7JTlL5GAoUOTnaLsxONxFi1alOwYFW7x4sXE4/Fkx5AkSZIkSZIkSZIkSZIkab1Skh1AkiTpj+bPh5NPhokTITe34s+flxd8vOwyeP55ePllaNlyw/s8/fTTXHLJJdSvX5+BAwfSvXt3LrroIsaNG8eyZcuoW7cuiUSCUCi0xn4l63r27Mn555/PDTfcwODBg+natSv169fn7bffonv3H1m16mq++ipEfn45XXQ5yMqCf/0L/vGPZCeRJEmSJEmSJEmSJEmqeDVr1qR58+bMnj072VEq1O67757sCJIkSZLKQIMGcOih8NZbsC3Msx8Ow2GHBdctlYe2beHmm+HGG2HUKLjqKigoSHaqipGTA3ffHYwVqmwSiQRFRUXk5+eT+/sgpgYNGpCenr7efbKzs4lEIsQ20prTuXNnjjrqqNLnt9xyy1rb3HTTTaXLw4YNY/LkyRs8ZuPGjdl7771p2rQptWrVIj09nVgsxvLly/nll18YO3YsK1asWGu/3XbbjT322IMmTZqQmprKqlWrmDlzJp999tk6t1+XlJQUfvvtNxo3brxJ20uSJEmSJEmSJEmSJEmSVNEsXpEkSZVCIgGDB8MllwSDR6LR5ObJzYXx46FjR7j/fjj7bPhTbwrZ2dkcccQRjBs3jqOOOorzzz+f3r17k5aWxu67786kSZMYMWIEZ5111lqlK0Dpulq1anHMMcfw5ZdfMmzYMNq2bUssFuPpp58G4J13DuKmm7owbtzqYpjKLCsLbrgBrrkm2UkkSZIkSZIkSZIkSZKSZ99992XhwoUUFRUlO0qFaNWqFbVr1052DEmSJEll5Ior4IMPgnvrq7vMzOB6pfIWDsMBB8CiRclOUrFmzoRvvoHy6GstKirimWee4Y033iA9PZ2cnBwKCgpKH6FQiPnz53PBBRdw9913E4/HCYfDfPfddwwZMoSvv/6aSZMmsXz5clq2bMmLL75Iz549SSQS6xwLtGDBgrK/iE3UpEmTtUpvI5EIjRo1olGjRuy66648/fTTLF++vPT1Y445hl133XWNferWrUvXrl3p2LEjL7zwAgsXLtzouROJBAsWLLB4RZIkSZIkSZIkSZIkSZJUaYWTHUCSJGn5cujTBy6+GHJykl+6UiIaDQaJXXYZ9OoFS5eufi0ej/PGG28wY8YM7rrrLh544AH69etHWloaAHvttRcAy5YtAyAWi63zHPF4HICdd96Zs88+m7p163Lvvfdyzz33sMMOOzB27Fj23bcLw4fDwQcHpSaVWWYmDBxo6YokSZIkSZIkSZIkSdIOO+xAampqsmNUiLS0NPbdd99kx5AkSZJUhrp3h6ZNk52iYmy/Pfw+BEAqd99+CytWJDtFxSoshJdfXvdrsViM6DoGEhUXF5eOuUkkEus9djwe59dff2Xu3Lnk5OQQiUTYbrvtaNOmDR06dCA/P5+8vDy222670uMCfP755wwcOJCpU6fSrl07mjRpQlZWFpFIZIPXMnfu3KSV7Obn5zNp0iSGDRvGCy+8wEsvvcSXX35Z+npmZiZdunQpfd6pU6fS0pVoNMrw4cN54YUXmDx5cun2xx577DoLZv6suLiYuXPnlvEVSZIkSZIkSZIkSZIkSZJUdlKSHUCSJG3bfv0VevaE2bMhSeMONio3F778EvbcE8aMCQaPhcNhTjzxRPbZZx922mmn0sKVeDxOOBym6e8jzN59912uvPLK9Q68CIeDHrw5c+YwatQoFi9eDMDdd9/NlVdeWbpdaioMHQr33Qc33xwMOvl9/EilkJEBtWoFA2EOPDDZaSRJkiRJkiRJkiRJkpIvHA7TvXt3Ro8evc4JRKuT9PR02rRpk+wYkiRJkspQKATXXAOXXgo5OclOU35q1oSrrw6uV6oIEyfCBnpEqqVYDEaPXvdr//73vxk9ejR33nknnTt3JhKJMHPmTF5++WUWLVrEAw88QGZm5nqPnZGRwcUXX8zpp59OWloakUiEUChEnTp1+PLLLznjjDPYcccd6dOnD0BpSe6AAQMYM2YMPXr0oKCggL/+9a+MGzduo7/DSWb5yPTp05k+ffoa62bMmEHLli1p0qQJEPyOpkT79u1Ll6dOnVpa0vLLL7/QoUMH0tLSqF+/Pu3bt+eHH37Y6PktXpEkSZIkSZIkSZIkSZIkVWbhZAeQJEnbrnnzoGtXmDWr8paulCgqgrlzg7yzZwfr6tSpQ6dOnUhLSyPx+6iX0O+jrQ444ABat27N4sWLmTVr1gaPPX78eM466ywGDhzIXnvtxQ8//LBG6UqJcBiuugomTYJdd4UaNcr2GrdUVhb85S8wc6alK5IkSZIkSZIkSZIkSX/UtWvXZEcodykpKfTo0aP0vhlJkiRJ1cdJJ1X/QpJQKLgfXqoon38Oubnrf/3UU4NilpLHpth1V3jggdXHLtl3Q8NZLrkE/u//4Oef1zzfqaeue/uzzoJ33w22X7kyGGfz66/w6adw0UWQkrLhjFOnrn09n376KXfddRerVq2iUaNGpcUpjRs35ttvv+Xpp59m8ODBAMRisfUeu169erRq1YqmTZvSqFEjGjZsSFpaGgsXLmTGjBnsueee7LXXXiQSCcLhYFh1y5Yt6dGjBwCrVq0iEokQi8UoLi5e73kSiQTZ2dkbvtAKlJ6ezi677EKDBg1K182YMaN0OSMjo3T5j9cVj8fX+Hy2bt16k863dOlS4vH4ViSWJEmSJEmSJEmSJEmSJKn8bORWRkmSpPLx66/QowcsXAgbGPtQqUSjsHhxkPurr6Bp09WvlUwcUfKxqKiItm3b8tlnn5UOKkgkEuucYGL58uUsXLiQW2+9leuvv36jOdq3D84/cCDcfDMUFkIyxi1kZECtWvDKK9C3b8WfX5IkSZIkSZIkSZIkqbLLysqiU6dOTJkyZYMThFZlkUiEPfbYI9kxJEmSJJWDrCx49FH4xz82XBRRVdWoAY89FnyUKsrYsWV/zD594NJLN2+fm2+GunU3ffuTT4b9919zXcOGwaNXLzjwQDjyyPXvn0jA7Nnwx46PiRMnUlBQwMEHH0yrVq0oKioiHA5Tp04dzj77bIYNG8bHH3/MP/7xDyKRyAbzlYzZKfm4fPlyhg8fDsB+++23xjZ/lpqaSnp6OtFodIPFK9FolMSmtuH8yU033bRF+63LiSeeyM4777zGuhUrVvD555/z008/la5bsmQJ7dq1A6BDhw58/fXXLFmyhD322IPMzMzS7epuxh+E4uJi0tPTt+4CJEmSJEmSJEmSJEmSJEkqB+FkB5AkSdue5cuhZ8+gxKSqzScRj8Nvv8G++8LSpevfrn79+rRt25bi4mLeeecdgHUOzgA4+OCDGTVq1CaVrpSIROCqq+Cbb4IBKhkZkJa2OVey5bKyIDMTTj0VZs60dEWSJEmSJEmSJEmSJGlD+vfvX20npExNTeWII44gIyMj2VEkSZIklZO//Q26d4eUlGQnKVupqbD33nDKKclOom1JcTHMmlX2x12+HIYPh9tugyee2LR9pkyBZ5+F888PxvdszDffwC23wAknBEUvJ50EX365+vUjjoDfOz7WKSUFvvpq9fOioiImTZpEZmYmnTp1AoLfM5QUrLRo0YKWLVvy008/MWPGjI3mKxmzU1KMMnv2bF555RU6d+7MYYcdBkA4vO4h1eFwmPT0dGKx2EaLV9Y3NqgySPnTN+rx48dTUFAAQM2aNTn33HO57rrrOOSQQza43/qEw2Gi0WjZhJUkSZIkSZIkSZIkSZIkqYxVs9udJUlSZZdIwIknwpw5wYCRqigahfnz4Zhj4JNP4M9jJuLxOOFwmEMOOYRBgwaRnZ29xvp1qV+//hZl2WmnIMOsWfDII/Cf/wTrc3K26HDrFQpBjRpQrx5ceSX8/e9Qu3bZnkOSJEmSJEmSJEmSJKk6Sk9P55hjjuG1117b4OSdVU0kEqFNmzZ07Ngx2VEkSZIklaNQCF54Adq3L/v71JMpPT24rkrcoaBq6LvvICOj7MfTPPdc8AA49dSgTGVjevVavXz11Rvf/p//XHvdDz/ApEmrn29onElODowfD8ceGzyPxWLMmzeP2rVr06hRo9LtSopN6tSpQ6tWrZg+fTrz5s2jXbt2JBKJjRaflIzbmThxIoWFhey+++40b96cWCxWWuqyrn3S0tLKtXhl0KBBa60744wztuhYI0aMYNy4cWRkZNC6dWv22msv6tSpw8EHH0xqaiqfffYZAMuXL2fIkCEceuihtGjRonT/7Oxs8vLyStfl5+dv0nlDoVC1+t2WJEmSJEmSJEmSJEmSJKl6sXhFkiRVqFdegTFjoLAw2Um2TlERTJwIQ4bA6aev+VrJII3MzEzi8TgjR47ktttuW2/pSllo0wbuvx/uuAOGDoW77oIZM4IBObm5QVnM5srIgLQ0yM+Hgw4KCld69XJgmSRJkiRJkiRJkiRJ0ubaYYcd6NChA9OmTSO6JTdyVEIpKSkceeSRyY4hSZIkqQJsvz089hj84x/B/elVXY0a8Pjj0LRpspNoW/P998lOUDbCYWjeHC64YPW6efOCYpn1icfhq69WPw+FQhQUFBAOh0lPTy9dVyI9PZ3atWtTUFDAqlWrNivfr7/+ytChQ6lVqxaHHnro75nXP6ZnU4tXtsbcuXPL7FhLliwpXZ4+fTrRaJT99tsPgK5du5YWrwAsXryYQYMGUaNGDerUqUNubi4rVqzgb3/72xrbbKotLZ6RJEmSJEmSJEmSJEmSJKm8WbwiSZIqzKJFcN551WOgFQTXcfHFQSlJs2Zrv96nTx/atGnDTz/9xJQpU9h1113LPVNGBpxySvD49ddgUMqECTBqFEyeHGTOyFi9fSKxukglkYC8vGDw2F57BSUrXbvC7rsHA8skSZIkSZIkSZIkSZK05Q455BBmzJhRLYpXUlNTOeKII8jKykp2FEmSJEkV5G9/gxdegNGjoago2Wm2XFoa9OgR3HMvVbTcXIjFkp1iy9WpA8uXr7kuHofPPgtKWAoLN7z/H/tTwuEwqampRKPRdZadRCIRwuEwiURis3MuXLiQ//3vf+y+++4cd9xxJBKJDRaGlJS/xOPxDRavpKamblGespKSkrLO3yv9MVNmZuY6983NzSX39wFdLVu2pE2bNqX7/vDDD5t0/kQiQWpq6ubGliRJkiRJkiRJkiRJkiSpQli8IkmSKkQiAaeeCgUFyU5StgoKggFXI0euLjCBYDBBLBZj33335bXXXkvKwIpGjWDAgOBx443Bul9/hRkzID8/yF5UFBSxZGZCzZrQoYMlK5IkSZIkSZIkSZIkSeUhPT2dY489lldeeaVKl6+kpKTQrl07OnbsmOwokiRJkipQKAT/93/QrRvMmQMb6CaotFJToWVLeP31Ne//lypKQUHVLl7ZkE3pZv3jmKJwOEyDBg2YPHky2dnZAGsUpMTjcVatWkVKSgp16tQB2GB5Soni4mI+/PBDAA444IC1jrsuoVCItLQ04vE4Rb83S61rn5SUFOLx+MYvdCvUqVOHSy+9tPT5LbfcUrp80UUXMWvWLObMmcOKFSsIh8O0atWKvffeu3Sb+fPnr3G8v/3tb8yZM4fFixcTjUZp3rw5PXr0KL22b775hiVLlmxStng8TkqKw9IlSZIkSZIkSZIkSZIkSZWTd7hJkqQK8corMGZM1RxctSHRKEyYAEOGwOmnr14fCoXIyMggFotRXFzMb7/9lrSMf9SoUfCQJEmSJEmSJEmSJElSxWvbti2HHXYY7777bpUsX0lJSaFp06Ycc8wxyY4iSZIkKQm22y4YF9ClCyxeXLUKJCKR4F76zz+HunWTnUbbqqIiKOfejnK1ahX07BmUGDVvDmecAQccAL17w6efwq67wsyZ69//904TACKRCLvuuiv//e9/mTZtGkcffTSJRAJYXbDy/fffk5GRQYcOHTY5Y25uLv/5z3+oV68ef/3rX4Gg5GVDUlNTyczMJJFIlBarrGufSCRCJBJJ2u900tLS6Ny5M507d17n6zk5OQwfPnyNdfXq1aNt27br3P6nn37i/fff3+Tzh0IhUlNTNz2wJEmSJEmSJEmSJEmSJEkVaMN3C0qSJJWB/Hw4/3zIzU12kvKRmwsXXww5OavXlQy0uOmmm/j+++/p27dvktJJkiRJkiRJkiRJkiSpMuncuTMHHnhglZuoMhKJUL9+fU455RRSUlKSHUeSJElSkjRuDGPHBh+rytua1NQ1c0vJkpYGG+kAqdTi8aB8adQoePFF6NcPZs8OXsvMhFNP3fD+aWmrl0OhEAcddBBAaVlIOBwuLV358ccfWbx4MW3atKFhw4alpSwbM23aNGbMmMGOO+5I165dN7hfIpEgFouRl5dXOg4oOzubZcuWMW/ePJYsWbLG9qFQiIYNG25SjvIwevRofvrpJ5YvX05RUVFp9rlz5/LJJ5/w+OOP89tvv62xz6RJk5g3bx65ubml28+cOZM333yTl19+ebNKZBo0aFD69ZEkSZIkSZIkSZIkSZIkqbJx1KMkSSp3r70WDK6ozhKJBC+9FOKss2JEIhHCv4+E2WmnnZKcTJIkSZIkSZIkSZIkSZVN9+7dAfj44483a4LLZElJSaFRo0b8/e9/J+2Ps6RKkiRJ2ia1agVffQU9e8LcuVBUlOxE65eWBi1awOefQ5MmyU6jbV1GBkQiyU6x+TIyoKBg7fWJRPAoUa/exo/zR3vssQf77rsv48eP5+GHH+ass84ikUgwb948rrrqKtLS0rjwwguBoPSkoKCAG264gTp16nD99devdfxYLMbQoUNJSUnhmGOOKd1vXYqLi3nkkUf47LPPiEajfP/998TjcR555BFef/11ioqK6NWrF4888sga+7Vq1YqFCxdu+EKByZMnM3ny5A1uc8stt6y1bsWKFetcDzBu3DjGjRu30XP/0ejRoxk9evRm7bM+rVq1KpPjSJIkSZIkSZIkSZIkSZJUHixekSRJ5e7uuyEnJ9kpyldubog774xxzjkR4vF4afGKJEmSJEmSJEmSJEmStC7du3cnMzOTd955p1KXr6SmptK8eXNOOukkUlNTkx1HkiRJUiXRpAlMmABHHRWUsOTmJjvR2mrUgK5dYdgw2G67ZKeRgj+TW1q8ctNNcPPNwfKQIXD66atfa9ECunQJlks+AmRlwZFHBstLlsCYMatf69cveL1kuxJdusDy5cHy559DdjYcfDAMHAivvALTpsGiRcH3gDPOgNatV+87fvyGr6FmzTWf16hRg6effpq+ffvyz3/+k6FDh9KkSRO++OILsrOzOe200zjxxBNJJBKEQiGKiooYOHAgANdff33p+hK//fYbDz74IACn//ETtB4TJ07kww8/JCMjg/T0dHbYYQdSU1MpLCwkMzOTGjVqrLVP8+bNSUtLo6gyN06Vg7S0NJo3b57sGJIkSZJUYZYvh2++Cd4XFxQEj1AIMjODYtHtt4fOndcuGZUkSZIkSZIkSVLyWLwiSZLK1YQJMGdOslNUjHnzihk3LsI++1i6IkmSJEmSJEmSJEmSpI3bbbfdqFOnDkOHDqWgoKDSFbCkpKSw995707t3byJbOjOsJEmSpGpru+1g1CgYNAguuQQKC6EyvK1JSQkmvXzwwaAY4g+9DFJS7bxz+Ry3T5+gjOXPGjUKiocg+Lt6wAGrX3v66TVLU0pcfHHwANh/f/j002B5hx3g+uvXn+Htt+Gll9b/ejgcFCH9WYcOHZg8eTJ33HEHo0aNYsGCBey6666ccMIJnHrqqQCl5So1atTgggsuoEGDBmusL7HddtvxzjvvUK9evdJt1ic1NZWXX355g9usS9OmTUkkEpu9X1WXSCRo2rRpsmNIkiRJUrlYsSIoFp44MXgf/PXXQeFKVhYkEhCPBx8heH9b8nY0Ly8oQ+3eHfbbL3jfu/vukJ6etEuRJEmSJEmSJEnaplm8IkmSytXAgVBQkOwUFSMeT+fee+Gtt5KdRJIkSZIkSZIkSZIkSVVFq1atuOiii/jwww+ZPHlypShfSU1NpVatWhx//PE0adIk2XEkSZIkVWKhEJx5Jhx8MPz1r8HElLm5yctTo0YwyeVLL0Hz5snLIa3LLrtUzTE233wDDz0EPXpAy5ZQr14w6ezixTBpErzyCrz++upJaNelZs1gItp1adiwIQ888MBa6xOJxBrlKpFIhEceeWS950hPT+fQQw/d1MvaItttt902WbwSj8epX79+smNIkiRJUplJJOCLL+C+++C994KylIICKCpavc2KFRs/zqxZweO//4XU1OD98umnB6Wm7dqVX35JkiRJkiRJkiStLZTYFu/wkyRJFWLpUmjWrGoOCtlS6ekwZw40apTsJJIkSZIkSZIkSZIkSapqZs+ezdChQykoKEhaAUs0mkKrVj04/fTeRCKRpGSQJEmSVDUlEjBoEFx6aTDJZF5exZ07KwvCYXjwQTjjjKAQRqqMdtoJfvop2SkqXlYWTJ0KbdokO8nWe+GFF/j555+THaNCtWrVitNOOy3ZMSRJkiRpq+Xmwssvwz33wMKFwe+vynr2rdRUiESgSxe4+mo49NDguSRJkiRJkiRJkspXONkBJElS9TV8eHBTyLYkJQXefTfZKSRJkiRJkiRJkiRJklQVtWrViosuuoguXbqQkpJCagXdfBMOh0lJSaFZs2Z06nQm993Xh1jMmV8kSZIkbZ5QCM48E+bNg7vughYtoGbN8itBCYWC47doEZxv3rzg/JauqDLbZ59kJ0iOUAhat052irKxzz77kJaWluwYFSYtLY19ttU/uJIkSZKqjaIiuP56aNQILrsMZswISljKunQFoLgYCgpg7Fg45RRo0gSef758ziVJkiRJkiRJkqTVLF6RJEnlZuxYWLUq2SkqVm4ujBmT7BSSJEmSJEmSJEmSJEmqqtLS0hgwYABXXnklBx10EHXr1i23yTxTU1NJTU1ljz324Nxzz+Wss87ihBOa0KYNPPpouZxSkiRJ0jagTh246CKYPRveeQcGDID0dMjMLJvjZ2YGxxswIDj+7NnB+erUKZvjS+WpZ0/Iykp2ioq3yy7VpxSpbdu221TxSmpqKu3atUt2DEmSJEnaYpMmQceO8MADkJcHOTkVd+5Vq2DJEvjHP6BfP1i4sOLOLUmSJEmSJEmStK2xeEWSJJWbzz/f8OunngqJxOrHpth11+CGls8/D0pOSvadNWvD+x1+OHz4IWRnQ34+TJ8O990H9epteL9wODjXH3OeeuqG9xk7dtOuRZIkSZIkSZIkSZIkSVqftLQ09txzTy6++GJOPvlk2rdvTyQSIT09nZSUlC06ZigUKt1/u+224+CDD+aKK67gsMMOo0GDBr9vAw8+CHfeCYsWleEFSZIkSdrmhEKw//7w3nvw889w771w4onQujWkpEDt2hsvY8nMDLZLSQn2O/HE4Dg//xwcd//9q0+Zg7YNe+4ZjFXZloTD0KtXslOUnVAoRI8ePUhNTU12lHKXkpLC3nvvTXhb+0MrSZIkqVooKoJrr4V994WZM4PSlWTJzYXRo2GnneCFFzZ9fg1JkiRJkiRJkiRtulAi4X/DSJKksheLQY0aUFi4/m1OPRWGDFn9fFMGO11ySTCxw5/98gu0abPufW6+GW66ad2vzZoVDN6YN2/dr197Lfz732uuO+00eO659WdMTQ1ufNkGxk9IkiRJkiRJkiRJkiSpAhUVFbF48WIWLFjA7NmzmT9/Pjk5ORuc6DMWixGJRGjcuDGtWrWiWbNmNG3alFq1ahHawA07V10Fv/0GgweXx5VIkiRJ2tbl58O338LEiTBpEqxaFUx+WVAAGRmQlQW1asEee0DXrtC588ZLWqSqIB6HFi1gwYJkJ6k4WVnw2WfQpUuyk5Sd/Px8Bg4cSCwWS3aUchWJRLjsssvIyspKdhRJkiRJ2iyTJ8NxxwXvv5NZuLIuNWpAjx7w4ovQuHGy00iSJEmSJEmSJFUfKckOIEmSqqfp04PikQ0Vr2yJ5cth+PBgcFWDBnD++RvevmfP1aUrsRhcfz18/z1cfXVwM0qbNvDMM9C//9r77rFHsG88DkVFweCtTZGRAdOmBQO7JEmSJEmSJEmSJEmSpLKSlpZGixYtaNGiBd27dweCMpbffvuNoqIiiouLiUajRCIRUlJSSElJYbvttttoycq6XH897LwzjB8Pv59KkiRJkspMZmbwXsP3G9rWhMNw+eVwww2Vb+LX8tKmTfUqXQHIzMxk5513Ztq0aSQSiWTHKRehUIiddtrJ0hVJkiRJVc6IEXDEEZX3fXduLnz6Key+O4wZA23bJjuRJEmSJEmSJElS9RBOdgBJklQ9ffUVbOZcDZvkuefgkEPgxhuDSR025tJLVy8PGgR33QX//S+ccEJQqAJw8MHQseOa+6WnwwsvQFoaPPggLFq06Rnj8eD6JUmSJEmSJEmSJEmSpPKWlpZGs2bNaNOmDTvttBMdO3akffv27LDDDrRq1YratWtvdukKQO3awb02F120+j4bSZIkSZK09U4/fdt5r12zJlx9dbJTlI8+ffoQiUSSHaPcRCIR+vbtm+wYkiRJkrRZhg2r3KUrJYqL4ddfoVs3+O67ZKeRJEmSJEmSJEmqHixekSRJ5eLHH2HVqmSngAMOWL38+eerl+fNgzlzVj/v02fN/e66C3bZBaZOhX/9a/POmZsL06ZtflZJkiRJkiRJkiRJkiSpMjnlFIhE4Lnnkp1EkiRJkqTqY7vt4JhjILyNjPA99lhIJJKdouzVq1ePvn37kpqamuwoZS41NZX999+f+vXrJzuKJEmSJG2yd96Bv/618peulIjHYdky2Hdf+OGHZKeRJEmSJEmSJEmq+raR2zIlSVJFW7ky2Qmgbl2oV2/180WL1nz9j8932GH1cp8+cPHFUFgYTB5RVLT5564MpTOSJEmSJEmSJEmSJEnS1giH4eGH4dprYcWKZKeRJEmSJKn6uPxyyMhIdorylZYGZ50FKSnw229QXAyxWNmfJ5HEVpfu3bvToEEDQqFQ0jKUtVAoRL169ejRo0eyo0iSJEnSJvvkE/jLXyA/P9lJNk8iEczN0bMnzJ6d7DSSJEmSJEmSJElVW0qyA0iSpOqpMhSP1Kix5vM/F6j88XnNmsHHOnVgyJBg0ogbb4TJk7fs3Dk5W7afJElSsuXl5bFgwQIWLlzIypUrKS4upuj3H5zS0tJIS0ujdu3aNG3alO23357MzMwkJ5YkSZIkSZIkSVJ56tYNDj0Ubr0VBg5MdhpJkiRJkqqHLl2gXTuYMiWYZLU6ikTg4ouDApaGDWHoUPjgg+DaDz4YdtgByqKvJBQKsXTpUurVq7f1B9uCcx933HE88cQTRKPRCj9/eYhEIhx//PGEw+FkR5EkSZKkTTJ9Ohx+OOTlJTvJlkkkYPly6NULvv8esrKSnUiSJEmSJEmSJKlqsnhFkiSVi8LCZCeA3Nw1n6enr/95SVHK7bdDixYwejTce++Wn7ugYMv3lSRJqiiJRIK5c+fyyy+/8Msvv7Bo0SKKiopISUmhuLiYeDy+zv3C4TCpqalEo1HS09Np2rQprVq1ok2bNjRr1oxQWYyClSRJkiRJkiRJUqVxxx2wyy5w1lnQoUOy00iSJEmSVD288ALsvTfk5yc7SdnLyoLLLoM2bYLnoRAcf3wwEe6QIXDIIbDddnDFFXD00ZCyBaOdZ8yYwZNPPsn48eNZtmwZbdu25bLLLmP//fcvy0vZqHr16tG3b19GjhxJcXFxhZ67rKWmptK7d2/q16+f7CiSJEmStEliMTjhhKr/3joWg99+g8svhyeeSHYaSZIkSZIkSZKkqimc7ACSJKl6ysxMdgJYvhyWLl39vEmTNV9v2nT18syZwcfmzYOPvXpBPA6JRPBo3Xr1tkOGBOs6d17/uSvD9UuSJK1PQUEB48eP58EHH+Sll17i008/ZdasWeTn5xOLxSgsLFxv6QpAPB6nsLCQWCxGXl4eM2fOZNSoUTz//PM88sgjTJw4kaKiogq8IkmSJEmSJEmSJJWnRo3guuvg0kuD+2YkSZIkSdLW2223oHgkKyvZScpWKATNmsGNN679WkYGnHcefP89/Otf8NBDsNNO8MgjkJOz6eeYNGkSBxxwAPfffz8LFiygadOmzJw5kwMPPJCLL76Y3NzcsrugTdC9e3datGhBypY0yFQSKSkpbL/99vTo0SPZUSRJkiRpk91/P8yYEcwNUdXl58Nzz8FnnyU7iSRJkiRJkiRJUtVk8YokSSoXNWsmO0Hgk09WL++33+rl1q2hZcvVz0eOLNvzVpbrlyRJ+qNFixbx1ltvMXDgQEaMGMHKlSspKiraYMnKporH4xQXF7Ns2TI+/PBD7rvvPt555x1+++23MkguSZIkSZIkSZKkZLvgApg3D95+O9lJJEmSJEmqPm64AZo3D8pKqotwuJDXX4fU1PVvE4nAUUfB55/DSy/Bp5/CwQdDcfHGjz9z5kwuvfRS5s+fz8UXX8ykSZP46KOPeOmllzj88MMZMmQII0aMKLPr2RShUIiTTjqJxo0bE4lEKvTcZSESidCwYUNOPvlkwmGHnkuSKqlYESz9CmY8DWP/Du/sDG82gaH14P9qwf/VhqEN4K1m8EE3+OpymP1/kPOzrfKSVE39+CPcdBNUcPdmucrPhxNPrF7XJEmSJEmSJEmSVFFSkh1AkiRVT3XqBIM+tuRexJtugptvDpaHDIHTT1/9WosW0KVLsFzyESArC448MlhesgTGjAmWH34Yjj02WD7tNJg5E6ZNg2uvXb3vRx8F6wCefRZGjVo70403Qr16wfLLL8OXX8L8+eu/hjp1Nn6dkiRJFSUnJ4e33nqLuXPnEo1GSZTzgJHi30e9Tpo0iW+//ZYddtiBI444gqysrHI9ryRJkiRJkiRJkspPaio89BCcc04wEWpGRrITSZIkSZJU9aWmwuuvw957B5OrVnXhcD6x2H189tl2dO584Sbt06MHDB0Kq1bBxjo/4vE49913H2PGjOHkk0/mlltuoXbt2gDsvvvu3HjjjQwfPpzHHnuMI444YmsvZ7OkpKTwt7/9jUGDBpGdnU0sFqvQ82+pSCTCdtttx9///ndSN9SWI0lSMiz7BqY/Dos/gdzZEMmERBRieRveL38BLP0aZtYMtgeo0xFaHA07nAUZjco9uiSpfMVicMIJUFiY7CRlb/lyuPxyePLJZCeRJEmSJEmSJEmqWkKJ8p5pU5IkbZP+7//g7LNh5cr1b3PqqUGxSolQKPi4oeKVP++zLqNGwQEHrH5+221w/fXr3nb2bOjVC+bM2fAxZ82C1q2D5dNOg+eeW/+2tWrB44/DKads+JiSJEnlLZFIMGXKFN577z2i0SjxeDwpOSKRCCkpKRx55JF06NAhKRkkSZIkSZIkSZJUNo49Frp0geuuS3YSSZIkSZKqjxtvhIEDIW8jc4hXZuFwnLZtYc89T+O1115kwoQJdO3atUzP8c033zBgwADq16/PY489Ru/evUtfi8VihMNh2rZtS82aNfnoo49o0qRJmZ5/UxQWFvLCCy+wePFiotFohZ9/c6SkpNCwYUNOPfVU0tPTkx1HkqRArADmDIVpd0POzxAvhEQZFZpFMiGRgO0HQIcroEGP1YObJUlVyoMPBnNI5OYmO0n5yMyEkSODolZJkiRJkiRJkiRtmpRkB5AkSdXTnntCZRkbcMMNMHEiXHRRMOlDVhbMnQtvvw133glLlpTt+eLx4PolSZKSKScnh7feeou5c+dSXFyc1CyxWIxYLMZbb73F5MmTOeKII8jKykpqJkmSJEmSJEmSJG2ZgQODe2P+/ndo0SLZaSRJkiRJqh5uugm+/RY++qhqlq+EQnHq1QszYgTMmXMO06d/x9FHH83MmTNJTU0tk3MkEgmeeeYZFi9ezDnnnFNa6pJIJACIRCJ8//33zJ49m9atWyeldAUgPT2d0047jVdffZU5c+Yk/T7e9UlNTaV58+acdNJJZfY1kiRpq+TNgx8ehBlPAwmI5pT9OWL5wcd5w2DRh5DRGDpcBW1Pg4glZJJUVcRicMcd1bd0BaCgAG6/Hd59N9lJJCVbURFMnQrz5kF+fvD9IR6HjIzgUa8edO4MdesmO6kkSZIkSZIkJV8oUXJHoSRJUhlKJKBmzao52GNrpacH1x0OJzuJJEnaVn3//fcMGzaMaDRKPB5Pdpw1RCIRUlJSOO6442jXrl2y40iSJEmSJEmSJGkL3HYbdOwIxx6b7CSSJEmSJFUfxcVw8MEwblwwgWLVEScSyWXQoO/4+9/3BuD111/noosuYuedd2bUqFFlcpZFixbRv39/li1bxnPPPcf++++/1jbPPvss5513Hn/961957rnniMfjhDcwwCeRSBAKhcok37qOPXHiRD766COi0SiVZTh3KBQiJSWFvn37stdee5Xb9UuStMkSCfjpKZh0BSSKIV5UseePZEFGQ+j5OtTvVrHnliRtkffeg5NOglWrkp2kfGVkwM8/Q9OmyU4iqaIUF8OUKfDVV/DZZ/DFF/DLL8H3g1Ao+NG5ZNh4OBysC4WCOW7q1YMuXaB3b+jWDbp2hTp1kno5kiRJkiRJklThnA5ckiSVi1AomFxhW9S+vaUrkiQpeSZOnMibb75JUVFRpStdAYjFYhQWFvLaa68xZcqUZMeRJEmSJEmSJEnSFrj+ehgwINkpJEmSJEmqXlJTg8lju3eHzMxkp9k0oRDUqhUHevPpp//ht99+A+Cwww7j3HPP5ccff2TOnDllUjry888/8/PPP9OlSxfat28PBOUmJcdeuXIl48aNIx6P07VrV2Kx2AZLV4L8IVauXEl2djaTJ0+muLh4q3P+8djdunXjH//4B9tvvz2pqallduwtlZqaSpMmTTj//PPp3r27pSuSpOTLnQ0f7RuUrsRyK750BSCWF+T4uDd8fQXECis+gyRps9xzT/UvXSnx5JPJTiCpIsyZA1dfDQ0awP77w6WXwgsvwE8/BWUsq1bBypXBx9zc4FGybsWKYJvFi2H4cLjxRjj6aGjcOPg4ZkxQ2CJJkiRJkiRJ2wKnBJckSeWmV69gAMW2pmfPZCeQJEnbqs8//5wPP/yQaDSa7CgbFY1Gefvtt5kwYUKyo0iSJEmSJEmSJGkzhUKQlZXsFJIkSZIkVT+ZmfDhh3DggZX/vXckAg0aJPjqqxQuvLAXQ4cOLS1eyczM5JJLLmHGjBm0bNmyTAo+5syZQ05ODk2aNKFp06YAaxx3woQJjBo1inbt2rHHHnsQiUTWeZxYLAbA0qVLeeKJJzj44INp3bo1Bx98MDvuuCOXXnopixcv3uq8JerWrcuZZ55Jv379SE1NTUrZSSgUIjU1lb59+3L22Wez3XbbVXgGSZLWkEjA9Cfh3V0g+8ugdCXZYvnw0xPwbnvIdqyLJFVWP/8MX36Z7BQVo6AAHnkEqsBwUUlbIB5f/XvA9u3hwQdXl6vk5W35cYuKguMUFsJ//wsHHww77BAUOeXklFl8SZIkSZIkSaqULF6RJEnlpkcPqFkz2SkqVs2asM8+yU4hSZK2RePGjWP06NEUFxcnO8omi0ajfPTRR0yaNCnZUSRJkiRJkiRJkiRJkiRJkiqFtDR46y0466zKW75So0aCTp3gq69C7Lgj7LLLLqxatYp33nmndJt69epRo0YN4vF4mZxzyZIlAOy4444AFBYWEo/HCYVC5Obm8sYbb/Dzzz9z8MEHs+uuuwKQSCTWOk4kEmH58uUce+yxXHDBBRQVFXH11Vdz5pln0rNnT1555RW6du3KU089RUFBQZlkD4VCdOvWjX/84x/ssccepKSkkJqaWibH3pDU1FRSUlLo3Lkz559/Pt27d09K8YskSWuI5sLIvjDpiqBwJRFLdqLVYnmQOxs+7g3T7k12GknSOjzySFBWsK2IRuHtt5OdQlJZe+staN4cjj0WRowIipaKisr+PIkE5ObCrFlwxRXQqBFcdVVwPkmSJEmSJEmqjlKSHUCSJFVfAwZArBLd71gRolE47LBkp5AkSduab775hk8++aRKla6UKC4u5v333ycjI4MOHTokO44kSZIkSZIkSZLKUF5eHsuWLWPSpEnsuOOOtGjRgqzKOmOsJEmSJEmVSCQCDz0EJ54IJ5wAS5dCfn6yU0EoFCcjI8zNN4f45z8hGi0E0snLywMgLS1trX3C4fB6j1dYWMiiRYtYsGABs2fPZuHChRQVFRGLxUpLVSKRCJFIhNTUVA4++GBmzJhBdnY29erVKy0ReeONN3jppZfo0KEDxx57LHXr1v097+qSkUQiQSgUYtGiRVxzzTV8+umnXHjhhTz88MOl2yxdupRPP/2UBx98kCFDhtCnT5/SopeyULduXQ4//HAOOuggpkyZwpgxY8jNzS3ze4DT0tLIzMxk3333ZbfddiM9Pb1Mjy9J0hYrWg4f7w8rf4R4JZ7tOZYPU26GwiWw+11gcZkkVQqJBAweXD7lBJXVqlXw6KNwzDHJTiKpLGRnw5lnwkcfwe+/TqswubnBx0cfhf/7v+Cx114Vm0GSJEmSJEmSylsokUgkkh1CkiRVX+edB88+GxSSVHeRCJxyCgwZkuwkkiRpW7JgwQIGDx5MtIr/wJWamsrZZ59Nw4YNkx1FkiRJkiRJkiRJWyk7O5sXX3yRDz/8kJEjR1JYWAhA165dOe+88zjzzDOTnFCSJEmSpKojPx+uuioYn5Pc8pVcatdezAsvFHHEETsTj8cJh8MUFBRwyCGHMGrUKN5//3369+9fukdJ2UnJx2g0yrx585gwYQJz584lNzeX1NRUotEosVhsowkSiQRFRUWkp6cTiURo0KABkUiEm2++mYULF/Lcc89x4oknkpaWVnrOP4rH4zz55JNcfvnlHHbYYZx//vn06NGD+fPn07Jly9LimN9++4333nuPU089lVAoVHqteXl5ZVoqm0gkmDt3LuPGjWP27NkUFRWRkpJCcXEx8Xh8k44RDodLP4dpaWm0atWKvffem5YtW651/ZIkJVXhUvhwb8idDfEqMmN+JAva/A26PWH5iiRVAnPmwM47J/u9ccWrXRuWL/efIqmqe+stOP304HtYZSiQysyE88+Hf/8bMjKSnUaSJEmSJEmSyobFK5IkqVz98AN06bJt3LySlQXjxsFuuyU7iSRJ2lZEo1Eee+wxli9fnuwoZaJhw4acd955hMPhZEeRJEmSJEmSJEnSFiguLuaNN97ggQce4KuvvqJ27do0b96cTp06UbduXd5//32ys7MZPHgwxx13XLLjSpIkSZJUpYwdCyeeCCtWwKpVFXferCxIJODwwyfw+uv70K1bF2677TYaN25MTk4OF110Ed988w0777wzH374Ic2aNQNYo/QjOzubGTNmMHbsWAoKCigqw9kli4uLS8tdzjvvPJo1a7ZW4UhJCcu0adO45pprePfdd2nTpg35+fmsWLGCjh07cuyxx3LSSSfRqlWrNfYtKV3Jzs7myiuvpHXr1uy+++4cfPDBpKenl9l1AOTm5rJw4UIWLFjAL7/8wqJFiygsLCQej5deUyKRIBwOk56eTpMmTWjVqhXNmjWjadOm1KhRo0zzSJJUZopz4MMesGp61SldKRHJgp0uhD3uTnYSVYBEIih2+PprWLAACgqCMfKJRDAheWYmNGgAe+wBO+4IDoGSKtabbwalBStXbt5+p54KQ4asfr45BSadO8Nll0Hv3tCkCeTmwrx5wbwS110H2dnBdq1awS+/bPhYhx0G7723edkh+P4zYwb8/nZbUhWzdCmccQZ89BHk5SU7zZoyM6FRIxg6FPbcM9lpJEmSJEmSJGnrpSQ7gCRJqt523hk6dYIJE5KdpPztuKOlK5IkqWKNHDmS3NzcZMcoM8uXL+fzzz+nV69eyY4iSZIkSZIkSZKkzbRs2TJuvvlmhgwZQiwW44QTTuCII46gW7du7LDDDgB88803/POf/+Tyyy+3eEWSJEmSpM20zz7BJK7vvw933w1ffQWxGBQXl8/5ataEWrXg8suDySG3264be+xxG/fddx/9+/cnJSWFaDQKQLdu3Xj11Vdp3rx56f5z5szh888/59tvvyUtLY1EIkFKStkPa05NTQWCopfnn3+emjVr0rNnTzp37kwkEil9DWDy5MlM+H2QU6tWrTjwwANp0aIFQ4YM4dprr2Xq1Kk89dRTaxSYhH+fTXvUqFG89NJLFP/+Cc/IyOCiiy7ihhtuoGbNmmVyLTVq1KBdu3a0a9dujftpE4kEsVis9HP452IZSZIqtVgRjOwHq36qeqUrALE8mP4opNeHjlclO43K2K+/wuefw/jxMHo0TJ0a/IydmgpFRcHy7z/yEolASkrwWjwerN95Z+jZE3r0gH33hdatk3o5UrU3fjzk5FTc+S64AB56KPj7XyI9HerVC+aVeOSR1cUr5SktLfgdgMUrUtUzf37wM8LChcHPFpVNfj7Mnh2US73+OhxySLITSZIkSZIkSdLWCSUSiUSyQ0iSpOrtjTfg9NNh1apkJyk/NWvC00/DSSclO4kkSdpWzJ8/nyFDhpQOWK0uUlJSOOecc2jYsGGyo0iSJEmSJEmSJGkTJRIJLrzwQp588kk6d+7MP/7xDw466CBatmxZuk08HiccDvPoo49y+eWX8/zzz3PiiScmMbUkSZIkSVXbzJnw8MMwaBCEQpCbG0wAvTWysoJj9OwJV10FffvC770jpT766CPeeustJk6cSFpaGn379uWqq65ao6xk2LBhvPvuuzRp0oRwOFxagFJRwuEwtWvX5sQTT6RJkyYAxGIxbrrpJu644w523XVXvvzyS9LT00v3ueCCC3jiiSe47bbbuO6669Y65sqVKykoKOD777/nySef5LXXXqN58+YMGTKEPn36VNi1SZJU5Uy6KiguieUnO8nWiWRC30+gQfdkJ9FWSiTgs8/g3nvh44+DQoOcnC3/WToUCsaZFxfDHnvA1VfDoYcGJS2SylaPHvDFF5u/36mnwpAhq59vSpflgQfC//4XvCcuLAzmkvjkk2DOjObNgyKFf/87KEgFaNVq9fL778Mdd6x9zO++g+XLNz9/JALXXAO33775+0pKnpkzg+8V2dmri9wqs8xMePZZ582RJEmSJEmSVLVZvCJJkspdcXFw88ivvyY7SfmpVw8WLIA/jLeQJEkqN9FolEcffZQVK1YkO0q5aNiwIeeddx7hP4/UlSRJkiRJkiRJUqV01113ce2117LzzjszcOBA+vbtS1paGhCUsoRCIYqKikhLS+O1117jlFNO4YUXXuAvf/lLkpNLkiRJklS1ZGdnA1C/fv3Sdfn5waSu48bBp5/CtGnB+pQUWLUqQSKx7hlls7KCbfLzgwli9947KFw55BBo0WLT8qxcuZLatWuXPo9GozzwwAMsXLiQzMzM0t8PJEMikSA1NZUePXrQq1cvUlJS6NWrF59//jnPP/88p5xyCrFYjEQiQUpKCt9//z177bUXTZs2ZfLkyWRmZq732E888QQXX3wxF198Mbfccgs1a9Ys/R2IJEn6g+yJ8HGvql+6UiKrBRw+HSIZyU6iLbByJbzwQlC4kp0dFBeWx4w7tWoFZS4XXwznnAO/9wBK2kqJBNSuHRQlba4tKV758kvo1i1YPu00eO65DW//x+KVIUPg9NM3P+eG9OwZlEZJqhpmz4auXWHZsq0vSq5ImZkweDCceGKyk0iSJEmSJEnSlklJdgBJklT9pabCiy/CUUdBXl6y05S9rCx4/nlLVyRJUsUZO3YsedXxB6vfLV++nIkTJ7LXXnslO4okSZIkSZIkSZI2YuXKlbz44os0a9aM559/nj333HON10OhEIlEonSi1VGjRhGLxahRo0Yy4kqSJEmSVKX94x//4O233+aggw6iW7dudO/enY4dO3LUUU049tgIEExGO3NmnEmTwowcmc0LL7xPVlZDevUaQHo61KwJNWrAzjsHE0B26rR5Y2ISv89OHQqFqFWrFhAUrhQVFfHII4+Qk5NDrVq1CIfDZX79myMUChGNRvniiy/47rvvOOigg5g/fz5ZWVmc+PvskX/MmJubSzgcpkaNGoTD4bWKVEqeT5s2jZdeeomGDRvSt29fatasWXq+dbGQRZK0zYoVwucnVJ/SFYDCbPjmWuh6f7KTaDNEo3DnncEjHA4KV8rTqlXBxzvvhDvugJNPhgcfDApZJG25hQuDv88VoVmz1aUr+fnQqBF8+y20awfLl8MHH8ANN8D8+eve/4gjYOnSYB6KhQth5Ei46y746actz/Tdd1u+r6SKtWgR7LNP1StdgeB73umnB0VXAwYkO40kSZIkSZIkbT6LVyRJUoXo1w+OPRZefx0KCpKdpuykp8Nhh8GhhyY7iSRJ2lbE43G++OILiouLkx2l3BQXFzNmzBi6devmQFNJkiRJkiRJkqRKrqioiFmzZnHUUUex5557Eo1GiUQipYUroVCIUChETk4ODz/8ME899RT77rsvA5yhQZIkSZKkzTZx4kQKCwt57733eOeddwDIyspil112oXv37vTo0YPdd9+dZs2acfzxtalXbzJDhpzLWWf9kzvuKJv34n+8t7NkuaioiKeeeoqcnBxSUirX0OXi4mKWLl3K0KFD6d27N8OHD+fXX3+lWbNmJBKJ0vKVn376iXg8TvPmzVm2bBlNmjRZ4zihUIh4PM748eP58ssvOemkk+jevTuw4XKVP/6OpKqJRqMUFBQQjUaJ/j7DcUpKCqmpqWRkZBCJRJKcUJJUqX17AxQsTnaKshXLgxlPQqsToUH3ZKfRJvjuOzj+eJg9O5hIvCKVjKd/+WV491145RXo06diM0jVyYoVkJpaMXNVdO68ejkzE+65Z83np58eFBLsvXfw/eXP6tVbvdy6NZxxBpxwAhx0EIwbt2WZKvp7mKQtU1QEvXvDb79VvdKVEvn5wc9PY8fCbrslO40kSZIkSZIkbZ7KdfeiJEmq1h59FIYPr17FK1lZ8OSTyU4hSZK2JdOnTycWiyU7RrkrKCjgl19+oU2bNsmOIkmSJEmSJEmSpA349ddfqV27NmlpaUAw+WZxcTGpqamlE4p+8803DBkyhCeffJJQKMT5559PSkpKlZ10VJIkSZKkZMjJyaGgoIBOnTrxwAMP8PXXXzNp0iS+++47pk2bxoQJE3j00UcB2GGHHdh7773Jz8+nsLCQfv36lVuuFStWMGjQIJYvX17pSlf+KBqN0qpVK3bccUf+85//cMMNN5QWh0ybNo3XX3+d/Px89txzz7VKV0rMmzePN998kxo1anDIIYdQv359YM0ymng8TjgcprCwkE8//ZRJkyaxdOlS6tWrx1//+ldatGhR/he7BYqLi1m8eDELFixgzpw5zJs3j1WrVhEOh0uLdSEomUkkEsTjcbbbbjuaN29Oy5Ytadq0KY0aNbKMRZIUyJ4I0x+FWDWcJT6WD58fD4dPh0hGstNoPaJRuPPO4FFQAIlE8rIUFASPww8Pihcefhhq1UpeHqmqKiiAivqv5bp113w+fz5cfnmwPHAgNGsGTZrAXXfBSScF6xMJmDQJ3ngDpk2D3FzYZx+44gqoUQNq1oRnnoFddtmyTMXFW3w5kirQTTfBvHlV/+9sXl5QvjJ1alB6JUmSJEmSJElVReW9g1GSJFU7tWvDSy/B0UcH/8la1WVlwQsvwHbbJTuJJEnalowZM4aioqJkxyh3RUVFjB071uIVSZIkSZIkSZKkSq5jx460b9+eiRMn8sUXX7D33nuT+vusCz///DMffvgh//d//8fo0aPZaaeduPPOOznyyCMBLF2RJEmSJGkzLFq0iNTUVBo3bkzfvn3p27cvACtXrmT69Ol8++23TJo0iW+//Zbp06fz0ksvle679957l0um5cuX88wzz5CXl0c4HC6Xc5S1/fffn/Hjx3PZZZex11570aBBA+644w4+++wz+vfvz1FHHQWsLlD5owkTJvDJJ5/Qt29f9tlnH4DSYtmSj6FQiGnTpnHmmWcyfvx4atSoQc2aNYlGo9xwww385S9/4YYbbmDHHXes6EtfS3FxMVOmTGHcuHEsXbqU1NRUYrEY0Wi0dJt4PL7e/bOzs8nOzmbatGmEQiGi0ShNmjRhn332Yeedd7aERZK2ZRMvrJ6lKyUKs2HGM9D+wmQn0Tr8+GMwln3OHMivRH8M8/Lg1Vfh/ffh9dehV69kJ5KqloosXikoWPP5bbfBa68Fy3XrwpNPBsuHHLJ6mzlzoEuXNff78ENYsACeeip43rEjtG0LP/+8+ZliMYjHoYq89Za2SV9/DQ89VLl+/thSiURQIHPbbXDrrclOI0mSJEmSJEmbzuIVSZJUoQ46CI47LrghrCr/Z3FGBhx+OBx6aLKTSJKkbUl2djaLFi1KdowK88svv7Bq1Spq1aqV7CiSJEmSJEmSJEnagHvvvZf99tuP888/n7/97W/svPPOfPLJJ4wdO5bJkycDcOSRR3L22WdzwAEHAKsnJZUkSZIkSZumuLgYgPT0dACi0SgpKSnUrl2bPffckz333LN0/cKFCxkxYgRXXXUV9erVIzMzs8zz5OTkMGjQIPLy8kgkEmV+/PISiUTYa6+9+OSTT3jsscdKi0V69+7NY489Rps2bQBKS1dKfoexePFi/vvf/xKLxTj00ENp0aIFsLpYNh6PE4lE+OCDD7jmmmuYM2cOV155JVdeeSUFBQVMnjyZkSNHMmzYMI477jheffVVOnTokITPACxZsoTx48eX/t6m5M9WYWHhFh2vZH+ABQsW8Pbbb/Puu+/SrVs39txzT2rXrr31oSVJVceKH2D5t8lOUb5iefD9fbDTBRXXAqBNMmECHHggrFoVTBhe2RQUBI8BA+D55+HYY5OdSKo6UipwlqzZs9d8PmvWupdr1gz+GdjQ95sxY9Z83rjxlhWvhEL+kyNVZkVFcPzxVXsenT/Ly4P77gvmCNptt2SnkSRJkiRJkqRNY/GKJEmqcE8/DTNmwNdfBzeHVTXp6cF/Cg8ZkuwkkiRpWzN+/PjSwZ3bgkQiwYQJE+jTp0+yo0iSJEmSJEmSJGkDunXrxr333ssTTzzBFVdcUbo+NTWVAw88kMMOO4x+/frRrl270tcsXZEkSZIkafO0bt2a+++/nxo1ahCLxUj5w6yz8XicRCJBOBwmJSWFFi1a0K1bN0KhED169CjzLAUFBQwaNIjc3NwqVbpSIhwOc9BBB3HUUUfRsGFDWrduTYcOHWjQoAHxeLy0dOWPvv32Wz744AO6d+9O7969gdWlLIlEgkgkQnFxMddddx1TpkxhyJAh/P3vfy/dv3nz5vTp04dOnTrx0EMPlUsZzsb88ssvfPzxxyxevJh4PF5u9yUXFRUBMHbsWMaOHUvr1q3p168fjRs3LpfzSZIqmR8fgnjxxrer6oqy4bfPoFGvZCfR70aNgsMOg9zcZCfZuLw8+NvfYPlyOPPMZKdRVZGXB5Mnw1dfwWefwcyZq8t8YjHIyAge9etDz57QrRt07QpNmiQ7ednIyICKGlr57bewbBlst13wvHXr1a/9cXnevNWlK126wJQpUPynfwJ79lzz+cKFW5YpJcXiFakyu+kmWLQo2SnKXkFBUCgzdSqkpiY7jSRJkiRJkiRtnMUrkiSpwqWnw4cfwr77wvffw+/30lcJaWmwww7w8cfBzTmSJEkVaerUqdtU8UosFmPy5MkWr0iSJEmSJEmSJFUBF154IX/961955ZVXyMnJAeCwww6jXr16NGnSpHTC0pIJSSVJkiRJ0ubJzMzk6KOPJhaLEYlE1njtj0UhJcUhI0eO5LfffqNv375lnuXdd99l5cqVVfq+1lgsRn5+Pv3796dhw4Zrvb5kyRLq1q1LSkoKeXl5vPPOOyxdupRDDz2U9u3bA6uLZUuKcJ566im++eYb2rVrR0ZGBldffTVt27alU6dO7LHHHmRlZXH66adzyimnrPU1LE9FRUV88MEHTJkyhWg0WmHnjcViAMycOZPZs2ezzz770KtXrwq9dklSBYvmwqznIVFx/94kTTQXpt1j8UolMWYMHHpoUExRVeTnw0UXBZOY/6GvTypVWAhvvgnDhsEXX8CCBZCVFRR75OdveN9PP4UaNYIJ87OyoHNn6NcPTjsNtt++ItKXvczMsi9euekmuPnmYHnIEDj99GC5uBieegquuSZ4fv31QVFSyXKJl19evXzRRXDggfDSS8H3pIKCYD6NK65Yvc2ECfDLL1uW1cIDqfKaOhUeemjj35urokQiKJm6++41v/9JkiRJkiRJUmVl8YokSUqKGjVg1CjYf3/48cfgxpHKLj0d2rWD0aOhVq1kp5EkSduanJwciqpSY10ZKbnutLS0ZEeRJEmSJEmSJEnSRtSvX58LL7xwna+VFK5YuiJJkiRJ0pYLhUKkpKQQj8fX+z67pISlZcuWtG/fnt69e5dphunTpzN9+vTSUo2qLBqN8vrrr3PeeeeVft7C4TC5ubnccsstRKNRjj76aCKRCO+99x677747BxxwALC64AYgJSUYrv3AAw8AMGPGDG6++Ways7P57bffaN26Nf/61784++yzAUitwBlzZ82axRtvvEFhYWGFlq78WTQaZdy4cXz33Xccf/zxNG7cOGlZJEnl6JdXIBTe+HbVQgIWfQz5CyGzabLDbNO++Qb6969apSsl8vPhvPOgTh048shkp1FlMXs2PPpoUPwBsGrV6tdWrty0Y0SjsGJFsFxYGMzrMG4c3Hor9OkDV14ZzPNQlf7rtmnTGHl5CSpquqxbboH99gvKU1q0gNdeW/P1L76A225bc13z5nD11es+3uLFQfHNlmrWbMv3lVS+7rwz+F5bXeXlwX33wVVXgUO9JUmSJEmSJFV2Fq9IkqSkqVsXxowJbmb76qvg5rDKKjMTdtsNPvrI0hVJkpQcCxcuJCUlZaODVDt37sxRRx1V+vyWW25Za5ubbrqpdHnYsGFMnjx5g8cMh8P07NmTpk2b0qxZM2r94QeiIUOGMHv27A3un5qaynnnnUe9evU2a7+SfRctWkTLli03uq0kSZIkSZIkSZKS548TvRYWFpKenl5atvLn1yVJkiRJ0tYpKfwokUgkSCQSa6w/8sgjObKMZ28uKChg2LBhFBcXl+lxk2n58uV8/vnn9OrVq3Rdfn4+2dnZvPrqq7z88su0aNGCefPmcdRRR7HnnnsCq78GJQUs//vf/5g1axZ169bl2GOP5frrr6dZs2b8+OOPXHbZZZx77rnk5+dz0UUXAeX/u5KioiI++OADpkyZktTClT8qLi4mOzubZ555hn322YdevXoRiUSSHUuSVJa+vweiOclOUYFC8NOTsNvaY3dUMZYsCUokcqrwH7v8fPjrX4NSjN12S3YaJUsiAf/7H9xzT/BnIR6HoqKyPUdJKcAHH8BnnwVzPVx5ZVAGUrt22Z6rrMXjcWrUiFC37jKWLduuQs5ZUAB9+8LFFwd/R3faKSiq+fFHePVVeOCBNb9Gd90FM2fCQQdB69bQqBEUF8PPP8N778H99wffs7ZUjx5bfUmSysGyZfDmm8H37eosFoNhw+CEE5KdRJIkSZIkSZI2LLzxTSRJkspPjRrw8cdw0kmQlZXsNOuWlQXHHw+jRlm6IkmSkmf+/PkUlfXd0psoNTWVAw44gJ133nmN0pVN1b9//zVKVzZHLBZj4cKFW7SvJEmSJEmSJEmSkiM9PR2ABQsWrPP1RCJRkXEkSZIkSao2iouL+fLLLxkxYgQ///wz+fn5QFDi8ecyllgsVubvwd99992k3c9aXoqLi/nss8/47bffStc1aNCAl19+ma+//pr+/fszbdo0iouLGT16NM8++ywzZ84s3bbk8z5y5EgAjj76aK699lpatWpFPB5nl1124d///jdpaWkMGTKEnJycci9dWbVqFU888USlKl35o2g0yrhx4xg8eDCFJbM/S5KqvoIlkDs72SkqVrwA5g1Ldopt2hlnQG5uslNsvfz8YCx7Neo31GaYPRv23ReOOw4++SQo/CjPt12JRFBWNG8e/OtfQUnIO++U3/k2V05ODjNmzCAWi5Wui//eaNCv35ZN9vDcc0FpSsmjxC23rF53+ulr71dYCPfeC3vsEcyLkZUVLN9999pfox9/hNtvh169oGVLyMgI5qbo3BmuvXbrSleysqBnzy3fX1qfRCL4HvTmm3D11fCXv8ARR8CBBwaPww8P1l1xBfzf/wVFQt7usabBgyG8Dczil5MTfO+TJEmSJEmSpMpuG/iVrSRJquzS0+HZZ4Mbcho1Cm4iqQwyMqBBAxg2LLiZprLkkiRJ26bZs2cnbQKqRCLB/PnzmThxIv/97383a9+ddtqJLl26ULyFd/5Ho1Fmz97GBt5IkiRJkiRJkiRVcRMnTiQcDnPEEUeQu47ZrkomF12xYgW//vor77zzDu+//z5jx45l8eLFFR1XkiRJkqRKLxqNMnDgQPbYYw/69+9Pv379aNeuHU2aNGG//fbjtttuY8qUKaX3miYSCSKRSJkWfPz0009Mnz59jclvq4toNMrrr79eOplvid13353XXnuN+fPnc+mllzJ16lTOPvtsLrjggjXKV2KxGPn5+aSnp9OvXz9at24NQFpaGgBdu3ald+/e/PTTT/zwww/lei3Lli3j6aefZuXKlZWydKVEcXExixYt4tlnny0tEJIkVXFLv4LINjgQd+WPEK9+Px9VBW+8ASNGlG9BRUVJJIISjNtvT3YSVaREAp54AnbZBb78MjklQnl5sGxZUKxw3HGwdGnFZyjx0Ucfccghh9CuXTsOPvhg+vfvz9NPPw1ASkoKAPvvn0JmZvIyJkskAl27JjuFqoN4HD78EK66CvbeOygH6tgxKB6691547bVg3pcRI4LHu+8G6+6/H846C3bdFWrWhG7d4PLLg9cr8a8eyl08DgMHBt9LtwXffw9TpyY7hSRJkiRJkiRtmMUrkiSp0ujTB2bOhL/+FbKykpslKwtOOCHI069fcrNIkiQBLFq0KGnnLioq4plnnuG9997jm2++2eT9srKyOPzwwwH4+OOPt/j88+fP3+J9JUmSJEmSJEmSVPEaNmwIQF5eHoWFhWu9np2dzZtvvskVV1xB586dOfLIIznssMPo2bMnPXv25OWXX2bFihUVHVuSJEmSpEopNzeX6667jiuvvJLly5dz2GGH0adPH+rVq8eqVasYM2YMN910E926deOWW24BKNPCFQiKXN577z2Ki4vL9LiVyYoVK/juu+/W+VrTpk25//77Wb58OXfeeSf16tWjTZs2wOqSm/z8fAoLC6lTpw6hUGiNgppQKMR3331Hbm5uaRlLeVi6dCn/+c9/yM3NXatEpjKKxWKlmS1fkaRqYOlEiG7FrNNtToW/JlY/TorBiflw9CLoPxG6PQkN9t68Y4ZTodP10GsYHDV/zeM36r3lWf98jlXTy+ZY2mRLlsCZZ1avic7z8oJJ77/9NtlJVBFmz4Z994UrrwwKV5Ldb5mXFxQotGsXlC5UtBtuuIHDDjuMWbNm0b9/f/bZZx+++eYbzjvvPG6//XaWLVsGQNeuCVJTKz5fshUUQKdOyU6hqiw7G+6+G7bfPihZuu8+GD8++P6TlwcrVwZlUOuTSMCqVcG2eXkwcSI88EAwN0yTJnDrrbB4ccVdT2UxcmTwudtWFBcHX3dJkiRJkiRJqswsXpEkSZVKzZrw7LPBjTlNm0KtWhV7/lq1oHFjGDYMnnsOateu2PNLkiStS1FREUVFRcmOsdkOO+wwatasycyZM/nyyy+3+DgrV64ksaG7NiVJkiRJkiRJklSptGrVim+++Ybvv/+eevXqAZRONjpt2jQGDhzIDTfcwLPPPkv79u255JJLeP/993n88cdp2rQp5557LldffXUyL0GSJEmSpEpj5MiRPPzww5xyyilMmzaNp59+mrfffpvHH3+cBg0asPfee3Pdddex/fbbc+utt3LqqaeW+X2Xc+bMqfbFGEVFRYwZM2aD26Snp3P11Vfz8ssvEw6HicfjpSU33bp1AyAnJweASCRCNBoF4I033mDBggXsuuuudO7cuVzyr1q1ikGDBlFQUFCl7ruNxWKsXLmSIUOGVMn7pSVJf/DrKEhEy+54oTBEMiCzMdTrCjueCweNg31ehEjWph0jkgW73QbNj4Ss7csu258t/ar8jq11OuMMqI4/nhYUwPHHBxObq/p6/XXYZRf48sug9KCyKCyEZcvgL3+Bk08unz+H63qv8tprr/HII4/QpUsXnnvuOR5//HFeeOEFVv49JgABAABJREFUPvjgA/bff39uvPFGnn32WQB22SVerQqXNlXr1lCOHZ6qphKJ4PvMCSdA8+Zwyy1BOcqqVRsuWdmc469aFZS63HkntGoFRxwBn31WNsevCh57DH7/NdA2IRqFV15JflmYJEmSJEmSJG2IxSuSJKlSOuAAmDs3+E/X/faDjAxITS2fc6WmBsffZx948UWYPx/69Sufc0mSJG2J4uJiwuEt+zXOTTfdtNajIuy+++506NCB/Px8/vvf/27VsUKhUOlEXJIkSZIkSZIkSaoadtttN4DSCUYjkQhLlizhtttu45577uH7778HIDc3ly5dutC/f3/OO+88Ro8ezWmnncYzzzzDW2+9lbT8kiRJkiRVFm+88QbNmjXjoosuonbt2qSnp5OZmckJJ5zAZZddRjwe54YbbmDUqFEcccQRvPDCC7z88stlmmHMmDHbRClGdnY2ixcv3uTt/3h/7yGHHMIuu+zCP//5T4YOHcrSpUtJSUnhq6++4vrrrwfgggsuANY92fDWKCwsZNCgQeTn51ep0pUSsViM7OxsXnzxReLxeLLjSJK21LJvyvZ4H/WEjw+AL06HBR+sXt/6ZOj5f5t2jEQcsifAT0/AF2eUbb4S0RxYMq5MD1lcXMxjjz3GGWecwWmnncZ9993HV19Z7lJi+HAYORKq44+niQTMmwcDByY7icrL00/DqacGhSuVdbhcXh4MGwYDBgRlQGXljTfeIPcPTTMlP/sPGzaMlStX8q9//Yu99tqLrKygXKtr165ceumlANx9990UFBRQo0aEvfYqu0xVQXo6HHtsslOoqlmwAPr2hT594I03gr/L5VlYVlAQlDe9+27wvWPvvWHWrPI7X2XxxRfJTlDxIhH44Ydkp5AkSZIkSZKk9bN4RZIkVVqRCBx6KIweDd99BxdcADVrQu3akJKy9ceuXTs43nnnwZQpMGYMHHFE8JokSVJlEo1GCYVCyY6xyerWrUv//v0BeO+991i1atVWHS8cDpdOyCVJkiRJkiRJkqSqJeX3G31mz57NEUccwWuvvUaNGjU49dRTuf3228nKyuKss87i9ttvZ8mSJQCce+657Lvvvtx6663JjC5JkiRJUqUwdepUmjZtSuvWrYGgtKNkgtrmzZvz3Xff8cEHH9CyZUsee+wxdtxxR1566aXSbbfWqlWr+Pnnn7f6OFVBPB7niy2cNbN58+bceOONRKNRzj33XI466ij2339/evfuzfTp0+nXrx/nnHMOwDrvC96aL9UHH3xATk5OlS4ticViLFq0iHHjynbieklSBSnMhuKVZXvM38bAr6Pg5yEwagBMvn71a80OhZYnbPwY0VXwv71gwj/g58Flm++Pfvu8zA41e/Zs9tprLy655BJGjhzJ+PHjufHGGzn99NMZNmzYJh9n9OjRDBo0iAceeIDHHnuM119/nYkTJ7J06dIN7lcVStxuvTUoraiu8vLgvvvAoVTVz333waWXlm/5QVnJy4OxY6FXr637+zZp0iTOPPNM6tWrx/HHH8/w4cNLXwuHwyxevJj58+ez3Xbb0bp16zXe0yQSCXbccUdatWpFdnY2L7zwAgBXXw21am15pqro9w5PaaMSCRgyBNq3h88+C/7+VuSvChKJ4JxffQWdOsFjj1Xs+SvSihWQnb1l+556avC5KnlsrnAYPv98zWOceuqa23zyyZqvr+/RqtXmn98+QEmSJEmSJEmV2VZOWS5JklQx2raFBx6AO++EESNgwgQYNQomTw5uLsrICG7gKS5ee9/UVMjMhKIiSE+Hzp2hd2/Yay/o2zd4TZIkqTKLxWJbXLwyaNCgtdadccYZWxtpgwYMGEB6ejrffvst33333VYfLxQKWbwiSZIkSZIkSZJUxY0cOZIvvviCXr168eCDD7L77rsDcM0113DppZdy1113sfPOO3PcccfRqVMn+vbtyyOPPMLw4cMZMGBAcsNLkiRJkpQkxcXF1KlThx9//JH69esDweS0JX799Vdyc3Np3749AM2aNaNHjx6MHj2aGTNm0K5du63OMHHixC2+j7WqicfjTJ06lf79+5Oenr7Z+x9//PH06tWLu+++m+HDhxOJRGjXrh1nnXUWRx99dOk5/vg1LJGbG0xIetZZ8PuXepPMmjWLqVOnVot7bYuLixk1ahTt27enQYMGyY4jSdocubMhkgHxovI7x3d3QJu/Q+2dgudtT4U5/1d+59scefPL5DArV67kzDPPZPLkyVx11VWcfvrphEIhxo0bxz//+U/OO+88dtttN9q2bbvB46xYsYKTTz6Z4uJiIpEIBQUFFBYWkpGRQe/evbnpppvYbbfd1rlvKBRi5syZfPbZZ2RnZ1O7dm1at27NDjvsQMuWLUlJSe40NdOnB2PLq7uiInjvPTjyyGQnUVl54gm46aaqUbpSIj8fpkyBAQPg448hLW3T9lu+fDlPP/00Tz/9ND///DPNmjXj2GOPpWfPnnTv3n2NbRs3bkwkEmHZsmXMmjWL3XbbjUQiQSgUIhQKsWDBAn777TcAhgwZwtlnn80hhyRITw+xalVZX3Hl1Ls3NG+e7BSqChYsgJNPDuZiSXZBWSwWzP9y9dXw/PPw6qvQpk1yM5W1r78O5qpZ1xw35e2aa2DffcvmWJubPycnKOb6+9/L5vySJEmSJEmSVNYsXpEkSVVKRgYcemjwKLFoEXz1FXz/fXADQG5u8J/wmZlQsyZkZUGHDtC1KzRtmrzskiRJWyoSiZBIJLZo37lz55Zxmo2rXbs2ALvtttt6B2KcdtppANx1110UFhZu8HiJRCLpAzMkSZIkSZIkSZK0dR5//HEaNGjAc889R6tWrYjH40AwWew999zDSy+9xIgRIzjssMPIyMjg8MMP56233tri/yeTJEmSJKk6SE1N5cADD+STTz7h4osv5uabb6ZBgwbE43EWL17ME088QfPmzUuLVwAaNWrE0qVLady48VafPx6PM2HChGpR6rGpQqEQkydPZq+99tqi/Rs3bsz999/Pvffey7x582jVqtUar6+rdAWCSY1//BF23DGYKPXSS2GHHTZ8rsLCQt54441q9fWJxWIMHTqUc845Z72fK0lSJRQrAMq7qC0Bi0esLl6pt2c5n28zlFHhzNixYxk5ciQHHHAAd911V+n6nXbaiZUrV3LJJZdwzz338OSTT5YWE6xLWload9xxB7Vq1aJ27dqkpKSwZMkSPvnkE5588klGjx7NuHHj1irpSyQS3HnnnTz33HMsWrSIrKws8vPzCYVC7LTTTjz44IP06NFjjX1WrVrFE088wddff01hYSHt2rWjX79+HHTQQWXyOfmzhx6CavSjz3qtWgV3323xSnXx6qtw+eVVq3SlREEBTJwIxxwD//0vRCIb3n7y5Mn07duXpUuXcvTRR3PhhRfSo0cPOnToUDrmsEQsFiMSiTBgwAA+/fRT/vOf/7DDDjvQqVMn4vE4P/30Ew888AAtWrTg119/Zdy4cSxcuJCmTZty0UUJ7rorVCU/p5ujZk246qpkp1BV8MYbcNppwd/ZyvTvZG5uMBdMp05B2ezvw4qrhQkTgs93Rdtjj6DIKx4PitoyMta93UUXQZ06a6+/+mo4/PBgecyYoLBnc33++ebvI0mSJEmSJEkVxRkrJUlSldekydplLJIkSdVJSkrKNj2hVDwet3hFkiRJkiRJkiSpikokEuTn55OWlkabNm1o1apV6SQ6iUSCRCJBLBajYcOGjBo1iozfZ4XYY489ePzxx9eawEuSJEmSpG1Nv379ePLJJ3niiSf48ccf2XvvvVm+fDlvvvkmy5cv55prrinddtmyZcyaNYt69epRq1atrT73kiVLiMViW32cqqS4uJgffvhhi4tXSkQikdLSlQ1NjF6iYUMYNAj+/W945BHo3h0OOACuuCJYXpcPPviAwsLCrcpZ2SQSCZYuXcq4cePYd999kx1HkrSpYhU0831h9url1LoVc85NES/e6kNEo1Hee+89AI444ggg+LkkFAqRkpLCgQceCMCkSZM2eqzMzEz+9re/rbX+mGOOYaedduKSSy7hkUce4aGHHir9P5v8/Hzuvvtu/v3vf3PQQQdx++2306hRI6LRKN999x1ff/01K1euXON4X3/9NUcffTSLFi2iXr16NG3alDFjxvDMM89w3XXX8c9//pPIxloaNkNeHjz3HBRv/ae7Spg0CX76KSjmU9U1fTqccUbVLF0pkZ8Pn3wC99wD//rXhrfdZZdd2H333Rk5ciTXXnstXbt23ejxTzrpJIYPH87777/PTz/9xDHHHEM0GmX8+PH8+OOPjBkzhrvuuotBgwYxduxYjj32WM4+O8Gdd5Z34Vfy1akDffokO4UquyefhMsuq7zfZ2Kx4N/wCy6ARYvgD7/GqtJGjw6KTypSejq88AKkpcH99welWK1br3vbqVPXXle7NvTuvfr5ffdtWY6ffgq+rmX4Y54kSZIkSZIklRlnrJQkSZIkSarkUlNTicfj5XqOOnXqcOmll5Y+v+WWW9Z4vX379uvcr2XLlqWTX82cOZNoNMrYsWPJyspaa9v+/fuXLn/55ZcsXbqUaDS6SfnKcqCFJEmSJEmSJEmSKk4oFCItLY309HSWL1/OL7/8QuvWrYlGo6SkBLcy//jjj2RnZ9O2bVsKCwtJSUkhEomUlq5syuSkkiRJkiRVR/F4nD333JPnnnuOf/3rX4wYMYIRI0aUvk++7rrr1rj/c8qUKXz11VccdNBBZXL+hQsXlslxqppFixaV6fE25/caTZvCHXfAtdcGRSx/+Qs0bx4UsBx+OITDwXazZs1i6tSpm3wvblVSXFzMqFGj2Hnnnalfv36y40iSNkWigora0huuXi5eXjHn3CRbP+anoKCAr7/+mu23357OnTsDlP4/CgT/V9K2bVtyc3P5+eefadu27YYTxeOES35w+IOWLVsClJa3JRIJAMaOHcutt97KIYccwltvvUVqamrpPn379l0jRygUYvbs2Zx33nnMnz+fSy65hIsvvphYLMbcuXO5++67ueqqq2jWrBknnXRSmf0/z6uvbvUhqpRYDB5+OCjlU9UUi8EJJ0B16ErMy4PbboOjjoIOHda9TTweJyUlhcMOO4yRI0fy8ccf07VrV+bOncuiRYuIxWLk5eXRtm1bWrduXTpesEWLFjz11FP885//5Msvv2TgwIHEYjF23XVXBg4cSLt27UrHNpa8/2naNMzBB8O77waf5+ooKwuuvBL8b3JtyF13BX83K2vpyh+VfB9ZuhTuvrvq/9mePLniz3nXXbDLLkGpyr/+FRSvbI5zzgnKVyAoBvvvf7csR1oazJgB6xl2LkmSJEmSJElJZfGKJEmSJElSEi1btozttttug4MISiaiyk/i3Y9/+ctf1rm+T58+pcsPPvggK1asYMqUKevc9o/FK9OmTWP27NmbdO7atWs7kZYkSZIkSZIkSVIVlpKSwkknncS5557L66+/zpVXXklKSgoFBQVMnDiRm2++mezsbE444QTS09NJJBJrTAgWCoWIxWKlk+9IkiRJkrStCIfDxONx9t9/f4YNG8aXX37Jt99+S3p6Ooceeig77rgjKSkppe+bH3jgAVatWsUJJ5xQJuefO3cuRUVFG92uc+fOHHXUUaXPb7nllrW2uemmm0qXhw0bxuSNzFAZDofp2bMnTZs2pVmzZtSqVav0tSFDhqx1H+qfM6zPqFGj+PTTTze4TVFR0f+zd9/hTZV9GMe/SZPuRaHQFigbyt57DxUEFVFQFEHErbhF5UUB91ZABRSRoQwFRQRBUdkgsofsVaCUUaClu814/zg2UCij0DYt3J/rytWTM38nSTOf57lJSUnB19f3kvvLL/7+8NRT8Pjj8OOP8OabMGgQPP883HcfLFiw4JoMXclit9tZvHgxPXI7iqiIiLiHh3cBHMQEYZ3OXD25pgCOeXkcWDl1AoKD4Up/ykhNTeXIkSOUKFGCUqVKnbfcbDYTEBBAcnIy8fHxwMWD681mM0lJSRw6dAgPDw+sViv79+9nxIgReHl50bx5c8D4DSc+Pp7Jkyfj6+vLoEGDsFqtbN26FQ8PD0JDQwkJCXEdL8vWrVtZs2YNHTt25KOPPnLNr1ixIiVKlGDRokV89tln9O7dO8/6BH3xBSQn58muioTMTJg0yQhfUbeqoumTT4yB6R1Xn81UKKSlGUEyGzZc/Lmuc+fOvP/++4wZM4YWLVrw6aefsmLFCuLi4rDb7YSGhvLUU0/xwAMPEB4eTkZGBlWrVmXmzJkcP36c9evXU6tWrWwBU4cOHQKgRo0arnmffAILFjhJSbk2/0FCQ+GRR9xdhRRmI0YYQSYpKe6u5PKlpMDnn4OPD+Tw1VGRkpjoBAru+adDB+N7ovR06NMHLuPrumw8PIzts3zyCZz11i7X+zp9+sq2FREREREREREREclvCl4RERERERERkRydPg3r1kF0tNEoNjUV7Hbw9jYuwcFQrx5UrKjG27lx9OhRfvrpJ6ZOncqWLVsYMmQIzz777CU7EYSFhbFv374CqrJwiYiIcHcJIiIiIiIiIiIiIiIicpUeeughJk6cyKuvvsquXbuoXbs2Bw4cYOHChaxbt44uXbrw5ptvAkbQislkIi0tjS1btlCqVCn8/f0pVqyYm89CREREREREpGCdHUxaqlQpbrnlFm655Zbz1ssKK3333XeJjY11DaR9tQ4cOJAn+7kSVquV9u3b5/l+HZcx6rHFYuHw4cNUrlw5z4+fWxaLMbhxz56wZAl8+CF8/PFxevc+7u7S8pXT6WTbtm2kpaXh7V0Qg/mLiMhV8fDJ/2PUehUCKp25vndi/h/zMiUme1KlitEXy98fQkKMS7FiZ/6GhcGrr144rCA1NZXU1FQiIiLw8TFuT5PJ5Ao7ycjIwGazYbFYLtkHKes95JIlS3j++ecxmUzYbDYOHjyIt7c3w4cPp1+/fq7glr1797J48WIaNGjAnj17+Oijj9i6dSuenp7Url2bO++8ky5duuDn5+eqZ/fu3YARfpdVn8ViwWw2ExwcTJs2bdiyZQvLly+nZcuWFw2JuRwOB2zZcsWbF1mZmXDwIERGursSya2dO2Ho0KIViHApTifs2wfvv+/klVfO/3/O+uwaFRVF27ZtmT59Om3btqV06dL069ePcuXKsX79eubMmcOrr77K9u3bmTx5MlarFQBvb2/Kli1L2bJls+3XbrezYsUKqlWrRrly5VzzK1SA99838dJL114ok48PfP+90Y9XJCcTJsArrxj9voualBTju42QEHj6aXdXkzvJycmMHTuWiRMnkpCwAvArkOMGBRn3udkMr70Gl8gyztFdd0HW0+vx48b+rkZa2tVtLyIiIiIiIiIiIpJfFLwiIiIiIiIiIqSkwD//wNq1sGgRrFkDJ04YDTTtdqNxut1uNI718DhzsdmMeTVqQOvW0KyZcTmr/aoAa9asYebMmcyYMYM9e/bg6elJnTp16NOnz2V3HihXrhzR0dGX7Oy5ceNGNl6i1dzw4cPPm5eQkJDj/Ittk1tXsg+LxZKtQbSIiIiIiIiIiIiIiIgUXePGjWPYsGGMGzfONa9EiRLcddddPPbYY9mCVX744Qc++eQToqOjSUxMpEqVKjz22GP069fPNfiOiIiIiIiIyLUua+DaLHa7HTCCVrLalGYFmAJUq1aNatWq5cmxHQ4HJ0+ezJN9XQmn00lMTAyxsbHExMRw2223XXT9Xbt2MX78+PPmlypViq5du7r2+e+//17y2JmZmcTExBSK4JUsJhO0bWtcJk36m7177VzF2OVFgslkYsOGDTRr1szdpYiIyKV4FgOHLW/3GdoSTFbwKwfle0P4TWeWxcyFA98b037l4Lb9Z5ZNOecFsswF3kOEtgLPYGM69newX/nI5UHFAzh50uh/lZAAJ0/CqVPZ/9psxuVCwSuZmZmYTCZXoN65EhMTSUxMpFSpUvj5XXyQ76z3kGXLluXWW2/l4MGDxMTEYLPZ6NOnDwMHDgSM93seHh4cOnSIpKQkNm/ezGuvvUbJkiW59dZbOXXqFL/88gvff/89w4cP59VXX3VtY7MZ97enp6drX1mBL+np6TgcDo4fP86BAwdo2bLlldys2ezaZQTSpafnbrt+/bIPLJ6b909168Jzzxnvv8LCjGCHQ4dg5Ur43/+Mvnc56dwZ5s07c33/fiMg4kpYrUZ/PwWvFC12uxGeeC0OSp+cDG+8YaJ7d6he/fzldrsdDw8PunXrxqFDh7j//vsZMGBAtnX++ecfWrRowXfffccrr7xCjRo1cjyWw+Fg9+7dvPvuu6xdu5YRI0YQGBiYbZ3HHoPJk43+sP99XC7yfHyM82rSxN2VSGG1YQM8/njRDF3JkpICgwdD/frQpo27q8lu165dmM1mKlWqlC0QOTk5mRdeeIHJkyfTsGFDzGZvLiPbN0+8+aYRmrJkCXzwwZXt4/nnz0x/8cXVv0YV5cefiIiIiIiIiIiIXNsUvCIiIiIiIiJyHdu5Ez79FCZNMhrup6VBRsaZ5ZmZ52+T07y1a2HdOvj6a2N57drw0ktw661GA+/r2ebNm2nyXyvXm266iYcffpiaNWsSFRVFmTJlXB0MLqV06dJYrVbSc9tDoIjz8PAgIiLC3WWIiIiIiIiIiIiIiIhIHoiKiuKbb77hkUceYfXq1YSGhlK8eHGaN29OaGgoYAws9sEHH/Dqq6/idDqpU6cOpUqV4tChQzzxxBMcOHCA119/3c1nIiIiIiIiIpL/3n33XSpXrsxtt93mCiHNGoj77IEfz+Z0Ol0hLFcrLi4ODw8PV9hLQcvIyMgW3nqp4JWUlBRSUlLOm9+wYUPX9I4dOy4rTMbhcBAdHZ2LagtORkYGBw9uwmRyuruUfJeZmcmKFSto2rRpnj2uRUQkn/hXBGceB6/csCzn+fu+hX8eufz9tJmV8/y6b56Z/rk8JF/Fa39IAwDMZihWzLjklpeXFwEBASQkJLj6DjmdTtf7u5iYGOLi4mjcuLEryP5Sr4+1a9fmvffec12fNGkSDz/8MJs2beKbb75x7efkyZM4HA4SEhLo2bMn77zzDsWLFwdg8eLFPPjgg7zxxhvUq1ePW265BTDC7QCWLVvGkSNHCAsLcx1n5cqV/PPPP2RmZmY7l6t5PV+71rh9C8oTT8CIEdmDcry8ICQE6tSBUaNyDl4JCYEcsgCvWFIS/PMP3H573u3zauTl541r2fTpsGcPBTYgf0FLS3Py2GMmFi06f1nW59RbbrmFsLAwWrduDZwJZLHZbDRp0oT+/fvz9ddfM2vWLGrUqOFaDrBgwQIOHDjAnj17WLRoEVu2bOGZZ55xhUZlPx5MmwY1axpBDteCkiXh7bfdXYUUVhkZcOed10boRUoK3H23Ea52iUy5fJGens7GjRtZuXIlK1asYMOGDezfv5/MzEyeeOIJRo0alW39cePGMXbsWN544w0ee+wxSpf2KLCArTJljL9t2lz4tWXCBONSrx5s3Jh9Wfv20MB4u0pqKnz22dXXdL2PHSAiIiIiIiIiIiKFl4JXRERERERERK4zNhv88gu8957ReMpuzzlMJbecTkhMNKZXr4b+/Y3G5U8+CY89Btd6dsaePXvYvHkzpUuXpl69eq4OrhEREXTq1Indu3fz0ksv0a5du/O2vVDn17OFh4djs+VxJ5QiIDMzM1vnCxERERERERERERERESnafHx8aN++Pe3bt882P2ugpujoaCZOnEhgYCBvvPEGd911F35+fsTHx/Poo4/y1ltv0bNnT2rXru2mMxAREREREREpGIMHD+a2226jS5curnapaWlp/Prrr0ycOJF9+/ZRp04dbrjhBrp27UqJEiXy9PinT58u8oMqBwQEUKtWLdf1lStXXva2CQkJ+VHSVdu0aVORv19yIz09nf3791OhQgV3lyIiIhdjMkNgFMRvvPS6l8vpAEcmZMRD6iE4sQb2TYC4v/PuGHnB7AUl2171bkqXLk3x4sVZuXKlK6zEZrPhcDjw8vJi7dq1pKSk0KRJE1eY/aU4nU7sdjsmkwmTyUTfvn3ZuXMnb7/9NvPnz6d3796AEYiQmZlJyZIlGTBgAMWLFyczMxOTyUTbtm25++67eeutt9i8ebMreOXOO+9kxowZzJo1i3vvvZf77ruPkiVLsnbtWqZPn+56L+nj4wNcOiTmUlauNEJICkKnTjBypBHokJ4OX34JCxca/ebKlIGWLSE5Oedtx46F8HBjUPP/Tv2qOBywZMnV7ye39u/fz6effsrmzZuxWq00aNCAXr16Ua9ePYWvXIZ33y24x6s7OJ0m/v7bwb59Zs59m5712AgMDKRjx46u+VmhKlnLu3Xrxtdff83q1auzLQd45plnOHToEA6Hgxo1ajB69GjuuuuuC9ZTvjx88AEMGnTh/82iwscHfvjBCHoSycnw4RAb6+4q8k58PDz/PIwZUzDHO336NB9//DEjRoxwfe/j7+9PuXLlqFSpEhkZGZw8eZIOHToAZ8Kk4uPjefvtt2nWrBkvvPACXl5eWK0UWPDK1Xr++TPTkyZBXNzV79Pb++r3ISIiIiIiIiIiIpIfFLwiIiIiIiIicp1wOmHqVBg40AhayQpJyS9Z+//gA/jwQ7jtNvjiCwgJyd/jFoSsBuL79u3jq6++4rvvviMuLg6z2UzLli358MMPXZ00g4ODadmyJUuWLCE+Ph6AkydPkpycTGhoKGazGU9Pz0se08/PD09PT1JTU/Pz1AqdgIAAV2dhERERERERERERERERubZkZmZitVqzDdA0d+5cdu3axf33388DDzyAr68vAL6+vrzwwgts3LiRd955hylTprizdBEREREREZF8deTIEQDatWuHn5+fa/6zzz7L2LFjXde3bNnClClTaNGiBTNmzCAsLCzParDZbFe87dChQ/OsjqvRpEkT1wC+hw4d4sCBA5e97dWcf35auXIlmZmZ7i6jwGRkZLBy5UoFr4iIFAWhra4ueGXfROOSW8nRMOUiIRAXW5YXPLwgpOFV78ZkMtGgQQNWrlzJb7/9Rp06dVz9aQ4fPszcuXMBXEEGlwq/yApcyXovlJGRgZeXlyus7/Dhw659BAUFYbFYqFSpkmu5xWLB4XAAuOYdOXKE5ORkVx+nMWPGUKZMGSZMmMDChQsJCAjAz8+Pu+++G4vFwqZNmyhZsuRV3zYAy5YZfeMKwttvG6ErAI88AhPPeVhOmJDzdvfdB3feaQwi//HH8PrreVPP5s3GuRdU1smcOXO49957ycjIoE6dOjidTkaMGMEvv/zC22+/zS233JKr8JUVK1bwzTffsGPHDsxmM5UqVaJFixbcfPPNhIeHu9ZzOBwcO3aMhIQEnE4nPj4+BAUFERAQkC2Uo7DbsAH27HF3FfnPZnMwciR88on5ouud/VhxOByu+3L58uUANG7c2LWu3W7Hw8ODSZMmER0dTZMmTShTpsxl1fPYY7BoEcydCykpV3BChYCvr/H8c9ZNIpLNhg3wySdGuNe1IjXVCAK55x5o0yZv9nngwAF27dqFw+GgUaNGFCtWzLXMarXi5+dH586dqVmzJhUrVqRMmTKULl2akJAQ6tev7wq6O9s///xDXFwcQ4YMwcvLi3/++Qe7vRbgmzdF/2foUBg2zJieMAH69zemv/7aeI4712uvnemzP2UK/PMPxMRkXycqCrp0MaYdDvjoo6uv0+nMm4A5ERERERERERERkfyg4BURERERERGR68DRo9Cvn9HIPDm5YI+dnm78nTULfv/daGx+yy0FW0NecjgcmM1mYmNjeeaZZ1i6dCkdO3akadOm+Pn5ERUVRZUqVVzre3h40Lp1a9566y3++usvkpKS+OOPP/j33385ceIE/v7+PPzww9xxxx2Eh4dftOF57dq1WbNmjavjwrXOYrFQr149d5chIiIiIiIiIiIiIiIi+SRrwDCTyeQaSCctLQ2z2Uzv3r3x9fV1/TZmNptp06YNoaGhxMbGEh8fT3BwsBurFxEREREREck/ixcvdg1KDEYIyLRp0xg7diwNGjTgxRdfpHr16qxZs4ZJkyaxZMkSHnzwQebMmZNnNdhsNpwFNbp1PrBarTRseGYQ9JUrV+Zqe7vdntclXbX09HTi4+PdXUaBy01gjoiIuFFoCyM4xZbk7koKli0VitXPk10NGTKEOXPm8PLLL3Py5Ek6dOhAQkICo0aNYuvWrQwePJioqCjA+G3l33//xWazUbNmTSwWY/iYhIQEgoKCzguq8PLyAmD16tUAhIWFufov1alTh4CAAI4fP46vrzGAuMPhcP12c/r0aQD8/f2z7bdkyZK8++67PPbYYxw4cICTJ08SGRlJZGQkS5YsISIiwhWscaG+Una70efN398YODwkBIoVO//vrl15chNfUunSZ0IPUlOhZEnYtAkqVzYCVebPh1dfPX9Q87JlYdQoY/rJJ8GSh6P5ZGTAsWNQqlTe7fNC1q9fzxNPPIG3tzdffPEFnTt3JjMzk7lz5/Lkk08ybNgw6tSpQ7ly5S65rxMnTvDaa68xevRoSpUqRa1atbDb7Sxbtoy//vqLjIwMHnvsMQASExP57rvv+Pbbb9m/fz/x8fGkpKQQHBxM586deemll6hbt26O/e4SExOZOXMm+/fvx2w2U6FCBZo3b07lypXz5Ta6lI8/PtOf8lpmt1v46isH77wDXl4XD+LJut/M/yUabdq0iWnTpuHl5UXLli1d62U9vzRs2DDbZ7nLYTIZoQNdu8LSpUUvmMLXF154AZ5+2t2VSGGVkWGEexW1x/blSE2Fu+82XuvPyh7OlWPHjvH+++/z888/s2fPHgICAkhLS6N27do88sgjPPTQQwD4+Pjw6KOPYjabswUdAxw9epTMzEzKlSuHp6cncCYQasOGDTidTnx9ffn4448ZPHgw6ekrgbx5D3gpF/q675lnzgSvZPXfP9dzz50JlPvll7x5T5WaCpfxVkBERERERERERETELRS8IiIiIiIiInINczph6lR49FFIS4PMTPfVkp5uXO6+G7p0gS+/PNOgqzDLzMx0DfgExoBOmZmZPPTQQ/z11198+umndO/enZIlS15wH1WrVqVChQp89tlnAISGhtK8eXN8fX1Zv349Tz31FIsXL+azzz6jVKlSFwxfadq0KevWrbtuglecTieNGjVydxkiIiIiIiIiIiIiIiKST2JiYnj66acZOXIkERERAISHh+NwONi4cSM33HCDawAeMAZOOnHiBMWKFVPoioiIiIiIiFzTFixYQGRkJGXKlAGM4Ikvv/yS2rVrM378eOrUqQMYg2S3bduWG2+8kc2bN7N79+48G2D4atqrjh8//rx5DzzwwNWUk2sNGjTAx8cHgJMnT7Jt27ZcbV8YQ2eOHDmC1Wol/QpHcq5bty7du3d3XR8+fPh56wwdOtQ1PWvWLDZu3HjJ/YaGhtKiRQsiIyMJCAjAbDaTmppKbGws69atY/v27VdUbxabzUZiYiIBAQFXtR8REclnIbkbJP+a4V0KrP55sqtSpUrxyy+/8Nxzz/HJJ58wcuRIbDYbJUqU4Mknn2Tw4MH4+vq6BgFv06YNp06dIjY2llL/pXJs376doUOH0qJFCxo2bEjZsmUxm82kp6cze/Zspk2bRvHixWnfvj1gDChetWpVypcvz9KlS9m+fTvh4eF4eHi4QhAWLVoEQOPGjfH29nbVmzUAefXq1alevbpr/vjx41m3bh2PPvoopUuXvug5m0zQrRucOgUnT8KRI7B165nrWX+Tk/PkJr6kunXPTPv4wPvvZ7/ev7/RL65ZM4iOPnMOEydCUBBMnw7ffWeEyeQVqxWSkgomeGX+/PkcPHiQF198kXvvvdc1f8CAAezYsYMPP/yQ6dOnM2jQINfjMCepqam8+eabjB49mhdeeIEXX3zRFex44sQJ9u/fn+2xcfjwYX799VeSkpLo0aMH1apVw+Fw8McffzBt2jRWrFjB6NGj6dKlCw6Hw/X74cqVK3n++efZsGEDZrOZgIAA4uPjqVGjBu+++y433HBD/t5g50hIgB9+MAKFrgd2u50ZM8z06XPh0JWsPpKnT59m69atrFy5ks8++4z4+HhGjRpF27Zt86weiwV+/hluuglWry46ARW+vvDIIzBsmLsrkcLss88gNtbdVeSf+Hh4+214663cb3v06FEGDhzIjBkz6Nq1K08++ST+/v7s2bOHjz/+mEceeYSWLVtSo0YNnE7ned8t2Gw2LBYLf/31F8eOHaNv377nrZP1evfVV1+RmJjI448/TlJSFOPGOXE6L/wc6G6hodCnz5nrH36YN/vNCsYTERERERERERERKYwUvCIiIiIiIiJyjYqLg/vug6VLC65x+eVISYE5c6ByZfj2W7j5ZndXlF1iYiJz585l4cKFJCUl0b59ex588MFs66xYsYI//viDV155hYcfftg1PyMjA09PT9f1rIbcxYsXp0ePHvzzzz+8/vrrtGzZEjAake/atYvbbruNWbNm0aBBA1555ZUcQ1cAQkJCCA8P5+DBg/lw5oVPpUqV8PfPm84nIiIiIiIiIiIiIiIiUvgsXryYX375ha5du9K/f38A+vbty5AhQ5g/fz4dO3akfv36OBwOMjMz+eabb4iOjqZXr16AMaDXhX5bExERERERESnKli5dSrNmzahZsyYAO3bsYPXq1XzwwQeu0BW73Y7dbqdSpUoMGDCAIUOGsHHjxjwLXrFYLFf8udvdbV1NJhNNmzZ1XV+1alWug1QuNIi0O8XGxmKz2dxdRjYRERHcf//9WK3WbPP9/f2pUqUKVapUYcGCBaxYseKKj2GxWIiNjVXwiohIYRdQBSh8wWX5ywShLfN0j7Vq1WLy5Mns3LmT/fv3Y7fbqVixIm3atHGtk/U+JSAggFOnTmXrexMSEkJqaiqjRo0CwNfXF4vFwrFjx8jIyKBSpUqMHz+eiIiIbPt65513aNWqFQMGDODll1+mXr16ZGRk8O2337Jw4ULq1q1Lhw4dXMfJGqT8XNHR0YwcORKz2cyAAQMu+fptNsPdd1/8NnE4oKDemgUHZ78eEwPPP29Mf/QRlC4NYWHw7rvQu7cx/7nnoH17Y93HHsv7msxmSEvL+/2eKzExkcWLFxMYGEi7du0AXGEpVquVZs2aAbgCDXN6v5zVl+7XX39lxIgR9OvXj/fPTq/BeP9Yu3Zt4MxvfaGhobzzzjuuzz9ZBg4cyKeffspzzz3HhAkTuPHGG12hK9u2beOFF17g77//5tFHH+Xee+/Fw8ODjRs3MmzYMPr06cPcuXNp1KhRgf2mOHGicX9dL9LSrLzzjvOCwSvJycnMnz+fDz/8EG9vb/bu3cvBgwepXr06X3zxBXfccUee1+TtDQsWwB13wF9/GX1ZCzNfX3j5ZXj1VXdXIoWZwwEffFD4H89XIzUVPv8chg4Fuz3VFaR7OSZNmsSMGTMYNGgQr7/+erY+3k6nk/fee4+lS5dSo0aNHLfPel05duwYdrud8PBwvL29sdvtrteOKlWqAPDPP//QqVMnPv74Y6ZOhWnTIDEx9+c7caJxOdfw4cblclWocPHlx48bzzN5rUGDvN+niIiIiIiIiIiISF5R8IqIiIiIiIjINejQIWjZEmJjITPT3dWcLz3duNx5J3z8MTz6qLsrMkJT3nvvPT7//HNOnTpFhQoV8Pb2xsPDg7vuuouAgABXI+tffvmFjIwMOnfuDMCiRYtYu3YtR48exel00rhxY3r16uVqcOft7U2/fv3o27cv1atXB4wGez4+PtSpU4dhw4bx9NNP8/vvv9OvXz9X54WctGzZkh9//JGMjIz8v1HcyNPTkxYtWri7DBEREREREREREREREclHbdq0ISQkhIULF3LbbbcREhICwKeffspDDz1E3759eeSRR/Dx8WH16tWMGzeOOnXq8NRTTwEodEVERERERESuSZmZmezatYvSpUuzevVqmjdvTmBgIBkZGXTq1Mm1noeHh+uzcVBQEGazmcDAwDyr49wgjaKkevXqFCtWDICUlBTWr1+f633kNJC4u0VHR2O3291dRjZNmzZ1PVYSEhJYsGAB6enptG7dmsjISACaN29+VcErGRkZxMTEULVq1TypWURE8onJDBX7w66x4CyEnZnyg8UXqj6Z57stVaoUpUqVonXr1q55OQVH7N+//7xtK1WqxOTJk9m6dSs7d+5k3759nD59muDgYOrUqcPdd9+Nl5fXedu1aNGCmTNnMnjwYJ5++mkCAwNJT08nJSWFli1b8vXXXxMUFORa/9ChQ3Tp0oWbbrqJhg0b4uPjw44dO5g6dSrbtm3jo48+omHDhnlye2RkGMErBfE26NyAkzfegOnTjengYBgzxpi++Wbjb0QEvPmmMSh+//5w6lTB1JUf4uPj2blzJ1WqVKF8+fKA8ZkjK8AwMDCQYsWKERsby9GjRylVqtR5+8jqSzdv3jwA7v4vVeePP/4gMTGRMmXK0LhxY+BMSAsYgUFZvxPa7XbMZjN2ux2LxULz5s0pU6YMu3btYseOHa6B8xcvXszKlSu55557+Pzzz13/H82aNaNEiRL07NmTL7/8kkaNGuXHzZWjKVOu7WCEnOzebeL4cQehocZ9efZjw8/PD6vVis1mIy0tjZtvvpm7776btm3b5mtNnp4waxY88ghMnVo47xOTyQiJ+eADePxxd1cjhd0ff0BSkruryH+JicmUKzeY+vV30bt3b7p3737RADe73Y6Hhwf//vsvYHz34Onpme31pXTp0gCuENuc3k+ZzWYyMjLYv38/JpPJFWh89mtgvXr1APDx8eHm/94ENGxovP5fbzw9IZ+fxkVERERERERERESuSuFr9SciIiIiIiIiV2XXLmjVCk6cKJgG5VcjNRWefx5OnoTBg91Xh91u58MPP+T111/n5ptv5p577qFatWqULVuW4sWLn7d+amoqgYGBZGZmMnr0aIYOHUpcXBzFihXj1KlT+Pv7M3v2bMaPH4+npycmk4moqKhs+zCZTK5GenXr1iUiIoKjR49y7NixiwavVKlSBYvFcs0Hr/j4+Lg6W4qIiIiIiIiIiIiIiMi1qUyZMtx7772MGzeODh06cP/99wPQo0cPypcvz4QJE3juuefw8PAgPT0dHx8fnnvuOSIiIlyDaIiIiIiIiIhca7Zv347ZbGbRokW0atUKk8lEiRIl8Pb2Pi9YJWsgydOnT+NwOKhTp06e1eHt7Z1n+7qQoKAgnnnmGdf14cOHZ1terVq1HLeLjIx01bdnzx7XAJpZmjdv7ppeu3YtmZm5H/y9IM4/t2JiYtxdwnnOvp3+/fdf14CnVqvV1Rb4ar/DcTqdREdHX9U+RESkgFR9CvaMA/t1ErziFQqhLQvkUJcbRm82m4mMjCQyMpLOnTvn6hi33347VapUYc2aNezZswen00lUVBS9evXC09Mz27p+fn6UK1eOyZMnM2rUKDw9PfHy8qJu3bqMGzeO/v375+rYF2OxFFwfuXPfcuzbl/O0v78RnBAaaoQnAPz+e877LF8enE4jCOL223Nfk80G27eDjw8EBJy55PXPZImJicTHx1O9enVXyM7ZjztPT098fX1JSUkh5b8ki7MHsM+a3rNnDxs3bqRu3brMnz+f5557jm3btmEymQgNDaVJkyYMGTKEJk2a5DgAftZ7x6zPOmlpadjtdry8vFzzAHbv3g0Y7/1NJhPp6el4eHhgsViIioqiVq1arFmzhh07dlCtWrUcj5WXnE7YsiXfdl9o+fjAhg1mbrgBXn75ZT744APWrFlD/fr1Abjxxhtp0KABERER2e6//ObhAePGwZ13Qp8+kJxcMAFGl8PX13he+P57qFnT3dVIUfD++9dH8IrD4UdKykA2b27P/Pnzefjhhxk6dCjh4eEXDEwBXN+FLV68mNtuuw2Hw8HJkydZv349EyZMoGPHjvTr1w+n03nB5yGHw8G8efPw9vamffv2rvlZx4yMjKRixYrs3buX4OBgbDYblStbCn0f/vzg4wMFmGkmIiIiIiIiIiIikmsKXhERERERERG5huzfD82bw6lT4HC4u5rLk5ICb71lNGZ96SX31LBixQrefvtt7r33XiZMmHDe8qxBm7IaYaelpZGWlsaiRYt48803efjhh3nhhRcIDg5m/vz5vPbaa0yZMoWWLVvyyCOPuBrjndu4z2azYbVa8fT0JCYmBn9/fypXrnzRWs1mM82bN2fJkiVX1Am0KLBara6OwiIiIiIiIiIiIiIiInJte/fdd5k/fz7/+9//iI+Pp1OnTnh4eJCRkcHBgwex2WzYbDbq1avH6NGjadq0KXD1A3aKiIiIiIiIFFZVq1Zl4cKF7Nq1i/Xr17N582a2bdtGtWrVOHjwIBEREdnWj4+PZ9myZVSsWJFSpUrlWR2lSpVye1vVu+++O8f5HTp0cE1/+umnJCQkuK6XLVuWMmXKAEZb3VWrVl3RsbNCQwqLjIwMkpOT3V3Gefbs2UPVqlUBqFmzJocPHyY9PZ1mzZq51tm0adNVH+fo0aNXvQ8RESkAgVWgWH2IW+nuSvKfhx/UeMlI37iG1KpVi1q1al1yvdDQUGbOnMnx48c5cuQI8fHxeHp6EhUVRURERJ6GXFgsYDYXTF+5TZuMfnnFihnXy5c/s+zs6UOHjKCNgpCebgy6n5kJp09DYqIxAL+XFwQGZg9jOfty7rL69Y3LhX5iS01NJSMjAz8/v/OCdsDoX2e32zGbzRe9b48ePUp6ejpbtmxh+/bt9OrVi5EjR+J0Ovnmm2+YOnUqBw4cYNq0aURFReX4WDl7cPy5c+cSGxvLfffdl2391NRUwAgByqlWq9XK/v37iY2NvWCgY146cODKHxP9+sHZXRpz869Tty489xy0bQthYUbAyKFDsHIl/O9/cOJE9vW9vODRR6FXL6he3RhA/9gx2LoVJk6EadNyV3tKipPVq53ccIOZw4cP43Q6mTt3rit4xdvb2/X5zB06d4Y9e+Cxx+Dnn42+rO5iMhlBTa+8Ai+/bDy3iVzKgQOwfLm7qyg4mZmV+fLLFYwZ8yRffvklxYsX56233rro+4o777yT7777jk8//ZQlS5ZQq1Ytjh07xsqVK0lLS+Orr77C39//osdNS0sjLi6O4OBggoODsy1zOByYzWa6d+/Oxx9/zLp16+jevTvBwcFERcGGDXl08kVESgo0aODuKkREREREREREREQuTD/BiIiIiIiIXOPsdjs2m43MzExXeITFYsFqtWogmmtMbCy0aFG0QleypKTA668bjdIffrjgjz979mxSUlIYMmQIAImJiRw9ehSr1UpERARWq9W1rpeXFyEhIdjtdl577TVuvPFG3nzzTQIDA7Hb7fTq1QuHw8F9993Ht99+S4cOHVyNs00mEzabDct/rWKz9rto0SISExPp0qULXl5el6y3efPmrFu3jlOnTuX1TeF2JpOJkJAQGqjlnYiIiIiIiIiIiIiIyHXBYrHw5Zdf8u677/Lcc89hMpkoVqwYJ0+eBCAwMJBXXnmFgQMH4uvri9PpJDMzk2PHjrF161YqV65MxYoV3XwWIiIiIiIiInnHy8uL1q1b07p1a8BoD75r1y727NlDaGgoYAxEnDUY8fLly1m/fj133HFHntbh6emJv78/p0+fztP95rfmzZu7pjdv3nxFYSWenp5uHRw4J6mpqXh4eODIw4biQ4cOvep9rF69Gn9/f5o2bUpQUBB33nmna1laWhpLlizh77//vurjpKenX/U+RESkgNR4CVbcB7ZEd1eSz5xQvo+7i3ArPz8//Pz8KH92IgnkaehKFk9PSEvLu/0NHQrDhhnTEyZA//7GdGYmjB1rhCIADBkC8fFnprNMmWL8jYmBZ545f/9NmsA99xjTJ08a/eb27LmyWr28YO5cOPvtqdNp9MdLTDxzyQplOfdy6JCxzM8P6tW78HFsNpvr/aYzhwSR06dPk5qaSlBQEN7e3gA53s/p6enYbDYAnn76af73v/8REBAAGAGKVquVSZMm8eOPPzJ48OAcQ1ey5o0cOZKRI0dSr149evfu7arTarW6PhstW7aM+++/P1ufvJUrV7Jnzx5SU1ML7H3k2rUFH6TxxBMwYkT2MB0vLwgJgTp1YNSo7MErYWEwb975j4PISOOSlJT74JXMTBOLFjkZPBjef/99HnroIddn2cIiKMj4n503D/r0MZ5LCjqAxd8fypaFH36AmjUL9thStH3+edHrL341MjNhxoyyvPfee/zyyy9MmTKFRx99lLJly563btZrRWRkJHPmzGH+/Pm8/PLLbNy4kYoVK9K6dWvi4uJ45ZVXmDp1KhMmTHC9dpxr6dKlpKenc+ONN17wPcw999zDwoULGT16NK1bt6Znz5707Gln+3YzaWnXVhDfxVSrdiagTkRERERERERERKQwUvCKiIiIiIjINSQtLY3Y2FhiY2PZv38/hw8fJiUlBbPZjMlkwmQyuTrZORwOfH19CQ8Pp1y5ckRERBAeHo6Pj4+7T0OuQGYmdOgAx48X3UZ0KSnw7LNQqRJ07Hhl+4iPj2fLli2UL1/e1dnxUo31HQ4Hc+bMoUyZMlSuXJm9e/cycuRIFi1axKlTp0hJSeGRRx7h4YcfJjIyEoA6deoQEhLC8ePHadeunSt0xWw2A9CmTRsaN27Mli1bOHbsmCt4xel0ukJXEhIS2L17NzNmzGDUqFGUL1+e559/PlvIy4V4eHjQs2dPxo8f72qIfq3w8PDgzjvvdN2WIiIiIiIiIiIiIiIicu1r0aIFs2fP5scff2TlypUcOXKEYsWKUbVqVfr374+fn59r3X///ZeRI0cyYcIE129l/fv358EHH8w2sKqIiIiIiIhIUZY12LHZbMbDw4OoqCiioqJcy7PahgNMnjwZm82W58ErABEREZcVvLJx40Y2btx40XWGDx9+3ryEhIQc519sm0v5/vvvc73NuZxOJ+Hh4Ve9n7xks9nyfADzvOB0OklISCA5ORlPT89sy7y9valduza7du0iLi7uqo+TH4O4i4hIPojoCmbPS69XlJksUP4esPq7u5JCKT9er8uUgd2783y3ORo+HFq3hpYtjaCE6dOzL//7b3jjDWM6Ls4IvjhXv35ngldOn855nctlt8O5b01NJiNIxc/PCNPIC4GBgfj7+3Ps2DEyMjJc87Pegx04cICEhATKly/vClLJiZeXF3a7HYBu3boREBDg+nzj4eFBly5d+P777/n77785cuQIYWedgMPhcPUp+/zzz3nttdcoVqwYn332GXXr1gVw9b27//77mT59OuPHj8fPz4+ePXvi7e3Nli1bGDVqFKdPn8ZqtV5WX7288PffRtBNQenUCUaOBLMZ0tPhyy9h4UKjhjJljMfvuRmU06efCV3ZtMkIdNizBwICoEYNuNJuiuvXG/dZWFhYtvuzsOnSBfbvN8KWPvgATp0ybqMccobyhMUCVqtx2w4aBD16FHw4z4U4HMZz6tq1xuX4caN/b2qqUaOvr/H8Ur06NGwI9etDYKC7q74+ffcdnPWUfM2z2WDmTBg7tjI9e/Zk5syZ/P777wwYMOCi2wUFBfHPP/9Qrlw5Zs2a5Wo7cvDgQZ5++mlmzZrFxx9/zJAhQ7K1P8l63dmxYwfJycnUqFHD1V/c479Uq6zXpQYNGjBs2DDuu+8+7rrrLr766itKl65LevqbgNd5NV2L/P3hpZfcXYWIiIiIiIiIiIjIxRWSn2NERERERETkSiUkJLB69Wo2btxISkoKVqsVm83mapwKZJs+W3JyMrt372bfvn1YLBYyMzPx8fGhdu3aNG3alODg4AI6C7lar78OBw5ceePWwiIlBXr3PtNg93LY7XZmzJjBiBEjWLNmDV5eXpQsWZLmzZszatQoihUrdsFtz+6QGhISwoQJE3j33Xc5cOAAN998M/7+/ixbtoy3336bDRs28MUXXxAZGUnz5s0pXbo0J06cIPG/FtFZjegcDgcREREEBASQmJiI86yWtz/++CO//PILDoeDxMRENm3axL59+2jSpAlvv/02jRs3vuzbKjw8nKZNm/LPP/+QmZl52dsVZlarlbZt21KiRAl3lyIiIiIiIiIiIiIiIiJu0KNHD3r06AGQbSCLrOnly5fTp08foqOjCQgIoGPHjiQkJDB16lRWrlzJ8uXLL/r7oIiIiIiIiEhRkTWoY5as9qjnDmJ98uRJ+vXrx4MPPkizZs3yvI5y5cqxa9euC7ZHv1Y5nU5CQkLcXUY2+RG8Mn78+PPmPfDAA7naR6tWrejYsSNgDGj6008/kZSURNOmTenYsSPh4eHcd999fPbZZ1fV5tlsNmOz2Qps4GwREbkKZgvUGgIbh4A9+dLrF0VmK1Qf5O4qrivNmhVc8EpaGnTsCE89ZYSnVK1qBJ3s2AHTpsEnnxTsIPhVqsB/P5nlq8qVKxMUFMSKFStc79uy+ql6eXmxcuVKAFq2bJlt0PosWe9VIyMjMZvNmM1m13vqs4MjS5UqRVBQECdOnMj2OSNr8Hun08k777zD66+/Trly5ZgxYwa1a9c+73jly5dn7NixDBs2jFGjRjFhwgSKFStGQkIC3bt3JyUlhUOHDhEUFJStvvyyZEn+BXjk5O23jdAVgEcegYkTsy+fMCH79ZtvhjZtjOmtW43/qdTUM8tnzbryWk6fhhMnoHjxK99HQQkIgIED4cknYfFiI4Dlzz+N//G0tLw5hp+fEWzSpw8884wRvOJuqakwZw4sXWpctm83nlfMZkhKuvBj18vLuKSmQokS0LgxtG0LnTsXjvO61iUmwrFj7q6i4KWnw7FjFlq0aMGPP/7I6tWr6dWrV46hX1nhYBMmTGDs2LF88803NG/enMzMTJxOJ2XLluXZZ59lzZo1/Pbbb9x9993UrVvXtV3W928nTpwAcPVtPvd7uSzdunXjt99+Y/z48SxYsIDVq1cTENCJxMQbcDpz3uZaYjLBnXe6uwoRERERERERERGRi1PwioiIiIiISBHkdDrZu3cvK1asIDo6GjgTrpKenp7r/dntdtf2ycnJrF69mjVr1lCmTBlatGhB5cqV871hqVy5jRvho4+yN3QtyhITjcar5zbuvZAFCxbw1FNPUbx4cQYNGoSHhwe//fYbU6ZM4dChQ0ybNo2wsLActzWZTMTFxREREcHWrVv56KOP8Pb2ZseOHZQtWxaAffv2cfvtt/P7778zadIkhgwZQuXKlbnxxhvZsmULmzZtIiEhwdUIO6tBne2/FBxPT8/z6rVarXh7e9O8eXNGjBhB586dsVhy/zVN+/bt2bp1K6dOncr1toWNyWQiJCSE5s2bu7sUERERERERERERERERKQSyQlecTiceHh7YbDY++OADoqOjueWWW3jjjTeoU6cOAKNHj2bw4ME8++yzTLjcHxpFREREREREipALteUOCQmhS5cu+XbciIgILBbLdRe8UqJEieui/fzBgweveh+NGjVyTS9fvtzVrnnZsmW0aNECHx8fAgMDiYyMZM+ePVd8HGdBjmItIiJXr+pA2DcR4jeB0+HuavKWhx/U+h8EVnF3JdeVVq3gxx8hJSV3202ceH4gBcDw4cblQtLTjUCGDz7I3fEuddwr0apV3uznUqxWK82aNWP79u3MmjWLZ555BovFgsViYe3atSxcuJBixYpdtO+Xw+GgTJkyBAUF4XA4ss13Op1YLBYOHz5MSkoKJUqUwMfHBzD64VksFlJSUnjllVcYNWoUTZs25YcffqBMmTIXPF6bNm34+uuvWb16Nbt27SItLY2GDRvSoEEDunTpQnh4OMUvkQaydSu89JIRyBEQAIGBZ6bPvZy7zMvLGIQeYP/+y7+tr1bp0kYABhh9SkuWhE2boHJliI+H+fPh1VchJubMNj16nJletw4mT4YWLSAoyLgNRo405l0Jb2/Yu7doBK9kMZmgXTvjcvgwfPMN/P670Vc3PR08PSE5GS71UdjT0zj/1FTj/Bs0gFtvhXvvBX//gjiTi9uzB0aMMM7PZLp4yEpO0tONC0BsLMyeDb/9BkOGGMErL70E3buD8jHzx/r14OsLCQm5265fv+z9s3P79YbZbIRJtWx5Zt799+f8uublBY8+Cr16QfXq4ONjhMVs3WqsP21a7o4N4OnpZM0aE9WqVSMkJIRdu3Zx4sQJAgICXIEpZ87NhN1uZ+HChVitVtdrxtnBKeHh4RQrVixb4NfZ+zh9+jRLliwhJCSEtm3bnrf8bCaTiaZNm9KgQQNOnTpFyZIlWbXKCGxLvkbzBrN4esJDDxnPeSIiIiIiIiIiIiKFmYJXREREREREihCHw8Hq1atZtmwZGRkZZGRk5MtxshoO7d+/n8OHD2O1WmnRogVNmzZ1DW4jhUNmJvTsCWlp7q4k76SlwQ8/QJ8+0KnTxddNSUnhoYceAuCrr76i5X8t+V544QUefPBBfvjhBz7//HPeeOONC+7Dy8uLqKgo/vjjDw4fPszUqVMpW7YsDocDk8lEhQoVePHFF3niiSf4448/6NevH2XLluXee+9l6dKlzJ07l++++47HH38cgBMnTjB27FgWLlxIt27daNKkCQ6HA7PZzK233krlypUJCQlxBbtcDQ8PD3r27Mn48eNdQS9FlcVi4c4778zWoFFEREREREREREREREQka0CLI0eOMGfOHBo2bMi0adPw8fFxDcJ03333sWnTJqZPn86uXbuoUkWDnYmIiIiIiMj15dyBJ/NKWFhYkW+jmltms5mKFSu6u4zzWCyWQhk+4ufn55r28vJyTXt4eGCxWHJcdiWyBuoWEZEiwuwBLb+HeXXBnuruavKQGfwrQvVB7i7kutOoEVyP3Rr9/Y1wjILy1ltvsWDBAp5//nn2799Pq1atiImJ4fPPP+fo0aOMGzeO0qVLu9afNm0aKSkp3HvvvXh5ebk+k9x5552sXr2aESNGMHbs2Gx9Ur/99lsSExPp2rUrwcHBgPFe99ixYzz77LNMmzaN2267jW+//Tbbe82c2O12KlSoQIUKFbLNnzx5Mjt27ODBBx8kNDT0ovsICzMGkk9MzH45cMD4e/r0+cuyLnb7mRCW48dzc0tfnbp1z0z7+MD772e/3r8/dOkCzZpBdLQxv06dM+v06ZN9f40awaRJRpDGK6/kvh6TqWj3b42IgP/9z7iAETCydi2sWgXLlhn3bVqacTGbjdABb28oWxbatjVCcOrXh/8ezm5nt8Ovv8J77xnnYbcb/ZDzSlYQy9q18MADxv/PE0/A448boUCSd9audc//1ssvZw9duZCwMJg3D+rVyz4/MtK4JCVdWfBKcjL88w/ccUcpihcvzrFjx0hMTLzg+qdOncJkMuHl5cXu3bvp2LFjttcdh8PB5s2bKV26NFWrVj1ve5vNxsqVK/Hx8aF8+fKXVaPVaqVkyZIANGliPI/s2pW78yxqzGYYONDdVYiIiIiIiIiIiIhcmlqYiYiIiIiIFBHHjh3jhx9+ICEhgcy8bOV2CVkBL4sWLWLNmjX06tWLsLCwAju+XNzw4RATA4WwD91VSUmBe+6B3bshMPDC682dO5eYmBgGDhxIy5YtcTqd2Gw2AgICePHFF1m6dCnffvstnTt3doWynCsgIIAaNWoQFBREQkICNWrUOG+dOnXqUL58eWJjYzl27Bhly5aldu3aDB06lLvuuosnn3ySn3/+mYoVKxIdHc3ChQtp0aIFn3/+ebYgEavVSt2zWzbngfDwcG699VZmz55dZDu2ZoWulChRwt2liIiIiIiIiIiIiIiISCGRlJSExWLB29sbp9NJYmIiwcHBREZG4uPjQ2ZmJlarFZvNhr+/P9WrVycpKYmjR48qeEVERERERESuG3v37iUiIsL1+Tmvw1c8PT2pVq0a27ZtK5ShH/nBbDbToEEDd5dxHqvV6rb7ICgoiGeeecZ1ffjw4a7pI0eOUKZMGQA6dOgAQHJyMg0bNsRqtQJGaEpsbOxV1WA2m/MlXEhERPJRYBWo8zpsGgb2ZHdXkzc8vKDV90awjBSoWrWKdrDD1WjYsOCOFR4ezoIFC3jxxRcZO3Yso0aNwmw2ExUVxciRI7n//vsxm804HA7MZjP33HMPALfffnu24JXnnnuOn3/+ma+++opDhw7RtWtX7HY7v/76K7/99hutWrXijjvucPW7O3jwII8//jhz586lR48ejBs3Dk9PT9fvgTlxOp3ZBtbPcvLkSb744gscDgf9+/e/ZHhLSAjceuuV3V4ZGWdCWKpXL7jH6LkBHzEx8PzzxvRHHxnhF2Fh8O670Lt3ztuMHQs//QS33w6PPGLMGzTICGDZti33NV1L/5/h4dCtm3Epav75B3r1gpMnjcdlfktKMv5+9BF8/LERvvL223CVuZvyn8WLzwTdFJT69WHoUHA4jOc4b+8Lrzt9+pnQlU2b4PPPYc8eI4yqRg240u7OdruJJUvgoYdC8PLy4tSpU64w15y+FwgODqZly5bMmDGDESNG0KVLF0JCQkhISGDz5s288847APTs2RN/f//zto+JiWHAgAG0aNHigq85F2MywUsvwdNPG6Ex1yKTyQjzusxcGhERERERERERERG3UvCKiIiIiIhIIedwOFi6dCnLli1za6hCZmYmp06d4uuvv6ZZs2a0a9cux4apUnB27DAaI6amuruS/JGYCC++aDTivZD0/1oNZj0WnU6nq2FbvXr16N69O2PGjOHPP/+kadOmWCzZvwrJ6mDaqFEjatSowcqVK1m1ahW1a9fGbrdjNpvx8PAgICCAkydPkpGRQaVKlVzb3XjjjaxcuZKhQ4eyYcMG1qxZQ7FixXjuuefo378/ZcuWzZ8b5xy1a9cmLS2NBQsWFGgwU16wWCzccsstVK1a1d2liIiIiIiIiIiIiIiISCGRkpLC6NGjCQwM5JFHHsFkMlG6dGkCAwM5evQoR44cISwsLNtgS0lJSdhsNoKCgtxcvYiIiIiIiMjVOzdEJadQlYSEBBo1akR8fDxr1qzJt7CQFi1asGvXriLXRvVKhYWFUbx4cXeXcR4fHx/sdru7yzjPH3/8wb333ovVaiUoKIjbb7/9vHX+/vtvTp06dVXH8dLIvSIiRVO1Z2H/d3BqE+BwdzVXx8MXag2BoCh3V3Jd8vKCcuVg9253V1KwMjKgWrWCPWZUVBSTJ08mJiaGY8eO4XA4iIiIoHr16q51sgJT7rjjDg4fPkxAQEC2fZjNZn799VeGDh3Kd999x7x58wAoXrw4Tz/9NAMHDsz2nvvNN99k7ty5rm0fe+wx/Pz88Pf3x8/PDx8fH+rXr0+XLl1cx46NjeW5556jXbt2VK9eHU9PTw4ePMiXX37JqlWrGDJkCE2aNMnX28rTE4oXNy4F6dyQkzfeMAIQwAhYGTPGmL755py3iYmBxx4DpxN+/x1uuQUiIsBshs6dryx4Ja8/LmZkZODp6Zm3O72GpaXB4MHGfe+O/sZZ4SBjxsDMmfDDD9C4ccHXca1Zs6Zgj+flBZMnG89tH38MPXpcOGjj5puhTRtjeutWI5Tj7MferFlXV8umTVCyZEmOHDlCcnIy5cqVy7Y8KwAMjD7K/fr1Y8aMGSxfvpyqVatSv359zGYzO3bsIDk5mRdffJFhw4bleKzatWvz1VdfXVW9ffvCBx/Azp3Gc+u1xtsbvvjC3VWIiIiIiIiIiIiIXB4Fr4iIiIiIiBRix44dY8aMGcTHx7s1dOVsNpuNVatWsXXrVnr27ElYWJi7S7puffhh3jdILUzS0mDSJHj/fbjQ2EhZHUjNZjM2m80VrOJ0OrFYLLRt25apU6eycuVKDh8+TGRkZLaOp1l/a9asSffu3Vm5ciUzZszgwQcfdA3QBBAXF8ehQ4fo2LEjPj4+2TquRkVFMX36dA4cOIC3tzclS5bMj5vjkho3bozNZuOvv/4qNM8Xl2KxWOjSpQt16tRxdykiIiIiIiIiIiIiIiJSiJw+fZrJkyfj7+9P37598fHxITAwkAcffJDhw4fzww8/MHDgQKxWK4mJifz888+8++671KlTh6pVq7q7fBEREREREZGrdm7IyrnXwRiItmrVqvzzzz9Uy8fRmLPCUE+cOJFvxygsPD09admypbvLyJHVaiUgIICEhAR3l5JNdHQ0X331Fc2bNycyMpKgoCDMZjOpqanExsayfv16tm7detXHUb8FEZEiyuwBLb+H+Q3AluTuaq6c2ROCqkP1Qe6u5Lp2773w3nvnh05cq0wmuOkm8PAo+GMHBwcTHBxMzZo1L7reDz/8cMFlAQEBvPfee7z00kvExcWRkpKCn58fFStWxNvbO9u6TZo04eTJk5w8eZLNmzeTmppKSkoKqamppKenY7PZ6N27NzefnSQCbNy4kfnz52M2m/Hy8iIxMZGIiAiGDRvGa6+9duU3wBWwFOAITtHR2a/v25fztL+/8ThyOo1tatc25h84cCYYIGtZRIRx/UL9OC/lnLs017L6fG7fvp3vv/+eWbNmcfr0aWrUqMGdd97J7bfffl7Ajxj++Qd69oS4OPeErpwtJcV4PLVtC48/Dm+9ZYR5SO45nXD4cMEe8913oWZN2LIFXnnFCF65kLOXrVtnBLa0aGE8h2zdCiNHGvOuVEoKHDgQT2pqKpGRkaSnp7sCWceOHct3333HuHHjqFq1KjabjeDgYCZOnMjvv//OnDlzOHDgAEFBQfTv35+bb76ZJk2a4OPjc+UFXYLVagQONW3q/v/DvObnZzwezspfExERERERERERESnUFLwiIiIiIiJSSG3bto2ffvqJzEKYrJGZmcnJkyf5+uuvufXWW6md1eJSCkxSEkyZAkUkX+OKmc0wcSI89VTOy4sXL463tzdHjhwhISGB4sWLZ1tes2ZNKlasyPbt24mJiSEyMjLHjqc+Pj48+eSTjBs3jt9//50XXniBRx55hLS0NNasWcPrr79OQEAAL774oqtx3rkiIyOv+nyvVvPmzfH29ubXX38t9OErFouF22+/nRo1ari7FBERERERERERERERESlkwsLCaNasGb/99hvLli3jhhtuAGDw4MEsWrSI119/nfXr11O5cmV27NjBX3/9RVpaGs8+++wFf88TERERERERKSoOHDjAxo0b8fT0JCUlBW9vb8LCwihTpgzFixfHbDZjt9sJDQ3l77//xuFwYDab87Wmli1bMm/evELZtj0veXh4FOpQ19KlS19V8MrGjRvZuHHjRdcZPnz4efMSEhJynJ/l+PHjzJ49+4rruhSz2Uz58uXzbf8iIpLPAqtA+/nw141gT3F3NblnsoJvJHT4wwiSEbd59FEjeOV64esLL77o7iqujtVqpVSpUpQqVeqi6w0YMIABAwZccLndbiczMzNbv8CwsDB++ukntm3bxsGDB0lKSiI0NJQWLVpcMjAmP3h5GX0+C8KmTXDqFBQrZlw/+63y2dOHDp0JWFm8GLp1M6YjI88EsphMxvUs54a6XK6rDV4xmUwsXryYRx99lB07dtCwYUMaNGjAhg0bGDhwINHR0QwePBgPdyQRFVIOhxGGMGpU4Qt6SE2F0aNh5kyYOxfUhTT3MjKM/tV2e8Ecr0MHox93ejr06WMc/2Lq1Dkz3adP9mWNGsGkScb9/sorV1aPxQIffvg5p0+fZsCAAQQGBpKRkYGnpyc//fQTy5Yt4/fff6dq1aqYzWYcDgcVK1bk0UcfpX///m5pN1K7NgwaBB98YATHXAtMJuN15aWX3F2JiIiIiIiIiIiIyOVT8IqIiIiIiEghtGHDBubOnVvogxNsNhuzZ88mLS2Nxo0bu7uc68rkyUaDpWtdSorRyGzgwJzPt0aNGpQoUYKtW7dy5MgRihcvjtPpdDWijoyMJDIykm3btpGYmHjB4zgcDnx8fPjmm2/43//+x8cff8zXX3+Nn58fx44dIzQ0lBEjRnDjjTfm16nmmfr16+Pn58ePP/6IzWbDXlAtKy+Th4cHnp6e9OzZkwoVKri7HBERERERERERERERESmkhgwZwsSJE5k4cSK1a9cmLCwMgMmTJ/P9998zZswYJkyYAEDJkiV599136devnxsrFhEREREREbl6L774InPmzGHHjh0AWCwWAgMDiYiIoHbt2nTs2JGePXsSEBAAGO25LZb87ypcq1Yt5s2bl+/HcSeLxULTpk3zPcTmapQrV46dO3cW+n4Gec1qtRIREQHgaitut9s5ceIESUlJVKxY0c0ViojIJYW2hNY/wtLbwV7IRoe/GJMFvEvCDcvAM9jd1Vz3wsKgUydjEP+sMIlrWWgotGrl7ioKBw8Pj/MCN8xmM1FRUURFRZ23/tn9CwuKnx+cOJG3+xw6FIYNM6YnTID+/Y3pzEwYOxZeftm4PmQIxMefmc4yZcqZ6YkTjWVBQVC6NHz+OcyaBd27G9cBEhPhl19yX6fDAYGBud/ubHa7naeffpodO3YwYsQIHnroIRwOB4cOHeLRRx9l6NCh1KtXj1tuueWi9296ejo7duygdOnSFC9e/OqKKsRsNrjnHuP5sLCFrmRJSTGCfJo3hz/+AHVBz53UVPDwKJjglaAg4znGbIbXXoNL5LUCEByc/frYsfDTT3D77fDII8a8QYOMAJZt23JfU0ZGGpMnz6Bz58706tULwPV9zeDBg2nfvj233XZbtvlZ3BG6kuV//4Np02DnzmvjvYq3N3z/vRGEIyIiIiIiIiIiIlJUFN7WfyIiIiIiItepNWvW8OuvvxaZzlA2m40FCxawYsUKd5dy3XA64f33ITnZ3ZUUjPh4WLQo52URERHUqFGDHTt2sHnzZoBsjWYDAwMJCAggLS3NNd/hcABw4sQJjh07BhiNqQFatGjBtGnT+PHHH+nduzc333wzEyZMYMeOHdx///35cn75oWrVqjz11FNUqlQJq9Xq7nJcrFYrUVFRPPXUUwpdERERERERERERERERkYuKjIxk+PDh/Pzzz9x5553MmDGDTZs28dtvv5GUlER8fDxWq5UaNWrwwgsv0D9rpCERERERERGRIuqZZ57ho48+wmQyce+999K3b1/uuusuGjZsSFpaGjNnzuTBBx+kUaNGjB07FofDUSChK2C0AW3WrFmhapea18xmM40aNXJ3GRcVERFx3oDT1wObzeYKXjGZTPz555+0a9eORo0a0bx5cxo1asTUqVPdXKWIiFxSxE1G+IqHr7sruTxmT/AtC51Xg08pd1cj/3nxRSPg4lrn52ecawFnh1wzCjp0BaBevYI93vDhsHy5MV22LEyfblzKljXm/f03vPHGmfWPH4cHHjBCWwAeewx++834C8b8hx6CuLjc15KWBlWrXvm5AHz//fds2rSJVq1aMXDgQLy9vfH19aVq1aq8/vrreHl58eWXX2brJ5qT48ePc/fddxMaGkrx4sVp3rw5AwcOZOrUqezevfvqiiwkMjKgWzcjdCUlxd3VXJzTCadPQ/v2sHixu6txn7S0NKZNm8bjjz/O+++/DxhhQxeTkWEEoRSEN980njuWLIEPPri8bdLSzkzHxGR/Tjl82JhvNkPnzldWk8ORSffuvRg5ciSl/0uHyvoOrE2bNrz00kuUzXrCK0SsVvjhByOwpKjz9TWCZGrUcHclIiIiIiIiIiIiIrmjLGkREREREZFCZMuWLfz2229FJnQlS2ZmJgsXLsTb25sGDRq4u5xr3vLlV9aAtahKTjYa67Vvf/4yi8VCly5d+PPPP1mwYAGdOnWiRIkS2O12bDYbXl5eBAQEAEbQChidIjdu3EjTpk1p0aIFf/31lyt4BaBUqVJ0796d7t27F8Tp5RtfX1969+7N1q1bmT17Njab7ZKNMfOLh4cHnp6e3H777VSpUsUtNYiIiIiIiIiIiIiIiEjR8/LLL+Pt7c3IkSPp1auXa76HhwdhYWHcfffdPPTQQ7Rq1cqNVYqIiIiIiIhcvc2bNzNu3DhuvfVWRo8eTXh4OADp6enExcVx4MABNm7cyJw5c/j11195+eWX8ff359577y2wGtu2bcuWLVs4depUgR2zoFitVrp27YpfIR/Fu1SpUmRmjZR8HfH09MTX1xikf8KECTzwwAP4+vrSpk0bypYty9atW+nXrx8rVqxgxIgRmAtqdFoREcm9iM7Q/jdY1AVsKYDD3RXlzMMb/CtBpyXgFeLuauQsrVtD8eKQlOTuSvKXwwH33efuKiQ32rUzQgfS0wvmeGlp0LEjPPUU3HOPEXxiMsGOHTBtGnzyiRHccLYff4RmzeDll6FNGwgJgZMnjbCF996DtWuvrJYyZWDvXiO44Uo+UmVmZvLjjz/i6+tL3759AVz9PU0mE/X+S7VZs2YN3pdIMwgJCeGdd95h165d7Nmzhx07djB79mzGjBmD3W7Hx8eHEiVK8NNPPxXJvtB2O9x+u3Gfpaa6u5rLl5wMXbvCn39C06buriZvOZ3OC4YBZS1bvXo199xzDwB169Zl0KBBl/zc6uVlvBYUhDJljL9t2lz4mBMmGJd69WDjRoiOhtq1jWUHDhghO2D8jY6G/7JTCQq6spp8fQN4773XKVfuyrZ3p9q1YeRIePrpwh+OdCE+PsZ7rpdecnclIiIiIiIiIiIiIrlncp49sqiIiIiIiIi4zd69e5k6dWqRC105m8Vi4Y477iAqKsrdpVzT+vWDyZPPNES7Hnh6GmEz/2WoZLN//3569erFpk2bmDRpUrYBlzIyMujQoQN79uxhxYoVlC9fHpPJRHx8PCEhIXh6epKcnIyHh0cBnk3BS0lJ4eeff2bv3r04HA4cBdTi0mw2YzabqVatGt26dbtkw2YRERERERERERERERGRnERHR/PHH3+we/duzGYz9erVIzw8nJYtW7oGMbnYgCYiIiIiIiIihYXT6SQxMZHDhw8TExPD8ePHyczMZP/+/cTExFCtWjVKliyJt7c3kZGRREREUKpUKSwWi2sf8+fPZ8CAAdjtdnbv3o2/v3+B1R8bG8v48eOLdJv3c5nNZsqXL0+fPn2KxHcLo0eP5tixY+4uo0BVr16dXr168ddff3HfffcRGxvLt99+6xq4ds+ePTz//PP89ttvTJs2jdtuu83NFYuIyCWd3gHLekHiHrAnu7ua7Dx8oHwfaPgJWAp3KNv16osvYNAgYyD/a5GnpxG6Mm6cuyuR3FiyBG69FRIS3F1JwatcGQIDYds2I3ylbl0jnCHrb0SEEQpzIceOHaNVq1ZYrVYmT55MgwYNsgWv7N69m5tvvhmAxYsXu4JKLyU9PZ1Tp05x/PhxYmJimDZtGpMmTcLX15e9e/dSsmRJ17oLFy7k+PHjmEwmSpQoQVRU1GUfp6A4ndCnD8yaVXTDHAICYPnyM4EdRVVcXBwnT56kdOnS+Pn5XbStgt1up2fPnhw6dIiNGzdSqlQp9u/ff8nglYwMI/ziSroC9+tnhKRkudRXHT/9BN27X96+s4JXXngBPvjAmBcTY/zvO53GsQ4ehNKljWUPPADffJPLE8A49/374ax/0yLn/fdh+PCi9//q7Q3168NffxnTIiIiIiIiIiIiIkWNgldEREREREQKgdTUVEaOHElaWpq7S7lqXl5ePPnkkwXage96U6kS7N3r7ioKVmAgzJkDrVvnvHzKlCn06dOHGjVq8Pnnn9OgQQMOHDjA+PHj+eSTT7jnnnv49ttvAXA4HJjNZtavX0+9evWKRAfJvHL8+HFWrVrFpk2bAMjMzMyX43h6egJQr149mjZtSkhISL4cR0RERERERERERERERK59lwpUUeCKiIiIiIiIFGZOp5NDhw6xc+dOoqOjOXbsGHa7HQ8PDzIyMrhYF1+LxYKHhweZmZkEBgZSunRpKlSoQI0aNRgxYgSvv/46Y8aMoW/fvgV4RvDHH3/wzz//5Fs71ILm6enJwIEDi0z7940bN/Lrr7+SkZHh7lIKhNVq5b777iMkJMQVvjJo0CCGDx+ebb1FixbRqVMnHnzwQcaMGaPvjEREigKHHbZ9CFuGgz0duIKRxfOShw9Yg6DlNCjV1r21yEVlZhqD9u/caQzyfq0JCoLdu6FECXdXIrmRmAjFixuPz+uJnx98+ik8+KBx7jt2wIYNRjDDhg1w+rQxeL/fRXKs1q1bR7t27Wjfvj1jxoxxBZ5kvadfu3YtvXv3xt/fn6lTp1KtWrWL1pTTZ4FTp07RqVMndu7cydtvv83AgQNd/UyTkpIoVaoUqamp2bYZOnQor732WqH5XPHRR/Daa0UvxOFcJUsaz3EBAe6uJHeWLVvGl19+ybx58zh9+jTFihWjXbt2DBgwgBtuuOGC2/3777/Url2bBQsW8OSTT7Jjxw727NlDhQoVLvq51ekEqxXs9tzXeqHglaFDYdgwY3rCBOjf35ju1s3ot36u116DrK7BU6bAP//Ad99BXByEhsKuXcZrFsDo0UYoUPfu8NhjxrzERKhY0Vg/tywWiI+/+HNHUfDaa8b/blH5v/X2hurVjTCxIvI1mYiIiIiIiIiIiMh5LO4uQEREREREROCXX365ZjqeZWZmMmvWLO69995C06DwWpKWBgcOXNm2F2osdyldu8ITT0DjxkYASlwcLFoEb78N//57/vrFi8OgQXDLLVC+vNGwb/t2mDwZvvgCbLbc156eDmvWXDh45Z577mHz5s289957dOjQgdq1a5ORkcHOnTu55ZZbGDlypGtds9mM0+mkfv36uS+kiAsNDaVbt27ceOONbN68meXLl5OUlITD4cB+JS0wz+Lh4YHZbCYoKIiWLVtSs2ZNrFZrHlUuIiIiIiIiIiIiIiIi16uzf3fOGnjk7AFI9Lu0iIiIiIiIFEYZGRnZ2mrabLZsISu2y2hQa7PZXOvFx8cTHx/Pzp07mT9/PkFBQYSGhpKenp5v53Ah7du3Z+vWrZw6darAj53XrFYrXbt2LTKhKwA1a9bk119/dXcZBcbf358yZcowe/ZsFi5cSJs2bbj77rsBXP9TJpOJmjVrYjab2bRpE0lJSUXqPhURuW6ZPaDmS1C2OyzrBYm7we6mUak9fKB8H2j4CViK+Ajf1wGrFX74AZo2hXNyEoo8X1/45huFrhRFAQFGEMHhw+6upGCZzdCwoTFttUKtWsalTx9jntN56YCkvXv3kpqaStmyZQnIIY3j2LFjxMfHU65cOXx8fP7b74UDK7LmZ62TkZHB2LFjWb9+PT169GDgwIH/1W4GjM/e7733Hj4+PsTGxvLbb7+xceNGSpQoccFjZGRkcODAAaxWK8WLF8/3zx+7dsGrr14bz3mnT8NTTxnPdYXJjh072LJlC6tXr+aZZ54hLCzMtWzJkiU8//zzrFu3jh49elCzZk3279/P9OnTmTdvHj/99BMdOnTItj+bzYbFYuHtt9+mUqVKdOzYkYYNG7Jjxw527NhxyeAVkwkiI2Hfvnw9bQDmzMl5/jPPnAle+f13mDjxzLLjx+GBB2DaNON//7HHzgSugBHE9NBDVxa6AhAcXPRDVwBef93olz90aOEPX/HxgSZN4NdfjfcjIiIiIiIiIiIiIkWVgldERERERETcbMeOHezevfuqQw8KC4fDwYEDB/j333+pVauWu8u55mzebDRYOn26YI739tvwyivZ50VEwD33QI8exmXevDPLKlSApUuhdOns2zRqZFxuuQVuvtloNJcb6emweDE8++yF13nnnXdo06YNf/zxB2vXriU8PJw333yTrl274uXlpcGXzuLp6UnDhg1p0KABhw8fJjo6mujoaA4fPkxKSgpWqxWbzXbB5yUPDw8sFguZmZn4+/sTERFBuXLlKFeuHOHh4QV8NiIiIiIiIiIiIiIiInK90O99IiIiIiIiUtjFxcXx999/s2nTJgAyc9to9hKy9nfixAn69OnD6dOn2bhxIzVr1sRiKZguwx4eHvTq1Yvx48fn+fkVJIvFQoUKFahdu7a7S8kVi8VCgwYNWL169TXTB+FCrFYrLVu2xG63M3HiRDIzM+nRowdVq1YFjO+IHA4HJpOJVatWYbPZCAwMxN/f/4ID2GbNzxoEV0RECoHAatB5HWz/BP59C5x2sCXm/3FNZjB7g185aPwFlGqX/8eUPFO7NgwaBB98UPgHMr9cnp5www1w++3urkSuVPPmMHOmu6soWBkZULPmhZebTMblYrJCPf39/fH29j5rW2PDPXv2EB8fT4UKFShWrFi2ZRfjcDjw8PBgzpw5jBw5kvLly/Poo48CYLfb8fDwACA4OJgnnnjCtc8dO3awdetWKlWqBOQc8jJv3jyeeeYZrFYrp0+fJj09nfbt2/P555/nef9KhwPuusvoY3stSEuD6dONcJ6OHQv++DExMaxfv541a9awevVqtmzZwqFDh7KF5fbp04ewsDDX4+T1119n7dq1jBkzhoceesj1eLjtttvo378/gwcPZvz48dSoUcP1GdVisbB+/Xp+++03nnnmGQCioqIA2Lx5M507d852zJw0aFAwwStX6scfoVkzePllaNPGCGk5eRKWLIH33oO1a6983/Xr512d7vbCC1C8ODzxhPF/7HC4u6Lz+fpC167w7bfG+xERERERERERERGRokwtwkRERERERNwoNTWVWbNmFekOZznJzMxkzpw5lC9fHn9/f3eXc01Zuzb3oSVXqlmz7KErr74Kf/8NnTvD88+DtzdMngxVqsB/bVsZPfpM6Mr69TBsmNHI6u23jfU6dYLBg2H48NzXs2bNpdfp0qULnTt3zrHhrAZfOp/JZKJ06dKULl2aFi1aAJCenk5sbCyxsbEkJSWRkZFBRkYGJpMJq9WKp6cnAQEBhIeHExYWhpeXl5vPQkRERERERERERERERERERERERETEvTIyMpg/fz6bN2/G4XDgKIBRFD09PUlKSuLXX3/l999/p0ePHq6BYfNbWFgYvXr1Yvr06dhstgI5Zl7y8PAgLCyMnj17Fsk2xk2aNGHN5TSuvgbUrl2bvXv3sn79emrWrEnTpk1dAyQDmM1mANatWwdAs2bNLrq/rPv7ww8/xGw206JFC1q1apVP1YuIyGUze0CNFyDqaTj0M2x9HxK2gCMTnHn8XsPDF3BAmR5Q/TkIaZi3+5cC87//wbRpsHMnXGLs+iLBxwfGjXN3FXI1HnsMfvsNkpLcXUnBMJvhjjuufpD+8PBw7HY7cXFxWCyWbEEnNpvNFTpZv359AgICLnu/Hh4e2Gw2PvvsM44cOcIXX3xBu3btXMvOlnW87du3s3XrVsLDw4mIiMhxv06nk4yMDEqUKEFAQADHjx/n33//5d9//yUjI+MKboGL++QT43muMIY1XKnUVLjnHti9G3Jxl161vXv30q5dOw4dOkSpUqUoU6YMzZs3JyoqCrvdzjfffENISAi+vr6A8Tj566+/2LRpE40bN+a2225zBYCazWa6du3Kvffey+jRo5k/fz41atTA6XS6PqfOnDkTLy8vevfuDRif5cEIXgEuGbzSrh3MmZP70J2JE43LuYYPz13f7goVLr3OunXQq9fl7/NyWK3Qtm3e7tPd+veHFi2MEKXduyE52d0VGTw9jfcfX39tPJ+LiIiIiIiIiIiIXAsUvCIiIiIiIuJGc+bMueZCV7JkZmYya9Ys+vTp4+5S3CouLo5nnnmGKVOm0Lx5c5YsWXJeo8zcWLrUaFRYEG677cz04sXw5pvG9B9/wC23QNWqULw49OsHn34Kvr5GsEqW556DRYuMaasVpkwxpp980tiX3Z67eo4dg8TESzekLIqdHwsTLy8vypcvT/ny5d1dioiIiIiIiIiIiIiIiIiIiIiIiIhIobdv3z5mzpxJenq6W0JIMjIyyMjIYPr06VSvXp2bb74ZLy+vfD9u5cqV6d69O7NmzSpS4SseHh4UL16c++67D4ulaHazLlasGBERERw4cMDdpeQbs9lMnTp18PT0ZPfu3cTExNCuXbtsbZyzBmSOjo5m1apV+Pn5UaNGDeDibco3bNjAhx9+iJeXF2+//TalSpXiySef5NFHH8Vqteb3qYmIyMWYrRB5p3FJ2AY7PoV934LJA5wOsF/JKNVmsPiDMxM8i0HU81CpvzEtRZrVCt9/D82aFVx/u/zi6wvjx0OJEu6uRK5Ghw4QFHT9BK94e8Pzz1/9fgIDAwE4cuSIa15WsEVMTAyzZ88mPDyctleQxDBq1CiWLl1KgwYN6Nu37wU/A2Z9tjh16hQxMTE0aNCAkiVLAud/tjCZTNx6663ccccdmM1m/vzzT26//Xbq1atHSEhIrmu8mF274NVXi/5zXE5On4annoJvvrm6/Zwd1HMpYWFhjBo1CpvNRvny5QkNDSUwMJDg4GDmzp3LW2+9Rdu2balYsSI2mw2LxUJaWhpxcXE0b96cEv89SWcFq3h6ehIVFQUY4wU899xzrjCVw4cPM378eLp27eoKyc1ad+vWrQCX/E6icWPw8sp98EpR5+MDjRq5u4q8V60arF0LH38MQ4ca96s7A5V8faFjR73/EBERERERERERkWuP2d0FiIiIiIiIXK9OnDjBzp07sec2faKIcDgcHDhwgKNHj7q7lKt27Ngxhg4dSuvWralevTpdunTh22+/xXEZLZr+/PNPpvyXOBIXF0dGRsZV1bJ27VVtnivFzuo/kHxOv4SzG/+2b2/8DQyEszNlzt7m7PVLlIA6dXJfj48P/Ptv7rcTERERERERERERERERERERERERERHJaxkZGcyePZspU6aQnJzs9vCRzMxMtm7dysiRI9m7d2+BHLNmzZrcfvvtRSbAxGKxULJkSR544AE8PT3dXc5Vuemmm4rM7X4lPDw8aN26NQDR0dHYbDbCwsIIDg52rZM1uO6KFStYtWoVdevWpWbNmgCuwW5zUq9ePQ4cOMCECRP43//+R6VKlXjllVe46aabWLduXf6dVAHKyMggMTGRU6dOcfz4cU6cOMHp06dJSUm56G0jIlKoBFWHJmOhZzzcsBQajYSKD0BglBHQYgkAa9B/l8CzpoPAw8cIWyneDKq/AM0nQLft0P0QVH9OoSvXkDp1YMwYo99ZUeXrC48/Dj16uLsSuVomkxFE4uvr7koKRvny0KDB1e+nQYMGtGvXjj///JOff/4Zk8mE2WwmLS2Njz76iISEBG699VZq1KiRq/ey+/bt49VXX8Xf35/3338f34vcMVmfLWJiYjh58iQVK1a8aIiKl5eXq5YdO3aQlJRE1apV8cnjJ6MBA67d0I20NCM8a82a3G0XFxfHl19+yS233ELt2rXp3LkzkyZNIi4uDrj4Z0FfX19uu+027rjjDho2bEhkZKTrM2ZsbCwAoaGh2fZTvnx5TCYTO3fu5Pjx4+ftc9WqVQBs2rSJpKQk1+f0KVOmcOTIEQYPHuxaNzIyEl9fX/bt24fNZuPIkSOkpKRcsN46deAii69ZaWnQsKG7q8gfHh7w4ouwfj3Urg3+/gVfg4+PERI2aRLMnq3QFREREREREREREbn2XLst6kRERERERAq5VatWXVZwR1Fms9lYuXIl3bt3z7djOJ1OV6PGy3Hw4EEmTZrEihUr2LdvHwEBAdSpU4cBAwbQrFmz89aPjo7m/vvvZ9myZTRu3Jhq1aqxZs0a+vbty6xZs5gxY8YFjxUXF8ewYcO46aabOHr0KAcPHiQ9Pf2qGk+eHWCS37ZtOzPdvj20awd//w2dO0PdumeWlS9v/D12DOLizjSyev55o9G31QoDB2bfd/nyRsOw3DCZIDExlychIiIiIiIiIiIiIiIiIte81FTw8gKz2d2ViIiIiIiIyPXi8OHDTJkyhfT0dLcHrpzNZrNhs9mYNm0atWrVolu3bpjz+QNzjRo18PLyYvr06WRmZubrsa6G1WqldOnS3HPPPVitVneXc9UiIiJo3Lgxa9asKdS3+5WwWq107tyZoKAgAJKTkwGoUKECAOnp6Xh4eGCxWIiNjeWHH34gISGBrl27UrVqVYCL9jFwOBz4+vpyww03cMMNN9CrVy+mTp3KW2+9xfDhw5k6depFB2UubFJTU4mNjeXw4cNER0cTGxtLamoqZrM52/+/0+nE4XBgMpkoUaIEkZGRlClThoiICEJCQnLVL0NEpECZrVCsrnGp9IAxz5EJp3dAximwp4E9FUwe4OFthK74lgHfskZnJLnm9e0L8fHwyitFb4B6X1/o3Rvef9/dlUhe6d8fzspZuGb5+8NLL+XVvvx56aWXeOCBB3jsscdYsmQJAQEBLF68mMWLF3PTTTfx+OOPX9a+svobHz9+nI8//piUlBQefvhhOnTogMPhuOjnY5vN5grEqFix4iXDOj08PABcwadRUVF5Go65axesXg3Xcjf0tDT44AOYPv3y1k9KSuK1115jwoQJVK5cmdKlS7Njxw7uv/9+brvtNkaMGEFkZOQl+52fHc5iMplITU3l77//xtPTk+bNmwO4vjeoWLEibdq0YcmSJbzzzjuMGDECgPj4eBYuXMicOXMICAjg5MmTxMbGUqVKFRISEhgzZgyDBg2iQoUKJCYmsm7dOvbs2YO3tzcnT56kWLFiJCcnM2vWLG699dYc6/TxgXLlYM+ey7t9rhVBQdd+GEi1arB2LcyaZbwH2LwZMjMhP79i9Pc3Ls89Bw8+CMWUQygiIiIiIiIiIiLXKAWviIiIiIiIuEFmZiYbNmy45oNXnE4n//77L126dMHLy+uq97d//362b9/OoUOH8PDwoF69etSvX/+yw1dWr17NM888w99//03Tpk2pUaMGJ06c4Ouvv2by5Mm88cYbvPjii6792e12hg0bxuLFi3n99dcZMGAAgYGBnD59mnvvvZeff/6Zd999l5dffjnH43300UfExMQwb948evXqRXJyMikpKQQHB1/xbZCRccWb5to33xgNqCIjjQZ6CxfmvJ63t/HX4YC33oJPPjGu33WXcbnYNrnhdBoDJomIiIiIiIiIiIiIiIiIZHE6Ydgw43fNJ55wdzUiIiIiIiJyPdi/fz9Tpkwp1GEXmZmZbNmyhdOnT3P33Xfn6eCvOalUqRIPPvigKwCjsN02FouF5s2b06ZNG9fguNeCDh06sHXrVhISEtxdSp4xm82Eh4dTv35917x27doBsHTpUh5++OFsfRMmTpzIrFmzaNu2Ld26dcNqtV6yf8G5gy2XK1eOl19+mUOHDvHFF1+watUq2rdvD4Ddbi+Uj5mkpCTWrl3L2rVrSU5Oxmq1YrPZsNvtrnUu1l/lyJEjHDlyhA0bNuB0OnE6nVSsWJEWLVoQGRmpEBYRKfzMVgiu5e4qpBB56ilIToY33yw64Su+vtC9O3z5pTKCriXBwXDHHTBtGpz11uya1KtX3u3rpptu4quvvuKTTz7hiy++wOFwEBkZyUMPPcTgwYMpV64cNpsNi8XCqFGjiI2N5dlnnyU0NDTbfrI+C8yaNYvPP/+cNm3a8MRl/oickpLCrl278PX1JTIyMtv+LiQtLY09e/bg5eXlCorMKyNHXvuPIYcDZs+GEyegePFLrz927FjGjBlDnz59GDp0KOHh4cTHx/PKK68wefJkAgICmDRp0iXvt3OX+fj4sGjRIux2Oy1btsy2zNvbm//9739s27aNUaNG8ffff1OnTh3i4+NZsGABTz31FH/99RcrVqzg2LFjVKlShcWLF3P48GG+/vprxo0bx8mTJ7MdC6B+/fo0a9aM0qVLX/ScH3oIhg+/fvpWe3pCv37urqJgeHgYrxd33AHbt8Onn8LkyWA2Q1JS3hzD09PYX/PmMGgQ3HijcV1ERERERERERETkWmZynh3BLiIiIiIiIgViw4YNzJs3j4yCTNFwE6vVSqdOnWjSpMlV7WfBggW88MILbN++HU9PTzIzMylTpgx9+/bltddeu+T26enp3HjjjSxdupQxY8bQuXNngoOD8fDwYMuWLbRo0QJ/f3/i4+NdjeYOHjxIuXLliIqKYuPGjVitVtf+du7cSVRUFOHh4Rw8ePC8zldbt26lUaNGDBs2jEGDBtGpUyf++usvtm/fTtWqVa/4dggOhivtF9evH0yYcOb65TTILlcOvvgCOnc+05jq8GHYuhU6dTKur1oFzZqd2eaJJ+DVV6FUqTPzfvwRbroJ/PyM6126wPz5uas/IADGjcvbBrkiIiIiIiIiIiIiIiIiUvRt2QIdOhi/Y5Yo4e5qRERERERE5Fq2a9cufvjhh0IXLHIhFouFsLAw7rvvPjw9PfP9eA6Hg6VLl7Js2TJsNlu+H+9SrFYrgYGB9OzZk1JnN26+hsTExDBhwoRCcXvnBavVyhNPPEFQUFC2+X379uXHH39k8ODB3HLLLYSGhjJz5kyeeuopnE4nCxcupE2bNpcdGLJ27VrKli1LyZIlXfNef/11hg0bxgcffMDzzz+fbbDeKlWq0K1bN1544YVLDoybX5xOJwcPHmTFihXs3r0bk8mU5/e71WrF19eXli1bUqdOnWwhNyIiIkXB6NHw/POFf4B6X1/o3x9GjVLoyrVoyxZo0qTwPw6vlK+vEXb0zjv5d4x9+/aRnp5OVFSUa17W+/Osvrx79uzJFnaStTw6Opo77riDdevW8eOPP9K9e/fLOuahQ4fo27cv+/btY+rUqTRr1uyCAR5Z8w8cOED37t05deoUf/75JxUrVry6E/9PaiqEhhqBUtc6Hx8jWOTFFy++XlxcHI0aNcJut7NmzZpsn/Hj4+OpWLEiqampbNiwgWrVquWqhujoaJo1a4afnx9///03Jc5qdOBwODCbzcybN48ZM2awYMECTp48SalSpejevTsfffQRjzzyCF999RWzZs3i1ltv5a+//uLDDz8kNjaWyMhIKlSoQGRkJA0bNmT+/Pm89957vPzyy7z99tuXrC0uDsqWhbS0XJ1SkeXtbYSQlCvn7krcIzkZpk6Fn36CtWvh5EnjOTc1FS41JIXZDP7+kJlpTNeubYwDMGAAlC9fIOWLiIiIiIiIiIiIFAoWdxcgIiIiIiJyPVq2bNl1EboCkJmZyfLly2ncuPFld2I615o1a7jpppsICwvjww8/pGbNmhw8eJB3332X4cOHU6pUKR555JGL7iM9PZ2lS5dStWpVHn744WzLmjZtSr169Vi/fj0nTpxwNYpbtmwZJpOJVq1aZQtdcTqdVK1alUaNGrFmzRrWrFnjCpbJakQ3ePBgypQpwwMPPADg6viVcKWpKf+xFPAn+eho6NoVihWDSpUgPh727YOxY8+ss3Fj9m0+/9wIa6la1Qha2bvXaKx18OCFt7kcJhOcdTeIiIiIiIiIiIiIiIiIiABQqxb07g2vvmoMqCUiIiIiIiKSH/bt21ekQlcAbDYbR44c4bvvvqNv3754eHjk6/HMZjNt27alevXq/PDDDyQkJLjt9rJYLDRv3pw2bdrk+3m7U+nSpWncuDGrV68u8uErVquVzp07nxe6AvDcc89x8OBBhgwZwujRo7HZbBw9epTKlSvzxBNP0LZtW5xO52UdZ/ny5fTp04f69evTsWNHoqKiOHnyJKP/+2KpVatWAGRkZODl5cWMGTPYs2cPI0aMYMSIEXTu3JnBgwe71stvTqeTjRs3snjxYpKTk/P1fyozM5OEhAQWLFjA77//Tq1atejYsSP+/v75dkwREZG89NhjULw4PPAApKdDYXt7ZDIZg8oPHmxcFLpybapVC5580uhnmZLi7mryXokSMHRo/h4jK1Dl7OATk8mEw+HgrbfeYsuWLdlCV7KWA7z55pts2LCBPn36cNNNN13yWFl9go8dO8b+/fspU6YMYWFhF93m7OCVmJgY6tSpQ7Fixa7kVHM0ffr18/yQmgoff2yEZv2XqZOj5ORkDhw4QN26dc8LVg0ODqZ3796MHj2an3/+mWeffTZbn/ALybofly5dyrFjx3j44YcJDAzMto7ZbMbhcNClSxfatWvHqVOnKFmyJJb/Ons7nU6OHz9OWFgY4eHhADRs2JB33nkHPz8/wsPD8fPzc+0vJCSE9957j507dwLGZ7CL1VqiBHTrBj/+CA7HJU+pyGve/PoNXQGjT/6DDxoXMPr0r1sHa9bAkiWwf78RwpOebjwevLyM9xXFikGrVtC0KTRsCJGR189ziIiIiIiIiIiIiMi5FLwiIiIiIiJSwGJjYzl9+rS7yyhQaWlpHDx4kMjIyCvaftCgQZjNZr766iu6du3qml+rVi1at27NkCFDuO+++/D19b3gPnx9ffH39+f48eOcPn06W+O3U6dOcejQIerUqZOtQ9C2bdtwOp1ERUVhs9lcDeGyNGzYkDVr1rB+/XoaNWqE2WzGbDYza9YsZs+ezbRp01whLlmNJk+dOnXZ5+10Gg1r4+LOXOz2y948T506ZTTMAiOApXfvM8tmzjx/facTduw4c/39989Mr1wJsbG5r8FkAh+f3G8nIiIiIiIiIiIiIiIiIte+YcOgenV4+GGoX9/d1YiIiIiIiMi1JiYmhqlTpxap0JUsNpuNw4cPM336dO6++27MFxvJNI+ULFmSRx99lBUrVrB8+XKcTicZGRn5ftys9tzh4eF07dr1vMFYr1UdOnRg7969xMXFYXdXg/OrZLFYqFChAvUv8MVOvXr1WLhwIfPnz2fatGk4HA4qV67MPffcQ+XKlYEzAy1fSqNGjXjooYf49NNPmTVrlmsg3dDQUN566y2aNm0KgKenJwDvvfce3t7evPPOOyQmJvLtt9/Spk0bqlWrxosvvsgDDzyQB7dAzhISEpg5cyZHjhwp0OefrGNt2rSJbdu20a1bN2rWrHnZt7GIiIg79eplDNx+zz2wfj0kJ7u7IoOvL0REwA8/QL167q5G8tsbb8CMGbBvn7sryVs+PsZj2Nu7YI537vtPs9nMK6+8csH1o6Oj+frrr/Hx8eHdd9/F5zI6pGZ9Rk5MTOTYsWO0adOG4sWLA0Yoy8WCPPfv38+JEyeIioq6aP/m3HrvPUhKyrPdFXpJSbBgAVwsJ+fw4cMEBARQqVIlTp065eqznRWe0qJFCyZNmsSqVas4efLkZX0fkHX/xsTE4HQ6KVu2LJ6entjt9mz3u9lsxul04uXlRURERLZ9rF27lvnz59OkSRMaN26Mw+EgKCiIunXrnncss9ns2n7VqlUAlxUQ88ILMG9e4Xk9yy/+/vDSS+6uonAJDoYOHYzLoEHurkZERERERERERESkaFDwioiIiIiISAGLjo7G4XC4u4wCZbPZ2L9//xUFr5w6dYp169ZRsmRJOnXqBBgNzOx2Ow0bNqR9+/bMmzePv/76i27duuW4D6fTicVi4dFHH+XDDz+kS5cu9OjRg+LFi3PgwAHGjx+Pv78/3333Hd7e3q5Gccn/tULz9PTMsYNhmTJlAKMjZUZGBt7e3qSmpvLSSy/RsWNHOnXq5NpXcHAwYHR8uhxpaVCsmBFgEhoKJUoYf/Ojr9TQocYgRAATJkD//meWTZkCBw/C6tVw+jTUqWM0XMtqA/rnn/D772fWb9UKXn0VfvwR9u6FkBC4+27o3t1YbrfDRdq1XpKCV0REREREREREREREREQkJ8WKGQMYPfUULFkCGgNSRERERERE8kpqairfffddkQxdyZLVnnvJkiW0a9euQI7p4eFB69atadGiBdu3b2f58uUcP34cu92O0+nM02N5enridDqpX78+TZs2JSQkJE/3X9hZLBb69evHV199RUJCQpHrr2CxWIiIiKBXr16XDPbo3LkznTt3JjMz0zVAbdYAtgAfffQRHTp0uGCAC4CXlxeDBw/mueee491332XatGm88847NGzY0NXnISMjA09PT9auXcvatWvp3r07Tz/9NDabjZtvvpnly5czc+ZMnnnmGXx8fOjdu3ce3RoGp9PJunXr+O2337Db7W67Tx0OB+np6cyePZsNGzbQvXt3/P393VKLiIhIbpQta/xeNG4cPPsspKeDzeaeWkwmI6Ti2Wfhtdfgv2w3ucZ5eRkBJa1bQ2qqu6vJG76+8Mgj0KSJuyu5sHLlyuFwOIiLi6NEiRKuUI6cpKWlMXbsWE6ePEmlSpXYsmUL6enplClThoCAAIAcQ1ecTqfrM8iePXtwOBxUr179sgI0LseBAxAdnSe7KjKSkmDSpIsHr1gsFsxmMzabLcdg10qVKlGqVCn27t3L8ePHKVWq1EXvfzDu35SUFHbv3o2npyeVKlVyzT+XyWTKtq/MzEy2b9/O66+/TlpaGsOHDwfI1hf97ONnzS9evDiLFi2iWrVqF7lFsmvSxAju2rXrsjcpkvz94YYb3F2FiIiIiIiIiIiIiBR1Cl4REREREREpYNHR0djt9kuuV7duXbpnpVWAq9HV2YYOHeqanjVrFhs3brzoPs1mM61atSI8PJzSpUu7Gv8BTJgwgegLtMarU6cO9evXJywsDKvVSmJiInv27GHp0qWXFSTicDjYv38/bdq0ueS659q2bRtOp5OmTZuSmpqKl5cXZrPZ1disdevWzJs3j+XLl9OpUye8vb3P20fWusOGDaNRo0a8/PLLvPjii67lVquVxx9//LzGkL7/pYskJydn69yX1dgtKCgIgNOnT2P7r+X1+++/T2pqKqNGjcrWYS8iIgKAQ4cOceTIERwOB2FhYTkGuoDRsDYuzmiMena7vptuyh50kt/Cw+FCfcDWrDl/mYcH3HijcTmXzQaPPQaLF19ZLenpULnylW0rIiIiIiIiIiIiIiIiIte+Bx6AMWNg2rQL/84pIiIiIiIikltz5szJcVDPoiYzM5Ply5dTvXp1SpUqVWDH9fDwoGbNmtSsWZPjx4/z999/s2nTJlc76iu5bc1mM1arFZvNRnBwMK1ataJmzZp5NtBtUeTj48MDDzzAV199RVJSUpEJX7FYLISGhtKnT58cB7e9kLPv66zH0qRJk3jxxRdp2rQpK1eudC232WxYLBbX4MhZAyV7e3vz+OOP8/PPPzNx4kQ6d+7s2iarlnfeeQeADh06uOpt0KABDRo04NZbb2Xnzp20bt0a4JKD+l6uhIQEZs6cyZEjRwpN4FNmZib79u3js88+o1u3btSsWTNPzlVERCQ/mUzw0EPQuTPccw+sXw8pKZDHGYAX5e8PYWFGAEe9egV3XCkcGjaEJ5+Ezz83HntFXWgovP22u6u4PCVKlAC46HvWY8eO8f3332f77ADGdwDp6emUL1+e1q1bU6dOnWzLTSYTFosxZNe+ffsAqFixInB5nwkyM+HoUSNII6fuxWvWgNV67QT2XK6//7748lKlSuHr68uxY8dISkpyBatkCQ0NpWTJkhw6dIjTp09f9nEzMzP57bffCAwMpG3bthddd+DAgfj6+uLj48PRo0f5448/OHXqFJ999lmO/ecv9FjIbV97kwmGDIHHH4fk5FxtWmT4+sKgQTn/T4iIiIiIiIiIiIiI5IaCV0RERERERApYTEyM245ttVpp3759rrbp0aMHtWvXzjYvODiYhg0bUqNGDSZPnkxsbOwl93PkyJFcHTdLUlISGRkZFCtWLMeQkgoVKuDn58fevXtJTk7OMXgli9VqJTY2lmLFinHffffRpUsX/Pz8+Omnn/j444+ZMmUKP/30Ey1atACMhnZZtWdkZODj45Ntf2d37PL29iY1NZU5c+Zw5MgRhg0bRkpKCjExMZw+fdp1G73wwgs8//zz9O7dm88//5zg4OAcazWZwM/v/Plt28LChUbjyoIwfbrRUK1qVQgJMRrl/fsvTJ0KX311fh379sHkydC0qdEo3MsLYmPhr7/g44+Nba+Up6fRmFREREREREREREREREREJCceHjByJNx9N9xyizGYlYiIiIiIiMjV2LlzJ7t27cJut7u7lDxhs9n44YcfeOyxx3IVcpFXQkNDueWWW+jatStxcXHExsZy8OBBDhw4wMmTJ/Hw8LjgwKSZmZl4e3sTFhZG+fLliYiIIDw8HF9f3wI+i8LL39+fhx9+mPHjx5OQkFDoH7cWi4WIiAj69OmTJ6E5VapUoVy5cjzwwAOueUlJSaxbt442bdpk64/g4eGB0+mkZMmS3HTTTbz//vts27aNBg0auJbHx8ezZMkSAEaPHs2BAwfo0KEDbdq0wdfXl3LlylGuXDnXPs997B4+fJiIXDaAP3ToEJMnT8ZmsxW68ByHw0F6ejqzZ89m//79dO3aVeErIiJSJJQtC0uWwNKl8MEHsGCB0XcvLS1/jme1Gr9Z1asHL70E3bqBRaP7XLfeeANmzTL6Xdps7q7myvn4wPffw0W67xY5kZGRLF++nK1bt7Ju3TrWrFnDmjVr2LJlCx999BEAw4cPp06dOq4wx2PHjrF48WIqV66Mh4cHe/bsITQ0lBo1auTY/zknJhO0b2+Er9SpA3XrGs8XdetCrVqwahUkJeX+fPr1gwkTsh8nN8xm47myZcsz8+6/HyZOPHO9XDnYv//i++nWDebOzd2xAQ4cMJ6XL/QYK168OGFhYRw8eJDY2FgqVaoEnPkcFhwcjJeXF8nJya5gnMv5vJKQkMDx48cpV64cJUuWzHGdrBDP6OhoVq1aRVJSEt7e3rRo0YL+/fvTo0eP3J9wLvXpA198YQTzFPKP+rlmMkH58jBwoLsrEREREREREREREZFrgX6aFRERERERKUAZGRkkJye77fhOp5OYmBhiY2OJiYnhtttuu+j6tWrVcoWu2Gw2FixYQFxcHHXq1KFu3br4+Phwxx138Pnnn+N0Oi+6r4yMDFJSUnLdsc3b2xun04ndbs+x41dwcDA+Pj6cOnWK1NTUHPfhdDoxmUx8/fXXPPvsswwZMoThw4e7lteuXZugoCCeffZZxo0bR1RUFCEhIURGRhIYGMiuXbs4ceIEZcqUce0PIO2/1tWBgYFYLBaOHj1KjRo12L9/PytWrMBqtRIUFESFChUIDg5m7dq11K1bl5tuuokWLVpcNCTmQho1MhqpXknwysSJ2Rs5Zhk+3LjkZMwY43K5DhyAvn1zX9vlqF079409RUREREREREREREREROT60rIltGsH77wDb73l7mpERERERESkKEtNTeWnn34i80oa7hZip0+fZunSpbRr185tNZjNZkqWLEnJkiWpW7cuYAxkevLkSdLT08nMzMRms2E2m7FYLFgsFoKDgxWychn8/Px46KGHmDhxIidOnCi0j1+r1UqFChXo1atXnoUANW/enH379mWbFx8fz5NPPklgYCAff/wxTZo0cQ2+azKZsNls7NixA8A1OG+WjIwMvvjiC4KDgxk3bhyffvop3377LcOGDePhhx/Otq7dbsfDw4OjR48yc+ZMvvvuO5KTk7Fardx+++089dRT+F8iJXjv3r1Mmzat0N5nWTIzM9m0aRNpaWn06NHjsgeYFhERcSeTCdq0MS5HjsDYsTBypNFHLzExb47h7w9OpxFU8NRTULVq3uxXijYvL1i8GBo2NII2Clm23mXx8YHJk6FJE3dXkj9q1KhBjRo16NOnj2ve0aNH2bJlC+Hh4QCuUMS5c+cyYMAASpQoQXBwMIcOHaJ48eLMnDmTunXrUr58ecqVK3fRzzgWC+zaBSdPwsaNxmX5ciNUY/t2/jte/p3vhbz8cvbQlYJmtcLq1dC6dc7LfXx8qFWrFtOmTWPTpk20atUqW7BK8eLFOXHiBKdOnSIyMvKyj7tixQpMJhM33HADGRn/Z+++w6woD7ePf0/bTkd6U0EkIFWQImIXXmMJiFiiWGKL0dhNfknElmKJGjUaK1iigiUWxN5BsSKigiIqvUhftp72/nHCKgGlbBl2+X6u61zMmTPzzD0b3CuHmXnu8k0+973+OLfddhtr1qyhRYsWNGnSZOtOsJLCYXjkEejaFYqLa/TQ1S4nJ1PsZEmZJEmSJEmSJKkq+M/NkiRJklSDlixZQiwWo6ysLJDjl5eXc/fdd1e831zxSufOnSuWP/30U9577z0Avv32W7p06UJWVhZNmjShc+fOzFp/R9+PiEajLFq0iI4dO25V5oYNG5Kdnc2qVasqik5+KCsri2g0SjKZrLh58X+FQiHWrVvHhAkTKCgoqDjvZDJJKBQiHA7Tr18/dt55Zz755BMWLlxI48aN6dq1Kz169OCdd95h1qxZtGnThvLy8oqbHhcsWABA69atAWjcuDHnnnsuxx9/PDvttBP16tUjOzubNm3aMHHiRI444gi6dOnCX//61636GfxQnz6wiR9DnRcOw5AhQaeQJEmSJEmSJEmSVBtccw107w6nnAK77hp0GkmSJElSbTVx4sTtvgBhW8TjcaZMmUKXLl1o3rx50HEqhMNhmjZtGnSMOiEnJ4df/epXvPnmm7z99tskEomgI1UIh8NEIhGGDh1Kr169Npgotzo0bNiQUaNGcdttt3Hqqady3HHHMXjwYPr27UsoFOL222/nqaeeok+fPhv999CsWTOOOuooAA488EDmzp3L8ccfz5lnnklJSQm//e1vK7Zd/4zBySefzAsvvEB2djZ77LEH6XSav/3tb9x7773cdtttHHzwwZvMOWfOHMaPH19rfufE43G+/PJLxo8fz6hRoyxfkSTVKi1awJgx8Ic/wLPPwgsvwOTJ8OWXmYn/Adat++kx8vIgEsk859ehA/TvDwcdBCNGZD6Tfqhly0yxxp57wqpVmYKe2iI3F265JfN3e0fSvHnzDb4fZGVlAXDQQQdx880388EHHzBt2jTS6TQLFy7kwgsvBODwww/n2muvZbctaF5q3Bj22y/zWq+sLLO+pvXqlfm9mEpBeXmmCGNzJk2Cv/xl4/WffbZtGeJxmDHjx4tXwuEwQ4cO5aGHHuKJJ57gzDPPJBwOk06nCYVClJSUsGrVKpo1a7bBfq+++ipPP/00v/nNb+jYsSOpVIpwOFzx58SJEyktLaVXr17k5ORUjPdD69+3adOGNm3abNsJVoEOHeC66+CSS6CoKLAYVSo/Hy69NFMoI0mSJEmSJElSVbB4RZIkSZJq0OLFi7erh5Y2J+cHd8f98AGeVCpFMpmseN+hQ4fNFq/E43EWLFhE/fodWb6cildWFhx44I/fiNeoUSOaNm3KokWLWLlyJS1btiSdTlfcvJZMJikqKiInJ4eCgoKN9l+/3cKFCykpKaFJkyYUFhZWnMf64hWAwsJCGjVqVHHenTp14tBDD+Wtt97i0Ucf5cADD6y4QXLatGk89NBD7LHHHuyzzz4A5Obm0qdPn02eR8uWLcnOzmbp0qUb5NpaTZpA/fqZn92OpKAA9tor6BSSJEmSJEmSJEmSaoNWreDii+H88+Hpp4NOI0mSJEmqjebPn8/s2bM3uGe6LkkkEjz99NOcdtppQUdRNYlEIuy333787Gc/49FHH2Xt2rWBl3rEYjFatGjBiBEjaNCgQY0cs6CggD/84Q/07t2bP//5z/zhD3+gefPm1KtXj1AoxOzZswG49NJLNypeWX/P//rnF9q3b8+f//xnhg8fzu23384vf/lLmjRpUrHdQw89xPPPP0/79u0ZP348/fr1Y9GiRbz88stcdNFFXH755fTp04cmTZpscJz58+fXqtKV9eLxON988w1PPfUURx55ZLWX6EiSVNWiUTjiiMwLIJmEL76ADz+Ed96Bb76BkhIoLs6UEeTlZV4tW8LAgdCnD3Trlnk+UtqcnXfO/L3ae29YuTLz9217l5sL//gHnHpq0Em2H23atOE3v/nNBuvmzp3Lhx9+yBtvvEF+fj75+fnbPP6SJTVfzJOdDQ88kPlddsMNMHx4puBjc5YtyxQKVZVEIlOC9etf//g2I0aM4Prrr+fVV1/l0UcfZdSoURXfQ26++WYWLlzIRRddRIsWLUgkEkSjUe6++24eeeQRmjdvzu9///uKwpX1+1188cX89re/rXg2fHv/XnPmmXD//fDBB7Xj98hPCYWgfXv4/e+DTiJJkiRJkiRJqkssXpEkSZKkGlRYWLjND9+NGTOmitNs3vLly+nYsSMAXbp04aOPPmL58uX06tWL3Nzciu0aNmy42bFSqRR///tapk6Fpk2/f/XokSle+TGNGzema9euvPLKK3zxxRd07dq14oGirKwsSkpKKCwspGnTpjRu3Ljiprf11t/k1rRpUzp16sS7777LSy+9xL777kssFqvYbsqUKSxfvpx9992XTp06kUwmiUQiHHfccbz44ovcddddLFmyhGHDhrF8+XLuu+8+li9fznnnnUeXLl02OO76Qpf1y5FIhNzcXKLRKMXFxRVjb6veveHFF7d591qpvDxzM7okSZIkSZIkSZIkbYnzzoN77oHnnoNhw4JOI0mSJEmqbaZMmVLrShC21rJly1i2bBnNmjULOoqqUfPmzTnrrLN48803efvtt0kkEjWeIRQKEY1GOeSQQ+jdu3cgE9kOGzaMYcOG8e677zJ27Fi++OILotEovXr14rTTTuOAAw6o2Db935mO1xeqrH8B9OvXjw4dOvDZZ5+xcuXKDYpX7rzzTgCuuOIK+vXrRzKZpFWrVpx44okAnHTSSUyZMoXDDz+84ljLly/nwQcfrLW/b+LxODNnziQ/P5+DDz446DiSJFVKJAI/+1nmdcIJQadRXbTbbpmyhEGDYOlS2J7/L2BeHowdC0cfHXSS7V/79u1p3749w4cPr/RYX3yRKUApKamCYFvob3+Drl3h008zBRhbehqHH54pEcrLg8WL4dVXM2P9t9tym8yY8dOfZ2Vlcckll/Db3/6W0aNH89JLL9GjRw9mzJjBI488Qo8ePSq+f63/XnfssceycuVKBg4cCEA0mplubf13vB49emx74ACEw/DII5nir6KioNNUTm4uTJiQKUKTJEmSJEmSJKmq+M/OkiRJklSDysvLg46wVd5991169uxJTk4OBQUFnHHGGZvcLrqFdzWdfHKcZ57Zugz5+fkMHTqUiRMnMmnSJIYPH05WVlbF56+88goA3bt3ByAcDlNSUsKHH35IgwYN2GOPPUin0zRp0oRjjjmGBx98kL/+9a/MmTOHvffem2QyySuvvMLEiRPZZZddOOmkkyrGAWjTpg333HMPf//73xk/fjwTJ04knU6zxx57MG7cOI4//viNyl5+uLy+YOVnP/sZK1eu3KDsZVsdfzy8/TasW1fpoWqNNm2gVaugU0iSJEmSJEmSJEkBSqch/i2UfgjlX0JqHaQLIVUK4TwI14NwAWR1hZw+ENuxL7BlZ8NNN2UKWA44IDNBzdZYtQo++ggWLMhMbFNaCqkU5ORkXo0bQ69e0K4dBDBXqCRJkiSpGhUVFTFnzpygY1S7ZDLJ1KlTNyiBUN0UiUTYb7/96Nq1K6+99hpfffUVQLWXsMRisYp774cMGUKDBg2q9XhbYq+99mKvvfaiuLiY7Ozsivv91z8T8PXXX7N8+XL69etXMRHv+mKVdDpNeXk5+fn5RCIRvvrqKzp16kQ4HGbhwoW88847ZGdnc8wxxwCZ5woSiQTRaJQmTZoA8MYbb1T8N5dKpRg/fnyte87kf8Xjcd5//306d+5M+/btg44jSZK0XWvXDqZNgxNPhDfegOLioBNtKDcXGjTIlCEMHhx0mh1PUVHmtoCasv/+cO65UFYGv/wlbM1Xk8aNv1/u0AFOOSVT1HPwwfDOO9uWZ0sKZ0aNGkWjRo249tpreeKJJxg7dizZ2dkMHTqUP/3pT3Tr1o10Ol3xLPdhhx3GYYcdtm2BtlMdOsAzz8DPf779/Q7ZUrm58PDDmdIfSZIkSZIkSZKqksUrkiRJklSDKvNAzL333rvRulNOOaUycTZr9erVjBs3jkMPPZS2bdtWrF+xYgXFxcUV60q25G42IJGIb1OOQw45hG7duvHvf/+bjh07MmLECOLxOE8//TQ333wzPXv25LTTTqt4oOmLL75gn332oXPnzsycOZNEIkEsFuPggw9m/Pjx3HXXXTz11FNMmDABgAYNGjBy5Eguuugi+vbtWzHOeu3bt+eGG27gzDPPJJ1O06hRI5o2bVpRAPPDopUfEwqFqqR0BTI3H559dpUMVSsUFMCllzpZkSRJkiRJkiRJknYwybVQ9BKUTIWSN6HsMyANoWimdIXUJnaKZkpY0uUQyobs7pC3D+T2h7wDIZxTwycRrP/3/+C22+Dmm+Gii358u8JCePdd+OCDzARHH32UKV7Jy4Nk8vsXQDgMkUjmlUhkrmN26wb77AN77QX9+0Pr1jVzfpIkSZKk6vHhhx8GHaFGpNNpZsyYwSGHHEJ2dnbQcVQDmjVrxqhRoygqKuKjjz5i6tSpJBKJKi/+yMrKIi8vj4EDB9K9e/ft8u9XXl4e6R/MaLz+mYCXX36Zyy+/nF//+tecccYZ7LTTThXPFoRCIT766CMmT55Mq1at6NOnD5ApUMnPz2f33Xdn5cqVLFq0iA4dOgAQjWYe5V+yZAnRaJSGDRsCmf/+Jk+ezJo1a2rojKtXIpHgscce49xzz62y5yYkSZLqqqZN4dlnM+Ump58OpaVbV3hRXXJz4YQT4IYbID8/6DQ7ppKSmiteadAAxo3LXP++7DKYPn3z+6TTmeKgxx+Hzz/PFMUMHJi5Fp+fn3kW+O67t71Mo7R0y7Y7+OCD2Xffffn4449p0KABHTt2rCjV/N/nw+uq/fbLFJccc8yWFdZsT/Ly4PbbwR5gSZIkSZIkSVJ1sHhFkiRJkmqJ+fPnB3LcpUuXcu+995Kfn0+DBg0oKipizZo1nHDCCRtsU5123XVXxo4dy9FHH82f/vQn7rzzTgAWLVrEkCFDuOaaa6hfv37Fg09NmjQBoHnz5sD3DytFo1FGjhzJwIEDWbZsGaFQqKJEJf+/d4L+2E110WiUn/3sZ9V6nlsqJwdOPTUzQVB827psapVUCo49NugUkiRJkiRJkiRJUg0pnQGrboS1j0AotnHJyk9OtJKA1Nr/blcKJW9BydsQzod0Chr+ChqdC1k7V+MJbF9uvBEGDIDjj4eWLTf8bMaMzOePPAKx2MaTGm3pvJfvvgvvv5+ZSKa8HPr2hUsvhaFDMwUtkiRJkqTaI5VKVZRR7AhCoRCffPIJffv2DTqKalB+fj6DBw9m0KBBfPXVV0ydOpUFCxaQTqcJh8NbVcQSCoXIysoikUgQi8Xo0KEDAwYMoG3bttv9ZLebyterVy923313brjhBqZNm8aIESPo3bs3u+22Gw899BA333wzAMceeyzNmjUjlUoRDodp2LAhffv25d577+Wuu+7isssuqyicmTFjBpMmTSKRSFSs++6773jrrbfq1O+a0tJSXnjhBX7+858HHUWSJGm7FwrBqFGZ8oSTToI33oDi4mCy5OZmSjgeeQSGDAkmgzLKyzPP09aEq6+Gtm3hzTfhuuu2bJ9586B37w3XvfgiLFoEd9yRef+zn8Euu8DXX299pq15XjorK4t+/fpttH57/x5alQ4/HO6/H048sfaUr+Tmws03ZzJLkiRJkiRJklQdLF6RJEmSpBqUlZUVdIRtVlRURFFREQDt2rVj550zE/Gk02lmzZq1RWPEYrFtPn6fPn2YNm0ad955J59//jnZ2dn07NmT/fffn06dOgHf3xDXtm1bUj+4u/B/b5Rr3bo1rVu33uRxastNdeeck7kRsa4Xr0SjmRvo/tuLI0mSJEmSJEmSJNVN6XIofAJWXAPlX0A6DiQgXRWzYyS/L2NZdRus/hfk9IUml0L+UAjV7WaQTp3gV7+C3/8exo3LTFbzxBNwzTXwxReZa66JROUnIkmlYO1/f8xvvQUffww5OXDeeXDaabDTTpU8EUmSJElSjZg9ezbJZDLoGDUmHo8zZcoU9txzz1pzH7WqTjgcZrfddmO33XYjnU6zZs0aFi9ezIIFC5g7dy7fffcd5eXlhEIhwuEw6XS64pWTk0Pz5s3p0KEDrVq1olWrVhQUFAR9SpXWt29fxo8fz80338w///lPnnnmGVq0aEFxcTErV64E4KSTTuLss8/eaN8//elPzJgxg2uuuYbvvvuOvn370qhRI66//no+/PBDcnNz6dGjB6lUikcffbROla4AJBIJpk+fzh577EH79u2DjiNJklQrNGsGzz4LEyZknhktLYXCwpo5dl5e5hrn6NFw/fU+w7k9yM6GcLhmjtWmTebPffb58bKXceMyr549Yfr0Hx9rypQN3zdvvm3FK7X4EfzAHHUU1KsHw4cHV960pXJzM0UxRx0VdBJJkiRJkiRJUl1m8YokSZIk1aCaKF5p0KAB5513XsX7K664YoPPO3fuvMn92rVrR05ODgBz5sypeIjnhBNOYN68eSxdupREIkGbNm0YMGBAxYN1H3/8McuXL9+ibJUpXgGoX78+F110UaXGqCt23RX23BMmTw46SfWKxTITEUmSJEmSJEmSJEl1VuF/YPGpkE5Aurpn0SmHNFDyFiycBpEG0OohyNunmo8brD/8ATp3ht/9Dm6/HdLp6p+wqLAw87r6arjySvjlL+HGGzOTnkiSJEmStl8zZsygvLw86Bg1qri4mFWrVtG4ceOgoyhAoVCIhg0b0rBhQ7p06VKxPp1Ok0wmicfjhEIhYrEY4XC4Thf17LTTTlx11VWMGTOGe+65h+eff55kMkmTJk3Yc889OeWUU8jNzQUy5TWQKR1p3749EyZM4Oqrr+ahhx7iqaeeIisri0QiQTKZpFOnThxwwAFMnjyZNWvWBHmK1SaRSPDYY49x7rnnVvr5EUmSpB1FKASjRmXKCCZNgmuugQ8/hGQS4vGqP15BQeaa5YUXwskng18Ftx+5uZm/D9ur3r1hxoyN/17uvfeG7xcv3rbxs7O3bb8d3SGHwKuvwi9+AatXQ0lJ0Ik2lJOT+b3z6KOw775Bp5EkSZIkSZIk1XUWr0iSJElSDapXrx6RSIRkMhlYhmOOOWaT6/fff/+K5ZtuuqniQZ7GjRuzyy67bHKf2bNnM2nSpC06bjgcpn79+luZVj/ld7/L3FBbVBR0kuoRCkH37pkJkCRJkiRJkiRJkqQ6J7EclpwKRS9Durjmj59eB4l1MH8oNDgRmv0dwvk1n6MGrFqVmTzouusglarZY6+f1OTf/4ZnnoGHH4YfXJ6XJEmSJG1nFi5cGHSEGhcKhVi8eLHFK9qkUChENBolGt3xHkmPRqOcccYZnHHGGRQWFlLvB426qVSqonQlnU5X/Hzat2/PXXfdxQ033MDHH39Ms2bN+M1vfsPSpUs54YQTSKfTTJ48mXh1zKC9nSgrK+PTTz+lV69eQUeRJEmqVSIROOywzGvOHLj5Zrj3XgiHobwcSku3bdxoFPLzM/vvvTdccgkceGBmXG1f8vOrvnhlzBi4/PLM8rhxmbIdgHvugddf33j7yy77voznoYfgvfdg/T+VnHNO5u/Ov/8NU6Zk/k4NGgQXXfT9/u+/D99+u21Z8/K2bT/BXnvBV19l/rcYN277KV/Jy4MRI+DWW8EpBiRJkiRJkiRJNWHHu8tNkiRJkgLUsmVLotFooMUrW2vatGl06tSJRo0akZOTQ1lZGYsXL2b69OnMmDFji8eJxWK0atWqGpPueP7f/4M+feDttyGRCDpN1cvJgbvuCjqFJEmSJEmSJEmSVA0K/wOLT4ZUCVAebJZ0Cay5HwqfhtaPQN4+weapQul05prjBRdAWVnNl678UGlp5nXYYTBqVGaipIKC4PJIkiRJkjYWj8dZu3btZrfr0aMHRx55ZMX7K664YqNtxowZU7H85JNPMn369J8cMxwOs/fee9OyZUtat269QcHDuHHjmDt37ib3a9CgAYMHD2bXXXeloKCAsrIy5s+fz9tvv838+fM3ey4A5eXlLFiwgK5du27R9tKOqF69eqTTaUL/nQV5fenKunXrOP300zn88MM55phjNth+8ODBXHfddbz22msMHDiQ0aNH89lnn1WMUVfF43EmT55Mz5496/y5SpIkVZddd4V//AOuuQamTYMPPoA338yUYCxalCkzSKczr1Qq82c4/P2rtBRyc6FHD9h3X+jbN/Nq1izoM9NP+dnPMte1a8LEiZtef9553xevvPgi3Hffhp+3aQOXXrrpfZcuhZNO2vZMdjdWTl4e3HYbHHts5p6E1auDK2DJycncD/Hvf8PBBweTQZIkSZIkSZK0Y7J4RZIkSZJqUIsWLYjH41u07fTp0zf7gN2mHtJbs2bNJtf/1D4/5c033+TNN9/cqn02JZFIWLxSxUKhzE1nnTolSCTq1lf8vDy45BLYY4+gk0iSJEmSJEmSJElVKFkIi0+AopcgXRx0mu+lSyBZAvOHQoPR0PxmCMWCTlUpCxdmJhP5+GMoKgo6zfeKi+Hhh+HZZ2HCBBgyJOhEkiRJkqT1li5dSiwWo6ymZjn9gVgsxn777bdV+7Ro0YITTzyR3NzcinXRaJTdd9+d3Xbbjaeffnqz96Ov92PFLpK+t6kSkdWrVzNt2jTeffddZs6cyUEHHUSvXr1YsWIFt9xyC3//+9/ZY489+NOf/kTTpk155JFHKC8PuIi5BhQWFrJw4ULatGkTdBRJkqRaLScHBgzIvM45J7OuuBimT4f58zMFKyUlkExmilZycqBRI+jZE1q0CDS6tkGrVpCVlfnfdXv0t7/BnDmZIo0OHTJFPvE4fP115vr3DTfA8uXbNnZeHgweXKVxd1iDB8NXX8FFF8HYsZl1NfV3Kjs78+z7yJFw661Qv37NHFeSJEmSJEmSpPXq1qyskiRJkrSdy8rKIj8/n8LCwqCj1LisrCzy8vKCjlHnrFz5CdHoPUQifyOZzN38DrVAKATt2sEf/hB0EkmSJEmSJEmSJKkKJVfA3CEQ/wrSNT+B6xZJl8Ca+6D8S2gzEcK18xrk7NkwaBCsWgWJRNBpNlZamnkNG5aZ6GTUqKATSZIkSZIAFi1aRDKZDOTY6XSahQsXsnjxYhYuXMgRRxzxk9uHQiFGjBhRUbry5Zdf8uGHH9K+fXsGDhxIOBzm0EMPZe7cuaxevXqzx//uu+9Ip9ObLJaQ9OPatGnD2LFjueKKK7jqqqu46667iEQiFBYWsnbtWvr06cO//vUv+vTpw8KFC1m7dm3QkWtEIpHg7bff5uijjw46iiRJUp2Tl/d9GYvqllAIuneHyZO3ft/77su8/tcVV2ReW2rnnX/8sy++gKuvzryqWiQCffpU/bg7qrw8uO02uOwyuOMOuPnmTElOdU1vUK8ehMNw5plw9tnQtm31HEeSJEmSJEmSpM0JBx1AkiRJknY0rVu3DjpCIFq0aBF0hDonmUzy73//m9zcR+jSpYhoHalXzcmBRx+lzpyPJEmSJEmSJEmSRGIxfLsnlM/efktX1kuXQMk7MG8IJKtp1o1q9Mkn0K8fLF++fZau/FBJCZx8Mtx5Z9BJJEmSJEkA8+bNIxHQl8ny8nLuvvtunn32WT7++OPNbt+pUyeaNm0KQGlpKY8++ihffvklL730EnPmzAEgFovRt2/fLTp+KBRi1apV25xf2pH179+f5557jmnTpnHcccdx0EEHccYZZzBu3Djeeust+vx39uB33nknsN8xNS2dTjN79myKi4uDjiJJkiTVKkOGZEpIdjSlpdC1a9Ap6p4WLWDMGFi6FO6/H/r3h9xcyM+v/Nj5+ZmCl1694K67YNky+NvfLF2RJEmSJEmSJAXLKUwlSZIkqYa1b9+e2bNnk0wmg45SY8LhMB06dAg6Rp0TiUR4/fXX6datKw880JTOnbf/iYM2Jy8PLr0UunULOokkSZIkSZIkSZJURZIr4NsBkFgI1JILeukSKPsE5h8A7d6AcG7QibbI55/D4MGwdm3QSbZcSQmcfz6Ew/CrXwWdRpIkSZJ2bMuWLQs6whbbeeedK5YXL168QZnD/Pnz2XXXXQG2+B7ucDjMihUraNy4cZXmlHYkPXr0oEePHiSTSSI/mCk5lUoRj8f54osvSKfTASaseR9//DEDBw4MOoYkSZJUa/Trlym0qE3XvKtChw6QlRV0irorGoUjj8y85syBN9+EKVPg7bfhq68gJwdSqUwBzv9OfxCJQHZ25s/SUth5ZxgwAPbeO/PaffcgzkiSJEmSJEmSpE2zeEWSJEmSalj79u0Jh8M7VPFKNBq1eKWKpVIpli9fzuLFixk6dCitW8PNNy/i9NObkExmBx1vm+TmZiZB+r//CzqJJEmSJEmSJEmSVEWSa2HuYEgsptaUrqyXLoOyT2HBYdD2OQjFgk70k775JnO9sbAw6CRbr7gYzj0XGjaEo44KOo0kSZIk7bh+WF6yNcaMGVPFSTavYcOGFcvr1q3b4LMfvt/SIpV0Ok08Hq+SbNKOLhKJkE6nCYVCQKbYaNGiRUQikW3+PVMbJRIJvvrqK4tXJEmSpK2w555QVhZ0ipoVCsGgQUGn2HHsumvmdfLJmfeJBMycCR98AEuXZu5fKCqCdBoKCjLPfjdrBr17Q9euFuRIkiRJkiRJkrZvFq9IkiRJUg1r2bIl9evXZ8WKFUFHqTE5OTm0bds26Bh1SjgcpnHjxjRv3pz3338fgGbNPiKZvJ9Y7CHi8dr1lT8nB3r1gqeegmjtii5JkiRJkiRJkiRtWjoNC0dC/GugPOg02yZdAiXvwNLzoMU/g07zo4qLYcgQWL0682OvjUpKYPRo6NAhM5mOJEmSJKnmJZPJoCNssawfzHL5v7l/+D5rK2bD3JEKIaTqtr50Zb1FixZt0X9jPXr04Mgjj6x4f8UVV2y0zQ/Lnp588kmmT5/+k2OGw2H23ntvWrZsSevWralXr17FZ+PGjWPu3Lkb7bP33nvToUMHmjZtSm5uLpFIhJKSEpYuXcqMGTM2e8z1lixZskXbSZIkScpo1Qq6dIGPPw46Sc3Jz4eTTgo6xY4rGoU99si8JEmSJEmSJEmq7ZzKVJIkSZICMGjQIJ5//nnKy2vp5DpbIRaLMWjQoI0eHNK2S6fThEIhotEo3bt3Z+zYsTzwwANMnDiRHj2+5Le/jXL22WlKSmrHzzw3F7p2hRdegOzsoNNIkiRJkiRJkiRJVWTtQ1AyBdJlQSepnHQxrBkL9Y+FvL2DTrNJF14Iy5dDKhV0ksopLoaRI2HWLK+dSpIkSVIQtrV45d57791o3SmnnFLZOD/ph/ehR6MbPir8w/dber96Op2uVcUzUm0zd+7cwP4bi8Vi7Lffflu1T58+fWjYsOEG6woKCigoKGDXXXelZcuWPP/885sdp7y8nOLiYvLy8rbq+JIkSdKO7NJL4fTTobAw6CQ1o3Fj2GefoFNIkiRJkiRJkqS6IBx0AEmSJEnaEXXr1o10Oh10jBqRTqfp0aNH0DFqvWQyyT/+8Q8AQqFQxUNX559/Pi1btuTaa69l/vz5tGjRgpNPhvvvD5GbG2TiLZOXB/37w5tvQkFB0GkkSZIkSZIkSZKkKpJYAkvPgnRR0EmqRroEFo2CVHHQSTby1ltw331QUhJ0kqqxbBn84Q9Bp5AkSZKkHVMkEtmm/ebPn7/Rq7qtXr26Yrngf27C/eH7lStXbtF4oVBoowIXSVVn8eLFgR07nU6zcOFCPvjgA5566qkt2mfevHm88sorTJgwgfvuu4+nnnqKFStWVHy+5557btHvjGg0yqJFi7Y5uyRJkrQjGj4cQqGgU9SM/Hy4+OId53wlSZIkSZIkSVL1snhFkiRJkgIQi8Xo2bMn4XDd/loWCoXo2rUr2dnZQUep9Q488EDOP/98/v3vfwPfP9jZoUMHTjjhBL7++mumTp3Ke++9x4wZMzjqKHjqKahfP01WVpDJf1xeHvziF/DCC9SKkhhJkiRJkiRJkiRpi6TTsOhESJUGnaRqJVfBsouCTrGB4mIYNarulK5A5pxuuw3efz/oJJIkSZK046lNxSPffPNNxXLLli03yN6+ffuK5W+//XaLxrN4Rao+paWlFBcHV2hcXl7O3XffzbPPPsvHH3+8Rfv85z//YfLkycycOZNvv/2Wjz/+mJdffrni80gkQiwW2+w48Xjc4hVJkiRpK2VlwZlnst0+G1yVUik48cSgU0iSJEmSJEmSpLqibs/wK0mSJEnbsb322qvOF69Eo1EGDBgQdIxa7+CDD+aNN94gFAoxceJEEokE6XSaVCpFQUEBF154ISNHjqRRo0asWbOG6667jk8//ZSDDoLZs0MMGlRKNFoW9GlUyM6GRo1gwgR48EHYguetJEmSJEmSJEmSpNpj7b+h5G0gHnSSqpUugTXjoPitoJNUuPBCWL066BRVr6QEjj4ayrafy7ySJEmStEPIquYZTRs0aMCYMWMqXv+rc+fOFa8fateuXcX69eUos2fPZsWKFQBkZ2dz9NFHs9tuu3HIIYfQoUMHIFN48MEHH2xxvuo+f2lHtWTJki0qKdlehcNhGjduTK9evSrWLVq0iJItaENOpVLMnTu3OuNJkiRJddLZZ0MdfwSdaBRGjYL69YNOIkmSJEmSJEmS6opo0AEkSZIkaUfVpEkTdtttN7744guSyWTQcapcOBymXbt2NG/ePOgotdovfvEL3nzzTS6++GJeeuklHn30Uc455xwGDhxIKBQilUqx0047ceONN9KwYUMeffRRHnroIWbNmsXo0aOpV68e+fmPkUjkEYuNJRTKpbw8uPPJy4NDD4U77siUr0iSJEmSJEmSJEl1SrIQlv4a0kVBJ6ke6RJYdBzsOhdCwc7y8v77cP/9mZKSumjZMrj6arjqqqCTSJIkSdKOo1WrVixZsiSw4x9zzDGbXL///vtXLN90002sWbOGdDrN448/zoknnkhOTg6dOnWiU6dOFdul02kmTZrEqlWrtujYiUSCZs2aVe4EJG1SUVER6XR6m/bdVElTTWnevDlnnnnmButSqRSzZ89m0qRJWzxOUVEd/bdSSZIkqRq1awf77gsvvwyJRNBpqkcsBhdeGHQKSZIkSZIkSZJUl9TxXntJkiRJ2r79/Oc/JxaLBR2jWsRiMY488sigY9RqJ554Is888wxXXXUVY8aM4bjjjiOVSnHzzTdTWFhIOp0mHA6TSqVo1KgRf/vb37j22ms54ogj+OCDDzjnnHM46aST+OijD7n44nYsWJDLAQdAfj6EQjV7Lvn5maKV8eNhwgRLVyRJkiRJkiRJklRHrX0Q0qmgU1Sv5BooejHoFPz5z3W3dAWguBj+8Q8oKws6iSRJkiTtONq2bUtWVlbQMbbY4sWLueOOO/joo49Ys2YNyWSS4uJivvjiC8aNG8fHH3+8xWPFYjHq1atXfWGlHViijs2SHAqFiEQiW7x9PB6vxjSSJElS3XXXXZCdHXSK6pGbC2ecAd26BZ1EkiRJkiRJkiTVJaF0Op0OOoQkSZIk7ci++OILHn/88Tr1MEksFuPwww+nm3e8bbPf/OY33HbbbVx++eWceeaZNGvWjNWrV7P//vuzbNkyXnvtNTp16kQ6nSYUCpFKpQiHv+9XfeONN1izZg3pdJrdd9+dzp07A5BOw9tvw9//Ds89l9m2tLR6ziEUgrw82GknuPhiOOEE8HlMSZIkSZIkSZIk1VnpNHy9C8S/DTpJ9cvbD9q9Gtjhly2D9u2r71rn9qKgAO64A447LugkkiRJkrRjWLp0Kffeey/l5eVBR6lx7du356STTgo6hlQnffjhh7zwwgtb9MxIjx49OPLIIyve33vvvRttc8opp1QsP/nkk0yfPn2r8owZM6Ziedy4ccydO3eT28ViMVq0aEE0GqVhw4b07duXli1bArBu3Tr++c9/UroF/0DXoEEDzjvvvK3KKEmSJCnj7rvhvPOgqCjoJFWrbVv48kvIyQk6iSRJkiRJkiRJqkvCm99EkiRJklSdOnfuTMeOHYlEIkFHqRLhcJh27drRtWvXoKPUWhdffDG33XYbv//97znjjDNo1qwZqVSK3NxcBg0axKJFi7j66qtJJBKEQiGADUpXAIYMGcLhhx/OEUccUVG6ApkylEGD4IknYO5c+OMfoWnTqi1EycnJvH7+80y5y9dfw69/bemKJEmSJEmSJEmS6riSKZD4LugUNaPkHSj/NrDD33ln5tpnXbduHVxzTdApJEmSJGnHsdNOO5FIJIKOUeNCoRDt27cPOoakTZg/f/5Gr5oSj8eZP38+33zzDdOmTWPcuHEVvyMLCgro0qVLjWWRJEmSdlSnngq9e0M0GnSSqpObC48+aumKJEmSJEmSJEmqehavSJIkSdJ24LDDDiMWiwUdo0rEYjGOPPLIikIQbZ2SkhLq1avHueeey5lnnknz5s2BzAON2dnZXHrppbRt25YpU6ZUPDSVSqW26VjNmsEf/gBLlsBDD8Fpp8HPfgaxGBQUQH7+5seIxaB+/cyfzZrB0KFw9dXwzTfw9NMwePCOMeGRJEmSJEmSJEmSxMrrIF0cdIqakU7B6n8GcuhkEv7xDygpCeTwNe6rr2D69KBTSJIkSdKOIRwO07hx46Bj1LisrCxat24ddAypzopGo7Xq+Yroj8zonE6nSafTFe9zc3MrNZ4kSZKkzQuFMs//ZmcHnaRq5ObCGWfAXnsFnUSSJEmSJEmSJNVF3qkkSZIkSduB3NxcRo4cycMPP0wikQg6zjaLRqMceeSRFBQUBB2l1srNzeWiiy4ikUhQv379ivWhUIhUKkWLFi34xS9+wc0338zYsWO58sorCYcr16saicDPf555ASQSMHMmfPghvP02zJqVmbSopCQziVFOTubmxsaNM8Uqe+4JvXtDo0aViiFJkiRJkiRJkiTVXomlUPQikN7spnVDOay+A5peDeGaneHl2WehrKxGDxmosjL4+9/h/vuDTiJJkiRJO4Z27dqxYsWKDcoF6rpEIkGrVq2CjiHVWbFYrNqLVxo0aMB5551X8f6KK67Y4PPOnTtvcr927dqRk5MDwJw5c0gkEvTp04devXrx2WefsWLFCkpKSmjQoAF9+/YlFotV7LtgwYItymbxiiRJklQ5bdrAP/4B554LxcVBp9l24TDstBP89a9BJ5EkSZIkSZIkSXWVdypJkiRJ0nZil1124YgjjuCpp56qleUr0WiUYcOGsfvuuwcdpdbLy8vb5PpwOEw4HOboo4/m5ptv5sEHH+TYY4+lS5cuVXr8aBT22CPzOumkKh1akiRJkiRJkiRJqpsKnwDCQaeoYSEofg0KhtboUf/1LygsrNFDBiqZhEcfhbFjIRIJOo0kSZIk1X29evVixowZxOPxoKPUmBYtWlBQUBB0DKnO2h7++zrmmGM2uX7//fevWL7ppptYs2YNAM2bN6d58+Y/Ot7777/PvHnztujY9erV24qkkiRJkjbllFPgk0/g7rtrZ/lKKAQNG8Jrr8F/ux8lSZIkSZIkSZKq3I72hKckSZIkbde6devGIYccQjRau3oyY7EY++23H7179w46SrUpLS1lzZo1rFixgqVLl/Ldd9+xevVq1q1bRzqdrtEsAwcO5JxzzuHbb79lypQpNXpsSZIkSZIkSZIkSZtQ/Caka+HsJpWRKobS9zZaPXnyZLKzs4nFYsRiMbKysjZ45eTkEIvFNpiY8bvvvuOee+5h+PDh7L777tSvX59WrVpx+OGH8+yzz24w/vvvV/uZbXeiUZg1K+gUkiRJkrRjaN269Q5VEpCVlcWgQYOCjiHVaS1atKhVZU7ffvstH3zwAUuWLKGoqIhkMkk8HmflypXMmDGDBx98kEmTJm3RWJFIhPbt21dzYkmSJKnuC4Xgpptg+HDIyws6zdarVw/efBN22SXoJJIkSZIkSZIkqS4LpWt6dlhJkiRJ0mZ9/PHHPPvssyQSiaCjbFY0GuXggw+mb9++QUepMuvWrWPx4sUsXLiQuXPnsmTJEsrLy4lEIoRCIUKhEOl0eoNX06ZNadeuHW3btqVly5Y0adKEUChUbRkff/xxRo4cSbt27Xj55Zfp2LFjtR1LkiRJkiRJkiRJ0mbM2QXi31TRYCEoOAzqHw+5/SDSHNJxSCyE0g+hcDysm7j5YXbfzC3CS34Dq/9Zuah5+0O7VzZYNW/ePO6++25SqVTFtdX1Pv/8c5588kl22203Zs6cWXFN9bLLLuPqq6+mdevWDB48mBYtWjB//nyefPJJQqEQF154IX/9619Zvhxat4by8q2POno0jBv3/fstvZx76KFw9tnQty/Urw/Ll8Prr8Nf/gKffbbhtq+9Bvvuu/kxO3SAuXO37PgABQVw662Zc5AkSZIkVb+PPvqIF154gfJt+QJay+Tk5HDxxRcTDoeDjiLVaTfccAOFhYVBx6hx2dnZHH300ezi7MqSJElSlUgm4cQT4cknobg46DSbFwplrrO/+ir07h10GkmSJEmSJEmSVNdFgw4gSZIkSdpYz549yc7O5j//+Q/xeDzoOD8qGo1y2GGH0b1796CjVNqaNWt4//33mTZtGmVlZUSjUeLxOKlUqmKbHy7/r6VLl7J06VKmT59OOp0mlUrRsWNHBg4cSNu2bau8hGXEiBEcf/zxTJgwgWnTplm8IkmSJEmSJEmSJAUlVQrx+VUzVqQZtJ4AeUP+54NciNSH7C7Q4JfwZUNIramaY1ZG6ccbrWrXrh1XXnnlJjcf/d/mkNNPP32Da6jdu3fn+eefZ7/99iMSiVQUtnz66afsvffeXHvttYwaNYqlS3uSk7NtxSvb4i9/gd//fsN1rVrBccfB8OGZ13PPbf24W3sbwLp18PbbFq9IkiRJUk3ZY489eP7554OOUe0ikQj9+vWzdEWqAa1bt2bWrFlBx6hx8Xicli1bBh1DkiRJqjMiEXjwQTjnHBg3DoqKgk704yIRaNQI3noLdt896DSSJEmSJEmSJGlHYPGKJEmSJG2nunTpQpMmTXj00UdZs2bNdlXAEovFKCgoYOTIkbX6IZh0Os3XX3/N22+/zdy5cwFIJpMb/Lm1yn8ww88XX3zB119/TX5+PgMHDqR79+5kZ2dvlGFrS1lSqRThcJgRI0bw73//m+uvv57hw4cTDoervOBFkiRJkiRJkiRJ0maUfQLhPEitrdw4oVxo+wLk9My8TydhzThYNzFTshJtCwXDoN7wrRu3dBosPWfj9eVzKpcXIL0OEt9BdKfNbrpmzRqeeOIJsrKyOOmkkzb47Kijjtpo+1AoRPfu3Tn22GO56667eO211ygu7klxceVjb4n+/TcsXfnTn2DqVBg6FC68EHJy4IEHoFMnWLUqs80550CDBhuPdemlcNhhmeUpU2DRoq3PM2XK1u8jSZIkSdo2sViMHj168NFHH5FKpYKOU6323HPPoCNIO4T27dsze/bsbX5OobbKzc0lNzc36BiSJElSnRIKwS23wC67ZK5jl5bC9vbPF/n5mWvpTz4J7dt/v37989GSJEmSJEmSJEnVweIVSZIkSdqONWvWjLPOOou33nqLyZMnk0gkgo5ENBplr732Yt999yUSiQQdZ5ukUik++OAD3nrrLcrLyzcoS6lq8Xic1atX89JLL/Hiiy/SvXt3DjjgAPLy8gAqilK2poBl/U2F+++/P/379+ePf/xjrf3fQpIkSZIkSZIkSar1Sj+EdLzy4zT67felKwCLjofC8Rtus/Z+iHWC1Fa0j6TWQEk1tXaEcjLnXzB0s5s+8MADFBcXc8wxx9C4ceMtPkReXh6hUIh0Os3rr0NNXTY/4ojvl994A66+OrP88suZEpXddoMmTWD0aLjppsxnn3668Tj168OQId+/v/76bcszezYkk+ClYUmSJEmqGf379+fjjz+us8Ur4XCYTp06Ua9evaCjSDuEVq1aEY1Gd7jilZYtWwYdQZIkSaqTQiG44AI49FA4+miYMweKioJOBeEwZGfD5ZfD+edvfH07HA5XPNOdTqfJzs6u+ZCSJEmSJEmSJKnOsnhFkiRJkrZz4XCYIUOG0KVLFx599FHWrFlDPF4Fk/ZspVgsRkFBASNHjqzVD7+sWLGCRx99lJUrV9boz3H9sT7++GM++ugjvv32W7777jt22WUXTjrpJHr37l2x7ZaUsKRSKerXr89rr73mjYWSJEmSJEmSJElSkEo/hHRJ5cdpMPr75aJXNi5dWS8+e+vGze4DHZdCpCEkvoOSt2Dl9ZnclZUqgbLPtqh45Y477iCdTnPmmWdu8fBlZWU8/vjjpNNpDj74YK67rjJht06jRt8v/+8ENevWfb+8337fF69syumnZ8pXAL78Ep56atvyZGVlJsvZbbdt21+SJEmStHWaNGnCgAEDmDp1aiD3ble3aDTKoYceGnQMaYfRsmXLHa50JRaLsZv/mCVJkiRVq86d4aOP4Prr4YoroKwMguqQzcqK06VLjAkTMte10+k0kHlWevXq1XzxxRe8/PLLPPHEE6TTaRo3bsyAAQMYPXo0HTt2DCa0JEmSJEmSJEmqU8JBB5AkSZIkbZlmzZpx1llnccABB1BQUEBWVlaNHDcrK4v8/Hz23Xdfzj777FpbupJKpXj77bf517/+xbJlywJ7ADL13zsWW7duTdOmTbnnnnvo168ff/zjH5kxYwYAoVDovzcUbmz9+nA485Xe0hVJkiRJkiRJkiQpYKm1lR8jlAfZu3//vujFyo+5XqQeRJtBKAtiraH+MdD+Hag3vAoGj0O6aLNbvf3228ycOZMuXbowePDgLR79jDPOYMGCBZxyyil069aN4uLKZN06M2d+v7zffrDvvpCTA0ceCT16fP9Zhw4/PkYkAuee+/37G2+EH7kUvFnhMBQWbtu+kiRJkqRtM2TIEOrVqxd0jCoXi8X4+c9/TkFBQdBRpB1GLBZjjz32IBQKBR2lxqTTabp37x50DEmSJKnOi0Tg0kth2jTo3h3y86Emv3rEYuVAMc2a3c5bbxWzvn9x/fefadOmcf3113PMMcfwpz/9ia+//pq8vDzWrFnDn//8Z4YOHco999xTc4ElSZIkSZIkSVKdFQ06gCRJkiRpy4XDYfbaay/69evHN998w5QpU5g7dy4AyWSyyo4TiUQIhUK0bt2aQYMG0bFjx1r9gM+KFSt47LHHWLFiBYlEIug4QObBqV133ZVLLrmEV199lb/85S/MmDGD888/n3333beifGX9zz2VShEOhwmFQiQSCaJRv9JLkiRJkiRJkiRJ24XU5otHNivScMP3yRWVH7PsCyh8DMqmQ3IV5PSExpdCtCmEYtD8Dlj3HKRLKnec1LrNbnLXXXeRSqU47bTTtnjYP/7xjzz44IP07duXm2++GYDy8m1OudXGjoULLoB27SA3F157bdPb5eT8+BijRkHbtpnl776DceO2PU8oBKWl276/JEmSJGnrRSIRRo4cyT333LPd3INcWeFwmHbt2tGtW7ego0g7nP79+zNjxow68/vkp4RCIbp27Up2dnbQUSRJkqQdRufO8NFH8O67cP318OyzmevMJZW8JWBTQqFMwUujRnDxxVksWHA9f/zjOdSrlwd8/0z0m2++yW233cYzzzxDaWkpv/71rzn++OMZMGAAAB999BGXXnop55xzDj179qRPnz5VH1aSJEmSJEmSJO0wnKVVkiRJkmqhUCjELrvswi677MKaNWt4//33mT59OsXFxcRiMRKJxFYVsUQiEaLRKPF4nNzcXLp3706/fv1o2LBh9Z1EDfn666955JFHSCQSpNPpoONsIJVKAXDggQfSpUsX7rrrLoqLi4lEIgwePLiidCWZTDJmzBhWrFjB7bffbumKJEmSJEmSJEmStD1Jl1V+jOTqDd9HmlR+zG923/B98ctQ9gm0fSHzPtoUcgdA8auVO06q+Cc/Xrt2LRMmTCAnJ4fRo0dv0ZBjxozhb3/7G3379mXSpEnk5WUmZ4nHKxd1a6xdC/vsA7fdBkOHQjicWb9oEXz+ORx4YOb9qlU/PsaFF36/fNttlS9OsXhFkiRJkmpeixYtGDBgAFOnTiVek19Mq0k0GuXII4+suE9ZUs1p1qwZTZs2ZcmSJUFHqXbRaLRiImVJkiRJNScUgv794bHH4Lvv4O674cYbM9eaS0srf829oAASCdh/f7j4YhgyJHNM+D8AEokE0WiUcDjMggULuOKKK3jttdcAyM3N5f7772fu3LlcccUVdOvWjd69e3PZZZdx7rnn8utf/5p33313k8dduxY++QTWrPn+XCIRyM2FnBzo0AE6dfr+ur4kSZIkSZIkSdoxOVOrJEmSJNVyDRo04MADD+TAAw+ktLSUxYsXs2jRIubOncuiRYsoLi4mHA4TCoUIhUKk02nS6TSpVIq8vDxatmxJ+/btadWqFS1btiQ3NzfoU6oys2bN4vHHHyeRSAQd5SelUinatGnDueeey80330zDhg3p3LkzzZo1I51Os2jRIv7yl78AcOSRR3LIIYcEnFiSJEmSJEmSJElShVB25cdIF0PZLMj+b1lK/oGw8trKj/u/iqds+D7avPJjhn76GvP9999PaWkpxx9/PI0aNdrscH/4wx+45ppr6N+/P5MmTaJ+/foVn0UikExWOvEWmzsXDj0UGjWCXXeF1avhm2/gjju+32b69E3vu99+0Lt3ZrmkBG69tfJ5YrHKjyFJkiRJ2npDhgxh5syZrFy5klQqFXScbRaLxTjssMMoKCgIOoq0wxo0aBDPPPMM5eXlQUepVo0bN6Z58yr4t0dJkiRJ22ynneD3v4dLLoE334SpU+GNN+CjjzIFJjk5mQKTH/t6sv6fD+LxTKnJ3nvDwIFwwAHQqtXG26fTaaLRzHRmS5YsYdSoUbzzzjt06tSJiy++mH79+vHBBx/w17/+lRNOOIFbbrmF/fffn8GDB3P00Udz3XXX8cgjj/D//t8xfPQRfPhhJu8HH8Dy5ZmSlfVSqUzhy/pXIpF57b47DB4MAwZAnz6WsUiSJEmSJEmStKOxeEWSJEmS6pCcnBx23nlndt55ZwYNGgRAMpkkkUgQj8dJJpNEIhGi0SixWIxIJBJw4urz+eef85///Ge7L11ZL5lM0qRJE8466yxuu+02+vTpw+9+9ztCoRBt27bl+eefZ+rUqZauSJIkSZIkSZIkSdubcF7VjLNmHDT7W2Y5/yCodxQUPrbxdrGOEJ8LxH98rOxuUP4NpIs2XJ+394bvE4srkzgj8tOTtd55552k02lOP/30zQ510UUXceONN7L33nszceJE6tWrt8HnWVk/PulLdVq1KjOZC2QKWI499vvPHn980/tceOH3y/ffn5kIprJyf7rjRpIkSZJUTSKRCCeeeCJ33nknRUVFpNPpoCNttVgsxoABA+jWrVvQUaQdWpcuXZg4cWLQMapVLBareJ5FkiRJUvAiEdhvv8zr97/PrFu5MlPA8vHHsHo1rFuXeWVnQ35+pnRl550z5SWdO2fG2JxQKFSxPGPGDKZOnco+++zDgw8+SJs2bQDo3r07gwcPpnv37owfP57evXvTsGFDjjpqJPfcM5u//nUAo0enyckJbVQKE/+JWyTWmz4dPvkE7rsvU85SUADnnw+/+hU0abLlPzNJkiRJkiRJklQ7hdK18Q5PSZIkSZJ+wpw5c3jkkUdqTenKD4XDYd577z3eeecd3nrrLTp37kw6na7TJTmSJEmSJEmSJElSrbboFFg7tvLjhHKg/TuQ0zPzPp2ANWNh3URIrYVoa8gfCvVGwlfNIbUGdv0GYh0y28/bF4rfyCw3HQONzoG1D0Hx65Bckxm38e8g2jSzTXwBzNmFnyxw2Yw0UVaEL6Dpbtds8vN33nmHvffemy5duvDpp5/+5FjnnHMOt99+OwcccABPPvkkuZtoGWnSJDMBzLYYPRrGjfv+/fo5X8aMgcsvzyyPGwcnn/z9Ng89BPPnw/vvw9q10L07XHopNP3vj/CVV+DAAzc+1u67w2efQTicmcxl991h9uxty71evXowZQrssUflxpEkSZIkbbtVq1Zx5513UlpaGnSUrRKLxejZsyfDhg3bYBJUScF4//33eemll4hvyazBtVCjRo04++yzfQZCkiRJ2oGdcsopjBs3jjfffJO9996bVCpFKBQiHo+TlZXFyJEjeeedd3j77Rk880wjrrsOli1LUFoaIZ2u2n+7yM2FdBoOOwwuugj69v3+fgFJkiRJkiRJklS3RIMOIEmSJElSVVq0aBHjx4+vlaUrAKlUij59+lBcXMzy5cvp0qVL0JEkSZIkSZIkSZIk/ZScnlCYA+lKTrqaLoX5Q6H1eMgbAqEoNDwt89oWkSaZ8pVG52z8WWodLD6BypSuAKwtTPCr31/Pky9vunjlrrvuAuC00376HP7617/yr3/9i5ycHPr378+tt95aMfHKenvssQcdOgzb5uKVbdGyJRx77KY/++CDH//sggsypSsAzzxT+dIVgNJS2Hnnyo8jSZIkSdp2jRo14tRTT+Xee++ltLSUdDoddKTNisVi9OjRw9IVaTuy5557Mn36dBYtWlQrfo9sjWg0ytFHH23piiRJkrSDSqfThEIhGjVqRIMGDdj5vxe51/+bRFZW1n+3y2XhwovYbbf6RKNQVATVNRVaSUnmz8cfh0mToE0buOMOGDKkWg4nSZIkSZIkSZICZPGKJEmSJKnOSCQSTJgwgXi8cpMDBS0UCjFgwAAWLFgQdBRJkiRJkiRJkiRJm5PTB0JZlS9eAUguhXn7QcHhUP94yO0HkWaQTkBiIZR+CIXjIbXmp8dZfU+mXCV/KGR1hEjzzPr4XCh+CVbeAPFvKx03Kwven5Ha5Gdr1qzhoYceIhaLMXr06J8cZ+bMmSSTSYqLi7nqqqs2uc0JJ5zA4MHDmDYNamo+yvHjMwUqu+0GjRtnJnv57DN4+GG46y7Y1KXpnXaCX/7y+/fXX181WZo3h4KCqhlLkiRJkrTtmjZtyumnn869995LUVERqdSmvxdvD2KxGP3792e//fazdEXajoRCIUaMGMHtt99e6599+KFYLMZee+1FixYtgo4iSZIkKSDr//2hadOmlJSU8Prrr3P88cdXrE+lUtx668c88cTfgIaUlUUoK6uZbKlU5pr/F1/AsGFwwglwww2Qn18zx5ckSZIkSZIkSdUvlE7X1KOHkiRJkiRVrxdeeIEPPviARCIRdJRKS6fT5OXlccEFFxCN2psqSZIkSZIkSZIkbbdSRfBlQ6D2X6fcauEGpDut+tHJW5PJJKFQiHA4/JPDpFIpkskkkLlW+sPbm9cvR6NRHnssyumnQ2FhFeWvRY48Ev7zn6BTSJIkSZLWW7duHY899hiLFi3a7ooTwuEwkUiEYcOG0atXr6DjSPoR7733Hi+//PJ29ztkWzVq1Iizzz6bSCQSdBRJkiRJAVuzZg277ror3bt354orrmDw4MEsWLCSM84o5PnnW5BKZQcdkdxcaNAAxo+HffYJOo0kSZIkSZIkSaoKP/0UoyRJkiRJtcSCBQvqTOkKQCgUIpFI8OqrrwYdRZIkSZIkSZIkSdJPCedDtGXQKYKR3f1HS1cAIpHIZktXIDMhbCwWIxaLkZWVRXZ2dsUrJyeHnJwcotEoffpAKlWVJ1A7ZGfDkCFBp5AkSZIk/VBBQQGjR49m2LBhxGKxLfr+WxNisRitW7fm7LPPtnRF2s717duXZs2a/eS/r9UW0WiUo48+2tIVSZIkSQA0aNCAO++8k6lTp3LYYYex335/YNddkzz3XLPtonQFoKQEliyBoUPhjDOguDjoRJIkSZIkSZIkqbK2jzs5JUmSJEmqhEQiwWOPPVZnSlfWi8fjvP/++yxcuDDoKJIkSZIkSZIkSZJ+Sk6/oBMEIAJ5NdsGsuuukEzW6CG3C9nZsOeeQaeQJEmSJP2vUChEr169+M1vfkPbtm2JxWKBZVlfanrIIYdw8skn06BBg8CySNoyoVCIkSNHkp29fUw6vK1isRj77rsvLVq0CDqKJEmSpO3I8OHDueeee+jQ4WJef/3/KC/fiXQ6N+hYGykpgfvvh0GDYPXqoNNIkiRJkiRJkqTKsHhFkiRJklTrvfrqqxQVFQUdo1okEgkeffRRkjvi7EGSJEmSJEmSJElSbZG3D4Rygk5Rs8L5NV44Ew7Dz35Wo4fcLpSUQM+eQaeQJEmSJP2Y+vXrM3r0aIYNG0ZWVhZZWVk1duxQKEQ0GqVt27acffbZ9OnTh1AoVGPHl1Q5DRo04OSTT67R3xtVKRaL0bdvXwYNGhR0FEmSJEnbocLCY/nyy/8D8oOO8pNKS+Hzz6FfP1i6NOg0kiRJkiRJkiRpW1m8IkmSJEmq1UpLS3n//fdJJBJBR6k2JSUlzJw5M+gYkiRJkiRJkiRJkn5MvSODTlDz0gnIP6DGD3vccZCXV+OHDVTPnlBQEHQKSZIkSdJPCYVC9OrVi4svvphDDz2UnXbaiVgsVm0lKLFYjFgsRq9evTj99NM56aSTaNCgQbUcS1L1atasGSeeeCKxWCzoKFslFovRrVs3DjzwwKCjSJIkSdoO3XknnH8+lJTUjoLY8nL45hvo3x9WrAg6jSRJkiRJkiRJ2hahdDqdDjqEJEmSJEnbaurUqbz66qvE4/Ggo1Sr5s2bc+aZZwYdQ5IkSZIkSZIkSdKPmXcgFL8SdIoaEoWGp0GL22r8yKtWQatWUFpa44cORL16MG4cDB8edBJJkiRJ0tZavHgxU6dO5fPPPycSiVBeXk5lHumNRqOUl5ezdu1aBg8ezM9//nOysrKqMLGkIC1atIj777+fsrKyoKNsViwWo3fv3hxyyCHVVjAlSZIkqfaaMAFOOglKSoJOsvWysqBjR5g6NXO9XpIkSZIkSZIk1R4Wr0iSJEmSaq10Os2NN95IYWFh0FGqXTQa5Ve/+hXNmzcPOookSZIkSZIkSZKkTSl6ERaMgPS6oJNUv1AOdPgYsjsHcvjjjoPx4yGVCuTwNapRI1i2DKLRoJNIkiRJkrZVaWkpc+fOZeHChcydO5elS5eSTCaJRCIkEglSqdQGhSzhcJhIJEIoFCKRSNCgQQPatGlDu3btOPHEE5k1axbjx49n5MiRACSTScLhsOUHUh3w3XffMW7cOMrKykgmk0HH2aRYLMagQYMYMmRI0FEkSZIkbYfefhsOOgiKi4NOsu2ys6FvX3jzTfCfWyRJkiRJkiRJqj0sXpEkSZIk1Vpff/0148ePp7y8POgo1S4cDtO9e3eOOOKIoKNIkiRJkiRJkiRJ2pR0Cr5qA8nFQSepfjl7QYepgR3+o49g8ODaPVHLlsjJgUsugSuuCDqJJEmSJKmqFRYWsmjRIlavXk0ikSCRSJBMJonFYkSjUbKzs2nRogXNmjUj+oM2zk8//ZS8vDx22WWXzR4jkUgQjUZJp9OWski1SElJCRMnTmT27NnE4/Gg41RY/7tpxIgR7LzzzkHHkSRJkrQdKi6GTp1g0aKgk1Refj5cey38+tdBJ5EkSZIkSZIkSVvK4hVJkiRJUq314IMPMmfOnKBj1JhoNMpFF11EdnZ20FEkSZIkSZIkSZIkbcqKv8PyyyBdhxtBwvWg5X1Q7xeBxujaFT7/PNAI1S4nB77+Glq2DDqJJEmSJGl7k0qlCIVChEIh3nvvPe644w46depE165d6d27N02bNt3gnmPLV6Ta54svvuDJJ58kHo+TTCYDzRKLxejWrRtDhw4lKysr0CySJEmStl9nnw1jx0JJSdBJqkZeHnz2GXToEHQSSZIkSZIkSZK0JSxekSRJkiTVSkVFRdx4442BP0BUk2KxGIcccgh9+vQJOookSZIkSZIkSZKkTUmugq/a1O3ilUhT6LgYQtFAYzzwAJx1FhQVBRqj2kQiMHQoTJwYdBJJkiRJ0vZswYIFHHvssUyZMoUmTZqwevVqcnNzadu2LXvuuSd77703Xbt2pXPnzjRp0iTouJK2UklJCRMnTmT27NnE4/EaP340GiU7O5sRI0aw88471/jxJUmSJNUekyfDwQfXndIVyFy333NPeOcdsM9WkiRJkiRJkqTtXzjoAJIkSZIkbYsFCxYQjQY7kU9Ni8fjzJkzJ+gYkiRJkiRJkiRJkn5MpBHs9DcI5QedpHqE8qDlfYGXrgAcdxzsuiuE6+jd0NnZcMstQaeQJEmSJG3v2rRpwwEHHEAoFOJf//oXn376KX/7298YOHAgn3zyCZdccgkHHnggffr0YeDAgVx//fUkEomgY0vaQrm5uYwcOZKjjz6aNm3aEI1GCdfAP4hlZWWRk5PDwIEDOffccy1dkSRJkvSTioth1Ki6VboCkEzCp5/C7bcHnUSSJEmSJEmSJG2JUDqdTgcdQpIkSZKkrfXKK68wZcoUtvVrbY8ePTjyyCMr3l9xxRUbbTNmzJiK5SeffJLp06f/5JjNmzenf//+tGzZknr16pGdnU0ymWT16tV8++23vP3226xZs2ab8q5Xv359zj///EqNIUmSJEmSJEmSJKkapVMwtz+UfgQkg05TdULZUHAktH4k6CQVvvgCevfOTOJSl+TnwzXXwNlnB51EkiRJkrQ9S6VShMNh3n77bYYPH06vXr147rnnNthmyZIlzJkzhwkTJvDKK6/w+eefc/3113PBBRcElFpSZaxYsYKpU6dWPNsQj8erbOxwOEw4HKZ58+YMGjSIzp0710jJiyRJkqTa77zz4M47617xynr5+Zn7E1q3DjqJJEmSJEmSJEn6Kd7tJEmSJEmqlebOnbvNpSvVpUWLFvTs2ZPmzZuTl5dHJBIhKyuLZs2a0a9fP8444wwaNmxYqWOsW7eO8vLyqgksSZIkSZIkSZIkqeqFwtBqfKaopC4J5UOLfwWdYgOdO8Nll2UmOakrQiHYfXc466ygk0iSJEmStnfrCxH69OnDsGHDeOGFF1iyZEnF56tXr6awsJCZM2eyZs0aFi9eDMC0adMCySup8po0acKhhx7KxRdfzLBhw2jevHnFcwtZWVlbNVYkEiE7O5twOEx+fj69evXijDPO4Fe/+hVdunSxdEWSJEnSFiksrNulKwDxONxyS9ApJEmSJEmSJEnS5kSDDiBJkiRJ0tZKp9MsW7Ys6BgbKSkpYdq0acydO5fCwkLC4TCdOnWiX79+AOTm5tK7d29effXVbT5GLBZjyZIltGvXrqpiS5IkSZIkSZIkSapqWTvDTtfAd7+DdFHQaSovlAetHoRIw6CTbOSii+Chh+DTTyGVCjpN5UUisGQJvPsuDBgQdBpJkiRJ0vYumUySnZ3NoYceygMPPMCNN97INddcw0svvcQbb7zBxIkT+fTTT8nLy2PAgAEMHTqUvn37kk6nCYVCQceXtI1isRi9evWiV69epFIpli9fzuLFi5k/fz7z5s1j5cqVJJNJwuEwoVCIdDpNKpUiFAqRl5dHq1ataN++Pa1ataJly5bk5OQEfUqSJEmSaqkHHoC63ttYXg7/+hdceSVsZeelJEmSJEmSJEmqQRavSJIkSZJqncLCQpLJZNAxNvLll1/y5ZdfbrDuq6++ol27drRo0QKA7OzsSh0jmUyyePFii1ckSZIkSZIkSZKk7V2jX8PaB6H0IyAedJptF8qBgsOhYFjQSTYpEoEJE6BXLygpCTpN5eTnwzXXQJs28ItfwNlnw//9X+YcJUmSJEnalMh/vzT27t2bPn36cNttt7Fo0SJeeuklli1bxq677sqvfvUrDjjgAPr160f79u0DTiypqoXDYZo1a0azZs3o0aNHxfp0Ok0ikSCRSBAOh4nFYoTr+mzIkiRJkmpUOg3XXgtFRUEnqX7JJDzxBBxzTNBJJEmSJEmSJEnSj7F4RZIkSZJU6yxevJhIJEIikQg6yk/Kzs6mY8eONG3atGLdV199VakxE4kEc+fOZa+99qpsPEmSJEmSJEmSJEnVKRSGNs/At30gsQhIBp1oG2RD1s+g5T1BB/lJnTvD2LFw8sm1t3wlLw8OOwx+/WsIhWDPPeGEE+Dll+HBB6Ft26ATSpIkSZK2RytWrGDWrFm88847LFu2jKKiIh577DH23ntv9tlnH/bbbz969OhBvXr1KvZJp9OEQqEAU0uqCaFQiFgsRiwWCzqKJEmSpDpq8mRYvjzoFDVj3Tq45hqLVyRJkiRJkiRJ2p5ZvCJJkiRJqnWKi4tJpVJVOuaYMWOqbKxRo0ax++67b7BuzZo1TJ48mdmzZ1d6/HXr1lV6DEmSJEmSJEmSJEk1ILoTtJ+SKV9JLgfSQSfaCjHIag/tXoVwXtBhNmvUKFi1Ci68EIqLg06zdXJzYcgQeOCBTOkKQOvW8NJLcN11mRKW22+H4cODzSlJkiRJ2v489thjXHDBBcTjcRo3bky9evVo2rQpEyZMoF69ekSjmceI0+k06XSacDhs6YokSZIkSaoS111X+67PV8YXX8CMGbDHHkEnkSRJkiRJkiRJmxIOOoAkSZIkSVsrkUiQTtemCYky1j+4WFmJRKJKxpEkSZIkSZIkSZJUA2Jtof3bEGkKRIJOs4WyINYB2r0FkQZBh9liZ54JV14Jedt/T0yFvDwYMAD+8x/430vKkQj87nfwzDNw8cVw+uk71qQ1kiRJkqTN22OPPWjVqhW///3vue+++xg+fDjffPMNJSUlRKNR4vE48XicUChEOPz9I8WpVCrA1JIkSZIkqbZbuxZeeAFq4ePe26y8HO68M+gUkiRJkiRJkiTpx1TNjK+SJEmSJNWg6iheuffeezdad8opp2zTWK+88grvvPMOOTk5dOjQgX79+tGgQQMOOeQQYrEYb731VqWyxuPxSu0vSZIkSZIkSZIkqYZldYQOH8LcQZBYAmzH1/xCOZC1O7R7DSINg06z1S68EOrXh9/+FkpKgk7z0/Ly4OCDYcIEiMV+fLt+/WDaNDj7bOjTBx55BHr0qLmckiRJkqTt18CBA5k0aRJt27YlJyeH/Px80uk033zzDa1atSL2gy+c8+bNo0GDBkSjUfLz8wNMLUmSJEmSaruPPoLc3EwZyY4imYTXXw86hSRJkiRJkiRJ+jEWr0iSJEmSBMyfP7/Kxlq+fHnF8pdffkkikWDw4MEA9OnTp9LFK6FQqFL7S5IkSZIkSZIkSQpArG2mfGXB4VA2A9JFQSfaWCgP8g+EVg9BuPZOwHraadCwYZqTTw5RVgaJRNCJNpaXB6NHwy23QCSy+e3r14cHHoAHH4QDD4Q//hHOPRe8fCxJkiRJ6tSpU8Vyv3792HvvvSver1q1ivHjx/Pcc88xd+5cioqKiMfj7LPPPgwfPpwjjzwygMSSJEmSJKm2+/BDKC3d+v1Gj4Zx475/vyXXvPfYA045Bfr2hV69MtfbAb79FnbeeePtX3sN9t138+N26ABz525+ux+aPTtTwLIl1/klSZIkSZIkSVLNsnhFkiRJklTrRKPR7bJ8JBqNktjEjD3pdLpiOTc3t0qOI0mSJEmSJEmSJKkWiu4E7d+G1bfDsksgXQokg04FZEE4F1reC/WGBx1mq8ybN48XX3yRb7/9lubNm9OlSxe6devGyJEt6N8fjjsuzbRpIYq2k56bnJxMicrDD8P++2/9/r/8JQwYAMcdBy++CGPHQrNmVZ9TkiRJklQ7Rf476+e8efP497//zdixY/n6669JpVK0adOGPfbYg3Xr1vHqq6/y8MMPc/nll/Pb3/6WgoKCgJNLkiRJkqTa5I03oKysZo61//5w3nlVP248vvX7xGLwxRfws59VfR5JkiRJkiRJklQ5ztQqSZIkSap1YrFYYMUrDRo04Lwf3J13xRVXVCyfc845fPPNN8ybN481a9YQDodp3749/fv3r9hm4cKFlc5g8YokSZIkSZIkSZJUi4VC0OjXkP//YNExUPYppANsBQnlQf6B0OIeiDYNLsc2uPnmm7nhhhuYN29exbqGDRvSo0cPTj31VH75y1/y5psh7rorxQUXhCkrg0QiuLx5eXDMMfCPf0Bl5rPddVeYPBnGjIFevTLlKwcfXHU5JUmSJEm1VyQSobCwkKuuuooHHniA8vLyis/OOussjj/+eNq1a8fy5cs5//zz+fvf/05OTg4XXnhhgKklSZIkSVJt88EHNXes1avhuecyx2zaFM4666e3P+ccaNBg4/WXXgqHHZZZnjIFFi3atjwffmjxiiRJkiRJkiRJ2yNnapUkSZIk1ToFBQWEw+GgY2wkKyuLHj160KNHj01+vm7dOp577rlKH6dhw4aVHkOSJEmSJEmSJElSwLI6QPt3YPXtsOzizLp0cc0dP5QPoSi0vBfqDa+541aRV155hYsuuogBAwYwduxYsrOzmTp1Kg8//DBvvPEG7777Li+99BLXXXcdp5/ejGHD4LjjYNo0KKrhnpv8/Mzr4Ydh//2rZsxYDP7yFzjwQBg9GkaNyrzPyqqa8SVJkiRJtdO6des44YQTePrpp+nTpw/77rsv9erVY+7cufz5z39m6tSp3HXXXTRr1ozrr7+ewsJCrr/+eotXJEmSJEnSFlu7FpYvr7nj3Xdf5gWZ6+ObK1759NON19WvD0OGfP/++uu3Lcu6dfDOO3DCCdu2vyRJkiRJkiRJqj4Wr0iSJEmSap2WLVuSSCSCjrGRN998k5133pmddtqJvLw8IpEIZWVlrFixgq+++or333+fkpKSSh0jGo3Srl27KkosSZIkSZIkSZIkKVChEDT6NdQ/DtaMhZXXQ3ItpNdV0wHDEMqBaBto8juoPwrCedV0rOqTSCS48MIL6dq1K9dddx39+vUDoE+fPuyyyy6cdNJJrF27lgceeIAlS5bw97//nW7duvHmm/Dqq3DddfDGG5BOQ1lZ9WQMhyE3F1q3ht/9LlOMklcNP+r998+UyZx6KgwYkCl32W23qj+OJEmSJKl2ePPNN3n66afZd999ueqqq+jevTv16tUD4Mgjj+SII47g/vvv5/zzz6d58+b84he/4IUXXuDxxx9nxIgRAaeXJEmSJEm1wYwZmevh8XjQSbbc6adnylcAvvwSnnpq28d6552qySRJkiRJkiRJkqqWxSuSJEmSpFonPz+frKysSpWYTJ8+nenTp//kNldcccVG69asWbPJ9QDvvPMO71Tz3XLhcJiWLVtW6zEkSZIkSZIkSZIk1bBIQ2h8PjQ6D4pfhRXXQckbQAjS235dtEIoH0hAwRHQ+CLI7Vv5MQP0xhtv8M033zB69OiK0pVkMkl2djZHHnkkI0aM4IMPPqBp06a89NJL3Hvvvdxwww2EQnDAAZnXwoVw++3wz39CMgmFhVWTLTc3U+hy+OFw0UXQtwZ+1E2bwpNPwr/+BYMGwbXXwkknZXp9JEmSJEk7lsmTJwNw77330qFDh4r15eXlHHbYYfTt25dnn32WY489ltatW9OzZ09atmzJyy+/bPGKJEmSJEnaImvW1K7r0ZEInHvu9+9vvDFzXX9brV1b+UySJEmSJEmSJKnqhYMOIEmSJEnStmjRokXQEQKRSCRo3rx50DEkSZIkSZIkSZIkVYdQCPIPgHbPwy6zodn1UO8YiO0MRCFcH0K5mxkjH8L1gBhk7QYNToLm/4COC6H1+FpfugKQlZVFYWEheXl5AJSWlhIOf39b9IoVK2jTpg133303++23HzfddBNPPfUUAOn/zp7SujVcfTUsWwZjx8Lo0dCpE8RiUK8e5OdvSQ6oXz+zT8uW8POfwzXXwIIFMH58zZSurBcKwVlnwWuvwQ03wDHHwOrVNXd8SZIkSdL24csvv6Rt27ZkZWUBmaJSgEgkAsDuu+/Ol19+SUFBAQDdu3enXr16tG3bltLSUsrKyigpKSEej1d8h5YkSZIkSfqhkpLKFZfUtFGjoG3bzPJ338G4cZUbr7S00pEkSZIkSZIkSVI1iAYdQJIkSZKkbdG+fXvmzp1LKpUKOkqNatCgAdGoX+clSZIkSZIkSZKkOi/WBhr9OvMCSJVA2SdQ+mHmz9Q6SBVBujRTxhLOh3ADyOkJOXtCdlcIxQI9hepSv359cnJymDx5MolEgpycHBKJBNFolA8//JCFCxeyyy670K5dO37729/y+uuv8+KLL3LEEUcQCoU2GCsWgxEjMi+A8nL47DP44AOYMgW+/hqKizMTp6RSkJMDubnQtCkMHgx77gm9ekGDBgH8IDahWzd47z24+OJMrgcfhEGDgk4lSZIkSaopu+22G2+88Qaff/45rVq1IpFIEIlEiEQirFq1ijfeeINQKMTs2bMpLS1l7ty5HHvssZSVlXHttdcSCoUIhUKk02lSqRSRSIQmTZrQrl072rRpQ6tWrWjSpMkGBaiSJEmSJGnHsv76eW1x4YXfL992W+WLU8rLK7e/JEmSJEmSJEmqHqF0ujZ1x0uSJEmSlPHVV1/x2GOPUVZWFnSUGrXHHnswfPjwoGNIkiRJkiRJkiRJUiDS6TTr1q3j//2//8eUKVPo168f//znP+nUqRNz5sxhzJgxTJw4kRdeeIGDDjqIVCpF//79KSkp4aOPPiIajW5UvlJXPfMMnHYa/OtfcMQRsDWnvX5i3rVr19Jge2mVkSRJkiRt1tdff02nTp048sgjufvuu2nUqBEAkydP5oknniASiZCfn19RYppMJrd47KysLACSySTNmjWjX79+dO3alVisbha/SpIkSZKkTRs/PnMturBw6/cdPRrGjfv+/dZevv/h/t9+Czvv/NPb77cfvPpqZrmkBNq1g+XLt+6Y/6t5c1iypHJjSJIkSZIkSZKkqhcNOoAkSZIkSduiTZs2JBKJoGPUqKysLDp27Bh0DEmSJEmSJEmSJEkKTCgUol69eowdO5Zjjz2W9957j759+9KpUycWLVpEWVkZf/zjHznooIMACIfDJJNJWrduTSwWI51OB3wGNeeww2D6dKhff8snqykqKuK6667jxRdf5LvvvqNFixaMGDGC8847r1qzSpIkSZKqxi677MKZZ57JPffcwz777MPQoUMJhUJkZWVRUFBAJBIBoKysbKvHLi8vr1hevHgxzz33HJMmTaJXr17stddeNG7cuMrOQ5IkSZIkbb9yciAcDjrFlrnwwu+X77+/8qUrANnZlR9DkiRJkiRJkiRVPYtXJEmSJEm1Uk5ODp07d2bmzJk7zMQ4iUSCCRMm0L1796CjSJIkSZIkSZIkSVKNWb16NXPmzKFVq1a0bNmSZDJJx44defnll7n++uu57777KC8vZ8899+SXv/wlp556asW+U6dOZenSpfTq1YtUKkW4tsz+UkWaN4ctvaQ+ffp0Lr30Ul588UVatGhBhw4dKCoq4uKLL+b555/n4YcfplGjRtUbWJIkSZJUaZdccgktW7akqKiIUChEdjXNBrq+iOWDDz7go48+omXLluy7777ssssu1XI8SZIkSZK0fcjNrfoxx4yByy/PLI8bByef/P1nbdtC796Z5fV/AuTlwRFHZJaXL4cpUzYcc/fdYdiwzHIqBX//e9VktXhFkiRJkiRJkqTtk8UrkiRJkqRaa+DAgcyePZt4PB50lGoXiUQA+Mtf/sIzzzzDAw88UO0FLKlUiuXLl7No0SIWLVpEcXEx8XiceDxOOBwmFouRlZVF06ZNadWqFa1atSK3Ou6WlCRJkiRJkiRJkrRDO/fcc3n//ff585//zPDhwyuunzZo0ICrrrqK3/zmNxQUFJCVlUUsFqvYb/ny5Tz00EMsXbqUE088cYcrXVkvFNr8NrNmzeKcc85h8uTJ7Lvvvtx+++107tyZxYsXc99993HllVcyZswYbr75ZtLpNKEtGVSSJEmSVOO++uornnjiCUKhEDk5OTVyzFQqRSqVYv78+TzyyCN07tyZQw89tMaOL0mSJEmSalb79pBI1Nzx9t8/U8byv5o1gyefzCy//jrst9+Gn19wAay/TeCZZ2D27KrJY+esJEmSJEmSJEnbJ4tXJEmSJEm1VqtWrahfvz4rVqwIOkq1C4VCjBo1itatW3PjjTfSs2dPLr/8ci677LIqO0Z5eTmzZs1i3rx5zJs3j5UrVxKJREin0z9ZbrO+hCUej5OTk0OLFi3o0KEDnTp1okWLFlWWT5IkSZIkSZIkSdKO57e//S3PPvssw4cPZ/jw4QAkk8mK8hWA5s2bA5BOpyvWJRIJrrzySu6//35+85vfsM8++9Rs8Fpk3bp1XHTRRUyePJmTTz6ZCy64gM6dO5NIJGjZsiW/+93vePrpp/nPf/7DmDFjaNKkSdCRJUmSJEn/o7S0lEmTJjFr1qyfvO+3usXjcWbNmsWcOXMYPnw4HTt2DCyLJEmSJEmqHp061WzxyrbYaSf45S+/f3/99VUzbiwGQ4ZUzViSJEmSJEmSJKlqhdI/fMJQkiRJkqRaZtq0aTz33HOBPiBYE9q1a8fJJ58MwNSpU7n77ru599576d27Nw899BC77bbbNo+9fPlypk6dyieffEIoFKK8vLzSecPhMJFIhEaNGjFo0CB+9rOfEY3a/ypJkiRJkiRJkiRpy7366qscfPDBnHPOOfzf//0fO+20EwBFRUUUFRUxZ84c+vbtu9G1yHQ6zT333MPpp5/OyJEjGT9+fBDxa4V0Os2VV17JlVdeydChQ/nzn/9Mz549Kz4vKysjOzubk046iX//+998/vnndOrUKbjAkiRJkqSNfPXVVzzxxBPE43ES29Gsp7FYjM6dO3PooYeSk5MTdBxJkiRJklSFevaE6dODTlHzGjSARx+Fgw4KOokkSZIkSZIkSfpfFq9IkiRJkmq1eDzOddddV6eLV7KyshgxYgSdOnUiFAoBsGTJEiZNmsRf//pXvv32W66//np++9vfbvGYqVSKWbNmMWXKFJYtW0YqlSKVSlVbfoA+ffrQr18/GjZsWC3HkSRJkiRJkiRJklR3JJNJjjvuOD755BPuu+8++vXrRzweZ+bMmVx44YXMmjWLhQsX0qVLF371q19x+OGHs+uuu1bsX1payvTp0+nYsSNNmjQJ8Ey2b9OnT+eoo44iHo9z66238vOf/7zis3Q6XXGNulevXsycOZPJkyez5557BhVXkiRJkvQD6XSaV155hffee2+7vZc6Go2SnZ3NySef7PdzSZIkSZLqkHPOgX/+E3a02cuysmDxYmjcOOgkkiRJkiRJkiTpf4WDDiBJkiRJUmXEYjGGDBlCLBYLOkq1CIVCNG7cuKJ0ZX1BSosWLRg6dCj77rsvyWSS888/nzvuuGOLxpw3bx433XQTTz31FIsWLSKRSFRb6QpAeXk55eXlvPfee/zzn/9k0qRJ2+3DnZIkSZIkSZIkSZKCl06nKSsrY+7cuey6667069cPgJdeeoljjjmGV155hWbNmtGlSxdmzpzJJZdcwlVXXcWqVasqxsjJyWGvvfZyUtfNeOGFF5gzZw4jRoxg7733BjI/f6CidOWRRx5h+vTpdOnSxdIVSZIkSdpOpNNpJk6cuF2XrgAkEgmKi4u5++67Wbp0adBxJEmSJElSFRkwAAoKgk5R8xo0sHRFkiRJkiRJkqTtlcUrkiRJkqRab8CAATRu3Lhi0pe6JBKJcNRRRxEKhUgmk4TDYRKJBDNnzuTkk0/mnnvuoV27dpx77rmcfvrpwPeT4PyveDzOpEmTeOCBBygsLKS8vLwmT4VkMkkikWDatGnccsstzJ8/v0aPL0mSJEmSJEmSJKl2CIVCxONxlixZQrNmzQD49ttvufXWW1m2bBnvvvsuU6ZM4bPPPuOee+6hW7du3H///Vx44YWk0+kfvWaqDZWXlzNu3DgAhg4dSsOGDYHMz3/9z/Cbb75hwoQJhEIhzjjjDCBz7VeSJEmSFJx0Os1//vMfZsyYsV2XrqyXTqcpLS3l3nvvZfHixUHHkSRJkiRJVaBPH0ilgk5R83r3DjqBJEmSJEmSJEn6MRavSJIkSZJqvXA4zFFHHUUkEgk6SpWKxWLst99+NG7cGKDi/P72t79xxBFH8NJLL9GzZ08eeeQR/vrXvxIKhSgtLSUUCrFq1SqWL19eMda8efO45ZZbmDZtGolEIpDzWS+RSFBYWMj999/PpEmTasUDn5IkSZIkSZIkSZJqVoMGDdh999154403KC0tJZVK8dJLL3HrrbfSt29fotEoACeffDK33347LVq04LnnnmPFihWEQqGA02//0uk0xcXFlJSU0KdPHw466KCKz1KpFKFQiJKSEh555BGef/55hgwZwuDBgwHq3LV5SZIkSapN0uk0kyZNYtasWbXuHtzy8nLuu+++De5xliRJkiRJtVOnTlBQEHSKmpWfDyNHBp1CkiRJkiRJkiT9GItXJEmSJEl1QtOmTdl3332JxWJBR6kSoVCIxo0b079//4pJgV5//XVOPfVULr/8chYvXsxll13GE088Qf/+/cnNzSWVSpGTkwPAgQceSLNmzXjggQd4/vnneeCBBygsLAy8dOWHEokE06ZN45ZbbmHp0qVBx5EkSZIkSZIkSZK0nUilUgAMGTKEb775hquvvpqXX36ZaDRKly5dSCaTRKNR0uk0yWSS/v37c9hhh7F06VKWLVsWcPraIRQKEQqFKC0tpaysjPLyciBzHTccztxiPn78eO644w4aNmzISSedRNeuXX90vPX/m0mSJEmSqtcbb7zB9OnTa13pynplZWXce++9FBYWBh1FkiRJkiRVQjgMF1wAublBJ6k56TQce2zQKSRJkiRJkiRJ0o+xeEWSJEmSVGcMGDCAxo0bVxSV1GaRSIQRI0YQDodZvXo1Dz30EEcccQRjx46lZ8+ePPbYY1x++eV06NChYp90Og3ArbfeyrRp02jatCnPPvssb7/99nZVuPJDiUSCwsJC7r33XubPnx90HEmSJEmSJEmSJEnbgfXFH+effz5DhgzhH//4B6+99hrRaJSioiIikQgAyWSyYrmkpITGjRuTTCYDy13bNGjQgJNOOok5c+bw8MMPE4/HiUajADz00ENcccUVLFu2jF//+tccdthhwPfXpX8onU4TDoeJx+Pcdddd/OlPf+Kmm27ilVdeqdHzkSRJkqS6bsGCBUyZMqXWlq6sV1payuOPP77J75iSJEmSJKn2OPXUTBnJjiAWg9GjIS8v6CSSJEmSJEmSJOnHhNLemShJkiRJqkNWrlzJnXfeSVlZWdBRtlksFmPo0KH07t2bL774gt/97ne88MILlJaWctlll3HiiSeyyy67bLBPIpEgGo3y9ddf06lTJ3beeWfOOuss1q1bF9BZbL1YLMYxxxyz0blJkiRJkiRJkiRJ2nGk02lCoRCpVIpwOMykSZO45JJLmDVrFqlUioEDB3LLLbfQq1evin3ee+89TjnlFPLz83nnnXcqilu0edOnT+foo49m3bp1HHXUUXTs2JGZM2fyr3/9C4Arr7ySU045hVatWm12rBEjRvCf//yn4n2jRo0YNmwYY8eOJRaLVds5SJIkSdKOIJFIcMstt7B27dqgo1SJWCzGsGHDNvh+L0mSJEmSap+jj4bHH4dUKugk1Ss3Fz7+GHbbLegkkiRJkiRJkiTpx1i8IkmSJEmqcxYvXszYsWOJx+NBR9lqsViMwYMH07NnT55++mmuuOIKvvrqK/bff39OPvlkjj/++Ipt10849EODBg1i6tSpXHXVVaTTaRKJRE2fQqXEYjF++ctf0q5du6CjSJIkSZIkSZIkSapBV111FX/60582+dnEiRO59tpr+UV9lpAAAQAASURBVPjjjyktLeXAAw9k5MiRHHLIIXz22Wdcd911vPzyy7z22msMGTKkhpPXfsuXL2f06NFMnjyZoqIiUqkU3bt351e/+hW/+c1vtmiM8ePHc+yxx9KrVy/uv/9+li1bxgsvvMDdd99N586dGTduHJ06darmM5EkSZKkuuv555/nww8/rHX3Bv+UrKwszj77bOrXrx90FEmSJEmStI3eew/22w+Ki4NOUr3694d33gk6hSRJkiRJkiRJ+ikWr0iSJEmS6qR58+bx4IMP1qrylVgsRt++fTnwwAM56KCDePXVV2nUqBGHHXYYt9xyC/Xq1QMglUoRDoc32v/uu+/m9NNP55e//CWdOnUilUrV9ClUiaysLE4++WRatGgRdBRJkiRJkiRJkiRJNeDEE0/kwQcfZNKkSQwdOrRi/Q+vjc6ZM4fbbruNF198kc8++wyAgoIC1q1bx0477cSll17KBRdcEEj+uuKNN94AoLS0lL333pv8/HwA0uk0oVDoR/dLp9Ncc801/N///R9PPfUUhx12GABFRUWMHTuWiy66iNNPP50bb7yRSCRS/SciSZIkSXXMggULuO++++pU6QpAOBymbdu2jB49+ie/d0qSJEmSpO1XOg1dusAXXwSdpPoUFMADD8CRRwadRJIkSZIkSZIk/RSLVyRJkiRJddaCBQt44IEHKC8vDzrKZsViMQYNGsQ+++xDKBTirrvu4oYbbuDWW2+lb9++1K9fn2Qy+ZOT0EyYMIHZs2dTUlJCLBarwfRVLzc3l3PPPZecnJygo0iSJEmSJEmSJEmqRo8++iijRo3ij3/8IxdddBH169f/ye3fffddZs+ezZNPPklWVhbt2rVj1KhR9OrVq4YS7zji8TixWGyz16oB3nrrLYYMGcJ9993HCSecsMFn+++/P59++invvvsuO++8c3VGliRJkqQ6J5FIcOutt7JmzZqgo1SLWCzGsGHD/F4vSZIkSVIt9uabMHQolJQEnaTqRSLQuzdMnQrhcNBpJEmSJEmSJEnST7F4RZIkSZJUpy1dupT77ruP8vJykslk0HE2KRqNctBBB9GvX78N1icSCaLRKOl0mlAotNlxli9fzh133EEikaiuqDUmGo3SpUsXhg8fHnQUSZIkSZIkSZIkSdVk5cqVdOjQgYEDB3LTTTex++67V3y2ePFili1bRklJCf379w8w5Y5p/XXqsrIyzjrrLE477TQGDBiwwTbr1q1j/PjxTJ8+nSZNmvDPf/6TnXbaiZtuuokDDjiA8H9nnRk8eDBTpkzh9ddfZ5999gnidCRJkiSp1po2bRrPPfcc8Xg86CjVJjc3l4suuqjie+T/Z+++o6QqDzeOf6dtpbk06b0piFQpgj02CCgW7MYao6LGxBiNBX+WxERjiUaNDVvsXWwRxYKgoICoKCAdBJG+u+xO+/0xsoCgUnb3svD9nDOHuXfufd/nLrucs8yd95EkSZIkSVXP2WfDww/veOUreXkwZQq0aBF0EkmSJEmSJEmS9Eu8C1GSJEmStEOrX78+5513Hq1btyYWiwUdZwPRaJQaNWpwyimnbFS6svZ1YLNKV5LJJE8//fR2Wy6zpRKJBFOnTmX69OlBR5EkSZIkSZIkSZJUQY499ljy8/M599xzy0pXli1bxkUXXUT37t3p0qULffr0oWfPnrz77rtl5+3Ii81uL9a+T33eeefx4IMPcuONN27w+meffcbvfvc7zjzzTB599FHGjx/PwQcfzNdff80555zD1VdfzejRo7nwwgv54IMP6NChg6UrkiRJkrSF0uk077///g7/e3AymWTatGlBx5AkSZIkSdvg5puhVq2gU5Sv/Hy44QZLVyRJkiRJkiRJqiosXpEkSZIk7fDy8vIYOnQoRxxxBNnZ2UQikaAjEY1G6datG+effz6NGzfeonNTqRQAixcvLita+fDDD1m6dCnpdLrcswYlHo/z7LPPsmbNmqCjSJIkSZIkSZIkSSpn//73v3nrrbe45pprGDhwIACff/455513Hrfeeiu5ubkcfvjhtGrVivHjx7Pvvvvyn//8B4BYLBZk9J3KX/7yFw466CBuuukmILMYbjqd5q233uKpp57igAMO4NVXX+Wll17i4Ycf5pNPPiEnJ4drr72Wgw46iEcffZS2bdvy8MMPA1BaWrrRHMXFxZV6TZIkSZJUVSxYsIBVq1YFHaPClZaW8sEHHwQdQ5IkSZIkbYP8fHj8ccjNDTpJ+YhEYLfd4Lzzgk4iSZIkSZIkSZI2l8UrkiRJkqSdRocOHRg2bBitW7cObCGeaDRKjRo1OOWUUzjkkEOIRqNbPEY4HKawsJBrrrmG559/niVLljB69Gji8XgFJA5WPB5n5MiRQceQJEmSJEmSJEmSVI6WLl3KjTfeCMCoUaPK9t9///3897//5YYbbuCtt97ipZde4uuvv+bSSy8F4LLLLuPzzz8PJPPOqlmzZrz++uu0bNmSRCJBJBIhFArxxhtvUFJSwhFHHEHPnj0BSCQSdOrUidtvv52OHTty00038dlnn/Hhhx/StWtXALKysgC4/fbbOfLII+nWrRtDhgzh3nvvDewaJUmSJGl7NWbMGBKJRNAxKsXChQtZunRp0DEkSZIkSdI26N8fTj4ZcnKCTrLtsrPhiScg7AptkqqIkhL46iuYOBE+/BDefRfGjYNJk2DGDEgmg04oSZIkSZIkVbxQOp1OBx1CkiRJkqTKNm3aNEaPHs2iRYtIpVKkUqkKnS8rK4tYLEbv3r3Za6+9tqpwZX1z587ld7/7He+++y6XXXYZJSUl7Ki/4sdiMU4++WQaN24cdBRJkiRJkiRJkiRJ5eT555/n9ttv5+2336Z58+ZceumlXH311QwZMoTbb78dgHQ6TSgUAuCMM87g/vvv56677uKss84KMvpOLZVKsXr1ag4++GDGjRvH1KlTadu2LfF4nGg0SigUYs2aNTRu3JgDDjiAJ554gng8TiwWA2Ds2LHcddddPPTQQ8RiMdq1a0dJSQkzZsxg4MCBPPLII+Tn5wd8lZIkSZIUvKKiIv75z3/uNMUr4XCY7t27c+ihhwYdRZIkSZIkbYOiIujbF778MlMCUBXl5sKDD8IxxwSdRJI2raQEPvsMxo+H99+HsWNhzpxMaVQ4DD/cbgVAOp0pXYnHoU2bzL/RfftCt27Qvj1EIsFdhyRJkiRJklTe7FOXJEmSJO2U2rRpwxlnnMHZZ59Nly5diMViZQu9lJdIJEIkEqF58+YcffTRXHzxxfTt23ebS1cAmjRpwnnnnUerVq1YvXr1Dlu6AhCPxxkzZkzQMSRJkiRJkiRJkiSVo8GDB/PII49w4YUXsnjxYn7729+Sk5PD9ddfD6wrXVm7wOxee+0FwJo1awLLrMxCuDVq1ODoo48G4NFHHwUgFouRSqUAGD9+PEVFRcyYMYN0Ol32Xvz48eO57LLLePjhh+nXrx8vv/wykydP5tVXX+Wqq65i5MiRXHbZZSQSibKxJEmSJGlnNXHixKAjVKpUKsWnn3660xTNSJIkSZK0o8rLg7ffhqZNoZw/tl0p8vLgllssXZG0/Uml4I034MADoXp12H9/uPhiePRRmDEjU6yyejWsXAkrVqx7rFwJhYVQWgqffw733APnngu9ekF+Phx/PEyYEPTVSZIkSZIkSeVj21d6lSRJkiSpCqtTpw4DBgzgV7/6FVOmTOHjjz/mu+++IxKJAFBaWrrZY0WjUSKRCPF4nGrVqrHbbrux1157UatWrQrJfvDBB7NkyRK+/vrrChl/ezJt2jQKCwvJz88POookSZIkSZIkSZKkcpBKpWjQoAE333wzXbt25Z///CcDBw4kNzcXgFAoBFD23u3KlSsBKuz9V22ZQw45hEceeYR77rmHBg0acOSRR1KvXj2++eYbRowYwZo1azjggANIpVJEIhGWLl3KNddcwzvvvMOxxx7LJZdcQpcuXQBo2bIlV1xxBa+//jojR47kqquuoqCgIOArlCRJkqRgff311ztdCUkoFGLx4sU0bNgw6CiSJEmSJGkb1KoF778Pe+0FCxZkFvuvCvLyYPhwOOusoJNI0jpLl8L998PNN8OqVZlyFcgUrWyttWMAPPEEvPACNGsGl16aKZ7Kydm2zJIkSZIkSVJQLF6RJEmSJAnIysqia9eudO3alVQqxffff8+CBQuYN28ec+bMYenSpSQSCUKhEKFQiHQ6TTqdJhwOU61aNRo1akSzZs1o0KABu+66K1lZWRWeOR6PM3v2bMLhcIXPtT345JNP6NevX9AxJEmSJEmSJEmSJJWDcDhMKpUiHA5z4okn0rNnT5YuXUo0uu725rWvL1iwgLfffpv69evTt2/fAFNrrd12240nn3ySo446igsuuICHH36Y3XbbjQ8++ICpU6fStWtXDjzwwLLinFtvvZWXX36ZXr16cdlll9GpUycg83ecTCaJxWK0atWKMWPGMG3aNPbaa68gL0+SJEmSArdo0aJfPKZz584MHjy4bHv48OEbHXPVVVeVPX/++eeZNGnSz47ZtGlT2rdvT5MmTahRowZ5eXkkk0mWLFnClClT+Oijj0ilUhudV7NmTfr160erVq2oVq0aJSUlzJ07lzFjxjB37txfvBaAdDrNggULLF6RJEmSJGkHUK8ejB8P++wDM2bAmjVBJ/p5ublwyy1w5plBJ5GkjEWL4OKL4ZlnIByGoqKKmSeVyoz95Zdw7rmZxznnwNVXZwqpJEmSJEmSpKrE4hVJkiRJkn4kHA5Tt25d6tatS+fOncv2p9NpUqkUiUSCcDhMNBolFAoFlnPKlCmBzV3ZEokEY8eOpW/fvjtN0YwkSZIkSZIkSZK0owuHw6TTaUKhEG3bti3bn06nSafThMNhkskkjz76KK+99hpXXnklrVq1CjCx1te6dWsmTpzIZZddxhNPPMHEiRMpLi5m77335tprr6V3794AvPfee/z3v/+lZs2aXHbZZey+++5lY4TD4bL3gJcsWUJ+fv4G5TtA2feIJEmSJO0sVq1aRTweD2Tufv360bp16w32RaNRGjVqRKNGjWjXrh0PPfQQ6XS67PVdd92Vk08+mdzc3A3Oad++PW3btuXFF1/8xcIXgHg8zpw5c+jevXv5XZAkSZIkSQpM7drw4Ydw+OHwySdQWBh0oo1FIpCdDQ8+CEcfHXQaSYJ0Gp54As4+G4qLoTL/q3j16syf//oXPPooPPkk9O1befNLkiRJkiRJ28riFUmSJEmSNlMoFCISiRCJRIKOQjqd5v333w/sQ5VBSCQSTJ8+fYMFlyRJkiRJkiRJkiRVbZsq1AiFQmX777zzTm677Tb69+/PlVdeWdnxtBmuv/56zjzzTFasWEFpaSnt27enRo0aQOa97QkTJjBjxgzOPfdc+vbtW1a0ApBKpQiHw/zvf//j1VdfpWHDhrRo0WKD8S1dkSRJkrSzWbhwIdFolGQyGcj8K1euZNKkScyZM4dIJMJee+1V9rta8+bN6dSpE5MnTwYyv7MNGTKkrHTl66+/ZsKECTRr1ow+ffoQDoc5/PDDmT17NsuXL//FuefNm1dh1yVJkiRJkipf9eowejTcdRf88Y+wZg0E9F8eG8nPh912yxQc/OhtakkKxKJFcOqp8O67UFQUXI7i4szjoIPgN7+Bv/8d8vKCyyNJkiRJkiRtLotXJEmSJEmqglasWMHKlSuDjlGpSktLmTx5ssUrkiRJkiRJkiRJ0k5gzZo1PPjgg1xwwQV0796dhx9+OOhI+hk/LktJp9NlBTovvvgi0WiU/fffn1122aXsmLWlK0uXLuWuu+4CYNiwYRQUFJQdM3fuXO655x7S6TR169blgAMOoGPHjpVzUZIkSZIUkPnz51NaWhrI3B9++CGzZs0ilUqV7ZsxYwYXXHAB1apVA6Bx48ZlxStt2rShTp06QOZ3+aeeeopEIsHXX39N/fr1adWqFbFYjB49evDmm2/+4vwrVqwgkUgQjfrxZ0mSJEmSdhShEJxzDhx6KBx3HHz2GRQWBpcnEoHsbLj+ejjvPAiHg8siSWs9/jicfXam8CQeDzpNRnExPPAAvPBCpqSqb9+gE0mSJEmSJEk/zzsPJUmSJEmqghYsWEAkEiGRSAQdpVLNnz8/6AiSJEmSJEmSJEmStsDaco2f2v658xo1asRVV13FwIEDadSoUUXGVDkLhUIAfP/990ydOpWmTZtywAEHAJlSFqDs++D+++9n5MiRdO/enSOOOKJsjA8//JC//OUvvP3224RCIWKxGPn5+VxwwQVceeWVlXxFkiRJklR5Zs+eXfa7U2X75ptvNtqXSCRYsWJFWfHK+qUw6xdxLly4cIN7m+fOnUurVq0AaN68+WbNH41GWbx4MQ0bNtya+JIkSZIkaTvWvDmMGQN33QV//CMkElBSUrkZqlWDDh0yBQctW1bu3JK0Kek0XHwx3H03FBUFnWZjxcUwfz4cdBDccQf85jdBJ5IkSZIkSZJ+msUrkiRJkiRVQfPnz6dkG+4m7Ny5M4MHDy7bHj58+EbHXHXVVWXPn3/+eSZNmvSzYzZt2pT27dvTpEkTatSoQV5eHslkkiVLljBlyhQ++ugjUqnUVmcGWLlyJfF4nFgstk3jSJIkSZIkSZIkSaocS5YsIZ1Os3TpUjp06LBB6Uo6nS4r6PixvLw8Bg4cyEEHHUROTk5lxVU5y83NJS8vj5ycHPLz84EN/96feeYZ7rzzTmKxGOeeey7NmjUrO/eNN97g7bff5vTTT+fcc89l7ty5PP/881x//fV8/fXX3HnnndSoUSOQ65IkSZKkirR69eqtOm/9e3/LU0FBAbvuumvZ9ldffVX2vFatWmXPf5x7/e2CgoLNmisUCm319UuSJEmSpO1fKATnnAO//jXcfnumhCWVglWrKm7OWAyiUejcGS65BAYNgvVuXZCkwCSTcNpp8PTT22fpyvqKi+Hcc2HZMvj974NOox1dPB5n8eLFrF69mkQiQSKRIJ1OE4vFiEaj5OfnU79+fdcdkSRJkiRJG7F4RZIkSZKkKmj27NlBR9hIv379aN269Qb7otEojRo1olGjRrRr146HHnqIdDq91XPEYjEWLVpE48aNtzWuJEmSJEmSJEmSpAo0Z84cbr31Vh599FHi8TjxeJx9992Xk046ie7du9OiRQtCodBG5Svrb6dSKUtXqri8vDyOP/54brzxRh555BGOP/54otHMLewffPABv//975k7dy6XX345hx12GFlZWWXnjh07luzsbM4880z23HNP9txzT7p27Up+fj4PPPAA/fv356yzzgrq0iRJkiSpwiQSiaAjlKlevTrHHXcckUgEgAkTJjB37tyy19f/PS6ZTG5w7vrb6x/3S7an65ckSZIkSRWjUSP461/hmmvguefgb3+DqVOhtDRTRFAeqlWDdBpOPRWGDYO2bctnXEkqD6kUnHgivPji9l+6slZxMVxxBcTj8Kc/BZ1GO4pEIsG3337LwoULmT17NvPnz2flypVlpSrpdLpsjZJQKFR2b2E8Hqd69eo0atSIpk2b0rBhQ3bddVfLWCRJkiRJ2slZvCJJkiRJUhWTTqdZvHhx0DE2aeXKlUyaNIk5c+YQiUTYa6+9aNGiBQDNmzenU6dOTJ48eavHTyaTLFiwwOIVSZIkSZIkSZIkaTt33HHHMXHiRDp06ECzZs344IMPePnll/nf//7HYYcdxsknn8xBBx1Ebm7uBueNGDGChx56iIcffphGjRoFlF7lafDgwTzyyCNcffXVfPXVV3Tu3JmPP/6Y//znP6xcuZJhw4Zx/vnnU7du3Q3O22effXjzzTfLynfS6TSNGjXikksu4b///S+33XYbJ5xwAvn5+UFcliRJkiRVmB8XmGyu+++/f6N9p5122lbnqFu3LieccAI1a9YEYPLkybzyyisbHFNaWlr2fG3R5qa21z/u56TTaYtXJEmSJEnaiWRlwbHHZh5TpsA998A778DXX8PaddNXr/7lcWIxyM2FNWugVi3o2hWOPhqGDoW8vIq8Aknacuk0nHtu1SpdWauoKFOaVVAAZ54ZdBpVZUuWLGHs2LFMnjyZcDhMMpnc4P2BkpKSXxxjxYoVrFixgq+//ppIJEIymaRjx4706tWL+vXrV2R8SZIkSZK0nbJ4RZIkSZKkKmbFihWk0+mgY2zkww8/ZNasWaRSqbJ9M2bM4IILLqBatWoANG7ceJuKVxKJBHPmzKFnz57bnFeSJEmSJEmSJElSxbj00kv59NNPue6667jooouAzPucDz30EM8++ywvvPACn332GcOGDeO4446joKCAdDrNmjVruOeeexg7dix33HEH119/fcBXovLQtWtX3n33XU488URuvvnmsg/Jd+jQgXPPPZfrrruu7NiPP/6YsWPH8sknn1C7dm0A/vSnP3HttdfSrVs3ILMIb0FBAeFwOJDrkSRJkqSKtrX3Cc+dO7fcMjRr1oyhQ4eWlWGOHTuW119/faPjli9fXvZ87f3Cm9peunTpZs+9Pd4nLUmSJEmSKl7HjnDbbZnnyWSmfGXCBPjww8xjxYpMsUppKUQikJ2debRqBfvsA927ZwpXCgqCvQ5J+iXXXw8PPVT1SlfWKiqCCy6ABg1gwICg06gqSaVSfPXVV3zwwQcsWrSIVCq1wfokWyuRSJSVtkyaNIkpU6ZQu3Zt9t57bzp06EAkEtnmOSRJkiRJUtVg8YokSZIkSVXM999/TyQSKXvjf3vxzTffbLQvkUiwYsWKsg9OlpaWbvM8ixcv3uYxJEmSJEmSJEmSJP1gzRJYOgGWjofFo2H1TEitgWQppJMQzoJINsRqQp29oE4fKOgGNdpDeONbkefPn8/zzz9P//79+c1vfgNASUkJNWvW5Pzzz6d///488sgjPPjgg1x55ZVEo1HOPvtsQqEQubm5vP7669xwww2WruxgGjduzDvvvMOrr75KcXExhYWFHH744dSoUaPsmI8//piTTz6Zr776ik6dOtG+fXsOP/xwXnrpJVasWMFRRx1Fs2bNeO6555g2bRpHHHFEgFckSZIkSRUnGg32o78dO3Zk0KBBRKNRUqkUb7zxBuPGjdvksTNnzqRXr14ANGjQgGg0WnaPc7NmzcqOmzVr1mbPH4vFtj68JEmSJEnaIUQi0KFD5nHiiUGnkaTyM2kSXHcdFBcHnWTbFBdn/n2ePh3q1Ak6jbZ36XSaTz75hP/973+kUqlyWXfk5+ZKJBIsWrSIl156iZdffpl99tmHXr16EQqFKmxeSZIkSZK0fbB4RZIkSZKkKiYej5f7mFdddVW5jwlQUFDArrvuWrb91VdfbfOY21vhjCRJkiRJkiRJklSlJAph1mMw5ylY9inEV0IkBxLFkP6F9yKXT8qcC5AqheptoP5+0PosqNUJgPz8fBYvXsyee+5JrVq1KC0tJTs7m3Q6TSgUonPnzjRp0oSGDRty3XXXcc4551CzZk2GDh1KaWkp1atXt3RlB3booYdusJ1KpYBMOc9VV13FV199xW9/+1uuueYa6vywKsNzzz3HKaecwtixY8nPz6dWrVocffTR/OlPfyI/P59UKkU4HK70a5EkSZKkihKJRCp0/Jo1a3LhhReWbQ8fPrzseY8ePTj00EPLFh8bN24cCxYsoEmTJmXHlJSUsHjxYgCmTZvG999/T+3atcnOzuaYY45h/PjxtGjRgubNmwOZe5/Hjx+/WdlCoVDgxTOSJEmSJEmSVBHicTj6aFizJugk5aO4GM44A55/Pugk2p6tWLGCZ555hm+//bZC1kr5OWsLXt5++20mT57M0UcfTUFBQaVmkCRJkiRJlcu7DyVJkiRJqmLi8TjpdDroGL+oevXqHHfccWUf/pwwYQJz587d5nEtXpEkSZIkSZIkSZK2woqp8NUtMPNhCIUhsXrda6nSzR9n/fNWfA4rp8KM+6B6O9jtTyTz9yE7O5vp06dTWFhIfn4+QNmCrel0moKCAi666CKi0SgXXHAB9913H0OHDiUrK6scLlRVydrClCVLljBr1iwaNWrEBRdcQO3atQFIJpMcccQRLFq0iAceeIBLL72Url27Uq9ePXJzczcYQ5IkSZJ2FPn5+SxdujSQuXfbbbey3+EBevfuTe/evTc4ZtasWYwYMQLI/J7/zDPPcPLJJ5OTk0ObNm1o06ZN2bHpdJqRI0eybNmyzc6Ql5e3jVchSZIkSZIkSduf4cNh/nyoAktFbJbSUnjzTXjuOTjiiKDTaHuTTqeZMGECb7zxBslkklQqFViWeDzOokWL+Pe//83+++9Pr169NngvRJIkSZIk7TgsXpEkSZIkqYpJJpPlXrxy//33b7TvtNNO2+rx6tatywknnEDNmjUBmDx5Mq+88spWj7e+IG+okCRJkiRJkiRJkqqUdArmPgdf/A1WTIFUHNKJcp4jCcliWD4RPjqL2qEQ957XhLNvnsB5553HddddR8OGDTOHptOEQiFSqRThcJjzzz+f0aNH8+yzzzJ+/Hi6d+9evtlUZaRSKb7++msKCgqoW7du2fdJJBIBoGvXrvzud79j9uzZHOFKDZIkSZJ2cM2aNWPevHnlfr9wRVm4cCF33303/fr1o1WrVlSrVo2SkhLmzp3LmDFjmDNnzmaPFY/HqV+/fgWmlSRJkiRJkqTKN2kS3HwzFBcHnaR8FRXBb34D/fpBnTpBp9H2YsWKFTzzzDN8++23xOPxoOMAmXsXE4kEb7/9NpMnT+boo4+moKAg6FiSJEmSJKmcWbwiSZIkSVIVE41GCYVC5Trm3Llzy22sZs2aMXToUHJycgAYO3Ysr7/+ermNHw6Hy20sSZIkSZIkSZIkaYe1ajq8fyys+hoSqytnzsQqAA5tOY2vbwrx5ycf4fbb63P66WfQunXrsvc5w+Ew8XicWCxGu3btyM3NJTs7u3IyarvUpEkTTjzxRB5//HHeffddBg8eTDgcpri4mNzcXJYvXw7AN998U1bcI0mSJEk7qkaNGpGVlUVJScnPHjdp0iQmTZr0s8cMHz58o30rVqzY5H6AESNGbH7Q9SxfvpyXXnppq85dX/Xq1YnFYts8jiRJkiRJkiRtL5JJOPpoWLMm6CQVo7gYzjoLnn026CTaHnz33Xc88MADlJSUkEqlgo6zkXg8zqJFi7jnnns45ZRTaNCgQdCRJEmSJElSOfITZ5IkSZIkVTEVUbxSXjp27MiJJ55ITk4OqVSK1157rVxLVyBz/ZIkSZIkSZIkSZJ+QjoFU/8JIzvD8omVV7qynnC6lLysNDcck2Rw3o3c+fdLGD16NEVFRWXHxGIxioqKmDt3Lvn5+dvlh6xVuYYMGUL16tW54oorePaHlRhyc3NZunQp5513HgDt2rWzdEWSJEnSDq9BgwYkk8mgYwSiUaNGQUeQJEmSJEmSpHL16quwcCGk00EnqRilpZlrnDkz6CQK2oIFC7jvvvsoLi7eru8HTKfTlJSU8MADDzB79uyg40iSJEmSpHLkSqWSJEmSJFUxWVlZgc1ds2ZNLrzwwrLt4cOHlz3v0aMHhx56aFkpzLhx41iwYAFNmjQpO6akpITFixdvU4ZYLLZN50uSJEmSJEmSJEk7rFXT4f1jYeVXkCz65eMrWF5Wmm7NYfdGz3HzvR8yatSZHHzwIfTp04c1a9YwYsQIXn75ZQYOHEjnzp2DjquADRw4kMcee4yhQ4dy+umn869//Ys6derw5ZdfMn36dPbff3/OOeecoGNKkiRJUoWrUaPGTlk6GY1GadasWdAxJEmSJEmSJKlc/e1vsHp10CkqVioFt98ON98cdBIFZeHChYwYMYLS0tKgo2y2eDzOo48+yoknnkjTpk2DjiNJkiRJksqBxSuSJEmSJFUxdevWJZlMBh1jI7vttltZ6QpA79696d279wbHzJo1ixEjRmzTPA0aNNim8yVJkiRJkiRJkqQd0qzHYdzpkFoD6VTQacpEI1AtAhfvv4hPZv4fhxz4f+zRtS/Lli1j5syZtG3blv/85z9Bx9R24qCDDmL69OlccMEFvP3227zzzjvk5+ez33778fDDD++UCw9LkiRJ2vmEQiHq1avHvHnzgo5SqSKRiPcJS5IkSZIkSdqhzJgB48cHnaLilZbCf/4D118POTlBp1FlW7JkSZUrXVlrbfnKb37zG3bdddeg40iSJEmSpG3kJ88kSZIkSapiqlevTiQSCTpGIGKxGE2bNg06hiRJkiRJkiRJkrR9+fpOGHcaJIu2q9KV9eVnp+nVNsrH18VYuWQmy5cv5w9/+ANPPPEEWVlZQcfTdmSXXXbhoYce4rXXXuPzzz9nwoQJvPjiizRo0IBUavv8/pYkSZKk8ta6dWui0WjQMSpVMpl0UTNJkiRJkiRJO5TbboNkMugUlefpp4NOoMpWXFzMAw88QElJSdBRtlppaSkjRoxg1apVQUeRJEmSJEnbKJROp9NBh5AkSZIkSVvmgQceYM6cOUHHqHRZWVmceuqpNGjQIOgokiRJkiRJkiRJ0vbhixvhs+GZ0pUqIB2KkcppQGHft6hRr3XQcbSDKC0F+3skSZIk7UhWrVrFrbfeSnInWZEvFArRuXNnBg0aFHQUSZIkSZIkSSoXxcVQrx6sXh10ksrTsSN89lnQKVSZnnzySb7++usq/35GOBymefPmnHjiiYRCoaDjSJIkSZKkrRQOOoAkSZIkSdpyzZs33ynfrE8kEtSrVy/oGJIkSZIkSZIkSdL24es7q1TpCkAoHSe8ZiE1xh0GpcuDjqMdQCoFv/0tnHoqrFoVdBpJkiRJKh/Vq1enRYsWQceoNJFIhN69ewcdQ5IkSZIkSZLKzQsvBJ2g8n3zDXz+edApVFm++uorpk+fXuVLVwBSqRRz587lM5uDJEmSJEmq0qJBB5AkSZIkSVuuYcOGZGVlUVJSEnSUSlWrVi0ikUjQMSRJkiRJkiRJkqTgzXocPv0DJIuDTrLFQuk4FM6Bt/aHg96HaF7QkVSFhcNw221w4YXQtSs89hj06BF0qo19+y1MmJBZXGLlSli9GoqLISsLqleH/Hxo2xa6d4fmzSEUCjqxJEmSpKD17duXOXPmUFpaGnSUClenTh3q1asXdAxJkiRJkiRJKjejRmXuD9mZhEIwZgzsvnvQSVTRiouLef7554nH40FHKTfxeJxXXnmFli1bUq1ataDjSJIkSZKkrWDxiiRJkiRJVVDDhg1JJBJBx6h0TZo0CTqCJEmSJEmSJEmSFLxVM2Dc6VWydKVMqgRWfAmfXAw9/x10GlVx1arBvffCk0/C4YfDH/6QeYTDweQpKcksnjFuHIweDZMmQVERZGdn/tzU2/3hcKZ8JZnMbO++O/TvD3vtBb/6FdSsWbnXIEmSJCl4zZo1IycnZ4cvXsnKyqJv375Bx5AkSZIkSZKkcvXBB1t33imnwIMPrtsOhX75nAcegFNP/enXx4+HHj1++vVDDoFXX123PWsWtGjxy/P+WGFh5rrPPHPLz1XV8tJLL+1QpStrJRIJnnvuOU488URCm/PDp+1SPB7n22+/ZcGCBaxYsYKSkhLi8TjpdJpYLEYsFiM/P58GDRrQoEEDi3YkSZIkaQdi8YokSZIkSVVQ9erVqVevHgsXLgw6SqWJxWJ06dIl6BiSJEmSJEmSJElSsNIpeP9YSK0JOsm2S62BmSOg+fFQr1/QabQDOOaYTFHJCSfAm2/CQw9BgwaVN//s2XDHHXD33ZntwsJ1RSqQKWT5KakUrFq1bvvjj2HChEwZSzwORx8Nv/897LlnhUSXJEmStB0KhUL06dOHt956a4dcvGytUChEhw4dgo4hSZIkSZIkSeUmkYDp04NOsXkKCuD++8tvvDFjym8sbZ+mT5/O9OnTSa5/Y9QOIpVKMXfuXL744gt23333oONoM3333Xd88803zJ49m/nz57N69WpisRjJZJJEIrHJc8LhMLFYjEQiQSwWY9ddd6VZs2Y0bdqUFi1aWLwjSZIkSVWUxSuSJEmSJFVRffv25cUXX6S0tDToKJUiLy+Ppk2bBh1DkiRJkiRJkiRJCtZXt8HKqZkClh1BsjhTJPPr6RDNCzqNdgDNmsE778B110GXLnDvvTBgQMXNl0plSl5uvDGzcEQqBeX1Nv76ZSyPPQbPPAMtW8Kf/gRHHQU5OeUzjyRJkqTtV5cuXXj33Xd32OKVWCxG//79iUQiQUeRJEmSJEmSpHIzdSpkZZXfPSRb4qij4NtvN9y39v6TTbn7bmjQAIqLITd32+efNStz3VlZ2z5WRUmn05YqbIN33nlnh33fAiAej/P2229bvLKdSyaTTJ06lQ8++IDvvvsOYIOSlZKSkp89P5VKlR2TTCaZNWsWc+bMIRqNEovF6NWrF127diUvz/taJUmSJKkqCQcdQJIkSZIkbZ327dvvNDdzxGIx+vTps9NcryRJkiRJkiRJkrRJq2bApMshWRh0kvIVXw6fXBx0Cu1AolG46ip4+mk47zwYNgzWrCn/eT78MFOEctRRMGpUZo6KWjAjmYSiIpgyBc45B3bdFZ54AtLpiplPkiRJ0vYhKyuLIUOGEIvFgo5S7kKhELVr16ZXr15BR5EkSZIkSZKkcjV+fLBzf/DBho/Jkzd97EknZe57Wb4cbrihfObPycnc37I9mDZtGueddx777LMPBx10EH/+85+ZPHkyoVCIVCoVdLwqacmSJSxatCjoGBVu5cqVzJ8/P+gY2oSVK1fy1ltv8fe//50XX3yRhQsXkkgkNihd2VqpVIrS0lIKCwsZPXo0//znP3nyySeZN28eaW/UkyRJkqQqweIVSZIkSZKqqEgkQo8ePYhEIkFHqXDpdJrOnTsHHUOSJEmSJEmSJEkKTjoF7x8LqQpojwhashhmjoDF7wWdRDuYvfeGTz+Fb7+Fnj3h88/LZ9zi4kyZywEHwOzZsHp1+Yy7uVavhhUr4PTT4fDDYfHiyp1fkiRJUuVq2bIlHTp02OHuGY5EIhx11FGEw37UWZIkSZIkSdKO5aOPKv9+krXefRfWrMmUqbz/Ppx5JoRCGx/XpAncfnvm+XnnwZw55TN/KpW5Xydozz77LF26dOH+++8nHo+zYsUKbrvtNk444QRefvllwuHwVhUpPPbYY7Ro0YLjjjuOsWPH/uRxX375JePGjWPChAnMnDmToqKibbmc7cbYsWN3itKaRCLBhx9+GHQMrScejzNy5Ehuv/12PvzwQ0pKSigtLa2w+daWuUydOpWHHnqIe++9l2XLllXYfJIkSZKk8uHdiJIkSZIkVWE9evQIOkKFC4VCdOzYkezs7KCjSJIkSZIkSZIkScGZ+xys+ipTwLIjShbDR2cFnUI7oF12gSeegAsugH33hbvugq1YM6HMhx9C27Zw772ZApYgFRbCW29Bmzbw5JPBZpEkSZJUsQ477LAd6l7aWCzGfvvtR+3atYOOIkmSJEmSJEnlbuHC4OZu2hSys6FmTejbF+65B556asNjQiEYMSJzzBNPwKOPlt/8JSUQdDfBuHHjGDZsGDVr1uTBBx/klVde4aWXXuKWW25h2rRpXHPNNcyZM4fQphppNmFtQctbb73F+eefz+zZsxk1ahSLFy8G2KCIZMmSJVx//fUMGjSI3r1706NHDzp16sSpp57KlClTfnKOiRMncumll3L88cdz+umnc9tttzFz5sxt+CqUv9LSUiZPnrxTFK+k02mmTp26wxTmVHVz5szh9ttv59NPPyWRSJBMJitt7nQ6TTweZ+HChfz73/9m3LhxW1XaJEmSJEmqHBavSJIkSZJUhdWoUYNWrVoRDu+4v+JHIhH69OkTdAxJkiRJkiRJkiQpWF/8DRKrg05RsQrnwvcfB51CO6BQCE4/Hd5/H+6+G448Er7/fsvGSCbhwgvhgANg3rzgS1fWKi2FlSvhtNPg8MNhxYqgE0mSJEmqCNnZ2QwZMoRYLBZ0lG0WCoWoXbs2vXr1CjqKJEmSJEmSJFWIyu5qWLECHnkkc//IQQfBccfBBx+se33IEDj66HXbv/897LcfzJ8P55xTvlmSyeDvq3nttddYsGABp59+Oscccwy77LIL9evX58wzz+Tcc89l/PjxPP300z/k/fkCh3Q6TSgUYsqUKfzxj3+kefPmHHbYYWRlZVGzZs2yYwCKior461//yl/+8hdycnK47rrreOCBBzj11FN59tlnGTJkCJMmTQLWlbWUlpZy++23069fP2666SbGjx/P6NGj+fOf/8wJJ5zAmDFjNpgjSJ999lnQESpVKBTi008/DTrGTi0ejzNy5EgefvhhVq1aRSKRCCzL2gKWt956i//85z8sC7phSpIkSZK0STvuqqySJEmSJO0kBgwYQDQaDTpGhYjFYvTo0YO6desGHUWSJEmSJEmSJEkKzoovYcWUoFNUvFQxfHlz0Cm0A2vXDsaOhZYtYc894e23N++8khIYOBD+85/gF4b4KYWF8L//Qc+esHhx0GkkSZIkVYSWLVvSuXPnKl++kpWVxdFHH0047EecJUmSJEmSJO2YKvv+kgsvhJNOggceyNw/8vjjcMABMHPmumMGDsz82bAhXHstpFLwm99AeXcHpNOwenX5jrklVqxYwXvvvUetWrXo378/AIlEgng8DkDPnj0BmDp1KgCRSORnxwuFQqxevZrhw4eTSCT4v//7P7Kyskin0+Tk5ADrSlRGjRrFHXfcQceOHXn00Uf585//zCmnnMK//vUvHn30UaZNm8Ydd9yxwTkvvfQSF1xwAXXr1uXRRx9l5MiRvPTSS/z1r3/ls88+44ILLmDBggWEQqFy/kptuY8++qjs67gzSCQSfPzxx0HH2GktXLiQ22+/nU8//TTQwpUfi8fjfPvtt/z73/9m/PjxQceRJEmSJP2IdyVKkiRJklTFVa9encMOO6zKf4hyU/Ly8th///2DjiFJkiRJkiRJkiQF66tbIbUTfGA5nYJ5z0PJ0qCTaAeWnQ033ZQpUTnhBLj8cvi59QAKC+HAA+Gdd6CoqNJibpXS0syCGd26wdy5QaeRJEmSVBEOO+wwWrduTTQaDTrKVonFYpx88skUFBQEHUWSJEmSJEmSKsz20DtdUgITJqzbrl8/82fdupCTk8n4xhuZopR0Gh58cN2xzZtn9j333NbNHeR/YS9btozp06fTrl07mjZtCmTKVdYWrNSqVYuaNWsyf/58Fi9evFlj/uMf/+DVV1/liiuuYO+992bRokXk5uaSlZUFQDqdBuDrr7+mpKSEAQMG0KlTJxKJBMlkEoC99tqLPn36MHr0aCZOnEg0GqW4uJiRI0cCcOGFF3LMMcfQunVrOnTowPnnn8+f/vQnJkyYwOOPPw6sK2sJQjKZZMmSJYHNH5RVq1ZRUlISdIydzqxZs3jggQdYtWrVdlW6slY6nSYej/PGG28watSosn8DJEmSJEnBq5p3VkqSJEmSpA3sscceTJw4kTlz5gR6s0R5ikajHH300VX2g6GSJEmSJEmSJElSuUgUwsyHIb39fXi0QoRCMOM+2O2PQSfRDu6QQ+DTT+HUU6FfP3jsMWjZcsNjSkoyx40fD2vWBBJzi8XjsHAh9O6dWTxj7aIZkiRJknYMoVCIIUOG8NhjjzFnzpztcrGpnxKLxTj++ONp2LBh0FEkSZIkSZIkqULl5lbeXNWrQ+PG8OWXG+7PyYFu3dZtL1xYOXnCYcjL2/ZxksnMrWTxeOaRlZV5/JJVq1axfPly9thjD2rUqAFk/m99rezsbHJzcykqKqK4uBjIlCisfwxkSk7C4TCPPfYYN954IxdffDFHH300M2fOZM2aNeTm5pKdnb3BOcuXLwegdu3aZfvWjpuXl0eNGjUYM2YMc+bMYc8992TRokV888031KxZk44dOwIQj8eBzP+p77bbbgB89tlnZXmC8t133xGNRiktLf3Z4zp37szgwYPLtocPH77RMVdddVXZ8+eff55Jkyb97JhNmzalffv2NGnShBo1apCXl1dWBDNlyhQ++uijTa6zsscee9ClSxd23XVXYrEYq1atYsaMGbz33nusWLHiF644IxaL8e2339KsWbPNOl7bbtq0aTz11FNlPwvbs3g8ztixYykuLuawww7b6N8RSZIkSVLl2w76kCVJkiRJ0rYKhUIceeSRO0xJSSwWo0ePHjRq1CjoKJIkSZIkSZIkSVKwZj6a+QT5ziJZDFNvhvTGH4SWylv9+vDKKzB0KOy1Fzz66LrXEgk44ohMeUlVKV1ZK5mERYtg771h2bKg00iSJEkqb5FIhOOPP55WrVoRi8WCjrNZYrEYJ5xwAs2bNw86iiRJkiRJkiRVuPz88h/zqqsgnc48Hnhg3f6CAvjsM3j5ZTjzTNh/fzj2WHjzTWjRYt1xTz6Z+XP+fLjwwo0fjz227tilSzP77rtvy3NGIuVTPBOJZEpc1nabJJOZa7zqKli58qfPKyoqIh6Pk5+fv8n/Q08kEmUlJmtLEn5clpBOpwmHw0yePJkrr7ySQw89lGHDhgGwZs0aSkpKyM7OJuuHJpi1568tevn8889JJBJEo9GyspRp06ax8If2m6KiIgCi0SihUIji4mIikcgG8wOsXr2aaDTK3LlzmTNnzuZ/8SrAwoULy3JVtn79+tG7d28aN25MjRo1iEajZGdn06hRIw4++GBOOumkjf4OjzzySI444giaN29OTk4OkUiEWrVq0a1bN84++2waNGiwWXMnEomyvzdVvG+++YYnn3yySpSurBWPx5k0aRJvvPFG0FEkSZIkScCOsRqrJEmSJEmievXqHHbYYbzyyitV6k3kHwuFQuTn57P//vsHHUWSJEmSJEmSJEkK3tynIVEYdIrKFV8Jq2ZAjTZBJ9FOIBzOLBSxzz5w3HHw+utwxx1wzTUwejQUFwedcOskEjBnDgwalLmOnam/SZIkSdoZRCIRjjnmGF588UW++OKL7fbe4XA4TCwW45RTTtnsRcwkSZIkSZIkqapr2TJzT0oqVTnzRSJw+OGZx6bccQeMHJl5vmQJ3Hrrxseccgocf3zm+cqVmz5mc+TkQMOG8NlnnzFmzBjGjh1Ls2bNOO6442jXrt1WjVmtWubPn7vGtVKpFJFIhNRPfPFXrlxJcXExNWvWJCcnZ5PHhEIhSktL+f3vf08ymeQvf/kLdevWBaCkpITi4mJq1apVVqqy9s8BAwZw//338+CDD9KtWzeOOeYYIFOkcttttzFp0iSAssKWxo0bU79+fUpLS5k4cSL77LPPBmUxb7/9NolEgjVr1lAc8E1Mc+fODfS9iJUrVzJp0iTmzJlDJBJhr732osUPzULNmzenU6dOTJ48GYCOHTvSqVMnIFOc8uabb7JkyRL22GMPOnfuTG5uLkOGDOGOO+74xTKZZDLJ7Nmz6dWrV8VeoJg3bx6PP/44iUQi6ChbLB6PM2HCBHJzc+nfv3/QcSRJkiRpp2bxiiRJkiRJO5DOnTuzePFiPv744+32A5S/JCcnh1NOOYVo1P+2kCRJkiRJkiRJklj2adAJKl8oAksnWLyiStWlC0yYkClh6dAhs8hESUnQqbZNaSl88gncey+ceWbQaSRJkiSVt3A4zKBBg2jRogUjR44kkUj85EJyQYjFYjRq1IgjjzyS6tWrBx1HkiRJkiRJkirNXntlykJWrqz4uebPh2OPhQEDoFs32HVXqF49c+/Lxx/Df/4DL79c8TnWSqXgk0/+w7Bhl7NkyRLq1atHIpHg2muv5dRTT+W6666jfv36WzV2KPTLx9SoUYP8/HwWLVpEyXo3/6TTaUKhEHPmzGHVqlW0aNGC/Pz8jc5PJpNEIhEuvfRSRo0axYsvvkiXLl3KXq9ZsybJZJKCggJatmwJUFb00r59ey655BKuu+46zj//fO6++26aNm3KuHHjaN26NQ0aNGDhwoXUrFmzbLzTTz+dV199lT/84Q8sWLCAfffdl2QyyRNPPMGbb775w9c0UyYTpLlz5wY294cffsisWbM2eA9kxowZXHDBBVT7oZWncePGZcUr6xf8TJkyhY8++giAWbNm0aFDB7Kysqhduzbt2rVj6tSpvzj//Pnzy/NytAmFhYU88sgjVXadHMiUr7z//vvUr19/q0umJEmSJEnbzhVMJUmSJEnawRx44IEUFxczZcqUKvemcnZ2Nqeddhq1atUKOookSZIkSZIkSZIUvDVLIL6Nn75vcQr0fnDddjoFqVIoXQHF8+D78TDzQVgydvPHrNsPmgyGOn0hrzFk14FUCaycCrP+C9PugNQ2vFeZWA1LPoTmQ7d+DGkr5OfDv/4FTZpU/dKVtQoL4aKL4JBDMtclSZIkaccSCoXo3LkzLVu25LnnnmPevHmB3z8cDoeJRqMcdthh7LHHHoQ2ZyU8SZIkSZIkSdqBdO8OW/tftSNGZB4/Nnx45vFjiQQ8+WTmsS1+at4tFY8n+fvff0udOgWMGDGC3r17M2/ePO6//34effRRmjVrxhVXXFFWhFLe2rVrR7Nmzfjggw9IJBJApkwlkUiQnZ3NmDFjAOjbt+8mi1fWmjJlCgCDBw8mFouRnZ1NXl4ekUiERYsWUVhYyAEHHEDPnj35wx/+QO3atUmlUpx66qm0a9eOJ598kk8++YTFixczdOhQrrzySo488kgWLlxInTp1gEyhyoEHHsjjjz/OlVdeyd///nduvfVW8vLyaNasGUcccQRPP/00WVlZP5sVYM4cePbZTOFP9eob/7n2eX7+5hXYrC+dTrN06dItO6kcffPNNxvtSyQSrFixoqx4pbS0tOy1nJycsufrv2eSSqVIJpNl282bN9+s4pXVq1eTSCSIRrdt6dYFCxbwzjvvkEgkaNasGW3btqVBgwbbNOaO4oUXXij7ea3K4vE4zz//PMOGDSM3NzfoOJIkSZK0U7J4RZIkSZKkHUwoFGLgwIGkUim++OKLwD88ubmys7M59dRTy24SkSRJkiRJkiRJknZ6SydAJDdTlFJeQmGI5EBuDuTWh4Ju0OZsmPUojDsLkkW/PMbul0HDQzbcF8mG2j0zj8aDYNSBkE5u+vxflIbv3tvKc6Vtc/nlmbKSHUlJCRx/PLz77pYvnCBJkiSpaqhevTonnXQSkydPZuTIkSQSCVKpVKXniMViNGrUiCOPPJLq1atX+vySJEmSJEmStD1o2hTC4aBTBCMWm0YqFWb48OGcdNJJALRu3Zru3bszadIkbrrpJs4991wKCgoqZP5oNMp7773He++9x2effUbTpk2JRCJEIhHGjRvH6NGjqVOnDnvttdcmz49EIgAMGjSI1q1bk0wmKSwspLCwkJKSEubPn8+3335LMplk2rRpZGdnl5V5hMNhEokEvXv3pnfv3huM+8UXX/DNN9/QuXNn6tevX3Y8wMEHH0L79rvzzTfTWLBgAalUin322Ydx48bxyCOP0KZNG2rUqPGz111cDLNmwerVsGpV5rH2+fp/FhdDXt6mS1l+qrAlPz9FKpXeqr+Pq666aqvO+yUFBQXsuuuuZdtfffVV2fMlS5bQunVrADp06MAnn3zCkiVL6NKlywZlGLVq1dqsucLhMKWlpdtUvPLQQw9xww03MGvWLMLhMGvWrKF169Zcd911HHXUURVWRFQVfP7558yaNWuDUpyqLB6P89JLL3HMMccEHUWSJEmSdkoWr0iSJEmStAMKhUIMGjSIvLw8xo8fv12Xr4RCIXJzcznttNOoXbt20HEkSZIkSZIkSZKk7cfS8ZAo5waIN/eGUAyqNYemx64rUGl+AsRqwegBmzdO0Tz4ZgQs+QDCWdB2GOy6f+a1+vtC8+Nh5sNbn3PFl5BOZYpipEry8cdw552ZBQZ2JIkEfPop3HsvnHlm0GkkSZIkVZRQKETnzp1p2bIlb731Fp9//jmhUKjC7yMOhUJEo1GqV6/OvvvuS8eOHXfaxcEkSZIkSZIkCSAUgo4dYdy4oJNUrlAoRWHh65x66okMGTIEgEQiQTKZpFq1auy3337cdtttjBo1iqOOOqrCcsRiMfbff39WrlxJaWkpCxcuZOzYsfzlL3/hu+++Y8SIETRo0KDs+IceeojVq1dz+umnk52dDcC5555b9noqlaK0tJRQKMRLL73EySefzIEHHsjll19OrVq1Nlgn46fKOe6++34WLKhH//7/4E9/qsfYsTBvHsTjEI+ngSaEw02IRiE3F9q3h1WrprB69cH06HE01ar9fNl5u3Zwyy2//LVJJqGo6OfLWda+tngxzJgBRUUJWrQIEw5vH8UY1atX57jjjisryZkwYQJz584te33cuHHsueee5OTkUK1aNc4+++xNjrO5RSprC3W21mOPPcawYcPIzc3lmmuuYc8992T69On885//5JhjjuHJJ5/82fKVtfsnTZrE//73PxYuXEgoFKJBgwZ06NCB3XbbjaZNm1bJ92YKCwt56aWXtus1cbZUMplk+vTpfPXVV7Rr1y7oOJIkSZK007F4RZIkSZKkHVQoFOJXv/oVtWrV4s033ySZTJJOp4OOtYFYLEadOnUYOnQoNWrUCDqOJEmSJEmSJEmStH1ZPBrSW/+B3U367oMfxga+eRB2vxw6X5vZ1+hwaHoMzHny58eYelMmW2q9D7sufB1+PQty62e2a/fatuKVUBhWzYAabbZ+DGkLpNNw/PE7XunKWoWFcNFFMGQIFBQEnUaSJElSRapevTqDBw/mkEMOYdKkSYwZM4Y1a9ZQWlparvOsXZCsTZs29OnTh0aNGlXJRb0kSZIkSZIkqSL07w8ffwypVNBJKk8oVExu7mQGDRpE/fqZ+8ii0WjZ/yd///33AOTl5QGZQpNwOLzROOl0mpdffpkxY8Zwzjnn0LRp063Ks3YNi8aNG3PooYdy8MEHM3v2bPbYYw9CoVDZ/KeeeioAJ5xwQlnxyvrC4TA5OTkA5OfnEw6HadSoEZ07d97o2LvvvptOnTrRpEkTli/P5YEHsnj00SSLF19POFzKiy/mU1T04/9LD/3w9YDS0swjU9pzCOHwPlx4YT6//z107gznnpu5/2cTMTdLJALVq2cem6uwMMEtt4TYmu6R+++/f6N9p5122pYP9IO6detywgknULNmTQAmT57MK6+8ssExy5cv58EHH+Twww+nSZMmZfu///57ioqKyvYVb+aNYttScp9Op7nttttYuXIlDz/8MAMHDgTgoIMOok2bNhxzzDHceeed9OvXr+xn5sdSqRSRSIS77rqLBx98kMaNG5NKpVi5ciVr1qyhRYsWXHrppRx33HEbvE+z/s/X/PnzCYfDFBQUbPA9/lNlL5XlhRde2KFKV9aKx+M8//zzZYU7kiRJkqTKY/GKJEmSJEk7uJ49e9K6dWuefvpplixZsl286RwKhYhGoxxwwAH07NnTD1lKkiRJkiRJkiRJm7J6ZsXP8fn10OJkqNE2s93ylF8uXvn2fxvvS66BojnrilcSq7ctVzgGhbMsXlGlefddWLgw6BQVK52GBx6Aiy8OOokkSZKkypCTk8Nee+1Fz549mT17Nh988AGzZs0iFAoRCoW2uIglEokQjUaJx+NUq1aNHj160KVLF/Lz8yvoCiRJkiRJkiSp6jr4YPj3v2H1Nt5GVZWkUhG6dy8sKyRZv9Rh+fLlLFmyhOzsbOrUqQOwydIVgEQiwcyZM/nb3/7G3/72Nzp37syZZ57JSSedRPUtaQz5QSQSKSthqVWrVtn+tfMff/zxfPvtt1SrVu0Xx/ruu+8oKipi1apVxONxYrFY2WvpdJo///kyIpH9SCQuZOXKnqRSSSAzdyqVRVHRFiUnlarG2n6QMWPgs8/gnHPg7LMzJSzNmm3JeFsnHA6TTqe36ty5c+eWW45mzZoxdOjQshKcsWPH8vrrr2/y2EWLFnH//feTn59PzZo1KSwsZMWKFZx00kkbHLM50uk0kUhkqzK/++67fP755/Tq1YsDDjgAgGQySTKZ5MADD6Rly5a88847rFix4ieLV9bOfeWVV3L22WcTCoVIp9OsXLmSyZMnc9ddd3HiiSdSVFTEGWecAawrXZk6dSrPPvssTzzxBHPnzqW4uJhGjRqx//778/vf/5727dtvMFcqlaK0tLTsa1yRpk+fzqxZs0jtoO1U8XicN954g0GDBgUdRZIkSZJ2KhavSJIkSZK0EygoKODMM89k3LhxvPXWWySTya2+sWFbxWIx6tSpw1FHHUVBQUEgGSRJkiRJkiRJkqQqIbWmEiZJw6K31hWvFHTfumGqt4Fd9ly3Pf/FbU5GsjKuX8r4+9/ZwoUNqp6iIrjpJrjoIviJdSskSZIk7YBCoRDNmzenefPmpNNpvv/+exYuXMi8efOYPXs233//Pel0mnA4XLYAXjqdJp1Ok0qlyMvLo0GDBjRr1oyGDRvSoEGDSllwS5IkSZIkSZKqsv32gxo1dqbilTTwNv36taZBgwYAZQURoVCIr7/+mlmzZtGiRQuys7N/dqRYLMYJJ5xAx44d+eijj3j11Ve56KKLOO+88zjggAM4//zz+fWvf11uyR955JHNPnbw4MGMGzeO2rVrb1C6UloK//lPiGh0LsuXh4nHs4Dyv0Fn1arMn7feCrffDn36wBVXwL77lvtUZaLRaGDrk6zVsWNHBg0aRDQaJZVK8cYbbzBu3LhfPK+wsJDCwkIAmjZtSosWLYDM+yBTp07drLnT6TTR6NYt2/rOO+9QVFTEr371q7Lv+0gkUlam0rp1az755BNmzZpF27Ztf3asBg0alP1srdW/f38OPPBA9tlnH2699VYGDx5MnTp1CIfDJJNJLrzwQt544w169OjBWWedRX5+PuPHj+ehhx7i9ddf57///S99+vQpG2/evHkceOCBTJ8+nV133ZV69erRuHFjWrZsSePGjdl7773p0aPHBt/7W+u9994jHo9v8zjbq2QyyZQpUzj44IN9X02SJEmSKpHFK5IkSZIk7SRCoRC9evWibdu2PPvssyxevJhEIlFpNzisfeP8gAMOoGfPnmUfzJQkSZIkSZIkSZL0E5KllTNPyffrnsdqbfn5uQ2h/4sQ/uHDtNPuhu8+2LZM6VQlFc9IsHAh/O9/EPD6AJVi1Sp46y046KCgk0iSJEkKQigUok6dOtSpU4dOnToBmQXDiouLSSQSJBIJkskksViMaDRKVlYWWVlZAaeWJEmSJEmSpKonHIaLL86UYhQVBZ2m4sVipcTjf6d58+M3KBlYu67E+PHjmTlzJkccccRG5RGbUrt2bfbff3/2339/TjjhBCZNmsQHH3zAM888w+DBgwEYOXIkhxxySIVcz0+pUaMGPXr02GDfxIlw9NGZe5AKC/MqJUfpD7cWjhoFY8fC4MFw551Qs2b5z7W27KQi1axZkwsvvLBse/jw4WXPe/TowaGHHlr2vTRu3DgWLFhAkyZNyo4pKSlh8eLFZdsnnXQSc+bMYdGiRSQSCRo3bkzv3r3Lxpg4cSJLlizZrGyJRJoPPojSrBk0bgzVqm3eNaXTab766iui0Sht27YtK1tZK5VKUatWLcLhMAsXLtzsMX+8VkurVq0oLi7mu+++Iy9v3fffe++9x+jRo+nduzfvvfce4XC4bN4777yTYcOGccstt9ClSxdyc3MBWLNmDatWraJt27b07NmTZcuW8e233/Lll1+yYMECBg8ezL/+9S9q1669eV+En7B06VIWLFiwTWNUBaFQiEmTJrHXXnsFHUWSJEmSdhoWr0iSJEmStJMpKCjgjDPOYMGCBXz44YdMnToVgEQiUSHzxWIx8vPz6du3L3vssYcfvpQkSZIkSZIkSZI2VzpZOfNk1133PL58y86tuTvs+yrk//Ah5lmPwvjflU+uVMW8hyn92F13wY8+j77DWr0abrzR4hVJkiRJ64RCoQ0W4pIkSZIkSZIklY/TToPLLw86ReWIRlcTj79D48aXAJlyh1AoRCgU4ttvv+XNN98EoF+/ftSrV+8Xx0un00Dm/7CbNGlCkyZN6NatG7NmzWLmzJk0adKErl27bnBOIpEgGq285TVLS+Gaa+Dmm2HNGvghcqUrKoJnn4XXX4dHH4WDDy7f8UOhELm5uRQXF5fvwJtpt91226BspHfv3vTu3XuDY2bNmsWIESPKtgsKCmjZsuUmx5s2bRojR47c7PlTqTB//Ws28+fDvHkQi2UKWBo3hief/Omym2QyWVaGUrdu3Y1eX7NmDfF4fKNClp+TTqeZMGECkUiEnJwcSktLefzxx1m9ejUDBgzY4P2e0tJSSkpK6NixY1npCkA4HObkk0/m0ksvZfz48Rv8zKxcuZKlS5dy3HHHcdVVV5FIJFi1ahWFhYWsWLGCmjVrsssuu2x23p/y0UcfVXiZz/YgHo8zZswYevbsuVFhjiRJkiSpYli8IkmSJEnSTqphw4YMGTKE4uJiJk6cyJgxYygtLSWZTJJMbtsCTllZWaRSKVq3bk2fPn1o3LixbwJLkiRJkiRJkiRJWyqcVQmThGDXA9dtLh2/+afW2wf6Pw9ZtTLbU/8Jn/y+/HJFcsppLOmnJRJw++2ZxQ92Fu+9B3PnQpMmQSeRJEmSJEmSJEmSJEnacdWqBUOGwOOPwzYu4bBdy8uDvfZ6j3fe2XB/aWkp2dnZjBw5kv/973/06NGDfv36AZkCiZ9bg2Lta+sfd9999/HEE0/QvXt3rr32WurVq0c8HicWi7Fy5UpuueUWatWqRcuWLenbt2+5FET8lEmT4KijYMECCKiPZANr1mQeRx4JgwfDnXf+dCHI1th1112ZOXNm+Q1YwT799FPatGnDLrvsQk5ODiUlJSxcuJBJkybx2WefbdFYjRvX5e23134/wrJllJWwVK/+0+clEgni8Tg5OTlkZ2f/cP667+fCwkK+//57cnJyqFGjxkavb8rChQs56aSTWLZsGXl5eSxbtoxVq1Zx6KGHcuutt25wbIcOHdhll1148cUXufjii2ncuHFZMcuoUaMoKiqiR48exGKxsnOWLl1KPB6nXr161PzhG6h27dpb9PX6JfF4nE8//XSnKF6BTMHOrFmzaNGiRdBRJEmSJGmnYPGKJEmSJEk7udzcXHr37k2vXr2YN28e8+bNY/bs2SxYsIDCwkJisRjJZJJEIrHRuaFQiFgsRjqdJp1OU6dOHZo1a0bjxo1p0aIF+fn5AVyRJEmSJEmSJEmStIOIZFf8HB2vgOqt1m1/M2Lzzms2FHo9mMmYSsKnv4evbiu/XKEQRHLLbzzpJ7z//o69sMVPeeop+H159SRJkiRJkiRJkiRJkiRpky6+GJ57DoqKgk5ScVIpuOiiAt55B+644w569OhB7dq1yc7OZt68eVxzzTUUFhbyu9/9jg4dOgD8bLnE+tYed/PNN/O3v/2NrKwsbr31Vnr37g1ANJpZTvO1117j6quv3uDcAQMG8Pe//5127dqVz4X+4P774bzzMkUn6XS5Dr3Niorg2Wfhf/+Dd9+F8rr05s2bM3v27F8sy5g0aRKTJk362WOGDx++0b4VK1Zscj/AiBGbeU/jet59913efffdLT5vU5o2bVr2PBSCgoLMo1Onnz8vnU6Tn59PKpWipKRkg/2hUIjvv/+eWbNmUadOHRo2bLhZWWrVqsWVV17JlClTmDp1KlOmTOGQQw7h3//+N7Vq1drg2CZNmnDffffxhz/8gW7dunHEEUdQt25dpk2bxvvvv8/hhx/O//3f/21wzqJFiwD47rvveOmllwiFQrRt25a2bdtukH1bfPHFF9t0flVTWlrKmDFjLF6RJEmSpEpi8YokSZIkSQIyN5w0adKEJk2alN1kUlJSwrfffsu3337LmjVriMfjlJaWEolEyMrKIhaLUatWLRo2bMguu+yyzW+QS5IkSZIkSZIkSVpPrGb5j1m3L4RikN8Mmh8HDQ5e99r8V2DOk5nn+c1g0Kx1rz223nuBbc+FbrdBKJzZ/vpWWDohM/ZapStgxZRtCJqumOuXfmT8+MwiCDuTkhJ45x2LVyRJkiRJkiRJkiRJkipaly5wwAHw+utQWhp0mvKXlweXXAIDB/bnj3/8I7fddhtnnHEGe++9N8uXL+fpp59mzpw5DB06lOOOO26zx12/4OH555/nD3/4A/Xr1+fGG28sWw8D1hWz9OvXj08++YT58+fzzDPP8NhjjzFlyhTmzZtXrsUr//gHXHUVFBeX25Dlbs2azP1Be+0Fb7+d+R7cVg0bNiQWi21QILIzyMrKonHjxlt1bm5uLg0aNOC7775jxYoVAMTjcUKhELFYjGnTpvH555/zq1/9arNLOfLz8zf4ORo1ahSnnHIKBx10EC+++CINGjQo+9lJpVLEYjG6dOnCe++9x8iRI1m6dCkAgwYN4h//+AetWrUimUwSiURIJpNlOW+55Rb++c9/EovFaNWqFb/+9a/5zW9+Uy4/S5988gmlO+I/hj/jm2++IZFIlBVFSZIkSZIqjr95SZIkSZKkn5SdnU2zZs1o1qxZ0FEkSZIkSZIkSZKknU+dvWD5pPId86D3N71/5iPw0dmbN0aTo9aVrgC0/33msb5F78Bb+21VRAASRVCr09afL22m0aO3blGLU06BBx9ctx0K/eShGzjpJDj5ZNhjD9hlF0gkYO5cGDUKbrwRZs7c8Pi8PLjoIjjqKGjTJjPPjBnw9NNw001QWLjl2SFTOCNJkiRJkiRJkiRJkqSKd999mfs+drSugVAImjaFyy/PbP/xj38kPz+fO+64g5dffpm8vDwikQg33HADv/nNb4ANC1U2x7PPPstll10GwJVXXslJJ520yeMaNGhAgwYN2HPPPQF47LHH2G+//ejatesG86ZSKcLhMKtWraJ69epbdL3Dh2fu7ykq2qLTApFOw4oV0L8/vPUW9Oy5beM1bNiQRCJRPuGqkHQ6TcOGDbf6/NatWwMwceJEjjrqKLKysspee/nll0kmkxx88MHUq1cPYLN+NpLJZNnz/fffn+uuu45TTz2V+++/n8svv5xQKERJSQk33XQTw4cP55BDDuHDDz+kRYsWLF26lFtvvZV//etf3HrrrVx99dUUFBQAkEql6NixIw888AB9+/Zl1apVfPbZZ9x3333ceOONfPHFF9x1113b9PVIp9MsWrRoq8+vqmKxGIsWLaJRo0ZBR5EkSZKkHZ7FK5IkSZIkSZIkSZIkSZIkSdL2qE4fmPUYJFaX35jpFKTiULociufB9+Nh5oOwZGz5zVEecupDrFrQKbQTmDCh8ub6xz/g4os33BeLQdu2mcfQodCjB0yfnnmtoCBTDNOx44bndOqUeRxxBOy3HyxfvuVZliyBlSuhRo2tuhRJkiRJkiRJkiRJkiRtprp1M+Urp5wChYVBpyk/OTnw1FMQ/WFFyzp16nDllVdy5ZVX8tFHH7Fs2TL23ntv8vPzgUxhRCQS4aWXXqJZs2bssccePzl2KBRixowZ/Pa3v2XJkiUMHz6c008//SePX1us8t133/Hiiy+STqfp3bs3u+yyS9l4AOFwGIBLL72U119/neOOO46zzjqLJk2a/Oy13nJL1SldWd/q1XDQQTBmDOy++9aPk5eXR1ZWFsXFxeUXroqoVavWVp971lln8fDDD/O3v/2N2rVrc9hhh5Gbm8uIESN4+OGH6d69O7/61a+AXy4lSqfTpNPpsu/h0tJSIpFIWZnLd999V1YsNHr0aG666SZ69erFXXfdRYMGDUgkEhQUFDB8+HCmTZvGv/71L/r27cuxxx5LKpUiFoux7777bjBnly5dOPDAA7ngggt45plnuO222/jrX/9aNs+WWrVq1QbFMT+lc+fODB48uGx7+PDhGx1z1VVXlT1//vnnmTRp0s+OGQ6H2XvvvWnQoAGNGjXaoHjpwQcfZPbs2Zs8p3v37uy+++7UrVuX7OxsEokEy5cvZ/r06YwZM4bCzfhHPZVKsWDBAotXJEmSJKkSbPlvq5IkSZIkSZIkSZIkSZIkSZIqXkG3bR9j5gh4LLTu8d8IPJEDz+0Kr3WHj3+76dKVwtkbnre+t/bb8LVNPd7ab9tyF3TftvOlzbBiRaaApDLk5sL556/bfuaZzKIGp5+eWeAAoFYtOOOMdcdcf/260pWZM+HYY2HgQPj448y+PfeEf/5z6/Lk5cGnn27duZIkSZIkSZIkSZIkSdoyQ4bAfvvBDx0JVV5eHvzpT+vubfmxnj17cvDBB5Ofn086nQYgEomwaNEiBg0aRJ8+fSgtLd3ovLWlDB9++CHnnnsuS5Ys4YwzzuCKK64oK5jYlLWFFfPmzWP06NHstttu9OjRA6Bs/vXn6N+/P7vtthu33347zZo1o2vXrvz73/9m9dobedbzyCNw+eVVr3RlrVWroH9/mDVr28Zp27btzxaD7Ihatmy5TddcUFDA/fffT9euXbn88ssZNGgQ/fr149prr6Vu3brccccdtG/fnlQqRSgU4pprruGss87iu+++Kxtj0aJFLFu2jFAoRDgcJhQKEQqFyM7OBjI/KwBNmzYt+16fPHkyy5YtY6+99qJGjRoARKPRsp+vTp06ATB9+nSAnyxRSaVSNGzYkBNPPBGAiRMnsnDhwq0qXQFYuHAhkUhkq87dVrFYjP3224/27dtvULryc4YMGcKhhx5K06ZNyc3NJRwOk5WVRb169ejTpw9nnnkmubm5vzhOPB5nzpw523oJkiRJkqTNEA06gCRJkiRJkiRJkiRJkiRJkqRNqNEeUht/uHyHF86G+vsEnUI7gU8/zSwCsWJFxc+Vl7fhwhlXXQWff555fsQRMGBA5vn6xwwatO75NdfAk09mnn//PYwZk3l+wglwySWw3mftN8uaNTBhAuzjj5okSZIkSZIkSZIkSVKluP9+aNMGNtE3UqWEQtC0aaaMZPOOX1dcsWTJEmrUqEGvXr3IysoikUgQja5bEjMSiVBUVMQf//hHxowZw1lnncWf//xnIFMC8XOFD6lUigkTJjBt2jTOPfdc2rZtu9H8a+c49thj2W+//fjiiy8YM2YMr732GhdddBHnnnsuAwYM4Oyzz+bwww9n5kw4++yqW7oCkE5n7o86+mgYNw62sjOD3r1788UXXxCPx8s34HYqFovRp0+fbR5nr732YsSIEYwaNYoJEyZQUlJC586dOeecc6hWrdoGx1599dUAXHHFFWX7Zs2axdFHH0337t058MAD6dChA7m5uSQSCUaNGsU999xDVlYWhxxySFmpSU5ODllZWXz++eebLI6ZOXMmwC8WkKw9t169ejRv3pxFixaxatUqGjRo8JPnJJOwejXUqJH5t2J98+fP32ThUmVIp9PMnz+fhQsXMn/+fAatf3PeJuyyyy7stttuZdvjx4/niy++oH79+hx00EGEw2Fq1qzJ7rvvzvjx439x/nnz5m3zNUiSJEmSfpnFK5IkSZIkSZIkSZIkSZIkSdL2KByF6m1gxedBJ6lckWwo6B50Cu0Evvii8hay+P57+OQT6No1sz18ONx1V2YRin33zeyLx+Hxx9eds8su654XFq57vnr1uuexGOy9Nzz33JblKSmBjz/esnMkSZIkSZIkSZIkSZK09erWhSefhMGDobg46DRbr0YNeP55iG7FSpa77747y5cvZ82aNcC6Yoe1pSrz58/nb3/7G2PGjKF379784x//KCun+LnSFciUuvzvf/8jPz+fvn37kpub+7PH16tXj3r16rHPPvtw/PHHM2vWLG677Taef/55Xn75Zf75z1t59NHzKSnZ8uvc3iST8OWXcPvtcMEFWzdG/fr1KSgoYNGiReUbbjuVn59PkyZNymWs9u3b0759+598fe339p133sm0adNo1KhR2WvNmjVjwIABvPbaa7zxxhuEw2Fyc3NZvXo1iUSCXXfdlXvuuWeDkpDBgwdzww038Oqrr/Lss89y+OGHk5+fT1ZWFh9++CGjRo0CMqUwa6XT6Q1KWtLpNPF4nKysLObNm8fy5ctp3rz5L5a1JJPQqVPmfrlGjaBx48yjUSOoVm0W6XR6y7545aS0tJR77723bPuXildycnI22H7jjTeIx+PMnDmTLl26UK9ePYCysptfsnLlyo2KpiRJkiRJ5c/fuiRJkiRJkiRJkiRJkiRJkqTtVf39YOVUSCeDTlJ5kiWwy55Bp9BOoLAwU3ZSWY48Eu6/H/bfH4YMyTzW+vhjuOgi+Oijdfu+/BL23DPz/Nxz4YMPoKgI/vjHDcdt3nzr8qxcuXXnSZIkSZIkSZIkSZIkaev86lfwwAPwm99UzfKV/Hx46y1o127bxllbarC2tGBt8cSwYcN47rnnOPDAA7n66qupVq0ayWRys8oNpk2bxvvvv0/nzp3p2rUrsHGZxPrWFkCEQiGaN29Ofn4+s2bNAuDKK69k9eqT+eKLTJHEjqCwEC67DAYMgFattm6Mvn378vLLL1NaWlq+4bYzsViMvn37/uT3TkX57W9/u9G+XXfdlVtuuYUFCxYwffp0pk6dysKFC4lEIrRt25ajjjpqo5KQxo0bc/XVV3PzzTdz8skn079/f9q1a8eCBQt47733WLlyJb/73e/o0aNH2TlPPvkk++67L/Xr1wcyPxdZWVksXbqUe++9l+XLl3PggQdSu3btn72GrCyYMydzb9r8+ZnHvHmZR0nJUjazpyRwixcvZtWqVWVFM7/61a/44osvqF+/PnXq1AGgpKSEqVOnbtZ40WiUpUuXlhW2SJIkSZIqhsUrkiRJkiRJkiRJkiRJkiRJ0vaq1Zkw435IFgWdpJKEoOGhEKsedBDtBIqLIZGovPlWrYLp06FPH/jRZ93p3BlOOCFTwLJ2XYJrroFnn80832efzIfQN+XHY22uop3lnxVJkiRJkiRJkiRJkqTtyLHHZkoJLrigapWv5OfDyJHQrVvFzXHqqaeSSCT4xz/+QZs2bQB+tnQllUoRDoeJx+OMGzeOBQsWcMopp9CyZUuAny3OCIVCZeUrc+bM4bTTTmPixIkccsghnHLK1XTsuOPdX1NSAkOHwrhx8EPXzRbp0KEDr7zySvkH286k02n22GOPoGOUycrKonnz5jRv3pwDDzxws84588wzadGiBc8++yyjR49m0qRJ5OTk0L17d04++WSOPPLIssKjdDrNJZdcQklJCfvttx977rkn1apVY8GCBYwaNYpx48axxx57cOaZZ5KVlbVZ89eokXl06LBu31//mqCkZIsvn6uuumrLT9pGyWSSRx99lF//+tc0bNiQ7t27071797LXZ8yYweuvv86KFSs2a7xQKEQ8Hq+ouJIkSZKkH1i8IkmSJEmSJEmSJEmSJEmSJG2vdtkDqreB5ZOCTlI5onnQ4Q9Bp9BOojIXrohEYPRo6Ngxs33FFXDLLVC7NjzyCOy9N5xzTmZxg4suyhzz3HNwzDHwt79Bixbrxho1Ctq2hcaNM9vLlm1dpq35ELskSZIkSZIkSZIkSZK23ZlnQm4unHVW1ShfqV4d3ngDevWq2HkGDhzIwIEDN/v4tcURCxYs4I033qBOnTr06dOHSCRCOp3+2eKVta8vWbKE4cOHM2rUKI488kj++tcbOfZYKClJAz99flWUTMKXX8Ltt2eKf7ZUNBqlW7dujBs3jmQyWf4BtwPhcJg99thjswtGtmcHHnjgBkUtiUSCNWvWUK1atQ2OSyaT/N///R8vvPAC7777Lk888QQAsViMRo0acc455zBs2DDq1q27TXmq2vdMSUkJ33//PbvuumvZvzVrNWnShN1335133nlns8dLJBLlnFCSJEmS9GMWr0iSJEmSJEmSJEmSJEmSJEnbs93+BB+dDYlVQSepeNn1oE6foFNoJ5GTU3lz7bPPutKVZcvg2mszz1evhr//PVO8AnDsseuKVwCeeirzaNUKdtkFZs+G5cthxYp1x0zayl6mHWBtAEmSJEmSJEmSJEmSpCrrxBOhVi1+KPnIlGJsb7KzoVo1GDUK9tgj6DTrxONxRo4cyS677EL37t2ZM2cOH3/8Mb1796ZTp04Av1i8EgqFSKfT/PnPf+ahhx6ic+fO3HDDDcyY0ZIvv4RkcscqXVmrsBCuuALOPnvr7p/q168fn376KcVVoTFoK8RiMfbbb7+gY1SIaDS6UenK2v0nn3wyJ598MgCLFy9m4cKFrFq1ilq1atFx7Y1v2yiVSm3Veffff/9G+0477bRtjfOzsrOzOf3008u+Xi+88AKff/45tWrV4phjjqFOnTrss88+FBcXM27cuM0a0+IVSZIkSap4Fq9IkiRJkiRJkiRJkiRJkiRJ27MmR8LHvw06RcWL5sNul8DPfNhdKk+5uRCNQmV8nrlu3XXPs7MzpSelpZntmjXXvbb+8/XNmLHu+WWXZbIDzJkDH320dZny87fuPEmSJEmSJEmSJEmSJJWPAQPgs88y5Stffpkpxdhe5OXB4YfD3XfDLrsEnWZDkydP5o9//CMLFy5k3333JZVKsXr1avr06UPTpk0BCIfDmzx3bSHLmjVruPvuu7nvvvvYbbfd+Pe//02bNm347W9h9erKvJrKl07DU0/BSSdt+bk5OTkcccQRPPXUU8Tj8fIPF6BYLMaAAQM2WU6yM6lXrx716tUr93HD4fBWla/MnTu33LP8kt12263s++Dbb79l4sSJAHz33XeMHz+eQw45BIDdd999s4tXolGX/5UkSZKkirbp/w2SJEmSJEmSJEmSJEmSJEmStH2IZEPrsyGcFXSSipVOQfMTg06hnUheXqZ4pTxddVVmYYJ0Gh54YN3+SZM2nPfxx+Hgg+GEE+Daa9e99vHH6543bQoffADDhsEhh8CRR8J998H//d+6Y/7yF0gmty7rTr4+gCRJkiRJkiRJkiRJ0nahZUsYNw6uvz5zX0kkEmye7OxM0crjj8OTT25/pSsA3bp145577uHAAw/kzTff5NVXXyUej/Puu+/y2GOP8dVXX/3iGDfffDPXXHMNtWvX5oYbbqBXr17Mng1jxlTCBQRs9Wr429+2/vw2bdrQtm1bIkF/s5ajcDhMs2bN2H333YOOssOqSt8veXl5Zc+zsja8dzc7O7vseU5OzmaPafGKJEmSJFU8f/OSJEmSJEmSJEmSJEmSJEmStnfthsHXdwClQSepGJFcaHMOxGyCUOVp1y6zUMSaNRU/19SpcNdd8NvfZraPOCLzWF9hIVxyybrtUAj69Mk8NuWaa+Dhh7cuT1YWdOmydedKkiRJkiRJkiRJkiSpfIXDMGwYDBgAxx4LX36ZuZeksuXlweGHw913b5+FK+vbd9992XfffUkkEjzzzDPcc889vPHGG7zxxhv06dOHe+65h912263s+HQ6TSgUIplMMmrUKP7yl78QjUZ55plnOPTQQwG44w5IpYK6oso1cyZ88gl07bp15w8YMIBvvvmG4uLi8g0WkFgsxqBBgwiFQkFH2WFFo1FKSkoqbPyaNWty4YUXlm0PHz58g9fbtWu3yfOaNm1aVqAyY8YMEokEixYtKnu9oKCAAQMG8MUXX1CrVi169epV9tr8+fM3K1s6nSYWi23upUiSJEmStpLFK5IkSZIkSZIkSZIkSZIkSdL2Lq8x7HkjTPwTJAP4RH1Fy6oNe1wbdArtZLp2hcr83P8558B778HJJ8Oee0JBASSTMHcuvPMO/P3vMG3auuOXLYP//CdTvNKoUWZhi8WL4f334fbbYcyYrc+Smwvdu2/rFUmSJEmSJEmSJEmSJKk8tWwJ48bB44/DX/8KM2ZASUnmHpOKkpWVKX7p3RsuvxwOOKDi5qoI0WiUY489lmOPPZYlS5bw0EMPMWHCBJo2bbrBcWuLV1544QX+/Oc/k52dzZVXXsnAgQNJp9OUlGQKZ0pLA7qQSlZSAjffDI88snXn5+TkcMQRR/DUU08Rj8fLN1wli8ViDBgwgGrVqgUdZYdWUFBAYRCNUj8YOnToJvfvv//+Zc9vueUWVqxYwfTp05k2bRpt2rQBoFu3bnTr1m2D8woLC3n33Xc3a+5EIkFBQcFWJpckSZIkbS6LVyRJkiRJkiRJkiRJkiRJkqSqoO05MOthWDoe0hX4SfrKFsmFvZ+AaG7QSbSTqV0bataE777b8nNHjMg8fmz48Mzjpzz2WOaxOVauhLPO2vJsm6OoKFM8I0mSJEmSJEmSJEmSpO1LOAzHH595TJyYKcd46qnM/qKi8punWjUIheDss+Hcc6F58/IbOyh16tTh97///SZfC4fDfPHFF/zpT3/im2++4aabbuK0004DMqUszz0XIp2uzLTBSibhmWfgzjuhRo2tG6NNmzb06NGDjz/+uMqWr8RiMTp16sTuu+8edJQdXrNmzZg3bx7pKvKD9vjjj9O1a1d233136tWrR05ODslkkmXLlvHNN9/wwQcfsHr16s0aq0aNGkSjLv8rSZIkSRUtlK4qv3VKkiRJkiRJkiRJkiRJkiRJO7vVM+GVjpAsx0/QBymSC61Oh+63B51EO6lDDoHXXw86ReWrVw8WLQo6hSRJkiRJkiRJkiRJkjbHihUwYgQ88ABMnQqRSKaIZfVqNqssJBzOFK2UlkIsBp07wznnwJAhkJ1d8fm3B4sWLeKMM87glVdeYejQoTz22GMbvH7SSfDIIwGFC0jNmplSn4MO2vox0uk0L730ElOmTKly5SuxWIw2bdpw1FFHEQqFgo6zw/vqq6947rnnKCkpCTpKpevYsSNDhgwJOoYkSZIk7fCsvJQkSZIkSZIkSZIkSZIkSZKqimotYM8bYeKfIFkYdJptl1U7cz1SQPbZB0aNgir2mf9t1rVr0AkkSZIkSZIkSZIkSZK0uWrWhGHDMo9UCqZPhwkTYOxYeO89mDkzU6pSWgrJJESjmYKV3Fxo3x7694eePaFbN2jcGHbGjon69evz0ksvMXbsWBo0aABAMpkkEokA8OGHQaYLRlERjB+/bcUroVCIgQMHUlpaytdff11lyldisRjNmzdnyJAhlq5UkgYNGpBMJoOOUelisRhNmzYNOoYkSZIk7RTCQQeQJEmSJEmSJEmSJEmSJEmStAXangMFXSCcHXSSbRPJhb2fhGhu0Em0E+vePbPAxM4kKytTOCNJkiRJkiRJkiRJkqSqJxyGtm3huOPg1lvhk09g2TIoLIR4PFPMUlqa2V6yBN5/H66/HgYPhiZNds7SlfX16tWLZs2aAZSVrpSUwJw55TvPKadAOr3usaXC4czf3fpjnHJK+WaMx+Gdd7Z9nFAoxJAhQ9hjjz2IxWLbPmAFi8VitGvXjqFDhxIOuyRrZalevXrZz9zOJBwO07Bhw6BjSJIkSdJOwd/yJUmSJEmSJEmSJEmSJEmSpKokFIZ9R0K1VhDKCjrN1onkQu+HoW7voJNoJ9e//9YtbFCVhcNw1FFBp5AkSZIkSZIkSZIkSZK2D599Brm5QafY0KWXQt++FT/PJ5+UzzihUIjDDz+c3r17E41Gy2fQChCNRunatStHHnmkpSuVLBQKUb9+/aBjVLp4PL5TXrckSZIkBcHf9CVJkiRJkiRJkiRJkiRJkqSqJlYdDnoX8hpAaPv9kPImRfKg2+3QdEjQSSSys+GssyCrinYYbY2uXaF166BTSJIkSZIkSZIkSZIkSduHCRMgkQg6xTpdusBVV0EqBWvWVOxcK1fC99+Xz1ihUIj99tuPU045hRo1ahCLxcpn4HIQjUbJz8/n+OOP55BDDiEUCgUdaafUpUsXsnamm/WAFi1abNdlRJIkSZK0I7F4RZIkSZIkSZIkSZIkSZIkSaqKsmvDr8ZBfnMIV5EPokZyodtt0Pr0oJNIZc47D8I7yZ311avDn/4UdApJkiRJkiRJkiRJkiRp+/H++1BUFHSKjOxsePhhyMqCW26Bb7+t2PlycjLFM+WpcePGnHfeeXTt2nW7KJyIRqN06tSJYcOG0aJFi6Dj7NQ6duwYdIRKlZWVRd++fYOOIUmSJEk7jZ3k42GSJEmSJEmSJEmSJEmSJEnSDii3PhzyMcvTjSgqCTrML4jkQe+HLV3Rdqd5c+jVK+gUlSMrCw4/POgUkiRJkiRJkiRJkiRJ0vZj1qygE6zz17/C7rvDlCnw5z9X/HzJJCxYUP7jxmIxDjnkEE455RRq1KhBLBYr/0k2I0N+fj7HH388v/71r8nKyqr0DNpQNBqlS5cuhMM7x1K42dnZNG/ePOgYkiRJkrTT2Dl+25QkSZIkSZIkSZIkSZIkSZJ2VFm12P+GLN6YVp9UKCfoNBuL5EJuYzjgLWg6JOg00iZdcglUqxZ0iooVjcZp2fJlIpGgk0iSJEmSJEmSJEmSJEnbj+LioBNk7L8/DBsGJSVw4olQWlrxc6ZSsGZNxY3fuHFjzj//fA499FBq165NLBYjFApV3IRkCldq1arFQQcdxLBhw2jRokWFzqct07Nnz52ieCUWi9GnT58K/36XJEmSJK0TDTqAJEmSJEmSJEmSJEmSJEmSpK33zDPPMHHK1yw85w7CB+wO7w+F+HJIbgefBo/kQqszYM+/QTQ36DTSTzr4YKhRA1avDjpJRUrz8cdncsYZh3PvvfcGHUaSJEmSJEmSJEmSJEnaLmwPxSs1a8KDD0I4DFdeCZMmVc68yWTFX380GqVLly506dKF+fPn8+GHH/LVV18BkEgkym2OdDpN69at6dOnD02aNLHwYjtVUFBAw4YNmTNnTtBRKlQ6nWbPPfcMOoYkSZIk7VQsXpEkSZIkSZIkSZIkSZIkSZKqsCuuuIK+ffty0EEHQb3WpAZ8RXjiH2Dmw8GVr0RyIas27P0k1O0dTAZpC4TD8PDDMGDA9rGQQnnLz4cLL1xDLPZbrrnmGpYvX87TTz8ddCxJkiRJkiRJkiRJkiRJwLXXQpMm8O678Pe/V9686TSkUpU3X6NGjTjqqKMoKipi4sSJTJs2jW+//ZZ4PE40GqW0tJR0Ov2zY4RCIbKyskgmk0QiEerXr0+bNm3Yc889qVatWiVdibZFv379ePLJJ4nH40FHqRCRSITdd9+dnJycoKNIkiRJ0k7F4hVJkiRJkiRJkiRJkiRJkiSpinrttdeYOnUqd9xxB61btwYgnFUdet4NzU+AcWcRXzmTcKqUSKQSAkXzIZ2CNr+FPa6DaG4lTCqVj/33h6FD4b//hTVrgk5TfsJhaNUKhg+vwbJl55KVlcXVV1/NIYccwmuvvRZ0PEmSJEmSJEmSJEmSJClQ2dlBJ4DGjTN/9u//00UoDz6Yeey5J0yaVD7zRqOQG8Btfnl5efTp04c+ffoAsHr1ahYuXMj8+fOZPXs2q1evJpFIkEgkfsgZJRKJkJ+fT7NmzWjUqBENGzakevXqlR9e26x169Y0b96cGTNmkKrM5p9KEo1G+dWvfhV0DEmSJEna6Vi8IkmSJEmSJEmSJEmSJEmSJFVRBx54IM888wzdunUDIJ1OEwqFMi/W6w8Dp5Ja8D5TXzyb1jlfQChMbqy8P6QagmgeZNeD3S6B5idCrFo5zyFVjttug1de2bGKV7Kz4cknIRKBOnXqcPbZZ5OXl8fll19Ov379GD16NOFwOOiYkiRJkiRJkiRJkiRJUiDy8oJOEJxwOJjilR+rVq0abdq0oU2bNkFHUSUZNGgQt99+OyUlJUFHKVexWIzBgweTtzP/wyJJkiRJAbF4RZIkSZIkSZIkSZIkSZIkSaqiotEoRxxxRNl2WenKD9LpNNkN96bTbz/nsj+cTeKre7hkYIRdqseIRGKQWA2kt3zicDZEsiFZAg0PhQ5/gDp94EfzS1VNtWrw3//CgAFQXBx0mm2Xnw9XXAHt2mX+PUin0xQUFHD22WezaNEi/vrXv9K7d29GjRpFfn7+L463QbnTeuJxWLQoU1hTXAzJJOTkZBZl2GUXqFGjIq5OkiRJkiRJkiRJkiRJ2nZ161beXFddBVdfnXn+4IPwm99knt93H7zzzsbHX3klFBRknj/2GHz0EcyfX355IpF140uVKT8/n4EDB/LCCy8Qj8eDjlMuIpEIrVq1on379kFHkSRJkqSdksUrkiRJkiRJkiRJkiRJkiRJUhWVSqUIh8M/+XooFCorSrjwkv/jootWU/+cx7j64uO54neHwpKx8N17sOJLCEUg/MPtxenU2gGAEJCGRDHk1IOC7lB/n8yfu+wJseoVfZlSpdp/fxg6FB5/vGqXr0Sj0KoV/OEP6/6tKCkpYdWqVdxzzz289NJLhEIhPv74Y+655x4uuuiiXxyzqKiISZO+5KGHJrBwYUOWLm3P4sVtmDkTYjEIhzMPgHQaUikoLYVataBbN9hnH+jeHbp2dcEGSZIkSZIkSZIkSZIkbR/694dXX4WSkuAyvPzypvdfeOG6+2zeeANGjCjfeePxzL08UhB23313Jk2axIwZM0ilUkHH2WbRaJSBAwcGHUOSJEmSdloWr0iSJEmSJEmSJEmSJEmSJElVTCKRIBqN/mzpylqhUAiAevXqccstt/D555/Tputh0HwoND8uc1A6BatmQOEsSK6B1BpIJSCSA5FciNWEWh0tWdFO48474YsvYOLEYBdU2FrhMNSpA6+9BpEIlJYmWLBgAddffz1jx45lypQpRKNRTjzxRAYMGMDRRx/9s+Mlk/DKK3DDDbmMG9eZdLotEAaqlR0Tj//0+d99l8ny1luQl5cptKlbF849F848M5NVkiRJkiRJkiRJkiRJCkK3bpCdXTXvE9pW0Sg0bhx0Cu3MBg0axO23305JFf8BjMViDB48mLy8vKCjSJIkSdJOK5ROp9NBh5AkSZIkSZIk/T97dx4lV1mgD/it6qpOLwkhBAJJIAkIYd9JCASQHREBQRQVFcRlBGVEcRtHBnEfVJbBERh/bOKwq6C4IJsIYRHCJooEAiGQhLDErN1Jb/X7o4cAsmXp7pvlec6p0/fWvd/3vZeTrvZ46t4XAAAAAACW3De/+c3suuuuGTNmTNZYY40lGlOr1VIqlTJp0qSMHj26lxPCym/evGSXXZLHHkva2opOs+RKpVoGDSrl3nuTDTdMbrvttlx++eW59tprM3369IwYMSJ77LFHPvOZz2TMmDGLy5le+ox4pZkzk/POS/7rv7r/G8yb17NZGxuTWi056KDkC19Idt45+acIAAAAAAAAAADQq+bNSwYPTtrbi07S93bdNZkwoegUrO6eeeaZ/PSnP037SvpLWK1WM378+Lz97W8vOgoAAMBqTfEKAAAAAAAAAAAAAKxELrnkkhx99NEZPHhwDj744Hz0ox/NdtttlwEDBrzqvI6OjlQqlYJSwqph1qxk992TyZOTRYuKTvPWyuVkzTWT229PHn74qtxyyy0599xzkySjR4/Obrvtlq997WtZZ5110tzcnK6urpTL5XR2dqauri5JdwHL5MmlfP7ztdxwQymlUtLa2vu5GxuT9dZLvvOd5L3vVcACAAAAAAAAAEDfGT48mT696BR9q1xOvvzl7u/rQNGeeOKJXHbZZeno6Cg6ylKpVqvZYYcdcsABB6TkS28AAACFKhcdAAAAAAAAAAAAAABYcg899FCSZKONNspll12WQw45JF/84hczYcKEzJs3b/F55557bu644450dnYWFRVWemutldx1V7LttklDQ9Fp3lylkqyzTle+8Y3f5hvf+ECOPPLInHvuudlkk01yyimn5IYbbsh5552XUaNGpampKUkW3+j9UunKggWtOeWUOdlmm1p+85tk4cLeL11Jkq6uZMGC7oKbY49N3vGO5Nlne39dAAAAAAAAAABIkp12KjpB3+vfPxk7tugU0G2jjTbKe9/73lQqlaKjLLFqtZptttlG6QoAAMAKolSr1WpFhwAAAAAAAAAAAAAAlsytt96agw46KEcccUS22GKLXH755XnggQey5ppr5n3ve18+97nP5aGHHsqRRx6ZM844I5/97GeLjgwrvYULk6OPTq67LmlpKTrNazU3J6NHd6VaPTz33POr1NfXZ/3118/Xvva17Lrrrhk9evTic2u1WkqlUrq6ulIulzN37tw8/vjj+frXf5Ybbvh4Fi4cmaS5uItJUq12F92ce27ygQ8k7kkHAAAAAAAAAKA3nXNO8oUvrJjfDeot/folU6Yk661XdBJ42ZQpU3LppZemvb296ChvqlqtZty4cdlrr72UrgAAAKwgFK8AAAAAAAAAAAAAwErm+OOPz5133pnbbrst06dPz5VXXplf/vKXuf/++zN48OBUKpUkySWXXJJ999234LSw6vj1r7sLWFpakkWLik6TlMvdBSXf+lby2c8mt9/+p3z1q1/NSSedlG233TYbbbTR4nNfKlp55fbMmTNz2mk/yHnnNWbBgq8k6ZekrpiLeR3Nzcn48cnFF3vAAwAAAAAAAAAAvWf27GTo0GThwqKT9J199kluvLHoFPBaM2bMyGWXXZbW1tZ0dHQUHedVSqVSKpVK9t9//+y0005FxwEAAOAVFK8AAAAAAAAAAAAAwEpm6tSp2WGHHXLcccflm9/8ZpLkwQcfzC233JKzzz47U6ZMSWNjY4499tgcffTRGT16dAYMGFBwalg1zJqVfPKTye9+113AUpTm5mTTTZMrrkg23vjl919ZsPJ6Xjo+a9asnHDCF3L55e9LrbZHarWmPki99KrVZMCA5NZbk622KjoNAAAAAAAAAACrqg99KLn88qSzs+gkva9//+TnP0/237/oJPD62tvbc8MNN+T+++9fYcpXqtVq1l577RxxxBFZa621io4DAADAP1G8AgAAAAAAAAAAAAArkc7OztTV1eWkk07Kj3/849x6660ZO3bs4uObbbZZnnvuuay99tqZPHlyyuVyvvOd7+SLX/xigalh1fOrXyXHHJO0tdWyYEGpz9ZtbExKpeRb30o++9nkTTpW3lBra2tOOuk/8j//c3g6O7dJ0tzjOXvagAHJDTckO+9cdBIAAAAAAAAAAFZF992X7L570tJSdJLeN3Ro8swzy/bdI+hLU6dOzdVXX53W1tbCClhKpVIqlUr22WefjB07NqVS331fEAAAgCXn/+YAAAAAAAAAAAAAgJVIXV1dkuTf//3fs9566+X8889ffOzXv/51Jk2alOOPPz5XX311vv71r2fdddfNFltsUVRcWGW9850dmTq1Iz/+cSlbbJE0NSXlcq3X1hswIFlvveTUU5Onn04+97llf/DBFVf8Ov/v/30onZ3bZWUoXUmSefOSffZJ7rqr6CQAAAAAAAAAAKyKdtgh2XDDolP0vqam5POfV7rCymHEiBE54YQTsv3226eurm7xd2j7QqlUSrVazdChQ/OpT30qO++8s9IVAACAFVipVqv13p1dAAAAAAAAAAAAAECPq9VqKZVK+e///u+ceOKJ+d3vfpd99903W2+9dVpbW3P55Zdnp512SpJMmjQpo0ePLjgxrBqmTp2a5ubmDB48ePF7nZ2d6ezszF/+Up/TT09+8Yukri5ZsGD512to6P45fnzypS8l++67/A88aGtLhg//a154YcMkTcudsa8NGJDcfnuyzTZFJwEAAAAAAAAAYFVzySXJ8ccn8+cXnaT3NDQk06Yla61VdBJYOnPnzs2f//zn3HvvvanVamlra+uVdSqVSmq1WkaPHp1dd901w4cPV7gCAACwElC8AgAAAAAAAAAAAAAruJeKVv7ZzJkzs9tuu2XMmDE5+OCDc9RRR+Xf/u3f8u1vf7uAlLDqO/TQQ7Pmmmtm7733ztixY7PJJpukUqkkefn39JlnFuSGG5pz++3JHXckkyd3P6ygq+vNy1gaGpL6+qSlJRk+PBk7Ntljj+Tgg5ORI3smf62W7LXXi7n11oYkzT0zaQEGDUoefDDZYIOikwAAAAAAAAAAsCpZtCh529u6i0lWRY2NybHHJj/6UdFJYNl1dnbm73//e26//fa88MILSZKOjo7lmrNUKqVaraZSqWSXXXbJ9ttvn+bmlfc7dgAAAKsjxSsAAAAAAAAAAAAAsBL75S9/mQ996ENpb2/PFltskfPPPz877rhjurq6Ui6Xi44Hq4zbbrstb3/721Mul1OpVLLttttmn332yW677ZbtttsuQ4cOTalUyr/9279l/vz5+drXvpZ111037e3JI48k996b3HdfMmdOdwFLa2vSr1/S1JQMGJBsvXWy447Jttt2v9cbLrss+ehHO7JoUaV3FugjlUoyblzypz8lr9NJBQAAAAAAAAAAy2zChGS//bq/37OqGTYseeyx3vt+EvS1559/Pk888USeeuqpTJs2LfPnz0+1Wk1nZ+cblrGUSqXU19eno6Mj1Wo16623XkaOHJkRI0Zk1KhRvnsLAACwklK8AgAAAAAAAAAAAAArqHPOOSfTp0/PKaeckkrltUUJtVot8+fPz7/8y7/kuuuuy7HHHpszzzyz74PCauDuu+/OXnvtlb333jsbb7xxrrnmmkydOjVDhgzJzjvvnH333Tc77LBD9thjjxxxxBG59NJLU1dXt8KUIM2cmYwencydW3SSntHcnJxxRvKJTxSdBAAAAAAAAACAVc1nPpNccMGqVb7S2Jj84Q/JbrsVnQR6T1tbW2bOnJnp06dnzpw5WbRoUdrb29PV1ZX6+vpUq9U0Nzdn6NChGTp0aPr37190ZAAAAHqI4hUAAAAAAAAAAAAAWEENHDgwW221Va666qoMGzbsDc9buHBhHnrooQwePDhve9vbVpiiB1iVdHZ25rOf/WwuuOCC/O///m9GjRqVm266KX/4wx9y9913Z8GCBVl33XUzY8aMHH300fnWt76Vdddd93VLk/parZYceGBy881Je3vRaXpOc3PyyCPJBhsUnQQAAAAAAAAAgFVJa2uyySbJtGlFJ+kZjY3JMcckP/5x0UkAAAAAeofiFQAAAAAAAAAAAABYAZ111ln50pe+lJ/+9Kc58sgjF7/f2tqaqVOn5oknnsh2222XoUOHJomyFegDLS0t2WuvvbLmmmvmF7/4RSqVSqZPn56HH34499xzT374wx9m4cKFaWhoyC677JKtt946n/zkJ7P55psXmvuyy5JPfCJZsKDQGD2uUknGjUv+9KekVCo6DQAAAAAAAAAAq5IJE5L99usuYVnZDRuWPPZY0tRUdBIAAACA3uHOSgAAAAAAAAAAAABYAX3rW9/KgQcemPHjxy9+7/bbb89hhx2WLbfcMgcddFCGDx+ej33sY5k6darSFehlnZ2daWpqyumnn55777033//+99OvX79suOGGOfjgg/Pe9743ra2t2WuvvXLIIYfk0UcfzVlnnZXOzs5Ccz/3XPIv/7Lqla4kSUdHcv/9yfnnF50EAAAAAAAAAIBVzfjxyac/vfKXlTQ2JldfvfJfBwAAAMCbcXclAAAAAAAAAAAAAKxgTj/99MyePTtHHHFE1l9//STJLbfckg984AP5wx/+kB133DHveMc7kiQXXnhhdtxxx1x//fVFRoZVXl1dXZJk1113zfHHH59vfOMbufbaaxcfv/TSS1NXV5dPfepTueCCC3LRRRfl3HPPzVZbbVVU5CTJ2WcnbW2FRuhVCxYk//7vSVdX0UkAAAAAAAAAAFjVnHZacthhK29pSWNjcsUVyS67FJ0EAAAAoHeVarVaregQAAAAAAAAAAAAAMDLBg8enP322y8XX3xx+vXrl4cffjif//zn85e//CU//OEPc9BBB2XgwIGZMmVKvvrVr+byyy/P0UcfnQsvvDBdXV0pl8tFXwKs0jo6OrLnnntm9uzZ+fWvf50NN9wwQ4YMyWabbZYrr7wy6623XpIU/vvY3p4MGZLMnl1YhD7Rv39y5ZXJgQcWnQQAAAAAAAAAgFVNZ2fy7ncnN9+ctLQUnWbJNTYm552XfPjDRScBAAAA6H3uqAQAAAAAAAAAAACAFcgFF1yQf/zjH7n//vtzxx13JEmeeeaZ3HjjjfnhD3+YD37wgxk4cGDa29szatSonH766Rk6dGiuuOKKzJw5U+kK9LKurq5UKpWce+65ef755/M///M/ufPOO/PCCy9k//33z3rrrZdarZYkhf8+/upX3Q9+WNXNn5/8538WnQIAAAAAAAAAgFVRXV3yy18m73xn0tRUdJol09iYXHCB0hUAAABg9VGqvXRHFwAAAAAAAAAAAABQuOuvvz5nn312brnllrS2tmbMmDFpbGzMtGnT8thjj73q3I6OjlQqlbz//e/Pbbfdlt///vfZeuutC0oOK5+2tgWZN296OjoWpqOjNV1dnalUGlKtNqahYVCam4ekVCq9ZlxXV1dKpVLOOOOMnHzyyWlubk5zc3MuueSS7Lbbbunq6iq8dCVJxo5N7rmn6BR9o6Eh+dvfkg03LDoJAAAAAAAAAACroq6u5FOfSi69NFmwoOg0r69U6i5dueqq7qIYAAAAgNVFpegAAAAAAAAAAAAAAMDLDjjggBxwwAH57W9/mwsuuCC/+93v0tramm9/+9tJklqttrgIolKppKOjI7NmzUq5XE7//v2LjA4rtLa2BXn22QcyY8bEPPXUnzJt2t2ZP//ZVCoNKZXKSV4qWKmlVquls7MtlUq/rLvuNhk58u0ZPnxshg7dMQMGDFtcqvLZz342N910U373u99l9913z3bbbZckK0TpyiOPJA8/XHSKvtPVlfzoR8kPf1h0EgAAAAAAAAAAVkXlcnLeecnuuyef/nTS2pp0dBSd6mXNzcmIEcmVVyZbbVV0GgAAAIC+VarVarWiQwAAAAAAAAAAAAAA3To7O1NXV5eku2TlmmuuyZVXXpl3vvOd+fCHP7z4vJcKWCZOnJgPfvCD2WSTTXLdddcVFRtWSJ2dbfnb336eCRNOy/PPP5xqtSmdnW3p6Fi4VPOUSnWpr29OZ2dbqtXm7LTTp7LTTsdljTWGJ0luuumm1Gq17Lvvvq8qRyrSCSck5567Yj3cobcNGFDLP/5Ryv99hAIAAAAAAAAAQK+YMSP50IeSu+9OFiwoNkuplDQ0JF/5SvLVryaVSrF5AAAAAIqgeAUAAAAAAAAAAAAAVkBdXV0pl8tJuktWZs+enUGDBuWlr/+WSqV0dnbmy1/+ck4//fTceuut2X333YuMDCuMOXOm5s9//lEmTjwvtVotbW3zenT+urp+SZJRo/bM+PFfyqhRe60QZSuvtNlmyaOPFp2ib/Xvn0yY0J5ttqkWHQUAAAAAAAAAgFVcrZZcckny6U8nCxcmHR19n6G5Odlgg+Sqq5Kttur79QEAAABWFOWiAwAAAAAAAAAAAAAAr/VS6UpXV1dKpVIGDRqUJK8qd7joooty5ZVX5vDDD1e6Akmee+6v+elP982PfrRp7r77rCxaNLfHS1eSpLNzUTo7F2Xy5Otz+eWH5owzRuSBBy5MZ2dnOop4gsI/aW9PnnjijY8ffXT3gx9eei2JrbdOzjgjuf32ZMGCl8c++eTrn7/BBsn//E8ycWLy7LNJW1v3uEcfTS64oHu+N1Mud6/1ypxHH/3mY1pbF+TjH/9xLrnkkiW7KAAAAAAAAAAAWEalUvKRj3R/H+aII5KGhqSpqW/WHjAgGTw4Ofnk5C9/UboCAAAAoHgFAAAAAAAAAAAAAFZgLxWwvFKpVMqjjz6ak046KQMGDMg3vvGNApLBiqOrqyO33vrN/OQnY/Lkkzeno2NhOjvb+mTttrb5mTfvmfz2t5/JT3+6VxYsmNEn676Zv/2t+0EOPWnvvZMTT0zGj1+yB0RstFHyiU8kO+yQrLtuUq12jxs9OvnoR5M//zkZN+6Nx3/lK91rLY3OzsZMnjwkH//4x7Pnnntm8uTJSzcBAAAAAAAAAAAspWHDkssuS6ZNS049NRk6NOnfv+fXqVa7vxO0yy7JJZckzz6bfPnLSaXS82sBAAAArGwUrwAAAAAAAAAAAABAD2tpSZ55JnnsseQvf0kefjiZPLn7xupFi5Z//lqtlkqlkrPPPjvnnntutthii+WfFFZSzz3315xzzraZMOE/09HRmqRWSI729pZMmXJbfvSjzXLffT9JrVZMjiS5996kq6tn55w9O/nd75JvfjM555y3Pn/+/OTSS7vLV975zmT//ZNvfCNpb+8+3tCQfOYzrz92++2TU07pvoaFC5cmZTlrr31Yvvvd7+bZZ5/NoYcemjvuuGNpJgAAAAAAAAAAgGWy1lrJF77Q/d3Bn/882Wef7rKUAQOSpqaln69UStZYI2ls7J7jX/4leeih5I47kkMPVbgCAAAA8EqlWpF3cwEAAAAAAAAAAADASm7+/OSBB7qLDm69tfvns88m9fVJudz9SroLBDo7k46OZMSIZOedk913T3baKdl666Rfv6Vfu6urK6VSKaVSqUevCVYGXV0due227+b227+bjo6FKapw5fVUq80ZOnT7HH74pRk4cIM+X//YY5MLL3zj40cfnVx00cv7S/sR8srxU6YkG2645GOvuab7wQ9J8utfJ4cc8urj/folEycmW26ZnH56cvjhyahR3ceOOSa5+OI3n79fv2TevK5cddXlOeaYY/LTn/4073//+5c8IAAAAAAAAAAA9JD29uSvf+3+XuGECd2lKU8++fL3C0ul7let1v1qb0/q6pKttkr22KP7e4Y77piMHLn03/EBAAAAWJ3oqAUAAAAAAAAAAACApTRvXnLJJckZZyRPPZU0NiaLFnW/XtLR8cbjJ0/ufv3yl0m1mrS0dJevfOlL3SUD9fVLlkPpCqur9vaWXHrpQZk27c/p6GgtOs5rtLcvyDPP3JVzztk6Rx99c4YO3aFP17/rrj5dbok0Nyfjx3e/XnL99a8973vf6y5defjh5N/+rfszcWlUKl2ZPLmcD37wg9lqq60ycuTI5QveQ2q1Wjo6Oha/6urqUqlUUqlUUn6poQsAAAAAAAAAgFVKtZpst1336+Mf736vvT155pmktbX71d6eNDR0fw9xwIBk6FAlKwAAAABLS/EKAAAAAAAAAAAAACyhhx/uLlu57LKkXE4WLOh+v7192eZ76cbpJLn//uQTn+jKJz9Zyr/8Sy0nnFDOiBHdD+t/ZbnKPffck9/+9rc56aST0r9//+W8Ilj5LFo0NxdfvHeef/6v6ehYWHScN9TV1ZFFi+bkwgvfnqOO+m1Gjty9z9aeNavPlnpLZ5yRnHjiq997/vnk7LOTH//41e/vvXfyr//aXWL1oQ8lbW1Lv15XV3tefLFfkmSbbbZZttDLqb29PTNnzsz06dPz1FNPZdq0aZk7d+7isqxSqZRarZZarZaurq40Nzdn2LBhGTlyZIYNG5ahQ4emoaGhkOwAAAAAAAAAAPSuajXZcMOiUwAAAACsWhSvAAAAAAAAAAAAAMBbuPHG5EtfSv7+9+4igM7O3lln/vxykuSMMzrzX/+VjB+fnH56Odtt1328VqvlBz/4Qa666qr87W9/yxVXXNE7QWAFtWjRvJx//q6ZNevxdHYuKjrOEmlvn5///d935IMf/G1GjXp7n6y5LIUlfa1fv6SuLuno6N4fODC56KLuUqv/+I/kwQeXbd7W1tbcccffMn789j2WdUm0tLRk4sSJue+++zJ37txUq9V0dnam46ULTPdn+OtZsGBBHnvssTzxxBOpVCppb29PY2Njttpqq4wdOzZrrbVWX10GAAAAAAAAAAAAAAAArHQUrwAAAAAAAAAAAADAG5g7N/nMZ5Kf/zxpaem7dTs7K+nsTG65pSu77NKVk04q59//vTONjXX5yle+kueeey5f/vKX+y4QrAA6Ohbmkkv2W6lKV17S3t6SSy89KMccc2uGDdux19dbkYpXzjorufrqZM01k512Sk46KVlnneTf/z0ZMiT55Ce7z/vWt5INNkj+9Kfk+99fvjUfeODRJL1fvFKr1TJt2rTccccdeeyxx5JkcdHKokVL/2+0s7Mznf/X7LVgwYLcc889mThxYoYNG5bx48dn4403Trlc7rkLAAAAAAAAAAAAAAAAgFVAqVar1YoOAQAAAAAAAAAAAAArmj/8ITnqqGT+/GThwmKzNDZ2Zfjwcq66Ktluu2KzQBFqtVouvfRdmTLllnR0tBYdZ5n16zcwn/rUA1lzzVG9us6AAd2fXW/k6KOTiy56eb9UWrr5Xzl+ypRkww2XfOwnPpH8z/90b3d0JM3N3UUxv/xl8u53L9kc222XPPjgGx2dnYMOuizXXvvJlMvllJb24pZArVbLQw89lD/96U+ZN29eOjo60tu3ZtTX16dSqWTcuHHZZZddUqlUenU9AAAAAAAAAAAAAAAAWFmUiw4AAAAAAAAAAAAAACuSuXOTj3wkOeyw5IUXii9dSZLW1nImT65l112Tr361M21tRSeCvvXAAxfmqaduXalLV5KkrW1+rrrqyNRqXb26Tn19r06/RBobX//9rldceqWSrLFGz6/dv39d6urqeqV0Zfbs2Tn//PPzm9/8JrNmzUp7e3uvl64kSVtbW1paWnLbbbflRz/6UaZNm9brawIAAAAAAAAAAAAAAMDKoFJ0AAAAAAAAAAAAAABYUTz9dLLbbslzz60YhSuvVKuV0tqanHVWOTfemNx0UzJgQNGpoPfNnTstv/vdv6a9fUHRUZZbrdaZ55//a+6558cZO/YzvbbOshavnHJK8vWvd29fdFHy0Y++fGyDDZIddujefulnkjQ1JYce2r39wgvJhAnd23/8Y/LMM8mNNyZTpiS1WrLTTskXv/jy2MmTu8ckyfnnd4/5Z//xH8laa3VvX3pp8uc/J2/VOfK+9x2SJKnVaj1WvlKr1XLvvffmhhtuSEdHR5+Urbye9vb2zJkzJxdddFF22mmn7LPPPqlU3BoCAAAAAAAAAAAAAADA6svdNQAAAAAAAAAAAACQ5LHHkvHjk1mzks7OotO8sZaWUh56KNl55+RPf0rWXrvoRNB7arVafvGLo9LZuajoKD2mvX1Bbrzxy9lkk4MyaNCGvbLGuusmzz7bs3PuvXd3Gcs/GzIkueaa7u0//jHZa6/u7fr65PDDu1+vZ9685OMff3n/uute/7wTT3y5eOUPf0guvvjNc1arzdluuzV7tHRl9uzZufrqq/Pcc8+lvb29R+ZcXh0dHbn33nvzyCOP5Igjjsj6669fdCQAAAAAAAAAAAAAAAAoRLnoAAAAAAAAAAAAAABQtMce6y4yeeGFFbt05SWLFiWTJydjxyYvvlh0Gug9DzxwYaZPvzddXR1FR+lRHR2LcvXV70+t1tUr8++2W9JDnSPL7Kyzkl/8ovuzau7cpKMjmT07uffe5LTTki237C5q6WnVajUbbpgeK12ZMmVKzjnnnEyfPn2FKV15SUdHR+bMmZOLL744EydOLDoOAAAAAAAAAAAAAAAAFKJUq9VqRYcAAAAAAAAAAAAAgKI8/XSy447dpSsr2zdr6+uTjTdO7rorGTCg6DTQs+bNm5Ef/Wh02trmFx2lV1Srzdlvv//MmDGf7vG5//d/k+OOS+bN6/GpV3hjxiR33dWVcrm83HNNmjQpV1999QpXuPJ6qtVq9thjj+y2225FRwEAAAAAAAAAAAAAAIA+tfx3EgEAAAAAAAAAAADASmrOnGT8+GTWrJWvdCVJ2tqSyZOT/fdPOjuLTgM96667zkxnZ1vRMXpNe/uC/PGPX09XV8//8u6448r5mba8yuVa9tgjb1i6sjSfk4888kiuuuqqlaJ0JUna29vzpz/9KbfcckvRUQAAAAAAAAAAAAAAAKBPKV4BAAAAAAAAAAAAYLX1mc8kzz+/cpeWLFqU/OUvyQ9+UHQS6DmdnW2ZOPHcVbp4JUk6Ohbl8cd/1+Pzjh6drCR9IT2qf/9Sdt75jY+/8ELyb/+WLFjw5vNMnjw5v/jFL9LR0dGzAXtZe3t77rzzztx5551FRwEAAAAAAAAAAAAAAIA+o3gFAAAAAAAAAAAAgNXS9dcnv/hFsnBh0UmW34IFyamnJo8+WnQS6BmPPPKL1Gq1omP0ura2ebn99u/1+LzlcrLppj0+7QqvoyPZccc3Pl5fnzz9dLLVVt1/A17P9OnTc8UVV6x0pSsvaW9vz80335yHHnqo6CgAAAAAAAAAAAAAAADQJxSvAAAAAAAAAAAAALDamTMnOeqopKWl6CQ9Z9Gi5H3vSzo7i04Cy+/22/8zbW3zio7RJ2bMmJhZsyb3+LwHH5z069fj067QmpqSDTd84+ODBiU/+1ly7rnJccd1/x147rmXj7e3t+eKK65Ie3t774ftRR0dHbnuuusye/bsoqMAAAAAAAAAAAAAAABAr1O8AgAAAAAAAAAAAMBq59OfThYsKDpFz+rqSh5/PPnBD4pOAstn5sy/5MUXHy06Rp/p6urM3Xf/V4/P+6lP9fiUK7TGxuSzn01Kpbc+94ADkr/8JRk+PNl66+Sii5JaLbnxxhvTsoo0cnV0dOTnP/95arVa0VEAAAAAAAAAAAAAAACgV5Vq7qIBAAAAAAAAAAAAYDVyww3Ju9+drCLP1n+NxsbkgQeS0aOLTgLL5rrrjst99/0ktVpn0VH6TLXanK98ZU7K5boenXf//bs/81YHDQ3JU08lQ4Ys3bj7708+8Ylk/fWfzk47/TSdnR29E7AA1Wo1++23X8aMGVN0FAAAAAAAAAAAAAAAAOg15aIDAAAAAAAAAAAAAEBf+tKXVt3SlSRpa0u++c2iU8Cye/LJm1ar0pUkKZVKefHFR3t83i99Kenfv8enXeGUSsmBBy596UqSbL99cttt7dlhh6tXqdKVJGlvb88NN9yQ2bNnFx0FAAAAAAAAAAAAAAAAek2l6AAAAAAAAAAAAAAA0Ff+8pfk0Z7vNlihdHYmV1+dnH12suaaRaeBpdPZ2ZbZs6f02HwbbbRfttnmQ1l//XHp339o6uqqWbDg+cyf/2yefvr2TJp0XZ588ua3nGeTTQ7KJpu8M+uvPy4DBgxLY+NaaWtbkOee+0seeODCPPDARcuddfr0iVlnnS2We55X2nvvZI01kvnze3TaFU5TU/KFLyz7+D/+8cbU1bWkY9XqXUmSdHR05Oc//3mOPfbYlEqlouMAAAAAAAAAAAAAAABAjysXHQAAAAAAAAAAAAAA+soZZyRtbUWn6H3lcnLRRUWngKX33HN/TaXSsNzzNDWtnaOO+n0+/OE/ZNttP5LBg0enX78BqVQaMnDgBhk+fEzGjftcPvKRm1JX1+8t59t//x9kzJjjM3ToDunff73U1dWnsXFQRo7cI4ceemEOO+yS5crb1jY/zzxz53LN8XrK5eSkk5LGxh6feoWy7rrJLrss29gFCxZk4sSJ6VgVW1eS1Gq1zJw5M1OnTi06CgAAAAAAAAAAAAAAAPSKStEBAAAAAAAAAAAAAKAvzJ2bXH550tlZdJLe19KSfP/7yWc/m5RKRaeBJTdjxsTUasv3S1pX1y9HHfW7DBu20+L3/vrXq/L3v/8y8+fPSLXanCFDtswmm7wrI0fuvsTzvvjipDz44MWZNu2eNDYOyvjxX8nQodsnSbbZ5kOZOPF/MnXqbcuce+rU25d57Jv55CeT005LWlt7ZfrCNTUlZ5217J91EydOTGkV/6Bsb2/PHXfckZEjRxYdBQAAAAAAAAAAAAAAAHqc4hUAAAAAAAAAAAAAVguXXJKUy0Wn6Dtz5yY335zss0/RSWDJTZ16W9rbW5ZrjnHjPvuq0pVf/epjuf/+C151zmOP/SYTJpyWddfdNl1d7W855/XXfy6PP359ktri95588pacdNL0lMvdX8tff/1xy1W88uKLk9LV1ZlyuW6Z53g9/fsnl16aHHxwdynTqqRfv+Sgg5J3vWvZxnd1deXuu+9OR0dHzwZbAU2ePDnz589P//79i44CAAAAAAAAAAAAAAAAPWo1unUUAAAAAAAAAAAAgNXZ6acnCxYUnaLvzJ+fnHFG0Slg6TzzzN3LPce22x6zeHvKlD++pnTllWbOfDC1Wtdbzvn447/PK0tXkqSl5fm0tv5j8X5b2/ylzvpK5XI1s2Y9tlxzvJG9906OPDJpaOiV6QvT1JScd96yj3/88cdXi9KVl9x7771FRwAAAAAAAAAAAAAAAIAeVyk6AAAAAAAAAAAAAAD0tjlzkqefLjpF35swoegEsHQWLvzHW5/0JiqVxqyzzuaL97sLU1623nrbpVptftV7c+c+nTlzpi71WqNG7ZXm5nWSJF1dHXnssd8uQ+KXlct1aWl5cbnmeDP/9V/Jb3+bLFzYa0v0qaam5JJLkkGDln2OCRMmpK2tredCrcA6Ozvz5z//OXvssUfK5XLRcQAAAAAAAAAAAAAAAKDHuFsGAAAAAAAAAAAAgFXe/fd3P6R/aR19dFKrvfxaEltvnZxxRnL77cmCBS+PffLJJRv/jne8es0lHfd6WluTZ59d9vHQ1zo7l68Eo7Hx1S0cLS0vvGr/sMMuybHH3v6q1047HbfU66yzzhZ5z3suXbx/yy0nZ86cp5Yt9Ct0dPReK0r//smlly7bZ+GKpl+/5KCDul/Lavbs2Zk+fXrPhVoJdHZ25rHHHis6BgAAAAAAAAAAAAAAAPQoxSsAAAAAAAAAAAAArPImTkwW9l6fwavsvXdy4onJ+PFLX3Cw1lrJBRf0XJaGhu5rh5XF8havLFw4+1X7TU2Dl2u+1zNy5B756EdvT//+6yVJbr/9e7n99u/1yNwdHa09Ms8b2Xvv5Pjjk+bmXl2mV1UqyXrrJeedt3zzTJ06NeXy6nVLRVtbW5544omiYwAAAAAAAAAAAAAAAECPqhQdAAAAAAAAAAAAAAB62623JosW9c1as2cnv/tdcu+9ydprJ8cdt+RjzzsvGTo0aW1NGhuXP8uCBck99yQHHbT8c0HfKC3X6Pb2lrzwwt+z9tqbJUk22mi/TJhw2uLj55yzdZLk6KNvyahRey71/Ftu+b68+90Xp1JpSK3WlRtu+GLuvPP05cr8SqVS7xeBnHZa8vzzyVVXJS0tvb5cjyqXk8GDkwkTkkGDlm+up59+Om1tb130s+222+bd73734v1TTz31Neeccsopi7evueaaPPjgg286Z7lczm677ZahQ4dm+PDhGTBgwOJjF110UZ566qnXjBkxYkS23nrrDBs2LEOGDEml0n07yJQpU3LxxRe/5XW8ZOrUqUt8LgAAAAAAAAAAAAAAAKwMev+uLAAAAAAAAAAAAAAo2L339t1aF1+cvPOdyX/8R3L33Us+7sMfTo44oru45bvf7ZksHR3dpTOwsqirq1/uOR544KLF2xtttG+23PLI5Z4zSXbZ5fN5z3suS6XSkPb21lx99ZE9WrqSJJVKDzQuvYVSKTn//OSAA5Kmpl5frseUy91lKxMmJMOHL/98RRaQVKvV7LXXXtlss81eVbryZjbffPPstNNOGTZs2OLSlWXxwgsvpFarLfN4AAAAAAAAAAAAAAAAWNEs+902AAAAAAAAAAAAALASmDcveeGFolO8uQ02SM4+u3v7M59JluOZ+q/x4IM9Nxf0tkql33LPcffdZ2Wrrd6f9dbbLkly+OH/m403PjCTJv06LS0vpKlp7QwcOOI140aOfHuOOeaPSZLZs6fkrLM2XHxsv/1Oy667fjFJ0tXVmVtvPTXz5s3IBhuMX3zOggUzM2vW48uVvVJpWK7xS6quLrnqquSjH01+/vOkpaVPll1mlUqyzjrdpSsbbvjW57+Vrq6uvPjii8s/0TKq1WqZNm1aZsyYkWnTpuXQQw99yzELFizI3//+98yYMSNDhgzJlltuuUxrl0qlzJo1K4MHD16m8QAAAAAAAAAAAAAAALCiUbwCAAAAAAAAAAAAwCpt1qykvj5pby86yesrlZKLL04GDkyuuCL53/9Njj665+afN6/n5oLe1ty8XubPf3a55ujoWJif/eyAHHHEFRk1as+Uy3XZbrujs912r/+L1dnZ9pZzbrHFexdvl8t12Xff773mnAceuCjXXvvRZc7d2dmWAQOGLfP4pVVX1/3Zs9ZayU9+suKWrzQ2JsOGJbfdlgwd2jNzvvjii6mrq0tnZ2fPTLiU2tra8v/+3/9bvL8kxSu333774u23v/3ty7x2qVTK9OnTFa8AAAAAAAAAAAAAAACwyigXHQAAAAAAAAAAAAAAetPChUl5Bf7W7Oc/n+y1VzJtWnLccT0/f0dHUqv1/LzQG0aO3C1JabnnWbDguVx88V657LJD8vDDV+Qf/3gy7e2t6exsy4IFz+Xpp+/IXXedkZ/+dJ/88Y+nLH/wHlAqlTNw4Ig+XjM588zkyiuTQYOSfv36dPm31NiYfOITyV/+0nOlK0kyY8aMnptsJdPW1pZnnnmm6BgAAAAAAAAAAAAAAADQYypFBwAAAAAAAAAAAACA3tTa2l0usCIaNiz51reSrq7kox9N/vGPnl+jri5ZtChpaOj5uaGnrb/+rnnggYvT1javR+abNOnXmTTp10t07lNP3ZpTT339D4uzztqwR/K8mXXX3Tqlgj6sDjoomTy5u/zp179OWloKibFYU1Oy1lrJVVcl48b1/PwLFixIR0fHMo095ZQVo6hnecydO7foCAAAAAAAAAAAAAAAANBjykUHAAAAAAAAAAAAAIDetKKWriTJOut0F6KUy8kf/pDUat2viy56+ZxRo7rf++Uvl32dFfm/AbzSsGE7plbrKjpGAcoZMWKPQhMMGpRcfnly5ZXd2/369X2GUilpbEw+/vFk0qTeKV1Jkvb29nR1rY7/zrq1t7cXHQEAAAAAAAAAAAAAAAB6TKXoAAAAAAAAAAAAAADQmxobu4tLVlddXUl9fdEpYMmstdbGqdU6i47R5/r165/119+56BhJkoMOSiZPTn7wg+THP046O5N583p3zYaG7s/pffdNTjklGTOmd9dbnuKRCy644DXvHXvsscsTp88pXgEAAAAAAAAAAAAAAGBVongFAAAAAAAAAAAAgFVaQ0N3+UhPOuWU5Otf796+6KLkox99+dgGGyQ77NC9/dLPJGlqSg49tHv7hReSCROSadOSE0987fxjxyYf/GD39qxZyTe+0V2EsCwqlaRUWrax0NdKpXIGD94sM2c+UHSUPtXZ2Z6hQ3csOsZigwYl3/529+fcNdck//mfyd/+lrS3Jx0dPbfOgAHdn1EnnJB86lPJ0KE9N3dvefrpp4uOsNxqq3MbGQAAAAAAAAAAAAAAAKscxSsAAAAAAAAAAAAArNLWWSdZtKjv1tt77+4yln82ZEh3gUGS/PGPyV57dRewnHXWa889+uiXi1fmzn39c5bUmmsu+1gowqabHpIXXngknZ19+ItbsH791sjAgSOKjvEa1Wry3vd2v/761+TMM5Pf/Kb7s6uxMVm4MGlrW7K5SqXuopWOju7tHXfsLp46+ODu8pW+VK1W+3bBFUx9fX3REQAAAAAAAAAAAAAAAKDHKF4BAAAAAAAAAAAAYJXW2JgMG5ZMnVp0kmLssEPRCWDp7LTTv+SOO04rOkafqVQas8sun0+pVCo6ypvacsvkJz/p3p47N7n//mTixOTWW5N77kmefz7p7OwuVSmXuwtW6uqSpqZkiy2SPfZIxo3rLlwZMaL7vKJUKpWUy+V0dXX12hoDBw7MiSeeuHj/1FNPfdXxTTfd9HXHjRgxIg0NDUmSyZMnp6OjI0kyePDgrL322kmy+GeSNDU1LZ5rzpw5efbZZ98yW6Wvm24AAAAAAAAAAAAAAACgF7lbBgAAAAAAAAAAAIBV3tixy1a8cvHF3a9/duqp3a+lGdMT6y6tajV5+9uXfx7oSwMGDMuoUXvl8cd/n6RWdJxeV6t1ZfvtP1Z0jKWyxhrdny1vf3vy+c+//H6tlrS1dRew9OvXXbyyImpubk6lUklbW1thGd7//ve/7vt777334u0zzzwzc+bMSZJstdVW2XPPPV9z/pAhQxbP9cADD+Taa699y7UHDhy4DIkBAAAAAAAAAAAAAABgxVQuOgAAAAAAAAAAAAAA9La3vz1pbCw6Rd9rbEzGjCk6BSy9XXf9Yurrm4uO0etKpXI23fTQNDUNLjpKjyiVugtXmppW3NKVJBk6dGjREQpTX1+f4cOHFx0DAAAAAAAAAAAAAAAAekypVqvVig4BAAAAAAAAAAAAAL3pzjuTd7wjmTu36CR9q74+mTEjWWutopPA0qnVajnzzBGZO/eZoqP0qmq1OUcffUuGD9eQ1Je6urryne98J52dnUVH6XPVajWf/OQns/baaxcdBQAAAAAAAAAAAAAAAHpEuegAAAAAAAAAAAAAANDbtt02aWkpOkXfGzhQ6Qorp1KplF13/WKq1aaio/SqNdYYrnSlAOVyOWutph+OXV1dGTx4cNExAAAAAAAAAAAAAAAAoMcoXgEAAAAAAAAAAABgldfUlGy+edEp+la5nOyzT9EpYNntsMPH06/fmkXH6DXValMOPPDsomOstkaMGFF0hEKsvfbaKZVKRccAAAAAAAAAAAAAAACAHqN4BQAAAAAAAAAAAIDVwhe/mPTvX3SKvtPYmHz+80WngGVXrTbliCMuT6XSWHSUHldX15DNN39P3va2/YuOstraYIMNUl9fX3SMPre6Fs4AAAAAAAAAAAAAAACw6lK8AgAAAAAAAAAAAMBq4b3vLTpB31p//WTMmKJTwPIZOXL3bLvt0atc+Uq/fgPyznf+qOgYq7URI0akq6ur6Bh9qr6+PhtuuGHRMQAAAAAAAAAAAAAAAKBHKV4BAAAAAAAAAAAAYLXQ0JB8/ONJtVp0kt7Xv3/y5S8XnQJ6xgEH/DANDYOKjtFjqtWmHH74/6ZfvzWKjrJaGzRoUNZbb72iY/Spcrmc0aNHFx0DAAAAAAAAAAAAAAAAepTiFQAAAAAAAAAAAABWGyeckNTVFZ2i99VqyZFHFp0Ceka12pQjjrg8lUpj0VGWW11dv2y++XvytrftV3QUkowfPz719fVFx+gTpVIpY8aMSd3q8EcQAAAAAAAAAAAAAACA1YriFQAAAAAAAAAAAABWGxttlIwZU3SK3lWtJh/9aNLUVHQS6DkjR+6eXXf9QqrVlfcfdrlcycCBI/LOd/530VH4P6NHj15tikja29vz97//vegYAAAAAAAAAAAAAAAA0OMUrwAAAAAAAAAAAACwWjn99KSxsegUvadfv+Tf/q3oFNDz9tzz1GyzzUdWyvKVUqkuzc3r5qMfvS39+g0oOg7/p1wuZ+zYsatF+cqcOXPyn//5n3nggQeKjgIAAAAAAAAAAAAAAAA9SvEKAAAAAAAAAAAAAKuVnXZKjj8+aVr5uhveUnNz8qMfJcOGFZ0Eel6pVMpBB/13Nt300JWqfKVUqktT0+B87GN3pH//dYuOwz/Zaaedio7Q6+rr67Ppppvm6aefzoMPPlh0HAAAAAAAAAAAAAAAAOhRilcAAAAAAAAAAAAAWO18+9vJkCFFp+hZlUoydmzykY8UnQR6T6lUzuGH/yxbb/2hlaJ8pVyuZo01hueTn5yYgQNHFB2H19G/f/9su+22qVQqRUfpFaVSKYMHD87IkSOTJE8//XTBiQAAAAAAAAAAAAAAAKBnKV4BAAAAAAAAAAAAYLXTr19y1VVJY2PRSXpOQ0Pys58lpVLRSaB3lUrlvOtd52bs2H9doctXqtWmDB68ST7xiXuzxhrrFx2HN3HAAQekX79+RcfoFXV1dTniiCNy4403JknWXHPNYgMBAAAAAAAAAAAAAABAD1O8AgAAAAAAAAAAAMBqaaedkuOPXzXKV5qbkx/9KBk2rOgk0DdKpVL23fe7+cAHfp3m5iGpVBqKjvQqlUpjdt75s/mXf7k/zc3rFB2Ht1BfX58jjjgilUql6Cg9qlqtZp999skDDzyQK664IvX19TnwwAOLjgUAAAAAAAAAAAAAAAA9SvEKAAAAAAAAAAAAAKutb3872XTTpL6+6CTLrqkpecc7ko98pOgk0Pc23HDvnHDC49lqqw+kUmkqOk6q1aYMGvS2HHvshOyzz3dSV7cSf7isZkaNGpVtttlmlSlfKZVKWXvttTNkyJBccMEFmTlzZj7/+c/nbW97W7q6uoqOBwAAAAAAAAAAAAAAAD1G8QoAAAAAAAAAAAAAq61+/ZJbbklGjkxWxmftNzYm48Yll12WlEpFp4Fi9Os3IIceekE++MFfp7l5SCqVxj7PUCqVU6k0ZuedP5tPf/pvGTp0+z7PwPI74IAD0q9fv6Jj9Ii6urrss88+ueCCC/KLX/wiu+66aw4//PAkSbnsVhIAAAAAAAAAAAAAAABWHaVarVYrOgQAAAAAAAAAAAAAFOm555IxY5IZM5L29qLTLJnGxmSbbbqLYxr7vmcCVkiLFs3L3XeflbvvPisdHYvS1javV9frLnmpZdNND8nuu38t6667da+uR+97+umnc8kll6R9Zflj8Dqq1Wr22muv/P73v8/ZZ5+dtdZaK9/4xjfygQ98IKW3aOmaNGlSGhoaMmLEiD5KCwAAAAAAAAAAAAAAAMtH8QoAAAAAAAAAAAAAJHn++WS33ZKnnqpl0aI3fzB90ZqaknHjkuuuU7oCr6erqzOPP/67TJhwWqZPvyddXZ3p6uq5Io36+gGpr2/OuHGfz/bbH5umpsE9NjfFmzRpUq666qp0dHQUHWWpVavVbLPNNrn88stz2WWXZf3118/Xvva1HHXUUWlqakqtVnvD8pXW1tZ8/etfz/e///1ce+21Ofjgg/s4PQAAAAAAAAAAAAAAACw9xSsAAAAAAAAAAAAA8H/mzEn22qsrjzxSy8KFdUXHeV3NzckBBySXX55Uq0WngRXfrFmT8+c/n51HH/115s6dmmq1KZ2d7enoaF2i8eVyJdVqczo6Fqa+vjnDh4/Lzjv/a972tv1SKpV7OT1F+ctf/pJf/epXK1X5Snt7ex5//PHceuutmTlzZkaNGpUf/ehH2WOPPdK/f/83LV15yU033ZTvfve7ufnmm3PaaaflC1/4Qh+lBwAAAAAAAAAAAAAAgGWjeAUAAAAAAAAAAAAAXuF73/tBvv3trsyf/5kkDUlWjGKFSiVpaEj+67+SY45J3uLZ+cDr6OhYmJkzH8r06RMzdepteeaZu7Jgwcx0dranq6sjSS2lUl3q6qqpVvtnvfW2yciRb8+wYWMybNiOaW4eUvQl0If++te/5pprrlkpylfK5XKee+653HPPPalUKtlnn33ysY99LCNGjFjquR566KGcccYZufjii/Oxj30sP/nJT3ohMQAAAAAAAAAAAAAAAPQMxSsAAAAAAAAAAAAA8H+eeOKJbLXVVtl2223zr//6Pzn55E0zY0YlLS3Flq80NydjxiQ/+1kyfHihUWCV1f3V+lpKpRWjbIkVw+OPP54rr7wyHR0dWVFvv6hUKtl7772z4447pr6+Pl1dXSmXu/8dv3L7rdRqtZT+r9Xrqaeeyk9+8pOcdtpp2WWXXXL99denoaGh164BAAAAAAAAAAAAAAAAlpXiFQAAAAAAAAAAAAD4P5/5zGdy7bXX5qc//Wn22muvtLfX8r3vlfLd7yaLFiVdXX2bp1pN+vVLzj47Ofro5P+ehw9AH3rxxRdz1VVXZdasWWlvby86zmKVSiUNDQ054ogjMnLkyMXv12q1dHR0pFqtJkk6OjpSqVSWaM5Xlq8sXLgw5513Xk4++eRssMEGueaaa7LJJpv0/IUAAAAAAAAAAAAAAADAcigXHQAAAAAAAAAAAAAAVgSLFi3KX/7ylwwePDjbbbddkqSurpavfa2Wu+/uzBFHJA0NSWNj72fp3z9pbk4+8Ynk739PjjlG6QpAUQYPHpxPfvKT2XPPPVOtVhcXkxSpUqlk2223zQknnPCq0pUkKZVKi0tXTjnllBx77LH5xz/+sUTz1mq1xdsNDQ1ZuHBhhg0blkceeSS77bbbEs8DAAAAAAAAAAAAAAAAfaVUe+VdMQAAAAAAAAAAAACwmqrVannf+96Xm2++OU899VT69+//mnOee64zF19cl9NPT2bPbs/ChdUeW79c7i51GTo0+cpXkg98IGlq6rHpAegBL774Yq666qrMmjUr7e3tfb5+pVJJQ0NDjjjiiNcUrrxSrVbL448/nk033TRJct999y0uFXsrixYtyq9+9aucd955ufnmm7PGGmtk/Pjx+eIXv5g999yzB64CAAAAAAAAAAAAAAAAeo7iFQAAAAAAAAAAAAD4P//1X/+VE088MR/5yEfyjW98IyNGjHjd87q6kj/8IXnf++5MS8vWqVSa069fKfPndx9bEpVKd7HKwoXJGmske+2VnHRSMnZsUir14EUB0KO6urpy33335bbbbsvChQvT1tbW62vW19enVCpl7Nix2W233VJfX79E46644oq8+OKLOf7449/wnK6urpTL5cyZMyePPPJIvv71r+cPf/hDqtVqtthii5x55pnZYostss466yw+FwAAAAAAAAAAAAAAAFYUilcAAAAAAAAAAAAA4P9MmTIl73znOzNp0qR84hOfyOc+97mMHj36Ved0dHSkUqnkxRdfzKGHHpoFC1ryq1/dm/vuK+fPf05uvTV5+OFk3rykVkvq6l4a1709aFCy3XbJnnsmO+2U7LhjsvbafX6pACynWq2WKVOm5I477siTTz6ZJOns7Oyx+UulUurq6rLOOutk/Pjx2WyzzVL30h+VZfDPpSkv7S9cuDDTp0/PSSedlDvuuCPPP/98ttpqq5x88snZZZddsv7666dWq6VUKqWzszN1dXV55JFHMnfu3IwZM0YRCwAAAAAAAAAAAAAAAIVSvAIAAAAAAAAAAAAAr/Dggw/mhBNOyO23356RI0fmuOOOy5FHHplhw4alrq5u8QPmr7rqqhx33HH5+Mc/nu9973uvO1dHR7JwYVIuJ/36vVzCAsCqZe7cubn33ntz//33p6WlJdVqNR0dHUtVxFIqlVJfX5+Ojo5Uq9Vsvvnm2WWXXbLOOuv0Wu4nn3wy3/ve93L99ddn6tSp2WqrrfLhD384Rx99dIYMGfK6Y2bNmpXtt98+HR0d+fCHP5zPfvazGTp0aK9lBAAAAAAAAAAAAAAAgDejeAUAAAAAAAAAAAAA/k+tVkupVMrdd9+dM844I1deeWWSZO21187BBx+cLbbYIs3NzZk/f35OO+209OvXLw899FAGDRpUcHIAVhQLFy7MjBkzMn369Dz11FOZPn16WlpaUi6XUy6XUyqVUqvV0tXVlVqtlvr6+qy77roZNWpUhg0blmHDhqV///69mvGvf/1rrr/++px55pl55plnssUWW+SAAw7I1772tcV/07q6uhaXjb3S3Llz8/vf/z7f+9738sADD2S99dbLxRdfnP32269XMwMAAAAAAAAAAAAAAMDrUbwCAAAAAAAAAAAAAOkuXUmSUqm0+L0bbrgh5513Xm6++ebMnj178cPyk2SXXXbJV7/61Rx00EGF5AVg5dHR0ZH29va0t7ens7MzdXV1qVQqqVQqqa+v79MsM2bMyMYbb5zW1tast956OeCAA/LNb34zQ4YMSX19/eJ8S+LYY4/NRRddlEGDBuWmm27Kdttt17vhAQAAAAAAAAAAAAAA4J9Uig4AAAAAAAAAAAAAAEV5/PHH88ILL2TMmDGLHzLf1dWVzs7OVKvV7Lffftlvv/3y4IMP5p577klbW1uef/757LTTTtlll12y1lprFXwFAKwMXipZaWxsLDpKhg4dmv/+7//OTTfdlC984QvZYostUq1WFxeLvVnpSq1WW1xQ9uSTT2bu3Llpbm7Ohz70oay99tp9kh8AAAAAAAAAAAAAAABeqVR76c4YAAAAAAAAAAAAAFjN7L333pk3b14OPfTQ7LPPPtl+++3T0NCQ5NUFLACwKntlocqSePrpp/Pd73435557bt7//vfn61//ekaPHt2jeWbPnpIZMyZm2rS7M2vWE2lvX5D29pYktVQqjalWmzNgwLCsv/7OGTp0x6y99mYpl9+4NAYAAAAAAAAAAAAAAIBVk+IVAAAAAAAAAAAAAFZLf/7znzNu3LiUy+V0dXVls802y8EHH5wDDjggY8aMyYABA5Ikd999d6ZOnZrDDz885XJ5qR5MDwCrmhdffDHnnntuTj311Oyxxx759re/nZ133nm55qzVuvLEEzfliSf+kClT/pTnn384SVIq1aW9fUFqta43HFtf3z9J0tnZlrXW2iQjRozPhhvuk003PSSVSsNy5QIAAAAAAAAAAAAAAGDFp3gFAAAAAAAAAAAAgNXSc889l/Hjx2fkyJHZe++989Of/jSTJk3KqFGjcuCBB+bAAw/MO9/5zowdOzYDBgzIhRdemFGjRhUdGwAK09LSkssuuyxf+MIXMmLEiHznO9/JQQcdlCSp1WpLXU7W2jor9913fu666/S0tc1Pe3vLm5asLKn6+gFJatlhh09k7NgTMmjQhss9JwAAAAAAAAAAAAAAACsmxSsAAAAAAAAAAAAArLbOOuusfPWrX81ll12WDTfcMNdcc01++ctf5sEHH8zQoUOz5ZZb5oYbbsinPvWp/PjHPy46LgD0un8uUOno6EilUklnZ2d+85vf5MQTT0xbW1u+/e1v5+ijj37dMW9l2rR7cuedP8yjj16bUqmc9vaWHr+OJKmrq0+pVM7w4Ttn/Pgv5W1vOyDlcl2vrAUAAAAAAAAAAAAAAEAxFK8AAAAAAAAAAAAAsEro6Ej+/vfkhReS1tZk4cKkVEoaG5OGhmTo0GTjjZNy+eUxc+fOzV577ZW11147v/nNb9La2ponnngiN998c371q1/lT3/6U8rlcnbfffccf/zx2WabbTJ69OjiLhIA+shf//rXbLLJJqmvr0+tVsuECRPyhS98IX/7299y8skn59Of/nSampqWqnRl/vyZueaaYzJ16p/S0bEwtVpXL1/Fy+rr+2eNNdbPe997VYYM2arP1gUAAAAAAAAAAAAAAKB3KV4BAAAAAAAAAAAAYKXT0ZH87W/JxInJHXckEyYkjz/eXbDyUrHKS9+SfelZ8B0dSWdnstlmye67J+PGJTvumEyffmsOOeRdOeecc/KhD31o8Rq/+MUvcsQRR2SDDTbIc889l4aGhmy66aa5/PLLM2rUqL69YADoQ9ddd12+/e1vZ7/99svnP//5zJkzJ//6r/+a3/zmNznxxBPzxS9+Meuuu+6blq7UarXUarWUy+XUarU8/PDl+c1vPpX29tZ0dbX38RW9pJRKpSHjx385e+zx7ymXKwXlAAAAAAAAAAAAAAAAoKcoXgEAAAAAAAAAAABgpfH448lZZyUXXthdsFKrJfPnL/08pVLSv3/S1VVLfX0ydOjVef75b+WOO36ejTfeOEly+OGH549//GPOPPPMrLnmmjnnnHPy7LPP5v777+/hqwKAFcvcuXOzzz77ZOLEifnABz6QUqmUSy+9NB/84Afzta99LZttttkbju3q6kr5pRa0JPPnz8zFF787L754X2q1tr6I/5aq1aYMHDgi733vVRkyZKui4wAAAAAAAAAAAAAAALAcFK8AAAAAAAAAAAAAsELr7Ex+85vkP/8zue++7v329p5do76+K21tbRk58rFcfPHWGTLk79lyyy1yzDHH5P/9v/+XcrmcKVOmpK6uLhtssEHPLg4AK6gPfOADueKKK5Ik48aNy3nnnZett976NeUqr1Sr1RYXlf32t2dlzTVvTLnclbq6vky+JEqpVBqy555fz667fjGlUqnoQAAAAAAAAAAAAAAAACyDStEBAAAAAAAAAAAAAOD11GrJeeclJ5+cLFqUzJvXe2u1tZWTNOSpp7bMQQd1pVQakmr1vTnkkEMWP1h+1KhRvRcAAFZAl112Wbbccsv8x3/8R2bOnJmnnnoqW2+9dcrlcmq12uKyktbW1tx555154IEHct111+X+++/Pppsuyn77LUylUiv4Kt5ILR0drbn11lMzb96MHHDA6cpXAAAAAAAAAAAAAAAAVkKlWq22ot7BAgAAAAAAAAAAAMBqasqU5P3vTx5+OFmwoJgMdXULc8AB5fz0p/UZNKhrcQELAKxuLrvsshx11FEZPnx4Tj311BxzzDGL/y5OnDgx3//+93PNNddkrbXWyhZbbJHdd++XcvmmdHUtKjj5kqlWm7L55kfk3e++MKWSv/cAAAAAAAAAAAAAAAArE3eDAAAAAAAAAAAAALDCqNWSH/842Wqr5N57iytdSZLOzobcdFN93va2Wq691tduAVh9feADH8hdd92VJJkwYUK6urqSJG1tbXnooYdy4403Zq211sqNN96Y73//g6lUbllpSleSpL29JY88cnWuu+641Gq1ouMAAAAAAAAAAAAAAACwFEo1d4QAAAAAAAAAAAAAsAJ46qnkyCOThx8utnDl9TQ1Jfvtl5x/fjJ4cNFpAKAYs2fPzqJFi7LuuuumVqulVCpl8uTJOe2003LRRRdl332HZ5ddZqSzc2HRUZdJtdqUsWNPyL77fq/oKAAAAAAAAAAAAAAAACwhxSsAAAAAAAAAAAAAFO6BB5K99krmzUs6O4tO8/rq65MhQ5I77kg22KDoNABQnJdKV17yj3/8Iz/+8TfT2npGqtUCg/WAarUphx32s2y++WFFRwEAAAAAAAAAAAAAAGAJlIsOAAAAAAAAAAAAAMDqbcKEZPfdk9mzV9zSlSRpa0tmzEh23DGZNKnoNABQnFeWrtRqtQwcuEbWWuumVKulNxm1cmhvb8m11x6blpYXi44CAAAAAAAAAAAAAADAElC8AgAAAAAAAAAAAEBh7rwzOeCAZP78opMsmc7O5IUXknHjkscfLzoNABSvVCrljjt+mH/8Y3KSWtFxekRHR0t+9auPFR0DAAAAAAAAAAAAAACAJaB4BQAAAAAAAAAAAIBCPPhgsv/+yYIFRSdZOrVaMmdOsttuybRpRacBgGK9+OKk3Hrr19PevpL9QX8TnZ1teeKJG/LII78sOgoAAAAAAAAAAAAAAABvQfEKAAAAAAAAAAAAAH1uxoxkr72S+fOLTrJsurqSF1/sLl9paSk6DQAUo6urM1dd9b50di4qOkqPa29vybXXfjQtLS8WHQUAAAAAAAAAAAAAAIA3oXgFAAAAAAAAAAAAgD5VqyUf/vDKW7ryko6OZObM5ItfLDoJABTjoYcuyaxZj6dW6yo6Sq/o6GjNDTd8qegYAAAAAAAAAAAAAAAAvAnFKwAAAAAAAAAAAAD0qZ/9LLnrrqS9vegky6+1NbnwwmTChKKTAEDfqtVque2276S9fUHRUXpNZ2dbHn74sixaNLfoKAAAAAAAAAAAAAAAALwBxSsAAAAAAAAAAAAA9JkZM5Ljj08WrELPaG9tTd73vqSlpegkANB3pk+/J/PmTSs6Rq8rlcp58MFLio4BAAAAAAAAAAAAAADAG1C8AgAAAAAAAAAAAECfqNWSD384WbSo6CQ97x//SL70paJTAEDfueOOH6SjY2HRMXpde/uC3HHHaanVakVHAQAAAAAAAAAAAAAA4HUoXgEAAAAAAAAAAACgT1x+eXLXXUl7e9FJel5ra3LBBcnddxedBAB6X0vLi5k06dep1bqKjtInWltn5amn/lR0DAAAAAAAAAAAAAAAAF6H4hUAAAAAAAAAAAAAel2tlpx8crJgQdFJek9ra3LqqUWnAIDed//95ycpFR2jz7S1Lcgdd3y/6BgAAAAAAAAAAAAAAAC8DsUrAAAAAAAAAAAAAPS6u+5Knn226BS975ZbkmnTik4BAL3rwQcvTkdHa9Ex+lAtkyf/IV1dHUUHAQAAAAAAAAAAAAAA4J8oXgEAAAAAAAAAAACg1/3gB0lLS9Epel+tlpxzTtEpAKD3dHV15MUXHys6Rp+rVPrl+ef/VnQMAAAAAAAAAAAAAAAA/kml6AAAAAAAAAAAAAAArNqefz757W+7S0lWdYsWJf/938kppyTVatFpAKDnPf/8I6lUGtLW1t4j82200X7ZZpsPZf31x6V//6Gpq6tmwYLnM3/+s3n66dszadJ1efLJm99ynoaGQdlll89l2LAxGTZspzQ1rb342JlnjsqcOU8td9bp0ydm3XW3We55AAAAAAAAAAAAAAAA6DmKVwAAAAAAAAAAAADoVT/5SVIqFZ2i73R2JtdemxxxRNFJAKDnzZgxMbUeaFNralo7hx32s2y88QGvOTZw4AYZOHCDDB8+JuPGfS7f+lZDOjsXvel8AweOyB57nLzcud5IW9v8PP30Hdl++4/22hoAAAAAAAAAAAAAAAAsPcUrAAAAAAAAAAAAAPSq//7vpLW16BR9Z9685KyzFK8AsGp6+uk70t4+f7nmqKvrl6OO+l2GDdtp8Xt//etV+fvff5n582ekWm3OkCFbZpNN3pWRI3dfojk7O9sydertmT793syd+3T23/+Hy5Xx9Tz99IQenxMAAAAAAAAAAAAAAIDlo3gFAAAAAAAAAAAAgF7z4ovJCy8UnaLv3XdfUqslpVLRSQCgZ/VE+ci4cZ99VenKr371sdx//wWvOuexx36TCRNOy7rrbpuurva3nPOFFx7JhRd2l7QMHDiyV4pXZs16PF1dHSmX3Y4DAAAAAAAAAAAAAACwoigXHQAAAAAAAAAAAACAVdd99yWNjUs/7uiju4tLXnotqQ9/OLnhhmTmzKStLWlpSR59NDnnnGTDDV997sYbJyef3H3+E08k8+d3n//II8kPf5iss87S536lKVOWbzwArIhmz35quefYdttjFm9PmfLH15SuvNLMmQ+mVuta7jV7Ql1dfebMebroGAAAAAAAAAAAAAAAALxCpegAAAAAAAAAAAAAAKy67r23u8ykL/zgB8lJJ736vWo1GT26+/X+9ydjxiSPP9597D3vSb7xjdfOs9lm3a8jj0x22SV5ehmer16pJBMnvrbsBQBWdp2dbcs1vlJpzDrrbL54//HHf/+q4+utt12q1eZXvTd37tOZM2fqcq3bE0qlcjo6FhYdAwAAAAAAAAAAAAAAgFcoFx0AAAAAAAAAAAAAgFXXrbcm7e29v05jY3LCCS/v//znyX77JR/7WDJ/fvd7a66ZfPzjrx43f37yk58kRxyRvOMdyY9//PKx4cOTr3992fLMn5/cffeyjQWAFVWtVktXV8dyzdHYOOhV+y0tL7xq/7DDLsmxx97+qtdOOx23XGv2lO7ildaiYwAAAAAAAAAAAAAAAPAKlaIDAAAAAAAAAAAAALDquu++vlmnqSmpr395/5RTkr/+tXv7sMOSd72re/uV59x0U3L++ckLr3je+/XXJ+uvnxxySPf+uHHLlqerq7t0BgBWJbVa13LPsXDh7FftNzUNXu45+1JnZ1vREQAAAAAAAAAAAAAAAHiFctEBAAAAAAAAAAAAAFg1zZmTzJ7dN2u9+OKrS15OPTXZd9/k2GOTPffsfq+9Pbn88pfPuffeV5euvOTRR1/enj9/2TM98siyjwWAFVG5XJdSqbRcc7S3t+SFF/6+eH+jjfZ71fFzztk6p55aypQpf1yudXpHLZVKQ9EhAAAAAAAAAAAAAAAAeAXFKwAAAAAAAAAAAAD0ijlzkvr6vlvv8MOTm2/u3n7Pe5IbbkjOPz/p3z+5555kr72SP//5zeeor08OPfTl/V/9atnztLYu+1gAWFGVy5XlnuOBBy5avL3RRvtmyy2PXO45+0KtpngFAAAAAAAAAAAAAABgRbP8d7sAAAAAAAAAAAAAwOtobU3K5b5bb9685PHHk113TRr+6Zno226bHHVUdwFLW9vrj69Wk0svTUaP7t6///7k9NOXPU9nZ/errm7Z5wCAFU2l0pDOzjf4Y7qE7r77rGy11fuz3nrbJUkOP/x/s/HGB2bSpF+npeWFNDWtnYEDR7xm3MiRb88xx/wxSTJ79pScddaGr8jVmLe9bf8kSXPzkFeNe9vb9s+CBc8lSR599Nplzl2rdaa+vv8yjwcAAAAAAAAAAAAAAKDnKV4BAAAAAAAAAAAAoFcsXJiUSn2zVl1dcuutyVZbde+ffHJy5pnJ4MHJz36W7LZbctxxyaJFyec+99rxa6yRXHNNstde3fsPPZQccEB3ecyyqlS6x/f3fHYAViFrrbVJZsyYuFxzdHQszM9+dkCOOOKKjBq1Z8rlumy33dHZbrujX/f8JSl6aW4ekve//5rXPXbwwf+zePvUU5f9f5zUarUMGDB8mccDAAAAAAAAAAAAAADQ8xSvAAAAAAAAAAAAANAr6ur6bq23v/3l0pV//CP51re6t+fPT77//e7ilSQ58sjXFq8MH5787nfJ1lt37//xj8m7353MmbN8mWq17vIVAFiVjBy5e2bMuC9JbbnmWbDguVx88V4ZPfrgbL31URk+fGz6918v5XJdFi6cnVmzHs+0aXdn0qTr8uSTN/dM+OW0zjqbp9RXrXIAAAAAAAAAAAAAAAAsEbdyAgAAAAAAAAAAANArGhuTrq6+WWuddV7e7tcvqa9P2tq69wcOfPnYK7eT7rKW3/0uWX/97v1LL02OOSZpb1/+TJ2d3VkAYFUyfPi41Nefn7a2eT0y36RJv86kSb9eonOfeurWnHrq6xefzJnz1Bse6xmljBixey/ODwAAAAAAAAAAAAAAwLIoFx0AAAAAAAAAAAAAgFVTQ0PPF6+cckpSq3W/Lrzw5fcffPDl7aam5PLLkwMOSI46KvnWt14+ds89L2/vskty220vl67cfHNyzjnJ2LHJ+PEvv5ZVpZKUevP57wBQgGHDdkqt1ll0jD5XX98/66+/S9ExAAAAAAAAAAAAAAAA+CeVogMAAAAAAAAAAAAAsGoaMiRpb++btf7+9+Tcc5NPfap7/7DDul+vtGBB8qUvvby///7Jmmu+vL/33t2vf7as5SnrrLNs4wBgRTZo0Eap1WpFx+hztVpXhg3bsegYAAAAAAAAAAAAAAAA/JNy0QEAAAAAAAAAAAAAWDVVq8mGG/bdescdlxx1VHL99cnMmd2lLwsXJo89lvzkJ8n22yd//nPf5dlpp75bCwD6SqlUypAhWxcdo8/Val0ZNOhtRccAAAAAAAAAAAAAAADgn5RqtVqt6BAAAAAAAAAAAAAArJqOPTa58MKiU/S9fv2S73wn+fzni04CAD3v/vsvzO9//69pa5tfdJQ+USrVZdttP5JDD72g6CgAAAAAAAAAAAAAAAD8k3LRAQAAAAAAAAAAAABYdY0fnzQ3F52i7zU0JDvuWHQKAOgdW211ZGq1WtEx+kxdXX122UWbGgAAAAAAAAAAAAAAwIpI8QoAAAAAAAAAAAAAvWbHHZPyaviN1ZaWZPvti04BAL2jWm3Kdtt9NOVytegofWLttTfLkCFbFR0DAAAAAAAAAAAAAACA17Ea3sYKAAAAAAAAAAAAQF/Zcstk4cKiU/S9tddO1lij6BQA0Ht23vlfUy7XFR2j19XXD8j48V8uOgYAAAAAAAAAAAAAAABvQPEKAAAAAAAAAAAAAL2mWk3GjSs6Rd+qVJKDDy46BQD0rsGDN8l6621fdIxeVyqVs/nmhxUdAwAAAAAAAAAAAAAAgDegeAUAAAAAAAAAAACAXvWlLyUDBhSdou9Uq8mJJxadAgB63x57nJxqtbnoGL2mUmnK2LEnpK6uvugoAAAAAAAAAAAAAAAAvAHFKwAAAAAAAAAAAAD0qgMPTPr1KzpF39lyy2TzzYtOAQC9b5NNDsyGG+69yhaTNDevkz32+PeiYwAAAAAAAAAAAAAAAPAmFK8AAAAAAAAAAAAA0Kvq6pITT0waG4tO0vsGDEi+/OWiUwBA3znkkPNTqax6f+Qrlca8971XplJpKDoKAAAAAAAAAAAAAAAAb0LxCgAAAAAAAAAAAAC97hOfSGq1olP0vrq65NBDi04BAH2nuXmdHHLI+alWm4qO0mOq1aaMGXNchg8fW3QUAAAAAAAAAAAAAAAA3oLiFQAAAAAAAAAAAAB63ZAhyYEHdheTrKoaGpJPfzqpVotOAgB9a4st3pMNN9wndXX1RUfpEU1N62Tvvb9ddAwAAAAAAAAAAAAAAACWQKlWq9WKDgEAAAAAAAAAAADAqu+JJ5Ktt05aWopO0jsGD04mT04GDiw6CQD0vZaWF3L22aOzcOE/io6yXCqVxhxzzB8zfPjYoqMAAAAAAAAAAAAAAACwBMpFBwAAAAAAAAAAAABg9bDRRsl3v5s0NxedpOc1NSU/+5nSFQBWX01Na+cjH7kx1Wr/oqMss0qlMYcc8v+UrgAAAAAAAAAAAAAAAKxEFK8AAAAAAAAAAAAA0Gc+85lkiy2Surqik/Schobk0EOTd7yj6CQAUKyhQ3fIUUf9NtVqU9FRllq12pT99/9Btt76g0VHAQAAAAAAAAAAAAAAYCmUarVaregQAAAAAAAAAAAAAKw+nngi2XrrpKWl6CQ9Y/DgZPLkZODAopMAwIrhySdvzmWXHZL29gVFR1kilUpj9tnnuxk37rNFRwEAAAAAAAAAAAAAAGAplYsOAAAAAAAAAAAAAMDqZaONku98J2luLjrJ8mtqSi65ROkKALzShhvunY985KbU1w9IUio6zpuqVBrzrnedo3QFAAAAAAAAAAAAAABgJVWq1Wq1okMAAAAAAAAAAAAAsHrp6koOOyy54YaktbXoNMumuTn51KeSH/yg6CQAsGJ6/vm/5fLL351586alvb2l6DivUlfXL9VqU97znsuy8cYHFB0HAAAAAAAAAAAAAACAZaR4BQAAAAAAAAAAAIBCtLUlBxyQ3HVXsnBh0WmWTlNT8r73JRdckJRKRacBgBVXZ2d7br311Nx55+np6FiYpPjbWKrVpmyyyUF517vOS2PjoKLjAAAAAAAAAAAAAAAAsBwUrwAAAAAAAAAAAABQmJaWZO+9k4ceSlpbi06zZJqakne+M7niiqRcLjoNAKwcnn32wVx11Xszb960tLe3FJKhrq5fqtWmvPvdF2fTTQ8uJAMAAAAAAAAAAAAAAAA9S/EKAAAAAAAAAAAAAIVauDB517uSO+/8/+zdeZhe88E+8PuZLTOTSGyxx061aBBbRWNrqa1aRWmrRG2lim500b6KVtSL0qrSEtKiuqRV26to7RVJSW3l11QIYguRZJZkluf3x4NIEyQxM2cm+Xyu61xztu/53mf442HOee5KEUtv1tiYHHRQcvHFSlcAYFF1dLTl9ttPzb33/m9KpaoeK2Cprq5LqVSVDTf8ePba66I0NCzXI/MCAAAAAAAAAAAAAADQ/RSvAAAAAAAAAAAAAFC4trbk4IOT665LmpqKTrNgDQ3J8ccnP/hBUioVnQYA+q7W1ul54IHLcu+9Z2f27BmZM2dWt8xTVzcgpVJVhg07OltvfWwGDVqzW+YBAAAAAAAAAAAAAACgOIpXAAAAAAAAAAAAAOg1fve75PDDk5aWZM6cotNUNDQkyy6bXH11MmJE0WkAYMlRLpfz5JO35Z57zsrkyXekurr29RKWxX/Vpba2f5Jyll9+gwwfflLe//59U1PTr8syAwAAAAAAAAAAAAAA0LsoXgEAAAAAAAAAAACgV3nppeSww5Lbbkuam4vN0tCQHHxwcs45Sf/+xWYBgCXZzJnP5amn7sgzz/w9Tz11R15++bGUStUplarS3t6azs6OJJ2vn11KVVVNqqvr3jy+3HLrZsiQ7TJkyPCsuebwrLjiRkXeDgAAAAAAAAAAAAAAAD1E8QoAAAAAAAAAAAAAvdLvfpccfngye3bS2tqzczc2JoMGJVdfnYwY0bNzAwBJudyZV16ZlKlTJ2TmzOfS3t6aOXOaUi53pq6uf2pq6tPQsEJWXXWLDB78gVRX1xYdGQAAAAAAAAAAAAAAgAIoXgEAAAAAAAAAAACg15o2LbnwwuTHP07mzElmzuy+uUqlpH//ZPnlk69/PRk5srINAAAAAAAAAAAAAAAAAEDvpHgFAAAAAAAAAAAAgF6voyO5/vpk1KjkH/+obLe1dc216+uTcjn5yEcqhSsjRlRKWAAAAAAAAAAAAAAAAAAA6N0UrwAAAAAAAAAAAADQp/z738nPfpbcfHPyxBNJXV1l/6xZ7z62VEoGDKgUt5TLyQc+kOy1V3LUUcmqq3ZvbgAAAAAAAAAAAAAAAAAAupbiFQAAAAAAAAAAAAD6rI6O5PHHkwkTkrvvTu65J3nllWT27GTOnErRSr9+lXKWlVdOPvzh5EMfSoYNS9Zdt3IcAAAAAAAAAAAAAAAAAIC+SfEKAAAAAAAAAAAAAAAAAAAAAAAAAAAAAAAA0OdUFR0AAAAAAAAAAAAAAAAAAAAAAAAAAAAAAAAAYFEpXgEAAAAAAAAAAAAAAAAAAAAAAAAAAAAAAAD6HMUrAAAAAAAAAAAAAAAAAAAAAAAAAAAAAAAAQJ+jeAUAAAAAAAAAAAAAAAAAAAAAAAAAAAAAAADocxSvAAAAAAAAAAAAAAAAAAAAAAAAAAAAAAAAAH2O4hUAAAAAAAAAAAAAAAAAAAAAAAAAAAAAAACgz1G8AgAAAAAAAAAAAAAAAAAAAAAAAAAAAAAAAPQ5ilcAAAAAAAAAAAAAAAAAAAAAAAAAAAAAAACAPkfxCgAAAAAAAAAAAAAAAAAAAAAAAAAAAAAAANDnKF4BAAAAAAAAAAAAAAAAAAAAAAAAAAAAAAAA+hzFKwAAAAAAAAAAAAAAAAAAAAAAAAAAAAAAAECfo3gFAAAAAAAAAAAAAAAAAAAAAAAAAAAAAAAA6HMUrwAAAAAAAAAAAAAAAAAAAAAAAAAAAAAAAAB9juIVAAAAAAAAAAAAAAAAAAAAAAAAAAAAAAAAoM9RvAIAAAAAAAAAAAAAAAAAAAAAAAAAAAAAAAD0OYpXAAAAAAAAAAAAAAAAAAAAAAAAAAAAAAAAgD5H8QoAAAAAAAAAAAAAAAAAAAAAAAAAAAAAAADQ5yheAQAAAAAAAAAAAAAAAAAAAAAAAAAAAAAAAPocxSsAAAAAAAAAAAAAAAAAAAAAAAAAAAAAAABAn6N4BQAAAAAAAAAAAAAAAAAAAAAAAAAAAAAAAOhzFK8AAAAAAAAAAAAAAAAAAAAAAAAAAAAAAAAAfY7iFQAAAAAAAAAAAAAAAAAAAAAAAAAAAAAAAKDPUbwCAAAAAAAAAAAAAAAAAAAAAAAAAAAAAAAA9DmKVwAAAAAAAAAAAAAAAAAAAAAAAAAAAAAAAIA+R/EKAAAAAAAAAAAAAAAAAAAAAAAAAAAAAAAA0OcoXgEAAAAAAAAAAAAAAAAAAAAAAAAAAAAAAAD6nJqiAwAAAAAAAAAAAAAAAAAAAAAAAAAAAPQ2U6dWlpaWpLU1KZeT+vrKMnhwsuaaSalUdEoAAABYuileAQAAAAAAAAAAAAAAAAAAAAAAAAAAlmrPPZdMmJCMG5fccUcycWIye3ZSV7fgcpU5cyr7N9kkGTEi2WabZNiwZO21lbEAAABATyqVy+Vy0SEAAAAAAAAAAAAAAAAAAAAAAAAAAAB60quvJpddlpxzTjJtWqVkpakp6ehYtOtUVSUDBiTt7Um/fskxxyRf/GKy+urdkxsAAACYS/EKAAAAAAAAAAAAAAAAAAAAAAAAAACw1PjHP5L//d/kD3+olKY0N3ft9fv1S0qlZMcdk69/Pdlpp8o2AAAA0PUUrwAAAAAAAAAAAAAAAAAAAAAAAAAAAEu8W25Jjj8+mTw5aW1NOju7f84BA5Jll01++MPks59VwAIAAABdTfEKAAAAAAAAAAAAAAAAAAAAAAAAAACwxJoxIznuuOR3v0uam4vJ0L9/8qEPJVdckay6ajEZAAAAYEmkeAUAAAAAAAAAAAAAAAAAAAAAAAAAAFgi3XJL8pnPJDNnJq2txWaprU369UsuvDD53OeSUqnYPAAAALAkULwCAAAAAAAAAAAAAAAAAAAAAAAAAAAsUWbOTI47Lvntb5Pm5qLTzKt//+RDH0quuCJZddWi0wAAAEDfpngFAAAAAAAAAAAAAAAAAAAAAAAAAABYYrzwQjJ8ePLss0lra9FpFqy2Nhk4MLnzzuT97y86DQAAAPRdVUUHAAAAAAAAAAAAAAAAAAAAAAAAAAAA6ApPPZUMG5Y8/XTvLV1Jkra25JVXkm23TSZMKDoNAAAA9F2lcrlcLjoEAAAAAAAAAAAAAAAAAAAAAAAAAADAezFlSqV05ZVXko6OotMsvAEDkttvT7bYougkAAAA0PcoXgEAAAAAAAAAAAAAAAAAAAAAAAAAAPq0F19Mttwyee65vlW68oZBg5K//z3ZaKOikwAAAEDfongFAAAAAAAAAAAAAAAAAAAAAAAAAADos2bPTjbbLJk0KWlrKzrN4imVkhVWSB59NBk8uOg0AAAA0HdUFR0AAAAAAAAAAAAAAAAAAAAAAAAAAABgcZ1ySvL00323dCVJyuVkxozksMOKTgIAAAB9S6lcLpeLDgEAAAAAAAAAAAAAAAAAAAAAAAAAALCoxo9PRoxIWlqKTtI1GhuTyy9P9tuv6CQAAADQNyheAQAAAAAAAAAAAAAAAAAAAAAAAAAA+pzZs5ONNkomTy46SdcaODD597+TwYOLTgIAAAC9X1XRAQAAAAAAAAAAAAAAAAAAAAAAAAAAABbVd76TvPhi0Sm6XmtrMnJk0SkAAACgbyiVy+Vy0SEAAAAAAAAAAAAAAAAAAAAAAAAAAAAW1gMPJMOHJy0tRSfpHo2NyZgxyb77Fp0EAAAAejfFKwAAAAAAAAAAAAAAAAAAAAAAAAAAQJ/yiU8k116bLMnfrLrRRsljjxWdAgAAAHq3qqIDAAAAAAAAAAAAAAAAAAAAAAAAAAAALKwXX0z+7/+W7NKVJJkyJbn//qJTAAAAQO+meAUAAAAAAAAAAAAAAAAAAAAAAAAAAOgzfv7zpFQqOkX3a2lJzj676BQAAADQu5XK5SW9mxUAAAAAAAAAAAAAAAAAAAAAAAAAAFgSdHQkK6+cTJtWdJKeUV+fPPNMssIKRScBAACA3qmq6AAAAAAAAAAAAAAAAAAAAAAAAAAAAAAL4/rrkzlzik7Rc0ql5NJLi04BAAAAvVepXC6Xiw4BAAAAAAAAAAAAAAAAAAAAAAAAAADwbnbeOfnrX4tO0bPWWCOZMqXoFAAAANA7KV4BAAAAAAAAAAAAAAAAAAAAAAAAAAB6vXI5GTQomTmz6CQ9q7Y2efHFZNlli04CAAAAvU9N0QEAAAAAAACgN5gzJ3n44WTChOTxxysP3DY1VfY3NCT9+yfLL5988IPJsGHJuusmpVLRqQEAAAAAAAAAAAAAAAAAlh7PPJO0ty/6uEMOSUaPnrv9bu+I7rBD8re/vft1R49ORo6srA8ZkpxySuU91NVXr7yX2tZWyXz33cm55yYPPbTo2ZPKu67/+Eey886LNx4AAACWZIpXAAAAAAAAWCo980xy443JnXcmf/97MnlyUl+fdHQkzc0LHlMqJcssU3kgt1xONt44GTEi2W67ZPfdk8bGHr0FAAAAAAAAAAAAAAAAAIClyvjxSW1t0tJSdJKKtra56+uumxxxxLzHa2uTDTesLAcdlOy0U+W91kXV2prcf7/iFQAAAFgQxSsAAAAAAAAsNcrl5Lbbkh/9KLn99qSqat6Slbc+3Pp242fMmLs9fnwyYUJyySVJZ2cycmTy5S8nG2zQPfkBAAAAAAAAAAAAAAAAAJZm992XzJrV/fM88ECy/fbz719ppeR3v6u8o5ok11wz99isWcmVVyZ//Wvy7LNJe3vlGt/8ZqWApb4++dKXFq94Zc6cyruxJ520ePcDAAAASzLFKwAAAAAAACzxpk9PRo9Ozj47ee21rn2gtlxOZs6srP/858kvfpFsvnnlwdW99kqqq7tuLgAAAAAAAAAAAAAAAACApdkddySdnd0/z4wZyd13z7//1FPnlq48+GByyy1zj02YkHz2s/Oe/5e/JEOHJvvsU9keOHDxM/3jH4s/FgAAAJZkVUUHAAAAAAAAgO7S2Zmcd16y2mrJt7+dPPts15au/Le2tqS1Nbn33uTgg5O11kruuqv75gMAAAAAAAAAAAAAAAAAWJo88khxc9fXJ1/84tzt//3fdz6/f/9k112T4cPn7vu//1v8+V95pVIIAwAAAMxL8QoAAAAAAABLpH//O9l66+Q730laWpLm5p6df+bMStHLrrsmxxzT8/MDAAAAAAAAAAAAAAAAACxpmpqKm/uQQ5LBgyvrU6YkV1+94PPOPTcpl5NZsypFKyuumLz0UvLd7yYXXrj489fWJtOnL/54AAAAWFIpXgEAAAAAAGCJ0tlZeSB16NDkgQeKfYA2qZS+jB6dbLBBctddxWYBAAAAAAAAAAAAAAAAAOirOjoqS1FOPHHu+vnnJ+3tiza+X7+kunrx56+urry3CgAAAMxL8QoAAAAAAABLjOeeS7beOjnllKS5uVLC0hu0tFSy7bpr8qUvLfqDtAAAAAAAAAAAAAAAAAAAS7vZs99bccl78fGPJ+97X2V9xozk4ovf/twf/zjZfvtkr72S//mfZObMZPDg5NvfTi68cPEzlEpJa+vijwcAAIAlVU3RAQAAAAAAAKArTJqUDB+eTJvWe4tNWlqSyy5L/vOfZOzYpF+/ohMBAAAAAAAAAAAAAAAAAPQNVVXFzf3Vr85dv+SSSvnK25k8ubIkyfXXJ889N7eoZeTI5EtfSubMWbwcRRXPAAAAQG9W4P8yAAAAAAAAgK7xyCPJVlslL73Ue0tX3tDcnPztb8kuu1TWAQAAAAAAAAAAAAAAAAB4d/36JR0dPT/vllsmI0ZU1tvakvPOW/B5DQ0L3t/ZOXe9piYZOHDxcnR2JvX1izcWAAAAlmSKVwAAAAAAAOjT/v3v5MMfTl59dd4HT3uzlpZkwoTkYx9L5swpOg0AAAAAAAAAAAAAAAAAQO9XKlWKS7rS976XlMuV5bLLFnzOV786d/2aa5JnnlnweX/7W/L73ydf/GKy++6V90i/853knHPmnjNpUvLyy4uXVfEKAAAALFgX/+8CAAAAAAAA6DnPPJMMH5689lrRSRZda2syfnzyqU8lf/xjUl1ddCIAAAAAAAAAAAAAAAAAgN5txRWT55/vufnWXDPZb7+522ef/fbn1tUl++5bWRZk5szk8MMXP0tbW7LSSos/HgAAAJZUVUUHAAAAAAAAgMXR3p7sumsybVrS2Vl0msXT0pLcdltyyilFJwEAAAAAAAAAAAAAAAAA6P2GDevZ+Y4/Pqmpqazfemvy4INvf+6Pf5z84Q/JpEnJjBmVd2GnT0/Gj0/OOivZeOPkb39b/CxrrVUpdwEAAADmVSqXy+WiQwAAAAAAAMCi+v73k1GjkubmopO8dw0Nyd13J5tvXnQSAAAAAAAAAAAAAAAAAIDe60c/Sr7znWTOnKKT9LyDD06uuKLoFAAAAND7VBUdAAAAAAAAABbVww8nZ565ZJSuJElLS7L//kvnQ74AAAAAAAAAAAAAAAAAAAtryy2T+vqiU/S8xsZk++2LTgEAAAC9U6lcLpeLDgEAAAAAAAALq709+eAHk3/9K1mS/tLV2Jgcf3zygx8UnQQAAAAAAAAAAAAAAAAAoHd67bVk8OCkra3oJD2rVEpWWKHys7Y26dcvaWhIPvCBZIcdkmHDkqFDK++rAgAAwNJG8QoAAAAAAAB9yve/n4walTQ3F52k6zU0JHffnWy+edFJAAAAAAAAAAAAAAAAAAB6p1VXTZ5/vugUvUd9fVJXV3n3drXVkm22ST73uWTPPZPq6qLTAQAAQPdTvAIAAAAAAECf8fTTyUYbJS0tRSfpPh/4QPLww0mpVHQSAAAAAAAAAAAAAAAAAIDe57DDkjFjkvb2opP0Xsssk/Trlxx/fHLkkclKKxWdCAAAALpPVdEBAAAAAAAAYGH99KdJR0fRKbrX5MnJ/fcXnQIAAAAAAAAAAAAAAAAAoHc68cSkrq7oFL3bzJnJyy8nZ5yRrLVW8olPJPfeW3QqAAAA6B6lcrlcLjoEAAAAAAAAvJs5c5LBg5MZM4pO0r2qqpJPfSq55pqik/R9LS3JxInJ+PHJHXckjz6atLYms2cn7e2Vh6r79UsGDEi23DIZPjwZNizZaKOkpqbo9AAAAAAAAAAAAAAAAADA29l88+TBB4tO0XeUSklDQ7L33slFFyXLLlt0IgAAAOg6ilcAAAAAAADoE66+OjniiGTWrKKTdL/6+uSZZ5IVVig6Sd/S3p5cf31y5ZXJffclzz6bNDYmbW2VEpZ3079/pfhm9uxk/fWTD384OeywZOutuz87AAAAAAAAAAAAAAAAALDwrr46OfLIZObMopP0Lf36Vd6nHDMm2WOPotMAAABA11C8AgAAAAAAQJ+w+ebJgw8WnaJnNDQk//M/yTe+UXSSvuGFF5Kf/zw5//xkzpyue0i6qqryz2KNNZKTTko+/elKkQsAAAAAAAAAAAAAAAAAUKw5c5LBg5MZM4pO0jc1NiZ7751cdFGy7LJFpwEAAID3RvEKAAAAAAAAvd5DDyXbbJO0tBSdpOesvHLy3HOV8g8W7O67k7POSm6+ubLd2tp9cw0YkJTLyciRyQknJOut131zAQAAAAAAAAAAAAAAAADv7qSTkh//OJk9u+gkfVO/fpX3J2+6Kdlyy6LTAAAAwOLzNU0AAAAAAAD0eldfncyZU3SKntXcnEyYUHSK3umVV5JPfSrZddfkz3+uFK50Z+lKksyalTQ1JT//ebLppsmppyZtbd07JwAAAAAAAAAAAAAAAADw9r7xjaShoegUfdfs2cm0acmOOya33150GgAAAFh8ilcAAAAAAADo9W6/PenoKDpFz+roULyyIH/6U7Leesn111fKacrlnp2/rS1paUnOOqtSwPLwwz07PwAAAAAAAAAAAAAAAABQscIKyWWXJY2NRSfp25qakj32SP7v/4pOAgAAAItH8QoAAAAAAAC9Wrmc/POfizf2kEMq499YFsXQocnllyeTJyetrcm0acnEiclFF1UexH2r449Prrkm+c9/5p3vkEMWL3dSKRW5887FH7+keeWVZL/9ks98Jpk+PZk9u9g8zc3JE08kW2+dnHpq0t5ebB4AAAAAAAAAAAAAAAAAWBp94hPJbrsldXVFJ+nbmpuTfff1bisAAAB9U6lcXtSvmAIAAAAAAICeM2VK8r73JS0tiz72kEOS0aPnbpdKCzfu2GOTH/84qa5e8PFNNkkeeWTu9quvJssuO/95hx5aKW9ZXOuum0yatPjjlxR//3uyxx6Vh3aLLlxZkMbGZO21k1tvTVZZpeg0AAAAAAAAAAAAAAAAALB0mTYtWX/9ZPr0opP0fQMGJHfckWy+edFJAAAAYOFVFR0AAAAAAAAA3smECUltbc/N95GPJOefXyldmT07ueCCZN99k49+NBk5MvnFL5KmpnnHPPRQ8stfJl/8YvLCC12XZcqUpLW1667XF91yS7LLLpVym95YupJUCmGeeCIZNiyZPLnoNAAAAAAAAAAAAAAAAACwdFlhhWT06KSxsegkfd+sWcmee87/Li0AAAD0ZjVFBwAAAAAAAIB3Mm5c5SHNnvKDHyRVVZX1o45KLr983uOjR88/ZsSIuesnndR1WRoaKqUuW23VddfsS/785+TTn05aWopO8u7a25Pnn0+23DK5995kgw2KTgQAAAAAAAAAAAAAAAAAS4999kk+//nkiiuS5uai0/Rt06cnX/1qctFFRScBAACAhVNVdAAAAAAAAAB4JxMmJJ2dPTPX6qvPLTlpaUlWWin55z8rD9g+91xy6aWVc3pKZ2fy2GPz7582bVqmTp3ac0EKcNttyYEH9o3SlTd0diavvJIMH55MmVJ0GgAAAAAAAAAAAAAAAABYuvz0p8meeyaNjUUn6dtaWioFNnfcUXQSAAAAWDiKVwAAAAAAAOjVZs3qubmGDp273tCQnHVWsummlfVVV01GjkzGj0/WWqtn8nR0VEpf3mr06NHZf//9s/HGG6exsTFbbrllfvKTn/RMoB4yblzy8Y/Pf+99Qbk8t3zlpZeKTgMAAAAAAAAAAAAAAAAAS4+qquTKK5MddlC+8l61tCQHHpg0NRWdBAAAAN6d4hUAAAAAAAB6tZaWnptr2WXn3X722cpDoQceWFlPklVWSc48s2fydHQkra1zt88444wcdthheeyxx3LAAQfkuOOOS2tra771rW/l1FNP7ZlQ3WzGjGSvvfr2g7gdHcnzzyef+UyliAUAAAAAAAAAAAAAAAAA6Bk1Ncm11yZ775307190mr5t+vTkq18tOgUAAAC8O8UrAAAAAAAA9Gpz5vTcXG8tOUmS005LfvObynLaaXP377FHz+Tp7Exmz66sjx8/PqecckrWWWed3HLLLbnooosyatSo/PnPf856662XUaNG5Z///OcizzF58uS88MILXZx88R13XDJzZtEp3ru2tuTee5Nf/aroJAAAAAAAAAAAAAAAAACwdKmpSa68Mjn00KSxseg0fVdLS3LFFcm//110EgAAAHhnilcAAAAAAADo1erqem6up56ad/vJJxe8PmBAUip1f56qqqRfv6StrS1XXHFFkuSQQw7JxhtvnLa2tiTJOuusk69+9atpbW3NxRdfnCQpl8vveu277747Rx11VHbbbbe8733vy4ABA7Ltttvm+9//fv5d0BOwf/lL8rvfzV+A01c1NSXHHJNMnVp0EgAAAAAAAAAAAAAAAABYulRVJT/5SeW9xeWXr7yvyaJrb08uuKDoFAAAAPDOFK8AAAAAAADQqzU09Nxc//xn8uqrc7fXXnvB6888kyxEt8l7Vl2d1NcnL7/8cm677bZsuOGG+ehHP5okqampSWdnZ5JktdVWS5JMfb3h452KV8rlcv7whz/kk5/8ZH79619nq622ygknnJCjjz469fX1ueSSS94seXnjOq+99lpGjBiRr3zlK7n44oszbty4zJw5s0vvdcaM5DOfSZqbu/SyhZs9Ozn44J759wUAAAAAAAAAAAAAAAAAmNfuuyeTJiX77ps0Nhadpu9pa0suvTRpaSk6CQAAALy9mqIDAAAAAAAAwDsZMKDrr/m97yX/8z+V9dGjk5EjK+ttbcnPf56cfHJl+zvfSaZPn7v+hiuvnPd6H/3o3Idt3/rQ7RZbzB1/113JtGmLlrO6unK9J598MpMnT85uu+2WddZZJ0lSKpXeLEZpaWnJgAEDUi6X89prr2XQoEHzXauzszNVVVW57bbbcuihh2aNNdbINddck0022SRJ0tHRkZdffjkTJ05MVVVVkqS9vT21tbV59NFHc9ddd+W+++5LXV1dmpqakiQDBgzIuuuum8MOOyxf/vKXF+3m/stxxyWzZr2nS/RKbW3J3/+e/OpXlQIWAAAAAAAAAAAAAAAAAKBnLbts5d3QG29MPve5SomIIpFFc801ySGHFJ0CAAAAFkzxCgAAAAAAAL3allsmt96adHT0zHynnpp8+MPJ8OHJkCHJb34z7/G//z057bR59118cbL22vNf68tfrixJsuOOye23L1qWUin5wAeShx9+Is3NzVl//fXnKVUplUpJkqamppTL5dTV1aW9vX2B16qqqkpnZ2cuvvjizJo1KxdeeGE22WSTTJ8+Pf37909tbW1WXnnl7LrrrvOMSZKHHnooSfKNb3wj++yzTx577LE8//zzmTx5cp566qm0tbUlqZS3VFdXL9pNJnnkkeS3v01aWxd5aJ/Q1FQplvn0p5O6uqLTAAAAAAAAAAAAAAAAAMDSaffdk//8J/npT5Nzz01mz05mziw6Ve83a1Zy5pmKVwAAAOi9FK8AAAAAAADQq229ddK/fzJjRs/M19qa7LJLpTDlM59JNtywUoDy+OPJ1VdXHqSdM6fnsmy6afKnP01Kkqy00krp16/fm8ffKF556aWX0tramhVWWCENDQ1ve7377rsvd9xxR3bbbbc89dRTOeOMMzJp0qQMHjw4O+ywQ/bYY48kSblcTqlUSrlcTpI8+OCDSZJddtklW265ZbbccsskyZw5czJr1qzU1FT+7PhOpSs33XRTjjnmmLzyyis58cQT873vfe/NYz35Oy1KR0cydmylfAUAAAAAAAAAAAAAAAAAKMagQcm3vpWcdFJy003JqFHJ/fdX3gNsays6Xe81ZUoyfnzy+iumAAAA0KsoXgEAAAAAAKBXGzZs8Us5Lr+8svy3U0+tLG9n9uzkRz+qLAtjnXUWL9+7WXPNpK6unKqqqlRVVaW6ujpVVVXznFMulzNp0qR0dnZm7bXXTmNj49te76GHHsqMGTPy6KOP5stf/nIGDx6ccrmc559/Pj/+8Y+zyy67ZPTo0Rk8eHCSucUujzzySAYNGpRyuZyZM2emXC5n4MCBqaury/LLL/+283V0dKS6ujrXX399Tj311EyePDlJ8sorryRJ2tvb09JSkyuvrDyQvCSbNavy8LXiFQAAAAAAAAAAAAAAAAAoXnV1sueeleU//0l+8pPkhhsq6/X1SWdn0tRUdMreY/bsyu9H8QoAAAC9UdW7nwIAAAAAAADFWX31pLa26BTF2HbbSvnJGmuskc7Ozrz00ktJKoUmb3jppZdy//33Z+DAgdl0003f9lqdnZ157rnn0tLSkilTpuSLX/xi7r777kyaNCmTJk3Kxz72sdx444055ZRT3hzzRsnLww8/nNdeey1f+cpX8qlPfSrf+ta3csstt7xj9jdKV+67774cfvjh2XTTTbP33nu/fl/bvnn9X/0qqVpK/mr5r38lDz9cdAoAAAAAAAAAAAAAAAAA4K3WXTc555zKe4BNTcmddybnn58cdliy0UbJ8ssnAwYk/fpV3nldGt97bW9P/va3olMAAADAgi0lX2EEAAAAAABAX1UqJR/8YNEpel5jY7L99pX1FVZYIUkyZcqUJEl1dfWb5z300EO5++67s+mmm2a77bZ72+u1tramqakpSaX45Mwzz8zKK6+c9vb2rLLKKrngggsyaNCgXHPNNW8WvJRKpbS1tWWHHXbIt771rWy++eZpbm7Or3/96+y6667Zc889M3369AXOV11dnUceeSSf/OQns/baa+dnP/tZSqVSkmTjjTd+/axSzjqr8hDy0qCtLTn33KJTAAAAAAAAAAAAAAAAAABvp7Y2GTq0Urryy18mjz2WTJuWzJyZtLYmc+Ykm2/etXMeckhSLs9dFsamm1beWbzrrsp7mm+MffLJrs32Vg8+2H3XBgAAgPdC8QoAAAAAAAC93g47JDU1RafoWVVVyZZbVtY/8pGPZNttt80111yTq666Kq2trUmSxx9/PD/4wQ+SJAceeGAGDhyYjo6OBV6vX79+bxafjBgxIknS1taWmtd/sQ0NDdliiy2SJPfdd1+SpFwup7a2NpdccklOP/30XHrppbnrrrtyzz33ZJdddsmNN96YE088cYHzTZkyJfvvv3+WX375jB07NnV1dXnssceSJOutt16S5J57Snm942Wp0N6eXHVV5eFqAAAAAAAAAAAAAAAAAKDvKZeTRx4pOkWy887JCSckw4cnjY09M2dzc/Liiz0zFwAAACwKxSsAAAAAAAD0egcdlNTWFp2iZw0YkLzeg5KBAwfm9NNPz5AhQ/KlL30pI0eOzOc+97nstttu+etf/5qvfvWrOfDAA5Mk1dXVmTFjRpqamt68VkdHR6qrq9OvX78kyVprrZWkUqzS2dmZJGlpaUm/fv3m2Vcul5MkK6ywQpKks7Mz7e3tef/7358LLrggq6yySm666aY89NBD82R/+umn84lPfCIzZszIb37zm6yyyip58cUXM2XKlKy88srp379/yuVyrr02aWnppl9gL1Vbm9x1V9EpAAAAAAAAAAAAAAAAAIDF8dRTyeuvYRZq+vTkxhuT005LfvaznpmzX79kwoSemQsAAAAWheIVAAAAAAAAer1NNkk22qjoFD2noSH5yleSqrf8NW/nnXfOL3/5y+y55565++67c8stt2S99dbLpZdemlNPPTXLL7982trakiQHHXRQ1l9//UyaNClJUiqVkiQbbLBBkuThhx9OktTV1aXq9Un+9a9/5V//+lfWWGONDBkyZJ5xb6iqqkpNTU2SZMiQIdlpp53ywgsvZNy4cW+e89hjj+Wggw7Kc889l1//+tfZeOONkySTJ09Oa2tr3ve+9yWplLjccUfveLi4JzU3J/ffX3QKAAAAAAAAAAAAAAAAAGBxTJiQvP6qZaEuvzzZY4/ku99N7ruvZ+b0jiQAAAC9leIVAAAAAAAA+oSTTkqWWaboFD2jXE4OO2z+/SNGjMgVV1yRp59+Os8991z+8Ic/5NBDD01jY2OSpLa2Nkly44035oUXXsgyr//CqqqqUi6Xc/DBB2fYsGG55JJLcuGFF+a5557LzJkz89prr+Xcc8/N5MmTs99++71ZjvKGjo6OdHZ2plwup/P1ppS6urq0tLQkSZZddtkkyYsvvpivfe1reeWVV3LzzTdnhx12ePMab5TAvFHE0t7ekdf7XxbZIYdUfkdvLAvjssvmHfPfy38/6LvZZskZZyR33JE89VTlYeBZs5IHH6w8hNy//+Jlb29Pbr998cYCAAAAAAAAAAAAAAAAAMV68smktbXoFMVob08efbToFAAAADC/XtCRCgAAAAAAAO/uk59Mjjqq6BTdr6oq+fjHkxVWeLfzqjJo0KAFHnv22Wfzn//8JyuttNKb+0qlUpLkl7/8ZY499th85StfyZgxYzJw4MCMHz8+r776aj72sY/lmGOOebPI5aGHHsoHP/jBVFdXz3edcePGZeLEiVlmmWWy4YYbJkkmTpyYxx9/PP/5z39ywgknZNiwYXn/+9+fj3zkI3nwwQeTJDvuuGOS5Pnn6/J6h0uvdNRRydFHz79/6NDKcsAByXbbJTNmLPq1X/9VAAAAAAAAAAAAAAAAAAB9TEtLpYBkadXcXHQCAAAAmJ/iFQAAAAAAAPqEurpKEca55yZz5hSdpvs0NCRf+9p7u8aqq66aVVdddYHHPvjBD+bCCy/M2LFjc+utt+bpp5/ONttskwMPPDB77LFHVlxxxTfPPeecc3Lffffl4IMPzjbbbJMhQ4akvr4+L730Uo444og8+eSTOfbYY7P++usnSVZZZZV87GMfy+OPP56nnnoq48aNS1NT0zzzn3766fnzn/+czTc/PbW1a6al5b3d6+LYb7/k+efn3Tdz5vznTZuWjBmT/PWvlYegDzmkUriSJBtvnBx/fHLaaYs+f1NT8uKLyVt6cQAAAAAAAAAAAAAAAACAPqC5OSmXi05RHMUrAAAA9EaKVwAAAAAAAOgzjj02Of/8olN0n1IpWWedZKutuneeTTfdNJtuumm++93vJkk6OztTVVWVJCmXyymVSmlra8suu+ySiRMnZtSoUamtrc3gwYMze/bsTJ48OUny8Y9/PN/97nfT0NDw5nUvuOCCTJ8+PS+//HKmTp2aZ555JlOnTs2ZZ56ZadOmpaOjI7/73e/S2vr9BZad9ITx45Onnnrnc668Mvn615NZs+buu/HG5H3vS4YOrWxvu+3izd+vXzJhQrL77os3HgAAAAAAAAAAAAAAAAAoRltb0QmK1d5edAIAAACYn+IVAAAAAAAA+owhQ5JvfSs588yK6xsdAAEAAElEQVSkqanoNF2vvj4ZM6bn532jdCVJSqVSkqS2tjYHH3xwdt999zz00EMZN25cJk6cmFmzZmXvvffO3nvvna233joDBw6c51qlUinLLbdclltuuWywwQZJko6OjpxxxhkZOHBgbr755jz77LM55ZQ1Ui733D2+1R13JCuvnLS2Jg8/nFx+efKLX2SePHfeOf+4cjl54om5xStvLWVZFHPmJE8+uXhjAQAAAAAAAAAAAAAAAIDiNDYWnaBYDQ1FJwAAAID5KV4BAAAAAACgTzn55OTqq5NHH01hxR3dobExOfHEZLPNik4yrxVXXDE77bRTdtpppwUeL5fLb5a1/Pf+9vb21NbW5uGHH8706dOz9dZbZ7XVVstqq62W2bO7O/nbW3PNys9+/ZLhwyvLbrsl++33zuOWXz7ZZZe529deu3jzd3RUSl8AAAAAAAAAAAAAAAAAgL6loSGprq68K7g0WtqLZwAAAOidqooOAAAAAAAAAIuipia55pqkvr7oJF2nVEpWXz353veKTrLoFlS68sb+mpqaJMkLL7yQJFl99dWTJHPmzOnx4pHXXkt+9avksMOSj340Oeig5O675x7/1KeS/fd/+/EDByZ/+lOlfCVJbrwxufLKxcuieAUAAAAAAAAAAAAAAAAA+qZll03q6npmru99LymXK8tll817bMiQZJ99KssWW8zd39g4d//w4V2facUVu/6aAAAA8F7VFB0AAAAAAAAAFtUHPpB861vJmWcmTU1Fp3nv6usrZTK1tUUn6VqlUinlcjm77rpr2tvbM3PmzCRJbW1t2tt7NssJJ8y/b+zY5LHHknXWqWzvvXfy29/Of97qq1eKVjbdtLJ9662VopZyefGydHYmbW2LNxYAAAAAAAAAAAAAAAAAKM7QoZX3QVtais2x887J6NHz719ppeSPf6ys/+1vyU47dd2c/fsnW2/dddcDAACArlJVdAAAAAAAAABYHCefnKy9dlJTU3SS96axMfnKV5LNNis6SfcolUpJkqqqqgwaNOjNffX1RaaqmD07mTBh7vbKK89/ziabJPfeO7d05Te/SfbY4709EF1TkzQ0LP54AAAAAAAAAAAAAAAAAKAYm22WNDcXnaIYVVXJsGFFpwAAAID5KV4BAAAAAACgT6qpSW6+OVlxxcqDmn1RY2Py0Y8mp55adJKe15PFI8ssk7z//fPvr6+f9wHfqVPnPb7jjsmddyZDhlS2zz47OfDAZM6c95anujq9ongGAAAAAAAAAAAAAAAAAFg0jY3Jqqt27TUvvzwpleYubzj11Ln7Ro585zELWnbaqWtztrYmG2/ctdcEAACArtBHv4IKAAAAAAAAktVWS+6+Oxk0aN4HSfuC+vpkm22S3/62UsSxtFlxxa6/5ve+l5TLleWyy+buX3755KGHkuuuS444Itl55+TTn07+8pdknXXmnnfNNXPXP/GJ5KabkmWXrWxfeWXyxz8mw4fPXd5a2rIoamqSgQMXbywAAAAAAAAAAAAAAAAAUKxttik6QTHWXTeprS06BQAAAMyvpugAAAAAAAAA8F6su26lfGX77ZPp05POzqITvbuGhmTrrZPrr196HzDddttk7NiktbVn5quuTvbcs7IsyE9/mtxww9ztffZJ+vWbu/2Zz1SWt5o8ed7iloVVVZUMHbro4wAAAAAAAAAAAAAAAACA4o0YkVx3Xc+9I9lbbLdd0QkAAABgwaqKDgAAAAAAAADv1fvfn4wfn6y8clJTU3Sad9bYmOyyS3LzzZUClqXVllsmdXU9M9ezzyaf/nQyZkzy6KPJK68kbW3J1KnJtdcme++dfOlLPZMlqTxIvfHGPTcfAAAAAAAAAAAAAAAAANB1ttmm97/P2tX690922KHoFAAAALBgpXK5XC46BAAAAAAAAHSFqVOTffaplGs0NRWdZn4NDcmRRyb/+79JdXXRaYrV3Jwsu2ylAGVps+GGyeOPF50CAAAAAAAAAAAAAAAAAFgc5XKy1lrJlClFJ+k5DQ3JCy8kyyxTdBIAAACYX1XRAQAAAAAAAKCrrLpq8ve/Jz/8YdLY2HvKTRoakjXWSG69NTnvvN6Tq0iNjckqqxSdohjbbVd0AgAAAAAAAAAAAAAAAABgcZVKyde/XnlXcmlQXZ0cdJDSFQAAAHovxSsAAAAAAAAsUaqqkuOOSx5+ONlii6R//2LzNDQkhx+ePPFE8qEPFZult9l666IT9LzGxmT48KJTAAAAAAAAAAAAAAAAAADvxec/n3R2Fp2iZ9TVJSeeWHQKAAAAeHuKVwAAAAAAAFgirbNO8ve/J2eeWSm76OkClmWWSYYMSW69NTn//EoBC/Paeeel7/dSKiXbbFN0CgAAAAAAAAAAAAAAAADgvRg0KPn0p5Pq6qKTdL+NNko22aToFAAAAPD2SuVyuVx0CAAAAAAAAOhOM2YkV1yR/OhHySuvJE1NSXf8layuLqmqqhRrfOMbyW67LR0PzC6uadOSNdZIWluLTtJzNtggefzxSgELAAAAAAAAAAAAAAAAANB3TZyYbLdd0txcdJLus8wyyS9+kRxwQNFJAAAA4O1VFR0AAAAAAAAAutvAgcmXvpRMnpxcf32yxx5Jv35J//7v/dpVVZXrDxiQHHts8uijyd/+VplD6co7W2GFZO+9K7/DpcGAAclJJyldAQAAAAAAAAAAAAAAAIAlwdChyeabL9nvkw4YkHziE0WnAAAAgHdWKpfL5aJDAAAAAAAAQE+bOjW58cbk7ruTe+5JJk1K6uuTzs6kqWnBY6qqKg+ItrVV1jfdNBkxIvnQh5KPfawynkUzblyy885v/ztfkjQ2Ji+9VPkJAAAAAAAAAAAAAAAAAPR9kycnm2yyZL4n2dCQ3HRT5V1aAAAA6M0UrwAAAAAAAEAqZSqPPZZMmJA88UQyc2blIdfW1qR//0rhyrLLJh/8YDJsWLLmmkmpVHTqvq9cTjbaqPI7X5LV1iaHH55ceOH8x8rlckr+ZQIAAAAAAAAAAAAAAACAPunCC5NvfGPJKl9paEg+//nkoouKTgIAAADvTvEKAAAAAAAAUKhLL02OPz6ZNavoJN2noSF58MFkww3nP9ba2pp///vfuemmm5Ika6yxRg488MCeDQgAAAAAAAAAAAAAAAAALJbOzmS77ZLx45OOjqLTdI1VV03+3/9L+vcvOgkAAAC8O8UrAAAAAAAAQKGam5M110ymTSs6SfeoqUl23DH5y1/mPzZr1qwceeSRGTt2bGbPnp26urqUy+VsvPHGufzyy7Ppppv2eF4AAAAAAAAAAAAAAAAAYNFMnpxsvHHlncm+rqEhuemmZMSIopMAAADAwqkqOgAAAAAAAACwdGtsTMaMqfxcEtXXJ6NHz7//mWeeyRFHHJGrr746a665Zn7zm9/k5ptvzllnnZXp06dn//33zz/+8Y8ezwsAAAAAAAAAAAAAAAAALJq1107OO6/vvyvZ2JiMHKl0BQAAgL6lpugAAAAAAAAAALvvnuyzTzJ2bNLaWnSartO/f/LjHyerrz7v/ra2tpxyyin57W9/m9133z1nnHFGNttssyTJiBEjMmjQoBx55JG54YYbssUWW/R8cAAAAAAAAAAAAAAAAABgkRxxRDJpUnLBBUlzc9FpFl1DQ/KRjyTnn190EgAAAFg0pXK5XC46BAAAAAAAAMBrryXrrZdMm1Z0kq5RU5Nsv31y221JqTTvsdGjR+fYY4/NpptumlGjRmWHHXZIknR0dKS6ujovvPBChg4dmjXXXDPjxo0rID0AAAAAAAAAAAAAAAAAsKjK5eToo5Nf/apvla/U1yfbbJPcfHNSV1d0GgAAAFg0VUUHAAAAAAAAAEiSQYMqDxI3NhadpGvU11fu579LV6ZOnZoLLrggNTU1OeaYY7LddtslScrlcqqqql4fW5/W1tbU1NRkxowZKZfLPR0fAAAAAAAAAAAAAAAAAFhEpVLys58ln/9833lfsrExGT48uekmpSsAAAD0TYpXAAAAAAAAgF7jYx9L9tuv7zxM/HYaG5Of/jRZffX5j/32t7/NP//5z3ziE5/ILrvsktra2iRJqVRK6fWWlquuuiozZszIaqutloEDB765HwAAAAAAAAAAAAAAAADo3aqqkgsvTE48sfe/L9m/f+XdzhtvTOrri04DAAAAi0fxCgAAAAAAANCr/OIXybbbJg0NRSdZPP37J9/4RvL5zy/4+F/+8pfU1tZm9913z+pvaWYpl8tJkilTpuSGG25IqVTKZz/72SRJR0dHt+cGAAAAAAAAAAAAAAAAALpGqZScfnpyySXJMssktbVFJ5pXqVR5j/Pb305++9velw8AAAAWheIVAAAAAAAAoFeprU2uuy7ZZJOkvr7oNIumsTE57LDku99d8PEnn3wyf/nLX7LccsvlIx/5SJK5hSulUilJcsMNN+SOO+7I9ttvnw984ANJkurq6red86GHHsoTTzzRhXcBAAAAAAAAAAAAAAAAAHSFz3wmeeKJZKedkv79i05T0b9/svHGyYQJyTe/mVT5dloAAAD6OP9pCwAAAAAAAPQ6DQ3JbbclW2xRWe8LGhuTo45Kfvzj5PUOlfkMGDAgAwYMyFZbbZUVV1wxc+bMSalUerN85c4778xll12Wjo6OHHDAAVl//fXfcc7W1taMGTMmG220Ub71rW919S0BAAAAAAAAAAAAAAAAAO/RKqskN92UXHxxsswySW1tMTlKpco7m9/+dvLgg8n7319MDgAAAOhqilcAAAAAAACAXmnAgEr5yogRlVKT3qyxMTn55OScc96+dCVJ6urqMnDgwDzyyCN5+eWXU1dXl3K5nFKplKeeeirnnXdexo0bl/322y977bVXqqur3yxlWZD6+vrsu+++Ofzww3PuuedmvfXWy+23394NdwgAAAAAAAAAAAAAAAAALK5SKfnMZ5Innkj23DPp16+y9ISamqS+Ptl222TChOSb30yqq3tmbgAAAOgJilcAAAAAAACAXqtfv+S665KvfCVpaHjnUpMi1NYmAwcml1+enHLKu58/aNCgfOlLX8ozzzyTUaNG5fHHH0+pVMqTTz6Zo48+OmPHjs1HPvKRHHPMMVlrrbWSJKV3ueltt902P/zhD3PxxRdnxRVXzE477ZQvfOELaW9v74pbBAAAAAAAAAAAAAAAAAC6yCqrJGPHJv/5T/KNbyTLLZcss0z3zNW/f9LYmBxxRPLgg8k99yTvf3/3zAUAAABFKpXL5XLRIQAAAAAAAADezcSJyf77J88+mzQ3F52m8sDxDjskl12WrLTSwo+bOXNmjj322PzqV7/KBhtskAEDBuTpp5/OtGnTstlmm2Xs2LFvlq6Uy+V3LF757+MPPPBArrnmmvz0pz9N//79c8kll2SvvfZa7HsEAAAAAAAAAAAAAAAAALpPW1vy5z8no0ZV3qOsr0+ampL29kW/VlVVMmBA5Zqrr56cfHJy4IGV9yEBAABgSaZ4BQAAAAAAAOgz2tqS738/+d//TVpbkyL+2llXV3lw+ZJLkgMOWPzr/P73v8/FF1+cWbNmZdasWfniF7+YXXfdNeuuu246OztTVVW10Nd66/kzZszI6aefnnPOOSednZ0ZNWpUvv71ry9+UAAAAAAAAAAAAAAAAACg2z3/fDJhQnL//cnttycPPpi0tFTeaUySzs7Ke5Wl0tylra3yc5NNkhEjkm22SYYNS9Zaq7IfAAAAlgaKVwAAAAAAAIA+Z+LE5LDDksceqzwU3N7e/XPW11ceSN5zz+RnP0tWWum9X7OjoyMdHR2prq5OdXV1yuVySu/hSebOzs6cd955GTVqVJqamrLlllvmiiuuyJprrvnewwIAAAAAAAAAAAAAAAAAPer555NHHkmamiolLLNnJ3V1SUNDZdlwQyUrAAAAoHgFAAAAAAAA6LMeeig599zk6quTqqrKg8NdbZllkpqa5LjjkqOPTlZdtWuv/9aylba2ttTW1uaWW27JCiuskM0333yhr3PfffflwgsvzJgxY5IkP/nJT7LXXntlzTXXfLPcBQAAAAAAAAAAAAAAAAAAAAAAliSKVwAAAAAAAIA+b8aMZMyY5Ec/Sl56KamuTmbNShbnr6HV1Un//sns2cnmmyff+Eay996V8pWe8PTTT2fttddOqVTK008/ndVXX32B571RpvLaa6/l7rvvzhFHHJGpU6dm5513zlFHHZX999+/ZwIDAAAAAAAAAAAAAAAAAAAAAEBBFK8AAAAAAAAAS4xyOZk0KZkwIfn735M770wefTQplZLa2srxzs7Kz6qqyv5SKWltTRobk6FDkx12SLbaKhk2LFlllZ6/hylTpmTYsGHZZptt8uc//3m+452dnamqqkqStLe35+ijj87YsWPz6quvZuTIkRk1alRWXHHFJEm5XE6pVHrba7xR3gIAAAAAAAAAAAAAAAAAAAAAAH2R4hUAAAAAAABgifZGGcsTTyQtLZWSlTlzkvr6yrLMMskmmxRTsvJO2traUltbm/b29tTU1Mx3/E9/+lMuu+yyXHvttVlrrbVy6qmn5oADDkh9ff0CC1feuq+joyNPPfVULr300vTr1y+nnHJKj9wTAAAAAAAAAAAAAAAAAAAAAAB0JcUrAAAAAAAAAL3Qf5envLH96quv5ve//32OOeaYdHR0ZI899sjpp5+eoUOHLnDcW4tbZsyYkfHjx2fUqFF59NFH8+yzzyZJhg8fnuuuuy6DBg3qwTsEAAAAAAAAAAAAAAAAAAAAAID3pqroAAAAAAAAAADM763lKW9sT5w4MUceeWSOP/74tLe356yzzsqll16aoUOHplwuv3neG+tJUlNTkxkzZuT888/PiBEjss8++6StrS1f+MIXsvfeeydJdt9999TW1vbczQEAAAAAAAAAAAAAAAAAAAAAQBdQvAIAAAAAAADQR4wdOza///3vM2zYsFx11VX56le/msGDByeZt6ilVCqlvb09EydOzKGHHpoNN9ww3/zmN7PKKqvkuuuuy6233pqVVlopt99+e3bcccccfPDBaWxsTJJ0dHQUcm8AAAAAAAAAAAAAAAAAAAAAALCoSuVyuVx0CAAAAAAAAAAWzl133ZXNN988/fv3T5J0dnamqqpqnnOam5tz1FFH5YYbbsjyyy+fPfbYIyeccEKGDBmSmpqa3HvvvTn88MPz7LPP5je/+U123XXXlEqllMvllEqlPPnkkzn55JNz9tlnZ8iQIT16f52dyeTJycyZSUtLMnt2UlOTNDRUlrXWSl7viAEAAAAAAAAAAAAAAAAAAAAAYClXU3QAAAAAAAAAABbe9ttvnyRvlqT8d+lKktx222359a9/nRVWWCHXX399NtxwwzePzZgxI7/85S/z2GOP5eSTT87222+fUqmUJG/+fPTRR3PHHXdkvfXWyxlnnJGvf/3r3XIvnZ3JE08kEyYk99yT3HVX8vjjlaKV6urk9TjznN/Skqy2WrL11smIEcmWWyZDhypjAQAAAAAAAAAAAAAAAAAAAABYGpXK5XK56BAAAAAAAAAAdJ1x48bl3HPPzY033pjq6uqcc845OeSQQ5IkF198cb72ta/lAx/4QMaMGZMNNthgvvHt7e2566678otf/CJXXnllhg4dmtGjR2fo0KFdku/hh5Nzz02uuqpSsJIkTU3Jov71ur4+qatLmpuTrbZKTjop2XPPSnELAAAAAAAAAAAAAAAAAAAAAABLPsUrAAAAAAAAAEug6dOn53e/+11+9rOf5YEHHsgee+yR448/Pqeffnruu+++XHHFFdlvv/1SVVU1z7hyuZxSqZQkmTp1aq699tqcf/75eeyxx3LCCSfknHPOWaw8c+YkY8cmo0Yl//pXZbuj4z3f5jyWWaZSxPLlLydHHZWsvHLXXh8AAAAAAAAAAAAAAAAAAAAAgN5F8QoAAAAAAADAEuat5SkPPPBAxowZk0suuSQtLS3p7OzMl7/85Zx33nkLNb5cLmfcuHEZO3ZszjrrrKy33noZPXp0hg8fvlBZ5sxJzjwzOeecpLMzmTnzPd/eu6qvr/zcddfk/POTtdbq/jkBAAAAAAAAAAAAAAAAAAAAAOh5VUUHAAAAAAAAAKBrlUqldHZ2Jkk233zznHPOOfnCF76Q6urqlEql3HzzzXnkkUfecXyStLW1pVQqZZtttsm2226bZZddNpMmTcopp5ySSZMmvWuOBx5IPvCBZNSo5LXXeqZ0JUlaWyvL9dcnG2+cXHRRUi73zNwAAAAAAAAAAAAAAAAAAAAAAPQcxSsAAAAAAAAAS6Cqqqp0dHQkSZ555pk8/vjjaW9vz1577ZWnnnoqxx57bJ5++ukFji2/3lJSW1ubcrmcE044Iccff3ymT5+egw46KJdeemnWW2+9t517zpzkW99Khg9PJk1Kmpu7/v4WRkdH0tSUfO1rlSxPPVVMDgAAAAAAAAAAAAAAAAAAAAAAukdN0QEAAAAAAAAA6B7V1dVJkrPOOiv/93//l5EjR+YHP/hBHnnkkbS3t2e11VZb4LhSqZQkufXWW3PZZZflyiuvzGqrrZZzzjknRxxxRPr37/+2cz7wQLL//snUqUlLS9ff0+Joakruvz/ZeOPk7LOTo45KXr9FAAAAAAAAAAAAAAAAAAAAAAD6MMUrAAAAAAAAAEu4ZZZZJoMGDcqhhx6alVdeOSuvvHI6OjreLGZ5Q7lcTqlUSlNTU6699tocffTRmTlzZj70oQ/lnHPOyTbbbDPPef/tj39MPvvZpLm5J+5q0bS3V5avfS25667k8suT/7p9AAAAAAAAAAAAAAAAAAAAAAD6mFK5XC4XHQIAAAAAAACA7vXcc89l8ODBqa2tne/YW4tUpkyZklNPPTVXXXVVWlpa8r3vfS8jR47Mmmuu+baFK0mlyOSLX0xaWrr1NrpEY2Oy887J73+f1NUVnQYAAAAAAAAAAAAAAAAAAAAAgMWleAUAAAAAAABgKfbWMpW//OUv+fa3v53x48dnm222yciRI3PkkUe+6zUuvTQ57rikubm703adhoZk+PDkhhuSBXTRAAAAAAAAAAAAAAAAAAAAAADQByheAQAAAAAAAFjKdXZ25vvf/37OPvvstLe3Z8cdd8yYMWOy4oorplQqpbOzM1VVVQsc+/vfJwcfnLS09HDoLtDYmOy+e3LNNcnb3B4AAAAAAAAAAAAAAAAAAAAAAL2Y4hUAAAAAAABgidLWljzySDJxYjJ9etLaWllqapL6+qShIVlnnWTYsGSllYpOW7y77ror3/72t3PnnXemvr4+F154YXbbbbesuuqq6ejoSHV19TuMTXbdtW+WrryhsTE57LDkgguKTgIAAAAAAAAAAAAAAAAAAAAAwKJSvAIAAAAAS7mOjuTxx5MJE5J77kn+/e/KF2c3N1eONTRUlsGDk+HDky23TDbbLOnfv+jkAABJuVwpWfn735O77658nnnyyUrBSrlcKWFpb698rimVKuUr1dVJXV0ye3aldGPzzZMddki22irZfvtkmWWKvque9corr+Szn/1sWltb87WvfS177rnnQo1rakrWXz95/vluDtgDGhqSG25Idtyx6CQAAAAAAAAAAAAAAAAAAAAAACwKxSsAAAAAsJTp6Ehuuim57rrkrruS//f/ktrayrFZs955bH195UvKm5uTVVetfDn5Rz+aHHhgsuyy3R4dAOBNzc3JVVclo0Ylzz1XKVlpbl7869XUVEpY2toqn22+8pVkk026Lm9f8Oqrr2a55ZZLkpTL5ZRKpXc8/6ijkjFjKqV9S4KVV66UEA4YUHQSAAAAAAAAAAAAAAAAAAAAAAAWluIVAAAAAFhKvPRScvHFyXnnJbNnJzNnds11GxuTzs7kU5+qfEH5Flt0zXUBABbk8ccrn2euuCKpqnr34rjFUV1dKZt73/uSk05K9t23ss1ct9+e7L77klO6klRKBj/72eQXvyg6CQAAAAAAAAAAAAAAAAAAAAAAC0vxCgAAAAAswcrl5N57k7PPTm64ofLl5N315djV1Um/fsnaa1e+oPyAAypfXg0A0BWefTY59NDk7ruT9vakra1n5l1mmcpnqAsuSD73uaRU6pl5e7OmpmT99ZPnny86SddraKh8bt5xx6KTAAAAAAAAAAAAAAAAAAAAAACwMBSvAAAAAMAS6oUXkkMOSe68s1K20pP/J3DAgMpy9dXJDjv03LwAwJKnXE4uvTQ5/vhk9uxK6UoR+vdPPvSh5IorklVXLSZDb/HFLyaXX959hX5FW3nl5MknKyUsAAAAAAAAAAAAAAAAAAAAAAD0blVFBwAAAAAAula5nFx5ZbLBBslttyXNzT1bupIks2Ylzz+f7L57cuSRSVNTz84PACwZnn022WmnSulKU1NxpStJZf7bb0/e977kV7/q+c9XvcW0acno0Utu6UpS+Wd99dVFpwAAAAAAAAAAAAAAAAAAAAAAYGEoXgEAAACAJcgLL8wtO5k5M2lrKzZPS0vli8nXX7/yReUAAAvriiuSjTZK7r6795S4tbVVPmMdfXSy667JSy8Vnajn/fKXSalUdIruNWtWMmpU0SkAAAAAAAAAAAAAAAAAAAAAAFgYpXK5XC46BAAAAADw3t14Y/LpTyetrcUXrixIQ0PyhS8kP/5xUqUSGgB4G+Vy8v3vJ2edlTQ3F53m7dXWJquumtx1VzJkSNFpekZnZ7LaapWyvyVd//7JX/+abLVV0UkAAAAAAAAAAAAAAAAAAAAAAHgnvt4QAAAAAJYAV12VfOpTycyZvbN0JUlaWpJLL03237/3ZgQAilUuJ8cf3/tLV5LK55lnn02GDUv+3/8rOk3PuPnmpKmp6BQ9o6UlOfvsolMAAAAAAAAAAAAAAAAAAAAAAPBuSuVyuVx0CAAAAABg8f3858mJJ1a+HLovaGxMPvSh5Prrk379ik4DAPQmJ56YXHJJ3yr3KJWS5ZdPxo9P1l676DTda+edk7/+tegUPae+PnnmmWSFFYpOAgAAAAAAAAAAAAAAAAAAAADA26kqOgAAAAAAsPjGjOlbpStJ0tyc3HNP8slPJu3tRacBAHqL005LLr64b5WuJEm5nEyfngwfnjz/fNFpus/Uqcm99xadomeVSsmvf110CgAAAAAAAAAAAAAAAAAAAAAA3oniFQAAAADoo/785+Soo/pW6cobWlqS229PPv/5ypeVAwBLt9/9LjnzzEpBW1/U0ZG89FKyyy5JW1vRabrHffcldXVFp+hZLS3JzTcXnQIAAAAAAAAAAAAAAAAAAAAAgHeieAUAAAAA+qDJk5ODDuqbpStvaG5Orr02+clPik4CABTpxReTL3yh75auvKGtrfIZ7Yc/LDpJ9xg3Lpk16+2PH3JIpVDvjWVhbLppcu65yV13JU1Nc8c++eSCz99ss+SMM5I77kieeqry78ysWcmDDybf/W7Sv/87z1dVVZnrrTkPOeSdx0yYsHD3AgAAAAAAAAAAAAAAAAAAAABAMWqKDgAAAAAALJrOzuTAA5PW1qKTvHdNTcnJJyd77ZWss07RaQCAIowc2bfL5N6quTk588xk332TTTYpOk3Xuv32yufQrrTzzskJJyz8+UcdlRx99Pz7hw6tLAcckGy3XTJjxoLHn3xyMnz4omWcNi157bVk0KBFGwcAAAAAAAAAAAAAAAAAAAAAQM+oKjoAAAAAALBofvaz5OGHk46OopN0jdmzK0UyXf1F3gBA7/fb31YKPdraik7SdVpbk/33X7LuqVxOHnqo6687fXpy443JaadVPuMujGnTkvPOS/bZJ9lzz+Saa+Ye23jj5PjjFzxu882T732v8plzUQoMGxqSf/xj4c8HAAAAAAAAAAAAAAAAAAAAAKBnKV4BAAAAgD5k8uTkpJOSpqaik3Sdjo7kkUeSn/606CQAQE968cXk8MOXrM81SaWk5Omnkx/+sOgki65cLs+z/uKLL+bpp5/OU091pL296+e7/PJkjz2S7343ue++dz//yiuTtddOTjwxufba5IYbKgV+EyfOPWfbbecf169fMmZMUldXKW15/vmFz9jamowfv/DnAwAAAAAAAAAAAAAAAAAAAADQsxSvAAAAAEAf0dlZ+WLp1taik3S9pqbk5JOTJ58sOgkA0FOOOSZpaSk6Rfdobk7OPDOZNKnoJIumVCrl6quvzoc//OE0NjZmyJAhGT58eI4/fnSqqzuKjpc770xmzZp3X7mcPPHE3O3/Pp5U/llsvHHy8MPJN7+5aHPOmZPcddeiZwUAAAAAAAAAAAAAAAAAAAAAoGfUFB0AAAAAAFg4v/995cuiO4r/zutuMXt2cuyxyQ03FJ0EAOhuU6cm112XtLUVnaT7tLcn552XXHBBMfO/8MILmThxYiZMmJAHHnggL730Uurq6rLNNtvkc5/7XDbYYIOUSqUkSblcTqlUyg9/+MOcdtppGThwYEaOHJk11lgj48aNy5/+dFeqqg5K0ljMzbyD5ZdPdtll7va11857fOedky9/ufJZ83OfqxSpLKoXX3xvGQEAAAAAAAAAAAAAAAAAAAAA6D6KVwAAAACgjzjzzKSpqegU3aejI/nrX5Nnn01WX73oNABAd7roouT1zo8lVltbctllyahRSWMX9JW0tLTk+eefz5QpUzJ58uQ8+eSTmTx5cl5++eU88MADOeecc3LAAQe8WaLy/e9/P7/+9a+z7LLLZrnllsvgwYMzZcqU3HHHHTn99NNz6aWX5tBDD02SlEql3H///bnooouy7LLL5uqrr86IESPenHvfff+SsWPf+z10tYEDkz/9qVK+kiQ33phceeXc44MGJaNHJ1VVyXe/m0ycuHjztLa+56gAAAAAAAAAAAAAAAAAAAAAAHQTxSsAAAAA0Ac88kjy2GNFp+h+5XJy4YXJGWcUnQQA6C7t7ckFFywdZRalUvKb3yQjRy7+NaZNm5b9998/f/vb397c169fvwwcODADBw7M008/nba2tlRVVSVJOjs7U11dnVVXXTWHHnpo9tprr6y99toZMGBAll9++fzpT3/KMccck/POOy8f/OAHs8UWWyRJ7rnnnkyZMiXHHXdcRowYkc7OzpTL5VRXV2fDDT+YUqkm5fJ7+W10rdVXrxStbLppZfvWW5NPfSrzZDz99GTIkOSOO5If/Wjx51oa/l0FAAAAAAAAAAAAAAAAAAAAAOirFK8AAAAAQB9w7rlJW1vRKbrf7NmV4pX/+Z+ktrboNABAd7j22kr5ytJg1qxk1Khk//1nZdy4cRk/fnyef/75rLzyyjnooIOy5pprvus1+vfvn0MOOSQ77rhj1lhjjSy33HIZNGhQVllllTz++OP5+te/nvr6+my44YZJkurq6iTJd77znQVeb7fddstuu+2WP/3pT5k6deqb+98YV1dXlyQpl8tvlrn079+QUim9pnhlk02SG26olKoklXKbz38+mTNn3vPWWKPyc8SIpLNzwdcaPbqybLZZMnHigs95/dcAAAAAAAAAAAAAAAAAAAAAAEAvpHgFAAAAAHq5mTOTK69cer6gvKMj+eMfk/33LzoJANAdRo2qfL5ZWkyZUs7RR/8y1157Smpra9OvX79Mnz49F1xwQU477bSMHDnyHcfX/3/27jrMqnJhw/i993QQ0iggiGCBAVKCCliY2K3YjQfbTzl2HcXuFgO7MBCLEEQlBBGRUlEQREBgmJ7Z+/tjAcNIwzBrZrh/17WuWWvvFc9CzmFveN/1pKZy+umnE4lEVnPuP/jll1847rjj2HXXXYnFYivKUgCKiopITCz9T8JLlixh/PjxNGzYkObNm694vfGyFpOff/55xWvLr5mYWEQ8XgQkb/D9l7WuXeHdd6FmzWC7Xz+46qrNe83U1M17fkmSJEmSJEmSJEmSJEmSJEmSJEmSJEmSJEnSxrN4RZIkSZIkSargXn4ZVnp+dpWXlQV33WXxiiRJVdHcuTBhQtgpylduboxXXknmmGMOpHfv3tSuXZtRo0bx3//+lxtuuIGtttqKI488cpXSlJWtXLoSj8cBKC4u5rvvvgNgl112We1xiYmJ5OTk8O2335Kdnc2kSZMYMGAAU6dO5YYbbmDHHXekuLiYhIQEdt11V1JSUvjmm2945ZVXOOWUUygoKGDx4sWMG/cN8XjXjbr/G2+Em24K1l94AVbumWncGNq0CdaX/wRIT4eePYP1+fNh5Mhg/cgj4bXXICUl2B4wICjs69y55Ni8PBg7Nlh/9lkYOnTVTDfcALVqlZzju+9g9uw130Na2jpvU5IkSZIkSZIkSZIkSZIkSZIkSZIkSZIkSZIUEotXJEmSJEmSpAru5ZchOzvsFOVr4kRYtAhq1gw7iSRJKktjxgSlGfn5YScpP/F4AqmpB/LMMydRc9mHm1atWpGRkcGpp57KU089xZFHHlmqXGVtlu+XlZXFO++8w1ZbbcUhhxwCsNrilvnz57PffvuRkJBAcXExAJdeeimXXXYZAAkJCQBsu+22PPzww5x33nmcd955PPfcc2y//fZMnjyZceNqkpy8PwUFm/RLsYru3YMyln+rVy8oVIGgOKVbt2C9Z8+S0hWAk08OlpX99hs0axasf/jh6q/bp09J8cqnn0L//mvPufx8kiRJkiRJkiRJkiRJkiRJkiRJkiRJkiRJkqSKZ9Un70iSJEmSJEmqMOLxoIRkS5OWBt9/H3YKSZJU1kaPXnuhXK9eweef5cv6aN0a7r8fRowIzr382F9/Xf3+u+8Ot98Ow4fDzJmQkwNLl8L48XDDDZCRseoxzz9fOte/l9Gj156xoKAJmZk1KSgoWFF+csABB7DtttsyduxYJk6cuN7FK8stWrSICRMmULt2bfbcc8817tegQQMefvhh3n//fT777DMefPBB3nrrLbbbbjtGjBixYr9oNMrZZ5/NBx98wH777cekSZN48803icViPPBAL2KxlDVeoypLT4e99w47hSRJkiRJkiRJkiRJkiRJkiRJkiRJkiRJkiRpTSxekSRJkiRJkiqwWbOgqGjN75fHw8mXO/xw+PRTWLAAcnNh6lTo1w9q1Sq93777rv3B5MuX559f87Xy8mDMmPW7H0mSVHkMGwbLekfKTPfu0KcPdO4clGSsy/nnw3XXBWUaTZoEhW8ZGbDbbnDzzfDtt1C9etlmTEyM8fPPkJycTEJCAgA1atSgS5cuLFy4kHHjxm3wOT///HMAunfvvtb9kpOTufjiiznkkEPYb7/96N27N0OGDKGoqIjTTjuNRYsWrdg3Eolw6KGH8tprrzFr1iwWLlzIiBEjOOecY0hPz1/rdfr3h0ikZFnu5ptLXjvzzLUfs7qlW7eS/c88c937N2u27l+7Zs1K9u/ff+37JiZC27brPqckSZIkSZIkSZIkSZIkSZIkSZIkSZIkSZIkKRwWr0iSJEmSJEkV2NixkJRUtufc0IeTA9x0EwwcCAccEBStpKZCixZwxRVBQUqjRhueo7Bwze8VFAQPZpckSVXLhAllf85Fi2DQILj1Vnj88fU7ZsECeOAB6NkTDj0U3nij5L1ddoH//GfNxx57LHTpUno5++y1Xy8SiTB2bOnXkpOTadGiBcXFxfzyyy/EYrH1yh5f1rb3zjvvAHDiiSeu85hYLLbi/PF4nBYtWrD77rszc+ZMZs2aVeq8xcXFpKenk5iYWOocaWk/rVe+qiY3F1q1CjuFJEmSJEmSJEmSJEmSJEmSJEmSJEmSJEmSJGlNEte9iyRJkiRJkqSwfPMNLF1atudc/nDyMWOgTh248MK179+lC9x4Y7BeXAx9+8LkyXDNNdCpEzRrBs88Az16BPt8/31wzL/VqwdvvQXRZXXQKz/gfHX+/XBySZJUuc2ZE5RYlLX+/YMFoFevdX+2GTAArrqq9GesQYNghx1gt92C7Y4d13z8mDEwc+aGZczPT2LkyBi9ekVLvV6nTh0SEhJYuHAhBQUFpKamrvNckUiErKwsZsyYQXp6Ottuu+1a919euBKJRIjH4xQWFpKcnLyiWGXRokUr9o3H4yQkJKzYLiwspLCwkEceeYS//lpANLorsVgZtwJWcE2aQEpK2CkkSZIkSZIkSZIkSZIkSZIkSZIkSZIkSZIkSWti8YokSZIkSZJUgQ0fDsuelV1mNvTh5H36lKw/9xzcdVewPnZs8NDxaBQOOgh23hl++gmWLIGRI1c9z803l5SujB8Pn3++9usuWACLF0ONGutzV5IkqaKbNAlSUyE/P9wcX3216mvxOEydWlK8srbiu+HDoX59yMuDH38MPlc980xwjjWL8N13JR/q4vE4kUiElJQUIpEIxcXFFBUVrTP78uM++ugjZs6cyXHHHUetWrVWu29xcTEJCQlEo6XLXpKTk3njjTcYOXIk7dq1o2HDhkHCZTluvvlmvvrqKzp37kxOTg6jRo3i+++/p0OHK/jppyhZWeuMWaV06hR2AkmSJEmSJEmSJEmSJEmSJEmSJEmSJEmSJEnS2li8IkmSJEmSJFVgv/wSdgLo1q1kfcSIkvVZs+D336Fp02C7e/egeGV1UlNLF7zce++6r5uWBtOnQ9u2GxxZkiRVQFlZ6yonCU+tWrDffiXbAweued8mTYKfKSnQuXOwHHQQHHvs2q+xZEnJzS8vUCkoKKCoqIhq1aqRnp6+zpyxWIyEhAQmTJhAYWEh7dq1o0aNGsRisVUKVmbMmMHw4cOJRqPUqlWLeDzOggULGDx4MB9++CFJSUlcfPHFNG/efMXxCQkJ1KtXj+nTpzN+/HhisRgtW7bklltu4ZRTzqdFi4R1ZqxKMjPhsMPCTiFJkiRJkiRJkiRJkiRJkiRJkiRJkiRJkiRJWhuLVyRJkiRJkqQKLD8/3OvXrBk8iHy5uXNLvz93bknxSvPmaz5Pr15Qt26w/scf8Npr6752JAJ5eRuSVpIkVWR5eRWzeKV6dXj//ZLPPIMGwYABpfdZvBhefhm+/DL4LFOnDlxySVC6AnDMMXDccfDmm2u+Tk5OMZBIQUEB8XiclJQUFi5cCECDBg2IRqMUFxeTkLDmcpOEhAQWLVrElClTSElJYfvtt19ln+WlLoWFhbzyyiuMGjWKzMxMsrKyKCwspEaNGhx66KFceeWVdOzYcZXSlrPOOovjjz+ezMzMVcpgTjghzssvRygqWvN9ViUJCXDUUWGnkCRJkiRJkiRJkiRJkiRJkiRJkiRJkiRJkiStjcUrkiRJkiRJUgVWUBDu9TMySm//O8/K25mZaz7PZZeVrD/0EOv9sO7c3PXbT5IkVXz5+RCLhZ2itG22CYpWWrcOtr/4IihR+XdBTJ8+qx777rsweTI0axZsH3742otXli4tAFJITk4GICsriy+//JIaNWqw0047AUGxys8//8z//vc/unbtSq9evVaUsSwvVJk0aRLvvfceu+++O/vuuy9AqeKUSCQCQMuWLXn44Yf56aefyM3NZauttmKbbbahSZMm1F3WiBePx0sdC5Cenr5K4cpyl10W4fXX1/+zXGWWnAwXXBD8lCRJkiRJkiRJkiRJkiRJkiRJkiRJkiRJkiRVXBavSJIkSZIkSRVYcXG418/OLr2dkrLm7aVLV3+OI46AHXYI1pcsgaeeWv/rFxau/76SJKliS0qCZZ0gFUKrVvDxx9C4cbD9+utw+unrX3yXnw9jx5YUr9Svv/b9c3IWc9NN93LwwQezZMkSnnvuOYYMGcIpp5xCjx49KCwsJCkpienTp9O/f3++/fZbevXqRXxZC0xkpV+8nXbaiVNOOYXMtTTfJSUl0apVK1q1arXGfSIb+B9k112hZUuYMGGDDquUIhG4+OKwU0iSJEmSJEmSJEmSJEmSJEmSJEmSJEmSJEmS1sXiFUmSJEmSJKkCS0oKHuodlkWLYOFCqFUr2G7QoPT7DRuWrM+YsfpzXHFFyfrTTwflK+srNXX995UkSRVbaipEo2GnCHTtCu++CzVrBtv9+sFVV61+32rVoFEjmDy59OupqdC2bcn2nDlrv2ZiYow777yTRx55hPxlH/Auvvhi7rzzzmXvB/9027ZtW8466yz222+/Uq8v17lzZyZNmrTOe9xcrrkGzj8fsrJCi1Au9t67pJRHkiRJkiRJkiRJkiRJkiRJkiRJkiRJkiRJklRxWbwiSZIkSZIkVWDJyWEngCFD4JhjgvW994b+/YP1pk2hSZOS/b78ctVj99wT9tknWC8shAce2LBrW7wiSVLVkZ6+8cfeeCPcdFOw/sILcOaZJe81bgxt2gTry38uv17PnsH6/PkwcmSwfuSR8NprkJISbA8YAO+9B507lxyblwdjxwbrtWrBxInwySfw/vtB2VzdunDJJdCsWckxb7yx9nto0WIbLr/8MebMmUPdunXZbbfd2GWXXcjMzAQgEokA0LBhQ5555pn1+WUJxdFHwwUXhJ1i88rMXHMRjyRJkiRJkiRJkiRJkiRJkiRJkiRJkiRJkiSpYrF4RZIkSZIkSarA0tNh4cINP64sH07+0EMlxStnnBE8bPynn+C660qO/eyz4LV/u+KKkvU33oBZs9b/HmKx4KHXkiSpath+eyguLvvzdu8efN75t3r1gkIVgKFDoVu3YL1nz5LSFYCTTw6Wlf32W+lSlYQEOPTQYFmdRx+Fjz9ee85WrRI4++yz175TJZCSAnffHXzOy84OO03ZS0iAVq3ggAPCTiJJkiRJkiRJkiRJkiRJkiRJkiRJkiRJkiRJWh8Wr0iSJEmSJEkVWOvWG1ZWsj429OHkw4fDbbdB377Bg6jvuKP0cTNnwjnnrHq+Jk3g2GNLtvv127CceXnQsuWGHSNJkiqu5s03T/HK5jZ7NpxwAhx2GLRtCw0aQLVqQVHd6NHw9NPw4YdrP0daGuyzT/nkLQ/nnQcvvgjffQdFRWGnKVupqfDaaxCJhJ1EkiRJkiRJkiRJkiRJkiRJkiRJkiRJkiRJkrQ+LF6RJEmSJEmSKrCuXeGLL6CgINwc//0vjBkDvXtDmzaQng5//AEDB8KddwYPHv+3//wHEpf9DeQXX8D48Rt2zW23hZSUTY4uSZIqiGgUdt4Zxo1b8z79+wfLv918c7BsyDFrcuaZwbK+iorgjTeCZWMlJQWlLVVFJAKvvhr896xKxSsZGXDPPcHnUEmSJEmSJEmSJEmSJEmSJEmStGUrKIAff4SxY2HkSPjmG/jnn+D1goJgfkVycrA0aABdukCnTsEckpYtg7k0kiRJkiRJkqTyEYnH4/GwQ0iSJEmSJElavS+/hKOPhsWLw05S/k47DV58MewUkiSpLPXpAw89BFvav1AmJsKSJZCWFnaSsvXkk3DFFZCdHXaSTZeQAO3bBxOhIpGw00iSJEmSJEmSJEmSJEmSJEmSpDD8+CM8+ih88QX89hukpkIstn5zJyIRyMwM5s0UFsKOO8Lhh8P550OjRps9uiRJkiRJkiRt0ezCliRJkiRJkiqwNm0gJyfsFOUvPR26dAk7hSRJKmsdOwYTSLY0jRpVvdIVgPPOg912C4plKrvUVHj1VUtXJEmSJEmSJEmSJEmSJEmSJEna0hQUwOuvwx57QPv28PTTMG1aUJ6SlbV+pSsQFK5kZcHSpZCfDxMmwD33QIsW0KNHUOYSj2/ee5EkSZIkSZKkLZXFK5IkSZIkSVIFVrMm1KoVdoryl5AAbduGnUKSJJW1tm2huDjsFOWvQ4ewE2wekQi88QZstVXlLixJS4Nnn4Vttw07iSRJkiRJkiRJkiRJkiRJkiRJKi9z58K110K9enDuuTB+POTmlu3cl/x8yMuDwYPhyCOhcWN48MH1L3ORJEmSJEmSJK0fi1ckSZIkSZKkCq59+7ATlL/8fGjVKuwUkiSprG2/PdSpE3aK8lWtGpx0UtgpNp9ttoERI6B69bCTbJz0dLj3XjjhhLCTSJIkSZIkSZIkSZIkSZIkSZKk8hCPQ//+0KIFPPAALF4MWVmb/7pLl8Ls2XDddcEcm2HDNv81JUmSJEmSJGlLYfGKJEmSJEmSVMGdf37wwO4tRTQKhx8OKSlhJ5EkSWUtEoGrroKMjLCTlJ/kZDjssLBTbF4tW8LQoUH5SiQSdpr1l54OffvChReGnUSSJEmSJEmSJEmSJEmSJEmSJJWHP/+E/faDiy8OilDy88s/Q04OzJ0LBx8czCHOzi7/DJIkSZIkSZJU1Vi8IkmSJEmSJFVwPXpAamrYKcpPWhpceWXYKSRJ0uZy+ukQi4WdonykpsJ//gMJCWEn2fx23x2+/hq22ioo0qvoEhLgzjvh//4v7CSSJEmSJEmSJEmSJEmSJEmSJGlzi8ehf3/YYQf46quKUXaSmwsvvQTbbw/DhoWdRpIkSZIkSZIqt0rwyBtJkiRJkiRpy5aQAH36BIUkW4Ktt4YOHcJOIUmSNpfq1eGEEyAxMewk5eO888JOUH522QVGj4aGDSvuZ9dIJMi2/fbwxx9hp5EkSZIkSZIkSZIkSZIkSZIkSZtbXh4cfjhcfDEsXQpFRWEnKpGbC3PnwsEHw//9X1AQI0mSJEmSJEnacBavSJIkSZIkSZXAueduGYMlMzPhmmuCB2JLkqSq67LLICkp7BSbVyQCBx4I9euHnaR8bbcdTJkCp54K6elhpyktPR122ikoh/n6axg4EJ59NuxUkiRJkiRJkiRJkiRJkiRJkiRpc1m6FLp1gy+/hOzssNOsWW4uPPQQnHcexGJhp5EkSZIkSZKkyicSj28Jj2uUJEmSJEmSKr9jjoH33qvaAyYzMmDevIr3kG5JklT22raF77+vuuVy6enw6afQuXPYScIzbBiceCIsWgR5eeHliEQgNRWuuw6uvRYSE4PXf/st+Nm4MSQkhBZPkiRJkiRJkiRJkiRJkiRJkiRtBllZwbyOadPCndewIdLT4bDD4NVXIRoNO40kSZIkSZIkVR7+laokSZIkSZJUSfzf/wUPjK6q0tLg3HMtXZEkaUvx3HNV97NNSgr06LFll64A7LsvTJ8Op50WfMaLRMo/Q0YG7LQTjB4NffuWlK4ANG0KTZpsfOlKvKq2BkmSJEmSJEmSJEmSJEmSJEmSVMnl5sJ++8HUqZWndAUgJwc+/DCYb+u0BUmSJEmSJElaf5G4T4ORJEmSJEmSKo2LLoIXXggGfFY1DRvCtGnBw7ElSdKWoW9fuP/+YFJIVVKzJsyYAbVqhZ2k4vjmG7jtNvj886CAZXNOWopGg1K/hg3h2muhV6/ShSsbKycnh6FDh1JYWEjTpk1p0KAB9evX3/QTS5IkSZIkSZIkSZIkSZIkSZKkMlNcDAcdBF9/XXnn46anwyWXwP/+F3YSSZIkSZIkSaocLF6RJEmSJEmSKpGcHGjRAv78M+wkZSstDQYPhr33DjuJJEkqT4WFsMsuMH06VJV/tUxPh1dfhSOOCDtJxTRnDjzxBDz8MBQVQVZW2Z07LS34fXT44XDFFdC+fVDysqnmz5/PgAEDePzxx5kyZcqK1zt06MD9999Px44dN/0ikiRJkiRJkiRJkiRJkiRJkiSpTNxxB9x+ezAntzJLT4d334UDDww7iSRJkiRJkiRVfBavSJIkSZIkSZXMiBHBIMnc3LCTlI20NOjVCx5/POwkkiQpDBMmQKdOVeOzTUoKHHoovP122EkqvqIi+OADeOwxGDs2mMyUmgrZ2cF766NataBopbAQWraEU06Bc86B2rXLLucPP/zA1VdfzZAhQ0hOTqZz58707NmTqVOn8vHHHzN//nzGjBlDs2bNyu6ikiRJkiRJkiRJkiRJkiRJkiRpo0yeDG3bVo15KgB16sCMGVC9ethJJEmSJEmSJKlis3hFkiRJkiRJqoQuugheeKFqDPxs2BCmTYOMjLCTSJKksPTtC/ffH5RvVGY1awaTWWrVCjtJ5TN3blDAMno0DBsGkyYFn3ULCoIilmgUkpMhKQm23Ra6dAkKe9q2DUpXEhLKPtMXX3xBnz59mDRpEocffjinnXYaxx577Ir3P/roI8477zzatm3L22+/TVJSUtmHkCRJkiRJkiRJkiRJkiRJkiRJ66WoCHbfHX76CarK0/VSU+G44+DFF8NOIkmSJEmSJEkVm8UrkiRJkiRJUiWUkwM77gizZ0MsFnaajZeWBoMHw957h51EkiSFqagIDjsMhg+vvMVy6enwxRfQsWPYSVQWhg8fzkUXXcS0adO44IILOO+889hll10AyM/PJyUlBYAjjzySH3/8ka+//pp69eqFGVmSJEmSJEmSJEmSJEmSJEmSpC3aHXfA7bcHc3CrkvR0ePddOPDAsJNIkiRJkiRJUsUVDTuAJEmSJEmSpA2Xng7DhkHNmhCJhJ1m46SlwWOPWboiSZIgMRHeew923x1SU8NOs+HS0mDgQEtXqor8/HzuvPNOpk+fzqWXXspll122onQlHo+TkpJCfn4+AElJSfzyyy8sXLgwzMiSJEmSJEmSJEmSJEmSJEmSJG3RJk+G226reqUrENzTKafAkiVhJ5EkSZIkSZKkisviFUmSJEmSJKmSatYMvvoKqlULO8mGS0+HO+6AM84IO4kkSaooUlPh00+hVaugyKSySE+H11+H/fYLO4nKyl133cXgwYPp2rUr5513Hk2bNl3xXmRZ62FKSgqzZ8/m66+/Zvfdd6d58+YhpZUkSZIkSZIkSZIkSZIkSZIkSX36QF5e2Ck2n6VL4f77w04hSZIkSZIkSRWXxSuSJEmSJElSJbbzzjB8ONSsCcueAV3hpafDzTcHg1glSZJWlpkZfLbp1KlylK9kZMAHH8Dhh4edRGVpzJgxZGZmcuutt9KiRYvV7vP777/Tu3dv5syZQ7t27YhEIsTj8XJOKkmSJEmSJEmSJEmSJEmSJEmSZs2CYcOgKg/rz8uDhx+GoqKwk0iSJEmSJElSxWTxiiRJkiRJklTJ7bYbfPst1KkDiYlhp1m7tDR46CG48sqwk0iSpIoqLQ0++QSOPTYobKuIUlOhbl348kvo3j3sNCpL+fn5/PjjjzRr1ow999yT4uJi4vF4qVKVGTNm0K9fPz744AM6duzIPffcQ2JiIpHK0oQoSZIkSZIkSZIkSZIkSZIkSVIV8thjYScoHwUF8NFHYaeQJEmSJEmSpIrJ4hVJkiRJkiSpCmjZEsaNgx13hIr4vOeUFNhqK3jnHTj77LDTSJKkii4pCV58Ed56C2rVCj5LVBTp6XD88TB9OrRvH3YalaV4PE5CQgKtW7cmOzubP/74g4SEBAoLC1eUqowePZo77riDp556ip133pkbbriB6tWrE4vFQk4vSZIkSZIkSZIkSZIkSZIkSdKWp7AwKF7Jzw87yeaXlQV33RV2CkmSJEmSJEmqmCxekSRJkiRJkqqA3Fy4+26YMQPi8bDTlJaQAIccEmTr0SPsNJIkqTI5+ODgM8RRRwWFJ2FKTYU6deC996B/f6hePdw8KnuRSITExEQOPPBAfvvtN55//nmys7NJTk4G4Nlnn+Xyyy/nhRdeYPfdd+e///0v3bt3ByAa9Z/eJUmSJEmSJEmSJEmSJEmSJEkqb++9B7FY2CnKz/jxMHVq2CkkSZIkSZIkqeKJxOMV7TGMkiRJkiRJkjbEjBnQvTv8/XdQwFLRJCdD7drw5Zew445hp5EkSZXVoEFw6qlQUABLl5bfdRMSgs8zxx0HDz9s4cqW4sQTT+Sdd95hjz32oHnz5vz66698++23RKNRTjjhBM4+++wVpSvxeJxIJBJyYkmSJEmSJEmSJEmSJEmSJEmStjzt2sGYMWGnKD9JSXDeefDII2EnkSRJkiRJkqSKxeIVSZIkSZIkqRL78UfYZx9YvBhisbDTrFkkEjyk/IsvoG3bsNNIkqTKKicHXnsN7roL/vwzKJ3bXJ+BMjKCc598Mlx2Geyyy+a5jiquq666is8//5wJEybQoEED6tevT9++fenYsSPbbLMNsObSFctYJEmSJEmSJEmSJEmSJEmSJEnavHJzg7mrRUVhJylfTZrAzJlhp5AkSZIkSZKkisXiFUmSJEmSJKmSGjsWunWDrKywk6y/jAwYPBg6dw47iSRJqszicRg9Gvr1gw8+gGg0KGXZVJEIpKdD3bpw9dVw6qlQrdqmn1eVUywWIxaLMWnSJGrXrk3NmjXJzMxc8f76lK7MnTuXlJQUttpqq3LLLUmSJEmSJEmSJEmSJEmSJEnSluCbb+Cgg2DJkrCTlK/ERFi8OJgDI0mSJEmSJEkKRMMOIEmSJEmSJGnD/fQTdO9euUpXALKzoUcP+P77sJNIkqTKLBKB9u3hjTdg1iy45x445hho3BiSkqB6dUhNXfc5qleHtLSgHK5DB7jyShg0CH75BS680NKVLV00GiUxMZHddtuNRo0akZmZSTweX/H+ukpXbrvtNtq3b0+HDh3o06cPQ4cOLa/okiRJkiRJkiRJkiRJkiRJkiRVeWPHQmHhhh/XqxfE4yXL+jjnHPjww2DOyZIlUFAA8+bBsGHQu3dQhrKy3XeH22+H4cNh5kzIyYGlS2H8eLjhhmAuy8ZKT4cJEzb+eEmSJEmSJEmqiiLx+Pr+la8kSZIkSZKkiuC336BtW/jnn/Uf0FnR1KgB330HLVuGnUSSJFU12dnB5JGxY2HkyOAzU25uMEElKSkoWklPh513DspW2raFbbcNilikNSkqKiIxMZFYLEY8HichIWGt+19zzTXcc889JCUl0apVKyZPnkydOnV46qmn6NGjRzmlliRJkiRJkiRJkiRJkiRJkiSp6jrxRHj99Q0/rlcveOGFku31mVMyZAh07brm9wcOhJ49S7YffxwuuGDN+0+aBHvtFZS4bKi0NLj7brjkkg0/VpIkSZIkSZKqKotXJEmSJEmSpEqkuBj22CMYUBmLhZ1m40Ui0Lw5/PRT8AB0SZIkqaKbNWsW3bt359RTT+WGG24o9V48HieybKbVwoULad++Pf/88w9vvfUW3bp146OPPuK+++5jzJgxfPPNN+y0005h3IIkSZIkSZIkSZIkSZIkSZIkSVVG06Ywc+aGH7cxxSv33w+LFwfze+fPh/r14bLLoH37kn1atIDp04P1xx+H446Dl14KSluKioLrHn98yf433AC33rrh+QGOPRbefHPjjpUkSZIkSZKkqigx7ACSJEmSJEmS1t/dd8Mvv1Tu0hWAeBz+/BNuvhluuy3sNJIkSdK6vf3220yfPp2BAwdyzTXXkJycvKJsBeDvv/8mHo9TrVo1ioqKOPDAA+nWrRsAhx56KElJSVx88cVcc801vPHGG6SmpoZ1K5IkSZIkSZIkSZIkSZIkSZIkVWq5uTB7dvld77LLVn3t55/h++9LtqtXL1kfMACuugqWLi15bdAg2GEH2G23YLtjx43P8913G3+sJEmSJEmSJFVF0bADSJIkSZIkSVo/P/8Mt94K2dlhJykbOTlw330wfnzYSSRJkqR1+89//sOjjz7KqFGjSElJWVG68u2333LFFVfQsmVLdtppJ0455RTS0tL48ccfmTlz5orjDzzwQFq3bs13333Hn3/+GdZtSJIkSZIkSZIkSZIkSZIkSZJU6c2ZA6mp4Vw7GoUmTeDii0temzULJk0q2f7qq9KlKwDxOEydWrL97/c3xLx5G3+sJEmSJEmSJFVFFq9IkiRJkiRJlUBxMRx/POTlhZ2kbOXlwXHHQWFh2EkkSZKkdbvwwgtJSkqioKAAgMWLF/PII4/w6KOP0qBBA04//XRatGhB48aNmTRpEi+++CKLFy9ecXzt2rWZN28e8+fPD+sWJEmSJEmSJEmSJEmSJEmSJEmq9PLyIBIp32vWqBGUpxQXw8yZcM45EIvBsGHQowfk56/9+Fq1YL/9SrYHDtz4LEVFG3+sJEmSJEmSJFVFiWEHkCRJkiRJkrRud98NM2YEAzKrkngc/vwTbr4Zbrst7DSSJEnS+klOTgZg8ODBvPLKK+y444488MADHHjggSv2Ofzww7n99tv59ddf+c9//sO7777Ls88+S3p6OpmZmWFFlyRJkiRJkiRJkiRJkiRJkiSp0svNLf/ilbVJT1/7+9Wrw/vvB+UrAIMGwYABG3+9oqKg9CUa3fhzSJIkSZIkSVJV4l+XSpIkSZIkSRXcP//ALbdATk7YSTaPnBy4916YOzfsJJIkSdKGmTp1KgCnnXbaitKVwsJCAF544QW23nprXnjhBbp168Ytt9xCSkoKzzzzDDvvvHNomSVJkiRJkiRJkiRJkiRJkiRJquyKi8u/eCUrC7p0gW7d4LTTYMiQoPhk331h2DBo3nz1x22zDYwYERwL8MUXcMwxEI9vfJZIJChekSRJkiRJkiQFEsMOIEmSJEmSJGntnn8+GHhZ1T31FNxwQ9gpJEmSpHWLx+NEIhGaNm0KQEpKCgCxWIzExERisRg1a9akUaNGHHXUURx11FEsXryYFi1a0LJly1LnWLBgAcXFxdSrVy+s25EkSZIkSZIkSZIkSZIkSZIkqVJJTd204pKNEYvByJEl26++CjNmwLbbQloa9Oq16jzZVq3g44+hceNg+/XX4fTToaBg07JEIpDoUwQlSZIkSZIkaYUt4HGNkiRJkiRJUuUVi0G/fpCTE3aSzSsvDx56CIqKwk4iSZIkrVskEgGgdevW1KtXj0GDBvHrr78SjUaJx+NEo1Hmz5/PTz/9xLhx4+jSpQuHHnooLVu2JBaLrTjHr7/+SocOHbjggguYNm1amLckSZIkSZIkSZIkSZIkSZIkSVKlkZZWfsUrqamrfz0eL52hVq3S73ftCl99VVK60q8fnHjippeuACQlbfo5JEmSJEmSJKkqsXhFkiRJkiRJqsC+/BKyssJOUT4KCuCjj8JOIUmSJK2/3XbbjSuvvJIvvviChx56iJkzZxKNRvnpp5+47bbbWLhwIdttt12pY6LRkn+mb9asGT169GDixIkcf/zxzJ07t7xvQZIkSZIkSZIkSZIkSZIkSZKkSmerrcqmwGRlN95YUqby/PMlrx90EEyfDrfeCiedBN26BT8HD4amTUv2+/bbkvUjj4RPPoGaNYPtAQPgvfegc+eSpW3bjc+anr7xx0qSJEmSJElSVZQYdgBJkiRJkiRJa3b33bB0adgpykdWFvzvf9CzZ9hJJEmSpPV35ZVXMm3aNB566CHef/99OnbsyJgxY/jjjz9o1aoV5513HgDxeJxIJLLiuFgsRjQa5ZFHHuHpp5/mjjvuoEePHowbN65UOYskSZIkSZIkSZIkSZIkSZIkSSqtTh1IS4P8/PK5XvPm0Lfvmt8fOBBeeaVku2dPSEkp2T755GBZ2W+/QbNmG5endeuNO06SJEmSJEmSqiqf1iJJkiRJkiRVULNmwfDhYacoX99/D9OmhZ1CkiRJ2jBPPvkkN9xwAxkZGbz22mtMnz6dAw44gL59+7LHHnsArChdicViAKXKVc4++2z++9//Mnv2bC655JLyvwFJkiRJkiRJkiRJkiRJkiRJkiqZ3Xcvn+uMHw8PPgjffQdz50JBAeTlwcyZ8N57cMIJcOSRsGy6wGaXkABdu5bPtSRJkiRJkiSpsojE4/F42CEkSZIkSZIkrerZZ+E//4Hs7LCTlJ/UVLj7bujdO+wkkiRJ0oabM2cOkydPJi0tjV133ZWMjAwA4vH4iuKV5b755hvatGlDcnIyADk5ORxzzDHMmDGDgQMHsuOOO5Z7fkmSJEmSJEmSJEmSJEmSJEmSKoubboLbb4eiorCTlK/q1eGVV+Cww8JOIkmSJEmSJEkVRzTsAJIkSZIkSZJWb+TILat0BSAvD4YPDzuFJEmStHEaNmxI9+7d6dSp01pLV66//nr22msv3nvvPWKxGADp6el07tyZ6dOnM3/+/HLPLkmSJEmSJEmSJEmSJEmSJElSZdKuHSwbur9Fyc+Htm3DTiFJkiRJkiRJFYvFK5IkSZIkSVIF9fXXa3+/Vy+Ix0uW9dG6Ndx/P4wYEZS6LD/2119Xv3/jxvDUUzB2LMydCwUFwXFTpsBzzwXn+7fnny+d69/L6NFrz/jdd+t3L5IkSVJFN3HiRBYuXAgEBSzLXXfddTRp0oSbbrqJV155BYCZM2cyYcIEAHJycso/rCRJkiRJkiRJkiRJkiRJkiRJlUjbtpCXF3aK8peaCg0bhp1CkiRJkiRJkioWi1ckSZIkSZKkCqiwEH75pezP27079OkDnTtDevq6999uOzj3XGjTBurXh6Sk4LiWLeHMM4OSlI4dyzbjn3+Cz5mWJElSZTdz5kyuv/563nvvvVKvFxUVkZGRwZtvvsm0adM444wzaNeuHccccwxvv/02++23H3vssUc4oSVJkiRJkiRJkiRJkiRJkiRJqiQaNIAaNcJOUf46dAg7gSRJkiRJkiRVPIlhB5AkSZIkSZK0qp9+gtTUoIClLC1aBIMGwZgxUKcOXHjh2vdfuhQGDIAhQ2D2bCgqgi5d4P/+LyhhSU2FSy6Bb75Z/fHHHgtz55Z+LStr7ddMT4cJE6BTp/W+LUmSJKnCSUxMZPHixdx33310796dZs2aEY/HSUxMJB6P07ZtW0466SQWLFjAvHnzWLhwISeffDJnnHEGdevWJR6PE4lEwr4NSZIkSZIkSZIkSZIkSZIkSZIqrAsvhP/9D/Lywk5SPqpVg0svDTuFJEmSJEmSJFU8Fq9IkiRJkiRJFdCYMRCLlf15+/cPFoBevdZdvDJ2LJxySunXPvsMdtsNevYMtqtXX/PxY8bAzJkblrGgIDjO4hVJkiRVZttssw3HHHMM//3vf3nqqafo27cvGRkZxJZ90I9Go2RlZZGens7o0aPJzc0lFouRkZEBQCQSYdasWbz88st0796dPffck2g0GuYtSZIkSZIkSZIkSZIkSZIkSZJUoVxwAdx1V9gpyk9qKvToEXYKSZIkSZIkSap4fCqLJEmSJEmSVAH9+itkZ4edYlUZGXDggdC5c8lrgwevef/hwyEvDxYtghEj4NxzIRJZ+zXy8mDq1DKJK0mSJIXq0ksv5YADDuCxxx6jf//+xGIxotEo0WiUJUuWMH36dObPn088HictLY309HQAYrEYhYWFvPPOO9x9990cc8wx3HjjjSHfjSRJkiRJkiRJkiRJkiRJkiRJFUuDBnDAAeueu1oVpKVBnz6QkBB2EkmSJEmSJEmqeCxekSRJkiRJkiqgrKywE5R2//0Qj8PSpUHRSp068PffcMMN8Nhjaz6uSRNISYEaNYKylqeegjffXPf1li4tu+ySJElSmN58801atGjBddddxxlnnMFnn33GF198wf7778+kSZPYY489iCyb4bX8ZzQaJSkpiYsuuohRo0axyy678Nhjj3HhhReGeSuSJEmSJEmSJEmSJEmSJEmSJFU4V10F6elhp9j84nE477ywU0iSJEmSJElSxWTxiiRJkiRJklQBVZbikZQUSEgo/drixfDyy3DWWXDAAXDSSTByZMn7xxwDxx239vNmZ5d9VkmSJCkMkUiEwYMHs//++/Pee+9x0EEH0aNHD8aMGcPee+/NjTfeuMZjo9EoO+ywA88//zznnXceTz75JPfcc085ppckSZIkSZIkSZIkSZIkSZIkqWLbe2+oUyfsFJtXNAqHHlr171OSJEmSJEmSNlZi2AEkSZIkSZIkraqoKOwEpT34ILz1FtSsCXvuCVdcAXXrwvXXQ716cN55Jfv26bPq8e++C5MnQ7Nmwfbhh8Obb675eoWFZZlekiRJClft2rV56qmnmDBhAi+//DI1atSgXr16XHvttQAUFxeT8O9GQ4LilXg8TsOGDbnwwgv59ttvefjhhznkkEPYZZddyvs2JEmSJEmSJEmSJEmSJEmSJEmqcCIRuPVWuPBCyM4OO83mkZIC//1v2CkkSZIkSZIkqeKyeEWSJEmSJEmqgNLTw05Q2m+/BQvARx/Bn3/CU08F22eeCZdcAgUFaz4+Px/Gji0pXqlff+3Xy8jY1MSSJElSxVKrVi26detGt27dSr1eVFREYuKa/+k+EokQi8Vo0qQJ3bp1Y+jQofz1118Wr0iSJEmSJEmSJEmSJEmSJEmStMypp8Jzz8HIkVBYGHaaspWeHszj3W23sJNIkiRJkiRJUsUVDTuAJEmSJEmSpFVlZoadIJCWtvrXY7GS9cREqF49WK9WDXbaadX9U1OhbduS7Tlz1n5di1ckSZJUVcXjceLxOLFlH6oTExMpLi5e8X5RUdGK7VgsRiwWIxoN/mk/ISEBgDnr+kAtSZIkSZIkSZIkSZIkSZIkSdIWJBKBl1+GlJSwk5S9Bg3g1lvDTiFJkiRJkiRJFVti2AEkSZIkSZIkrapWraDQpKhow4+98Ua46aZg/YUX4MwzS95r3BjatAnWl/8ESE+Hnj2D9fnzYeTIYH3oUJg1Cz7/HH77DeJx2HNPuOqqkmNnzAiOWZ574kT45BN4//3gvbp14ZJLoFmzkmPeeGPN+SMRqF17w+9bkiRJqgwikciKn1OnTiU5ORmAOnXqkJmZSWJiyT/jLy9cARg4cCD33HMPAFtvvXU5JpYkSZIkSZIkSZIkSZIkSZIkqeLbZht46CHo3Ruys8NOUzbS0oI5ucumHkiSJEmSJEmS1sDiFUmSJEmSJKkC2nVXyMiAxYvL9rzduwdlLP9Wrx68916wPnQodOsWrCcnw9FHB8vqZGXBOeeUfi0hAQ49NFhW59FH4eOP15yxWjXYY4+13IQkSZJUBYwdO5Z27dqx1VZbsXjxYmrWrEm1atWoVasW1atXp0GDBlSvXp2srCzy8vJ4b9kH9osvvphuyz+wS5IkSZIkSZIkSZIkSZIkSZKkFc44A158EUaOhMLCsNNsmvR0uOQSaNs27CSSJEmSJEmSVPFZvCJJkiRJkiRVAB9//DETJkzg7LPPpl69erRtC3l5YaeCBx+Eww+H3XaDunWDQZpLl8L06fDll/DII/DHHyX7z54NJ5wAhx0WDORs0CAoUpk/H0aPhqefhg8/XPs1i4pgzz03731JkiRJYWvbti3t27fnu+++o3Xr1uy8884sWrSIOXPmMHPmTCZNmkR+fj5ZWVmkp6dTo0YNrrnmGs466ywAYrEY0Wg05LuQJEmSJEmSJEmSJEmSJEmSJCk88TjMnAljx8I338Dw4TBlSuUvXUlKgiZN4NZbw04iSZIkSZIkSZVDJB6Px8MOIUmSJEmSJG2Jli5dyuDBg7nnnnv47rvvABgyZAj77rsvALVqwT//hJkwHBkZkJUFkUjYSSRJkqTNa9GiRbRq1YptttmGe+65h3322YdYLMbChQvJzc0lLy+PBQsWUK9ePdLT02nQoEHYkSVJkiRJkiRJkiRJkiRJkiRJClVuLrz+Ojz1FPzwA8RiQVFJVlZQxFLZJSTA1lvDmDFQr17YaSRJkiRJkiSpcoiGHUCSJEmSJEnaEmVnZ3PLLbfQq1cvxo0bR5s2bQD47LPPyM/PB2C33cJMGJ6dd7Z0RZIkSVuGmjVr8vHHHzN+/HhuvPFGxo0bRzQapXbt2jRu3JgWLVrQsWNHtttuOxo0aEC8KswAkyRJkiRJkiRJkiRJkiRJkiRpI0ybBr17Q926wc9RoyA7OyhiWbKkapSuRKNQqxaMHGnpiiRJkiRJkiRtCItXJEmSJEmSVOaWLIFhw+C+++CII2D77WGbbaBOHahZMxjQ2KgRtGwJxxwDDz0UDADMzg47+eaTm5u7ymvjx4+nVatWTJgwgWeeeYamTZvywQcfMHfuXAD23RcSE8s7abiiUdhnn7BTSJIkSeVn11135Z133mHYsGHcd999/PLLL0TW0ES4ptclSZIkSZIkSZIkSZIkSZIkSaqqPv4YOneGXXeFJ58M5iMvXRp2qrKXlAQNGsDo0dC4cdhpJEmSJEmSJKly2cIe2yhJkiRJkqTNoagIPvgA+veH776D+fMhPR3y8iA/f+3HTpsWDHhMToacHGjYEDp0gLPOgoMOCoo4KqsZM2bw8ssvM27cOHbffXfOOusstt12WwAyMjJ44oknqFmzJrVq1SI3N5cOHTrw+uuvM3r0aLbddlv22gvS0iArK+QbKUcZGcHgV0mSJGlLcuihh/LQQw9x6aWXUrduXa6++moaNmxYLtfOyYEFC4Lvb3l5EI8H30NSU6F27eC7nSRJkiRJkiRJkiRJkiRJkiRJ5W3ePDjzTBg2LChbqcpSUqBRIxgxIihfkSRJkiRJkiRtGItXJEmSJEmStNHmzIEnnoCHHw7KV1YuCFm8eP3Ps/wBvwB//BEsn3wSlHBcdhmcc07wwN+KLh6PE4lEmDRpEjfffDPvvvsuderUoU6dOkQiEbL+1aCy3XbbAVBcXExaWhr7778/b7/9Nh988AEHHXQQ3btXIykpjDsJ1yGHhJ1AkiRJKn+XXHIJ06dP58EHH6Rjx44ce+yxJCQklOk1cnJg/HgYOxaGD4dvvw2+1yUnB6WXy4svY7FgKSgIyjHbt4d99oG2bWH33YPvapIkSZIkSZIkSZIkSZIkSZIkbS5vvhnML87LC8a2V2Xp6XD00fDoo1C9ethpJEmSJEmSJKlyisTj8XjYISRJkiRJklS5jBgBd90Fn38OkUhJacrmkJYG8Tgcdhhce23woN+KbOnSpZx22mkMHz6cc889lwMOOIAddtiBRo0arfGYWCxGNBpl2rRpnHDCCcyZM4fBgwez6667cuONcPfdm/fXuKJITobevaFfv7CTSJIkSeG5//776dSpEx07diyT8+XkwOuvwz33wLRpwYSsgoIN/46Rmhp8Zs/JgebN4aqr4KSTgvNJkiRJkiRJkiRJkiRJkiRJklQW5s2DM8+EoUOD8etVWWoqZGbCyy/DQQeFnUaSJEmSJEmSKjeLVyRJkiRJkrTe/vkHLrgAPvwQcnODQpTyEo0GAwhPPhkeeAAyMsrv2hviyiuv5MEHH+TJJ5/krLPOWuX95SUra3L55ZfzwAMP8OCDD3LRRRcxb14CzZpBfv7mTF0xpKbC5MnQtGnYSSRJkqTKb9o0eOgheP75oDBz6dKyPX9mZvCd8PTToU8faNmybM8vSZIkSZIkSZIkSZIkSZIkSdqyfPcdHHhgMIe5oCDsNJtXejocfTQ88gjUqBF2GkmSJEmSJEmq/CxekSRJkiRJ0nr56CM47TTIyQm3BCQ1FWrWhFdfha5dy//6RUVFfPXVV0SjUTp37kxiYuKK9xYsWEDXrl1p0KABn3322YrX5s+fT0ZGBgUFBWy33XarPe/yQpYPP/yQ008/nbZt2zJgwADq1q3LYYfF+fjjSLkW3YSha1cYMiTsFJIkSVLl9vXXcOWVMH48FBVBYeHmvV5SEiQmwq67Qr9+0KXL5r2eJEmSJEmSJEmSJEmSJEmSJKnqGTIEDj8csrPDTrL5RKOQlgZbbw0PPwwHHRR2IkmSJEmSJEmqOqJhB5AkSZIkSVLF9s8/cPzxwfLPP+GWrgDk5cHcuXDIIXDuubB0aflcd8yYMZx88slsvfXWHHvssVx66aUMHToUgOXdxn/88QeTJk1ixx13BGD48OFcfvnlHHLIIbRs2ZJOnTpxzTXXMGXKlFLHAUQiEQA6duxIu3btGDFiBBMnTiQej3PVVRHS08vnPsOSmQlXXx12CkmSJKlyiMVWfS0nBy65BPbfH0aNgtzczV+6AsE1cnPh22/hwAPhwguDLJIkSZIkSZIkSZIkSZIkSZIkrY/Bg+Gww6pu6UpaGqSmwjHHwJdfwpQplq5IkiRJkiRJUlmzeEWSJEmSJElrNG4cbL89DBxY8R6cm5sLL78MLVsGAww3pwEDBtCzZ0++++47jj76aK6++mruuOMO9t57b6CkNCU5OZnExERSU1N5++23Oe644/jwww858MADOemkk8jIyOCee+7hsssuIzc3d8VxK5+jTp06dO3alfz8fIYOHUokEqF9+zzq188lEomvGq6KqFvXQaKSJEnS+igshJtuCooxlxs5Elq0gOeeC74rhSU3F/r3D75HfvVVeDkkSZIkSZIkSZIkSZIkSZIkSZXDiBFw9NEVbx7zpohGoXr1oHClfv1gDsCsWfDGG9C+Paw0vViSJEmSJEmSVEYi8Xi86j6tUZIkSZIkSRtt+HA45BDIzg47ydpFIsHgwyFDYI89yv78I0eO5NBDD2WnnXbilltuoVOnTmRmZq5236+++opjjjmGVq1aEYvFKCgoYPDgwVSrVg2Av/76i7333pvp06fz2GOPcfbZZ5OUlLTi+OLiYhISEpg0aRKHHXYYqampnH766YwePZqRIxezcOEnFBUlrfbalVlaWvBQ5rZtw04iSZIkVQ5XXBEUZb77LvTtG37hyuqkpUGvXnDvvZCeHnYaSZIkSZIkSZIkSZIkSZIkSVJF88MP0LkzLF0adpJNk5EBsVhQuNKqFeyzD3ToAHvuCU2aWLQiSQpPVhZ8/z2MGQPDhsHEiUHZWUEBFBZCYiIkJ0NqKuy4I+y7b/DnV9u2ULt22OklSZIkSdowFq9IkiRJkiRpFZ99BkceGQyYqCwyM4PcHTuW7XnPPPNM3n33XaZOnUq9evUAKCoqIjExccU+y7dnzZrFUUcdxdixYwH49NNP2X///SkqKiIajRKNRnn00Ue5/PLLOeSQQ3j66aepU6dOqevNnz+fIUOGcMMNNzBlyhQAotEoBxxwAE2bPseLLzasVP9d1iU9HS6+GO6+O+wkkiRJUuVRXAxHHAEjRgQD3Cta6cpyaWnQqFGQc9nXKUmSJEmSJEmSJEmSJEmSJEmSyM+HHXaAmTPDTrLpqlcPxs23amXJiiQpXLEYDB4MTz8N334Lf/8dzPHKzw+WdUlKCp4BkZsb/PnWpg2ccQYcfTSkpGz2+JIkSZIkbRKLVyRJkiRJklTKyJFw4IGVq3RluWrVgoGJu+5aNuebN28ebdq0oUOHDrz99tvMmzePsWPHMnHiRObNm0csFuOcc85h5513XnHM+eefz0svvURhYSGjRo1izz33JBaLAUGBytSpU+nUqROZmZn8+OOPVKtWbcWx/fv358knn2TcuHEUFBTQpk0bzj33XE477TTS09MpKoLWrWHKFKgqf6vXrBlMnuwgG0mSJGlDzJoFe+0Ff/wRdpJ1S0qC+vWD75pNmoSdRpIkSZIkSZIkSZIkSZIkSZJUEVx5JTz+eOWcz/xvKSnBA+kHDAg7iSRpSzV/PjzzDNx/f/Bn69KlZXfuzEyIRuH88+Hii2Hbbcvu3JIkSZIklaVo2AEkSZIkSZJUcUyYAD16VN5BillZ0LUrzJhRNuf766+/+PPPP8nMzATg/vvv54QTTuD//u//ePTRR3nggQdo1aoVTz31FEuXjTw57LDDqFOnDhkZGUyYMAGAlbuPGzduTLVq1ViwYAE5y36hlxez/P3330yaNIkLLriAyZMnM2bMGM4//3zS09MBSEyEN9+E1NSyub+wpaUF92PpiiRJkrT+Zs+Gdu3gzz/DTrJ+Cgthzpwgc2UoipEkSZIkSZIkSZIkSZIkSZIkbV6jR8Njj1Xe+cz/lp8P778PgwaFnUSStKUZOxaOPRYaN4ZbboF588q2dAWC8y1ZAg8+CDvuCPvtB599VrbXkCRJkiSpLFi8IkmSJEmSJAByc+Gww8p+EEV5W7wYjjgCiopKvz5hwgReeuklJk2axJIlS4DShSirs7xAJTs7mwsvvJDHHnuM//znP8yePZvRo0dz2223AXDbbbcxcOBAALp168Zhhx3GkiVL+OCDD8jOziYhIYFoNPiruA8//JDff/+dww47jPr16wMQiUQAuPTSS1m8eDEPPPAAO+yww2oztWoF118Py7pYKq2MDOjTB9q2DTuJJEmSVHnMnw+dOwc/i4vDTrP+iothwYIg+7x5YaeRJEmSJEmSJEmSJEmSJEmSJIUlLw+OOy6Y11yV5OTAqafCokVhJ5EkbQmys+H882GffeDdd4M/Xzf3n60FBcF1vvwSjjoKDj3UuWKSJEmSpIolEl/X0yUlSZIkSZK0RejdG559tmoMVExPh2uvjfN//1fM66+/zu23387PP/9MamoqhYWFtGvXjrvuuot99tlnref57bffOPbYY5k1axa5ubmccsopPPbYY6X2+e9//8tdd93FUUcdxVNPPUXNmjWZNGkSF154ISNGjKBPnz6cc8455Obm8s0339CvXz/i8Tjvvfceu++++0bdXzwO554Lr74aDMSsbNLToWdPePlliFoNLUmSJK2X/Hxo0wamTYPCwrDTbJykJNhuO/j+e0hLCzuN1mXpUhg/HsaMgW++CSYA5uQEf2+QnBx8t8vIgNatoUOHoFizYcOwU0uSJEmSJEmSJEmSJEmSJEmqyK64Ap54onLOj12XlJTgQfSvvhp2EklSVTZsGJx4IixeHO7zQZKTITUVnn4ajj8+vBySJEmSJC1n8YokSZIkSZL4+mvYf/+qUbqyXFoaPPLIt1xzzWE0btyYU045hdq1a/P555/z1ltvkZaWxhdffEGbNm3WeI5FixbRt2/fFWUrEydOZJdddmH5X6lFIhG+/fZbevXqRTQa5eWXX15xvvHjx9O7d29GjhxJYmIitWrVYt68eWy//fbcdNNNnHzyyZt0f7FYMPhk0KDKNbg0LQ26doWBAyExMew0kiRJUuVx5ZXw+OOV6/P/6qSlwTnnwEMPhZ1E//bXX/DGG/Dll0HZyl9/Bf+98vODZU0SEoICloKCYKLgbrvBPvsEEwbX8pVbkiRJkiRJkiRJkiRJkiRJ0hZm3jzYdlvIyws7yeaTlgbjxsGOO4adRJJU1WRnw+WXw0svVaxng2RkwL77wvPPQ716YaeRJEmSJG3JLF6RJEmSJEnawuXmQsuWMGtW2EnKViQSJylpOunpe/HRR++z1157rXjv5ptv5uabb6ZHjx48+eSTNG7ceI3neemll7j22muZM2cOgwYN4qCDDqK4uJhoNEokEmH27Nkcfvjh/Prrr0yaNImtt956xbH5+fl8/PHHfP/99/zzzz8ceOCBHH744WV2j0VFcMop8OGHlePhy+npsN9+8NZbkJwcdhpJkiSp8hg9Ohh8XpEGxG+KtDT44gvo1CnsJIrHYcQI6NcPPv0UIpGy+X2WkBCUsDRtCtdcExSHpqZu+nklSZIkSZIkSZIkSZIkSZIkVV633Qa33161i1cSE+Gcc+Dxx8NOIkmqSqZNg65d4Z9/KuYcs+TkYO7QRx9Bly5hp9k4xcVBSVxOTvBZpbAwmB+VmgrVqkHt2sHcK0mSJElSxWXxiiRJkiRJ0haud2949tmKObhi02Wz226DGD/+WIqLi4nFYiQlJfHXX39x2mmnMXToUO6//34uvPBCotFoqSPj8TiRSIQZM2Zw/fXX88Ybb3D++efz+OOPU1BQQPKy5pC8vDy23nprMjIyGDt2LPXq1SvXO4zF4KKL4KWXKnb5Sno6HHMMPP988ABeSZIkSesnLw923BFmzgw7Sdlq1AimTg1KWFT+srKC75H33AN//x18n9xco0cyM4OfZ58d/B1E8+ab5zqSJEmSJEmSJEmSJEmSJEmSKq7iYmjQAObPDzvJ5peeHjy4PSMj7CSSpKrghx9g331h8eLNN/+nrKSnwzvvwEEHhZ1k7YqLg7ltY8fCqFEwYgRMmQLRaPA8jOWPH4nHg2d6FBUFJSytWwcFOO3bQ9u2sPXWlrFIkiRJUkUSXfcukiRJkiRJqqp+/x2eeaaqlq4AZDBx4uH88w8kJCSQlJQEQP369TnhhBNITU1l4MCB/Prrr0BQtrJcZNnohu22244LL7wQgCeffJJRo0atKF357bffuPLKK1m0aBHnn39+uZeuQDBg4/HHoV+/YABmRSs1iUaDBynfdhv071/x8kmSJEkVXd++QTFGVbNgAVxzTdgptkxvvw2NG8PVV8Nvv0F29uaddLF0abA89hi0agV9+gSFQpIkSZIkSZIkSZIkSZIkSZK2HB9/DPn5YacoH5EIDBgQdgpJUlUwZgx06QKLFlX80hWAnBw46ih4992wk6wqHg8KVnr2DJ7N0b49XHRRMOfphx+Czym5ucE8qCVLgiUrK5h7lZ8fbI8cCXfdBaedBttvD7VqBXOlfvkl7LuTJEmSJAFE4vHK8PVZkiRJkiRJm8M118ADD0BBQdhJNp9oNI8bbijixhszgaBcJRKJMGXKFM4//3x+/PFHnn32WXr27Lna45fvf+ONN3LvvfeSnJzM/vvvT506dZg6dSpDhw7lyCOP5IknnqBOnTrleWur+O03OOkkmDgxGLwRtowM2GEHeP31YNCIJEmSpA0zdizsvXfVLctMS4MhQ6BDh7CTbBn+/hvOOgu+/DKYxBCWtDSoUwfeeAM6dgwvhyRJkiRJkiRJkiRJkiRJkqTy06VL8LDyLUXz5jBtWlDCIknSxpg0CfbaKyj8qGzS0mDgQNh//7CTBOUpL78Md98dzK/KySnbEpukJEhIgHbt4Oqr4eCDg21JkiRJUvmLhh1AkiRJkiRJ4SgogCeeqNqlKwCxWCqPPppCLBZsR5aNUNx+++1p3749CxcuZPLkyRQWFq72+OW9xddeey1vvPEGzZo1Y/To0bz22mvMnj2bfv368cILL4ReugLQtCl8/TXcc09QehLWYIxoFNLT4dZbYfRoS1ckSZKkjXXddVW3dAWCe7vuurBTbBnefhtatIBPPw23dAWC/+5//AHdu0OfPpCXF24eSZIkSZIkSZIkSZIkSZIkSZvXL7/A2LFhpyhfc+fCd9+FnUKSVFn99hvss09QGlIZ5ebCkUfCN9+El2HBAjj/fKhfH666Kvg1zc4u29IVgMLCYH7UV1/BySdDgwbQrx8UFZXtdSRJkiRJ62bxiiRJkiRJ0hbqnXdYUUZS1WVlwRdflGzH43ESEhLYZZddAJg2bRpJSUnElv2CxONx5syZA0A0GvwVWlpaGocccghjx47lk08+YcyYMUyePJk+ffqQmZlZvje0FpEIXHgh/PgjdOsGqamQnFw+105KCq7XpQtMmACXXRaUsEiSJEnacLNmwbBhYafY/L7+GmbODDtF1bV8ksLpp8PixRWrfDU3F556Clq2hJ9+CjuNJEmSJEmSJEmSJEmSJEmSpM1lyBBISAg7RfkqKIDPPw87hSSpMiouDuYDLVpU9iUh5Sk7G444IpzymPfeg+bN4YUXgjlM2dnlc92sLJg/H268EXbdFSZNKp/rSpIkSZICPvZQkiRJkiRpC/W//8HSpWGnKB95eQncdls+EJSqLNemTRsAJk6cCJSUrFx++eVss802fP/99wClClkAdthhB7bbbrvyCb+RmjaFzz4LHl578cWQmRksm8Pyc59/PkycGDwcevvtN8+1JEmSpC3FY4+FnaB8xGLw6KNhp6ialiyBffaBwYMhJyfsNKuXmxuUDHXqBGPGhJ1GkiRJkiRJkiRJkiRJkiRJ0uYwcmT5PfC8oigshKFDw04hSaqM7rsPpk8P5l1VdllZ0Lt3+V1vwQI46ig45RRYvDgoQgtDTg78/DO0awe33gpFReHkkCRJkqQtjcUrkiRJkiRJW6Aff4QpU8JOUZ6ijBqVyB9/BCUqywtU0tLSSE9Pp3HjxuTm5lJcXAzA/PnzAfj000+Do5cVskQikRCyb5pmzYKBNX//DY8/Dq1aQWoqVK8O0Y3828FoNDg+LQ122AEefhjmzQt+WrgiSZIkbbrCwuDze35+2Ek2v4ICePLJLeNey9PChdChQ1COmZcXdpq1i8eDkpiuXeGrr8JOI0mSJEmSJEmSJEmSJEmSJKmsff31xh3Xq1cw3nj5sj7OOQc+/BB++SUYp1xQEMyBHTYsePB7YuKqx/znP/DGG8ExK1+vV6+Ny73c+PGbdrwkacszdSrceGPVKSzLy4M334TPP9/813rvPWjeHAYNCopPwhaPQ24u3HUX7LorTJoUdiJJkiRJqvpW89e/kiRJkiRJquo++QSWdYxsMYqL83j//TiXXJK54rXXX3+dnJwc2rZtS1paGkVFRQDce++9XHrppbRr1y6suGUuNRVOPTVYfv8dxo6Fb7+F4cODB/EWF0NycjB4IxYLfkYiQclKJBIMLI1Gg+KWffYJHuDbti00bRr2nUmSJElVz3vvbVnf2WIxePttOPnksJNUDVlZwfe2X34JvstVFtnZcPDBMHQo7Lln2GkkSZIkSZIkSZIkSZIkSZIklYXCwmBsc3k55RTo2rX0a3XrBss++8D++0PPnqXfv+kmqFmz7LMsWQLz50OdOmV/bklS1VNcDMcfD/n5YScpWzk5wbyxGTOgWrWyP388DldfDY89VjEKV/4tJwd+/hnatw+K3g49NOxEkiRJklR1WbwiSZIkSZK0BRo2rHI9fLUsxGIZ9Os3mGbNiqhRowZff/01DzzwAHvvvTcXXXQRAImJwV+X1atXj3r16oUZd7Nq0iRYjjoq2I7H4Y8/4KefgkEbeXnBYJzkZEhLC5addoJttw1KWCRJkiRtXvfdF5RnbCmWLoV777V4pSzk5cEBB8D06ZXze392Nuy3H4waBTvvHHYaSZIkSZIkSZIkSZIkSZIkSZtq0iRITQ0KWMrD+PHBPOpJk4LSk/r14bLLgoedAxxxBGy/fTDmermJE2HqVBgzJihhqV+/bLKkpsLYsXDQQWVzPklS1XbffcGfT7FY2EnKXlYW9O4NL7xQtueNxeC88+DVVytm6cpy8XiQ77jj4JlnnEcnSZIkSZuLxSuSJEmSJElboDFj1v5+r16lByysT9lG69Zw1lnQrh3ssQekpwev//YbNGu25uMOPzwYING2bXDMH3/AwIFwxx2wcOGq+592Gpx+Ouy6K2y1FRQVBcd8+SXcfTf8+uuarzVzZiOOOGJXqlevzuLFi2nfvj033HADNWvWXPcNVmGRSEkZiyRJkqRwFRfD99+HnaL8TZwYfL9LdBTDJunTB374ISjTrKyysuDAA2HatKAIVJIkSZIkSZIkSZIkSZIkSVLlNXZs+T5A/rLLVn3t559Lj9OvXr30+/vsU7J+zTVllyUnB0aPtnhFkrRuWVlw442Qmxt2ks0jLw/eeAP+7/9ghx3K5pzxePDskXffrdilKyvLzYVzzw0K6Xr1CjuNJEmSJFU9PrJEkiRJkiRpC7N4MSxYUPbn7d49eMDrhrjppmDwx8patIArroCjjw4GKs6aVfJev37BeytLSoKWLYPlxBOD4pfp01d/vcTEnbjzzntZsmQhBx98MJ06ddqwwJIkSVIlUVgYTAxauDAYlJyXB9EopKYGRQbbbANNm65fyaLK15QpwfecNRVnlEdR5u67w3HHwd57w7bbQt26wUS36dPhnXfg3nshO3v119ptN7j8cth3X2jQINhv1iwYNQquv37N30dTU+Gnn4KSTW2c4cPhxRcr/wSLeDz4/66rroJHHgk7jSRJkiRJkiRJkiRJkiRJkqRNMXv2msefb27RKDRqBBdfXPLarFkwaVL5XL+oCH75pXyuJUmq3F56KfhzqyorLIQHH4THHtv0c8Xj0Lt35SpdWS4nBy68EGrWhJ49w04jSZIkSVWLxSuSJEmSJElbmHHjgofsLl5ctuddtAgGDYIxY6BOneAf+temS5eS0pXiYujbFyZPhmuugU6dgof/PvMM9OgR7JOWFgx8WO7tt+GJJ6BJk2BwRWZmMLDgnHPg2mtXf820tCgHHdSH1q039W4lSZKkiqOwMJj0M3YsjBwJX38dTMxJTS0ZbB2PBz+Xl3QUFgY/W7UKCg87dIC2bS1jqQjGji37c25oUeb558MFF6z6+m67Bcvxx8Nee8GSJaXfv/ji4PtZQkLJaykpUKtWUKjy8MNrLl6Jx4N7t3hl42RnB2Wklb10ZbncXHjuOTjpJOjcOew0kiRJkiRJkiRJkiRJkiRJkjbW0qXlf80aNYJ5zyuLxeCrr4Jx7/n55Zelsj0MXpJU/uJxuPvu8IrKyktREfTvD/fcAxkZm3auO++E55+vvH/O5ubCySfDp586d0qSJEmSypLFK5IkSZIkSVuYsWM3z4NY+/cPFoBevdZdvLLyQ3+few7uuqsk38yZwQOiDzoIdt4ZfvopKItJTi455sYbg4dLAxx1FBx2WLC+8j7/tvxBvhavSJIkqSqYPBkeeABeegkSE4NJQCsPrl5errI2330XlCdmZAQDl6tXh8svh7PPhtq1N1t0rcWoUWU/sWxDizIhKEh56SUYMiT4vdGrV1C4ArDLLvCf/8Ctt5bsv//+8NBDwXe5/Hx46qng2KwsaNQoGAC+tsH/S5cGpUFnnrlJt7rFuvzyVScGVna5ucHvuWnTgr8TkCRJkiRJkiRJkiRJkiRJklT5VLSHyJf32OTK+kB4SVL5GTEC5s8PO0X5iETgtdeC+Ysba/x4uO22zfPclPKUkwPHHgvTp296EY0kSZIkKRANO4AkSZIkSZLK17RpUFAQdgro1q1kfcSIkvVZs+D330u2u3cPfi5YAOPGlbx+883Bg33POgu6dg1eKywMBlmsydKlQamLJEmSVFkVFsJbb0G7dtC2bVBimJsblFts7GSkWCw4PjcX/voLbroJttkGTjghKGZR+frqq7I/Z//+cMghcMMN8O23695/wABo2hQuuwwGDoSPP4YTT4QJE0r26dix9DF33BGUrgCcfz5ceim8+y58/jm88AKcey789tvar7vyd8OyEI/Hy/aEFdSwYUFJTmWfLLA6//wDV18ddgpJkiRJkiRJkiRJkiRJkiRJG6u4uPyvmZUFXboEc5lPOw2GDAnGu++7bzD+unnz8ssSxv1LkiqXe+7Zcoq6srPhrrtgY6d9FRTAccdVnXlUixfD5ZeHnUKSJEmSqg6LVyRJkiRJkrYwS5eGnQBq1oRatUq2584t/f7K2ysPXjz6aPjyy2D9mGPgs8/g2WchMxNGjw4GQK7rwdAb+zBqSZIkKUzFxdCvH9SrF5QPjhkTDA4uKir7a+XmQn5+UPDSrRvsuGPJ53BtXvE4TJ0adoqg/OXf3x3/nW3l97fZJigDguD3T7168MMPwYD/P/8MCoK22Wbd150xo2wnlUUiET7++GOuv/56rr32Wp599ll++OGHsrtABRCPwxlnVJ3JAv+Wmxv8/vn557CTSJIkSZIkSZIkSZIkSZIkSdoYGRnlf81YDEaOhKFD4eWX4YADYObM4L20NOjVq/yypKeX37UkSZXPX38Fz83Y2CKSymjOnHU/F2RNbr45mK9WVeTmwksvBcVwkiRJkqRNlxh2AEmSJEmSJJWvilC88u9BkgUFa97OzCxZz8qC6dNhr70gNbX0MbvtBqecEhSw/Pt8K8vK2rjMkiRJUlimTIETTgg+C5dnkWAsFhRnTJkChx0WZHjoIahWrfwybGny8oJf94qoVi3Yb7+S7YEDS9Z3261kPS0N7r679PaZZ8LBB0PHjiWT1dYkJ6dsfo/l5+dzxhln8P7775OamkpGRgZ///03zZs354477qBnz54bfM6CggKSkpKIRCKbHrCMDBsG8+eHnWLzKiyEBx6AJ54IO4kkSZIkSZIkSZIkSZIkSZJUeS1eDIsWBQ/4zsuDhIRgvHdqKtSvD0lJm+e6K88T3txSU4N7+7d4vPQD7WvVKr9MFq9IktZmyJDgz+DV/flVVeXnw6BB0KHDhh03fjzcf3/wWaYqyc2FE08M5o+GUVgnSZIkSVVJNOwAkiRJkiRJKl/FxWEnWPVh0Skpa95eXhSTkBA8UPa884KBj//9b/Aw3qZNYcQISE6GCy+E//1v7dcuLNzk+JIkSVK5KC4OPt/usQdMnFi+pSv/lpsLr70G228PX34ZXo6qLjc3+O5T0VSvDu+/XzK5bNAgGDCg5P2aNUvvP3t2MNj7xBODdYAGDeCuu9Z+nYSEshv4fumll/L666/To0cP3n33XQYOHMgTTzzBokWLOPbYY/nhhx/W+1w5OTl88sknnHrqqTRr1oytttqK1q1bc/bZZzNkyBBi/2rLGTNmDFOmTGHBggWrvFfW7rkn3P9vKA9FRfDSS1X/PiVJkiRJkiRJkiRJkiRJkqSysnAhfP453Hkn9OgB9epB3bqwyy7Qvj3suy907hzMV9hhh+Ah3zvsAGeeCc88EzzYvKzm49auHcwLLks33lhSpvL88yWvH3RQ8NDyW2+Fk06Cbt2Cn4MHB/ORl/v229LnO+AA6NkzWFYuSmnTpuT12rU3PGckEoyllyRpTb75puSZGluKoqLg2SEbesxxx1W90pXlFi+Gyy8PO4UkSZIkVX6JYQeQJEmSJElS+Vp5wF9YFi0KBm0uf2jvvwcNNmxYsj5jRvBz332hVatg/Z9/4LbbgvWlS4MHzXbpEmyfcAJcdtmar52ZucnxJUmSpM1u6lQ4/vhgwk9FGQyclxcshx0WfO5+6KGgDFGrV1BQQHJy8gYdk5cH0ehmCrSRttkmKFpp3TrY/uILOOaYYILacnl5pY+59VZ4/fVgvWZNeOKJYP2QQ9Z+rbIqXpk+fTpPP/0022yzDc8++yxbbbUVAHvssQfJycmceuqp3Hrrrbz55pvrPFdubi7/93//x8MPP0zjxo3p1q0b1apV4/fff2fo0KEsXLiQvffem2g0SjweJxKJ0L59+1LnSEtLo3r16tSqVYt27drx5JNPkvLvBtKN8OefwX+Plf9bVFWRCLzySlDGKkmSJEmSJEmSJEmSJEmSJGlVf/8NTz8Njz0WrKemBuOzVy5QWVuZytSpwfLGG8HY7ry8oKTl6qvh0EOD1zZGmzaQnLzquPPNpXlz6Nt3ze8PHBiMTV7ZU0+VLmZZ7tJLgwWga9cNf0h8ZmbwayhJ0pp89dXGzQ3q1QteeKFkOxJZ+/5JSXDGGcGfZ7vvDvXrB3MDFywIyl8eeACGD1/1uCZN4KqrYP/9oXFjSEkJnvfx44/w0kulC9A2xIQJG7b/wIHw118bd63KIDcXXnwxmJdXr17YaSRJkiSp8rJ4RZIkSZIkaQuTkRF2gsCQIcHDegH23hv69w/WmzYNBl8s9+WXwc+6dUteS0kJBlkWFATbNWqUvLfy+ur4YGhJkiRVdCNHQo8ekJMDsVjYaVaVmwuvvRYMqP7qK6hTJ+xE4fvjjz/4/PPP+eKLL5g+fTrRaJSDDz6Yvn37ElnXqPWVbMCu5aJVK/j442BQPARlKqefXvJdbLmZM0tv//rr6tczM4N7XNNkgHh804tn4vE47777LgBHH300W221FUVFRUSjUaLRKEcccQTJycl89dVX63W+//3vfzz88MNceumlPPDAAwAUFRWRnZ3NX3/9xT///ENiYjD0IhKJEIvFSEhIYKedduLcc89l8eLF/PPPPyxcuJCFCxeSkpJSJqUrUFJosyXIzoa774Zzz614/zuRJEmSJEmSJEmSJEmSJEmSwhKPB2P7+/ULxn5HIsGYf1h13Pf6yskpWR85Ek49NZjXe+mlcN55wYPaN8Tuu5dk2tzGj4cHH4ROnYK5yrVqBfMy/voLvv8eXn0V3nxz4x5wvzGKi6Ft2/K5liSp8onF4KefyudatWoFRWP/1rAhHHVUsJx7LjzzTMl7TZrAuHFQu3bpY+rWhW7dgmXPPeHiizc8T04OzJ0LDRqs3/533w1ZWRt+ncokEglK9K6/PuwkkiRJklR5WbwiSZIkSZK0halTZ+0Pul2bG2+Em24K1l94Ac48s+S9xo2hTZtgfflPgPR06NkzWJ8/PxhkCfDQQyXFK2ecATNmBINCrruu5NjPPisZKDJhQulzvvYaPPlkcD+33Vby3ujRa86fnAw1a67fvUqSJElhGDwYjj669ESliigvL/gM37Zt8Bm/UaOwE5W/eDxOJBLhp59+onfv3owbN45GjRrRuHFjFi1axPDhw1myZAk11tUOuZK0tGBiVUXQtSu8+27Jd6h+/eCqq1a/7w8/wD//wFZbBdtNm5a8t/L6rFlr/y4aiwW/BpuiuLiYb775hoyMDDp37gywohgFIC8vj9atW/P777/z448/0qpVqzWea8qUKdxyyy106tSJBx54gOLiYhISEkhMTKRGjRqr/W+7aNEiiouL2XnnnenduzcQFLUUFhaSn59PvIxm6BUVwSOPQH5+mZyuUpg7F0aNgr32CjuJJEmSJEmSJEmSJEmSJEmSFK54HF5/Hfr2DcbZ5uRsvjKRrKxgufNOuOMOOOigYHz59tuv3/GZmUFZy6xZG37t/v2D5d9uvjlY/m3mTOjTZ8Ov06zZhh+zPiIR2HbbzXNuSVLlN2MGJCSU7zWHDQue1TFtGrRsGTw/pF694L377oNXXikpTDv33JLSlcWLgz9jZ8+GSy6BI44IXj/vPLj6asjO3rAciYmFXH/9B7RqNZOmTZuy00470axZM1JSUlbZd8qUYP5aVZebCw88ANdeW/6/LyRJkiSpqrB4RZIkSZIkaQuz557BIMWsrLI9b/fuQRnLv9WrB++9F6wPHQrdugXrw4cHhSl9+wb/6H/HHaWPmzkTzjmnZPvnn+GJJ+CCC4Lto44KlpVlZweDMtYkNRV2333970mSJEkqT59+GnzGXT4wuaIrLAwGSrdvD2PHQsOGYScqO1lZWYwbN47Ro0fz559/0qBBA4477jiarTSbKhKJMGvWLLp160ZKSgq33HIL3bp1o379+tSoUYPk5OQNvm5q6sYXr5RlUeaRRwYD6JePUx8wIPhet6zHBAjKd8aODdYLC4NizGuvDbb79oVFi0rWlxswYO33kJcXfGetXx/q1g2+T9atW7LUqxd891zN+PkVCgsL+eOPP6hZsyaNljUCLS/JgaAEpUaNGsTjcf7+++81nqe4uJiPPvoIgCOOOII5c+bw8ccf8/fff7PNNtvQrVs3GjVqRCwWIxqNrrjGggULAKhevToAsViMxMREEhMTSdvUVpmVjBkTlK9sSXJz4c03LV6RJEmSJEmSJEmSJEmSJEnSlm3OHDj9dBg1asMfcr4pls91+OAD+OwzuP12uPRSiEbXfeyee25c8Uplt8suQfmKJEmrM3bs+v05Whays2GffeCrr0pe++KLoMDtnXeC7WrVoFUrGD062K5Zs2Tfzz4reZ7IwoUlxSuJiRtXEpKdDQMGTKV69fvJzc0lJSWFM844g2uvvZbay9telrnttiwKCjKAcvrFClF+PgwaBIcdFnYSSZIkSaqcLF6RJEmSJEnawrRtC7FY2CkC//1v8LDY3r2Dh/+mp8Mff8DAgXDnncGDf1d24YXBQI7TTw8KVGrVCh5K/McfQanLPffAtGlrvl5ubumHDEuSJEkVxddfV67SleWKi+Hvv4NCjjFjgs/old27777LrbfeyuTJk8nMzKRmzZpkZ2dTq1Ytzlm5HRK49tpr+eeffxg+fDgdO3bc5GunpEByctn/PtjQosyePUuXm5x8crCs7LffYKUeGm6+GfbeO/i90LgxvP566f2/+QZuvXXtOVNSgkH4CxbAvHnB762//4Y//4QJE4L1Ll3WXrySn5/PkiVLqFatGtWqVVvl/YKCAoqKikhMLBkusXIxy3L//PMPY8eOJTMzk2+//Zb777+fefPmEY1GicVibL311vTp04crr7ySeDy+4ri//voLgOnTp/Pggw+yZMkSdtllF7p168ZWW221oqhlU40ZExTebElisdKTOyRJkiRJkiRJkiRJkiRJkqQtSTwOr7wCF10EeXnhjSeOxSAnB/r2hZdfDsaON2++9mP23RcGDYqTn7/ltJBEo8ED7iVJWpPffy+/+YRLl65+Xs6UKavut9ynn8IllwTrBxwAZ5wRFKn17l2yz8CBsGTJxiRKokOHXtx2Wxdmz55N//79uffee/n99995/PHHqVWrFvF4nJycCK++mkRxcdUvXQHIyoL//c/iFUmSJEnaWBavSJIkSZIkbWGaN1938Ur//sHybzffHCwbcsy6vP9+sKyvAQOCZWNstVWwSJIkSRXJ9OnQo0cw8agyKiqC2bODco8xYyCxgv4r9Ny5c5kwYQLff/89EyZM4JFHHqF27dql9nnkkUe45ppraN68Of369aN169bUqFGDtLQ0tt1221L7zps3j2HDhnHooYfSrl078vLy+PHHH1myZAnbbbcd9erVIz09fYMyRiKw884wduwm3265y8uD/faDSy8NSlpatgzuZ8oUeO01uP9+KChY+zl23BFatAiWjZWfn088Hic5OZmEhIQVry8vV8nKymLRokVUq1aNzMzMVY5fvt+SJUtYtGgRS5cuZfDgwZxzzjlcf/31ZGZm8vbbb3PNNddwww03sPXWW3PyySdTWFhIUlISixYtAmDatGlcd9115OXlAdCkSRMuv/xyeq88s2ATDB8e/JpvqF69SpfwRNZj3uLzzwcTI9ZkzBho165ku3HjoGi1bVvYZpugkKmwMJhYMXJk8Hth4sQNzw7w00/BhNH1yS1JkiRJkiRJkiRJkiRJkiRVFXPnwumnw9dfQ3Z22GkC2dnw/few665w++3BWPLoGp6J3rkzQBGQVI4Jw5WRYfGKJGnt8vKCuXlhOuGEkvWpU2Hy5JLtDz6APn2CeUK1awdzjJbLz4d+/eC22zb+2jVqNKRLl4bLcpxAmzZtePPNN7n99tupVasWkUiEN94oJiEhQnHxxl+nshkzJijladIk7CSSJEmSVPlU0EfeSJIkSZIkaXOJRGCnnWDcuLCTlL82bcJOIEmSJJUWiwWDkyvKxKeNVVAA06bBHXfADTeEmyUej/P9998zevRovvnmG77//numT59Ozr+abe6///5S29OnT6dfv3506tSJ999/n4yMjLVeZ/To0cyZM4cdd9yRefPmcdNNNzFo0CAWLlxIQUEBO+20EzfffDNHHnnkWs8TiwXfz157DX74ofTg9NUpj6LMM88Mlg2Vnw/33BMsGyoSKZtJZQkJCVSrVo0lS5asKD2BkkKVuXPnMmfOHHbeeWfq1q27xvPk5+evOP6cc87hwQcfBKC4uJjTTjuN3NxcLrjgAt555x2OO+44kpKCCYDNmzfn7bffpkePHqSlpbFgwQJefPFFbr/9di6//HJSU1M599xzV+TZWN99t9GHbnbbbQfnnlv6taSkoIynZUs46STo1g2++WbDzx2JwC+/BKWykiRJkiRJkiRJkiRJkiRJ0pZg4kTYd19YuhQKC8NOU1osBjk50LcvfPEFvP02JCeXvD9//nzq1KnDnntCgwZRZs4ML2t5S0yEgw8OO4UkqSJbujTc659wAlx3XbBeULDqfCCAWbNg9uygeGVlKSlw/PHwyScwYsTGXf9f0/1ITU0FWDFPC+DLLxMoKEjYuAtUUklJMGqUxSuSJEmStDHW0A0uSZIkSZKkqmzvvYOHlW5JkpODgaWSJElSRfLggzBlSjDZqLLLyYG77oIffww3x08//cQBBxzAJZdcwqhRo2jYsCFnn302jzzyCDfddBO1a9dmn332WVF6UVxcDMDLL7/M77//zkUXXURGRgYLFy5k5syZzJ07t9T5i4qKAMjLyyMWi/HTTz9x9dVX8+qrr3LiiSfy8MMP06tXLyZOnMjZZ59N/2WNJ/F4fLV5o1EoLoY6daBPH+jXD6pX30y/OBVYZiZ07Ljp56lTpw716tUrVbZTVFRE4bIZhhMnTuTvv/9mjz32YOuttwYoVYCyfD01NZXYsv9hdlwWrLi4mGg0GGax22670bhxY2bMmMHUqVMBiMVi7LTTThx11FGkpaUBsNVWW3HZZZfRr18/iouLefHFF5k1a9Ymla7k5gYTFsJw7LHQpUvp5eyzS++zdCkMGBBMtjjkEDjwQLjllpJJnqmpcMklG3f9hAQYO3bT7kGSJEmSJEmSJEmSJEmSJEmqLL75Bjp3hn/+qXilKyvLzg6KV/bfP1hftGgRJ554Im3atCEWixGJwLXXJpCREXbS8pGSEoyZTkwMO4kkqSJbNk0tFH36BPN/EhMhLy8oURk+vPQ+J54Ib70Fu+4KU6cGP9PT4fTTg/mQLVrAoEGwbIrWBps3byFTpkxh6tSpvPXWW3z33Xd06NCBbbfddsU+o0Zt3Ll79YJ4vGRZH+ecAx9+CL/8AkuWBGU08+bBsGHQu/ea/1w//HD49FNYsCCY9zV1ajBHsFatjcu+dGnwGVCSJEmStOH8K1lJkiRJkqQt0D77wHPPQVZW2EnKT0oKdOoUdgpJkiSpxPTp0LdvUFhSVSwfZP3DD2U7QaioqIjE9Txh06ZNefnll0lKSqJx48bUrl2bzMxMUlNTefnll1mwYAF77LEH9evXJxaLkZCQAMC0adOoVasWO+20EzNnzuTuu+9m3LhxFBYWUqtWLU444QTOPvvsFTkaNWoEwEcffUStWrUYNGgQnTt3BuDEE09kr7324uyzz+bOO++kV69eay3a6NAhWABmzIArr9zYX6nKKxaDtm3L5lytW7fmk08+YdiwYXTp0oWkpCQAcnNzef/99wHo0aMHycnJxOPx1f63adas2YrjGjRoAJQuaElOTiYjI4Pc3NwVBS2RSGSV8y0vajnooIPYa6+9GD16NJMnT6ZRo0ZrvPaPP8KYMVC3brDUqxf8XD7JcMKEYJLCkiWb+iu14caMgZkz177P2LFwyimlX/vsM9htN+jZM9je2HKh5RMHjj9+446XJEmSJEmSJEmSJEmSJEmSKouvv4YDDwyKTCqD3FwYPRp22GEOf/+9E4WFS0hMTOS7776jY8eOnHoqXHFF2CnLRyQCF1wQdgpJUkUXViHZfffBZZcF64sWwVFHwdChq+530UUl6489BhMnBusvvRQcv8cekJkJhx0GTz214TkmTRrNEUdcSk5ODrNnz+akk07iwQcfXPF+fj78/vuGn3djnXIKdO1a+rXl87v22ScomFs+N2q5m26CG28s/VqLFsFnnqOPDo6bNWvDcsTj8NVXG5pekiRJkgQWr0iSJEmSJG2RDj007ATlLz0d9t477BSSJElSIBaDE04Iikqqkng8KGW44w644YaNP8+cOXN46623+OCDD5g9ezaNGjXi1FNP5dBDD6VWrVprLKwAyMjI4OCDD17te3/88QcAderUWZY3DsBff/3FnDlzqFmzJkOGDOGaa64hPT2dtm3bEo1G+fjjj/nm/9m77/AoqreN499t6SEQSkgg9CoovYOAiiAKggooohSxISKigh3Q115+YkFBQUERBVGRjiIdVEBBQARBCb0FEtKz7f1jzIZIS0KSSbk/17UXs7PnzDyT7G6S5Zxz//QTW7du5a233gKgbt26gBG20b17d1/oitfrJTAwkMGDBzNmzBh27drFnj17qFmzZrauvUYN4+tY0rhcxqDyvPDoo48yZ84cxo4di9vtpkuXLjidTt577z1WrlzJwIEDad68OWB8/06dOgVAmTJlAPB4PFitVqpUqQLA8ePHASNExePxYLFY2L17N0ePHqVJkya+fhnPyXM9P8PDw/Hz8yM9PR1/f//z1u71wpEjsHw5HDsGx48bt2PHjMl3FSoY/5o1eXLVKoiIMN67tm2DadPgo48u/JwNDoZ27YxbhiVLcnd+rxc2b85dXxERERERERERERERERERERERERERkaJiyxbo2rXohK5kSE2FgwfDKFduDQ0ajOLXX38iPT0dgOBgL/37W/jkE2P8eHFlscBVV0FUlNmViIhIYRcUBDYbuN0Fcz4/PyM0pW9f435MDHTvDn/8ce725ctnbpcqlfWxM++HheWunpo1K9KsWTO2bdtGREQEffv2pVy5cr65XVu3QkAAOJ25O35Obd4MK1fC9u1w4oQxh+rhh6FlS+Pxnj2hVi3Yvdu43759ZuiK2w1PPw07dsCYMdCmDVSvbsy76tYt57X88Ycxj+o8UyhFRERERETkPKxmFyAiIiIiIiIiIgXP3x/uuccYGFESBAbCqFFg1adhIiIiIlJIvPce7NxpBLAUN8nJ8PLL8Oefuet/6tQpRo8ezejRozl58iTVqlVj586dDBw4kAceeIADBw5gsVh8oSnn4/V6fTeA+Ph4fv75Z0JCQmjVqhUANpsNMMJavF4vMTExPPfcc7Rt25YdO3awcOFC5s6dy9KlS/F4PLz99tv8/vvvAJQuXZpatWrhdrtp0KABaWlpgBG+4f53tHuTJk0A2LdvX7av32IxBl2XNK1b593fbOXLl2f27Nl06NCBF198kR49enD99dezZMkSrr/+el555RXCw8N936frr7+eatWqcfjwYSAzQGXIkCGULVuWl156iT//fUJbrVZcLheTJ0/m1KlT3HzzzURGRgJkeQ5kyHj+7dy5kwMHDlCqVCnK/zvr4FzhQRYLXHONEWiyaBFs3GhMYkhONsJXli83Jjf8+9QtcFWqGJ8phIUZQSqTJ8Ps2edu+7//GQP8ExONoJVy5YwQmWefhYkTc19DcnLu+4qIiIiIiIiIiIiIiIiIiIiIiIiIiBR2+/ZBp07GONyiKYikpAYcPPgqCQmJ/HHGau4PPwwOh4mlFYDgYHjsMbOrEBGRoqB06bxf82PsWGM+j9cLH3+cuT8gAJYuzQxdOXXK+HlVpowxRyjjdmbYypYtmdsPPwz33gtdusAHH0DNmpmPbdiQu1qvvroRn3/+Od9++y0hISH07t2bqVOnYrVa8Xg8bNpUcKE0YFzjuHHGXKnly+GLL4xrPtOZgTMjR2ZuT51qzKmcO9f4GmfMG+3aFS67LOe1WCywZ0/O+4mIiIiIiJR0WmpSRERERERERKSEGj685ASReL1w111mVyEiIiIiYnC74bnnICnJ7EryT3q6MVA4N9566y1mzJjBoEGD+Prrr/nmm29YvXo1t956K19++SXPP/88wEWDVywWi+8GEBAQwJo1a7BarbRs2TJL25CQEMqWLYvFYuHYsWNMnDiR8PBwXC4XVquVa665httvvx2Ab7/9lsR/Z7Bde+21ABw6dIj09HQA3G63L9AjJCQEgNOnT2er5gyPPgr/di0RQkPzfmJZkyZNmD59OrNnz2bMmDE88cQTfPzxx8ybN48KFSoARogKwM8//0xCQgL+/v5AZiBK27Ztuf/++9mzZw9dunTh7rvvZtiwYdSvX59ly5bRo0cP+vXr5wvwmTt3Lt999x0xMTEkJSXhdruxWCwkJyfzxBNPsHv3bm655RYqV66c4+uxWIznRPXq8G/OS4GJj4fPPoMhQ4zJEbfdBmvXZj5+883Qp0/2j+fvf2nBMampue8rIiIiIiIiIiIiIiIiIiIiIiIiIiJSmHm9xnjdohu6YkhJsbB/f0OgL9u3b/eNrb7sMujQofiGr1itUKMGdOxodiUiIlIUNG5ccD8TIyKy/nwqUwZmzYI1a7LeunfPbDNuHJw8mdn+gw+M8JYzw0i++gpWrMh5PSEh0KyZi/T0dGrUqMGTTz4JwKJFi0hLS8NqtbJuHSQn5/zYecFqhSpV4IEHMvcdOADbt2fe79w5c3vNmqzt9u3LvH/VVTk/v80Gv/6a834iIiIiIiIlnd3sAkRERERERERExBzVqkHr1rkbxFCUWK3QsyeULWt2JSIiIiIihkWLIC3N7Cryl9sNX34JEyZAWFj2++3fv58PPviA2rVr88orr1CqVCkAoqOj+d///sfcuXOZNWsWo0ePpmbNmjmqadeuXbhcLmrXru0L3ADweDxYrVbq1q2L1Wqldu3avoAUm82Gx+PBZrPRpk0bpkyZwu7du30hKzfeeCOLFi1i/vz59O7dmyuvvBKbzYbNZuPnn39mxYoVXH755TRu3BjIDPS4mGuuMQaPF/XJctkVEADduuX9caOjo4mOjqZHjx6+fV6v1/d9yPj36NGjxMbGEh4eftYxnnvuOerWrcuUKVOYPXs2brebmjVrMmHCBG699dYsfX777Tdef/116tSpQ7169ahYsSInTpxg1apVHD16lEaNGvHEE08QGhp6SdfldBoTKgvKyJFn7/vmG9ixwwiCAejRA2bPztpmwgRj8kTp0tC8OTzyCJQvD089BRUqwD335K4epzN3/URERERERESkZPJ6vZw+fZpDhw5x8OBB9u/fT0pKCi6Xy7e4k91ux263U6ZMGapWrUpkZCSRkZH4+fmZXb6IiIiIiIiIiIiIiIiUMJMnw5Yt4HKZXcmlS0uzA5M4cuRJ39h8q9XKJ59AnTrFc1ywv7+xiH02pw6IiEgJ16iRecEi2fHnn0Y4zKOPwtVXG2uU+PtDfDxs3Qqffw5TpuT++M2aZc7vstlsVKxYkdjYWI4ePUqVKlU4eNALFOwP1bAwiIvLus/jgdWrjRCWjHmhpUvDmVPRjhzJ2ufIEePrBZDDaZCA8bvgiRM57yciIiIiIlLSKXhFRERERERERKQEGz0aNm4s3ov5BgYaAzlERERERAqLV1+FhASzq8h/NhtMnw4PPpj9PklJSRw/fpzatWtTqlSpLCEZERER3HbbbUydOpX58+czfPhwbDbbRY+ZcYxVq1Zx+vRprr32WoKDg89q17JlS8LDw7FYLJw4cYJatWrhdrt9wStly5bF4/GQnJzsC9vo0qULI0eO5KGHHmL48OE88cQTlC5dml27djFx4kSSkpK4/fbbqVq1ava/CBgBko88As8+CykpOepa5AQGGsEe2fhW5olzhd+UK1eOcuXKnbO91+vl9ttv5/bbbwfA5XKRmppKUFBQlgAfgEGDBlG+fHmWL1/O77//zvfff09gYCA1atRgzJgx9O7dO8fPhXPx9zeeI2ZKS4NNmzKDVyIizm6zd69xA1iwAA4dMiaCAgweDMOHw78ZRjni75+bikVERERERESkJImLi+O3337j77//5tixY77P+NLT032hy+dy9OhR/vrrL+x2O06nk+DgYCpVqkT9+vW57LLLsNs1BUdERERERERERERERETyz759xjjypCSzK8lLASxYcAuJiUmEhBjj+CMjYeJEuP/+4nWtwcHwzDNQt67ZlYiISFERFARRUcbvADk1bZpx+6/x443bf8XE5C4YbP9+eOihnPe7mPR0aNjQTsZwnC1btnDkyBE6duxIQEAAACkphSvJLCgoc/u/0xP/O0fqzPshITk/l8sFqak57yciIiIiIlLSadaHiIiIiIiIiEgJ1rUrVKwIu3ebXUn+sFqhfn1o0cLsSkREREREDH//DRs2mF1FwUhKgtdeM8IVsjso+9ChQwQEBFC9enUSExMJ+XdUcUZ4Stu2bfn888/5+eefGTBgAGXLlr3oMTMWVTxw4AAAUVFRWCwWPB4PVqvVF8TRqlUrOnfuzMyZM1m7di2tW7fOspDi9u3bAahUqZLvuFarlbvuugu3281LL73E7bffTlBQEMnJyVStWpXXX3+d4cOHZ/trdqYhQ4xJV8Wd1wt33212Fef336AWu93ue17+V926dalbty6jRo3y7XO5XKSlpREYGHhWUEtuBQQUXFBNaChUrgw7dpxdQ7NmmfcPH87cDgw8d2CQx5O5bbdDqVJw4kTOa/p37oSIiIiIiIiISBZer5c9e/awdu1a9u/fD4Db7fY97nK5snUct9vt65eQkMCff/7J33//zYIFC2jatCktW7akTJkyeX8BIiIiIiIiIiIiIiIiUqJ5vXDbbZCWZnYlec2f1NRWTJ58klGjMlcoHzAApk+HlSvB6TSxvDxitUKtWvDoo2ZXIiIiRU3LlrkLXinqypY9xe+//4PD4WDv3r28+eabANx0001UqFABgMREFwW9ZG5CArRvDw6HMadqyBDo3Bk6djR+b7n8ctiz5+zwOH//899PTMx5HW73uedniYiIiIiIyIUpeEVEREREREREpASzWmHWLGjXrnj+p3tAAHzxhdlViIiIiIhkeucdY9BrSXHqlDGguFOn7LV3OBzYbDacTidpaWlnBVzUqlWL8uXL8/fff3PixAnKli3rC2U5H5vNRnx8PHv27CE0NJQaNWoA+EIwMvpWrFiRYcOGMXPmTCZMmECDBg1o2LAhcXFxLF26lOeee46yZcv6QjUy+gcFBTFy5Eh69+7NDz/8gMfjoUGDBjRu3JigoKCcfLmyCA+HXr1g9uzi+5yxWuH666FcOS+QzXSeIsZut2cJ8MkLoaF5H7wydiyMG2dsf/IJDB5sbIeHw9atsHgxzJ1rTAwoX94IVKpePbP/rFmZ2ytWwIED8MMPsHevMQm0eXN47LHMNnv25C50BYzrFxERERERERHJkJKSwq+//sr69etxOp2kp6fn+TkyjrlhwwY2btxIVFQU7dq1o3bt2hf8bFJEREREREREREREREQkuz76CLZsAZfL7EryntcbxLPP+nPHHcbYcYvFgsViBK/UrVs8glf8/Y0x1Xk9zltERIq/K6+E+fMhNdXsSgrWkSNz6NFjLDabjQMHDhAaGsoDDzzADTfc4Gtz6tRJoEKB1uXxwNq1mfdnzjTmQVWtCoGBMHAgPPssxMXByZPG3CuAihWzHicyMnN7z57c1fLv9EURERERERHJAQWviIiIiIiIiIiUcE2awMiRMGECJCebXU3eCQ6G//s/qFnT7EpERERERAxeL0yZUjwmBWVXUhK8+272g1ciIyMJDAzk6NGjJCQk+IJVMlSoUIHy5ctz/PhxTp8+ne060tPT+eGHHwgLC6Ndu3bnbdeuXTs+//xz7rzzTrp3706tWrVwu93s37+fBg0aMGnSJKpWrXrOvlWrVuWuu+7Kdk3Z8X//Z4RdFMegTDAml73wghF+kxGgc7EgHYGGDY33k4JisxkBOddff+7H33sPFi7MvO/nBzfdZNzOJSEBhg7NXS0Wi5tWrQA0I1FEREREREREYPv27cybNw+3242rAFagcv+bkLxv3z6OHDlC+fLlueWWWyhdunS+n1tERERERERERERERESKL7cbnnrKGH9fXKWleXn3XRg/PnOseGSkMcdi4MCiPWY+KAheegnq1DG7EhERKYratCl5wV1BQW4GDKhNqVL9iYuLIyIigmuvvZYrr7wySzt/f0+B1RQQcO7wG6836zyujKAVgOXL4eabje0OHWDaNGO7WjWoUiWz3Y8/5rweu92oSURERERERHJGwSsiIiIiIiIiIsK4cTBrFuzZY3YlecNqhXr1YMQIsysREREREcm0Z48xIaok8Xph7drst69QoQIVK1Zk7969HDlyhGrVqgH4gjjKlCmDv78/iYmJOByOLI9dSGxsLKdPn6Z69eqUKlXqAvV6ufXWW2nZsiUzZ85k06ZNlClThg4dOtCpUydfPQWlZk0jmOSZZ4rfJLrgYOO6PJ4dPPTQB2zevJmgoCDq1avHqFGjiI6ONrvEQqt+fUhLK5hzHTwI/frBDTdAs2ZQsSKEhsKJE7BhA3z4Icyfn7XPhAnQowc0agTlyxsTCRMTYfduY6LAu+/C/v25q8frTQR2AK0v9dJEREREREREpAhLSkpi7ty57N27F6dJSdfp6ekcOnSIiRMn0qVLF5o3b65AYREREREREREREREREcmVxYvPvdB3ceJy2XnnHXjqKQ9+flbf/j594NAhePJJSE42scBcCgqC4cM1n1lERHKvWTNj/k1xmzt2IRaLjf/9ryNBQR0v2C46uhy7d+ftuceONdZXAfjkExg82Nju2hXeeANmzoQ//oAjR4x5VEOGGEEqGX7+OXP77bczg1cGDTLmj/7xh/F7TYbvvzf25ZTNBoGBOe8nIiIiIiJS0il4RURERERERERE8POD2bOhXTtISTG7mksXEABffmkEsIiIiIhIVklJSRw6dIijR4+SkpJCeno6TqcTq9WKn58ffn5+lClThsjISMqXL4/NZjO75GJj40ZjwGtODRxoDOLNkJO1+xo1glGjoGNHY6BvUhIcOADr18NTT0FsbNb2PXrAgw8aA7aDgoxwhO++gxdfhJMnc147GOeIj4ewMOO+13v+awgJCaFhw4Z88803bN26ldatW2dZrLB8+fIcP36ckydPUqVKlWzXsGbNGgC6deuG0+n0hbb8V8a5atSowVNPPZXt4+enhx6Czz6DzZvB4zG7mrxhtUKNGh78/d+jY8fnOXHiBFFRUVitVtavX8/nn3/OvHnzaNmypdmlFkp2O9SqBTt25LzvtGnG7b/Gjzdu/+VyGUGts2Zl/xyffJL1PStv+bNz50ygNV6vV4uZioiIiIiIiJRA27dvZ968eTidTjwmf2Dm9XpxOp18//33bNmyhVtuuYXSpUubWpOIiIiIiIiIiIiIiIgUPa+8AgkJZleR/1wuWLDASu/eWfc/9JAxX+H114tW+EpQENx+O7z8stmViIhIUWaxwOjR8NhjJSN8xeEwQkqCgi7etnZtO8uX53tJPjVrwtNPn//x776DGTMy769aBf/3f0Yfm82Yg3mmmBgYOjR3tTgcxnxQERERERERyRkFr4iIiIiIiIiICABNmhiDMd54o2gPyAgKgldfNQY1iIiIiJR0Ho+Hf/75h/379xMTE8ORI0dwOp3Y7XbS09Pxer3n7OdwOLBYLLhcLsLDw4mOjiY6OpqaNWtSqlSpAr6K4uOnnyAxseDO98ADMGFC1rAXf38ID4crroB33skavDJuHIwdm/UYtWvDI4/ATTfBlVcaoS055ednHDstDX7/3fibo1Wrc7e1Wq1069aNL7/8kq+++oq7774bwBewkJCQwOnTp4mKisqyqOJ3333HnDlzePrpp6lduzYejwer1er7d/HixXg8Hho1aoTD4ShSgQ1WqxEs2ahR0ZpEdiH+/l6aNHmZp59+kVKlSvHQQw/xxBNP4O/vz7Jly/i///s/br31VubNm0eDBg3MLrdQat8+d8ErRV8K//yznvj4eMIy0pxEREREREREpERwuVzMmTOHPXv24HQ6zS4nC6fTyaFDh5g4cSI33nijPtMSERERERERERERERGRbNuzBzZsMLuKgpGQYITM/Dd4BWD8eLDbjRCTojBuPigIBg825mUUkakJIiJSiA0YYMzhKwnsdhgxIntt27Y1gk4KYv2TzZuNuZht2kCVKsYcTI8Hjh6F336DmTNh9mz475TcZ56BjRvhwQehaVPjd4T9+42QlpdeghMncleP0wnNm1/yZYmIiIiIiJQ4Fu/5VlMSEREREREREZESx+s1BvrNnl00Bib+V1AQDBsGr71mdiUiIiIi5kpMTGTjxo388ssvuN1unE7neUNWsisjrKJKlSq0a9eO6tWrF5ngisKiWTP49dec9xs4ED75JPN+dr7s11wDS5YYoR1paTB5MixfbkxUqlwZ2rWDF16AvXuN9u3bw+rVxrbbDU8/bYQ6jBljDBYG43jduuW8fosFWrSA2283Al9atYLAwPO3T01NpVWrVmzdupUvv/ySPn36+B4bN24czz33HM888wzjx4/H6XTicDi46aab+Pbbb3n11Vd59NFHcbvd2M5InPn7778JDAwkMjKySIWuZEhNhU6d4Jdfzh6cXdQEB3tp2XIxa9f2ol69eowePZo+ffrg5+fna/Pxxx8zbNgw3n77bV/4jmT1ySfGgPyCDHMqHJbTseN4VqxYYXYheepE8gk2HdrExkMbWbNvDceSj5HqSiXNlYbVYsXf7k+gPZCaZWrSoWoHmkU244qIKwh0XODNVERERERERKQYSU9P57PPPuPw4cO4XC6zy7kgu91Ot27daNasmdmliIiIiIiIiIiIiIiISBEwciRMnGgsrl0SBAQYC5vXrXvux997D0aPLtxznIOC4NFHYdw4ha6IiEjeGToUpk2DQj405pK1bg3r12ev7bZtxtzGkjd/CkJDIT5ev2uIiIiIiIjklIJXREREREREREQkC7cbbrkFli4t3AMT/ysoCG69FT76SIMHREREpGTyer3s27ePdevWsWfPHiwWS74tQOfn54e/vz9t2rShcePGBF4oRUMAIywjOBhSUnLeNzfBK7/8YoSdAAwaZAy6vpCvvoKbbza2P/wQ7rnH2K5cGWJijAAXgAYN4I8/clK94YYbYN687LefOXMmI0eOJD4+nv79+3PFFVfw22+/MWfOHK644gqmTZtG7dq1cblc2O12Fi5cyBdffMHIkSNp2rRpzgssxPbvN743VapAbCz8/HPunkeFQUAAVK16hMOHL6NixfK89NJL3HDDDfj5+eH1evF6vVitVrZu3Urjxo3p1asXc+bMKZJhOflt+3YjxCgpyexKCo7V6sLjeZ7HH0/npZdeKtLPi6OJR5m+ZTpL/17K5sObOZ1+mgB7AMnOZFyeC//sDrQH4rA5SHYmU7lUZVpXak3Puj25qf5N+Nv9C+gKRERERERERApOWloaH3/8MbGxsYU+dCWD3W6nc+fOtG3b1uxSREREREREREREREREpBBzu6F06ZK1mLjd7mXYMAsTJpy/zYoVxnzh+HhITS2w0i7Kz8+Yy/zJJ3DjjWZXIyIixc327cZ8wKI6byw7QkNh+nTo1St77V0uY05menq+llUotW0La9eaXYWIiIiIiEjRYzW7ABERERERERERKVxsNpg9G7p3NwYAFgXBwTBggLFAdBFdc1VERETkkhw7doz333+fzz//nF27duF2u/N1Abr09HQSEhJYvnw5b775JmvWrMHj8eTb+YqDvXsL7nfVSpUyQ1dSUqBCBfj9dyNY8dAhmDrVaHOmzp0zt9esydw+cAD27cu8f9VVuavpt99y1v62225j+vTpdOzYkblz5/LII4/wzTff0KNHDyZPnkzt2rUBYwFDgO7duzN9+vRiF7ry44/QsiX06WP8nbZwITRsCP5FMFvB3x9q104nJKQvdruFRx55hG7duvlCV84M0Dh+/DiA7/tcVMM18tNllxmv7ZLFjb//HBo2bAjk/Hlh9s8pr9fL6pjV3DjzRqq9VY1nVzzLD3//wImUE6S70zmddvqioSsAKa4UX9u9cXv5YvsX3DP/Hsq/Vp7Hvn+MmLiYArgaERERERERkYLhdDqZPn06J06cKDKhKwAul4sVK1awceNGs0sRERERERERERERERGRQuzPP82uoOC5XBa+//7CbTp1gt274fbbITCwQMq6qKAguOEG2LNHoSsiIpI/GjSANm3g3+lyxVJ4uPHzNLvsdqhVK//qKaysVujY0ewqREREREREiiYFr4iIiIiIiIiIyFnsdvjyS2NQYmEPXwkKggcfhA8+MAYQiIiIiJQkHo+HlStX8uGHH3L8+HHS09ML9PxOpxOXy8WqVauYNGkSJ06cKNDzFyVxceBwFMy5GjXK3A4MhFdfhcsvN7YjI2HwYNi4EapWNdqULm0MWs5w5EjW4515v2bN3NWUkJDzPl27dmXevHksXbqUv/76i9OnTzNz5kxf6EJx5vXC669D//7w2Wfw2GNGcE9gICxbBrVrF63wFX9/qFED+vT5gF9/XcMNN9xAz549Cfr3D06LxYLX68VqtXLq1ClefvllvF4v0dHRJldeeFksMHq0EURaUthsm2nUKNj3HuD1ei/Y/sygld9++42hQ4cSEhLChAkTCnSh1sT0RCZumEiNCTW4bsZ1zNs1j1R3Kqmu1Dw9R0J6Am///Db13q3HVdOuYvHuxRf9GomIiIiIiIgUZm63m88//5xjx47hdrvNLifHnE4nS5YsYdu2bWaXIiIiIiIiIiIiIiIiIoXUpk256zdwoDHmPOOWHUOHwvz58PffcPo0pKfDsWOwcqUxR/e/i7xHR8PkyUaNR44Y7ZOSYOdOmDrVmKOQW7t3w8WG84aEwEcfwYIFEBEBAQG5P9+l8PMz5lzMnAlz5mSdeyEiIpLXpk0rWnPGciIwEGbNynmwTLt2+VNPYRYSAi1bml2FiIiIiIhI0aSlKEVERERERERE5JysVpg0Cd54w1jI1WYzu6KsHA4IDYUPP4SXXjIWnRUREREpSY4dO8b777/P2rVrC3QB+XNxOp0cP36cSZMmsWbNmiyL3YshJaXgzlW6dNb7Bw/Crbcat4MHjX0VK8LLLxvb/w1u+G9+z5n3Q0JyV1NuM4H8/Pxo1qwZNWrUyN0BiqDEROjXD774An7+Ga6+OuvjoaGwbp0RsGPW5LGcCAiAhg29rFyZxpIlswC46667qFixoq+N1+vFYrHgcrn4+OOPWb16NS1atOC+++7zPS5nGzAASsrbrd2egtv9Etdffz316tUDjMCeC7FaraSmpvLss89y1VVXsWDBApKTk3nnnXf46aefCqJsFv21iKpvVWX096PZG7+XJGcSXvLv+ZzuTifVncryvcvpM7sPbae2JSYuJt/OJyIiIiIiIpKfVq5cycGDB03//PtSuFwuvvvuO2JjY80uRURERERERERERERERAqh9euN8eMF4fbb4frroXp1Y0y6wwHly8OVV8LbbxuhImeqUQPuvhuaNjWCTxwOCAqCOnVg8GD45Rdo3Tp3tQQEwI4d2WvbubMR1HLffcbch9zOacip4GBjgfg77oA9e6Bnz4I5r4iIlGyVK8OECWfP9yvqgoLg/vtzFybSrZvxu0tJkp5eMgNnRERERERE8oKCV0RERERERERE5LwsFmMw4vbtxiCGwjJAIzgYrroK/voL+vc3uxoRERGRguX1elmzZg0ffvghJ06cwOl0ml0SYNTlcrlYtWoVkyZNIi4uzuySCpXUVPPO9fzz8OWXxu355zP3d+9u/JuUlLW9v//57+d2UlcRXhuxQO3aBa1aGYPB16yBqlXP3S40FFauNCa5FZa/084lOBjatIHVqy2EhVk4evQoV1xxBR06dMDj8eD1evF4PL4AjTlz5jBp0iSCg4N56KGHsNlsWR6XrEJCjPAVu93sSvKfy5VE69Yn6dGjB/7/fZM6g9vt9m0vWLCArl278u6773LHHXfwyCOPYLfb6dWrF02aNMnXeuNS4+g/pz+3zL6FkyknSXImXbxTHktMT2TDwQ00mNiA9ze8rwAjERERERERKVKOHDnC+vXrC83n35fC5XLx1Vdf6W9zEREREREREREREREROcvq1QV3rs2bYfx46NvXmJ97221GeEqGnj2hVq3M+4mJ8PnnRvhK9+5w7bXw3HOQ8V94AQEwfHjuavF6YePG7LcPCYH//Q+OHTNCYurUMcaqW/N4BT2LxThXlSrw8stw5Ah89BGEh+fteURERC5kyBBo1qx4zRcqXx5eeCF3fXv0AJstb+spzCwW4/eu8uXNrkRERERERKRoUvCKiIiIiIiIiIhcVNWqsHYtvP66MRjRrIEJDoexwPDkybBoEUREmFOHiIiIiFm8Xi/z589n1apVuAppkoXT6eT48eNMnjyZ48ePm11Ovvvzzz/58MMPGTVqFMOGDePLL7/k4MGDZ7UryN+hY2Ky3v/nn3Nvh4QYA3Hj4uDkycz9FStm7R8Zmbm9Z0/ualJuxsXNnQvt28NDDxmTswICLtw+IMD4u+iVVyAoqHANILfZjJpefBF++AECA8HPz4/69etz9OhRDhw4gNVqxe12Y/13tttXX33Fa6+9RkxMDEOHDuWaa64B8D0u5zZypPG3cvGWDLzFs88+RaNGjS7Y0mazcejQIe644w569OiB3W5n4cKFjBo1iu+//57SpUvTuXNngi+SWHQpC6Eu3r2Ymm/X5OsdX5PsTM71cfKC2+smyZnEY98/RtupbYmJi7l4JxERERERERGTud1uZs+eXWg/A88pr9dLbGwsP/30k9mliIiIiIiIiIiIiIiISCHidsNffxXc+R5+GMaNg9mzYfly+OILuPferG1Klcrc3rQJbr/dGNu+aBF8/z2MHQsLF567fU4kJsK6dTnvFxQEgwfDzp3GNdxyC/j7G3MjQkJyV0twsDFv2eEwAmbmz4e9e41Qmdxen4iIyKWwWGDGDONnXHEQGAizZl18rtz5OBzwwAPF5+txMUFB8NhjZlchIiIiIiJSdGmFEhERERERERERyRaLBe67D7Zvhy5djIENBTU4ISDAuPXsaQwk7d9fCzeLiIhIyePxePjqq6/YunUrTqfT7HIuyOv1kpKSwpQpUzh06JDZ5eS5hIQEJk2aRLt27WjZsiUPP/wwCxcu5NNPP+W2226jbdu2rFq1KkufwMCCq+/33+HUqcz71aqde/vAAcjIFli+PHN/hw5Z21epknn/xx9zV5OfX+76lQRuNzzzDDz4IMybB/fck/2/d6xWY+D49u3QvLkx6ctswcHQpAls3QojRhg1ZujYsSOnTp3io48+4vjx49jtdgDeeecdHn/8cX7//Xfuuusuhg4dSoUKFc57Do/Hk9+XUWRcdhk0bVq4gnfymsUCzzxTka5du2I5x4sj4/ngcrl4//336dChA8uWLeOVV15h2bJltG7dmnXr1rFq1SquueYaWrZsCVw4XMVisZCampqjOl0eF0PmDuHmWTdzMuUkae60HPXPT0nOJDYc3ECDiQ2YtX2W2eWIiIiIiIiIXNDKlStJSEgwu4w85XQ6+fHHH4mNjTW7FBERERERERERERERESkkdu0yb5y91WrME3jggcx9Bw4Y49LPJzgYrr0W2rXL3LdkSe5ryE3wyplatIAvvzRCXNavh3ffNcbiN2hgfF2Dg43glLCwzFupUkZAi8MBderAoEEwYQKsWgVJSUboSseOmr8sIiLmq1wZJk40QjiKsqAgY37Zv1N5cu3++0vOz+fy5bP+viUiIiIiIiI5Yze7ABERERERERERKVqqVoVFi2D/fnjvPfjgA2Oh4MTEvD9XaKgxwPGhh4wBjxEReX8OERERkaLA6/Xy9ddf89dffxX60JUzpaWlMW3aNO66664LhigURgcPHuTYsWPUqlWL0NDQLI/t3buXd999F5fLxaOPPkrz5s2JioqibNmyfPrppzz99NO8+eab1KtXz3fdAQGZISd5ZexYGDfO2P7kExg82Nh2OmHSJHj8ceP+009DXFzmdobPP8/cfvttuPlmY3vQINizB/74A558MrPN998b+3JDwSvndvKkESyZmgobNuT+b55q1YyJZ++/D2PGQFoauFx5WupF2WxGOOeLL8Lw4VkDVzI88sgjbNiwgRdeeIFly5ZRrVo1Dh8+zPJ/k3+eeeYZ7rzzTmrWrHne83i9Xqz/HjwmJobQ0FD8/f0JLgypMyaZPh0uvxySk82uJO85HGk8/ng848cbszr/G7yS8XxIS0vjuuuu45dffuH222/n3nvvpWnTpgDs37+fb7/9Fj8/P6677jrKly9/zmO5XC7sdjvp6enMnTuXN998kwoVKvDCCy/QsGHDC9aZ5kqj15e9WBWzimRn4fxGuL1ukpxJDPp2ECdTTnJf8/vMLklERERERETkLEeOHGH9+vW4CvrDrQLgdrv56quvuOeee84ZLisiIiIiIiIiIiIiIiIly4kTxhjsghQWljm3IIPHA6tXGyEsaWln9/nf/2DkyKz7jh+Hd94xFoTPrVOnct/3THY7NGxo3AYONPa53bB3rzG+OiXFuC4/PwgMNBaAr1rVCF8REREpzO68E/btg5deKppzhoKCoHdvo/5LVakSdOoEixdf+rEKs+BgGD265ITMiIiIiIiI5AcFr4iIiIiIiIiISK5ER8PLL8Nzz8G338Irr8C2bcbAw6Sk3C3y63AYAyhSUqB5c2PB4O7djYGPIiIiIiWV1+tlwYIF7Nq1q0iFrmRIT0/n448/5u677yY8PNzscs7L7XazYMECpk2bxqpVq0hNTSU4OJjo6GiGDBnC4MGDCQgIAKBy5crMmDGDOnXq+PZluO2225g7dy5btmwhKSnJtz862vg9t6CMHw8dOkC7dsa5v/wy6+M//QTPP595f9Uq+L//M4JZbDYjPONMMTEwdGju64mMzH3f4mrzZrjpJmMA+SuvXPrfPVarMdnt+uuN7+3Mmca+M56G+SI42Jhsd+utxvOnRo0Lt//iiy8YP348c+bMYfbs2ZQqVYorr7ySMWPGcN11112wr8fjwWq14vF4uPfee5k3bx4ATZo04Y477qB///55dVlFSo0axmv2qafy//tdkGw2L82a+TN+fCRer8e3IOmkSZPo2LEj9erV87WdOXMmK1asoGbNmowbN47IM950tmzZwrJly2jdujXt2rUDjJ+t/13g1G63c/DgQR544AF+/vlnjh49CkBUVBTvv//+eetMcabQ5dMu/Hr4V1JcBfhGn0sprhQeWfoI8anxjGk/xuxyRERERERERLKYP39+sQxdAePziNjYWLZv337RkFcREREREREREREREREp/gpyfkF2BAXlrL2/vzH3ILf/vXeukJe8YrNBzZr5d3wREZGC8vTTRljZBx8UrfCVwEAjKGXatLwLEXnsMVizBhIT8+Z4hZHHAwMGmF2FiIiIiIhI0WY1uwARERERERERESna/Pygb1/YtAn27zcW933mGbjqKggPNwZPhoUZt1KlIDQ0835YmNG/fHno2tVYHHr2bDh0CNauhZ49FboiIiIismnTJn7//fciGbqSIS0tjWnTphWKa0hNTcXtdvvue71eAD7//HPuv/9+fvrpJ/r168djjz3G9ddfz99//81DDz3EpEmTACOgpUyZMlxxxRVnha4AlCpVil27dhEcHEylSpV8+8uUMW4FJTUVrr4aRo82Aj6Sk42JWZs3w+OPQ8eOZw+2fuYZ6NULli0zBmSnpcHu3fDmm0Yw4r59ua/n36wD+ddnn0GXLkZYxhtv5O3fPdWqwZQpcPQovPqqcT84OO8GqYNxrJAQqFrVCI05cgSmTr146EqGsWPHsnjxYnbv3s3vv//O/PnzLxq6AmC1GkMcHn30UaZMmYLNZqNNmzbs3r2be++9l0cfffRSLqtIe/BBqF/fmCRYXPj7W5g503i+ZYSkfPrpp9x///3cc889QOb+4OBgevToQWxsLJUqVaJz586sXLkSr9fL2rVrOX36NF27dqV69epZ+mUs5Hry5EleeeUVmjRpws6dOxk9ejTNmzfH39+fe++997w1Ot1Orv/8+iITupIh2ZnMc6ue470N75ldioiIiIiIiIjPiRMnfEGoxZXT6WTNmjVmlyEiIiIiIiIiIiIiIiKFQGoq/DudocAkJED79tC5M9xxByxfDlarMb9g5cpzh5VMmGD0ueEGGDfOOEb58vDUUzBxYu5rSU/PfV8REZGS5PXXYfjwnIekmSUoCLp1g2+/zdt5Tp07Q8OGxWvu1JmCg415n6GhZlciIiIiIiJStFm83oL+6F1EREREREREREqSY8dg587MhZ7T040wlsBAY9BE/fpQtqzZVYqIiIgUTnFxcUycOLFQBJZcKrvdTtOmTbMVrpBX3G43mzdvZsGCBaxbt46TJ09SrVo1hg4dyrXXXovL5cJut7Np0ybatWtHVFQU3333HTVq1CDo35HIS5Ys4brrruO6665jwYIFeL1e34L9GY4fP87hw4fZvHkz77zzDtu2beOTTz6hX79+Wdpddx0sXlxgl19ohITAO+/AoEFmV2I+txsefhgWLYKvv4bLL8//c3q9RrDlG2/AqlWQlGT8TZacDP9mTlyU3W4M3k5NNf6Ou/JKGDUKOnTIfaDLma8lp9OJw+HIVr/Dhw/TqFEjABYvXkzTpk3ZunUrU6ZM4aOPPmLUqFE899xzuSuqiPv7b+M59d9QpaIoONgIDho2LOv+H374gZtvvpmXXnqJYcOG+d7HAWJjY1mzZg0LFixg/vz5HDlyhMqVK5OSkkJ0dDQLFiwgMjLyrOfbhg0bGDZsGNu3b2f48OE8++yzLFq0iH79+tGjRw/mzp17zho9Xg+9Pu/FsphlJDuL5hc90B7I5B6TGXDFALNLEREREREREWHBggX8+uuveDwes0vJV3a7naFDhxIREWF2KSIiIiIiIiIiIiIiImKiefOM8JP4+Jz3HTgQPvkk835ux3TbbLBnD1Statx//nl49tkL97n7bpg82dh2uYxxv7kJUQkNhdOnc95PRESkpHr5ZeNndWGeNxQcDH36wJQpRrhbXouJgQYNjPlxxYnFAvXqwe+/G/P4REREREREJPf0Z5WIiIiIiIiIiOSrChWMm4iIiIjkjNfrZc6cObiym4xQyLlcLn799VcaNmxIdHR0gZzz448/Zty4cbjdbmrUqEF4eDixsbH89ddfXHvttb7F+vfv3096ejrXXXcdDRs2zHKM+vXrAxAWFobb7cZms2V5/PDhwzzyyCMsX76c2NhYXC4XAwcOpFq1aqSnp+Pn5+cLmOjYEX78MXeTioq6Zs3MrqBwcDohMhI2bIDSpQvmnBYLtG9v3MAIx/z1V6OGFStg82ZjwprLZUycAyMgxm6HUqWgUSPo1AlatDC+j3n1992ZAUYZr8WlS5dSsWJFrrjiivP2K1WqFA6Hg2bNmtG0aVO8Xi+XX345jzzyCH/++Scffvghffr04fKCSLUpZGrUMCZRPP544Z5EcTF+fsbz7v77z37smmuuIf6M2aV2u933Hlu2bFluvPFGunXrxpAhQ/jmm2+YPn06J0+eJDExkddff51x48YRGhoKwO7du3nttdeYNm0a9evXZ86cOVx33XWkpaXx4YcfAnDffff5zpXxM2Dfvn188803TNo6iZ2RO/HYi+5isCmuFO6Zdw/No5pTr1w9s8sRERERERGREiw9PZ0tW7YU+9AVMD5j+Omnn7jxxhvNLkVERERERERERERERERMFBhYcOcKCIDU1LP3e73GLUN4eOZ2YCCkpJzd58z/0ssYc37iRM5r8vPLeR8REZGS7PHH4bLLjAC25OTCNUfRZjN+33j1VWM+UG5D4S6malV47TV47LHiFb4SEACzZyt0RUREREREJC/oTysRERERERERERERERGRQmjTpk0cPXoU75mzWIo4l8vFV199xfDhw3E4HPl6rvfee48HH3yQ66+/nvvvv58GDRoQHh7uW3D/TP7+/tjtdv755x/fAv5Op5OTJ0/y4osvUrlyZYYPH47NZvM9fqbg4GC6devGlVdeidvt5uOPP6ZNmzY88MADjB07lnLlyuH1emnRwkJAQOEa1FwQ0tPh3/yaEi8gwBjknl+Dx7OjQgXo1s24PfNM5n6PB9LSjIlzAQFgtRZcTRaLhWXLltGtWzcqVKjA1q1bKV++vO/x+Ph41qxZw59//kn58uVp164dK1euZMOGDbRo0QKPx0N0dDSDBw/mtttuY/PmzSUyeAVg+HDYsQOmTy+aEwgcDqhSBRYsyP7rJOM9OePnpb+/P61btyYsLIyFCxficrmIiopi0qRJ+Pn58dJLL7F27Vpuu+02/Pz8ePXVV+nTpw+RkZEALF68mBUrVtCyZUs6d+7sO4/NZuPo0aP07t2bX2N+hfsoFqNu0txp9J3dl9/u/Q2b1XbxDiIiIiIiIiL5YNu2bWaXUGC8Xi/btm2jW7du+Pv7m12OiIiIiIiIiIiIiIiImCQgIO+POXYsjBtnbH/yCQwebGx37QpvvAEzZ8Iff8CRI1CxIgwZAtWqZfb/+efM7RUr4MAB+OEH2LvXGGfevLmx0HmGPXtyF7oCoP8qExERybmePY2fv3ffDYsXGwEsZgsOhssvN37POPP3ivxy333w6afwyy/gduf/+fJbcDCMGQMNGphdiYiIiIiISPFQDJaAEBERERERERERERERESle4uLiWLp0KU6n0+xS8lxycjI//PAD1113Xbbau91ukpKSKFWq1DlDT87l4MGDvPDCC3Tq1Il58+ZdtH2nTp24+uqrWbx4MVdddRUtW7YEYNWqVfz8888MHz6cRo0aAZx1/sjISD788MMs+3r37s1TTz3Fe++9R82aNRk5ciRer5emTS2kpGTrsouVWrXAXsz+Z9rtdmOz5S6gwMzQlQuxWiEw0Lzz16lTB39/f/r06ZMldOXPP//kf//7n+91VqlSJSpVqsTx48d59dVXGT16NC1atADgp59+Aoz3gJLKYoF334VTp+C77wrHBIrsstmMYKA1a6B06Zz3P/P9OS0tjbVr17Jnzx4GDRrEiBEjiImJoXbt2qSmpvL+++9z4MABRo4cyYgRI7IcZ/bs2bhcLoYOHUpAQIDvZ098fDxvvfUWv/72K8EPB5Pil4LH67nEqzafx+vh71N/8+q6V3mi/RNmlyMiIiIiIiIl1Nq1a4vl5+HnY7FY2LJli++zaBERERERERERERERESl5IiOhIP+LrGZNePrp8z/+3XcwY0bmfT8/uOkm43YuCQkwdGju66lQIfd9RURESrLwcJgzx/jZPXCgMXcoPb3g67DZjCC5114zwlAKas6cxWKEvDRoAElJBXPO/GKxQNWq8ISm84iIiIiIiOQZq9kFiIiIiIiIiIiIiIiIiEhW8+bNw+VymV1GvnC5XPz6668cO3bsvG3Wr1/PsGHDqFu3LrVq1WLAgAFMmzYt2+eYNWsWR44c4fHHHwdg3759rF27lrVr13Ls2DHS/x1J7PV68Xg8BAYG8vbbb/PKK69w4sQJXnvtNd566y2OHTtGy5YtWbRoEX369GHdunUAeDxnL7Tvcrl8+8uWLcuAAQMAWL16NQBWq5UyZYwQkpLE3x969za7irz12Wef8d5775GYmGh2KcVKdHQ08fHxvPPOOwC+hTaXLVvG9OnTadOmDXPmzGH//v0sXryY119/nTlz5nDnnXcybNgwBg0axIQJEwgMDKRPnz6A8RoviaxW+PRT6NkTgoPNriZ7HA6IioL16yEi4tKPFxcXx/Tp00lNTaVz587Uq1ePrl27UqNGDVJSUoiOjqZevXq89dZbVK5cmRdffBEwfl4sWbKE6OhobrjhBiAz0OXgwYN89913hHYJxV3aXSxCVzIkOZN4fuXz/HniT7NLERERERERkRIoISGB+Ph4s8soUE6nk23btpldhoiIiIiIiIiIiIiIiJioRg0oqOHOmzfDhAnwyy9w5IixOHtqKsTEwLffQr9+0KsXnDlVYsIE+Ppr2LMHTp8Glwvi4mDjRnj1VWOx8xUrclePxQJXXnnJlyUiIlKi9exp/Jy+9VYjACUoqGDO6+9v3Lp0ge3b4f77Cy50JUPVqjB5MgQGFux581poqPH7lt1udiUiIiIiIiLFh4JXRERERERERERERERERAqRuLg49u3bV6wDA9xuty/E5L82bdrE3XffzRdffEH9+vVp1KgRP//8M4MHD+aZZ57h1KlTwLkDFdxuNwA7duwAwN/fnw0bNnDXXXdx44030rVrV6KjoxkwYABbtmzBYrH4jlO7dm1atWpFcHAwzz33HEeOHGHPnj3MmjWLAQMGsHjxYoYMGYLb7cZqPfu/WW02G5AZyhIbG4vFYiEkJITU1FRfuzFjICQkt1+5oun++82uIO+MHTuWO++8k8cff5zly5f7nnOSN/z8/ADj9e1wOHC5XMyYMYO0tDQGDBhA739TfEqVKsWoUaN444032L9/P/Pnz2fz5s00bdqUBQsWULNmTTwejy8wY9GiRezcudO06zKD3Q4zZsAddxTcxInc8vc3Jo5u2gTR0XlzzIiICCZOnMibb75JmzZtgMz35zJlyvDiiy8yffp0XnjhBSpXrszTTz+Nv78/PXv2JDY2luHDh1OxYsUs/ZKTk/nj6B8ktUoi1ZN67hMXYamuVPrO7ovbo/c1ERERERERKViHDx/GXgJXDzh27Fix/n8AERERERERERERERERuTCLBS67LHd9p00z+mfcMowfn7lv8ODM/TExMHIktGoFkZHG+N3AQKhWDXr3hlmzzg6B+eQTuPlmqFULwsLA4YAyZaBFC2NexP79uasdjDkVrVvnvr+IiIgYwsON3wsOHjR+D4iMzL+5i6Ghxu8Eo0bB7t2waJERgGKW/v3hlVcK/7yp8wkOhh9+gLp1za5ERERERESkeCl5s1NERERERERERERERERECrFffvml2C+25vV62b59O9dddx3+/v6+fS6Xi3vvvZedO3cyZcoUbrzxRsLCwti8eTMPPPAAL774IjVr1mTwmTOAzmCz2XA6nQCULVuWb7/9ls8//5wqVarw2GOPERAQwJw5c/jqq6/Yvn0733//PVFRUYCxyN29995LWFgYDz/8MMHBwXi9XqpUqcLYsWNZsmQJP/30Ez/++CNdunQ569wWi8UX8gDw4Ycf4vV6ufrqqwkICMDr9WKxWOjbF4YPz+uvaOHVuTNUqmR2FZfO6XTy9ttv8/zzzxMVFUVcXBxPPPEEUVFRNGvWzOzyip2M11JqaipOpxN/f3/69u0LgMvl8oUfderUiYoVK/LCCy/Qr18/kpOTCQoKwuv1+tp899139OrVi2bNmvHII49w6623mnNRJrBaYeJEYwD+k09CWhr8myFSaAQFwbXXGhMzw8Ly9tgNGzakYcOGvvsZz4mM9+PmzZvTvHlz+vTpw/r165k2bRrLly/HYrEwd+5cmjZtytVXX+3rFx8fD9eBx1LIvoh5xIuXv0/9zYytM7iz0Z1mlyMiIiIiIiIlyMGDB0lPT79ou0aNGtGrVy/f/fHjx5/VZuzYsb7tb7/9li1btlzwmBEREbRu3ZrIyEhCQ0Px9/fH7XYTFxfH3r17WbdunfGZwH+EhYXRoUMHatasSUhICGlpaezfv59169axP5srTLndbhISEihVqlS22ouIiIiIiIiIiIiIiEjx06ED/Prr2aEnxZ3HAxqGLyIiknfCw+HRR41QlGXL4NVXYeVKY95OaqoxpyinHA6jf0oKXH65EbzWq5exv7B48EGIi4OXX4bkZLOryb6gIJg/3wi0ExERERERkbxlNbsAERERERERERERERERETG4XC42bdqE2+02u5R8Z7FYsix6l7HQ/a+//srAgQO58847Cft3Ff7GjRvz5JNPAvDJJ59w7NixLCEnZ3K5XISEhBAbG8sHH3xAw4YN+f777xkzZgwPPfQQ33//PZ06dWLHjh1MmjQJz78pBIsWLWLnzp3cfPPNBAcH+2pK+3dUcd26dQE4cOCA71wnTpzg9OnTxMXFsXPnTtasWcMHH3xAixYtWLhwIf379+faa6/1HQsgMBAGDy5cA4zzS0gIPPaY2VXkjaVLl/LUU09Ro0YN5syZw8iRI/njjz8YP348MTExZpdXLHm9XkJCQujYsSNpaWksWbIEALvd7nvdWq1W/v77bxYuXAiAn58fQJb3h549ezJx4kRCQ0MZPHgwzz77bAFfibksFhg5ErZsgUaN4N+3N9P5+RlBKzNmwDff5H3oyoVkPD8ynke1atXijjvuoGPHjni9XurWrcvvv//OPffcw44dO3z9ytUoh6W6pViPtElyJvHKmlfMLkNERERERERKmJiYGNPCyCtWrEjjxo2JiIggKCgIm82Gn58fFSpUoGXLltx7772ULl36rD733nsvzZo1o3Tp0tjtdoKDg6lXrx6DBg2iUaNG2Tq3zWbj8OHD+XBVIiIiIiIiIiIiIiIiUlS0bm2Muy9p3G6oVcvsKkRERIofqxW6dIHvv4fYWPjuO3jpJejZE6KijDmNpUoZ83jCwrJuh4UZ833KlYNrr4Vx42DWLDh0CDZuhD59CuecyGeegeeeM+ZtFgUhIbB0KXTqZHYlIiIiIiIixZPd7AJERERERERERERERERExPDHH3+YXUKBcTqdrFu3jhYtWvgWwT916hQAERERgBGiYrPZsFgstGjRgo4dO7Jp0ybWrVtHr169znncwMBAoqKicDgcpKWl8fLLL1O6dGnfAvv+/v7cf//9bN68mZUrV3Lo0CEqV67MoUOHAIiNjeX06dOUKlXK1x7wBbCcad26ddx1112EhIQQHBzM0aNHOXnyJJUqVeLZZ59lxIgRhIeHn9VvxAj48ENwOi/hC1gEhIVB585mV5E3AgMDqVGjBlOnTqVVq1aUL1+eHTt28M0331CnTh2eeuopypQpY3aZxUrG+8KNN97ItGnTmDhxIpUrV+bKK6/Ebrdz6NAhPvroIwCqV68OGKEsZ/J4PFitVu677z5at27NpEmTeO211/B6vTz//PMFe0Emq13bmOTw1lvw9NOQlgb/vi0WuKAgYwLGRx9B2bLm1ABGcI/X68VisRAXF8eyZcsAmDhxIna7nZSUFKpUqeJrP3PPTOx2O05v8X7z3hu/l02HNtEsqpnZpYiIiIiIiEgJceTIEdPOnZKSwm+//UZMTAwJCQlYrVZq165Ny5YtAeNzwaZNm/Ljjz8CxmdWN998M4H/rtSwa9cuNm3aRNWqVWnbti1Wq5Xrr7+emJgY4uLiLnju9PR0Dhw44Av9FhERERERERERERERkZKnWTMjhKSkqVfPWBheRERE8k9oKFx5pXF7+GFjX0IC7NgBSUmQkmLML/LzM0JLAgOhTh1z5/rk1iOPQJkyMHw4pKaC12t2RWfz8zPmVP34IzRpYnY1IiIiIiIixZeCV0REREREREREREREREQKibVr15Kenm52GQUmJSWFmJgYqlWrBmQGr2SEnpwZolChQgXatWvHypUr2bRpEzfccMNZIQsZ6tSpQ8WKFdm/f3+W/RlBDrVq1aJixYrExsZy/PhxKleuzGWXXUbZsmWZPn06LVq04OabbyYpKYm4uDimT5/OF198QZ06dbj66qt9x2vZsiUPPPAAe/bswePxULduXdq1a0fLli0JDQ0F8C3qf6ZatYwJUuvWFc5BvHkhKAgeewz+c+lFVseOHVmyZAlRUVG43W5q1KjBo48+yoEDB3jrrbeoVasWgwYNIiAgwOxSi50OHTowadIk+vbty/Dhw7nhhhto1aoVH3/8MStWrKB+/fp069YNOPv1Zj1jNl7jxo0ZPXo0J06c4IMPPuDKK6+kS5cuBX49ZrJaYdQo6NEDBgyAbduMCRIFNVkzNNSYJPDRR3Ce7KwCl/F8WbJkCatWraJt27Z06tTprHbp7nQ+2PhBsQ9dAUh1pfLm+jeZcfMMs0sRERERERGREiAhIQGXy2Xa+Xft2sWuXbuy7Nu9ezdVqlShYsWKQGY4N0Dt2rUpV64cAKmpqcyePRuXy8WuXbuIiIigZs2aOBwOWrRowffff3/Bc3u9XmJiYvL4ikRERERERERERERERKQoqVnTWOQ8OdnsSgqOv78xnllEREQKXmgotGxpdhX5Y8gQaNoU+vSBQ4cK1+9XQUFw1VUwdSqUL292NSIiIiIiIsWbMr9FRERERERERERERERECoH4+HhOnjxpdhkFKj09nc2bN/vuZ4QkpKWlZVlsz/tvOkn9+vUJCgrir7/+Ij4+/qzjZbS7/PLLqV+/PgDbt28HwOl04v43XcDr9XLkyBHsdjtVq1YFoH379tx9990cOXKEwYMH06FDB4YNG8ZNN93Es88+S+PGjZk6dSpVqlTxna9ixYo888wzfPrpp8yYMYNnn32Wq6++2he6ApwVupLh3XehOGd0hIfDPfeYXcWl83g8ANhsNqKjo7HZbL7naZs2bRg1ahSRkZGMGzeOlStX+tq7CyrJooS46aabWL58OS6Xi5dffpnevXvz3XffER0dzcMPP0zjxo2BzNdbxnvBtm3b+Pvvv33HqV69OmPGjCEhIYEVK1YU9GUUGrVrw88/w9q10L+/8V4UFJQ/53I4jMmgrVrBtGlw5EjhCV0500033cQrr7zCE088ARjPoYznUXp6Ot/s+Aa3t2S8rj1eD1//+TWnUk6ZXYqIiIiIiIiUAHFxcecN2DaDv78/DRo08IWrgBHEkqF69eq+7cOHD2f5HPvMIPCMsPGLiYuLy32xIiIiIiIiIiIiIiIiUuRZLDBiRPGeW/BfFgvce6/ZVYiIiEhx1LgxbN8OI0ca85nOM7WzwPj5QViYMadq3jyFroiIiIiIiBSEwjNDRURERERERERERERERKQEO3ToEDabLctCbSXBmYvR1atXD5vNxv79+0lMTKR06dJZ2laqVImwsDAOHz5MYmIiZcuWxev1+sIWMv6tXr06t9xyC0uXLmXOnDkMGjQIf39/33G2bdtGXFwcPXr0IDw8HK/XS9myZRk7diylSpVi5cqV/P777+zatYuaNWsyfvx4brzxRho0aHBW/TabLVfX3bgxjBoF//sfJCfn6hCFVmAgzJpl/FvUHDlyhOTkZE6dOuUL+gHOep5l3O/Xrx979+5l3LhxPP3000RGRtKwYUNsNhtOp5NDhw75wn3k0nTo0IEff/yRlStXEhMTg9frpX///lSsWBGHw3HW92jv3r1cccUV3HbbbYwZM4YrrrgCwPceu2bNGtOupbBo3BimT4d33jEG8L/2GsTFgdsNKSm5P67dbgS5uFwwcCA89BDUrZtXVecPh8PBY4895rt/ZmjWihUrGLFmBIm2RDNKM4UVK1N/m8ojbR8xuxQREREREREp5i7l8/CxY8fmWR39+vWjXr16WfbFx8ezZs0a/vrrL9++Mz+zTkzM+lnBmffDw8OzdV4FOIuIiIiIiIiIiIiIiMi998JLL5ldRcHp2BEqVTK7ChERESmu/PzghRegTx/jduiQOfM3g4Ohc2eYOlWBKyIiIiIiIgVJwSsiIiIiIiIiIiIiIiIihcDBgwdJT0+/aLtGjRrRq1cv3/3x48ef1ebMBee+/fZbtmzZcsFjRkRE0Lp1ayIjIwkNDcXf3x+3201cXBx79+5l3bp1xMfHZ+nTvn17qlWrRrly5QgMDMRms5GSksLRo0fZunXrRc+ZIS4uDrfbjc1mo27duoSHh/Pnn39y4sQJSpcujdfr9bUNDw/H4XBw+vRpAgICgKyL45/ppptuYtasWSxcuJB+/fpxxx134PV6WbNmDW+++SZ16tRh5MiRWY7h5+fH448/zpAhQ7DZbJQtWzZb15Bbzz4LX34Je/bAGZdZpAUGwtCh0KaN2ZXk3Ntvv820adPYu3cv8fHxtG/fntGjR9OlSxccDkeWthaLBY/Hg9Vq5b777iMmJoYPPviAF198kQ8//JDk5GTefvttdu7cyejRo2nZsqVJV1W8VKxYkX79+p21P+M95EzVqlVj3LhxjB8/nn379jF48GAiIyOZPXs26enpdOrUCcgaqlNShYXBiBHw4IOwcSNs2ACrV8PPP8P+/ZkhKhk3jwcsFiNgxWYzJiSkpkKpUkaYS6dO0Lw5tG9vTBIoyrxeL6fTTnOMY2aXUqCSXcl8vu1zBa+IiIiIiIhIvnM6nWaXcEF2e9YpN35+fr7t/4amnHn/zHYXouAVERERERERERERERERiYiAa6+FefOKz7yC8wkJgdGjza5CRERESoLGjWH7dpg0CV59FeLiIDExf89pt4PDAZdfbswdvf76/D2fiIiIiIiInE3BKyIiIiIiIiIiIiIiIiKFQExMTJaQkYJUsWJFGjdunGWfzWajQoUKVKhQgcsvv5zJkycTFxfne7xZs2aULl06S5+QkBBCQkKoWbMmkZGRLF68+KLnttvtHDt2jMjISKKioqhfvz7bt29n27Zt1KpVC8gMRomMjOTQoUN4vV4iIiJ8gQkej4fTp09nqSc8PJyZM2fSv39/Fi9ezNy5cwFIT0+nXbt2vPrqqzRp0iRLLRaLBa/XS4UKFbL5lbs0fn4weza0bQspKQVyynxXtiy88orZVeSMx+OhX79+zJkzhwYNGtC1a1e2bNnCqlWrOHnyJA6Hgy5dupzVz2q14vV6CQsL48EHH2Tfvn3MmjWLMmXKEBcXx5dffknLli2pV6+eCVdV/GUE36SlpbFy5UquvfZawAjK8Hq9WK1Wnn32WUJCQnj00Uf56aefcLvdWK1Wrr76arp37w6cP7ypJLJYoEUL4zZsmLEvJQV+/x22boWEBCNgJSXFeP8KDISAAKhVC5o1g3LlzK0/P1gsFkLrhhLwWwCp3lSzyylQO47vUDCRiIiIiIiI5DuPx5PrvlOnTj1r35AhQ3J1rGXLlrF+/XoCAgKoVq0aLVu2JCwsjK5du+JwOFi9ejVAlvD0/4aynHk/OyHrcGnXLyIiIiIiIiIiIiIiIsXHY4/BsmWQlGR2JfkrLAw6dza7ChERESkp/PzgwQdh+HBYsQJeew2WLzfC7tLS8u48ISHg8cDAgfDQQ1C3bt4dW0RERERERHJGwSsiIiIiIiIiIiIiIiIiJvN6vRw7dsy086ekpPDbb78RExNDQkICVquV2rVr07JlSwACAwNp2rQpP/74o6/Pvn372LRpE7GxsaSkpFC6dGnat29P2bJlAWjevDk//PADLpfrguf2er0cPnyYyMhIgoKC6N69O6tWrWL27Nn06tUry6LvBw8exGKxUKdOHdLT0/Hz8wNg+PDhfPbZZ/z666/UqlXLF2BTtmxZlixZwrp169i4cSPh4eG0aNGCuhcYuVrQC8w3bgyjRsH//gfJyQV66jwXGAizZhn/FhWnTp1i+PDhrFq1ivHjx3P77bdTo0YN9u7dyxtvvMF7773H6tWr6dKlyzkDCCwWC263m/r16/PYY4+xc+dOJk2aBMDdd9/t25a8Z7VaAfj5558ZOXIkY8eOpV+/fr7vUcb3a9CgQSxYsICOHTtSvnx5KlasSIMGDahTpw4ALpfrrEUyJVNgILRqZdxKqq0ntuKxesCd+2MMbDSQT3p9ctb+ZGcyRxKP8MvBX3jnl3dYt3/dRY/lsDoY1HgQnap1onHFxkQERxDqH0psciw/HfiJt35+i1Uxq3Jf7L+sFit7Tu2hVnitSz6WiIiIiIiIyPlcyucy+/fvz7M6Tpw44dvetWsXLpeLDh06AEYIeUbwypnh5CEhIVmOceb9kydPZuu8NpsttyWLiIiIiIiIiIiIiIhIMdKuHVSoAP/8Y3Yl+ScoyAiYKeApGyIiIiJYLEb4W+fOcPAgvP8+zJwJ+/YZv6M4nZCSkv3jhYQY4S0uF1x2GTzwANx6KwQH5981iIiIiIiISPZo9RARERERERERERERERERk50+fRqPx2Pa+Xft2sWuXbuy7Nu9ezdVqlShYsWKAPj7+2d5/JtvvjnrOKmpqfTr1w8wFoxzOBwXDV5xOp3s27ePpk2bYrFYuOuuu5gwYQIzZ86kf//+XH/99QAkJCTw4osv4nQ6GTp0KH5+fr7wla1bt5KYmMjGjRupVctYIP7MgIy2bdvStm3bHH5VCs7YsbByJWzcCKmpZleTO0FB8Mwz0KaN2ZVkn9frZc6cOcyZM4f77ruPESNGEBYWhsfjoVq1avTt25f33nuPhQsX8vjjjxMUFHTO49hsNtLS0ti5cyeHDx8GYPLkyQwdOrQgL6fEqlChAoGBgbz66qtER0fTtm1bLBaL7z01PDwcm83G2rVrWbJkCYAvnCnDsWPH2LhxI4cPH6Zu3bqUK1eOevXqFfi1SOG0cu9K0t3p+XLsIEcQNcrUoEaZGtxy2S30+qIXC/5acME+4YHhTO4x+az9kaGR9K7fm971e3P3vLv56NePLqk2q8XKpkObFLwiIiIiIiIi+crsQFy73X7Oz7DP/Pwo8Iyk6X/++YfWrVsDEBkZmaV/1apVfe327t2brfMreEVERERERERERERERETAWAx8wgRjwe7kZLOryR+hoXDXXWZXISIiIiVdpUrwf/9n3FJTYetW2LQJVq+Gn36CAweMIBYAmw3cbuN3tYAAqFULOnQw5lA2awZ16oDVau71iIiIiIiISFYKXhEREREREREREREREREx2fHjx7HZbBcNKSko/v7+1KpVi3Llyvn27d69+7ztrVYrpUuXpkmTJr59hw4dIiUlJVvnO3LkiG+7bNmyjBs3jjFjxnDTTTfRu3dvatWqxbp16/jpp5+4++67fWEsGYvSTZo0idOnT9OqVSu8Xm+W0JWiwOGAxYuhXTvYsQPS82d9/3wTFATDhsHjj5tdSc4kJCSwdOlSGjVqxJtvvonVas3y/Gnbti3Vq1cnICDgvKErACdPnuS5557jgw8+IDw8nOXLl9OiRYuCuowSr169ejzyyCMMGzaM//u//2Ps2LG0atUK67+j1pOTk9m7d68vRArA4/Fgs9nYuXMnU6ZM4YsvvuDAgQOAEdpUp04d+vXrx7hx43JcT1oabNtmBCmtWQO//QaJicZ+p9MYcO/vD4GBUK8edOxoDLRv0gRKlcqTL4nksU2HN+X5MdtPbQ9AlbAqvNn1TSqGVMRutTOqzaiLBq9kWLl3JV9s/4K/Yv+iTtk6jOs0jgrBFQB489o3mfH7DFJc2fs5fC6J6Yn8dPAn+jXsl+tjiIiIiIiIiFzMfwO/80NYWBgjR4703R8/frxv+8EHH+Sff/5h3759xMfHY7VaqVq1qi9cBeDgwYO+7b/++ovY2FjKli2Lv78/ffv2ZePGjVSvXp1q1aoBRtj4xo0bs1Wbn5/fpV2ciIiIiIiIiIiIiIiIFBs9ekD37jBvnjH2uDgJDIQvvoCQELMrEREREckUEAAtWhi3++7L3O/1gstlzPP09we7Vu0VEREREREpMvQnnIiIiIiIiIiIiIiIiIjJnE5nrvuOHTs2z+ro168f9erVy7IvPj6eNWvW8Ndff53VPiIigvvOHFGKEWjw119/sXDhwmyf97/Xf/fdd1O5cmUmTZrEypUrmTt3LpUqVeLRRx9l2LBhhPw72yYjeOWyyy7L9rkKq+BgWLEC2rSBf/4pOhOlgoJgwAB49VWzK8kep9OJw+EAoFSpUtx8881ERkZitVpxu92+5xRAYmIiqampJCcn4/V6cbvd2M8xSjokJIS1a9fSokULFi5cSGhoaIFdjxj69++Px+PhzjvvJDY2lv79+9OvXz9OnjzJmDFj2L17N23atAHA5XJht9vZuXMnN910Ezt27KBjx46MGTOG9u3b8+effzJr1ixefvll/vrrL2bMmHHBc3u9RsDKlCmwdi3ExBiD7t1uSE6+cN27dsGSJUb75GQoVw6aNzdeU717G6FMYq741HhOJJ/I8+Ou3b/W92/TyKY82vZRAKJCoy7aN8mZxJUfX8nqfat9+5b9s4wjiUf4ut/XAIT6h9KwQkM2HNqQ6xq9eFkds/riDUVEREREREQuQfny5S/p8/FL5efnR6NGjWjUqNE5H09MTGTRokW++16vlzlz5nDnnXcSEBBA7dq1qV27dpbHFy5cyKlTp7J1/sjIyEu7ABERERERERERERERESlWJk2CZcuKznyC7AgIgP79oVMnsysRERERyR6LxZjXpbldIiIiIiIiRY+CV0RERERERERERERERERM5nK58Hq9ZpdxXucKm7gQi8WSJcDiYlwu11n7rrvuOq655hr27t1LpUqVCAoKylENRVHp0vDzz3DVVbB9O6Smml3RhQUFwQMPwCuvGIOJC7uNGzfSo0cPPv74Y7p16wbALbfc4nuu/vc5e/r0aVwuF1WqVMFisWC1Ws86psvlws/Pj/nz5xMREZH/FyHnNWDAACIiInjggQd4+OGHefrppwFISkqibt26/O9//wOM97Njx47RrVs3YmJi6NSpE5MnT6ZWrVoANGrUiLZt23L55Zfz7rvvMmLECCZMmIDlP0/yhAT49FN47TU4ftwITsl4G8/JWqFpaZkTIw8fhnnzjBCme++FYcPg/vuhcuVL+tLIJfgn7h8CHYE40/JnAdhKoZXoXK2z7/6WI1su2icxPTFL6EqGnbE7z2p3qWLiYi75GCIiIiIiIiIXYrfbKVWqFHFxcaacf9WqVVSvXp3y5csTFBSEzWYjLS2N2NhYdu/ezYYNG0hJScnS5/Dhw0yaNIkOHTpQs2ZNQkJCSEtLY//+/axbt459+/Zl69x2u52qVavmx2WJiIiIiIiIiIiIiIhIERUeDtOmwa23GuOTi4OwMHjrLbOrEBEREREREREREZGSQMErIiIiIiIiIiIiIiIiIiZzu925Dl6ZOnXqWfuGDBmSq2MtW7aM9evXExAQQLVq1WjZsiVhYWF07doVh8PB6tVZF3o/efIkU6dOxW63U7p0aVq0aEFkZCR16tQhKiqK9957j9RspIe43e5z7nc4HNSuXTtX11JUlSoFq1fDjTfCunWQlGR2RecWGAjPPgtjxphdSfa8//77jBgxArfbzZdffkmXLl2w2WwXDAiKi4sjMTGRunXrAviCV9LS0jh16hQVK1b0hRJVqFAh/y9CLqpLly788MMPzJkzh19++YWTJ0/SpEkTHnjgAcLDwwFwOp307duXmBgjUOLPP/+kW7duXHHFFQwZMoRrr72W6Ohohg8fzrZt25gzZw4jRozwBbPs2AGvvw4zZ4LVmj+v0YQE49833jBunToZr7XOnS/YTfJBqisVC3mfLOUde/bP/K1HtzL6h9G5Pma/Bv1827tid7HjxI5cHytDuif9ko8hIiIiIiIicjGVK1fOVvDKli1b2LLlwqGl48ePP2tffHz8OfcDrF+/nvXr12erzjPFxcUxb968HPc7k81mIyoq6pKOISIiIiIiIiIiIiIiIsVPjx7QvTvMmwdpaWZXc2kCA+GLLyAkxOxKRERERERERERERKQkUPCKiIiIiIiIiIiIiIiIiMlsNhsWS+4Wdt+/f3+e1XHixAnf9q5du3C5XHTo0AGAZs2anRW84nQ6s5x/+/btPPbYY9jtdkJCQqhfvz6//fbbRc97ofCLkigwEJYsgY8+gocfNiZLuVxmV2UICoLy5WH2bGjRwuxqsmfIkCF88sknXHnllezYsYN//vkHt9t90efdkSNHSElJoXLlyr59hw8fZsaMGWzYsIHnnnvOF8qS29ev5L0qVarw8MMPn7Xf6/VisVh4+eWXWbVqFRUqVKBDhw506NCBxMREPvjgAzZs2MAbb7zBzTffTLly5Xj77bdZunQpNWvWJD0dnnkG3nkH0tPhPHlReSpjouSSJbBmjRG8MnWq8RqUgpHiTCmwcyU5kwj1C81V334N+vFkhycBSHenc/e8u/OkpnS3gldEREREREQk/1WpUoWdO3fidDrNLqVAOZ1OIiIizC5DRERERERERERERERECqHJk6FxYzh4sGDGLeeH4GAYNgw6dTK7EhEREREREREREREpKaxmFyAiIiIiIiIiIiIiIiJS0tntdlODG+x2+zn3e71e33ZgYGC22p+vT27OX5JZLHD33bBjB7RpY0w6MltgINx/P/z5Z9EIXTl69CjNmjXj888/55lnnuGFF16gevXqrFq1io0bN160/969ewGoUaMGAL///jvPP/88o0ePxuVyUbt27fwsX/LAme9HAKdOnWLJkiWEhoYyduxY3nnnHUaMGMGTTz7Jxo0bCQkJ4eWXXyYlxQjbiIqKYuDAgfz2m4X69eHddyElxZzJi0lJsHQp1K4Nc+YU/PlLKpcnf1Kv2k9tT/up7ekxswc//vMjAK0rt2bxgMX42fxydKyRrUfy+c2fY7faSXWl0nd2X1bFrMqTOt2eIjpTV0RERERERIqUqKgorNaSN7UlNDQUh8NhdhkiIiIiIiIiIiIiIiJSCJUpA2vXQtmyUBT/Ky0oCPr2hVdeMbsSERERERERERERESlJtIKRiIiIiIiIiIiIiIiIiMkKYnG1sLAwRo4c6bs/fvx43/aDDz7IP//8w759+4iPj8dqtVK1alVat27ta3Pw4EHfdrNmzWjSpAnbt28nNjaWlJQUwsLCaNGiRZZrOXDgQLZqU/DK+UVHw8qVMGUKjBwJLhekpRVsDcHBUK4czJ5dNAJXABYvXsztt99OaGgo77zzDrfccgtlypShe/fu/PLLL/z444+0adPmnIFHLpcLu93Onj17CAwMpEqVKqxevZrnnnuOZcuW8cwzz2R5/Ujhdeb312KxsGvXLtatW0efPn3o1asXFStWBMDpdFKhQgXuuusuRo8ezYwZM7j33ntJT4dnnrHwzjtG4IrZ0tON28CB8MknMHUqlC9vdlXFm7/dP1+Ou3b/Wt/2hoMbOPLoEQAql6pMx6od+f7v77N1nDe7vsnDrR8GIC41jt5f9mbF3hV5VqfDpsVfRUREREREJP9FRETgcuVP+GlhFh0dbXYJIiIiIiIiIiIiIiIiUohVrgxr1kDr1hAXBx6P2RVlT1AQdOsGH30E5xiuLyIiIiIiIiIiIiKSb7SCkYiIiIiIiIiIiIiIiIjJypUrh9vtNu38fn5+NGrUiEaNGp3z8cTERBYtWpRlX0REBBEREec95oYNG9i3b1+2zp8RfiDnZrHA0KHQvTtMmAAffABeLyQk5O85g4IgIgJGj4ZBg8A/f/IH8tyKFSvo3r077du358knn6RLly7YbDYA2rRpg5+fH7/99ts5Q1cAX9vDhw9jsVhYsmQJkyZN4tChQ3zzzTfceOONBXYtkrdiY2MB43kQGRmJ1+vFYrFgtVoBKF26NAAJCQkcOACdO8OhQ4UjdOVMSUmwdCnUrg3z50P79mZXVHwF2gPz/Rz/fS8KDwy/aB8/mx+f9v6Uvg36AhATF0P3z7vzx/E/8rQ2P5tfnh5PRERERERE5Fzsdjv16tXjjz/+wOv1ml1OgXA4HLQoKinXIiIiIiIiIiIiIiIiYpratWHDBmjXDk6cAJfL7IouLCgI+vSBKVPg3yHaIiIiIiIiIiIiIiIFRsErIiIiIiIiIiIiIiIiIiYLCws7bwhEQVi1ahXVq1enfPnyBAUFYbPZSEtLIzY2lt27d7NhwwZSzkge2Lt3Lxs3bqRy5cqEhoYSEBCAx+MhISGBgwcPsmXLFvbs2ZOtczscDqKjo/Pr0oqVqCh45RV4/nn4+mtje+dOSE+HvMrtCQw0Ql26d4dHH4XWrY0QlqKkevXqvPvuu7Rs2ZLmzZsD4PF4sFqtXHbZZYSFhTF37lw2bdpEs2bNzuqf8Vo8evQoycnJPP7449SuXZsdO3ZQpUqVAr0WyVsZYVFxcXGA8b12Op04HA4AVq9eDUBKSiWaNYPYWC9ud+F8AaSnG7euXWHOHOjWzeyKiqdS/qVwe/M+GK1ddDsAygSW4eHWD2d5LCM8ZWzHsYzrNA6ATzZ/wuC5gwEIsAew+PbFdKzWEYBTKad47PvHKBNQxndcgF2xuziefPyS6gxyBF1SfxEREREREZHsatOmDbt27cLpdJpdSoEIDg7W5+IiIiIiIiIiIiIiIiKSLTVqwKZN0KEDHD4MZ0ztKFSCguC+++D114veHAQRERERERERERERKR4UvCIiIiIiIiIiIiIiIiJiMovFQoUKFTh48OBF227ZsoUtW7ZcsM348ePP2hcfH3/O/QDr169n/fr12SsWI5BiwYIF2W5/IRaLhaioqDw5Vknh5we33mrctm6FiRPhxx/hn38gIAA8HkhKuvhxrFYIDs4MbWnQAHr1grvvhvLl8/US8lXVqlW55557sNuN/w73er1YrVY8Hg+VKlWif//+vP322+zZs4dmzZr5QlkyZIQIuf/9wgwcOJApU6aYci2St6Kjo2nRogUzZ87kyiuv5KqrrvKFrrz55pt8+umn+Ps34fXX+5KYCB5P4Z/xl5wMN90En31m/Ct5q2Z4TdJcaXl+3DVD1pxz/2e/f8bWY1sv2DciOMIXugJGeMusPrPOajfo20FM2zLtkuq8IuKKS+ovIiIiIiIikl1RUVGUKlWK2NhYs0vJdw6Hg7Zt25oaxi4iIiIiIiIiIiIiIiJFS1QUbNsGo0fDlCmFK3zF39+Yl/DZZ3DddWZXIyIiIiIiIiIiIiIlmYJXRERERERERERERERERAqBqlWrZit4pbhxuVxUqFDB7DKKrMsvh/ffN7adTti+HTZtgrVr4aefIC4O0tMhLc0IWvHzMyY2RUXBlVdCq1bQvDlUqwbFaZ2/jNAVwLeAYUa4Sv369fF6vcyfP5++fftmCV3JaBcWFsatt97K4MGD6d+/f8EVLvmqQoUKPP/889x44408+OCD9O7dm8qVK7N161bef/99vN5q2O3rSEiw4fWaXW32paTAgAHw7bdw7bVmV1O82K12aoXXYseJHflyfJfHRVxqHFuPbuXzbZ8z9bep+XKe3PCz+dGxaseLNxQRERERERHJAxaLhXbt2rFo0SKcTqfZ5eQrr9fLFVco7FRERERERERERERERERyJjAQ3nkHbrsN+vaFkyfND2AJCoKePY05DaVLm1uLiIiIiIiIiIiIiIjF6y1Ky4WIiIiIiIiIiIiIiIiIFE9//PEH3333HWlpaWaXUqDKlCnDiBEjzC5DSpD9+/dTr149ypcvz9KlS6lTp06Wxz0ez1lhLFK8rFu3jrvvvpu9e/eSkpKCzWbDz68KDsdWEhKC8HjMrjB3goLghx+gTRuzKyle7v7ubj767SOzyyhwYf5hfNX3K66pcY3ZpYiIiIiIiEgJ4XQ6ee2114p18IrFYqFx48b07NnT7FJERERERERERERERESkCEtJgdGjYcoUSE2Fgl5FLiDAGLv86afQvXvBnltERERERERERERE5Hy0WoyIiIiIiIiIiIiIiIhIIRAVFYXb7Ta7jAIXHR1tdglSgng8HqKjo+nZsyfHjx/n5MmTvv0ZFLpS/LVt25bly5cza9Ys3nzzTb76ag51624mKanohq4AJCdDjx4QH292JcVLuyrtCHYEm11GgUt2JtMsspnZZYiIiIiIiEgJ4nA4aNGiBXa73exS8o3NZqNt27ZmlyEiIiIiIiIiIiIiIiJFXGAgvPMOrFhhBJ8EBBi3/BYaCqVLw6hRsGePQldEREREREREREREpHDRijEiIiIiIiIiIiIiIiIihUDp0qUJCwszu4wC5efnR6NGjcwuQ4ogr9d7zu2LyQhVqVmzJikpKXz22WdZ9kvJUaFCBa6//npGjhzJ8eM92bUrFJfL7KouXVISDBtmdhXFS7PIZlgtJe89okxgGcoEljG7DBERERERESlhOnfuTFBQkNll5AuHw0G7du0oV66c2aWIiIiIiIiIiIiIiIhIMdGyJcyfb4SgPPYYlCljhKPkJbvdCHpp3hymToVjx+CFF4wAFhERERERERERERGRwqTkrQwhIiIiIiIiIiIiIiIiUki1b98ePz8/s8soMP7+/lSvXt3sMqQI2bFjB3/++ScbNmwgNTUVAIvFku3wFY/HA8Add9xBaGgo27dv5/Tp0zkKb5HiZf9+GDnSCCwpDlJT4dtvYfFisyspPuqXr4/T4zS7jALXslJLs0sQERERERGREshut9OnTx/sdrvZpeS5UqVK0aFDB7PLEBERERERERERERERkWIoKgqeew6OHoVPPoErr4TgYCMwpVQpsFiyfyx/f6OPw2Ecd9Ag2LgRNmyAW24x9ouIiIiIiIiIiIiIFEYKXhEREREREREREREREREpJBo0aFBiAiDsdjtt2rTBkpMZPFKiPf7443Tr1o2mTZvSunVrOnbsyHvvvQeQ7eeR1Wr8F3mZMmW4/PLLWblyJSdPntTzsITyeuH22yEtzexK8lZyMgwYAPHxZldSPNitdvpc1gebxWZ2KQUmxC+EB1o8YHYZIiIiIiIiUkJVrlyZZs2aFavwlYxAGZut5Hy+ICIiIiIiIiIiIiIiIgXP4YCbboKVKyEhAXbsgKlT4dFHoVUrCA2FjP+ystvBajVCWex2I2SlZ0948UX47js4cQIOHoQPP4TLLjP3ukREREREREREREREsqP4zEQRERERERERERERERERKeIcDgdNmjRh48aNeDwes8vJrHYBMAABAABJREFUd40bNza7BCkCkpOTufXWW1myZAndunWjbt26HDx4kJkzZ7Jhwwb27dvHvffeS40aNbJ9zAoVKhAVFUXjxo2pVKlSPlYvhdmUKfDrr+BymV1J3ktKgmHDYMYMsyspHka1GcWcHXNIdiabXUqBCHYEc23Na80uQ0REREREREqwa665hh07dnD69GmzS7lkDoeDtm3bEhERYXYpIiIiIiIiIiIiIiIiUoJYLFC1qnG7+easj7ndkJZmhLD4+RltRURERERERERERESKOqvZBYiIiIiIiIiIiIiIiIhIplatWmG1Fu//xrNYLNSrV4/AwECzS5Ei4LPPPuP7779nzJgxTJkyhVdffZUZM2Ywa9Ys6tatyxtvvMFbb71FTExMto6XEWr08ccf8+uvv+JwOPKzfCmkUlNh1CgjoKQ4Sk2Fb76BrVvNrqR4aFyxMTXL1DS7jAIRaA/k4dYPY7UU799FREREREREpHCz2+306dMHu91udimXxGq1Urp0adq1aweA1+s1uSIRERERERERERERERERI3AlKAj8/RW6IiIiIiIiIiIiIiLFh1ZJEBERERERERERERERESlEwsPDqVSpEpZiPHvFZrPRtm1bs8uQIsDr9fLVV18RGBjIXXfdRbly5XC73QDccsstvPjii1x++eVMmTKFGTNmkJCQcN5jZfTLCDYKDg7O/wuQQuurr6C4r3OZng7/+5/ZVRQfY9qNIcQvxOwy8p3H6+GupneZXYaIiIiIiIgIlStXplevXkU2fMVisRAYGEhoaCjXXXcdHTt2pHv37kyZMoWUlBSzyxMRERERERERERERERERERERERERERERESlWFLwiIiIiIiIiIiIiIiIiUsj07NkTm81mdhn5wm63c8UVVxAZGWl2KVIEWCwWkpOTKVu2LBEREYARnOL9NzGjd+/ejBw5kjJlyvDRRx+xbt26LP2Tk5OZPHkyR48exWaz+cJXRF55BRITza4if7nd8MUXcPq02ZUUD7dcdgsWim8oGoDVYqVH3R6UCypndikiIiIiIiIiADRo0IDrrruuyIWvWCwWLBYLixYtYuDAgfz4448cOHCAdevWMXz4cPr37292iSIiIiIiIiIiIiIiIiIiIiIiIiIiIiIiIsWKgldERERERERERERERERECpnw8HCuuuoqHA6H2aXkOX9/f7p27Wp2GVJEuN1uHA4He/bsYd68eUDmooUZ4Ss33XQTAwYMYO/evcycORPA99hnn33GfffdR9u2bQGKbaCR5Mxvv8Hff5tdRcGwWuHTT82uonjwt/vzUKuHCLIHmV1KvvG3+fNk+yfNLkNEREREREQki6ZNm9KtW7ciE75itVpxu91MnjyZjRs30q9fP2bMmMHWrVvZvHkzjz76KAsXLuTJJ/U3uIiIiIiIiIiIiIiIiIiIiIiIiIiIiIiISF5R8IqIiIiIiIiIiIiIiIhIIdS6dWvKli2LxWIxu5Q843A4uOWWW/Dz8zO7FCkibDYbQ4cOBeDbb7/l4MGDvscywldCQ0MZMGAANWrUYPr06WzcuNH3uhkwYAAVK1akf//+ptQvhdObb0JamtlVFIykJHjtNfg3i0gu0dNXPk1ESITZZeSLQHsg9zS7hyaRTcwuRUREREREROQszZo1o1evXoU+rNxqtZKamspbb71F6dKlef3113nttde47bbbCAoKonr16owYMYJu3brx2WefsWPHDrNLFhERERERERERERERERERERERERERERERKRYUvCIiIiIiIiIiIiIiIiJSCFksFvr06YPNZjO7lDxht9u5/PLLqVatmtmlSBHTqVMnWrduzcKFC1m8eDFp/yZmeL1eX8BKw4YNufPOOwHYtGkTAGlpaQQFBbF7926ef/55c4qXQic+Hr76CtxusyspOLGxsGaN2VUUD/52f2b3mU2gPdDsUvJcuaByvHzNy2aXISIiIiIiInJeDRo0YMCAAYSEhGC3280u5ywOh4P09HTefvttmjRpwmuvvcYdd9xB5cqVAePzTLfbTfny5alXrx6xsbHFKnhdRERERERERERERERERERERERERERERETETApeERERERERERERERERESmkwsPDufrqq3E4HGaXcskCAgLo2rWr2WVIEVSpUiXuuece3G43b7/9NitXrgSMcCKv14vT6QSgbt26AMTHxwPg7+8PQGBg8QtIkNxbvRr8/MyuomAlJcH8+WZXUXw0i2rG8JbDCbIHmV1Kngm0BzKrzywC7AFmlyIiIiIiIiJyQVWqVOHBBx+kUaNGhSZ8xWazERAQQHh4OC+88AKVKlXiiSeeoFu3bgQEBJzVFuDgwYOkpKQQHx+P1+s1o2wREREREREREREREREREREREREREREREZFiRcErIiIiIiIiIiIiIiIiIoVYq1atqF+/fpEOX/H39+fOO+/Er6SlHUieueOOOxg0aBDbtm3j5ZdfZunSpYARvpLx2ti2bRsOh4MWLVpk6WuxWAq8Xim8fvnFCCIpSbxeWLXK7CqKl+c7P09ESITZZeSJQHsg9zS7h9aVW5tdioiIiIiIiEi2+Pn5ccMNNzBgwABCQkJMDWBxOBzUqVOHESNGsHr1agCeeuopXwh5RqiK1+v1fU75zTff8Pnnn9OiRQsaNWqkzy9FRERERERERERERERERERERERERERERETygIJXRERERERERERERERERAoxi8XCjTfeSPXq1U1dQC63HA4Hd955J+XLlze7FCnCbDYb//d//0e/fv1YvXo1Dz30EJ999hler5e0tDRmz57NZ599RqNGjahZs6ZvQUOR/1q5EtzunPcbONAIMMm45USjRjBtGuzdC6mpEBsLW7bABx9A2bJZ21apAu+8Azt2QGIiOJ1w7Bj8+CMMHpzzujNs3ZrzuuX8/O3+zO4zmyBHkNmlXBKbxUZESAQvX/Oy2aWIiIiIiIiI5FjVqlV58MEHadKkCXa7vUDDy/38/AgJCeHmm2+mb9++eDweli9fTuPGjRkwYACQGbZyZujK3LlzeeqppwAYMGAAAQEBBVaziIiIiIiIiIiIiIiIiIiIiIiIiIiIiIhIcWbxasUZERERERERERERERERkULP7XbzxRdfEBMTg9PpNLucbHE4HAwYMIAqVaqYXYoUE0ePHuXNN9/ktddeA6BRo0YA7N27l+DgYObNm0eTJk3MLFEKudKlIT4+5/0GDoRPPsm8/+9amRf1wAMwYQLYbOd+vGFD2L7d2K5SBX799ewwljNNnGgcM6cCA40wl6pVc95Xzu/rHV8z4OsBpLhSzC4lxyxYKBdUjk33bCI6LNrsckREREREREQuSWpqKps3b2bdunWkpaWRnp6e5+ew2WxYLBaqVKlC27ZtqVGjhi9Yxel0cvXVV5OYmMhPP/2Ev78/TqfTFwaTmJjI119/zYQJE9iyZQsjR47k9ddfB8gSzCIiIiIiIiIiIiIiIiIiIiIiIiIiIiIiIiK5o+AVERERERERERERERERkSLC4/HwzTffsHPnzkIfvuLv78/AgQOJjIw0uxQphj799FMWLVrEihUrqFmzJg0bNuTVV18lNDTU7NKkEDt8GKpXh7S0nPfNTfDKNdfAkiVgtRrnnDwZli+HhASoXBnatYMXXoC9e432zz8PTz9tbMfHw8iRcPAgDB8OPXsa+10uIzwmKSln9ZcqBR9/DDfdlLN+cnFTf5vK8IXDi1T4igULYQFh/DL0F2qXrW12OSIiIiIiIiJ5xuv18s8//7Bu3Tr27t2L3W7H6XTi8XhydTyHw4HFYsFisdCsWTNatmxJWFjYOdved999zJo1i8mTJ3PLLbf49m/fvp0ZM2bw2WefERsby5AhQxg5ciQ1a9ZU6IqIiIiIiIiIiIiIiIiIiIiIiIiIiIiIiEgeUfCKiIiIiIiIiIiIiIiISBHi9Xr58ccf+emnn3C5XGaXcxaHw0FISAj9+/enXLlyZpdToiUnJ3P48GEOHTrE3r17SUhIwOVy+Z43NpsNu91OcHAwVapUoVKlSkRFRZkaXuL1wrJl0KYNBAdfvH1SUhIOhwM/P7/8L06KvPnz4fbb4fTpnPfNTfDKL79AixbG9qBBMG3ahdu/844RsgLw1VfQp4+x3awZbNyY2S4sLOfXYLXCo4/CK6/krJ9kz5Rfp/DgogeLRPiK1WKldEBpVg9ezWXlLzO7HBEREREREZF8k5yczKFDh3yfjx45coT09HTsdjtgfNaeMZ0mI1zF6/XicrkICwsjOjqa6OhooqKiiIiIwGazXfB88fHxXHbZZfj7+3PHHXdwxRVXsGPHDqZPn87u3bupUqUKd911F3fccQfVqlXL78sXEREREREREREREREREREREREREREREREpUexmFyAiIiIiIiIiIiIiIiIi2WexWLj66qupX78+s2fPJjExsdAEsNjtdlq1akWnTp0uugid5L3U1FR+//13du7cyeHDh32LCDqdTjwez3n7nThxgn379uHn54fb7cZmsxEREUHNmjVp0qRJgQWxJCXB0KGwcyesWpW9PsHBwb7FEUUuZu9eSE8vmHNVqpQZupKSAhUqwO+/Q61aEBcHixfDM8/AwYOZfZYuzQxe6dLFCGs5cAAefDCzzXff5S44xuOBP/7I7dXIxdzV9C7CAsK485s7C3X4isPqoFxQOdbdtY5qpauZXY6IiIiIiIhIvgoKCqJWrVrUqlWLK6+8EjCCnI8ePUpqaipOpxOXy4XVasVut2O32wkLC6NChQq+cJacCAsL47vvvuO+++7jpZdeyvK5/R133MGtt95Ku3btKFWqVJ5do4iIiIiIiIiIiIiIiIiIiIiIiIiIiIiIiBgsXq1CIyIiIiIiIiIiIiIiIlIkuVwuli9fzi+//GJq+IrD4SAkJIS+fftSsWJF0+ooqY4cOcL69ev5448/sFgsOJ3OPDluxuKC1atXp23btlStWhWLxZInx/6v3buhd29o1gzefx8CA/PlNFLCvf46PPEE5ObtcuBA+OSTzPsXeyl07w4LFly4zZEj0Lo1xMRk7nvoISOQpWzZrG3T0oz6/+//IDU1R6X7XH01/PBD7vpK9qzZt4Y+s/sQnxpf6AJYgh3BtKnchs9u+n/27ju8qvrw4/j7rgzCBgFBGYKAIiIgiOCqVFr3Qpyt4N7aFrcWx0/rqtpa98JRFNwibq0VUKZKFVAEZC/ZIwnJvff8/rglQBGFkOSQ8H49z30463u+n5PA7dNc8/08T8PqDcOOI0mSJElSlTVr1iy+//57xowZQ61atejSpQtd1jX0SpIkSZIkSZIkSZIkSZIkSZIkqVzEww4gSZIkSZIkSZIkqXTi8TiHHXYY7dq146WXXiI/P5+ioqIKnR9gv/3245BDDiEWi1XY3Du6VCrFxIkTGTlyJMuWLSOZTBIEQZnOsa7M5/vvv2fmzJnk5ubSvXt39tlnH7KysspsnmHDoF8/uOkmuPDCXy60kEqroABSqYqZq3btjffnzoU//Smz/de/QpMm0KgR3HEHnHrq+uvmzMlc+7/FK9nZ0KcPvPsujBhRukz5+aUbpy13QNMDmHrpVP743h957j/PbRflK4logux4Ng8d8RBn7H1GuRVoSZIkSZKkjF133ZWmTZvSs2fPkmNBEPzi/ydPpVL+jF2SJEmSJEmSJEmSJEmSJEmSJKmULF6RJEmSJEmSJEmSKrnGjRtz2WWXMXXqVEaOHMncuXMJgoBUOTUMZGVlEYvF6Nq1K/vuuy/Vq1cvl3n00xYsWMCQIUNYvXo1xcXFFTJnUVERRUVFfPjhh/z73//mhBNOoGXLltt0z3Qabr0VHn8cXn8duncvm6zS5qRSUMb9RJtVWLjx/q23wuDBme3ateGRRzLbRxyx/ppTToEXXshsT5kCvXvD1KmZPwcOhN13h3fegTZtYN68rc/03y4llbO8rDwePfpRTmt/Gqe8fAor1q4IrYAlL5FHt1268dzxz7FzjZ1DySBJkiRJ0o5mw4KVtWvXkp2dvdnSlQ0LWWKxGAUFBUycOJGioiJyc3PZe++9LWORJEmSJEmSJEmSJEmSJEmSJEnaAhavSJIkSZIkSZIkSVVAJBJh9913Z/fdd2fZsmWMHTuW8ePHA5nSjG0Vj2c+WmzUqBE9evSgdevWRKPRbb6vtlwqleKTTz5h1KhRJENqUCguLqa4uJjBgwezxx57cMQRR5Cdnb3V91m2DH73O1ixAsaNg0aNyiGs9D9yciAWyxSwlLeZMzfe/+GHn96uXh0ikUwhzEUXrT/+0EPw9deZ7eeegz/8ATp2zFx/1FHw2GNbnyk3d+vHqPQObn4wUy+bSv/3+zNwwkCikSj5xfkVMneNrBokYgnu/839nLH3GZtd3FWSJEmSJJWv7OxsCgoKeOGFFzjttNPIyckpObdh6cqECRP44IMPeOihh5gxYwaQ+Zn8/vvvz6mnnsoFF1wQRnxJkiRJkiRJkiRJkiRJkiRJkqRKw+IVSZIkSZIkSZIkqYqpU6cOvXr14tBDD+X7779n9uzZzJw5kx9//BHIlLT8XBlLPB4nFotRXFxMjRo1aNy4Mc2aNaNVq1bUq1evoh5DG1iwYAFDhgxh9erVoZWubKi4uJiJEycydepUTjjhBFq2bLnFY//zHzjhBDjySLjnHkgkyjGotIGKLF75z38yBUN16mT2mzdff27D7TlzMqUrADvttP54zZob32/D/Vq1SpepWrXSjVPp5WXl8fBRD3Nbz9t46sunuPfze1lVtIrVRavLfK5ENEE8GqdDow5c3eNqjmp9FPGo/1mQJEmSJElhCYKA/Px8WrZsyaJFiwA466yzSs5HIhEKCgp44403eOaZZ3jvvfdo1aoVF154IQcddBALFy7kqaee4pprrmHGjBnccccdYT2KJEmSJEmSJEmSJEmSJEmSJEnSds8VFiRJkiRJkiRJkqQqKh6Ps8cee7DHHnsAmYXeli9fzvz585k3bx4FBQUUFRVRXFxMNBolKyuLrKws6tWrR+PGjWnYsCFZWVkhP4U+++wz/vWvf20XhSsbSqVS5OfnM3jwYPbee2+OPPJIIpHIz44ZNAguvxzuvx9OP71ickrr1K6dKfr5md6prTZgANx0U2Z74EDo1y+zXVwMjz4K11yT2b/hBli+fP32OoMGrd+eMAHats1s/+EPsGgRTJ8OJ54IG3YbjR1buqz2ZoWnbm5d+nfvzx/3/yMfTv+Qu0bexchZI8mKZ7GmaA2poHRtQNmxbLLj2STTSc7scCaX73c5beq3KeP0kiRJkiSpNCKRCHl5efTt25fBgwdz5JFHbnS+oKCAIUOG8I9//IPx48ez66670rt3b2644Qaq/bdB9+ijj+avf/0rd911Fx07duTkk08O41EkSZIkSZIkSZIkSZIkSZIkSZK2e5EgCIKwQ0iSJEmSJEmSJEmSNhYEAR9++CFjx46luLg47Dg/K5FI0LJlS3r37k0sFtvkfHExXHUVvPkmvPoqdOgQQkjt8L78Eg4+GFat2vqxZ56ZKVZZZ13H0OaKVwBycuDDD6FHj5++56hR0LMn5Odn9tu2hZEjoW7dzed4+WU46aStz5+bC/fcAxddtPVjVT4Wrl7I2HljGT1nNJ/O/JQJCyewNrWWrFgW6SBd8ooQIRqJEo1EiUQiFBQX0DCvIfs22ZeDmx3Mvo33pfPOnclN5Ib9SJIkSZIk6RekUqmSn58OHz6cs846i2nTpgHQuHFj1qxZQ5MmTbj55ps58sgjycnJYeLEiVxxxRXMmTOHDz/8kCZNmoT5CJIkSZIkSZIkSZIkSZIkSZIkSduleNgBJEmSJEmSJEmSJEkbC4KAYcOG8Z///Ge7L10BKC4uZtq0afzzn//k9NNP36h8ZeFC6NMH8vJg3DioUyfEoNqhtWsHhYUVN19hYaZY5bLL4LTToHXrTGHLd9/Biy/CffdBUdH667/9FvbZB/r3z4xr3hyys2HFCvj6axg0CJ58snRZEgno3LksnkplpWH1hhzV+iiOan1UybH5q+bz5YIvWVawjIJkAYXJQmKRGDnxHHLiOexaa1f2abQP1bOqh5hckiRJkiSVxoalK9OnT+f3v/89M2fOpGfPntx55500atSIOXPmcPHFF3PZZZeRlZXF0UcfTbt27Tj++OO5++67+fLLLy1ekSRJkiRJkiRJkiRJkiRJkiRJ+gmRIAiCsENIkiRJkiRJkiRJktZ7//33GTduXKUoXdlQPB6nRYsWnHLKKUSjUUaNgpNOgn79YMAA2KCPRQpF69bw/fdhp6h48TisXAm5uWEnkSRJkiRJ0qBBgzjjjDPo06cPAwcOJCcnp+Tc4sWLadOmDb/97W956qmnyM7OBuCmm27irLPOomnTpmHFliRJkiRJkiRJkiRJkiRJkiRJ2m5ZvCJJkiRJkiRJkiRJ25Hhw4czfPjwSle6sk4ikaBt27YsXHg8AwZEePJJOProsFNJGWeeCc8+G3aKite8OfzwQ9gpJEmSJEmSdmxBEBCJRDjppJMYOnQoY8eOpX379qRSKWKxGGvXriU7O5ujjz6aDz74gO+++45mzZptNFaSJEmSJEmSJEmSJEmSJEmSJEmbioYdQJIkSZIkSZIkSZKUMXPmzEpdugJQXFzMhAnfMmzYl4wcaemKti8HHgjVqoWdouLtt1/YCSRJkiRJkrRO48aNyc3NpX79+gBEIhGCICA7OxuAZDJJNBqlqKjoZ+8TBEG5Z5UkSZIkSZIkSZIkSZIkSZIkSaoMLF6RJEmSJEmSJEmSpO1AUVERL7/8cqUuXVknGi2me/d3adhwZdhRpI106xZ2gopXrRocemjYKSRJkiRJkhSJRIBM8Up+fj7Dhg0DIBqNEolEKCgo4LnnnuP9998nOzubvLy8knKVdWMBFixYsMkxSZIkSZIkSZIkSZIkSZIkSZKkHZnFK5IkSZIkSZIkSZK0HXj//fcpLCwMO0aZSaVSvPLKKyULA0rbg3btYJddwk5RsdJp6NMn7BSSJEmSJEla5+KLL6ZRo0Y89NBDvPLKKwDMmDGDF198kb/97W9kZWVx44030rhxYyKRSMnPWD/++GPOOOMMOnfuzCmnnMKgQYPCfAxJkiRJkiRJkiRJkiRJkiRJkqTtRiRwlRtJkiRJkiRJkiRJCtXMmTN5/vnnSSaTYUcpU4lEgt/+9rd06tQp7ChSiaeegssugzVrwk5S/mIxOOUUeP75sJNIkiRJkiRpQ6NGjeKoo45i+fLl7L333vz444+sXLmSZDLJqaeeyjXXXEOrVq1Krp85cyZHHnkkkydPpkGDBhQVFZGfn8+FF17IvffeG+KTSJIkSZIkSZIkSZIkSZIkSZIkhS8adgBJkiRJkiRJkiRJ2pEVFRXx8ssvV7nSFYDi4mLeffddVq5cGXYUqcQpp4SdoOJkZ8Mf/xh2CkmSJEmSJP2vbt268corr3D++eezdOlSFi9eTI8ePbj55psZMGDARqUrAP/85z+ZNGkSl19+OePGjWPy5Mn8/ve/58EHH+TBBx8M6SkkSZIkSZIkSZIkSZIkSZIkSZK2D5EgCIKwQ0iSJEmSJEmSJEnSjurTTz9l+PDhVbJ4BSASibDnnnvSu3fvsKNIJS6+GB5/HIqLw05Svtq1g2++CTuFJEmSJEmSfs6iRYsoKCigadOmpNNpYrEYK1eu5PvvvyeZTNKsWTPefPNNLrjgAubMmUPjxo0BmDp1Kv379+fLL7/k/fffp02bNiE/iSRJkiRJkiRJkiRJkiRJkiRJUjiiYQeQJEmSJEmSJEmSpB1VOp1m9OjRVbZ0BSAIAr777jsKCgrCjiKVuPxyiMfDTlG+qleHq64KO4UkSZIkSZJ+SYMGDWjWrBmRSIRYLMbEiRM577zz6NWrFwcffDC77747H330EQDDhw8vGdeqVSuOPvpoFi5cyGeffRZWfEmSJEmSJEmSJEmSJEmSJEmSpNBZvCJJkiRJkiRJkiRJIZk6dWqVLl3Z0Jdffhl2BKlE69Zw0EFVu3wlNxf69Ak7hSRJkiRJkrZUEAQUFhZy7733MmTIEJo1a8btt9/O7bffTuvWrQF44YUXmDx5csmY5s2bU1RUxPTp08OKLUmSJEmSJEmSJEmSJEmSJEmSFLoqvISIJEmSJEmSJEmSJG3fRo4cSVFRUdgxyl0ymeTzzz9n//33JxKJhB1HAuDpp6FNG1i1KuwkZS83F154AXJywk4iSZIkSZKkLRWJRJg2bRqvvfYaO++8M/fffz/7778/iUQCgCZNmnDRRRcRiUS48MILady4MXfddRdASTGLJEmSJEmSJEmSJEmSJEmSJEnSjsjiFUmSJEmSJEmSJEkKwdKlS5k3b17YMSpMUVER06dPp2XLlmFHkQDYeWf4xz/gootgzZqw05SdnBw4+WTo2TPsJJIkSZIkSdpaK1asYPny5Rx44IEcdNBBAARBAMAFF1zAu+++y9ChQ/nwww8BWLNmDfvvvz8HHHBAaJklSZIkSZIkSZIkSZIkSZIkSZLCZvGKJEmSJEmSJEmSJIVgzJgxpNPpsGNUmKKiIkaOHGnxirYrv/sdPPMMfPopJJNhpykbNWvC3/8edgpJkiRJkiSVRiKRoEGDBhQUFGx0PJ1OE4vFqF27Nscccwx9+vQhPz+f4uJiTj75ZGrXrl1y7ejRo9lpp53YbbfdKji9JEmSJEmSJEmSJEmSJEmSJElSOCxekSRJkiRJkiRJkqQQTJ48eYcqXgGYOXMm6XSaaDQadhQJgEgEnn8e2rSBVavCTrPtcnNh0CCoUSPsJJIkSZIkSSqNfffdl86dO/PFF1/w/vvv06tXLwBisRgAP/zwA3PmzGHgwIHUrFmzZFwqlSIWi7F48WL++te/MnbsWL799luys7NDeQ5JkiRJkiRJkiRJkiRJkiRJkqSK5Go2kiRJkiRJkiRJklTBioqKWL16ddgxKlw8HufHH38MO4a0kZ13hkcegWrVwk6ybapVgzPOgJ49w04iSZIkSZKk0opEItx7770sX76c2267jY8//phIJMLq1au59NJLGT58OLvuuusm49YVs9SvX58+ffqwYsUKjjvuuApOL0mSJEmSJEmSJEmSJEmSJEmSFI5IEARB2CEkSZIkSZIkSZIkaUcya9YsBg0axNq1a3/2ug4dOmy0ON7NN9+8yTUDBgwo2X799deZMGHCz96zYcOGdOvWjZ133pkaNWqQnZ1NKpVi+fLlzJgxg88++4wVK1ZsNObMM8+kefPmm73npEmTeOmll352XoCsrCx++9vf0rFjx1+8Vqpot98Ot90G+flhJ9l6ublwyCHw5psQj4edRpIkSZIkSdvqpZdeol+/fsRiMdq3b8/cuXOZOXMm9evXZ8iQIRxyyCGbjAmCgEgkQmFhIQ8//DB/+tOfuOaaa7j99tsr/gEkSZIkSZIkSZIkSZIkSZIkSZIqkMttSJIkSZIkSZIkSVIFmz9/PqlUKpS5GzVqxD777LPRsVgsRoMGDWjQoAHt27fnscceY/ny5WU+d1FREbNnz7Z4Rdul666DpUvhkUdgzZqw02y5nBzo3Blee83SFUmSJEmSpKripJNOIp1O889//pO33noLgIMOOogbb7yRQw45pKRkZUORSIQgCMjJyeG0005j2rRp3HHHHXTp0oXjjz8+jMeQJEmSJEmSJEmSJEmSJEmSJEmqEC65IUmSJEmSJEmSJEkVbObMmSSTyVDmLigo4Msvv2TmzJmsWrWKaDTK7rvvTteuXQHIzc2lU6dOfPzxxz85/qmnntrkWH5+/hbPP3v27NIFlyrA3XdDNAoPPghb8dc6NNWqwX77wbBhkJ0ddhpJkiRJkiSVpZNPPpkTTzyRH374gfz8fDp06FBy7n9LVzY8HgQBDRs25Pzzz2f69OmcdtppTJ48mebNm//inEEQkE6nSSaTpNNp4vE48Xh8s/NJkiRJkiRJkiRJkiRJkiRJkiRtDyxekSRJkiRJkiRJkqQKNnfu3NDmnjJlClOmTNno2NSpU2natCmNGjUCIPtnGhy2tThl6dKlpNNpotHoNt1HKg+RCNx1F9SrB7fcsn2Xr1SrBocdBi+9BIlE2GkkSZIkSZJUHuLxOLvvvnvJ/pb8bHVdSUr79u258sorGT16NMcffzxffvnlRtetWbOG+fPnM3fuXGbOnMmCBQsoKCggEomUzJFOpwmCgHg8Tv369WnWrBm77LILjRs3pk6dOhaySJIkSZIkSZIkSZIkSZIkSZKk7YLFK5IkSZIkSZIkSZJUwVavXh12hBLZ2dm0atWK+vXrlxybOnXqZq+//PLLqVGjBkVFRcyfP5/x48czadKkLZ4vFouxevVqatasuU25pfJ09dXQti307ZspXykqCjvRepEI5OTAddfBNddALBZ2IkmSJEmSJFWU/y1d+d8ilvz8fBKJBEOHDuW7777j7bffZtmyZSxbtoyrr76ayy+/nM8//5xp06ZRVFREPB6nuLiYdDpdco8gCEilUhvNk0wmWbBgAQsWLODLL78kCAKCIKBRo0Z069aNtm3bEvMHVZIkSZIkSZIkSZIkSZIkSZIkKSQWr0iSJEmSJEmSJElSBQqCYKNF7LbGgAEDyizHySefTNu2bTc6tmLFCkaMGMH333+/2XG1a9cGIDc3l912243ddtuNUaNG8d57723RvJFIhGQyWercUkU59liYOhXOOQfefz9TwBK2atWgRQsYMgT23DPsNJIkSZIkSapIQRAQiURIpVIlJSfRaJRVq1axdOlSRo4cyVtvvcX333/P+PHjS863bt2aPn36kJ2dzcCBA0kmkwRBALBJwcqWKNqgpXjOnDm8+eabDB06lC5dutClSxdLtyVJkiRJkiRJkiRJkiRJkiRJUoWzeEWSJEmSJEmSJEmSKlA6nSYSiZQsbLe9icc3/Rh5zZo1jB8/nlmzZrFq1Spq1arF/vvvT4MGDQDo1q0bX3/9NfPmzfvF+1u8osqkXj147TV4/XXo2xcKCmCDdSUrTCQCOTlw3XVw9dXwE/9MJUmSJEmSVMVFIhEAYrEY+fn5fPbZZ0yfPp2nnnqKxYsXM336dACaNWvGfvvtx+mnn05WVhaLFy8mEolsVJhSltbd9/PPP+fzzz+nefPm/OpXv6JJkyblMp8kSZIkSZIkSZIkSZIkSZIkSdL/cikOSZIkSZIkSZIkSapA21K88tRTT21y7KyzzipVjo8++ojPP/+cnJwcmjdvTteuXalVqxa/+c1vSCQSDB8+vOTal19+eZPxU6ZM4bLLLiM7OxuANm3abFHxCkAqlSpVZiksxx0H06bBpZfCq69CNJopYSlviUSmZKVjR3j8cdhzz/KfU5IkSZIkSduvf/3rXwwePJjPPvuM77//nrVr1wLQqVMn+vTpw9FHH02XLl1YuXIlH374IclkssJ+HrtunmnTpjFz5kw6derEr3/9axKJRIXML0mSJEmSJEmSJEmSJEmSJEmSdlwWr0iSJEmSJEmSJElSBYrFYqTT6VKNnT17dpnlWLx4ccn2lClTSCaTHHjggQB07tx5o+KVn5Kfn8+SJUto3LgxAHl5eVs0bxAELrSnSqlePRg0CH78MVOCcv/9UFgIq1aV/Vzr/jmdeSZcfjm0br3pNel0mh9++IGsrCx23XXXsg8hSZIkSZKk7U67du146aWXWLZsGT169KBnz5506NCBo446iuLiYoIg4PXXX2fmzJkUFxeHljOZTPLFF1/w7bff0rt3b39+JUmSJEmSJEmSJEmSJEmSJEmSypXFK5IkSZIkSZIkSZJUgaLRKJFIhCAIQpk/Ho+TTCY3Ob5hntzc3JLt6tWrE41GWbly5UbXV6tWjXr16pXsr169eovmD4KAeNyPqlV57bQTXHcdXH01vPce3HUXfP455OZCfj6UZj3LaDQgFisgEsmhadMo11wDp54K1aptfszSpUu5+uqrWbBgASNGjCj9A0mSJEmSJKnSaNCgAaNHj2bOnDkccsghG52bMmUKQ4cOpbi4uNTl32UpmUyycuVKnn32WTp16sSvf/1rS7klSZIkSZIkSZIkSZIkSZIkSVK5cDUbSZIkSZIkSZIkSapgiUSCoqKicrt/rVq1uOKKK0r2b7755pLtSy+9lB9++IFZs2axYsUKotEozZo1o1u3biXXzJ07t2S7Xr16nHHGGXz77bdMnTqVFStWUKtWLbp37052djYA6XSaSZMmbVG2dDpdMk6qzGIxOOKIzGvJEvjiCxg3Dj75BL78ElasyJSxAARB5hWJZF4ARUUQj0P79nDQQRG6dq1G586w667rr/k5tWrVolmzZrz66qusWrWKGjVqlNuzSpIkSZIkafvRqlUrWrVqBUAqlSISiTB06FAmTpxIcWlagctZMpnkiy++4Pvvv+ess86ievXqYUeSJEmSJEmSJEmSJEmSJEmSJElVjMUrkiRJkiRJkiRJklTB6tWrx/z580OZOysriw4dOtChQ4efPL969WreeeedjY7F43H22msv9tprr02uD4KAjz76iEWLFm3R/IlEgtx1bRRSFVGvHhx2WOZ17bWZY0uWwMSJsHo1FBZmXllZkJOTKWTZffeNS1aCICCdThOJxH5xviAISCQS9OzZkwcffJBnn32Wiy++uByfUJIkSZIkSdurIUOGMH369O2ydGWdZDLJihUrePTRRzn77LOpXbt22JEkSZIkSZIkSZIkSZIkSZIkSVIVYvGKJEmSJEmSJEmSJFWwZs2ahVa88umnn9KiRQt22mknqlWrRiwWY+3atSxZsoSpU6cyduxYCgoKSq6fN28eb7zxBrvvvjsNGzYkLy+PRCLB6tWrmT17NmPGjGH27NlbPH+jRo3K47Gk7U69enDQQVt+fSQSIRb75dKVDbVv35799tuPJ5980uIVSZIkSZKkHUwqlWLQoEHMmjWLZDIZdpxflE6nWbNmDY899hjnnnsuderUCTuSJEmSJEmSJEmSJEmSJEmSJEmqIiJBEARhh5AkSZIkSZIkSZKkHck333zD0KFDKSoqCjtKhYpGoxx44IEccsghYUeRtkvr/hOOSCSy0XYqlSopZUmlUkSjUSKRCMlkkjvvvJMbb7yR2bNn06RJk9CyS5IkSZIkqeKk02mGDBnC9OnTKS4uDjvOVolEIuTl5XHeeedRo0aNsONIkiRJkiRJkiRJkiRJkiRJkqQqIBp2AEmSJEmSJEmSJEna0TRu3LikVGFHkkgkLIaQfkYkEikpVNlwe13pCkAsFiMSiQAQj8c5+OCDqV69Ok899VRYsSVJkiRJklTBhg0bVilLVyBTPpyfn8+TTz5JYWFh2HEkSZIkSZIkSZIkSZIkSZIkSVIVEA87gCRJkiRJkiRJkiTtaOrUqbNDFq8kk0kaN24cdgxpu5VKpTj88MPJyspit912Y+nSpdSpU4cmTZrw448/0rRpU/Ly8li+fDm777472dnZTJ06ld12243Bgwdz4403hv0IkiRJkiRJKmffffcdX3/9daUsXVknnU6zevVqhg0bxoknnhh2HEmSJEmSJEmSJEmSJEmSJEmSVMlZvCJJkiRJkiRJkiRJFSwSidCoUSPmzJkTdpQKlZ2dTV5eXtgxpO1WLBZj5cqVjBkzhkgkskUFTdFolEgkQiqVYtKkSey5554VkFSSJEmSJElhKCgo4PXXX6/UpSvrpFIpvvvuO6ZOnUqrVq3CjiNJkiRJkiRJkiRJkiRJkiRJkioxi1ckSZIkSZIkSZIkKQRdu3Zl0aJFFBUVhR2lQsRiMTp37hx2DGm79/rrr7N48WImT55MVlYW8XicqVOnUqtWLVatWsXMmTOpX78+Cxcu5Mcff6Ru3brMmjWLOXPm8OOPP4YdX5IkSZIkSeVo6NChVaJ0ZZ3i4mJeffVVLrvsMnJycsKOI0mSJEmSJEmSJEmSJEmSJEmSKimLVyRJkiRJkiRJkiQpBHvssQfDhg0LO0aF6tKlS9gRpO1eo0aNaNSoEXvttdcm54IgIBKJAJBKpYjFYkBmgcpEIlGhOSVJkiRJklSxvvvuO6ZOnUoqlQo7SpkqLi5m2LBhnHjiiWFHkSRJkiRJkiRJkiRJkiRJkiRJlVQ07ACSJEmSJEmSJEmStCOKx+N07ty5pDihqmvRogU1atQIO4ZUqaTT6Y22I5EIQRCQTqeJxWIl24lEglQqRVFRUYhpJUmSJEmSVF4KCgp4/fXXKS4uDjtKmUsmkyWlMpIkSZIkSZIkSZIkSZIkSZIkSaVh8YokSZIkSZIkSZIkhaR16y6kUmGnKH9ZWVl079497BhSpRONRjfZjkQiG20HQUAymSQWi5GVlRVKTkmSJEmSJJWvMWPGkEwmw45RboqLi3n33XfDjiFJkiRJkiRJkiRJkiRJkiRJkiopi1ckSZIkSZIkSZIkqYItWgTXXgudOtWmoGDXsOOUu5ycHJo3bx52DKlKSf23tSkWixGPxyksLOTZZ5/lmGOOCTmZJEmSJEmSylI6nWb06NFVungFYOXKlcydOzfsGJIkSZIkSZIkSZIkSZIkSZIkqRKyeEWSJEmSJEmSJEmSKsjcuXDFFdC2LaxcCV98ARdeeAjxeDzsaOUmkUhw8MEHE4lEwo4iVUpBEPzk8VgsBsBbb73FcccdR/Xq1enbty9vvfUW7733XkVGlCRJkiRJUjmaMmVKSQlvVZZMJvn888/DjiFJkiRJkiRJkiRJkiRJkiRJkiohi1ckSZIkSZIkSZIkqZxNnw7nnw/t20MsBt98Aw8+CM2aQbNmzWjXrl2VLF+JRCI0aNCAjh07hh1FqrQ2V1r04Ycfsttuu3HMMccwdOhQOnfuzPnnn8+uu+7Kgw8+WMEpJUmSJEmSVF5GjhxJUVFR2DHKXRAEfPfddxQUFIQdRZIkSZIkSZIkSZIkSZIkSZIkVTIWr0iSJEmSJEmSJElSOZk8GX7/e+jaFXbaCaZMgb/+FRo33vi6ww8/nKysrHBClqN4PE7v3r03Wxwh6ecVFRXx9ttvM2zYsJJjQRAA0KZNG44++mii0SgPPPAAI0aM4OGHH+a0007jnXfeobi4OKzYkiRJkiRJKiNLlixhwYIFYceoUF9++WXYESRJkiRJkiRJkiRJkiRJkiRJUiVj8YokSZIkSZIkSZIk/Yx1JQdb46uvoE8fOOQQaNMGpk6F//s/qF//p6/Pzs7mxBNPJB6Pb1PW7UkikeCwww6jdu3aYUeRKq05c+bwl7/8hSFDhgCQSqVKiox23XVXrrrqKgDWrFlDLBYDoFOnTgRBwAsvvBBOaEmSJEmSJJWZMWPGkE6nw45RYZLJJJ9//nmpfi4vSZIkSZIkSZIkSZIkSZIkSZJ2XBavSJIkSZIkSZIkSdJ/jRkzhr/85S889NBDPPvsswRBUFJysCVGjYKjj4YjjoBu3WDaNLj+etiS7pHddtuNdu3aVYnylUgkQoMGDdh3333DjiJVarVr12bJkiUsXLgQoKRcBSCdTtOkSRN69uzJoEGD+P777wHo2LEjnTt35vHHHw8lsyRJkiRJksrO1KlTd6jiFYDCwkJWrVoVdgxJkiRJkiRJkiRJkiRJkiRJklSJVP4VeyRJkiRJkiRJkiRpGw0fPpzrr7+e0aNHE4vFWLt2LUEQ8Omnn3L99dfTokWLXyxhKSiA++/PlK689BLk5Gx9jsMPP5xp06axZs0agiAo/QOFLJFI0Lt3760qrZG0qbp167LLLruwdOlSpk2bRsuWLUvei9a9Rxx44IHce++9FBUVAdCiRQt69erFbbfdxtKlS6lbt26YjyBJkiRJkqRSSqVSLF++/Bev69ChA8cdd1zJ/s0337zJNQMGDCjZfv3115kwYcJWZdl333058sgjS/ZnzJjBM888s9E1Z555Js2bN9/sPSZNmsRLL730i3PFYjHmz59PzZo1tyqjJEmSJEmSJEmSJEmSJEmSJEnacUXDDiBJkiRJkiRJkiRJYRo8eDCnnHIKS5cu5aabbuKNN97gpZde4sADD2TQoEGMHDkS4BdLRHJyYNAguPDC0pWuAGRnZ3PWWWeRnZ1duhtsBxKJBGeccQa1a9cOO4pUJRx99NF88803JYthptNpILMAZRDAl1/+yLJlB/Hgg4054ABo1izGAw/cSDS6kl12qUXdutCoEbRqBaecAg8+CKNGZcqiJEmSJEmStP1atGgR8Xg87BjUrVuXww47rMLmKyoqYu7cuRU2nyRJkiRJkiRJkiRJkiRJkiRJqvzC/w0MSZIkSZIkSZIkSQpBEATMnTuXW2+9lezsbB599FG6du1KIpEAMou7DR8+nLVr15Zc/3PlK5FI5rWt6tSpQ79+/XjqqadK5q4s4vE4J598MrvuumvYUaQq47TTTuOaa67h2Wef5YgjjqCoKIdnn4UXXwz48ssUBQV3EokU8fjjNfhvJwuQBWRRULC+YGXhQpg2Dd58ExIJyM+HXXaBAw6ACy6A7t3L5j1MkiRJkiRJZWP+/PkEQRBqhkgkwvHHH09WVhbFxcUlPz//JU899dQmx/Lz87dobBAEzJw5c6tySpIkSZIkSZIkSZIkSZIkSZKkHZvFK5IkSZIkSZIkSZKqvJ8qTYlEInz99ddMmjSJyy67jB49emx0ftmyZTRo0IA99tij5PqKstNOO9G3b1+eeeYZCgsLK2zebZFIJOjTpw8tW7YMO4pUpdSrV4++ffvy0EMj2Guvscye3Z1YDAoKYmT+s484kMOWrsG5YRnLjBkwcya89ho0aABXXQVnnAHVq5fPs0iSJEmSJGnLzZo1i+Li4lAzHHjggeyyyy4sX76cyZMns//++2/RuNmzZ2/TvAsXLvzFMnRJkiRJkiRJkiRJkiRJkiRJkqR1LF6RJEmSJEmSJEmSVOVtbnG2pUuXkp2dTX5+PsuXL6d27dosWbKETz/9lDvuuIMWLVpQq1YtFi9eTP369Ss0b82aNenYsSNjx44llUoRbGmrQgiysrI4/fTTadq0adhRpCollYIhQ+Djj+8lFoNp06JArEznCAJYswZ++AH694c//jFTvtK/P7RuXaZTSZIkSZIkaSvMmTMn1Pl33nlnDjroINLpNK+99hotWrTY4rGXX345NWrUoKioiPnz5zN+/HgmTZq0xeNTqRSrVq2iZs2apYkuSZIkSZIkSZIkSZIkSZIkSZJ2MBavSJIkSZIkSZIkSaqSUqkUjz/+OOPGjaN27drsvPPOnHzyyeyyyy4l1+y999507NiRgQMHsmTJEvbcc0+mTZvGBx98wJIlS9hpp53o2LEje+yxB1dccQX9+vUjCILNFrmUlYcffphnnnmGMWPGUKNGDY4//nh23XVX4vHt6yPeRCJBrVq16NOnDzvttFPYcaQqZcoU6NMHpk6FNWuyK2TONWsyfz79NDz/PFx7bea1nb31SJIkSZIk7RDy8/NLNW7AgAHbPHc8HueEE04gFosxcuRIZs2atVXFK7Vr1wYgNzeX3Xbbjd12241Ro0bx3nvvbdH4WCzGmjVrLF6RJEmSJEmSJEmSJEmSJEmSJElbxKUxJEmSJEmSJEmSJFUpyWSShx56iFtvvZVVq1YRjUYpLCwE4M033+T++++nY8eOALRv35577rmH6667jhEjRvDuu+9SUFBAv379uOiii1i1ahUffPAB9957L2effTZdu3alXbt25Vq+MnjwYP70pz/RuHFjfve731G/fn3effddJkyYwOGHH04ikSAajZbL3FsjHo/To0cPDjzwwO0ij1RVpFJw770wYACsXQvpdMVnSCYzrzvvhBdegJdegnbtKj6HJEmSJEnSjiyZTIY292GHHUb9+vVZsGABH3/88RaNWbNmDePHj2fWrFmsWrWKWrVqsf/++9OgQQMAunXrxtdff828efO26H7FxcWlzi9JkiRJkiRJkiRJkiRJkiRJknYsFq9IkiRJkiRJkiRJqjIWLFjArbfeyuDBgzn44IPp3bs3e++9N5FIhAsvvJDhw4fzyCOPcMcdd1CnTh2CIKB79+58+OGHzJs3j1NPPZVzzjmHfv36ldzzkEMOoaioiL/+9a/ce++9PPnkk+X6DP3792f//ffngQceYM899wTgL3/5C6+88gqvvvoqNWvWpFGjRmRlZZVrjs1JJBLUqlWLk046qWTBPEllY8oU6NMHpk6FgoKw08CaNfDtt9ClC1x7beYV9780kSRJkiRJqhDpUjbyPvXUU5scO+uss7Z4fOPGjenSpQvJZJJXX311i3O8/PLLmxybMmUKl112GdnZ2QC0adNmi4tXwiyekSRJkiRJkiRJkiRJkiRJkiRJlYvLYUiSJEmSJEmSJEmqElKpFIMHD+bhhx+mX79+/PnPf6ZZs2Yl5wcMGMC5557LqFGjShaKi0QiAMTjce69915++OEHDjnkEGD9onbRaJTTTjuN++67j2+++YaVK1dSs2bNcnmGwYMHs3jxYq699tqS0pVkMklWVhannnoqhx12GIMGDWLYsGHss88+ZGVlEa+gFoR1RS89evTggAMOIBqNVsi80o7ihRfg7LNh7Voo5Zqa5SIIMiUwd94JL70EH38M9euHnUqSJEmSJEmbM3v27G0aX6NGDSKRCPF4nIsuuugnr2nevDkDBgxg1KhRvPfee5u9V35+PkuWLKFx48YA5OXlbVM2SZIkSZIkSZIkSZIkSZIkSZKkn2LxiiRJkiRJkiRJkqRKafHixdSvX590Ok00GiUWi5FOp7nlllu44YYbSq5LJpPE43H2228/kskkU6dOpaioaKN7rVq1itGjR1OnTh1atGixUekKwLRp00in0+yyyy7lVroCkJ2dzdq1a9l5550BKCoqIisriyAIAKhfvz6XXXYZ++23HxdddBH5+fmcfvrpRCIR0ul0Se6ysm5xvVq1anHAAQew5557kkgkynQOSfDgg3DllZmCk+3VmjXw7bfQuTN89hk0aRJ2IkmSJEmSpKotGo2SSqXCjrFFqlevTjQaZeXKlRsdr1atGvXq1SvZX7169Rbfs6JKxyVJkiRJkiRJkiRJkiRJkiRJUuXnbyFIkiRJkiRJkiRJqlS+++47brjhBl555RUmTZpE27ZtS8pXTj31VLKysgBIpVLEYjHi8TjJZBKArKws2rVrR40aNUrGAOTl5VFQUMDkyZP56KOP6NmzZ8l8U6dO5eGHHyY3N5fevXuX67PVrl0bgHfeeYfjjjuu5FkikQhASeb99tuPV155hQMOOIDHHnuMDz/8kKlTp/LVV1+VLMa37pm31rqvWSqVom3btuy///40bty4TJ5P0qbuvBNuuWX7Ll1Zp7gY5s6FTp1gzBho1izsRJIkSZIkSVVXLBajuLi43O5fq1YtrrjiipL9m2++GYBFixbx7rvvbnJ9q1ataNWqFQBLly5lzJgxLFiwAIB69epxxhln8O233zJ16lRWrFhBrVq16N69O9nZ2UDm59uTJk3a4nwWr0iSJEmSJEmSJEmSJEmSJEmSpC3lbyFIkiRJkiRJkiRJqhS++uorbrjhBt5++21atGjBBRdcUFJIsq5ApVGjRiXXx2IxAIIgIB6PM27cOKZNm8aJJ55I9erVS65bV9Dyu9/9jiuvvJJLL72Uvn370rVrVyZMmMDrr7/Ov//9b84991yOOeaYcn3Gzp07s8cee/DEE0/QuHFjLrzwQho2bFhyft1zFhUV0bx5cw4++GA+/PBDcnNzOeKII+jVqxcLFy5k3rx5zJo1izlz5rBy5UoSiUTJ1yIIAiBT5rLu61dcXExeXh6NGzemefPm7Lzzzuy8884lxS+SysdDD2VKV/Lzw06y5VIpWLIEevSA8eNhg7coSZIkSZIklaHc3FwKCwsrfN5ly5YxevToTY7n5OSUFK+sXLlyk2vi8Th77bUXe+211yZjgyDgo48+YtGiRVuUIZVKUa1atVKklyRJkiRJkiRJkiRJkiRJkiRJOyKLVyRJkiRJkiRJkiRt17744guuvfZaPvjgA1q0aMH111/P4YcfTqdOncjJyfnF8evKRd5//30A+vXrt9H5dWUml1xyCSNGjOCNN97gmmuuIRKJEAQBu+yyC0888QRnnXVWGT/ZpmrUqMHDDz9M3759uf/++ykqKuLss8+mefPmJUUyyWSypBAlkUgQiURYvnw5u+66K/F4nCZNmtCkSRO6dOlScv3ChQtZtWoVyWSSZDJZUkaTSCSoVq0aDRs2JDs7u9yfT9J6L74I/ftDQUHYSbZeKgWLFmXKV8aNg9q1w04kSZIkSZJU9TRu3Jhly5aFHWOLzJs3jzfeeIPdd9+dhg0bkpeXRyKRYPXq1cyePZsxY8Ywe/bsLb5fJBKhVq1a5ZhYkiRJkiRJkiRJkiRJkiRJkiRVJZEgCIKwQ0iSJEmSJEmSJEnST5k2bRrdu3fnxx9/5JZbbuHwww9nzz33JDc3d6vus3btWnr27MncuXOZPHkysViMeDxeUsqSTqeJRqPk5+fz/vvvM23aNBYuXEiPHj049thjy+PRNpFMJktKYP75z39y6623MnXqVPbff38uvPBCunfvzi677FJSuvLZZ59x/vnnU79+ff71r39VSEZJZeOHH2CvvSA/P+wk2yY7G445BoYMCTuJJEmSJElS1TN27Fjef/99kslk2FEqXJMmTTjnnHPCjiFJkiRJkiRJkiRJkiRJkiRJkiqJeNgBJEmSJEmSJEmSJGlzWrZsySmnnMIDDzxArVq16Ny5MwCrV69m7dq1xGIx1qxZQ+PGjUtKVDYUBAGRSITx48fzxRdf8Pvf/56cnJyNzq9atYqaNWsSBAHVqlXjuOOOq6jHY9WqVdx4443ceeedZGdnlxz/3e9+R7169fjb3/7GBx98wKhRozjooINo3749e++9N8XFxTz00ENMnz6dp59+usLyStp26TScfDKsXRt2km23di0MGwZDh8LRR4edRpIkSZIkqWpp3LgxsVhshyxeadasWdgRJEmSJEmSJEmSJEmSJEmSJElSJWLxiiRJkiRJkiRJkqTtUjqdJhqNcuaZZzJo0CDuuusuLrroIkaMGMGbb77JiBEj+OKLL2jUqBG9evXi3HPPpVu3biVlK+vuEYvFeP311yksLOT0008HIJVKMXHiRD744AOWLFnC1VdfTa1atSr8Gfv378/jjz/O6tWrufvuu6lduzapVIp4PM4RRxxBjx49eO6553jttdeYOHEi//73v0vGtm3blnvuuYd99923wnNLKr0HH4RJkyCVCjtJ2cjPhzPPhGnToE6dsNNIkiRJkiRVHQ0bNqS4uDjsGBUuOzubJk2ahB1DkiRJkiRJkiRJkiRJkiRJkiRVIpEgCIKwQ0iSJEmSJEmSJEnSz7nooot45JFHOOmkk/jiiy+YMWMGv/rVr8jOzubrr79m1qxZ1K5dmxEjRrDnnntuVL6yatUq9t9/f/Ly8vj888/58ssvef/993nhhRf45ptvOPbYY3nkkUdo2LBhhT7T+PHj6dKlCzVq1CAej5c8H0AQBARBQDQaBWDu3LlMnz6dOXPm8P3337PXXntxyCGHULdu3QrNLGnb/PAD7LVXpqykKsnOhmOOgSFDwk4iSZIkSZJUtfztb39j+fLlYceoUPF4nIsvvpjatWuHHUWSJEmSJEmSJEmSJEmSJEmSJFUSFq9IkiRJkiRJkiRJCs2GBSk/JZVKEYvFGDlyJMceeywrV67k1FNP5a677qJhw4akUinmzp3LTTfdxMCBA+nduzdDhgzZ6L6vvPIKffr04YQTTqBz58489thjzJgxg4MOOohbbrmFgw46qKIedyNdu3Zl9erVHH/88dxzzz0kk0mGDBnCiSeeSDqdJhqNlvwpqfJLp6FbN/jiC0ilwk5T9qpVgxdfhKOPDjuJJEmSJElS1TF06FC+/PJLdqRf/cnNzeXKK6/82c8OJEmSJEmSJEmSJEmSJEmSJEmSNuQKPZIkSZIkSZIkSZIq1CuvvMJjjz3GJ598QmFhYcnxn1o4LhaLAdCjRw/69evHP/7xD5555hkaNmxIMpkkFovRtGlT7r77bqpVq8bLL7/MtGnTiEQiFBcXA/D5558TBAGvvvoq1113Ha1bt2bMmDF88sknoZWuPPfcc4wbN45LLrmEW265hQEDBhAEAY888ghLliwpKVv539KVdDodRlxJZWDYMJg8uWqWrgDk58OFF8IOtAaoJEmSJElSuevatWvJz8l3BPF4nK5du1q6IkmSJEmSJEmSJEmSJEmSJEmStko87ACSJEmSJEmSJEmS1luwAMaPh7Fj4dNPYf58KCyEoqLMYvbZ2ZlXw4Zw0EHQtSt07gyNG4ed/Jc9+uijDBgwgCVLlhCLxSgqKuLQQw/lvPPOo0+fPgRB8JOLqaXTaaLRKP3796dmzZolx+PxzMedqVSKevXqcdxxxzFo0CA+/vhjWrZsSSKRoKioiBkzZgDQp08frrvuOtq3b18hz/tz/vSnP9GrVy969epFLBbjj3/8I5MmTWLQoEH8/ve/57HHHqNJkyabfE3+t4hFUuVx552wenXYKcrXihXw8cfQs2fYSSRJkiRJkqqGhg0bUq9ePRYuXBh2lAoRBAH77rtv2DEkSZIkSZIkSZIkSZIkSZIkSVIlY/GKJEmSJEmSJEmSFKLFi2HgQBg2DCZMgPz8TLHKmjWQSm1+3HffwciRkJeXKWXJzoYOHeDww6Ffv0wxy/Zk4MCB9O/fn+7du9O7d2/q1avH+++/z2OPPcbw4cNp2rQp3bp1+8mx68pGGv7EQ60rZUmn08ybN4/s7GzatWsHZApZsrKyuPbaa/nb3/5GkyZNyu8Bt8I111xDfn4+55xzDq1atQIgJyeHG264gYkTJ/LOO+/w8ssvc/nll/9kEY2kymfatEypVlW3ejXcfbfFK5IkSZIkSWWpR48evPXWWxQVFYUdpdy1bNmS6tWrhx1DkiRJkiRJkiRJkiRJkiRJkiRVMpEgCIKwQ0iSJEmSJEmSJEk7kiCAMWPgnntg6FCIRqGgoGzunZOT+fO3v4X+/aF7dwi7u2PhwoV07NiRvLw83nrrLdq0aVNy7s9//jP/93//xwEHHMDf//539tlnny2657rClXXGjBnDoYceSpMmTfj4448rpGQlnYaVKzPfu8LCzH5OTuZVsyYkEpuOmT17Ns2aNeOcc87hjjvuoG7duhs9y+eff86pp57KrFmzePzxxznrrLMsX5GqgMsvh4cfhuLisJOUv5wc+P572GWXsJNIkiRJkiRVDclkknvuuYe1a9eGHaVcJRIJTjvtNJo3bx52FEmSJEmSJEmSJEmSJEmSJEmSVMlEf/kSSZIkSZIkSZIkSWWhsBCeegratIGePeHVV2Ht2rIrXVk3R2EhvPEG/OY30LIlPPII5OeX3Rxba+bMmSxYsIBjjz2WNm3akEwmKSoqAuDSSy/lpJNOYsSIEQwePJhVq1YBEATBz95zXVHJ/Pnz+ec//8lpp51GTk4Od955Z7mUrqTT8O238M9/wiWXwD77QLVq0LBh5mvcvj106ACtW0OTJplzLVvCaadlvv5jx2a+Lz/++CNnnXUWp512GnXr1t3oWQC6du3K5ZdfDsDf/vY3vv322zJ/FkkVq6Ag896/I5SuQKZc7OGHw04hSZIkSZJUdcTjcTp37kwsFgs7SrmqVq0azZo1CzuGJEmSJEmSJEmSJEmSJEmSJEmqhCLBL61YJEmSJEmSJEmSJGmbff459OkDy5bBmjUVO3deHtSoAS++CAcfXLFzA7z00kucfPLJnH766Tz33HMlx4MgIBKJMGzYMC6++GJyc3N55JFHOPhnQhYXF7Nq1SqGDx/OhAkT+Oyzz/j000+pU6cOt99+O2eccUaZLT6XTsN778E998DIkRCPQyQCq1dv3X1ycyGRyJTf7L57wIUXFtGvXxbVq0dKvgb/66abbuKWW27hwAMP5Nlnn3WxOakSe+aZTGHT1r53VGa1a8OiRZn3PkmSJEmSJG271atX88ADD5SUmlc1iUSCY445hr322ivsKJIkSZIkSZIkSZIkSZIkSZIkqRKKhh1AkiRJkiRJkiRJqsoKCuCyy6BnT5gzp+JLVyAz54IFcMQRcP75FZ+hffv2JBIJFi5cyPz584FM6co6PXr04De/+Q1Tpkzhs88++9mF46LRKG+//TYnnngi9957LzNmzOD666/nhx9+4MwzzyyT0pXFi+HOO6Fx40xZzscfw9q1ma9baYoTCgpg5UpIJmHy5AjXXZdNw4YRLrwQvvtu49KVdDoNwO9+9zt69OjB8OHDue+++7b5mSSF59VXd6zSFYBUCr75JuwUkiRJkiRJVUf16tU54ogjSFTBpttoNErTpk1p165d2FEkSZIkSZIkSZIkSZIkSZIkSVIlZfGKJEmSJEmSJEmSVE4+/xxat4YnnsiUb4QtPx+eew5atYJ//7vi5q1Tpw7t27fn+++/Z8qUKQBEIhEikUzpSO3atfnVr35FXl4eI0eOpLi4eKPxM2fOpLCwEIBYLMavf/1rXnzxRQYPHsy3337L9ddfT1ZW1jbnnDYNTjoJdtkFbr4ZFi4sn7KE1asz34snnoBOnaBrV/joo8y5aDTzEW7Lli15/vnn6dGjB3//+995/vnnyz6IpAoxblzYCSpeKgXjx4edQpIkSZIkqWrZe++92WWXXUp+jlxVJBIJjjvuuJLPDCRJkiRJkiRJkiRJkiRJkiRJkrZW1fptC0mSJEmSJEmSJGk7EARw443QsyfMmbN9lK6sU1AACxbA4YfDn/6UyVreGjRoQJcuXZg5cyaffvopa9asKTkX/DdAt27dqFOnDp988gnpdLrk/GuvvUaLFi24/PLLAUin0zRq1IjevXvzm9/8pkzypdNw//2w997w2muwdm3FfM+Sycw8Y8fCMcfAmWfCypXrMqVp1qwZZ599NgDNmzcv/0CSytzKlfDjj6Ube+aZmffoda8t8fTTG4/539fYsRtf36zZz18fBHDkkVufPT8fRozY+nGSJEmSJEnavEgkwvHHH088Hg87SplJJBIcddRRVK9ePewokiRJkiRJkiRJkiRJkiRJkiSpErN4RZIkSZIkSZIkSSpD6TRccAHce+/2VbjyvwoK4JFH4Pe/h1SqfOeKRCKcffbZ1K9fn1deeYX//Oc/G51LpVI0b96cVq1akZ+fz9dff11yvmnTpgCMHj2aVCpFNFq2H3FOnw777Qc33JApCijvr8Xm5OfDkCHQsiV88AElz9m3b1+++uorDjjggHCCSdomX34J1aqFnSIcn30WdgJJkiRJkqSqp0aNGhxxxBEkEomwo2yzaDRK06ZNadeuXdhRJEmSJEmSJEmSJEmSJEmSJElSJRcPO4AkSZIkSZIkSZJUVaTTcOqp8NZbmSKN7V1+Prz6KixfDq+9BvFy/PSwU6dOHHnkkTzzzDMMGjSI3Xffnfr161NUVERWVhYAyWSSnXbaqWSRtXQ6TefOnRk1ahRdu3Yt0zzpNDzwAFx3HaxdG17hyoYKCzOv446D3r3h738PqFUrwt577x12NEmlNH585t91GHr3hgULNj62atXmr3/7bbj99k2PT5xYuvlnzICiIvjvW7wkSZIkSZLKyN57783kyZOZNm0ayWQy7DillpOTw3HHHUckEgk7iiRJkiRJkiRJkiRJkiRJkiRJquQsXpEkSZIkSZIkSZLKQBDAOedUntKVdfLz4eOP4Xe/g3/+E6LR8pknGo3Sv39/vv76ax588EHq1avHTTfdRFZWFqlUijfeeINx48bRq1cv8vLyCIKA6H/DlHXpytq1cPzx8Omn2+f3Kj8fhgyBjz+OMHIkNG0adiJJpfXvf2fec8IwbhzMnLnl1y9aBCNHlt38OTmZ0paOHcvunpIkSZIkSYJIJMJJJ53Es88+y7x58ypl+UpOTg5nnXUW1atX3+w1QRBYyiJJkiRJkiRJkiRJkiRJkiRJkrZIOS2bJEmSJEmSJEmSJO1YrroKBg/ePos8fkl+PgwdChdfvG33Safhq682/zXYc889ueuuu8jKyuKWW27h7LPP5r777mPAgAH84Q9/oFGjRlx55ZXE4/FyW0xt9Wo49FD45BNYs6ZcpigThYUwf35A587w3Xdhp5FUWtOnhzf3p59m3kuWL4cRI+Dcc+Hn3lqPOQaWLs2M+eEHePJJ2H330s8ficCsWaUfL0mSJEmSpM2LxWKcfvrp1K9fn3g8HnacrZKVlcWZZ55JvXr1fvY6S1ckSZIkSZIkSZIkSZIkSZIkSdKWigRBEIQdQpIkSZIkSZIkSarMhg2DPn0qZ+nKhvLy4Omn4aSTtm5cMpkpnbn9dqhdG/71L8jK2vz1r7zyCo888ggfffQR2dnZBEHAgQceyF133UXHjh236Rl+zpo1cOCBMHlypligMohEoFYt+PxzaNs27DSStlbr1vD996Ube+aZMHDg+v0tWWfy6aehb9/Nn3/lFejde/1+s2YwY8bmr1+9Gnr1yrwHba0aNeDxx+Hkk7d+rCRJkiRJkrZMUVERzz//PPPnzyeZTIYd52dFIhGys7Pp27cvDRs23Ox1BQUFvPrqq3z66afMmjWLHj160KVLF37zm99UYFpJkiRJkiRJkiRJkiRJkiRJklSZWLwiSZIkSZIkSZIkbYNly6Bly8yfVUHNmpmSgAYNfvnaoiJ49lm44w5o3BhuuAEOO2zLygHWrl3LrFmzmDRpEq1bt2aPPfbY9vA/Ox/8+tcwblzlKV1ZJxKBunUz2Zs3DzuNpK3RtCnMnl26saUpXrn/fqhXDz7+ODNv/fpwySXQo8f6a/r0gZdeWp/v9dczhSyTJmUKqrp3h/79M2VckDnert3W58/Lg3/84+eLYCRJkiRJkrTtkskkgwcPZubMmRQXF4cd5yfFYjFycnI466yzqFu37k9eEwQBb7/9Ng899BDvvPMOADVq1KCwsJDc3Fxuv/12LrroooqMLUmSJEmSJEmSJEmSJEmSJEmSKgmLVyRJkiRJkiRJkqRtcPLJ8MYbmWKPqiCRgF694K23Nn9NQQE8+STcdRfssQdcfz0cdFDFZdxaQQDHHgsffpjJXhnFYtCwIXz9daaERVLl0KQJzJtXurGlKV75KdnZMHkytGiR2X/uOfj9739+zHnnwaOPrt9v2RKmT9+6efPy4G9/g7PP3rpxkiRJkiRJ2npBEDB69Gg++ugjUqkU29OvCiUSCVq1asXRRx9Nbm7uT16TTqf5xz/+wV133cWyZcvo3r0755xzDgceeCATJ07k8ccf55VXXuH111/n6KOPruAnkCRJkiRJkiRJkiRJkiRJkiRJ27t42AEkSZIkSZIkSZKkymrYsExBSVUpXQEoLoZ//QteeglOOmnjc6tWwSOPwL33wn77wSuvQJcu4eTcGs8+Cx9/XHlLVwBSKViyJFOG8PLLYaeRtKWys8NOkPnfqPHj1xevNGz4y2NGjtx4v2HDrS9eiUQgJ2frxkiSJEmSJKl0IpEI3bp1o3Xr1rz88sssXryY4uLiUDPFYjESiQTHHXccbdq02ex1yWSSu+++m7/85S9Ur16dG2+8kZNOOomWLVsC0LhxY+rXr8+4ceP4xz/+wSGHHEL16tWJlLapWJIkSZIkSZIkSZIkSZIkSZIkVTnRsANIkiRJkiRJkiRJldGyZfC730F+fthJyl5+PpxzDixalNlftgxuuQV22y2zeP9778Hrr1eO0pV58+CSS2DNmrCTbLu1a+Gdd+DNN8NOImlL5eZW3Fw1asAee2x6PCcHOndevz9//vrtTp0gkdh0zAEHbLy/4ZgtFY1W7PNLkiRJkiQJ6taty7nnnsuhhx5KPB4PrZwkkUjQunVrLrvssp8tXQmCgGeffZZ77rmHevXqcdttt3HBBReUlK6kUikAOnbsSPPmzZk8eTJZWVmWrkiSJEmSJEmSJEmSJEmSJEmSpI3Eww4gSZIkSZIkSZIkVUa33VY1S1fWKSiA/v2hSRN47DE45hgYMQJ+Zn207U4QwOmnQ2Fh2EnKTn4+9O0LU6dC3bphp5H0S+rUKft7DhgAN92U2R44EPr1y2zXrQtffw3vvgtvvAHTpsFOO2XKp1q0WD9+yJD125deCr/+NfzznzByZOb9skePzPv/OmPHwowZW58zEoHatbd+nCRJkiRJkrZNJBKhW7dutG7dmg8++ICpU6cCkEwmy33eeDxOnTp16NmzJ61bt/7FMQsWLODuu+8mGo1y9dVX07t3b2rUqFFyPhqNlmzn5+eTTCZZs2YN2dnZ5fIMkiRJkiRJkiRJkiRJkiRJkiSpcrJ4RZIkSZIkSZIkSdpKa9dmykjWrg07SfkpLobnnoNzzoHx46F587ATbb1nn80UBpTzWnIVLj8fzjsPXn457CSSfkn37vD555BOV8x8sRgceWTm9VMefBDefnvjY7vsAldf/dPXL1yYKXsqjYIC6NChdGMlSZIkSZK07erWrcvJJ5/MmjVr+OKLLxg1ahTJZJKioqIynSeRSBAEAe3ataNbt240atRoi8fedtttfPfdd/Tt25c+ffpsVLoSBAGRSASAxx9/nDFjxnDEEUdQo0aNjc5JkiRJkiRJkiRJkiRJkiRJkiRZvCJJkiRJkiRJkiRtpZdfhiAIO0X5q1YNunSpnKUr8+fDJZfAmjVhJyl7a9fCO+/A0KFw9NFhp5H0c/bbD6pXh5Ury3+uuXPh5JPhqKOgc2do1Ahq1IDFizMlVI8/Dm+9tfGYO+6AadOgV6/Me32DBpnirenTYdgwuPfezPjSqFUL6tXb5seSJEmSJEnSNsrLy+PAAw+kR48eTJ06lc8++4w5c+YQi8UIgoDi4uKtul8sFiMej1NcXEytWrXYb7/96NChAzk5OVudbdKkSTRq1IibbrqJunXrlhSqbFisMmzYMO655x4AzjvvPBKJxFbPI0mSJEmSJEmSJEmSJEmSJEmSqrZIEOwIS0JJkiRJkiRJkiRJZWfvveHrr8NOUTFatoTvv4f/rm9Wafzxj/Dgg1BUFHaS8rP77vDdd5XveyPtSGbMgHbtID8/7CQVr1cveO+9sFNIkiRJkiTpp6TTaRYvXsy8efOYM2cOs2bNYunSpUQikZIXQBAEBEFAOp2mevXqNG7cmGbNmtG4cWMaNWpEVlZWqTOkUinat29PJBJhwoQJxGKxkjmj0SgA7777Ln/5y18YMWIE/fv3584779z2h5e2QRBkPnsqKMhs5+RkXn5WI0mSJEmSJEmSJEmSJEmSJEnhiocdQJIkSZIkSZIkSapMvvoKpk0LO0XFWbAARo2C/fcPO8mWKyyExx+v2qUrAPPmwdix0LVr2EkkbU6zZjvmgnuJBBx8cNgpJEmSJEmStDnRaJQGDRrQoEED9tlnHyBTxlJQUEAymSSZTJJOp0kkEsTjcbKzs0kkEmU2fxAEAHTs2JF//etfTJgwgc6dO5NOp4lGo6RSKV588UUeeOABxo0bx+mnn06/fv3KbH5pS8yfD+PHZz6L+fe/YcIEWL4cYrHMCyCVyryqVYM994SDDoJu3aBzZ2jRYsf8+bAkSZIkSZIkSZIkSZIkSZIkhcHiFUmSJEmSJEmSJGkr3HsvrF0bdoqKk58P99wDr7wSdpIt99JLYSeoGAUF8Ne/wuDBYSeRtDmRCOy1F4weHXaSilWtGnTpEnYKSZIkSZIkbY1oNEpeXl6FzBWJRIjFYpx66qkMHjyY++67jyuvvJK2bduyYsUKbr31Vl555RWWLl1K3759ufTSS2nbtm2FZNOOKwjgs88ynwV+/HHmc5jsbFizJlOuss66spUN5efDuHGZopYaNSCZzBzfd1/44x/hyCMh7m/xSZIkSZIkSZIkSZIkSZIkSVK5iQRBEIQdQpIkSZIkSZIkSaos6tWDpUvDTlGx8vJg1apMgUBlsNdeMHFi2CkqRk4OzJmT+Xspaft0/fWZAquiorCTVJzsbJg3D+rWDTuJJEmSJEmStnf33nsv1157LbVq1aJOnTosW7aMxYsXs/POO3PFFVdw4oknsttuuwEQBAGRzXxYkUwmmTFjBq1atarI+KoCVq+G55+Hu+6CRYsyJSpl+dt2NWpAVhZcdhmcfz40bFh295YkSZIkSZIkSZIkSZIkSZIkZUTDDiBJkiRJkiRJkiRVFosWwZo1YaeoeEEAM2eGnWLLfPEF/PBD2CkqTiQCTz4ZdgpJP+fssyG6A/3XGZEI9Oxp6YokSZIkSZK2zB//+EeeffZZjj76aPLz8+nYsSPnnnsun332GVdccUVJ6Qqw2dIVgJkzZ3Lcccdx8cUXV0RsVQFz58J550GDBtC/f+bzpTVryrZ0BWDVKliyBP7yF2jeHI45Br76qmznkCRJkiRJkiRJkiRJkiRJkqQd3Q60tIckSZIkSZIkSZK0bcaPh5ycrR935pmZRZrWvbZWNAojRmx8jzPP3PS6pk3hgQdg8mRYvRqKizNlMR9/DP36bf2868TjmWevDB54ANauDTtFxSkogPvuCzuFpJ+z227QtWvYKSpOXh5ceWXYKSRJkiRJklSZnHzyyTz55JNMmjSJ9957j0cffZRmzZoRj8e3+B7Vq1ene/fuPPzww9x1113lmFaVXRBkSu3btoWnn8581rJmTfnPW1iYeb31FnTvDtdcA0VF5T+vJEmSJEmSJEmSJEmSJEmSJO0ILF6RJEmSJEmSJEmSttDYsRWz8NL/uuYa6NHj569p2hS++AIuuSSzUFReXqYwZaed4Fe/gqeeggcfLN38q1fD6NGlG1vRPvoIUqmwU1SsZctg/vywU0j6OVddBTVqhJ2iYtSpAwcfHHYKSZIkSZIkVUZ5eXkAJJNJACKRyBaPbdiwIddddx1nn30211xzDU888US5ZFTlNndu5nOzyy/PfP71379qFSoIMmUvDzwAe+yR+XxPkiRJkiRJkiRJkiRJkiRJkrRtLF6RJEmSJEmSJEmSttAnn1T8AkwdO8KAAZBOQ2Hh5q8791yoVy+zvWIF9OsHvXrBm2+uv+a88zKFLFsrnYZ//3vrx1W0NWtKX0By5pmZha7WvbZGhw7wzDMwY0bme7RkCUyYAI88sv57ArDPPnDbbfDppzBzJuTnZxb1+uor+POfS/e9AcjOhvHjSzdWUsX47W8hJyfsFOUvLw+uvBK2Yj1MSZIkSZIkqUQ0GiWdThOPx1m8eDETJkzYqvHNmzfnT3/6EyeddBLnnXcer776ajklVWUTBPDkk9C2LYwcmflMKWz5+TB9OhxwAFxzDRQVhZ1IkiRJkiRJkiRJkiRJkiRJkiovi1ckSZIkSZIkSZKkLbSV63tts+xseO45yMqC+++HBQs2f23t2uu3P/gABg7M/HnLLeuPx+MQi5Uuy8SJW19IUtG++gqqVavYOS++OFN68vvfQ7Nmme9Z3bqw995w/vnQqNH6a88/H667Dg48EJo2hdzcTElBhw5w880wejTUrLn1GdasgbFjy+6ZJJW9WAz+8IfMv/uqLJXKvB9KkiRJkiRJpRWNRpk7dy4NGjSgY8eOTJ06davGt23blmuvvZbDDz+c3r178+mnn5ZTUlUWxcXQuzdcfjmsXg3JZNiJNlZQAA88AJ07w9KlYaeRJEmSJEmSJEmSJEmSJEmSpMrJ4hVJkiRJkiRJkiRpC6RSsGxZxc55xx3Qrh188w1ce+3PX/v+++u3DzsM+vaFX/8a/vzn9cfffBNWrixdlqKizGJU27Px4zM5K8qvfw1//3umUGHt2syiWCeckPn69+sHTzyRKUXZ0JIlmRKdY4+FI4+EIUPWn2vXLrPo19ZKpeDf/96mR5FUAc47DxKJsFOUn9xcOPdcqFUr7CSSJEmSJEmq7OrWrUt2djatWrWiefPmWzQmnU6XbO+zzz7069ePli1bcswxxzBhwoRySqrtXUEB/OY38O67m35msz3Jz4cpUzLlK/PmhZ1GkiRJkiRJkiRJkiRJkiRJkiqfeNgBJEmSJEmSJEmSpMqgoCBTsJFMVsx8hx4Kl12WKfQ444xfLhQZOhSuuAJuvBHq1YOnn15/bu1auOce+L//K32eWCzzNahRo/T3KG+ffgqFhRU33+23QzSa2T7/fHjmmY3PDxy48f6gQXDllRsX2LzzDrRpAx06ZPa7dStdFteMk7Z/9erBI4/AOedkFtGraurUyRSGSZIkSZIkSdsqNzeXhQsXUrNmTSBTqhJd9wP5DWx4PBqNUlhYyA8//MC7777L4MGDWbRoEatWreK8885j+PDhZGVlVehzKFwFBXDIIfCf/1Ts50elVVQEc+ZkylfGjYMmTcJOJEmSJEmSJEmSJEmSJEmSJEmVx6a/dSBJkiRJkiRJkiRpE4WFEI9XzFy1amVKO6JR+POft7xUY84cmDt30+PZ2dCnD+y7b+kzxWLb/6JUY8dW3FxNmkCXLpntggJo0CCzcFd+PsybB089temCWMOHb1y6AhAEMGXK+v3/Pb+lCgpgwYLSjZVUcU45BQ46CBKJsJOUrdxcGDwYqlULO4kkSZIkSZKqinWlK6lUapPSlSAIAEqOT5kyhXfeeYejjz6aXr168ac//YkxY8ZwwAEHcOONN/Laa69ZurKDKS6Go46Cr7/e/j/f2lAyCYsXQ48esGRJ2GkkSZIkSZIkSZIkSZIkSZIkqfKooKWhJEmSJEmSJEmSpMotmYRIpGLm+r//g113hU8/hbvv3rIxp5wCL7yQ2Z4yBXr3hqlTM38OHAi77w7vvANt2mSKQbZWJJJZpGp7tmxZxc3VocP67dxcuOuujff79YPDD4du3WDmzM3fp25d6Nlz/f6bb5YuT1YW/PgjNGpUuvGSKkYksv49eXt/T91SubnQty8ccEDYSSRJkiRJklQVxWIxANLpdEnRSiQSYenSpUyfPp0XXniBN998k5kzZ5JMJtlrr704/vjjOfbYYzn00EOJ/PfDnQ3Hq2oLAjj1VBg1KlNcX9kkkzB/Phx4IIwbZ+G1JEmSJEmSJEmSJEmSJEmSJG0Jf2NAkiRJkiRJkiRJ2gI5OZBKVcxcu+yS+fOggyCdziwQFQTQvPn6awYOzBxbVwBy0UXrzz30EHz9dWYxqeeegwkTMserV4ejjipdpnQ6s7j+9qwiSwxq1954f+7cTPnNKadktiFTgnLHHZu/R82a8MYbmfIVyBTjDBpUujzRKBQWlm6spIrVsCE8+mjVWSyvTh24556wU0iSJEmSJKmqW1ea8s033/Dcc8/x61//ml69enHfffcxffp0TjnlFO6//34+//xz/vrXv9KzZ8+S0pVUKkU0GiUIAtLpdJiPoQrw3HPw7ruQnx92ktIrKoIZM+Cqq8JOIkmSJEmSJEmSJEmSJEmSJEmVQzzsAJIkSZIkSZIkSVJlUJHFK6Wx007rt2vW3Pjchvu1apXu/qlU5muwPavI4pX/LTm59VYYPDizXbs2PPJIZvuII356fJMmmaKV9u0z+x99BCeemCnTKa2CgtKPlVSxTjkFXnwRPvigcv/bzc2Fl16qOiUykiRJkiRJ2n4VFxfTu3dvPvnkE1avXk0QBBx88MH86le/4rjjjmPvvfcuuTb47w/b0+k00WiUWCwGQCQSKSljUdU0bx5cfDGsWRN2km1XUABPPQWnngo9eoSdRpIkSZIkSZIkSZIkSZIkSZK2bxavSJIkSZIkSZIkSVsgOxvKei2uAQPgppsy2wMHQr9+me0nn4RPPtn0+j//GerWzWwPGgRjxsDcuZn9CROgbdvM9h/+AIsWwfTpmTKPli3X32Ps2NJlTSYhL690Y6uimTM33v/hh5/erl498/dmw0KVvfaCt9+GXXfN7A8eDL//PRQVbVsm14qTKo9IJPNv/1e/gq++2rTMqTLIzYVnn4Xu3cNOIkmSJEmSpB1BIpGgW7duvPfee/zhD39g33335ZRTTikpVwmCgEgkstGf0WiUgoICVq5cyYsvvsisWbNYvnw53bp1o2vXrnTo0CHsx1IZCgL43e9g7dqwk5SdggLo0we+/94CbEmSJEmSJEmSJEmSJEmSJEn6ORavSJIkSZIkSZIkSVsgEoEWLTILG5W3t9766eNXXLG+eOX99+GZZ9afu+kmOOywzPk6deCRRzYd//LLP13osiUaN86Uz2zPEglIpSpmrv/8B5Yty3ytAZo3X39uw+05czYuXTnkEHjtNahdO7N/zz1w5ZVlkyknp2zuI6li5OTABx/A/vtn/relMi0GWK0a/P3v0Lt32EkkSZIkSZK0I7n22mu56KKLqFWrVsmxyH9byX/qzxkzZvDoo4/y8ssvM23aNHJzc6lXrx4DBw6kefPmnHfeeVx99dUV/yAqF889B6NHQ3Fx2EnK1rJlcNVV8I9/hJ1EkiRJkiRJkiRJkiRJkiRJkrZf0bADSJIkSZIkSZIkSZVFjx5hJ9i8b7+FffbJLIQ/cSKsWQPJJCxZkilbOe88OPnk0t+/a9eySlp+srLK/p4DBmSKU4IAnn56/fHiYnj00fX7N9wAffpkXjfcsP74oEHrt487Dt59d33pyqBB8Prrmb9X616dO5cuZxBAbm7pxkoKT/XqMGIEtGtXecqTcnMzC/ydfXbYSSRJkiRJkrQjqlWrFsEGjefrilb+14QJE7jooou45557qF69Ovfeey/ffvstkydP5l//+hcdOnTg+uuv54477qio6CpH8+fDxRdnPh+ragoK4KmnYOTIsJNIkiRJkiRJkiRJkiRJkiRJ0vYrHnYASZIkSZIkSZIkqbLo0QNeemnrF2165pnM63/dfHPmtaVatPj587Nnw+WXb122LZGTAwcdVPb3LWt168LKlRU33803w4EHZv5e7LorDB688flRo+DWW9fvH3ssZGev3z/ttMxrQzNm/PL3+acUFkKDBls/TlL4atWC4cPhyCNhzBjIzw870eZVqwbPPw/HHx92EkmSJEmSJO3INle2ss5XX33FVVddxWeffUYqlaJjx45EIhF23XVXioqKOOigg2jYsCF16tThL3/5C3vuuSfHHHNMBaVXebjjDli7NuwU5aegAP70p8xnT5IkSZIkSZIkSZIkSZIkSZKkTUXDDiBJkiRJkiRJkiRVFp07Q3QH/IQtKyvz7Nu7Ll0qdr7CQujZE666Cr76KlOWUFCQ2b7mGjj44IorUKhe3eIVqTKrVg3efx/+8AfIzQ07zaaqVYNmzeCTTyxdkSRJkiRJ0vZtyZIlPPLII3zyyScUFBTQqFEjRo8ezZVXXkmnTp149913AWjTpg3nn38+tWvX5qWXXmJlRTa7q0wVFMBTT0FxcdhJyteECfDdd2GnkCRJkiRJkiRJkiRJkiRJkqTtUyQIgiDsEJIkSZIkSZIkSVJlUFSUKbio6gs3/a94HJYvh7y8sJP8vH/8I1OCUlAQdpKK96tfwccfh51CUln46is46SSYN6/iypt+Tm4uXHgh3HYb5OSEnUaSJEmSJEn6eR9++CEnnHACDRo0oF+/fvTv35/i4mJ++OEHDj/8cOrXr8/TTz9Nx44dAXjsscfIz8/n/PPPJ3d7bEXWL3rmGbjkEli9Ouwk5Sseh3PPhYceCjuJJEmSJEmSJEmSJEmSJEmSJG1/omEHkCRJkiRJkiRJkiqLrCzYffewU1S8XXfd/ktXAPbdFxKJsFNUvHgcDjkk7BSSyso++8DEiXDFFZnSk7BUqwZNm8Inn8Bf/2rpiiRJkiRJkrZvQRCQTCa58847Wb16NRdddBFXXXUV2dnZ5OTk0L59e1599VX+85//8Oabb5aMO++88zjnnHMsXanE7ryz6peuACSTmZKZNWvCTiJJkiRJkiRJkiRJkiRJkiRJ2x+LVyRJkiRJkiRJkqStcOmllaOEpKxUqwaXXBJ2ii3ToQPk54edouLl5UGXLmGnkFSWsrLgttvgs89gv/0yBSzxeMXMXb165nXppfDdd9C1a8XMK0mSJEmSJG2LSCRCMplkxowZdO7cmcsuu4xEIkE6nSYej5NKpWjcuDE1a9Zk8ODBLFu2jFQqBUD16tVL7pO/I37QUImNGwczZ4adouJEo/DCC2GnkCRJkiRJkiRJkiRJkiRJkqTtj8UrkiRJkiRJkiRJ0lY44wxIp8NOUXHSaejXL+wUWyY3F5o0CTtFxSsshM6dw04hqTzssw+MGgVffAHnnJMpwyqP8q9oNHPvtm3hgQdg0SK44w7IySn7uSRJkiRJkqTykpWVRSKRIJFIEN+gyTidThOLxUgkEsRiMXbaaSfq1KlDLBbbaPzjjz/OaaedxgsvvGABSyXxt79lPifZUaxeDXffHXYKSZIkSZIkSZIkSZIkSZIkSdr+WLwiSZIkSZIkSZIk/deIESOYOXMmkFmE66dUr54pX9lgva4qKxqFE06AOnXCTrLlevWC/1knrcrbaSdo0CDsFJLKU9u28PDDmUKU++6Dli0hOxtq1iz9e15ubmZ8djacdBJ88glMngx9+2bOSZIkSZIkSZVNKpWiY8eOTJ8+nY8++giAaDRKNBpl0aJF9O/fn2XLltGoUSNSqRRBEJSMXb16NalUiokTJ3LBBRfQt29f1q5dG9ajaAt9+CFs5iO9KuuHH2DVqrBTSJIkSZIkSZIkSZIkSZIkSdL2JRJs+FsCkiRJkiRJkiRJ0g7oiSee4MEHH2TGjBnssccefPbZZz97/aRJsO++UFBQQQFDUq0aDB8OnTqFnWTLff017Ldf1f/erFOtGtx2G1xxRdhJJFW0+fNh/HgYOxb+/W+YMCHz3peTs/6aIIBIJLOdTkNhITRtmnmfPPDAzP+WtW+fKV+RJEmSJEmSqoLRo0dzyCGH0L17d/r378/BBx/MrFmzuP322xkyZAhNmzZl6NChtGnThiAIiKz7Adp/rVq1ij//+c8MHjyYVq1a8emnn4b0JPolK1ZkyumLi7du3JlnwsCB6/f/56/AJg4+OFNc/UsGDoR+/dbvN20KV14Jv/417Lpr5uewy5bBN9/Ac8/B009vXe51atWCN9+Egw4q3XhJkiRJkiRJkiRJkiRJkiRJqoriYQeQJEmSJEmSJEmSwvLVV19xxRVXMGrUKHr06MExxxxDpy1oGdlzz8xr/PgKCBmi5s0rV+kKZAoE2rSBr74KO0nFSKehb9+wU0gKw847w1FHZV7rLFgA06dnClgKCzMLDubmZspYatWCPfawZEWSJEmSJElV23777cdzzz3H2WefTe/evWnYsCHLli1jxYoV7Lnnntxwww3stttuAJuUrqRSKWrUqMFtt91Gy5YtufLKKzn//PN59NFHw3gU/YIvvsj8/HNri1fKy4Y5mjbN5KtXb+NrdtoJfvWrzGvffeHii7d+nsLCzGeUFq9IkiRJkiRJkiRJkiRJkiRJ0nqRIAiCsENIkiRJkiRJkiRJYTj55JMZPnw4V155JccccwwtW7bc4rHvvAO9e0N+fjkGDFFeHgwcmHnGymbwYDj3XFi1Kuwk5SsWg1NOgeefDzuJJEmSJEmSJEnbl48++oihQ4fy9ttvk5ubS6dOnbj88svZY489yP6ZduIgCIhEIqxZs4YTTzyRCRMm8OGHH9KuXbsKTK8tcdddcOONUFS0dePOPDPzGdg6/9O/s4maNaF9+02PN2gAL78M0Whm/7DD4MMPM9u33go33JDZXrECrrgC5s6FSy6BY47JHE8moXZtWLNm6/JD5h5vvLH14yRJkiRJkiRJkiRJkiRJkiSpqoqHHUCSJEmSJEmSJEkKw+DBg3nppZd44IEHuPjii7d6/OGHw29/C2+9tfULOm3vEgk44AA48cSwk5TO8cfD+eeHnaL8ZWfDH/8YdgpJkiRJkiRJkrY/PXv2pGfPntx+++1Eo1FycnK2aFwkEmHt2rXk5eVxwAEH8P777zNnzhyLV7ZDn35aMZ/RrVwJI0duevzmm9eXrnz11frSFcgUqqzzwQfri16WLl1fvBKPQyxWukzjxpVunCRJkiRJkiRJkiRJkiRJkiRVVRavSJIkSZIkSZIkaYf09ttvU7duXU466SQApk6dytixY5k4cSLTp0+ne/fuHH/88TRp0mSz93j8cWjZsuoVr+TkZBaAikTCTlI6WVlwwQVw331V73uzoRYtoFOnsFNIkiRJkiRJkrT9qlatGul0miAIiPz3g490Ok30v40ZqVSKIAiIx+MEQUAQBGRnZwPwzTfflFyv7c/48eHNnZMDF164fv+vf934/PvvwyWXZLYPOwz69oU5c+DSS9df8+abmVKX0vjxR1i1CmrUKN14SZIkSZIkSZIkSZIkSZIkSapqIkEQBGGHkCRJkiRJkiRJkspDYWEhOTk5Gx1bt7DWoYceysqVKxk3bhyzZ8/m0ksvZejQodSoUYOV/13lqFOnTlx33XWccMIJGy3CtaE33oDTToP8/Ap5pHKXlwePPZZ5psrsxx+hVavSL1i1vatWDV57DXr1CjuJJEmSJEmSJEmVw5QpU4hEIhQVFVGnTh3q1KlDEAREo9GSz5OWL1/O2rVruf3223nggQfIy8vjP//5Dy1atAg5vf5XTg6sXbv14848EwYOXL//3z6erXL++fDII5nt2bNht90gmdz4mssvhxtvhHr1Nj6+di3ccw/83/9BYeHWzw1QvTpMmJCZV5IkSZIkSZIkSZIkSZIkSZIE8bADSJIkSZIkSZIkSWXt22+/5YknnmDOnDkUFxdz/PHH89vf/pb69esTBAGrV68mOzubyZMnM3v2bM4991xGjhzJE088Qa9evfjmm2947bXXeOyxx7jiiis4/PDDyc3N/cm5jj0WfvtbeOstKCqq4ActY4kEHHAAnHpq2Em23U47weOPQ79+VacUZ52cHDjhBEtXJEmSJEmSJEnaUhMnTqRjx45Uq1aNlStXkpOTQzQaJTc3l0Qiwf+zd9/xWpaFG8Cv9ywOS2TJUEFFxb1wS+bIVY7cZj+3pZZWjtLMcpVlaVbmSEtxl6vSNDW3qIngzokLcCSigIzDGe/7++OVgyQO4MDL+H4/n/Phed7nfu77eg4H//CB++rUqVNqa2szbty4NDY2Zvz48enevXvOPffcLL/88imVSinMQUPHO+8kjz2WvPlmuWRj6tSkVCr/v/727culHOuum/TrN2cFIIuzpqbKrX300TOOf/e7j5euJMmYMckbb3y8eKVdu2SvvZLbbkuGDp2z9QuF8s8SAAAAAAAAAAAAAABlhVKpVKp0CAAAAAAAAGgL77zzTn784x9nyJAh6dKlS9q3b5/Ro0enXbt2OfTQQ3Puuee2jv3GN76RP/3pT9ljjz3y5JNP5uyzz86OO+7Yen3atGnZaaedcuedd+ZnP/tZfvjDH6ZYLKaqqupj6773XjJwYDJuXHmzrIVV167Js88mvXtXOknbKJWSr3wlueuuhb8U56N69EhefjlZYolKJwEAAAAAgIXHl770pdx9991Ze+21s/HGGydJ/vvf/2by5MmZMmVKGhsbM2XKlCyzzDLp3r17jj322Ky55pqpqan5XPOPH588/HDy6KPJffclTzyRTJpULlhpbk6KxRkFHdXVM76amsq/rrFGsvnmyUYbJZtskvTpM2++D4uC5uaktnbO7j3ggGTIkBnns1t4s/POyd//Xj6eODFZdtnyrx+1zz7JNdeUj198Mdljj2TkyPKvQ4YkVVXln42BA8ulPLOrS5fy+69Bg2b/XgAAAAAAAAAAAACARZHiFQAAAAAAABYJEyZMyOGHH56bb7453/zmN7PjjjtmvfXWyyOPPJJvfOMbqaury6233pqVV145STJ06NBsvvnmqa6uTq9evfLYY49lqaWWSrFYTKlUSnV1de6///5sscUW2WijjXLPPfekvr7+E9d/7rnyJlgTJsyvJ25bnTolQ4cma69d6SRt6513kpVW+viGVwurDh2Sv/412XbbSicBAAAAAICFS0tLS9Zff/1MnDgxv/71r7PLLrskSYrFYqqqqlIqlTJx4sR06dIlpVIphc/ZyDF8eHL22cnf/pbU1SVTpswoWJldVVXldzbTpiWbbZb84AfJNtuUP2eG5uby93pO/lXc3Bav3HdfuSAnKf++H3fcx8fcf3/yhS+Uj7/3veS3v51x7bHHknXXLR8fdlhy0UWzt35SLl65885k/fVn/96FWbFYzLhx4/LWW29lypQpaW5uTlNTUwqFQmpqalJTU5POnTunT58+6dq16+f+MwwAAAAAAAAAAAAALPxqKh0AAAAAAAAA5sb0ja+uuuqq3HDDDfnud7+bn/70p2nXrl2SZLvttsvmm2+eBx98MF26dGm9Z/Dgwdlqq61y9913Z/nll8+UKVOSJFUf7lzV0tKS3r17p0ePHunQoUOKxWLrxluzsuqqyV13JV/8YjJ58nx48DbUoUNy++2LXulKkiy1VHLxxclBB5U3OluY1dcnu+2mdAUAAAAAAOZEdXV17rnnnqy11lo5+uijU11dnR133DFVVVVpaWlJdXV1OnfunCQpFAqfWr4ydWryl78kZ56ZjB5dPi8Wk4aGuctYLM4ok7/77mTYsHIRyzHHJIccknTrNnfzL8xaWlpSLBZTW1ubmppyYcqcFK/MjfXXn1G60tSU/OY3sx7Xs+eM4yWWmPnaR88/fHU52yZPnpKHHno46667Raqrq+dskoXA+++/n9GjR2f06NEZNWpUxo0bl6qqqhQKhdafh9KHPwSFQiFVVVWprq5OqVRKqVRKz549079//yy99NLp379/659vAAAAAAAAAAAAAGDRM+tdoQAAAAAAAGAhMX3Dq7vvvjvNzc3ZaaedWktXkmTChAl57rnnsv7666dXr14z3XPSSSclSR588MG88MILrRvzJOXNt9555528++67qampSYcOHT6xdGW6QYPKm2D97wZKC7JOncqlK5tuWukk886eeya77FIumFlY1dQkffok551X6SQAAAAAALDwWnLJJfPAAw9kwoQJ+clPfpJ77703SVrLKz76LmhWpSvFYvLrX5eL3486Knn++WTy5PLn88KkScnbbycnn5wsvXRy5JELf9H87Bg+fHh+8pOfZNVVV80mm2ySxx9/vPVabW3brnXyyeUil1IpufTSWY859tgZx9dem4wZM+txTz454/joo5PDDku22Sa58MJkwIAZ1x59dM6yFoulHHvst3PIIYekqalpziZZQBWLxTz//PP505/+lPPPPz+33HJLhg8fnnfeeSctLS1pampKY2NjWlpaZnq3WyqV0tLSksbGxjQ1NaW5uTlvvfVW/v3vf+fmm2/Ob3/721xxxRV55ZVXZroPAAAAAAAAAAAAAFg0KF4BAAAAAABgoVEsFvOvf/0r48ePT5LWTXGamprSr1+/VFdXZ8SIEa3jH3rooXznO9/J448/nqWXXjqXXXZZnvzITkdbbLFFDj300CTJ2WefnYcffrj12ogRI3LSSSelW7duOeGEEz53xg03TB58MOnaNflwj64FUlVV0qVLct99yeDBlU4zbxUKyeWXl5+zfftKp5l9VVVJjx7J0KELV6kPAAAAAAAsiPr375977rknL774Yn70ox9l6NChn+u+kSOT9ddPfvKTciHKpEnzOOhHTJ2aNDQkl1ySrLRS+V3UomjcuHE599xzs8MOO6Rjx47ZcMMNc+GFF6ZXr17Zdddd06tXr9ax8/udSb9+yR57zDg/66xPHnvKKcl775WPu3YtF67ccUe5gGW6669PPuz9mW1VVe2z555b5fLLL88ZZ5wxZ5MsYCZNmpR77703Z511Vv76179mzJgxaW5uTmNj41zPPb2o5ZVXXslf/vKXnHPOOXn44YczderUNkgOAAAAAAAAAAAAACwICqXpu1EBAAAAAADAAuymm27KV7/61Sy11FK54IILsuuuu850/eabb853vvOdvP7669lqq61SW1ubl156Ka+88ko22mijTJ48Oc8880xqampy9tln56ijjkqSvP322zn22GNzzTXXpEuXLtlnn30yderUPPXUU3niiSfy/e9/Pz/+8Y/TsWPHFAqFz5131Khk772Tp59OJk9u02/FXOvYMRk4MLn22mTAgEqnmX8aGpKtt04ef7y8QdnCoKqqvCHXsGHJCitUOg0AAAAAACw67r333my11Vb54Q9/mB/+8Ifp1KnTLMcVi8k55yQ//nEybVr5vNLat08OOij51a+SDh0qnaZttLS05Fe/+lVOPPHELLPMMtltt92y5pprZtVVV83yyy+fXr16paqqqnX8dtuVy0xm1wEHJEOGzDif/vrv5JPLhSlJ+fpBB81839lnJ8ccUz6+667kS1/69HWWXTY57rjyu6nllkvatUsmTCi/O7z66uRPf5rzn6VevZJhw0Zl8ODB6du3b+699960a9dutt5lLigaGxtz++2358knn0yhUEhzc/N8Wbe2tjalUikbbrhhttpqq1RXV8+XdQEAAAAAAAAAAACAeUPxCgAAAAAAAAuFww8/PBdddFFqa2tz4IEH5owzzkj37t3T0tKS6urqNDY2ZujQoTn11FNTKpXyyCOPZJ111slvf/vbbLzxxnnjjTfy8MMPZ6+99kqnTp3ywgsvpE+fPkmSSZMm5eKLL86QIUPy5ptvplQqZeDAgTnllFOyzTbbzHHmUim58MLypkrTpiUtLW313ZgzVVVJfX3ys58l3/lO+Xxx09CQ7Lxz8uCDyZQplU7z6WpqkqWWKmddbrlKpwEAAAAAgEXPI488koaGhmy++eazLK149dVk992TF19MJk+uQMBP0b59ubz9+uuTTTapdJrP76mnnsrUqVOz7rrrpq6ubqZr9913X3bYYYfsv//++eUvf5kllljiE+c544xyUUpT0zwOvADabruW3HZbdTbccMOMGDEijz/+eNZaa61Zji2VSikUCpny4YuxDgtQU8+rr76aG264IdOmTZtvhSv/q7a2Np06dcqee+7Z+u4YAAAAAAAAAAAAAFj4KF4BAAAAAABgobDhhhumS5cuqampyfDhw3PxxRfnq1/9auv16ZsGJckNN9yQn/3sZ7nuuusyYMCAma7ttddeuf7663P66afnRz/6UYrFYqo+bCCZMGFCxo0bl8bGxqyyyiptlv3115OvfS156qnKbcrVsWOyyirJX/6SDBhQmQwLiubmZN99k1tuWXDLV9q3T/r2TYYOTXr3rnQaAAAAAABY/Dz1VLLFFsmECUmxWOk0n6xDh/L7nx13rHSSWZs6dWpuvfXWDBkyJPfdd1+qq6tTXV2dHj165LTTTsuuu+6a2traJMmYMWOy5ZZbZvnll89VV12Vnj175o033kh9fX26d+/e+s6vpaUld91VnT33TCZOrPADzmd1dclppyVHHDExm222WZ5//vm89dZb6dGjxyzHt7S0pLq6OhdeeGGOO+64rLPOOtl3333zta99LV27dp3P6csaGxtz22235emnn65Y4cr/qqmpyYYbbpitttoq1dXVlY4DAAAAAAAAAAAAAMymqkoHAAAAAAAAYO4Ui8kLLyRXX50cdVTyhS8kgwYlq6+erLxyssYayfrrJ1ttlZxwQvLXvyajRiWlUqWTf37vvfdepkyZkkGDBuWrX/1qxo8fnxtvvDHvvPNOkplLV5qamvLzn/88vXv3zvLLL58kKRQKmTp1apJkxw93nXrjjTeSpLV0pVQqpUuXLllhhRXatHQlSfr3Tx58MDnrrKRr16Rz5zad/lN16pR06ZL89KfJsGFKV5Kkpqa8Adnvf1/+/tTUVDrRzNq3Tw45JHn6aaUrAAAAAABQCQ8/nAwenLz//oJdupKUS+b32iu58spKJ5lZ6cOXkZdffnkOOeSQvPLKKznkkENy7LHHZuedd86bb76Zb3zjG7nzzjtb7+nevXs22WSTPPPMM7nxxhvzi1/8Iocccki23XbbrL766vn2t7+dxx9/PNXV1VlvvVIaGir1dJXTvn0p66+fvPzyy5k2bVoGDhyYDz744BPHTy8RGT58eKZMmZJx48bl+9//frp3754NNtgg5513Xus71/lh1KhR+d3vfrdAla4kSXNzcx599NGcd955+e9//1vpOAAAAAAAAAAAAADAbFrAthACAAAAAADgs5RK5RKPv/wlGTo0ef75pLo6qapKJk369EKV++4rF000NZXvWXPN5ItfTPbbL1lttfn3DLOrqqoqr732WtZZZ51sscUWufrqq3Prrbdmxx13zF577TXT2FGjRmXMmDHp27dvWlpaUiwWU11dnfbt2ydJHn744STJGmusMdN904tb5pVCITn88HKhxs03J2eeWS7WaGpK2npPoerqpK4uWWWV5Pjjk113LZ8zQ6GQHHRQsu22yde/ngwfnkyeXNlM7dsn3bol116bbLppZbMAAAAAAMDiavjwZJttKv/eYHZMnZp885vlsvl99pm/azc0NOTJJ59Mkqy11lpp3759isViqqqqcv311+db3/pWNthgg/zpT3/KCius0PrObq211soxxxyThx9+ODvssEOSpL6+PoMHD86VV16Zb3/720mSNddcM/3798/QoUNz4YUX5qqrrsqtt96azTbbLEsskbz77vx93kqbMqWQ9dZLbrvt+bz99tvZaqutUl9fP8uxpVIphUIhb775Zu6999507949d911Vx5//PEMGzYsd999d44//vgcddRRGTFiRNZdd915mv3555/PDTfcsEAVrnxUU1NT3n///fzpT3/K//3f/6Vfv36VjgQAAAAAAAAAAAAAfE5VlQ4AAAAAAADA5zNpUnLBBckKKyTbb5+cd17yxBNJQ0N546cPPvj00pUkKRaTiRPLmy9NmpQ8/HBy1lnJ+uuXv66/vlwEsqAZOXJkWlpa0r179/Tq1Sv7779/Pvjgg9xwww15/fXXZypNqaurS4cOHXLbbbflzjvvTE1NTQqFQt5+++1ccMEFufrqq7Ppppvma1/7WkWepbY22W235JFHksceSw49NOnQIVliiXLxxpyqr58xx4EHJsOGleffe2+lK59m6aWTe+5Jfve7cilRTU1lcrRvnxx8cPLSS0pXAAAAAACgUp59Ntl664WrdGW6qVPL7xr++c95v9Z7772XCy64IBtuuGGWWmqpfPnLX85hhx2WO++8M0lSLBaTJK+88kpKpVL23XffrL766q2lK0my4oorJkl69erV+lmhUMigQYMyePDg/OpXv8q4cePy+OOP58Ybb8zzzz+fQw45JB988EF+9rOf5cUXX8wXv5h85DXhYqFv36RDh2kZNmxYJk+enHXXXTdLLbXULMdO/3144IEH8sorr2T33XdP375985WvfCU/+clPcuWVV+baa6/NL3/5y1mWrrz33nttlvvJJ59coEtXPqqpqSlXXnllXnrppUpHAQAAAAAAAAAAAAA+pwptGwQAAAAAAMDn9dxzyTnnJFddVd44qK03empuLn+NGFHejKm6Ovn2t5Nvfau8cc+CYMqUKZk2bVqWWWaZFAqFbL755tliiy1yxx135IADDkj//v1z4403Zptttsmyyy6b3XffPWeffXYOPvjg7LDDDunZs2dGjhyZf/7zn1lmmWXywx/+MF27dk2pVJqptGV+W2WVcpnOOeckTz2VDB+ePPBAuZRl9OhyIUuhUC7MmV6qUyjM2EBqypTy79FGGyWbb54MGpSss87cFbgsjgqF8s/+dtslJ5+cXH11UlU17zdVa9euvPbgwcnppycbbzxv1wMAAAAAAD7Z++8nX/xi8sEHlU4y56ZOTfbYIxk2LFl99XmzRkNDQ0477bRceumlWWeddfKtb30rXbp0Sc+ePbP22msnSWpqalIsFtOxY8ckyWuvvdZ6f2NjY1588cX88pe/zKBBg/L1r389SVrf2w0YMCC//e1vs+qqq6a+vr61PKRHjx455phj8tprr2Xo0KEZNmxYvve9lXPbbaVMnrx4tK906FDKMccU8vTTT+fuu+9Onz59svHGG6e6unqW46d/fssttyRJ1ltvvbzzzjupra1N165d079///Tv3z9f/vKXW+8pFoupqqrKCy+8kFVXXTWDBg3K7rvvnv322y9LL730HOV++umn849//GOhKF2ZrqmpKddee22+9rWvZYUVVqh0HAAAAAAAAAAAAADgMxRKpelbNAEAAAAAALAgmTIlOe64ZMiQpKmpXI4yv7RrVy5gOe205OijyyUUlXTOOefkzDPPzPDhw9OnT59UV1fnlltuyR577JGBAwfmlVdeSbt27XLppZdmxx13zNtvv52zzjor55xzTqqrq1MsFtOtW7ccfPDBOe2001JXV1fZB/ocpk4tl7G88075uKGhXL7Svn1SX58stVSy1lrlchba1qRJyZVXJmeemYwdW/6z2JZvVTt3Lv+ZOvzwcsnRssu23dwAAAAAAMCc2Wef5G9/S6ZNq3SSuVMoJKusUn7PVFPTtnOXSqX85Cc/yc9+9rP8+Mc/zn777ZcVVlghVZ/wMvHll1/O1ltvnVGjRuWAAw7ICiuskHHjxuWf//xnXnrppZx88sk55JBD0rt379R8jrBTp07NSSedlN/97nc5/fTTc/zxJ2SFFZKP9Los0urrS3n77UJ++tPv5+yzz87BBx+cn/3sZ+nVq1drcc3/Gjt2bPbbb78MHTo0xWIx/fv3zzbbbJP/+7//y4Ybbvix8c3NzampqckvfvGLnHjiiRkwYEDGjh2biRMnZtVVV83Xvva17L///unXr9/nyvziiy/muuuuW6hKVz6qtrY2+++/f5ZZZplKRwEAAAAAAAAAAAAAPoXiFQAAAAAAgAXQ0KHJ3nsn779fLt2olI4dk5VXTv7yl2SlleZurtdeey233nprevfunaWWWiqDBw/+zHumbxB0yimn5Pzzz8/LL7+czp07J0nOPPPMnHrqqZk2bVr69++f4447LnvuuWd69uzZev9jjz2WyZMnZ9y4cdlmm23SsWPHuXsIFiulUvLQQ8lZZyV33500NiZ1deVilmLx88/TqVP516amclnOMccku+1WngsAAAAAAKi8W25J9tqrXMa+KOjYMTnhhOSkkz577CcVdszK66+/nnXWWSdf+tKXct1117V+3tTUlNra2lnO+69//StXXnll7rnnnowZMybt2rXL6quvnj59+uThhx9OVVVVfvKTn+TII49MsVicZYlLqVRKS0tLampqcuCBB+byyy/PFVdcka9//eu54ILk+99PJk/+XI+w0KquTvbdN9lnn1uz4447pqamJo899ljWWGONT71v4sSJefLJJ7PkkkvmpZdeyrXXXpubbropXbt2zRlnnJH99ttvpu/59N+31VZbLe+8806uvfbatGvXLvfdd1/uv//+PPjgg5k8eXIuvvjiHHLIIZ+69tixY3PxxRenqampTb4HldKuXbt8+9vfbn1PDQAAAAAAAAAAAAAseBSvAAAAAAAALECmTEmOOy4ZMqSyhSsfVVWVtGuXnH56cvTR5fPZMW7cuJxwwgm57LLLUl1dnWnTpiVJDjjggJx00kkZMGDAZ27otNdee2Xq1Km5+eabc/nll+fUU0/Nq6++muWWWy5vvvlmNt5441x11VVZeumlP3FDJpgbpVLy5pvJiBHJsGHJffclTz2VTJyY1NSUN7sqFJKWlqS5uVyqMnBgMnhwsskmyfrrl8uLqqsr/SQAAAAAAMBHvf9+suKKyXvvVTpJ22rfPnn00WT11Wd9feTIkWlqasqqq676uec8//zzc+SRR+b222/PNttsk8ceeywjRozIu+++m9ra2qy99trZZpttkiQtLS2p/vDFyOuvv57DDz88a6yxRk444YR07949H3zwQR5++OHsvPPOaWxszHPPPZeBAwe2rlUsFlMoFGZ6hzhmzJhstdVWGTlyZB5++OFstNFG+eCDpFevBefd6rxSXd2YzTY7Nv/+90Xp0qVLjjvuuPzgBz+Yo3ejt956a/bff/+USqXcc889WWuttZLMKF157bXXssIKK2SnnXbK3//+99b73nzzzbzwwgt5/vnns/3222f55Zf/xPWLxWIuvPDCjB07du4efAFQVVWV/v37Z7/99vvcJUUAAAAAAAAAAAAAwPxVU+kAAAAAAAAAlD33XLLNNuVNnRakjYGKxXKek09Orr46uf32pEePz3dvc3NzjjjiiPzzn//MEUcckcGDB2fChAn585//nMsuuyyvv/56rr766vTu3fsT55g6dWrefPPNjBw5MmussUaeffbZrLrqqvn5z3+eDTbYIBdffHFuvfXW3HzzzTn88MOVrjBPFArJ0kuXv3beecbnzc3JtGlJQ0O5dKV9+6S+vlzGYt8lAAAAAABY8B1xRDJ5cqVTtL2GhmTPPctF8jUf/guyESNG5Pe//31uuummTJs2Lb169cqaa66ZX/ziF1lllVU+ca7pJSpvvfVWkmT8+PG59dZbc+SRR+a1115LXV1dGhsb065du+yxxx654oorWktXkuQ73/lOnnzyyVx00UXp3r17Wlpa0qlTp2y77bb5+te/nksvvTT//Oc/W4tXPlrm0djYmLfeeivDhg3Lr3/964wcOTLHH3981l133SRJ587J17+eDBlSfm+z6HopY8bcmsGDB+e4447L9ttvn6RcCtLc3Jyamln/M8HpZSrJjO/rl7/85Rx55JE57bTTcsMNN7QWr7S0tKSmpiZXXXVVkmTAgAF56623UlNTk549e6Zv377p27dvttxyy9b5P6l0ZejQoRk/fnxbfgMqplgsZsyYMXnqqaey9tprVzoOAAAAAAAAAAAAADALdp0CAAAAAABYAAwfnmy8cfLmmwtW6cpHTZ6cPP10MmhQ8sYbn++ef/zjH7n++uuzzz775Je//GX23HPPHHroofnHP/6RzTffPPfee29+/vOf5+23305S3vjnf7Vv3z49evTIO++8k5qamvz4xz/OVVddleOPPz5bbbVV9t5773zwwQe5/PLLWzd7gvmlpibp2DHp3j1Zaqny5l61tUpXAAAAAABgYXDXXcnNN5dL1hc1pVIyalTym9+Uz8eMGZPvfOc7+dvf/pZddtkl3/nOdzJgwIDcdNNN2WeffXLXXXclKZdv/K/pJSodOnRIbW1t7rvvvhxwwAHZaKONMmzYsLzyyiv505/+lF69euWqq67K2WefnWkfflMfffTR3HXXXdlhhx3Su3fvJOWyjunX11tvvSTJc88917rea6+9lgMOOCAHHHBADj744Hz961/PgQcemBdeeCEnnnhiTj311NTV1bWOP/HE5COni5wOHZLrrlsut956a+v3slAopFgsJkm++c1v5vjjj88HH3zwsXs/+v61qqqq9fd3u+22S5Lccccdrdenl7c8+OCDqaqqyrnnnpstttgi3//+93Pfffd97rzjxo3LAw88kKamptl/2AVUU1NTbr311ll+jwEAAAAAAAAAAACAylO8AgAAAAAAUGFDhyZbbJFMnFjeAGlB1tRULl1Zb73k1Vc/e/yIESOSJAcccEDatWuXYrGYxsbG1NfX55RTTsmaa66ZK6+8snVDn8L/tFVM3/jnzDPPzLHHHpsLLrggp556atZZZ53WMRtssEHOOuusXHTRRenTp0/bPCgAAAAAAACLvNNOS6ZMqXSKeWfy5OTMM0tpaUlOOeWUPPzww/nxj3+cP/zhDznjjDNy++235+c//3meeuqpnHHGGSmVSq0lK7PSpUuXJMkFF1yQ/v3751e/+lXWX3/99OrVKwcddFBOPfXUdOvWLVdddVVrkcp///vftLS05J133snYsWOTlN8J1tfXJ0neeOONJEmPHj1a1+nVq1eefvrp3H///Rk6dGgKhUJOPPHEPPTQQ/npT386U+lKkiy/fHLGGUnHjm33vVtQ1NcnX/1qsuuuHTNw4MCPFamMHj06Q4YMya9+9at07ty59dorr7zSOma6YrHYWtby/PPPJ0mWXXbZJDPey7a0tOTII4/Mf/7zn9x8883ZfPPNc9NNN2W33XbLmWeeOctinmRGwUuxWMyVV165SJWuTNfc3Jy//vWvM/0eAAAAAAAAAAAAAAALBsUrAAAAAAAAFTRiRLL99uVNjxYWLS3Ju+8mm22WvPXWp4+dvqHSBx980PrZ9I2Qtthii+y3336ZPHlyrr/++tbNfz66Uc30jZ0GDhyYX/3qV9lkk02SlDfsmT5u6aWXzjHHHJM11lijbR4QAAAAAACARd4rryTDhlU6xbw3bVohl1zydm666aastdZa+e53v5va2tqUSqUUCoV873vfy6BBg3L//ffnuuuum+Uc09/L9evXL/369UupVMr++++fZZZZJsVisbXcY4sttsimm26akSNHthZ7rLzyyllhhRVy991358ILL0ySTJkyJS+//HLOOuusnHPOOVlqqaWy3377ta7VsWPH/PnPf84dd9yRV155JQ888EB+9KMfZZVVVvnE5zzqqGS11ZJP6Y1ZKHXsmJx//ozzQqHQelwqldK7d+/89re/zVlnnZWk/B512rRpueqqq7LJJpvk7rvvTkNDQ5JyCcv03/vLL788SbLjjju2XkvK72e//OUvZ+DAgdl+++1z8cUX55///GeWWGKJnHLKKXnooYdmmXN6rj/96U8ZN27cTDkXFcViMWPGjGl9Bw4AAAAAAAAAAAAALDgUrwAAAAAAAFTIc88lW2+9cJWuTFcsJmPHlstXxo375HHTi1KGfbhr1fQNe6ZvzrTDDjtko402ygMPPJAnn3wySWa5CU+xWJzp16qqqkVysx4AAAAAAADmj3PPLb/zWtR98EFy0UVL5t13301tbW2qP2wmKRQKKZVKadeuXb72ta8lSW655Za8++67nzjXyiuvnFVXXTVJ8uqrryYpv7+b/t6uZ8+e6dmzZ6ZNm5aamprWe4444ogUi8X89Kc/zZprrpk999wz++yzT0444YSssMIKueaaa1pLVabPtfLKK2ellVZqfb/4Waqqkj//OWnXbna/QwuuDh2Sq65KunSZ9fVCoZDa2tocddRROeaYY5LMeI/ap0+fPP/88/nmN7+Z73znO7n66qtz33335Z577sn222+f++67L0svvXT23HPP1rmSGe9xpx83Nzdno402yve///1MmzYtv/vd7z42LkkaGhryy1/+Mi+++GJqa2vb+luxwGhqasr9999f6RgAAAAAAAAAAAAAwP9QvAIAAAAAAFABDQ3JDjskEydWOsmca25O3ngj2Xff5H/21Wm12mqrpVOnTnnssccyatSoJOVNeKZv3LP66qtnq622yoQJEzJixIgkM8pVRo0alfPPPz/FYjFVVVUplUqfe2MlAAAAAAAA+CQNDckf/5g0NlY6yfzx9NN1WXLJQenevXveeuutj13fZJNNssIKK+TRRx9tLVT5aLHG9Hd7/fv3z5e+9KUkybBhw2a6liQdOnTIc889l6ampqy44oqt8xx55JE555xzsvfee6epqSnPPPNMunTpknPPPTf/+te/suWWW7bJc66wQnLGGUnHjm0yXUXV1ydf/Wqy3Xazf29dXV0OOuig3HDDDdlggw1y5ZVXZv/9988222yTrbfeOv/617+y+eab57zzzkv79u1b388mmem4UCi0FuistdZa6datW9566628/fbbrcU9STJy5Mh84xvfyBVXXJEOHTrM1XMvDN57773897//rXQMAAAAAAAAAAAAAOAj7EwFAAAAAABQAT/6UTJ27CcXliwsGhuTBx9Mrrlm1tc32mijrLbaannggQfy6KOPJpmx+dL0TXu++MUvJkluueWWJGktVznppJNy5JFH5kc/+tFM9wEAAAAAAMDcuPbaSieYv4rFQlpavpVx48ZlwoQJScqFKNPfvw0YMCCrrrpqRo8enddffz3JrN/NtWvXLgceeGCWW265PPzww/nLX/6S6urqJMnEiRNzxRVX5N///ne23nrrLLPMMjPde/jhh+eKK67IXXfdlddffz133nlnjjjiiPTt27dNn/Woo5INNywXlyysqquTnj2T88+fmzmqs9VWW+Waa67Je++9lz//+c859thjc8opp+Svf/1rrrnmmuy8884plUqpqqrKq6++msmTJ7f+fiZJS0tL63GpVMp7772XhoaGdO/ePUn5Z+T222/PlltumTvuuCP77bdf67veRVlzc3MefvjhSscAAAAAAAAAAAAAAD5i0f+bzAAAAAAAAAuYRx9NLrggmTKl0knaxuTJyeGHJ2+//fFr3bp1yz777JMJEybkL3/5S1555ZUkad3AJ0m22GKLLL300mloaMjbb7/dWshywAEHpH379ll33XXn27MAAAAAAACw6Dv//GTSpEqnmH+amgqZPHnPvPrqaxkzZkySmYtVllpqqSy//PKZPHly3n333ZRKpVnO09LSkiWWWCKnn356ll9++ey3337Zdddd84Mf/CDf/va3c/jhh2fNNdfML3/5y/To0WOmcpckqampydJLLz1Pn7WqKvnHP5JVV03atZunS80ThULSrVvy4INJly5tM2d9fX322GOP/PznP89PfvKT7LLLLunTp8+H65V/fy677LJst912+etf/5pJH/7hmF7C8vbbb+faD9uKNt1009TW1mbq1KkZMmRIvva1r2XttdfOXXfdlaamprYJvIArlUr5z3/+k2nTplU6CgAAAAAAAAAAAADwIcUrAAAAAAAA81FDQ7LnnsnUqZVO0rYaGpIDDkhmtQfTAQcckE033TT/+Mc/cv3116e5uTmFQiEtLS1JktGjR6ehoSFdu3ZN7969WwtZtt5660yePDl77bXX/HwUAAAAAAAAFmGlUvLUU5VOUQl1GTeuQ5588sk0Nze3fjq9ZKVr165JkmnTpqVQKKRYLLaOmT5+eknH17/+9Vx++eX50pe+lCeeeCLnnXde/vnPf2avvfbKH//4x6y77rozjZ/fOnRI7rknWW65pK6uIhHmSKGQLLlkuXRl2WXn37otLS1ZZZVVMmbMmBx11FE57LDDcskll+TOO+/Mo48+msMPPzznnXdeBg4cmH322SdJ8sILL+Tyyy/P+PHjs9VWW+XNN9/8xMKeRVGhUMgTTzxR6RgAAAAAAAAAAAAAwIcUrwAAAAAAAMxHP/pR8s47lU7R9pqakqFDk2uu+fi1rl275rjjjku3bt1y+umn57LLLkuSVFdX5/33388f/vCHTJgwoXWTnsVpQx4AAAAAAADmr1deKRdczK4DDiiXtkz/+jzWXDM555zye7TJk2fc++qrn37fTjsld9yRjBuXTJ2avPhictZZSbdus597unbtCqmv3yx33XVXRo0alSQpFotpampKknT7cPKJEycmSaqqqvLee+/l4IMPzmGHHZZk5vd4m222WW699dbcfPPNeeaZZ/Luu+/m0ksvzQYbbDDnIdtQly7Jv/+drLZaUl9f6TSfrbo66dEjeeSRZKWV5vfa1dlnn31y3XXXZYcddsitt96aQw89NLvssks22mij3HTTTVl11VXzm9/8JptsskmSpEOHDllxxRWz3HLL5bjjjstdd92VlpaW+Ru8gpqamjJixIhKxwAAAAAAAAAAAAAAPlQo2bkKAAAAAABgvnjttWTVVZOGhkonmXe6dCkXy9TVzfx5S0tLrrrqqhx44IGpr6/P3nvvnX79+uW1117Ltddem8022yyXXnppll122coEBwAAAAAAYLFw7bXJN76RfNgv8rkdcEAyZMiM889T3vLd7ya/+c3HP3/ttWT55Wd9zymnJCefPOtrr76abL55MmbMZ6/9v6qqSlluuevy6qv75Le//W2OOuqoma4fcsghufrqq/P3v/892267bZJyuUS7du2SJJMmTUqHDh1muqdYLKaqqmr2w8xHkycnO+yQjBiRTJlS6TSzVl+fLLVUuaBnQXldetttt+XBBx9Mu3btstZaa2WVVVbJyiuvnFKplMKHP/yTJk3Kf/7znzzyyCMZN27cAv+z0Naqqqpy4oknprq6utJRAAAAAAAAAAAAAGCxV1PpAAAAAAAAAIuL885LisVKp5i3WlqSG29M9tln5s+rq6uz//77p6WlJZdcckkuu+yydOzYMe3atcu3v/3tnH766Wnfvn1lQgMAAAAAALDYeOSR5IMP5s9a48cn//xnMnx40qNHcsQRnz5+8OAZpSstLclJJyXPPZccf3yyySblspY//jHZfvvZz1IsFlJfXy5UOeuss7L22mtns802y9tvv51bb70111xzTVZcccUMHjz4w/VbUltbm1/96lfp27dvawHLRy0MRRsdOyZ3352ceWbys58lDQ1JqVTpVDO0b5/stVdy7rlJ586VTjPD9ttvn+1n8YNW+EjjUKdOnbLRRhulW7duuf7669PY2Pipc6699tr56le/2np+6qmnfmzMyR9pHfrb3/6WJ598crZyr7/++vnKV77Sev7aa6/lsssu+9i4Ll265Atf+EIGDBiQTp06Zdq0aRk9enQeeuihjB49+nOtVVNTk7Fjx6Z3796zlREAAAAAAAAAAAAAaHuKVwAAAAAAAOaDadOSP/wh+Yy9ZhZ6kyaVNy363+KV6Q466KDss88+GTt2bF5++eWst9566dKly/wNCQAAAAAAwGLrvvvmX/HGZZeVv5LkgAM+u3jle9+bcXzJJckvflE+HjEief31pKoq2W67ZLXVkmefnf08o0YtmZ/85OT89KenZ8stt8zGG2+c2traDBs2LKusskquvPLKdOjQIaVSKdXV1UmSY489dvYXWsDU1CQ/+lGy667JnnuWv5eTJ1c2U319uWjl6quTL32pslnmRrFYzBtvvJGmpqZKR0m3bt2yzTbbfOa43r17Z//990/79u1bP6upqckqq6ySlVdeOTfddNPnKnwplUp56623FK8AAAAAAAAAAAAAwAKgqtIBAAAAAAAAFgfXXz//NnCqtBdeSJ5++pOvt2/fPv369cuWW26pdAUAAAAAAID56sUXK53gk2255YzjoUNnHI8Zk4waNeN8q63mbP7m5uTww0/O3//+9xx22GGZOnVqmpubc9JJJ+X666/PaqutllKplEKhMGcLLOBWWy158snkhz9M2rdPKvWYHToke++dvPzywl26kiRVVVV5/fXXU6rwy/BCoZBdd901dXV1n1oCUygUsvvuu7eWrrz44ou55ppr8tBDDyUpP89XvvKVLLnkkp+5ZlNTU0aPHt0m+QEAAAAAAAAAAACAuVNT6QAAAAAAAACLgzPPTCZNqnSK+aOxMTnnnOSSSyqdBAAAAAAAAGbW0FDpBLO25JJJt24zzt9+e+brb7+dLLdc+XjAgDlbo6am/M7yK1/5SnbYYYck5aKJj1pUS1emq6lJfvSjZNddk+OPT/71r3IBy7z+uaipSWprkzXWSH7xizkvz1kQvf2/P6wV8IUvfCHLLLNMxo8fn+eeey6bbLLJLMettNJK6dGjR5KkoaEh1113XZqbm/Piiy+mV69eGTBgQGpra7PBBhvkX//612euq3gFAAAAAAAAAAAAABYMVZ89BAAAAAAAgLnx5JPJyJGVTjH/tLQkf/5zMnFipZMAAAAAAADADKVS0txc6RSz1rHjzOeNjZ983qnTnK1RVZVMnTr9uOpjpSuLk9VWS26+OXn11eQHP0i6dk06d277dTp2TDp0SA45JBkxIhk2bNEqXWloaEjj//6wzmd9+vTJ5ptvnmKxmL/+9a+ZNm3aJ45dfvnlW4/feuutNH/kPwgfLVFZbnrL0Wd4//33Zz8wAAAAAAAAAAAAANDmaiodAAAAAAAAYFH3978nTU2VTjF/1dYm996b7LxzpZMAAAAAAABAWWNjUiiUC1gWNJMnz3zert0nn0+aNGdrFApJQ8Oc3buo6tMnOfXU5Mc/Lhex/OpXyfDhSX19Uix+/Pfls7RvX35XOmVKsuKKydFHJ1//+seLdRYVjY2Nqa6uTrFYnO17Tz755Llev6amJrvttluqq6vz4IMPZtSoUTOVq/yvJZdcsvV40v/8Qfroebdu3T7X+i0tLSmVSikUCrMXHAAAAAAAAAAAAABoU4pXAAAAAAAA5rH77kuamyudYv6aPDkZNkzxCgAAAAAAAAuO2tpymcaCaPz45L33kul9D717z3y9T58Zxy+/PGdrlErl7wEfV1OT7Lpr+au5OXn22WTEiGTo0OShh8rf86qqpLq6/GuhUP5Zamkpj1966WTjjZMvfCEZNChZe+1yCcuirrm5uaKlI9tss0169OiRt99+O3ffffdnjq+rq2s9bmlpmenaR88/Ou7TFAqFtLS0pKbGP9MEAAAAAAAAAAAAgEryN3oBAAAAAADmsSeemLP7DjggGTJkxvnn2a/m0kuTAw/85OvDhycbbDDj/J57ki22+Ox5l1suef31zx43XUtLcv/9n388AAAAAAAAzGvTizP+p29hgXHPPcnuu5ePv/CF5LLLysfLLZf06zdj3Ofol5ilUmnxKAOZWzU1yVprlb8OOqj8WVNTuRynoSGZOrVcutK+fflriSWS+vqKRq6Y5ubmOb73kksu+dhnBx988Oe+v2/fvtlggw3S3NycG2+8McXP0arU2NjYevy/ZSkfPf/ouE9TVVWV5uZmxSsAAAAAAAAAAAAAUGH+Ri8AAAAAAMA8NHZsMmlSpVPMvaam2b/nqafaPgcAAAAAAADMjbq6cnFGWzn55OSUU8rHQ4bMKOpIkmWXTdZbr3w8/dck6dAh2WWX8vG77yYPPlg+/t3vZhSvHHhg8vLLybPPJieeOOPef/2r/NmcmF4WwuyrrU169qx0igVPdXX1HN87evTouVq7c+fOKRQKqampybe+9a1ZjlluueVy8skn59///nduv/32jB8/vvVap06dZhr70fP33nvvc2UolUpz9T0AAAAAAAAAAAAAANqG4hUAAAAAAIB5aMSI8uZFjY3zf+099kjefnvmzz74YObzo45KunT5+L3HH5/stFP5+MEHkzffnP31p00r39e37+zfCwAAAAAAAPPC0ksnI0fOn7W22qpcxvK/lloq+dvfysf33ptsuWX5+P77k5/+NDnppKS6OjnjjJnve/315NBD5zxPY6N3d7StmpqalEqlSsf43F599dVsvPHGSZI+ffqkpqYmzc3NSZL+/fu3jnvttdc+13zFYjE1Nf6JJgAAAAAAAAAAAABUmr/VCwAAAAAAMA8NG5ZMnlyZtYcPL2++9Gmeeebjny2xRPLFL844P+usOVu/rq6cYeed5+x+AAAAAAAAaGsbbzz/ilfmxI9/XH7HdtRRyXrrJR06JKNHJzfdlPz858m778753AMGJDoiaEu1tbUpFovzdI0uXbrke9/7Xuv5qaeemiR55513ctttt31s/IorrpgVV1wxSfLee+9l2LBhefvtt5MkL730UsaNG5fu3bunXbt22WuvvTJ8+PAsv/zyWW655ZIkTU1NGT58+OfKVigUUigU5uLpAAAAAAAAAAAAAIC24K/KAwAAAAAAzEP/+U/S3FyZte+/P+nVK2loKBesXHZZ8sc/JqXSp9/3zW+Wy1eS5MUXk7//fc7Wb2hIXn55zu4FAAAAAACAeeELX0huvDGZMmX27rvssvLX/zr11PLX7NzzWf7+9zl/R/dpBg9u+zlZvLVv3z5VVVVpaWmZ72u///77eeSRRz72eX19fWvxysSJE2caUyqVcsMNN2T//fdPfX19Vlpppay00kozXb/11lvz/vvvf64MS0x/sQ4AAAAAAAAAAAAAVFRVpQMAAAAAAAAsyiZPrtza/fol7dolXbokm22WXHRRct11n35PdXXyne/MOD/nnM8uavkkLS3l8hUAAAAAAABYUAwalNTUVDrF/NepU7LpppVOwaKmUCikZ8+elY4xW95666384Q9/yGOPPZYJEyakpaUlU6ZMyQsvvJAhQ4bkiSee+Nxz9e3bd94FBQAAAAAAAAAAAAA+t0KpNKdbZQEAAAAAAPBZttwyuffeObv3gAOSIUNmnBcKn33Pb36TdO+e3H13Mnp00qNHcuSR5eKV6fba65MLWPbdN7nqqvLx2LHl8pa5KU856aTk9NPn/H4AAAAAAABoS9OmJZ07J01NlU4yf3XunAwdmqy1VqWTsKi544478vDDD1c6xnxXU1OTL33pS9loo40qHQUAAAAAAAAAAAAAFns1lQ4AAAAAAACwKGtunr/rfe97H//sr39NnnsuWX758vlOO31y8cqxx844Pv/8uStdScobVwEAAAAAAMCCol27pH//ZOTISieZvxoaktVWq3QKFkVLL7106urq0tjYWOko81V1dXX69u1b6RgAAAAAAAAAAAAAQJKqSgcAAAAAAABYlNXXVzpBufxkxIgZ5716zXrcllsm661XPp46Nfn97+d+7Y4d534OAAAAAAAAaEv77FMuYFmcbLVVUlNT6RQsivr27ZtSqVTpGPNdU1NTevfuXekYAAAAAAAAAAAAAEAUrwAAAAAAAMxTHTrMv7U6d05WXfXjn9fXJ4MGzTh/661Z33/ssTOOL788effductTU5O0bz93cwAAAAAAAEBbO+KISieYvzp1Sn7wg0qnYFG15JJLVjpCRXTu3Dm1tbWVjgEAAAAAAAAAAAAARPEKAAAAAADAPNWtW9vPefLJSalU/rr00pnXevrp5B//SL7xjWSrrZK9907+9a9k+eVnjLv22o/PucoqyQ47lI+LxeTss+c+Z21tuQwGAAAAAAAAFiR9+5bfpRUKlU4yf3Tpkmy5ZaVTsKgqFApZeeWVU1hc/kAlqa6uzuqrr17pGAAAAAAAAAAAAADAh2oqHQAAAAAAAGBRtsEGyV/+kkydOn/Wq65OvvKV8tesnHdecuutH//8mGOSqqry8c03Jy+9NPdZamuTNdec+3kAAAAAAACgrX3/+8kDDySTJlU6ybzVoUP5WRejTgwqYNNNN82LL76YpqamSkeZbzbccMNKRwAAAAAAAAAAAAAAPlRV6QAAAAAAAACLsvXXLxeQzA9vvJHsvXdyxRXJs88m772XNDUlb72V3HRTstNOyZFHfvy+nj2T//u/GednndU2eaZOTdZZp23mAgAAAAAAgLa0xRZJ166VTjHvFYvJAQdUOgWLur59+2aJJZaodIz5pn///unSpUulYwAAAAAAAAAAAAAAHyqUSqVSpUMAAAAAAAAsqhoaks6dk+bmSieZ/5ZdNhk1qtIpAAAAAAAAYNZ+//vk+OOTKVMqnWTeqK1N9t47ueKKSidhcfDEE0/kn//8ZxobGysdZZ6qq6vL3nvvnRVWWKHSUQAAAAAAAAAAAACAD1VVOgAAAAAAAMCirL6+XECyONpgg0onAAAAAAAAgE/2zW8mfftWOsW8U1+f/OpXlU7B4mL11VdPqVSqdIx5rl27dll++eUrHQMAAAAAAAAAAAAA+AjFKwAAAAAAAPPYRhtVOsH8V1+fbL55pVMAAAAAAADAJ6urS667LmnfvtJJ2l7HjskFFyS9e1c6CYuL2trarLfeeqmurq50lHmmtrY2m2yySQqFQqWjAAAAAAAAAAAAAAAfoXgFAAAAAABgHttii6RDh0qnmL9qa5MNN6x0CgAAAAAAAPh066yTfO97i9b7vNraZLPNkn33rXQSFjdbbLFF6urqKh1jnunUqVM29CIcAAAAAAAAAAAAABY4hVKpVKp0CAAAAAAAgEXZuHHJMsskDQ2VTjL/9OmTjBmTVFVVOgkAAAAAAAB8usbGZPXVk5EjK52kbXTunLz4YtK7d6WTsDh66aWXct1116WpqanSUdpUTU1NDj744PTp06fSUQAAAAAAAAAAAACA/2GrKwAAAAAAgHmse/dk550XnxKSDh2SY49dfJ4XAAAAAACAhVtdXXLddUn79pVOMvc6dkwuuEDpCpWz0korZeDAgampqal0lDZTW1ubjTfeWOkKAAAAAAAAAAAAACygbHcFAAAAAAAwHxx33KKxUdPnUSwmBx9c6RQAAAAAAADw+a2zTvK73yUdOlQ6yZzr0CHZf/9k330rnYTF3Ve+8pXU1tZWOkab6dSpU7bYYotKxwAAAAAAAAAAAAAAPoHiFQAAAAAAgPlggw2SZZapdIp5r6oq2XXXpGvXSicBAAAAAACA2XPoocnJJy+c5SsdOiQ775z8/vdJoVDpNCzu6uvrs9tuuy0S5Ss1NTXZc889U11dXekoAAAAAAAAAAAAAMAnULwCAAAAAAAwnxx/fNKxY6VTzFv19cmxx1Y6BQAAAAAAAMyZH/wgOe64hat8pUOHZNttkyuuSKr8azEWECuuuGI23XTThbp8paamJl/+8pfTp0+fSkcBAAAAAAAAAAAAAD5FoVQqlSodAgAAAAAAYHEwZUqy7LLJe+9VOsm8UVWVrLNOMmJEpZMAAAAAAADA3DnnnOSkk8rv+BZkHTsme+6Z/PGPSXV1pdPAzEqlUm6//fY89thjaWpqqnSc2VJbW5stt9wym2yySaWjAAAAAAAAAAAAAACfoarSAQAAAAAAABYXHTokl19e/nVR1K5dcs01lU4BAAAAAAAAc+/oo5MLLyy/21tQC03at0++853kkksW3Iws3gqFQrbbbrusueaaqa2trXScz622tjabbbaZ0hUAAAAAAAAAAAAAWEgUSqVSqdIhAAAAAAAAFid77538/e/JtGmVTtJ2OnZMTj45+f73K50EAAAAAAAA2s4rryT77JM8+2wyeXKl05S1b5/06JFce22y8caVTgOfrVQq5c4778yjjz6apqamSsf5VDU1Ndlmm22y4YYbVjoKAAAAAAAAAAAAAPA5KV4BAAAAAACYz95/PxkwoPzroqCqKllzzWTEiKS6utJpAAAAAAAAoG0Vi8nvf5/88IfJtGlJS0vlsrRvnxx2WPLznyf19ZXLAXPi3//+d+666640NzdXOsrHVFVVpbq6OjvvvHPWWGONSscBAAAAAAAAAAAAAGaD4hUAAAAAAIAKuOWWZK+9kilTKp1k7rVvnzzxRLLyypVOAgAAAAAAAPPOK68k++yTPPdcMmnS/F27U6eka9fk2muTjTeev2tDWxo7dmyuu+66jB8/Pk1NTZWOkySpra1N7969s/vuu6dLly6VjgMAAAAAAAAAAAAAzCbFKwAAAAAAABWy777J3/6WTJ1a6SRzrkOH5LTTkmOPrXQSAAAAAAAAmPeKxeTOO5Nf/jK5//7mNDU1J6mfJ2tVVyft2iUrrZQcf3yy++5JXd08WQrmq2KxmKFDh+aBBx5Ic3NzxXJUVVWluro62267bQYNGpRCoVCxLAAAAAAAAAAAAADAnFO8AgAAAAAAUCHTpiVf+lIyfHjS0FDpNLOvQ4dkv/2SCy5I7D8DAAAAAADA4uYLX9g3Tz21eYrFb6RQqM4HH7TNvB06lAte9t47OfroZO2122ZeWNCMHTs21113XSZMmJDGxsb5unZtbW169+6d3XffPV26dJmvawMAAAAAAAAAAAAAbUvxCgAAAAAAQAVNnpxstlny/PPlIpaFRYcOyU47JVdfnVRVVToNAAAAAAAAzH/dunXLnnvumbPOOje33lqXW24p5eGHk9dfLySZmqamliSdPnWO+vqkri6ZMiXp0yfZYINk222T3XZLevacL48BFVUqlfLyyy/nwQcfzJgxY1IqldLS0jJP1qqpqUmpVMqAAQOy6aabpl+/fikUCvNkLQAAAAAAAAAAAABg/qmpdAAAAAAAAIDFWceOyX33JVttlTz7bNLQUOlEn61jx3LpyhVXKF0BAAAAAABg8TR+/PjU1NSkR48e6dy5Lnvvney9d7nAobExuf/+qTnssIsyalS/rLXWTqmu7pwxY97NW2/9N2uvvXKWWKI2vXolgwcngwYl66yTdPpIR0tTU2WeC+a3QqGQFVdcMSuuuGLGjx+fYcOGZcSIEUmSxsbGNlmjrq4u1dXV2WijjTJo0KB06vTphUgAAAAAAAAAAAAAwMKlUCqVSpUOAQAAAAAAsLibMiX5yleSRx5Jpk6tdJpP1qFDcsABye9/r3QFAAAAAACAxdfIkSOzzTbb5Etf+lIuvvjiFIvFVP3PC7R77rknu+66a1ZbbbXceeed+cEPfpAhQ4Zk0qRJnzn/mDFJfX3So8e8egJYcDU3N+f555/Pq6++mtGjR2fcuHGpqalJqVRK02e0EtXV1aVUKqVYLKZHjx7p169fBgwYkJVWWuljf0YBAAAAAAAAAAAAgEWD4hUAAAAAAIAFRGNjcvzxyR/+sOCVr1RXJ+3aJb/4RXLkkUmhUOlEAAAAAAAAUDlvvvlmdt555yy55JK58847UyqVUpjFS7TTTz89p556avbbb79MmzYtTzzxRJ599tnPnL9YTFpaktraeZEeFi7FYjFjx47NW2+9lTFjxmTixIlpampKU1NTCoVCamtrU1NTkyWXXDLLLrts+vTpk+7du8/yzyQAAAAAAAAAAAAAsOhRvAIAAAAAALCA+fe/k732St59d8EoYOnYMVltteTPf05WWKHSaQAAAAAAAKDyisVifv3rX+e1117Lj3/84/Tq1Wum69OLWCZOnJh99tknt912W5LkwAMPzCWXXFKJyAAAAAAAAAAAAAAAsEiqqnQAAAAAAAAAZrbxxsmLLyaHHZa0b1+5HNXVSYcOyRlnlMtglK4AAAAAAABAWVVVVb797W/nhBNOyJJLLvmx64VCIS0tLVliiSVy0kknZcCAAUmS9ddffz4nBQAAAAAAAAAAAACARVuhVCqVKh0CAAAAAACAWfv3v5MDDkjeeCOZMiWZH292amqS2tpk/fWTIUMUrgAAAAAAAMDsmv5PtpqamlJXV5crr7wy559/fi688MKstdZaFU4HAAAAAAAAAAAAAACLDsUrAAAAAAAAC7hSKXnkkeSss5JbbkkKhWTq1LZfp1On8lr7759897vJwIFtvwYAAAAAAAAsbkqlUgqFQsaPH58lllgiVVVVlY4EAAAAAAAAAAAAAACLDMUrAAAAAAAAC5GxY5OLL05+85ukoSFpaUmmTJnz+Tp1SorFpE+f5IQTkq99LenYsc3iAgAAAAAAwCJn3LhxufDCC9O+ffscc8wxrcUqSTJp0qQMHTo0kydPTp8+fTJw4MB07959nuT46LoAAAAAAAAAAAAAALC4UrwCAAAAAACwEGppSZ54IhkxIhk6NHn44eT115P6+vL1YrE8plhMqquTqqryr8Vi0tSUrLxyMnhwsummyfrrJwMHJvZkAgAAAAAAgM9244035qijjspRRx2VE044IUm5cOWCCy7Iz372sxQKhbS0tKRHjx7ZZpttcswxx2TgwIFzXZRSKpUybty4PPbYYxk6dGjGjx+fd955Jz169Mg+++yTwYMHt9UjAgAAAAAAAAAAAADAQkPxCgAAAAAAwCKisTF55pnkhReSqVOThobyZ+3aJe3bJx07JmusUS5dqa6udFoAAAAAAABYOB1++OG56667csUVV2TjjTdOkpx44on5xS9+kc6dO2fNNdfMUkstlZEjR+aZZ57JCiuskL/+9a9Zc80153jNYcOGZciQIbn33nvz6quvZtq0aampqUlzc3PrmBNOOCHf+973stRSS831MwIAAAAAAAAAAAAAwMKiptIBAAAAAAAAaBt1dcl665W/AAAAAAAAgHnjkUceyUorrZQVVlghSfLYY4/l6quvzrrrrps//elPWWmllTJhwoS88cYb+dOf/pSLLrooQ4YMyS9/+ctUV1fP1lpTp07Neeedl/POOy+jRo3Ksssum5122inrrrtu+vbtm549eyZJzj///Jxzzjmpq6vLKaec0taPDAAAAAAAAAAAAAAAC6xCqVQqVToEAAAAAAAAAAAAAAAAwMJgtdVWy5prrpkhQ4akffv2+eMf/5hvfvObuf/++zN48OCPjd9kk00yduzY3HvvvVlmmWVma62jjz46v/3tb9O1a9ccfvjh2XbbbTNw4MD06NEjNTU1rePGjRuXgw46KI8++mjeeuutuX5GAAAAAAAAAAAAAABYWNR89hAAAAAAAAAAAAAAAACAxVBzc/Lcc8nw4clDD6X4+OP555gxyciRaf/IIynV1maXyZOzWqmU9a+5JhkzJhk0KBkwIC2lUqqrq7PRRhvl4osvTufOnWdr6TvuuCO//e1vs/HGG+fMM8/MhhtumHbt2s00plgsJkm6d++ezTffPLfeemueeuqprLXWWm32LQAAAAAAWFy1FFvywrgXMvzN4XlkzCN5c9KbmdI0JVObpqaQQjrUdUjH2o5ZoesK2XiZjTOoz6D069IvhUKh0tEBAAAAAAAWK4pXAAAAAAAAAAAAAAAAAJKkVEruuSe55prkwQeTl19O2rVLisVk8uRUJek/fezrr6eQpOeHX6ULLkiuuCKllpakWEz1qqum+IUvpNPLL6d9+/bp0qXLbMQo5f7770+SnHHGGfnCF74w07Xpm/YVCoU0NjamXbt2mThxYjp27Jg333xT8QoAAAAAwBxoaG7ITS/clLtfvTsPjnowL733Umqra5MkkxonfeJ9hRTSua5zmovNKRQKWWOpNbJ5/82z3YDtsuXyW6aqUDW/HgEAAAAAAGCxVCiVSqVKhwAAAAAAAAAAAAAAAAComPHjk8suS846q3w86ZM30JsdpaqqTC0WM3aJJdL/vPOSPfZI6us/17277bZbnn766dx3333p27dvisViqqqqMv2fg00vX0mS0aNHZ5tttsnEiRPz0ksvpWPHjm2SHwAAAABgcfDq+6/m3GHn5o+P/TFJ8kHjB3M9ZyGFdKzrmM51nXPsJsfm4HUPTtf2Xed6XgAAAAAAAD6uqtIBAAAAAAAAAAAAAAAAACriySeT/fdP+vRJTjwxGTOmzUpXkqRQLKZDkv4TJyZHHJH07Jkcc0zy2mufee/qq6+e8ePH58UXX0ySNDU1lecsFFpLV0aPHp2LLroom2++eV566aUcccQRSlcAAAAAAD6HlmJLbnnxlmwxZIusdv5qOe/R8/JB4wdtUrqSJKWUMqlxUt6a9FZ+cu9P0vfXfbPvDftmxJsj2mR+AAAAAAAAZiiUSqVSpUMAAAAAAAAAAAAAAAAAzDeTJiXf/W7y5z8n06YlLS3zb+26uqS6ulz0csIJSU3NLIc999xzWW+99bL11lvnN7/5TVZcccWUSqW88sorGTlyZB5//PHcc889ue+++9LY2Jh999035513Xrp06TL/ngUAAAAAYCH09H+fzl7X75UxE8dkUmPblXF/lqpCVepr6rPFclvk0l0uzVIdl5pvawMAAAAAACzKFK8AAAAAAAAAAAAAAAAAi4977km+9rVkwoSkoaFyOTp2TPr3T667LllttVkOOfbYY3Peeeela9euWW211TJ58uQ0NjbmrbfeytixY9O+fftssskm+da3vpWvfvWr8zc/AAAAAMBCpqmlKWc8cEbOfPDMNDQ3pJTKbL9VV12X+pr6/HGnP2bP1fesSAYAAAAAAIBFieIVAAAAAAAAAAAAAAAAYNE3aVLy3e8m11yTTJ1a6TRlhUJSX5+ceGJywglJTc1Ml1taWnLeeefl8ssvz5NPPpmWlpYss8wyWX755bPmmmtm4403zkYbbZQVV1wxhUIhxWIxVVVVFXoYAAAAAIAF1zPvPJM9rt0joyeOzpSmKZWOkyTpWNsxX1zuixmyy5D07Niz0nEAAAAAAAAWWopXAAAAAAAAAAAAAAAAgEXb008n226bjB+fNDRUOs3HdeiQrLBC8q9/Jb17f+xyS0tLhg8fnt69e2fatGmpqanJUkstlU6dOlUgLAAAAADAwqNUKuWXD/0yp957ahqaG1LKgrXlVl11Xepr6vOXPf6S7VfcvtJxAAAAAAAAFkqKVwAAAAAAAAAAAAAAAIBF17//XS5d+eCDSif5dLW1Sc+eyUMPJf37z3Spubk5NTU1s7ytVCqlUCjMj4QAAAAAAAuVUqmU79723fzp8T9lStOUSsf5VO1r2uePO/8x+665b6WjAAAAAAAALHQUrwAAAAAAAAAAAAAAAACLpnvvTXbcMZk8udJJPp/q6mTJJcvlKyuv/InDlK0AAAAAAHy6YqmYA/92YG587sZMblo4/h9xh9oOOWvbs3LE+kdUOgoAAAAAAMBCparSAQAAAAAAAAAAAAAAAADa3LBhC1fpSpK0tCTvvZcMHpyMHt368ZtvvplrrrkmEyZMSBKlKwAAAAAAn6JUKuWwmw/LDc/dsNCUriTJlKYpOfb2Y3PZk5dVOgoAAAAAAMBCpVAqlUqVDgEAAAAAAAAAAAAAAADQZv7zn2TTTZOJEyudZM5UVyd9+yYjRiQ9e6ampibFYjE33HBDdt1110+9tVQqpVQqpaqqaj6FBQAAAABYsBz/r+Pz+0d/nylNUyodZY60r2mfa3a/JrusskulowAAAAAAACwU/O15AAAAAAAAAAAAAAAAYNHR0JDssEPywQeVTjLnWlqSt99O9torKZVy6KGHZtNNN83AgQM/8ZZSqZQkKRQKSlcAAAAAgMXWjc/duFCXriTJ1Oap2ffGfTPyvZGVjgIAAAAAALBQKJSm/416AAAAAAAAAAAAAAAAgIXdd7+bXHxxMnVqpZPMvY4dk3PPTQ466HMNb2lpyRVXXJFbbrkl/fr1y0EHHZQ11lhjHocEAAAAAFgwvDvl3az4uxUzYdqESkeZa1WFqqzTa508+s1HU1VQtg0AAAAAAPBpFK8AAAAAAAAAAAAAAAAAi4Z//zvZaqtFo3Rluk6dkuefT0vv3mlubk67du0ybdq0jBo1Kp07d07nzp3TsWPHTJkyJQcddFCuu+661lsHDBiQ8847L9tuu20FHwAAAAAAYP7Y+Zqdc/vLt6expbHSUdpEx9qOOW3L03LMJsdUOgoAAAAAAMACTfEKAAAAAAAAAAAAAAAAsPCbOjVZeeVkzJhKJ2lbNTXJZpsl99yTFAppaWnJ+eefn+uvvz4vvfRSevfunR/84AdZe+21s/rqq2fbbbfNYYcdlurq6hxyyCFZdtll8/DDD6ddu3aVfhIAAAAAgHnmhmdvyP5/2z9TmqZUOkqbal/TPk8e/mRW6r5SpaMAAAAAAAAssKoqHQAAAAAAAAAAAAAAAABgrp1wQvLee5VO0faam5Phw5MhQ9LU1JTvfve7+e53v5unnnoqyy67bKZNm5ZDDz00Z555ZpLkggsuyK677pqdd945p5xySl566aX87W9/q+wzAAAAAADMQ+9OeTeH3HTIIle6kiTTWqZl7+v3TrFUrHQUAAAAAACABZbiFQAAAAAAAAAAAAAAAGDh9tpryUUXJVMWvU31kiSTJyff/W7efu213Hjjjamtrc3pp5+eK6+8Mv/5z39y1VVX5dFHH0337t0zfvz41tu23nrrDBgwIDfeeGPlsgMAAAAAzGM/+NcPMrV5aqVjzBPFUjEvjnsxVz51ZaWjAAAAAAAALLAUrwAAAAAAAAAAAAAAAAALt9//PikWK51i3iqV8t/f/z5vv/12jjvuuBx55JFZaaWVkiS77LJLjj766Lz33nsZOXJk6y3LLrts2rdvn1GjRqVUKlUqOQAAAADAPDOhYUKueeaaNLY0VjrKPDO5aXJ+/sDPKx0DAAAAAABggaV4BQAAAAAAAAAAAAAAAFh4TZuWXHRR0rjobqqXJJk0KQP/9rckSbdu3ZIkzc3NrYUqu+yyS0qlUv7yl79k2rRpSZJSqZQXX3wxffv2zZQpUyoSGwAAAABgXrr8yctTVVj0t9IaNXFUHn3j0UrHAAAAAAAAWCAt+m+LAAAAAAAAAAAAAAAAgEXXddclH5aPLOo6vftu1q+qyn//+9+0tLSkpqamtXhl7NixWX755XPjjTfm4IMPzoknnpgtt9wy77//fjbeeON07NixdSwAAAAAwKKgVCrlVw/9KlOaFv3i6Ybmhvz64V9XOgYAAAAAAMACSfEKAAAAAAAAAAAAAAAAsPA688xk0qRKp5gvCtOm5fRu3XLLLbfk8ccfT5JUVZX/idif//zndOzYMaeffnpeeOGF/OIXv8iIESMyePDg7LTTTuX7C4WKZQcAAAAAaGv3vnZv3m94v9Ix5otiqZi/Pf+3vDf1vUpHAQAAAAAAWOAUSqVSqdIhAAAAAAAAAAAAAAAAAGbbE08km22WTJlS6STzTXNtbXq1tGTF9dfPMccck8bGxgwbNiznnXde1l577Tz22GP54IMPcscdd2T55ZfPoEGDKh0ZAAAAAGCe+PJVX85tI29LKYvHNlodajvk1C1OzXGbHlfpKAAAAAAAAAsUxSsAAAAAAAAAAAAAAADAwun005PTTkuamyudZL4pde6cP++wQ75+3XVJkqqqqpRKpfTr1y9nn312dtttt7S0tKS6urr1nqamptTW1lYqMgAAAABAm2tqaUrHMzqmqdhU6Sjz1ZpLrZmnjniq0jEAAAAAAAAWKDWVDgAAAAAAAAAAAAAAAAAwR+67b7EqXUmSwuTJ+dqAAZl2ySW57bbbUlNTk6WXXjo77rhjvvCFLyTJTKUrSZSuAAAAAACLnGfHPpv6mvo0NS5exSsvjnsxLcWWVFdVf/ZgAAAAAACAxYTiFQAAAAAAAAAAAAAAAGDh9MQTcz9HqfT5xxYKn369a9fk6KOTDTZI1l8/6dFjxrXllktef32OIs6kWEzuuy8HnnFGDjzwwEydOjWFQiH19fWtQ6ZNm5Znnnkmb7zxRjp06JB27dplwIAB6du379yvDwAAAACwABj+5vAUS8W5muOAtQ/IkK8O+djnU5qm5O1Jb2fYG8Ny7rBz89Dohz7XfJfucmkOXOfAT7w+/M3h2eDiDeYwbVltdW1eGPdCVuu52lzNAwAAAAAAsChRvAIAAAAAAAAAAAAAAAAsfMaOTT74YP6t19T02WP69Ut+/ON5n+Xpp5NSKaUk7dq1S1VVVaZNm5bHHnssd9xxR+699968+OKLmTRpUqZMmZKWlpb07ds3hx9+eI4++uh07Nhx3mcEAAAAAJiHHhz9YCY3TZ4nc3eo7ZAVuq6QFbqukD1W2yNf/fNXc8tLt8yTtebEiDdHKF4BAAAAAAD4CMUrAAAAAAAAAAAAAAAAwMJnxIikvj5pbJy7eQYPnvXnBx6YHHrojPPvf/+z52psTIYOTYYPT0aPTs4+e+6yfZLm5mTMmBSWXTaFQiGTJ0/Oueeem0suuSQjR45MkgwcODCbbbZZOnTokEmTJuWVV17JT37yk4waNSoXXXTRvMkFAAAAADCfPDT6oTafc/Al5f9f3K9Lv/x6u1+nd6feqamqyTGbHDPbxSt7XLtH3p709kyffdA492Xikxon5eExD2e/tfeb67kAAAAAAAAWFYpXAAAAAAAAAAAAAAAAgIXPo48mU6bM/TwPPvjxzzbYIPm//5txfs01yW9/+9lzPfdc8oUvlI/79593xSu1teXimWWXzejRo/PNb34zt99+e5Zddtkcfvjh2WGHHbLaaqtlySWXTMeOHVNfX58PPvgg3/rWt3L55ZfnqKOOypprrjlvsgEAAAAAzGNNLU155f1X2nzeB0c/2Prren3Wy3GbHpck6du572zPNfzN4Xl9wuttmm+6oaOGzpN5AQAAAAAAFlaKVwAAAAAAAAAAAAAAAICFz3/+kzQ3t/28PXok11+f1NeXz595Jjn00LZfZ240NCQvv5xisZjf/e53uf3227PpppvmhBNOyGabbZauXbvONLy5uTmdO3fOYYcdlttvvz3XXnut4hUAAAAAYKE1asKo1FXXpanYNE/mX7rz0tlyuS1bz598+8nZnuP+g+5Pr4690tDckGfeeSaXPXlZ/vjYH1NKaa7zvTr+1bmeAwAAAAAAYFGieAUAAAAAAAAAAAAAAABY+Eye3PZzVlUlf/5z0q9f+XzChGS33ZIpU9p+rbnR3Jw0NOTdd9/NBRdckC233DLXXXddunXrNsvh1dXVSZKVVlop1dXVefVVm/IBAAAAAAuvqc1TU11V3ebzlk7+eCnK0/99Oj+48wezPVe/LuX/z9yupl0267dZNuu3WbYbsF32uG6Puc7Z1DJvCmcAAAAAAAAWVlWVDgAAAAAAAAAAAAAAAAAw2+ZFGcovfpFsvfWM8wMPTF56qe3XmVvFYjJ5ch555JE0Nzdn++23T7du3dLUNPNme6VSKcViMYVCIUlyxx135J133smaa65ZidQAAAAAAG2iobkhhRTmy1qTmyanc13nzzV2wrQJufKpK3Pw3w/ONldsk6/d8LU8OOrB1uu7r7Z79lxtz7nO1FRUvAIAAAAAAPBRNZUOAAAAAAAAAAAAAAAAADDbmpvbdr7dd0++//0Z57/4RfK3v7XtGm2psTH9+/dPU1NT6uvrkyS1tbUpFotJkqqqqhQKhdbSlXvvvTennXZaqqurs9lmm1UsNgAAAADA3GpsaZwn8w6+ZHCSpGv7rjl646Oz1fJbZeNlNs5t/3dbBvxuwGeu+73bvvexz/763F/z3Lefy/Jdl0+S7LTyTrnu2evmKmexVEyxVExVoWqu5gEAAAAAAFhUeGsCAAAAAAAAAAAAAAAALHw+LBtpE6usklx66Yzzu+5KfvSjtpt/XujUKWuttVb69u2bG2+8Me+//36ScuFKVVX5n429/PLLueKKK/LVr341W221VV5++eWcc845GTx4cGtBCwAAAADAwqZddbuUUmrzeR8c/WAeHP1g/vHiP7LvDfu2fr7MEsvki/2/OEdzTmuZlhFvjWg979Wp11znrC5UK10BAAAAAAD4iJpKBwAAAAAAAAAAAAAAAACYbR06tM08nTolf/1r0rlz+Xz06GSffZIFuZikurq1eOaoo47Kqaeemm233Tb/93//l+WWWy5PPfVUXnzxxTzzzDN54YUX0tDQkOWWWy7HHnts9ttvvyRpLWcBAAAAAFjYtK9tn1Kp7YtXPqpQKMx03q19t08d37muc5ZZYpk89+5zM31eX1OfQX0GtZ6/9cFbc52tpsrWYQAAAAAAAB/l7QkAAAAAAAAAAAAAAACw8OnevW3mueyyZJVVZpz/5jfJwIHlr//16KPJJpsk995bPn/ttWT55Wdcb98+2Xbb8vFSS81877bbJu+8Uz7++9/nLnNdXbLEEkmSQw89NFVVVTnhhBMyYsSImYb17NkzW2yxRXbYYYfsueee6d2799ytCwAAAACwAOhY2zEtpZY2n3ezZTdLknRt3zVHb3z0TNeeHftskuTkL56cU7Y4JUky5IkhOejvByUpF7M8fcTTuW3kbfn7C3/Py++/nJ4deubIDY/M8l1n/H/ka5+9dq5z1tfUz/UcAAAAAAAAixLFKwAAAAAAAAAAAAAAAMDCZ8MNk2uuSaZMmfM5Nt002W23mT87++xPHr/ccp8+31JLJX/726yvXXTRjONC4fOk+2S1tcnaaydJunXrluOOOy5bbrllHn300TzxxBPp169fBgwYkGWWWSb9+vVLr169UldXl2KxmKqqqiTJ6NGj07dv31RXV89dFgAAAACA+WzZLsumWCq2+bxDDx46y8+vfOrKPP3O0595f3VVdb6y8lfylZW/Msvr5z16Xm596da5ypgkA7vPojgcAAAAAABgMaZ4BQAAAAAAAAAAAAAAAFj4DBqUzG1pSG1t22SZ36ZMSdZZp/W0paUlgwYNyqBBgz71tqqqqhSLxVx22WU5//zzc9xxx2WPPfZQvgIAAAAALFSqClVZpfsqeeK/T8yT+ZuLzRnfMD5P//fpXP3M1bnk8Us+8543Pngje1+/d3ZcaccM6jsovTv1Tue6znl3yrt59M1Hc/FjF+cfL/5jrrNVFaqy+XKbz/U8AAAAAAAAi5JCqVQqVToEAAAAAAAAAAAAAAAAwGyZNi3p3Dlpaqp0kvlvmWWS0aNn+qi5uTnV1dUplUoplUqfWqYyduzY7LDDDpkwYUIuvfTSDB48eF4nBgAAAABoU0f986icN+y8lLJ4baHVua5zLtnlkuyx2h6VjgIAAAAAALDAqKp0AAAAAAAAAAAAAAAAAIDZ1q5d0q9fpVNUxoYbfuyjmpqaFAqFVFVVtRawzEqpVErPnj3zi1/8Ik1NTfnDH/4wr9MCAAAAALS5TZbZJJ3qOlU6xnzXUmrJoD6DKh0DAAAAAABggaJ4BQAAAAAAAAAAAAAAAFg4bbJJpRPMf+3aJZtv/rGPhw8fniOOOCK33nprGhoaUigUUiwWUywWZxpXKBSSJJtvvnm++tWv5oYbbsjkyZPnS3QAAAAAgLayft/1UywVP3vgImi5JZerdAQAAAAAAIAFiuIVAAAAAAAAAAAAAAAAYOG0xRZJx46VTjF/1dYmG274sY/Hjh2bP/zhD9l7772z3Xbb5aabbkpVVVWqqqo+Vr6SJHV1ddlwww3T1NSUO+64Y34kBwAAAABoMyt2W3GxLF5Za6m1Wgu2AQAAAAAAKFO8AgAAAAAAAAAAAAAAACycdt89aWmpdIr5a4klko02+tjHW2+9dZKkpqYmTz/9dPbYY4/suOOOeeihh1JVNeOfkbW0tKSxsTFJ0rFjxxSLxbz88svzJzsAAAAAQBupKlRlz9X3THWhutJR5ptOdZ1y+PqHVzoGAAAAAADAAkfxCgAAAAAAAAAAAAAAALBwWnLJcvlK9WKysV6HDsmxxyZVH/9nYXV1dfniF7+YddZZJxdeeGGOOOKI3HXXXdl6663z9a9/PQ888ECSpLq6OnV1dUmSxx57LKVSKauvvvp8fQwAAAAAgLZwzMbHpK66rtIx5p9Sstfqe1U6BQAAAAAAwAJH8QoAAAAAAAAAAAAAAACw8DrmmKRdu0qnmD+KxeSggz7x8r777psHH3ww3bp1y29/+9vcd999+cpXvpLrr78+O+ywQzbffPNcdtllufDCC7P//vvn9NNPT79+/bLGGmvMx4cAAAAAAGgba/deOyt1W6nSMeaL2qraHLzuwWlf277SUQAAAAAAABY4hVKpVKp0CAAAAAAAAAAAAAAAAIA5tsYayX/+U+kU81Z1dbL33slVV33ikIkTJ2bJJZfMSSedlJNOOil1dXVJkttvvz3nn39+7rzzzkydOrV1fLdu3XLWWWflgAMOSKFQmOePAAAAAADQ1q5++uoc/o/D80HjB5WOMk/V19TnmSOeyYBuAyodBQAAAAAAYIGjeAUAAAAAAAAAAAAAAABYuF15ZXLEEcmkSZVOMu906JA88ECy3nqfOmzDDTdMfX19rr766iyzzDJpbm5OTU1Nmpqa8txzz+XGG2/MhAkT0rt372y11VbZYIMN5tMDAAAAAAC0vWnN09LzVz0X+eKVzZbdLEMPHlrpGAAAAAAAAAskxSsAAAAAAAAAAAAAAADAwq2hIVl22eTddyudZN6oqioXrjz66GcO/d3vfpcTTjghN954Y7bffvuUSqUUCoWPjZteyAIAAAAAsLD70V0/yjn/PidTm6dWOso80bG2Y67f6/psv+L2lY4CAAAAAACwQKqqdAAAAACAxUrL+KThqWTqI8mU+5LJdyVTHkwaHksaX05KxUonBAAAAAAAAACAhU99fXLVVUmHDpVOMm+0a5dcc83nGrrXXnuloaEhL7zwQpLMsnSlWCwqXQEAAAAAFhknbX5SunfoXukY80RddV2+tMKXlK4AAAAAAAB8ikKpVCpVOgQAAADAIqllfLlQpWF4MuX+pGFE0jIuqWqf5H83MyglpZYkzUndKkn7wUn7TZL6QUndyklBfy4AAAAAAAAAAHym/fdPrrsuaWiodJK207FjctppyTHHfO5bfv3rX2fdddfN5ptvnurq6nkYDgAAAABgwfDvMf/OVpdtlanNUysdpU11adclI78zMj069Kh0FAAAAAAAgAWW4hXg/9m77zAr6oNv4/dp25fem4AFERQUG0XsvWCNxhLUqDGxRI0lsQTNq4kmxhJjNMaG2DH23mIDbIAVFUGld4Rl+ynz/nEeQARpW2Z3uT/PNdeemTPz+31HJNfj7Mx8JUmSJEm1KVMFyx6DRddB9ZcQLYBMBVC9gQNFIFIEBEAGmv8CWp4Hub1qPbIkSZIkSZIkSZIkSZLUZJSUwBZbwIIFYSepHdEo9O8PH3yQ/byeMpkM0Q3YX5IkSZIkSZKagvNePI//TPgP5cnysKPUioJEAfcfcT9H9D4i7CiSJEmSJEmSJEkNmsUrkiRJkiRJtaH6O/j+n7D0DggCCEpreYI4RBKQux20vhiKDoNIvJbnkCRJkiRJkiRJkiRJkpqAV16Bww+H8ibwYr38fPjkk2yZjCRJkiRJkiRprSqSFWz1z62YWTIz7Cg1lhPL4cAtDuTJ454MO4okSZIkSZIkSVKDFw07gCRJkiRJUqNWNQmm7Qnf9obvb4HMsjooXQFIQVABle/B7JPh63aw6K8QpOpgLkmSJEmSJEmSJEmSJKkR23dfOPZYKCgIO0nNFBTAX/5i6YokSZIkSZIkraf8RD6jjxlNfjw/7Cg1Vpgo5M7D7gw7hiRJkiRJkiRJUqMQCYIgCDuEJEmSJElSoxOkYNG1sOjPEFQCIVxiiRRCojt0Hg25vet/fkmSJEmSJEmSJEmSJKmhSibhwANh7FioqAg7zYYrKIBTT4V//AMikbDTSJIkSZIkSVKjMuqTUfzqmV9RkWqE14eBopwi3j7lbfp36B92FEmSJEmSJEmSpEYhGnYASZIkSZKkRqfqc/i2X7Z4JagglNIVgKAMqifBdwNg4TXZMhhJkiRJkiRJkiRJkiRJkEjAM89A376Qlxd2mg1TUABHHGHpiiRJkiRJkiRtpJO2O4nr9rmOgkRB2FE2XDXcNOAmS1ckSZIkSZIkSZI2QCQIgpDeDCpJkiRJktTIBClY9JfsElQSWuHKmkQKINEDOj8KuduEnUaSJEmSJEmSJEmSJElqGEpLYb/94KOPoKIi7DTrVlgIRx4J99wDsVjYaSRJkiRJkiSpUfv7uL/zx//9kfJkedhR1kt+LJ/EYwkGtBrA66+/HnYcSZIkSZIkSZKkRsPiFUmSJEmSpPWRqYSZh0LFWAga6g22kWwBS5enoHDvsMNIkiRJkiRJkiRJkiRJDUNVFQwbBm+/DeUN9d4foKAAzjgDbrgBIpFaH766OrsUFdX60JIkSZIkSZLUYN098W7Ofv5sKlINt5w7QoTinGJePOFFSr8qpW/fvnTs2DHsWJIkSZIkSZIkSY2GxSuSJEmSJEnrkl4GM/aFqk8gaLg31q4QyYdOD0HxsLCTSJIkSZIkSZIkSZIkSQ1DKgUjRsCNN0JFA7sHKB6H3NxsttNPr7Nppk2DgQNh5kyIRutsGkmSJEmSJElqcF74+gWOf/x4ypPlVKerw46zimg6yuZtN+ep456id9veLFsGEyfChx9mePPNKBMmwJIlkExml0gEEons0qYN7LIL7LYbDBgA220H+flhn5EkSZIkSZIkSVL9s3hFkiRJkiRpbTJlMG0IVH8BQVXYadZfJB86PQDFR4SdRJIkSZIkSZIkSZIkSWo4Jk6EY46BOXOgvDzsNFBYCP36wUMPQbdudT5d377wn/9kC1hKS+Gjj2D8eHjzzezPkhKors6+vC8azb64LycHOnaEwYOzy4ABsPXWEIvVeVxJkiRJkiRJqjWLKxZz+tOn8+LUFylPNoDrwwGQgj1y9uTqfV7mX7fGeeMNWLAACgqgshKq1vOx1vz87PXc8nLo0gUOOADOPRd6967LE5AkSZIkSZIkSWo4LF6RJEmSJEn6KZkqmLEPVH4IQWXYaTZcJB+6PA2F+4SdRJIkSZIkSZIkSZIkSWo4qqvhyivhppugoiKcDPE45ObC3/8OZ5wBkUidTxkEcOqp8O672dKVefOyL+Orqlr/l/cVFWV/VlfDllvC4YfDmWdmX+QnSZIkSZIkSY3BU18+xclPnkx5qpzqdHUoGaKpKJmFuRQ9fQatE39lwYIcKishk6md8ePxbBFLnz5wySUwbFh2XZIkSZIkSZIkqamyeEWSJEmSJOmnzDwKyl6AIKSXK9SGSAFsNhby+oWdRJIkSZIkSZIkSZIkSWpYJk6E4cNh6tRs80g6XfdzJhIQi8HgwXD33dCtW51PWVoKDzwAf/0rzJlTu10zubnZzpjdd4eLLoK99qqXDhlJkiRJkiRJqpHFFYs545kzeO7r58gEmforYKkGSrrCExcTmX0qubk5VFbG63TK4uLsZemzzoLzz4fWret0OkmSJEmSJEmSpFBYvCJJkiRJkrQmJY/CnFMhKAs7SQ1FILE59JwEkUTYYSRJkiRJkiRJkiRJkqSGZ8IEuOEG+O9/IRqF8vLan6OoKPvzl7+Ec86BzTev/Tl+5JtvsmUro0Zly1DK6vhWqKIiaN48W8By+ulQUFC380mSJEmSJElSTX235Dv++f4/uWP8HQQElFaX1sk8RYkigipo/eZlzHz7t0AOmUysTub6Kbm5kJcH994Lhx9er1NLkiRJkiRJkiTVOYtXJEmSJEmSfiw1H77ZEjIlYSepHZECaHU+tL067CSSJEmSJEmSJEmSJElSw/X999k3zl1/PSxdmm0rKd3Il+xFItkmklQKevaESy6BY47JvtWujqXTcOON8Mc/QjKZjVCfCgqgRQt49FEYPLh+55YkSZIkSZKkjVGVquKxSY9x3ZjrmPr9VCJEKEtufJt1hAhFOUVUp6sZutlQTu4+gn9eMohPPonUeUn2uhQUwH77wZ13QuvW4WaRJEmSJEmSJEmqLRavSJIkSZIk/diMg6HsVaA67CS1J5IPm42FvP5hJ5EkSZIkSZIkSZIkSZIatiCASZNg/HgYOxbeeQe+/hpyciAahUwmuwRBdj0azRatpFLZbX36wG67wa67wo47ZotX6snkyXDssdm4Yb+8Lz8fTjkF/va37Iv8JEmSJEmSJKkxmLRgEmNnjOWd6e8wbuY4vv3+W/LieWSCDFXpKlKZlW3XESLEo/EV36eDNL3b9GZItyEM7DKQ3boN5ZkHO3PRRVBZmS3Obghyc7M94ffeC4cfHnYaSZIkSZIkSZKkmrN4RZIkSZIk6YdKHoU5p0IQ8lsHal0EEptDz0kQSYQdRpIkSZIkSZIkSZIkSWpc0mn48kv46iuoqMgu1dXZt9Pl50NRUbZwpWfPbAlLCPFuvBH++Eeoqsr2wjQE+fnQsiU8+igMHhx2GkmSJEmSJEnacNXpaj6f/zkT505kUfkiKlOVlFaXEovGKEwUkhfPo1NxJwZ0GsAWrbYgGokCUF4Ow4bBuHHhF2X/lIICOO44uOMOiMXCTiNJkiRJkiRJkrTxLF6RJEmSJElaLr0IpvaETEnYSepGpABaXQhtrwo7iSRJkiRJkiRJkiRJkqRaUlIC++8Pn37acF/el58Pv/89XHFFKL00kiRJkiRJklSvSkpgr73g88+hsjLsNGtXUAD77gujR0MiEXYaSZIkSZIkSZKkjWPxiiRJkiRJ0nILr4FFV0PQwO9irYlIEWw5H6L5YSeRJEmSJEmSJEmSJEmSVEMLFsDQofDtt1BVFXaatSsogF/+Em6+2fIVSZIkSZIkSU3XkiUwaBB8803Dv267XEEB7LorvPAC5OSEnUaSJEmSJEmSJGnDRcMOIEmSJEmS1CAEafj+pqZdurJcySNhJ5AkSZIkSZIkSZIkSZJUQ/PmwU47wdSpjePlfeXlcPfdcOqpEARhp5EkSZIkSZKk2ldeDnvt1bhKVyCbe9w4OOYYSKfDTiNJkiRJkiRJkrThLF6RJEmSJEkCKHsBMo3oLtaNFZTComvDTiFJkiRJkiRJkiRJkiSpBpYsgSFDYNYsSCbDTrP+yspg9Gj47W8tX5EkSZIkSZLUtKRScNBB8MUXjat0ZbmKCnj1VTjttLCTSJIkSZIkSZIkbTiLVyRJkiRJkgAWXQfBsrBT1I/UDKj4IOwUkiRJkiRJkiRJkiRJkjZCRQXssQdMn559kV9jU1YGd90FV18ddhJJkiRJkiRJqj3XXgsffACVlWEn2Xjl5fDoo9kCbUmSJEmSJEmSpMYkEgRBEHYISZIkSZKkUFVPhW/7QtCI72bdIFEoPho6PxJ2EEmSJEmSJEmSJEmSJEkb6JxzssUlFRVhJ6mZ/Hx49VUYNCjsJJIkSZIkSZJUM59/Djvt1Piv2y7XrBl8/TW0axd2EkmSJEmSJEmSpPUTDTuAJEmSJElS6Jb8B4J02CnqUQZKn4JMadhBJEmSJEmSJEmSJEmSJG2AsWObRukKZM/hZz9rGuciSZIkSZIkadOVSmWvdVZWhp2k9lRUwKmnhp1CkiRJkiRJkiRp/Vm8IkmSJEmSVPYKkAw7Rf2K5ELlR2GnkCRJkiRJkiRJkiRJkrSemmJRyeLFcNFFYaeQJEmSJEmSpI137bUwbRoEQdhJak8yCW+8AaNHh51EkiRJkiRJkiRp/USCoCn9ukaSJEmSJGkDBQFMLoSgtt5GEIGiQ6HZCZC/M8TaQ5CE1CyoHA/LHoHSZ9c+RGILaPZzKBgKic0h3g6IQnIalD0Pi66F9IIaxsyDttdCq9/WbBxJkiRJkiRJkiRJkiRJ9eKcc+Cuu5pW8QpAfj688goMHhx2EkmSJEmSJEnaMJ9/Djvt1PSu2y7XrBl8/TW0axd2EkmSJEmSJEmSpLWzeEWSJEmSJG3aqqfAt/0hKKv5WLF20PlRKNh97ftNbgGZpT/9fatLoN21P/19chZMGwipGRsVc4WiI6HLf2s2hiRJkiRJkiRJkiRJkqQ6N3Ys7LNP0315X+fOMHkyFBSEnUSSJEmSJEmS1t+BB8JLL0FTfYtXTg785jdw441hJ5EkSZIkSZIkSVq7aNgBJEmSJEmSQlU5nlq5RBLJh64vrSxdCdKw5C6YeQRM3wtmD4eShyGoXr/xMqWw5D8w62iYcQB8/6+V3yU6Q5sra5658v2ajyFJkiRJkiRJkiRJkiSpzp19dtMtXQH4/nv4z3/CTiFJkiRJkiRJ62/WLHjjjaZbugJQXQ133gmVlWEnkSRJkiRJkiRJWrt42AEkSZIkSZJCVTEOgtKaj9Pyt5DXf+X67BNg2SOr7lNyHyS2hEz52scqfw2m3gXphSu3lb0E8S5QfFh2PX/XmmdOzc0WvESLaj6WJEmSJEmSJEmSJEmSpDrx2Wfw5Zdhp6hb5eVw/fVw7rkQiYSdRpIkSZIkSZLW7bbbmnbpyg899hiceGLYKSRJkiRJkiRJkn5aNOwAkiRJkiRJoaoYC9TCna3Nh6/8XPba6qUryyW/BpJrH6vyw1VLV5ar/mrl50wtlMVEC6Hyk5qPI0mSJEmSJEmSJEmSJKnO3HgjJNdxy1FTsGQJvPFG2CkkSZIkSZIkad2SSbj1VqiqCjtJ3SstheuuCzuFJEmSJEmSJEnS2lm8IkmSJEmSNm3pxTUfI1IAuVuvXC97ueZjrjZHDhQPW7le+nTtjJv5vnbGkSRJkiRJkiRJkiRJklTrli2Dhx6CVCrsJHWvrAz+9rewU0iSJEmSJEnSuj31FKTTYaeoP998AxMnhp1CkiRJkiRJkiTpp1m8IkmSJEmSNm1BVc3HiLVYdT29qOZjriIBnR6EnK2yq5UTYfENtTBuAJnKWhhHkiRJkiRJkiRJkiRJUl247z6IbiJPgAUB/O9/MHt22EkkSZIkSZIkae3+9rdscfamoqoKbqiNx1olSZIkSZIkSZLqSDzsAJIkSZIkSaEKqms+RnrJquux1jUfc7loM+j8JBTumV2v/ARm7A9BRc3HDjK1M44kSZIkaZMSBNmX3o0fD++9B2PHwuLFUFmZfagyGoW8vOyy+eaw++4wYAD06wcFBWGnlyRJkiRJkqTG5frroaws7BT1Jwjg9tvhT38KO4kkSZIkSZIkrVlVFUycGHaK+pVOw8svh51CkiRJkiRJkiTpp0WCIAjCDiFJkiRJkhSarztAel7Nx+nxBeRunf1c9grM2K/mY8Y7Q5cXIG/b7Hr5GzDzcMgsrfnYANFi6PBvaPbz2hlPkiRJktRkTZ8O99wDr74Kn3wC1dWQk5N92V86vfZj8/Ky+5aXQ6dOsPPOcNRRcOSR2e2SJEmSJEmSpDWbOxe6d8++xG9Tst128PHHYaeQJEmSJEmSpDUbPx723BOWLQs7Sf1KJGDePGjZMuwkkiRJkiRJkiRJq4uGHUCSJEmSJClUkdzaGWfpvSs/F+4LxUeveb/EFkBi3ePl9oXN3l1ZurL0QZi+X+2VrgAQgUheLY4nSZIkSWpKMhl4+WXYZx/o1Qv+/Gd45x0oKYHKyuzPdZWuwMp9U6lsgctjj8EZZ0DbtnDJJdltkiRJkiRJkqTVjR8PubV0e1Nj8tVX63f9WZIkSZIkSZLCMH782q9hDh8OQbByWR/bbgs33pi9V7esbOWx33679uMOPTR7v++iRVBRAZMnw/XXQ6tWa96/devs95MnZ/dftCh7/MEHrztjQQFMmLB+5yNJkiRJkiRJklTfLF6RJEmSJEmbttoqHvn+Zqj8aOV6p4egwx1QdBgU7AHNToCOo6DHZxAtyO6z+bewdZBdCnZfeWz+QOj2NiS6ZNfLXoclt0H+zpA/eOVSYxGI5NfCOJIkSZKkpuT777MPVHbuDEcdBa+9li1Pqa6uvTmWLcuWsdx0U7bUZe+94aWX1v/hUkmSJEmSJEnaFHzwQfYFexuqPl7q178/XHMNvPUWTJsG5eVQWgoffQR//CMUFm547uUSiexL/yRJkiRJkiSpIXrnnew10dq0115w3nkweHC24GR9XHklPP007LtvtmglLw+23BJ+9zv48EPo0mXV/bt1y5bG/O532f3y8rLH7bsvPPssXH752uerqMiOK0mSJEmSJEmS1BDFww4gSZIkSZIUqkQXSNbCU/pBJcw4ADo/ki1RicShxenZZUMV7gexFj9Y3yu7/NiXkY2OC0CQgXjnmo0hSZIkSWpSRo+G006DVKr2Hwhdk+VlLq+/Du+9B9tvDw8+CF271v3ckiRJkiRJktTQvfkmpNP1M9fyl/qtr1/9Cs48c/Xt/fpll5/9DAYNypZwb4zx46F37407VpIkSZIkSZLq0rhxtT/mkiXwwgvZYpM2beDXv177/kOGwIgR2c/pdLY05Ysv4JJLYOBA6NED7rwTDjhg5TF33QWbbZb9/O67cO212euwV18NsRhcdRW89tpPn191dfa69SWX1Ph0JUmSJEmSJEmSal007ACSJEmSJEmhKtidWuumTc+D6XvCzMOhZDQkp0GmAtLLoOpLWPoAzDwMMktrZ76aCioh17cTSJIkSZJgwQI45BA4+eTsS/Dqo3Tlx8rKsg9x9u4N//kPBEH9Z5AkSZIkSZKkhuTjj+tvruUv9ft//w9uu239jlm0CG66CYYNg4MPhkcfXfldnz7w299uXJbS0rp5caEkSZIkSZIk1VR1NUybVvvjjhwJBx0Ef/wjvPfeuvf/YZH23XdnS1Seeipbip3JZLfvvz9ss032c9++sM8+2c+ZDBx9dHb/a6/NHg8QjcL556993vHjN+i0JEmSJEmSJEmS6k0tvVVUkiRJkiSpkcrbGaIFkCmppQEDKH0qu6zL1B5r3r7wquxS13K2hIiXhyRJkiRpUzd6NJx2GlRWZh8GDVMqlV3OPx/uuw8efBC6dg03kyRJkiRJkiSFYd68+i3JHjkyuwAMHw6//vXa93/wQbjoomxJynIvvAC9ekG/ftn1XXfd+DzvvLPxx0qSJEmSJElSXVmwAOJxSCbDzbHnnis///B66syZMH06dO+eXd9rL5g0KftzuWnTYNasletjxsDpp68+7posXlyj2JIkSZIkSZIkSXUmGnYASZIkSZKkUOUNgKAy7BThyB8cdgJJkiRJUoiqquDII+Hkk6GkJPzSlR8qK4N334XeveHJJ8NOI0mSJEmSJEn1b8YMyM0NO8VPe/vtVUtXAIIAJk9euf7j7zfE7Nkbf6wkSZIkSZIk1ZWKCojFws3QogW0arVyfe7cVb//4frmm2d/9uy5fvu3aQPNm//03KlU9lqwJEmSJEmSJElSQ2PxiiRJkiRJ2rTF20KkKOwU9S9SBPmDwk4hSZIkSQpJWRnstRe8+CKUl4edZs1SqWzO44+He+4JO40kSZIkSZIk1a/KSohEwk6xYVq1gr33Xrn+9NMbP1ZDKguXJEmSJEmSpOUawrXbwsJV1398PfWH60VFqx+ztv1/eMyaxGJQVbV+OSVJkiRJkiRJkuqTxSuSJEmSJEl5/cNOEIII5A0IO4QkSZIkKQQlJTB4MEyYABUVYadZt4oKOOssuPnmsJNIkiRJkiRJUv2prAw7wYZp1gyeeipbvgLwwgvw4IMbP57FK5IkSZIkSZIaokwm/OKVsrJV13Nzf3q9tHT1Y9a2/w+PWZNIBNLp9cspSZIkSZIkSZJUnyxekSRJkiRJKjoSIoVhp6hfkRjk9g47hSRJkiSpnlVUwN57w5dfNq6X9lVUwKWXwt13h51EkiRJkiRJkupHY3pxXefO8M47MGRIdv211+CooyAINn7MmhwrSZIkSZIkSXUlLy9bvhKmJUtg8eKV6x06rPp9x44rP0+dmv35zTfrt//ChbB06U/PnUpl/xlIkiRJkiRJkiQ1NPGwA0iSJEmSJNW2ZcuWMXv2bGbNmsW0adNYuHAhqVSKdDpNJpMhGo0SjUaJx+O0bNmSzbp1o0tsCzq2mEaLwiVEImGfQR2L5EKLsyDipSFJkiRJ2pQkk3DwwfDZZ1BVFXaaDVdeDmefDc2bZ1/YJ0mSJEmSJElNWWN5cV3fvvD889C1a3b9kUfgF7+A6uqajZtI1DybJEmSJEmSJNW2/Pzwi1cA/ve/lffT7rYbjByZ/dy9O3TrtnK/119f9Sdkv+/aFWbMyK4PHbrquGsTi2UXSZIkSZIkSZKkhsa3a0qSJEmSpEYvlUrxxRdfMH78eObOnUsqlSIej1NdXU0QBKvtn06nSafTJJNJKioqmDNnDon4MIJMCoB2zefTr/tHbNf9E3ITNXwDQEPV8tdhJ5AkSZIk1bOrroL33oPKyrCTbLyKiuwL+7bfHnr2DDuNJEmSJEmSJNWd/PywE6zbHnvAE09AixbZ9euvh4suqp2xc3JqZxxJkiRJkiRJqk0tW0IyuXHHjhgBV16Z/XzvvXDKKSu/69oVdtgh+3n5T4CCAhg2LPt54UIYMyb7+R//WFm8cvLJMHUqTJoEl1668thXXsluA/jss2z5yl57QTQKo0fDX/4C22yTvTcXsoUyN9+89nMoLNzAk5YkSZIkSZIkSaonFq9IkiRJkqRGa8mSJXzwwQeMHz+eIAiorl5ZkpJOp9d7nCAIqE5GgezT+rMWd2H+0ra8/PH+bNvtE3bt9S7tmi+o7fjhKdgTEp3DTiFJkiRJqkcffQQ33JAtLmnsqqrguOPg3XezD35KkiRJkiRJUlPUqhWkUrU7Zm2+1O/ww+HhhyE3N7v+4IPw5JMwePDKYysrYfz4jcvavPnGHSdJkiRJkiRJdamoCFq3hrlza3fcvfbKXrf9sXbtstdeAd54A/bcM/v5rbfg6qvh8sshFoM//3nV46ZNg9NOW3XbL3+ZPa5rV9hll5XjLvenP628BvxT+vRZv/ORJEmSJEmSJEmqbxavSJIkSZKkRufbb7/l7bffZsaMGQRBsEElK+srmc6+EeCj7/rz6fTtaNtsAUN6v0PvLpOIRGp9uvoTKYJWF4WdQpIkSZJUj5JJOOaY7AvumoJ0GiZNgltvhXPOCTuNJEmSJEmSJNWNnj1rv3hlbTb0pX7Dhq0sXQE4/vjs8kPffQc9emxcnh133LjjJEmSJEmSJKmuDRgAzz0Xdgq44gr48MPs/bQ77JAt0p4xA55+Gv7yl2yZ9g999102+x/+AIcemi1gKS+HCRPg5pvhmWfWPl80CkOH1tnpSJIkSZIkSZIk1YjFK5IkSZIkqdGoqKjg2Wef5euvvyaZTNbLnEEQI5WOMef7Tjz5/jDenbwLR+36OM0Ll9bL/LUu1gIK9gw7hSRJkiSpHl11FcyeDUEQdpLaU1YGv/89HHLIxr+0T5IkSZIkSZIasmgUtt4aPv447CT1Ly/Pl/dJkiRJkiRJarj22ANeeQWqq9f8/ciR2eXHrroqu2zIMevy1FPZZX0tWAAXXJBdNlRREey664YfJ0mSJEmSJEmSVB8iQdCUXq0iSZIkSZKaqq+++oonn3ySZDJJOp0OLUc0kiYWTbP/9i+yQ88JRCKhRdlwkQLo9BAUHxZ2EkmSJElSPfnoIxg0CCoqwk5S+2Ix2GEHePfd7AsIJUmSJEmSJKmpOftsuPXWsFPUv2bN4MUXYeDAsJNIkiRJkiRJ0ureeAMOPxyWLg07Sf3Kz4evvoKuXcNOIkmSJEmSJEmStDqLVyRJkiRJUoNWUVHBs88+y9dff00ymQw7zgqJWDUdWs7hqF0fp3lhY7g7NheKD4HOj4UdRJIkSZJUj3bZBT74AJrqnQGFhTByJBx1VNhJJEmSJEmSJKn2PfAAnHkmlJaGnaR+xePZFxYWFISdRJIkSZIkSVJDlMqk+GLBF3y+4HNKq0upSFZQla4iJ5ZDfjyf/EQ+vVr3Yrv225Ebz631+ZcuhbZtoQE98loviouz5x6JhJ1EkiRJkiRJkiRpdRavSJIkSZKkBmvevHmMHDmS6upq0ul02HFWE42kicXSHDv4ETbvMDXsOGsXbQGbT4VYq7CTSJIkSZLqyRdfwIABUFERdpK6tdNO8P77YaeQJEmSJEmSpNr31Vew446bXvHKZpvBd9+FnUKSJEmSJElSQxAEAZMWTOKD2R8wdsZYxswYw5TFU8iJ5RAhQjpIkwkypDNpopEosWiMaCRKlCjlqXI2a74Zu3TZhd267caAjgPYoeMOxKKxGufq3h2mTav5+TUmLVqM56OP2rDZZpuFHUWSJEmSJEmSJGk1Fq9IkiRJkqQGacaMGdx///1UV1eHHWWd4rEkR+zyONt0/SLsKGsWKYBOD0HxYWEnkSRJkiTVozPPhLvuglQq7CR1Kz8fxo+H3r3DTiJJkiRJkiRJtSuTgebNN63ilWgUTjgB7rsv7CSSJEmSJEmSwrSsahn3f3I/fx37VxaULSASiVBavfEXS/Pj+cSjcXLjufx2l99yxoAzaFfYbqPHu/FGuPxyKC/f6CEalZycKpo1O5PWrcfxwAMPMGDAgLAjSZIkSZIkSZIkrSIadgBJkiRJkqQf++677xg1alSjKF0BSKUTPPHekXzy3XZhR1mDHCg60NIVSZIkSdrElJXBqFFNv3QFIJmEm28OO4UkSZIkSZIk1b5oFE49FRKJsJPUn/x8OPvssFNIkiRJkiRJCstn8z/jl0//kvbXt+eiVy7iuyXfUZYsq1HpCkBFqoJl1ctYWL6Qa96+hm43duOIh49gzPQxBEGwweOdcgqk0xt+XGPVrFkOf/nLUKZNm8Zzzz0XdhxJkiRJkiRJkqTVRIKN+a2PJEmSJElSHZk1axYjR44kmUyGHWWDxWNJjh74GL06fxV2lP8Th0RX6D4eYi3DDiNJkiRJqkd33AEXXJAtYNkUFItPxL0AAQAASURBVBTA/PlQWBh2EkmSJEmSJEmqXVOnQt++UFkZdpL6sdVW8OWXEImEnUSSJEmSJElSffp60df84slf8PHcj0mmk6SCVJ3PGSFCQaKATsWduO+I+9i1y67rfWxpaSnbb/8ZU6bsCMTrLmQDkJ8fcNllEc4+eynbbrsteXl5TJo0iXi8aZ+3JEmSJEmSJElqXKJhB5AkSZIkSVpu4cKFjBo1qlGWrgCk0gkeG3cU383fLOwoQBRibaDbO5auSJIkSdImJgjgr3/ddEpXIPsCvvvvDzuFJEmSJEmSJNW+zTeHAQPCTlE/iorgkkssXZEkSZIkSZI2JZkgw9/H/p1+t/fj/VnvU5GqqJfSFYCAgLJkGV8v/pq9Ru7FeS+eR2Vq/Vqwi4qK6NPnZWKxdB2nDF8QwOmnQ7NmzYjFYhQXF1NWVkYQBGFHkyRJkiRJkiRJWsHiFUmSJEmS1CCk02kefvhhqqqqwo5SI6l0Do+OOZaK6rwQU8Qg1go2GwOJTiHmkCRJkiSFYfZsmDUr7BT1q6wMHn447BSSJEmSJEmSVDd+/3soLg47Rd0LAjjuuLBTSJIkSZIkSaovUxZPYcc7dmTEGyOoSFWQCTKhZalIVXDH+DvY6pateG/mez+5Xzq9smjlwQcvZOutc+sjXmgiETjwQGjXDh5//HGmTZtGXl4ezZs3J2KLtiRJkiRJkiRJakAsXpEkSZIkSQ3CW2+9RUlJSdgxakV1KsFzHx4S0uxxiHeE7uMhp2dIGSRJkiRJYRo/HnJywk5R/z7+OOwEkiRJkiRJklQ3DjwQcpv2u/tIJODkk6GgIOwkkiRJkiRJkupaEATc9O5NbHfbdnw872PKkmVhRwKy5SszSmaw58g9Of/F86lOV2e3V1RwxRVXABCLxVbsX1BQwLXXQkFBEEre+pCXFzBiRITFixfz1FNPAXDyyScDq5bQSJIkSZIkSZIkhc3iFUmSJEmSFLp58+YxduxYkslk2FFqRTqTYPLsrZg8e8v6nThSADlbQPcPIdGtfueWJEmSJDUY770HZRvx/Onw4RAEK5d1SSTg9NPhgQfg889h4UKoqoLZs+Hxx2Ho0NWP2WyzVedY03LwwRueHaC8HObO3bhjJUmSJEmSJKkhi8VgxAgoLAw7Sd1JJODCC8NOIUmSJEmSJKmuZYIMZzxzBpe9fhkVqQoyQSbsSKupSFXw7/H/Zv9R+/P4M4/To0cPrrnmGsaMGbPavoccAgccECEnJ4SgdaygAM47L0K/fvDSSy/xyiuvsO2227LjjjsCq5bQ/NjChQvrK6YkSZIkSZIkSRJg8YokSZIkSQpZOp1m9OjRpFKpsKPUqmQ6hyfePYKK6rz6mTCSDy1/Cz0+hnj7+plTkiRJktQgvfUWpNN1P0+rVnDHHXD88bDNNtC6NeTkQMeOcMQR8OabcNppdZ9jubw8GD++/uaTJEmSJEmSpPr0m99A797ZEpamprAQrrkGuncPO4kkSZIkSZKkupRMJ/nZ6J/x0GcPUZ4sDzvOWlWkKnj727c56tmj6LVdLx577DG23377Ne57xx2Qnx/Uc8K617FjwJVXwsSJE7nnnntYvHgxxx57LFtvvfVaj6uuruZf//oXzZs355VXXqmfsJIkSZIkSZIkaZNn8YokSZIkSQrVW2+9RUlJSdgx6kQyneDZDw6t20kiBZDYHDYbA+3+DJGcup1PkiRJktSgBQF88kn9zvnmm/DrX8M++2Rf/Dd//srvbrgB8vPXfNzzz8OQIasvY8ZsXI6yMvjgg407VpIkSZIkSZIaumgUHnkEcnPDTlK7otFsocy554adRJIkSZIkSVJdygQZjn3sWF6Y8gJlybKw46yXdDRNrGOMeQfN44BDD6CgoGCN+7VuDSNHRviJrxul/PyA0aMjLF26gFtuuYXXXnuNgw8+mCOOOIL8n7o5+P/EYjH69u3Llltuyf77788pp5xCKpWqp+SSJEmSJEmSJGlTZfGKJEmSJEkKTUVFBWPHjiWZTIYdpU6kMwkmz9mS+Uva1cHoUYjkQ8vfQs9JkLd9HcwhSZIkSWpsZs+G6ur6mausDIYOhT32gNtvh9deg9tugzPPXLlPcTH07bvm4+fPz5as/HhZsmTj8qRS2RIYSZIkSZIkSWqqevaEP/8ZCgvDTlJ78vKyhTJRn3KTJEmSJEmSmqwgCDjt6dN4aepLlCfLw46zQdKRNNPKpnHA/QdQnc7epPvjZ2KDIGDYMDjgAMjJCSNl7crPz3DeeRG6dVvEeeedx7333stOO+3EueeeS+/evdd5fCwW48gjj2TkyJFccsklPP7443Tq1ImnnnqqHtJLkiRJkiRJkqRNlbekS5IkSZKk0EycOJFIJBJ2jDqVzsR4d/IutTdgpAAiedDsOOj+PrT7M0SawJ24kiRJkqRa8c03kJtbP3OVlsLbb6++/auvVt9vTQ47DBYvhspK+PZbuOsu2HLLmmX65puaHS9JkiRJkiRJDd0550Dv3hCLhZ2k5goLs0UyPXuGnUSSJEmSJElSXbpuzHU88vkjja50ZbnKVCXvz3yfXf6yC4MGDeKII47g6quv5r333gOyxSsA//kPtGzZ2IumqwiCbxg7dj923HFHHnroIbp3786///1vhg4dCqw835+y/Ps+ffpw6aWXcvfdd7PttttyxBFHcPzxx1NRUVHnZyFJkiRJkiRJkjY9jfpXNJIkSZIkqfEKgoBx48aRTCbDjlKngiDGp9O3oypZw3KUaBHEOkGb/wdbzIZOD0Bu39oJKUmSJElqMiorw04Axx678vPkyfDFF2ver1Wr7MOlubnQvTuceipMmAADB2783FVVG3+sJEmSJEmSJDUG0Sg88ggUFISdpGZyc6F//2yRjCRJkiRJkqSma9KCSfzpzT812tKV5aoyVXxU8REflX/E888/zx//+Ef22Wcf3n//faLRKEEQ0KoVvP12QPPmAGsvJ2mI4nFo3bqaPn3OYtGiOWQyGf7f//t/PP300/Tr149IJAKw4udPWf59EAQUFxdz1FFHcccdd3D66afz8MMP06xZM1555ZU6Px9JkiRJkiRJkrRpiYcdQJIkSZIkbZq++eYbqqurw45RLyIEfDJ9J3bafMx6HpED0TzIVECsFeTvCi3PgoK9IWKPriRJkiTpp1VUhDv/scfCpZdmP1dXw+mnr/p9EMDEifDf/8KkSVBWBoMGwYUXQmEhFBXBnXdCnz4bN/8mcqlBkiRJkiRJ0iauZ0945RXYe+/sddbGJicHttgCXnghWyQjSZIkSZIkqWlKZVL8bPTPqExVhh2lduRAzrE5PPmPJ3lk5CPcc889/PKXv2TcuHEUFRUBkJ8/i333vZdHHz0HKAYax0XQWAzatIEPPyymRYvHV2wvLCxc8XldhSs/9sP9p02bxqeffkosFgMgmUzWMLEkSZIkSZIkSdKqLF6RJEmSJEmhGDt27CZTvJJM5zB28oHsuEM/IpVvQ3ImBEkgCUEaIgmI5EC0EHL7Qf7ukL8T5O0AsRZhx5ckSZIkNSKpVLbcJAznnQd//3v2JXmVlXDccfDWW6vuM3067LDDqttefhlmz4Z//zu7vs022ZcGfvPNhmdIpTYquiRJkiRJkiQ1OrvsAk8/DYceCuXlYadZf4kEdO6cvX5cXBx2GkmSJEmSJEl16bp3ruPbJd8SENLNrXWgMl3J3fPv5uG7HubLL79k3Lhx3HrrrVxyySUAdOnSheOO60PPns/zz38eTXl5lEwm5NDrkEhAx44wZkz2+i0UEgTBiuKUZDJJIpFgwoQJdOzYkY4dO65zzEwmQzQaZcaMGYwePZqLL76YTCbDL37xC0455RR23333VeaQJEmSJEmSJEmqKYtXJEmSJElSvSspKWH69Olhx6hXZRURZiQvoVuPW8OOIkmSJElqwvLyIIznD2+4Ac4/P/t5yRI44gh44431P37MmFXX27ffuOKVnJwNP0aSJEmSJEmSGqu99oJnnoHDDoOysrDTrFtuLnTvDm+/Da1ahZ1GkiRJkiRJUl2atGAS17x9DRWpirCj1KqqdBXPfPUMz3/9PJdffjkHH3wwEyZMIJlMEolEiMfjHH744QwbFnDqqVGGDMneW1tdHXbyNcvLg802y163bdt25fYfFqIkEglmzZrFjjvuSPfu3Xnvvfdo+8Odf2B54Uomk2HKlCmcdtppvPPOO3Tu3JlTTz2Vq666apV9Y7FYnZ2bJEmSJEmSJEnatFi8IkmSJEmS6t13331HNBoNO0a9SqVSTJ06lW7duoUdRZIkSZLUhOXl1e98OTkwahT87GfZ9WnT4KCDYNKkNe+/ww7w6aeQTK66fciQVdfnzNm4PLm5G3ecJEmSJEmSJDVWe+0Fr78O++6bLV9Jp8NOtGb5+bDNNvDaa9C8edhpJEmSJEmSJNWlIAj4+X9/TmWqMuwodaI8Vc5JT5zETV1vAiAej5NIJFZ8H4lEiEQibLklfPYZnHpq9jpueXlIgX9Cfj6cdBLccAMUFq5931mzZgHQrVu3NZauBEFAJBJZ8ezw3//+d0aNGsWkSZMYPHgw119/PQMGDACyz9vG43FisRipVIqPP/6Yd955h0gkQo8ePTj00ENr90TXIFWVYt4n85gzfg5zP5pL1dIqqsuqSVWmiOXGyCnMIbdZLu37tafTgE6079eeRH5i3QNLkiRJkiRJkqTQWLwiSZIkSZLq3YwZM6iurg47Rr0KgoBp06aFHUOSJEmS1MQ1awZBULtjjhgBV16Z/XzvvXDKKdnPeXnw4ouw++7Z9e+/h4sugpYtYfDglcdPngwLFmQ/n3MO7LMPPPAAjBkDlZXZfS+8cOX+H3wA3323cVmLijbuOEmSJEmSJElqzHbeGT76CI49NluMXVYWdqJV5efDr38N11xT/wXikiRJkiRJkurf+7PeZ+riqQTU8k2tDUh1uppRE0YRj8c56KCDfnK/tm3hmWfgscfgtNOgogLCfrw2Pz9bkP3wwyvvA16XnXfembIfXHxeXp6yXCQSAeDDDz9k1KhR3HLLLRQXF3PhhRdywQUX0KFDBwAymcyK46ZMmcKll17KY489BkAsFiMajTJkyBDuu+8+OnfuXBunC0DZ/DK+eOILpr89nZnvzmTp9KXE8+Jk0hlS5amfPC6eHyeWiJEsT1LcuZjOu3Rms6GbsfXhW9Osc7NayydJkiRJkiRJkmrO4hVJkiRJklTvpk+fvl779evXj8MPP3zF+lVXXbXaPiNGjFjx+cknn+Tjjz9e65jLb7rs2LEjnTt3pri4eMV399577xrLUYYPH0737t1/csxJkyYxevTotc4LMG/evHXuI0mSJElSTWyzDZSX189c7duv+rBly5bw6KOr73fyyTBy5Mr1Ll3gkkvWPOa8edn9N9aOO278sZIkSZIkSZLUmPXoAe++C//8J/zhD1BVBel0uJkKCqBNGxg9OlsOI0mSJEmSJGnTcP3Y66lIVYQdo06VVpfyauWr7L373gwdOnSd+x99dPa+21NPhddfr7/7fX8sPx9OOgluuAEKCzf02HyCIFums7w8JQgCIpEIyWSSl19+mV//+tfMnDmTXr16ccMNN3DggQeust/ygpY333yTP//5z7zyyiv079+fq6++mry8PD744ANuvPFGjjzySEaNGsVWW2210ecaBAEzxs5g7PVjmfriVCLRCMny5Irvq5PrbsBJVaRIVWSLWZZOW8rSaUuZ/MxkXr7wZbrv3p3BFw+m+57dV5yXJEmSJEmSJEkKj8UrkiRJkiSpXmUyGRYtWhTa/IlEgj333DOUuZPJJMuWLVul7EWSJEmSpNpUUACdOsF6dp7Wu2uvhalTYb/9oHt3aNcOkkn45ht47rnsQ5wLF27c2AUFMGRIrcaVJEmSJEmSpEYlGoVzz4VDDoFjj4UvvoCysnCy5OfDr34Ff/4z5OWFk0GSJEmSJElS/VtYvpBnv36WTJAJO0rdawGnXn4qXbt2Xa/d27aFZ56B//4XLr4Y5s3LFrD8X5dJnYnFICcHevWCm27KFsBsrB8XjEQiEb799ltuv/12/vOf/7BkyRLOPfdcTjvtNPr27bvKfplMhmg0yowZM7jmmmt49dVXOemkk7jwwgvZdtttAdhjjz2IxWJcdtllvPXWWxtVvFJdWs0n93/CmL+OoWx+WbZspRb/GS8vYpn60lRmjJlBbvNcBl00iP7D+5PXwgvikiRJkiRJkiSFxeIVSZIkSZJUrxYtWkQ0GiWdTocyfxAEzJo1izlz5jBr1iyGDRu2Qcfffffdq20rLy9fr2Pj8Thz5syxeEWSJEmSVKd23nnjildGjswuP3bVVdnlx6ZNgx89O7lOX30FV1+dXWpbPA4DBtT+uJIkSZIkSZLU2PTsCe+9B7fdlr2+W1kJy5bV/bzxOCQS0KcP/POfsMsudT+nJEmSJEmSpIblrgl3EWEDbzBtpCKJCM8sfIaf8/MNOu6oo+DII2HcOLj+enj++ew9uZWVtZuvsBAyGfj5z+H88+EHPSi16ve//z2jR49m22235fLLL+eCCy5Y8V0QBCvKWqLRKAA33XQTr776Kvvttx8XX3wxffr0ASCdThOLxTj44INXjHnaaaetd44gCPj0wU957tfPEWQCkmXJWjzLNasuraa6tJrXL32d1y97nf2u348BvxqwWkGNJEmSJEmSJEmqexavSJIkSZKkejVnzpxQbxisrq7mzjvvXLG+ocUrM2bMqNHcs2bNYqutttroMSRJkiRJWpehQ+HZZ2v/4cuGrrwcttsu7BSSJEmSJEmS1DBEo3DWWXDmmfDii/DXv8L772dfslddXbtzLX9530knwXnnQe/eq37/wxfrSZIkSZIkSWq6MkGGG969gYpURdhR6kUmyPDEl0/wfcX3tMxvuUHHRiIwaBA8/jjMnw//+Q/84x9QUgI5OVBWBun0huVJJKCgACoqoFMnuOii7HXb4uING2dDPfLII/Tv35+TTjqJjh07AitLVJZfG15+nfjll1/mgQceoHXr1lx88cVss802K8ZZvm9hYSE5OTm0atWKIAjIZDLEYrG1ZiidW8qTw59k+pjp9VK48mPJ8uycL1/4Mp+M+oSjHjqK5t2a13sOSZIkSZIkSZI2ZRavSJIkSZKkelVSUkIyWf83LdaW3/72txQXF1NdXc2cOXMYP348kyZNWq9jgyBg8eLFdZxQkiRJkrSp23HH7AOXm1rxSrdukJcXdgpJkiRJkiRJalhiMTj44OzyzTdwyy1w113ZopRoFEpLIQg2bMwfvryvSxe4+GI44QTIz0+zYMEC3n77axYtWkQ0GiWRSLDffvut86V4kiRJkiRJkhq/sTPGUpHcNEpXlotFYvz3i/9y2g6nbfQY7drBZZdll9mzYfx4+OADeOMN+OQTqKrK3hv8437rIMjeL9ysGeywA+y+e/Y+4h12gDZtanZeG+oPf/gDAJlMBmC1a8KRSITy8nKeeeYZ5s+fzx/+8Ad22WWXVUq7l39+6KGHqKyspKioiEgksmKskpISXn31VQoKCjjggAOA7HO7nz74Kc/9+jlSlSkyyUydn+vaJMuSzHp/Frducyv7/X0/BpwxwGJySZIkSZIkSZLqicUrkiRJkiSpXiWTSYINfVL//4wYMaKW02y4Fi1aAJCfn0/Pnj3p2bMn7777Li+99NJ6Hd+YS2ckSZIkSY1Dv36bXulKJAKDB4edQpIkSZIkSZIatp494cYb4e9/h6lTsy/ve/ddePttmDQpW9ISX8PTZstf3ldcDP37w557rnx5X9u2MHPmTB566AWeeeYZJk2axIIFCygrK1vxgr1tttmG2267jSFDhviCOUmSJEmSJKkJe3/W+1Slq8KOUa/KkmW8Ne2tGhWv/FCnTtnl0ENXbpszBxYtypZhV1RkS7Xz8yEvDzp0gNata2XqWhGNRn/yu8rKSt5//326devGgQceSGFh4YrvMpkM0WiUb775hocffhiA4cOHr/LdpEmTOPHEE2nWrBn9+vVjxO9H8M113zD9nekkyxrOs7uZVIZMKsPLv3uZT+77hOOeOo6CNgVhx5IkSZIkSZIkqcmzeEWSJEmSJNWrxlg8UlZWxvjx45k+fTrLli2jefPmDBw4kHbt2gGw66678umnnzJ79ux1jtUYz1+SJEmS1LgUFMDBB8OTT2ZfhrcpKCiAM88MO4UkSZIkSZIkNQ7RKGy5ZXY57rjstkwGvvsOvv8+++K+yspsEUteXnbp0iVbsvJjo0eP5sYbb+TDDz8kGo3Ss2dP9t57bzp06EBVVRWpVIrHH3+c448/nltvvZXDDjusXs9VkiRJkiRJUv1547s3qE5X12iM4f2Gc+/h9662vTxZztzSubw/631uef8Wxs4Yu17jnbbDaRze63C2absNbQrakBfPY0nlEr5Y+AWPTXqM2z68jVQmVaPM65tlY3XsmF0au++++44PPviA3XbbjX79+q3YHgTBisKWkSNH8vHHHzNs2DC22247YGWZy6677sr//vc/nnrqKV564iUe2OsB2sbaEkk3zMLvZFmSWR/M4o4d7+DUMafSrHOzsCNJkiRJkiRJktSkWbwiSZIkSZLqVVCDN77efffdq2079dRTaxJnvTz22GOrbZs8eTLnnnsuubm5APTq1Wu9ilcymUyt55MkSZIk6ccuvBBefhnKysJOUj/at4eBA8NOIUmSJEmSJEmNVzQKPXtu2DGXXXYZf/nLX4jH4xx77LHst99+9O3bl44dO9KiRQvy8vIAOP744/nNb37DTTfdZPGKJEmSJEmS1IR9OPvDOhu7IFFAz5Y96dmyJ0dvczSHP3w4z3393DqPO2HbE9ij+x6rbGtb2Ja2hW0ZutlQ9um5D8MeHlajbNOXTqcqVUVuPLdG4zR1ywtUdthhB4qLi0kmkyQSiRXfP/3009x33320adOGk08+meLi4lWOD4KAXXbZhW26bUPze5pTEa1osKUry2WSGZbNWsYdA+7gl+N+ScseLcOOJEmSJEmSJElSk2XxiiRJkiRJqlc/vAlyQ82YMaMWk9RMeXk5ixYtolOnTgAUFhau13E1OX9JkiRJktbXwIHZMpJvvgk7Sd0rLISLL4ZIw35uUpIkSZIkSZKalBdeeIG//OUv9OrVi8svv5x99tmH9u3br7JPJpMhGo2y//77c/TRR3PzzTdTXl5OQUFBSKklSZIkSZIk1ZWSqhIWli+s9XGH3D0EgG7Nu3HD/jfQoagD8WicCwZesF7FKx/N/Yg3p73J5/M/Z2H5QtoXtef8Xc9n5847A3BYr8PYotUWTFk8ZaMz5sXz+Gz+ZwzoNGCjx9gUtG7dmsLCQj755BMqKyvJy8sjCAIikQiTJ0/mT3/6E9OmTePSSy9lyJAhRCKRFd8DRCIRyheVc/egu6leWE0k0zhuHs6kMpQvKOeuQXfxq/G/orhT8boPkiRJkiRJkiRJG8ziFUmSJEmSVK8aW/FIUVER0WiUkpKSVbYXFBTQunXrFeulpaXrNV5jO39JkiRJUt0pKYGJE2H8eHjrLZg9Gyors0skArm5UFAAnTvDbrvBjjtC//5QVLTusSORbBnJ734HZWV1fiqhCgI44YSwU0iSJEmSJEnSpiOTyfDyyy8TiUS4/fbb2X333de4XzQaJZVKEY/HycvLIx6P8+mnn7LLLrvUc2JJkiRJkiRJdW3inInkJ/JJViVrddwxM8as+LlDxx24cNCFAHQq7rRex5//0vmrbfty4ZdM/NXEFevNcpvVKGM6SDN+zniLV9aha9eunHHGGdx2223cfPPNHHfccWy22WZ88MEHnHPOOUyYMIFjjz2WM844Y8Xzu8tLVwC++OgLXj3uVUpml5BJZcI6jY0SZAIqFlZw16C7OGP8GRS0tqBckiRJkiRJkqTaZvGKJEmSJEmqV/n5+cTjcVKpVJ3N0bx5c84777wV61ddddUq3/fq1WuNx3Xr1o28vDwApk6dSiqVonXr1px44ol8+eWXTJkyhaVLl9K8eXMGDRpEbm4ukH2RwKRJk9YrW9H6vB1XkiRJktQkLV0KDz0Ezz8PH34ICxdmi1UqK6Gqau3HPv885ORAeTl06AA77QQHHwzHHvvTRSwnnAAXXFD759GQxONw4onrV0YjSZIkSZIkSaod0WiUDz/8kH79+rHTTjsBkE6nicViAARBAGRfiBePxykvL+e1116jffv2tGvXLrTckiRJkiRJkurOp/M/pTpdXWfjdy7uzJ7d91yx/vHcjzd4jGgkSpdmXThrp7NWbJtZMpPP539eo2zlyXLen/U+Zww4o0bjbAouvvhiPv/8cy699FLuuusucnNzmTJlClVVVey7777ccccdFBcXr3bcV199xd8G/o1uyW5E0pE1jNzwZVIZls1exsPDHuaUt09ZpVRGkiRJkiRJkiTVnMUrkiRJkiSpXnXo0IFYLFanxSvrctxxx61x+1577bXi80033cTSpUsBiMfj9O3bl759+652TBAEvPbaa8yfP3+d8+bk5NClS5eNTC1JkiRJaqw+/hhuvBEeeQRiMSgrW/nd//2n5zpVVmYXgJkzs8vLL8M558BJJ8F550Hv3qseU1QEZ5wB//43VFTUyqk0OIkEXHhh2CkkSZIkSZIkadPTtm1bSkpKmDFjBr169SKVSq0oXvnhy+K++OIL/v73vzN27FiOPvpoevToEVZkSZIkSZIkSXWopKqkTopXghHBats+nfcpF7968XqP0Ty3OUt+v2SVbZkgw9vT3uas58+iKl1V05h8X/F9jcfYFLRv354XX3yRO++8k0cffZSqqioGDBjAueeey9ChQykuLl6l6Hu5zOcZuia7NtrSleUyyQxzP5rLhP9MYMAZA8KOI0mSJEmSJElSk2LxiiRJkiRJqlft27cnmUyGHWO9zZ49m6eeeoott9yS9u3bU1hYSCKRoLS0lBkzZvD+++8zY8aM9RorCAI6duxYx4klSZIkSQ1BdTU89hhcdx1MmQJVVZBO1+4cywtc7r4bRo2CPn3gkkvg8MMh/n93A1xzDTz6aNMsXikoyJ7vlluGnUSSJEmSJEmSNj1HHXUUw4cPZ9SoUfzpT38iNzcXgLKyMmbNmsWkSZN46623ePzxx5k+fTqDBg3iX//6V8ipJUmSJEmSJNWVimQFmSBTL3OVJcsozimulbEKEgW1Mk5ZsqxWxtlUnHbaaZxwwgnk5+eTSqWIx+MEQbZk58elK2ULynjq1KeIpqNhRK11ybIkL13wElscsAXNuzUPO44kSZIkSZIkSU1GJFj+2wZJkiRJkqR6cvPNN7NkyZKwY9S7WCzGZZddRiQSCTuKJEmSJKkOffghHHMMLFwIpaX1O3dREXTuDKNHw7bbZreNGQP77tu0ylciEdh6a/jkk5UlM5IkSZIkSZKk+lNaWsrRRx/NK6+8wp577kn//v0pKSmhpKSEadOmMWXKFBYtWkT79u059thjOeecc9h8880JgsD7pyRJkiRJkqQm6Hcv/44bxt1Q43GG9xvOvYffu2J9yN1DAGiZ35Lzdz2fvXrsBcDMkpls/o/NqU5Xr3PMaCTKwC4DScQSdGnWhVP7n8qePfYEsoUx2962LVO/n1qj3EO7DeXNU96s0RibouWvP4tEImQyGaLRKO+99x7du3enffv2ZDIZHj3iUaa8OIV0dTrktLUnGo/SZdcunPzWyV4zlyRJkiRJkiSplvj6EUmSJEmSVO86d+68SRavtGnTxhsgJUmSJKkJq6qCyy+HW28Nr+SktBQmT4addw448MBPOfPMRey3356ccgrcc0/TKV/Jy4NHH7V0RZIkSZIkSZLCUlRUxH333cevfvUr3nnnHV5//XUAEokEbdu2pW/fvgwcOJD99tuPPfbYY8Vx3j8lSZIkSZIkNU050Zw6GXfMjDErPn8w6wPmXjgXgC7NurD7ZrvzyjevrHOMTJBZZZyHPn2IqedOZbMWm5GfyGd4/+H88X9/rFHOnFjdnH9T98NrxtFolNLSUq677joqKysZNWoU89+czzevftOkSlcAMqkMcybOYcJ/JjDgjAFhx5EkSZIkSZIkqUnwFSSSJEmSJKnedevWja+++opUKhV2lHrVrVu3sCNIkiRJkurIhx/CMcfA/Pnhl5sEAVRWRnjyyc15/fV2vP56kr/9LcGTT4afrTYUFMAll0DfvmEnkSRJkiRJkqRNVxAEtGvXjscff5yvvvqKcePG0bp1ayKRCM2aNaNLly507tyZvLy8FftbuiJJkiRJkiQ1XQWJAiJECAjqbI4fX2Nsld9qrfvnxfOoTFWutj34v/9b33HWR0FOQY3HEMTjcXbbbTdGjBjB+eeez9bPbE2yPBl2rDqRLEvy0gUv0fe4vuQ2yw07jiRJkiRJkiRJjZ7FK5IkSZIkqd517dp1k3uIPicnh+7du4cdQ5IkSZJUy4IA/vQnuO66hldqEgSFlJQUMGRIhKuvDnj00Qj77tvwcm6IRAJ69oRLLw07iSRJkiRJkiRt2pbf/xWJRNh6663Zeuut12t/SZIkSZIkSU1TfiKfeDROMlO7JRmDuw4GoGV+S87f9fxVvpu0YBIAI3YfwZV7XAnAvR/dyylPnQLA/pvvz9/3+zsPffYQkxZMYm7pXDoUdeDU7U+le4vuK8Z5b+Z7Nc5ZmCis8RiCvLw8zjrrLObMmcOrN77KZsFmxJv4a9I+vu9jdj5757BjSJIkSZIkSZLU6DXt3yhIkiRJkqQGqUOHDhQXF7N48eKwo9SrrbbaKuwIkiRJkqRalMnAWWfBqFENt8wkCCJUVMAVV0Q45xy480447bSGm3dtYjHo2BFefx3i3u0gSZIkSZIkSQ1CJpMhGo2u9jkIAstWJEmSJEmSpE3IFq22ID+RT7KqdotX3jn1nTVuv/+T+/l0/qfrPH7zVptz+dDLf/L7p796mgc+fWCj8wEkogm2a79djcbQSjk5Ofz1r3/lutHXUfldZdhx6lSyLMnYv41lp7N28pq6JEmSJEmSJEk1FA07gCRJkiRJ2vREIhEGDx5MTk5O2FHqRSwWY8CAAcR9K6wkSZIkNRmZDJxwQrZ0paws7DTrVl4ON9xQzV13fc2lly6ioCDsRBsmGoXWrWHMGGjbNuw0kiRJkiRJkiTIlqtEo1FKSkr48ssvV5SuAL4gTpIkSZIkSdrEDOg4gGS6dktXfiiVSbGwfCH/+/Z/nP7M6Qx/cvg6j/lo7kfc/N7NvD/rfeaWzqU6XU1lqpJpS6bx5JdPcuxjx3L4w4eTCTI1ypafyGfHTjvWaAytat4n80jPT4cdo15ULK5g2lvTwo4hSZIkSZIkSVKjFwmCIAg7hCRJkiRJ2vQkk0n+9re/kUzW3Y20DUU8Huess86iRYsWYUeRJEmSVE8yGZgyBcaPh3ffhYkTs8UXFRWQTEJODuTnQ7NmsNNOsMsuMGAAdO0Kvoes4QsCOO00ePjh7J9r41LKZpu9yP77b8GoUf2pqAg7z7rF49CuXbZ0pXv3sNNIkiRJkiRJkn7ojTfeYK+99qJjx45MnjyZwsLCsCNJkiRJkiRJCkEQBDS/tjnLqpeFHaXe5cRymPO7ObTKbxV2lCbjyZOf5JP7PyFIbwKvR4vAlgdtyfHPHh92EkmSJEmSJEmSGrV42AEkSZIkSdKmKZFI0K9fPyZMmEAmkwk7Tp3q0qWLpSuSJElSExcE2YKVRx6Bt96CL76AWAyiUSgtzX7/U954A4qKsoUssRhsuy3suSeccAJss029nYI2wCWXNNbSFYAipk07kGefvZfzzotz0019G3T5Sk4OdOmSLV3p0CHsNJIkSZIkSZKkH+vXrx8Affv2pbq6er2LV5YsWUJVVRXt27evy3iSJEmSJEmS6kkkEqFvu76Mmzku7Cj1rnluc0tXalHl0ko+f+TzTaN0BSCAb179hmVzllHcsTjsNJIkSZIkSZIkNVrRsANIkiRJkqRN1y677EI02rQvT+Tk5DBo0KCwY0iSJEmqI2VlcMcdsOWWsO++cMstMHEiVFZmv1u2bO2lKwCZDJSUQEVFtqRl3Dj4619hxx2zy+jR2VIWNQxPPw233tpYS1eWK2T27JOZMuVtnn8e2rWDvLywM62uoAAOOgg+/NDSFUmSJEmSJElqqFq2bEl1dTUvvfQSLVu2XK9jKioquPnmm/nZz35Wx+kkSZIkSZIk1ac9uu9BNNK0nxldkwEdB4QdoUmZ+vJUoolN69+jaCzKV09/FXYMSZIkSZIkSZIatU3rtwuSJEmSJKlBadOmDd27d2/S5SvFxcVsscUWYceQJEmSVMu+/BJ+9atsYcUFF8DUqdmilUymdsZPpbJFLOPHw6mnQtu2cOmlMHNm7YyvjbN4MQwf3thLV5Yr5LHHjqJr13lMmQLHH58tOmkIcnKgRQt44AF44glYz/f0SZIkSZIkSZJCEo/HSaVSZNbzFyX5+flUVVXx9ttvs2TJkroNJ0mSJEmSJKne7Nx5Z4pyisKOUa8S0QS7d9897BhNysx3Z1JdWh12jHqVLE8y/Z3pYceQJEmSJEmSJKlRi4cdQJIkSZIkbdqGDRvGLbfcQnV107sJMh6Pc8wxxxCJRMKOIkmSJKmWVFTAJZfAnXdCMpktSKlrpaXZnzfcADffDFdemS17icXqfm6t6vTTm0rpSlYQFHPZZSkefhjuugtOOAF+/nMoKYHKynAyFRTA/vtn/461ahVOBkmSJEmSJEnShovH1+8xtSAIiEQiDB48mEQiwTPPPMNJJ51Ux+kkSZIkSZIk1Yc9u+9JdbrpPSu6NvFonEO3OjTsGE3K9LemQ1A7Y/Ub3o/D7z18rft898Z3jNxz5Grbo4ko/U/uT/c9utOhfwcK2xeSW5xL+aJyZr47k/dueo9pb02rnaDAzHEza20sSZIkSZIkSZI2RdGwA0iSJEmSpE1bUVERhxxyCIlEIuwotSqRSDB48GDat28fdhRJkiRJtWTcONhqq2whREVF/ZSu/FBVVbb046qrYMAAmDy5fuff1D39NLz4IjSt3tB8nn66iP/9L7u2114wdSr84heQlwf5+fWXpLgYOnSABx+Exx+3dEWSJEmSJEmSGqMgWP834W211Vb06tWLRx99tA4TSZIkSZIkSapPzfOac8w2xxCLxMKOUm96t+lNn3Z9wo7RZARBwIJJC8KOAUB+q3wOveNQtj1+W9pu05aC1gXEcmIUdyym9xG9OfnNk9nhtB1qbb6l05eSqqrnhxQkSZIkSZIkSWpC4mEHkCRJkiRJ6tu3Lx9//DHffvstmUwm7Di1olmzZuy2225hx5AkSZJUCyoq4JJLVhauhK2sDD79FPr3z5awXHABxDadZxNDsXgxDB+eLb5paioqIvz85zBlChQVZZd//xv+/Ge4+2644Ybsv3PLltX+3Dk5EI3CoEFw8cWw777ZdUmSJEmSJElS4xSJRFbblslkiP7fxd90Or3ic6dOnRg4cCAPPfRQvWaUJEmSJEmSVLcuGHgB//3iv5Qnm+CNtz9SnFPMJUMuCTtGk7Lk2yV1Ov7dQ+5ebVvV0qq1HvPdm9/x+cOfs+jrRbTeqjV7XLkHhe0KAdjvhv345IFPSFXUvDAlnhdn/qfz6bRjpxqPJUmSJEmSJEnSpshXlkiSJEmSpNBFIhEOP/xw4vGm0REbj8c55phjiPnmY0mSJKnR+/JL2GqrhlO6slwmk81z1VWw444wf37YiZq2ESMa1p9/bVu6FK67btVtrVvDRRfBrFkwejTstRfk5kLz5lCT/3wvKIBmzaC4GH772+zfsddeg/33t3RFkiRJkiRJkhqzyspKnnrqKd555x0WLFjA0qVLmT9//oqilSAIiMViK8pZCgsLGTx4MKWlpXzwwQdhRpckSZIkSZJUi/p36M/mLTcPO0a9iEaiHL714WHHaFJmj59NJLZ6yXdtmTFmxmrL/M/WfDN+sizJPUPvYeQeI/nw9g/59rVv+fC2D3n2zGdX7JNbnEu7vu1qJVsmnWH2+Nm1MpYkSZIkSZIkSZuipvE2U0mSJEmS1OgVFRUxbNgwnnjiCVKpVNhxNloikWDo0KG0b98+7CiSJEmSamjiRNhzTygpgSAIO82alZXB559ny1fGjIGuXcNO1PSUl8M990BVVdhJ6k5lJfzzn/DHP0Iisep30Wi2FGX//bMFPx98kF3efBM++ihbSJOXly0DWr5EItnjlheplJdDt26w664wZAgMGAD9+0NOTn2fqSRJkiRJkiSpriSTSY444giKi4spKCigurqa7bbbjsLCQvLy8th+++3Jz88nLy+PAQMGUFRURHV1Nc2aNePxxx9np512CvsUJEmSJEmSJNWSSwZfwq+f+zXLqpeFHaXO5MZy+fWOvyYn5g2xtWnRV4uoLq0OOwYA1aXVTH97+mrbF321aLX9akOqPMW8T+bVyliSJEmSJEmSJG2KLF6RJEmSJEkNxjbbbMOyZct47bXXSCaTYcfZYIlEgn79+jF48OCwo0iSJEmqoXHjYL/9oLQ07CTrlkzC7NnZMotx42DzzcNO1LQ88ki2SKSpS6fh6afhqKN+ep927eDgg7PLcnPnZgtYli7NlrBUVEA8Dvn52UKWbt1gu+2ynyVJkiRJkiRJTVdxcTG/+tWvmD17Nl9++SVLlixh6tSpzJw5E4DHH398tWM6d+5MSUkJzz77LH/5y1/qO7IkSZIkSZKkOnL0Nkfzm+d/E3aMOhWJRPjNTk37HMNQtawKgrobf0QwYrVtL573Iu/d/N56j9Hn2D4rPi+avIiFXyyslWxQeyUukiRJkiRJkiRtiixekSRJkiRJDcouu+xCRUUFY8eObVTlK4lEgl69enHQQQcR2RTeyCtJkiQ1YR991HhKV5ZLp2HRIhg8GMaPh86dw07UdFx3XeP6d2FjLVuWPde1Fa+sSYcOcMABdZNJkiRJkiRJktS43HbbbWQyGRYuXEizZs2YMmUK8+fPJz8/n/Hjx7Nw4UKCIODjjz9m4cKFRCIRKioq+OqrrygtLaWoqCjsU5AkSZIkSZJUC3Ljudx60K2c+eyZlCXLwo5T6woSBZyz8zl0bd417ChNTkMvHulzbB92u3Q3ANLVaZ45/ZlaHT9Z2nieq5YkSZIkSZIkqaGxeEWSJEmSJDU4e+yxB9FolHfeeadRlK8kEgn69OnDoYceaumKJEmS1MhNngx77tk4izYymZXlKx9+CG3ahJ2o8fvgA5g5M+wU9eezz+CLL6B377CTSJIkSZIkSZIaq0gkQrt27QDo27fviu0DBw5c8TmVShGPx5k/fz5VVVUUFRVZuiJJkiRJkiQ1MSdsewIjPxrJm9PeJJlp+M+JbogORR34055/CjtGk5SqSNXp+HcPuXu1bd9/8/16Hbvrebuy39/3IxKNkKpM8dhxjzHtrWm1mi9VVbfnL0mSJEmSJElSU2bxiiRJkiRJapCGDh1Kfn4+L7/8MqlUw71RMJFIMGDAAPbbbz9LVyRJkqRGrroaDjwQli4NO8nGS6Vg9mz4+c/h5ZfB/0ypmeuvh4qKsFPUn2QSbr4Zbr897CSSJEmSJEmSpMbqx/dQBUGwYls6nSYWixGPx8lkMisKWiRJkiRJkiQ1PZFIhPuOuI9e/+xFsrrpFK/kx/MZfcxocmI5YUdpkhIFiTodf8aYGRt13P437M+u5+8KQOWSSh454hG+e+O7WkyWFc/zlXCSJEmSJEmSJG2saNgBJEmSJEmSfspOO+3E8ccfT2FhIfF4w7pZMBqNkpuby2GHHcb+++9v6YokSZLUBFxxBcydC0EQdpKaSSZh3Di4//6wkzRuQQDPPQeZTNhJ6k8qBU88EXYKSZIkSZIkSVJT8sP7qmKx2IrP0aiPtUmSJEmSJElNXcfijvzr4H9RmCgMO0qtKEgUcO4u57JDxx3CjtJk5RQ1rEKbWE6Mox85ekXpypJpS7h78N11UroCkFPYsM5fkiRJkiRJkqTGxDvUJUmSJElSg9ajRw/OPfdctt12WxKJRNhxAEgkEvTo0YOzzz6bvn37hh1HkiRJm6BUCpYsyZaEfPstTJ8OCxbAsmWNvzQkLBMmwC23QHl52ElqR1kZ/OY3MGdO2Ekar+nTN82/T0uWwPffh51CkiRJkiRJkrSp+OSTT7j66qt5/fXXSafTYceRJEmSJEmSVMtO2PYEBnUdRE6scRdKRIjQoagDf9rzT2FHadJym+USiUbWvWMt2n3E7owIRjAiGMGwe4at2B7Pi3PiyyfS52d9AKj4voJXLnqFvJZ5dB3cdcVS0Lag1rLkNs+ttbEkSZIkSZIkSdrUxMMOIEmSJEmStC45OTkcdthhbLvttvz3v/+lqqqKVCpV7zmi0SiJRIJDDjmEPn36EInU782bkiRJ2jRVVcGnn8L48fDWW/DeezBtGkSjEItlfwKk09lClpwc2GYbGDoUdtkFBgyAnj3B//f1p1VXwzHHQEVF2ElqV1UV/OIX8PLL/vlvjPHjIb4Rv1EfPhzuvXfl+vr8sz/tNDj88Ozf3TZtIC8vW4DyxRfw2GNw223Zv98/5YAD4IUXVq5/9x306LHh2SE794QJsPfeG3e8JEmSJEmSJEmZTIbo8l9irUOzZs14/fXXGTVqFPfccw+DBg2q43SSJEmSJEmS6lMkEuGhox5ix//syMySmaQy9f9saG1ontucF094sdEXyDR0bbdpS05RDlUlVWFHobB9Id13775iPb9lPsc8esxq+z158pN8PPLjGs+XKEzQoX+HGo8jSZIkSZIkSdKmyuIVSZIkSZLUaPTo0YNzzz2X1157jYkTJwKQTCbrfN54PE4QBPTu3Zv999+foqKiOp9TkiRJm7ayMnjgAbjpJpgyBfLzIZlcv2KQVAo+/DBbGlFUlC1kCQLYc0+48ELYYw9LOH7siitg7tywU9S+ZBLGjYP774eTTgo7TePz7ruwbFn9zHXCCdm/mz/Utm12GToU9tkHhg1b87GtWsHdd9delooK+OADi1ckSZIkSZIkSRvvx6Urayti6d69O3/84x858sgj+de//mXxiiRJkiRJktQEtS5ozZhTxzDgjgHML5tPJsiEHWmDFOUU8cbJb7Bl6y3DjtLkdRzQkXQyHXaMUESiETrt2CnsGJIkSZIkSZIkNVqRIAiCsENIkiRJkiRtqOrqaj777DPeeecdSktLSaVS1PZljpycHHJychg4cCDbb789+fn5tTq+JEmS9GNffJEtW7n//mw5SllZ7Y5fVAQtWsBFF8Hw4dC8ee2O3xjNnAlbbgmVlWEnqTvNmsH8+ZCbG3aSupFKpfj888+ZP38+CxYsYO7cucyfP5+5c+eyePFiSkpKSKfTnHvuuRxzzDEEQUBkPdqHdt0V3ntvw/MMHw733rtyfX2Kjm68EZYuhc8/h4ULoX17OP982HnnlftsuWW2iOnHRo+Go4/OFqYs/8/W776DHj02PPtyBxwAL7yw8cdLkiRJkiRJkjZt06ZN47777mP77bdn//33J5FIkEqliMfjP3nM2Wefzf3338+UKVNo06ZNPaaVJEmSJEmSVF+++f4bBt41kEXli0gHjaNcoyiniJdPfJmBXQeGHWWTEAQB1za/lupl1WFHqXfRRJTLyi8jGl9zkbkkSZIkSZIkSVq7n75bXZIkSZIkqQHLyclhhx12YPvtt2fWrFmMHTuWyZMnE4vFCIKAZDK5wWPG43FisRjJZJJu3boxePBgNt988/V6Ia8kSZJUE6+8Apdemi1dSCYhlaqbeUpLs8sf/gCXXALHHAPXXANdu9bNfI3BrbdCLXc4NjiZDDz2GJxwQthJNk4mk+GJJ57gxhtvpLi4mH/84x9sueWWKwpU5s2bxy677EJ1dTU5OTnk5+dTUFBAixYtyM/PZ8KECeTk5NCrVy+A9fpvvCCAzz6r6zNb6fzzV9/25ZcwceLK9WbNVt/npJOypStLlsANN8Cf/lQ7eSZMqJ1xJEmSJEmSJEmbpkwmw4gRI8jPz2fo0KFccskl7LHHHmvcd/n1/v32248777yT5557juHDh9dvYEmSJEmSJEn1omfLnkw4YwKD7h7EnGVzSGY2/DnQ+hIhQvPc5vzv5P/Rv0P/sONsMiKRCO23bc+MsTPCjlLvWm3eytIVSZIkSZIkSZJqwOIVSZIkSZLUqEUiEbp06cLPfvYz0uk0CxYsYPbs2cyYMYMZM2bw/fffE4/H1/hi3SAISKVSNGvWjM6dO7PZZpvRsWNH2rdvTyKRCOFsJEmStKlZsgR+8xt46ikoL6+/eZfP9dBD8PjjcOONcNppsKl1DlZXw223QVVV2EnqVmkpXHdd7RavLH8J2vpaunQpTz/9NO+//z5TpkwhLy+PrbfemhNPPJE+ffqs9di5c+dy9tlnM2/ePKLRKEuWLAFWFqi0b9+eBx98kEQiQWFhIQUFBSuWL774gmHDhrHNNtuw3XbbrXfekpLsvx9hiEahSxc466yV22bOzBYz/VDXrnDLLdnPZ58N8Vr87f/8+dnCnqjP7UmSJEmSJEmSNkKPHj1o06YNCxcu5H//+x/jxo3j5z//Oeeffz5bbbUVkC1niUajpNNp4vE4HTp0oKCggIkTJ1q8IkmSJEmSJDVhnZt1ZvwZ4zng/gP4cuGXlCXLwo60mvx4Pm0K2vDqL15lq9ZbhR1nk7PZ7psx892ZBJkg7Cj1quvgrmFHkCRJkiRJkiSpUbN4RZIkSZIkNRmxWIwOHTrQoUMHdthhBwDS6TTff/89yWSSZDJJOp0mFosRj8dJJBK0aNHCkhVJkiSF4oUX4MQToawsvOKPVCq7nH8+jBoFDzyQLXPYVDz5ZLZcYlMwdSp89BH077/hx86ePZvJkyczc+ZMAHr37s2AAQPWu3zlu+++44orruCRRx6he/futG3blnnz5vHUU09x5513cuWVV3LWD1tGfuS6666jqqqKgw46iFdeeYWKiopVvo/H4xx55JFrPPbBBx8kEokwbNiwDThjqKjIFpkkkxt0WI00b54tY/qhTAbefjtbwvLD/52IRGDkyOwxjzyS/btbm++gi8Wy8+Xn196YkiRJkiRJkqRNy957783kyZM5/fTTefPNN/n3v//N888/zxlnnMEpp5xCp06dgOx1foBkMsmSJUto3bp1mLElSZIkSZIk1YM2BW14//T3uendm7j89cupSleRCRrGjd358XzOGHAG1+5zLXnxvLDjbJI679KZnKIcqkpCetAiBDlFOXQb0i3sGJIkSZIkSZIkNWoWr0iSJEmSpCYtFovRpk2bsGNIkiRJKyxZAr/5DTz1FJSXh50mq6wMxo2D3r3hxhvhtNOyxQ5N3bXXwrJlYaeoH1VVcMMNcN99G3bcuHHjOP/885k4cSLxeJx0Ok2XLl046aSTGDFixHqNccUVV/DAAw9w/vnn8/Of/5yOHTsSBAGffvophx56KBdffDGnnnoq+Wto+fjggw+45ZZbuPvuuxk/fjzJZJJlP/GHFgTBis+ZTIZYLMaDDz5IEAT8/Oc/36DzrqyEaHSDDqlTBQWrrl9wAey5J8yaBb/+de3PF4tly2csXpEkSZIkSZIkbayjjjqKn/3sZ3Tr1o2HHnqI4447jssvv5wrrriChx9+mMMPP5wzzjiDsrIyPv/88xW/dxgyZEjIySVJkiRJkiTVh2gkygUDL+DQrQ7l2MeOZfKiyZQly0LLkx/Pp01BGx495lF27bJraDkEm++7OZl0wyjiqS+ZVIZeh/UKO4YkSZIkSZIkSY1aA3pVjCRJkiRJkiRJktS0ffstbLMNPP54wyldWS6VyhawnH8+/Oxn2fWm7LPP4Msvw05Rf9JpGD06W/yzvr766iv23ntvvvzyS6688koef/xxbr/9dvLy8rjqqqu49dZbVyk7WZMgCHjiiSdo06YNf/7zn9lxxx3p3LkzXbp04cADD2S33XajoqKCOXPmrHYcwIUXXsjOO+/MiSeeSFFREQAlJSVrnCsSiaxYYrEYH330EfPmzaNPnz60a9du/U+c7L//9V0+tGwZDBmSLVQ56ST43/+y5S+77w5vvgmbb57dr1MnuPpqyGTglFPg++9rP0s0Cslk7Y8rSZIkSZIkSdp0HHLIIQCMHTuW6upqhg0bxieffMJ1111HSUkJ11xzDZttthn77LMP5557LpMmTeLQQw9l2223DTm5JEmSJEmSpPq0Zest+eD0D7hqj6soSBSQG8ut1/nj0Tj58XxOH3A6X539laUrDUCiIEH/U/oTTWwar0eLRCP0OrwX+a3yw44iSZIkSZIkSVKjtmn8ZkGSJEmSJEmSJEkK2eefw447wrx5UFUVdpqfVlYGzz8PBx0ElZVhp6k7zzzT9MtlfiyRyJZ5rK9LLrmEyspK/vWvf/GHP/yB/fffn5NPPpmHHnqIli1b8oc//IFFixatdYxIJEKzZs2oqKhYY2HK3LlzadmyJcXFxSu2BUFAJBLh3nvv5Z133mHEiBHE43EKCgoAWLp06VoLXzKZDAAPPvggS5cu5cQTT1xl/PWRm5stNqlPmQyMGQNvvAH33w/77gvTpmW/y8+H4cOzn9u2hby8bDnKyy9DEGSXe+9dOVb37tltTzyxcVnS6ewckiRJkiRJkiRtrLy8PLbffnvGjh27yu8TLrroIt58803+8Y9/MGDAAAoKCujRowcjRoxg5MiRtGnTJsTUkiRJkiRJksIQi8b43aDf8fU5X3PRoItokdeC4pwNu/93QxUmCilIFHD6Dqcz8VcTufmAm8lPWHzRUOxy7i5EY5vG69Hi+XEG/W5Q2DEkSZIkSZIkSWr0No3fLEiSJEmSJEmSJEkh+uwzGDQIvv++/sscNkZ5ObzzDuyzT8MuiamJN9+EZDLsFPWrrAzee2/99i0vL+fDDz+kqKiI/fffH4B0Ok11dTXbbrste++9N6WlpfxvLU0uywtQjjvuOMrKyhg+fDijRo3iueee4+6772b33Xdn0aJFjBw5krZt2644LhKJ8P3333P55Zdz7LHHstdeewHQrFkzAJYsWbJi7DWJRCIAjB8/HoCBAwcSi8XWWtayXFkZnHkm7Ldf9u9BffipgpPlhSrLtWpVP3kgW7yS73OjkiRJkiRJkqQaOvLII5kwYQJff/01kC1fD4KA7t27c/bZZzNu3Djef/997rnnHi688EJatGix1t8BSJIkSZIkSWraOhV34v/t9f+Yf+F87hl2Dzt12on8eD7xaLxWxo9GohQmCtmi1RbcfMDNzL9wPv86+F/0atOrVsZX7Wm9ZWs6bN8h7Bj1olnXZnTasVPYMSRJkiRJkiRJavRq5zdKkiRJkiRJkiRJktZo6lQYOhRKSsJOsmEqKmDCBBg2DJ59FuJN7DeLEybU7njDh8O9965c/7/uj3U66ST4xS9gu+2gZUtIpWDGDHj9dfjrX+Hbb2svYyYDb721fvtOnjyZqqoqBg4cSDqdBiAWi60oNRk8eDD//e9/GTNmDAcddBCFhYWrjRGNRgG48sor2WKLLbjmmmt48cUXicViK8Y888wzGTx48A8yZohGo1xxxRWUlpZy7rnnkpubC7BijsWLF5NMJonFYqvNGQQBkUiEMWPGMHnyZHbYYQe6du0KrCxkWZtEAn79azj11GxZ0v/FrBUjRsCVV2Y/33svnHJK9vP++8Pf/w4PPQSTJsHcudChQzZD9+4rj19emjNrFpx33urj77wzHH989vPixfCnP2X/92djRCLZfxaSJEmSJEmSJNXEkUceyRVXXMFXX33F0KFDV/zuALLX9OPxOM2bN6dFixYrtv9wH0mSJEmSJEmbpkQswVHbHMVR2xzFFwu+4IFPH+CN797g0/mfUp2uJieWQ2l1KZngp4ucI0QoyikiHaQJgoBt2m7DbpvtxrF9jmWXzrus173FCteQ3w/h8RMfp3pZddhR6kxOUQ5DLhkSdgxJkiRJkiRJkpqEJvZ6JEmSJEmSJEmSJKnhWLAABg+GpUvDTrJxKirg7bezpSIPPBB2mtqzeHHD+DO5/nr43e9W3ZZIwFZbZZfjjoOddoIpU2pvzs8+gyBYdzFMWVkZlZWVtGzZcpWCk+UPGHbv3p1mzZrx7bffsmzZsjUWryzXrFkzOnXqRI8ePdhvv/3Ye++9ad68Oa+99hoPPvggb7zxBvfeey8777wz0WiUMWPG8PTTT/PHP/6RXXfddcU4W2yxBTk5OVRVVZGXlwesLFpZLpPJEIvFGDt2LLNmzeLkk0+mR48e6/3PJycH+vXLfm7XDubMWe9Da2TzzeHyy3/6+6efXvl3cOFCuPnm1fcZPnxl8UpJyZr32ZA8PksqSZIkSZIkSaqp3r17c8YZZ9CpU6cV5evLLb++/8Pr/EEQ8P3339OqVat6zypJkiRJkiSpYerdtjdX73U1kL2GOHvZbMbPGc97M9/j/Vnvs6x6GRWpCqpT1SRiCfLieRQmCunfsT+7dt6VHTvtSM+WPS1aaYS2PHhLcopymnTxSiQWoc+xfcKOIUmSJEmSJElSk2DxiiRJkiRJkiRJklRHTjklW/KRyYSdZOOVl8OTT8J//wtHHRV2mtoxYQLk5UF1iM9f5efDOeesXP/vf+H226Fbt2xhRlERtGgBp50Gv/997c2bSsHMmdC169r3y83NJQgCMpkMmTX8C9y8eXMKCwtZsmQJFRUVwOolKMvXn3jiCY499liOP/54br/9dnJzcwE49NBDad++PZdddhn//ve/2XrrrWnWrBl33303M2fOZOHChfzzn/9k8uTJlJaW8sknn5BOpxk5ciS33347u+22G//85z/ZeuutV8wVi8VIJpN8+umnAPTpk30I7ccvc1sfO+4IzzyzQYdslI8+yv6ZDxyY/fNv1Sr7vxnz5sHEifDQQzB6dLYwp74MGlR/c0mSJEmSJEmSmrZbb711lZL3H1u4cCGPPvooTzzxBBMnTmTrrbfmkEMO4aKLLlrrcZIkSZIkSZI2PZFIhM7NOtO5WWcO63VY2HFUx6KxKEc+cCQPHvIgqfJU2HFqXaIg8f/Zu88wucqCDcDPbMtmN4UEEnoISCd0iHQQRITQuwqiSBGR3uyAIl1ALEg1SBEQEfikCIr0miAdpIMQSgglZTfZ7O58P44kREqSzWYn2dz3dZ0rZ86c877Pmczmx0z2fbLdRdultmdtpaMAAAAAAEC3oHgFAAAAAAAAZoM//Sm5/fZk8uRKJ5l1TU3Jt76VbLxxssAClU4z895///089dRTeeyxx/Laa6/lwQc3S1PTxklmroijMzU0JHV1Ux8fe2zy5JPF/g47JFtvXex/9JzOUFubjBgx/eKV3r17p76+Pu+//34mTZr0sefr6upSXV2d1tbWTyxmSYpfbGxpacnFF1+ctra27LPPPunRo0daW4tfequpqckXv/jFXHDBBRk5cmReffXVDBkyJH369EmS/PKXv8zEiRPTu3fvNDY2prq6OqVSKbW1tVlzzTWzwQYbpFevXlPm+rB85ZFHHslNN92UtdZaK+uuu26SzHTpSlK83//2t5kv6Ln44mL7X8cfX2z/65VXkkMPnel4MzzvzGpoSNZff9bHAQAAAACAJKmurv5YefuH3nrrrWy77bZ56KGHphx76qmncu+99+b555/P8ccfn0UXXbQr4wIAAAAAMAdZ8gtLZsjuQ/LE5U+kdWL3KV+prqvOkpstmRV2XKHSUQAAAAAAoNtQvAIAAAAAAACd7O23k332SSZMqHSSztPcnOy9d3L99ZVO8nETJkzIyy+/nFKplBVXXDHlcjlJUcbx+OOP53vf+15uv/32NDQ0pKamJqNHD0lbW+VKV5JkzJjk4YeTNdYoHh9/fPK73yWDBiWbbFIcmzw5ueKKzp13woTkN79Jbr01OemkpG/fTz6vb9++WWCBBfLmm2/mnXfeyWKLLTbldU2Stra2NDU1pb6+fprykw99uIDaa6+9lvfeey+LLbbYlAKXjy6uVltb+997nTxl/J133jlLLbVUFllkkfTp0ycNDQ0ZOHBgnn322RxwwAEZOHBgfv/732fQoEGfmP2VV17JmDFjsvXWW2eJJZZIe3t7h4pX1lwzqa+f+eKVuV11dXHvAAAAAADQWT78XqC1tTU1NVN/ne3oo4/OQw89lE033TTf/e53s8kmm+TFF1/MaaedlosvvjjLLLNMjjnmmErFBgAAAABgDrDlL7fMczc8162KV2p61mS7i7ardAwAAAAAAOhWFK8AAAAAAABAJ9t776KopDtpaUn+8Y/kz39Odtqp6+d/991389hjj+W5557LU089laeffjovvPBC3nzzzUz4b8PNrrvumiuuuCJtbW2pqanJM888k/XXXz+lUimHHXZYNt544/Tr1y8HHrhoHnyw6+/hf+24Y3LRRcmmmxav6Udf14ceSg47LJ2es60taW9PVlop+UhPysf07ds3Q4YMyQ033JB///vfWW211dLaWvyiWm1tbSZOnJgxY8Zk/vnnz4ILLvixcpMPF1Dr27dvBg0alLvuuit33nlnNttssyllK0nyxBNP5KWXXspmm22WFVdcMUmy/vrrZ/311/9Ypl69emX++efP5MmTU1dX97HnS6VS3nvvvQwfPjxJssEGG0yTZWatvnr3+zmeERMnFu8PAAAAAADoLO+9917OP//8rL766tl8881TLpczatSojBw5MksttVQuuOCCDB48OEmyxhpr5Fe/+lVef/31XHTRRYpXAAAAAADmcXW96rLTH3fK5Vtfntamub98pbahNttdtF0aFmiodBQAAAAAAOhWFK8AAAAAAABAJ7r66uT225PJkyudpPM1NSXf+lay8cbJAgt07tiTJk3Kyy+/nBdeeCFPP/10JkyYkB/+8Ieprq7Oe++9l4MOOih//OMf09jYmP79+2fhhRfOaqutlgEDBuS2227LqFGjssMOOyRJampq0t7enuuuuy7jx4/Pcccdl5/85CdT5urbt3Ozd9S4ccnzzyfrrZfU10/73KqrJl/7WlHA0tLSufMOHZoceOBnn9OzZ89sueWWueaaa3LDDTdkt912m6Yw5fbbb0+SDBkyJElRbtLS0pJnn302PXv2zOc+97kkyfzzz59ddtkll112WU455ZSMHz8+n//851Mul3PnnXfmggsuSENDQ7761a+muro65XI5pVIp7e3tU+Yql8uprq5Oa2trxo0blzfeeCPjxo3LQgst9LHc5XI5Q4YMyTrrrJOtt956SraO6Ns3GTgwef31Dl0+11pqqbbU1VVXOgYAAAAAAN3I448/nh/84Ac54ogjsvnmm6dUKmX8+PF55ZVXss0222Tw4MFpbW1NdXV1SqVSFlhggWyyySb5xS9+kbfeeisLLrhgpW8BAAAAAIAKWvILS2blr6ycxy9/PK3Nc2/5Sk19TZb64lJZYccVKh0FAAAAAAC6HcUrAAAAAAAA0EnK5eSII5IJEyqdZPaZODH51a+S44/v+BjPP/98fv3rX+eVV17Js88+m9dffz1jx46d5pz+/ftPKUvp27dvDjzwwOywww4ZOHBg+vfvn/nmmy99+/ZNbW1tllxyyUyePDlf+MIXplxfVVWVN954I0my9NJLTzP2nFCKU12d3HFH8t/ekvz4x8lZZyXzz59cemmywQbJAQckkyYlhx3WuXNPmjRj52222WZZZZVV8qc//SlDhgzJLrvsksmTJ+fmm2/OaaedlhVWWCEHHHBAkqLc5Lnnnssqq6ySlVZaKY8//ngmT56c2trabLHFFvnNb36TCy+8MGeeeWZqamrS2tqampqaDB06NN///vczbNiwKaUrSfH3978WXnjhXHfddamrq8tSSy31iZn79++fk08+uWMvzCf49reTn/+8eN/PGyZk7Niz8thj22SVVVapdBgAAAAAALqJwYMHp1evXunVq9eUY8stt1zq6upSW1ubCRMmpLGxcUoxe6lUyoQJE1JXV5fXX39d8QoAAAAAABn222EZ89yYjHpwVFonzn3lK9V11Vlg+QWy4+U7VjoKAAAAAAB0S4pXAAAAAAAAoJPceWcyZkylU8xekyYVxSs//nFS08FvG59//vlcfvnlGTRoUJZeeulssskmWWyxxbLQQgvlwQcfzPDhw7PDDjtMOb+qqirrrbfeJ471yCOPZMKECVlppZWmLNb1YYHH2muvnV69euXss8/OkksumYEDB+bdd9/N228PTLJEx8J3ko03nlq68t57yQknFPvjxyennVYUryTJbrt1fvFKY+OMnTd48OD8/ve/z0477ZQf/OAHOf/881NdXZ2XX345a6yxRk466aQMGDBgyuvdp0+fJJlSnlLz3zdIjx49csABB2SzzTbL888/n+bm5vTr1y8LL7xwFl100Y9d92lqamqy0kordfCuO2a//YrilXlFbW2PvP/+r3L11ZMUrwAAAAAA0GkGDRqUvn375sknn8yYMWMy//zzJ0k22WSTPPTQQxk5cmQ22mijKcXsL7zwQm644YYsscQSXf7dAAAAAAAAc6bquurscdMeuWiDizL6qdFpm9RW6UgzrKq2Kn2X6Ju9/rlX6hrrKh0HAAAAAAC6JcUrAAAAAAAA0ElOOy1paqp0itlv8uTkN795Nclf8uCDD6alpSVrr7129ttvv8w333zTvX799dfPP/7xj/Tp0yd9+vRJr169UltbmyS54447MmnSpGy77bYfu65cLk/Zb29vT3V1dW666aaMHz8+22yzTXr06JFkaoHH1772tYwcOTIXXHBBvvjFL05ZxOs//zkzlS5eGTBg6n6PHkldXdLSUjzu23fqcx/d7wxVVUlDw4yfv/rqq+df//pXzjnnnDzxxBOpqanJt7/97Wy++eZTFjr78PVefPHF097ePuXajxaplMvlLLvssll22WU750a6yMCByZe/nFx3XfKRt1+3VFOTfPWrpdx3X9+cf/75Ofzww2fo5xkAAAAAAGbE9ttvn8svvzx33HFHdtxxxyTJMccck/333z+HHnpojjrqqPTp0yevvfZahg8fnmeffTbDhw+f8v0PAAAAAADUNtRmr3/ulYu/cHHeefqdtE5srXSk6aruUZ2+g/pm77v3Tv189ZWOAwAAAAAA3ZbiFQAAAAAAAOgEb7yR/P3v3b+cIUnGj09+8IMPkvwgSy65ZCZMmJBrr702Z555Zm644YasscYan3l97969s/LKK09z7MNSlcceeyxJssQSS0w5/mGBx0eLPD7cf+qpp5IkQ4YMSXV1ddrb21NVVTXlvDPOOCMbb7xxfvSjH6Vv375Ze+21c+edg/Pww7PwAsyEY49Njjuu2B8+PPnmN4v9Rx+dek5DQ3LFFcm55yYLLJCccMLU5x56qHPz1NUlvXvP3DV9+/bN9773vVma96N/d3ObI49Mbr01mTCh0klmr9raco44ojr77tsvydz9dwYAAAAAwJxnn332yZ133pmDDz44LS0t2WSTTbLQQgvlt7/9bfbff/987Wtfy4ILLph333039fX1Oeqoo7LzzjtXOjYAAAAAAHOY+r712fvuvXPplpdm1EOj0to855avVNdXZ8AKA7LXbXspXQEAAAAAgNmsavqnAAAAAAAAANPzu98l81JPQVPT0jnqqAvyl7/8Jffee2+OO+64jBs3Lt/85jfz/PPPJ5lapvJJyuXylOc/LFe5/fbb85///CebbrppFlhggSSfXv5QVVWVV155JS+88EIWW2yxLL744lOOf3Tuv/71r9ljjz2y7rrr5o477siZZ56Z/fdfM/X17Z3zQnTQM88U75kP7bBDcvPNyaWXJoMGFccmTEiOPrpz562rS1ZZpXPH7O7WWy9ZcMFKp5j9lluulObmB/Pggw9m8uTJn/nzCwAAAAAAM2vllVfOOeeck+rq6nz1q1/NiiuumO222y7f+MY38sQTTyRJ3n333ay99tr55S9/mVNOOSUNDQ0VTg0AAAAAwJyotqE2X7/161nla6ukpmdNpeN8otqG2iy/3fLZ++69la4AAAAAAEAXmDO/MQAAAAAAAIC5SLmc/PrXycSJlU7Sdaqq6jJmzFeyzDLF4x/+8Id56aWXctFFF+Wmm27KQQcd9KmlKcm0hSrt7e2prq7OCy+8kDFjxmTIkCFZZJFF0t7ePqVI5aM+PP7aa6/l/vvvz6abbpqhQ4dOKXD5cPw333wzJ5xwQhZeeOGceuqpqa6uTmtra9Zcsya1tVUV//s64IDkrruSr389WW21pH//pK0t+c9/kttvT047LXnuuc6ds7k5WX31zh2zuyuVkmOPTb7znaIMpztqbEx+9KPWXHnllUmSPfbYI/PNN9+n/gwCAAAAAMDMam9vzzrrrJM77rgjV1xxRa6//vq0tLQkSdZee+2suuqq+fKXv5zPf36TVFf3z8svJ83N5VRXl1Jfn/TsmfTrl9T4bTgAAAAAAJJU11Vnm/O3ycpfWzlX7351Jn0wKa0TWysdK9U9qlPbUJsdLtkhyw5bttJxAAAAAABgnlEql8vlSocAAAAAAACAudmLLyYrr5w0NVU6Sddadtnk8cdbUiqVUltbm+uvvz677bZbNtpoo/z+97/PIossMsNjtbW15fvf/35OP/30nHnmmTnkkEOmW/pw2WWXZc8998y3vvWtnH/++R87/4033siiiy6axRdfPK+88kpaWlpSW1ub5ub2zDdfdSZPnqXbnystskjy+uuVTjH3KZeTDTZIHnwwaa387+J1qrq65ItfTA4++G855JBDMmHChFx22WXZaKONPvO61tbW1FjdDgAAAACAmfC/3+W89NLojBjRmtdfXyh33lnKQw8lb76Z1NYmVVXFVlxXlNe3tydLL52sv36y3nrJmmsmK6ygjAUAAAAAYF7XMr4lfzvsb3nsssfS2ly5//Bd21CbZbdZNsPOGZae/XpWLAcAAAAAAMyLPn2VIgAAAAAAAGCGjBzZuQs67bVXUfTw4TYjfv/7aa/53+2hhzov34deeilJaqeUL6ywwgoZMmRInn766bzwwgtJkvIM3sA777yTm2++OQsuuGC+/OUvJ8lnlq60tLTkpptuSm1t7aeeP3DgwPTo0SOjRo3Kww8/nLq6upRKpTQ0VGeJJWbyZruJtdaqdIK5U6mU/PGPSY8elU7S+errk2OPfTnDhw/Pc889l1122SVDhgz5zGva2tpyxRVXZL/99uuilAAAAAAAdAdVVVX54IPkV78qClSWXXZA9tln4Xz/+6X85S/Ja68VBejNzcmECcm4ccU2YUIycWLS0pI89VRy/vnJQQcVBSwNDckmmyQ33FCUswAAAAAAMO+p61WXbc7fJl+78WvptUiv1PWu69r5e9elYYGG7HzVztn5ip2VrgAAAAAAQAUoXgEAAAAAAIBZ9MADyfjxlU7R9errk6eeKqVUKiVJBgwYkKWWWipjxozJa6+9liRTnpuelpaWPPHEE+ndu3eWW2656Z5fU1OT2267La2trdl0000/9ny5XE51dXW23XbbtLW1Zb/99svf/va3PPzww7nttttSVzdyJu60e+jRI9l440qnmHsNGpT84hdJY2Olk3Sexsbk17+elD/96Tf5y1/+kg022CC77rpr+vfv/5nXtba2ZsyYMbngggsyePDg3HbbbV2UGAAAAACAudVjjyXf+Eay0ELJ97+fvPBCUbIydmxRqjKzxo8vSlkmT07uuCP5yleShRdOTjwxGT260+MDAAAAADAXGLzJ4Bz26mHZ6Y87ZdCGg1JTX5Oq2tmzzFpVTVVqetZk0aGLZvvh2+fwUYdn2WHLzpa5AAAAAACA6aupdAAAAAAAAACY291xR9LeXukUU+28c/Lmm9MeGzeu8+dpb09GjEhWW6143KtXryy00EKZNGlS3n333Zka69Zbb01VVVW22GKLtLW1pbq6+jPPf+SRR9Lc3Jx11133E8tdPjz2y1/+MqNHj86dd96ZrbbaKvPPP38mT56c99/fKVVVZ6e9vWGmcs7N6uqStdeudIq52377JX/4Q/Lgg8VicHOzurpko43K+de/vp+zzjorSy+9dA455JCss8460722R48e+cY3vpGFF144v/zlL/PFL34xBxxwQH7zm990QXIAAAAAAOYmN95YFK08/3wyaVLS1jZ75hk3rthOOCH52c+SrbZKTjklWXrp2TMfAAAAAABzpqrqqiw7bNksO2zZvPfie3nwVw/m4QseTqmqlJYJLSm3lTs8dqmqlNpetWlvbc+qe66adQ5dJwssv0AnpgcAAAAAADpK8QoAAAAAAADMgnI5eeqpSqeY1ogRySuvzP55JkxI7rkn2Wef4nFNTU169OiR9vb2lMvllMvlTyxF+aj29vZUVVXl5ptvTnt7e7bYYovPLF358Py///3v+eCDDzJs2LDMN998n3r+QgstlJtvvjm33npr/vnPf6a1tTWLL754lllmaHbdtWcmTerInc+devZM1l+/0inmbqVS8sc/JkOGzJ4yo67TnnK5KaNG7Zibb/57+vTpk1//+tfZeOONk2SGfnb79u2bXXfdNcsvv3wuvvjinHPOObnhhhty6aWXZoMNNuiKmwAAAAAAYA723ntFofmNNyZNTV03b3Nz8ee11yY33ZT8/OfJIYckVVVdlwEAAAAAgDlDv6X6ZYszt8hmJ22WF//xYl5/8PW8cscrefORN9M6sTU1PWoyuWly2lvbP3ZtVU1Vahtq09bSlqraqiy4yoJZYqMlsujQRbPU5kulrrGuAncEAAAAAAB8GsUrAAAAAAAAMAtefrnSCT7uzjuTBRdMJk5Mnngiufji5IILipKYznbffcWfHxY1NP135awBAwZMt7ghSaqqqjJx4sS89tprKZVKWWSRRaYZ7399eOz2229PkiyxxBJJphayfJK6uroMGzYsw4YNm+b4TjslV16ZtLVN/z7ndj17JocfblGxzjBoUHLZZe9kl13my6RJc+dX7qVSU/r12yEvvHB/9t9//3z1q1/Nhhtu+JHnp/+z++HP6CqrrJIf/ehHWWeddXLSSSdlo402ylFHHZVTTjlldt4CAAAAAABzsP/7v2SvvYrClUmTKpOhvb0oYfnxj5NLLy2+E1p66cpkAQAAAACgsmrqa7LssGWz7LBlpxwb98a4vDHyjYx+anRaJrRk8vjJaWlqSW3P2tT1qkttY20WWG6BLLLWIum9aO8Z+j/WAAAAAABA5cydq8AAAAAAAADAHGL06KS2ttIppjVoUPFnjx7J+usX2xZbJDvv3PlzvftuMnny5JTL5dTV1eXNN99MkiywwAJJinKGtra2vPPOO+nVq1d69eo15doPixtGjBiR559/PptttlkWW2yxJJ9e/FAqlTJhwoQccMAB+fa3v51NNtkkST61dOWzHHFEcu21xaJf3V25nHzrW5VO0T188MEHOf30nTJpUo8k1yZpqHCimdPYmFx++cSss85laW1tnVJ2NLNKpVLK5XLK5XL69euXddZZJ6usskoeffTRnHbaaVliiSXyne98p5PTAwAAAAAwJ3v33WS//ZKbbppzvn+ZMCF55JFklVWSE05IDj1UUT0AAAAAAEnvhXun99a9s+zWy07/ZAAAAAAAYI7nv4kDAAAAAADALGhurnSCwgcfJJdemuy9d7L55slXvpLcc8/U53faKdlll86fd9KkpLa2NnV1dXn44Ydz//33Z80118xSSy2VpChnuOKKK7LIIovkF7/4RZKktbU1SVG8kiT/+te/8s4772SFFVbIwIED097e/plzNjY2Zptttsm2226bPn36dDj7Gmskgwd3+PK5RlVVsvXWyX+7cJhFe+yxR55++ukcf/wGufbamvTo0VbpSDOssTG58cZk220XyMCBA6eUrrS0tCRJ/vOf/0zZn562traUSqW0tLRkxIgR2WWXXfKHP/whyyyzTH7yk58oXQEAAAAAmMc8/3yy4orJX/8655SufKi9vfhO7yc/Sbbaqvh+CwAAAAAAAAAAAACA7qOm0gEAAAAAAABgbjanFK8ceujHj/3lL8nTTydLLlk83mab5E9/6tx5m5om5//+7+aMGjUq55xzTkaNGpWjjz46Sy65ZFpaWlJXVzelYOXJJ59MUpSxJElVVVWSZK+99srXvva19O/fP+VyecrxrnDMMcmBBybjx3fZlF2uZ8/kyCMrnaJ7uPbaa3PDDTfkRz/6UY488sg0NNTl1luTLbcsZ8KEcpKue+/OjKqqpFev5LbbkjXX/PjzdXV1eeuttzJ48ODsuOOOGT58eBobGz9xrHK5nFKplOrq6iTJj3/841xxxRV5/fXXs+GGG+acc87J0ksvnaQoWaqpqck777yTqqqq9O/ff7bdIwAAAAAAlfP448nGGycffFCUnMypJkxI7rwz2XTT5JZbisJyAAAAAAAAAAAAAADmfopXAAAAAAAAYBb8t0NkjjRpUjJy5NTilQUX7Pw5WlsnZ5dddklLS0uWWGKJnHvuudl3333T3t6eurq6JMmOO+6YddZZJ0sttVSSTCls+FCfPn2m7Je6+AXdddfk8MO7b/FKqZR87nPJ0KGVTjL3K5fLueuuu9KzZ88MGzYsDQ0NaWtrywYbVOX++0vZaadSnnuuKeVyQ6WjTqOxsXgPXH11sswyn37ebbfdlnK5nNdee+1TS1eSqT+jN910U/7whz/kyiuvTP/+/XP66adn9913zyKLLDKlbKmmpibvvfdett122/Ts2TNf+cpXss8++3Tq/f2vMWOKf/dGjEgefLBY5K+5OZk4MamrSxoaihKa1Vcvfi7WXDNZZJHZGgkAAAAAoFt77LFkww2TsWMrnWTGNDcnDz9cZL777uJzYwAAAAAAAAAAAAAA5m6KVwAAAAAAAGAW1NdXOkHSu3ey2GLJ009Pe7y+vigV+NAbb3T+3A0NtbnwwuFZYoklsvzyy6dfv34pl8upqqqack5jY2OW+azGhwqqr08uuSTZeeekqanSaTpffX1yxRVzdkHQ3KJUKuW9995Lc3NzJk+enCRpb29PqVTKkCGlXH31M1l77evS3n5EWlurUy5X+kVvS1XV5Pz4x/U58sjkf/qOPuYrX/lKlllmmSk/q21tbdOUJJXL5ZRKpbz99tu5/vrr853vfCdtbW1Zf/318/Of/zwbbbTRlHM/WqDUu3fvrLzyynnsscdy5JFH5vzzz8/FF1+c5ZdfvlPu8qWXivf47bcXC+WNHVu875ubk//+NX2im28uSmlaWpIePZKVV0422STZZZdklVU6JRoAAAAAQLf3/PPJxhvPPaUrH5o4sfhe7ctfTv7+96K4GwAAAAAAAAAAAACAuVfV9E8BAAAAAAAAPk3Pnl0317HHJuVysf3+91OP9++fPP548te/Jvvum2y6abLbbsmttyZLLjn1vKuu6vxMjY212X333bPuuuumX79+SaYtXZgbbLllsu22RflCd9LYmPzwh8kKK1Q6Sfexyn8bOa767w9TbW3tlJKhf/7zlvTocWJOPvn2LLNMKbW1LRXL2dBQTv/+b6R3741zzDHTL1350FprrZW+ffumXC5PKV0pl8tJip/rJ554InvuuWcOPPDAtLa25qSTTsqVV145TenK/6qpqcm5556bSy+9ND/5yU/S1NSUTTbZZMpr2BFtbckNNxSL+a24YnLccckttyTvvFMUqYwd+9mlKx+OMXZssbjeBx8kd9+dnHRSsu66yaqrJpdfnkya1OGIAAAAAADd3ttvJ+uvP/eVrnxo4sRkxIhk552L794AAAAAAAAAAAAAAJh7KV4BAAAAAACAWTBw4PQX+O8K1dXJsGHJeecl//hHcsUVyQYbTH3+N79Jbryx8+edf/7OH7MSzjmnKCrpLkqlZPDg5JhjKp2ke1l//fXTq1ev/PrXv84222yTRx99NI8++mhOOOGEHHfccVlxxRVz+OFfzBNPJHvv/V6Spi4tYGloaEtjY/KTn5Ry3HHXZ+zYh/Kvf/1rpsf5sDypXC6nVCrl/fffz4UXXphtttkmt956a774xS/m6quvztFHH51FFlnkM8dqa2tLknzuc5/LYYcdltNOOy19+/bNKaeckldffXWmco0enZx4YrLwwslXvpLceWexMF5LJ73EbW1JU1Py2GPJt7+dDBiQHHVU8sornTM+AAAAAEB38s1vJu+9l7S3VzpJxzU3J7fdllxySaWTAAAAAAAAAAAAAAAwKxSvAAAAAAAAwCxYYomi5KKSXn892W23YlGop55K3n23KIN5443k+uuTbbZJvvvd2TP3euvNnnG72nzzJZdemjQ0VDpJ56ivT/70p6SmptJJupe111471113XQYNGpQbbrghq6++eoYOHZrjjjsuiyyySK644ookSW1tsu++r6WubvHsssv9WWqppLGxPFv+raiqKqdUakqp9EyOO+7djB5dFO5suOF6OfbYYzP/LLQjlUqllMvl7LTTTtl3330zceLE7Lvvvvnzn/+cHXfcMUnS/ikr6n14/KPPl0qlfPnLX84PfvCD/Otf/8qFF16YpCh4+SzlclGONHhwcsIJRQHLuHEdvq0ZMm5csf3qV8kKKyQ//GHnFbwAAAAAAMztrroqueOO4vuoud2ECcmBByajRlU6CQAAAAAAAAAAAAAAHVUqT28FEwAAAAAAAOAzff7zyYMPVjpF12tsTM4+O9l770on6Tx77pn8+c9Jc3Olk3RcQ0Pyk58U5Rt0XLlcTulTmlLeeuutnHLKKXnggQfS2tqaXXfdNZtvvnlWWWWVJElra2tOPvnknHLKKbn88suz9dbb5P77k9NPT268MenRI2lq6viCdDU17enZM5k4sT39+t2Rt9/+Xg488PM566yzUjMb2nauvfbanHzyyfnFL36RVVddNb169UpbW1uqq6une+1hhx2WoUOHZtiwYenTp0+S5IYbbsi2226b/fffP7/97W8/8/pXXkl23z15/PFi8btKaWhIFlmkKDRabbXK5QAAAAAAqLS3306WWSYZO7bSSTpPTU2y4YbJP/6R2VKiDgAAAAAAAAAAAADA7KV4BQAAAAAAAGbRUUclZ5yRtLdXOknX6t07ueuuZNVVK52k87S0JF/6UvLAA8nEiZVOM/MaG5OvfCU57zwLg82q9vb2vPfee3nooYey+OKLp1+/fllkkUWmOWf8+PFpbGz8WEHL3/72txx88MEZOHBg7rrrrmmee/fdoqhpxIjkjjuSf/0rGTcu6dkzaWsr/h1payvOra4utqqqpKmpnOrq8Zk48Z5UVd2d9vYHkzyYUmlsNtpoo1x66aVZbLHFppnrw/8O8GkFMh3xWYU0/3veyy+/nM997nPp169f9thjj2y33XYplUr57W9/mz//+c/5+c9/nu9973tpa2tLTU1NmpqaUlVVlfr6+pTLye9+V/z7OnHi1NekkkqlpL4+Ofzwotyorq7SiQAAAAAAut6wYcnf/158p9KdNDYmv/1t8vWvVzoJAAAAAAAAAAAAAAAzS/EKAAAAAAAAzKKrr06+9a1k7NhKJ+latbXJhAnFn91JU1OywQbJU08lkyZVOs2Ma2hIvvzl5E9/Koo66LhyuZxTTz01l156aZ588snU1NRkq622yv77758tt9wykydPTu2nvPGvueaa/PznP8+rr76a++67L0svvfR05xs9Onn44eLPiROT5uapJR89eyYDByZrrJHU1HyQP/zhD7nyyivz6quvZtVVV8+66+6RAQO+nCef7J177y2KXSZNKha8K5XK6dGjlPr6ZNCgZOONk7XWStZcMxkwoLNftU82efLkfP3rX8+VV16ZUqk0pQxmhx12yM9+9rOsuOKKSZIPPvgg3/zmN9OrV68su+znc/31++Wpp2ozYULX5JwZDQ3Joosmt9ySDB5c6TQAAAAAAF3n6quTb3wjc+Rnt52hV6/k2WeThReudBIAAAAAAAAAAAAAAGaG4hUAAAAAAACYRS+9lAwZUhR2zEuWWy555plKp5g9xo5NNtssefLJogRjTtfQkGy5ZfLHP3a/IpxKOOigg/Kb3/wmgwcPzpAhQ/Lqq6/mmWeeyVprrZW//OUvGfAprSXNzc059NBD889//jMnnXRSdtppp07NVS6X8+KLpfzqVxNz1131efrpoqClujoZPz6Z3rf/NTXFe2XixGLxuNVXT3bcMdljj6RPn45nKpVKeeONN9KvX7/U19envb09VVVVaW1tTU1NTVpbW3PAAQfkjTfeyPbbb5++fftm0003zfzzzz9lnDvvvDMXXXRRbrhhZN5997q0ty+apEfHQnWBqqqkX7/krruSFVaodBoAAAAAgNmvXE6WWip5+eVKJ5l96uqSQw5JTj210kkAAAAAAAAAAAAAAJgZilcAAAAAAABgFpXLycCByTvvVDpJ16mtTb7zneSssyqdZPZpbk6GDUvuv3/OLl9paEi++tXk3HOLMghmzbXXXpsdd9wx++67b4477rgsvPDCefTRR/Ozn/0s11xzTX70ox/lpz/96ZRykf/V0tKSN954I0sssUSnZWprS268MTnllGTkyHLa2kqZPLlzxm5sTNrbk913Tw47LFl55ZkfY9KkSfnJT36ShRdeOIceemiSqYUsH7r44otzwAEH5JFHHsmyyy77ieO8+mqyzjrtefvtctraqjtyO12qVEp6907++c9kjTUqnQYAAAAAYPa6666iBH7ChEonmb369EnefjvpMed2gwMAAAAAAAAAAAAA8D8suwMAAAAAAACzqFRKDj44qa+vdJKuU12dfPe7lU4xe/Xsmfztb8kBBxT7c5qqqqJ05ec/T847T+lKZ2hqasqJJ56YjTfeOAcffHAWXnjhJMmqq66aU089Nf37989dd92VpCgW+V/lcjl1dXWdVrryzjvJCSckCy2UfO1ryT33JBMndl7pSlIskNfcnFxySfL5zyerr55ccUXS2jrjY7S0tGTy5Mk5+uijc+aZZ6apqWlK6UpTU1OSZOWVV87EiRMzYsSIj11fLpfz1lvJeuuV8/bbVXNF6UpSlG6NHZtsumny9NOVTgMAAAAAMHuddlry3498u7X29uSaayqdAgAAAAAAAAAAAACAmWHpHQAAAAAAAOgE++1X6QRda401kqWXrnSK2a+2NvnFL5Lbb08GDSqKTuYEjY1FQcZjjyWHHlqU/zDrbr311jz77LP5whe+kJVWWilJUQoyefLkLLnkkllppZUyYsSIvP/++6murp5SvtLW1pb29vYpZSOzqlwuyk+WWqoo1nnnnWTcuE4Z+lO1thYFLI88kuy7b7LqqslTT83Ytb17987ee++doUOH5qSTTsrJJ5+cZ555JknS8N8fmhNPPDFJ8v7773/s+g8+KGXDDZO33y6lra0z7qZrjR2bbLhh8vLLlU4CAAAAADB7vPlmcsstxefX3d348ckpp1Q6BQAAAAAAAAAAAAAAM0PxCgAAAAAAAHSCBRdMvvSleaMAo3fv5JhjKp2iaw0dmvz738m3v5307Fm5HFVVRfnLCSckDz6YfO5zlcvSHb3yyisZO3ZsvvKVryTJlDKV2tralEqlbLLJJpkwYUIef/zxJJlStPLPf/4zxx57bEaNGjXLGd56K9lqq+Rb3yrKViZOnOUhZ9r48cnTTydrrVW811pbp3/NkCFDcsMNN2SjjTbKCSeckG9+85s59NBDc8YZZ2SXXXbJNddck0UXXTTf/OY3k2RKaU2SfO1ryauvJpMnz647mr3K5eS995Itt5yx1woAAAAAYG5z3nnzxndgH3ruueSxxyqdAgAAAAAAAAAAAACAGaV4BQAAAAAAADrJUUcVpRjdXV1dMmxYpVN0vfr65Be/SG6/PVluuaSxsShC6Qo1NUXhyzrrFAt9HXpo1809L1lsscVyyCGHZMCAAUmSqv95kVdbbbUkybPPPjvl2JNPPpljjz02l19++ZTrOqJcTv74x2SZZZLbbkuamjo8VKcol5Pm5uTkk5NVV02eemr61/Tt2zdXX311Lr744jQ1NeXCCy/MkUcemT//+c8ZMmRILr300vTs2TOtra1TSmuuuiq5445k0qTZfEOzWXt78p//JCeeWOkkAAAAAACdq1xOfvWryhSFV8qkScnZZ1c6BQAAAAAAAAAAAAAAM6pULpfLlQ4BAAAAAAAA3UG5nCy1VPLyy5VOMvvU1yc/+EHy4x9XOklllcvJAw8kp5+e/PWvRQlKc3Pnz9PYWBQ67LlnUbaywgqdPwfTevnllzN48OBPfO6JJ57IOuusk3333Tdnnnlm3n333Zxyyik57bTTcv3112frrbfu0JyTJiW77ZbcemvlC1c+SalU/OyfeWay//4zds24ceNy7733pr29PeVyOWuvvfY0xTRtbW15++1k+eWrM3bsbApeAT17Jg8+mAwZUukkAAAAAACd45VXiu8nZsf3IHOywYOTl16qdAoAAAAAAAAAAAAAAGZEVaUDAAAAAAAAQHdRKhXFBA0NlU4y+9TXJwceWOkUlVcqJeusk1x9dfKf/yQ/+UkyYEDSq9es//1/OMZSSyW/+EXy9tvJuecqXZkdyuXyx459WulKkiy00ELp379/nnzyySTJTTfdlF//+tfZd999O1y6MmFCsummyS23zJmlK0lRNNTcnBx+eHLSSTN2Te/evbPFFltkyy23zFZbbZUBAwakvb19yvPV1dXZZ5/qNDd//O9gbjZxYrLLLklra6WTAAAAAAB0jpEjk9ramb9ur72Kz5c/3GbGqqsmF1+cvPxy8bnrmDHJo48mv/tdMv/8U89bfPHkvPOKjG++mbS0FJ+7//vfyUUXJSuvPPO5P/Taa/Ne2QwAAAAAAAAAAAAAwNyqVP6klWQAAAAAAACADtt+++Smm4rFnbqThobk8suT7bardJI5U1tb8sgjxeJed9+d3Hdf8sorSc+exYJi7e3FOe3tSXV1UlVVbOVy8V5Zdtlk/fWT9dZL1lqrKFoplSp9V91bW1tb3nnnnTzwwANZbLHFssYaayRJ2tvbU1VV9YnXbLTRRhkzZkx+9atf5bDDDsu4cePy4osvdmj+ceOSDTcsFoCbOLHDt9GlGhqSgw5KTj555q4rl8splUp5/fXXM3z48Fx9dVUeffSQlMvdr6mqoSE55piikAkAAAAAYG53zDHJ6acX32/MjL32SoYPn/p4Rr/zOPDA5Je/LL5L+SRDhiT/7UfPxhsnt9/+6WNNnJh84QvJ/ffP2Nwf1adPUZr++c/P/LUAAAAAAAAAAAAAAHStmkoHAAAAAAAAgO7mgguSpZfuXsUrdXXJl7+sdOWzVFcna65ZbPvtVxxraUmeeKIo1mhuLraWlqRHj6KQpbExWWmlZPnlP30BMWafU089NRdffHGeffbZJMl3v/vdnH322Z9YutLW1pbq6uqssMIKGT58eM4999w8/vjjueeeezo0d3NzstlmyTPPJJMmzdJtdKmmpuRXv0p69Up+9KMZv6703xX1jj766Fx++dVJ3kzS/UpXkuI1OumkZN99k4UXrnQaAAAAAIBZc+edM1+60lFf/GJy9tlFcf2kScl55yX//GdRZL7YYkWB/YQJU88fPz65/PLinNdfT1pbkw02SL7//aS2NqmvT7773Y4Vr0yenIwcqXgFAAAAAAAAAAAAAGBuUCqXy+VKhwAAAAAAAIDu5i9/SfbYo1iAvzuYb77khReS/v0rnQQ6x/HHH5/TTz89gwYNyuabb57rrrsur7zySoYPH56vf/3rHzu/tbU1NTU1Oe2003LMMcckSX74wx/mZz/72UzP3dpaFBnde29RwDI3amhITjst+c53Zu66//znP9lqq0vyxBPfTdJntmSbE9TXJ8cckxx3XKWTAAAAAAB0XLmc9OlTFJzMrL32SoYPn/r4v/3cn+nBB5O11y72v/GN5OKLZ37eJLn22mS77Yr9//u/ZNttOzbO7rsnf/xjx64FAAAAAAAAAAAAAKDrVFU6AAAAAAAAAHRHO+yQbL55UldX6SSzrqGhWBhL6QrdxT333JOf/vSn2X333XPDDTfkrLPOyo033phFF100//73v5Mkzz33XMaNG5cJEyYkSWpqapIkQ4cOTWNjY9ZZZ50Ola4kyYknJvfdN/eWriRFqdSRRyaPPDJz1y2++OKprv5BunPpSpJMnJj86ldFyQ4AAAAAwNzqtdeStraumWvRRaeWrjQ3JwMHJo89VnwePWpUctFFxTmfpbEx+dKXkvXXn3rsb3/reKYHHuj4tQAAAAAAAAAAAAAAdJ1SuVwuVzoEAAAAAAAAdEdjxiSrrJK8+WbS3l7pNB3T0JDstluxmBV0F8OGDcvrr7+e8847L0OHDp1yfM0110yvXr2y8sor5/e//30WX3zxbLPNNtlll12mnNfc3Jw//OEP2WabbbLIIovM9NxPPJEMHTp3l658qFRKPve55MknZ7xk6rHHknXW6R73Pz29eyd/+EOy/faVTgIAAAAA0DEPP5xsumnywQczf+1eeyXDh099XCp99vlbbZXccMNnn/Pmm8VnzK+8Mu3xM89MDj102mOjRxcF2SeckHT0t+f69Uvefbdj1wIAAAAAAAAAAAAA0HWqKh0AAAAAAAAAuqv550/uvbdYlGl6i0nNiXr2TL74xeT88yudBDrP66+/nieffDJLLbVUhg4dmvJ/V1u777778vrrr+eZZ57JfffdlyFDhmTs2LH55S9/mVNPPTUf/HdVuZ49e2b//ffvUOlKa2uy667JxImdeksVUy4no0YlP/3pjF9z5plJS8vsyzQnGTcuOeWUSqcAAAAAAOi4rvw8e775pn38+uvJ7rsX2+uvF8cWWig5+eQZH7NHj6S6uuOZ5pXPswEAAAAAAAAAAAAA5naKVwAAAAAAAGA2WmKJ5K67kr59567ylZ49k89/PvnTn2ZtQSqYE40ePTrV/31jl0qlvPHGG7n44ovz9ttv58wzz8ztt9+eBx54IBdeeGHWXnvtXHPNNTn77LOTJK2trR2e98QTk1dfLQpLuoumpuSMM5JHHpn+uWPHJldembS1zfZYc4xHH02efbbSKQAAAAAAOqa5uevm+t+Sl5/9rPhM+cori/0PbbXVx6/95S+TDTZItt46Oe64ohh7wIDkhz9MfvvbjmdSvAIAAAAAAAAAAAAAMHdQvAIAAAAAAACz2QorJPffn8w//9xRYtLQkHzhC8nf/pbU1VU6DXSuurq6LLvssvnzn/+c/fffP7fccku+/e1v57zzzsuBBx6Yr371q+nZs2eSZMstt8wPf/jDJMlTTz2VJKmpqenQvE88kZx8cjJhQufcx5xk4sRkl12mvwDdbbcltbVdk2lO0daWXHttpVMAAAAAAHRMqdR1c73yyrSPX3rpk/d79fp4rpdfTu65J7nhhuT445Mjjpj63De/2fHvu7ry/gEAAAAAAAAAAAAA6DjFKwAAAAAAANAFllsuGTkyWWSRpL6+0mk+XWNjssMOyfXXK12hexowYEBOP/30LLTQQjn//PPz5S9/OSNHjsygQYOy++67J0mqqqrS2tqaJFlxxRVTKpXS2NiYlpaWlMvlDs174IFFQUl3VC4nb7yRDB/+2ec98EAyfnyXRJpjtLQkd95Z6RQAAAAAAB3Tld9pPfZY8t57Ux8PHvzJ+6+9VnwunST/7VH/mPb2qfs1NUmfPh3LNK+ViQMAAAAAAAAAAAAAzK0UrwAAAAAAAEAXGTQoefLJZPfdP30hqEqprU169UrOOSe55JKkurrSiWD2KJfL2WyzzfL444/n7LPPzh//+Mfcd999KZVKef/995MkpVIpNTU1SZJbb701pVIpyyyzTOrq6lIqlWZ6zhdfTB58cOpCcN3RhAnJqad+9j3eeee0i93NqL32Ksb9cJue2tpk332Tyy4r/s19551k0qRk1KjkmmuSjTb6+DX//Oe0c3zatsQSM59/5MiZvwYAAAAAYE4wO77POvbYqZ+5/v73U49Pnpyce+7Uxz/6UbLrrsX2ox9NPX755VP3b789+fOfkwMOSLbcMvnyl4tzzzhj6jkvvFB8TtwRdXUduw4AAAAAAAAAAAAAgK5VU+kAAAAAAAAAMC/p3btYRGqPPZKvfjUZOzaZOLGymRobk3XWKQpXFl64sllgdiuVSimXy5l//vnz3e9+N0ny9ttvZ/z48bnooouy3HLLZemll06SPPjggxk+fHgWXHDBHHLIIR2e81e/StraOiX+HO3NN5P770/WXffjz5XLyeOPd02O/v2T8877+PGFF0522KHY9t03ueCCmR978uSZv2bMmOSDD5K+fWf+WgAAAACASlpooaLYuqscf3yy4YbJ+usniy+eXHnltM/ff3/ys59NfVxXl+y4Y7F9knHjkn326XieBRbo+LUAAAAAAAAAAAAAAHQdxSsAAAAAAABQAZttljz/fHLwwclVVyVNTV2fobY26dEj+e1viyKYUqnrM0AlfFi+Uvrvm75fv34ZOnRo/vKXv6RUKmW99dZLv379cuqpp+b555/Pddddl/r6+g7NNXFiUfDRkcKOuU1TU3L66cmf//zx5157LWlt7do8d9yRXHFF8txzybLLJscdlwwcWDx3xhnJZZclzc3F44MO+uRilGOOSbbZpti/555k1KiZz9HQkDz8cPKFL3ToNgAAAAAAKmbhhYvvkiZO7Jr5Jk4svkM7+ODkq18tPtstlZJ//7v4vPfMM5OWlqnn//KXxWe4q66aDBhQfB47fnzxHdxttyW//nXyn/90PM8668z6PQEAAAAAAAAAAAAAMPuVyuVyudIhAAAAAAAAYF52xx3Jj36UjBiRtLXN/oKGxsakXC7KVo47rlg0C+Z1Dz/8cI444ojccccdU44ttNBCOfroo3PooYd2eNxLLkm+851iobd5QX198uqrxQJ3H3XttcleeyVjx878mHvtlQwfPvXx9EqievVKVl89ueuuaY/vsENyzTVTHw8dmjz00KeP06dPsSBfnz5Tr7/22plJXqirS044ITnqqJm/FgAAAACg0jba6OOft84LGhqKopf99qt0EgAAAAAAAAAAAAAApqem0gEAAAAAAABgXrfxxsWCVS+8kPzqV8mFFxbHO7OooVQqFohacMHk6KOTr32tKCcACmussUZOOeWU/Otf/8rdd9+dJZdcMltvvXWGDh06S+Oecsq8U7qSFP/WnH9+8oMfTHv8+eeT5uauyTB+/CcvAvjvf3/8vM+y335TS1eefTa57rqO5WlpSR5/vGPXAgAAAABU2sYbJ/fem7S1VTpJ16quTtZaq9IpAAAAAAAAAAAAAACYEYpXAAAAAAAAYA7xuc8lZ52VnHRS8qc/JWeemTz1VNKjR9LenkyYMONjVVUVxSotLUltbfLFLyZHHpmsu25RjABzutbWoqhj4sRiv0ePpL6+2Kqqpn99e3t7qj5yYrlcTulT3vwfPjd06NAMHTo0+++/f6fcw7vvFoUd85Lm5uSqqz5evNLUlEyeXJlMH9ptt6n7zz6bPP30p59bXZ0cfPDUx2eemZTLHZ97XirfAQAAAAC6l6FDk8bGZOzYSifpWhMnJkOGVDoFAAAAAAAAAAAAAAAzQvEKAAAAAAAAzGF69ky+/vVia20tygFGjkzuvju5997k+eeLIpbq6mIrl5O2tmJrbExWWSXZeONiIaw110wWXVTZCnO2d94p3uMPPpjccUfyyCNFaUlNTfEeL5WK93xbW/F+Hzw4+fznkw03LN7jq6xSFLN81JgxY1JdXZ2xY8dm8ODB05Su/G8Jy0f3W1paUldX97Hilo54+OGkoSH54INZGmau88wzxd/XR1++mSmOmh12221qGUxLS7LvvtM/f/HFi/3Ro5Phw2dt/qamWbseAAAAAKBS1lyz+Fx1XjN4cFJXV+kUAAAAAAAAAAAAAADMCMUrAAAAAAAAMAerqUlWXrnYvvGN4lh7e7HAVXNzMnFiUUxRX19stbVKVpg7PPFEcuaZyXXXJePGFe/fpqaibOhDkycX2/964YVi+8tfivd8U1Oy5JLJgQcmG2zwQq666rwMHz48tbW1mThxYrbZZpvssssuWXXVVbPoooumVCp9rHyltbU1NTU1nVa6kiQjRhQ/pzNrr72mLfqY0Z/pYcOK12DttZM+fYpCm9tvT048MXnyyWnPXW21ZJddivKaJZZIBgwo/m15/vnkmmuSX/yi42UpNTXJc88lyy039dikSR0bqzMcemhxP1VVxb+Zu++e3HnnZ19zxBFT93/72+K6WVHJ+wcAAAAAmBWLLJL075+MGlXpJF2ntjbZYotKpwAAAAAAAAAAAAAAYEbN+koxAAAAAAAAQJeqqipKKvr1SxZeOBk4sChZqKtTusKcraUlufLKZI01kqFDk4svTsaMKY6PHTtt6cqMaG6eet1zzyU/+EGy9tqL5he/WDV9+myUIUOGpLm5ORdffHG+9rWv5Yc//GH+/ve/Z/LkydOUriTJSSedlA022CBvv/12p5SuJMkddxT31hVOPDH561+TLbdMFlig+PdgkUWSr361KIDZcstpz99//+L12nDDZNCgpGfPpLExWXXV5PjjkwceKP5d6YiqqmTkyGmPNTR0bKxZdcYZRcFPVVXy/vvF63DddZ99zRe+ULxHk+I99utfz3qOSt0/AAAAAEBnOOyweetzzpqa5KCDKp0CAAAAAAAAAAAAAIAZpXgFAAAAAAAAgNlq7Nii5GPgwGTffZN//asotGhr69x5mpqScrk+5fLuGTXqTxk16uaceeYr+dnPTsgyyyyTSy65JEceeWQuu+yyjBs3LklSLpfzwQcfZPjw4bn33ntz/fXXd1qehx/utKE+0zrrJN///tTHP/5xsvnmyS9+UTyur08uuaQoa/qoMWOSs85KttsuGTYsueqqqc+ttFJyyCEdyzN+fHLffdMea2jo2mKourqi5Oeww4rHr7ySrL9+cvvt07/2iCOm7v/hD8k778x6np49Z30MAAAAAIBK2XvvpL290im6zqqrJssuW+kUAAAAAAAAAAAAAADMKMUrAAAAAAAAAMw2f/97svTSyZlnJh98kPy372S2am+vSlNT8vjjyeGHL5A77/xBjj32nOy///556aWX8oMf/CD/93//lyQplUrp27dvRowYkZNPPjn77LNPp2R4993k/fc7Zajp2m67qft33JGccELxuh95ZPLss8Xx+edP9tpr6nmXX54MHlwUk1x/fXLjjcnuuyePPjr1nHXW6Viecjm5665pj/XuXZShdKZjjy3mKpeT3/9+6vH6+uSWW5Jddy0ev/dectRRRfHM+utP3QYM+PiYyy+fbLllsd/ePrW8Zlb179854wAAAAAAVEL//sn22ydV88BvovXunRxzTKVTAAAAAAAAAAAAAAAwM+aB/+4OAAAAAAAAQFcbN64o+thuu2T06GTixMrkmDAh+ec/k698Zc0MGXJijjrq6HzwwQfZc889p5SvtLS0pF+/fjn66KM7bd5XXy0KQLpCv35T9ydMmPa58eOn7n/hC1P377pr2ueSosDkw6KW/712Zr322rSPhwzputdjwQWTjTee+rhfv+Sqq5K7755222qrj197+OFTFw78v/9Lnntu1vM0NCRrrjnr4wAAAAAAVNIRRyQ9e1Y6xexXW5tsvXWlUwAAAAAAAAAAAAAAMDMUrwAAAAAAAADQqf7+9+RznyvKLpqaKp0mmTy5KII5+uj5ctddP8ghh5yYcrmciy++OElSV1fX6XM2NyelUqcP+4mefnrq/he+kGyySVFysv32yaqrTn1u8ODPHqd//2SzzaY+vv76jmdqaZn28RprzBnvhc8yYECyxx5TH59+eueMW1OjeAUAAAAAmPuttVay+OKVTjF71dcnBx9cfK4LAAAAAAAAAAAAAMDco1Qul8uVDgEAAAAAAADA3K9cTn760+TUU+fcko3a2qSxMVl++QPzwAPn5Kmnnsryyy/f6fP885/JDjskH3ww89futVcyfPjUx9MrcOnTJ3n88WTQoM8+79lnk+WW+/Qxbrgh2WCD4vFNNyXDhhV/px1RX1+Uz3zUggsmb7/dsfHmZrW1RfFPjx6VTgIAAAAAMGtuuaX47HtO/Q5gVs03X/LCC0VROQAAAAAAAAAAAAAAc4+qSgcAAAAAAAAAYO5XLieHHDJnl64kyeTJyfvvJyNHnpGGhi1SW1s7W+ZpbZ0tw36isWOTjTZKbrwxaW+fenzUqOTvf5/6+L33Pvn6RRdN7r57aunKP/6R7LRTx0tXkqSt7ePH1lyz4+PNzQYNUroCAAAAAHQPX/pSsv32Rfl2d9PQkFx8sdIVAAAAAAAAAAAAAIC5keIVAAAAAAAAAGZJuZzss09y0UVzdunKR02e3CNNTX/OPffUzZbxu3rRuVdeSYYNSxZYIFl77WSZZYrCj1demXrOo49+/LohQ5L77ktWXrl4fOWVyVZbJc3Ns5bnk/psNt44qZs9L/ccbd11K50AAAAAAKDz/Pa3SWNjpVN0rh49ki23TLbdttJJAAAAAAAAAAAAAADoCMUrAAAAAAAAAMySo45KrrgimTCh0klmTrnckO98Z/E89FDnj92zZ+ePOSPeey8ZMSJ5/vlk8ODkK1+Z+tyf/zztuZtsktx1V7L44sXj009Pdt89aWmZ9RyfVLAydGixeN28pKEh2WijSqcAAAAAAOg8ffsml11WfP7ZXfTsmZx3XqVTAAAAAAAAAAAAAADQUYpXAAAAAAAAAOiw009PzjknaWqqdJKOmTAh+eIXk2ef7dxx+/ZNWls7d8xjj03K5WL7/e+nfe7yy5NTTkl23jn50peSI49M7r9/6sJ3//hHcsstU8/ffvvk5puT+eabev211ybrrz91W3PNjmft1evjxzbc8JMLWbqz9vZkxx0rnQIAAAAAoHNtsUXxOXN3KNtuaEguvjjp37/SSQAAAAAAAAAAAAAA6KiaSgcAAAAAAAAAYO706KPJT36SNDdXOsmsGTcu2Wmn5JFHkurqzhlzqaU6v3jlsyy8cPKVr3zycyNGfPy57babdkG8r3612D7q5ZeTJZfsWJ7VVvv4sZqa5OCDk5NOSiZO7Ni4c5OqqmTbbZP55690EgAAAACAzvfb3yb33pu89lrXfh7emRoakt13Lz7LBQAAAAAAAAAAAABg7lVV6QAAAAAAAAAAzH0mT0522aV7FGiUy8mLLyannNJ5Y1ZXJ8ss03njTc+VVyZ33pm8+WbS0pK8915y993JgQcm662XjB7ddVnq6pKNN/7k5/bbr+tyVFrPnsmRR1Y6BQAAAADA7NG3b3LPPckCCxRF1HObnj2TL30pOe+8SicBAAAAAAAAAAAAAGBWlcrlcrnSIQAAAAAAAACYu/z4x8kZZyRNTZVO0nl69kxGjkxWWKFzxvvOd5JzzumcseYmffok112XbLLJJz+/7bbJX/9aFN50Z8stlzzzTKVTAAAAAADMXi+9lKy9dlEI3t5e6TQzpmfPorT8ppuS2tpKpwEAAAAAAAAAAAAAYFZVVToAAAAAAAAAAHOXRx9NfvGL7lW6kiQTJya77pq0tXXOeOuum/Tq1TljzU2am5PVV//05486Kmlo6Lo8ldDYmBxzTKVTAAAAAADMfksumYwYkSy0UFJTU+k009fQkGy+eXLjjUpXAAAAAAAAAAAAAAC6C8UrAAAAAAAAAMywyZOTXXYpSkq6m3I5eeml5NRTO2e8NdfsnHHmNgsskPTt++nPb7BBsvjiSanUdZm6Wl1dsttulU4BAAAAANA1Bg9ORo4s/uzZs9JpPl1jY/EdxzXXFJ/jAgAAAAAAAAAAAADQPSheAQAAAAAAAGCGXXtt8sYbRUlJdzRhQvLznydNTbM+1nLLJW1tsz7O3GaddT77+VIp+eMfk/r6rsnT1RoakuHDiz8BAAAAAOYVCy2UPPZYss8+c175Sl1d0qdPcuGFye9/n1RXVzoRAAAAAAAAAAAAAACdSfEKAAAAAAAAADPslFOS8eMrnWL2KpWSK6+c9XGqq5M990xqamZ9rLlFr17Jd787/fNWWy05/PDuV05SV5d8+cvJtttWOgkAAAAAQNfr2TM5++zkH/9IFltszihgqa6emHXXbcpzzyW77VZ8BwAAAAAAAAAAAAAAQPeieAUAAAAAAACAGfLUU8XW3Y0fXxTMdIZDD01qaztnrLlB377JF74wY+cee2yy6KLda5G7hobk/PMrnQIAAAAAoLLWXTd59tlkn30qV75SW1tOXV1zqqr2zec//9MMHFiZHAAAAAAAAAAAAAAAzH6KVwAAAAAAAACYIWedlUyeXOkUXeO115KHHpr1cVZYIVlppVkfZ27Q0JAcddSMF6nU1iZXXZXU18/eXF2loSG5+OKkf/9KJwEAAAAAqLyePZOzz07uuCPZYovis+AePWb/vL16JY2Nybe/XcrTT7dlq63G5corr5j9EwMAAAAAAAAAAAAAUDGKVwAAAAAAAACYrvHjk0svTVpbK52kazQ3J6ef3jljHXNM0rt354w1J2tvT/baa+auWW215Mgji9KSuVnPnsmwYcm221Y6CQAAAADAnGXttZObb06ef774PHi++Tr/M/OqqqJsZfnlk7PPLmf06KL0ZamlemXZZZfN6NGjM3r06M6dFAAAAAAAAAAAAACAOYbiFQAAAAAAAACm64orioXL5hXt7cn11ycffDDrY223XVJdPevjzMmqq5Oddy4WzJtZxx1XFJbMreUrPXokq6yS/OEPlU4CAAAAADDnWnTR5IQTkrffTi66KFlvvaLUuqGhKGIplWZmtMnp2zepqyunf/9ydt01+ec/k6efTr7xjaRHj/a0tbUlSZ555pkMHDgw77zzzuy4LQAAAAAAAAAAAAAA5gDz0LI4AAAAAAAAAHTUDTckEyZUOkXXqqtLHnxw1seprU2OPnruLRaZEXV1yfe+17Frq6qSSy5JNtywWGRvblJXlyy9dHLrrUl9faXTAAAAAADM+WpriyLve+5Jxo9PHn00Of/85OCDkzXWmPo5cXV18RlsXV3xOXKplPTvnzQ23pdll70i5503Nq+9Vsqbb7bmssvas/baxXWlUilVVVWprq7O8OHD89e//jWrrrpqVlhhhZTL5crdOAAAAAAAAAAAAAAAs43iFQAAAAAAAACm66GHOnbdXnsl5fLUbXpqa5N9900uuyx58snknXeSSZOSUaOSa65JNtrok6+bf/7klFOSp55KmpqSceOKzAcfnNTUdCx7c3MyYkTHrv1fRx2VLLFEsTBcd9PQkBx+eLLSSh0fo6Ymue66ZJNN5p6Cmvr6ZLnlkrvuSnr3rnQaAAAAAIC5T1VVUW69227JWWclI0cWn/G3txelLG++mYweXXxe39aWjBmTfOtbV2T06ENSV3dbBgxIamtrU1VV/IrchAkT8vTTT+eSSy7JsGHDsvfee2eppZbKEUcckaQoZQEAAAAAAAAAAAAAoPsplcszsrQNAAAAAAAAAPOqceOKYpPJk2f+2r32SoYPn/p4emuaLbhgsZDaZ9l33+SCC6Y+XnLJovxi0UU/+fy//z3ZaquO5d9ii+Tmm2f+uk/yxBPJ0KHFAnHdRamUfO5zRUlOXd2sj9famuy5Z3L99cXienOqnj2T1VdP/va3pFevSqcBAAAAAJh3jBgxIrvvvnvef//97L///llttdUyevTojBkzJq+88kqeeOKJPPXUUxk/fnyWWmqp/PSnP81Xv/rVSscGAAAAAAAAAAAAAGA2UrwCAAAAAAAAwGe6665k662TsWNn/tqOFq/ccUdyxRXJc88lyy6bHHdcMnBgcc64ccV5HxaY3HxzUZCSJP/6V3FuXV1y4onJMssUx487Ljn++JnPP2BA8vbbM3/dp/npT5NTTpmzS0VmRs+eyb33Jqut1nljtrcnP/95ctJJycSJyZz2vxp69izKYc4+O+nRo9JpAAAAAADmLeVyOXfffXd23nnnjBkzJu3t7VOeq6mpycCBA7Pqqqtm6623zje/+c3U19dXMC0AAAAAAAAAAAAAAF1B8QoAAAAAAAAAn+mss5LvfS+ZNGnmr53Z4pVevZLVVy/KXj5qhx2Sa66Z+njo0OShh5KGhqIQprq6OP6FLyS3317sf+UryeWXF/vvvJMstFDS1jZz+evqklGjkvnnn7nrPk1ra7LKKskzz8x5hSIzq6EhOeyw5IQTZs/4TzyR7LJL8uqrc0ZRTc+eSd++RSHQxhtXOg0AAAAAwLypXC6nVCpl9OjRufHGG/PQQw+lT58+aWxszMCBA7PkkktmmWWWySKLLJLa2tq0tbWl+sMvEQAAAAAAAAAAAAAA6JZqKh0AAAAAAAAAgDnbnXd2rHSlI8aP/3jpSpL8+98fPy9J+vSZWrqSJBMmfPycJFlggaLw5F//mrk89fXJww8nm28+c9d9mpqa5E9/Kopj5oQykY6qrU2WWCL5yU9m3xxDhiSPP56ceGJy8snJxImVK6vp2TPZc8/kjDOSxsbKZAAAAAAAICmVSimXyxkwYED22muv7LXXXkmSyZMnp7a29mPnK10BAAAAAAAAAAAAAOj+qiodAAAAAAAAAIA52+uvVzpBsttuU/effTZ5+uli/+23k3femfrcEUck/fsnCy6YHHTQtGMMHjzz87a3F3N0ppVWSq69tijzmBtVVxev7+23J3V1s3eumpqi3OXBB4vinMbGpKoL/6dDr17JoEHJTTcl556rdAUAAAAAYE5QKpXS2tqaJCmXyymXy1NKVz58DAAAAAAAAAAAAADAvEPxCgAAAAAAAACfqbm5svPvtlvygx8U+y0tyb77Tn2uvT35+c+nPXfMmOTNN5PNN592nPr6mZ+7vX323P/mmyeXXjr3la9UVSX9+iX33JMMHNh18w4ZkjzySFH2sttuxd9lQ8PsmatHj2L8LbZIrrsuefnlZOONZ89cAAAAAAB0TE1NTZJk0qRJKZVKU46XSqVpHgMAAAAAAAAAAAAA0P0pXgEAAAAAAADgM02aVLm5Dz00ufzypKYmmTgx2XXX5M47pz3nrLOS7343eeutaY9fc00yYcLUx++9N/Pzt7UV884OO+6Y/OEPc0/5Sk1NsuCCyYMPJoMGVSbDWmsV74fXX0+OPz5ZeOGkV69Zfw179Ej69Enmmy854ojk+eeTm29ONt00sT4fAAAAAMCc58ADD0xVVVUuvPDCSkcBAAAAAAAAAAAAAKDCaiodAAAAAAAAAIA5W7lcmXnPOCM57LBi//33kx12SG6//ZPP/c1vkt/+Nll22aSxMXnxxaKQ4z//mXrOo492LMfsvP+ddy4KP3bYIWlqmn3zzKq6umTRRZN77inKTiqtf//kyCOTww9PRo5MRowoCnkeeKD4O29oKEpzWluLP9vakurqqVtNTdLcnAwcWJS5bLxxsuaaybrrJrW1lb47AAAAAACmp7W1NUkyZsyY6Z7b3t6ecrmcqqqqlLRtAwAAAAAAAAAAAAB0O6VyuVJL5AAAAAAAAAAwN1hlleTxxzt27V57JcOHT308I+uZ1dUll1yS7Lpr8fiVV5Kttkqeemrm5j7vvGTffYv9++5L1ltv5q5PigKPX/4y2Wefmb92ZjzySFHC8sYbc14BS0NDMmxY8XrON1+l00zfxInJY48lTz6ZjB9fPJ40qXhf1dcnPXsmyy+frLZa0rt3pdMCAAAAANAR7733XpKkX79+n/j8h78y979FK2PHjk2PHj3So0eP2RsQAAAAAAAAAAAAAIAuU1PpAAAAAAAAAADM2errO3/MY49Njjuu2B8+PPnmN6fOdfPNycYbF4/fey856qikX79k/fWnXv/ss8no0cX+BhskP/5xcs01yYsvJv37J7vvnmy/ffF8W1vy/e93LGdV1ey5//+12mpFscxxxyVnnZU0N8/+OaenR4+idOUPf0i23rrSaWZcfX0ydGixAQAAAADQPX1a4cqHPixcmTBhQp555pmMHDkyDz30UG655Zb8/Oc/zx577NEVMQEAAAAAAAAAAAAA6AKKVwAAAAAAAAD4TIss0nVzLbjg1NKVpChcueqqj5/3jW8kF19c7FdXJ1/6UrH9r9bW5IADkjvu6Fieqqpk4MCOXTuz6uqSE09Mdtml2N54I2lq6pq5/1dDQzJsWHLuucXfAQAAAAAAzIna29szfvz4NDY2prq6esrxl156Keecc05uueWWvPTSSxk3btyU56644grFKwAAAAAAAAAAAAAA3UhVpQMAAAAAAAAAMGfbaKOkR49Kp/h0L72UXHJJ8uyzydixyaRJycsvJxddlKy2WnLBBR0fe+LEZI01OivpjFl99eSpp5LDD08aG5Nevbpm3lKpmGvxxZMrrywKb5SuAAAAAAAwp2pubs5VV12VSy65ZErpSrlcTpL06dMnVVVVeeyxx7Lccsvl1FNPzT333JMDDjggd955ZyVjAwAAAAAAAAAAAADQyUrlD/83OQAAAAAAAAB8gjvuSLbdtig1mdcssEAyenTl5m9qSq64Ijn55GTUqKS5OWlv79w56uuTcjnZdNPk6KOTjTcuSlgAAAAAAGBO9tZbb2XLLbdMW1tbHn300ZTL5ZQ+8gH3v//976y44oq58sors/POOydJzjvvvHz729/OE088kRVXXLFS0QEAAAAAAAAAAAAA6ERVlQ4AAAAAAAAAwJxt9dWLwo950WqrVXb+hoZk772Tf/87ue22ZOedkx49kj59ij87qlevYuvXLznyyOTFF5Mbb0w22UTpCgAAAAAAc4eBAwemvb09SyyxRFpbW6cpXWlvb89yyy2XlVZaKRdccEH+85//JEmWXXbZ9O7dOzfeeGOlYgMAAAAAAAAAAAAA0MlqKh0AAAAAAAAAgDlbnz7JgAHJqFGVTtK1amqKIpI5QamUDB2aXHllMn588sgjyYgRyZ13Jg89lLz1VtKzZ3FeuZy0txf7H25tbUlLS7L00sn66yfrrZestVay/PLFfQIAAAAAwNymVCplgQUWyNtvv51Ro0Zl0KBBKZfLKZVKKZfLSZK11lor9957b5qampIkSy65ZFZaaaX87W9/y5FHHlnJ+AAAAAAAAAAAAAAAdBLLpwAAAAAAAAAwXWutlVx/faVTdK3GxmTttSud4uN69Uo22KDYDj20ODZ+fPLYY8l77yUTJybNzUl1dVJfXxSyLLaYkhUAAAAAALqfz3/+8znvvPPy4osvTileSZLq6uq0trZm3LhxGT9+fAYMGJAkWWihhbLqqqvm3HPPrWRsAAAAAAAAAAAAAAA6kSVVAAAAAAAAAJiurbZK/vGPZMKESifpOpMmzZnFK5+kV69kvfUqnQIAAAAAALrWdtttl1NPPTWXXnppNtlkk5RKpZRKpSTJgw8+mH/84x+Zb7750rdv3yRJjx49ssEGG2TUqFF59913079//0rGBwAAAAAAAAAAAACgE5TK5XK50iEAAAAAAAAAmLONHZsstFDS3FzpJF2jqirZYYfk6qsrnQQAAAAAAPgsw4YNy0033ZTDDjss3/3ud9O3b9/cfffdOfPMM3PHHXfktNNOy+GHHz6lkAUAAAAAAAAAAAAAgO5F8QoAAAAAAAAAM+Sb30wuvTRpba10ktmvsTH5+9+TddapdBIAAAAAAOCz3HfffTnooIPy8MMPZ7755sv7778/5bmdd9455557bvr16zfNNe3t7UmSqqqqrowKAAAAAAAAAAAAAMBsoHgFAAAAAAAAgBny2GPJuusmTU2VTjL7Lb108uyzSalU6SQAAAAAAMCnKZfLKZVKGTFiRC655JL8+c9/zrhx47LGGmtk++23z+67754FF1wwbW1tSZJSqaRsBQAAAAAAAAAAAACgm1G8AgAAAAAAAMAMW2215NFHK51i9urVKznzzGSffSqdBAAAAAAAmBmvv/56Fl54YeUqAAAAAAAAAAAAAADzEMUrAAAAAAAAAMywP/4x2W+/ZPz4SieZfRoakrffThobK50EAAAAAACYUeVyOaVSacp+krS1taWmpiavv/567rjjjjzwwAOprq7OZpttlqFDh2bAgAHTXAcAAAAAAAAAAAAAwNxH8QoAAAAAAAAAM6ylJVl++eSllyqdZPZoaEiOOSb5yU8qnQQAAAAAAJgZbW1tKZVKqaqqSpK0t7enqqoqI0eOzKGHHpp77rlnmvO33HLLnHXWWVlmmWUqERcAAAAAAAAAAAAAgE6ieAUAAAAAAACAmTJyZLLhhklzc6WTdK5SKVluueTxx5OamkqnAQAAAAAAZtXrr7+ejTbaKC+99FK22GKLfOlLX0rPnj1z7bXX5u9//3u23XbbXHPNNZWOCQAAAAAAAAAAAADALKiqdAAAAAAAAAAA5i5rrpkcdFDS0FDpJJ2rvj656iqlKwAAAAAAMDe66667cthhh01z7M4778xLL72UbbfdNueee24OO+yw7Lfffrn55pvzjW98I9dee21GjBhRocQAAAAAAAAAAAAAAHQGxSsAAAAAAAAAzLSf/jRZcMFKp+g8DQ3JMcckK69c6SQAAAAAAEBH/O53v8vll1+e9957b8qxu+66K0ly/PHHZ9CgQSmXyymVSkmSPfbYIwsssEBuuummiuQFAAAAAAAAAAAAAKBz1FQ6AAAAAAAAAABznx49kj/9Kdlww6S5udJpZk2plAwalPzwh5VOAgAAAAAAzIqFFlooo0ePTr9+/ZIkffvOl8bGVXPddfUZPjx5/vlymptLaW5OmpvXyQcfXJPzz++V115L1lknWWutZIUVkhq/dQcAAAAAAAAAAAAAMNcolcvlcqVDAAAAAAAAADB3OuGE5KSTkqamSifpuF69kgceSFZcsdJJAAAAAACAjjr99NNz4omn5Oij/54331w1d92VPPFEW1pamtOjR11aWuryWb9J19iYVFUlkyYln/tcsv76yaabJjvskNTXd919AAAAAAAAAAAAAAAwcxSvAAAAAAAAANBh5XJy8MHJ73+fTJhQ6TQzr6EhueWWYvE0AAAAAABg7jR6dHLCCW/l7LNLqa3tk9bW+s8sWZlRvXoVf37rW8X3IUstNetjAgAAAAAAAAAAAADQuRSvAAAAAAAAADBLyuVkzz2Tv/wlaWqqdJoZ19BQZP7SlyqdBAAAAAAAmFnlcnL//cnppyc33JBUVSXNzbNnrtrapLo6WXvt5Oijky23LB4DAAAAAAAAAAAAAFB5ilcAAAAAAAAAmGXt7ckBBySXXZZMmFDpNNPX2Jhcf32y6aaVTgIAAAAAAMysUaOKUvgHHijKVtrbu27uXr2SRRdN/vSnZOWVu25eAAAAAAAAAAAAAAA+WVWlAwAAAAAAAAAw96uqSn73u+Sgg5KGhkqn+XQ1NUmfPsk//qF0BQAAAAAA5jblcvKHPyTLLZfceWdRBt+VpStJMn588uyzyec/nxx/fDJ5ctfODwAAAAAAAAAAAADAtErlcrlc6RAAAAAAAAAAdB833JDsuWfS1JRMmlTpNFM1NiZrrZVcdlmy6KKVTgMAAAAAAMyMUaOSPfZIHnywKFyZEzQ0JIsvnlx9dTJkSKXTAAAAAAAAAAAAAADMm6oqHQAAAAAAAACA7mXYsOSFF5LttisWHKu0mpqkV6/k7LOTf/5T6QoAAAAAAMxtrr02WW655K675pzSlaQooX/22WTo0OSUU5JyudKJAAAAAAAAAAAAAADmPaVy2X/nBgAAAAAAAGD2uOGGZM89i4XHJk3q+vkbG5M110wuuyxZbLGunx8AAAAAAJg1F12UfPe7SXNzpZN8toaGZL/9kjPOSEqlSqcBAAAAAAAAAAAAAJh3VFU6AAAAAAAAAADd17BhyQsvJN/+dtKrV7HNblVVReHK0ksn552X3H670hUAAAAAAJgbnXFGctBBc37pSlKU0J93XvKNbyTt7ZVOAwAAAAAAAAAAAAAw7yiVy+VypUMAAAAAAAAA0P01Nyd/+lNyyinJyy8nEyd27sJjPXsm5XKy9dbJkUcmQ4cmpVLnjQ8AAAAAAHSd3/0uOeKIotBkbtLQkOyxR5Hf9xQAAAAAAAAAAAAAALOf4hUAAAAAAAAAutzIkckZZyT/93/J5MlJXV0yfvzMFbH06FFszc3JIoskBxyQfOtbyQILzL7cAAAAAADA7HfFFcneexffAcyNGhuTgw5KTjqp0kkAAAAAAAAAAAAAALo/xSsAAAAAAAAAVEy5nIwalYwYkTz4YHLHHcnjjydNTUl1dbGVSkUhS1tbsS28cDJ0aLLRRsmaayarrZb06lXpOwEAAAAAADrDU08la69dfFcwN2toSC6/PNluu0onAQAAAAAAAAAAAADo3hSvAAAAAAAAADBHKZeTCROSiROT5uZk8uSkvj7p2bNYpKxHj0onBAAAAAAAZofW1mTVVZOnny6+L5jbzTdf8vzzyfzzVzoJAAAAAAAAAAAAAED3VVPpAAAAAAAAAADwUaVS0qtXsQEAAAAAAPOOU05JXn65e5SuJElTU7Lvvsk111Q6CQAAAAAAAAAAAABA91Uql7vLf0MHAAAAAAAAAAAAAAAAYG701FPJWmslzc2VTtK5GhqSyy9Pttuu0kkAAAAAAAAAAAAAALonxSsAAAAAAAAAAAAAAAAAVExra7LqqsnTTyfd8bfd5psvef75ZP75K50EAAAAAAAAAAAAAKD7qap0AAAAAAAAAAAAAAAAAADmXRddlLzySvcsXUmSpqbke9+rdAoAAAAAAAAAAAAAgO6pVC531/+ODgAAAAAAAAAAAAAAAMCcrFxOPve55KWXKp1k9urZM3nrraR370onAQAAAAAAAAAAAADoXqoqHQAAAAAAAAAAAAAAAACAedO99yZvv13pFLNfVVVy6aWVTgEAAAAAAAAAAAAA0P2UyuVyudIhAAAAAAAAAAAAAAAAAJj3bL99cv31ybzwW26DBycvvpiUSpVOAgAAAAAAAAAAAADQfVRVOgAAAAAAAAAAAAAAAAAA8563307+9rd5o3QlSUaPTu65p9IpAAAAAAAAAAAAAAC6F8UrAAAAAAAAAAAAAAAAAHS5886rdIKu1dSUnHpqpVMAAAAAAAAAAAAAAHQvpXK5XK50CAAAAAAAAAAAAAAAAADmLcstlzz7bKVTdK0ePZIJE5Lq6konAQAAAAAAAAAAAADoHqoqHQAAAAAAAAAAAAAAAACAecvkyclLL1U6RderrU3+/e9KpwAAAAAAAAAAAAAA6D4UrwAAAAAAAAAAAAAAAADQpZ58Mqmv//Tn99orKZenbjNi5ZWTM89M7r47mTBh6rWfVfByyCHJVVclL7447Xx77fXp18w/f3L66cmzzybNzcmYMckttyTDhs1YzpEjZ+w8AAAAAAAAAAAAAACmr6bSAQAAAAAAAAAAAAAAAACYt4wYkbS1de6Ym26aHHrozF1z3HHJfPPN+PmDBiV33pksscTUY/X1yeabF9uPf5yccMKnXz9+fHLPPcmee85cTgAAAAAAAAAAAAAAPllVpQMAAAAAAAAAAAAAAAAAMG+5556kqalzx3z//eSmm5Kf/Sw555wZu+bxx5MLL0wOOCB5663pn3/hhVNLV+6/P9l+++T7359aInP88cm66372GPfcM2PZAAAAAAAAAAAAAACYvppKBwAAAAAAAAAAAAAAAABg3nLvvZ0/5sUXF1uS7LVXUaYyPRttNHX/mGM++9whQ5IvfrHYb29Pdt45ef315LrrkqWWSvbdN6mqSg47LLnvvk8f57nniqKW6urp5wMAAAAAAAAAAP6fvTsPs7su7MX/PmfOmWQmCQkhhKxAwiqEfU0CKNwiULWggEtRkEX5+dy6VLH01nIppb22WItKrW0tiLSiolSuwgVBBCxhSUH2nbAkkECArGSZOWfO9/fHlEFEtjAz30zyej3Peea7fJb3d8I/w3POeQMAwOurlh0AAAAAAAAAAAAAAAAAgI3LggVlJ3jrDjnk5eMnn+wtXXnJnDkvHx988Ouv09aWLFzYv9kAAAAAAAAAAAAAADZWilcAAAAAAAAAAAAAAAAAGFTd3WUneOumT3/5+JlnXnnvN8/HjUtGj37tdarVZPXq/s0GAAAAAAAAAAAAALCxUrwCAAAAAAAAAAAAAAAAwKBptZKenrJTvHUjRrx8/NvFMb99PnLka69TrSZr1/ZfLgAAAAAAAAAAAACAjZniFQAAAAAAAAAAAAAAAAAGTaPRWz4y1Kxa9fLxsGGvvPfb5y+++Ppr/XZRCwAAAAAAAAAAAAAA62YIvj0dAAAAAAAAAAAAAAAAgKGqvT1ptcpO8dY99tjLxxMmvPLexIkvHz//fLJ8+euvNXx4/+UCAAAAAAAAAAAAANiYKV4BAAAAAAAAAAAAAAAAYNBUKkmtVnaKt+6Xv3z5eMstk6lTXz4/6KCXj6+77vXXabUUrwAAAAAAAAAAAAAA9Jch+PZ0AAAAAAAAAAAAAAAAAIay4cOTF1986/POPDP5i7/oPb7wwuTEE1++N3Vqsueevccv/UySzs7kyCN7j59/Ppkz5+V7hx7ae/+lcS/Zc89k2bLe4xtvTF54Ibn33t7ylUMOSarV5Ec/Sr785WSnnZLjj+8d22olX//66z9Ds5mMHPkWHhoAAAAAAAAAAAAAgNekeAUAAAAAAAAAAAAAAACAQbXddskdd/Tvmocc0lvG8tvGj08uu6z3+Prrk4MPfvnev/xLsvXWr57zmc/0vpLkXe9Kbrih9/jkk5Nf/aq35GW//V5e9yV/+ZevLHb5XdrakgkT3uhpAAAAAAAAAAAAAAB4M6plBwAAAAAAAAAAAAAAAABg43LggUmlUnaKt+6JJ5K99krOPTd59NGkqytZujS59trkD/4gOeusN15jxoyh+ewAAAAAAAAAAAAAAOujSlEURdkhAAAAAAAAAAAAAAAAANh4fP/7yamnJitXlp1kcFWryRe+kJxzTtlJAAAAAAAAAAAAAAA2DNWyAwAAAAAAAAAAAAAAAACwcdlrr6TVKjvF4Bs5Mtlvv7JTAAAAAAAAAAAAAABsOBSvAAAAAAAAAAAAAAAAADCott026ekpO8XgazR6S2cAAAAAAAAAAAAAAOgfilcAAAAAAAAAAAAAAAAAGFTVarLzzmWnGHxtbclWW5WdAgAAAAAAAAAAAABgw6F4BQAAAAAAAAAAAAAAAIBB96lPJSNHlp1i8NRqyUc/mlQqZScBAAAAAAAAAAAAANhwVIqiKMoOAQAAAAAAAAAAAAAAAMDGZfXqZPz4ZNWqspMMjo6O5Ne/TnbcsewkAAAAAAAAAAAAAAAbjmrZAQAAAAAAAAAAAAAAAADY+HR2Jscfn9RqZScZHDNmKF0BAAAAAAAAAAAAAOhvilcAAAAAAAAAAAAAAAAAKMVnP5vU62WnGHijRiWnn152CgAAAAAAAAAAAACADU+lKIqi7BAAAAAAAAAAAAAAAAAAbJz23z+59dayUwysMWOSxYs3jpIZAAAAAAAAAAAAAIDBVC07AAAAAAAAAAAAAAAAAAAbrzPOSEaMKDvFwOnsTD7/eaUrAAAAAAAAAAAAAAADoVIURVF2CAAAAAAAAAAAAAAAAAA2Xu99b3LNNUl3d9lJ+t/06ckDDyTt7WUnAQAAAAAAAAAAAADY8CheAQAAAAAAAAAAAAAAAKBUixcn222XrFhRdpL+1dGR3HhjsueeZScBAAAAAAAAAAAAANgwVcsOAAAAAAAAAAAAAAAAAMDGbfz45F//NensLDtJ/+nsTD77WaUrAAAAAAAAAAAAAAADqVIURVF2CAAAAAAAAAAAAAAAAAB473uTa65JurvLTvL2bbNNcv/9SXt72UkAAAAAAAAAAAAAADZcilcAAAAAAAAAAAAAAAAAWC8891yy/fbJsmVlJ3l7OjuTG29M9tij7CQAAAAAAAAAAAAAABu2atkBAAAAAAAAAAAAAAAAACBJNt88ufbaZOTIspOsu46O5LvfVboCAAAAAAAAAAAAADAYFK8AAAAAAAAAAAAAAAAAsN7Yc8/kiiuSzs6yk7x1nZ3JN76RHHNM2UkAAAAAAAAAAAAAADYOilcAAAAAAAAAAAAAAAAAWK8cdFDy058mI0aUneTN6+hIvvKV5JRTyk4CAAAAAAAAAAAAALDxqBRFUZQdAgAAAAAAAAAAAAAAAAB+2623Jocemrz4YrI+fxKuoyM5//zkIx8pOwkAAAAAAAAAAAAAwMZF8QoAAAAAAAAAAAAAAAAA660HHkiOOip56qlk9eqy07zS8OHJiBHJD3+Y/I//UXYaAAAAAAAAAAAAAICNT7XsAAAAAAAAAAAAAAAAAADwWt7xjuTee5PPfz7p6EgqlbIT9ersTD7wgWTePKUrAAAAAAAAAAAAAABlqRRFUZQdAgAAAAAAAAAAAAAAAADeyF13Jccemzz9dLJ6dTkZhg9PRoxI/v3fk8MPLycDAAAAAAAAAAAAAAC9qmUHAAAAAAAAAAAAAAAAAIA3Y7fdkvvuSz7/+d4ClM7Owdt72LDePY8+Opk3T+kKAAAAAAAAAAAAAMD6oFIURVF2CAAAAAAAAAAAAAAAAAB4K5YvTy68MPnKV3qPX3xxYPYZNSppa0v+5/9MPvWpZPLkgdkHAAAAAAAAAAAAAIC3TvEKAAAAAAAAAAAAAAAAAENWUSTXXZecc05yww1Jvd5bwvJ2Pjk3cmTS05PstFNy+unJUUf1rgsAAAAAAAAAAAAAwPpF8QoAAAAAAAAAAAAAAAAAG4RFi5L//M/kllt6f953X1KpJG1tSVdXb5lKT0/v2Go1qdWS9vbe8+7uZLvtktmzk1mzel/bbVfeswAAAAAAAAAAAAAA8MYUrwAAAAAAAAAAAAAAAACwQSqK5PHHk9tu6y1lWbOm99VqJZ2dyfDhyWabJXvumey4Y28RCwAAAAAAAAAAAAAAQ4fiFQAAAAAAAAAAAAAAAAAAAAAAAAAAAAAAAGDIqZYdAAAAAAAAAAAAAAAAAAAAAAAAAAAAAAAAAOCtUrwCAAAAAAAAAAAAAAAAAAAAAAAAAAAAAAAADDmKVwAAAAAAAAAAAAAAAAAAAAAAAAAAAAAAAIAhR/EKAAAAAAAAAAAAAAAAAAAAAAAAAAAAAAAAMOTUyg4AAAAAAAAAAAAAAAAAAAAAb9WqVauycOHCLF++PI1GI81mM61WK7VaLfV6PcOHD8+ECRMybty4VKvVsuMCAAAAAAAAAAAwABSvAAAAAAAAAAAAAAAAAAAAsF7r6urK/Pnzs3Dhwjz55JN55pln0t3dnVqtlp6enhRFkVarlaIoUq1WU6lU0tbWliTp6enJ2LFjM3Xq1EydOjVTpkzJuHHjSn4iAAAAAAAAAAAA+kOlKIqi7BAAAAAAAAAAAAAAAAAAAADw25555pnccsstue+++9LW1pZGo5FWq7XO69Xr9STJmDFjMnv27Oy8886p1Wr9FRcAAAAAAAAAAIBBpngFAAAAAAAAAAAAAAAAAACA9Uaz2cwDDzyQG2+8MUuXLk2z2cxAfCy+vb09SbLnnntm3333zaabbtrvewAAAAAAAAAAADCwFK8AAAAAAAAAAAAAAAAAAABQuqIocuedd+bnP/95iqJId3f3oOzb1taWSqWS6dOn533ve19Gjhw5KPsCAAAAAAAAAADw9ileAQAAAAAAAAAAAAAAAAAAoFQrVqzIf/zHf2ThwoVpNBqlZKhWq6nX63nve9+bnXfeOZVKpZQcAAAAAAAAAAAAvHmKVwAAAAAAAAAAAAAAAAAAAChFURS58847c+WVV6anpyetVqvsSKnX69lqq61y1FFHZcSIEWXHAQAAAAAAAAAA4HUoXgEAAAAAAAAAAAAAAAAAAGDQvfjii/nxj3+chQsXptFolB3nFarVaur1ev7gD/4gO+20U9lxAAAAAAAAAAAAeA2KVwAAAAAAAAAAAAAAAAAAABhUy5Yty/nnn5/Vq1en1WqVHec11Wq1HHLIIZk5c2bZUQAAAAAAAAAAAPgdFK8AAAAAAAAAAAAAAAAAAAAwaJ577rl85zvfydq1azMUPu5er9ez//775+CDD06lUik7DgAAAAAAAAAAAL+hWnYAAAAAAAAAAAAAAAAAAAAANg5LlizJBRdckDVr1gyJ0pUkaTQaueWWW3L99deXHQUAAAAAAAAAAIDfongFAAAAAAAAAAAAAAAAAACAAbdixYpccMEF6erqKjvKW9ZoNHLzzTfnlltuKTsKAAAAAAAAAAAAv0HxCgAAAAAAAAAAAAAAAAAAAAOqp6cn3/3ud7N69eoURVF2nHXSaDTyy1/+Mo888kjZUQAAAAAAAAAAAPhvilcAAAAAAAAAAAAAAAAAAAAYUL/85S+zcuXKIVu68pJGo5Gf/OQnWbt2bdlRAAAAAAAAAAAAiOIVAAAAAAAAAAAAAAAAAAAABtDChQszd+7cNBqNsqP0i+7u7lx++eVlxwAAAAAAAAAAACCKVwAAAAAAAAAAAAAAAAAAABggzWYzP/rRj9JsNsuO0m96enry8MMP5+GHHy47CgAAAAAAAAAAwEZP8QoAAAAAAAAAAAAAAAAAAAAD4rrrrsuqVavKjtHvGo1GfvKTn2TNmjVlRwEAAAAAAAAAANioKV4BAAAAAAAAAAAAAAAAAACg3z333HOZO3duGo1G2VEGRKPRyM9//vOyYwAAAAAAAAAAAGzUFK8AAAAAAAAAAAAAAAAAAADQ72666ab09PSUHWPA9PT05N57782aNWvKjgIAAAAAAAAAALDRUrwCAAAAAAAAAAAAAAAAAABAv+rq6sq9996boijKjjKgqtVq7rjjjrJjAAAAAAAAAAAAbLQUrwAAAAAAAAAAAAAAAAAAANCv7rrrrlQqlbJjDLhGo5Gbb755gy+YAQAAAAAAAAAAWF8pXgEAAAAAAAAAAAAAAAAAAKDfFEWRm266KY1Go+wog6K7uzuPPfZY2TEAAAAAAAAAAAA2SopXAAAAAAAAAAAAAAAAAAAA6DdPPvlk1qxZU3aMQdPd3Z05c+aUHQMAAAAAAAAAAGCjpHgFAAAAAAAAAAAAAAAAAACAfvPrX/863d3dZccYVPPnz8/atWvLjgEAAAAAAAAAALDRUbwCAAAAAAAAAAAAAAAAAABAv1mwYEHZEQZdrVbLM888U3YMAAAAAAAAAACAjU6t7AAAAAAAAAAAAAAAAAAAAABsGJrNZlasWPGG43bbbbccddRRfednnXXWq8aceeaZfceXXXZZ7rrrrtddc8stt8yOO+6YqVOnZpNNNklnZ2d6enry/PPP5957783cuXPTarVeMeeEE07I1ltv/Zpr3n///fnRj370hs/TbDbz9NNPv+5aAAAAAAAAAAAA9D/FKwAAAAAAAAAAAAAAAAAAAPSLZ599NvV6PV1dXYO+94EHHphtt932FddqtVomT56cyZMnZ4cddshFF12Uoij6fe+enp48+eSTmT17dr+vDQAAAAAAAAAAwGtTvAIAAAAAAAAAAAAAAAAAAEC/WLhwYXp6ekrbf8WKFbnrrrsyf/78tLW1Zb/99su0adOSJFtvvXV22WWX3H333b9z7gUXXPCqa6tXr37Tey9atGjdQgMAAAAAAAAAALDOFK8AAAAAAAAAAAAAAAAAAADQL+bPn59ms1nK3jfffHOeeOKJtFqtvmvz5s3LZz/72YwcOTJJMmXKlNcsXlmwYMHb2n/16tVZu3Zthg8f/rbWAQAAAAAAAAAA4M1TvAIAAAAAAAAAAAAAAAAAAEC/WLRoUWl7P/bYY6+61mw2s3z58r7ile7u7tec/9nPfjajRo1Kd3d3Fi1alNtvvz3333//m96/Xq/nueeey9SpU996eAAAAAAAAAAAANaJ4hUAAAAAAAAAAAAAAAAAAAD6RaPRWKd5Z555Zj8n6TV27NhMmDCh7/yhhx56zbFjxoxJknR0dGT69OmZPn16brnllvz85z9/0/t1dXWtc1YAAAAAAAAAAADeOsUrAAAAAAAAAAAAAAAAAAAA9Itms1l2hD6jRo3KRz7ykbS1tSVJbr/99ixYsOAVY1atWpXbb7898+fPz8qVKzN69OjMnDkz48ePT5Lsv//+ueeee7Jw4cI3tef69PwAAAAAAAAAAAAbA8UrAAAAAAAAAAAAAAAAAAAA9ItWq7VO8y644IJXXTvppJPWOcfmm2+e4447LqNHj06S3H333bniiiteNe7HP/7xq649/PDD+cxnPpNhw4YlSXbYYYc3VbxSFIXiFQAAAAAAAAAAgEGmeAUAAAAAAAAAAAAAAAAAAIB+Ua1W12neggUL+i3DVlttlQ9/+MMZPnx4kuSWW27Jz3/+8zc9f/Xq1XnhhRcyadKkJMmIESPe1LxKpZK2tra3HhgAAAAAAAAAAIB1pngFAAAAAAAAAAAAAAAAAACAflF28ciMGTNy5JFHplarpdVq5eqrr86tt976O8eOHDky1Wo1K1aseMX1zs7ObLbZZn3nL7744pvev1bzEX4AAAAAAAAAAIDB5F1bAAAAAAAAAAAAAAAAAAAA9IuBLh4ZPXp0Pve5z/Wdn3XWWX3H++yzT4444ohUKpUkya233pqFCxdm6tSpfWO6urqyePHiJMlmm22Wj370o3nwwQfz6KOPZvny5Rk9enRmzZqVYcOGJUlarVbuv//+N52vXq+/nccDAAAAAAAAAADgLVK8AgAAAAAAAAAAAAAAAAAAQL/YbLPNsnTp0lL23mmnnfpKV5Jk5syZmTlz5ivGPPHEE/nud7/bd16r1TJjxozMmDHjVesVRZFrr722r6jljTSbzWy22WbrmB4AAAAAAAAAAIB1oXgFAAAAAAAAAAAAAAAAAACAfrHVVlvl8ccfT09PT9lR3tDChQvzf//v/812222XLbbYIiNGjEi9Xs+LL76YBQsWZO7cuVmwYMGbXq9Wq2XUqFEDmBgAAAAAAAAAAIDfVimKoig7BAAAAAAAAAAAAAAAAAAAAEPfY489lksuuSRdXV1lRxl0W265ZU488cSyYwAAAAAAAAAAAGxUqmUHAAAAAAAAAAAAAAAAAAAAYMMwceLENBqNsmMMukqlkq222qrsGAAAAAAAAAAAABsdxSsAAAAAAAAAAAAAAAAAAAD0i46OjnR0dJQdY9C1t7dn8uTJZccAAAAAAAAAAADY6CheAQAAAAAAAAAAAAAAAAAAoN9MnDix7AiDrqenJ5MmTSo7BgAAAAAAAAAAwEZH8QoAAAAAAAAAAAAAAAAAAAD9Ztddd017e3vZMQbV6NGjM2rUqLJjAAAAAAAAAAAAbHQUrwAAAAAAAAAAAAAAAAAAANBv3vGOd5QdYVC1t7dn9uzZZccAAAAAAAAAAADYKCleAQAAAAAAAAAAAAAAAAAAoN/UarXsvffeaWtrKzvKoCiKIjNmzCg7BgAAAAAAAAAAwEZJ8QoAAAAAAAAAAAAAAAAAAAD9ap999kmlUik7xoCrVqvZfffdU6/Xy44CAAAAAAAAAACwUVK8AgAAAAAAAAAAAAAAAAAAQL8aM2ZMpkyZUnaMAVetVrPffvuVHQMAAAAAAAAAAGCjpXgFAAAAAAAAAAAAAAAAAACAfnfAAQekXq+XHWNATZw4MZtttlnZMQAAAAAAAAAAADZailcAAAAAAAAAAAAAAAAAAADod9OnT8/UqVNTrW6YH2uv1Wp53/veV3YMAAAAAAAAAACAjdqG+Q41AAAAAAAAAAAAAAAAAAAASlWpVPL+978/tVqt7Cj9rl6v56CDDsrmm29edhQAAAAAAAAAAICNmuIVAAAAAAAAAAAAAAAAAAAABsTIkSPznve8J/V6vewo/WrTTTfN7Nmzy44BAAAAAAAAAACw0VO8AgAAAAAAAAAAAAAAAAAAwIDZZZddsuWWW6Za3TA+3l6r1XLsscduMM8DAAAAAAAAAAAwlHknFwAAAAAAAAAAAAAAAAAAAAOmUqnkqKOOSq1WKzvK21av1/POd74z48aNKzsKAAAAAAAAAAAAUbwCAAAAAAAAAAAAAAAAAADAABs5cmQ+8pGPpF6vlx1lndVqtUyfPj2zZs0qOwoAAAAAAAAAAAD/TfEKAAAAAAAAAAAAAAAAAAAAA27rrbfO0UcfnVqtVnaUt6xWq2Xy5Mk59thjU636mD4AAAAAAAAAAMD6wju6AAAAAAAAAAAAAAAAAAAAGBQ77LBDjjzyyCFVvlKr1TJx4sQcd9xxaWtrKzsOAAAAAAAAAAAAv0HxCgAAAAAAAAAAAAAAAAAAAINmxowZ2WSTTdJoNMqO8obq9Xq23nrrHH/88anX62XHAQAAAAAAAAAA4LdUiqIoyg4BAAAAAAAAAAAAAAAAAADAxmH16tWZPHlyDjrooOy3335ptVrp6ekpO9ar1Ov1zJgxI+9973tTrVbLjgMAAAAAAAAAAMDvUCs7AAAAAAAAAAAAAAAAAAAAABuPr3zlK6nVavn4xz+eww8/PD/72c/y6KOPptFolB0tSVKr1dLe3p6jjz4606dPLzsOAAAAAAAAAAAAr6NSFEVRdggAAAAAAAAAAAAAAAAAAAA2fCtWrMh73vOetLW15ZJLLsn48ePTarXy4IMP5mc/+1nWrl1bar56vZ6ddtopRxxxRIYNG1ZqFgAAAAAAAAAAAN5YrewAAAAAAAAAAAAAAAAAAAAAbBwWLlyYefPm5Ygjjsj48eNTFEWq1Wp22mmnTJs2LT/4wQ8yb968tLW1pVqtDlqu9vb21Gq1HH300Zk+ffqg7QsAAAAAAAAAAMDbo3gFAAAAAAAAAAAAAAAAAACAQTFs2LBMnTo1Bx10UJKkKIpUKpUkSUdHR0488cQce+yxaWtry4wZM1KtVtNoNAYkS6VSSa1Wy+jRozN79uzsvPPOqdfrA7IXAAAAAAAAAAAAA0PxCgAAAAAAAAAAAAAAAAAAAINiq622yt/8zd9k7NixSZJqtdp3r6enJ21tbdl3331z+umn54QTTsjo0aNzzTXXpKurK8OGDeuXDLVa78fsd9hhh8yaNSuTJk3ql3UBAAAAAAAAAAAYfIpXAAAAAAAAAAAAAAAAAAAAGFBFUaRSqaRarebggw/+nWPa2tqSJAceeGDq9Xrmzp2bI488Mv/6r/+aWbNm5aSTTsqTTz6Z5557LpVKJZVKJd3d3a+7b61WS1tbWxqNRkaOHJnJkydn2rRpmTFjRjo6Ovr9OQEAAAAAAAAAABhclaIoirJDAAAAAAAAAAAAAAAAAAAAsOH61Kc+lc997nPZYYcd3nDs8uXLM3v27LRarfzBH/xBzjnnnDz00EPZbrvtkvSWuCxdujQLFy7M008/neeeey7NZjONRiOtViv1ej21Wi2dnZ2ZOnVqJk2alC222CLt7e0D/ZgAAAAAAAAAAAAMMsUrAAAAAAAAAAAAAAAAAAAADJjvfOc7Ofnkk7P//vvn/PPPzzve8Y60Wq1Uq9XXnPPxj388F110UZLkxBNPzPnnnz9YcQEAAAAAAAAAABhCFK8AAAAAAAAAAAAAAAAAAAAwYMaPH581a9ak0WjkU5/6VM4999zXHPtSIct//Md/5JhjjkmSLF26NKNHjx6suAAAAAAAAAAAAAwh1bIDAAAAAAAAAAAAAAAAAAAAsGE644wzsmLFipx22mnZfvvt8/Wvfz2nnXZaVq1alaIo0mq1XjG+Wu39CPyee+6ZY445Jt/85jeVrgAAAAAAAAAAAPCaKkVRFGWHAAAAAAAAAAAAAAAAAAAAYP3TbDazePHiLFy4MPPnz8+yZcvSbDbTbDZTFEVqtVpqtVpGjhyZLbfcMpMmTcqECRMybNiwLF26NFtssUWOO+64nHfeebnnnnty9NFHp9ls5l/+5V9y1FFHve7ea9euzfDhwwfnQQEAAAAAAAAAABiSFK8AAAAAAAAAAAAAAAAAAACQpLdo5cEHH8zDDz+cp556KsuXL0+tVkur1Uqz2XzduW1tbanVamk0GhkxYkSeffbZ3HrrrTnttNPy3ve+N0ly/vnn5xOf+ESGDx+ef/u3f8vRRx+dnp6etLW1vWKtVquVarU6YM8JAAAAAAAAAADAhkHxCgAAAAAAAAAAAAAAAAAAwEZu2bJlmTt3bm6//fYkSXd3d7+sWxRFarVadt5558ycOTMTJkzImWeembPPPjvvete7cskll2TcuHH9shcAAAAAAAAAAAAbH8UrAAAAAAAAAAAAAAAAAAAAG6GiKDJv3rzMmTMnCxYsSJL09PQMyF6VSiW1Wi1jxozJfvvtl3/6p3/K+eefnwMOOCAXXHBBtt1227RarVSr1QHZHwAAAAAAAAAAgA2T4hUAAAAAAAAAAAAAAAAAAICNzNKlS/OjH/0oL7zwQrq7uwd17/b29rS1teWGG27IlVdemS996Us5++yzBzUDAAAAAAAAAAAAG4Za2QEAAAAAAAAAAAAAAAAAAAAYHEVRZO7cubn22mvTbDZTFMWgZ3ip6GXmzJkZM2ZM/vZv/zaVSiV/+qd/mo6OjlQqlUHPBAAAAAAAAAAAwNBUKcp4JxwAAAAAAAAAAAAAAAAAAACDaunSpfnRj36U559/Po1Go+w4SZJKpZIVK1bkmmuuyVe/+tX83u/9XtmRAAAAAAAAAAAAGEIUrwAAAAAAAAAAAAAAAAAAAGzg7rrrrlxxxRVpNptZHz9i3mg0cuedd+aHP/xhRowYUXYcAAAAAAAAAAAAhgjFKwAAAAAAAAAAAAAAAAAAABuwm2++Ob/85S/TbDbLjvK6Wq1Wdt999xx55JGpVqtlxwEAAAAAAAAAAGAIULwCAAAAAAAAAAAAAAAAAACwgbruuuty8803p9FolB3lTanX65k2bVo+9KEPKV8BAAAAAAAAAADgDXmnGQAAAAAAAAAAAAAAAAAAwAZozpw5Q6p0JUkajUYef/zxXHrppSmKouw4AAAAAAAAAAAArOcUrwAAAAAAAAAAAAAAAAAAAGxgfv3rX+f6668fUqUrL2k0GnnkkUdyxRVXKF8BAAAAAAAAAADgdSleAQAAAAAAAAAAAAAAAAAA2IA888wzufLKK9NsNsuOss4ajUbuvvvu3HPPPWVHAQAAAAAAAAAAYD2meAUAAAAAAAAAAAAAAAAAAGAD0dPTk0suuWRIl668pNFo5IorrsjKlSvLjgIAAAAAAAAAAMB6qlZ2AAAAAAAAAAAAAAAAAAAAYOPT3d2dFStWpNlsptFopCiK1Gq11Gq1dHR0ZOTIkalUKmXHHHKuv/76vPjii2XH6DfNZjM/+clP8rGPfcx/DwAAAAAAAAAAALyK4hUAAAAAAAAAAAAAAAAAAGBAdXd3Z9GiRVm0aFGeeOKJLFy4MKtWrUqtVntVmUZRFGm1WqlWq9liiy2y1VZbZfLkyZk4cWI22WQT5Ruv45lnnsktt9ySZrNZdpR+02q18tRTT+Wee+7JrrvuWnYcAAAAAAAAAAAA1jOVoiiKskMAAAAAAAAAAAAAAAAAAAAblmazmfvvvz9z5szJ888/n3q9nmazmZ6enre0TqVSSXt7e3p6elKr1bLXXntl3333zSabbDJAyYemnp6efPOb38zSpUvLjjIg2tvb80d/9EcZNWpU2VEAAAAAAAAAAABYjyheAQAAAAAAAAAAAAAAAAAA+s2yZcsyd+7c3H777UmS7u7ufl2/ra0tSbLVVltl9uzZmTZtWiqVSr/uMRTNnTs3v/jFL9JoNMqOMiCq1Wp22mmnHH300WVHAQAAAAAAAAAAYD1SKzsAAAAAAAAAAAAAAAAAAAAw9D377LO56qqr8tRTT6UoivT09AzIPi+t+9hjj+Wpp55Ke3t7Dj744Oyxxx4bbQFLURSZM2fOBlu6kiStVisPPvhg1qxZk46OjrLjAAAAAAAAAAAAsJ6olh0AAAAAAAAAAAAAAAAAAAAYunp6enL99dfnX//1X/PEE0+k2WwOWOnKb+vu7s6LL76Yq666Kt/5zneyfPnyQdl3ffPkk09m7dq1ZccYFHfeeWfZEQAAAAAAAAAAAFiPKF4BAAAAAAAAAAAAAAAAAADWyeLFi/Otb30rN910U5rNZmk5Go1Gnn766Xzzm9/MbbfdlqIoSstShjlz5qS7u7vsGAOu2Wzmpptu2uj+fQEAAAAAAAAAAHhttbIDAAAAAAAAAAAAAAAAAAAAQ0ur1cqvfvWrzJkzp9TCld/UarXSarVy9dVX5+67787RRx+d0aNHlx1rwK1cuTKPP/542TEGTXd3dx5//PFMnz697CgAAAAAAAAAAACsB6plBwAAAAAAAAAAAAAAAAAAAIaORqORiy66KDfddNN6U7rymxqNRp5++ul861vfysKFC8uOM+Buu+22VCqVsmMMmu7u7syZM6fsGAAAAAAAAAAAAKwnFK8AAAAAAAAAAAAAAAAAAABvytq1a3PBBRfk6aefTqPRKDvOa2q1Wunq6sqFF16YJ598suw4A+ree+9dLwtwBtITTzyRnp6esmMAAAAAAAAAAACwHlC8AgAAAAAAAAAAAAAAAAAAvKGurq5ccMEFee6554ZM0Uej0cj3vve9PPHEE2VHGRA9PT1ZtmxZ2TEGXa1Wy3PPPVd2DAAAAAAAAAAAANYDtbIDAAAAAAAAAAAAAADAm7FkSfL888natcmaNUmlknR0JMOHJ1tskWyySdkJAQAANlyNRiMXXXRRlixZkp6enrLjvCWNRiMXX3xxPv7xj2fSpEllx+lXixcvTq1WS3d39+uO22233XLUUUf1nZ911lmvGnPmmWf2HV922WW56667XnfNLbfcMjvuuGOmTp2aTTbZJJ2dnenp6cnzzz+fe++9N3Pnzk2r1eobP2zYsOy2227ZeuutM378+IwYMSL1ej0vvvhinnzyydx000159tln39RzF0WRRYsWZcKECW9qPAAAAAAAAAAAABsuxSsAAAAAAAAAAAAAAKx3nn8+uf325LbbkhtuSO64I1mxIhk2rLdwpVLpHVcUva+1a5Nx45K9907e+c5kr72SPfdUxgIAANAfiqLID3/4wyxevHjIla685KXimFNPPTWbbrpp2XH6zcKFC1MURSl7H3jggdl2221fca1Wq2Xy5MmZPHlydthhh1x00UV9+caNG5cjjjjiVeuMHj06u+66a3beeef84Ac/yKOPPvqGezcajcyfPz977LFH/zwMAAAAAAAAAAAAQ5biFQAAAAAAAAAAAAAA1gtLlyYXXJB87WvJ4sVJR0eyenXSaLw8prv7tecvWpT87GfJ1Vcnw4f3zp02LfniF5M//MOks3PAHwEAAGCDdOedd2b+/PlpNptlR3lburu78+Mf/zinnHJKKi81eg5x8+fPT+M3/3AeZCtWrMhdd92V+fPnp62tLfvtt1+mTZuWJNl6662zyy675O677+4b32q18sgjj+TBBx/M8uXLM2nSpBx00EFpb29PW1tbjjjiiJx33nlvau8FCxYMyDMBAAAAAAAAAAAwtCheAQAAAAAAAAAAAACgVLfdlnz1q8lllyXVam9hSvL6JSuvp6ur95UkDz+c/PEfJ5/9bHLCCb0/d9ihX2IDAABsFFasWJErr7yy1HKP/lIURZ577rn813/9V/bdd9+y47xlK1euzGOPPZZHH300S5YsyRZbbJH58+eXlufmm2/OE088kVar1Xdt3rx5+exnP5uRI0cmSaZMmdJXvLJixYr88z//cxYvXtw3/vHHH09PT08OO+ywJMnYsWPT2dmZ1S/9z4HXsXTp0vT09KStra0/HwsAAAAAAAAAAIAhRvEKAAAAAAAAAAAAAACluPzy5ItfTObPT9auTX7je1r71Ysv9v789reT73wn2XXX5GtfS2bOHJj9AAAANhRFUeTSSy9NT09P2VH6TaPRyC9+8Ytst9122XTTTcuO84ZarVZuvvnmfOMb38itt96ahQsXpr29PfV6PatXr87pp59eWvHIY4899qprzWYzy5cv7yte6f6NVtWVK1dm5cqVr5rzwgsvvOL8zZb8tLW1ZeXKlRkzZsxbSA0AAAAAAAAAAMCGRvEKAAAAAAAAAAAAAACDasmS5JOfTK68Mlm9evD2bTZ7X3PnJv/jfyQnn5ycc07S0TF4GQAAAIaSO++8M4sWLUproJoyS9JsNvPjH/84p5xySiqVSikZnnrqqfziF7/If/7nf+aRRx5JR0dH9ttvv3zoQx/Kzjvv3Deuu7s7V155Za644op8+MMfzu67755p06alp6cn9913X9asWbNO+5955pn99SivMHbs2EyYMKHv/KGHHnrDOb/5vI899tibLl6pVCppNptvPSQAAAAAAAAAAAAblEpRFEXZIQAAAAAAAAAAAAAA2Dj87GfJ8ccna9YkXV3lZunoSMaOTS65JJk1q9wsAAAA65uVK1fmvPPOe9MlGENNvV7PoYcemn322adf1y2KIgsWLMhjjz2Whx56KMuWLctpp52Wtra2vjEPPvhg/vzP/zw//elPs8MOO2TcuHF54YUXcu+992b48OH5/ve/nyOPPLJv/KJFi7LJJptkxIgRr9rrrLPOelPlMbvttluOOuqoN/0cl112We666643PT5JRo0aleOPPz7jxo1Lktx+++25/PLLX3fOzJkz8+53vztJsnbt2px//vl5/vnn39R+w4YNywknnJCJEye+pZwAAAAAAAAAAABsWGplBwAAAAAAAAAAAAAAYMO3ZEnyyU8mV16ZrF5ddppea9YkTz+d/N7vJSefnJxzTm8ZCwAAAMktt9ySVqtVdowB02g0ct1112WvvfZKtVpdpzWeeOKJ/PM//3Mef/zxPPzww1mwYEFeeOGFV4zp7OzM6aefnqIoUqlU0tXVlY997GO5/fbbc/bZZ+d973tfJkyYkPb29vzkJz/JqaeemjPOOCPve9/7+nK9VrHI2/n3ueCCC1517aSTTlrn9TbffPMcd9xxGT16dJLk7rvvzhVXXPG6c9797ndn5syZSZI1a9bk4osvftOlKy/ZkP8bBQAAAAAAAAAA4M1RvAIAAAAAAAAAAAAAwIB6/PFk9uze8pWurrLTvNqaNcn55yfXXZf86lfJ2LFlJwIAAChXs9nM7bffnp6enrKjDKienp488sgj2WGHHdZp/iOPPJJ/+Zd/yeTJkzNp0qTstddemTJlSiZOnJg77rgjF154YT7wgQ8kSSqVSt+ce+65JzNnzsyXvvSlV6x34okn5ktf+lKef/75LFmyJOPGjXvVnmvWrMny5cvz7LPP5le/+tU65U6SBQsWrPPc37bVVlvlwx/+cIYPH56kt7Tn5z//+WuOb2try1FHHZUZM2YkSZYvX56LL744ixcvfst712o+Lg8AAAAAAAAAALCx804yAAAAAAAAAAAAAAAGzP33JwcemCxblrRaZad5bWvWJI88kuy9dzJnTjJxYtmJAAAAyvPAAw+kKIqyYwy47u7uXHPNNbn66qszd+7cdHV1Za+99sqpp56aMWPGvOH8/fffP9dee2022WSTjB49OiNGjMiwYcNSqVRy6qmnpqurK0ceeeQr5qxevTqjRo1KrVbLypUrM2rUqL57d955Z4qiyOGHH55hw4a9ar/ly5fn3HPPzVVXXZWlS5fmkUceyRlnnNFX6lKGGTNm5Mgjj0ytVkur1crVV1+dW2+99TXHDxs2LB/+8Iez9dZbJ0meeeaZXHzxxVm5cuVb3rsoCsUrAAAAAAAAAAAAKF4BAAAAAAAAAAAAAGBg3H9/MmtWsmJFMhS+r7e7O1mwINlnn+S225IJE8pOBAAAUI45c+aku7u77BiDYvHixTn//PMzZsyYrFmzJpdddlnOPffcXH755dl7771fd+6oUaOy++67v+LaS4U1d955Z5Jk2rRpSZJWq5VqtZo99tgjs2bNys9+9rOcdtppOfzww1OpVPLQQw/lH/7hH7L55pvnS1/6UkaNGtU35yXNZjPz58/PqlWrst9++2WfffZJT0/PK8b0t9GjR+dzn/tc3/lZZ53Vd7zPPvvkiCOO6Ct+ufXWW7Nw4cJMnTq1b0xXV1cWL16cJOns7MwJJ5yQ8ePHJ+ktkrn22mszZsyYVxTdLF68OF1dXW+YrdVqpb29/e08HgAAAAAAAAAAABsAxSsAAAAAAAAAAAAAAPS7J55IDjxw6JSuvKTZTJ59NjnggOS//ivZdNOyEwEAAAyuZ599NkuWLCk7xqApiiKf+cxn8v73vz+jRo3Kd77znXz5y1/OSSedlB//+MfZfvvtUxRFX7nI75qfJJVKpW/cjTfemPnz5+fAAw/M5ptvniSpVqspiiL1ej1//dd/ncmTJ+eSSy7Jt7/97dRqtTSbzXR2dubII4/M8uXL02g0Uq/XX7HXZpttlgsuuOAV1/7u7/4uq1atGoDfzBvbaaedXvF7mTlzZmbOnPmKMU888US++93vJkk233zzvtKVpLfU5bjjjnvVuhdeeGGefPLJN9y/Wq1m5MiR6xofAAAAAAAAAACADUS17AAAAAAAAAAAAAAAAGxYli5NZs9Oli0bWqUrL2k2kwULkoMPThqNstMAAAAMrv/6r/9Ks9ksO8agqdVq6enpybbbbpuJEyfmz/7sz3Lcccfl3nvvzRVXXJEkr1m68tK9l+63Wq0kybx58/Lss89mxowZmTp1at/1l8bNmDEjJ554Yvbee+986EMfykUXXZQbb7wxf/VXf5Uf/OAHmTlzZl9ZyUtzf1Oz2ez7N9p111376Tcx9IwfP/51/20AAAAAAAAAAADYOFSKYih+jA0AAAAAAAAAAAAAgPXVhz+cXHZZ0tVVdpK3p7Mz+cIXkr/8y7KTAAAADJ7zzjsvS5YsKTvGoGpvb88JJ5yQzTffPPV6PVdccUWOPfbYzJ49OxdeeGEmT578ptdqtVo544wz8uUvfzlf+cpX8oUvfCGtVivVarVvzEMPPZR3v/vdmTx5cq688sqMHj26797tt9+effbZJ1tttVUefPDBDBs27HfuUxRFWq1WHnjggVx22WXp6elZ91/AEDVr1qwceuihZccAAAAAAAAAAACgZLWyAwAAAAAAAAAAAAAAsOG44orkZz8b+qUrSbJ6dfJ3f5ccc0yy665lpwEAABh4zWYzy5Yte1tr7LbbbjnqqKP6zs8666xXjTnzzDP7ji+77LLcddddr7vmZz/72YwZM+YN9/5de71ZixcvzsSJE5MkO+64Y3bZZZc8+OCDmTdvXiZPnpyiKFKpVN5wnRdeeCFXXXVVxo0bl8MOOyxJXlG60mw282//9m9ZsGBBvva1r2X06NEpiiJJUqlUMmPGjOy444554okn8sADD2T33Xf/nftUKpW0tbVl8uTJaTQar9hjYzBs2LBMmTKl7BgAAAAAAAAAAACsBzaud9ABAAAAAAAAAAAAADBgli1Ljj++t7BkQ7F2bXLssUmjUXYSAACAgbd48eLU6/WyY6yTnp6edZ7b3d2dp556qq9YZdy4cdlmm23ywgsvZMGCBUnypkpXkt5ilTvuuCMjRozIjBkzXnW/Vqvl/vvvT7VazbBhw9JsNvuKV1qtVoYNG5ZWq5W1a9dm2LBhffOeeOKJtFqtrF69OosXL868efNy9dVX57TTTkuz2VznZx+qenp6+opyAAAAAAAAAAAA2LjVyg4AAAAAAAAAAAAAAMCG4f/7/5JVq8pO0b+KInnqqeTss5O//Muy0wAAAAysRYsWpdVqlR3jVS655JLUaq/+WPThhx+eSZMmJUnuu+++t7XHSwUrSTJy5MhsscUW6e7uztKlS9/SOr/4xS/S1taWww47LM1m8xW5i6JIpVLJpEmT0mq18v3vfz+HH354qtVqkt5yl8suuywLFizIlClTMnbs2L65f/u3f5tLL700W2+9dUaOHJkXXnghCxcuzKpVq/KZz3zmbT37UFStVjN69OiyYwAAAAAAAAAAALAeULwCAAAAAAAAAAAAAMDbdtVVyc9+lnR1lZ2k/61enfzd3yUf/GAyY0bZaQAAAAbO/Pnz02g0yo7xKosWLXrVtU033TQTJkzoO7/55pvf1h4vvPBCWq1WqtVq2traMnz48LRarb7XS+Uor+WlMVdeeWV6enpy2GGH/c6ymCQ55phjcs011+R73/tekuSggw7K8OHDM3fu3Hzve9/LmjVrcvbZZ2eLLbboW/eYY45Jkjz88MPp7u7Otttum/e///054IADMmLEiFx//fXp7u5+W7+DoaJarWb33XdPpVIpOwoAAAAAAAAAAADrAcUrAAAAAAAAAAAAAAC8baef3ltQsqHq6krOOiv50Y/KTgIAADBwnn766bIjvGkzZ87sK0N57LHH8swzz7yt9dra2rJkyZJsttlmqVQqWbVqVZJk8803f8PSlaS3DKS7uzvz589PkkydOjVJUhRFX0FIpVJJURR517velTPOOCPf/va3c+mll/YVsFSr1ey999750z/90xx11FF915LkkEMOycEHH/w7szSbzVx//fVv6/mHkmq1mv3226/sGAAAAAAAAAAAAKwnFK8AAAAAAAAAAAAAAPC23HVX8uijZacYWK1WcvnlyfPPJ+PGlZ0GAABgYKxdu7bf1zzzzDP7fc3hw4dnt9126zu/+eab3/aalUolK1euzCabbJL29vYsWrQoSbLZZpslSVqtVoqiyJIlS9LZ2ZkRI0b0zX2pXOX222/PY489loMPPjhTpkzpW/e39ymKIh/96Efz3ve+N3PmzEmz2cwWW2yR6dOnZ/z48a+Z77fXekmtVstee+2VuXPnpqen523/LtZ3EydOzNixY8uOAQAAAAAAAAAAwHqiWnYAAAAAAAAAAAAAAACGtnPPTbq6yk4x8CqV5Pzzy04BAAAwcIZKacc+++yT9vb2JMnixYvzaD+1gRZFkfb29txxxx259dZbs8cee2SbbbZJklSr1VxyySXZYost8tWvfjVJ0mw2++Ylye23355nnnkmO+64YyZMmJBWq/U793mpQGXMmDF5z3vekyOPPDL777//a5auvBn77rvvaxazbEja29sze/bssmMAAAAAAAAAAACwHqmVHQAAAAAAAAAAAAAAgKFr+fLkhz9Mhsh3874ta9Ykf//3yRe/mFSrZacBAADofwNRvHLBBRe86tpJJ520zuu1tbVln3326Tu/+eab13mt37R27drcdNNNufbaa/OP//iPeeqpp/K5z30u22yzTbq7u9Pe3t5XtHLnnXcmeblApfrffyQed9xx+cAHPpBJkya94vpgGDNmTCZPnpwnn3xy0PYsQ1tbW7bbbruyYwAAAAAAAAAAALAeUbwCAAAAAAAAAAAAAMA6u+iipK2t7BSDZ/Xq5Oc/T444ouwkAAAAQ8OCBQv6db1ddtklo0aNSpKsXLkyd999d7+s29XVlS9/+ct54IEHsuWWW+Zb3/pWTj311LRarbS3tydJPvCBD2TvvffONttsk6S3BOQ3bbrpptl00037Jc+6eOc735nvf//7aTQapWUYSPV6PQcccMCgFtoAAAAAAAAAAACw/lO8AgAAAAAAAAAAAADAOvva15JVq8pOMXhefDE591zFKwAAwIapra1tvS/tmDlzZt/x3Llz02q1+mXdzs7OfP7zn8873vGO7Ljjjhk7dmySvKLkY8SIEXnHO97RL/sNhGnTpmX77bfPgw8+mJ6enrLj9LsxY8Zk//33LzsGAAAAAAAAAAAA6xnFKwAAAAAAAAAAAAAArJMVK5IFC8pOMfhuuSUpiqRSKTsJAABA/6rVyvvo8ejRo/O5z32u7/yss8561Zhtttkm48ePT5J0dXXltttu67f96/V6DjvssEyZMqXf1izDe9/73jz22GNZs2ZN2VH6Va1WyzHHHPOKIhwAAAAAAAAAAABIEu8sAwAAAAAAAAAAAABgndxxR9LZ2b9rnnBCb6nJS68345RTkssvTx57rLcMprs7Wbw4ueGG5NOfTvr7e4MbjeSpp/p3TQAAgPXByJEjy47wumbOnNl3fOedd2bt2rX9tnZPT09GjRrVb+uVZfjw4Xn/+9+fer1edpR+U6/Xc8ABB/SV7gAAAAAAAAAAAMBvUrwCAAAAAAAAAAAAAMA6uf32pB+/43adHXdc8p73JNOmJaNGJfV6svnmyUEHJd/4RnLppf27X3t777MDAABsaLbccsuyI7ym8ePHZ5tttkmStFqt3Hzzzf26frVazSabbNKva5Zlu+22y/bbb5+2trayo/SLMWPG5MADDyw7BgAAAAAAAAAAAOupSlEURdkhAAAAAAAAAAAAAAAYeo48MvnpT/t3zRNOSC688OXzSuWN55x7brJ8eXLffcnzzydbbJH88R8n++778pjttksefbR/MlaryemnJ//n//TPegAAAOuLe+65J5dffnm6u7vLjjLopkyZkpNPPrnsGP1m7dq1Oe+887J69eqyo7wt9Xo9p5xySsaPH192FAAAAAAAAAAAANZTtbIDAAAAAAAAAAAAAAAwNN12W9kJev3xH7/62oMPJnfc8fL5Jpv0336tVnLDDf23HgAAwPpi4sSJKYqi7Bil2HLLLcuO0K+GDx+ej3/84zn//PPT1dVVdpx1UqvVcuyxxypdAQAAAAAAAAAA4HVVyw4AAAAAAAAAAAAAAMDQs2pVsnhx2SlerVpNttwy+Z//8+VrTz2V3Hdf/+5z7739ux4AAMD6YLPNNtsoi1eGDRuWKVOmlB2j322++eY54YQTUq/Xy47yltVqtRx55JHZbrvtyo4CAAAAAAAAAADAek7xCgAAAAAAAAAAAAAAb9nSpUl7e9kpXjZ6dFIUSU9P8uSTySmnJK1WcsMNyeGHJ11d/bvfqlX9ux4AAMD6oFKpZNy4cWXHGHQ9PT2ZNGlS2TEGxMSJE3P88cenfX36I/4N1Gq1vO9978uMGTPKjgIAAAAAAAAAAMAQoHgFAAAAAAAAAAAAAIC3bM2apDpE3pHe2dn/a/b09L4AAAA2NNtvv31qtVrZMQbV8OHDs8kmm5QdY8BMmTIlJ598coYPH55KpVJ2nNdVr9dz7LHHZtdddy07CgAAAAAAAAAAAEPEEPmYGwAAAAAAAAAAAAAA65O1a9ev4pWVK5MDDkgOPjj52MeS667rzffOdyY33JBss03/7ler9ZbPAAAAbGj23nvvFEVRdoxBU6vVsv/++6/3hSRv1/jx43PqqadmwoQJqdfrZcd5lVqtllGjRuX444/P9ttvX3YcAAAAAAAAAAAAhpD16GNuAAAAAAAAAAAAAAAMFevb99G2WsmcOcn11yf//u/JoYcmTz7Ze6+jIznhhP7fc30qngEAAOgvo0aNyrRp08qOMWiKosgee+xRdoxBMWbMmHziE5/IIYccklqttt6UzdRqteyxxx759Kc/nSlTppQdBwAAAAAAAAAAgCGmVnYAAAAAAAAAAAAAAACGno6O3rKTsg0fnqxd++rrRdH7esnYsf27b7PZuzcAAMCGaPbs2Zk/f366u7vLjjKgKpVKdtxxx3R2dpYdZdBUKpXsv//+2X777fPjH/84zz//fBqNRilZarVaOjo6cswxx2TLLbcsJQMAAAAAAAAAAABDX7XsAAAAAAAAAAAAAAAADD2DXbxy5pkvl6l85zsvXz/ssOTRR5Ozz04+8pHk4IN7f/7858nWW7887tZb+zdPrZZUvSMfAADYQG211VYZvhG0TdZqtcyaNavsGKUYO3ZsPvGJT+SQQw5Je3t72tvbB23ver2eWq2WPfbYI5/+9KeVrgAAAAAAAAAAAPC21MoOAAAAAAAAAAAAAADA0LPZZkmjUXaKXttsk/z5n7/2/Z/+NPne9/p3z0037d/1AAAA1ieVSiWzZs3Ktddem8b68sffANhkk00yadKksmOUplKpZP/998/ee++d++67L3PmzMmyZcvSbDZTFEW/7/dSwcvMmTOzxx57pKOjo9/3AAAAAAAAAAAAYOOjeAUAAAAAAAAAAAAAgLds2LBkyy2TefPKzXHnncnXv57MnNmbZ+zYpNVKnn02ueOO5PvfT370o6S/vy92jz36dz0AAID1zZ577plf/epXG2zxSq1Wy+///u+XHWO9UKvVsttuu2W33XbLokWLcvPNN+eBBx5IW1tbGo1GWq3WOq1bqVTS3t6eZrOZrbbaKrNmzcr06dNTqVT6+QkAAAAAAAAAAADYmFWKor8/PgYAAAAAAAAAAAAAwMbgox9Nvve9slMMvno9+Yu/SP7sz8pOAgAAMLCuueaa3HDDDanX62VH6Ve1Wi0777xzjjrqqLKjrLfWrl2bp59+OgsXLswTTzyRZ555Jl1dXanVamm1WimKou9VrVZTqVRSrVbT09OTarWaLbbYIltttVUmT56cKVOmZOTIkWU/EgAAAAAAAAAAABuoWtkBAAAAAAAAAAAAAAAYmg48MPnJT5LVq8tOMrg6OpJ99ik7BQAAwMCbN29e7rzzzuyzgf0R1N7eniOOOKLsGOu14cOHZ5tttsk222yTAw88MEmyevXqLFq0KCtXrkyz2Uyj0UhRFKnX66nVauns7MzEiRMzatSoVCqVkp8AAAAAAAAAAACAjYXiFQAAAAAAAAAAAAAA1sleeyVtbWWnGHxr1yZ77ll2CgAAgIE3bdq0XH311dltt93S3t5edpx+UavVcvTRR2fYsGFlRxlyOjs7s80225QdAwAAAAAAAAAAAF6hWnYAAAAAAAAAAAAAAACGpl126S0h2diMHp1stlnZKQAAAAbe9ttvn7Fjx+bf//3fUxRF2XHetlqtlp133jnTp08vOwoAAAAAAAAAAADQTxSvAAAAAAAAAAAAAACwToYNS3bdtewUg6taTQ49tOwUAAAAA6PZbKa7u7vvfNq0afm3f/u3LF68ODfccEOazWaJ6d6earWa0aNH54gjjig7CgAAAAAAAAAAANCPFK8AAAAAAAAAAAAAALDO/uRPklGjyk4xeDo6ks9/vuwUAAAA/evXv/51zjjjjMyaNSsf/OAH841vfKPv3qGHHpqrrroqTz/9dO69995XFLMMFZVKJSNHjsyJJ56YYcOGlR0HAAAAAAAAAAAA6EeVoiiKskMAAAAAAAAAAAAAADA0dXcn48cny5eXnWRwvOMdyf33l50CAACg//z0pz/NH/3RH2XJkiUZPnx4VqxYkWazmfPPPz8nnnhiWq1WqtVqnn322axcuTLXX399nn322TSbzbKjvynVajUdHR35xCc+kdGjR5cdBwAAAAAAAAAAAOhn1bIDAAAAAAAAAAAAAAAwdLW3J5/6VDJsWNlJBt7Ikcnpp5edAgAAoP9cddVV+cM//MNsv/32ufDCC/Pwww/nkksuSZLceOONrxg7fvz4bLvttjn55JOz2267pV6vlxH5LalWqxk1alQ++clPKl0BAAAAAAAAAACADVSlKIqi7BAAAAAAAAAAAAAAAAxdTz2VbLtt0tVVdpKBNXJksnhx0tFRdhIAAIC3b8GCBTnqqKNSFEXOO++8zJ49u+/eu9/97owdOzY/+MEP0mg0XlWyUhRFrrvuusyZMyetVmuwo78p9Xo9m266aU444YR0dnaWHQcAAAAAAAAAAAAYINWyAwAAAAAAAAAAAAAAMLRNmZIcdFBSqZSdZOC0tycnnqh0BQAA2HA89dRTeeCBB3Lsscdm9uzZKYoiSW8hy/3335+VK1fmr/7qr3LSSSflq1/9arp+o22zUqlk9913z80335xVq1b1zV1f1Gq17L///vnkJz+pdAUAAAAAAAAAAAA2cLWyAwAAAAAAAAAAAAAAMPR99avJfvsla9aUnWRgDBuW/NmflZ0CAADg7SuKIpVKJTfeeGPWrl2btra2JL1lKgsXLsw3v/nNLFy4MJtttlm+/vWv54UXXsj3vve9/PrXv87f//3fZ4sttkhRFBk7dmy+8Y1vZN68eenq6so999yTZrNZ6rPV6/WMGjUqxx57bCZMmFBqFgAAAAAAAAAAAGBwKF4BAAAAAAAAAAAAAOBt22WX5E/+JPnKV5LVq8tO079GjEi+9a3Ed/YCAAAbgkqlkiQ58MADU6/Xc/HFF2f8+PHZcccd861vfSsXX3xxPvCBD+Scc87J5ptvnrvuuiuf/OQn8/3vfz+TJ0/OOeec07fGtttum2233TZJsssuu+TSSy9NV1fXoBewVCqVtLW1Zf/998873/nOvjIZAAAAAAAAAAAAYMNXKYqiKDsEAAAAAAAAAAAAAABDX6PRW8Dy8MPJhvJO9Xo9Ofjg5Kqrkv/+XmEAAIAh6f77789OO+2UoihSFEXWrFmTc845J2efffYrxv3+7/9+Lr/88ldcu+6663LooYdmypQpmTt3bsaPH/879+ju7s7cuXNzyy23pNFopLu7e8CeJ0nq9XqKosiOO+6YAw888DVzAQAAAAAAAAAAABsuxSsAAAAAAAAAAAAAAPSbe+5J9tsvWbOm7CT9Y9So3iKZCRPKTgIAALDu/vEf/zF/9Ed/lCuvvDKHHXZY3/UXX3wxc+fOza9+9avsvffeOe+883LKKafk2GOPTaPRSLVaTaVSSbPZzG677Zbnnnsu999//xsWnBRFkUcffTRz5szJ008/naIo0tPT02/P097envb29sycOTN77LFHOjo6+m1tAAAAAAAAAAAAYGiplR0AAAAAAAAAAAAAAIANxy67JF/8YvJ3f5esXl12mrdnxIjkW99SugIAAAxt5557br7whS8kSS6++OIceOCBGTZsWNra2jJy5MgccsghOeSQQzJv3rz84he/yIc//OEkSb1eT1EUqVQque+++/LMM8/k4IMPztixY99wz0qlku222y7bbbddli5dmrlz5+ahhx7K8uXLU6vV0mq10mw231T+arWaer2eZrOZ9vb2TJ06Nfvuu2+mT5+eSqWy7r8YAAAAAAAAAAAAYIOgeAUAAAAAAAAAAAAAgH7153+eXHNNcscdydq1ZadZN52dyfvel/zhH5adBAAAYN397d/+bf7X//pfOeKII/Lggw/mP//zP7N69ep0dnb2laq8pNFopKOjI3PmzMkRRxyRCRMmpFKp5LHHHss//MM/ZOXKlXnPe96TWu2tfTx50003zWGHHZbDDjsszWYzixcvzqJFi/Lkk0/mqaeeyqpVq9LT05NWq5WiKFKtVtPW1pb29vZsscUW2XrrrTNp0qRMnDgxnZ2d/f0rAgAAAAAAAAAAAIa4SlEURdkhAAAAAAAAAAAAAADYsLz4YjJrVvLQQ0l3d9lp3pqOjuSd70x+9rPkLX6fMAAAwHrjr//6r3PGGWfk5JNPzqc//emcd955Of/88/Mnf/In+Zu/+ZtXjV+4cGE++MEP5pZbbsmpp56agw46KCNGjMg///M/54orrshpp52Wc845Z0Az/3YZDAAAAAAAAAAAAMAbUbwCAAAAAAAAAAAAAMCAWLIk2X//5Mknh075SkdHsvfeyTXXJMOGlZ0GAABg3Zx99tk588wzc8opp+S0007L9ttvn3vvvTezZs3KHnvskZ/+9KcZPXr0q4pOLrroovzv//2/M3/+/L5rHR0d+eIXv5i/+Iu/KOFJAAAAAAAAAAAAAF6f4hUAAAAAAAAAAAAAAAbMsmXJu96VPPRQsnZt2WleX2dn8s53Jj/5idIVAABg6Dr99NPzla98JZ/61Kfy+c9/Pttss02KosiSJUvykY98JL/4xS/ygx/8IB/84Af75vxmActVV12VuXPn5tprr83v/d7vZe+9984RRxxR1uMAAAAAAAAAAAAAvC7FKwAAAAAAAAAAAAAADKhVq5Lf//3k9tt7j9dHI0YkRx6ZfPe7Sa1WdhoAAGBD9MILyXPP9ZZSrlmTVCrJ8OFJR0cyfnyy6aZvf49ly5blM5/5TOr1er70pS9l+vTpr7h/4YUX5qSTTsrhhx+eiy++OKNHj+4rXGm1WqlWq31jf/scAAAAAAAAAAAAYH2keAUAAAAAAAAAAAAAgAHXaiXf+EbypS/1fslwq1V2ol7t7b1fdPztbycf/GDZaQAAgA3F88/3lk/edltyww3JHXckK1Ykw4b1Fq78d9dJiqL3tXZtMmZMstdeyTvfmey9d7LnnsnYsW997yVLlqQoimy22WZ914qiSKVSybJly/Ke97wnjz76aG666aZss802ffd+m+IVAAAAAAAAAAAAYChQvAIAAAAAAAAAAAAAwKCZNy/50IeSBx9MVq0qN8uIEclBByUXXpiMH19uFgAAYOhbujT5zneSr30tefbZpKMjWb06aTTe2jrt7S/PnTIl+cIXko99LNlkk7efsdVq5Qtf+EK+/vWv56STTso//dM/pVarvf2FAQAAAAAAAAAAAEqieAUAAAAAAAAAAAAAgEHVaiXf+EbypS8lXV1JT8/g7t/engwfnnz728kHPzi4ewMAABueX/86+epXk//4j6Ra7S1M6U8jRvT+HfXhDyef/3wyY8a6rVMURSqVShYuXJj99tsv48aNy//7f/8vEydO7LsHAAAAAAAAAAAAMNRUyw4AAAAAAAAAAAAAAMDGpVpNPve55J57ko9/POno6P0i4YE2cmQyalTymc8kjzyidAUAAHh7rroq2Xnn5MADkx/+MFm7tv9LV5Jk1apkzZrkoouSffdN9tgjuf76t75OpVJJq9XKmDFjcsABB+Suu+7KpZde2ncPAAAAAAAAAAAAYCiqFEVRlB0CAAAAAAAAAAAAAICN18qVyb//e3LOOcnzz/d+qXB/vdO9rS35/9m77zC5ysJtwM/M1mwqARIIPQGUXoLSQSKKgIiKiICCIAoIAmLBDoqA8hMUFCwgiCig0uETRDG0UCShSIn0koROCkk22ezuzPfHGEKkBdjs2d3c93Wda05/n7PwR2Zm932ampLVV0+OOirZbbfaNgAAwNs1fXpy8MHJ5ZcvnqKVRdGvX7Lnnskpp9RKJt+qv/71r/nwhz+czTbbLJdcckmGDRumfAUAAAAAAAAAAADolRSvAAAAAAAAAAAAAADQI1Srybhxyc9+ltxwQzJjRm0y4dbWpL190e7R1FRb5sxJhg1LPvCB5Igjkg02WJzJAQCAJcVVVyWf/nStMLKtrdgszc3J4MHJeedVM2bMWytNaWtry5577pkrr7wyN954YzbddNPFlBIAAAAAAAAAAABg8aovOgAAAAAAAAAAAAAAACRJqZRstVVtSZKpU5M77kjGj0+uvz65885aGUt7e9LZWTunvj5paEiGDk022STZdtva64YbJgMHFvYoAABAHzN9enLwwcnll9fKIXuCuXNry4c/XMqnPlXNqaeWMmDAol3b1NSUddddN5deemkmT56seAUAAAAAAAAAAADotUrVarVadAgAAAAAAAAAAAAAAHgrKpXaa7lcbA4AAKDvmzQp2XLL5Lnnkra2otO8tubmZMUVk5tuSoYPf+Nzq9VqSqVSZsyYkVtvvTU77LBD94QEAAAAAAAAAAAAWAwUrwAAAAAAAAAAAAAAAAAAwGt48MFkq62SqVOTzs6i07yxhoZqhg0rZdy4ZJVV3vjcSqWSsiZLAAAAAAAAAAAAoA9QvAIAAAAAAAAAAABoWhz9AACnfElEQVQAAAAAAP/joYeSTTdNpk9Pestf49bVVTN0aCkTJiQrrfTq4x0dHamvr+/+YAAAAAAAAAAAAACLSbnoAAAAAAAAAAAAAAAAAAAA0JNMmpRsuWXvKl1Jks7OUqZOrWaLLZLnnqvte+655/LLX/4ySZSuAAAAAAAAAAAAAH2O4hUAAAAAAAAAAAAAAAAAAPivmTOTrbZKpk7tXaUr83V2lvLss8nWW1fT2lrJsccem0MOOSS77bZb0dEAAAAAAAAAAAAAupziFQAAAAAAAAAAAAAAAAAA+K/DDkueey7p7Cw6ydvX3p5MmlTKt79dzgEHHJD+/ftnjz32KDoWAAAAAAAAAAAAQJcrVavVatEhAAAAAAAAAAAAAAAAAACgaNdem+yySzJnTtFJukZzczVjx5ay3nqz079//6LjAAAAAAAAAAAAAHQ5xSsAAAAAAAAAAAAAAAAAACzxZs5MRo1Knn++6CRda6WVkgceqKZfv1LRUQAAAAAAAAAAAAC6XLnoAAAAAAAAAAAAAAAAAAAAULQvfalWvtLXvPBC8q1vKV0BAAAAAAAAAAAA+qZStVqtFh0CAAAAAAAAAAAAAADeirlz52bs2LFpbGzM+9///qLjAAAAvdzYscmHP5y0thadZPHo1y+5/vrkPe8pOgkAAAAAAAAAAABA11K8AgAAAAAAAAAAAABAr1GtVlMqlfLoo49mp512yqqrrpqrr7666FgAAEAvt9lmyW23FZ1i8dphh8TbJwAAAAAAAAAAAKCvqS86AAAAAAAAAAAAAAAAPP3003n22WezzDLLZMCAAenXr18aGxtTKpUWOm/+9uzZszN9+vQMGTKkgLQAAEBf8sADyb//XXSKxe/665MpU5IVVig6CQAAAAAAAAAAAEDXUbwCAAAAAAAAAAAAAEDhTjzxxJxyyinp379/+vXrl6FDh2aZZZbJsssum2HDhmX48OEZPnx4lllmmay22mq5//77M3369Ky00kpFRwcAAHq5U05J2tuLTrH4VavJL3+Z/PCHRScBAAAAAAAAAAAA6DqKVwAAAAAAAAAAAAAAKNyMGTOSJCNHjkxHR0emTZuWKVOmpLW1NdVq9VXnl0qlVKvVrLbaat0dFQAA6ENmz07OOSfp6Cg6yeLX1pacdlpy9NFJQ0PRaQAAAAAAAAAAAAC6huIVAAAAAAAAAAAAAAAK19jYmCT55S9/mfe+972ZNGlSXnrppUydOjVTp07NCy+8kBdeeCHPP/98Zs2albvuuit33HFHRowYUXByAACgN7vggqRUKjpF9+nsTC67LPnEJ4pOAgAAAAAAAAAAANA1FK8AAAAAAAAAAAAAAFC4FVZYIUnS0NCQ+vr6rLbaam94/i9+8YvccccdGTZsWHfEAwAA+qiTT05mzy46RfeZOTM56STFKwAAAAAAAAAAAEDfUS46AAAAAAAAAAAAAAAArLrqqimXy3nyySdf3letVlOpVFKpVNLZ2ZlKpZKOjo4kyXPPPZckWW655QrJCwAA9H5z5yYPPlh0iu53111JpVJ0CgAAAAAAAAAAAICuoXgFAAAAAAAAAAAAAIDC7bzzzrn88suzySabvLyvVCqlXC6nXC6nrq4u5XI59fX1SZLZs2cnSZZeeulC8gIAAL3fPfckLS1v/bp9902q1QXLojj77IWv+d/l9ttffc3SSyc//nFy//1Ja2syc2btvMMOS/771uhtqatLHn747V8PAAAAAAAAAAAA0JMoXgEAAAAAAAAAAAAAoHBDhw7NTjvtlFVWWWWRzj/ppJMyZ86cDB48eDEnAwAA+qoJE5L29qJTvLbVVkvuvjv5+teTtdZK+vVLBgxINtkkOeWU5KqrkoaGt3fvcrn27AAAAAAAAAAAAAB9geIVAAAAAAAAAAAAAAB6paampqIjAAAAvdgNNyRz5nT/uJ/4RLLVVgsvn/vcwuf88pfJCivU1u+8M9l112T33ZOHHqrt23775Fvfenvjz5qV3Hzz288PAAAAAAAAAAAA0JPUFx0AAAAAAAAAAAAAAADeTHt7e2bMmJHBgwenoaGh6DgAAEAfcNttxYw7fnzyxBOvf7ylpVasMt+RRybXXVdbb2hIzjuvtn7oockPf5h0dr618avV5Kab3to1AAAAAAAAAAAAAD1VuegAAAAAAAAAAAAAAADwZu67774cfvjhufPOO4uOAgAA9AHz5iVPPlnM2DfckMydm0yfXitA+fznk1JpwfFBg5K6ugXbs2cvWJ81a8H6Mssk66//9jJMnPj2rgMAAAAAAAAAAADoaRSvAAAAAAAAAAAAAABQqIkTJ+YPf/hD/vnPf+b222/PxIkT88QTT+TZZ5/NCy+8kCS54YYbcv755+fxxx9PklQqlQITAwAAvd3MmQuXm3SnlVdOmpqSwYOTLbdMfvOb5C9/WXD8ueeS/74VSpJ85SvJ0KHJ8OHJl7608L1WXfXtZZg3L+noeHvXAgAAAAAAAAAAAPQk9UUHAAAAAAAAAAAAAABgyXbGGWfkZz/7WRoaGlIulzNw4MAMGjQoSy21VJZaaqmsvPLKuf/++9PU1JRbbrklLS0tqVQq2WijjbLSSisVHR8AAOiF5s7t3uKVGTOSP/wh+ec/k0mTkmWWSQ49tFa8kiS77ZbsvnutgKVSSY47LvnpT2vH9tijtryW5ua3l6e+PpkzJxk48O1dDwAAAAAAAAAAANBTKF4BAAAAAAAAAAAAAKBQnZ2dSZJtt902yyyzTCZNmpRZs2Zl2rRpefLJJ3Prrbdm9uzZqVarOeWUU3LqqaemWq3m5z//eQ455JCC0wMAAL3R3LlJudx94x1xxKv3XXJJMnFistpqte1ddqkVryTJz36WtLcn3/1uMnz4gmsuvjjZYYekf//a9rRpby9PXZ3iFQAAAAAAAAAAAKBvULwCAAAAAAAAAAAAAECh9tprr4wdOzZ33313zjnnnIwZMyZPP/10XnrppUyfPj3Nzc35whe+kClTpmTvvfdOS0tL7r///my88cZFRwcAAHqpUqnoBElbWzJhwoLilVcWrCTJaaclp5+erLlmrWjl0UeTAQOSSZMWnHP33W9v7Gq1e4tnAAAAAAAAAAAAABYXxSsAAAAAAAAAAAAAABRq0003zY033pi99947H/vYx3LSSSfli1/84kLn1NfXZ7XVVssxxxyTwYMHF5QUAADoK/r1Szo7u2esgQOTFVdMJk5ceH9zczJ69ILtp59+9bXVavLAAwu2Tzxxwfott7z2NYuis7P2MwAAAAAAAAAAAADo7cpFBwAAAAAAAAAAAAAAgMGDB+fKK6/MwQcfnCOOOCL7779/WltbXz7+9NNPZ+DAgalWqwWmBAAA+orm5q4vXjn66FpRSrWanH32gv1Dhyb33JNceWXy+c8nY8Yke+yR/P3vyWqrLTjvz39esL7VVsnf/pYceGDygQ/Uzr/kktr1SS37N7/59rN2dNR+BgAAAAAAAAAAAAC9XX3RAQAAAAAAAAAAAAAAYL4f//jHWWeddfKlL30pTz/9dE488cSst956mTFjRoYOHZr+/fsXHREAAOgDBg1KSqXuG6+uLtl559ryWk47LfnrXxc+/4MfrC3/q6MjOfjg5Prr336eQYNqYwAAAAAAAAAAAAD0duWiAwAAAAAAAAAAAAAAwHwNDQ3Zf//9c+GFF+a+++7LPvvsk6uuuipz5szJMsssk4aGhqIjAgAAfUBdXbLmmt0z1pQpyR57JOeem9x/fzJ1atLenjz9dHL55ckuuySHHrrwNY89Vjv/wQeTl15K2tqSxx9Pzjor2XDD5Mwz31mm9dd/Z9cDAAAAAAAAAAAA9BSlarVaLToEAAAAAAAAAAAAAAD8r5tuuinf+ta3cuutt6ajoyNHHHFETj755KJjAQAAfcQXv5j88pdFp+h+dXXJN76R/PCHRScBAAAAAAAAAAAAeOfKRQcAAAAAAAAAAAAAAIDXstVWW+XMM8/MXnvtlQ9+8INZe+21kyTVarXgZAAAQF+w+ebJgAFFp+h+/fsn731v0SkAAAAAAAAAAAAAukap6i/OAAAAAAAAAAAAAADo4WbPnp3GxsY0NDQUHQUAAOgj7r8/2XTTZNasopN0r+bm5OGHkxVWKDoJAAAAAAAAAAAAwDuneAUAAAAAAAAAAAAAgMI8/vjjmTFjRjbYYIMkyfxfcS+VSi9vz18HAADoSp2dSUtLMm9e0Um616BByfTpibdaAAAAAAAAAAAAQF9QLjoAAAAAAAAAAAAAAABLrl/84hfZaKONsueee+auu+5KqVRKqVRKtVpNpVJRugIAACw2dXXJ5psXnaJ7lUrJ+96ndAUAAAAAAAAAAADoOxSvAAAAAAAAAAAAAABQmJdeeilJcskll2SzzTbLxz72sVx//fUplUopl2u/8l6pVIqMCAAA9GGHHTY3jY1tRcfoNi0tyVe/WnQKAAAAAAAAAAAAgK6jeAUAAAAAAAAAAAAAgMI8/PDDWW+99XLQQQdlyJAhueyyy7Lnnntmn332yVVXXZUkLxewAAAAdLXhw+9Ke/tLRcfoNssum2y1VdEpAAAAAAAAAAAAALqOvz4DAAAAAAAAAAAAAKAwzzzzTEaOHJljjz02jzzySE466aR0dnbmD3/4Qw444IB8+ctfznXXXZfW1taiowIAAH3Qiy8+l3XXvTbNzZWioyx2/fsnX/taUioVnQQAAAAAAAAAAACg65Sq1Wq16BAAAAAAAAAAAAAAACyZhg8fnl122SW/+MUv0tzcnHnz5mXKlCm59NJLc+aZZ2bixIkZMmRIDjrooOy9995ZffXV09TUVHRsAADgdcyZk9x9d3LHHcnkycnMmcns2Um1Wiv+6N8/GT482XjjZKONksGDuy9bpVLJLbfckhVWWCGrrrpqkqStrS233vpIPvShtTN3bvdlKUK/fsmzzyYDBxadBAAAAAAAAAAAAKDrKF4BAAAAAAAAAAAAAKAwzc3NOfzww3PCCSekXC6/vL9areaOO+7I//t//y8XXXRR7rnnntTV1eWwww7LkUcemRVWWKHA1AAAwHz335+MHZvceGNy2221spWWlqS9vVbC8loaG2slIK2tydJLJ6NHJ9tum2y9dbLppkmp1PU5//rXv+YHP/hBnn/++Wy99dY544wz0tDQ8PLx3XZLLr00qVS6fuyeoL4++cxnkrPOKjoJAAAAAAAAAAAAQNdSvAIAAAAAAAAAAAAAQCHa2trSr1+/nHDCCTnqqKNe3l+tVlN6xUzL48ePz7nnnpsrr7wyjz32WEqlUjo7O4uIDAAAJJk3L7nkkuTHP07+85/avtcrWVlUjY21Zemlk69/vVYSMnDgO8/a0dGRI444Iqeffno222yzbLvttjnggAMyatSohc576KFkgw3e+XP0VP371/5brbhi0UkAAAAAAAAAAAAAula56AAAAAAAAAAAAAAAACyZnnvuuSTJ4MGDF9o/v3SlUqmkWq1mk002ySmnnJKrr746Bx54YEaMGNHtWQEAgGTSpOQb30iGDUs+//nkzjtrRSVdUVYyb14ya1byxBO14pXhw5PPfS659963d79qtZokOfnkk/OHP/whhx9+eE4//fSccMIJL5euzD8nSdZYI/nBD2oFJX1N//7Jz36mdAUAAAAAAAAAAADom0rVV/5WKAAAAAAAAAAAAAAAdJP77rsvH/jAB/KLX/wiH//4x1OtVl8uXXml+QUsdXV1SZLW1ta0tLR0d1wAAFhizZqVHHlkcu65SbWatLV1z7h1dUljY7L11sk55yTLLffWrp8yZUo23XTTbLDBBjnnnHOyzDLLvO651Wo1lUopm2yS/PvfSaXyDsP3EPX1yeabJ9dfn7zG2y0AAAAAAAAAAACAXk/xCgAAAAAAAAAAAAAAhZg7d24mT56c4cOHZ+DAgYt0zeuVswAAAIvHddcle+6ZTJ+ezJ1bTIaGhqS5OTn99GTvvRe9QOTiiy/OJz7xiVxzzTXZfvvtM3PmzNx0000ZO3Zsrrzyyqy44orZeOON87WvfS1LL710kuShh5INN6ymtbVvvO/o3z/5z3+SFVcsOgkAAAAAAAAAAADA4lEuOgAAAAAAAAAAAAAAAEum5ubmrL766otcupJE6QoAAHST2bOTL3wh2Xnn5JlniitdSZL29mTmzOSgg5IddqjlWRQvvPBCkmT11VdPkpx11lnZZ599ctppp+Wll17KzTffnBNPPDH7779/xo0blyRZY43k+9+vpn//xfIo3ap//+RnP1O6AgAAAAAAAAAAAPRtilcAAAAAAAAAAAAAAAAAAHjZbbclq6+enHtu0tpadJoFZs9OrrsuWXPN5MIL3/z8WbNmJUnGjRuXm266KV/96lez3Xbb5ZFHHsndd9+dK664Ittss02uuOKK/PznP8+zzz6bJPnyl8sZPXpeSqU5i/FpFq+WluSDH0w+97mikwAAAAAAAAAAAAAsXqVqtVotOgQAAAAAAAAAAAAAAAAAAMX729+Sj3+8ZxWuvJZ+/ZIf/zj50pdefaxaraZUKmX8+PF573vfm7322ivPPPNM5s6dm+uvvz51dXUvn3vTTTflyCOPzGOPPZazzjoru+yyS5Lkhhv+lTFj6tLZuXaSft30VF2juTnZYovk6quThoai0wAAAAAAAAAAAAAsXuWiAwAAAAAAAAAAAAAAwKJ4+umn88ILLxQdAwAA+qwLL0w+9rGeX7qSJHPmJN/4RnLssa8+ViqVkiQjR47M+9///lx66aW56aabsummm6auri6VSiXVajVJ8t73vjfbb799XnzxxTz22GMv32ODDd6Vww67PCNHVtLU1C2P1CX69Us22CC58kqlKwAAAAAAAAAAAMCSQfEKAAAAAAAAAAAAAAA93ty5c7P11ltn2LBhuf7664uOAwAAfc4VVyT77FMrNOktWluTH/0o+fGPX/v4kCFDsvvuu2fw4MGZN29eWl/RKFMqldLR0ZHGxsasv/76SZKpU6cmSSqVSgYPHpyTT/5+7r67fzbcsFZo0tO1tCRbbJGMHds78gIAAAAAAAAAAAB0BcUrAAAAAAAAAAAAAAD0KNVq9eVlvkqlkne/+91JkuWWW66oaAAA0Cddd12yxx69q3RlvtbW5Pvfr+aMMxbeX61WUy6Xs8MOO2TXXXdNkpx77rmZMGFCyuVy5s2bl/r6+iTJHXfckSTZbLPNkiTl8oI/vx0woPbz2XbbpH//xf88b1e/fpVsuOGUnHDCXWltfbHoOAAAAAAAAAAAAADdplR95V+iAQAAAAAAAAAAAABAD1OtVlMqlYqOAQAAfdKkScnaayezZhWd5J3p1y/5+9+TLbd89bF//etfOf7443P55Zdn8803z8UXX5zhw4dn2rRpufDCC3PUUUdl9OjRueCCC7L00ku/5v2r1eQ3v0m+8pWkrS3p6FjMD7SIyuWOJG2pq/tS2tt/l/r6uqywwgo54YQTsueeexYdDwAAAAAAAAAAAGCxU7wCAAAAAAAAAAAAAECh2tvbU6lUct999+W5555LkgwcODDDhg3LiiuumH79+iVJOjs7Uy6XlbAAAEAXqVaTbbZJbr215xSJvBMjRiQPPZS0tNS255c4VqvVPProo/nMZz6TW2+9NSuttFJGjRqVl156Kffee29GjRqV8847LxtssMGbjvHkk8meeyZ3353Mnr2YH+hNzU4yLssv/42sueagDBs2LMOGDcvll1+eGTNm5Kc//Wn233//okMCAAAAAAAAAAAALFaKVwAAAAAAAAAAAAAAKMy//vWvHHfccbn22mtTV1eXUqmU+vr6DBgwIMstt1w23HDD7Ljjjtlss80yfPjwouMCAECfcsYZyZe/3BMKRLpGv37JfvtVc9ppr13W+NRTT+WCCy7IOeeck/b29gwaNCg77LBDvv/977+lcarV5De/Sb7ylWTevKS9vSvSL7pSaV6q1blZYYXjst9+TXnf+7bNu971rqy44opJknvvvTeHH354/vOf/2TKlCndGw4AAAAAAAAAAACgmyleAQAAAAAAAAAAAACgEFdccUV23XXX1NXVZcCAAVl33XUzePDgdHR0ZNq0aXnqqadeniR4t912y8knn5yVVlqp4NQAANA3TJqUrLVW3yldma9fv+Saa5Kttlp4f7VaTalUK2RpbW1NY2Njpk+fnmWWWeZtjzVpUvLjHye/+11SKiWzZr2D4Iugubk9c+fOTfKb7Lvv8/n853fJBhtskAEDBrx8TmdnZ+rq6vLrX/86hx56aP7yl7/kox/96OINBgAAAAAAAAAAAFCg+qIDAAAAAAAAAAAAAACw5Jk4cWK+8Y1vZMUVV8xJJ52U3XbbLbNnz057e3va2toya9asPPvss7n33ntz2WWX5aKLLsrzzz+f6667bqEJkwEAgLeuWk322itpays6SdebMyfZY4/koYeSlpakUqmkXC6nUqmkrq4uSdLc3JxyufyOSleSZKWVkl/8IjnxxOSCC2olLFOm1DJUKl3xNEldXdLUlKy2WiWl0km5995j8t3vfj2HHnpkhg0b9vJ5898nzX/OYcOGpb6+Ps8++2zXBAEAAAAAAAAAAADoocpFBwAAAAAAAAAAAAAAYMlz55135uGHH84xxxyT3XffPaVSKQMHDszQoUOz/PLLZ4011shWW22Vgw46KFdeeWU++9nPZsKECfnjH/+odAUAAN6hv/wlufPOpKOj6CSLx7Rp1Rx7bHLvvffm0EMPzQsvvJC6urpU/tuGUi537Z/XtrQk+++fPPBAMnZs8qlPJcsvnzQ0JIMHJ42Ni36vpqZk0KDatSuskOy9d3LTTcnFFz+c++77Vvbbb6/84Ac/WKh0Zb5qtZqGhoYkyd///ve0tbXl3e9+d1c9JgAAAAAAAAAAAECPVF90AAAAAAAAAAAAAAAAljyPPvpollpqqay77rpJahMEv7JQpVqtplqtpr29PU1NTTn44INzySWX5P777y8qMgAA9BnHHZfMnl10isVnzpxSTj89mTbtjPzmN7/KlClTctlll3V54cprec97kj/+sbY+Y0at4GbChOT665Px42v72tsXlN7U19dKVpZaKtlkk2TbbWuvG26YDBy44L6XXnp/Ghsbs8EGGyRJ5s2bl8bGxpffS81/PzVt2rScfvrp+dWvfpWtt946o0ePTqVS6ZZnBwAAAAAAAAAAACiC4hUAAAAAAAAAAAAAALpduVxOa2trnnvuuSS1opX55q+/cvLgUqmU5ubmNDY2dn9YAADoQ+6+O3n44aJTLH7VarLhhj/IllvekW9/+9uFZBg8OHnf+2rLV76y8LH5b4Fe0T/5htZcc81Uq9VMnTo1lUoljY2N6ezsTF1dXZLkpZdeyrhx4/KHP/wh559/fkqlUg466KAMGDCgy54HAAAAAAAAAAAAoCdSvAIAAAAAAAAAAAAAQLfbZptt8uMf/zgnn3xy1l9//ay88sovHyu9Yubh+UUr11xzTaZNm5a11lqr27MCAEBfcvLJSVtb0SkWv5kzk1/9anDuuuvGoqO8pkUtXJlv7bXXzuabb57f//732WSTTbLLLrukrq4ukyZNyq233pqxY8fmb3/7Wx577LFsttlmOfHEE7PVVlstnvAAAAAAAAAAAAAAPUipWq1Wiw4BAAAAAAAAAAAAAMCSo1qtplQq5dBDD83pp5+eQYMG5WMf+1i23XbbrLLKKhk8eHDq6urS1taWWbNm5eabb84xxxyTLbbYIr///e+z6qqrFv0IAADQK82YkSy3XDJ3btFJukdLS3LLLcn66xedpGvcfvvt2X333fPCCy9k0003TX19fR5++OG8+OKLmTlzZkaOHJmPfvSj+dSnPpXRo0dn/p8Ql95qywsAAAAAAAAAAABAL6J4BQAAAAAAAAAAAACAwhx11FE57bTT0tramqampgwcODADBw5MU1NT5s6dm8cffzxJsvrqq+eCCy7IxhtvXGxgAADoxU49NfnmN5PW1qKTdI+6uuTTn05+97uik3SdG2+8MT/60Y/yr3/9Ky+++GIaGxuz3XbbZYsttsiWW26Z0aNHZ/DgwUXHBAAAAAAAAAAAAOg2ilcAAAAAAAAAAAAAACjUs88+m0suuSQ333xznnjiiUyfPj2VSiUDBw7MsGHDss466+TLX/5ylllmmaKjAgBAr7beesm99xadonu1tCSzZiWlUtFJus68efMyc+bM3HfffVl//fVTV1eXxsbGNDU1FR0NAAAAAAAAAAAAoNspXgEAAAAAAAAAAAAAoEeoVCrp6OjIvHnzMm/evJRKpSy11FJFxwIAgD6hs7NWQjJvXtFJuldLS/LvfyejRhWdpOtUq9WUXqdJ5o2OAQAAAAAAAAAAAPRF5aIDAAAAAAAAAAAAAABAkpTL5TQ2NmbAgAEZOnSo0hUAAOhC//lP0tj4+sf33TepVhcsi2K99ZKf/jS56aZk9uwF1z722Btft8suyTXXJC++mMyZkzz4YPKTnyRDh7763AMOSK68Mnn00eSll2rFMc89l1x/ffKlLyX19W88Vl1dMmHCoj1Pb1EqlVKpVF73GAAAAAAAAAAAAMCS5E1+nRQAAAAAAAAAAAAAABaPefOSyZOT1tZk7tykvT1pakr69UsGDkxWWCExZzAAAHSNxVE+MmZMcsQRb+2aY45Jjj564X1rrJF85SvJxz+ebLNN7X3CfHvvnbzvfQufv+yytWWbbZLtt0923fX1x5s1K7n11uSTn3xrOXu6crmcu+66K0899VR22mmn1zynWq2+XNJSLpe7OSEAAAAAAAAAAABA91C8AgAAAAAAAAAAAADAYjdvXnLffbXJnm+8MbnlluTxx5PGxqSubkHBSrVaWzo6avvWXrs2mfKmmyabbJKstpoyFgAAeDtuvrlWQtKVpk9PrroqGT8+WWaZ5OCD3/j8rbZaULrS2Zl85zvJxInJUUclm29e+/f+mWcmH/rQgmvuuiu5/vra+4kXXkiGD0++/OXkve+tHf/IR5LVV08efvi1x6xWa+9B+pobb7wx2267bZJk8uTJGTFixMvH5heulP775ml+6YoCFgAAAAAAAAAAAKAvKlWr1WrRIQAAAAAAAAAAAAAA6HsqleTaa5MTT6xNlNzcXJtcubX1rd2nVEoGDKhdWyoln/50csQRybvfvVhiAwBAn7Teesm9977+8X33TX73uwXbb7Xw8JXXP/54rUTlf114YbLbbrX1M85IvvCF2vqKKyZPPJHM7wRZZ53k/vtff6wNN0zuvHPB9ujRyR13vP75/fols2f3vRLHNddcM2PGjMnPfvazNDc3L3SsWq3mP//5TyZOnJj7778/t9xyS0aMGJF11lkn2223XTbYYIOCUgMAAAAAAAAAAAB0rfqiAwAAAAAAAABLnmo1mTcvmTOnNllmc3NtqasrOhkAAAAAXWHatOSss5KTTkpmzkxmzartb29/e/erVmv3me+3v01+//tk3XWTo45KPvKRpKHhnecGAIC+7NFHi06QbLfdgvWbblqwPnly8uSTyaqr1rbHjHnt4pVyuVbScsghC197331vPG61mjz9dDJixNuO3iPdf//9qa9f8KfClUol5XI5jz76aP7617/mmmuuyQ033JDZs2enWq2msbExc+fOTUtLS0466aR8+tOfTv/+/Qt8AgAAAAAAAAAAAIB3TvEKAAAAAAAAsFi98EIyYUIyfnxy3XXJXXclL75YmxCnri4plWrlKx0dSVNTsuaayVZbJZtvnmyySW1bIQsAAABA7/D008lXv5pcfHHt85/W1sUzTkdHbbn99mS//WqfH33lK8nXv540Ni6eMQEAoLdrayt2/CFDkqFDF2w/88zCx595ZkHxyqhRCx8bPDiZPn3hfZVKcuONtRKWN3u2+vrF9/6kSPX19ens7EypVEq5XE65XM7jjz+eH/zgB7niiisybdq01NfX55BDDsknP/nJbLHFFhk/fnyOO+64fP3rX88zzzyTo48+uujHAAAAAAAAAAAAAHhHFK8AAAAAAAAAXe6uu5KTT06uuip56aWkubk2iU1Hx4JzOjtryyu1tSX33FNbzj23tq+9PVl33eTww5Pdd6/dCwAAAICepVpN/vjH5ItfTObOrX2m011mzqy9nnBCcs45yV/+kmy4YfeNDwAAvcFrfT/b3fr3X3h73rzX3x4wYNHv29Ly5ueUy7X3Kn1RXV1dqtVqkuSGG27IPvvskyeffDJJ8q53vSttbW353e9+l4EDB2bDDTfMJptskjPPPDOHHXZYTjzxxHzxi1/MsssuW+QjAAAAAAAAAAAAALwj5aIDAAAAAAAAAH1DW1ttcs3110+23DI577zkhRdqk+O89NLCpSuLYtas2tLWlkyYkBxySLLsssmXv5w89tjieQYAAAAA3rpnnkl22CE56KBaCUp3lq68Umtr8sgjyRZbJN/5zqsncQYAgCVZe3tSV1dshtmzF95uanr97VmzFj42c2ay1VbJdtsln/lMMnZsrUxl222T669PRo168/Hb2t5e7t7k9NNPz5NPPpmPfOQjGTt2bCZOnJhrr702P/jBD3Lcccfl1FNPzZw5c7L00ktn7733Tv/+/XPKKacUHRsAAAAAAAAAAADgHVG8AgAAAAAAALwjU6cmX/1qrRTloIOSe+6pTXLZ2dm148ycWZtc5/TTk7XXTt73vtoEOgAAAAAUo1qtFfGuuWZy3XWvnkS5CNVqMmdO8tOfJuusk9x1V9GJAACgZ2ho6PrvcN+q6dNr3y/Pt9xyCx9ffvkF6488svCxSiUZN6723uMPf0g+8IHkiSdqx/r1S/bd983Hb2x8O6l7h1KplBtuuCF//vOfs+eee+bSSy/NtttumyRZbbXVcthhh+UjH/lIzjrrrDz44INJkk022SRrr712rrvuuszTXAkAAAAAAAAAAAD0YopXAAAAAAAAgLft8suTUaOSX/xiQTHK4jZvXjJ3bq10Zaedkv32q40NAAAAQPepVJJDDkm+8IXaZzPt7UUnWlhra22i5i23TC67rOg0AABQvLq62lK0sWMXrG+99YL1VVdNVl55wfY//1l7bW5+7ftUq7VlvqFD33jcSqVW0NKXTZ48OfX19fnoRz+aJGlra0uSdHR0JEl22223PPbYY5k2bVqSZNiwYVlvvfUyfPjwTH1lIw4AAAAAAAAAAABAL6N4BQAAAAAAAHjLpk5Ndtst2XPPZPr05L/ztXS71tbkggtq5S/XXltMBgAAAIAlTUdHsvfeyTnn1D6f6amq1Vq+PfesZQUAgCVdY+Pbu+7ooxcUnZx99sLHVlop2XXX2rLxxgv2t7Qs2L/llgv2n3rqgvXPfjb55jdr5/zpTwv2//3vyf3319Z32CF5+OHk2GNr/7bfbrva69/+Vitrme+22974GTo7+37xyrx585Ikc+bMSZLU19cv9Proo4+ms7MzU6ZMefmaI444IkcffXSWW265bk4LAAAAAAAAAAAA0HXqiw4AAAAAAAAA9C6XX57su29t0sr/zttSqLlza8tHPpJ88pO1iXoGDiw6FQAAAEDf1NmZ7L57cs01Pbt05ZXmzEm++MVaYcznPld0GgAAKM6qqyYTJ3btPceMSX73u1fvHzYsufTS2vp119UKU5LkhhuSH/4w+c53krq65PjjF77uiSeSAw5YeN+oUbXzX8/llyd//OMb56xWk+WXf+NzeruPfOQjOfjgg3PjjTdml112yVJLLZUkmTt3bm655Zacc845aW5uzujRo1++ZtSoUUXFBQAAAAAAAAAAAOgyilcAAAAAAACARVKtJocfnvz2tz1zUs3W1uSCC5K//z256abapEEAAAAAdJ1qtVZc0ptKV+ZrbU2+9KVk8ODkE58oOg0AABRjiy26vnjl7fjud5Px42v/Rt9446SlJZk0qVagcsIJyQsvLDj3rruSU05JNt88WXnlZOjQpFJJnn02ufPO5Pzzk7/8pfZ+5Y2stVZSLi/Wxyrc0KFDc8ABB+TXv/51mpubc9hhh+XJJ5/MxIkTc+655+bxxx/PbrvtlpEjR6ZaraZUKhUdGQAAAAAAAAAAAKBLlKrVN/t1UgAAAAAAAGBJ19mZ7LtvcsklPX9SzXI5WWqp5MYba5PnAAAAANA1vv3t5Gc/6/mfD72Rfv2Sv/0t2XrropMAAED3O/vsWtnJ7NlFJ+lepVLtuU85pegki9+LL76YAw88MBdffHGSpLm5OZ2dnWloaMgnPvGJHH/88RkxYkTBKQEAAAAAAAAAAAC6luIVAAAAAAAA4A11diaf+ERyzTW9Z1LNUikZNCi56aZk3XWLTgMAAADQ+912W7LddsmcOUUneeeGD08efjgZMKDoJAAA0L3uuSfZcstk5syik3SvgQOT3/wm+dSnik7SPaZNm5ZLL700f/7znzNnzpysssoq2XzzzfOhD30oq666ajo6OlJfX59KpZJyuVx0XAAAAAAAAAAAAIB3TPEKAAAAAAAA8Lqq1eSzn00uvLD3lK7MVyolQ4Yk48cnI0cWnQYAAACg95o7N1lzzWTSpKKTdI3m5mSvvZLf/rboJAAA0L06OpL+/ZN584pO0r3690/uvDNZY42ik3SvefPmpbGxMTNnzszAgQOTJG1tbWlqanrVudVqNaVSSRkLAAAAAAAAAAAA0CspXgEAAAAAAABe19e+lvzyl8ns2UUneXvK5WTYsOTuu2uvAAAAALx1X/5y8pvf9L5i3jfS0pJccUUyZkzRSQAAoHuts05y//1Fp+he/fols2bVvj9eUswvUpn/es899+Skk07Krbfemve+970ZOnRottxyy4wYMSIjR47M4MGD09LSUnRsAAAAAAAAAAAAgLdF8QoAAAAAAADwmsaOTXbeOZkzp+gk70xDQ/L+9yd//WtSKhWdBgAAAKB3ue22ZLvtev9nRK9l+PDk4YeTAQOKTgIAAN3nJz9Jvve9vvlv/NdSLid77JGcd17RSYp1/PHH5zvf+U6GDx+e0aNH5957782kSZPS0NCQcrmclVdeOUOHDs2HPvShDB48ODvttFPWWGONomMDAAAAAAAAAAAALBLFKwAAAAAAAMCrzJqVrL568uyzRSfpGv37J2eckey5Z9FJAAAAAHqPefOSNdZInnyy6CSLR3Nz8ulP1z43AgCAJcXUqckKKyRz5xadpHu0tCQ33JCMHl10kmJUKpWUy+XceeedOfDAAzNt2rQ89NBDeeaZZ9LQ0JB//etfmT59eu67775MnTo1F154YV544YWss846ueeee4qODwAAAAAAAAAAALBIykUHAAAAAAAAAHqeI45IZswoOkXXmT07OfDAvlMkAwAAANAdLr64NilzXzV3bvKHPyTPPVd0EgAA6D5DhyYf+1hSXkL+unTVVZfc0pUkKf/3P/RGG22UnXbaKY888kguvPDCLLfcchk0aFB23HHH7LnnnvnGN76RLbfcMmPGjEm5XM59992X22+/veD0AAAAAAAAAAAAAItmCfnVWAAAAAAAAGBRjR2bnHdebeLJvqStLfnsZ5NqtegkAAAAAL3Dj3+czJpVdIrF74wzik4AAADd6ytfSfr1KzrF4jdgQHLUUUWnKF6lUkmS7LLLLhk1alSOPfbYJElDQ0MmTZqUX/3qV9l9992z//77589//nPGjBmTM888MyuvvHKRsQEAAAAAAAAAAAAWWalaNa0QAAAAAAAAUDN7djJqVPLss0UnWTz6969NpLnnnkUnAQAAAOjZ7rkn2XTTZM6copMsfssskzzzTFJXV3QSAADoPmuvnUycWHSKxWvAgOT555Pm5qKTFKtaraZUKiVJjj766Bx77LE566yzUiqVcs4552TcuHGpVCr54Ac/mH333Tdbb711hg0bljpvkgAAAAAAAAAAAIBeor7oAAAAAAAAAEDP8dvfJjNnFp1i8Zk9O/nqV5M99kjK5aLTAAAAAPRcP/1p0t5edIru0daWXHVV8uEPF50EAAC6z7e+lRx0UO071L6ouTn5/OeVriR5uXQlSdZaa60MGTIkhx9+eGbPnp36+vp8+MMfzj777JPNN988yy677ELnd3Z2KmABAAAAAAAAAAAAerxStVqtFh0CAAAAAAAAKF61mqy8cjJ5ctFJFq8BA5JLLkm2377oJAAAAAA908yZyfDhyZw5RSfpPlttldx4Y9EpAACg+1QqyWabJXfckXR2Fp2m6w0bljz8cDJwYNFJeoY77rgj//jHP3LhhRdm/PjxKZVKef/735/vf//7GTlyZIYNG7ZQ4QoAAAAAAAAAAABAb1IuOgAAAAAAAADQM1x3XTJ9etEpFr9Zs5ITTyw6BQAAAEDP9ac/JeUl7DfNx49PJk0qOgUAAHSfcjm54IKkqanoJF2vpSU5/3ylK6903HHH5Rvf+EYef/zx7LTTThkyZEimT5+ezTffPMOHD3/d0pV//etfOeaYY7o3LAAAAAAAAAAAAMBbtIT9ORwAAAAAAADwev7v/5LZs4tO0T1uuCGZPLnoFAAAAAA90zXXLDmfE83X0JDcckvRKQAAoHuNHJmccELSv3/RSbpOc3Oyxx7JmDFFJ+lZ9tlnn+y999654oorcs455+QTn/hEnnnmmUyZMuV1r6lUKvnHP/6RH/zgB/n3v//djWkBAAAAAAAAAAAA3ppStVqtFh0CAAAAAAAAKNZTT9Um1WlrKzpJ92hqSr785dokQgAAAAAsbNVVkyee6Lr77btv8rvfLdgulRb92g02SI48Mtl222S55WqFMJMn10pSvv3t5MUXuyZjqZQccURy8sldcz8AAOgtKpVks82SO+5IOjuLTvPODR+ePPxwMmBA0Ul6ntbW1jQ3N6dcLuehhx7K448/nve+970ZPHjwq86tVqsplUq5/fbbs+eee2adddbJZZddVkBqAAAAAAAAAAAAgDdXLjoAAAAAAAAAULwzznhrE172dm1tyS9/2TcmDgIAAADoSnPmJFOmFJ2i5pBDkgkTkn32SVZZpVamO3Rosv76yYEH1opYukq1mtx4Y9fdDwAAeotyOfnTn5Lm5qKTvHP9+iXnnad05fW0tLSkXK79WfEaa6yRD3zgA69ZupIkpf/+AsH666+fPfbYI1dccUUefvjhbssKAAAAAAAAAAAA8FYoXgEAAAAAAABy5ZXJ3LlFp+henZ3JAw8UnQIAAACgZ7n77qSlpegUyfbbJ6eemtTV1Up0f/7z5OMfTz7wgWS//ZIzz0xmz+7aMe+/v1bAAgAAS5rVVksuvLBWXNJbtbQkxx2XjBlTdJLepfoGb4Kq1Wqampqy0047ZcSIEfne977XjckAAAAAAAAAAAAAFp3iFQAAAAAAAFjCVavJffe9/vF9962dM39ZFOutl/z0p8lNN9UmwJx/7WOPvfb5K62U/OY3yYQJyTPPJPPm1a574IHkrLNq93ulhobk859P/vjHWvYXXqhNwPnUU8nFFyfbbLNoOSdMWLTzAAAAAJYUEyYk7e1Fp0iOPz4p//e33Q88MDnssOSSS5J//CP53e9qnw09/njXj/t6n18BAEBf96EPJWef3TvLV/r3T448Mvnyl4tO0vuUSqVX7atUKkmSzs7OJMno0aOz++6754ILLsjkyZO7NR8AAAAAAAAAAADAolC8AgAAAAAAAEu4Rx9NXmMulXdkzJjkiCOSLbdMWlre/PyRI2uTZW68cTJ8eK1YpaUlWXPNZL/9kn/9K9lsswXnDx1aK2rZa69k7bWTpZdOGhuT5ZdPPvax5PrrkwMOeOMxZ81Kbr75HT0mAAAAQJ9z003JnDnFZlhhheQ976mtz5mTDBuW/PvfSWtrrXj3rLNq53S1urrkjju6/r4AANBb7LFH8stf9q7ylZaW5ItfTH7wg6KT9D7VavU195f/24JZX1+fJGlubs7uu++e5ZZbLscff3y35QMAAAAAAAAAAABYVPVFBwAAAAAAAACKNWFCUt/F3xxOn55cdVUyfnyyzDLJwQe/8fmzZiXnnZeMHZtMmZJ0dCRbbZV885u1Epbm5uTQQ5Nbb134uuuvTy64IHnooVpJyzHH1CbiTJKTT07++Mc3nij0ppveyVMCAAAA9D3PPFN0gmSDDRas9+uXnHjiwtv77ZfsuGOtqPeJJ7pu3I6O5MUXu+5+AADQG+27bzJ4cLLXXsWXMr6Zlpbku99NvvGNopP0Po899lhGjBiR6dOnZ/LkyRk2bFj+/e9/p1wuZ86cOZk4cWKWWWaZ3HvvvUmSGTNmZOrUqfnVr36V448/PkOGDCn2AQAAAAAAAAAAAABeQfEKAAAAAAAALOFuuy2ZObNr73nOObUlqU3M82bFKxMmJHvvvfC+v/+9NsnmrrvWtgcNWnBs9uxkm22SG29csO/aa2sTg158cW174MBk3XWT229//XEfeijp7Ezq6hbtuQAAAAD6up4wsfL/zt87ZUryla/U1k86KVlhhWS55ZIf/SjZc8+uG7ezM5k7t+vuBwAAvdVHP5r89a/JbrvVvpttays60cLq6pLm5uS002rfR/PWdHZ2Zq+99sq0adMyadKktLS05KWXXkp7e3uamprS9j//wavVJFklyS4plzfP6NHtqVRq/1/Mm1c73tSUNDYmw4YlW21VK8ocPToZOTIplYp4SgAAAAAAAAAAAGBJongFAAAAAAAAlnA33jh/opSeo3//ZMsta8t8f/vbgvVZsxYuXZnvgQcW3p41643HaWioXbP22m8/KwAAAEBf0hOKV/63/OTYY5M//am2PmRI8qtf1dZ32qlrx+3s7BnPDwAAPcH73pc88khy8MHJ5Zcnra1FJ6rp3z9Zf/3kgguSlVcuOk3vVFdXl5133jm/+MUvMmTIkKy11lrp6OjIgAEDMnLkyMycOTMrrLBJ7rhj49x//2p59tllU6lU09BQypw55Tz66Os3qTzxRDJ+fDJgQO09VrVa+z5+xx2TL3whWWmlbnxQAAAAAAAAAAAAYImheAUAAAAAAACWcM8+W3SCBX760+SIIxbe9/zzyc9/npx++ptfv8ceC9YffDCZOPGNz6+rqz2/4hUAAACAmtLrz5/bbZ54YuHtxx577fUBA2p5u6pUuFRKyuWuuRcAAPQFQ4Yk55+f/PWvyWc+k8yenbS1FZOlri5pbk5+8pPkwAN7xnuX3uyb3/xm9thjj4wYMSL9+/fP9OnTM3jwkNxwQ3LiibX/7qXSwsWY8+Yt2r2r1WTmzAXbEyYk995b+2+31VbJUUclY8Z4/wUAAAAAAAAAAAB0Hb+WCAAAAAAAAEu4V06U0lM1NdUm0nkje+yRfOtbtfV585LPf37R7j1nzjvLBgAAANCXtLQUnSD597+TadMWbK+66muvT57cdaUrSe3zp379uu5+AADQV+y0U/LII8lHP1r7N3NDQ/eNXS4n/fsnm26a3HdfctBBSle6Ql1dXdZYY430798/M2dW8oc/DMmqqyYf/nA1V11VK9jpyt8lmH+/f/wj+djHkpVWSk4+OXnppa4bAwAAAAAAAAAAAFhyKV4BAAAAAACAJdy8eUUnWOCUU5Kttko+/OHkmGOSmTOTZZdNvv3t5PTTX/+6I45Izjsvqa+vTdbyyU8mN9zw5uNVq72jeAYAAACgu3Rn8cjRR9c+n6lWk7PPXrC/vT359a8XbH/nO7XPez75ydr6fOed17V56uqS5uauvScAAPQVQ4YkF1yQ3HlncsABtdLG/v0X33j9+tX+fb7bbsm11yY33ZSsssriG29Jdd11yRprlHPUUcmTTyazZpW6tODytcyalTz1VPLd7yYjRyZ/+9viHQ8AAAAAAAAAAADo+xSvAAAAAAAAAD3G448n48Yl/+//Jd//fvKVryw4tt9+SWPjq685+eTkpz9NyuVk+vRkxx2Tyy5b9DEX96QxAAAAAL3JyJFFJ6j5/vdrnxMlyUorJX/6U21ZaaXavltvTY49tmvHrK9PRozo2nsCAEBf8653Jaefnjz/fHLqqckaa9QKWBoa3vm96+qSgQOT4cOTY45JJk9O/vznZNNNk1Lpnd+fBWbNqhXo7LRT8uyzSWtr92dobU1efDH5+MeTvfdOZszo/gwAAAAAAAAAAABA36B4BQAAAAAAAJZwr1Vm0t369Xvt/ZXKgvX6+mTQoAXbjY21yTa//OXa9hNPJFtumVx33aKPWyq9/tgAAAAAS6IttqhNmly0uXOT978/+frXk7vuqk3IO2dObf0b30i23bbrJwZua0tGj+7aewIAQF/V0pLsv3/ywAPJ2LG1YsQdd6yVpjQ01L7bfaMylrq62jlNTcmQIbV/43/728kllyRPPVV7L7D00t32OEuU665LVl89+eMfa++zitbamlx8cTJqVPK3vxWdBgAAAAAAAAAAAOiNStVqtVp0CAAAAAAAAKA4K6+cTJr0+sf33Tf53e8WbJdKtdejj06OOaa2/rvfJfvtt+CclVZKNt64tj5mTHLYYbX1555LvvCF2voLLyTjxtXWb7stmTw5+cc/kscfT6rVZJNNkq99bUHZyiOP1CZ/SZLm5uTqq2uT7yTJtGnJgQfWJuB5pQcfTJ5//vWfbfDg2gQuY8a8/jkAAAAAS5J77qmV286cWXSS7rfUUsnUqUWnAACA3m/atOSOO5Lx42vf/7a2JrNmJZVKrehxwIBkueWS97ynVn643HJFJ14yVKu17+BPP71nFK68lpaW5DOfqWUsl4tOAwAAAAAAAAAAAPQW9UUHAAAAAAAAAIq1zDJvXLzydowZs3BZy3zDhiWXXlpbv+66ZLvtauuNjcnHP15bXsvMmckBByzYHj58QelKUpsU889/fvV1n/1scs45r5+zUkmWXfb1jwMAAAAsadZaK2lrKzpFMTbYoOgEAADQNyy1VPL+99cWeobOzmS//ZKLLuq5pStJraTn3HOT559PLrggaWgoOhEAAAAAAAAAAADQG5SLDgAAAAAAAAAUa6utklKp2AynnJJcfHHyyCPJSy8lHR3J9OnJ+PHJiScm66xTK2rpanPn1iYTBQAAAKCmvj4ZNaroFN2vrm7hol8AAIC+oqMj2W23WulKa2vRad5ca2ty9dXJTjsl8+YVnQYAAAAAAAAAAADoDUrVarVadAgAAAAAAACgOOedlxx0UDJzZtFJut+7351MnFh0CgAAAICe5YADkt/+tugU3WvQoNrnZDvvXHQSAACArlOpJJ/+dHLZZb2jdOWV+vVLPvCB5OKLa2WZAAAAAAAAAAAAAK+nXHQAAAAAAAAAoFijR9cmW1kSbbFF0QkAAAAAep6dd04GDiw6RfeaNy/ZfPOiUwAAAHStww7rnaUrSTJnTvKPfyT7759Uq0WnAQAAAAAAAAAAAHoyxSsAAAAAAACwhFtjjaSjo+gU3a9//2TLLYtOAQAAANDzfPjDSV1d0Sm6T7mc7LJLMnRo0UkAAAC6zqWXJmef3TtLV+ZrbU0uuij5wx+KTgIAAAAAAAAAAAD0ZIpXAAAAAAAAYAlXLidrrVV0iu5XLiebbFJ0CgAAAICep6EhOfTQpKmp6CTdo1+/5KtfLToFAABA13nxxWS//Xp36cp8s2cnX/xi8vTTRScBAAAAAAAAAAAAeirFKwAAAAAAAEB22CFpbCw6RfeqVpfMwhkAAACARXHwwUmpVHSK7rHCCsl73lN0CgAAgK5zwAHJnDlFp+g6bW3JZz5T+54fAAAAAAAAAAAA4H8pXgEAAAAAAABy4IFJeQn69rChIdl//9orAAAAAK82YkSy3XZ9v3xlwIDkqKP6/nMCAABLjksvTa65plZW0le0tye33pr84Q9FJwEAAAAAAAAAAAB6olK1Wq0WHQIAAAAAAAAo3nbbJdddV3SK7tHcnNx7bzJqVNFJAAAAAHqusWOTXXZJZs8uOsni079/8txzSUtL0UkAAADeuRdfTFZfPZk+vegki8eAAcmDDybLL190EgAAAAAAAAAAAKAnKRcdAAAAAAAAAOgZvv712iQlS4LRo5WuAAAAALyZ970v2XDDpL6+6CSLR//+yTHHKF0BAAD6jmOPTVpbi06x+LS1Jd/+dtEpAAAAAAAAAAAAgJ6mVK1Wq0WHAAAAAAAAAIpXqSTLL58891zRSRavgQOTP/4x2WWXopMAAAAA9HxPPpmsvXYye3bRSbpWuZysv34yfnxSV1d0GgAAgHdu7txk2WWTWbOKTrJ49euXPPNMMmhQ0UkAAAAAAAAAAACAnqJcdAAAAAAAAACgZyiXkyOPrE1S0pc1NSU77VR0CgAAAIDeYeWVk5NPTvr3rxYdpUs1NSV//rPSFQAAoO/4y1+KTtA9yuXk3HOLTgEAAAAAAAAAAAD0JKVqtdq3/gIOAAAAAAAAeNumT09GjkymTSs6yeLRv39totAvfKHoJAAAAAC9R7WaDBp0V2bNWidJQ9Fx3rH+/ZNjjkm++tWikwAAAHSddddN7ruv6BTdY5VVksceS0qlopMAAAAAAAAAAAAAPUG56AAAAAAAAABAzzFkSPL73yctLUUn6Xr19ckGGySf/3zRSQAAAAB6l7Fj/5lZs3ZN0lZ0lHesXE7WWCP58peLTgIAANB17rijVkSypHjhheTGG4tOAQAAAAAAAAAAAPQUilcAAAAAAACAhXz4w8nOOydNTUUn6VpNTcn55yelUtFJAAAAAHqX5ZZbLs3Nz2WDDU5JuTy36DjvyODByUUXJXV1RScBAADoOiefnLT1/q7MRdbamvzf/xWdAgAAAAAAAAAAAOgpStVqtVp0CAAAAAAAAKBnmTYtGTWq9toX9O+fnHRScuCBRScBAAAA6J223377rLPOOqmrOySnnLJyKpXmoiO9ZQMHJjfdlKy/ftFJAAAAutbQoX3n+/1F1a9fMnt2UioVnQQAAAAAAAAAAAAoWrnoAAAAAAAAAEDPs9RSye9/n7S0FJ3knauvTzbYIPnCF4pOAgAAANB7rbPOOrniiivyox+tmoMOej51dXOLjvSW9O+f/O1vSlcAAIC+59lnk9bWolN0v1IpefTRolMAAAAAAAAAAAAAPYHiFQAAAAAAAOA1ffjDyR579P7ylYEDk/PPr026AgAAAMBbU6lUkiTbbrttnn/++Tz88MM57bSV8s1vzkhd3byC0725UikZNCi5/vpk882LTgMAAND1JkxImptf//i++ybV6oJlUay3XvLTnyY33ZTMnr3g2scee+Prdtklueaa5MUXkzlzkgcfTH7yk2To0Nc+f+edk7/+NXn++aStLZkyJfnjH5N11nnzjPX1tWcHAAAAAAAAAAAAULwCAAAAAAAAvK4zzkjGjEn69VvE2Vd6mIEDa5Nqrrxy0UkAAAAAeqdyufYr52PGjElLS0suvPDCJMmxxw7PWWfVp75+XpLOAhO+vqamZOmlk1tvTUaPLjoNAADA4nH77bVylK40ZkxyxBHJllsmLS2Lds0xxySXX5584AO1opXm5mSNNZKvfCUZPz5ZccWFzz/++OTKK5Mdd0yWWSZpbExGjEj22qt2/o47vvF4M2cmt932dp4OAAAAAAAAAAAA6GsUrwAAAAAAAACv6/bbb83IkV9LZ+etSVqLjvOW9O+f/P3vyXrrFZ0EAAAAoPepVhcU8VYqlQwYMCCrrbZaxo8f//L+ffYpZ8UVd0up9FCSLp7l9x1qaUk+9rHkoYeStdYqOg0AAMDic/31SUdH195z+vTkqquSY49NfvnLNz9/q62So4+urXd2Jt/8ZvLRjya33FLbt9pqyZlnLjh/s81q58z33e/WCltOOqm23dycnHtustRSrz9mtZrccMNbeSoAAAAAAAAAAACgr1K8AgAAAAAAALymxx57LHvttVd+/eufZ7vtfpSll743pVLPL18plZJBg5KxY5NNNy06DQAAAEDvcccdd+T2229PkpRKpZf3l0ql1NfXZ9ddd81tt92WqVOnJkne//73Z/Lkq3PCCf8vH/vYgymV5ibpLCL6y+rrOzN0aPKXvyTnn58MGVJoHAAAgMXurru6/p7nnJPstFPyve8lt9325ucfccSC9bPOSn70o+Syy5JPfjKpVGr7d9ghWXvt2vquuy44//rrkx/+MPnHP5KvfjV58MHa/qWXTvbd943Hve++WgELAAAAAAAAAAAAsGRTvAIAAAAAAAC8pn333TflcjlnnXVWrr76sjz22HoZM2ZW6urmFh3tdTU0JEstldx8c/Ke9xSdBgAAAKD3OOOMM7LvvvvmqKOOytNPP73QsfklLJtssklefPHFPPzwwzniiCMyduzYHHHEETnyyMNy8cUb5eSTb8qAAU+lpaVSxCOkoaE9n/hEXR5+uJqddiokAgAAQLfq7EymTy86RbLddgvWb7ppwfrkycmTTy7YHjOm9rrUUgv2zZ698L1mzXrt+76Wzs7kpZfeWlYAAAAAAAAAAACg71G8AgAAAAAAALzKFVdckZtvvjmf/OQns/vuuydJBg7sl7//fViOOmpKkllJ2gvN+L/6908+8IFk4sRknXWKTgMAAADQe5x//vk57LDDMmzYsBx99NFZfvnlU61WkyTVajWVSq1IZf3118/KK6+cXXfdNaeeemo++9nP5sgjj0xDQ0OS5Igjts9TTy2Tn/60nNVWq31e89/OlsWoLXV17Xnve2fl6qsbcv75yVJLLfZBAQAAeoS5c5P6+mIzDBmSDB26YPuZZxY+/srtUaNqrxMnLti33XbJ+96XNDcnH/1ossEGC46tuuobj11XV/sZAAAAAAAAAAAAAEu2gn+dEgAAAAAAAOiJJk2alLq6umy22WZpaGhIpVJJqVRKqVTKcceNytVX75pnn/1pXnhhpbS1NRSatbGxNgHLmWcm/+2IAQAAAOhTZs+enaeffjpTpkzJlClTMnfu3HR0dKSzszPlcjn19fVpbGzM8OHDs8IKK2TEiBEZMmRISovQenLPPffkkEMOyfbbb59jjjkmo0ePTpKFri2Xy0mS4cOHZ5dddsnPf/7z7Ljjjvna1772cklLtVpNuVzOwIH98oUvJJ//fHLLLclPfpJcdVXtPl05GW5DQ1vq6krZbbep+cY3BmbddQd03c0BAAB6iTlzkv++ZStM//4Lb8+b9/rbA/771u3ss5Mjj0xWXjnp1y8ZO/a1793c/MZjl8u1nwEAAAAAAAAAAACwZFO8AgAAAAAAALzK7Nmz097enkceeeTlfe3t7WlsbMx//vOfzJ79QPbY4/SstNL38rWvdaajoy5J9xew9O+fbLttbVKWYcO6fXgAAACAxWLatGm555578vjjj+eZZ57JvHnzUl9fn/b29lQqlde97rHHHktDQ0Oq1WqSZNlll80qq6yStddeOyussMKriliq1WrOO++8NDQ05Atf+MLLpSsvvvhiLrjggowbNy5PPfVUPv7xj2f06NHZcsst85Of/CSbbLJJVllllay11lpJ8nJh7yuVSskWWyQXX5w891zym98k552XPPJI0tSUVCrJ7NmL9vMol2uT87a3J+VyNeus05lDDqnLHnvUp6lp+UX9sQIAAPQ5nZ21919F+t/3dk1Nr789a1bt9aWXkm22SU4/PfnQhxaUxzz1VHL//cn229e2p01747FLpaSj4+1nBwAAAAAAAAAAAPoGxSsAAAAAAADAq3zwgx/Msccem5NOOimbbbZZNt988zQ2NiZJLrjggjz88MN5z3s2yac+NSgbbfRIPvjBCens/GiamhrT2rp4s5XLSXNzsuqqybHHJh//+OIdDwAAAKA7VCqVPPLIIxk3blymTJmSSqWyUMlKZ2fnm96jWq1m3rx5L28/9dRTeeqppzJ+/PgMHDgwW265ZdZdd92XP+cplUoZP358Vl111eyyyy5Jkttuuy3/93//l4svvjhNTU1pa2vLDTfckI022iiHHnpo9t1333zmM59ZaMz/LV35X8OGJd/5Tm3p6EgmTkzGj0/GjUtuvjl58slaqUp7e1KtJnV1SX197TOgtdaqZqutKtl887pstFElq65aTqm04NfgF2V8AACAvqq5uVZsWaTp05OpU5OhQ2vbyy238PHlX9GX+cgjC9afeCLZeedkqaWSUaNq93nsseTXv15wzt13v/HYlUrSr987SQ8AAAAAAAAAAAD0BYpXAAAAAAAAgIVUKpWMHDkyH/zgB3PxxRdnyy23zEEHHZSRI0dm3Lhxufzyy/OhD30on/rUp1KpVLLNNiOz0ko7ZMMNr8lWW52Z//u/5KWXklmzujZXS0tt0pSPfzw58shk9OiuvT8AAABAEVpbW3PHHXfk1ltvTXt7+0LFKV2lvb09U6dOzd/+9rdcffXVWX/99bPZZpulqakpM2bMyFJLLZUkmTx5ck499dRceuml+dGPfpRtttkmjz32WP7617/mwgsvzI9//OOMHDky22677cuFJ2+19KS+Pllvvdqy334LH6tWa0u5/Mq9pSR1/10v538pXQEAAJZk/frVCi6LNnZssttutfWtt07OOae2vuqqycorLzjvn/989bXTptXKOZNaAcueey44dtFFbzxuZ6fiFQAAAAAAAAAAAEDxCgAAAAAAAPBfnZ2dqaurS7lczsCBA3PhhRfm29/+dk444YT86le/SpLU1dVl5513zllnnZUkKZfLuf/++/PSSy9lxIiWfOlLnTn88Lr885/J//1fcv31SV1dbbLMWbNqE2cuqqam2jJnTrLCCsmXvlSbjPO/84ACAAAA9GrVajV33nlnrr766lSr1XR0w0y580td7rzzztx9993ZaKONsuKKK+bmm29OkkyfPj3nn39+fvnLX+bAAw9Mkmy22WbZbLPNstxyy+Wkk07Kb3/722y77baLpfCkVKotrzRnzpx8+MMfzqOPPpprr702I0eO7PJxAQAAequGhtp38pXKW7/26KOTY46prf/udwuXY660UrLxxrX1+a9J0tKS7Lprbf2FF5Jx42rrp566oHjls59NHnkkuf/+5FvfWnDt3/9e2zffeeclkyYlt9+evPRSsv76yVFH1cZIkmuvTa655o2foaMj6d//LTw0AAAAAAAAAAAA0CcpXgEAAAAAAABy55135t///nc22mijrL/++i+XsBx33HH59Kc/nb/85S8ZOnRo1ltvvWy44YYZPHhwkqS9vT1XXnllZsyYkW222SZ1dXVJkve/v7ZUKslDDyUTJiS33JLcdFPyn//UCljmF7KUSklnZ+3cjo5kueWSTTZJtt02GT062WijZMCAIn86AAAAAF1rxowZufjii/P000+nvb2928evVCqpVCq58847s+GGG2b8+PH52te+llKplFVWWSW77757kgVFvauttlr23XffnH322bnuuuvy9NNPZ/nll++WrP369cvYsWOTJJMmTVK8AgAA8AqlUjJqVO17+K40ZkytjOV/DRuWXHppbf2665Lttqut33BD8sMfJt/5Tu13AY4/fuHrnngiOeCAhfctv3yy556vPf748a9/7JVGjEiamt78PAAAAAAAAAAAAKBvU7wCAAAAAAAAS7gpU6Zk//33z7PPPpuLLrooSV4uUOns7Mxaa62V733vey+fX61WX16/6KKLctppp2WbbbbJJz7xiVfdu1xO3vWu2rLXXrV9lUoybVoyd24yZ06tbKVfv9oycGDtFQAAAKAvqlarufPOO3P11Vens7MzlUql0DwdHR1Jkn333Tf/+c9/MnXq1MybNy+dnZ0vn1OtVlMqlbLuuutmvfXWy+OPP55+3fwBzm233Zbll18+K6644iJf09rampdeeinLLbfcYkwGAABQvK226vrilbfju9+tFaZ86UvJxhsnLS3JpEnJ5ZcnJ5yQvPDCwuf/6U+13ylYc81k6NBk9uzkvvuS889PzjgjWZSe0k03XTzPAgAAAAAAAAAAAPQupeorZ0UCAAAAAAAAljjvf//788QTT+RrX/taDjzwwEW+7sILL8wnP/nJrLnmmhk7dmyWX375xZgSAAAAoHebO3duLrjggjz11FNpX5TZY7tZR0dHWltbc+655+YnP/lJ9tlnnyRJe3t7Ghoa8u9//zs777xz1l577Vx44YUZOHBgwYlfX6VSyTnnnJPTTjst48ePLzoOAADAYnX22clhhyWzZhWdpHs1NycnnlgregEAAAAAAAAAAACWbPVFBwAAAAAAAACKc84552TcuHE57rjj8rnPfe7l/ePGjcv999+fe++9N9tss01Gjx6dESNGpLGxMUlt8sp3vetd+cY3vpEdd9xR6QoAAADAG5g9e3bOPvvsTJ8+PZ2dnUXHeU319fUZOHBgPve5z+Xoo49OW1tbPv/5z6ehoSFPP/10zjjjjEyZMiXHH398IaUr1Wo1pVJpkc4tl8uZMWNG7rjjjjz88MNZffXVF3M6AACA4owenSzi26U+pbGx9uwAAAAAAAAAAAAApWq1Wi06BAAAAAAAAND92tra8ulPfzr/+c9/8pe//CXvfve7M3Xq1Fx66aU5/PDDM3v27JfP3WKLLXLooYdmt912S0NDQ4GpAQAAAHqXmTNn5swzz8ysWbNSqVSKjrNI5s2blz/+8Y9Zc801s/TSS+fuu+/Ogw8+mEMPPTQ/+9nPio73huYXtFx77bX5yEc+klNOOSUHHHBA0bEAAAAWm46OpKUlaW8vOkn3qq9PZsyoPTsAAAAAAAAAAACwZCsXHQAAAAAAAADoftVqNQ0NDZkyZUpWWGGFvPvd705nZ2cuu+yyHH744VlrrbVy3HHH5ec//3m22Wab3H777TnkkENyySWXFB0dAAAAoNdobW3Nb3/7215VupIkjY2N+fSnP53nnnsuf/rTn7Lsssvm+OOP7zGlK9Vq9U1/niuvvHJWXXXV/P3vf++mVAAAAMWor0/WXrvoFN1vlVWUrgAAAAAAAAAAAAA1pWq1Wi06BAAAAAAAAND95syZk8022ywjRozIVVddlRdeeCG77LJLZs2alQkTJqSxsTFJ8vTTT+cXv/hFTjjhhCy33HK5++67s+yyyxacHgAAAKBna2try29/+9u8+OKLvap05ZUaGxvzvve9L5tttllKpVLRcdLR0ZHOzs40NTW95vHOzs7U1dUlSaZPn56DDjoo48aNy6RJk7ozJgAAQLc7++zksMOSWbOKTtI9WlqS449PDj+86CQAAAAAAAAAAABAT1AuOgAAAAAAAABQjH79+mWbbbbJddddl1tvvTUzZszI7bffnuOPPz6NjY3p6OhIpVLJ8ssvn+OOOy6f/exn88wzz2TixIlFRwcAAADo8S6//PJMnTq115auJMm8efNy6623pqOjo+gomTBhQoYOHZqDDjooP/7xj3Pqqafmn//8Z6ZNm5bJkyenvb395dKVJBkyZEhGjx6dKVOmZMaMGQUmBwAAWPz22COpVotO0X0qlWTffYtOAQAAAAAAAAAAAPQU9UUHAAAAAAAAALpftVpNqVTKBz7wgZx22mn53ve+l3322SeDBg1K9b+zsZTL5ZTL5bS1taWpqSlrrbVWwakBAAAAeocHHnggDz30UDo7O4uO8o61trbm2muvzYc+9KFCc6yxxhqZNWtW/vznP2fOnDlJkgEDBmT27NlZc801s9FGG6Vfv35Zc801s+WWW2bQoEFpaGhIkowbNy477bRTkfEBAAAWq5aWZL/9kl//OmlvLzrN4lVXl+y+ezJkSNFJAAAAAAAAAAAAgJ5C8QoAAAAAAAAsgUqlUpLkIx/5SI4++uj84Ac/yOTJkzN9+vTcdttt+chHPpJyuZyOjo40NTWlUqnkscceS//+/VMulwtODwAAANBzzZkzJ5deemna+8hMtx0dHZkwYULWXXfdrLjiioXlGDRoUJ5++unce++9uf3229Pa2poHH3wwN998c1pbW/OnP/3p5ULh+UaNGpUkuemmmxSvAAAAfd5hhyVnntn3i1eampIjjyw6BQAAAAAAAAAAANCTlKr/+9dlAAAAAAAAQJ9WrVZTKpVefn300Ufzwx/+MJdccklmzJiRAQMG5Hvf+1722WefDBs2LEly6aWX5rDDDsu73/3uXHPNNQU/AQAAAEDP9Ze//CUPPPBAOjs7i47SpQYNGpRDDz00DQ0NhYw//7OsV5o5c2b69++f559/Pv/6178yd+7cPP7447nhhhsyffr0TJ8+Pffdd19Gjx6d22+/vZDcAAAA3WnzzZNbby06xeK17rrJPfcUnQIAAAAAAAAAAADoSRSvAAAAAAAAwBLisMMOyxFHHJGRI0e+6tjUqVPzs5/9LH/+85/z8MMPZ8iQIdloo42y9dZbZ9q0aTn//POTJP/617+y8sord3d0AAAAgF7hgQceyEUXXZT29vaio3S5+vr6jB49Oh/60IeKjpJKpZIkKZfLrzr2yoKWiRMnpq2tLQMHDsyoUaO6NSMAAEAR/vGPZNddk9bWopMsHi0tyR//mHz0o0UnAQAAAAAAAAAAAHoSxSsAAAAAAACwBPj5z3+eww8/PD/96U9z2GGHvTz5ZLVaTbVafXmSyrFjx+aiiy7KbbfdlgkTJrx8/c4775xDDz00O+ywQyH5AQAAAHq6SqWSk08+ObNnzy46ymJTX1+fgw8+OEOHDi06yqv87+dclUrlNYtZAAAA+rq99kouvjhpays6SddqbEw++MHkiiuKTgIAAAAAAAAAAAD0NIpXAAAAAAAAoI+bPHlyRo4cmU9+8pM54YQTstJKK73h+XPmzMm0adPy5JNPZtq0aRk+fHg23njjbkoLAAAA0Ds98MADufjiizNv3ryioyw25XI5m2yySXbccceio7xlnZ2dqaurKzoGAADAYjdjRjJqVPLii0Un6VqDBycPPZQsu2zRSQAAAAAAAAAAAICepr7oAAAAAAAAAMDitffee2fEiBHZb7/9FipdmThxYu6///5MmzYtq6++et73vvclSfr165fm5uaMGDGioMQAAAAAvc+4ceP6dOlKklQqldx5553Zfvvt09DQUHScRTJ37txcccUVefHFF3PQQQcVHQcAAGCxGzw4Offc5BOfSFpbi07TNfr3T848U+kKAAAAAAAAAAAA8NrKRQcAAAAAAAAAFp+f//znufHGG/OlL30p22yzTZLkxRdfzI9+9KNstNFG2X333fOFL3whY8aMyZ577pmnnnoqSVIqlYqMDQAAANCrTJ06NU8//XTRMbpFqVTKfffdV3SMt+S6667L17/+9aJjAAAAdJsdd0x23TVpbi46yTvX2Jhst12tSAYAAAAAAAAAAADgtSheAQAAAAAAgD7qmWeeyZFHHplPfvKTOfj/s3fv0XYVhL3vf3M9sjd5SggQEh4BYwQCBgkxPIRih1YlikIrOOoD5RZb9fZo67GOcU7voJ4xPBePj9bb9nDUc1F8tCJWUYeiqDwjEMCClwoND4EACcQYIGSHZK+917x/LAmFREzI2ntm7nw+Y2Sw1spac/4m/2VlZ37f+9602+2sWbMmf/u3f5u//uu/zoIFC/L+978/H/rQh7LXXnvlkksuycknn5zbbrut6ukAAAAAtbJixYp0u92qZ4yL4eHhLF++vOoZO2xwcDALFizIxo0b89BDD1U9BwAAYNxceGEyY0bSqPG/JC6KZNq05KKLql4CAAAAAAAAAAAA7M5q/OOSAAAAAAAAwPO54IILMjo6mhUrVuTf//3fkyQ33HBDPvGJT+Td7353Lr/88vz93/99PvGJT+Suu+7KH/zBH+S+++7Lt771rYqXAwAAANRHp9PJbbfdtseEV5Jkw4YNefjhhyvd0O12U5bl877n6d9/6UtfmlarlauvvnoclgEAAOweZsxIli/v/beupk1Lrr022XffqpcAAAAAAAAAAAAAuzPhFQAAAAAAAJig3ve+9+W9731vVq9eneOOOy7vfe9784UvfCHz5s3L5z//+cydOzdJMjw8nLlz5+ZjH/tYGo1GLrnkkmzatOl33rgSAAAAgOTBBx9MURRVzxhXIyMjW0O/VSjLMo1GY5v/72VZZnR0dOvzp2M48+bNy7x58/KjH/1oXHcCAABUbf785JprkunTq16y86ZMSX784+TII6teAgAAAAAAAAAAAOzuWlUPAAAAAAAAAPqvLMssWLAg//iP/5hTTjkln/zkJ/PZz342SXLppZcmSUZHR9NsNjNp0qQkybHHHps5c+Zk7ty5mTx5svAKAAAAwA5YvXp1Op1O1TPGVVmWeeCBByo7/80335ybb745Bx98cI444oi8+MUvzpNPPpnp06en2Wxufd/Tj2fNmpWjjz46y5cvr2oyAABAZY4+Orn22uTUU5Mnnkjq8KMA06cnV1yRLFlS9RIAAAAAAAAAAACgDoRXAAAAAAAAYAIqiiLdbjeNRiNnn312li5dmo997GN5+OGHc/TRRyd55saTZVmmKIrcfvvtWbduXY4//vg89dRT2Wuvvaq8BAAAAIBauP/++9Ptdn/n+xYtWpQ3v/nNW59/9KMf3eY9559//tbHl112WX7+85/v1Jbjjjsuy5Yte9a2iy+++Ldu+G2uvvrqXHPNNc/7nkcffXTr90rjbe3atfnzP//zJMmBBx6YkZGRvOxlL8vLX/7yTJ48OYcffniWLl2aTqeTWbNmZdasWXn5y1+eb33rW773AgAA9kiLFiUrViSvfGXy2GPJyEjVi7av1UqmTeuFYo46quo1AAAAAAAAAAAAQF0IrwAAAAAAAMAE1Wg0UpZlkmTevHn5/Oc/nxUrVmTevHlb3/P0zTFHR0dz+eWXZ3h4OKeffrqbTwIAAADsoDVr1lQ9IUkyc+bMvOY1r+nLsXYkJNPtdvPkk09m+vTpfTnnzjj11FPzJ3/yJxkeHs7KlStz880354YbbsgVV1yRJGm32+l0Otl3331zzDHHZJ999snatWuTJLfccktOPvnkcd8MAABQtQULkp//PHn723sRlqGhqhc925QpvUDM176WHHRQ1WsAAAAAAAAAAACAOhFeAQAAAAAAgAmsKIokyejoaJrNZpYuXZrkmeDK07//7W9/O5/97GezdOnSvP3tb69sLwAAAECdPPXUU9m8eXPVM1IURc4444xMmjQpnU4n7XZ7u++7++67c9FFF23z+v77759ly5Yl6X1v9Itf/OJ3nrPZbGb16tWVhFemTp2az33uc0mS1atXZ/LkyfnlL3+ZFStWZGhoKPfff3+uuuqqjIyMZMWKFdmwYcPWz/74xz8WXgEAAPZYBxyQ/PjHyZe/nLz//cmWLUmnU+2mVisZGEg+9ankPe9JfvNjDAAAAAAAAAAAAAA7THgFAAAAAAAA9gDNZvNZz4v/cKeSK664IhdccEG2bNmSr371q+M9DQAAAKC21qxZk3a7nS1btlS64+STT86BBx6Yxx9/PHfeeWdOOOGE7b5v06ZN2bRp0zavL168eOvjlStXZv369b/znMPDw3n44Ydz+OGHv/Dhu6AsyyTJnDlzkiTHHntsjj322CTJ5s2bMzg4mE2bNuXmm2/O0NBQ1q1bl+985zuZMmVKJXsBAAB2F0WRvPOdyWtek7zjHcmNNyZDQ9VsmTIlWbQo+ed/Tg4+uJoNAAAAAAAAAAAAQP0JrwAAAAAAAMAeqtvt5p577skHPvCBPP744/nMZz6TefPmVT0LAAAAoDbWr1+f0dHRSjcccMABOeWUU9LtdvOtb30rhx566E59ftq0aTnqqKO2Pr/hhht26HNlWebRRx/dqXP1038MCz+tLMuUZZnBwcEkyV577ZXf+73f2/r773znO8dtHwAAwO7ugAOSH/0o+cpXkg9/ONm0KXnyyfE597RpycBA8rGPJeed14vBAAAAAAAAAAAAALxQwisAAAAAAAAwQZRlmaIoMjo6mmaz+Tvf32g0MnPmzHzyk5/M5MmT86pXvWocVgIAAABMHJ1OJ2VZvqDPnn/++bt8/larlTPPPDPNZjM//elPs2rVqp0Or7ziFa/Y+l3SQw89lFWrVu3wZzudzk6da6wVRfGsIMvTj7vdbhqNRpLs8HdnAAAAe4KiSN7xjuRtb0uuuCL5H/8jueGGpNtNhof7e652O2k2k8WLk498JDnttN5zAAAAAAAAAAAAgF0lvAIAAAAAAAAVK8tusnFj0hlORjrJ6GjSbPXuOtKelEyZ+qwbRm7P0NBQRkZGMjg4mIGBgR0+96xZs7Js2bJdvQQAAACAPdLIyEi63W5l53/Na16TWbNm5ZFHHsmVV165059vt9tZvHjx1uc33HDDTn1+ZGRkp885ljqd5Be/SG65pczttxd54olkaCjZsqWRgYFkypRkxoxmjj46Oe64ZOHC3ldwAAAAe7pGI3nd63q/7r8/+Yd/SD73ud7vdbu9P1u9EFOm9I7d7Sbnnpv8p/+UzJ/ft9kAAAAAAAAAAAAASYRXAAAAAAAAYFyVZTdZ/+uUqx9M96EHUq76ZbJubZIiaRRJUfQel2WSsnf3kaKR7Dc7xSEvTmPuwSnmHJjM2DtFUeTWW2/Nt7/97Vx00UV50YtelLIsc8455+Tkk0/OEUcckenTp//mvOWz4i1PPPFEZsyYUcn/AwAAAICJotvtpizLF/TZiy66aJvXzj333B3+/Jw5c7JkyZKMjIzkm9/85gsKwBx77LHZa6+9kiTr16/PnXfeuVOfHx0d3elz9tO6dcl3vpMsX55cf33yy1+WGRgoU5aN570p8NM3/t28OTn00OSkk5JXvjJ54xuTffcdv/0AAAC7o3nzkk9+MrngguTOO5Of/eyZP3fdc08yMJA0m7/5sYbfePrHEbrd3p+1DjssOfHE3p+3Fi8WvgQAAAAAAAAAAADGlvAKAAAAAAAAjIPuw6vSveGalCv/rRdSKYpkeMuOH+DhVSkffjCjA5OS0W7SKLJl/pH5vz7197ny//u3zJ49O91uN3fccUf+6q/+KvPnz89ZZ52VP/qjP8oxxxzzrOjKk08+mdNPPz3dbjeXX355pk6dOgZXDAAAADDxNZvNFEXxguIrDz744C6de9q0aSmKIq1WK+973/u2+5558+bl/PPPz4033pgf/vCHz/q9oiiydOnSrc9XrFix09fRao3/j6OXZbJiRe8mwN/7Xu9mv89EVop0OsXzfTxJnhVlueuu3q+vfz15//uT005L/vN/To4//pkbBwMAAOyJWq3k6KN7v971rt5rIyO9GMujjyZPPdWLrJRlstdeyeBgst9+yZFHiqwAAAAAAAAAAAAA40t4BQAAAAAAAMZI2RlO+W+3ZfSnVyYbnkhGOr07jrzwIyZbnom1NP/t1vzTa07I0OmvyYte/6YMvmxxfnLVVfmXf/mXXH755bngggtyyy235AMf+EBe/epXp/2bO5usWbMm1113XZJk/fr1wisAAAAAL1C73U6j0cjo6GjVU3baEUcckb333jtJsmnTptx66607fYz2ON5Jd2go+ed/Tj7+8WTNmt4Nfrvd/h4/SS67LPnhD5PZs5OPfCT54z9Opkzp33kAAADq7D/GWAAAAAAAAAAAAAB2F8IrAAAAAAAA0Gflls0ZveoHKf91RVIkGR4ek/O0GkVajVb26mxOfnBZRq74Tl619OSccMEFed3rXpcvfOEL+d73vpc1a9bkwgsvzIknnpgkWbBgQR566KHceuutOfjgg8dkGwAAAMCeYNKkSWMeXpkxY0Y++MEPbn3+0Y9+NEmydu3a/OAHP9jm/fPnz8/8+fOT9KK7N910Ux555JFt3nfCCSdsffyzn/0snU5np7cNDAzs9Gd2Vln2git/9me9xxs3ju35ut1ehOXee5O//MvkQx9KLrywF2ApirE9NwAAAAAAAAAAAAAAAAA7T3gFAAAAAAAA+qh778qMfvOryZYtyejI+J14eEvv/NdflUm33Zw3vuWdWbBgQebOnZsLL7wwZ555Zr773e9myZIlGR4ezpw5czJnzpzx2wcAAAAwAe23334pKqpxPPbYY1mxYsU2rw8ODm4Nr2zYsGG77znooINy4IEHJklGRka2+57fpdlsbj3GWHnkkeScc5Kf/rQXQxlvT0de/vRPky99Kbn44mT27PHfAQAAAAAAAAAAAAAAAMBv16h6AAAAAAAAAEwE5ZbNGfnmVzN6yReSTUPjG135jzqd5InHMvrF/5mXPHh3/vt/+28577zzsnbt2lx66aVJkkmTJlWzDQAAAGCC2X///TMyUtH3QLvghBNO2Pr49ttvz9ALqJq0Wq0xC/uWZfJP/5QsWJBcdVU10ZX/aGiot2PBguSrX+3tAwAAAAAAAAAAAAAAAGD3UJSlf/YFAAAAAAAAu6J778qMfvOryZYt1QVXtqfdTiZPzcgbz8qSN52ZRx55JCtXrsw+++xT9TIAAACACeMzn/lMHn/88apnjLtGo5EPf/jDGRwc7OtxN2xIzjorWb68+uDK9kyenLzylcmllybTp1e9BgAAAAAAAAAAAAAAAIBG1QMAAAAAAACgzkav+0lGL/lCsmlo94quJEmnkzzxWFpfuyjvXLwoM2bMSKPhrwgBAAAA+unAAw+sekIlJk+e3Pfoyrp1ydKlydVX757RlSTZtCm55preznXrql4DAAAAAAAAAAAAAAAAgLsqAQAAAAAAwAtQlmVGfvTddK/7US9wsjsb6eS9h+ybd7/s8JRlWfUaAAAAgAnlkEMOSavVqnrGuJszZ05fj7d6dbJ4cXLvvcmWLX09dN9t2dLbuXhx8vDDVa8BAAAAAAAAAAAAAAAA2LMJrwAAAAAAAMBOKssyoz+4LOXNP939oyu/Mdhs5i+POTwz7rq96ikAAAAAE8rcuXPTaOxZP5bdbDYzb968vh1v3brkxBN78ZWafN2WTqcXXTnxxN5+AAAAAAAAAAAAAAAAAKqxZ/0LPwAAAAAAAOiD7jVXpLz1pvrcBfI32km6P7k8o7fdVPUUAAAAgAlj9uzZGRwcrHrGuDvqqKP6cpwNG5KTT+5FV0ZG+nLIcTM6mqxZ09u/YUPVawAAAAAAAAAAAAAAAAD2TMIrAAAAAAAAsBNGf3Z9utdflXSGq57ywox00v3eN9O9+86qlwAAAABMCEVR5MQTT0y73a56yrg59NBDM23atF0+Tlkmb31rct99tWscb9Xp9Pa/9a296wEAAAAAAAAAAAAAAABgfAmvAAAAAAAAwA4q169L9wffqe9dIJ820snov3wl5aahqpcAAAAATAiLFi1KuYdUNyZNmpSTTjqpL8e69NLk2muTLVv6crjKbNmSXHNN8vWvV70EAAAAAAAAAAAAAAAAYM8jvAIAAAAAAAA7oCy7Gbn0S8noSNVT+mOkk9HvuhMkAAAAQD8MDg5m4cKFKYqi6iljbnBwMIcccsguH2ft2uS885KhCdIG3rQpec97etcFAAAAAAAAAAAAAAAAwPgRXgEAAAAAAIAd0F1xXfLrXyVlWfWU/hgdTXnvynT//faqlwAAAABMCMcff3xarVbVM8ZUu93OiSeeuMuBmbJM3vWuZPPm/uzaXWze3LuuifIVIgAAAAAAAAAAAAAAAEAdCK8AAAAAAADA71CuX5fulZcnneGqp/RXp5PRy76WctNQ1UsAAAAAam/27NnZb7/9djlKsjtrNBpZtGjRLh/n0kuTa69NhifY123Dw8k11yRf/3rVSwAAAAAAAAAAAAAAAAD2HMIrAAAAAAAA8DzKsszIN76cjIxUPWVsjHQy+t1Lq14BAAAAMCGceeaZaTabVc8YE+12O8uWLcvg4OAuHeepp5LzzkuGJmgLeNOm5D3v6V0nAAAAAAAAAAAAAAAAAGNPeAUAAAAAAACeR/nAL5Nfr03KsuopY2N0NOU9d6Zcv67qJQAAAAC1N3PmzPz+7/9+2u121VP6qtFo5OCDD85RRx21y8e65JKk2+3DqN1Yt9u7TgAAAAAAAAAAAAAAAADGnvAKAAAAAAAAPI/u9Vclw8NVzxhb3TKjNy2vegUAAADAhHD88cdnn332SVEUVU/pm1arlTe/+c19uaaPfzzZuLEPo3ZjGzf2rhMAAAAAAAAAAAAAAACAsSe8AgAAAAAAAL9F+eSGlPfdXfWMsdcdTXnripSdTtVLAAAAAGqvKIq85S1vSbPZrHpKX7Tb7bzhDW/I1KlTd/lYN9+crFrVh1E1sGpV73oBAAAAAAAAAAAAAAAAGFvCKwAAAAAAAPBbdG+5vuoJ46q84+dVTwAAAACYEGbOnJlXv/rVabfbVU/ZJa1WK4ccckiOOuqovhzv059ONm/uy6F2e5s3964XAAAAAAAAAAAAAAAAgLElvAIAAAAAAADbUXZH071peTIyUvWU8TE8nNHlV1a9AgAAAGDCeMUrXpFFixbVNr7SbDYza9asnHXWWSmKYpeP99hjyWWXJd3urm+rg263d73r11e9BAAAAAAAAAAAAAAAAGBiE14BAAAAAACA7SjvWbnn3AXyaU88lvLR1VWvAAAAAJgQiqLIaaedlpe+9KW1i680Go3MmDEj55xzTt+2f+97SavVl0PVRqvVu24AAAAAAAAAAAAAAAAAxo7wCgAAAAAAAGxH9/57kuHhqmeMr7JMd9X9Va8AAAAAmDCKosgZZ5xRq/hKs9nMzJkzc+6552ZwcLBvx73++mTjxr4drhY2bkxuuKHqFQAAAAAAAAAAAAAAAAATW6vqAQAAAAAAALA7Kh/4ZZJyl45RLFqS1pvf+rzv6d5/T0YvvvD5DzRzVhpHvTzFIYel2HufZMrUpGgkTzyW7t13prv8ymRTH+5aOdJJueqXyZITd/1YAAAAACRJGo1GzjzzzHz/+9/Pz3/+83Q6naon/VatViv77rtvzjnnnAwMDPT12MuX9/VwOeec5ItffOZ5UTz/+9vt5F3vSk49NTnmmGT//ZNp05Jf/zq58cbk7/4uufba/m5Mkuuu6/8xAQAAAAAAAAAAAAAAAHiG8AoAAAAAAAA8R1mWya8eqXrGVo0jXpbmq1637W/M2i/NWfulsfCYjPy//0+y4fFdPlf50AO7fAwAAAAAnq0oipx22mnZd9998+Mf/zgjIyO976B2I61WKwsXLsyyZcvSbrf7euzR0eSuu/p6yJ02c2byuc9t+/oBByRnnNH7dd55yf/+3/097913966/2ezvcQEAAAAAAAAAAAAAAADoEV4BAAAAAACA53p8/ZgcduSif9jmtXLLUzv02XJ4S8p/uzXde1Ymw1tSvHRhmktOSpIU02ekeeprM/qdS3Z95IbHU450UrT6e3NNAAAAgD1dURR5xStekfnz5+cb3/hG1q1bl06nU/WstFqtDAwM5Mwzz8xhhx02JudYuTJpt5MtW8bk8DvlmmuSr32tF0RZsCD5m79J9tuv93uf/nTy1a8mT+3YV3Y7pN3uXf+RR/bvmAAAAAAAAAAAAAAAAAA8Q3gFAAAAAAAAnqNc/VBSNPp/3Afve2Gfu+/ujNy6Itk09Mxr965MMf1Fabx0YZKkOPDgvmxMu53y0TUp5vbpeAAAAAA8y8yZM3Peeeflpptuyk9+8pOMjIykLMtKtrRarSxcuDCvf/3rMzAwMGbn+dnPxuzQO2xoKDnllOS665557Sc/SR55JPnmN3vPp01Ljjoqufnm/p77Zz8TXgEAAAAAAAAAAAAAAAAYK8IrAAAAAAAA8Bzd1auS4eGqZ2xVrn5w+6//em2SXnil7NfebjflmocS4RUAAACAMVMURZYuXZqXvOQlueyyy7JmzZqMjo6OW4Bl0qRJGRwczJve9KYcdthhY36+O+5INm4c89M8r40bnx1dedrKldu+r9/n/cUv+ntMAAAAAAAAAAAAAAAAAJ4hvAIAAAAAAADPteGJJP2/yWX7/E9t89roDy5Ld8V27vj4uzSbabz0qK1Py5V9untjp5NsGurPsQAAAAB4XjNnzsy5556btWvX5sYbb8ztt9+eoijS6XT6fq5ms5kkOeSQQ3LSSSfl0EMPTVEUfT/P9mzYMC6neUHOPvuZx3fdldx5Z//PsTtfPwAAAAAAAAAAAAAAAEDdCa8AAAAAAADAc3WGq17w/BrNNM98e4p99k2SlGseTveGa/p2+HJ3v34AAACACWa//fbL6aefnte+9rW5/fbb89Of/jRDQ7047q5EWFqt1tbgypIlS7JkyZJMnz69L5t3xsaN437KHXL22cl/+S+9x8PDyXnnjc15hnSOAQAAAAAAAAAAAAAAAMaM8AoAAAAAAAA81y7czPL5jFz0D9u8Vj726507yMBgmme/O41D5/c+/+jqjHzlc8lIHzcPC68AAAAAVGFgYCDHHXdcFi9enLVr12b16tVZtWpVHnrooaxfvz6tVu/Hv7vdbsqyTLfbTVEUaTQaW//b6XQyderUzJkzJ/PmzcsBBxyQuXPnbg2wVGHLlspO/Vt98IPJpz6VNBrJ5s3JW9+aXHvt2Jxr8+axOS4AAAAAAAAAAAAAAAAAwisAAAAAAACwrWJsDls+eN+uHWDajLTedl6K/Q9IknTvvyejX/tCsqXPd24sxuh/AAAAAAA7pCiK7L///tl///3z8pe/PEkyOjqaX/3qV1m7dm2Gh4czMjKSkZGRNJvNtFqttFqt7LPPPpk9e3YmTZpU8RU82+Bg1Que7dOfTv7iL3qPH388OeOM5Oqrx+58u9v1AwAAAAAAAAAAAAAAAEwkwisAAAAAAADwXO3d68aUSZL9ZveiK9NflCTp3v6vGb3sa0l3tP/n2s1uzAkAAABA0mw2M3v27MyePbvqKTtt6tSqF/RMmpR8+cvJWWf1nj/wQHLaackdd4zteXeX6wcAAAAAAAAAAAAAAACYiIRXAAAAAAAA4LnGKLxSHHToti92R1M+vCpJ0vrAf03xoplJkpEv/s+UD9zb+9yB89J825+kGNyr95H77k73lutTzD34WYcqH7yvHytT7I7hGQAAAABqa8aM8TvX+ecnf/M3vcdf/GLy7nf3Hg8OJj/4QfJ7v9d7/thjyYc/nOy9d3LSSc98/q67kl/9qn97iiKZPr1/xwMAAAAAAAAAAAAAAADg2YRXAAAAAAAA4LleNLN3R8Sy7OthW+f+n9u8Vm5+KiMf/+vn/Vzx4gVboytJ0jj0JWkc+pJt3tf56Id2fWS7nWKqO0ECAAAA0D8LFybTpiVPPlndhv33fya6kvSCK1//+rbve9e7kosv7t95p05Njj66f8cDAAAAAAAAAAAAAAAA4NkaVQ8AAAAAAACA3U1j7sHJpIGqZ1SjKFLMObDqFQAAAABMIIsXJ91u1Suq0e32rh8AAAAAAAAAAAAAAACAsVGUZVlWPQIAAAAAAAB2J+WTT2TkM/89GR2pesr4azTT+q//d4pGs+olAAAAAEwQ3W4yZUqyeXPVS8bfwECyaVPSaFS9BAAAAAAAAAAAAAAAAGBi8s+3AAAAAAAA4DmKaTOSVqvqGdWYuY/oCgAAAAB91Wgkhx9e9YpqHH646AoAAAAAAAAAAAAAAADAWPJPuAAAAAAAAGA7iv0PqHpCJYqD5lU9AQAAAIAJ6JWvTIqi6hXjqyiSk0+uegUAAAAAAAAAAAAAAADAxCa8AgAAAAAAANtzyIv3vDtBtielcdChVa8AAAAAYAI66aRk6tSqV4yvqVOTE06oegUAAAAAAAAAAAAAAADAxCa8AgAAAAAAANvROGxB0p5U9YzxVXZTzHtx1SsAAAAAmIBOOy0ZGal6xfjqdJJly6peAQAAAAAAAAAAAAAAADCxCa8AAAAAAADAdhSHHJYMDlY9Y1wVBxyYYu99qp4BAAAAwAQ0fXpy9tlJs1n1kvHRbPaud8aMqpcAAAAAAAAAAAAAAAAATGzCKwAAAAAAALAdRVGkceKpSbtd9ZTxMWkgjZNeVfUKAAAAACawv/iLZGCg6hXjY2Cgd70AAAAAAAAAAAAAAAAAjC3hFQAAAAAAAPgtGouWJGVZ9Yzx0WymeMmRVa8AAAAAYAJ72cuS+fOrXjE+5s9PFi2qegUAAAAAAAAAAAAAAADAxCe8AgAAAAAAAL9FMbhXiiMXJcUE/2u1VjuNpSenaEzw6wQAAACgch/5SDJ1atUrxtbUqb3rBAAAAAAAAAAAAAAAAGDsuXMSAAAAAAAAPI/mCacmrWbVM8ZYmcbiE6oeAQAAAMAe4A//MJk0qeoVY2vSpN51AgAAAAAAAAAAAAAAADD2hFcAAAAAAADgeRSz56SY95KkOUHjK612imOPTzF1WtVLAAAAANgDDAwkX/xiMnly1UvGxuTJvesbGKh6CQAAAAAAAAAAAAAAAMCeQXgFAAAAAAAAfofmm85OWu2qZ4yNyZPTfPUbql4BAAAAwB7kjW9MTjtt4sVJBgaS17++d30AAAAAAAAAAAAAAAAAjI+iLMuy6hEAAAAAAACwu+ve8fOMXvbPSadT9ZT+abXTPOe9aRx4SNVLAAAAANjDrF+fzJ+fPPZY1Uv650UvSu69N5k5s+olAAAAAAAAAAAAAAAAAHuORtUDAAAAAAAAoA4aRy5KMW9+0mxWPaU/Wu0Uxy4VXQEAAACgEjNnJhdfnEyeXPWS/pg8OfnSl0RXAAAAAAAAAAAAAAAAAMab8AoAAAAAAADsoOab3pq02lXP6I/Jk9N89RuqXgEAAADAHuyNb0yWLUsGB6tesmsGB5PXv753PQAAAAAAAAAAAAAAAACML+EVAAAAAAAA2EHFlKlp/tE76h9faU9K663npmjX/DoAAAAAqL0vfjE58shkYKDqJS/MwEBv/5e+VPUSAAAAAAAAAAAAAAAAgD2T8AoAAAAAAADshMb8w9M4/S31ja+022n+8f+R4oADq14CAAAAAJk8ObnyymTevKRuneB2u7f7yit71wEAAAAAAAAAAAAAAADA+BNeAQAAAAAAgJ3UPHpxGn/wxvrFV1rtNP/wHWnMm1/1EgAAAADYasaMZPny5LDDkoGBqtfsmIGB5NBDk+uu6+0HAAAAAAAAAAAAAAAAoBrCKwAAAAAAAPACNJeclMayM+sTX2m30zz7XWm8dGHVSwAAAABgG7NmJStWJEcdlQwOVr3m+Q0OJgsXJjfdlOy7b9VrAAAAAAAAAAAAAAAAAPZswisAAAAAAADwAjWPeUWaZ76tF18piqrnbF+jkUwaSPPtf5rG/MOrXgMAAAAAv9WMGcl11yVvelMyeXLVa7Zv8uTk9NN7O2fMqHoNAAAAAAAAAAAAAAAAAEVZlmXVIwAAAAAAAKDOynVrM/KNLyXrf510hque84z2pBRzD0rzjLelmO4ukAAAAADUx/e/n7zjHcnQULJlS9VrkoGBXnTly19Oli2reg0AAAAAAAAAAAAAAAAATxNeAQAAAAAAgD4ou910b7g63auvSEZHkir/Gq7RSFqtNF5/RhqLlqQoiuq2AAAAAMAL9PjjyZ/9WfLd7yabNlW3Y/Lk5A1vSP7X/0r23ru6HQAAAAAAAAAAAAAAAABsS3gFAAAAAAAA+qhctzYjl34peezXSWd4/Ae0J6WYe1CaZ7wtxfQZ439+AAAAAOiz738/eec7k+Hh5Mknx++8U6cmAwPJxRcny5aN33kBAAAAAAAAAAAAAAAA2HHCKwAAAAAAANBnZbeb7m03pbv8ymTjk0mnk2QM/1quaCTNZrLPvmme8uoUR7wsRVGM3fkAAAAAYJx1OslllyUf/3hyxx295yMj/T9Pq5W028mRRyYf+Ujy5jf3ngMAAAAAAAAAAAAAAACwexJeAQAAAAAAgDFSlmXKhx5I9/qrU959Z1Kkv3eDbE9Kym6KhcekecKpKfY/oH/HBgAAAIDd1B13JH/3d8lXvtILpQwNJd3uCz9eo5FMmdL76u7tb08++MFeeAUAAAAAAAAAAAAAAACA3Z/wCgAAAAAAAIyDcmhjuv96Y7q33ZI8/uuk1U7KMukM7/hBJk3q/Xd0NNln3zQWH5/GoiUpBgbHZjQAAAAA7MaefDL54Q+TFSuSa69NfvGL3lduzWaycWPv8XMVRTJ1au8rtqJIFi5MTjklWbo0ee1rk2nTxv86AAAAAAAAAAAAAAAAAHjhhFcAAAAAAABgnJWjI8naR1KueSjdVfelfPD+5InHk+5o726QjUbS7fbu/NhsJXvvk+LgQ9M4aF6KAw5MZu2XotGo+jIAAAAAYLdSlskDDyS33JLceWeyYUMyNJQ89VSy117JlCnJ9OnJEUckixcn8+b1voIDAAAAAAAAAAAAAAAAoL6EVwAAAAAAAGA3UnZHk9HRpNkSVwEAAAAAAAAAAAAAAAAAAAAAAHgewisAAAAAAAAAAAAAAAAAAAAAAAAAAAAAAABA7TSqHgAAAAAAAAAAAAAAAAAAAAAAAAAAAAAAAACws4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OD/b+8OSAAAAAAE/X/djkCPC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TlXjWV0TgEQz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51781" y="1384698"/>
            <a:ext cx="2837566" cy="3454040"/>
            <a:chOff x="4419980" y="1363422"/>
            <a:chExt cx="3066289" cy="3732453"/>
          </a:xfrm>
        </p:grpSpPr>
        <p:pic>
          <p:nvPicPr>
            <p:cNvPr id="9" name="Picture 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419980" y="1363422"/>
              <a:ext cx="3066289" cy="373245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643181" y="1595094"/>
              <a:ext cx="449009" cy="11750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965251" y="1584512"/>
              <a:ext cx="468059" cy="128083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4215886" y="1481301"/>
            <a:ext cx="4766995" cy="3234067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3"/>
          <a:srcRect l="43801" t="114" r="52485" b="94403"/>
          <a:stretch/>
        </p:blipFill>
        <p:spPr>
          <a:xfrm>
            <a:off x="5115559" y="1302771"/>
            <a:ext cx="808977" cy="810107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>
                <a:alpha val="30000"/>
              </a:prstClr>
            </a:innerShdw>
          </a:effectLst>
        </p:spPr>
      </p:pic>
      <p:cxnSp>
        <p:nvCxnSpPr>
          <p:cNvPr id="13" name="Google Shape;257;p36"/>
          <p:cNvCxnSpPr/>
          <p:nvPr/>
        </p:nvCxnSpPr>
        <p:spPr>
          <a:xfrm flipH="1">
            <a:off x="5924536" y="1558913"/>
            <a:ext cx="411570" cy="3038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Right Arrow 13"/>
          <p:cNvSpPr/>
          <p:nvPr/>
        </p:nvSpPr>
        <p:spPr>
          <a:xfrm>
            <a:off x="3189347" y="2824571"/>
            <a:ext cx="873760" cy="484632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9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9C41F-6CB5-2142-9A5C-C52CFCF2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prime contract knowledge ecosystem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D0053-4C9C-EB46-934F-69E3E118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defRPr/>
            </a:pPr>
            <a:endParaRPr lang="en-US" altLang="zh-CN" b="1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US" altLang="zh-CN" dirty="0" smtClean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5CCF9-DB56-4348-8F4E-5BDDFF9700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Then, we can </a:t>
            </a:r>
            <a:r>
              <a:rPr lang="en-US" i="1" dirty="0">
                <a:solidFill>
                  <a:schemeClr val="accent6"/>
                </a:solidFill>
              </a:rPr>
              <a:t>simulate</a:t>
            </a:r>
            <a:r>
              <a:rPr lang="en-US" dirty="0"/>
              <a:t> operational changes within a policy document </a:t>
            </a:r>
          </a:p>
        </p:txBody>
      </p:sp>
      <p:sp>
        <p:nvSpPr>
          <p:cNvPr id="5" name="AutoShape 2" descr="data:image/png;base64,iVBORw0KGgoAAAANSUhEUgAAGV4AABDuCAYAAAACfdabAAAAOXRFWHRTb2Z0d2FyZQBNYXRwbG90bGliIHZlcnNpb24zLjQuMywgaHR0cHM6Ly9tYXRwbG90bGliLm9yZy/MnkTPAAAACXBIWXMAAAsTAAALEwEAmpwYAAEAAElEQVR4nOzdsWobURBA0bcmgm1UqVWj//8oN2q3crOg4qULwQJHCrHNDeeUMzDMH9xlzjkHAAAAAAAAAAAAAAAAAAAAAAAAAAAAAAAAQMjLdz8AAAAAAAAAAAAAAAAAAAAAAAAAAAAAAAAA8CzhFQAAAAAAAAAAAAAAAAAAAAAAAAAAAAAAACBHeAUAAAAAAAAAAAAAAAAAAAAAAAAAAAAAAADIEV4BAAAAAAAAAAAAAAAAAAAAAAAAAAAAAAAAcoRXAAAAAAAAAAAAAAAAAAAAAAAAAAAAAAAAgBzhFQAAAAAAAAAAAAAAAAAAAAAAAAAAAAAAACBHeAUAAAAAAAAAAAAAAAAAAAAAAAAAAAAAAADIEV4BAAAAAAAAAAAAAAAAAAAAAAAAAAAAAAAAcoRXAAAAAAAAAAAAAAAAAAAAAAAAAAAAAAAAgBzhFQAAAAAAAAAAAAAAAAAAAAAAAAAAAAAAACBHeAUAAAAAAAAAAAAAAAAAAAAAAAAAAAAAAADI+fHdDwAAAAAAAAAAAAAAAAAAAAAAAAAAAAAAAAD/v9vtNq7X69j3/W63rus4n8/jcDg8fG+Zc85/+SAAAAAAAAAAAAAAAAAAAAAAAAAAAAAAAADAe6+vr+N4PI7T6TSWZfk1n3OObdvG29vbuFwuD997+YwnAQAAAAAAAAAAAAAAAAAAAAAAAAAAAAAAAH637/tddGWMMZZlGafTaez7/tQ94RUAAAAAAAAAAAAAAAAAAAAAAAAAAAAAAADgS7yPrvxp/hHhFQAAAAAAAAAAAAAAAAAAAAAAAAAAAAAAACBHeAUAAAAAAAAAAAAAAAAAAAAAAAAAAAAAAADIEV4BAAAAAAAAAAAAAAAAAAAAAAAAAAAAAAAAvsSc86n5R4RXAAAAAAAAAAAAAAAAAAAAAAAAAAAAAAAAgE+3ruvYtu0usjLnHNu2jXVdn7q3zL/JtQAAAAAAAAAAAAAAAAAAAAAAAAAAAAAAAAA84Xa7jev1OvZ9v9ut6zrO5/M4HA4P3xNeAQAAAAAAAAAAAAAAAAAAAAAAAAAAAAAAAHJevvsBAAAAAAAAAAAAAAAAAAAAAAAAAAAAAAAAgGcJ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P9m77zA7CwLt//c5M5NMJpOEFAgEEiGRKoRIixDpgZel/CgC4qqLZVVQUWTFtqvu2hBEVkRFXhWxgCIugqAUAekIAaQElFADIUAo6dPnPL8/5iXZSEudJ5P5fK5rrpzylO/5Z8LFlZkbgD7H8AoAAAAAAAAAAAAAAAAAAAAAAAAAAAAAAADQ5xheAQAAAAAAAAAAAAAAAAAAAAAAAAAAAAAAAPocwysAAAAAAAAAAAAAAAAAAAAAAAAAAAAAAABAn2N4BQAAAAAAAAAAAAAAAAAAAAAAAAAAAAAAAOhzDK8AAAAAAAAAAAAAAAAAAAAAAAAAAAAAAAAAfY7hFQAAAAAAAAAAAAAAAAAAAAAAAAAAAAAAAKDPMbwCAAAAAAAAAAAAAAAAAAAAAAAAAAAAAAAA9DmGVwAAAAAAAAAAAAAAAAAAAAAAAAAAAAAAAIA+x/AKAAAAAAAAAAAAAAAAAAAAAAAAAAAAAAAA0OcYXgEAAAAAAAAAAAAAAAAAAAAAAAAAAAAAAAD6HMMrAAAAAAAAAAAAAAAAAAAAAAAAAAAAAAAAQJ9jeAUAAAAAAAAAAAAAAAAAAAAAAAAAAAAAAADocwyvAAAAAAAAAAAAAAAAAAAAAAAAAAAAAAAAAH2O4RUAAAAAAAAAAAAAAAAAAAAAAAAAAAAAAACgzzG8AgAAAAAAAAAAAAAAAAAAAAAAAAAAAAAAAPQ5hlcAAAAAAAAAAAAAAAAAAAAAAAAAAAAAAACAPsfwCgAAAAAAAAAAAAAAAAAAAAAAAAAAAAAAANDnGF4BAAAAAAAAAAAAAAAAAAAAAAAAAAAAAAAA+hzDKwAAAAAAAAAAAAAAAAAAAAAAAAAAAAAAAECfY3gFAAAAAAAAAAAAAAAAAAAAAAAAAAAAAAAA6HMMrwAAAAAAAAAAAAAAAAAAAAAAAAAAAAAAAAB9juEVAAAAAAAAAAAAAAAAAAAAAAAAAAAAAAAAoM8xvAIAAAAAAAAAAAAAAAAAAAAAAAAAAAAAAAD0OYZXAAAAAAAAAAAAAAAAAAAAAAAAAAAAAAAAgD7H8AoAAAAAAAAAAAAAAAAAAAAAAAAAAAAAAADQ5xheAQAAAAAAAAAAAAAAAAAAAAAAAAAAAAAAAPqc+rIDAAAAAAAAAAAAAAAAAIC1V3d3MmNGMn16smhR0taWtLcnDQ1JY2MyaFCyxRbJdtslAweWXQsAAAAAAAAAAAAA9CeGVwAAAAAAAAAAAAAAAACAJElR9IysTJuW3HprcvPNPc8bGpJKJanVer66u5Nqteerrq7n3La2ZNy4ZPLkZI89kh13TN761qXvAwAAAAAAAAAAAACsbpWiKIqyIwAAAAAAAAAAAAAAAACA8rS0JL/6VXLqqcnTT/cMqixatPLXGzQoqa9PBg5MPvnJ5MMfTjbYYPX1AgAAAAAAAAAAAAAkhlcAAAAAAAAAAAAAAAAAoN+aMSP5zneSn/88qVRWbWzltQwalBRFcsAByac/ney2W8+9AAAAAAAAAAAAAABWleEVAAAAAAAAAAAAAAAAAOhnHn88ef/7kzvuSLq6ks7ONX/PSiVpako22ij52c96BlgAAAAAAAAAAAAAAFZFtewAAAAAAAAAAAAAAAAAAKB31GrJ97+fbLttcvPNSWtr74yuJElRJIsXJ488kkydmnz84z33BwAAAAAAAAAAAABYWZWiKIqyIwAAAAAAAAAAAAAAAACANeuJJ5JjjkmmT+8ZQCnboEHJiBHJb36T7LZb2TUAAAAAAAAAAAAAQF9ULTsAAAAAAAAAAAAAAAAAAFhziiI5++zkLW9J7rxz7RhdSZLW1uTpp5OpU5MTTkg6OsouAgAAAAAAAAAAAAD6mkpRFEXZEQAAAAAAAAAAAAAAAADA6lcUySc+kZx7btLSUnbNaxs0KNlxx+TKK5PBg8uuAQAAAAAAAAAAAAD6CsMrAAAAAAAAAAAAAAAAALAO6u5Ojj02+d3v1u7RlZc1NiZbbplcf32y3npl1wAAAAAAAAAAAAAAfYHhFQAAAAAAAAAAAAAAAABYxxRF8p73JJdc0jdGV142YECyxRbJbbclzc1l1wAAAAAAAAAAAAAAa7tq2QEAAAAAAAAAAAAAAAAAwOpTFMnHP973RleSpKMjeeSRZL/9kra2smsAAAAAAAAAAAAAgLWd4RUAAAAAAAAAAAAAAAAAWIecdVZy3nl9b3TlZW1tyb33Ju99b9klAAAAAAAAAAAAAMDarlIURVF2BAAAAAAAAAAAAAAAAACw6h55JJk4MWltLbtk1TU1JRdckBx6aNklAAAAAAAAAAAAAMDayvAKAAAAAAAAAAAAAAAAAKwDarVk552Te+7pebwuWG+9njGZkSPLLgEAAAAAAAAAAAAA1kbVsgMAAAAAAAAAAAAAAAAAgFV35pnJQw+tO6MrSdLSknz4w2VXAAAAAAAAAAAAAABrq0pRFEXZEQAAAAAAAAAAAAAAAADAynvkkWTixKS1teyS1a+pKbngguTQQ8suAQAAAAAAAAAAAADWNoZXAAAAAAAAAAAAAAAAAKCPe9vbkmnTklqt7JI1Y731klmzksGDyy4BAAAAAAAAAAAAANYm1bIDAAAAAAAAAAAAAAAAAICVd889yf33r7ujK0nS2Zmcf37ZFQAAAAAAAAAAAADA2sbwCgAAAAAAAAAAAAAAAAD0YWeckbS3l12xZi1enJx2WlIUZZcAAAAAAAAAAAAAAGsTwysAAAAAAAAAAAAAAAAA0EfNn59cdFHS3V12yZr37LPJX/5SdgUAAAAAAAAAAAAAsDYxvAIAAAAAAAAAAAAAAAAAfdTPfpZU+8lPCra0JKefXnYFAAAAAAAAAAAAALA2qRRFUZQdAQAAAAAAAAAAAAAAAACsmKJIxo1LZs0qu6T3NDYmTz6ZrL9+2SUAAAAAAAAAAAAAwNqgWnYAAAAAAAAAAAAAAAAAALDi7rwzmTev7IreVakkv/lN2RUAAAAAAAAAAAAAwNrC8AoAAAAAAAAAAAAAAAAA9EF33JF0d5dd0btaW5M//7nsCgAAAAAAAAAAAABgbWF4BQAAAAAAAAAAAAAAAAD6oJtu6hkiWVHHHpsUxdKv5bHddsl//3dy883J4sVLz3388dc+Z+TI5NRTkwcfTFpakoULk2nTkk98IqmvX/Hul91xx8qfCwAAAAAAAAAAAACsW1bhnyYDAAAAAAAAAAAAAAAAAGW5/fbeu9c++yQnnrj8x2+2Wc8wzMYbL/v6Tjv1fB1ySHLggUln54q3PPNMz/jL4MErfi4AAAAAAAAAAAAAsG6plh0AAAAAAAAAAAAAAAAAAKyY1tZk1qzeu9+8eckVVyRf/Wpy9tlvfPzZZy8dXfnrX5NDD02OOip5+OGe16ZOTb7whZVraWpK7r135c4FAAAAAAAAAAAAANYthlcAAAAAAAAAAAAAAAAAoI+5996eAZLe8rOfJQcemHzpS8ntt7/+sU1NPcMqLzvppOT3v09++9vky19e+vrHP57U1a14S0dHcuedK34eAAAAAAAAAAAAALDuMbwCAAAAAAAAAAAAAAAAAH3M/fcnXV1lV7y6oUOXHVRZvHjp40WLlj4eNSqZOHHFr9/W9sbjLwAAAAAAAAAAAABA/2B4BQAAAAAAAAAAAAAAAAD6mIUL197hlTlzkhdeWPr83/4tGTEiGT06OeGEZY/ddNOVu8e8eStbBwAAAAAAAAAAAACsSwyvAAAAAAAAAAAAAAAAAEAf09q69g6v1GrJ17++9Pk735m8+GLy7LPJfvste2xj48rdY/Hile8DAAAAAAAAAAAAANYdhlcAAAAAAAAAAAAAAAAAoI9pa+sZOFlbfec7ycc/njz33LKvX3zxsqMpc+eu3PXb2lY6DQAAAAAAAAAAAABYh9SXHQAAAAAAAAAAAAAAAAAArJiGhrIL3tj3v5/84AfJFlskgwcnjz2WNDcnTz219Jh77125a/eFzw8AAAAAAAAAAAAArHmGVwAAAAAAAAAAAAAAAACgjxk0qGd8pLOz7JLXVxTJQw8tfX7aaUsf33Zb8swzK3fdpqZV6wIAAAAAAAAAAAAA1g2GVwAAAAAAAAAAAAAAAACgjxk0KKmrW73DK1/+cvKf/9nz+Lzzkve/f+l7Y8cmO+zQ8/jlP5OeAZRDD+15/MILyS239Dx++9uTL34xufji5LHHkhEjkmOOSQ47rOf97u7k859f+VbDKwAAAAAAAAAAAABAYngFAAAAAAAAAAAAAAAAAPqc8eOTgQOTtrbeud8++/SMsfyjDTZILrmk5/H11yd7793zuK4u2X//nq9/1NWVHH98csMNK9dSV5dst93KnQsAAAAAAAAAAAAArFsMrwAAAAAAAAAAAAAAAABAH7Pjjr03urIyHn88+cUvksmTkw037BmJeeaZ5LrrkjPOSB54YOWvPXhwsvPOq68VAAAAAAAAAAAAAOi7KkVRFGVHAAAAAAAAAAAAAAAAAAArZuTI5KWXyq7ofQMHJo89lowZU3YJAAAAAAAAAAAAAFC2atkBAAAAAAAAAAAAAAAAAMCK2377sgvK0dhodAUAAAAAAAAAAAAA6GF4BQAAAAAAAAAAAAAAAAD6oD33TOrry67off11cAYAAAAAAAAAAAAAeCXDKwAAAAAAAAAAAAAAAADQB+28c9LUVHZF76qr6xmcAQAAAAAAAAAAAABIDK8AAAAAAAAAAAAAAAAAQJ+0xx5JZ2fZFb1r4MDksMPKrgAAAAAAAAAAAAAA1haGVwAAAAAAAAAAAAAAAACgD2puTt7znqS+vuyS3rPppskOO5RdAQAAAAAAAAAAAACsLQyvAAAAAAAAAAAAAAAAAEAfdeKJSUND2RW9o7k5+exny64AAAAAAAAAAAAAANYmlaIoirIjAAAAAAAAAAAAAAAAAICVs9NOyV13lV2x5jU3J88/nzQ2ll0CAAAAAAAAAAAAAKwtqmUHAAAAAAAAAAAAAAAAAAAr73OfS4YMKbtizWpoSD74QaMrAAAAAAAAAAAAAMCyKkVRFGVHAAAAAAAAAAAAAAAAAAArp7MzGT06mTu37JI1Z9Cg5P77kwkTyi4BAAAAAAAAAAAAANYm1bIDAAAAAAAAAAAAAAAAAICV19CQnHNO0tRUdsmaMWhQ8q//anQFAAAAAAAAAAAAAHilSlEURdkRAAAAAAAAAAAAAAAAAMCqOfjg5E9/Sjo6yi5ZvTbZJJkxo2eABQAAAAAAAAAAAADgfzO8AgAAAAAAAAAAAAAAAADrgOefT9785mTBgrJLVp9Bg5Jrr0123bXsEgAAAAAAAAAAAABgbVQtOwAAAAAAAAAAAAAAAAAAWHXrr5/8+MdJU1PZJavHoEHJv/6r0RUAAAAAAAAAAAAA4LVViqIoyo4AAAAAAAAAAAAAAAAAAFaPgw9O/vSnpKOj7JKVV6kkG2+czJjRM8ACAAAAAAAAAAAAAPBqqmUHAAAAAAAAAAAAAAAAAACrzy9+kYwdmzQ0lF2y8oYMSa680ugKAAAAAAAAAAAAAPD6DK8AAAAAAAAAAAAAAAAAwDpk+PDk5puT9ddP6urKrllxgwcn11yTvOUtZZcAAAAAAAAAAAAAAGs7wysAAAAAAAAAAAAAAAAAsI7ZcMPk1lt7xlfq68uuWX6DByd/+EOy885llwAAAAAAAAAAAAAAfUGlKIqi7AgAAAAAAAAAAAAAAAAAYPV75plkypRk1qyks7PsmtdWqSRDhiR/+lOyyy5l1wAAAAAAAAAAAAAAfUW17AAAAAAAAAAAAAAAAAAAYM3YaKPkzjuTSZOSwYPLrnl1gwYlG26Y3Hqr0RUAAAAAAAAAAAAAYMUYXgEAAAAAAAAAAAAAAACAddiIEclf/pJ87WtJU1NSV1d20VKDBiXHHps88kjylreUXQMAAAAAAAAAAAAA9DWVoiiKsiMAAAAAAAAAAAAAAAAAgDXv0UeTd74z+fvfk8WLy+sYNChZb73kwguT3XcvrwMAAAAAAAAAAAAA6NuqZQcAAAAAAAAAAAAAAAAAAL1jwoTkjjuSr30taWpKGht79/51dT2jK//yL8nDDxtdAQAAAAAAAAAAAABWTaUoiqLsCAAAAAAAAAAAAAAAAACgd82enfzwh8n3vpd0dhZZtKiyxu41eHBSqyXvelfyqU8l2267xm4FAAAAAAAAAAAAAPQjhlcAAAAAAAAAAAAAAAAAoB/71re+k0sv7c7f/vb/ZdGizVKr1aera9WvW6kkTU3J+usnJ5+cvPe9yZAhq35dAAAAAAAAAAAAAICXGV4BAAAAAAAAAAAAAAAAgH7qnHPOyfHHH58kWW+99TJ37ugcdthFmTNn29x9d0c6OookHanVmpLUveZ1KpWkuTmp1ZKurmTrrZO3vz05+uiePyuV3vk8AAAAAAAAAAAAAED/YngFAAAAAAAAAAAAAAAAAPqhGTNmZOrUqRk2bFi+8Y1vpFqt5tRTT828efNy/PHH56Mf/ViGDdsm8+e/OcnOaWzcOxtttEUGDx6V9vakoSFpbEwGD0623z7Zdddkxx2TzTdPqtWyPx0AAAAAAAAAAAAA0B/Ulx0AAAAAAAAAAAAAAAAAAPS+P/3pT1mwYEG+9a1v5ZBDDkmSDBs2LHvssUfOPvvsvOc9784JJ5yQpqamXHTRRfnqV9+erq5Ncvvtf09TU1PJ9QAAAAAAAAAAAAAAhlcAAAAAAAAAAAAAAAAAoF+64YYbMmHChEyaNGnJa7VaLY2NjZk4cWLOPffcNDQ0pLu7O1/60pfy3HPP5Ze//GUuv/zyHH300eWFAwAAAAAAAAAAAAD8P9WyAwAAAAAAAAAAAAAAAACA3jd//vxUq9WMGzduyWuzZs1KW1tbjjzyyDQ0NKRWq6VSqaSuri5ve9vb0tLSks7OzhKrAQAAAAAAAAAAAACWMrwCAAAAAAAAAAAAAAAAAP1Md3d3JkyYkEceeSTTp09PknR0dOS3v/1tkmSzzTZLklSr1VQqlSXnJMnmm29eQjEAAAAAAAAAAAAAwCsZXgEAAAAAAAAAAAAAAACAfqauri4HHnhg5s+fnxNPPDGnnHJKjjnmmPzhD3/IpEmTlgywJFkyvHLdddelsbExO+ywQ1nZAAAAAAAAAAAAAADLqC87AAAAAAAAAAAAAAAAAADofVOnTs1nPvOZfO9738ttt92W+vr6fOITn8h2222XE088Mbvttlv222+/dHV15ayzzsrFF1+c/fffP/X1fjQRAAAAAAAAAAAAAFg7VIqiKMqOAAAAAAAAAAAAAAAAAAB639y5c3PjjTfmiSeeyJQpU7LDDjtkzpw5mTp1ah588ME0NDRko402ypNPPpnNNtss55xzTqZOnVp2NgAAAAAAAAAAAABAEsMrAAAAAAAAAAAAAAAAAMA/uPrqq/PVr341t912W2q1WvbZZ5989rOfzX777Vd2GgAAAAAAAAAAAADAEoZXAAAAAAAAAAAAAAAAAIAliqJIpVJJksydOzcvvfRSRowYkeHDh5dcBgAAAAAAAAAAAACwLMMrAAAAAAAAAAAAAAAAANBPPfnkk3n00UczevTobLLJJmlubk61Wi07CwAAAAAAAAAAAABgudSXHQAAAAAAAAAAAAAAAMDKKYoiCxbMyjPP3JWnn74jc+c+ls7OlnR2tqQoijQ0DEpDw+AMHbpxNt54csaM2THDh09IpVIpOx2Akt1yyy0544wz8te//jVPPPHEkte32mqrTJ48OYceemh23333jBw5Ml1dXamv9+OIAAAAAAAAAAAAAMDap1IURVF2BAAAAAAAAAAAAAAAAG+sKGp5/PE/57HHrsnMmTdkzpzpqdW6UlfXkPb2RUlqr3FmJQMGNKcoaimKWkaN2jpvetPu2XTTvbP55gemrq6hNz8GACW78sorc/zxx2fmzJnZc88909zcnAceeGCZAZYkmTp1ar7zne9km222SVEUhrsAAAAAAAAAAAAAgLWO4RUAAAAAAAAAAAAAAIC1XGvr3Pz1r+fmttu+nY6OhenoaMlrj6wsr54xlmq1Ljvv/PHsvPPxGTJkzOrIBWAtt9NOO2XWrFm59NJLs8UWW2Tw4MGZMWNGPvnJT+buu+/OySefnNtvvz1XX311hg8fniuuuCLbb7992dkAAAAAAAAAAAAAAK9geAUAAAAAAAAAAAAAAGAtNXv2Xbnttm/n73//XSqVajo7W9bIferqBiapZLPN9s5uu52cTTfdK5VKZY3cC4ByPfDAA5k4cWK++tWv5gtf+MIy782ePTs77bRTfv7zn2fq1Kk555xz8rGPfSx77LFHrrrqqjQ0NJRUDQAAAAAAAAAAAADw6urLDgAAAAAAAAAAAAAAAGBZixY9l0suOTZPPnlTurraUhS1NXq/7u72JMkjj1yRJ5+8KSNGbJ4jj7wwI0duvkbvC0Dvu+uuu1JfX59tttkmSdLV1ZVqtbrka/To0fne976XqVOn5iMf+UgWLlyYz3zmM5k+fXre+ta3llwPAAAAAAAAAAAAALCsatkBAAAAAAAAAAAAAAAA9CiKIvfff0HOOmvzPP74densbFnjoyv/qKNjUZ577t788Ifb59Zbv93r9wdgzVq8eHE6OzvT1taWJKmrq1vy3uzZs7No0aKMHDlyyWuTJ0/O0KFDc/XVV/d6KwAAAAAAAAAAAADAGzG8AgAAAAAAAAAAAAAAsBZYtOi5nH/+P+Wyyz6cjo6FqdU6S2spilq6ulpz/fVfzv/9vzvlpZceKa0FgNVrl112yahRo/LNb34zd911VyqVypL3fvWrX+XRRx/N/vvvv+S1oijS0NCQatWPIwIAAAAAAAAAAAAAa5/6sgMAAAAAAAAAAAAAAAD6uxkzLs/FF787nZ2tpQ6u/KPOzsV57rl7c/bZE7P//t/OzjsfX3YSAKtoxx13zJQpU3LppZfmAx/4QPbdd99svPHGueyyy3LLLbdkypQp2XvvvZcc//jjj2fevHnZcccdS6wGAAAAAAAAAAAAAHh1laIoirIjAAAAAAAAAAAAAAAA+qt77jkvf/jDR9PV1Vp2yutqaGjKrrv+W/ba679SqVTKzgFgFSxcuDAnnXRSfvrTn6ZWqyVJqtVq3vzmN+d3v/tdtt566yXHvuc978m1116bRx55JIMHDy4rGQAAAAAAAAAAAADgVRleAQAAAAAAAAAAAAAAKMntt3831177+XR2tpSdslwaGpoyadIH8k//9F3jKwB9VK1WS7VazYIFC3L33Xdn2rRpefHFF7PLLrtkzz33zMiRI5ccM23atEyePDnHHXdcfvCDH5SdDgAAAAAAAAAAAADwCoZXAAAAAAAAAAAAAAAASnDXXT/KVVed2GdGV17W0DA4O+98fPbb71tlpwCwBnR2dqahoSFJz0jLvffem1GjRmXs2LEllwEAAAAAAAAAAAAAvJLhFQAAAAAAAAAAAAAAgF72wAO/ySWXvC9dXa1lp6yUhoam7L77f2T33T9fdgoAK2DOnDnp6urKmDFjUhRFiqJId3f3kqEVAAAAAAAAAAAAAIC+xvAKAAAAAAAAAAAAAABAL3r++b/lRz/aKZ2dLWWnrJL6+qYcc8zvMmHC/mWnALAcWltb8+lPfzozZ87M5Zdfvsx7zzzzTO6555688MILGTNmTLbeeuuMGTMmSVIURSqVShnJAAAAAAAAAAAAAABvqFp2AAAAAAAAAAAAAAAAQH9Rq3XloouOSmdna9kpq6yrqyUXX/zutLcvKDsFgOUwbdq0/PrXv87WW2+95LXFixfnm9/8ZsaNG5cjjjgiH/nIR/Iv//Iv+bd/+7fcd999SWJ0BQAAAAAAAAAAAABYqxleAQAAAAAAAAAAAAAA6CU333xq5s17PElRdspq0d6+KH/848fLzgBgOVxxxRVpamrKwQcfnCSp1Wo566yz8oUvfCEbbLBBdt111xxxxBHZeOONc+GFF2afffbJrbfeWnI1AAAAAAAAAAAAAMDrM7wCAAAAAAAAAAAAAADQC55//sHcdNPX09nZUnbKatPd3Za//e1/8uijV5edAsAbuP322zN+/PiMHz8+SXLPPffkJz/5SXbeeedcddVVue6663LGGWfkRz/6UT75yU/mpZdeyo9//OPUarWSywEAAAAAAAAAAAAAXpvhFQAAAAAAAAAAAAAAgDWsVuvKRRcdla6utrJTVrvOzpZcfPG709Y2v+wUAF5HrVZLrVbLqFGjkiQPPPBAHn300XzrW9/KtttumyTZYIMNsv322+e///u/M3Xq1FxzzTV59NFHy8wGAAAAAAAAAAAAAHhdhlcAAAAAAAAAAAAAAADWsLvv/knmzZuZpCg7ZY1ob1+U66//ctkZALyGWq2W3XbbLffee2/q6urS3d2djo6OJMl22223zLHd3d1Jku233z5z5sxJY2Njr/cCAAAAAAAAAAAAACwvwysAAAAAAAAAAAAAAABrUFEUueWWb6azc3HZKWtMd3db7r77J+nsbC07BYBXUa1Ws88++2TRokX57Gc/m7q6umy33XYZOnRobr/99iQ9gytdXV2pq6tLV1dX5s6dm4EDB2bs2LEl1wMAAAAAAAAAAAAAvDbDKwAAAAAAAAAAAAAAAGvQU0/dksWLny87Y42rVJIHHvhN2RkAvIbddtstH/7wh3PmmWfm6KOPzj333JPRo0fn9NNPz/z581NXV5f6+vokybXXXptLLrkk++yzT8nVAAAAAAAAAAAAAACvr1IURVF2BAAAAAAAAAAAAAAAwLrqV786NDNmXJZk3f8RjlGjts7HPvZg2RkAvIZ58+blIx/5SC666KJssMEG6e7uzosvvpgRI0Zk//33z7bbbpsXXnghP/3pT7P++uvnu9/9bg444ICyswEAAAAAAAAAAAAAXpPhFQAAAAAAAAAAAAAAgDVk0aLn8p3vbJru7rayU3pFQ8PgvO9912fMmJ3KTgHgHxRFkUqlkiT53e9+l/POOy8PPfRQnn/++cydO3eZY7fYYot873vfy9SpU8tIBQAAAAAAAAAAAABYboZXAAAAAAAAAAAAAAAA1pAbbvhKbr75lHR19Y/hlUqlmm22OTpHHvmrslMAeAOzZ8/OQw89lCeeeCJz585NrVZLURTZcMMN8853vjMDBgwoOxEAAAAAAAAAAAAA4A3Vlx0AAAAAAAAAAAAAAACwrrr33l/0m9GVJCmKWh566NIURZFKpVJ2DgCvY8yYMRkzZkySpFarpVqtllwEAAAAAAAAAAAAALDi/EtoAAAAAAAAAAAAAACANaCrqz3z588sO6PXVSqVzJ37aNkZALyBoihSFEWSLBld6e7uTq1WKzMLAAAAAAAAAAAAAGCF1JcdAAAAAAAAAAAAAAAAsC6aM+f+1Nc3pqOjc7Vcb/z4/TJx4nuyySZvS3PzRqmra8jixc9n0aJn89RTN2fGjMvz+OPXveF1tt/+2Bx22Hmve8w3vtGczs7FK9VZqdRl9uy7MmLEm1fqfAB6R6VSecVrdXV1JZQAAAAAAAAAAAAAAKw8wysAAAAAAAAAAAAAAABrwOzZd6VW617l6zQ1jcrhh/8yb37z/3nFe8OGjc2wYWOz8cY7521v+1S+9rXGdHe3r/I9V0VHx6I8/fRfsu227yy1A4AV19nZmSeeeCITJkxItVotOwcAAAAAAAAAAAAA4A0ZXgEAAAAAAAAAAAAAAFgDnnzy5nR1tazSNerqBubd774iY8bstOS1Bx64KH//+++yaNEzaWgYnA02eEs23/zgvOlNu6/w9W+66et5+OErXvF6Z+eqdBeZOfOmVTgfgDWhKIpUKpUlj5Msef6y6dOnZ8cdd0yStLe3p6GhoXcjAQAAAAAAAAAAAABWkOEVAAAAAAAAAAAAAACANWDWrNtW+Rpve9snlxld+f3vP5i//vXcZY55+OE/5JZbTsvo0dunVutcoeu/+OLDeeqpW1a58x89//yDy/yCfwDK8/L34//9Pfm1vj9XKpWMHDkyw4cPN7oCAAAAAAAAAAAAAPQJhlcAAAAAAAAAAAAAAADWgAULnlrla2y//fuWPH7iietfMbryvz333L0rfP199z0lBx30gyTJ3LmP5aGHLs0tt5yW9vYFK3ytZRVZvHhOmptHr+J1AFgVL4+uzJ49O/Pnz09nZ2fmzp2bxsbGbLDBBtlggw0yePDgJEl3d3cmTZqU559/Pt3d3SWXAwAAAAAAAAAAAAAsH8MrAAAAAAAAAAAAAAAAq1lRFOnu7lyla9TXD8r662+95Pkjj1y5zPsbbjgpDQ2Dl3ltwYKnMn/+k8t9jyFDNlryeIMNts0GG2ybbbY5KueeOyUtLS+sZHlSqdSls7Nlpc8HYPWoVCo55ZRT8vvf/z633357kmT48OEZPnx4xo0bl0mTJmXffffNQQcdlLq6uhRFkVqtlrq6upLLAQAAAAAAAAAAAACWj+EVAAAAAAAAAAAAAACA1ay7uyOVSiVFUaz0NQYNGr7M838cQjn88F9kgw22Xea1m2/+Zq699vOve91arTOPPHJVHn748rz00qOpq2vIVlsdnkmT3pckGTlyi+y113/lj3/82Eq3VyrVdHW1rfT5AKy61tbWfOUrX8mpp56asWPHZuedd86wYcOSJC+88EKmT5+e66+/Pj/4wQ8yefLknHTSSTn00EONrgAAAAAAAAAAAAAAfYrhFQAAAAAAAAAAAAAAgNWsZ3ilmqKorfQ12trmLfO8qWnkKlb1uP/+C3L//Rcs89pDD/0+dXUDs91270qSbLHFIas4vFJJd3fHKnUCsPyefTa5665k2rTkxhuT2bOTefOSOXM+mQEDPpOurubMm9eQhoYiO+zQkgkTXszQoQ/nySdvyWWX/T433XRTnn766QwdOjR777132R8HAAAAAAAAAAAAAGC5GV4BAAAAAAAAAAAAAABYzerrB6ZW616la3R2tuSFF/6eUaO2SpKMH79fbrnltCXvn332dkmSY4/9czbddK9VuleSPPXULUuGV5qbR6/StYqiSH39wFVuAuDVvfhict55yeWXJ/fem7S0JI2NyeLFSVfXy0cNSjIo7e09QyxJMmNGJbfdNjjNzYPT2Tku9fX7Zptt/iMHH3x3rrrq6Hz605/OXXfdlaIoUqlUyvlwAAAAAAAAAAAAAAAroFp2AAAAAAAAAAAAAAAAwLqmWm1YLde5557zljweP35q3vKWd67yNTfeePKrvj5u3NuXPF648JlVukdR1FJf37hK1wDglaZNS445Jtlkk+RLX0quvz6ZOzdpb0/mz//foyuvrVZLFixIWluThQuT22+v5k9/2ind3Q/lvvu+mVNPvSOJ0RUAAAAAAAAAAAAAoG+oLzsAAAAAAAAAAAAAAABgXVOpVFJfPzBdXW2rdJ3bbz8z2257TDbccFKS5Igjzs+b3/xPmTHjsrS0vJCmplEZNmzcK85705v2zPved32SZN68J3LmmZstee/II3+d1taXMn36r/Pcc/emrm5gtt76iGy77TFLjnnwwd+sUnet1pUBA5pX6RoA9GhvTy64IDn11OSpp5K2tp7xlNWprS1JGpLsm//8z1q+973k5JOT978/GTJk9d4LAAAAAAAAAAAAAGB1MrwCAAAAAAAAAAAAAACwBgwfPj7PP//gKl2jq6stv/zl/8mRR16YTTfdK9VqXSZNOjaTJh37qsd3d3cs13U32miHbLTRDq/63qxZf8kNN3xlpZuTpK5uQAYNGrlK1wAgmTYtOeqo5IUXksWLe+OO1bS1VTNrVvL5zydf/Wpy/vnJ/vv3xr0BAAAAAAAAAAAAAFac4RUAAAAAAAAAAAAAAIA1YOzYKas8vJIkixfPyc9+tne22OKQbLfdu7PxxrukuXnDVKt1aWubl5deeiRPP317Zsy4PI8/ft0bXu+SS96XrbY6LG960x4ZMmRMBg0amY6ORZkzZ3oeeODC3HXXOanVulapefTo7VKpVFbpGgD9WXt78oUvJGefnbS2ltPQ0tLzdfjhyRFHJN//fjJ0aDktAAAAAAAAAAAAAACvpVIURVF2BAAAAAAAAAAAAAAAwLrmnnvOyx//+PF0di4uO6VXVSrVTJny2ey77zfKTgHok6ZNS446Kpkzp7zRlX/U2Jg0Nyfnn5/sv3/ZNQAAAAAAAAAAAAAAS1XLDgAAAAAAAAAAAAAAAFgXjRmzUyqVStkZvW7AgOZsvPHksjMA+pyiSL72tWTPPZOZM9ee0ZUkaWtLXnghOfzw5Ljjklqt7CIAAAAAAAAAAAAAgB6GVwAAAAAAAAAAAAAAANaAUaO2Snd3R9kZva67uzNjxuxYdgZAn1IUySc/mZxyyto1uPKPWlqSX/wiOfLIpLOz7BoAAAAAAAAAAAAAAMMrAAAAAAAAAAAAAAAAa0S1Wp8RI7YoO6PX1dU1ZMiQjcvOAOgzarXkfe9LfvKTnmGTtV1LS3LVVck//VPS0f/2xQAAAAAAAAAAAACAtYzhFQAAAAAAAAAAAAAAgDVkxx0/nIaGwWVn9JpqtSHbbffuVCqVslMA+oSiSE44Ifntb/vG6MrLWlqSW29N3vGOpLu77BoAAAAAAAAAAAAAoD8zvAIAAAAAAAAAAAAAALCGbL/9v6Qo+s9vpK9W6zN58ifLzgDoM7785eS88/rW6MrLWluT665L3v/+ngEZAAAAAAAAAAAAAIAyGF4BAAAAAAAAAAAAAABYQxobh+Utb3lnKpW6slN6xejREzNq1JZlZwD0Cddck5x+et8cXXlZS0ty8cU94zEAAAAAAAAAAAAAAGUwvAIAAAAAAAAAAAAAALAG7brrSamvH1h2xho3YMCQvP3tnys7A6BPWLgw+ed/Tlpbyy5ZdYsXJ5/4RPL002WXAAAAAAAAAAAAAAD9keEVAAAAAAAAAAAAAACANWj06IkZMWLzsjPWuLq6hmyxxcFlZwD0CSec0DO+sq5oa0ve/e6kKMouAQAAAAAAAAAAAAD6G8MrAAAAAAAAAAAAAAAAa9gee/xHGhoGl52xxjQ0NOVtb/tUqtX6slMA1nrXXJNcdFHPWMm6oqsrufPO5Lzzyi4BAAAAAAAAAAAAAPqbSlEURdkRAAAAAAAAAAAAAAAA67KiKPLzn++TJ5+8ObVaV9k5q93w4ePzsY/9LXV1A8pOAVirLVyYTJiQPP982SVrRnNz8ve/JxtvXHYJAAAAAAAAAAAAANBfVMsOAAAAAAAAAAAAAAAAWNdVKpUcfvgvU1/fWHbKaldfPyhHHXWR0RWA5XD66T3jK+uqtrbkM58puwIAAAAAAAAAAAAA6E8MrwAAAAAAAAAAAAAAAPSCoUM3zj/901lpaBhcdspq09DQlMmTP5mNNtqh7BSAtV5XV3LWWT3jJOuqrq7k4ouTefPKLgEAAAAAAAAAAAAA+gvDKwAAAAAAAAAAAAAAAL1k++2PzcYb75xqtb7slNWiuXmj7L33f5WdAdAn/P73PcMk67pqNTnvvLIrAAAAAAAAAAAAAID+olIURVF2BAAAAAAAAAAAAAAAQH+xcOHsfO97W6WjY2HZKaukvr4pH/jAzdloo7eWnQLQJ0yenNxxR9kVvWPMmGTWrKRSKbsEAAAAAAAAAAAAAFjXVcsOAAAAAAAAAAAAAAAA6E+GDBmTd7/7ijQ0NJWdstLq6wfl0EPPNboCsJz+/vfk/vvLrug9CxYk111XdgUAAAAAAAAAAAAA0B8YXgEAAAAAAAAAAAAAAOhl48ZNydFHX5z6+kFlp6ywhoamHHDAd7Lttu8sOwWgzzjzzKSzs+yK3rNoUXLqqWVXAAAAAAAAAAAAAAD9QaUoiqLsCAAAAAAAAAAAAAAAgP7ooYcuy//8zzHp7GwpO2W51NcPyn77nZZddvl42SkAfcqYMckzz5Rd0bsGDkwWL07q6souAQAAAAAAAAAAAADWZdWyAwAAAAAAAAAAAAAAAPqrLbc8JP/8z39IQ8PgslPeUH39oBxyyDlGVwBW0IIFyQsvlF3R+xoakhkzyq4AAAAAAAAAAAAAANZ1hlcAAAAAAAAAAAAAAABKtOmme+X9778pQ4eOTX39oLJzXqGubmAaG4fnmGMuycSJ7y07B6DPufvuZNBKfHs/9tikKJZ+vZGGhuRDH0rOPz954IGesZf29mT27OTii5M99njtcw85JLn66uTFF5PW1p7BlNNPT0aMWPHu/+3OO1ftfAAAAAAAAAAAAACAN1IpiuX5J9cAAAAAAAAAAAAAAACsSV1dbbnmms/nrrvOSVdXa9k5SZL6+qZsueXBOeigH2bQoOFl5wD0Sd/+dvKFLyQdHSt23rHHJuedt/R5pfL6x48enTz77Osf86EPJT/+8bKv/ed/Jl/+8qsf//jjPYMts2a9Ue2rO/745Ac/WLlzAQAAAAAAAAAAAACWR7XsAAAAAAAAAAAAAAAAAJL6+sYccMB/59hjr8vQoWNTXz+otJZarZr29mp23/3MHHnkhUZXAFbBDTes+OjKqt7v+OOTqVOTj340mTNn6XtnnJEM+l9/vbz97UtHV7q7k89/PjnssOS223pe22yzVw61rIibb175cwEAAAAAAAAAAAAAlkelKIqi7AgAAAAAAAAAAAAAAACW6upqyzXXfD533fXDJJV0dbX2yn3r6gakVivywANdSQ7Jr371u1Sr1V65N8C6asyY5JlnVvy8Y49Nzjtv6fNK5fWPb25O3vrW5Kabln398MOTiy9e+nyXXZJp03oe//a3yTve0fP4Rz9KPvzhnsebbJLMnJm8/FfAW96SPPjgin+GgQOTxYuTuroVPxcAAAAAAAAAAAAAYHn4yRcAAAAAAAAAAAAAAIC1TH19Yw444L9z4okzs/vu/56mplEZMGDIGrzf4FSrgzJv3pY566wi1103Mu961/uNrgCsBnPm9M59Fi165ehKkjz00CuPe9neey99fPPNSx/PmpU8+eTS5/vss3JNlUrywgsrdy4AAAAAAAAAAAAAwPKoLzsAAAAAAAAAAAAAAACAVzd48AbZY49/z9vf/rk88sgVueWW0zJ79rRUKvXp7Fz0xhd4HZXKwBRFkVptWB56aEyuu+65zJ49PU1NTTn99K/msMMOWz0fAqAf6+7u+SrTO9+59PGMGcnf/tbzeL31khEjlr737LPLnvfss8mmm/Y8njBh5e5dV5e0tq7cuQAAAAAAAAAAAAAAy8PwCgAAAAAAAAAAAAAAwFquWq3LFlscnC22ODjz5j2RJ564IbNm3Zonn7wlL730cOrqBqQokq6u1hTFsr/hv1KpS339wHR3F+nsbM28ecmsWcmTT7Zn1qxqnn/+xTQ3t2eLLbbIBz/44Rx33HHZaKONyvmgAOuY9vakvj7p6irn/u98Z/KFL/Q87uhIPvShpe8NHrzssR0dr/28uXnl7l+tJm1tK3cuAAAAAAAAAAAAAMDyMLwCAAAAAAAAAAAAAADQh6y33qaZNGnTTJp0bJKkVuvOCy/8PbNn35lFi55NV1drOjoWpShqGTCgOfX1g9LUNCobbbRDFixozP/8zyV5+um7s912QzNlytBsuOGGmTBhQrbZZpuMHz8+TU1NKYoilUql5E8K0Pd1dSVlfTs98cTk299eOn5yzDHJjTcufX/x4mWPHzjwtZ8vWrRyDZVK0tm5cucCAAAAAAAAAAAAACwPwysAAAAAAAAAAAAAAAB9WLValw02eEs22OAtr3tcURQZM6aSf//3pcctXrw4TU1NrxhZMboCsHo0Nibd3b1/3zPOSD71qZ7H8+Ylhx+eXH/9ssfMm5e89FIyYkTP8w03XPb9jTZa+vjRR1euo1ZLBg1auXMBAAAAAAAAAAAAAJZHtewAAAAAAAAAAAAAAAAA1rxKpZLOzs4kSa1WS5IMHjx4ychKURSltQGsqxoakt789jpgQHLhhUtHV2bOTKZMeeXoysv+/Oelj3fffenjTTdNxo1b+vy661aup1brGZ8BAAAAAAAAAAAAAFhTDK8AAAAAAAAAAAAAAAD0Ew0NDa/53ssDLACsPpXK6h8e+fKXe8ZciiL56U+Xvt7YmFx9dXL00T3P585NTj45GT68Z3zl5a/11196zne/u/Tx+96XfP7zyaGH9oy3vOxPf0oefHDlWjs7k2HDVu5cAAAAAAAAAAAAAIDlYXgFAAAAAAAAAAAAAACgnzj00EMzYMCA3HbbbWWnAPQbW27ZO/cZPTrZc8+lz4cPT37zm+Tmm5f9OvDApcfceGPyta/1PK6rS77xjeSSS5Jddul5bebM5F//deWbhg9PhgxZ+fMBAAAAAAAAAAAAAN6I4RUAAAAAAAAAAAAAAIB+4r777ktXV1eefPLJV32/KIpeLgJY97397UmlUnbFa/viF5PDDkuuvTaZOzdpb08eeSQ544xkp52S1/grY7nssMNqywQAAAAAAAAAAAAAeFWVwk/EAAAAAAAAAAAAAAAA9AsPP/xwhg4dmtGjRy/3OUVRpLI2LwYArOUuuCA57rhk4cKyS3pXQ0Pyla8kn/tc2SUAAAAAAAAAAAAAwLqsvuwAAAAAAAAAAAAAAAAAesfmm2+epGdM5eU/q9VqkuSll17Ks88+m5aWlgwfPjyNjY0ZNmxYmpubS+sFWBfsuGNSq5Vd0fsGDUp22qnsCgAAAAAAAAAAAABgXVcpXv5JGQAAAAAAAAAAAAAAAPqdp59+OldeeWXuuOOOPPzww5kxY0ZeeOGFdHR0ZN9998173/veHHbYYRk6dGjZqQB9Uq2WDB6ctLWVXdK7BgxInn02GT687BIAAAAAAAAAAAAAYF1meAUAAAAAAAAAAAAAAKAfWrBgQc4///ycc845+dvf/pbOzs4kyVZbbZUdd9wxc+fOzX333ZdZs2blgx/8YM4888w0NTWVXA3QN+2ySzJtWtkVvWvMmOTpp8uuAAAAAAAAAAAAAADWdfVlBwAAAAAAAAAAAEB/0NGRPPNM0tqatLUlXV1JY2PP13rrJaNGlV0IAEB/UavVUq1Wc+655+akk05KkowdOzbrr79+Wltb8/TTT+eYY47Jl770pbS2tuaMM87IF7/4xQwfPjynnXZayfUAfdMnPpEcf3yyaFHZJb2jsTE57riyKwAAAAAAAAAAAACA/qBSFEVRdgQAAAAAAAAAAACsSzo6kgceSO66K7nlluTWW5PHH08aGpK6uqRS6fmq1ZKiSDo7e34h6fbbJ3vtley8c7LjjslGG5X9SQAAWFf95S9/yW677Za3vvWt+fa3v52ddtopzc3Neeqpp3LKKafk5z//ef7whz9kzz33TJK8613vyrXXXpuHHnoow4cPL7keoO9pa0vWX7//DK8MHJjMnJmMHl12CQAAAAAAAAAAAACwrquWHQAAAAAAAAAAAADrgu7u5I9/7BlOaW5O9twzOfHE5LzzkhkzesZVWlqShQuTBQuS+fN7Hi9alLS39zy/8cbk619P3v3uZPz4ZNSo5HOfS556quQPBwDAOqUoilx66aUZMGBAvvGNb2SvvfZKc3NzarVaxo4dm7POOitNTU35+c9/nnnz5iVJDj/88MybNy833HBDufEAfVRjY/KhDyUDBpRdsuZVKsn/+T9GVwAAAAAAAAAAAACA3mF4BQAAAAAAAAAAAFbBCy8k3/xmMmZM8s53Jjfc0DOysnBhsnjxil+vu7tnmKWtLXnxxeQ730k23zzZb7/kT39KarXV/hEAAOhnKpVKpk+fnk022SS77LJLkqRWq6VaraajoyN1dXXZddddM3369MyfPz9JMm7cuIwZMybTpk0rMx2gTzvhhKTaD36ir6kpOfnksisAAAAAAAAAAAAAgP6iH/wzbQAAAAAAAAAAAFj9nnwyOfLIZOzY5CtfSebMSRYtWv33aW/v+brmmuSII5JNNkl++EMDLAAArJoNN9wwtVotM2fOTNIzvJIkAwYMSHt7e+bMmZPOzs6st956SZJRo0alvr4+i1dmXRCAJMlmmyWTJ5ddseZtsEEyZUrZFQAAAAAAAAAAAABAf2F4BQAAAAAAAAAAAFZAUSTnnJNss01yySVJW1vS2to79160KHnmmeTTn07e9rbkscd6574AAKx7DjjggMycOTO/+93vkiT19fWp1WqZO3duzjnnnNx9990ZMmRIhg0bliQZN25ctt566+y5555lZgP0ef/5n0lTU9kVa87gwT2fsVIpuwQAAAAAAAAAAAAA6C8qRVEUZUcAAAAAAAAAAABAX/Dkk8m73pXce2+yeHG5LXV1ycCBySmnJB//eFKtltsDAEDfMn/+/BxyyCG5+eab89GPfjRbbbVVqtVqbrvttpx//vlJkj//+c/Zc889UxRFKpVKFi5cmCFDhpRcDtD3/cu/JBdd1DPmui6pr0922y25/nrDKwAAAAAAAAAAAABA7zG8AgAAAAAAAAAAAG+gKJL/+3+Tf/u3pL096eoqu2ipwYOTbbZJfv3rZPz4smsAAOhLpk+fnuOOOy633nprkqRaraZSqWS77bbLSSedlPe85z0lFwKsmxYsSMaPr+XFF9etFdXm5uRvf0s22aTsEgAAAAAAAAAAAACgPzG8AgAAAAAAAAAAAK+jqyt573uTyy5LFi8uu+bV1dUlgwYlV16ZTJlSdg0AAH1BURSpVCqZNWtWrrjiijz22GOZN29eNttss+y+++7ZddddX/O8uXPnZsSIEb1cDLDu6OjoyDbbfDKPPvrtJE1l56wWgwcnZ56ZfPCDZZcAAAAAAAAAAAAAAP2N4RUAAAAAAAAAAAB4De3tyWGHJTfemLS0lF3zxpqakv/5n+SAA8ouAQCgrymKIt3d3amvr3/d46655pqcd955+eUvf9lLZQDrnne84x25+eabs+mmN+a++7ZIW1ul7KRVUl+f7LZbcv31SaVvfxQAAAAAAAAAAAAAoA+qlh0AAAAAAAAAAAAAa6OOjp4Bkxtu6BujK0lP5zvekfzxj2WXAADQlxRFkUqlsmR0pVarveaxzz33XC644ILcfPPNvZUHsE756U9/mhtuuCEf+tCHcumlYzN8eCXVPv5Tfk1NyfnnG10BAAAAAAAAAAAAAMrRx/9JNgAAAAAAAAAAAKx+3d3JUUclt9+etLaWXbNiWlp62m+8sewSAAD6iso//Kb86qssABRFkSSZMGFCRo0alWuvvbZX2gDWJYsXL87ll1+eJDnhhBOy4YZNuemmIsOGFSWXrbzBg5Nrr0022aTsEgAAAAAAAAAAAACgvzK8AgAAAAAAAAAAAP/g+OOTa67pe6MrL2tpSQ46KHnggbJLAADoK7q7u5fruHHjxmXrrbfOVVddtYaLANY9LS0tqVarOemkkzJ69Oh0d3dnwoRKbryxkqFDk6RvDbA0NSWXX57stFPZJQAAAAAAAAAAAABAf1YpiqJv/WtsAAAAAAAAAAAAWIOuuio54oie8ZK+rFJJttwyuf/+pL6+7BoAAPqi7u7u1NXVJUlqtVqq1Wo6Ozvz6U9/Oj/60Y/S0tf/oxmgBHfffXeampqy1VZbLfP6vfcme+1VZN68WpK6cuJWwODBye9/n+yzT9klAAAAAAAAAAAAAEB/Z3gFAAAAAAAAAAAA/p/585MJE5IXXyy7ZPVoako++9nkS18quwQAgLXV3Llzc9ppp2XcuHEZN25cdt5557S3t2fYsGEZOnToq57z05/+NB/84Adzzz33ZOLEib1cDLB6tbYm992XPPpo0tbW87yrK2ls7PkaNiyZODHZbLOekdMVde6556apqSnHHHPM6x7X1dWVhx9OJk5ckK6uIUkaVu4DrWHVatLcnFx9dTJ5ctk1AAAAAAAAAAAAAACGVwAAAAAAAAAAAGCJd787ufjinl+0uq4YNCi5445k223LLgEAYG1VrVaTJE1NTWltbc1GG22UHXbYIU1NTRk7dmz22muvDBgwIMOGDcsuu+ySP//5zznooIPy9a9/PZ/61KdKrgdYfp2dyd13J3femdx0U3L77cmsWT3DpUWRdHcntVrP42o1qavr+bOrq+f8bbZJ9tyzZ3Bkl12SN73p9e938cUX58gjj8z666+fW2+9NRMmTHjDxsmTD8t9930udXVvy+LFq+FDr0aDBydvfnNy0UXJ5puXXQMAAAAAAAAAAAAA0MPwCgAAAAAAAAAAACS58srkHe9IWlrKLlm9KpVkyy2T++5LGhrKrgEAYG304x//OI899ljmzJmTG264IV1dXZk7d24WLFiwzHFjxozJsGHDUqvV8vDDD+eggw7KpZdeWlI1wPJ76qnk+99PfvjDnlGVzs6ktXXlrlWpJEOGJB0dPUMsn/1scthhyYAByx539dVX54ADDsjQoUPT2dmZH/zgBzn22GNTq9WWDF69mn333TfPPvtcPv3p+3P88V1pby+SDHjN43tDtZoMHJj8138lJ53UM0gDAAAAAAAAAAAAALC2MLwCAAAAAAAAAABAv7dwYbLZZsmLL5ZdsmY0NSWf+1zyxS+WXQIAwNqspaUlAwYMSHt7e+64444sXrw4c+fOzZ///Oe8+OKLeemll3L33Xeno6MjlUolTU1NmTdvXtnZAK+qVkuuvTY57bTkppt6XmtvX/33GTKkZ5jk+OOTj30s2WSTZNq0aZkyZUqmTJmSvfbaK1//+tez5ZZb5qabbsp66633qtfp6upKfX19DjzwwNx333352te+ls997qwsXPiDJLukpaWy+uOXw+DByZvfnFx4Yc+wKwAAAAAAAAAAAADA2sbwCgAAAAAAAAAAAP3ed7+bfP7zSUtL2SVrTnNzMmdOMmhQ2SUAAKyNuru7U1dXlyQpiiKVyit/wf8zzzyTjo6OtLe35y9/+UueffbZnHjiiRkwYEBv5wK8riuuSD70oWT+/GTRot6558CBPX/uscei3HbbxGy99ah897vfzU477ZT9998/119/fX74wx/mwx/+cGq1WqrV6jLnv/x9+OCDD84f//jHjB07Np2dnbn//um57LIROfnknuGYhQt75/M0N/cMyvzHfyQnnZT8v78iAAAAAAAAAAAAAADWOoZXAAAAAAAAAAAA6NeKIhk3Lpk1q+ySNau5Ofne95Jjjy27BACAvuJ/DwP872EWgLXV/PnJ8ccnl15a5rhqe6rVjnzuc4/m61+flCS56qqrcsQRR2T33XfPlVde+bpnf+xjH8vZZ5+dkSNHZtq0adl0002TJN3dPYMyp56a3Hlnz/POztVbXlfXMyCz+ebJZz+bHHHE0kEZAAAAAAAAAAAAAIC1VbXsAAAAAAAAAAAAACjT9dcn8+aVXbHmLVrU88tZAQBgeb08upLkVUdXuru7UxRFbyYBvKYrr0wmTEh+97syR1eSZGBqtSH5zncm5ZBDkuefTyZOnJgtt9wyV199db7//e+/6lkvfz/dcsstM2nSpFx33XVLRleSnlGUgw9ObropmT49+ehHe0ZWhwxJmppWvraxMRk6NBk0KHnve5PbbkvuuSd517uMrgAAAAAAAAAAAAAAfUOl8BMuAAAAAAAAAAAA9GMHHtjzy1n7w7+ma2pKbrgh2WmnsksAAABg9Vi0KPnwh5NLLy17cOWVBgwo0thYyU9/mgwYcHne8Y535JBDDslvf/vbJD1jK5VK5RXnPfvss9lwww3f8PodHcn99yd33pncfHPyl78kM2cmgwb1XLcoklqt59hqNalUev7/R0tLMmZMsssuyR579Px/gu23X7UBFwAAAAAAAAAAAACAshheAQAAAAAAAAAAoN+aPTuZMCFpayu7pHdUq8nRRye/+lXZJQAA9HXPP/98zj333IwfPz6HH3546uvry04C+qEXX0z23DN55JGkvb3smtfW1JScdNK8XHvtgfnLX/6SCy64IMccc8wrjqvVaqlWq6t0r/b2ZPr05L775mT+/PYURWMGD27OiBGD0tiYjBqVTJxoZAUAAAAAAAAAAAAAWHf4qRYAAAAAAAAAAAD6rXPPTYqi7IreU6sll1ySLFqUNDeXXQMAwNqmu7s71Wo1lUrlNY+p1brT1dWaBQuey5lnnp5hw0Zm++23zxZbbNGLpQA9Y6pTpvT82dFRds3ra2lJzjhjvey99w9TFJNy4YUX5qCDDkpzc/My33NXdHSlo6Mjs2bNyvjx41MURSqVStrbF+Saa87O1VdfnRkzZmTgwIGZPHlyPv7xj2fXXXdd3R8NAAAAAAAAAAAAAKB0laLoTz8yDgAAAAAAAAAAAEu9/e3JLbeUXdG7hg5NLrss2WOPsksAAFibdXa25Nln78ns2Xdl5swb8/TTt2fhwtkpiu5Uq/WpVKrp7u5KUktSl5EjJ2Ts2CkZO3ZKxozZMeuv/5bU1TWU/TGAddScOclOOyXPPJN0dZVds/yamoqMHPnLzJnzoVx55ZXZa6+9Vvpa3d3d+cAHPpCjjjoqBx98cJJk3rx5Ofnkk/OTn/wkDQ0NGT9+fBYvXpxZs2alsbEx5557bo455pglIy0AAAAAAAAAAAAAAOsCwysAAAAAAAAAAAD0S0WRrLdesmDBip977LHJeectfb48v6t0u+2SD3wg2Xnn5K1vTZqael5/4olks81e+7yBA5PjjkuOPjrZeutk0KCeXzD74IPJz36W/PrXK9Y+cGByyinJpz61YucBALDuu/rq3+aqq76a0aPnpL39xTQ0DEp3d0e6utqW+xoNDYNTqVTT1dWWESMmZMcdj8ukScemsXG9NRcO9Cvz5ye77JI8/njS2Vl2zYpraOhIZ+e/Z+rUe/KrX/0qI0eOXKkRlL/+9a+ZPHly/vCHP2S//fZLklxwwQV5z3vekylTpuSEE07IxIkTs3jx4lx44YU5/fTTs8MOO+Sqq67KyJEjV/fHAgAAAAAAAAAAAAAoTX3ZAQAAAAAAAAAAAFCG2bOTjo7eu98++yQnnrhi52y4YXLFFcmkScu+Pm5cz9eiRSs+vNLentxwg+EVAAB6FEUtjz12bW699bQ8/vgNaWrqTGtrz3vt7Su+aNDZuXjJ4xde+Huuu+4Lufbaz2WbbY7KrruelA03nLSayoH+qFZLDjwwmTmzb46uJEln54BUq1/NHXccl6eeeiqjRo1aqevcdNNNaWpqStP/W3Z96aWXctlll2X99dfP6aefnsmTJy85dscdd0x9fX2++c1v5qqrrso///M/r5bPAgAAAAAAAAAAAACwNjC8AgAAAAAAAAAAQL90113JgAFJW1vv3G/evJ4RlTvvTEaNSo4//o3PufDCpaMr992XfP/7yaOPJkOGJNtsk3R1rVzLnXeu3HkAAKw7urs7cscd38+tt34rHR0L09GxKElSv5p/0qSzsyVJcv/9F+Rvf/ufrLfe+Oy55xezzTZHpVKprN6bAeu8H/4wuffenlHRvqxWa8yCBd/JL37xg7z1rW9dqWs8++yzaWpqSmNjY5Lk6aefzt13350DDzwwkydPTnd3d6rVarq7u1NfX5899tgj3/3ud/PEE0+sxk8CAAAAAAAAAAAAAFA+wysAAAAAAAAAAAD0S7ffnixa1Hv3+9nPer6S5Nhj33h45cADkz326Hn84IPJ296WtLYuff+SS1a+Zc6cZOHCngEXAAD6n2ee+WsuuuioLFr0zJJhlDWtKLrT2dmS55+fnksv/UDuvPPsHH74LzN06Ma9cn+g73viieTkk5OW3vm2tcZVq4Pz6KNfWOnz58yZk6FDh2bUqFFJkqFDh6bz/2fvv8PtKgu08f/e++x9SiolJCQhJKGH0CQQAlFBBwQr4ACWcYaiji8zjjK+9o6/GUed0e9YX5zCgGLFAQsqiIUWkCYBpQgJhECCKbT0nL3PXr8/jgQjJe2cs06Sz+e69rVXe57nXgkXcMped6OR3XbbLUlSqVRSqVTS1taWJBk+fHg6OjpSFMWWhwcAAAAAAAAAAAAAGESqZQcAAAAAAAAAAACAMlx7bdJqlZ3iub32tU9v/+Y3yde/nixcmKxcmdx8c/LXf735cw8ZksyevcURAQDYyvT0dOcXv/hgzj9/Zh5/fO6Ala78uUZjZebPvy5f/vJ+mT37AiUAwAa1WsnrX5+sXVt2kr7TatXz858nl1yyeeOXL1+eRYsW5bzzzst///d/59JLL82yZcsycuTIJL3FK0nW/Tt2+fLlaTabGTNmTJ/kBwAAAAAAAAAAAAAYLGplBwAAAAAAAAAAAIAyLF1adoLnd9BBT2+/6U3rnzvssORrX0v23z/5wAc2fe6iSB59dMvyAQCwdXnkkdty8cWnZsWKR9Jsri47TlqtZrq7V+QnP3l7br/9wpx88kUZMWJ82bGAQeq885Lf/S7p6Sk7Sd9atSo566zkxS9ORo3atLGLFi3Kk08+mU9/+tPrHb/99tuzbNmyjBgxIsnTxSv33HNPiqLIxIkT+yQ7AAAAAAAAAAAAAMBgoXgFAAAAAAAAAACA7dLq8p81/bx22GH9/a9+Nbn00uTkk5O3va332Hvf21vAcvfdmzZ3USRr1vRJTAAAtgKzZ1+QH//47wZF4cqfazRWZv786/LlL0/Jm950eSZMOKrsSMAg88gjvV//rlxZdpL+sXp1cvbZycUXb9q4//mf/8nChQuzfPnyLF26NI8//ngeffTRjB07dr3rqtVqkuSKK67ImDFjMnny5L6KDgAAAAAAAAAAAAAwKCheAQAAAAAAAAAAYLvU3V12guf3p8UoCxb0PoS1KJKf/Sx59auTceOSajU54YRNL15ptQZ/8QwAAH3jhhs+l1/+8sODsnTlKa1WM93dy/P1rx+X173u+9lzz+PKjgQMIl/5StJslp2i/3R3Jz/6UW/BzJ91pjyvyZMnb1SJSqVSycMPP5wdd9wxp59+esaNG7cFaQEAAAAAAAAAAAAABp9q2QEAAAAAAAAAAACAZ3rwwae358/vLV1Jet//9NzIkZs+d6XSW9oCAMC27Zpr/im/+tVHBnXpyp9qNFbl298+Mffe++OyowCDRKORfOlLydq1ZSfpX5VKct55mze2KIo0m80UT33j4FnO77bbbvnmN7+ZD3/4wxkyZMgWJAUAAAAAAAAAAAAAGHx8bBoAAAAAAAAAAIDtUmdn2Qme39VXP729++69D2FNet933/3pc39awrKxKpXBf/8AAGyZm276Uq677l/SaKwqO8omaTZX53vfOy3z5l294YuBbd4PfpD09JSdov+tWZN88YtJs7lp44qiSKVSSa1WS6VSyZIlS/LII4/k0UcfzZo1a5Iklae+oQAAAAAAAAAAAAAAsI2qlR0AAAAAAAAAAAAAytAfxSMf+1jy8Y/3bl9wQXLmmU+fmzAhOfTQ3u2n3pNkyJDkxBN7t5cuTWbN6t2+8MLkwx9ORo5Mxo9Pvvzl5PvfT046qXc/SZYvT370o03PWakkXV2bPg4AgK3DnXd+N1de+d40m6vLjrJZGo1V+eY3X5mzzpqVXXc9uOw4QIk+/ener323B81m79f4J5+88WMqlUq+9a1v5fLLL8/ixYvTaDRSq9UyYsSITJgwIdOmTcuMGTMyfvz4dHR09F94AAAAAAAAAAAAAIASKV4BAAAAAAAAAABgu7Tbbslddw3cei99aW8Zy58bPbq3UCVJrroqeclLereXLEnOOiv59reTej05++ze11MajeStb+0ta9kcY8du3jgAAAa3J598KD/4wVlbbenKUxqNlfnOd07K3//9PanVlAXA9ujuu5M77yw7xcBZvry3aGZji1eWLl2aN77xjbnuuuuyZs2aJMnw4cNTrVazZs2arF27NklSq9XywQ9+MO9///vT2R8ttAAAAAAAAAAAAAAAJVO8AgAAAAAAAAAAwHbp6KOTX/2qt8BksLrkkmTGjOT9709e/OJkp52Sxx5Lrrmm92Gst966efOuWpUceGDfZgUAoHxFUeSSS96Ynp61ZUfpEytXLs6vfvXhHHfcv5YdBSjB+ecP7q/Z+8Ps2cmCBcn48c9/3bJly/KhD30oP//5z/OKV7wib3vb2zJy5MgURZG1a9dm2bJleeihhzJ79uxcffXV+cQnPpHf/va3+d///d8URZFKpTIg9wMAAAAAAAAAAAAAMBAqRVEUZYcAAAAAAAAAAACAgXbllckppyTLlpWdZODtsUcyd27ZKQAA6Gu/+c1/5vLL/zGNxsqyo/SZWq0rZ555TcaNO6zsKMAAO/zw5JZbyk4xsEaMSC68MDnppOe/7tZbb80xxxyTE088MV//+teft0jloYceylve8pb8+te/zn/+53/mtNNO69vQAAAAAAAAAAAAAAAlq5YdAAAAAAAAAAAAAMpw6KHJmjVlpyjHjBllJwAAoK89+eRD21zpSpI0m6tz8cWnptlcW3YUYAAVRXLXXZs39vTTe8c/9dqQej1561uTb3wjufPOZOnSZO3aZOHC5JJLkhe/+NnHvfOdyXe/m9x///rrnX765uVOkhUrkptu2vB1c+fOTbPZzGmnnZZKpZJms5lWq7Xeq6enJ41GIxMmTMjnPve5VKvV/OpXv9r8cAAAAAAAAAAAAAAAg1St7AAAAAAAAAAAAABQhp13TkaM6H2g6vZkyJDkRS8qOwUAAH2pKIpccskb09OzbZaTrFy5OL/85Yfyspf9W9lRgAHywAMDt9ZOOyX/8R/PPD52bHLyyb2vt741+a//Wv/8xz+e7LBD32ZptZJrrtnwdStXrkytVktbW9sfx7VSqz33RwU7OzszYcKELFu2rK+iAgAAAAAAAAAAAAAMGtWyAwAAAAAAAAAAAEBZDj207AQDr1ZLpk0rOwUAAH3poYeuzyOP3JZWq1l2lH7RaKzKzTd/OatWPVp2FGCA3Hpr79evA+nqq5Ozz06OPTb5u79LFi9++tznPpd0da1//W9/m/z3f/eOWbSo73LccUdSFM9/za677pqiKHLppZcmSdrb25/1uqeKWe67774sWLAgkyZN6rugAAAAAAAAAAAAAACDxAD/+jkAAAAAAAAAAAAMHq95TXLddcmqVWUnGTitVnLQQWWnAACgL11//WfSaGzr/1NbyW23nZ+ZM99TdhBgANx4Y7JixcCstXJl8uIXJ9de+/SxX/wi+cMfkksu6d0fPjw54IDk5pufvubFL356+33v67s8jUayYEGy227Pfc3LXvayvPzlL8/555+fpUuX5pRTTsmhhx6aMWPGpLOzM0mydu3aNBqNzJs3L+eee24qlUqOOeaYvgsKAAAAAAAAAAAAADBIKF4BAAAAAAAAAABgu1MUyerVyStfmfzf/1t2moFTrydnnZV0dJSdBACAvrJixaLMmfOzJEXZUfpVs7k6v/7153LUUf83lUq17DhAP7vhht7i0IGwYsX6pStP+f3vn3ndQGhvT+644/mLV9ra2vK5z30ujz/+eH74wx/mZz/7Wfbee++MHz8+O+20U7q6urJ27dr89re/ze23354k+exnP5vjjjtuYG4CAAAAAAAAAAAAAGAAKV4BAAAAAAAAAABgm9ZqJffem9x6a3L99cl11/U+PLXZTGq13vftRVtb8o53lJ0CAIC+dOut/5FKpewUA6O7e2Xmzr0ye+11fNlRgH62bFnZCZLXve7p7XvvTe6+e2DWLYpk+fINXzdhwoRccsklueyyy3LppZfmlltuye9///t0d3cnSYYMGZKddtop06ZNy/vf//6cfPLJ/ZwcAAAAAAAAAAAAAKAcilcAAAAAAAAAAADY5jSbyQ9/mHz2s72FK/V67/EVK9a/rqdn4LOVadq0ZM89y04BAEBfabV6cuONn0+zuabsKAOiu3t5Zs36jOIV2A6sKflfa697XfLBD/Zud3cnb33rwK3daiWrV2/ctSNGjMgb3/jGHHfccVmwYEEWLVqUxx57LGvWrMmQIUOy33775eCDD+7fwAAAAAAAAAAAAAAAJVO8AgAAAAAAAAAAwDZj4cLkvPOSL32pt3xl+fLe42vXlptrMBg+PHnf+8pOAQBAX5oz56fp6ekuO8aAevjh67Ns2cMZMWK3sqMA/ai7xH+1nXNOb5FrtdpbAPP61yfXXDNw67dam148s8suu2SXXXZ51nNFUaRSqfRBMgAAAAAAAAAAAACAwUnxCgAAAAAAAAAAAFu9229PPvjB5Be/SCqVTX9A6fagoyN5xSvKTgEAQF+aO/dn6e5eUXaMAVWt1vPgg9fmwAPfUHYUoB+1tZWz7uc+l/zjP/ZuP/FEcvLJyVVXDWyGajWp1zd9XE9PT9ra2rJ48eIsWbIk9Xo9O++8c3beeee+DwkAAAAAAAAAAAAAMIgoXgEAAAAAAAAAAGCr1d2dfPzjyb//e2/ZSlGUnWhwGjo0+bd/K+/BtQAA9I/5869L0jf/E7zHHsfloIPelN12m5Fhw8amra2elSuXZMWKP+Shh67Lvfdelgce+OUmz3vssZ/KzJnvW7c/e/YF+cEPztzsnN3dK/LwwzcoXoFtXGfnwK7X3p58/evJaaf17j/4YG956V13DWyOpLdQtqvr+a/59re/nauuuipf+tKXUqvV/jiuks9//vO59tprM3fu3FSr1UyZMiWnn356jjnmmNQ3p80FAAAAAAAAAAAAAGAroHgFAAAAAAAAAACArdLs2cmppyYLFyarV5edZvCq1ZLp05O/+ZuykwAA0JeKopWlS+/e4nmGDBmVk0++KHvtdfwzzo0cOSEjR07I+PGHZ8aMf8w//VNnenrWbvTcu+/+whx55Lu3OOP6ij8WzgDbsg0Vj2yOj32st7w1SS64IDnzjx1QnZ3J5ZcnRx/du//448l73pPsuGMyc+bT4++9N1my5On9445Lhgzp3X7qPUkOPTR54one7euuSx59dNNyVqvPXzyzZs2afOELX0hXV9e60pUkefvb357zzjsvSTJp0qT09PTk29/+dr75zW/mn//5n/OBD3xg04IAAAAAAAAAAAAAAGwlFK8AAAAAAAAAAACwVenuTs49N/n//j+FKxujszO56KKkUik7CQAAfemxx+amUmnbojna2jryV3/104wbd9i6Y3feeXHuuefSrFjxSOr1oRk9emr23vtVmTjxRZs0d3v7sJx00tdSrbal0Vider3vWhSWLr07RdFKpVLtszmBwWXKlOQ3vxmYtcaMebp0JektXPnud5953RlnJBde+PT+f/xHMmnSM697xzt6X0lyzDHJ1VdvWp6iSPbc87nPP/744/nd736Xdzy1SJJf/epXOe+88zJ9+vS84x3vyOTJk9NqtXLTTTfls5/9bD7+8Y/nmGOOyZFHHrlpYQAAAAAAAAAAAAAAtgKKVwAAAAAAAAAAANhqPP548tKXJvfeq3RlYwwdmnz5y8m4cWUnAQCgry1ceMsWF4/MmPHO9UpXfvjDN+e2285f75r77vtxZs36TMaMOTitVmOj5z7hhM9nxx0nZ8GCm/Loo/fmoIPetEVZ/1Sl0pbHHpuTnXfep8/mBAaXF74wufTSZNWqspMMvDVrkv33f+7zixcvzooVK7LXXnslSVauXJkf/vCHGT58eL7whS9k+vTp666dOXNmjjzyyBx11FG54IILFK8AAAAAAAAAAAAAANukLfuEDQAAAAAAAAAAAAyQRYuSww9P7rpr+3zw6qaq1ZIjjkj++q/LTgIAQH9YsODGdHev2KI5Dj74jHXb8+Zd9YzSlT+1aNHtKYrWRs27774n5gUvOCvd3StzySVvSqvV3KKcf65SqWbhwlv7dE5gcJk2rffr2s1x4YVJpfL06ynnnvv0sTPPfPr4gw+uf/1zvS68cP11Jk/e8Jirr970/HvskdTrz31+5cqVGTp0aNasWZMkWb16de6///7stddemT59etauXZuiKNLT05MkmThxYg477LDcc889mx4GAAAAAAAAAAAAAGArsJm/fg4AAAAAAAAAAAADZ9Gi5LDDet8bjbLTDH7VarLzzsk3vrH+Q2YBANh2PPHEA0mKzR5fq3Vll12mrNufM+fy9c7vuushqdeHrnds2bKH8uST85933qFDR+fVr/6PJMmVV747jz1232ZnfC49PWuzYsUf+nxeYPA46KBk9eqyU5Rj5sznPz9ixIjsvPPOueWWW5IkbW1tGTp0aFqt3nKs9vb2tFqtFEXvfyOazWZ6enrS1dXVr7kBAAAAAAAAAAAAAMpSLTsAAAAAAAAAAAAAPJ/HH+996KjSlY03cmQya1ay665lJwEAoL80GlvWSNDVteN6+6tWLV1v/+STv56zzrpuvddhh529wXlf/er/ytCho3PffT/JLbect0UZn0ur1UyzuZ02MsB2oqMj2X33slMMvKFDN1y8csABB+TVr351/ud//ic//elPs+OOO+aVr3xlHn744Xz7299OpVJJW1tbarVakuT666/P3XffncMOO2wA7gAAAAAAAAAAAAAAYODVyg4AAAAAAAAAAAAAz2Xt2uSYY5KHHlK6sjEqlWT48OTqq5M99yw7DQAA/WlLi1fWrHlivf0hQ3beovmSZMqUv8y++746q1YtzQ9+cNYWz/dciqK1xfcPDH4zZiRz55adYmBVKsm0aRu+7v/8n/+T6667Lq9+9avz93//99lnn30yduzYfOQjH8nixYszZcqU7Ljjjrnlllvy0Y9+NHvssUde/epX9/8NAAAAAAAAAAAAAACUQPEKAAAAAAAAAAAAg9ZHPpLMmZN0d5edZPCrVpMdd0yuuSbZf/+y0wAA0P+KLRrdaKzK0qX3ZNSo/ZIke+xxXGbN+sy68//v/x2YJDn99F9l0qRjNmrOESN2S5IMGTIq7373H571mkMOOSOHHHJGLr/8nNx44+e34A627P6Bwe/UU5Mf/jBZvrzsJAOnszM54IANXzd16tR885vfzNvf/vZ88YtfzLBhw5IkK1asyDnnnLPetePHj8/HPvaxHHHEEf2QGAAAAAAAAAAAAACgfIpXAAAAAAAAAAAAGJRuuSX50peS1avLTjL4dXYmo0Yl116bTJpUdhoAAAZCrda1xXPMnn1Bjj32U0mSPfY4NlOnvi533vmdLZ63/1VTrw8pOwTQz175yqS9vewUA6erKznnnKStbeOunzJlSr73ve/lmmuuyeWXX577778/q1evTqPRSFEU6ejoyMEHH5xzzjkne+yxR79mBwAAAAAAAAAAAAAok+IVAAAAAAAAAAAABp21a5PTTlO6sjG6upI3vjH5939Phg0rOw0AAAOlvX3Li0duvPHzOeCA12fXXQ9Jkrz2td/IXnu9PPfe+6OsWrU0Q4aMysiRuz9j3MSJR+eMM65KkjzxxLx8/vOTkyQPPnh1Lr/8nGdcf+CBb8z48dOTJAsW3JTf/vabefDBqzc7d1tbLbVa52aPB7YOtVryzncmn/xksmZN2Wn6X1Ekb33rpo3Zcccdc+KJJ+bYY4/NkiVLsmzZsrRarYwcOTKTJ0/un6AAAAAAAAAAAAAAAIOM4hUAAAAAAAAAAAAGnY98JFm0qOwUg1tnZzJyZPKtbyUveUnZaQAAGGjDh++2xXM0m2ty0UXH55RTvpNJk45JtdqWQw45PYcccvqzXt/T0/288/3hD7Pzhz/MfsbxXXc9ZF3xypIld+XGGz+/Rbnb2tozZMguWzQHsHX427/tLV7Z1lUqyctfnowevXnjhw4dmqFDh653rCiKFEWRarXaBwkBAAAAAAAAAAAAAAYvxSsAAAAAAAAAAAAMKrfemnzpS8nq1WUnGbyGDEne8Ibk3/89GTas7DQAAJRht92OyB13fC3d3Su2aJ6VKxfnwgtfkn32eXUOPPCvMn789Awbtmuq1basWfNEHntsThYsuDH33ntZHnjgl32UfsuNHXto2RGAATBmTPKylyU/+lFSFGWn6T9DhiTvfveWzVH8yR9QpVJZ9wIAAAAAAAAAAAAA2NZVimJb/pVzAAAAAAAAAAAAtjbHHpv84hdlpxh8Ojp6348+OvnoR5OZM8vNAwBAuZYsuSv/9V9HbHHxytaora09H/zgqlSrbWVHAQbArFm95SurVpWdpP/suWdy331JX/ek9PT0ZMmSJRk2bFiGaW4FAAAAAAAAAAAAALZR1bIDAAAAAAAAAAAAwFPmz0+uu67sFIPL8OHJyJHJu96VzJmTXHGF0hUAAJKdd943PT2NsmOUYqed9lG6AtuRmTN7S1rb28tO0j+6upL/+Z++L11Jkrlz52bcuHEZMWJEGo3t878ZAAAAAAAAAAAAAMC2r1Z2AAAAAAAAAAAAAHjKl7+cFEXZKcpTqfQWrTSbvduHHJK84x3JyScn9XrZ6QAAGEyq1bbstNPeWbLkd2VHGXC7766JELY3//3fyV57Jd3dZSfpW11dyd/8TfKiF23ZPMWffDOl8icNLtVqNePGjUuz2UzdNxYAAAAAAAAAAAAAgG2U4hUAAAAAAAAAAAAGhe7u5Lzztr2HqG5Ivd77oNUpU5IXvziZMSOZNi3Zfffe8hUAAHguu+8+c7srXmlvH5YJE44qOwYwwEaNSs4/P/nrv05WrSo7Td/ZYYfks5/dvLFPla1UKpX1ylb+9Pxee+2Vhx9+eAsSAgAAAAAAAAAAAAAMfopXAAAAAAAAAAAAGBQuvTT54zNDtwtDhyb/+7/J8ceXnQQAgK3VHnscm9/+9pvp7l5edpQB02r1ZMKEmWXHAErw2tcmF16YXH75tlHa2tWVfOc7vd8f2BxPla3MmTMnjz/+eCqVSoYOHZqddtopo0ePXne+p6cnbW1tfRUbAAAAAAAAAAAAAGDQUbwCAAAAAAAAAADAoPCv/5os336eF52VK5PPflbxCgAAm2/ffV+z7sH624sxYw7MTjvtWXYMoCT//d/J3ntv/cUrXV3J3/xN8qIXbd74OXPm5FOf+lRuueWWrF69Os1mM21tbRk+fHgmTJiQww8/PMcdd1ymTp2aoZvb7AIAAAAAAAAAAAAAsJWoFEVRlB0CAAAAAAAAAACA7Vt3dzJsWNJolJ1kYA0d2ls2s509KxsAgD505ZXvy403/nt6erbyFoKN0N4+PCeddEGmTHlt2VGAEl17bXLCCcmqVWUn2TwdHclBByVXX91bwLKpfvCDH+Sss87K448/niTZZ599Mnz48DSbzSxfvjyLFy/OihUrkiTvec978uEPfzjDhw/vy1sAAAAAAAAAAAAAABhUamUHAAAAAAAAAAAAgDvvTDo7N7145fTTkwsueHp/YwpMDjwwOeus5PDDkxe8IBkypPf4vHnJ5MnPvH7ixN5zz+dVr0p+/OONDP0nWq1k/vzeNQAAYHNMn/73uemmL5QdY0BUq7Xsu+9ryo4BlOxFL0ouvjg55ZRk9eqy02ya9vZkjz2SX/xi80pXbr311nzkIx9JpVLJl7/85Rx//PFptVopiiKNRiPLly/PggULctttt+VHP/pR/vVf/zWPP/54/uM//iNFUaSi+RUAAAAAAAAAAAAA2AYpXgEAAAAAAAAAAKB0t97aW0IyEF760uSccwZmrQ2p13vvXfEKAACba+TI3TNhwsw88MAvyo7Sr2q1zkyf/vZUqz4KAySveEVvEesZZ2w95Svt7b1f/19zTTJ8+ObNcc011+S+++7Leeedl9NPP/05r3vta1+bd7zjHXnDG96QH/7wh3nd616Xv/iLv9jM5AAAAAAAAAAAAAAAg5tPmwAAAAAAAAAAAFC6665LVq4cmLWeeCL56U+TW25JRo1Kzj5748f+5CfJJz/5zON33rl5WVasSH796+S1r9288QAAkCQzZ743CxbcmO7uFWVH6TdFUeSww/5P2TGAQeS005Jhw5JTT01WrSo7zfPr7Ez22y/51a+SHXbY9PE9PT1ZvHhxHnzwwZx22mlZunRpPv3pT6enpyetVitFUaStrS1tbW3p6urK2LFjM3ny5Lz5zW/OW97ylsydO1fxCgAAAAAAAAAAAACwzaoURVGUHQIAAAAAAAAAAIDt2z77JPfdt+njTj89ueCCp/crlc0fP29eMnnyM6+ZOLH3XNJ77ZlnbnLM53XEEb3lKwAAsLmKopXzzjskS5bcmaJolR2nz9VqnTnggDfkxBPPLzsKMAhde23ymtf0lq90d5ed5pmGDk1e+MLkkkuSIUM2ftzSpUtz8803Z86cOXniiSdSr9ezevXqVKvVjRpfq9VSFEW6u7vT3t6eQw45JNOnT8/o0aM3804AAAAAAAAAAAAAAAanWtkBAAAAAAAAAAAA2L41Gk8Xmwx2r3lN8thjvQ9KfeSR5Je/TD71qc0rjXnKnXf2XT4AALZPlUo1p5763Xz1q4em2Vxddpw+19ExIiec8PmyYwCD1ItelMyZk7zlLcnPftZbwDIY1OtJR0fyla8kb3rTxpXFtlqt/P73v8+sWbOyaNGitFqttFq9hVpr167d6NKVJGk2m0mStra29PT05De/+U1uv/327LzzznnhC1+YKVOmpK2tbbPuDQAAAAAAAAAAAABgMKkURVGUHQIAAAAAAAAAAIDt16OPJuPHJ2vXbvrY009PLrjg6f2NeYjpc42fNy+ZPPmZ10yc+PzFMCtWJC97WXLDDZu29p/q6Uk24dmpAADwrK677lO55pp/SqOxsuwofaZW68ob33hZJk9+adlRgK3A97+fnHlmsnr15n2foa8MHZrMmJF8/evJ2LEbvn716tX59a9/nZtuuimtVivd3d39mq+9vT2VSiXTpk3LkUcemWHDhvXregAAAAAAAAAAAAAA/cnHtAEAAAAAAAAAACjV6tVJW1vZKZ5bUSS33ZZ8+MPJa1+bHH98cu65yco/Pst62LDkv/5r8+ev1ZI1a/omKwAA27ejjnpPdtxxz1Qq28bHRWq1zhxwwOuVrgAb7aSTkjlzkpe/PBkyZOBLTru6er9P8JWvJFdeuXGlK/fcc08+//nPZ9asWVmzZk2/l64kSXd3d9auXZsbb7wxX/ziF3PHHXekKIp+XxcAAAAAAAAAAAAAoD/Uyg4AAAAAAAAAAADA9m3NmoF/EOqmmD8/OfTQ9Y/97GfJwoXJV7/au7///skeeyT337/p87e19f4ZDBmy5VkBANi+VattOfXU7+arX31Bms3VZcfZYh0dI/Lyl3+h7BjAVmbnnZNLL01uvDH5t39LLrssqVR6i1/7y/DhvV/Xv+tdyZvf3JthQ1atWpUf/ehHmTt3bhqNRv+Fex49PT3p6enJZZddljvuuCMnnXRShg0bVkoWAAAAAAAAAAAAAIDNNYg/qg4AAAAAAAAAAMD2oCjKTrB5Zs1af3/MmM2fa2v9MwAAYPAZNWrfHHfcv6Ze37qb/Wq1rpx66vfS3q4AANg8RxyRXHxx8tBDyUc/mowenfRlp0i9nnR0JMcck3znO70Fre9978aVrtxzzz35whe+kPvuu6+00pU/1Wg08sADD+SLX/xi7rjjjhS+UQEAAAAAAAAAAAAAbEUUrwAAAAAAAAAAAFCqrq6k1So7xXM79NDeh6n+uRe+cP39Rx7ZvPl7enr/DAAAoK9Mn/73OeKIc1KvDy07ymap1bry2td+IxMnvqjsKMA2YNSo5P3v7y1G+c53krPOSvbbr/dr/eHDk6Eb8a/KtrZkxIjeopUddkiOPjr58IeTe+5JfvWr5OUvT6ob8Um9VquVH/zgB7nkkkuydu3a9PT0bPH99ZVWq5Xu7u5cdtllufjiiwdVNgAAAAAAAAAAAACA51MrOwAAAAAAAAAAAADbt66u3vKRvvSxjyUf/3jv9gUXJGee+fS5CRN6y1SSp9+TZMiQ5MQTe7eXLk1mzerd/od/SI49NvnGN3qPrVmTzJyZvPvdT4+9+eZk3rzNy9psJp2dmzcWAACey0tf+k9Zs+bx3H7719JorCw7zkar1bryyld+OVOmnFx2FGAb09aWvOIVva8kaTSSu+9Obr219+v9u+5KVq/u/bq/2ewtWenqSkaO7P0+wOGHJ9OmJWPHbt76PT09+e53v5sHHnggjUaj726sjzUajdx333256KKL8sY3vjH1Z2ujBQAAAAAAAAAAAAAYRBSvAAAAAAAAAAAAUKoRI5JWa+DWe+lLe8tY/tzo0cn3v9+7fdVVyUte8vS53XZL3ve+Z59v0aLkjDM2P8/QoUm1uvnjAQDg2VQqlbziFV9OvT4kt9zy/9JorCo70gbVal159av/Mwcd9FdlRwG2A/V6ctBBva8/LWztD81mMxdddFEWLFiQZrPZv4v1gWazmYcffjgXXHBBzjjjDOUrAAAAAAAAAAAAAMCg5qPaAAAAAAAAAAAAlKpeTyZNKjvFc/vUp5KPfCS59trkoYeStWuTFSuSO+5I/uVfkgMOSO66a/PnP+CAvssKAAB/qlKp5GUv+7e86EUfTK02pOw4z6OSen1ITj31u0pXgG1Oq9XKd7/73a2mdOUpzWYzixcvzkUXXZSenp6y4wAAAAAAAAAAAAAAPKdKURRF2SEAAAAAAAAAAADYvp1xRnLhhWWnGHjVavJ//2/ymc+UnQQAgG3d3LlX5pJL3pi1a1ekp2dN2XHWqdeHZOTISTn11O9m9OipZccB6FNFUeTSSy/NPffck0ajUXaczVKr1bLHHnvk9a9/fSqVStlxAAAAAAAAAAAAAACeoVp2AAAAAAAAAAAAAJg5Mxk6tOwUA2/YsOSII8pOAQDA9mDPPY/LO94xN1Onnpp6fUjZcZJUUqt15YUv/EDOPvt2pSvANum3v/3tVl26kiTNZjMPPPBAbr755rKjAAAAAAAAAAAAAAA8K8UrAAAAAAAAAAAAlG7atKS6Hf5GW7PZe+8AADAQOjpG5OSTv5bXve77GTJkVNraOkvJUa8PzahRU/LWt96cF7/4w6lWa6XkAOhPK1asyI9//OOtunTlKY1GIz//+c/z+OOPlx0FAAAAAAAAAAAAAOAZKkVRFGWHAAAAAAAAAAAAYPvW3Z0MG5ZsA88i3SRDhybLlyeVStlJAADY3qxduyxXXfXx/OY3/5kk6e5e0e9rtrcPS70+NC984fsyffo/KFwBtllFUeSiiy7KvHnz0mq1yo7TJyqVSsaOHZu3vOUtqfhGBgAAAAAAAAAAAAAwiCheAQAAAAAAAAAAYFA49NDkttvKTjGwjj02ufLKslMAALA9azbX5M47v5vrrvt0nnxyXprNNSmKvisJaGtrT1LNbrvNyMyZ781eex2fSqXaZ/MDDEZ33HFHLrvssjS2sYbZer2eY489NtOnTy87CgAAAAAAAAAAAADAOopXAAAAAAAAAAAAGBS+9a3kb/82WbGi7CQDY9iw5OKLkxNOKDsJAAD0Wrjw1txww+fy+9//IEXRSrVaT3f38iQb/9GTSqWW9vYhaTbXpr19WA455IxMn/727LDDpH7LDTCYrFixIl/84hfT3d1ddpR+Ua/Xc/bZZ2fHHXcsOwoAAAAAAAAAAAAAQBLFKwAAAAAAAAAAAAwSa9cmo0cny5aVnWRgjBmTLFyYVKtlJwEAgPUVRZEnn3wwCxfemgULbsy8eVdnyZI702o1Uq3WUqlUk1SSFCmKVnp6GmlvH5Zddz0kkyYdk3HjDs+4cdMydOjosm8FYMBddtllue2229JqtcqO0i8qlUr233//nHLKKWVHAQAAAAAAAAAAAABIktTKDgAAAAAAAAAAAABJ0tGRvO1tyec/n3R3l52mf3V1Je96l9IVAAAGp0qlkh12mJQddpiU/ff/yyS9ZSyrVz+WZnN1ms016enpTltbR+r1rtTrQ9PZObLk1ADl6+7uzh133LHNlq4kvf89+P3vf5/Vq1enq6ur7DgAAAAAAAAAAAAAAKkURVGUHQIAAAAAAAAAAACS5MEHk/32S9asKTtJ/+roSBYsSHbeuewkAAAAQF+59dZbc8UVV6TRaJQdpV/VarUcc8wxmTlzZtlRAAAAAAAAAAAAAABSLTsAAAAAAAAAAAAAPGXixOSoo8pO0b+q1eQ1r1G6AgAAANuSoigya9asbb50JUmazWZ+/etfpyiKsqMAAAAAAAAAAAAAACheAQAAAAAAAAAAYHD59KeTrq6yU/Sfjo7kE58oOwUAAADQlxYsWJAVK1aUHWPAdHd3Z+7cuWXHAAAAAAAAAAAAAABQvAIAAAAAAAAAAMDgcthhydlnJ0OGlJ2k7w0dmnzkI8l++5WdBAAAAOhL119/fRqNRtkxBkx3d3euv/76smMAAAAAAAAAAAAAACheAQAAAAAAAAAAYPD55CeTXXYpO0XfqlaTPfZI3vvespMAAAAAfe3+++8vO8KAmz9/foqiKDsGAAAAAAAAAAAAALCdU7wCAAAAAAAAAADAoNPRkVx8cdLVVXaSvtPRkXz3u0lbW9lJAAAAgL60fPnyNJvNsmMMuGq1mkcffbTsGAAAAAAAAAAAAADAdq5WdgAAAAAAAAAAAAB4Nocfnpx9dnLeecmqVWWn2TJDhyYf+lCy335lJwEAAAD62sKFC1Or1dLT0/O81x188ME56aST1u2fe+65z7jmYx/72Lrt73//+7n99tufd84xY8ZkxowZGTt2bIYPH56Ojo709PTkiSeeyLx583L99dfnySefXG/M7rvvngMPPDDjxo3L6NGjU6v1fsxw3rx5ufDCCzd0u+tUKpUsXLgwo0aN2ugxAAAAAAAAAAAAAAB9rVp2AAAAAAAAAAAAAHgun/xkMnly0t5edpLN19mZHHxw8t73lp0EAAAA6A8LFy5Md3d3KWvvuuuuOeSQQzJmzJgMGTIkbW1taW9vz+jRozN9+vS87W1vyw477LDemClTpuSwww7LuHHj1pWubI7u7u48/PDDW3gHAAAAAAAAAAAAAABbZvN/KxoAAAAAAAAAAAD6WUdHcs01yWGHJQ89lDSbZSfaNO3tyV57JVdckbS1lZ0GAAAA6A/z5s1LURSlrL169ercdtttefDBB7N8+fJUq9XsvffemT59epKkq6srhx56aH75y1+uG7Ny5crcc889eeSRRzJ69OhMnTp1s9efP3/+Ft8DAAAAAAAAAAAAAMCWULwCAAAAAAAAAADAoLbTTsmsWb3lK4sXbz3lK+3tyYQJydVXJ8OGlZ0GAAAA6C+LFi0qbe177703995773rH5syZk9133z277rprkqSjo2O989ddd9267aOPPnqL1l+6dGmKokilUtmieQAAAAAAAAAAAAAANle17AAAAAAAAAAAAACwIWPHJrfc0ltk0t5edpoN6+hI9tknuemm3uIYAAAAYNtUFEXWrl1bdox1Ojo6MnXq1IwaNWrdsTlz5vTrmoPp/gEAAAAAAAAAAACA7U+t7AAAAAAAAAAAAACwMZ4qXznmmGTu3GTVqrITPbshQ5KDD05+9rNk2LCy0wAAAAD9qdFopFqtptVqbfLYj33sY32W43Wve13222+/9Y49+eSTue6663Lffff12Tp/rlKppNFopLOzs9/WAAAAAAAAAAAAAAB4PtWyAwAAAAAAAAAAAMDG2mmn5Oabk7e/PenqKjvN+iqV3kwf+EByzTVKVwAAAGB70Gw2U6lUyo7xnGq1Wr/OX61W02w2+3UNAAAAAAAAAAAAAIDn07+/NQ0AAAAAAAAAAAB9rKMj+fSnk9NOS049NVm0KFm1qtxMQ4cmu++eXHxxMnVquVkAAACAgVMUxWYXr5x//vnPOHbWWWdt1ly/+MUvcsMNN6SzszOTJk3K9OnTM3LkyBx//PGp1+u59tprN2vejVEURb/NDQAAAAAAAAAAAACwIYpXAAAAAAAAAAAA2CpNm5bcfXfykY8kX/pSsnr1wGeoVJLOzuR970s+8IGk5rfyAAAAYLtSq9XSarU2a+xDDz3UZzmWLl26bvvee+9Ns9nMi170oiTJtGnT+q14pSiK1HxDBAAAAAAAAAAAAAAoUbXsAAAAAAAAAAAAALC5OjqSz3wmue665Pjje0tQOjr6f93Ozt7Xa16T3Hxzb/mLZ4wCAADA9mdLilf6av1nUxTFuu2urq5+W7/VaileAQAAAAAAAAAAAABK5TeaAQAAAAAAAAAA2Oodemhy+eXJggXJV77S++rpSZYv79t1hg/vLXZ55zuTt741GTOmb+cHAAAAti5tbW1pa2tLT09Pv60xcuTInHPOOev2zz333HXb//AP/5AHHngg8+fPz5NPPplqtZqJEydmxowZ665ZsGDBevPtvPPOGTVqVJKse0+SIUOGZN99902SPPnkk/nDH/6wwWxFUaRjIFpwAQAAAAAAAAAAAACeg+IVAAAAAAAAAAAAthnjxyf//M/Jxz+efP/7yb/9WzJ7dtLe3nt+xYpNm2/YsKQokmYzOfzw5D3vSV75yqStrY+DAwAAAFutnXfeOYsXLy5l7fb29hx88ME5+OCDn/X8ihUr8tOf/nS9YwcccECOOeaYZ1w7evTovP71r0+SzJ49Oz/4wQ82uP6IESPS5hslAAAAAAAAAAAAAECJFK8AAAAAAAAAAACwzanXk1NP7X319CT33JPcckty/fXJrFnJffclrVZSqyXVau+Ynp7eV1tbst9+yQtfmBx5ZDJtWrLPPk9fBwAAAPCndt9999KKV6655ppMnjw5u+yyS4YMGZK2trasXbs2jz76aObMmZObb745q1ev7rf1x48f329zAwAAAAAAAAAAAABsjEpRFEXZIQAAAAAAAAAAAGAgtVrJqlXJ6tW9r2o16ezsfQ0ZomQFAAAA2Hi33357fvKTn6S7u7vsKAOqVqvluOOOy/Tp08uOAgAAAAAAAAAAAABsx2plBwAAAAAAAAAAAICBVq0mw4b1vgAAAAC2xLhx41IURdkxBlxbW1vGjRtXdgwAAAAAAAAAAAAAYDtXLTsAAAAAAAAAAAAAAAAAAGytdt5557RarbJjDLhGo5ExY8aUHQMAAAAAAAAAAAAA2M4pXgEAAAAAAAAAAAAAAACAzVStVrfLApIdd9wx9Xq97BgAAAAAAAAAAAAAwHZO8QoAAAAAAAAAAAAAAAAAbIEZM2akvb297BgDpl6v54gjjig7BgAAAAAAAAAAAACA4hUAAAAAAAAAAAAAAAAA2BJTpkxJpVIpO8aAKYoiBx10UNkxAAAAAAAAAAAAAAAUrwAAAAAAAAAAAAAAAADAlqjVapk2bVra2trKjtLvKpVKDjzwwHR0dJQdBQAAAAAAAAAAAABA8QoAAAAAAAAAAAAAAAAAbKnDDz+87AgDoq2tLUceeWTZMQAAAAAAAAAAAAAAkiheAQAAAAAAAAAAAAAAAIAttsMOO2TChAllx+h3u+yyS3bZZZeyYwAAAAAAAAAAAAAAJFG8AgAAAAAAAAAAAAAAAAB94qUvfWlqtVrZMfpNvV7PS1/60rJjAAAAAAAAAAAAAACso3gFAAAAAAAAAAAAAAAAAPrAhAkTcvDBB2+T5SttbW3ZZ599stdee5UdBQAAAAAAAAAAAABgHcUrAAAAAAAAAAAAAAAAANBHjj/++HR2dpYdo8+1t7fnVa96VdkxAAAAAAAAAAAAAADWo3gFAAAAAAAAAAAAAAAAAPpIvV7PKaecklqtVnaUPlOv13PyySdvk4UyAAAAAAAAAAAAAMDWTfEKAAAAAAAAAAAAAAAAAPShiRMn5uCDD94mylfa2tqyzz77ZO+99y47CgAAAAAAAAAAAADAMyheAQAAAAAAAAAAAAAAAIA+dvzxx2fYsGGpVrfej/FVKpV0dXXlVa96VdlRAAAAAAAAAAAAAACe1db7G9sAAAAAAAAAAAAAAAAAMEjV6/WceeaZ6erqSqVSKTvOZuns7MxZZ52Vzs7OsqMAAAAAAAAAAAAAADwrxSsAAAAAAAAAAAAAAAAA0A9GjBiRN7/5zens7Nzqylc6OjpyxhlnZMcddyw7CgAAAAAAAAAAAADAc6oURVGUHQIAAAAAAAAAAAAAAAAAtlWPPfZYzj///KxatSqD/SN9lUolHR0dOfPMMzN69Oiy4wAAAAAAAAAAAAAAPC/FKwAAAAAAAAAAAAAAAADQz5YtW5bzzz8/K1asSE9PT9lxnlVbW1s6Oztz1llnZaeddio7DgAAAAAAAAAAAADABileAQAAAAAAAAAAAAAAAIABsGbNmlx22WW5995702g0yo6znnq9nkmTJuXEE0/M0KFDy44DAAAAAAAAAAAAALBRFK8AAAAAAAAAAAAAAAAAwAC67777cskll6TRaKSnp6fULG1tbanVannNa16T/fffv9QsAAAAAAAAAAAAAACbSvEKAAAAAAAAAAAAAAAAAAyw1atX58c//nHuvffeNBqNUjLU6/VMmjQpJ554YoYOHVpKBgAAAAAAAAAAAACALaF4BQAAAAAAAAAAAAAAAABKct999+WKK67IsmXL0mw2MxAf+avX6xk6dGiOO+647L///v2+HgAAAAAAAAAAAABAf1G8AgAAAAAAAAAAAAAAAAAlKooiCxcuzPXXX5977703SdJsNvt0jVqtlqIosueee2bmzJmZMGFCKpVKn64BAAAAAAAAAAAAADDQFK8AAAAAAAAAAAAAAAAAwCCxatWq3Hbbbbnhhhuydu3atLW1pbu7O5vzUcCOjo709PSkvb0906dPz7Rp0zJs2LB+SA0AAAAAAAAAAAAAUA7FKwAAAAAAAAAAAAAAAAAwyBRFkeXLl+eRRx7JggULMm/evCxevDg9PT1pa2t71jE9PT2pVqsZPXp0Jk6cmPHjx2fcuHEZMWJEKpXKAN8BAAAAAAAAAAAAAED/U7wCAAAAAAAAAAAAAAAAAFuBp8pYVq5cmWazmWazmaIoUqvVUq/XM2TIECUrAAAAAAAAAAAAAMB2RfEKAAAAAAAAAAAAAAAAAAAAAAAAAAAAAAAAsNWplR0AAAAAAAAAAAAAAAAAAAAAAACeTVEU6enpSbPZTLPZTLVaTb1eT61WS6VSKTseAAAAAAAAACVTvAIAAAAAAAAAAAAAAAAAAAAAQOmazWYWL16chQsXZv78+Xn44YfzxBNPJEmq1WoqlUqKokhRFGm1Whk6dGh23XXXTJo0KePGjcvYsWPT1dVV7k0AAAAAAAAAMKAqRVEUZYcAAAAAAAAAAAAAAAAAAAAAAGD7s2bNmtx222255ZZb8sQTT6RWq6XVaqXZbG70HNVqNfV6PY1GI52dnZkyZUpmzJiRUaNG9WNyAAAAAAAAAAYDxSsAAAAAAAAAAAAAAAAAAAAAAAyoRx55JDfccEPuvvvuVCqVNBqNPpu7Wq2mWq1mzJgxmTlzZvbdd99Uq9U+mx8AAAAAAACAwUPxCgAAAAAAAAAAAAAAAAAAAAAA/a4oitx999256qqr8sQTT6TZbKa/H3/T3t6etra2TJ8+PUcddVTa29v7dT0AAAAAAAAABpbiFQAAAAAAAAAAAAAAAAAAAAAA+tXy5ctz6aWX5uGHH06j0Rjw9Wu1Wjo7O3PKKadk4sSJA74+AAAAAAAAAP1D8QoAAAAAAAAAAAAAAAAAAAAAAP2iKIrccccd+clPfpJms5lWq1VqnlqtloMPPjgve9nL0t7eXmoWAAAAAAAAALac4hUAAAAAAAAAAAAAAAAAAAAAAPrc8uXLc+mll+bhhx9Oo9EoO846tVotnZ2dOeWUUzJx4sSy4wAAAAAAAACwBRSvAAAAAAAAAAAAAAAAAAAAAADQpxYsWJCvf/3raTQaabVaZcd5VrVaLS95yUty1FFHlR0FAAAAAAAAgM2keAUAAAAAAAAAAAAAAAAAAAAAgD4zb968fPOb30yj0Sg7ygbV6/VMnz49f/EXf5FKpVJ2HAAAAAAAAAA2keIVAAAAAAAAAAAAAAAAAAAAAAD6xNy5c/Od73xnqyhdeUq9Xs8LXvCCnHDCCcpXAAAAAAAAALYy1bIDAAAAAAAAAAAAAAAAAAAAAACw9XvooYe2utKVJGk0Grntttty1VVXlR0FAAAAAAAAgE2keAUAAAAAAAAAAAAAAAAAAAAAgC2yZMmSXHTRRVtd6cpTGo1Gbrjhhtx0001lRwEAAAAAAABgEyheAQAAAAAAAAAAAAAAAAAAAABgs/X09OQ73/lOuru7y46yRRqNRq688sosWbKk7CgAAAAAAAAAbCTFKwAAAAAAAAAAAAAAAAAAAAAAbLZrr702y5YtKztGn2g2m/ne976XVqtVdhQAAAAAAAAANoLiFQAAAAAAAAAAAAAAAAAAAAAANsuiRYsya9asNBqNsqP0mccffzyzZs0qOwYAAAAAAAAAG0HxCgAAAAAAAAAAAAAAAAAAAAAAm6ynpycXX3xxms1m2VH6VKPRyDXXXJMlS5aUHQUAAAAAAACADVC8AgAAAAAAAAAAAAAAAAAAAADAJrv22muzbNmysmP0i2azme9973tptVplRwEAAAAAAADgeSheAQAAAAAAAAAAAAAAAAAAAABgk6xduzazZs1Ko9EoO0q/eeKJJzJnzpyyYwAAAAAAAADwPBSvAAAAAAAAAAAAAAAAAAAAAACwSe64445UKpWyY/Sr7u7uzJo1q+wYAAAAAAAAADwPxSsAAAAAAAAAAAAAAAAAAAAAAGy0oihy/fXXp9FolB2l3y1cuDCPPfZY2TEAAAAAAAAAeA6KVwAAAAAAAAAAAAAAAAAAAAAA2GgPPfRQVq1aVXaMAdFqtXLjjTeWHQMAAAAAAACA56B4BQAAAAAAAAAAAAAAAAAAAACAjXb99denu7u77BgDotVqZfbs2Wk0GmVHAQAAAAAAAOBZKF4BAAAAAAAAAAAAAAAAAAAAAGCjrFq1KnPnzi07xoC7++67y44AAAAAAAAAwLNQvAIAAAAAAAAAAAAAAAAAAAAAwEZ5+OGH09bWVnaMAdXd3Z05c+aUHQMAAAAAAACAZ1ErOwAAAAAAAAAAAAAAAAAAAAAAAFuHBQsWpLu7e4PXHXzwwTnppJPW7Z977rnPuOZjH/vYuu3vf//7uf322593zt133z377bdfJkyYkBEjRmTIkCHp6enJ0qVL87vf/S433XRTWq3WemOq1WoOO+ywTJ06Nbvssks6OjrSbDbzxBNPZM6cObn++uuzcuXKDd7Pww8/vMFrAAAAAAAAABh4ilcAAAAAAAAAAAAAAAAAAAAAANgo8+bNS1EUpaz9ohe9KHvttdd6x2q1WsaPH5/x48dn3333zde+9rX18v3lX/5l9t9///XGtLe3Z/To0Rk9enSmTp2ar371q1m9evXzrv3kk0+m2WymVvPIHgAAAAAAAIDBxE9xAQAAAAAAAAAAAAAAAAAAAADYKIsWLSp1/WXLluX222/P/Pnz09bWliOOOCKTJ09OkkyaNCkHHnhg7rjjjiTJjjvuuF7pyi233JK77rorY8aMyXHHHZdqtZqRI0dm6tSpueWWW5533Xq9nkWLFmX8+PH9d3MAAAAAAAAAbDLFKwAAAAAAAAAAAAAAAAAAAAAAbNDy5cvTbDZLW/+GG27IvHnz0mq11h2bO3du3vnOd2bYsGFJkt12221d8UpnZ+d643/2s5+l0WjkgQceyAte8IKMHj06SdLW1rbBtXt6evLII48oXgEAAAAAAAAYZKplBwAAAAAAAAAAAAAAAAAAAAAAYPB75JFHUqvVSlv//vvvX690JUmazWaefPLJdfvd3d3rthcvXpzly5ev23/Zy16WyZMnZ8aMGRk1alSSZO3atbnnnns2uHaz2cz8+fO39BYAAAAAAAAA6GPl/RQbAAAAAAAAAAAAAAAAAAAAAICtxooVK55RfLKxPvaxj/Vxml477bRTdt1113X7v//979dt9/T05Bvf+EZe85rXZNy4cTnssMNy2GGHrTs/d+7cXHHFFesVtzyfZcuW9V1wAAAAAAAAAPpEtewAAAAAAAAAAAAAAAAAAAAAAAAMfs1mM0VRlB1jneHDh+cNb3hD2trakiS33nprHnroofWuWbt2bR599NFnLYyZMGFCpk6dutHrNRqNLQsMAAAAAAAAQJ+rlR0AAAAAAAAAAAAAAAAAAAAAAIDBr9lsPmuBycY4//zzn3HsrLPO2uwsu+yyS/7qr/4qI0eOTJLccccd+fGPf7zeNR0dHXnzm9+cYcOGJUl+8IMf5M4778wOO+yQ0047LaNGjcrRRx+d1atX58Ybb9zgms1mc7PzAgAAAAAAANA/FK8AAAAAAAAAAAAAAAAAAAAAALBBRVFs9tiHHnqoz3JMnDgxr3/969PZ2Zkk+fWvf50rrrjiGdftv//+60pX/vCHP2T27NlJkiVLluSWW27JCSeckCSZOnXqRhWvAAAAAAAAADD4KF4BAAAAAAAAAAAAAAAAAAAAAGCD6vV6qtVqWq1WaRkOOOCAnHjiianVamm1WvnZz372nKUpQ4YMWbfd3t6+3rmOjo51208VuGxIreZxPQAAAAAAAACDjZ/kAgAAAAAAAAAAAAAAAAAAAACwQbVaLZVKpV/XGDlyZM4555x1++eee+667cMPPzwvf/nL12W48cYbs3DhwkyYMGHdNWvXrs3ixYuTJIsWLVp3fKeddsqrXvWq3HXXXdlhhx0yY8aMdecWLFiwUdkUrwAAAAAAAAAMPn6SCwAAAAAAAAAAAAAAAAAAAADABg0dOjTVarW09ffff//1il+OPPLIHHnkketdM2/evFx44YVJkjlz5uS+++7L3nvvnSSZNm1apk2btt71K1euzDXXXLNR6w8fPnxL4gMAAAAAAADQDxSvAAAAAAAAAAAAAAAAAAAAAACwQWPHjk1PT0/ZMTbJt7/97Rx66KGZOnVqRo8enc7OzvT09OTxxx/P/fffn1mzZmXFihUbnKdWq2XixIkDkBgAAAAAAACATVEpiqIoOwQAAAAAAAAAAAAAAAAAAAAAAINbURT51Kc+le7u7rKjDLiOjo686U1vym677VZ2FAAAAAAAAAD+RLXsAAAAAAAAAAAAAAAAAAAAAAAADH6VSiVjxowpO0YpGo3GdnvvAAAAAAAAAIOZ4hUAAAAAAAAAAAAAAAAAAAAAADbKxIkTU6lUyo4x4EaMGJF6vV52DAAAAAAAAAD+jOIVAAAAAAAAAAAAAAAAAAAAAAA2yvjx49Pe3l52jAE3fvz4siMAAAAAAAAA8CwUrwAAAAAAAAAAAAAAAAAAAAAAsFEmTJiQZrNZdowB1d7enj333LPsGAAAAAAAAAA8C8UrAAAAAAAAAAAAAAAAAAAAAABslKFDh2by5MllxxhQRVFk6tSpZccAAAAAAAAA4FkoXgEAAAAAAAAAAAAAAAAAAAAAYKMdddRRaW9vLzvGgKhWqznooIO2m/sFAAAAAAAA2NooXgEAAAAAAAAAAAAAAAAAAAAAYKNNmjQpnZ2dZccYENVqNTNmzCg7BgAAAAAAAADPQfEKAAAAAAAAAAAAAAAAAAAAAAAbrVKp5Kijjkq9Xi87Sr8bM2ZMRo0aVXYMAAAAAAAAAJ6D4hUAAAAAAAAAAAAAAAAAAAAAADbJwQcfnKIoyo7Rr9rb2zNz5syyYwAAAAAAAADwPBSvAAAAAAAAAAAAAAAAAAAAAACwSTo7OzN9+vTU6/Wyo/Sb4cOHZ9999y07BgAAAAAAAADPQ/EKAAAAAAAAAAAAAAAAAAAAAAAbrdVqJUle8pKXZOjQoSWn6R+1Wi2nnnpqqlWP6AEAAAAAAAAYzPxUFwAAAAAAAAAAAAAAAAAAAACAjdbd3Z0VK1akVqvllFNOSa1WKztSn6rX6znqqKMyZsyYsqMAAAAAAAAAsAHb1k+sAQAAAAAAAAAAAAAAAAAAAADoN1/4whdy+eWX57e//W0mTZqU6dOnZ8aMGbnvvvvSaDTKjtcnRowYkRe/+MVlxwAAAAAAAABgI1SKoijKDgEAAAAAAAAAAAAAAAAAAAAAwOB2xhln5Otf/3omTZqU4cOHZ9GiRVm0aFHGjRuXv//7v093d3fZEbdYrVbLW97ylowZM6bsKAAAAAAAAABshGrZAQAAAAAAAAAAAAAAAAAAAAAAGNw+8YlP5Nvf/nY+9KEP5brrrsvs2bMze/bsnH766Vm4cGG+9rWvlR1xi9Xr9RxzzDFKVwAAAAAAAAC2IpWiKIqyQwAAAAAAAAAAAAAAAAAAAAAAMDj19PTk6KOPzhNPPJErr7wyY8eOTU9PT9ra2pIk5557bv793/89kydPzkknnZSt8ZE29Xo906ZNy/HHH192FAAAAAAAAAA2QbXsAAAAAAAAAAAAAAAAAAAAAAAADF6LFi3KTTfdlClTpmTs2LFpNptpa2tLT09PkuQDH/hAzjnnnPz+97/PVVddlWp163qsTb1ez/7775+XvexlZUcBAAAAAAAAYBNtXT+hBgAAAAAAAAAAAAAAAAAAAABgwBRFkXq9nhEjRuSmm27Kgw8+mFqtliRpa2tLq9VKe3t73vWud+Wv//qvc9VVV+Xee+9dd81gV6/Xc8ghh+TEE09MpVIpOw4AAAAAAAAAm0jxCgAAAAAAAAAAAAAAAAAAAAAA66xZsyZJ0mq1UqlUsssuu+SEE07IQw89lP/93/9ddz5JqtVqWq1Whg8fno9+9KPZe++9841vfCOTJk1Ke3v7oC4zqdfrOfLII/Pyl798UOcEAAAAAAAA4LkpXgEAAAAAAAAAAAAAAAAAAAAAIElyzTXXZObMmXn00UdTrVbTbDaTJG9605uyyy675IILLshvfvObFEWxbsxT5Svjxo3Lhz70oSTJ448/nrPPPjvjxo1LvV4v5V6eS61WS1dXV0499dS85CUvUboCAAAAAAAAsBVTvAIAAAAAAAAAAAAAAAAAAAAAQH74wx/m2GOPzW233Zb/+q//StJbUpIkRxxxRE488cT87ne/y7nnnpu777573bg/LWGZMGFCkuR3v/tddthhh5x55pk57rjjUq/XB0XBSb1ez3777Zd3vOMd2XvvvcuOAwAAAAAAAMAWUrwCAAAAAAAAAAAAAAAAAAAAALCdO//883PSSSdlr732ytChQ3PzzTevO9dqtbLjjjvmve99b/7iL/4iV155Zd7//vfnpptuSqvVSqVSSbXa+yibe++9N+3t7Xnxi1+cJGlra8vhhx+ev/u7v8u4ceNSr9dLub+2trZ0dXXl1FNPzV/+5V+ms7OzlBwAAAAAAAAA9K1KURRF2SEAAAAAAAAAAAAAAAAAAAAAAPij5uJkzW1J67GktTop1iSpJJWupNqV1MYlnS9IqsP6ZLnPfvazec973pNTTjklr3/96/OJT3wid9xxR6699trMnDkzSVIURSqVSm677ba8613vytVXX50ZM2bkjW98Y972trelVqvliiuuyIc//OE88cQTueyyy7Lffvutt05RFJk9e3auvvrqrF69Ot3d3X2S//m0t7cnSQ499NAcffTRClcAAAAAAAAAtjGKVwAAAAAAAAAAAAAAAAAAAAAAytLzaLL6pmTNzcmqq5M1s5NiZVLpTNJKilbve5KkmlSqve+tVUltdNJ5WDLk6KRzWu92dcgmLf+hD30o//Iv/5LTTz89733vezNlypT80z/9Uz760Y/mPe95Tz75yU+mUqmkWq2uGzN79ux85Stfybe+9a2sXLkyBx98cNra2jJ//vx0d3fnsssuywtf+MLnXLMoijz00EO5/vrrM2fOnFQqlTSbzU39k3tOlUoltVotO+ywQ2bOnJmpU6emVqv12fwAAAAAAAAADB6KVwAAAAAAAAAAAAAAAAAAAABgsGutSbrvSnoeT4rVvfuVtt5yjkpnUt89qe+RVCplJ2VjFEWy+prk0c8kq37R+3fYWplkM8tHKh29r6KZjHhTstM/Jh37bXDY3/zN3+Siiy7K29/+9rzzne/MnnvumaS3WOX444/PhAkTcv3116e9vT1FUaTyJ/98Pfroo/nNb36Tz3zmM5k3b16GDh2agw46KB/4wAcyZcqUjY6+YsWK3Hrrrbn11luzcuXK1Ov1NJvN9PT0bPztVyppb29PT09PqtVq9t133xx55JEZO3bsRs8BAAAAAAAAwNZJ8QoAAAAAAAAAAAAAAAAAAAAADCatNcna3yZrbu0t51h9Y9KYn1SHJHmq+OKpR4b8cb9o9B5r3z8Z8qKka0bSeZgylsGm58nkya8lj/1b0vNYUqzM03+XfaWWVOpJxwHJTu9Lhr+md//P3HXXXXnta1+bE044Ie9+97uz2267rTu3cuXKnHDCCZk1a1bOO++8/O3f/u1zrtZoNNJoNNLR0ZGiKFKr1TY7+Zo1a/KHP/whCxcuzIMPPpiFCxdm5cqVqVarqVarqVQqKYoiRVGk1WqlVqtlzJgxmThxYsaPH59x48Zl+PDh6xXEAAAAAAAAALBtU7wCAAAAAAAAAAAAAAAAAAAAAIPBmtnJY59Lll+cVNp7y1SK1ZsxUSWpDEvSk1SHJzv9Y7LDW5K2nfs4MButtSZZ8uHkiS8naftj4coAqAxPKrVk9GeSkW9er4Sn2WzmwQcfzA477JCdd376n41Wq5VqtZrvf//7OeWUU/LmN785X/3qV1MUxbMWmjzX8b7yVLFLs9lMs9lMtVpNvV5PrVZLe3u7khUAAAAAAACA7ZziFQAAAAAAAAAAAAAAAAAAAAAoS2tNsvx7yaOfThr3J8XaJD19u0alK0mRDHt1stO7k87D1yvgoJ+tvjFZcFrSs2Qzi3T6QGVo0jktGfeNpL7bRg2588478/KXvzyLFi3Kbbfdlv3337+fQwIAAAAAAADApquWHQAAAAAAAAAAAAAAAAAAAAAAtjtFI1n6/0vmjE7+cHbS/bukWJU+L11Jess+ijXJ8v9N5r80eWC/ZOUv+34d1tdakyz6x2T+S5Lm/PJKV5KkWJmsvj65f0ryxH8nRbHBIVOnTs2JJ56YRqORH/3oRymKIq1WawDCAgAAAAAAAMDGU7wCAAAAAAAAAAAAAAAAAAAAAANpzR3J/Qckj34qaS1PihUDtHCrt4Cj+97k4Vcnj5yVtAZq7e3M6luS+/dNnviPcgtX1tPs/Wdt0TuT+cckjYXPeeVTBStveMMbMmzYsPziF79IpVJJtepxNQAAAAAAAAAMLn6SDQAAAAAAAAAAAAAAAAAAAAADoWgkSz6aPDgjadyXFKtKzLIqWfatZO5eycpflZdjW7Tip8n8o5Pm/HL/jp9LsTJZfX0y7wVJ933PeslTBSv77LNPJk6cmJ///Of53ve+N5ApAQAAAAAAAGCjKF4BAAAAAAAAAAAAAAAAAAAAgP625rfJ/Qcmj302KVYnKcpOlBRrkp5FycOvSh55c9JaUXaird+T30kW/OXgLFxZTzPpWZLMm56suf1ZryiKIqNGjco73/nOVCqV3HrrreuOAwAAAAAAAMBgUSn8JBsAAAAAAAAAAAAAAAAAAAAA+s/KXyQPn/jHMo5B+qiPSmdS3yOZeE3StnPZabZOyy5OHjn9j8U6W5HqiGTiDUnH/s96+rbbbsuRRx6ZWq2WRx55JMOGDUulUhngkAAAAAAAAADw7BSvAAAAAAAAAAAAAAAAAAAAAEB/WX5psvCvtpIyjvakPi7ZfVbvOxtvxRXJgpO3kr/nP1dJqjsmk25J2ic/6xUnn3xyjjvuuPzd3/3dAGcDAAAAAAAAgOeneAUAAAAAAAAAAAAAAAAAAAAA+sPy7ycL37iVlXHUktqYZNKtve9s2Nq7knmHJ8WqspNsgWpSG5vscU9SHbbuaKvVSrVaTbPZTK1WKzEfAAAAAAAAADy7atkBAAAAAAAAAAAAAAAAAAAAAGCbs/IXW2HpSpI0k+bi5MEXJj2Plx1m8CuayYJTt8K/5z/XSnoeTRa9K0nS09OTJKlWex9Po3QFAAAAAAAAgMFK8QoAAAAAAAAAAAAAAAAAAAAA9KW1dyUPn7gVl3E0ksb8ZP6xSdFTdpjB7dFPJY0HkxRlJ9lyxZq0nvx6epb9Im1tbevKVwAAAAAAAABgMFO8AgAAAAAAAAAAAAAAAAAAAAB9pWgmC05JilVlJ9lC3Un375PH/rXsIIPX2ruSRz+ZFCvLTtJnqlmTx+48PmmtTFtbW9lxAAAAAAAAAGCDFK8AAAAAAAAAAAAAAAAAAAAAQF959F+SxoNJirKTbLliZbL0E8nae8pOMvgUzWTBqUmxpuwkfW5YV08aC95edgwAAAAAAACA/z97dxpmR12nDfg5p7d0ZyWEsBl2BHkNsgoiGEABRx1UZBEzwqCggiKrojgIjjAqMChuICIioKgoKiNuCAKyiYRFBYSwS4CEBLL1lu4+9X44QogESNJLZbnv66qrq07961dPdedT09QDS0TxCgAAAAAAAAAAAAAAAAAAAAAMhO6768UrRUfZSQZO0Z08sX9S9JWdZPnyzJdXnoKdf9E6LGnq+HHSeXPZUQAAAAAAAADgFSleAQAAAAAAAAAAAAAAAAAAAID+KnqTafslRVfZSQZYLVnwUPLMGWUHWX4UvcmsLyVFe9lJBk/Rmcz8fNkpAAAAAAAAAOAVKV4BAAAAAAAAAAAAAAAAAAAAgP6adWbS82iSouwkA69oT2b+d7LggbKTLB/mX5kUC8pOMciKpOOapOeJsoMAAAAAAAAAwMtSvAIAAAAAAAAAAAAAAAAAAAAA/VEsSJ75YlJ0lJ1k8BQ9yTNnlp1i+TDrS0kxr+wUQ2P2OWUnAAAAAAAAAICXpXgFAAAAAAAAAAAAAAAAAAAAAPpj3s+Toq/sFIOsN5lzcVJrLztIuRZMTbrvKDvF0Ci6k2e/US/dAQAAAAAAAIDllOIVAAAAAAAAAAAAAAAAAAAAAOiPWV9KivllpxgClWTO98sOUa5nvroKlOy8QNGbzP+/slMAAAAAAAAAwEuqFEVRlB0CAAAAAAAAAAAAAAAAAAAAAFZI3Xcnj2yfFJ1lJxkaTRsnG01NKpWykwy9okjuH7WKlOy8QNuuyXp/KDsFAAAAAAAAACxWtewAAAAAAAAAAAAAAAAAAAAAALDCeubLSdFTdoqh0/tU0nVL2SnK0fNwklrZKYZe1+310hkAAAAAAAAAWA4pXgEAAAAAAAAAAAAAAAAAAACAZVH0JnN/kKS37CRDp+hInv1G2SnK0TUlqTQO0LBKMmLvZJ0fJRs/nLy6I9l0TrLhPcnaFycj3rFkY0YdVF+/4d+TzfqSzYv6Nu7kAcqZpFiQ9D4xcPMAAAAAAAAAYAAN1H/JBwAAAAAAAAAAAAAAAAAAAIBVS/e9WfVe31EkHX8sO0Q5Ov+U1Ob3f07D+GTdHydtk/7lRGvSMCppeU0y+j+S+8cktTkvP2vsMcmwrfqf6eVUmuulM03rDu59AAAAAAAAAGAZrGp/uQEAAAAAAAAAAAAAAAAAAAAAA6NrSpLaAA2rJCP+PRk1OWl9fdKwZlL0JL3T6veZ96Nk/i+XbmTLlsn6tybVloWf/b3S/6i9TyS1jqTa1v9ZK5LO69Pvn3elNZnw24VlKUVfMufC+s+2NidpnJCM+Ldk5D5LNm/B1KT7b0nXbcnoDybDJvYv3+LU2pOuW5ORew/8bAAAAAAAAADoJ8UrAAAAAAAAAAAAAAAAAAAAALAsOm9Mivb+z2kYn6z746Rt0r+caE0aRiUtr0lG/0dy/5h6OceSqDQna1+yaOnKQKm2JV13Jm07Dfzs5VVRJN1393/OakctLF1Jkicm10t1XmjuRUnTpvVym1fyxP4L90e+q//5Fqsv6bhukGYDAAAAAAAAQP8oXgEAAAAAAAAAAAAAAAAAAACAZdF5Y/9nVFqTCb9dWMZR9CVzLkzm/7JestI4IRnxb8nIfZZu7hr/kwybmNQ6k2pr/3O+ULEg6ZqyahWv9E5LUvR/zuiDF+63X/3i0pXn9Ezt/70G0kCUzgAAAAAAAADAIFC8AgAAAAAAAAAAAAAAAAAAAABLq+hNFjzQ/zmrHbWwdCVJnpj84jKOuRclTZsmtY4lm9k2KVntmHpBysz/Ssb/b/9zvlDRlXRen+TIgZ27PKvNTSpNSdG57DMqbUnL5guP23/X/1xDpT/PDQAAAAAAAACDqFp2AAAAAAAAAAAAAAAAAAAAAABY4SyYmlRb+j9n9MEL99uvfnHpynN6pibpeeV51ZHJ2hcmlWoy87+Trin9z7g4gzV3eTUQxSMNYxY97pvV/5lDpViCf3sAAAAAAAAAUALFKwAAAAAAAAAAAAAAAAAAAACwtGqzkzT0b0alLWnZfOFx++/6Ny9J1vx60rRB0nFTMusL/Z/3UmrzBm/28qjWnaTSvxl9sxc9bli9f/OGVF9SFGWHAAAAAAAAAIAXUbwCAAAAAAAAAAAAAAAAAAAAAEur1tn/GQ1jFj3um9W/eSP3SUYflPTNS558f5Ja/+a9nGLB4M1eHlUa+z+j6Ei6/77wePhb+j9zyFSTSj+LZwAAAAAAAABgECheAQAAAAAAAAAAAAAAAAAAAIClVXT1f0bf7EWPG1Zf9lmV5mTNb9X3Zxyb9Dy07LOWxCpXvNKapOj/nDkXLtwfvkcyct/Fr2vaJElT/+83UCrLURYAAAAAAAAAeAHFKwAAAAAAAAAAAAAAAAAAAACw1Br6P6LoSLr/vvB4+FuWfValNWkcV99f+9vJ5kV9W+/aRddtXiQb3LHs93neKvbakuqwpKj1f86zZydddy48XufSZK3zkhF7J227JqMmJ2tfnGz4t6TaVl+z8cMLf55tkxad1/rGZMQ761vDuIWfN2++8PPGCf3PvTyVwAAAAAAAAADACzSWHQAAAAAAAAAAAAAAAAAAAAAAVjjV1oGZM+fCZPwX6/vD90hG7pvM+8mL1zVtkvQ8mqRnYO7bX5WWshMMrcYJSdHV/zlFV/KPtybr/qheolJpTMYcVt+WxRqn1gtb/tWo99a3JHnyP5M531vWxHVN6/bvegAAAAAAAAAYJIpXAAAAAAAAAAAAAAAAAAAAAGBpVYYNzJxnz64XZAzbqn68zqXJnD2T+b9ManOTxnWT4W9NRu6XPLBmUpuTbPxw0rRBff1juyYd1yVFZzL96BfPb94kWe1jC4+nH530Pd3/3JWm/s9YkVSHJU0Tkp6H+z+rb3ry2G7JiL2TUZOT1tcnDeOTojfpnZZ0TUnm/aj+s15etO5UdgIAAAAAAAAAWKxKURRF2SEAAAAAAAAAAAAAAAAAAAAAYIXSOz15cP2k6O7/rIY1k3V/lLRNevl194956eKVl9I2KVnv2oXHf6/0L+tzhm2bbHDbwMxaUTzxvmTupWWnGHqV4cmaX03GfKDsJAAAAAAAAADwItWyAwAAAAAAAAAAAAAAAAAAAADACqdxzaTSNjCz+qYnj+2WPP6uZO5lSc+jSa0z6ZuXdP89mfP95PG966Ury4VK0rpL2SGGXusuA/czX5FUqvWiHQAAAAAAAABYDlWKoijKDgEAAAAAAAAAAAAAAAAAAAAAK5xHd0s6ry07xdCrjkzW+nYy6oCykwytzluTf+yR1OaWnWSINSWbtSeVprKDAAAAAAAAAMCLVMsOAAAAAAAAAAAAAAAAAAAAAAArpLZJSRrLTjH0ir5k2LZlpxh6LVsmtc6yUwy95o2UrgAAAAAAAACw3FK8AgAAAAAAAAAAAAAAAAAAAADLonX7pNpWdooSFEnTxmWHGHrVYUnr68tOMbQqw5KRB5SdAgAAAAAAAABekuIVAAAAAAAAAAAAAAAAAAAAAFgWw7ZNiu6yUwy95i2SSqXsFEPunnvuySe+MDNz55edZCgVyWqHlx0CAAAAAAAAAF6S4hUAAAAAAAAAAAAAAAAAAAAAWBaNayWN65adYmhVWpOR7yk7xZC77rrrcthhh+XL59+XvlpD2XGGSCVp26P+7xwAAAAAAAAAllOKVwAAAAAAAAAAAAAAAAAAAABgWY39RFIZXnaKIVQkYw4rO8SQmjNnTk477bTcfPPNOf30/017y2Hp6q6UHWvwVdqS1T9RdgoAAAAAAAAAeFmVoiiKskMAAAAAAAAAAAAAAAAAAAAAwAqpNj+ZOj4pOstOMgSqyYh3J6/6SdlBhlStVsv//u//pqmpKUcffXTSOyO9962bxobesqMNrsb1k40fTiqrQMkMAAAAAAAAACssxSsAAAAAAAAAAAAAAAAAAAAA0B9PfjiZc0GSlbyIozI8We/3SeuOZScZdM+9kqXyz9KRrq6uVKvVNDY2plqtpvuht6eh89dpbFhJX91SaUvWOD0Z+9GykwAAAAAAAADAy1K8AgAAAAAAAAAAAAAAAAAAAAD90X1v8si2SdFZdpLB1bRJstH9yT/LSFY27e3teeqpp5IkEyZMSHNzc5J6CUvlBc9cq9VS7Xs8fVM3S0O1q5Ssg65p42Sje5JKc9lJAAAAAAAAAOBlVcsOAAAAAAAAAAAAAAAAAAAAAAArtJbXJC3/r+wUg6syPFn9kytt6cp3v/vd7L777tlzzz2z6aabZs8998yPfvSjJFmkdCVJqtVq0rReGtb+chb0NpURd3BVWpN1L1O6AgAAAAAAAMAKQfEKAAAAAAAAAAAAAAAAAAAAAPTXmufUCytWSpWkce1k9MFlBxlwjz76aN785jfn8MMPT5K86U1vyr/927/l1ltvzRe/+MXcfvvti72uVqslYz6connL9PatRGU0lbZktaOTYVuXnQQAAAAAAAAAlojiFQAAAAAAAAAAAAAAAAAAAADor9btktU+Wi+uWNlUhiXrXpZUmstOMqCuuuqq7LPPPnnooYdy2mmn5ZJLLsl3v/vdfP/7389hhx2Wu+++O08//fRir61WqymStGz405Xr+9K4drLGKWWnAAAAAAAAAIAlpngFAAAAAAAAAAAAAAAAAAAAAAbCuFOTxjXLTjGwKm3Jasckw7YqO8mAam9vzxlnnJHHHnssp556ao4++uhsuummSZIxY8ZkzJgx6e3tfeVBTeunce2vZEFv0yAnHgKV1pWyYAcAAAAAAACAlVulKIqi7BAAAAAAAAAAAAAAAAAAAAAAsFLovC157E1J0Vl2kn4rikoqzRsnG929UpZxfPe7383qq6+evffee5HP77777uy///4ZNWpUrrjiitRqtay5Zr1Qp1arpVqtLjqoKPLon96UNVpuTFvrCvoql0pbMv5/k9U+UnYSAAAAAAAAAFgq1VdeAgAAAAAAAAAAAAAAAAAAAAAskdbtktU+Wi+yWMF1dRd5dvh5K2XpSpL853/+5yKlKx0dHfnVr36VY445Jvfee286Ojqy2WabZYsttsjkyZPz7LPPplqtpq+v7/lrZs2alS9/5St5+6Ezc+2tRbp7Gsp4lP6ptCWrn6R0BQAAAAAAAIAVUmPZAQAAAAAAAAAAAAAAAAAAAABgpTLu1KTjhqT7jqToLjvNMumtNefU81pz/9PfzGWX7VZ2nGVWq9Xyy1/+Mj09PalWq9lhhx2yzjrrpFarpVqtLrL217/+dfbbb7+sttpq+Z//+Z/ssMMOeeaZZ/Kd73wnl156aYqiyA9+8IM0NCwsV7nxxhtz3HHHZe21106x7k/TMvobSefNSdE51I+6bCptydijk3GfKjsJAAAAAAAAACyTSlEURdkhAAAAAAAAAAAAAAAAAAAAAGCl0jcveXSnZMH9SRaUnWbpVNrSM+q4nHDG/Fx00UX5yU9+kl133XXxa2sdSW1uUutMiq6k0pBUWpPKsKRhbP24JL/4xS9y0kknZerUqenurhfgbL311rnhhhvS2tqaoihSqVSeX//000/nuOOOy9e//vWMGjXq+c9nz56dTTfdNLNmzcoNN9yQnXbaaZFrzzrrrBx99NH1IpeiJ5l2QNL+26ToGNoHXlqVtmTcKcnqnyg7CQAAAAAAAAAss2rZAQAAAAAAAAAAAAAAAAAAAABgpdMwMln/uqRp/SQtZadZYgt6m9Iz4tA0rfW5vPOd78zYsWPzxBNPpCiKeplMx/XJM19OHn9X8sC6yf2jkwc3Sh6emDy6Q/LItslDr0keXC+5ry15aGLy1OHJnIuS7ruTom/Qn6Gnpycnnnhi3vve92b11VfPZz7zmVxxxRXZfffdc8cdd+SLX/zii66p1WpZY401ctFFF2XUqFHp7e1NknR2dmbMmDF517velebm5ixYUC/RqVQq6eurP8uxxx5bL11JkkpTsu5PktEH14tNlkvVejnOml9TugIAAAAAAADACq+x7AAAAAAAAAAAAAAAAAAAAAAAsFJqGJtscGvy2O7JgnuToqvsRC+rs7uaC36xej706TOTSiWTJk3Kaf99fP5tpwdTeWijpGdaUm1Lal1JuhdeWPT+8+tihi74W32bc8k/1yxI2t6YjP1kMnzPpFId8Oe4+uqrc/bZZ+fd7353TjzxxLz2ta9Nkmy44YaZOHFi/va3v6VWqyWpF6gkWVickqQoijQ2NqYoirS2tiZJpk6dmgULFmTkyJHPr2toaFh8gEo1Weubycj3JE8cmNTmLT8/+8rwpHnTZN0f178CAAAAAAAAwApu4P/yAAAAAAAAAAAAAAAAAAAAAACoaxiTrH9D0rpzvfRiuVRJKq35zhWvzpGnTM8DDzyQdN2ePDE5+219VEZ0fjHpeSRJT1Kbk0VKV5ZUMb++ZUHS8Ydk2n7JA+sks05P+mYN2JMsWLAg5557boqiyOmnn/586UpSL15Zf/31s9NOO6VarS5StrJI1KLeIFOpVNLd3Z2zzz47119/fT7ykY9k2223XfIww9+cbPRgMvK9SaWtX8/Vf9Wk0pqMOyXZ4DalKwAAAAAAAACsNBSvAAAAAAAAAAAAAAAAAAAAAMBgqrYlE36XjP/yP8tXGstOtFClLWl6df789NfymTOfyMHvGZPNmt6TPLpLMvdHSdGVFB0Df99iftI3PZl5SvLAusm0/ZMFj/R77Jw5c/LXv/41w4YNS3Nz8/OfT5s2LZ/4xCfy6KOPpqurK+eee26uueaaF8cqiucLWe6///6cffbZ+cIXvpCtttoqBx988NIHahiZrPPd5FVXJA1rlFO+UxmRtGyZbHhXsvrxSaVh6DMAAAAAAAAAwCCpFEVRlB0CAAAAAAAAAAAAAAAAAAAAAFYJPf9Injgw6bozKdpLi1GkkkplWLqGfzw33Dsp3/7WmZm8+zXZa5fGtDT1lpCoIam0JGucnqx2eFKpLvOk973vffnhD3+YD37wgznppJNy88035xe/+EV++MMf5lWvelVGjBiRv//972lubs7nP//5HHLIIRk3blyKokh3d3eefvrpfO9738vvf//7XH/99Zk0aVIuuuiiTJgwoX+PWGtP5lySPHN60jv9n4U2g/Xql6Z6wUrLNsnqn0xGvEPhCgAAAAAAAAArJcUrAAAAAAAAAAAAAAAAAAAAADCUiiKZ/e1kxrFJ0Zuke0hvP689efrZpvzohvfkljs6st5qf87nP/pkhg+rpKmp5FeRVIYnLa9N1vlh0rzBUl1aq9VSrVbz2GOP5Y1vfGOmTZu2cGylks985jP52Mc+lp6envziF7/IaaedllqtljPPPDOTJ09Oklx33XU56qijMnXq1Gy00UY55phj8oEPfGAgn7D+8++8OXnmzKT9V0mqSdE5MLMrI5IUyegPJGM/njRvMjBzAQAAAAAAAGA5pXgFAAAAAAAAAAAAAAAAAAAAAMrQ80Ty7FeT2ecmRV9SzB/EmzUklZakaYP8+taJ+a/T78ljj/w13zk1ectOlbQNW55eQfLPrGucnqx2eFKpLvGVz5WvPPzww7nzzjvT29ubL33pSzniiCMWKVDp6enJF7/4xZx88sk5/PDD841vfCNJ0tXVlauvvjq1Wi2TJk3KqFGjBvzpFtE7I5lzUdL+u6T7jqRvblJtTWrtSXpf/trKsKTSnNQ6ksa1k2HbJyP3TkbuX58BAAAAAAAAAKsAxSsAAAAAAAAAAAAAAAAAAAAAUKZiQTLvZ8msLyUL/l4/Tt/AzK60JaklI/dJxh6bDNs2tVotc2femraZe6Wh0pGGyisUfJSlMjwZ/pZk3cuSStPzHxdFkUqlskQjLrroonz0ox/Ngw8+mPHjx6coivT19aWxsTHXX399dt1112y77ba58cYb09zcvNTzB1zvzKRrStJ1W9Lxx6Tv6aToSorOJNV62Uq1NWlcL2mblAzbNhm2VVIdXk5eAAAAAAAAAChZY9kBAAAAAAAAAAAAAAAAAAAAAGCVVmlORh1Q37r/ljx7TtJxbbJgalJpSVIkRfsSDKom1RH14pZKc9KyZTLi3cmYQ5KG1RbervuOjJn91qQ6rz57eVW0J+1XZd49O+U3fzsyTS2jst1222XNNddMU1NT+vr60tDQ8LIjrrnmmjQ1NaW9vf796+3tTVNTvcSlq6srSbLddtulubn5+cKV0kpXkqRxXDJir/oGAAAAAAAAALwixSsAAAAAAAAAAAAAAAAAAAAAsLxoeW2y1jfq+0Vv0n1v0jUl6bwp6bw5qc2uF6sU3Umq9WKWSkvSNCFpm5QMe30ybNukcZ1kcQUiXVNSeWzXpJg/hA/VD0VHGntuy3qV/8yu7y0yfs31stdee+Xcc8992dKV50pURowYkdmzZ+eyyy7Lscce+3zpyk033ZTPfOYzGTNmTPbbb78kKbdwBQAAAAAAAABYJpWiKIqyQwAAAAAAAAAAAAAAAAAAAAAAg6z73uTRHZPa3LKTLLXevqY8NnO9vO1DRe6f+nAmT56cU045JRtvvPHLXveDH/wgxx57bDo7O3PYYYflzW9+c2655Zb8/Oc/zz333JMvfvGLOe6444boKQAAAAAAAACAgaZ4BQAAAAAAAAAAAAAAAAAAAABWdj1PJI9smfQ9k2QFfd1IpS1zi12zx8Ez8+c//zlHHHFETjjhhEyYMCFFUaRSqTy/9Lnj6dOn58ILL8yJJ56YF75mZeLEiTnnnHOy0047lfEkAAAAAAAAAMAAUbwCAAAAAAAAAAAAAAAAAAAAACuzokj+sXvScUOS3rLT9E9leO6acXQ+cPSvM3Xq1Jx66qk54ogj0tjY+LKX/frXv85f/vKXVKvVbLjhhtl3332HKDAAAAAAAAAAMJgUrwAAAAAAAAAAAAAAAAAAAADAymz2hcn0jyVFe9lJBkZ1VL53w0k55vj/ySabbJJvfOMb2X777Re7tK+vLw0NDUMcEAAAAAAAAAAYKtWyAwAAAAAAAAAAAAAAAAAAAAAAg6RnWjL9yJWndCVJap054E2/ydvf/vbcdtttuf7665MkRVEkSWbOnJkzzzwzTz31VBoaGtLX1/f8OQAAAAAAAABg5aJ4BQAAAAAAAAAAAAAAAAAAAABWRkWRPPkfSdFVdpIB1pNhfbfkiPePT0tLS374wx8mSSqVSpLk/PPPzyc/+cnss88+SZKGhobnzwEAAAAAAAAAKxfFKwAAAAAAAAAAAAAAAAAAAACwMppzcdL55yS9ZScZeEV7dtzg/Gy39QaZMmVKbr755udPfehDH8q6666bgw46qMSAAAAAAAAAAMBQaCw7AAAAAAAAAAAAAAAAAAAAAAAwwIpa8vSnkqK97CSDplJ055OHteXAv7RlzJgxSZKenp6MHTs2Dz30UJqamsoNCAAAAAAAAAAMOsUrAAAAAAAAAAAAAAAAAAAAALCy6fh9UptXdorBVXRn0pZ/Sa1WSWNjY4qieL5sRekKAAAAAAAAAKwaqmUHAAAAAAAAAAAAAAAAAAAAAAAG2KzTk2J+2SkGXSW9Oeu/d8+mm26aSqVSdhwAAAAAAAAAYIhViqIoyg4BAAAAAAAAAAAAAAAAAAAAAAyQnseShzZLiq6ykwyJjmLLtL3mrrJjAAAAAAAAAAAlqJYdAAAAAAAAAAAAAAAAAAAAAAAYQM9+IylqZacYMm3V+5Pu+8qOAQAAAAAAAACUQPEKAAAAAAAAAAAAAAAAAAAAAKwsiloy+9wkC8pOMnSK3nrZDAAAAAAAAACwylG8AgAAAAAAAAAAAAAAAAAAAAAriwVTk6Kv7BRDrDfpuKrsEAAAAAAAAABACRrLDgAAAAAAwMqrry/p6qpv3d1Jc3MybFjS2po0NJSdDgAAAAAAAAAAAABgJdQ1JUl1gIZVkhH/noyanLS+PmlYMyl6kt5p9fvM+1Ey/5cvP6I6Mlnjf5Jh2yVN6yfVsUlqSe9TSdetybNfSzpv7H/UBQ8mRW9S8ToVAAAAAAAAAFiVVIqiKMoOAQAAAADAiq+9PbnzzmTKlOS665Jbb02eeCKpVuslK9VqUqvVy1j6+pI110y23TaZNCnZbrtkm22S0aPLfgoAAAAAAAAAAAAAgBXc9COTZ7+RpJ+vFGkYn6z746Rt0suvu39MUpvz0ueb1k82fuSlzxd9yRMHJPN+uiwpF6qOTNa7IRm2Zf/mAAAAAAAAAAArFMUrAAAAAAAss+nTk299K7nggmTatKStLVmwIOnqWvIZzc3JsGFJZ2cyblxy4IHJxz6WbLjh4OUGAAAAAAAAAAAAAFhpPbx10n1n/2ZUWpP1b0qGbVU/LvqSORcm839ZL1lpnJCM+Ldk5D7J1PEvX7zSuHay5jeS9t8nvY8ltc763NVPThpG1td03Jg8tnM/Mw9P1vxaMuaQ/s0BAAAAAAAAAFYoilcAAAAAAFgqRZHccENyxhnJ736XVCpLV7TySpqbk2o12XHH5JOfTPbaq34MAAAAAAAAAAAAAMArKGrJ/cOTop9/5D32U8n4Lyw8nvbeZN6PXryuadOk55EkPUt/j/FfScYeVd/v+mvyyJbLEPRfjP5gsvb5/Z8DAAAAAAAAAKwwGssOAAAAAADAiqFWS77zneS005KZM5OOjnoJy0BbsKD+9dprk9tuS4YPT447Lvn4x5OWloG/HwAAAAAAAAAAAADASqPnwSQN/Z8z+uCF++1XL750JUl6pi797Epr0vK6ZMTbX3CP3y79nMXpvGlg5gAAAAAAAAAAK4xq2QEAAAAAAFj+PfBAst12yTHHJI8+mrS3D07pyr+aPz+ZPj055ZRkiy2S228f/HsCAAAAAAAAAAAAAKywemcklcb+zai0JS2bLzxu/13/5j1ntaOSzYtks45kg5uT5k2SvrnJM2cnM/9rYO7R98zAzAEAAAAAAAAAVhiKVwAAAAAAeEm1WnLWWcmWWyZ33VUvXClDR0fy0EPJzjsnJ5yQLFhQTg4AAAAAAAAAAAAAgOVa0dX/GQ1jFj3um9X/mS+n0pSkn2Uxzyn8sTkAAAAAAAAArGoUrwAAAAAAsFgPPJBsv33y2c8mnZ31EpaydXYmX/968prXJLffXnYaAAAAAAAAAAAAAIDlTNHZ/xl9sxc9bli9/zOTZN6Pk0d3Tv7xb8mMTya9TyUNo5LVjkhe9bOBuUfRPTBzAAAAAAAAAIAVhuIVAAAAAABe5Le/TbbaKrnzzqS9vew0i+roSB56KNl55+TCC8tOAwAAAAAAAAAAAACwPKn0f0TRkXT/feHx8Lf0f2aS9D6ZdN6YtP8meeaM5ImDXnCPPZKmjQbgJl6lAgAAAAAAAACrGn8tAAAAAADAIi67LHn3u+uFK7Va2WleWmdn8tGPJl/5StlJAAAAAAAAAAAAAACWE5VhAzNnzoUL94fvkYzcd/HrmjZJ0vQKmVpf4sS//MF6w9glDPdy93qFLAAAAAAAAADASqex7AAAAAAAACw/Lrkk+dCH6qUmK4KOjuQzn6l/PfHEstMAAAAAAAAAAAAAAJTsJUtOltKzZyej3psM26p+vM6lyZw9k/m/TGpzk8Z1k+FvTUbulzywZlKbk2z8cNK0QX39Y7smHdf989qLk+rIZP6VSc/DSa0raXltsvonFt6vb27SfU//c1ea+z8DAAAAAAAAAFihKF4BAAAAACBJ8n//t2KVrjynoyM57bRktdWSww8vOw0AAAAAAAAAAAAAQIka106Knv7PKbqSf7w1WfdHSdukpNKYjDmsvi21hmT4nvVtsffqSaZ/JCk6+hW5fqvx/Z8BAAAAAAAAAKxQFK8AAAAAAJAbb0ze+94Vr3TlOR0dyXHHJWuskey7b9lpAAAAAAAAAAAAAABK0rTBwM3qm548tlsyYu9k1OSk9fX1YpOiN+mdlnRNSeb9KKnNefk5cy5Mis6kZZukcXxSHZnUOpKeR5LO65Nnv5ksuHdgMrftPDBzAAAAAAAAAIAVRqUoiqLsEAAAAAAAlGf+/GTjjZMZM8pO0n8jRiT33Zess07ZSQAAAAAAAAAAAAAASvLI9knXbWWnGHqVEcla30xGv7/sJAAAAAAAAADAEKqWHQAAAAAAgHIddVQyd27ZKQZGV1fyH/+RqBwHAAAAAAAAAAAAAFZZrZOSVMpOUYIiGbZd2SEAAAAAAAAAgCGmeAUAAAAAYBV2zTXJD39YLyxZGfT2Jrfemlx0UdlJAAAAAAAAAAAAAABK0rpDUh1ZdooS9CbNry47BAAAAAAAAAAwxCpFURRlhwAAAAAAYOjNn59svHEyY0bZSQbeiBHJffcl66xTdhIAAAAAAAAAAAAAgCG24KHk4YlJ0VF2kqHVPDHZ6C9lpwAAAAAAAAAAhli17AAAAAAAAJTjqKOSuXPLTjE4urqS//iPslMAAAAAAAAAAAAAAJSgacOk2lZ2iiHWnIx4W9khAAAAAAAAAIASKF4BAAAAAFgFPf548oMf1AtKVka9vcmttyZ//nPZSQAAAAAAAAAAAAAAhlilkqx2ZFIZVnaSoVOpJqsdXnYKAAAAAAAAAKAEilcAAAAAAFZB3/xmUhRlpxhcnZ3JmWeWnQIAAAAAAAAAAAAAoARjPlR2gqHVulPStH7ZKQAAAAAAAACAElSKYmV/tR4AAAAAAC/U05OssUYyZ07ZSQbfsGHJ448nq69edhIAAAAAAAAAAAAAgCH2+DuT+f+XZCV/tUhlRLLuT5IRe5WdBAAAAAAAAAAoQbXsAAAAAAAADK2f/zzp6ys7xdCoVJILLig7BQAAAAAAAAAAAABACcYen1Tayk4x+KojkuF7lJ0CAAAAAAAAAChJpSiKouwQAAAAAAAMne22S6ZMKTvF0FlrrWTatKSqihwAAAAAAAAAAAAAWJUURfLQRknPI2UnGTyV1mTc55LVP1F2EgAAAAAAAACgJF4zBwAAAACwCrnvvuSee8pOMbTa25Nrrik7BQAAAAAAAAAAAADAEKtUkvFfSSptZScZPNXhyZgPl50CAAAAAAAAACiR4hUAAAAAgFXI9dfX/9+5VUl7e/KHP5SdAgAAAAAAAAAAAACgBCPfmQzfK0lz2UkGXqUtWef7ScOospMAAAAAAAAAACVSvAIAAAAAsAr54x+Tjo6lv+7gg5OiWLgtiUMPTX75y+Shh5K5c5MFC5IZM5LrrkuOPDJpbHzxNauvnnzpS8k999RzzpuX/PnPycc/vvj1S6JWS669dtmuBQAAAAAAAAAAAABY4a397aTaVnaKgVUZlozcJxm+Z9lJAAAAAAAAAICSVYpiSV+RBwAAAADAim7TTZMHHlj66w4+OLnwwoXHlcorX/OHPyS77vrS56+4InnnOxceb7hhvRhm3XUXv/73v0/e9rakp2dJEi9q5Mhkzpwlyw0AAAAAAAAAAAAAsNKZ9/PkiclJ0VF2koHRMC7Z6MGkYVTZSQAAAAAAAACAklXLDgAAAAAAwNBYsCB59NGhu9+ddyaf+1yy//7J7rsnBx6Y3HrrwvN7751sssnC43POWVi6cscd9VKW/fZLpk6tf/aWtyQnnrhsWXp6kmnTlu1aAAAAAAAAAAAAAIAV3sh3JcP3StJcdpL+q7Ql63xf6QoAAAAAAAAAkCRpLDsAAAAAAABD429/S4YNq5eQDIVjjnnxZ3//e71U5Tmj/vn/ubW11YtVnnPsscm119b3m5qSH/ygvv+xjyWnnpr09S1dlubmZMqU5FWvWrrrAAAAAAAAAAAAAABWGmufnzz8uqT3ySRL+UfZy4tKWzL6A8nwPctOAgAAAAAAAAAsJ6plBwAAAAAAYGjcfvvSF5YMlGo1WW+95KMfXfjZ448nd99d3x81KmloWHiuvX3h/vz5C/fHjUu23HLp7z9/fnLrrUt/HQAAAAAAAAAAAADASqNhbLL+TfWvqZSdZulV2pIReydrnl12EgAAAAAAAABgOaJ4BQAAAABgFTF9etLZObT3HD06KYp64cujjyaHHprUasl11yVvfWvS3V1fN2NGMnPmwuuOOy4ZOzZZc83kyCMXnbnBBkufo1ZLHntsmR8DAAAAAAAAAAAAAGDl0DQhWf+GpDomK9RrRyptSduuyToXJ5UVKDcAAAAAAAAAMOj8JQEAAAAAwCqivb1egrK8aGtbuF+rJaedtvD4gAOSWbOSp55K9thj0euGDVu2+7W3L9t1AAAAAAAAAAAAAAArleZXJxvcmjSMS9JQdppXVmlLRrw9edUvkkpj2WkAAAAAAAAAgOWM4hUAAAAAgFXE/PlDf89585Kdd0522y15//uTP/whqVaTSZOS665LNt544dqvfCX52MeS6dMXnXH55YuWpjz77LJl6ehYtusAAAAAAAAAAAAAAFY6zZskG0xJmiYklday07y0Slsy+qBknR8qXQEAAAAAAAAAFkvxCgAAAADAKqIohv6etVpy443Jtdcml1yS7LFH8uij9XOtrcnBBy+6/hvfSNZeO9l882TbbZPVVkuOOioZPnzhmrvuWrYsZTw/AAAAAAAAAAAAAMByq+lVyYZ3J6MPXg7LV5qT6uhknYuTtc5JKl6RAgAAAAAAAAAsXmPZAQAAAAAAGBojRw7dvYYNS7q6Xvx5USxagDJ27OLX3HffwuPTT1+4f/PNyZNPLlumF5a3AAAAAAAAAAAAAACQpNpWLzYZ9b5k2gFJbXZSdJabqdKWDH9LstZ3ksZx5WYBAAAAAAAAAJZ71bIDAAAAAAAwNNrakkplYGeefPLCMpXvfnfh53vtlTzwQPL5zycHHpjstlv9629/m2ywwcJ1f/rTwv2dd66f//CHkz32SA44IPnZz5LDDquf7+tLPv3pZc/a1rbs1wIAAAAAAAAAAAAArNTadkk2fiAZfXBSaS0pRHNSHZ2sc3Hyql8oXQEAAAAAAAAAlkhj2QEAAAAAABga48cnra1JR8fQ3G/jjZP/+q+XPn/FFcn3v7/wuKEh2XPP+vavenuTww9Prrtu2bJUq8mECct2LQAAAAAAAAAAAADAKqHalqx1TjLq/cnMk5POG5KilmTB4N63MqL+dcyhyeqfUbgCAAAAAAAAACwVxSsAAAAAAKuIbbapl5sMhTvvTM4+O3nDG5L11kvGjk1qtWT69OSOO5JLL00uuywpioXXPPxwcvHFyQ47JGutlbS0JE8+mVxzTXLWWcnddy97nhEjkte/vt+PBQAAAAAAAAAAAACw8mvbKVnvqqTnH8mz30hmn5sUfUkxfwBv0pBUWpKmjZLVT0hG7ptUhw3gfAAAAAAAAABgVVEpihe+1g4AAAAAgJVVd3cycmTS01N2kqHX2pr8/e/1EhgAAAAAAAAAAAAAAJZCsSCZ97PkmS8n3XclaUhS/WcRy5K+tqQpqbYltc6kYVQy/K3J2GOTYVsPXm4AAAAAAAAAYJWgeAUAAAAAYBWyySbJgw+WnWLojRiRzJ2bVCplJwEAAAAAAAAAAAAAWIEVtaTngaRrStJ5c9Lxx2TBfUnRmaQhqTQkRZGkL0mRNKyetGydtO2atG6XtGyTNI4r9xkAAAAAAAAAgJVKY9kBAAAAAAAYOjvuuGoWr0ycqHQFAAAAAAAAAAAAAKDfKtWk+dX1bdSBCz8vaknRnRRdSRqSamuSRn/IDQAAAAAAAAAMumrZAQAAAAAAGDq77JK0tZWdYmhVq8mb3lR2CgAAAAAAAAAAAACAlVilWi9baVgtaRiVVJqUrgAAAAAAAAAAQ0LxCgAAAADAKmSXXZKiKDvF0Bo+PNltt7JTAAAAAAAAAAAAAAAAAAAAAAAAADDQKkWxqr1iDwAAAABg1bbVVsldd5WdYuiMH5888UTS0FB2EgAAAAAAAAAAAAAAAAAAAAAAAAAGUrXsAAAAAAAADK0TTkhGjCg7xdBobU2OPlrpCgAAAAAAAAAAAAAAAAAAAAAAAMDKqFIURVF2CAAAAAAAhk53dzJ+fDJ3btlJBt+wYck//pGMG1d2EgAAAAAAAAAAAAAAAAAAAAAAAAAGWrXsAAAAAAAADK2WluTDH06am8tOMriq1eTtb1e6AgAAAAAAAAAAAAAAAAAAAAAAALCyqhRFUZQdAgAAAACAofXYY8lmmyVdXWUnGTzDhye//32y445lJwEAAAAAAAAAAAAAAAAAAAAAAABgMFTLDgAAAAAAwNBbb71kv/2SYcPKTjI4GhuTrbdOdtih7CQAAAAAAAAAAAAAAAAAAAAAAAAADJZKURRF2SEAAAAAABh6c+cmG2+czJxZdpKBN3x4cu+9yYQJZScBAAAAAAAAAAAAAAAAAAAAAAAAYLBUyw4AAAAAAEA5Ro1Kvv/9pK2t7CQDa/jw5KyzlK4AAAAAAAAAAAAAAAAAAAAAAAAArOwqRVEUZYcAAAAAAKA8739/8pOfJF1dZSfpv8bGZMcdk+uvTyqVstMAAAAAAAAAAAAAAAAAAAAAAAAAMJgUrwAAAAAArOLmzk023jiZObPsJP03fHhy773JhAllJwEAAAAAAAAAAAAAAAAAAAAAAABgsDWWHQAAAAAAgHKNGpVcdlny9rcnHR1lp1l2bW3Jt7710qUrV199dZ588snMnTs3m2yySd785jenoaFhaEMCAAAAAAAAAAAAAAAAAAAAAAAAMGAqRVEUZYcAAAAAAKB8P/lJctBBSWdn2UmWXltbcuqpyTHHvPjcX/7yl3zta1/Ld77znResb8uOO+6Yn/3sZxk5cuQQJgUAAAAAAAAAAAAAAAAAAAAAAABgoCheAQAAAADged/5TnLkkStW+UpbW3L88cnnPvfic1deeWVOOumk3HnnnVl//fVz/PHHZ8KECbn55pvzve99L+uss06uvvrqjB49euiDAwAAAAAAAAAAAAAAAAAAAAAAANAvjWUHAAAAAABg+fHBDybNzcmHP7xilK+0tSUnnZR86lMvPvfrX/86Rx55ZJ566qkceeSR+cAHPpDXve51SZK3ve1tWXvttXPCCSfknHPOyacWNwAAAAAAAAAAAAAAAAAAAAAAAACA5VqlKIqi7BAAAAAAACxffvnL5IAD6uUry+tvkVtbk7POSj7ykRefu/XWW3PIIYfkoYceygknnJAPfvCDmTBhQpKkt7c3jY2NmT59ev7f//t/edOb3pTLL798iNMDAAAAAAAAAAAAAAAAAAAAAAAA0F/VsgMAAAAAALD8ecc7kj//Odlii6Strew0i2prS171quTqqxdfujJ//vycccYZuf/++/PRj340hx566POlK0lSrS781XhjY2PmzJkzFLEBAAAAAAAAAAAAAAAAAAAAAAAAGGCKVwAAAAAAWKwttkjuvDM58cSktTWpVMpOVM/xwQ8m99+fvOENi1/zm9/8Jj/96U+z66675uCDD86rXvWq588VRfF88coll1ySGTNmZLPNNkuS1Gq1Qc8PAAAAAAAAAAAAAAAAAAAAAAAAwMBRvAIAAAAAwEtqbEw+85nkttvqRSzDh5eTo7U1edWrkquvTr761frxvyqKIj09PTn//POTJAcddFAmTpy4yJrKP9tjrrnmmpxzzjlJkve9731J8nwhCwAAAAAAAAAAAAAAAAAAAAAAAAArBm+RAwAAAADgFW2xRXLnncn//E+yzjrJiBFDc9+RI5PVVktOOCG5//7kDW946bWVSiXVajVPPPFEtthiixx44IFJ6oUsRVE8v+7OO+/M1772tTz00EM59thjs/POOy9yHgAAAAAAAAAAAAAAAAAAAAAAAIAVg+IVAAAAAACWSGNj8vGPJ//4R3L55clb3pK0tNS3gdTUlLS2JjvskHzve8mMGcnJJ9c/eyUNDQ0ZN25c5s2bl3nz5iVJ+vr6UqlUktRLV84888xcccUVeetb35rJkycnyfPnAQAAAAAAAAAAAAAAAAAAAAAAAFhxKF4BAAAAAGCpVKvJHnskV12VTJ2aHHNMstZa9cKU0aOT5ualm9fYWL+upSUZOzY59NDkjjuSW25J3v3u+vml8YY3vCEzZ87MZZddlr6+vjT+c8C1116bE088MZdeeml23nnnHHPMMdl6662XbjgAAAAAAAAAAAAAAAAAAAAAAAAAy41KURRF2SEAAAAAAFjxzZ6d3H57ctttybXX1vdnzqwXpzQ01AtbarWkry/p7a2XrWy1VbLrrsn22yfbbpussUb/c8yZMye77rprpk2blve85z157Wtfm8ceeyxf/vKX09vbm3//93/PUUcdld133z1JUhRFKpXKYme93DkAAAAAAAAAAAAAAAAAAAAAAAAAyqV4BQAAAACAQdPVlXR0JJ2dSXd30tyctLbWt7a2wbtve3t79t9//9xyyy159tlnU61W09bWluOOOy6HHnpo1l133SQvXaxSq9VSrVYHLyAAAAAAAAAAAAAAAAAAAAAAAAAA/aZ4BQAAAACAlVKtVsuf/vSnPPbYYxk3blzGjx+fiRMnPn/+pUpXnvPUU0/l+uuvz1133ZX29vZsu+22efWrX50ddthhKOIDAAAAAAAAAAAAAAAAAAAAAAAA8AoUrwAAAAAAsEp4rmilVqulWq2+5Lrp06fnqquuyqc//elMmzYt1Wo1I0eOzJw5c7LWWmvl0EMPzX//938PYXIAAAAAAAAAAAAAAAAAAAAAAAAAFuel3ywHAAAAAAArkVqtliSZMWPGS655+OGH89WvfjUf+chH0tTUlFNOOSWzZs3K9OnT88c//jF77rlnTjvttBx11FFDFRsAAAAAAAAAAAAAAAAAAAAAAACAl6B4BQAAAACAVUJDQ0OuvvrqrLPOOjn99NNfdH769Om58MIL8+1vfzvd3d3Zfffds91222X06NGpVqt54xvfmM997nM56qijcuGFF+arX/1qCU8BAAAAAAAAAAAAAAAAAAAAAAAAwHMUrwAAAAAAsMr41a9+lSR59NFHn/+sVqslSa6++upccMEFmTlzZpqamnLZZZflgAMOyBvf+MZceeWV6e3tzfrrr58jjjgiW221VW688cbMnDmzlOcAAAAAAAAAAAAAAAAAAAAAAAAAIKkURVGUHQIAAAAAAIbK5Zdfnn322SdJ0tfXl4aGhnR2dmannXbKXXfdlV122SXf/OY309fXl1mzZuXggw9OS0tLzj///EyaNClJcscdd+See+7J5MmTy3wUAAAAAAAAAAAAAAAAAAAAAAAAgFWa4hUAAAAAAFZJvb29aWxsTJKcfvrp+dSnPpU3velNufzyyzN27Njn102dOjXbbrtt3v72t+fSSy990Zyenp40NTUNWW4AAAAAAAAAAAAAAAAAAAAAAAAA6qplBwAAAAAAgDI8V7qSJI899lhaWlpy9tlnZ+zYsent7U2SLFiwIJtsskm22mqr/PSnP83UqVPzwj7zoiieL125//77o+scAAAAAAAAAAAAAAAAAAAAAAAAYOgoXgEAAAAAYJVVq9WSJA888ECam5szbty4JElDQ0OKokhzc3OSpLOzM729vent7U2lUnn++uf2P/jBD+atb31rvvKVr6Szs3OInwIAAAAAAAAAAAAAAAAAAAAAAABg1aR4BQAAAACAVVa1Wv81+Vve8pYsWLAgf/rTn5LUC1UqlUoWLFiQSy+9NPfcc08mTpyYTTfd9EUzOjs7M2nSpBRFkeOOOy7vete7MmPGjCF9DgAAAAAAAAAAAAAAAAAAAAAAAIBVkeIVAAAAAABWeZMmTcqoUaPy1a9+Nddcc02SpKenJ1dccUW+9rWvpa+vLwcccECSpFarLXJta2trDjrooPz1r3/N29/+9lx11VXZfvvt8/TTTw/5cwAAAAAAAAAAAAAAAAAAAAAAAACsShrLDgAAAAAAAGXbfvvtc95552X//ffP5MmTs91222Xu3Lm5/fbb09vbm/322y8HHHBAGhsX/bV6URSpVCpJksbGxrzuda/L7373u4wbNy5/+ctf8uY3v7mMxwEAAAAAAAAAAAAAAAAAAAAAAABYJVSKoijKDgEAAAAAAMuDP/7xj/nCF76QO+64IzNnzsx6662XI444InvvvXc23XTTl7xuxowZOe+88/KFL3whr3nNa3LyySfn3//934cwOQAAAAAAAAAAAAAAAAAAAAAAAMCqR/EKAAAAAAC8wLx589Le3p5nnnkma6+9dlZbbbWXXT9r1qxceOGFOeWUU7LhhhvmlFNOyT777JMkKYoilUplKGIDAAAAAAAAAAAAAAAAAAAAAAAArHIUrwAAAAAAwMuo1WqpVquLPTd79uxccsklOemkk7LWWmvllFNOyQEHHJBE6QoAAAAAAAAAAAAAAAAAAAAAAADAYFv8m+IAAAAAAIAkeVHpSl9fX5Jk7ty5+fGPf5zPfe5zGTt2bE488cTsu+++SZSuAAAAAAAAAAAAAAAAAAAAAAAAAAwFxSsAAAAAAPAK7rrrrvziF79Id3d3GhoaMmfOnPzsZz/LySefnLa2tpx44ol573vfm4aGhpcsXanVas/vF0UxlPEBAAAAAAAAAAAAAAAAAAAAAAAAVkqKVwAAAAAA4GX09fXl/PPPzyGHHJKzzjorM2fOzNVXX52TTjoplUoln/rUpzJ58uQ0NTUtUrrywqKVJJkzZ05mz56drq6u9PX1lfEoAAAAAAAAAAAAAAAAAAAAAAAAACuVSlEURdkhAAAAAABgeTZnzpy8/vWvz8MPP5x3v/vdue222zJ//vx86lOfyoc+9KEMHz58kdKVvr6+NDQ0JEl++9vf5ne/+11+9KMfZe7cuWlra8tb3vKW7LvvvnnXu95V4lMBAAAAAAAAAAAAAAAAAAAAAAAArNgUrwAAAAAAwBLo7OzMbrvtlltvvTXDhw/P8ccfn89+9rOpVCqp1WqpVqtJFi1dOfnkk3PWWWelo6Mju+22W7bccst0dnbm97//fZ544on813/9Vz796U+X+VgAAAAAAAAAAAAAAAAAAAAAAAAAK6zGsgMAAAAAAMCKoLW1NTfddFP22muvXH311ZkxY0bmz5+fkSNHplKpJElqtdrzpSvHH398zjrrrFSr1Vx88cU58MADn19322235dxzz81nP/vZNDU15fjjjy/tuQAAAAAAAAAAAAAAAAAAAAAAAABWVJWiKIqyQwAAAAAAwIrkbW97W37zm9/kiCOOyGc/+9mMHz9+kfNf+tKX8ulPfzpJMn78+LznPe/Juuuum3e9613ZYostkiT33XdfPve5z+Waa67JT3/607zxjW9c5jzt7cnf/pbMmZN0ddW3xsZk2LCktTXZaKNkvfWSf/a+AAAAAAAAAAAAAAAAAAAAzEGq5QABAABJREFUAAAAAKwUFK8AAAAAAMAy2HffffOXv/wlP//5z58vU0mS//u//8sBBxyQrq6uTJw4MRMmTEi1Ws2vfvWrbLPNNvn85z+fvfbaK0ly1VVX5eijj85ll122yIyX096e3HlnMmVKct11ya23Jk89lbS11YtVXvhb/+eKVhYsSKrV5LWvTd70pmSHHZLttlPGAgAAAAAAAAAAAAAAAAAAAAAAAKzYFK8AAAAAAMAyuuOOO7L11lsnSWq1Wvr6+nLooYfm4osvzoc+9KEccsgh2WGHHZIkU6ZMyR577JFtttkmP/3pTzN69OgkyYwZMzJ+/PiXvU9RJDfdlJxxRvKb3yQtLfUyla6upc9cqSQjRyY9PckaaySf+ERy0EHJqFFLPwsAAAAAAAAAAAAAAAAAAAAAAACgTIpXAAAAAACgn4qiSKVSybRp0/Ka17wmW2yxRc4777xMnDgxlUol3d3daWlpybnnnpsjjjgiF1xwQf7zP//zFefOn59cckly+unJjBlJR0e9hGUgDR+e1GrJAQckxx6bTJw4sPMBAAAAAAAAAAAAAAAAAAAAAAAABku17AAAAAAAALCiq1QqSZLHHnss8+fPz/bbb58tt9zy+c9bWlqSJKuvvnqS5K9//evLzuvoSI45JllzzeT445OHH07a2we+dCWpz+3sTC6+ONlxx2SrrZI//3ng7wMAAAAAAAAAAAAAAAAAAAAAAAAw0BSvAAAAAADAABk5cmSSZLXVVkuSFEWRWq2Wvr6+JMmsWbOSJGPHjn3JGTfemGy6afKtb9ULWNrbBzn0P/X11e93113JpEnJcccl3d1Dc28AAAAAAAAAAAAAAAAAAAAAAACAZaF4BQAAAAAABsiaa66ZbbfdNpdffnmmTJmSSqWSarWahoaG3HbbbTn66KOTJJtuuumLru3oSD760WSPPZInnkg6O4c4/At0dibnnptstlny5z+XlwMAAAAAAAAAAAAAAAAAAAAAAADg5VSKoijKDgEAAAAAACuLSy65JAcddFD22muvfOhDH8pGG22UBx54IIcffnhmzpyZQw89NOedd94i19x0U7Lffsmzz5ZbuLI4ra3JEUckp52WtLSUnQYAAAAAAAAAAAAAAAAAAAAAAABgIcUrAAAAAAAwwC644IIcc8wx6erqSk9PT6rVamq1WiZPnpzzzjsvra2tKYoilUolP/xh8sEPJh0dZad+aa2tydZbJ7/7XTJ8eNlpAAAAAAAAAAAAAAAAAAAAAAAAAOoUrwAAAAAAwCC45ZZbcs011+Tmm2/Oq1/96my66ab5yEc+ssiac89Njj026ewsKeRSGDYsefWrk2uvTVZbrew0AAAAAAAAAAAAAAAAAAAAAAAAAIpXAAAAAABgSNVqtVSr1Zx7bnLccUlHR9mJllxzc7LRRsmf/pSMGlV2GgAAAAAAAAAAAAAAAAAAAAAAAGBVp3gFAAAAAAAGSVEUqVQqL/r8hz9MPvCBpLOzhFD91NKSTJyYXH990tpadhoAAAAAAAAAAAAAAAAAAAAAAABgVaZ4BQAAAAAAhtAf/5jstdeKWbrynGHDkt12S668MllMrwwAAAAAAAAAAAAAAAAAAAAAAADAkKiWHQAAAAAAAFYV7e3J/vuv2KUrSdLVlVx/fXLJJWUnAQAAAAAAAAAAAAAAAAAAAAAAAFZlilcAAAAAAGCIHHtsMmdO2SkGRnt7csQRyZNPlp0EAAAAAAAAAAAAAAAAAAAAAAAAWFUpXgEAAAAAgCFw3XXJxRcnnZ1lJxk43d3J+9+fFEXZSQAAAAAAAAAAAAAAAAAAAAAAAIBVkeIVAAAAAAAYZO3tyXvfu3KVriRJT09yyy3JJZeUnQQAAAAAAAAAAAAAAAAAAAAAAABYFSleAQAAAACAQfbJTyZz5pSdYnC0tydHHJE8/XTZSQAAAAAAAAAAAAAAAAAAAAAAAIBVjeIVAAAAAAAYRLNnJxdckHR2lp1k8PT2Jt/6VtkpAAAAAAAAAAAAAAAAAAAAAAAAgFWN4hUAAAAAABhEF16YVFfy38Z3dSVnn5309ZWdBAAAAAAAAAAAAAAAAAAAAAAAAFiVrOSvegMAAAAAgPIURXLGGUlHR9lJBl93d/KrX5WdAgAAAAAAAAAAAAAAAAAAAAAAAFiVKF4BAAAAAIBBcs01ydy5ZacYGvPmJV/6UtkpAAAAAAAAAAAAAAAAAAAAAAAAgFWJ4hUAAAAAABgkZ5yRzJ9fdoqhM2VK8uCDZacAAAAAAAAAAAAAAAAAAAAAAAAAVhWKVwAAAAAAYBA880xy7bVlpxhafX3J+eeXnQIAAAAAAAAAAAAAAAAAAAAAAABYVSheAQAAAACAQXDbbUlLS9kphlZPT3L11WWnAAAAAAAAAAAAAAAAAAAAAAAAAFYVilcAAAAAAGAQ3HZb0tGx9NcdfHBSFAu3JTFxYvLlLyc33JC0ty+89uGHF79+woTkvPOSKVOSp55KFiyoX3fffckFF9TnLau7717y3AAAAAAAAAAAAAAAAAAAAAAAAAD90Vh2AAAAAAAAWBldd13S2zs099p99+Too5d8/UYbJYcdtuhnTU3Jq19d3w48MNltt+SWW5YtzyOPJBtuuGzXAgAAAAAAAAAAAAAAAAAAAAAAACwpxSsAAAAAACw3iiJ58snkmWeSrq76Vq0mw4Ylra3JOusko0eXnXLJ3H770N1r9uzk179ObrstGTcuOfzwl18/f37ygx8kf/hDMm1avSBm552TT3+6XsAybFjysY8tW/FKQ0MyZYriFQAAAAAAAAAAAAAAAAAAAAAAAGDwKV4BAAAAAKAURZE8/ni9pOPWW5Prrkv++tekp6de/lGp1Lfn1hZFvYhl9dWT7bZLJk1Ktt022Wab5a+MZdasZO7cobvf975X35Lk4INfuXhlypRk8uRFP7vqquR1r0ve+c768ahRy5alvT3505+SffddtusBAAAAAAAAAAAAAAAAAAAAAAAAlpTiFQAAAAAAhtQTTyTnnFPf2tuT5uZk/vykVlu4pqvrpa9/6qnkl79Mfve7pLU16ehINtkk+eQnkwMOqH9WtrvuqudYsKDsJEtm+PDkjW+sb8/57W+XbVatltx448DkAgAAAAAAAAAAAAAAAAAAAAAAAHg51bIDAAAAAACw8iuK5A9/SN72tmTjjZMzzkhmzaoXrMydu2jpypJasCCZMyfp6UnuvTc58shk/Pjk4x9PHnhg4J9hacyeXX/m5d2Xv1zPOX9+vWhl3Ljk6aeTz342+eY3l33u7NkDFhEAAAAAAAAAAAAAAAAAAAAAAADgJSleAQAAAABg0BRFctFFyXrrJXvvnfzmN/Wyle7ugb/X/Pn17dxzk4kTk513TqZMGfj7LInOzmUrk1letLQkDQ3Lfn1X18BlAQAAAAAAAAAAAAAAAAAAAAAAAHgpilcAAAAAABgU06Ylu+2WHHFE8vjj9VKUohj8+/b01Is/brwx2WWX5IQTBqfo5eV0dQ3Ns/bX2WfXC2re8Y7klFOSefOSNdZIPvOZ5JvfXPa5Q/39BgAAAAAAAAAAAAAAAAAAAAAAAFZNilcAAAAAABhQRZF897vJ5psnN92UtLeXl6WzM/n615PXvCaZMmXo7tvQMHT36o9HHqkX1Fx5ZfK5zyXHHbfw3CGHJM3NyzZ3RXl+AAAAAAAAAAAAAAAAAAAAAAAAYMWmeAUAAAAAgAEzbVqy227JkUcm8+cnPT1lJ0o6OpKHH0522SX55CeT7u7Bv2dra1Jdjn8D39q6+M9rtYX7jY3JqFHLNn/YsGW7DgAAAAAAAAAAAAAAAAAAAAAAAGBpNJYdAAAAAACAlcNddyW77lovXOntLTvNi3V2Jl//enLddcnvf5+MHDl492ptTSqVgZ158snJKafU9y+8MDnkkIXnJkxIttmmvv/c1yRpa0ve+c76/syZyY031vevvTZ5/PH69+GRR5KiSLbbLvnEJxZe++CD9WuWRUvLsl0HAAAAAAAAAAAAAAAAAAAAAAAAsDQUrwAAAAAA0G833ZS89a3JvHllJ3l5nZ31gpgdd0yuvz5ZffWBmVur1VKtVp//ut569TKTobL77vUyln81fnzy85/X96+9Ntltt/p+c3Oyzz71bXHmzUsOPXTZ82y88bJfCwAAAAAAAAAAAAAAAAAAAAAAALCkqmUHAAAAAABgxXbzzcmeey7/pSvP6e5Opk5NXv/65Jln+jfr8ssvz84775xddtklSVKpVJIk/+//JV1d/U06eM4+O7n88uTBB5O5c5Pe3mT27OS225LTT6/nv/baZZvd0pJMmjSQaQEAAAAAAAAAAAAAAAAAAAAAAAAWr1IURVF2CAAAAAAAVkx33ZXsvHMyf37ZSZZec3Oy2WbJTTclI0Ys+XW/+c1v8u1vfztXXnllFixYkIkTJ2bSpEn50pe+lNbW1ufXbb55ct99gxB8OTd6dHLFFcmb3lR2EgAAAAAAAAAAAAAAAAAAAAAAAGBlp3gFAAAAAIBl8vjjycSJyezZZSdZdsOGJdtvn1x7bVKtvvzas88+O6eeempmzZqVzTffPLvuumsmTZqUrbfeOuuvv35aWloWWf+BDyTf/e7gZV9eNTUls2YlI0eWnQQAAAAAAAAAAAAAAAAAAAAAAABY2TWWHQAAAAAAgBVPUSTve18yf37ZSfqnqyu5/fbk619PPv7xxa+p1WqpVqt56qmnMmvWrBx44IE588wz09ramjFjxrzk7J13Tn784yLt7ZXBCb+cGj9e6QoAAAAAAAAAAAAAAAAAAAAAAAAwNKplBwAAAAAAYMXzne/UC0t6e8tO0n/t7cmnP5089NDLr9t///0zZsyY3HvvvVl77bUzZsyY9PT0ZO7cuUnqBS0vtM02RarVVat0JUm2267sBAAAAAAAAAAAAAAAAAAAAAAAAMCqolIURVF2CAAAAAAAVhyPP55svnm9sGRl0dBQZOutK/nTn5Lqy1SWv+Md78ivfvWr3HnnnWlvb8+VV16Z+++/P48//ng23XTTTJ48ObvvvnsaGxuzYEEta61VzbPPDt1zlG3EiOSb30ze//6ykwAAAAAAAADA/2fvvuOkKA8/jn92rx8gAiJSpAiKCiKKDQu2WBONBQsROxFLTLBrNJZoTH72FkuMCiqioimKFZWiGAGRYpciHaSXO67t7vz+mHAnAQSOvZ07+Lxfr33d7Ow8z/OdAxHmducrSZIkSZIkSZIkSVLdFgRQVgalpZCVBfn5kJMTdSpJkiRJkmofi1ckSZIkSZIkSRstCODQQ+E//4FEIuo06VWvHtx5J/z2t2u/lkqliMfjPPTQQ/Tr149dd92VxYsXs2jRIjp27EhRURGzZ88mHo9z5ZVXctdddwHwhz+k+NOfKgiCvAyfTTTq14eFC8M37EmSJEmSJEmSJEmSJEmSJEmSJEmSJEmSNiyVgilTYNy48LP8H34I334LJSVh4UpWVvhZ/0QCYjFo0gS6dQs/+7/PPrD33tC4cdRnIUmSJElSdCxekSRJkiRJkiRttGeegcsvh+LiqJPUjMJC+OKLgHbtYmvsX1288vnnn3PiiSdSWFhI79696du3Lw0aNGD27Nm899573HLLLcyfP58PPviAww47jLlzYccdy0mlciM6o8zJzYVLL4X77486iSRJkiRJkiRJkiRJkiRJkiRJkiRJkiTVbmVl8I9/wIMPwsSJYblKPA5FRWHJysbIyQk/I19SAg0bws9/DldcAV261Gx2SZIkSZJqG4tXJEmSJEmSJEkbJZWCHXeEuXOjTlJzcnKgT5+ARx+NrfeYe+65h0MPPZR9990XgGQySVZWFgB33nknN910E7179+bZZ58lmUxy4IFLGTOmMRDPxClEJj8fvvwSdtop6iSSJEmSJEmSJEmSJEmSJEmSJEmSJEmSVDvNnAmPPAJPPBF+hr+oKH1zZ2VBXh7svDNcdx2cckr4XJIkSZKkLZ3FK5IkSZIkSZKkjfLee3Dyyel941ZtVFgICxZAvXrrfr28vJzc3Nw19iUSCbKzs5k2bRodOnSgWbNmzJs3D4APPkjxy1/Gt/jvW48eMGJE1CkkSZIkSZIkSZIkSZIkSZIkSZIkSZIkqfYZNQpuvhk+/jgsXCkvr9n16teHeBz69oXrr4fGjWt2PUmSJEmSohSPOoAkSZIkSZIkqW64664tv3QFIBYLePFFWF9v+f+WrgBkZWWRSqXIycmhcePGFBYWMnPmTAAOPzy+xb8JLR6HK66IOoUkSZIkSZIkSZIkSZIkSZIkSZIkSZIk1S7FxXDRRXD00fDBB1BaWvOlKxDeG2DFCnjoIejQAV5/vebXlCRJkiQpKhavSJIkSZIkSZI2aPZsGDky6hSZUVwc4y9/gfX0rlRKpVKkUikAYrEY8Xicl156iSVLltCjRw9at25NKpUiFoPHH4fCwgyEj9Arr0SdQJIkSZIkSZIkSZIkSZIkSZIkSZIkSZJqjxEjwtKT55+HVauiyVBWBkuXwplnwmmnhduSJEmSJG1pLF6RJEmSJEmSJG3QX/8adYLMmjsXxo6N/eQx8XiceDy8zD5r1iweeOABbr75ZnbddVf69OlTeQzAccfBL38J+fk1mzsqqRT885/w5ptRJ5EkSZIkSZIkSZIkSZIkSZIkSZIkSZKkaBUXw0UXwfHHw/z5UFISdaKw+OX116F9+/CrJEmSJElbklgQBEHUISRJkiRJkiRJtVcQQOPGsGxZ1EkyJx4POPPMGAMHrv1aMplk3rx5TJgwgdmzZzNlyhTGjx/Pxx9/TLt27bjttts47bTT1hq3fHn4JrTFizNwAhFp3BimToVtt406iSRJkiRJkiRJkiRJkiRJkiRJkiRJkiRl3syZcMghsHBh7ShcWZfCQujTBx54AGKxqNNIkiRJkrT5LF6RJEmSJEmSJP2kadNgjz1g1aqok2RWq1Ywa9a6X3vjjTc466yzqKioICcnh9atW3P22WdzwQUX0KRJk/XO+dZb0LPnlvu9zMuDk0+GQYOiTiJJkiRJkiRJkiRJkiRJkiRJkiRJkiRJmfXdd3DQQbB0KSSTUaf5aYWFcMop0L8/ZGVFnUaSJEmSpM0TjzqAJEmSJEmSJKl2GzcuvW+UOvdcCIKqx8b6+c/hzTdh4UIoK4M5c2DgQOjUKX3Zfmz+fCgqghEjRnDqqacyduzYytcOPPBAnn32Wfr378/EiROZNGkS11xzzU+WrgAcdxz88peQm1szmaNWVgavvRYWzEiSJEmSJEmSJEmSJEmSJEmSJEmSJEnS1uLrr2H//WHx4tpfugKwahX84x/Qs2fdyCtJkiRJ0k+JBcGm3NZOkiRJkiRJkrS1ufpquP9+SKXSM9+550L//lXPY7ENj7nzTrjhhnW/VloKp5yS/rKPbbaBN96At966kT//+c+ccsopvPLKKwRBQGxjQq/HihWwww5QUpLGsLVM48YwaxYUFkadRJIkSZIkSZIkSZIkSZIkSZIkSZIkSZJq1vTpsM8+sGQJ1LW7vBYWhuUr/ftv3Gf/JUmSJEmqjeJRB5AkSZIkSZIk1W4jR6avdKU6DjhgzdKVP/wBjjoK7r03fJ6fD889B40apXfd8vKAceOgb9++nHPOOdzw3xCbU7oCMHNmOtLVbuXl8NJLUaeQJEmSJEmSJEmSJEmSJEmSJEmSJEmSpJq1aBEcdBAsXVr3SlcAVq2CV16Ba6+NOokkSZIkSdVn8YokSZIkSZIkab2CAL78MtoMv/xl1faIEXDHHfDee3D11fDdd+H+Jk3g3HPTu25paYyRI6F169b079+fbt26pWXe+++Hioq0TFVrFRXB//1f1CkkSZIkSZIkSZIkSZIkSZIkSZIkSZIkqWadf35YvpJKRZ2k+latgr/+FYYNizqJJEmSJEnVY/GKJEmSJEmSJGm9Zs6MOgE0alS1XVy85mtFRVXbhx+e/rXHjk3vfCtXwqBBkEikd97aaPbs9H//JEmSJEmSJEmSJEmSJEmSJEmSJEmSJKm2eOUV+OADKC+POsnmKymBXr3W/Ay/JEmSJEl1hcUrkiRJkiRJkqT1WrIEsrOjzfD111Xbhx8Ohx0G+flw0kmw555Vr7Vtm/61V65M73zPPgvxreTKfEkJ3HNP1CkkSZIkSZIkSZIkSZIkSZIkSZIkSZIkKf0WLoQ+fWDVqqiTpM/y5dCvX9QpJEmSJEnadFvJ7d0kSZIkSZIkSdVRUgKxWLQZnnkGZs4MtwsKYNiwMNc//wlZWVXH5eenf+3y8vTNFQRw991QXJy+OWuzVApeew0WL446iSRJkiRJkiRJkiRJkiRJkiRJkiRJkiSl1wUXhJ9735KUlsILL4Sf6ZckSZIkqS6xeEWSJEmSJEmStF6lpVEngBUroEcPePPNsMxjtblz4b33qp4vXZr+tdNZvDJ+/NZXQhKPw+DBUaeQJEmSJEmSJEmSJEmSJEmSJEmSJEmSpPR59VX44IP0fh69tigpgV69oKgo6iSSJEmSJG08i1ckSZIkSZIkSesVryVXkWfMgJ//HLbbDvbdF3beGVq3DvevNnFi+tdN5/mPHr1mcczWYNUqGD486hSSJEmSJEmSJEmSJEmSJEmSJEmSJEmSlB5BAP36hZ+l3lKtXAlPPx11CkmSJEmSNl4tuWWeJEmSJEmSJKk2ys+POsGali6FTz+FKVOgbVvo1avqtVdfTf96OTnpm+vDD6v35rlzzw3ffLf6sTH69IEhQ2DaNFixAsrLYcECGDECLr8csrPXHtO6NTz8MHz9NRQVQUVFOOaDD+D88zc992qffFL9sZIkSZIkSZIkSZIkSZIkSZIkSZIkSZJUmwwfDsuWRZ2iZq1aBXffvfGfb5ckSZIkKWrruLWaJEmSJEmSJEmhgoLMvRnqllvg1lvD7f791yz7eOEFmDULxo4Ni0S6dIHrroPCwvD199+Hd99Nf6bc3PTNNXp0+ubakLPOgsMOW3Nf06bho0cP+NnP4Je/rHqtdWv47DNo0mTtMYcfHj722Qcuu2zTs8yZAyUl4e8lSZIkSZIkSZIkSZIkSZIkSZIkSZIkSarL7r4bioqiTlHzli2DYcPgiCOiTiJJkiRJ0oZZvCJJkiRJkiRJWq8WLaC0NOoU0Lw59Oq17tc+/XT9r22u7bdPzzylpTBzZnrm2hgTJsCIEfDll7BoETRrBldcAfvtF75+4onQoQNMmRI+//Wvq0pXli+Hfv3CwpTf/CY8FuCii+Daa6G4eNOyFBbCxIlwwAHpODNJkiRJkiRJkiRJkiRJkiRJkiRJkiRJisbcuWEZydagqCgsmbF4RZIkSZJUF1i8IkmSJEmSJElar6ZNoX59WLIk2hwvvQTxOOyyCzRuHJZ/fPklDBoETz4JFRU1s+6BB6ZnnkmTwgKSFSvSM9+GXHHF2vu++QbGj696vs02Vdvbblu1PXQo9O8fbi9ZUlW8kp0NWVmbnqWiIizHsXhFkiRJkiRJkiRJkiRJkiRJkiRJkiRJUl322GMQBFGnyJxhw2DOHGjZMuokkiRJkiT9tHjUASRJkiRJkiRJtVvXrumdb8AAiMWqHqvddlvVvvPPX3PM44/DoYdC8+aQlxeWrxxyCDz6aM2VrtSrBwcdlJ65Jk2CRCI9c22qeBxat4bLLqvaN3t2WFyz2rvvVm0fdRScdx787Gdw881V+197rXrFMSUlMHr0po+TJEmSJEmSJEmSJEmSJEmSJEmSJEmSpNoilYK//hXKyqJOkllPPBF1AkmSJEmSNsziFUmSJEmSJEnSTzrsMMjJiTpF5sXjsM8+6ZlrxYqaK4hZn4YNIQggmYQZM6BPn/DNfCNGwLHHrvmGvtdfh379YPHicNwzz8DQoXDiieFxf/oTnHFG9bMsWbLZpyNJkiRJkiRJkiRJkiRJkiRJkiRJkiRJkfnuu8x/ZjxqZWXwxhtRp5AkSZIkacMsXpEkSZIkSZIk/aR994XCwqhTZF5pKey+e/rmSibTM1c6rOvXc/ZsmDNn7f15eXD66ZtXQrNqVfXHSpIkSZIkSZIkSZIkSZIkSZIkSZIkSVLUxo2DWGzTx517LgRB1WNj9OkDQ4bAtGmwYgWUl8OCBTBiBFx+OWRnr3tcXh787ncwahQsWQIlJTBjBrz1Fpx55qZnB/j6643PLUmSJElSVNbzT2VJkiRJkiRJkkLduoVvqNra7LQT5OSkZ66SEkil0jPXxlq5Eg4+ODyHVq3gggvg8MPh0EPDN9TtsQdMnRoee+aZMGhQuP3dd9CzJ0yZEn7t3x923jl8M13HjjB37qZn2Rp//0iSJEmSJEmSJEmSJEmSJEmSJEmSJEnacvznP1BUlJm1zjoLDjtszX1Nm4aPHj3gZz+DX/5yzdd32CH8THjXrmvub906fBQVwYsvbnqWeDz8XHqHDps+VpIkSZKkTIlHHUCSJEmSJEmSVLs1bQotW0adIrNyc+GEE9I3X7oKXDZFKgWjRsHw4fD883DUUTBjRvhaQQGce27VsZdeWrX96KPw+edhWcpzz8HEieH++vXhF7+oXpYozl+SJEmSJEmSJEmSJEmSJEmSJEmSJEmS0uWjjyAIMrPWhAlw221w+ulwxBHQqxeMGVP1+oknrl2E8tJLVaUrkyZB375hQcvJJ8ONN8LYsdXLEo/DuHHVGytJkiRJUqZkRx1AkiRJkiRJklT7XXNN+CgujjpJZsTjcNll6ZuvoACysyGRSN+c65OfD6Wla+8PgjXfyNe4cdV206ZV29tss+a4Hz9v2LB6mQoLqzdOkiRJkiRJkiRJkiRJkiRJkiRJkiRJkqKWSsE332RuvSuuWHvfN9/A+PFVz3/8OfDjj4cePcLtr76CAw6AkpKq1//1r+pnKSqCTz6BM86o/hySJEmSJNW0eNQBJEmSJEmSJEm1X+/e4ZvBthYHHABt26Zvvvx8yMpK33wAt9xSVabyzDNV+485BqZMgdtvh1694PDDw6/vvLPmOY0eXbU9cWLV9hVXQN++cNRR8Pjj0L591Wtjx1Yvq8UrkiRJkiRJkiRJkiRJkiRJkiRJkiRJkuqqyZMhOzuateNxaN0aLrusat/s2fDll1XPTzmlavuzz+C552DuXCguDj8jfvbZ1V8/CGDkyOqPlyRJkiQpEyL6Z7skSZIkSZIkqS5p0CAs7xgwAJLJqNPUrPr14dpr0ztnu3aQlwdlZemdd33at4ebblr/66+9BgMHVj2/9dawaKVxY2jUKCxc+V+vvALDh296lqws6NRp08dJkiRJkiRJkiRJkiRJkiRJkiRJkiRJUm0wf37mi1caNoRly9bcl0rBhx+GJSw//ux6ly5V2717rzlmn33g2Wdh993hhhuql2XBguqNkyRJkiQpU+JRB5AkSZIkSZIk1Q1XXAG5uVGnqHmFhXDMMemds1u3zJWuTJgADz4IY8aEb+ArL4fSUpgxA/71LzjjDDjppPBNdat98w107QoPPQRffgnFxZBIwOLFYdnKRReF46qjXj3Yb7/NPi1JkiRJkiRJkiRJkiRJkiRJkiRJkiRJikRpadQJ1lRYuObzbbdd8/kTT8Cxx4ZfV7v2Wthtt+qtV15evXGSJEmSJGVKLAiCIOoQkiRJkiRJkqS6Ye+9Yfz4qFPUnIICuPlmuP769M/dqBEsW5b+eWu7/HyYMgVatow6iSRJkiRJkiRJkiRJkiRJkiRJkiRJkiRtun/9C849F1as2PSx554L/ftXPY/FNm5cPA7du0NODrRqBRdcAIcfHr5WUgJ77AFTp4bPJ00KnwPMmQM77ghBEK41eza0aBG+duWVcP/9m34ODRtunZ+VlyRJkiTVHfGoA0iSJEmSJEmS6o6HHw7LSbZU9evDZZfVzNx77lkz89Z2eXlVb8STJEmSJEmSJEmSJEmSJEmSJEmSJEmSpLomCDK/ZioFo0bB8OHw/PNw1FEwY0b4WkFBWOiy2ur9ADNnVuUNgjVfa9iwelmiOH9JkiRJkjaFxSuSJEmSJEmSpI120EFw/vlbZvlKQQEMGgQNGtTM/IceCllZNTN3bbbHHhCLRZ1CkiRJkiRJkiRJkiRJkiRJkiRJkiRJkqqnoCBzn5nOz1/3/iBYswClceOq7REjqrZbt67KGouFz1f7cQnLpsjLq944SZIkSZIyxeIVSZIkSZIkSdImufvuNd+EtSXIz4czzoAjj6y5NfbdF+rVq7n5a6OsrLBwRpIkSZIkSZIkSZIkSZIkSZIkSZIkSZLqqvWVoWyOW26pKlN55pmq/cccA1OmwO23Q69ecPjh4dd33oG2bauOGz26anvAAFi+PNxu2RL++lc4+ujwa8uW4f6VK+H116uXNTe3euMkSZIkScqU7KgDSJIkSZIkSZLqlsJCeOklOOooKCmJOk16NGgADz1Us2v06AEVFTW7Rm2Tnw8nnBB1CkmSJEmSJEmSJEmSJEmSJEmSJEmSJEmqvqZNIZnM3Hrt28NNN63/9ddeg4EDq54vXAgXXAAvvgg5OXDJJeFjtYoK+PWvYdGi6uVp0qR64yRJkiRJyhSLVyRJkiRJkiRJm+ygg+D88+GZZ+p++UpBAQwaFJav1KRttoEzzoDnn4dEombXqi1atoT99os6hSRJkiRJkiRJkiRJkiRJ2lIFAcyaBePGwejRMGIEzJ4N5eVQVgapFOTmQl4eNGwI++8fvg+2Wzfo1Cl8TZIkSZIkSZI2pGPH8JpjJkyYAA8+CN27Q+vW0LhxeK3zhx9g/Pjws/GDB4fXR3/sH/+AAw6A66+HHj3CcUuWwMiR8H//F15Hra6DDtqsU9poy5fDZ5/BxImwbBmsXAnFxZCdHd4PoLAQ2rQJr/HuuitkZWUmlyRJkiSp9osFwf/+U1mSJEmSJEmSpA0rKQk/fPrtt+GHU+uiwkK49FK4++7MrPf55+Gb1Vatysx6UapfP3xD3wUXRJ1EkiRJkiRJkiRJkiRJkiRtSZYsgaefhldfhS++gGQScnKgqCi8+eCGFBaGN+MrLYW2beHww+GSS6Br15pOLkmSJEmSJKku2313+PrrqFNkXv368OijcPbZ6Z03lYKPP4ZPPoHhw8NimMWLw2u4paXrLrqJxaBevXC7vBx23jkshTnoIDjySGjZMr0ZJUmSJEl1h8UrkiRJkiRJkqRqW7oU9tkHZs6ERCLqNJumsBBOPz384G0slrl199oLJkzI3HpRqVcPFiwIv8+SJEmSJEmSJEmSJEmSJEmba+xYuPde+Pe/IR6HVavSM29WFuTlwU47wfXXQ8+e4XNJkiRJkiRJ+rGLLoInn4w6RebVrw9jxsBuu6VnvqVLw8/433svrFwZFqiUl29+xkQCevSAa6+FI47I7D0EJEmSJEnRi0cdQJIkSZIkSZJUdzVqBKNGwQ47QE5O1Gk2XmEhHHccPPVU5t8wdd110KBBZtfMtJwcOO88S1ckSZIkSZIkSZIkSZIkSdLmqaiA/v1h113hsMNg8GAoLU1f6QpAMhnO98UXcPHF0LQpXH01zJ6dvjUkSZIkSZIk1X0HHhgWfGxtKipgl102f57PPoNf/QpatICbb4Z586CoaPNLVyCcp7QU3n0XTjoJdtwRHngAli3b/LklSZIkSXVDLAiCIOoQkiRJkiRJkqS6bcECOPhgmDEjPW9sqkmFhXD66fD3v0NWVubXLy+H7beH5cszv3amFBTAhAnpeQOdJEmSJEmSJEmSJEmSJEnaOk2cCKedBnPnQnFxZtfOzYWcHLj77rCMJRbL7PqSJEmSJEmSap/PP4eDDoKVK6NOkll77AGTJlV//Pffh4UrkyaF5SipVPqy/ZTCwnCtP/wBrr0WsrMzs64kSZIkKRrxqANIkiRJkiRJkuq+7beHMWPCN03Vqxd1mvUrKIBLL4Wnn46mdAXCD+I+8kjt/j5tjoICOOccS1ckSZIkSZIkSZIkSZIkSVL1VFTATTdB9+4wZUrmS1cAysvDda+5Bg48EGbMyHwGSZIkSZIkSbXLbrtBEESdIrNycuDoo6s3NpWChx+Gzp1h7FhYtSpzpSsQrldaCnfeCXvtBV9/nbm1JUmSJEmZFwuCre2f7ZIkSZIkSZKkmpJMwl13we23h29Cqi1XoPPzoX59eOEFOOqoqNOE35djjoHhw8MPB29JmjeHyZO33GIZSZIkSZIkSZIkSZIkSZJUcyZOhNNOgzlzwpvi1QZZWeF7Ue++Gy6+GGKxqBNJkiRJkiRJikq/fvDoo1veZ8TXJz8fvvgC2rfftHHffw9nnAFffRVNufb/isXCc7nxRrjuOsjOjjqRJEmSJCndLF6RJEmSJEmSJKXd11/D6aeHb4iK+o1QBQXQsyc88ghss020WX5s3jzo2BFWrow6SfoUFMDbb0OPHlEnkSRJkiRJkiRJkiRJkiRJdc1f/wrXXAOlpVAb74JQrx7ssw8MGQL160edRpIkSZIkSVIUpk6Fzp3D65hbg4MOgo8+2rQxjz8OV10FZWWQTNZMruoqLIR27eDf/970MhlJkiRJUu0WjzqAJEmSJEmSJGnLs9tuMGEC3HhjWMaRlZX5DPn5sN124Zuenn22dpWuADRvDo8+Gn4Id0tQUADnnGPpiiRJkiRJkiRJkiRJkiRJ2jRBALfdBtdeCyUltbN0BaC4GEaPhgMPhKVLo04jSZIkSZIkKQrt24cFzVuDBg3guus2/vgggOuvD0tXVq2qfaUrEOb6+mvYd1/4/POo00iSJEmS0ikWBLX1bUeSJEmSJEmSpC3Bd9/Bn/8ML74YFrAUF9fseg0aQF4e/O538Nvf1r7ClR8LAjj6aBgxAioqok6zeZo3h8mTt5wiGUmSJEmSJEmSJEmSJEmSVPOCAK6+Gh5/PLzhXV2Qmws77giffALbbRd1GkmSJEmSJEmZNmQI/OpXsHJl1Elq1nbbwfz54T0CNiSVgksugeefrzvXehs0gKFDYf/9o04iSZIkSUoHi1ckSZIkSZIkSRmxfDk8+yzcfTcsXRoWsKTrCnVOTviGrW7d4Prr4bjjNu4NXLXBokVh7jlzIJmMOk311K8PH34IXbtGnUSSJEmSJEmSJEmSJEmSJNUlt90Gd91Vd27Et1pODnToEJavbLNN1GkkSZIkSZIkZVIyCTvsEH5OfEuVnw833QQ33rjhY4MAfvMb6N+/7l3r9XPykiRJkrTlsHhFkiRJkiRJkpRRQQAjRsBDD8GoUWEJS0EBlJZCefnGzVFYCNnZUFICrVvDL34Bl18O7dvXbPaaMmdOWL6ycCGkUlGn2TSFhfDuu3DQQVEnkSRJkiRJkiRJkiRJkiRJdckjj8B119W9G/GtlpcHe+wR3pQvPz/qNJIkSZIkSZIy6ckn4YoroLg46iQ1o2FDmDYNGjfe8LE33wz33lt3r/U2bAhjxsAuu0SdRJIkSZK0OSxekSRJkiRJkiRFaulS+Owz+PRTGD4cJkyAlSuhoiJ8xONhyUpuLmy/PRxwABxySFhUssce4YdWtwRTpkD37uH3I5mMOs3GKSyEf/0Ljjoq6iSSJEmSJEmSJEmSJEmSJKkumTABDjwQSkqiTrJ5Cgqgb1+4//6ok0iSJEmSJEnKpCAIP/M+ejQkElGnSa/CQhg4EE46acPHDh4M551Xd0tXAGIx2GEHmDwZ6tWLOo0kSZIkqbosXpEkSZIkSZIkqZaYORMOOgh++CEsnanN6teHt96Cgw+OOokkSZIkSZIkSZIkSZIkSapLysuhUyeYMiXqJOlRUADDhsH++0edRJIkSZIkSVImzZwJu+8OxcVRJ0mf3Fw47jj41782fOyCBbDzzrBiRY3HqnEFBdC7N/ztb1EnkSRJkiRVVzzqAJIkSZIkSZIkKdS6NYwbB7vuCvXqRZ1m3fLzYbvtYORIS1ckSZIkSZIkSZIkSZIkSdKmu+02mDs36hTpU1ICp58OpaVRJ5EkSZIkSZKUSa1bw7331t7PhVdHQQE89dTGHXv++VvOddGSEhg4EIYPjzqJJEmSJKm6LF6RJEmSJEmSJKkW2X57+Owz+P3vwzemxWJRJ6pSWAinnQZTp8Jee0WdRpIkSZIkSZIkSZIkSZIk1TUTJsD998OqVVEnSa9Fi8L3fkqSJEmSJEnaulx0EXTtCtnZQdRRNlthIfTvD02abPjYl18OS0rKy2s6VeasWgW9ekFxcdRJJEmSJEnVEQuCoO7/61ySJEmSJEmSpC3Q11+HRSfffx/tB4zz86F+fRg4EI4+OrockiRJkiRJkiRJkiRJkiSp7iovh06dYMqUqJPUjIICGDYM9t8/6iSSJEmSJEmSMmnWLNhzT1i6NABiUceplsJCOPlkeP75DR+7YAHsvDOsWFHzuTItPx/OPhv+9reok0iSJEmSNlU86gCSJEmSJEmSJGnddtsNJkyAG28MP4ybm5vZ9ePx8E1yp50GU6dauiJJkiRJkiRJkiRJkiRJkqrvuedg3ryoU9SckhK45JKoU0iSJEmSJEnKtJYtU4wYAQ0a1M3SlYICOOQQ6N9/447/zW/C66FbotJSGDgQPv006iSSJEmSpE0VC4IgiDqEJEmSJEmSJEn6adOnw8MPw5NPQhBAUVHNrVVYCKkUnHQSXH01dOtWc2tJkiRJkiRJkiRJkiRJkqQtXxDALrvAlClRJ6lZBQUwZgx07hx1EkmSJEmSJEk1bdiwYRx++OGVzz/5BH72MygujjDUJioogL32gvffh/z8DR+/YAG0bg1lZTWfLSrxOJxyCgweHHUSSZIkSdKmiEcdQJIkSZIkSZIkbVjbtnDvvbBwITz+OOyxR1iQEk/jlf769aF5c7jtNpgzBwYNsnRFkiRJkiRJkiRJkiRJkiRtvjFjYN68qFPUvPJyuP/+qFNIkiRJkiRJqmknnXQSv/nNb/j2228r9x1wAHzwAWyzDcRiEYbbSIWFcNBBG1+6AvC3v9WNc9scqRS8/josXhx1EkmSJEnSprB4RZIkSZIkSZKkOiQvD846CyZNglGj4PLLoWvX8M1s9epBgwYb92a11cfm5MAuu8B558Err8Ds2XD11dC4cU2fiSRJkiRJkiRJkiRJkiRJ2lrccw+UlESdouYlkzBoEKxcGXUSSZIkSZIkSTXl1ltv5bXXXuOcc85hxx13XOO1/fYLPwPeqBHk5kYUcCPUqwfHHQdvvrnxpSvJJDz4IJSW1my22iAeh6eeijqFJEmSJGlTxIIgCKIOIUmSJEmSJEmSNk8qBVOmwLhx8MknMGZM+KHdsrLwkZMTvumtoAD22AMOOgi6dYNOnWr3m/YkSZIkSZIkSZIkSZIkSVLdtmgR7Ljj1nEzPghvWHjXXXDppVEnkSRJkiRJkpRu//73vzn55JPp27cvN910Ey1btlzncQsWwLnnBnz4YYzi4gyH/AlZWeFnzu+5B/r2hVhs48e+/jqcddbWUzzdrBnMnRuWsEiSJEmSaj+LVyRJkiRJkiRJkiRJkiRJkiRJkiRJkiRJUo34v/+D226DkpKok2RO27bw/fdRp5AkSZIkSZKUTtOmTaNTp04ccsgh3HXXXXTt2rXytZdffpkvv/ySiooKdtxxR04++WSaNduBl1+Giy4KKC2NUV4eXXYIS6O7dIFBg6BNm00ff/DBMGpU+nPVVvXrw+DBcOyxUSeRJEmSJG0Mi1ckSZIkSZIkSZIkSZIkSZIkSZIkSZIkSVKN2Hdf+PTTqFNkVn4+TJsGzZtHnUSSJEmSJElSunTt2pWVK1fywgsvsP/++wMwfvx47r//fp5//vk1jt1rr7146KGHOOigg1iwAM47D0aOhOLizOfOygqvWd5zD/TtC7HYps+xdCnssAORl8dkWs+eYfmKJEmSJKn2i0cdQJIkSZIkSZIkSZIkSZIkSZIkSZIkSZIkbXmCAL76KuoUmZebC+PGRZ1CkiRJkiRJUrr84Q9/YNKkSTRo0IAgCAD44osvuO6663jppZf41a9+xRNPPMGf/vQnjjjiCMaPH89FF13EuHHj2H57eOMNeOaZFB07Qr16AfEM3A22oCAsXDn1VPjyS7j44uqVrgB89lk419bmk0+iTiBJkiRJ2lgWr0iSJEmSJEmSJEmSJEmSJEmSJEmSJEmSpLT7/vvqjz333LC4ZfVjQ3Jy4Ne/hoEDw5sILloEZWUwdy784x/Qo8eG5zj22DXXrG7+4mIYM6Z6YyVJkiRJkiTVPrfffju9e/dm0qRJnH/++QwYMIBXXnmF9957jxdeeIHnnnuOX//611x33XUMHDiQs846i6+//prhw4cDYeHJaafF+eYbGDYsxmmnhUUmBQXpz9qgAeywA9x2G8yeDS+9BG3abN6cY8dCaemmj9vU67wAffrAkCEwbRqsWAHl5bBgAYwYAZdfDtnZax4/bNiaa6zvUZ3vwfz5UFS06eMkSZIkSZln8YokSZIkSZIkSZIkSZIkSZIkSZIkSZIkSUq7ceMgKyszazVuDH/7G/zqV7D77tCkCeTmQvPmcPLJ4U35+vT56fFPP52eLMlkuJ4kSZIkSZKkui+RSADw7LPPcvfdd/Ptt99y8cUXc8cdd3DDDTdw6qmnEvy3VSQej9OsWTNOOeUUAN544w1KSkpIpVKV8+27L7z4IsyZE5ajtG4dFks3bBhe09xU9euHj7w8OOIIGDw4nPuaa8LrpOkwYkRYgJIJZ50FP/85tGsXlsjk5EDTpmG59kMPwauvVm/eiopNH1NYCBMmVG89SZIkSVJmZW/4EEmSJEmSJEmSJEmSJEmSJEmSJEmSJEmSpE3zySdQVJTZNUeMCG9aOHky7LIL3HorbL99+Np998HAgVBSsva4J54IS1pKSqCgYPNzTJy4+XNIkiRJkiRJilYqlSI7O5tkMklWVhZXXXUVe+65J7/4xS9o1aoVV155JRAWrqw+Ph6Pc8QRR5CXl8f2229PwXouODZuHJajXHMNrFgB48eHZdbDh8Onn8LChWHpSFYWxGLhmGQSUikIAth5Zzj4YDjwQOjWDTp2rLki7M8+q5l512XChPA675dfwqJF0KwZXHEF7Ldf+PqJJ0KHDjBlSvj88svD0pr/dd11cMIJ4faoUTB37qZnKS8Pf00OPrhapyJJkiRJyiCLVyRJkiRJkiRJkiRJkiRJkiRJkiRJkiRJUtqNHBneADATiouhRw/48MOqfe+/D/Pnwz/+ET5v0AA6d4axY9cce/bZ0LMnLFsWlrP88Y+bn6e0NLyRX4sWmz+XJEmSJEmSpMybNGkSXbp0ASArK4vgvxc7f/azn/H9998zaNAgcnNz1xizuoBl6NChlJWV0aFDh8oylp+yzTZw6KHh479dLhQXh4UsJSXhIzs7LI3Oz4cmTWquZOV/LV0aPjLliivW3vfNN2ExzWrbbFO1/cUXax+/+vu52j33VC9LaWl4nft3v6veeEmSJElS5li8IkmSJEmSJEmSJEmSJEmSJEmSJEmSJEmS0m727MytVVS0ZunKat9+u/ZxP7bjjvDww+H2b34T3rwwHfLzYeZMi1ckSZIkSZKkuuiYY45h1KhRTJw4kfbt2wMQi8UASCaTNG/enCv/25ASBAGxWKzy64wZM3j55ZepX78+J5544gZLV9anXr3wEbWvv4bCQli+PPNrx+PQqhVcdlnVvtmz4csvf3rcRRdVlbN89x38+9/VzzBxYvXHSpIkSZIyp3r/+pYkSZIkSZIkSZIkSZIkSZIkSZIkSZIkSfoJ5eVRJ4Azzqja/u678CaBq8ViMGAANGwIL70EAwemd+3S0vTOJ0mSJEmSJKnm3XHHHbz//vtcc801bL/99mu9npWVRSqVqnwei8VIJpPEYjGWLFnCww8/zCuvvML111/Pfvvtl8noNaK4OPNrNmwIQQDJJMyYAX36QCoFI0bAscdCWdn6x2ZlwW9/W/X8/vvDuaqrpKT6YyVJkiRJmZMddQBJkiRJkiRJkiRJkiRJkiRJkiRJkiRJkrTlibp45Ywz4Pe/r8ry61+v+fqVV8Lhh8OcOXDJJelf3xvySZIkSZIkSXXLG2+8wc0330yfPn3o06cPDRo0WOdx8XicVCpFPB4HwjKW4uJiLrroIj744APOPvtsfr/64mQdV1KyecUl6VZY+NOvn3EG7LhjuL1wIfTvv3nr/VTJiyRJkiSp9rB4RZIkSZIkSZIkSZIkSZIkSZIkSZIkSZIkpV0qFd3a/frBvfdCPA6lpXDmmTByZNXrLVrAHXeEGc8/H5YuTX+GRCL9c0qSJEmSJEmqGTNnzuSMM87gsMMO45JLLqFly5aVr7388stMmjSJiooKtttuO/r160dOTg5BEBCLxVi0aBG33347w4cP59RTT+XJJ5+M8EzSK4rikZUr4eCDIScHWrWCCy4IS7QPPRRGjIA99oCpU9c99qqrqrYffTS8Prw5Kio2b7wkSZIkKTMsXpEkSZIkSZIkSZIkSZIkSZIkSZIkSZIkSWmXkxPNuvfdB1dcEW4vWwYnnwzDh695TNOmkJ8fbr/77rrnadsWggD+9a9wjk1VULDpYyRJkiRJkiRF44QTTqB58+b8+c9/Zq+99gLgs88+47777uOFF15Y49hBgwbx9NNP07VrVwC22247+vbty89//nO6d++e6eg1Kjc382umUjBqVNXzQYPCopU2bcLrrueeCzffvPa4ww+HvfcOt0tK4JFHNj9LVNe5JUmSJEmbxuIVSZIkSZIkSZIkSZIkSZIkSZIkSZIkSZKUdnl5mV0vNxeeew5OPz18PmMGHH88fPVVZnOsZvGKJEmSJEmSlH7z58O4cfD111BcDEVFYclGfj7Urw/16sFuu0G3btC8+cbNec899/D555/TunVrtttuOwAmTJjAjTfeyLBhw+jTpw8HHHAABQUF3HXXXUyYMIGjjz6ad955p7KkZffdd2f33XevqdOOTEEBxGKZWSs/H0pL194fBOFjtcaN1z3+qquqtp99FhYt2vxMmb7OLUmSJEmqHotXJEmSJEmSJEmSJEmSJEmSJEmSJEmSJElS2jVoAAsWpHfOW26BW28Nt/v3h/PPD7fz8+Htt+HQQ8PnS5fCNddAo0Zw0EFV47/7DhYuhDlzoF+/teffbz/41a/C7SVL4I9/hKlTNz1nMgkNG276OEmSJEmSJElVSkvhgw9gzBgYMQImToRVq8IyjJISqKhYe0x2NhQWQnl5eNyee0KPHrD//nDEEeFr/6tXr15MnjyZJ598kj333JMBAwYwd+5c3nnnHQYNGsQZZ5xReezpp5/OWWedxcsvv8zzzz9fWbxSV6VSKSZNmkQ8HqdLly5rvb6u79fmWt913mOOgXvvhUGDwkLt+fNhhx3gggugbduq8aNHrz3nrrvCcceF26lUOE865OenZx5JkiRJUs2yeEWSJEmSJEmSJEmSJEmSJEmSJEmSJEmSJKXdPvtUr7SkOpo1qypdgbBw5eWX1z7uvPNgwABYtAgefHDt1889t6p4ZcWKdR+zMcrKoGPH6o2VJEmSJEmStnbTpsFDD8FTT0E8DsXFYdnxamVl6x+bSITX9iAsbhk5EkaNgnr1wjnOPx9++1vYeefwmFQqRcuWLXn88cfZZZdd+NOf/sRpp50GwJVXXskZZ5xBKpUiHo9TXl5Obm4uV199Na+++irDhw+nrKyM7OxssrKyaui7kX5FRUW8+eabPPXUU4wbN46ysjK23357GjVqxH333UePHj0qj+3YMSy5yZT27eGmm9b/+muvwcCBa++/8srw9wrA66/D5MnpybP77umZR5IkSZJUs+JRB5AkSZIkSZIkSZIkSZIkSZIkSZIkSZIkSVueHj2goCDqFNFo3x5ycqJOIUmSJEmSJNUdySQMGRJeV+zUCR59FIqKwhKVH5euVHfuFSvCApcnnoAuXeDAA+Ff/4JUKk4qlSIWi3HVVVfx97//nV122YX999+f3/72twDEYjEAcv570W+XXXahfv36tGjRgry8vDpVugJw//33c+mll/LDDz9wzjnncOmll9K5c2c+++wzbrjhBj777DMAgiCgaVOoXz8zuSZMCMuwx4yB+fOhvDwsz5kxI/y1OuMMOOkkSKXWHNe0KfTuXfX8nnvSkyc3d83Cb0mSJElS7RULgiCIOoQkSZIkSZIkSZIkSZIkSZIkSZIkSZIkSdqyjB4NRx8d3tBwa3PBBfDUU1GnkCRJkiRJkuqGYcPC4oyVK8NHpjRoEJZHP/cc/OxnKeLxOACffvopo0eP5vzzz6ewsHCtcf/+9785+eST6devH3fddRfZ2dmZC72JgiCoLI4B+Pvf/85FF13E8ccfz7333kvr1q0pKCigtLSUSy65hBdffJGXX36ZE044oXLMkUfCBx9EkT5aDRvCP/8Jhx8edRJJkiRJ0obU3n+ZS5IkSZIkSZIkSZIkSZIkSZIkSZIkSZKkOqtLF1i1KuoUmVevHhx8cNQpJEmSJEmSpNqvqAh+9zsYNAhKSjK//uqil5NPhlNOifPIIwENG8bYZ5996Nq16xqFKqlUWMwye/ZsBg8eTGFhIaeddlqtKV1JJBIMHTqUDz/8kG222YbDDz+czp07U69evcrspaWlfPTRRxQWFnLdddfRsWPHyvH5+fk0atSIsrIydthhhzXmPvRQGDkSEolMn1W0Vq2CvfeOOoUkSZIkaWPUjn+dS5IkSZIkSZIkSZIkSZIkSZIkSZIkSZKkLUpBAbRqBdOnR50ks+Jx6NYt6hSSJEmSJElS7TZ8OJx5JixfDqWl0WZZtQpeeQXefjvGwIFw9NGss3Rl2bJlPPDAA7zwwgvcfPPNdO/ePcLUVR5//HH+8pe/MGvWLBo3bszSpUuJxWL06tWLv/71rzRo0AAIy1VKSkpYtWoVixcvrhy/atUqJk+ezBtvvMHpp5/OHnvsscb8++0HhYWwYkVGTytyTZpAw4ZRp5AkSZIkbQyLVyRJkiRJkiRJkiRJkiRJkiRJkiRJkiRJUo3o0QNmzoRUKuokmVNRAbvvHnUKSZIkSZIkqXYqL4fLLoOBA6GkJOo0VUpLw8fJJ8Opp8Lf/gb5+eFrq0tXLrzwQoYPH07v3r259dZbI8272ssvv8xtt91Gbm4ujzzyCF26dKFRo0bcdNNNPP/889SvX58//vGPbLfddgAcc8wxvP/++/z2t7/l448/plmzZsyaNYtBgwaxfPlyrr32WhYvXkzLli0r1+jWLfpynCjss0/UCSRJkiRJGysWBEEQdQhJkiRJkiRJkiRJkiRJkiRJkiRJktYnlUqxaNEi5s2bx6xZs5g7dy4VFRUkEgmSySTxeJzs7GxycnLYYYcd2HHHHWnRogVNmzYlKysr6viSJElbtdGj4YgjYNWqqJNkRlYWnHce/P3vUSeRJEmSJEmSap/iYjj2WBg3rnaVrvyv/Hzo0gXeew8aNIDFixfz5JNPcvvtt3PmmWfy97//nVgslpEskydP5v3332fGjBnsueeenHnmmWu83q1bN8aPH8/HH3/MAQccULl/9uzZXHzxxbz55ps8+eSTXHjhhQAkEglefvll7r77bmbMmMGyZcvIzc1ljz32oFmzZowYMYJ4PM6AAQP45S9/WXmee+0FEyZk5JRrhQYN4JlnwhIeSZIkSVLtZ/GKJEmSJEmSJEmSJEmSJEmSJEmSJKlWCYKAOXPmMGHCBGbOnMmSJUsqC1TKy8s3OD4nJ4dYLEYikaBRo0bsuOOO7LHHHrRr1y5jN7+RJElSKAigY0eYPDnqJJlRUABjx0KnTlEnkSRJkiRJkmqXZcvg8MPhm2+gtDTqNBuWlwft28PIkdCkCUyfPp158+bRuXNnGjRoUOPrv/rqq9x1112MHTuWRo0aUa9ePdq1a8eAAQNo27YtAB9//DE9e/akdevWvPbaa2y//fYkk8nKn68//vjjXHrppey333588sknpFIp4vE4EBaznHnmmRxxxBFcddVVNGzYkOXLl/P8889z++23A/Dmm2+y9957EwQBL78c49e/hpUra/zUa4Vtt4UFCyAnJ+okkiRJkqSNkR11AEmSJEmSJEmSJEmSJEmSJEmSJEmSICxV+eKLLxg1ahQrV64kkUgQBAEAyWRyo+epqKio3F68eDGLFy/mq6++Ii8vjwMPPJCuXbuSn5+f9vySJElaWywG110Hv/sdFBdHnabm7babpSuSJEmSJEnS/youhsMOC0tXysqiTrNxysrCQulDDoFPPoG2bdtWFp7UlCAIiMVivPXWW1x++eU0adKEP//5z+yxxx40a9aMXXbZhQYNGlSWq+Tl5bFw4UKaNWtGQUEBALFYrPLn7Ku/jhkzhm+//ZaOHTtW7uvduzelpaVccsklNGzYkIqKCho2bMjFF1/MF198wRNPPMHQoUMri1dOPjlG3741evq1Rl4e/OY3lq5IkiRJUl1i8YokSZIkSZIkSZIkSZIkSZIkSZIkKVKLFy/mP//5D5MmTQLWLE5Jl/LycsrLy/nggw94//332W233TjwwAPZYYcd0r6WJEmS1tSrV1i8sqVr0CAsmZEkSZIkSZJUpawMjj0Wvv227pSurFZRAVOnJjnyyCxGjoT/dpvUmFgsxvfff0+/fv3YbrvtePPNN2nVqtUaxwRBQFZWFgCdO3emTZs2TJw4kTFjxnDkkUcSj8crj33jjTfIy8ujrKyM4cOH07FjR2KxGG+//TYjR46kX79+NG/enGQySU5ODslkklgsRqf/tkvPnDkTgHg8Tm4uXHwxPPBA3ft13FSxGFxySdQpJEmSJEmbIr7hQyRJkiRJkiRJkiRJkiRJkiRJkiRJSr9kMsl7773H448/zvjx46moqKiR0pUfq6ioIJFI8MUXX/DUU0/x+uuvU15eXqNrSpIkbe0KC+HccyEnJ+okNSseh5NOijqFJEmSJEmSVLtcfDGMGwelpVEnqZ7y8iwmTUpy3nmZWW/YsGFMnjyZP//5z5WlK4sWLWLRokVAWM4C4c/b8/Ly6NmzJ/F4nMsuu4y33nqLGTNmMGzYMM4++2y+/vprTjzxRABGjRpVuUaDBg0AGDNmDBCWuQBkZWURj8cZOnQoAN27d18j22WX1dRZ1x6xGBx+OLRoEXUSSZIkSdKmiAWr/3UrSZIkSZIkSZIkSZIkSZIkSZIkSVKGzJs3j8GDB1NUVFTjZSs/JTs7m/z8fE499VTatm0bWQ5JkqQt3fffQ+fOsGpV1ElqRr16cOONcMMNUSeRJEmSJEmSao/33oNf/nLLuC5YWAgvvggnnLBxx5eXlzNp0iQaN27MTjvtBIQFJ6uLU9bn+OOP57333qO8vJyysjKefvpp3nvvPRYsWEBJSQnnnnsuZ555Jk2bNgVgxowZ3HXXXTz22GPk5ORQr1494vE45eXl/OUvf+Gkk06iVatWHHbYYXzwwQcALF++nB133JGioiJeeOEFzjzzTJLJJJMnT+bll1/mL3/5C61atWLIkCHssssua+Q77jgYOhSSyU38BtYRhYXw5ptw6KFRJ5EkSZIkbQqLVyRJkiRJkiRJkiRJkiRJkiRJkiRJGZNMJhk2bBijR48mkUhEHadSdnY2Xbp04ZhjjiE3NzfqOJIkSVucIAi4774Yt9wCxcVRp0mvWAx23RUmTYLs7KjTSJIkSZIkSbXDypXQvj0sXBh1kvRp1AimTg2/rs8XX3zBlVdeyYcffkhWVhY77LADXbt25bHHHqssS1mXVCpFPB7nyCOP5Ouvv+avf/0rAwYM4LXXXmPnnXemWbNmfP755yxfvpzjjjuO559/nkb/DVJSUsJ7773H22+/zYIFC+jcuTOnnnoqnTt35ptvvmHfffelZ8+ePPbYY+Tl5RGLxbjqqqu4//77ATjggANo0qQJ8+fPZ9y4cey111488MADHHLIIWvlnDEDOnXa8q7zAuTlwS9+Aa+8EnUSSZIkSdKmsnhFkiRJkiRJkiRJkiRJkiRJkiRJkpQRy5cv59lnn2XlypVUVFREHWct2dnZ5Ofnc8455/zkDW8kSZK08b788ks6deoEQDIJ++wTFpSkUhEHS6OCAhg7NrzZoCRJkiRJkqTQeefBSy9BaWnUSdInLw9OPBFefnndry9cuJB9990XgNNOO42CggKGDRvGqFGj6N69O08//TQdO3YkCAJisdha44uLi+nTpw8ffPABe+yxB1999RXPPfccRx55JAATJkygV69eTJkyhVtvvZXf//73xGKxytKW1V9/rH///lxwwQXcddddXH311VRUVJCTk0NxcTEvvfQSL7zwAt9//z3l5eV07NiRM888k5NPPpkmTZqsN+fjj8PVV2955SvbbhsW6zRuHHUSSZIkSdKmsnhFkiRJkiRJkiRJkiRJkiRJkiRJklTjFi9ezNNPP01JSQm1/WNteXl5nHPOObRo0SLqKFKdEQQpWLyIYN5sUrOmE8ybDeVlkEhAMgHxLMjOgZwcYju0IL5jW2LNd4Sm2xOLZ0UdX5JUQ/74xz8yePBgXnzxxcrylcmTYc89oaQk4nBpUq8eXHcd/OEPUSeRJEmSJEmSao/33oNf/hJWrYo6SfoVFsKLL8IJJ1TtW/0z8O7duzNhwgQGDx7MCf89oKSkhCuvvJInnniCvn378thjj6137rKyMv74xz/y5z//GYBbbrmFm2++GYBUKkVWVhYDBw7kt7/9LR07dmTgwIG0a9cOgGQySVbWmj93Ky8vp2fPngwbNozx48fToUOHtdasqKhg7ty5tGnTZqO/B0EABx0EY8aEhdtbgsJCGDQoLNaRJEmSJNU92VEHkCRJkiRJkiRJkiRJkiRJkiRJkiRt2X744QeeeeYZysrKoo6yUcrKyujfvz+9e/emdevWUceRaq1g7iySEz8lmDENFi2AeBxisbBwZUPjvhgPxMJilsZNiLVuR3yPvYm1aU8sFsvMCUiSatSll17K448/DsDUqVPp1KkTQRCw884x/vhHuPVWKC6ONuPmisWgdWu44Yaok0iSJEmSJEm1RyIBvXtvmaUrEJ7XeefB3LmQlxfui8VifPTRR4wZM4bTTz+9snQlkUhQUFDAVVddxTvvvMOrr75Kz549OfLII9c5d15eHrvssgtNmzZl4cKF9OjRg1gsRiqVIh6PA7Dvvvuy6667MnPmTGbMmEG7du0IgqCydGXVqlXMnj2br776iieeeIKhQ4dy5513rrN0BSAnJ2eTSlfC8w1LSjp1qvvXeSH8dTzuOEtXJEmSJKkui0cdQJIkSZIkSZIkSZIkSZIkSZIkSZK05VqyZAn9+/evM6Urq1VUVPD8888zb968qKNItUpQUUFqwlgq/vp/JPr/lWDMKPhhLiQTUFG+wdKVSuX/PTaVhEULCD4bTXLQUyQeuIPk6A8JSktq9kQkSTXq1FNP5cknn+Twww8H4J577mH58uWV5VpXXBHekG/1TQnrqsJCGDwYsrOjTiJJkiRJkiTVHq+9tuWWrqxWXg6vvrrmvuL/NpDk5OQAEAQB2f+9eNihQwd69uzJokWLeOeddygpWftnYUEQALDnnnuy++67AzBhwgQAUqlU5evbbrstiUSC5cuX06pVKyAsfgmCgO7du3PEEUdw2mmn0bt3b8aNG8ett97Ktddem95vANCmDdxzD9Srl/apM66wEP72t6hTSJIkSZI2h8UrkiRJkiRJkiRJkiRJkiRJkiRJkqQasWLFCp5++uk6V7qyWkVFBQMGDGDRokVRR5EiFyxdTOKtf5K4+2aSb/0DFi2AigogSN8i5eWwYhmp998kce+tJP41iOCHuembX5KUEUcccQRDhgzhzjvv5JlnnuGAAw5g+vTpLFy4EAhvEJiVBe++G96Y77/3IKxzCgvDG0h26hR1EkmSJEmSJKl2+b//g5Uro05Rs4qKwvP8sUQiQVZWFgUFBaxataqyiHp1YcohhxxC06ZN+eSTT5g9e/YarwGVx3fs2JFf/OIXALzxxhsAZGdnE4/HK4+bOHEiTZs2pUmTJgAkk0lisRjHHnssDRo0YNddd+Xee+9l0qRJ3HTTTTX0XYC+faFXr/B6aV1Vr154vbpx46iTSJIkSZI2h8UrkiRJkiRJkiRJkiRJkiRJkiRJkqS0C4KAl156iZKSkjVuFlPXlJWVMXDgQBKJRNRRpEgEySTJYW+TePRugk//AxXlYUFKTaooh0SCYNJnJP7+EIkhgwnK62aBkyRtTYqKiujWrRufffYZ99xzD3369KF169bstddezJ49m4EDBwJU3hywYUP46CNo3hyys6NMvukKCuCFF+CII6JOIkmSJEmSJNUu33wDn38edYrMmDIFJk6set6kSRPq1avHDz/8wPLly9c6frfddmPnnXdmypQpzJo1C6gqW/mxgoICLr30Utq1a8cHH3zAn//8Z1auXMnChQsZNmwYvXr1ory8nKuuuopGjRoBkJWVBcD111/P0KFDeemll+jbty877LBDDZx5lVgMnngCjjsuvG5a1xQWwhtvwD77RJ1EkiRJkrS5LF6RJEmSJEmSJEmSJEmSJEmSJEmSJKXdmDFjWLhwIalUKuoom624uJhhw4ZFHUPKuOCHeSQeu5vUf4ZDogJSyQwHSEGigmDiOBIP/5nUjKmZXV+StNEWLlxI165dmT17Nvfffz8XXnhh5Q3/evfuDcCQIUOYPXv2GuOaNoXRo6F1a8jNzXjsaikshEGD4Je/jDqJJEmSJEmSVPs8+CBUVESdIjPKyuDee6uet2/fnmbNmvHNN98wb968yv2ry1VatmxJmzZtWLRo0TqLWVZLpVIUFBTw6KOPsu+++3LjjTfSuXNnjj/+eM466yw++ugjfv/733PhhReuNTYvLy99J7iR4nF48UU4+ujw+mldUVgIr74Khx4adRJJkiRJUjpYvCJJkiRJkiRJkiRJkiRJkiRJkiRJSqulS5fy/vvvU7GF3FGnoqKCMWPGMHfu3KijSBkRJJMkh79N4u8PwuKF0d8dK1EBRStJPv8kiSGvEJSXRZtHkrSWTz/9lDZt2vDggw/Su3dvCgsLSaVSBEHA3nvvzfHHH89XX31VWbwSBEHl2B12gE8/hY4dIT8/qjPYsFgM6tWD116zdEWSJEmSJElal+JiePZZSCSiTpIZySQMHgyrO1SaNGlCp06dmD59OpMmTVrr+IKCArbddlsSiQTJZBIIS1YASkpKKstYVl8/PeaYYxg0aBD33XcfXbt2paCggNNPP50RI0Zwxx13RFKysj7Z2WGJSc+edaN8pX59ePttOPbYqJNIkiRJktLF4hVJkiRJkiRJkiRJkiRJkiRJkiRJUtoEQcArr7xCYgu7m04ikWDw4MFb3HlJ/ytYsZzE4/eQ+nh4WHhSmyQqCCZ+SuLhvxAsnB91GknSjxx33HEMGDCAM844g5ycHIIgIB6PE4vFyMvL44ADDqCkpIT77ruP8vJyYrHYGuMbNYJPPoFzzoGCgohO4icUFobFMJ98AkceGXUaSZIkSZIkqXZ65x3Iyoo6RWZlZ8Prr4fb8XicE044AYB3332X+fPDn2clk0nKysoA2GabbQBYunRp5ZgpU6awxx57cOaZZ641/0477US/fv146aWXGDlyJA888AD7779/TZ9WtWRlQf/+cNVVtfM6L4S5WrSAkSPhkEOiTiNJkiRJSieLVyRJkiRJkiRJkiRJkiRJkiRJkiRJaTNmzBgWLlxIEARRR0m7oqIihg0bFnUMqcYESxaR+Nv9sGQRVNSy0pXVEhVQtILEUw+Rmjsr6jSStNX68d/1VhfTtWrVilgsRhAElcUqq4+7+OKLadu2Ld988w3Lli1baw4Iy02eeALefht22KF23JgvFgtzXHstTJoEnTtHnUiSJEmSJEmqvf7zHygujjpFZhUVwccfVz0/5phj2HfffRk8eDBDhw4FICsri7y8PADGjx/PtttuS/fu3SvHNGvWjGnTpvHOO+9QUVFB1jraa/Lz82v2RNIkFoM//hE++gh22im87ltbFBTAeefB5Mmw115Rp5EkSZIkpZvFK5IkSZIkSZIkSZIkSZIkSZIkSZKktCgrK+P999+norYWNmymRCLBmDFjWLFiRdRRpLQLFv5A4skHYFURpFJRx9mwsjKS/R8lNXNa1EkkaasUBAEVFRUkk0mys7Mr9wGVpSurt4MgoLCwkP33358vvviCf//732sd92M9esCUKXD22dGWrxQWQseOMGYM3HIL5OREl0WSJEmSJEmqC0aOrN6Pmc49F4Kg6rEx+vSBIUNg2jRYsQLKy2HBAhgxAi6/HP572bJSmzZrrrGux89/vunZISwZWa1FixZcccUVJJNJ/vSnPzFy5EhKSkr47rvvuPXWWxk6dCjdu3dn9913ByCVStGgQQPeeust5syZQ05Ozlql1XXR3nvD11+HvxZRl2wXFECLFvDuu/Doo7WrDEaSJEmSlD4Wr0iSJEmSJEmSJEmSJEmSJEmSJEmS0mLSpElRR6hxQRDw6aefRh1DSqtg2RISzzwCpSUbfzer2qCinOTzTxLMmx11EknaqgwZMoTLLruMTp06sd9++3HHHXcwf/789RapxGIxCgsLOfPMMwF49dVXWbJkyU/ePLBePXjiCXj7bdhtt/BGePEM3R2hfn3YZhu44QaYNAk6d87MupIkSZIkSVJdFgTw5ZeZW++ss8KilHbtoEGDsDi5adOw2Pmhh+DVVzOX5bvvIJmsen7qqadyww038N1333H44YdzyCGHcMYZZ/CnP/2JI444gqeeeor4fy94xuNxgiDgmGOOoXnz5sD6S6vrmtxc+MtfwmKa9u3Da6+ZXj8/H847DyZPhoMPzuz6kiRJkqTMigVbQpWpJEmSJEmSJEmSJEmSJEmSJEmSJClSQRDw0EMPsWzZsqij1Li8vDyuueYasrKyoo4ibbagaAWJJ+6H4pV1q3Tlx/Lyye7zW2LbNYs6iSRt8e644w7uvvtu4vE4LVu2ZOHChSxbtoybbrqJG264gaysrPXeFHD58uX8/Oc/Z/LkyXz88ce0b9+eIAg26iaC48bBfffBP/4RFrCsWpXe88rKgrw82HlnuO46OOWU8LkkSZIkSZKkjTN9OnTqVL1rd+eeC/37Vz3fmN6R+++H5cvDspdFi6BZM7jiCthvv6pjdt4ZpkwJt9u0CTMCvPkm3Hnn2nN++SVU58fd9evDmDFhifSPvfXWW7zzzjuMHTuW7bbbjlNOOYWTTjqJhg0bbvS10S1FMgnvvAN33QWjR0MqBeXlNbNW/frh76GLLoLf/Abatq2ZdSRJkiRJtUt21AEkSZIkSZIkSZIkSZIkSZIkSZIkSXXfrFmzKC4ujjpGRgRBwLfffsvuu+8edRRpswRBQPLlAbCqqO6WrgCUlZIY+HeyL7uOWLYfnZWkmnLttddy7733csEFF9C3b1/22Wcf3n//fc455xzef/99/vCHP/zk+IYNG7L33nvz8ccf88ADD/Dwww9v9I0Fu3WDgQNh6VJ45hm4997wBojZ2bCymt1hhYXh+PJyOPPM8KaMXbps+jySJEmSJEmS4NNPw4LjTLniirX3ffMNjB9f9XybbdY9dsECGDUqvXk+/XTt4pXjjjuOY445hng8vtbxW1PpCoS/N44/Pnx8/z08/DD8/e/ha0Vp+FFlbm54vbd9+7Bcu2dPy7UlSZIkaWvju0clSZIkSZIkSZIkSZIkSZIkSZIkSZvt448/pqKiIuoYGVFeXs5HH31k8YrqvNS4Twjmz4VUKuoom69oJclhb5F91AlRJ5GkLdL999/PgAEDuOiii7j++utp06YNAEcccQQtWrRg9uzZJJNJsn50Z8UfPw+CgFgsxhVXXMEjjzzC9OnTKSkpoaCgYJNyNGoEV14Z3lRxxgwYNw5Gj4YRI+DLL8Ob8+Xk8N81w6+r718YBFBSAm3aQPfucPDBYaFL587egE+SJEmSJEnaXF98ERZoRCEeh1at4LLLqvbNnh1eM1yXE0+EJUvCcuZ58+CDD+Avf4HJk6u3flERTJq0vmxrl65s7dq1g/vugzvvhCFD4MMPYeTIsDgnKyv89fypMpbcXMjPD6/3NmoEe+8Nhx0Gxx4Le+6Z0VORJEmSJNUiFq9IkiRJkiRJkiRJkiRJkiRJkiRJUi1RUlLC3LlzmTt3LjNmzGDBggWUl5eTSqVIJpPE43GysrLIyspi2223pW3btrRs2ZIWLVrQsGFDYqvvKp1hRUVFTJkyJZK1o7Jw4UIWLlxI06ZNo44iVUuwfCmpd1+DivKoo6RHooJgzChSnboSb7Fj1GkkaYsydepUHnzwQTp06MDVV19dWboCMGnSJKZNm8YxxxzDU089xfTp02nfvj0XXnghWVlZleUrsViMIAjIz8/n8ssv54Ybbtjk0pUfi8Wgbdvwceqp4b4gCMtYZs2C0tLwpnvJZHgDvoIC2HZb2G03S1YkSZIkSZKkmrBixfqLMmpKw4awbNma+1KpsMjjssugrGzd4xo3rtpu2xYuuABOPx2OPhr+85/qZfnfHNqw/Hzo2TN8QPhrN2VKWLj96aewaFFYwFJcHBZu16sXluV07Aj77BMWrjRqFO05SJIkSZJqD4tXJEmSJEmSJEmSJEmSJEmSJEmSJCkiqVSKyZMn8+mnnzJ37lxKS0vJycmhoqKCVCq1zuMTiQQAq1atYt68eeTk5BD89w4222+/PV26dGHPPfckL4N3lJ42bVrljbW3FkEQMHnyZItXVCcFQUDy1echmYg6SnolKkgOHkDssuuJZfsRWklKl/bt2/OrX/2KE088kfbt21fu//rrr7nzzjtZunQp06ZN48MPP2Tp0qWsWrWKd999l5deeomsrCyCICAWixGLxWjevDn3338/8Xg87Tl/XMYiSZIkSZIkKbNWrow6wZoKC9d8HgQwfjy8+ip89VVY5nHggXD11WGhR/368Pe/Q6dO1VuvuHjzM2/t4nHYZZfw0atX1GkkSZIkSXWN7xqVJEmSJEmSJEmSJEmSJEmSJEmSpAwrKipi3LhxjB49mmQySXl5eeVrZWVlGz1PEARrjJ0zZw4LFixg6NChdOrUie7du9OsWbO0Zl+X2bNnr5Fja5BMJpkxYwYHHnhg1FGkTZYa9wnB/LmwjoKnOq+oiOSwt8g+6oSok0jSFiGZTJKVlcUdd9xBPB4nlUoRj8f59ttv+d3vfsd7773HDTfcQN++fWnUqBFz5szhhBNOYPDgwey1115cf/31xGKxNeasidIVSZIkSZIkSdEqKcn8mitXwsEHQ04OtGoFF1wAhx8Ohx4KI0bAHnvA1KnhsTNnwt57rzn+3Xdh7lx44onw+e67w047wbRpm56ltHTzzkWSJEmSJG0ei1ckSZIkSZIkSZIkSZIkSZIkSZIkKUPmzJnDhx9+yJQpU4jFYiQSibSvUVFRAcCkSZP46quvaNy4MQcffDCdOnVa66bX6TJz5syNOm7PPffkpJNOqnx+2223rXXMLbfcUrn9r3/9i4kTJ25Sln322Yef//znlc+nT5/OgAED1jquS5cu7LXXXuywww7k5OSwcuVKpk6dyocffsjy5cs3aq25c+duUjapNggqykm9+xpUbKFlSYkKgjEfEex/CLFtto06jSTVSUuWLOHbb7+lW7du5ObmAlVlKau/7rDDDkydOpWHHnqI3/zmN5Vjd911V5555hkOO+wwvvrqq8yHlyRJkiRJkhSJ/PzMr5lKwahRVc8HDQqLVtq0gYICOPdcuPnmn57jx+MBmjWrXvFKXt6mj5EkSZIkSelj8YokSZIkSZIkSZIkSZIkSZIkSZIk1bDy8nLeffddJk2aVFmMUtOCIKCiooIffviB1157jY8//pjTTjuNRo0apX2dRYsWpXXO6mrcuDFHHXXUBo875ZRT2GOPPdbYt+2229KtWzd23313nnvuOebNm7fBeVatWkVpaSn5UdxFSKqm4PPxUDMdTLVHAMmxH5N95PFRJ5GkOuezzz7jiiuuYOHChfzud7+jb9++ax2TSqVo2LAhn3/+OYWFhUD4d8JUKkVWVhZNmjQhFovx/fffk0wmicfjNVYAKEmSJEmSJKl2qF8/c2vl50Np6dr7gyB8rNa4cdX23nvD55/D//64/uCD13y+ET8mXqd69ao3TpIkSZIkpUc86gCSJEmSJEmSJEmSJEmSJEmSJEmStCWbMWMGDz/8MBMnTsxY6cr/qqioYP78+Tz22GOMHj2a4Md3m9lMixcvJh6P/qNqsViMk08+mdzc3J/8Pnfu3LmydCWRSPDWW2/x3HPPMXHiRAAKCgo49dRTN+rm4Dk5OcyfPz89JyBlQBAEJEd9AOXlUUepWckEwdhRBMlE1EkkqU555513OOyww1i8eDG9evXioosuWudxq//uV1BQAFD5d8usrCwA/vOf/5BKpfjVr35FVlaWpSuSJEmSJEnSVmCbbdI/5y23VJWpPPNM1f5jjoEpU+D226FXLzj88PDrO+9A27ZVx40eXbV9+eUwbRr85S9wwglw1FFw661w771Vx4wdC9OnVy9rTZy/JEmSJEnaeNlRB5AkSZIkSZIkSZIkSZIkSZIkSZKkLVF5eTnvvvsuEydOJJGI/ub/QRBQUVHB+++/z6RJk+jZsyeNGjXa7Hnnzp1bK26mfcghh9CqVSuWLVvG119/Tffu3dd5XMeOHSu3v/jiC8aMGQPA9OnT2W233cjNzaVJkyZ07NiRb7755ifXTCQSzJ07l7Y/vnuPVIsFc2bCyhVRx8iMICD45gtinbpGnUSS6oRPPvmE888/n3322Yff//73/OxnP1vncUEQVP7db/XXIAgqy1hGjRrFQw89RIcOHdh///0zE16SJEmSJElS5HbdFRo0gJUrM7Ne+/Zw003rf/2112DgwDX3tWoF11237uN/+AHOO696WerVg06dqjdWkiRJkiSlh8UrkiRJkiRJkiRJkiRJkiRJkiRJkpRmS5cu5ZlnnqGkpKRWlK78WEVFBfPmzeOxxx7jlFNOYdddd92s+ZYtW0Z5eXma0lVP8+bN6dGjB6lUin/+85+0a9duvcfm5+dXbldUVFRup1Ipkslk5fO2bdtusHglmUyyaNGizUguZVbq4+GQqNjgcVuE8jKSH31A3OIVSfpJq4tU3njjDUpLS+nXr19l6UpFRQU//PAD06dPJx6Pc+CBB1aOS6VSxOPxyq8Ab7zxBvfddx9ffvklL730EnvvvXck5yRJkiRJkiQp87p1g1QqM2tNmAAPPgjdu0Pr1tC4cbj2Dz/A+PEwaBAMHgxBUDXmL3+BqVPh6KOhbVvYfnuoqIBp0+CNN+C++6C6P/qNx8PzlyRJkiRJ0bF4RZIkSZIkSZIkSZIkSZIkSZIkSZLSaMGCBTzzzDOUlZUR/PhOLrVIEARUVFTw6quv8otf/II999yz2nNtTunKLbfcUu2xq2VnZ3PKKaeQlZXFqFGjmDlz5k8WryxatIgOHToAsNtuu/HZZ5+xaNEi9tprLwoKCiqP23bbbTdq/ahLZ6SNFawqIpj81Zp3mNrSLVpAsGA+se13iDqJJNVasViMoqIiXn31Vfbff39OPPFEACZMmMCgQYN48sknWbZsGQC/+MUv6NWrF2eccUZl2UosFqO8vJw//OEPvP7668ybN49XX321ch5JkiRJkiRJW4edd4ZksnpjBwwIH//rttvCx/+aMQP69du0Nb79Fu64I3ykW2kpdOqU/nklSZIkSdLGs3hFkiRJkiRJkiRJkiRJkiRJkiRJktJk3rx5DBgwgLKysqijbJREIsGQIUMoLy9n3333rdYcFRUVaU61aY466ii222475s+fzwcffLDB40ePHk3Xrl3Jz8+nfv369O3bd53HZWdv3Mfvoj5/aWMF30+BeBaQiDpK5gQpUpO/IsviFUn6SUVFRRQVFdGyZUsAvvnmG26++WaGDBnCscceS6tWrRg5ciRvvfUWX3zxBatWreLCCy8EYO7cudx222288MILHHDAATz33HN069YtytORJEmSJEmSFIF4HHbdFSZMiDpJ5u20E+TkRJ1CkiRJkqStm8UrkiRJkiRJkiRJkiRJkiRJkiRJkpQGixYtqlOlK6slEgneffdd8vLy6NKlyyaPTyaT1V776aefXmvfBRdcsNHjW7Rowb777ksikeAf//gHqVRqg2OWLVtG//79+fnPf86OO+5YuX/x4sWsWrWqcl9JSclGZdic85cyKTV7BpSXRx0js5JJghnT4KAjok4iSbVaw4YNadCgAV9++SUAb7/9NkOGDOHll1+mZ8+eAEydOpX+/ftz77338tRTT3HYYYfRvn17WrZsyYUXXshpp53G3nvvTZMmTaI8FUmSJEmSJEkROvhgmDgRgiDqJJl14IFRJ5AkSZIkSRavSJIkSZIkSZIkSZIkSZIkSZIkSdJmWrFiBc8880ydK11ZLZFI8Prrr5Ofn88uu+yySWNzcnKqve6sWbOqPRagQYMGxGIxsrOzufTSS9d5TNu2bbnlllv45JNPeOeddwD44YcfePrpp6lXrx4NGzakuLiY5cuXc/bZZ1eO++GHHzYqw+acv5RJwYxpwObd5Sq2575kn3TmTx6Tmj6F5IDHNmKufYjvtAuxFjtCk+2IxeIAJIe/Q2rEu5uV88eCuZv354wkbQ3y8/Pp0KEDr7/+Oo888gjPPvssF154IT179iSRSJCdnU379u258MIL+e677xg8eDDjxo2jffv2AOy///4Rn4EkSZIkSZKk2uDAA2HAAFi5MuokmVOvHhx0UNQpJEmSJElSPOoAkiRJkiRJkiRJkiRJkiRJkiRJklSXBUHA4MGDKSkpiTrKZkkkErz66qsUFRVt0rjc3NwaSlTziouLmTt3LsuXL6d169a0a9cOCH9Nv/nmm42aoy6fv7YeQRDAwo0rE8qUrAN6EO/Sjdh221eWrtSIkhKC0rr957Mk1aRUKkUsFuOaa64hLy+P559/nmnTptG8eXMA4vGqP6Pbtm3L0UcfDVD5d6Ug2LxSL0mSJEmSJElbjmOPhYqKqFNkVjIJv/hF1CkkSZIkSVJ21AEkSZIkSZIkSZIkSZIkSZIkSZIkqS779NNP+eGHH7aIm04nEgn++c9/0rt3b2Kx2EaNyc/PJysri2QyWWO5GjZsSL9+/Sqf33bbbQAsWLCAt99+e63jO3ToQIcOHQBYsmQJY8aMYf78+ZWvn3322cycOZMffviBRCJBq1at6N69e+U5T5gwgUWLFm1UtoKCguqelpQ5SxfDxv0nvUkSTz+y1r6gbONKToLFiwgWzCeYO4v4XvsTa9Y83fFCOTkE82YTa7dzzcwvSXXc6mKVLl26cMkll/DII4+QSCSYPXt25euJRIJ4PE48HqdJkyYA7LjjjgAb/XdGSZIkSZIkSVu+Ro3g5JPhpZcglYo6Tc2LxeDoo6FZs6iTSJIkSZIki1ckSZIkSZIkSZIkSZIkSZIkSZIkqZqWLVvG0KFDqaioiDpKWqRSKWbNmsXnn39Oly5dNmpMs2bNyM7OrtHilfVZunQpo0ePXmt/fn5+ZfHKihUr1jqmcePG7LTTTuucc/Lkybz55psbtX5ubi4tWrTYxNRS5gXzZkMsnv55Z31f7bHJV56t3I7t2rkmemFCiQqCubPA4hVJ+knbbLMN55xzDosWLeL555+nf//+7L///vTt25fs7PC2BNOnT+fpp59m2223pXPnzhEnliRJkiRJklQbXXUV/PvfsGpV1ElqXmEhXHNN1CkkSZIkSRJYvCJJkiRJkiRJkiRJkiRJkiRJkiRJ1RIEAa+88gqJRCLqKGlVUVHBG2+8wU477UT9+vU3eHzz5s3r3Pdg/Pjx7LzzzjRq1Ij8/HzKysqYN28eEydO5PPPP9+kuZo3b15DKaX0CZYshoryqGNEI5kkWDg/rVMuXgzjxsGcOVBSAqWlkEpBfn74aNwY9toL2raFWI01ykjShgVBQOy/fxD9eHt9unbtyqWXXkp2djb9+/fnkksuYcWKFRxxxBEsXryYZ599liFDhnDdddex7777ZuIUJEmSJEmSJNUx3bpBmzbw9ddRJ6l5TZvCQQdFnUKSJEmSJAHEgiAIog4hSZIkSZIkSZIkSZIkSZIkSZIkSXXN2LFjGTp0KBUVFVFHSbt4PE7btm3p3bv3Bm/QDXD33XezatWqDCSrXbKysvj9739PPB6POor0kxLD3iYYOXSz54ntuS/ZJ535k8ck3/4XqdEfbtK8WedeQrxth3D88HdIjXi32hnXJbZbF7JPP7daY1esgE8+gU8/heHDYfz4cF9BASQSYeHK6u6prCyIxyE7O9wXi8Huu0OPHnDAAeGjVav0nZekuicIYMYMmDKlqripogLy8sI/Vxo0gE6dwgKndFi5ciW5ubkUFxfToEEDcnJyfiJbVTHL999/zwsvvMAf/vCHytdzc3PJzc3ld7/7Hbfffnt6AkqSJEmSJEnaIg0YAL/5DRQVRZ2k5tSrB/fcAxdfHHUSSZIkSZIEkB11AEmSJEmSJEmSJEmSJEmSJEmSJEmqaxKJBO+9994WWboCkEqlmDVrFrNmzaJ169YbPL558+ZMnTo1A8lqlyZNmli6orqhvCzqBNGqKN/kIRMmwH33weDBYSHCqlVhOcJq5euYcl3/Sxg7FsaNC2++VVEB++wD114Lxx8fFrVI2nKtLln59FMYPRpGjoQvvwwLm3Jzw2NSqfBrLBY+IPzzZtttYe+94bDDwj83unWDRo02bf0hQ4bw8MMP880331BeXs7ee+9Nnz59OPnkk3+Usaps5cdle+3atePGG2/kkEMO4bvvvuM///kPXbt2pVOnThxxxBHV/I5IkiRJkiRJ2lqcfjr89rdRp6hZsRj07h11CkmSJEmStJrFK5IkSZIkSZIkSZIkSZIkSZIkSZK0ib788suoI9S4iooKPv74440qXmnTpg3ff/89qdV3D99KbMz3RqoVkskamTbx9CNr7QuWLq6RtTbLRp5/aSm88gr83//BtGlQVhYOLS3dvOVTKVi5Mtz+6COYODEsc+nXD379a9h++82bX1LtsnIlPP883HUX/PAD5ORAUVFVyQpASclPz7FwIbzzDgwbBgUF4fEHHRQWNx19NGyo9+3RRx/l8ssvp02bNnTo0IHi4mLeeust3nrrLa655hrOO+88dttttzXKVn5sdSFLjx496NGjB3369NnE74IkSZIkSZKkrVlBATz+ePhzkOLiqNOkX7168MADUL9+1EkkSZIkSdJqG3hLlSRJkiRJkiRJkiRJkiRJkiRJkiTpf40aNYry8vKoY9S4KVOmULwRd8Jp1aoV2dnZGUhUe+Tm5lq8orojJ7dGpg1mfb/Wg6IVNbLWZsnJ+cmXgwAefTQsQLnkEvjiC1i1qsb6ali5EhYtgj/9Cdq0gT59qopZJNVdX34Z/vfcrBlccw1Mnx4WpqxYsWbpyqYoL4fly8Ovw4bBaadBy5Zhqcvi9fRcDR06lN///vecfPLJvPLKK7z//vt88skn/O1vf2OXXXbhnnvu4c4772TChAnrXTcWi5H80R+CQRBU7wQkSZIkSZIkbbXOPBMOPniDP6apc7KzoVs3uOCCqJNIkiRJkqQfs3hFkiRJkiRJkiRJkiRJkiRJkiRJkjbBvHnzWLZsWdQxMiIWizFu3LgNHtemTZutrnglCAJ23XXXqGNIGyWWWzPFK3XGT5z/9OnQvTtce21YflJUlLlYJSVQWgoDB0KHDvDBB5lbW1L6TJoE++0H++4LAwaE/21vRG9dtRQVwfz5cOutYQHLuefC//61dOzYsZSUlPDrX/+avffeu3J/nz59uO+++zjkkEN44YUXePjhh5k6depaa0ydOpWKigqysrJIJBJA+HdCSZIkSZIkSdoUsVh4zTQ/P+ok6ZWXF/5sx8umkiRJkiTVLlvXO9klSZIkSZIkSZIkSZIkSZIkSZIkaTP95z//qbwJ9ZYukUgwevRoDj74YOLx+HqPi8fj7L///nz44YdbxfcmHo+z5557kpOTE3UU1VGly0uZP34+P0z6gbIVZZQXl5NYlSCeGye3fi45BTk0at+IFt1a0LBNw82/4X1ePmRlQzK9/33Gdmy39s5UkmDOTACyf3cjsW0bA5Do/yjBjKlrji2sF27/9ytAbLvtiXXsDEAwbzasWLb5QfML19oVBPDYY3DNNVBWBsnk5i9TXaWl4eMXv4Azz4SHHoL69aPLI2njVFTAH/8I994b/jccBJlbu6Qk/PrSSzBkCDz3HBx/fLhv1KhR5OXl0blz+GdpMpkkHo8Ti8U4/vjjycrKoqysjIEDB9KxY0f69etHTk4OsViMzz//nL333pt27drx3XffbXXFepIkSZIkSZLSq1kzeOIJ6NMHVq2KOs3mq1cPHnwQWrWKOokkSZIkSfpfvtNJkiRJkiRJkiRJkiRJkiRJkiRJkjZSaWkpX3/9NUEm76wdsUQiwZQpU9hll11+8rhu3boxcuTIDKWK1uqiGWljpJIpZn08izmj5zB9+HTmjZvHqsWryCnIIVGWIFmehP/5IyWeHSe7MJtURYpYPEbTTk1pe2hbWu7fknZHtKOgUcEmZYg1awHZ6S9eyb7gN2vtC0pLSPzfTRscGz/iWOJtO6y9v/NexDvvBUDiXy8STBy7eSFzcom33HGNXbNmwWmnwRdf1K6bfJWUwKBB8MYb8PLLcOihUSeStD4TJ4Z/jsyZU1WCEoWysvBx2mlwwgkBjz8eo3Xr1hQVFTFy5Eh69epFVlYWAEEQEIvFOOaYY1i8eDFXX301DzzwAKeffvr/s3ff4VFWCRvG72lp9N6biqgooJQVULBh9xNQ7BXFrmtZy9rdVdfuWta2q2LDimVVVCyIC4gIKipFpCO9hZI67ftjliALKCXJJOH+XddczrzlnGdi5s1EJ+ehdevWADRt2pR4PM7MmTPJzc2ldu3a6XtykiRJkiRJkqqEk05KlUd/+ikUF6c7zbbLyIDOnWHgwHQnkSRJkiRJmxJMdwBJkiRJkiRJkiRJkiRJkiRJkiRJqizmzZtXsnj1jqK4uJhp06b97nHVqlWjbdu25ZAo/Ro1akT9+vXTHUMVXP6yfEbdNYoHmj7AkKOG8NkNn/Hz+z+zdtFaEtEERauLiBdtXLoCkIglKF5dTKwgRjQvyoJxC/jy/i955+x3eKDpAww9ZSgLv1m4xVkCTZpBtBKvZLU9AgECTdYXr0ydCnvvDePHQ15eGnNtRmEhLFkCRxwBr76a7jSS/lcsBjfdBN27w/TpFae8KT8f3n47wM47Q82aJwHwr3/9i+nTp5ccEwgESsoDTzzxRI477jgWLVrEnXfeCaTK9urVq8e8efNYtWqVpSuSJEmSJEmSSkUgkCqeb9MGIpF0p9k24TA0awZvvZV6PpIkSZIkqeIJJNd9OkqSJEmSJEmSJEmSJEmSJEmSJEmS9JtGjhzJF198QSKRSHeUctWgQQMuuuii3z1u3rx5vPDCC0Sj0XJIlR4ZGRn07duX3XffPd1RVAElk0nmj5vPmPvG8PN7P0MAYgWxUp8nEAwQzgpTq3Ut9rt2P9qf0J5wVvg3z4nedyvkrSn1LBVeMET4hr8RCIb45hs46CBYvRoqw1/XZmfDgw/C+eenO4kkSBUjHXssjBpVcQpXNiU7O0mbNk8xa9YV3HjjjVx44YXUqVOnZH8ikSAYDLJ06VLat29Px44d+fjjjzfYJ0mSJEmSJEmlbelS6NwZFiyAeDzdabZcMAiNGsGECdCkSbrTSJIkSZKkzfntT9FKkiRJkiRJkiRJkiRJkiRJkiRJkkrMnj17i0pXOnbsSN++fUse33bbbRsdc8stt5Tcf/vtt5k4ceJWZenSpQtHHXXUBtmee+65kseZmZl07NiR1q1b07BhQ6pVq0YkEmHt2rXMmTOHMWPGsHjx4i2aa8WKFVu0EHfz5s2pW7fuFo9bGWVmZtKuXbt0x1AFtHTKUoaePJQV01cQK4iRTJRds0cykSSaH2XZ5GUMu3gYwy4ZxuF/P5xOZ3ciEAhs8pxA0+Ykf55SZpkqrLr1CARD/PADHHAArKlE3TMFBXDFFRAKwbnnpjuNtGNbswYOPRQmTky9NiuygoIAM2acQ2ZmHg8/fC+NGzdmwIAB1KhRg2QySSAQIJFIULNmTerWrcuUKVNYs2YN1apVs3RFkiRJkiRJUplp0ADGjIEePWDRIohG053o94XDUL8+jB5t6YokSZIkSRWdn3ySJEmSJEmSJEmSJEmSJEmSJEmSpC20aNGidEcAoG7duvTp0+c3j6lfvz5HHHEEu+++O/Xq1SMrK4tQKEStWrXo0KEDgwYNYpdddtmi+UKhEMuWLfvd4wKBAMcddxzhcHiLxq1swuEwxx9/vIuSawOJeIL/3Pkfnur8FIu/X0w0L1qmpSv/q3htMcVrivngsg94/qDnWT1/9SaPC7TaOdXgsYMJtGzD9OnQu3flKl1Zp6AALrsM3ngj3UmkHVd+fqq46dtvK37pyjpFRWEKCy9l5co/8pe//IUXX3yRFStWlJRzBYNBfvrpJ1auXEmfPn2oUaOG728kSZIkSZIklbnmzWH8eGjdGjIz053mt0Ui0KIFfPMNtGmT7jSSJEmSJOn3+OknSZIkSZIkSZIkSZIkSZIkSZIkSdoCeXl5RKPRdMcgEAjQr18/MjIyfjdPIpHgp59+4p133uH555/nk08+obi4GEiVqRxxxBFbPO/ChQu36LgGDRrQq1cvIpHIFo9dGYTDYTp16kTLli3THUUVyNIpS3mi0xP8587/ECuIQfn1rWwkmhdl7ui5/GO3f/Dds9+RTG4YJtC8JYSqZinSZmVkkF9/F3r3hlWr0h1m2xUUwJlnwoQJ6U4i7XiKi+Goo2DyZCgqSnearVNcHCGZvJKlS0/l5ptv5qqrrmLOnDkkEgkmTJjAvffeS25uLocddli6o0qSJEmSJEnagTRsCF9/DT16QLVq6U6zadWqQbduqZKYJk3SnUaSJEmSJG2JHewTspIkSZIkSZIkSZIkSZIkSZIkSZK0bRYsWEA4HCYej6c1x/7770/z5s3Jzc1lypQpdO/efZPHrV69mieffJIlS5aUbJs1axbxeLxkge26deuSk5NDfn7+b85ZXFzMvHnz6Nix4xZl7NmzJz/++CNLly7dqPyhssrOzubQQw9NdwxVEMlkktH3jGbkbSOJFaa3cOXXEtEExdFihl06jInPT+T4146nWoPUilWBFm0gEoHiStYcsD0SSa58qgMrVkAike4w2yc/HwYMgClTIDMz3WmkHcfZZ8O4cVBYmO4k2yYazSAQuI2srNU899w/+Oijj6hTpw65ubksXryYu+66i5NOOindMSVJkiRJkiTtYGrVgk8/heefh0suSf032Fgs3akgHE79f5gHHoBBgyAQSHciSZIkSZK0pYLpDiBJkiRJkiRJkiRJkiRJkiRJkiRJlcHq1atJpHnl/iZNmtCrVy8SiQRvvfUWRUWbL1BYs2bNBqUr6yxfvnyDx9FodIvmXrFixRbnDAaDHH/88YRCoS0+pyILh8Mcf/zxRCKRdEdRBZBMJHn3vHf54i9fECuoOKUrvxbNizJ39Fye6vwUq39ZDUAgGCS4by8I7yDfx4EAI5OHMeTVcKUtTPhfixfDTTelO4W043j3XXj77VTxUWVWXBxm1aqHOPvsa9htt91IJBL07t2bt956iz/96U/pjidJkiRJkiRpBxUIwJlnwtSpsN9+UK1aevNUqwbdusHkyXDeeZauSJIkSZJU2YTTHUCSJEmSJEmSJEmSJEmSJEmSJEmSKoNYLLbNxSu33HLLds8fDofp378/oVCI0aNHM3fuXNq0abPV47Rv377k/syZM7e4eGVLj1unQYMGHHDAAYwcOXKrz61IIpEIe++9Ny1btkx3FFUAiViCN056g+kfTCeaX7G/rxPRBGsWrOHJfZ5k4OiB1Gtbj+A+fyAxcni6o5WLtbEcTnuiFwUF6U5SevLz4dFH4YQToEuXdKeRqraVK1ML/lX20pV1ioqCLF16F599BvF4HKDKFORJkiRJkiRJqtyaNYPPPoPnnoNLL4VkEvLyym/+nJxUycr991u4IkmSJElSZRZMdwBJkiRJkiRJkiRJkiRJkiRJkiRJqgy2p3ilNPTp04f69euzaNEiPvvss20ao3v37nTs2BGAwsJCPvjggy0+NxaLbfV8PXr0oEOHDkQika0+tyIIh8PstNNOHHbYYemOogogmUgy9JSh/PzBzxW+dGWdZDxJ/rJ8nunxDKvmriKQU51A2z12iBWjrvx0AKvWVL1SgYICGDAAiorSnUSq2s4/v+qUrgAUF6cWLhw6NFW4Egy6zIAkSZIkSZKkiiMQgLPOgvnz4e67oVUrqF69bP+XVvXqqdKXO++EX35J/XfhHeB/oUmSJEmSVGWF0x1AkiRJkiRJkiRJkiRJkiRJkiRJkiqDZDK5zec+88wzG20bOHDgFp/ftGlTunbtSiwW480339ymAphDDz2U7t27A1BQUMCQIUNYtmzZFp+/Lc8/EAhw1FFHUVhYyLRp04hGK0dZBaRKV5o1a8aAAQNcnFwkk0nev/B9fn7/Z2L5W19ClFZJKFhZwNM9nua8CeeR0+MA4tOnQrQ43cnKzNhFu/DaN+0pLEx3krKxZAnccQf85S/pTiJVTe++C++/X/UKjvLy4JxzoFcvaNDA1QMlSZIkSZIkVTw1a8LFF8NFF8F//gP33gsffwzBYKqcfntlZ0MyCb17wzXXwIEHWrYiSZIkSVJVYfGKJEmSJEmSJEmSJEmSJEmSJEmSJG2BcDhMMBgkHo9v9bnz5s3brrlr1KhBIBAgHA5z0UUXbfKY1q1bc8sttzB27Fg++uijku2hUIi+ffuy5557ArBq1SqGDBnCkiVLtipDOLxtf44WCATo378/b731Fj/99FOlKF8Jh8O0bNmSk08+mVAolO44qgDGPTKO71/6nmh+xf/+3ZRkPEne4jxe6PMC531zHtStD0sWplaWqoL+NvIgCoqq7ipZ+fnw0ENwww2QmZnuNFLVsnYtnHlm6nVWFRUUwPnnw5tvpjuJJEmSJEmSJG1eIJAqke7VCxYuhLfeShWxfPUVzJsHOTkQjf52GUtWFmRkpP57b7Nm0K1barx+/VKPJUmSJElS1WLxiiRJkiRJkiRJkiRJkiRJkiRJkiRtgXA4TCBQuRbyz8zM5KSTTqJ169YALFq0iCFDhrBmzZqtHisSiWxzjmAwSP/+/Rk2bBgTJ06s0OUrkUiEXXbZheOOO87SFQGwYsYKPv3zp5W2dGWdRCzBypkr+fLeL+k56DRiTz4Iscr9nDZlYUFdRsxsSzJZua7XWyuRSBUnnHxyupNIVcsLL0BxcbpTlJ3iYhg2DObOhZYt051GkiRJkiRJkn5fkyZw0UWpG6TKVr7/HiZMgG++gdWrU9sKC1OF9Tk5UKMG7L03dOkCHTqktkmSJEmSpKrN4hVJkiRJkiRJkiRJkiRJkiRJkiRJ2gLZ2dmEQiFisViZzVGrVi0uv/zykse33XYbAEuWLOHDDz/c6PhddtmFXXbZBYAVK1Ywbtw4Fi1aBEBOTg5nnnkmDRs2BGDVqlV8+umn1K5dm9q1a5eMsWTJEoqKin43W852rkYTCAQ48sgjadSoEcOHDycWi5FMJrdrzNIWDofZb7/92H///StdyY7KRjKR5I2T3iBWVHav+/IUzYsy8q8jade3HXV79yHxxScQrUINA+Ew/5zdFwLBdCcpc2vXwt13W7wilaZkEu69F/Ly0p2kbCWT8I9/pK4hkiRJkiRJklTZZGfDH/6QukmSJEmSJK1j8YokSZIkSZIkSZIkSZIkSZIkSZIkbYHGjRuTSCTSMvfKlSv56quvNtqelZVVUryyevXqDY5p0KBBSekKpEpdTj311I3GGDx4MHPmzPnN+cPhMC1bttzW+CUCgQBdunRhl112YejQoSxevJhoNLrd426vSCRC7dq1GTBgAA0aNEh3HFUg4x4Zx7Ipy0jGK1ZJ0PaIFcZ444Q3OO+bQfDDN7B0cWoV/iogFq7GP4bvQWFhupOUj59/hu+/hw4d0p1EqhrGjIGlS9OdouwVF8MTT8Bf/woZGelOI0mSJEmSJEmSJEmSJEnbL5juAJIkSZIkSZIkSZIkSZIkSZIkSZJUGdStW5dkFSkn2FqhUIgmTZqU2ni1a9dm4MCB9OnTh0gkQiAQKLWxt1Y4HGa//fbjggsusHRFG1gxYwWfXP8J0bz0lwOVqiSsnLmSL+8bS3jAGRAKpztR6QhHeL/WIGKx9F1PyltRETz4YLpTSFXHvfdCXl66U5SPZBLefDPdKSRJkiRJkiRJkiRJkiSpdASSO+on/SVJkiRJkiRJkiRJkiRJkiRJkiRpKz355JMsWrQo3THKXTAY5NprryUjI6PUx87NzeXf//438+bNI5FIkEgkSn2O/xUIBAiFQjRq1Ihjjz3WwhVt0rP7P8u8L+eRjFfNP8MMZ4e5ZOolVP/lGxKffwTRSlwwE44Q6NiFIx46nk8+SXeY8pWdDWvWQCiU7iTaURQVFVFcXEwsFiMWixEKhYhEIoTDYbKystJaprY9liyBVq2gsDDdScpPp07w7bfpTiFJkiRJkiRJkiRJkiRJ2y+c7gCSJEmSJEmSJEmSJEmSJEmSJEmSVFm0bNlyhyxeqV69epmUrgDUrl2bM844g5UrVzJu3Di++eYb4vE48Xi81OeKRCIkk0k6dOjAvvvua+GKNmvZ1GUsmLCgypauACTjScb9YxyH3HUIyRXLSX4/vnKWr4QjBFrvTOjIfkw4I91hyl8oBNOmwe67pzuJqqK8vDwWLFjAggULmDNnDgsXLqS4uJhgMEgwGCw5bl1xWjgcpmHDhrRq1YrmzZvTpEkTatasWSnKWF56Kd0Jyt9PP8GMGbDzzulOIkmSJEmSJEmSJEmSJEnbx+IVSZIkSZIkSZIkSZIkSZIkSZIkSdpCzZs357vvvqO4uDjdUcpVs2bNynyOOnXqcNhhh3HwwQfzn//8h2HDhpGZmVlS+JJMblsBRkZGBslkkmrVqtGzZ086dOhQZiUyqjrGPjSWRDSR7hhlKl4cZ8ITEzjorwcROqo/8cJ8ktMmV67ylXCYQJNmhE48myVLQ+Tnb9swZ54Jgwevf7ylHRFHHQUXXwxdu0LNmrBsGXz+Odx5J0ya9NvnHn44fPDB+sezZ0ObNlsZ/L8mTLB4RaUnNzeXcePGMXHiRIqKigiHw0SjURKJ9dfEX9//teLiYn755Rfmz59PRkYG8XicYDDI7rvvTvfu3WnUqFF5PY2t9sknUFiY7hTlKxyGr76yeEWSJEmSJEmSJEmSJElS5WfxiiRJkiRJkiRJkiRJkiRJkiRJkiRtoebNm292sfGqKhKJsNNOO5XbfKFQiAMPPJDp06dzww030KRJE9q1a0fz5s2pVq0ayWSSQCBAdnZ2yTmxWIzCwkIyMzOJRCIkk0nq169Py5YtadGiBU2aNKFu3boEtrRNQTu04rxivn/+exKxqv9aTyaSTHlzCnuetCeh/qcSf3MIyWmTKkf5SjhCoGkLQqcNIhAOM2ECZGVBUVH5TH/nnfDnP2+4rWlTOOUU6N8/dft1scqv1a0LzzxTOjnWroUvv4TTTiud8bRjSiaTTJ8+ndGjRzN//nySySTxeByg5J9bO17Rr16M33//PZMnT6Zu3br07NmT3XffnXC4Yv2Z+4QJ23bethY3nX46nHEGdOgAdepALAbz5sFnn8E998CsWeuPrVEjdc3p0gVatUpdQxIJWLQIxo2DRx6B0aO3PvvatTBmTOq6JUmSJEmSJEmSJEmSJEmVWcX6RJokSZIkSZIkSZIkSZIkSZIkSZIkVWB16tShYcOGLFiwIN1Ryk0ymWTPPfcst/kCgQCJRIJBgwZRvXp1/vKXv/DGG28AULNmTQYMGMCJJ55IkyZNKCoqIplM8vzzzzNhwgSuueYaevbsacmKtssPQ36AHeTbp3htMaPuHsWeJ+1JIBgidNypxIe9RXLieIgWpzve5kUiBFrvQujEswiEUn8q+/XXkJdXPtPvu++GpSs33QRjx8Lhh8NVV6UKYF54Adq2hZUrNz7/ySehSRMoKIBfdUhts1Gjtn8M7ZgSiQRfffUVo0ePJhqNUlxcNq/7ZDJJNBpl8eLFvPfee7z33nt06dKF3r17k5GRUSZzbo3cXFixovzmu+++1LXi1yIR2HXX1O2kk6BrV5g+PbWvbl245JKNx2nTJnU7/ng48UQYOnTrciSTXj8kSZIkSZIkSZIkSZIkVQ0Wr0iSJEmSJEmSJEmSJEmSJEmSJEnSVujZsyfvvPNOmS1OXpEEAgH22GMPsrKyynXeYDAIwMknn0y/fv1YunQpS5YsIRaL0alTJzIzM0kmkyXlKnvvvTf5+fnk5OSUnCtti2Qyyei7RxPNi6Y7SrlZ/tNyFv+wmEZ7NSIQCBI6sj+Jho1JfPwexGKQTKQ74obCEYLdDyDY+1ACv3q9f/55Km55OPbY9fdHjoTbb0/d/+QTOOaYVHFCvXpw5pnw979veO7pp6dKEnJz4YEH4C9/2f48P/0E8TiEQts/lnYcS5Ys4fXXX2fVqlVEo+V3zVv3/mncuHFMnDiR4447jjZt2pTb/JvyzTeQkwOrVpX9XNnZcOml6x8PHQpPPAEtW8JDD0H16lC7Npx7Llx3XeqY4mJ4663UNWbu3FRpU6dOcMstUKNG6rV/xRVbX7wCMHUqJBLg2ydJkiRJkiRJkiRJkiRJlZnFK5IkSZIkSZIkSZIkSZIkSZIkSZK0Fdq1a7fDlHuEw2G6d++e1gxZWVm0aNGCFi1abLA9EAiUlK8Eg0GqV6+epoSqSpZPW87ahWvTHaNcxYvjfP/C9/S5pw+Qem2FuvYk2HZ34m+8QHLJIohWgKKpSARq1iY84AwCjZputHvSpPKLUqfO+vt5eRvuW/urb58DD9yweKVFC3jkkdT9Sy6BcCn9lW84DLNnw847l854qtoSiQT/+c9/GDVqFLHyaivahFgsRiwWY8iQIey1114cfvjhZGRkpCXL+PGpMpPykJMDv36at9yy/vrVrx8cfXTq/q+PWbgQ+vffcJxPP01dU/74x9TjmjW3LU84DD//DO3abdv5kiRJkiRJkiRJkiRJklQR7Bif7pckSZIkSZIkSZIkSZIkSZIkSZKkUhIKhejatSuhUCjdUcpc7dq1ady4cbpjUFBQwIwZM/jpp5+YN28ea9asAVIFEVJpWvD1AgKhHev7KhlPMmfknI22B2rXJXTOZQT7HA2RCMl0vt7CEYLdDyB84dWbLF2B8itNAJgyZf39Aw+EAw6ArCzo2xc6dly/r3Xr9fcDAXjuOahVC159FV56qfTyhELw38ui9JuWLFnC448/zujRo9NauvJrsViMH374gYcffphZs2alJcOYMVBcTv1Sy5fDN9+sf3zbbXDIITBwYOpaAhCNwiuvbH6M7GzYd1846qj12z76aNvyBIMwceK2nStJkiRJkiRJkiRJkiRJFUU43QEkSZIkSZIkSZIkSZIkSZIkSZIkqbLp2rUrY8aMSXeMMpWRkUHPnj3TNv+SJUt46qmnGDp0KLm5uWRkZJCdnU3dunVp1aoV3bp1o3fv3uy0005kZWWlLaeqlnlj5lG8pnRW3+94Zkf6Du77m8fM/nw2zx343O+OFQgGOOuLs2jZs2XJtrfPepuJz5XOavlLflxCMpncqMwoEAgQ6tqTYNvdWfHCU0QWLyQUDJBRHsVTgWCqUaR+Q8J9T9ps4co60WjZR1rn2WfhyiuhZctUAcKIEZs+7teXpiuvTJW0zJ8PF15YunkCgfItnlHlNHXqVN58802i5fli2UKxWIxYLMaQIUM46KCD6N69e7nOv2JFuU5H//7wzDNw0EFw3HGp2zpffw1XXAHjxm183h//CH//+4bbVq9OXZNuvHHbssTjsGrVtp0rSZIkSZIkSZIkSZIkSRVFMN0BJEmSJEmSJEmSJEmSJEmSJEmSJKmyqVGjBnvssQeh8igfSJOMjAzat2+flrm///57OnfuzM0338zEiRNZvnw50WiUlStXMnHiRJ577jkuvvhi9txzT+644w6Ki0unKEOaO2puuiNs0n7X7bdB6UpZyJ2du/mdtepQ79LrmLDP/rw2fQ7FABkZZRMkkgHhMIEO+xA+5zIi51/5u6UrUL7FK6tXQ69eMGwYJBLrty9YAJ98sv7xypWpfzZtCrffnjr27LPXby9NhYWlP6aqjokTJzJ06NAKWbrya7FYjBEjRvDZZ5+RTCbLbd78/HKbCoA1a2D69E2/bjt2hFNP3bpLbCQC4fC2ZYnHLW6SJEmSJEmSJEmSJEmSVPlt40eoJEmSJEmSJEmSJEmSJEmSJEmSJGnHduSRRzJ9+nQKquBq1eFwmOOPP57wtq7ivR0WLlzIlVdeybJly7jmmmu44IILiEQi5Ofnk5eXx4oVK5gzZw7jx4/no48+4o477mDatGm8+uqrJJNJAoFAuWdW1ZCIJ1g+bXmZjf/Mfs9stK1oVdHvntd478b0vqU3yUSSeHGccFbpvy4D4QALJyykTps6m94fCJBMJul1bD9mrMilyWWX8vx1V3FUvYawaiUEg1BcDGxjUUJGJiSTkJ1DsMcBBDt2IZCVvVVDhEIblqCUtTlz4KijoE4d2HlnyM2FWbPgySfXHzNxYuqfDRpAVlbq/vDhmx6vdevUl+Dtt6Ffv63PE4ls/TnaMXzzzTd88MEHxGKxdEfZItFolLFjxxKNRjnssMPKZc7yLC4KhWDkSNhzz9Tjm26Cv/8d6tWDF1+E/faDCy+EoiK44ooNz33tNRg/HmrUgL32giuvhMaN4aKLoG1bOPTQrc8Tj1vcJEmSJEmSJEmSJEmSJKnys3hFkiRJkiRJkiRJkiRJkiRJkiRJkrZBVlYW/fr14/XXXycajaY7TqkJhUJ07NiRVq1apWX+H374gZEjR3LTTTdx8803b/a4s88+m7lz53L22Wfz8ccf8+6773LMMceUY1JVNcunLScUCREvipfJ+PNGz9vqc0KZIfq90I9QRogvH/iS3fvvTu3WtUs9W3RtlPlfzWeP4/fY7DGBQIBQKMS5557LL7/8wvF/uZ2//OUv/PnCPxH/ZQ4s/IWJ775Fu7p1yMzKSpWxJJPrb4HA+lsykVrtv14DAi13Iti8FYGmzaF+o20uT4pEIB2X4pUrU0UIkCpgOfnk9fuGDi2fDMkkZG9dT412EJMmTapUpSvrRKNRJkyYQHZ2Nr169Srz+cqzZ6537/WlKytXwu23p+6vXQv33psqXgE48cSNi1cWLkzdAD78EL77bn2ZU58+sNNOMHPm1uUJBMr3+UuSJEmSJEmSJEmSJElSWfBjUJIkSZIkSZIkSZIkSZIkSZIkSZK0jdq2bcuuu+7K1KlTicfLpqyhvGVlZXHIIYekbf6pU6dSs2ZNDjjgAAASiQTBYJBkMglAMpkkmUwSj8dp2bIlf/vb3zjooIMYNWqUxSvaLksnLyUQ3LbSj7JyyF2H0LB9Q5b8uIRP//wpu/ffvUzmSSaSzB83f4uPv/XWW8nPz+fGG28kEolw9dVXs6J5G7oe0Y/LLruMBy+/ivjiBQRiMQKxKMlYnEAolGpHCUcI1G8A9RoSCAZL7TlkZEB+fqkNB8Att8Ctt6buDx4MZ5+9ft+QITBvHnz9NaxeDR06wLXXQk5Oav+nn64vRJg/Hy6/fOPxu3WDU05J3V+xAv7yF5gxY+tzWryiTZk9ezZvv/12pStdWScajTJq1CiqV6/OPvvsU6Zzlefrp0GD9fczM1PXruLi1ONatdbv+/X97GwoKNh4rERiw8d162598Uo4DFlZW3eOJEmSJEmSJEmSJEmSJFU0Fq9IkiRJkiRJkiRJkiRJkiRJkiRJ0nY4+uijmTlzJgWbWhG7kgmFQgwYMICsNK7AXVxcTCwWIy8vD1hfvBIIpAox1v1zXRFLdnY2DRo0oKioKD2BVWUUry0m8b+r2JeiW5K3bLTtw8s/5KuHvtrk8W0OasMfLvsDsaIYb572JvHisi13Kl5bvEXHrXtN3nPPPRQXF/PnP/+Zvfbai9zcXAD23HNPAnXrE6pTr+T1Wh5atYL/RigXTZrAySdvet/48RvuW7YMHnpo4+POPHN98crq1Zs+ZksUFEDr1tt2rqqmoqIiXn/99UpburJONBrlww8/pE2bNtSpU6fM5imL4pXNFTdNnLj+mJwceOUVePJJqF8fbr99/b6vv15//4UXoEYNeP99mDULCgthzz3h6qvXH7N6NUyevPU5g0GLVyRJkiRJkiRJkiRJkiRVfhavSJIkSZIkSZIkSZIkSZIkSZIkSdJ2yMrK4rjjjuOVV16p1AucBwIBOnfuTIsWLdKao1OnTsRiMV566SV69+5NTk7OJo8Lh1N/Hvf999+zdOlS2rZtW54xVQXFCmIk48l0xwAgs1Ymxw4+lkAwwOc3f87iiYvLfM5oYXSLjgsGgyXFR3fddRfz58/niiuuIBQK0bhxY9q1awekypHKs3hlv/02LDQoa6++mios2HVXqFsX8vJg0iR4+WX45z8humVfzlLRtGmqwEFaZ9iwYVWmkCwWi/H6668zaNCgMrum7LYbjBhRJkNvZOpUeOIJuOCC1ON+/VK3X8vLg2uuWf84FIJDD03dNiUaTY2Xn7/1ecJhi5skSZIkSZIkSZIkSZIkVX4Wr0iSJEmSJEmSJEmSJEmSJEmSJEnSdtp555056qijGDZsGNHyXG2/FO2yyy4cfvjh5VqUsCmHHHIIffv2ZciQIfzwww+cdtpp7LfffjRv3pxq1aoRCAQoLCykqKiIadOmceutt9KgQQN69OiR1tyq/GJFMZKJsiteeWa/ZzbatnLmyk0ee9DtB1GrRS3mfDGH0feOLrNMvxYvim/xseuuE1lZWTzwwAOcc845jBgxgp49e9KqVasNjikvPXrAc8/B2rVbf+5zz6Vu/+u221K3TXniidRte2xu3q31hz9s/xiqOmbMmMGUKVOIx7f8NV2RJZNJli1bxrhx4/hDGX2zd+8OL7ywbdePbXHhhfCf/8AZZ0CnTqnypngc5s2Dzz+He++Fn39ef/zgwVBQAPvsAw0bQo0aqZKV2bPhiy/gscdgypRty5KfnxpXkiRJkiRJkiRJkiRJkiqzQDKZLLtPAUuSJEmSJEmSJEmSJEmSJEmSJEnSDuTLL79kxIgRlap8JRAI0KpVK0477TRCoVC64wCwatUqBg4cyFtvvUUgEKBBgwY0btyY+vXrU716dWKxGJMmTWLOnDkAvPrqqwwYMCDNqVXZff341wy/ajixglipjNfxzI70Hdy35PFtgc00eGzCiW+dyG59d9uiY5/o9ASLJy7e2ngbqb97fS6efPE2nbt06VI+/PBDatasybHHHrvdWbbFTz9Bly7lV5xQUWRlpUoaLrkk3UlUERQWFvLII4+Qn5+f7iilLhKJcMEFF1C3bt1SH3vy5FSB0Y52/QBo1AgWLUp3CkmSJEmSJEmSJEmSJEnaPuF0B5AkSZIkSZIkSZIkSZIkSZIkSZKkqqJ79+4Eg0E++eQTYrHSKW8oS6FQiJ122okTTzyRYDCY7jglatWqxdChQ/niiy94/fXXGTNmDHPnzuWnn34CoEaNGtStW5eDDz6YW2+9lZ49e6Y5saqCSHaEQDCQ7hhpE87atj85TSaTNGjQgNNPP51EIlGyLRAo369l27ZQiTqvSk1GBnTunO4Uqig++OADiouL0x2jTMRiMd544w0GDRpU6teXdu12zOsHwD77pDuBJEmSJEmSJEmSJEmSJG0/i1ckSZIkSZIkSZIkSZIkSZIkSZIkqRT94Q9/IDs7m/fee49oBV7FOxKJsNtuu9G3b18CgcAmFzHfXHlCeZUq9OrVi27durFixQqWLVvG0qVLWbt2LdnZ2bRr145WrVqVeQbtOMLZ4XIvXul9S28OuPUAAL4b/B3vnP0OAN8+/S2zP5+98fE39ya7bjYAPwz5gfnj5rNm/ppSyRLJifzuMclkEmCD1/+v768rcCrv0pXU3LDbbjBxYrlPnVb5+dCxY7pTqCJYtWoVkyZNIh6PpztKmUgmkyxfvpw5c+bQunXrUh07FIJdd4UffijVYSu8jAw44IB0p5AkSZIkSZIkSZIkSZKk7WfxiiRJkiRJkiRJkiRJkiRJkiRJkiSVsg4dOlCnTh1ef/11CgoKiMVi6Y5UIhAIEA6HOeSQQ+jatetvFqus27dmTarYobCwkAYNGpRrqUJWVhZNmzaladOmG+1LJBIlRQ/S9qrfrn66I5SY9t60TW7f9/J9S4pXZgyfwcTnSqllJACNOzXe5K6FCxfSoEEDwuHwRq/9XxexrLtu/PzzzyxZsoSuXbuSkZFROvm20KmnwrRpUFBQrtOmVdeukJOT7hSqCL7++ut0RyhzxcXFjBkzptSLVwD222/HK17JyoIuXdKdQpIkSZIkSZIkSZIkSZK2n58olyRJkiRJkiRJkiRJkiRJkiRJkqQy0KJFCy699FL23ntvwuFwuuMAEIlEaNKkCRdddBHdunXbbIFKIBAgGo0yY8YM7r77bnr37k379u3p2bMn/fr14+WXXyYej5d6vmQyyfLly1m1atUm9//444+MGTOGH3/8kdzcXEtXVKoatG9ArLDilCSVp4zqGTTv3nyj7dOnT+f000/nxhtv5Omnn2bkyJHMnj2bgv82m/y6oGndP1944QWOOuooFi1aVH5P4L8GDoT/dsHsEGrUgOuuS3cKVQTxeJzx48eXyc/mimbWrFklhXCl6dhjoXr1Uh+2QovF4A9/SHcKSZIkSZIkSZIkSZIkSdp+gWRyR/oIqSRJkiRJkiRJkiRJkiRJkiRJkiSVv7lz5/LGG29QUFBALFb+xQ6BQIBwOEyfPn3o0qULixYt4vTTT+fiiy+mX79+Gx2/bNky3nrrLZ544gm+/fZbateuzcEHH0xGRgZjxoxh5cqVHHnkkQwZMqRUc/7yyy/8+c9/plGjRtx3330kEgmCwSDfffcdd9xxBzNnzmTFihXUrFmT/fbbj/POO4+OHTuWagbt2B5t9yjLpy1Pd4xyF6ke4byvz6P+bvU32P7ggw9y1VVXkZGRQTwep1GjRuy8887svvvu7LHHHrRt25Y2bdrQuHFjateuTTKZpG/fvnzyySfk5eWl5bmceCK88QYkEmmZvlzVrw+LFkEolO4kSrcff/yRd999l+Li4nRHKXPhcJgePXpw4IEHluq4iQQ0a5Z6Te0IwmE491x4/PF0J5EkSZIkSZIkSZIkSZKk7RdOdwBJkiRJkiRJkiRJkiRJkiRJkiRJqupatmzJpZdeyogRIxg/fjyBQKBcFkcPh1N/QtamTRuOPPJIateuDcCtt97KZ599RiQS4eijjyYSiZScs3DhQp555hkGDx7MzJkzOf/88znjjDPo3r07AHl5edxxxx088MAD/PGPf+Shhx4qtbzjx4/ngw8+4MYbbwQgGAwyZswYTjvtNGbPnk2dOnXYaaedWLFiBY8//jgvvvgib7zxBn369CGZTBIIBEoti3ZMzXs03yGLVxLRBPV2rbfR9p9++gmAK6+8kmAwyLhx45g2bRpjx44lFotRu3ZtWrduTbt27dh7773JyMjg66+/Zt999y3vp1DiT3+C99+HNPW+lJvsbLjsMktXlDJ69OgdonQFIBaLMW7cOHr37k0wGCy1cYNBuPJKuOUWKCgotWErrHAYLr883SkkSZIkSZIkSZIkSZIkqXRYvCJJkiRJkiRJkiRJkiRJkiRJkiRJ5SASiXDooYdy4IEHMmnSJEaNGsXq1auJxWIkk8lSnSsjI4NgMEi3bt3o0qULNWrU2GD/448/TlZWFn/7299KSlfWFZe8/vrrPPLIIyxZsgSA119/nZkzZ3LVVVfRpUsX6tatyx//+Efy8/N59tlnOeCAA+jXr1+p5P7hhx/Iyspin332AVIlL08//TSzZ8/mhhtuoH///mRmZrJy5Ureeecd7rvvPu666y46d+5M3bp1SyWDdmwt92vJ5NcnE82LpjtKuaq/W30CwY2Li9YVOVx44YU0b96cX375hSVLljBr1iwmT57M999/z+TJk/n3v//NK6+8Qo0aNVizZg2XXXZZeT+FEl27QvPm8N/OmCormYTzzkt3ClUEy5YtY9myZemOUa4SiQQ///wz7dq1K9VxBw6Em28u1SErrA4doJS/fJIkSZIkSZIkSZIkSZKUNhavSJIkSZIkSZIkSZIkSZIkSZIkSVI5ikQidOrUiU6dOjF//ny+/PJLpk6dSigUIplMEo1ufeFDKBQiHA4TjUZp3Lgx++23H7vuuiuhUGiTxweDQR566CEAotEokUiEQCDAyJEjuf7668nPz6d3795ceOGFzJo1i/fff5/+/ftz3333cfbZZ9OoUSNOPfVUhg8fzueff85hhx1GTk7Odn1dAGbNmkWtWrVo0KABAD///DOfffYZp512GrfddhvBYLDk2J49e5JIJHjooYcYO3YsRx555HbPLzXt3JRAYOMCkiotkCqc+V+FhYXE43FCoRA1a9YkEAjQokULWrRoQefOnSkuLmbVqlUsWbKE2bNnM3v2bJ577jnGjx/PwQcfnIYnst6f/wznnltILJaV1hxlJRyGww6DRo3SnUQVwdy5c3e461ZxcTGzZs0q9eKVevXg//4P3ngDEolSHbpCqVEDrr023SkkSZIkSZIkSZIkSZIkqfRYvCJJkiRJkiRJkiRJkiRJkiRJkiRJadKsWTOOP/544vE4S5cuZcGCBcybN4958+axcuVKwuHwZhdTj0ajVKtWjaZNm9KqVSuaNm1K48aNyczM3KoMkUiERCLB2rVruemmm8jPz+eKK67g/vvvLznmmmuuoXfv3tx///306NGDDh060LVrVy677DIyMzNLpXRlXZaioqKSx7m5uSxZsoRDDz2UYDBINBolHA4Ti8WIRCL84Q9/IBAIsHbt2lKZX2rUoREZ1TMoXluc7ijlJpITYc+T99xoeygUomfPnixevJjc3Fxq1apFIpEoKUDKyMigQYMGNGjQgPbt21NYWMjnn3/Ot99+S5cuXcr7aZQoKiri5Zf7k0jcTSCwB8lk8PdPqmQyM+Hhh9OdQhXF3Llzt6i0rWPHjvTt27fk8W233bbRMbfcckvJ/bfffpuJEyduVZYuXbpw1FFHlTxeV8j0a8FgkC5dutC+fXsaNGhAZmYmsViM3Nxcpk+fzpgxY8jLy/vduebMmbNV2bbUn/4E770H+fllMnyFEImkCmYkSZIkSZIkSZIkSZIkqaqweEWSJEmSJEmSJEmSJEmSJEmSJEmS0iwUCtG4cWMaN27MPvvsA0A8HmfFihUUFxcTi8WIxWIEg0EikQjhcJg6depsdcnK5gSDQXJzc5kyZQqHHXZYSelKNBolFAoRDAa5+uqrOfbYY/n444/p0KEDABdccEGpzL9Or169+Oc//8mcOXPYfffdadasGcFgkIKCAiD1dUokEiXH5+fnE4vFaNiwYanm0I4rEAyw75X78vktnxMriKU7Trmo1rAaLXq02Gh7JBLhvPPO47zzzivZtq505dfi8TihUIglS5YwadIkdt11180WRpWlZDIJwAMPPMDXX4/lj38cw+OPt6ewsNyjlKlq1eD++6Fly3QnUUXxyy+/pDsCAHXr1qVPnz6/e9xxxx3HHnvsscG2jIwMGjZsSMOGDWnfvj1PPvlkyc/+zVm2bBnJZLLUrzddu0KfPvDhh/CrLrgqo1o1ePRRCLvKgCRJkiRJkiRJkiRJkqQqZONPuEqSJEmSJEmSJEmSJEmSJEmSJEmS0i4UCtGgQQOaNWtGq1at2HnnnWnTpg3NmzencePGpVa6ss7y5ctZvnw5e+65JwBFRUVEIpGSBc1r1apFKBTixx9/BFIlB+uKDtaVofy6FGVb9OvXjz322IOLLrqIadOm0bZtW3r37s0//vEPZs6cSTAYJBQKEYlEiMfjvP7669StW5c2bdps17zSr+09cG9IpjtF+YhUi9Dzmp6bLC5IJpMUFxf/7hihUAhIXUOys7Pp169fqefcEoFAgEAgwNChQ9ljjz24447TufnmADk5VedfZjgMnTrBr7pwtIOLx+OsXLky3TEIBAL069ePjIwMotHoZo+rU6fOBqUr48eP5/nnn+ejjz4qeQ9Rq1Yt2rdvv0VzltVzf/ppyMoqk6HTKhKB/feHk05KdxJJkiRJkiRJkiRJkiRJKl0Wr0iSJEmSJEmSJEmSJEmSJEmSJEmSyMrKonnz5sydOxeAzMxM4vE4gUCANWvW8OqrrxKPx6lVqxaQKllZV9aQm5tLXl4eCxcu3K4MOTk53H///eTm5tKhQwfOOuss2rVrx08//cS5557LPffcw9ChQ3n33Xc58cQTGTZsGGeffTZNmzbdvicv/UpOvRza/V87AsGNy0iqmmQiSYfTOmxyXyAQICMjY/Pn/qp8CWD33Xfn4Ycf5oILLij1nFtq5syZfPPNN5xwwglkZ2dzxhmLqFVrORBPW6bSlJkJQ4bAJnpytINaunQp4XA43THYf//9ad68Obm5uYwfP36zx2X9T5vJ8OHDmTVrFmPHjmXZsmUl29cVOv2WQCDAggULtj30b6hXDwYPhpycMhk+bbKyUs/La4gkSZIkSZIkSZIkSZKkqib9n6STJEmSJEmSJEmSJEmSJEmSJEmSJKXd7rvvTpcuXfj888957bXXOOGEEwiFQixdupT33nuPd955h2bNmnH22WcD6xdFf+2113juuef4+eefyc3N5YgjjuCEE07gqKOO2qYchx12GO+88w4XXnghzz//PBkZGRQXF/P555/z+eeflxyXnZ3N0UcfzR133EEkEtnu5y/9Wvc/dWfa+9OI5kXTHaXMBMIBOpzagYzqG5er5Ofn8+OPP9KkSRNatGix6fP/Z+X+rKwsevbsWSZZt0QymaSoqAiAefPmATBmzH9Yvvx2gsGvSCR+v8ihIqtWDR54AFq2THcSVSQLFy7coAApHZo0aUKvXr1IJBK89dZbtGnTZrPHLlmyhDVr1lCjRg0ADj30UCZPnkyjRo2oX78+AEVFRUydOvV35y0uLmb+/PnsueeepfNE/kffvtCnD3zwARQXl8kU5apaNXjySWjUKN1JJEmSJEmSJEmSJEmSJKn0WbwiSZIkSZIkSZIkSZIkSZIkSZIkSQLgqaeeomPHjvzxj39k5MiR7LbbbnzxxRd88cUX5Ofnc8UVV2ywoPp9993HNddcA8BOO+1E/fr1ee211xg6dCgvvPAC/fr12+oMyWSS/fffnx9++IFPP/2Ujz/+mPnz57NmzRpisRjhcJg6depwxBFHcOKJJ5bac5d+rVnXZtRqVYtlk5elO0qZCUVC7HvFvpvc9+GHH/LXv/6VQYMGcdFFFxGPxwmFQuTm5jJnzhx+/PFHIpEIu+66K7vtthtZWVkkEgkCgcBGhSzlJRAI0KpVK1q3bs0PP/zAihUruOGGG+jVqxXnnJPFwIFQUJCWaNstJwf694dBg9KdRBVNXl4esVhsm8695ZZbtnv+cDhM//79CYVCjB49mrlz5/5m8Uo8Huell17i//7v/2jatCldunShS5cuJftnzJjBRx99xKpVq7Zo/tWrV2/3c/gtV1wB775bplOUi0gE9t8fTjop3UkkSZIkSZIkSZIkSZIkqWxYvCJJkiRJkiRJkiRJkiRJkiRJkiRJAqB+/fp8+OGHXHbZZTz++OMl2zt06MCAAQM4//zzqVmzJgCfffYZ999/P8FgkHvuuYf+/fvTunVrPv30U/72t79x1llnsfvuu7PbbrttVYZ1pQ2BQIBDDjmEnj17snbtWvLz8wkEAjRq1IjMzEwgVdKSrpIHVX39nu/Hs/s/S6xg20oNKrJwdpi9B+5Ngz0abHL/s88+S0FBAb169QIgFArx2WefceuttzJq1CgyMzMJh8PsvPPOnH322Vx00UVEIpHyfAobicfjBINBDjzwQJ599lkeeOABqlWrxsCBAznpJFi2LMa114bIz69c14zsbDjkEHj2WfByp/8VjUZJJpNpm79Pnz7Ur1+fRYsW8dlnn23ROUVFRSxfvpzGjRsTDAY32NeiRQvat2/P559/vkVjRaPRrY28xV55BS69FG64Ae6/H/Lzy2yqMhUKQZMm8MILXkMkSZIkSZIkSZIkSZIkVV0Wr0iSJEmSJEmSJEmSJEmSJEmSJEmSSuy11168/vrrzJo1i0mTJlG7dm06depEs2bNiEQiJBIJgsEgX3zxBYsXL+ZPf/oTl112GaFQCICDDz6Y/Px8TjvtNJ588smScpZtlZ2dTXZ29gbb1hUsWLqistS0c1O6XdKNcf8YRyy/apWvZNfNps+9fTa5L5lM8vnnnzNw4MCS4qS5c+cycOBA5s+fT8eOHdltt93Iz89nwoQJXHHFFfz888/cd999ZGVllXn2goICfvjhB6ZMmUK9evXYc889ad26NaFQiFAoRP/+/Xn22We58847AYjFUv/uLrkkTGEh3HxzkoKCynHtyMmB/faD119PlSdI/2t7ikeeeeaZjbYNHDhwi89v2rQpXbt2JRaL8eabb5JIJH73nMzMTM455xyqV68OwDvvvFPyXuOEE06gfv369O7dm4KCAr766qvfHa8sildiMbj+enjjDfjkE+jYEbp2hRNPhIKCUp+uTAWDUK8ejBkD9eunO40kSZIkSZIkSZIkSZIklR2LVyRJkiRJkiRJkiRJkiRJkiRJkiRJG6hfvz7169ena9euG2xPJpMlJSpz584F4JBDDiEcDpNMJonH44RCIY455hgaNWrEzJkzt6t0ZXNCNhConBz41wOZ/MZkcmflpjtKqQlnhzn+1eOJZEc2uf/bb7+luLiYPfbYg3A4TFFREYMHD2bevHncc889XHXVVaxZs4ZVq1YxduxYrr/+eh577DHOOOMMunXrVqbZp02bxiWXXMLEiRNZunQpgUCAgw8+mNtuu43u3bsDcNRRR3H99ddz5513EgqF+Oqrrzj00ENp1KgRV1wRp2bNEJdfXvELFHJy4Mgj4eWXIexfA6sMzJs3b7vOr1GjBoFAgHA4zEUXXbTJY1q3bs0tt9zC2LFj+eijj9hjjz1KSlcWLVrEd999B8DSpUsZP348hx9+OADt27ffouKV0i5gW7ECTjoJkkn4+utUaQnAMcfAv/4F555b8a8d64RCUKcOjB4NzZqlO40kSZIkSZIkSZIkSZIklS0/ailJkiRJkiRJkiRJkiRJkiRJkiRJ+k3rClUCgQCxWIxwOEyrVq0AyM3NBVKlLKFQiGQyyaxZs1i+fDmFhYUUFhaSlZX1m+MXF8OPP8L48TB1KqxeDXl5qe3Z2VCtWmrx8A4doEsX2GUXWLp0MQCNGjUq0+euHVs4M8yA1wfw7P7PEiuIpTvOdgtnh9l74N607Nlys8csXLiQ7OzsktKkpUuXMmLECHr06MFVV10FpAoXatSowfHHH0+TJk3Yf//9+eCDD8q0eOXTTz9lwIAB1K9fn+OPP56OHTsyYsQIXn31VTp06MC+++5LLBYjEolw++23M3fuXF588UVeffVV9tprL/r27UujRo04/fQCJk4cy2OPdSUQyCKZrHh/apudnSp4ePBBKIPuKlUhGRkZ6Y6wVXJyckru/2/2zMzMkvu/975hnXApthJ9/z306wf9+8Pf/rZx4dEpp6Tej5xyCuTnl9q0ZSISgYYNU6Ur/327JkmSJEmSJEmSJEmSJElVWsX7NKgkSZIkSZIkSZIkSZIkSZIkSZIkqUIJhULMnj2bRo0akZ2dDcCRRx7J3XffzSuvvELHjh1p164dyWSSaDTKu+++y8qVKznwwAM3uXj6ggXw3nswahSMHQuzZ0NWFsTjm1/MPBCA6tUhkYB4PEkotIq8vA+58MJO3HNPL6pXL8MvgHZoTTs3pdsl3fj6H18TzY+mO862C0B2vWz63NvnNw/r0KEDkUiEqVOnAqnX/4IFCzj00EMBSCQSBIPBkhKmGjVq0LhxY+bOnVtm0T/44APOPvts9txzT2644QYOO+wwAPbff39Gjx7N2LFjCQQCRCIRotEokUiE559/nnA4zJAhQ7juuusYOnQoRxxxBKNHj2bkyJG0arUbDRt+zOTJYfLyyiz6VsnOhtq14ZVXoFevdKdRZRAOhwkEAiSTyTKbo1atWlx++eUlj2+77TYAlixZwocffrjR8bvssgu77LILACtWrGDcuHEsWrQIgMWLF5ccV7duXY4++mgmT55M7dq12XfffUv2zZ8/f4uyRSKRrX4+m/Laa3DxxfDQQ6lilc059lh4913o2xcKCyFaAX8k5ORA69bw2WdgN50kSZIkSZIkSZIkSZKkHYXFK5IkSZIkSZIkSZIkSZIkSZIkSZKk3/TLL7/Qu3dv+vXrx9///ncAunbtyu233851113HqlWruPzyy1m5ciWTJ0/mnnvuoXnz5hx55JEA/10QPsDnn8M998CIERAKbViy8nuLlyeTsGbNukcBYFdgFwYPTjB4MJx2Glx+OeyxRyk+cem/Dr7zYBZ9t4i5o+YSK4ilO842yayZyRkfn0Ek+7eLClq0aEGfPn148sknOfHEE+nWrRtt2rRh7ty5rF27lurVqxOLxYjH44TDYRYuXEheXh57lNGLb/Lkydx44420atWKG2+8saQABqBp06YUFxez2267ARCLxQgGgyX7H3vsMfbbbz9eeuklPvnkEz755BMaNWrEgQceyNNPP0316ln8619wxRVQVASxNP6rzc6G00+HBx6AatXSl0OVS40aNQiHw0TT0ACycuVKvvrqq422Z2VllRSvrF69eoNjpk+fzs8//0zbtm0B6Ny5M507d97g/Ly8PL744ostylC7du1tTJ8Sj8MNN6TKjoYPh733/v1zDjoIpk2DM86AMWOoMMVNgUCqxO6aa+D666GUOmkkSZIkSZIkSZIkSZIkqVKweEWSJEmSJEmSJEmSJEmSJEmSJEmS9JtycnJo3bo1o0aNYuzYsey7774AXHnllcTjccaMGcN5551Hbm4uRUVFJfs6dOjAqlXw3HMB7r0XcnNTC5Qnk6WVLEhBQapk4dln4cUXU8Ur114Lffu66LhKTzAc5OR/n8zgAwez6NtFxIvi6Y60VcI5Yc787Ezq71Z/i46/+uqrGT16NL169eKPf/wjO+20E4MHD+b999/nxBNPJBwOEw6HKS4u5umnn6a4uJjDDjusTLJnZWXxyy+/cPvtt29QurJq1Sruu+8+lixZwpIlS9hzzz0JhULss88+PProo1SrVo2srCwGDhzI2WefzY8//khxcTG1a9dm5513Lhln0CA4/HA45RT49tvyL1GoXj11e/VV6NWrfOdW5dekSRMCgUC6Y2yVV155hX322Yf27dvTsGFDsrKyiMfjrFy5kpkzZzJ69GjWrl37u+NkZGTQrFmzbc6xciWcfDIUF8P48VB/yy6PADRuDB99BC+/DBdcAIWFv18gV5ZycqBFC3j9ddhrr/TlkCRJkiRJkiRJkiRJkqR0CSSTpfcRdUmSJEmSJEmSJEmSJEmSJEmSJElS1fTxxx9z1FFHcfLJJ3P99dfTrl27kn2JRIJjjjmGDz74AIAHHniAyy67nMcfh2uugWQyUVKQUh5q1IDsbBgyBA4+uNym1Q6geG0xzx34HEsmLSFWEEt3nC0SDUSZd8A8nvvsua06b/jw4ZxzzjnMnz+fpk2bsmDBAgD22WcfevXqRePGjRk2bBj/+c9/GDRoEE888USpZ08kEgSDQebPn79BwcKSJUt44YUX+Otf/0rdunXp168fiUSCkSNH8t1333HIIYcwfPhwAOLxOKFQ6HfnSiZhxAi49174/PPU4//2SJW6YBCysqB161RR1AknpB5LWyuRSHDnnXcSj1euMqjSEA6Hufjii6ldu/ZWn5ubC126wDHHpF7z4fC251i0CM48E0aPLv/ipnA4VTJ37bVw/fUWzkmSJEmSJEmSJEmSJEnacVm8IkmSJEmSJEmSJEmSJEmSJEmSJEnaIvfffz833HADHTp04IILLiASibBw4UJeeOEFJk2aRHZ2Nv/85z/p3v0UTjoJfvwxSX5+IG15s7PhxBPh4YdTZSxSaYgWRBly9BB++fKXil2+EoDMmpnk9s3lnufvYerUqey6665bNURubi7//Oc/+eCDD5g3bx4LFy4kPz+/ZH+9evU49thj+cc//kFmZmapxF6wYAGvvfYal19++Ub7kskkgUCAt99+m/79+3PEEUfw/PPPU69evZK8+++/P5MmTeKpp57i3HPP3aYM8+fDE0/Ao49CPA5r1mzPM1ovJwcSCejfH668Ejp3Lp1xtWN77LHHWLp0abpjlLtIJMKf//xnAAKBrXuvkZcHkyZBt26lkyWZhE8+gbvvThWwJBJQXFw6Y29KtWqpOc88E664Atq2Lbu5JEmSJEmSJEmSJEmSJKkysHhFkiRJkiRJkiRJkiRJkiRJkiRJkrTFHn30UV544QW+/vrrkm2NGzemW7du3HPPfXz88S5ccw0UFaUKC9ItKytVuvLyy3DwwelOo6oiHo3z3vnvMenVSUTzo+mOs5FkOEmtZrU4Y/gZTF06lVNOOYVu3brx+uuvb/EYiUSCYDBIcXExs2bNYsaMGSxYsICCggISiQSJRILDDz+c3XffPTXnf0tRtsc333xDnz59WLlyJWPGjGHffffd7LGPPvool1xyScncsViMSCTCs88+yznnnMMDDzywyfKWrRGNwrvvwnvvpcoUZs1KXVMSiVRxw2/JzEwdm58PDRpA165w6KFw8slQp852xZI28N577zFhwoR0xyh3zZo1KylXisfjhEKhNCdKmTsX/vGPVHlTIgFr15bOuMFgqlCuSRO47jo46aRUAYskSZIkSZIkSZIkSZIkyeIVSZIkSZIkSZIkSZIkSZIkSZIkSdJWKiwsZNy4caxevZpwOEzLli2pVWtXjjsuzI8/JsnL277yhbKQnZ1apPzJJyESSXcaVRUzPp7Bm6e8SdHaIuKFFaBpCEiEEkyuPpnrP7mevbvsTWFhIXfccQd33HEH33//PXvuuef2jf/fQpbS9uabb3LCCSeQlZVFUVERd955J1dfffVGhQr/+zgWixEOh0tyPfbYY1xyySXcf//9XHHFFaWaMRqFSZNgwoRUEcvMmalilcLCVNFUdnbq1rAh7LcfdO4Me++dKn+Sysp3333HsGHDiEYrXglUWQkEAuy7775MnTqVadOm8c0333DWWWdx8MEHs/POO5dKEdT2Ki6GN9+El15KXTOWLYOcHCgoSO37PdWqpcpWCguhTZvUNeW886BbN0jzU5MkSZIkSZIkSZIkSZKkCsfiFUmSJEmSJEmSJEmSJEmSJEmSRDweJy8vj2g0SiwWI5FIEA6HCYfDZGVlkZ2dne6IkqQKbM4c6NkTFi9OEotV3NXAc3JSC5a//37qvlQailYXMezSYUx5YwrR/PQVH0RyIlRvXJ2M0zK4+PaL+eyzz+jduzcAX3zxBTfddBO33HILBx100FaPve5PUdcVGSQSCYBSK2B58MEHueqqqzjssMPo3r07f/vb3+jRoweffvrpVo2zcOFCjjnmGFasWMEHH3xAu3btSiWfVJGtXLmSxx57jFgslu4o5SYcDvPFF18wcuRIqlWrxsqVK8nKyuLcc8/lb3/7G9WqVUt3xI2sWgXffpsqYRk5En76KVWqUlQEsRhkZEBmJlSvDl26pN5Xde4M7dun9kmSJEmSJEmSJEmSJEmSNs/iFUmSJEmSJEmSJEmSJEmSJEmSdjDxeJylS5eyYMEC5s2bx7x581i5ciWhUIhAIFCyoHYymSSZTJJIJIhEIjRu3JhWrVrRrFkzmjZtWiEXs5Uklb+ffkotDp6bC/F4utP8vqws2GMPGDECatZMdxpVJTM+nsGbp75JrCBG8dricps3lJl6D9f1kq4cfMfB3HP/Pdxwww08+eSTDBo0CEgVpZRWScr/SiaTJe8ft8UVV1zBQw89xGmnncYNN9xA8+bN6dy5M9OmTeP999/niCOO2Oy5v35e8+bN49FHH+XBBx/k6quv5vbbb9+uXFJl8swzzzBv3rx0xyg3+fn5fPjhh5x11lmccMIJTJw4kRtvvJFly5YxduxYmjZtmu6IkiRJkiRJkiRJkiRJkqRyFE53AEmSJEmSJEmSJEmSJEmSJEmSVPaSySTTp09n9OjRzJs3j3A4TDKZJBqNlhyTSCQ2e348Hmf27NnMmTOHjIwMYrEYmZmZdO7cma5du1KjRo3yeBraAa1aBZMnw9q1UFAARUWQkQHZ2ZCTA+3aQYMG6U4p7bhmz06VrqxYAclkutNsmcJCmDQJDj4YvvgidT2RSsPOfXbminlXMGXoFEbdPYqV01cSK4qRjJfNiyMejpOdk023i7uxz/n7UKdVHeLxOKNHjwagXbt2JceuKycpzQKWWbNm0bBhQ6pVq7bN5StHHXUUw4cP56qrruKiiy6iTZs2AJxzzjlce+21/PTTTxxxxBHE43FCodBG5697LqNGjeKxxx7jlVde4cwzz+SOO+7YvicnVTI9e/bkzTffpLi4/Eqf0iWRSPD999/zl7/8hSOPPJJIJEKzZs0YOXIkr7766m/+XitJkiRJkiRJkiRJkiRJqposXpEkSZIkSZIkSZIkSZIkSZIkqQrLz8/nm2++YezYsUSj0ZKFeLd1Qd5kMklRUVHJ2GPGjGHMmDG0adOGHj160Lp1621adFuCVMnKN9/A11/DyJGp+8uXpwpWIFXqkExCIJC6QaqMpXp16NQJeveGbt2gc2fLWKTysHAh9OgBK1dWntKVdYqKUuUrRx8NH34IkUi6E6mqCGeG2euUvdjrlL1YNHERX97/JZNfn0wgFCCaF/39AX5HMBIkGA4Sqx3jzYVvsvshu/N/p/4fNZrV4IcffuDWW29l2LBh9OrVi44dO25yjFgsRji8+T8vTf73Bb3uPd3/PgYoKCjgwAMPZO7cucyYMaOkMGVrPP3003z00UfcdtttDBo0iIYNG5bs22233QD45z//ybnnnkv16tU3mXPevHk89NBDDBkyhKKiIm699VZuvvnmrc4iVXZt27bdZDlRVRSPx2natCnHHnvsBtvnzJlD9erVWbVqFcuWLaNly5bUrVs3TSklSZIkSZIkSZIkSZIkSeUpkExWto+0S5IkSZIkSZIkSZIkSZIkSZKk37Nq1SqGDx/OtGnTgNQC22UtIyODrKwsDjjgADp16mQBi7ZIPA4ffQT33ANffglZWVBYCNvSDRQOp0paiopgt93g2mvhuOMgI6P0c0s7ung8VXI0aRKUw4+YMpOdDeecA488ku4kqsoKVxUy5c0pzPliDr+M+YWVs1YSzgqTjCeJ5m++jCUYCRLJjhAtiJJdJ5smnZvQqncrdj16V2rtUotBgwbx6quvEo1GadeuHT/99BMANWvW5JlnnqF///4lYyUSCZLJZEkxQ35+PrFYDpMnw9q1qZ+9RUWpEqKsrNRro21baNx409lyc3M56aSTOO200zjllFMIBoNb/XVZtmwZ06ZNY88996RmzZpAqkxl3XvIAw44gDFjxvDuu+9y2GGHbbBvnfHjx3PXXXeRmZnJqaeeypFHHrnVOaSqYuTIkYwaNapcfvdLp0mTJlGvXj3uvfdeqlevTm5uLq+++ioXX3wxrVu3pqioiPnz57Pnnnty1113ceSRR5JIJLbpOiVJkiRJkiRJkiRJkiRJqhwsXpEkSZIkSZIkSZIkSZIkSZIkqQpJJpNMmDCB4cOHE4/HSSQS5Z4hEonQqFEjjjvuOGrXrl3u86tyWLYM/vUvePBBKCiANWtKf44aNSAQgPPPh0sugZYtS38OaUd1771w222Ql5fuJNsvOxs++QR69Eh3Eu0o4tE4SyctZcGEBSz4egEFKwqI5kWJFkQJZYSI5ETIqJZBgz0b0LRLU5rs04TsOtkbjbN48WJeffVVHn/8cVauXElxcTFnnnkmV199NU2bNgVS7w3j8Tj5+WG+/RZGjSrg2WdnMmNGbcLhpuTkBFjXZZL6a9MkkCQWi1NcHCQzM86uuxZy0EEBevXKoVu3EA0axEsKXDZVhrItfj1OPJ4a/7777uOaa67h1ltv5eabb97suYsXLyYrK4tatWptdw6pMlu7di1///vficfj6Y5SZkKhEB9++CE//fQTl19+Obvtthsffvghb7zxBnXr1uW6665jxYoVzJgxg3/9619kZ2fzzTff0K5du1K7XkmSJEmSJEmSJEmSJEmSKh6LVyRJkiRJkiRJkiRJkiRJkiRJqiJWrVrF0KFDWbRoEdFoNK1ZAoEA4XCYQw89lM6dO7vArUosWwaXXQZvvZUqRSkoKPs5MzIgGIT994cnn4Q2bcp+Tqkq++kn2Hvv8nn9lpfmzWHatFQJi1TZJBIJJk2axE477US1atVKtiWTAUaMCHDPPfD550kCgUKKiwNA1jbMEiMrK04ymcHOOwe49loYMCBJdnbZvccbNWoUvXr1omXLlowYMYI2//MD3BIFaWPDhg3j22+/JRaLpTtKqQsGg7Rs2ZJVq1bx6KOPMn36dDIyMiguLuaggw7inXfeKbkGAgwaNIinn36aU045heeff55gMJjG9JIkSZIkSZIkSZIkSZKksmTxiiRJkiRJkiRJkiRJkiRJkiRJlVwymWTChAkMHz6ceDxOIpFId6QSkUiERo0acdxxx1G7du10x1GavfkmDByYKmsoLi7/+UMhyMyEe+6BCy9MlbFI2jrxOHTuDD/8ABXox812y86Gc8+Fhx9OdxJp6yQSiQ3KBOLxOKtXh3j2Wbj/fli9OsnatQClW1BSvXoSCHDOOalCtZ12KtXhS5x44ol88MEHvP/+++y///7E43FCoVDZTCZVAdFolEceeYQ1a9akO0qpy8jI4OKLLyYzM5PFixfzxRdfULduXW699VYeffRRunXrRjQaJRQKEQwG+fLLLzn88MPp3r07H374YbrjS5IkSZIkSZIkSZIkSZLKkH8eIkmSJEmSJEmSJEmSJEmSJElSJZZIJBg6dCjDhw8nGo1WqNIVSC38O3/+fB5//HF++eWXdMdRmixbBsceC2ecAatWpad0BVKFEfn5cO210L07zJ6dnhxSZfbAAzB9etUqXYFUIdS//gVffpnuJNLW+XXpSm4uDBoUomlTuOkmWLAA1q4NUNqlK5Aad+1aeOwxaN8eDjgApk0r3TkSiQR77bUXa9eu5YUXXgCwdEX6HZFIhOOPP55wOJzuKKXuiCOOoGbNmmRkZNCyZUtOO+005s+fz88//0yjRo2A1PMPBFLXvFAoxJo1a4jFYhXu92RJkiRJkiRJkiRJkiRJUumyeEWSJEmSJEmSJEmSJEmSJEmSpEoqFosxZMgQfvrpJ6LRaLrjbFYymaS4uJjnn3+emTNnpjuOytnbb8Muu8CHH0JeXrrTpOTlwYQJqYXi//EPSCbTnUiqHBYtgltuqTiv5dJWUACnnuo1QZXTW28V0qJFMUOGJCgsTBWNlYdoFAoL4T//gb33hnvvTRWdrZP81QsquZUvrmAwyGmnnUbNmjUZOXKk7yOlLdSyZUv23nvvKlO+Eo/HWbp0KfXq1QMoKVYBWLp0KWvWrGHRokVA6joTCARYsWIFTz75JJFIhFNPPXWDkipJkiRJkiRJkiRJkiRJUtXjp8QkSZIkSZIkSZIkSZIkSZIkSaqE4vE4L774InPmzCEWi6U7zhaJRqO8/PLLzJgxI91RVE7++tdUicGqVVBcnO40G4rHU4vSX3stDBy44SLxkjbtySerfinJ0qUwcmS6U0hbLjcXTj4ZTj45zNq1GRQVpefPRhOJ1M/V226Dzp3hxx+LWbFiBdOmTSMej5eUISQSia0YM0GzZs3o168fP//8M7Nnzy67JyBVMX369CE7OzvdMUrNyy+/TPEmfqGoUaMGiUSCQYMGMXHiRJLJJFOnTuX+++/nxRdf5Mgjj+S4447b5nlXrICPP4a//Q3+7/9gv/1S17j27aFjR9h3XzjoILj4YnjxRZg6NXU9lCRJkiRJkiRJkiRJkiSVr0AyWdU/6i5JkiRJkiRJkiRJkiRJkiRJUtWSSCR49dVXmTlzZqUpXfm1SCTC6aefTosWLdIdRWUkmYSrrkqVNOTnpzvN78vJgT594PXXIRJJdxqpYorFoFGj1ALkVVkgAEccAe+/n+4k0u/78MNUwVleHhQVpTvNesFgEiimdu0HWbHiBrp27UyPHj246667yMrKAigpYtkSt912G7fddhvvvfceRx55ZBkml6qWBQsWMHjwYKLRaLqjbLNwOMzEiROZMmUK33zzDbFYbKNCmZ49e/Lll1/SqFEj6taty+LFi1mxYgUnn3wyL7300lbNt2ABvPQSfPopfPNNqkAyKwsKCuD3vozVq6d+D4rFoF072H9/6Ns3VcwSTE8nliRJkiRJkiRJkiRJkiTtMCxekSRJkiRJkiRJkiRJkiRJkiSpkvn3v//Njz/+WKkX0M3IyGDQoEHUr18/3VFUypJJuOwyeOaZylG6sk52NhxwAPz73xAOpzuNVPG8/TaccQasWZPuJGUvMxNmzoSmTdOdRNq8hx6CP/85VQZQUYVChTRq9A0FBf3IzV3KgQceyPXXX88BBxxAKBT63fKVdfsLCgqYPn06e+21Vzmml6qGmTNn8vLLL1fKws5wOEwkEuG6666jW7duhMNhli9fTrdu3bj99ttLijwXLFjANddcw6hRo4jH47Rt25azzjqLM844Y4vmSSbh88/h3nthxIjU49IoswoEoFo1qFkzVUp59tlQp872jytJkiRJkiRJkiRJkiRJ2pjFK5IkSZIkSZIkSZIkSZIkSZIkVSI///wzr7/+eqUuXVmnYcOGnH/++QSDwXRHUSm65Ra4777KVbqyTk4OHHssvPgi+G0pbah7dxg7Nt0pykdmJlx9Nfz1r+lOIm0smYTbbksVBFSGn7U5OdCpUx41apzKxx+/yz777MONN97IscceC7DF5SuStt2UKVN48803K1X5SjgcJpFI8OijjxIOhzn77LNZu3YtkyZN4tNPP2Xvvfdm3LhxhEIhAGKxGKtWrSIjI4NYLEadLWg4WbUKnnsudT3NzYW8vNQ1tizk5EAiAf37p0pY9tmnbOaRJEmSJEmSJEmSJEmSpB2VxSuSJEmSJEmSJEmSJEmSJEmSJFUShYWFPPzwwxQUFKQ7SqmIRCLsv//+7L///umOolLyzDNw6aWVYyH4zalWDS65BO66K91JpIpj2jTo1AmqyI+fLVK7NixZApFIupNIG7rpJnjwwVRBQGWRnQ177llAhw5X8fzz/2Lffffljjvu2Og9YCKRoLi4mKysLKLRKBFfgFKpmTZtGm+88UalKPAMh8PsvvvuHH/88fTp04eXX36ZunXrAqnrxMEHH8zIkSO58847ue6667ZpjjfegHPPhWi0fH93CYVSBW/HHANPPJF6vyFJkiRJkiRJkiRJkiRJ2n7BdAeQJEmSJEmSJEmSJEmSJEmSJElb5r333qO4uDjdMUpNNBrliy++YOnSpemOolIwdy5cdlnlLl2B1EL2Dz8M48alO4lUcbzxBsRi6U5RvuJxGDMm3SmkDT3wQOpWmUpXIFXa9OOP2cyYcTcDBpzEqFGjePbZZ1m8eHHJMcXFxVx++eV069aNWCxm6YpUynbddVdOOukkMjIyCAYr7p+Xh8Nhjj76aPr3788nn3zCRx99RN26dUkkEsRiMYLBINdeey3BYJDc3NytHn/p0lTpyVlnwapV5f+7SzyemvPtt2HnnWHYsPKdX5IkSZIkSZIkSZIkSZKqqor7yThJkiRJkiRJkiRJkiRJkiRJklTi559/Ztq0acTj8XRHKVWxWIw33niDRCKR7ijaDskknHwyFBWlO0npKCiAE06AwsJ0J5EqhhEjIBpNd4ryVVwMEyakO4W03tChcNNNlbfgrKAAxo2rQV7e3XTr1o0XX3yR8ePHA5BMJgmFQrz55pv8+OOPvPrqq2lOK1UdyWSy5P5OO+3ERRddRLNmzSpcuVEkEqFu3bqcc845dOjQAYCDDjoIoKRwZV1hzJo1a0gkEhRu5Zv1N96Atm1h+PD0F1gVFcGKFTBgAJx0EmxDh4wkSZIkSZIkSZIkSZIk6VcsXpEkSZIkSZIkSZIkSZIkSZIkqYIrKirirbfeIlpFV71fuXIlY8aMSXcMbYennoKJEyEWS3eS0rN0KdxwQ7pTSBXDd99t23lnnpkqZlp321JHHQXDhqVeh0VFMH8+vPQStG+/8bEtWqSuQRMmwKJFqcKUvDz46Sd45hnYa69ty15UBCNHbtu5UmlbsgQGDqy8pSvr5OfDxx83Yd99rycWi3H77bdTUFBAIBAgFAoxduxYBg8ezKmnnpruqFKVEQgESCaTjBkzhu+++45FixZxyimncOihhxKJRErKTNIpHA6z7777ctFFF9G4cWMCgcAG+0OhEADBYJAVK1bw+OOP06hRI84666wtGr+wEPr1S70vWbUq9V6hosjPh7ffhp13Bn8lliRJkiRJkiRJkiRJkqRtF0gmt+Yj65IkSZIkSZIkSZIkSZIkSZIkqbx9+eWXjBgxosoWrwBkZGRw9dVXEw6H0x1FW2nuXNhjj1TRQVWTnQ2ffw7duqU7iZQ+y5dD06bbtkj5mWfC4MHrH//POuqbdOed8Oc/b3pfYSH07w8ffLB+W+/eqdfp5hQWwoEHwtixW5J4Q02bpkpfpHRKJlNlRJ9+WrHKArZHo0bQpMn+rFw5j6+//poGDRoQi8V8HyiVgZEjR/LUU0/x8ssvA9C5c2dOPfVULrnkEvLy8hg6dCiLFi1Ky++axcXFVKtWjYEDB9KoUaONClcA4vF4SfHKnDlzePLJJ7n//vs577zzuPvuu8nJyfnNOdasgT594PvvoaCgTJ5GqcnJgbfegkMPTXcSSZIkSZIkSZIkSZIkSap8gukOIEmSJEmSJEmSJEmSJEmSJEmSNi+ZTPLll19W6dKVdSZPnpzuCNoGp58ORUXpTlE2CgrghBMgFkt3Eil9JkyArKzymWvffTcsXbnpptRi6fffn3qclQUvvAB16qw/Zu1aGDIEBg2CI49MLVb+l7/Auh+bWVlwySXblmfp0tSC7VI6vfYafPFF1SldAVi1ClauvIW5c+eybNkyksmkpStSGZgyZQpnnXUWL7/8Mj169KBbt2788ssvXHfddbz00kvUqlWLM888k2OOOYZ69eoRiUQ2WX5S2jIyMggGg3z22Wfk5ubSuHHjzc67rnTlww8/5KqrruKuu+5iwIABPPLII79bupKbCz16wHffVfzSFYD8fOjbF958M91JJEmSJEmSJEmSJEmSJKnysXhFkiRJkiRJkiRJkiRJkiRJkqQKbNasWRRV1VaLXykuLmb06NHpjqGt9P338PXXVbuYZPlyeP/9dKeQ0mf8+NRC4OXh2GPX3x85Em6/HT75BP70J5g2LbW9Xj0488z1x02YAKeeCv/6F3zwAXz8MdxyCwwbtv6YmjW3LU92Nnz77badK5WGJUvgvPMgLy/dSUpXYSHMnduTdu0uZLfddiuXogdpR3TRRReRSCR49tlnGTVqFG+99RY33HADxcXF3H333axevZpQKMRee+3FJZdcwplnnskee+xBKBQq9TKkUChEKBSiTZs2nHjiiRx55JF89dVXvPLKK8yZM2eT58TjcSZOnMhxxx3H6aefzueff85dd93Fiy+++Lvz5eXBgQem3j9Upl+nCwrgtNPgo4/SnUSSJEmSJEmSJEmSJEmSKpfS/dSbJEmSJEmSJEmSJEmSJEmSJEkqVWPGjKG4uDjdMcrFypUrWbRoEY0bN053FG2hBx+Eqv7tuXYt3H33hoUQ0o5k/PjyK1eqU2f9/f8tmli7dv39Aw+Ev/9902NUqwY9e6Zu62zr4uXRKEyeDL16bdv5FdmiRYt4+OGHmThxIqFQiE6dOtG3b1/22WcfksmkRRgVxLnnpkpKqqJkMpu5c++mqChAVla600hVz4gRIxg7diw333wzp512GgBNmjThkksuYcaMGTz00EO89dZbnPmrNrNmzZrRt29fotEo3377LRMmTCA3N5dwOEwikSC2FW8IwuEwoVCIaDRK9erV2WuvvejatSu1atUqOaZv37589tlnLFmyhFatWpFIJAgGgyX7Q6EQa9euJSsrixNOOIHTTz+dfffd93fnLi6GI46AqVMr5+8qBQXQvz8MH77h+xlJkiRJkiRJkiRJkiRJ0uZZvCJJkiRJkiRJkiRJkiRJkiRJUgW1evVqZs+ene4Y5SYWi/Hll1/Sr1+/dEfRFli9Gl59FeLxdCcpe99+C9Omwa67pjuJVP7WrCm/uaZMWX//wAPhgANg7Fg4/HDo2HH9vtatNz73wQfh8ss33LZ0KTzyCDz22LblicdTi59XNSNHjuSEE05g5cqVtG/fnmAwyKeffsrbb7/NX//6V4499tjfLF9JJBI8/fTTXHjhhbRs2ZLs7Gxq1qxJrVq1qFOnDg0aNKBu3brsvPPOnHrqqRssoq8tN3MmfPxx5SwN2FLBYHVefx1OPz3dSaSq57XXXqNx48YccMABhEIhkskkiUSCUCjEscceyxNPPMEXX3zBmWeeSXFxMRkZGRQWFjJ06FCaNm3KAQccQI8ePYjFYixZsoSFCxcyZ84cfvnlF1atWlVSkhIIBErGDgQC1KhRg2bNmtGqVSuaNGlC48aNycjI2ChfIpFgt9124+233+att96ia9eum/x50bNnT3bffXeqVatGZmbmFj33665LFcdV5uKq/Hw4+miYPh3q1Ut3GkmSJEmSJEmSJEmSJEmq+CxekSRJkiRJkiRJkiRJkiRJkiSpgvrmm2/SHaFcJZNJJk+ezNFHH00kEkl3HP2O55+HHWUt/XgcHn4YHn003Umk8leexSPPPgtXXgktW0J2NowYsenjsrK2fMzMTAiFIBbb+jyxWNUrXpk6dSrnn38+RUVFPPLII/Tt25doNMrw4cO59NJLuf766+nUqROtWrXa7BiBQIBdd92VU045hWAwyKpVq1i7di2rV69m/vz5zJ49m7y8PNq3b8/pp5++2RKXFStWcNNNN/H0009z4IEH8q9//YtmzZptdFw0GmXChAmsXr2a7OxsmjRpQtOmTcnJySnVr01F88gjVb/cbO1auPtui1ek0rZy5UqmT59OVlYW3bt3B1LX7lAoBECPHj3o0KEDI/77g3ZdMcqoUaP45ZdfGDBgQMl1OxwO07RpU5o2bUrnzp1L5kgkEsRiMWKxGKFQiEgkssVFW8lkkmAwyIABA7jrrrsYNWoUS5YsoWHDhps8vm7dulv83L/6Cp54omr8/M7Ph3PPhbfeSncSSZIkSZIkSZIkSZIkSar4dpA/b5EkSZIkSZIkSZIkSZIkSZIkqfKZMWMG8aq+4vb/CIVCLFq0KN0x9DuSSbj3XsjLS3eS8hGNwuDBqcWPpR1NUVH5zbV6NfTqBcOGQSKxfvuCBfDJJ+sfr1y58bkPPQT77QdHHw233gpr1kCDBnDDDfDYY9uWJ5GA4uJtO7ei+vTTT5k2bRonnXQS559/Po0aNaJ58+YMHDiQq6++milTpvDMM88AbPY9SCAQoHfv3vzzn//kscceY/Dgwbz00ku8++67PPnkk3Tu3Jnq1atz0UUXAanF+TdlyJAhPP744xQXFzN79mxim2jH+fnnnznvvPM45phjOOKII+jduzddunThj3/8IwsXLiylr0rFU1gI//pX6udPVTdrFuxgXYNSmYtEItSsWZNDDz0U2Pg6nJGRwYEHHsjs2bP58ssvgVQZVoMGDbj44otLilh+SzAYJCMjg5ycHDIzM7e4dAVSP0eSySQ77bQTPXv2ZMqUKaxdu3aTWbdGYSGccELVKF2B1HuQ4cPh7bfTnUSSJEmSJEmSJEmSJEmSKr5wugNIkiRJkiRJkiRJkiRJkiRJkqSNJZNJlixZ8rvHdezYkb59+5Y8vu222zY65pZbbim5//bbbzNx4sTfHLNRo0bsu+++NGnShBo1apCZmUk8Hic3N5fZs2czZswYVq1atdnzI5EIF1xwAXXr1i3ZNnjwYObMmfO7zycej7NgwQJatGjxu8cqfb7+GlasSHeK8hUMwjvvwMknpzuJVL4yM8t3vjlz4KijoE4d2HlnyM1NFTM8+eT6Yzb1Y2z27NQN4P33U2UtTz2Venz22XDJJVtfohIMwuLFMGkS1KoFNWtC9eqp7ZVRfn4+n376KVlZWfTp0weA6H+bPSKRCD169ABg8uTJAL+7iH7mJr45CgoK+OKLLzjggAM46aSTgFSp2v8aOnQod9xxB0cffTQLFy4kmUySnZ0NpN4LhEIh5s6dywUXXMCIESM48sgj6devH1lZWXzyySc8/fTT/PTTT7z77rvUqlVrG78iFdfrr6c7QfkpKoIHHoAXX0x3EqnqqF69Otdee21Jmcmvr+eJRIJgMMgBBxzAPffcwxdffEH37t1JJpO0bduWnJycrZormUwSCAS2OmMgEKBWrVrsuuuujB49mpdeeombbrppqwpc/tf118PSpdt8eoWUn596H7P//lCvXrrTSJIkSZIkSZIkSZIkSVLFZfGKJEmSJEmSJEmSJEmSJEmSJEkV0KpVq0gkEmmZu3HjxnTq1GmDbaFQiIYNG9KwYUP22msvnnrqKXJzczd5/uGHH75B6crWiMVizJkzhz/84Q/bdL7Kx9ixEIulO0X5WrMGRo60eEU7nv92YZS7lSth/PjU/Z133vC1N3To+vvZ2VBQsPH5v/4RGg6nSlOWLdu6DMkkfPBB6rW/enXqlpeXKl+pWTN1W1fIsqnHm7u/rsBlG9ap3y6rV69m8uTJ7LLLLuyyyy4AhMPr/8QwJyeHBg0asHTpUhYsWEDTpk23aNx1i+7n5uby0ksvAXDMMcdQp06dkhKVXx/39ddfc/XVV3PooYdy8cUXc/zxx9OmTZuSLOsW8P/ggw8YMWIExx13HC+99BIZGRkAnHrqqeyxxx5ce+21PPzww9x0000bzFMV3H03/LcvocqLx1Ov6Ucfhdq1051GqvzWFat069Ztk/vXFZt07NiRJk2aMH78ePLz86lWrRpZWVlbPM/kyZOJRCIUFxez0047lZRnbW3Os88+m5dffpkpU6ZssH1rffUVPPHEpt8TVHYFBXDuufDWW+lOIkmSJEmSJEmSJEmSJEkVl8UrkiRJkiRJkiRJkiRJkiRJkiRVQAsXLiQUChFLQ7tFQUEB3377LXPmzGHNmjUEg0Hatm1bsnhvdnY2++yzD5999tlG5+66667ss88+RKNRIpHINs0/f/787cqvsjdyJBQWbv15Z54Jgwevf/x7pQO9e8Pnn//+uIMHw9lnr39crx5ccw0ccwy0bp1a1H3qVHjhBXjssW0vjRk9etvOkyqzmjVLf8xbboFbb03d/9/X75AhMG8efP11quikQwe49lrIyUnt//RTGD58/fGffw6//AKffAKzZ6fKUrp0gauvXn/MjBlbX7oCqVKXP/8Zzj9//bZ4PFWIsXo1rFq1vpDlfx/PmbPp7eseFxRAjRrbV95Sq1bq67KlBS55eXmsWLGCvfbaizp16gCpkpNkMglAJBKhWrVqFBQUsPa/rR/rylJ+SyKRIBQK8Z///IchQ4bQs2dPjjrqKGD9Av/rFtJfvnw5N998M1lZWdx5550sWrSItWvXUqNGjZLilWAwSDwe54cffgDgoIMOIiMjg6KiIoLBIJFIhB49elCzZk2+/PJL8vLyqFat2pZ9ESqBqVNh1qx0pyhfwSC8+uqGrzVJ2yYYDG7RtbtJkybsvffezJw5k0gkslW/u11yySW8++67LFq0CIBu3bpx2WWXMWDAgK3KCdC0aVPq16/PK6+8wiOPPEK9evW2eIxfGziwapauABQVwccfp34X6dkz3WkkSZIkSZIkSZIkSZIkqWKyeEWSJEmSJEmSJEmSJEmSJEmSpArol19+oaioKC1zT5s2jWnTpm2wbfr06bRs2ZLGjRsDkJmZudF5OTk5HHPMMQB88sknHHHEEds0/9q1aykuLiYjI2ObzlfZGzcu3Qk2FI2uv9+mDfznP9Cs2YbHdOmSuh1zDBx55IbnbKlp01KlC6HQ9uWVKpMuXeDdd7ftNbMtmjSBk0/e9L7x4zfel5EB/funbpuyZg2ce+62ZQmHYY89NtwWCqUKT2rVghYttm1cSBVArV27YSnLpgpaZs7ceN+v7xcVpQpcatVKFU5dcEGqxGJT8vPzKSoqonr16pv8GRuNRonH44RCoZIF8bdE6L8XxWHDhlFcXEz//v3ZddddAUoW/l833s0338zo0aN57rnnaNasGRMnTiQWi1G9evWScSBV+LJmzRqAkpKYYDBYMk4wGKR+/frMmTOHn3/+mU6dOm1R0UBl8OWXm/93WFXl58Nnn1m8Im2PsWPH8sgjj/DYY49Rq1at3zx23fWyV69efPfddxQUFGxR8crKlSvp168fX3/9NX369KF169bMmTOHd955h9GjRzN9+nROP/10mjdvvsW5d9ppJ/bee2+OO+64bS5d+frrVPlaVZafD/fcA++8k+4kkiRJkiRJkiRJkiRJklQxWbwiSZIkSZIkSZIkSZIkSZIkSVIFNG/evHRHKJGZmckuu+xC/fr1S7ZNnz59o+OOPvpoqlevzowZMxg3btw2F69EIhEWL15Mi+1Z0V5lZu1aWLSofOb69lvYb7+NtzdsCG+8sX5h+tdeW7/v8cfXl658+y3cemuqmOHOO6FtWzjkELj+erjttq3Pk5EBU6dC+/Zbf65UWXXpAtnZ5Ve88uqrqdf2rrtC3bqQlweTJsHLL8M//7lxjoceShUqdewIDRpATk7qOjV9eqrI4dFHYVt/pBYUwN57b/9z2pRwGGrXTt22RzSaKpdZvRqqV//two5YLLZBucn/Wr16NXl5edSqVYvs7GyA3y0ySSQSBINBPv30U4YNG0bbtm056KCDNti3boH/v//97/zrX//i7rvvpl+/fgAUFhYSjUapUaNGSbZ4PE44HKZ69eoAzJ07F2CDUoApU6awcOFC6tWrV1LQUhVKVwDGjEl9D2/OmWfC4MHrH2/J095rLxg4ELp2TX1P5+Skts+enSos25xjjoFLL4XOnVPnzJsH//536mfqihUbHvvss3DWWZsfa/z41Pyb89VXv/88JG3e5ZdfzqxZs5gxYwb77LPPJo9ZV661zsEHH0x+fj5ZWVlbNMejjz7KuHHj+Otf/8qgQYOoWbMmAI8//jh33XUXf/3rX8nLy+PSSy+lUaNGv1uIte7nxGuvvbbJYs8t9cADUFi4zadXCskkDB8OixdDo0bpTiNJkiRJkiRJkiRJkiRJ/8/eXYdJVfZ/HH/PFluwpKRgECISAhZS1iOKoiLYCoj5EwMV20cRfezuQMDEFjFRlJBUVEQEQbAQlY4NtmZ+fxx3l6VZlp0F3q/rOteevO/vmT0zc4Zl7k/5Y/CKJEmSJEmSJEmSJEmSJEmSJEnlUEZGRomOu+WWW0qthlNPPZV99tmn2LqVK1fy5ZdfMnfu3GLrW7VqRdOmTcnKymLEiBHb3HdWVtY2t6Ht47vvgsHXV63a/n2tWgUTJqy/fuDAonCB776Dzz4L5pOTg2CVAldeCWPGBPPx8fDKK8F8v35w++2Qn7/1NU2bZvCKdi2tW5d8MPNhw4JpXQMHbjz86KmngmlLDR1aPISiNO22WxBmUp7FxwcBNVWrbn7flJQUUlNTWbJkCTk5OYXrCwbG/+OPP1ixYgUNGjSgYsWKW1XHG2+8wR9//ME999xDy5YtAYqFrnzxxRfcf//9nHvuuVxwwQWFx2VmZpKbm0tKSgr567woH3/88QwdOpQHHniAevXq0blzZ+Li4vj1118ZPHjwevcKmxvgf0exofe9bXX44XDFFVt3zK23wrq3lY0awVVXQffu0LEjLFhQWhXCn39CZmZRKIykLff2228zdepUHnroIfZfJzEsPT2dJUuWsMceexSGrhS8Xu69997UrFlzvdffDcnNzeXdd9+lZs2a9O3bl0qVKpGbm0t8fDwXX3wxKSkp3H777TzxxBPstttuXHDBBRsNdMnLyyMuLo6Yf2/otyV0ZdkyePddCIdL3MQOIxSCZ56Bm2+OdiWSJEmSJEmSJEmSJEmSVP7ERLsASZIkSZIkSZIkSZIkSZIkSZK0vi0Z/DZa4uLiii1XrlyZLl26APDBBx+wevXqbWo/EomQm5u7TW1o+5k+HaL560lMhIsvLlq+//6i+UqV4N/xpAFYO78oPb1ovnp1aNFi6/tOT4epU7f+OGlHVq0apKVFu4roOOCAaFdQuvbaay8qV67MpEmTCoNX8vLyCt9zp0yZQjgcpl27dlSqVGmL2oyJieGHH37giy++oGLFihx99NFA8F4OFAah3HjjjWRkZHD66acTHx9PZmYmAOFwmHA4TO3atUlJSQEgNjaWSCRCly5duPPOO8nPz6dPnz4cd9xxnHLKKRx55JHk5eVRrVo1IpEIqf+m4+wMoSt5efDzz6Xf7ooV8NFHMGgQPPnk5vdv374odCU/H66/Hk48ESZNCtbtuSc899zGj+/RI2hj7alv3033mZwc3GNI2npXXnklHTt25Oijjy58LVy4cCHXXnstBx10EO3ataNly5a8+OKLAIWBJ5UrV6Z3794bDUhZWygUYtWqVdSsWZPKlSsTiUSIj48n/G/iyemnn85ll11GTEwMzzzzDF999VWx4xctWsRtt93G0qVLiYuLKzxuWw0eXBTIuLPLyoKHHy5ZeKQkSZIkSZIkSZIkSZIk7eziNr+LJEmSJEmSJEmSJEmSJEmSJEkqa3l5eSU67vnnn19v3bnnnluitkaPHs2kSZNITExkjz324MADDyQtLY2jjz6a+Ph4xo8fD8AxxxxDhQoV+P7775k5c2aJ+lpXSc9f29+KFZCdHb3+e/WCGjWC+T/+gOHDi7YtWgRLlgTBKgBXXQX/938QHw+XXlq8nT32gG+/3fr+lywpUdnSDq11a/jkk2hXUbYqVIBOnaJdRemKi4vj4IMP5ocffmDEiBFcddVVxMXFERcXxw8//MBnn31GcnIy7du3B4LwlE2FmYTDYWJiYnj22WeZO3cu119/PQ0bNgSKh6AsXbqUvLw8VqxYQefOnYvVE/tvWtYDDzzAkCFDuOCCC7jwwgsLQ1guu+wymjVrxnvvvcfMmTMJhULcfffdtGrVinPOOYfU1FSqVau2yfN+6CF4/PEgnCstLfi5qfkNLcfHl+QR33o//hgEjJV2wNmwYcEEwfvo2gFmG3LFFUXzzz8Pd90VzE+bBr/9FoQcHH007LtvUPO6vv462G9r5OYG7R9yyNYdJ+3qHnzwQf744w9uvvlmmjRpAsC3337LxRdfzNSpU0lLS6NSpUrMmDGDXr168dprr/HEE09Qv3598vPzSUpK2qJ+srKySEhIYOrUqYwZM6bw9TwmJqYwhOX0009n9uzZPPHEE7z55pt06NCh8L3kqaee4tZbb+W9997j66+/Lgx/2RbhMDzwAPyb5bVLyMmB99+HE06IdiWSJEmSJEmSJEmSJEmSVL4YvCJJkiRJkiRJkiRJkiRJkiRJUjm0qYHON+WPP/4otRqWrJUwMWfOHPLy8ujQoQMAbdq0KQxeqVSpEgAtWrSgRYsWG2yrd+/eANx1111kb0FqR0nPX9tfRkYwyHG09O9fNP/II7B2Rk84DHfcAQ8+GCyfemowbUhiYsn6z8go2XHSjqxTJ/j889IPgyjPEhKgTZtoV1H6brvtNj7++GOuueYa/vzzTzp27Mhff/3F448/zoIFC3jssceoX78+ELwXf/DBB6xZs4bjjz+ehISEYm3FxMSwePFiPvjgAwDOOuusDQ7gn5qaykUXXcTChQvJz88nIyOD9PR0cnJymDJlCjNnzqRKlSrExsaSnZ1d7B4gPz+fI444giOOOKJYm88++yy//vorF1988SaDVyIR6NsXjj0WVq2ClSuDnwXTypWwdCn88kvxbevul5Cw+YCWzW2rWBHiNvONzunTg5qj7bDDiua//LJofsEC+P33ILwM4PDDNxy8Mm4c1KwJa9bADz8EoS/PPbfpc8vKgokToV+/UjkFaZeQm5vLLbfcQs+ePTn77LMB+Omnn7jjjjuYOXMmgwYN4oQTTmCPPfZgxIgRXHfddXz44YcMHjyYgQMHFoZfbYmKFSvSu3dvrr32Wt58801atGhB1apVgaLPbtWqVeOcc87hzTff5NFHH+Wiiy6iadOmAFxxxRW88sorXHXVVaV2/rNmwerVpdbcDmH1anjtNYNXJEmSJEmSJEmSJEmSJGldBq9IkiRJkiRJkiRJkiRJkiRJklQObc0guKUtLi6OvLXTLP4VWWu07A0NrF5aQqEQcZsbmVxRE83gkW7doEmTYH7VKnjmmfX3eeihIBzi5puDQd8LvP02HH00pKQEy8uXl6wGg1e0q4hE4Jtv4M034dVXi4cc7Qri4+GQQ6JdRemrVasWn3zyCQMGDODJJ5/k0UcfBWDvvffmrrvu4sILLyQ2NpZwOExMTAzHH388AIsXL95gwMnQoUNZsGABZ511FnvvvfcG+6xQoQLnnnvuBrddd911zJw5k8svv5xu3bqRmppKcnJy4fYN3Q/l5eUxZMgQ8vPzOeecc0gpeGHfgFAoCDypWHHjj8nmRCKQmbnhUJa15xctgrlzN77f6tVB6NemAlp++ikIK4mmypXh3ywFAP7+u/j2v/8uCl7ZyK+cf7N7qFABDj00mI4+Gnr02HTfS5eWpGJp1/XII4+Qnp7OxIkT+fzzz+nSpQvz5s3j7bff5vHHH+fiiy8u3PfMM8+kefPmdOjQgcGDB/N///d/1Fz7ZnkLHH/88QwbNoy3336bjh070r17d+Li4ohEIoXhKwceeCCnn346Dz/8MDNmzKBp06bk5ORQqVIlZsyYQXx8fKmd/7Rpwev8rmbKlGhXIEmSJEmSJEmSJEmSJEnlj99CkiRJkiRJkiRJkiRJkiRJkiSpHNrewSNpaWlcccUVhcsDBw4snL/00kv55Zdf+P3331m5ciUxMTE0aNCAgw8+uHCfP//8s3B+4sSJxQZJL9ClS5fC+alTp7Js2bINBrpsiMEr5Vc0fzVXXVU0/+yzwWD2G/L44/DEE9C4cRC0Mn8+pKbCH38U7TN9eslqKMWxoqVyJxKBr74KwlbefBNiY6FnzyC46LLLYMKEaFdYNhITg/PdWd+KmjZtyosvvshvv/3G33//TTgcpm7durRs2bJwn5iYGACOPPJIfv/9dypuILkkJyeHW2+9lZycHK666ioSEhI22ufa4W2htUbJz83NBaBevXrUrVu32DGzZ89m9OjRtGrVirp16xIbG0tWVha33HILkydPpn///rRo0aJkD8JWCIWC95KUFKhdu+TtRCJBeNfagSzrBrT8+CPk55de7SWxbo5NTs7Gl1NTi+ZXroSXXoLPPw/eb6tXh379gtAVgJNPDl5P3nhj431nZm5b7dKupmPHjvTq1Yt33nmHY489lnbt2hEfH0/jxo2Lha5EIhHy8vJo0aIFzZs3Z8GCBSUK+mzSpAl9+vThxhtv5OGHH6Z27dp06NCBUChU2Ed8fDz77LMPAMv/TToseH8ozdAVgIkTIT1964/r1QuGDi1a3pLwliFDoHfvjW//+ms44IDi6+rXhwED4MgjYffdgzCq5cvhhx/gxReDNkvi99+DkK7ExJIdL0mSJEmSJEmSJEmSJEk7o530v35LkiRJkiRJkiRJkiRJkiRJkrRjq1ixIkuXLo1K3wkJCbRs2bLYAOxrS09P56OPPipcnjFjxgb3Wzt45ccff+S3337b4ho2NMC7yodo/WratoWOHYP53Fx46KFN7x+JwE8/FS3fc0/R/KRJ8NdfJatjAxlD0g4tHIapU4MwhDffDAbx7tkT3nkHWrQoGoz82mvhzDNh9ero1lsWIhG48MJoV7F9ValShSpVqmx2v1GjRm10W3x8PF9//TWZmZkbvWcoENrIqPZLliwBglCASCRSbL+lS5dy0003UbFiRWrUqEF8fDyzZs0C4Pzzz+eee+4pUXBAtIRCQVBJaiqskzFTaNUq+Oyzsq1rXRkZxZcrVNj48tqBB2vl+RV65x2YNQv23DNYPv54g1ek0nTAAQcwZMgQzjjjDJ588knef/998vLyePTRRwEIh8PExMQQCoUKQ0/C4TBxcXEsX76c6tWrb1V/oVCIfv36MX36dF566SXuvvtuwuEwnTp1KtbHzJkzSU5O5oB1k0hKWXkOhKtfH775BqpVK76+Rg047LBgatsWLrlk69tOTobvv4cDDyydWiVJkiRJkiRJkiRJkiRpZ2DwiiRJkiRJkiRJkiRJkiRJkiRJ5VCDBg34/fffCYfDZd73uHHj2HPPPalRowbJycnExsaSnZ3N0qVL+fnnn/nqq6/Iysrabv3n5uay2267bbf2tW0SEyEuDvLySq/NW26BW28N5ocOhT591t/nqquK5l9/HRYs2HBb7dvDzTfD22/D/PlQtSqcdhqceGKwPT8frr++5LWmpJT8WKm8CIeDAKI33oC33oJKlaBHD/jgA2jWrChsZW3HHhsELuzswSuhEPznP1CrVrQrKf9CoRBNmzbdpjaeeuop/ve//1G1atX1wllatmzJ4MGDmThxIvPmzSM3N5e+ffvSvXt32rdvv039llexsRATEzxHo2XFCli2LHj/hPWfC7VrF83Pm7fptrKzYdq0ouCVmjU3vf+/mQ3SLiEvD378MXiOTJ4chAJmZkJWVvBelJwcTHvtBQcdBG3awN57F3+Pzs/PJzY2lqOOOorDDjuMl156iREjRtCgQQMAYmJiAAqDrb799lsWL15Mo0aNaNSoUYnqrlChAvfffz+rV69m5MiR/PHHH/z3v//l5JNPJiMjg7fffps333yTAw44gLp1664XqlVa8vNhzpxSb3aL9OgBf/9dfN2690fnn18UurJyZRBO9eef0K8fdOsWrL/gArjmmvUDrzYnNze4bgxekSRJkiRJkiRJkiRJkqQiBq9IkiRJkiRJkiRJkiRJkiRJklQO1a1bl/j4eLKzsze53/Tp05k+ffom9xk4cOB661auXLnB9QCTJk1i0qRJW17sVvS7JSpXrkxsbOw296/to0EDSEoq2/CF+vWDAY4L3HffxveNjQ1CE/7zn/W35eXBxRfD2LElqyMuDpo0KdmxUrTl58OECfDmm0HYStWq0LMnfPIJ7Lvv5o+PjYXLL4c77oA1a7Z/vdGSkgIDBkS7il1HUlISdevW3eC21NRUunfvTvfu3dfbtr0G8o+2pKTgvSYnJ7p1fPEFnHxyMN+hAwwbFszvsUfwnlzg88+DnxUrQr16MGtW8XYSE4OwiAJ//bXpfpOStqlsqVxbswbeeSd43nz5ZRBclJgIkQikp2/8uFAIUlODQKZwOHjP7tgRjj4ajjoq+MwUDoeJi4ujd+/edO/enUgkAlD4MxQKkZOTw9tvv828efN44okntulcatSowcMPP8zuu+/OY489Rs+ePWnVqhX5+fn88ssv1KxZk2effZaam0tb2gazZ0NCQnReL7/+Gn77bdP7VK5cNP/pp0G4JATBVgXBK3Fxwf3V1srKgvHjg881kiRJkiRJkiRJkiRJkqSAwSuSJEmSJEmSJEmSJEmSJEmSJJVDtWvXJi8vL9plREW9evWiXYI2oU2bYNDnsnT55cHAxACjR8N33218319+gRdfhIMOglq1oEKFYKD3zz+HBx6AmTNLXkdyMhxwQMmPl9YVDoeJiYnZbu3n58O4cUHYyttvQ82aQdjK6NGwzz5b394FF8Cdd5Z+neVJrVrQvn20q9Dm7IyhKxCEMJQ0e+6WW+DWW4P5oUOhT5+ibbvvDq1bB/MFPyF4XzvhhGB+yZIgnAngkUeKgld69w4CIn78EW64oejYTz8N1kEQ5DRjBnz8MYwYEexfowb06wd77ll0zOuvb/ockpO34oSlHcS8efDoozB4cBCisnZ4YW7u5o+PRIofM20afPMNPPdc8Jzp3x/69o2hWrUgZKVSpUqF+4ZCocLwlddff52hQ4fSrVs3jjrqqG0+r/r16/PII4/QokULPvvsM8aNG0ejRo3o27cv99xzD/Hx8dvcx6bMmwfb8RZqk8aNC+6p1qyBH34Iwqmeey74XRUYNSp4DQQ46qjgtXTBArj00qJ93nsPVq0qWQ0Fr7+SJEmSJEmSJEmSJEmSpEAoEln7v3FJkiRJkiRJkiRJkiRJkiRJkqTy4u6772bNmjXRLqNMxcfHc/TRR9OmTZtol6KNCIchJSUYaHhXk5AQDJhco0a0K9GObMGCBQwdOpT333+fe+65h44dO5Zq+3l5MGZMELbyzjtQrx706BFMjRpte/sPPQQ33QQZGdveVnmTlARjxxqwpOh5/30488xND8Tfq1cQrFKgIINmU8Er6x6zIWPGwGGHFS0PGhQ81zfkt9+gY0f4/fdguUED+PXXTbf/+ONFIQQbEgoFNT/zTMnDZ6TyIj8fPvoI7r4bvv46WN6SkJWSSEoKAj+OOw6uvhoOPLDodaHApEmT6NChA40bN2bkyJHsvffeW9T2qlXB/W9i4ub3zczMJC4ujoSEhBKcxdZ77TU4//zioTRbamOvo5syZEgQnrIxb70V3Gut7fLL4eaboVq14uuzs+G+++D220v+mapJE5g9u2THSpIkSZIkSZIkSZIkSdLOKC7aBUiSJEmSJEmSJEmSJEmSJEmSpA2rVasWv25uFOudTCgUok6dOtEuQ5sQEwNNm8K330a7krKXmmroikpuzpw5vPHGGzz99NMsWLAAgKlTp9KuXTvi4rbta165ufDFF/DGG/Duu7DnnsHg35MmwV57lULxa7nsMnjppeA1IBwu3bajKTkZLrrI0BVFV5s2wYD85cHNNweBEZdeCq1bB8+RP/6A996DO++EJUuK9v3zTzj11CD4oU0bqFULKlYM9vnqK3j22SBUZlNiYoKwqJdfDl7DGjVaf6pXL9hvZxWJRAhtSQKEyrXvv4eePWHhQkhP3/79ZWUFP99+Owh7OfRQGDYseB4CZGRksHTpUvr27cvxxx+/xaEr6emw777w+utwyCGbDydJTk4mEolsw5lsnayssr0PWbkyuP/5/PPgtbB69SBM6tBDg+0nnxz83t94o+iYBQuC18d1g1cqVIBTToGPP4YvvyxZPbtiCKYkSZIkSZIkSZIkSZIkbUooUpb/i02SJEmSJEmSJEmSJEmSJEmSJG2xyZMnM3r0aPLy8qJdSplJSEjgmmuuITY2tnDw6WmX5OgAAQAASURBVCVLllC9evVol6a1XH45PPoo7GrfSjn8cBg9OtpVaEeUn59Pv379ePrpp9ljjz3o1KkTI0aMYP/992f48OHUKEGiT05OcD2++SaMGAENGwYDfp98MuyxR+mfw9rmzYMWLSAzc/v2U5YaNICffgoGQ5eiqUoVWLEi2lWUveTkILCidm34+edgmju3+LRiRRAmVRDE0rBh0XydOjtHKMvPP/9MTk4OdevWJS0tLdrlaCvk5sKgQXDffUEoRrTuk+PjITERnnwSzjgjCEyJRCKkp6eTmpq6ReE+eXnQpQv07w9du5ZB0SXw2GPZXHttApmZWx9W1KsXDB1atFzSvKMKFWDWrCAsCuDFF+Gcc4L5006DV18N5ufMCQLxfv45+Dl0aPB6lZ4OTZoEIT1bq06dINRFkiRJkiRJkiRJkiRJkhSIi3YBkiRJkiRJkiRJkiRJkiRJkiRpw1q2bMnoXSjlITY2ltatWxMbG8v777/Pq6++yrfffktCQgKtW7fm9ttvp06dOtEuU8DBB8OQIbB6dbQrKTtxcdC5c7SrUHk3e/ZsJk6cSNWqVencuTOVK1cGgte3Nm3acPPNNzNw4EAAjj76aCZOnMi8efO2OnhlwQJo2RL22ScIW7nlFqhfv7TPZuP23htuvx1uvhkyMsqu3+0lKQlef93QFZUPLVvC2LHRrqLsRSJBqEooFAQ7tWix/j7p6cUDWSZPDoIO5s4N7kn23rsoiGXtcJbatUserFBW0tPTufPOO3nzzTf5/fffycnJoWnTplx88cVccskl0S5Pm/H998H78YIFkJUV3Vpyc4Ppwgth2DB44QXYbbcIFStW3KLj8/KCYLcnnoDGjbdzsVth5cqVjB49mhEjRvDTTz+xeHEXcnOvAxKjVlN2NkybVhS8UrNm0bb/+7+i+SeegBkzgvkXXwwCbfbfH1JT4bjj4Jlntr5v71kkSZIkSZIkSZIkSZIkqTiDVyRJkiRJkiRJkiRJkiRJkiRJKqeSkpLYZ599mDlzJpFIJNrlbHehUIjWrVvz9NNPc/HFFxMXF8e+++5L5cqV+fjjj3n77bd57LHHOOuss6Jd6i7v8MMhJyfaVZSthATo0iXaVag8iUQihEIhli1bxrBhw3jyySf57bffSEpKYvfdd+fBBx/kyCOPLNz/7LPPJjY2tnD5gAMO4NNPP2X8+PG0bduWuLgt/6pXrVowc2bwM1ouvxxeeQWmTw8GeN9RJSfDRRfBgQdGuxIp0KkTfPkl5OdHu5Kyte++mw9HSU2FVq2CaV2rVhUPZRk3DgYPDtZlZgYBLOuGsjRqBLvtFv1QlhUrVnDFFVfwwgsv0LZtW2688UYikQivvfYa11xzDcuWLePmm2/ebDsZGRlEIhFSU1PLoGpBEBh0110waBCsWRMslxcZGfD552EaNoRXX43h+OO37LhwOHgdSoxenkkxK1eu5LHHHmP48OH8/vvv1K5dm4YNG/LPPxnk5mZTFsErFStCvXowa1bx9YmJ0KZN0fJffxXNr52pV6lS8ePWXk5LK1lN5eX3I0mSJEmSJEmSJEmSJEnlRSiyK3zzSpIkSZIkSZIkSZIkSZIkSZKkHdTChQsZOnQouTvyqPZbqEGDBmRmZnLDDTeQk5PDY489Ru/evcnPz2f06NFcffXVAIwePZqaNWtGuVodfzx88EH5GmB6e2rSBGbPjnYVKo+uvvpqnnvuOdq1a8eRRx5J/fr12Wuvvdh///0JbWA0/3A4TExMDB9//DFnnHEGbdu25ZVXXqF69epRqH7bLF4cDDi+cOGOGRKRlBQMLj9yJGxF7o20Xb3/Ppx5ZhAksqsIhYIwpwcf3D7tr1hRPJRl7Sk3Nwhg2VAwS/XqZRPK8tJLL3HOOefwn//8h+HDh1O5cmUAfvrpJ7p160ZmZiajRo2iadOmW9ROWloaderUoUmTJjRr1ozmzZuz3377sddee5FoWkOpiUTgssvg+eeDcJ/yLDExzFNPxdCr16b3K7ivj0YYUcH90brmzZtH586d2X333enVqxft2rWjdu3aTJtWne7dc8jMTNjqvnr1gqFDi5YLzveWW+DWW4P5oUOhT59gvkEDmDcPPv4YRowI5mvUgH79oH37ona6doUPPwzmhw+HU08N5pcvh+uvh/nz4eST4cILi4457DAYM2arT4EDD4QpU7b+OEmSJEmSJEmSJEmSJEnaWfnfwSVJkiRJkiRJkiRJkiRJkiRJKsfq1KlDWloaS5YsiXYp21VCQgK1atXikksuISkpibvuuotzzz0XgJiYGLp06cK8efO49NJLef7557n++uujXLEGDAgGCU5Pj3Yl219qKlx7bbSrUHl0xx138MADD9C/f3/69+9PvXr1im2PRCLrha8ULLdu3ZqWLVsyZcoU5s2bt0MGr9SoARMnBuErS5ZAOBztirZchQqw//7w7ruGrqh86dABcnKiXUXZSkmB447bfu1Xrgxt2wbTupYtCwJYCoJZRo2Cxx8P5iOR9cNYCgJaqlUrndpWr17Na6+9BkCfPn2oXLkyOTk5xMXF0aRJE3r37s2NN97Iu+++S9OmTTcaTgGw//77c8stt7Bs2TJ++eUXfvnlFyZOnMjSpUvJ/zcdq23btkyYMIH4+Phix26qXa0vHA7CO955p/yHrgCsWRPD//1fEOh06aUb368sA1fC4TCTJk3irbfeYubMmdStW5du3bpxxBFHULFixcJrslatWhsMHtpvP8jPj99I66UvNjYIVunadcPbH3+8KHQFggCXo46CqlWhShV46qn1j3nzzZKFroRCcNBBW3+cJEmSJEmSJEmSJEmSJO3M/C/hkiRJkiRJkiRJkiRJkiRJkiSVc4ceeigffvghubm50S5lu4mLi+OZZ57hl19+4YYbbuCUU04BgtCC/Px84uLiaNu2LfHx8axatapw27qBBio7HToEg47vCsErkQicemrBvNfdruTbb7/lq6++ombNmnTt2pW4tRI6li9fzmuvvcZhhx3G/fffX7g+PT2d1NRUIAhZWfeaKZjfbbfdaNeuHWPHjmXChAm0bduW2NjYMjqz0lOvXhC+cuihQfjKv2P7l2tJSdCyJXzySRDAIpUnaWnQowe8+uqO8XwqDWlpcPjh0em7atUgwGDdEINIBJYuDQJYCqYPPiiaj41dP5SlYKpcecv7/+WXX/jqq6/o0KEDrVu3BiA+Pp5IJAIE7xUQvOcAm7wHadasGc2aNSM3N5f09HSWL19OVlYW06dP5/HHH2fSpEkcfPDBxMfHk5eXR1xcHHl5eUyZMoWhQ4fy7bffEhMTQ9u2benevTudO3cu9r6nQCQCF1wAb7+9Y4SuFMjMDIIEk5Ohb99oVwODBg3ivvvuo0qVKlSuXJmvvvqKoUOH0qdPH2655Rbq169POBwmJSVlvdAVgDp1IC4un+zs7X+N/vln8FnguOOCsLlataBixeC+56uv4Nln4f33ix8zeza0agVXXw1HHAF77BHcc6xcCTNmwCuvwODBJasnNRUOOWRbz0qSJEmSJEmSJEmSJEmSdi7+j0dJkiRJkiRJkiRJkiRJkiRJksq55s2bM3bsWFasWBHtUraL+Ph4atasyeeff84hhxxCjx49qFq1KhAMLl0QRDB9+nRyc3O3aOBpbX+hEAwYEAzgnJER7Wq2n/h46NMnGKS6IEBj0aJFzJ49m0MOOYT4+Phol6hSUvD7XbhwIU8//TTPPfccS5cupWLFitSrV49atWpx0EEHFe733Xff8cMPP3D99dcDwWvUmDFjmDFjBitXrqRatWpcddVVNGrUaL2+wuEwMTExHHrooVSuXJlPPvmEXr16Ua1atcJtO5K994avvw7CV/76C8pzTlhyMrRvDyNGQGJitKuRNuyqq3a8UIeSSk4OggnK221dKATVqwfTugEHkQgsXlw8lOXdd4OfP/8cvLY0bBiEsFx3Hey778b7mTVrFosXL6ZHjx7UqlXr376Lh3XFxsaSkZFBZmYmycnJm609Pj6eKlWqUKVKFQBmz57N119/Tbt27TjvvPOAIPQwHA7z8MMPM2DAABISEmjSpAm77bYbb7zxBu+++y533nknvXr12roHbhdw7bVBMNKO+PzMyoJLL4VKlaBnz+3fX35+PgsXLmT33XcHiu61hg0bxsCBA+nSpQs33XQTjRs3ZtGiRVx11VUMGTKE/Px8hg4dut7nvUgkws8//8zcuXOZMGECa9Z0BdptdV3DhgXTugYODKZ15eXB668H09b44w+4/PKtLm+zwuEgAEaSJEmSJEmSJEmSJEmSVMTgFUmSJEmSJEmSJEmSJEmSJEmSyrnY2Fh69uzJkCFDyMvLi3Y5pSomJoZ69eoxYcIEMjMz6dGjB/uuNTp1weC8q1atYtSoUQAcf/zxADtkOMHO5uyzg/CVnVlsbNGAyQWDP1900UVMmDCBgw46iOuuu4527bZ+wGeVP6FQiDVr1nDTTTfx9ttvc+SRR9KxY0fq1KlDs2bNaNq0aeF+a/+sVq0aX375JZdeeinTp09n9913Z9myZWRkZDBy5Egeeugheq4zunnBsa1bt6ZFixZMmTKFuXPnUq1atR32da1ePZg2Dbp3h2++KZ+BTElJ0Ls3PPwwxPnNOpVjrVrBXnvBDz9Eu5LtLxwOnpc7klAIdtstmA49tPi2SAT++acokKVatU23NWvWLCKRCHvuuWexUJWC94k1a9YAweeBrQkdLLhPXrZsGY8++ii5ubn069ePFi1akJ+fT2xsLO+++y733XcfVatWZfDgwRx33HH8888//Prrr1xyySVceumlNGjQgM6dOxfek+/q3n4bHn98xwxdKZCVBb16QfPmsM8+26ePvLw81qxZQ+/evQs/xxVcd+np6Tz66KNUrlyZp59+ujCUpXr16rz88svss88+vPDCC1x55ZW0aNGiWLu5ubnccMMNvPXWWwDExaWRn38gu9rX5fPzg3AnSZIkSZIkSZIkSZIkSVKRHfN/4UuSJEmSJEmSJEmSJEmSJEmStIupU6cOBx54IPHx8dEupVTFxcXRtWtXPv/8c2rWrMkhhxxCQkJC4faCAZ7HjBnD5MmTadGiBY0aNQLYYDhBJBIp/Llq1aoyOINdW6VKMHAgpKREu5LtIzERzjxz/YGN77//fk499VR+/fVXjjjiCG655ZboFKhSFQ6HGTRoEEOHDuWmm27iscce47LLLqNHjx6FoStr+/vvv4mNjWX+/PlceeWVxMTE8O233/Lbb78xbdo0Bg4cyF9//cVtt93G/Pnzix0bCoWIRCLUqlWLQw45hFWrVvHdd98BsGrVKmbMmMHSpUuBote1HUH16jB2bBBskppafsJNkpKgdm345JNgwPzyUpe0KddeGzyPdmaxsdCjB1SuHO1KSk8oBLVqQYcOcO65ULPmpvf/559/iImJoUqVKsTGxq63ffHixeTn51OlShUSExO3up5HH32UCRMm0LVrVw4//HCg6H3l448/5p9//uH666/nmGOOITY2ljp16tCuXTtuueUW0tPT+fDDD/89L0NXliwJfqc7cuhKgexsOPXUIMBjW/z999+MGzeO3Nxc0tPTWbVqFenp6XzwwQf06dOHd955hyZNmgAUXt/Z2dnMnj2b2rVrU716dSC4B8vPz6dq1aqcffbZALzyyitk/vtgF1yzCQkJHHvssTz55JPMnz+fJ5/sQ2LiNp7EDqhpU9hBc/okSZIkSZIkSZIkSZIkabvxv1VJkiRJkiRJkiRJkiRJkiRJkrSDOOyww0jZiRIu4uPj6dq1Kz///DPz5s2jbt26HHzwwYXbw+EwAAsXLuStt97ir7/+omvXrtSpU2ejbRYMyvv000/TqFEj7rjjju17EuLKK4Ngkp1x8N+0NHjooeLrwuEwe+65J4888ghPPfUUZ599Nvfeey/nn38+6enpUalTpePvv//mueee46STTuLqq6+mVq1aRCIRVq9eXWy/vLw8AHbbbTdq1KjBU089xZw5c3jwwQdp2bIlkUiExo0bc8MNN3DkkUcyc+ZMPvnkE/LXGd28YBD7ww8/nLS0NF588UX++9//0r17d0477TQ++eSTYvvtKEIh6NsXZs2CQw6JfjBTUhL06gU//xwEIUg7ih49gufTzqxCheA+YlcVDoepUKECsbGxGwzZyszMZN68ecTHx9OgQYOtej+IiYlh8eLFPPXUU+Tn53PTTTex2267AUUBGHPnzgWgTZs2hcGHkUiESCTCAQccwO67787o0aNZvHjxtp7qTqFvX8jKinYVpSMchnnz4L77tq2dMWPGcNRRR3H00Ufz4IMPMnbsWH744QcOPvhg6tatSyQS4aCDDgKKPqf98ssvVKpUiTp16rB8+XIguF4Lru8uXbpQtWpVxowZw8KFC9frs0+fPlx44YXsscceHHtsDSKRCtt2EjuY2Fjo1CnaVUiSJEmSJEmSJEmSJElS+RMX7QIkSZIkSZIkSZIkSZIkSZIkSdKWiYuLo2fPngwZMqRw4P8dVUxMDLvvvjvNmzdn4cKFJCUl0bBhQwByc3OJiYkpHBT6jTfeYMSIEbRp04bjjjuO1NTUDbYZDocLB5l+9dVXWbx4MTfffDNPPPEEDz/8MD169Ciz89uVxMbC669Dq1Y7z2DUEIQ1DB8O615uMWslzLRr144GDRoA8Prrr3PMMcfQvXv3siwTgEhk5x+cvyxMnDiRxYsXc9pppwHw1Vdf8fnnnzN79myWLVvGPvvsw/nnn1/4WtWqVSsaNGjA33//TeXKlenYsSMQBKWEw2FiY2Pp2rUrn332Gd9//33hugJLlixhzpw5jB49mry8PCZNmsSkSZNITk7muOOOo23btmX/IJSievVg7Fh4/nm44orgOs3IKLv+K1aESpXg1VcNXNGOKTExCEW48sqyfe6UlQoV4NhjYf/9o11J9MTExFC3bl1yc3NZsmQJEIR7xcTEEBMTw19//cW0adOoWbMmzZo126q2s7Ozuf/++/nnn3/o2bNnYfgFFL1PVaxYkVAoVNh3QegKwKpVq1iyZAkrVqzY6L33ruTtt+GzzyAnJ9qVlJ6MDLjtNjjxRGjSpPi2SCSyRUE/Rx99NOPGjaNOnTrUrFmzMMAHKLyuKlWqBEB+fj5xcXHk5uYSCoVIT08vFkpX0N9+++1HkyZN+PHHH/njjz9o2LDherXk5+cTGxtL7drQokWYr77aCRMgN6JCBejTJ9pVSJIkSZIkSZIkSZIkSVL5s+v8TzJJkiRJkiRJkiRJkiRJkiRJknYCderUoVOnTsTHx0e7lBILhUIkJSVx0kknEQqFqFSpEg0bNmTs2LHMnj2b+Pj4wnCCkSNH8uCDDxIKhTjvvPM44IADNtpuQSDGs88+y/jx4zn99NP54IMPaNKkCaeccgodO3Zk1qxZZXKO6/r7b/jgA7j1Vjj7bOjeHbp0gf/8B044AU4/Ha66KggImDMHwuGolFlijRvDwIGQkhLtSkpHYiKccQZ07ly0LvzvL2XRokUsX768cH3dunW5/vrriUQiPPTQQ+Tm5pZ6PZEI/PwzvPYa9O8PbdpAWloQDhMXBzExwc/ExGD9/vvD5ZfvuNdTaZg4cSIff/wxa9as2ey+BYN+L1q0CIDly5czbtw4evTowfXXX8+YMWMYO3Ys9957LwceeCBfffUV+fn5VK1alUMPPZSEhATS0tL44YcfgGCw8oI299tvPwDmzJlDfHx84XWUm5tLv3796NKlC/fccw+xsbH06dOHTz/9lPT0dIYPH07jxo1L/XEpa6EQ9O0bvAY+8ADsvXfwOrG9goLi44PnQfv28Mor8Ntvhq5ox3b++UGwWVxctCspfcnJ8PTT0a4i+mrVqgXA/PnzgSBoseCedsqUKcyaNYsDDjhgk/fAGzJjxgzuuece9t57b2688cb1tsfExHDccccRiUR47rnngOAevSD05bnnniMrK6vwvn1XtmQJnHsuZGZGu5LSt2YNnHIKFOSfLFq0iFmzZm1R6ApAlSpVOOigg9h9990LQ1cikQirVq0iMzOTtLS0wuCegut69913p1KlSsybN6/YPXVBn7Vr16ZRo0asXLmSv/76a70+C0JhCkKCrrsuhuTk/PX221k1agQtWkS7CkmSJEmSJEmSJEmSJEkqf3bC/24rSZIkSZIkSZIkSZIkSZIkSdLOrX379mRmZvL1119vl5CH7a1ChQr07du3cBDeihUrcvnll3PppZdyww03cM4559CoUSMmTJjANddcw6pVq7j99ts5+eSTiYuLKxxsd23hcJiYmBi+++47Bg8eTGJiIi+88AKxsbE0aNCAjz76iMGDB9OsWTP69+/P/fffv93OLxKBSZNg1CgYMwamT4esrCAMICMD8vI2fFwoBKmpQUhGfj40bRoEBnTuDF27wr9jGZdbV14JL78MM2bs+EEfaWnw0EPF18XExJCRkUGvXr1o0qQJvXr1Yv/99wegevXqVK1alZycnMJgjW2Vnh48ns89BzNnBuEqMTHB+n/HmS4mPz+YsrPhu++C627IkOLXU9++QfBPpUqlUmK58+uvv/LQQw8xbNgw0tPTSU5OJikpiZtuuolzzjmHSpUqFb5WrK0g6Kl69epAMFj9HXfcQatWrRg1ahRNmjRh7ty53H777bz44ov897//5Z577qF58+Ycd9xxjBo1it9//52vvvqK/fbbj3A4XBiOtWDBAoDCayUmJqZwe8WKFTnuuOPo27cvRxxxRFk9TFGRkgIXXBCESEyeDPfdBx9+GIRJpKdvW9sxMUWvnX37wqWXBgEv0s4gFApChPbdd+P3Dzui5GQYNgyqVo12JdHXrVs32rRpw9ChQ2nXrh0nnHAClStXZvz48dx9993ExsZy2mmnERMTQ35+fuF71oYU3CMvXryYp/9NtTnttNNo0aLFBt//jj32WNq1a8dnn31G586dOe200wCYNGkSw4cPB4KQjLXb3hVdc01wL78zCodh7twwXbu+yY8/Xs2yZcuoUaMGrVq1YsCAAbRr126L2ln7+giFQuTk5DBlyhQSExOL3QMB1KtXj8aNGzNy5EhmzZpF8+bNC48tuE7r1q0LwJIlS4qtL2i/YP9IJML++y8gL68KkFo6D0o5lpoK114b7SokSZIkSZIkSZIkSZIkqXwyeEWSJEmSJEmSJEmSJEmSJEmSpB3QUUcdxZo1a/jhhx92qPCVChUq0KdPH6pUqVJs/bnnnsvKlSu58cYb+fjjj4mNjSUjI4PatWtzwQUXcMMNNxTuu6FBnwsG4n344Yf55ZdfOP/88wsHpt53331p0qQJ7du355lnnmHffffdLueWng4vvQT33AOLFgUBGGsPkp6dvenjIxFYvbpo+dtvgwCNIUOCYIELL4RLLoH69bdL+dssNhbefRfatIHlyzccDrIjSEmBkSODgY3X35ZCq1atuPvuu5kwYQInnXQSLVq04I033uC3335j//33J+HfhJy1B6DemsHKZ80KQl9efDH4vWdklOw8NnQ9XXstDBgAp50WBOXst1/J2i6PwuEwgwYN4tVXX6V79+4ccMAB/PPPPwwfPpwrrriCn376iUcffXSTv4fk5GSqVavG008/TfXq1bnpppto0qQJOTk5NGrUiJtvvpnFixfzxRdfMH78eJo3b85BBx3ERRddRL9+/XjggQfo2LEje++9N8uXL2fSpEncdtttJCYmcvrppxf2U1DDs88+u90fl/ImFIJDDoG33oLFi+Gjj2DiRJgwAebMKQqY2lgYS0HISm5u8Jqz337QsWPQ5tFHQ1JS2Z2LVFbq14cHHghet0v6nlCeVKgAxx4Lxx8f7UrKh7S0NO677z4uvvhiLr/8cl577TUikQhTp05l+fLl3H///Rz/74MVGxvLvHnzCIfD7LnnnsTFFf+KcDgcJjY2lhEjRjB48GCOOOIIzjrrLGD9++dIJEK9evUYPnw4N910E2+//Tbjxo0jJSWFI488kpNOOonXX3+dvfbaq2weiHJq1Sp49VXIyYl2JdtPVlYMo0a1plu3NjRu3Igff/yRESNGMHPmTAYNGsSpp5662dCfda+v2NhYsrKySElJKQyjg6IAlYMPPpiRI0cyZswY/vOf/xR+Noz8+wGi/r8feBYvXlzY/po1a/j111+JRCL8+eef/PXXX8yZM4f33nuPnJyTiY29jvz8cp5UuY1iYqB792hXIUmSJEmSJEmSJEmSJEnlUygS2VG/xiJJkiRJkiRJkiRJkiRJkiRJ0q4tEonwySef8M0335T78JVQKERiYiLnnnsu1atX3+h+S5Ys4ZlnniEzM5OEhATOOuss6tWrR0JCwmYH/J0/fz6PP/44o0ePZvbs2Rx55JGcc845HHPMMVSsWBGAjIwMUlJSSvXcfvwRHnwQXn5524IyNichIWj/0EPhmmvgyCOD5fLmxx+DEIRVq6JdydZLTAzz4YcxHHYY5OXlERsbu8GgjjfeeIPzzz+fVWudZOvWrXnppZfYZ599igWtrFixgoSEBJKSkjYa+hGJwHvvwe23w8yZQajE2qE9pS02NriemjSBG2+Ek08OAjF2ZK+//jqnnXYavXr14vHHHyc5ORmA2bNnc8ghh7By5Uo+++wzDj/88PWOLfh9ff/991x55ZV8/vnnHHvssbz//vuFA4QD5Obm8uijj3LNNddwySWXcN999xUOJn7OOefw0ksvUa1aNVq3bk2FChWYNGkSAA888ABnn312GT0SO678fPjpJ/j66+BnenowZWdDcnIQuJKWBs2bBwFP9evv+NettKUiEejQAaZM2b7vD2WhShX4+WeoWjXalZQvkydP5uWXX2bcuHGsWbOGVq1aceGFF9KpUydiY2PJy8sjLi6OffbZhzlz5jB79mwaN268XjtLly7lhBNOYOLEibz11lucdNJJG+1z7XvrNWvWMH/+fP7++286d+7MPffcww033MCdd97JtddeW+z9cG3Z2UFoXFpa8Lq8iVv1HdJjj8F11+0coUebEheXzSef5HH44cHnpMGDB3P++efTuHFjpk+fToUKFbaqvS+++IKTTz6Zww8/nOeff55KlSoBRcErkydPpk+fPqxZs4annnqKo48+mpycnMIAw1tuuYVBgwbx7LPP0rdvXyC4N+/Rowcff/wxaWlprFq1iuzsbNq0aUP37v0YOPAcsrN33huDhAS4/PIg5FOSJEmSJEmSJEmSJEmStD6DVyRJkiRJkiRJkiRJkiRJkiRJ2sGNGzeO8ePHk1dOR+KOi4sjKSmJc889l8qVK2/18QWD8IbDYXJzczc58O/q1asBeOedd7j++uvJzc3l/vvv32TowaJFi5g+fToHH3xwYUDLlli+HC66CEaO3P5BGetKTQ0Gt379dWjWrOz63VJffw2HHw7//jp2CElJ8NprcOyxwSDk06ZNIy0tjYYNGxYGc4TDYUKhEKFQiHvvvZcRI0YwaNAgEhIS2Guvvahdu3Zhe7/99hv33nsvH374IfXr16du3bpceeWVtGnTpli/f/0F55wDkyZFZ1DvlBRo3ToIDtp997LvvzREIhFOPfVU3nnnHaZMmULr1q2LvV7cfffd3HjjjZx44ok88MAD1K9fv1g4ToH09HRuv/127rnnHvbee2/mzp1buK1gcPpnn32WCy+8kP79+3P//fcXDoSfnZ3N22+/zcsvv8zcuXOJRCIcfvjhXHTRRbRq1aqMHxFJO6O//oL994fFiyEcjnY1JZOcDB9+CJ06RbuS8q/g/WVd9evXZ8GCBSxfvpy0tLTC9QXva7fddhv/+9//6NKlCy+88EJh4MXW+Ouvv+jatSvz5s3jk08+4eCDD97g+yZAVhb06wejRgXX5p57QqNG60/16pXPwMBNiUSgQQP4449oV7L9xcRE6N49xBtvFIWjdOnShVGjRvHUU09x7rnnbvB6XFfBscOHD+eMM86gb9++PPvss+sFaGZlZfHwww9zww03cPTRRzNy5MjC9hcsWECHDh1Yvnw5s2fPplatWoXtjh8/nmnTprFmzRr2228/2rdvX/j5skeP4HNZTs52eYiiLikJZs8OPgNKkiRJkiRJkiRJkiRJkta3g/03RUmSJEmSJEmSJEmSJEmSJEmStK6OHTty5plnkpKSskUD4paluLg4mjdvTr9+/UoUulLQBsBll13G4Ycfzs8//7zRfStWrEjFihU555xzmDJlCnvssQe9evXis88+2+gxAwYMoGvXrhx11FE89NBDW1TTBx/A3nvDiBHBgNNlnXmTng6zZsEBB8CgQWXf/+a0bQtffglVquwYg2ynpMB778Hxx0NsbCzZ2dm8+OKLtG/fntmzZxcONL72gONdunRh4sSJ5OXlceihhxaGrkQiEVatWsVtt93GE088QVZWFpmZmYwdO5ZOnTpx1113/bsfvPgiNGkCY8dGJ3QFgn4nTYKmTeHZZ4O6djShUIh//vmH/Px8wv+mEYRCIeLj4wHo1q0bBx10EGPGjGHatGmF29eVmppKly5daNCgAfPmzWPy5MlAMIh4wWDhy5cvB6BWrVpA0etThQoVOP3003n//fcZO3Ysc+bM4amnnjJ0RVKpqV0bJk6EtDTYwEtYuZeUFATGGbqyZTZ2T//777+zevXqYqErELyvrVixgoEDB5KTk8OgQYM2G7ry5ptv8uuvvxYLb8zJyeG6667ju+++Y8CAAbRs2bKw/Q1JSoLBg4NwkmXLgt9xnz5QsyZMmxbcpx5ySHCv1awZnHgiDBgAzzwDX3wBCxaU3yChsWODoMVdQTgc4v33YcmSonWnn346KSkpvPfeeyxcuBAI7nM3JebfG//8/HwAqlSpAlAsdAUgKSmJ/v3707ZtWz755BO6devGfffdxwMPPMDxxx/PihUruOuuu6hVqxaRSKSw3Q4dOnDFFVdw3XXXcdxxxxX7fPnkk5CYuE0PQ7mVkgK33WboiiRJkiRJkiRJkiRJkiRtyg7w1RVJkiRJkiRJkiRJkiRJkiRJkrQ5e+yxB5dddhktWrQoF+ErcXFxpKSkcMYZZ9CtWzcSEhJK3FZMTAyLFy/miSeeYNKkSYXBClA0qO+6gwDn5+dTr149zjvvPADefffdjbb/3//+l2uvvZa0tDRuuOEGmjZtyujRoze47/LlcOqpcMopwXx2dolPa5tFIkHoy913Q8uWMHNm9GrZkBYtYOrUYKD4pKRoV7NhCQlQuTJ89hkceWTR+vj4eFq3bg3ANddcw5QpU4Bg0PHc3FwAfv31VwBmrvPAh0Ih/vzzT4YOHUqHDh34+OOPmTp1Kq+88go9evTgjjvu4Mor7+XII8NcfDGsXg3/Nhk1eXlBAEv//sGA+H/8Ed16tlZeXh5169YlNTWVBQsWFK4vGKS7cePGdO7cmWXLljFlyhSyN/HE7dy5M7179wbg1ltvZf78+cTExPDPP//w8ssv87///Y+GDRtywgknbPD4SCRSGMoiSaVtr71g3LgdL3ylIJyja9doV7JzSElJ2eD6ypUrs2TJEmbOnEnz5s032UZeXh4XXXQR3bp145JLLuHuu+/m6quvpmPHjrz44ov06NGDAQMGkLQVN3HJydC8OZx0ElxzTRDoNmYM/PlnEOjxyitw1llQtSpMngy33BKECFasGNw3nnwyXHstPPdcEHqycGF0A+HuvTd6wXjREArBs89GCkN22rZtS9OmTZk+ffomgy835MsvvwTg4IMP3uD2cDhMhQoVePfdd+nbty9ff/01N910E1dffTXp6ekMHDiQXr16/VvXlr3Y1agRvM4kJ29VqeVeTAw0ahTcp0uSJEmSJEmSJEmSJEmSNi7636SSJEmSJEmSJEmSJEmSJEmSJEmlIiEhgeOPP57mzZvz5ptvkp2dTV5eXpnXER8fz3777UeXLl22KXBlbTVq1OD7779n6tSpNG7cmEgkGBT4hx9+oGXLloRCIcLhcGHQQmxsLAAdOnQgLS2NGTNmkJWVtd7g0ZFIhL333ptBgwbxxx9/MHr0aJ544gnOOOMMHn/8cXr06FHY19ixwUDSmZnRDVxZV0YGzJoVDFw9cCBcfXX5GYy9YUOYMweuugqGDQuCYsqL5OQgbGXwYKhevfi2mJgYzjnnHJYsWcJNN93EihUrOP/88zn11FNJSEhg7ty5PProo0AQegQUu/4WL15MJBKhdevWtGzZEoCOHTuy55578s03yTz00EXExoaIwtNzkzIyYNIk2HdfGDECDj882hVtmdjYWKpWrUpmZiYLFy4EigbpjkQixMbG0qZNGypXrsz333/PkiVLqFu37kbbu+yyy/jpp58YPnw47du3Lxy8fsqUKVSsWJGHH36Yxo0bb/DYLR0cXJJKar/9YMoUaN8eli2DfzPoyq3kZHj1VejWLdqV7BqqVKlClSpVNrtfOBzm/vvv59VXX+XNN99k1apVVKlShSZNmvDggw/Sr1+/wvvp0pCSEgQF/ntbVMzq1fDzzzB3bjB9+SUMGRLMZ2YG95ONGhVNBcs1a26/e968PPj00+gGv5S1rCx48UW4/vrgQa1fvz777bcf06dPZ/78+Rx++OGbvc8puB/++++/AUhLSyu2vkDBfJ06dXj22We54YYbmDt3Lk2aNKFBgwYlPocePYLPHKNGQU5OiZspVypUgNdeg1J8OkqSJEmSJEmSJEmSJEnSTikUiexK/+1PkiRJkiRJkiRJkiRJkiRJkqRdQ05ODpMnT2bKlCnk5eWRs51Hni0YmLlBgwZ06tSJ+vXrb9f+IAi3uOSSS8jLy+P555+ncuXKQDCwbzgcJi4ujs8//5wjjzyS/fbbj6+++ooKFSqs105BsEqBCRMm0LNnT5o0acKHH35IUlISI0bAGWcEgz+XZ8nJcP758OCD5Sd8pcD48XDqqbBiRXQDWBISICkJnn8eunff/P4ff/wxvXv3Jj09nb322ovGjRvz3XffMX/+fHr06MHTTz9dbIDzZcuWEYlEOPnkk8nKyuL999+nRo0a/7YF3brlkpsbv71Or9QkJ8Mrr8AJJ0S7ki3zyiuvcM4559C7d2/uueceqlatClAspKkgSGn06NHUq1dvs23ec889fPnll8yZM4e4uDiOPfZYzj//fBo1arS9T0eSNuuPP6BTJ/jnn/J5fxIfD4mJQZDXYYdFuxptztKlS1myZAlVq1YtvG8pD1auLB7KsvaUk7N+KEvBVL36tt0Lf/99EG60enXpncuOID4+eD2JiwuWBw4cyMCBA7njjjsYMGAAcQUbNmH16tWceeaZTJo0iXfeeYf27dtv56qLW7w4uC5WrSrTbreLlBS49dYgWFOSJEmSJEmSJEmSJEmStGkGr0iSJEmSJEmSJEmSJEmSJEmStBMLh8PMnTuXCRMm8NdffxWGkpSWhIQEQqEQbdu25YADDiAtLa3U2t6clStXcvPNNzN48GB69OjB//3f/3HQQQcV26djx458+eWX3HnnnVx77bWEw2FiYmKAokCGRYsWsdtuuxU77rzzzuP555/no48+YvHio7ngguiGhWyN5GQ4+WQYOhT+PdVyIzMTrroKXngB1qyBUrwUt0hKChxxBAweHAzIvaVWrlzJoEGD+PLLL/nuu++oUqUKBx98MM888wzVq1cnFAoxadIkhg0bxqeffkpmZiZ169blm2++4ZJLLuG8887jt99acvrp5XNw/I1JSoIhQ4LAnPJuwYIFdOjQgcTERIYOHcpBBx1ULFQpJyeHVq1aMXv2bP7555/CQeUXLFjAW2+9RadOnWjVqhV5eXnExsYWHpeXl8eyZcvWe42QpPJgzRq48UZ48snydZ+SkgKHHAIvvgi1akW7Gm2tdUMJy6vly4MAlg0Fs4TDGw9lqVZt820PGQKXXQbp6VtXU69ewT14gS19GLt2hUsugQMOgEqVYMkSGDMG/vc/mDmz+L4NGsCvv266veOOgw8+2IrC/1WxIkyYAM2aBZ+ZHnvsMS677DJuuOEGbr/99i26Nn777TcaN25MSkoK//zzD/HxZR84+PbbcPbZO9Z997oSEmC//WDqVPg341SSJEmSJEmSJEmSJEmStAlx0S5AkiRJkiRJkiRJkiRJkiRJkiRtPzExMTRp0oQmTZqwbNkypkyZwk8//cTq1auJj48nPz+fvLy8LWorFAoRHx9PJBIBoFatWhx00EHss88+xEZhNNi0tDTuuOMO4uPjefzxx5k+fTrHH388HTp0YOHChXzwwQd8+eWXNGrUiAsuuACgMHSl4HymTp3K5ZdfTr9+/ejcuTN169Zl8eLF5OTkkJyczLhxNXjwwfI1mPnmZGbCW29BYiI8/fSWD/hcFpKTg8Hhzz8f7r4b3nsvqG97Pr4VKgQ/O3WC666Dww7b+jbS0tK47777WLRoUeE1VLlyZeLigq/mzJs3jwEDBjBx4kSOP/54DjvsMPbdd19ef/11Hn/8cUaOzGDBgifJz69QWqdVJrKyoE+fYADwY46JdjWbVqdOHTp27MjLL7/MqFGjaNu2LbGxsYTDYfLy8khISKBixYpUrFiRv//+uzB45f3336d///507NiRMWPGEAqFig0oHhsba+iKpHIrMRHuvx9OOw169oTFi6MbNBAfH9T0xBNw5pnl6x5EW25HCF0BqFIFDjwwmNa1dGnxIJaPPoJHHgnmY2KKQljWDWepUiU4fuLErQ9dKan//Q+uv774ujp14IwzoHv3YProo7KpJRyGr74Ks88++cTExBTeL61atapwn6ysLJ555hmWLl3KbbfdVizYEoL75k6dOnHUUUcV3iuXte7d4aef4Pbbd8zwlbi44Br49FNDVyRJkiRJkiRJkiRJkiRpS4UiBd92kiRJkiRJkiRJkiRJkiRJkiRJu4ycnBz++ecfFi5cyG+//cbChQtJT08nPz8fCAJKwuFwYdhK9erV2WOPPahbty61a9emcuXK5WpQ5nHjxnHFFVcwY8aMwnMAaNSoEc888wydOnUiEomsV/PYsWPp0qULcXFxtG3blmbNmjF//nw++eQTmja9jHnz7mfNmph1u9shJCfDpZfCXXdFu5KNW7oUnn8eHnggGNy6NAe4rlgxGFj7//4vmOrVK722CxRcU4888ghXXnklxx57LPfffz+NGjUq3Oe//32PQYOOAFJKv4AykpwMo0bBoYdGuxKIRDY+kP+4ceM47bTTyM/PZ+TIkRy41kjs3333HZ06dWL//fdnzJgx5OXlERcXx4IFC2jfvj39+vXj6quvLqOzkKTSt2YN3HgjPPUUZGfDWrdDZSIlBdq1gxdegFq1yrZvaUtFIrBkSfFQlrWnChWCAJYff4S1ska2WK9eMHRo0fLmPi4dfDBMmlS0fPPNMHkydOkCV10VrFu6NKhp+fJguUED+PXXYP7DD4PglnXNnAkrVmx9/QB9+0Z47rmg8Ouuu4777ruPIUOGcPbZZxfuUxC0smzZMipXrlyyjsrAgAFB6GNGRrQr2XKxsVCjBkybFoSvSJIkSZIkSZIkSZIkSZK2jMErkiRJkiRJkiRJkiRJkiRJkiSpUCQSIRwOEw6HiYuLK1fhKlvio48+4rvvviMcDlO9enW6du1KvS1I3Ljyyit56KGHqFatGvn5+Rx88Cl88cVjrFkTVwZVbz/JyTBsGPToEe1KNi0chk8/heeeCwab/ucfSEqCnJxgIPnNSUiAxETIyoKqVaFtWzjnHDjpJIiP3/7133DDDdx1113ccMMN3HLLLcTHx5Ofn8+aNTE0bBjh7793zPCetdWoAfPmBYE2ZS0SCQaf/ugjuOaaYFD0jbntttu49dZbad++Pbfeeit77703s2bN4q677uKbb77hySef5Mwzzyy74iWpjM2YAffeC2+8EQSQZWZuv74SEoI+Dj4Yrr0Wjj5680ETUnkVicCiRTBrFhx5ZMnCi7Y2eOXOO+G664L5sWOhc+eibT/9BI0bB/P9+8NDDwXzawevDB0KffpsfZ2b0rQpjBu3hHHjxnH++ecTHx/PDz/8QPXq1QuD6y6//HIikQiDBg0iLS2tdAsoRZEIXH11EEi1PV8LS0t8POy2G0yYEPyeJUmSJEmSJEmSJEmSJElbbsf+9o8kSZIkSZIkSZIkSZIkSZIkSSpVoVCI2NhYYmNjo11KiRxzzDEcc8wxxdaFw2FiYmJYvnw5lStXBoKAmZiYmMLBg++9917S09NZtWoVzz8/hKOOSiIvLwonUMoyM+G886BTpyA4o7yKiQkGaz/66GA5IwO++y4I2xg3LpjPyoLsbMjNDQYlLghbado0OL+2baF1a/j3V1wmIpEIoVCICv8mgaSlpRH/b9JLKBTi6qth5codP3QFYPVquPTS4oOJb0+RCEydCm++GUzx8dCzJ+TlbTp4pX///ixZsoTHHnuMI488kgYNGrBs2TLC4TBXXnmloSuSdnrNm8MLL8AjjwTha/feCytXQnp66fWRmhoESlxwAVxyCey5Z+m1LUVLKAQ1awb3nImJwf3o9lalStH8uv2t/Zw97LCi4JW1desGy5YFYYt//QWffw533QVz55a8pp9+yqJ3795MmDCB6tWrM2TIEKpXr04kEiEuLvha+sMPP1zyDspQKAT33w/VqsEdd5Tv8JWEBKhfH778MrgOJUmSJEmSJEmSJEmSJElbJxSJRCLRLkKSJEmSJEmSJEmSJEmSJEmSJKk0FQRiFMjPz+fuu++mZcuWdO3adYP7jBw5khNOOIErrpjJM880LZPBlstCQgL85z8wcmS0K9l5zZgxgxNOOIFIJMLw4cM56KCDGD8+CJLJyop2daUnORlGjIAjj9w+7YfDMGUKvPFGMMXHw/77Q0oKLFkSDJadlRWEryQlBfVUqwaHHAJt2kCrVsG+AJ999hnjx4/np59+Yv/99+eMM85g99133z6FS1I5FonAF1/As8/CpEnw55/B62du7pa9R8XHB6+5a9ZAWloQcnbWWUEY1qaCsKQd1axZcNBBQejc1urVq3hI3VofNTbo8suLAlWysuDYY2HyZOjSJQieK8jC/P57aNkymG/QAH79deNtpqcH9/6TJm19/YFc9tuvNUcccQRnn302bdq0We9z047otdfg/POD17Lc3GhXU1xycvA7GzKkbEMkJUmSJEmSJEmSJEmSJGlnYvCKJEmSJEmSJEmSJEmSJEmSJEna6S1fvpwBAwbw0ksv8fDDD3P22WeTnJwMQGZmJsnJyYwcOZJu3fqRkPAzOTnxUa64dCUnw7Bh0KNHtCvZeT322GNcccUVdOrUiTPOOI8bbzyFf/6JjXZZpa5GDZg3DypWLJ32wmGYOBFefx1efTUICEhIgOXLISYG4uKCgc839Q2oxMTgmMxMqF0bDjwQjjgCTj0VqlYtnTolaWeRlQXTp8O0aTBuHHz7LWRkQHZ2EEYQFxe8piYmQpMm0KkTtG0bBK5Uqxbt6qXt75tv4PDDYeXKrT92a4NXKlWCGTOgfv1N7zdnTvB8hGDfd9+Ft96CH38Mnr/t2sHVVxcF0P34IzRrtvX1ByKEw6HN1r4j+vvv4Hc0YQLlImQzISEItho6FE48MdrVSJIkSZIkSZIkSZIkSdKOzeAVSZIkSZIkSZIkSZIkSZIkSZK0S5gwYQJXXHEFf/zxB7169aJnz560bdsWgNzcXA45pB3Tpj1ETMzBhMM7X2BGWhrMnRsEZ2j7ePfddznvvPNYvvx2wuFzgORol1TqEhODQJO1BxXfWvn58OWX8MYb8OabQcBKRgbk5QWBAKXxbafk5CDU5cQT4aqrgtAASZKkzZkyBY4+umyCVwAaNIAnnoAuXYJ7IoCFC4PwlCOPLKrp4IM33c4FF8DTTxct7703zJ+/VeUX1pyTE4Qw7YwikSDs76KLYM2aIHAqGpKT4T//geeeM9RKkiRJkiRJkiRJkiRJkkqDwSuSJEmSJEmSJEmSJEmSJEmSJGmXsWjRIvr378+rr75K48aN2WOPPahduzbffPMN33/fmJiYYYTDO19YBkBCQhCY8cIL0a5k5/bDD8tp1SqV/Pz4aJey3SQmwsyZsNdeW35MXh6MGxcErbz9NlSuDElJMGsWxMZCZub2qTUmJqi3fn249trgOZCUtH36kiRJO77vvoNOnWDVqq0/tiTBKwWqVAnCUlasgF9+CUJU+vYNtj3zDFx44aaPb9YMfvihaLldO5g0acv7LxATE4Tk7ez+/hvOOw9Gjw7C+nJyyqbfihWDe9NnngkCAiVJkiRJkiRJkiRJkiRJpSMm2gVIkiRJkiRJkiRJkiRJkiRJkiSVld12242XX36Zzz//nL322ovZs2czcuRI5syZQ9Wq9+60oSsQDCb8xhvBYM7afl59tQpxcTtv6AoEg3E/8sjm98vLg08/DQYKr1MHrrkGatSAtm3h999hxgzIzt5+oSsQDKSdmQmzZ8OllwYBLJ9+uv36kyRJO7bERIhEyr7f5cvh66/h559hjz3g9NOLtr31VtF869YQv4Fbzfbtiy//9VfJ6oiLK9lxO5pateD99+HHH4N7xIoVITV1+/QVHx9cV4ceCq+8EvxuDF2RJEmSJEmSJEmSJEmSpNIVikSi8d//JEmSJEmSJEmSJEmSJEmSJEmSom/mzJmkpqbyww/Qs2cDsrKiXdH2lZwMt98O/ftHu5KdU24u7LbbrhFuk5oKixZBUlLx9bm58PnnQcjPiBGw117Qo0cwzZoFZ58NGRlB4Eq0JCfDySfDY49BpUrRq0OSJJU/CxZA48aU6HNBr14wdGjRcigU/LzlFrj11mB+6FDo06don1degT/+gK++glWroEULuPZaqF492D56NBx5ZNH+Q4YEyy+/DBMmwJo1QaDH1VdDSkqwz1dfwYEHbn39ENwbrVxZsmN3ZNnZ8OabcNddMG8exMZCenrJ26tQIZjCYTj3XLjsMth779KrV5IkSZIkSZIkSZIkSZJUXFy0C5AkSZIkSZIkSZIkSZIkSZIkSYqWZs2aAXDbbZCTE+ViykBmJtx3H1xxRdFA0Co9774L+fnRrqLsvPEGnHNO8Nz57LNgsOr33gsGK+/RA26+GRo0CIJoLroIRo4MrsFoy8wMav/oo2DQ8v/8J9oVSZKk8qJu3bLtr3ZtOP30DW/7+usNb6tXLwhn2ZB//oHevUteT6NGJT92R1ahApx5ZjDNnQtTpsCkSfDll/DTTxAXBzExwb1+wRQTE0yxscGUlRUE5rRtC507Q5s2QQDOukGFkiRJkiRJkiRJkiRJkqTSZ/CKJEmSJEmSJEmSJEmSJEmSJEnapa1eDa++uusEZqxaBaNHw5FHRruSnc/ddwfX064gPR1uuim4lkaOhH33hZ49YeBA2H33ov0mTIBu3SAjA7Kzo1fvutasCaaTToJTT4VnngkG1JYkSbu2UCi4r5k2rWz6e+21ILyjcWOoWjW4Z5o5M/h88uyzkJtbfP+77oJ584LguD32gN12C/aZPx8++AAeeACWLClZLaEQdOq0zae0w2vUKJjOOitYzs8PwlimTw8+S61ZE4SsxMdDYmIQrLLnnrD//lCpUnRrlyRJkiRJkiRJkiRJkqRdVSgSiUSiXYQkSZIkSZIkSZIkSZIkSZIkSVK0PPEEXHNNMMjxruKoo2DUqGhXsXOZPRtatw4GYd5VxMVB//5w+eVQt+762z/+GE4+GTIzy762rZGcDB06wIgRUKFCtKuRJEnR1r8/PPww7GrfwK5UKQh7OeWUaFciSZIkSZIkSZIkSZIkSdLWiYl2AZIkSZIkSZIkSZIkSZIkSZIkSdE0dOiuFboCMGYMZGeXbpuRSITINo5OnZeXx5o1a8jMzCQrK4ucnJwNthkOh8nNzSUrK4vVq1ezatUqsrfwhHJzc1m5ciWLFi1i0aJFLF26lMxSSAb5/PNtbmKHExMDu+224dCVt96C7t3Lf+gKBDWOGweHHbZj1CtJkravgw+G1NRoV1H28vKgTZtoVyFJkiRJkiRJkiRJkiRJ0tYzeEWSJEmSJEmSJEmSJEmSJEmSJO2yIhGYOTPaVZS9pCSYMWPb2/ntt984++yzqVWrFomJiey5555cddVVrFixYqvaCYfDjB8/nu7du1O/fn0qVapEvXr16Ny5M0OHDi22byQS4cEHH+Tss89m//33Jy0tjcqVK3P77bdvtp+///6bG264gbZt27L77rtTt25dWrZsyemnn86SJUu2quZ1jRsHWVnb1MQOJycnCPFZ14cfwtln71iPR1YWfPstHHtscF6SJGnX1aYNhMPRrqLsRSKw117RrkKSJEmSJEmSJEmSJEmSpK1n8IokSZIkSZIkSZIkSZIkSZIkSdpl/fLLprf36hUMQFwwbYnmzeHBB+HLLyEjo+jYjfW1++7wzDMwbRr8/XcQ+pCRAT/9BM8/H7S3IdWqwX33wZw5QWjE0qUwahR07br5GvPygv62xezZs2ndujXDhw+nU6dODBgwgIYNG/Lggw/Svn17Vq5cuUXtRCIR7rnnHjp16sT06dM55ZRTuO222+jduzepqalMmDCh2P75+fkMGjSIDz74gNzcXJo3b05cXByJiYmb7GfWrFm0bt2axx9/nBYtWjBo0CDuvPNOTjjhBH799dctrndjpkzZ9PayuJZatYI77ghCYH77DTIzIT0dvvsO/vtfSEnZ8HFduwZhKYsXQ3Y2/PknvPwyNGu2+RrXvY7Gj4eePXes0JUCa9bA1Klw8smQnx/taiRJUrTsvfeW36/tTJo3h1Ao2lVIkiRJkiRJkiRJkiRJkrT14qJdgCRJkiRJkiRJkiRJkiRJkiRJUrRMmwaxsaXb5uGHwxVXbPn+e+0F559ffF18PDRuHEynnw6HHQaTJxdtr18/CNdo0KBoXWIiHHVUMN18M9x++8b7zMwMAjIuvHDL61xbOBzm//7v/1i1ahVPPvkk5513XuG2/v378/DDD3PjjTfy2GOPbbatESNGcMMNN9CzZ09ee+21ze4fFxfHBx98wH777UdaWhrDhg2jT58+hMPhjR6TlZVFz549yc7OZuzYsRxwwAFbdqJbKCsLFiwo1SaBrb+WLrwQLrpo/fUtWwbTKadAu3awalXRtv/9D66/vvj+derAGWdA9+7B9NFHG+9z6VJYuRLS0mDRIjjuuOD62lFlZcHnnwePy803R7saSZIUDaEQnHYaDBu264SxpabCxRdHuwpJkiRJkiRJkiRJkiRJkkomJtoFSJIkSZIkSZIkSZIkSZIkSZIkRcukSZCeXrptrlgRBFUMGgRPPrn5/dPT4ZVXgvCVY4+F//wHbrsNcnOD7YmJ0K9f8WMGDy4KXZk8GU48MQjPKBgYeuBAOOSQTfe7dpDL1po7dy5jxoyhYcOGxUJXAG699VYqVKjAyy+/TE5OzibbycvL45prrqFatWq8+OKLQBDqsqkQFYBDDz2UtLQ0wuHwZvsAGD58OD/++CM33ngjBxxwADk5OWRnZ5OXl7fZY7fE999DcnKpNFXM1l5LEAShPPQQnHACdO0Kr79etK1ZM7j88qLlgw8uHrpy881BcM/99wfLiYnw4otQpcrG+0tKgm+/Deb79IE1a7aszvIsMxPuvBNmzox2JZIkKVquvBISEqJdRdk69dRoVyBJkiRJkqTtIScHvvkGnn02+HvgFVcEf5s+91y49NLg74UPPACffx78fVKSJEmSJEmSdkRx0S5AkiRJkiRJkiRJkiRJkiRJkiQpWsaPh0ikdNscNiyYAHr1gosv3vT+06bBmWcWX/fpp9CyZRCeAVCpUtG2/faDI48M5sNh6NED/vwTRoyAvfYKBsmJiYH+/YNgmY35/XfIzoYKFbbu/AC++OILAI466qj1tlWqVIn27dszZswYJk+eTMeOHTfazvfff8/PP//M6aefTigUYuTIkXz77bfExMSw//77c8QRR5CYmLjR42NiYoiJiQEgspFfZCQS4bXXXiMuLo6uXbsyY8YM3nvvPRYvXkzdunXp0qULTZo0IWEbRtaeNq0oKKc0be219MorMGBA8TChjz6CJk2C6wmCsJUCBdcXwNixcPvtwfxnn8Hxx0PjxlCtWtD3Qw9tuM81a+Drr2Hx4qCNLcjB2SGsWQOnnALTp0Oc38CSJGmX06wZNG0aDEi5s4uPh969g0A9SZIkSZIk7fjmzQtCVMaPD/5e/NtvkJgI+fmQmbnhYxISgn2ysqBqVWjTBjp1gnbt4NBDIRQq23OQJEmSJEmSpK3lf/uXJEmSJEmSJEmSJEmSJEmSJEm7rHnzol3B+lJSgsFrDj20aN0nnxTNH3540fxvvwWhKwUmTAiCVwAOO2zT/SQmwi+/wD77bH2Nc+bMIRQK0ahRo/W2Faz//PPPmTNnziaDV77++msAUlNTad++PV9//TXx8fFEIhFyc3Np0qQJb7/9Nk2bNt36Iv8ViUSYPn06kUiE9957j+uuu47k5GTi4uLIzMzk2muv5eqrr+bOO+8kNja2RH38/nswCFG0jR+//rpIBObMKQpeWTuUpUqVovmMjOLHrb3fYYdtPHglJwd+/BEGDVq/jR1ZJBI8v+66C266KdrVSJKkaLj2WjjvPFi9OtqVbF+xsXD55dGuQpIkSZIkSdsiPx8++ADuvjsIE46JKR6ykpu76eNzcoIJ4J9/4MMP4bPPgkCWtDS4+uogvLdy5e11BpIkSZIkSZK0bWKiXYAkSZIkSZIkSZIkSZIkSZIkSVK0ZGdHu4IiDz4YhD2kpwdBK9Wrw+LF8N//whNPFO23115F83//XbyNtZerVw8GwdmYUKj4YDtbY+XKlYRCIdI20kGlSpUAWLFixSbbWbJkCQDPPfccq1atYuzYsWRkZDBv3jzOP/98fvrpJ44//nhyNzcS0GYsXbqUcDjMddddx8CBA1m4cCHLly/nk08+oWHDhtx333089dRTJW6/PAeOVK0KRxxRtPzee0Xzs2YVzR92GHTuHATynHhiUVALwB57bLqPUaNgzZpSKLacyciA//0PZs6MdiWSJCkaTjwxGKByZ9e6NTRsGO0qJEmSJEmSVBL//AODBkGtWnDWWTBxYvB3u5L+HXhtOTnB367//BNuvBFq1w76+PbbbW9bkiRJkiRJkkrbLvDf/SRJkiRJkiRJkiRJkiRJkiRJkjZsG/M8ykSFChAbW7ScklI0n5NTfN91l1NTN95uJALz5gXTzz8H09y5wZSXt+maQqEQkUiESCSy0e1bIzY2ltdff5327dsTGxtLvXr1ePrppznwwAP59ddfeeONNzZZS3A+G65lbT179uSmm26iYsWKAHTu3Jlnn30WgPvvv3+zx//0E4wYEUzvvhtM77xTfoM5KlUKaq1aNVj+6CN45ZWi7UOGwO+/B/NJSfDFF5CVFZzT2tdcYuKm+/n77/WvvZ3FmjVw3nnRrkKSJEVDQgJcfjkkJ0e7ku2nQgW46aZoVyFJkiRJkqStlZ0NAwbAHnvAnXfCkiWwevX26y8zM/i72fDh0L49dOhQ9HdGSZIkSZIkSSoP4qJdgCRJkiRJkiRJkiRJkiRJkiRJUrTk50e7giIPPwxvvgmVK0PbtnDVVVCjBtx4I+y2G1xwQbBfRkbRMRUqFG9j3eX09I33l54Ol10WBG6EQsEEwc9Jk6B69Y0fm5aWBsDKlSs3uH3FihUAVKlSZeONrLW9Tp06NG/evNi2SCTC8ccfz9SpU/nmm28444wzNtnWxoRCIapWrcqSJUvo2rXrets7dOhAfHw8f/zxB6tXry4MZdmQ6dPhpZeKP1YQhNaUN3XrBkErBQ/r6NFw8slB4E6BVaugY0d44gno0gViYoL1CxfCjz/CkUcGy8uXb7qv/PwIsHVhOzuKSAS++y4I3WnSJNrVSJKksnbDDfDCC/Drr9GupPTFxQXhMnffDbVrQ6tW0a5IkiRJkiRJW+Lrr6FnT1i0KAhDKUv5+UEIy+TJsO++cP/9wd+xQzvnnwolSZIkSZIk7UBiol2AJEmSJEmSJEmSJEmSJEmSJElStMTGRruCIr/+ChMmwAcfwMCBQfBKgT59gkGRAebPL1pfq1bxNmrXLppfsgQ2kosCQKVK8PbbQXvz5gXhIT//DHPnbjp0BWCfffYhEonw008/bXD73LlzCYVCNG7ceJPtNG3aFGCDYSehUIhKlSoBkJ2dvemCCIJaNiQUCrHvvvsCkJSUtMHtqampAOTk5Gyyj1NOgffegxEjgundd4PpuOM2W16Z2m+/IDynIHTltdfg2GMhK2v9fX/7Dbp2DX7nBxwAjRpB/frB+gLTp2+ux517JKW8vCAYSZIk7XoqVIA33gjCCnc2KSkwZw6cdloQwnfBBcFgnZIkSZIkSSqfsrNhwADo2DH423JmZvRqycuDjIzgb9odOsDvv0evFkmSJEmSJEkCg1ckSZIkSZIkSZIkSZIkSZIkSdIurCDMJJo2NohzOFw0HxcXBKUAfP550fr69WH33YuWO3Ysmv/ii033G4lAYuLW1VrgsMMOA2DUqFHrbVu5ciUTJ04kNTWVgw46aJPtHHTQQaSkpPDLL7+QkZGx3vZvv/0WgEaNGm20jZiY4OsxodDGwz+OOeYYwuEwX3311Xrb5s+fz/Lly6latSrVqlXbZL0bk5JSosO2i86dYfz4ouvivvuCwbQ3kynD8uXw9ddB+M4ee8Dppxdte+ut7VXtjiEvD4YNCwaPkiRJu562beGSSyA5OdqVlJ7kZBgyJAhyvOgimD0bUlNh332D+8fN3TtKkiRJkiSpbP3wAzRtCk88AVlZ0a6mSEYGTJkS/LvSsGHRrkaSJEmSJEnSrszgFUmSJEmSJEmSJEmSJEmSJEmStMsqafDILbcEwSWRSDBg8dp23x1OOCGYWrcuWp+cXLT+0EOL1o8ZEwRbXHwxHHMMdOkCN90EDzxQtM+8ebBkSTD/ww9F4SsxMfDGG0Gb118P55wTrA+H4eGHN30O4XDJA0MaNmzIUUcdxfz583nsscfWajPMzTffzJo1a+jVqxcJayXbzJgxgx9++KFYO0lJSVx00UVkZmZy7bXXkpOTQzgcJi8vj8mTJzNs2DBSU1M5+eSTix2Xn59Pbm4uOTk55ObmEgqFCpezs7PJzc0ttn/v3r2pVq0ajz32GN988w1ZWVlkZ2ezZMkSLrvsssJ9SqpmzZKH+JTmtXTiifDxx1C5crD8yivw7rvBPgVTmzbF+3jlFbj7bujRA/7zH7j6apg8uWhg8dGjYQP5OrucUAiGD492FZIkKVpuvx122y3aVZSOhAQ46ig46aSidZUrB58/JkwIPp80awbvvRfco0qSJEmSJCm6Jk2Cdu3gl18gMzPa1awvLy8IYPm//4NBg6JdjSRJkiRJkqRdVSgS8b+8SZIkSZIkSZIkSZIkSZIkSZKkXdOhh8LEiRvf3qsXDB1atBwKBT9vuQVuvTWYHzoU+vTZ+DEbMmYMHHZYMP/tt9Cq1cb3Xb0aunULjimwxx4wblwQzLEht94KAwduuob4+GBgnri4Te+3MfPnz6ddu3YsWrSIbt260aRJEyZPnsz48eNp1qwZX375JWlpaYX7x8TEAEE4y9oyMzM54ogjmDp1Ki1atOCQQw7h77//ZuTIkSQkJPDoo49y7rnnFjvm0Ucf5YsvviASifDrr78yffp0GjZsSNOmTQFo3rw5t99+e7FjRowYQe/evcnIyOA///kPaWlpTJgwgYULF3LwwQczatQoEkuYxDN6NHTvDqtWbXyfsriWhgyBzeXH/Por7Lln0fIXX0Dnzhve9+uv4dhjYfHiTbe5q2jYEObMKfrdSZKkXcvXX0PHjpCVFe1Ktk2VKsE9TfXqG9/nk0+gf3+oWxcefBD226/s6pN2VZEILFwYvNZMnQrz5wef2TMzg21JScFUpw4cdFAQqtmwYRDIKkmSJEnaeX36KZx4YvkMXNmQ5GS48EK4/37/piZJkiRJkiSpbJXwqzGSJEmSJEmSJEmSJEmSJEmSJEk7vs6dYfJkWCcLpEw9/DAcfzy0bAk1agSD0aSnw88/w+efw2OPwR9/FD/m11+DQVavvz44dvfdg8F2vvkmaG/kyM3327BhyUNXAPbaay+mTZvGLbfcwscff8wnn3xC3bp1ufrqq/nvf/9Lampqsf0TEhKIjY1dr53k5GTGjRvH3XffzZtvvsnLL79MSkoKJ5xwAldeeSXt2rVb75iZM2fy2WefEQqFCIVCVK5cmSVLljB27FhCodB64S4AJ5xwAmPGjOG+++5j0qRJZGRksNdee3HppZdy5ZVXEtqGkX9at95xB+B+7bVgoN7GjaFqVcjIgJkz4dVX4dlnITc32hWWH3/+GTwX69ePdiWSJCka2raF55+Hc8/dce/9UlOD0MBNha4AHH00TJ8OTz0Fhx8OPXsGwY6bO25DcnNziUQiLFq0iHr16pWscGknFIkEgaqjRsHYsTBjBuTkQEJC8G8CG/t3ilAoeC6Hw5CfD/vsA+3bB4Gcxx0XHC9JkiRJ2jmMG7djha5AUOvTTwefT++6K9rVSJIkSZIkSdqVhCKRSCTaRUiSJEmSJEmSJEmSJEmSJEmSJEXDiBFwzjmwalW0Kyl7ffvCc89Fu4qdR82asGhRtKvQ9lSpEgwdCiedFO1KJElSND31FFx55Y4XvpKcHAQ8HHro1h23dCncemsQ2PfQQ3D66UHww5Z48cUXGTZsGHPmzCExMZFWrVrxv//9j4YNG25t+dJOY+VKGDYM7r0XVqwIBqTd1jDYgjCWmBi46CK45JIgoFWSJEmStOOaNg06dYKMjGhXUjLJyXDLLXDNNdGuRJIkSZIkSdKuIibaBUiSJEmSJEmSJEmSJEmSJEmSJEVLmzaQmxvtKspeSsrWD7isTWvTJtoV7Bh69YJIpGjanE6diu+/sWnIkKJjWrWCO+6AcePgt9+CgYzT0+G77+C//w2u/5JIT4cpU0p2rCRJ2nlcdBHcfTckJUW7ki2XkgLvv1+yzwDVqsGjj8IXX8CBB27ZPVxWVhaDBg2iV69efPXVV+y9997ss88+TJ06ldatW/P8888DENmSxqSdxPTpQfBrrVpw/fWwYEHwGWNbQ1cgeF6uXh2Eujz0EDRuDEcdBZ9+WjrtS5IkSZLK1tKlwee6HTV0BYK/zw0cCB9+GO1KJEmSJEmSJO0qDF6RJEmSJEmSJEmSJEmSJEmSJEm7rLp1IS4u2lWUvZgYg0JKW6dOkJAQ7Sp2XWsHKF14IdxwA3ToAPXrB4Oip6RAy5bBAE9TpkClSlvfRzgMY8eWXs2SJGnHdeml8PTT5T98JRQK7nu++AIOO2zb2mrWDPbeO/gssSnhcJgHHniAO+64g+rVq/Pyyy/zxRdf8N577zF48GDq16/PQw89xLJlywiFQttWlLQDWLIETjgB2rWDV16BNWuCwWe3l+zsoI/PPoPu3YPPQbNmbb/+JEmSJEml77zzduzQlQKZmXD22bBiRbQrkSRJkiRJkrQrMHhFkiRJkiRJkiRJkiRJkiRJkiTtskIhaNUq2lWUvexs2HffaFexc2nf3uCV7eHbb4PHdt2pe/cgCKXA668XP27pUnjooWCA465di29v1gwuv7xk9fzwA0QiJTtWkiTtXM4+G0aMgKpVoUKFaFezvpQUaNwYJk+GAw4onTa3JCdl3LhxPP7449StW5eHHnqI4447jvC/N25HHHEEffv25YcffuCFF14onaKkcuztt6FhQ/j442Cw2fz8su0/PR1mzgyCV//3v7LvX5IkSZK09d59F0aNgpycaFdSOjIy4OKLo12FJEmSJEmSpF2BwSuSJEmSJEmSJEmSJEmSJEmSJGmXdsEFkJoa7SrKTkwMdOsGcXHRrmTn0q4dVK4c7Sp2PqtWwYQJ60+tWgXXMsB338FnnxUd88orsMce0L8/vPcefPghnHYaTJ9etM/BB5esnvx8+OOPEp6MJEna6Rx1FMybByeeCMnJ0a4mEApBUhJcfTXMmAFNm5Zd32vWrOGuu+5i0aJFnH/++XTr1u3fmkLk5eUB0KpVK0KhEKtWrQIgYqqddkJLlgQhkGefDStXRnew3EgEsrKC4JVWrWDWrOjVIkmSJEnatKVLoU+fILxzZ5GdXfT3OkmSJEmSJEnangxekSRJkiRJkiRJkiRJkiRJkiRJu7QePYLBiXcVBYMwq3SFQjBgQPkZcHtnlpgIF19ctHz//cW3jx8P6enF10UiMGdO0fK627dUQgLMnVuyYyVJ0s6pcmUYPhzeeAOqVoUKFaJXS0oKNG4MkyfDrbdCfHzZ9v/ee+8xfvx4Dj/8cE488URS/024DIVCxP2b/Dhp0iQikQhZWVmF26SdyahR0LAhfPxx+RooNyMDZs6ENm3gwQejXY0kSZIkaUPOOy8Iz9zZZGYG4aQrVkS7EkmSJEmSJEk7M4NXJEmSJEmSJEmSJEmSJEmSJEnSLi0xEc4/PwhU2BXUqQMHHhjtKnZOvXpBOBztKnZ+vXpBjRrB/B9/BAOdb07VqnDEEUXL771X8v53xgGvJEnStjv2WJg3D7p3D8JXyjKAJTk5+Fxz9dUwYwa0aFF2fRfIzc3lgw8+IBwOc9JJJ9GoUaPCbZFIBIBFixYxbtw4AI477jgAwt5Aayfy2mtw4omwciXk5ES7mvVFIsHnmZtuCl4v/n1qSpIkSZLKgc8+g08/hezsaFeyfWRkwDXXRLsKSZIkSZIkSTszg1ckSZIkSZIkSZIkSZIkSZIkSdIur18/iNkFvmWRmgrXXQehULQr2TmlpUHPnhAbG+1Kdm79+xfNP/II5OVtev9KlWDEiCB8BeCjj+CVV0rWdyQCa9aU7FhJkrTzq1w5uM+YOze4Z0lLC+7Bt4dQKGi7Xj248074+2+49VaIj98+/W1OTk4OX3zxBbVq1eKggw4iNja2MHAl9O8HkM8//5xp06ZxyCGHUKdOHQBiNvJBLD8/n48++ogxY8aUSf3Stnr2WejTZ8cIaszMhCefhPPOMzxUkiRJksqL//0vCCfZWWVnw0svwapV0a5EkiRJkiRJ0s5qF/hKkCRJkiRJkiRJkiRJkiRJkiRJ0qbtuSccdFC0q9j+IhE47bRoV7Fzu/JKqFAh2lXsvLp1gyZNgvlVq+CZZza9f9268OWX0L59sDx6NJx8cvBcKIlIBHJySnasJEnadey+exCGsmgRDB4MrVtDUhKkpGxbu6FQECqXmAhdusB778Hvv8NllwUhL9H03XffsWDBAnbffXdat279b70hwv+mOvzyyy+8+eabrFixgq5duxYGr2xMVlYWb731Focffjgnn3wyCxYs2O7nIJXUiy/C5ZfvGKErBTIzYfjwIIi2pJ+PJEmSJEml49dfYdKkaFex/cXEwAsvRLsKSZIkSZIkSTsrg1ckSZIkSZIkSZIkSZIkSZIkSZKAG2/c9oGQy7OkJOjbF5KTo13Jzq1VKzjwQIiLi3Yl20dsbHTP7aqriuaffTYIX9mY/fYLBqlq3jxYfu01OPbYbRsMORQKBjqXJEnaEgkJcMopMG0afPcdPPoonHceNG0K8fFQsSKkpgb7xaz1re/Y2GBdpUrB/XtSErRpA1dcEdwDzZ8PH34Ihx0W3J+UBw0aNKBChQrsscceAOTl5ZGXl0fMvyc2fPhwPvroIw499FCOOeYYKmwmrTA1NZV+/fpx6623MnXqVOrXr8+11167vU9D2mojR8KFF+5YoSsFMjNh2DD473+jXYkkSZIk7doefxz+za7dqWVkwL33GgAqSZIkSZIkafsIRSL+86MkSZIkSZIkSZIkSZIkSZIkSRJA9+7BAMbZ2dGupPTVrAk//xwM7Kzta8EC2GefYPCgnU1yMlSuDAsXluz4Xr1g6NCi5a0ZKLxtW/jqq2A+Nxf22it4rDekc2d4552gVoD77oMBA0pQ8DrS0uCVV4IAF0mSpG2RlwezZsE338CyZUFoQ2ZmEMCSnByEvdWpEwSu7LVX+QlY2Zj09HQ6dOjA4sWL+eSTT2jWrFnhtuHDh3PFFVcQiUS4//77Oeuss7a43ezsbCZPnszLL7/MSy+9RHJyMvfddx+9e/feDmchbZ1586BFi+C5uyNLTg4+55xwQrQrkSRJkqRdT3Y21KgBq1dHu5KykZICH3wAnTpFuxJJkiRJkiRJOxuDVyRJkiRJkiRJkiRJkiRJkiRJkv61dCk0bAgrVkS7ktKVlBQMYHPYYdGuZNcxeDBcfvnOFb6SkgJ33QVPPQUzZ5asjY0Fr9xyC9x6azA/dCj06bP+sa++CqedFsy//DJsbLzuE0+E4cOhQoVg+ZVX4Ikniu+zZg1Mm7b19aelwXvvQceOW3+sJEnSzm7o0KH069ePzp07c9ZZZ7Hnnnsyfvx4br75ZrKzs3nkkUc455xzqFSpEpFIhNBm0mTW3mfx4sVMmjSJRx99lNGjR9O6dWueeuop2rZtWxanJq0nHIYDD4Rvvw3md3SVKwdBMlWrRrsSSZIkSdq1vPIKXHghpKdHu5KyEQrBscfC++9HuxJJkiRJkiRJO5u4aBcgSZIkSZIkSZIkSZIkSZIkSZJUXlSrBkOGwJlnQmZmtKspHYmJcPrphq6UtXPPhRdegIkTIS8v2tVsu9hYaNYM/u//YOrUkgevlFT9+tCjR9HyffdtfN8TTigKXQE444xgWtuvv8Kee259HVlZsN9+W3+cJEnSrqB3795kZ2dz7bXX8umnnxIbG8uaNWvYa6+96NWrF/369Svcd3OhKwX7hMNhQqEQNWrU4Nhjj+WLL75g6tSpfPPNN7z33nsGryhqHnkEZs/eOUJXIPg3kPPPh7feinYlkiRJkrRrefbZXSd0BSASgVGjIDu7+N/zJEmSJEmSJGlbGbwiSZIkSZIkSZIkSZIkSZIkSZK0lhNPhP/8Bz76KBjwZUeXlgYPPxztKnY9oRC8/DLss8/OEbxSoQIMHw4xMdC+fTAYb1mGE11+OcT9+02o0aPhu+/Kru+1paVB1arR6VuSJGlHcOGFF3LWWWcxePBgsrKySEpK4pRTTqFGjRoAhMNhYmJitri9gn3/+usvbrnlFp577jnq16/PgAEDuOmmmwDIz88nNja29E9G2oh58+DGG3eewFaAnBz4+GMYMSIIs5QkSZIklY1vv412BWUvMRFmzADzdCVJkiRJkiSVplAkEolEuwhJkiRJkiRJkiRJkiRJkiRJkqTyZOlSaNwYli2LdiXbJikJPvgADjss2pXsul5+GS644P/Zu+8oKcuDDePXzOxspUgTBAQEFCmKNFEEwRKxYgl2FMUSS2yJJYkF+WLsJUaNXSFEg11sWFBRAVEBxYJSFZAqKHXbtO+PkSYddvfdcv3OmbNvf+53dzmH2Zl57oo9IW9uLvzzn3Deeen1CRPg4INh+fJAYwWid+/0ZMSSJEnaNsXFxWRmZhKPx1m1ahU1a9bc6nPHjh3LtddeywcffED9+vV56aWX6NixI5mZmRQVFZGVlcWMGTPo0aMH99xzDyeffHIp3omqumQS9t03PTFuMhl0mpK3007pYhkLJyVJkiSp9M2bB82bQ1HRtp/bvz8MHrx2PRTa/PE9e8KoUVu+7uDBcPbZG993+OEwYsTa9R9+gN122/I1fys3F+66Cy64YNvPlSRJkiRJkqRNCQcdQJIkSZIkSZIkSZIkSZIkSZIkqbypUwdGjoRq1YJOsv1WT1hj6UqwTj8dbrwx/fOoiHJz4eqr15auALRrBwUFwWUKSjSanpRKkiRJ2y4jIwOAc845h7322ovPP/98k8cmf22zKCwsZPjw4Zx22ml88MEH9OvXj+eee4799ttvzfUyMzMBuPrqq1mwYAGnnnoqnTt35rPPPivlO1JV9dRT8N13lbN0BdKloddcE3QKSZIkSaoaJkyArKygU6wvFtv49tq14YknSmaM/HwYPbpkriVJkiRJkiRJq1m8IkmSJEmSJEmSJEmSJEmSJEmStBEdOsCbb1bMwozcXPjb3+DCC4NOIoCrroJLL614v0u5uXDuuXDDDetvz8qCpk2DyRSk3Fzo3DnoFJIkSRVTOBzml19+YejQofz4449Ur159s8cC/P3vf+fMM8/kp59+4uyzz+bJJ5+ke/fua46Jx+OEQiHeffddXnrpJQ488EBuv/124vE4Xbt25fTTT2fx4sVlcn+qOm65BVatCjpF6SkuTpfLrFgRdBJJkiRJqvw++6zsnmN+/jl0777h44QT1i8XffbZjZ//8MOwyy5QUFAyecaNK5nrSJIkSZIkSdJqFq9IkiRJkiRJkiRJkiRJkiRJkiRtwgEHwKuvQl5e0Em2Xm5uuujj2muDTqJ13Xxz+udSUcpXcnPh4ovhn/+EUGjD/d27b3x7ZVZQAJ06BZ1CkiSp4qpVqxZLlizh5ZdfpmXLliQSifX2J3+d5fOrr77ioosu4pZbbqGwsJDBgwdz5513EolE1pyTSqXIyMgA4IorriAajXL99ddz5ZVX8vDDD/OXv/yFkSNHsssuu3DXXXeV7Y2q0ho/HmbNCjpF6QuHYejQoFNIkiRJUuX3wQfwmz+PlJrly2HMmA0f++yTfh4I8MUXMHLkhueecQb07QtLl6YLSUvC7NlQVFQy15IkSZIkSZIksHhFkiRJkiRJkiRJkiRJkiRJkiRpsw4+GN59F6pXL/9FEzk56clubrwx6CT6rVAo/XO55ZbyX76SmwvXXw+3377p3/lzzin/91HSunWD2rWDTiFJklSx1apViz59+gAQ/nVWz9WFKwBff/01/fr146GHHuLAAw9k2LBhnHjiidSqVQuASCQCpItXAB588EG+/vprjj76aLp06QJA165dufbaaxk6dCj9+vVj6tSpZXZ/qtzuvhsKC4NOUfpWrUo/H/z1n5kkSZIkqZRMmRLs+NnZcOGFa9c31l27665w333p5T/+MV2YUlJjT59eMteSJEmSJEmSJICMoANIkiRJkiRJkiRJkiRJkiRJkiSVd127wrhxcOyxMG8e5OcHnWh90Wh6cprHH4cTTww6jTbn0kuhbVs47TRYvrx8TdqbnQ15efDf/8Lhh2/+2AMOgHr10hPyVgXVq8PVVwedQpIkqXIJ/dryt7qA5Z577mHo0KF89dVXHHXUUTz88MM0bNgQSBethNZpBQyHwyQSCUaMGEG1atUYOXIkAwcO5LDDDuOggw4iLy+Pww47jM6dO5ORkf5IfSKRWFPcIm2rn3+Gl16CdXqCKrXFi2H0aOjRI+gkkiRJklR5FRQEO37//unX+wDmzIFhw9bfHwrBkCFQsyY88ww89VT6nJIQDpe/19wlSZIkSZIkVWzhoANIkiRJkiRJkiRJkiRJkiRJkiRVBG3awDffwOWXQ05O0GnWysuDgw6CqVMtXakoDjkEpk+HU04pP79Lublw/PEwY8aWS1cgPdHS1Venf/+qgpwc6N076BSSJEmV1/Tp07nqqqv48ssvGTRoEI8++igNGzYklUoBrFe6slokEuGOO+5g8uTJ/PGPf+Shhx7ioosu4o033lhzTO3atalRo8aa46Xt9cQT6Ulhq4r8fLjjjqBTSJIkSVLlVlwc7PhXXLF2+V//gnh8/f1/+lP6dei5c+HCC0t+/KCLZyRJkiRJkiRVLlXorT2SJEmSJEmSJEmSJEmSJEmSJEk7JjMT/vEPGDsWWrZMl1UEJRqF6tXhkUfgzTehQYPgsmjbVa8OTz4Jr74KO+8M2dnB5MjKgjp14IUX4OmnoWbNrT+3Xz9IJksvW3mRk5OeWKoqTbIsSZJU1lq2bMmCBQt48803uf7662nw6xOcjRWurKtVq1Y0btyYf/zjH3z99dfk5eXRv39/3n777a0ad3Wxi7QlQ4aky0iqilQq/beG3066K0mSJEkqOYlEcGP36QOtWqWXly9Pv+a8roYN4aab0q8Fnn02/PJLyWcoKir5a0qSJEmSJEmquny7vyRJkiRJkiRJkiRJkiRJkiRJ0jbaZx/45hu4/PJ0YUZOTtmNnZGRHu+QQ2DqVDjtNNjCXMQqxw45BKZPh/PPh7w8qFatbMbNy0v/Hg0YADNmwOGHb/s1qldP//5lZJR8vvIklYJzzgk6hSRJUuW38847c9hhh23XuYlEghYtWnDllVeyatUqnn766S0eD+lil/z8fD7//PPtGldVQyKRfv5d1WRlwbffBp1CkiRJkiqvSCS4sf/857XLjz6aLl9ZV7166dfBw2F4++3062WpFAwevPaYZs3S2156afsyZGVt33mSJEmSJEmStDEWr0iSJEmSJEmSJEmSJEmSJEmSJG2HzEz4xz/gxx/hxhuhfv3SLc2oVg1yc+Hcc2HiRBgxAho0KL3xVHaqV4d774VFi9Jf99gjXYwSLuFP/oRC6es2bw53350e79//hpo1t/+aV14J0WjJZSxvMjPh97+HunWDTiJJklS1JZNJAObMmUNxcfF62wAiv85U2r17d2rUqMFbb71FYWHhJq8XiURIpVI89NBD/O53v6NTp07su+++zJ49uxTvQhXVd9+lnxtsq/79105Mm0pt+fiePdc/flOPJ59ce07Tpls+/qijtj37auPHb/+5kiRJkqTN257nmiWhc2c48MD0ciwG//xnMDmys4MZV5IkSZIkSVLlZPGKJEmSJEmSJEmSJEmSJEmSJEnSDqhTB66+GubNg+eeg4MOSk8SUxIlLDk56aKMFi3gnnvSRRkPPgh77rnj11b5k5sLAwbAlCnw/vvQty9kZaV/l7b396latXSxS2YmHH88vPMOTJ8O559fMr+je+4Jl1+ezl4Z5ebCv/4VdApJkiSFw2Hi8Ti33norN95445ptAIlEYs3X/Px8cnNzadiwIb/88gsAqV8bL1Z//fnnn7nzzjvZe++9GTRoEMlkkry8PMaPH8/cuXPL+M5UEUyYEHSC9cViZTPOypUwdmzZjCVJkiRJVVFWVslfc+DAjRd3ruvPf167/Oyz8OOPGx4zd276NcDfPp5+eu0xP/+c3vb449ueM5msvK8vSpIkSZIkSQpGRtABJEmSJEmSJEmSJEmSJEmSJEmSKoNwGA4/PP2YPTtdnDF2LIwZA9OmpYsvAAoK4Nd5gdcIhdJlLdEo5OdDw4bQtSsceCB06wYdOqSPUdXRpQs880z6d+W779IT/Y4dC6NHp3+folGIRNb/vUil0scXF8Puu8MBB6R/fzp1gtatIaOUPkl0443p0qHp00vn+kHJzYUhQ6B27aCTSJIkCWDFihVkZWVx2223sWrVKi644AJat25NJBIBIB6P89prr7FgwQI6depEgwYNAAj9+p/mOXPm8Morr/DAAw8wffp0Tj31VP7+979z11138cknn3DGGWew//77k0wm15S6SAAff5wuISltn38O3btvuH3nneH559N/d4D0pLgb88YbcPPNG27/5pvtzzRmzPafK0mSJEnavD32gJ9+KtsxmzSBvn3Xrt9558aPW7wY7r13w+39+8Npp6WXly/f+DFbo6AAWrTYvnMlSZIkSZIkaWMsXpEkSZIkSZIkSZIkSZIkSZIkSSphTZqkJ53p3z+9vm55xty56XKVlSshHofq1dMFD7VrpwtW2rdPr0uQLldp2zb9OPPM9LZEIl3uk5+fnpSoqAiystLlPbm56d+/0ipZ2ZjMzHTxSrdu6TyVQWZmukSpT5+gk0iSJGm1WrVqccUVV7Bo0SIeeeQRvv76a0466SQOPPBAMjMzeeSRR3j00UeJRCJccMEFhEIhkskk06ZN45lnnuGuu+6isLCQ/v37c//993PIIYcwefJkHnjgASKRCLfeemvQt7hZqRR8/316QtbCwvT/vUMhyMlJPxfYZRdo3NjSztIwenTZjLN8+caLTgYNWlu68sUXMHLkxs9ftKjki1KmT0//7aIsn2NKkiRJUlVx4IHpss9ksuzGvOyytc/x3n03/TwzCI0bp/+mIUmSJEmSJEklJZRKpVJBh5AkSZIkSZIkSZIkSZIkSZIkSZJUsf3tb3DvvelCmIpup51gxox0IZIkSZLKn//+979cffXVLF68GIBEIkEqlaJhw4acf/753HDDDQC8+uqrXHzxxeTm5nLYYYdxxhln0KVLlzXXOf744xk+fDh///vfufbaa0kkEkQikUDuaV2pVPr/o+PHw7hx8NFH8O236fKNTRVgFBenixvbtYNevWDffaFTJ9h1V8tYdlT16uny1G3Vvz8MHrx2fXt+DtnZ6eLNevXS62ecAf/979r9TZvCDz+kl3/+OT1Gbi7Mnw/vvQe33grTpm37uKvl5cFXX8Fuu23/NSRJkiRJG/fyy+nnjsuXB52k7J18MgwbFnQKSZIkSZIkSZWJxSuSJEmSJEmSJEmSJEmSJEmSJEmSdlhxcXqS5++/h3g86DTbLzcX/vc/6NMn6CSSJEnakgcffJCJEyeSSCTIzMxkwIABtGvXjtzcXObPn8+tt97KfffdxzHHHMMLL7xARkYGyWSScDjMyy+/zAknnECTJk34/vvvCYVCpFIpQgG2lPz4IzzwADz00NoilZUr00Us2yIchmrVIBaDGjXgiivgnHOgbt3SyV3ZZWWlfx7bqiSKV/7wh/TvA8CcOdC8+frPt9YtXtmYlSvhsMPg44+3fWxIl86MGwdt2mzf+ZIkSZKkTZszB/bYAwoLg05StnJy4I474OKLg04iSZIkSZIkqTLJCDqAJEmSJEmSJEmSJEmSJEmSJEmSpIovMxPefx86dYKffoJkMuhE2y43FwYNsnRFkiSporjwwguJxWJEo9E121K/tpTUq1ePAw88kBkzZvDaa6/RsGFDbr75Zs4991wAbrrpJgBuv/12QqEQiUSCSCRS5veQTMJ778Htt8OHH6a3FRXt+DWXL08vFxSk/497441w9NFw5ZWw777bVwJSFaVS6QKboFxxxdrlf/1rw5LLVAo+/xxeeAEmT4ZVq6Bbt/TPOS8vXcDz2GPQtu32jR8KpX+HJEmSJEklr3FjiEarXvFKNAqdOwedQpIkSZIkSVJlE0qtfueYJEmSJEmSJEmSJEmSJEmSJEmSJO2gmTPTkyUtXZqeBLiiyM2Fyy6Dm28OOokkSZK2VSqVIrSJJpH58+fz4osv8uSTTzJx4kQ6d+7Mfvvtx/3338/BBx/MyJEjSSaThMPhMs4M//0v/OUv6ZKUlStLf8xwGLKzoVGjdInH4YeX/pgVXSIBGRnbd27//jB48Nr1bS276dMHhg9PLy9fDrvuurZQZ0vOPx8efnjteosW6edq26pmTRgxAvbff9vPlSRJkiRtWY8eMHp00CnKVkZG+vltTk7QSSRJkiRJkiRVJmX77i9JkiRJkiRJkiRJkiRJkiRJkiRJlVrz5jB2LNSuDZFI0Gm2Tm4u/PGP8I9/BJ1EkiRJ22NjpSupX1sAd9llFy6++GKeeOIJBg0axI8//sj9998PwJVXXglQ5qUr8+bBIYfAhReml8uidAUgmYT8fJg2DX7/ezjttHRhYlWUWqclcsKECSxatGiD7ZB+TlPGvx5r/PnPa5cffXTrS1cAxoxZf71+/e3LkEpBVtb2nStJkiRJ2rIBA6BataBTlK1evSxdkSRJkiRJklTyLF6RJEmSJEmSJEmSJEmSJEmSJEmSVKL23BMmTEhP7huNBp1m83Jz4YYb4LbbYCPzdUuSJKmCWl3GkkwmAdh77725/vrr2X///QHIysriyCOP5Oabby6zTKkUDBkCrVrBRx/BqlVlNvQG8vPhxRehRQsYMSK4HEEJhUK8+uqrNGjQgC5duvDggw8Ca39f1hXEc5rOneHAA9PLsRj8858bP65jx43n6959/fX587cvRyrlZLiSJEmSVJpOPjn93KuqqFYNrr466BSSJEmSJEmSKiOLVyRJkiRJkiRJkiRJkiRJkiRJkiSVuKZNYeJE6NYN8vKCTrOhaBSqV4fHH4drrgk6jSRJkkpLOBwmHo8D8Pnnn/P666+TmZnJfffdR48ePUgkEhst2yhp8+bBIYfAxRfDypXwa6RAFRXBzz9D375w6qmwbFnQicrWu+++y6JFiwAYP378Jo/LyirZcQcOTE+qm0rBk09u/Jg//3nt8rPPwo8/bvy4Sy6BmTPh1lvhmGPgd7+DG2+Eu+5ae8xnn8EPP2xf1kSifD6fkyRJkqTKIjcXzj47mNLPIFSvnv77iCRJkiRJkiSVtIygA0iSJEmSJEmSJEmSJEnlWTKeZPF3i5k3YR7zPpvHqp9WEVsVI5YfI5wRJpoXJZobpW6rujTs0pCGnRqSt7Mzz0iSJEmSJAHUrw/vvw+DB8Oll6Yndo7Fgk6Vnji4Wzf4z3+gQYOg00iSJKm0ZWSkP1Z/ySWXUFxczD333MO5557LkUceSc2aNQmHw6U6/uTJcOCB6WKT8lC48lv5+fDSS/DJJzB6NDRsGHSi7ff111/z0Ucf8eabb9KxY0cGDhxIIpEgEomsd9zs2bMZPnw4l156Kf/5z38YO3YswAbHAey+O0yYUCbxAWjSJF2Gs9qdd27++MaNN10muXAhnHXW9mdJJtPXlyRJkiSVnksvhcceKx+voZWm3Nx00Wgp/xlGkiRJkiRJUhVl8YokSZIkSZIkSZIkSZK0jlh+jO+Gf8esUbOYPWY2P0/7mUhmenKd4pXFmzxvdQlLvDBONC9Kg/YNaNqzKbsfuTuNujQqq/iSJEmSJEnlTigEZ58Nhx0Gp58O48fDqlXBZIlGITsbHnwQTjstnU2SJElVx2mnncaqVau49NJLAWi4mYaRRAJ++gnq1YONdHFstfHj4ZBDYMUKSKW2/zqlragI5syBTp1g7FjYbbegE21ZUVERH3/8MW+99RbvvfcekyZNorh47Wu6LVu2BDZepvLOO+8wd+5cBg4cyPjx4xk7diwzZsygRYsWpFIpQus8WejRAyZOLLuf32WXwa9dQbz7LnzxxaaPvfVWmDEj/XyrWTPYeef0RL0zZ8Lrr8Pdd8PixdufZc89nRBXkiRJkkrb7rtDhw7w8cdBJyldySQMGBB0CkmSJEmSJEmVVSiVKs9vz5IkSZIkSZIkSZIkSZLKxpKpS/jkX5/wxeAvCIVCmy1Z2VrhjDCRrAg1GtfggGsOoN3J7YjmRksgrSRJkiRJUsWUSsHgwXD55enJlVauLJtxo9H0ZNkHHQRPPAENGpTNuJIkSSp/VpdqxONxMla3W2xEMglnnQVffgn//Cf06rXtY02YkD6vrP7fWxLCYahVK10Y06xZ0Gk2rqioiH/84x/cdNNNANSrV482bdrQoUMH2rVrx+DBgxk9ejQjRoygd+/e652bTCYJh8Pss88+tGrVimeeeYbLLruM++67jyeffJL+/fuTSCTWK2t55hk477x0eU5VEgrBH/8I//pX0EkkSZIkqfJ77TU45RRYtSroJKUjMxNOOgmGDg06iSRJkiRJkqTKyuIVSZIkSZIkSZIkSZIkVVnJeJKpr01lzG1jWPDFApKJJMlYslTGilaLQgr2OWsful7alTp71CmVcSRJkiRJkiqCoiJ48UW47TaYNi29nkiU/DjVqqW/DhgAl14KLVqU/BiSJEmqvFIpeP55uOoq6NQJ7rgDmjffunO/+w722w+WLSvdjKUhHE6XFU6YEGxp4dSpU/n000+ZP38+e+21F4cffviafS+//DJfffUVu+++Oy1btqRRo0bUqlWL7OxsevfuzTvvvMPYsWPZb7/91pTtrP769ttvc/LJJ3P33Xdz9tln87///Y/TTz+dM844gyFDhmxQvDJ9OrRvD/n5QXwXglO9Ojz0EJx2WtBJJEmSJKnyS6Wgd28YNQpisaDTlLyaNdOvCdarF3QSSZIkSZIkSZWVxSuSJEmSJEmSJEmSJEmqkuZ+OpfnTnqOgiUFFK8sLrNxw9Ew4UiYdqe244h/HUFmtcwyG1uSJEmSJKk8+vJLuOceeOYZiEbTkxnH49t/vby89ORUTZvCNdfASSdBTk7J5ZUkSVLVU1AAd9+d/n/reefB3/6WLqXYlJ9+gjZtYMmS9P9NK6JoNP1/6q++guzssh37kUce4V//+heTJ0+mZs2aZGdn07JlS4YNG0ajRo0AiMViRKPRDc6dM2cOJ5xwAj/99BPDhw+nffv2a/atLl656qqrGDZsGJMnT6Z69erMmDGD3XffnWbNmjFz5kySySThcHid89LPMwoKSv/ey5O8PJg4EfbYI+gkkiRJklQ1LFiQfg62YkXQSUpWbi4MGQJ9+wadRJIkSZIkSVJlZvGKJEmSJEmSJEmSJEmSqpR4YZz3rn2Pzx78jHjBDszguYMysjPIqpnF7//3e3Y7aLfAckiSJEmSJJUXy5fDmDHw6afwwQcwaRKsWpWe5Lm4GBKJdCFLKgUZGRAOpyeDDoWgsBBatIBu3aB7d+jaNT3RtSRJklSS5s6Fv/4VRo6Ef/wD+vdP/7/0t44+Gt55J/3/2IosJwf+8Id04UxZSCQS3HvvvVx33XV06NCBE088kRYtWlCtWjWaNm1K8+bNNzhn9XQJyWSSSCTCpEmT6NKlC+3bt+ezzz7boERl2bJlNG3alP79+3PvvfeSSCSIRCK0bduWb7/9lmQyCUBBQQE56zQ47rsvfPZZKX8DypmcHFi5cuO/45IkSZKk0vHf/8IFF6RfI6sMMjPhsMPg1VeDTiJJkiRJkiSpsrN4RZIkSZIkSZIkSZIkSVXG3E/n8txJz7Hqp1XE84MrXVlXRk4Ge526F4ffeziZ1TKDjiNJkiRJklSuLFoEEybADz+ky1UKC9PlK9nZ6UmAa9aE9u2hdet0CYskSZJUFj75BC6/HGIxuPdeOOCAtfueew7OOgvy84NKV7JycuC992C//Up/rFGjRnH00Udz1FFHMXjw4PWKT7bWpEmT6NChAz179uT999/fYP/DDz/M5ZdfzowZM2jYsOGa7UcffTRvvPEGnTt3Zvz48Vx//fUMGjRozf7HH0//zFeu3K5bq3AiEejXDwYPDjqJJEmSJFUtqRT07g2jRqX/7lDR1awJ06ZBvXpBJ5EkSZIkSZJU2WUEHUCSJEmSJEmSJEmSJEkqbalUinf/9i6f3PsJ8YLyUbiyWrwgzldPf8XU16dy6qun0qhLo6AjSZIkSZIklRs77wxHHBF0CkmSJGl9XbvC2LHw9NNwyinQvTvcdlu6pOTccytP6QpAQQGcdBJMnZouQNxac+bMoX79+mRmZm7V8fF4nKeeeop4PM6tt95KTk4O8XicZcuWkZOTQ25u7lZdZ8yYMQD06tWLRCJBJBJZsy+VSvHUU0/RqVMnxo4dy+eff87bb7/NV199RXFxMQAzZ87k0EMPpVmzZiSTScLhMACnngqXXrr191/RZWbCFVcEnUKSJEmSqp5QCP7zH9hjj4pfvJKbC489ZumKJEmSJEmSpLIRDjqAJEmSJEmSJEmSJEmSVJqSiSQv9nuRT+/7tNyVrqwWL4yzauEqhhw0hO/f+z7oOJIkSZIkSZIkSZK2IBSC00+H775LT4baoQN06waFhUEnK3mLF8Nf/7r5Y1atWsVjjz1G9+7dqVWrFt27d+f000/n2Wef3aoxioqKeOmll2jTpg277bYbU6dO5ZZbbuH888/n1FNP5fTTT+fLL7/c5PmJRAKA6dOnA9C4cWMikQjJZHLNMfPmzSMrK4uxY8dy0kkncdddd1FQUMBJJ53EhRdeCECDBg14++23Ofvss9eUrkB6stj+/SEa3arbqfB23x3atw86hSRJkiRVTQ0awBtvpJ+LVlS5uXD55dC3b9BJJEmSJEmSJFUVGUEHkCRJkiRJkiRJkiRJkkpLIpbgmeOe4YdRPxDLjwUdZ4tiq2I8fczT9B3Wl1bHtAo6jiRJkiRJkiRJkqQtyMuDQYOgUSO46CL4tf+jUikogIcfThfNdO688WMefvhhBg4cSMuWLTn11FOZP38+r732Gm+99RYLFy7kkksu2ewYhYWFJJNJdtllFx5//HFuuukmZs2aRZs2bSgsLGTmzJm8+OKLPPHEE5x66qkbnL+6ZCU/Px+A3F9npw2FQmuOqVmzJscddxyNGzemQ4cOtGnThubNm9O0aVMikQhvvPEG06dPJ5lMrle6strll8PgwRAr/y8975Bq1eCaa4JOIUmSJElVW/fu8MILcMIJ6eflFUluLpxxBtx0U9BJJEmSJEmSJFUloVQqlQo6hCRJkiRJkiRJkiRJklTSkokkz/Z9lplvz6wQpSvrysjJ4NRXTqX5oc2DjiJJkiRJkiRJkiRpK7RuDd99F3SK0hMKwZFHwmuvbbhvwoQJdOnShf33358nnniCFi1akJGRwVtvvcVJJ53EypUrmTJlCi1bttzk9b/99lv69OlDdnY2S5cuZa+99uLRRx+lUaNGLF68mCeeeIK//OUvdOjQgQceeID99tuPVCq1XrHKkiVLOOKII/j+++/59NNP2W233TYYJz8/f00py2/17NmTjz76iPfff5+ePXtucH2A/feHceO28ptWQVWvDj/9BFlZQSeRJEmSJL30UroItaKUr+TmwkknweOPw0Y6TSVJkiRJkiSp1PgnSUmSJEmSJEmSJEmSJFU6qVSKV859pUKWrgDEC+IMO24Ycz6eE3QUSZIkSZIkSZIkSVvw2Wcwp5K/tJdKwciRMH/+hvseeOABAP7yl7/QqlUrMjIyiMVi9O7dm/POO49UKsXDDz/MypUrN3LdFACZmZm0bNmSb775hng8zqBBg2jUqBGxWIy6dety8cUXc8oppzBp0iTeffddgA1KUapVq8aUKVMoLi6mfv36G72P1aUrqVSKZDJJKpUiHo8DcNFFF3H99dfTqlWrjV4f4LrrIC9va75jFVNODlx8saUrkiRJklReHH88vPJKutCkvMvNhQsvhCeesHRFkiRJkiRJUtnzz5KSJEmSJEmSJEmSJEmqdMY/OJ7Jz02ukKUrq8VWxXjqiKfIX5wfdBRJkiRJkiRJkiRJm3HXXVBQEHSK0hcKwUMPbbh94cKFANSuXRuARCJBJBIB4Nhjj6VJkya8+eabTJkyBVhbtpK+ZrrcpF69erRs2RKAGjVq0KVLFwCi0SgAOTk5HHLIIYRCIaZNm0ZRUdEGOb7++muysrI44IADKNjCDyQUChEOhwmFQmRkZABw8sknM2jQIBo0aLDJ8446Cnr2hF9jVTp16sANNwSdQpIkSZK0rkMPhffeg/r104WZ5U04nC5d+cc/4M47038/kCRJkiRJkqSyZvGKJEmSJEmSJEmSJEmSKpWlPyzlnavfIbaq4paurBYviDN8wPCgY0iSJEmSJEmSJEnahJ9/huHDIZkMOknpKyyE++6DeHzdbYVEo1Fq167NypUrAQiHw4TD6akMWrduTefOnZk5cyaTJ08G1patrKtGjRp06tSJ7OxsfvnlF3755RcgXdKSSCQIh8NkZ2cTCoXIzMxcr7wl+es3f8aMGSxevJhmzZpRp06dNdtL2pNPls+JbndUTg48+2zlvDdJkiRJqui6doXp0+G00yAaLT/vkc7Lg7ZtYeJEuPzyoNNIkiRJkiRJqsosXpEkSZIkSZIkSZIkSVKlkUqmeP6U54kXxrd8cAWQKE7w/bvfM/mFyUFHkSRJkiRJkiRJkrQRjz8OG+kRqbTicXj11bXr0WiUzMxMCgoKWLVqFbB+sUrdunVp164dBQUFTJs2jUQisclrH3zwwbRt25bFixczceLENdeKRCIA/PDDD8TjcZo2bUp2dvaa8pXV482YMQOAmjVrAqwpfylpO+8Mjz2Wnly2ssjJgXPOgf33DzqJJEmSJGlTqlVLPx8Nh/sAC4D8wLKEw+nnktddB59/Dq1aBRZFkiRJkiRJkgCLVyRJkiRJkiRJkiRJklSJjH9oPIu+XkQqkQo6SomJ5cd45ZxXyF8c3IcjJUmSJEmSJEmSJG3cffdBQUHQKcrOihXwz3+uXY9EIjRp0oSCggJmzZq1XrHK6mKUpk2bEo1GWbBgwZpylt9KpVI0adKEc845B4AbbriBzz77DIA5c+YwZMgQbr/9dho3bszRRx8NrC1cWf31hBNO4Ntvv+WWW24p0XvemBNPhJ49ITOz1IcqE3XqwO23B51CkiRJkrQl8+bNo06dL6levSO77DIKKACKymz8UChdANOuHUycCH/5C/zalypJkiRJkiRJgbJ4RZIkSZIkSZIkSZIkSZXC0h+W8s7V7xBbFQs6SomLF8QZPmB40DEkSZIkSZIkSZIkrWPZMliwIOgUZW/CBPi1UwWAHj16EIlEmDRpEkuXLl2zfXXxSp06dUilUixbtozq1atv9tqnnHIKN954Ix9//DGHHnoo++23H6eeeioXXXQR9erV44knnqB9+/YbPbdVq1a0atVqh+9vaz35JOTklNlwpSYnB559tnLciyRJkiRVZqlUioYNGzJo0CBq1oxwyy0/8fbb89h33wmEw6uAFaU2dnZ2+nHkkfDaa/DFF7DnnqU2nCRJkiRJkiRtM4tXJEmSJEmSJEmSJEmSVCm8dsFrxAvjQccoFYniBN+/9z3fv/d90FEkSZIkSZIkSZIk/WrixM2XVfTvny4oWf3YGnvtBffcA6NHw6pVa8/9fhMvFe6zD/zjH/DhhzBrFuTnw8qV6QlQb7gB8vI2ft4ZZ8A778DChVBcnD5vyhR48EHYbbfNZ0yl0mOt1qFDB3bbbTc+/fRTpkyZAkAymVxTvLLLLrsQj8dZvnw5oVCIZDIJwDfffMOIESMACIVCAOy0007ccMMNvPDCC/Tt25dYLEYoFOLqq6/m5Zdf5tBDD92q72NZ2HlnGDly09/jiiAnB/79b9h//6CTSJIkSZK2ZPVz5zPPPJMDDjiAP/3pTzRpEueTT7qxaBFcddUP1Ku3iFAoHyja4fHCYaheHWrVgquvhpkz06UrPXvCr1EkSZIkSZIkqdzICDqAJEmSJEmSJEmSJEmStKOWzV7GrA9mkUps5WxFFVBsVYzRt45mt4O3MMuRJEmSJEmSJEmSpDIxfjwUFpbsNQ8+GC6/fOuP/8Mf4IILNtzevn36cdJJ0K0bLF++dt+dd8Kf/7z+8dEo7LFH+nHKKdClC0yfvvExIxGYMAGaNUuv77LLLhx++OHcf//9vPDCC3Tr1o1UKkUkEgFg8uTJAOyzzz4AhMNhAHr16sWSJUv48ccfadiw4ZrrJ5NJjj/+eI488kiysrK2/psRgM6d4fXX4cgj0+U1FUlubrq056yzgk4iSZIkSdoWmZmZPPHEE+y333784Q9/YNiwYTRo0IDbb9+L22+Htm1P58cfW1Ot2lEsWrQr8XgNMjMTQA7FxRu/ZjgM1apBLJZ+3r/XXnDggdCjB/TuDRnOWChJkiRJkiSpnAsHHUCSJEmSJEmSJEmSJEnaUZ8+8CmpZOUtXVlt9kezWf7j8i0fKEmSJEmSJEmSJKnUjRrFJics3V5Ll8KIEfD3v8ODD27dOUuWwD//CcceC0cdBc8+u3Zf27Zw2WVr13Ny4JJL1q6/8AL87ndwzjmwcmV62047wbnnbnq8Vatg3Li169FolIsvvpjMzEweeeQRRo4cSSQSobCwkC+++II77rgDgNNOOw2A4l+/aZ06dSIjI4PFixevd/3VxSzlvXRltZ494eWX00UmFUVuLtx447aV/EiSJEmSyod4PE5ubi73338/33777Zrn3QDz58/n22//x5lnLmTu3A4sWhThscdeZejQldx0U7rAtV8/OOEE6NMnXb567rnwl7/A4MHw3Xfp8taxY+HWW9N/Z7B0RZIkSZIkSVJF4J8yJUmSJEmSJEmSJEmSVKElihNMeGgCieJE0FFKXSqV4tMHPuXQWw4NOookSZIkSZIkSZJU5U2cWPLXHDIk/QDo3x8uvHDzxz/9NFx11drSFEgXt7RqBe3bp9f322/tvtxcyMxcuz5wIHzzTXr5+OPh6KPTy+se81vJJHz44frbWrVqxS233ML111/PEUccwWGHHUb9+vX54IMPWLZsGY8++ih77bUXqVSKaDQKwGuvvUZGJZm99Xe/g3fegd691/9ZlEc5OXDvvZsv15EkSZIklV+rn0sfeOCB/OlPf+Kvf/0re+yxB3/4wx945plnAOjcuTMAtWrV4pxzfh9YVkmSJEmSJEkqK+GgA0iSJEmSJEmSJEmSJEk74tsXvyWVSgUdo0wkihKMf3B8lSiZkSRJkiRJkiRJksqzFStgyZKgU8BHH21Y9JFKwdSpa9fX3b9kyfqFMYMGwaGHwoAB0KtXelssBsOGbX7cyZM33HbFFVfw7LPPcvLJJ/Ptt98yYsQIWrduzUMPPcTpp58OQCgUIhQKAVSa0pXVunWDjz+G5s3TBTflTWYm1KwJzz5r6YokSZIkVRbXXHMNxxxzDDfccAPTp09nyJAhtG7dmm7dugEQj8erzPusJUmSJEmSJFVtFq9IkiRJkiRJkiRJkiSpQht922iKVxQHHaPMpJIpvn3p26BjSJIkSZIkSZIkSVXasmUQjQadYuNq14ZDDlm7/sor6+8/4QR477308u9/D++8A48/DtWqwWefwUEHwaefbn6M/PyNbz/yyCMZPHgwn376KfPnz+e1116jb9++ZGdnb/8NVSDt2sG338If/wg5OUGnWSs3Fw4/HKZPh6OPDjqNJEmSJKkkJJNJAB5++GEaN27M0UcfzaRJkzjkkEPYfffdgXTp6eoCVEmSJEmSJEmqzCxekSRJkiRJkiRJkiRJUoWVvzifxZMXBx2jTBWvKGbSkElBx5AkSZIkSZIkSZKqtIICCJfDT+vXqAHDh6fLVwBGjICnn17/mBUr0gUchYUbnt++PZx+OmRmbn6cVAri8Y3vy8jIoG7dutsevpLIzITbboPRo6F583TpSZBZataEoUPTvxdV+MciSZIkSZVCKpVasxwOh0kmkzRo0IC//vWvLF26lPr169OhQ4cNjpUkSZIkSZKkyq4cvpVLkiRJkiRJkiRJkiRJ2jrzJswjIzsj6Bhlbv7E+UFHkCRJkiRJkiRJkqq0wsLyV7zSqFG67KN79/T6u+/C73+fLklZLRKBDz6A88+H7Gy4/nqoXh2aNUufm5kJF16YLg7ZnIyMdPmMNq1jR/j2W/jjH9Pf65ycshs7Gk2PeeSR6ZKdE04ou7ElSZIkSSVr+fLl5OfnAxAKhYB0qUoqlSL86x8n+vbty6hRo3j44Yc58sgjA8sqSZIkSZIkSUGperNOSJIkSZIkSZIkSZIkqdKY++lcYvmxErlW+/7tOW7wcZs95odRPzDkoCEb3bfzXjvTYUAHGnZpyC4ddiGaGwVg6Q9LuXe3e0sk42oFPxdQ8EsBObXKcGYeSZIkSZIkSZIkSWtEIusXmgStXTt44w3Yddf0+jPPwJlnQnHx+sf17Jk+FuCXX+Cmm9LLK1fCHXesLW05+WS44opNj5dKpb8H2rRUKkUoFOeWWyJcfXWYxx+Hu++G/HxYsaJ0xqxWLf11wAC49FJo0aJ0xpEkSZIklZ3bb7+dhQsXcsghh7DPPvvQokULotHoesesXLmSRo0aseeee67ZtrqkRZIkSZIkSZKqAotXJEmSJEmSJEmSJEmSVGHN+mAWyXgy6BgA7Hbwbux3+X5lMlY0J8r8ifNpfkjzMhlPkiRJkiRJkiRJ0vqysyFZPl6qpFcveOkl2Gmn9Pqdd8JVV2382Hr11i5nZUFm5tpylpo11+5bd3lj4vH096CqSyaTLFmyhHnz5jFnzhzmzJnDL7/8Qjwe/7V4JbTmayQS4W9/q8mSJZ144422fPVVdaJRWLlyxybCzc1Nf23aFK65Bk46CXJySuDmJEmSJEmBKygo4OabbwZg2LBhtGnThh49erD//vuzzz770KhRI7Kzs3nwwQd55513uPfee2ndunXAqSVJkiRJkiSp7Fm8IkmSJEmSJEmSJEmSpAprwRcLSu3aT3R/YoNtRcuKNnl84dJCpo2Yxvzx88mtm0vnCzuXWrZ4YZx54+dZvCJJkiRJkiRJkiQFZEeKVwYOhBtvTC8PHgxnn7123667QseO6eXVXyFdrnHssenlxYthzJj08nHHwbBh6RIVgKefhpdfhgMOWHtuYSFMmJBenjRp/WsOGwYPPwx168JNN63d99lnm7+HSATC4S3fa2VUVFTEpEmTmDhxIosXLyYSiQBQvLrBZh2pVGrN13g8zi+/LCEcfpvjj3+fgw+uyfTpjVi0qAXz5jXnxx9zycxMl7AUFEAisf61wuH0711GBuTnp4tWunaFHj3SP++99ird+5YkSZIklb25c+dSrVo1mjdvTrdu3Xjrrbe4++67qVGjBu3bt6d79+4ccsgh3HXXXTRr1owGDRoEHVmSJEmSJEmSAmHxiiRJkiRJkiRJkiRJkiqk/MX5FK/YcOKakjJnzJxtOn7SkElMGpKepah9//alWrySKE4w64NZdL+me6mNIUmSJEmSJEmSJGnT6tWDeLzkr3vwwekylt/aeed0oQrAqFFw0EHp5WOPXVu6AnDaaenHun74AXbbLb383Xfw0ENwwQXp9eOPTz/WtWoVXH315nPWrbvle6lsFi5cyLhx4/j6668JhULEYjEAEr9tSNkKsViM3NzF7L33YmASGRkZJJMh8vI6EonsS0FBLQoLQ6xcmS5gqVYtXZRTpw506JAuWcnOLuEblCRJkiSVOy1btuSaa67h+uuvZ8CAAZx33nmMHTuWUaNGMXbsWD766CP+/e9/s2zZMvbYYw/Gjx9PmzZtaNSoUdDRJUmSJEmSJKlMWbwiSZIkSZIkSZIkSZKkCmnxlMVk5GSQKN72SWwqg8XfLg46giRJkiRJkiRJklRlRaPQvDlMmRJ0km134YXw0Udw5pmwzz5Qu3a63GPOnHSpyx13wLRpm79Gp05lkTR4qVSKb7/9lg8//JAlS5aQTCZJJpMlPk781xaflSs/JSNjItWrV6d37+60b9+ecDhc4uNJkiRJkiqOa6+9lq+++orHH3+cY445hosvvpjjjjuO6dOnM3PmTP7+97+zfPlyRo8ezYABA9htt904//zz6devX9DRJUmSJEmSJKnMhFKpVCroEJIkSZIkSZIkSZIkSdK2mvHODJ478TmKlhWVyPXa92/PcYOP2+wxb17+Jp/c+8k2XWvpD0u5d7d7SyDh+qo1qMaf5/+5xK8rSZIkSZIkSZIkaesMGABPPhl0irKXmZni738PcfXV23d+cXExr7/+OgUFBfTt25fMzMySDVhCVqxYwYsvvsjcuXOJxWJlPn40GqV27dqceOKJ1KlTp8zHlyRJkiSVrlWr4IsvYPx4+O47WLkS8vMhHoecHMjNhXr1UnTsGKJu3R/44x+PZLfdmvHGG2+sd52dd96Zhg0bcvTRRzNp0iRef/11HnvsMQYMGBDMjUmSJEmSJElSADKCDiBJkiRJkiRJkiRJkiRtj3hBHFJBpwhOojgRdARJkiRJkiRJkiSpSjvgAHj22fREqVVJVlaKzp1DpFIpQqHQevsSiQThcHiD7etauXIlQ4cO5eWXX+bss89m//33p1+/fvz+97+nVq1apR1/i1KpFJMmTWLEiBHE43GSyWQgOWKxGIsWLeKhhx7ioIMOYr/99iMcDgeSRZIkSZK046ZOhREj4MMP4dNPYeHCdMFKcTEUFm78nFAoRLVqkEg0Ix7/ku+++4LOnT/immu6ccwxESZN+oTFixdzySWXcP311zN79mwuvfRSevbsWbY3J0mSJEmSJEkBs3hFkiRJkiRJkiRJkiRJFVJpF4880f2JDbb9MvOXUh1zWyTjwUzuI0mSJEmSJEmSJCmtUyeoij0YhYUhOnZMT/66unwlFosxefJkJk+eTO/evaldu/Ymz69Vqxa33HILp59+Op9++imjRo3i4osv5vzzz6dDhw6cffbZHHvssey6665leFdpK1as4MUXX2Tu3LnEYrEyH/+3UqkU8XicUaNG8dVXX9G3b1/q1KkTdCxJkiRJ0laKx+HVV+G222DSpPS2dUtWtvTUM5WCFStWr2UAnZkwIcGZZybIyIjQpMlScnPbsf/++wPQpEkTmjRpUtK3IUmSJEmSJEnlnsUrkiRJkiRJkiRJkiRJqpAiWREIld7154yZU3oXLwHhaBWcwUmSJEmSJEmSJEkqR9q2XX+y1Kqidu0QO+2UXg6F0i/aPvzww/zpT3+if//+HHnkkZs9PxQK0apVK1q1akWfPn2YM2cOU6dOZdy4cTz77LNceumlXHrppXzzzTe0bt26lO9mrdmzZ/PUU08Rj8dJJpNlNu7WiMViLFy4kIcffpgTTjiBPffcM+hIkiRJkqTNmD8fHnoI7r8/Xa6ytjylJEQoLIwAMHnyQYTDn3HDDWGKiuB3v0uQmRkpycEkSZIkSZIkqUJw9gVJkiRJkiRJkiRJkiRVSNGcaNARAhXxQ5GSJEmSJEmSJElSoKJR2HffoFOUrXA4yRFHQCqVWrNt6dKlfPbZZwC0b9+emjVrbvE6q8+PRqM0b96cww8/nD59+rDTTjuRmZnJOeecQ+vWrdcUoKRSKaZPn87ChQtL4a5g+vTp/Pe//6W4uLjcla6slkqliMVivPDCC0yaNCnoOJIkSZKkjSguhr/+FZo3h9tvh59/LunSld/KJJnM4uOPo5xyCrRqFeHXp+iSJEmSJEmSVKVkBB1AkiRJkiRJkiRJkiRJ2h6Z1TLLfMyeA3vS68ZeAHwx+AuGnz18zb4au9Zgl467AKz5ChDNjdLq2FYA5C/OZ86YOSWSpaoXz0iSJEmSJEmSJEnlwdVXQ79+pT2JavmRmQlXXAHJZJJQKEQ4HGbixIl8+OGHtGzZkk6dOgHpkpBQKLTJ66zet/q4WCzGbbfdxrhx4xgwYAB/+9vfAIjH42RmZvLGG29w0UUXUb9+ffLy8mjRogWnn346Bx100A7f05QpU3j++eeJx+M7fK2yEI/Hee2114jH42u+35IkSZKk4E2cCCeeCAsWQGFh2Y+/cmX60bMnXHgh3HwzZGWVfQ5JkiRJkiRJCoLFK5IkSZIkSZIkSZIkSaqQ6rauSyw/FnSMNXY7eDeOG3zcBtvzds7jlJdPAeCHUT8w5KAhJTJe/X3ql8h1JEmSJEmSJEmSJG2/o45Kl5FUFY0a5bP33tWACIlEAoD//Oc/zJo1i2uuuYa2bdsCbLZ0ZV2hUIhkMsl1113Hc889xx577MEtt9xCvXr1AMj89ZtbUFBAy5YtmTt3LtOmTeODDz5g+PDhDBs2jEMOOWS77+f777+vUKUrq8Xjcd58802ysrJo165d0HEkSZIkqUorLoYbb4R//hMKCoJOk87w0EPwwgvw3HPQpUvQiSRJkiRJkiSp9IWDDiBJkiRJkiRJkiRJkiRtj+ya2eTWyQ06RiAiWRGaHtg06BiSJEmSJEmSJElSlReJwGWXQXZ20EnKwnIyM+/m66+/JpFIEIlEePLJJ/nPf/5DnTp1uPTSS6lRo8Y2X/Wpp57ijjvuYI899uD++++nXr16pFKp9Y459thjeffdd/nuu+94+OGHqVGjBj169KBVq1YAGxy/NebPn8///ve/Cle6slo8Hmf48OHMmDEj6CiSJEmSVGVNmQJt2sC995aP0pXV8vNh1izo2RP+8hdIJoNOJEmSJEmSJEmlK5TanncQSZIkSZIkSZIkSZIkSeXA00c/zbTXpwUdo8xl1cjitNdPo0n3JkFHkcqdeDzOTz/9REFBAfF4nHg8TigUIiMjg4yMDGrWrEmtWrUIhUJBR5UkSZIkSZIkSZXEwoXQrBkUFgadpHRlZRURDjegRYvGtGnThjlz5jBu3DiaN2/Otddey9lnn72mkGVLkskk4XCYF198kWuuuYYZM2bw3//+l9NOO22z5xUVFfHggw/ypz/9iUGDBnH99devtz+VShEKhfj++++ZN28ehYWFtG7dmoYNG653XCwW4/7772f58uXb/o0oZ7Kysrj00kvJzc0NOookSZIkVSkTJ8LBB8Py5VCeZ/PLzYU+fWDoUMjICDqNJEmSJEmSJJUO//wpSZIkSZIkSZIkSZKkCqtpz6bMfGcmieJE0FHKVKwgRoN9GgQdQwpcPB5n4cKFzJ8/n9mzZ/Pjjz+ybNkyMjIy1itWWT3BFqQn8UqlUtStW5dmzZrRqFEjGjZsaBmLJEmSJEmSJEnabvXrw2GHwWuvQTIZdJrSkZkJF1+cwYEHDuahhx7i448/pk6dOvTr149LLrmELl26ABCJRFixYgV5eXmEw+FNXi8cDrNw4UIuu+wy5s6dy2233Ubfvn03efzq13uWLFnCu+++S506dejYseN6+wBCoRCxWIxTTz2ViRMnUqNGDQDq1q1Lv379OOuss2jcuDEjR44kPz+/pL49gYrH47zyyiuccsopQUeRJEmSpCpj9Gg44ghYuTLoJFuWnw+vvAJHH53+mpkZdCJJkiRJkiRJKnmhVKo8d2RLkiRJkiRJkiRJkiRJm/bDqB8YduwwipYXBR2lTNVoXIMr5lwRdAwpMAsWLODjjz9m8uTJhMNhkskk8Xh8u66VmZlJKpUiMzOT/fbbj44dO5Kbm1vCiSVJkiRJkiRJUmU3bRq0bw8FBUEnKR077QTTp0OdOun1VCrF/Pnzadiw4ZpjVhegHHDAAeTl5fG///2POqtP+FUikSASiTB16lRuvPFGhg0bxsknn8z//ve/rcoxZswYTjzxRPbcc0+eeOIJmjVrtl7xCsDcuXMZPnw41apVY9GiRSxfvpxx48bxwQcf0K1bN26//Xbefvvt7X59qTyKRqMcf/zxtG7dOugokiRJklTpjR8PvXrBqlVBJ9k2OTlwyCHw8ssQiQSdRpIkSZIkSZJKVkbQASRJkiRJkiRJkiRJkqTt1aBDA2KFsaBjlLlGXRsFHUEqc/F4nMmTJzNmzBh++eUX4vE4qVRqh69bXFwMQCwW44MPPuCDDz5g9913p1u3bjRq1Gi9SbokSZIkSZIkSZI2Zffd4f/+D268seJNvLolubnw5JNrS1cAQqEQDRs2XK/0JBQKMWfOHD7++GOADUpXACK/zux6yy23MGzYME444QRuuOEGYG0py6YkEgm++OILFixYQP/+/dl1113XjLuuRo0acdFFF623bdGiRdx3333cdtttvPzyy2RmZm7jd6F8i8ViDB8+nKZNm5Kbmxt0HEmSJEmqtCZPTpeXVMTn/gUF8N570L8/DB0Kvj1SkiRJkiRJUmVi8YokSZIkSZIkSZIkSZIqrOya2ezabVdmjZoVdJQyk1ktk47ndgw6hlRmkskko0ePZsyYMcDaopTSEI/HAfjuu++YPn061atX56ijjqJ58+alNqYkSZIkSZIkSao8rrgCnnoKvvwSksmg05SMzEzo3RuOO27j+9ctPUmlUuy6666MHz+eefPmAenXXzIy1k5rkEgkeOyxxxgyZAgNGjTgzjvvpFmzZgCbLV0B+Pnnn/noo4+oXr06nTt3JhKJrFf88lvJX38I4XCYnXfemf/7v/9j/vz5W3nnFU88HueVV17hlFNOCTqKJEmSJFVKq1alS1dWrAg6yfbLz4eXXoJ77oE//SnoNJIkSZIkSZJUcsJBB5AkSZIkSZIkSZIkSZJ2xAFXH0BmtcygY5SZaF6UFoe1CDqGVCYWLVrEgw8+yOjRoykuLi7V0pV1pVIpYrEYP//8M8OGDeOll16iqKioTMaWJEmSJEmSJEkVVyQCzz4LWVlBJyk5ubnw6KNbd+zqApSOHTty9NFHA6wpXUmlUgA8+eSTXHjhhTRp0mRN6UpyK1tqZs2axaeffkrr1q1p167dFo8Ph8OEw+E1469atYqGDRuSmVk5X19OJBLMmDGDhQsXBh1FkiRJkiqlK66AZcvg16e4FVZ+Plx3HUybFnQSSZIkSZIkSSo5Fq9IkiRJkiRJkiRJkiSpQmvZuyXR3GjQMcpERk4G+/9pf0LhUNBRpFKVTCYZNWoUjz76KIsXLyYWiwWWJRaLMXnyZP71r38xc+bMwHJIkiRJkiRJkqSKYffd4e9/h7y8oJPsuNxcGDwY6tTZ8WutLmXZZZddaNOmDQMHDuS0004DWFOOsjmJRIIvv/yS2bNn07VrV5o1a7bedTdldeFLKBRi+PDhW13yUlElk0nGjRsXdAxJkiRJqnRGjYKnnoKCgqCTlIyiIjj5ZKjkT5MlSZIkSZIkVSEWr0iSJEmSJEmSJEmSJKlCC4VD7Pen/cjIyQg6SulLQYdzOgSdQipVixYt4sEHH2Ts2LHE4/Gg4wAQj8fJz89n2LBhvPTSSxQVFQUdSZIkSZIkSZIklWNXXAE9ekBOTtBJtl9uLvTvD8ceW7LXPeqoo/j66685++yzt3hscXHxmuVYLMbYsWPJzMykU6dOZGVlbfH8RCKxpphlxIgRTJ48mWg0uv3hK4BkMsnXX3/t61mSJEmSVIJWroRTToH8/KCTlJxkEqZOhXvuCTqJJEmSJEmSJJUMi1ckSZIkSZIkSZIkSZJU4XU8pyOkgk5RukLhEK36tCK3Tm7QUaRS8/333/PYY4+xePFiYrFY0HE2EIvFmDx5Mo899hj5lekT1JIkSZIkSZIkqUSFw/Dyy9ChA2RnB51m2+XmQp8+cP/9weZ4+umnue6663jllVcYNWoUH3/8Ma1bt2b//fcHIB6Pb/b8SCTCwoULufDCC7nyyitJpSr5i8q/CoVCTJo0KegYkiRJklRp/OlPsHx50ClK3qpVcP31MG1a0EkkSZIkSZIkacdZvCJJkiRJkiRJkiRJkqQKL7duLnuesCeRzEjQUUpNRnYG3a7uFnQMqdRMmTKFp59+ulwWrqwrHo/z888/88gjj7C8Mn6SWpIkSZIkSZIklYisLHjrLdhzz4pVvpKbC716wdCh6QKZoBQWFjJ69Ghuvvlmjj/+eM455xymTp1K7dq117xGk5GRsd45iURizfKcOXMYOHAgrVu35uGHH+bwww8nKyurTO8hKLFYjLFjx1aZohlJkiRJKk1ffAFPPQUFBUEnKR1FRTBgQNApJEmSJEmSJGnHWbwiSZIkSZIkSZIkSZKkSuGIe48gIydjywdWQBk5Gex9xt407NQw6ChSqZgyZQrPP/888Xg86ChbJZlMsnz5ch599FFWrFgRdBxJkiRJkiRJklROVasGo0dDly6QkxN0mi3Ly4M+fWD4cMgI+KXX7OxsHnvsMb766iuuvfZadtppJxKJBO+++y6nn346AwYMYMSIEeudE4lEWLx4MX/729/o2LEjf//732nbti2DBw+mVq1aAd1JMAoKCpg9e3bQMSRJkiSpwrvjjnQ5SWWVTML48TBtWtBJJEmSJEmSJGnHWLwiSZIkSZIkSZIkSZKkSiG3bi7HPnEs0dxo0FFKXPZO2Rx212FBx5BKxQ8//MALL7xQYUpXVkulUuTn5/PEE09QUFAQdBxJkiRJkiRJklRO5eXByJFw2GHp5fIqNxfOPhueeir40pV1tW3blv/7v//jm2++Yc6cOdx9991Uq1aNoUOHMm7cuDXH/fzzz9x77720bduWW2+9lU6dOvHUU0/x9ttv065dO8LhqjW1QiwW4/vvvw86hiRJkiRVaL/8Ai++CIlE0ElKVyIB//pX0CkkSZIkSZIkaceEUqlUKugQkiRJkiRJkiRJkiRJUkkZdtwwpo+YTqK4cnzKMSMng35v9qPpgU2DjiKVuMWLF/PII48Qi8WCjrLdIpEI9erV47zzzqtyE3ZJkiRJkiRJkqStl0qlS00uuggKC6G8vDySnZ0uhHnqKejdO+g0W2/ZsmUUFhZSv359AO644w6uueYaAI455hj+9Kc/0bNnTwCGDx/OF198scVrtm/fnuOOO27N+qBBgzY4ZuDAgWuWX375ZSZNmrTZazZp0oQ999yTXXfdlRo1apCbm0sikWDx4sV8/fXXfPrppySTyQ3O2WuvvWjYsCE777wzGb824fzwww8MGTJki/exWrNmzejfv/9WHy9JkiRJWt/dd8P110N+ftBJSl9eHixalC5mlSRJkiRJkqSKyE95S5IkSZIkSZIkSZIkqVLp81gfMnIygo5RIjJyMmh/ZntLV1QpJZNJnnvuuQpdugKQSCRYsmQJo0ePDjqKJEmSJEmSJEkqx0Ih6NcPpkyBnj3TE5oGLTcX+vaFGTMqVukKQM2aNdeUrgAceOCBnHjiiVSrVo1XX32VP/zhD5xxxhk8+uijTJs2LbCcPXr0YP/996dx48bUqFGDjIwMsrKyaNSoEb179+aMM84gFAqtd07r1q3p3LkzDRs2XFO6sj0WLFiwo/ElSZIkqcpKJuHOO6tG6Qqk/27xzDNBp5AkSZIkSZKk7WfxiiRJkiRJkiRJkiRJkiqV3Lq5HDf4OKK50aCj7JgQ5NTK4bC7Dgs6iVQqxowZwy+//BJ0jBIRi8X46KOP+Omnn4KOIkmSJEmSJEmSyrlddoG334aHHoLq1SErq+wz5ORAnTrw4oswdCjUrFn2GUpa165deeaZZ1i+fDkjRoygS5cuvP7661x44YUsX7480GzLly/no48+4qmnnmLYsGF8//33a/Y1a9aMvfbaa73jV61axXfffcf777/PN998s93jxmIxVq5cud3nS5IkSVJV9t57sGJF0CnKzsqVcNttQaeQJEmSJEmSpO1n8YokSZIkSZIkSZIkSZIqnT2P25Puf+1eoctXsmtmc9YHZ5GZlxl0FKnE/fTTT3z44YfEYrGgo5SYeDzOc889RzKZDDqKJEmSJEmSJEkq50Ih6NcPpk2Dyy9PF59Uq1b641arBjvvDAMHwowZ0Lt36Y8ZhN69ezN06FB+/vln3nrrLUKhUGBZPv74Y+69917ee+89pk+fzpQpU3j66afXK0Rp3LjxeueMHj2aZ555hg8//JCffvppu8fOyMhg3rx5232+JEmSJFVl//lPuoykKpk9G374IegUkiRJkiRJkrR9LF6RJEmSJEmSJEmSJElSpXTgdQfS6Q+dKmT5Smb1TE5+82Rqt6wddBSpxCWTSZ5//nni8XjQUUrc0qVLGT16dNAxJEmSJEmSJElSBVG/Ptx6KyxaBI89Bh06QE4ORCIlN0ZmJmRnQ69e8OyzMH8+XHNNuuylKqhVqxZZWVmBjT9z5kySyeR62+LxOMuWLVuzXlxcXCpjFxcXW7wiSZIkSdvp44+DTlD2olGYMCHoFJIkSZIkSZK0fTKCDiBJkiRJkiRJkiRJkiSVlsPuOoxkPMnnj39OLD8WdJwtC0EoK8SX+3zJ8xc9TzQapX///hx66KHsvvvuQaeTSsS4ceP45Zdfgo5RKmKxGB999BFt27alTp06QceRJEmSJEmSJEkVRGYmnHxy+vH113D//fDuuzBrVrqIJR6H/Pytu1a1aumvxcXQsiUceSRcdBHstlvp5S/PVq5cSSy2fa8VDxw4sITTpNWuXZsGDRqsWZ8yZUqpjJNKpSrt63KSJEmSVJqKitLPyTelf38YPHjteii05WvutRcMGABduqSLV3Nz09t/+GHTz9kvuwwOOAA6d17/mLPOgiFDNj9eOAwffpg+f2vPW7kSxo2D3/9+y/cjSZIkSZIkSeWNxSuSJEmSJEmSJEmSJEmqtEKhEIffezg5dXIYe/vY8l2+EoKicBFPFj/JwtELqVu3LgCXXnopHTt2ZOTIkVSvXj3gkNKOSSQSfPTRR9s9uVVFkEgkGDNmDH369Ak6iiRJkiRJkiRJqoDatYOHHkovFxWli1gmTIDRo9OTn/7yS7pUpbg4PbFrZmb6Ua9eejLVbt2gUydo3RoynE2A4uLioCOsp3r16px66qlEIhEAJkyYwJw5c0ptvMr8upwkSZIklZavv4bsbCjJp1QHHwyXX75t59x4I+y00/aN95e/rF+6sjWSyXRZiyRJkiRJkiRVRL5VSpIkSZIkSZIkSZIkSZVaKBSi18Be7NRkJ9645A0SRQmS8WTQsdaTiCT4KfET7+z0DkceeyQ9e/akT58+FBUVMXToUG699VbOPfdcnnnmmaCjSjtk6tSpJJPl699fSUulUnz11Vf07t2brKysoONIkiRJkiRJkqQKLCsrXaLSqROcf37QaSqmHSkeeeKJJzbYNmDAgO2+Xr169Tj99NOpWbMmAF9++SWvv/76dl9va1i8IkmSJEnbbsIESCRK9ppLl8KIETB+PNStCxdeuOVzvvoKpk5Nn3PjjVC//taN1aEDDByYLlIpLk6XyGytb76BVCpd9ipJkiRJkiRJFYnFK5IkSZIkSZIkSZIkSaoS9jl7H3Y7dDdePO1F5n8+n9iqcjDBTAgSoQTvJt6l+mHVufW8W+nRowf11/lk5MUXX8zcuXN59NFH+eSTT+jatWuAgaUdM2bMGIqLi4OOUepCoRBffvklXbp0CTqKJEmSJEmSJElSlZZKpbb73Dlz5pRYjqZNm3LKKaeQ/etst+PGjeOtt94qsetvyo7cvyRJkiRVVaNHQ35+yV5zyJD0A6B//60rXjnwwLXL11yzdeNkZcHQoZCZCXffDSecAM2abX3OZBJmzdq2cyRJkiRJkiSpPAgHHUCSJEmSJEmSJEmSJEkqKzV3rclZH57F4fccTjQvSjgjuLfPZORmsCx7GQ8mH2TvC/bmtttv4/e///2a0pVUKkUymSQnJ4e9996bRCLBvHnzAssr7ajFixezcOHCoGOUiVgsxpgxY5zISpIkSZIkSZIkKWDRaDToCLRr145+/fqRnZ1NMpnkzTffLJPSFSgf9y9JkiRJFc2kSUEn2H633gpt28LXX8Nf/7rt52dmwrfflnwuSZIkSZIkSSptGUEHkCRJkiRJkiRJkiRJkspSKBSi43kdaXF4C1464yXmfjqXRHGCVKJsChKieVFSyRQrO6/k3g/v5bgTjuOqq66iefPmQLpwJRQKrckKMH36dIqKigiHgyuKkXbUuHHjSCaTQccoM/n5+cyePZumTZsGHUWSJEmSJEmSJKnKyszMLPUxatasyeWXX75mfdCgQWuWu3TpwhFHHLHmtd9PPvmEefPmseuuu645pqioiEWLFq1Zr1OnDnXr1gVY8xUgNzeXVq1aAbBs2TIWLFiwxWxlcf+SJEmSVNkUFASdYPscfDBceikUFUG/flBcvO3XSKUgP7/ks0mSJEmSJElSabN4RZIkSZIkSZIkSZIkSVVSzV1rctaos1j41ULG3TOOr4d9TSgcIrYqVvKDhSAzL5OcOjl0u6obzfo0o0v3LuzZZk8eeeQR6tSps/bQUGi98pWxY8fyyCOPsPvuu9OjR4+SzyaVgWQyyZdfflmlildisRifffaZxSuSJEmSJEmSJEkBys3NJSMjg3g8Hsj4bdq0WfPaL8D+++/P/vvvv94xP/zwA0OGDFmz3q5dO3r16rXBtXbeeWdOOeUUAL744guGDx++2bFDoRDVqlXbgfSSJEmSVDUVFgadYNvVrAmDB0M4DDfcAJMmbd91ksmKef+SJEmSJEmSZPGKJEmSJEmSJEmSJEmSqrT6e9Xn2CeO5fB/Hs6koZMYe/tYCn4uIBlPEi/cgcl3QpBZLZNEcYIWv2tBt6u60aRHE0KhECtWrCCZTNK8eXPq1KlDLBYjGo2uKVwJhULE43GGDx/OwIEDWbJkCWeddRY1atQgmUwSDodL7hsglYElS5asN6FUVTF79uygI0iSJEmSJEmSJFVpu+yyC5FIJLDilSBFo1EaNWoUdAxJkiRJqnBisaATbLubboJdd4UPP4Q77tj+66RSUFRUcrkkSZIkSZIkqaxYvCJJkiRJkiRJkiRJkiQBWTWy2PfifelyURfmfTaPH8f9yKwPZzH307msnL+SaG6URCxBoihBKpla79xQRohoTpRUMkUqkaJu67o06dGExvs1ZreDdqNag2rrHV9UVETNmjVZtWoVixcvpm7duhQVFZGVlQXA999/zwsvvMCjjz7KjBkzuPTSS7ljRz4FKQVs3rx5O3R++/btOe6449asDxo0aINjBg4cuGb55ZdfZtKkSVt17aysLLp27cqee+5J7dq1CYfDrFy5koULF/LZZ58xc+bM7c69atWq9f5tS5IkSZIkSZIkqWzVr1+f2FbOmDtp0qQtvsa0sdepli1bttHtAEOGDNmqsdf1wQcf8MEHH2zzeb+VSqVo2LDhDl9HkiRJkqqazMygE2y7xo3TXw88EJLJjR8zeHD6sc8+sKmnv6EQ+JbHiiWZhKlTYfx4+PhjGDsWFi+G4uJ0iU4olP6dzsqCBg2gRw/Ybz/o1Al22y29X5IkSZIkSaoMLF6RJEmSJEmSJEmSJEmS1hEKhWi0byMa7duIrpd2BaB4VTELvljAgi8WULSsiFh+jKIVRUQyI2RWyyQjO4OaTWrSsHNDareoTSi8+U+g1a1bl5NPPpmbbrqJwYMHc+WVV5KVlUVhYSHDhg3j5ZdfZuTIkeTk5HD11Vdz4YUXApBIJIhEIqX+PZBK2o8//khxcXHQMTZQt25dTj/9dHbaaaf1tteqVYtatWrx888/71DxSjQaZcGCBTRt2nQHk0qSJEmSJEmSJGl7RKNRqlevzrJly4KOEoiaNWsGHUGSJEmSKpyqXDwSDkNOTtAptCUzZ8JDD8Fbb8GUKZCRkS5QWbly8+fNmQMTJkBeHiQS6W1t28LRR8N558Euu5R+dkmSJEmSJKm0WLwiSZIkSZIkSZIkSZIkbUFmXiZNDmhCkwOalNg1r7/+et555x1uuOEGhg0bRsuWLfn444+ZM2cOkUiEHj160K9fP4455hjq1asHYOmKKqzZs2cHHWEDGRkZnHLKKWtKV2bNmsXnn3/O8uXLyc7OpkGDBixdunSHxojH48yfP9/iFUmSJEmSJEmSpAA1atSoShav1KtXj1AoFHQMSZIkSapw8vK277yBA+HGG9PLgwfD2Wev3bfrrtCxY3p59VeA3Fw49tj08uLFMGbM2n2/+116/+rjVuvYEVa/vXH0aFiyBB5/HEaN2jDTDTdA7drp5aefhk8/hblzN30PodD6Y6n8SCRgxAi4/Xb47LP0eiyW3ldUtPXXSSZhxYq16599Bl99BTffDIceClddBQcemP5dkCRJkiRJkioSi1ckSZIkSZIkSZIkSZKkgPznP//h3//+N48//jgzZ85kxYoV9OrVi1NPPZX999+fdu3aBR1R2mHJZJIlS5YEHWMDHTp0oE6dOgDMnDmToUOHrrf/22+/3eExEokEs2bNYr/99tvha0mSJEmSJEmSJGn7NG3alKlTpxKPx4OOUmZCoRDNmjULOoYkSZIkVUgdOsAXX5TsNQ8+OF3G8ls77wwvv5xeHjUKDjpo7b5HHoGNPbW79NL0A6BXL/jgA3jttY2Pe/nla4tX3n4bhgzZfM7iYmjbdvPHqGz9/DM8+CD885/pgpV1S1NKSmFh+usbb6R/n2rXThewDBhgEY8kSZIkSZIqDotXJEmSJEmSJEmSJEmSpIA0a9aM22+/ncsvv5xkMsnPP//M3nvvvd4xqVSKUCi0yWskk0nC4XBpR5W22y+//EI4HCaRSAQdZT177rnnmuXFixdz+umn07BhQzIyMpg/fz5jxoxh2rRpOzzO/Pnzd/gakiRJkiRJkiRJ2n5NmjTZ7GuulVE0GqVp06ZBx5AkSZKkCumAA+DZZ2HVqqCTlL2MDGjcOOgUWu2ll+Dss9OFK6vLUUpTKgUrV6Yf11wDN98MzzwDPXqU/tiSJEmSJEnSjrJ4RZIkSZIkSZIkSZIkSQpYgwYNCIfDNP71k4rrlq1sagKg1YUr4XCYZcuWUbNmzTLLK22LwsLCEi8HGjhw4A5fo379+muW99133/X2NW3alKZNm/L6668zfvz4HRqnqKhoh86XJEmSJEmSJEnSjmnQoAE1atRgyZIlQUcpM5FIhJYtWwYdQ5IkSZIqpE6dYHNvexwyJP34rUGD0o9tOWdzdttt244viWu0awdVrLu0XFq8GM49F955B/Lzg8mQn59+9O4NZ54Jd90FeXnBZJEkSZIkSZK2Rsl+ml2SJEmSJEmSJEmSJEnSNguHw8Tj8TXrmypbWW116QrAO++8Q69evbj22mtLNaO0vWKxWNARNio7O3u99Q8//JCnnnqKb7/9ds223/3ud+Tk5OzQOIlEYofOlyRJkiRJkiRJ0o474IADiEajQccoExkZGey7775rXlOWJEmSJG2btm2hsDDoFGUvHIYDDww6hV56CVq2hDffDK50ZV0FBfCf/8Duu8NHHwWdRpIkSZIkSdq0jKADSJIkSZIkSZIkSZIkSUpPfrNw4UJuvfVWLr74Ylq2bLnBMalUilAoRDgcZvHixdx33308+OCDLF68mEmTJtG7d28O9BOPKmfWLRUqKU888cQG2wYMGLBN14jH40QiEQB+/PFH3n//fQBmz57NHnvsQSQSITMzk6ZNm/Ldd99td9ZkMrnd50qSJEmSJEmSJKlktGvXjhEjRgQdo0ykUik6d+4cdAxJkiRJqrCiUdhtN5g6NegkZataNejaNegUVVc8Dv37w8svl4/ClXUVFKQfvXvDZZfBzTdDKBR0KkmSJEmSJGl9Fq9IkiRJkiRJkiRJkiRJ5cRRRx3FxIkTCYfD3HnnnYR+84m01euvvPIK//znPxk1ahR16tTh9ttv59VXX6V///58//33QUSXNikcDpf4NefMmbPD11i2bBk777wzAL/88sua7cXFxeTn51O9enUAsrOzd2ic3/47liRJkiRJkiRJUtmLRqPss88+TJgwgWQyGXScUtWiRQuqVasWdAxJkiRJqtAOOACmTYNUKugkZae4GOzxDEZhIRx7LIweXf5KV9ZVUAD/+hf89BM88giUwluEJUmSJEmSpO3mn6skSZIkSZIkSZIkSZKkcuLOO+/kiCOO4K9//esmyxpGjhzJHXfcwahRozjuuOOYN28eV155Jeeddx7z58/nsssuK+PU0uZlZGQEHWGjZs2atWZ5p512WrOcmZlJbm7umvWlS5fu0DiRSGSHzpckSZIkSZIkSVLJ6Nq1K+FKPiNoZmYm3bp1CzqGJEmSJFV4Z50FeXlBpyhbu+8Ou+4adIqqp6AADj4YPvqofJeurJafD//7H5xyClTybltJkiRJkiRVMJX7XUGSJEmSJEmSJEmSJElSBdKrVy9ef/116tatu8ljunbtyp///GeysrLYY489WL58OQCHH344F1xwAffddx/jxo0rq8jSFgVZvFKzZk0GDhy45rGuzz77jEQiAcCuu+5Kr169aNGiBccee+yaspRly5Yxe/bsHcpQ2SfvkiRJkiRJkiRJqijq1KlDixYt1rwWVNmEQiHq1KlDkyZNgo4iSZIkSRVejx5Qp07QKcpOtWpwzTVBp6h6YjE4+mj44ot0AUtFkZ8Pr78O554LqVTQaSRJkiRJkqQ0P9EtSZIkSZIkSZIkSZIklTOpVIpkMsmUKVPIz89fb1/16tU57rjjuOeee7j99tt5/PHHKSoqom7dupx55pl06dKFPn36BJRc2tBOO+1EPB4POsYGfvrpJ95555016z179qRfv360adMGgOLiYl566SWSyeQOjVOjRo0dOl+SJEmSJEmSJEklp0+fPmRkZAQdo1REIhH69u1LKBQKOookSZIkVXihEFx1FeTlBZ2kbIRC0Ldv0CmqllQKTj4Zxo2rWKUrq+XnwzPPpP+dSJIkSZIkSeWBxSuSJEmSJEmSJEmSJElSORMKhfjqq6+45JJLmDRpEsAG5Q8XXHAB3bt3Z9iwYSxYsACAjh07MmDAAHbeeWdmzpxJKpUq8+zSb+Xm5pKZmRl0jI365JNP+M9//sO0adPIz88nkUiwfPlyvvjiCx5++GFmzZq1w2M0bdq0BJJKkiRJkiRJkiSpJOTm5tKnTx+i0WjQUUpUNBrlkEMOoXbt2kFHkSRJkqRK44wz4Ddv362UMjPhvPMgKyvoJFXLgw/C22+nC0wqqvz89H2MGBF0EkmSJEmSJAlCKWdXkCRJkiRJkiRJkiRJksqd999/nyOPPJKzzz6bf//73+vtSyaThMNhbrvtNv7617/ywQcf0KNHDwDy8/PJyckhFAoFEVvaqKFDhzJz5sygY5S5zMxMjj76aPbaa6+go0iSJEmSJEmSJGkd//vf/5gxYwaJRCLoKDssFArRoEEDzjvvPF8nliRJkqQSNmAADB0K8XjQSUpPdjZMngy77RZ0kqrjhx+gXTtYtSroJCWjdm2YMQN22inoJJIkSZIkSarKwkEHkCRJkiRJkiRJkiRJkrShnj170rVrV8aOHctnn30GQCqVAtLFKwCFhYUATJ8+fc15ubm5hEKhNcdI5UHTpk0Jh6ve29VSqRS77LJL0DEkSZIkSZIkSZL0G8ceeywZGRlBxygRkUiEvn37WroiSZIkSaXgz3+GaDToFKUnEoHu3S1dKUupFJx6Kvz6NvBKIT8fLroo6BSSJEmSJEmq6qreJ9klSZIkSZIkSZIkSZKkCiAcDnPttdfy5Zdf8txzz7F06VJCoRCxWGzNBEBffvklkC612Nj5UnnRqFEjopX5k8ebkEqlqFOnTtAxJEmSJEmSJEmS9Bu5ubmccMIJFb58JRqNcvjhh1O7du2go0iSJElSpdS2LZx/PuTkBJ2kdGRnw2OPBZ2iannwQfjqK0gkgk5ScgoLYfhwGDEi6CSSJEmSJEmqypxdQZIkSZIkSZIkSZIkSSqnfve733HmmWfywAMPMHDgQAoKCgiHwyxatIh+/frx0ksvsffee7PXXnsB6ZIHgGQyud5XKWi77LIL8Xg86Bhlrk6dOoRCoaBjSJIkSZIkSZIkaSP22GMPjjjiCKLRaNBRtks0GqVbt2506tQp6CiSJEmSVKndeivUrRt0ipKXlwd33glNmwadpOr44Qe4+mpYtSroJCUvPx/69YOlS4NOIkmSJEmSpKrK4hVJkiRJkiRJkiRJkiSpHHvkkUfo3r079913H02bNqV79+60bNmSp59+mmrVqjFo0CDq1atHMplcU/AQDqffFrS6iEUKWm5uLjvttFPQMcpURkYGbdq0CTqGJEmSJEmSJEmSNqNjx4706tWrwpWvRKNROnToQM+ePYOOIkmSJEmVXnY2PPss5OQEnaTkRCKw997whz8EnaRqueoqKCwMOkXpyc+H228POoUkSZIkSZKqqlDK2RUkSZIkSZIkSZIkSZKkcm3GjBk8//zz3HnnnYTDYRYvXswJJ5zATTfdRKtWrdYcV1BQwMiRI/nuu+8YOXIk0WiUunXr0rdvX7p3717lii9UvkycOJG33nqL4uLioKOUiUgkwhVXXEFeXl7QUSRJkiRJkiRJkrQFn3zyCSNHjiQejwcdZYui0ShdunTh0EMPJRQKBR1HkiRJkqqMyy+HRx6BgoKgk+y4vDz45hto2jToJFXH4sWw666Vu3gFYKedYNEiqGAdt5IkSZIkSaoELF6RJEmSJEmSJEmSJEmSKog5c+ZQXFzM8uXL6dChw3r7Ro8ezf3338/IkSNZtmwZ1apVo3bt2hQXF7NgwQL69u3L7bffzq677hpQelV1sViMO+64g1gsFnSUMtGqVStOOeWUoGNIkiRJkiRJkiRpK02aNInXXnutXJevZGRkcOCBB9KjR4+go0iSJElSlVNYCK1awY8/QjIZdJrtl5sLd98Nf/hD0Emqlttug0GDKkdxz+ZUrw6PPw4nnhh0EkmSJEmSJFU1Fq9IkiRJkiRJkiRJkiRJFUQqlSIUCq23rbCwkMGDB/PAAw8wc+ZMsrKyuP766+nduzdt2rRh+fLl3H333TzyyCO0bt2ad999N6D0Erz++utMnDiRZEX+xPFWiEaj9OvXjyZNmgQdRZIkSZIkSZIkSdvgxx9/5LnnniM/P79cFbBEIhGysrI44YQTaNGiRdBxJEmSJKnKmjkTunSBX36BijiDX14enHkmPPAA/OYtySpFiQQ0bAiLFgWdpGx06gTjxwedQpIkSZIkSVVNOOgAkiRJkiRJkiRJkiRJkrbOuqUrq4srnn/+eW677Ta++eYbCgoKWLFiBQ888ADPPvssS5cupUaNGgwcOJCrrrqKDz/8kPvuuy+o+BJdu3YlHK78b1vLy8tj1113DTqGJEmSJEmSJEmStlHjxo255JJL6NSpExkZGUHHASAajdKmTRsuueQSS1ckSZIkKWDNm8MHH0D16kEn2Xa5uXDMMXD//ZaulLW33oL8/KBTlJ3Jk9MPSZIkSZIkqSxV/k+wS5IkSZIkSZIkSZIkSZVQOBxm0qRJXHfddSxcuJATTzyRxx57jJEjR3LUUUfxf//3f/ztb39j3rx5hEIhTjjhBI444ggefvhhFi9eHHR8VVF169alfv36QccoVdFolG7duq1XlCRJkiRJkiRJkqSKIyMjg8MPP5z+/ftTo0aNwApYIpEIubm5nHzyyZxwwglkZ2cHkkOSJEmStL527eD996FmzYpTYJKbC0ceCUOHQtjZB8vcHXfAypVBpyg7sRjcc0/QKSRJkiRJklTV+KdPSZIkSZIkSZIkSZIkqYL617/+xezZs7ngggu46667GDBgAD179uTee+/lxhtv5PHHH2fMmDEANG3alI4dO5JIJJg1a1bAyVWVHXXUUYFNTlUW8vLy6NChQ9AxJEmSJEmSJEmStIMaN27MJZdcQrdu3cjKyiIzM7NMxo1Go0SjUTp16sQll1xCixYtymRcSZIkSdLW69gRPv4Yatcu/0Um0Wgx/frBM89AJX77ZrkVj8Ovb+euMuJxeO21oFNIkiRJkiSpqgmlUqlU0CEkSZIkSZIkSZIkSZIkbZtly5bRqlUrmjdvzqhRo8jMzCSVSpFMJolEIixbtoxmzZpx2mmn8cADDwCwatUqXnrpJY466ihq1aoV8B2oKhs5ciSffvopsVgs6CglKiMjg7PPPpuGDRsGHUWSJEmSJEmSJEklKJFI8N133zF69GgWL15MIpGgJKdqCIVCZGRkUL16dbp37067du2IRqMldn1JkiRJUumYNQv69IEZM2DVqqDTrC8UShEKFZOTczsrVlxPKBR0oqrpyy/hgANg5cqgk5StaBR++glq1gw6iSRJkiRJkqqKct6RLUmSJEmSJEmSJEmSJGljwuEw1apVo06dOmRmZpJIJAiFQoR+/VTkihUriMVijB07lsLCQgDy8vI4/fTTLV1R4A466CCqVasWdIwSFY1G2XfffS1dkSRJkiRJkiRJqoQikQht27blD3/4A+eddx777LMP0WiUaDRKZmbmmtdpt0VmZibRaJRIJELr1q3p378/f/zjH+nQoYOlK5IkSZJUQTRtChMnwvXXQ04OhMvJzH65uSlatw5x3XUvU1g4iHffHRl0pCprwoTN7+/fH1KptY+tsddecM89MHp0uvBn9bnff7/pcy67DJ59FmbOXH+8/v03PLZnz/WP2dTjySc3PV5ODnz++dbdjyRJkiRJklQSMoIOIEmSJEmSJEmSJEmSJGnbZWRkUK9ePebPn8/06dNp2bIlRUVFZGVlAfDuu++Sn59P586dyc7O3uD81K+fzNueCYCkHRWJRDjxxBN54okniMfjQccpEXl5eRx00EFBx5AkSZIkSZIkSVIp23nnnenTpw/HHHMMS5cuZf78+fz444/MmjWLn376iVQqRTgcXu+12FQqRTKZBKBu3bo0adKExo0bs8suu1CnTh1ft5UkSZKkCiwSgWuugeOOg5NOghkz0mUYQQiFIDsbrroqwXXXZfDf/xaQmZnJjz/+GEwgMXYsrFxZstc8+GC4/PJtO+fGG2GnnUo2Ryy26X2FhTB+PPTqVbJjSpIkSZIkSZti8YokSZIkSZIkSZIkSZJUAeXk5HDBBRdw9tln88gjj3D99ddTvXp1li9fzqOPPsqNN94IwL777gtAMplcM7lPPB4nIyODRCJBJBIJ8C5Ule2yyy507dqVTz/9lNjmPnlZAWRkZHDiiSeSkeFb8iRJkiRJkiRJkqqKUChErVq1qFWrFm3atAHSBSsrV64kFosRj8eJx+NEIhGi0SgZGRlUr17dkhVJkiRJqqRatYKJE+HOO2HQoHQJSn5+2YwdCkFuLjRrluKZZ0K0bZt+P+PLL79MYWEhBxxwQNkE0QbGjCn5ay5dCiNGpItN6taFCy/c8jlffQVTp6bPufFGqF9/08d+/jl0777h9p13huefh3A4vf7ss5u+RnExfPABXHnllrNJkiRJkiRJJSGUSqVSQYeQJEmSJEmSJEmSJEmStH1OPPFEhg8fTrt27ejcuTMff/wxU6ZMISsri2uuuYbrrrtuveO/+eYbnnrqKb799lsKCgr4y1/+wn777Ud2dnZAd6CqLJFIMGTIEObPn0/8/9m77ygpqoQN4093T2QGCZJEkChBAVGMoIBpXVcMq4JrRF2MiDl/q+Ku6yquWUyooGJCjOsqa8JAEAEBETCBoGRQhMmhu78/SmbEQJyZYobnd06fqa6qW/XWMDJHzr39lpaGHWezpKamctBBB7HvvvuGHUWSJEmSJEmSJEmSJEmSJG0FfvwRHn8cbrsNVq+G3NzKuU9GRpJkEg47LMIVV0CPHkEJy/Tp07ntttt45plnOP7443niiSdIT0+3DLSKlZYGhTglJb9/Tv/+MGJE+ftN/SP6+fj586FVqw2P+eYbaNky2D799OBndWPceCNcf32wPX067L77+s9v0gSWLNm4a0uSJEmSJElbKiXsAJIkSZIkSZIkSZIkSZI238MPP0y7du144IEHmD59OgAHHHAAp512GkcccQQQlFvEYjHi8Ti33norI0eOpF69eqxevZrp06dz6qmnctttt4X4FNpWxWIxTjnlFB577DFWrlxJPB4PO9ImSU1NZb/99rN0RZIkSZIkSZIkSZIkSZIklalbFy66CC68EMaOhSFD4P33IRaDvLwtvXoxaWkJatfO4KKLIpx9NjRuDDk5OUyaNIt3332XUaNG8emnn9KqVSsuu+wyMjIyKuCptKlWrICUlPUXr1QXGRlw3nnl72+/fcNjVqyovDySJEmSJEnSL1m8IkmSJEmSJEmSJEmSJFVj9erV45///Cfnn38+y5Yto7i4mF122YXU1FQyMzOBoNwC4P3332fkyJH06dOHq6++mqysLP7xj39w77330qVLF0499dQwH0XbqLS0NE4//XQeffRRVq1aVW3KV1JTU9ljjz3o3bt32FEkSZIkSZIkSZIkSZIkSdJWKBKBgw4KXosWwVtvwYQJMH48fP01pKVBMvn7ZSwpKVCrFhQWQu3a0LUrLFo0mvnzn+XPf96Rnj3/wqxZcZ54YiqzZs1iypQpfPHFF2y33Xacc845/OMf/6BBgwZV+swqV1gYlO3UBP37Q8OGwfZ338Gzz254TDwOiQREo5WbTZIkSZIkSQKLVyRJkiRJkiRJkiRJkqQaYccdd2THHXdcZ9+iRYt48MEHyczMpEuXLmRnZwNw4okn0r17dwBuuukmSkpKuPbaaznqqKOoU6dOlWeXMjIy+Otf/8oTTzzBihUrKC0tDTvSeqWmptK9e3d69epFJBIJO44kSZIkSZIkSZIkSZIkSdrK7bgjnH568AIoLYXPP4cpU2DevKB8JTcXioshOxuysqBePdhtN+jWrbz0YubMztx00ys8+uhDjBjxCPF4HIBoNEqLFi048cQT6dOnDwceeCANGjQgkUgQtfkiFAUFQflOTXDJJeXb99wT/PxuSEpKUD5Tq1bl5ZIkSZIkSZLWsnhFkiRJkiRJkiRJkiRJqoGeeuopzj77bAoKCsjIyCCZTJaVraxevRqARCJBhw4dOOKII3jzzTd59tlnOeecc8KMrW1YRkYGZ5xxBs8++yzfffcdJSUlYUf6TSkpKRx88MHss88+YUeRJEmSJEmSJEmSJEmSJEnVVEoKdOoUvDZF586dee655+jTpw/Tpk1j3rx5dOnShdatW9OmTRs6dOhAw7UtLWDpSoji8ZpRvHLUUdC+fbC9Zg08/PDGjYtENq6gRZIkSZIkSaoIFq9IkiRJkiRJkiRJkiRJNcyyZcu46aabKCgo4LTTTuPaa69lxYoVfPbZZ4wdO5b//ve/HHLIIbRt2xaAXXfdlUQiQU5ODgDJZJJIJEJxMXz2GUydChMmwKJFUFAA+fnBQrjMTKhVC1q0gP32g27dYJddgoWg0uZITU3llFNOYfr06bzxxhvE43ESiUTYsYAgW+3atenbty9NmjQJO44kSZIkSZIkSZIkSZIkSdqGnXrqqZx88sllxSpr5/+u9cv3qnoZGbCVTIPdIpddVr49bFhQvrIxSkuD+eaSJEmSJElSVfAjDiRJkiRJkiRJkiRJkqQa5oMPPuCLL77gT3/6E4899hjRaJR27drRo0cPCgoKuPTSS2nevDk333wza9as4eWXX6akpITly9fw9NPw5psRJkyA+fPLF/zl5a3/ns88E5SxFBZCmzaw//5w2GFw1FGQllYlj60aIhKJsPvuu9OmTRtefPFFFi9eTElJSaiZUlJS2HfffenVqxexWCzULJIkSZIkSZIkSZIkSZIkSaWlpQBEo1Hi8XjZ/Ma1hSuWroQvM7P6F6/suSf07Blsl5TAXXdt/NhIBFJTKyWWJEmSJEmS9CsWr0iSJEmSJEmSJEmSJEk1TGZmJrFYjL333ptoNEpxcTFpP7WfDBw4kEceeYQHH3yQ119/nZSUFObNi7D99k8wdOhJRKOQm1t+rY3tu/j5mM8/D17PPQfRKJx3HgwcCM2aVeBDqsbbbrvt6N+/P9OnT+f111+nqKioyktPUlNTqV27Nn379qVJkyZVem9JkiRJkiRJkiRJkiRJkqTfk5JS/jGCP59faeHK1qNOnY2fi/1LN9wAgwcH2yNGwBlnlB9r3hz22CPYXvsVoFYtOProYHvlShg/vvzYoYcGx9eet9Yee8CPPwbb48bB99+vm+Oyy8q3R42ChQs3/hkyMzf+XEmSJEmSJGlLWbwiSZIkSZIkSZIkSZIk1TAZGRmkpqYyb948ANLS0kgmk0QiEXJzc2nQoAHnnz+IFSv25O239yAa3Zkff4xRWhqt0Bw5OcHXO+8MXj17whVXwMEHB4Us0oZEIhF233132rZty+WXX079+vVJS0sjWok/QJFIhJSUFOrUqUOPHj3o3LlzlRe+SJIkSZIkSZIkSZIkSZIkrc+aNWsYMGAAixYt4tVXX2X77bf/1Tlr5w8DJBKJSp1/qV+rXRvq1YPlyyv2ugcdFJSx/FKjRvDyy8H2e+/BgQeWH3v4YWjZ8tdjLrwweAH07g3vv19+bKed4Pjjy9//+9+blrNDh007X5IkSZIkSdoSFq9IkiRJkiRJkiRJkiRJNcwhhxzCvvvuy7hx43j33Xc56KCDyhZOfv/994wbt4oZM66mtHQHcnMrP09RUfD1rbdg4sRgEd1zz0Hr1pV/b9UMtWvX5qqrruLII48kEonQo0cPGjZsSCwWq7BFwCkpKSSTSTp27Mh+++1H06ZNK+S6kiRJkiRJkiRJkiRJkiRJFS0rK4vRo0cD8PXXX69TvLJ23vDa0hXA0pWQ7LEHjBkTdorNc9FFkPLTp1W+8w5Mn77xYyMR6NmzUmJJkiRJkiRJvymSTCaTYYeQJEmSJEmSJEmSJEmSVLHmzJlD165d6dy5M0OGDKFVq1YsX/4Dxx03hUWLTiUSySCZDGcBZSwG6elw880waBC4jlMba/LkyQwfPpwxY8aQl5dH7969adu2LRkZGWXFKSUlJRu8TiQSIS0tjXg8TiwWo1GjRnTo0IHdd9+dzMzMKngSSZIkSZIkSZIkSZIkSZKkLfPKK6/Qrl07Onbs+JvHFyxYwHfffUdOTg7ffPMNO+64I507d6Z58+akpqaWFbSo8txyC9xwAxQXh52katWuDY88Av36hZ1EkiRJkiRJ2wqLVyRJkiRJkiRJkiRJkqQa6sEHH+Saa64hPz+fOnW6s2LFUGAnIDvsaABkZUHHjvDcc9C6ddhpVJ3E43GWL19Obm4uO++8M4lEgpUrV7J48WJmzZrFxIkTqVu3LnXr1iUejxOJRIjFYsRiMbbbbjtatGjBjjvuSNOmTaldu7aLhiVJkiRJkiRJkiRJkiRJUrWVTCbLSlQikQhz5szh7bffZty4cUycOJGFCxeWnVuvXj1OOOEE/vnPf1KvXr0QU28b3nkHjj0W1qwJO0nVqlULPv0U2rQJO4kkSZIkSZK2FRavSJIkSZIkSZIkSZIkSTXYK6+8wjXXLOfzz08hmUwDYmFHWkcsBunpcN99cMYZYafR1mjtQuDfk0gkiEajZe8LCwtZuHAhWVlZ7LDDDlURUZIkSZIkSZIkSZIkSZIkKRS/nGf54YcfMmTIED744ANycnLIzMzkzDPPpHPnzuywww689NJLjBgxgsMOO4x77rmHnXfeOcT0Nd+qVdC4MZSUhJ2kamVmQl4erGcKsCRJkiRJklShohs+RZIkSZIkSZIkSZIkSVJ1lEzC+PFHs2DBAJLJTLa20hWAeBzy82HgQLjttrDTaGsUiUT45ptvePLJJ3nttddYuXJl2bFkMllWuhKPx0kkEmRkZNC2bVtLVyRJkiRJkiRJkiRJkiRJUo3389KVO+64g169evHf//6XnJwcWrZsSSwW46233mK33XbjyCOP5LHHHmP48OFMmzaNW265JcTkNcfkyZN/91i9etCoURWG2UrsvrulK5IkSZIkSapaFq9IkiRJkiRJkiRJkiRJNVAyCeeeC0OHQn7+1r9qraAABg+Ga68NO4m2JsXFxdx99920bduWs846i9NOO43bftbQk0gkmDdvHgCxWKyshEWSJEmSJEmSJEmSJEmSJGlb8umnn3LvvfeSkpLCNddcw6effsq8efMYNWoUrVq14rjjjmPcuHEAHHvssfTt25ennnqKnJyckJNXX2PHjqVz587ss88+vPHGGwDE4/FfnXf++ZCZWdXpwlO7Nlx0UdgpJEmSJEmStK1xlbkkSZIkSZIkSZIkSZJUwySTwWK1kSMhPz/sNBsvPx/uvhtuuinsJNpaDB8+nJtuuol27dpx/vnns8suu3DbbbfxwgsvMHPmTP785z/TsWNH6taty1//+lfmzJkTdmRJkiRJkiRJkiRJkiRJkqQqk0wmAXjyySdZsGABI0aM4J///CedOnUC4I9//CPDhg1j2bJlvPzyy+Tn51O7dm0OOOAAMjIyeOGFF8KMXy0lEgkAXn31VWbNmgXAI488AkAsFvvV+WedBT8N2SZEo3DMMWGnkCRJkiRJ0rbG4hVJkiRJkiRJkiRJkiSphvn73+HRR6tX6cpa+fnwr3/B/feHnURbg6FDh9KwYUPee+89brvtNh566CEaN27M008/zUknncRnn31Gp06dWLNmDcOHD+fWW28lvzr+4EuSJEmSJEmSJEmSJEmSJG2GSCRCXl4eX331FS1atOC4444DIB6PA1BcXEyzZs3o0aMHU6ZMIScnB4D27dtTr149Pv/889CyV1fRaJTi4mK+/PJLTjrpJOrUqcNLL73EtGnTgPLv/VoNG8IRRwSFJDVdejqcdx6kpYWdRJIkSZIkSduabeCf3yRJkiRJkiRJkiRJkqRtx//+B0OGVM/SlbXy8+Hyy2HSpLCTKEwzZszg888/Z8CAATRu3JhYLMauu+7KzjvvzMsvv0yvXr2YOHEiU6dOZcWKFRx00EE88cQTfPTRR2FHlyRJkiRJkiRJkiRJkiRJqjJZWVkUFRWRmZnJsmXLAEgmkwCkpaVRWlpKTk4O8+fPp1GjRgDstttu7LHHHuy2226/KgrR+iWTSVJSUpgxYwYHHXQQ//rXvwC4//77gaCY5ZcuvxwyM6s0ZmgGDgw7gSRJkiRJkrZFFq9IkiRJkiRJkiRJkiRJNcTq1XDyydW7dGWtggLo1w8KC8NOorC89dZbbLfdduy+++5l+xYvXkxKSgpt2rTh5ptvpnHjxpSWlrL99ttzzTXXEI1GmTBhQoipJUmSJEmSJEmSJEmSJEmSqt5hhx3GN998wwcffABASkoKALm5uTz22GPMmTOH1q1bU1xcTCKRAGDYsGGceOKJxGKx0HJvrQoKCn73WCQS4euvv+b777+ncePGnH766aSmpvLkk08yb948IpFI2fd4rX33hSZNKjt1+Hr2hGbNwk4hSZIkSZKkbZHFK5IkSZIkSZIkSZIkSVINcf75kJcXdoqKs3IlXHtt2CkUljlz5tC8eXOaNm1atm/BggXMmDGDY445hu222454PF622Ldp06akp6ezbNmysCJLkiRJkiRJkiRJkiRJkiSF4qyzzqJ+/fpcc801vPHGG0ydOpUxY8YwZMgQrr76agoLCznllFNIT08nGo2SSCSoX79+2LG3OuPGjWOPPfZg8ODB5K1nYvaSJUsoLi6mSZMmZGRkcP7551NcXMyDDz4IQDweX+f8SARuugmysio1fqgyM2Hw4LBTSJIkSZIkaVtl8YokSZIkSZIkSZIkSZJUA/zvf/Dyy1BYGHaSipOfDw8+CJMmhZ1EYcjJyWHhwoU0b968bF9hYSGFhYX06dMHgEgkUnZs8eLFpKWl0axZsyrPKkmSJEmSJEmSJEmSJEmSFKasrCyGDBlCNBrliCOOYK+99qJ///7cdNNNZGdnc/vtt3PmmWeSSCRIJpNEo+t+DGEikQgp+dbjm2++4YwzzmD69Om8/PLLzJ8//1fnJJNJAD7++GOaNGlC06ZNAbjiiisAeOyxx0gkEqSmprJ69ep1xpxwAuy3H6SmVsHDVLHMTDjtNOjePewkkiRJkiRJ2lalhB1AkiRJkiRJkiRJkiRJ0pZZvRpOPjkoKqlpCgqgXz/44gvIyAg7japKPB6nb9++ZGdnU6tWLRKJBNFolAMPPJC8vLyy836+6Hf27NmsXr2agw8+OIzIkiRJkiRJkiRJkiRJkiRJoTrppJPo3LkzDz74IB999BENGzakVatWHHrooRxyyCFA+dzLhQsXMnnyZJo0aULLli3ZYYcdSCaTRCKRMB8hVIlEgrlz53LAAQcwbtw4Xn31Vdq1a0fqz5pSIpEIyWSS7777juzsbBo2bEhJSQlNmzblrLPOYtiwYVxwwQV8/vnn/PDDD0yfPr3sexqJwBNPQLt2UFIS1lNWjrp14fbbw04hSZIkSZKkbZnFK5IkSZIkSZIkSZIkSVI1d+ONkJsbdorKs2IF3HUXXH112ElUVWKxGH379qVv375A+SLftQUsv5STk8M777xD8+bN2XPPPas0qyRJkiRJkiRJkiRJkiRJ0tYgEonQpUsX7r33XmKxGCtXrqROnTrrFIfMmjWLe++9l+eff55Vq1aRnZ1NdnY2t99+O0ceeSTZ2dkhPkG4Jk2axE477US/fv1YsGABTz/9NP369aNNmzZl56ydyzphwgR22WUXUlLKP86xS5cuADz44IM0atSIP/zhD6xYsYKGDRuWnbPDDnD//XDeeZCXV3XPVpkyM+HZZyErK+wkkiRJkiRJ2pb9egW6JEmSJEmSJEmSJEmSpGqjoACGDYOiorCTVJ6CArjzTojHw06iqhT/jT/wX5auJJNJAF5//XXefvttjjvuuCrJJkmSJEmSJEmSJEmSJEmStLWKxWIkk0kaNGhAamoqyWSSRCJBPB7nlltu4eGHH6agoIAjjzyS/fbbj+LiYs4991weeeSRsKNXqsWLF7No0aJf7V87Z3X+/Pkkk0nOOussDj74YGbNmsX//ve/dea0RqNRVq5cyfLlyznkkEMAeOyxx9h5550ZNGgQmZmZAJxyyik88cQT65SurHXKKbDffvCzPpxqKzMTTjsNevYMO4kkSZIkSZK2dRavSJIkSZIkSZIkSZIkSdXY88+HnaBqFBTA//4XdgpVpVgs9rvH1i4AjkQirFq1infeeYcDDjiAM844owoTSpIkSZIkSZIkSZIkSZIkbX3WzrFcKxKJEI1GGTp0KE899RR77703H374IaNHj+bVV19lypQptG7djn/8Yyjffhtn7lz4+mtYtAi+/x5KS0N8mArw6aefcuqpp9KsWTP+/e9/A6xTprJ2zuqkSZPo0KEDaWlpHHXUUdSvX5+RI0eyZMkSIPi+AqxcuZIVK1bwwgsv0KRJEwYMGEBGRgb/+te/uPvuuwF4//33y66fTCbXyROJwBNPQHZ25T1zVYjFoGFDuP32sJNIkiRJkiRJkBJ2AEmSJEmSJEmSJEmSJEmb79ZbITc37BSVLycneNY//SnsJKpsK1asYMyYMbRp04bu3bv/5jmRSKRsQXDt2rW56KKLSEtLo02bNlUZVZIkSZIkSZIkSZIkSZIkaasTjUYB+Pzzz+nQoQOlpaVEo1G++uorUlNTue66G0lN7caTT8L48TBhQku++uoj4vESdt45SVpacJ1EAuLx4GurVtC9O/ToAd26QadOkJoa4kNuhHfffZfBgwczbtw4atWqBcDq1auB8rIVCApVEokEy5YtK5uL2qtXLw4++GCef/55xo4dy6mnnlr2fS0uLmaXXXZh8uTJdO3alSuuuII//vGP7LrrrgCMGDGCCRMmMGLECE4//fTfzLbDDjB2LOy/f/WcCx6JQP36MG4cZGWFnUaSJEmSJEmyeEWSJEmSJEmSJEmSJEmqtqZOhfnzw05RdT7+GObNg9atw06iyjRy5EjuuecebrzxRrp3704ikSAajbJ06VK+/fZbvvrqK7Kysthll11o27YtKSkpZQtVJUmSJEmSJEmSJEmSJEmStnV5eXkMHDiQ8ePH89VXX5GSkkJJCUyatBOlpeP585+7kZEBiUSSvLzIT6NiQIziYigu/vU1v/wyeI0aBbEYFBYG5SuXXw7HHQfp6VX5hOs3evRobrzxRmbNmkWnTp246aabKCkp4eabb6Z27doAZfNTISiqycvLY8aMGQwYMACAunXrctRRR/H6668zevRo2rZty/PPP0/Pnj05+uijGThwIIWFhRx22GFlZS1rr3nRRRfx5Zdf0rx5cwAikchvpITddoP//Q/+8AfIy6vs70rFiUSgTp2gtOenR5QkSZIkSZJCF0kmk8mwQ0iSJEmSJEmSJEmSJEnadCefDM8+C4lE2EmqRloanHce3HVX2ElUmbp06UK9evV47rnnaNKkCRCUsdx6663MmjWL9PR0MjIy6NSpExdccAEnnHBCyIklSZIkSZIkSZIkSZIkSZK2LscccwyLFi1i6NBXeOWVptx/P+TnF1FcXLENKT/1mHDOOXDBBdCiRYVefpN8++239OrViwULFtCjRw/69u1L79696dKlCx988AG9e/fmsMMO44033vjV2PHjx3PQQQcxcuRI+vbtC0AymeSAAw5g4sSJrP3IxgceeIABAwaQSCRITU0tG59IJIhEIr9bsrI+48bB4YdDbu5mPngVisWgbt0gc4cOYaeRJEmSJEmSyqWEHUCSJEmSJEmSJEmSJEnSpksm4ZVXtp3SFYDiYnj+eYtXarK5c+fy2WefMWTIkLLSlcmTJ3POOeeQkpLCvvvuS8uWLVmxYgVTpkzhxBNPZPHixVx88cWbtVBVkiRJkiRJkiRJkiRJkiSpJmrZ8hj++9/m7L9/Y6JRKCoCqNjSFYCcnODrPffAfffBfvvBrbfCXntV+K02KDMzk9NPP52GDRty2GGH0aZNm7JjTZo0IT09nWg0yurVq6lTpw4QlKtEIhEWLlxINBrlqKOOAuD111/nlltuYcKECUQiEVq3bs3111/P8ccfTywWIxaLAUHhSjQaJRqNbnbu/feHDz+EAw8Mvp/x+BZ8EypRWho0bAjjx4dbsCNJkiRJkiT9ls3/FzpJkiRJkiRJkiRJkiRJofn2222rdGWtFStgzZqwU6iyTJgwgTp16pQtdF25ciVDhw4lNTWVRx55hAkTJvDAAw/w0EMPcdNNN5Gens6///1vFi1aFHJySZIkSZIkSZIkSZIkSZKk8BUXw7XXwkMP9ae09EBKSmI/la5U/n0LC2HsWOjVCy69NHhflRo2bMhVV13F+eefXzYXNfHThOulS5cCEI/HqVOnTtn+SCQCwJQpU2jYsCH33XcfnTt3pk+fPnz77bf079+fTp06sWTJEtq3b0+tWrXWueeWFK78XNeuMH067LknZGVVyCUrVK1acNhhQUZLVyRJkiRJkrQ1snhFkiRJkiRJkiRJkiRJqoamTIHU1Iq9Zv/+kEyWvzakV691z/+91/DhFZcxMxOmTau462nrUlxcTHFxMfXr1wdg8eLFvPfee5xyyin07dsXgDp16tC6dWsGDhzInXfeyZIlS5gwYUKYsSVJkiRJkiRJkiRJkiRJkkI3fTrsuivcfTcUFkYI66MGCwrgoYegQwf4+OOqvXdGRgYAyZ8mQ68tVtl5550pKSnhq6++oqCgoKwwZe15GRkZLFy4kP/7v/+jpKSEa6+9lmeeeYbhw4dz7rnnUlJSwtChQ/nxxx8rLXuLFjBxIgwZEhSdxGKVdquNlpYGderAE0/Aq69CgwZhJ5IkSZIkSZJ+m8UrkiRJkiRJkiRJkiRJUjU0aRLk5oadYuOUlFTctYqKYOrUirueti49e/akoKCAjz76CIBatWqxdOlS9ttvP6B8cWtpaSkATZs2JTU1lcWLF4cTWJIkSZIkSZIkSZIkSZIkKWTFxfB//wfdu8PcuZCfH3aiIMOCBdC7N1x2GRQWbvk1184j3RhrC1fWfk0mk7Rt25Z69eqtU56y9ni/fv044ogjuPbaaxk1ahQ33XRT2fzVHj160KRJE6ZOnUphRTzIenPD+efDrFmw556QlVWpt1uvWrXgsMPg66/huOPCyyFJkiRJkiRtjJSwA0iSJEmSJEmSJEmSJEnadB98AIlEuBmmTYP99//1/kaNYPRoiEaD96NGVdw9i4rg/ffh0ksr7praeuy444706dOHm2++mcMOO4yOHTuy0047MXnyZE466SQikQjxeLxs4eyKFSsoKSmha9eu4QaXJEmSJEmSJEmSJEmSJEkKwerVcNBB8PnnUFAQdppfKyiABx6A//0vmAO8/fabNv69995j5syZdOnShbZt27LjjjsCQZHK2tKUjVFYWMiPP/7ImjVraNy48a+Od+rUiUcffZRGjRqV7YvH48RiMbp06cJrr71Gly5dNi38FmjZEiZOhAcfhOuuC8p1cnKq5t7Z2VC3Ltx1l4UrkiRJkiRJqj4iyU2pbpYkSZIkSZIkSZIkSZIUumQSateGvLyKvW7//jBiRPn7TViLuI4bb4Trrw+2p0+H3Xff0mTratoUFi2q2GsqfGsXwE6ePJmjjz6aFStWMGjQIL788kumTp3KCy+8QPfu3cvOX7FiBccccwxz585lyZIlm7R4VpIkSZIkSZIkSZIkSZIkqbpbsQL23x8WLICiorDTrF9aWjAHePz44OuGvPrqq1x99dV88cUXpKenU1hYSMeOHbngggs477zzNitD+/btWbJkCRMmTKBTp06/e14ikSAajW7WPSpDaSn8979w660wbRrE41BSUrH3SE8P5o4feCBccQX07r35c8klSZIkSZKkMKSEHUCSJEmSJEmSJEmSJEnSplm9uuIXy1WUjAz4+VrG22+v+HssWRKUz7iYr2ZZW5yy1157MXToUK644gruuusuMjMzKSgoYP/99+fAAw/kgAMOIDMzk6effpp58+Zx5ZVXWroiSZIkSZIkSZIkSZIkSZK2KStWwF57weLFW++84p8rLoaFC2HPPWHKlPWXr0ycOJFzzz2Xxo0bc8cdd9CqVSvGjx/Pww8/zMCBA6lXrx5/+ctfNun+33//PTvssAMFBQVkZWWt99ytqXQFICUFjj46eH31FdxzDwwfDtEoJBKQl7d5183ODuZkp6bCwIHBHPAdd6zY7JIkSZIkSVJViSSTyWTYISRJkiRJkiRJkiRJkiRtvMWLoW1bKCio2Ov27w8jRpS/35wui3POgQcfDLa/+w5at4bS0gqJVyYaDZ49La1ir6utyw8//MDw4cN59913mTt3Lt999x0FP/uhr1u3Lv/3f//HwIEDycjICDGpJEmSJEmSJEmSJEmSJElS1Vm9GvbZB+bNqx6lKz+XkgLNmgXlK9tv/+vjJSUlHHLIIUyaNIlXX32VP/zhD2XHnn76aU455RRat27NI488Qu/evTfp3l27duXTTz9l9uzZdOjQgWQySWRzJkxvBUpKYPZsmDoVxo+HCRNg7lzIyAjmWkNQqgLlc8JLS4NX+/aw//7QvTt06wY77wyxWDjPIUmSJEmSJFWUlLADSJIkSZIkSZIkSZIkSdo0hYVb7+K2Sy4p377nnoovXYFgwWVhocUrNVk8Hqd+/foMGjSIo48+mrlz57J06VIKCgrIzc0lMzOT448/nsaNG4cdVZIkSZIkSZIkSZIkSZIkqcqUlMDBB8P8+dWvdAWCucWLFkGvXkH5SkbGuseXL1/Ol19+Sa9evfjDH/5AMpkkHo+TkpLCX/7yFz7++GPuueceRowYQfv27dlhhx02WKASj8eJxWJ06NCBzz77jG+++YYOHTpU29IVgNRU2G234HXmmcG+khL4/HNYuTKYa11QEJSuZGYG3+cmTaBdu/JiFkmSJEmSJKkmsXhFkiRJkiRJkiRJkiRJqmZKSoJFcFubo46C9u2D7TVr4OGHK+c+kQgUF1fOtbV1iP3ULJSWlkbbtm1p27ZtyIkkSZIkSZIkSZIkSZIkSZLCd/PNMGcOFBWFnWTzlZTAN9/A3/4G//73usdWr17NsmXLWL58OQCRSISUlBQSiQTRaJQTTzyRcePGMWbMGI466iiOPfbYDRaoxGIxioqKSEtLI5FIsMMOO1TWo4UqNRU6dw47hSRJkiRJkhQO+4YlSZIkSZIkSZIkSZKkaiY9HRKJsFP82mWXlW8PGxaUr1SGRAIyMirn2qp8paXw3XfwxRcwYwZMmQIzZ8JXX8HSpZBMrnt+Mpkk+bOd8Xh8nfeSJEmSJEmSJEmSJEmSJEnbgpkz4dZbIT8/7CRbLj8f7r8fJk9ed3+zZs1o1aoVhYWFzJw5Ewjmkkajwccm7rHHHhx++OGsWLGCDz74gJycnI26X3p6OkuXLiUlJYW0tLQKfRZJkiRJkiRJ4UsJO4AkSZIkSZIkSZIkSZKkTZORsfUVr+y5J/TsGWyXlMBdd1XevUpLLV6pLkpL4fPPYepUmDABxo8PClZSUiAWg0gkeCWTwc90aWmwf9ddoVcv2Gcf6NYtQosW5deMxWJAsIg2EomE9GSSJEmSJEmSJEmSJEmSJElVp6QE+vaFwsKwk1ScgoLgmT7/vHxucGpqKp06deK9995jzpw5dO7cuWy+aDKZJDU1lZ49e/LYY48xYcIEcnNzqV27dtk1i4qKiEQipKWlkUgkiEajZV+feOIJmjRpEsajSpIkSZIkSapk0bADSJIkSZIkSZIkSZIkSdo02dnB4smqcsMNQTFGMgnDh//2OZddVr49ahQsXFh5eWKxoLhDW6dkEj74AI48ErKyYL/94IIL4OGHYdYsKC6G/HzIyYE1a2D16uBrbm6wGDgvDz7+GG6/Hc48Myhh2W47OPdc+OILyMvLY9myZZauSJIkSZIkSZIkSZIkSZKkbcY//wnffRfM06xJVqyA//u/8veZmZn07NmTnJwcxo4dy8qVK4GgdGWtPffckx133JEpU6ZQVFRUtn/mzJnstddeXHLJJQAkEgkAotHgIxctXZEkSZIkSZJqLotXJEmSJEmSJEmSJEmSpGomOxvq1Qs7RbmddoLjjy9//+9/V+79WrWq3Otr86xZA0OHBn8+RxwB//1vULKSmxu8NlUiEVwzPz8Y/+ij0LUrdOmST5Mm53PggYdW+DNIkiRJkiRJkiRJkiRJkiRtbT77DIYMCeZU1jT5+fDAAzB5cvm+fv360bZtW1577TWmTJkCQCQSIRKJEI/HqVevHh06dABg2rRpZeMyMzP57LPPeOCBBygoKCAlJaVKn0WSJEmSJElSeCxekSRJkiRJkiRJkiRJkqqh3XcPO0G5iy6CtesS33kHpk+v3Pt1716519emWbkSBgyAJk3gqqtgwYKgKCWZrNj7lJZCYSHMm9cQGM6ECS/xz38G5S6SJEmSJEmSJEmSJEmSJEk11XXXBXMoa6qCArjmmvL3zZs3p2/fvixevJinnnqKBQsWAFBUVEQsFgOgpKSEzMxMOnXqBEA8Hqdt27aMGDGC+fPnk5mZWeXPIUmSJEmSJCk8kWSyope3S5IkSZIkSZIkSZIkSapsN98MgwdDSUnYSapWVhbceSecdVbYSQTw0ktwxhnBgtcwClBq1YKmTeH556Fr16q/vyRJkiRJkiRJkiRJkiRJUmVavhxatKjZxSsAGRnwxRew007B+++++47TTz+dsWPHcuGFF3LXXXeVnTtx4kSOPvpodtxxR8aOHUvdunVDySxJkiRJkiRp65ESdgBJkiRJkiRJkiRJkiRJm27PPYPSidWrw05StaJR6NYt7BRauRL++ld4+23Izw8vR34+zJ0L3bvDJZfADTdAWlp4eSRJkiRJkiRJkiRJkiRJkirSww+HnaBqJBIwdCjcemvwvnnz5gwZMoRDDz2Ue+65h9WrV7P33nuTk5PDU089RTKZ5MYbb7R0RZIkSZIkSRIAkWQymQw7hCRJkiRJkiRJkiRJkqRN8/330LQpFBeHnaRqpaZCbq7lGmF66SU44wwoKNi6fv5q1Qr+m3j+eejaNew0kiRJkiRJkiRJkiRJkiRJWyYehyZNYOXKsJNUje22gxUr1p0n/PrrrzN06FDeeOMNUlNTSSaTdOjQgZtvvpk+ffqEF1aSJEmSJEnSVsXiFUmSJEmSJEmSJEmSJKmaatIEli0LO0XVat8ePv887BTbpmQSrroKhg6F/Pyw0/y2SAQyMmDkSDj22LDTSJIkSZIkSZIkSZIkSZIkbb7//AdOPhlycsJOUjWys2HYMPjLX9bdX1JSwldffcXs2bNp1qwZ++67bzgBJUmSJEmSJG21LF6RJEmSJEmSJEmSJEmSqqlrr4U77oCiorCTVI1ateDmm+Gii8JOsu1JJODss+GZZ7be0pWfy8yE++6DM88MO4kkSZIkSZIkSZIkSZIkSdLm6d0b3n8/7BRVa489YOrUsFNIkiRJkiRJqm4sXpEkSZIkSZIkSZIkSZKqqYULoW3bbad4JSMDliyBunXDTrJtSSbh1FPhpZeqR+nKWrVqwZ13BoUxkiRJkiRJkiRJkiRJkiRJ1UkyCVlZUFAQdpKqlZoKeXnBV0mSJEmSJEnaWNGwA0iSJEmSJEmSJEmSJEnaPM2aQa9eYaeoGrEY9O1r6UpVSyZh0KDqV7oCQd6LL4ZRo8JOIkmSJEmSJEmSJEmSJEmStGnmzoVI5PeP9+8fzPNc+9oYnTvDnXfCuHFBucnasd988/tjLroomIs5b9669+vf/7fPHz583fN++Zo8ef0ZMzJg9uyNex5JkiRJkiRJWisl7ACSJEmSJEmSJEmSJEmSNt+VV8KECZCbG3aSypWeDpdeGnaKbc8ttwQLYKtb6cpaBQVw+unQqBH07h12GkmSJEmSJEmSJEmSJEmSpI0zdSrEYhV7zYMOgosv3rQxgwdD3boVm2N9Eong2XfbreruKUmSJEmSJKn6s3hFkiRJkiRJkiRJkiRJqsYOOgjq1Kn5xSutW0PXrmGn2LbMmAH/+EdQXlKdFRRAv37w9dew3XZhp5EkSZIkSZIkSZIkSZIkSdqwjz6q+PnBP/4Ib7wBU6ZAgwZw3nkbHjNzJnz5ZTBm8GBo3Hjj73f88bB06br7cnLWPyYvD8aPhzPP3Pj7SJIkSZIkSZLFK5IkSZIkSZIkSZIkSVI1FonAtdfClVcGCw1roqwsuP76sFNsW0pKoG9fKCwMO0nFyMmBQYPg8cfDTiJJkiRJkiRJkiRJkiRJkrRhH3wAyWTFXvPxx8vnUvbvv3HFKz17lm9fddWm3W/KFFiwYNPGQFC8IkmSJEmSJEmbIhp2AEmSJEmSJEmSJEmSJElb5pxzYOedIVoDZwOlpMDee8Pxx4edZNty442waFHFL9gNS2EhjB4Nb70VdhJJkiRJkiRJkiRJkiRJkqT1SyZhzpywU2y5Dz4I5nD++COMGwdnnQWRyIbHzZsHpaWVHk+SJEmSJElSDVIDP2pBkiRJkiRJkiRJkiRJ2rbEYvDcc5CeHnaSipeRASNHbtwiS1WM6dPhjjsgPz/sJBUrPx9OOgnWrAk7iSRJkiRJkiRJkiRJkiRJ0u8rLQ0KS6q7nXYK5jfXqQM9esDDD8Pzz294XCQCOTmVn0+SJEmSJElSzWHxiiRJkiRJkiRJkiRJklQDtGsHf/87ZGWFnaTiZGXB0KHQtGnYSbYd8Tj061czFuv+ltxcGDQo7BSSJEmSJEmSJEmSJEmSJEm/r7AQUlLCTrF5Vq+GkSPhzDPh0EPhxBNh/Pjy48cdB337rv8asVjNncsqSZIkSZIkqXJYvCJJkiRJkiRJkiRJkiTVEJdcAjvvDNEaMCsoJQX22QdOPTXsJNuW//4XliyBZDLsJJWjsBCeew4WLw47iSRJkiRJkiRJkiRJkiRJ0m8rKAjKR6qjiy8O5v8OHw5vvw3PPgsHHwzffFN+zpFHrv8a0WjwPZAkSZIkSZKkjVUDPmJBkiRJkiRJkiRJkiRJEgQLLJ97DjIzw06y5WrVgiefhEgk7CTblltvhdzcsFNUrkgEHnww7BSSJEmSJEmSJEmSJEmSJEm/rabNny0qgqlTy983brzhMTXteyBJkiRJkiSpclm8IkmSJEmSJEmSJEmSJNUg7drBSy9V7/KVWrXgzTehadOwk2xbvv4aPvkk7BSVr7AQ7rsPSkrCTiJJkiRJkiRJkiRJkiRJkvRrGRkQj4edYtPVrg0dO/56f0YGdOtW/n7JkvVfJ5EIxkiSJEmSJEnSxkoJO4AkSZIkSZIkSZIkSZKkjbN0KUydCp9+CqtWQW4u5OdDaipkZwevNm2ChYmPPw79+0NBQdipN02tWvCf/8A++4SdZNtz993Vc5Hu5igtDX7Ojj027CSSJEmSJEmSJEmSJEmSJEnrysgI5jpujhtugMGDg+0RI+CMM8qPNW8Oe+wRbK/9CsH83aOPDrZXroTx48uPHXpocHzteWvtsQf8+GOwPW4cfP891K8PM2fCmDHwyiswdy40bAgXXACtWpWPHTVq/c8Qj0Nm5kY+sCRJkiRJkiRh8YokSZIkSZIkSZIkSZK0VSopgXfegYkT4f33YcaMoEQlPT0oW/m9xZTZ2RCJQFERNGoES5ZUnzKNWrXgxRfhoIPCTrLtyc+H4cODn7ttQU4O3HqrxSuSJEmSJEmSJEmSJEmSJGnrk5ISzKvNy6vY6x50UFDG8kuNGsHLLwfb770HBx5Yfuzhh6Fly1+PufDC4AXQu3cw3xkgFoMjjghev2XoUHj99Q1nrV17w+dIkiRJkiRJ0loWr0iSJEmSJEmSJEmSJElbkUWL4IEHgkWFicSvS1aKitY/Pje3fHvhwsrJWBmys2HMGOjRI+yrTIgaAAEAAElEQVQk26aXXgoKe7YlM2fCvHnQunXYSSRJkiRJkiRJkiRJkiRJkspFIrDLLjB5cthJNs2iRXDCCdCnD3TrBk2aBAUqK1cGzzJsGLz22oav07ZtUOAiSZIkSZIkSRsrkkwmk2GHkCRJkiRJkiRJkiRJkrZlySSMHQu33RZ8hQ0XrNQUtWpB06ZB8UenTmGn2XadcQaMGBF2iqqVnR2UHJ1ySthJJEmSJEmSJEmSJEmSJEmS1nXFFXDHHZBIhJ2k6p19Njz0UNgpJEmSJEmSJFUn0bADSJIkSZIkSZIkSZIkSduyGTOgY0c4+mgYMyYoXNlWSlcyM+Hii2HWLEtXwjZhwvqP9+8fFAStfW2Mzp3hzjth3DjIyysf+803v31+8+bw8MMwdSosXQrFxcG4L76Axx4LrvdLAwbAa6/BvHmwZk0wZvlyeP99GDQIUlJ+P19uLkycuHHPIkmSJEmSJEmSJEmSJEmSVJX22Qeys8NOUfWys6F797BTSJIkSZIkSapu1rOsXJIkSZIkSZIkSZIkSVJlKS6Gv/8d7rgDCgs3vsyiJqhVC5o2heefh65dw06jkpLfL0PZEgcdFBTrbKzWreGss9bdl5oK7doFrxNPhAMPhI8+Kj9+8snQu/e6Yxo2DF49e8IhhwSlRr9n3LiNzydJkiRJkiRJkiRJkiRJklRVunWD0tKwU1S9SCR4dkmSJEmSJEnaFBavSJIkSZIkSZIkSZIkSVVs+nTo2xcWL4aCgrDTVJ1atSCRCMo4brgB0tLCTiSAWbMgIyMoYKlIP/4Ib7wBU6ZAgwZw3nnrPz83F55+GsaOhUWLgsXC++8P11wTFLBkZMAFF6xbvDJ9Orz/fvAMK1dC48ZwySWw997B8aOOgrZt4euvf/ueX3wB8TjEYhXxxJIkSZIkSZIkSZIkSZIkSRWjZcuwE4SjqAg6dAg7hSRJkiRJkqTqxuIVSZIkSZIkSZIkSZIkqYokk3DjjTBkCBQWBu9rukgkKMwoKoKbboIzz4Q6dcJOpZ+bMiUoH6lojz8evAD6999w8crUqXDyyevue+st2G03OPro4P122617/JJLfn2dzz+HadPK3/9yzM+lpsKXX0LHjuvPJkmSJEmSJEmSJEmSJEmSVJUiEejRI5hLuS3ZYw9I8RMSJUmSJEmSJG0i/1lRkiRJkiRJkiRJkiRJqgLxeFA+8fLLUFAQdpr1i0S2rBQmGoXsbCguhgMPhCuugOuvh2bNLF3ZGk2cCPn5Yaf4taysYMFwjx7l+/73v98/PxoNfsYGDizft3AhzJr1+2MiEfjkE4tXJEmSJEmSJEmSJEmSJEnS1ueyy4J5nrm5YSepGrVrB/OOJUmqCiUlsHhxsManoCB4n5EBmZnB76TGjYM1B5IkSZKk6sHiFUmSJEmSJEmSJEmSJKmSlZTAscfCu+9unQUXvyU9HVq3hvnzg4UiKSnBc5SWBiUyEOyLxSA1NTgWjUKnTtCzJ+y7L3TvDk2aBOdeeCEMHw59+4b2SPodixeHnWBdd94JF1+87r4VK+Dee+H++399fp068OOP6+5LJODDD4MSlqKi379XcTF8//2WJpYkSZIkSZIkSZIkSZIkSap4hx4K2dnbTvFKSgocdVTYKSRJNVFJCcyeDVOmwPjxMGECzJsHaWnBWphIJHglk8F6hNLS4PdSp07Qqxfssw906wbNm1vGIkmSJElbK4tXJEmSJEmSJEmSJEmSpEoUj8Pxx8M770BBQdhpNk4yGZRVLF4M06YFi0U++SQovygsDJ4jEoGMDMjMhMaNgwUkO+30+wtIjj0Wjjwy+H7EYlX7PFq/6vJzmZ4e/OyUlm78mFq11n88Hq8+zy9JkiRJkiRJkiRJkiRJkrYt0ShceinccEPNn++Yng4XXBDMW5YkqSIkEvDuuzBkCLz3XrAGJpGAvLzyc0pK1n+Njz6Cjz8OitBKSiA1FU4/HS68ENq0qcz0kiRJkqRNFUkmk8mwQ0iSJEmSJEmSJEmSJEk1UTIZLKgYPRry88NOs+kiEdh+e5g6NShVUc20774wadL6z+nfH0aMKH//ewU7GzN+/nxo1er3z23ZEnbcEerWhT33hMsug9q1g2PDhsHZZ697fjQK++0XLGBq1gzOPBMOPDA4VlAAnTvD3Lm/f78bboDBgzfteSRJkiRJkiRJkiRJkiRJkqrC998H8yMLC8NOUrnS02HePGjaNOwkkqTqbtUqGD4cbr8d1qyB3NyKvX5qKsRi0K0bXHUV/OlPwXtJkiRJUriiYQeQJEmSJEmSJEmSJEmSaqo774QXXqiepSsQFMesWgUHHwzFxWGnUWXZ1BKVyjZ/PowfD//9L9x4Y1C8stYZZ0Ba2rrnJxLB+e+9ByNHwqGHwoIFwbHMzKD0ZX2izqKTJEmSJEmSJEmSJEmSJElbqe23h6OOqtnzHSORYL6ypSuSpC2xZAmcckrw++S662Dx4oovXQEoKQkK0caPh5NPhiZNgpKX0tKKv5ckSZIkaePV4H9ClSRJkiRJkiRJkiRJksLz1Vfwt79BXl7YSbZMPB4sNhk8OOwkqiwZGWEnCGRm/vb+RKJ8OyUFttsu2P693Mlk8Fqrfv3fv2dKyu/fV5IkSZIkSZIkSZIkSZIkaWvwj39AenrYKSpPRgb8619hp5AkVVfJJIwcCe3bw6hRQSlKfn7V3DsnB1auhBtugK5dYfbsqrmvJEmSJOnXUsIOIEmSJEmSJEmSJEmSJNU08Tj06wdFRWEnqRj5+XDXXdC3L+y+e9hpVNFq1dr8sTfcUF7KM2IEnHFG+bHmzWGPPYLttV/X3u/oo4PtlSth/Phg+733YOFCePttmD8/WPy0555wxRXlY+fODcYAHHYY3H47PPNMsDhp6VJo0gTOPBNatiwfM2nS7+ePxbae4hlJkiRJkiRJkiRJkiRJkqTf0q5dMF/z73+HvLyw01SsWrXg0kuhS5ewk0iSqqMlS+C002DixHB/R+blBesa9twTrr0Wrr4aUvzEX0mSJEmqUv5vmCRJkiRJkiRJkiRJklTB7roLvvoKEomwk1ScgoKgeGX2bEhLq/z7JRIJotFo5d9ItG5dOdc96KCgjOWXGjWCl18Ott97Dw48MNhOS4Njjw1evyUnBwYMWHdfmzbwt7/9foZXX4Wnnvr94+np0LTp7x+XJEmSJEmSJEmSJEmSJEnaGlx2GTz9NMycWXPmKEci0KwZXH992EkkSdVNMgkjR8L550NREZSUhJ0oyFRQALfcAs88A6NGwa67hp1KkiRJkrYdfjKBJEmSJEmSJEmSJEmSVIG++gquuw7y8sJOUvGWLIEbb6z465aWljJjxgz+/e9/M2jQIHr16sWZZ57JsGHDSNSUlaFbsX33hezssFPA3XfDiy/C3LmwZg2UlsKPP8KUKTBkSLDg6L33ys+fPj0Y8/HHsHQpFBdDYSEsWBAUu5xwAhxzzPoXF5eUQLdulfpYkiRJkiRJkiRJkiRJkiRJWywWCz7APT097CQVJyMDnn8eUlPDTiJJqk4SCTj3XDjvPMjN3TpKV34uLw/mzIG994YxY8JOI0mSJEnbjkgymUyGHUKSJEmSJEmSJEmSJEmqKfbfHyZOXH/ZQ3WWmQmffgpt2275tfLz83nrrbd45JFHmDRpEt9//z1rpzNlZmZSUFDA0UcfzW233UbbirihftMXXwTlIzWxLGhDsrIgJwcikbCTSJIkSZIkSZIkSZIkSZIkbdhtt8GNN1b/eZ+1asFll8Hf/x52EklSdVJaCiedBP/9L+Tnh51mwzIzYcQI6Ncv7CSSJEmSVPNZvCJJkiRJkiRJkiRJkiRVkDlzggKLgoKwk1Se1FQ45xy4994tu86iRYu47rrreOGFF8jPz2ePPfagV69edOzYkY4dO5Kdnc2jjz7KY489xpFHHsnIkSMr5gH0K4lEsHi1qCjsJFVvn33go4/CTiFJkiRJkiRJkiRJkiRJkrRx4nE4+GCYNAkKC8NOs3nS06FzZ5gwIZibLEnSxojH4dhj4e23q0fpylqZmfDoo3DiiWEnkSRJkqSazeIVSZIkSZIkSZIkSZIkqYKce26wGKK0NOwklSsrC5YvD8o6NsfEiRM566yzmD17Nj169ODEE0+kZ8+etGrViqysrLLzEokEl19+Offeey8LFy6kcePGFfQE+qWuXWHGjLBTVK1oFC67DIYMCTuJJEmSJEmSJEmSJEmSJEnSxsvPhx49YPZsKC4OO82mSUuDNm3go49gu+3CTiNJqi6SSTjtNHjxxepVurJWZiY8/zwccUTYSSRJkiSp5oqGHUCSJEmSJEmSJEmSJEmqCfLy4Mkna37pCkAkAs89t3ljk8kkd9xxB7Nnz+bYY4/ljjvu4JxzzqFTp05lpSvJZJJEIkE0GmWvvfYiFovxxhtvVOAT6Jf23z/sBFUvOxv22SfsFJIkSZIkSZIkSZIkSZIkSZumVi0YOxZatYL09LDTbLy0NGjaFD74wNIVSdKmueoqeOml6lm6AlBQAP36waRJYSeRJEmSpJrL4hVJkiRJkiRJkiRJkiSpAjz1VFBIsi3IzYVbb928sdOmTeOFF17g5JNPZvTo0WXFKr9U+lODzYoVK0gkEtStW3cLEmtD/vhHqF077BRVq6ho2yyckSRJkiRJkiRJkiRJkiRJ1V/duvDRR9CxI2RkhJ1mw9LTk7RpA5MnQ4MGYaeRJFUnEybAffdBXl7YSbZMfj4cd1xQwiJJkiRJqngWr0iSJEmSJEmSJEmSJElbKJmEIUOq/yKOTbFwIXz88aaPmzFjBtFolD/+8Y8AFBUVlR1LJpMARCIR0tLSWL58OU899RSlpaV06NChQnLrtx1+OKSnh52i6kQicMgh0Lhx2EkkSZIkSZIkSZIkSZIkSZI2T926MH487L03ZGWFnWZ98mnWbBUffWTpiiRp0xQUQL9+Naes5Icf4Morw04hSZIkSTWTxSuSJEmSJEmSJEmSJEnSFvryS1iyJOwUVaugAJ58ctPHZWVlEYvFykpWUlNTSSQSQFC4ArBy5UqeeOIJunfvzuTJk/nb3/5Ghw4dysao4sVicOGFkJkZdpKqkZUFV1wRdgpJkiRJkiRJkiRJkiRJkqQtU6sWvPsuDB4czAONbkWfLhiJQHp6nIYNHyUr61C22y7sRJKk6ubKK4OykpqioAAefRQmTAg7iSRJkiTVPFvRP41KkiRJkiRJkiRJkiRJ1dOUKUFxxbYkkYAPP9z0cX/+859JS0vjlVdeYfXq1USjUaI/rfCcO3cuzz77LJdddhmXXnop8+bN44QTTmDAgAFAeTGLKsfZZ8O20m1Tvz707Bl2CkmSJEmSJEmSJEmSJEmSpC0Xi8Hll8P06dC5M2RlhZ0oKIRp3z7J1KkxLrssn5kzpzFnzpywY0mSqpEJE4KSkoKCsJNUrIICOOGEmvdckiRJkhQ2i1ckSZIkSZIkSZIkSZKkLTRxIuTmbvq4/v2Doou1r40xfPi6Y375mjz512MuughGjYJ589Y9t3//Tc/8c59/HhSwbIrU1FQuueQSXnvtNfr06cO9997L0KFDOfvssznjjDM4//zzeeqpp9hpp50YOnQozzzzDDvttNOWBdVGadwYDjsManq/TVYWXHFFzX9OSZIkSZIkSZIkSZIkSZK0bWnXDqZOhRtugMxMiIbwSYPRaHDvq6+GadPi7LorNGrUiPT0dD755JOqDyRJqpaKiqBfv5pbTvL998HvSkmSJElSxUkJO4AkSZIkSZIkSZIkSZJU3Y0bt/HFKWEYPBjq1q3466akwFdfQfv2mzbukksuISUlhcGDBzN+/Piy/fXr12f33XfnoIMO4uCDD6Zr164AJBIJomGs/NwGXXEFvP025OWFnaTyJBJw2mlhp5AkSZIkSZIkSZIkSZIkSap4sVgwH/Too4M5xC+9FJSh5OdX7n0zM5MkkxGOOAIGD06y664QiQQfdfjee++RSCTo3Llz5YaQJNUYzz8Pq1eHnaLyFBTAww8Hv6vr1Qs7jSRJkiTVDBavSJIkSZIkSZIkSZIkSVsgkYDPPw/n3scfD0uXrrsvJ+fX582cCV9+CVOmBIsyGjeumPtHozB16qYXr9SrV4/rr7+eP/3pT3zxxRfMmTOH3XffnUaNGtG0aVNatGhBSkr51CZLV6pO9+6w554wfjyUloadpuJlZQWLibfbLuwkkiRJkiRJkiRJkiRJkiRJladdO3j6afjhB3jsMbjjjmCecW5uxd6ndm3IyEhy8cUwYECSRo0iQASAH3/8kUceeYTRo0fTqVMnWrZsWbE3lyTVWLfeWvG/s7Y20WjwO/qyy8JOIkmSJEk1QySZTCbDDiFJkiRJkiRJkiRJkiRVV198Ad26QV7epo/t3x9GjCh/H4lseMzw4XD66cF2y5awYMGm3fObb4JxEFzn8cc3bfzPRSIwcCDce+/mX+P3JJNJIhvzDVGFW7QIOnSoeYuUIpGgJGjmTPhZr48kSZIkSZIkSZIkSZIkSVKNl0jA22/D7bfD+PHB+9TUoIxlYz+NMBKB7GwoLo5TVFRI27Y/cNddzfnjHyEWC85JJpN88803jBs3jueee4433niD7Oxs/vOf/9CrV6/Ke0BJUo0xbRrsvz/k54edpPLtsAMsXBiUsEiSJEmStozLxyVJkiRJkiRJkiRJkqQtMHt2+ULBqvbBB9C4MRQWwmefBSUqjzyy8Ysft1QyCVOnbv74RCJBPB4nNTWVRCJBNBotK1yxdCU8O+4Id98NF164eYVCW6uMDHj+eUtXJEmSJEmSJEmSJEmSJEnSticahT/8IXglk/DttzBlCkyaFMxJ/uyzYN5oSkr53Oh4PHhlZsKuu0LPnrDPPtCtW4y+fXuxaNFC5sy5nE6d+lJQUMC0adOYNWsWkyZNYsqUKeTk5NCrVy/+8Y9/sP/++5fNE5YkaX3uuAOKisJOUTVycuCdd+DQQ8NOIkmSJEnVn0vIJUmSJEmSJEmSJEmSpC2Qnw+JRDj33mmn4Gt6OvToEbwOOwyOP77qMmxJMUc0GiUajZKTk0NGRgbRaNTFlFuJM86AJ5+EceOgtDTsNFuuVi246iro1CnsJJIkSZIkSZIkSZIkSZIkSeGKRKBFi+B13HHl+0tLgw+6LywMylkyM4N5yim/8YmF//znTQwePJgrr7ySf/zjH+Tk5BCLxYjH49SpU4euXbty1FFHceyxx9KiRYuf7us8YUnS+v34I4weHRR/bQtyc2HIEItXJEmSJKkiWLwiSZIkSZIkSZIkSZIkbYGCgqotXlm9GkaOhHffhe++gwYN4IILgtIVCBY/9u0Lzz9fNXkKC7ds/F//+leGDx/OM888wwknnPCr48lk8leLLH9rnypWJBL8nHXoECzkqc4ikaCk6Nprw04iSZIkSZIkSZIkSZIkSZK09UpJCV5ZWRs+949//CN77LEH9913H5988gnfffcdnTt3pl27duyyyy507tyZNm3akPJbrS2SJP2OZ56BaDTsFFVr3DhYuhSaNAk7iSRJkiRVb/5LpCRJkiRJkiRJkiRJkrQFiourtnjl4ot/ve+ll2DOHGjVKnh/5JFVV7xSXLxl43/44QcAli1b9pvHI5EIiUSCRCJBSkoKa9asYbvtttuym2qj7LgjjBgBp54aFAxVV7VrB/+NuG5XkiRJkiRJkiRJkiRJkiSp4jRq1Ii///3v5OXlkfVTW0txcTFpaWkhJ5MkVVdjxkB+ftgpqlZaGkyaBEcfHXYSSZIkSaretrEeT0mSJEmSJEmSJEmSJKlipaVBNORZOEVFMHVq+fvGjavu3lu6LvLRRx9l4cKFXHjhhb86lpOTw4cffsh9993HWWedxW677UaPHj049dRTefbZZyksLNyym2uDjjsO7r4batUKO8nmycqCt9+GDh3CTiJJkiRJkiRJkiRJkiRJklTzlJSUkJmZCUAikSgrXUkmk2HGkiRVU1OmbN64/v0hmSx/bYzhw9cd88vX5Mm/PS49HS66CMaPhx9+gIICWLAA3ngD/vKXTc+elwcff7zp4yRJkiRJ60oJO4AkSZIkSZIkSZIkSZJUnWVkVF3xSu3a0KwZzJnz6wzdupW/X7KkavJAsGBkS9SrV49IJEI8HgcgFosB8NlnnzFq1Cjefvttpk2bRq1atahbty6pqamMGTOGp556ir/85S/83//9H7vuuuuWPobW46yz4Mcf4YYbggVB1UWtWvCf/8Bee4WdRJIkSZIkSZIkSZIkSZIkqWZKTU0t247+bFJ1JBIJI44kqRpbswZWrAg7xfo1aRIUrHTtuu7+nXYKXrm58Oyzm3bNeBzef7/CIkqSJEnSNsviFUmSJEmSJEmSJEmSJGkL1KpV8cUrN9wAgwcH2yNGwBlnBNv168PMmTBmDLzyCsydCw0bwgUXQKtW5eNHjVr3eoceGuRcm3etPfYICjUAxo2D77/f9KxZWZs+5ufWLqpcW7gC8MEHH3DNNdcwceLEsn3du3fn7LPP5oQTTmD16tWMGjWKyy+/nJUrV/Lmm29uWQht0BVXBD87V1xRPcpXsrOD/0569Ag7iSRJkiRJkiRJkiRJkiRJUs21dOlSrr32Wpo3b86NN94YdhxJqhTJZJK85XkUrSmitLCUeFGcaGqUlIwUUmulUrtpbaKxCl5Ysg2aNi1Yt7B6ddXf+/jjYenSdffl5Pz6vOeeKy9d+fRTGDo0WNtTuzbssguUlm7e/T/9FJJJsLdMkiRJkjafxSuSJEmSJEmSJEmSJEnSFujQARKJqrtfLAZHHBG8fsvQofD66+vue/hhaNny1+deeGHwAujdG95/f9Pz7L77po9Zn3feeYc+ffpQVFRE69at6d27N5mZmbz44ov8/e9/p0OHDnTu3JmzzjqLlStXMnjwYEaPHs3xxx9fsUG2MclksqwE5/cMHAj16sGAAVBYGCzq2dqkpQVlQO+8U/E/m5IkSZIkSZIkSZIkSZIkSVrXrFmzGDFiBGlpaQwaNIgGDRqUHduY+amStLVJJpOs+W4Ni6cuZuFHC/n2g29Z/tlyEqUJoilRItEIRIBkcG4yniRRmqD+zvXZqcdONOvejKbdmtKgQwOiKZaxbIqpU4O1CmGYMgUWLFj/OX/6E/TsGWzPng377gsFBeXHX3558+9fUgKLFkGzZpt/DUmSJEna1lm8IkmSJEmSJEmSJEmSJG2B9u2DBQ5VYdEiOOEE6NMHunWDJk2gdm1YuRImT4Zhw+C116omC0B2Nuy3X8VdLzc3l5tvvhmA2267jQEDBlCnTh0ALrzwQg499FCuuuoqhg4dSps2bTjmmGN4+eWXeeihhyxe2QTLli3j+++/5+uvv6ZVq1Z07tyZSCSyUYtbTzoJunSBfv2CRUX5+VUUeiPUqgWHHAKPPgo/W7MrSZIkSZIkSZIkSZIkSZKkSnLwwQdz3XXXcdRRR61TugKUzUvNzc1lzZo1ZGVlsWrVKrbffntq164dRlxJ+l3ff/U9k+6ZxKdPfEq8JE4sNUZRbhEkNm78ilkrWDFrBZ8+/SkRIsSL47Q+tDXdr+hOi54tLKLaCB9+CEVF4dz7gw+gceOg+OWzz+Dxx+GRRyCZLD/n2GPLtz/5BJ58Erp3hzp1giKWe+4J9m2O9HSYNs3iFUmSJEnaEpFk8uf/GydJkiRJkiRJkiRJkiRpU3XuHCys2NZkZ8OkSbDLLhVzvfnz59OhQweOO+44nnrqKQBKS0uJRqNEo1GGDx/OOeecwwsvvMCRRx5JMpnkr3/9K2PHjuXDDz+kmStMNmjs2LH8/e9/56OPPqKoqIjmzZtz0UUXcemll27SdUpL4V//Cl6FhesuJqpqaWmQmQmPPbbuQiZJkiRJkiRJkiRJkiRJkiRVrUQiUVYuMH/+fD766COmTJnCxx9/zOeff86qVavYZZdd+NOf/kT//v3p2LFjyIklbcsSpQm+fO1Lxg8Zz9LpS0mUJkiUbGTTysaIQFpWGhn1M+hxRQ92O2030rdLr7jr1zA9esCECZs3tn9/GDGi/P3G9NwMHw6nn/77x194AY4/vvz9xx/DXnut/5q33ALXXLPhe/9SVhbcd9/680iSJEmS1i8adgBJkiRJkiRJkiRJkiSpujvggLAThKOkBNq3r7jrzZgxg1gsxl4/rUQpLS0lJSWl7PjOO+9MaWkpy5cvByASidCpUyd22GEH1qxZU3FBaqgxY8Zw5JFHsnDhQk455RQuvPBCVq1axYMPPsjcuXM36VopKXDddcHCoQ4dgkU+YahVC/74R/j6a0tXJEmSJEmSJEmSJEmSJEmSwhKPxwGIRqNEIhE++OAD/va3v3H11Vdz55138tVXX7Hnnnvypz/9ie22247bb7+dPn368NZbb4WcXNK2KF4SZ9wt4/h343/z0mkvsXDiQkoLSiu2dAUgCcW5xaz5dg1vX/02/278b1458xXyVuRV7H1qiPz8qr3f6tUwciSceSYceiiceCKMH19+/LjjoG/f8vd16647/qGHgvUMDz1Uvu/KK2FzOsUSCSgo2PRxkiRJkqRyKRs+RZIkSZIkSZIkSZIkSdL67LcfPPkk5OaGnaRqtWsHsVjFXW/XXXelpKSEZcuWEY/Hy0pXotEoAJMmTQJgxYoVZWNOOukkdtttN3bZZZeKC1IDTZs2jTPPPJPu3btz7bXX0rt3b5LJJE2bNuWWW24hL2/dhVuJRKLs+74+nTrBp5/CI4/ArbfCihXBYqdksrKeBFJTg5+7rl3h+uvh8MMr716SJEmSJEmSJEmSJEmSJEnasNhPk4rz8vK49dZbufnmm0kkygsMEokEXbt25V//+hcAn332GX/+85+54IILePvtt2nevHkouSVte5Z9uozn+z3Pmu/WUJJfUmX3LckL7jXzqZnMeWEORz5yJLv23bXK7l8dFBVV7f0uvvjX+156CebMgVatgvdHHgnPPx9sFxaWn7doEZx3XrB24s03g/OaNoVoNChjmTNn07LE4xavSJIkSdKW2vDKeEmSJEmSJEmSJEmSJEnrteee8LN1gduESAT2379ir9m2bVv23HNPXn31VcaPH1+2f9myZTz55JPcfPPNRKNRjjrqqLJjTZo04eCDD67YIDVIMpkkkUjwzDPPsGbNGi644AJ69+4NQCQSoXHjxpSWlvL9998zadIkpk6dCgRlN8mNbE9JSYFzz4V582DMmGDBUEZG8KpI2dmQlQXnnBOUvUycaOmKJEmSJEmSJEmSJEmSJEnS1mDtvNO33nqLW265hUQiwZlnnsmLL77Ihx9+SK9evbjvvvu45557WL16NZ06deKmm27ixx9/ZOjQoSGnl7QtiJfEGXv9WB7Z9xG+//L7Ki1dWSdHcZyiNUW8cvorPN3nafJW5IWSY2sUiYSdICh/+WlZBQCNG5dvL1hQvv3tt0HpCgRff36sTp3Nu3fUTwiWJEmSpC2SEnYASZIkSZIkSZIkSZIkqbrr0AEaNlx3oURNV6sWnHxyxV/3+uuvp2/fvpx00kkMGDCASCTCt99+y5tvvklOTg4DBw6kffv2xONxAGKxGADxeLxsW+UikQiRSIT333+fpk2brlNas2LFCt544w0KCwu5/vrry8puDj30UJ566ikaNGhAIpEgupGrd9aW8ey/PyxbBg8/DCNHwjffBCUsiQTkbeSasEgkKFpJJCAeh06d4Lzz4C9/CX72JEmSJEmSJEmSJEmSJEmStPWIRCIkk0muvPJKtt9+e1577TW6detWdrxHjx6cccYZDBkyhG7dutGjRw8OPPBADjjgAF544QVuueWWENNLqumWfbqM5/s9z5rv1lBaUBp2HABK8kuY99Y87m17L0c+ciS79t017EgV6scff2T+/Pl07dp1o8dkZFRenl+qXRuaNYM5c36d4We/vliypHz7/fehT59ge6edgnUPyWTwdaedys/bnLVFKSmQmbnp4yRJkiRJ5eyzlCRJkiRJkiRJkiRJkrZQJAJXXAFZWWEnqTqNGkH37hV/3T/+8Y889NBDpKWl8fe//50bb7yRkSNHkpGRwdVXX83gwYOJxWJlL4AlS5ZYurIehYWF5Obmsnz5ct58800AfvjhBx544AFGjRpFz549Oeyww7j77rtp3749b731Fv369aO0tHSjS1d+qXFjuO46+OILyM0NFhjddRecfjq0axcsCFr7R7b2FikpQdnK7rvDoEHw0EMwbVpQ1jJ5Mpx5pqUrkiRJkiRJkiRJkiRJkiRJW6sZM2awZs0a+vTpQ7du3SguLqa0tJRkMgnApZdeyuLFi5k9ezYAjRo1Yuedd2b16tXMnDkzzOiSarAvXv2CR/d7lO+//J6S/JKw46wjXhynaE0Rr5z+CmMuGVP292V1VlhYyDnnnEP9+vXZZ599+OGHHzZ6bGUUj9xwQ1COkkzC8OHl++vXh5kz4bXX4Kyz4KCD4IQT4K23oFWr8vNGjSrffvxxWL062N5xRxg6FP7wh+DrjjsG+3Ny4D//2fSc0WjVFs9IkiRJUk2UEnYASZIkSZIkSZIkSZIkqSY49dSgfGVbkJUFV14ZFM5UhpNOOol9992Xd999l4KCAqLRKF26dGHvvfcmPT0dgKKiIl544QWeeeYZVq5cSb169ejevTsXXXQRtWvXrpxg1VAikSAjI4P+/ftz3XXXMWjQILp06cLXX3/NjBkzOOaYY3jxxRfLzu/Xrx89evTgvffeY8SIEQwYMGCLM6SlBWUqu+8Ov7xcIgElJcE5lfXzJEmSJEmSJEmSJEmSJEmSpMqXSCTIycmhUaNGAKSlpQGUFQmsnRf88w/h33nnnWnatCn5+flVH1hSjTfjiRm8du5rlBaUhh1lvUryS/jk4U8oXFXIUY8eRTQWDTvSb0omk0Q2MPF/2bJlPP7449SpU4fVq1ezYMEC6tevv1HXb9kSxo+vgKAbKRaDI44IXr9l6FB4/fXy9ytWwJlnwrPPQmoqnHde8FqrpCQocVm5cvOy7LDDpo+TJEmSJJWzeEWSJEmSJEmSJEmSJEmqANttB3/5Czz5JJRu3WtytlgiAaecUrn3aN26Na1bt/7NYzk5OVx88cUMHz4cgHr16rFq1SrGjBnDtGnTGDp0KE2aNKncgFupny9kSiQSRKPBgqvjjz+e3NxcnnjiCcaMGcNee+1F165due+++8rOLSkpoXHjxlx22WUMHDiQBQsWVHreaBR+6tKRJEmSJEmSJEmSJEmSJElSNbbHHnuQnZ3N119/zcqVK2nQoAFA2dzW//znPyQSCYqLi8vG9OnTh/r169O1a9cwIkuqwaYNn8brA1/f6ktX1irJL2H287MpLSzluKePIxJdf8FJVVq9ejVFRUVlxVrr89BDD9GuXTt22WUXRo0axeTJk9l999036j777w8vvggFBVuaeMMWLYITToA+faBbN2jSBGrXDkpTJk+GYcPgtdd+Pe7FF2HffeHqq6FnT6hfH374AT74AG69FaZO3bw8BQVBDkmSJEnS5osk11ZAS5IkSZIkSZIkSZIkSdoiM2fCPvtUzSKPsKSkwGmnlfLooynE43FisVil3SuZTBKPx0lJSSGZTJJMJolGo9x2221cd911tG7dmksuuYT999+fVatW8fTTT3P//fdz0UUXceedd1Zarq3Zz4tXfqmkpIScnBwSiQQvv/wyQ4YMYfLkydSpU2edcffeey8XXXQRw4YN469//WtVxpckSZIkSZIkSZIkSZIkSVI1dvnll3Pffffxt7/9jb/97W8sW7aM7777jhdffJFbbrmFjIwM5syZQ4sWLcKOKqkGm/PiHF485cVqU7ryc6m1UulyaheOeOCI310bUNni8Tjjxo1jxIgRvPvuuxQVFdGhQwf+8Ic/cO6551K/fv3fHJefn0+XLl34y1/+wn777ceRRx5J//79GT58+Ebdd/JkOOQQWLOmIp+memjYEJYvDzuFJEmSJFVvKWEHkCRJkiRJkiRJkiRJkmqKzp1h111h6lRIJsNOUzmSySLee+849tvvezp27MjVV19Nu3btKuVekUiElJSUsu3kT9/U//73vxQXF3PDDTfQr1+/suOdO3cmJyeHRx55hH/9619kZGRUSq6t1VdffcVDDz3EJ598QkFBAfvssw99+vThkEMOASA1NbVsgdOMGTNIJBKsWbOG7bbbrmxB1oIFC3jppZfYfvvtK+3PVZIkSZIkSZIkSZIkSZIkSTXTxRdfzCeffML111/PsGHDaNGiBatWreLzzz+nWbNmXHfddbRo0YJ4PE4sFgMgmUyGVi4gqeb5dty31bZ0BaAkv4RPR35K7R1q0+uGXlV677V/H7/++uucf/755OTkcNhhh5Gens60adP429/+xpw5c7jxxhtp3bo1iUSCaDRa9vWNN95g8eLFHH300dStW5d69eoxefJkCgsLN2p9R4cOkJdXBQ+6Fdp997ATSJIkSVL1Fw07gCRJkiRJkiRJkiRJklSTPP441Ny+j3zi8ftJT5/HmjVreO2119h7770ZO3Zspd3x6aef5plnngEgGo0yf/58VqxYwe67784JJ5xAJBIhEokQj8epXbs2PXr0oKioiNdff73SMm2Npk+fTs+ePbn//vv5+uuvmTdvHvfccw9/+MMfuP766/n222/XOb9Vq1bMmzePW2+9lYULFwIwd+5c7rjjDt577z3OP/98DjjggDAeRZIkSZIkSZIkSZIkSZIkSdVUs2bNePzxx7ngggtYtWoV06ZNo7CwkCOPPJJbbrmFU089FaCsdAUgEomQTCbDiiypBinOLWbU8aOqbenKWiV5JYy7dRxLPllSpfeNRCJMnz6d888/n9zcXEaOHMmDDz7IE088wUcffcT555/PU089xZ133rnOuGg0SnFxMS+99BJt2rRhr732onnz5rRr144vvviibM3ChmRlQZMmlfFkW7fUVOhVtR07kiRJklQjWbwiSZIkSZIkSZIkSZIkVaBddoFrrw0WfNQ0KSk/csMNRXzyySdMnz6dxx9/nPbt23PGGWcwffr0Cr/fN998w/XXX8+oUaPK9rVs2ZKUlBQikQiLFy8GIJFIEI0GU6GaNGlCaWlp2fttwXfffUffvn3ZYYcdePzxx5k/fz7Tpk3j7rvvpm7dutx0001cffXV6/wZ7b///jRr1oz777+fww8/nJ49e9KjRw/uvfdeBg4cyI033hjeA0mSJEmSJEmSJEmSJEmSJKnaat68ObfffjuzZs1i2rRpPPnkkzz88MOcdNJJZGRkALB8+XI++eQTlixZwrx58ygtLS9JsIRF0uYac/EYilYXhR2jQpQWlPJ8v+eJF8e36DqLFy+mqCj4nmzM36/Tpk1j0aJFnHDCCfTp04d69eoBkJWVVbbO4Mknn+Tbb78tW7eRTCZZtWoVzz33HOeeey4AGRkZdOrUiXg8zrRp0zYqazS6bRaQ1KoFe+4ZdgpJkiRJqv62nU8XkCRJkiRJkiRJkiRJkqrI1VdDixYQiYSdpOJEo4XcfPPXDB58NRkZGaSmpnL44Ydz/vnns3TpUj755JMKv2erVq2oV68e+fn5LF26tGz/Mcccw9y5c/nggw9+yhYlEomwdOlS7r//frKysujQoUOF59lajR07lgULFnD22WfTt29fotEoTZs2ZdCgQTz11FN0796dZ599lptvvpk5c+YAsPfee/Poo4+y7777smTJEsaNG0fLli258847uffee0N+IkmSJEmSJEmSJEmSJEmSJFVnqampNG/enLZt27LvvvvSoEEDCgoKGDNmDIMGDeLYY4/lz3/+MzvvvDOdO3fmiCOOYOjQoQBEatIkbElV5pux3zDz6ZmUFpZu+ORqIndJLmNvGLtJYwoKCnj88cc58MAD2X777dlvv/045ZRTePbZZzf492s8Hufrr78mGo3Svn37dY4lEgm233572rRpw5o1a3jjjTfKSrMikQh33XUXWVlZHHTQQWVj9tprLwA+//zzsn0/L9r6LX36QO3am/TI1V5REeyzT9gpJEmSJKn6s3hFkiRJkiRJkiRJkiRJqmApKTBqFGRkhJ2kYkQiBRx55BIuvbQHAMlkkng8DkCnTp0oLi7mzTffLDtWkY444gimTJmyTrHLxRdfTJMmTbjqqqsYPXo0kyZNYvz48dxwww28+eabHHfccey0004VmmNrNnXqVEpLSzn44IOBYCFSIpEA4PDDD+eWW26hZ8+ejB49mvvuu69s3KGHHsro0aP5+OOP+eSTT/jPf/7DRRddFMozSJIkSZIkSZIkSZIkSZIkqeaaPn06l1xyCeeeey7Dhw9nwoQJtGrVihNOOIHDDz+cJUuWMGjQIC6//HKWL18edlxJ1UxxbjEvnPgCpQU1p3QFoCS/hEl3T2LJJ0s2esxjjz3GoEGDWLlyJX379mWPPfbg9ddf569//St33333esfGYjHS09NJJBIsWrSInJwcIFgnEo1GycnJoVatWgB89NFHrFq1CoAffviB119/nX79+tGxY8ey67Vo0YLU1FSGDRtGhw4d2GWXXZg1a9Z6Mxx77EY/ao0QiwXPXKdO2EkkSZIkqfqzeEWSJEmSJEmSJEmSJEmqBLvuCtdeCz+tKanG4tSrF+fxx5sSi8VIJpNEIhGi0WDq0XfffQdA+/btAYhEIhV69wsuuIBEIsE999zD0qVLAahXrx7vvPMOxx9/PCeddBJ9+/blgAMOYNiwYRx++OHcdtttZYt5tgXbb789ABMnTgQgJSWFaDRaVoKz//77M3jwYNq0acMDDzzAY489Vja2adOmtGnThq5du9KwYcOqDy9JkiRJkiRJkiRJkiRJkqQa7eOPP2bQoEEMGzaMlStXkp+fD0CjRo0YMGAAo0ePZurUqVx++eUMGzZsg8UAkvRL/7vkfxStLgo7RqUoLSjl+b7PkyhNbPDczz77jEGDBtG+fXueeeYZ7r33Xl566SVefvllMjMzueSSS5gzZ85vjk0kguvvvvvuNG3alGeffZaPP/4YCNaJlJaWcssttzBv3jyys7OZMWNGWfHKhx9+yOzZs2nVqhXPPvssJ5xwAi1atODwww+npKSExYsXE41G2WuvvcjOzl7vM6Snw9lnQ1rapnyXqq/0dLjssrBTSJIkSVLNYPGKJEmSJEmSJEmSJEmSVEmuvRYOP7w6l68kSEsr5I03iqlTJx0IFsysLV9ZtGgRt912GwBt27atlAQNGjTgmmuu4aOPPqJPnz7885//ZPTo0YwdO5aZM2cSi8VYuHAhAP379+eOO+6gYcOGlJSUlBWP1HSdOnUC4PHHH+err74q27/2zwqgd+/e3HTTTQA8/PDDrFy5smxhlCRJkiRJkiRJkiRJkiRJklQZ1qxZw5lnnsn48eM56qijGDJkCO+99x4PP/wwH3/8MQMHDmT27NmkpaVx3XXX0adPHx544AHi8XjY0SVVE3nL8/h05KeUFpaGHaXS5C3P44tXv9jgeffffz8AV1xxBZ06dSI1NZXS0lIOPfRQzjnnHAAefPBBcnJyfjU2EokAcOCBB3L66aezePFiTj31VAYOHMhNN91E3759efzxxxkwYAA777wzCxYsIO2ndpSioiLi8Tj/93//x0knncT7779Pq1atGDRoEF27diWRSDB48GCGDx9OmzZtNvgcF1wA0W3k03JbtYI99gg7hSRJkiTVDClhB5AkSZIkSZIkSZIkSZJqqmgUnnkG/vQnGD8eCgrCTrSpcnn00W/Ye+/dyvasLV0pKChg+PDhTJ48mUMOOYRTTz210lJceOGF7LLLLpx//vlcd9116xzLzMxkwIABXHDBBXTp0qVsf2pqKgClpaWkpNScaVKLFy9m1apV7LrrrmXPdvjhh/PnP/+Z1157jRdeeIHzzjuPOnXqAOsW5ZxwwgmMGDGCyZMnk5ubS4MGDUJ+GkmSJEmSJEmSJEmSJEmSJNVkTz75JLNnz+baa6/l6quvJjs7G4CePXvSo0cPdt11V5577jmuvfZaateuzRFHHMFLL73Eiy++SN++fUNOL6k6mPrw1LAjVLri3GLG3zqejsd2XO95y5cvB2D77bcHIB6PE/2pwaRPnz4899xzvPnmm5x88snsvffeZWsNoLx4JTs7myuuuILi4mLGjBnDgw8+SDKZpGnTppxzzjlcd9117LPPPqxatYqMjAwA2rVrx5lnnkn9+vXp2rUr7du3p1mzZjRu3Jjbb7+d6dOns3Tp0rIsG9KyJey7L7z33qZ+p6qX7Gy46qqwU0iSJElSzVFzPlFAkiRJkiRJkiRJkiRJ2gqlpsJ//gNHHAETJ1aX8pUkkUguO+98HiefPLJssU0ymSQajZJIJHjuued45JFHaNCgAeedd14w6meLbipSeno6ffr04aCDDuKdd97h+++/Z/HixbRv357DDjusbAFmMpkkkUgQi8VYsGABl19+OS1btuTKK6+kYcOGFZ6rqi1evJh27drRpEkTZs6cSWZmJhCUz5x44ol89NFH3HTTTdSrV4+TTz657PsCwYKpWCxG06ZN+eGHH1i9enVYjyFJkiRJkiRJkiRJkiRJkqRtQGlpKdOmTaNu3bpcdNFFZGdnk0wmy14dO3akd+/evPvuu5x99tnsuOOOdOzYkYYNG/L+++9bvCJpgxLxBB/d/RGlhaVhR6l0y2YuY+XnK2nQocFvHi8uLiYWi1GnTh0Kflq4Eo1Gy9Z4dOjQgT333JNXXnmFWbNmsffee//u+o86deowZMgQzjnnHJYtW8ZOO+1Es2bNyo5Ho1F22GEH8vPzAdh111259957y9Y4/Fzbtm0BGD16NBdeeOFGP++VV8KUKZCbu9FDqp1IBPxVJ0mSJEkVZ+PqPiVJ+n/27jtKiiphw/jTaSIgWUCiYBYQwQSIWRZdFXNexOyac9xds6KrK2BWEMWc0yeuigFBRAVUDAiCkpEgApOnw/dHLSBKZpiaged3Tp+prnDvWwP2HDl155UkSZIkSZIkSZIkrbOcHHj7bejeHfLywk6zatEo1KkTYd99r2PhwqH8/PPPxGKxpeUrAE899RR33nkn8+bN45xzzmHvvfcGWGXpSjqdXudMS8bNy8vjkEMO4ZRTTuGaa67hyCOPXLoAc8l5sVgMgFgsRqNGjbjrrrv4z3/+s85zVxUzZsxgt912o6ioiF9++YUhQ4YAwYJUgKOOOoqLL76YTCbDpZdeykMPPcS0adOAZd+XhQsXMnHiRLbffnvq11/xYitJkiRJkiRJkiRJkiRJkiSpIsTjcebOncvmm2++tATg98/9JpNJcnJymD59OrVq1QJg++23p0GDBjRv3pxUKhVadknVw8S3JpIq3TQ+K9LlQcnMysTjceLxOKWlpRQWFgLLr/GoU6cOO+64I2VlZUycOJHy8vJVzpfJZGjdujWdO3dernRlxIgRjBo1igMOOIAtt9ySTCZDIpFYWrqSTqdJp9NLP8N32WUXLrvsMi677LK1ut/u3WGbbYI1Lhuj/Hy48cZgvZEkSZIkqWJspP8LKUmSJEmSJEmSJEmSJFUtiQS8+CKceSb8bz1JlZOfD1tvDV98AYce2prffvuNhx56iBkzZhCPxwHo06cPV199NZMnT+acc86hV69e1KlTZ5XjJpNJXnjhBe699971zvj7BThLylxWVPjStGlT+vfvT8+ePXn00UcZPnz4es8dltmzZ7PbbruRlZVFr169KCws5K233gKCxVFLvh+XXXYZ//znP8nJyeHaa6/lqquu4vXXXwdg6tSp3HvvvXz66af06NGDLbbYIrT7kSRJkiRJkiRJkiRJkiRJ0qahS5cuTJ06lTFjxizdF41GiUajTJ06lVGjRhGPx5cWsmRnZ3PXXXdx7LHHEovFwootqZoYcfsIyhaXhR2jUqSTab5+4mvKCld8v9FolJYtW1JSUsK0adNIJpNLjy35jG3evDlZWVnMnj2boqKiVc73x3UamUyGyZMnc9NNNxGLxTjttNNWeN6Sz/gln+FNmjThjjvu4NBDD12r+41G4bnnNs5iklgMttsOLrgg7CSSJEmStHGJhx1AkiRJkiRJkiRJkiRJ2lTEYvCf/8AxxwSv+fOhuDjsVBCJBItRrrgCrrkG4nG44IIL+Oqrr7jjjjt49913adq0KXPmzGHUqFHEYjFuueUWjj/+eJo1a7ba8UtLS/niiy+46667+Omnn7jrrrvWKWcmkyEajf4u958LV5ZIpVLEYjGuuOIKJk2axC233MKQIUPWad4wzZ07d2npSt++fWnZsiVDhgxh4MCBHHvssRxwwAHEYjHS6TTRaJQrr7ySzTffnEGDBvHMM8/wzDPP0LZtW+bPn8/cuXP561//yp133hn2bUmSJEmSJEmSJEmSJEmSJGkT0Lt3b2677TZuvfVWGjVqxO67786kSZN45513uPPOO1mwYAFXX301tWrVWvr871577RV2bEnVwMKpC5k1ZlbYMSpXFL574Tt2OmWnFR7u0qULiUSCr776igULFtCgQQMgWIsRiUSoV68emUyGhQsXUqNGjVVOVV5ezvvvv8+UKVPIZDJMnTqVN998kylTpvDggw/StWvXir67P2ndGm65Ba67DgoLN/h0lSY7G559NiiXkSRJkiRVHItXJEmSJEmSJEmSJEmSpEq2xx4wYQJceSU8+mi45Sv5+dCsGbzwAuy44/LHBgwYwA477MCzzz7LRx99RH5+PgcddBCXX375Wi1ozM/P56yzziISifDvf/+b6dOn89xzz6111kgkwoIFC3j22Wc5+OCDad68+dJjS4pHlojFYgB06NCBbt26MXDgQGbNmkXjxo3Xet6wzJ8/n912241IJEKfPn3o0aMHsViMSy65hKuuuopRo0ZxwAEHLC2kWfI9OOWUU+jWrRvvvfceTz75JHPmzGG33XZjjz324LLLLgv7tiRVUXPmwOjR8PnnMHIkLFwIRUVQVhYUcuXkBD8zdtwx+DnWsSNstZUL/iRJkiRJkiRJkiRJkiRJK9egQQOuuOIKbr75Zvbdd19atWrFokWLmDdvHqWlpRx00EEceeSRwLLnfyVpTUz7ZBrRRBRKwk5SecoLypn87uSVFq+0b9+eLbfcks8//5zx48fToEED0uk0mUwGgCZNmlBWVsaiRYuIxWJL1yD8+OOPTJ06lX333XfpWIlEgoEDBzJ06FAKCwtJJpPsvvvu3HfffZxwwglEIpHKuGUuuACefBLGjoV0ulKm3KDy8+Hmm4NSGUmSJElSxYpklvwfsCRJkiRJkiRJkiRJkqRKN3IkHHss/PYbLF5cefPm5kImA1dfDddcE/xS/ZWZO3fu0oWM+fn5ZGdnk8lk1nqhzC+//MKAAQO46aab6NSpE0OHDiUrK2utxjjqqKN4+eWXqVevHl27duXUU0/lkEMOAZaVryzJVlZWRlZWFjfddBO33norzz77LIcddthazReWRYsW0apVK2rVqsUdd9zBkUceubRcZfjw4XTv3p0aNWowcuRI2rRps/S6P/65lJeXk0wmyc3NDeM2JFVhP/8MTz0F778fLEQsKoLs7OBrMrny6yIRqFEjWLiYSsG220LXrnDkkbDXXsFxSZIkSZIkSZIkSZIkSZKWSCaT/N///R///ve/GTFiBJtvvjkdOnTgsMMO47TTTiO+ggeZi4qKmDp1Kg0bNqRu3bohpJZU1b190duM6jcKKuA3qrbv1Z6eg3qu8pyfP/yZx/d5fIXHdj59Z7bpuQ0Ntm9AXv084jlxSn4rYd738/juxe/44oEvSCcrpjUku1EdLp9+ASvqqkomk1x++eX07duXCy64gHvuuYdUKrV0PcjTTz/NSSedxEUXXcTdd9+99LoWLVowbdo0pk6dStOmTZdeM378eCZMmEDDhg3p0KED2dnZFXIPa2vSJGjXLnjOuTqLxaBDBxg1CqLRsNNIkiRJ0sbH/9WSJEmSJEmSJEmSJEmSQrTHHvDTT8Evv+/SBXJyIJHYcPPVrAn168O118KUKfDPf666dAWgfv361K1bl7p16xL93+qOtS1dAdh88835+9//zt1338348eNp27Yts2bNWqsxLr30UgBq1KjB0KFDOeyww9hmm224//77mT179nLZlpS6TJgwgdLSUlq3br3WmcMyfvx4OnXqxA033MARRxyxtHQlGo3SrVs3jj/+eObPn8/rr78OQCqVAv785xKPxy1dkbRUOg1DhsA++8B228GNNwbFKwsWQGkpLFq06tIVCEq7Fi+GwkIoKYEvv4T77oNDDoGWLeHee4NxJEmSJEmSJEmSJEmSJEmC4HnWww47jPfee48ff/yRsWPHMmDAAHr37k08Hied/nMZwYIFC+jduzd9+vQJIbGk6mDKx1MqpHSlIrQ9sS1bH7w1dVrVIbtmNrFEjPwG+bTo1oIe/XpwzEvHVNhcZXMXkipb8QO/8Xicc889l5ycHB555BHee+89YrEYpaWlfPvtt9xxxx0AnHzyycFYZWUAbLXVVgD88ssvAEuLWrbddlsOPfRQdt9999BKVwBat4b774e8vNAirLdIBGrVghdesHRFkiRJkjaUSCaTqSL/VCBJkiRJkiRJkiRJkiTpxx+hf38YODBYWFFQEPyS+/WRmxuMscsucMUV0KMH/G8dzDp76aWXqFOnDvvuu+8anb/kMaUlxSD33nsv1157Lfn5+bz55pvsvPPOazz3tttuS6NGjbj66qv59ttvGTBgAN9//z15eXn06NGDE044ga222orNNtuMAQMGcOedd9KkSROGDx/O5ptvvvY3G4JUKsWCBQuWlt1kMhkikQipVIpYLMaHH35Iz5492WGHHRg+fPg6FeFI2nTMnw8DBsDddweFKQUFG26u/Pyg4OXYY+GSS6Bt2w03lyRJkiRJkiRJkiRJkiSp+ljyHOzqLHlu9rDDDuPzzz/niSeeYP/996+EhJKqi0w6w635t5IsWXEBydpq36s9PQf1XPp+YNeBfzqndGEpc76Zs8Lru/+ne3D82zkUzSuixuY12P3i3dli1y2WntN/q/78+uOv6501q1YWvYb2okmnJis955577uG6666jtLSU7t2707hxYz766CPmzZvHrbfeytlnn73cGo+SkhJycnLWO9uGdtdd8M9/QlFR2EnWXq1aMGIE7Lhj2EkkSZIkaeNl8YokSZIkSZIkSZIkSZJUBRUXw//9HwwfDh9/DN9/HxSxxGKrLmPJzYVEIlhIssUWsNtusOeecNBBsOWWFZNt2LBh7L333gBMnTqVpk2brvL8JYsfAdLpNJ988gl9+vRh2LBhLF68mB49evDqq6+SSCTWaP7777+fiy66iOeff56ePXsyd+5cPvzwQ5588kn++9//UlZWRn5+PoWFhUuv6du3L+eff/663XDIfv/9W+LXX3/loIMO4rPPPuOhhx7ijDPOCCmdpKosk4HHH4fzz4dUKvjZUlliMcjOhmOOgX79oGbNyptbkiRJkiRJkiRJkiRJklR9LXl2dtSoUZx++um0bNmSN954I+xYkqqQ+RPn81CHhygvLK+Q8f5YvHJD5Ib1HrPRTo04a+xZS98/3PFhZo2Ztd7jxnPjdL+7O53O7rTK89566y2efPJJRo4cSVFRETvttBOnnHIKPXv2JDc3d71zhOWf/wwKWKpT+UqNGjB0KOy6a9hJJEmSJGnjZvGKJEmSJEmSJEmSJEmSVA2k0zB5MoweDWPGwK+/QmFh8MrOhvz84LXtttCxI7RvD3l5GyZLSUkJHTt2pHv37tx9992ryJwmGo0uff/KK6/w6quvMnjwYAD23HNPunfvzqWXXkp2dvZaZahRowZHH300//73v6lXrx4A5eXlfPXVVwwZMoRx48bx5Zdfsuuuu3LOOefQpUuXdbjTqmnJYtIhQ4Zw+OGHc8wxx/DEE0+EHUtSFTNjBpx0Enz+efCzIiw5OUHpyjPPwH77hZdDkiRJkiRJkiRJkiRJkhSukpISHn74YWrUqMGpp5663LHCwkKGDx9BNNqSxYu3ZtQo+PTTNOPHz2LOnIW0bLkN2dkxcnKCZ6TbtoXOnYPnprfdFuLxkG5KUii+ff5bXj/9dcoWl1XIeBVZvBKJRqjVtBbd/tGNnU/fGYBF0xfRr00/UqWp9Y0KQNuT2nLE4CNWe14ymeTXX3+lYcOGFTJvVdGnD9xwAxQXh51k1SIRqFUL3n8fdt457DSSJEmStPGzeEWSJEmSJEmSJEmSJEnSevljwcof37/66qsMGTKERx55BIBOnTpx5JFHctFFF5FIJJae+8frVuWJJ57gsssu48UXX6Rbt25/ujaTyZBMJkkkEsvti0Qi63WvVcmPP/7IQQcdxI8//siQIUPo3r172JEkVQGZDDz+OJx/PpSUQDIZdqJAbi4ceyz06xcUsUiSJEmSJEmSJEmSJEmSNi2TJ0+mZ8+etG/fnsGDB5NKpZg4Mcbjj8MHH6QZNaqIWCyLvLwEhYUR0ulVj1ejRvC1rAzatIGuXeGYY2DffYNfdi9p4/X5/Z/zzmXvkCyumAdl/1i8siJvX/Q2o/qOWunx7M2yueq3q5bbl0lnmPLxFN469y3mfju3IqIC0Gr/Vvzt3b9V2HjV0SOPwIUXVt3ylezsoHRl2LCgIEySJEmStOGt2W8pkCRJkiRJkiRJkiRJkqQVyGQyfypLiUajpNNpPvjgA3r37s0RRxzBgAEDaNGiBffddx+vvPIKV155JdnZ2UuLUMrLyxkwYAD/+c9/+Pjjj1c770knncRZZ53Fu+++S3l5+QoLWxKJBOnfrbjcmEpXANq0acM555wDwOuvvw6w3P1K2vQUFMCBB8J55wXbVaV0BYJFjc8+C61bw5gxYaeRJEmSJEmSJEmSJEmSJFW2+vXrE4vFmDdvIc8/n2KPPWLsvDP8+98ZRo2KAjVIpbJYvHj1pSsQPCdXUBAUr3z3HTz8MPTsCc2awT33wG+/bdj7kRSe8uJy0snq8+x8Ii9RoeNVVOFMdXbGGTBiRPBscl5e2GmWl5cHRxwBEyZYuiJJkiRJlSmSyWQyYYeQJEmSJEmSJEmSJEmSVL2l02mi0SiFhYVMnDiRm2++mbfeeouSkhIaNmzIbbfdxq677soOO+yw9JpMJrO0DGX8+PE88MAD9O/fnyZNmtCzZ0/uvffeVc5ZXFzMf//7Xzp06ECLFi026P1tKEse34pEIst9P1Znyfd70qRJHHrooUyePJnJkyfTuHHjDRlXUhX266+w114wcSKUloadZtXy82HIENhzz7CTSJIkSZIkSZIkSZIkSZIqy6xZsNdezzJp0kHk5uZTWBjbYHPl5UE6DUceCZdeCh06bLCpJIVg2C3D+PCfH5JJV8yvU23fqz09B/Vc+n5g14F/OmfB5AUUzCpY6RiRaISmezQllohRq2ktdjp1J1rt0woIimIeaPsACyYtqJC8jTo04qwxZ1XIWNVdWRlcf31QuFVcHG6W7OzgOeknn4QePcLNIkmSJEmbIotXJEmSJEmSJEmSJEmSJFWI7777jnPPPZfJkyczbdo0WrduzSWXXMLee+/Ndtttt/S8lRWMlJaW8uWXX3Lvvffy3//+lxYtWvDuu+9Su3btlc6ZTCaJRCLEYhtu4eWGVFJSQk5OznqN8de//pXRo0czbdo04vF4BSWTVJ3MmQO77w4zZgSLB6uDvDx4+WXo3j3sJJIkSZIkSZIkSZIkSZKkDSmdhv794ZproKwsSTJZec+7xmLBL8I/6qggQ61alTa1pA3o41s/5oN/fkAmtWGKV26I3LDeY0ZiES6YdAG1W9QGYNhNw/jgnx+s97gAjTs25swvzqyQsTYWY8fC0UcHJV9FRZU/f14eHHYY3H8/rGIJjCRJkiRpA4qGHUCSJEmSJEmSJEmSJEnSxqGoqIiPPvqInJwcrr/+ej766CPOOeec5UpXgBWWrgBkZWWx22670b9/f2666SZ+/vlnjj32WBYsWLDSOePxeLUsXbn99ts5+uijad++PSeddBKPPvrocsczmdUvAEun0wA8+eSTlq5Im7DffoOuXWHatOpTugLBgsYjjoCPPw47iSRJkiRJkiRJkiRJkiRpQ5k8GXbbDa69NnhurDJLVwBSqWDe55+HNm3gvfcqdXpJG0g8N040VjV+nWo8ZyWfa5n/vf4nt25uxc2Z69qBP+rQAb77Dm6/HZo1gxo1YCVLVypMVhbk5MDee8Obb8LTT1u6IkmSJElh8v+WJUmSJEmSJEmSJEmSJFWITp06MXXqVGrXrk2NGjWAoBwkGl2zBU2RSIRMJkPt2rU59dRTGT16NI8++iiffvopPXr0IJPJrLS0pTo58MAD+eijj2jQoAFZWVk8/fTTPP3007z99tuce+65dO3alUQisdr7jUajS79fkjZNhYWwzz4wZQokk2GnWXtFRXDQQfDRR7DzzmGnkSRJkiRJkiRJkiRJkiRVlHQa+veHa66B0tKgACVMJSXB67DD4Kij4N57oWbNcDNJWnfxnDiRWOWuLdjrX3ux9/V7A/DloC95rfdrALTu3poD7zqQb575hrnfzaVgdgE1GtWgw6kdqN2y9tLrp4+aXmFZEnmJChtrY5KVBeefD+edFzyffOedMHRocKy0tOLmWVLqcuaZwVwtW1bc2JIkSZKkdWfxiiRJkiRJkiRJkiRJkqQK07RpU2BZ4cqalq4sEYlEKC8vJ5FIcPLJJ/Poo4/y8ccf06NHj42idKV3796MHDmSG2+8kdNPP52srCyGDx/OTTfdxMsvv8ykSZO47LLLOProo8nKylpp+UoymSQej28U3xNJ6+7cc2H8eCgrCzvJuisogL/8BSZNchG7JEmSJEmSJEmSJEmSJG0MFiyAHj3gm2+gqCjsNMsrKoLnn4chQ+C//4UOHcJOJGld1NqiFrFEjGRxMuwoANRtXZdu13Vb6fEfXv+BcU+Nq7D56rSsU2FjbYwiEdh77+A1cyY88AA8+yxMmQK5uZBMrvnPp2g0KFpJ/u+vWrt2QdnKUUdBdvaGugNJkiRJ0rqweEWSJEmSJEmSJEmSJElShVvTwpV0Ok0kEiESiZBKpUin0yQSCVKpFO+88w4AhYWFGzJqpZk8eTLvvPMOPXr04PzzzycvL49UKkWPHj1o0aIF9913H4MGDeKWW24hkUhwxBFHEI8ve8RrxIgRDBkyhJtvvnm5/ZI2Te+9By+8ACUlYSdZf4sXwwUXwGOPhZ1EkiRJkiRJkiRJkiRJkrQ+Zs+GLl1g+nQoKws7zYqVlASvbt3grbdgzz3DTiRpbTXeuTGpslTYMQCY/eVsRvUdRdM9mrJZ883IrZtLJp2h4JcCZo+dzTfPfMO3L3wLmYqZL1EjQdPOTStmsE1AkyZw003Bq7Q0KAUbPRqGD4dPPw1+XpWXB8Uq0ShkMhCPQ04ObLtt8LNit92gY0do1SoodZEkSZIkVU2RTCZTQf/7LUmSJEmSJEmSJEmSJEkrlslkiKzFCpOHHnqI+++/nylTpvD8889z4IEHkk6n17jQJZizai1q+eCDD9hvv/24+eabueaaaygrKyORSCz9vkydOpX+/ftz77330r59ex566CHat29PKpWirKyMPffckzFjxnDNNddw8803h3w3ksK0aBG0aQNz54adpOLk5sIbb8B++4WdRJIkSZIkSZIkSZIkSZK0LqZNg913hzlzgl9gXx3k5cErr8CBB4adRNLayGQy9Kndh9JFpWFHqXRZNbI47dPTaLhDw7CjbFTS6eBnVyJRtdahSJIkSZLWXDzsAJIkSZIkSZIkSZIkSZI2fpFIhOLiYn788UfmzJlDeXk5v/32GwUFBZSUlLBw4ULmzZvHxIkTmT59Ol9//TVZWVmcddZZ7LjjjgBLS1fmzp3L0KFDOe6441Y5ZzoNsdif95eVwTffwOjRMHw4jBsHxcVQUgLl5ZCVBTk5UKMG7LIL7LEHdOwIW2+94vHWVP369YlGo0yYMAGArKwsMpnM0uPNmzfnvPPOY968eTz++OP07duXgQMHEovFyM3N5Z577uGSSy7h4osvXvcQkjYKF1wAixeHnaJiFRfD8cfDpElQs2bYaSRJkiRJkiRJkiRJkiRJa2POHOjcGX75BVKpsNOsuaIiOPxw+O9/oWvXsNNIWlORSISGbRsybcS0sKNUulRZivrb1g87xkYnGg3WkkiSJEmSqq9I5vcr9yVJkiRJkiRJkiRJkiRpA7n55pvp27cvCxcuJJVKEYlESKfTy52TSCRo1aoVTZs25dxzz6VLly40bNhw6fHCwkLuvfderr76anbddVfef/998vLyVjpnJhO83nsPnnoKRo6En38OilVSqWCx5OrUqBF8LS8Pyle6dYNTToFOndbu/qdOncouu+zC3Llzefnll+nZs+cKzxs3bhwHHXQQM2bM4O233+bAAw8kmUwSj8dJp9NLC2gkbZreew8OO2zNPr+qm5wcOO44eOyxsJNIkiRJkiRJkiRJkiRJktbUwoWwyy7BM7rl5WGnWTc1asCwYdChQ9hJJK2podcOZcTtI8ikN61fqdpghwb8/Zu/hx1DkiRJkqQqx+IVSZIkSZIkSZIkSZIkSZVixIgRdOvWjUwmw0knncSBBx5Iw4YNyc/Pp2bNmsRiMerUqUO9evXIZDLk5OQsd31ZWRmDBg3iwgsvpHnz5syZM4e6devywQcf0Lx58z/N9+uvMHAg3HUXFBQEr4oQjQblAM2bw5VXwrHHQm7uml173333cf7553PIIYdw44030r59ewAymQyRSGTpeffffz/nnXceAwYMoHfv3hUTXFK1l05DixYwfXrYSTac3Fz49FNo1y7sJJIkSZIkSZIkSZIkSZKkNXH44TBkCJSWhp1k/TRqBD/+CPn5YSeRtCbGvzaeV//2KqWLqvmHz1rqeGZH/vrQX8OOIUmSJElSlRMNO4AkSZIkSZIkSZIkSZKkTUOXLl0YM2YM9erV45tvviEnJ4d9992XLl260K5dO7bddluaNGlCdnY2iURiuWvLy8t58803ueKKK2jfvj19+/bl4YcfJh6P065dOz777LOl544eDccfD1tsAf/6F8yeXXGlKxAUHxQVwfjxcP750LBh8HXSpNVfe8wxx3DIIYfwxhtv0L9/f7777jsAIpEImUyGVCoFQIsWLQCYvjG3K0haa++/D7/9FnaKDausDO6+O+wUkiRJkiRJkiRJkiRJkqQ18eqr8M471b90BYLn8y66KOwUktZU8y7NSZWlwo5RqbJqZtH6L63DjiFJkiRJUpVk8YokSZIkSZIkSZIkSZKkStO+fXvGjh3L4sWLOeuss3j44YdZtGgRALFYbOl5v99OJpOMHDmS8847j5o1a3LxxRfzl7/8haOPPpq77rqL7bbbjj322IMnnniVXr2gWzd4/nkoKQkKUjakgoLg9dBD0LYtXH89lJev/PwGDRpw++23s+uuuzJw4EBuu+02PvnkEyAoX1ly32PHjiU3N5d27dpt2BuQVK3ceWfFFklVRakUPPcc/O9HgyRJkiRJkiRJkiRJkiSpipo/H3r33vDP61aWkhJ46in48MOwk0haE3n182jdvTVEwk5SeaLxKNscsk3YMSRJkiRJqpIsXpEkSZIkSZIkSZIkSZJUqZo2bco333zDdtttx2WXXca9997L7NmzV3p+Mplk/PjxZGdnM2/ePKZNm7b0/L/+9a/8+9//pl27S+jde0+eey5NURGk05V1N4HyciguDkoR2raFceNWfu52223HgAED6NKlC08//TQXX3wx/fr1o6SkhIKCAp555hkef/xxttlmG/bcc8/KuwlJVdr06fDRR2GnqByxGDzxRNgpJEmSJEmSJEmSJEmSJEmrctppG0/pyhLFxXDccVBQEHYSSWui8+WdSeQlwo5RKWLZMXY9b1eicX+NrCRJkiRJKxLJZDKZsENIkiRJkiRJkiRJkiRJ2jQdc8wxvPjii1x33XVcdNFF1K1bd4XnFRUVUVxczOWXX86gQYM477zzuOqqq6hZswnnnQfPP5+mpKRqLCCKRCAnB664Aq69FhIrWcc1efJk+vTpw6OPPkomk2GbbbahtLSUefPmUadOHT788ENatWpVueElVVnXXAN33w2lpWEnqRzNm8PPPwefqZIkSZIkSZIkSZIkSZKkquWVV+Ckkza+4hUIngM+8UR49NGwk0hanUwmQ7/W/fjtp9/CjrLBxbJjXDj5Qmo2qRl2FEmSJEmSqiSLVyRJkiRJkiRJkiRJkiSF6sorr2TmzJn069ePOnXqrPb8yy67jHvuuYd//ONF7ruvJ4sXQ0lJJQRdS3l50KIFDB0KjRuv+JzS0lKGDx9O//79mTZtGjk5Oey2225ccsklNG3atHIDS6qyysuhQQNYuDDsJJWnRg144w3Ye++wk0iSJEmSJEmSJEmSJEmSfi+ZDJ6NnTcv7CQbTm4ujB4N220XdhJJq/PFg1/wzmXvUF5YHnaUDScCbXq04cT/OzHsJJIkSZIkVVkWr0iSJEmSJEmSJEmSJEkK3fz586lXr97S91OmTKFFixYkk0ni8TgA6XSaaDTKL7/8Qtu2ZzFv3pNkMvlAJKTUqxePQ/368Mkn0KrVys9LpVJEo1EikQiZTIZIpOrek6TK98kn0KMHLFoUdpLKE4nA3/8O994bdhJJkiRJkiRJkiRJkiRJ0u+99hqcfDIsXhx2kg0nHodTT4WHHgo7iaTVKSso487N7yRZlAw7ygaTyE9wwpsn0HLvlmFHkSRJkiSpyoqGHUCSJEmSJEmSJEmSJEmSfl+6cuutt3LiiScCEI/HyWQyAESjweNO33yzOb/++iyZTA2qcukKQDIJc+ZAp04wfvzKz1tSugJYuiLpT0aPhrKysFNUrkwGhg8PO4UkSZIkSZIkSZIkSZIk6Y/69Nm4S1cgeAZ48GAoKAg7iaTVyaqRxZ7X7EkiPxF2lA0iGo/SqH0jWuzVIuwokiRJkiRVaRavSJIkSZIkSZIkSZIkSaoyysrKSKVSjB07lmuvvZaSkhIikQiZTIZ0Os3IkXDIIRlSqZywo66xdBoWLICuXWHKlBWfY9mKpFUZNgxKStb+ul69ggKTJa/V2Wuv5c9f2euxx5a/7sIL4fnnYfLk5c/r1WvtM//e+PHBZ6gkSZIkSZIkSZIkSZIkqWqYOBHGjg07ReWIRuGpp8JOIWlNdL2yK7Vb1oaN8LH8WHaMI5850jUHkiRJkiSthsUrkiRJkiRJkiRJkiRJkqqMrKwszjnnHLp168ajjz7Kww8/zG+//UYkEuGbb6IceGCG4uLqt2Aok4HffoMuXeCXX8JOI6m6GTUq7ATLKy9f/v3118PRR0OrVhU7TyIBEyZU7JiSJEmSJEmSJEmSJEmSpHXXrx+kUmGnqByFhdCnT/AcsKSqLRqPcvTzRxPPiYcdpUIl8hN0v6s7mzXfLOwokiRJkiRVeRavSJIkSZIkSZIkSZIkSapS6tevzwsvvECbNm24+uqrufDCC/nvf4dxwAFlFBSEnW7dpVJB6crRR7sAU9KaKyyEWbMqZ66xY6Fr1z+/jjgC0ull5z3//PLXjRsHAwbAOedUbLlUJAKjR1fceJIkSZIkSZIkSZIkSZKkdVdcDI89BuXlYSepPHPmwCefhJ1C0pposH0D9rx2TxL5ibCjVIhoPEqjnRqx85k7hx1FkiRJkqRqYeOqY5UkSZIkSZIkSZIkSZK0UahRowYjRozgpJNO4oUXXuCJJ3YBOgFZYUdbL8kkjBkDAwfCaaeFnUZSdfDVV5CXB4sWbfi5Fi2CESP+vP+GGyAaDba//BLee2/54926Ldu+8sqKy1NQACNHwoknVtyYkiRJkiRJkiRJkiRJkqR188knEIuFnaJyFRXBa69Bly4bfq7582H06OA5vblzg2foCgogHocaNYJXy5bQsSO0bQvZ2Rs+k1TddL2yK9888w1zv5sLmbDTrJ9Ydowjnz6SSCQSdhRJkiRJkqoFi1ckSZIkSZIkSZIkSZIkVVlPPvkkN9/8ATfc0JVkMhF2nApRWAgXXgjdu0PTpmGnkVTVTZoE6XR48+fkwDnnLHt/112VN3cmA998U3nzSZIkSZIkSZIkSZIkSZJW7osvoLg47BSVK5OBYcMqftx0Ohj3k0/gww9h7FhYtCh4Zq+4GMrLV3xdXl5QflNSAs2bw267QbdusP/+0Lp1xeeUqptoPMqxrxzLI7s8QunC0rDjrLN4bpxDBxzKZs03CzuKJEmSJEnVRjTsAJIkSZIkSZIkSZIkSZK0MsXF8OCD+2w0pStLlJbCCScEizElaVWKi8MtXunVCxo0CLanTYNnn63c+YuKKnc+SZIkSZIkSZIkSZIkSdKKffjhygtBIHjeLJNZ9loTbdvCf/4Dw4dDYeGya3/6aeXXXHghPP88TJ68/Hy9eq16rvbt4fHH4eefg+KS+fPhq6/gwQehXr2VX/fNNxX3zO/8+XDHHdCkCRx6KFx/Pbz7LsybB2VlQfnKqr7HRUWweHFwzqRJ8PTTcPHFsOOO0LkzvPYaJJMVk1WqruptVY+/Df0bifzquQYhkZfgwH8fyI7H7hh2FEmSJEmSqhWLVyRJkiRJkiRJkiRJkiRVWZdfDr/+GnaKipdMwpgxMHBg2EkkVXXFxZBKhTf/xRcv2+7Xr/IXZBcXV+58kiRJkiRJkiRJkiRJkqQVGzOm4sfcd1+46CLo0gXy8tbsmuuvh6OPhlat1nyec8+F0aPhb3+DFi0gOxvq1oV27eCss6BRo5Vfm07DlClrPtcfZTLw2Wdw7LHQtGmQ/5dflhWorK/i4qBIZuRIOPnk4F5uvDGYQ9pUNenYhBPfOrHala8k8hLsec2e7PL3XcKOIkmSJElStWPxiiRJkiRJkiRJkiRJkqQqafJkGDBg4/2l+4WFQaHBxnp/kipGeXmwaDsMhx4K22wTbC9aBA8/XPkZKrvoRZIkSZIkSZIkSZIkSZL0ZwsWBK+K9ttvMGQI3HQTPPDAml0zblzwjPE556xZucj++0O/fhCLQWkp9O8PRxwBBxwAvXvDo48Gz/WuTCIRlLasi8mTYY89goKZF18MClI25LPDixfD/Plw223QsiVcdllwz9KmqEW3Fpz87slk1cwKO8oaiefG2ffWfdnz2j3DjiJJkiRJUrVk8YokSZIkSZIkSZIkSZKkKqlfP0ilwk6xYWUy8MILYaeQVJXl5ASLvcNw6aXLth95JChfqWzZ2ZU/pyRJkiRJkiRJkiRJkiRpeWPGQF5exY/7+ONw0EHwz3/CqFFrdk23bnD66fDgg2tWYnLrrRD9329dPOssuOACeOUVeO89GDQIzjgDfv555dcXFKx5tiXS6eBZ6LZt4YsvgmKXdHrtxlgfJSXB64EHYNttgwzSpqjZHs04dfip5NbNJZYV0gO5qxMJSlf++sBf2f3C3cNOI0mSJElStWXxiiRJkiRJkiRJkiRJkqQqp7gYBgyA8vKwk2xYBQXQp0/YKSRVZbm5yxZ8V6ZOnYLF6RB8Ft9zT+VngOD+JUmSJEmSJEmSJEmSJEnhmjSpej7Xu8UWsMsuwXZxMTRsCF9/DUVFMHMmDBwYnLMq6TSMG7fmc/70E+y+O1xzTTBPKrXu+ddXUVFQKtOtG1x+OZSWhpdFCsvm7TbnvAnnsdVBW5HIS4QdZzmJvAT1tq7H6Z+eTvte7cOOI0mSJElStWbxiiRJkiRJkiRJkiRJkqQq54UXwk5QeX7+GUaPDjuFpKqqZk2IxSp2zH/9CzKZ4PXYYys+59JLl20//zxMn77y8Q44AA47LHjl5S3bv/POy/bXq7duWTfbbN2ukyRJkiRJkiRJkiRJkiRVnOJiSCbDTrH22v+uxyA3F+64A9q2DbYbN4beveGLL6BFi1WPU1S0ZvM99BDsuCOMGQOFheueu6IVF8P998N228E334SdRqp8efXyOPaVYzniqSPIrp1NLLuCH85dWxGI58bZ47I9OGfcOWzebvNw80iSJEmStBGweEWSJEmSJEmSJEmSJElSldOnDxQUhJ2icpSWwt13h51CUlXVtm1QkFKZmjeHo45a9v7f/171+Q8/DK++GrwaNly2/4ILlu3fcce1zxGPwx57rP11kiRJkiRJkiRJkiRJkqSKVVwMqVTYKdZe7drLv58xA447LnjNmBHsa9QIbr991eMUF6/6eCYD110Hl1wSlLRUxe9VURH89BN07gyffhp2Gikc2/bclgt+vICtemxFIj8RSoZEXoJ6W9fj9E9PZ58b9iGWCLkERpIkSZKkjUQ87ACSJEmSJEmSJEmSJEmS9Htjx8LPP4edovKkUvDyy7BgAdSpE3YaSVXN1ltDeXnlznnhhUHpCcDQofDll5U7/xL5+bDLLuHMLUmSJEmSJEmSJEmSJElaJpmEdDrsFGuvpGT59zfdBM89F2zXrg0PPhhsH3TQqsdZ1XN8mQycey488URQblLVLV4M++8Pr70G++0Xdhqp8uXVy+PYV47lx//+yLAbhzFrzCzSqTTp8g34IReBrPwscuvl0uWKLux8xs4WrkiSJEmSVMGiYQeQJEmSJEmSJEmSJEmSpN974w0oKws7ReXKyoIPPww7haSqKBYLylfWxeOPQySy7LXEDTcs29e795+vu/TSZcf333/187Rqtfw8K3p99NHa5y8pgY4d1/46SZIkSZIkSZIkSZIkSVLFys4OnmerbqZMWf79Tz+teLtGjeWfs/uj3NwV789k4MILg+f1CgvXPWdlKyyEQw+F4cPDTiKFp033Npw64lTOGXcOnc7qRCI/QVaNrAqdI54TJ5YdY+uDt+aE/zuBC3+6kF3+voulK5IkSZIkbQAWr0iSJEmSJEmSJEmSJEmqUj76CJLJsFNUroICGDUq7BSSqqquXcNOEI68PNh887BTSJIkSZIkSZIkSZIkSZJycyEeDzvF2vv6a1iwYNn7li1XvD19elCisjILFsykrKzsT/tvvBEGDICiovWOWumKiqBHDxg7NuwkUrjqtqlLj/49uHzu5fTo34MmuzQhnhsnkZcgq2YWrKKU6Y+WXBNNRKm7VV06X9GZi36+iOPfOJ4W3VoQWVXDkyRJkiRJWi/V8J8vJUmSJEmSJEmSJEmSJG3Mvvxy3a7r1QsGDVr2fk3WJD32GJxyysqPf/EF7LLLn/cfcgicfz507BgUA0ybBq+/DrfeCr/+urbJIZ2GYcPW/jpJm4Y99oDBg4OSpk1J+/ZhJ5AkSZIkSZIkSZIkSZIkAdSqte7FK//6F1x/fbA9aBD07r3sWLNmsPPOwfaSrxA8n3vYYcH2vHkwYsSyYwccEBxfct4SO+8Mv/0WbA8fDvPnQ3k5PPQQXHVVsP+665adc911y659+ulV38OECaPIyTmSp59+muOOOw6AV16BO+6onqUrSxQUwP77w8SJULdu2GmkcCVyE+x0yk7sdMpOZNIZFkxewMwvZjL90+lM+XgKv074lWRJknQyTSQaIZPOEIlFiCVi1GpWi2Z7NKNZ12Y06diEhjs2JJYVC/uWJEmSJEnapFi8IkmSJEmSJEmSJEmSJKnKmDMHCgvDTrFq118fLAD9va22gksvhSOOgG7dYPr0tR933DjIZNasMEbSpmXXXYOCpk1JVhbsu2/YKSRJkiRJkiRJkiRJkiRJAO3abZhnXPfdNyhj+aOGDeHVV4PtDz+EffZZduzhh6Flyz9fc8EFwQtg773ho4+C7RtugD33hC5dgqKX555b/rpPP4Wbblp5xkQizYknbkVOzll07twZgHnzMpx6aqRal64sUVgIZ50FL7wQdhKp6ohEI9RtU5e6beqy43E7Lncsk8mQKksRS8SIRH34X5IkSZKkqsLiFUmSJEmSJEmSJEmSJElVxujRkJ0NpaWVP/dRR8Hs2cvvW7x4+fdduy4rXUml4Lrr4Pvv4corYY89oFUrePRR+Mtf1n7+VAqmTYPmzdctv6SN1zbbQIsWwefNpiIahZNPDjuFJEmSJEmSJEmSJEmSJAlghx2gpCTsFOumpAT22y8oZTnhBNh666BE5ocf4Nln4T//gbKylV+fmxulV68d6dy5L1lZWQCcfvrGUboCwXPbb70Fb7wBhxwSdhqp6otEIsSz/VWukiRJkiRVNZFMJpMJO4QkSZIkSZIkSZIkSZIkAdxwA9x8MySTa39tr14waNCy95HI6q957DE45ZRgu2VLmDJl1ee/+CIceWSw/cgjcOaZwXbTpsG10Wjwfocd4Lvv1iI8UKtWkP/ww9fuOkmbhscfh/POg4KCsJNUjr33hg8+CDuFJEmSJEmSJEmSJEmSJGmJbbaBCRPCTlH5EgmYOxc22yx4/8orcNJJbDTFK0vUqQOTJgVfJUmSJEmSpOomGnYASZIkSZIkSZIkSZIkSVriu+/WrXSlIgwbBiUl8NtvMHw4nHHGn8tb9tln2fbw4cu2p0+HqVOXvd9337Wfv7gYfvpp7a+TtGk45piwE1SeGjXgiivCTiFJkiRJkiRJkiRJkiRJ+r3OncNOEI78/OKlpSvz58Opp258pSsQ3NOZZ4adQpIkSZIkSVo3Fq9IkiRJkiRJkiRJkiRJqjIKC8Obu3lzyM6GzTaDLl3g4YfhhReWHa9dG+rWXfZ+9uzlr//9+9at137+ZDIoX5GkFcnNhd69IZEIO8mGl5cH3buHnUKSJEmSJEmSJEmSJEmS9Htdu0J+ftgpKl9x8TAmTJgAwMUXb5ylKwClpTBkCHz4YdhJJEmSJEmSpLVn8YokSZIkSZIkSZIkSZKkKqOyFyIuXAhPPgmnngoHHADHHw8jRiw7fuSRcPTRwfYfF4qWla38fY0aa58lk9l4F2JKqhgXXACxWNgpNqzc3GBhetQnXCVJkiRJkiRJkiRJkiSpStl117ATVL5YrIzS0rd56623+PVXeOGFPz9DvDEpLIRbbw07hSRJkiRJkrT24mEHkCRJkiRJkiRJkiRJkqQlksnKne+ii/6875VX4PvvoVWr4P0hhwSLJAsLlz8vO3vl7wsK1i3PxrwQU9L6a9MG9twTPvig8j8vK0s0CqefHnYKSZIkSZIkSZIkSZIkSdIf7bgjNGoEkyaFnaTyRKMxUqln+eCDXUkmLyIaDTvRhjdsGEyfDk2bhp1EkiRJkiRJWnObwD/dSZIkSZIkSZIkSZIkSaoucnPDTgClpTB69LL3m28efP3tN/j112X7GzVa/rrGjZdtr+uC0ho11u06SZuOgQP/XPy0scjPh759oX79sJNIkiRJkiRJkiRJkiRJkv4oEoErrgie9doURCLQqtWPRCK/0Lx5S+6+G4qKwk5VOe67L+wEkiRJkiRJ0tqxeEWSJEmSJEmSJEmSJElSlZGXV3lz1awJ22335/05OdCx47L3s2Yt2/7gg2Xbe+65bLtlS2jefNn7999f+zyxWDC3JK1K06Zwzz0b38L1eBw6dYJTTw07iSRJkiRJkiRJkiRJkiRpZU48EdLpsFNUjry8DIsW/ROAZs16s3hxyIEqSWkpPPAAlJWFnUSSJEmSJElacxavSJIkSZIkSZIkSZIkSaoy6tWr+DH/9S/IZILXY48t21+3LowbB2++CWecAfvuC8ceC+++C61aLTvv+eeXbffrt2z7lFPg6qvhsMPgueeW7X/3Xfjuu7XPmZUFtWqt/XWSNj2nnRYURMXjYSepONnZ8NRTEImEnUSSJEmSJEmSJEmSJEmStDL5+XDyyRvX82srU14+m9mzX6Bz5868885OFBSEnajypNPw6qthp5AkSZIkSZLWnMUrkiRJkiRJkiRJkiRJkqqMXXeFvLzKmy8Wg4MPhocfhqFD4dlnoWvXZcfvuw/eemvZ+2HD4Oabl117663BosJddw32TZkCp5++blkSCWjfft2ulbRpiUSCkpLs7LCTVIz8fOjbF7bYIuwkkiRJkiRJkiRJkiRJkqTVueii4LnXjVsBZWU3c8wxR3PDDXcybFjYeSrX4sXwyCNhp5AkSZIkSZLWnMUrkiRJkiRJkiRJkiRJkqqMjh0hHq+cuWbMgGOPhcGD4bvv4NdfobwcZs2C11+HQw6B887783X/+Af07BkUtSxYAKWl8OOPcPfd0KkTTJ26bnmKimCnndbnjiRtSpo2hf79K7esakPIzg7Kq049NewkkiRJkiRJkiRJkiRJkqQ1sd12wXNflfXMbxhychK89NLhPP300+Tm7kFubtiJKt/YsWEnkCRJkiRJktZcJJPJZMIOIUmSJEmSJEmSJEmSJEkQlJjUrBkUoGxqmjVb99IWSZuuq64KCliKisJOsvaysmCrrWDkyOCzX5IkSZIkSZIkSZIkSZJUPUyZAjvsAIWFYSepePn5MGgQHHUUpNNp+vePcNVVEUpK1m6cXr2CcZaIRNbu+mgUhg2DLl2W7TvlFHj88eXPq1cPrrgCDjkEWraEVArGj4fBg+H++yGZXLt5l8jKghkzoH79dbtekiRJkiRJqkzRsANIkiRJkiRJkiRJkiRJ0hLZ2dCiRdgpwrHrrmEnkFQd3XYbnHQS5OWFnWTtxOPQpAl89JGlK5IkSZIkSZIkSZIkSZJU3bRoAf/+d1BSsjHJyoJ99glKVwCi0Sgff7z2pSsV4aqrli9dWZFWreCrr4Lile22g9xcqFEDOnWCvn1hyBBIJNZt/pwcGD163a6VJEmSJEmSKls87ACSJEmSJEmSJEmSJEmS9Ht77AE//hh2isqVkwPduoWdQlJ1FInAAw8E208+maGoKBJuoDWQlQXNm8Pw4VCvXthpJEmSJEmSJEmSJEmSJEnr4qyzYPBg+OwzSCbDTlMxcnNh4MDl9332WeXn6NAB/vUvSKehrCx41nhFHngAttgi2B47Fq6/PnhG79ZbYautYP/94Zpr4IYb1j5DcTF8/jl0777Ot7FOSkoWMmvWGGbO/IJ5876nvLyI8vIi0uly4vE8Eok88vPr07hxJ5o06Ui9elsTiUQrN6QkSZIkSZKqHItXJEmSJEmSJEmSJEmSJFUpe+8NL78MhYVhJ6k88TjstlvYKSRVV9EoPPgg1K0boV+/ql2+kpMD22wDH34ItWuHnUaSJEmSJEmSJEmSJEmStK4iEXjmGdh++42jeCUvDwYMgAYNlu0rLIRZsyo3R3Z2UGiTlQV33w1HHAEtW/75vLy8oFhliUsuCZ7NA0gk4Omng+3zzoObb4ZUau1ylJcH41133TrcxFqYM+dbJk58iylTPmLWrNEUFc0nkcglmSwhlSpb6XVZWTXJZNKk00nq1duG5s270qJFN7bZ5hASibwNG1qSJEmSJElVjtW8kiRJkiRJkiRJkiRJkqqUI49c+4V91d1mm8Guu4adQlJ1FonAbbfBvfdGyM8PCp2qmrw8OPpoGDHC0hVJkiRJkiRJkiRJkiRJ2hg0bw733BM8H1ad5eTAgQcGzzH/3oQJlX9vt98OO+wA33wDV1+98vNq1YJYbNn7wsJl2wUFy7br14d27dYty/ffr9t1q5NKlfHNN8/x0EM788gju/DBB9cxceL/UVAwm3S6nNLSRassXQEoK1tMeXkhqVQpc+Z8zRdf3M8bb5zBnXc25K23zmf+/IkbJrwkSZIkSZKqJItXJEmSJEmSJEmSJEmSJFUpm20W/GL+3y8E3Jjl5cHllwelCZK0LjKZzNLt3r2Dhc577AH5+SGG+p2cnGDh9iuvwBNPVJ1ckiRJkiRJkiRJkiRJkqT1d/rpcO651bd8JTsb2raFZ57587Giosp9xnfffeGCC6C0FE46CcpW0T0yZw7Mm7fs/aWXQt26sPnmcP75y5/bsuW65SkpWbfrVmbRoum8997V3HlnQ9544wxmzx5LMlm82pKVNbWkjGX06Id48MH2DBjQmfHjXyOdTlbI+JIkSZIkSaq6LF6RJEmSJEmSJEmSJEmSVOVcckmwiHFTkE5Dr15hp5BUnU2dOpX333+f559/nrFjx9KsGXz4YYZ77glKTuLx8LLl5QVlWpMmwYEHhpdDkiRJkiRJkiRJkiRJkrTh9OkDJ5xQ/cpXsrKgdWsYOhRycv58vLi48rJsthkMGgTRKPzzn/DVV6s+P52GW25Z9v7YY2H+fJg9Gw44YPlzV3Rva2JVxS9rI5ks4Z13LqV//6349NP/UFq6kLKyxRUz+Aqk0+Ukk8VMnz6SV145mb59t2T69E832HySJEmSJEkKX4hLaSVJkiRJkiRJkiRJkiRpxXbaKVjEOG5c2Ek2rFgsKCSoXTvsJJKqo1QqxQ033MATTzzB1KlTl+7fc889Oe6449h777355putOPPMOB9/DKkUlJdXTrYaNYJF4AMHWrgiSZIkSZIkSZIkSZIkSRu7SAQeeigoDXnqKSgsDDvR6uXkwFZbwUcfQc2aKz6noopH1sTNN0OzZjBsGNx555pdc889wXOB//gHbL75sv0vvwzdu0N+fvB+wYJ1y5RMrtt1vzdjxme88MIxFBbOJZksWf8B11JZ2WLKyhbz+OP70rHjmey//+3E4+vYRCNJkiRJkqQqK5LJZDJhh5AkSZIkSZIkSZIkSZKkP3rqKTj7bCgoCDvJhpOXByNGBEUzkrS2rr32Wu688046dOjAHnvsQXZ2Nq+//jo//PADEBSwnHnmmRxyyCHMmVOLvn3TDBoUJZVKUlwcr/A82dnB4vk994QrroB99w0W0UuSJEmSJEmSJEmSJEmSNg2ZDFx9NfTvD0VFYadZudxc6NAB3nlnWTnJirz3Hhx1FCxcuPZz9OoFgwYtex+JrPr8V16Bnj3XbOyddoKvvlp+7K23Du5l8mSoUQOmTVt2vEkTmDVrDYP/To0asHjx2l8HkEyWMHTotXzxxQMkk8XrNkgFSyTyyM2tx9FHP0/TpruHHUeSJEmSJEkVyOIVSZIkSZIkSZIkSZIkSVVSaSk0bw5z5oSdZMOIxaBTJ/j007CTSKqOfv75Z7bZZhtOPPFE7rnnHmrVqgVAYWEhL774Is8//zzvvfceiUSCiy++mJtuugmA4mJ47jm4/fYM06ZFiEbXr+AqJweysoJF22efDeeeC82aVcQdSpIkSZIkSZIkSZIkSZKqq0GD4PzzoaQEksmw0ywvNxdOPRXuuguys1d97vDh8Ne/Vv3ilT96+GE444xge+RI6Nx5zcb9o7p1Yf78tb9uzpxvefrpgyksnEsyWfUaeOLxXHbZ5RwOOOBOIpFo2HG0hjLpDMULikmWJEkWJ0mn0sRz4iRyE2TVzCKRmwg7oiRJkiRJCpHFK5IkSZIkSZIkSZIkSZKqrKFD4ZBDgqKAjU1eHowbB1tuGXYSSdXRTTfdxJ133smzzz7LQQcdRDqdJpPJEIvFAJg1axZPPvkkffv2ZebMmRx77LH079+funXrAhCNRvnhB/jsM/jkExgxAiZMgEQiWNydSgWvdBqi0eAViwVfi4qgcWPYdVfYay/o2DEoksrKCvM7IkmSJEmSJEmSJEmSJEmqSmbMgBNOgNGjobAw7DRB4UqdOvD889Cly5pdM3Ys7L03LFq09vOtrHjlX/+C668PtgcNgt69g+2//hVat/7zOP/8Z1CAAvD008Fzf089BfPmQdeu8I9/wMsvw+TJwXnHHbeswCWVgv32g48+Wvv8AE2aBH+Oa2PGjM944okDKCtbDFTdX3WZSOTRpk0PjjrqWaLReNhx9AeZdIb5E+Yzc/RMpo+cztSPpzLvh3kARGNRItEIRILzMukM6fI0+Y3y2WKXLWjRrQWNOzamcYfGZNXw4VZJkiRJkjYV/guPJEmSJEmSJEmSJEmSpCprv/3gmGPgueegpCTsNBUnPx9uucXSFUnrLjs7m4KCApo2bQpAKpUikUiQyQSLlBs3bszll1/OLrvswplnnslzzz3HkUceyVFHHbV0jG22CV4nn8z/xgjKV77+GhYvDj53S0qCMpacnGDReZs20L598DkmSZIkSZIkSZIkSZIkSdLKbLEFfPghDBwIF14IpaWQTIaTJTcXTj0V7rgD8vLW/LqttoLi4g2X6/fefHPF+y+6aFnxyjvvwOOPLzsWi8GBBwavP0om4Zxz1r10BYJnDNfGzz9/yNNP/5Xy8irQtLMa5eVFTJw4hKeeOojjj3+DeDw77EibvEw6w+Shk/nkzk+YMmwK0USUSCRCWUHZch0+KVIrvH7x9MWMnz6eiW9NJJ4dp7y4nFpNa7HrebuyU++dyK2TW0l3IkmSJEmSwmDxiiRJkiRJkiRJkiRJkqQqrX9/eOutjad4JRaD7baD888PO4mk6qxBgwYAvPLKK7Rr145EIgFAJBIBIJ1OE41G2XvvvXnqqafYZ599uP322znssMOWnvtHSz6fttuucu5BkiRJkiRJkiRJkiRJkrRxi0TgtNOge3c4/fSgBCSdhrKyypk7Lw8aN4ZBg6BLl7Ufo0YN2HxzmD69wuNViJ9+gsGDYbfdoFEjyM6GWbPg/ffh7rvh22/Xfex4HPbee83Pnz7902pTurJEMlnE1KnDee65wzn++NeJRv31nGEoXlDMl499yci7RlK6qDQoWgFSpSsuWFmdVGlq6bW//fQbH/zjA96/9n22O2I79rh0Dxrv3LjCskuSJEmSpKojkslkMqs/TZIkSZIkSZIkSZIkSZLCM3QoHHIIFBeHnWT95eXBuHGw5ZZhJ5FUnU2dOpX27duzePFi/vOf/3DSSSdRp06dP52XTCaJx+N07dqVgoIChg8fTn5+/tKCFkmSJEmSJEmSJEmSJEmSKstPP0H//vDII8H7goKKnyMnJ/jaowdcdhnssUdQwrKujjgCXnmlYrJVJ7VqwbPPBt/H1fnll3EMHNiFsrLFGz7YBpBI5LHNNodyxBFPEYlEw46zyVg4bSHvXfUe418eD1FIFiU36HyRWIR4dpzNWm7Gfrfsx7Y9t92g80mSJEmSpMrlv+pIkiRJkiRJkiRJkiRJqvL22w9OOCEoLanO8vKgTx9LVyStv+bNm/Pwww9Tt25dbr31Vh544AGmTp1KOp1eek55eTnxeJyioiJisRjpdJqSkhJLVyRJkiRJkiRJkiRJkiRJoWjVCu6+G+bOhfvvhx12gNxcqFlz/cpR8vKCMerXh+uugylT4OWXoXPn9RsXYK+9IDt7/caojkpLoWPHNTlvMYMH719tS1cAysuL+OGH1xk58u6wo2wSMpkMYx4Zw33b3ce3z31LsiS5wUtXADKpDOVF5cz7bh4vn/gyTx/yNIVzCzf4vJIkSZIkqXJEMplMJuwQkiRJkiRJkiRJkiRJkrQ6ySQcfDB8/DEUF4edZu3l58OZZwaLRSVpfaRSKWKxGCUlJTzyyCP06dOHmTNnsvfee3PmmWey66670rx5c+LxOAAvvvgiZ511FieccAL9+/cPOb0kSZIkSZIkSZIkSZIkSctMmgRffAEjRwbPCX//fVCWEo9DOh28UimIRpe9AEpKoGVL2GMP6No1KAlp3x5isYrNN3x48AzzokUVO25VV7cuzJ+/+vNeffUUvv32OZLJkg0fagOLx3M5++wvqVdv67CjbLQWTlvIyye8zKyxsygvLA81SywrRjwnzqEDDmX7o7YPNYskSZIkSVp/Fq9IkiRJkiRJkiRJkiRJqjZKSmCffeDLL4Pt6iIvD44+Gh57LFgIKklrq7i4mBkzZtCmTZvl9qfTaV5++WXuvfdehg0bRjwep0uXLmy99da0a9eOGTNmMGjQIGKxGN9//z01atQI6Q4kSZIkSZIkSZIkSZIkSVq9dBomT4Zx42Dx4uCZ4ZISyMqCnBzIzYWtt4Yddgj2bWgFBUEJSXm4HRGVbt99YejQVZ8zefJ7PPvsYZSXF1VOqA0sEonSsGFbzjxzNNFoBTf4bOIymQxjHx3L2xe/Tao0RTqZDjvSUom8BC33bclhAw8jv0F+2HEkSZIkSdI6snhFkiRJkiRJkiRJkiRJUrVSWAh/+QuMHg3FxWGnWb38fDj2WHjkEYhGw04jqbq65ZZbePPNN7nwwgs57rjjgGARauR/bU5z587liSee4K233uK7777jl19+WXrt/vvvzyWXXMJf/vKXULJLkiRJkiRJkiRJkiRJklSd7bMPfPhh2CkqT82a8OCDcMIJKz+ntHQx/fq1pqhobuUFqwSJRD577309nTtfFnaUjUY6mealE15i4lsTKS+smg1GsawYWTWz6D2sNw22bxB2HEmSJEmStA4sXpEkSZIkSZIkSZIkSZJU7ZSWwpFHwgcfQFFR2GlWLi8P/v53uOMO+F83giSttf/7v//jxBNPZK+99uKZZ54hLy+PVCpFLBb707lTpkxh1qxZzJgxg7lz57L99tuzxx57kEgkQkguSZIkSZIkSZIkSZIkSVL1N2QIHHMMFBSEnaRy1KwJc+dCdvbKz3n11VP49tvnSCZLKi9YJYnHczn77C+pV2/rsKNUe8mSJM8e9ixTh0+lvKhqlq4sFYHsmtn8bejfaNKpSdhpJEmSJEnSWrJ4RZIkSZIkSZIkSZIkSVK1lErBjTfCnXdCSQlUpSeh4nHIyYF+/aB377DTSKruWrduTdOmTbn77rvp2LEjAKWlpYwfP57hw4fTokULateuze677048Hg85rSRJkiRJkiRJkiRJkiRJG5d0Gho3hjlzwk6y4UUisN9+8MILULv2is+ZOfMLBg3ai/LyokrNVlkikSjNmnWmd++Pw45SrSVLkwzefzAzR88kWZwMO84aS+Qn6PV+L7bYdYuwo0iSJEmSpLUQDTuAJEmSJEmSJEmSJEmSJK2LWAxuuAE+/RS22gry8sJOFMjPh86dYfx4S1ckrb/Bgwczd+5cTjzxxKWlKz/99BPHHHMMnTp14vzzz+fII4/kjDPO4Nprr2X8+PEAJJPVZ4GqJEmSJEmSJEmSJEmSJElVWTQKF18MublhJ9nw4nHIzoaWLeFvf4OPPoJMZvlzRoy4k2SyJJR8lSGTSTNz5hfMnz8x7CjVVjqZ5rnDn6t2pSsA5YXlDD5gMHO+2QSaliRJkiRJ2ohYvCJJkiRJkiRJkiRJkiSpWmvXDr75Bi69NFjMGImEkyMeD0pX+vaFDz+ELbYIJ4ekjcvPP/9MIpFgr732AuDHH3/kqquu4s0332T//ffn7LPP5uCDD6agoIC+ffvywAMPABCPx8OMLUmSJEmSJEmSJEmSJEnSRuX00yGdDjvFhte1K7z5Jvz4I+y8M5x7LmyzDfTpA7NnQ1HRfH744TUymY37m5FOpxg1ql/YMaqt1059jSkfTal2pStLlC4u5bG9HmPR9EVhR5EkSZIkSWvI4hVJkiRJkiRJkiRJkiRJ1V4iATfeCJ9+Ch06QF4exGKVM3dWFuTkwP77w/jxcNpp4ZW/SNr4lJWVUVxcTOvWrSkvL2fYsGG88MIL3Hvvvbzxxhvcf//93HffffTr14/tt9+e/v378+STTwKQyWRCTi9JkiRJkiRJkiRJkiRJ0sahfn04/PDgueWNVX4+XH11sF2/Plx0EYwbB088ERSxbLcdXHTRANLpjf/XWKbT5Xz55WOUlxeFHaXaGf/aeL5/6XvKi8rDjrLuMlC2qIyXTnjJ53ElSZIkSaomNv5/sZIkSZIkSZIkSZIkSZK0yWjXDkaPhpEj4eSTg0KUDVXAUrMm1KoFF14YFK4MGQJNm26YuSRtulq1akVJSQkff/wxiUSC999/n2233ZZzzjln6TmNGzfm8MMP5+r/rXYeNmwYABFboCRJkiRJkiRJkiRJkiRJqjD33AO5uWGn2DCysmDffeGAA5bfH4nA7rvDI4/AlClpmjW7m0ymOJyQlS7CN988F3aIaqVofhGvnvJq9S5d+Z90Ms2sMbMYO2Bs2FEkSZIkSdIasHhFkiRJkiRJkiRJkiRJ0kanXTt47DH4/nuIx4NClPx8qFFj3ceMRoOilZwcaN8eHnoI5syBO+6AFi0qLrsk/d5+++1HgwYNuPjiixkzZgyzZs2ibdu2AESjwWOgqVQKgJ49e1K3bl0WL15MWVlZaJklSZIkSZIkSZIkSZIkSdoYbb45PPww5OWFnaTi5ebCgAGrPmfOnHeIxwsrJ1AVUF5ewIgRfcKOUa28ccYbJIuSYceoMOWF5bx90dssnLYw7CiSJEmSJGk1LF6RJEmSJEmSJEmSJEmStNF6+2047DCYOhVGjw7KUs49NyhOyc4Oylhq1YKaNYPtvLygnKVmTdhss2ABYY0asPvucNllQZnLDz/Al1/C8ccHY0jShpLJZGjWrBmnnnoqX3/9Nddeey1lZWV88803lJWVEY1GSaVSZDIZAD7//HMikQhZWVlkZWWFnF6SJEmSJEmSJEmSJEmSpI3PMcdAt26wMT2ml5cXlK40aLDq8776ajBlZQWVE6qKWLhwKr/99nPYMaqF8a+NZ9J/J5EqS4UdpUKlSlO8fOLLS5/XlSRJkiRJVVM87ACSJEmSJEmSJEmSJEmStKEMHgxXXw2RCGyzTfA64YTgWDoNEycGRSrFxVBSAmVlQZlKbm5QxLLjjtCsWXC9JK2psjL49lsYMwbmzAk+YwoKgs+S/PzgM6ZRI9h5Z9h+e0gkVjxOJBIhEolw2223kUql6NevH2VlZQBcdNFF3HrrrdSuXRsISlpefPFF5s+fzxlnnFFJdypJkiRJkiRJkiRJkiRJ0qYlEoFBg2DrrYPnBau7rCzYbz848sjVnzt9+qcbPlAVE4slmDlzNLVrtww7SpVWvKCYV095lfKi8rCjVLh0Ms2sMbP4cuCXdDitQ9hxJEmSJEnSSkQy1qZKkiRJkiRJkiRJkiRJ2ghNmgR77AEzZqy81ECSKsIPP8CwYTB8OIwcCT//DDk5kEoFpU7p9PLnx2LB8Wg0ON66NXTuDF26QLdu0KbNsnNTqRSxWIw5c+bw5JNP8tJLLzFy5EgAtt9+e0499VRq1arF66+/zjvvvMMxxxzDE088UXk3L0mSJEmSJEmSJEmSJEnSJui55+DUU6GoKOwk62ezzWDiRGjQYNXnJZMl3HZbTdLpZIXMu+WWB9Cu3Uk0bbo7NWo0JhZLUFg4l4KC2UybNpwJE97kp5/eX+04LVrsRadOZ9Oo0U7k5zckO7sWZWWFLFgwmUmT/svIkXdRVDRvPZJG6dz5Ug444I71GGPjN+yWYXx888ckSyrm70dVlN8wn0tmXkI0Fg07iiRJkiRJWgGLVyRJkiRJkiRJkiRJkiRtlG68EebOhf79w04iaWNUVgavvAJ9+sD48RCJrP/i6fz8oKSlXTu48ko45BCIx5cdLykp4ZNPPuH999/nnXfe4Ysvvlh6LC8vj169enHTTTdRt27d9QsiSZIkSZIkSZIkSZIkSZJW68or4d57q2/5Sn4+DB0Ku+22+nNnzPiMwYMPoLR00XrNmZdXn8MPf5I2bbqv9tybb84hlSpd5Tl77fUv9t77+pUe/+23n3nooQ6UlPy2lkmX2WKLXTn99FHrfP3GLp1Kc1ejuyiaV03/Q1hDWTWyOOq5o9jqoK3CjiJJkiRJklYgvvpTJEmSJEmSJEmSJEmSJKl6yWRg8GB46qmwk0ja2EybBvfdBw8+GJSkLF5ccWMXFgZfR42CXr0gkYDzzoOzz4ZGjTLk5OSw7777sssuu/D3v/+dCRMm8Nlnn9GiRQvatGlDx44dKy6MJEmSJEmSJEmSJEmSJElapdtvhwULgmeWq1v5Sl4evPbampWuAMycOZp0Orlec8Zi2Zx44hCaNOm0dN+3377A+PGvUFAwi0Qin4YNd2Crrf5KixZ7rtGYixfP4LPP7mX69E8pKJhNIpHLjjueQNu2xwNQu3ZLtt/+KMaMeXSdc8+Z8y2ZTIZIJLLOYwTjzKFv3758/fXXRKNR2rdvT8+ePdl5550rZPyw/DjkR5Kl6/d3ozooKyhjxB0jLF6RJEmSJKmKimQymUzYISRJkiRJkiRJkiRJkiSpIo0aBSefDD/8ANV0/ZmkKmbRoqAE5YUXgnKn0tLKmTcnJ5ivVy+4664MNWr4oSZJkiRJkiRJkiRJkiRJUlWRTkPv3vDii9WnfCUvD55/Hg4+eM2veemlE/nmm6fXa94uXa5g//37LH3/+uunMXbswBWeu/nm7ZkzZxyZTHqd5rryygXk5NQG4J13LmXkyLvXaRyAeDyPc8/9ltq1W67zGMOGDeOYY47h119/ZfvttycajfLDDz/QunVrbrrpJg477LDVjrFw4UIGDhzIuHHjmDFjBplMhoYNG9KhQwcOPPBA2rZtu8LrysvLyWQyJBKJDVLu8li3x5j68dQKH7cqiufE+ft3f6dOqzphR5EkSZIkSX8QDTuAJEmSJEmSJEmSJEmSJFW0wYOD4hVLVyRVhHfegdatg9KVkpLKK12BZfMNHgxbbx1h2LBlx9LpdVtMLEmSJEmSJEmSJEmSJEmSKkY0CoMGwVlnBYUmVV1+Prz11tqVrgDMmTNuvedu3/6Upds///zhSktXAH755at1Kl3Jza3LLrv8fWnpSjqdYtKkd9d6nN+LxRLMm/fDOl8/YcIEzjrrLIqKiujbty9vv/02r732Gv369WPSpElcc801TJkyZaXXZzIZACZOnMjVV1/NyJEjKSkpobS0lLFjx3LjjTdy7LHHMnjw4D9dO2vWLC6//HKOOuoodthhB7Kzs9lqq6145ZVX1vl+fm/B5AXM/HxmhYxVHWTSGT6797OwY0iSJEmSpBWIhx1AkiRJkiRJkiRJkiRJkipSeTk89xyMGhV2EknV3aJFcN558NJLUFQUbpbi4uD1l7/A3/4Gd90F+flRUqkU0WiUiE1TkiRJkiRJkiRJkiRJkiSFIhKBu++GZs3g2muhtBTSa98ZskHl5kKdOvDGG7Dzzmt/fXn5+j1IGY/n0qDBdkvf//jj28sdb9RoJxKJ/OX2LVo0jYULp67R+GedNZZGjXZabt+8eT/w/vvXVEBpTGa97n/o0KH88MMPnH766ZxzzjlL95922mlMnz6dG264gQEDBnDjjTeSSqWIxWLLXb/kGdH27dvzww8/kEgkiEajpNNpioqKGD58ONdccw2XXHIJW2+9NbvtttvScSZNmkS/fv2oW7cuNWvWpGbNmixYsIDy8vLgzjKZ9XoG9YsHvyCdqmJ/2TegVFmKMY+M4YA7DiAai4YdR5IkSZIk/Y7FK5IkSZIkSZIkSZIkSZI2Km+/DdtsA1tuGXYSSdXZRx/BUUdBQQGUlISdZpniYnjiCXjppXIeeOAXjjqqadiRJEmSJEmSJEmSJEmSJEkScPHF0KMHHHMMTJ4MhYVhJwrk5kLv3nDnnZCXt25jJJPr9zBlbm6d5d4XFc1b7v3hhw+mYcMdl9s3fPjtDB169XrMmiGRWMcb/v0omQzJZPE6XVtcXMx7771HTk4OBx54IMDS0pNEIkHnzp0B+O677wCIRlde5pFIJGjRosWf9rdp04YFCxZw6aWXMmTIEHbbbbelx3bccUe+/PJL2rVrR0FBAWeccQbvvvsum2222Trdzx/9+PaPpMs3neIVADIwb/w8Gu7QMOwkkiRJkiTpdyxekSRJkiRJkiRJkiRJkrRRGTwYTjop7BSSqrOXXoKTTw5KTqqi4mIoLk5w9NF1uPba4dx8c9ewI0mSJEmSJEmSJEmSJEmSJGDbbWHs2KDk5KaboKQE0iH1UuTmQp068Nxz0HU9HzVMp8vX6/qSkt+We5+XV2+9xvujV189hezsWuTl1WfrrQ+mQ4fTqF9/Ww4/fDCZTJpx455e57EzmTSpVNk6Xbto0SK+++47WrduTZs2bQCIx5f9GtC8vDwaNmzI3LlzmTFjBltsscU6zbNw4UIAatasudz+2rVrU7t2bSAogSkpKSGRSJCTk7NO8/xeOpVm/oT56z0OQPte7ek5qOcqz/n5w595fJ/HV3jssMcOY6dTdlrptTO/mMkjuzyyHgmXN2v0LItXJEmSJEmqYixekSRJkiRJkiRJkiRJkrTRWLgQ/vtfePDBsJNIqq4GDoTzzqu6pSvLy+euu7rQti0ce2zYWSRJkiRJkiRJkiRJkiRJEkAsBlddBT17Bs/3TZ4MhYWQyVTO/FlZEI3CKafAv/8NeXnrP2YslrVe15eXFzFv3njq198WgC23PIARI+5YevyBB9oC0KvXB7Rsufdaj//LL18t3R4//hXi8Vzatj0BgI4dz16v4pVUKsqkSdnEYrDZZlCrFtSsGfw5r05BQQHz58+nbdu21K1bF4BIJELmf38Z4vE4eXl5FBcXU1hYCEAmkyESiax0zJ9//pmvvvqKaDRKWVkZn3zyCffffz8777wz3bt3ByAajS49f8l45eXlFBQUkJOTQ25u7rp+O5aa/8N8YokYqdLUeo9VnZQVlDFtxDTa/6192FEkSZIkSdLvWLwiSZIkSZIkSZIkSZIkaaPx4ouw337wvzVpkrRWBg+uTqUrgZKSCL17Q3Z2sEBbkiRJkiRJkiRJkiRJkiRVDdtuC19+CR9/DHfeCe++C5EIlJRsmPlq1gwKV84+G849F5o1q7ix4/Gc9R7jyy8Hsf/+twOw5Zb7s8MOx/Ltt8+tx4gRYrEEqVTZn45kMuml27m56/dweVlZhMGDc5k4ERYtgoULgyKdunVh9uxVF7AUFRVRVlZGfn4+WVl/Lq9JJpOk02lisdgqy1YAUqkUsViMt956iwsvvJB0Or20wOXoo4/m+uuvZ7vttgNYbqwl2+Xl5RQVFZGTk0N2dvbafhv+ZObomes9xsoM7DrwT/tKF5au0bXPH/U8BbMLlttXtvjPf0fWx9QRUyt0PEmSJEmStP4sXpEkSZIkSZIkSZIkSZK00XjySTj//LBTSKqO3ngDzjqrepWuLFFcDCecENzDfvuFnUaSJEmSJEmSJEmSJEmSJC0RiUC3bsFr1ix48EHo3x+SyaC8I51e/Rirkp0dlK1ssw1ceSUccQSsoN9jvSUS+es9xqhRfdlxx+No1GgnAI444inatOnBhAlvUFQ0j7y8+my2WfM/XdeixV6ccsqHAPz228/07dsKgOzsWlx44WS+/fY5Zsz4nIULp5KVlc9WWx1Eu3YnLb1+xoxR65U7Pz/CXXfl0br1sn3pNBQUBH++q5JKpYhGoys9vmjRIgoLC9lss83Izc0FWGkBS+x/DS/HHHMMO+20EzNnzuTHH3/kjTfeIJVKkUwmV3hdJpMhEoksV7ySk7P+RTrTR06nrKBiC02WmDZi2jpfO/OLmSycsrAC0/zZrxN/JZ1KE42t/M9WkiRJkiRVLotXJEmSJEmSJEmSJEmSJG0Upk6Fr7+Ggw8OO4mk6ub77+G446pn6coSxcVw2GEwbhy0ahV2GkmSJEmSJEmSJEmSJEmS9EeNG8MNN8A//gHvvAMjRsCHHwbP/pWXB4UpBQUrL2PJzg5excXQsCF06gR77w377w877rhhszdq1IFffvlqvcZIJkt48snuHHXUc7RsuTfRaIyddurFTjv1WuH5qdTqSz1yc+vSqdM5dOp0zgqPz58/kfffv269cqdSpTRosMNy+6JRqFVr9dfm5+dTo0YN5s2bR2lp6dL9S8pQpk2bxoIFC2jRogW11mRAoH79+tSvX3/p++7du3PooYdy/PHH88Ybb9BqJQ+SlpWVUVRURP369cnOzl6juVZlfcpRNqTew3qTv3k+yZIkc76Zw1ePf8WYR8dApuLmiGXFmP/DfBps36DiBpUkSZIkSevF4hVJkiRJkiRJkiRJkiRJG4Wnn4ajjgoWE0rSmkom4eijq3fpyhIlJUGBzMiRwYJeSZIkSZIkSZIkSZIkSZJU9cTjcNBBwQsgk4EZM2D06OA1d25QwFJUBLEY5OcHrzZtoGNH2GknqFmzcjM3b96F7757gfLywvUap7BwDo8/vg9bb30IbdueyBZb7EqNGo2IRmOUlPzGr7/+yIwZo5gw4U1++un9VY5VXl7ERx/dSLNmXahXb2vy8uoRjcYpLl7A3LnfMWHCG4we/fB6Z47FsqhZs8k6XduqVSvq1KnDp59+Snl5OQDJZJJUKkV2djafffYZ6XSazp07r3HxCgTFLUt06NCB3r17c/PNN/Ppp5/+qXglEokAUFpaSklJCbm5uWRlZS13bFVefhnefBM22ywom1nydf60ojXOu7b+lfnXn/a9fdHbjOo7arXXbtZ8MwDi2XGad2lO8y7Nad29NS8c9UKF5YvEIhTOLaQBFq9IkiRJklRVWLwiSZIkSZIkSZIkSZIkqdrLZGDwYHjoobCTSKpu+vSBn34KPkequ1QKvv0W7rsPzj8/7DSSJEmSJEmSJEmSJEmSJGlNRCLQtGnwOuywsNOsWOPGHYlEohU23oQJbzBhwhtrdO6UKR9xww1/LghJp8v58MM/F3RUtIYN261RQcmKxONxdtttN8aNG8frr7/OJZdcQjweJx6P8+233/LOO++Ql5dH165dgaBQZVVzZf7wwGtpaSk5OTlLr1m4cOEKr4lEIkuLV/Lz88nOzl6j/Ol0UPjTuTMsWhS8pk0LvjYpTFWZX2haurCUr5/8mp/e/4lF0xaRVz+PXc7bheZdmgOw/ZHbs/3R2/PdC99V2JzJkmSFjSVJkiRJktZfVfl3CkmSJEmSJEmSJEmSJElaZ2PHQlERdOkSdhJJ1cl338Ett0BxcdhJKk5hIVx1Ffz1r9CqVdhpJEmSJEmSJEmSJEmSJEnSxqBhwx1IJkvCjlHpIpEYLVp0W68xbrzxRt5++20uv/xyZsyYQbdu3Zg9ezb33Xcf06dPp1+/frRo0eJ/80UYMmQIJSUlHHzwwWRlZQHwyy+/kJ+fT40aNZYbOycnh99++4333nsPgG233XYF9xCUspSUlFBaWkpubi6xWAyAdDpNNLryQp1oFNq1C15/dPuLKUrL1v77sSYGdh34p30LJi9Y6flvX/T2n/Z9/8r3nPv9udRpVQeArQ/ZuuKKVzKQLLZ4RZIkSZKkqsTiFUmSJEmSJEmSJEmSJEnV3pNPwkknwf/WhEnSaiWTcPTRULIRrgEuLYVjj4VPPw0WvEqSJEmSJEmSJEmSJEmSJK2PWCyL2rVb8uuvE8OOUqmysvLZYotd12uMRo0a8d///pfLLruM+++/n379+gGw5ZZbctttt3H22WcTj8eXlqAcfPDBAMydO5d69eoB8MMPP3Dcccexyy67sPvuu9OqVSvS6TQ///wzQ4YMYeTIkRx66KHstttuy81dUlJCOp0mLy+PkpISysrK2GyzzahduzbAKktXwjRtxLT1HiNVmmLW6FlLi1dqbF5jNVesJdcuSJIkSZJUpVi8IkmSJEmSJEmSJEmSJKlaSybhmWfgww/DTiKpOrn/fpgyBTKZsJNUvFQKvvsOHn8cevcOO40kSZIkSZIkSZIkSZIkSdoYNGvWhV9//RHYCB++XIlUqowmTTqt9zjbbbcdgwcPZurUqcyaNYt0Ok3Tpk1p37790nOWlKDsu+++TJkyhZo1ay491qZNGw477DDef/99hg4dSlFREbFYjHg8TrNmzbjkkku4/PLLyc3NXW7ehx56iHfffZe8vDzmzZtHMplkzJgxXH/99dSsWZOWLVvSs2dPYrHYWt9TLGvtr9kQsmpmUatpLeZ9P2+5/fGcOI07Nl76fvGsxRU3aSQYX5IkSZIkVR3+n7okSZIkSZIkSZIkSZKkam3oUGjWDLbZJuwkkqqLdBpuvx0KC8NOsuEUFsItt8App0AkEnYaSZIkSZIkSZIkSZIkSZJU3e200yl8//2LlJUVhB2l0tSrty21am1RIWPVrVuXunXrstNOO63yvPfee+9P+5o0aUK/fv1YsGABv/76K3PmzKGwsJBYLEbjxo1p27btCseaOXMmo0aNoqioiJKSEjKZDKNHj2b06NEAdOjQgZ49e67T/cSyK7d4Za9/7cXe1+8NwJeDvuS13q8BkFs3l3PGncOPb//ID6/9wIJJC8hrkMeu5+1KnVZ1ll7/3fPfVWieRG6iQseTJEmSJEnrx+IVSZIkSZIkSZIkSZIkSdXa4MFw8slhp5BUnQwdCosXh51iw5s9G0aNgt13DzuJJEmSJEmSJEmSJEmSJEmq7lq06EZubr1NpnglK6smXbteGXaMpRKJBA0bNqRhw4Zsu+22a3RNnz596NOnz9L3JSUlLF68mEWLFrFw4UKi0Six2LoVqORvns/iGVXjgdxoLMrWB2/N1gdvvcLjn9/3ORPfmlhh86WTafI3z6+w8SRJkiRJ0vqzeEWSJEmSJEmSJEmSJElStVVQAG++CXffHXYSSdVJnz7B58fGrqgI7rwTXnop7CSSJEmSJEmSJEmSJEmSJKm6i0QidO58Oe+9dyXl5YVhx9ngIpEI2213RNgxKlROTg45OTk0aNBgvcdq3rU5s8fOhkwFBFsPi2cs5sVjX2Srv25Fk45NqNGoBlk1syiaV8TMz2cy5pExTHhzQoXOmU6mqbdVvQodU5IkSZIkrZ9IJpMJ+Z8pJEmSJEmSJEmSJEmSJGndDB4Mzz0XlK9I0pqYOhW22QZKSsJOUjlycoJ7roD1sZIkSZIkSZIkSZIkSZIkaRNXWrqIf/+7EclkcdhRNqhYLIvddruIAw7oE3aUKmvcM+N486w3KVtcFnaUSrd5+805+8uzw44hSZIkSZJ+Jxp2AEmSJEmSJEmSJEmSJElaV08+CSefHHYKSdXJffdBOh12isoTicAjj4SdQpIkSZIkSZIkSZIkSZIkbQyys2ux447HEYnEwo6ygUXYdddzww5RpTXp2IRMOhN2jMoXgeZdm4edQpIkSZIk/UE87ACSJEmSJEmSJEmSJElSmDIZmDkTRo+Gzz6DTz+F336DkhIoK4N4HLKzIS8PdtwROneGjh1h222DYwrPrFnBn9mrr4adRFJ1MmhQ8Pm+qSguhkcfhWuuCTuJJEmSJEmSJEmSJEmSJEnaGHTufBnffPMsyWRx2FE2iGg0TqtW+7LZZpZrrErdNnXJpDa94pWsGlk03aNp2DEkSZIkSdIf+KsfJEmSJEmSJEmSJEmStMmZNAmeeALefx/GjYPSUsjKgsJCSKVWft0nn8DTTwfbZWXQpg106QJHHw377QfRaOXkV+Dpp+HwwyE3N+wkkqqLX38NyrU2NdOmBQUsfl5KkiRJkiRJkiRJkiRJkqT11aDB9nTqdDZffPEQyWRR2HEqXCyWzSGHPBx2jCovEo1Qf7v6zB47O+wolSqTztCkU5OwY0iSJEmSpD/wVz1IkiRJkiRJkiRJkiRpk5BKwRtvQNeusOOOcNttMHw4LFwIJSWwaNGqS1eWKCgIXmVl8N138MgjcMQR0LQp3HUXLFiw4e9FgS++gJNOCjuFpOpkzBjIyVn58V69IJNZ9loTbdvCf/4T/EwpLFx27U8/rfj8Zs3g4Ydh9GiYPTv4eVJYCD/8AAMHBuOtTPv28Pjj8PPPwc+u+fPhq6/gwQehXr2VX5eXB19/vWb3I0mSJEmSJEmSJEmSJEmStDr77Xcr+fkNwo5R4RKJfHr06EutWk3DjlItbHXwVsSyY2HHqFSxRIx6W63iwV1JkiRJkhQKi1ckSZIkSZIkSZIkSZK0UZs7F26+GRo1ghNPhBEjgl9WX15ecXMUFMCsWfDPf0KTJnDCCcEv1NeGk8nAo4/CPvuEnURSdfL551BcXLFj7rsvXHQRdOkSFJyszpZbwhlnwM47w+abQyIRXLf11tC7N3z2Gey++5+vO/fc4GfL3/4GLVpAdjbUrQvt2sFZZwU/51amvPz/2bvveB0L/4/jr3udiWPvTQjZK8eKBqlI9G0oI/WlpUVUX9L6pSEaUkZHRSGRMhLKOLY4ZmRz7HEcZ97r+v1xdQ4yz3HOuc54Px+P+3HucY33fRz3ua/r5vM2y6pERERERERERERERERERERERERERDKC0xlEt25TcTqDrY6SYex2J6VLN6Revd5WR8kxGv23kdURspQj0EHjpxpjs9usjiIiIiIiIiIi/+K0OoCIiIiIiIjkHfHxsGGDOdRpyRLYvdscbpiUBH6/ORwqKAiKFDEHUzVpAg0bmkMKbfq8WURERERERERERNIopZjj+efB5zPPRWa2hATz65Qp8NNP0KkTjB4NBQtm/r7zGpsNQkOtTiEiOc3ixRlbvAUQEwNz55qfgRUtCv36XXn5uDiYPBl+/x2io8HrhRYtYPBgs4QlKAiefhpWrjy3zq23wscfg90Oycnw5Zfm+mfPQtmy5mdr8fGX32diIixdapa3iIiIiIiIiIiIiIiIiIiIiIiIiIhkhDJlmtCoUV/Wrv0CrzfB6jjXzeEIpEuXSdg05OSaFShbgIqtK7Jr/i6ro2SZRv3yVtmMiIiIiIiISE5hMwzDsDqEiIiIiIiI5E5JSTB9Ovz4I6xZA4cPQ0gIuN1XH3DocJgD89xuCAiAOnXgttugVy8oVy5r8ouIiIiIiIiIiEjOdeAAPPQQrF9/5UH0mS0w0DzX+e230KGDdTlERMRUvDgcP375x3v0gIiIc7fT+v9mz19/716oVOna15050yzsAvj5Z7jnnnOPrV4NjRub13v2hIkT05YLoGJF2LMn7euJiIiIiIiIiIiIiIiIiIiIiIiIiFyO15vEp5/WIDb2AIbhtzpOurlcIXTo8DH16z9mdZQcZ/fC3UzpPAV3nNvqKJmuSvsqdJ/b3eoYIiIiIiIiInIJdqsDiIiIiIiISO6zZw+88AIUKwZ9+5rFKwcOgNcLsbFXL10B8PnOLRsbC8uWwTvvwA03mAUsv/0G/pz77y1EREREREREREQkkxgGjB0LN94IK1daW7oCkJwMp05B165mEcyZM9bmERHJyxISzNfk7CY0FG6/HcLDz93366/nrpcpc650JTHRLI/ZuNF8PocOwYQJ5jJXs3+/+XtSRERERERERERERERERERERERERCSjOJ1B9OjxO0FBhQCb1XHSxeUKpUGDJ6hXr7fVUXKkSm0rEVgg0OoYmS4gXwDhA8KvvqCIiIiIiIiIWMJpdQARERERERHJHfx+mDcP3nsPVq0yb7vdGbuP5GTz64IF5sDE/PnhxRfhscegYMGM3ZeIiIiI5B5H4o7w5+E/ORZ/jERPIoneRGzYCHIGEewKpnhocRqUakDJfCWtjioiIiIi1+nsWbjnHlizxvrClX9LSDBLqufPhzlzoEkTqxOJiOQ98fHgcoHPZ3US00cfwXPPXXjf8ePwyScwevS5++rWPXc9ONj8PO782716QYcO0KwZ7Nt3+f3ZbObnbUFBGRJfRERERERERERERERERERERERERASAQoUq0avXEsaPv5nk5Fir46SJyxXCjTfexx13jMBmy5nFMVaz2Wzc/OLNLHptEd5Er9VxMk1gWCAVb6lodQwRERERERERuQwVr4iIiIiIiMh127sXHngAtmyBuLis2WdcnHkZMgTefBO++gruvTdr9i0iIiIi2dfJhJOsPLiS1dGrWbxvMVFHo0j0JBLkDMLr9+I3/PgMc7qqw+bAbrPjtDtJ8iYR7Aqmbom6tKnYhsalG9OsbDOKhBSx+BmJiIiIyLU6cQJatYLdu8+VOGc3ycnmpW1bmDXL/CoiIlknMRHsdqtTXF1gIDgc4P3n/50WLHjh49HR8OKL5vUPP4QyZaBkSXj3XXjwwctv1+GApCQVr4iIiIiIiIiIiIiIiIiIiIiIiIhIxitWrCY9ey4mIqLNP+UrhtWRrsrlCqFGjXvp1GmCSleuU8MnGhI5PDLXFq+4Qly0H9lePyciIiIiIiIi2ZiKV0RERERERCTd/H74/HMYONAcFujzZX2GhATza/fucNttMG4cFC2a9TlERERExDqGYbBs/zI+WP4Bv+76lUBnIAnuBLzGuX+cmey7+uTtZF8yi/ctJnJ/JKEBoSR5k2hftT0vNX+J8HLh+seQIiIiItnYkSPQrBkcPgxut9Vpri4+Hu6+G6ZMgbvusjqNiEjekZycvYpXRo2CH34wi1UaNTLLVIoVg1dfheLF4YknzOWSki5c7803zd8hYK47Zox5/c47r7w/uz37lpOJiIiIiIiIiIiIiIiIiIiIiIiISM5XsmQ9+vRZxVdftSAx8TSGYcEgkmvkcoVQv/5jtG8/Sv9/NAME5Augy+QufH/P93gSPFbHyVCOAAcVb6lIza41rY4iIiIiIiIiIleg4hURERERERFJl7174YEHYPPmc+UnVkpIgLlzoWpV+OoruPdeqxPJ9Tp2DDZuhNhYSEw0B4E5nRAcbF6qVIFq1cDhsDqpiIiIWOVs8lm+3fgt7y1/j+Pxx0nwJGBgXFPJypV4DS9nks8AMGv7LBbsXkCx0GIMbD6QR+o+Qr6AfBkRX0REREQyyOnTEB4Ohw6BJwf935yEBPjPf+CXX+CWW6xOkzP4/X7s2akxQURynIAA8PutTnHO3r3mBWD2bPN32Zdfmrd79YKnnzYLxfbtu3C9PXsufT1fPrDZwDAuvT+/3/weiIiIiIiIiIiIiIiIiIiIiIiIiIhklqJFq/PEE3/y/fedOHlyBx5PvNWRLmCz2XE6g2jb9m2aNu2v0pUMVLldZWreX5Mt32/Bm+S1Ok6GcQY56fRVJ6tjiIiIiIiIiMhVqHhFRERERERE0mzqVHPYU3Iy+HxWpznH7TYv3bvDXXfBN99oeFROcewYrF0La9bA4sWwYYM5eDIoyBwO5vebX222cxe/3xykWa0atGwJN98MDRtC9eqg2YsiIiK5m8fn4c0lb/LB8g+w2+zEZ+I/ujUwiPfEEx8Tz4DfBvDi/BcZ0HwAr7V6DZfDlWn7FRHJa04nnubPw3+y5tAaFu9dzObjm0n0JOL2ufH6vTjsDgIdgQQ5g6hetDqtK7SmcenGNCzdkOKhxa2OLyIWio+HNm3g4MGcVbqSIiEB7r4bFi2CJk2sTpM9GIaBzWbD7XaTkJDAwYMH8Xg81K9f/4LSFZWwiEh6BAdnj+KV4GCzdP7fzs/mdEKBAnDihFlUf/o0FCpkPlax4rnlzr9+8ODlS1fA/FwvKOh6kouIiIiIiIiIiIiIiIiIiIiIiIiIXF1YWDmeeGItK1eOZNGi1/D5kjEM6/8Rp8sVSuHCVenWbSpFilSzOk6u1OHjDuycszPXFK+4QlzcPe5uQouFWh1FRERERERERK7CZhhX+m+2IiIiIiIiIhcaMwZeeOHSw6Cyk+Bgc1DhnDkQEmJ1GrkUnw/mzoX33oPVqyEw0Bw06U3nv53Il88cJpY/v/kz+thjULhwxmYWERER6208upFuU7tx8OxBEjwJlmQIcYVQrkA5pnWbxk0lbrIkg4hITuf1e/l5+8+M+3Mcaw+vJSYphiBnEImeRDz+qzcnOO1OQl2hJHmTCHGFUL9UfXrV60XXml0JcmqStEhe8uijMG0aJCVZneT6FCkCu3ZBWJjVSbKHXbt28d577/HTTz/h8XiIjY2lYMGC3HHHHXTt2pV77rlHpSsiki5xcWZ5yZU+i+jRAyIizt222cyvQ4fC66+b1yMioFevc8uUKwcNGpjX27aFZ581rx87Bk88YV4/cQIiI83rq1aZJSkLFsDevebnG40awYABZtkKmL8XqlY9t4//+z8YNMi8fuAAvPSSef2DD8z9A7z7LgwefPnnZrOZz10voSIiIiIiIiIiIiIiIiIiIiIiIiKSVU6d2sm0af/h5MnteDzxlmSw2ew4nUG0aTOMZs2ex253WJIjr9i9cDff3/M9noSr/z+x7MwR4KDybZV56JeHrI4iIiIiIiIiItdAxSsiIiIiIiJyzd57D4YNM8sxcoKgIKhZExYvNks5JHs4dgzGjoWRIyE5Gc6ezfh9hISA3w+dOsGLL0Ljxhm/DxEREclaHp+HNxa/wYcrPiTJm4SBtR9v2LAR5AxiQPMBvNbqNVwOl6V5RERyisNnDzNm7Rg+XfMpHp+Hs+6MOyjMF2Ae/D/e4HGeafIMlQpVyrBti0j2NH8+3HtvzjlfeSVBQdClC0yaZHUS623YsIF+/fqxatUqGjZsyI033sjq1avZsWNH6jLlypVj4MCBdO/enbCwMAzDwJbSjCAichWFCkFMzOUfT0/xyr/XuZQ//oBbbjGvr18P9epdftmzZ+Gee8x1UgQFmUUt4eGXXmflSmjX7sq/F0uXhujoK+cUEREREREREREREREREREREREREclohuFn5cqRLFr0GjabPcsKWMzClWCKFKlG167fU6RItSzZr8C85+bx57g/8cTnzPIVm91GaIlQ+kb1JbRYqNVxREREREREROQa2K0OICIiIiIiIjnD6NE5q3QFICkJtm6F224zr4u1Tp+G7t2hQgV4+204cSJzSlfA/DlNSoJp06BNG7OAZ8WKzNmXiIiIZL4tx7ZQa3QtRqwcQaI30fLSFQADg0RvIh+s+IDan9dmy7EtVkcSEcnWIvdHctfku6g0qhLvLX+PU4mnMrR0BSDOHUecO47P1nxGzdE1aRPRhnk752EY1v/eEJGMd+YMPPxwzjpfeSVJSTBzJsybZ3US6w0fPpzt27fz3XffsWbNGsaNG8fvv//O888/j8vlokyZMhw4cIBnnnmG4cOHA6h0RUTSpG5dqxPAqFHw44+waxfExoLXa5bBrF0L770HtWpdWLoC5u+Kdu1g4EDYsMH8HZiYaF4fNAhat77678VGjTLn+YiIiIiIiIiIiIiIiIiIiIiIiIiIXInNZufmm1/gpZeOcOutwwkLq0BAQD4gc/4tuNMZjNMZxI03duHRRxfyxBPrVLqSxe746A5qdK6BK8RldZS0s0FQwSB6R/ZW6YqIiIiIiIhIDmIzNGVGREREREREruL776F3b3N4U04UHAwtW8Ls2eB0Wp0mb/r5Z+jRwxz4lZxsTYbgYOjTB4YPN6+LiIhIzhC5P5L2k9oT747PFoUrl2LDRmhAKL92/5Xm5ZpbHUdEJFuJTY7lqdlP8eNfP5LoyfryrFBXKC3Lt2TivRMpHlo8S/ctIpnrkUfghx9yX+FykSLmEP6wMKuTWCMxMZEiRYrw2GOPMXz4cEJCQgAwDIP4+HhatGjBAw88wB133MFzzz3H0qVLeffddxk4cKDFyUUkJxk61CyI9/msTpK1AgPhnXfghResTiIiIiIiIiIiIiIiIiIiIiIiIiIieZ1hGOzfv5Tly99n167fcDhcuN1x17VNhyMAhyMQlyuYZs1eoEGDxwgJKZpBiSU9/D4/U+6dwp6Fe/AkeKyOc21sEFggkMeWP0axmsWsTiMiIiIiIiIiaaDiFREREREREbmiHTugXr2cW7qSIiQEBg2C//3P6iR5y+nT8MQTMGeOWbpiteBgc3jl1Klw881WpxEREZGr+XXnr3SZ2oUETzZ4I3ENQlwhzPjPDG6vcrvVUUREsoX5u+bz8I8PE5ccR5LPumaEAHsAQa4gvrzrS+6vdT82m82yLCKSMebPh3vvzR7nmzJaUBB06QKTJlmdxBq//vorHTp04P333+fFF1/E5/Nht9tTX7tvv/12DMPg119/Zdu2bXTr1o3Y2FjWrFlDqVKlLE4vIjnFL7/Aww9DbKzVSbJWgQIwaxa0bm11EhERERERERERERERERERERERERGRc+LijrB790IOHlzBvn1LOXlyO3a7E5vNhtsdD1w8LtPhCMDpDMLjSSQ4uDClSjWgQoXWlC3bjAoVWmKz2bP+icgl+b1+fnzkR3bM2pHty1dsDhtBBYPovaw3RWuotEdEREREREQkp1HxioiIiIiIiFyWzwcNG8KmTeD3W53m+gUHw+rVULu21Unyhtmz4ZFHzAGYyclWp7lQcDD06QPvvw+BgVanERERkUtZuHsh93x3DwnenDVNO8QZws8P/UzbSm2tjiIiYpnY5FienvM007dNz1blWSGuEFpXaE1E5wiKhxa3Oo6IpJPfDxUqwMGDVifJPCEhsGwZ1K9vdZKsN3fuXO6//36eeeYZ3nnnHfx+PzabDZvNxr59++jTpw/x8fEsX74cgBkzZnDfffexbNkymjdvbnF6EckpDh+GSpWy32cXmc3lghMnzAIWEREREREREREREREREREREREREZHsyjD8nDy5g0OH1hETswe3Ox63Ow6fz01gYD5crlCCggpSsmQ9SpVqQFBQQasjy1UYfoM5z8whKiIq25avOIOcBBcNpvey3hSsUNDqOCIiIiIiIiKSDk6rA4iIiIiIiEj2NWIE7NyZO0pXAJKS4P77YeNGcOqIOFN9/DEMGgSJiVYnubTERBg3Dtatg19/hXz5rE4kIiIi51t5cCWdvu+U40pXABK8Cdzz3T0sfHQhTcs2tTqOiEiW23JsC7dMvIWzyWdJ8iVZHecCCZ4EFu5eyA2f3MCch+YQXj7c6kgikg6LFkFMjNUpMldyMnz4IXz7rdVJsl7Tpk0JCAhg9OjRtGzZkvbt2+P3+3E4HEyfPp1Fixbx7rvvpi5fuHBhQkNDWbNmjYpXROSalSplFrTnteKVokVVuiIiIiIiIiIiIiIiIiIiIiIiIiIi2Z/NZqdo0RoULVrD6iiSQWx2Gx0/60iV26ows9dMvIlefMk+q2OlcgY7qf1AbdqPak9g/kCr44iIiIiIiIhIOtmtDiAiIiIiIiLZ044dMHQoxMdbnSTjGAbs2wf/939WJ8m9DANefx0GD86+pSspEhPhzz+heXM4dcrqNCIiIpLiYOxB7vj2DuI9OfeNaLwnntu/vZ3o2Giro4iIZKk10WtoPqE5JxJOZLvSlRRuv5vY5Fhu//Z2ft35q9VxRCQd3nsP4uKsTpG5fD6YPj33F8z8m9/vp3DhwgwcOJDk5GS6d+9Or169GD58OHfffTevvfYa1apVo0+fPqnrHD16FL/fT/HixS1MLiI5Ubdu4HRanSLrBATAww9bnUJERERERERERERERERERERERERERPKyGp1r8OzOZ7mhww24QlxWx8EZ5CS0eCgP/fIQnSZ0UumKiIiIiIiISA5nMwzDsDqEiIiIiIiIZC8+HzRsCJs2gd9vdZqMFxwMq1dD7dpWJ8l9hg6FDz6AhASrk1y7gACoXBlWrYICBaxOIyIikrcZhkHriNasOLgCr99rdZzr4rQ7CS8Xzu89fsdms1kdR0Qk00Xuj8xxxVnBzmAm3zeZzjU6Wx1FRK7RwYNQtSokJ1udJPOFhMBbb8Hzz1udJOudPHmSd999ly+++IK481p2mjVrxpAhQ2jfvj0AycnJDBw4kC+++ILjx4+TP39+qyKLSA60dSs0apT9S+QzSlAQ/PUXVKhgdRIRERERERERERERERERERERERERERH4a+ZfzOw1E2+iF1+yL8v37wx2UvuB2rQf1V6FKyIiIiIiIiK5hIpXRERERERE5CLffQePPw7xOWdWaprYbNC8OSxbZnWS3GXUKHjllZxVupIiMBBuugmWLDGLeURERMQa49ePp//c/jlqaP+VhLpC+eTOT+hVr5fVUXKcuLg4Dh06xKFDh9i3bx9nz57F6/Xi8/kwDAOn04nD4SA0NJTy5ctTpkwZSpcuTYECBVR0I2KB9YfX0yqiFXHuuKsvnM0EO4OZ9eAsbq18q9VRROQaDB4MH32UN4pXAEqXNstm8tLbG5/Ph8PhAGDHjh38+uuvnDp1inr16tGoUSPKlCmD3+/Hbrcze/Zsnn32WRo3bsz3339vcXIRyYkaN4a1a61OkTXatoWFC61OISIiIiIiIiIiIiIiIiIiIiIiIiIick7CyQSWvrOUP8f+CQa449yZuj9HgAOb3UaZpmW45Y1bqNCqQqbuT0RERERERESylopXRERERERE5CJ168LGjVanyFxBQbBpE1StanWS3GHWLHjwwZxZupIiKAjatYOff85bwyxFRESyi4OxB6nxaY1cU7qSIl9APv566i/KFChjdZRsLTExkQ0bNrBjxw6OHDmCx+PB6XTidru52kdZNpuNgIAAfD4fdrud4sWLU7VqVRo0aED+/Pmz6BmI5F1/n/ybxmMbcyb5jNVR0i3EFcKiRxfRtGxTq6OIyBW43VC8OJzJuS83aZYvH8yYAbfmgW6o+fPnU6tWLcqUufb3zeHh4Rw9epRJkybRtKlew0Uk7X74AXr3hrNnrU6SufLlM5/rHXdYnURERERERERERERERERERERERERERORi3iQvW3/YyrLhy4jZHYM32Yvhy7gxqQH5AsAGDZ9oSOOnGlOoUqEM27aIiIiIiIiIZB8qXhEREREREZELREVB8+Y5u0DjWrhc0LcvfPyx1UlyvpMnoUqV3DH0MjQUxo41S2REREQk6xiGQZuJbVh+YDlev9fqOBnKaXfSonwLFj26CJva3S4SHR3NihUr2L59OzabDY/HkyHbdTqdGIZBpUqVCA8Pp0KFCvr+i2QCr9/LTZ/fxPYT2zHI2R87lwgtwc5nd5IvIJ/VUUTkMlasgPbtITbW6iRZq29f+Pxzq1NkPrvdTsmSJRk7diwdO3YEwOv1YrfbsdvtGIZx0fu5+Ph49uzZQ+3ata2ILCK5gMdjlnrFxFidJHOVLAnR0WC3W51ERERERERERERERERERERERERERETkyg6vP8zKESv5e+7fuM+6cQY58SR48Hv917yNgPwBYIDP46PETSVo+lxTanatiTPQmYnJRURERERERMRqOvIXERERERGRC4wYAcnJVqfIfB4PTJgAw4dDcLDVaXK2xx6DxESrU2SM+HhzmGXbtlCihNVpRERE8o7vN3/PukPrcl3pCpilBGui1zBlyxQeqP2A1XGyBa/Xy6ZNm4iMjCQ2Nhav14thZGxhg9dr/izt3LmT/fv3ExQURPPmzalXrx6BgYEZui+RvOydpe+w/8z+HF+6AnAm+Qz95/ZnfKfxVkcRkctYtw7cbqtTZL3ISKsTZL758+cDcPz4cV577TXy5ctH69atU8v0gItKVwzDIDQ0VKUrInJdXC545hn44IPc8znHv4WEwAsvqHRFRERERERERERERERERERERERERERyhlL1S3HvN/cCEH88nsN/HubQ2kPs/WMvR9YfIfFUIjabDbvTDjYwfAZ+rx9HoIMi1YpQvmV5yt1cjlINS1GkWhHsDv1DWhEREREREZG8wmZk9CQrERERERERybHOnIGSJSEpyeokWSNfPvjkE+jZ0+okOdeMGdC9OyQkWJ0k47hcZvHK3Lnwr3mOIiIikgkMw6D6p9X5+9TfVkfJVDWK1GDb09usjmG56Ohopk2bRkJCAh6PJ0v37XK5cLlcdOnShSpVqmTpvkVyo83HNtNkbBMSvblnQnWIM4SfH/qZtpXaWh1FRC7h/vth2rS0r9ejB0REnLt9tfM9Lpd5vrBNG6hXzyznzZ8fTp6ElSth5EhYsuTCderVg27doGVLqFABihUDvx927oQff4QPPzQLf9MjMNBc1+FI3/o5wT333MPmzZsJDw9n0qRJ2O12xowZQ58+fayOJiJ5QEIC3HADHDpkdZLMUbkybNsGAQFWJxEREREREREREREREREREREREREREbl+hmHgc/vwJnrxe/04g504g5wqWBERERERERERFa+IiIiIiIjIOZ98AoMG5a4SjaupUcMcOCVpd+IEVK1qFvbkNqGh8OWX8NBDVicRERHJ/VZHr+aWibeQ4Mndb0JDXCH80eMPGpdpbHUUS3i9XhYtWsSaNWvwer2WZnG5XNx4443ceeedBAYGWppFJKfy+DzUGVOH7Se2Y5C7Pm4uHlqcXc/uIl9APqujiMi/VKgA+/enfb20Fq+UKAFHjlx5mccfh3Hjzt3+/HPo2/fyy2/ZAs2bQ2zsVeNeJF8+WLUKatZM+7o5gdvtJjQ0lGeffZYBAwbw9ddf8/bbbxMYGMhrr73Gf//7XwIDA/H7/djt+k9QIpI5li2D22+HxNzTKQhAcLD53Bo0sDqJiIiIiIiIiIiIiIiIiIiIiIiIiIiIiIiIiIiIiEjm0kQCERERERERSfXdd3mrdAVg9244ftzqFDnTk09CUpLVKTJHfLw5LPPUKauTiIiI5H4fLP+AJG8ufVNxniRvEh+u+NDqGJaIjo7m008/zRalKwAej4ctW7bw8ccfs2vXLqvjiORI7yx9hwNnDuS60hWA2ORYnp37rNUxRORfEhLg0KGs3efixdCvH9x6q3ke7Nixc4+NGGEOsz/fyZMwciR06gQdO8LUqeceq1UL+vdPf5Z169K/bnb37bffYhgGLVq0oGTJkgwcOJC3336bEydO8Nxzz/H2228DqHRFRDJVixbQs+fFr+05WUiI+btHpSsiIiIiIiIiIiIiIiIiIiIiIiIiIiIiIiIiIiIikhfYDMPIfdNwREREREREJM0MAwoUgLg4q5NkrQIFYMoUaN/e6iQ5y6FDUKVK7i1eAXPA2rBhMGCA1UlERERyrxMJJyg7oizJvmSro2SJIGcQ0S9EUzi4sNVRsoRhGCxdupSlS5dmi8KVS3G5XNSpU4eOHTtis9msjiOSI5xOPE3pEaVzdWlWkDOIjX03ckORG6yOIiL/WLHCPH8XG5v2dXv0gIiIc7ev9is/Xz6oXx+WLr3w/nvvhR9/PHe7SRNYs8a83rIlrF9/4blVm828r25d8/acOWYhS3r06wejR6dv3X8zDPOcXmKi+dXvh6Ag8xIcDA5HxuznWjVr1gy73c7kyZOpWLFi6v2zZ8/m5ZdfZuvWrfTo0YMhQ4ZQqVIlfD4fjqwOKSJ5QkIC3HBD1hd9ZZYqVWDrVggIsDqJiIiIiIiIiIiIiIiIiIiIiIiIiIiIiIiIiIiIiEjms1sdQERERERERLKHAwfA50vfuj16mAP7Ui5pZbfDsmUXbqNHjyuv0779hcvv2ZO+7AkJ5wYkyrX7/PP0/VnnJImJMGKEOXxSREREMsf4P8djt+WdjyrsNjsT1k+wOkaWMAyDefPmsWzZsmxbugLg8XjYuHEjU6dOxZfeAyKRPOarDV/l+tdun9/HJ6s/sTqGiJxn166sO0cTF3dx6QrA9u0XL5di6dKLC60NA3bsuPTyabV5c/rWMwzYuxemTzfLhZs2hfz5zUvp0mbBQPXqUK4cFC5slq9Urw69esG4cWZxjMeT/txXc/ToUVavXk2HDh0oX778P5nNk44dO3bknXfeoVSpUkycOJG33nqLM2fOqHRFRDJNSAhMnWqWUOV0wcEwbZpKV0REREREREREREREREREREREREREREREREREREQk78jdE3FERERERETkmq1bBy6XNfseNAjCw699+cKFYUIGzav2emHx4ozZVl7h8cCnn0JystVJMl9cHCxYYHUKERGR3OuLdV+Q6E20OkaWSfAk8Pmaz62OkekMw2DmzJmsX78eT2ZO6s4gHo+HnTt3MmnSJJWviFyF3/DzwfIPSPAkWB0lU3n8Hr5a/xWJnrzzO0oku0tMtL4c9z//OXd9xw7Ytu3KyxcuDO3anbs9a1b6952QhpddwzDPd95zj1mwUqsW9O5tFgyvXg3x8WYBd3Kyud2EBEhKMs/5eb3mc4uIgOeeg9atITQU6tSBr74y/xwy0hdffAFA06ZNsdvtGIaBzWZLffyee+4hMjKSDh068NVXX3H77bezbNmyjA0hInKe8HAYPtwsYcmpQkJg9GioX9/qJCIiIiIiIiIiIiIiIiIiIiIiIiIiIiIiIiIiIiIiWUfFKyIiIiIiIgLAqlVmyURWq18fhg41BycmJV3bOl98AaVKZdygvw0bMmY7ecVPP5nDGfOCuDhzyJqIiIhkvHh3PAdiD1gdI8vtj92fqwsLDMNgzpw5bNu2LUeUrqTwer0cOHCAqVOn4rd6qrtINrZw90LOus9aHSNr2GDKlilWpxCRfyQmWns+6j//gVdeMa+73fD441devkAB8xxa4cLm7blzYfLk9O//Ws6bxsaaZckVK8Jdd8Evv5glKwkJ5mNpfYsTHw9nz5qFLJs2wbPPQrFi8MwzsHNnup7GRZo2bcrIkSNp0KDBJR83DIOKFSvy+uuv06pVK9asWcOQIUPYvn17xgQQEbmEZ56Bl1/OmeUrISHw9tvQs6fVSUREREREREREREREREREREREREREREREREREREREspaKV0RERERERASAJUvSPnzvegUGwjffQEAAjBwJR45cfZ1HHoGuXSEmBv7v/zImx9mzcPx4xmwrLxg+3Pye5RXLl8O+fVanEBERyX02HNlAiOv6ppj2qNsDY6hx0SX+lXh2PbuL7+77jublml/z9m4qfhMf3fERy3otI/6V+NTt7em/57pyni/EFULUkagM21528/vvvxMVFZWjSldSeL1e9uzZw08//YRhGFbHEcmW3lv+HnFuC1pbLRDnjmP4MjVximQXXi9Y9ev5uefM0hSn0yxAuf9+81zq5ZQpA8uWQYsW5u2FC+G++64vv9d7+ceio6F3byhZEgYNgv37zTLhjP5+xcWZZSxffAE33QTNm8Mff1zfNm+//Xb69etH0aJFAbDZbBc8nnK7cePGzJs3j+eee44//viDZ5999vp2LCJ5WnJyMm63+4L7/n0M+L//mQUsOal8JSQEXn3V/L0lIiIiIiIiIiIiIiIiIiIiIiIiIiIiIiIiIiIiIpLXqHhFREREREREANiTcbOkr9m770KtWrB5MwwefPXly5WDTz4xrz/9tDlEMCMEB8Pu3Rmzrdxu/37zzysv8fvh66+tTiEiIpL7rDu8DrfPffUF0yHEFULlQpV5oPYDLO65mI43dLym9dpWastzzZ4jvHz4dZfCXI7H52Hd4XWZsm2r7d69m5UrV+bI0pUUHo+Hbdu2ERWVe8txRNLrYOxBlu1fZnWMLHUg9gBrD621OoaIYBY42y34Fy4jRsBHH5n7jomBDh3gp58uv3zt2rBihVlMAjBlCtx5JyQmXl+OwMCL7zMMGD8eatQwy60TE81ilMzm8ZgFNCtWQMeO0KtX+kuabTYbLpfrqsv5fD6CgoIYMGAAXbt25fHHH0/fDkUkT5s0aRL9+vWjVatW3HnnnYwZM4aNGzcC5uuR3+9PXdZmMz/DGjo0Z5SvBAfD++/DK69YnURERERERERERERERERERERERERERERERERERERExBoqXhEREREREREA3Jkz8/qy2raFZ5+F5GTo3v3q+7fZYOJECAszBxZOmpSxeZKSMnZ7udXq1RAQYHWKrOV2w6JFVqcQERHJfZbsW0KSN2PfhLWY0IIWE1rw0PSHOBJ3BACn3ckLN79wTevHJMUw9++5vLnkTT5f+3mGZkuR6E1k6b6lmbJtKyUnJzN9+vQcXbqSwuPxMHfuXGJjY62OIpKtLNqzCKfdaXWMLJXsS2b+rvlWxxARzIHyDkfW7S8gwDwH+fzz5u19+yA8HP744/LrtGkDS5ea5dEAH3wADzyQMeddg4MvvH3woLm//v0hLg683uvfR3okJMD330OVKrBwYebtx/HPH36pUqWYOnUqXbt2zbydiUiuNGjQIPr06cP3339PYmIikZGRPPnkk/Ts2ZNPPvkEALvdfkH5CsDAgTB6NISGZu3voWvldEK+fObnZ08+aXUaERERERERERERERERERERERERERERERERERERERHrqHhFREREREREgKwtXgkLg4gIsNthyBCIirr6Oi+8ALfcAtHR0K9fxmdKTMz4beZGq1aZwxzTqkcPMIxzl7Sy22HZsgu30aPHhcuUKwdffgnr1sGRI+bPdHw8bN8OEybATTelfb8pruVnVERERNJmdfTqDN9m5IFIIg9E8t3m7/h247ep95fOX/qa1p8YNZE7J9/JkN+HsOrgqgzPl2JV9Co8Hg8LFixg3rx5bN68mYSEBACM9LxZygbmzp2LO6vbHDOR1+tlxowZOfbPQyQzLD+wnDh3Og4IczCv38vivYutjiEiQIECGT/wfujQc+eZvvrq3P1BQTB/Ptx/v3n79GkYMAAKFTLLV1IuxYqdW6dzZ5g3DwoWNG9PngwzZ164fMOG6c9aoID51TBg/HioUQOWLzfPfVktKQmOH4d77oGePeHs2czb178LEURErsWoUaN477336N27N3/88QcbN25k/vz5PPbYY2zevJmXX36Zl156CTDLV/59HNijB2zeDI0bmwUs2UVoKLRoAX/9Bd26WZ1GRERERERERERERERERERERERERERERERERERERMRaTqsDiIiIiIiISPaQlTPr3nrLLMlYsgTef//qy5cuba7j90OvXuaww4zm8WT8NnOjJUuy9mclxaBB5oDKK6lcGR5//ML7XC6oVs28PPigWd6zcmXa95+QYJa5lCyZ9nVFRETkYh6fh0NnD2Xa9svkL8MtFW9JvR11JHu1qB2IPUCHjh1Ys2oNiYmJeL1ebrjhBl599VUeffRR/H4/drvd6pjXbPfu3WzduhWv12t1lAzj9/uJjo4mKiqKevXqWR1HJFuI3B953dvoUbcHEZ0jLro/wZPAkbgjrI5ezSerP2H5geVp3rbdZmdJzyWElz938NhzZk8mRk28nsj8eeTP61pfRDJGnTrg82XNvkqUgNatz90uVAimTr14uZ49YeI/LzGdOkFg4LnHHnrIvJxv716oVCnteZxO87yY12tuc86c7FG48m8JCTBlCixcCJGRUL58xu8jJ71HFpHsYf/+/YwbN47atWvzwgsvUKVKFQBatmxJWFgYW7ZsYeXKlYwcORKn08m7776LzWa7aDsVK5qFV59/DgMHmqVTWfV76d+cTrMk7OOPzd9Fl4grIiIiIiIiIiIiIiIiIiIiIiIiIiIiIiIiIiIiIpLnaCKBiIiIiIiIAOagpqxStqz5tVUrs8TDMMxLxYrnlomIMO+rWxeKFTOHSNntMH/+ueUjIs4tX7Gied+MGenLFBycvvXyEsOAzZuzfr/168PQoebPSlLS5ZeLi4PJk83ylTvvhNtvhzfeOFeqExQETz+dvgyBgbBuXfrWFRERkYslehNx2B0Zvl1jqIEx1ODgCwdpWLohAJuObmLggoEZvq/r4ff5Wbh4IQ8++CDffPMNI0aMwOl00rNnTz777DPsdjt+K9ru0iE5OZnp06fjyYVNhh6Ph7lz5xIbG2t1FBHL+fw+dpzakWnbD3GFULlQZR6o/QCLey6m4w0d07yNQS0GXVC6klFik2M5mXAyw7crktMZhoHb7SY+Pp4zZ84QExNDXFwcSUlJmfI+pmpV6wbcWy001DxH2rEjzJ6dPUtXUiQlweHD0LAhbN+esdv2+Xz48uoPgYik2+nTp9myZQtNmjShSpUq+P3+1N9TderU4ZZbbiEwMJCAgABGjBhBxPkfPP2LzQZPPml+TtK4sfn6nJWlJ3a7uc/wcPjrL+jVS6UrIiIiIiIiIiIiIiIiIiIiIiIiIiIiIiIiIiIiIiIpsnCsroiIiIiIiGRngYFWJ7BWUJDVCbK/vXuzfp+BgfDNNxAQACNGQJcuFxb0nG/dOnj44Qvv++03czBlp07m7QIF0pcjPh7WrDEHXIqIiMj1S/QkYrdlTTd8vCee/AH5s2Rf18wHrwx9hbdfeTv1rubNm3PvvfcSERFBhw4dqFy58jVtyu/3Y7fbOXv2LMOGDWPkyJF069aNV199ldq1a2fWM0i1fPly3G53pu/HKl6vlwULFtClSxero4hY6q8TfxHgCMDty9i/7y0mtACgfFh5RtwxgpL5SuK0O3nh5heY/ffsa95O/ZL1Gdp6KH7Dj9vnJsiZcQf5Qc4g1h1ex+1Vbs+wbYrkNIZhcPr0aQ4dOkR0dDT79u3j+PHjqe9DbP9MfTcMI3WYfcGCBSlXrhzlypWjdOnSFC9eHIcj/cV7djvUqAEbNqR93YkTzcu/DRtmXv5t3760D7Lv1cu8ZIbERPi//4NNm8zr2Z3PBydPQrNmsGKF+ed2OSk/Q1eTnJxMYF4/gS0i6ZKcnAxA0j+t7jabDa/Xm/rac/jwYZo3b85///tfHnvsMWbOnMmjjz56xdemihVh+XKIjIT334f58/lnH5nzHIKDwTDg7rvhpZfM0hcVroiIiIiIiIiIiIiIiIiIiIiIiIiIiIiIiIiIiIiIXEjFKyIiIiIiIgJAvnxw/HjGbnPoUHj9dfN6RMS54YPjx8Mff1y8/JAhULiweX3yZFi9GqKjzdvPPXfx8k2awEMPmddPnYI33oBdu9Ke0+9PfyFHXrJxIziz+EzCu+9CrVqweTMMHmwWr1yr0FAIDzcvKX79NX05fD5ziJqIiIhkjCRvEg5b+gdvX07KAP9CwYV4vtnztK3UlmZlmzGv+zyqfFwlwwsD0suGjfYd2wPg8XgwDIMmTZoQHh7ODz/8wM6dO6lcufJVB1EbhpH6+NChQxk9ejR+v5/NmzeTkJCQuoztvIms+/fv54cffmDXrl3kz5+fmjVr0rBhQ6pXr44zjW/2fD4fq1evxuv1pvVbkGP4/X62bdtGUlISQWprlDxs3eF1mbLdyAORqV8blGrAS81fAqB0/tLXvI1ARyDf3PsNAY4ARqwYQZcbu1CxYMUMy5jgSWDtobUqXpE8xzAM9uzZw/Lly9m3bx82mw2bzXZR4VpK0cq/nTp1ilOnTrF169bUIfdFixalWbNm1K5dG5fLleZMLVpAVJQ5fD4v8ftzTulKCsOAM2fMP7O1ay8sUj7//eml3uv++/3rli1baNasGTfffDMzZ84kJCQks+OLSC4SFhZGWFgYkydPpkuXLnTp0iX1d9Dvv//O6tWradmyJS1btuTWW2/lp59+4o8//qBt27ZX3K7NZr7GtWgBR4/Cl1/CqFHgdkNc3PX/rrLbzc84QkLghRfgscegSJHr26aIiIiIiIiIiIiIiIiIiIiIiIiIiIiIiIiIiIiISG6m4hUREREREREBoH592LMna/b1yy+Xvv+5584Vr8yfDxMnnnts1KiLl+/R41zxSmzspZe5FklJUKNG+tbNS2JizAKSrNK2LTz7LCQnQ/fu5sCya/HRRxcX9Rw/Dp98AqNHpz9PTEz61xUREZELuRwu/Malh3Rfj5QB/gBrotdw5KUjAJQtUJbWFVrz2+7fMnyf6WF32ClZvCQALpcL45+JrGXKlAHg6NGj5nJXKF053//+9z8mTpzI448/zsKFCylSpAjFixdPfTxlePUHH3zAe++9R2xsLMWLF8flcnH06FGKFy/OCy+8wBNPPEFAQMAF6504cYITJ04QFBREiRIlLhh0vX379ssOW89NbDYbGzZsoFmzZlZHkQyUlJTE4cOHOXToEAcOHCA+Ph6Px4PX68Vms+F0OnG5XBQqVIhy5cpRunRpihcvnuaCotziwJkDJLgTMm37ZfKX4ZaKt6TejjoSdc3rvnvru9QqXovNxzYzeOFgutyYhsbOa+D1e9lxckeGblMkO0tMTGTDhg2sWLGC5OTki4pW0srj8aReP3bsGPPmzWPu3LnUq1ePpk2bUiQNU+Rvvtk8X3j27HVFynH8/pxVupLCMMzzaeHhZqFzyh+1zWbjxIkTLFq0iODgYIoVK0ZgYCClS5emRIkSF5SugFkcGB8fz7Jly1S6IiJXdH55acr16tWrM2jQIAYPHkzXrl15//33uemmm/jrr7+YMGECu3fvZsKECZQqVYp7772Xn376iSNHjqRpvyVKwP/+B6+8AvPmwe+/w5IlsGWL+bjDceUyFrsd8uUDj8dctnZtaNUK2rWDW281HxcRERERERERERERERERERERERERERERERERERERkSvLm5OBRERERERE5CKtWsHs2WbJRV5ToQKcN19aLiMpyRz0mBXCwiAiwhwoNmQIRF37zN3LCgw0h5Z5velbPynp+jOIiIiIKdgZnCnFK+f798DmwsGFM3V/aWKHYgWLpd5MyZo/f37AHEru8/lwOByX3UTK4xEREQwfPpx33nmHunXrMm3aNKpVq0aBAgUAszzFbrezdu1axowZQ1JSEhMnTqRevXrExcXx119/MWLECJ599lkAnn76abxeL06nk7Fjx/LVV19x5MgRzpw5Q1xcHCVKlKB9+/YMGDCAyMjI6x7GnhN4PB6WL19O06ZNL/q5kpwjISGBTZs2sWvXLg4dOkRiYiIulwuv14vvCg2TBw4cYNu2bdhsNrxeL2FhYZQtW5Zq1apx4403XvHvaW4S74nHT8a/bhtDL54+venoJgYuGHhN67et1JZnmz5LsjeZ7j92x+3LnNekeHd8pmxXJDuJiYlh0aJFqa955xemZKSU9w7r1q1j/fr1lCxZknbt2lGxYsWrrtukSfrP6+RkObnnzueDEyegTx+YMcMsGPzyyy957733iI83X1tdLheVKlWibt26tGzZklatWnHjjTficrnw+/106NCBo0ePprkIQUTyHrvdTlxcXGqhaMrXl19+mcTERN544w0GDBgAgMPhoHjx4syaNYsmTZoAcMMNNwBw+PDhdO3f4YCOHc0LmEUre/fCunWwahUcOAAJCebFZoPgYAgNhfLloWlTaNjQvK7DThERERERERERERERERERERERERERERERERERERGRtFPxioiIiIiIiADmQKfAwPQVr0ycaF7+bdgw83KtKlXKmP2m1c03X/828oKsLF556y0oVw6WLIH330/buqNGwQ8/QMGC0KgRvPgiFCsGr74KxYvDE0+kL5OKV0RERDJOsCsYrz/jp2aHlwsHoFBwIZ5v9vwFj209vhWAoa2H8nqb1wGI2BBBr596pS5TrkA5GpRqAJD6FSDEFUKn6p0AOJFwgsgDkdeV04+fkICQi+53u92pxR5XK3NwOBzMnz+fPn360KNHD1588UXmzJnD6dOnKVmyJKGhocC5Upft27dz4MAB+vXrR9euXVO337BhQypWrEinTp2YOnUqDzzwAEWLFgVgxYoV2Gw2brvtNipWrIjf72fRokVMnDiRqKgo7r777uv6PuQkycnJ7N27l0ppPWgRSxmGwaFDh1i+fDnbt29PLU9JkXyNB8Dnlw+cPn2a06dPs337dn755RcaNmxIkyZNCAsLy/D82UmcOy7L9hXviSd/QP6rLhcWGEZEpwjsNjtD/hhC1NEMaOy8jARPQqZtW8RqhmGwdu1afvvtN7xeL4ZxcSFSZvD7/fj9fg4ePMikSZOoVasWHTp0IDAw8LLrVK0KVarA5s1ZElEyiNsN8+fDzJnwyy+vMmnSJGrUqEHbtm05efIkJ06cYM+ePcyaNYuZM2fSsGFDnnzySbp3747dbsfn81GsWDGKFSt21X2JSN61ePFiZsyYwcyZMwkODqZ9+/b069ePatWqAfD6669Tu3ZtNmzYwN9//03r1q1p0aIFderUSd1GZGQkwcHBNG/ePEMy2Wzm516VKkHXrhmySRERERERERERERERERERERERERERERERERERERERuQwVr4iIiIiIiAgA9epBYqLVKbJeSAi0bGl1ipzB6TQHhWWFsmXNr61aXb7sJSLCvNSrB1Hnzdfdu9e8AMyeDYcOwZdfmrd79YKnnzYHPqaVU2dRREREMkyQM4j8gfmJSYrJ0O0u673skvd/u/FbNh3bdNX121ZqS0TniIvuLx5anJkPzATgj71/cMvEW64nJqGOUAIcARfcl5CQwIkTJ3A6nRQsWPCq2/jzzz956KGHaNu2LePGjQPgyJEjeDweSpQokTq0PKV4pVy5cvj9fvbs2XNRqUuRIkVISEjAMAxCQs4VwgwaNIjq1atfsOyrr77K0KFDWb9+PV6vF7vdnubnnxO53W4iIyNVvJJDeDweNm/eTGRkJLGxsZlSJOD+56Bi1apVrFq1ivLlyxMeHk7lypVT/97lJj6/L1O222JCC+BcYVbbSm1pVrYZ87rPo8rHVXD7Ln/w9lbbtygXVo4l+5bwfmQaGzvTyGtkfFmYSHYQExPDDz/8wLFjxy4omcpqXq+XLVu2sHPnTu67774r/r59+WXo1w/isq4PSjJAQgI8+qiP+PhZdO9+P6NHj04tCjxz5gw7duxg3bp1/Pbbb/z22288+uij/Pzzz3z88ceUKFHC4vQikt19//339O/fn4SEBCpXrszZs2cZNWoUhmHw7rvv4nA4cLlcdO3ala6XaUBZtWoVU6dOpWbNmpRN+YBCRERERERERERERERERERERERERERERERERERERERyjLwxDUtERERERESuKl8+yIsz7JxOaNjQ6hQ5Q1AQZOe52sHBl77//OIWpxMKFEjf9oOC0reeiIiIXFrdEnUzbdtev5cTCSf4fc/vPP7z4/SY2SPT9pUeFYMqAlxQBBETE8Pu3bspUKBA6pDXyxVF7Ny5kwcffJBixYoRERGBzWbD4/Fw9OhRbDYbxYoVu2idm2++mVatWvHzzz/z1FNPMW/ePNatW8fSpUsZMmQINpuNhx9++ILilZTSFb/fn5rFZrMxaNAgbrzxxjxTupJi7969+C/XCijZxt69exk1ahRz587l5MmTeDyeDC9dOZ/P58Pn87Fnzx6mTJnChAkTiImJybT9WSU0IDRTtht5IJLIA5H8suMXHpr+UOr9ZQuUpXWF1ldct2wB87WyVYVW+If6MYYaGEMNKhasmLpMROcIjKHGdf/OCXGGXH0hkRzEMAzWrFnD6NGjOXTokKWlKym8Xi/x8fFMnjyZmTNnkpycfMnlLjMvX3KAhAQDh2MCvXr1IjQ0NPXPOCwsjMaNG9O3b19Gjx7Nxx9/TKVKlZg2bRrjx48HLv++WETkxx9/pHv37jRt2pQff/yRqKgopk6dSq1atZgzZw5+vx+Xy5V6LHep15OFCxfy+uuvs379el5//XXKlSuX1U9DRERERERERERERERERERERERERERERERERERERESuk9PqACIiIiIiIpJ9hIfD1KmQl+bYJSdD7dpWp8gZgoMzvnhl6FB4/XXzekQE9OplXh8/Hv744+LlhwyBwoXN65Mnw+rVEB1t3v7jDzh4EBYsgL17zZ/jRo1gwIBz6+/aBSdOpC/r5YpdREREJH1aV2jNsv3L8Bm+dG9jYtREJkZNTNM6wxYPY9jiYRm2vTTzQRVHFQA8Hg92ux2n08mePXuIioqiatWq3HDDDRetZhgGNpuNnTt30qdPH0JDQ5kzZw4lS5YEzHKUw4cPExAQQKFChcxd+Xw4HA4AXC4X06dP56mnnuLzzz9n4sSJhISEcObMGYoWLcqoUaPo06fPJff574IVwzAIyoOtdHa7nZMnT16y2Eas53a7mTdvHps2bcLr9VqSwePxEB0dzejRo7ntttto1KgRNpvNkiwZLdSVOcUr5/v396pwcOFM3+e1yqziGREr+Hw+pk6dyp49e7JF4cq/eb1etmzZwp49e+jduzdhYWEXPB4UBI8/Dp99Bm63RSElXXw+Jz5fW7ZuPU2bNqS+T4Vz7ztLlChBz549uf3227ntttt47733ePbZZ8mXL591wUUk21q5ciUvvfQSbdq0YciQITRq1AiARo0aUaVKFVasWIHD4cDtdmO327Hb7dhsNvx+f+px7ogRIxg8eDBhYWF8++23dOzY0cqnJCIiIiIiIiIiIiIiIiIiIiIiIiIiIiIiIiIiIiIi6aTiFREREREREUnVty/Mng1xcVYnyRp2O3TpAgEBVifJGSpVyvjilcv55ZdL3//cc+eKV+bPh4nnzUUPCDD/PLt0ufS6Z8/Cv2aJp0mNGulfV0RERC7WuExjQgNCiU2OtTpK1vKA7YhZLhBw3hvRBQsWcPr0aW655RYqV64MXFhC4Pf7cTgc/PHHHyxZsoQmTZowf/58ChcuTO3atXE4HBw/fpwCBQpQ+59mwfOHWS9dupSnn34ar9fLm2++SUhICFu3bmXt2rXUqFGD8PDwi6JeqjDC5/MxadIkPB7PBdtPi7p169K5c+fU28OGXVyEM3To0NTrM2fOJCoq6orbtNvttGjRglKlSlGmTBny58+f+lhERAT79u1LV9bz2Ww2Dh06pOKVbGjv3r388MMPJCcnW1a6ksIwDDweD7/99hsbN27kvvvuo2DBgpZmygiFggsR5AwiyZuUodsNLxeeuv3nmz1/wWNbj28FYGjrobze5nUAIjZE0Osns7Fz/Prx/LH3j4u2OaT1kNTSlsmbJrM6ejXRZ6PTndGGjRKhJdK9vkh24vF4+Pbbbzl06JDlr5dX4vV6OXv2LF9++SW9e/emSJEiFzz+zDPw+ecWhZPrFMLrr/vo1w+cTvOfLKWUrqRcd7vdlC5dmq5du/LRRx+xdOlSOnToYGVoEcmGYmNjGTlyJB6Ph/79+6eWrgDs37+fLVu2UL58eZ5//nn++OMPypYty+OPP063bt0uKBdt1qwZffr0oWvXrtxyyy1WPBUREREREREREREREREREREREREREREREREREREREckAKl4RERERERGRVK1bQ6FCead4JSgIXnzR6hQ5R926kJBgdYrLGzUK7r7bzFmsGISEmD/LO3fCokXw6adw4ED6th0aCi1aZGxeERGRvK5hqYYke5OtjpHlbC4bv3zyC6MrjObuu++mQIECTJ8+ndGjR1O+fPnUQhK/33/BMNiUYdQ2m40aNWpw8OBBevbsecG2HQ4HTqeTxx57jNtuu41HHnmEmjVrsnr1ah5//HHsdjuffPIJ7dq1S11n1qxZ3H///fz111/8/PPPlC1b9qLM5w/DnjdvHt988w1t2rTJ2G/MdXK5XJk+JNftdnPw4EHq1q2bqfuRa2cYBnPnzmX9+vXZrkDA4/EQHR3N6NGjueeee1ILkXKq+iXrE+AIyPDilWW9l13y/m83fsumY5uuuO4vOy7d2Plcs+dSi1fm75rPxKiJl1zuWuULyEfjMo2vaxsi2YHH4yEiIoJjx45lu9fMSzEMg4SEBMaNG8djjz1G0aJFUx+rVAluuQV++w1ywFORfzl+3MYLL0xl4MCWlCpV6oKyP8MwcLlcAISFhZGQkEDhlBZmEZHzFChQgJIlS3LXXXdx9913p95/9OhRPv30U3bt2kWLFi3Ys2cPN954IzNmzGDBggUkJyfTvXv31OWbN29Oo0aNLihGFRERERERERERERERERERERERERERERERERERERGRnEfFKyIiIiIiIpLKZoMBA2DQoOxdsJFRKlSAhg2tTpFzhIRAmTKwb1/a15040bz827Bh5uVaVap0+cciIsxLZrDb9bMiIiKS0UrlL0WwK5hkX94qX8kXmI+qlaoycOBAvvrqK5KTk9mxYwd2u50JEybQrFkzDMPAbrfzww8/cPr0af7zn/9QoEABALp27UrTpk2JjY3lxIkTHDlyhFOnTrFp0yZ++eUXbDYbR48eZd68ebRv3x6A33//nR07djBgwIDU0hWv14vD4eCee+7h6aefZsSIEfz666889thj+Hw+HA4HcGEBzBdffEG/fv3o0aMHTmf2+ojJMAyio6M5fPgw0dHRdOrUKVP2s3///kzZrqSdz+dj+vTp7Ny5M9sWCBiGgcfj4aeffiIxMZHGjXNueUf9UvVJ9CRm2va9fi8xSTFsOrqJyZsnM2H9hEzbV1r5DT8NS+mAUHI2n8/HpEmTckzpyvmSkpL46quveOKJJwgLC0u9f9w4qF497xRI5y7BjBzp4uTJl+ncuTP16tWjdOnSBAUFpb7vPHnyJMuWLaNw4cI0bdrU4rwikt2klIN++OGHFxy7JiQk8N577/HRRx/Rq1cv3n//ffLnz4/L5eKrr77iscce46233qJt27YXFD+pdEVEREREREREREREREREREREREREREREREREREREJOfLXlOxRERERERExHKPPgoDB1qdIvPlywcvv3zx/fHx8YSGhmZ9oByiSZP0Fa/kdElJULOm1SlERERyn07VO/Htxm/xGT6ro2QJh81B19pdee7u5/j5559ZuXIlSUlJtG/fnqeffpry5csD5sBYh8PB/fffD0C7du0oUKAAhmEQFhZ2wdDxFCtXrmT+/Pk0bNiQYcOGERYWRqlSpQA4cuQIAIULF8bv9wNgt9tJTEwkJCSEhH9aF1OGzqYMvE4pYDl79iwvv/wyY8aMoXHjxlSrVg23252J36m0c7vdjBs3LvV2ZhWvnDx58oIyGrGGz+dj8uTJ7N+/P0cUCHi9Xn777TeSkpJo2bKl1XHSJV9APoqHFif6bPR1bWdi1EQmRl2ilfMKhi0exrDF197YWWnUFRo708Fn+KhSuEqGblMkKxmGwfTp04mOjs4Rr5mXkpiYyPjx4+nXrx/BwcEAlC4Nn30GTz4J8fEWB5Q0cmCz3cmkSU8ya9YsGjVqRJMmTahYsSJlypTBbrczevRoFixYwMuXOoErInnWn3/+ScGCBalcufIFhaFgHsfmy5cPt9vNvffey/jx4y9Yt1evXnz77besXbuW5OTk1ONfEclafr+fkydPkpycjNfrxev1YrfbcTqdOJ1OChYsSEhIiNUxRUREREREREREREREREREREREREREREREREREJAdS8YqIiIiIiIhcICwM/vMf+PZb8OXy+df/zLFO5fV6iYiIYPz48cycOTN18LWc06oV/PyzWUSSl1SuDC6X1SlERERyn+ebPc+0rdNI8CRYHSVLBDgCeOHmF6hdvDZ16tS57HIpw2N79uzJpk2bKFu2LHCuGMUwDAzDSL3ucDg4ceIEiYmJVK5cmaZNm16wvdq1axMUFMSUKVN45plnUgdYhoSE4Ha7WbNmDQBVq1ZN3U9K+cumTZvo06cPa9asoWfPngwdOpSJE9NWmpCb2Gw2EhMTVdZoIb/fz5QpU3JM6UoKj8fD0qVLCQgIuOjvaE7RqHQjordfX/FKTnRj0Rux21S2JDnXpk2b2LlzZ456zfw3wzBISEjgl19+oVu3bqn3P/IIfP01LF4MOfjp5UmBgS7atJlKbOwg1q5dy++//576/jbFgAEDeOqppyxKKCLZzerVq2nWrBnh4eEsXbr0gtKV833yySep11PKWQzDwGazYbPZcDgcqSVeIpK5/H4/x48f59ChQxw4cIADBw5w6tQpnE7nZcuPvF4vgYGBlCpVigoVKlC6dGlKlSqlMhYRERERERERERERERERERERERERERERERERERG5KhWviIiIiIiIyEVefhmmToXERKuTZI6QEHjqKbjUbK0CBQoQHR1NzZo1+fzzz3nkkUeyPmA21rAhBATkveKV5s2tTiAiIpI71S1Zl6qFqrLx2Earo2SJGkVrULt47WtefsKECZe8P2Vg7PlOnz5NQkICTqcTv9+P3X6uJODhhx/m448/ZsOGDdx111306tWLChUqkJSUxNixY1m3bh21a9fmpptuAkhdf/LkyfTv35/k5GQ++ugjnnjiCQIDAy8ain29hg4dmqHby0w2mw2Px5Ph2/X5fCxduhSfz0fZsmWpWLFi6vf6csNI8yLDMJg5cyZ79+7NkQUCHo+HBQsWEBwcfMXypeyqdYXWzNs5j2RfstVRsowNGy3KtwDg+PHjFCtWzOJEImkTFxfH7NmzM+V3V1bz+Xz8/fffbN++nerVqwNgs8E330C1ahAXZ3HADGEAeeP3flKSnXXrWrJnz29s2bKZJUuWcPz4cfbt20f58uXp0KEDt9xyi9UxRSSbWLVqVeprwt9//82SJUto1arVRce+5x8/pZSUgnkct3r1alauXMkdd9xB/vz5L1pXRDLOkSNHWLlyJVu2bMFut2MYxgXvR91u9xXXT0hIYNeuXezZsweXy4XX66VQoUK0aNGCWrVq4XTqnz2LiIiIiIiIiIiIiIiIiIiIiIiIiIiIiIiIiIjIxfQ/EEVEREREROQiN94Izz8PI0dCQoLVaTJesWLw+usX3+90OnnooYcoU6YMo0aNokePHvz22298/fXXWZ4xu2rY0OoEWS9/fujSxeoUIiIiudegFoN44pcniHPnimnZl5U/ID8vh7+cadt/5JFH6NChA4ZhXDQ8NigoiIULFzJgwACmTp3K4sWLyZ8/P/Hx8TidTmrWrMk333xDoUKFALDb7bz66qt8+OGHhIWFMWHCBLp06YLdbsftdmO32/H7/Zn2XLIzm82W4YUfGzZs4LXXXiMyMpL4+Hi8Xi/VqlVj0KBB9OzZUwOBz7Nu3Tr++uuvHF0g4PV6+fnnnylZsiTFixe3Ok6a3FzuZlwOV54qXgmyB/HnjD+58YUbCQgIoEGDBrz11luUKVPG6mgiV2UYBjNmzMiRRVWX4/F4mDlzJs8++yzB/zQqlyoFY8bAE0/k7POYNhsYRt4oXUkRFwcnT4bQpEkTmjRpYnUcEcmm1q1bxy233EKtWrWoXr06kydPZs6cObRq1eqi46TLlVbu3r2bzz77DL/fz0MPPURoaGhWRBfJU7xeL9u2bWPZsmWcPn0ar9d73cW9fr+f5GTz+PPEiRPMmTOHOXPmUL9+fZo2bZp6HktEREREREREREREREREREREREREREREREREREQEwGZc7/9uFBERERERkVzJ7YZatWDXLshNR47BwfDHH3CpWX6GYaQO5tq5cydff/01H330EUWLFuWHH36gYV5sHbmEgQNh1CjzZyQvKFoUjhwBh8PqJCIiIrlTsjeZ4h8UJzY51uoomSosMIxjA44R4AiwLENycjIHDhxg8+bN7Nq1i8TERKpWrUrnzp0JCgpKXe748eOUKFECgLJly9KqVSsKFSpE6dKlKVasGIcOHbqu4Zl169alc+fOqbcnTJhw0TK9e/dOvT5z5kyioqLStI+hQ4emXo+IiGDfvn1pD3oJgYGB9O7dO8MKM9atW0efPn2IioqiZ8+etGvXjqNHjzJ+/Hi2bdvGqFGjeOaZZy44Vrkav9+P1+slIMC6n7XMEBMTw+jRo3N06cr5ihYtSr9+/XJUqY5hGFQcWZH9sfutjpJ1ksE10kXtGrUJCwtjx44dxMfH88knn/DII49YnU7kijZu3Mgvv/ySa143UzgcDqpXr063bt0uuP/11+H993Nm+YrLZWD+MV36d32PHhARce72tbwluOkm6N0bGjeG+vUhJMS8f+9eqFTp4uXr1YNu3aBlS6hQwSyu9vth50748Uf48EOIjz+3fOvW5jnWq4mIgF69Lv1YgQLm4/fee/XtiEjeFBUVRYsWLahRowYjR44kMDCQ8PBwXC4XixYtuqbSpk2bNvHhhx/y9ddfM3To0AuOFUXk+vl8PpYuXcrKlSsxDAN3Fnx4aLfbsdvtlC5dmo4dO+a4UlMRERERERERERERERERERERERERERERERERERHJHE6rA4iIiIiIiEj2FBAA06ZB8+aQmGh1mowREgJ9+166dAXAZrOlDjSuWrUqAwcO5KabbuKNN96gcePGvPfee7z00ktZGzob6tbtGB99VAhwWR0l0wUHw3PPqXRFREQkMwU6A+nbsC8fr/6YJG+S1XEyRZAziL6N+lpaugJmaUjVqlWpWrXqFZcLDg7m/fff5/Dhw2zcuJEVK1Zw7Ngx4uPjcTgcvPLKKxlaFnHgwIEM21ZmMwwDpzPjPl6bMGECUVFR/O9//2PYsGGp97dq1YrOnTsTERHBnXfeSZUqVa5pe+vXr+fHH39k9uzZHDlyhIIFC9K4cWPuvvtubrvtNsLCwjIse1YyDIPp06fj9XqtjpJhzpw5w7Jly2jVqpXVUa6ZzWZjQPgABi0YRLwn/uor5HRecEY5Gfv5WB599FF8Ph8LFizgpZdeYvjw4dxxxx0a8CvZVlxcHLNnz851pStgDvf++++/2bFjB9WqVUu9f+hQOHkSJkzIWeUrLhcULw5nzkBcXMZtt21b85zWtfrvf83zpv9Wt655uf9+8zxxbBq7Eq/0IxgXBytXqnhFRC5t27ZttG7dmhtuuIF33nmH8PBwAPr378+HH37I2rVradKkCX6//5LHp16vl5kzZ/L222+za9cuhgwZotIVkQx25MgRpk6dSlxcXJa+7/T7/fj9fvbv38/YsWNp0aIFLVu2zFHFpiIiIiIiIiIiIiIiIiIiIiIiIiIiIiIiIiIiIpLx9D8NRURERERE5LLq1YPnnzcLS3KDYsXg7bevvIzNZgPMoT358uWjfPnyVKpUCYCBAwcye/bszI6ZrY0dO5bbbquG17sE8FsdJ9MZBjz+uNUpREREcr9XW71K/oD8VsfINAUCC/Bqy1etjnHN8uXLx4svvsgHH3zA/Pnz2bVrF2fPniUhIYEtW7bk6UGWGVm8smfPHn777TdKlizJf/7zHwA8Hg9ut5tGjRrRpk0b1q9fz9atWwHzGOVKvv76a+644w7effddihYtyj333EP16tWJjIxk6NChrFq1CgC32w3AF198QZEiRWjfvj19+vTh/fffZ9asWWzZsoX4+OxVqrFu3TqOHj2KYRhWR8kwHo+HpUuXcuzYMaujpMmjdR/Fb+T+Y8EUwzoOo0ePHthsNpxOJ+3bt6dv375s3bqVr776yup4Ipe1YsUKfD6f1TEyjcfjYf78+RfcZ7PBxx/DY4/lnHOZgYFQqZLBc8/Z8PttGbrtmBiYOxfefBM+//za1jl5EkaOhE6doGNHmDr13GO1akH//udur18PLVpcfOnSBc5/y3L+Nv7N74clS9LyrEQkr9i7dy+1atWiUqVK/N///R+33XYbYB4TtWzZEsMw+OCDDzh06NBlj0/Xrl3LqFGjcLlcfPDBB7z++utZ+AxEcjefz8fChQsZP348p0+ftrTsz+v1EhkZyZgxY3Lc8bWIiIiIiIiIiIiIiIiIiIiIiIiIiIiIiIiIiIhkrIyZDCUiIiIiIiK51tCh8OOPsGsXWDg357oFBvqYOtVBUNCVl/P7/djtdg4dOsSSJUt49tlnOXXqFA0bNuTRRx+lY8eOmZLP6/Vy7NgxDh06xP79+4mOjiY5ORmv15s6YNnhcOB0OsmfPz8VKlSgbNmylCpVikKFCqUWxmSW5ORkhg4dymeffcatt95KtWo2PvsMstk85gxls0GHDlC8uNVJREREcr8CgQWY1GUSnad0JsGTYHWcDBXiCmFyl8nkD8z5xTJBQUFUq1YNp9OJ1+vN8v2HhYXx3HPPpd4eNmzYBY9Xr179kuuVL1+eoH8OBHbt2nVd2T0eH9u2BVK1KhQubL5nTK9169axf/9+HnzwQUqXLg2Ay+VKff9fqlQpAE6cOAFwyYHCPp8Ph8PB9OnT+e9//8tNN93E8uXLqVq1KsnJycTHx7N//342bdpEhQoVLlh348aNnD59mgMHDrBv3z6mT5/O2bNn8fv9OJ1OJk6cyIMPPph6jGSVmJgY5s+fb+kg18zi9Xr54Ycf6Nu3b44pNCoQWID/1PoP32z8Bp+Re0sdACo4KtDvwX6AWbrk8/lwOp00bNgQp9NJbGxs6mOZfUwukhZer5e1a9fm6uIVgNjYWKKjoylTpkzqfTYbjBoFRYrAe+9BQjZ+WxkUBDfeaPD77zaeeSbjs06caF4AevSAfv2uvPzkyTBgAMTFnbtv7lyoXh3q1jVvN2t27rHYWIiMvHg7w4ZByq+0DRtgwYIr73fzZrP4WC+jInK+nTt3cscdd9C3b1/uuOMO4NxnN3fffTedO3dm5syZzJ8/n549e6YeF52vWbNmfPbZZ4SGhlKlShUrnoZIrnTkyBGmTp1KXFycJeeGLsXj8XD8+HHGjh1LixYtaNmyZY45xhYREREREREREREREREREREREREREREREREREZGMo+IVERERERERuaKAAPjjD2jYEI4cgZw5szGBunU/pUmTgZddImVol2EYbN26lX79+rF69WqSk5Pp27cvgwcPply5chcse70OHz7MmjVr2Lt3L2fOnMHpdOL3+y87qChl0HBcXByHDx8mICAAwzAwDINixYpRo0YNGjZsSGho6HVnO59hGEyePJkxY8Zw9913M3ToUG64oTrffJO7i1dCQuCll6xOISIiknfcVuU27rvxPqZtmUaSL8nqOBkiyBlEt5rdaFe5ndVRMlSRIkU4evSo1TEu8sADD1zy/rZt26ZeHzlyJGfOnEn3PjyeYPr2DWTvXvB6oWLFS19uuAHy57/yEPH169fjdrupXbs2BQoUSL0/5VgjX758ABw/fvySg4SB1PveeecdvF4vP/74I2XLlsXv9xMYGEhgYCCFCxemXr16F21/165dBAcHM3LkSKpVq8bBgwc5c+YMx48fJzY2liZNmgBcslAi5Zho9uzZTJo0CbvdzgsvvECDBg2u8Tt57ebNm5erywNiYmKIioqifv36Vke5Zs/f/DxTt07NdUVZ57N77QxoOYBChQoB5t+DlL9v69evx+v1EhMTk/qYSHaybds2qyNkCa/Xy4oVK+jatesF99tsZpH0DTdA376QlJT9yqSDgw0efNDGJ5/YcDiSWbDADVhb0rd06cX3GQbs2HGueOX8UpZLCQq6sODlww+vvl+fDw4cgPLlrz2riOR+bdq0oV69ehQtWhQwP6Ow2+2px0U9evRg9uzZfPfdd/Ts2fOiY6WUYrw6depYEV8k19qxYwc//PBDti1G9Xq9REZGcuDAAR544AGcTv3zaBERERERERERERERERERERERERERERERERERkbxE/7NQRERERERErqpECYiMNMtXTp8Gv9/qRNcuKMhPhQqfMnnyfcC5gVspUm7b7XZiYmIYMWIE33zzDfv27aNt27Y8+eSTdOnSJXV5r9d70aAej8eDy+W6pjxer5ctW7YQGRlJTEwMXq8XwzAAcLvdaXpu5y9/+PBhjh8/zpIlS6hatSrNmzenXLlyGTIA9sSJE0yaNIly5crx+eefExYWBsDnn/t46CEHCblw1m5AANxyCzRvbnUSERGRvOXTOz9l7s65JCXkjuKV/AH5+aTDJ1bHyHDly5fPlsUrWeHGG0vx1lvm9ZgY2LcP9u49d1m2zPzaujW8/TZcqRNx3759OBwOSpcufcliR4/Hg81mwzCMS5aupFi0aBGbNm3i/vvv5/Tp06xcuZI9e/ZQuHBhmjVrRq1atS5YPmVfe/bsoUiRIjRr1oz8+fNToUKFS27/38cUKaUra9asYfDgwWzevBmAO++8kwYNGmRYUSWYpZM7d+7En5MOQtPI4/GwbNky6tWrl2MKPOqUqEOj0o1YfmA5Xv+li0NzND8UDihMnzZ9Uu9KOXdw5swZFixYAMDdd99tLp6BP/MiGWHZsmVpPseUExmGwfbt20lISCAkJOSixx96yDy38+ijsGJF9igPDgjwUrCgk+++s9G2rVmC9t1333H06FNWR7ukwoWh3Xn9gbNmXXn5Hj2gWDHz+oED8P33V99HQAAcP67iFRG5kNPpvKB0JeV9cspxUdOmTalSpQq//fYb33///UUlnDnlfbVITrJp0yZmzZqF15u9jwE9Hg/79u1j4sSJPPLIIwQEBFgdSURERERERERERERERERERERERERERERERERERLKIildERERERETkmlSoAKtWQXg4nDwJ2XyuDgDBwfDxx3b69BkIXFyakjKwy+fzsWDBAt5++22WLVtGxYoV6d+/P++88w7BwcEXrJuy/oQJE1i8eDH79++naNGi3H///XTr1u2yWc6cOcOKrppsIAABAABJREFUFStYv349kPaSlWuRMuxo+/bt7N69m9DQUJo3b079+vUvKou5Gp/PlzrELCwsjI4dO9KsWTPCwsJSH+vUyUHHjgY//WTgdueuIbPBwTBhgtUpRERE8p4CgQWY1GUS9065lwRPzm53C3GGMPm+yeQPzG91lAxXtmxZoqKi0v2eNioqiqioqCsuM2zYsIvuO3PmzCXvv9I6GcnhcFxQTlKwoHmpW/fSy//Tr3hJPp+PhIQEgoKCCL1EO0tSUhLHjx/H4XBQqFChy27H7/ezatUqvF4vx48fp0OHDpw4cQKv14vf76ds2bI8+OCDvPvuu6nDh1MKIg4dOkTVqlXZsWMHAQEBFCxYkFKlSl3x2MEwDOx2OydPnqR79+5Uq1YNm83Gpk2bqFmzJpCxQ47XrVuXJ4Ymnz17lujoaMqWLWt1lGv2zb3fUPOzmrmyeMXmtzGi2QgCAwLP3ffPz+Eff/zBqlWrqFevHpUrVwZQ6YpkK0eOHOH06dNWx8hS69evJzw8/JKPlSoF8+fDt9/Ck09CcjJ4PFkcMFUCwcFzefbZaDye6owa9RcRERFs3rwZw3jOqlCXVaAA/PSTWb4CMHcuTJ585XWef/7c9Y8/vvbzx4mJ6csoInnDv48HDMOgZMmSDB06lO7du7NkyZKLildEJGNt3LiRn3/+OduXrqTwer0cPnyYiIgIevXqhcvlsjqSiIiIiIiIiIiIiIiIiIiIiIiIiIiIiIiIiIiIZAFNgREREREREZFrVqUKrFsHZcpAQIDVaa4sJAS+/hr69Dl3X8oAYb/fD5gDu44fP86TTz7Jvffey8qVKwkPD2fu3Ln83//9H8HBwfh8vgvWXbduHU888QR9+vThm2++Yf/+/axZs4YHHniAnj17pm47hWEYrF69ms8++4y1a9fidrszpXTl3zweDzExMfz22298+umnREdHX/O6U6ZMISIigri4OAACAgJ47LHHaNasGUBqIYthGHzxhY2gIP9lt5UThYTA+PFQrJjVSURERPKm26vczsDmAwlxhVgdJd1CXCEMajGIWyvfanWUTFG6dGmMK7WK5FJOp5PSpUtf8/JX6gvx+/2EhIRgt9tTB5ee/z2NiYlh165d5M+fP7WM41Lf88TERA4dOgTAggULaNmyJVu2bCEuLo65c+cSEhLC+++/z8cff3zBevHx8cTHxxMVFUWHDh2488476dmzJ6NHj+b48eNXeE42kpKSuOeee4iNjeWLL75IHWCakjOjilLOL5XJ7bxeL8uXL7c6RpqUDyvPiDtGEOq6uDgoR3ND6b2leeS2R1LvSjnOj46OZvr06Rw5coSOHTtSpkyZK24qL75OivXyyutmCq/Xy8qVK6+4jM0GjzwCO3bAbbdBUFDWnde02SBfPihfHkaM+JuyZYcyZMjzdOjQgeeff56oqCjuvvtunM7grAl0jcqUgWXLoEUL8/bChXDffVculbvnHqhe3bweGwtffnnt+0tKSn9WEcl7Uo43atWqRbFixRgzZgyLFy+2OJVI7rV9+/YcVbqSwufzcfz4cSZNmpT6Wa+IiIiIiIiIiIiIiIiIiIiIiIiIiIiIiIiIiIjkbipeERERERERkTQpUwb+/BPatzcLKrKb4GAoVQp+/RW6dr30Mna7eTg8YsQI7r//fsaOHUtYWBjjxo3j+++/p3r16gT8M4HR4XCkDlldv349gwcPZty4cTRp0oRZs2axY8cOZs+ezcsvv8ykSZMYPHgwPp8PwzCIiYlh/PjxLFiwAI/HY8lgH4/Hw5kzZ4iIiGD+/PlXHIy0bt06mjZtSr9+/fjkk09Yt25d6mMFChS4aICyzWajUCF4/PGlQHxmPYUsFRAA7dqZwyRFRETEOkNaD6FPgz45snwlxBXCfxv+l/+1/p/VUTJNkSJFLioczAs8Hg+lSpXKkG25XC7KlCnD2bNnOXXqFGAOj095v753716ioqKoWLEi1apVu+x2kpKSiI8334u3a9eO7777jipVqhAQEMAdd9zB6NGjARg7dixutzu1COLs2bP06NGDr7/+miFDhvCf//yHM2fO8Nxzz9GuXTv27t17yf3Fx8fz2GOPsXHjRmbPnk2pUqU4cOAAgYGBFC1aNEO+Nyn+/vvvPDMc1TAM/v77bxISEqyOkiaPN3ic+qXq47Q7rY6SIWzYsMXZaE1rgNTj+JRzCNOmTeOnn36iUaNGdOzYkdDQS5fOnF/2eurUKebMmcO4ceMYP348v//+e9Y8Gcmz9uzZk+dKfxITEzl79uxVlytVCmbPhm3b4NlnIX9+sxQlMwQGmgUvHTrAzz/D3r3w/PN1mTFjBtOmTWPQoEG88847/P777/z444+przPZQe3asGIF3HSTeXvKFLjzTkhMvPJ6L7547vrYsWb5yrXKYz+yIpJBateuzVNPPQXA3LlzARXfiWS0lPLJnFa6ksLr9aY+BxEREREREREREREREREREREREREREREREREREcn9cscUHBEREREREclShQvDTz/Bjz9C797m4D232+pUZunKo4/Chx/CZeafpvrzzz956aWXAOjduzdPPfUU9evXT308ZeCh3+/HbrcTExPDG2+8wYIFC7jvvvsYOHAgjRs3BqBWrVq8/vrrLFiwgNmzZ/Paa6+xbds2FixYgNfrzRbDvrxeL2vXrmXr1q1069aNMmXKXPD4+PHjefbZZ6lWrRovvfQS999/P1WrVr3iNlO+N4GBC4BjBAR0w+3OPoMi0yM4GCZMsDqFiIiI2Gw2Rt4xknh3PN9t/o4ET84oIwhxhdD9pu58ePuHVkfJVDabjRIlSnDo0CGro2Sp0NBQgoODM2x75cuXB2Dbtm2AWcaSYuHChZw8eZJHH3009X35v4sQAZxOZ2rJQ8uWLQHzvb/D4QCgatWq1KlTh1OnTrFq1SpatmyJYRiULFmSMWPGEBgYmLqtI0eOMGTIEMaNG8cTTzzB/PnzU49lbDYbbrebN998k2nTpjFu3DgaNGjAvn37OHHiBJUqVQLOHSNkhMjISNzZ4UAzC/3555+0aNHC6hjXzGazMbnLZG787Ea8/pw5iPd8Qc4gyq4vy5I9S9i+fTvVq1dPfWzWrFl89NFHOBwOHn/88dTzAZeS8ndg5MiRjB07NvXveHBwMA6Hg3r16vHZZ59xU0qrgUgG8Xg811RAUrduXTp37px6e9iwYRctM3To0NTrM2fOJCoqKk1ZUgqKUuzdu5eJEydednmXy0Xfvn0pXLhw6n0RERHs27fvqvtyOp0cPnyY/PnzX1O2ihXh/ffhrbdg+nQYPhz+/hucToiLS38JSHCwuQ2nE55+Gvr2hdKlL1zmhhtu4IYbbqBLly4X3O9y2UhOTt9+M1KbNjBjBhQsaN7+4AMYMODq6zVqBK1amdc9Hhg5Mm37zcC3VyKSw5x/vJEWKccdnTt3ZuzYsXz66acMGDCAIkWKZEZMkTzJ6/UydepUPB6P1VGui9frZefOnWzdupWaNWtaHUdEREREREREREREREREREREREREREREREREREQyUc6ehioiIiIiIiKW6tIFdu6E9u0hJMS6HMHBUKoUzJsHY8ZcvXQFoEGDBqxdu5bZs2czbty4C0pXzpcyMHXUqFH89NNPNG7cmFdffTV1yKrf78fr9RIQEEDVqlX5+++/iYiIYMGCBXg8nmxRupLC4/Fw5swZIiIiiIyMTL1/586dvPvuu9x8882MGjWKV1555ZKlK/9+LikDnjdv3kyRIoOpWNHGebOic5yQEJg5E4oWtTqJiIiIgDl4dezdY3my8ZOEuCx8s3mNQlwhPN34acbcNSbNQ2NzoiZNmhAQEGB1jCzjdDpp1KhRhm7zoYce4qabbuLTTz9lzJgxREdHExcXx9dff81nn31G6dKlUwezp7z3Pp/f7ycsLCy1PCWl/OR8Xq+XggULkpycfFGJScp6hmHg9XopWbIkr776KjVq1GDz5s0sWLAAm82GzWbDMAzeffdd3nvvPV5//XUeffRRwCxrMQyDChUqpG4rI3g8HqKjozNkWzmF1+tl06ZNVsdIs3Jh5fis42c54nX6SkJcIQxuMZhBPQdx6tQpBg8ezMyZM9m8eTNjxozhkUce4cCBAwwcOJAuXbrgcDgu+nlPuR0TE8P//d//8cILLxAbG0tERASHDh1i7ty5vPzyy5w4cYJ27drx5ZdfXvLvtkh6HTly5IISL6sULlyY2267LU3rtG/f/oLSlbRwu93p+p0RGAgPPQRRUbB5M4wdC/37Q4MG5rnGkBAoUADy5TNvBwaaX0NDIX9+8zGnEypXhgcfNIugFyyAo0fhjTcuLl35t+TzmlbO60FLk6FDzaIYw4CvvrrwsXLloFMn89Kgwbn7Q0LO3R8efu7+zp3Nc6sppSuTJ5vnycLDz10aNrx0jhdfPHd96lQ4eDBtz0PFKyJ5l9frTdfxc8rnNjVr1qRy5crUqlVLpSsiGWzBggUkJOSMIuSr8Xg8zJo1i/j4eKujiIiIiIiIiIiIiIiIiIiIiIiIiIiIiIiIiIiISCZyWh1AREREREREcraiReGnn2D6dHjqKYiPh7i4rNl3SAj4/dC7Nwwffm2FK+drcP7UwSuIjIxk0qRJ5M+fn1dffZU6deqkPma321OHfJ09e5bHH3+cmJiYbD081ev1snjxYhISErj11luZOHEiu3btYsqUKanfk5iYGAzDYPv27VSuXJnixYunDkAzDAObzYbT6SQ5OZm//vqLWrXK8cMPNurW9XD0qB2/32HlU0yz4GD4/nto08bqJCIiInI+m83G+7e9T4nQEgz5fQhJ3iQMsk+xHYANG0HOIN5o8wYvNn/x6ivkErVq1WLOnDlWx8hSDS83bTydChUqxOjRo3n66ad56aWXiIiISH1/7fP5mDp1KuH/TES32+38/PPPxMTE0LlzZ/Lnz5+6nXLlygFw+PBhwCyJ8fv92Gw29u3bx/79+ylVqhTFixe/ZI6U9/aGYVCiRAkaNGjA5MmTOXLkSOoyH330EZ9//jlvv/02gwcPxu/3Y7fb2bt3LwCVK1cGzDIYh+P6jwVSygPOH0qfF5w8eTL1e5uT9Kjbg/0x+3k38l0SPDlvMG+IK4SHb3qY11q9hq21jbNnz/LKK68wd+5cnE4n8fHxlClThieffJJBgwalrvfvIeE2mw2Px8N3333H22+/TfPmzfnggw9o1qwZACVLlqRFixY0bdqUN954g2+++YZ27dpRpUqVLH2+knsdPnwYn89naQabzca9995LQEAAHo/nmopgqlWrRoMGDa55+X8zDIN9+/alJ26qypXNy3/+Y972+2H3bti4Ec6ehcRESEoCl8s8hxQUBDfcADfdZF5Pj8DAQNxuN3PnzqVw4Xs4eTJji/vatoWIiIvvL17cLFQB+OMPuOUW83qnThcWwDz0kHk539698O+et/LloWvXc7c/+CBtOd1uKFYsbeuISM7m9/sZPnw4f/75J9u3b6dBgwbcfvvtPHTei07KZxBX247dbmfGjBmEhYVldmyRPOXgwYOsW7cOr9drdZQM4/V6mTVrFg8++KDVUURERERERERERERERERERERERERERERERERERCSTqHhFREREREREMsR998G998L8+fDee7BihTmk0O3O+H3lywcFCsBLL0GvXlCwYMbvA84N91q1ahW7du3iqaeeomXLlhcMwU0Z7vXbb79RuXJlChQokK1LV1J4PB7WrFlDQkICK1asoGHDhjRo0AC3201kZCRTpkzhl19+4dChQ4SEhNC7d2/69OlDnTp1Lhh4tnv3bo4dO0Z4eDj796+jceMJzJr1CjZbcQwj7cMyrRAcDGPHwt13W51ERERELuel5i9xe5Xb6TatGwdjD2abwf4hrhDKFSjHtG7TuKnETVbHyVJOp5MGDRqwevXqHPH+93pVqVKF0LQ2PV6D8PBwvvrqK2bNmsXy5ctJSkqiX79+PP3006llJj6fD4fDwX333YfX62XHjh3kz58/9X35o48+yoQJE/jkk08IDw/n5ptvTj1mGTt2LHv37mXw4MEXlTsYxrkSo5TCFJ/Px9GjRwEoWrQoAFFRUXzxxRcEBgZSu3ZtTp8+Tb58+bDb7cTGxgLQuHFjgHQNzL+U6y0PqFu3Lp07d069PWzYsIuWGTp0aOr1mTNnEhUVdcVtVqhQgZ49e15xmdGjR3P8+PE0ZT2f3W7n5MmTFMuBE+hfa/UapxJPMfbPscR74q2Oc81CXCF0qNqBMXeNSf071b9/f7p3787YsWNJSEggICCAhx9+mDJlygDn/k5eysqVK5kyZQoJCQkULFiQjz/+mNmzZ9OwYUOaNm1KqVKluPXWW7nhhhuYNm1a6t9zr9eL06mP7uX67Nu3z/Lh2C1btqRs2bLExMSwbds2br755isuHxISwt3/nJBZsGABHTp0SNd+zy8Lywh2O1Stal4yg2EYxMbGUr58ec6ePUubNvv4++9ymbOzTNa/P6S8fC1cCBs2pG19hwPK5cynLiLp1K5dO1asWEHhwoVxuVx8/fXXfP3118yZM4f//ve/hIeHY7fbr1q+krKMSlfyDsMwP3NMTASfzyw/Cw42f29LxvF6vUybNs3y95UZzefzsWfPHrZu3UrNmjWtjiMiIiIiIiIiIiIiIiIiIiIiIiIiIiIiIiIiIiKZQNNbREREREREJMPY7dC+vXnZuxc+/RS+/BJsNvB6ISGd87GdTggNhaQkaN0aBg6Etm3N7WamlKFeP//8MwEBAbRr145ChQqlPp5SunLs2DEWLVpEgQIFctSgVI/Hw5YtWyhZsiRJSUkAbNmyhaeffprdu3dz1113YbfbmT9/Pp9++il79uzhrbfeom7duqmDZjdu3MiZM2c4duwY/fr1Y926dQwZUptvv+3HwYOZU7yTkUJCYPJk6NTJ6iQiIiJyNXVK1GFzv828ueRNPlj+AUneJAyMq6+YCWzYCHIGMbD5QF5p+QouR84onMtoTZo0Ye3atbm+eMXlctG8efNM2369evWoV6/eZR9PKXi47777iIqKotw/08lTjlfKly/PK6+8wtChQ7n33nvp0KED+fPnZ8mSJWzevJnGjRvz3//+l5CQEAD+/PNPatWqRVBQ0EX7mDlzJuvXr6dixYqphRBnzpyhZMmSrFq1ik7/vHG22WwUL1489c9+wYIFhIaG0qpVq9R8/+Z2Q1SUWdBZsSIUL375Y7rsUB5gBZvNxuHDh3Nk8YrNZmPEHSNwOpyMXjM62xRkXUmIK4TO1Tsz8d6J2G0XTmsuUqQIgwYNuuA+9z8HuDabjeTkZAIDAy94PD4+noULFxIZGQnAhg0bqFKlCr/++isJCQk8/vjjDB48mFKlSlGhQgVeeuklwDw2d7lcxMXF0a9fP9566y0qVKiQWU9bcrHo6GhL91+qVClatWqF3+9nxowZVKpU6arr3HXXXeTLl49du3axevXqdBeveL1e4uLiyJcvX7rWz2o2m42wsDDatm3LihUr6NAhP6tWXf7c6cSJ5uXfhg0zL2lZ53J69TIvafXii+YlvWrXzvxzvCKSfTz44IOsX7+eN998k169euF0OlmwYAHvvvsukydP5u+//+all17i3nvvxel0XrZ8JaW07krFLJKzHT8O69bB2rWweDGsXw+nTpm/M5xO86vPZ372GBQE1apBixbQvDk0bGjeViFL+ixatIiE9H6gm815PB5mzZpFpUqVCA4OtjqOiIiIiIiIiIiIiIiIiIiIiIiIiIiIiIiIiIiIZLCcMw1WREREREREcpSKFeGDD+Cdd2DDBnNA0rJlsGIFHDhgFl6AOXTX7wfDAIfDHIRks5klK6GhUK+eWbbSuLF5KVo0a5/HsWPH2Lx5M+XLl6ddu3ap9xuGgd1ux+v18sUXX+BwOHJU6UoKj8dDpUqVOHLkCCtXruTtt98mOTmZqKgoqlWrBphDlj744ANmz55N1apVefvtt1OHNh89ehSAOXPmUKdOHbZu3Ur16tV57jm44w7YuhXi4616dpcXEGAO45oxwyzxERERkZzB5XDxxi1v0LVmV7pN68ahs4eIc8dlaYZ8Afkok78M07pN46YSN2XpvrObQoUKUbp0afbv3291lEwVGhp62TKRrPTdd99d9rE+ffpQrFgxxo0bx+zZs0lOTqZcuXIMGzaM7t27U758+dRlx48fz4wZM+jcuTNNmzalXLly+P1+/v77b15++WXi4+N57bXXUgfm16lTh6FDh3Lo0CFOnz7NkSNHOHToEKdOnWLx4sUAzJ07lx9++IEJEybQs2fPS2b0+WDePJg1yyzqjI+HChXMY8eUS8rt/futLQ+4mvXr17N+/fqL7j99+vR1bdftdnPgwAHq1KlzXduxis1m4/3b3qdIcBHeXPJmti5fCXGF0KteLz7p8Mk1D+xOOeZ/5plnWLt2Ld98803qcTOYf/7z58/H5/Px8MMPM2LECAoWLAjAkCFDGD58OF6vl9GjR6eWmcK54qOBAwcyadIkpkyZQv/+/Xn//fcz8Blfm8OHzfM3a9bA0qVw8qR5fiY52TxfExhoHktXrgytWplDrevVgxzSdZHrpZTqptXQoUOve99Op5MuXbrgcDiIjIxk//79Vy1eqVevHjfeeCOJiYn89NNP173/+Pj4HFO8kmLGjBmA+ffuzTcNIG8VCNjt5muJiFgnPv7c5zdLlsC2bZCYaP7u93rN8+iBgebv+saNz5Va1Kxpll+kxZYtW1i4cCGdOnXimWeeISgoCL/fT9euXalatSqffvop3377LW+99RZOp5N77rkn9X0SwLx58/j9998ZPnx4jvwsRq5u/XoYMQLmzoWzZ833nQkJ5s9iCsMwSz3Pl5QEGzfCpk3w9dfmMl4v1KkDzz0H991n/hzL1SUnJ7NmzZpcXYTq8/n4888/CQ8PtzqKiIiIiIiIiIiIiIiIiIiIiIiIiIiIiIiIiIiIZDD9L2QRERERERHJVAEB0KSJeenXz7wvZQjSgQPm9cREcwhvUBAEB0PBgubgzuLFrUxuCgkJISgoiAIFCqQOb/T7/amDWb/44gvcbjcul8vKmNfF6XTSrFkzvv/+exYvXsxHH31EtWrVcLvdBAQE0KZNG5KSkti6dSu///47sbGxqcUrHo+HwoUL079/f/73v/+lbrNQIVi5EkaNgldfNQe1+f1WPcMLhYSYZT4REdnjZ0xERETSrk6JOmx5cguzts9ieORwNh3dhMfvwevPnMGQTrsTp91J3RJ1eTn8Ze6ufjdOuz5iAbjllluYPHkyHo/H6iiZwuVy0aZNm2suZrBSp06d6NSpE2AOS42Pj6dgwYLY7fbUZQzDoGPHjuzevZtp06Yxfvx4AgICsNlsxMfHU6FCBZ566in69++f+pwLFixI23+1Ffr9fvx+P/Xq1WPr1q18++23JCUlXXFwaXAw/O9/5gUgLg727TNLWFIu69bB/v0ebr/9LOfNWM52zpw5w4EDBzJl27mhyGhQi0HULl6bR2c8SoIngWRfstWRUjntToKcQXzc4WN61u2Zpr/bdrud48eP8/nnnwOkruv3+7Hb7ezevZuVK1dSrVo1RowYQbFixTAMA5vNxquvvsrixYuZMGECL7zwAlWrVgVILWDZuHEjY8aMoVatWtSvX5/PP/+ciRMn8uGHH/LII49k/DfiH9HR5rHx/PkQFWWeowkMNIew+3yXX2/DBpgzxzznk5gIJUqY5306d4Zu3czzO5L1fFf6Q8tkt912G0WLFuXIkSMsWrToqssXLFiQ9u3bAzB79mzOnj173Rly8oDwGjW8JCXlvfeW+fJB06ZWpxDJW7xeswhx8mRYvdosXQsJMYssrtbfFRUF331nliYlJUHVqtCyJfTubb4PuNrbqr1793LixAkaNGhAUFDQBZ+r1KtXj1deeYXQ0FDGjBnDiBEjqF69OjVr1sTv95OQkED//v35+++/KViwIIMHD86g74hYLSkJpk2D4cNhzx7zs6SUtzT/Lli5GsMwjzNTrFkDffual//+F55+2iz7lMvbuHFjjjj/cT28Xi8rVqygefPmuf65ioiIiIiIiIiIiIiIiIiIiIiIiIiIiIiIiIiI5DV5b3KDiIiIiIiIWC4o6FwZS3aX7//Zu+/wKOq1jePfbemNJEBIKKEXITTpiCJKV7oioFLsFUFBjx4R9VWxoEdUFBVBxQaKiIqiKKj0IgFUeu9CSCB92/vHsBsCBBJIskm4P9e1F7M7M795drM7ZVefOySEG264gcmTJzNr1iz69+/vbVw8f/58Dh48iNVa+i+vbTab93m1aNHC+5jb7cZsNtO6dWuqVKnC4sWL2bdvHzExMQDcdttt9O/fn2pn6VZlNsNDD8F118GNN8KmTUbzVl/x8zPee1OmwA03nL8RnIiIiJRsVrOVvvX70rd+XzYe2cj/lv2PD9d9iBkzqfbU8w+QDyF+IbjcLm5tfCsPtnqQutF1C2XcsiQ+Pp769evz119/+bThe1Ewm83ExsaSkJDg61IKzN/fH39//zMeN5lM9OjRgy5durB//342b97Mpk2bSElJoUKFCnTs2JGaNWuesZ7rZIqipymp59rh+PHjhIaGegNfCiIkBC67zLid6t9/k3nvPSvZBe2yW4xatGhBmzZtsFgspKSksHXrVv744w9SUy9+35OSklIIFfpezzo92frAVu6ceyffb/2edHu6r0si2BZMi7gWfNznY+LC4i5ojPLly/P333+zYsUKateu7Q1OAfjtt98AuP322ylfvnyueSEhITRs2JBly5axaNEib/CKZ/4DDzwAwOOPP86AAQPo0aMH06ZN49Zbb+X111/n3XffpUmTJhfz9L3cbvj1V3jxRVi0yLifdUo2TlY+c3IyM3MatO/da9zmz4d77oERI+CBB6BGjUIpWfLpQo/DU6dOPeOx4cOH53v92NhYWrRogcPh4KuvvvIeM86lW7du+Pv7s27dOv76668C1ZuX0hwCFxxspVo12LrV15UUL7sdLr/c11WIXBoOHIDJk+GNN4zwlVPzro4fz/84p36//88/xnf+M2ZAXByMHQsDBxpBLmcTFRUFwLZt2wDw8/PD7XZ759eoUYMHHniAI0eO8OmnnzJp0iQmT56M2WwmJCSEKVOm8PTTTzN69Oj8F1wEDh82AiNXrIDNmyE93XhdHA7juQcHQ/ny0KKFsY+rV48SHSrpK0eOwP/9H7z3nnG/EC6lzsrzXn/9deP936YNPP00tG9fNNsrzdxuN4sXLy7V51T5Zbfb2bZtm/e6TERERERERERERERERERERERERERERERERERERMqG0t8ZVkRERERERKSI9enTh88++4ynnnqKLVu20KRJE5YuXUpaWhqhoaG+Lq/QBAUF0bZtW1auXElCQgJut9vbWDkyMpKKFStiMpm8QTNut5vw8HDCw8PPOW6tWrByJbz2Gvz3v0YDsuLuoRwcDFdcAdOmQcWKxbttERERKXr1ousxuedkXu78Ml/89QXfb/2eFftWsP/EfoJsQdiddjIcGeccI9AaiM1iI92eTlxoHK3iWtG1VlduuOwGgv2Ci+mZlE7du3dn69atpKf7PlihMFksFvr27es9Jy5LrFYrVatWpWrVqlxzzTXnXd4TtHKqPXv2sHfvXoJOdla22+3YbLaLrs3hcBT6az5u3LhCHS84OGefEBUVRVRUFJdddhkffPABSUlJFzV2WQowigyMZOYNM5m7aS63fn0r6fZ0spz5TPUoRFazlQBrAK93e52hjYde9PurXr161KtXDyDXWFWqVAEgLs4IdXG5XJhMJsxmM4cOHeLgwYNYLBYqV64M5HxmPv/8c3777Teuu+46evXqhcVi4cYbb6RFixZ8++23vPfee/z3v/9l7ty5F1V3SopxTfzyy5CcXDTNrT1jvvUWvPOO0XB8zBjo3t0IZ5WiZTKZcjWwz689e/Zc1HZDQ0O93xfdc889Z10mPj6ecePGsWzZMn788UfCwsIASEhIyDPgbOjQoQC88MILZOUjEai0H6+7dIGdO43vzS4VwcFwctcpIkXkt9+MsLUFC4z7ntC0wuJyGaEjmzfDgw8awWtDhxqB7KfnOZYrV84boOIJgzx9312zZk0efvhhfv75Z9555x1uvPFGrrrqKhwOB1deeSULPE+kmLjdxm8b8+YZgXWJicbzDQjICVvJS0iI8W92NtSuDe3awZVXQu/eeYfTXCpmz4Zhw4z3Y35D/y6W5zepX381jrmDB8PEiTl/J4Hdu3eXue918pKdnc3ixYsVvCIiIiIiIiIiIiIiIiIiIiIiIiIiIiIiIiIiIlLGKHhFRERERERE5Dzat2/Pzz//zODBg3nqqadwuVx07NiRVq1alfqmjqey2WxcfvnlvP/++3Tt2tXbLBbg999/5+eff6ZLly7Ur18fKFhDS7MZRo2CAQPgjTfg7beNpmxF0ejVw98fTCbo2BEeeQSuusq4LyIiImVXsF8ww5oOY1jTYQCk29NJPJjI6gOr+X3X7+w/sZ90RzqZ9kwwQYA1gCBrELGhsVxR7QqaV2pO45jGBNku8S6oBeTv70/fvn35/PPPsdvtvi6nUNhsNrp16+ZtDC9nqlSpEj/++CPZJzvYWiyWQhnXUUI7zrvdbnbv3s3GjRs5evQobrebGjVq0LJlS8xmMyEhIXTt2pVPPvnkorbjcrkKqeKS47q617H1ga2M+nEUn//1OWbMpDuKvqFvgDUA3NCtdjcmdZtEXFjc+VcqoFNDiTyBKj/88AMDBw7MFUS0atUq1q9fT82aNb37Fc/8yZMnA7Bt2za+/PJLmjRpQsOGDalRowb3338/V111lTf01el0XtBn7ZtvjCboWVlQHL2U7Xbj9vvv8OefUK8efP451KhR9Nu+lJnN5jK5D8kvT1BwaXXfffD++24cjkvjy6uAACOkQd/ViRSNI0dgxAgjcCU93QgQKWqe7/qnTIGpU2HsWHj8cfDsnuvWrcsTTzzBo48+yvvvv0+VKlVo0KDBGeM0bdqURx99lNGjR3PgwAGg+Pfx6enw2WcwYQLs22ecQ516mZKfsJBTf/v46y/j9skncMcdxnnZAw9AnTqFXnqJduQI3HYb/PRT8ZyT5iU9HT76CObOhU8/NX47EliyZEmZ+U4nP/bs2UNycjIRERG+LkVEREREREREREREREREREREREREREREREREREQKSenuPCEiIiIiIiJSTOrXr8+aNWuYNWsWx44dY//+/b4uqUjYbDZatWrFzTffzDPPPEP16tVZuHAh7733HtnZ2QwZMgQ/P78LHr9KFaNZ2dNPw1dfGdObN0N2NjidhfMcQkPBYjEaVt51F8QVfm9dERERKSWCbEG0qdKGNlXacF/L+3xdTplWs2ZN6tevz19//YWzsE7sfMRsNhMbG0uTJk18XUqJ5ufnx7XXXgsYoSSnBlBcjKIIDZg6deoZjw0fPrxAY+zevZsPPvgg12NbtmzB4XDQvn17AGrUqIHFYrmoz0BZDU2IDIxkWu9pvNrlVaatncbLS1/meNZxUrMLP40z1C8UP4sfD7R6gDua30FMSEyhb+NsOnXqxE033cSsWbOoU6cOffr0oX79+vzwww+8+OKL7N27l/vuu4/mzZsDxt/a4XDw2GOP8dhjj/Hss89yyy230LVrV5577jmaNGmCyWQiISHBuw1P6Irb7c5XGGpSktHce9483zW3Tk01wlcaNYLnnoP77zfCWaXwWSyWIg2vCg8PZ+TIkd7748ePB+Dw4cP88MMPZyxfq1YtatWqBUBSUhIrVqzg4MGDgNHYOyjozKC7rl27eqdXrFhBUlJSvp9TaQ9eqVcPLrvMxerVhRNkVhrccYevKxApm2bPhmHDICPD+N69uHkC2F580QgvmTkTGjY05g0ePJgFCxbw5ZdfEh0dzciRI6lzMn3E7XbjdDqxWq1UrVoVoNh/h9m8GV5/HaZNM4KhCjs4/tRwmvffhyZNjICanj1zAmrKKs/7MjMzf8E1RS0zEw4ehO7dYcgQmDgRQkJ8XZXvZGZmsm3bNl+XUez+/PNPOnbs6OsyREREREREREREREREREREREREREREREREREREpJCU8f9lV0RERERERKRw9e/fn3fffdfXZRSpkJAQ0tLSuOKKKwgPDycjI4OQkBA++ugj+vXrVyjb8PeHm24ybuvWGU3GFi2CjRuNBmNms9GEzO0+9zgBAeDnZzSQjY2Fli3hxhuhVy+w2QqlVBERERHJp+7du7N9+3bS0tJwn+9ErgSz2Wz07ds3X6EGYijM18oTLFGY9uzZU+hjeuzevds7bbFYCAwMJPUiOjQXVoBNcclvAIhHucByPNTmIUa2HskvO37hxSUv8uuOXwm0BZLtzCbTkVngGvwsfgRYA8iwZ3B57OWMbTeWHnV6YDUX/0/hTz/9NAcPHuSJJ55g6tSp2Gw2Nm3aBMCtt97K8OHD8fPzw+VyYTab8fPzo0uXLgB06dKFGTNmcNddd3H33Xfz5ZdfEhsb6x371Nc6MzOT/fv3k5KSQrVq1YiKijqjlrlz4dZbjetlXze3djqNOh5/HGbMMJqw16jh25rKosDAQLJ88Mc+duwYy5cvP+PxgIAAb/DK8ePHcy2zfv36s451avDK33//za5du/JVg8PhIDg4uCBll0iPPWbhllucpKeX7fAVkwm6dIEKFXxdiUjZcuQIjBgBP//su8C1U6Wnw6ZNxnf2Y8ca5wFxcXG88MILjBgxgnfeeYesrCzuvPNOWrZsiclk8oZoJSYmEhwcTP369Yul1tRUeOAB+PRT47zFbi/a7XnCaZYtg5tvhqgoI6CmRYui3a4vuFxw773w4Ycl4315uowM+Ogj+OEH+OMPOJn5c8nZv38/Vqu11AfpFoTT6WT79u0KXhERERERERERERERERERERERERERERERERERESlDFLwiIiIiIiIiUgD//vsvhw8f9nUZRcpqtdK7d28uu+wyIiIiiIqK4t577yUiIqJItpeQAP/7nzHtcsGWLbB6NSxdCsuXw/HjkJkJ2dlGKIu/vxG4Uq8edOgAzZtDkyYQFFQk5YmIiIhIPvn7+zNs2DDeffddMjMLHp5QEthsNm655RbCwsJ8Xcoly9NsuaSJi4tj3759Zzxe9ZTOvA6Hg4yMjIvaTlEEzxQlk8lEYmIiDoeDypUrU7FixXyv16lGJzrV6ERadhqJhxJZvX81i3YtYsW+FRxIPUCQLQgTZ4a6uHGTYc8gOiiay2Mvp0O1DlweezlNY5oSHhBe2E+xQGrWrMmCBQv4+OOP+fDDD8nKyqJmzZp06tSJe++9Fz8/P+DMgB1PqMrgwYNZv349L774Ih988AGPP/64dxlP6Mq3337LxIkTWbhwIZUqVSIoKIhBgwYxfvx4wGjiPWwYzJ5d8ppbp6XBmjXQqBFMmQKDB/u6orIlNjaW5ORkX5fhEzabjZCQEF+XcdGuvx78/Cwl7rNb2IKC4JFHfF2FSNmyZAn06GEc+7OzfV1NDrfbCLZ48UX44gtYsACaNm3Ke++9x7333su0adPYuHEjgwcPZsSIEWRnZzNnzhw+/vhjGjRoQPv27Yu8xl9+MQLiPb9DFLfUVON25ZVw993w3HPGbyBlgcMBgwbBd9+VvPPSU2Vmwv79xm9NixdDnTq+rqj47d+/H4fDcd7lGjduTO/evb33Pdcgpxo3bpx3+uuvvyYxMfGcY1atWpV69epRpUoVwsLCCAoKwul0cuTIETZs2MCKFStwuVx51pCXhQsXsmjRonMuc/jw4QKHiYqIiIiIiIiIiIiIiIiIiIiIiIiIiIiIiIiIiEjJVTI7F4mIiIiIiIiUUMuXL8fpdPq6jCLndrsZN24c1apVK9btms1Qt65xGzSoWDctIiIiIoUgMjKSYcOGMXXqVLKysnxdToFYrVYGDRpEbGysr0u5pPn7++dqqlqcwsPDGTlypPf+qU1kr7nmGkJDQ1m/fr03gKVmzZq0bNnSu8ymTZsu+nrRZrNd1PrF6cCBAzz11FN89913HD58GIfDQb169XjwwQe588478z1OsF8wbau0pW2Vttzf6n4A0rLT2HR0E2nZaWQ6MslyZuFn8SPAGkCQLYjakbV9HrJyLkOGDGHw4MGkp6cTFBSUq5HvkSNHiI6OBsDlcmE2m3PN79+/Py+//DKffvopY8aMyfWe2LRpEy+++CIrVqzguuuuo06dOmzevJlJkybx5Zdf8tprb/PCC+1ZurTkNrd2Oo3abr8dkpLg/vt9XVHZUa1aNTZv3nzeptmJiYnnbYB9tibaKSkpZ308L4sWLTpvs+v8bDc/YmJiLmi9ksZmg/vug5deglJ2GlUgFSpA27a+rkKk7PjxR+jbt+Qe+8GobfNmI9hiyRJo1qwZ06dP54UXXmDatGksXbqUN954g8zMTI4cOUL58uX56quvijQQMzUVHngAPv+8ZLx2GRnw9tvw5Zcwcya0aOHrii6OwwG9e8Ovv5aM1/d8nE44ehRatYKlS6FePV9XVLx27drls98+r7jiCmrVqpXrMavVSlxcHHFxcdStW5cPP/wQt9tdoHHz872Cy+Xi+PHjhIeX3GtLERERERERERERERERERERERERERERERERERERyT8Fr4iIiIiIiIjkU3Z2NomJiQVu7lMa2e12lixZQtWqVXM1gBUREREROZ8KFSowdOhQpk2bVmrCV2w2GzfddBPx8fG+LuWSFxER4bPglfOJioriqquuOuu8o0eP8sMPP1z0NrZtq8A110DNmmfeQkMvevhCs2fPHu6++26+//57rr32WsaOHUtaWhoff/wxDzzwAElJSTz22GO43e5zXlPu3r2bf//9l9q1a+dqrB3sF0yzSs2K46kUGZPJRHBwMID3dXA4HLz00ku0adOG3r17Yzabvd8xmEwmXC4X2dnZREREUL58eRwOB1ar1fsaHj58mD///JMBAwYwceJEypcvz8GDB/n222957LFn6dcviuxsN5mZJf86PiMDHn0UUlLgiSd8XU3ZEBsbi8ViOW/wSlljMpnOGxy8d+9eVq1axeLFi4mLi2PAgAHExcUVU4UF8+CD8PrrZTd4JSgIJk4Efd0oUjhmz4bBg43jaknncMDBg0b4ytKlUKdOHd566y1uvPFG3nzzTfbs2UNkZCR9+/bl4YcfLtJQrZUroWdPOH4cMjOLbDMFlp4Ou3bBlVcax4Pnniud+0uXC26+ufSErni43ca5afv2sHo1nOf0okw5cOCAT7d//PhxEhMT2b17NxaLhVatWlG9enUA4uPjadSoEevWrQNgy5YtTJ069YwxKlasSI8ePQDj+uuvv/4673YtFgv79+9X8IqIiIiIiIiIiIiIiIiIiIiIiIiIiIiIiIiIiEgZoeAVERERERERkXxat27dJRVCsn37dlJTUwktSd19RURERKRUiImJ4fbbb2fq1KlkZmaW2CANk8mEn58fN998c4ltwH6pMZlMREdHc+jQIV+Xksv8+fNp0KAB8fHxhIWFERwcjMPh4MiRI2zcuJHly5djt9svahsmk4nOnavRpw9s22bcliwx/t2+HYKDoUaNs4eyxMQUb1PmL774gu+//54hQ4YwdepUrFbjZ+eePXty/fXX88EHH9C3b1/q1q2b5xgul4vZs2fz0EMPARAQEEBsbCw1atSgXr16JCQkUL9+ferWrUt0dHSxPK+icmpwytatW5k0aRKvvPIKQ4YMyXXNbTKZWL58OUlJSYSFheUKXQEjJCotLY2QkBDKly8PGPvbW265jWeeuZYjRyoAped7i/R0eP55I1TowQd9XU3pV7FixYveD5VGfn5+xMbG5jn/ww8/5IUXXmDjxo2EhobidrsZM2YMI0aM4Mknn6RSpUrFWO35RUfD++/DrbeWrmb1+eHnB9deC717+7oSkbLhp59KT+iKh8sFSUnQrh2sWQOVKwfQpUsXOnXqhNls9obSFeXvMAsWQK9ekJZWZJu4aBkZMGkS7NkD06eDxeLrigrmoYdg7tzSeRxzuyE5Gdq2hXXrICrK1xUVvYyMDDJ9mEC0dOlSdu7cmet7o23btvHggw8SEhICQOXKlb3BK+np6aSf5c3VvHlz7/SmTZtISko677azsrLYu3cv9evXv9inISIiIiIiIiIiIiIiIiIiIiIiIiIiIiIiIiIiIiWAgldERERERERE8mnJkiWXXAPLVatW0bFjR1+XISIiIiKlUFRUFHfddRdffvkl+/fvL3Hn0jabjcjISAYMGEDUpdBNtRSpWrXqRQWvJCYmkpiYeM5lxo8ff8ZjKSkpZ30c4MCBAxw4cOCCa8oPPz8/GjaMpU6dM+e53XDoUE4gy7ZtRrPtt982QllSU41QlrMFs1SrZjS7LyxHjhxh9uzZBAQEcMstt2C1WsnOzsZsNtOwYUP69+/Pyy+/zMKFC6lbty4ulwuz2XzGOGazmW7duhEWFkZycjJ79+5l9+7d7Nu3jzlz5vDGG28A0KpVK5YuXepdLz09nd27d5Oenk5kZCSxsbH4nfIEi7pZ98WIjY3lgQceYMeOHTz55JNs3LiRvn37csUVV5CamsoXX3zBiy++CMDQoUOx2Wy51m/dujW9e/fm+++/Z+nSpbRs2RKw0K8fHDwYR2n8+T89HR57DMqVg1tu8XU1pZvNZiM0NJSUlBRfl1KsHA5HnsErK1eu5I477sDpdPLCCy/QsWNHjh49yscff8z06dOJjY3lv//9b577KV/p399otD9/PmRn+7qawhMYCO+95+sqRMqGZcugT5/SFbri4XbnhK+sWgXly4PFYvGevxXledw338BNN5WOQJC0NJg92wgBmT0bTjstLLF+/tnY15eG1zgvTiccOQIjRsDXX/u6mqKTlpaGxWLh4MGDWK1WnE6nT+rYvn37GY85HA5SUlK8wSvZ5zkhCg0NpWHDht77p14/ns+ePXvyvayIiIiIiIiIiIiIiIiIiIiIiIiIiIiIiIiIiIiUbKWv84qIiIiIiIiID6SlpXH8+HFfl1GsHA4HGzduVPCKiIiIiFyw0NBQbr31VhITE5k3bx4OhwOXy+XTmkwmE1arlauuuorWrVuXqEbrYqhSpQqJiYnnba5a1pwrPMBkgpgY49au3ZnzT5wwAlg8oSzr1xtNgrdtg337IDb27KEsNWtCWFjB6ty4cSN//fUXnTp1ol69eoARGuP5bFeoUAGApKQkgHN+xurUqUOdk0kzTqeTEydO4Ha7WbhwIU8//TSbN29m+PDh3uW3b9/OhAkT+PHHH8nMzOTEiRPY7XYaNWrEiBEjGDZsGIGBgSU6fOXKK6/k119/ZfTo0UyaNInPP/+csLAw7HY7u3btIigoiPvuu48+ffp415k9ezazZ89m7dq1REREsGfPHu68807uvPNOdu68kZ9/Lkd2dun96T8jA+66C1q0gPr1fV1N6VazZk3+/PNP3G63r0spNkFBQd6m3Kc6evQoTz31FNnZ2fznP/9hzJgx3nlXXnklmzZt4umnn2bo0KFUqVKlOEvOl6lToXbtshO8EhQEH3wA0dG+rkSk9EtJgZ49jWCO0srphAMHYNAgI2SqOM7bfvoJBg4sXWE16enw669w440waxaU9EvX48eNv2lpDl3xyM423jOzZxshR6Wd0+lk7ty5fPnll6xatYr09HRCQkK47bbb6Nq16wWPO27cuEKsMkdkZCQxMTHe+5s2bTrn8i1btsRisQB4Az3zK6M07RRERERERERERERERERERERERERERERERERERETknEpv9xURERERERGRYnTgwAGsVitOp9PXpRSro0ePluiGtSIiIiJS8plMJpo0aUKNGjWYPXs2+/btw263+6QWm81GZGQkAwYMICoqyic1yPlVqlTpkgoN8LDZbGcND8iP0FBo3Ni4nc5uh927c0JZtm2DZcuMf7dvh8DA3KEs48aB9Ry/Im/YsIGUlBQaNmxI9Ckd9D3XjX5+fgAkJyeTmZlJQEBAnmN5/s4mkwmLxUJERAQAW7ZsITExkZtvvpnrr7/eu/yBAwfIzMykbdu21KlTh8jISPbt28fnn3/Offfdx/bt23niiSe843i4XC5vAMyff/6J0+kkLi6OSpUq5f1Ei1B4eDjvvfce99xzD6+99hpbtmwhIyODDh06cO+993L11Vd7l/3tt98YMGAAAPfddx8tW7Zk2LBhTJgwgfvuewMYBlh88jwKU2YmDBgAa9ee+/0n59ayZUvWrVuHw+HwdSnFwmaz0bp167PO++abb1iwYAHXX389w4YNA8But+N2uwkMDOS6665j9erVLFy4kJtvvrk4y86X8uXhvfdg6NDSHa4A4OcH115bNhrXi5QEd99d+vcLYJyjLl0KM2bAkCFFu62lS419UGnMV0hPhx9/hNtug/ffNwIZS6r77zcCIcuK9HQYNgyuuKJkB4elpqZ6ryNPve7xyMrK4oUXXuDNN98kPDycxo0bU758ef755x+2bt1KZmZmibr+Dg0N5aabbvIGqaxevZo9e/bkubzNZqN58+be+0uXLi3Q9i61331FRERERERERERERERERERERERERERERERERETKMrUsEREREREREcmHi20O3bhxY3r37u29P378+DOWGTdunHf666+/JjEx8bzjhoeH0759e2rUqEFYWBgOh4PDhw+zZs2afK1/PhaLhaNHj+ZqpisiIiIiciHCwsK45ZZbSExM5KeffsLhcJCdnV0s2/bz88NkMtGhQwdat259RiNSKVmioqJKVOPX4lJUISA2W06oyuncbjh8OCeQZf9+47Fz+eeffwCoVq1arlAVT/BKVlYWJpMJs9nsbZabl1NDPj2hn//88w/vvfceAPfccw8VK1b0LpOQkMBrr71GuXLlco3z4IMPcv311zNx4kTatWtHnz59vOO53W7MZjM///wzb7zxBn/++SdHjx4lIyODChUq0L59e0aPHp1neENRatasGR9++CGHDx8mPDwcu91+RvjOY489hsvl4vnnn2fs2LHexwcOHExc3GGOHfMv7rKLhNsNO3bAiy/Cf/7j62pKr4oVKxIVFcWhQ4d8XUqxcLvdNG3a9IzH7XY7n332GWazmb59+1Lz5A7QZrN5jy/JyclATrPtszUq99iwYQN79uyhW7duRfAs8ta/P8yeDV9/bTR/L43MZqNZ/fvv+7oSkbLhhx9gzhwjsKwsSEuDe+6BTp2gqPLw/v0XunUr3WE16enwxRfQooURvFMS/fQTzJpVdt6bHhkZMGKE8bnztfT0dFavXs0ff/zBb7/9xpYtW3A6nVSuXJnu3bvTo0cPEhISzjinmTJlCuPHj+euu+7ijjvuoGrVqoSFhWE9mXa4Zs2aC77+njp16hmPDR8+/MKeIFC+fHkGDx5MeHg4AOvWreO777475zrNmjUjMDAQgKSkJO/1an5dKoGFIiIiIiIiIiIiIiIiIiIiIiIiIiIiIiIiIiIilwIFr4iIiIiIiIjkw65du3C5XL4uI5fY2FhuvvnmXI1urVYrVatWpWrVqlSvXp2vv/76orezf/9+Ba+IiIiISKEwmUw0adKEhIQEtmzZwuLFizlw4AAul6vQz7dNJhMWi4WoqCjatWtH/fr1vY1FpWQzmUw0atSItWvXXjIBLH5+frRo0aLYt2syQcWKxq1t2/Mv73a7SU5OxmazERYWdsZ8l8vFkSNHAIiMjMRmsxW4phdeeIGtW7fy4IMPkpCQkGteaGiodzsAZrMZt9tNbGws119/PWvWrGHNmjX07NkTm82G0+nEYrEwZcoURo8eTcWKFenduzd16tTBbrezefNmpk6dSvPmzX0SvOJRoUIFAPz9c4eobN26lV27dlGpUiWGDRvmfdzhcPC///mRnh4DnDvcpjRJT4dnn4U+faB+fV9XU3q1b9+euXPnFlu4ma+YTCbq1q3rbbR9qk2bNvHnn3/SpEkTWrZsCeSEO5lMJrKysti3bx8AVatWBcgzdMXpdLJw4UIeeOABIiMjGTBgAPfccw+NGjUqomeW2/Tp0LMn/Pab0fy9NDGZoFw5WLwYoqJ8XY1I6ZeSAkOGlN4gprxkZsItt8D8+cZ+o7ANH1769p9nk5YGjzxihMjEx/u6mtxOnIBBg8reexMgOxt+/hm++gr69i388T3nJy6Xi507d7Jx40YOHDhAYGAgbdq0oXr16t5lli5dSt++fYmMjKRixYq0adMGl8vF+vXrefzxx/noo4/4+uuvqVOnjnedvXv38t///pcrrriCN95446znO6aL+ODt2bPnYp5+LtWqVWPgwIHe3zyXLVvGjz/+eM51TCYTrVq18t5fvnx5gb9DuJjnLyIiIiIiIiIiIiIiIiIiIiIiIiIiIiIiIiIiIiWLukuJiIiIiIiI5MPBgwd9XcIZ+vTp421AtH37dpYuXUpwcDDXXnstwcHBNG7cmB07dpCYmHjB28jOzmbPnj1nNLsVEREREbkYZrOZunXrUrduXZKSkli+fDlr164FjMajdrv9gsa1Wq1YLBacTieXXXYZbdq0oWLFioVYuRSX1q1bs379ehwOh69LKRYWi4W6dev6uozzcrlcBAYGYrFYvOEnnqa+ACdOnGDbtm0EBARQpUqVAo1tMplYv349n376KeXKlWP06NFnDVSA3AEJnm0HBARgs9k4ceKEtzaLxcLatWsZN24c8fHxzJgxI9f1rdvtZsyYMRcUEFMcYmJicLvdHD9+nOTkZCpUqIDb7WbzZjNPPw1ZWWXv5/7MTBgwANauBWVlXZj69evz7bff+rqMIme1WmmbR2LU77//TlJSEq1ataJy5cqAsa/w7K+2bt3Ktm3bqFy5MkFBQefcjsVioUePHgQGBvL7778zZ84c3nnnHWrVqsVtt93GbbfdRmRkZKE/Pw+rFebMgauvhj//LD3hASYThIXB77+XvIAAkdLq7rshNdXXVRQ+ux2WLoUZM4xgmcI0axb88osRnlEWZGbCTTfBkiVFE1Jzod55xwiGKavS02HUKCMcsLBfd5PJxLJly/jPf/7DsmXLcDqdhIaGEhgYyMCBA3nppZe8y0ZFRdGrVy8GDhxI/fr1KV++PCEhIQA88MADvPnmm7z//vtMmDDBe420cOFCjh8/zp133onZbGbDhg1s2bIFl8tFQkICFSpUwGaz+Tx8pGHDhvTq1Qur1YrL5WL+/PksX778vOvVr1+fcuXKAZCens6ff/5Z4G0roFdERERERERERERERERERERERERERERERERERKTs0P81KCIiIiIiInIeaWlpZJewzlxRUVFER0d778+dO5fk5GQAQkND6dSpE2A0K76Y4BWA3bt3X9T6IiIiIiLnEhkZSbdu3bj22ms5fPgw+/fvZ8+ePezZs4eUlJRcgQhut9s77WkMarfbCQ0NJS4ujmrVqlGpUiViYmJKbJCC5E+FChWIjo4ukSGYhc1qtdKiRYtcYSIllcViIS4ujszMTI4cOQKAw+HAYrFgNpvZs2cPa9asIS4ujgYNGgC5g1nOJTk5meeffx6Hw8Htt99O5cqV871uVlYW06ZNw263c/XVV+Pv7++d99prr3Ho0CGmTZtGQkICR48exWKxEBoaisViIb4EJwKEhIRw22238fzzzzNlyhSeeuopQkJCuP9+E1lZvq6uaLjdsHMnfPwxDB3q62pKJ4vFQvPmzVm+fDlOp9PX5RSZsLAwYmNjzzrv0KFDuFwuatSo4W1IDjnnDmvWrGHz5s1cccUV3jHOtb+pXr06I0aMoH///mzcuJElS5Ywf/58xo0bx2OPPUarVq146623aNKkSeE+yZP8/WHBArj+eli82GgAX9JFRBjBAPXq+boSkbJh3Tr4+mvK7PE/LQ3uvx9uuAH8/ApnzH//hdtuKx37zPxyOmH9enj7bSOIpyRwuWDixNITDHahjh41wsQ6dCjccb/88ktuvfVWIiMjGTNmDI0aNcLPzw+n0+m9TvGcnzRp0oQPP/zwrON0796dyZMnk5SUhMPh8IaJ/PbbbwDExcXx4osv8sYbb7B3717MZjMul4uuXbsyatSoIg9eCQ8PZ+TIkd7748eP9063aNGCbt26eWtYvnw5+/fvzxXkmZWVxeHDh88Yt02bNt7p1atXX1CIr4JXREREREREREREREREREREREREREREREREREREyg79X4MiIiIiIiIi55GSkoLVai1RzSoDAwNz3T81GObU6ZiYGAICAsjMzLzgbZ04ceKC1xURERERyS+r1UpsbCyxsbFcfvnlgBHocPjwYVJTU3E4HDgcDtxuNzabDavVSlBQEBUrVlTIShnVvn17vvnmmxIXhFnY3G639z1fGnhCCrZu3QqQ6/P3xx9/sHPnTm699VYSEhIA8t3Ed8mSJXz22We0atWKUaNG5Xvdo0ePcuedd7Jx40Z69erF9ddf7w1QOHr0KF9//TVRUVFERERwzz33sHv3bsLCwmjTpg233HIL4eHh+Q548YUbbriBBQsW8Prrr+N2u2natA+LF7fD5SqZ9RaGtDSYMEHBKxejbdu2rFq1qkR9l1WYbDYbXbp0yXP+jh07AKPJOIDL5cJkMmEymUhOTuann34iPT2dDh06ULlyZeDc+xvPPiI8PJxWrVrRqlUr+vXrx3PPPcd7773HsmXLSE1NzXO9whAQAN9/D4MGGf+mpRXKsEUmPR3uvRfGjIFrr4VSkC0mUqJNnAhl/JQYh8MIl7nhhsIZb/jwshkGkpYGjzwC3bpBScgP/PlnuBR+QkpLgxdfzB28smbNGn788UdWr16N0+mkffv2jBgxgoiIiHyNuX//fsaOHUv16tX5448/CA8PP+86nnM7i8WS6/Evv/wSp9PJVVdd5f0902KxkJycDMBbb73F8uXL6dq1KwMHDsTlcvHqq68yb948ANq1a5evmotCgwYNcp0vtWnTJlegCsDOnTuZPn16rseqVKniPY9zOBwsX778grafn9ddRERERERERERERERERERERERERERERERERERESgcFr4iIiIiIiIich8PhKPQxx40bd1HrHz16FJfLhflk18IrrriCX3/9laCgIJo2bZpr2YiICA4ePHjB23K5XBdVq4iIiIjIhfKEscilqV69esydO9fXZRS5GjVqEBoa6usy8q1fv3689dZbvPvuuzRr1ozrrruOyMhIfvzxRyZOnEhISAgDBgwA8Db8zYvnunb79u289dZbANx8881UqFAhz3VPvRZev349Dz/8MD/99BO9e/fm7bff9m7XarWyfft2jh8/TmBgIHfeeSdHjhyhTp06/P3333z22WdMnDiRKVOmcO211xb2y1RoLrvsMubNm8eDDz7Iq6++iskUh8vVAvD3dWlFavduWLUKSlEmUYkSHBxMz549mTt3Lna73dflFCqLxUKdOnWoXbt2nstUqlQJAH9/43Pidrux2+34+/vz008/MW/ePBo1akTHjh0xm83nDUjxzPN8R2Y2m1m7di2ffvopFSpU4NFHH6V9+/a5ximKQCerFT7/HKZOhZEjITPTCCooibKy4JdfYMUKqFQJvvgCmjTxdVUipdPx48Znv4xmaXmlphrBa4URvLJgAfz6a9kNq8nMhLvugh9+8HUlRhjJWbLHyhy32wiZOXDAOK798ssv3Hfffezdu5caNWpw/Phx5s6dy2uvvca8efNo2LDhececNm0a27dv5/vvvyc8PJzMzEzS0tKwWCx5hrd4ro/WrFnD+vXr2b9/P99++y0rV65kxIgR9O7d+2S9bgAiIyMBmDlzJg888ACvvfaad6ymTZsycuRIb/hlaXNqOMv69etJu4BUOovFQnxJSDASERERERERERERERERERERERERERERERERERGRQqHgFREREREREZHzKIrglYuVkZHBypUrvc2QWrduTevWrc+6rNV6cZf/zrLe0U1EREREREoki8VCmzZtWLx4cZkLDvCw2Wx06NDB12UUSFhYBKNGvc2jj87krruyefDBY9jtTrKzm+N2LyM4OIgRI/wJCICYGAt16hykXr0U+vWLp3Ztf86WQ/DFF1/w/fffc9NNN9G3b18Ab7jKqRwOh/cad+bMmfznP/9h27ZtPProo/znP/8hJCQEp9PpDTvYsmWLd73LLruMV199lQoVKgDw4osv8uijj/LCCy/QuHFj7+MlUWhoKFOnTuXuu0fSrl1tXK6yHboCRkPxiRPhk098XUnp1bBhQxITE9mxY0eZCtX18/OjZ8+e51yma9euvPjii0yZMoX27dsTHh6OxWIhOTmZZ555hqNHj/L000+TkJAAkO+AFM9+6bvvvuOBBx7gxIkTTJw4kaFDhwJGMIunIXpKSgqLFi1ix44dHDhwgGbNmtGvX7+L/p7OZIIRI6BLFxg0CNasgQvoM15sUlNh61Zo2xYeegjGjQM/P19XJVK6fPghnCPHrkz55x/46y+47LKLG+eFF0r2vvFiOZ2waBHs2QNVqviujt27YfFi322/uJlM8PbbcOed+7nhhhtwu928+eabtG/fnuDgYCZPnsyECRO45ZZbmDt3LnFxcWcdxxMk+csvvxAQEECjRo3Yv38/kydPZsOGDVitVqpWrcqQIUNo2rTpWdedNm0ab7zxhjdArn79+tSqVYtDhw5Ro0YNb/BKvXr1ACPss3///oBxbWQ2m4mKiuL6669nxowZZGVleQPrziUxMZHExMRzLjN+/PgzHktJSTnr4wDTp08/73bP5osvvrig9U6lsF8REREREREREREREREREREREREREREREREREZGy5cxuNSIiIiIiIiKSS1E0p5w6deoZt4L68ccfWbhwIZmZmd7HXC4X69evz7XcqfMvhKdBk4iIiIiISHFr3749ISEhvi6jSFitVho1akTlypV9Xcp57dgBjz4KTZtCcDDceWcLkpKex26/g9TUOmRlxeB2VwQiSUsL4OBBEzt3wrJl8OGH5fnPf2Jo3NhGaCi0bg3PPQeHDxshBjt27OCTk+kad9xxBzExMcCZQQie0JVjx47x6KOPMmTIENLS0vjyyy957rnnCAkJyRV6ALBv3z7ACCv9z3/+Q4UKFcjKygLg3nvvpV+/fvz666/8/PPPQMm//t2yJQF//0Bfl1EsXC6YPRuOHfN1JaWXyWSid+/eFx30UZJYrVb69OlDQEDAOZe76qqrGDVqFPPnz+euu+7i7bff5pVXXqFLly5s2LCBrl27cvfdd593nLNZu3Ytt912G4cOHWLs2LGMGDHCu9/xBLPMmjWLHj160K9fPx577DE+/vhjhg0bRoUKFXjkkUfYtWtXwZ/8aSpXNpru/+9/xn7Zai25+y+3GzIy4LXXjDCFtWt9XZFI6eF2w0svle0QkVPZ7fDqqxc3xp498McfhVNPSeZ2w5tv+raGt982ztkuFZmZMGkSvPLKqyQlJTFu3DhuvvlmqlevToUKFRg3bhzXXXcda9euZf78+XmOYzabOXbsGBkZGdSpU4e33nqLFi1a8NJLL7Ft2zbWrl3Lq6++yvXXX+8NF/H8Tum5Rrr33ntZsmQJ+/fvZ+vWrdxyyy1MmDCBrl278ttvv2Gz2QBo3LgxAAEBAYSFhQHG+ZRnnLp16wJw+PDhInjFSj673e69/hQREREREREREREREREREREREREREREREREREZHSr+x02BAREREREREpIkXRoHLPnj0XPYbb7WbRokX8/vvvREdHYzabSUpKIiYmhkaNGgGQnZ1NUlLSRW3n1Ka1IiIiIiIixclisTBgwACmTp2Kw+HwdTmFyt/fny5duvi6jDw5nfDjj/Dii7B8udFUOTv71CXye61oAcLxZIIuXw6JifDMM9C1K7hcM1m/fgN33nkHLVu2POsIbrcbq9XKihUrGDduHD/99BPXXnstkydPJj4+/mS9Tu/1q6eRcPbJghs2bEhcXBxgvO52u53g4GBvk90TJ06c8xm43XBaDoxPTJgAqam+rqL4mM3w/vvw8MO+rqT0CgkJoWfPnsydOxe73e7rci6KxWKhbt261K5dO1/LP/zww1gsFt555x1mzpzp/eyPHTuWO++8EzCamHvCUs7Fs9yKFSt49NFHOXToEA899BDjxo3LNd/tdrNw4UIGDRpEeHg4kydPplevXuzdu5dNmzYxf/583n77bdxuN+PGjSM0NPTCXxCM/dKIEXDttS7GjTPz2WduLBZTiQ1oSE+HbdugbVsYOxaefLJk7FtFSrLffoOL/Hq/VHE44JNPjPCVC91FvvnmpREGkpVlBJ88/TT4+fmmhu+/P/36oOzLzoZ164wTcs/vcJ5zLJvNRp8+fZg9ezbffPMN3bt3p2LFimcdJyUlhcDAQFavXs327du55ppreO+994iMjOTIkSNMnjyZcePG8corr9C0aVNq166N2+0+IzDFY8yYMTRr1ozOnTszYcIEOnToAEC9evWoV68eBw8e5ODBgyQkJOB0Or3nPxkZGd56atSoUerPFwsqKCjogoL4REREREREREREREREREREREREREREREREREREpGQ6fwcJERERERERkUuczWbzdQnn5HK5OHz4MAcPHiQ7O9vbUAlg06ZNuC6yy1h+GlCKiIiIiIgUlUqVKtG6desSf21WEFarlf79++Pnqy7J53DsGDz/PMTGwo03wqJFkJlZuE2VMzON25w5br755l5gK/HxzwOBZ13eZDIxZ84chg8fzo8//siQIUP47LPPvKErkDs01HMdW61aNfz8/DCbzd7X+tSGxQcPHgQgOjrau52zWb0a6tWDHj3ggQfgf/+Db7+Ff/7BGyhT1JKTje1dStLT4fPPfV1F6dewYUPq1KlTJMHCxcVkMnlDZPIrJiaGCRMmkJyczA8//MCHH37I3r17ef7554mPj/c2HV+xYgUHDhw451hms5njx49z7733eoNVHn/8cQICAnC73bjdbgCWLVvG6NGjKV++PB9++CG33347FSpUoFmzZtx00028+uqrPP/888TFxRVq0HHVqmYeemgdrVv3pkuX7SU6zMTthowMI9Rr+HAj5EtE8vbNN8bx8FJis8GSJRe2bna2EUZyqYSBZGXZefLJP/n777+LfdsuF2zceGHr3nqrcTzw3PKrRw8j7OXff43gmX37YMYMuOyysy//4IPwxRewfXvu7d1664XVDWAyuTlwIJbY2FjvuZXVavVON2zYkHr16rFhwwZ27twJ4D1POFVgYCAVK1YkOzubChUq8L///Y/IyEjsdjvR0dGMGjWKzp07s379ehYsWHDWWk4ft3379gCsWbPG+1hMTAzDhg0jKSmJ999/HzCumzzXPS+88AIAV1xxRZ7XQmVZpUqVfF2CiIiIiIiIiIiIiIiIiIiIiIiIiIiIiIiIiIiIFKLS21lDREREREREpJgEBARcdHjJhQoPD2fkyJHe++PHj/dON2zYkPr167NlyxaOHz9OSEgIzZo1o1q1agBkZ2ezaNGii67B39//oscQERERERG5GFdddRV//fUXx44d83UpF81qtZKQkJArNKSkmDMHhg41GhlnZBT99txuExAM1OCZZ+CNN4zmyG3b5l7ObrfzzjvveJtKHz58mDvuuINq1aoRFxdHxYoVqVChArVq1aJq1are9bp164bNZuP777/n5ZdfBowAB6vVSlZWFqtWrQLgsry6NZ/UuDHMmgXbthmNm7dsgR9+MO7v3g3ly0ONGlCzpnFr0ADq14cqVSA4uHBeqzVrIDAQ7PbCGa+0+Osvo0H2JdgHutCYTCb69OnDjBkz2LNnDw6Hw9clFYjJZCIoKIjhw4cTEBBwQWNcc8013mlP+JLFYiEpKYnWrVsTHx/PP//8c8Z3YE6nE4vFwpYtW5gwYQKrV6+mc+fOTJ48mdDQUG99nhCVTz/9lLVr1zJ69GiOHDnC7NmzcbvdNGjQgNq1axMREcF99913zlpPDYcqiF27drFw4XEsltgCNbH3lfR0Y39/7Jixfy3FuUAiReq334yAi0tJWpqTiRMXs3v3Jvz9/QkMDCQwMJCAgADCwsKwWCxUq1bNG5x3qq++urRer8xMGxMmwFdf9ebee+/l9ttvJygoqFi2vXmzse/OyiqWzfHcc/DYY7kfi42FQYOgb1/jNm9e7vlPPQUREYVbR1oaJCXVxWzOHdroma5YsSI1atTg119/Ze/evbRq1eqs44SFhVG5cmUAQkJCqFKlCi6Xyxs2arPZuOaaa5g/fz5btmzJtQ3P75Wnny/s3LkTPz8/wsLCyMrKwt/fH5PJxIMPPsj333/PzJkzcTgcXHnllVgsFr766it+//13OnTowKBBg3jvvfcK8ZUq+Ww2G/Xr1/d1GSIiIiIiIiIiIiIiIiIiIiIiIiIiIiIiIiIiIlKI1LpARERERERE5DwiIyN9FrxyLhaLhQYNGtCgQYMz5mVnZzNr1iyOHj160dupVKnSRY8hIiIiIiJyMSwWCwMGDOCDDz7AXoqTJ0wmE4GBgXTp0sXXpeRy9CjcdhvMn280w/eF9HTjds01MHw4vPSSETQCRljNhAkT6Nu3Lxs2bGDNmjX8/fffzJkzh+zsbACCg4N5+OGHGTdunHfMcuXKMXLkSP7v//6PkSNHMnz4cOLi4nC73YwdO5Zdu3bRsWNH6tate87abDZo2NC4nc7phORkyMwEf38IDTVCQrKywGwurFcHVq40tlFQt94K06bl3M9PnkOjRsbfoEULaNoUPP27d+6E6tXPvk7VqvDII8bfr0oV47U4dgw2bICPPoIPPih47Z56t283Am3kwlksFgYNGsS0adM4dOhQqQlfMZlM+Pv7M3z4cMLCwgptTI/NmzcDRpN0f39/b9CKh2f6scce46uvvqJLly48//zzhIaG4nK5MJvN3qCUrVu38ttvvwEwY8YMJk2aBBjf0bVp04bHH3+c7t2756s+z9gFER19HTZbF+x2vwKt50vp6fDTT3DTTfD554W7zxQpC9xuI4DsQhT0+H/llbBw4fnHnTYNhg3L/dh118H990Pz5sY5w5498M03RlBGUlIBCwecTgvz52exbNnDZGdn43Q6cTqduE9JlXruued49NFHc6137Ngxxo1L4sSJS+ukwWJpRHZ2GA899BApKSk8+eSTxbLd1auLLxivdevcoSv//S8sWwZdu8Lo0RAQYJxv1q5tnH96rF9vBMSsWmWEsFSsePG1uN0mUlObYDankn7ywunUc4uwsDAqVqxIRkYGycnJZ8z3CAwMpHHjxphMJu/1refY73K58PPzw2KxYLFYsFqt3nMUu93uDWfxcLlcJCUlMWrUKLKzs7n77rvx8/M7Wa8bPz8/pk+fzksvvcSsWbP45ptvcDqdlCtXjhEjRvDcc89Rrlw5mjdvzvLly3E6nRf/QpUSDc92gSciIiIiIiIiIiIiIiIiIiIiIiIiIiIiIiIiIiKlloJXRERERERERM7DZDIRHR3NoUOHfF1KLgcPHuSvv/4iNjaW4OBgTCYTx48fZ9u2bSxZsoSUlJSL3obVaiU+Pv7iixUREREREblIlSpVom/fvnz55ZelJjTgdP7+/gwbNszbCLckmDMHhg6FjAwjLMTXMjJg6lT4+mv44gto29a4Lm/UqBGNGjU6Y/mjR4+ydetWtm3bRlxcHIA3CMFsNjNq1CiSk5N5++23+eGHHyhfvjw7duzg6NGjNGzYkKlTp561GXJ+WSwQFXXm44X9J160CE5mzBS5q6+GkSPzv3zVqrBmzZmvQ/ny0LGjcbv8crj33oLXYrEYjb0VvHLxrFYrt956K5988gn79u0r8SFWZrOZwMBAhg8fTmRkZJFso3Xr1rhcrjOCiz3BJ8eOHeOtt97iq6++olatWrz11ltUP5k+5GmO7tnf/P777+zZsweAtm3bcvfdd9O8eXN++uknnnjiCXr37s2bb77J7bfffkYdpwa+fPTRR6xYsYIJEyYQ5Ek9Oo9166BLF0pV6IpHejp8/z3cdRe8807xNfEXKQ22by95n4nTDx1PPQWnZN4BRvjF6NHQty906AB79xZ8O2FhV/H9999jt9vJzs7GYrGwdu1aJk2aRHp6OldddRWQs//8999/GTRoEJs3f3xBz6s0Cw62MmrUx4wa1ZBXX32VMWPGEBAQUOTbXboUUlOLfDMA9OqVM71oETz7rDH9889G8E+dOsZ56K23wmuv5SzboUPO9NixhVdPeno8bncqBw4cOGOev78/AQEB+bpe7datGxUrVuSff/5h586d3t/iPOcYy5Ytw+l00qJFC+95wpIlS1iyZAlWq5WQkBCys7PZunUrs2bNIiUlhSFDhjB48GDv9Y3n36pVqzJp0iRuv/12kpKSiImJoUaNGrkCWlq2bMmKFSsu+vUpDcxmM40bNz4jxEZERERERERERERERERERERERERERERERERERERKNwWviIiIiIiIiORD1apVLyp4JTExkcTExHMuM378+DMeS0lJOevjAIcOHWLWrFkXXFN+WCwWKlWqVKTbEBERERERya969erRs2dPvv3221IXvuIJXSlXrpyvSwHA4TACV2bPNhrflyQZGbBvH1xzDTz8MIwfn3fj8aioKKKiomjVqpX3sVODVMqVK8czzzxDu3bt+Pnnn9m2bRvt2rWjZ8+e9O/fn4iICG9wQkm2Zk3xbSs5GebNg1WrIDoa7r773MvffntO6EpKihHasm8f3HcfXH+98fgdd8CYMZCWVrBaUlNh2TK44YaCPgs5G5vNxpAhQ5g1axbbtm0rseErVquV4OBghg8fTlhYWJFvL+rkG9jT1NyzPxgzZgzvv/8+jRs35umnn6Z69eq5QlIgpzn65s2bOX78OFdeeSWTJk2iUqVKuN1uBgwYQEBAAH379mXWrFncfPPN+Pn5edfzbDcjI4NRo0bxzjvvMHLkSKZPn87NN99MSEjIOWs/ftzYV544UagvSbFKT4cZM6BZMyOARUQMq1eDtZj+y74//4T27c98vEIFmDULPLusL77Imde+fU7oitMJTzwB//xjBFy0aQPVq8N770HXrgWvJzPTRt267YiOznksMTGR3bt3c88993DZZZcBRlgEwNNPP83PP6/BbI7C5Sr49m69FaZNy7lfkNPCxo1h1Ci48kqIiTHOdfbuNYJJHn8cTs32iooyzoeuuw7i443XbeNG+OgjeOst4/y8oNLT4fjxOlSpUoWkpCS2bdvmfX2K0uLFRb4Jr1Mvn04/lzw1/KVjx9zBK0XFYjFht9dgw4YNZGZmeoNuPNcUqSeLKl++fJ5jOJ1OypUrx9ChQ3nhhRd44IEHePnll4mLi+Pw4cPMmzePmTNn0qhRIy6//HLvellZWcycOZNt27bhcrlIS0sjICCAli1bcsMNNzB8+PBzBu8kJCSc9XGTyUR4eDhVqlRhx44dF/KylCpms5nWrVv7ugwREREREREREREREREREREREREREREREREREREpZApeEREREREREcmHypUrk5iYSHZ2tq9LKVZ2u52YmBhflyEiIiIiIuLVuHFjXC4X33//fakJX/H392fo0KFUqFDB16UAkJkJvXvD77+XvNCVU2VkwMSJ8O+/8OabOU2/CyoiIoKBAwcycODAs84v6aErycmQlFR825s+3biB0Yj8fMErERE50z/9lNO4PCkpJ3jFaoVTsiryze023qdSeCwWCzfccAN//vknP/zwA06nE9eFdKkvIlarlcaNG9O5c2f8/Px8UoPJZMLpdFK+fHkqVKjA5MmTveFO5rPsiBwOB5mZmbhcLrp16+YNMfbsW6677jrq1avHTz/9xD///EPTpk1xOBxYTyYqLFiwgCeffJJ169bxxhtvMGLECOLj44mPj6dr167n3Efdd1/pDl3xSE83gra6dYNq1XxdjUjJsHx58X2+jx8/e5DG+PE5519r18LPP+fMGzkyZ3rqVHjhBWN69WrYtctYr0sXaNAA/v67YPUEBrpZtQo6dzaCVTIzM70h9P379yc0NBSn04nVamXnzp0sWrSI0NArcbtNuYI4itq998L//pf7HMffHyIjISEBJk3KCV6pXt04p4mLyz3G5Zcbt+uug+7doaCZaA4H/Pyzg+TkZADiTt9AETl0qFg2AxiBPh4dO8JVVxnBfF27GsE3HvHxxVOPn5+J4OB6zJs3j5EjRxIXF4fD4cDlcuHn58fBgwcBvIGbbrebrKws9u/fT2RkJBEREd5j++OPP05SUhJTpkxh2bJl1KtXj8zMTFavXk3z5s15/fXXiY+P94a6dOjQgQ8//JD9+/cTHBxMlSpVqFKlSq5zhYsJlWzXrh379u0r87+FxsTEeIP3REREREREREREREREREREREREREREREREREREpOy4wNY0IiIiIiIiIpeW2NhYX5fgEyEhIT5rcikiIiIiIpKXpk2b0rdvX2/T+pLKbDYTFBTE7bffXmJCLTMyoFMn+O23kh264pGWBh99BEOGQAnKhihybrfbO719OwQG+rCY85g/P2f62mth6FC45hp48smcx7/5xmjqfiF27ryY6uRsTCYTzZo1495776Vy5crYbDZfl4TVaiUkJIQhQ4bQs2dPn38fZbFYeO655zh48CCtW7f2NjA/vZG5y+XCarVy+PBhAOrXrw+A0+n0fo73799PWloa/v7+lC9fHsB7/Bo3bhy9evXCarXy5Zdfcs899zBr1iwOHTrExx9/jMlkyrU/ONX8+fDll0aYVlmQmQk33WQELsmlISMjg7S0NF+XUWL9/bdvPw8BAbnD1155Jff8jh1zpv/4I2d6717YvTvn/tVXF3zb2dkmdu0y9rdms5nPP/+ctWvX0r17d+rVq5dr2eXLl7Njxw7i4/uTlVV8/ynkNdfA668boStZWUbISt++xrnQsGHw3nvGeazH5Mk5oSt//gm9esGAAbBlS854//nPhdWycqWdlJQUrrvuOiJOTcQrQllZxbIZAD74IOc9FRgIv/5qXNPMnp079CYgoHjqsVisXHZZc/7++29mz54NGMd1Pz8/Fi9ezMqVK2nXrh01atQAjHOH6dOnU6tWLV599VXAOH9wu90EBwfz2muv8e2339KxY0fS09OJiIhg/PjxTJ8+nTZt2njHMJ5jAA0bNqRz5860a9eOqlWrnnFucjGhkjVq1PD5OVhR8/Pzo23btr4uQ0RERERERERERERERERERERERERERERERERERIpAye5EJCIiIiIiIlJCREVF5dnksCyrWrWqr0sQERERERE5q/r163PzzTczc+ZMMjMzcTgcvi4pF5vNRkxMDP379ycsLMzX5QBgt8N11xnNnjMyfF1N/qWlwZw5RvPvt9+Gi+glXKKlpaVx4sQJYmJivGELJpOJzMyS/ZznzoWRI+G//4WoKKM5tkdWFrz8Mjz77IWPn5190SWWeUePHmXSpEmsXbsWs9lMQkIC1113Hc2bNz/neuHh4QwdOpQ///yTH374AYfD4ZPvv6xWK40bN6Zz586lrtm32Ww0+W/cuDGffvqp9/WzWCxkZWXh7+/PkiVLOHbsGM2aNfPOX7FiBU899RQ//PAD99xzDxMnTvQ+9xkzZgAwePDgPLebkgKDB5eOAK38cjph3TpjP39q2IP4juc4dDZ2u50TJ054g1Oio6MJPEtK2ObNm3nooYc4cOAAx44d48SJE6Snp5OVlYXb7eb+++/n1Vdf9X6WJIevP9+33gons6LYswc++yxnXkQEREbm3D94MPe6Bw9CfLwxXbNmwbftdOY+V501axaZmZkMHTrUG2boeW9u3bqVtLQ00tNbYLcX3wnTc8+B5217550wfXru+dOm5UwHBRnBKh6jRsHChca0zQaffGJM33efcc7kdBaslvR0K/XqteX5558/77Jut3EMOXHCCDU8283tPv/jxXktcfw4dOgAb70FXbvmvO779xsBRZ7X9tix4qupc+fr2bPnA8aMGcOOHTu44oor2LNnD5MnT+bo0aPccsstxMXFkZ2djZ+fH0FBQQDsPpkgYzabc4WpdO/ene7duxffE8iDyWSiR48efPXVV9jtdl+XU+hMJhORkZFnBDiJiIiIiIiIiIiIiIiIiIiIiIiIiIiIiIiIiIhI2aDgFREREREREZF8MJlMNGnShNWrV+NyuXxdTrGw2Wy0bNnS12WIiIiIiIjkqWrVqtx///3Mnz+fxMTEEhG+YjabsVgsdO7cmebNm+fZsLy4uVwwcCAsXVq6Qlc80tPh44+NJt/56Cld4mVkZLB27Vp++uknFi1axF9//YXNZiMiIoLu3bvTp08fWrduDUBmpo+LzYe9e2HfPiN45VT+/nDDDfDDD/DHHxc2toJXzm3FihX069ePgwcPUrduXaxWKz/++CNfffUVTz/9NL179z7vGJs3b+add97h6quvpkqVKoARHFKULBYLJpOJuLg4rr766lIf/tu9e3eefPJJxo0bR0xMDM2bN8ff35/k5GT+97//kZKSQvfu3alcuTKJiYkMGzYMgEWLFnHFFVd4A1k2b97Mzz//TGRkpLcB+9mOI/fdB6mpxff8iktaGjzyCHTrlhPaIEVv165d7Nixgz179pCdnU1kZCRt27alYsWKuZZLTU3lu+++4/PPP2fNmjXs3r0bq9VKxYoVGThwICNGjDijmX1KSgrz5s2jYsWKXHnllYSHhxMaGkpoaCgBAQG0adOmOJ9qqeLr87WHHsqZfv11OPU0Ozg497KnH6tPvR8SUvBtO53G+Y/ZbOb3339n9erVxMfH07Zt2zOWPXYybePYsYpnzCsqcXHQooUxnZEBFSoYwVG1akFysnHe89//GudGAGFhcOph9WReEZB7Xx4dDQkJRkhiQZjNWdx99/+8x/BzcTqNAJPJk40Ak9NvJlP+Hs/KKliNF2vXLujRA8qVM8J8kpNhxw54552cZRITi6cWtxsaN27KtGnTGDt2LO+88w5vvPEGdrudWrVqMW3aNG6++WZcLpc3VG3AgAH06NGDyJOJRSU5bKpevXrUqFGDrVu34ixoClAJZ7FYGDBgQIm5RhcREREREREREREREREREREREREREREREREREZHCpeAVERERERERkXxq1aoVf/755yUTvBISEkLlypV9XYaIiIiIiMg5+fn50bNnTxo1asSsWbPIzMz0WQCLzWYjJiaGfv36ER4e7pMa8jJ5Mvz4oxFgUlqlpxuNv6++Gq691tfVnF9GRgbbtm0jJiaG6OjoXPO+/fZbxo4di91uJz4+nuuuuw6bzUZiYiIvvfQSM2bM4I8//iA+Pp4SkCd0TgMHwqefGtObN0P//rB1q/HvtGlQuzbMmwd168L+/QUfv4z1ey5UO3bs4LbbbiMpKYmXX36ZAQMG4HA4WLBgAQ888ABjx46lSZMmxJ8jwcJkMlGpUiWaNWtGcnIy+/btIyIigvj4ePz8/LBYLIXaHNxqNf4zldq1a9O8eXOqVKnibUpemjVs2JA333yTUaNGMXToUK666ircbjfLly9n7dq1JCQkcNddd2EymVi7di2HDx/m+PHjfPHFF1SsWJE6deoAMHfuXBwOB4MGDQLA6XSeEYKzbBl89VXpCGW6EJmZcOedxjFLzi0lJYVdu3Zx4MAB7HY7sbGxNGvWLN/rO51Ovv76a5566in27t2L0+n0Bga1adOGhx9+mJ49e3r3AR999BGjR48mNDSUHj160KBBA9LS0pg3bx6vvPIK8+bN47vvvqNatWrebYSFhREZGcm1117Lyy+/TLly5TCZTN59geTNl8f/6683jtsAx4/DlCm5558aHAJG0Fpe9y8kJMrlguxsF2Bm6tSpHD58mIkTJ1K+fPkzlrXb7Sf/Lb73VOPGOdOBgfDii7nvDxtmBEi1bm0Ehhw+DEeOGMEqAKNHwz33gM0G99+fe+z4+IIHrwQGBtKgQXPcbvd5AyWsVvjPf4zbxYiKgqSkixvjQhw7BqtWGdM1a8JNN+XM+/LL4qnBZDL+zldddRWLFi3ip59+wul0Eh8fT+3atQkODsbtduc6fwoICCAgIKB4CiwE119/Pa+//nqZCl6x2Wx07NjRG34jIiIiIiIiIiIiIiIiIiIiIiIiIiIiIiIiIiIiZY/+L3YRERERERGRfIqKiiImJoa9e/f6upQiZ7PZaNu27XmbdImIiIiIiJQU1apV4/7772f+/PmsXbsWk8lUbAEsfn5+mEwmrrnmGpo3b17irqV27oQxY0p36IpHejoMGgTbtkFYmK+rydv06dMZNmwYAB9//LE3RMHTENtut9O9e3c6d+5M06ZNKV++vLcZ84MPPsikSZOYPXs2I0eOxN+/ZL2fTnfPPTnTb70F69cb0x99BA89BE2bQkgI9Ox5ZuP2/DCbjeCW8PDct5AQo/H1pezXX39lw4YN3HzzzTz44IPex4cNG8a+fft48sknmTJlCs899xwulyvPAJUrrriC5s2b43A4yM7OJisrC7fbzdq1a1mwYAEhISH4+fnh7+9PVlZWgWq02Wze/XFWVharV69m1apVJCUlkZ2dTc2aNbnlllsYPXo0QUFBF/V6+NqIESOIi4vjpZde4uOPP8ZsNuPv78/999/P3XffTVRUFA6Hg5YtW3L33XezfPly3n33Xd58803q16/P7bffzkcffQTAmDFjAGOfcboXX4SMjGJ9asXK6YTffoPdu6FqVV9XU3Lt2LGDRx55hHnz5pGdnY3JZKJKlSrceuutjBkzJl8N/j/88ENGjBhB9erVeeKJJ0hISMBut7Ns2TKeffZZ/vrrL9auXUuVKlUAqFSpEu+//z7XX389wcHB3nHGjRtH7969+eabb5g5cyYjR470Bqv4+flhtVpxuVxERkYqcOUs3G7j/CYlBZKTjX9TUs4MNylOo0fnTL/7rhG+cqrkZCN0w5NfEBOTe36lSjnT27YVfPtWKwQFmfn333/5+eefMZlM9OnTB5vN5l3Gc74dGBgIgMNReCFh5xMRkfv+vn05r9krr0BcnPGavPCCEQzicsH//R+8+qqxzI03GrezuZBsDovFRmqqE5PJcv6FC0lRZKaNGwdPPWVMT5tmBNh4fPIJ7NkDK1ca78eEBBg7FjynDgsWwPz5uce79tqc+aeeYjRrZryHAf74A44eLXitJ992BAQEcN11150xv6RdDxZUUFAQvXr1Yvbs2d5wo9LMZDIRFRVF69atfV2KiIiIiIiIiIiIiIiIiIiIiIiIiIiIiIiIiIiIFCH93+wiIiIiIiIiBdCuXTtmz55Ndna2r0spcgkJCb4uQUREREREpED8/Pzo2bMnV199NX/++SdLly7FbrcXyTWcyWTCYrEQFRVF+/btqV+/PhZL8TU7zi+XCwYOhAJmJZRoqalw//0wfXrxbtfpdLJ//34sFguxsbF5LmOxWHjjjTcIDAwkIyODAwcOeB/3NGEeNGiQN4zFwxOM0bJlSwD279+PyWQiIMANlNzmzeXL50yfHoZz6v3w8Asb3+WC117LaUTvuWVlQWio0fz89FCWs93OtlxwcOkNb8nMzGT+/Pn4+fnRpUsXAOx2OyaTCavVyhVXXAHAhg0bgHM3ADebzYSEhJzx+MGDB5k0aRLNmzfn448/xuVysXfvXrZs2cLBgwcxmUyYTCZvI3y3243T6fTeWrduTVxcHHFxcWzatInevXvTqlUrhg0bRuXKlTlw4ADffPMN48aNY/HixcyaNeusdZQmXbt2pWvXriQnJ7Np0yYaNGhAcHCwN/TGarVSv359nn76aQ4fPsyKFStYsGABixYtYtSoUZhMJkJDQ1m3bh2VK1c+I6Ti8GEjiOgseSxlissFb74JEyb4upKS6dixY3Tv3p1NmzZxzz330KlTJ44ePcrbb7/NU089hb+//8ngLv+zru853kw5mYY1c+ZMmjVr5p3fvXt3tm/fzieffMKmTZu8wSs9evTIFXwB4HA4sFqt9O3bl19++YWVK1eSkpJCVFQUAP7+/oSGhnL48GG++eYb0tPTsdvtJCQkUK9evVwBLqVVdnbuwJSCTqekGEEjpx6nIiJygiGK2+WXQ4cOxrTdbhyDz+bXX6FfP2P6iityzsvi43OHJv3yS8FrsFjcBASYePPNN9m3bx933303FStWzLWM57hWs2ZNLBYLxZS3CEBmZu77zzwDn39uTEdEwNtvG9Pdu+cs89prxuv53//CqU/lq6+gSxfjnATg2LELq8npLN7rkOhoOHiw+LZXqZIRYnM2q1adfd6UKcb78XQPPGDcAK66ChYtKlgtDkfu89+yqn79+iQmJrJ161acTqevy7koFouF/v37l/pAHBERERERERERERERERERERERERERERERERERETk3Ba+IiIiIiIiIFECdOnVKZCPdwmQ2m0lISMDPz8/XpYiIiIiIiFyQoKAg2rVrR9u2bdm2bRuLFy9mz549WK1WsrOzcV9gx3qLxYLVasXpdNKwYUPatGlDhQoVCrn6wjV5MmzYAKW8V24umZkwaxYMGQLXXlu021q8eDHTpk3j559/JiUlheDgYFq3bs3LL79MtWrVcLvd3ga+LpcLi8XChx9+yIEDBxg8eDBz5sxhw4YNZGdnExgYmGtsl8vlDa4Ao4F4SkoKP/74IwDNmzcHjPCSwv77jRsHTz1lTE+bBsOG5cyrUgU8/fdP6cNPUBD06mVMHzkCixcb04mJUK+eMf3QQ0YwxPbtRjP2mjVz1l+58sJqrVABTr4kudjtcPx43k3sU1KMWrZsyf3YqctlZxuv7/kCWs4V5BIU5JvwlhMnTvDXX39Ro0YN6tatC5ArpMPf35+YmBiOHj3K3r17qVy5cr7G9byn09LS+OSTTwAjbKFu3bpkZ2d7Q6buv/9+rrjiCqZNm0Z0dDRutxur1UpaWhqDBw8mMTGR3r175wpz+PXXX2ncuHGu7d1///0MHz6c7777jjfeeINHH3001+eqtIqIiKBVq1ZnnecJvahQoQI9e/akR48eHDt2jBtvvJEFCxZ4Q8QGDhzI9OnTcwVdvPtu6Q0LKojsbCO44JlnQF9Rnun//u//2LRpE+PGjWPcuHHexzt27EiPHj14/PHH6datGwkJCWf9PJ163AHOCFM5dZ5nv+J2u8+5XHp6OqmpqZQvX56goCDvfIvFQmBgID///DO//PILLpfLO69mzZq8+uqr9OzZ84Jeh8LgdOYcSy40PMXhOPsx5NTpatUgISHvZc72Pr/hBpg5s3Cf77mO/x6jR+dMf/EF7N179rFefz0neGXoUNi2Df7+G/7zn5xlfvrJeKygrFYTYWFu3nzTSDMZMWIEAQEBZ132iiuuIDg4mBMnMoGzL1PYdu3KfX/HjrNPh4QY+2zPpcebb8Jbb0GdOkbQyvbtxjJ79uSsk5hY8HrcbhfHjx9h166MMz6DRaVtW+Mao7h8/jmYzcZrFxkJaWnw11/w6afGsdFuL75aHA6oXbv4tudLvXr14p133uHEiRO59t+lidVqpWfPnt5AMBERERERERERERERERERERERERERERERERERESm7FLwiIiIiIiIiUgBms5kOHTrwyy+/YC/OTk7FyGw207ZtW1+XISIiIiIictFMJhO1atWiVq1anDhxgn379rFv3z527drFoUOHvEEZLpcLt9vtDWQxm83eQAy73U5gYCCVKlWiWrVqxMbGUrly5VIRVrlzJ4wZA+npvq6k8KWnw6BBRpPvsLCi2cbXX3/N6NGjyczMpH379sTHx5Oamoq/vz/Z2dkAuZrZm81msrOzef/992nTpg133HEHc+bMYceOHaSnp58RvGI2m3G5XGzcuJHff/+d3bt3891335GYmMhzzz3HwIEDcbvd1K5tIiuraJ7j2Vx9tdGM/XQVKsDXXxvTCxdCx47G9FNPGQE4kZFQrpwRlnC6WbOMdS5EkyZnf9xmg6go43ah7PYzw1pOb6h/8CBs2pT3cnb7meEtBQ1yuZDwlrS0NI4cOULt2rWJjIw8Y77VaiUkJITMzExSU1MB8hVo4tkvLl++nOnTp9OkSRN69+4N5Lzf//33X9xuN1WqVCE+Pj7X2IGBgTRp0oSffvqJFStW0KJFCxwOBxUrVqRixYo4nU5MJhNmsxm73U758uUZMGAA3333HVu3bi3Yi1BKmc1mwHjNnE4nVquVyMhI7/OfMWMG69ato1mzZrmCLpxOeO01yMjwRdXFz+WCL7+Em27ydSUlz7JlywC4/vrrAbDb7bhcLmrWrEn37t157bXXWLRoEQkJCWf9zHs+561bt2bZsmW888473HPPPQQEBJCens4ff/zBr7/+yi233EKTkzvhvPYdnpByT2hYu3btCAwM9AYMWa1WunfvTq9evejatSuRkZGkpqYyZcoUPv30U/r06cMnn3zCgAEDChy65HYb4QsXGpiSkmKsHxKSd2BKRIRx/KtdO+9liiqAq21b+OYbivUcoGpV6N8/5/7LL+e97G+/wbPPwhNPgMUCzz2Xe/6uXXDbbRdWh8kESUm/snPnTtq3b09CQkKey9arV4/mzZvzyy8ZQMSFbbCA1q2DY8eM8x6Ak4fCM6b37s0JXfFwu43zCo8XX8yZXroUDhwoeD3p6Wk899yTTJq0gmeeeYYePXoUfJACatsWPvkETp5iFMj06cbtdOPHG7ezefvts59jnkv16gWvLT/q1jVCYC4FgYGBDB8+nClTppCenn7BAaa+YrPZuPrqq88I/hMREREREREREREREREREREREREREREREREREZGyScErIiIiIiIiIgXUsmVLEhMTOXToUKlrMnQ+NpuNK6+88qwNO0VEREREREqz0NBQ6tWrR7169QCj4f3x48c5ePAgGRkZOBwO7Ha7t0m41WolNDSUSpUqnRGYUVo8/HDxNusubqmpRkPwp5/O/zrna+rumb98+XLuuusu4uLimDx5MrVr16acp7v2Odb79ddfWbVqFZ988gnx8fHExcWxc+dOkpOTiTpLQojT6WT27Nk88cQTmEwmIiMjqVu3Llu3bmXOnDn06tULqxVq1YJ//sn/8yxOGzca4SgPPwydOhkNx/39jYb269cbTbnff//CxvbzgyuvLMxqc7PZIDrauF2o7Oy8Q1k8twMHjL9fXvMdjjPDWO65BwYMyHu7GRkZZGVlERISgr+/P2AEI3i+q3I4HDidTiwWS4GCDDwhCt9//z0pKSn06dPHG7zgCQzx/JuWlkZycjIRERHeIIe0tDSOHTsGQHJysreu08c/dfrEiROAsZ++lHgCaACmT5/Orl276N69O507d6Zz585nfO84b17Z3qefLjUVJkxQ8Mrp9uzZw5EjR0hISCAoKAgwgpY875fLL78cf39/li5dyqBBg8567PF89saOHUtWVhZTpkxhxowZVK1alRMnTrBz507atWvHc889R0REhHdfkpdXXnmFOXPm0K9fPzp37gzk7CfCw8MZPXo0YWFh3n0VQIsWLahbty5jxoxhxowZtG3blri4uDy3kZUFb74JH32UE55y/LhxvMkrMMUzXbly3suEhpbcAIXmzY3nV5yf+wcfBOvJ/5pwwQJYu/bcy//3v7BqFdx/PzRrZoTQ7NljBMY8/zwcOXJhdWRmupkyZSRZWVmMHj0aq/Xc/4nj5MmTadAgC6fzwraXl3HjjIA5MELphg0zpu12eOcdePRR4/4TTxjvSc+0xyef5Ey3b2+8Xl99Bdu3G4F1AwfCyWwznE547LELq9NkMlO5cgTly9cirKgSCU/TvHmxbKZEat/e1xUUr7CwMEaMGMF7771HRkZGqfld1Gaz0a5dO1q3bu3rUkRERERERERERERERERERERERERERERERERERKSYKHhFREREREREpIDMZjP9+/fn7bffxuFw+LqcQuNp8NqmTRtflyIiIiIiIlLkTCYT4eHhhIeH+7qUInHkCHz3HYXegLokycyEN94wmljbbDmPHz9+nG+++Ya5c+eyZcsWypcvz8CBA+nRowcVKlTA5XJ5G8KfzmQykZ2dzbvvvktSUhLz588nISHhjOVOb0JvMplwOp1MnTqVypUr06tXL9LT06lWrRr//PMP//77LzVr1jxjHJvNxo033kivXr2Ij4/H4XDw66+/8vDDD/PZZ5/x/vvvM2DAANq2NV9Q8Mr06cbtdOPHG7eCrHMue/YYzdoLW0AAXH554Y9bmPz8oHx543ahPOEtyck5YSzVq597HU9QVF6hKsePHyctLY3q1avnOzzKEyC0dOlSvv32W2JjY70hCp5gFYDLLruM5s2bM2fOHBYuXEjv3r298+bPn88PP/yQa9yzfd7cbjdms5ndu3czd+5cAJpfgl3cPa+NJ1TgppMpIw6H44yggenT4WRGzSVj40Y4eBBiYnxdScmRmZnJ8ePHiY2NJSAgAMgdbhQXF0d0dDS7d+/2hn7lFTpWsWJFHn/8cdLS0liyZAlVq1YlPDyc6tWrk5SUxDPPPMOoUaOoXbv2GcdOz5hz5szh+eefp2bNmjzxxBNERUXlWtZqtVL+tB2kZ93OnTvzySefsHr1arZu3UpcXFyetdps0KuXEcZ1anjKqcf/sqZpU8jIuLB1L+T4DzB6tHEriDlzjFthqlHDTatWzWnevDE9evQ47/J16tShU6c05s8v3DrOZfx4uOIKaNcOqlSBzz/PPX/ZMnjmmZz7Fgt07mzcTudwwN13w6JFF1aLyRTMnDkvUEyZKwDUq2ecv1xqQkLgUvwJrVy5ctx+++1MnTqVtLQ0XC6Xr0s6J6vVSseOHfV7p4iIiIiIiIiIiIiIiIiIiIiIiIiIiIiIiIiIyCVGwSsiIiIiIiIiFyAqKoqOHTuycOFC7Ha7r8spFBaLhf79++fZfFZERERERERKj3ffhTzyGMoUhwPmzoW+fY37mZmZPP/880yaNIm4uDiqVq3Kli1bGDFiBJ06deK9996jWrVqeTZ2Bzhy5AgzZsygffv2JCQksGfPHlauXMm///5L+fLlqV27No0aNTpjvb/++ouZM2cy/WSn86CgIKpWrUpWVhY7d+6kefPm2M7SIf7UQBan00nv3r2pWLEivXr14q233qJNmza0a1eVzz6DtLRCeNFKkYwMaNbM11UUvQsJbwkODiYkJISjR4+SlZXlfdzz3t6zZw9JSUlUq1bNGzCV13vewxOuMmvWLDZv3sy4ceO8YSie74tcLhcNGjTghhtuYN26dQwbNoy5c+fSuHFj/vzzTxYsWEBycjKAN/Dl9O16arTb7YwfP5758+dz77330qdPn3zVWRYNHjyYwYMHe++fHroCsHx5cVZUMvj7w+rVkI/chUuG1WrFeTJV7WyflbCwMEJCQjh+/Djp6ennHGvz5s0MGDCAzMxMZs6cSePGjQHjOPjoo4/yzjvvYLVaef3113N9Z+wJVlm8eDEjR47EYrHw/vvv07hx47OGBp3OU3e5cuWIjIxk9+7dpJ3nAGc2w1nyy8q0kBCoUAH27fN1JcWvXTsz77//QYHW6dYtmEWL4JRDYpHKzIROneCBB2DQIKhTxzj33rQJPvsMXn01dzDJjh3w0UfQqpURJuXvDwcOwC+/wMSJ8NdfF15LdDTFGroCYLVC7doXV3dpVdJDAYtKREQEd9xxB9OmTeP48eMl9rdRq9VKjx49aNKkia9LERERERERERERERERERERERERERERERERERERkWKmTqoiIiIiIiIiF6h169ZERUWViWaQNpuNq666iujoaF+XIiIiIiIiIhfJ6YTXXjNCK8q6EydgwoSc+1988QUTJkygU6dOfPXVV8yaNYulS5dy2223sWDBAkaNGnXeMY8dO0ZWVhbVq1dn7ty59O3bl/79+3P33XfTv39/mjVrxpNPPultNuxyuQB4+umniY+Pp2PHjrjdbiAnVOXIkSNnDV05naexfY0aNWjcuDE7duzgwIEDXH45mM3uAr02ZUFUFJzMDJHTxMfHExkZyYoVK8g+2dnd4XB435crV67E4XDQtm1bb/DK+VgsFrZu3cr8+fOxWq307NkTq9XqfT+D8R51uVw88sgjfPLJJ9StW5cPP/yQUaNG8csvvzBhwgSuvvpqACpXrgyQa31P6EpmZiZDhw7lgw8+4MYbb+TRRx8lODi4UF6bsigtDQ4ezHv+rbeC251zy49GjYxggD/+MMb3rLtjx9mXb9IE/u//4LffYNcuSE+H1FRYuxaefBLy+vNFRcHLL8PmzcZx6ehRmD8/f2EqaWmwcmX+ns+lIiAggICAAFJTU72hS6d+xqxWKxaLBafT6T0+5eXdd99l/fr1PPXUUzRu3Jjs7Gyys7OJjo5m1KhRVK5cmV9++YUNGzZ41/GErmzYsIE777yTI0eO8Pbbb9OhQweys7PzDF1xOp3eOj3BMUePHuWff/6hXLlyxMbGApdm8NK5tGjh6wqKX3AwtG9f8PWaNzfCTC7E9OlGaIrn5jF+fM5jw4aduV5WFrz0EjRtatQdFGRMT5iQO3QFYPduuOUWqFvXOLcJCIDq1WHEiIsPL/FVEEjnzpCP09syxWQyAmcuVSEhIdx99920atXqvCFbxc1msxEdHc3tt9+u0BUREREREREREREREREREREREREREREREREREZFLVMn6vx9FREREREREShGz2Uz//v2ZMmWKt8FlaWSxWChfvjxt2rTxdSkiIiIiIiJSCH788dIIXfFYvx42boSqVdN58cUXiYiIYOLEid7Qk/DwcCZNmsT333/P7NmzWbduHQkJCXmOt3//fgIDA9m3bx933HEHjRs35ttvv6VevXp89913TJo0iWeffZaYmBhuv/12bDYbf/75J0uWLOH//u//vGETnm3bbDZmzJjBL7/8Qvny5Xn44YepfUrHZqfTidlsxmQyeRvOHzlyhDVr1hAbG0tsbCyVKoHdfuk1o2/d2tcVlFwWi4UWLVqwdu1avvvuO+rWrYvVasVqtbJx40Z+/PFH/Pz86NChA5ATeJIXp9OJxWLh3Xff5a+//mLkyJHUrVsXODMIwWw243a76devH3379iU1NZXjx4/jdDqpWrUq7777LpATPOThqeHIkSMMHjyYn376iTvvvJNnn32WqKiofD3vxESYPdtoWh8eDhEROdOn3i60+X5JlZgIgYFwMlenUFx9NYwcmf/l77wT7rrrzMcbNzZuN9wAbdvC8eM586pWNYJaqlXLeSwgAK691rj997/w7LN5b9PphEWL8l9jaeBwQEoKJCcb/55t+qGHICzs7OsHBQVRvnx5jh49ypEjR3IdT8AIRklLS6NcuXKEnRzkbJ/9Q4cOsWnTJqKjo73LeY5FAP7+/lSuXJl9+/Zx9OjRk7U7sFqt7Nq1i9tuu41t27YxefJk+vTpA4Cfn98Z2/GEQZ0aPmaxWMjIyGDq1KkcOHCAfv360aRJk/Pupy5FnTpdeud1bje0alXw9Zo2vbReJw8/P7jySt9s++67YfLkwj02lWR+fsax0GLxdSW+ZbFY6NSpEw0aNGDmzJmkpqZ69/W+YrVaad++Pe3bt/cGWYqIiIiIiIiIiIiIiIiIiIiIiIiIiIiIiIiIiMilR8ErIiIiIiIiIhchKiqKwYMH8/HHH/u8sdCFMJvNREREcPPNN6sZkYiIiIiISBnx4otw4oSvqyg+djv873/w7LMZ7Ny5kwoVKlDtZJd/t9uN2+3G39+fQYMG8fLLL/PVV19Rp04dAgICco1zasP3mJgY5s+fT+PGjXnllVe47LLLALj//vuJjo7mtttuY/r06bRp04amTZvyySefcPDgQdasWcPq1atZvHgx27dv58TJP8SqVasICAiga9euuFyuXNuznNK92W63s2vXLl588UWOHTvGkCFDqFKlCm63mxtuMDFjhhFEcCkICYF77vF1FSXb+PHjmTdvHo888ggHDhygQ4cOHD58mDfeeINdu3bxyiuvEB8fDxjBCwsWLCA7O5tOnTqdEZBgsVhISUnhm2++AeCWW24hJCQkz217Pismk4nQ0FBCQ0MB+O2330hMTKRjx45UrVrVu4zn/b5582YGDBjA+vXrGTduHGPGjCEwMLBAz9vlgp07c4IqTg+uSEkxmqKfGsSSV0DL6bdTlztLhoTPrFoFhZ37nJwM8+YZY0dHGw30z+foUfjoI/j1VyNA5NZbjcAVgMsugwcfhGeeyVn+/fdzQleWLYMXXoD69Y2wFYsFxo+HBQtg6dK8t7l27YU+w8LnchnH17wCU/IznZVlhKqc/n47dfpc+/nAwEAaNWrExx9/zN9//02bNm1wOByYTCasVisOh4Ndu3YRHx9P9erV8wwzsVqthIeHc+TIEdavX0+PHj2wWnP+M7Jjx46xbNky6tSp4w1hslqtHDlyhOHDh7Nq1SqeeeYZhg4dSlJSEiaTiaysLBwOB6GhoYSHhwOwY8cOhg8fTqNGjahevTqBgYHs2rWL+fPns2HDBpo2bcpTTz0FnD0g5lI3cCA8/LCvqyheVatCgwYFXy8kBCpUgH37Cr+mkiwgAC6/3Dfbrl3bCLw51z68LDGb4b77fF1FyVGpUiXuvfdeFi5cyLJly3A6nbjd7mKtwWazER4ezoABA6hQoUKxbltERERERERERERERERERERERERERERERERERERKHgWviIiIiIiIiFykqlWrcsMNN/D555/jcDh8XU6+mc1mQkJCGDZs2BnNZkVERERERKR0stthyRJfV1G8HA6YOxfuuWc/gYGB1K1bl6NHj1KxYkVv4ANA69atCQ8PZ+XKlRw5coTKlSuftSF9dHQ0sbGx7Nixg27dunHZZZd5w1LMZjNt27bl6quvZuHChWzdupWmTZsSHR0NwEcffYTZbKZatWpce+21REZGMn/+fNLT03n77bdp3749UVFRAKSmpvLkk08SFxeH2WzGbrezefNmfv/9d7Zu3cpdd93FY489BhjN6EeNgpkzISOjuF5Z3woNhU6dfF1FyRYTE8MPP/zAww8/zKRJk/jf//6H2+2mWrVqPP3009x3333YbDZcLhdms5lrr70WgH///df7PjzVRx99xM6dO+nbty/169c/57b37dtHhQoVsNls3seOHDnCY489xrFjx3j00UcpX748kBMy9Mcff3DTTTeRnJzMlClTuO222wr8nBs3Nm7n4nYbn5NTg1jOFoKxffvZl/EsZ7OdP5wlPt5oOl+3rtGQ3WKBosiO+O03yMws3DGnTzduYASonC945ZNP4JFHIDU157F584zn7vmbtG6dM69hQ7jmGmPa5YL+/Y1AhDlzoEYNuP124zV76KFzN+3PyICDByEmpuDP8VSnvi8uJDAlJcUIXQkKyjswJSICypUz3hd5LRMScnHvET8/P7p27cr06dOZN28eI0aMyPU5XLx4MQANGzY8+byNY+CxY8e8IdxgBIp3796dGTNm8Oabb9KwYUNq166N2+1m06ZNTJw4EYBOnTpRqVIlwDhuPfPMM/z6669Uq1aNtLQ0hg0bRkZGBqmpqaSkpOB0OhkyZAj3nEzO8gQ4ffPNNyQnJ5ORkYHZbKZWrVo89thjjBo16qz7IzFER0PPnjB7tvE5KutCQmDs2Atfv1Ur+OqrwqunNMjMNI5DvjJ2LNx886UR+ti2bU6YmBgsFgudOnUiISGBP/74g7///huTyYTdbi+ybXqCxsLDw2nXrh0JCQmYzeYi256IiIiIiIiIiIiIiIiIiIiIiIiIiIiIiIiIiIiUHgpeERERERERESkEtWrV4sYbb+SLL74o0oZChcVisRAWFsawYcMIDg72dTkiIiIiIiJSSP7+GwICjACWS8nhw5CZacNsNuNwOMjOzvbO8wSrVK9e3RuocvjwYSpXrpxrDM9ysbGx1KxZk8WLF5OSkgKAy+XCajV+Xo+MjCQmJgaHw8GJk12mu3btisPhoG7dulSrVo2YmBgqVqyIxWJh8ODBfPvtt9SsWZMKFSp4txcaGsoPP/zA0aNHycrKIi0tjeDgYFq2bMmYMWPo168f5cqV8y7fuDHUrg3r1hXBC1jCBAXBqFFGKIOcW4MGDbyBKQcOHMDpdFKlShWaNWvmXcbTjLpt27bs3LmT0NDQM8bJzs7mscceIysrizFjxuDv73/W7XlCVNq3b09cXBytW7emQoUKbN++nXnz5rFnzx5effVVb8gLGJ+t2bNnc8cdd5CWlsY777zDjTfeiMPhwGKxnBF+dLFMJuM9FBQEJ/MiCszthvT0vINZPLeVK+Hnn42G89WrQ/fu0L69EQh1Mm+iUGzYUHhjXajffz/zMbcbNm/OCV45NZTl6qtzpnftMkJXPBYvNoJXADp2PPd2AwLgn38gMjLvEJ38Tlss5w5NCQ+HihXzXiYsDKwl4L+06tChA02bNuXbb7/llVdeYdCgQbhcLhYvXszTTz9NbGws9913H2B8/vfs2UO9evVo0aIFCxcuxOFwYLVa6dmzJ3feeSeffvop119/PTVr1sRkMrHv5B9r1KhRPPzww97tOhwOEhMTASN86dVXXyU4OJiQkBDCw8MJCwvzHv88KlWqxGeffcaJEycwmUwEBQURFhZGaGgoFoulGF+10uvhh+GHHyAtzdeVFD23G2688cLXv+02mD8/976orGvXztg3+UqPHuDn57vtF5eQEBgzxtdVlFzly5enT58+dOvWjcTERJYsWUJmZmaua7KLZbPZcLvd1KtXjzZt2hAbG1toY4uIiIiIiIiIiIiIiIiIiIiIiIiIiIiIiIiIiEjZUALaAYiIiIiIiIiUDbVq1WLIkCHMmDEDu92O2+32dUlnZbVaiYyMZOjQoQQGBvq6HBERERERESlEq1eDy5X3/FtvhWnTcu7nJ++gUSMYPhxatICmTY0wA4CdO42ggbxcdx3cfz80b26ss2cPfPMNPPccJCUVzjY8goJg//4KBAcH8++//5J6suO2JyQCIDo6mooVK/L33397A1XOpnz58lx99dV8+OGH/PPPP4ARvOIZKyAggH/++YesrCwan0wbaNy4sXf6dFFRUaSnp7Ny5UoaNWrkDcEAmD17NgcOHCAwMJD4+HhiYmLO+TzHjoU77yz7DcVdLuP9IPkTFRVFVFRUrsdOfe97/PHHH3mOYbVa+fHHH0lNTaVly5Z5LucZ86677mLmzJm88847ZGRkEB0dTevWrXn//ffp1KnTGev169cPgMqVKzNv3jx++eUXwsLCCAkJISQkhICAAAYMGHBGIJKvmEwQHGzcLrSv96lfDV5stkx6+sWtX1QiI+HUP/c33+RM16iRM33wYO71Tr0fHW2EmuS1Wz5+HLp2Bafz3IEp4eFQpQo0bJj3MnnkCZU6lSpVYurUqVx//fWMHTuWadOmeY9NcXFxPPnkk9StW9e7HzCbzWRkZLBq1SogJ4wpNDSUyZMn07t3bxYsWMDevXvx9/enevXqtGrVijZt2hB2SqJDREQEc+fOxc/PL89wptOZTKYS87kurVq1MkKktm71dSVFy2Yzjv0X85NFly7GOWFZP0/yKAlhIFYrPPAAPP88ZGb6tpaiFBICp2TKSR4CAgJo1aoVLVu2ZOfOnaxcuZK9e/eSlpaGzWbD4XDgdDrzNZafnx9utxu320358uVp2LAhTZs21e+aIiIiIiIiIiIiIiIiIiIiIiIiIiIiIiIiIiIikicFr4iIiIiIiIgUoqpVq3LHHXcwc+ZMkpKSsNvtvi4pF6vVSuPGjenSpQs2m83X5YiIiIiIiEghW7wY0tIKd8yrr4aRIwu2zlNPwbhxuR+rXRtGj4a+faFDB9i79+K2carMTNi8OZSYmBi2bdvGwYMHqV+/fq7gibCwMPz9/cnIyMBisQCcEUwBRkP6AQMG8Oijj7Jw4ULmzZtHt27dACPMYtGiRSxZsoQmTZpQs2ZN73qexsCeMd1uN2azmTZt2vDvv/9y2WWX5QpdAahXrx716tXL9/Ps1w/uuiv/r0tpZDZD795GoINcuLO9t8/FbDbTtm3bfC8/duxYxo4di8PhIDU1laysLAIDA3OFNJxqyJAhpKSkcOjQIVasWEFaWhppaWlkZmbicDgAaNKkSZkKaLjYsJVTZWUV3liFJSwM5szJ+azOmweffJIzPzg4Zzo7O/e6p98PCck7eCU4GN5+GwYNKtzXtLRr3Lgxa9eu5fXXX2flypW43W6uueYarrvuOu9n2bMfiI2NZePGjZQrVw4g17HI7XbTpUsXunTpkq/thoaGFvIzkfMxmYzgtZEjC/8crySxWIwAj4thNsOoUTB+PGRkFE5dJVlwMHTu7Osq4N57YeLEshu8EhwM//d/xvtL8sdkMlG9enWqn0zQzMrK4sCBAxw4cIBdu3Zx4MAB7HY7TqcTp9OJ2WzGbDZjtVoJCwujWrVqVK5cmUqVKlGuXLkCn9eKiIiIiIiIiIiIiIiIiIiIiIiIiIiIiIiIiIjIpUnBKyIiIiIiIiKFLCoqijvuuIOlS5eycOFCnE4nbrfbpzVZrVYCAgLo378/1apV82ktIiIiIiIiUnQWLy78MZOTjYb6q1ZBdDTcffe5l2/fPid0xemEJ56Af/4xmoa3aQPVq8N770HXrhe+jdNlZcHixVYaNmzIypUrWbduHR07dsy1THh4OElJSZw4cYIqVarkOZbb7SYwMJBXXnmFBx98kBtvvJEbbriBOnXqsHPnTqZNm0ZcXBwvvPACERER3vVMJlOupsCe6SFDhjBkyJCCPaE8+PvDQw/Byy9DenqhDFni+PvDY4/5ugrJL6vVmutzkJcPP/wwz3l2u53U1FSCT03qkFxOZtOUGHFxxj67USPj/oIFRjDUqV+BnhoQ4e+fe/3T76em5r0tk8lodq+e62cqV64c405POTsLk8lEnTp18pwnJd9NNxnnUWU1eMVmgyuvhFq1Ln6sESOMAMCyLjDQCJkpCWEgUVHw/vtwyy1l7/zUaoXLL4dhw3xdSenm7+9PfHw88fHxtGnTxtfliIiIiIiIiIiIiIiIiIiIiIiIiIiIiIiIiIiISBml4BURERERERGRImA2m2nXrh1169Zl1qxZJCUlYbfbfVKL1WqlcePGdO7cGT8/P5/UICIiIiIiIkXPboft2wt/3OnTjRvArbeePxRl5Mic6alT4YUXjOnVq2HXLqNBdJcu0KAB/P33hW3jbFatMjFpUjemT5/OV199xT333IPNZsPlcmEymXC5XBw5coTQ0FBsNpt3vdWrVzN//nwGDhxI9erVveGpN910EzabjalTpzJnzhySkpLw8/OjQ4cOPProo2cEuxSXxx+Hjz8umr+1rwUFwT33QEKCryuR4mSz2ShXrtwZjzscDg4fPsz+/ftJSkoiKysLu92O0+nEZrPh5+dHYGAglSpVolKlSoSFhZXZEAlrCfqvexo2hO+/B09+1eefG832s7NzL3fqPiomJve8SpVypo8cgZSUvLdnMp0Z1CJyqQkONo79/fuXvWALgIAA+OCDwhkrOhquuw6+/BJcrsIZsyRyu42QmZKiXz/jXP7HH888HpRmAQEwY4bCv0RERERERERERERERERERERERERERERERERERERKgxLUmkFERERERESk7ImOjuaOO+5g2bJl/P7777hcLrKLoeuUyWTCarUSERFBjx49qFatWpFvU0RERERERHzr8GGjOb+Pcj+9Ts0j+eOPnOm9e2H3boiPN+5ffXVO8Eph+H/27jvMivJgw/h9ynZ6L1JERFAUpQiKgAIa0ESJii0qqLHGrrEkJpYYY8EaC1ZU7LEQ86lRUVFAEEERFIKCKF1AQNhezvn+GGFBOuzu7C7377rm2pk5M/M+c3bZMibv88MP8Otf/5rOnTszduxYXnrpJX73u98RjUYBeOihh5g7dy7nn38+TZo0oaSkhFgsxoMPPsiIESMoLi7mL3/5C4lEgng8TjKZ5Pjjj2fgwIHMmjWL2rVr06ZNm9CLHVJT4aWXoFcvyMsLNUqZa9QIbr457BQKy6pVq5g9ezbz5s1jwYIF/PTTT8TjcRKJBMXFxZs9Ly0tjZKSEqLRKI0aNaJVq1a0aNGCtm3bEovFKvAOyk96etgJAoceCq+9BnXqBNvDhsEf/7jpY99/v3S9ZcugqGX+/GC7d+/S1z74YMtjRiKV5/6lMA0cCEcfHfwbLCgIO03ZycqCBx7YsJBpZ119NbzxRvUsqYGgjOq446B+/bCTbOiJJ6Bt2+pTvJKVBffeC82bh51EkiRJkiRJkiRJkiRJkiRJkiRJkiRJ28LiFUmSJEmSylk0GuXggw+me/fufP3114wfP54ffviBRCJBIpEo07FSUlJIJpPsvffe9OjRg6ZlOVuZJEmSJKlSy8+HsDsG6tSBevVKt5cs2fD1JUtKi1f22KNsxy4pgXg8hSuuuIKLL76Y3//+93z00UcccMABzJgxg5EjR9KuXTuGDh1KPB6nqKiIWCzGwIEDmThxIvvuuy8A8Xjwn9HXFqxkZWXRuXPnsg27k7p0gYsugvvvrz6TimdkwL/+FUwmrl1HMplk9uzZfPzxxyxYsABgg5KVbSkwLlivgWDBggUsWLCA1NRUIpEIXbp04cADD6R27dplH74CRaN5QMZ2n3f99XDDDcH6k0/CGWeUvtaiBaz91rb+t7jMTDjmmGB9+XIYPz5YHzQIXnih9N/oc8/BqFHQs2fpufn5MGVKsP7ll0H5St++EI0G/77/8Q/Ye284/fTgmEQimNR+azIzt/2epersoYfgnXeqT/FKSgr06AGnnlq21+3SJbjmyJHVr6QOgt+ZtuV7Z0Vr0CAoXznttKr/+2k8Dt26bfhzU5IkSZIkSZIkSZIkSZIkSZIkSZIkSZWbxSuSJEmSJFWQWCxGhw4d6NChA8uXL2fixIlMmzaNSCRCMpmkqKhou68ZiUSIx+MUFBQQiUTo27cv+++/P+np6dt0fjKZXDeRrCRJkiSpasvLCya3D1NW1obbv+xMWH+7Ro2yHTsSCSYiP/7446lduzb/+Mc/ePHFF3nssceIx+P069ePv/71r3Tr1o1kMklKSgoQHH/88ceXbZgK8Le/wcsvw7ffhp1k52VmwgUXQNeuYSdRRcnNzeWzzz5j4sSJFBUVbVPByvZYe71PPvmESZMm0aJFC3r27EmbNm2q3LOwFStWkJs7DTi0TK/bt29QxvJLjRoFhSoAY8bAYYcF68ccs2Ex0imnBMv6vvsOdt+9dPuss+Cjj4KSl+7dS6+71k03lRa7bE5+flDWIikouHvmGTj++KpfbAGQnh6Uo5THt+W77oL//Kf6Fa9kZsKIEVC/fthJNu3YY+GVV4Lv91X1azQSgVq1gn9rVexXBkmSJEmSJEmSJEmSJEmSJEmSJEmSpF2axSuSJEmSJIWgQYMG/PrXv+bII49k2bJlLF68mPnz5zN//nx+/PFH4vH4ZieBLCkpIRqN0rhxY1q1asXy5cs555xzKCws5MILL9ym0pWSkhKmTJnCzJkzGTJkSFnfniRJkiQpBCUlYSeAnJwNt9efpP+X29nZZTt2NArFxcH64YcfTu/evZkyZQo1atSgbdu2ZGZmAtWnhDQ1Ff71L+jVq+pObA0Qj0OzZnDzzWEnUUVIJBKMGzeOsWPHAlC89h9tOSn5+Rvj3LlzWbhwIVlZWQwePJimTZuW67g7YsWKFaSlpZH1iwarcePGsXTpO8RiB1NSkhpSuh3z3XfQpQtcey385jdBAUtuLnz2Gdx7b1CKsDVZWUEZjKTAwIFBucWrr1btn/+ZmTB8OJTXt+OsLHjhBRgwoPqUr6SlwRFHwKBBYSfZsqeegqOOgrFjq+Z7X7NmkL1587CTSJIkSZIkSZIkSZIkSZIkSZIkSZIkaXtEkslkMuwQkiRJkiSpVCKR4McffyQvL4/i4mKKi4uJRCLE43Hi8Ti1a9emZs2aG0wS+9e//pVjjjmGLl26bNMYRUVF/PnPf2bYsGGsWbNmowkdJUmSJElVz6xZ0K0brFmz+WOGDIEnnyzd3t7+kfXP/+472H33jY/58UeoVy9YHzo0mHx5re+/h5Ytg/WLLoL779+xMTanuBhisW0/vjp4/XU46aSqObF1NBoUKkyZEpSvqHpbtmwZ//rXv1i1ahVFRUWh5YjH43Tv3p3DDjuMWCX4hvHFF19wxhlnMHXqVP7v//6PI488EigtiTr77LN57LEvSU//kPz8qlW8Uhb69oX33gs7hVS5FBXBr34FEyZAfn7YabZfZib8+c/wpz+V/1jnngsjR1bN35N+qU4dmD0b6tcPO8nW5edDv37w+edV672vUQPefz/4m0qSJEmSJEmSJEmSJEmSJEmSJEmSJElVSzTsAJIkSZIkaUPRaJSGDRvSsmVL2rRpQ7t27dhzzz3ZfffdadGiBbVq1dqgdAXgpptu2ubSFYCUlBQOOeQQ0tPTefrpp8v6FiRJkiRJIUhPh0Qi7BTwwQel6716la63bl1augLBpMZlKRbb9UpXAI4+GoYPh4yMsJNsn0gkmEB8/HhLV6q7RCLBRx99xCOPPMKyZctCLV0BKC4uZtKkSTzwwAMsXrw41CwAjz76KFOnTgXg448/pqCgAAjeN4C9994b+ILCwl3vG1w8Dn36hJ1CqnxSUuCNN6Bjx+D3v6okMxPOO69iSlcA7roL6tbd/rLByiYzE0aMqBqlKxB8XY4eDQcfHGSv7CIRqF0bxoyxdEWSJEmSJEmSJEmSJEmSJEmSJEmSJKmqsnhFkiRJkqRqoqSkZJuOSyaTABxwwAEceOCBDB8+vDxjSZIkSZIqSO3aUFi4Y+defz0kk8EyYsSGr7VoAcccEyydO5fuz8ws3d+zZ+n+++4rXR86FK69NjjmxRdL97/7LsyYseNjbEpVKx4pS6efDg8+WHXeg1gMGjSACROgTZuw06g8rVy5kuHDhzNu3DiKi4vDjrNOUVERK1eu5IknnuD9999f97ysIpWUlFBSUsLMmTPZZ5992H///Rk1ahQ//PADALGfm6QOOOAA4vEiIpFFFZ4xbJmZToAvbU5GRlB2t//+Vefnf2Ym/OEPMGxYxY2ZlRWUadSuXXFjlrXMzKCoZtCgsJNsn4wMeOstGDAg+DxUVqmpQaHNhAnQpUvYaSRJkiRJkiRJkiRJkiRJkiRJkiRJkrSjLF6RJEmSJKmaWDsZ49ZEIhEAWrRowcCBA5k+fTpz5swpz2iSJEmSpApQp075TCrdty+MGhUsF19cur9Ro9L9N99cuv+jj0q3YzG45ZbgmAMPDPZ9/z38/vc7N8amdOiw3bdWrQwdCs89F0zOXZmlpECzZjBlCrRrF3YalaelS5fyyCOPsHz5coqKisKOs0nFxcVMnDiRV199lUQiUebXnzJlCh988AHARuUusViMb7/9lkmTJnHttdey1157MWPGDKZOnbrBcQcddBADBw6kpGR8meer7AoKnARf2pIaNYLylV69Kv/P/8xMuO46uP12+Pk/UVSYPfeEDz+EmjUrdtyykJkJ558Pf/5z2El2TEoKvPwy3HlnUL6yjf8Zq8JkZsKvfgUzZ/q3hCRJkiRJkiRJkiRJkiRJkiRJkiRJUlVn8YokSZIkSdXI+hM4rl1ff9LIkpKSDfb17NmTevXq8dBDD1VgSkmSJElSeTnggLATBP7yFxg0CN57D1auDCbPnz0b7roLunaFefPKdrxoFPr0KdtrVkVr3/PmzSEjI+w0G8vMhP794bPPoEWLsNOoPC1atIgnnniC/Pz8jQpHKpuioiJmzZrFCy+8sO7Z2c749ttvufbaa9lzzz3p1q0b1113HbBx8QrA+PHjSSQSHH744fTv3x+A//73v+Tm5gLBs7y0tDRuvvlmOneeBqzZ6XxVyb77BgVckjYvPR3eeAMuvzz42V/RpSZbk5oaFAOOHAnXXhtejv32C35HqlWr8r1Hm5OZGZQV3nFH2El2TiQC554LM2ZA9+5BAUvY1n5dPv00vP46NGgQdiJJkiRJkiRJkiRJkiRJkiRJkiRJkiTtrEiyss9wIUmSJEmStsuqVauIRqPUqlWL1atXU6tWLQCys7OpUaMGAPn5+aSnp7Ny5Up+//vfM27cOH744YcwY0uSJEmSysAtt8ANN0BRUdhJKlatWvD443D88WEnqRxyc+Gqq+CJJyAvL+w0weTW6enw6KNwwglhp1F5++GHH3jiiScoLCwMO8p2icfjtGnThhNPPJFoNLpd565YsYIRI0bwxBNPMHPmTOrUqUPr1q2ZPn06gwYN4vnnnycej687PpFIEI1G+d3vfsfs2bP55JNP+PzzzznllFMoLi7mrbfeom3btuuOA/jppzXsvnsqK1emlel9V1Y1awbfw/y+Lm27L76AwYNh4cLgd4GwrS1ce/zxylNs8dVX0Ls3rFoF63XWVzqZmXDNNXDddVWnKGZbJJPwyCNwxRWQnw9l0He23TIzoV+/4GdMZfm6lCRJkiRJkiRJkiRJkiRJkiRJkiRJ0s6Lb/0QSZIkSZJUVVx99dU8/PDDHHLIISxbtoxIJEKrVq1YuHAhTZs2JSsrix9++IHdd9+dRCJBYWEhP/30E8uWLWPcuHEccsghYd+CJEmSJGkndO0aTCb8009hJ6lYxcXQpUvYKSqPzEy4/344+eSg6GTlyvAKWLKyggnOn3wSGjUKJ4MqzooVK3jyySerXOkKQHFxMXPnzuXf//43gwYNIrINM93PnTuXE044gSlTppCRkcFBBx3EkCFD6N27N59++imXXHIJLVq0IB6Pb1CiEo1GWbVqFZMmTaJfv34A7Lfffhx88MGMGDGCCRMm0LZt2w0KYGrXrsm118L111eOQqXyFovBMceEnUKqWjp1CopFbroJ7rwzKLZIJis+R2oqZGQExRbHHlvx42/JPvvA5Mnw29/C7NmQkxN2og3F45CWFvweN3Ro2GnKXiQC554LAwfC1VfDqFEQjZZ/UVAsFryvbdrAzTf780WSJEmSJEmSJEmSJEmSJEmSJEmSJKk6snhFkiRJkqRqpHv37txxxx1MnTqVRYsWkZGRwYwZM8jOziYzM5Pcn2evSktLo6CgAID09HQA7r33XotXJEmSJKmK69Jl15iQf1Natw47QeXTsyd88w1ccw08+mjFTGy9Vs2akJ4O//xnUP6yDR0WquKKi4t56qmn1j1zqoqKioqYOXMmTZo04aCDDtrq8SUlJbRu3Zp+/frRt29f9tlnH5o2bUo0GmXp0qUArFy5EmCjIpcFCxYwZ84cHnnkEQBisRiHHnoozz77LGPHjuXoo49m8uTJNG3alL333ptkMsmZZ0b461/L+KYrobQ0+MMfICUl7CRS1ZOSAn/7Gxx/PJx1FsyYAYWFUFJS/mP//J8aOPpoeOABaNCg/MfcEbvvDlOmwF13BWVWBQWQSISdKiirO+AAeO45aNEi7DTlq2VLeP55WLECRowIioLWrIHs7LIdJzMz+Nwefzxcfnnw/kqSJEmSJEmSJEmSJEmSJEmSJEmSJKl6iiSTyWTYISRJkiRJUtlZvXo18+bNo7i4mLp16zJ37lxq1KhBSkoKc+bMoXHjxqxevZply5bRvHlzvvvuO/Lz8+ncufM2TSgpSZIkSarcmjaFJUvCTlGxevaEcePCTlG5/fQTPPUU3HEHrFpV9hNbQzDZeywG3brB1VfDgAHBtnYN//3vf5kyZQrFxcVhR9lp8Xic8847j/r162/xuEQiwcqVK6lTpw6xX3yxv/LKKwwePJgrr7ySf/zjH+teTyaTRCIRbrrpJu677z7Gjh1Lhw4dAJg3bx79+/dn4cKFFBQUkEgkePLJJzn99NPXXffEE+HllxMkEtEyvuvKIz0d5syBZs3CTiJVfV9+CXffHZRcRKOQk1P2Y9SsCampcMklcM450Lhx2Y9RXmbNCr6vzp5dPu/NtojHg8Kpu++G3/9+1yyrSyTgvffg9tth7Njgd8pIJChj2R5pacGSlwe77QYXXwxDh0KdOuWRWpIkSZIkSZIkSZIkSZIkSZIkSZIkSZVJPOwAkiRJkiSp7CSTSWrVqkXHjh3X7WvVqtW69U6dOoURS5IkSZJUgS64AG65BfLzw05SMWrUCCb61pbVrh1MPn3RRTBmTDCx9QcfBJNT5+bCjnZlZGQEk2MnEsFk4RddBG3alGl0VQELFiyoNqUrACUlJbz88sucffbZRKObLziJRqPrylmSySQAkZ9nzP/mm28AaNiwIbFYjJKSEmKxGJFIhJKSEmbOnEnPnj3p0KEDn376KSNGjODFF19k5cqVABxwwAGcdNJJHHrooevKWlauXElJyUMkEpcCmeX3BoQoHof+/S1dkcpKx47w+ONwzz0wcmTw83/ZsqAYLTsbfv7WtV3iccjMhIIC6NIlKFs76qiqWba2114wZQrceSfccEP5ldNsSiwWFNYceGDwuWnRomLGrYyiUTj88GApKYGvvw4+LxMmBOWKs2YFx8ViwbGRSPC7ZyIBRUXQpElQ/Ne7N3TtCvvvH/yNIEmSJEmSJEmSJEmSJEmSJEmSJEmSpF1HJJnckf/7tCRJkiRJquzWTsj4y/VEIkE0Gt1gMsji4mKSySQpKSmh5ZUkSZIklY0ffoDWrXed4pU6dWDp0qD8Q9vnxx/h00+D5cMPYepUWLMmKFNJJILJ2EtKgsmto9FggaCoZbfdoHv3YILrLl2CCa7T0sK8G4WluLiYf/7zn6xevTrsKGUqHo/Tt29fevTose652rZYW7AyfPhwLrjgAq666ipuvfXWDZ7P5eTk0Lx5c9LS0sjMzOT7778nMzOTQw45hPr16zNq1Cj69OnDa6+9Rtp6/7ASiQRjx47lD39I4euvu1FUVP2+8dWoAf/7HzRvHnYSqXpKJuHbb4NSi4kTYexY+Oqr4Gd9Skrw+tolEild8vKCf5/77w99+gQlF126QKNGYd9R2Vm9OihAueOO4HeknJwdK6bZmqys4Pesk0+Gyy4LynG0ZSUlsGpV8PdNXl6wnZ4e/M5as2bwUZIkSZIkSZIkSZIkSZIkSZIkSZIkSbu2eNgBJEmSJElS+Vh/Qsj116M/z5K6/r543EcEkiRJklRdNG4MRxwB//lP+UwWXZmkpcEFF1i6sqPq14cBA4LlL38J9i1bFhSwrFhROrl1LFY6uXWLFrDffk5wrVKjR48mNzc37Bhlrri4mNGjR9OmTRsaN268QXHKlsRiMZLJJDk5OQC0atUK2PBZXEpKCoceeijvvfce7du355RTTqFnz5707t2bvLw8lixZwuTJk/n888/p3r37unOj0Si9e/fmk08itG0LS5aUw42HKCsL/vlPS1ek8hSJwB57BMsJJwT71paxfPNN8HM/Px8KC4Of/enpQeHKvvtWr5KVTalVC/7wh+B3y7FjYdgweOcdSE2F7Oyd+706PR3i8eB3r6uugtNOCwpDtG1iseC9kyRJkiRJkiRJkiRJkiRJkiRJkiRJkjbHWVUlSZIkSRIFBQXceeedfPbZZ/z9739nr732CjuSJEmSJGkn/PGP8N578PO8/9VWJALnnx92iuqlYUM4/PCwU6iqWLZsGVOmTKG4uDjsKOWiuLiYESNGcM0112xT6cpakUiE+fPnA1CjRg0AEonEukLk1NRUrr76ao477jj69OlDy5Yt151bo0YN9tlnHz744AMmTpzIgQceuFHBclYWvPACDBwYlCRUB/E4dOsGQ4aEnUTa9axfxqLg/ejdO1iWLIEPPoCJE4MylpkzgxKQaDT4/vvLH3/RaFAMmJICubnQtCkceGBwrR49gu9z2/HjRJIkSZIkSZIkSZIkSZIkSZIkSZIkSdI2snhFkiRJkiQBwUSSr776Kh06dOBvf/tb2HEkSZIkSTuhZ09o1Ajmzg07Sfnq0wd22y3sFNKua8KECZSUlIQdo9xEo1FycnL45JNP6N69+zadU1JSQiwWo0GDBgD89NNP6661voMOOoiDDjpo3XYikSCRSBCPxznjjDM48sgjGTBgwGbH6dMHTjsNRo6sHuUr6enw7LMWEkiqXJo0gZNPDhaARALmzIHJk2HePMjPh+xsKCyEmjUhMxNq14b99w+WrKww00uSJEmSJEmSJEmSJEmSJEmSJEmSJEm7jkgymUyGHUKSJEmSJJWPRCKx0aSO60smk0TWm81wr732Yvny5YwZM4Z99923IiJKkiRJksrJyJFw/vmQkxN2kvKRkQHvvQfr9RZIqkAFBQUMGzaM4uLisKOUq5KSEpLJJFdddRU1a9bcpnOKi4u56KKLePjhh3nzzTe3WKDyy+dz2yMnB9q1g8WLoSr/r38yM+HBB2HIkLCTSJIkSZIkSZIkSZIkSZIkSZIkSZIkSZKkqmjzM69KkiRJkqQqb3OlK2t7WNdO6lhYWAjAcccdx8qVKxk2bFjFBJQkSZIklZtTT4WuXSEeDztJ2cvIgNNPt3RFCtO0adN2uDCkKonFYgBMnz4dKH2utjnJZJJ4PM6qVasA1hXTJBKJTR6/M+9hVha8/z7UqrXDlwhdZiace66lK5IkSZIkSZIkSZIkSZIkSZIkSZIkSZIkacdZvCJJkiRJUjU2evRonnjiCVavXg2UTvC4dkLHNWvW8OWXX/L8888zdOhQnn76aQA+++yzcAJLkiRJkspMJALPPgvp6WEnKXt16sCdd4adQtp1JZNJxo8fT1FRUdhRKkQikeCTTz4Btr0opV69esRisXWFx5srSN5Ze+0FH3wANWqUy+XLVWYmDB7s93NJkiRJkiRJkiRJkiRJkiRJkiRJkiRJkrRz4mEHkCRJkiRJ5eeDDz7g4YcfplmzZgwYMIBoNEphYSGLFi3iyy+/5IMPPmD06NHMmDGD1NRUOnXqxBlnnMG+++5LXl4eGRkZYd+CJEmSJGknNG8O994LF18MOTlhpykbGRnw4ouQlRV2EmnXNW/ePHJzc8OOUWFSU1NZsWIFq1evplatWls8NhKJUFRUxJw5cygpKaF9+/blnu+AA+Ddd+GII2DNmnIfrkxkZcGgQfD440FRmCRJkiRJkiRJkiRJkiRJkiRJkiRJkiRJ0o6yeEWSJEmSpGps0KBB/OMf/+C9996jW7duzJw5k/Hjx/POO+/w6aefkpuby5577snQoUPp06cPXbt2pW3btsTjPjKQJEmSpOrijDPg6adh/HgoLg47zc7JyIAhQ6BXr7CTSLu2adOmUVRUFHaMChWJRMjLy9ugeKW4uHij52jJZJKUlBQA+vTpQ4MGDSokX48eMG4cHHoo/PQTJBIVMuwOycyEM88MisEsXZEkSZIkSZIkSZIkSZIkSZIkSZIkSZIkSTsrkkwmk2GHkCRJkiRJ5addu3asWbOGAw88kClTprBo0SIaN25Mjx49OOyww+jevTt77703NWvWXHfO2scFEWc+lCRJkqRqYeFC2GefYDL+qioWg912g6++gqyssNNIu7YHHniA5cuXhx2jQhUWFnLyySfTsWNHAF577TWGDRvGPffcQ7du3SgpKSEWi5FMJolEIus+VrTZs+Hoo+H77yE3t8KH36JoFNLS4Oab4bLLLF2RJEmSJEmSJEmSJEmSJEmSJEmSJEmSJEllIx52AEmSJEmSVL5+//vfc8011zBmzBg6d+7MGWecwSGHHEKnTp1o0qTJBseunRDSwhVJkiRJql6aN4f334c+fSA7O+w02y8SgXr1YOxYS1eksCUSCVasWLFT1+jUqRODBg1at33jjTdudMz111+/bn3UqFF88cUX2zVG165dOeqoo9Ztf/fddzz11FPbH/Zn8Xicr7/+el3xyrhx45gwYQL3338/Tz31FNFoFCgtMg7r+VrbtjBtGvzjH8GSlxdKjI1kZcEee8BLL8Fee4WdRpIkSZIkSZIkSZIkSZIkSZIkSZIkSZIkVScWr0iSJEmSVM0NHTqUa665hgMOOIAHHniAvffee4PXk8kkBQURpk+HKVMifPRRMDljbi4UFEBxMcTjkJYWTJC4//7Qqxd06QIdOwb7JUmSJEmVX+fO8OabMGBA8DdfVRGJQO3aMG4ctGgRdhpJy5YtIx6PU1hYGHaUzapXrx6HH354mV4zGo2yfPlyioqKSElJ4bLLLiMrK4tzzjkHCK9oZVPicfjLX6BRI7jySkgkwvu+H40Gzw//8pcgSywWTg5JkiRJkiRJkiRJkiRJkiRJkiRJkiRJklR9WbwiSZIkSVI116hRI3r16sXcuXPX7SssLOaDD2I8/XSEiRMjzJsHmZlQVAR5eVu+3pdfwquvBpMk5udDy5Zw8MEwdCgcdlgwIa4kSZIkqXLq1SsoXznqKMjJCTvN1sViUKdOULrSrl3YaSQBLFq0KOwIWxSJRPjtb39LamrqupKUsrK2dAZgt91246abbiqza5e13Fy4/XZ44w348EO45ZZgf35+xYwfiQTPG9u2hRdfhL32qphxJUmSJEmSJEmSJEmSJEmSJEmSJEmSJEnSricadgBJkiRJklT+zj33XObPn8/rr49j2DBo1SrO8cdHeO45+PZbKC6G1au3XrqyVm4urFkTFLXMmQMjR8Ixx0CLFnDPPbBqVXnejSRJkiRpZ/TpA2PGQK1aQbFJZZWaCo0bw+TJ0L592GkkrTV//nwKCwvDjrFZvXr1YrfddmPVqlVMnjy5TK8diURYuXJlmV6zvNx8M3TrBr17wxVXwG23QY0aFTN2NBoUfb39Nnz+uaUrkiRJkiRJkiRJkiRJkiRJkiRJkiRJkiSpfFm8IkmSJEnSLqB9+1No1mwMf/3rWVx/fZIlSyA7u2zHyM6GhQvhz3+Gpk3h1FPhiy/KdgxJkiRJUtno2jWYDH///SErK+w0G8vMhCOOCP6ubN067DSS1rdkyZKwI2xW06ZN6d27N4lEgtdee42CgoIyvX40GmXZsmVles3y8OWX8OijcNddwcfGjYNndsuXV8z4ySRMmQLnnQczZlTMmJIkSZIkSZIkSZIkSZIkSZIkSZIkSZIkadcVDzuAJEmSJEkqP9nZcMkl8MILkJ/fm0QCiorKd8zc3ODjCy/Aq6/C0KEwbFgwaa4kSZIkqfJo0wYmTYL77gsm5C8ogJKScDOlpkJGBjz2GBx/fLhZJG1aUTk8XLr++ut3+hrxeJxjjz2WWCzG+PHjmTdvHrvvvnsZpCuVTCbL5f7LUiIB554Ll10GJ54YlGzl5FRshmQyGPOrr6BbN7j22mCJ+79SkiRJkiRJkiRJkiRJkiRJkiRJkiRJkiRJ5SAadgBJkiRJklQ+xoyBtm3hueeCMpREomLHLymBvDx48knYc08YP75ix5ckSZIkbV00CpdeCtOmwf77Q1ZWeFkyM+GII+CbbyxdkSqz4uLisCNs0uGHH06DBg1YsmQJ77//frmMkUwmK+39r/XII7BkCdxyC0ycWPGlK+tLJoPng7fdBp06BUUskiRJkiRJkiRJkiRJkiRJkiRJkiRJkiRJZS0edgBJkiRJklS2srODSXOfey6Y2DBseXnBcvjhcMYZcMcdwWS6kiRJkqTKY489YNIkuP9+uP76oExzzZqKGbtGDahVC+6918IVqSpIlEO77xNPPLHRvjPPPHObz2/WrBndunWjuLiYV199tVwyrlVSUlJu195ZX34JF10EKSmV47ngWjk5MHMmdOsG110H114LkUjYqSRJkiRJkiRJkiRJkiRJkiRJkiRJkiRJUnVh8YokSZIkSdXIjBnQrx+sWgX5+WGn2VBeHowYAa+/Du+/D3vuGXYiSZIkSdL6olG4+GI4/3z4z3/gtttg+nQoKoLi4rIdKy0t+NinD1x1FfTt6yT8UlURjUbL/Jrz58/fqfNr1qxJJBIhHo9zwQUXbPKY1q1bc/311zNx4kTefvvtHR4rFovt8Lnlad48OPBASCQqV+nKWslkkOvvf4fZs+Gxx4KfO5IkSZIkSZIkSZIkSZIkSZIkSZIkSZIkSTvLKQwkSZIkSaomJk+Ggw6CH36ofKUra+XlwcKFwSSQX3wRdhpJkiRJ0qakpMCxx8Inn8Bnn8FZZ0FmJtSsCVlZO37dGjWCpXZtuOyyYOL9t98OCkQtXZGqjng8HnaE0Kwtd6lsZs2CffcNnr0lEmGn2bLcXHjxRTj++KDYS5IkSZIkSZIkSZIkSZIkSZIkSZIkSZIkaWdVvtkgJEmSJEnSdhs3DgYMgJycsJNsXTIJq1ZBr14wenRQwiJJkiRJqpzat4fhw+G+++DLL2HKlOBv0AkT4LvvICOjtDQlmQw+rt0uKYHCQmjXDnr2hIMPhi5dgmvGYqHcjqQykJKSEtrYtWvX5tJLL123feONNwKwdOlS/vvf/250fNu2bWnbti0AK1asYNKkSSxZsmSHx49EIqHe/6Z8913w/XX16rCTbLvc3KB46+ST4aWXIBoNO5EkSZIkSZIkSZIkSZIkSZIkSZIkSZIkSarKLF6RJEmSJKmK++wzGDiwapSurG/NGjj8cBg/Hjp2DDuNJEmSJGlLUlOhc+dgOfvsYF9hIXz1Ffz4I+TlBUs0GpSxpKdDkyaWrEjVUZMmTVi8eHHYMTawcuVKPvnkk432p6enryteWb169SaP2R6JRIKGDRvu1DXK0uLFQenKypVhJ9l+ubnw1ltw7rnwyCOlpV2SJEmSJEmSJEmSJEmSJEmSJEmSJEmSJEnby+IVSZIkSZKqsFmzoG9fyM4OO8mOWb0aeveGyZOhTZuw00iSJEmStkdqKhxwQNgpJFW0li1b8tVXX1FYWBh2lAqXTCapW7du2DEAKC6GI46AZcsgmQw7zY7JzYXnngtKmS+5JOw0kiRJkiRJkiRJkiRJkiRJkiRJkiRJkiSpqookk1V1+gVJkiRJknZthYWwzz4wZ07VnVwRIBqFDh1g6lSIWxErSZIkSZJUqf3www888cQTu2TxStOmTTnnnHPCjgHAzTfDP/4RlJdUdZmZMG0a7LFH2EkkSZIkSZIkSZIkSZIkSZIkSZIkSZIkSVJVFA07gCRJkiRJ2jE33giLFlXt0hWARALmzoXbbgs7iSRJkiRJkramYcOGFBcXhx0jFK1atQo7AgAzZsAtt1SP0hWA/Hw48cTgOaEkSZIkSZIkSZIkSZIkSZIkSZIkSZIkSdL2snhFkiRJkqQqaOpUuPvu6jO5Ym4u/P3vwaSRkiRJkiRJqryi0Sj16tULO0aFS01NpXnz5mHHoLgYBg8Oykqqi0QC/vc/uO++sJNIkiRJkiRJkiRJkiRJkiRJkiRJkiRJkqSqyOIVSZIkSZKqmMJCOP54yMsLO0nZys8PJo0sLg47iSRJkiRJkrakZcuWYUeocIlEgmbNmoUdg1tvhe++g2Qy7CRlKycH/vxnmDMn7CSSJEmSJEmSJEmSJEmSJEmSJEmSJEmSJKmqsXhFkiRJkqQq5oYbYPHisFOUvWQymDTy1lvDTiJJkiRJkqQt2W+//UhJSQk7RoWqXbs2devWDTXD99/DLbdAbm6oMcpNfj4MGRJ2CkmSJEmSJEmSJEmSJEmSJEmSJEmSJEmSVNVYvCJJkiRJUhWyZAncfXf1nVwxNxf+/ndYsSLsJJIkSZIkSdqcli1bkpmZGXaMCpOSkkLPnj2JRCKh5rj/figpCTVCuUok4LPPYObMsJNIkiRJkiRJkiRJkiRJkiRJkiRJkiRJkqSqxOIVSZIkSZKqkIcfDjtB+YtE4PHHw04hSZIkSZKkzYlEIvTs2ZOUlJSwo1SYjh07hjp+QUHwbLCwMNQY5a6oCO69N+wUkiRJkiRJkiRJkiRJkiRJkiRJkiRJkiSpKrF4RZIkSZKkKqK4GO67D/Lzw05SvvLy4K67IJEIO4kkSZIkSZI2Z7/99iOZTIYdo9xFo1E6deoUesnMK6/ALvB2U1wMI0dCTk7YSSRJkiRJkiRJkiRJkiRJkiRJkiRJkiRJUlVh8YokSZIkSVXE//0fFBWFnaJiZGfD6NFhp5AkSZIkSdLmpKWlse+++xKJRMKOUq6i0Sjdu3cPOwa33RY8M9sVRCLw7LNhp5AkSZIkSZIkSZIkSZIkSZIkSZIkSZIkSVWFxSuSJEmSJFURt90Ga9aEnaJiZGcH9ytJkiRJkqTK66CDDiIWi4Udo9xEIhGaNWtGgwYNQs3xxRcwe3aoESpUTg7cfjskk2EnkSRJkiRJkiRJkiRJkiRJkiRJkiRJkiRJVYHFK5IkSZIkVQHffBNMsLgr+fhjmDcv7BSSJEmSJEnanIYNG9KlSxfi8XjYUcpFLBbjmGOOCTsGzzwDBQVhp6hYixfDrFlhp5AkSZIkSZIkSZIkSZIkSZIkSZIkSZIkSVWBxSuSJEmSJFUBb78NyWTYKSpWNArvvht2CkmSJEmSJG1J//79yczMDDtGmUtJSaFv377Uq1cv7CiMGQMlJWGnqFixGEyeHHYKSZIkSZIkSZIkSZIkSZIkSZIkSZIkSZJUFVi8IkmSJElSFfDhh5CfH3aKipWbC+PGhZ1CkiRJkiRJWxKPxxk8eDDxeDzsKGUmEolQv359evToUe5jPfnkk7z44osUFBRs8vVkEmbM2Pz5Q4YEx6xdtsW++8LddwfP3nJySs+dO3fTx++/P/z97/DRR/D998Fzu+xsmDoV/vpXyMra+TF+ac0amDBh246VJEmSJEmSJEmSJEmSJEmSJEmSJEmSJEm7NotXJEmSJEmqAiZN2rHzdmTiRYCjjoI334Rly6CgABYuhGefhX322fTxLVvCP/8JM2cGky4WFcHSpfD++3DGGTuWHeDjj3f8XEmSJEmSJFWM3XbbjS5dulSb8pVYLMbgwYOJRCLlOs6DDz7IpZdeym233UZaWhoAyV88xPv22+14qLeN+vaFSy+Fnj0hM3Prx597LvzpT9CrV/AcMCMjKFvp1AluvBE++QRq1dq5MTbFUmZJkiRJkiRJkiRJkiRJkiRJkiRJkiRJkrQtLF6RJEmSJKmSy82FRYsqbrxbboH/+z8YOBAaNIDUVGjWDE45BSZPDvavr2VL+OwzuPBCaN8+mHQxHoeGDeGww+CJJ+CBB3Ysy9y5QYmLJEmSJEmSKrf+/fuTlZVV7mUl5S0lJYW+fftSr169ch3nu+++46qrruKII47g2WefXbd/7fuXk5MDwGefRYjFyrZ8ZdUqeOst+Nvf4KGHtu2cH3+Ee+6BY44JSptfeqn0tX32gUsu2fkxfmnWLCgp2bFzJUmSJEmSJEmSJEmSJEmSJEmSJEmSJEnSriMedgBJkiRJUtXx00+wdCnk5UF+PiSTkJEB6elByUbdumEnrJ6++AIyM2H16vIfq0cPuPba0u2//AUmToQBA+CKK4LP9ciRsOeesHJlcMzZZ0P9+sH6Tz/BpZfCwoVBEcvRRwf7zzkHrroKfp4vcpulp8NXX8H+++/snUmSJEmSJKk8xeNxTj/9dB599FHy8/PDjrNDUlJS6NChAz169Cj3sa666ioaNWrE2WefTYcOHQAoLi7m/vvv54svvmD58uW0a9eONWtuIDu7ZpmO/dRTwQIwZAicf/6Wj3/uOfjjHyE7u3TfW2/BXntBp07B9i/fsu0dY1NSUuDrr+Hnt0eSJEmSJEmSJEmSJEmSJEmSJEmSJEmSJGmTLF6RJEmSJG3SqlXw2WcweTJ89BFMmQI//hgUYUQiwQJB+UoiAYWFULs2HHAAHHoodO0KXbpAvXph3kX1MGVK8P5WhGOOKV3/8EO4+eZgffRo+M1voF27oGRlyBC4557gtTp1Ss9591148slgfcWK0uKVeBxise3Pk0gE92/xiiRJkiRJUuVXr149hg4dyhNPPEFhRT3QKiPxeJzdd9+dY445hsjah5/lZPbs2XzxxRcccsghHHrooQBMnz6dW265hRdffHHdcW+88QbR6LEkkz3LNc/WjB278b5kMihFWVu8sn4pS1mJRmHGDItXJEmSJEmSJEmSJEmSJEmSJEmSJEmSJEnSllm8IkmSJElaJzsbnnkG7rwTvv8eMjMhL2/D0o+ios2fv2wZvPMOfPABZGRAfj40bgyXXw5Dh25Y0KFtN2tW8F5WhLp1S9dzcjZ8bf3JEw87rLR45Z134MILg/XDDw8+1wsWwEUXlR7/+uuwevX258nJgTlztv88SZIkSZIkhaNx48YMGTKEp59+moKCgrDjbJOUlBRat27NCSecQDQaLffxMjMzWbRoEZ07dyYlJYUlS5bw8MMP869//YvrrruOgw8+mLp163LXXXfx0ksZ5Z5nR9SrB/36lW6//nrZj5FIbPyMUpIkSZIkSZIkSZIkSZIkSZIkSZIkSZIk6ZfKf7YISZIkSVKlN2MGnHMONGoEV14Js2cHBSs//bRh6cq2KioKSjYKC2H+fPjzn6FpUzj1VPj887LPX92tX3hS3mbOLF0/7DA49FBIT4dBg6BTp9LXWrcuXf/Pf+DSS+HHH6F2bRgxAt59F44+GgoK4O9/hxNP3PFMFXn/kiRJkiRJ2nnNmjXjzDPPJCMjg0gkEnacLUpJSaF9+/acdNJJxGKxChkzPz+f/Px8Vq5cCcDy5ct55plnuOKKK7jpppsYMGAA3bt358UXX6RZsz0qJNP2qFUL/v3voHwF4K234Lnnyn6ckpKgGFySJEmSJEmSJEmSJEmSJEmSJEmSJEmSJGlLLF6RJEmSpF3Y2LHQtWuwjBgRTGKXk1P24+TmQn4+vPACHHIIdOwI//1v2Y9TXZXH52RzRoyAefOC9YwM+OCD4Ovitddg/Xkn09M3PG/BAli4cOPrpaXBCScEX2M7qiLvX5IkSZIkSWWjUaNGnH322TRo0ICUlJSw42xSPB7noIMO4re//S3RaMX9T2jatGnD/vvvz/PPP8/ChQv5+uuvWb16Needdx4AyWSS4uJikskk6em1KizXtmjeHMaNC57zArz3Hhx3HCSTZT9WIhEUO0uSJEmSJEmSJEmSJEmSJEmSJEmSJEmSJG2JxSuSJEmStAvKyYHzzoNf/QqmTAmKNYqLy3/ckpKghOWrr4LJ+E4+GVatKv9xq7qK+NystXo19O4Nb74ZTGy41qJFMHp06fbKlaXrJ50EL78M++0HX38dfMzMhNNPD66x557w1lvQrNmOZSos3LHzJEmSJEmSFK66dety3nnnccghhxCPx8OOs05KSgp169blzDPP5LDDDiMSiVTY2MmfG0rOP/98Zs+ezeWXX04ikWDPPfckPz8fgEgkQiwWIxKJkJpacdm2pmNHmDAB9t032H7xRTjyyOD5cnmIRiE1tXyuLUmSJEmSJEmSJEmSJEmSJEmSJEmSJEmSqg+LVyRJkiRpFzN2bFCE8fTT5Tch3rbIzYXXXoM99ghKOXYFaydVBPjf//7H/fffz5lnnsnvf/97nn32WebMmbPRcRCUmFSk77+Ho46CBg2gW7fg66Vly2D/Wl98Ubp+wQWl6w8+CNOnB19bI0eWHlejBvz61zuWp0aNHTtPkiRJkiRJ4YtGo/Tu3ZtzzjmHhg0bkpKSEmqeeDxO9+7d+cMf/kDTpk0rfPy1JS/HHnssp512Gv/6178466yz+Oabb3j66adZvXr1BsdFowUVnnFTDj00eLbcokWwPWxYUMhcnqXJsRhkZJTf9SVJkiRJkiRJkiRJkiRJkiRJkiRJkiRJUvUQDzuAJEmSJKli5OTAFVeEX7iyvoKCYDn+eDj6aHjoIahTJ+xU5ScSibBq1SquueYann/+eVJSUqhTpw4rV67kiSeeoG3btrzyyivsu+++G5yXlRVO3pUrYfLkYH2PPeDkk0tfe+WV0vWGDUvXa9Xa8Brrb9euvWM5wrp/SZIkSZIklZ2GDRty3nnnMW7cOMaOHQtAcXFxhY2fmppKVlYWgwcPDqVw5Zfq1KnDzTffTHZ2Nq+99hoAr7zyCi1btqR///60bduWSCTCTz8tBlpv9/Wvvx5uuCFYf/JJOOOM0tdatIDOnYP1tR8hKIA+5phgfflyGD8+WB80CF54AdLSgu3nnoNRo6Bnz9Jz8/NhypQdH2NTolGLVyRJkiRJkiRJkiRJkiRJkiRJkiRJkiRJ0tZZvCJJkiRJu4Bly6BXL5g3r/KUrqwvNxdeey2YZG/8+GBSvuogkUgQjUbXbefm5nLyySfz3nvvceKJJ3LKKafQunVrsrKy+Nvf/saTTz7Jvffey/Dhw4nHS/9kb9AAIhFIJssu25YmXnzuOZg/Hz79FFavhv32g6uvDiZFBHjvPXjnndLjv/gC2rcP1i+7DJYuhW+/heOOCwpb1vr00+3PGY9D/frbf54kSZIkSZIqn2g0Su/evenatSuff/45EyZMoKioiMLCwnIZLxaLEYlEaNmyJT179mT33XcnEomUy1jbK5lM0qJFC1555RWGDx/Otddey+zZs7n44ovp3r07aWlp/PDDDyxceD5wPhDd2iW3Wd++wTPBX2rUKChUARgzBg47LFg/5pjS0hWAU04JlvV99x3svvuOj7EpySTstdcWbkSSJEmSJEmSJEmSJEmSJEmSJEmSJEmSJAmLVyRJkiSp2luwAA4+GJYsgaKisNNsXkEBLFoEXbrAuHHQrl3YibZNUVERkydP5q233uLLL7+kZs2a9OvXj969e9O6desNjv3qq68YPXo0/fv3Z+TIkRu8dsEFF/Dqq6+yYsUKcnNzqVWr1rrXOneGmjWDEpSK0LQpnHzypl+bPHnj1264AQ4/HOrVg7p1Yfjwjc97+eVgIsXtlZkJnTpt/3mSJEmSJEmqvDIzM+nZsycHH3wwc+bMYfz48SxYsIBIJELRTj7EjEQipKSkEIlE6Nq1K926daN27dpllHz7FRcXrytZTiaT64pfIpEIJSUlxGIxzjvvPAYPHsy9997LRx99xLfffsuiRYto3749p57allGjIDs7tFsITX4+7L132CkkSZIkSZIkSZIkSZIkSZIkSZIkSZIkSVJlZ/GKJEmSJFVjCxdC166wfDmUlISdZutKSoKsPXrAJ5/AnnuGnWjziouLefPNN/nnP//JlClTSElJoV69esyePZuRI0fSvn17XnzxRfbdd99150yfPp1IJMLee+9Nfn4+6enp615buHAhhYWFdO/enVq1am0wCWOXLhVbmvPiixCNBuU39epBTg589RU8/zw8+ujGWf73P9h/f7jySujXD1q3hrQ0+OknmD4dnnsOHn98x7IUFAT3L0mSJEmSpOonEonQtm1b2rZty6pVq5gzZw7z5s1jwYIFrFq1ing8TjKZ3GwZSyQSITU1lZKSEqLRKI0bN6ZVq1bstttutG3bllgsVsF3tKGCggJuvfVWBgwYQPfu3dc971v77C8Wi5FMJkkkEtSvX5+bbrqJH374gYyMDJYuXUqDBg1YsqQOr722+TGeeipYfunGG4Nle87ZnDPOCJbtsb1jbMoee0BKys5dQ5IkSZIkSZIkSZIkSZIkSZIkSZIkSZIkVX+RZDKZDDuEJEmSJKnsLV8eFFYsXFg1SlfWF4lAgwYwZQq0aBFejkQiwaRJk/j444956623uO++++jQoQMAb775JmeccQbJZJLzzz+fww8/nGbNmpGamso111zDc889x6mnnsrtt99OkyZNABg3bhxnnnkmBQUFDBs2jEMOOYR58+YxZcoUbrvtNpo3b86rr7667vi1kkmoWTMoQNnV1K0LK1aEnUKSJEmSJEkVrbi4mKVLl7J48WJ+/PFHCgsLKSoqoqSkhJSUFFJTU8nIyKBJkyY0a9aMmjVrris2qSzOOOMMnnrqKfr378+JJ57Ir3/9axo3bgywQfEyBM8io9HoRtdIJCAzMygo3tWceeaOFzpLkiRJkiRJkiRJkiRJkiRJkiRJkiRJkqRdh8UrkiRJklQNFRTAAQfA7NlQVBR2mh0Ti0Hz5vDll0HpSEVYsmQJ48aN45133mHs2LF8/fXXrP9n89ixY+nZsycAb731Fp9++ilnn302TZs23eA6a/dnZ2fz5JNPcsghhwDBZJEvvPACZ555JtFolFq1apGSksLixYuJRCKcfPLJ9OvXj2OPPZbatWtvcM0ePeCTT8r5DaiEDjsM3n8/7BSSJEmSJEnS9pk+fTpdu3alVq1aFBUVkUwmGTx4MKeeeiq9evUiFosBGxewrN0HrNvfqRNMm1ax+cOWlQX33ReUr0iSJEmSJEmSJEmSJEmSJEmSJEmSJEmSJG1JNOwAkiRJkqSyd9118P33Vbd0BaCkBJYuhYsvLv+xli9fTt++fWnWrBm/+93vePfdd9ljjz247rrruO2222jfvj177LEHmZmZ687p1asXl19+OU2bNiWRSJBMJkkkEgC0bt2aeDzOjz/+SOPGjdedE4/HOfXUU1m4cCFDhgyhRo0a/PrXv+a5557jmWeeYcaMGZx11llceOGF/Pjjjxtk7N0borvYX/HxOPTpE3YKSZIkSZIkafv961//oqioiKuuuornnnuOzp0788QTT3DhhRdy1113MWfOHCAoV1m//Dk3N5dIJLJBGUuvXvCLbpZqLxKBLl3CTiFJkiRJkiRJkiRJkiRJkiRJkiRJkiRJkqqCSHL92RskSZIkSVXe5MlBSUdeXthJykZmJrz+OvTrV35j5OXl8dxzz/HDDz/QqVMnWrVqRePGjWnYsCGzZs2ic+fOdOjQgcmTJ5NMJjeY9HBTVq5cSatWrahXrx7Tp0+nZs2aG7w+bNgwbrzxRh599FFOOumkdfuXLVvG6aefzttvv80LL7zACSecsG68f/8bTjsN1qwpl7egUqpZE15+GY44IuwkkiRJkiRJ0rabP38+xx13HEuWLGHevHkATJ8+nddee41HH32UpUuXcuSRRzJkyBD69+9PjRo1AJg5cyZ33XUXffr04dRTT113vfHj4Ve/gpycUG4nFE2bwoIFu14ZtSRJkiRJkiRJkiRJkiRJkiRJkiRJkiRJ2n7xsANIkiRJkspOQQEMHlx9SlcAcnPh5JNhzpygiGNb/fDDD9SqVYuMjIytlqVkZGQwZMgQ4vGN/0zOzc0lLy+PWrVqAWzxOsXFxcTjce666y6ys7P505/+tFHpyqxZs/jnP//J0Ucfva50paSkhGg0SsOGDTn66KN5++23GTNmzAbFKwMGwFb6XqqdlBTo2zfsFJIkSZIkSdL2adiwIR06dKDveg+39t13X1q1akWPHj147LHHGDVqFFOmTOHkk0/mtNNOo2PHjjzzzDM8/vjj9OjRY4PrHXwwNGoEc+dW9J2EIzMTLr/c0hVJkiRJkiRJkiRJkiRJkiRJkiRJkiRJkrRtLF6RJEmSpGrkuutg6dKwU5S9NWvg4othxIjNH1NYWMgrr7zCiBEj+Pzzz8nMzKRbt24ce+yxnHLKKVsdY23pSjKZXLcvEokwfvx4APr06UNJSQmxWGyT5ycSCeLxOLNmzeKFF16gVatWnHjiiRu8Ho1GmTt3LvPnzyc/Px+A/Px8UlNT1xWspKSkALBq1SoAoj/PLpiWBueeC/feC4WFW72dKi89HS66CDbRhSNJkiRJkiRVaunp6Tz11FOsXr16g/21atXiiCOOoF27dvTp04eHH36YO+64g08//ZROnTrx1FNP0aVLF84666wNzotE4Kqr4MorISenIu8kHIkE/OItkCRJkiRJkiRJkiRJkiRJkiRJkiRJkiRJ2qxo2AEkSZIkSWXjs8/ggQcgNzfsJGUvPx9eegk++GDzx4wcOZILLriAefPmMWjQIDp37szbb7/NGWecwd13373NY0UiESKRCIlEAoBZs2YBsPvuuxOLxdbt/6W1BSl33nknc+bM4a9//Su77747JSUl664L0L59ewAmTpzId999R3p6OtFolGg0Sn5+PiN+bpcZPHjwRmP84Q8Q3UX+kk8m4bzzwk4hSZIkSZIkbb/Cn5uTa9WqtcH+taXPrVu35qyzzmL48OFcfPHFfP7559x7772sWrVq3fPBXzr11KCQpLqLRuG3v4W6dcNOIkmSJEmSJEmSJEmSJEmSJEmSJEmSJEmSqopdZLpWSZIkSar+/vrXoKCkusrNhWuu2fRrs2fP5pxzzmG33Xbj2Wef5f777+e1117j3//+N/Xr1+eKK65g6tSp2zXe2pKVnJwcADIyMoDSApVNefXVV3n66af5zW9+wxlnnEFRUdG6Qpa157Vu3ZoePXqwePFiTj31VEaNGsV///tfHnvsMQ477DAmT57Msccey6GHHrrR9Vu1goMP3q7bqJIiETj8cGjSJOwkkiRJkiRJ0vZLTU0lmUyuK1pZa/1ni+np6Rx88MFcf/31/OY3vwHgmmuuoWPHjpu8Zo0a8LvfQTxefrkrg/R0uOKKsFNIkiRJkiRJkiRJkiRJkiRJkiRJkiRJkqSqJJL85SwPkiRJkqQqZ/Fi2H13KCgIO0n5Sk+Hzz+H9u033H/FFVdw9913M2LECIYMGQJAcXEx8Xicv/3tb1x//fWce+653HrrrdSuXXubx1uyZAkDBw7khx9+YOLEibRs2XKzx/7www/86le/4vvvv2fq1Km0atVqo2OSySSRSIQvv/ySc845h4kTJwKQkpJCUVER9evX56STTuJPf/oTTZs23eQ4//0vDB4M2dnbfBtVTo0a8MYb0Lt32EkkSZIkSZKkbbN69Wo+/vhjJk+eTJ8+fejVqxdQ+kzwl0pKSojFYkyaNIlTTz2VgoICvv/++y2OMXMmdOkCeXnlcguVQseOMH162CkkSZIkSZIkSZIkSZIkSZIkSZIkSZIkSVJVEg87gCRJkiRp5w0fDpuYu6/aKS6Ge++Fhx7acP+yZcsAaNCgARBMWhiNRgEYOHAgzzzzDKNHj2bGjBkcdNBBm53s8Jdq1KjBjBkzqF279maLUNZOkHjrrbfy1Vdf8fjjj9OqVSvy8/NZtWoVCxYsYMWKFeyzzz40b96ckpISOnbsyJtvvsnkyZMZN24cdevWpUuXLvTo0YN4fMt/qh9xBDRuXH2LVyIRaNUKfp6XUpIkSZIkSar0vvrqK6677jr+/e9/r9t30UUXce+9967bTiQS655ZAsRiMfLy8njqqaeYPXs2r7/++lbH6dABzjoLHn+8epavZGTA00+HnUKSJEmSJEmSJEmSJEmSJEmSJEmSJEmSJFU10a0fIkmSJEmqzIqL4Z//hPz8sJOUv+LiYOK9nJzSfUVFRQBkZWVRUFAAQDQaXTeJYbt27ejevTvz5s1j+vTpANtUugIwbdo0MjMzOeigg8hZf9CfJRIJYrEYb731Fo8++ij77bcf9erV4/HHH+faa6/ld7/7HQMGDOCUU07h7bffXpcNoE6dOvTv358bbriBSy65hEMOOWSrpSvB+fDSS8EkhNVRejq8+OKuUSQkSZIkSZKk6uH8889nzJgxXHjhhdx55520bt2af/7zn3zzzTfrnkWuX7qSTCYBKCgooEaNGlx88cX8+te/3qaxbr8d6tcv+3sIW2YmXHopHHBA2EkkSZIkSZIkSZIkSZIkSZIkSZIkSZIkSVJVs/UZXSVJkiRJldp//hMUkuwqolF4/nn4/e+D7Xg8TiwWo7CwkNzcXGDDYpVatWqxzz77UFxczDfffENBQQFpaWlbHCORSBCNRpk2bRo//fQT7du3p06dOuv2l2aJ8uOPP/LYY4+Rm5vLN998w1lnncWyZctITU1lv/32Y+jQofzqV7+iT58+G2XbUZ07wyWXwH33wc+3XC1kZcHVV8M++4SdRJIkSZIkSdo2N998M59++il33HEHF154IQD9+vWjX79+fPzxx6xatYp3332XPffckz322INOnToRi8WAoJz5H//4ByUlJds8XkZGUMzcrx/k5ZXLLYWiaVO44YawU0iSJEmSJEmSJEmSJEmSJEmSJEmSJEmSpKrI4hVJkiRJquLuugvWrAk7RcXJzoY77ywtXolEIrRp04aioiLmzZtHUVERKSkpACSTSSKRCC1btiQ9PZ3FixeTm5u71eKVtfLz8wHIysra7DGxWIzs7GxatGhBz5496dGjB/3792fvvffeuRvdihtvhH/9C+bMKddhKkwkAq1awbXXhp1EkiRJkiRJ2jZLly5l5MiRHHXUURx//PHr9mdlZbFmzRpGjhzJjBkzWLJkCQAHHnggl19+OSeccALJZJJEIkEsFtug7HlbHHQQnHUWPP549ShfycgInnWmpoadRJIkSZIkSZIkSZIkSZIkSZIkSZIkSZIkVUUWr0iSJElSFZZIwOTJYaeoeLNnBxMKZmQE2wcddBBpaWlMmzaNFStW0LhxY5LJ5Lrilfr16wOwevVqatSosdXrR6NRioqKmDVrFunp6XTt2nXd/l+qU6cOo0aNImNtmAqSmhpMRtizZ/WYXDE9PbifuE8qJEmSJEmSVEXMnz+f+fPnc+KJJ9KkSRMSiQTRaJQxY8ZQWFhIcXExF1xwAfXq1eOjjz7i9ddf58orr6Rdu3bsv//+xGKxHR779tvh3/+GBQsgmSzDm6pgmZlwySVwwAFhJ5EkSZIkSZIkSZIkSZIkSZIkSZIkSZIkSVXVxjPGSpIkSZKqjDlzYEfm5hsyJJiMb+2yNX36bHj85pYRIzY+Ny0tmDhv/HhYsSIoCfn+e3jrLTjppO3PDsFkfNOmlW537NiRNm3aMGXKFP73v/8BkFzvxpo2bUpeXh6rV68mJSWFRCIBBBMjTpgwYZNjxGIxXnjhBfLz8+nUqdMW81R06cpaBxwAf/xj8H5UZZmZ8Ne/wt57h51EkiRJkiRJ2nbxeJz8/HzWrFkDBMXNEydO5NFHH6V58+a89tprXHfddVxwwQXcfvvtHHfccSxYsIBnn312p8fOyIB334VatXb6UqHJyIDeveGmm8JOIkmSJEmSJEmSJEmSJEmSJEmSJEmSJEmSqjKLVyRJkiSpCpsyBaKV6C+7oqINt5s0gYkT4Z574OCDoW5dSE+Hli1hwAA47rgdH2fKlNLthg0bcuSRRzJnzhxefvllICheif785syaNQsIClqAdfsPP/xwevbsyfz589eds/65o0aNYv78+TRv3nzHglaAG24I3seqWr6SmQmnngpXXx12EkmSJEmSJGn71K1bl1atWnHvvfdy2mmncd9993HaaacxadIkhg0bRt26dSksLCSRSNCyZUuuv/56AAoKCoANy6N3xF57wQcfQI0aO30rFS4tLSiWHjUK4vGw00iSJEmSJEmSJEmSJEmSJEmSJEmSJEmSpKqsEk3PK0mSJEnaXhMnQnZ2+Y/z+edwyCEbL8ceC4lE6XEvvbTheS++CPvvH6xPmwbnngv9+8Nvfwt//jN8+umO5cnLg7FjS7djsRjnnXcemZmZPP7444wePZpYLEZRURGzZs3itttuA2DIkCEAFBYWAtC4cWMAFi5cCEAkEtngY58+fSp16QpAJAIjRkC/flWvfCUzE446Ch56KLgPSZIkSZIkqSpp2bIlDz74ILvtthvPPvssl156KS1atGC//fajVatWAMTXaxX55ptvAEhPTwdKn0PujAMOgHffrVrlKxkZwXPjt98OClgkSZIkSZIkSZIkSZIkSZIkSZIkSZIkSZJ2Rnzrh0iSJEmSKquxYyGZLP9xVq+G8eM33n/jjRD9udJz6lQYPbr0tSOPhN69g/UZM6BHj6AwZa1Ro3Yu0yefbLi9xx57cMstt/DnP/+ZgQMHMnDgQJo1a8aHH37I4sWLufvuu+nWrRvJZJKUlBQA3njjDWr8PCNhMpksk4kOwxCLwSuvwIknBpMV5uaGnWjrMjPh6KNh5MjSryFJkiRJkiSpqhk4cCD/+9//eOONN2jWrBnt27enXbt2zJgxgx49ehD9+eFXbm4uY8aMIRKJ8Jvf/KZMM/ToAePGwaGHwk8/Vcwz4x2VmQk9e8Lrr8PP/TOSJEmSJEmSJEmSJEmSJEmSJEmSJEmSJEk7xalNJUmSJKkKmzkzvLHT0+H880u377xzw9ePPbZ0/bPPgoKNRYsgJwc+/RROO23nxp8/HwoKNtx38cUX88ILL3D88cczbdo0Xn75ZZo2bcq9997L73//ewAikci6gpW1pStr91dlKSnw8stwwgmQlRV2mi3LzIShQ+HZZyFuJawkSZIkSZKqsGQySWZmJoMHD6Znz56kpqbSuHFjbrvtNkaNGsWaNWsAeOyxx3jsscc49thj6dWrV5nn6NQJJk2CNm2C52+VUUYGnHwyvPmmpSuSJEmSJEmSJEmSJEmSJEmSJEmSJEmSJKnsRJLJZDLsEJIkSZKk7VdSsuOlFUOGwJNPlm7vSOfIuefC8OHB+vz5wYR+xcWlr0+aBN26bfkat94K1167/WNDMDHf/PnQoMHGrxUXF7N8+XKaNGmyYxevwpJJuP9+uOaaoJimpCTsRKXicUhLg7vugrPP3rGvO0mSJEmSJKmySSaTGxQ7/+1vf+P666+ndevWNGzYkIyMDD766CP22msvJkyYQJ06dcotS2Eh3HAD3HMP5OWV2zDbJT0datWC556Dfv3CTiNJkiRJkiRJkiRJkiRJkiRJkiRJkiRJkqqbaNgBJEmSJEk7Jj9/x4tXysJll5Wu33ffhqUrAL+cO/Dhh2HAgODjWlddBR067Nj40ejmJw6Mx+O7ZOkKBGUmF10E06dD586QlRV2okBWFhx4IMyYAeecY+mKJEmSJEmSqo/ILx52nX/++Vx55ZWkpKTw6aef8vHHH3PyySczYsSIci1dAUhNhVtugfHjYY89IDOzXIfbqowMOOkkmD3b0hVJkiRJkiRJkiRJkiRJkiRJkiRJkiRJklQ+IslkMhl2CEmSJEnS9vvxR2jeHAoKtv/cIUPgySdLt7e3BOPoo+Hf/w7WV6+GFi2Cj+ubNg323TdYX7gwOCaZDMZasACaNQteu/xyuPvu7b+HGjVgyhRo1277z91VJBJw//1w7bXB10lJScVniMchLQ3uvNPCFUmSJEmSJO06Vq5cyeLFi1m4cCEpKSkccsghxCu4SbuwEG68Ee66K3g2uyPPkndUzZpB6cpzz1m4IkmSJEmSJEmSJEmSJEmSJEmSJEmSJEmSylc07ACSJEmSpB0TZoHFFVeUrj/66MalKwDff1+6Pm9eMLEfBB/Xf6127R3PEfWv2i2KRuHii2H6dOjdG9LTISWlYsZOTQ3G69sXZsyAc8+1dEWSJEmSJElVU3Ltw82fJRKJrZ5Tt25d9t57bw4//HAOPfTQCi9dgeAZ3d//DrNnwx//CHXqBIUo5SUeD8pW9t8fHnkE5s+3dEWSJEmSJEmSJEmSJEmSJEmSJEmSJEmSJJU/p6iVJEmSpCoqIwNKSip+3K5dgxIPgKIiuOeeTR/34Yel6y1blpZuRCLB9lrrl7Bsj0QieA+0dW3awPvvw1dfwR/+ADVqBEt5qFEDatWCSy6B//0P3n57w8+3JEmSJEmSVNVEfn64mZ2dDUB0vUboX5ayrC+ZTFJUVFS+4bZB8+bwt7/B0qUwYgR06xY8W01NLZvr16gRXO/002HSJPj8czjppLK7viRJkiRJkiRJkiRJkiRJkiRJkiRJkiRJ0pZEkluaAUKSJEmSVGklkxDdwTrNIUPgySdLt9eWolx/PdxwQ7D+5JNwxhkbn/v888GkeQDPPgunnrrpMRo2hG++gdq1g+2HHoJRo2DQIDj//GDfmjVBKcjy5dt/D2lpsGgR1Ku3/efu6vLz4V//gltvhW+/DSZAzM4Oymy2VzQaTKxYWAh77QVXXw3HHht8fiRJkiRJkqSqbtq0aYwaNYqPP/6YgoICOnbsyKBBg9hjjz1o3br1Js9JJpN8//33m329Mpg5E/7v/4IC7SlT4Mcfg/KU/PzgWd/mZGUFz5MLCqBtW+jZE3r1Cp771qpVYfElSZIkSZIkSZIkSZIkSZIkSZIkSZIkSZLWsXhFkiRJ0i5n6dKgbCI/H/LyoLg4KInIyAgmhttrL0hPDzvltqlTB376afvP29HilZYtYc4ciMeD7QMOgKlTNz/OscfCCy9ASsrGrxUVwWmnwYsvbn9+CMpCcnJKs2jHzJ8fTKw4aVIwyeL06cG/idTUoNxn7RKJlC4FBcHr++0HffrAgQdCly7QvHnYdyNJkiRJkiSVnY8//pgzzjiD2bNnU7duXVasWAFAeno6/fr1Y/DgwfzqV7+icePGG5z3+uuvM2jQIE4++WRGjhxJdEcbtCvQTz/B55/D5Mnw5ZfBs9fc3KCEJSMjKFypXx+6dg2eBXbo4LNZSZIkSZIkSZIkSZIkSZIkSZIkSZIkSZJUOTgFgiRJkqRqbenSoFTi00+DUompUyE7O5goblMSiaCMpWVL6NEDevUKJpHbd9/KWcay334wdmzFjXfJJaWT6b333pZLVwBefTV4H6+5Bnr3hnr1YMUK+OgjuO224HOzo9q2dWK/stCiRbAMGhRsJ5OwYAHMnBn8W8jLCyZXTEsL/g1kZsLee0OzZqWFPZIkSZIkSVJ1NHToUCKRCE888QSHHXYYiUSCZ599ltGjRzN69GgmTpzIZ599xtlnn80+++xDIpEgGo2Sm5sLwNKlS6tE6QpA7dpw6KHBIkmSJEmSJEmSJEmSJEmSJEmSJEmSJEmSVJVEkslkMuwQkiRJklSW8vPhpZeCYo/Zs4OyiNxcKC7e/mtlZEBKSnDNY46BK6+Ebt0qT+HEddfBrbcmKSmpJIEq0NlnwyOPhJ1CkiRJkiRJUnX00EMPcdlll/Hggw9y5plnbvDarFmzeP3113n66af56quvOPbYY3nkkUeoV6/eumPmz59PgwYNyNhcC7gkSZIkSZIkSZIkSZIkSZIkSZIkSZIkSZLKRDTsAJIkSZJUVubMgUsugYYN4Q9/gBkzoLAQVq/esdIVgLy84PzCQnjlFejbF9q3hyeeCMpcwrR69Wpyct4nkcgON0gIatSAnj3DTiFJkiRJkiSpupo9ezbp6el0794dgEQiQSKRAGCvvfbisssu44477qB///68+uqrHH/88SxevJhEIkFxcTEtWrSwdEWSJEmSJEmSJEmSJEmSJEmSJEmSJEmSJKkCWLwiSZIkqcqbMQN694aOHeGhhyA7O1jKWiIBOTnw9ddBwUujRvDHPwblLGEYMWIEw4efTTKZEk6AkHXpEnYCSZIkSZIkSdVVMplk9erVrFq1CoBIJEI0Gl33WjweZ8CAAdx7770ceOCBjBkzhnHjxhGNRonH4yEmlyRJkiRJkiRJkiRJkiRJkiRJkiRJkiRJ2rVYvCJJkiSpyiouhr//Hbp2hXHjID8fiooqZuzs7KCE5YEHoF07mDChYsYFSCQSAMTjcbp1a07Nmrte8UphIbRvH3YKSZIkSZIkSdXVkUceCcB1113HggULiEQiQFC6EolESCaTAHTo0IGHHnqI9PR0HnroodDySpIkSZIkSZIkSZIkSZIkSZIkSZIkSZIk7aosXpEkSZJUJc2YAZ06wT/+AXl58PMcdxUuLw8WLIB+/eCii4LtslRQUMDXX3/NmjVrKPq5VWbthH7nn38+L730Ev37x/h5zr9dRrduEI+HnUKSJEmSJElSdZRMJtl///3p2bMnH374Iddeey2fffbZutKVX9pvv/1o0aIFGRkZJJPJdc9wJUmSJEmSJEmSJEmSJEmSJEmSJEmSJEmSVP4sXpEkSZJUpZSUwM03Q9euMHMm5OSEnSiQlwePPw7t2sGECTt/vUWLFnHxxRfTuXNnDjvsMLp27cof/vAHVq9eTSwWI5lMEo1GadKkCVdcAZmZOz9mVVGzJlx1VdgpJEmSJEmSJFVXkUiEBg0a8Pzzz9O3b1+ef/55/vSnPzFq1CiWLVu27pjCwkIApk+fTm5uLpmZmUQikU2Ws0iSJEmSJEmSJEmSJEmSJEmSJEmSJEmSJKl8RJLJZDLsEJIkSZK0LQoKYNAg+OgjyM0NO83mZWYGJSwnnbT95xYVFXH//fczbNgwSkpKOPjgg4nH43z++efMmTOHyy+/nGHDhpFIJIhGgy7NZBL22APmzi3jG6mkGjSAJUsgFgs7iSRJkiRJkqTq7quvvuLPf/4zb7zxBvXr1+e4447j8MMPp3///tSoUYMlS5Zwyy23cP/99/Puu+/Sr1+/sCNLkiRJkiRJkiRJkiRJkiRJkiRJkiRJkiTtUixekSRJklQl5OTAr34Fn30GeXlhp9m6jAy46y4477ztO2/cuHH85je/Ye+99+a6666jR48e1K1bl5kzZ3LwwQeTnp7OwoUL15WurDV8OFx5ZfA+VWfp6fCnP8Ff/hJ2EkmSJEmSJEm7ipycHB566CEef/xxvvnmGzIzM6lfvz5dunRh6tSpLFy4kKFDh/LQQw+FHVWSJEmSJEmSJEmSJEmSJEmSJEmSJEmSJGmXY/GKJEmSpEovLw/69IHp0yE/P+w02y4zE+64Ay64YNuOz87O5tRTT+X111/n66+/pm3bthu83qNHDxKJBKNHj6ZmzZpEIpH1zoVGjapGKc3OSEuD77+Hxo3DTiJJkiRJkiRpVzNnzhxeeuklRo8ezZgxY6hduzb169fnoosu4pxzziE9PT3siJIkSZIkSZIkSZIkSZIkSZIkSZIkSZIkSbsci1ckSZIkVWpFRTBgAEyYUDVLRTIy4PHH4eSTt35sYWEhu+++OytXrmTWrFm0aNECgGQyyRtvvMHpp5/OVVddxTXXXLPJ888+O8mTT0YoLi7LO6g8olH49a/h3/8OO4kkSZIkSZKkXVUymSQSifD1119Tu3ZtMjIyqFWrVtixJEmSJEmSJEmSJEmSJEmSJEmSJEmSJEmSdlnRsANIkiRJ0pYMHQoTJ1bN0hUIcp91FowZs+XjSkpKSE1NZeDAgeTn53P33XezdOlSPvroI2699VYuvPBC1qxZw7Jly7j55puZNm3aRte4/voIaWnlcx+VQVoa3H572CkkSZIkSZIk7coikQgA7dq1o3HjxpauSJIkSZIkSZIkSZIkSZIkSZIkSZIkSZIkhSySTCaTYYeQJEmSpE35z3/gpJMgNzfsJDuvUSOYMwdq1Njycd9//z19+/Zl7ty5xGIx0tLSyM3NpVOnTnTr1o2JEyfy5Zdfstdee/HII4/Qq1evDc5/7DG49FLIySm/ewlDVhZcdx1cc03YSSRJkiRJkiRJkiRJkiRJkiRJkiRJkiRJkiRJkiRJkiRJlYXFK5IkSZIqpRUroG1bWLky7CRlIy0twSmnRHniCUgmk0QikY2OSSQSRKNR5s+fz8yZM3n33Xd5/fXXueuuuzjqqKOA4Nzzzz+fRx55hJNOOok77riD5s2br7vm/PkLOOywCN9+24hkMqWib7NcRKOwzz7w+ecQi4WdRpIkSZIkSdKuYvVqSE2F9PSwk0iSJEmSJEmSJEmSJEmSJEmSJEmSJEmSJGlzomEHkCRJkqRNOfdcyM0NO0XZKSiI8swzRbz/PpssXQGIRoM/0Vq0aMG+++7LqFGjGDx4MEcddRSJRIKioiIikQhnnnkme++9NxMmTGDNmjVA6TVHjXqN778/hGSyoGJurAKkpcFLL1m6IkmSJEmSJKnifPsttG8PeXlhJ5EkSZIkSZIkSZIkSZIkSZIkSZIkSZIkSdKWWLwiSZIkqdL5z3/gzTehoPp0hwBQVJTCoEF5ZGdv/dg333yTOXPm0KdPn3X71hazdOrUiZKSEr7//ntKSkoA1n088MADefzxG3n44Qyyssr+HipaZib89a/BBIeSJEmSJEmSVBGSSbjgArjkEqhbN+w0kiRJkiRJkiRJkiRJkiRJkiRJkiRJkiRJ2hKLVyRJkiRVKqtXw5AhkJsbdpLysWYNDB48f7OvJ5NJAH788UcApk6dCgSlK7FYDID58+ezePFi2rVrR0ZGBsC617p3787pp5/O2WfHOOII+PnlKik9HQ48EP74x7CTSJIkSZIkSdqVvPQSLFoEl18edhJJkiRJkiRJkiRJkiRJkiRJkiRJkiRJkiRtjcUrkiRJkiqVp56CgoKwU5SnDN55pzFffLEAKC1aWSsSiQDQpEkTatWqxbPPPsuHH34IBGUsb775JkOGDCE7O5urr76aNm3abHKUSARefBF69AgKTKqatDTYZx944w34uVNGkiRJkiRJksrdqlVw2WXw8MOQkhJ2GkmSJEmSJEmSJEmSJEmSJEmSJEmSJEmSJG1NJPnLWX4lSZIkKSTJJLRqBfPnh52kvOVy0kmzeP75AzZ6JZlMEolEmD17NjfddBPPPPMMtWrVonPnzgBMnTqVgoICrr32Wi655BJq1qy5xZHy8uCww2DatGC9KkhLgzZtYMIEqF077DSSJEmSJEmSdiXnnQfRKDz4YNhJJEmSJEmSJEmSJEmSJEmSJEmSJEmSJEmStC0sXpEkSZJUaYwZA7/5DWRnh52k/GVkrGbBggT16tXZ7DFLly7liiuu4IsvvmDFihVkZmZy5JFHcs0119CkSZNtHisvL3hfJ0yA3NwyCF+OMjJgn33gvfegVq2w00iSJEmSJEnalXz8MQweDF99BXXqhJ1GkiRJkiRJkiRJkiRJkiRJkiRJkiRJkiRJ28LiFUmSJEmVxlFHwVtvwa7wV0o0msPjj2czdGjjdfsSiQQlJSWkpKRQVFRESkoKxcXF5OXlMX/+fNq1a0c8Ht+h8YqK4JRTgvc3J6es7qJsZWXBQQfB668HBSySJEmSJEmSVFGKiqBzZ/jLX+CEE8JOI0mSJEmSJEmSJEmSJEmSJEmSJEmSJEmSpG0VDTuAJEmSJAEsWgTvvbdrlK4AJBJZPPhgjXXbc+bMYcCAAfzxj38EIBKJABCPx6lZsyZ77733DpeuAKSkwEsvwfDhULNmsF1ZxGJB6crtt8M771i6IkmSJEmSJKni3XkntGgBgweHnUSSJEmSJEmSJEmSJEmSJEmSJEmSJEmSJEnbI5JM7irTGkuSJEmqzG69FW68EfLzw05ScVJSSpg3L0aTJjB37lz22GMPANasWUNWVla5jbt4MZx+OkyYADk55TbMNsnKgo4d4YUXoHXrcLNIkiRJkiRJ2jV9+y0ceCBMnuxzSkmSJEmSJEmSJEmSJEmSJEmSJEmSJEmSpKomGnYASZIkSQJ4551dq3QFIC0NJk2C4uJidt99d+69914++eSTci1dAWjaNHi/hw+HmjUhNbVch9ukeBwyM+H224MCGCczlCRJkiRJkhSGZBLOPx+uvtrnlJIkSZIkSZIkSZIkSZIkSZIkSZIkSZIkSVWRxSuSJEmSKoUvvtix84YMCSbGW7tsTZ8+Gx6/uWXEiNJzPvhg285p1Wr7suflRZk0CWKxGAAXXXQR3bp1276L7KBIBE49Fb7+Gi64AGrUCJbylpUVFK6cdRbMmBGMHYmU/7iSJEmSJEmStCkvvABLlsCll4adRJIkSZIkSZIkSZIkSZIkSZIkSZIkSZIkSTvC4hVJkiRJoVu6FHJywk6xoaKi8j+npCTCRx9BJMTmkSZN4O67YdkyePBB2GefoBjl5y6YMhGJBIUre+wRjLV0KQwfvv1FNZIkSZIkSZJUllauhCuugEcegZSUsNNIkiRJkiRJkiRJkiRJkiRJkl5/GIkAAQAASURBVCRJkiRJkiRpR8TDDiBJkiRJU6ZAWhoUFJT/WJ9/DoccsvH+Ro3g5Zch+nM95Usvlb520UVQu/bG51x9NfzmN8H6+PGwaNH255k2DZLJoJwkTOnpcNppwfLZZ3DPPTB6NCxfHhSx5Odv++cnNRUyMiA3F+rVgz594LLLoHv38O9TkiRJkiRJUtWSnR0seXnBM8p4PHj+mJEBdevu3DPHa66BY48Nnl1KkiRJkiRJkiRJkiRJkiRJkiRJkiRJkiSparJ4RZIkSVLoJk0KSjoqwurVQUnKL914Y2npytSpQenIWl9+ufHxtWoFhSJrDRu2Y3kKCoLClubNd+z88tC5Mzz9dLC+enVQVjNlCnz4IUyeDCtXQlERFBcHx8TjwVKnDhxwQPC+dO0aXKdu3dBuQ5IkSZIkSVIVs2JFUAw9eXLwPHLKlOB5ZEpK8Pw2Gg2KrBMJKCkJtvfZB3r3DspTunSBNm22rYxl3Dh44w346qvyvy9JkiRJkiRJkiRJkiRJkiRJkiRJkiRJkiSVH4tXJEmSJIXu449LSzzCkJ4O559fun3nnVs/55xzgvIVgK+/hn//e8fGTksLil4qU/HK+tYWzPTpA5dfvuFriUTwcW1hjSRJkiRJkiRtr8WLYfhweOQR+PFHyMyEvDwoLCw9ZkvPjydPDgpaatYMjksm4cgj4corgzKWTZWwFBbCuefCPfdA7dplfkuSJEmSJEmSJEmSJEmSJEmSJEmSJEmSJEmqQE6PK0mSJCl0y5eHO/6QIdCwYbA+fz688MKWj4/F4OKLS7fvvjuYzG9HJBKwatWOnRu2aNTSFUmSJEmSJEnbL5mEDz+EX/8adt8dbr8dliyBoiL46acNS1e29XqrV0NublDa8tpr0L8/tGsHjz0GOTkbHj9sWDDucceV3T1JkiRJkiRJkiRJkiRJkiRJkiRJkiRJkiQpHE6RK0mSJCl0+fnhjn/ZZaXr990HxcVbPv7EE6FFi2B92TJ48skdH7ukJJgIUJIkSZIkSZKqu0QiKEJp3TooXXnzTSgoKPtnxIlEULYye3bw/LdRI7jgAvjxx2DfXXfB/fdDJFK240qSJEmSJEmSJEmSJEmSJEmSJEmSJEmSJKnixcMOIEmSJElhFq8cfTTstVewvno1PPLI1s+54orS9Qcf3Ln8iUT4xTOSJEmSJEmSVN7mzoWTToKvvgpKUSpKdnbw8fHH4bnngtKXa68NPkqSJEmSJEmSJEmSJEmSJEmSJEmSJEmSJKnqi4YdQJIkSZJisfDGXr9E5dFHg/KVLTnsMOjcOVjPy4P779+58SORcO9fkiRJkiRJkspTIgEPPAAdO8KUKRVburK+wkL46SeYNg3GjoUffwwnhyRJkiRJkiRJkiRJkiRJkiRJkiRJkiRJksqWxSuSJEmSQpeeHs64XbtC797BelER3HPP1s9Zv6jl6adh+fKdyxCNQkbGzl1DkiRJkiRJkiqjuXPhoIPg6qshNxdKSsJOBMkk/Pe/0LYtjBoVdhpJkiRJkiRJkiRJkiRJkiRJkiRJkiRJkiTtLItXJEmSJIWuPIpXrr8+mEAvmYQRIzZ9zPolKi+9BAsWbPma7dvDwIHBeiIBd9658zmj0fCKZyRJkiRJkiSpvIwdC/vtB1OmQE5O2Gk2VFAAq1bB734XPCdOJsNOJEmSJEmSJEmSJEmSJEmSJEmSJEmSJEmSpB1l8YokSZKk0O2xR8WP2bIlHH986fawYVs/5/LLg6IUgP/8B775ZudzRCLQosXOX0eSJEmSJEmSKov//hcGDIDsbCgpCTvN5uXmwvDhcOaZQdm2JEmSJEmSJP0/e3ceXmdZoI//Psk5SdO9tdCWUihLgSJbKXspmzjDorIpCKgogwqjgjoO6rgA464jOqjg8GOrOA6gIKiIgOyyU6AsxQKVUigtpaUL3ZKTnPP7I98GCoVuSU4Ln891nSvv9jzP/SaRpunxvQEAAAAAAAAAAAAAWP8oXgEAAGpu3Likqal71zzttKRYbN++6abk4Yff+voNNkg+8pFX91elqGVVLF6c7LRT58wFAAAAAFBrf/pTcuSR7b/7XB8sXpxccUVy3HHKVwAAAAAAAAAAAAAAAAAAAADWR4VqtVqtdQgAAOCd7b77kve+N1mwoNZJut/w4cm0abVOAQAAAACw9m69NTn00PWndOW1evZMPvrR5LzzkkKh1mkAAAAAAAAAAAAAAAAAAAAAWFV1tQ4AAACwww7r54P4OsNuu9U6AQAAAADA2nvkkeR971t/f9e7eHFy6aXJWWfVOgkAAAAAAAAAAAAAAAAAAAAAq0PxCgAAUHM9eiTDh9c6Rffr0SPZZ59apwAAAAAAWDstLcmRRyaLFtU6ydpZvDj54Q+T+++vdRIAAAAAAAAAAAAAAAAAAAAAVpXiFQAAYJ2w++61TtD9GhqSMWNqnQIAAAAAYO2ceWYyY0atU3SOJUuSD30oaW6udRIAAAAAAAAAAAAAAAAAAAAAVoXiFQAAYJ1wxBFJnz61TtG92toUrwAAAAAA67eHHkp++tNk8eJaJ+k8L72UfO1rtU4BAAAAAAAAAAAAAAAAAAAAwKpQvAIAAKwTDj88qXsH/Q2lVEpOPDHp0aPWSQAAAAAA1kxLS/KhDyVLltQ6SedavDg599zk/vtrnQQAAAAAAAAAAAAAAAAAAACAlXkHPdYYAABYlzU0JCef3P7xnaC+Pjn11FqnAAAAAABYc2edlcyYUesUXWPJkvZSmZaWWicBAAAAAAAAAAAAAAAAAAAA4K0oXgEAANYZn/lMUijUOkX3GDMm2XLLWqcAAAAAAFgzr7yS/OQnyeLFtU7SdebMSa68stYpAAAAAAAAAAAAAAAAAAAAAHgrilcAAIB1xvDhybhxtU7R9fr0Sb785VqnAAAAAABYc5demtS9zd91snBh8oMf1DoFAAAAAAAAAAAAAAAAAAAAAG+lUK1Wq7UOAQAAsMyNNyZHHJEsWlTrJF1n0KBk5sykvr7WSQAAAAAAVl+1mmy+eTJ1aq2TdL2ePZO770522KHWSQAAAAAAAAAAAAAAAAAAAABYkbpaBwAAAHitAw9MRo9OisVaJ+kaPXsmP/+50hUAAAAAYP31t78lL71U6xTdo7k5+clPap0CAAAAAAAAAAAAAAAAAAAAgDdTqFar1VqHAAAAeK3nnktGjUoWLap1ks7V0JC85z3JtdcmhUKt0wAAAAAArJkPfCD505+Sd8o7Tpqakpkzk759a50EAAAAAAAAAAAAAAAAAAAAgNerq3UAAACA1xs+PPnJT5JevWqdpHP16JFcfLHSFQAAAABg/TVnTnLDDe+c0pWk/Xe6//d/tU4BAAAAAAAAAAAAAAAAAAAAwIooXgEAANZJJ52UjB6dFIu1TtI5evZMzj8/GTy41kkAAAAAANbcvfcmjY21TtG9Fi9Orruu1ikAAAAAAAAAAAAAAAAAAAAAWBHFKwAAwDqpUEh+85u3xwP8SqVk332To4+udRIAAAAAgLVz333tRSRv5oQTkmr11deq2H775Cc/Sf72t2TRolfHPvPMiq/faafkO99Jbr89efbZ9jwLFyYPP5x885tJr17LX18qJZ/8ZPK//5s8/ngye3bS3Jy88EJy1VXJPvusPOP996/avQAAAAAAAAAAAAAAAAAAAADQvQrV6qo+5gIAAKD7XX11ctxxyZIltU6yZurrk2HDkgkTkkGDap0GAAAAAGDt7L9/cuutb37+hBOSSy55db9QWPmcp52W/PSnbzw+dWqy2WZvPH7eecnJJ7/5fI8/nuy1V7JgQfv+4MHJzJlvneGTn0wuuODNz5dKyZw5SZ8+bz0PAAAAAAAAAAAAAAAAAAAAAN2rrtYBAAAA3srhhyc//3nS1FTrJKuvUEgGDkz+9jelKwAAAADA28PEiZ0/57x5yXXXJd/6VnupyqqYM6e9rOWww5JDD02uuOLVc+9+d3uZy+vddltyyinJgQcm//qvyaxZr547++y3/j10z57JQw+tWjYAAAAAAAAAAAAAAAAAAAAAuk+x1gEAAABW5sQTk/nzk699LVmypNZpVk1dXdK/f3Lnncnw4bVOAwAAAACw9l58MVm8uPPnHT++/ZUkJ5zQXo7yVn7zm+Tf/z1ZuPDVY9ddl2y9dbLjju37e+zx6rlFi5J99knuuOPVYzfdlMycmVx1Vft+nz7Jdtsl99+/4jWXLk0mTGifBwAAAAAAAAAAAAAAAAAAAIB1R12tAwAAAKyKL3whOeecpKmp1klWrlhMBg9OHnggGTmy1mkAAAAAADrHgw8mPXrUOkV7gcprS1eSpFpNnnzy1f3Xnl+4cPnSlWUmT15+//VzvlZzc3L77aufFQAAAAAAAAAAAAAAAAAAAICupXgFAABYb5x0UjJ+fNKzZ1K3jv5tpmfPZPPNkwkTks02q3UaAAAAAIDO89JLSVtbrVOs2MCByXve8+r+H/6w8jHHHPPq9pNPJk888dbXz5y5ZtkAAAAAAAAAAAAAAAAAAAAA6Drr6KOKAQAAVuxDH0oeeSQZPTrp1avWaZbX1JScdlry6KPJ0KG1TgMAAAAA0LmWLl03i1f69k2uuaa9fCVJrrsu+c1v3nrMMcck//Ef7dstLcknP7nydZYsWbucAAAAAAAAAAAAAAAAAAAAAHQ+xSsAAMB6Z4stkvvuS7797aRnz6Suxn+z6dmzPdOddybf/W7S0FDbPAAAAAAAXWHJkqRSqXWK5Q0blvztb8nee7fv33RTctRRSbX65mM+//n2YpZisb1M5uijk9tvX/laS5d2SmQAAAAAAAAAAAAAAAAAAAAAOpHiFQAAYL1UV9f+cLxHHklGj0569er+DPX1SVNTctppyaRJ7TkAAAAAAN6uCoVaJ1jedtsld9+dbL99+/7llyeHHNJeEPNmzj47+clP2n/HPG9ecvDByTXXdEtcAAAAAAAAAAAAAAAAAAAAALqA4hUAAGC9tsUWyX33JRde2F580tTUXojSlXr2THr0SI4/Prn//uS7300aGrp2TQAAAACAWuvRo+t//7qq9tsvueOOZPjw9v3/+q/kwx9OWlpWfH1DQ3sxyxe+0L7/7LPJ2LHJrbeu+po9eqxNYgAAAAAAAAAAAAAAAAAAAAC6QrHWAQAAANZWXV1yzDHtr8ceS37yk+T//q/9+KJFnbNGoZD06pX075/8+78nJ5yQ9OvXOXMDAAAAAKwPmpraf++6Js44IznzzPbtSy5JPvGJV88NH57svHP79rKPSXsJ9mGHtW/Pnp3ceWf79uGHJ5ddljQ2tu//5jfJ1Ve3F6kss3RpMmFC+3aPHslf/pLsu2/7/ty57b/nHTBg+TFPPpm89NKb30PPnqt+vwAAAAAAAAAAAAAAAAAAAAB0D8UrAADA28p22yUXXpj89KfJr37VXsDyyCNJuZw0NCQLFyaVysrn6dGj/frFi5OhQ5M990xOPjnZb7/2EhYAAAAAgHeaIUOS+vrOn/eAA9rLWF5vww3bC1WS5NZbk/33b98+7LBXS1eS5Ljj2l+vNXVqstlm7duDB79aupK0F65cccUb1/v4x5Px498857Bhb3kbAAAAAAAAAAAAAAAAAAAAANSA4hUAAOBtqU+f5DOfaX9Vq8n06cmECcl99yW33ZY880zS3Jy0tCRtbUmp1P6gvl69ktGjk332ScaMSXbaKendu9Z3AwAAAABQezvvnCxZUusUtdGjR/vvjQEAAAAAAAAAAAAAAAAAAABYtxSq1Wq11iEAAAAAAAAAAFj3bbBBMnt2rVN0v759k+uuS/baq9ZJAAAAAAAAAAAAAAAAAAAAAHituloHAAAAAAAAAABg/TB6dK0T1MbixclOO9U6BQAAAAAAAAAAAAAAAAAAAACvp3gFAAAAAAAAAIBVst9+SalU6xTdb6ONkp49a50CAAAAAAAAAAAAAAAAAAAAgNdTvAIAAAAAAAAAwCrZZZd3ZgHJbrvVOgEAAAAAAAAAAAAAAAAAAAAAK6J4BQAAAAAAAACAVbL77klzc61TdK9evZJDD611CgAAAAAAAAAAAAAAAAAAAABWRPEKAAAAAAAAAACrpF+/5LDDkrp32DtOjj661gkAAAAAAAAAAAAAAAAAAAAAWJF32GMwAAAAAAAAAABYG1/6UtKjR61TdI9SKTnhhKRnz1onAQAAAAAAAAAAAAAAAAAAAGBFCtVqtVrrEAAAAAAAAAAArD9GjUr+/vdap+h6TU3Jww8nW21V6yQAAAAAAAAAAAAAAAAAAAAArEhdrQMAAAAAAAAAALB++fKXk169ap2i6+24o9IVAAAAAAAAAAAAAAAAAAAAgHWZ4hUAAAAAAAAAAFZZc3MyZ06yeHGtk3St3r3bC2YAAAAAAAAAAAAAAAAAAAAAWHcpXgEAAAAAAAAAYKVaW5OLLkq23jq5+ebki19MevWqdaquUSgkm2ySvO99tU4CAAAAAAAAAAAAAAAAAAAAwFsp1joAAAAAAAAAAADrrkolueKK5IwzkqFDk//932Ts2KStLbnxxuSxx9qveTvp0SP57W+TonfWAAAAAAAAAAAAAAAAAAAAAKzTPB4CAAAAAAAAAIA3qFaTP/0p+frXk8bG5Oc/Tw48MCkU2s/X17cXsowenSxZUtusnalXr+QrX0m23bbWSQAAAAAAAAAAAAAAAAAAAABYmUK1Wq3WOgQAAAAAAAAAAOuOm29O/uM/kkWLkm9/O/nAB14tXHm9H/wg+da32q9d3xUKyahRycSJSbFY6zQAAAAAAAAAAAAAAAAAAAAArIziFQAAAAAAAACAt4mHHnooo0ePXuPx99yTfO1rybRpyX/+Z3LMMUld3VuPaWtLdt45eeyxpFJZ46XXCU1NyQMPJNtuW+skAAAAAAAAAAAAAAAAAAAAAKyKlTwaAwAAAAAAAACAdd3ll1+eAQMGZLfddstzzz23RnMsXZqcfHJy7LHJpEntH1dWupIk9fXJlVcmffqs0bLrjJ49kx/8QOkKAAAAAAAAAAAAAAAAAAAAwPpE8QoAAAAAAAAAwHrq2WefzZe//OUcf/zxeeWVV9LW1paLLrpojeYqFpMHHkhOOikplVZv7JZbJjffnPTqtUZL11zPnsm//Vvyuc/VOgkAAAAAAAAAAAAAAAAAAAAAq0PxCgAAAAAAAADAemjp0qU5//zz86Mf/Si77bZbfvGLX2TIkCH52c9+lmeeeWa15ysW219rauedk+uuW//KV3r2TE48MTnrrFonAQAAAAAAAAAAAAAAAAAAAGB1KV4BAAAAAAAAAFgPVavVDBw4MJ/+9Kdzxx135NOf/nSOOeaYvPzyyzn33HNrkmncuOTqqxelR49ykmpNMqyOnj2TU09NzjknKRRqnQYAAAAAAAAAAAAAAAAAAACA1VWoVqvr/lMuAAAAAAAAAAB4g3nz5qVUKqVnz54pFAp55JFH8v73vz9z587Nfffdl2222aZb89x444359re/ndtvn5fk5iS9kzR2a4ZV1dSUnHlmcvrptU4CAAAAAAAAAAAAAAAAAAAAwJpSvAIAAAAAAAAAsI569NFHc80116RXr14ZPnx4xo0bl8GDB7/lmK9+9av5wQ9+kH/913/Nz3/+825KmrzyyivZdddds3Dhwpxwwgl517u2yX/8x+C0tOydarVnt+VYmaampH//5PLLk3Hjap0GAAAAAAAAAAAAAAAAAAAAgLWheAUAAAAAAAAAYB0zffr0fOlLX8oVV1yRxsbGLF26NEmy22675fvf/37222+/N4ypVCqpq6vL5MmTc+ihh2b69Om59957s8MOO3RL5k9/+tP5/e9/n5/85Cc5/vjjkyTXX399PvShy9PW9j9paalLa2t9t2R5M01Nycc/nvzXfyU9150uGAAAAAAAAAAAAAAAAAAAAADWUF2tAwAAAAAAAAAA8KoXX3wxn/zkJ3PllVfmi1/8Yq666qpMnTo1X/jCF/Loo4/m+OOPz3XXXZckaWtr6xhXV9f+NpCtt946H/nIR9Lc3Jz//u//TpJUq9VUKpUuy/z000/nmmuuyRFHHJFDDz2043hDQ0MWLrwkO+98TFpb/5xkYZdleCtNTcnQocn11yfnnqt0BQAAAAAAAAAAAAAAAAAAAODtQvEKAAAAAAAAAMA6YFkxyhVXXJEbbrghn/3sZ/Pd7343Bx10UDbZZJN8+9vfzte//vXMmDEjp512Wsrlcurr61c4x8c//vFss802GT9+fO65554UCoXU1dWlpaUlixcv7vTsTz/9dObOnZvRo0enf//+SZJyuZy77747SbLllv3yu9+15Mc/fiEDBz6TZHGScqfneL0+fZJ3vSv56leTp59Oxo3r8iUBAAAAAAAAAAAAAAAAAAAA6EaKVwAAAAAAAAAAamTx4sVpaWlJktTVtb+N469//WsqlUo+8IEPpFQqpa2tLUnS1NSUI488MsOHD8/TTz+dH/3oR0mSarXaMV9dXV2q1WpGjBiRj3zkI6lUKjnvvPPS0tKS6667Lp/73Ody1VVXpbW1tVPvo6mpKeVyOU8//XSam5uTJLfcckt+/etfZ8yYMbn44otz1FFH5Ytf3Cpz5myWT37y/CSXpFgsp1evTo2SUinp0SPZc8/k179OZs5MvvGNpGfPzl0HAAAAAAAAAAAAAAAAAAAAgNor1joAAAAAAAAAAMA7TUtLS37wgx/kjDPOyKWXXprjjz8+bW1tWbhwYSqVSnr06JHGxsYkSX19fdra2lJfX59CoZByuZwkOfvss3PKKadkwIABqVarKRQKSZJyuZyGhoaceuqp+e1vf5vf/OY3mT9/fu6+++689NJLGTZs2HJlLZ2hf//+2WCDDXLuuedm4cKFede73pULLrggL730Uv7yl78kSSqVSsrlchobG/PRj47JBRfsm1NPnZ4ttzwz556bTJ7cXphSqSSLFq362g0NSVNTsnhxMmhQcuSRyWmnJSNHduotAgAAAAAAAAAAAAAAAAAAALAOUrwCAAAAAAAAANCNvvWtb+UHP/hBFi9enCR57LHHkrQXrPTr1y/Dhg3L0qVL8/vf/z677LJLSqVS6uvrkyQTJkxIuVzOtttum0mTJuXSSy/NqaeeulzxSkNDQyqVSp555pn069cvbW1t+cMf/pADDzww3/ve9zJmzJhOv6cdd9wx5513Xs4444ycf/75SZIjjzwyM2bMyIYbbpgkqaurS0NDQ5Jk+vTp/+9+63LKKckppyTlcvLEE8mECcmdd7a/pkxpP14sJvX17aUsbW1JtZoMGZKMGZPst1/7x9Gjk379Ov3WAAAAAAAAAAAAAAAAAAAAAFiHKV4BAAAAAAAAAOgGZ599dr797W9n8eLFOeKII9K/f/9cdNFFKZVKSZKWlpY0NDTkE5/4RC699NKce+656d27d77whS9k5syZueWWW/Ktb30rn/rUp/KBD3wge+65Z2644YZ89rOfTV1dXcc6L7zwQs4888zcfPPN+cc//pF99tkn3/ve97Lnnnt2yX21tramWCzm0EMPzfbbb58pU6akvr4+O+20UzbffPPcfPPN2WmnnZIkhUIhL774Ym688cbU19fn4x//eMc8pVKyww7tr0984tX529qSpUvbX6VS0tTUXsTy/3pmAAAAAAAAAAAAAAAAAAAAAHgHq1v5JQAAAAAAAAAArKmf//znGTZsWE4//fTsu++++dWvfpULL7wwBx98cMrlch5//PEkSUNDQ5Jk9913z3/8x3+kf//+OfPMM7PVVltlzz33zCmnnJJBgwblsMMOyzbbbJMRI0akXC6npaUl1Wq1Y70NN9ywo9Dluuuuy6233tolpSunn356nnrqqRSLxSRJY2NjRo4cmYMOOijvfe9709TUlK222ioXXHBB/vSnP+WZZ55JtVrND3/4w/z617/OZz/72WyyySYrXae+PunVK3nXu5K+fdvLV5SuAAAAAAAAAAAAAAAAAAAAAJAkheprn7wBAAAAAAAAAECneeqpp/L+978/Q4YMyac//enst99+GTp0aJJk6tSpGTlyZMaNG5crr7wyAwYMSFtbW+rr67N48eI8+OCD+dGPfpRKpZK2trYceeSROemkk5Ikzz33XMaOHZsNN9wwDzzwQMd6ra2tKRaLeeqppzJy5Mguu6/LL788xx57bHbfffeMHz8+W221VUf21/r5z3+eL3zhC+nVq1eGDh2aefPm5cUXX8x+++2Xm2++ucvyAQAAAAAAAAAAAAAAAAAAAPDOUKx1AAAAAAAAAACAt6sRI0bkd7/7Xfr06ZNNN910uXNz587NwIEDUy6X069fv1Sr1Y7ikqampuy9997Ze++9s2TJkjQ1NS03tlwuZ/r06TnuuOOWO14str8VpCtLVyqVSj73uc+lR48eefjhh/N///d/OeOMM95QupIkxx57bGbNmpWrrroqL7/8cl5++eWcfvrp+ehHP9pl+QAAAAAAAAAAAAAAAAAAAAB45yhUq9VqrUMAAAAAAAAAALwTLHubRqFQyPz587P55punXC7nqaeeyuDBg1c4prW1taNQJUmmT5+ez33uc/nzn/+cW2+9NXvssUe3ZF/m1FNPzUUXXZQvfvGL+c1vfpN//OMf+eEPf5jTTjst9fX1qaure8OYSZMmpVQqpVKpZOutt+7WvAAAAAAAAAAAAAAAAAAAAAC8fb3xSRcAAAAAAAAAAHSJQqGQQqGQSqWS3r17Z6eddkrPnj0zY8aMNx2zrHRl+vTpueKKK/L5z38+f/3rX/OlL32p20tXJk+enJ///Of5l3/5l3zlK1/Jj370oxSLxVx44YV54okn3lC6UqlUkiTbbrttRo4cqXQFAAAAAAAAAAAAAAAAAAAAgE6leAUAAAAAAAAAoJvV1dVl0aJFKRQKmTVrVnr16pUkqVarb7i2ra0tRx99dA488MB8+tOfzl//+td885vfzLe//e3ujp1PfepT2WKLLXL00UenZ8+eOeKII/L1r389kydPzkc/+tE89thjSV4tXHl9EQsAAAAAAAAAAAAAAAAAAAAAdKZirQMAAAAAAAAAAKxPpk6dmmuvvTZDhw7N4MGDM3bs2NWeo1qtpm/fvhk6dGiS5P7778/IkSNTKBSWu65SqaS+vj77779/2tra8i//8i/57Gc/mx49eqz2mq2trXnxxRfzwgsvZN68eWlubk65XE6lUkmpVEpDQ0OampoyZMiQbLTRRunTp89y46+44orccccd+dGPfpQ99tij4/gpp5yS+++/P9dee20uuOCC/PSnP1W4AgAAAAAAAAAAAAAAAAAAAEC3ULwCAAAAAAAAALAK5syZk9NPPz2XXnpp6uvr09zcnEKhkI997GP5xje+kc033zzVavUN5SlvZauttkpdXV3q6+tXeH7ZXKecckpOOumklEqlVZ577ty5efrppzNt2rQ8//zzWbBgQUqlUiqVSsrl8puu19DQkLa2ttTX12fw4MEZMWJEhg8fnhNOOCHjxo3L4Ycfnvr6+lQqldTV1WWDDTbIz372s8yePTvnnHNONthgg3z5y19OsehtKQAAAAAAAAAAAAAAAAAAAAB0LU+4AAAAAAAAAAC6TLVazYIFCzJjxowsWLAgra2taW1tTbVaTbFYTLFYTFNTU4YMGZJBgwalrq6u1pFXqFwu5+STT85f/vKXnHLKKRk7dmzmz5+fyy67LOPHj8+0adPym9/8JoMHD16l+ZYVqpTL5VQqlTzzzDNJ0lFm8vrrkqxS6UqlUslTTz2VO++8MzNmzEiStLa2dpxvbm5+y/HVarXjmtbW1kybNi3PPfdcisViTj/99AwePLjjHpflrFarGTFiRE477bQcd9xx+dnPfpa99tor+++//0rzAgAAAAAAAAAAAAAAAAAAAMDaKFSr1WqtQwAAAAAAAAAAbw+LFy/OtGnTMn369Dz77LN58cUXU6lUUl9fn7a2tlQqlVQqlSTtpSJ1dXWpr69PkrS1tWXgwIHZZJNNsvHGG2f48OF517veVcvb6fD73/8+Rx11VE466aT87Gc/S2NjY5JkyZIlOeigg3LHHXfk1FNPzVe+8pUMGTIk1Wp1udKU12tra0t9fX3++Mc/5rDDDstJJ52UX/7yl2tcPLNo0aJMmDAh9957b1pbW9PS0rJG86xMsVhMtVrN5ptvnr322iubbrrpcvd54YUX5lOf+lS23XbbXH755dl22227JAcAAAAAAAAAAAAAAAAAAAAAJEmx1gEAAAAAAAAAgPVbtVrN888/n7vuuitPP/106uvr09LSkmq12nFNa2vrCse1tbWlra2t49hLL72Ul156KY888kiq1WoGDRqUsWPHZtSoUR0FLd1pWYHKAw88kCQ54YQT0tjYmEqlktbW1jQ1NeXMM8/Maaedll//+tcZM2ZMPvrRj75l6UqSjntpbGxMQ0NDqtVq6urqUqlUVqt8pa2tLbfddlvuvvvuJCv+PHemZfM/9dRTmTp1avr3758PfehDGTRoUAqFQg499NAcdthhufrqq3PWWWflV7/6VUdJDQAAAAAAAAAAAAAAAAAAAAB0NsUrAAAAAAAAAMAaaWlpyaOPPpo777wzCxcuTLlcTtI55R/L5po5c2b++Mc/5k9/+lN22WWX7LrrrunXr99az7+qlhWoPPHEE0mShQsXdpxraGhIkuy333756Ec/mm984xv53e9+l7333jubbbZZR2nLiiw7VywW09LSkpaWliRZrdKVmTNn5re//W1eeeWVLi9cWZFyuZyXXnop559/fsaNG5e99947Q4YMycUXX5xyuZzf/va3GT16dL7yla90ezYAAAAAAAAAAAAAAAAAAAAA3hlW/WkdAAAAAAAAAABJKpVK7rrrrvzXf/1Xrr/++sydO7ejKKUrtLS0pLm5Offcc09+/vOf57e//W2WLFnSZeutyJ577pkkue+++5K8WpCyrEDlkEMOyW677Zbbb789EydOTJIVlq5Uq9Xlzh1wwAGZMGFCxo8fv8pZ2tracvPNN+fCCy/Myy+/3KWf+1XR2tqav/3tb/nlL3+ZmTNnpl+/fjn55JOTJPX19TXNBgAAAAAAAAAAAAAAAAAAAMDbm+IVAAAAAAAAAGCVzZkzJ+eff35uvfXWlMvlbi39aGtrS2trayZPnpxzzjknkydP7ra1t9122/Tu3TsPPvhgnnvuuSSvlq4kybvf/e4ccMABmT9/fiZMmJCkvaAmSZ599tn87Gc/S6VSSaFQ6Di+zOjRo1c5x+zZs3PuuefmnnvuSWtra2fcWqcol8t56aWXcuGFF+bOO+/MIYcckjvvvDP//u//XutoAAAAAAAAAAAAAAAAAAAAALyNKV4BAAAAAAAAAFaqUqnkrrvuyi9/+cvMmjWrWwtXXq+trS1Lly7NlVdemSuuuCJLlizp8jX33HPPjBo1KrfffnseeOCBJOkoXVlWpLLffvslSf785z8nSerq2t+W8bWvfS2nnXZavva1ry13fHXNmDEjF1xwQV5++eWafv7fSmtra2677bb8+c9/zh577FHrOAAAAAAAAAAAAAAAAAAAAAC8zSleAQAAAAAAAADe0ty5c3P++efn1ltvTWtra6rVaq0jJUnK5XKefPLJnHPOOXn66ae7dK2BAwfmwx/+cObNm5fLL788zzzzTJKkWq12FKnsu+++2WijjbJkyZLMnDkzbW1tSZJPfOIT6dWrV8aMGbPG60+bNi0XX3xxmpub1/5muli5XM7EiRNz1VVXdZTSAAAAAAAAAAAAAAAAAAAAAEBXKFTXlaehAAAAAAAAAADrnBdffDGXXHJJmpub15nClRUpFos55JBDMnr06C5b4+WXX84HPvCBPPTQQznjjDPyb//2b6mvr09bW1vq6+szbdq07Lzzztl6661z5513dtq606dPz/jx41Mulzttzu5QKpUyatSoHH744SkUCrWOAwAAAAAAAAAAAAAAAAAAAMDbUF2tAwAAAAAAAAAA66bnn38+F110UZYuXbpOl64kSWtra/785z/nrrvu6rI1Bg4cmC996UsZMGBAvvWtb2X8+PFJkvr6+sydOzf/8z//kwULFuSYY45Jkk75nM2aNSuXXnrpele6kiTlcjlPPPFErr/++nX++wcAAAAAAAAAAAAAAAAAAACA9VOh6skWAAAAAAAAAMDrzJgxI5dccklaWlpqHWW1lEqlHHDAAdljjz26ZP62trb8+te/zic+8Yk0NTXlmGOOyfDhwzN16tRcccUVGTt2bC6++OIMHz58rddqbm7Oz372syxatKgTktdOqVTKwQcfnNGjR9c6CgDriSVLkiefTBYtSpYuTZqbk4aGpKkp6dkzGTky6dWr1ikBAAAAAAAAAAAAAAAAAIB1QbHWAQAAAAAAAACAdcvs2bMzfvz49a50JUnK5XJuuummNDU1Zccdd1zt8c3NyaOPJu9+d/vD3V+vvr4+J5xwQtra2nLRRRflkksuSa9evdLY2JjPfOYz+fa3v50ePXp0wp0k1113XZqbmztlrloql8v5y1/+ki222CJ9+/atdRwA1jFLliQTJyYPPJDcfnty333J9OntBSuFwhuvr1aTxYuTIUOS3XZL9t03GTMm2WknZSwAAAAAAAAAAAAAAAAAAPBOVKhWq9VahwAAAAAAAAAA1g3Nzc352c9+lkWLFtU6ylopFov52Mc+luHDh6/S9a2tySWXJN/6VrLnnsn//m9SX//WYxYvXpzZs2dnypQpGTNmTKeWivzjH//IZZddlnK53Glz1lJdXV2GDx+eE044IYUVPUUfgHeUajW5+ebkhz9MbrmlveyspSVZunT15+rRI2loaC9wGTs2Of305J//Oamr6/zcAAAAAAAAAAAAAAAAAADAukfxCgAAAAAAAADQ4fe//30ef/zxtLW11TrKWuvTp08+97nPpVQqvek1lUpy+eXJN7+ZbLJJ8u1vtxev1FJzc3POOeecLF68uLZBOlmpVMrBBx+c0aNH1zoKADUyb15y8cXJj3+czJ+fLFzY+Wv07p306pV84QvJSScl73pX568BAAAAAAAAAAAAAAAAAACsO+pqHQAAAAAAAAAAWDdMmTIlTzzxxNuidCVJlixZkhtvvHGF56rV5Jprkp12Sv77v5Nf/jK56abal64kyXXXXZeWlpZax+h05XI5f/nLX7JgwYJaRwGgm738cvLxjydDhyZf/3oyfXrXlK4k7fO++GJy1lnJxhsnxx7bvg8AAAAAAAAAAAAAAAAAALw9KV4BAAAAAAAAANLc3Jyrrroq5XK51lE6TWtrax566KFMmzat41i1mtx4Y7LHHsk3v5l85zvJ3Xcn73lPDYO+xvTp0zNp0qS0trbWOkqXaG1tzbXXXlvrGAB0o2uuSbbYIrnssmTp0mTx4u5Zd8mS9vWuuirZaqvk8svbfw4AAAAAAAAAAAAAAAAAAADeXhSvAAAAAAAAAAD585//nObm5lrH6HStra353e9+l3K5nLvuSg44IPnMZ5IvfjF56KHk/e9PCoVap3zVnXfe+bYqv3m9SqWSKVOmZMGCBbWOAkAXe/nl5IMfTI47Lpk3L6nVjxktLcmCBcmJJyaHHprMmlWbHAAAAAAAAAAAAAAAAAAAQNdQvAIAAAAAAAAA73DTpk3LE088kba2tlpH6RKLFi3J5z53a449NvnoR5NJk5Jjjknq1rF3TSxevDhPPfVUrWN0iwceeKDWEQDoQn/4Q7LFFsmf/pQsXlzrNO0WL05uuikZOTK5/PJapwEAAAAAAAAAAAAAAAAAADrLOvYIEQAAAAAAAACgu91xxx0pl8u1jtFlKpXWDB36QB5/vJwTT0yKxVonWrEJEybUOkK3aGtry/333/+2LfoBeKf71reSY49N5s1LmptrnWZ5LS3JggXJiScmp5+eVKu1TgQAAAAAAAAAAAAAAAAAAKwtxSsAAAAAAAAA8A72yiuv5Jlnnql1jC7X0JA8/fTjtY7xpiqVSu655560trbWOkq3qFQqmTx5cq1jANCJqtXki19Mvv/9ZPHiWqd5a4sXJ+eem3zqU0mlUus0AAAAAAAAAAAAAAAAAADA2lC8AgAAAAAAAADvYPfff3+tI3SLlpaW3HnnnbWO8aaefvrpd0zpStL+9fjb3/5W6xgAdJJqNTn11OT889f90pVlFi1K/u//kk98oj0/AAAAAAAAAAAAAAAAAACwflK8AgAAAAAAAADvUG1tbbn//vvT1tZW6yjdYv78+XnhhRdqHWOFHn744bS0tNQ6RreaNWtWFi1aVOsYAHSCM89MLrqovcxkfbJoUXLllckXv1jrJAAAAAAAAAAAAAAAAAAAwJpSvAIAAAAAAAAA71CTJ09OpVKpdYxu09ramrvvvrvWMVZo+vTptY7Q7YrFYmbMmFHrGACspQsvTP7rv5LFi2udZM0sWpScf35y9tm1TgIAAAAAAAAAAAAAAAAAAKyJYq0DAAAAAAAAAAC18cADD6SlpaXWMbpNtVrNE088kUqlkrq6ulrH6dDS0pKFCxeu9Lodd9wxhx9+eMf+WWed9YZrzjjjjI7tq6++OhMnTnzLOevq6rL33ntn6NChGTZsWPr06dNx7pJLLsmzzz77pmM33XTT7Lbbbhk+fHiamprS3Nyc+fPn57nnnssNN9yw0lKfcrmc6dOnZ8stt3zL6wBYd02dmpx22vpburLM4sXJ17+eHHJIss02tU4DAAAAAAAAAAAAAAAAAACsDsUrAAAAAAAAAPAONWPGjFpH6Hb19fV56aWXMnjw4FpH6TBz5syUSqU0Nzd3+9qlUin777//ao878MADM3bs2OWOFYvF9OrVKxtttFFuuummlRavVCqVtyx2AWDdVq0mxx6bLF1a6ySdY+nS5Oijk4ceSurra50GAAAAAAAAAAAAAAAAAABYVYpXAAAAAAAAAOAdaOHChSmXyyu9bscdd8zhhx/esX/WWWe94ZozzjijY/vqq6/OxIkT33LOTTbZJNtss02GDx+evn37pmfPnmlra8vs2bPz2GOP5b777nvL0o5SqZSTTz45AwcO7Dh2ySWXrHKJx4wZM9ap4pUZM2akra2tJmtXq9VMnz49M2bMyPTp03PYYYetdMzo0aM7Sleam5tz33335fnnn09bW1v69euXTTfdNNVqdZXWnzlz5lrlB6B2zjsvefTRpEZ/hHW6ajWZMiX54Q+Tr3611mkAAAAAAAAAAAAAAAAAAIBVpXgFAAAAAAAAAN6BZsyYkWKxWJPCj3HjxmXLLbdc7lixWMywYcMybNiwbL311vnVr371puUdBx100HKlK6ujpaUlzz33XHbaaac1Gt8Vnn322bS2ttZk7ZaWllxwwQUd+ysrXqmrq8t+++3Xsf9///d/byi8efDBB1dr/UWLFqVXr16rPAaA2ps6NTn99GTRolon6VyLFyff+lZy+OHJqFG1TgMAAAAAAAAAAAAAAAAAAKwKxSsAAAAAAAAA8A40ffr0tLS01Gz9BQsWZOLEiZk2bVrq6+uz++67Z7PNNkuSjBgxIttvv30eeeSRN4zbaqutsvPOO6dcLqdUKq3R2s8999xaZe9sL774Yq0jrLKNN944ffv2TZLMnz8/m222Wd73vvelf//+WbhwYSZPnpxbb701S5cuXaX5isViZs+erXgFYD1z/PHJKv6nfr2zdGlyzDHJxIlJoVDrNAAAAAAAAAAAAAAAAAAAwMooXgEAAAAAAACAd6Bnn3021Wq1JmvffffdmTp1aiqVSsexKVOm5LTTTkvv3r2TtBd8vL54pWfPnnn/+9+fJPnrX/+agw8+eI3WnzNnTiqVSurq6tbwDjpXa2vrGo0744wzOjnJyg0ePLhju1+/ftl333079vv375/dd989m2++eS688MI0Nzev0py1LAACYPU98EDy8MNJW1utk3SNajV55pnkttuS/fardRoAAAAAAAAAAAAAAAAAAGBl1o0niAAAAAAAAAAA3eqll16q2dr/+Mc/litdSdrLR+bPn9+xv6Iyjve9733p3bt3pkyZkvvuu2+N1y8Wi5k7d+4aj+9sa1q8Ugs9evRYbn/WrFm57LLL8oc//CFLly5NkmywwQbZe++9V3nO9en+AUjOPjv5f//Jf9tatCj50Y9qnQIAAAAAAAAAAAAAAAAAAFgVxVoHAAAAAAAAAAC6X7lcXqNxZ5xxRicnaTdw4MAMGTKkY3/y5MnLnd9pp50yatSoLFmyJNdcc81arVUoFNLc3LxWc3Sm15fQrKqLLrroDcdOPPHEtY3zll5fknLDDTdkypQpSdq/hssKV0aOHJmbbrpppfNVq9W0tbV1flAAusTcucnvf5+s4R9d641qNbnppuSFF5KNNqp1GgAAAAAAAAAAAAAAAAAA4K0oXgEAAAAAAACAd6A1LfvoCn369Mmxxx6b+vr6JMmECRPy3HPPdZzv379/DjrooCTJtddem1deeWWt13x9gUgt1dXVrdG4136Ousu8efPedP+1242Njas0X6FQ6Pi6A7Duu+iiZA3/2FrvFArJL3+Z/Od/1joJAAAAAAAAAAAAAAAAAADwVhSvAAAAAAAAAMA70JoWr1x00UVvOHbiiSeucY4NNtggxx9/fPr165ckeeSRR3Lttdcud83BBx+cxsbGPPLII3n88cfXeK3XWpeKV4rF9eftG9OmTUulUukoi+nfv3/mzJnTsb3M/PnzV3nO9en+Ad7JKpXkxz9OFi+udZLusXRp8vOfJ9/4RlIq1ToNAAAAAAAAAAAAAAAAAADwZjy5AgAAAAAAAADegQqFwhqNe+655zotw6abbpoPf/jD6dGjR5LknnvuyfXXX/+G6/r27Zsk2WGHHbLDDjuscK6Pf/zjSZLvf//7aW5uXuna9fX1a5i683V18Ui/fv3y+c9/vmP/rLPOWu781ltvvcJxm2yyScfXZsqUKWltbc2iRYsyadKkbLfddkmS9773vSkWi2lqasouu+zSMfbRRx9d5XwNDQ2rfC0AtXPnncnChbVO0b1aW5MbbkgOPbTWSQAAAAAAAAAAAAAAAAAAgDejeAUAAAAAAAAA3oHq6urS1tZWs/W32267HHbYYSkWi6lUKrnhhhty7733dtv6XV12sjo23HDDvPzyyzVb/8Mf/vAKjx9wwAEd2z/96U8zf/78JMl1112XIUOGZNCgQRk8ePAbxv/973/Pgw8+uEprt7a2ZtCgQWuYHIDudOedydKltU7RvRYtSu64Q/EKAAAAAAAAAAAAAAAAAACsy9adp4gAAAAAAAAAAN2mWCymXC532fz9+vXL5z//+Y79s846q2N71113zcEHH5xCoZAkuffee/PCCy9k+PDhHdc0Nzdn1qxZSZK77rorPXv2fMMaBx10UMf2fffdl5dffjmtra0rzVatVlMqlVb7nrrKpptumqeeeqqmRTirY/HixbngggsyduzYjBo1Kv3790+lUsmsWbPy8MMPZ8KECas8V0NDQ3r16tWFaQHoLLfdlqzJjw4nnJBccsmr+//vj/+VOvTQ5DOfSXbdNenbN5k9O7n11uS7300ef3zFYxobk5NPTo4+Ohk1KmlqSmbNSiZNSsaPTy67bPWyVyrJ7bev3hgAAAAAAAAAAAAAAAAAAKB7KV4BAAAAAAAAgLeh2bNn54UXXsgOO+ywwvP9+/fPkiVLujlVu2233bajdCVJ9txzz+y5557LXTN16tSMHz8+SfLoo4+ucJ7XFq9MmjQpzz777Cqt39ramgEDBqxu7C6z0UYbpVgsrrR4ZeLEiZk4ceJbXvPagptl5s+fv8LjbzVmZZqbm3PzzTfn5ptvXu2xrzVkyJC1Gg9A93nwwe5b67vfTb761eWPbbRRctxxyZFHtr+uu27580OGtB/baaflj2+ySftr4cLVL15JksceS6rVVS+MAQAAAAAAAAAAAAAAAAAAulddrQMAAAAAAAAAAJ1j2rRp+f73v58ddtghG264YX7xi19k0aJFK7x200037eZ0644+ffqkVCrVOkaHIUOGpFwu1zpGt6urq3tHfx8CrE/mzk3mzeuetfbYY/nSlW98I3nve5Mf/7h9v0eP5NJLk9d3qF1++aulK488knz608mBByZHHJF87WvJ/fevWZ7W1uT559dsLAAAAAAAAAAAAAAAAAAA0PWKtQ4AAAAAAAAAAKy5qVOn5pJLLslll12WJ598Mr169cqee+6ZI488MgcffHAaGhpWOG7jjTdOQ0NDWlpa3nL+iRMnZuLEiW95zVlnnfWGY/Pnz1/h8SQZP378W863qt5s/pUZNmxYp6zfWRoaGtK7d+8sWLCg1lG6ValUWue+FgCs2IQJ7YUnK/mxoVMcdtir27fdlnz72+3bf/1r8v73J1ttlbzrXckJJyQ//Wn7uUMOSfbZp3170qT28pYlS16d5+qr1zxPqZQ88EAyfPiazwEAAAAAAAAAAAAAAAAAAHQdxSsAAAAAAAAA1MzChQszY8aMTJ8+Pc8++2zmzp2b1tbWtLW1pVKppL6+PvX19WloaMjQoUOz6aabZujQoRkyZEiKRf/kPXfu3Jxwwgm54447Mnbs2Jx88sl597vfnW233XalhRZDhw5NtVrtpqTrjmKxmE033bTWMd5g2LBh77jildbW1gwdOrTWMQBYBQ8/vHyRSVcaMODV7UWLlj+3cOGr2/vv/2rxypFHvnr8wQeTSy9N9tor6devvYjlnHPaj62JhQvbi1eOOGLNxgMAAAAAAAAAAAAAAAAAAF3LU2gAAAAAAAAA6DYtLS159NFH89hjj2XmzJkpl8spFotpaWlZaQnIyy+/nMmTJ6e+vj7lcjl9+/bN8OHDM2bMmGyyySYpFArddBfrjj59+uR973tf7rrrrnzoQx/KqaeeuspjBwwY8I4sXqmvr18nyz522mmnTJkyJS0tLbWO0m023HDD9OrVq9YxAFgFs2cn5XL3rPXEE69u779/st9+yT33JAcdlOy446vnRox4dXuHHV7d/shHlp9vl12SX/0q2Xbb5KtfXf08lUoya9bqjwMAAAAAAAAAAAAAAAAAALqH4hUAAAAAAAAAutzs2bNzzz335JFHHkmSlF/z5O62trZVnqe1tTWtra1Jknnz5mXevHn5+9//nl69emWvvfbKDjvskMbGxs4NX0O33357brzxxuy555455JBDUq1WlyuYKRaL2XvvvVNfX5+nnnoqS5cuTUtLS6ZOnZqePXsmSd71rndlwIABSbLc+EKhkA022CAzZszo/huroXK5nCFDhtQ6xhtsueWWHSVE7wQNDQ0ZO3ZsrWMAsIoWLuy+tS6+OPniF5NNNkmampJbblnxdT16vLrdv//y5/7nf5Lf/z454ojk059uP3b66e0FLK8tdllVixat/hgAAAAAAAAAAAAAAAAAAKB7KF4BAAAAAAAAoEtUq9X8/e9/z9/+9rfMmjUrlUollUql09cpl8uZN29ebrzxxtxwww3Zfvvts9dee2XQoEGdvlZ3mDNnTm666aacd955ue2225Ikp59+eg466KDU1dW94fqRI0dm5513zm233ZaLL744DzzwQG699dbMmjUrixYtyj777JMjjjgip5122nKlLUmy4447Zvbs2csV4bzdDRs2LKVSqdYx3qCuri6777577rjjjo5yobezQqGQbbbZptYxAFhF3Vk8smBBss8+ybnnJgcdlCz78eeFF5JJk5IDD2zfnzv31TFLl766PX16csopSbWa3HBD8v73Jxtt1D7PQQcpXgEAAAAAAAAAAAAAAAAAgLebNz6RBQAAAAAAAADW0rx583LhhRfm6quvzgsvvJDW1tYuKV15rXK5nNbW1jz88MP5n//5n9xyyy1pa2vr0jW7wg9+8IOccMIJue2223LAAQdkwIABeeihh/Lcc88laS+0ea3+/fvnn//5n/PYY4/lM5/5TP785z9nn332yZe//OXsu+++ufPOO/OFL3whF1xwQZqbm5cbu+OOO75hvrezhoaG7L333rWO8abGjBlT6wjdor6+Prvuumvq6+trHQWAVVQsdu96zz6bHHpoMmhQsuuuyciRySabtB9fZuLE5a9fZtq09tKVpP3ja8/167dmebr7/gEAAAAAAAAAAAAAAAAAgFWneAUAAAAAAACATlOtVnP//ffn3HPPzQsvvJCWlpaaZGhtbc3dd9+d8847Ly+++GK3Z1iZRYsW5fLLL88BBxyQ22+/PUl7ccyyj//8z/+cyZMn5+qrr84+++yThx56KJMmTVrhXMViMQcccED23nvv/PrXv86MGTNy8cUX5+tf/3puueWWfPe7301TU1POOeecPPjgg0leLW/p0aNH3v3ud6dQKHTDXddesVjMlltuWesYb6pXr17rdL7OtOuuu9Y6AgCroVev2qw7d27ywAPJ008nI0Ykxx776rkrr3x1+7bbXt3eZJNk2Y82hUL7/jKvLWFZHbW6fwAAAAAAAAAAAAAAAAAAYOUUrwAAAAAAAADQKebNm5cLL7wwN954Y8rlcke5R62Uy+XMmTMnF1xwQW655Za0tbXVNM/LL7+c8847L2PHjk2fPn1y7LHH5tZbb83kyZOXu+7MM8/M+PHjM3LkyJRKpey+++6ZPXt27r///iRZYUnKdtttl5/97Gf54Ac/mCRpa2tLpVJJkhx33HE56qij8sQTT6xwjj322CPFYrFL7nldUiwWs/vuu6eubt1+q8TYsWNTKpVqHaPL1NXVZfPNN0/fvn1rHQWA1dC7d+fPecYZSbXa/rr44uXP/eY3yQ9+kHzwg8k//VPypS8l99yT9OzZfv6mm5Ibbnj1+vHjk/nz27eHDUt+8Yv2cb/4Rft+krzySvLHP65ZVsUrAAAAAAAAAAAAAAAAAACw7nr7PzkFAAAAAAAAgC43efLkXHnllWltba154crrtba25u67784TTzyRj33sY+ndFU8OfxOzZ8/O+eefn9///veZMGFCGhoasvPOO+eLX/xiHn744dx7770dBRTLyjb69evXMb6xsTG77bZbBg4cmHvuuSfTp0/PsGHDUq1WlytPGTBgQAYMGNCxX19f37E9bNiwbLLJJqlUKlm8ePEbxg4ZMiQDBgzIrFmzuuzzsK4YM2ZMrSOs1MYbb5xRo0bl8ccfr3lZUFeor6/P+973vlrHAGA1bbJJe+nJ4sXds97Qocmxx6743AMPvPHcSy8lJ56YXHZZUiolp5zS/lqmXE4++clk9uzVz9LQkGy55eqPAwAAAAAAAAAAAAAAAAAAukddrQMAAAAAAAAAsH6bOHFifve736VcLq9zpSvLlMvlzJkzJ+eff37mz5/fbWuec845+frXv56+ffvmzDPPzFVXXZXLL7883/nOd9LY2JhFixZl++23X+H4ZZ/LkSNHZuedd87DDz+cSZMmrfL61Wo1ra2tSZIXX3wx1Wo1AwYMSKFQeMPXae+99+4ofnk7KhQK2XLLLdOrV69aR1klhxxySBobG2sdo9OVSqUcdNBBHWVDAKw/xoxJXtPr1uUuvzy5/fZk5sykpSWZOzf529+Sz3wm2Wuv9qKV17vqqmSPPZLf/jZ58cX2spUXX2zf33PP9jnXRI8e7fcPAAAAAAAAAAAAAAAAAACsmwrVdfWpNwAAAAAAAACs8+6///7ccMMNHQUf67pCoZCmpqb8y7/8SwYOHNjl6z377LN5+umns80222SjjTZKoVDoOHfAAQfk1ltvzW233ZZx48alWq0ud36Z5ubm/PCHP8wZZ5yR733ve/nyl7/8puutaI6HHnoohx56aBYtWpQ77rgjO+ywwwrH/X//3/+XmTNnrrPlOWujoaEhn/nMZ9arwo8pU6bksssuW2/+t7UydXV12XjjjfPxj398hd/nAKzbmpuTPn3ay0zeaUqlZPbsZD36MQIAAAAAAAAAAAAAAAAAAN5R6modAAAAAAAAAID108SJE9er0pWkvWBkyZIlueiii7JgwYIuX2/TTTfNe97zngwbNiyFQqGj1GTmzJlpbW3N8OHDM2jQoCR50zKKxsbG7Lbbbunbt2/uvvvuvPjiix338nrL5nj55Zfz4IMP5uyzz85RRx2VhQsX5ic/+ckKS1eWjfvQhz6UYrG41ve8rimVSjnooIPWq9KVJNliiy2y7bbbpr6+vtZROkV9fX2OOuoopSsA66nGxmTTTWudojYGDVK6AgAAAAAAAAAAAAAAAAAA6zLFKwAAAAAAAACstieffDJ/+tOf1qvSlWVeW76yePHi1Rr70EMP5S9/+ctqj1tWkrKsdKJPnz75+9//ngULFmT48OErHbfVVltlp512yoMPPphJkyat8Nrm5uaceOKJee9735ujjjoqH/zgB/OlL30pxWIx3//+93P88ce/ZcYBAwbkPe95T0ql0mrd27qsUChk2LBh2WmnnWodZY0ccsghaWxsrHWMtba+lt8AsLw996x1gtrYZZdaJwAAAAAAAAAAAAAAAAAAAN6K4hUAAAAAAAAAVssrr7ySK6+8cr0sXVmmUqnklVdeydVXX73Sa2fOnJmvf/3rGTx4cHbdddccc8wx2XLLLfO9730v8+fP75jvrSwrXEnay1RaW1vTp0+f9O3bN7Nnz17puA033DBjx47N9OnT89hjj3WcmzNnTsfajY2Nqa+vz4svvpglS5Zk//33z7XXXpsnn3wy//qv/7pKBR677bZbNthgg+Xyrs9KpVKOOOKI9fZ+Ghsbc8IJJ6ShoaHWUdZYqVTKTjvtlNGjR9c6CgBrae+9k549a52iezU0JPvuW+sUAAAAAAAAAAAAAAAAAADAWylUq9VqrUMAAAAAAAAAsH6oVqv51a9+lWnTpq20bGR9UCqVcvjhh2fbbbd902u+9KUv5Re/+EUOPvjgjB07NvPmzcvll1+ef/zjHzn++OMzfvz41V53woQJOfTQQzNq1Khcf/31KZVKKywHqVarHcdvvvnmHHbYYdl///1z9NFH57HHHsujjz6aL33pS9l///2TJLNnz87SpUuz8cYbr3amZebOnZvzzjsv5XJ5jedYF5RKpRxyyCHZaaedah1lrT3//PP51a9+td59TUqlUrbeeusceeSR6235DQCvmjIl2W67ZOnSWifpPj17Jnfdley4Y62TAAAAAAAAAAAAAAAAAAAAb6au1gEAAAAAAAAAWH9MnDgx06dPf1uUriRJuVzOH/7whyxatGiF52+55ZacffbZOeigg3LRRRfl3/7t3/Ktb30rN9xwQ4YOHZpLL700f/zjH1OtVldpvWXX9e3bN7NmzcrLL7+choaGNy2lKBQKqVaref755zNp0qT069cvf/rTn/Kxj30sP/zhDzNp0qS88sorHdcPGjRorUpXkmTAgAE56qijUiwW12qeWiqVStl+++2z49vkKekbb7xxjjvuuJRKpVpHWWWlUikjR47MEUccoXQF4G1iiy2SnXeudYrutcUWSlcAAAAAAAAAAAAAAAAAAGBdp3gFAAAAAAAAgFXyyiuv5Lrrrku5XK51lE7V2tqaa665ZoXnLrvssiTJZz/72fTv3z+VSiXNzc0ZMWJEvvrVr6ZUKuXcc8/NP/7xjyRZaQHLsgKKV155Jb17987IkSOzcOHCN71+zpw5+c53vpN/+qd/yqmnnpoXXnghW221Vb761a9m4sSJeeaZZ/KBD3xgTW77LW299dZ53/vet16Wrywr/Hjf+973tir8GDFiRD7+8Y+nsbGx1lFWqlQqZYcddsgHP/jB1NV5awrA28lXvpL06VPrFN2jT5/ky1+udQoAAAAAAAAAAAAAAAAAAGBlPN0CAAAAAAAAgJWqVqu56qqr0traWusona6trS1Tp07NpEmT3nBu9uzZSZJKpdJxrKGhIUlyyCGHZNy4cbnrrrty7733JslKiz6WFbNMnjw5CxcuzKBBg9K7d+/l5n+tpqamPPjgg0mSM888M08++WT+/ve/5zvf+U6233771bzT1bPjjjvmn//5n1Mqlbp0nc5UKpWy2Wab5aijjnpbla4ss9FGG+Vf/uVfMmDAgHX261IsFjNu3Lgceuihb8uvAcA73SGHJOtBB1in+eAHa50AAAAAAAAAAAAAAAAAAABYGcUrAAAAAAAAAKzU1KlTM3369DctCFnflcvlXHvttcvdX6VSyeDBg9PQ0JBZs2YlSerq6jrKJEaMGJH99tsvCxcuzL333pvFixevdJ1lxSt9+/ZNkixatKhj3hXp2bNnxo8fn0mTJuWb3/xmttxyyzW/yTWwyy675P3vf3+KxWK3rrsmSqVSRo0alWOOOeZNP59vBxtssEE+85nPZLfddlunvi6lUimDBg3KJz/5yYwbN07pCsDbVH19ctppSY8etU7StRoakk996p1VMgMAAAAAAAAAAAAAAAAAAOurt++TRgAAAAAAAADoNHfeeWfK5XKtY3Sp1tbWPP300x37dXV16d+/f1paWjJ9+vS0tbV1nFtWoLLzzjtn0KBBeeSRRzrKWZadW5FlhSBz5sxJsVjMNttss9Iymz59+qzxPXWG7bffPkcffXQaGxvX2UKTYrGY3XffPYcffvg6m7Ez1dfX58ADD8yJJ56YAQMGpFQq1TRPsVjM2LFjc8opp2TDDTesaRYAut6nPlXrBF2vri757GdrnQIAAAAAAAAAAAAAAAAAAFgVb/+njQAAAAAAAACwVhYsWJCpU6fWOkaXa2lpyZ133rncsbFjx6ahoSEPPfRQZs+enWT5YpWRI0dm6NCh+cc//pHW1tYkSaFQeNM1lo29995709ramv79+68XRSEjR47M5z73uWy++eY1L/l4rWKxmH79+uXjH/943vOe97zl5/7taOjQofnMZz6T3XbbLcViMcVisVvXb2hoyKBBg/LJT34y++6773rxvQzA2ttww+Rzn0t69qx1kq7R1JR87GPJiBG1TgIAAAAAAAAAAAAAAAAAAKyKQvW1T4QBAAAAAAAAgNe5+eabc9ddd6Wtra3WUbpcsVjMKaeckoEDByZJXnrppYwbNy4tLS0ZP358xo0bt9z1lUolu+22Wx588ME8++yzGT58eJJk7ty5uf7667P99tvn3e9+d9ra2lJfX59KpZK6urrcdNNNee655/KRj3wk9fX1601hSLVazeOPP54//elPKZfLqVQqNctSLBazyy675D3veU+3F46sixYuXJgJEybk3nvvTVtbW1paWrpknfr6+iTJZpttlr322isjRoxYb75/Aeg8zc3JqFHJM8/UOknnGzo0eeqppFevWicBAAAAAAAAAAAAAAAAAABWhSePAAAAAAAAAPCm2tract99970jSleS9iKV++67LwcddFCSZNCgQdl3331zwQUX5IYbbsjuu++ehoaGVCqVlMvlNDY2pnfv3imVSpk5c2ZH8cq1116bj33sYxk7dmzuuOOOjvnr6uqSJO95z3u6/+Y6QaFQyHbbbZcRI0bk6quvzrRp09La2ppqtdptGRoaGtKjR4986EMfysYbb9xt667revfunX333Tfjxo3Lk08+mTvvvDMzZ85MkrS2tq7V3IVCIaVSKXV1ddl1112z6667pk+fPp0RG4D1VGNj8tvfJuPGJUuW1DpN52lqSi67TOkKAAAAAAAAAAAAAAAAAACsTwrV7nz6CQAAAAAAAADrlUmTJuWaa65JS0tLraN0m4aGhvz7v/97isVikuTee+/N0UcfnUWLFuWaa67J2LFjO66dPHlyxo0bl8022yx33313KpVKisVipk+fni233DKf/vSn89Of/rRGd9L1nn/++dx999158sknk6x9wcebKRQKqa+vzwYbbJCxY8dmm222SX19fZes9XYyZ86cTJkyJdOmTcv06dOzYMGClEqltLW1venXqlAopKGhIW1tbamvr8+GG26YTTfdNJtsskk233xzn3cAlnP66ckvfpEsXlzrJGuvqSn52MeSX/6y1kkAAAAAAAAAAAAAAAAAAIDVoXgFAAAAAAAAgDd11VVX5dFHH611jG7V2NiY4447LptssknHsR/+8If5yle+kj333DPf+c53MnLkyDz55JP50Y9+lFtuuSU//vGP86//+q81TF1bixcvzkMPPZS777475XK504p6SqVSkmT77bfPHnvskQ022KBT5n2nKpfLefHFF/PCCy9k7ty5aWlpSUtLSyqVSkqlUhoaGtKzZ88MGTIkG220Ufr06ZNCoVDr2ACsw5qbk1GjkmeeqXWStTd0aPLUU0mvXrVOAgAAAAAAAAAAAAAAAAAArA7FKwAAAAAAAAC8qXPOOSdz586tdYxuVSwWc+CBB2b33XfvOLZ48eJ87Wtfy3//938nSTbffPPMmzcvixYtymc/+9n84Ac/SF1dXa0irzOq1WqmTJmSp59+Os8++2xmz56dQqGQQqGw0jKWYrGYurq6tLa2pl+/ftl4442z+eabZ9ttt01DQ0M33QEAsLoefzzZc8/klVdqnWTN9eqV3HprsssutU4CAAAAAAAAAAAAAAAAAACsLsUrAAAAAAAAAKxQa2trvve976VSqaz02h133DGHH354x/5ZZ531hmvOOOOMju2rr746EydOfMs5N9lkk2yzzTYZPnx4+vbtm549e6atrS2zZ8/OY489lvvuu+8N2fbee++MGDEigwYNSlNTU+rr67NkyZK8+OKLefTRR1e65jKjRo3K0Ucf/YbjN9xwQ+64445MmjQp22+/fY499thsvfXWqzTnO1G1Ws3cuXPzwgsv5Pnnn8/LL7+ccrmccrmcarWaYrGYUqmU3r17Z+ONN85GG22UDTfcMMVisdbRAYDVcM89yYEHJosW1TrJ6uvZM/nTn5L99691EgAAAAAAAAAAAAAAAAAAYE14UgkAAAAAAAAAKzRr1qwUi8W0tLTUZP1x48Zlyy23XO5YsVjMsGHDMmzYsGy99db51a9+lWq12nF+zJgx6d+//3Jjevfund69e2eLLbbI0KFD85e//GWla0+fPn2Fx//pn/4p733ve1MoFFb/ht6BCoVCBg4cmIEDB2a77bardRwAoIvssUdyzTXJBz6QLF5c6zSrrqkpuewypSsAAAAAAAAAAAAAAAAAALA+U7wCAAAAAAAAwAq98MILqVQqNc2wYMGCTJw4MdOmTUt9fX123333bLbZZkmSESNGZPvtt88jjzzScf20adMyYcKEzJkzJ0uWLEn//v2z9957513veleSZJdddslf//rXtLa2vuW6CxcuTEtLSxoaGt5wTukKAMAbvec9yfXXJwcfnCxcWOs0K9ezZ3L11cl731vrJAAAAAAAAAAAAAAAAAAAwNpQvAIAAAAAAADACk2bNm2lBSVd6e67787UqVOXK3+ZMmVKTjvttPTu3TtJsvHGGy9XvPL73//+DfMsXbo0xxxzTJKkvr4+pVJppfdVKpUyc+bMbLLJJp1xKwAA7wh7753cfnty4IHJokVJc3OtE71RqZQ0NSV/+Uuy5561TgMAAAAAAAAAAAAAAAAAAKytuloHAAAAAAAAAGDd9PLLL9d0/X/84x/Lla4kSWtra+bPn9+x39LS8qbj6+rqMnDgwIwePbrj2AsvvJAlS5asdO1qtbrcOgAArJrRo5Onnkre//6kZ89ap1ler17Je9/bnk/pCgAAAAAAAAAAAAAAAAAAvD0Uax0AAAAAAAAAgHVTa2vrGo8944wzOjHJqwYOHJghQ4Z07E+ePPkN1wwePDgnn3zycscqlUqeeuqp/PnPf16ldarV6lrdPwDAO9nAgclvf5v88Y/JCSckixcnzc21y9PQkPTokVxwQfKhD9UuBwAAAAAAAAAAAAAAAAAA0Pnqah0AAAAAAAAAgHVTuVyudYTl9OnTJ8cee2zq6+uTJBMmTMhzzz23yuMLhULH2JVRvAIAsPbe//7k6afbP/bqVZsMvXolBx6YPPWU0hUAAAAAAAAAAAAAAAAAAHg7KtY6AAAAAAAAAADrpmq1usZjL7roojccO/HEE9d4vg022CDHH398+vXrlyR55JFHcu21167w2pdffjkXXXRRisVi+vfvn1133TVDhw7NVlttlY022ii/+MUvsnTp0rdcr1qtplKprHFeAADaDRyY/Pa3yS23JN/9bvK3vyXVatLc3HVrFgpJsZjstVfyla8kBx3UdWsBAAAAAAAAAAAAAAAAAAC1pXgFAAAAAAAAgBUqFtf8n5Sfe+65Tsux6aab5sMf/nB69OiRJLnnnnty/fXXv+n15XJ5ufUff/zx/Pu//3uKxWJ69+6dUaNG5aGHHnrLNevq6tbq/gEAWN7++7e/nnsu+cUvkl/+MqlUklde6bw1evdu//ie9yRTprSXvRQKnTc/AAAAAAAAAAAAAAAAAACw7qmrdQAAAAAAAAAA1k3rQvHIdtttl4985CPp0aNHKpVK/vKXv7xp6cqb5a1Wq6lWqx37TU1NK123UCikVCqtWWgAAN7U8OHJ97+fzJqVXHBBcuCBycCBSWNj0rdvsqo/gtbXt1/f2JgMGJDst19y3nnJSy8lV12VLFmS3HNPl94KAAAAAAAAAAAAAAAAAACwDqj9U3IAAAAAAAAAWCetSkHJ2urXr18+//nPd+yfddZZHdu77rprDj744BQKhSTJvffemxdeeCHDhw/vuKa5uTmzZs1KkowZMyajR4/O448/njlz5mTJkiXp169fdt111+VKVJ5//vmV5ioUCmlsbFzb2wMA4E00NCRHH93+StoLUyZMSO6/P7nttmTSpGTp0qSlJWltbS9kaWhoL1rZZptk332TXXdNxoxJhgx54/yf/WxyzjnJnnt2730BAAAAAAAAAAAAAAAAAADdS/EKAAAAAAAAACs0fPjwTJ06NZVKpSbrb7vtth2lK0my5557Zs/XPTl76tSpGT9+fMf+4MGDM3jw4Ded8/7778+0adNWunZbW1uGrOgJ3gAAdIkNNkgOOqj99Y1vrP18n/hE8p//mUyfngwbtvbzAQAAAAAAAAAAAAAAAAAA6ybFKwAAAAAAAACs0LBhw1IqldLc3FzrKKtk6tSpeeCBB7LxxhunT58+6dGjRyqVSl555ZVMnz49EydOzJQpU1Zprrq6uvTt27eLEwMA0FX69UuOPz65+ebkox+tdRoAAAAAAAAAAAAAAAAAAKCrFKrVarXWIQAAAAAAAABY9yxatCg/+clP0tbWVuso3W748OE58cQTax0DAIC10NqaLF2a9O5d6yQAAAAAAAAAAAAAAAAAAEBXqat1AAAAAAAAAADWTb169UqpVKp1jG5XKBSy6aab1joGAABrqVhUugIAAAAAAAAAAAAAAAAAAG93ilcAAAAAAAAAeFNDhgypdYRu19DQkGHDhtU6BgAAAAAAAAAAAAAAAAAAAAAAK6F4BQAAAAAAAIA3tfnmm6e+vr7WMbpVW1ub4hUAAAAAAAAAAAAAAAAAAAAAgPWA4hUAAAAAAAAA3tSOO+5Y6wjdbqONNkqfPn1qHQMAgG7W1tZW6wgAAAAAAAAAAAAAAAAAAMBqKtY6AAAAAAAAAADrrr59+2bEiBGZMmVKraN0i4aGhowdO7bWMQAA6GLlcjkTJ07MjTfemKlTp2bixInZbLPNstdee+Xkk09OqVSqdUQAAAAAAAAAAAAAAAAAAGAVKF4BAAAAAAAA4C2NHTs2zz33XFpaWmodpcsVi8VsueWWtY4BAEAXWbRoUa677rpceOGFuf/++zN37tzU1dWlra0tkyZNyuWXX57rrrsuZ599drbZZptaxwUAAAAAAAAAAAAAAAAAAFZC8QoAAAAAAAAAb2nEiBFpbGx82xevFIvF7L777qmrq6t1FAAAusBzzz2Xb3zjG7nyyivT0tKSXXbZJfvtt19GjRqV7bbbLr169cqFF16Y//mf/8kZZ5yRyy+/vNaRAQAAAAAAAAAAAAAAAACAlVC8AgAAAAAAAMBbKhQK2WuvvXLzzTenXC7XOk6XqVarGTNmTK1jAADQBe68886cdNJJmTx5cvbZZ58cd9xxGTduXEaMGJGmpqaO677//e+nUqnk7LPPzvTp0zNs2LAapgYAAAAAAAAAAAAAAAAAAFamrtYBAAAAAAAAAFj37bTTTqmre/v+E3N9fX2222679OrVq9ZRAADoZJVKJT/5yU8yefLkfPCDH8yPf/zjnHTSSRk1alRH6Uq1Wk2lUkmS7LzzzikWi7n++utrGRsAAAAAAAAAAAAAAAAAAFgFb9+n4gAAAAAAAADQaXr06JHDDz88pVKp1lG6RGNjYw4++OBaxwAAoAtMnDgxV111VT7ykY/kiiuuyJgxY1ZYKtjW1pYkmTFjRtra2jJo0KDujgoAAAAAAAAAAAAAAAAAAKwmxSsAAAAAAAAArJJtttkmW2yxRerr62sdpVOVSqUceeSRaWxsrHUUAAC6wMSJE1NfX59/+qd/SpI0Nzd3nKtWq0mSQqGQUqmU6dOn53//939TrVYzcuTImuQFAAAAAAAAAAAAAAAAAABWneIVAAAAAAAAAFbZ+9///hSLxVrH6DT19fUdhTIAALw99e7dO4VCIW1tbUnai/cqlUqS9sKVJJk1a1YuuuiijB07Ng8++GC+8Y1vZNSoUR3FLAAAAAAAAAAAAAAAAAAAwLqpUPX/CgYAAAAAAABgNfz973/PVVddlXK5XOsoa61nz5459dRT09jYWOsoAAB0kUqlkgEDBuSAAw7IBRdckHe9610d55588sncd999ue6663Lddddl3rx5+djHPpbvfve72WijjWqYGgAAAAAAAAAAAAAAAAAAWBXFWgcAAAAAAAAAYP2yzTbbZKuttsrkyZPT2tpa6zhrrFgs5qijjlK6AgDwNldXV5cvfelL+e53v5tDDz00H/rQh1JXV5dHHnkkkydPzqRJk7Jo0aLsvPPO+eQnP5mTTjqp1pEBAAAAAAAAAAAAAAAAAIBVVKhWq9VahwAAAAAAAABg/dLW1pZLL70006dPXy/LV4rFYt73vvdlxx13rHUUAAC6wYIFC/KLX/wi3/zmN9PW1tZxfIMNNshOO+2UAw44IAcccEB22GGHNDY2plKppK6uroaJAQAAAAAAAAAAAAAAAACAVaF4BQAAAAAAAIA1Ui6Xc9FFF+Wll15a7uHV67pSqZQDDjgge+yxR62jAADQzSZOnJgnn3wyTzzxREaPHp1BgwZlyJAh2WSTTVJfX1/reADA/8/enYdZWRfsA7/PmY1hx1RwQ9RcckNwl0Izyyw1d80sy3zLSs1yybRfWlku7VaWvtWrklquaYv7jrjkmiaioiKoIAgiMMNs5/z+ODJqiMo2B5jP57rONWfO813uZ+Ywl109z7kBAAAAAAAAAAAAAAAAFpLiFQAAAAAAAAAWWUtLS0aNGpUpU6akvb292nHeVW1tbXbZZZdsu+221Y4CAMAyplwup1AoVDsGAAAAAAAAAAAAAAAAAACwEBSvAAAAAAAAALBY2tvbc8kll2TixIlpa2urdpwFqq2tze67756hQ4dWOwoAAFVSKpXS0dGRurq6lEqlFItFhSsAAAAAAAAAAAAAAAAAALAcU7wCAAAAAAAAwGIrlUq54447ctddd6W9vb3acd6itrY2PXr0yH777Ze111672nEAAFgGzJw5Mz169EhDQ8N7Gj+vpAUAAAAAAAAAAAAAAAAAAFi2uAsYAAAAAAAAgMVWLBaz00475fDDD8/73ve+1NXVVTtSkkrpytChQ3PUUUcpXQEAIEny5S9/OQMGDMjFF1/8nucUi8W8+uqrmTt37lJMBgAAAAAAAAAAAAAAAAAALCzFKwAAAAAAAAAsMQMHDsxXvvKV7LDDDqmtra1ajtra2vTu3TuHHHJIdt9999TX11ctCwAAy5Z55SnTp09/z3Muu+yybLXVVrnsssuWViwAAAAAAAAAAAAAAAAAAGARFMrlcrnaIQAAAAAAAABY8UyZMiV/+9vfMmXKlJRKpZRKpaW+Z11dXcrlcoYPH56PfOQjClcAAJjPrFmzMmfOnAwaNOg9z3nllVfykY98JEly3XXXLdRcAAAAAAAAAAAAAAAAAABg6VG8AgAAAAAAAMBSNW3atNx777155JFHkiRtbW1LfI+6urr06tUrI0aMyOabb65wBQCABSqXyykUCimVSikWi+86ft64UaNG5YQTTsjnPve5nHnmmV2QFAAAAAAAAAAAAAAAAAAAeDeKVwAAAAAAAADoEq2trXnsscdy1113ZebMmamtrU1ra2sW5f+2rq2tTU1NTdrb2/P+978/O+ywQ9Zaa60UCoWlkBwAgBXV1KlT097entVWW22+Y88880x69uyZQYMGJUmmT5+er3/967n22mszdepU/+0JAAAAAAAAAAAAAAAAAADLAMUrAAAAAAAAAHS5WbNm5cUXX8wLL7yQCRMmZMqUKeno6EhNTc0C57S1taVPnz5ZffXVs/baa2f11VfPoEGDUldX14XJAQBYUUybNi0nnXRShg8fniOOOCKlUinFYjFJpXRl5MiROeGEE3L00Ud3zvn973+fY445JhdeeGH22WefakUHAAAAAAAAAAAAAAAAAABeV1vtAAAAAAAAAAB0P3369MmGG26YDTfcsPO1WbNmZcaMGWlra0t7e3tKpVJqa2tTW1ubhoaGrLLKKkpWAABYYqZPn57rr78+06dPzxFHHNFZulIul7Puuuumf//++ctf/pKPf/zj2WCDDZIkG2ywQYrFYp588slqRgcAAAAAAAAAAAAAAAAAAF6neAUAAAAAAACAZUKfPn3Sp0+fascAAKCb2GCDDbL66qtnxowZmTJlSgYOHJhyuZyOjo7U1tbmiCOOyNFHH52LL744p556apJk4sSJmT17doYMGVLV7AAAAAAAAAAAAAAAAAAAQIXiFQAAAAAAAAAAAKBb2nnnnXPuuefm0UcfzcCBA5MktbWVSyu32mqr9O3bNz/84Q8zYcKErLTSSrngggvSr1+/rL/++tWMDQAAAAAAAAAAAAAAAAAAvK5Y7QAAAAAAAAAAAAAA1fDlL38506dPzxVXXJH29vYUCoXOYw8//HA22mijHHXUUbnwwgvz85//PLNmzcrRRx+d4cOHVzE1AAAAAAAAAAAAAAAAAAAwT6FcLperHQIAAAAAAAAAAACgGg455JBcddVV+eEPf5hjjjkmSfLAAw/ki1/8Ynr06JF77rknTz/9dO69995sscUW2WSTTaobGAAAAAAAAAAAAAAAAAAA6KR4BQAAAAAAAAAAAOi2xo4dmy9+8Yu555578vGPfzzlcjnjxo3Lc889l3POOSdHHHHEfHNKpVKKxWIV0gIAAAAAAAAAAAAAAAAAAG+meAUAAAAAAAAAAADo1saPH5+vfe1rufHGG1MulzN48OB88YtfzP/7f//vLePeXLjS0dGRxx9/PAMHDsyqq65ajdgAAAAAAAAAAAAAAAAAANDtKV4BAAAAAAAAAAAAur3m5uY88cQTaWpqylprrZU111wzxWIx5XI5hUJhvvHXX399dttttxx33HE566yzqpAYAAAAAAAAAAAAAAAAAABQvAIAAAAAAAAAAACwCPbff//ce++9ufTSS7PddttVOw4AAAAAAAAAAAAAAAAAAHQ7xWoHAAAAAAAAAAAAAFielMvlJMmRRx6Znj175rTTTqtyIgAAAAAAAAAAAAAAAAAA6J4UrwAAAAAAAAAAAAAkKZVKGTNmTB544IG3vD6vaGXMmDF55JFHUigUkiQ77LBD9t1339xyyy2ZNGlSl+cFAAAAAAAAAAAAAAAAAIDuTvEKAAAAAAAAAAAAQJJJkyble9/7Xq666qokSUdHR5KkUCjk1VdfzQc/+MGce+65mTt3bpKkrq4uw4YNS7FYzNVXX1213AAAAAAAAAAAAAAAAAAA0F0pXgEAAAAAAAAAAABIUlNTkxdffDEPPPBA5/dJpYClf//+2XvvvXPLLbd0Hk+SjTbaKKVSKU1NTVXJDAAAAAAAAAAAAAAAAAAA3ZniFQAAAAAAAAAAAIAka6yxRlZfffVMnTo148aNS5KUy+UUCoUkyaGHHponn3wyZ511VqZNm5aXXnopo0aNyty5czNo0KBqRgcAAAAAAAAAAAAAAAAAgG6pttoBAAAAAAAAAAAAAJYVBx54YI444og88MAD2XDDDVMoFDqLVwYMGJB11103N910U4YPH5611lorDz74YDbaaKNsvfXWVU4OAAAAAAAAAAAAAAAAAADdT7HaAQAAAAAAAAAAAACWFV/4whfSu3fvXHTRRZk8eXKSpFwuJ0lGjx6dvn375pJLLkmfPn0yderUfPCDH8z3vve9bLTRRtWMDQAAAAAAAAAAAAAAAAAA3VKhPO9uYAAAAAAAAAAAAAByxhln5OSTT85+++2XU089NR/4wAdy1VVX5ZhjjsngwYNz5513plQq5bnnnktjY2NWW221akcGAAAAAAAAAAAAAAAAAIBuSfEKAAAAAAAAAAAAwJvMnDkzxx9/fH7/+9+nf//+KRaLmT59epLkmmuuye67777AuR0dHampqemqqAAAAAAAAAAAAAAAAAAA0K0pXgEAAAAAAAAAAAD4L62trTnzzDNzww03ZOzYsVl//fVz3HHHZd99913gnMceeyyjR4/OiBEjstlmm3VhWgAAAAAAAAAAAAAAAAAA6J4UrwAAAAAAAAAAAAAsQHt7eyZNmpQhQ4a869jHH388w4YNy2677ZYrr7wyxWJx6QcEAAAAAAAAAAAAAAAAAIBuzB29AAAAAAAAAAAAAAtQKBQ6S1fa29sXOK5cLmfjjTfO8ccfnzFjxmTUqFFdlBAAAAAAAAAAAAAAAAAAALqvQrlcLlc7BAAAAAAAAAAAAMDyqK2tLcViMTU1NUmSJ598Ml/60pfy8ssv5/HHH69yOgAAAAAAAAAAAAAAAAAAWLEVqx0AAAAAAAAAAAAAYFnV0dGR888/P5deemmSpFwudx6bPn16fv7zn+emm27qfG2DDTbIPvvsk+eeey5jxozp8rwAAAAAAAAAAAAAAAAAANCdKF4BAAAAAAAAAAAAWIAJEybk5z//ef7+978neWvxykorrZTvfOc7+fWvf51p06Z1vr7JJpuktrY2N954Y5fnBQAAAAAAAAAAAAAAAACA7kTxCgAAAAAAAAAAAMACrLzyymlsbMykSZPS1NSUYrFy6WV7e3uS5Jvf/Gbuuuuu3HLLLZ1z1l577cyePTv9+/evRmQAAAAAAAAAAAAAAAAAAOg2FK8AAAAAAAAAAAAALEDfvn2z4YYb5vnnn8+jjz6aJCmXy6mpqUmS7Lvvvnn11VfzrW99K3fccUduvPHGHHvssUmSVVZZpWq5AQAAAAAAAAAAAAAAAACgO6itdgAAAAAAAAAAAACAZdnhhx+eUaNG5fbbb8+2226bQqHQeWzmzJkZPnx4Zs+enZ122qnz9Q9/+MMZOXJkFdICAAAAAAAAAAAAAAAAAED3USiXy+VqhwAAAAAAAAAAAABYlg0bNizt7e35/e9/n2233TYdHR0pFos58sgjc+ONN+amm27Kr371qzz33HPZYostcvDBB2edddapdmwAAAAAAAAAAAAAAAAAAFihKV4BAAAAAAAAAAAAeBdXX311Dj300Kyyyio57rjj8oEPfCC33nprfvazn2XnnXfOVVdd1Tm2vb09tbW1VUwLAAAAAAAAAAAAAAAAAADdg+IVAAAAAAAAAAAAgPfgvPPOyymnnJIpU6akpqYmHR0d2XjjjTNq1KgMGzYsSVIul1MoFKqcFAAAAAAAAAAAAAAAAAAAugfFKwAAAAAAAAAAAADv0S233JJrr702U6dOzcorr5z9998/2267rcIVAAAAAAAAAAAAAAAAAACoAsUrAAAAAAAAAAAAAAupqakpPXv2rHYMAAAAAAAAAAAAAAAAAADo1hSvAAAAAAAAAAAAACyEcrmcQqEw33MAAAAAAAAAAAAAAAAAAKBrKV4BAAAAAAAAAAAAAAAAAAAAAAAAAAAAAAAAljvFagcAAAAAAAAAAAAAAAAAAAAAAAAAAAAAAAAAWFiKVwAAAAAAAAAAAAAAAAAAAAAAAAAAAAAAAIDljuIVAAAAAAAAAAAAAAAAAAAAAAAAAAAAAAAAYLmjeAUAAAAAAAAAAABgMZVKSblc7RQAAAAAAAAAAAAAAAAAANC9KF4BAAAAAAAAAAAAWEyPPZZcf321UwAAAAAAAAAAAAAAAAAAQPeieAUAAAAAAAAAAABgMU2ZknzrW0m5XO0kAAAAAAAAAAAAAAAAAADQfdRWOwAAAAAAAAAAAADA8m6XXZK2tuSOO5Idd1zwuNmzZ+ell17KtGnT0tbWlra2trS3t6euri61tbWpr6/PKqusktVWWy09e/bsuhMAAAAAAAAAAAAAAAAAAIDlUKFcLperHQIAAAAAAAAAAABgeXfOOcnNNydXXFH5vq2tLc8991xeeOGFTJgwIZMnT05bW1tqa2vT3t6ejo6O+daoqanpPN7Q0JBBgwZlyJAhWX311TNkyJDU1NR08VkBAAAAAAAAAAAAAAAAAMCyS/EKAAAAAAAAAAAAwBIwe3ay9trJbbdNz6RJ9+ahhx5KsVhMa2trFudyzWKxmLq6uiTJVlttla233jr9+vVbUrEBAAAAAAAAAAAAAAAAAGC5pXgFAAAAAAAAAAAAYDGVSqU89dRT+dOf7kpNzUupqSmlVCot8X1qampSKBQyePDg7LDDDll33XVTKBSW+D4AAAAAAAAAAAAAAAAAALA8ULwCAAAAAAAAAAAAsBjGjx+fq666Km1tbWltbe2yfevr69PY2Jh99903a621VpftCwAAAAAAAAAAAAAAAAAAywrFKwAAAAAAAAAAAACLoKWlJf/85z8zduzYtLW1VS1HbW1thg0blo9+9KOpq6urWg4AAAAAAAAAAAAAAAAAAOhqilcAAAAAAAAAAAAAFtL48eNz5ZVXpqWlJR0dHdWOk9ra2jQ2Nmb//ffPWmutVe04AAAAAAAAAAAAAAAAAADQJRSvAAAAAAAAAAAAALxHbW1t+fvf/56xY8emra2t2nHmU1tbm2HDhmXXXXdNTU1NteMAAAAAAAAAAAAAAAAAAMBSpXgFAAAAAAAAAAAA4D1oaWnJhRdemJdffjnt7e3VjrNAtbW1GTx4cD796U+ntra22nEAAAAAAAAAAAAAAAAAAGCpUbwCAAAAAAAAAAAA8C6amppy/vnnZ/r06eno6Kh2nHdVW1ubgQMH5rOf/WwaGhqqHQcAAAAAAAAAAAAAAAAAAJaKYrUDAAAAAAAAAAAAACzLWlpa8n//93955ZVXlovSlSRpb2/P5MmTM2rUqLS3t1c7DgAAAAAAAAAAAAAAAAAALBWKVwAAAAAAAAAAAAAWoK2tLRdccEFmzJiRUqlU7TgLpaOjI1OmTMkll1yy3BTGAAAAAAAAAAAAAAAAAADAwlC8AgAAAAAAAAAAALAAV111VaZOnbrcFpe0t7fn+eefz3XXXVftKAAAAAAAAAAAAAAAAAAAsMQpXgEAAAAAAAAAAAB4G0888USefvrptLe3VzvKYmlvb8/DDz+cCRMmVDsKAAAAAAAAAAAAAAAAAAAsUYpXAAAAAAAAAAAAAP5Lc3Nzrr766rS1tVU7yhLR3t6eyy+/fIU5HwAAAAAAAAAAAAAAAAAASBSvAAAAAAAAAAAAAMznmmuuWeFKSubOnZvrr7++2jEAAAAAAAAAAAAAAAAAAGCJUbwCAAAAAAAAAAAA8CZPPPFExo8fn46OjmpHWaLa29vzyCOPZMKECdWOAgAAAAAAAAAAAAAAAAAAS4TiFQAAAAAAAAAAAIDXtbe35+qrr05bW1u1oywV7e3tueKKK1IqlaodBQAAAAAAAAAAAAAAAAAAFpviFQAAAAAAAAAAAIDX/ec//1nhS0laWlry9NNPVzsGAAAAAAAAAAAAAAAAAAAsNsUrAAAAAAAAAAAAAK8bPXp0Wltbqx1jqWptbc1dd91V7RgAAAAAAAAAAAAAAAAAALDYFK8AAAAAAAAAAAAAJHnxxRczc+bMasfoEi+++GJmzJhR7RgAAAAAAAAAAAAAAAAAALBYFK8AAAAAAAAAAAAAJLn77rvT3t5e7Rhdolwu57777qt2DAAAAAAAAAAAAAAAAAAAWCyKVwAAAAAAAAAAAIBur7m5OU888UTK5XK1o3SJjo6OPPjgg92maAYAAAAAAAAAAAAAAAAAgBWT4hUAAAAAAAAAAACg2xs3blwKhUK1Y3SpQqGQ8ePHVzsGAAAAAAAAAAAAAAAAAAAsMsUrAAAAAAAAAAAAQLf3/PPPp62trdoxulRra2teeOGFascAAAAAAAAAAAAAAAAAAIBFVlvtAAAAAAAAAAAAAADVNnHixPc0bujQodlrr706v//e974335hTTjml8/lf//rXPPLII++45sCBA7PddttltdVWS58+fdLQ0JCOjo68+uqree655zJmzJjMnDmzc3xDQ0OGDh2aIUOGZNVVV02vXr1SV1eX2bNnZ8KECRkzZkymTJnyrudSLpczYcKE93DWAAAAAAAAAAAAAAAAAACwbFK8AgAAAAAAAAAAAHRrpVIp06dPr9r+gwYNyhZbbPGW12pqarLqqqtm1VVXzWabbZbzzjsvr776apJk5ZVXzm677TbfOv369cvmm2+eTTbZJH/+85/z9NNPv+ve76WgBQAAAAAAAAAAAAAAAAAAllWKVwAAAAAAAAAAAIBuberUqamtrU1ra2tV9m9ubs5DDz2UCRMmZNasWSkWi1l//fWzzTbbJEkaGxszfPjw3HLLLZ1zSqVSnnrqqTzxxBOZOXNmVl999YwcOTL19fWpqanJbrvtll/96lfvundHR0dmzZqVPn36LLXzAwAAAAAAAAAAAAAAAACApUXxCgAAAAAAAAAAANCtvfjiiymXy1Xb/8knn8yTTz75lteefvrpDB48OIMGDUqSNDQ0dB577bXXcu655+bll1/ufO3ZZ59NR0dHdt111yTJSiutlJ49e6apqekd966pqcmLL76YDTfccEmdDgAAAAAAAAAAAAAAAAAAdJlitQMAAAAAAAAAAAAAVNPkyZPT1tZW7RidGhoasskmm2TllVfufO3pp5/ufD5r1qy3lK7M88orr7zl+/dyTq2trW+7FgAAAAAAAAAAAAAAAAAALA9qqx0AAAAAAAAAAAAAoJrmzp27yHNPOeWUJZbjwAMPzEYbbfSW12bOnJnRo0fnqaeeetf5m2yySefzZ5555j0Vr5TL5bS2ti58WAAAAAAAAAAAAAAAAAAAWAYUqx0AAAAAAAAAAAAAoJreS0FJNdXW1r7rmO233z5Dhw5NUimSufbaa9/z+opXAAAAAAAAAAAAAAAAAABYXr37nbgAAAAAAAAAAAAAK7DFKV754x//ON9rhx122CKtdfPNN+fuu+9Ojx49MmTIkGyzzTbp169fdt1119TV1eXOO+9823kf+9jHsv322ydJmpubc/HFF2fatGnved9lvXgGAAAAAAAAAAAAAAAAAAAWRPEKAAAAAAAAAAAA0K3V1i765ZQTJ05cYjneXJby5JNPpr29PR/60IeSJFtuueV8xSs1NTXZa6+9summmyZJZs6cmYsvvjgvv/zyQu27OOcPAAAAAAAAAAAAAAAAAADV5E5ZAAAAAAAAAAAAoFurq6ur6v61tbVpb2+f7/Vyudz5vLGx8S3HGhoactBBB2XIkCFJksmTJ+fiiy/OrFmzFnr/+vr6hZ4DAAAAAAAAAAAAAAAAAADLAsUrAAAAAAAAAAAAQLfW0NCw1Pfo169fjjnmmM7vv/e973U+P+qoo/Lss8/m+eefz8yZM1MsFrP22mtnu+226xzzwgsvdD7v2bNnDj300Ky66qpJkpkzZ+bmm29O//79079//85xL7/8clpaWt41m+IVAAAAAAAAAAAAAAAAAACWV4pXAAAAAAAAAAAAgG5t1VVXTW1tbdrb26uyf319fYYOHZqhQ4e+7fHZs2fn2muv7fx+lVVW6SxdSSqlLp/5zGfmm3f++ednwoQJ77r3+973vkVMDgAAAAAAAAAAAAAAAAAA1aV4BQAAAAAAAAAAAOjWVl999dTU1FSteOWOO+7IOuusk1VWWSU9e/ZMTU1NWlpa8sorr+Tpp5/Ov/71rzQ3Ny+VvcvlclZfffWlsjYAAAAAAAAAAAAAAAAAACxthXK5XK52CAAAAAAAAAAAAIBqaW9vz+mnn55SqVTtKF2urq4u3/72t1MoFKodBQAAAAAAAAAAAAAAAAAAFlqx2gEAAAAAAAAAAAAAqqm2tjZ9+/atdoyqWGWVVZSuAAAAAAAAAAAAAAAAAACw3FK8AgAAAAAAAAAAAHR7a6yxRrUjVMXgwYOrHQEAAAAAAAAAAAAAAAAAABaZ4hUAAAAAAAAAAACg21t77bVTW1tb7Rhdqr6+PmuuuWa1YwAAAAAAAAAAAAAAAAAAwCJTvAIAAAAAAAAAAAB0extuuGHK5XK1Y3SpUqmU9dZbr9oxAAAAAAAAAAAAAAAAAABgkSleAQAAAAAAAAAAALq9vn37ZsiQIdWO0WUKhUI23njj9OjRo9pRAAAAAAAAAAAAAAAAAABgkSleAQAAAAAAAAAAAEiyww47pL6+vtoxukRtbW223377ascAAAAAAAAAAAAAAAAAAIDFongFAAAAAAAAAAAAIMk666yThoaGasfoEgMGDMigQYOqHQMAAAAAAAAAAAAAAAAAABaL4hUAAAAAAAAAAACAJIVCIdtvv33q6uqqHWWpqq+vz4gRI6odAwAAAAAAAAAAAAAAAAAAFpviFQAAAAAAAAAAAIDXDRs2rNoRlrpCoZCNN9642jEAAAAAAAAAAAAAAAAAAGCxKV4BAAAAAAAAAAAAeF2PHj2yyy67pK6urtpRloq6urrsscceqa2trXYUAAAAAAAAAAAAAAAAAABYbO6aBQAAAAAAAAAAAHiTrbfeOv/+97/z4osvplwuVzvOElNTU5MhQ4Zkk002qXYUAAAAAAAAAAAAAAB4T6ZPTx54IHn00eS115JZs5KmpqS+PunTJ+nZM3n/+5Mtt0zWXTcpFKqdGAAA6GqF8op0RzAAAAAAAAAAAADAEjBjxoz89re/TVtbW7WjLDENDQ056qij0qtXr2pHAQAAAAAAAAAAAACA+bS3J3fckdx7b3LbbcmDD1bKVnr0SObOTVpb559TU1MpX+noSMrlZOONkw99KNl++2SXXZKVVury0wAAALqY4hUAAAAAAAAAAACAt3HfffflpptuWiHKV+rq6vKpT30qm2yySbWjAAAAAAAAAAAAAADAW0yenJx7bnL22ZXylebmZHEu5S8Ukt69K2vsuWdy3HHJ1lsvubwAAMCypVjtAAAAAAAAAAAAAADLoq233jqrrrpqisXl+3LLmpqaDBkyROkKAAAAAAAAAAAAAADLjHI5ueOOZI89kiFDkjPOSKZPT157bfFKV+atPWtWMnducvnlyU47JRttlPzf/yVNTUsiPQAAsCwplMvlcrVDAAAAAAAAAAAAACyL5syZk/POOy+zZs3K8njJZbFYzIABA3L44YenR48e1Y4DAAAAAAAAAAAAAAD597+Tgw5KJk5M5sypFKV0hd69K19/8YvksMOSQqFr9gUAAJYuxSsAAAAAAAAAAAAA72DmzJk577zz0tTUVO0oC6VQKKRv3775n//5n/Tq1avacQAAAAAAAAAAAAAA6Oba2pIf/CD5yU+SuXO7rnDlv/XqlWy1VXLRRckaa1QnAwAAsOQoXgEAAAAAAAAAAAB4F6+88kr++Mc/prm5OcvDpZfFYjG9e/fOF7/4xfTt27facQAAAAAAAAAAAAAA6Ob+/e9k//2TSZOSpqZqp0lqa5MePZJf/CI57LCkUKh2IgAAYFEpXgEAAAAAAAAAAAB4D2bOnJk//OEPmTNnTkqlUrXjLFBNTU369++fL3zhC+nVq1e14wAAAAAAAAAAAAAA0I2Vy8n3v5+ceWYyd27l+2VJr17JVlsll12WrLJKtdMAAACLQvEKAAAAAAAAAAAAwHs0Z86cXHTRRZk2bVra2tqqHWc+dXV1WWONNXLggQemR48e1Y4DAAAAAAAAAAAAAEA31tGRfP7zyZVXJk1N1U6zYHV1yWqrJaNHJ2utVe00AADAwlK8AgAAAAAAAAAAALAQyuVy7rvvvtx8881pb2/PsnApZrFYTG1tbXbbbbcMHTo0hUKh2pEAAAAAAAAAAAAAAOjGWluTffdNbrll2S5dmaemJllppeSuu5L11692GgAAYGEoXgEAAAAAAAAAAABYBNOnT8/ll1+eadOmpa2trWo56urqssYaa2TvvfdO3759q5YDAAAAAAAAAAAAAACSpKMj2Xvv5Kabkubmaqd57wqF5H3vSx54IBk8uNppAACA90rxCgAAAAAAAAAAAMAiKpfLue+++3LzzTenXC6nvb29y/Zua6tLz56FfOITu2Xo0KEpFApdtjcAAAAAAAAAAAAAALydcjk59NDkiiuSpqZqp1l4NTXJoEGV8pWBA6udBgAAeC8UrwAAAAAAAAAAAAAspqampjz00EO5++6709bWltbW1qW2V319fXr06JF//WtEPv7xofnc5xqW2l4AAAAAAAAAAAAAALAwzjor+d73ls/SlXlqa5ONN04efLBSxAIAACzbFK8AAAAAAAAAAAAALCHlcjnjx4/PXXfdlUmTJqVcLqejo2Ox162trU2SDBkyJCNGjMjaa6+dW24p5GtfS/7zHzdyAQAAAAAAAAAAAABQfePGJcOGJc3N1U6y+Hr1Sr7zneTEE6udBAAAeDeKVwAAAAAAAAAAAACWgldffTVjx47NhAkT8uKLL2bOnDmpq6tLe3v7O5ax1NbWpqamJm1tbenTp09WX331DBkyJB/4wAfSp0+fznHlcvKhDyVf/Wpy8MFdcUYAAAAAAAAAAAAAAPD2OjqS4cOTxx5LSqVqp1kyGhuTBx9MNtqo2kkAAIB3ongFAAAAAAAAAAAAoAu0tLRk8uTJefHFFzN58uS0tLSkra0tHR0dqa2tTV1dXRoaGrLaaqtl9dVXz6BBg1JXV/eOa954Y3L00ZUb02pquuhEAAAAAAAAAAAAAADgv5x5ZvKDHyRz5lQ7yZJTLCabblopX3HNPgAALLsUrwAAAAAAAAAAAAAsp8rlZIcdkq9/PTnooGqnAQAAAAAAAAAAAACgOxo3Lhk2LGlurnaSJa9Xr+Q730lOPLHaSQAAgAVRvAIAAAAAAAAAAACwHLvuuuTYY5NHH02KxWqnAQAAAAAAAAAAAACgu9l22+T++5NSqdpJlo7GxuTJJ5M116x2EgAA4O24vRYAAAAAAAAAAABgObbrrknv3snll1c7CQAAAAAAAAAAAAAA3c2jj1YeK2rpSlI5t9/8ptopAACABSmUy+VytUMAAAAAAAAAAAAAsOj++c/khBOSf/87KRarnQYAAAAAAAAAAAAAgO7isMOSCy9MOjqqnWTp6tcvefnlpL6+2kkAAID/5tZaAAAAAAAAAAAAgOXcbrslK6+cPPFEtZMAAAAAAAAAAAAAANBdvPZa8uc/r/ilK0nlHP/612qnAAAA3o7iFQAAAAAAAAAAAIDlXKGQ3HRTss461U4CAAAAAAAAAAAAAEB3ceGFSbGbfMLx7NnJmWdWOwUAAPB2CuVyuVztEAAAAAAAAAAAAAAAAAAAAAAAAAAAAMDyoVxOhgxJnn++2km6TmNj8q9/JZtsUu0kAADAm3WTPkgAAAAAAAAAAAAAAAAAAAAAAAAAAABgSXjsseSVV6qdomu1tSUXXVTtFAAAwH9TvAIAAAAAAAAAAAAAAAAAAAAAAAAAAAC8Z/ffnxQK1U7Rtdrbk9tvr3YKAADgvyleAQAAAAAAAAAAAOgG2tvb89RTT+XWW2/Nj3/841xzzTV54oknqh0LAAAAAAAAAAAAAIDl0JgxyezZCz/v0EOTcvmNx8IqFpPRo9+6xqGHvnXMFlskP/xhcscdyYQJSVNTJevDDyff/W7Sq9fC7zvPo48uWm4AAGDpqa12AAAAAAAAAAAAAACWntbW1tx66635/e9/n4ceeijPPPNM57GGhoacfPLJOeGEE1JfX1/FlAAAAAAAAAAAAAAALE9Gj67OvieemIwY8c5jvvzl5Igj5n996NDK44ADkh12SF57beH3b29PJk5MBg9e+LkAAMDSoXgFAAAAAAAAAAAAYAVULpdz33335ayzzsqNN96YpqambLrppvn0pz+d9dZbLyuvvHIuueSS/PCHP0xNTU2+/e1vVzsyAAAAAAAAAAAAAADLgfb2ZPz4rt932LDklFOSUilpbU169Fjw2FdeSUaNSm69tZL30EMrhStJsskmyde/nvzgBwufoa4ueeABxSsAALAsUbwCAAAAAAAAAAAAsAL65z//mRNOOCHjxo3L9ttvnwMOOCAjRozI+9///vTt2zdJcsABB+TrX/96zjjjjHzjG99Ij3e66wwAAAAAAAAAAAAAAJI8/nil9KStrev2bGioFKnU1yc/+1myzz7JkCFvP/bii5Pjj09mz37jtWuvTTbcMBk6tPL9dtstWo7Zs5P77kv23nvR5gMAAEtesdoBAAAAAAAAAAAAAFiy/vznP2ePPfbIU089lWOPPTa/+tWv8uUvfznDhw9P3759Uy6X097enkGDBuUTn/hE5s6dm8suu6zasQEAAAAAAAAAAAAAWA48/njX73nGGckmmySPPZZ8+9vvPPbOO99aupIk5XLy5JNvfP/fx9+rUqlSvAIAACw7aqsdAAAAAAAAAAAAAIAlZ+7cuTnvvPNSKBTywx/+MF/+8pfTt2/ft4wpFAoplUpJkh49eqRcLqdcLlcjLgAAAAAAAAAAAAAAy5k5c5KOjq7bb+edk6OPTlpakkMOSVpbF36NlVZKPvKRN76/5ppFz7OopS0AAMDSoXgFAAAAAAAAAAAAYAXy4osv5rbbbsvnP//5HH/88fMdL5fLKRQKqa+vT5L87W9/S3t7e9Zaa62ujgoAAAAAAAAAAAAA0GXK5WT8+OSBB5J77knGjk2am5OmpkqJSI8eSWNjsvLKyQ47JFtumWyxRdK7d7WTL3uam5NSqWv26tcvOf/8pFhMvvvd5JFHFn6Nvn2Tq6+ulK8kybXXJhdfvOiZmpsXfS4AALDkKV4BAAAAAAAAAAAAWIE88cQT6dGjRzbaaKMkSVtbW+rq6joLVwqFQpLk6aefzhlnnJGLL744e+65Zz784Q9XMzYAAAAAAAAAAAAAwBJVLie33pr87W/JnXcmjz+eFApJTU0ye3bl+IJcfXXS0FAp2Bg4MNlqq2SXXZKDDkre976uO4dlVUtLpaymK5x2WrLWWskddyQ//vHCz19jjUrRymabVb6/+eZk333f+ff/blpbF30uAACw5CleAQAAAAAAAAAAAFiBbLrppikUCpk8eXJaWlrS0NCQUqmUYrGYJHnppZdy66235sILL8wNN9yQgQMH5itf+UqSdJazAAAAAAAAAAAAAAAsr159NbngguQnP6k8nzNn4Us2WloqjySZNKnyuOGG5Ljjkj32qHzdeutKkUt3Mnr06Fx55ZV57rk9Uix+uEv2XHPNyteRI5NS6e3HnH9+5bHFFskjj7zx+qabJv/8Z6W4JUn+8pfkc59b/OKUurrFmw8AACxZilcAAAAAAAAAAAAAViCDBw/OJz7xiYwaNSobb7xxDjnkkPTo0SOPP/547rzzztx666255ZZb8uqrr2bPPffMGWeckY022ihJlK4AAAAAAAAAAAAAAMuthx9Ofvaz5LLLkmIxaWpasuvPW++KKyplHmuskXzrW8lBByU9ey7ZvZYVkydPzl//+tdcccUVGT16dFpaWrLSSitlxx13SU1NOcmyew36TjslV12V9O9f+f4nP0mOP37JrN3YuGTWAQAAloxCubywfZsAAAAAAAAAAAAALMueffbZfOpTn8q4ceOy4YYbpq6uLs8880yamppSLpczdOjQ7Lvvvtl7772z4YYbplQqpVgsVjs2AAAAAAAAAAAAAMBCmzEj+fKXk3/8I2lpSTo6um7v3r2ThobkoouSXXftun2XtunTp+ezn/1srr322tTX12fo0KHZZpttss0222SjjTbKI49skm9+s2dmzVr4tQ89NDn//De+L7ze3XLKKcmpp1aen39+8oUvVJ7vvnuy3nrzr/Pd7yYrrVR5fvHFyX33VX4P06Yle+2V/PnPld/NvOPnnPPW+XPnJg88sPD5k0qpy623LtpcAABgyautdgAAAAAAAAAAAAAAlqx11lknf/rTn/Lb3/42N9xwQ6ZNm5bGxsbsvvvu2WGHHbLNNttks802S319fZIoXQEAAAAAAAAAAAAAlkv/+Efy2c8mTU2V0pWuNnt25bHPPpWyj3POSfr16/ocS0K5XE7h9RaUurq69OnTJ3V1dfnRj36UAw88MP3790+vXr2SJF15Cfrf//72rx9zzBvFKzfckFxwwRvHPvWpN0pXkuTggyuPN3vuuWSddRY+T6GQDB++8PMAAIClR/EKAAAAAAAAAAAAwApo8803z29/+9u0t7dn7Nix2XjjjZMkhUKhs2jlzTfGAQAAAAAAAAAAAAAsL2bMSI44olLK0dRU7TSVDFdemVx/fXLRRcmuu1Y70Tu7/fbbc++996axsTE77LBDNthgg/Tp0yelUinFYjG9e/fORz7ykVx66aXp379/1lhjjSRJe3t7amtrs+mmydy5VT6JKunTJ9l222qnAAAA3qxQLpfL1Q4BAAAAAAAAAAAAwJL338UqilYAAAAAAAAAAAAAgOXdXXcle+6ZzJmTtLRUO838evZMDjgg+d//TWprq53mDWPHjs0f//jHXHLJJXnxxRfT2NiY5ubm1NTUZJ999sn//u//pm/fvp3jH3zwwYwcOTIHHHBAjjnmmIwfPz5jx45NS0tLOjo6csEF38mkST2qeEbV0bNn8u9/J+utV+0kAADAPIpXAAAAAAAAAAAAAFZgylYAAAAAAAAAAAAAgBXFtdcm++2XNDVVO8k769kzGTEiueaapMcy0E3yyCOP5Mgjj8zDDz+cT3ziE/n4xz+eQYMGpbW1NSeccEKeeuqpnHLKKTn22GPTu3fvJMkrr7yST33qU/nPf/6TNddcM2PHjk2xWEyxWExra2vq6v6c1tYDqnxmXa+xsVL64zJ9lgfTpycPPVT52tyczJ1bee82NlYeq6+eDB1a+ZsFALA8W4Y6LwEAAAAAAAAAAABY0gqFQsaMGZMHHnggX/nKV1Jb6/JRAAAAAAAAAAAAAGD5c9llyaGHVsoDlnVNTcno0clOOyU335z06rX095wwYUJuueWWPPPMM9lss81ywAFvlKLceOONee211/LrX/86Bx54YHq8qQ2mo6MjX//61/P3v/89++67bzbddNMkSd++ffPhD384Y8aMycc//vH84Ac/yLbbbpupU6fm9ttvz7HH3pnkk0m64OSWIRtvrHSFZdOMGcn991cet91WKVyZObNSsFIqJeVy5WuSFIuVR1L5e7X66sk22yQjRyZbbZUMG7ZslEYBALxXhXK5XK52CAAAAAAAAAAAAACWjokTJ2bttddOktx9993ZdtttkySlUinFeXfJAAAAAAAAAAAAAAAsw/7xj2T//ZeP0pU369GjUmJw001JQ8PS2ePqq6/OWWedlbvvvjv9+/dPr169svbaa+fCCy/MuuuumyR5+OGHU1tb21mqkiTt7e2pra3NM888kz322CMzZ87MvffemzXWWKNzzH333ZfHH388n/vc5+a7/vy44y7JT3+6e5I+S+fElkHFYnL00cnPf77k125uTp54Ipk9O5k7N2lpSerqKu+hxsbk/e9PVlppye/L8q1cTu66K/nxj5Prr6+8X5qakra2RVuvR4+kvj7p6Ei+8IXK+3399ZdsZgCApUHxCgAAAAAAAAAAAMAK7jOf+Uz69++fn//856mvr0+5XE6hUHjbsfMKWeZdYrqgcQAAAAAAAAAAAAAAXeGOO5LddquUCSyPGhuTD384ufrqpLZ2yaw575rwG2+8MYcddlj69OmTQw45JJtttlkGDhyY9ddfPwMGDHjHa8fnmTVrVgYNGpSBAwfm0UcfTa9evTqPzbu+/M17znvtP/95IsOGrZq2tu7TBtKrV3LrrcnWWy/eOs3NySOPJA88kNx5Z3LvvcmkSUnPnsnb/brK5UoZS79+yZZbJjvuWCn0GT5cGUt3NWtW8qc/JWedlUydWvn7uKQ/abyuLqmpSYYNS044Idl99yX3NwwAYElTvAIAAAAAAAAAAACwgnu7m+VeeumlnH322Vl55ZWz2mqrZdNNN02vXr2y3nrrpbW1NfX19VVKCwAAAAAAAAAAAABQ8fLLyfrrJ6+9Vu0ki6dnz+Rb30q++90lt+bzzz+fT3ziE+no6Mg///nPrLPOOgs1f16Bym9+85scddRROemkk3Laaae9a1nLvOMzZszI0KGXZOLEzyfpuXgns5zYcMPkiScWbW65nIwenfz4x8n11yc9eiRtbZUSloVVV1d5TzU3J5tsUnlv7b134jaAFV9LS3LKKcnZZyfFYjJnTtfs26dP5f31058mn/vc2xcEAQBUk+IVAAAAAAAAAAAAgG6gVColSYrFYiZPnpxDDz00N954Y/r165e5c+emtbU1ffr0Se/evbPppptmlVVWyfDhw7PGGmtkiy22yAYbbFDlMwAAAAAAAAAAAAAAuptPfjK58cZKQcXyrrExue++ZNNNl8x6o0aNyqGHHporr7wye+21V5Jk+vTpKZfLed/73vee1pg1a1Y++clP5pFHHsmtt96a4cOHv+24crncWbgyr5Rl3Lhx2Xrr3TJr1uNJeiyJU1qm9e5dKbv4whcWbt6sWcmoUclZZyWvvFIpyljSnwjdp0+lhOOII5KvfS1Za60luz7LhvvvTw44IJkyJWlqqk6GXr2SbbZJ/vSnZPXVq5MBAODtFKsdAAAAAAAAAAAAAIClr1gsplisXDo6aNCg7LjjjunRo0dOOumkTJkyJX/729/y4x//OIceemh69OiRl156KT/96U/z2c9+NhtttFF+/OMfV/kMAAAAAAAAAAAAAIDu5LLLkttvXzFKV5Jk7txk//3nP5/W1tbcf//9GT9+fOdr5ffQzHH55ZenWCxmzz33TFtbW84777x85StfyX777Zftttsuv/71rzNt2rQkSalUesvceev/5S9/yejRo3PYYYdl+PDh842bp1AopFgsplAopK2tLf/+979z3HHHZfbs5/KBD4xPsbiEm0SWQeVycuCB7338rFnJV7+aDByYnHBCMmFCMnv2ki9dmbfXzJnJL36RbLBB8vGPJ888s+T3oTpaWpLjj09GjkyefbZ6pStJpTjozjuTDTdMLrxw6byfAQAWRaH8Xv5XFAAAAAAAAAAAAAArhFKplGKxmLFjx+bTn/50ZsyYkQkTJsw3bsaMGbnxxhtz2WWX5Yorrsj666+fcePGVSExAAAAAAAAAAAAANDdvPxysv76yWuvVTvJktWzZ/KtbyXf/W5y7bXX5he/+EXuuOOO1NTUZNCgQRk6dGh++9vfZtVVV13gGvOuCd91113z8MMP57zzzstFF12Uyy+/POuss04GDRqUxx57LLNmzcpuu+2Wiy++OP369ZtvnZdffjm77LJLpk+fnscffzx9+/ZNR0dHampq3jLumWeeyYQJEzJz5sxMnjw5TzzxRP72t7/lhRdeyNe+9rV86lOn5xOfqM+cOUv8x7XMqKtLvvzl5Fe/em/jb7opOfjgSiHK3LlLN9vbqalJGhqS009PjjwyKRa7PgNLxoMPJvvtl0yZUt3ClbfTq1eyzTbJxRcngwZVOw0A0N3VVjsAAAAAAAAAAAAAAF2n+PodUx/4wAdy0EEH5aSTTsof//jHHHbYYSmVSnn55Zfz6KOP5rLLLss///nPvPjii9l5552z3XbbZdq0aVl55ZWrfAYAAAAAAAAAAAAAwIruC19ImpurnWLJa2pKzjgj2WCDx3LSSV9LR0dHvvrVr6Znz565/fbbc9VVV+Wll17KH/7wh3zgAx9IuVxOoVB4yxrFYjFNTU1ZZZVVUiqVcs455+SRRx7JP/7xj+y2224pl8t56KGH8pnPfCbXX399fv3rX+ekk07qXKe9vT21tbX59a9/ncceeyznnHNO+vbtmyTzla4kyWOPPZa99torffr0SVtbW0qlUrbffvt8//vfz+67756+feuz1lrJE08s/Z9ftdTWJkcf/e7jZs2qjLv00uqWZHR0VPY/6aTkT39K/vKXZJ11qpeHRXPDDck++2SZLTWaMycZPToZNiy5665k3XWrnQgA6M4K5XK5XO0QAAAAAAAAAAAAAHSdjo6O1NTUZOzYsTn44IMzffr0/Oc//8ndd9+dyy+/PFdffXVeeeWVbLXVVtlnn33ysY99LJtvvvl8N+wBAAAAAAAAAAAAACxpt9yS7Lnnsls2sLgKhaRnz8fS1rZlLrvssuy5555Jkubm5hx//PE555xz8j//8z8599xzF7hGa2trvv/97+dHP/pRkuTkk0/O9773vRSLxc7rxS+66KJ8/etfz/rrr5+LLroo6667bmfpyiOPPJKPf/zj2WSTTXLTTTclSV577bU899xzGT9+fFZaaaXsuOOOnblGjRqVUqmUDTfcMCNGjEh9ff1b8tx/fzJy5IpZltOzZ/KVryQ/+ck7j7vlluSggyrlK3Pndk2296KmJmloSE4/PTnqqMr7j2Xf5Zcnn/vc8vFvqlhM+vVL7rgj2XTTaqcBALorxSsAAAAAAAAAAAAA3dh3vvOd/OhHP8rIkSMzbty4TJs2Ldtss0323nvv7Lrrrtlss806x5ZKpRSLxSqmBQAAAAAAAAAAAABWdLvumtxwQ7VTLG1N2XXXk3PddT9Pks5ClGeffTa77LJLXnvttVxyySXZZZddFrjCqFGjcvzxx+fll1/OTTfdlJ133jmlUimFQiGFQiFPPvlkDjvssDz33HMZNWpUPvzhD3fOPeSQQ/LnP/85P/nJTzJixIiMGTMm9957b+699948++yz+fSnP53zzz8/dXV17/mMjj8+OeecpKlp0X8qy6K1107GjauUlyzI736XHHvssn3uvXoln/pUcuGFlTIWll1XXpkccsjyUboyT6GQ9O2b3HNPstFG1U4DAHRH7nwFAAAAAAAAAAAA6IZeeOGF3H777Rk7dmxqa2tz5513Zv3118+ZZ56Z3/72tznuuOM6S1dKpVKSKF0BAAAAAAAAAAAAAJaqSZOS22+vdoquUJenn/5kkqRcLqe2tjZJss4662S//fbLK6+8kuuvvz5Nb9PkUS6XkySbb755Nt544yTJQw891Hls3vEBAwakVCpl5syZWWONNTrnjx49Otddd10KhUL+8Y9/ZOedd843vvGN3HrrrRk5cmSuvvrqXHjhhQtVupIkp52WrLrqQv4YlnGNjclll71z6cqPfrTsl64kyZw5yV//muyxR9LSUu00LMhNNy1/pStJUi4nr72WfPCDyYQJ1U4DAHRH7n4FAAAAAAAAAAAA6GZmzpyZb37zm9l///3z97//PWuuuWbK5XI+9rGP5Zvf/GY233zzJAsuXHm7m/cAAAAAAAAAAAAAABbXb35T7QRdpS7PPfehvPzynBQKhSRvFKqMHDkyq666au65555MmjTpLceSdI7fYIMN8slPVspbrr322iRJTU1N5/XfNTU1efjhh7PSSitl5ZVX7px/5513Zvr06eno6Ehzc3P+3//7f3nqqafy0ksv5f/+7/+yxx57pKamZqHPqKGhUlLS2LjQU5dJPXsmX/1qsvXWCx7zgx8kP/zhsl+6Mk9TU3LbbcknP5m0tVU7Df9t7Nhkr72Wv9KVecrl5NVXkw99aPn5NwEArDgUrwAAAAAAAAAAAAB0M/369cusWbMyaNCg/OpXv8pPf/rTbLrpprnqqquSvHFT3n8XrkyaNCknnnhiRowY0eWZAQAAAAAAAAAAAIAVW2tr8tvfJi0t1U7SVUo5//z52y822mijrL/++nn66aczceLEJG+UrbxZY2NjvvrVr2adddbJLbfckjPPPDOzZ8/O9OnTc8cdd+Tggw/O3Llzc+yxx2bAgAHp6OhIkuy7774ZM2ZM2tvbM3r06JxwwglZb731lsgZbbVV8rWvVUpLlmfFYrLKKpVSlQX5zW+SM85Y/gommpuTu+9OPv3ppFSqdhrmaW9P9t9/+Xs//beOjmTatOTYY6udBADobgrlN9dVAgAAAAAAAAAAANAtTJ48OS+//HI233zzJMlFF12UF198MV/72tfS87/ucnv++edzzjnn5Nxzz83MmTOTJOeee27+53/+p8tzAwAAAAAAAAAAAAArpksvTb74xWT27Gon6TprrDE3Eyf2yJt7VebOnZvDDz88l156af785z9nn332edu5pVIpxWIx1113Xb773e/m/vvvz9prr52BAwdm0qRJmTp1ar7xjW/k1FNPTY8ePbrojCoFEp/4RDJ6dKXkY3k0YEDyr38lC+qjueaa5KCDlt/zSyrlOIcfnvzyl9VOQpL86EeVx5w51U6yZDQ2Jtdfn3zoQ9VOAgB0F4pXAAAAAAAAAAAAAEhbW1vq6ure8tr06dPzm9/8JmeccUaam5uz/fbb5yMf+UjuvPPOPPHEE3nppZeqlBYAAAAAAAAAAAAAWNHstVdy9dXVTtG16ura89RTtVl77be+fuSRR+acc87JpZdemv3226+zZGXu3LlpaWlJv3790tHRkZqamiTJ+PHjc9VVV+W2227L9OnTs8UWW+Tggw/OBz/4wSqcVTJ3brLTTsnDDyctLVWJsMj69EnuuivZbLO3Pz5tWvL+9yczZ3ZtrqVBOcayYezYZMstl+8in7ez2mrJ009XSn4AAJa2YrUDAAAAAAAAAAAAAFA9pVIpSTpLV8rlcuexyZMn51//+leam5tz9NFH58ILL8z3v//9fPWrX82UKVPyu9/9riqZAQAAAAAAAAAAAIAVz7/+Ve0EXa9cbs1NN81IUrm2u+X1lpK+ffsmSWbMqBwrFosZP358hg4dmk9/+tPzrbPeeuvluOOOy2WXXZYxY8bknHPOqVrpSpL06JHceGOlvKSxsWoxFkqhkPTtm9x884JLV5Lki19ccQoympuTAw9M5sypdpLuq7092X//SlnRiubVV5Pjjqt2CgCgu1C8AgAAAAAAAAAAANCNFYvFzJw5M3/7298ye/bsFAqFzmMbb7xxRo0alfXWWy8TJ05Mnz59kiRbbrlldtttt5x22mnVig0AAAAAAAAAAAAArEBeey2ZOnXR5h56aFIuv/FYWMViMnr0W9c49ND5x33968mllybPPPPuY9+r9vaGXHnlC6/nKKahoSFJ8vDDD6d///7ZbrvtOscOHDgwTz31VK677rq0tbWlpqbmLWuVy+U0LkMtJ336JHfckWy//bJfvlIsJv37J3fdlWy99YLHXXllctNNSWtrl0Vb6pRjVNcvf5k899yi/e1a1jU3JxdckNx7b7WTAADdgeIVAAAAAAAAAAAAgG6spaUlZ599dr72ta91lq6UX79jp1wup1+/fjn55JNz1VVX5e9//3uSZN11181BBx2UF198Mb/73e+qlh0AAAAAAAAAAAAAWDE89FDSs2d19j7xxGTEiHcfd+qpyf77J+ussyR3r8ktt7TnjjvuSHNzc5566ql873vfy/XXX5/tttsum2yySZKkVCqld+/e+cc//pGJEyemrq6u87rveeZdD74saWxMrrsuOeig6v1+302vXsn66yf3359suumCx02blhx2WNLU1HXZusK8cow776x2ku6noyM5/fRkzpxqJ1l6mpuT006rdgoAoDtQvAIAAAAAAAAAAADQjTU0NKS2tjavvPJKbrnllrccm3fj3QEHHJCBAwfm/vvvT2tra5Jkxx13zCc/+cmMGjWqyzMDAAAAAAAAAAAAACuWBx5I5s7t+n2HDUtOOSUpld59/0cfTf7wh+QrX0mmTFlyGebOfX922unD+dCHPpQDDjggp512Wj784Q/nD3/4Q4rFyscHF4vFlMvl7LbbblljjTWSLJtFK2+nri754x+Tq69OVlkl6dGj2okqCoVKMcxxx1V+t+uu+87jv/SlSonEiqi5OTnwwKSlpdpJupd//CN5/RaNFVa5nNx0UzJ5crWTAAArOsUrAAAAAAAAAAAAAN3cRz/60RSLxdxzzz0pl8udN+CVy+UkSVNTU2pra3Pfffelvr4+STJ48OCceOKJOfHEE1MqlaqWHQAAAAAAAAAAAABY/t1+e9eXPjQ0JKNGJfX1yS9+8e7FACNHJocfnvzud0u2gKO+vjGHHvr/Ul9fn7XWWiv/+7//m8svvzyrrbZa5zXdyfJTtLIgu+ySPP10csABSc+e1c3Sq1eywQbJPfckp55aKYd5J889l1x77YpdkjFrVnLFFdVO0b2ceWbl594d/O531U4AAKzoaqsdAAAAAAAAAAAAAIDq2mqrrTJs2LD87W9/y957752tttoqHR0dqampSZK89NJLaW5uTkNDQ5qamtLY2JhCoZARI0ZUOTkAAAAAAAAAAAAAsCIYN67r9zzjjGSTTZLHHku+/e1kn326PkOSNDbW5NOf/m4+9rFT5zu2rJWtzJkzJ0ceeWSmTp2axsbGvO9978vKK6+cVVZZJQMGDMjqq6+eXXbZZYHz+/ZNLrgg+exnk4MPrhTYzJ7ddfl79Kh8Pe645OST371wZZ7f/CYplZZermXB7NmVIpCDD652ku7h6aeTBx+sdoquMXdu8qtfJd/5TlLrE9EBgKXEf2YAAAAAAAAAAAAAkFNPPTUf/ehHc9ZZZ+WPf/xjevfunZaWlowfPz7f/va3M3369Gy55Zbp2bPnfHPL5fIyd0MfAAAAAAAAAAAAALD8aG7u2v123jk5+uikpSU55JCktbVr9/9vLS3FLt+zXC6nra0t5XI5Tz75ZNZYY42stNJK7zhn1qxZuf766zN58uRsvfXWeeihh9LU1JS5c+fm1VdfzZAhQ/LMM8+kVCqlWKyc08SJE7P22mtn8ODBqaurS//+/TNgwICMHLlyXnttlzz55N6ZOnVAWlqSjo6lc659+lRKVo4+Ovnyl5NBg9773JaW5Nxzq/8e6QpPP5088kgydGi1k6z4zj576b3fl0Vtbcnf/pbsvXe1kwAAKyrFKwAAAAAAAAAAAABk5513zhe+8IX88Y9/zLPPPpttttkmffr0yR133JF77rknH/rQh3LyySd3ji+XyymXy503wwEAAAAAAAAAAAAALKqWlq7bq1+/5Pzzk2Ix+e53K0UT1VQqJXPnds1eLS0taWhoSJIUCoXU19fnl7/8Zb7xjW/kmGOOyc9+9rO3lKb8t7mvBx06dGhuvvnmPPvss2lvb09LS0tmz56dHj16JEmKxWLK5XIKhUJeffXVJEljY2OGDx+eqVOnZs6cOZk8eXKamu7LHns8lC996Vf56U9LufTSYorFUubMWfzr1BsaKr/joUOTb30r2X33pHYRPo35iiuScnmx4ywXWlqSn/+88u+DpadcrvyM29qqnaTrzJqV/PrXilcAgKVH8QoAAAAAAAAAAAAASZIf/OAHGTJkSL7//e/ngQceSJLU19dn5513zje+8Y0MHDiw8ya6QqGQQqGQ9vb2FAqF1NTUVDk9AAAAAAAAAAAAALC8am/vur1OOy1Za63kjjuSH/+46/ZdkHI5aW1dmuuX097enoceeijlcjnbbrtt2traUigUUltbmx122CFJ8u9//ztJpZDl7dYoFAqZPXt2XnvttWy++ebp3bt3Nttss3fct1AoZMaMGUmSPffcM2eeeWZeeumllEqltLa2pqWlJb17986aaybnn1/M2Wcnf/5zay699MU89lj/TJvWLzU17SmVymlv77HAvRoaKo/m5mSVVZKttkp23LFStrLBBovz00vOOCOZPXvx1lhedHQkf/lL8stfVgqKWDqee67ys+5uXr9NBQBgqVC8AgAAAAAAAAAAAECSZLXVVst3vvOd7LzzznnsscdSKpXSr1+/7Lbbbunfv3+SpFgsplwup1wu55prrsnFF1+c5ubmrL766vn+97+fgQMHVvckAAAAAAAAAAAAAIDlTn191+215pqVryNHJqXS2485//zKY4stkkceWbp5isWkx4I7RRbbnDlz8vGPfzwvvfRSLrrooiRJbe0bH0tcW1ubNddcMzNnzsyECROy9tprL3Ct2bNnp1Qqpb6+Pq+++mrGjRuXVVddNUOGDHnbwpYkmT59epJklVVWSVK5bn1B+vZNvvSlHvnSl9ZNUinkefzxYv71r448+GApDzzwbO6999GsvPJa2W67LdOzZ9KrV7LZZsmWWybDhiV9+izcz+edjBuXPP30kltveVBTk1x2WXL44Ut23fb29rS2tqa9vT2FQiGNjY1veR8urFdeeSU33XRTGhsbs/nmm2fIkCGdx5qamnL11VfnqaeeSrlcTltbW9rb2zu/1tTUpFwuZ+utt87BBx/cWRL0ZhdddFFuvvnmTJw4MfX19Rk8eHB23XXX7LXXXouceZ4HHkgW5dQPPbTyd2meBfyTe4vNNksOOyzZeuvKv4+ePSuvP/dcss46bz/n619PRoyoFBi9ecznP59ccMHC555n7tzkpZeSd/gTAACwyBSvAAAAAAAAAAAAAPAWO+ywQ3bYYYcFHi8UChk7dmyOO+64PPPMMxk4cGCmTJmSf//73/nJT36SESNGdGFaAACAhVMqJc3NlRv5W1qSurrKh5c0Ni7aBxoAAAAAAAAAAIuvoaHaCaqnUFi84pVy+Y113s68QpU11lgjK6+88nzHa2pq0rt378ydOzezZs16fc23FlHM+3769Olpb2/P3//+92y55ZaZM2dO1llnney000456KCDMnTo0LfMSSoFGUkyderU3H333Zk2bVrWW2+9bLzxxkmSUqmUYrH4ttlra5PNNy9k881rs9tuL+arXz02tbX/yOmn/zaHH75lOjo6UlNTs3A/sIVw992VIpLuZM6c5Oabl2zxyr333puTTz459957b5qamrLmmmvmM5/5TI477ristNJKC71ea2trTj755Jx33nlJkrPPPjtHHnlk53upqakpf/nLX3L77benR48eKRQKKRaLqa2tTUdHR1544YUkyUknnTTf2pMmTcqXvvSl3HbbbRk8eHAGDRqU5ubmXHPNNbnzzjuz1157veN79r39PJLZsxd5+kLZeefkmGMWbs6ppyb9+y/5LA0NldKZ3Xdf8msDALgMHAAAAAAAAAAAAID5lMvllMvlzpuBpkyZknvuuSfbbLNNVltttZx99tl55plncvbZZ2fXXXfNzTffnNNPPz3HH398xowZU+X0AAAAFc3NySOPVG7Yv+OOyocWTJyYFIuVD8UoFisfPtLRkbS3JyuvnAwbluy0U7LVVsmWWyaL8NkOAAAAAAAAAMBC6t17ya95yimVAoEkOf/85AtfqDz/wx+S226bf/x3v/vGdQIXX5zcd1/yej9DkuSjH0169qw8n/c1SYYPT159tfJ89Ojk9Z6RhbKw59/SUrnmYfbsynURH/rQWzO9WXNzc+bOnZvevXunx+sNL4VCobMYpa2tLR0dHamvr39L2cqbzXu9oaEhhx9+eNZcc83U19dnxowZGTNmTM4888xcdNFFGTVqVHbccce3zJ0xY0aS5Cc/+Ul++tOfplgsZq211sqIESNy5JFHZptttnnHc51XcnHnnXfmmmuuySc/+cnsv//+SbJUS1eSZMyYRSvIOPTQyntungWV4ixIsVi51mXEiDde+/znkwsumH/sHnskRx1Vuc6lZ8/KtTHXXJP86EfJ9OkLnz2pXGOzpNx4443ZddddM2DAgHz+85/PoEGDcuutt+aMM87I7bffnptuuimNjY0LteZf//rXnHfeedlqq63y5JNPplevXkneeJ8OGDAgZ511VmbNmpWamprO+yJ69uyZ5557LrvttlvWWmutfPWrX33LujNnzsznPve53HXXXfnlL3+ZkSNHpm/fvp3HmpqakmSxSleS5Pbbk1JpsZZ4z159Nbn22uT++yvXRn3lK+8+59FHkyefrMw59dRk4MAlk2XOnMp7S/EKALA0KF4BAAAAAAAAAAAAYD6FQiGFQiGzZs3KKaeckl/84hdJksbGxhx11FGZPn161l9//Rx22GHp2bNn1l9//bS0tORb3/pWrrjiiuy7777VPQEAAKDbeuWVygeknHtu8vzzlQ+UaGurlLDMUypVilb+29SpyQ03JLfemjQ2JnPnJv36JfvtlxxzTLLBBl12GgAAAAAAAADQrWy5ZfLYY12z19///vavH3PMG8UrN9wwf8nFeeclQ4bMP+/ooyuPJNlpp0qpwsJobk423XTh5jQ0VL726JHsuus7j21ra0uxWFxgWcRrr72W2bNnZ+DAgQsswJhXaLHDDjtk+PDhGTBgQOexGTNm5Cc/+UlOP/30fOc738kll1ySNddcs/P4kCFD8p3vfCcf+9jHUiqV8tJLL+VPf/pT/vSnP+Vf//pXLrjggncsXykWi3nllVdy1VVXJUn22GOP9OvXr7OQZWm6666luvwCnXjiW0tXFuTUUysFQ2+2/vrJsccm++yTjByZTJq08PtPnFh5Xy5kH8p8Xn755Rx11FEZMGBALrnkknzsYx9Lkpx44ok54ogj8oc//CHf//73c/rpp6dcLi+w+OfNnnzyyZx44onZZ599ss022+TEE09M6b9aTGpqarLBAi70eeyxx9LR0ZFhw4Zl9dVX73wflcvl/OUvf8ltt92WH/zgBzniiCPeMu/N7+nFUS4n//nPElnqPbnggjf+lh166HsrXhk58o3n3/rWksvS0VEpFAIAWBqW7v8yAAAAAAAAAAAAAGC5VSqVcuKJJ3aWrhxyyCE57bTTctddd+W2225LXV1dmpqaOsfvsssuWWeddXLBf99hCAAAsJSVy8l99yUHHpisuWblQyWeeaZSrvLaa28tXXkv2toq81pbK2Usv/99ssUWyXbbJVdd9falLQAAAAAAAADAohsxIunVq9opqqNfv+R971t66zc2NqZPnz6ZPn165s6d2/l6uVxOkrzwwgt55ZVXsvbaa6d///5JssACjMbGxs7SlVKplI6OjgwYMCCnnHJKdtttt9x1112577773rLGfvvtl1NOOSUf/OAHM3LkyBx44IH585//nCOPPDLjxo3Lb37zm7dcl/5m8wo1rr/++lx11VX5yEc+kl122eUdMy4p7e3J008v1S3e1rBhlTKVUil5069rPh/84BulKx0dybe/ney1V3L33ZXX1lmncs3LoujZM/n3vxdt7pv95z//yZNPPpmtt946H/vYx9LR0ZFyuZyampqcdNJJSdJZqPNetLS05PTTT09ra2t+9rOfpaWlJYVCIR0dHUnmf0+Uy+WUy+XO99HMmTPz4x//OD179sxnP/vZt8x59dVXc+6552bQoEE5+eST09HRkdtvvz033nhjxo0bt9g/i3leeKFyrVN31VUFWwBA96N4BQAAAAAAAAAAAIC3NWnSpPzf//1fBg8enDFjxuTCCy/MN77xjVx77bU58MAD8/TTT+e2227rHL/JJpukoaEhr732WqZNm1a94AAAQLdRLicXXZRstFGy887J5ZdXPnBiYYtW3k1bW2XNe+9NDj00GTiwUu6ygM/8AAAAAAAAAAAW0pZbJsVF/KTcCy5ICoU3HvN873tvvPaFL7z7Ouus88b4Cy545+MLetx++8LnHzZs4ecsjMGDB2fAgAF58MEH09bWliRpb2/vfH7fffeltbU12223XVZaaaX3vG6xWExNTU1aWlpSX1+flVdeOUmlHCN5awlGTU1N5/NSqZRevXrl8MMPz/vf//7ccMMNeeKJJ5K8UQbz5j2SSjlHW1tbPvvZz2bdddedb/2l4Yknkvr6pbrFfBoaklGjKvv+4hfJ5MkLHnvMMW88/+MfkzPOSK6+OjnggEppS5Lsumuy8cYLn6OtLXnggYWf92blcjl33HFHkmTkyJFJKr/Peb+3/v37Z/jw4Zk6dWoefPDB9/T7vPLKK3PBBRfkrLPOyuDBgzvfL/OKVf5boVBIoVDofB89//zzufvuu7P22mvnU5/6VMrlcue+zc3Neeihh7Lqqqvm1ltvzdChQ7PHHntkzz33zC677JL9998///nPfxbvh5Jk5syktnaxl1luLenrugAA5lG8AgAAAAAAAAAAAMDbmjFjRmpqarLNNttku+22S0tLSzo6OtK7d+/84Ac/SE1NTX7+859n4sSJaWtryz//+c+MGzcu7e3tnTfNAQAALC0TJyYjRyZf/nLy5JPJnDlvfGjE0jRrVjJ9enLWWcn66yejRy/9PQEAAAAAAABgRbfppsncudVO0fXq6pIdd1y6exSLxWy99dZJkn/84x9Jktra2jQ0NOSZZ57Jddddl0KhkA9/+MNJ5i8/+W+lUimlUinlcjmlUqmz1GLGjBlJkj59+iRZcDFKsVhMuVzOeuutl5VWWilTpkxZ4D5J8te//jW33357tthii4wYMeI9ZUyS1tZK4c6XvpSccEJy+unJb3+bXHJJcu21yd13J2PHVspN3u699/DD77rFEnfGGckmmySPPZZ8+9vvPPb1X1eSt16/MmlS8vzzb3y/884Ln6O5ORkzZuHn/bfx48envr4+Q4YMSfLW90RDQ0Pe//73p7m5OePHj39Pa33zm9/MPvvsk4MPPjhz585N/evNOP+fvfsOr6JM2DB+n5IeOkqTJip2pIuoIDYWOxYs62JZe0NXRXdV7Hz2FdfesCGKou6KYkFFFBWxdwWkWOgtpCfnfH+MSUA6JBlC7t91nSvT55kQchKYd57VFa8sr7i4mFGjRgHwl7/8ZaWvzyVLlgAwa9YsTjnlFNq0acOwYcO477776NatG88//zynnnoqs9fUhrMOCgpWLIiqbf7oe5IkSap0tbjbTpIkSZIkSZIkSZIkSZIkSWsTi8WIxWJAMLAJgkFJ9evXZ7/99uN///sfPXv2pF27dvz+++8UFRWx7777AsFgttUNlpMkSZKkDZVMwkMPwYUXQmEhlJSEkyM/P3gdcACcdBLceitkZoaTRZIkSZIkSZIkSZKkmi41Fdq0gZ9+CjtJ9crIgD86UarUkCFDeOWVVxg8eDBz586ld+/eLFiwgLvuuospU6Zwww030K5dOyAox/jwww8pKiqiR48epKSkADB//nwaN25cXrRStm00GmX8+PFMnjwZgO22226l8y9flFJaWko8HmfOnDksXLiQrKws6tatu9rsjz/+OPPnz+fmm29eIePapKTAX/4CixYFr8WLYcaM4GPZq2z5okUQjUL9+hWvpUshL2+tp6k0ffrA+ecH98P89a9Bcczq1K8PDRtWzP+5C2T27ODvE8Afn7L1Nm/ehu23vGXLlhGNRsnKylppXSwWo169epSUlJSXnqxOYWEhV111FcXFxdx6663lYxUikQjJZJLiP9o8SktLy8c//Flubi4PPvgg9erV44wzzgBW/DoqLCwEYOnSpey+++6MHDmS7OxsAPr27Ut6ejpPP/00d955J0OHDl1t1qIi+OgjKC0N7msq+1g2/fXX4d3vtCkoKQnu/3KoiSRJqmwWr0iSJEmSJEmSJEmSJEmSJGmVOnTowPbbb8+PP/7I119/zc4771w+EOm3335j5syZXHLJJSQSCV566SWysrK47LLLuOiii4B1G8wmSZIkSetj1iw4/nj47DPIzQ07TSA/H4YPh5degmeegT33DDuRJEmSJEmSJEmSJEk10557wpQpwUP5a4uCAujUqerP06RJE1555RX+8Y9/MGzYMIYNG0YikaB58+bl94CnpaWRSCSIRqP06tWL4uJi5syZwxZbbAHAxx9/zJVXXsmee+5J165dadGiBUVFRfz4448MHTqU2bNnc9lll9GyZcvy83799de0b9++vLwFIB4PHol82223MWXKFI444ojycyx/D3o0GuX9999n4sSJbLXVVuy3337rdc2RCBxzzLptm0wGfxbLF7I8/DD8+ON6nXKD1asX3H8SjcJVV8EXX6x5+z/3mPy5pGX5+T+6Q9bbwoVBEdLypSHLf2zUCLbZBuJreMJ1NBolmUySSCRWWldWnFI2vSYvvvgizz33HCNGjKDNH40yaWlp1KtX749rDC5ydaUrAB999BFz5syhV69ebLvttuXlLWXKyn+ysrI477zzyM7OLv/70KRJE84++2yefvppXn31VYYOHbrS/mXy8uCf/ww+L7HYih/j8eDr64+emFopGrV0RZIkVQ2LVyRJkiRJkiRJkiRJkiRJkrRal156KUcddRT33nsvd999N5FIhMLCQl5++WW++OILBgwYwGWXXcYVV1xBaWkpaWlpZP15FJckSZIkVYL334e//CUoOikpCTvNivLzg9cBB8CNN8KgQWEnkiRJkiRJkiRJkiSp5vn73+HZZyE3N+wk1adHj6DAojrsuOOOPPHEE0yZMoVff/2V0tJSWrduTffu3cu3iUajAGy//fZMnTqVOnXqlK9r1qwZWVlZPPnkkzz00ENEo1EikQg5OTlst912HHnkkQwZMoS0tLTyfR566CGeffZZ9ttvP3bddVcaN27MggULeOeddxgzZgxbbrkll1xySXmBRpmyUot77rmHuXPncsstt9C0adMq+9xEIpCREbyaNQuWvflmUDJSHa6/Hlq2hHffhVtuWfv2f/47stynfKX5Zcs2LNOXX0K/fisXh5RN9+sHF164+uKVSCRCw4YNKS0tZdGiRSutTyaTLF26lGg0utKf//JycnI477zzaNasGVtssQUvv/wyyWSSoqIiPvzwQwDGjRtHPB6nVatW7LPPPisdo6SkhHvuuYd4PM4pp5xSnm95DRo0KF++9dZbAxV/H4DyZfPnz19tVoD69WHChNWv//JL2Guv2lu+slwHkyRJUqWyeEWSJEmSJEmSJEmSJEmSJEmr1b9/fw4++GDuvfdevvzyS3beeWfmzp3LCy+8QMuWLenfvz/AGgc6SZIkSdLGeu016N8f8vLCTrJm+fnwr3/BwoVwzTXBQzkkSZIkSZIkSZIkSdK66dEDmjSBadPCTlI96tSBSy+t3nM2btyYxo0br7CsrORkeV988cVK++666648++yzzJo1i19++YXffvuNvLw8GjVqxK677krnzp1X2ueAAw5g6tSpvPnmmzz99NOUlpYSi8WoU6cOJ554IieeeCK77777SvtFIhGmTZvGSy+9REZGBieffDLx1TV8VJFYLLj3I5ms+nNttVXwce+9IZFY9TbDhwev3XaDL74I7k9p2DBY9+dOmrLyGICpUzcsU8eO8EevyQbbYYcdKCkp4bvvvlvl+u+//55YLMb222+/2mNEIpHy8pbevXuvcv3IkSMZOXIkf/3rX1dZvPL777/zyiuv0KRJE4466qhVniczM5MuXbrw3XffMXfuXLbbbjsSf/xhRKNRFixYAKxY0LIh0tNX/2e8oYYMgauvDqaHD4eTT65Y17IldOoUTJd9BMjMhMMOC6bnz4f3369Yt//+wfqy7cp06gSLFwfT770Hf3xK1ovFK5IkqapYvCJJkiRJkiRJkiRJkiRJkqQ1+r//+z+aNm3KQw89xAcffEAikaBly5ZccskltGvXLux4kiRJkjZzL78MxxwTlJrUBHl5cNttwcdbbw07jSRJkiRJkiRJkiRJNUckEhSR/OMfkJsbdpqql5EBBx4Ydop1L5CIRqM0adKEJk2a0KVLl5XWr6rApV+/fhx44IEsXbqURYsWsXDhQgoKCsjKymKbbbahTp06qz3fww8/TEFBAYMGDaJhWcNINcrIgHgciour/dTr5O234cgjg+m99oLHHgum27SBVq0qtnvrrQ07fkbGRsUDYP/99wdg7Nix3HLLLSusmz17Np9//jmtWrVi5513XkOODK6//noAUlNTicVixGIxAN5++22GDx/O8ccfz4ABA2jRosVK+yeTSZ5//nlKS0vp27cvGau5sNTUVE4//XROP/10HnjgAfbcc0+i0Wj5+lv/uBHogAMOWI/PwMpatoSCgo06xHrp0ycoY/mzLbeEF18Mpt95B5bvq3nggeDr6M/OPz94AfTuDePHr3+eVfwRSZIkVQqLVyRJkiRJkiRJkiRJkiRJkrRGO+64Iw888ABHHHEE8+bNIz8/n0MOOYTmzZuHHU2SJEnSZm78eBgwoOaUrpTJy4N774X69eGKK8JOI0mSJEmSJEmSJElSzXHCCXDRRWGnqHoZGTBoEPzRH7FZWF2BSywWo0GDBjRo0ICtt956hXWrKmspc8MNN3DDDTdQWlpa6VnXRXp65RevDBkCV18dTA8fDiefHEw//HBQfvFnV10FZZ0zI0bApEnw66/B/LBhFcUrJ50EU6fCt9/CP/9Zsf8bbwTLNkRm5obtt7ztt9+effbZh/Hjx/Of//yHs846C4Bly5YxePBgIpEIp59+evn2yWSSl19+mXg8zl/+8hcg+Pop2+/PEokETzzxBF27duWQQw5ZbY5HHnmE1NRUzjnnnNVuE4lEOOaYY3j66ad58sknSSaTHHDAAUQiEcaOHcuIESNo164dl1122YZ8KsplZATlKz//vFGHqbF69gw7gSRJ2lxZvCJJkiRJkiRJkiRJkiRJkqR1UjZwqUwikSASiax2oJskSZIkbYwvvoCDDgpKTGqivDwYOhS23BKWez6EJEmSJEmSJEmSJElag+xs+Otf4ZFHoKQk7DRVJ5mE004LO0X41uVe9FhI7TQtW0JKCuTnV/25Xn551csHDaooXnn9dXjssYp1774L118PV1wRFPjceOOK+86YAX//+4bliURg2203bN/lxeNx7r//fvbaay/OP/98xowZQ9u2bZk4cSJfffUV++yzD5deemn59sXFxRx22GFAMF6hTDKZJJlMLpcvQiKRYPHixZSWljJ79uzy7f78NfXqq6/y9ddfs/3229OxY8c15q1bty4PPvggt956K0899RQjR46ktLSU9PR0TjjhBC677DK22GKLjf68dO++YcUrjz224tdAmWuuCV7rs8+atG27/tnWRVaWxSuSJKnqWLwiSZIkSZIkSZIkSZIkSZKkDRKNRsOOIEmSJGkzVVgIhx8OublhJ9k4eXlw4YWwzz6V8zAKSZIkSZIkSZIkSZJqg3/8A554YvMtXklNhf79oXHjsJNoTTp3hqKisFOs2ZVXwuTJcN550KkTZGbCrFnw3//C0KEwf/6GHTc7G3r0qJyM22yzDZ999hnXXnstr7/+OpMmTaJ169bccMMNDB48eIWilHg8zg477EBWVtYKx4hEIisVqsRiMXbZZRcGDBhAt27dyrf7s4yMDK688kp6rOMFbb311tx8882cfPLJLFiwgGg0SuPGjWndujWNGjVa38tfpb32gpdeqp5Sn01JNBr8vZIkSaoKkeTyVX2SJEmSJEmSJEmSJEmSJEmSJEmSJIXs0kvh7ruD4pKaLhqFDh2Ch1zYXylJkiRJkiRJkiRJ0rq54gq4447N496BP6tfH6ZOhYYNw06italfH5YsCTtF9cvMhC++gG22CTvJ5umjj+CAA2Dp0rCTVK+UFMjNDT5KkiRVNm/TliRJkiRJkiRJkiRJkiRJkiRJkiRtMiZPhv/8Z/N5cEoiAT/+GDwMRpIkSZIkSZIkSZIkrZshQ6BFC4hEwk5SuTIz4bHHLF2pKTp0CDtBOJJJaNcu7BSbr1133XzujVofW29t6YokSao6Fq9IkiRJkiRJkiRJkiRJkiRJkiRJkjYJhYVw9NGQnx92ksqVmwtXXgk//RR2EkmSJEmSJEmSJEmSaoaUFBg1CtLTw05SeVJToW9fOPTQsJNoXe29N8RiYaeofjvuuPmVHm1KMjKga9ewU1Sv9PTgvjBJkqSqYvGKJEmSJEmSJEmSJEmSJEmSNloyGXYCSZIkSZuDK6+EuXPDTlE1CgvhmGMgkQg7iSRJkiRJkiRJkiRJNUOHDnDRRZCZGXaSypGZCQ8+GHYKrY9u3SArK+wU1SsSgb32CjvF5m/wYKhTJ+wU1SeZhLPOCjuFJEnanFm8IkmSJEmSJEmSJEmSJEmSpI1SVATvvRd2CkmSJEk13aJFcNddkJcXdpKqkUjAlCnw5pthJ5EkSZIkSZIkSZIkqeYYMgRatoR4POwkGyczEx57DBo2DDuJ1seeewb3y9cmWVnQr1/YKTZ/Bx0Eqalhp6gekQjsuy80bx52EkmStDmzeEWSJEmSJEmSJEmSJEmSJEkbZdEiOOww+P33sJNIkiRJqskefRSim/mIt2XL4Oabw04hSZIkSZIkSZIkSVLNkZICb70FjRvX3PsKMjPhmmvg0EPDTqL11aABHH54zf3a2xB16gQlGapa8Ticfz6kp4edpOplZcGll4adQpIkbe4iyWQyGXYISZIkSZIkSZIkSZIkSZIk1WwXXACxGNx+e9hJJEmSJNVEiQS0bAm//RZ2kqqXng4//ACtWoWdRJIkSZIkSZIkSZKkmmPaNOjaFRYtgpr0NN2srOBe6xtuCDuJNtTkydCrF+TlhZ2k6mVmwrXXwj/+EXaS2mH2bGjbFgoKwk5StVq1gunTIRIJO4kkSdqc1aKuREmSJEmSJEmSJEmSJEmSJFWVwYNh+HCYMyfsJJIkSZJqorfegqVLw05RPRIJ+M9/wk4hSZIkSZIkSZIkSVLNsvXWMHEiNGoEsVjYadZNZiacey5cf33YSbQxunQJiiNqg0QCTjkl7BS1R9OmcMABNed72obIzIRLLrF0RZIkVT2LVyRJkiRJkiRJkiRJkiRJkrTRmjeHE06AW24JO4kkSZKkmujmm2HZsrBTVI+iIrj/figsDDuJJEmSJEmSJEmSJEk1S/v28Mkn0KwZpKSEnWbNMjNhyBD4v/+zcGBzMHgwZGeHnaJqRaNwxBHQoEHYSWqXf/8b0tLCTlF1mjaF008PO4UkSaoNIslkMhl2CEmSJEmSJEmSJEmSJEmSJNV8v/wCu+4K338PW2657vsVFRVRXFxMcXExpaWlxGIx4vE4KSkppKamEnGkoSRJkrRZ+/132HprKCgIO0n1qVMHHnoIjjkm7CSSJEmSJEmSJEmSJNU8c+fCccfBRx9Bbm7YaVaUkgLp6d4XsLnJzw/ukV+2LOwkVSczE8aPhy5dwk5S+9x9d1Dus6l9P9tYGRnw3nvQqVPYSSRJUm1g8YokSZIkSZIkSZIkSZIkSZIqzTnnQFYW3Hzzqtfn5eXx+++/89tvvzFjxgx+//13CgoKiEajRCIRIpEIyWSSZDJJIpEgJSWFLbfckjZt2tCiRQuaNWtGnTp1LGORJEmSNiPPPQennAI5OWEnqV6nnAIPPxx2CkmSJEmSJEmSJEmSaqZkEp54Irh/uaAASkrCThQUV+y1Fzz2GDRpEnYaVbbNtRwDIDUV/vIXePHFsJPUTokE9OgBn3wCpaVhp6kcmZlw7rlw001hJ5EkSbWFxSuSJEmSJEmSJEmSJEmSJEmqNLNmQYcO8MMPsMUWwbIlS5YwadIkPv/8cwoLC4nH4xQXF5NIJNb5uJFIhNTUVEpLS4nFYuywww706NGDLbfcsoquRJIkSVJ1ueQSuP324AECqzJwIAwfXjG/Lj2Mu+wSFJt07QodOwYD+QGmT4e2bVfevmVLuPJK6NwZWrSAhg2huBh++QXefx/uuAO++mrjzvFn228P33239u0kSZIkSZIkSZIkSdLq/fYb/PWvMGlSeIUYKSmQng733QfHHbdu9zao5kkkYI89YPLkzacco0y9ejBlCjRuHHaS2uvnn2HnnSEvL+wklWPrrYN7o1JTw04iSZJqC4tXJEmSJEmSJEmSJEmSJEmSVKnOOgvq10/y979P4/3332fWrFkkk0lKK3F0WSQSIRaL0bhxY3r27MkOO+xALBartONLkiRJqj7duwcPP1mdDSleueAC+Pe/V16+ulKUXr3gnXdWf7yCAthnH/jwww0/x5+lpAQPSojH176tJEmSJEmSJEmSJElavWQSHn88+L/8RAJycqrnvCkpEItBnz7w8MPQtGn1nFfhmT4ddtpp8ynHAMjMhCeegP79w06i//wHBg+u+V9fGRkwYQJ07hx2EkmSVJtEww4gSZIkSZIkSZIkSZIkSZKkzUcikeDQQz+itPR2nnnmWX7++WdKSkoqtXQFIJlMUlJSwuzZs/nf//7HLbfcwrhx4ygqKqrU80iSJEmqWskkfPNN5R938WJ49VW47jq49961b79sGYwYAaedBv36wQEHwLXXQnFxsD49Hc49d+PO8Wfp6fDtt+u/nyRJkiRJkiRJkiRJWlEkAgMHwty58MADsNtuwYP/Y7GqOV92dvA6+2z4+msYM8bSldqiTRu4+WbIygo7SeVITYX997d0ZVNx9tnBvUuZmWEn2XCZmXDrrZauSJKk6hdJJpPJsENIkiRJkiRJkiRJkiRJkiSp5ps3bx6jRo1i8eLFFJc9nbgaxeNx0tLSOOqoo2jTpk21n1+SJEnS+ps+HXbaCfLyVr/NwIEwfHjFfCSyfudYfv/p06Ft23Xf98UX4bDDgun//Q8OPbTyzpGVBXfdBSefvO55JEmSJEmSJEmSJEnSuvn6a7jjDnj6aUhJgfx82JhbnLOyIJkMijcGD4ZjjoH09EqLqxokkYA99oDJk6G0NOw0G6dePZgyBRo3DjuJypSUwEEHwYQJwfetmiQzEy6/HK64IuwkkiSpNoqHHUCSJEmSJEmSJEmSJEmSJEk1WyKR4L333mPChAmUlJSElqOkpISSkhKeeuopdt11Vw488EBSU1NDyyNJkiRp7T75BOKb4Ci3rCzo2TN4lXnttco9R24uvP++xSuSJEmSJEmSJEmSJFWFnXeGhx+Gf/8bJk4MSjLefhs+/xxycoLSlOLioDijtDQo04jHIRaruJehqAi22Sa4f2CPPaB7d9hhhzCvSpuCaBSeew46doQFC4JCnpooIwOef97SlU1NPA4vvQR9+8KkSTWnfCUzE84919IVSZIUnk3wlnRJkiRJkiRJkiRJkiRJkiTVFPPmzWPUqFEsXrw41NKV5ZWUlPDll1/y448/cuSRR9KmTZuwI0mSJElajTlzgoeUbCruuAMGDVpx2bx5cNddcM89lX++WbMq/5iSJEmSJEmSJEmSJKlCnTpw4IHB61//CpbNmweffgo//wwFBcGrpCQoY8nIgHr1YLfdYPvtK0pYpOVttRW8/35QxrN4cdhp1l9GBjz1FOy7b9hJtCrp6fD663DkkfDWW5CXF3aiNcvMDApXLr887CSSJKk281c3SZIkSZIkSZIkSZIkSZIkbZAff/yR5557juLi4rCjrKSkpIRly5YxYsQI9tlnH3r06BF2JEmSJEmrkJ8PpaVhp1i7tDSIxYKHrFSm/PzKPZ4kSZIkSZIkSZIkSVq7LbYIilikjbHddvD229CrF+TkQDIZdqJ1k5EB994LRxwRdhKtSWoqvPginHkmjBixaZavRKPBfVV33AGnnx52GkmSVNtFww4gSZIkSZIkSZIkSZIkSZKkmuerr75i1KhRm2TpyvKKi4t5++23efvtt0nWlJFskiRJUi1SUFD5ZSYb4847Yc894eCD4eqrg4dibLEF/OtfcM89lX8+i1ckSZIkSZIkSZIkSZJqrt12g4kToUGDoIRiU5eZCY8/DgMHhp1E6yIWgwcfhNGjoVEjSE8PO1GFrCzYaSf49FNLVyRJ0qahBvw4LkmSJEmSJEmSJEmSJEmSpE3J559/zn//+19KNqWnI69BcXExH3zwAW+88UbYUSRJkiT9yabWjzh9Orz/PowZA9dcA//4R8W6k0+G1NTKPd+mdv2SJEmSJEmSJEmSJElaPzvtBJMnQ4sWkJERdppVi8eDoozRo+Goo8JOo/V14IEwdSoceWRQnhOmaDT4Ov/Xv+Czz2D77cPNI0mSVMbiFUmSJEmSJEmSJEmSJEmSJK2z7777jjFjxtSY0pUyxcXFTJ48mQkTJoQdRZIkSdJyMjKCBzuEbXUPvUgkKqbjcahbt3LPG/aDECRJkiRJkiRJkiRJkrTx2raF77+Hk0/e9MpXsrKgR48g34EHhp1GG6pePXjyyaA8p1GjcO47ys4OioY+/RQuvxxiserPIEmStDqbwC3pkiRJkiRJkiRJkiRJkiRJqglmzJjB6NGja1zpSpni4mImTJhAVlYWnTp1CjuOJEmSJIIHTcRiUFy8/vsOGQJXXx1MDx8ePLiiTMuWUPZj//I//mdmwmGHBdPz58P77wfT77wDv/wCb74J06dDMgldusAll1TsO3VqsM+GnmNVNrUHbUiSJEmSJEmSJEmSJGnDZGbC3XfDccfBgAGwaBHk54eXJx6H9HT497/hlFMgEgkviyrPgQfCzz/D44/DLbcE9yfl5QX3O1WFeDx4degAl14a3Bdl4YokSdoUWbwiSZIkSZIkSZIkSZIkSZKktSosLGTUqFE1tnSlTHFxMWPHjqVt27Y0aNAg7DiSJElSrbfllpCaCgUFlXvcPn2CMpZVne/FF4Ppd96BffYJplNToX//4LUqOTnw979v3DlWZautVr9OkiRJkiRJkiRJkiRJNc+ee8JPP8EllwT3lhQUQCJRvRmys6FjRxgxwvtTNkd16sA558DZZ8OECUEByxtvBOU6lXUfVlZWUOYycCBccAG0b185x5UkSaoq0bADSJIkSZIkSZIkSZIkSZIkadP36quvUlhYGHaMSlFSUsKoUaNIJpNhR5EkSZJqvU6dYFPod7zzThg9GqZOhaVLg0yLF8PkyXDzzbDTTkGJSmXKyoI99qjcY0qSJEmSJEmSJEmSJCl8mZlw993w7rvQvz+kp0NGRtWeMyUlOMfuu8OTT8L48ZaubO4iEdh7b/jf/2D6dBgyBHr3hvr1IS0N6tWDeHztxynbNiUFmjWDQw+FYcNg7ly45x5LVyRJUs0QSTpiVJIkSZIkSZIkSZIkSZIkSWswbdo0Ro4cSXFxcdhRKk1KSgr77rsv3bt3DzuKJEmSVKslk5CdDXl5YSepfnXqBA/X2G23sJNIkiRJkiRJkiRJkiSpKs2fDw8/DLffDvn5kJNTecfOygo+DhwIF1wA221XecdWzTV7NnzyCXz8MUyYEHwNFhQEr2g0KANKT4dWraBXL+jcGTp2hLp1w04uSZK0YSxekSRJkiRJkiRJkiRJkiRJ0moVFhZy1113kZubG3aUSpeSksJZZ51FgwYNwo4iSZIk1WrdugUD/GublBTIzQ0+SpIkSZIkSZIkSZIkafOXSMBrr8EDD8BHHwVlGBkZQRlGUdHa94/FgqKVwsJgvw4d4MQT4bjjIDOz6vNLkiRJmyqLVyRJkiRJkiRJkiRJkiRJkrRaL730El9//TUlJSVhR6l0kUiEpk2bctpppxGJRMKOI0mSJNVaF18Mt98OtW2kW/v28P33YaeQJEmSJEmSJEmSJElSWJYuhc8+g08+gfHj4YsvIDc3KGEpLoZ4HFJTIS0Ntt0WevWCrl2hc2do1izs9JIkSdKmIx52AEmSJEmSJEmSJEmSJEmSJG2ali5dutmWrgAkk0kWLFjAjBkzaNOmTdhxJEmSpFqre3eoUyd4kERtssceYSeQJEmSJEmSJEmSJElSmOrWDcpUevWCiy4KO40kSZJUc0XDDiBJkiRJkiRJkiRJkiRJkqRN0+TJk0kmk2HHqFJFRUVMnDgx7BiSJElSrdazJxQVhZ2iemVnw/77h51CkiRJkiRJkiRJkiRJkiRJkmo+i1ckSZIkSZIkSZIkSZIkSZK0ktLSUj7++GNKS0vDjlLlpk2bRk5OTtgxJEmSpFqreXPYY4+wU1SvSASOOCLsFJIkSZIkSZIkSZIkSZIkSZJU81m8IkmSJEmSJEmSJEmSJEmSpJX88MMPJBKJsGNUi0gkwuTJk8OOIUmSJNVql14K2dlhp6geqalw2mmQnh52EkmSJEmSJEmSJEmSJEmSJEmq+SxekSRJkiRJkiRJkiRJkiRJ0kree+89ioqKwo5RLUpKSpg0aVKtKZqRJEmSNkX77197ileiUTj33LBTSJIkSZIkSZIkSZIkSZIkSdLmweIVSZIkSZIkSZIkSZIkSZIkrWDBggXMmzcv7BjVKpFI8NNPP4UdQ5IkSaq1olG46CLIyAg7SdXr3h3atg07hSRJkiRJkiRJkiRJkiRJkiRtHixekSRJkiRJkiRJkiRJkiRJ0gpmzpxJJBIJO0a1Kioq4ueffw47hiRJklSrnXIKJJNhp6ha2dkweHDYKSRJkiRJkiRJkiRJkiRJkiRp8xEPO4AkSZIkSZIkSZIkSZIkSZI2LbNmzaK4uHit23Xo0IHDDz+8fP6aa65ZaZshQ4aUT7/44ot88cUXazxmkyZN2H333WnWrBl16tQhLS2N0tJSFi9ezPTp05k4cSJLlixZ5b6tW7emW7dutGzZkoyMDAoLC1myZAmzZs3i9ddfJ5FIrPHcM2bMWON6SZIkSVWrUSM480y4/37Izw87TeWLRqFNGzjwwLCTSJIkSZIkSZIkSZIkSZIkSdLmw+IVSZIkSZIkSZIkSZIkSZIkrWDWrFmhnbtp06bstttuKyyLxWJsueWWbLnlluyyyy488MADLF68eIVt9ttvP3r27LnCsng8TlZWFs2bN2fcuHFrLV6ZP38+yWSSSCRSGZciSZIkaQMMHQrPPw8h/lpSZdLSYNSooIDF3z0kSZIkSZIkSZIkSZIkSZIkqXJYvCJJkiRJkiRJkiRJkiRJkqRypaWlLFy4MLTz5+fn89lnnzFjxgxycnKIRqNsu+22dOvWDYCMjAw6derEW2+9Vb5Px44dy0tXCgsLmTRpEr/88gulpaXUq1eP1q1bk0wm13ruSCTCwoULadSoUdVcnCRJkqS1Sk+HZ5+FPn0gPz/sNJUnMxOuuAK22y4BRC1dkSRJkiRJkiRJkiRJkiRJkqRKYvGKJEmSJEmSJEmSJEmSJEmSys2bN494PE5RUVEo5//xxx/58ccfV1g2ZcoUWrVqRdOmTQFIS0srXxeNRundu3f5/NNPP82MGTNW2P/TTz9dp3NHIhF+//13i1ckSZKkkO2+O5x+OjzwwOZRvhKNQrt2cOmlwe8ws2fPZvz48Xz55Zfk5ubSqVMn2rdvT/fu3cOOKkmSJEmSJEmSJEmSJEmSJEk1jsUrkiRJkiRJkiRJkiRJkiRJKjd79mySyWTYMcqlpaWxzTbb0Lhx4/JlU6ZMKZ/eaqutqFu3LgBLliyhbdu2HHzwwdSvX59ly5bxww8/8M4771BQULDWcxUVFfHLL7+w8847V/6FSJIkSVov//d/MHo0zJoVdpKNl5YGzz4L8+fP4Y033uDyyy/n119/JRqNUqdOHYYNG0bTpk059dRTue6668KOK0mSJEmSJEmSJEmSJEmSJEk1isUrkiRJkiRJkiRJkiRJkiRJKpebm0tJSckG7TtkyJBKyzFgwAC23377FZYtWbKE9957j59++ql8WZMmTcqn69WrR69evcrn69evT/fu3dl66615+OGHKSwsXOt5ly5dWgnpJUmSJG2s9HR44QXo1Qtyc8NOs+EyM+HmmyEt7WeGDXuIO++8ky233JKrr76aQYMGkZ6ezuTJk3nwwQe58cYbWbJkCcOGDQs7tiRJkiRJkiRJkiRJkiRJkiTVGBavSJIkSZIkSZIkSZIkSZIkqVxJSQnJZDLsGKsVj694+2t6evoK83PnzuWtt94iMzOTAw44gPT0dLbYYgv23HNPxo0bt9bjFxcXV2peSZIkSRuuc2d48UU49FDIzw87zfrLzISLLoKjjprDPfcM58EHH6SwsJA+ffrQpUsX6tatS0lJCXvssQdbbbUVDRs25KGHHqJdu3ZccMEFYceXJEmSJEmSJEmSJEmSJEmSpBrB4hVJkiRJkiRJkiRJkiRJkiSVKyoq2uB9H3nkkZWWnXLKKRt0rHHjxvHBBx+Qnp5OmzZt6NatG/Xq1ePAAw8kJSWFCRMmAEFRzPJef/11pk6dCkDDhg3Zc889Adh2220tXpEkSZJqoP32g6eeghNOqFnlK1lZ8Le/Jbn22ghPPz2ORx55hPnz55ORkcGoUaN45pln2HXXXbn00ks56KCDaNWqFWeddRaTJ09m4sSJnHDCCTRu3Djsy5AkSZIkSZIkSZIkSZIkSZKkTZ7FK5IkSZIkSZIkSZIkSZIkSaoUs2bNqrRjzZ8/v3z6xx9/pKSkhL322guAzp07lxevLF68eIX9lp9ffjotLW2dzhuJRDYssCRJkqQqc8QR8MwzcOyxkJcXdpq1y8yEs85KcPPNUQoK8rnlllv49ddf2WuvvbjnnntIJBLMnz+fgQMHcvHFF1OvXj169+7NNttsw5133sk333xj6YokSZIkSZIkSZIkSZIkSZIkraNo2AEkSZIkSZIkSZIkSZIkSZK06UhNTQ31/PF4fJXLk8lk+XRGRkb59MyZM0kkEuXz9evXX+X0kiVLNur8kiRJksJ1yCEwZgxkZ0MsFnaa1cvMhH/9q5RbbokSicBdd93FF198Qa9evXjhhRfYaaed2GWXXdhnn30YN24cc+bM4f777y/ff7fdduOEE04on1+4cGEYlyFJkiRJkiRJkiRJkiRJkiRJNYYjQyVJkiRJkiRJkiRJkiRJklQuHo8TjUZXKDOpbPXq1WPQoEHl89dcc0359HnnncfPP//MzJkzWbJkCdFolNatW7P77ruXb/Prr7+WT+fm5vLtt9+y8847A7D//vsTj8fJyMigS5cu5dt99dVX65Qt7OIZSZIkSavXuzd8+SUMGADffgu5uWEnqpCeDnXrwtNPQ58+Fc0wM2fOJC0tjX//+980bNiQkpIS4vE4RUVFbLPNNuy22248//zzTJkyhXbt2hGJRMr3LSws5NFHH+X111/nhRdeIDMzc71z5ebC55/D9OlQUAD5+VBaGuRNT4f69aFDB2jdGpY7tSRJkiRJkiRJkiRJkiRJkiTVGBavSJIkSZIkSZIkSZIkSZIkqVx2dnb5Q4DDkJqaSocOHejQocMq1y9btoxXX311hWWvvvoqTZs2pXHjxjRp0oRjjz12hfXff/89n3766Tqdv27duhsWXJIkSVK1aNsWPvwQ7r4bLrsMCguDIpEwZWbCscfCnXdCdnawLJFIEI1GmTJlCqmpqTRu3BiAWCxGMpkkNTWVZDJJXl4eJSUlFBcXr1C6AkExZsuWLZk4cSJdunTh/fffp0GDBqvNUVAAkyfDJ5/Au+/CpEkwe3aQL5GoeCWTEI0Gr1gMiouD6Z13hr33hu7dg9dWW1XZp0ySJEmSJEmSJEmSJEmSJEmSKo3FK5IkSZIkSZIkSZIkSZIkSSrXrFmzUM//7rvv0rZtW7bYYgsyMzOJxWIUFhayYMECpkyZwscff0x+fv4K++Tl5fHQQw/Rs2dPdthhB+rXr08ikWDu3Ll8/vnnfPLJJ+t07tTUVLbyycKSJEnSJi8ahfPOg4MPhgED4NtvITe3+nOkp0PduvD009Cnz58zRgHYb7/9GD9+PB999BH9+/cvL1cpKipi1KhRfPfdd+y6665su+22Kx0/Fotx+OGHU1RUxOWXX07nzp2ZOHEiTZs2XWG7adNg2DB4+OHgc1NUFJSwlFm6dN2u56OPgrKWOnWCY+y2GwweHHye445ElCRJkiRJkiRJkiRJkiRJkrSJiiSTyWTYISRJkiRJkiRJkiRJkiRJkrRpSCQS3HjjjZSWloYdpdqlpKRw1lln0aBBg7CjSJIkSVpHiQQMHw7XXQfz5kFeHlT1iLnsbIjF4Kyz4F//CuZX5+OPP+bggw9mhx124KqrrqJPnz4UFxfz0ksvcdttt/HZZ59x1VVXcemllxKNRssLWwCSySSRSISSkhJGjx7NZZddRmFhIe+99x6tWrVl7Fi46Sb4+GMoLYXi4sq/1jp1ICUlKLo580z4U+eLJEmSJEmSJEmSJEmSJEmSJIXO4hVJkiRJkiRJkiRJkiRJkiSt4J577mHevHlhx6h2KSkpXH755UQikbCjSJIkSVpPySS89x7ccgu88UawrKCg8o4fi0FqKmy/PQweDEccEcyvi5deeoljjjmGhg0b0qVLF5YuXcqnn35KSUkJRx11FFdffTXt2rVb5b5l5SulpaW89NJLXHHFFfzyS3dSUh6kuDhOTk7lXeOapKcHn+Mjj4T//Afsq5QkSZIkSZIkSZIkSZIkSZK0qbB4RZIkSZIkSZIkSZIkSZIkSSt4+eWX+eSTT8KOUe2aN2/OaaedFnYMSZIkSRtp9mx44IHgNXcuZGYGJSyFhet+jFgMsrKCfTIy4PDD4aKLYJddNizThAkT+L//+z8+/fRT5s+fT6tWrTj77LM59NBD2XbbbVe7XyKRIBqNAjB/Puy773S+/HILIGvDgmyktLTg8/nEE3DQQaFEkCRpk7JwIXzyCUyeDO+8A1OmBD8/FBVBaSmkpATvn3XrQteu0LMndOkCO+4YrJMkSZIkSZIkSZIkSZIkbTyLVyRJkiRJkiRJkiRJkiRJkrSCzz//nFdffZWioqKwo1SrHj16cMABB4QdQ5IkSVIlWroUPvsseCD6+PHBQ9HnzAmKVWIxiEYhmQwejF5SAnXqQIcO0KtX8HD0zp2hWbPKyZKTk0Nubi4LFy6kWbNmNGjQYLXbLl+4AnDzzVO4+upW5OcngbTKCbQRMjOD4pX774c1XIYkSZud/HwYORKeeSb4+WLpUkhPD5YXF699/6ys4OePggLYeuvgZ47TTgvKWCRJkiRJkiRJkiRJkiRJG8biFUmSJEmSJEmSJEmSJEmSJK1g0aJF3HPPPZSUlIQdpdqkpqZy1FFHse2224YdRZIkSVIVKyyEvLzggecFBZCaGjwwPSMjKBSpLslkkkgkstr1paWlTJr0EwMHJpgypTXJZFb1hVsHaWnB5+upp+Avfwk7jSRJVWvKFLjzTnj0UYhEYNmyyjluNBr8HNKqFQweDAMGBD+TSJIkSZIkSZIkSZIkSZLWXTTsAJIkSZIkSZIkSZIkSZIkSdq0NGjQgGbNmoUdo1rF43HatWsXdgxJkiRJ1SAtDRo0gGbNoG1baNECGjWq3tIVoLx0JZlMrvBx0aJFfP311/Tvfw577ZXBTz9tvcmVrkBQYLNoERx5JDzwQNhpJEmqfMkk/O9/0LMn7LIL3H8/5OZWXukKQCIRFMJ9/z2cdx5suSWcfz78/HPlnUOSJEmSJEmSJEmSJEmSNneRZNnd2JIkSZIkSZIkSZIkSZIkSdIffvjhB0aPHk1RUVHYUapcPB5n7733Zq+99go7iiRJkqRaLDc3l48//pjbb7+dDz6Yzfz5LwGNgZSwo61VRgZcdRVcdlnYSSRJqhwzZsBxx8FXX1Vu0cq6SEmBeDx4b73kEojFqvf8kiRJkiRJkiRJkiRJklTTRMMOIEmSJEmSJEmSJEmSJEmSpE3PtttuS6yWPNEvmUzSqVOnsGNIkiRJqqUWL17MY489xoABA9h333353/8+Z/Hi14hEtqQmlK4A5OfDddfBzTeHnUSSpI2TTMJ998FOO8HHH1d/6QpAcXHw3nr99dCpE/zwQ/VnkCRJkiRJkiRJkiRJkqSaxOIVSZIkSZIkSZIkSZIkSZIkrSQajdK9e3fi8XjYUarctttuS1ZWVtgxJEmSJNVCiUSC6667jpNPPplXXnmFvfbqT716X5NM1ieZrFllmHl5cM018NBDYSeRJGnDzJwJe+4JF18MublQUhJuntxc+Ppr6NgRbroJSkvDzSNJkiRJkiRJkiRJkiRJmyqLVyRJkiRJkiRJkiRJkiRJkrRKnTt3DjtClUtJSWGPPfYIO4YkSZKkWioajXLDDTfwt7/9jSefHMn8+SPJy6tLaWkk7GgbJC8PLrgAxo0LO4kkSevnf/+DHXeESZOCwpNNRSIB+flw3XXQrRssXBh2IkmSJEmSJEmSJEmSJEna9Fi8IkmSJEmSJEmSJEmSJEmSpFXKzs6mY8eOxOPxsKNUiWg0SrNmzdhqq63CjiJJkiSpFktPT2f48OFMm3YM06fHKC4OO9HGycuD446DnJywk0iStG4efxwGDAgKV0pKwk6zarm58PXX0KUL/P572GkkSZIkSZIkSZIkSZIkadNi8YokSZIkSZIkSZIkSZIkSZJWa//99ycjIyPsGFUiFotx5JFHEolEwo4iSZIkqZb75hu48cbgoeqbg5wcOO+8sFNIkrR299wDZ54J+flhJ1m7oiKYNQs6dQo+SpIkSZIkSZIkSZIkSZICFq9IkiRJkiRJkiRJkiRJkiRptVJSUjjqqKOIx+NhR6lUKSkp9O3bl7p164YdRZIkSVItV1ICRx8NBQVhJ6k8BQUwahS8+WbYSSRJWr0nnoCLL64ZpStlSkpg3jzo2RPmzg07jSRJkiRJkiRJkiRJkiRtGixekSRJkiRJkiRJkiRJkiRJ0hq1atWKjh07bjblK9FolGbNmtGxY8ewo0iSJEkSQ4fCzJmQTIadpHLl5cHxx8PSpWEnkSRpZS+/DGecUbNKV8qUlsLs2bDXXr7PSpIkSZIkSZIkSZIkSRJYvCJJkiRJkiRJkiRJkiRJkqR1sP/++5ORkRF2jEoRi8U48sgjiUQiYUeRJEmSVMtNmRIUr+Tmhp2kauTkwMUXh51CkqQV/forHHdczSxdKVNcDDNmwOmnh51EkiRJkiRJkiRJkiRJksJn8YokSZIkSZIkSZIkSZIkSZLWKiUlhQEDBpCSkhJ2lI0Sj8c59NBDqVu3bthRJEmSJInbb4eSkrBTVJ2CAnjiCVi8OOwkkiQFkkk4/vjgPaqmKyyE//0PxowJO4kkSZIkSZIkSZIkSZIkhSuSTCaTYYeQJEna3BUUwM8/Q35+MF1UBGlpkJEB2dnQpg3E42GnlCRJkiRJkiRJkiRJWrupU6cycuRISmrgk4FTUlLYb7/96NatW9hRJEmSJIncXNhyS8jLCztJ1crMhBtvhAsuCDuJJEnwyCNw/vnB+/DmokEDmDo1+ChJkiRJkiRJkiRJkiRJtZHFK5IkSZWsoAC+/BI++QQmTICPPoKZM4OSlUgkeJVJJqG0FIqLYZttYM89YY89oHNn2H57y1gkSZIkSZIkSZIkSdKm6dtvv+WFF16oUeUrKSkp7Lnnnuy9995hR5EkSZIkAB5+OCgj2Zwe/L46LVrArFkr3k8vSVJ1+/XXYMzWsmVhJ6lcaWlw+OEwcmTYSSRJkiRJkiRJkiRJkiQpHBavSJIkVYJEAt54A26+OShbycgIylTy89f/WFlZEI1CUREccQRcfHFQxCJJkiRJkiRJkiRJkrQp+eGHH3j++ecpLi4OO8paxeNx+vTpQ48ePcKOIkmSJEkAJJOw3XYwZUrYSapHdja89BL06RN2EklSbZVMQu/eMHEi1KA+6XWWmQnPPgsHHRR2EkmSJEmSJEmSJEmSJEmqfhavSJIkbYSFC+Hhh+H222HZsuBVmaJRSE+H1q1h8GA45pig1EWSJEmSJEmSJEmSJGlTMH36dJ5++mmKi4vZVG9Jjcfj9OvXj44dO4YdRZIkSZLKffQR7Lsv5OaGnaT6HHggjB0bdgpJUm31xhtwxBGb93tvixYwaxZEImEnkSRJkiRJkiRJkiRJkqTqZfGKJEnSBpg9Gy66CF54IbgRPT+/6s+ZnR18PPNMuOYayMys+nNKkiRJkiRJkiRJkiStzeLFi3n++eeZM2cOxcXFYccpl5KSQnZ2NkcffTTNmjULO44kSZIkreDUU2H4cEgkwk5SfVJTYe5cqFcv7CSSpNpo//3hzTfDTlG1srPhxReDcjdJkiRJkiRJkiRJkiRJqk0sXpEkSVoPySSMGAFnnQUFBRDGs0IyMqBBA3jmGdhzz+o/vyRJkiRJkiRJkiRJ0p8lk0kmT57MG2+8QUlJCWHfnhqPx+nWrRt9+vQhFouFmkWSJEmSVmW77eCnn8JOUb3q1oWXXoLevcNOIkmqbWbNCt57CwrCTlL1DjgAXnst7BSSJEmSJEmSJEmSJEmSVL2iYQeQJEmqKWbPhr594YwzICcnnNIVgPx8+O234Cb4s8+GvLxwckiSJEmSJEmSJEmSJJWJRCJ07dqVs88+mxYtWpCSkhJSjhTy8hpw8smnsP/++1u6IkmSJGmTVFQE06evfv3AgZBMVrzWxS67wB13wHvvQW5uxb4//7zm/Q45BF5/HRYsCO5V//FHuPVWaNhwxe1SUuC00+Cpp+Cbb2D+fCgsDO5tHz0a9t577RkLCuCTT9bteiRJqkx33w2JRNgpqsf48fDLL2GnkCRJkiRJkiRJkiRJkqTqFUkm1/XWa0mSpNopmYSnn4YzzwwGeoVVuLIqGRnQoAE8+yz07Bl2GkmSJEmSJEmSJEmSJEgmk3z55Ze8++675OTkUFJSQlXfrpqamkpKSgo9euzB+ed359JLYwwYUKWnlCRJkqQN9tln0KsX5OSsev3AgTB8eMV8JLL2Y15wAfz73ysvnz4d2rZd9T5XXw1Dhqx63c8/B2UqZQ9ub9IEZs9ec4bTToOHHlrzNoccAv/975q3kSSpMhUVwZZbwpIlYSepHmlpcOGFMHRo2EkkSZIkSZIkSZIkSZIkqfpYvCJJkrQGySQMGhQM/srLCzvN6mVkwN13w8knh51EkiRJkiRJkiRJkiQpkEwm+e2335g4cSI//PADkUiEkpKSSjt+LBYDoGXLlvTs2ZN27doRiUQYPz54SPH330N6eqWdTpIkSZIqzUMPBfep5+auev2GFK8MHAgDBsDkydC4MZx1VrB8dcUre+4JEyYE06WlcMUV8N13MHgw9OgRLH/tNejbN5guK14ZPx5GjoSffoLttgvKW7bcMtgmJyfYLj9/9TmbNYPfflv79UiSVFmeeSYoB1td4dnmqF49mDcPUlLCTiJJkiRJkiRJkiRJkiRJ1cPiFUmSpNUoLYWTToIXXlj9gLZNSUYGXH89XHRR2EkkSZIkSZIkSZIkSZJWlJeXx6effsqnn37KkiVLSElJIZFIUFxcvM7HiMVixONxiouLycrKYpdddqFr167Ur19/pW3794euXeHyyyvxIiRJkiSpkpx0Ejz22OrXb0jxyur2X13xynPPwZFHBtMPPginnx5Mb7UVzJgB0Wgwv9NO8O23kJ0NHTtWlLWUOeIIGD26Yr5bN/j449VnS0mB+fOhbt31uyZJkjbUgAHw7LNhp6hederA229D585hJ5EkSZIkSZIkSZIkSZKk6hEPO4AkSdKmKJGA446DMWMgLy/sNOsmPx+uvBKKi2Hw4LDTSJIkSZIkSZIkSZIkVcjMzGTPPfdkzz33pKSkhDlz5vDbb78xc+ZMfvnlF5YsWQJANBolEomQTCZJJBIkk0nq1KlD8+bNad26Nc2bN6dp06akpaWt8Xw33wzdu8PJJ0PTptVxhZIkSZK07iZPDjsB7LNPxfR771VM//ILzJwJbdoE8336BMUry5atXLoC8MMPK84vW7bm82ZkwFdfQc+eGxRbkqT19uGHYSeofqWlwc8bFq9IkiRJkiRJkiRJkiRJqi0sXpEkSfqTZBLOOqtmla6UycuDa6+Fhg3htNPCTiNJkiRJkiRJkiRJkrSyeDxOixYtaNGiBV27dgUoL1opLi6mtLSUWCxGPB4nFosRiUTW+xzbbAOnnAJXXAEPPVTZVyBJkiRJGycnJ9zz168f3HNeZvbsFdfPnl1RvNKu3ZqPNWBAxfSPP8J33615+0gk/OuXJNUeeXnw22+rXz9wIAwfXjG/Lv8Uucsuwb89du0KHTtCZmawfPp0aNt21ftccEFQOtaly4rbnHQSPPbYitumpATLe/eG3XaDJk2gTh1YsCAokfn3v+Hdd9ecMS8vKFY744y1X48kSZIkSZIkSZIkSZIkbQ4sXpEkSfqT66+HJ5+seaUrZfLygpvxmzWDgw8OO40kSZIkSZIkSZIkSdLaRSIRYrEYsVis0o55xRXQvj18/nnwgEJJkiRJ2lQUFIR7/qysFeeLilY/n529+uMMGAD//GfFPqedtvZzJ5PhX78kqfb44ougGGXp0so7Zp8+MGjQ+u1z9dVB8dm6aNgQHnhg5eXNmsERRwSv005be+H0hx+uX0ZJkiRJkiRJkiRJkiRJqsmiYQeQJEnalHz+OQwdWnNLV8rk58OJJ8KCBWEnkSRJkiRJkiRJkiRJCke9ejBkCFx4YfBgX0mSJEnaVBQXh3v+3NwV59PSVj+/bNmqjzFoEIwYAfF4UKRyzDHw7rtrP7fFK5Kk6vTJJ5X/vrt4Mbz6Klx3Hdx777rt89VX8PDDcNZZMGfOuu0zfnyw/X77wdlnw9y5Fetuvx0yMta8/4wZUFi4bueSJEmSJEmSJEmSJEmSpJrO4hVJkqQ/FBXBUUcFpSWbg7w8OPXUsFNIkiRJkiRJkiRJkiSF57TTYN48eOmlsJNIkiRJUoVYLNzzL14MCxdWzDdtuuL6Zs0qpqdOXXn/22+HO+6AaDQ41l/+su6/d0UikJKyvoklSdow775b+WPFHnsM+vWDq66Cjz5at3323hv+/ne4776158nNDbbv3TvYfty4oODlzDMrtqlTB3beec3HSU+Hr79et3ySJEmSJEmSJEmSJEmSVNNZvCJJkvSHa66B338PO0XlKSqCN96AF14IO4kkSZIkSZIkSZIkSVI44nG47Ta45JLgXgpJkiRJ2hSkpYWdAN5+u2J6r70qptu0gVatKubfeqtiOjUVnnkGLrwwmJ8xA3r2hHfeWffzRiLBg+AlSaoOU6aEnWD9LVsGEyasvPyHH1bebk0iEZg+vdJiSZIkSZIkSZIkSZIkSdImzeIVSZIk4PPP4Y47IC8v7CSVKy8PTjkFFiwIO4kkSZIkSZIkSZIkSVI4DjwQttsO/vOfsJNIkiRJUmBDi0eGDIFkMng9+uiK61q2hMMOC16dOlUsz8ysWN6zZ8XyYcMqpk86CS6/PNjmmWcqlr/xBnz7bUXm11+HY44J5hctCkouGzQIjlv22mKLtV9HRsZ6XbYkSRusoCDsBJVnwICK6R9/hO++W/P2yeTmdf2SJEmSJEmSJEmSJEmStCbxsANIkiSFrbQUjj4a8vPDTlI18vLgtNNg9Oiwk0hS+ObPh08+gcmTYdIkWLIk+P5fWAgpKcHg4qws2G036NYNunSBFi0gEgk7uSRJkiRJkiRJkqSNceutsPfe8Le/QePGYaeRJEmSVNttuy1MnVq5x+zTB4YPX3n5llvCiy8G0++8A/vsE0y/+y5cfz1ccQXEYnDjjSvuN2MG/P3vFfNNmkCvXhXzDRrAs8+ufL6TToLHHlt9zqIiaNdu7dcjSVJl2FzGiw0YAP/8ZzBdVBSMFVub0tLN5/olSZIkSZIkSZIkSZIkaW0sXpEkSbXemDEwe3bYKapOURG8+ir8/DO0bRt2GkmqXtOmwciR8Pbb8NlnkJMDGRmQmwslJavf77XXIDs7+B6akgK77ho8hOnoo6Fjx+rLL0mSJEmSJEmSJKly7LADHHss3HsvXHll2GkkSZIk1Xa9esG4cVBcHG6OK6+EyZPhvPOgUyfIzIRZs+C//4WhQ2H+/Mo/ZzQKrVpV/nElSVqVRCLsBBtv0CC47bbgPbSgIPh3znffXft+yeSax01IkiRJkiRJkiRJkiRJ0uYkkkwmk2GHkCRJClPPnjBxYtgpqlZqKpx7bnCTvSRt7kpLYexYuOkm+PjjYKBUUdHGHzcWg7S0oMRq8OCghCU9feOPK0mSJEmSJEmSJKl6FBQEDxtMT4dIJOw0kiRJkmqzN9+EI4+EpUvDTlL9uneHDz8MO4UkqbbYbjv46afVrx84EIYPr5hf3383XH7/6dOD8QZr8/PP0KZNMH3SSfDYY6vf9vbb4cILg+nFi+GII+Cdd9YtW3Y2/Oc/QUZJkiRJkiRJkiRJkiRJ2txFww4gSZIUpilT4NNPw05R9YqK4MEHobAw7CSSVHXmzYMbb4RmzeC442DChODBSZVRugJBoUteHnzzDZx9NmyxBVx0UTDoSZIkSZIkSZIkSdKmLz0dMjIsXZEkSZIUvs6dg3sca5toFHr1CjuFJKk2SU8PO8GGSU2FZ56pKF2ZMQN69lz30hUI/h00I6NK4kmSJEmSJEmSJEmSJEnSJicedgBJkqQwDRsWPEi/Nkgm4bnn4IQTwk4iSZUrmYT774eLL4ZEAvLzq/6cy5YFH+++G+69F84/H669FtLSqv7ckiRJkiRJkiRJkiRJkiSpZmvQAOrXh7lzw05SvbKzoXv3sFNIkmqTBg02bL8hQ+Dqq4Pp4cPh5JMr1rVsCZ06BdNlHwEyM+Gww4Lp+fPh/fcr1u2/f7C+bLsynTrB4sXB9HvvwYIFQVnM2LEVZWWLFsEllwTX0rNnxb4//gjz5q3+GqJRqFdvHS9YkiRJkiRJkiRJkiRJkmq4SDKZTIYdQpIkKQz5+bDFFpCbG3aS6rPLLvDll2GnkKTKM2MGHHdc8L0tzO/nmZnQpAmMGgWdO4eXQ5IkSZIkSZIkSZIkSZIk1Qx/+UvwUPXaJCMDvvsOWrcOO4kkqba4/HK4+WZIJFa9fuDAoFilTCQSfFxT8cqf91mVd96BffapmP/5Z2jTZs379O4N48cH75PTp695W4CTToLHHlv9+rS04DhNm679WJIkSZIkSZIkSZIkSZJU00XDDiBJkhSWF16AaC37aWjq1GCgmiTVdMkk3Hcf7LQTTJoUfolWXl4wEGqvvWDwYCgsDDePJEmSJEmSJEmSpA1XWlpKaWkpX3/9NTk5OSRW91RGSZIkSdoIxx8P2dlhp6heTZpAq1Zhp5Ak1SbdutW+99syGRmWrkiSJEmSJEmSJEmSJEmqPSLJZDIZdghJkqQwnHYaPPRQ2CmqV1YW3HknnHpq2EkkacMtWgSHHAKffx5+4cqqZGYGg5Nefx3atQs7jSRJkiRJkiRJkqR1VVBQwNixYxk7dixvv/02U6dOpWHDhuy9996cddZZ7LvvvmFHlCRJkrQZKSiALbaAZcvCTlI9srLgllvgrLPCTiJJqk1mzoTtt4f8/LCTVL9eveCdd8JOIUmSJEmSJEmSJEmSJEnVw+IVSZJUa+24I3z33frvN3AgDB9eMR+JrNt+J54If/sb7LorNGgAJSUwaxa89RbcfDP8/POK2zdqBBdfDP36Qdu2kJEBOTlB5lGj4O67obh4/fOffDI88sj676dwJZNJFi9ezO+//86vv/7K9OnTWbZsGaWlpZSWlpJMJonFYsTjcTIyMmjZsiXxDWvfAAEAAElEQVQtW7akefPmNGrUiMi6fqFKm7g5c6Bnz+D7Z1FR2GlWLxqFevXg3Xdh553DTiNJkiRJkiRJkiRpTRKJBO+99x433XQT7777LkVFRdStW5etttqKRo0a8eGHH1KnTh2eeeYZ9t5777DjSpIkSdqMXHjhht8XXtNkZAT3gdapE3YSSdLmrmwMToMGDUgkktSvHyEnJ+xU1Sseh3/9C66+OuwkkiRJkiRJkiRJkiRJklQ9LF6RJEm1UkkJZGZu2AC1DSleufVW+Mc/Vr9+8WLo2hWmTAnm69aFzz6Drbde/T6vvAIHHbQuiVe03Xbwww/rv5+q37Jly/j000/54YcfmDdvHgCRSITi4mLW5cf41NRUkskkiUSCRo0a0a5dO7p06ULDhg2rOrpUJWbNgh49YO7cmjPAuE4dGDcu+B4vSZIkSZIkSZIkadOzbNkybr31Vu6//37mzZvH3nvvzWGHHUa3bt3o0aMHAGPHjmXw4MEkk0m+/PLLkBNLkiRJ2pxMmwY77QQFBWEnqVqxGJx0Ejz0UNhJJEmbs4KCAv7v//6P+++/n3/961+cddZZxGIxevaEiRPDTle96tWDp57asLFnkiRJkiRJkiRJkiRJklQTxcMOIEmSFIZvv4X09Op5cH9GBpx3XsX888/DffdBq1Zw552QnQ3168Pf/w6XXRZsc/TRFaUrxcVw8cXwzTdw7LHBdgD9+sH228P3369fnp9/Do6ZkrLRl6YqkEwmmTlzJhMnTmTq1KlEIhFKSko26FhFRUXl03PnzmX+/Pl8/PHHNGvWjJ49e7LtttsSjUYrK7pUpebOhT32gNmzobQ07DTrLicH9tsP3n8fdt457DSSJEmSJEmSJEmS/mzo0KHcdtttbLXVVgwaNIhDDjmE7bbbjni84hbbvn378s0333DZZZcxZswYDvJphZIkSZIqydZbQ9euMGFC2EmqVmoqXHjhysunTZtGLBajsLCQ7bbbrvqDSZI2CyUlJbz99ttcf/31TPjjTfWtt97ioIMOom3btvTpk2Ty5AjLDbPZ7BUUQJcuYaeQJEmSJEmSJEmSJEmSpOpj8YokSaqVPvkEEonqOVdmZjBQrMyQIUGJCsARR8DBBwfTy29Tv37F9BdfwLBhwfTnn1cUr/x5n3WVnh6cf7fd1n9fVZ3i4mI+//xz3n//ffLz81coTaksiUSCRCLBrFmzGD16NPF4nG7dutG1a1cyMzMr/XxSZVmyBPbcE+bMqVmlK2VycqBXL/j444pSLUmSJEmSJEmSJEnhu/322xk6dCitW7fmxhtvpF+/fmRnZwOQTCaJRCKUlJQQj8fZeuuticVizJkzJ+TUkiRJkjY3l10Gn30Gy5aFnaTq7Lgj7LRTxfyECRO48cYbGTduHLFYjEaNGnHIIYdw9913E41GwwsqSaqR3nrrLU488UTmzZvHcccdx8KFCxk7dixHHXUUbdu25ZRTItx6a9gpq1ePHtCkSdgpJEmSJEmSJEmSJEmSJKn6eBeyJEmqlT76CHJzq+dcCxbAp59WzF9zDey3H5xyCvTuHSwrLoaRIyu2efPNimKYDh3g/PNh333h//6vYpvPPoOvv17/PInEinkUvpkzZ3LXXXfxxhtvsGTJkiopXfmzoqIi8vLyeO+99xg2bBjffvttlZ9T2lB//SvMmBF8r6yJkklYvBj69q251yBJkiRJkiRJkiRtbnJycnjiiSfYcsstefTRRznmmGPKS1cAIpEIiUSCeDwOwKRJkygqKqJhw4ZhRZYkSZK0mfrLX6BTJ/jj14/NTkYGPPRQMJ1IJBgxYgT9+/fntddeY//99+f0009nr732YsSIEXTt2pUff/wx3MCSpBqnXr16ZGRk8PLLL/PUU09x6qmnEo/Hee6555g1axZt20K3bsmwY1ab7Gy49NKwU0iSJEmSJEmSJEmSJElS9bJ4RZIk1UqzZ1fv+fr3h7feCqaPPBLeeAMefji4kf3jj2GffWDSpIrtv/gCjj8efvkFUlLgzjuDMpa//z0oTrn33qCIpaycZX0UFcGiRZVzXdo4xcXFjBkzhieeeIKcnByKQ2hkKCkpobCwkBdffJGnn36avLy8as8grclzzwXfP6uhj6hKJRLw669w7bVhJ5EkSZIkSZIkSZIEkJ+fz7fffsv+++9P7969KS0tJZkMHr5Y9jEaDW6zHTlyJP/+97/Zdddd6d27d1iRJUmSJG2mIhF46ilISws7SeXLzIRBg2C33YL5F154gcsuu4xkMslll13GmDFjuPPOO3nwwQe54YYb+P7773nkkUfCjCxJ2oQVrWZgQffu3Xn33Xfp168fAB07dqRXr168+eabfPTRRwAMHhyhTp1qixqqrCw48MCwU0iSJEmSJEmSJEmSJElS9bJ4RZIk1UrV3S2RkwNTpkBBwcrrOnSAE06A1NQVl8+ZAzNmrLx9NAqHHhqUtWyIkhLIz9+wfVV5Zs6cyV133cXnn39OSUlJ2HEoLi5m6tSpDBs2jG+//TbsOBIA8+YFhVObSx9QXh7cdltQriVJkiRJkiRJkiQpXL/++it16tQhOzsbgFgsRiKRACASiQAwffp0hg4dytlnn01hYSHHH3889erVKy9mkSRJkqTKstVWcOedwYPSNyfNm8PVVwfTU6dO5ZprrmHRokVceumlXHrppUDwEP3s7GzOOecc2rVrx6OPPsr8+fPLf0eTJOndd9/l9NNP5/TTT+df//oXXyx3U37Z+0WrVq3Kl7Vr145DDz2UkpISRo8eze+//86BB0JGxub/73oZGXDRRcH4M0mSJEmSJEmSJEmSJEmqTbxtSpIk1UrVWTwSi8H48XD66ZCeDldeCXXqQJs28N57QeHKWWfBTTdV7LPnnvDGG9CzZ1A80LNncON7375B9hYt4NlnoWPH9c+TTEJubqVdHgBLlixh3rx5lXvQzVQymeStt97iiSeeICcnZ5MoXSlTWlpKYWEhL774Is899xylpaVhR1Itd8opm19RVEEBHHMMFBeHnUSSJEmSJEmSJEmq3Tp27EjLli358ssv+fbbb4GgfAVg3rx5jBo1iksvvZTrr7+elJQU7rnnHi699FIikUh5MYskSZIkVaZTToEuXSAeDztJ5cjIgFGjgvvli4uLufrqq/n666856aSTOOGEE6hfvz7JZJLU1FSKioqIRCI0a9aMtLQ0otEoUZ8YL0m13rRp0zj88MPp3bs3//3vf3n11VcZOnQohx9+ODfeeCPASu8XZaXJvXv3pmfPnowdO5bJkycTi8GgQREyMqr9MqpVMgmnnhp2CkmSJEmSJEmSJEmSJEmqft59LEmSaqXqHIPVqxfsvHMwvWgRXH89LFsGM2bALbdUbDdgQMX06adXDJh76imYODF4WP9rr8HYscHyWAyOPnrDMlXGYLyygQjPPvssf/3rX9l5552pU6cOu+++O3fffbelHauQTCYZM2YMH3744SZVuPJnxcXF/PDDD4wYMWKTzqnN23PPwVtvQVFR2EkqVzIJv/wC114bdhJJkiRJkiRJkiRJ1157LR9++CHnnXceI0eO5LPPPuPWW2/l1FNP5dxzz2X06NF07tyZO+64gxNPPBGARCIRcmpJkiRJm6tIJLh3PD097CQbLzMTLrwQdtstmH/77bcZO3YsnTt35sQTT6RFixYARCIREokEqampTJ8+nXfffZeCggKWLVsWXnhJ0ibjnnvuYezYsfzzn/9kzJgx/Pjjj9x1110sWbKEK664gqeffnqlfcpKk7fddlsOO+wwcnNzefHFF5k3b94f47WS1X0Z1SY9HY4/Hho1CjuJJEmSJEmSJEmSJEmSJFW/SnjktiRJUs2TkVF959pii4rptDRITa0oEqhXr2Ld8tPL71O37orHW90+6yoarZzrj0Qi3HnnnVx44YXUrVuXQw89lMaNG/Paa6/xz3/+kwULFnDFFVcQrc6Wm01YMplk9OjR/PDDDxQXF4cdZ61KSkqYOXMmw4cPZ+DAgaSkpIQdSbVIUVFQQJWXF3aSqpGXB7fdBmeeCX+MG5YkSZIkSZIkSZIUgkMOOYTLL7+cRx99lOOPP55IJEIyGTx4sVu3bpx77rkcdNBBdOzYsfyBjd4HIUmSJKkqtWgBo0ZB//6Qnx92mg2TkQG77w5XX12x7LXXXmPBggX84x//YLeyNpY/lP2e9eSTT1JYWMhf//pXWrVqVX2BJakGmjcPPvkEJk+GadMgNzd4JZPB9+GsLGjeHLp2hc6doVWroOCrJvnpp5+4/fbbOfTQQxkyZEj5uJZzzjmH+vXrc+KJJzJkyBDat29Pp06dVtg3mUwSiUTo06cP3bt3Z8yYMRx99NH07duXe++NcMYZwedrc1OnDtxxR9gpJEmSJEmSJEmSJEmSJCkcFq9IkqRaKSur8o85ZEjF4LDhw+Hkk4PpL76o2CYzE0aOhPvvh8aN4frrK9Z9/HHF9BdfQN++wfQJJ8B338Hnn0OvXtCnz6r3WVfxeOUUr3z//fdceOGFNGnShJdeeolu3bqRSCQ477zzOProo7nuuus4+OCDVxq8sLyygQw333wzy5Yto3379nTo0IH27dtvVkUfyWSSl19+ucaUrpQpKSlhzpw5PPXUU5x44onEYrGwI6mWePFFKCkJO0XVSiTg3ntXfB+QJEmSJEmSJEmSVP2uuuoqTjzxRIYPH05OTg7xeJyDDz6Yli1b0rp1a9LT04GKexwkSZIkqar17QuPPhrcj17TylfS0mCnneDll6HsdvAlS5YwcuRI4vE4Bx54IKmpqSv9jjVx4kRefPFF6tevT//+/QF/D5OkMskkfPQRvPEGjB8fjC/KyYH0dMjLW/2995FIUMRRUhJM77wz7L13MDbpwAOD8UWbgmQyySOPPMKRRx5J/fr1y5d/9NFHAHTu3JmUlBSKioqIx+NEo1FOOOEEXn/9dZ544gmeeuop2rZtS4MGDcr3LXv/2GGHHTjkkEP45z//ySuvvMJ+++3H8cfHGTZsMZ9+WpeSks2nZDkzE0aMgLp1w04iSZIkSZIkSZIkSZIkSeHYRG6LkyRJql7t2kE0Gjz4vqp9/z3cdx+ceWYwf8QRwWt5ublw6aUV87ffDsceC61bB4PPbrll5eN+8AE8+eT650lLg+bN13+/5ZWWlvLYY48BcMIJJ9CtWzdKSkqIx+O0bduWwYMHM2DAAO655x4eeuih1R4nEolQWlrKU089xVdffUVKSkp5MckWW2xB+/bt2XHHHbnzzjtJS0tbYd+aNJBu3LhxfPXVVzWqdKVMSUkJv/76K6NGjWLAgAE15nOumu2mm4KBYJuzwkK4++6gtGsz6pmSJEmSJEmSJEmSapx4PE779u0ZOnToGrfz/8slSZIkVacBA4J7zM89t+aUr6SnQ/v2MG4cZGRULC8tLSUSidCzZ086duxIIpEgGo2Wf/ztt994/PHH+eyzzxg4cCAdOnQA1vx72HvvvcecOXM48sgjq/qyJCk0y5bBU0/BzTfDnDnBPejLl6wUFa15/2QSli6tmP/oI5g0KRjjlJISvMeceSY0a1Y1+dcmPz+fG2+8kXvvvZeFCxfSuHFjDjvsMIqLi0lJSaHuHw0iv/32GwCpqakA5e8fAwcOZPz48YwePZqjjjqKHj16rHD8snFOBx10EKNHj+aFF16gdevWTJ06lZ9/fo9k8kMgs1qvuaqkp8NRR8F++4WdRJIkSZIkSZIkSZIkSZLCEw07gCRJUhi6d4fs7Oo731lnwQknwGuvBYMdiouhoAB++gkefBA6dgwGL5SZOxc6dYIbboDPPw8KCEpLYckS+PBDuPhi2GefFQdMrKv8fPj55+A4S5Zs2PUsWrSI1157jTZt2nDwwQcDlA9+A2jZsiUAv/zyC0D58lWZO3cuy5Yto02bNowfP54HH3yQa665hn79+lFaWsoHH3ywUukKBAPpFi5cyPTp08nLy9uwC6kGU6dOZdKkSTWydKVMSUkJ06ZNY9LyX6RSFfnmG/juu7BTVI/SUnjppbBTSJIkSZIkSZIkSbVbNFpxK21hYSGw5vscJEmSJKm6nHIKPPbYiiUmm6qMDOjSBd5/H/54Tn65WCxGMplkzpw55ObmEo1GKSkpIRqNUlpaysMPP8yIESPo0KEDJ5xwAs2bN1/juQoLC3nrrbc4+uijOfbYYykoKKjCK5Ok6vfdd3DGGdCkCfzjHzBtWlDGtSFjiP4smQzGKC1cGBS6tG0LBx8M48cH66rDggULGDRoEPXr1+f2228nOzubWCzG77//DkBKSgoA2dnZ1KtXjzlz5jB79uzy/cv+Pa9Xr17st99+zJgxg4kTJ650nng8DkCzZs1o3749v/76K5dccgn33Xcf22yTzRVX/EpWVlVfbfWoUwfuuivsFJIkSZIkSZIkSZIkSZIULotXJElSrdS5c1B+siEeewwikYpXmWuuqVh28skr7zdiBPTtC02bQmpqMLhsu+3g9NODApY/W7gQrrgiKGWpWxficahfH3r0gNtugz+e9bHeIpFgEMb558NWW0GLFrD//nDBBXD//TBhAqzt+SEzZ85k2rRp7LDDDmyzzTZ/HLfik7Fs2TLq169PNBpl0aJFKzykpEzZQ0pmzpzJzJkz6dixI7vvvjunnnoqV155JXfffTejRo3ihRdeWGnf/Px87r33Xk466SS6detGixYt2GqrrRg4cCCvvfbahn1iqkBhYSGjR4+u0aUrZYqLixk3bhyLFi0KO4o2c3fcseHfn2uanBy46aawU0iSJEmSJEmSJEkqk5aWBgT3JaxKcrmnTyb/9CTKP89LkiRJUmU4+mh48cXggep/PId+k5OZCf36wZtvssoH2NerV4/TTz+d6dOn8+CDD7JkyZLyh+EPHTqUoUOHUrduXQYNGkSvXr2ANf+OlZaWxnHHHcfVV1/Nm2++ScuWLXnllVeq5NokqTotWgQDBgRjnh55BPLygsKVqlJQEIxNeuWVoHylSxeYMqXqzjdjxgxOO+00ttxySx577DH+9re/8fTTT3PwwQdTWlpK/fr1ASj5o2GmSZMmNG/enA8++ICZM2eucKxEIkEsFqNv374AvPrqq8CK7x95eXmMGjWKc845hxEjRgBw2GGHMWnSJCZOnMiQIdvSu3fNKDhbk8xMePrplYvPJEmSJEmSJEmSJEmSJKm2sXhFkiTVSq1bwyq6QGqFDh2C8phJk2DJEvjgA/jHP4LPyccfB2Uvayte+emnn8jJyWGbbbYpH9gQiUTKy1dyc3NJJpOkpqZSVFS0xmNNmzaN0tLS8gKXpUuXApCZmUnz5s3ZeuutV9rnySef5JxzzuGjjz6iX79+XHDBBey9996MHTuWk08+mSeffBKoGDAxd+5cLrnkEu644w7Gjx/P/Pnz1/nztTFeeeUVCje0IWcTVFJSwnPPPefDYlRlcnKCkqo/xknVCt98A99+G3YKSZIkSZIkSZIkSQDjx48nKyuLwYMHr7QumUyW3xdRWlpKJBLhl19+Ye7cueTk5JSvkyRJkqTKdsAB8NNP0KfPqotNwpKaCvXqwRNPwHPPwR9dlqt04okn0qFDB6644gpOPvlkzjnnHPbff3+uuuoqiouLue222+jfvz/xeHyF379WZ9ttt+WSSy7hoYceYuedd+bggw/m9NNPr+QrlKTqM2YMtGsHL70E+fnVe099MgnLlsHnn8Ouu8Ltt699XNH6eu2112jbti0vv/wyZ599Ns8++yw33XQThx56aPl4oq+//hqAWCwGwE477cQee+zBnDlzePnllykoKCg/Xtn7RN++fWnYsCEffPABs2fPXuH946effuKSSy5h5MiR9O/fn2+//ZYXXniBLl26/HEMGDUKdt55ze9hm7KMDLj7bth337CTSJIkSZIkSZIkSZIkSVL44mEHkCRJCkMkAjvtFJSP1CaRCOy1V8V8NAqtWgWvvn0rlq+tV2PatGkkk0maNWtGRkbGcscPBijMnTuXvLw8GjduTGZm5hqP9e0fjQP/+9//mD17NtnZ2ey9994ceeSRxOMr/7j622+/8eyzz5KVlcXjjz/OgQceSCKRIJFI8Morr3DSSSdx5ZVX0r17d7bddlsAFixYwIcffshnn31GXl4eEBS7tG7dml133ZUePXrQqVMnOnXqtNa862rq1Kl89913lJaWVsrxNgXJZJJ58+YxadIkunfvHnYcbYbefhtSUoKBYrVFSUkwOG7HHcNOIkmSJEmSJEmSJOn3338nPz+fzz77jNzcXLKWe6JxJBIhPz+fjz/+mPfff5+xY8cyadIksrOzadOmDX379uXcc8+lSZMmIV6BJEmSpM1Vkybw6qvw9NNw5plQUADFxeHlycyE/faDhx+Gxo3Xvv3WW2/NBx98wKBBgxg9ejTLli1jyZIlHHXUUQwcOJCDDjqofNt1KbZMJpNkZGRw+OGHs8022zBixAjuvPNO3n77bUaMGEHXrl035vIkqdosWgRnnBEUr/wx3CU0iURwL/9VV8GTT8Kzz8IfnSgbrX379tx+++3suuuudOvWjezs7PJ1LVq0AILv/4lEgmg0SmlpKbFYjGOOOYbnn3+eJ554gn79+rH77ruXb1tUVER2djY77LADs2bNIjc3d4VzdujQgcGDB3PQQQfRqlWrVebKyIBx42D33WHKFCgqqpzrrQ6ZmXDDDXDSSWEnkSRJkiRJkiRJkiRJkqRNQzTsAJIkSWHZe++giKQ2yc4OBgOszdo+L6WlpUSjUWKxGLFYbKX106ZNo7i4mDZt2qwwGGJ50Wjwo2hGRgYnnXQS2223HV9//TVPPfUUJ5xwAp07d2bChAkr7ZeVlcXs2bNp2LAh7du3/yNvhHg8zqGHHkq/fv2YMWMG33zzDRAMqmvXrh3Dhw/ntddeY9SoUdx+++2ceuqp7LDDDrz33nsMGjSIAw44gJdeeql8n41RWFjI6NGjKQ5zNGMVKS4uZty4cSxatCjsKNoMTZoEfxrrtNkrLobx48NOIUmSJEmSJEmSJAng2GOP5eWXX+b9998vL10pu4fgxx9/5I477uCyyy7jiiuu4JdffqFr164ceuihZGVlccMNN3DIIYfwzjvvhHgFkiRJkjZnkQgcfzz89BP06QNZWdV/P3xmJtSrB088AS+9tG6lK8v797//zVtvvcUnn3zCd999x7PPPlteurI+93CXPZwfYOedd+a8887jb3/7G1OnTqV79+4899xz6xdMkkLwzjvQrh3897/hl64sLzcXvvgCdt0V7r23co7Zpk0bzjvvPPr06VM+zqjs+37Z+JS8vLwVSlcA9t9/f/r378+MGTN48MEHmT59OhCMa0pNTWXp0qVMmTKFeDxO69aty89XduyzzjprtaUrZerUgfffhx12gPT0yrneqpaRATfeCIMGhZ1EkiRJkiRJkiRJkiRJkjYd8bADSJIkhaVvX7jvPli2LOwk1aeoKCic2VgtWrQgkUgwb948gBUGNSxcuJBJkyaRnZ3NrrvuSmQto/nOOOMMUlNTqVOnDgALFizglltu4eabb+acc85hzJgxtGzZsnz7evXqseuuu/L0008zbtw4jj/+eNLS0ohEIixdupTJkyeTmZnJNttsAwSDJVJTU2nXrh3t2rVb7nNRRElJCWeffTaPP/44Z5xxRvmgvbVlXpuJEydSVFS0UcfYlJWUlPDaa69x7LHHhh1Fm5l334XS0tWvHzgQhg+vmF+Xv6q77AKnnAJdu0LHjsGAX4Dp06Ft25W33203OPpo2GsvaN0attgCEgmYMgVGj4bbblu5HObvf4fDD4cddwwGEKenw+LF8N138NxzwWCzkpLVZ/z007VfhyRJkiRJkiRJkqTq0a9fPyD4v/F4PE4kEuH3339n6NChPPfcc+Tm5pKSkkKfPn0YPHhw+f0Jr7zyCpdccglnn3023377bZiXIEmSJGkz16QJvPoqTJgAt94Kb7wRLC8oqLpzZmcHhSuXXAInnRRMb6iy36PKFBUVkZqayuLFi2nQoME6HSORSBCNRkkkEixbtowbbriBp556ijp16tClSxf22muvDQ8o1QKJRIIFCxYwZ84cCgsLKSkpoaSkhGg0SkpKCvF4nIYNG9K0aVNSU1PDjrtZevHFoEwrPz/sJKuWSATZLr4YfvsNrr1248u+ysYdJZNJIpFI+ccdd9wRgO+//36F7cq+159++ulMnz6dRx99lGQyyX333UdqaiozZsxg2LBhLFq0iEsuuYR4PF6+z/qOC6pfPyhf6dsXPvlk0/1zgaB05b774G9/CzuJJEmSJEmSJEmSJEmSJG1aLF6RJEm11j77QN26tad4JRKBffeFpk03/liNGjUC4JdffgGCQQ1lAx6+/fZb3n77bbp06ULPnj3X+VjJZJJEIkGjRo0YMmQI8+fP55FHHuHJJ5/k8ssvX2GfW2+9lWQyyWmnncYLL7zAbrvtRlFREW+88QbLli3j+uuvZ7vttgMgGo2WH79MWRnL+++/z9tvv02dOnU49dRTqVu3bvl1bKjS0lImTZpEyZpaFmq4ZDLJlClTyM3NJSsrK+w4tcLGfl3WFF9+WfnH7NMHBg1a9+3POAPOPHPl5R06BK9jjoE99oClSyvWnXAC9O694vZbbBG89t4b9tsPDjts9edcsgQWLoSGDdc9pyRJkiRJkiRJkqSqFY8Ht9hOnTqVv/71r3z00UcA9OzZk3g8zgsvvMCXX37JnXfeye67706/fv2YO3cuZ599NjfddBODBw8OM74kSZKkzVwkEtyjuPfeMHs2PPAADBsGRUWQk1M550hLC87Tqxdcemlw/31V3M6amprKwoUL2W233TjppJO48sorSUlJWeW2ZffUlt0jPnz4cJ588kneeecdGjduzO23386BBx7IFltsUf7wfUmwYMECfv31V2bNmsXMmTNZsGBBeTlF2ViOsr9fZa9oNEpxcTFZWVm0aNGC1q1b07x5c5o3b17+7ybaMI89BmedtWmXe5TJy4M77gjud//Pf1b/PrA+33PLxkaUbR+NRqlXrx7169entLS0/GuzbH23bt245ZZbOOqooxg+fDifffYZW2+9NUuWLOGdd96hX79+HHnkkSscc0NkZcG4cfDPf8I992x6fz7p6UHx2ciRK49fkCRJkiRJkiRJkiRJkiRZvCJJkmqxaBT+8Q+48spgIMDmLisLLrmkco7Vu3dvevTowQsvvMCzzz7L4YcfTmpqKtOnT2fo0KEAHHvssTRq1GidB09EIhFisRiJRIKMjAyOOuooHnnkEcaNG8fll19OaWkpsViM0tJS3nzzTQoKCmjXrh2TJk3ilVdeAaB9+/YMGzaM/v37r/L4f57+5z//yaxZs7jrrrto3779StttiB9//JFEIrFRx6gJIpEIn3zyCXvvvXfYUWq8WbNmMX36dObOnUtJSQkNGjSgU6dONG7cGKgYgPTyyy/zn//8h4ULF1JYWEh+fn75K5lMkpOTww477MBDDz1E165dQ76q9ffbb1BYWPnHXbwYXn0VJk+Gxo2DAWprs2ABPPEEvP02lJTAwIFB4QrATjvBBRfAdddVbP/55zB+PHzzDcyfD02awIUXQrduwfpDD4VttoEpU1Z9vvR0+PTToKBFkiRJkiRJkiRJ0qbl8ccf56OPPmL33XfnuuuuY99996WgoIDvvvuOvn37MmTIEIYNG0b79u3Zf//96d27N0899RTnnHMO2dnZYceXJEmSVAs0bQpXXRU8KH7MGHjxRZg4EX7+ObhHsbR07ffLx+OQmQkFBVCnDuy2G+y7L/ztb9CiRdVfw6OPPsovv/zCW2+9xbXXXrvW7b/++mtGjRrFdX/c0HnCCSdw/vnnl99Dm0wmLV1RrVdcXMw333zD+++/z5IlS4hEIhQVFZWvLy0tXafj5OTk8P333/PTTz8Rj8dJJpN06dKFrl27Ur9+/SpKv/l69tmaU7pSJjcXhg8P3lNuu61i+X//+19+/fVXdthhBzp27Ei9evWAipKs9bFkyRJ++uknYrHYSuuSySQdO3bkv//97/+zd9fhVdb/H8efJ9cBbMBGje7uUBAFAyUURcEgDBQ7QEVFlJ/9VTFQkDYQAxAEAZFQAUEmJZ0bMcAB6zpx//447sCkBmw7G7we13Wu3eeuz/s+O5se9nnfLz7//HNmzJhBbGwsYWFhfPTRRwwePPhiLi8Pux3eeQf69IFbb4V//ikePWcBAdC3L7z/PuifHEVERERERERERERERERERERERE5PwSsiIiJyWRswAIYP93UVRaNUKejYsWDOFRoayiuvvML999/PQw89xJw5c7DZbPz666/s3r2bhx56iDvvvBMAs9lMRkYGVqsVu91+yrlyQ0pMJhMmkwnDMABISUkBoGzZsgBYLBZSUlJ46623ePvtt+nSpQvz5s2jZs2aHDlyhE8//ZQpU6awZcsW0tPTCQoKOmP9brebr7/+mlWrVtGgQQMeeOABrNaC+V/j33//PU8z0qXK6XSyatUqOnTocEk0JbpcLo4ePUpSUhJZWVkEBARQrVq10zbtnCy3IWjOnDm8//77HDx4kMzMTLKyssjOzsYwDFJSUnj33Xd5/PHH8wQROZ1OZs+ezVtvvcXGjRu9TWhms5nmzZvz7LPP0qVLlzw1ut1uQkNDCQoKws/PD7vdTkREBGvXruW3336jbt26VK9evVBfq8KyZo2nSSkrq2DPO2WK5wGeAJVzBa989ZUnpCot7cS6n36C2rWhcWPP8zZt8h7zxBOnnmfrVli79sTz0NAzj5mZCX/+qeAVERERERERERERERERkeImISGBMWPG0LhxY37++WfvXAQ/Pz+aNm3KBx98wB133MG6deuoVasWFSpUoFWrVuzbt4/t27fTrFkzH1+BiIiIiIhcTqxW6NHD8wBwOGDTJoiNheXLPXMbMzM9czWdTs8N9AMCPPPMO3SAli2heXOIjCz62p966ikiIyO5/vrrAc+82ZPn8ebOwXU6nSxbtowhQ4awc+dOypYty//93//Rt29fAgICgLw3/N++fTsrVqxgzZo1BAYG0qFDB7p37170FyhShI4dO8aqVatYt24dQIH1N7hcLm9Yy6pVq1i1ahWVKlWiffv2VK9e/byDNi5H8+dD//4lK3QlV0YGfPophIdDpUqTefHFF0lISMBms5GdnU3btm154IEHuPvuu8/73A0aNKBUqVI4HA4SEhKIiorKsz33vVW/fn3eeOMNRo0axf79+4mJiSmAKzu9li1h2zZPz9mYMb77nvn7Q1gYTJsGV13lmxpERERERERERERERERERERERERKCgWviIiIyGWtVCm4+WaYPh3+7f+4JAUFeYIECrKP5eqrr2bChAmMHTuWX375hZycHOrWrcuTTz7JXXfdRUhICA6HA5vNxoABA9i4cSM//vgj1apVA+DQoUOEhYV5G9xy5TbI/frrrwA0atTIu23FihWMGTOGFi1aMHbsWCpUqIDT6aRs2bI8++yzbN68mRdffJE6depwyy235GmagxNNdDt27GDkyJGULl2aYcOGYbVa8wRiXKh//vmHI0eOXNQ5ShKn08nOnTupVauWr0u5KFlZWYwZM4b333+f/fv3YzKZqFSpEoMGDWLw4MFERkae8l7K5Xa7sVgsHD58mCVLllCjRg26du2Kw+EgMDCQoKAgsrKyaNGiBeAJIsp9r02ZMoX77ruPSpUq8eKLL9KoUSNycnJYtGgRY8aM4eDBg0ybNo0mTZoA0LVrV9q2bYvZbMZqtWKxWDCbzQQGBvLoo4/y22+/0b59e0qXLn1Ks2lJsHNnwYeuXIjffjt1nWHA9u0ngldODmX5L7MZKlaEIUNOrNu/39O4fCYOB2zceGH1ioiIiIiIiIiIiIiIiEjhycrKwu1207ZtW+/ff/39/QHP34sbNGiAzWbjr7/+ok+fPgAMHDiQwMDAEv+3dBERERERKflsNmjSxPMYNMjX1Zxb7s36c+fnwon532azmQMHDjBq1Ci+/vprkpOTue+++xgwYABt2rTxniN3Dm1KSgo///wzQ4YM8c7vDgkJ4b333qNHjx5MnTqVwMDAor9IkUKUkpLC7NmziYuLw+1243a7C22s3ACWvXv3cvDgQex2O927d6dmzZqFNmZJt3cv9O5dMkNXcmVkwKhRTqzWebRoUY3nn3+e8uXLs3jxYsaMGcPKlSupVKkSV51nQsjBgwcJDQ3FbDYTHh5+xv6NXFartVBDV3L5+cE770CfPnDffbBjB2RnF03/WVAQuN0wYAC8+SYEBxf+mCIiIiIiIiIiIiIiIiIiIiIiIiWdgldERETksvfUUzBrlqcB4FLldsO/fWgFqlOnTnTq1AmA7Oxs0tLSKFOmjHe7zWYD4NtvvwXIE7KyYcMGnnjiCa6//nquvfZaatSoQWhoKCEhIbzyyitMmTKFoKAgunTp4j1m06ZNJCUl0bp1a8LCwgBPw4TL5cJut9OmTRu++eYbNmzYcNrgFZPJhGEYfPnll+zYsYN7772Xfv36AVx06ArAqlWrCrU5qbjJyclh+fLlJf5mMc8++ywffPAB7dq1Y+jQoRiGwXfffceIESPYt28fo0ePPiUgKFfu+6t06dIA9OrVizfffJOUlBT8/f2xWCynBKCYzWaysrL45ZdfAPjwww/p3r27d3vPnj2x2WyMHj2aP/74gyZNmuByuQgICDhtHVu3bmX58uVUrlw5T8BLSZOZCU6nr6s4vdKl4eqrTzyfPfvUfcLCICkp7zq32xPkMmSIp8HqbM4W5iIiIiIiIiIiIiIiIiIivpGamorFYiErKwsAf39/7018TSYTcXFxOJ1ODhw4AHhuCFy5cmWGDh3qy7JFRERERERKtNx5sLlzwbOzs1myZAnDhw9n7dq1NG3alL59+/LUU095jzEMA8A7b/fjjz9m9OjRpKamMmTIEJ588kmOHDnCwoULeeONNxgwYABjx44lLCzsrDf3FykJDMNg3bp1zJ8/H6fTWeQ9DTk5OeTk5PDtt99Sq1YtbrzxRm9wrXi43XD77fDvPzGVaDk5VhyOsYwatZ8rrmgIePooKleuzLBhwxg6dChjxoyhZcuW+T5n5cqVyczMZNu2baSkpJyxf8NXWraEdetg/Xp47z2YPh3M5oLvQzOZPIErpUvD0097+sD+bZ0SERERERERERERERERERERERGRfFDwioiIiFz2mjXz3FB/wQLIyfF1NQUvMBCefbbwJ9v7+fnh5+d32m2bNm1i586dREVFeddFR0dTvnx5Jk6cyOeff06lSpUIDAxk06ZNHD9+HLvdzqRJk2jcuLH3mPDwcPz9/Vm7di12u9273u12Y7FY2L59u3c/yBs+kXvjk5kzZzJhwgSqVq3KPffck2fbxdq+fftlFbwCsH///gJ7/Xxh9uzZfPjhh1x99dVMmzaNiIgIAPr27ctdd93F+PHjad++Pffcc89ZrzP3vZ/beBkaGnrWcTMyMsjMzCQsLIyQkJBTtue+v4ODg/Oc92ROpxOr1UpsbCzr1q2jX79+tG3b9oz7F3cZGZ6GsuImNBR++MHTvATw00/w1Vfnd47AwHPvcymHf4mIiIiIiIiIiIiIiIiUVI0aNaJu3bqsXr2alStX0rZtWywWC06nkz///JMRI0ZgGAadO3cG8v6ttiT/LV1ERERERKQ4yP2M1bt3bxYtWoTb7eaGG27gk08+ITo6GiBPOGauyZMn884772Cz2XjnnXcYNGgQdrudqlWr0qJFC3bu3MncuXPZs2cPTZs29cm1iRSUlJQUZs6cyYEDB3A4HD6txeFwsHXrVnbv3k2vXr2oWbOmT+spTj75BP7+G1wuX1dSMEymYD7+uCHt2rlwu93YbDbuv/9+/v77bz7//HO++uoratasSXh4uDdE60zcbjd2u5169eqxbds2Dh06RLly5YrwavKvcWOYPBlGj4apU+HttyExEaxWSE+/sH4IPz/w94fMTOjSBZ55Bq680hPCIiIiIiIiIiIiIiIiIiIiIiIiIufHfO5dRERERC59EyZAQICvqyh4JhPExMBzz/m2jrp163LTTTdhGIZ3XYMGDfjmm2/47rvvePjhhylXrhyZmZk0b96cV155hd9//5077rgDq/VEVmDPnj0JCgpi2bJlTJ48mSNHjuBwOLDZbKxdu5affvoJgNatW59SQ+7NTD766CMSEhIYPnw4bdq0ybPtYmRnZ5Oenn7R5ylprFYrR44c8XUZF+zPP//EMAxuuOEGIiIiyMnJweFwUKZMGfr37w/AkiVLgLO/T/z9/TGbzezZs4f169czfvx4ZsyYQVxc3Gn3L126NO3atSM5OZkJEyawZ88e9u7dy+7du5k4cSIzZ86kV69eXHPNNUDeEKFcVquVjIwMfv/9dwDv+7mkhv8Ux+CrChXg99+hQwfP819+gVtugZN+lXmlpnr2u+oquOsuWLIEzGbo2BGWLYPq1c8+VnG8fhERERERERERERERERGB119/ne3bt/Poo4+yePFiFi5cyCeffMILL7xAbGws3bp1o2/fvqccZ7FYSEpK4u+///ZB1SIiIiIiIpeO8uXLY7fbmTp1KpMmTaJSpUrem/jnzu/NnT/7999/87///Y/jx48zbNgw+vXrh91ux+XyhANYLBY6dOjAsWPHWLhwoc+uSaQgrF+/no8//pj4+Hifh67kcrlcZGZm8u233/L999+To0nS7N0LQ4d6gjkuFW63jTlzYP58CzabDcMwCAsL484776RGjRr88MMP/PnnnwBnDV0BT69ERkYGGRkZJCQkEBkZWRSXcFHCwuCRRyAuDjZtgokT4cknoVUrCAqCwEDPPqGhnkdIiOdr7jqbDaKjoXt3eP11mD3bE+Dy44+e/gOFroiIiIiIiIiIiIiIiIiIiIiIiFwY67l3EREREbn0RUZ6wlfuvhsyMnxdTcHx94dvvgFrMfm/vv82TJQpU4bOnTvTuXPnPOtdLhcWiwW3250ncKJMmTJMnjyZ559/nsGDBzNt2jTq1KnDoUOH+O233zh27Bh9+vShXbt2px1/zJgxLF++nBYtWnDrrbfmO3DF5YIpU2DFCqhX78SjUqUTDQ2HDh3CZrORnZ191nM1btyYnj17ep+PHDnylH1GjBjhXZ41axbr168/6zkrV65MnTp1qFSpEqGhoQQGBuJyuUhMTOTvv/9m9erVZwzjqFKlCq1ataJSpUoEBASQnZ1NcnIy+/btY+HChecM8TAMg4SEBKKios66X3GUmZnJ33//TVhYGLVq1QLAZrN5t8fExFC+fHm2bNnCnj17qFq16hnPZTabsdvtfPvtt8yaNQuHw4HZbMZqtXLdddfx9ttvU7NmTcDzmplMJu68807i4+OZMmUKs2bNon79+hw/fpydO3fSpk0bXn/9dcqXL3/Kz8HJ59i2bRszZsygQYMGZw1puViGAVlZnt+PmZl5v17MupO3HTtW4GVflAYNYN48z885wPTpnv9GnKn3z+2G5ctPPJ82DXbtgipVPMFe99wDL7105vEuxfAvERERERERERERERERkUtBu3bteOWVV3j33Xe9f5e1Wq1YrVa6d+/OM888g7+//2n/tnvHHXewefNmxowZQ7du3XxRvoiIiIiISIn32Wef8fbbbxMeHu5d99/PX2azGafTydixY9m0aRP9+vWjX79+hIaGAp6AFpfLBZyY016qVCmA036eK2xOp5Pjx4+Tk5OD0+n0zp+3Wq3YbDZKlSqVZ16zyMkMw2Dp0qWsXLmy2ASu/JfD4WDLli0cPnyYAQMGEHCZTpZ2u+H22+EcbSYlUkYG3HUX7NplkPvruW3btlx33XV89NFHLF++nCuuuAJ/f/9znis0NJTQ0FC6d+9OaGiot1+iuDOZoGpVz6N3b886w/AEsuza5enByMwEh8PTL+Dv7wleadjQE8YiIiIiIiIiIiIiIiIiIiIiIiIiBauY3IJbRERExPduucUTrrFgwZlvrF+SBAbCs89C/fq+ruT85QainK6BrVu3boSFhTFr1iwWLFjAV199hd1up27duvTq1YsBAwac9pyJiYm8/vrr+Pn5MWLECELOo0vBZIK2bT3NDps3w/z5nq/JyVC3rudRq9ZBXC7nhV3wRbriiiuoUaNGnnVWq5UKFSpQoUIFateuzdSpUzEMI88+11xzDe3btz/luKCgIKKjo/nll1/OGbzicDiIj4+nWbNmBXMxRcjlcnHw4EHCwsIoU6bMKdvLlClDpUqVOHz4MAkJCVStWvWUBp7c5TJlynD33XfTokUL6tevT1hYGJs2bWLs2LHMnj2bI0eO8NVXXxETE+M9NioqikceeYTExERiY2MJDQ0lMjKSiIgI3G43c+fOJSIigtKlS59SW+64mzdv5p9//qFr167Url3b23R5Nm43DB16fgEpWVng5+f5vRIQkPfr2dYFB3uCrc61X2AgjB0L//d/nqAjX+vUCWbOxNsA9s478Mwzp9/X39/z+vyXYXgeuU7zbcwjMPBCKhURERERERERERERERGRovD0009zww038PXXX7Nu3Tpq165NrVq1uP76671/Bz55jkPuTXufeeYZnn76aYYPH07Hjh0JDg720RWIiIiIiIiUbCeHrpzJxo0b+eWXX6hcuTIPPPAAZcuW9W4zDMMbvjJp0iQAIiIigLyf5zZu3EilSpXyNV5+OZ1O73zk+Ph49u/fT3JyMlar9bTBAoZh4HQ6CQ0NpUKFClSpUoWoqCjKlSunMBbBMAzmzZvH+vXri23oSi6Xy8WxY8cYN24cAwcOPK8ejkvF9Onw99/FY458YcjIgOeeM/Hpp57nwcHBdOrUiS+++ILly5eTnZ2dJ3jlyJEjhIaG5gkxzu3R+PHHH7Hb7T66koJjMkFMjOchIiIiIiIiIiIiIiIiIiIiIiIiRUvBKyIiIiInmTABatYs+cEruRP1n3vO15UUjg4dOtChQwfeeecdAI4dO4bL5SIyMvK0+yclJTFixAgOHDjAbbfdRrdu3U4J0Dgbs/lEwMrJkpNhyxZPCMvu3XHYbL7rhklJSWH9+vXEx8djsVho3bo1VatWBSAmJoaGDRuyYcMG7/5Nmzb1hq5kZ2ezevVq9u/fj8vlIiwsjCpVqpwS1HIm+/fvL/gLKgImk4mcnBzMZnOeJsTc90VAQAChoaHs2bOHtLS0M54DoE6dOvzf//1fngCXevXq0b59e4YNG8aXX37J+++/z/vvv4/L5cJqtfLXX3/Rs2dPSpUqxfz586lWrRoA27dv58knn+Spp54iLS2NF1980dtUdLKjR48ye/Zs/Pz86NKlC3D6sKJTa4aoqFNDUM4WpOLv7/k5KEyRkWCzXVhT2YgR8PLLnuXJk+Hk/KVKlSA3F+jkfKDAQOjRw7OcmAjLl3uWe/aEr7/2BM0AfPUVzJoFJ2cUZWVBbKxn+dpr4X//g2nTPL8LDh2C8uVh4MC8zVKrVp39GkqVyvflioiIiIiIiIiIiIiIiEgRs1qtNGrUiIYNG57xprgmkwmXy4XFYvH+7bZz5848/PDDDB06lGeeeYZPPvmkqEsXERERERG55OXOs929ezdbt25l0KBB1KtXL88+uZ/lpk6dysqVK2ncuDG9evUCTnymmzp1Kvfffz+9evXilltuoXfv3hdck2EYxMXFsWLFCnbt2oXNZsPlcuF0Or375JyjaSEpKYmkpCS2bduGxWLB4XAQExNDu3btqFatWr7nwsuloySFruRyuVykpKQwfvx47r//foKCgnxdUpF67TVIT/d1FYUnOxumToW33zYIDvb8rm3Tpg2RkZEsW7Ysz++8n3/+meuvv56BAwcybtw4b79K7u+ySyF0RURERERERERERERERERERERERHxLwSsiIiIiJ4mMhG++8dx4PzPT19VcuNBQmDkTrJfJ/+2VLl36rNuzsrIIDQ3llltu4dFHHwU4r+CVMwkLgzZtPI933z1IaupFne6CrVy5kr179+J2u73rdu3axWOPPUZwcDAAFStW9AavmM1mOnXq5N132rRpxMXF5TnnX3/9le/xjx8/7r15TElisViw2Wzk5OSctvHMbDZjNpsxDOOcITR2uz1P6Equ6Oho7r33Xr788kvva2q1WklOTuZ///sfiYmJTJ48mWrVquFwODCbzdSqVYu3336befPm8d133/H888/neW1z37uHDx/m22+/pX79+t7Gzvy8p00meOqpc+5W5Bo08ISdZGUV7Hk7d/aEsfxX2bKeQBWApUvhqqs8yz16nAhdAejb1/M42d698G+uEQDVq8MLL5y5htmz4csvz7w9IABatDjzdhEREREREREREREREREp3nL/Vpv7t93U1FRCQkIA6N27N+vXr2fy5Mk8/fTTVK9e3Wd1ioiIiIiIXIpywy8XLlwIQKtWrfLML88NZtm0aRMTJ07EZDIxZMgQTCaTd16uYRiUL1+ejh078u233zJ9+nTatm3LtGnTqFy5cr5ryc7OZv369axYsYLMzExvuEp2dvYFX5/T6fSGF+zevZv9+/djt9tp27YtTZs2JSAg4ILPLSXL0qVLS1ToSi63201aWhqTJk3i3nvvxd/f39clFYm1a2H3bl9XUfjMZvjySxODB3uCdqKjo6lRowY7duxgw4YNXPXvRP1y5crhdruZN28eDocDm83m48pFRERERERERERERERERERERETkUnOZ3IpbREREJP+6doVJk2DAgJIZvhIcDIsXQ61avq6k+Chfvjyvv/56nnW5DXYFJT09vUDPdz52n6Ybx+l0kpyc7A1eyW3aA08IS2hoKADJyclUrVqVG2+8kfDwcNLS0ti2bRtLly4lK58JGBaLhfT0dO8588swICcHMjI8P2snf83vurNtu/pqePNNTxDRmeqOjIxkx44dJCYmnqY+g7S0NKxWK2FhYUD+gk1OPt5kMhEZGQl4bqyTKzU1ldjYWMqWLUt0dLS3ntzwnJCQEAIDA8nMzOTIkSNERUV5j81t7vztt98AaNOmDYGBgd6m0JKqaVPP962kWbcORo+Gtm2hcmUoXRrcbjh82NMsN20afPut5/1+JjYbNG9eZCWLiIiIiIiIiIiIiIiIyAXK/Zvx3r17yc7Opnbt2nm2Hzp0iK5du3LnnXfyzDPPYDKZCA0N5eqrr2bChAl8/fXXDB8+3Beli4iIiIiIXPLKli0LeIJXABwOB2azGYvFQmZmJh999BHLly+nV69eXH311cCJz3kmk4muXbvStWtXFi1axJNPPsnKlSsZPnw4H330kXcu8ZlkZWXx888/s2HDBkwmU6EGY+Tk5JCTk8OSJUtYsmQJ9erV49prryUwMLDQxhTf27BhAytXrixxoSu53G43SUlJTJs2jf79+5/XvPyS6t134SIyl0qM9HR46y0YMCAHPz874OlnKVWqFA0aNAA8gSyNGjXi559/9v7+FRERERERERERERERERERERERESloCl4REREROY0+fSAlBR57rGSFrwQFwbx50KyZryu5vBiG4Q3MOF8jRowo4Go8SpcuTfny5b3Pt23b5l0uV66cdzksLIyOHTt6n4eHh9O6dWuqVavGhAkTyM5Hp4/DYeJ//3NeUGiK1QoBARAYeOrXs60rVerc+5Uq5QkiOhOLxULDhg356aef2Lx5MzfeeCNutxuTyYTZbMYwDDZv3kzp0qWpW7fuOV+H3PfAf5vA9u/fD5CnmdFutxMSEsLBgwf566+/qFOnDmaz2Rucsnv3bjL+TSGJioryhrjkSkpKYsqUKYSFhdGnTx+g4MOEilpYGEREQELCmfeZMsXz+K+RIz2P8znmTAYM8DzyKy4OHn88//ufTkYGNGp0cecQERERERERERERERERkaKRmJjIK6+8QoUKFXj11VdxuVxYLBYAypcvT1ZWFtOmTaNTp07em/22adMGi8Xi/TuwiIiIiIiIFLwWLVoAMHPmTBo3bozNZvNue+211xg3bhy1a9dmyJAhVK1aNc+xJ8/VtVgspKam0qBBA/r27XvO0JUdO3Ywc+ZMcnJycLlcBXxVZ+Z0OgHYtGkT27Zto3v37tSrV6/Ixpeik5qayty5c0ts6Eoul8tFQkICsbGx3p/XS1VSEnz3HRThrwSfOnIE1qyx066dwfz581m5ciVt2rQhJCQEwzC8/3am0BUREREREREREREREREREREREREpTApeERERETmD++7zBJnce2/JCF8JDYWff4Z/79khRcjlcmEymTAMw9elABASEsIdd9zhbU6JjY1l37593u3+/v559j9y5AiLFy8mMDCQrl274u/vT2RkJB06dOCXX34553iGYcJkchARkb/QlNyvAQGe4BVfMZvNXHfddbz11lv89NNPDB061PuagacJMTk5mZYtWxIWFobb7T5tuIlhGKSlpRESEnLKtn379vH444/j5+fHjTfe6F0fHh7OzTffzPDhwxk1ahRVq1albNmy3nFfffVVAG6//fbT1n7kyBH++OMP6tevzzXXXHNKMEtJ1aIFzJnj6yqKXqVKnp8HERERERERERERERERESn+TCYT8fHxrFq1imeffZagoCAMw8DlcmG1Wvnss8+46qqreP311/nss8+wWq188803pKamcvToUV+XLyIiIiIicslq1aoVrVq1YsKECZQtW5abbrqJI0eO8O233/LWW28REBDAG2+8Qfv27c94jk2bNvHOO+9w8OBB3nrrLTp27Ahw2rm6WVlZ/Pjjj2zfvt2ngRgulwuXy8WsWbNYv349PXr0IDAw0Gf1SMEyDIMZM2Z4g3ZKOofDwcKFC6lRowbh4eG+LqfQTJkCp2k9uGSlp7t58ME93HLLF3z++eeEh4fz/PPPn9K7IiIiIiIiIiIiIiIiIiIiIiIiIlKYFLwiIiIichZ9+0JYGPTpA1lZ4HL5uqJT+flBSAgsWQINGvi6mstTbiPdhQSvTJw48ZR1AwcOvOBaIiMj6devH2FhYQBs2LCBuXPn5tnnv01XCxcuZNeuXQCULl2aDh06AFCzZs18Ba/4+8M997iJirrgsn2mWbNmtGnThhUrVjB69GgGDhyIYRjs3r2bYcOGERAQwCOPPAJ4glrS09N56KGHKFu2LG+//TbgaVacPn0648ePp2PHjpQtWxZ/f382btzIjBkzSExM5LrrruO5557zjmu32xkyZAi//fYbK1eupH379jRo0ACXy8WePXuw2Ww88sgjPPXUUwB5GjUdDgcffPABADfccMMp20uyjh1h4ULIzvZ1JUWrdWtfVyAiIiIiIiIiIiIiIiIi+VWmTBmaNGnCli1b+Pnnn+nZsycmkwmr1YphGLRq1YqWLVvyww8/EBsbS7Vq1Vi/fj0VK1a8qPkAIiIiIiIicnZRUVF8+eWX9OnTh0cffZQXX3yR5ORk3G43VapU4b333qNHjx6nHJc7FzwlJYVp06axYMEC+vXrR69evbwBJv+dq7tjxw5mzpxJTk4OrmLSZOBwONi1axcffPAB3bt3p169er4uSQrA+vXrOXDgAG6329elFBiXy8WMGTMYMGDAJTMP/r8mToSMDF9XUZTMbNxYka1b36RVq2a89dZbtGvXztdFiYiIiIiIiIiIiIiIiIiIiIiIyGVGwSsiIiIi59CtG2zc6Alf2bwZ0tN9XdEJgYFw003w6acQHu7rai5fVqv1ghuZ9u3bV2B1VKlShdtvvx1/f38A/vjjDxYsWHDKfklJSWd8fvKyn59fvsY1DAObzXbe9RYHoaGhjB8/ni5duvDkk0/yzTffUKZMGdasWUNGRgZDhgzhpptu8jZU5uTk8PnnnwPw9ttvYxgGVquVcuXKkZyczKRJk0hOTsbhcODv70+DBg0YOXIkgwcPPu3Y8+bN46uvvmLFihUcOHAAm83GTTfdRPv27bn++uuxWk/9yGaz2XjiiSd46KGHqFy5cqG/RkWpVSuw2y+v4JXAQE/gjIiIiIiIiIiIiIiIiIiUHI888ghjxoxh3rx5XHnllZQuXZqcnBzsdjupqank5OTw6quv8tNPP7Fnzx7q1atHnz59aNiwoXd+gdls9vFViIiIiIiIXHqqV6/OmjVrGDt2LGvXriUjI4NWrVrRpUsXateufdpjcoMf5s2bx8SJE6lXrx733XffGefp/v777/z66684HI5Cu44L5XK5cLlczJo1i4SEBDp37nzJBltcDlJTU/npp5+K5XvtYrjdbg4dOkRsbCwtWrTwdTkFzuWCbdt8XUXR8/c38+WX67j55lq+LkVEREREREREREREREREREREREQuUwpeEREREcmHqlXhjz/go4/guec8oQAul+/q8fPz3Kz/8889wTDiWyaTCZPJhGEYPquhQYMG9OjRwxsCs3DhQlatWnXafePj43G73d6buISHh3P06FHvcq7k5OR8jZ0bPlJS1atXj/Xr1/Pmm2+ybNkydu/eTbt27bj11lvp06cPcKKhMjQ0lFdffZWIiIg867t06cLChQvJyMjAZDLh5+dHUFAQwcHB3iCc0zEMg759+9K3b9/zqrlGjRoXcqnFXrt24O8Pqam+rqTouFzQu7evqxARERERERERERERERGR81GlShXuu+8+Jk6cSJ06dXjyySex2+0AHDhwgPXr1/Pyyy/z7LPPkp6ezrFjx4iJiclzjpP/bi8iIiIiIiIF64EHHsDlcmGxWPKsNwzjtEEkf/31F+PGjSMlJYVXXnmFli1bnrK/YRgsWrSIP//8s9gHYTgcDlatWkVmZibdunVT+EoJNXv2bJxOp6/LKBQOh4OFCxdSp04dgoODfV1Ogdq+HWw2T9/R6dxzD0yefOJ5fn48GzaEgQOhZUto2tTTTwSwd6+n3+l0HnsM2reHFi3y7tO/P0yZcvpj7roL7r4bGjWCUqXA6YR9+2DxYnjrLdiz58w1Wq02UlMVuiIiIiIiIiIiIiIiIiIiIiIiIiK+U3LvjiwiIiJSxMxmePRRuPFGuP122LwZ0tOLvo7AQLjpJvjkE08jgxQPNpuNnJycQjt/WFgYjz/+uPf5yJEjvcstW7bk+uuv9zbErVq1ioMHD1KpUiXvPtnZ2Rw5cgSA9PR0Nm/eTIMGDQBPaIjVaiUgIIAWLVp4j9m4cWO+anO5XGcNFykJIiIiePvtt09Z/9/mSovFwvDhw0/Zz9/fP8/rnV9qYszLYoHHH4dRoyAz09fVFD6z2fPflH9zfERERERERERERERERESkBHn77bdZvnw5Q4cOZf/+/XTp0oWdO3cyYsQIgoODadSoERaLhdDQUEJDQ4ETYStbtmxh6NChjB49mmrVqvn4SkRERERERC5NuaErufOBzxS6cvToUT7//HOWLl3K4MGD6datG35+fkDeub4LFy4kNja22Ieu5HI4HGzYsAG3281NN92kecslTFJSEnv37sXtdvu6lEJjGAaxsbF07NjR16UUqDVrCv6cnTt75tmfj5dfhvDw/O//zjvw1FN519lsUKuW53H77Z7gl507T398WhosX+4JlhERERERERERERERERERERERERHxBbOvCxAREREpaapVgz/+gM8+g4YNPUEo//ZkFRq7Hfz9Pc0SP/4IX3+t0JXiJjIy0mdj16tXL08jXNu2bRk4cGCex/XXX5/nmJ9++onExEQAypUrx+23306PHj28ASpbt27lr7/+ytf4/v7+JT545UzUYFj07rsPDMPXVRSNgAB4+mlfVyEiIiIiIiIiIiIiIiIiF8Jut/PBBx9www038P7779O9e3cee+wxkpKSePjhh6lYseIpx5jNnmm76enpbN68mQcffLCoyxYREREREbns5M4Hzv26fPly1q5d690+a9Yspk6dSuvWrRkwYABRUVGnnOPXX38tUaEruRwOB3///TeLFi3ydSlynlavXo1xiU+qdjqdrFq16pILl1m50hNCUpCSkuCnn+DVV+GTT/J3zMaNMGECPPggHD589n0DAuCRR048//576NIFBg06cS3h4XDvvWc/z/Ll+atNREREREREREREREREREREREREpDBYfV2AiIiISElkNsMdd3ge69bBu+/Ct9961mdkFNw4wcGecw4eDEOGQOXKBXduKVhVqlTh4MGDJaa5KSMjg/Hjx9O+fXvq1q1LeHg4brebI0eOsG7dOmJjY/N9rvLlyxdipXK5iYyEG26AmTMv/QCWqCho3drXVYiIiIiIiIiIiIiIiIjIhWrXrh3ff/89Y8aMYd++fSQlJXH//ffTqlWrsx7XuHFjBg4cyIsvvsiiRYu45ppriqhiERERERGRy9v+/fsZNGgQAQEBPP3000RHRzNx4kQMw2DIkCE0bdr0lGPWrl3L77//XuJCV3I5HA7+/PNPQkNDaa2JqyWC0+kkNjYWl8vl61IKncvlYvv27dSpU8fXpRSY338v+HNOmeJ5ANxzjydM5VyuvPLE8rBhZ983MBDs9hPPR4yATZs8y716wY03epZP3ud0du4EpxOs6lwXERERERERERERERERERERERERHzAZJeXO0CIiIiLFXHIyTJ0KkyfDli1gMoHFAmlp+QsPsFggKAhycsDPDxo39gSu3Hyz57kUb5s3b+aHH34gJyfH16UUKbPZTMeOHbny5K4ckYu0ciV06QLp6b6upPAEB8P778OgQb6uREREREREREREREREREQulGEYmEym0643DAOz2XzGYzZt2sTAgQNJTU1l8+bNRVGuiIiIiIiIAF9//TUDBw7E5XJRu3Zttm7dyjPPPMOwYcMIDQ3N81kvOTmZjz/+uMSGrpzMarXywAMPEBER4etS5Bw2bNjA3LlzL5vehIoVKzLoEppUHRLi6SM6k3vu8fQd5TrNPy2d1cnH790LVaue+5g9eyAmxrPcv/+JEJeTxcZCs2ae5e+/h08/hcqVYfRoz9x3hwM6dIDVq888TlAQ/P33ibFEREREREREREREREREREREREREitKpHZ0iIiIickHCwuCRRzzNBmlpsH49fPYZPPYYNG8OpUpBYCDYbGA2g93uaSqIiPA0Hzz7LHz+OezaBUlJsGwZ3HGHQldKiujoaNxut6/LKHI2m40KFSr4ugy5xLRp42m2Ot8mspLEaoXbb/d1FSIiIiIiIiIiIiIiIiJyMU4OXTEMAwCXy4XJZDpt6MrJx9SvX597772XrVu38umnnxZ+sSIiIiIiIgLA7bffTnx8PF26dOHvv//GarVSqlQpQkNDgROf2wzD4Pvvv8flcvmy3ALjcrn47rvvLss57yXN77//ftmErgAcOnSIo0eP+rqMAlNSv3U33wyLF3uWb7kFfv4ZJkzwhK78+SdcddXZQ1cALBbIyCj8WkVEREREREREREREREREREREREROR8ErIiIiIoXAbIYaNaBPH3jvPVizBo4dg/R0TxOFywXZ2Z6Aln/+gd9+g1GjoHt3iI72dfVyNsuXLycuLg44cdMUgLCwsDw3VLlcOJ1OoqKifF2GXGJMJpg2Dfz9fV1J4QgMhEmTPOFbIiIiIiIiIiIiIiIiInJpyJ0zYLFYTrv95DkGDocDgK5du9KrVy+ee+65S+ZGviIiIiIiIiVBREQEP/74I59++ikOh4NRo0YxbNgw4uPjvfvExsZy6NChSyaoxDAMjh07xsqVK31dipzF8ePHOX78uK/LKFJut5v169f7uowCYRjw7z/7lDipqbBzJ2RlnbqtcWPo1w/s9nOfJzOz4GsTERERERERERERERERERERERERyQ8Fr4iIiIiInIPb7ebDDz8kJiaGTp06ERsbC5AnaMVkMl2WASQBAQEEBgb6ugy5BDVsCMOGeUJKLiV+ftC1K/Ts6etKRERERERERERERERERKSg5Yar5N6U9+Sb8548x8Bms5GRkUHlypXp1q0bycnJvPTSS0VbrIiIiIiIiHD//fezfft2atSowQcffMCiRYsASE5OZuHChd7gzEuFw+Fg6dKlJCYm+roUOYMDBw5gNl9ebb9ut5u9e/f6uowC4XZ7wldKGosFli2D++8Hf3948UUICYGYGPj9d0/gyoMPwptvnv08JhPk5BRJySIiIiIiIiIiIiIiIiIiIiIiIiKnsPq6ABERERGR4urQoUO88cYbfPbZZzgcDpxOJwCVK1cGPDdMOfnGKK1bt+bQoUPkXCadIlarlZYtW/q6DLmEDR8OX38N27aVzAa00wkIgPHjfV2FiIiIiIiIiIiIiIiIiBSG3DkEZrPZG7ricrlYv349gYGBrFy5kqNHj3Lw4EFWrVpFUFAQv//+OwCvv/46jzzyCOXLl/dZ/SIiIiIiIpejqlWrsmbNGr755huaN28OwIwZM3C5XD6urHC4XC6+++47HnjggTxz4aV42L9/f776ERo3bkzPnj29z0eOHHnKPiNGjPAuz5o1i/Xr159XLS1atKBbt27e53v37mXKlCl59unQoQMxMTFEREQQEBCAxWIhMzOTw4cPs3HjxnyPeeTIkVP6M0oiiwXMZk8AS0nSsSM0aOBZPn4cRo3yLKelwdtvQ4cOnud9+sATT5z5PIYBfn6FW6uIiIiIiIiIiIiIiIiIiIiIiIjImSh4RURERETkP2JjYxk1ahQ//PADpUqV4tZbb6Vv376MHz+e7777ji1bttCiRYtTmnpq166N2Wz2UdVFzzAMb3OhSGGwWuGbb6B1a8jM9HU1Fy8wECZNgjJlfF2JiIiIiIiIiIiIiIiIiBSGQ4cOMW3aNABWrlyJy+Vi1apVZGRkkJmZSXZ2dp79K1euTGBgINdccw1BQUFs3rxZwSsiIiIiIiI+cttttwGQkJBAQkKCN1DzUmMYBsePHyc+Pp4qVar4uhz5j7i4OF+XAEDp0qXp0qXLOfdr3rw54eHhedYFBwcTHBxM9erViYqKYv78+ec8j8vlIjU1ldDQ0Astudiw2eA//wRU7EVGnlj28wO7HXLzf8LCTmw7efl0DAMCAgq+PhEREREREREREREREREREREREZH8UPCKiIiIiMhJRo4cyciRI4mJiWHo0KFce+21NGnShFKlSrFq1SpmzpxJcHDwaY+1WCy0bNmSFStW4HK5irjyolejRg2CgoJ8XYZc4ho2hOeegzfegIwMX1dz4QIC4LrroGdPX1ciIiIiIiIiIiIiIiIiIoWlfPnyjBs3jm3btgGem5RmZmZSp04dKlWqRHBwMO3bt8dkMtGiRQvKlCmDzWajYsWKZGZmEqA7U4qIiIiIiPjcypUrcTqdvi6jUOXk5LBixQoFrxQzhmGQmJjo6zIwmUz06tULu92Ow+HAZrOdcd/4+HhiY2M5evQomZmZhIeH06FDB8qUKQNAixYtWLRo0Tl/piwWCwkJCZdE8Iqf34UFr4wYAS+/7FmePBkGDDixrVIlaNbMs5z7FSAwEHr08CwnJsLy5Se2deni2Z67X65mzSApybP8++9w9CisX5/3nF9/DWPHQkQEjBp1Ytuff579GlyuvGOJiIiIiIiIiIiIiIiIiIiIiIiIFCUFr4iIiIjIZc8wDEwmEwDXXnstkZGRtG7dmgYNGuDn5+fdb8+ePbhcLnJycgBwu92YzeY852rRogUrVqwouuJ9xGaz0a5dO1+XIZeJF16Abdtg5sySGb7i5wcNGsCXX/q6EhEREREREREREREREREpbF9++SVz586lZcuWREZGEhAQQL169UhNTSUkJOS0xxiGodAVERERERGRYiArK4stW7ZgGIavSyl0u3btIi0tjeDgYF+XIv86duyYt6/Bl6644goqVqxIUlISW7ZsoW3btmfcd+bMmaesy8rKok+fPoAnUMVms50zeCUnJ4f9+/dTu3btiyu+GKhRA/76q2DP2bmzJ4zlv8qWhVmzPMtLl8JVV53YNm4cxMScesyjj3oeAJ06wbJlsHUrfPopDB7sWd+rl+dxsvR0GDr07HW6XJ6QGBERERERERERERERERERERERERFfUPCKiIiIiFyWjhw5wtdff01ycjLdunWjWbNmALRp04Y2bdp49zMMA6fTic1mo27dugDs3bsX4JTQFYDQ0FBiYmLYtWtX4V+EDwUFBVFJHTFSREwmmDIFkpPhl18gM9PXFeWf3Q7Vq3vq9vf3dTUiIiIiIiIiIiIiIiIiUtiaNWvmnYNwstzQFZfLhcViwTAM781Ui8NNVUVERERERATWrl172XxGM5lMrFmzhk6dOvm6FPnXkSNHfP7+i4qK4sorr8TtdjNz5kyqVq2a72PNZjPh4eE0bdrUu+7gwYNk5mPyt2EY7N+//4JqLm6uuALWroWSlt/04IPw229w993QpAmULu0JUtm3zxPq8vbbsGPH2c9Rpw6cps1GREREREREREREREREREREREREpEgoeEVERERELis7d+5k5MiRfPvtt4SGhmKxWChXrhyNGjXCaj3xv8e5NzgxmUzYbDYMw8DhcABQpkyZPPv8V6dOnYiLi8PpdBbNRRUxm83GVVdd5fOmLrm8WCzw/fdwyy2weDFkZPi6onPz84OaNWHZMvj3HkoiIiIiIiIiIiIiIiIicplwu92YT3OnSYvFAihsRUREREREpLgxDIOVK1d654xf6pxOJ6tXr+bKK6887edXKXrZ2dkYF5jWMWLEiIse32q1cvPNN2OxWFi+fDnx8fH5Cl4pV64cgwcPzrPO7XazY8cO5s2bl+/xs7Ozz7vm4qhNG5g4EVJTT799yhTP479GjvQ8zueYszmPzByvr77yPC6EyQQdOlzYsSIiIiIiIiIiIiIiIiIiIiIiIiIFQcErIiIiInLZ2LJlC/feey9xcXEMGTKEK6+8knr16lGzZs1T9j35Bicnh7AA7N+/P8/6/6pYsSJNmjRh3bp1l1z4itlspkKFCjRs2NDXpchlyG6HWbOgf3+YORPS031d0ZkFBEDjxvDzzxAc7OtqRERERERERERERERERKSo6aa1IiIiIiIiJcu+ffsumeCH/HK5XOzateu08+ml6DmdzgsOXikIXbp0ISIigkOHDrF48eKLPp/JZPIG0ObHpdJ70bw5uN2+rqLoBQdD27a+rkJEREREREREREREREREREREREQuZwpeEREREZFLntvtxuFw8NJLL7F+/XrGjh1L9+7dCQkJybPPuW56UqtWLQCys7PPuX/Xrl3Ztm0bqampBXMRxYTVaqVXr16nDZwRKQoWC0ydCm+8Aa++CllZ4MP+wtMKCIA774QPPgB/f19XIyIiIiIiIiIiIiIiIiIiIiIiIiIi5xIfH4/L5fJ1GUXK4XAQHx+v4JVi4mKCVyZOnHjKuoEDB+b7+OjoaFq2bInT6WTGjBm4zyM55NixY0ycOBGr1Up4eDgtW7YkKiqKWrVqER0dzccff0xWVtY5z3OpBK9Ur355Bq8Yhid0RkRERERERERERERERERERERERMRXFLwiIiIiIpecrKws/P9NOzAMA7PZzObNm5k7dy7PP/88/fr1AyA9PZ2cnBz8/f1xOp3eIBbDMPIEi+QuHz58GICgoCDMZvNZw1dsNhu9e/fm888/v2QagGw2G9dffz2hoaG+LkUucyYTPPcc9OwJt94Ke/dCerqvq/IEroSFwddfQ8eOvq5GRERERERERERERERERERERERERETyKy4uLl/BK40bN6Znz57e5yNHjjxlnxEjRniXZ82axfr16896zipVqtC/f/+z7jNmzBj++eefPOvCwsK44oorqF69OsHBwWRnZ7Nv3z5WrFjBvn37znkthmEQFxd3zv2kaFgsljx9DOcjP9/vswkJCcFkMmG1WnnooYdOu09MTAwjRozgjz/+YMGCBd71Docjz/ibNm3imWeewWq1EhwcTN26dVm7du05azhTb0ZJYzZD/fqwZo2vKylaTifUquXrKkRERERERERERERERERERERERORydmnMRBQRERGRMzpyBH76CUaOhM6doXJlKFcOSpWCkBAoXRqioqBGDejdGz74AJYvLx4hBudr3bp19OrViw4dOgB5A1SWLFlCVlYW7dq1A2Dp0qWMGDGCm266ierVq9OrVy/Gjh2L2+0+pVnJ7XYDEB0dDcD27duBczf2VK5cmSZNmmC1lvy8Q7PZTIUKFWjcuLGvSxHxqlsX1q2D55/3hJ5cYJ9hgQgIgDvvhJ07FboiIiIiIiIiIiIiIiIiIiIiIiIiIlLSJCQk+LqE81K+fHkeeOABmjdvTnh4OFarlaCgIOrUqUP//v3zPe/78OHDGIZRyNVKflit1gsOXvGFM/VJGIaR5z0VEBCQr/PZbLYCqas4uO8+CA72dRVFx2KBm2/2hM6IiIiIiIiIiIiIiIiIiIiIiIiI+ErJvwO0iIiIiOSRkQHTp8MXX3gCCdLTwc/Ps97pPPuxu3bB3Llgt3v2j4qCtm09TR9XX+3bUIOzmTlzJq+99hqxsbEAlC5dmsOHD1OuXDlcLhcWi4WcnBwAnE4nq1evZtCgQcTFxdG5c2ciIiJYsWIFixcv5tixYwwdOhSLxeI9f27ASlBQEDabjdDQUBwOR74ae7p27crOnTtJSUnxBriURHa7nV69epWoRi65PFitnuCVXr08wSdbt0J2NrhcRTN+cLAnwGrqVAWuiIiIiIiIiIiIiIiIiIiIiIiIiIiURJmZmWRmZvq6DADWrl3L2rVrT1l//Phx77LJZOKWW27xBlps376d2NhYqlSpQrt27TCbzXTr1o24uDiSkpLOOp7b7SYlJYWwsLACvQ45f0URvBIWFsbjjz/ufT5y5EgAjhw5wvz580/Zv0aNGtSoUQOAY8eOsXr1ag4dOgRA8+bNadq0KZs2beLo0aNkZmYSFhZGy5Yt8/Ra7N+/P1+1nSnIpSTq1w+eeMLXVRQdPz946ilfVyEiIiIiIiIiIiIiIiIiIiIiIiKXu0tnJqKIiIjIZW7HDvjgA5g0yROQkpZ2Ylt2dv7Pk5XleQDs2+d5zJsHYWHw9NPQvz+Ehxdk5RfG7XYzevRo3n33XQ4cOEDLli158sknmT17Nn5+fmT/e9G5ASrh4eGYTCY2bdrE5MmTiYqK4rfffiM6OprMzEwWLVpEz549ee+992jSpAnXX3/9KWMmJyfjcDhISUnBZrPhdru9oSxnYrPZGDBgAOPGjSMjIwPDMAr+xShkdrudu+++m9DQUF+XInJGdetCbCz89Re8+y58/z2YzZ4QqYLm5+f5PduxIwwdClddVXyDqURERERERERERERERERERERERERE5OwSEhKw2WzeOei+lJyczL59+866T82aNYmIiAAgKyuLb7/9FqfTyfbt2ylXrhzVq1fHZrPRsmVLfv7557Oey2KxkJCQoOCVYqB06dI+G/v48eOsWrXqlPX+/v7e4JWUlJRT9ilXrhzlypU743n//PNP4uPj81XD2c5T0gQFwV13wYQJ4HT6uprCV7UqNGvm6ypERERERERERERERERERERERETkcnf2u0SLiIiISLFmGDBnDrRrB40awdixkJ6eN3SlIKSlwYEDMHw4REXBnXfCxo0FO0Z+uVwuXnvtNaxWK8OHD6dx48Z89tlnfPPNNzzxxBO43W7i4uK8jWRutxuAiIgIAgMDefPNN4mPj2fEiBFER0fjcrkICAjgpptu4tFHHyUxMZEFCxaQmZnpHTM3LKVBgwYAxMXFkZOTc87QlVyhoaEMHDgQPz+/gnwpioTNZqNfv35ERUX5uhSRfGnWDL74AhISYNQoiI6G4GAIDLy48/r5QWioJ3jq6adh506YPx86d1boioiIiIiIiIiIiIiIiIicv4yMy+PGmyIiIiIiIiXBoUOHcBaTD2ktW7bk2WefZfjw4Tz88MNcd911BAcH59mnatWq3uWEhIQ8tZ8c2hITE3PO8XJycjh48ODFFy4XrVy5csXmfZgfe/fuZc2aNRw6dIj09HRcLhcOh4Njx46xceNGvvjiC+bNm5evc9lsNipWrFjIFRetxx8Hm83XVRS+4GAYNszXVYiIiIiIiIiIiIiIiIiIiIiIiIiA1dcFiIiIiMiF2b8f+vWD2FhP2EpRyMjwfP36a5gxAx58EF57zRNIUFQcDgcmk4lbb72VO+64g1atWhEdHe3dHhwcTEJCAlu3bqVZs2be0JQ2bdpQr149/vzzT4KDg+nQoQMAZrMZl8uFxWKhR48ejB49mt9//52AgAAMw8BkMmH6N1Vh165dlC1blltvvTXfoSu5Spcuzb333svEiRPJzMz01lWc5YauVK5c2deliJy38HB44glPw9pff8Gff8Lvv8Mff0B8PAQEgNvtuZGRy+V5WCxgNnu+Wq2QmQlly0LLltCxIzRvDm3aXB4NcCIiIiIiIiIiIiIiIiJSuDZtghdegPnz4d9pCSIiIiIiIuIjuaERF2LEiBEFWktQUJB3uUyZMpQpU4b69eszadIkjh07BkB4eLh3n7S0tDzHn/y8dOnS5xzPMAzSi6ohQc7KarUSFhbG8ePHz7nv+vXrWb9+/Vn3GTly5CnrkpOTT7v+TJYtW8ayZctOu+3w4cPMnTs33+c6G5PJlKcv5FJQpw40aOCZx36pu/VWX1cgIiIiIiIiIiIiIiIiIiIiIiIiouAVERERkRLHMGDiRE+YQFaWJzSgqLlcnkCCTz+F77+Hb7/1BBMUBX9/fx5++GEMwyA0NNS73jAM/vnnH8LCwggLC6NUqVIAWCwWACpWrEjXrl3ZvHkzQUFBLFu2jOuuuy5PAEqDBg0oXbo0R44cISUlxXv+3ACWdu3aER8fj91uv6Day5Qpw/3338+ECRPIyMi44Oa8wmYymbDb7dxzzz1ERUX5uhyRi2IyeQJTmjeHwYM967KzYeNG+PtvT3BVVpbnYbd7AlkCAqBWLWjSBEJCfFq+iIiIiIiIiIiIiIiIiFyimjaFAwfghx+gZ09fVyMiIiIiInJ5czgcPh3fMAzi4+PZunUrR48exTAMqlWrRqtWrTCbzQQHB3Pdddfx1VdfAeSZz/7fOeknP8/vvPecnJwCuAopCBUrVsxX8MqlxuVyERER4esyCtwLL0Dfvp4565eigADPHH1/f19XIiIiIiIiIiIiIiIiIiIiIiIiIqLgFREREZESZf9+6NcPYmOLR+NFRgbExUHHjvDgg/Daa+DnV/jjhpyUhJAbimIymShbtizJyckcOnSIzMxM73bDMDCbzfTt25dly5axcuVKFi5cyHXXXYfZbPaea8mSJRw7dozu3bvnCXUxmUwA3jCXixEWFsbgwYOZPXs2u3fv9nmT3n/ZbDYiIyPp3bt3gVyvSHHk5wctWngeIiIiIiIiIiIiIiIiIiK+YLXCu+/CQw/B9dcXzXwLEREREREROb2LmdM9ceLEU9YNHDjwvM4RHx/PpEmT8qzbsWMHTqeTDh06AFCtWjUsFgsulytPUIrVmrdF9OTn+Q1UKW5z2i9nlStXZsuWLTidTl+XUqRKly6dp7fjUnHTTdC6NSxdCm63r6speOHh8PLLvq5CRERERERERERERERERERERERExOPSm4koIiIicolasADq1oUVK4pH6MrJMjPh00899e3bV7Rj54aiuP/tQqlVqxY2m40DBw54t+c24NStW5dHH32UqKgoPvzwQz799FMyMzPZt28f06ZN48UXX6RixYo89dRThVpzYGAgt99+O7169cLPzw+LxVKo4+WHyWTCZrNx9dVXc++99yp0RUREREREREREREREREREpJB17Qp16sBHH/m6EhERERERkctb7pz0C7Fv375THgUlPj7eu2yxWAgICAAgKSnJuz44ODjPMSc/P3bsWL7GuRQDL0qqqKioy/L7UblyZV+XUChmz4atW+FS/JYGBMD06RAU5OtKRERERERERERERERERERERERERDysvi5ARERERM7t22/hnns8ASfFVUYGxMdD8+awfDnUrJn/Y//++29+/fVXatWqReXKlalVq9Z5j282m0lPTyc7OxuXy0XFihUBMAwDk8nk/dq7d2/cbjeDBg3ioYceYtSoUYSFhbFr1y5KlSrFqFGjqFu37nmPfyHq1q1LlSpVmD17Nrt378bhcBTJuP9ls9mIjIykd+/eClwREREREREREREREREREREpQu+8A1dcAXffDZGRvq5GRERERETk8mSz2Xw6foUKFThw4MAp608Oo3A6nWT+21CwZ88e2rRpA3iCOqxWK06nE4AqVap4j9m7d2++xvf19csJUVFRWCwWX5dRpOx2e5H1cFyIxYsXY7FYaNmyJYGBgfk65p9/4L77YMsW+OILOHgQHngA0tMLudgiEhDg6XG64gpfVyIiIiIiIiIiIiIiIiIiIiIiIiJygoJXRERERIq5KVPgwQeLd+hKLpcLEhOhVStP+Eq9eqffLzcE5Y8//uC5555j2bJl+Pn5kZ2dTalSpXjuued45JFH8PPzy/fYhmEQFBSExWLB7Xazffv2PM03JpPJu3zbbbfRokULxo0bx+7du0lJSWHAgAEMGTKEgICAC77+CxEYGMjtt9/Oli1bmD9/PllZWeTk5BTJ2Ha7HYvFQqdOnWjZsmWe10hEREREREREREREREREREQKX506cMcd8PLL8PHHvq5GRERERETk8nQ+89YvVFhYGI8//rj3+ciRI73L11xzDSEhIWzcuNEbwFK9enVatWrl3Wfbtm24XC4AduzYwdGjRylTpgx+fn7cdtttrFmzhqpVqxITEwOAw+FgzZo1+apNwSvFh9lspmXLlqxYscIbpnOp8/Pzo1q1ar4u4xR//fUXTz31FOvWraNcuXJ8/fXXNGnSJF/HGga0bAnTp4Ofn+f51KmwZAk4HIVbd1EID/eECYuIiIiIiIiIiIiIiIiIiIiIiIgUJwpeERERESnGvv++5ISu5DIMSE6GK66ANWugatVT9zGZTBw6dIjBgwdz9OhRXnnlFerVq8eWLVuYNGkSQ4cOJTMzkxdffPG8x4+JifEGiuSOdWqNBtWqVeONN97A5XJ59/WlunXrUqdOHeLi4li+fDl79+7FMAxvc1xBMZvNmM1mypcvT/v27alVqxZms7lAxxAREREREREREREREREREZH8GzHCE8Dy0ENQv76vqxEREREREbn8hIaGYrVafRp0UaZMGTp16nTabUePHmX+/Pne54Zh8P3333P33Xfj7+9PzZo1qVmzZp7t8+bN4/jx4+cc12KxUKpUqYuuXwpOixYtWL58ua/LKBJWq5W2bduetu/Dl9555x1efPFFatSowWOPPcYVV1yR79AVgIgIGD78xHOTCaZMgdq1S37wSmCgJ1AmKMjXlYiIiIiIiIiIiIiIiIiIiIiIiIjkpeAVERERkWLql1/g7rtLVuhKLsOApCRo3x7++gvKlz91n1dffZUNGzYwZswYBg8e7F3ftWtXrrnmGt5++23q169Pr1698tVEk7vP4cOHycnJ8YapuN3uU4JFTj5fcQhdyWUymYiJiSEmJobU1FTWrFnD6tWrcblcmEwmcnJyLui8NpsNk8mEYRg0btyYNm3aUKZMmQKuXkRERERERERERERERERERC5EmTKem3E+9RScdB9dERERERGRS97BgxAbC1u3Qno6pKVBVhb4+0NwsOfG/nXqQPPmEB1deHVER0efMue8KC1cuJB69eoRExNDaGgoQUFBOJ1OEhMT2bp1K6tWrcLxn7SGhIQExo4dyxVXXEH16tUJDg4mOzubffv2sWLFCuLj4/M1ttVqpUKFCoVxWXKBQkJCqFatGjt27PB1KUXifAJNisIvv/zC+++/z7XXXsszzzxD+/btT9nHMIyz9rmc7tdJ+fKwYAFcc43n911JFBgI778PV1zh60pERERERERERERERERERERERERETmUyDMPwdREiIiIiktc//0DNmpCc7OtKLo7VCu3awdKlkNtTYhgGGRkZXHPNNSQmJrJ27VqCg4Nxu90AmM1m3njjDV5++WWuuuoq3n//fWrXrn3OxhSXy4XFYuGFF17gtddeY/To0TzyyCNFcJWFyzAMjh49ysGDB9m/fz/x8fEkJiZiNpvP2NxnGAZOp5NSpUpRqVIlKleuTFRUFJGRkcUqaEZEREREREREREREREREREQ8cnKgYUPPzSuvv/7c+zudTg4fPkxCQgJxcXEkJCSQnZ2Ny+XC7XZjMpmwWCxYrVZKlSpFTEwM0dHRREdHExQUVOjXIyIiIiIi8l+ZmfDLL7B6NSxbBuvXe0JW/Pw82/6TKwKAzQYBAZ7PTH5+0LgxdOwIrVrB1Vd7thUEp9PJ66+/7p3Tfjkxm80888wz+Pv7+7oUOcnevXuZNm0aOTk5vi6l0JhMJurXr88tt9zi61IAT0+KyWSiW7dubN68mSVLllCtWjUAHA4HNpuNQ4cOUb58+YsaZ9Ei6N7d83uvJAkMhJdegmHDfF2JiIiIiIiIiIiIiIiIiIiIiIiIyOlZfV2AiIiIiJxq4MCS10RxOk4nxMbCxIkwaJBnnclkwmw2s3v3bjIzM8nOziY4OBiTyURuJuAtt9zC0qVL+fXXX/n111+pXbv2WUNXACwWC4ZhEBISgtlsJjIysrAvr0iYTCYiIiKIiIigUaNGwIkwlrS0NBwOB06nE8MwsNlsWK1WAgMDiYiIUMiKiIiIiIiIiIiIiIiIiIhICWG3wzvvwFNPwTXXeG4ufDLDMNi3bx+xsbHEx8eTkpKCzWbD5XLhdDrPeu7k5GTi4uKw2+04nU5sNhvly5enYcOGNGjQALvdXohXJiIiIiIil7udO+GDD2DSJDCbIT0dXK4T27Ozz3ysw3EikCUrC379FZYvh6AgcLs98+4ffRSqV7+4Gq1WK2FhYRw/fvziTlQCBQYGKnSlGKpSpQqBgYGXdPCK1Wqlbdu2vi7Dy2KxkJSUxKpVqxgwYADVqlUjNTWV1atXs3DhQhYsWEB2djadOnXipptu4oYbbsAwjHP2uvzXNdfAt9/CbbdBRkYhXUwBCwyEZ59V6IqIiIiIiIiIiIiIiIiIiIiIiIgUb2ZfFyAiIiIieX33HSxeDJdKf0x6Ojz+OOzff2Kdv78/jRs3xmq18tdff3nXm82e/z2tWbMmN9xwAy6XiyVLlnD48OF8jWUymdi1axdut/uSbjDKDWOJiYmhZs2a1K1bl3r16lGzZk2qVq1KuXLlFLoiIiIiIiIiIiIiIiIiIiJSwtx4I0RHw7hxJ9bl5OSwZs0aPvjgA7744gs2bNhAUlISbreb7Ozsc4au5DIMg+zsbFwuF1lZWezdu5f58+fzzjvv8OOPP5KYmFhIVyUiIiIiIpcjlwtmz4b27aFhQ/j0U0hLg5SUvKErF3rulBTP+T75BBo0gA4dYM6cizt3xYoVL66wEioqKsrXJchpmEwmevTogdVq9XUphcJqtVKnTh2io6N9Mr5hGKddv23bNpKTk729Lb/88gsDBgzgww8/xDAMjh07xtixY7nxxhv5+eefzzt0JVe3bjBvnidEqrgLCIA334QXX/R1JSIiIiIiIiIiIiIiIiIiIiIiIiJnp+AVERERkWLkn3/g3nshI8PXlRSsrCzo1w9ye1Pcbje1atUiNTWVLVu24HK5vA0nuQ0s7du3p1q1aqxevZqjR4+eck7Xv11xbrc7z9fBgwezZMkS7r777sK+LBEREREREREREREREREREZECYzLBu+/CyJGwe/dR5syZw9tvv83ChQtJSkrC4XAU6HgOhwOHw8HatWsZO3Ys48ePZ8uWLWe8+aiIiIiIiEh+LFoEFSvCnXfCihWeueQF/HHGy+HwnH/5cs989YoVPeNfiMqVK1+yIRdnYrFYqFKliq/LkDOIiYmhYcOGl+T70mazccMNN/hs/JMDUwzD8P5bSNWqVQkJCeHQoUOsXbuW/v37U6dOHbZu3cqff/7J5s2befLJJwEYNmwYe/bsueAaOnaE336DSpU84SbFjc0GISHw+efw8MO+rkZERERERERERERERERERERERETk3BS8IiIiIlKMDBwImZm+rqLgOZ0QGwsTJ3qeWywWunTpgtVqZfHixRw4cADwNKzkNrA0bNiQ6tWrs3v3blJTU73b//nnHx5++GFefPFF4ETgitns+V/bZs2a0bFjx6K8PBEREREREREREREREREREZEC0aCBm7vuWsrUqZ+ydu1anE5ngQeu/Jfb7cbpdHLgwAFmzZrFhAkTSEpKKtQxRURERETk0pOaCv37Q48ecOiQ53lRj3/okGf8/v3Pb3zDMAgJCSErK6vQ6iuOzGYz1atX93UZchbXXXcdfn5+vi6jQFmtVm6++Wb8/f2LfOw5c+YwYMAA+vfvz4MPPsjff/+Nw+HAZDJhGAYul4v69eszb948vv/+e0JDQ/nwww+9wUxlypTh//7v/+jatSvr1q1j9uzZABccYtu0KWzbBvfdV7zCV4KCoHNn2LEDbrnF19WIiIiIiIiIiIiIiIiIiIiIiIiI5I+CV0RERESKidWrYfFiyMnxdSWFIz0dnnzyxPV17tyZxo0bs3TpUlasWAHgDV1xuVzY7Xbq168PwNq1a73bnU4nY8aM4Y033iApKQmr1Vr0FyMiIiIiIiIiIiIiIiIiIiJSwI4cOcInn3xC6dIrMJmcF3zTzouRk5PDwYMHGTNmDH/++adPahARERERkZJn0SKoXh2mT4eMDN/WkpHhqaN6dU9d+WEymahduzbHjx8v3OKKGZMpnLCw8r4uQ87CbrfTu3fvS6Zvwmq1UrduXWrUqFGk4x49epRbbrmFHj168OOPPzJnzhzGjh1L586deeWVVwDP74GoqCjatm3L8ePHee2114iMjKR27dqAJ6jI5XLh5+fH448/DsD06dNxu93eXpgLERAAo0d7+okqVoTAwIu+3Atms0FICIwbBz/9BOXK+a4WERERERERERERERERERERERERkfOl4BURERGRYuKddyAry9dVFC63G2bM8CyHhIRw1113kZmZyZdffsmWLVsAyM7Oxmz2/G+qy+XCYrF4A1icTidRUVEMHz6cCRMmEB4erht8iIiIiIiIiIiIiIiIiIiISInmdrtZunQpn332GYmJiTidDp/WYxgGDoeDn3/+mQkTJpCUlOTTekREREREpPjKyoIBA6BHD/jnn+IzHz4ry1NPjx7Qv/+Z69q3bx/gmcMOcN1113mXL3Umk53NmztQoQI88AD88Qdoan7xFBMTQ8OGDS+J8BWbzcYNN9xQ5OMOHz6chQsXMnLkSJYsWcKWLVsYP348GRkZvPbaa7z//vukpKQAMHjwYCpVqgSAw+Fg+/btAHl6V2JiYggNDaVcuXLe/peL1aYNbN8O990H/v6eR1GxWj0BMFdfDTt2QN++cBFZMiIiIiIiIiIiIiIiIiIiIiIiIiI+oeAVERERkWIgMRFmz/YEk1zK0tLgzTdPPL/jjjvo1q0bc+fO5e233wbAz88Pk8nE7t27mT17NqVKlaJy5coAWCwWAF599VUGDBgAgEndHCIiIiIiIiIiIiIiIiIiIlJCpaenM3bsWFasWIHT6fR1OXk4HA4OHjzImDFj2Lp1q6/LERERERGRYiYtDa66CqZPh4wMX1dzehkZ8M030Lmzp95cy5cvJyYmhp49ewKeOexut5sbbrjhkgi3yA+bDSZNqsfGjRATA3ffDfXqeeb7Hzzo6+rkv66//nrKli3r7akoiWw2G3feeSf+RZkoAmzevJnx48dz9dVX88wzz9CgQQPKli3LwIEDmTRpEiEhIbzyyissWLCA7OxsatSowRNPPIHFYiEhIYFly5bhdrsxmUze13/JkiWkpKTQoEGDAq01IADefx/27IHnnoMyZSAkpECHyCMoCAIDYdAgiI2Fn36CcuUKbzwRERERERERERERERERERERERGRwqTgFREREZFiYMIEMF8m/2e2bRts3OhZLl26NK+//joVK1Zk8uTJDBgwgEmTJvHJJ58waNAgDh48yGuvvUaVKlUAhayIiIiIiIiIiIiIiIiIiIjIpSM5OZlx48aRmJiIw+HwdTmnZRgGDoeD77//nvXr1/u6HBERERERKSaOH4e2bWHdOsjM9HU1Z5eZCWvXQrt2sGvXMW699VauuOIK4uPjOXbsGLt37wY8n3/MZjNXXHFFsf2MVlAsFgvNmjXDarVSoYIn4GHbNhg/HnbuhAYNoFs3+O47yM4umDGPHz/OkiVLGDVqFJ999hnHjh0rmBNfJmw2G3fffTelSpXCXAKbT2w2G3379iU6OrrIx46Pj8ftdnP11Vfj7+9PTk4ObrcbgFtvvZWnn36atLQ0PvroI2/w7OOPP86AAQNISUnhgw8+4IsvvgAgMTGRr776irfeeotatWpx5513FkrN5cvDSy/BoUPw+eee37f+/p6QlIvl5+cJXKlWDd59F44cgU8/hbp1L/7cIiIiIiIiIiIiIiIiIiIiIiIiIr5kMgzD8HURIiIiIpcztxuiojzNCpcDiwXuvhsmTjyxbvHixYwePZo5c+ZgtVoxDINy5crx0ksvMWjQICwWi+8KFhERERERERERERERERERESlgx48fZ/z48WRmZlJSpvJarVa6dOlCq1atfF2KiIiIiIj4UFqaJwRg+3bIyfF1NflnsThxu7dSpsxN9O3bnRUrVnDgwAFWrFhBTEwMAE6nk6ysLP73v//5tthCZrVaeeihhyhVqtRpt6enw4wZMGkSbNwId9wB/ftD06ZgMp3/eHPmzOHNN99kxYoV+Pv7A+B2u7nvvvt47rnnfBLGUVJlZGQwYcIEkpOTcblcvi4nX2w2G7feeis1a9Ys9LHmzp1L69atiYiIwO12YzabmT59OnfccQf9+/dn4kmNLLnbExISGDx4MHPmzOGNN97g0Ucfxd/fn/j4eMaPH8+oUaMAaNy4MW63mz179hASEsLEiRO59tprC/2acu3cCUuXwu+/w8qVsGePJ4zF5YKMjNMf4+8PdrsngKpcOWjVCq68Etq3h+bNL+znWURERERERERERERERERERERERKS4UvCKiIiIiI/Nnw+33Qapqb6upOgEBMDhwxAScmKdy+Vi06ZNbNy4kcjISLp27eq7AkVEREREREREREREREREREQKSWpqKuPGjSM9Pb3EhK7kslqt3HjjjTRu3NjXpYiIiIiIiA9kZcFVV8HatZCd7etqzp/ZnEPt2hn8+quVBx64h5kzZzJnzhy6deuGYRiY/k0hWLhwIatWrcLtdvu44oJntVpp2LAh3bt3z9f+e/bA1KkweTKEhsKAAdCvH0RG5m+8HTt20L59exITExk6dChdunQhPT2d6dOnM3PmTIYNG8aIESO8IRhybllZWUyZMoXExEScTqevyzkrm81G3759veFGhWXv3r088sgjzJ07l7feeounn34al8uFxWJh69atdOrUiVq1ajFx4kRq1KjhPS735/67776jf//+VK5cmdWrVxMcHOzdZ/bs2fzwww9s2LCBoKAg2rZty8iRI7Hb7YV6TeeSkwObNkFsLBw86AlMSkvzBLEEB0NQEEREeAKTmjTxrBMRERERERERERERERERERERERG5lCl4RURERMTHhgyBMWN8XUXRCguD6dPh2mt9XYmIiIiIiIiIiIiIiIiIiIhI0cnMzGTcuHGkpKSU2Bv4Wq1WevfuTe3atX1dioiIiIiIFLF+/WDmTMjM9HUlFy4gAG6+GRo3fpthw4Z5QxpO5nQ6+eijj0hOTvZRlYUnKCiIRx999LxDI9xuWLYMJk2C2bNh0SJo3hz+zao5rZSUFAYPHszXX3/NAw88wCeffOLdlpWVxdVXX83KlSvZvHkzderUudBLuizl5OTwzTffEB8fj8Ph8HU5p7BYLPj5+dG3b18qVKhQqGONHDmSV155BT8/P7KysnjggQf44IMPsNlsABw4cIBBgwaxbNkyJk+ezK233uoN+ckNXjEMg2uuuYYlS5bwzTff0Lt3b29wSy7DMEhPT88TyiIiIiIiIiIiIiIiIiIiIiIiIiIixYfZ1wWIiIiIXO5+/93XFRS99HRYs8bXVYiIiIiIiIiIiIiIiIiIiIgUrR9++IHU1NQSG7oCnhsQz5gxg5SUFF+XIiIiIiIiReinn2DWrJIdugKe+mfONDh4sCEAx44dA8Dlcnn3sVqt3HrrrVitVp/UWFhygzTPN3QFwGyGq66CqVMhPh6aNDl76ArAokWLmDNnDp07d2bIkCGAJzDE4XDg7+9Pr169AFi5cuV513O5s9vt9OvXjxtvvBG73e4NEikObDYb9evX59FHHy3U0JVly5ZRq1YtRo0aRf/+/XnxxRcJCgri8OHD2Gw277+9VKhQga5du5Kdnc3YsWPZt2+f9xwmkwmXy4XJZGLAgAEAbN26FSBP6EruvgpdERERERERERERERERERERERERESm+is9sShEREZHLkMsF27Zd2LH33AOGceJxLjYb3HcffPklbNoEiYmQnQ0HD8KMGXDllWc+1s8PHnsMli+HY8c8zWZxcZ7mudtvP//anU5YuvT8jxMREREREREREREREREREREpqbZs2cLu3bvz3My3pMoNXzHyM2lFRERERERKvORkuPNOyMjwdSUFIyPDxMSJV2MYoSxevBi3231KyEKFChVo2bLlJRO+YrVaadiwITExMRd9rtBQONfL4nK5mDp1KtnZ2fTu3Zt69eoBnsCQ3Nc6PT0dgKSkJICzhpQeOHCAXbt2XXTtlxKTyUSjRo14+OGHqVKlCjabzaf1WCwWAgMD6dOnD7169cLPz69QxsnMzOSee+7hqquuIjw8nHHjxvH+++8zcOBA3G43S5Ys4eDBg5jNZu+/wdx555107NiRpUuXMnXqVI4fPw543nOmfxOEcn/WL5WfeREREREREREREREREREREREREZHLjYJXRERERHxo+3ZPIEpRKF0axo2Dvn2hXj0oUwbsdoiKgl69YNkyuPfeU48rXx7++APefx/atYNSpcDfHypXhuuug1tuubB61q69qMsRERERERERERERERERERERKTEyMjL44YcfcDgcvi6lQLjdbg4ePMi6det8XYqIiIiIiBSBBx+8dEJXcmVnWwkOnoLT6SQxMfG0wZIdOnTA39/fB9UVPD8/P6677roiG2/Pnj2sWbOG+vXr065dO8zmE62sZrMZwzDYu3cvADVr1gTwBmD8l9vtZt68edSsWZMmTZrwySefkJWVVejXUFKEhIRw11130a1bN+x2e5EHsJhMJmw2G/Xr1+fRRx+levXqhTZWWloat956K59//jnPP/8848ePZ8CAAYSEhFCuXDk6dOiAzWYjISEB8ITBuN1uypYty+OPP05UVBSjR49m2rRpOJ1OzGaz9735559/YrFYqF+/fqHVLyIiIiIiIiIiIiIiIiIiIiIiIiKFR8ErIiIiIj4UGwtn6A0qNMuWeRrfrrkGHnoIjhw5se3ddyEgIO/+06dDkyae5Q0b4IEHPMf26gXDh8Off15YHampkJh4YceKiIiIiIiIiIiIiIiIiIiIlCSzZ8/G6XT6uowC5XA4mD9/PikpKb4uRURERERECtFPP8EPP8CllnORnW0iPb0rGzZEYRgGJpPplPCVgIAAkpKSyMnJ8VGVBcNms3HHHXdgt9uLbMzff/+dI0eO0Lp1a6pUqeJdn/sa79q1i507dxIZGUloaChw5uAVs9lMu3btGDlyJBERETz22GMEBwfTs2dPfvnll8K/mBLAZDLRuHFjHn/8cTp16kRwcHChf79tNhtWq5VGjRoxcOBAevXqhZ+fX6GOGRgYyEsvvcSPP/7Is88+S6NGjQDP+yozM5Pw8HASExNJ/LdZxe12e99XPXr04Omnn8ZutzN06FBeeukljh49yo4dOxgzZgyTJk2ic+fOtG/fvlCvQUREREREREREREREREREREREREQKh9XXBYiIiIhczlau9ASQFIX0dLjySvjttxPrfvkFDh2CGTM8z0NCoEGDE2EqN9zgOQZg82Zo0wYyM08cP2vWhdcTEOAJnrn22gs/h4iIiIiIiIiIiIiIiIiIiEhxt2XLFnbv3o3L5fJ1KQXO6XQyY8YM7rnnnjPeIFdEREREREqunBy4+27IyPB1JYXDMAJwOCayePEy7rijd57PNblhLAMHDmTFihXs2bOnRH6us1qt3H777VSoUKFIx01ISMDpdFKzZk3CwsK863Nf47Vr17J582YaN25MdHQ0cOI1P5369etTv359+vfvz7p161i8eDHz58+nS5cuVKpUidtuu42hQ4cSGRlZ+BdXjAUEBNCuXTvatm3L7t27+eKLL7xBsFZrwbQT2+12/P39adeuHY0bN8bf379AzpsfZrOZli1bet8nJ79nAgICaNGiBd9++y2LFi3i2muvxWw2A54AFrPZzL333kvFihUZNGgQb7zxBh999BGhoaEcPnyYpk2bMnr0aEqXLl1k1yMiIiIiIiIiIiIiIiIiIiIiIiIiBUfBKyIiIiI+tH170Y2VlpY3dCXXtm2n7pfr5ptPLP/1F3z+ObRrB2FhniCWDz7wrLsQDgfEx1/YsSIiIiIiIiIiIiIiIiIiIiIlgWEYzJ07F4fD4etSCoXb7ebgwYPs2bOHatWq+bocEREREREpYLNmQXa2r6sobH788Ud57rjjRDgDnAgIqVq1KlWrVmXXrl1Mnz69RH2+s1qt3HLLLT75vLZnzx4Ab6jKya9tWloaixYtIikpiSuvvJIqVaoAnDXQMzdgo1KlSlSqVImuXbsyaNAgPv74Y8aOHcv//vc/WrZsyW233VbIV1YymEwmqlevTtWqVfn444+Jjo6mVKlSREZGYrfbcbvd+Pn5YRjGWc9jt9sxDAO3201ERARVqlShTp06xMTE+CyA9XShK7kaNWqEn58fWVlZALhcLiwWi/e9FxISwq233krNmjVZtGgRa9euBaBTp07cd999RXgV+edwOMjIyMDpdOJ0OjEMA5vNhtVqJSAgALvd7usSRURERERERERERERERERERERERIoFBa+IiIiI+FBmpq8rgD59Tixv3w5btpx43qjRieU778x7XIsWMHUq1KsHzz13/uO6XPBvL4uIiIiIiIiIiIiIiIiIiIjIJWnnzp0l6qa8F8LhcLB8+XIFr4iIiIiIXILefBNSU31dRWEL5auvKjN6NN5whtOpXr06ffv25auvvioRn/NsNhu33XYbNWrU8Mn4kZGRAAQFBQGe4BWHw4Gfnx9Lly7lxx9/pFatWlx99dXYbLZzni83YMPtdgPg5+eHw+Fg8eLFBAcHM2jQoFNCV3JDNy5XhmFw9913c/fdd3vX5eTksHfvXuLj4zEMg3/++YfMzExvqMfBgwc5fvw4derUoWbNmlSsWJGoqCjKlCnjs6CVMzm5ntzl4OBgsrOzWbx4McAZv/9NmjShSZMmQPF6n+Tk5HDo0CESEhKIi4vjwIEDpKWlYbFYMJlMeUJnDMPA5XIRHBxMdHQ0VapUITo6mvLlyyuMRURERERERERERERERERERERERC5LCl4RERER8aGMDN+O36cPPP+8ZzknB+67L+/28PC8z8eOhZkzoVcveOABz7qhQz0BLCcHtuSHy1U8gmdERERERERERERERERERERECsvy5cvJycnxdRmFLi4ujpSUFEJDQ31dioiIiIiIFJC//z7/OeIl1bFj5Vi1Ko3WrYPPul9MTAz9+/fn888/x+Fw4HK5iqjC/DObzVitVvr160flypV9Vse1117L66+/zqRJk7j66qsJCgrCarWSlZXF//3f/5GQkMDjjz9Os2bNzuu8ueETf/31F4MHD2bHjh08//zzPPXUU0DeEA2LxcK+ffvYs2cPx48fp3Xr1pQvX77Ar7W4MplMuFwuDMPAbDZjNpux2+3UqlWLWrVqnbJ/YmIiY8eOJTIyknvuuYewsDAfVH1x2rdvT506dUhKSuLvv/+mQYMG5zzG16ErDoeDv//+mxUrVnDs2DFsNhsulwun0+ndJzdw6HRSUlJISUlhx44dWK1WHA4HpUqVom3btjRs2FAhLCIiIiIiIiIiIiIiIiIiIiIiInLZUPCKiIiIiA/5ss/q8cfhf/8DsxmysuD22+HXX/Puk5V1YvnAAXjwQTAMWLgQbroJoqM9x1933fk31RmGb69fREREREREREREREREREREpDAlJSVx4MABX5dRZFavXs0111zj6zJERERERKSAvPceXAY5kgC43WY++yyY1q3PvW90dDSPPPIIs2fPZvfu3TgcjsIvMJ9sNhuVKlWiV69eBAefPUSmsF155ZU89thjfPrppzz00EN07tyZrKwspk+fzqpVq+jQoQPPPPPMeZ/XZDKxf/9+Bg0axIYNG+jTpw8vvPAC/v7+efZbv349n376KdOnTycjIwN/f3+ys7Np164dTz31FDfccENBXWqxZjabMZlMp6w3DAO3243JZMJsNuN2u4mIiGD48OE+qBL27dvHL7/8QunSpYmOjqZJkyZYrVbcbjdmsznf50lNTaVmzZosXLgQwzAAzvscReXo0aP88ccfrF+/HsD7uyQ7O/uCzudyubxhUEePHmXBggUsWLCARo0a0aZNGyIiIgqmcBEREREREREREREREREREREREZFiSsErIiIiIj4UEOCbcd99F554wrOclAS9esHSpafuFxcHDRt6luPjPWEp4PkaF+cJXgEICzv/GiwW+E9vk4iIiIiIiIiIiIiIiIiIiMglY/Xq1d6bfF7qXC4Xa9as4aqrrsJisfi6HBERERERuUipqTBtGvx7D//LgI2vvjJ4910IDT01pOK/AgMDuf3229myZQs//PADTqfTG3jgC2azGavVSrdu3WjYsOFpgzZ84emnn8YwDD777DO+/PJLbDYb2dnZDBkyhCFDhgCez5P5+RyZG56xc+dOXnjhBdavX0+fPn1499138ff39263WCzs2bOHXr16sXfvXu6//366dOlCcnIyu3fvZsGCBfTr14/nn3+ehx9+mABfNXUUMsOAffsgNtbEhg1w/DikpUFmJthsEBxsIiTEQs2a0Lw51Ktnxmz2BLIU9fvnpZde4v3338fpdJKVlUVgYCBdu3blvffeo0qVKud1rpCQEMqXL092djaLFy+mYcOGxS50JT4+np9//plDhw7hdrtxu92FMk5ukMvatWtZv3495cqVo0uXLuf9moqIiIiIiIiIiIiIiIiIiIiIiIiUFApeEREREfGhou7Rsdvh88/htts8z+Pi4IYbYPPm0++/bBnceKNnuXJlMJk8DTgmk+d5rri486/FYvFd8IyIiIiIiIiIiIiIiIiIiIhIYXI6ncTGxvr0xrtFzTAMtm7dSv369X1dioiIiIiIXKR588B6mXUeWq0mfvoJ+vTJ/zF169alSpUqzJ49m927d3uDDoqSzWajUqVK9OrVi+Dg4CIf/2wqVKjA+++/z1tvvcX8+fNJTk7myiuvpHLlyphMJm/oypYtW4iOjiYsLOyM5zKbzTidTp544gnmzp1Lx44def3114mKigLwBp9u3ryZp59+mv379zN69GgeeeQR7zlcLhc333wzb7zxBocOHcLhcFwywSvZ2bBgAaxc6ekD2bgRXC4DcJCdbcPtPn2Yis2WjdkMLpeNmBiDK66w0KEDXHcdREcXXr2GYZCZmckjjzzCF198wR133EHHjh1JT09nxowZzJo1i4MHDzJ27FgaN26cr3Pmvp+uueYaxo8fzz///OMdqziEETkcDhYuXMi6detwOp1FNm5uuMuBAwf44osvaNSoEddeey12u73IahAREREREREREREREREREREREREpCpfZ9GcRERGR4iUiouDPOWIEvPyyZ3nyZBgwwLPs7w/z50PHjp7nx4/DM89AqVLQvv2J47dvh3/7S5gyBV54AcLCoEIF+PhjmDULevb0PAdITYU5c86/TqvVc14RERERERERERERERERERGRS01CQkKxuKlnUcrJyWHLli0KXhERERERuQQsXw5pab6uomilpXlCK84neAUgMDCQ22+/nV27dvHbb7+xf/9+gEIN4jSbzZjNZqKioujQoQM1a9Ys1p9B7XY73bt39z53u90AWCwWkpOTqV+/Ps2bN+e3337D398/z7G5YRoHDx7kww8/ZO7cubRo0YJJkyYRExPj3c9isQAwbdo05s+fz8MPP0zr1q1JSEggISGB6tWrExYWRrNmzfjmm284duwYoaGhecZKTk5m7dq12O122rVrV0ivRsHauxc++gjGjQOTyfM+/vflBUzA2cM1HA4/7/LOnZ7HN9+A0wmdO3t6Tjp18py7IJlMJnbs2MH06dPp0aMH77zzDhH/Ntjcd9993HbbbcyZM4eRI0fyyiuv0KBBg3OeM/c9EBwcjGEYrF692juWr8XHx/Pdd9+RmZlZpKEr/+V0OtmwYQPbt2+nd+/eVKlSxWe1iIiIiIiIiIiIiIiIiIiIiIiIiBQ0Ba+IiIiI+FD79p7Qkuzswh+rXLkToSvgCVz55ptT9+vf3xO4Ap4AloED4euvwWaDBx/0PHI5HHDffZCYeP71uN3QtOn5HyciIiIiIiIiIiIiIiIiIiJS3CUkJBTqTXaLqwMHDvi6BBERERERKQC//w6Gcf7H3XMPTJ584nl+8w7uugvuvhsaNfLMc3c6Yd8+WLwY3noL9uw59Zh27WDoUM/X0FA4dAgWLIBRozzHni/DgN9+O//jclWvXp3q1auTlJTE6tWriY2NBTwhlQXFbrdjGAZNmzalVatWlClTpsDOXZTMZrN3Ofd1cjgc+Pv743a782zPDdN4+eWXGT9+PM2bN+edd94hJibGu69hGJhMJvbv38/8+fMB+PPPP5kyZQpZWVlER0dz44038vDDD1O7dm0ASpcu7Q11OXToEJ9//jkvv/wyNpuN9PR0wsLC6N+/P0888QQVKlQoqpcmX9xuz3v9rbfgjz88zwvwbUZ6uufr/Pmen4nwcE8Ayz33QFhYwY2zYMECMjIyuOuuu4iIiMDtduN0OvHz8+PVV18lJyeHOXPmULduXYYNG0ZoaKj3e306udvq1atHrVq1eOihhwqu2AvkcDhYuHAh69at82ngysmcTidpaWl88cUXNG7cmK5du2K3nz2gR0RERERERERERERERERERERERKQkUPCKiIiIiA81bw5+fkUTvHKhZsyANm3g2WfhyiuhdGk4dgx+/RXefBP+7XM6b04n1KpVsLWKiIiIiIiIiIiIiIiIiIiIFAdxcXH5uqFm48aN6dmzp/f5yJEjT9lnxIgR3uVZs2axfv36s57TbDbToUMHoqKiqFChAiEhId5tkydPJi4uLs/+fn5+NG7cmJiYGMqWLUtQUBA2m420tDTi4uJYsWIFhw8fPue1AKSkpOB0OrFaNUVZRERERKSkcrthy5aiG++dd+Cpp/Kus9k8c81r1YLbb4eWLWHnzhPbBw6Ezz6Dk/I5qFIF7r8fbrkFOneGDRvOv5YtWzwBLPkNjDmd8PBwunbtSufOndm8eTN//fUXhw4d8oZ85OTkYOQj1cZkMmG323G5XJjNZsqVK0ezZs2oX78+NpvtwgssZjp37kxqairHjx8HOCVMJT09ncmTJzN+/HjKly/P2LFjadasGXAiwCV332XLlnk/82ZkZPD888/TpEkTvvnmG8aNG8eyZcsYO3Ysbdu2zXP8iBEj+Oyzz6hcuTLdu3endOnS7Ny5k7Fjx7J9+3a+/PLLPJ+tfWn1aujTBxITIS2tcMcyDM8YaWnw3HOenpLXXoNHH837s3ehcsNbHQ6Hd11uAEijRo24//772bp1K9OmTePKK6/k2muvPWPoCnh+ZgzDoEqVKmzduvXiC7xI6enpTJo0ieTk5GITunIyp9PJ+vXr2bNnDwMGDCA4ONjXJYmIiIiIiIiIiIiIiIiIiIiIiIhcFHU1ioiIiPhQ06aQmXlhx06Z4nn818iRnsd/xcVdeAPYX3/Bbbdd2LFnUrt2wTTbiIiIiIiIiIiIiIiIiIiIiBQ3uTcP9QWbzcZVV12V7/0jIiK4/vrrT1kfFhZGo0aNqF+/Pl9//TU7T77L8VnGPnz4MBUqVDivmkVEREREpPjYtQsslqIZKyAAHnnkxPPvv4dPP4XKlWH0aAgOhvBwuPdeT+gDQPXq8PHHJ+aiv/MOLFsGDzwAN94IZcrAtGnQsKEnROZ8mM2e669R4+KvzWq10qhRIxo1agRAamoqBw8e5ODBg+zdu5ejR4/idDpxuVzesBGLxYLFYqFMmTJUqVKFChUqEB0dTUhIyFkDJ0q6oKAggoKCAE4J8hw5ciQffvghMTExvPrqqzRr1sz7euXKXd64cSPHjh2jYcOGfPfdd9SsWROAa6+9lgYNGvDUU08xbtw42rZt6w3C2bFjB5999hkAs2fP9n6/jh49SoMGDXj++ecZM2YMw4YNK/TX4WyysuD55z0/Hxfag3IxMjI8X194Ab78Er7+2vOzeDEaNmwIwMKFC7npppu8gUK5QTpdunTh5ptv5r333uPnn3+mU6dO+Pn5efdZsmQJdevWJSoqyhsCW1x+TlJSUpgwYQJpaWm4z/cXURFyOp0kJSUxbtw4Bg0aRFhYmK9LEhERERERERERERH5f/buOzyqMmHD+D0z6VTpSEcUQRQFEVEEBVGwd9fVXXtb69rX3taOva8Cdv1EZW24KogoIIIigqgIIh2UUNMz5fvjmCDSIckk4f5d11w5c+aU5yQQMuG87yNJkiRJkrTFLF6RJElKopo1oVEjSOJcG0nTs2eyE0iSJEmSJEmSJEmSJJW94uJiVq1albTzJxIJ5s+fz8KFC5k/fz5HHnnkRveJx+P89NNP/PDDD6xYsYLtt9+eXr16kZaWRiQSYcCAATzyyCObdJwFCxZYvCJJkiRVYRMnri41KW9ZWZCWtvr5TTfBd98Fy0cfHRSpwJrbnH8+ZGQEyx99BFdeGSx//DEsXgy1a0PHjtC/P7z//ublCYeD6y+L4pU/q1WrFu3bt6d9+/Zlf/BqKBQKUVhYyIwZMygsLOTxxx+nb9++pa/9WUFBAStXrgTghBNOKC1dKSlpueCCC3j00Ud5++23+f777+nQoQMA//vf/wA4+eST2W233SgsLCQ9PZ369etzzTXX8MQTT/Dyyy9zwQUXULNmzYq49LV8+SUcfzwsWZKc0pU/ys2FSZNgt93g3/+Giy/e8u8X++67L9tvvz1ff/01U6ZMoUuXLkDw9U0kEtSsWZPDDz+cV155haFDh3L77beX7vv2229z9NFHs9NOO/HDDz+sVdiTTCtXruTpp58mLy+PRCKR7DgbFY/HycnJ4emnn+acc86xfEWSJEmSJEmSJEmSJEmSVGVV0C3QkiRJWp8990x2gopXsyb06JHsFJIkSZIkSZIkSZIkSWVv0aJFpKamJu38RUVFPPPMM7z33nt88803G91+5cqVPPXUU7z66qt88803zJo1izFjxvDJJ5+UblOvXj2ysrI2eqzi4mJmz569NfElSZIkJdnUqVBRXZLZ2fD116uf33ILHHggnHEG7L9/sK64GF59dfU2ffqsXv7889XLBQVrHuuP222qVatgypTN30/lIz09nTfffJOcnBz69+9fWq7x5+KVeDxORkYGixcvJh6PlxZ4xOPx0m1XrlxJfn4+K1eupF69eqX7fvHFFwD079+/9NglZRkLFy6kVatWLFmyJCnv8+PxoFho//1hzhzIy6vwCOsUiwVZrr8e9toLFizYsuO0bduW/fbbj6+++or//e9/5OTkAEGhbMnXbf/992fXXXdlzpw5pSU5AAceeCAAbdq0obi4uNIUnOTl5TFo0KAqU7pSIpFIkJ+fz7PPPktubm6y40iSJEmSJEmSJEmSJEmStEUsXpEkSUqyfv1gE+alqFZiMdh772SnkCRJkiRJkiRJkiRJKnsrVqxIdoTNsmrVKn799de11mdnZ6/xvLi4eJOOt2zZsjLJJUmSJCk5li+v2PMdcwyMHBksH3ssfPQRPPss1KwJEybAAQfAl1+u3r5t29XLixateaw/Pt9hhy3LU8Xe0m0TsrKy1ijj+LNwOBgm26BBAwC222670teKiooAGDduHIWFhXTt2pVYLFb6eq9evQD4+vfWnrS0tNLCjBkzZrB48WLq16/PnDlzyviqNqy4GI47Dh5/HPLzK/TUmyw3FyZPhi5dYObMzd8/PT2dCy+8kIYNGzJ48GDGjBkDrC7WKSwsBGC//fYjEolQo0YNIPia1qhRg0WLFjF8+HBSU1PX+2ejIkWjUQYPHsyqVauqVOlKiUQiQW5uLoMHD97k3wFJkiRJkiRJkiRJkiRJklSZWLwiSZKUZH/5C8TjyU5RsXbeGdq1S3YKSZIkSZIkSZIkSZKksheNRolv4c0gN91001qPZNlll11Kl3/++edNnnQzGo2WVyRJkiRJFSAnp2LPt2oVzJgBBQVrv9a5M5x8MqSlrV73e/cCAL93aqzzec2aW5anoq9fm2ZTijWOO+44AB599FGWLVtGOBwmPT0dgMGDB7Ns2TL69u1LrVq1Svfp2bMnzZo146WXXuLVV19lyZIlhMNhCgoKePLJJ5k5cya1atWiYcOG5XNh61BQAP37w//+B3l5FXbaLRKNwm+/QbduMHXq5u+/zz778Le//Y2ZM2fy2GOPMXHiRCAoVyn52v3444/EYrHS52m/f0No1KhR2VxEGRk5ciQrVqzY4t8JVQbxeJwVK1bw8ccfJzuKJEmSJEmSJEmSJEmSJEmbLSXZASRJkrZ19evDEUfA0KHbRgFLrVpw9dXJTiFJkiRJkiRJkiRJklQ+otEoiUQi2TG2So8ePejcuTMABQUFDB8+fJP3tXhFkiRJqtrWVYBSXiIR+PRT6NQpeH7DDfDgg8E99i++CD17wvnnQ2Eh/POfwTa5uVCnTrD8ew9DqT8+39IClfz8LdtPydevXz8uvfRSHn/8cQoLC+nXrx9paWl8+umnDBs2jJYtW/L3v/99jeKVjh07ctddd3HZZZdx9tln079/fwoLC1m6dCljx44t3aZu3bokEolNKoDZGsXFcPjhMG5c1fmzGI/DsmXQqxeMHw877rjp+4ZCIa6++mpmzpzJsGHDWLZsGc8//zxt2rShsLCQt99+mw8//JDDDz+c/fbbr/wuYivNnz+fCRMmVIvfiUSjUb7++ms6depEixYtkh1HkiRJkiRJkiRJkiRJkqRNZvGKJElSJXDFFfDee8EgsOouHIajj052CkmSJEmSJEmSJEmSpPIRj8e3eN9Bgwatte6MM87Ymjib7aCDDqJHjx4A5Ofn8/LLL7NkyZJN3n9rrl+SJElS8v25zKQ89e69unRl2TK4/fZgOScH7r03KF4BOPHE1cUrP/8Me+wRLDdpsubxmjZdvTxz5pZlysjYsv1UOVx99dWkpaXxxBNP8OabbxIKhYjH4/Tu3Zurr76a9u3br1GgkkgkOPnkk9lnn314+OGHGTFiBA0aNKBLly5MmzaNnJwcjjzyyNJty7N4JR6Hk06CsWOrTunKHy1fHvyd/eoraN580/dr0KABAwcOpLi4mPfee4+DDjqIzp07E4vFGDNmDOnp6Vx88cXllntrRaNRXn/99WpRulIiGo0ydOhQLrzwQlJTU5MdR5IkSZIkSZIkSZIkSZKkTWLxiiRJUhLk5OSQm5tL48aNSSQSdOsWonlz+PHHZCcrX+npcN55kJaW7CSSJEmSJEmSJEmSJEnlIyUlZYsnYp07d24Zp9l0kUiEo446ik6/z3q8YsUKXn75ZX799dfNOk5KircnS5IkSVVZjRoVd66GDVcvp6cH95kXFQXP69RZ/dofl0eOXF28st9+q9fXqAFduqy53ZaoWXPL9lPl0LhxY+666y7uuusu3n//febNm8dee+3FDjvsQK1atQAIhUJEo9E13r+3adOGBx54AIDFixczYcIEHn30UXr06MGAAQMACIfD5Zr99tth+HDIyyvX05SbRAKys+HAA2HKFPhzX0c8Duv7FLZp04YXX3yRgQMH8sorr/Dpp59Ss2ZNDj30UB588EHq/PGbQCUzYsQIcnNzkx2jzOXl5fHxxx+X/vmXJEmSJEmSJEmSJEmSJKmyK987PSVJkrSWwYMHs8suu/DEE08QjUYJhUIkEgmuvnrbGKR1wQXJTiBJkiRJkiRJkiRJklR+UlNTt7h4JVnS09M55ZRTSktXFi1axLPPPrvZpStg8YokSZJU1dWuXfbHvOmmoJQhkYDBg1evnzx59XJWFrz6Khx8MJx8clBCUWLChNXLTz4JhYXBct++cN99cNhh8Prrq+/H//57+OCDLcu6LdzTv6045JBDOOecc9h9991LS1dKTJ06lb59+/L555+TSCTWeG3KlClcccUVNGjQgPPPP59IJEI8Hi/XrFOnwl13Vd3SlRKxGMydC//+9+p18+fDhReu/nu7PnXq1OHWW29l4sSJzJgxg1GjRjF48OBKXbqyYMECJk6cSDQaTXaUMheNRvn666+ZN29esqNIkiRJkiRJkiRJkiRJkrRJHNkoSZJUQfLz87njjjv49+8jSN5991323Xdf+vXrRygU4i9/gauvhpycJActJ+npwYC2Fi2SnUSSJEmSJEmSJEmSJKn8ZGRklHvxSp06dbj00ktLn99yyy1rvN6+fft17teyZUsyMjIAmDlzJtFolKysLE499VQaNWoEwIoVKxgxYgR169albt26pfv++uuvFG5sllQgMzNzM69GkiRJUmXSsWNQPlIR97X/8ENQpHLeecHzo48OHn+UmwtXXbX6+YwZcNFFwX7hMFx+efAosXRpUNyyJT0ZNWvCLrts/n6qerKzs5kwYQIXXXQRRx55JF26dGH77bfnyy+/5M4772T+/Pk8/fTTHHPMMQCEw+G1jhGPB38Gt1ZxMRx/PBQUbP2xKoO8PLjnHjjqKPjsM7j1Vjj/fNjUntaSopXKXLhSYsSIEdWydKVENBplxIgRnHrqqcmOIkmSJEmSJEmSJEmSJEnSRlm8IkmSVAGWL1/Oww8/zN13381OO+1Er169ePbZZxk8eDA77bQTrVq1IiMjwcsvhzjyyGCgSXWTmQlPPZXsFJIkSZIkSZIkSZIkSeWrcePGxGKxpGb4y1/+ss71ffr0KV1+8MEHWbFiBQ0bNiwtXYFgYtOTTz55rX2HDBnC7NmzN3jeUChEixYttjC1JEmSpMqga9eKPd/55wflDH//O+y+O9SrB7EYzJ0Lo0bBvffCTz+tuc9//hOUtlx5JfToAbVrw6JF8L//wb//DRt567JBFX39So4+ffrw2muvce+993LbbbdRo0YNiouLKSwspGPHjlx33XWcddZZGzxGYSGceCKcdFJQMrKlPaR33AFz5kAisWX7V0YFBbD33tCtG4weDR06JDtR2Vu5cuVGf09SHcydO5fly5evUc4rSZIkSZIkSZIkSZIkSVJlZPGKJEmq0vLzYfJk+OormDQJVq4MSksKCiA9HWrUCAZR7b57MACqc2fIyqr4nDk5Odxzzz106dKF4cOHA7Bo0SLeeustunbtyiWXXEJKSgp9+yY4/vgQr70WXEN1kZUFgwdD/frJTiJJkiRJkiRJkiRJklS+atWqRSQSIRqNJjtKhUtLS6NZs2bJjiFJkiRpK+y8MxQVbdm+zz0XPP7slluCx/q8/HLw2ByffRY8ylJRUXD9qv5CoRADBgxgwIABzJkzh+HDhxOLxdhll13o0KFDaUFpIpEgFAqt8xipqfDXv8KQIXDhhXD88XD66bDXXrCeXdYydSrcfXcwNqY6SSSCR58+1bN0BWDChAnJjlBhJkyYQL9+/ZIdQ5IkSZIkSZIkSZIkSZKkDQolEolEskNIkiRtqoUL4a23YPRoGD8e5s0LSj2Kizc80CQzMxjUkpcH228fDGTp3RuOPhrKa66HeDxOOBwu/Th06FA6duxIx44diUajfPjhh5x77rnUqlWLhx56qHQQwsqV0K4d/PZb+eSqaOnp0L8/DBuW7CSSJEmSJEmSJEmSJEkVY/DgwcyZMyfZMSpcJBLhkksuoVatWsmOIkmSJGkrdOoE332X7BQVr1MnmDIl2SlUFc2bB88/D4MHB2NXTj8dTjkFmjbd8H577AGTJwclJdVRZiZMmwatWyc7SdmKxWLce++9FBYWJjtKhUhLS+PKK68kJSUl2VEkSZIkSZIkSZIkSZIkSVqvcLIDSJIkbUwiAZ9+CocdBm3awBVXwGuvwS+/QDQaFJVsqHQFgtdXrgy2nzMHhg6Fq64KCk4GDICRI8tuoMqSJUvo06cPTz75JBAMqAA47rjj6NixIwApKSnst99+nH/++fz4448MHjyY2bNnA1CrVoKXXw4KZaqDzEx49tlkp5AkSZIkSZIkSZIkSao4rVq1IhQKJTtGhUtNTbV0RZIkSaoG9t032QmSY1u9bm295s3h2mth+nR4+mn48Ufo2DEYB/PGG1BUtPY+X38dbF9dS1cAYjF49NFkpyh7P/zwA4nq/IVbh++//z7ZESRJkiRJkiRJkiRJkiRJ2iCLVyRJUqW1cmUwwKJ162CwyfvvQ2HhxktWNlV+PhQUwAcfwJFHQsuW8NBDsHz5lh/zP//5DzvssAOjRo3iv//9L4lEgtTU1HVuW6tWLY4//ngOPfRQ3nrrLYYOHUo0GiUUCnHAATFOPrnql69kZcHzz0P9+slOIkmSJEmSJEmSJEmSVHGaNWtGWlpasmNUuMaNGyc7giRJkqQysO++ULNmslNUrJo1YZ99kp1CVV0oBD17wjPPwLx5cMIJwbiYZs3g4oth0qTV295/fzBGpjorKgqKaKrbdY4bN46idbXpVFNFRUWMGzcu2TEkSZIkSZIkSZIkSZIkSdogi1ckSVKlk0jA4MHBwJJrroE5cyAnJ1hfXnJygkEt114LzZsHAzs253y//vorBx10EOeeey6dO3emcePG5OTksGLFChIbONCOO+7I+eefT4MGDXj22WcZOXIkAJFIhCeegN6942Rmbu3VJUdWFtx7Lxx+eLKTSJIkSZIkSZIkSZIkVaxmzZoRjUaTHaNCRSIR2rZtm+wYkiRJksrAIYfANvaWhmg0uG6prNSoAX//O3zyCYwfD/XqwdFHw+67w513whtvQCyW7JTlL5GAoUOTnaLsxONxFi1alOwYFW7x4sXE4/Fkx5AkSZIkSZIkSZIkSZIkab1Skh1AkiTpj+bPh5NPhokTITe34s+flxd8vOwyeP55ePllaNlyw/s8/fTTXHLJJdSvX5+BAwfSvXt3LrroIsaNG8eyZcuoW7cuiUSCUCi0xn4l63r27Mn555/PDTfcwODBg+natSv169fn7bffonv3H1m16mq++ipEfn45XXQ5yMqCf/0L/vGPZCeRJEmSJEmSJEmSJEmqeDVr1qR58+bMnj072VEq1O67757sCJIkSZLKQIMGcOih8NZbsC3Msx8Ow2GHBdctlYe2beHmm+HGG2HUKLjqKigoSHaqipGTA3ffHYwVqmwSiQRFRUXk5+eT+/sgpgYNGpCenr7efbKzs4lEIsQ20prTuXNnjjrqqNLnt9xyy1rb3HTTTaXLw4YNY/LkyRs8ZuPGjdl7771p2rQptWrVIj09nVgsxvLly/nll18YO3YsK1asWGu/3XbbjT322IMmTZqQmprKqlWrmDlzJp999tk6t1+XlJQUfvvtNxo3brxJ20uSJEmSJEmSJEmSJEmSVNEsXpEkSZVCIgGDB8MllwSDR6LR5ObJzYXx46FjR7j/fjj7bPhTbwrZ2dkcccQRjBs3jqOOOorzzz+f3r17k5aWxu67786kSZMYMWIEZ5111lqlK0Dpulq1anHMMcfw5ZdfMmzYMNq2bUssFuPpp58G4J13DuKmm7owbtzqYpjKLCsLbrgBrrkm2UkkSZIkSZIkSZIkSZKSZ99992XhwoUUFRUlO0qFaNWqFbVr1052DEmSJEll5Ior4IMPgnvrq7vMzOB6pfIWDsMBB8CiRclOUrFmzoRvvoHy6GstKirimWee4Y033iA9PZ2cnBwKCgpKH6FQiPnz53PBBRdw9913E4/HCYfDfPfddwwZMoSvv/6aSZMmsXz5clq2bMmLL75Iz549SSQS6xwLtGDBgrK/iE3UpEmTtUpvI5EIjRo1olGjRuy66648/fTTLF++vPT1Y445hl133XWNferWrUvXrl3p2LEjL7zwAgsXLtzouROJBAsWLLB4RZIkSZIkSZIkSZIkSZJUaYWTHUCSJGn5cujTBy6+GHJykl+6UiIaDQaJXXYZ9OoFS5eufi0ej/PGG28wY8YM7rrrLh544AH69etHWloaAHvttRcAy5YtAyAWi63zHPF4HICdd96Zs88+m7p163Lvvfdyzz33sMMOOzB27Fj23bcLw4fDwQcHpSaVWWYmDBxo6YokSZIkSZIkSZIkSdIOO+xAampqsmNUiLS0NPbdd99kx5AkSZJUhrp3h6ZNk52iYmy/Pfw+BEAqd99+CytWJDtFxSoshJdfXvdrsViM6DoGEhUXF5eOuUkkEus9djwe59dff2Xu3Lnk5OQQiUTYbrvtaNOmDR06dCA/P5+8vDy222670uMCfP755wwcOJCpU6fSrl07mjRpQlZWFpFIZIPXMnfu3KSV7Obn5zNp0iSGDRvGCy+8wEsvvcSXX35Z+npmZiZdunQpfd6pU6fS0pVoNMrw4cN54YUXmDx5cun2xx577DoLZv6suLiYuXPnlvEVSZIkSZIkSZIkSZIkSZJUdlKSHUCSJG3bfv0VevaE2bMhSeMONio3F778EvbcE8aMCQaPhcNhTjzxRPbZZx922mmn0sKVeDxOOBym6e8jzN59912uvPLK9Q68CIeDHrw5c+YwatQoFi9eDMDdd9/NlVdeWbpdaioMHQr33Qc33xwMOvl9/EilkJEBtWoFA2EOPDDZaSRJkiRJkiRJkiRJkpIvHA7TvXt3Ro8evc4JRKuT9PR02rRpk+wYkiRJkspQKATXXAOXXgo5OclOU35q1oSrrw6uV6oIEyfCBnpEqqVYDEaPXvdr//73vxk9ejR33nknnTt3JhKJMHPmTF5++WUWLVrEAw88QGZm5nqPnZGRwcUXX8zpp59OWloakUiEUChEnTp1+PLLLznjjDPYcccd6dOnD0BpSe6AAQMYM2YMPXr0oKCggL/+9a+MGzduo7/DSWb5yPTp05k+ffoa62bMmEHLli1p0qQJEPyOpkT79u1Ll6dOnVpa0vLLL7/QoUMH0tLSqF+/Pu3bt+eHH37Y6PktXpEkSZIkSZIkSZIkSZIkVWbhZAeQJEnbrnnzoGtXmDWr8paulCgqgrlzg7yzZwfr6tSpQ6dOnUhLSyPx+6iX0O+jrQ444ABat27N4sWLmTVr1gaPPX78eM466ywGDhzIXnvtxQ8//LBG6UqJcBiuugomTYJdd4UaNcr2GrdUVhb85S8wc6alK5IkSZIkSZIkSZIkSX/UtWvXZEcodykpKfTo0aP0vhlJkiRJ1cdJJ1X/QpJQKLgfXqoon38Oubnrf/3UU4NilpLHpth1V3jggdXHLtl3Q8NZLrkE/u//4Oef1zzfqaeue/uzzoJ33w22X7kyGGfz66/w6adw0UWQkrLhjFOnrn09n376KXfddRerVq2iUaNGpcUpjRs35ttvv+Xpp59m8ODBAMRisfUeu169erRq1YqmTZvSqFEjGjZsSFpaGgsXLmTGjBnsueee7LXXXiQSCcLhYFh1y5Yt6dGjBwCrVq0iEokQi8UoLi5e73kSiQTZ2dkbvtAKlJ6ezi677EKDBg1K182YMaN0OSMjo3T5j9cVj8fX+Hy2bt16k863dOlS4vH4ViSWJEmSJEmSJEmSJEmSJKn8bORWRkmSpPLx66/QowcsXAgbGPtQqUSjsHhxkPurr6Bp09WvlUwcUfKxqKiItm3b8tlnn5UOKkgkEuucYGL58uUsXLiQW2+9leuvv36jOdq3D84/cCDcfDMUFkIyxi1kZECtWvDKK9C3b8WfX5IkSZIkSZIkSZIkqbLLysqiU6dOTJkyZYMThFZlkUiEPfbYI9kxJEmSJJWDrCx49FH4xz82XBRRVdWoAY89FnyUKsrYsWV/zD594NJLN2+fm2+GunU3ffuTT4b9919zXcOGwaNXLzjwQDjyyPXvn0jA7Nnwx46PiRMnUlBQwMEHH0yrVq0oKioiHA5Tp04dzj77bIYNG8bHH3/MP/7xDyKRyAbzlYzZKfm4fPlyhg8fDsB+++23xjZ/lpqaSnp6OtFodIPFK9FolMSmtuH8yU033bRF+63LiSeeyM4777zGuhUrVvD555/z008/la5bsmQJ7dq1A6BDhw58/fXXLFmyhD322IPMzMzS7epuxh+E4uJi0tPTt+4CJEmSJEmSJEmSJEmSJEkqB+FkB5AkSdue5cuhZ8+gxKSqzScRj8Nvv8G++8LSpevfrn79+rRt25bi4mLeeecdgHUOzgA4+OCDGTVq1CaVrpSIROCqq+Cbb4IBKhkZkJa2OVey5bKyIDMTTj0VZs60dEWSJEmSJEmSJEmSJGlD+vfvX20npExNTeWII44gIyMj2VEkSZIklZO//Q26d4eUlGQnKVupqbD33nDKKclOom1JcTHMmlX2x12+HIYPh9tugyee2LR9pkyBZ5+F888PxvdszDffwC23wAknBEUvJ50EX365+vUjjoDfOz7WKSUFvvpq9fOioiImTZpEZmYmnTp1AoLfM5QUrLRo0YKWLVvy008/MWPGjI3mKxmzU1KMMnv2bF555RU6d+7MYYcdBkA4vO4h1eFwmPT0dGKx2EaLV9Y3NqgySPnTN+rx48dTUFAAQM2aNTn33HO57rrrOOSQQza43/qEw2Gi0WjZhJUkSZIkSZIkSZIkSZIkqYxVs9udJUlSZZdIwIknwpw5wYCRqigahfnz4Zhj4JNP4M9jJuLxOOFwmEMOOYRBgwaRnZ29xvp1qV+//hZl2WmnIMOsWfDII/Cf/wTrc3K26HDrFQpBjRpQrx5ceSX8/e9Qu3bZnkOSJEmSJEmSJEmSJKk6Sk9P55hjjuG1117b4OSdVU0kEqFNmzZ07Ngx2VEkSZIklaNQCF54Adq3L/v71JMpPT24rkrcoaBq6LvvICOj7MfTPPdc8AA49dSgTGVjevVavXz11Rvf/p//XHvdDz/ApEmrn29onElODowfD8ceGzyPxWLMmzeP2rVr06hRo9LtSopN6tSpQ6tWrZg+fTrz5s2jXbt2JBKJjRaflIzbmThxIoWFhey+++40b96cWCxWWuqyrn3S0tLKtXhl0KBBa60744wztuhYI0aMYNy4cWRkZNC6dWv22msv6tSpw8EHH0xqaiqfffYZAMuXL2fIkCEceuihtGjRonT/7Oxs8vLyStfl5+dv0nlDoVC1+t2WJEmSJEmSJEmSJEmSJKl6sXhFkiRVqFdegTFjoLAw2Um2TlERTJwIQ4bA6aev+VrJII3MzEzi8TgjR47ktttuW2/pSllo0wbuvx/uuAOGDoW77oIZM4IBObm5QVnM5srIgLQ0yM+Hgw4KCld69XJgmSRJkiRJkiRJkiRJ0ubaYYcd6NChA9OmTSO6JTdyVEIpKSkceeSRyY4hSZIkqQJsvz089hj84x/B/elVXY0a8Pjj0LRpspNoW/P998lOUDbCYWjeHC64YPW6efOCYpn1icfhq69WPw+FQhQUFBAOh0lPTy9dVyI9PZ3atWtTUFDAqlWrNivfr7/+ytChQ6lVqxaHHnro75nXP6ZnU4tXtsbcuXPL7FhLliwpXZ4+fTrRaJT99tsPgK5du5YWrwAsXryYQYMGUaNGDerUqUNubi4rVqzgb3/72xrbbKotLZ6RJEmSJEmSJEmSJEmSJKm8WbwiSZIqzKJFcN551WOgFQTXcfHFQSlJs2Zrv96nTx/atGnDTz/9xJQpU9h1113LPVNGBpxySvD49ddgUMqECTBqFEyeHGTOyFi9fSKxukglkYC8vGDw2F57BSUrXbvC7rsHA8skSZIkSZIkSZIkSZK05Q455BBmzJhRLYpXUlNTOeKII8jKykp2FEmSJEkV5G9/gxdegNGjoago2Wm2XFoa9OgR3HMvVbTcXIjFkp1iy9WpA8uXr7kuHofPPgtKWAoLN7z/H/tTwuEwqampRKPRdZadRCIRwuEwiURis3MuXLiQ//3vf+y+++4cd9xxJBKJDRaGlJS/xOPxDRavpKamblGespKSkrLO3yv9MVNmZuY6983NzSX39wFdLVu2pE2bNqX7/vDDD5t0/kQiQWpq6ubGliRJkiRJkiRJkiRJkiSpQli8IkmSKkQiAaeeCgUFyU5StgoKggFXI0euLjCBYDBBLBZj33335bXXXkvKwIpGjWDAgOBx443Bul9/hRkzID8/yF5UFBSxZGZCzZrQoYMlK5IkSZIkSZIkSZIkSeUhPT2dY489lldeeaVKl6+kpKTQrl07OnbsmOwokiRJkipQKAT/93/QrRvMmQMb6CaotFJToWVLeP31Ne//lypKQUHVLl7ZkE3pZv3jmKJwOEyDBg2YPHky2dnZAGsUpMTjcVatWkVKSgp16tQB2GB5Soni4mI+/PBDAA444IC1jrsuoVCItLQ04vE4Rb83S61rn5SUFOLx+MYvdCvUqVOHSy+9tPT5LbfcUrp80UUXMWvWLObMmcOKFSsIh8O0atWKvffeu3Sb+fPnr3G8v/3tb8yZM4fFixcTjUZp3rw5PXr0KL22b775hiVLlmxStng8TkqKw9IlSZIkSZIkSZIkSZIkSZWTd7hJkqQK8corMGZM1RxctSHRKEyYAEOGwOmnr14fCoXIyMggFotRXFzMb7/9lrSMf9SoUfCQJEmSJEmSJEmSJElSxWvbti2HHXYY7777bpUsX0lJSaFp06Ycc8wxyY4iSZIkKQm22y4YF9ClCyxeXLUKJCKR4F76zz+HunWTnUbbqqIiKOfejnK1ahX07BmUGDVvDmecAQccAL17w6efwq67wsyZ69//904TACKRCLvuuiv//e9/mTZtGkcffTSJRAJYXbDy/fffk5GRQYcOHTY5Y25uLv/5z3+oV68ef/3rX4Gg5GVDUlNTyczMJJFIlBarrGufSCRCJBJJ2u900tLS6Ny5M507d17n6zk5OQwfPnyNdfXq1aNt27br3P6nn37i/fff3+Tzh0IhUlNTNz2wJEmSJEmSJEmSJEmSJEkVaMN3C0qSJJWB/Hw4/3zIzU12kvKRmwsXXww5OavXlQy0uOmmm/j+++/p27dvktJJkiRJkiRJkiRJkiSpMuncuTMHHnhglZuoMhKJUL9+fU455RRSUlKSHUeSJElSkjRuDGPHBh+rytua1NQ1c0vJkpYGG+kAqdTi8aB8adQoePFF6NcPZs8OXsvMhFNP3fD+aWmrl0OhEAcddBBAaVlIOBwuLV358ccfWbx4MW3atKFhw4alpSwbM23aNGbMmMGOO+5I165dN7hfIpEgFouRl5dXOg4oOzubZcuWMW/ePJYsWbLG9qFQiIYNG25SjvIwevRofvrpJ5YvX05RUVFp9rlz5/LJJ5/w+OOP89tvv62xz6RJk5g3bx65ubml28+cOZM333yTl19+ebNKZBo0aFD69ZEkSZIkSZIkSZIkSZIkqbJx1KMkSSp3r70WDK6ozhKJBC+9FOKss2JEIhHCv4+E2WmnnZKcTJIkSZIkSZIkSZIkSZVN9+7dAfj44483a4LLZElJSaFRo0b8/e9/J+2Ps6RKkiRJ2ia1agVffQU9e8LcuVBUlOxE65eWBi1awOefQ5MmyU6jbV1GBkQiyU6x+TIyoKBg7fWJRPAoUa/exo/zR3vssQf77rsv48eP5+GHH+ass84ikUgwb948rrrqKtLS0rjwwguBoPSkoKCAG264gTp16nD99devdfxYLMbQoUNJSUnhmGOOKd1vXYqLi3nkkUf47LPPiEajfP/998TjcR555BFef/11ioqK6NWrF4888sga+7Vq1YqFCxdu+EKByZMnM3ny5A1uc8stt6y1bsWKFetcDzBu3DjGjRu30XP/0ejRoxk9evRm7bM+rVq1KpPjSJIkSZIkSZIkSZIkSZJUHixekSRJ5e7uuyEnJ9kpyldubog774xxzjkR4vF4afGKJEmSJEmSJEmSJEmStC7du3cnMzOTd955p1KXr6SmptK8eXNOOukkUlNTkx1HkiRJUiXRpAlMmABHHRWUsOTmJjvR2mrUgK5dYdgw2G67ZKeRgj+TW1q8ctNNcPPNwfKQIXD66atfa9ECunQJlks+AmRlwZFHBstLlsCYMatf69cveL1kuxJdusDy5cHy559DdjYcfDAMHAivvALTpsGiRcH3gDPOgNatV+87fvyGr6FmzTWf16hRg6effpq+ffvyz3/+k6FDh9KkSRO++OILsrOzOe200zjxxBNJJBKEQiGKiooYOHAgANdff33p+hK//fYbDz74IACn//ETtB4TJ07kww8/JCMjg/T0dHbYYQdSU1MpLCwkMzOTGjVqrLVP8+bNSUtLo6gyN06Vg7S0NJo3b57sGJIkSZJUYZYvh2++Cd4XFxQEj1AIMjODYtHtt4fOndcuGZUkSZIkSZIkSVLyWLwiSZLK1YQJMGdOslNUjHnzihk3LsI++1i6IkmSJEmSJEmSJEmSpI3bbbfdqFOnDkOHDqWgoKDSFbCkpKSw995707t3byJbOjOsJEmSpGpru+1g1CgYNAguuQQKC6EyvK1JSQkmvXzwwaAY4g+9DFJS7bxz+Ry3T5+gjOXPGjUKiocg+Lt6wAGrX3v66TVLU0pcfHHwANh/f/j002B5hx3g+uvXn+Htt+Gll9b/ejgcFCH9WYcOHZg8eTJ33HEHo0aNYsGCBey6666ccMIJnHrqqQCl5So1atTgggsuoEGDBmusL7HddtvxzjvvUK9evdJt1ic1NZWXX355g9usS9OmTUkkEpu9X1WXSCRo2rRpsmNIkiRJUrlYsSIoFp44MXgf/PXXQeFKVhYkEhCPBx8heH9b8nY0Ly8oQ+3eHfbbL3jfu/vukJ6etEuRJEmSJEmSJEnaplm8IkmSytXAgVBQkOwUFSMeT+fee+Gtt5KdRJIkSZIkSZIkSZIkSVVFq1atuOiii/jwww+ZPHlypShfSU1NpVatWhx//PE0adIk2XEkSZIkVWKhEJx5Jhx8MPz1r8HElLm5yctTo0YwyeVLL0Hz5snLIa3LLrtUzTE233wDDz0EPXpAy5ZQr14w6ezixTBpErzyCrz++upJaNelZs1gItp1adiwIQ888MBa6xOJxBrlKpFIhEceeWS950hPT+fQQw/d1MvaItttt902WbwSj8epX79+smNIkiRJUplJJOCLL+C+++C994KylIICKCpavc2KFRs/zqxZweO//4XU1OD98umnB6Wm7dqVX35JkiRJkiRJkiStLZTYFu/wkyRJFWLpUmjWrGoOCtlS6ekwZw40apTsJJIkSZIkSZIkSZIkSapqZs+ezdChQykoKEhaAUs0mkKrVj04/fTeRCKRpGSQJEmSVDUlEjBoEFx6aTDJZF5exZ07KwvCYXjwQTjjjKAQRqqMdtoJfvop2SkqXlYWTJ0KbdokO8nWe+GFF/j555+THaNCtWrVitNOOy3ZMSRJkiRpq+Xmwssvwz33wMKFwe+vynr2rdRUiESgSxe4+mo49NDguSRJkiRJkiRJkspXONkBJElS9TV8eHBTyLYkJQXefTfZKSRJkiRJkiRJkiRJklQVtWrViosuuoguXbqQkpJCagXdfBMOh0lJSaFZs2Z06nQm993Xh1jMmV8kSZIkbZ5QCM48E+bNg7vughYtoGbN8itBCYWC47doEZxv3rzg/JauqDLbZ59kJ0iOUAhat052irKxzz77kJaWluwYFSYtLY19ttU/uJIkSZKqjaIiuP56aNQILrsMZswISljKunQFoLgYCgpg7Fg45RRo0gSef758ziVJkiRJkiRJkqTVLF6RJEnlZuxYWLUq2SkqVm4ujBmT7BSSJEmSJEmSJEmSJEmqqtLS0hgwYABXXnklBx10EHXr1i23yTxTU1NJTU1ljz324Nxzz+Wss87ihBOa0KYNPPpouZxSkiRJ0jagTh246CKYPRveeQcGDID0dMjMLJvjZ2YGxxswIDj+7NnB+erUKZvjS+WpZ0/Iykp2ioq3yy7VpxSpbdu221TxSmpqKu3atUt2DEmSJEnaYpMmQceO8MADkJcHOTkVd+5Vq2DJEvjHP6BfP1i4sOLOLUmSJEmSJEmStK2xeEWSJJWbzz/f8OunngqJxOrHpth11+CGls8/D0pOSvadNWvD+x1+OHz4IWRnQ34+TJ8O990H9epteL9wODjXH3OeeuqG9xk7dtOuRZIkSZIkSZIkSZIkSVqftLQ09txzTy6++GJOPvlk2rdvTyQSIT09nZSUlC06ZigUKt1/u+224+CDD+aKK67gsMMOo0GDBr9vAw8+CHfeCYsWleEFSZIkSdrmhEKw//7w3nvw889w771w4onQujWkpEDt2hsvY8nMDLZLSQn2O/HE4Dg//xwcd//9q0+Zg7YNe+4ZjFXZloTD0KtXslOUnVAoRI8ePUhNTU12lHKXkpLC3nvvTXhb+0MrSZIkqVooKoJrr4V994WZM4PSlWTJzYXRo2GnneCFFzZ9fg1JkiRJkiRJkiRtulAi4X/DSJKksheLQY0aUFi4/m1OPRWGDFn9fFMGO11ySTCxw5/98gu0abPufW6+GW66ad2vzZoVDN6YN2/dr197Lfz732uuO+00eO659WdMTQ1ufNkGxk9IkiRJkiRJkiRJkiSpAhUVFbF48WIWLFjA7NmzmT9/Pjk5ORuc6DMWixGJRGjcuDGtWrWiWbNmNG3alFq1ahHawA07V10Fv/0GgweXx5VIkiRJ2tbl58O338LEiTBpEqxaFUx+WVAAGRmQlQW1asEee0DXrtC588ZLWqSqIB6HFi1gwYJkJ6k4WVnw2WfQpUuyk5Sd/Px8Bg4cSCwWS3aUchWJRLjsssvIyspKdhRJkiRJ2iyTJ8NxxwXvv5NZuLIuNWpAjx7w4ovQuHGy00iSJEmSJEmSJFUfKckOIEmSqqfp04PikQ0Vr2yJ5cth+PBgcFWDBnD++RvevmfP1aUrsRhcfz18/z1cfXVwM0qbNvDMM9C//9r77rFHsG88DkVFweCtTZGRAdOmBQO7JEmSJEmSJEmSJEmSpLKSlpZGixYtaNGiBd27dweCMpbffvuNoqIiiouLiUajRCIRUlJSSElJYbvttttoycq6XH897LwzjB8Pv59KkiRJkspMZmbwXsP3G9rWhMNw+eVwww2Vb+LX8tKmTfUqXQHIzMxk5513Ztq0aSQSiWTHKRehUIiddtrJ0hVJkiRJVc6IEXDEEZX3fXduLnz6Key+O4wZA23bJjuRJEmSJEmSJElS9RBOdgBJklQ9ffUVbOZcDZvkuefgkEPgxhuDSR025tJLVy8PGgR33QX//S+ccEJQqAJw8MHQseOa+6WnwwsvQFoaPPggLFq06Rnj8eD6JUmSJEmSJEmSJEmSpPKWlpZGs2bNaNOmDTvttBMdO3akffv27LDDDrRq1YratWtvdukKQO3awb02F120+j4bSZIkSZK09U4/fdt5r12zJlx9dbJTlI8+ffoQiUSSHaPcRCIR+vbtm+wYkiRJkrRZhg2r3KUrJYqL4ddfoVs3+O67ZKeRJEmSJEmSJEmqHixekSRJ5eLHH2HVqmSngAMOWL38+eerl+fNgzlzVj/v02fN/e66C3bZBaZOhX/9a/POmZsL06ZtflZJkiRJkiRJkiRJkiSpMjnlFIhE4Lnnkp1EkiRJkqTqY7vt4JhjILyNjPA99lhIJJKdouzVq1ePvn37kpqamuwoZS41NZX999+f+vXrJzuKJEmSJG2yd96Bv/618peulIjHYdky2Hdf+OGHZKeRJEmSJEmSJEmq+raR2zIlSVJFW7ky2Qmgbl2oV2/180WL1nz9j8932GH1cp8+cPHFUFgYTB5RVLT5564MpTOSJEmSJEmSJEmSJEnS1giH4eGH4dprYcWKZKeRJEmSJKn6uPxyyMhIdorylZYGZ50FKSnw229QXAyxWNmfJ5HEVpfu3bvToEEDQqFQ0jKUtVAoRL169ejRo0eyo0iSJEnSJvvkE/jLXyA/P9lJNk8iEczN0bMnzJ6d7DSSJEmSJEmSJElVW0qyA0iSpOqpMhSP1Kix5vM/F6j88XnNmsHHOnVgyJBg0ogbb4TJk7fs3Dk5W7afJElSsuXl5bFgwQIWLlzIypUrKS4upuj3H5zS0tJIS0ujdu3aNG3alO23357MzMwkJ5YkSZIkSZIkSVJ56tYNDj0Ubr0VBg5MdhpJkiRJkqqHLl2gXTuYMiWYZLU6ikTg4ouDApaGDWHoUPjgg+DaDz4YdtgByqKvJBQKsXTpUurVq7f1B9uCcx933HE88cQTRKPRCj9/eYhEIhx//PGEw+FkR5EkSZKkTTJ9Ohx+OOTlJTvJlkkkYPly6NULvv8esrKSnUiSJEmSJEmSJKlqsnhFkiSVi8LCZCeA3Nw1n6enr/95SVHK7bdDixYwejTce++Wn7ugYMv3lSRJqiiJRIK5c+fyyy+/8Msvv7Bo0SKKiopISUmhuLiYeDy+zv3C4TCpqalEo1HS09Np2rQprVq1ok2bNjRr1oxQWYyClSRJkiRJkiRJUqVxxx2wyy5w1lnQoUOy00iSJEmSVD288ALsvTfk5yc7SdnLyoLLLoM2bYLnoRAcf3wwEe6QIXDIIbDddnDFFXD00ZCyBaOdZ8yYwZNPPsn48eNZtmwZbdu25bLLLmP//fcvy0vZqHr16tG3b19GjhxJcXFxhZ67rKWmptK7d2/q16+f7CiSJEmStEliMTjhhKr/3joWg99+g8svhyeeSHYaSZIkSZIkSZKkqimc7ACSJKl6ysxMdgJYvhyWLl39vEmTNV9v2nT18syZwcfmzYOPvXpBPA6JRPBo3Xr1tkOGBOs6d17/uSvD9UuSJK1PQUEB48eP58EHH+Sll17i008/ZdasWeTn5xOLxSgsLFxv6QpAPB6nsLCQWCxGXl4eM2fOZNSoUTz//PM88sgjTJw4kaKiogq8IkmSJEmSJEmSJJWnRo3guuvg0kuD+2YkSZIkSdLW2223oHgkKyvZScpWKATNmsGNN679WkYGnHcefP89/Otf8NBDsNNO8MgjkJOz6eeYNGkSBxxwAPfffz8LFiygadOmzJw5kwMPPJCLL76Y3NzcsrugTdC9e3datGhBypY0yFQSKSkpbL/99vTo0SPZUSRJkiRpk91/P8yYEcwNUdXl58Nzz8FnnyU7iSRJkiRJkiRJUtVk8YokSSoXNWsmO0Hgk09WL++33+rl1q2hZcvVz0eOLNvzVpbrlyRJ+qNFixbx1ltvMXDgQEaMGMHKlSspKiraYMnKporH4xQXF7Ns2TI+/PBD7rvvPt555x1+++23MkguSZIkSZIkSZKkZLvgApg3D95+O9lJJEmSJEmqPm64AZo3D8pKqotwuJDXX4fU1PVvE4nAUUfB55/DSy/Bp5/CwQdDcfHGjz9z5kwuvfRS5s+fz8UXX8ykSZP46KOPeOmllzj88MMZMmQII0aMKLPr2RShUIiTTjqJxo0bE4lEKvTcZSESidCwYUNOPvlkwmGHnkuSKqlYESz9CmY8DWP/Du/sDG82gaH14P9qwf/VhqEN4K1m8EE3+OpymP1/kPOzrfKSVE39+CPcdBNUcPdmucrPhxNPrF7XJEmSJEmSJEmSVFFSkh1AkiRVT3XqBIM+tuRexJtugptvDpaHDIHTT1/9WosW0KVLsFzyESArC448MlhesgTGjAmWH34Yjj02WD7tNJg5E6ZNg2uvXb3vRx8F6wCefRZGjVo70403Qr16wfLLL8OXX8L8+eu/hjp1Nn6dkiRJFSUnJ4e33nqLuXPnEo1GSZTzgJHi30e9Tpo0iW+//ZYddtiBI444gqysrHI9ryRJkiRJkiRJkspPaio89BCcc04wEWpGRrITSZIkSZJU9aWmwuuvw957B5OrVnXhcD6x2H189tl2dO584Sbt06MHDB0Kq1bBxjo/4vE49913H2PGjOHkk0/mlltuoXbt2gDsvvvu3HjjjQwfPpzHHnuMI444YmsvZ7OkpKTwt7/9jUGDBpGdnU0sFqvQ82+pSCTCdtttx9///ndSN9SWI0lSMiz7BqY/Dos/gdzZEMmERBRieRveL38BLP0aZtYMtgeo0xFaHA07nAUZjco9uiSpfMVicMIJUFiY7CRlb/lyuPxyePLJZCeRJEmSJEmSJEmqWkKJ8p5pU5IkbZP+7//g7LNh5cr1b3PqqUGxSolQKPi4oeKVP++zLqNGwQEHrH5+221w/fXr3nb2bOjVC+bM2fAxZ82C1q2D5dNOg+eeW/+2tWrB44/DKads+JiSJEnlLZFIMGXKFN577z2i0SjxeDwpOSKRCCkpKRx55JF06NAhKRkkSZIkSZIkSZJUNo49Frp0geuuS3YSSZIkSZKqjxtvhIEDIW8jc4hXZuFwnLZtYc89T+O1115kwoQJdO3atUzP8c033zBgwADq16/PY489Ru/evUtfi8VihMNh2rZtS82aNfnoo49o0qRJmZ5/UxQWFvLCCy+wePFiotFohZ9/c6SkpNCwYUNOPfVU0tPTkx1HkqRArADmDIVpd0POzxAvhEQZFZpFMiGRgO0HQIcroEGP1YObJUlVyoMPBnNI5OYmO0n5yMyEkSODolZJkiRJkiRJkiRtmpRkB5AkSdXTnntCZRkbcMMNMHEiXHRRMOlDVhbMnQtvvw133glLlpTt+eLx4PolSZKSKScnh7feeou5c+dSXFyc1CyxWIxYLMZbb73F5MmTOeKII8jKykpqJkmSJEmSJEmSJG2ZgQODe2P+/ndo0SLZaSRJkiRJqh5uugm+/RY++qhqlq+EQnHq1QszYgTMmXMO06d/x9FHH83MmTNJTU0tk3MkEgmeeeYZFi9ezDnnnFNa6pJIJACIRCJ8//33zJ49m9atWyeldAUgPT2d0047jVdffZU5c+Yk/T7e9UlNTaV58+acdNJJZfY1kiRpq+TNgx8ehBlPAwmI5pT9OWL5wcd5w2DRh5DRGDpcBW1Pg4glZJJUVcRicMcd1bd0BaCgAG6/Hd59N9lJJCVbURFMnQrz5kF+fvD9IR6HjIzgUa8edO4MdesmO6kkSZIkSZIkJV8oUXJHoSRJUhlKJKBmzao52GNrpacH1x0OJzuJJEnaVn3//fcMGzaMaDRKPB5Pdpw1RCIRUlJSOO6442jXrl2y40iSJEmSJEmSJGkL3HYbdOwIxx6b7CSSJEmSJFUfxcVw8MEwblwwgWLVEScSyWXQoO/4+9/3BuD111/noosuYuedd2bUqFFlcpZFixbRv39/li1bxnPPPcf++++/1jbPPvss5513Hn/961957rnniMfjhDcwwCeRSBAKhcok37qOPXHiRD766COi0SiVZTh3KBQiJSWFvn37stdee5Xb9UuStMkSCfjpKZh0BSSKIV5UseePZEFGQ+j5OtTvVrHnliRtkffeg5NOglWrkp2kfGVkwM8/Q9OmyU4iqaIUF8OUKfDVV/DZZ/DFF/DLL8H3g1Ao+NG5ZNh4OBysC4WCOW7q1YMuXaB3b+jWDbp2hTp1kno5kiRJkiRJklThnA5ckiSVi1AomFxhW9S+vaUrkiQpeSZOnMibb75JUVFRpStdAYjFYhQWFvLaa68xZcqUZMeRJEmSJEmSJEnSFrj+ehgwINkpJEmSJEmqXlJTg8lju3eHzMxkp9k0oRDUqhUHevPpp//ht99+A+Cwww7j3HPP5ccff2TOnDllUjry888/8/PPP9OlSxfat28PBOUmJcdeuXIl48aNIx6P07VrV2Kx2AZLV4L8IVauXEl2djaTJ0+muLh4q3P+8djdunXjH//4B9tvvz2pqallduwtlZqaSpMmTTj//PPp3r27pSuSpOTLnQ0f7RuUrsRyK750BSCWF+T4uDd8fQXECis+gyRps9xzT/UvXSnx5JPJTiCpIsyZA1dfDQ0awP77w6WXwgsvwE8/BWUsq1bBypXBx9zc4FGybsWKYJvFi2H4cLjxRjj6aGjcOPg4ZkxQ2CJJkiRJkiRJ2wKnBJckSeWmV69gAMW2pmfPZCeQJEnbqs8//5wPP/yQaDSa7CgbFY1Gefvtt5kwYUKyo0iSJEmSJEmSJGkzhUKQlZXsFJIkSZIkVT+ZmfDhh3DggZX/vXckAg0aJPjqqxQuvLAXQ4cOLS1eyczM5JJLLmHGjBm0bNmyTAo+5syZQ05ODk2aNKFp06YAaxx3woQJjBo1inbt2rHHHnsQiUTWeZxYLAbA0qVLeeKJJzj44INp3bo1Bx98MDvuuCOXXnopixcv3uq8JerWrcuZZ55Jv379SE1NTUrZSSgUIjU1lb59+3L22Wez3XbbVXgGSZLWkEjA9Cfh3V0g+8ugdCXZYvnw0xPwbnvIdqyLJFVWP/8MX36Z7BQVo6AAHnkEqsBwUUlbIB5f/XvA9u3hwQdXl6vk5W35cYuKguMUFsJ//wsHHww77BAUOeXklFl8SZIkSZIkSaqULF6RJEnlpkcPqFkz2SkqVs2asM8+yU4hSZK2RePGjWP06NEUFxcnO8omi0ajfPTRR0yaNCnZUSRJkiRJkiRJkiRJkiRJkiqFtDR46y0466zKW75So0aCTp3gq69C7Lgj7LLLLqxatYp33nmndJt69epRo0YN4vF4mZxzyZIlAOy4444AFBYWEo/HCYVC5Obm8sYbb/Dzzz9z8MEHs+uuuwKQSCTWOk4kEmH58uUce+yxXHDBBRQVFXH11Vdz5pln0rNnT1555RW6du3KU089RUFBQZlkD4VCdOvWjX/84x/ssccepKSkkJqaWibH3pDU1FRSUlLo3Lkz559/Pt27d09K8YskSWuI5sLIvjDpiqBwJRFLdqLVYnmQOxs+7g3T7k12GknSOjzySFBWsK2IRuHtt5OdQlJZe+staN4cjj0WRowIipaKisr+PIkE5ObCrFlwxRXQqBFcdVVwPkmSJEmSJEmqjlKSHUCSJFVfAwZArBLd71gRolE47LBkp5AkSduab775hk8++aRKla6UKC4u5v333ycjI4MOHTokO44kSZIkSZIkSZLKUF5eHsuWLWPSpEnsuOOOtGjRgqzKOmOsJEmSJEmVSCQCDz0EJ54IJ5wAS5dCfn6yU0EoFCcjI8zNN4f45z8hGi0E0snLywMgLS1trX3C4fB6j1dYWMiiRYtYsGABs2fPZuHChRQVFRGLxUpLVSKRCJFIhNTUVA4++GBmzJhBdnY29erVKy0ReeONN3jppZfo0KEDxx57LHXr1v097+qSkUQiQSgUYtGiRVxzzTV8+umnXHjhhTz88MOl2yxdupRPP/2UBx98kCFDhtCnT5/SopeyULduXQ4//HAOOuggpkyZwpgxY8jNzS3ze4DT0tLIzMxk3333ZbfddiM9Pb1Mjy9J0hYrWg4f7w8rf4R4JZ7tOZYPU26GwiWw+11gcZkkVQqJBAweXD7lBJXVqlXw6KNwzDHJTiKpLGRnw5lnwkcfwe+/TqswubnBx0cfhf/7v+Cx114Vm0GSJEmSJEmSylsokUgkkh1CkiRVX+edB88+GxSSVHeRCJxyCgwZkuwkkiRpW7JgwQIGDx5MtIr/wJWamsrZZ59Nw4YNkx1FkiRJkiRJkiRJWyk7O5sXX3yRDz/8kJEjR1JYWAhA165dOe+88zjzzDOTnFCSJEmSpKojPx+uuioYn5Pc8pVcatdezAsvFHHEETsTj8cJh8MUFBRwyCGHMGrUKN5//3369+9fukdJ2UnJx2g0yrx585gwYQJz584lNzeX1NRUotEosVhsowkSiQRFRUWkp6cTiURo0KABkUiEm2++mYULF/Lcc89x4oknkpaWVnrOP4rH4zz55JNcfvnlHHbYYZx//vn06NGD+fPn07Jly9LimN9++4333nuPU089lVAoVHqteXl5ZVoqm0gkmDt3LuPGjWP27NkUFRWRkpJCcXEx8Xh8k44RDodLP4dpaWm0atWKvffem5YtW651/ZIkJVXhUvhwb8idDfEqMmN+JAva/A26PWH5iiRVAnPmwM47J/u9ccWrXRuWL/efIqmqe+stOP304HtYZSiQysyE88+Hf/8bMjKSnUaSJEmSJEmSyobFK5IkqVz98AN06bJt3LySlQXjxsFuuyU7iSRJ2lZEo1Eee+wxli9fnuwoZaJhw4acd955hMPhZEeRJEmSJEmSJEnSFiguLuaNN97ggQce4KuvvqJ27do0b96cTp06UbduXd5//32ys7MZPHgwxx13XLLjSpIkSZJUpYwdCyeeCCtWwKpVFXferCxIJODwwyfw+uv70K1bF2677TYaN25MTk4OF110Ed988w0777wzH374Ic2aNQNYo/QjOzubGTNmMHbsWAoKCigqw9kli4uLS8tdzjvvPJo1a7ZW4UhJCcu0adO45pprePfdd2nTpg35+fmsWLGCjh07cuyxx3LSSSfRqlWrNfYtKV3Jzs7myiuvpHXr1uy+++4cfPDBpKenl9l1AOTm5rJw4UIWLFjAL7/8wqJFiygsLCQej5deUyKRIBwOk56eTpMmTWjVqhXNmjWjadOm1KhRo0zzSJJUZopz4MMesGp61SldKRHJgp0uhD3uTnYSVYBEIih2+PprWLAACgqCMfKJRDAheWYmNGgAe+wBO+4IDoGSKtabbwalBStXbt5+p54KQ4asfr45BSadO8Nll0Hv3tCkCeTmwrx5wbwS110H2dnBdq1awS+/bPhYhx0G7723edkh+P4zYwb8/nZbUhWzdCmccQZ89BHk5SU7zZoyM6FRIxg6FPbcM9lpJEmSJEmSJGnrpSQ7gCRJqt523hk6dYIJE5KdpPztuKOlK5IkqWKNHDmS3NzcZMcoM8uXL+fzzz+nV69eyY4iSZIkSZIkSZKkzbRs2TJuvvlmhgwZQiwW44QTTuCII46gW7du7LDDDgB88803/POf/+Tyyy+3eEWSJEmSpM20zz7BJK7vvw933w1ffQWxGBQXl8/5ataEWrXg8suDySG3264be+xxG/fddx/9+/cnJSWFaDQKQLdu3Xj11Vdp3rx56f5z5szh888/59tvvyUtLY1EIkFKStkPa05NTQWCopfnn3+emjVr0rNnTzp37kwkEil9DWDy5MlM+H2QU6tWrTjwwANp0aIFQ4YM4dprr2Xq1Kk89dRTaxSYhH+fTXvUqFG89NJLFP/+Cc/IyOCiiy7ihhtuoGbNmmVyLTVq1KBdu3a0a9dujftpE4kEsVis9HP452IZSZIqtVgRjOwHq36qeqUrALE8mP4opNeHjlclO43K2K+/wuefw/jxMHo0TJ0a/IydmgpFRcHy7z/yEolASkrwWjwerN95Z+jZE3r0gH33hdatk3o5UrU3fjzk5FTc+S64AB56KPj7XyI9HerVC+aVeOSR1cUr5SktLfgdgMUrUtUzf37wM8LChcHPFpVNfj7Mnh2US73+OhxySLITSZIkSZIkSdLWCSUSiUSyQ0iSpOrtjTfg9NNh1apkJyk/NWvC00/DSSclO4kkSdpWzJ8/nyFDhpQOWK0uUlJSOOecc2jYsGGyo0iSJEmSJEmSJGkTJRIJLrzwQp588kk6d+7MP/7xDw466CBatmxZuk08HiccDvPoo49y+eWX8/zzz3PiiScmMbUkSZIkSVXbzJnw8MMwaBCEQpCbG0wAvTWysoJj9OwJV10FffvC770jpT766CPeeustJk6cSFpaGn379uWqq65ao6xk2LBhvPvuuzRp0oRwOFxagFJRwuEwtWvX5sQTT6RJkyYAxGIxbrrpJu644w523XVXvvzyS9LT00v3ueCCC3jiiSe47bbbuO6669Y65sqVKykoKOD777/nySef5LXXXqN58+YMGTKEPn36VNi1SZJU5Uy6KiguieUnO8nWiWRC30+gQfdkJ9FWSiTgs8/g3nvh44+DQoOcnC3/WToUCsaZFxfDHnvA1VfDoYcGJS2SylaPHvDFF5u/36mnwpAhq59vSpflgQfC//4XvCcuLAzmkvjkk2DOjObNgyKFf/87KEgFaNVq9fL778Mdd6x9zO++g+XLNz9/JALXXAO33775+0pKnpkzg+8V2dmri9wqs8xMePZZ582RJEmSJEmSVLVZvCJJkspdcXFw88ivvyY7SfmpVw8WLIA/jLeQJEkqN9FolEcffZQVK1YkO0q5aNiwIeeddx7hP4/UlSRJkiRJkiRJUqV01113ce2117LzzjszcOBA+vbtS1paGhCUsoRCIYqKikhLS+O1117jlFNO4YUXXuAvf/lLkpNLkiRJklS1ZGdnA1C/fv3Sdfn5waSu48bBp5/CtGnB+pQUWLUqQSKx7hlls7KCbfLzgwli9947KFw55BBo0WLT8qxcuZLatWuXPo9GozzwwAMsXLiQzMzM0t8PJEMikSA1NZUePXrQq1cvUlJS6NWrF59//jnPP/88p5xyCrFYjEQiQUpKCt9//z177bUXTZs2ZfLkyWRmZq732E888QQXX3wxF198Mbfccgs1a9Ys/R2IJEn6g+yJ8HGvql+6UiKrBRw+HSIZyU6iLbByJbzwQlC4kp0dFBeWx4w7tWoFZS4XXwznnAO/9wBK2kqJBNSuHRQlba4tKV758kvo1i1YPu00eO65DW//x+KVIUPg9NM3P+eG9OwZlEZJqhpmz4auXWHZsq0vSq5ImZkweDCceGKyk0iSJEmSJEnSlklJdgBJklT9pabCiy/CUUdBXl6y05S9rCx4/nlLVyRJUsUZO3YsedXxB6vfLV++nIkTJ7LXXnslO4okSZIkSZIkSZI2YuXKlbz44os0a9aM559/nj333HON10OhEIlEonSi1VGjRhGLxahRo0Yy4kqSJEmSVKX94x//4O233+aggw6iW7dudO/enY4dO3LUUU049tgIEExGO3NmnEmTwowcmc0LL7xPVlZDevUaQHo61KwJNWrAzjsHE0B26rR5Y2ISv89OHQqFqFWrFhAUrhQVFfHII4+Qk5NDrVq1CIfDZX79myMUChGNRvniiy/47rvvOOigg5g/fz5ZWVmc+PvskX/MmJubSzgcpkaNGoTD4bWKVEqeT5s2jZdeeomGDRvSt29fatasWXq+dbGQRZK0zYoVwucnVJ/SFYDCbPjmWuh6f7KTaDNEo3DnncEjHA4KV8rTqlXBxzvvhDvugJNPhgcfDApZJG25hQuDv88VoVmz1aUr+fnQqBF8+y20awfLl8MHH8ANN8D8+eve/4gjYOnSYB6KhQth5Ei46y746actz/Tdd1u+r6SKtWgR7LNP1StdgeB73umnB0VXAwYkO40kSZIkSZIkbT6LVyRJUoXo1w+OPRZefx0KCpKdpuykp8Nhh8GhhyY7iSRJ2lbE43G++OILiouLkx2l3BQXFzNmzBi6devmQFNJkiRJkiRJkqRKrqioiFmzZnHUUUex5557Eo1GiUQipYUroVCIUChETk4ODz/8ME899RT77rsvA5yhQZIkSZKkzTZx4kQKCwt57733eOeddwDIyspil112oXv37vTo0YPdd9+dZs2acfzxtalXbzJDhpzLWWf9kzvuKJv34n+8t7NkuaioiKeeeoqcnBxSUirX0OXi4mKWLl3K0KFD6d27N8OHD+fXX3+lWbNmJBKJ0vKVn376iXg8TvPmzVm2bBlNmjRZ4zihUIh4PM748eP58ssvOemkk+jevTuw4XKVP/6OpKqJRqMUFBQQjUaJ/j7DcUpKCqmpqWRkZBCJRJKcUJJUqX17AxQsTnaKshXLgxlPQqsToUH3ZKfRJvjuOzj+eJg9O5hIvCKVjKd/+WV491145RXo06diM0jVyYoVkJpaMXNVdO68ejkzE+65Z83np58eFBLsvXfw/eXP6tVbvdy6NZxxBpxwAhx0EIwbt2WZKvp7mKQtU1QEvXvDb79VvdKVEvn5wc9PY8fCbrslO40kSZIkSZIkbZ7KdfeiJEmq1h59FIYPr17FK1lZ8OSTyU4hSZK2JdOnTycWiyU7RrkrKCjgl19+oU2bNsmOIkmSJEmSJEmSpA349ddfqV27NmlpaUAw+WZxcTGpqamlE4p+8803DBkyhCeffJJQKMT5559PSkpKlZ10VJIkSZKkZMjJyaGgoIBOnTrxwAMP8PXXXzNp0iS+++47pk2bxoQJE3j00UcB2GGHHdh7773Jz8+nsLCQfv36lVuuFStWMGjQIJYvX17pSlf+KBqN0qpVK3bccUf+85//cMMNN5QWh0ybNo3XX3+d/Px89txzz7VKV0rMmzePN998kxo1anDIIYdQv359YM0ymng8TjgcprCwkE8//ZRJkyaxdOlS6tWrx1//+ldatGhR/he7BYqLi1m8eDELFixgzpw5zJs3j1WrVhEOh0uLdSEomUkkEsTjcbbbbjuaN29Oy5Ytadq0KY0aNbKMRZIUyJ4I0x+FWDWcJT6WD58fD4dPh0hGstNoPaJRuPPO4FFQAIlE8rIUFASPww8Pihcefhhq1UpeHqmqKiiAivqv5bp113w+fz5cfnmwPHAgNGsGTZrAXXfBSScF6xMJmDQJ3ngDpk2D3FzYZx+44gqoUQNq1oRnnoFddtmyTMXFW3w5kirQTTfBvHlV/+9sXl5QvjJ1alB6JUmSJEmSJElVReW9g1GSJFU7tWvDSy/B0UcH/8la1WVlwQsvwHbbJTuJJEnalowZM4aioqJkxyh3RUVFjB071uIVSZIkSZIkSZKkSq5jx460b9+eiRMn8sUXX7D33nuT+vusCz///DMffvgh//d//8fo0aPZaaeduPPOOznyyCMBLF2RJEmSJGkzLFq0iNTUVBo3bkzfvn3p27cvACtXrmT69Ol8++23TJo0iW+//Zbp06fz0ksvle679957l0um5cuX88wzz5CXl0c4HC6Xc5S1/fffn/Hjx3PZZZex11570aBBA+644w4+++wz+vfvz1FHHQWsLlD5owkTJvDJJ5/Qt29f9tlnH4DSYtmSj6FQiGnTpnHmmWcyfvx4atSoQc2aNYlGo9xwww385S9/4YYbbmDHHXes6EtfS3FxMVOmTGHcuHEsXbqU1NRUYrEY0Wi0dJt4PL7e/bOzs8nOzmbatGmEQiGi0ShNmjRhn332Yeedd7aERZK2ZRMvrJ6lKyUKs2HGM9D+wmQn0Tr8+GMwln3OHMivRH8M8/Lg1Vfh/ffh9dehV69kJ5KqloosXikoWPP5bbfBa68Fy3XrwpNPBsuHHLJ6mzlzoEuXNff78ENYsACeeip43rEjtG0LP/+8+ZliMYjHoYq89Za2SV9/DQ89VLl+/thSiURQIHPbbXDrrclOI0mSJEmSJEmbzuIVSZJUoQ46CI47LrghrCr/Z3FGBhx+OBx6aLKTSJKkbUl2djaLFi1KdowK88svv7Bq1Spq1aqV7CiSJEmSJEmSJEnagHvvvZf99tuP888/n7/97W/svPPOfPLJJ4wdO5bJkycDcOSRR3L22WdzwAEHAKsnJZUkSZIkSZumuLgYgPT0dACi0SgpKSnUrl2bPffckz333LN0/cKFCxkxYgRXXXUV9erVIzMzs8zz5OTkMGjQIPLy8kgkEmV+/PISiUTYa6+9+OSTT3jsscdKi0V69+7NY489Rps2bQBKS1dKfoexePFi/vvf/xKLxTj00ENp0aIFsLpYNh6PE4lE+OCDD7jmmmuYM2cOV155JVdeeSUFBQVMnjyZkSNHMmzYMI477jheffVVOnTokITPACxZsoTx48eX/t6m5M9WYWHhFh2vZH+ABQsW8Pbbb/Puu+/SrVs39txzT2rXrr31oSVJVceKH2D5t8lOUb5iefD9fbDTBRXXAqBNMmECHHggrFoVTBhe2RQUBI8BA+D55+HYY5OdSKo6UipwlqzZs9d8PmvWupdr1gz+GdjQ95sxY9Z83rjxlhWvhEL+kyNVZkVFcPzxVXsenT/Ly4P77gvmCNptt2SnkSRJkiRJkqRNY/GKJEmqcE8/DTNmwNdfBzeHVTXp6cF/Cg8ZkuwkkiRpWzN+/PjSwZ3bgkQiwYQJE+jTp0+yo0iSJEmSJEmSJGkDunXrxr333ssTTzzBFVdcUbo+NTWVAw88kMMOO4x+/frRrl270tcsXZEkSZIkafO0bt2a+++/nxo1ahCLxUj5w6yz8XicRCJBOBwmJSWFFi1a0K1bN0KhED169CjzLAUFBQwaNIjc3NwqVbpSIhwOc9BBB3HUUUfRsGFDWrduTYcOHWjQoAHxeLy0dOWPvv32Wz744AO6d+9O7969gdWlLIlEgkgkQnFxMddddx1TpkxhyJAh/P3vfy/dv3nz5vTp04dOnTrx0EMPlUsZzsb88ssvfPzxxyxevJh4PF5u9yUXFRUBMHbsWMaOHUvr1q3p168fjRs3LpfzSZIqmR8fgnjxxrer6oqy4bfPoFGvZCfR70aNgsMOg9zcZCfZuLw8+NvfYPlyOPPMZKdRVZGXB5Mnw1dfwWefwcyZq8t8YjHIyAge9etDz57QrRt07QpNmiQ7ednIyICKGlr57bewbBlst13wvHXr1a/9cXnevNWlK126wJQpUPynfwJ79lzz+cKFW5YpJcXiFakyu+kmWLQo2SnKXkFBUCgzdSqkpiY7jSRJkiRJkiRtnMUrkiSpwqWnw4cfwr77wvffw+/30lcJaWmwww7w8cfBzTmSJEkVaerUqdtU8UosFmPy5MkWr0iSJEmSJEmSJFUBF154IX/961955ZVXyMnJAeCwww6jXr16NGnSpHTC0pIJSSVJkiRJ0ubJzMzk6KOPJhaLEYlE1njtj0UhJcUhI0eO5LfffqNv375lnuXdd99l5cqVVfq+1lgsRn5+Pv3796dhw4Zrvb5kyRLq1q1LSkoKeXl5vPPOOyxdupRDDz2U9u3bA6uLZUuKcJ566im++eYb2rVrR0ZGBldffTVt27alU6dO7LHHHmRlZXH66adzyimnrPU1LE9FRUV88MEHTJkyhWg0WmHnjcViAMycOZPZs2ezzz770KtXrwq9dklSBYvmwqznIVFx/94kTTQXpt1j8UolMWYMHHpoUExRVeTnw0UXBZOY/6GvTypVWAhvvgnDhsEXX8CCBZCVFRR75OdveN9PP4UaNYIJ87OyoHNn6NcPTjsNtt++ItKXvczMsi9euekmuPnmYHnIEDj99GC5uBieegquuSZ4fv31QVFSyXKJl19evXzRRXDggfDSS8H3pIKCYD6NK65Yvc2ECfDLL1uW1cIDqfKaOhUeemjj35urokQiKJm6++41v/9JkiRJkiRJUmVl8YokSUqKGjVg1CjYf3/48cfgxpHKLj0d2rWD0aOhVq1kp5EkSduanJwciqpSY10ZKbnutLS0ZEeRJEmSJEmSJEnSRtSvX58LL7xwna+VFK5YuiJJkiRJ0pYLhUKkpKQQj8fX+z67pISlZcuWtG/fnt69e5dphunTpzN9+vTSUo2qLBqN8vrrr3PeeeeVft7C4TC5ubnccsstRKNRjj76aCKRCO+99x677747BxxwALC64AYgJSUYrv3AAw8AMGPGDG6++Ways7P57bffaN26Nf/61784++yzAUitwBlzZ82axRtvvEFhYWGFlq78WTQaZdy4cXz33Xccf/zxNG7cOGlZJEnl6JdXIBTe+HbVQgIWfQz5CyGzabLDbNO++Qb6969apSsl8vPhvPOgTh048shkp1FlMXs2PPpoUPwBsGrV6tdWrty0Y0SjsGJFsFxYGMzrMG4c3Hor9OkDV14ZzPNQlf7rtmnTGHl5CSpquqxbboH99gvKU1q0gNdeW/P1L76A225bc13z5nD11es+3uLFQfHNlmrWbMv3lVS+7rwz+F5bXeXlwX33wVVXgUO9JUmSJEmSJFV2Fq9IkqSkqVsXxowJbmb76qvg5rDKKjMTdtsNPvrI0hVJkpQcCxcuJCUlZaODVDt37sxRRx1V+vyWW25Za5ubbrqpdHnYsGFMnjx5g8cMh8P07NmTpk2b0qxZM2r94QeiIUOGMHv27A3un5qaynnnnUe9evU2a7+SfRctWkTLli03uq0kSZIkSZIkSZKS548TvRYWFpKenl5atvLn1yVJkiRJ0tYpKfwokUgkSCQSa6w/8sgjObKMZ28uKChg2LBhFBcXl+lxk2n58uV8/vnn9OrVq3Rdfn4+2dnZvPrqq7z88su0aNGCefPmcdRRR7HnnnsCq78GJQUs//vf/5g1axZ169bl2GOP5frrr6dZs2b8+OOPXHbZZZx77rnk5+dz0UUXAeX/u5KioiI++OADpkyZktTClT8qLi4mOzubZ555hn322YdevXoRiUSSHUuSVJa+vweiOclOUYFC8NOTsNvaY3dUMZYsCUokcqrwH7v8fPjrX4NSjN12S3YaJUsiAf/7H9xzT/BnIR6HoqKyPUdJKcAHH8BnnwVzPVx5ZVAGUrt22Z6rrMXjcWrUiFC37jKWLduuQs5ZUAB9+8LFFwd/R3faKSiq+fFHePVVeOCBNb9Gd90FM2fCQQdB69bQqBEUF8PPP8N778H99wffs7ZUjx5bfUmSysGyZfDmm8H37eosFoNhw+CEE5KdRJIkSZIkSZI2LLzxTSRJkspPjRrw8cdw0kmQlZXsNOuWlQXHHw+jRlm6IkmSkmf+/PkUlfXd0psoNTWVAw44gJ133nmN0pVN1b9//zVKVzZHLBZj4cKFW7SvJEmSJEmSJEmSkiM9PR2ABQsWrPP1RCJRkXEkSZIkSao2iouL+fLLLxkxYgQ///wz+fn5QFDi8ecyllgsVubvwd99992k3c9aXoqLi/nss8/47bffStc1aNCAl19+ma+//pr+/fszbdo0iouLGT16NM8++ywzZ84s3bbk8z5y5EgAjj76aK699lpatWpFPB5nl1124d///jdpaWkMGTKEnJycci9dWbVqFU888USlKl35o2g0yrhx4xg8eDCFJbM/S5KqvoIlkDs72SkqVrwA5g1Ldopt2hlnQG5uslNsvfz8YCx7Neo31GaYPRv23ReOOw4++SQo/CjPt12JRFBWNG8e/OtfQUnIO++U3/k2V05ODjNmzCAWi5Wui//eaNCv35ZN9vDcc0FpSsmjxC23rF53+ulr71dYCPfeC3vsEcyLkZUVLN9999pfox9/hNtvh169oGVLyMgI5qbo3BmuvXbrSleysqBnzy3fX1qfRCL4HvTmm3D11fCXv8ARR8CBBwaPww8P1l1xBfzf/wVFQt7usabBgyG8Dczil5MTfO+TJEmSJEmSpMpuG/iVrSRJquzS0+HZZ4Mbcho1Cm4iqQwyMqBBAxg2LLiZprLkkiRJ26bZs2cnbQKqRCLB/PnzmThxIv/97383a9+ddtqJLl26ULyFd/5Ho1Fmz97GBt5IkiRJkiRJkiRVcRMnTiQcDnPEEUeQu47ZrkomF12xYgW//vor77zzDu+//z5jx45l8eLFFR1XkiRJkqRKLxqNMnDgQPbYYw/69+9Pv379aNeuHU2aNGG//fbjtttuY8qUKaX3miYSCSKRSJkWfPz0009Mnz59jclvq4toNMrrr79eOplvid13353XXnuN+fPnc+mllzJ16lTOPvtsLrjggjXKV2KxGPn5+aSnp9OvXz9at24NQFpaGgBdu3ald+/e/PTTT/zwww/lei3Lli3j6aefZuXKlZWydKVEcXExixYt4tlnny0tEJIkVXFLv4LINjgQd+WPEK9+Px9VBW+8ASNGlG9BRUVJJIISjNtvT3YSVaREAp54AnbZBb78MjklQnl5sGxZUKxw3HGwdGnFZyjx0Ucfccghh9CuXTsOPvhg+vfvz9NPPw1ASkoKAPvvn0JmZvIyJkskAl27JjuFqoN4HD78EK66CvbeOygH6tgxKB6691547bVg3pcRI4LHu+8G6+6/H846C3bdFWrWhG7d4PLLg9cr8a8eyl08DgMHBt9LtwXffw9TpyY7hSRJkiRJkiRtmMUrkiSp0ujTB2bOhL/+FbKykpslKwtOOCHI069fcrNIkiQBLFq0KGnnLioq4plnnuG9997jm2++2eT9srKyOPzwwwH4+OOPt/j88+fP3+J9JUmSJEmSJEmSVPEaNmwIQF5eHoWFhWu9np2dzZtvvskVV1xB586dOfLIIznssMPo2bMnPXv25OWXX2bFihUVHVuSJEmSpEopNzeX6667jiuvvJLly5dz2GGH0adPH+rVq8eqVasYM2YMN910E926deOWW24BKNPCFQiKXN577z2Ki4vL9LiVyYoVK/juu+/W+VrTpk25//77Wb58OXfeeSf16tWjTZs2wOqSm/z8fAoLC6lTpw6hUGiNgppQKMR3331Hbm5uaRlLeVi6dCn/+c9/yM3NXatEpjKKxWKlmS1fkaRqYOlEiG7FrNNtToW/JlY/TorBiflw9CLoPxG6PQkN9t68Y4ZTodP10GsYHDV/zeM36r3lWf98jlXTy+ZY2mRLlsCZZ1avic7z8oJJ77/9NtlJVBFmz4Z994UrrwwKV5Ldb5mXFxQotGsXlC5UtBtuuIHDDjuMWbNm0b9/f/bZZx+++eYbzjvvPG6//XaWLVsGQNeuCVJTKz5fshUUQKdOyU6hqiw7G+6+G7bfPihZuu8+GD8++P6TlwcrVwZlUOuTSMCqVcG2eXkwcSI88EAwN0yTJnDrrbB4ccVdT2UxcmTwudtWFBcHX3dJkiRJkiRJqswsXpEkSZVKzZrw7LPBjTlNm0KtWhV7/lq1oHFjGDYMnnsOateu2PNLkiStS1FREUVFRcmOsdkOO+wwatasycyZM/nyyy+3+DgrV64ksaG7NiVJkiRJkiRJklSptGrVim+++Ybvv/+eevXqAZRONjpt2jQGDhzIDTfcwLPPPkv79u255JJLeP/993n88cdp2rQp5557LldffXUyL0GSJEmSpEpj5MiRPPzww5xyyilMmzaNp59+mrfffpvHH3+cBg0asPfee3Pdddex/fbbc+utt3LqqaeW+X2Xc+bMqfbFGEVFRYwZM2aD26Snp3P11Vfz8ssvEw6HicfjpSU33bp1AyAnJweASCRCNBoF4I033mDBggXsuuuudO7cuVzyr1q1ikGDBlFQUFCl7ruNxWKsXLmSIUOGVMn7pSVJf/DrKEhEy+54oTBEMiCzMdTrCjueCweNg31ehEjWph0jkgW73QbNj4Ss7csu258t/ar8jq11OuMMqI4/nhYUwPHHBxObq/p6/XXYZRf48sug9KCyKCyEZcvgL3+Bk08unz+H63qv8tprr/HII4/QpUsXnnvuOR5//HFeeOEFVv49JgABAABJREFUPvjgA/bff39uvPFGnn32WQB22SVerQqXNlXr1lCOHZ6qphKJ4PvMCSdA8+Zwyy1BOcqqVRsuWdmc469aFZS63HkntGoFRxwBn31WNsevCh57DH7/NdA2IRqFV15JflmYJEmSJEmSJG2IxSuSJKlSOuAAmDs3+E/X/faDjAxITS2fc6WmBsffZx948UWYPx/69Sufc0mSJG2J4uJiwuEt+zXOTTfdtNajIuy+++506NCB/Px8/vvf/27VsUKhUOlEXJIkSZIkSZIkSaoadtttN4DSCUYjkQhLlizhtttu45577uH7778HIDc3ly5dutC/f3/OO+88Ro8ezWmnncYzzzzDW2+9lbT8kiRJkiRVFm+88QbNmjXjoosuonbt2qSnp5OZmckJJ5zAZZddRjwe54YbbmDUqFEcccQRvPDCC7z88stlmmHMmDHbRClGdnY2ixcv3uTt/3h/7yGHHMIuu+zCP//5T4YOHcrSpUtJSUnhq6++4vrrrwfgggsuANY92fDWKCwsZNCgQeTn51ep0pUSsViM7OxsXnzxReLxeLLjSJK21LJvyvZ4H/WEjw+AL06HBR+sXt/6ZOj5f5t2jEQcsifAT0/AF2eUbb4S0RxYMq5MD1lcXMxjjz3GGWecwWmnncZ9993HV19Z7lJi+HAYORKq44+niQTMmwcDByY7icrL00/DqacGhSuVdbhcXh4MGwYDBgRlQGXljTfeIPcPTTMlP/sPGzaMlStX8q9//Yu99tqLrKygXKtr165ceumlANx9990UFBRQo0aEvfYqu0xVQXo6HHtsslOoqlmwAPr2hT594I03gr/L5VlYVlAQlDe9+27wvWPvvWHWrPI7X2XxxRfJTlDxIhH44Ydkp5AkSZIkSZKk9bN4RZIkVVqRCBx6KIweDd99BxdcADVrQu3akJKy9ceuXTs43nnnwZQpMGYMHHFE8JokSVJlEo1GCYVCyY6xyerWrUv//v0BeO+991i1atVWHS8cDpdOyCVJkiRJkiRJkqSqJeX3G31mz57NEUccwWuvvUaNGjU49dRTuf3228nKyuKss87i9ttvZ8mSJQCce+657Lvvvtx6663JjC5JkiRJUqUwdepUmjZtSuvWrYGgtKNkgtrmzZvz3Xff8cEHH9CyZUsee+wxdtxxR1566aXSbbfWqlWr+Pnnn7f6OFVBPB7niy2cNbN58+bceOONRKNRzj33XI466ij2339/evfuzfTp0+nXrx/nnHMOwDrvC96aL9UHH3xATk5OlS4ticViLFq0iHHjynbieklSBSnMhuKVZXvM38bAr6Pg5yEwagBMvn71a80OhZYnbPwY0VXwv71gwj/g58Flm++Pfvu8zA41e/Zs9tprLy655BJGjhzJ+PHjufHGGzn99NMZNmzYJh9n9OjRDBo0iAceeIDHHnuM119/nYkTJ7J06dIN7lcVStxuvTUoraiu8vLgvvvAoVTVz333waWXlm/5QVnJy4OxY6FXr637+zZp0iTOPPNM6tWrx/HHH8/w4cNLXwuHwyxevJj58+ez3Xbb0bp16zXe0yQSCXbccUdatWpFdnY2L7zwAgBXXw21am15pqro9w5PaaMSCRgyBNq3h88+C/7+VuSvChKJ4JxffQWdOsFjj1Xs+SvSihWQnb1l+556avC5KnlsrnAYPv98zWOceuqa23zyyZqvr+/RqtXmn98+QEmSJEmSJEmV2VZOWS5JklQx2raFBx6AO++EESNgwgQYNQomTw5uLsrICG7gKS5ee9/UVMjMhKIiSE+Hzp2hd2/Yay/o2zd4TZIkqTKLxWJbXLwyaNCgtdadccYZWxtpgwYMGEB6ejrffvst33333VYfLxQKWbwiSZIkSZIkSZJUxY0cOZIvvviCXr168eCDD7L77rsDcM0113DppZdy1113sfPOO3PcccfRqVMn+vbtyyOPPMLw4cMZMGBAcsNLkiRJkpQkxcXF1KlThx9//JH69esDweS0JX799Vdyc3Np3749AM2aNaNHjx6MHj2aGTNm0K5du63OMHHixC2+j7WqicfjTJ06lf79+5Oenr7Z+x9//PH06tWLu+++m+HDhxOJRGjXrh1nnXUWRx99dOk5/vg1LJGbG0xIetZZ8PuXepPMmjWLqVOnVot7bYuLixk1ahTt27enQYMGyY4jSdocubMhkgHxovI7x3d3QJu/Q+2dgudtT4U5/1d+59scefPL5DArV67kzDPPZPLkyVx11VWcfvrphEIhxo0bxz//+U/OO+88dtttN9q2bbvB46xYsYKTTz6Z4uJiIpEIBQUFFBYWkpGRQe/evbnpppvYbbfd1rlvKBRi5syZfPbZZ2RnZ1O7dm1at27NDjvsQMuWLUlJSe40NdOnB2PLq7uiInjvPTjyyGQnUVl54gm46aaqUbpSIj8fpkyBAQPg448hLW3T9lu+fDlPP/00Tz/9ND///DPNmjXj2GOPpWfPnnTv3n2NbRs3bkwkEmHZsmXMmjWL3XbbjUQiQSgUIhQKsWDBAn777TcAhgwZwtlnn80hhyRITw+xalVZX3Hl1Ls3NG+e7BSqChYsgJNPDuZiSXZBWSwWzP9y9dXw/PPw6qvQpk1yM5W1r78O5qpZ1xw35e2aa2DffcvmWJubPycnKOb6+9/L5vySJEmSJEmSVNYsXpEkSVVKRgYcemjwKLFoEXz1FXz/fXADQG5u8J/wmZlQsyZkZUGHDtC1KzRtmrzskiRJWyoSiZBIJLZo37lz55Zxmo2rXbs2ALvtttt6B2KcdtppANx1110UFhZu8HiJRCLpAzMkSZIkSZIkSZK0dR5//HEaNGjAc889R6tWrYjH40AwWew999zDSy+9xIgRIzjssMPIyMjg8MMP56233tri/yeTJEmSJKk6SE1N5cADD+STTz7h4osv5uabb6ZBgwbE43EWL17ME088QfPmzUuLVwAaNWrE0qVLady48VafPx6PM2HChGpR6rGpQqEQkydPZq+99tqi/Rs3bsz999/Pvffey7x582jVqtUar6+rdAWCSY1//BF23DGYKPXSS2GHHTZ8rsLCQt54441q9fWJxWIMHTqUc845Z72fK0lSJRQrAMq7qC0Bi0esLl6pt2c5n28zlFHhzNixYxk5ciQHHHAAd911V+n6nXbaiZUrV3LJJZdwzz338OSTT5YWE6xLWload9xxB7Vq1aJ27dqkpKSwZMkSPvnkE5588klGjx7NuHHj1irpSyQS3HnnnTz33HMsWrSIrKws8vPzCYVC7LTTTjz44IP06NFjjX1WrVrFE088wddff01hYSHt2rWjX79+HHTQQWXyOfmzhx6CavSjz3qtWgV3323xSnXx6qtw+eVVq3SlREEBTJwIxxwD//0vRCIb3n7y5Mn07duXpUuXcvTRR3PhhRfSo0cPOnToUDrmsEQsFiMSiTBgwAA+/fRT/vOf/7DDDjvQqVMn4vE4P/30Ew888AAtWrTg119/Zdy4cSxcuJCmTZty0UUJ7rorVCU/p5ujZk246qpkp1BV8MYbcNppwd/ZyvTvZG5uMBdMp05B2ezvw4qrhQkTgs93Rdtjj6DIKx4PitoyMta93UUXQZ06a6+/+mo4/PBgecyYoLBnc33++ebvI0mSJEmSJEkVxRkrJUlSldekydplLJIkSdVJSkrKNj2hVDwet3hFkiRJkiRJkiSpikokEuTn55OWlkabNm1o1apV6SQ6iUSCRCJBLBajYcOGjBo1iozfZ4XYY489ePzxx9eawEuSJEmSpG1Nv379ePLJJ3niiSf48ccf2XvvvVm+fDlvvvkmy5cv55prrinddtmyZcyaNYt69epRq1atrT73kiVLiMViW32cqqS4uJgffvhhi4tXSkQikdLSlQ1NjF6iYUMYNAj+/W945BHo3h0OOACuuCJYXpcPPviAwsLCrcpZ2SQSCZYuXcq4cePYd999kx1HkrSpYhU0831h9url1LoVc85NES/e6kNEo1Hee+89AI444ggg+LkkFAqRkpLCgQceCMCkSZM2eqzMzEz+9re/rbX+mGOOYaedduKSSy7hkUce4aGHHir9P5v8/Hzuvvtu/v3vf3PQQQdx++2306hRI6LRKN999x1ff/01K1euXON4X3/9NUcffTSLFi2iXr16NG3alDFjxvDMM89w3XXX8c9//pPIxloaNkNeHjz3HBRv/ae7Spg0CX76KSjmU9U1fTqccUbVLF0pkZ8Pn3wC99wD//rXhrfdZZdd2H333Rk5ciTXXnstXbt23ejxTzrpJIYPH87777/PTz/9xDHHHEM0GmX8+PH8+OOPjBkzhrvuuotBgwYxduxYjj32WM4+O8Gdd5Z34Vfy1akDffokO4UquyefhMsuq7zfZ2Kx4N/wCy6ARYvgD7/GqtJGjw6KTypSejq88AKkpcH99welWK1br3vbqVPXXle7NvTuvfr5ffdtWY6ffgq+rmX4Y54kSZIkSZIklRlnrJQkSZIkSarkUlNTicfj5XqOOnXqcOmll5Y+v+WWW9Z4vX379uvcr2XLlqWTX82cOZNoNMrYsWPJyspaa9v+/fuXLn/55ZcsXbqUaDS6SfnKcqCFJEmSJEmSJEmSKk4oFCItLY309HSWL1/OL7/8QuvWrYlGo6SkBLcy//jjj2RnZ9O2bVsKCwtJSUkhEomUlq5syuSkkiRJkiRVR/F4nD333JPnnnuOf/3rX4wYMYIRI0aUvk++7rrr1rj/c8qUKXz11VccdNBBZXL+hQsXlslxqppFixaV6fE25/caTZvCHXfAtdcGRSx/+Qs0bx4UsBx+OITDwXazZs1i6tSpm3wvblVSXFzMqFGj2Hnnnalfv36y40iSNkWigora0huuXi5eXjHn3CRbP+anoKCAr7/+mu23357OnTsDlP4/CgT/V9K2bVtyc3P5+eefadu27YYTxeOES35w+IOWLVsClJa3JRIJAMaOHcutt97KIYccwltvvUVqamrpPn379l0jRygUYvbs2Zx33nnMnz+fSy65hIsvvphYLMbcuXO5++67ueqqq2jWrBknnXRSmf0/z6uvbvUhqpRYDB5+OCjlU9UUi8EJJ0B16ErMy4PbboOjjoIOHda9TTweJyUlhcMOO4yRI0fy8ccf07VrV+bOncuiRYuIxWLk5eXRtm1bWrduXTpesEWLFjz11FP885//5Msvv2TgwIHEYjF23XVXBg4cSLt27UrHNpa8/2naNMzBB8O77waf5+ooKwuuvBL8b3JtyF13BX83K2vpyh+VfB9ZuhTuvrvq/9mePLniz3nXXbDLLkGpyr/+FRSvbI5zzgnKVyAoBvvvf7csR1oazJgB6xl2LkmSJEmSJElJZfGKJEmSJElSEi1btozttttug4MISiaiyk/i3Y9/+ctf1rm+T58+pcsPPvggK1asYMqUKevc9o/FK9OmTWP27NmbdO7atWs7kZYkSZIkSZIkSVIVlpKSwkknncS5557L66+/zpVXXklKSgoFBQVMnDiRm2++mezsbE444QTS09NJJBJrTAgWCoWIxWKlk+9IkiRJkrStCIfDxONx9t9/f4YNG8aXX37Jt99+S3p6Ooceeig77rgjKSkppe+bH3jgAVatWsUJJ5xQJuefO3cuRUVFG92uc+fOHHXUUaXPb7nllrW2uemmm0qXhw0bxuSNzFAZDofp2bMnTZs2pVmzZtSqVav0tSFDhqx1H+qfM6zPqFGj+PTTTze4TVFR0f+zd9/hTZV9GMe/SZPuRaHQFigbyt57DxUEFVFQFEHErbhF5UUB91ZABRSRoQwFRQRBUdkgsofsVaCUUaClu814/zg2UCij0DYt3J/rytWTM38nSTOf57lJSUnB19f3kvvLL/7+8NRT8Pjj8OOP8OabMGgQPP883HcfLFiw4JoMXclit9tZvHgxPXI7iqiIiLiHh3cBHMQEYZ3OXD25pgCOeXkcWDl1AoKD4Up/ykhNTeXIkSOUKFGCUqVKnbfcbDYTEBBAcnIy8fHxwMWD681mM0lJSRw6dAgPDw+sViv79+9nxIgReHl50bx5c8D4DSc+Pp7Jkyfj6+vLoEGDsFqtbN26FQ8PD0JDQwkJCXEdL8vWrVtZs2YNHTt25KOPPnLNr1ixIiVKlGDRokV89tln9O7dO8/6BH3xBSQn58muioTMTJg0yQhfUbeqoumTT4yB6R1Xn81UKKSlGUEyGzZc/Lmuc+fOvP/++4wZM4YWLVrw6aefsmLFCuLi4rDb7YSGhvLUU0/xwAMPEB4eTkZGBlWrVmXmzJkcP36c9evXU6tWrWwBU4cOHQKgRo0arnmffAILFjhJSbk2/0FCQ+GRR9xdhRRmI0YYQSYpKe6u5PKlpMDnn4OPD+Tw1VGRkpjoBAru+adDB+N7ovR06NMHLuPrumw8PIzts3zyCZz11i7X+zp9+sq2FREREREREREREclvCl4RERERERERkRydPg3r1kF0tNEoNjUV7Hbw9jYuwcFQrx5UrKjG27lx9OhRfvrpJ6ZOncqWLVsYMmQIzz777CU7EYSFhbFv374CqrJwiYiIcHcJIiIiIiIiIiIiIiIicpUeeughJk6cyKuvvsquXbuoXbs2Bw4cYOHChaxbt44uXbrw5ptvAkbQislkIi0tjS1btlCqVCn8/f0pVqyYm89CREREREREpGCdHUxaqlQpbrnlFm655Zbz1ssKK3333XeJjY11DaR9tQ4cOJAn+7kSVquV9u3b5/l+HZcx6rHFYuHw4cNUrlw5z4+fWxaLMbhxz56wZAl8+CF8/PFxevc+7u7S8pXT6WTbtm2kpaXh7V0Qg/mLiMhV8fDJ/2PUehUCKp25vndi/h/zMiUme1KlitEXy98fQkKMS7FiZ/6GhcGrr144rCA1NZXU1FQiIiLw8TFuT5PJ5Ao7ycjIwGazYbFYLtkHKes95JIlS3j++ecxmUzYbDYOHjyIt7c3w4cPp1+/fq7glr1797J48WIaNGjAnj17+Oijj9i6dSuenp7Url2bO++8ky5duuDn5+eqZ/fu3YARfpdVn8ViwWw2ExwcTJs2bdiyZQvLly+nZcuWFw2JuRwOB2zZcsWbF1mZmXDwIERGursSya2dO2Ho0KIViHApTifs2wfvv+/klVfO/3/O+uwaFRVF27ZtmT59Om3btqV06dL069ePcuXKsX79eubMmcOrr77K9u3bmTx5MlarFQBvb2/Kli1L2bJls+3XbrezYsUKqlWrRrly5VzzK1SA99838dJL114ok48PfP+90Y9XJCcTJsArrxj9voualBTju42QEHj6aXdXkzvJycmMHTuWiRMnkpCwAvArkOMGBRn3udkMr70Gl8gyztFdd0HW0+vx48b+rkZa2tVtLyIiIiIiIiIiIpJfFLwiIiIiIiIiIqSkwD//wNq1sGgRrFkDJ04YDTTtdqNxut1uNI718DhzsdmMeTVqQOvW0KyZcTmr/aoAa9asYebMmcyYMYM9e/bg6elJnTp16NOnz2V3HihXrhzR0dGX7Oy5ceNGNl6i1dzw4cPPm5eQkJDj/Ittk1tXsg+LxZKtQbSIiIiIiIiIiIiIiIgUXePGjWPYsGGMGzfONa9EiRLcddddPPbYY9mCVX744Qc++eQToqOjSUxMpEqVKjz22GP069fPNfiOiIiIiIiIyLUua+DaLHa7HTCCVrLalGYFmAJUq1aNatWq5cmxHQ4HJ0+ezJN9XQmn00lMTAyxsbHExMRw2223XXT9Xbt2MX78+PPmlypViq5du7r2+e+//17y2JmZmcTExBSK4JUsJhO0bWtcJk36m7177VzF2OVFgslkYsOGDTRr1szdpYiIyKV4FgOHLW/3GdoSTFbwKwfle0P4TWeWxcyFA98b037l4Lb9Z5ZNOecFsswF3kOEtgLPYGM69newX/nI5UHFAzh50uh/lZAAJ0/CqVPZ/9psxuVCwSuZmZmYTCZXoN65EhMTSUxMpFSpUvj5XXyQ76z3kGXLluXWW2/l4MGDxMTEYLPZ6NOnDwMHDgSM93seHh4cOnSIpKQkNm/ezGuvvUbJkiW59dZbOXXqFL/88gvff/89w4cP59VXX3VtY7MZ97enp6drX1mBL+np6TgcDo4fP86BAwdo2bLlldys2ezaZQTSpafnbrt+/bIPLJ6b909168Jzzxnvv8LCjGCHQ4dg5Ur43/+Mvnc56dwZ5s07c33/fiMg4kpYrUZ/PwWvFC12uxGeeC0OSp+cDG+8YaJ7d6he/fzldrsdDw8PunXrxqFDh7j//vsZMGBAtnX++ecfWrRowXfffccrr7xCjRo1cjyWw+Fg9+7dvPvuu6xdu5YRI0YQGBiYbZ3HHoPJk43+sP99XC7yfHyM82rSxN2VSGG1YQM8/njRDF3JkpICgwdD/frQpo27q8lu165dmM1mKlWqlC0QOTk5mRdeeIHJkyfTsGFDzGZvLiPbN0+8+aYRmrJkCXzwwZXt4/nnz0x/8cXVv0YV5cefiIiIiIiIiIiIXNsUvCIiIiIiIiJyHdu5Ez79FCZNMhrup6VBRsaZ5ZmZ52+T07y1a2HdOvj6a2N57drw0ktw661GA+/r2ebNm2nyXyvXm266iYcffpiaNWsSFRVFmTJlXB0MLqV06dJYrVbSc9tDoIjz8PAgIiLC3WWIiIiIiIiIiIiIiIhIHoiKiuKbb77hkUceYfXq1YSGhlK8eHGaN29OaGgoYAws9sEHH/Dqq6/idDqpU6cOpUqV4tChQzzxxBMcOHCA119/3c1nIiIiIiIiIpL/3n33XSpXrsxtt93mCiHNGoj77IEfz+Z0Ol0hLFcrLi4ODw8PV9hLQcvIyMgW3nqp4JWUlBRSUlLOm9+wYUPX9I4dOy4rTMbhcBAdHZ2LagtORkYGBw9uwmRyuruUfJeZmcmKFSto2rRpnj2uRUQkn/hXBGceB6/csCzn+fu+hX8eufz9tJmV8/y6b56Z/rk8JF/Fa39IAwDMZihWzLjklpeXFwEBASQkJLj6DjmdTtf7u5iYGOLi4mjcuLEryP5Sr4+1a9fmvffec12fNGkSDz/8MJs2beKbb75x7efkyZM4HA4SEhLo2bMn77zzDsWLFwdg8eLFPPjgg7zxxhvUq1ePW265BTDC7QCWLVvGkSNHCAsLcx1n5cqV/PPPP2RmZmY7l6t5PV+71rh9C8oTT8CIEdmDcry8ICQE6tSBUaNyDl4JCYEcsgCvWFIS/PMP3H573u3zauTl541r2fTpsGcPBTYgf0FLS3Py2GMmFi06f1nW59RbbrmFsLAwWrduDZwJZLHZbDRp0oT+/fvz9ddfM2vWLGrUqOFaDrBgwQIOHDjAnj17WLRoEVu2bOGZZ55xhUZlPx5MmwY1axpBDteCkiXh7bfdXYUUVhkZcOed10boRUoK3H23Ea52iUy5fJGens7GjRtZuXIlK1asYMOGDezfv5/MzEyeeOIJRo0alW39cePGMXbsWN544w0ee+wxSpf2KLCArTJljL9t2lz4tWXCBONSrx5s3Jh9Wfv20MB4u0pqKnz22dXXdL2PHSAiIiIiIiIiIiKFl4JXRERERERERK4zNhv88gu8957ReMpuzzlMJbecTkhMNKZXr4b+/Y3G5U8+CY89Btd6dsaePXvYvHkzpUuXpl69eq4OrhEREXTq1Indu3fz0ksv0a5du/O2vVDn17OFh4djs+VxJ5QiIDMzM1vnCxERERERERERERERESnafHx8aN++Pe3bt882P2ugpujoaCZOnEhgYCBvvPEGd911F35+fsTHx/Poo4/y1ltv0bNnT2rXru2mMxAREREREREpGIMHD+a2226jS5curnapaWlp/Prrr0ycOJF9+/ZRp04dbrjhBrp27UqJEiXy9PinT58u8oMqBwQEUKtWLdf1lStXXva2CQkJ+VHSVdu0aVORv19yIz09nf3791OhQgV3lyIiIhdjMkNgFMRvvPS6l8vpAEcmZMRD6iE4sQb2TYC4v/PuGHnB7AUl2171bkqXLk3x4sVZuXKlK6zEZrPhcDjw8vJi7dq1pKSk0KRJE1eY/aU4nU7sdjsmkwmTyUTfvn3ZuXMnb7/9NvPnz6d3796AEYiQmZlJyZIlGTBgAMWLFyczMxOTyUTbtm25++67eeutt9i8ebMreOXOO+9kxowZzJo1i3vvvZf77ruPkiVLsnbtWqZPn+56L+nj4wNcOiTmUlauNEJICkKnTjBypBHokJ4OX34JCxca/ebKlIGWLSE5Oedtx46F8HBjUPP/Tv2qOBywZMnV7ye39u/fz6effsrmzZuxWq00aNCAXr16Ua9ePYWvXIZ33y24x6s7OJ0m/v7bwb59Zs59m5712AgMDKRjx46u+VmhKlnLu3Xrxtdff83q1auzLQd45plnOHToEA6Hgxo1ajB69GjuuuuuC9ZTvjx88AEMGnTh/82iwscHfvjBCHoSycnw4RAb6+4q8k58PDz/PIwZUzDHO336NB9//DEjRoxwfe/j7+9PuXLlqFSpEhkZGZw8eZIOHToAZ8Kk4uPjefvtt2nWrBkvvPACXl5eWK0UWPDK1Xr++TPTkyZBXNzV79Pb++r3ISIiIiIiIiIiIpIfFLwiIiIiIiIicp1wOmHqVBg40AhayQpJyS9Z+//gA/jwQ7jtNvjiCwgJyd/jFoSsBuL79u3jq6++4rvvviMuLg6z2UzLli358MMPXZ00g4ODadmyJUuWLCE+Ph6AkydPkpycTGhoKGazGU9Pz0se08/PD09PT1JTU/Pz1AqdgIAAV2dhERERERERERERERERubZkZmZitVqzDdA0d+5cdu3axf33388DDzyAr68vAL6+vrzwwgts3LiRd955hylTprizdBEREREREZF8deTIEQDatWuHn5+fa/6zzz7L2LFjXde3bNnClClTaNGiBTNmzCAsLCzParDZbFe87dChQ/OsjqvRpEkT1wC+hw4d4sCBA5e97dWcf35auXIlmZmZ7i6jwGRkZLBy5UoFr4iIFAWhra4ueGXfROOSW8nRMOUiIRAXW5YXPLwgpOFV78ZkMtGgQQNWrlzJb7/9Rp06dVz9aQ4fPszcuXMBXEEGlwq/yApcyXovlJGRgZeXlyus7/Dhw659BAUFYbFYqFSpkmu5xWLB4XAAuOYdOXKE5ORkVx+nMWPGUKZMGSZMmMDChQsJCAjAz8+Pu+++G4vFwqZNmyhZsuRV3zYAy5YZfeMKwttvG6ErAI88AhPPeVhOmJDzdvfdB3feaQwi//HH8PrreVPP5s3GuRdU1smcOXO49957ycjIoE6dOjidTkaMGMEvv/zC22+/zS233JKr8JUVK1bwzTffsGPHDsxmM5UqVaJFixbcfPPNhIeHu9ZzOBwcO3aMhIQEnE4nPj4+BAUFERAQkC2Uo7DbsAH27HF3FfnPZnMwciR88on5ouud/VhxOByu+3L58uUANG7c2LWu3W7Hw8ODSZMmER0dTZMmTShTpsxl1fPYY7BoEcydCykpV3BChYCvr/H8c9ZNIpLNhg3wySdGuNe1IjXVCAK55x5o0yZv9nngwAF27dqFw+GgUaNGFCtWzLXMarXi5+dH586dqVmzJhUrVqRMmTKULl2akJAQ6tev7wq6O9s///xDXFwcQ4YMwcvLi3/++Qe7vRbgmzdF/2foUBg2zJieMAH69zemv/7aeI4712uvnemzP2UK/PMPxMRkXycqCrp0MaYdDvjoo6uv0+nMm4A5ERERERERERERkfyg4BURERERERGR68DRo9Cvn9HIPDm5YI+dnm78nTULfv/daGx+yy0FW0NecjgcmM1mYmNjeeaZZ1i6dCkdO3akadOm+Pn5ERUVRZUqVVzre3h40Lp1a9566y3++usvkpKS+OOPP/j33385ceIE/v7+PPzww9xxxx2Eh4dftOF57dq1WbNmjavjwrXOYrFQr149d5chIiIiIiIiIiIiIiIi+SRrwDCTyeQaSCctLQ2z2Uzv3r3x9fV1/TZmNptp06YNoaGhxMbGEh8fT3BwsBurFxEREREREck/ixcvdg1KDEYIyLRp0xg7diwNGjTgxRdfpHr16qxZs4ZJkyaxZMkSHnzwQebMmZNnNdhsNpwFNbp1PrBarTRseGYQ9JUrV+Zqe7vdntclXbX09HTi4+PdXUaBy01gjoiIuFFoCyM4xZbk7koKli0VitXPk10NGTKEOXPm8PLLL3Py5Ek6dOhAQkICo0aNYuvWrQwePJioqCjA+G3l33//xWazUbNmTSwWY/iYhIQEgoKCzguq8PLyAmD16tUAhIWFufov1alTh4CAAI4fP46vrzGAuMPhcP12c/r0aQD8/f2z7bdkyZK8++67PPbYYxw4cICTJ08SGRlJZGQkS5YsISIiwhWscaG+Una70efN398YODwkBIoVO//vrl15chNfUunSZ0IPUlOhZEnYtAkqVzYCVebPh1dfPX9Q87JlYdQoY/rJJ8GSh6P5ZGTAsWNQqlTe7fNC1q9fzxNPPIG3tzdffPEFnTt3JjMzk7lz5/Lkk08ybNgw6tSpQ7ly5S65rxMnTvDaa68xevRoSpUqRa1atbDb7Sxbtoy//vqLjIwMHnvsMQASExP57rvv+Pbbb9m/fz/x8fGkpKQQHBxM586deemll6hbt26O/e4SExOZOXMm+/fvx2w2U6FCBZo3b07lypXz5Ta6lI8/PtOf8lpmt1v46isH77wDXl4XD+LJut/M/yUabdq0iWnTpuHl5UXLli1d62U9vzRs2DDbZ7nLYTIZoQNdu8LSpUUvmMLXF154AZ5+2t2VSGGVkWGEexW1x/blSE2Fu+82XuvPyh7OlWPHjvH+++/z888/s2fPHgICAkhLS6N27do88sgjPPTQQwD4+Pjw6KOPYjabswUdAxw9epTMzEzKlSuHp6cncCYQasOGDTidTnx9ffn4448ZPHgw6ekrgbx5D3gpF/q675lnzgSvZPXfP9dzz50JlPvll7x5T5WaCpfxVkBERERERERERETELRS8IiIiIiIiInINczph6lR49FFIS4PMTPfVkp5uXO6+G7p0gS+/PNOgqzDLzMx0DfgExoBOmZmZPPTQQ/z11198+umndO/enZIlS15wH1WrVqVChQp89tlnAISGhtK8eXN8fX1Zv349Tz31FIsXL+azzz6jVKlSFwxfadq0KevWrbtuglecTieNGjVydxkiIiIiIiIiIiIiIiKST2JiYnj66acZOXIkERERAISHh+NwONi4cSM33HCDawAeMAZOOnHiBMWKFVPoioiIiIiIiFzTFixYQGRkJGXKlAGM4Ikvv/yS2rVrM378eOrUqQMYg2S3bduWG2+8kc2bN7N79+48G2D4atqrjh8//rx5DzzwwNWUk2sNGjTAx8cHgJMnT7Jt27ZcbV8YQ2eOHDmC1Wol/QpHcq5bty7du3d3XR8+fPh56wwdOtQ1PWvWLDZu3HjJ/YaGhtKiRQsiIyMJCAjAbDaTmppKbGws69atY/v27VdUbxabzUZiYiIBAQFXtR8REclnIbkbJP+a4V0KrP55sqtSpUrxyy+/8Nxzz/HJJ58wcuRIbDYbJUqU4Mknn2Tw4MH4+vq6BgFv06YNp06dIjY2llL/pXJs376doUOH0qJFCxo2bEjZsmUxm82kp6cze/Zspk2bRvHixWnfvj1gDChetWpVypcvz9KlS9m+fTvh4eF4eHi4QhAWLVoEQOPGjfH29nbVmzUAefXq1alevbpr/vjx41m3bh2PPvoopUuXvug5m0zQrRucOgUnT8KRI7B165nrWX+Tk/PkJr6kunXPTPv4wPvvZ7/ev7/RL65ZM4iOPnMOEydCUBBMnw7ffWeEyeQVqxWSkgomeGX+/PkcPHiQF198kXvvvdc1f8CAAezYsYMPP/yQ6dOnM2jQINfjMCepqam8+eabjB49mhdeeIEXX3zRFex44sQJ9u/fn+2xcfjwYX799VeSkpLo0aMH1apVw+Fw8McffzBt2jRWrFjB6NGj6dKlCw6Hw/X74cqVK3n++efZsGEDZrOZgIAA4uPjqVGjBu+++y433HBD/t5g50hIgB9+MAKFrgd2u50ZM8z06XPh0JWsPpKnT59m69atrFy5ks8++4z4+HhGjRpF27Zt86weiwV+/hluuglWry46ARW+vvDIIzBsmLsrkcLss88gNtbdVeSf+Hh4+214663cb3v06FEGDhzIjBkz6Nq1K08++ST+/v7s2bOHjz/+mEceeYSWLVtSo0YNnE7ned8t2Gw2LBYLf/31F8eOHaNv377nrZP1evfVV1+RmJjI448/TlJSFOPGOXE6L/wc6G6hodCnz5nrH36YN/vNCsYTERERERERERERKYwUvCIiIiIiIiJyjYqLg/vug6VLC65x+eVISYE5c6ByZfj2W7j5ZndXlF1iYiJz585l4cKFJCUl0b59ex588MFs66xYsYI//viDV155hYcfftg1PyMjA09PT9f1rIbcxYsXp0ePHvzzzz+8/vrrtGzZEjAake/atYvbbruNWbNm0aBBA1555ZUcQ1cAQkJCCA8P5+DBg/lw5oVPpUqV8PfPm84nIiIiIiIiIiIiIiIiUvgsXryYX375ha5du9K/f38A+vbty5AhQ5g/fz4dO3akfv36OBwOMjMz+eabb4iOjqZXr16AMaDXhX5bExERERERESnKli5dSrNmzahZsyYAO3bsYPXq1XzwwQeu0BW73Y7dbqdSpUoMGDCAIUOGsHHjxjwLXrFYLFf8udvdbV1NJhNNmzZ1XV+1alWug1QuNIi0O8XGxmKz2dxdRjYRERHcf//9WK3WbPP9/f2pUqUKVapUYcGCBaxYseKKj2GxWIiNjVXwiohIYRdQBSh8wWX5ywShLfN0j7Vq1WLy5Mns3LmT/fv3Y7fbqVixIm3atHGtk/U+JSAggFOnTmXrexMSEkJqaiqjRo0CwNfXF4vFwrFjx8jIyKBSpUqMHz+eiIiIbPt65513aNWqFQMGDODll1+mXr16ZGRk8O2337Jw4ULq1q1Lhw4dXMfJGqT8XNHR0YwcORKz2cyAAQMu+fptNsPdd1/8NnE4oKDemgUHZ78eEwPPP29Mf/QRlC4NYWHw7rvQu7cx/7nnoH17Y93HHsv7msxmSEvL+/2eKzExkcWLFxMYGEi7du0AXGEpVquVZs2aAbgCDXN6v5zVl+7XX39lxIgR9OvXj/fPTq/BeP9Yu3Zt4MxvfaGhobzzzjuuzz9ZBg4cyKeffspzzz3HhAkTuPHGG12hK9u2beOFF17g77//5tFHH+Xee+/Fw8ODjRs3MmzYMPr06cPcuXNp1KhRgf2mOHGicX9dL9LSrLzzjvOCwSvJycnMnz+fDz/8EG9vb/bu3cvBgwepXr06X3zxBXfccUee1+TtDQsWwB13wF9/GX1ZCzNfX3j5ZXj1VXdXIoWZwwEffFD4H89XIzUVPv8chg4Fuz3VFaR7OSZNmsSMGTMYNGgQr7/+erY+3k6nk/fee4+lS5dSo0aNHLfPel05duwYdrud8PBwvL29sdvtrteOKlWqAPDPP//QqVMnPv74Y6ZOhWnTIDEx9+c7caJxOdfw4cblclWocPHlx48bzzN5rUGDvN+niIiIiIiIiIiISF5R8IqIiIiIiIjINejQIWjZEmJjITPT3dWcLz3duNx5J3z8MTz6qLsrMkJT3nvvPT7//HNOnTpFhQoV8Pb2xsPDg7vuuouAgABXI+tffvmFjIwMOnfuDMCiRYtYu3YtR48exel00rhxY3r16uVqcOft7U2/fv3o27cv1atXB4wGez4+PtSpU4dhw4bx9NNP8/vvv9OvXz9X54WctGzZkh9//JGMjIz8v1HcyNPTkxYtWri7DBEREREREREREREREclHbdq0ISQkhIULF3LbbbcREhICwKeffspDDz1E3759eeSRR/Dx8WH16tWMGzeOOnXq8NRTTwEodEVERERERESuSZmZmezatYvSpUuzevVqmjdvTmBgIBkZGXTq1Mm1noeHh+uzcVBQEGazmcDAwDyr49wgjaKkevXqFCtWDICUlBTWr1+f633kNJC4u0VHR2O3291dRjZNmzZ1PVYSEhJYsGAB6enptG7dmsjISACaN29+VcErGRkZxMTEULVq1TypWURE8onJDBX7w66x4CyEnZnyg8UXqj6Z57stVaoUpUqVonXr1q55OQVH7N+//7xtK1WqxOTJk9m6dSs7d+5k3759nD59muDgYOrUqcPdd9+Nl5fXedu1aNGCmTNnMnjwYJ5++mkCAwNJT08nJSWFli1b8vXXXxMUFORa/9ChQ3Tp0oWbbrqJhg0b4uPjw44dO5g6dSrbtm3jo48+omHDhnlye2RkGMErBfE26NyAkzfegOnTjengYBgzxpi++Wbjb0QEvPmmMSh+//5w6lTB1JUf4uPj2blzJ1WqVKF8+fKA8ZkjK8AwMDCQYsWKERsby9GjRylVqtR5+8jqSzdv3jwA7v4vVeePP/4gMTGRMmXK0LhxY+BMSAsYgUFZvxPa7XbMZjN2ux2LxULz5s0pU6YMu3btYseOHa6B8xcvXszKlSu55557+Pzzz13/H82aNaNEiRL07NmTL7/8kkaNGuXHzZWjKVOu7WCEnOzebeL4cQehocZ9efZjw8/PD6vVis1mIy0tjZtvvpm7776btm3b5mtNnp4waxY88ghMnVo47xOTyQiJ+eADePxxd1cjhd0ff0BSkruryH+JicmUKzeY+vV30bt3b7p3737RADe73Y6Hhwf//vsvYHz34Onpme31pXTp0gCuENuc3k+ZzWYyMjLYv38/JpPJFWh89mtgvXr1APDx8eHm/94ENGxovP5fbzw9IZ+fxkVERERERERERESuSuFr9SciIiIiIiIiV2XXLmjVCk6cKJgG5VcjNRWefx5OnoTBg91Xh91u58MPP+T111/n5ptv5p577qFatWqULVuW4sWLn7d+amoqgYGBZGZmMnr0aIYOHUpcXBzFihXj1KlT+Pv7M3v2bMaPH4+npycmk4moqKhs+zCZTK5GenXr1iUiIoKjR49y7NixiwavVKlSBYvFcs0Hr/j4+Lg6W4qIiIiIiIiIiIiIiMi1qUyZMtx7772MGzeODh06cP/99wPQo0cPypcvz4QJE3juuefw8PAgPT0dHx8fnnvuOSIiIlyDaIiIiIiIiIhca7Zv347ZbGbRokW0atUKk8lEiRIl8Pb2Pi9YJWsgydOnT+NwOKhTp06e1eHt7Z1n+7qQoKAgnnnmGdf14cOHZ1terVq1HLeLjIx01bdnzx7XAJpZmjdv7ppeu3YtmZm5H/y9IM4/t2JiYtxdwnnOvp3+/fdf14CnVqvV1Rb4ar/DcTqdREdHX9U+RESkgFR9CvaMA/t1ErziFQqhLQvkUJcbRm82m4mMjCQyMpLOnTvn6hi33347VapUYc2aNezZswen00lUVBS9evXC09Mz27p+fn6UK1eOyZMnM2rUKDw9PfHy8qJu3bqMGzeO/v375+rYF2OxFFwfuXPfcuzbl/O0v78RnBAaaoQnAPz+e877LF8enE4jCOL223Nfk80G27eDjw8EBJy55PXPZImJicTHx1O9enVXyM7ZjztPT098fX1JSUkh5b8ki7MHsM+a3rNnDxs3bqRu3brMnz+f5557jm3btmEymQgNDaVJkyYMGTKEJk2a5DgAftZ7x6zPOmlpadjtdry8vFzzAHbv3g0Y7/1NJhPp6el4eHhgsViIioqiVq1arFmzhh07dlCtWrUcj5WXnE7YsiXfdl9o+fjAhg1mbrgBXn75ZT744APWrFlD/fr1Abjxxhtp0KABERER2e6//ObhAePGwZ13Qp8+kJxcMAFGl8PX13he+P57qFnT3dVIUfD++9dH8IrD4UdKykA2b27P/Pnzefjhhxk6dCjh4eEXDEwBXN+FLV68mNtuuw2Hw8HJkydZv349EyZMoGPHjvTr1w+n03nB5yGHw8G8efPw9vamffv2rvlZx4yMjKRixYrs3buX4OBgbDYblStbCn0f/vzg4wMFmGkmIiIiIiIiIiIikmsKXhERERERERG5huzfD82bw6lT4HC4u5rLk5ICb71lNGZ96SX31LBixQrefvtt7r33XiZMmHDe8qxBm7IaYaelpZGWlsaiRYt48803efjhh3nhhRcIDg5m/vz5vPbaa0yZMoWWLVvyyCOPuBrjndu4z2azYbVa8fT0JCYmBn9/fypXrnzRWs1mM82bN2fJkiVX1Am0KLBara6OwiIiIiIiIiIiIiIiInJte/fdd5k/fz7/+9//iI+Pp1OnTnh4eJCRkcHBgwex2WzYbDbq1avH6NGjadq0KXD1A3aKiIiIiIiIFFZVq1Zl4cKF7Nq1i/Xr17N582a2bdtGtWrVOHjwIBEREdnWj4+PZ9myZVSsWJFSpUrlWR2lSpVye1vVu+++O8f5HTp0cE1/+umnJCQkuK6XLVuWMmXKAEZb3VWrVl3RsbNCQwqLjIwMkpOT3V3Gefbs2UPVqlUBqFmzJocPHyY9PZ1mzZq51tm0adNVH+fo0aNXvQ8RESkAgVWgWH2IW+nuSvKfhx/UeMlI37iG1KpVi1q1al1yvdDQUGbOnMnx48c5cuQI8fHxeHp6EhUVRURERJ6GXFgsYDYXTF+5TZuMfnnFihnXy5c/s+zs6UOHjKCNgpCebgy6n5kJp09DYqIxAL+XFwQGZg9jOfty7rL69Y3LhX5iS01NJSMjAz8/v/OCdsDoX2e32zGbzRe9b48ePUp6ejpbtmxh+/bt9OrVi5EjR+J0Ovnmm2+YOnUqBw4cYNq0aURFReX4WDl7cPy5c+cSGxvLfffdl2391NRUwAgByqlWq9XK/v37iY2NvWCgY146cODKHxP9+sHZXRpz869Tty489xy0bQthYUbAyKFDsHIl/O9/cOJE9vW9vODRR6FXL6he3RhA/9gx2LoVJk6EadNyV3tKipPVq53ccIOZw4cP43Q6mTt3rit4xdvb2/X5zB06d4Y9e+Cxx+Dnn42+rO5iMhlBTa+8Ai+/bDy3iVzKgQOwfLm7qyg4mZmV+fLLFYwZ8yRffvklxYsX56233rro+4o777yT7777jk8//ZQlS5ZQq1Ytjh07xsqVK0lLS+Orr77C39//osdNS0sjLi6O4OBggoODsy1zOByYzWa6d+/Oxx9/zLp16+jevTvBwcFERcGGDXl08kVESgo0aODuKkREREREREREREQuTD/BiIiIiIiIXOPsdjs2m43MzExXeITFYsFqtWogmmtMbCy0aFG0QleypKTA668bjdIffrjgjz979mxSUlIYMmQIAImJiRw9ehSr1UpERARWq9W1rpeXFyEhIdjtdl577TVuvPFG3nzzTQIDA7Hb7fTq1QuHw8F9993Ht99+S4cOHVyNs00mEzabDct/rWKz9rto0SISExPp0qULXl5el6y3efPmrFu3jlOnTuX1TeF2JpOJkJAQGqjlnYiIiIiIiIiIiIiIyHXBYrHw5Zdf8u677/Lcc89hMpkoVqwYJ0+eBCAwMJBXXnmFgQMH4uvri9PpJDMzk2PHjrF161YqV65MxYoV3XwWIiIiIiIiInnHy8uL1q1b07p1a8BoD75r1y727NlDaGgoYAxEnDUY8fLly1m/fj133HFHntbh6emJv78/p0+fztP95rfmzZu7pjdv3nxFYSWenp5uHRw4J6mpqXh4eODIw4biQ4cOvep9rF69Gn9/f5o2bUpQUBB33nmna1laWhpLlizh77//vurjpKenX/U+RESkgNR4CVbcB7ZEd1eSz5xQvo+7i3ArPz8//Pz8KH92IgnkaehKFk9PSEvLu/0NHQrDhhnTEyZA//7GdGYmjB1rhCIADBkC8fFnprNMmWL8jYmBZ545f/9NmsA99xjTJ08a/eb27LmyWr28YO5cOPvtqdNp9MdLTDxzyQplOfdy6JCxzM8P6tW78HFsNpvr/aYzhwSR06dPk5qaSlBQEN7e3gA53s/p6enYbDYAnn76af73v/8REBAAGAGKVquVSZMm8eOPPzJ48OAcQ1ey5o0cOZKRI0dSr149evfu7arTarW6PhstW7aM+++/P1ufvJUrV7Jnzx5SU1ML7H3k2rUFH6TxxBMwYkT2MB0vLwgJgTp1YNSo7MErYWEwb975j4PISOOSlJT74JXMTBOLFjkZPBjef/99HnroIddn2cIiKMj4n503D/r0MZ5LCjqAxd8fypaFH36AmjUL9thStH3+edHrL341MjNhxoyyvPfee/zyyy9MmTKFRx99lLJly563btZrRWRkJHPmzGH+/Pm8/PLLbNy4kYoVK9K6dWvi4uJ45ZVXmDp1KhMmTHC9dpxr6dKlpKenc+ONN17wPcw999zDwoULGT16NK1bt6Znz5707Gln+3YzaWnXVhDfxVSrdiagTkRERERERERERKQwUvCKiIiIiIjINSQtLY3Y2FhiY2PZv38/hw8fJiUlBbPZjMlkwmQyuTrZORwOfH19CQ8Pp1y5ckRERBAeHo6Pj4+7T0OuQGYmdOgAx48X3UZ0KSnw7LNQqRJ07Hhl+4iPj2fLli2UL1/e1dnxUo31HQ4Hc+bMoUyZMlSuXJm9e/cycuRIFi1axKlTp0hJSeGRRx7h4YcfJjIyEoA6deoQEhLC8ePHadeunSt0xWw2A9CmTRsaN27Mli1bOHbsmCt4xel0ukJXEhIS2L17NzNmzGDUqFGUL1+e559/PlvIy4V4eHjQs2dPxo8f72qIfq3w8PDgzjvvdN2WIiIiIiIiIiIiIiIicu1r0aIFs2fP5scff2TlypUcOXKEYsWKUbVqVfr374+fn59r3X///ZeRI0cyYcIE129l/fv358EHH8w2sKqIiIiIiIhIUZY12LHZbMbDw4OoqCiioqJcy7PahgNMnjwZm82W58ErABEREZcVvLJx40Y2btx40XWGDx9+3ryEhIQc519sm0v5/vvvc73NuZxOJ+Hh4Ve9n7xks9nyfADzvOB0OklISCA5ORlPT89sy7y9valduza7du0iLi7uqo+TH4O4i4hIPojoCmbPS69XlJksUP4esPq7u5JCKT9er8uUgd2783y3ORo+HFq3hpYtjaCE6dOzL//7b3jjDWM6Ls4IvjhXv35ngldOn855nctlt8O5b01NJiNIxc/PCNPIC4GBgfj7+3Ps2DEyMjJc87Pegx04cICEhATKly/vClLJiZeXF3a7HYBu3boREBDg+nzj4eFBly5d+P777/n77785cuQIYWedgMPhcPUp+/zzz3nttdcoVqwYn332GXXr1gVw9b27//77mT59OuPHj8fPz4+ePXvi7e3Nli1bGDVqFKdPn8ZqtV5WX7288PffRtBNQenUCUaOBLMZ0tPhyy9h4UKjhjJljMfvuRmU06efCV3ZtMkIdNizBwICoEYNuNJuiuvXG/dZWFhYtvuzsOnSBfbvN8KWPvgATp0ybqMccobyhMUCVqtx2w4aBD16FHw4z4U4HMZz6tq1xuX4caN/b2qqUaOvr/H8Ur06NGwI9etDYKC7q74+ffcdnPWUfM2z2WDmTBg7tjI9e/Zk5syZ/P777wwYMOCi2wUFBfHPP/9Qrlw5Zs2a5Wo7cvDgQZ5++mlmzZrFxx9/zJAhQ7K1P8l63dmxYwfJycnUqFHD1V/c479Uq6zXpQYNGjBs2DDuu+8+7rrrLr766itKl65LevqbgNd5NV2L/P3hpZfcXYWIiIiIiIiIiIjIxRWSn2NERERERETkSiUkJLB69Wo2btxISkoKVqsVm83mapwKZJs+W3JyMrt372bfvn1YLBYyMzPx8fGhdu3aNG3alODg4AI6C7lar78OBw5ceePWwiIlBXr3PtNg93LY7XZmzJjBiBEjWLNmDV5eXpQsWZLmzZszatQoihUrdsFtz+6QGhISwoQJE3j33Xc5cOAAN998M/7+/ixbtoy3336bDRs28MUXXxAZGUnz5s0pXbo0J06cIPG/FtFZjegcDgcREREEBASQmJiI86yWtz/++CO//PILDoeDxMRENm3axL59+2jSpAlvv/02jRs3vuzbKjw8nKZNm/LPP/+QmZl52dsVZlarlbZt21KiRAl3lyIiIiIiIiIiIiIiIiJu0KNHD3r06AGQbSCLrOnly5fTp08foqOjCQgIoGPHjiQkJDB16lRWrlzJ8uXLL/r7oIiIiIiIiEhRkTWoY5as9qjnDmJ98uRJ+vXrx4MPPkizZs3yvI5y5cqxa9euC7ZHv1Y5nU5CQkLcXUY2+RG8Mn78+PPmPfDAA7naR6tWrejYsSNgDGj6008/kZSURNOmTenYsSPh4eHcd999fPbZZ1fV5tlsNmOz2Qps4GwREbkKZgvUGgIbh4A9+dLrF0VmK1Qf5O4qrivNmhVc8EpaGnTsCE89ZYSnVK1qBJ3s2AHTpsEnnxTsIPhVqsB/P5nlq8qVKxMUFMSKFStc79uy+ql6eXmxcuVKAFq2bJlt0PosWe9VIyMjMZvNmM1m13vqs4MjS5UqRVBQECdOnMj2OSNr8Hun08k777zD66+/Trly5ZgxYwa1a9c+73jly5dn7NixDBs2jFGjRjFhwgSKFStGQkIC3bt3JyUlhUOHDhEUFJStvvyyZEn+BXjk5O23jdAVgEcegYkTsy+fMCH79ZtvhjZtjOmtW43/qdTUM8tnzbryWk6fhhMnoHjxK99HQQkIgIED4cknYfFiI4Dlzz+N//G0tLw5hp+fEWzSpw8884wRvOJuqakwZw4sXWpctm83nlfMZkhKuvBj18vLuKSmQokS0LgxtG0LnTsXjvO61iUmwrFj7q6i4KWnw7FjFlq0aMGPP/7I6tWr6dWrV46hX1nhYBMmTGDs2LF88803NG/enMzMTJxOJ2XLluXZZ59lzZo1/Pbbb9x9993UrVvXtV3W928nTpwAcPVtPvd7uSzdunXjt99+Y/z48SxYsIDVq1cTENCJxMQbcDpz3uZaYjLBnXe6uwoRERERERERERGRi1PwioiIiIiISBHkdDrZu3cvK1asIDo6GjgTrpKenp7r/dntdtf2ycnJrF69mjVr1lCmTBlatGhB5cqV871hqVy5jRvho4+yN3QtyhITjcar5zbuvZAFCxbw1FNPUbx4cQYNGoSHhwe//fYbU6ZM4dChQ0ybNo2wsLActzWZTMTFxREREcHWrVv56KOP8Pb2ZseOHZQtWxaAffv2cfvtt/P7778zadIkhgwZQuXKlbnxxhvZsmULmzZtIiEhwdUIO6tBne2/FBxPT8/z6rVarXh7e9O8eXNGjBhB586dsVhy/zVN+/bt2bp1K6dOncr1toWNyWQiJCSE5s2bu7sUERERERERERERERERKQSyQlecTiceHh7YbDY++OADoqOjueWWW3jjjTeoU6cOAKNHj2bw4ME8++yzTLjcHxpFREREREREipALteUOCQmhS5cu+XbciIgILBbLdRe8UqJEieui/fzBgweveh+NGjVyTS9fvtzVrnnZsmW0aNECHx8fAgMDiYyMZM+ePVd8HGdBjmItIiJXr+pA2DcR4jeB0+HuavKWhx/U+h8EVnF3JdeVVq3gxx8hJSV3202ceH4gBcDw4cblQtLTjUCGDz7I3fEuddwr0apV3uznUqxWK82aNWP79u3MmjWLZ555BovFgsViYe3atSxcuJBixYpdtO+Xw+GgTJkyBAUF4XA4ss13Op1YLBYOHz5MSkoKJUqUwMfHBzD64VksFlJSUnjllVcYNWoUTZs25YcffqBMmTIXPF6bNm34+uuvWb16Nbt27SItLY2GDRvSoEEDunTpQnh4OMUvkQaydSu89JIRyBEQAIGBZ6bPvZy7zMvLGIQeYP/+y7+tr1bp0kYABhh9SkuWhE2boHJliI+H+fPh1VchJubMNj16nJletw4mT4YWLSAoyLgNRo405l0Jb2/Yu7doBK9kMZmgXTvjcvgwfPMN/P670Vc3PR08PSE5GS71UdjT0zj/1FTj/Bs0gFtvhXvvBX//gjiTi9uzB0aMMM7PZLp4yEpO0tONC0BsLMyeDb/9BkOGGMErL70E3buD8jHzx/r14OsLCQm5265fv+z9s3P79YbZbIRJtWx5Zt799+f8uublBY8+Cr16QfXq4ONjhMVs3WqsP21a7o4N4OnpZM0aE9WqVSMkJIRdu3Zx4sQJAgICXIEpZ87NhN1uZ+HChVitVtdrxtnBKeHh4RQrVixb4NfZ+zh9+jRLliwhJCSEtm3bnrf8bCaTiaZNm9KgQQNOnTpFyZIlWbXKCGxLvkbzBrN4esJDDxnPeSIiIiIiIiIiIiKFmYJXREREREREihCHw8Hq1atZtmwZGRkZZGRk5MtxshoO7d+/n8OHD2O1WmnRogVNmzZ1DW4jhUNmJvTsCWlp7q4k76SlwQ8/QJ8+0KnTxddNSUnhoYceAuCrr76i5X8t+V544QUefPBBfvjhBz7//HPeeOONC+7Dy8uLqKgo/vjjDw4fPszUqVMpW7YsDocDk8lEhQoVePHFF3niiSf4448/6NevH2XLluXee+9l6dKlzJ07l++++47HH38cgBMnTjB27FgWLlxIt27daNKkCQ6HA7PZzK233krlypUJCQlxBbtcDQ8PD3r27Mn48eNdQS9FlcVi4c4778zWoFFEREREREREREREREQka0CLI0eOMGfOHBo2bMi0adPw8fFxDcJ03333sWnTJqZPn86uXbuoUkWDnYmIiIiIiMj15dyBJ/NKWFhYkW+jmltms5mKFSu6u4zzWCyWQhk+4ufn55r28vJyTXt4eGCxWHJcdiWyBuoWEZEiwuwBLb+HeXXBnuruavKQGfwrQvVB7i7kutOoEVyP3Rr9/Y1wjILy1ltvsWDBAp5//nn2799Pq1atiImJ4fPPP+fo0aOMGzeO0qVLu9afNm0aKSkp3HvvvXh5ebk+k9x5552sXr2aESNGMHbs2Gx9Ur/99lsSExPp2rUrwcHBgPFe99ixYzz77LNMmzaN2267jW+//Tbbe82c2O12KlSoQIUKFbLNnzx5Mjt27ODBBx8kNDT0ovsICzMGkk9MzH45cMD4e/r0+cuyLnb7mRCW48dzc0tfnbp1z0z7+MD772e/3r8/dOkCzZpBdLQxv06dM+v06ZN9f40awaRJRpDGK6/kvh6TqWj3b42IgP/9z7iAETCydi2sWgXLlhn3bVqacTGbjdABb28oWxbatjVCcOrXh/8ezm5nt8Ovv8J77xnnYbcb/ZDzSlYQy9q18MADxv/PE0/A448boUCSd9audc//1ssvZw9duZCwMJg3D+rVyz4/MtK4JCVdWfBKcjL88w/ccUcpihcvzrFjx0hMTLzg+qdOncJkMuHl5cXu3bvp2LFjttcdh8PB5s2bKV26NFWrVj1ve5vNxsqVK/Hx8aF8+fKXVaPVaqVkyZIANGliPI/s2pW78yxqzGYYONDdVYiIiIiIiIiIiIhcmlqYiYiIiIiIFBHHjh3jhx9+ICEhgcy8bOV2CVkBL4sWLWLNmjX06tWLsLCwAju+XNzw4RATA4WwD91VSUmBe+6B3bshMPDC682dO5eYmBgGDhxIy5YtcTqd2Gw2AgICePHFF1m6dCnffvstnTt3doWynCsgIIAaNWoQFBREQkICNWrUOG+dOnXqUL58eWJjYzl27Bhly5aldu3aDB06lLvuuosnn3ySn3/+mYoVKxIdHc3ChQtp0aIFn3/+ebYgEavVSt2zWzbngfDwcG699VZmz55dZDu2ZoWulChRwt2liIiIiIiIiIiIiIiISCGRlJSExWLB29sbp9NJYmIiwcHBREZG4uPjQ2ZmJlarFZvNhr+/P9WrVycpKYmjR48qeEVERERERESuG3v37iUiIsL1+Tmvw1c8PT2pVq0a27ZtK5ShH/nBbDbToEEDd5dxHqvV6rb7ICgoiGeeecZ1ffjw4a7pI0eOUKZMGQA6dOgAQHJyMg0bNsRqtQJGaEpsbOxV1WA2m/MlXEhERPJRYBWo8zpsGgb2ZHdXkzc8vKDV90awjBSoWrWKdrDD1WjYsOCOFR4ezoIFC3jxxRcZO3Yso0aNwmw2ExUVxciRI7n//vsxm804HA7MZjP33HMPALfffnu24JXnnnuOn3/+ma+++opDhw7RtWtX7HY7v/76K7/99hutWrXijjvucPW7O3jwII8//jhz586lR48ejBs3Dk9PT9fvgTlxOp3ZBtbPcvLkSb744gscDgf9+/e/ZHhLSAjceuuV3V4ZGWdCWKpXL7jH6LkBHzEx8PzzxvRHHxnhF2Fh8O670Lt3ztuMHQs//QS33w6PPGLMGzTICGDZti33NV1L/5/h4dCtm3Epav75B3r1gpMnjcdlfktKMv5+9BF8/LERvvL223CVuZvyn8WLzwTdFJT69WHoUHA4jOc4b+8Lrzt9+pnQlU2b4PPPYc8eI4yqRg240u7OdruJJUvgoYdC8PLy4tSpU64w15y+FwgODqZly5bMmDGDESNG0KVLF0JCQkhISGDz5s288847APTs2RN/f//zto+JiWHAgAG0aNHigq85F2MywUsvwdNPG6Ex1yKTyQjzusxcGhERERERERERERG3UvCKiIiIiIhIIedwOFi6dCnLli1za6hCZmYmp06d4uuvv6ZZs2a0a9cux4apUnB27DAaI6amuruS/JGYCC++aDTivZD0/1oNZj0WnU6nq2FbvXr16N69O2PGjOHPP/+kadOmWCzZvwrJ6mDaqFEjatSowcqVK1m1ahW1a9fGbrdjNpvx8PAgICCAkydPkpGRQaVKlVzb3XjjjaxcuZKhQ4eyYcMG1qxZQ7FixXjuuefo378/ZcuWzZ8b5xy1a9cmLS2NBQsWFGgwU16wWCzccsstVK1a1d2liIiIiIiIiIiIiIiISCGRkpLC6NGjCQwM5JFHHsFkMlG6dGkCAwM5evQoR44cISwsLNtgS0lJSdhsNoKCgtxcvYiIiIiIiMjVOzdEJadQlYSEBBo1akR8fDxr1qzJt7CQFi1asGvXriLXRvVKhYWFUbx4cXeXcR4fHx/sdru7yzjPH3/8wb333ovVaiUoKIjbb7/9vHX+/vtvTp06dVXH8dLIvSIiRVO1Z2H/d3BqE+BwdzVXx8MXag2BoCh3V3Jd8vKCcuVg9253V1KwMjKgWrWCPWZUVBSTJ08mJiaGY8eO4XA4iIiIoHr16q51sgJT7rjjDg4fPkxAQEC2fZjNZn799VeGDh3Kd999x7x58wAoXrw4Tz/9NAMHDsz2nvvNN99k7ty5rm0fe+wx/Pz88Pf3x8/PDx8fH+rXr0+XLl1cx46NjeW5556jXbt2VK9eHU9PTw4ePMiXX37JqlWrGDJkCE2aNMnX28rTE4oXNy4F6dyQkzfeMAIQwAhYGTPGmL755py3iYmBxx4DpxN+/x1uuQUiIsBshs6dryx4Ja8/LmZkZODp6Zm3O72GpaXB4MHGfe+O/sZZ4SBjxsDMmfDDD9C4ccHXca1Zs6Zgj+flBZMnG89tH38MPXpcOGjj5puhTRtjeutWI5Tj7MferFlXV8umTVCyZEmOHDlCcnIy5cqVy7Y8KwAMjD7K/fr1Y8aMGSxfvpyqVatSv359zGYzO3bsIDk5mRdffJFhw4bleKzatWvz1VdfXVW9ffvCBx/Azp3Gc+u1xtsbvvjC3VWIiIiIiIiIiIiIXB4Fr4iIiIiIiBRix44dY8aMGcTHx7s1dOVsNpuNVatWsXXrVnr27ElYWJi7S7puffhh3jdILUzS0mDSJHj/fbjQ2EhZHUjNZjM2m80VrOJ0OrFYLLRt25apU6eycuVKDh8+TGRkZLaOp1l/a9asSffu3Vm5ciUzZszgwQcfdA3QBBAXF8ehQ4fo2LEjPj4+2TquRkVFMX36dA4cOIC3tzclS5bMj5vjkho3bozNZuOvv/4qNM8Xl2KxWOjSpQt16tRxdykiIiIiIiIiIiIiIiJSiJw+fZrJkyfj7+9P37598fHxITAwkAcffJDhw4fzww8/MHDgQKxWK4mJifz888+8++671KlTh6pVq7q7fBEREREREZGrdm7IyrnXwRiItmrVqvzzzz9Uy8fRmLPCUE+cOJFvxygsPD09admypbvLyJHVaiUgIICEhAR3l5JNdHQ0X331Fc2bNycyMpKgoCDMZjOpqanExsayfv16tm7detXHUb8FEZEiyuwBLb+H+Q3AluTuaq6c2ROCqkP1Qe6u5Lp2773w3nvnh05cq0wmuOkm8PAo+GMHBwcTHBxMzZo1L7reDz/8cMFlAQEBvPfee7z00kvExcWRkpKCn58fFStWxNvbO9u6TZo04eTJk5w8eZLNmzeTmppKSkoKqamppKenY7PZ6N27NzefnSQCbNy4kfnz52M2m/Hy8iIxMZGIiAiGDRvGa6+9duU3wBWwFOAITtHR2a/v25fztL+/8ThyOo1tatc25h84cCYYIGtZRIRx/UL9OC/lnLs017L6fG7fvp3vv/+eWbNmcfr0aWrUqMGdd97J7bfffl7Ajxj++Qd69oS4OPeErpwtJcV4PLVtC48/Dm+9ZYR5SO45nXD4cMEe8913oWZN2LIFXnnFCF65kLOXrVtnBLa0aGE8h2zdCiNHGvOuVEoKHDgQT2pqKpGRkaSnp7sCWceOHct3333HuHHjqFq1KjabjeDgYCZOnMjvv//OnDlzOHDgAEFBQfTv35+bb76ZJk2a4OPjc+UFXYLVagQONW3q/v/DvObnZzwezspfExERERERERERESnUFLwiIiIiIiJSSG3bto2ffvqJzEKYrJGZmcnJkyf5+uuvufXWW6md1eJSCkxSEkyZAkUkX+OKmc0wcSI89VTOy4sXL463tzdHjhwhISGB4sWLZ1tes2ZNKlasyPbt24mJiSEyMjLHjqc+Pj48+eSTjBs3jt9//50XXniBRx55hLS0NNasWcPrr79OQEAAL774oqtx3rkiIyOv+nyvVvPmzfH29ubXX38t9OErFouF22+/nRo1ari7FBERERERERERERERESlkwsLCaNasGb/99hvLli3jhhtuAGDw4MEsWrSI119/nfXr11O5cmV27NjBX3/9RVpaGs8+++wFf88TERERERERKSoOHDjAxo0b8fT0JCUlBW9vb8LCwihTpgzFixfHbDZjt9sJDQ3l77//xuFwYDab87Wmli1bMm/evELZtj0veXh4FOpQ19KlS19V8MrGjRvZuHHjRdcZPnz4efMSEhJynJ/l+PHjzJ49+4rruhSz2Uz58uXzbf8iIpLPAqtA+/nw141gT3F3NblnsoJvJHT4wwiSEbd59FEjeOV64esLL77o7iqujtVqpVSpUpQqVeqi6w0YMIABAwZccLndbiczMzNbv8CwsDB++ukntm3bxsGDB0lKSiI0NJQWLVpcMjAmP3h5GX0+C8KmTXDqFBQrZlw/+63y2dOHDp0JWFm8GLp1M6YjI88EsphMxvUs54a6XK6rDV4xmUwsXryYRx99lB07dtCwYUMaNGjAhg0bGDhwINHR0QwePBgPdyQRFVIOhxGGMGpU4Qt6SE2F0aNh5kyYOxfUhTT3MjKM/tV2e8Ecr0MHox93ejr06WMc/2Lq1Dkz3adP9mWNGsGkScb9/sorV1aPxQIffvg5p0+fZsCAAQQGBpKRkYGnpyc//fQTy5Yt4/fff6dq1aqYzWYcDgcVK1bk0UcfpX///m5pN1K7NgwaBB98YATHXAtMJuN15aWX3F2JiIiIiIiIiIiIyOVT8IqIiIiIiEghtGHDBubOnVvogxNsNhuzZ88mLS2Nxo0bu7uc68rkyUaDpWtdSorRyGzgwJzPt0aNGpQoUYKtW7dy5MgRihcvjtPpdDWijoyMJDIykm3btpGYmHjB4zgcDnx8fPjmm2/43//+x8cff8zXX3+Nn58fx44dIzQ0lBEjRnDjjTfm16nmmfr16+Pn58ePP/6IzWbDXlAtKy+Th4cHnp6e9OzZkwoVKri7HBERERERERERERERESmkhgwZwsSJE5k4cSK1a9cmLCwMgMmTJ/P9998zZswYJkyYAEDJkiV599136devnxsrFhEREREREbl6L774InPmzGHHjh0AWCwWAgMDiYiIoHbt2nTs2JGePXsSEBAAGO25LZb87ypcq1Yt5s2bl+/HcSeLxULTpk3zPcTmapQrV46dO3cW+n4Gec1qtRIREQHgaitut9s5ceIESUlJVKxY0c0ViojIJYW2hNY/wtLbwV7IRoe/GJMFvEvCDcvAM9jd1Vz3wsKgUydjEP+sMIlrWWgotGrl7ioKBw8Pj/MCN8xmM1FRUURFRZ23/tn9CwuKnx+cOJG3+xw6FIYNM6YnTID+/Y3pzEwYOxZeftm4PmQIxMefmc4yZcqZ6YkTjWVBQVC6NHz+OcyaBd27G9cBEhPhl19yX6fDAYGBud/ubHa7naeffpodO3YwYsQIHnroIRwOB4cOHeLRRx9l6NCh1KtXj1tuueWi9296ejo7duygdOnSFC9e/OqKKsRsNrjnHuP5sLCFrmRJSTGCfJo3hz/+AHVBz53UVPDwKJjglaAg4znGbIbXXoNL5LUCEByc/frYsfDTT3D77fDII8a8QYOMAJZt23JfU0ZGGpMnz6Bz58706tULwPV9zeDBg2nfvj233XZbtvlZ3BG6kuV//4Np02DnzmvjvYq3N3z/vRGEIyIiIiIiIiIiIlJUFN7WfyIiIiIiItepNWvW8OuvvxaZzlA2m40FCxawYsUKd5dy3XA64f33ITnZ3ZUUjPh4WLQo52URERHUqFGDHTt2sHnzZoBsjWYDAwMJCAggLS3NNd/hcABw4sQJjh07BhiNqQFatGjBtGnT+PHHH+nduzc333wzEyZMYMeOHdx///35cn75oWrVqjz11FNUqlQJq9Xq7nJcrFYrUVFRPPXUUwpdERERERERERERERERkYuKjIxk+PDh/Pzzz9x5553MmDGDTZs28dtvv5GUlER8fDxWq5UaNWrwwgsv0D9rpCERERERERGRIuqZZ57ho48+wmQyce+999K3b1/uuusuGjZsSFpaGjNnzuTBBx+kUaNGjB07FofDUSChK2C0AW3WrFmhapea18xmM40aNXJ3GRcVERFx3oDT1wObzeYKXjGZTPz555+0a9eORo0a0bx5cxo1asTUqVPdXKWIiFxSxE1G+IqHr7sruTxmT/AtC51Xg08pd1cj/3nxRSPg4lrn52ecawFnh1wzCjp0BaBevYI93vDhsHy5MV22LEyfblzKljXm/f03vPHGmfWPH4cHHjBCWwAeewx++834C8b8hx6CuLjc15KWBlWrXvm5AHz//fds2rSJVq1aMXDgQLy9vfH19aVq1aq8/vrreHl58eWXX2brJ5qT48ePc/fddxMaGkrx4sVp3rw5AwcOZOrUqezevfvqiiwkMjKgWzcjdCUlxd3VXJzTCadPQ/v2sHixu6txn7S0NKZNm8bjjz/O+++/DxhhQxeTkWEEoRSEN980njuWLIEPPri8bdLSzkzHxGR/Tjl82JhvNkPnzldWk8ORSffuvRg5ciSl/0uHyvoOrE2bNrz00kuUzXrCK0SsVvjhByOwpKjz9TWCZGrUcHclIiIiIiIiIiIiIrmjLGkREREREZFCZMuWLfz2229FJnQlS2ZmJgsXLsTb25sGDRq4u5xr3vLlV9aAtahKTjYa67Vvf/4yi8VCly5d+PPPP1mwYAGdOnWiRIkS2O12bDYbXl5eBAQEAEbQChidIjdu3EjTpk1p0aIFf/31lyt4BaBUqVJ0796d7t27F8Tp5RtfX1969+7N1q1bmT17Njab7ZKNMfOLh4cHnp6e3H777VSpUsUtNYiIiIiIiIiIiIiIiEjR8/LLL+Pt7c3IkSPp1auXa76HhwdhYWHcfffdPPTQQ7Rq1cqNVYqIiIiIiIhcvc2bNzNu3DhuvfVWRo8eTXh4OADp6enExcVx4MABNm7cyJw5c/j11195+eWX8ff359577y2wGtu2bcuWLVs4depUgR2zoFitVrp27YpfIR/Fu1SpUmRmjZR8HfH09MTX1xikf8KECTzwwAP4+vrSpk0bypYty9atW+nXrx8rVqxgxIgRmAtqdFoREcm9iM7Q/jdY1AVsKYDD3RXlzMMb/CtBpyXgFeLuauQsrVtD8eKQlOTuSvKXwwH33efuKiQ32rUzQgfS0wvmeGlp0LEjPPUU3HOPEXxiMsGOHTBtGnzyiRHccLYff4RmzeDll6FNGwgJgZMnjbCF996DtWuvrJYyZWDvXiO44Uo+UmVmZvLjjz/i6+tL3759AVz9PU0mE/X+S7VZs2YN3pdIMwgJCeGdd95h165d7Nmzhx07djB79mzGjBmD3W7Hx8eHEiVK8NNPPxXJvtB2O9x+u3Gfpaa6u5rLl5wMXbvCn39C06buriZvOZ3OC4YBZS1bvXo199xzDwB169Zl0KBBl/zc6uVlvBYUhDJljL9t2lz4mBMmGJd69WDjRoiOhtq1jWUHDhghO2D8jY6G/7JTCQq6spp8fQN4773XKVfuyrZ3p9q1YeRIePrpwh+OdCE+PsZ7rpdecnclIiIiIiIiIiIiIrlncp49sqiIiIiIiIi4zd69e5k6dWqRC105m8Vi4Y477iAqKsrdpVzT+vWDyZPPNES7Hnh6GmEz/2WoZLN//3569erFpk2bmDRpUrYBlzIyMujQoQN79uxhxYoVlC9fHpPJRHx8PCEhIXh6epKcnIyHh0cBnk3BS0lJ4eeff2bv3r04HA4cBdTi0mw2YzabqVatGt26dbtkw2YRERERERERERERERGRnERHR/PHH3+we/duzGYz9erVIzw8nJYtW7oGMbnYgCYiIiIiIiIihYXT6SQxMZHDhw8TExPD8ePHyczMZP/+/cTExFCtWjVKliyJt7c3kZGRREREUKpUKSwWi2sf8+fPZ8CAAdjtdnbv3o2/v3+B1R8bG8v48eOLdJv3c5nNZsqXL0+fPn2KxHcLo0eP5tixY+4uo0BVr16dXr168ddff3HfffcRGxvLt99+6xq4ds+ePTz//PP89ttvTJs2jdtuu83NFYuIyCWd3gHLekHiHrAnu7ua7Dx8oHwfaPgJWAp3KNv16osvYNAgYyD/a5GnpxG6Mm6cuyuR3FiyBG69FRIS3F1JwatcGQIDYds2I3ylbl0jnCHrb0SEEQpzIceOHaNVq1ZYrVYmT55MgwYNsgWv7N69m5tvvhmAxYsXu4JKLyU9PZ1Tp05x/PhxYmJimDZtGpMmTcLX15e9e/dSsmRJ17oLFy7k+PHjmEwmSpQoQVRU1GUfp6A4ndCnD8yaVXTDHAICYPnyM4EdRVVcXBwnT56kdOnS+Pn5XbStgt1up2fPnhw6dIiNGzdSqlQp9u/ff8nglYwMI/ziSroC9+tnhKRkudRXHT/9BN27X96+s4JXXngBPvjAmBcTY/zvO53GsQ4ehNKljWUPPADffJPLE8A49/374ax/0yLn/fdh+PCi9//q7Q3168NffxnTIiIiIiIiIiIiIkWNgldEREREREQKgdTUVEaOHElaWpq7S7lqXl5ePPnkkwXage96U6kS7N3r7ioKVmAgzJkDrVvnvHzKlCn06dOHGjVq8Pnnn9OgQQMOHDjA+PHj+eSTT7jnnnv49ttvAXA4HJjNZtavX0+9evWKRAfJvHL8+HFWrVrFpk2bAMjMzMyX43h6egJQr149mjZtSkhISL4cR0RERERERERERERERK59lwpUUeCKiIiIiIiIFGZOp5NDhw6xc+dOoqOjOXbsGHa7HQ8PDzIyMrhYF1+LxYKHhweZmZkEBgZSunRpKlSoQI0aNRgxYgSvv/46Y8aMoW/fvgV4RvDHH3/wzz//5Fs71ILm6enJwIEDi0z7940bN/Lrr7+SkZHh7lIKhNVq5b777iMkJMQVvjJo0CCGDx+ebb1FixbRqVMnHnzwQcaMGaPvjEREigKHHbZ9CFuGgz0duIKRxfOShw9Yg6DlNCjV1r21yEVlZhqD9u/caQzyfq0JCoLdu6FECXdXIrmRmAjFixuPz+uJnx98+ik8+KBx7jt2wIYNRjDDhg1w+rQxeL/fRXKs1q1bR7t27Wjfvj1jxoxxBZ5kvadfu3YtvXv3xt/fn6lTp1KtWrWL1pTTZ4FTp07RqVMndu7cydtvv83AgQNd/UyTkpIoVaoUqamp2bYZOnQor732WqH5XPHRR/Daa0UvxOFcJUsaz3EBAe6uJHeWLVvGl19+ybx58zh9+jTFihWjXbt2DBgwgBtuuOGC2/3777/Url2bBQsW8OSTT7Jjxw727NlDhQoVLvq51ekEqxXs9tzXeqHglaFDYdgwY3rCBOjf35ju1s3ot36u116DrK7BU6bAP//Ad99BXByEhsKuXcZrFsDo0UYoUPfu8NhjxrzERKhY0Vg/tywWiI+/+HNHUfDaa8b/blH5v/X2hurVjTCxIvI1mYiIiIiIiIiIiMh5LO4uQEREREREROCXX365ZjqeZWZmMmvWLO69995C06DwWpKWBgcOXNm2F2osdyldu8ITT0DjxkYASlwcLFoEb78N//57/vrFi8OgQXDLLVC+vNGwb/t2mDwZvvgCbLbc156eDmvWXDh45Z577mHz5s289957dOjQgdq1a5ORkcHOnTu55ZZbGDlypGtds9mM0+mkfv36uS+kiAsNDaVbt27ceOONbN68meXLl5OUlITD4cB+JS0wz+Lh4YHZbCYoKIiWLVtSs2ZNrFZrHlUuIiIiIiIiIiIiIiIi16uzf3fOGnjk7AFI9Lu0iIiIiIiIFEYZGRnZ2mrabLZsISu2y2hQa7PZXOvFx8cTHx/Pzp07mT9/PkFBQYSGhpKenp5v53Ah7du3Z+vWrZw6darAj53XrFYrXbt2LTKhKwA1a9bk119/dXcZBcbf358yZcowe/ZsFi5cSJs2bbj77rsBXP9TJpOJmjVrYjab2bRpE0lJSUXqPhURuW6ZPaDmS1C2OyzrBYm7we6mUak9fKB8H2j4CViK+Ajf1wGrFX74AZo2hXNyEoo8X1/45huFrhRFAQFGEMHhw+6upGCZzdCwoTFttUKtWsalTx9jntN56YCkvXv3kpqaStmyZQnIIY3j2LFjxMfHU65cOXx8fP7b74UDK7LmZ62TkZHB2LFjWb9+PT169GDgwIH/1W4GjM/e7733Hj4+PsTGxvLbb7+xceNGSpQoccFjZGRkcODAAaxWK8WLF8/3zx+7dsGrr14bz3mnT8NTTxnPdYXJjh072LJlC6tXr+aZZ54hLCzMtWzJkiU8//zzrFu3jh49elCzZk3279/P9OnTmTdvHj/99BMdOnTItj+bzYbFYuHtt9+mUqVKdOzYkYYNG7Jjxw527NhxyeAVkwkiI2Hfvnw9bQDmzMl5/jPPnAle+f13mDjxzLLjx+GBB2DaNON//7HHzgSugBHE9NBDVxa6AhAcXPRDVwBef93olz90aOEPX/HxgSZN4NdfjfcjIiIiIiIiIiIiIkWVgldERERERETcbMeOHezevfuqQw8KC4fDwYEDB/j333+pVauWu8u55mzebDRYOn26YI739tvwyivZ50VEwD33QI8exmXevDPLKlSApUuhdOns2zRqZFxuuQVuvtloNJcb6emweDE8++yF13nnnXdo06YNf/zxB2vXriU8PJw333yTrl274uXlpcGXzuLp6UnDhg1p0KABhw8fJjo6mujoaA4fPkxKSgpWqxWbzXbB5yUPDw8sFguZmZn4+/sTERFBuXLlKFeuHOHh4QV8NiIiIiIiIiIiIiIiInK90O99IiIiIiIiUtjFxcXx999/s2nTJgAyc9to9hKy9nfixAn69OnD6dOn2bhxIzVr1sRiKZguwx4eHvTq1Yvx48fn+fkVJIvFQoUKFahdu7a7S8kVi8VCgwYNWL169TXTB+FCrFYrLVu2xG63M3HiRDIzM+nRowdVq1YFjO+IHA4HJpOJVatWYbPZCAwMxN/f/4ID2GbNzxoEV0RECoHAatB5HWz/BP59C5x2sCXm/3FNZjB7g185aPwFlGqX/8eUPFO7NgwaBB98UPgHMr9cnp5www1w++3urkSuVPPmMHOmu6soWBkZULPmhZebTMblYrJCPf39/fH29j5rW2PDPXv2EB8fT4UKFShWrFi2ZRfjcDjw8PBgzpw5jBw5kvLly/Poo48CYLfb8fDwACA4OJgnnnjCtc8dO3awdetWKlWqBOQc8jJv3jyeeeYZrFYrp0+fJj09nfbt2/P555/nef9KhwPuusvoY3stSEuD6dONcJ6OHQv++DExMaxfv541a9awevVqtmzZwqFDh7KF5fbp04ewsDDX4+T1119n7dq1jBkzhoceesj1eLjtttvo378/gwcPZvz48dSoUcP1GdVisbB+/Xp+++03nnnmGQCioqIA2Lx5M507d852zJw0aFAwwStX6scfoVkzePllaNPGCGk5eRKWLIH33oO1a6983/Xr512d7vbCC1C8ODzxhPF/7HC4u6Lz+fpC167w7bfG+xERERERERERERGRokwtwkRERERERNwoNTWVWbNmFekOZznJzMxkzpw5lC9fHn9/f3eXc01Zuzb3oSVXqlmz7KErr74Kf/8NnTvD88+DtzdMngxVqsB/bVsZPfpM6Mr69TBsmNHI6u23jfU6dYLBg2H48NzXs2bNpdfp0qULnTt3zrHhrAZfOp/JZKJ06dKULl2aFi1aAJCenk5sbCyxsbEkJSWRkZFBRkYGJpMJq9WKp6cnAQEBhIeHExYWhpeXl5vPQkRERERERERERERERERERERERETEvTIyMpg/fz6bN2/G4XDgKIBRFD09PUlKSuLXX3/l999/p0ePHq6BYfNbWFgYvXr1Yvr06dhstgI5Zl7y8PAgLCyMnj17Fsk2xk2aNGHN5TSuvgbUrl2bvXv3sn79emrWrEnTpk1dAyQDmM1mANatWwdAs2bNLrq/rPv7ww8/xGw206JFC1q1apVP1YuIyGUze0CNFyDqaTj0M2x9HxK2gCMTnHn8XsPDF3BAmR5Q/TkIaZi3+5cC87//wbRpsHMnXGLs+iLBxwfGjXN3FXI1HnsMfvsNkpLcXUnBMJvhjjuufpD+8PBw7HY7cXFxWCyWbEEnNpvNFTpZv359AgICLnu/Hh4e2Gw2PvvsM44cOcIXX3xBu3btXMvOlnW87du3s3XrVsLDw4mIiMhxv06nk4yMDEqUKEFAQADHjx/n33//5d9//yUjI+MKboGL++QT43muMIY1XKnUVLjnHti9G3Jxl161vXv30q5dOw4dOkSpUqUoU6YMzZs3JyoqCrvdzjfffENISAi+vr6A8Tj566+/2LRpE40bN+a2225zBYCazWa6du3Kvffey+jRo5k/fz41atTA6XS6PqfOnDkTLy8vevfuDRif5cEIXgEuGbzSrh3MmZP70J2JE43LuYYPz13f7goVLr3OunXQq9fl7/NyWK3Qtm3e7tPd+veHFi2MEKXduyE52d0VGTw9jfcfX39tPJ+LiIiIiIiIiIiIXAsUvCIiIiIiIuJGc+bMueZCV7JkZmYya9Ys+vTp4+5S3CouLo5nnnmGKVOm0Lx5c5YsWXJeo8zcWLrUaFRYEG677cz04sXw5pvG9B9/wC23QNWqULw49OsHn34Kvr5GsEqW556DRYuMaasVpkwxpp980tiX3Z67eo4dg8TESzekLIqdHwsTLy8vypcvT/ny5d1dioiIiIiIiIiIiIiIiIiIiIiIiIhIobdv3z5mzpxJenq6W0JIMjIyyMjIYPr06VSvXp2bb74ZLy+vfD9u5cqV6d69O7NmzSpS4SseHh4UL16c++67D4ulaHazLlasGBERERw4cMDdpeQbs9lMnTp18PT0ZPfu3cTExNCuXbtsbZyzBmSOjo5m1apV+Pn5UaNGDeDibco3bNjAhx9+iJeXF2+//TalSpXiySef5NFHH8Vqteb3qYmIyMWYrRB5p3FJ2AY7PoV934LJA5wOsF/JKNVmsPiDMxM8i0HU81CpvzEtRZrVCt9/D82aFVx/u/zi6wvjx0OJEu6uRK5Ghw4QFHT9BK94e8Pzz1/9fgIDAwE4cuSIa15WsEVMTAyzZ88mPDyctleQxDBq1CiWLl1KgwYN6Nu37wU/A2Z9tjh16hQxMTE0aNCAkiVLAud/tjCZTNx6663ccccdmM1m/vzzT26//Xbq1atHSEhIrmu8mF274NVXi/5zXE5On4annoJvvrm6/Zwd1HMpYWFhjBo1CpvNRvny5QkNDSUwMJDg4GDmzp3LW2+9Rdu2balYsSI2mw2LxUJaWhpxcXE0b96cEv89SWcFq3h6ehIVFQUY4wU899xzrjCVw4cPM378eLp27eoKyc1ad+vWrQCX/E6icWPw8sp98EpR5+MDjRq5u4q8V60arF0LH38MQ4ca96s7A5V8faFjR73/EBERERERERERkWuP2d0FiIiIiIiIXK9OnDjBzp07sec2faKIcDgcHDhwgKNHj7q7lKt27Ngxhg4dSuvWralevTpdunTh22+/xXEZLZr+/PNPpvyXOBIXF0dGRsZV1bJ27VVtnivFzuo/kHxOv4SzG/+2b2/8DQyEszNlzt7m7PVLlIA6dXJfj48P/Ptv7rcTERERERERERERERERERERERERERHJaxkZGcyePZspU6aQnJzs9vCRzMxMtm7dysiRI9m7d2+BHLNmzZrcfvvtRSbAxGKxULJkSR544AE8PT3dXc5Vuemmm4rM7X4lPDw8aN26NQDR0dHYbDbCwsIIDg52rZM1uO6KFStYtWoVdevWpWbNmgCuwW5zUq9ePQ4cOMCECRP43//+R6VKlXjllVe46aabWLduXf6dVAHKyMggMTGRU6dOcfz4cU6cOMHp06dJSUm56G0jIlKoBFWHJmOhZzzcsBQajYSKD0BglBHQYgkAa9B/l8CzpoPAw8cIWyneDKq/AM0nQLft0P0QVH9OoSvXkDp1YMwYo99ZUeXrC48/Dj16uLsSuVomkxFE4uvr7koKRvny0KDB1e+nQYMGtGvXjj///JOff/4Zk8mE2WwmLS2Njz76iISEBG699VZq1KiRq/ey+/bt49VXX8Xf35/3338f34vcMVmfLWJiYjh58iQVK1a8aIiKl5eXq5YdO3aQlJRE1apV8cnjJ6MBA67d0I20NCM8a82a3G0XFxfHl19+yS233ELt2rXp3LkzkyZNIi4uDrj4Z0FfX19uu+027rjjDho2bEhkZKTrM2ZsbCwAoaGh2fZTvnx5TCYTO3fu5Pjx4+ftc9WqVQBs2rSJpKQk1+f0KVOmcOTIEQYPHuxaNzIyEl9fX/bt24fNZuPIkSOkpKRcsN46deAii69ZaWnQsKG7q8gfHh7w4ouwfj3Urg3+/gVfg4+PERI2aRLMnq3QFREREREREREREbn2XLst6kRERERERAq5VatWXVZwR1Fms9lYuXIl3bt3z7djOJ1OV6PGy3Hw4EEmTZrEihUr2LdvHwEBAdSpU4cBAwbQrFmz89aPjo7m/vvvZ9myZTRu3Jhq1aqxZs0a+vbty6xZs5gxY8YFjxUXF8ewYcO46aabOHr0KAcPHiQ9Pf2qGk+eHWCS37ZtOzPdvj20awd//w2dO0PdumeWlS9v/D12DOLizjSyev55o9G31QoDB2bfd/nyRsOw3DCZIDExlychIiIiIiIiIiIiIiIiIte81FTw8gKz2d2ViIiIiIiIyPXi8OHDTJkyhfT0dLcHrpzNZrNhs9mYNm0atWrVolu3bpjz+QNzjRo18PLyYvr06WRmZubrsa6G1WqldOnS3HPPPVitVneXc9UiIiJo3Lgxa9asKdS3+5WwWq107tyZoKAgAJKTkwGoUKECAOnp6Xh4eGCxWIiNjeWHH34gISGBrl27UrVqVYCL9jFwOBz4+vpyww03cMMNN9CrVy+mTp3KW2+9xfDhw5k6depFB2UubFJTU4mNjeXw4cNER0cTGxtLamoqZrM52/+/0+nE4XBgMpkoUaIEkZGRlClThoiICEJCQnLVL0NEpECZrVCsrnGp9IAxz5EJp3dAximwp4E9FUwe4OFthK74lgHfskZnJLnm9e0L8fHwyitFb4B6X1/o3Rvef9/dlUhe6d8fzspZuGb5+8NLL+XVvvx56aWXeOCBB3jsscdYsmQJAQEBLF68mMWLF3PTTTfx+OOPX9a+svobHz9+nI8//piUlBQefvhhOnTogMPhuOjnY5vN5grEqFix4iXDOj08PABcwadRUVF5Go65axesXg3Xcjf0tDT44AOYPv3y1k9KSuK1115jwoQJVK5cmdKlS7Njxw7uv/9+brvtNkaMGEFkZOQl+52fHc5iMplITU3l77//xtPTk+bNmwO4vjeoWLEibdq0YcmSJbzzzjuMGDECgPj4eBYuXMicOXMICAjg5MmTxMbGUqVKFRISEhgzZgyDBg2iQoUKJCYmsm7dOvbs2YO3tzcnT56kWLFiJCcnM2vWLG699dYc6/TxgXLlYM+ey7t9rhVBQdd+GEi1arB2LcyaZbwH2LwZMjMhP79i9Pc3Ls89Bw8+CMWUQygiIiIiIiIiIiLXKAWviIiIiIiIuEFmZiYbNmy45oNXnE4n//77L126dMHLy+uq97d//362b9/OoUOH8PDwoF69etSvX/+yw1dWr17NM888w99//03Tpk2pUaMGJ06c4Ouvv2by5Mm88cYbvPjii6792e12hg0bxuLFi3n99dcZMGAAgYGBnD59mnvvvZeff/6Zd999l5dffjnH43300UfExMQwb948evXqRXJyMikpKQQHB1/xbZCRccWb5to33xgNqCIjjQZ6CxfmvJ63t/HX4YC33oJPPjGu33WXcbnYNrnhdBoDJomIiIiIiIiIiIiIiIiIZHE6Ydgw43fNJ55wdzUiIiIiIiJyPdi/fz9Tpkwp1GEXmZmZbNmyhdOnT3P33Xfn6eCvOalUqRIPPvigKwCjsN02FouF5s2b06ZNG9fguNeCDh06sHXrVhISEtxdSp4xm82Eh4dTv35917x27doBsHTpUh5++OFsfRMmTpzIrFmzaNu2Ld26dcNqtV6yf8G5gy2XK1eOl19+mUOHDvHFF1+watUq2rdvD4Ddbi+Uj5mkpCTWrl3L2rVrSU5Oxmq1YrPZsNvtrnUu1l/lyJEjHDlyhA0bNuB0OnE6nVSsWJEWLVoQGRmpEBYRKfzMVgiu5e4qpBB56ilIToY33yw64Su+vtC9O3z5pTKCriXBwXDHHTBtGpz11uya1KtX3u3rpptu4quvvuKTTz7hiy++wOFwEBkZyUMPPcTgwYMpV64cNpsNi8XCqFGjiI2N5dlnnyU0NDTbfrI+C8yaNYvPP/+cNm3a8MRl/oickpLCrl278PX1JTIyMtv+LiQtLY09e/bg5eXlCorMKyNHXvuPIYcDZs+GEyegePFLrz927FjGjBlDnz59GDp0KOHh4cTHx/PKK68wefJkAgICmDRp0iXvt3OX+fj4sGjRIux2Oy1btsy2zNvbm//9739s27aNUaNG8ffff1OnTh3i4+NZsGABTz31FH/99RcrVqzg2LFjVKlShcWLF3P48GG+/vprxo0bx8mTJ7MdC6B+/fo0a9aM0qVLX/ScH3oIhg+/fvpWe3pCv37urqJgeHgYrxd33AHbt8Onn8LkyWA2Q1JS3hzD09PYX/PmMGgQ3HijcV1ERERERERERETkWmZynh3BLiIiIiIiIgViw4YNzJs3j4yCTNFwE6vVSqdOnWjSpMlV7WfBggW88MILbN++HU9PTzIzMylTpgx9+/bltddeu+T26enp3HjjjSxdupQxY8bQuXNngoOD8fDwYMuWLbRo0QJ/f3/i4+NdjeYOHjxIuXLliIqKYuPGjVitVtf+du7cSVRUFOHh4Rw8ePC8zldbt26lUaNGDBs2jEGDBtGpUyf++usvtm/fTtWqVa/4dggOhivtF9evH0yYcOb65TTILlcOvvgCOnc+05jq8GHYuhU6dTKur1oFzZqd2eaJJ+DVV6FUqTPzfvwRbroJ/PyM6126wPz5uas/IADGjcvbBrkiIiIiIiIiIiIiIiIiUvRt2QIdOhi/Y5Yo4e5qRERERERE5Fq2a9cufvjhh0IXLHIhFouFsLAw7rvvPjw9PfP9eA6Hg6VLl7Js2TJsNlu+H+9SrFYrgYGB9OzZk1JnN26+hsTExDBhwoRCcXvnBavVyhNPPEFQUFC2+X379uXHH39k8ODB3HLLLYSGhjJz5kyeeuopnE4nCxcupE2bNpcdGLJ27VrKli1LyZIlXfNef/11hg0bxgcffMDzzz+fbbDeKlWq0K1bN1544YVLDoybX5xOJwcPHmTFihXs3r0bk8mU5/e71WrF19eXli1bUqdOnWwhNyIiIkXB6NHw/POFf4B6X1/o3x9GjVLoyrVoyxZo0qTwPw6vlK+vEXb0zjv5d4x9+/aRnp5OVFSUa17W+/Osvrx79uzJFnaStTw6Opo77riDdevW8eOPP9K9e/fLOuahQ4fo27cv+/btY+rUqTRr1uyCAR5Z8w8cOED37t05deoUf/75JxUrVry6E/9PaiqEhhqBUtc6Hx8jWOTFFy++XlxcHI0aNcJut7NmzZpsn/Hj4+OpWLEiqampbNiwgWrVquWqhujoaJo1a4afnx9///03Jc5qdOBwODCbzcybN48ZM2awYMECTp48SalSpejevTsfffQRjzzyCF999RWzZs3i1ltv5a+//uLDDz8kNjaWyMhIKlSoQGRkJA0bNmT+/Pm89957vPzyy7z99tuXrC0uDsqWhbS0XJ1SkeXtbYSQlCvn7krcIzkZpk6Fn36CtWvh5EnjOTc1FS41JIXZDP7+kJlpTNeubYwDMGAAlC9fIOWLiIiIiIiIiIiIFAoWdxcgIiIiIiJyPVq2bNl1EboCkJmZyfLly2ncuPFld2I615o1a7jpppsICwvjww8/pGbNmhw8eJB3332X4cOHU6pUKR555JGL7iM9PZ2lS5dStWpVHn744WzLmjZtSr169Vi/fj0nTpxwNYpbtmwZJpOJVq1aZQtdcTqdVK1alUaNGrFmzRrWrFnjCpbJakQ3ePBgypQpwwMPPADg6viVcKWpKf+xFPAn+eho6NoVihWDSpUgPh727YOxY8+ss3Fj9m0+/9wIa6la1Qha2bvXaKx18OCFt7kcJhOcdTeIiIiIiIiIiIiIiIiIiABQqxb07g2vvmoMqCUiIiIiIiKSH/bt21ekQlcAbDYbR44c4bvvvqNv3754eHjk6/HMZjNt27alevXq/PDDDyQkJLjt9rJYLDRv3pw2bdrk+3m7U+nSpWncuDGrV68u8uErVquVzp07nxe6AvDcc89x8OBBhgwZwujRo7HZbBw9epTKlSvzxBNP0LZtW5xO52UdZ/ny5fTp04f69evTsWNHoqKiOHnyJKP/+2KpVatWAGRkZODl5cWMGTPYs2cPI0aMYMSIEXTu3JnBgwe71stvTqeTjRs3snjxYpKTk/P1fyozM5OEhAQWLFjA77//Tq1atejYsSP+/v75dkwREZG89NhjULw4PPAApKdDYXt7ZDIZg8oPHmxcFLpybapVC5580uhnmZLi7mryXokSMHRo/h4jK1Dl7OATk8mEw+HgrbfeYsuWLdlCV7KWA7z55pts2LCBPn36cNNNN13yWFl9go8dO8b+/fspU6YMYWFhF93m7OCVmJgY6tSpQ7Fixa7kVHM0ffr18/yQmgoff2yEZv2XqZOj5ORkDhw4QN26dc8LVg0ODqZ3796MHj2an3/+mWeffTZbn/ALybofly5dyrFjx3j44YcJDAzMto7ZbMbhcNClSxfatWvHqVOnKFmyJJb/Ons7nU6OHz9OWFgY4eHhADRs2JB33nkHPz8/wsPD8fPzc+0vJCSE9957j507dwLGZ7CL1VqiBHTrBj/+CA7HJU+pyGve/PoNXQGjT/6DDxoXMPr0r1sHa9bAkiWwf78RwpOebjwevLyM9xXFikGrVtC0KTRsCJGR189ziIiIiIiIiIiIiMi5FLwiIiIiIiJSwGJjYzl9+rS7yyhQaWlpHDx4kMjIyCvaftCgQZjNZr766iu6du3qml+rVi1at27NkCFDuO+++/D19b3gPnx9ffH39+f48eOcPn06W+O3U6dOcejQIerUqZOtQ9C2bdtwOp1ERUVhs9lcDeGyNGzYkDVr1rB+/XoaNWqE2WzGbDYza9YsZs+ezbRp01whLlmNJk+dOnXZ5+10Gg1r4+LOXOz2y948T506ZTTMAiOApXfvM8tmzjx/facTduw4c/39989Mr1wJsbG5r8FkAh+f3G8nIiIiIiIiIiIiIiIiIte+YcOgenV4+GGoX9/d1YiIiIiIiMi1JiYmhqlTpxap0JUsNpuNw4cPM336dO6++27MFxvJNI+ULFmSRx99lBUrVrB8+XKcTicZGRn5ftys9tzh4eF07dr1vMFYr1UdOnRg7969xMXFYXdXg/OrZLFYqFChAvUv8MVOvXr1WLhwIfPnz2fatGk4HA4qV67MPffcQ+XKlYEzAy1fSqNGjXjooYf49NNPmTVrlmsg3dDQUN566y2aNm0KgKenJwDvvfce3t7evPPOOyQmJvLtt9/Spk0bqlWrxosvvsgDDzyQB7dAzhISEpg5cyZHjhwp0OefrGNt2rSJbdu20a1bN2rWrHnZt7GIiIg79eplDNx+zz2wfj0kJ7u7IoOvL0REwA8/QL167q5G8tsbb8CMGbBvn7sryVs+PsZj2Nu7YI537vtPs9nMK6+8csH1o6Oj+frrr/Hx8eHdd9/F5zI6pGZ9Rk5MTOTYsWO0adOG4sWLA0Yoy8WCPPfv38+JEyeIioq6aP/m3HrvPUhKyrPdFXpJSbBgAVwsJ+fw4cMEBARQqVIlTp065eqznRWe0qJFCyZNmsSqVas4efLkZX0fkHX/xsTE4HQ6KVu2LJ6entjt9mz3u9lsxul04uXlRURERLZ9rF27lvnz59OkSRMaN26Mw+EgKCiIunXrnncss9ns2n7VqlUAlxUQ88ILMG9e4Xk9yy/+/vDSS+6uonAJDoYOHYzLoEHurkZERERERERERESkaFDwioiIiIiISAGLjo7G4XC4u4wCZbPZ2L9//xUFr5w6dYp169ZRsmRJOnXqBBgNzOx2Ow0bNqR9+/bMmzePv/76i27duuW4D6fTicVi4dFHH+XDDz+kS5cu9OjRg+LFi3PgwAHGjx+Pv78/3333Hd7e3q5Gccn/tULz9PTMsYNhmTJlAKMjZUZGBt7e3qSmpvLSSy/RsWNHOnXq5NpXcHAwYHR8uhxpaVCsmBFgEhoKJUoYf/Ojr9TQocYgRAATJkD//meWTZkCBw/C6tVw+jTUqWM0XMtqA/rnn/D772fWb9UKXn0VfvwR9u6FkBC4+27o3t1YbrfDRdq1XpKCV0REREREREREREREREQkJ8WKGQMYPfUULFkCGgNSRERERERE8kpqairfffddkQxdyZLVnnvJkiW0a9euQI7p4eFB69atadGiBdu3b2f58uUcP34cu92O0+nM02N5enridDqpX78+TZs2JSQkJE/3X9hZLBb69evHV199RUJCQpHrr2CxWIiIiKBXr16XDPbo3LkznTt3JjMz0zVAbdYAtgAfffQRHTp0uGCAC4CXlxeDBw/mueee491332XatGm88847NGzY0NXnISMjA09PT9auXcvatWvp3r07Tz/9NDabjZtvvpnly5czc+ZMnnnmGXx8fOjdu3ce3RoGp9PJunXr+O2337Db7W67Tx0OB+np6cyePZsNGzbQvXt3/P393VKLiIhIbpQta/xeNG4cPPsspKeDzeaeWkwmI6Ti2Wfhtdfgv2w3ucZ5eRkBJa1bQ2qqu6vJG76+8Mgj0KSJuyu5sHLlyuFwOIiLi6NEiRKuUI6cpKWlMXbsWE6ePEmlSpXYsmUL6enplClThoCAAIAcQ1ecTqfrM8iePXtwOBxUr179sgI0LseBAxAdnSe7KjKSkmDSpIsHr1gsFsxmMzabLcdg10qVKlGqVCn27t3L8ePHKVWq1EXvfzDu35SUFHbv3o2npyeVKlVyzT+XyWTKtq/MzEy2b9/O66+/TlpaGsOHDwfI1hf97ONnzS9evDiLFi2iWrVqF7lFsmvSxAju2rXrsjcpkvz94YYb3F2FiIiIiIiIiIiIiBR1Cl4REREREREpYNHR0djt9kuuV7duXbpnpVWAq9HV2YYOHeqanjVrFhs3brzoPs1mM61atSI8PJzSpUu7Gv8BTJgwgegLtMarU6cO9evXJywsDKvVSmJiInv27GHp0qWXFSTicDjYv38/bdq0ueS659q2bRtOp5OmTZuSmpqKl5cXZrPZ1disdevWzJs3j+XLl9OpUye8vb3P20fWusOGDaNRo0a8/PLLvPjii67lVquVxx9//LzGkL7/pYskJydn69yX1dgtKCgIgNOnT2P7r+X1+++/T2pqKqNGjcrWYS8iIgKAQ4cOceTIERwOB2FhYTkGuoDRsDYuzmiMena7vptuyh50kt/Cw+FCfcDWrDl/mYcH3HijcTmXzQaPPQaLF19ZLenpULnylW0rIiIiIiIiIiIiIiIiIte+Bx6AMWNg2rQL/84pIiIiIiIikltz5szJcVDPoiYzM5Ply5dTvXp1SpUqVWDH9fDwoGbNmtSsWZPjx4/z999/s2nTJlc76iu5bc1mM1arFZvNRnBwMK1ataJmzZp5NtBtUeTj48MDDzzAV199RVJSUpEJX7FYLISGhtKnT58cB7e9kLPv66zH0qRJk3jxxRdp2rQpK1eudC232WxYLBbX4MhZAyV7e3vz+OOP8/PPPzNx4kQ6d+7s2iarlnfeeQeADh06uOpt0KABDRo04NZbb2Xnzp20bt0a4JKD+l6uhIQEZs6cyZEjRwpN4FNmZib79u3js88+o1u3btSsWTNPzlVERCQ/mUzw0EPQuTPccw+sXw8pKZDHGYAX5e8PYWFGAEe9egV3XCkcGjaEJ5+Ezz83HntFXWgovP22u6u4PCVKlAC46HvWY8eO8f3332f77ADGdwDp6emUL1+e1q1bU6dOnWzLTSYTFosxZNe+ffsAqFixInB5nwkyM+HoUSNII6fuxWvWgNV67QT2XK6//7748lKlSuHr68uxY8dISkpyBatkCQ0NpWTJkhw6dIjTp09f9nEzMzP57bffCAwMpG3bthddd+DAgfj6+uLj48PRo0f5448/OHXqFJ999lmO/ecv9FjIbV97kwmGDIHHH4fk5FxtWmT4+sKgQTn/T4iIiIiIiIiIiIiI5IaCV0RERERERApYTEyM245ttVpp3759rrbp0aMHtWvXzjYvODiYhg0bUqNGDSZPnkxsbOwl93PkyJFcHTdLUlISGRkZFCtWLMeQkgoVKuDn58fevXtJTk7OMXgli9VqJTY2lmLFinHffffRpUsX/Pz8+Omnn/j444+ZMmUKP/30Ey1atACMhnZZtWdkZODj45Ntf2d37PL29iY1NZU5c+Zw5MgRhg0bRkpKCjExMZw+fdp1G73wwgs8//zz9O7dm88//5zg4OAcazWZwM/v/Plt28LChUbjyoIwfbrRUK1qVQgJMRrl/fsvTJ0KX311fh379sHkydC0qdEo3MsLYmPhr7/g44+Nba+Up6fRmFREREREREREREREREREJCceHjByJNx9N9xyizGYlYiIiIiIiMjV2LlzJ7t27cJut7u7lDxhs9n44YcfeOyxx3IVcpFXQkNDueWWW+jatStxcXHExsZy8OBBDhw4wMmTJ/Hw8LjgwKSZmZl4e3sTFhZG+fLliYiIIDw8HF9f3wI+i8LL39+fhx9+mPHjx5OQkFDoH7cWi4WIiAj69OmTJ6E5VapUoVy5cjzwwAOueUlJSaxbt442bdpk64/g4eGB0+mkZMmS3HTTTbz//vts27aNBg0auJbHx8ezZMkSAEaPHs2BAwfo0KEDbdq0wdfXl3LlylGuXDnXPs997B4+fJiIXDaAP3ToEJMnT8ZmsxW68ByHw0F6ejqzZ89m//79dO3aVeErIiJSJJQtC0uWwNKl8MEHsGCB0XcvLS1/jme1Gr9Z1asHL70E3bqBRaP7XLfeeANmzTL6Xdps7q7myvn4wPffw0W67xY5kZGRLF++nK1bt7Ju3TrWrFnDmjVr2LJlCx999BEAw4cPp06dOq4wx2PHjrF48WIqV66Mh4cHe/bsITQ0lBo1auTY/zknJhO0b2+Er9SpA3XrGs8XdetCrVqwahUkJeX+fPr1gwkTsh8nN8xm47myZcsz8+6/HyZOPHO9XDnYv//i++nWDebOzd2xAQ4cMJ6XL/QYK168OGFhYRw8eJDY2FgqVaoEnPkcFhwcjJeXF8nJya5gnMv5vJKQkMDx48cpV64cJUuWzHGdrBDP6OhoVq1aRVJSEt7e3rRo0YL+/fvTo0eP3J9wLvXpA198YQTzFPKP+rlmMkH58jBwoLsrEREREREREREREZFrgX6aFRERERERKUAZGRkkJye77fhOp5OYmBhiY2OJiYnhtttuu+j6tWrVcoWu2Gw2FixYQFxcHHXq1KFu3br4+Phwxx138Pnnn+N0Oi+6r4yMDFJSUnLdsc3b2xun04ndbs+x41dwcDA+Pj6cOnWK1NTUHPfhdDoxmUx8/fXXPPvsswwZMoThw4e7lteuXZugoCCeffZZxo0bR1RUFCEhIURGRhIYGMiuXbs4ceIEZcqUce0PIO2/1tWBgYFYLBaOHj1KjRo12L9/PytWrMBqtRIUFESFChUIDg5m7dq11K1bl5tuuokWLVpcNCTmQho1MhqpXknwysSJ2Rs5Zhk+3LjkZMwY43K5DhyAvn1zX9vlqF079409RUREREREREREREREROT60rIltGsH77wDb73l7mpERERERESkKEtNTeWnn34i80oa7hZip0+fZunSpbRr185tNZjNZkqWLEnJkiWpW7cuYAxkevLkSdLT08nMzMRms2E2m7FYLFgsFoKDgxWychn8/Px46KGHmDhxIidOnCi0j1+r1UqFChXo1atXnoUANW/enH379mWbFx8fz5NPPklgYCAff/wxTZo0cQ2+azKZsNls7NixA8A1OG+WjIwMvvjiC4KDgxk3bhyffvop3377LcOGDePhhx/Otq7dbsfDw4OjR48yc+ZMvvvuO5KTk7Fardx+++089dRT+F8iJXjv3r1Mmzat0N5nWTIzM9m0aRNpaWn06NHjsgeYFhERcSeTCdq0MS5HjsDYsTBypNFHLzExb47h7w9OpxFU8NRTULVq3uxXijYvL1i8GBo2NII2Clm23mXx8YHJk6FJE3dXkj9q1KhBjRo16NOnj2ve0aNH2bJlC+Hh4QCuUMS5c+cyYMAASpQoQXBwMIcOHaJ48eLMnDmTunXrUr58ecqVK3fRzzgWC+zaBSdPwsaNxmX5ciNUY/t2/jte/p3vhbz8cvbQlYJmtcLq1dC6dc7LfXx8qFWrFtOmTWPTpk20atUqW7BK8eLFOXHiBKdOnSIyMvKyj7tixQpMJhM33HADGRn/Z+++w6woD7ePf0/bTkd6U0EkIFWQImIXXmMJiFiiWGKL0dhNfknElmKJGjUaK1iigiUWxN5BsSKigiIqvUhftp72/nHCKgGlbBl2+X6u61zMmTPzzD0b3CuHmXnu8k0+973+OLfddhtr1qyhRYsWNGnSZOtOsJLCYXjkEejaFYqLa/TQ1S4nJ1PsZEmZJEmSJEmSJKkq+M/NkiRJklSDlixZQiwWo6ysLJDjl5eXc/fdd1e831zxSufOnSuWP/30U9577z0Avv32W7p06UJWVhZNmjShc+fOzFp/R9+PiEajLFq0iI4dO25V5oYNG5Kdnc2qVasqik5+KCsri2g0SjKZrLh58X+FQiHWrVvHhAkTKCgoqDjvZDJJKBQiHA7Tr18/dt55Zz755BMWLlxI48aN6dq1Kz169OCdd95h1qxZtGnThvLy8oqbHhcsWABA69atAWjcuDHnnnsuxx9/PDvttBP16tUjOzubNm3aMHHiRI444gi6dOnCX//61636GfxQnz6wiR9DnRcOw5AhQaeQJEmSJEmSJEmSVBtccw107w6nnAK77hp0GkmSJElSbTVx4sTtvgBhW8TjcaZMmUKXLl1o3rx50HEqhMNhmjZtGnSMOiEnJ4df/epXvPnmm7z99tskEomgI1UIh8NEIhGGDh1Kr169Npgotzo0bNiQUaNGcdttt3Hqqady3HHHMXjwYPr27UsoFOL222/nqaeeok+fPhv999CsWTOOOuooAA488EDmzp3L8ccfz5lnnklJSQm//e1vK7Zd/4zBySefzAsvvEB2djZ77LEH6XSav/3tb9x7773cdtttHHzwwZvMOWfOHMaPH19rfufE43G+/PJLxo8fz6hRoyxfkSTVKi1awJgx8Ic/wLPPwgsvwOTJ8OWXmYn/Adat++kx8vIgEsk859ehA/TvDwcdBCNGZD6Tfqhly0yxxp57wqpVmYKe2iI3F265JfN3e0fSvHnzDb4fZGVlAXDQQQdx880388EHHzBt2jTS6TQLFy7kwgsvBODwww/n2muvZbctaF5q3Bj22y/zWq+sLLO+pvXqlfm9mEpBeXmmCGNzJk2Cv/xl4/WffbZtGeJxmDHjx4tXwuEwQ4cO5aGHHuKJJ57gzDPPJBwOk06nCYVClJSUsGrVKpo1a7bBfq+++ipPP/00v/nNb+jYsSOpVIpwOFzx58SJEyktLaVXr17k5ORUjPdD69+3adOGNm3abNsJVoEOHeC66+CSS6CoKLAYVSo/Hy69NFMoI0mSJEmSJElSVbB4RZIkSZJq0OLFi7erh5Y2J+cHd8f98AGeVCpFMpmseN+hQ4fNFq/E43EWLFhE/fodWb6cildWFhx44I/fiNeoUSOaNm3KokWLWLlyJS1btiSdTlfcvJZMJikqKiInJ4eCgoKN9l+/3cKFCykpKaFJkyYUFhZWnMf64hWAwsJCGjVqVHHenTp14tBDD+Wtt97i0Ucf5cADD6y4QXLatGk89NBD7LHHHuyzzz4A5Obm0qdPn02eR8uWLcnOzmbp0qUb5NpaTZpA/fqZn92OpKAA9tor6BSSJEmSJEmSJEmSaoNWreDii+H88+Hpp4NOI0mSJEmqjebPn8/s2bM3uGe6LkkkEjz99NOcdtppQUdRNYlEIuy333787Gc/49FHH2Xt2rWBl3rEYjFatGjBiBEjaNCgQY0cs6CggD/84Q/07t2bP//5z/zhD3+gefPm1KtXj1AoxOzZswG49NJLNypeWX/P//rnF9q3b8+f//xnhg8fzu23384vf/lLmjRpUrHdQw89xPPPP0/79u0ZP348/fr1Y9GiRbz88stcdNFFXH755fTp04cmTZpscJz58+fXqtKV9eLxON988w1PPfUURx55ZLWX6EiSVNWiUTjiiMwLIJmEL76ADz+Ed96Bb76BkhIoLs6UEeTlZV4tW8LAgdCnD3Trlnk+UtqcnXfO/L3ae29YuTLz9217l5sL//gHnHpq0Em2H23atOE3v/nNBuvmzp3Lhx9+yBtvvEF+fj75+fnbPP6SJTVfzJOdDQ88kPlddsMNMHx4puBjc5YtyxQKVZVEIlOC9etf//g2I0aM4Prrr+fVV1/l0UcfZdSoURXfQ26++WYWLlzIRRddRIsWLUgkEkSjUe6++24eeeQRmjdvzu9///uKwpX1+1188cX89re/rXg2fHv/XnPmmXD//fDBB7Xj98hPCYWgfXv4/e+DTiJJkiRJkiRJqkssXpEkSZKkGlRYWLjND9+NGTOmitNs3vLly+nYsSMAXbp04aOPPmL58uX06tWL3Nzciu0aNmy42bFSqRR///tapk6Fpk2/f/XokSle+TGNGzema9euvPLKK3zxxRd07dq14oGirKwsSkpKKCwspGnTpjRu3Ljiprf11t/k1rRpUzp16sS7777LSy+9xL777kssFqvYbsqUKSxfvpx9992XTp06kUwmiUQiHHfccbz44ovcddddLFmyhGHDhrF8+XLuu+8+li9fznnnnUeXLl02OO76Qpf1y5FIhNzcXKLRKMXFxRVjb6veveHFF7d591qpvDxzM7okSZIkSZIkSZIkbYnzzoN77oHnnoNhw4JOI0mSJEmqbaZMmVLrShC21rJly1i2bBnNmjULOoqqUfPmzTnrrLN48803efvtt0kkEjWeIRQKEY1GOeSQQ+jdu3cgE9kOGzaMYcOG8e677zJ27Fi++OILotEovXr14rTTTuOAAw6o2Db935mO1xeqrH8B9OvXjw4dOvDZZ5+xcuXKDYpX7rzzTgCuuOIK+vXrRzKZpFWrVpx44okAnHTSSUyZMoXDDz+84ljLly/nwQcfrLW/b+LxODNnziQ/P5+DDz446DiSJFVKJAI/+1nmdcIJQadRXbTbbpmyhEGDYOlS2J7/L2BeHowdC0cfHXSS7V/79u1p3749w4cPr/RYX3yRKUApKamCYFvob3+Drl3h008zBRhbehqHH54pEcrLg8WL4dVXM2P9t9tym8yY8dOfZ2Vlcckll/Db3/6W0aNH89JLL9GjRw9mzJjBI488Qo8ePSq+f63/XnfssceycuVKBg4cCEA0mplubf13vB49emx74ACEw/DII5nir6KioNNUTm4uTJiQKUKTJEmSJEmSJKmq+M/OkiRJklSDysvLg46wVd5991169uxJTk4OBQUFnHHGGZvcLrqFdzWdfHKcZ57Zugz5+fkMHTqUiRMnMmnSJIYPH05WVlbF56+88goA3bt3ByAcDlNSUsKHH35IgwYN2GOPPUin0zRp0oRjjjmGBx98kL/+9a/MmTOHvffem2QyySuvvMLEiRPZZZddOOmkkyrGAWjTpg333HMPf//73xk/fjwTJ04knU6zxx57MG7cOI4//viNyl5+uLy+YOVnP/sZK1eu3KDsZVsdfzy8/TasW1fpoWqNNm2gVaugU0iSJEmSJEmSJEkBSqch/i2UfgjlX0JqHaQLIVUK4TwI14NwAWR1hZw+ENuxL7BlZ8NNN2UKWA44IDNBzdZYtQo++ggWLMhMbFNaCqkU5ORkXo0bQ69e0K4dBDBXqCRJkiSpGhUVFTFnzpygY1S7ZDLJ1KlTNyiBUN0UiUTYb7/96Nq1K6+99hpfffUVQLWXsMRisYp774cMGUKDBg2q9XhbYq+99mKvvfaiuLiY7Ozsivv91z8T8PXXX7N8+XL69etXMRHv+mKVdDpNeXk5+fn5RCIRvvrqKzp16kQ4HGbhwoW88847ZGdnc8wxxwCZ5woSiQTRaJQmTZoA8MYbb1T8N5dKpRg/fnyte87kf8Xjcd5//306d+5M+/btg44jSZK0XWvXDqZNgxNPhDfegOLioBNtKDcXGjTIlCEMHhx0mh1PUVHmtoCasv/+cO65UFYGv/wlbM1Xk8aNv1/u0AFOOSVT1HPwwfDOO9uWZ0sKZ0aNGkWjRo249tpreeKJJxg7dizZ2dkMHTqUP/3pT3Tr1o10Ol3xLPdhhx3GYYcdtm2BtlMdOsAzz8DPf779/Q7ZUrm58PDDmdIfSZIkSZIkSZKqksUrkiRJklSDKvNAzL333rvRulNOOaUycTZr9erVjBs3jkMPPZS2bdtWrF+xYgXFxcUV60q25G42IJGIb1OOQw45hG7duvHvf/+bjh07MmLECOLxOE8//TQ333wzPXv25LTTTqt4oOmLL75gn332oXPnzsycOZNEIkEsFuPggw9m/Pjx3HXXXTz11FNMmDABgAYNGjBy5Eguuugi+vbtWzHOeu3bt+eGG27gzDPPJJ1O06hRI5o2bVpRAPPDopUfEwqFqqR0BTI3H559dpUMVSsUFMCllzpZkSRJkiRJkiRJknYwybVQ9BKUTIWSN6HsMyANoWimdIXUJnaKZkpY0uUQyobs7pC3D+T2h7wDIZxTwycRrP/3/+C22+Dmm+Gii358u8JCePdd+OCDzARHH32UKV7Jy4Nk8vsXQDgMkUjmlUhkrmN26wb77AN77QX9+0Pr1jVzfpIkSZKk6vHhhx8GHaFGpNNpZsyYwSGHHEJ2dnbQcVQDmjVrxqhRoygqKuKjjz5i6tSpJBKJKi/+yMrKIi8vj4EDB9K9e/ft8u9XXl4e6R/MaLz+mYCXX36Zyy+/nF//+tecccYZ7LTTThXPFoRCIT766CMmT55Mq1at6NOnD5ApUMnPz2f33Xdn5cqVLFq0iA4dOgAQjWYe5V+yZAnRaJSGDRsCmf/+Jk+ezJo1a2rojKtXIpHgscce49xzz62y5yYkSZLqqqZN4dlnM+Ump58OpaVbV3hRXXJz4YQT4IYbID8/6DQ7ppKSmiteadAAxo3LXP++7DKYPn3z+6TTmeKgxx+Hzz/PFMUMHJi5Fp+fn3kW+O67t71Mo7R0y7Y7+OCD2Xffffn4449p0KABHTt2rCjV/N/nw+uq/fbLFJccc8yWFdZsT/Ly4PbbwR5gSZIkSZIkSVJ1sHhFkiRJkmqJ+fPnB3LcpUuXcu+995Kfn0+DBg0oKipizZo1nHDCCRtsU5123XVXxo4dy9FHH82f/vQn7rzzTgAWLVrEkCFDuOaaa6hfv37Fg09NmjQBoHnz5sD3DytFo1FGjhzJwIEDWbZsGaFQqKJEJf+/d4L+2E110WiUn/3sZ9V6nlsqJwdOPTUzQVB827psapVUCo49NugUkiRJkiRJkiRJUg0pnQGrboS1j0AotnHJyk9OtJKA1Nr/blcKJW9BydsQzod0Chr+ChqdC1k7V+MJbF9uvBEGDIDjj4eWLTf8bMaMzOePPAKx2MaTGm3pvJfvvgvvv5+ZSKa8HPr2hUsvhaFDMwUtkiRJkqTaI5VKVZRR7AhCoRCffPIJffv2DTqKalB+fj6DBw9m0KBBfPXVV0ydOpUFCxaQTqcJh8NbVcQSCoXIysoikUgQi8Xo0KEDAwYMoG3bttv9ZLebyterVy923313brjhBqZNm8aIESPo3bs3u+22Gw899BA333wzAMceeyzNmjUjlUoRDodp2LAhffv25d577+Wuu+7isssuqyicmTFjBpMmTSKRSFSs++6773jrrbfq1O+a0tJSXnjhBX7+858HHUWSJGm7FwrBqFGZ8oSTToI33oDi4mCy5OZmSjgeeQSGDAkmgzLKyzPP09aEq6+Gtm3hzTfhuuu2bJ9586B37w3XvfgiLFoEd9yRef+zn8Euu8DXX299pq15XjorK4t+/fpttH57/x5alQ4/HO6/H048sfaUr+Tmws03ZzJLkiRJkiRJklQdLF6RJEmSpBqUlZUVdIRtVlRURFFREQDt2rVj550zE/Gk02lmzZq1RWPEYrFtPn6fPn2YNm0ad955J59//jnZ2dn07NmT/fffn06dOgHf3xDXtm1bUj+4u/B/b5Rr3bo1rVu33uRxastNdeeck7kRsa4Xr0SjmRvo/tuLI0mSJEmSJEmSJNVN6XIofAJWXAPlX0A6DiQgXRWzYyS/L2NZdRus/hfk9IUml0L+UAjV7WaQTp3gV7+C3/8exo3LTFbzxBNwzTXwxReZa66JROUnIkmlYO1/f8xvvQUffww5OXDeeXDaabDTTpU8EUmSJElSjZg9ezbJZDLoGDUmHo8zZcoU9txzz1pzH7WqTjgcZrfddmO33XYjnU6zZs0aFi9ezIIFC5g7dy7fffcd5eXlhEIhwuEw6XS64pWTk0Pz5s3p0KEDrVq1olWrVhQUFAR9SpXWt29fxo8fz80338w///lPnnnmGVq0aEFxcTErV64E4KSTTuLss8/eaN8//elPzJgxg2uuuYbvvvuOvn370qhRI66//no+/PBDcnNz6dGjB6lUikcffbROla4AJBIJpk+fzh577EH79u2DjiNJklQrNGsGzz4LEyZknhktLYXCwpo5dl5e5hrn6NFw/fU+w7k9yM6GcLhmjtWmTebPffb58bKXceMyr549Yfr0Hx9rypQN3zdvvm3FK7X4EfzAHHUU1KsHw4cHV960pXJzM0UxRx0VdBJJkiRJkiRJUl1m8YokSZIk1aCaKF5p0KAB5513XsX7K664YoPPO3fuvMn92rVrR05ODgBz5sypeIjnhBNOYN68eSxdupREIkGbNm0YMGBAxYN1H3/8McuXL9+ibJUpXgGoX78+F110UaXGqCt23RX23BMmTw46SfWKxTITEUmSJEmSJEmSJEl1VuF/YPGpkE5Aurpn0SmHNFDyFiycBpEG0OohyNunmo8brD/8ATp3ht/9Dm6/HdLp6p+wqLAw87r6arjySvjlL+HGGzOTnkiSJEmStl8zZsygvLw86Bg1qri4mFWrVtG4ceOgoyhAoVCIhg0b0rBhQ7p06VKxPp1Ok0wmicfjhEIhYrEY4XC4Thf17LTTTlx11VWMGTOGe+65h+eff55kMkmTJk3Yc889OeWUU8jNzQUy5TWQKR1p3749EyZM4Oqrr+ahhx7iqaeeIisri0QiQTKZpFOnThxwwAFMnjyZNWvWBHmK1SaRSPDYY49x7rnnVvr5EUmSpB1FKASjRmXKCCZNgmuugQ8/hGQS4vGqP15BQeaa5YUXwskng18Ftx+5uZm/D9ur3r1hxoyN/17uvfeG7xcv3rbxs7O3bb8d3SGHwKuvwi9+AatXQ0lJ0Ik2lJOT+b3z6KOw775Bp5EkSZIkSZIk1XUWr0iSJElSDapXrx6RSIRkMhlYhmOOOWaT6/fff/+K5ZtuuqniQZ7GjRuzyy67bHKf2bNnM2nSpC06bjgcpn79+luZVj/ld7/L3FBbVBR0kuoRCkH37pkJkCRJkiRJkiRJkqQ6J7EclpwKRS9Durjmj59eB4l1MH8oNDgRmv0dwvk1n6MGrFqVmTzouusglarZY6+f1OTf/4ZnnoGHH4YfXJ6XJEmSJG1nFi5cGHSEGhcKhVi8eLHFK9qkUChENBolGt3xHkmPRqOcccYZnHHGGRQWFlLvB426qVSqonQlnU5X/Hzat2/PXXfdxQ033MDHH39Ms2bN+M1vfsPSpUs54YQTSKfTTJ48mXh1zKC9nSgrK+PTTz+lV69eQUeRJEmqVSIROOywzGvOHLj5Zrj3XgiHobwcSku3bdxoFPLzM/vvvTdccgkceGBmXG1f8vOrvnhlzBi4/PLM8rhxmbIdgHvugddf33j7yy77voznoYfgvfdg/T+VnHNO5u/Ov/8NU6Zk/k4NGgQXXfT9/u+/D99+u21Z8/K2bT/BXnvBV19l/rcYN277KV/Jy4MRI+DWW8EpBiRJkiRJkiRJNWHHu8tNkiRJkgLUsmVLotFooMUrW2vatGl06tSJRo0akZOTQ1lZGYsXL2b69OnMmDFji8eJxWK0atWqGpPueP7f/4M+feDttyGRCDpN1cvJgbvuCjqFJEmSJEmSJEmSVA0K/wOLT4ZUCVAebJZ0Cay5HwqfhtaPQN4+weapQul05prjBRdAWVnNl678UGlp5nXYYTBqVGaipIKC4PJIkiRJkjYWj8dZu3btZrfr0aMHRx55ZMX7K664YqNtxowZU7H85JNPMn369J8cMxwOs/fee9OyZUtat269QcHDuHHjmDt37ib3a9CgAYMHD2bXXXeloKCAsrIy5s+fz9tvv838+fM3ey4A5eXlLFiwgK5du27R9tKOqF69eqTTaUL/nQV5fenKunXrOP300zn88MM55phjNth+8ODBXHfddbz22msMHDiQ0aNH89lnn1WMUVfF43EmT55Mz5496/y5SpIkVZddd4V//AOuuQamTYMPPoA338yUYCxalCkzSKczr1Qq82c4/P2rtBRyc6FHD9h3X+jbN/Nq1izoM9NP+dnPMte1a8LEiZtef9553xevvPgi3Hffhp+3aQOXXrrpfZcuhZNO2vZMdjdWTl4e3HYbHHts5p6E1auDK2DJycncD/Hvf8PBBweTQZIkSZIkSZK0Y7J4RZIkSZJqUIsWLYjH41u07fTp0zf7gN2mHtJbs2bNJtf/1D4/5c033+TNN9/cqn02JZFIWLxSxUKhzE1nnTolSCTq1lf8vDy45BLYY4+gk0iSJEmSJEmSJElVKFkIi0+AopcgXRx0mu+lSyBZAvOHQoPR0PxmCMWCTlUpCxdmJhP5+GMoKgo6zfeKi+Hhh+HZZ2HCBBgyJOhEkiRJkqT1li5dSiwWo6ymZjn9gVgsxn777bdV+7Ro0YITTzyR3NzcinXRaJTdd9+d3Xbbjaeffnqz96Ov92PFLpK+t6kSkdWrVzNt2jTeffddZs6cyUEHHUSvXr1YsWIFt9xyC3//+9/ZY489+NOf/kTTpk155JFHKC8PuIi5BhQWFrJw4ULatGkTdBRJkqRaLScHBgzIvM45J7OuuBimT4f58zMFKyUlkExmilZycqBRI+jZE1q0CDS6tkGrVpCVlfnfdXv0t7/BnDmZIo0OHTJFPvE4fP115vr3DTfA8uXbNnZeHgweXKVxd1iDB8NXX8FFF8HYsZl1NfV3Kjs78+z7yJFw661Qv37NHFeSJEmSJEmSpPXq1qyskiRJkrSdy8rKIj8/n8LCwqCj1LisrCzy8vKCjlHnrFz5CdHoPUQifyOZzN38DrVAKATt2sEf/hB0EkmSJEmSJEmSJKkKJVfA3CEQ/wrSNT+B6xZJl8Ca+6D8S2gzEcK18xrk7NkwaBCsWgWJRNBpNlZamnkNG5aZ6GTUqKATSZIkSZIAFi1aRDKZDOTY6XSahQsXsnjxYhYuXMgRRxzxk9uHQiFGjBhRUbry5Zdf8uGHH9K+fXsGDhxIOBzm0EMPZe7cuaxevXqzx//uu+9Ip9ObLJaQ9OPatGnD2LFjueKKK7jqqqu46667iEQiFBYWsnbtWvr06cO//vUv+vTpw8KFC1m7dm3QkWtEIpHg7bff5uijjw46iiRJUp2Tl/d9GYvqllAIuneHyZO3ft/77su8/tcVV2ReW2rnnX/8sy++gKuvzryqWiQCffpU/bg7qrw8uO02uOwyuOMOuPnmTElOdU1vUK8ehMNw5plw9tnQtm31HEeSJEmSJEmSpM0JBx1AkiRJknY0rVu3DjpCIFq0aBF0hDonmUzy73//m9zcR+jSpYhoHalXzcmBRx+lzpyPJEmSJEmSJEmSRGIxfLsnlM/efktX1kuXQMk7MG8IJKtp1o1q9Mkn0K8fLF++fZau/FBJCZx8Mtx5Z9BJJEmSJEkA8+bNIxHQl8ny8nLuvvtunn32WT7++OPNbt+pUyeaNm0KQGlpKY8++ihffvklL730EnPmzAEgFovRt2/fLTp+KBRi1apV25xf2pH179+f5557jmnTpnHcccdx0EEHccYZZzBu3Djeeust+vx39uB33nknsN8xNS2dTjN79myKi4uDjiJJkiTVKkOGZEpIdjSlpdC1a9Ap6p4WLWDMGFi6FO6/H/r3h9xcyM+v/Nj5+ZmCl1694K67YNky+NvfLF2RJEmSJEmSJAXLKUwlSZIkqYa1b9+e2bNnk0wmg45SY8LhMB06dAg6Rp0TiUR4/fXX6datKw880JTOnbf/iYM2Jy8PLr0UunULOokkSZIkSZIkSZJURZIr4NsBkFgI1JILeukSKPsE5h8A7d6AcG7QibbI55/D4MGwdm3QSbZcSQmcfz6Ew/CrXwWdRpIkSZJ2bMuWLQs6whbbeeedK5YXL168QZnD/Pnz2XXXXQG2+B7ucDjMihUraNy4cZXmlHYkPXr0oEePHiSTSSI/mCk5lUoRj8f54osvSKfTASaseR9//DEDBw4MOoYkSZJUa/Trlym0qE3XvKtChw6QlRV0irorGoUjj8y85syBN9+EKVPg7bfhq68gJwdSqUwBzv9OfxCJQHZ25s/SUth5ZxgwAPbeO/PaffcgzkiSJEmSJEmSpE2zeEWSJEmSalj79u0Jh8M7VPFKNBq1eKWKpVIpli9fzuLFixk6dCitW8PNNy/i9NObkExmBx1vm+TmZiZB+r//CzqJJEmSJEmSJEmSVEWSa2HuYEgsptaUrqyXLoOyT2HBYdD2OQjFgk70k775JnO9sbAw6CRbr7gYzj0XGjaEo44KOo0kSZIk7bh+WF6yNcaMGVPFSTavYcOGFcvr1q3b4LMfvt/SIpV0Ok08Hq+SbNKOLhKJkE6nCYVCQKbYaNGiRUQikW3+PVMbJRIJvvrqK4tXJEmSpK2w555QVhZ0ipoVCsGgQUGn2HHsumvmdfLJmfeJBMycCR98AEuXZu5fKCqCdBoKCjLPfjdrBr17Q9euFuRIkiRJkiRJkrZvFq9IkiRJUg1r2bIl9evXZ8WKFUFHqTE5OTm0bds26Bh1SjgcpnHjxjRv3pz3338fgGbNPiKZvJ9Y7CHi8dr1lT8nB3r1gqeegmjtii5JkiRJkiRJkiRtWjoNC0dC/GugPOg02yZdAiXvwNLzoMU/g07zo4qLYcgQWL0682OvjUpKYPRo6NAhM5mOJEmSJKnmJZPJoCNssawfzHL5v7l/+D5rK2bD3JEKIaTqtr50Zb1FixZt0X9jPXr04Mgjj6x4f8UVV2y0zQ/Lnp588kmmT5/+k2OGw2H23ntvWrZsSevWralXr17FZ+PGjWPu3Lkb7bP33nvToUMHmjZtSm5uLpFIhJKSEpYuXcqMGTM2e8z1lixZskXbSZIkScpo1Qq6dIGPPw46Sc3Jz4eTTgo6xY4rGoU99si8JEmSJEmSJEmq7ZzKVJIkSZICMGjQIJ5//nnKy2vp5DpbIRaLMWjQoI0eHNK2S6fThEIhotEo3bt3Z+zYsTzwwANMnDiRHj2+5Le/jXL22WlKSmrHzzw3F7p2hRdegOzsoNNIkiRJkiRJkiRJVWTtQ1AyBdJlQSepnHQxrBkL9Y+FvL2DTrNJF14Iy5dDKhV0ksopLoaRI2HWLK+dSpIkSVIQtrV45d57791o3SmnnFLZOD/ph/ehR6MbPir8w/dber96Op2uVcUzUm0zd+7cwP4bi8Vi7Lffflu1T58+fWjYsOEG6woKCigoKGDXXXelZcuWPP/885sdp7y8nOLiYvLy8rbq+JIkSdKO7NJL4fTTobAw6CQ1o3Fj2GefoFNIkiRJkiRJkqS6IBx0AEmSJEnaEXXr1o10Oh10jBqRTqfp0aNH0DFqvWQyyT/+8Q8AQqFQxUNX559/Pi1btuTaa69l/vz5tGjRgpNPhvvvD5GbG2TiLZOXB/37w5tvQkFB0GkkSZIkSZIkSZKkKpJYAkvPgnRR0EmqRroEFo2CVHHQSTby1ltw331QUhJ0kqqxbBn84Q9Bp5AkSZKkHVMkEtmm/ebPn7/Rq7qtXr26Yrngf27C/eH7lStXbtF4oVBoowIXSVVn8eLFgR07nU6zcOFCPvjgA5566qkt2mfevHm88sorTJgwgfvuu4+nnnqKFStWVHy+5557btHvjGg0yqJFi7Y5uyRJkrQjGj4cQqGgU9SM/Hy4+OId53wlSZIkSZIkSVL1snhFkiRJkgIQi8Xo2bMn4XDd/loWCoXo2rUr2dnZQUep9Q488EDOP/98/v3vfwPfP9jZoUMHTjjhBL7++mumTp3Ke++9x4wZMzjqKHjqKahfP01WVpDJf1xeHvziF/DCC9SKkhhJkiRJkiRJkiRpi6TTsOhESJUGnaRqJVfBsouCTrGB4mIYNarulK5A5pxuuw3efz/oJJIkSZK046lNxSPffPNNxXLLli03yN6+ffuK5W+//XaLxrN4Rao+paWlFBcHV2hcXl7O3XffzbPPPsvHH3+8Rfv85z//YfLkycycOZNvv/2Wjz/+mJdffrni80gkQiwW2+w48Xjc4hVJkiRpK2VlwZlnst0+G1yVUik48cSgU0iSJEmSJEmSpLqibs/wK0mSJEnbsb322qvOF69Eo1EGDBgQdIxa7+CDD+aNN94gFAoxceJEEokE6XSaVCpFQUEBF154ISNHjqRRo0asWbOG6667jk8//ZSDDoLZs0MMGlRKNFoW9GlUyM6GRo1gwgR48EHYguetJEmSJEmSJEmSpNpj7b+h5G0gHnSSqpUugTXjoPitoJNUuPBCWL066BRVr6QEjj4ayrafy7ySJEmStEPIquYZTRs0aMCYMWMqXv+rc+fOFa8fateuXcX69eUos2fPZsWKFQBkZ2dz9NFHs9tuu3HIIYfQoUMHIFN48MEHH2xxvuo+f2lHtWTJki0qKdlehcNhGjduTK9evSrWLVq0iJItaENOpVLMnTu3OuNJkiRJddLZZ0MdfwSdaBRGjYL69YNOIkmSJEmSJEmS6opo0AEkSZIkaUfVpEkTdtttN7744guSyWTQcapcOBymXbt2NG/ePOgotdovfvEL3nzzTS6++GJeeuklHn30Uc455xwGDhxIKBQilUqx0047ceONN9KwYUMeffRRHnroIWbNmsXo0aOpV68e+fmPkUjkEYuNJRTKpbw8uPPJy4NDD4U77siUr0iSJEmSJEmSJEl1SrIQlv4a0kVBJ6ke6RJYdBzsOhdCwc7y8v77cP/9mZKSumjZMrj6arjqqqCTSJIkSdKOo1WrVixZsiSw4x9zzDGbXL///vtXLN90002sWbOGdDrN448/zoknnkhOTg6dOnWiU6dOFdul02kmTZrEqlWrtujYiUSCZs2aVe4EJG1SUVER6XR6m/bdVElTTWnevDlnnnnmButSqRSzZ89m0qRJWzxOUVEd/bdSSZIkqRq1awf77gsvvwyJRNBpqkcsBhdeGHQKSZIkSZIkSZJUl9TxXntJkiRJ2r79/Oc/JxaLBR2jWsRiMY488sigY9RqJ554Is888wxXXXUVY8aM4bjjjiOVSnHzzTdTWFhIOp0mHA6TSqVo1KgRf/vb37j22ms54ogj+OCDDzjnnHM46aST+OijD7n44nYsWJDLAQdAfj6EQjV7Lvn5maKV8eNhwgRLVyRJkiRJkiRJklRHrX0Q0qmgU1Sv5BooejHoFPz5z3W3dAWguBj+8Q8oKws6iSRJkiTtONq2bUtWVlbQMbbY4sWLueOOO/joo49Ys2YNyWSS4uJivvjiC8aNG8fHH3+8xWPFYjHq1atXfWGlHViijs2SHAqFiEQiW7x9PB6vxjSSJElS3XXXXZCdHXSK6pGbC2ecAd26BZ1EkiRJkiRJkiTVJaF0Op0OOoQkSZIk7ci++OILHn/88Tr1MEksFuPwww+nm3e8bbPf/OY33HbbbVx++eWceeaZNGvWjNWrV7P//vuzbNkyXnvtNTp16kQ6nSYUCpFKpQiHv+9XfeONN1izZg3pdJrdd9+dzp07A5BOw9tvw9//Ds89l9m2tLR6ziEUgrw82GknuPhiOOEE8HlMSZIkSZIkSZIk1VnpNHy9C8S/DTpJ9cvbD9q9Gtjhly2D9u2r71rn9qKgAO64A447LugkkiRJkrRjWLp0Kffeey/l5eVBR6lx7du356STTgo6hlQnffjhh7zwwgtb9MxIjx49OPLIIyve33vvvRttc8opp1QsP/nkk0yfPn2r8owZM6Ziedy4ccydO3eT28ViMVq0aEE0GqVhw4b07duXli1bArBu3Tr++c9/UroF/0DXoEEDzjvvvK3KKEmSJCnj7rvhvPOgqCjoJFWrbVv48kvIyQk6iSRJkiRJkiRJqkvCm99EkiRJklSdOnfuTMeOHYlEIkFHqRLhcJh27drRtWvXoKPUWhdffDG33XYbv//97znjjDNo1qwZqVSK3NxcBg0axKJFi7j66qtJJBKEQiGADUpXAIYMGcLhhx/OEUccUVG6ApkylEGD4IknYO5c+OMfoWnTqi1EycnJvH7+80y5y9dfw69/bemKJEmSJEmSJEmS6riSKZD4LugUNaPkHSj/NrDD33ln5tpnXbduHVxzTdApJEmSJGnHsdNOO5FIJIKOUeNCoRDt27cPOoakTZg/f/5Gr5oSj8eZP38+33zzDdOmTWPcuHEVvyMLCgro0qVLjWWRJEmSdlSnngq9e0M0GnSSqpObC48+aumKJEmSJEmSJEmqehavSJIkSdJ24LDDDiMWiwUdo0rEYjGOPPLIikIQbZ2SkhLq1avHueeey5lnnknz5s2BzAON2dnZXHrppbRt25YpU6ZUPDSVSqW26VjNmsEf/gBLlsBDD8Fpp8HPfgaxGBQUQH7+5seIxaB+/cyfzZrB0KFw9dXwzTfw9NMwePCOMeGRJEmSJEmSJEmSxMrrIF0cdIqakU7B6n8GcuhkEv7xDygpCeTwNe6rr2D69KBTSJIkSdKOIRwO07hx46Bj1LisrCxat24ddAypzopGo7Xq+Yroj8zonE6nSafTFe9zc3MrNZ4kSZKkzQuFMs//ZmcHnaRq5ObCGWfAXnsFnUSSJEmSJEmSJNVF3qkkSZIkSduB3NxcRo4cycMPP0wikQg6zjaLRqMceeSRFBQUBB2l1srNzeWiiy4ikUhQv379ivWhUIhUKkWLFi34xS9+wc0338zYsWO58sorCYcr16saicDPf555ASQSMHMmfPghvP02zJqVmbSopCQziVFOTubmxsaNM8Uqe+4JvXtDo0aViiFJkiRJkiRJkiTVXomlUPQikN7spnVDOay+A5peDeGaneHl2WehrKxGDxmosjL4+9/h/vuDTiJJkiRJO4Z27dqxYsWKDcoF6rpEIkGrVq2CjiHVWbFYrNqLVxo0aMB5551X8f6KK67Y4PPOnTtvcr927dqRk5MDwJw5c0gkEvTp04devXrx2WefsWLFCkpKSmjQoAF9+/YlFotV7LtgwYItymbxiiRJklQ5bdrAP/4B554LxcVBp9l24TDstBP89a9BJ5EkSZIkSZIkSXWVdypJkiRJ0nZil1124YgjjuCpp56qleUr0WiUYcOGsfvuuwcdpdbLy8vb5PpwOEw4HOboo4/m5ptv5sEHH+TYY4+lS5cuVXr8aBT22CPzOumkKh1akiRJkiRJkiRJqpsKnwDCQaeoYSEofg0KhtboUf/1LygsrNFDBiqZhEcfhbFjIRIJOo0kSZIk1X29evVixowZxOPxoKPUmBYtWlBQUBB0DKnO2h7++zrmmGM2uX7//fevWL7ppptYs2YNAM2bN6d58+Y/Ot7777/PvHnztujY9erV24qkkiRJkjbllFPgk0/g7rtrZ/lKKAQNG8Jrr8F/ux8lSZIkSZIkSZKq3I72hKckSZIkbde6devGIYccQjRau3oyY7EY++23H7179w46SrUpLS1lzZo1rFixgqVLl/Ldd9+xevVq1q1bRzqdrtEsAwcO5JxzzuHbb79lypQpNXpsSZIkSZIkSZIkSZtQ/Caka+HsJpWRKobS9zZaPXnyZLKzs4nFYsRiMbKysjZ45eTkEIvFNpiY8bvvvuOee+5h+PDh7L777tSvX59WrVpx+OGH8+yzz24w/vvvV/uZbXeiUZg1K+gUkiRJkrRjaN269Q5VEpCVlcWgQYOCjiHVaS1atKhVZU7ffvstH3zwAUuWLKGoqIhkMkk8HmflypXMmDGDBx98kEmTJm3RWJFIhPbt21dzYkmSJKnuC4Xgpptg+HDIyws6zdarVw/efBN22SXoJJIkSZIkSZIkqS4LpWt6dlhJkiRJ0mZ9/PHHPPvssyQSiaCjbFY0GuXggw+mb9++QUepMuvWrWPx4sUsXLiQuXPnsmTJEsrLy4lEIoRCIUKhEOl0eoNX06ZNadeuHW3btqVly5Y0adKEUChUbRkff/xxRo4cSbt27Xj55Zfp2LFjtR1LkiRJkiRJkiRJ0mbM2QXi31TRYCEoOAzqHw+5/SDSHNJxSCyE0g+hcDysm7j5YXbfzC3CS34Dq/9Zuah5+0O7VzZYNW/ePO6++25SqVTFtdX1Pv/8c5588kl22203Zs6cWXFN9bLLLuPqq6+mdevWDB48mBYtWjB//nyefPJJQqEQF154IX/9619Zvhxat4by8q2POno0jBv3/fstvZx76KFw9tnQty/Urw/Ll8Prr8Nf/gKffbbhtq+9Bvvuu/kxO3SAuXO37PgABQVw662Zc5AkSZIkVb+PPvqIF154gfJt+QJay+Tk5HDxxRcTDoeDjiLVaTfccAOFhYVBx6hx2dnZHH300ezi7MqSJElSlUgm4cQT4cknobg46DSbFwplrrO/+ir07h10GkmSJEmSJEmSVNdFgw4gSZIkSdpYz549yc7O5j//+Q/xeDzoOD8qGo1y2GGH0b1796CjVNqaNWt4//33mTZtGmVlZUSjUeLxOKlUqmKbHy7/r6VLl7J06VKmT59OOp0mlUrRsWNHBg4cSNu2bau8hGXEiBEcf/zxTJgwgWnTplm8IkmSJEmSJEmSJAUlVQrx+VUzVqQZtJ4AeUP+54NciNSH7C7Q4JfwZUNIramaY1ZG6ccbrWrXrh1XXnnlJjcf/d/mkNNPP32Da6jdu3fn+eefZ7/99iMSiVQUtnz66afsvffeXHvttYwaNYqlS3uSk7NtxSvb4i9/gd//fsN1rVrBccfB8OGZ13PPbf24W3sbwLp18PbbFq9IkiRJUk3ZY489eP7554OOUe0ikQj9+vWzdEWqAa1bt2bWrFlBx6hx8Xicli1bBh1DkiRJqjMiEXjwQTjnHBg3DoqKgk704yIRaNQI3noLdt896DSSJEmSJEmSJGlHYPGKJEmSJG2nunTpQpMmTXj00UdZs2bNdlXAEovFKCgoYOTIkbX6IZh0Os3XX3/N22+/zdy5cwFIJpMb/Lm1yn8ww88XX3zB119/TX5+PgMHDqR79+5kZ2dvlGFrS1lSqRThcJgRI0bw73//m+uvv57hw4cTDoervOBFkiRJkiRJkiRJ0maUfQLhPEitrdw4oVxo+wLk9My8TydhzThYNzFTshJtCwXDoN7wrRu3dBosPWfj9eVzKpcXIL0OEt9BdKfNbrpmzRqeeOIJsrKyOOmkkzb47Kijjtpo+1AoRPfu3Tn22GO56667eO211ygu7klxceVjb4n+/TcsXfnTn2DqVBg6FC68EHJy4IEHoFMnWLUqs80550CDBhuPdemlcNhhmeUpU2DRoq3PM2XK1u8jSZIkSdo2sViMHj168NFHH5FKpYKOU6323HPPoCNIO4T27dsze/bsbX5OobbKzc0lNzc36BiSJElSnRIKwS23wC67ZK5jl5bC9vbPF/n5mWvpTz4J7dt/v37989GSJEmSJEmSJEnVweIVSZIkSdqONWvWjLPOOou33nqLyZMnk0gkgo5ENBplr732Yt999yUSiQQdZ5ukUik++OAD3nrrLcrLyzcoS6lq8Xic1atX89JLL/Hiiy/SvXt3DjjgAPLy8gAqilK2poBl/U2F+++/P/379+ePf/xjrf3fQpIkSZIkSZIkSar1Sj+EdLzy4zT67felKwCLjofC8Rtus/Z+iHWC1Fa0j6TWQEk1tXaEcjLnXzB0s5s+8MADFBcXc8wxx9C4ceMtPkReXh6hUIh0Os3rr0NNXTY/4ojvl994A66+OrP88suZEpXddoMmTWD0aLjppsxnn3668Tj168OQId+/v/76bcszezYkk+ClYUmSJEmqGf379+fjjz+us8Ur4XCYTp06Ua9evaCjSDuEVq1aEY1Gd7jilZYtWwYdQZIkSaqTQiG44AI49FA4+miYMweKioJOBeEwZGfD5ZfD+edvfH07HA5XPNOdTqfJzs6u+ZCSJEmSJEmSJKnOsnhFkiRJkrZz4XCYIUOG0KVLFx599FHWrFlDPF4Fk/ZspVgsRkFBASNHjqzVD7+sWLGCRx99lJUrV9boz3H9sT7++GM++ugjvv32W7777jt22WUXTjrpJHr37l2x7ZaUsKRSKerXr89rr73mjYWSJEmSJEmSJElSkEo/hHRJ5cdpMPr75aJXNi5dWS8+e+vGze4DHZdCpCEkvoOSt2Dl9ZnclZUqgbLPtqh45Y477iCdTnPmmWdu8fBlZWU8/vjjpNNpDj74YK67rjJht06jRt8v/+8ENevWfb+8337fF69syumnZ8pXAL78Ep56atvyZGVlJsvZbbdt21+SJEmStHWaNGnCgAEDmDp1aiD3ble3aDTKoYceGnQMaYfRsmXLHa50JRaLsZv/mCVJkiRVq86d4aOP4Prr4YoroKwMguqQzcqK06VLjAkTMte10+k0kHlWevXq1XzxxRe8/PLLPPHEE6TTaRo3bsyAAQMYPXo0HTt2DCa0JEmSJEmSJEmqU8JBB5AkSZIkbZlmzZpx1llnccABB1BQUEBWVlaNHDcrK4v8/Hz23Xdfzj777FpbupJKpXj77bf517/+xbJlywJ7ADL13zsWW7duTdOmTbnnnnvo168ff/zjH5kxYwYAoVDovzcUbmz9+nA485Xe0hVJkiRJkiRJkiQpYKm1lR8jlAfZu3//vujFyo+5XqQeRJtBKAtiraH+MdD+Hag3vAoGj0O6aLNbvf3228ycOZMuXbowePDgLR79jDPOYMGCBZxyyil069aN4uLKZN06M2d+v7zffrDvvpCTA0ceCT16fP9Zhw4/PkYkAuee+/37G2+EH7kUvFnhMBQWbtu+kiRJkqRtM2TIEOrVqxd0jCoXi8X4+c9/TkFBQdBRpB1GLBZjjz32IBQKBR2lxqTTabp37x50DEmSJKnOi0Tg0kth2jTo3h3y86Emv3rEYuVAMc2a3c5bbxWzvn9x/fefadOmcf3113PMMcfwpz/9ia+//pq8vDzWrFnDn//8Z4YOHco999xTc4ElSZIkSZIkSVKdFQ06gCRJkiRpy4XDYfbaay/69evHN998w5QpU5g7dy4AyWSyyo4TiUQIhUK0bt2aQYMG0bFjx1r9gM+KFSt47LHHWLFiBYlEIug4QObBqV133ZVLLrmEV199lb/85S/MmDGD888/n3333beifGX9zz2VShEOhwmFQiQSCaJRv9JLkiRJkiRJkiRJ24XU5otHNivScMP3yRWVH7PsCyh8DMqmQ3IV5PSExpdCtCmEYtD8Dlj3HKRLKnec1LrNbnLXXXeRSqU47bTTtnjYP/7xjzz44IP07duXm2++GYDy8m1OudXGjoULLoB27SA3F157bdPb5eT8+BijRkHbtpnl776DceO2PU8oBKWl276/JEmSJGnrRSIRRo4cyT333LPd3INcWeFwmHbt2tGtW7ego0g7nP79+zNjxow68/vkp4RCIbp27Up2dnbQUSRJkqQdRufO8NFH8O67cP318OyzmevMJZW8JWBTQqFMwUujRnDxxVksWHA9f/zjOdSrlwd8/0z0m2++yW233cYzzzxDaWkpv/71rzn++OMZMGAAAB999BGXXnop55xzDj179qRPnz5VH1aSJEmSJEmSJO0wnKVVkiRJkmqhUCjELrvswi677MKaNWt4//33mT59OsXFxcRiMRKJxFYVsUQiEaLRKPF4nNzcXLp3706/fv1o2LBh9Z1EDfn666955JFHSCQSpNPpoONsIJVKAXDggQfSpUsX7rrrLoqLi4lEIgwePLiidCWZTDJmzBhWrFjB7bffbumKJEmSJEmSJEmStD1Jl1V+jOTqDd9HmlR+zG923/B98ctQ9gm0fSHzPtoUcgdA8auVO06q+Cc/Xrt2LRMmTCAnJ4fRo0dv0ZBjxozhb3/7G3379mXSpEnk5WUmZ4nHKxd1a6xdC/vsA7fdBkOHQjicWb9oEXz+ORx4YOb9qlU/PsaFF36/fNttlS9OsXhFkiRJkmpeixYtGDBgAFOnTiVek19Mq0k0GuXII4+suE9ZUs1p1qwZTZs2ZcmSJUFHqXbRaLRiImVJkiRJNScUgv794bHH4Lvv4O674cYbM9eaS0srf829oAASCdh/f7j4YhgyJHNM+D8AEokE0WiUcDjMggULuOKKK3jttdcAyM3N5f7772fu3LlcccUVdOvWjd69e3PZZZdx7rnn8utf/5p33313k8dduxY++QTWrPn+XCIRyM2FnBzo0AE6dfr+ur4kSZIkSZIkSdoxOVOrJEmSJNVyDRo04MADD+TAAw+ktLSUxYsXs2jRIubOncuiRYsoLi4mHA4TCoUIhUKk02nS6TSpVIq8vDxatmxJ+/btadWqFS1btiQ3NzfoU6oys2bN4vHHHyeRSAQd5SelUinatGnDueeey80330zDhg3p3LkzzZo1I51Os2jRIv7yl78AcOSRR3LIIYcEnFiSJEmSJEmSJElShVB25cdIF0PZLMj+b1lK/oGw8trKj/u/iqds+D7avPJjhn76GvP9999PaWkpxx9/PI0aNdrscH/4wx+45ppr6N+/P5MmTaJ+/foVn0UikExWOvEWmzsXDj0UGjWCXXeF1avhm2/gjju+32b69E3vu99+0Lt3ZrmkBG69tfJ5YrHKjyFJkiRJ2npDhgxh5syZrFy5klQqFXScbRaLxTjssMMoKCgIOoq0wxo0aBDPPPMM5eXlQUepVo0bN6Z58yr4t0dJkiRJ22ynneD3v4dLLoE334SpU+GNN+CjjzIFJjk5mQKTH/t6sv6fD+LxTKnJ3nvDwIFwwAHQqtXG26fTaaLRzHRmS5YsYdSoUbzzzjt06tSJiy++mH79+vHBBx/w17/+lRNOOIFbbrmF/fffn8GDB3P00Udz3XXX8cgjj/D//t8xfPQRfPhhJu8HH8Dy5ZmSlfVSqUzhy/pXIpF57b47DB4MAwZAnz6WsUiSJEmSJEmStKOxeEWSJEmS6pCcnBx23nlndt55ZwYNGgRAMpkkkUgQj8dJJpNEIhGi0SixWIxIJBJw4urz+eef85///Ge7L11ZL5lM0qRJE8466yxuu+02+vTpw+9+9ztCoRBt27bl+eefZ+rUqZauSJIkSZIkSZIkSdubcF7VjLNmHDT7W2Y5/yCodxQUPrbxdrGOEJ8LxH98rOxuUP4NpIs2XJ+394bvE4srkzgj8tOTtd55552k02lOP/30zQ510UUXceONN7L33nszceJE6tWrt8HnWVk/PulLdVq1KjOZC2QKWI499vvPHn980/tceOH3y/ffn5kIprJyf7rjRpIkSZJUTSKRCCeeeCJ33nknRUVFpNPpoCNttVgsxoABA+jWrVvQUaQdWpcuXZg4cWLQMapVLBareJ5FkiRJUvAiEdhvv8zr97/PrFu5MlPA8vHHsHo1rFuXeWVnQ35+pnRl550z5SWdO2fG2JxQKFSxPGPGDKZOnco+++zDgw8+SJs2bQDo3r07gwcPpnv37owfP57evXvTsGFDjjpqJPfcM5u//nUAo0enyckJbVQKE/+JWyTWmz4dPvkE7rsvU85SUADnnw+/+hU0abLlPzNJkiRJkiRJklQ7hdK18Q5PSZIkSZJ+wpw5c3jkkUdqTenKD4XDYd577z3eeecd3nrrLTp37kw6na7TJTmSJEmSJEmSJElSrbboFFg7tvLjhHKg/TuQ0zPzPp2ANWNh3URIrYVoa8gfCvVGwlfNIbUGdv0GYh0y28/bF4rfyCw3HQONzoG1D0Hx65Bckxm38e8g2jSzTXwBzNmFnyxw2Yw0UVaEL6Dpbtds8vN33nmHvffemy5duvDpp5/+5FjnnHMOt99+OwcccABPPvkkuZtoGWnSJDMBzLYYPRrGjfv+/fo5X8aMgcsvzyyPGwcnn/z9Ng89BPPnw/vvw9q10L07XHopNP3vj/CVV+DAAzc+1u67w2efQTicmcxl991h9uxty71evXowZQrssUflxpEkSZIkbbtVq1Zx5513UlpaGnSUrRKLxejZsyfDhg3bYBJUScF4//33eemll4hvyazBtVCjRo04++yzfQZCkiRJ2oGdcsopjBs3jjfffJO9996bVCpFKBQiHo+TlZXFyJEjeeedd3j77Rk880wjrrsOli1LUFoaIZ2u2n+7yM2FdBoOOwwuugj69v3+fgFJkiRJkiRJklS3RIMOIEmSJElSVVq0aBHjx4+vlaUrAKlUij59+lBcXMzy5cvp0qVL0JEkSZIkSZIkSZIk/ZScnlCYA+lKTrqaLoX5Q6H1eMgbAqEoNDwt89oWkSaZ8pVG52z8WWodLD6BypSuAKwtTPCr31/Pky9vunjlrrvuAuC00376HP7617/yr3/9i5ycHPr378+tt95aMfHKenvssQcdOgzb5uKVbdGyJRx77KY/++CDH//sggsypSsAzzxT+dIVgNJS2Hnnyo8jSZIkSdp2jRo14tRTT+Xee++ltLSUdDoddKTNisVi9OjRw9IVaTuy5557Mn36dBYtWlQrfo9sjWg0ytFHH23piiRJkrSDSqfThEIhGjVqRIMGDdj5vxe51/+bRFZW1n+3y2XhwovYbbf6RKNQVATVNRVaSUnmz8cfh0mToE0buOMOGDKkWg4nSZIkSZIkSZICZPGKJEmSJKnOSCQSTJgwgXi8cpMDBS0UCjFgwAAWLFgQdBRJkiRJkiRJkiRJm5PTB0JZlS9eAUguhXn7QcHhUP94yO0HkWaQTkBiIZR+CIXjIbXmp8dZfU+mXCV/KGR1hEjzzPr4XCh+CVbeAPFvKx03Kwven5Ha5Gdr1qzhoYceIhaLMXr06J8cZ+bMmSSTSYqLi7nqqqs2uc0JJ5zA4MHDmDYNamo+yvHjMwUqu+0GjRtnJnv57DN4+GG46y7Y1KXpnXaCX/7y+/fXX181WZo3h4KCqhlLkiRJkrTtmjZtyumnn869995LUVERqdSmvxdvD2KxGP3792e//fazdEXajoRCIUaMGMHtt99e6599+KFYLMZee+1FixYtgo4iSZIkKSDr//2hadOmlJSU8Prrr3P88cdXrE+lUtx668c88cTfgIaUlUUoK6uZbKlU5pr/F1/AsGFwwglwww2Qn18zx5ckSZIkSZIkSdUvlE7X1KOHkiRJkiRVrxdeeIEPPviARCIRdJRKS6fT5OXlccEFFxCN2psqSZIkSZIkSZIkbbdSRfBlQ6D2X6fcauEGpDut+tHJW5PJJKFQiHA4/JPDpFIpkskkkLlW+sPbm9cvR6NRHnssyumnQ2FhFeWvRY48Ev7zn6BTSJIkSZLWW7duHY899hiLFi3a7ooTwuEwkUiEYcOG0atXr6DjSPoR7733Hi+//PJ29ztkWzVq1Iizzz6bSCQSdBRJkiRJAVuzZg277ror3bt354orrmDw4MEsWLCSM84o5PnnW5BKZQcdkdxcaNAAxo+HffYJOo0kSZIkSZIkSaoKP/0UoyRJkiRJtcSCBQvqTOkKQCgUIpFI8OqrrwYdRZIkSZIkSZIkSdJPCedDtGXQKYKR3f1HS1cAIpHIZktXIDMhbCwWIxaLkZWVRXZ2dsUrJyeHnJwcotEoffpAKlWVJ1A7ZGfDkCFBp5AkSZIk/VBBQQGjR49m2LBhxGKxLfr+WxNisRitW7fm7LPPtnRF2s717duXZs2a/eS/r9UW0WiUo48+2tIVSZIkSQA0aNCAO++8k6lTp3LYYYex335/YNddkzz3XLPtonQFoKQEliyBoUPhjDOguDjoRJIkSZIkSZIkqbK2jzs5JUmSJEmqhEQiwWOPPVZnSlfWi8fjvP/++yxcuDDoKJIkSZIkSZIkSZJ+Sk6/oBMEIAJ5NdsGsuuukEzW6CG3C9nZsOeeQaeQJEmSJP2vUChEr169+M1vfkPbtm2JxWKBZVlfanrIIYdw8skn06BBg8CySNoyoVCIkSNHkp29fUw6vK1isRj77rsvLVq0CDqKJEmSpO3I8OHDueeee+jQ4WJef/3/KC/fiXQ6N+hYGykpgfvvh0GDYPXqoNNIkiRJkiRJkqTKsHhFkiRJklTrvfrqqxQVFQUdo1okEgkeffRRkjvi7EGSJEmSJEmSJElSbZG3D4Rygk5Rs8L5NV44Ew7Dz35Wo4fcLpSUQM+eQaeQJEmSJP2Y+vXrM3r0aIYNG0ZWVhZZWVk1duxQKEQ0GqVt27acffbZ9OnTh1AoVGPHl1Q5DRo04OSTT67R3xtVKRaL0bdvXwYNGhR0FEmSJEnbocLCY/nyy/8D8oOO8pNKS+Hzz6FfP1i6NOg0kiRJkiRJkiRpW1m8IkmSJEmq1UpLS3n//fdJJBJBR6k2JSUlzJw5M+gYkiRJkiRJkiRJkn5MvSODTlDz0gnIP6DGD3vccZCXV+OHDVTPnlBQEHQKSZIkSdJPCYVC9OrVi4svvphDDz2UnXbaiVgsVm0lKLFYjFgsRq9evTj99NM56aSTaNCgQbUcS1L1atasGSeeeCKxWCzoKFslFovRrVs3DjzwwKCjSJIkSdoO3XknnH8+lJTUjoLY8nL45hvo3x9WrAg6jSRJkiRJkiRJ2hahdDqdDjqEJEmSJEnbaurUqbz66qvE4/Ggo1Sr5s2bc+aZZwYdQ5IkSZIkSZIkSdKPmXcgFL8SdIoaEoWGp0GL22r8yKtWQatWUFpa44cORL16MG4cDB8edBJJkiRJ0tZavHgxU6dO5fPPPycSiVBeXk5lHumNRqOUl5ezdu1aBg8ezM9//nOysrKqMLGkIC1atIj777+fsrKyoKNsViwWo3fv3hxyyCHVVjAlSZIkqfaaMAFOOglKSoJOsvWysqBjR5g6NXO9XpIkSZIkSZIk1R4Wr0iSJEmSaq10Os2NN95IYWFh0FGqXTQa5Ve/+hXNmzcPOookSZIkSZIkSZKkTSl6ERaMgPS6oJNUv1AOdPgYsjsHcvjjjoPx4yGVCuTwNapRI1i2DKLRoJNIkiRJkrZVaWkpc+fOZeHChcydO5elS5eSTCaJRCIkEglSqdQGhSzhcJhIJEIoFCKRSNCgQQPatGlDu3btOPHEE5k1axbjx49n5MiRACSTScLhsOUHUh3w3XffMW7cOMrKykgmk0HH2aRYLMagQYMYMmRI0FEkSZIkbYfefhsOOgiKi4NOsu2ys6FvX3jzTfCfWyRJkiRJkiRJqj0sXpEkSZIk1Vpff/0148ePp7y8POgo1S4cDtO9e3eOOOKIoKNIkiRJkiRJkiRJ2pR0Cr5qA8nFQSepfjl7QYepgR3+o49g8ODaPVHLlsjJgUsugSuuCDqJJEmSJKmqFRYWsmjRIlavXk0ikSCRSJBMJonFYkSjUbKzs2nRogXNmjUj+oM2zk8//ZS8vDx22WWXzR4jkUgQjUZJp9OWski1SElJCRMnTmT27NnE4/Gg41RY/7tpxIgR7LzzzkHHkSRJkrQdKi6GTp1g0aKgk1Refj5cey38+tdBJ5EkSZIkSZIkSVvK4hVJkiRJUq314IMPMmfOnKBj1JhoNMpFF11EdnZ20FEkSZIkSZIkSZIkbcqKv8PyyyBdhxtBwvWg5X1Q7xeBxujaFT7/PNAI1S4nB77+Glq2DDqJJEmSJGl7k0qlCIVChEIh3nvvPe644w46depE165d6d27N02bNt3gnmPLV6Ta54svvuDJJ58kHo+TTCYDzRKLxejWrRtDhw4lKysr0CySJEmStl9nnw1jx0JJSdBJqkZeHnz2GXToEHQSSZIkSZIkSZK0JSxekSRJkiTVSkVFRdx4442BP0BUk2KxGIcccgh9+vQJOookSZIkSZIkSZKkTUmugq/a1O3ilUhT6LgYQtFAYzzwAJx1FhQVBRqj2kQiMHQoTJwYdBJJkiRJ0vZswYIFHHvssUyZMoUmTZqwevVqcnNzadu2LXvuuSd77703Xbt2pXPnzjRp0iTouJK2UklJCRMnTmT27NnE4/EaP340GiU7O5sRI0aw88471/jxJUmSJNUekyfDwQfXndIVyFy333NPeOcdsM9WkiRJkiRJkqTtXzjoAJIkSZIkbYsFCxYQjQY7kU9Ni8fjzJkzJ+gYkiRJkiRJkiRJkn5MpBHs9DcI5QedpHqE8qDlfYGXrgAcdxzsuiuE6+jd0NnZcMstQaeQJEmSJG3v2rRpwwEHHEAoFOJf//oXn376KX/7298YOHAgn3zyCZdccgkHHnggffr0YeDAgVx//fUkEomgY0vaQrm5uYwcOZKjjz6aNm3aEI1GCdfAP4hlZWWRk5PDwIEDOffccy1dkSRJkvSTioth1Ki6VboCkEzCp5/C7bcHnUSSJEmSJEmSJG2JUDqdTgcdQpIkSZKkrfXKK68wZcoUtvVrbY8ePTjyyCMr3l9xxRUbbTNmzJiK5SeffJLp06f/5JjNmzenf//+tGzZknr16pGdnU0ymWT16tV8++23vP3226xZs2ab8q5Xv359zj///EqNIUmSJEmSJEmSJKkapVMwtz+UfgQkg05TdULZUHAktH4k6CQVvvgCevfOTOJSl+TnwzXXwNlnB51EkiRJkrQ9S6VShMNh3n77bYYPH06vXr147rnnNthmyZIlzJkzhwkTJvDKK6/w+eefc/3113PBBRcElFpSZaxYsYKpU6dWPNsQj8erbOxwOEw4HKZ58+YMGjSIzp0710jJiyRJkqTa77zz4M47617xynr5+Zn7E1q3DjqJJEmSJEmSJEn6Kd7tJEmSJEmqlebOnbvNpSvVpUWLFvTs2ZPmzZuTl5dHJBIhKyuLZs2a0a9fP8444wwaNmxYqWOsW7eO8vLyqgksSZIkSZIkSZIkqeqFwtBqfKaopC4J5UOLfwWdYgOdO8Nll2UmOakrQiHYfXc466ygk0iSJEmStnfrCxH69OnDsGHDeOGFF1iyZEnF56tXr6awsJCZM2eyZs0aFi9eDMC0adMCySup8po0acKhhx7KxRdfzLBhw2jevHnFcwtZWVlbNVYkEiE7O5twOEx+fj69evXijDPO4Fe/+hVdunSxdEWSJEnSFiksrNulKwDxONxyS9ApJEmSJEmSJEnS5kSDDiBJkiRJ0tZKp9MsW7Ys6BgbKSkpYdq0acydO5fCwkLC4TCdOnWiX79+AOTm5tK7d29effXVbT5GLBZjyZIltGvXrqpiS5IkSZIkSZIkSapqWTvDTtfAd7+DdFHQaSovlAetHoRIw6CTbOSii+Chh+DTTyGVCjpN5UUisGQJvPsuDBgQdBpJkiRJ0vYumUySnZ3NoYceygMPPMCNN97INddcw0svvcQbb7zBxIkT+fTTT8nLy2PAgAEMHTqUvn37kk6nCYVCQceXtI1isRi9evWiV69epFIpli9fzuLFi5k/fz7z5s1j5cqVJJNJwuEwoVCIdDpNKpUiFAqRl5dHq1ataN++Pa1ataJly5bk5OQEfUqSJEmSaqkHHoC63ttYXg7/+hdceSVsZeelJEmSJEmSJEmqQRavSJIkSZJqncLCQpLJZNAxNvLll1/y5ZdfbrDuq6++ol27drRo0QKA7OzsSh0jmUyyePFii1ckSZIkSZIkSZKk7V2jX8PaB6H0IyAedJptF8qBgsOhYFjQSTYpEoEJE6BXLygpCTpN5eTnwzXXQJs28ItfwNlnw//9X+YcJUmSJEnalMh/vzT27t2bPn36cNttt7Fo0SJeeuklli1bxq677sqvfvUrDjjgAPr160f79u0DTiypqoXDYZo1a0azZs3o0aNHxfp0Ok0ikSCRSBAOh4nFYoTr+mzIkiRJkmpUOg3XXgtFRUEnqX7JJDzxBBxzTNBJJEmSJEmSJEnSj7F4RZIkSZJU6yxevJhIJEIikQg6yk/Kzs6mY8eONG3atGLdV199VakxE4kEc+fOZa+99qpsPEmSJEmSJEmSJEnVKRSGNs/At30gsQhIBp1oG2RD1s+g5T1BB/lJnTvD2LFw8sm1t3wlLw8OOwx+/WsIhWDPPeGEE+Dll+HBB6Ft26ATSpIkSZK2RytWrGDWrFm88847LFu2jKKiIh577DH23ntv9tlnH/bbbz969OhBvXr1KvZJp9OEQqEAU0uqCaFQiFgsRiwWCzqKJEmSpDpq8mRYvjzoFDVj3Tq45hqLVyRJkiRJkiRJ2p5ZvCJJkiRJqnWKi4tJpVJVOuaYMWOqbKxRo0ax++67b7BuzZo1TJ48mdmzZ1d6/HXr1lV6DEmSJEmSJEmSJEk1ILoTtJ+SKV9JLgfSQSfaCjHIag/tXoVwXtBhNmvUKFi1Ci68EIqLg06zdXJzYcgQeOCBTOkKQOvW8NJLcN11mRKW22+H4cODzSlJkiRJ2v489thjXHDBBcTjcRo3bky9evVo2rQpEyZMoF69ekSjmceI0+k06XSacDhs6YokSZIkSaoS111X+67PV8YXX8CMGbDHHkEnkSRJkiRJkiRJmxIOOoAkSZIkSVsrkUiQTtemCYky1j+4WFmJRKJKxpEkSZIkSZIkSZJUA2Jtof3bEGkKRIJOs4WyINYB2r0FkQZBh9liZ54JV14Jedt/T0yFvDwYMAD+8x/430vKkQj87nfwzDNw8cVw+uk71qQ1kiRJkqTN22OPPWjVqhW///3vue+++xg+fDjffPMNJSUlRKNR4vE48XicUChEOPz9I8WpVCrA1JIkSZIkqbZbuxZeeAFq4ePe26y8HO68M+gUkiRJkiRJkiTpx1TNjK+SJEmSJNWg6iheuffeezdad8opp2zTWK+88grvvPMOOTk5dOjQgX79+tGgQQMOOeQQYrEYb731VqWyxuPxSu0vSZIkSZIkSZIkqYZldYQOH8LcQZBYAmzH1/xCOZC1O7R7DSINg06z1S68EOrXh9/+FkpKgk7z0/Ly4OCDYcIEiMV+fLt+/WDaNDj7bOjTBx55BHr0qLmckiRJkqTt18CBA5k0aRJt27YlJyeH/Px80uk033zzDa1atSL2gy+c8+bNo0GDBkSjUfLz8wNMLUmSJEmSaruPPoLc3EwZyY4imYTXXw86hSRJkiRJkiRJ+jEWr0iSJEmSBMyfP7/Kxlq+fHnF8pdffkkikWDw4MEA9OnTp9LFK6FQqFL7S5IkSZIkSZIkSQpArG2mfGXB4VA2A9JFQSfaWCgP8g+EVg9BuPZOwHraadCwYZqTTw5RVgaJRNCJNpaXB6NHwy23QCSy+e3r14cHHoAHH4QDD4Q//hHOPRe8fCxJkiRJ6tSpU8Vyv3792HvvvSver1q1ivHjx/Pcc88xd+5cioqKiMfj7LPPPgwfPpwjjzwygMSSJEmSJKm2+/BDKC3d+v1Gj4Zx475/vyXXvPfYA045Bfr2hV69MtfbAb79FnbeeePtX3sN9t138+N26ABz525+ux+aPTtTwLIl1/klSZIkSZIkSVLNsnhFkiRJklTrRKPR7bJ8JBqNktjEjD3pdLpiOTc3t0qOI0mSJEmSJEmSJKkWiu4E7d+G1bfDsksgXQokg04FZEE4F1reC/WGBx1mq8ybN48XX3yRb7/9lubNm9OlSxe6devGyJEt6N8fjjsuzbRpIYq2k56bnJxMicrDD8P++2/9/r/8JQwYAMcdBy++CGPHQrNmVZ9TkiRJklQ7Rf476+e8efP497//zdixY/n6669JpVK0adOGPfbYg3Xr1vHqq6/y8MMPc/nll/Pb3/6WgoKCgJNLkiRJkqTa5I03oKysZo61//5w3nlVP248vvX7xGLwxRfws59VfR5JkiRJkiRJklQ5ztQqSZIkSap1YrFYYMUrDRo04Lwf3J13xRVXVCyfc845fPPNN8ybN481a9YQDodp3749/fv3r9hm4cKFlc5g8YokSZIkSZIkSZJUi4VC0OjXkP//YNExUPYppANsBQnlQf6B0OIeiDYNLsc2uPnmm7nhhhuYN29exbqGDRvSo0cPTj31VH75y1/y5psh7rorxQUXhCkrg0QiuLx5eXDMMfCPf0Bl5rPddVeYPBnGjIFevTLlKwcfXHU5JUmSJEm1VyQSobCwkKuuuooHHniA8vLyis/OOussjj/+eNq1a8fy5cs5//zz+fvf/05OTg4XXnhhgKklSZIkSVJt88EHNXes1avhuecyx2zaFM4666e3P+ccaNBg4/WXXgqHHZZZnjIFFi3atjwffmjxiiRJkiRJkiRJ2yNnapUkSZIk1ToFBQWEw+GgY2wkKyuLHj160KNHj01+vm7dOp577rlKH6dhw4aVHkOSJEmSJEmSJElSwLI6QPt3YPXtsOzizLp0cc0dP5QPoSi0vBfqDa+541aRV155hYsuuogBAwYwduxYsrOzmTp1Kg8//DBvvPEG7777Li+99BLXXXcdp5/ejGHD4LjjYNo0KKrhnpv8/Mzr4Ydh//2rZsxYDP7yFzjwQBg9GkaNyrzPyqqa8SVJkiRJtdO6des44YQTePrpp+nTpw/77rsv9erVY+7cufz5z39m6tSp3HXXXTRr1ozrr7+ewsJCrr/+eotXJEmSJEnSFlu7FpYvr7nj3Xdf5gWZ6+ObK1759NON19WvD0OGfP/++uu3Lcu6dfDOO3DCCdu2vyRJkiRJkiRJqj4Wr0iSJEmSap2WLVuSSCSCjrGRN998k5133pmddtqJvLw8IpEIZWVlrFixgq+++or333+fkpKSSh0jGo3Srl27KkosSZIkSZIkSZIkKVChEDT6NdQ/DtaMhZXXQ3ItpNdV0wHDEMqBaBto8juoPwrCedV0rOqTSCS48MIL6dq1K9dddx39+vUDoE+fPuyyyy6cdNJJrF27lgceeIAlS5bw97//nW7duvHmm/Dqq3DddfDGG5BOQ1lZ9WQMhyE3F1q3ht/9LlOMklcNP+r998+UyZx6KgwYkCl32W23qj+OJEmSJKl2ePPNN3n66afZd999ueqqq+jevTv16tUD4Mgjj+SII47g/vvv5/zzz6d58+b84he/4IUXXuDxxx9nxIgRAaeXJEmSJEm1wYwZmevh8XjQSbbc6adnylcAvvwSnnpq28d6552qySRJkiRJkiRJkqqWxSuSJEmSpFonPz+frKysSpWYTJ8+nenTp//kNldcccVG69asWbPJ9QDvvPMO71Tz3XLhcJiWLVtW6zEkSZIkSZIkSZIk1bBIQ2h8PjQ6D4pfhRXXQckbQAjS235dtEIoH0hAwRHQ+CLI7Vv5MQP0xhtv8M033zB69OiK0pVkMkl2djZHHnkkI0aM4IMPPqBp06a89NJL3Hvvvdxwww2EQnDAAZnXwoVw++3wz39CMgmFhVWTLTc3U+hy+OFw0UXQtwZ+1E2bwpNPwr/+BYMGwbXXwkknZXp9JEmSJEk7lsmTJwNw77330qFDh4r15eXlHHbYYfTt25dnn32WY489ltatW9OzZ09atmzJyy+/bPGKJEmSJEnaImvW1K7r0ZEInHvu9+9vvDFzXX9brV1b+UySJEmSJEmSJKnqhYMOIEmSJEnStmjRokXQEQKRSCRo3rx50DEkSZIkSZIkSZIkVYdQCPIPgHbPwy6zodn1UO8YiO0MRCFcH0K5mxkjH8L1gBhk7QYNToLm/4COC6H1+FpfugKQlZVFYWEheXl5AJSWlhIOf39b9IoVK2jTpg133303++23HzfddBNPPfUUAOn/zp7SujVcfTUsWwZjx8Lo0dCpE8RiUK8e5OdvSQ6oXz+zT8uW8POfwzXXwIIFMH58zZSurBcKwVlnwWuvwQ03wDHHwOrVNXd8SZIkSdL24csvv6Rt27ZkZWUBmaJSgEgkAsDuu+/Ol19+SUFBAQDdu3enXr16tG3bltLSUsrKyigpKSEej1d8h5YkSZIkSfqhkpLKFZfUtFGjoG3bzPJ338G4cZUbr7S00pEkSZIkSZIkSVI1iAYdQJIkSZKkbdG+fXvmzp1LKpUKOkqNatCgAdGoX+clSZIkSZIkSZKkOi/WBhr9OvMCSJVA2SdQ+mHmz9Q6SBVBujRTxhLOh3ADyOkJOXtCdlcIxQI9hepSv359cnJymDx5MolEgpycHBKJBNFolA8//JCFCxeyyy670K5dO37729/y+uuv8+KLL3LEEUcQCoU2GCsWgxEjMi+A8nL47DP44AOYMgW+/hqKizMTp6RSkJMDubnQtCkMHgx77gm9ekGDBgH8IDahWzd47z24+OJMrgcfhEGDgk4lSZIkSaopu+22G2+88Qaff/45rVq1IpFIEIlEiEQirFq1ijfeeINQKMTs2bMpLS1l7ty5HHvssZSVlXHttdcSCoUIhUKk02lSqRSRSIQmTZrQrl072rRpQ6tWrWjSpMkGBaiSJEmSJGnHsv76eW1x4YXfL992W+WLU8rLK7e/JEmSJEmSJEmqHqF0ujZ1x0uSJEmSlPHVV1/x2GOPUVZWFnSUGrXHHnswfPjwoGNIkiRJkiRJkiRJUiDS6TTr1q3j//2//8eUKVPo168f//znP+nUqRNz5sxhzJgxTJw4kRdeeIGDDjqIVCpF//79KSkp4aOPPiIajW5UvlJXPfMMnHYa/OtfcMQRsDWnvX5i3rVr19Jge2mVkSRJkiRt1tdff02nTp048sgjufvuu2nUqBEAkydP5oknniASiZCfn19RYppMJrd47KysLACSySTNmjWjX79+dO3alVisbha/SpIkSZKkTRs/PnMturBw6/cdPRrGjfv+/dZevv/h/t9+Czvv/NPb77cfvPpqZrmkBNq1g+XLt+6Y/6t5c1iypHJjSJIkSZIkSZKkqhcNOoAkSZIkSduiTZs2JBKJoGPUqKysLDp27Bh0DEmSJEmSJEmSJEkKTCgUol69eowdO5Zjjz2W9957j759+9KpUycWLVpEWVkZf/zjHznooIMACIfDJJNJWrduTSwWI51OB3wGNeeww2D6dKhff8snqykqKuK6667jxRdf5LvvvqNFixaMGDGC8847r1qzSpIkSZKqxi677MKZZ57JPffcwz777MPQoUMJhUJkZWVRUFBAJBIBoKysbKvHLi8vr1hevHgxzz33HJMmTaJXr17stddeNG7cuMrOQ5IkSZIkbb9yciAcDjrFlrnwwu+X77+/8qUrANnZlR9DkiRJkiRJkiRVPYtXJEmSJEm1Uk5ODp07d2bmzJk7zMQ4iUSCCRMm0L1796CjSJIkSZIkSZIkSVKNWb16NXPmzKFVq1a0bNmSZDJJx44defnll7n++uu57777KC8vZ8899+SXv/wlp556asW+U6dOZenSpfTq1YtUKkW4tsz+UkWaN4ctvaQ+ffp0Lr30Ul588UVatGhBhw4dKCoq4uKLL+b555/n4YcfplGjRtUbWJIkSZJUaZdccgktW7akqKiIUChEdjXNBrq+iOWDDz7go48+omXLluy7777ssssu1XI8SZIkSZK0fcjNrfoxx4yByy/PLI8bByef/P1nbdtC796Z5fV/AuTlwRFHZJaXL4cpUzYcc/fdYdiwzHIqBX//e9VktXhFkiRJkiRJkqTtk8UrkiRJkqRaa+DAgcyePZt4PB50lGoXiUQA+Mtf/sIzzzzDAw88UO0FLKlUiuXLl7No0SIWLVpEcXEx8XiceDxOOBwmFouRlZVF06ZNadWqFa1atSK3Ou6WlCRJkiRJkiRJkrRDO/fcc3n//ff585//zPDhwyuunzZo0ICrrrqK3/zmNxQUFJCVlUUsFqvYb/ny5Tz00EMsXbqUE088cYcrXVkvFNr8NrNmzeKcc85h8uTJ7Lvvvtx+++107tyZxYsXc99993HllVcyZswYbr75ZtLpNKEtGVSSJEmSVOO++uornnjiCUKhEDk5OTVyzFQqRSqVYv78+TzyyCN07tyZQw89tMaOL0mSJEmSalb79pBI1Nzx9t8/U8byv5o1gyefzCy//jrst9+Gn19wAay/TeCZZ2D27KrJY+esJEmSJEmSJEnbJ4tXJEmSJEm1VqtWrahfvz4rVqwIOkq1C4VCjBo1itatW3PjjTfSs2dPLr/8ci677LIqO0Z5eTmzZs1i3rx5zJs3j5UrVxKJREin0z9ZbrO+hCUej5OTk0OLFi3o0KEDnTp1okWLFlWWT5IkSZIkSZIkSdKO57e//S3PPvssw4cPZ/jw4QAkk8mK8hWA5s2bA5BOpyvWJRIJrrzySu6//35+85vfsM8++9Rs8Fpk3bp1XHTRRUyePJmTTz6ZCy64gM6dO5NIJGjZsiW/+93vePrpp/nPf/7DmDFjaNKkSdCRJUmSJEn/o7S0lEmTJjFr1qyfvO+3usXjcWbNmsWcOXMYPnw4HTt2DCyLJEmSJEmqHp061WzxyrbYaSf45S+/f3/99VUzbiwGQ4ZUzViSJEmSJEmSJKlqhdI/fMJQkiRJkqRaZtq0aTz33HOBPiBYE9q1a8fJJ58MwNSpU7n77ru599576d27Nw899BC77bbbNo+9fPlypk6dyieffEIoFKK8vLzSecPhMJFIhEaNGjFo0CB+9rOfEY3a/ypJkiRJkiRJkiRpy7366qscfPDBnHPOOfzf//0fO+20EwBFRUUUFRUxZ84c+vbtu9G1yHQ6zT333MPpp5/OyJEjGT9+fBDxa4V0Os2VV17JlVdeydChQ/nzn/9Mz549Kz4vKysjOzubk046iX//+998/vnndOrUKbjAkiRJkqSNfPXVVzzxxBPE43ES29Gsp7FYjM6dO3PooYeSk5MTdBxJkiRJklSFevaE6dODTlHzGjSARx+Fgw4KOokkSZIkSZIkSfpfFq9IkiRJkmq1eDzOddddV6eLV7KyshgxYgSdOnUiFAoBsGTJEiZNmsRf//pXvv32W66//np++9vfbvGYqVSKWbNmMWXKFJYtW0YqlSKVSlVbfoA+ffrQr18/GjZsWC3HkSRJkiRJkiRJklR3JJNJjjvuOD755BPuu+8++vXrRzweZ+bMmVx44YXMmjWLhQsX0qVLF371q19x+OGHs+uuu1bsX1payvTp0+nYsSNNmjQJ8Ey2b9OnT+eoo44iHo9z66238vOf/7zis3Q6XXGNulevXsycOZPJkyez5557BhVXkiRJkvQD6XSaV155hffee2+7vZc6Go2SnZ3NySef7PdzSZIkSZLqkHPOgX/+E3a02cuysmDxYmjcOOgkkiRJkiRJkiTpf4WDDiBJkiRJUmXEYjGGDBlCLBYLOkq1CIVCNG7cuKJ0ZX1BSosWLRg6dCj77rsvyWSS888/nzvuuGOLxpw3bx433XQTTz31FIsWLSKRSFRb6QpAeXk55eXlvPfee/zzn/9k0qRJ2+3DnZIkSZIkSZIkSZKCl06nKSsrY+7cuey6667069cPgJdeeoljjjmGV155hWbNmtGlSxdmzpzJJZdcwlVXXcWqVasqxsjJyWGvvfZyUtfNeOGFF5gzZw4jRoxg7733BjI/f6CidOWRRx5h+vTpdOnSxdIVSZIkSdpOpNNpJk6cuF2XrgAkEgmKi4u5++67Wbp0adBxJEmSJElSFRkwAAoKgk5R8xo0sHRFkiRJkiRJkqTtlcUrkiRJkqRab8CAATRu3Lhi0pe6JBKJcNRRRxEKhUgmk4TDYRKJBDNnzuTkk0/mnnvuoV27dpx77rmcfvrpwPeT4PyveDzOpEmTeOCBBygsLKS8vLwmT4VkMkkikWDatGnccsstzJ8/v0aPL0mSJEmSJEmSJKl2CIVCxONxlixZQrNmzQD49ttvufXWW1m2bBnvvvsuU6ZM4bPPPuOee+6hW7du3H///Vx44YWk0+kfvWaqDZWXlzNu3DgAhg4dSsOGDYHMz3/9z/Cbb75hwoQJhEIhzjjjDCBz7VeSJEmSFJx0Os1//vMfZsyYsV2XrqyXTqcpLS3l3nvvZfHixUHHkSRJkiRJVaBPH0ilgk5R83r3DjqBJEmSJEmSJEn6MRavSJIkSZJqvXA4zFFHHUUkEgk6SpWKxWLst99+NG7cGKDi/P72t79xxBFH8NJLL9GzZ08eeeQR/vrXvxIKhSgtLSUUCrFq1SqWL19eMda8efO45ZZbmDZtGolEIpDzWS+RSFBYWMj999/PpEmTasUDn5IkSZIkSZIkSZJqVoMGDdh999154403KC0tJZVK8dJLL3HrrbfSt29fotEoACeffDK33347LVq04LnnnmPFihWEQqGA02//0uk0xcXFlJSU0KdPHw466KCKz1KpFKFQiJKSEh555BGef/55hgwZwuDBgwHq3LV5SZIkSapN0uk0kyZNYtasWbXuHtzy8nLuu+++De5xliRJkiRJtVOnTlBQEHSKmpWfDyNHBp1CkiRJkiRJkiT9GItXJEmSJEl1QtOmTdl3332JxWJBR6kSoVCIxo0b079//4pJgV5//XVOPfVULr/8chYvXsxll13GE088Qf/+/cnNzSWVSpGTkwPAgQceSLNmzXjggQd4/vnneeCBBygsLAy8dOWHEokE06ZN45ZbbmHp0qVBx5EkSZIkSZIkSZK0nUilUgAMGTKEb775hquvvpqXX36ZaDRKly5dSCaTRKNR0uk0yWSS/v37c9hhh7F06VKWLVsWcPraIRQKEQqFKC0tpaysjPLyciBzHTccztxiPn78eO644w4aNmzISSedRNeuXX90vPX/m0mSJEmSqtcbb7zB9OnTa13pynplZWXce++9FBYWBh1FkiRJkiRVQjgMF1wAublBJ6k56TQce2zQKSRJkiRJkiRJ0o+xeEWSJEmSVGcMGDCAxo0bVxSV1GaRSIQRI0YQDodZvXo1Dz30EEcccQRjx46lZ8+ePPbYY1x++eV06NChYp90Og3ArbfeyrRp02jatCnPPvssb7/99nZVuPJDiUSCwsJC7r33XubPnx90HEmSJEmSJEmSJEnbgfXFH+effz5DhgzhH//4B6+99hrRaJSioiIikQgAyWSyYrmkpITGjRuTTCYDy13bNGjQgJNOOok5c+bw8MMPE4/HiUajADz00ENcccUVLFu2jF//+tccdthhwPfXpX8onU4TDoeJx+Pcdddd/OlPf+Kmm27ilVdeqdHzkSRJkqS6bsGCBUyZMqXWlq6sV1payuOPP77J75iSJEmSJKn2OPXUTBnJjiAWg9GjIS8v6CSSJEmSJEmSJOnHhNLemShJkiRJqkNWrlzJnXfeSVlZWdBRtlksFmPo0KH07t2bL774gt/97ne88MILlJaWctlll3HiiSeyyy67bLBPIpEgGo3y9ddf06lTJ3beeWfOOuss1q1bF9BZbL1YLMYxxxyz0blJkiRJkiRJkiRJ2nGk02lCoRCpVIpwOMykSZO45JJLmDVrFqlUioEDB3LLLbfQq1evin3ee+89TjnlFPLz83nnnXcqilu0edOnT+foo49m3bp1HHXUUXTs2JGZM2fyr3/9C4Arr7ySU045hVatWm12rBEjRvCf//yn4n2jRo0YNmwYY8eOJRaLVds5SJIkSdKOIJFIcMstt7B27dqgo1SJWCzGsGHDNvh+L0mSJEmSap+jj4bHH4dUKugk1Ss3Fz7+GHbbLegkkiRJkiRJkiTpx1i8IkmSJEmqcxYvXszYsWOJx+NBR9lqsViMwYMH07NnT55++mmuuOIKvvrqK/bff39OPvlkjj/++Ipt10849EODBg1i6tSpXHXVVaTTaRKJRE2fQqXEYjF++ctf0q5du6CjSJIkSZIkSZIkSapBV111FX/60582+dnEiRO59tpr+UV9lpAAAQAASURBVPjjjyktLeXAAw9k5MiRHHLIIXz22Wdcd911vPzyy7z22msMGTKkhpPXfsuXL2f06NFMnjyZoqIiUqkU3bt351e/+hW/+c1vtmiM8ePHc+yxx9KrVy/uv/9+li1bxgsvvMDdd99N586dGTduHJ06darmM5EkSZKkuuv555/nww8/rHX3Bv+UrKwszj77bOrXrx90FEmSJEmStI3eew/22w+Ki4NOUr3694d33gk6hSRJkiRJkiRJ+ikWr0iSJEmS6qR58+bx4IMP1qrylVgsRt++fTnwwAM56KCDePXVV2nUqBGHHXYYt9xyC/Xq1QMglUoRDoc32v/uu+/m9NNP55e//CWdOnUilUrV9ClUiaysLE4++WRatGgRdBRJkiRJkiRJkiRJNeDEE0/kwQcfZNKkSQwdOrRi/Q+vjc6ZM4fbbruNF198kc8++wyAgoIC1q1bx0477cSll17KBRdcEEj+uuKNN94AoLS0lL333pv8/HwA0uk0oVDoR/dLp9Ncc801/N///R9PPfUUhx12GABFRUWMHTuWiy66iNNPP50bb7yRSCRS/SciSZIkSXXMggULuO++++pU6QpAOBymbdu2jB49+ie/d0qSJEmSpO1XOg1dusAXXwSdpPoUFMADD8CRRwadRJIkSZIkSZIk/RSLVyRJkiRJddaCBQt44IEHKC8vDzrKZsViMQYNGsQ+++xDKBTirrvu4oYbbuDWW2+lb9++1K9fn2Qy+ZOT0EyYMIHZs2dTUlJCLBarwfRVLzc3l3PPPZecnJygo0iSJEmSJEmSJEmqRo8++iijRo3ij3/8IxdddBH169f/ye3fffddZs+ezZNPPklWVhbt2rVj1KhR9OrVq4YS7zji8TixWGyz16oB3nrrLYYMGcJ9993HCSecsMFn+++/P59++invvvsuO++8c3VGliRJkqQ6J5FIcOutt7JmzZqgo1SLWCzGsGHD/F4vSZIkSVIt9uabMHQolJQEnaTqRSLQuzdMnQrhcNBpJEmSJEmSJEnST7F4RZIkSZJUpy1dupT77ruP8vJykslk0HE2KRqNctBBB9GvX78N1icSCaLRKOl0mlAotNlxli9fzh133EEikaiuqDUmGo3SpUsXhg8fHnQUSZIkSZIkSZIkSdVk5cqVdOjQgYEDB3LTTTex++67V3y2ePFili1bRklJCf379w8w5Y5p/XXqsrIyzjrrLE477TQGDBiwwTbr1q1j/PjxTJ8+nSZNmvDPf/6TnXbaiZtuuokDDjiA8H9nnRk8eDBTpkzh9ddfZ5999gnidCRJkiSp1po2bRrPPfcc8Xg86CjVJjc3l4suuqjie+T/Z+++o6QqDzeOf6dtpbk06b0piFQpgj02CCgW7MYao6LGxBiNBX+WxERjiUaNDVvsXWwRxYKgoICoKCAdBJG+u+xO+/0xsoCgUnb3svD9nDOHuXfufd/nLrucs8yd95EkSZIkSVXP2WfDww/veOUreXkwZQq0aBF0EkmSJEmSJEmS9Eu8C1GSJEmStEOrX78+5513Hq1btyYWiwUdZwPRaJQaNWpwyimnbFS6svZ1YLNKV5LJJE8//fR2Wy6zpRKJBFOnTmX69OlBR5EkSZIkSZIkSZJUQY499ljy8/M599xzy0pXli1bxkUXXUT37t3p0qULffr0oWfPnrz77rtl5+3Ii81uL9a+T33eeefx4IMPcuONN27w+meffcbvfvc7zjzzTB599FHGjx/PwQcfzNdff80555zD1VdfzejRo7nwwgv54IMP6NChg6UrkiRJkrSF0uk077///g7/e3AymWTatGlBx5AkSZIkSdvg5puhVq2gU5Sv/Hy44QZLVyRJkiRJkiRJqiosXpEkSZIk7fDy8vIYOnQoRxxxBNnZ2UQikaAjEY1G6datG+effz6NGzfeonNTqRQAixcvLita+fDDD1m6dCnpdLrcswYlHo/z7LPPsmbNmqCjSJIkSZIkSZIkSSpn//73v3nrrbe45pprGDhwIACff/455513Hrfeeiu5ubkcfvjhtGrVivHjx7Pvvvvyn//8B4BYLBZk9J3KX/7yFw466CBuuukmILMYbjqd5q233uKpp57igAMO4NVXX+Wll17i4Ycf5pNPPiEnJ4drr72Wgw46iEcffZS2bdvy8MMPA1BaWrrRHMXFxZV6TZIkSZJUVSxYsIBVq1YFHaPClZaW8sEHHwQdQ5IkSZIkbYP8fHj8ccjNDTpJ+YhEYLfd4Lzzgk4iSZIkSZIkSZI2l8UrkiRJkqSdRocOHRg2bBitW7cObCGeaDRKjRo1OOWUUzjkkEOIRqNbPEY4HKawsJBrrrmG559/niVLljB69Gji8XgFJA5WPB5n5MiRQceQJEmSJEmSJEmSVI6WLl3KjTfeCMCoUaPK9t9///3897//5YYbbuCtt97ipZde4uuvv+bSSy8F4LLLLuPzzz8PJPPOqlmzZrz++uu0bNmSRCJBJBIhFArxxhtvUFJSwhFHHEHPnj0BSCQSdOrUidtvv52OHTty00038dlnn/Hhhx/StWtXALKysgC4/fbbOfLII+nWrRtDhgzh3nvvDewaJUmSJGl7NWbMGBKJRNAxKsXChQtZunRp0DEkSZIkSdI26N8fTj4ZcnKCTrLtsrPhiScg7AptkqqIkhL46iuYOBE+/BDefRfGjYNJk2DGDEgmg04oSZIkSZIkVbxQOp1OBx1CkiRJkqTKNm3aNEaPHs2iRYtIpVKkUqkKnS8rK4tYLEbv3r3Za6+9tqpwZX1z587ld7/7He+++y6XXXYZJSUl7Ki/4sdiMU4++WQaN24cdBRJkiRJkiRJkiRJ5eT555/n9ttv5+2336Z58+ZceumlXH311QwZMoTbb78dgHQ6TSgUAuCMM87g/vvv56677uKss84KMvpOLZVKsXr1ag4++GDGjRvH1KlTadu2LfF4nGg0SigUYs2aNTRu3JgDDjiAJ554gng8TiwWA2Ds2LHcddddPPTQQ8RiMdq1a0dJSQkzZsxg4MCBPPLII+Tn5wd8lZIkSZIUvKKiIv75z3/uNMUr4XCY7t27c+ihhwYdRZIkSZIkbYOiIujbF778MlMCUBXl5sKDD8IxxwSdRJI2raQEPvsMxo+H99+HsWNhzpxMaVQ4DD/cbgVAOp0pXYnHoU2bzL/RfftCt27Qvj1EIsFdhyRJkiRJklTe7FOXJEmSJO2U2rRpwxlnnMHZZ59Nly5diMViZQu9lJdIJEIkEqF58+YcffTRXHzxxfTt23ebS1cAmjRpwnnnnUerVq1YvXr1Dlu6AhCPxxkzZkzQMSRJkiRJkiRJkiSVo8GDB/PII49w4YUXsnjxYn7729+Sk5PD9ddfD6wrXVm7wOxee+0FwJo1awLLrMxCuDVq1ODoo48G4NFHHwUgFouRSqUAGD9+PEVFRcyYMYN0Ol32Xvz48eO57LLLePjhh+nXrx8vv/wykydP5tVXX+Wqq65i5MiRXHbZZSQSibKxJEmSJGlnNXHixKAjVKpUKsWnn3660xTNSJIkSZK0o8rLg7ffhqZNoZw/tl0p8vLgllssXZG0/Uml4I034MADoXp12H9/uPhiePRRmDEjU6yyejWsXAkrVqx7rFwJhYVQWgqffw733APnngu9ekF+Phx/PEyYEPTVSZIkSZIkSeVj21d6lSRJkiSpCqtTpw4DBgzgV7/6FVOmTOHjjz/mu+++IxKJAFBaWrrZY0WjUSKRCPF4nGrVqrHbbrux1157UatWrQrJfvDBB7NkyRK+/vrrChl/ezJt2jQKCwvJz88POookSZIkSZIkSZKkcpBKpWjQoAE333wzXbt25Z///CcDBw4kNzcXgFAoBFD23u3KlSsBKuz9V22ZQw45hEceeYR77rmHBg0acOSRR1KvXj2++eYbRowYwZo1azjggANIpVJEIhGWLl3KNddcwzvvvMOxxx7LJZdcQpcuXQBo2bIlV1xxBa+//jojR47kqquuoqCgIOArlCRJkqRgff311ztdCUkoFGLx4sU0bNgw6CiSJEmSJGkb1KoF778Pe+0FCxZkFvuvCvLyYPhwOOusoJNI0jpLl8L998PNN8OqVZlyFcgUrWyttWMAPPEEvPACNGsGl16aKZ7Kydm2zJIkSZIkSVJQLF6RJEmSJAnIysqia9eudO3alVQqxffff8+CBQuYN28ec+bMYenSpSQSCUKhEKFQiHQ6TTqdJhwOU61aNRo1akSzZs1o0KABu+66K1lZWRWeOR6PM3v2bMLhcIXPtT345JNP6NevX9AxJEmSJEmSJEmSJJWDcDhMKpUiHA5z4okn0rNnT5YuXUo0uu725rWvL1iwgLfffpv69evTt2/fAFNrrd12240nn3ySo446igsuuICHH36Y3XbbjQ8++ICpU6fStWtXDjzwwLLinFtvvZWXX36ZXr16cdlll9GpUycg83ecTCaJxWK0atWKMWPGMG3aNPbaa68gL0+SJEmSArdo0aJfPKZz584MHjy4bHv48OEbHXPVVVeVPX/++eeZNGnSz47ZtGlT2rdvT5MmTahRowZ5eXkkk0mWLFnClClT+Oijj0ilUhudV7NmTfr160erVq2oVq0aJSUlzJ07lzFjxjB37txfvBaAdDrNggULLF6RJEmSJGkHUK8ejB8P++wDM2bAmjVBJ/p5ublwyy1w5plBJ5GkjEWL4OKL4ZlnIByGoqKKmSeVyoz95Zdw7rmZxznnwNVXZwqpJEmSJEmSpKrE4hVJkiRJkn4kHA5Tt25d6tatS+fOncv2p9NpUqkUiUSCcDhMNBolFAoFlnPKlCmBzV3ZEokEY8eOpW/fvjtN0YwkSZIkSZIkSZK0owuHw6TTaUKhEG3bti3bn06nSafThMNhkskkjz76KK+99hpXXnklrVq1CjCx1te6dWsmTpzIZZddxhNPPMHEiRMpLi5m77335tprr6V3794AvPfee/z3v/+lZs2aXHbZZey+++5lY4TD4bL3gJcsWUJ+fv4G5TtA2feIJEmSJO0sVq1aRTweD2Tufv360bp16w32RaNRGjVqRKNGjWjXrh0PPfQQ6XS67PVdd92Vk08+mdzc3A3Oad++PW3btuXFF1/8xcIXgHg8zpw5c+jevXv5XZAkSZIkSQpM7drw4Ydw+OHwySdQWBh0oo1FIpCdDQ8+CEcfHXQaSYJ0Gp54As4+G4qLoTL/q3j16syf//oXPPooPPkk9O1befNLkiRJkiRJ28riFUmSJEmSNlMoFCISiRCJRIKOQjqd5v333w/sQ5VBSCQSTJ8+fYMFlyRJkiRJkiRJkiRVbZsq1AiFQmX777zzTm677Tb69+/PlVdeWdnxtBmuv/56zjzzTFasWEFpaSnt27enRo0aQOa97QkTJjBjxgzOPfdc+vbtW1a0ApBKpQiHw/zvf//j1VdfpWHDhrRo0WKD8S1dkSRJkrSzWbhwIdFolGQyGcj8K1euZNKkScyZM4dIJMJee+1V9rta8+bN6dSpE5MnTwYyv7MNGTKkrHTl66+/ZsKECTRr1ow+ffoQDoc5/PDDmT17NsuXL//FuefNm1dh1yVJkiRJkipf9eowejTcdRf88Y+wZg0E9F8eG8nPh912yxQc/OhtakkKxKJFcOqp8O67UFQUXI7i4szjoIPgN7+Bv/8d8vKCyyNJkiRJkiRtLotXJEmSJEmqglasWMHKlSuDjlGpSktLmTx5ssUrkiRJkiRJkiRJ0k5gzZo1PPjgg1xwwQV0796dhx9+OOhI+hk/LktJp9NlBTovvvgi0WiU/fffn1122aXsmLWlK0uXLuWuu+4CYNiwYRQUFJQdM3fuXO655x7S6TR169blgAMOoGPHjpVzUZIkSZIUkPnz51NaWhrI3B9++CGzZs0ilUqV7ZsxYwYXXHAB1apVA6Bx48ZlxStt2rShTp06QOZ3+aeeeopEIsHXX39N/fr1adWqFbFYjB49evDmm2/+4vwrVqwgkUgQjfrxZ0mSJEmSdhShEJxzDhx6KBx3HHz2GRQWBpcnEoHsbLj+ejjvPAiHg8siSWs9/jicfXam8CQeDzpNRnExPPAAvPBCpqSqb9+gE0mSJEmSJEk/zzsPJUmSJEmqghYsWEAkEiGRSAQdpVLNnz8/6AiSJEmSJEmSJEmStsDaco2f2v658xo1asRVV13FwIEDadSoUUXGVDkLhUIAfP/990ydOpWmTZtywAEHAJlSFqDs++D+++9n5MiRdO/enSOOOKJsjA8//JC//OUvvP3224RCIWKxGPn5+VxwwQVceeWVlXxFkiRJklR5Zs+eXfa7U2X75ptvNtqXSCRYsWJFWfHK+qUw6xdxLly4cIN7m+fOnUurVq0AaN68+WbNH41GWbx4MQ0bNtya+JIkSZIkaTvWvDmMGQN33QV//CMkElBSUrkZqlWDDh0yBQctW1bu3JK0Kek0XHwx3H03FBUFnWZjxcUwfz4cdBDccQf85jdBJ5IkSZIkSZJ+msUrkiRJkiRVQfPnz6dkG+4m7Ny5M4MHDy7bHj58+EbHXHXVVWXPn3/+eSZNmvSzYzZt2pT27dvTpEkTatSoQV5eHslkkiVLljBlyhQ++ugjUqnUVmcGWLlyJfF4nFgstk3jSJIkSZIkSZIkSaocS5YsIZ1Os3TpUjp06LBB6Uo6nS4r6PixvLw8Bg4cyEEHHUROTk5lxVU5y83NJS8vj5ycHPLz84EN/96feeYZ7rzzTmKxGOeeey7NmjUrO/eNN97g7bff5vTTT+fcc89l7ty5PP/881x//fV8/fXX3HnnndSoUSOQ65IkSZKkirR69eqtOm/9e3/LU0FBAbvuumvZ9ldffVX2vFatWmXPf5x7/e2CgoLNmisUCm319UuSJEmSpO1fKATnnAO//jXcfnumhCWVglWrKm7OWAyiUejcGS65BAYNgvVuXZCkwCSTcNpp8PTT22fpyvqKi+Hcc2HZMvj974NOox1dPB5n8eLFrF69mkQiQSKRIJ1OE4vFiEaj5OfnU79+fdcdkSRJkiRJG7F4RZIkSZKkKmj27NlBR9hIv379aN269Qb7otEojRo1olGjRrRr146HHnqIdDq91XPEYjEWLVpE48aNtzWuJEmSJEmSJEmSpAo0Z84cbr31Vh599FHi8TjxeJx9992Xk046ie7du9OiRQtCodBG5Svrb6dSKUtXqri8vDyOP/54brzxRh555BGOP/54otHMLewffPABv//975k7dy6XX345hx12GFlZWWXnjh07luzsbM4880z23HNP9txzT7p27Up+fj4PPPAA/fv356yzzgrq0iRJkiSpwiQSiaAjlKlevTrHHXcckUgEgAkTJjB37tyy19f/PS6ZTG5w7vrb6x/3S7an65ckSZIkSRWjUSP461/hmmvguefgb3+DqVOhtDRTRFAeqlWDdBpOPRWGDYO2bctnXEkqD6kUnHgivPji9l+6slZxMVxxBcTj8Kc/BZ1GO4pEIsG3337LwoULmT17NvPnz2flypVlpSrpdLpsjZJQKFR2b2E8Hqd69eo0atSIpk2b0rBhQ3bddVfLWCRJkiRJ2slZvCJJkiRJUhWTTqdZvHhx0DE2aeXKlUyaNIk5c+YQiUTYa6+9aNGiBQDNmzenU6dOTJ48eavHTyaTLFiwwOIVSZIkSZIkSZIkaTt33HHHMXHiRDp06ECzZs344IMPePnll/nf//7HYYcdxsknn8xBBx1Ebm7uBueNGDGChx56iIcffphGjRoFlF7lafDgwTzyyCNcffXVfPXVV3Tu3JmPP/6Y//znP6xcuZJhw4Zx/vnnU7du3Q3O22effXjzzTfLynfS6TSNGjXikksu4b///S+33XYbJ5xwAvn5+UFcliRJkiRVmB8XmGyu+++/f6N9p5122lbnqFu3LieccAI1a9YEYPLkybzyyisbHFNaWlr2fG3R5qa21z/u56TTaYtXJEmSJEnaiWRlwbHHZh5TpsA998A778DXX8PaddNXr/7lcWIxyM2FNWugVi3o2hWOPhqGDoW8vIq8Aknacuk0nHtu1SpdWauoKFOaVVAAZ54ZdBpVZUuWLGHs2LFMnjyZcDhMMpnc4P2BkpKSXxxjxYoVrFixgq+//ppIJEIymaRjx4706tWL+vXrV2R8SZIkSZK0nbJ4RZIkSZKkKmbFihWk0+mgY2zkww8/ZNasWaRSqbJ9M2bM4IILLqBatWoANG7ceJuKVxKJBHPmzKFnz57bnFeSJEmSJEmSJElSxbj00kv59NNPue6667jooouAzPucDz30EM8++ywvvPACn332GcOGDeO4446joKCAdDrNmjVruOeeexg7dix33HEH119/fcBXovLQtWtX3n33XU488URuvvnmsg/Jd+jQgXPPPZfrrruu7NiPP/6YsWPH8sknn1C7dm0A/vSnP3HttdfSrVs3ILMIb0FBAeFwOJDrkSRJkqSKtrX3Cc+dO7fcMjRr1oyhQ4eWlWGOHTuW119/faPjli9fXvZ87f3Cm9peunTpZs+9Pd4nLUmSJEmSKl7HjnDbbZnnyWSmfGXCBPjww8xjxYpMsUppKUQikJ2debRqBfvsA927ZwpXCgqCvQ5J+iXXXw8PPVT1SlfWKiqCCy6ABg1gwICg06gqSaVSfPXVV3zwwQcsWrSIVCq1wfokWyuRSJSVtkyaNIkpU6ZQu3Zt9t57bzp06EAkEtnmOSRJkiRJUtVg8YokSZIkSVXM999/TyQSKXvjf3vxzTffbLQvkUiwYsWKsg9OlpaWbvM8ixcv3uYxJEmSJEmSJEmSJP1gzRJYOgGWjofFo2H1TEitgWQppJMQzoJINsRqQp29oE4fKOgGNdpDeONbkefPn8/zzz9P//79+c1vfgNASUkJNWvW5Pzzz6d///488sgjPPjgg1x55ZVEo1HOPvtsQqEQubm5vP7669xwww2WruxgGjduzDvvvMOrr75KcXExhYWFHH744dSoUaPsmI8//piTTz6Zr776ik6dOtG+fXsOP/xwXnrpJVasWMFRRx1Fs2bNeO6555g2bRpHHHFEgFckSZIkSRUnGg32o78dO3Zk0KBBRKNRUqkUb7zxBuPGjdvksTNnzqRXr14ANGjQgGg0WnaPc7NmzcqOmzVr1mbPH4vFtj68JEmSJEnaIUQi0KFD5nHiiUGnkaTyM2kSXHcdFBcHnWTbFBdn/n2ePh3q1Ak6jbZ36XSaTz75hP/973+kUqlyWXfk5+ZKJBIsWrSIl156iZdffpl99tmHXr16EQqFKmxeSZIkSZK0fbB4RZIkSZKkKiYej5f7mFdddVW5jwlQUFDArrvuWrb91VdfbfOY21vhjCRJkiRJkiRJklSlJAph1mMw5ylY9inEV0IkBxLFkP6F9yKXT8qcC5AqheptoP5+0PosqNUJgPz8fBYvXsyee+5JrVq1KC0tJTs7m3Q6TSgUonPnzjRp0oSGDRty3XXXcc4551CzZk2GDh1KaWkp1atXt3RlB3booYdusJ1KpYBMOc9VV13FV199xW9/+1uuueYa6vywKsNzzz3HKaecwtixY8nPz6dWrVocffTR/OlPfyI/P59UKkU4HK70a5EkSZKkihKJRCp0/Jo1a3LhhReWbQ8fPrzseY8ePTj00EPLFh8bN24cCxYsoEmTJmXHlJSUsHjxYgCmTZvG999/T+3atcnOzuaYY45h/PjxtGjRgubNmwOZe5/Hjx+/WdlCoVDgxTOSJEmSJEmSVBHicTj6aFizJugk5aO4GM44A55/Pugk2p6tWLGCZ555hm+//bZC1kr5OWsLXt5++20mT57M0UcfTUFBQaVmkCRJkiRJlcu7DyVJkiRJqmLi8TjpdDroGL+oevXqHHfccWUf/pwwYQJz587d5nEtXpEkSZIkSZIkSZK2woqp8NUtMPNhCIUhsXrda6nSzR9n/fNWfA4rp8KM+6B6O9jtTyTz9yE7O5vp06dTWFhIfn4+QNmCrel0moKCAi666CKi0SgXXHAB9913H0OHDiUrK6scLlRVydrClCVLljBr1iwaNWrEBRdcQO3atQFIJpMcccQRLFq0iAceeIBLL72Url27Uq9ePXJzczcYQ5IkSZJ2FPn5+SxdujSQuXfbbbey3+EBevfuTe/evTc4ZtasWYwYMQLI/J7/zDPPcPLJJ5OTk0ObNm1o06ZN2bHpdJqRI0eybNmyzc6Ql5e3jVchSZIkSZIkSduf4cNh/nyoAktFbJbSUnjzTXjuOTjiiKDTaHuTTqeZMGECb7zxBslkklQqFViWeDzOokWL+Pe//83+++9Pr169NngvRJIkSZIk7TgsXpEkSZIkqYpJJpPlXrxy//33b7TvtNNO2+rx6tatywknnEDNmjUBmDx5Mq+88spWj7e+IG+okCRJkiRJkiRJkqqUdArmPgdf/A1WTIFUHNKJcp4jCcliWD4RPjqL2qEQ957XhLNvnsB5553HddddR8OGDTOHptOEQiFSqRThcJjzzz+f0aNH8+yzzzJ+/Hi6d+9evtlUZaRSKb7++msKCgqoW7du2fdJJBIBoGvXrvzud79j9uzZHOFKDZIkSZJ2cM2aNWPevHnlfr9wRVm4cCF33303/fr1o1WrVlSrVo2SkhLmzp3LmDFjmDNnzmaPFY/HqV+/fgWmlSRJkiRJkqTKN2kS3HwzFBcHnaR8FRXBb34D/fpBnTpBp9H2YsWKFTzzzDN8++23xOPxoOMAmXsXE4kEb7/9NpMnT+boo4+moKAg6FiSJEmSJKmcWbwiSZIkSVIVE41GCYVC5Trm3Llzy22sZs2aMXToUHJycgAYO3Ysr7/+ermNHw6Hy20sSZIkSZIkSZIkaYe1ajq8fyys+hoSqytnzsQqAA5tOY2vbwrx5ycf4fbb63P66WfQunXrsvc5w+Ew8XicWCxGu3btyM3NJTs7u3IyarvUpEkTTjzxRB5//HHeffddBg8eTDgcpri4mNzcXJYvXw7AN998U1bcI0mSJEk7qkaNGpGVlUVJScnPHjdp0iQmTZr0s8cMHz58o30rVqzY5H6AESNGbH7Q9SxfvpyXXnppq85dX/Xq1YnFYts8jiRJkiRJkiRtL5JJOPpoWLMm6CQVo7gYzjoLnn026CTaHnz33Xc88MADlJSUkEqlgo6zkXg8zqJFi7jnnns45ZRTaNCgQdCRJEmSJElSOfITZ5IkSZIkVTEVUbxSXjp27MiJJ55ITk4OqVSK1157rVxLVyBz/ZIkSZIkSZIkSZJ+QjoFU/8JIzvD8omVV7qynnC6lLysNDcck2Rw3o3c+fdLGD16NEVFRWXHxGIxioqKmDt3Lvn5+dvlh6xVuYYMGUL16tW54oorePaHlRhyc3NZunQp5513HgDt2rWzdEWSJEnSDq9BgwYkk8mgYwSiUaNGQUeQJEmSJEmSpHL16quwcCGk00EnqRilpZlrnDkz6CQK2oIFC7jvvvsoLi7eru8HTKfTlJSU8MADDzB79uyg40iSJEmSpHLkSqWSJEmSJFUxWVlZgc1ds2ZNLrzwwrLt4cOHlz3v0aMHhx56aFkpzLhx41iwYAFNmjQpO6akpITFixdvU4ZYLLZN50uSJEmSJEmSJEk7rFXT4f1jYeVXkCz65eMrWF5Wmm7NYfdGz3HzvR8yatSZHHzwIfTp04c1a9YwYsQIXn75ZQYOHEjnzp2DjquADRw4kMcee4yhQ4dy+umn869//Ys6derw5ZdfMn36dPbff3/OOeecoGNKkiRJUoWrUaPGTlk6GY1GadasWdAxJEmSJEmSJKlc/e1vsHp10CkqVioFt98ON98cdBIFZeHChYwYMYLS0tKgo2y2eDzOo48+yoknnkjTpk2DjiNJkiRJksqBxSuSJEmSJFUxdevWJZlMBh1jI7vttltZ6QpA79696d279wbHzJo1ixEjRmzTPA0aNNim8yVJkiRJkiRJkqQd0qzHYdzpkFoD6VTQacpEI1AtAhfvv4hPZv4fhxz4f+zRtS/Lli1j5syZtG3blv/85z9Bx9R24qCDDmL69OlccMEFvP3227zzzjvk5+ez33778fDDD++UCw9LkiRJ2vmEQiHq1avHvHnzgo5SqSKRiPcJS5IkSZIkSdqhzJgB48cHnaLilZbCf/4D118POTlBp1FlW7JkSZUrXVlrbfnKb37zG3bdddeg40iSJEmSpG3kJ88kSZIkSapiqlevTiQSCTpGIGKxGE2bNg06hiRJkiRJkiRJkrR9+fpOGHcaJIu2q9KV9eVnp+nVNsrH18VYuWQmy5cv5w9/+ANPPPEEWVlZQcfTdmSXXXbhoYce4rXXXuPzzz9nwoQJvPjiizRo0IBUavv8/pYkSZKk8ta6dWui0WjQMSpVMpl0UTNJkiRJkiRJO5TbboNkMugUlefpp4NOoMpWXFzMAw88QElJSdBRtlppaSkjRoxg1apVQUeRJEmSJEnbKJROp9NBh5AkSZIkSVvmgQceYM6cOUHHqHRZWVmceuqpNGjQIOgokiRJkiRJkiRJ0vbhixvhs+GZ0pUqIB2KkcppQGHft6hRr3XQcbSDKC0F+3skSZIk7UhWrVrFrbfeSnInWZEvFArRuXNnBg0aFHQUSZIkSZIkSSoXxcVQrx6sXh10ksrTsSN89lnQKVSZnnzySb7++usq/35GOBymefPmnHjiiYRCoaDjSJIkSZKkrRQOOoAkSZIkSdpyzZs33ynfrE8kEtSrVy/oGJIkSZIkSZIkSdL24es7q1TpCkAoHSe8ZiE1xh0GpcuDjqMdQCoFv/0tnHoqrFoVdBpJkiRJKh/Vq1enRYsWQceoNJFIhN69ewcdQ5IkSZIkSZLKzQsvBJ2g8n3zDXz+edApVFm++uorpk+fXuVLVwBSqRRz587lM5uDJEmSJEmq0qJBB5AkSZIkSVuuYcOGZGVlUVJSEnSUSlWrVi0ikUjQMSRJkiRJkiRJkqTgzXocPv0DJIuDTrLFQuk4FM6Bt/aHg96HaF7QkVSFhcNw221w4YXQtSs89hj06BF0qo19+y1MmJBZXGLlSli9GoqLISsLqleH/Hxo2xa6d4fmzSEUCjqxJEmSpKD17duXOXPmUFpaGnSUClenTh3q1asXdAxJkiRJkiRJKjejRmXuD9mZhEIwZgzsvnvQSVTRiouLef7554nH40FHKTfxeJxXXnmFli1bUq1ataDjSJIkSZKkrWDxiiRJkiRJVVDDhg1JJBJBx6h0TZo0CTqCJEmSJEmSJEmSFLxVM2Dc6VWydKVMqgRWfAmfXAw9/x10GlVx1arBvffCk0/C4YfDH/6QeYTDweQpKcksnjFuHIweDZMmQVERZGdn/tzU2/3hcKZ8JZnMbO++O/TvD3vtBb/6FdSsWbnXIEmSJCl4zZo1IycnZ4cvXsnKyqJv375Bx5AkSZIkSZKkcvXBB1t33imnwIMPrtsOhX75nAcegFNP/enXx4+HHj1++vVDDoFXX123PWsWtGjxy/P+WGFh5rrPPHPLz1XV8tJLL+1QpStrJRIJnnvuOU488URCm/PDp+1SPB7n22+/ZcGCBaxYsYKSkhLi8TjpdJpYLEYsFiM/P58GDRrQoEEDi3YkSZIkaQdi8YokSZIkSVVQ9erVqVevHgsXLgw6SqWJxWJ06dIl6BiSJEmSJEmSJElSsNIpeP9YSK0JOsm2S62BmSOg+fFQr1/QabQDOOaYTFHJCSfAm2/CQw9BgwaVN//s2XDHHXD33ZntwsJ1RSqQKWT5KakUrFq1bvvjj2HChEwZSzwORx8Nv/897LlnhUSXJEmStB0KhUL06dOHt956a4dcvGytUChEhw4dgo4hSZIkSZIkSeUmkYDp04NOsXkKCuD++8tvvDFjym8sbZ+mT5/O9OnTSa5/Y9QOIpVKMXfuXL744gt23333oONoM3333Xd88803zJ49m/nz57N69WpisRjJZJJEIrHJc8LhMLFYjEQiQSwWY9ddd6VZs2Y0bdqUFi1aWLwjSZIkSVWUxSuSJEmSJFVRffv25cUXX6S0tDToKJUiLy+Ppk2bBh1DkiRJkiRJkiRJCtZXt8HKqZkClh1BsjhTJPPr6RDNCzqNdgDNmsE778B110GXLnDvvTBgQMXNl0plSl5uvDGzcEQqBeX1Nv76ZSyPPQbPPAMtW8Kf/gRHHQU5OeUzjyRJkqTtV5cuXXj33Xd32OKVWCxG//79iUQiQUeRJEmSJEmSpHIzdSpkZZXfPSRb4qij4NtvN9y39v6TTbn7bmjQAIqLITd32+efNStz3VlZ2z5WRUmn05YqbIN33nlnh33fAiAej/P2229bvLKdSyaTTJ06lQ8++IDvvvsOYIOSlZKSkp89P5VKlR2TTCaZNWsWc+bMIRqNEovF6NWrF127diUvz/taJUmSJKkqCQcdQJIkSZIkbZ327dvvNDdzxGIx+vTps9NcryRJkiRJkiRJkrRJq2bApMshWRh0kvIVXw6fXBx0Cu1AolG46ip4+mk47zwYNgzWrCn/eT78MFOEctRRMGpUZo6KWjAjmYSiIpgyBc45B3bdFZ54AtLpiplPkiRJ0vYhKyuLIUOGEIvFgo5S7kKhELVr16ZXr15BR5EkSZIkSZKkcjV+fLBzf/DBho/Jkzd97EknZe57Wb4cbrihfObPycnc37I9mDZtGueddx777LMPBx10EH/+85+ZPHkyoVCIVCoVdLwqacmSJSxatCjoGBVu5cqVzJ8/P+gY2oSVK1fy1ltv8fe//50XX3yRhQsXkkgkNihd2VqpVIrS0lIKCwsZPXo0//znP3nyySeZN28eaW/UkyRJkqQqweIVSZIkSZKqqEgkQo8ePYhEIkFHqXDpdJrOnTsHHUOSJEmSJEmSJEkKTjoF7x8LqQpojwhashhmjoDF7wWdRDuYvfeGTz+Fb7+Fnj3h88/LZ9zi4kyZywEHwOzZsHp1+Yy7uVavhhUr4PTT4fDDYfHiyp1fkiRJUuVq2bIlHTp02OHuGY5EIhx11FGEw37UWZIkSZIkSdKO5aOPKv9+krXefRfWrMmUqbz/Ppx5JoRCGx/XpAncfnvm+XnnwZw55TN/KpW5Xydozz77LF26dOH+++8nHo+zYsUKbrvtNk444QRefvllwuHwVhUpPPbYY7Ro0YLjjjuOsWPH/uRxX375JePGjWPChAnMnDmToqKibbmc7cbYsWN3itKaRCLBhx9+GHQMrScejzNy5Ehuv/12PvzwQ0pKSigtLa2w+daWuUydOpWHHnqIe++9l2XLllXYfJIkSZKk8uHdiJIkSZIkVWE9evQIOkKFC4VCdOzYkezs7KCjSJIkSZIkSZIkScGZ+xys+ipTwLIjShbDR2cFnUI7oF12gSeegAsugH33hbvugq1YM6HMhx9C27Zw772ZApYgFRbCW29Bmzbw5JPBZpEkSZJUsQ477LAd6l7aWCzGfvvtR+3atYOOIkmSJEmSJEnlbuHC4OZu2hSys6FmTejbF+65B556asNjQiEYMSJzzBNPwKOPlt/8JSUQdDfBuHHjGDZsGDVr1uTBBx/klVde4aWXXuKWW25h2rRpXHPNNcyZM4fQphppNmFtQctbb73F+eefz+zZsxk1ahSLFy8G2KCIZMmSJVx//fUMGjSI3r1706NHDzp16sSpp57KlClTfnKOiRMncumll3L88cdz+umnc9tttzFz5sxt+CqUv9LSUiZPnrxTFK+k02mmTp26wxTmVHVz5szh9ttv59NPPyWRSJBMJitt7nQ6TTweZ+HChfz73/9m3LhxW1XaJEmSJEmqHBavSJIkSZJUhdWoUYNWrVoRDu+4v+JHIhH69OkTdAxJkiRJkiRJkiQpWF/8DRKrg05RsQrnwvcfB51CO6BQCE4/Hd5/H+6+G448Er7/fsvGSCbhwgvhgANg3rzgS1fWKi2FlSvhtNPg8MNhxYqgE0mSJEmqCNnZ2QwZMoRYLBZ0lG0WCoWoXbs2vXr1CjqKJEmSJEmSJFWIyu5qWLECHnkkc//IQQfBccfBBx+se33IEDj66HXbv/897LcfzJ8P55xTvlmSyeDvq3nttddYsGABp59+Oscccwy77LIL9evX58wzz+Tcc89l/PjxPP300z/k/fkCh3Q6TSgUYsqUKfzxj3+kefPmHHbYYWRlZVGzZs2yYwCKior461//yl/+8hdycnK47rrreOCBBzj11FN59tlnGTJkCJMmTQLWlbWUlpZy++23069fP2666SbGjx/P6NGj+fOf/8wJJ5zAmDFjNpgjSJ999lnQESpVKBTi008/DTrGTi0ejzNy5EgefvhhVq1aRSKRCCzL2gKWt956i//85z8sC7phSpIkSZK0STvuqqySJEmSJO0kBgwYQDQaDTpGhYjFYvTo0YO6desGHUWSJEmSJEmSJEkKzoovYcWUoFNUvFQxfHlz0Cm0A2vXDsaOhZYtYc894e23N++8khIYOBD+85/gF4b4KYWF8L//Qc+esHhx0GkkSZIkVYSWLVvSuXPnKl++kpWVxdFHH0047EecJUmSJEmSJO2YKvv+kgsvhJNOggceyNw/8vjjcMABMHPmumMGDsz82bAhXHstpFLwm99AeXcHpNOwenX5jrklVqxYwXvvvUetWrXo378/AIlEgng8DkDPnj0BmDp1KgCRSORnxwuFQqxevZrhw4eTSCT4v//7P7Kyskin0+Tk5ADrSlRGjRrFHXfcQceOHXn00Uf585//zCmnnMK//vUvHn30UaZNm8Ydd9yxwTkvvfQSF1xwAXXr1uXRRx9l5MiRvPTSS/z1r3/ls88+44ILLmDBggWEQqFy/kptuY8++qjs67gzSCQSfPzxx0HH2GktXLiQ22+/nU8//TTQwpUfi8fjfPvtt/z73/9m/PjxQceRJEmSJP2IdyVKkiRJklTFVa9encMOO6zKf4hyU/Ly8th///2DjiFJkiRJkiRJkiQF66tbIbUTfGA5nYJ5z0PJ0qCTaAeWnQ033ZQpUTnhBLj8cvi59QAKC+HAA+Gdd6CoqNJibpXS0syCGd26wdy5QaeRJEmSVBEOO+wwWrduTTQaDTrKVonFYpx88skUFBQEHUWSJEmSJEmSKsz20DtdUgITJqzbrl8/82fdupCTk8n4xhuZopR0Gh58cN2xzZtn9j333NbNHeR/YS9btozp06fTrl07mjZtCmTKVdYWrNSqVYuaNWsyf/58Fi9evFlj/uMf/+DVV1/liiuuYO+992bRokXk5uaSlZUFQDqdBuDrr7+mpKSEAQMG0KlTJxKJBMlkEoC99tqLPn36MHr0aCZOnEg0GqW4uJiRI0cCcOGFF3LMMcfQunVrOnTowPnnn8+f/vQnJkyYwOOPPw6sK2sJQjKZZMmSJYHNH5RVq1ZRUlISdIydzqxZs3jggQdYtWrVdlW6slY6nSYej/PGG28watSosn8DJEmSJEnBq5p3VkqSJEmSpA3sscceTJw4kTlz5gR6s0R5ikajHH300VX2g6GSJEmSJEmSJElSuUgUwsyHIb39fXi0QoRCMOM+2O2PQSfRDu6QQ+DTT+HUU6FfP3jsMWjZcsNjSkoyx40fD2vWBBJzi8XjsHAh9O6dWTxj7aIZkiRJknYMoVCIIUOG8NhjjzFnzpztcrGpnxKLxTj++ONp2LBh0FEkSZIkSZIkqULl5lbeXNWrQ+PG8OWXG+7PyYFu3dZtL1xYOXnCYcjL2/ZxksnMrWTxeOaRlZV5/JJVq1axfPly9thjD2rUqAFk/m99rezsbHJzcykqKqK4uBjIlCisfwxkSk7C4TCPPfYYN954IxdffDFHH300M2fOZM2aNeTm5pKdnb3BOcuXLwegdu3aZfvWjpuXl0eNGjUYM2YMc+bMYc8992TRokV888031KxZk44dOwIQj8eBzP+p77bbbgB89tlnZXmC8t133xGNRiktLf3Z4zp37szgwYPLtocPH77RMVdddVXZ8+eff55Jkyb97JhNmzalffv2NGnShBo1apCXl1dWBDNlyhQ++uijTa6zsscee9ClSxd23XVXYrEYq1atYsaMGbz33nusWLHiF644IxaL8e2339KsWbPNOl7bbtq0aTz11FNlPwvbs3g8ztixYykuLuawww7b6N8RSZIkSVLl2w76kCVJkiRJ0rYKhUIceeSRO0xJSSwWo0ePHjRq1CjoKJIkSZIkSZIkSVKwZj6a+QT5ziJZDFNvhvTGH4SWylv9+vDKKzB0KOy1Fzz66LrXEgk44ohMeUlVKV1ZK5mERYtg771h2bKg00iSJEkqb5FIhOOPP55WrVoRi8WCjrNZYrEYJ5xwAs2bNw86iiRJkiRJkiRVuPz88h/zqqsgnc48Hnhg3f6CAvjsM3j5ZTjzTNh/fzj2WHjzTWjRYt1xTz6Z+XP+fLjwwo0fjz227tilSzP77rtvy3NGIuVTPBOJZEpc1nabJJOZa7zqKli58qfPKyoqIh6Pk5+fv8n/Q08kEmUlJmtLEn5clpBOpwmHw0yePJkrr7ySQw89lGHDhgGwZs0aSkpKyM7OJuuHJpi1568tevn8889JJBJEo9GyspRp06ax8If2m6KiIgCi0SihUIji4mIikcgG8wOsXr2aaDTK3LlzmTNnzuZ/8SrAwoULy3JVtn79+tG7d28aN25MjRo1iEajZGdn06hRIw4++GBOOumkjf4OjzzySI444giaN29OTk4OkUiEWrVq0a1bN84++2waNGiwWXMnEomyvzdVvG+++YYnn3yySpSurBWPx5k0aRJvvPFG0FEkSZIkScCOsRqrJEmSJEmievXqHHbYYbzyyitV6k3kHwuFQuTn57P//vsHHUWSJEmSJEmSJEkK3tynIVEYdIrKFV8Jq2ZAjTZBJ9FOIBzOLBSxzz5w3HHw+utwxx1wzTUwejQUFwedcOskEjBnDgwalLmOnam/SZIkSdoZRCIRjjnmGF588UW++OKL7fbe4XA4TCwW45RTTtnsRcwkSZIkSZIkqapr2TJzT0oqVTnzRSJw+OGZx6bccQeMHJl5vmQJ3Hrrxseccgocf3zm+cqVmz5mc+TkQMOG8NlnnzFmzBjGjh1Ls2bNOO6442jXrt1WjVmtWubPn7vGtVKpFJFIhNRPfPFXrlxJcXExNWvWJCcnZ5PHhEIhSktL+f3vf08ymeQvf/kLdevWBaCkpITi4mJq1apVVqqy9s8BAwZw//338+CDD9KtWzeOOeYYIFOkcttttzFp0iSAssKWxo0bU79+fUpLS5k4cSL77LPPBmUxb7/9NolEgjVr1lAc8E1Mc+fODfS9iJUrVzJp0iTmzJlDJBJhr732osUPzULNmzenU6dOTJ48GYCOHTvSqVMnIFOc8uabb7JkyRL22GMPOnfuTG5uLkOGDOGOO+74xTKZZDLJ7Nmz6dWrV8VeoJg3bx6PP/44iUQi6ChbLB6PM2HCBHJzc+nfv3/QcSRJkiRpp2bxiiRJkiRJO5DOnTuzePFiPv744+32A5S/JCcnh1NOOYVo1P+2kCRJkiRJkiRJklj2adAJKl8oAksnWLyiStWlC0yYkClh6dAhs8hESUnQqbZNaSl88gncey+ceWbQaSRJkiSVt3A4zKBBg2jRogUjR44kkUj85EJyQYjFYjRq1IgjjzyS6tWrBx1HkiRJkiRJkirNXntlykJWrqz4uebPh2OPhQEDoFs32HVXqF49c+/Lxx/Df/4DL79c8TnWSqXgk0/+w7Bhl7NkyRLq1atHIpHg2muv5dRTT+W6666jfv36WzV2KPTLx9SoUYP8/HwWLVpEyXo3/6TTaUKhEHPmzGHVqlW0aNGC/Pz8jc5PJpNEIhEuvfRSRo0axYsvvkiXLl3KXq9ZsybJZJKCggJatmwJUFb00r59ey655BKuu+46zj//fO6++26aNm3KuHHjaN26NQ0aNGDhwoXUrFmzbLzTTz+dV199lT/84Q8sWLCAfffdl2QyyRNPPMGbb775w9c0UyYTpLlz5wY294cffsisWbM2eA9kxowZXHDBBVT7oZWncePGZcUr6xf8TJkyhY8++giAWbNm0aFDB7Kysqhduzbt2rVj6tSpvzj//Pnzy/NytAmFhYU88sgjVXadHMiUr7z//vvUr19/q0umJEmSJEnbzhVMJUmSJEnawRx44IEUFxczZcqUKvemcnZ2Nqeddhq1atUKOookSZIkSZIkSZIUvDVLIL6Nn75vcQr0fnDddjoFqVIoXQHF8+D78TDzQVgydvPHrNsPmgyGOn0hrzFk14FUCaycCrP+C9PugNQ2vFeZWA1LPoTmQ7d+DGkr5OfDv/4FTZpU/dKVtQoL4aKL4JBDMtclSZIkaccSCoXo3LkzLVu25LnnnmPevHmB3z8cDoeJRqMcdthh7LHHHoQ2ZyU8SZIkSZIkSdqBdO8OW/tftSNGZB4/Nnx45vFjiQQ8+WTmsS1+at4tFY8n+fvff0udOgWMGDGC3r17M2/ePO6//34effRRmjVrxhVXXFFWhFLe2rVrR7Nmzfjggw9IJBJApkwlkUiQnZ3NmDFjAOjbt+8mi1fWmjJlCgCDBw8mFouRnZ1NXl4ekUiERYsWUVhYyAEHHEDPnj35wx/+QO3atUmlUpx66qm0a9eOJ598kk8++YTFixczdOhQrrzySo488kgWLlxInTp1gEyhyoEHHsjjjz/OlVdeyd///nduvfVW8vLyaNasGUcccQRPP/00WVlZP5sVYM4cePbZTOFP9eob/7n2eX7+5hXYrC+dTrN06dItO6kcffPNNxvtSyQSrFixoqx4pbS0tOy1nJycsufrv2eSSqVIJpNl282bN9+s4pXVq1eTSCSIRrdt6dYFCxbwzjvvkEgkaNasGW3btqVBgwbbNOaO4oUXXij7ea3K4vE4zz//PMOGDSM3NzfoOJIkSZK0U7J4RZIkSZKkHUwoFGLgwIGkUim++OKLwD88ubmys7M59dRTy24SkSRJkiRJkiRJknZ6SydAJDdTlFJeQmGI5EBuDuTWh4Ju0OZsmPUojDsLkkW/PMbul0HDQzbcF8mG2j0zj8aDYNSBkE5u+vxflIbv3tvKc6Vtc/nlmbKSHUlJCRx/PLz77pYvnCBJkiSpaqhevTonnXQSkydPZuTIkSQSCVKpVKXniMViNGrUiCOPPJLq1atX+vySJEmSJEmStD1o2hTC4aBTBCMWm0YqFWb48OGcdNJJALRu3Zru3bszadIkbrrpJs4991wKCgoqZP5oNMp7773He++9x2effUbTpk2JRCJEIhHGjRvH6NGjqVOnDnvttdcmz49EIgAMGjSI1q1bk0wmKSwspLCwkJKSEubPn8+3335LMplk2rRpZGdnl5V5hMNhEokEvXv3pnfv3huM+8UXX/DNN9/QuXNn6tevX3Y8wMEHH0L79rvzzTfTWLBgAalUin322Ydx48bxyCOP0KZNG2rUqPGz111cDLNmwerVsGpV5rH2+fp/FhdDXt6mS1l+qrAlPz9FKpXeqr+Pq666aqvO+yUFBQXsuuuuZdtfffVV2fMlS5bQunVrADp06MAnn3zCkiVL6NKlywZlGLVq1dqsucLhMKWlpdtUvPLQQw9xww03MGvWLMLhMGvWrKF169Zcd911HHXUURVWRFQVfP7558yaNWuDUpyqLB6P89JLL3HMMccEHUWSJEmSdkoWr0iSJEmStAMKhUIMGjSIvLw8xo8fv12Xr4RCIXJzcznttNOoXbt20HEkSZIkSZIkSZKk7cfS8ZAo5waIN/eGUAyqNYemx64rUGl+AsRqwegBmzdO0Tz4ZgQs+QDCWdB2GOy6f+a1+vtC8+Nh5sNbn3PFl5BOZYpipEry8cdw552ZBQZ2JIkEfPop3HsvnHlm0GkkSZIkVZRQKETnzp1p2bIlb731Fp9//jmhUKjC7yMOhUJEo1GqV6/OvvvuS8eOHXfaxcEkSZIkSZIkCSAUgo4dYdy4oJNUrlAoRWHh65x66okMGTIEgEQiQTKZpFq1auy3337cdtttjBo1iqOOOqrCcsRiMfbff39WrlxJaWkpCxcuZOzYsfzlL3/hu+++Y8SIETRo0KDs+IceeojVq1dz+umnk52dDcC5555b9noqlaK0tJRQKMRLL73EySefzIEHHsjll19OrVq1Nlgn46fKOe6++34WLKhH//7/4E9/qsfYsTBvHsTjEI+ngSaEw02IRiE3F9q3h1WrprB69cH06HE01ar9fNl5u3Zwyy2//LVJJqGo6OfLWda+tngxzJgBRUUJWrQIEw5vH8UY1atX57jjjisryZkwYQJz584te33cuHHsueee5OTkUK1aNc4+++xNjrO5RSprC3W21mOPPcawYcPIzc3lmmuuYc8992T69On885//5JhjjuHJJ5/82fKVtfsnTZrE//73PxYuXEgoFKJBgwZ06NCB3XbbjaZNm1bJ92YKCwt56aWXtus1cbZUMplk+vTpfPXVV7Rr1y7oOJIkSZK007F4RZIkSZKkHVQoFOJXv/oVtWrV4s033ySZTJJOp4OOtYFYLEadOnUYOnQoNWrUCDqOJEmSJEmSJEmStH1ZPBrSW/+B3U367oMfxga+eRB2vxw6X5vZ1+hwaHoMzHny58eYelMmW2q9D7sufB1+PQty62e2a/fatuKVUBhWzYAabbZ+DGkLpNNw/PE7XunKWoWFcNFFMGQIFBQEnUaSJElSRapevTqDBw/mkEMOYdKkSYwZM4Y1a9ZQWlparvOsXZCsTZs29OnTh0aNGlXJRb0kSZIkSZIkqSL07w8ffwypVNBJKk8oVExu7mQGDRpE/fqZ+8ii0WjZ/yd///33AOTl5QGZQpNwOLzROOl0mpdffpkxY8Zwzjnn0LRp063Ks3YNi8aNG3PooYdy8MEHM3v2bPbYYw9CoVDZ/KeeeioAJ5xwQlnxyvrC4TA5OTkA5OfnEw6HadSoEZ07d97o2LvvvptOnTrRpEkTli/P5YEHsnj00SSLF19POFzKiy/mU1T04/9LD/3w9YDS0swjU9pzCOHwPlx4YT6//z107gznnpu5/2cTMTdLJALVq2cem6uwMMEtt4TYmu6R+++/f6N9p5122pYP9IO6detywgknULNmTQAmT57MK6+8ssExy5cv58EHH+Twww+nSZMmZfu///57ioqKyvYVb+aNYttScp9Op7nttttYuXIlDz/8MAMHDgTgoIMOok2bNhxzzDHceeed9OvXr+xn5sdSqRSRSIS77rqLBx98kMaNG5NKpVi5ciVr1qyhRYsWXHrppRx33HEbvE+z/s/X/PnzCYfDFBQUbPA9/lNlL5XlhRde2KFKV9aKx+M8//zzZYU7kiRJkqTKY/GKJEmSJEk7uJ49e9K6dWuefvpplixZsl286RwKhYhGoxxwwAH07NnTD1lKkiRJkiRJkiRJm7J6ZsXP8fn10OJkqNE2s93ylF8uXvn2fxvvS66BojnrilcSq7ctVzgGhbMsXlGlefddWLgw6BQVK52GBx6Aiy8OOokkSZKkypCTk8Nee+1Fz549mT17Nh988AGzZs0iFAoRCoW2uIglEokQjUaJx+NUq1aNHj160KVLF/Lz8yvoCiRJkiRJkiSp6jr4YPj3v2H1Nt5GVZWkUhG6dy8sKyRZv9Rh+fLlLFmyhOzsbOrUqQOwydIVgEQiwcyZM/nb3/7G3/72Nzp37syZZ57JSSedRPUtaQz5QSQSKSthqVWrVtn+tfMff/zxfPvtt1SrVu0Xx/ruu+8oKipi1apVxONxYrFY2WvpdJo///kyIpH9SCQuZOXKnqRSSSAzdyqVRVHRFiUnlarG2n6QMWPgs8/gnHPg7LMzJSzNmm3JeFsnHA6TTqe36ty5c+eWW45mzZoxdOjQshKcsWPH8vrrr2/y2EWLFnH//feTn59PzZo1KSwsZMWKFZx00kkbHLM50uk0kUhkqzK/++67fP755/Tq1YsDDjgAgGQySTKZ5MADD6Rly5a88847rFix4ieLV9bOfeWVV3L22WcTCoVIp9OsXLmSyZMnc9ddd3HiiSdSVFTEGWecAawrXZk6dSrPPvssTzzxBHPnzqW4uJhGjRqx//778/vf/5727dtvMFcqlaK0tLTsa1yRpk+fzqxZs0jtoO1U8XicN954g0GDBgUdRZIkSZJ2KhavSJIkSZK0EygoKODMM89k3LhxvPXWWySTya2+sWFbxWIx6tSpw1FHHUVBQUEgGSRJkiRJkiRJkqQqIbWmEiZJw6K31hWvFHTfumGqt4Fd9ly3Pf/FbU5GsjKuX8r4+9/ZwoUNqp6iIrjpJrjoIviJdSskSZIk7YBCoRDNmzenefPmpNNpvv/+exYuXMi8efOYPXs233//Pel0mnA4XLYAXjqdJp1Ok0qlyMvLo0GDBjRr1oyGDRvSoEGDSllwS5IkSZIkSZKqsv32gxo1dqbilTTwNv36taZBgwYAZQURoVCIr7/+mlmzZtGiRQuys7N/dqRYLMYJJ5xAx44d+eijj3j11Ve56KKLOO+88zjggAM4//zz+fWvf11uyR955JHNPnbw4MGMGzeO2rVrb1C6UloK//lPiGh0LsuXh4nHs4Dyv0Fn1arMn7feCrffDn36wBVXwL77lvtUZaLRaGDrk6zVsWNHBg0aRDQaJZVK8cYbbzBu3LhfPK+wsJDCwkIAmjZtSosWLYDM+yBTp07drLnT6TTR6NYt2/rOO+9QVFTEr371q7Lv+0gkUlam0rp1az755BNmzZpF27Ztf3asBg0alP1srdW/f38OPPBA9tlnH2699VYGDx5MnTp1CIfDJJNJLrzwQt544w169OjBWWedRX5+PuPHj+ehhx7i9ddf57///S99+vQpG2/evHkceOCBTJ8+nV133ZV69erRuHFjWrZsSePGjdl7773p0aPHBt/7W+u9994jHo9v8zjbq2QyyZQpUzj44IN9X02SJEmSKpHFK5IkSZIk7SRCoRC9evWibdu2PPvssyxevJhEIlFpNzisfeP8gAMOoGfPnmUfzJQkSZIkSZIkSZL0E5KllTNPyffrnsdqbfn5uQ2h/4sQ/uHDtNPuhu8+2LZM6VQlFc9IsHAh/O9/EPD6AJVi1Sp46y046KCgk0iSJEkKQigUok6dOtSpU4dOnToBmQXDiouLSSQSJBIJkskksViMaDRKVlYWWVlZAaeWJEmSJEmSpKonHIaLL86UYhQVBZ2m4sVipcTjf6d58+M3KBlYu67E+PHjmTlzJkccccRG5RGbUrt2bfbff3/2339/TjjhBCZNmsQHH3zAM888w+DBgwEYOXIkhxxySIVcz0+pUaMGPXr02GDfxIlw9NGZe5AKC/MqJUfpD7cWjhoFY8fC4MFw551Qs2b5z7W27KQi1axZkwsvvLBse/jw4WXPe/TowaGHHlr2vTRu3DgWLFhAkyZNyo4pKSlh8eLFZdsnnXQSc+bMYdGiRSQSCRo3bkzv3r3Lxpg4cSJLlizZrGyJRJoPPojSrBk0bgzVqm3eNaXTab766iui0Sht27YtK1tZK5VKUatWLcLhMAsXLtzsMX+8VkurVq0oLi7mu+++Iy9v3fffe++9x+jRo+nduzfvvfce4XC4bN4777yTYcOGccstt9ClSxdyc3MBWLNmDatWraJt27b07NmTZcuW8e233/Lll1+yYMECBg8ezL/+9S9q1669eV+En7B06VIWLFiwTWNUBaFQiEmTJrHXXnsFHUWSJEmSdhoWr0iSJEmStJMpKCjgjDPOYMGCBXz44YdMnToVgEQiUSHzxWIx8vPz6du3L3vssYcfvpQkSZIkSZIkSZI2VzpZOfNk1133PL58y86tuTvs+yrk//Ah5lmPwvjflU+uVMW8hyn92F13wY8+j77DWr0abrzR4hVJkiRJ64RCoQ0W4pIkSZIkSZIklY/TToPLLw86ReWIRlcTj79D48aXAJlyh1AoRCgU4ttvv+XNN98EoF+/ftSrV+8Xx0un00Dm/7CbNGlCkyZN6NatG7NmzWLmzJk0adKErl27bnBOIpEgGq285TVLS+Gaa+Dmm2HNGvghcqUrKoJnn4XXX4dHH4WDDy7f8UOhELm5uRQXF5fvwJtpt91226BspHfv3vTu3XuDY2bNmsWIESPKtgsKCmjZsuUmx5s2bRojR47c7PlTqTB//Ws28+fDvHkQi2UKWBo3hief/Omym2QyWVaGUrdu3Y1eX7NmDfF4fKNClp+TTqeZMGECkUiEnJwcSktLefzxx1m9ejUDBgzY4P2e0tJSSkpK6NixY1npCkA4HObkk0/m0ksvZfz48Rv8zKxcuZKlS5dy3HHHcdVVV5FIJFi1ahWFhYWsWLGCmjVrsssuu2x23p/y0UcfVXiZz/YgHo8zZswYevbsuVFhjiRJkiSpYli8IkmSJEnSTqphw4YMGTKE4uJiJk6cyJgxYygtLSWZTJJMbtsCTllZWaRSKVq3bk2fPn1o3LixbwJLkiRJkiRJkiRJWyqcVQmThGDXA9dtLh2/+afW2wf6Pw9ZtTLbU/8Jn/y+/HJFcsppLOmnJRJw++2ZxQ92Fu+9B3PnQpMmQSeRJEmSJEmSJEmSJEnacdWqBUOGwOOPwzYu4bBdy8uDvfZ6j3fe2XB/aWkp2dnZjBw5kv/973/06NGDfv36AZkCiZ9bg2Lta+sfd9999/HEE0/QvXt3rr32WurVq0c8HicWi7Fy5UpuueUWatWqRcuWLenbt2+5FET8lEmT4KijYMECCKiPZANr1mQeRx4JgwfDnXf+dCHI1th1112ZOXNm+Q1YwT799FPatGnDLrvsQk5ODiUlJSxcuJBJkybx2WefbdFYjRvX5e23134/wrJllJWwVK/+0+clEgni8Tg5OTlkZ2f/cP667+fCwkK+//57cnJyqFGjxkavb8rChQs56aSTWLZsGXl5eSxbtoxVq1Zx6KGHcuutt25wbIcOHdhll1148cUXufjii2ncuHFZMcuoUaMoKiqiR48exGKxsnOWLl1KPB6nXr161PzhG6h27dpb9PX6JfF4nE8//XSnKF6BTMHOrFmzaNGiRdBRJEmSJGmnYPGKJEmSJEk7udzcXHr37k2vXr2YN28e8+bNY/bs2SxYsIDCwkJisRjJZJJEIrHRuaFQiFgsRjqdJp1OU6dOHZo1a0bjxo1p0aIF+fn5AVyRJEmSJEmSJEmStIOIZFf8HB2vgOqt1m1/M2Lzzms2FHo9mMmYSsKnv4evbiu/XKEQRHLLbzzpJ7z//o69sMVPeeop+H159SRJkiRJkiRJkiRJkiRpky6+GJ57DoqKgk5ScVIpuOiiAt55B+644w569OhB7dq1yc7OZt68eVxzzTUUFhbyu9/9jg4dOgD8bLnE+tYed/PNN/O3v/2NrKwsbr31Vnr37g1ANJpZTvO1117j6quv3uDcAQMG8Pe//5127dqVz4X+4P774bzzMkUn6XS5Dr3Niorg2Wfhf/+Dd9+F8rr05s2bM3v27F8sy5g0aRKTJk362WOGDx++0b4VK1Zscj/AiBGbeU/jet59913efffdLT5vU5o2bVr2PBSCgoLMo1Onnz8vnU6Tn59PKpWipKRkg/2hUIjvv/+eWbNmUadOHRo2bLhZWWrVqsWVV17JlClTmDp1KlOmTOGQQw7h3//+N7Vq1drg2CZNmnDffffxhz/8gW7dunHEEUdQt25dpk2bxvvvv8/hhx/O//3f/21wzqJFiwD47rvveOmllwiFQrRt25a2bdtukH1bfPHFF9t0flVTWlrKmDFjLF6RJEmSpEpi8YokSZIkSQIyN5w0adKEJk2alN1kUlJSwrfffsu3337LmjVriMfjlJaWEolEyMrKIhaLUatWLRo2bMguu+yyzW+QS5IkSZIkSZIkSVpPrGb5j1m3L4RikN8Mmh8HDQ5e99r8V2DOk5nn+c1g0Kx1rz223nuBbc+FbrdBKJzZ/vpWWDohM/ZapStgxZRtCJqumOuXfmT8+MwiCDuTkhJ45x2LVyRJkiRJkiRJkiRJkipaly5wwAHw+utQWhp0mvKXlweXXAIDB/bnj3/8I7fddhtnnHEGe++9N8uXL+fpp59mzpw5DB06lOOOO26zx12/4OH555/nD3/4A/Xr1+fGG28sWw8D1hWz9OvXj08++YT58+fzzDPP8NhjjzFlyhTmzZtXrsUr//gHXHUVFBeX25Dlbs2azP1Be+0Fb7+d+R7cVg0bNiQWi21QILIzyMrKonHjxlt1bm5uLg0aNOC7775jxYoVAMTjcUKhELFYjGnTpvH555/zq1/9arNLOfLz8zf4ORo1ahSnnHIKBx10EC+++CINGjQo+9lJpVLEYjG6dOnCe++9x8iRI1m6dCkAgwYN4h//+AetWrUimUwSiURIJpNlOW+55Rb++c9/EovFaNWqFb/+9a/5zW9+Uy4/S5988gmlO+I/hj/jm2++IZFIlBVFSZIkSZIqjr95SZIkSZKkn5SdnU2zZs1o1qxZ0FEkSZIkSZIkSZKknU+dvWD5pPId86D3N71/5iPw0dmbN0aTo9aVrgC0/33msb5F78Bb+21VRAASRVCr09afL22m0aO3blGLU06BBx9ctx0K/eShGzjpJDj5ZNhjD9hlF0gkYO5cGDUKbrwRZs7c8Pi8PLjoIjjqKGjTJjPPjBnw9NNw001QWLjl2SFTOCNJkiRJkiRJkiRJkqSKd999mfs+drSugVAImjaFyy/PbP/xj38kPz+fO+64g5dffpm8vDwikQg33HADv/nNb4ANC1U2x7PPPstll10GwJVXXslJJ520yeMaNGhAgwYN2HPPPQF47LHH2G+//ejatesG86ZSKcLhMKtWraJ69epbdL3Dh2fu7ykq2qLTApFOw4oV0L8/vPUW9Oy5beM1bNiQRCJRPuGqkHQ6TcOGDbf6/NatWwMwceJEjjrqKLKysspee/nll0kmkxx88MHUq1cPYLN+NpLJZNnz/fffn+uuu45TTz2V+++/n8svv5xQKERJSQk33XQTw4cP55BDDuHDDz+kRYsWLF26lFtvvZV//etf3HrrrVx99dUUFBQAkEql6NixIw888AB9+/Zl1apVfPbZZ9x3333ceOONfPHFF9x1113b9PVIp9MsWrRoq8+vqmKxGIsWLaJRo0ZBR5EkSZKkHZ7FK5IkSZIkSZIkSZIkSZIkSdL2qE4fmPUYJFaX35jpFKTiULociufB9+Nh5oOwZGz5zVEecupDrFrQKbQTmDCh8ub6xz/g4os33BeLQdu2mcfQodCjB0yfnnmtoCBTDNOx44bndOqUeRxxBOy3HyxfvuVZliyBlSuhRo2tuhRJkiRJkiRJkiRJkiRtprp1M+Urp5wChYVBpyk/OTnw1FMQ/WFFyzp16nDllVdy5ZVX8tFHH7Fs2TL23ntv8vPzgUxhRCQS4aWXXqJZs2bssccePzl2KBRixowZ/Pa3v2XJkiUMHz6c008//SePX1us8t133/Hiiy+STqfp3bs3u+yyS9l4AOFwGIBLL72U119/neOOO46zzjqLJk2a/Oy13nJL1SldWd/q1XDQQTBmDOy++9aPk5eXR1ZWFsXFxeUXroqoVavWVp971lln8fDDD/O3v/2N2rVrc9hhh5Gbm8uIESN4+OGH6d69O7/61a+AXy4lSqfTpNPpsu/h0tJSIpFIWZnLd999V1YsNHr0aG666SZ69erFXXfdRYMGDUgkEhQUFDB8+HCmTZvGv/71L/r27cuxxx5LKpUiFoux7777bjBnly5dOPDAA7ngggt45plnuO222/jrX/9aNs+WWrVq1QbFMT+lc+fODB48uGx7+PDhGx1z1VVXlT1//vnnmTRp0s+OGQ6H2XvvvWnQoAGNGjXaoHjpwQcfZPbs2Zs8p3v37uy+++7UrVuX7OxsEokEy5cvZ/r06YwZM4bCzfhHPZVKsWDBAotXJEmSJKkSbPlvq5IkSZIkSZIkSZIkSZIkSZIqXkG3bR9j5gh4LLTu8d8IPJEDz+0Kr3WHj3+76dKVwtkbnre+t/bb8LVNPd7ab9tyF3TftvOlzbBiRaaApDLk5sL556/bfuaZzKIGp5+eWeAAoFYtOOOMdcdcf/260pWZM+HYY2HgQPj448y+PfeEf/5z6/Lk5cGnn27duZIkSZIkSZIkSZIkSdoyQ4bAfvvBDx0JVV5eHvzpT+vubfmxnj17cvDBB5Ofn086nQYgEomwaNEiBg0aRJ8+fSgtLd3ovLWlDB9++CHnnnsuS5Ys4YwzzuCKK64oK5jYlLWFFfPmzWP06NHstttu9OjRA6Bs/vXn6N+/P7vtthu33347zZo1o2vXrvz73/9m9dobedbzyCNw+eVVr3RlrVWroH9/mDVr28Zp27btzxaD7Ihatmy5TddcUFDA/fffT9euXbn88ssZNGgQ/fr149prr6Vu3brccccdtG/fnlQqRSgU4pprruGss87iu+++Kxtj0aJFLFu2jFAoRDgcJhQKEQqFyM7OBjI/KwBNmzYt+16fPHkyy5YtY6+99qJGjRoARKPRsp+vTp06ATB9+nSAnyxRSaVSNGzYkBNPPBGAiRMnsnDhwq0qXQFYuHAhkUhkq87dVrFYjP3224/27dtvULryc4YMGcKhhx5K06ZNyc3NJRwOk5WVRb169ejTpw9nnnkmubm5vzhOPB5nzpw523oJkiRJkqTNEA06gCRJkiRJkiRJkiRJkiRJkqRNqNEeUht/uHyHF86G+vsEnUI7gU8/zSwCsWJFxc+Vl7fhwhlXXQWff555fsQRMGBA5vn6xwwatO75NdfAk09mnn//PYwZk3l+wglwySWw3mftN8uaNTBhAuzjj5okSZIkSZIkSZIkSVKluP9+aNMGNtE3UqWEQtC0aaaMZPOOX1dcsWTJEmrUqEGvXr3IysoikUgQja5bEjMSiVBUVMQf//hHxowZw1lnncWf//xnIFMC8XOFD6lUigkTJjBt2jTOPfdc2rZtu9H8a+c49thj2W+//fjiiy8YM2YMr732GhdddBHnnnsuAwYM4Oyzz+bwww9n5kw4++yqW7oCkE5n7o86+mgYNw62sjOD3r1788UXXxCPx8s34HYqFovRp0+fbR5nr732YsSIEYwaNYoJEyZQUlJC586dOeecc6hWrdoGx1599dUAXHHFFWX7Zs2axdFHH0337t058MAD6dChA7m5uSQSCUaNGsU999xDVlYWhxxySFmpSU5ODllZWXz++eebLI6ZOXMmwC8WkKw9t169ejRv3pxFixaxatUqGjRo8JPnJJOwejXUqJH5t2J98+fP32ThUmVIp9PMnz+fhQsXMn/+fAatf3PeJuyyyy7stttuZdvjx4/niy++oH79+hx00EGEw2Fq1qzJ7rvvzvjx439x/nnz5m3zNUiSJEmSfpnFK5IkSZIkSZIkSZIkSZIkSdL2KByF6m1gxedBJ6lckWwo6B50Cu0Evvii8hay+P57+OQT6No1sz18ONx1V2YRin33zeyLx+Hxx9eds8su654XFq57vnr1uuexGOy9Nzz33JblKSmBjz/esnMkSZIkSZIkSZIkSZK09erWhSefhMGDobg46DRbr0YNeP55iG7FSpa77747y5cvZ82aNcC6Yoe1pSrz58/nb3/7G2PGjKF379784x//KCun+LnSFciUuvzvf/8jPz+fvn37kpub+7PH16tXj3r16rHPPvtw/PHHM2vWLG677Taef/55Xn75Zf75z1t59NHzKSnZ8uvc3iST8OWXcPvtcMEFWzdG/fr1KSgoYNGiReUbbjuVn59PkyZNymWs9u3b0759+598fe339p133sm0adNo1KhR2WvNmjVjwIABvPbaa7zxxhuEw2Fyc3NZvXo1iUSCXXfdlXvuuWeDkpDBgwdzww038Oqrr/Lss89y+OGHk5+fT1ZWFh9++CGjRo0CMqUwa6XT6Q1KWtLpNPF4nKysLObNm8fy5ctp3rz5L5a1JJPQqVPmfrlGjaBx48yjUSOoVm0W6XR6y7545aS0tJR77723bPuXildycnI22H7jjTeIx+PMnDmTLl26UK9ePYCysptfsnLlyo2KpiRJkiRJ5c/fuiRJkiRJkiRJkiRJkiRJkqTtVf39YOVUSCeDTlJ5kiWwy55Bp9BOoLAwU3ZSWY48Eu6/H/bfH4YMyTzW+vhjuOgi+Oijdfu+/BL23DPz/Nxz4YMPoKgI/vjHDcdt3nzr8qxcuXXnSZIkSZIkSZIkSZIkaev86lfwwAPwm99UzfKV/Hx46y1o127bxllbarC2tGBt8cSwYcN47rnnOPDAA7n66qupVq0ayWRys8oNpk2bxvvvv0/nzp3p2rUrsHGZxPrWFkCEQiGaN29Ofn4+s2bNAuDKK69k9eqT+eKLTJHEjqCwEC67DAYMgFattm6Mvn378vLLL1NaWlq+4bYzsViMvn37/uT3TkX57W9/u9G+XXfdlVtuuYUFCxYwffp0pk6dysKFC4lEIrRt25ajjjpqo5KQxo0bc/XVV3PzzTdz8skn079/f9q1a8eCBQt47733WLlyJb/73e/o0aNH2TlPPvkk++67L/Xr1wcyPxdZWVksXbqUe++9l+XLl3PggQdSu3btn72GrCyYMydzb9r8+ZnHvHmZR0nJUjazpyRwixcvZtWqVWVFM7/61a/44osvqF+/PnXq1AGgpKSEqVOnbtZ40WiUpUuXlhW2SJIkSZIqhsUrkiRJkiRJkiRJkiRJkiRJ0vaq1Zkw435IFgWdpJKEoOGhEKsedBDtBIqLIZGovPlWrYLp06FPH/jRZ93p3BlOOCFTwLJ2XYJrroFnn80832efzIfQN+XHY22uop3lnxVJkiRJkiRJkiRJkqTtyLHHZkoJLrigapWv5OfDyJHQrVvFzXHqqaeSSCT4xz/+QZs2bQB+tnQllUoRDoeJx+OMGzeOBQsWcMopp9CyZUuAny3OCIVCZeUrc+bM4bTTTmPixIkccsghnHLK1XTsuOPdX1NSAkOHwrhx8EPXzRbp0KEDr7zySvkH286k02n22GOPoGOUycrKonnz5jRv3pwDDzxws84588wzadGiBc8++yyjR49m0qRJ5OTk0L17d04++WSOPPLIssKjdDrNJZdcQklJCfvttx977rkn1apVY8GCBYwaNYpx48axxx57cOaZZ5KVlbVZ89eokXl06LBu31//mqCkZIsvn6uuumrLT9pGyWSSRx99lF//+tc0bNiQ7t27071797LXZ8yYweuvv86KFSs2a7xQKEQ8Hq+ouJIkSZKkH1i8IkmSJEmSJEmSJEmSJEmSJG2vdtkDqreB5ZOCTlI5onnQ4Q9Bp9BOojIXrohEYPRo6Ngxs33FFXDLLVC7NjzyCOy9N5xzTmZxg4suyhzz3HNwzDHwt79Bixbrxho1Ctq2hcaNM9vLlm1dpq35ELskSZIkSZIkSZIkSZK23ZlnQm4unHVW1ShfqV4d3ngDevWq2HkGDhzIwIEDN/v4tcURCxYs4I033qBOnTr06dOHSCRCOp3+2eKVta8vWbKE4cOHM2rUKI488kj++tcbOfZYKClJAz99flWUTMKXX8Ltt2eKf7ZUNBqlW7dujBs3jmQyWf4BtwPhcJg99thjswtGtmcHHnjgBkUtiUSCNWvWUK1atQ2OSyaT/N///R8vvPAC7777Lk888QQAsViMRo0acc455zBs2DDq1q27TXmq2vdMSUkJ33//PbvuumvZvzVrNWnShN1335133nlns8dLJBLlnFCSJEmS9GMWr0iSJEmSJEmSJEmSJEmSJEnbs93+BB+dDYlVQSepeNn1oE6foFNoJ5GTU3lz7bPPutKVZcvg2mszz1evhr//PVO8AnDsseuKVwCeeirzaNUKdtkFZs+G5cthxYp1x0zayl6mHWBtAEmSJEmSJEmSJEmSpCrrxBOhVi1+KPnIlGJsb7KzoVo1GDUK9tgj6DTrxONxRo4cyS677EL37t2ZM2cOH3/8Mb1796ZTp04Av1i8EgqFSKfT/PnPf+ahhx6ic+fO3HDDDcyY0ZIvv4RkcscqXVmrsBCuuALOPnvr7p/q168fn376KcVVoTFoK8RiMfbbb7+gY1SIaDS6UenK2v0nn3wyJ598MgCLFy9m4cKFrFq1ilq1atFx7Y1v2yiVSm3Veffff/9G+0477bRtjfOzsrOzOf3008u+Xi+88AKff/45tWrV4phjjqFOnTrss88+FBcXM27cuM0a0+IVSZIkSap4Fq9IkiRJkiRJkiRJkiRJkiRJ27MmR8LHvw06RcWL5sNul8DPfNhdKk+5uRCNQmV8nrlu3XXPs7MzpSelpZntmjXXvbb+8/XNmLHu+WWXZbIDzJkDH320dZny87fuPEmSJEmSJEmSJEmSJJWPAQPgs88y5Stffpkpxdhe5OXB4YfD3XfDLrsEnWZDkydP5o9//CMLFy5k3333JZVKsXr1avr06UPTpk0BCIfDmzx3bSHLmjVruPvuu7nvvvvYbbfd+Pe//02bNm347W9h9erKvJrKl07DU0/BSSdt+bk5OTkcccQRPPXUU8Tj8fIPF6BYLMaAAQM2WU6yM6lXrx716tUr93HD4fBWla/MnTu33LP8kt12263s++Dbb79l4sSJAHz33XeMHz+eQw45BIDdd999s4tXolGX/5UkSZKkirbp/w2SJEmSJEmSJEmSJEmSJEmStH2IZEPrsyGcFXSSipVOQfMTg06hnUheXqZ4pTxddVVmYYJ0Gh54YN3+SZM2nPfxx+Hgg+GEE+Daa9e99vHH6543bQoffADDhsEhh8CRR8J998H//d+6Y/7yF0gmty7rTr4+gCRJkiRJkiRJkiRJ0nahZUsYNw6uvz5zX0kkEmye7OxM0crjj8OTT25/pSsA3bp145577uHAAw/kzTff5NVXXyUej/Puu+/y2GOP8dVXX/3iGDfffDPXXHMNtWvX5oYbbqBXr17Mng1jxlTCBQRs9Wr429+2/vw2bdrQtm1bIkF/s5ajcDhMs2bN2H333YOOssOqSt8veXl5Zc+zsja8dzc7O7vseU5OzmaPafGKJEmSJFU8f/OSJEmSJEmSJEmSJEmSJEmStnfthsHXdwClQSepGJFcaHMOxGyCUOVp1y6zUMSaNRU/19SpcNdd8NvfZraPOCLzWF9hIVxyybrtUAj69Mk8NuWaa+Dhh7cuT1YWdOmydedKkiRJkiRJkiRJkiSpfIXDMGwYDBgAxx4LX36ZuZeksuXlweGHw913b5+FK+vbd9992XfffUkkEjzzzDPcc889vPHGG7zxxhv06dOHe+65h912263s+HQ6TSgUIplMMmrUKP7yl78QjUZ55plnOPTQQwG44w5IpYK6oso1cyZ88gl07bp15w8YMIBvvvmG4uLi8g0WkFgsxqBBgwiFQkFH2WFFo1FKSkoqbPyaNWty4YUXlm0PHz58g9fbtWu3yfOaNm1aVqAyY8YMEokEixYtKnu9oKCAAQMG8MUXX1CrVi169epV9tr8+fM3K1s6nSYWi23upUiSJEmStpLFK5IkSZIkSZIkSZIkSZIkSdL2Lq8x7HkjTPwTJAP4RH1Fy6oNe1wbdArtZLp2hcr83P8558B778HJJ8Oee0JBASSTMHcuvPMO/P3vMG3auuOXLYP//CdTvNKoUWZhi8WL4f334fbbYcyYrc+Smwvdu2/rFUmSJEmSJEmSJEmSJKk8tWwJ48bB44/DX/8KM2ZASUnmHpOKkpWVKX7p3RsuvxwOOKDi5qoI0WiUY489lmOPPZYlS5bw0EMPMWHCBJo2bbrBcWuLV1544QX+/Oc/k52dzZVXXsnAgQNJp9OUlGQKZ0pLA7qQSlZSAjffDI88snXn5+TkcMQRR/DUU08Rj8fLN1wli8ViDBgwgGrVqgUdZYdWUFBAYRCNUj8YOnToJvfvv//+Zc9vueUWVqxYwfTp05k2bRpt2rQBoFu3bnTr1m2D8woLC3n33Xc3a+5EIkFBQcFWJpckSZIkbS6LVyRJkiRJkiRJkiRJkiRJkqSqoO05MOthWDoe0hX4SfrKFsmFvZ+AaG7QSbSTqV0bataE777b8nNHjMg8fmz48Mzjpzz2WOaxOVauhLPO2vJsm6OoKFM8I0mSJEmSJEmSJEmSpO1LOAzHH595TJyYKcd46qnM/qKi8punWjUIheDss+Hcc6F58/IbOyh16tTh97///SZfC4fDfPHFF/zpT3/im2++4aabbuK0004DMqUszz0XIp2uzLTBSibhmWfgzjuhRo2tG6NNmzb06NGDjz/+uMqWr8RiMTp16sTuu+8edJQdXrNmzZg3bx7pKvKD9vjjj9O1a1d233136tWrR05ODslkkmXLlvHNN9/wwQcfsHr16s0aq0aNGkSjLv8rSZIkSRUtlK4qv3VKkiRJkiRJkiRJkiRJkiRJO7vVM+GVjpAsx0/QBymSC61Oh+63B51EO6lDDoHXXw86ReWrVw8WLQo6hSRJkiRJkiRJkiRJkjbHihUwYgQ88ABMnQqRSKaIZfVqNqssJBzOFK2UlkIsBp07wznnwJAhkJ1d8fm3B4sWLeKMM87glVdeYejQoTz22GMbvH7SSfDIIwGFC0jNmplSn4MO2vox0uk0L730ElOmTKly5SuxWIw2bdpw1FFHEQqFgo6zw/vqq6947rnnKCkpCTpKpevYsSNDhgwJOoYkSZIk7fCsvJQkSZIkSZIkSZIkSZIkSZKqimotYM8bYeKfIFkYdJptl1U7cz1SQPbZB0aNgir2mf9t1rVr0AkkSZIkSZIkSZIkSZK0uWrWhGHDMo9UCqZPhwkTYOxYeO89mDkzU6pSWgrJJESjmYKV3Fxo3x7694eePaFbN2jcGHbGjon69evz0ksvMXbsWBo0aABAMpkkEokA8OGHQaYLRlERjB+/bcUroVCIgQMHUlpaytdff11lyldisRjNmzdnyJAhlq5UkgYNGpBMJoOOUelisRhNmzYNOoYkSZIk7RTCQQeQJEmSJEmSJEmSJEmSJEmStAXangMFXSCcHXSSbRPJhb2fhGhu0Em0E+vePbPAxM4kKytTOCNJkiRJkiRJkiRJkqSqJxyGtm3huOPg1lvhk09g2TIoLIR4PFPMUlqa2V6yBN5/H66/HgYPhiZNds7SlfX16tWLZs2aAZSVrpSUwJw55TvPKadAOr3usaXC4czf3fpjnHJK+WaMx+Gdd7Z9nFAoxJAhQ9hjjz2IxWLbPmAFi8VitGvXjqFDhxIOuyRrZalevXrZz9zOJBwO07Bhw6BjSJIkSdJOwd/yJUmSJEmSJEmSJEmSJEmSpKokFIZ9R0K1VhDKCjrN1onkQu+HoW7voJNoJ9e//9YtbFCVhcNw1FFBp5AkSZIkSZIkSZIkSZK2D599Brm5QafY0KWXQt++FT/PJ5+UzzihUIjDDz+c3r17E41Gy2fQChCNRunatStHHnmkpSuVLBQKUb9+/aBjVLp4PL5TXrckSZIkBcHf9CVJkiRJkiRJkiRJkiRJkqSqJlYdDnoX8hpAaPv9kPImRfKg2+3QdEjQSSSys+GssyCrinYYbY2uXaF166BTSJIkSZIkSZIkSZIkSduHCRMgkQg6xTpdusBVV0EqBWvWVOxcK1fC99+Xz1ihUIj99tuPU045hRo1ahCLxcpn4HIQjUbJz8/n+OOP55BDDiEUCgUdaafUpUsXsnamm/WAFi1abNdlRJIkSZK0I7F4RZIkSZIkSZIkSZIkSZIkSaqKsmvDr8ZBfnMIV5EPokZyodtt0Pr0oJNIZc47D8I7yZ311avDn/4UdApJkiRJkiRJkiRJkiRp+/H++1BUFHSKjOxsePhhyMqCW26Bb7+t2PlycjLFM+WpcePGnHfeeXTt2nW7KJyIRqN06tSJYcOG0aJFi6Dj7NQ6duwYdIRKlZWVRd++fYOOIUmSJEk7jZ3k42GSJEmSJEmSJEmSJEmSJEnSDii3PhzyMcvTjSgqCTrML4jkQe+HLV3Rdqd5c+jVK+gUlSMrCw4/POgUkiRJkiRJkiRJkiRJ0vZj1qygE6zz17/C7rvDlCnw5z9X/HzJJCxYUP7jxmIxDjnkEE455RRq1KhBLBYr/0k2I0N+fj7HH388v/71r8nKyqr0DNpQNBqlS5cuhMM7x1K42dnZNG/ePOgYkiRJkrTT2Dl+25QkSZIkSZIkSZIkSZIkSZJ2VFm12P+GLN6YVp9UKCfoNBuL5EJuYzjgLWg6JOg00iZdcglUqxZ0iooVjcZp2fJlIpGgk0iSJEmSJEmSJEmSJEnbj+LioBNk7L8/DBsGJSVw4olQWlrxc6ZSsGZNxY3fuHFjzj//fA499FBq165NLBYjFApV3IRkCldq1arFQQcdxLBhw2jRokWFzqct07Nnz52ieCUWi9GnT58K/36XJEmSJK0TDTqAJEmSJEmSJEmSJEmSJEmSpK33zDPPMHHK1yw85w7CB+wO7w+F+HJIbgefBo/kQqszYM+/QTQ36DTSTzr4YKhRA1avDjpJRUrz8cdncsYZh3PvvfcGHUaSJEmSJEmSJEmSJEnaLmwPxSs1a8KDD0I4DFdeCZMmVc68yWTFX380GqVLly506dKF+fPn8+GHH/LVV18BkEgkym2OdDpN69at6dOnD02aNLHwYjtVUFBAw4YNmTNnTtBRKlQ6nWbPPfcMOoYkSZIk7VQsXpEkSZIkSZIkSZIkSZIkSZKqsCuuuIK+ffty0EEHQb3WpAZ8RXjiH2Dmw8GVr0RyIas27P0k1O0dTAZpC4TD8PDDMGDA9rGQQnnLz4cLL1xDLPZbrrnmGpYvX87TTz8ddCxJkiRJkiRJkiRJkiRJwLXXQpMm8O678Pe/V9686TSkUpU3X6NGjTjqqKMoKipi4sSJTJs2jW+//ZZ4PE40GqW0tJR0Ov2zY4RCIbKyskgmk0QiEerXr0+bNm3Yc889qVatWiVdibZFv379ePLJJ4nH40FHqRCRSITdd9+dnJycoKNIkiRJ0k7F4hVJkiRJkiRJkiRJkiRJkiSpinrttdeYOnUqd9xxB61btwYgnFUdet4NzU+AcWcRXzmTcKqUSKQSAkXzIZ2CNr+FPa6DaG4lTCqVj/33h6FD4b//hTVrgk5TfsJhaNUKhg+vwbJl55KVlcXVV1/NIYccwmuvvRZ0PEmSJEmSJEmSJEmSJClQ2dlBJ4DGjTN/9u//00UoDz6Yeey5J0yaVD7zRqOQG8Btfnl5efTp04c+ffoAsHr1ahYuXMj8+fOZPXs2q1evJpFIkEgkfsgZJRKJkJ+fT7NmzWjUqBENGzakevXqlR9e26x169Y0b96cGTNmkKrM5p9KEo1G+dWvfhV0DEmSJEna6Vi8IkmSJEmSJEmSJEmSJEmSJFVRBx54IM888wzdunUDIJ1OEwqFMi/W6w8Dp5Ja8D5TXzyb1jlfQChMbqy8P6QagmgeZNeD3S6B5idCrFo5zyFVjttug1de2bGKV7Kz4cknIRKBOnXqcPbZZ5OXl8fll19Ov379GD16NOFwOOiYkiRJkiRJkiRJkiRJUiDy8oJOEJxwOJjilR+rVq0abdq0oU2bNkFHUSUZNGgQt99+OyUlJUFHKVexWIzBgweTtzP/wyJJkiRJAbF4RZIkSZIkSZIkSZIkSZIkSaqiotEoRxxxRNl2WenKD9LpNNkN96bTbz/nsj+cTeKre7hkYIRdqseIRGKQWA2kt3zicDZEsiFZAg0PhQ5/gDp94EfzS1VNtWrw3//CgAFQXBx0mm2Xnw9XXAHt2mX+PUin0xQUFHD22WezaNEi/vrXv9K7d29GjRpFfn7+L463QbnTeuJxWLQoU1hTXAzJJOTkZBZl2GUXqFGjIq5OkiRJkiRJkiRJkiRJ2nZ161beXFddBVdfnXn+4IPwm99knt93H7zzzsbHX3klFBRknj/2GHz0EcyfX355IpF140uVKT8/n4EDB/LCCy8Qj8eDjlMuIpEIrVq1on379kFHkSRJkqSdksUrkiRJkiRJkiRJkiRJkiRJUhWVSqUIh8M/+XooFCorSrjwkv/jootWU/+cx7j64uO54neHwpKx8N17sOJLCEUg/MPtxenU2gGAEJCGRDHk1IOC7lB/n8yfu+wJseoVfZlSpdp/fxg6FB5/vGqXr0Sj0KoV/OEP6/6tKCkpYdWqVdxzzz289NJLhEIhPv74Y+655x4uuuiiXxyzqKiISZO+5KGHJrBwYUOWLm3P4sVtmDkTYjEIhzMPgHQaUikoLYVataBbN9hnH+jeHbp2dcEGSZIkSZIkSZIkSZIkbR/694dXX4WSkuAyvPzypvdfeOG6+2zeeANGjCjfeePxzL08UhB23313Jk2axIwZM0ilUkHH2WbRaJSBAwcGHUOSJEmSdloWr0iSJEmSJEmSJEmSJEmSJElVTCKRIBqN/mzpylqhUAiAevXqccstt/D555/Tputh0HwoND8uc1A6BatmQOEsSK6B1BpIJSCSA5FciNWEWh0tWdFO48474YsvYOLEYBdU2FrhMNSpA6+9BpEIlJYmWLBgAddffz1jx45lypQpRKNRTjzxRAYMGMDRRx/9s+Mlk/DKK3DDDbmMG9eZdLotEAaqlR0Tj//0+d99l8ny1luQl5cptKlbF849F848M5NVkiRJkiRJkiRJkiRJCkK3bpCdXTXvE9pW0Sg0bhx0Cu3MBg0axO23305JFf8BjMViDB48mLy8vKCjSJIkSdJOK5ROp9NBh5AkSZIkSZIk/T97dx4lV1mgD/it6qpOLwkhBAJJIAkIYd9JCASQHREBQRQVFcRlBGVEcRtHBnEfVJbBERh/bOKwq6C4IJsIYRHCJooEAiGQhLDErN1Jb/X7o4cAsmXp7pvlec6p0/fWvd/3vZeTrvZ46t4XAAAAAACW3De/+c3suuuuGTNmTNZYY40lGlOr1VIqlTJp0qSMHj26lxPCym/evGSXXZLHHkva2opOs+RKpVoGDSrl3nuTDTdMbrvttlx++eW59tprM3369IwYMSJ77LFHPvOZz2TMmDGLy5le+ox4pZkzk/POS/7rv7r/G8yb17NZGxuTWi056KDkC19Idt45+acIAAAAAAAAAADQq+bNSwYPTtrbi07S93bdNZkwoegUrO6eeeaZ/PSnP037SvpLWK1WM378+Lz97W8vOgoAAMBqTfEKAAAAAAAAAAAAAKxELrnkkhx99NEZPHhwDj744Hz0ox/NdtttlwEDBrzqvI6OjlQqlYJSwqph1qxk992TyZOTRYuKTvPWyuVkzTWT229PHn74qtxyyy0599xzkySjR4/Obrvtlq997WtZZ5110tzcnK6urpTL5XR2dqauri5JdwHL5MmlfP7ztdxwQymlUtLa2vu5GxuT9dZLvvOd5L3vVcACAAAAAAAAAEDfGT48mT696BR9q1xOvvzl7u/rQNGeeOKJXHbZZeno6Cg6ylKpVqvZYYcdcsABB6TkS28AAACFKhcdAAAAAAAAAAAAAABYcg899FCSZKONNspll12WQw45JF/84hczYcKEzJs3b/F55557bu644450dnYWFRVWemutldx1V7LttklDQ9Fp3lylkqyzTle+8Y3f5hvf+ECOPPLInHvuudlkk01yyimn5IYbbsh5552XUaNGpampKUkW3+j9UunKggWtOeWUOdlmm1p+85tk4cLeL11Jkq6uZMGC7oKbY49N3vGO5Nlne39dAAAAAAAAAABIkp12KjpB3+vfPxk7tugU0G2jjTbKe9/73lQqlaKjLLFqtZptttlG6QoAAMAKolSr1WpFhwAAAAAAAAAAAAAAlsytt96agw46KEcccUS22GKLXH755XnggQey5ppr5n3ve18+97nP5aGHHsqRRx6ZM844I5/97GeLjgwrvYULk6OPTq67LmlpKTrNazU3J6NHd6VaPTz33POr1NfXZ/3118/Xvva17Lrrrhk9evTic2u1WkqlUrq6ulIulzN37tw8/vjj+frXf5Ybbvh4Fi4cmaS5uItJUq12F92ce27ygQ8k7kkHAAAAAAAAAKA3nXNO8oUvrJjfDeot/folU6Yk661XdBJ42ZQpU3LppZemvb296ChvqlqtZty4cdlrr72UrgAAAKwgFK8AAAAAAAAAAAAAwErm+OOPz5133pnbbrst06dPz5VXXplf/vKXuf/++zN48OBUKpUkySWXXJJ999234LSw6vj1r7sLWFpakkWLik6TlMvdBSXf+lby2c8mt9/+p3z1q1/NSSedlG233TYbbbTR4nNfKlp55fbMmTNz2mk/yHnnNWbBgq8k6ZekrpiLeR3Nzcn48cnFF3vAAwAAAAAAAAAAvWf27GTo0GThwqKT9J199kluvLHoFPBaM2bMyGWXXZbW1tZ0dHQUHedVSqVSKpVK9t9//+y0005FxwEAAOAVFK8AAAAAAAAAAAAAwEpm6tSp2WGHHXLcccflm9/8ZpLkwQcfzC233JKzzz47U6ZMSWNjY4499tgcffTRGT16dAYMGFBwalg1zJqVfPKTye9+113AUpTm5mTTTZMrrkg23vjl919ZsPJ6Xjo+a9asnHDCF3L55e9LrbZHarWmPki99KrVZMCA5NZbk622KjoNAAAAAAAAAACrqg99KLn88qSzs+gkva9//+TnP0/237/oJPD62tvbc8MNN+T+++9fYcpXqtVq1l577RxxxBFZa621io4DAADAP1G8AgAAAAAAAAAAAAArkc7OztTV1eWkk07Kj3/849x6660ZO3bs4uObbbZZnnvuuay99tqZPHlyyuVyvvOd7+SLX/xigalh1fOrXyXHHJO0tdWyYEGpz9ZtbExKpeRb30o++9nkTTpW3lBra2tOOuk/8j//c3g6O7dJ0tzjOXvagAHJDTckO+9cdBIAAAAAAAAAAFZF992X7L570tJSdJLeN3Ro8swzy/bdI+hLU6dOzdVXX53W1tbCClhKpVIqlUr22WefjB07NqVS331fEAAAgCXn/+YAAAAAAAAAAAAAgJVIXV1dkuTf//3fs9566+X8889ffOzXv/51Jk2alOOPPz5XX311vv71r2fdddfNFltsUVRcWGW9850dmTq1Iz/+cSlbbJE0NSXlcq3X1hswIFlvveTUU5Onn04+97llf/DBFVf8Ov/v/30onZ3bZWUoXUmSefOSffZJ7rqr6CQAAAAAAAAAAKyKdtgh2XDDolP0vqam5POfV7rCymHEiBE54YQTsv3226eurm7xd2j7QqlUSrVazdChQ/OpT30qO++8s9IVAACAFVipVqv13p1dAAAAAAAAAAAAAECPq9VqKZVK+e///u+ceOKJ+d3vfpd99903W2+9dVpbW3P55Zdnp512SpJMmjQpo0ePLjgxrBqmTp2a5ubmDB48ePF7nZ2d6ezszF/+Up/TT09+8Yukri5ZsGD512to6P45fnzypS8l++67/A88aGtLhg//a154YcMkTcudsa8NGJDcfnuyzTZFJwEAAAAAAAAAYFVzySXJ8ccn8+cXnaT3NDQk06Yla61VdBJYOnPnzs2f//zn3HvvvanVamlra+uVdSqVSmq1WkaPHp1dd901w4cPV7gCAACwElC8AgAAAAAAAAAAAAAruJeKVv7ZzJkzs9tuu2XMmDE5+OCDc9RRR+Xf/u3f8u1vf7uAlLDqO/TQQ7Pmmmtm7733ztixY7PJJpukUqkkefn39JlnFuSGG5pz++3JHXckkyd3P6ygq+vNy1gaGpL6+qSlJRk+PBk7Ntljj+Tgg5ORI3smf62W7LXXi7n11oYkzT0zaQEGDUoefDDZYIOikwAAAAAAAAAAsCpZtCh529u6i0lWRY2NybHHJj/6UdFJYNl1dnbm73//e26//fa88MILSZKOjo7lmrNUKqVaraZSqWSXXXbJ9ttvn+bmlfc7dgAAAKsjxSsAAAAAAAAAAAAAsBL75S9/mQ996ENpb2/PFltskfPPPz877rhjurq6Ui6Xi44Hq4zbbrstb3/721Mul1OpVLLttttmn332yW677ZbtttsuQ4cOTalUyr/9279l/vz5+drXvpZ111037e3JI48k996b3HdfMmdOdwFLa2vSr1/S1JQMGJBsvXWy447Jttt2v9cbLrss+ehHO7JoUaV3FugjlUoyblzypz8lr9NJBQAAAAAAAAAAy2zChGS//bq/37OqGTYseeyx3vt+EvS1559/Pk888USeeuqpTJs2LfPnz0+1Wk1nZ+cblrGUSqXU19eno6Mj1Wo16623XkaOHJkRI0Zk1KhRvnsLAACwklK8AgAAAAAAAAAAAAArqHPOOSfTp0/PKaeckkrltUUJtVot8+fPz7/8y7/kuuuuy7HHHpszzzyz74PCauDuu+/OXnvtlb333jsbb7xxrrnmmkydOjVDhgzJzjvvnH333Tc77LBD9thjjxxxxBG59NJLU1dXt8KUIM2cmYwencydW3SSntHcnJxxRvKJTxSdBAAAAAAAAACAVc1nPpNccMGqVb7S2Jj84Q/JbrsVnQR6T1tbW2bOnJnp06dnzpw5WbRoUdrb29PV1ZX6+vpUq9U0Nzdn6NChGTp0aPr37190ZAAAAHqI4hUAAAAAAAAAAAAAWEENHDgwW221Va666qoMGzbsDc9buHBhHnrooQwePDhve9vbVpiiB1iVdHZ25rOf/WwuuOCC/O///m9GjRqVm266KX/4wx9y9913Z8GCBVl33XUzY8aMHH300fnWt76Vdddd93VLk/parZYceGBy881Je3vRaXpOc3PyyCPJBhsUnQQAAAAAAAAAgFVJa2uyySbJtGlFJ+kZjY3JMcckP/5x0UkAAAAAeofiFQAAAAAAAAAAAABYAZ111ln50pe+lJ/+9Kc58sgjF7/f2tqaqVOn5oknnsh2222XoUOHJomyFegDLS0t2WuvvbLmmmvmF7/4RSqVSqZPn56HH34499xzT374wx9m4cKFaWhoyC677JKtt946n/zkJ7P55psXmvuyy5JPfCJZsKDQGD2uUknGjUv+9KekVCo6DQAAAAAAAAAAq5IJE5L99usuYVnZDRuWPPZY0tRUdBIAAACA3uHOSgAAAAAAAAAAAABYAX3rW9/KgQcemPHjxy9+7/bbb89hhx2WLbfcMgcddFCGDx+ej33sY5k6darSFehlnZ2daWpqyumnn55777033//+99OvX79suOGGOfjgg/Pe9743ra2t2WuvvXLIIYfk0UcfzVlnnZXOzs5Ccz/3XPIv/7Lqla4kSUdHcv/9yfnnF50EAAAAAAAAAIBVzfjxyac/vfKXlTQ2JldfvfJfBwAAAMCbcXclAAAAAAAAAAAAAKxgTj/99MyePTtHHHFE1l9//STJLbfckg984AP5wx/+kB133DHveMc7kiQXXnhhdtxxx1x//fVFRoZVXl1dXZJk1113zfHHH59vfOMbufbaaxcfv/TSS1NXV5dPfepTueCCC3LRRRfl3HPPzVZbbVVU5CTJ2WcnbW2FRuhVCxYk//7vSVdX0UkAAAAAAAAAAFjVnHZacthhK29pSWNjcsUVyS67FJ0EAAAAoHeVarVaregQAAAAAAAAAAAAAMDLBg8enP322y8XX3xx+vXrl4cffjif//zn85e//CU//OEPc9BBB2XgwIGZMmVKvvrVr+byyy/P0UcfnQsvvDBdXV0pl8tFXwKs0jo6OrLnnntm9uzZ+fWvf50NN9wwQ4YMyWabbZYrr7wy6623XpIU/vvY3p4MGZLMnl1YhD7Rv39y5ZXJgQcWnQQAAAAAAAAAgFVNZ2fy7ncnN9+ctLQUnWbJNTYm552XfPjDRScBAAAA6H3uqAQAAAAAAAAAAACAFcgFF1yQf/zjH7n//vtzxx13JEmeeeaZ3HjjjfnhD3+YD37wgxk4cGDa29szatSonH766Rk6dGiuuOKKzJw5U+kK9LKurq5UKpWce+65ef755/M///M/ufPOO/PCCy9k//33z3rrrZdarZYkhf8+/upX3Q9+WNXNn5/8538WnQIAAAAAAAAAgFVRXV3yy18m73xn0tRUdJol09iYXHCB0hUAAABg9VGqvXRHFwAAAAAAAAAAAABQuOuvvz5nn312brnllrS2tmbMmDFpbGzMtGnT8thjj73q3I6OjlQqlbz//e/Pbbfdlt///vfZeuutC0oOK5+2tgWZN296OjoWpqOjNV1dnalUGlKtNqahYVCam4ekVCq9ZlxXV1dKpVLOOOOMnHzyyWlubk5zc3MuueSS7Lbbbunq6iq8dCVJxo5N7rmn6BR9o6Eh+dvfkg03LDoJAAAAAAAAAACroq6u5FOfSi69NFmwoOg0r69U6i5dueqq7qIYAAAAgNVFpegAAAAAAAAAAAAAAMDLDjjggBxwwAH57W9/mwsuuCC/+93v0tramm9/+9tJklqttrgIolKppKOjI7NmzUq5XE7//v2LjA4rtLa2BXn22QcyY8bEPPXUnzJt2t2ZP//ZVCoNKZXKSV4qWKmlVquls7MtlUq/rLvuNhk58u0ZPnxshg7dMQMGDFtcqvLZz342N910U373u99l9913z3bbbZckK0TpyiOPJA8/XHSKvtPVlfzoR8kPf1h0EgAAAAAAAAAAVkXlcnLeecnuuyef/nTS2pp0dBSd6mXNzcmIEcmVVyZbbVV0GgAAAIC+VarVarWiQwAAAAAAAAAAAAAA3To7O1NXV5eku2TlmmuuyZVXXpl3vvOd+fCHP7z4vJcKWCZOnJgPfvCD2WSTTXLdddcVFRtWSJ2dbfnb336eCRNOy/PPP5xqtSmdnW3p6Fi4VPOUSnWpr29OZ2dbqtXm7LTTp7LTTsdljTWGJ0luuumm1Gq17Lvvvq8qRyrSCSck5567Yj3cobcNGFDLP/5Ryv99hAIAAAAAAAAAQK+YMSP50IeSu+9OFiwoNkuplDQ0JF/5SvLVryaVSrF5AAAAAIqgeAUAAAAAAAAAAAAAVkBdXV0pl8tJuktWZs+enUGDBuWlr/+WSqV0dnbmy1/+ck4//fTceuut2X333YuMDCuMOXOm5s9//lEmTjwvtVotbW3zenT+urp+SZJRo/bM+PFfyqhRe60QZSuvtNlmyaOPFp2ib/Xvn0yY0J5ttqkWHQUAAAAAAAAAgFVcrZZcckny6U8nCxcmHR19n6G5Odlgg+Sqq5Kttur79QEAAABWFOWiAwAAAAAAAAAAAAAAr/VS6UpXV1dKpVIGDRqUJK8qd7joooty5ZVX5vDDD1e6Akmee+6v+elP982PfrRp7r77rCxaNLfHS1eSpLNzUTo7F2Xy5Otz+eWH5owzRuSBBy5MZ2dnOop4gsI/aW9PnnjijY8ffXT3gx9eei2JrbdOzjgjuf32ZMGCl8c++eTrn7/BBsn//E8ycWLy7LNJW1v3uEcfTS64oHu+N1Mud6/1ypxHH/3mY1pbF+TjH/9xLrnkkiW7KAAAAAAAAAAAWEalUvKRj3R/H+aII5KGhqSpqW/WHjAgGTw4Ofnk5C9/UboCAAAAoHgFAAAAAAAAAAAAAFZgLxWwvFKpVMqjjz6ak046KQMGDMg3vvGNApLBiqOrqyO33vrN/OQnY/Lkkzeno2NhOjvb+mTttrb5mTfvmfz2t5/JT3+6VxYsmNEn676Zv/2t+0EOPWnvvZMTT0zGj1+yB0RstFHyiU8kO+yQrLtuUq12jxs9OvnoR5M//zkZN+6Nx3/lK91rLY3OzsZMnjwkH//4x7Pnnntm8uTJSzcBAAAAAAAAAAAspWHDkssuS6ZNS049NRk6NOnfv+fXqVa7vxO0yy7JJZckzz6bfPnLSaXS82sBAAAArGwUrwAAAAAAAAAAAABAD2tpSZ55JnnsseQvf0kefjiZPLn7xupFi5Z//lqtlkqlkrPPPjvnnntutthii+WfFFZSzz3315xzzraZMOE/09HRmqRWSI729pZMmXJbfvSjzXLffT9JrVZMjiS5996kq6tn55w9O/nd75JvfjM555y3Pn/+/OTSS7vLV975zmT//ZNvfCNpb+8+3tCQfOYzrz92++2TU07pvoaFC5cmZTlrr31Yvvvd7+bZZ5/NoYcemjvuuGNpJgAAAAAAAAAAgGWy1lrJF77Q/d3Bn/882Wef7rKUAQOSpqaln69UStZYI2ls7J7jX/4leeih5I47kkMPVbgCAAAA8EqlWpF3cwEAAAAAAAAAAADASm7+/OSBB7qLDm69tfvns88m9fVJudz9SroLBDo7k46OZMSIZOedk913T3baKdl666Rfv6Vfu6urK6VSKaVSqUevCVYGXV0due227+b227+bjo6FKapw5fVUq80ZOnT7HH74pRk4cIM+X//YY5MLL3zj40cfnVx00cv7S/sR8srxU6YkG2645GOvuab7wQ9J8utfJ4cc8urj/folEycmW26ZnH56cvjhyahR3ceOOSa5+OI3n79fv2TevK5cddXlOeaYY/LTn/4073//+5c8IAAAAAAAAAAA9JD29uSvf+3+XuGECd2lKU8++fL3C0ul7let1v1qb0/q6pKttkr22KP7e4Y77piMHLn03/EBAAAAWJ3oqAUAAAAAAAAAAACApTRvXnLJJckZZyRPPZU0NiaLFnW/XtLR8cbjJ0/ufv3yl0m1mrS0dJevfOlL3SUD9fVLlkPpCqur9vaWXHrpQZk27c/p6GgtOs5rtLcvyDPP3JVzztk6Rx99c4YO3aFP17/rrj5dbok0Nyfjx3e/XnL99a8973vf6y5defjh5N/+rfszcWlUKl2ZPLmcD37wg9lqq60ycuTI5QveQ2q1Wjo6Oha/6urqUqlUUqlUUn6poQsAAAAAAAAAgFVKtZpst1336+Mf736vvT155pmktbX71d6eNDR0fw9xwIBk6FAlKwAAAABLS/EKAAAAAAAAAAAAACyhhx/uLlu57LKkXE4WLOh+v7192eZ76cbpJLn//uQTn+jKJz9Zyr/8Sy0nnFDOiBHdD+t/ZbnKPffck9/+9rc56aST0r9//+W8Ilj5LFo0NxdfvHeef/6v6ehYWHScN9TV1ZFFi+bkwgvfnqOO+m1Gjty9z9aeNavPlnpLZ5yRnHjiq997/vnk7LOTH//41e/vvXfyr//aXWL1oQ8lbW1Lv15XV3tefLFfkmSbbbZZttDLqb29PTNnzsz06dPz1FNPZdq0aZk7d+7isqxSqZRarZZarZaurq40Nzdn2LBhGTlyZIYNG5ahQ4emoaGhkOwAAAAAAAAAAPSuajXZcMOiUwAAAACsWhSvAAAAAAAAAAAAAMBbuPHG5EtfSv7+9+4igM7O3lln/vxykuSMMzrzX/+VjB+fnH56Odtt1328VqvlBz/4Qa666qr87W9/yxVXXNE7QWAFtWjRvJx//q6ZNevxdHYuKjrOEmlvn5///d935IMf/G1GjXp7n6y5LIUlfa1fv6SuLuno6N4fODC56KLuUqv/+I/kwQeXbd7W1tbcccffMn789j2WdUm0tLRk4sSJue+++zJ37txUq9V0dnam46ULTPdn+OtZsGBBHnvssTzxxBOpVCppb29PY2Njttpqq4wdOzZrrbVWX10GAAAAAAAAAAAAAAAArHQUrwAAAAAAAAAAAADAG5g7N/nMZ5Kf/zxpaem7dTs7K+nsTG65pSu77NKVk04q59//vTONjXX5yle+kueeey5f/vKX+y4QrAA6Ohbmkkv2W6lKV17S3t6SSy89KMccc2uGDdux19dbkYpXzjorufrqZM01k512Sk46KVlnneTf/z0ZMiT55Ce7z/vWt5INNkj+9Kfk+99fvjUfeODRJL1fvFKr1TJt2rTccccdeeyxx5JkcdHKokVL/2+0s7Mznf/X7LVgwYLcc889mThxYoYNG5bx48dn4403Trlc7rkLAAAAAAAAAAAAAAAAgFVAqVar1YoOAQAAAAAAAAAAAAArmj/8ITnqqGT+/GThwmKzNDZ2Zfjwcq66Ktluu2KzQBFqtVouvfRdmTLllnR0tBYdZ5n16zcwn/rUA1lzzVG9us6AAd2fXW/k6KOTiy56eb9UWrr5Xzl+ypRkww2XfOwnPpH8z/90b3d0JM3N3UUxv/xl8u53L9kc222XPPjgGx2dnYMOuizXXvvJlMvllJb24pZArVbLQw89lD/96U+ZN29eOjo60tu3ZtTX16dSqWTcuHHZZZddUqlUenU9AAAAAAAAAAAAAAAAWFmUiw4AAAAAAAAAAAAAACuSuXOTj3wkOeyw5IUXii9dSZLW1nImT65l112Tr361M21tRSeCvvXAAxfmqaduXalLV5KkrW1+rrrqyNRqXb26Tn19r06/RBobX//9rldceqWSrLFGz6/dv39d6urqeqV0Zfbs2Tn//PPzm9/8JrNmzUp7e3uvl64kSVtbW1paWnLbbbflRz/6UaZNm9brawIAAAAAAAAAAAAAAMDKoFJ0AAAAAAAAAAAAAABYUTz9dLLbbslzz60YhSuvVKuV0tqanHVWOTfemNx0UzJgQNGpoPfNnTstv/vdv6a9fUHRUZZbrdaZ55//a+6558cZO/YzvbbOshavnHJK8vWvd29fdFHy0Y++fGyDDZIddujefulnkjQ1JYce2r39wgvJhAnd23/8Y/LMM8mNNyZTpiS1WrLTTskXv/jy2MmTu8ckyfnnd4/5Z//xH8laa3VvX3pp8uc/J2/VOfK+9x2SJKnVaj1WvlKr1XLvvffmhhtuSEdHR5+Urbye9vb2zJkzJxdddFF22mmn7LPPPqlU3BoCAAAAAAAAAAAAAADA6svdNQAAAAAAAAAAAACQ5LHHkvHjk1mzks7OotO8sZaWUh56KNl55+RPf0rWXrvoRNB7arVafvGLo9LZuajoKD2mvX1Bbrzxy9lkk4MyaNCGvbLGuusmzz7bs3PuvXd3Gcs/GzIkueaa7u0//jHZa6/u7fr65PDDu1+vZ9685OMff3n/uute/7wTT3y5eOUPf0guvvjNc1arzdluuzV7tHRl9uzZufrqq/Pcc8+lvb29R+ZcXh0dHbn33nvzyCOP5Igjjsj6669fdCQAAAAAAAAAAAAAAAAoRLnoAAAAAAAAAAAAAABQtMce6y4yeeGFFbt05SWLFiWTJydjxyYvvlh0Gug9DzxwYaZPvzddXR1FR+lRHR2LcvXV70+t1tUr8++2W9JDnSPL7Kyzkl/8ovuzau7cpKMjmT07uffe5LTTki237C5q6WnVajUbbpgeK12ZMmVKzjnnnEyfPn2FKV15SUdHR+bMmZOLL744EydOLDoOAAAAAAAAAAAAAAAAFKJUq9VqRYcAAAAAAAAAAAAAgKI8/XSy447dpSsr2zdr6+uTjTdO7rorGTCg6DTQs+bNm5Ef/Wh02trmFx2lV1Srzdlvv//MmDGf7vG5//d/k+OOS+bN6/GpV3hjxiR33dWVcrm83HNNmjQpV1999QpXuPJ6qtVq9thjj+y2225FRwEAAAAAAAAAAAAAAIA+tfx3EgEAAAAAAAAAAADASmrOnGT8+GTWrJWvdCVJ2tqSyZOT/fdPOjuLTgM96667zkxnZ1vRMXpNe/uC/PGPX09XV8//8u6448r5mba8yuVa9tgjb1i6sjSfk4888kiuuuqqlaJ0JUna29vzpz/9KbfcckvRUQAAAAAAAAAAAAAAAKBPKV4BAAAAAAAAAAAAYLX1mc8kzz+/cpeWLFqU/OUvyQ9+UHQS6DmdnW2ZOPHcVbp4JUk6Ohbl8cd/1+Pzjh6drCR9IT2qf/9Sdt75jY+/8ELyb/+WLFjw5vNMnjw5v/jFL9LR0dGzAXtZe3t77rzzztx5551FRwEAAAAAAAAAAAAAAIA+o3gFAAAAAAAAAAAAgNXS9dcnv/hFsnBh0UmW34IFyamnJo8+WnQS6BmPPPKL1Gq1omP0ura2ebn99u/1+LzlcrLppj0+7QqvoyPZccc3Pl5fnzz9dLLVVt1/A17P9OnTc8UVV6x0pSsvaW9vz80335yHHnqo6CgAAAAAAAAAAAAAAADQJxSvAAAAAAAAAAAAALDamTMnOeqopKWl6CQ9Z9Gi5H3vSzo7i04Cy+/22/8zbW3zio7RJ2bMmJhZsyb3+LwHH5z069fj067QmpqSDTd84+ODBiU/+1ly7rnJccd1/x147rmXj7e3t+eKK65Ie3t774ftRR0dHbnuuusye/bsoqMAAAAAAAAAAAAAAABAr1O8AgAAAAAAAAAAAMBq59OfThYsKDpFz+rqSh5/PPnBD4pOAstn5sy/5MUXHy06Rp/p6urM3Xf/V4/P+6lP9fiUK7TGxuSzn01Kpbc+94ADkr/8JRk+PNl66+Sii5JaLbnxxhvTsoo0cnV0dOTnP/95arVa0VEAAAAAAAAAAAAAAACgV5Vq7qIBAAAAAAAAAAAAYDVyww3Ju9+drCLP1n+NxsbkgQeS0aOLTgLL5rrrjst99/0ktVpn0VH6TLXanK98ZU7K5boenXf//bs/81YHDQ3JU08lQ4Ys3bj7708+8Ylk/fWfzk47/TSdnR29E7AA1Wo1++23X8aMGVN0FAAAAAAAAAAAAAAAAOg15aIDAAAAAAAAAAAAAEBf+tKXVt3SlSRpa0u++c2iU8Cye/LJm1ar0pUkKZVKefHFR3t83i99Kenfv8enXeGUSsmBBy596UqSbL99cttt7dlhh6tXqdKVJGlvb88NN9yQ2bNnFx0FAAAAAAAAAAAAAAAAek2l6AAAAAAAAAAAAAAA0Ff+8pfk0Z7vNlihdHYmV1+dnH12suaaRaeBpdPZ2ZbZs6f02HwbbbRfttnmQ1l//XHp339o6uqqWbDg+cyf/2yefvr2TJp0XZ588ua3nGeTTQ7KJpu8M+uvPy4DBgxLY+NaaWtbkOee+0seeODCPPDARcuddfr0iVlnnS2We55X2nvvZI01kvnze3TaFU5TU/KFLyz7+D/+8cbU1bWkY9XqXUmSdHR05Oc//3mOPfbYlEqlouMAAAAAAAAAAAAAAABAjysXHQAAAAAAAAAAAAAA+soZZyRtbUWn6H3lcnLRRUWngKX33HN/TaXSsNzzNDWtnaOO+n0+/OE/ZNttP5LBg0enX78BqVQaMnDgBhk+fEzGjftcPvKRm1JX1+8t59t//x9kzJjjM3ToDunff73U1dWnsXFQRo7cI4ceemEOO+yS5crb1jY/zzxz53LN8XrK5eSkk5LGxh6feoWy7rrJLrss29gFCxZk4sSJ6VgVW1eS1Gq1zJw5M1OnTi06CgAAAAAAAAAAAAAAAPSKStEBAAAAAAAAAAAAAKAvzJ2bXH550tlZdJLe19KSfP/7yWc/m5RKRaeBJTdjxsTUasv3S1pX1y9HHfW7DBu20+L3/vrXq/L3v/8y8+fPSLXanCFDtswmm7wrI0fuvsTzvvjipDz44MWZNu2eNDYOyvjxX8nQodsnSbbZ5kOZOPF/MnXqbcuce+rU25d57Jv55CeT005LWlt7ZfrCNTUlZ5217J91EydOTGkV/6Bsb2/PHXfckZEjRxYdBQAAAAAAAAAAAAAAAHqc4hUAAAAAAAAAAAAAVguXXJKUy0Wn6Dtz5yY335zss0/RSWDJTZ16W9rbW5ZrjnHjPvuq0pVf/epjuf/+C151zmOP/SYTJpyWddfdNl1d7W855/XXfy6PP359ktri95588pacdNL0lMvdX8tff/1xy1W88uKLk9LV1ZlyuW6Z53g9/fsnl16aHHxwdynTqqRfv+Sgg5J3vWvZxnd1deXuu+9OR0dHzwZbAU2ePDnz589P//79i44CAAAAAAAAAAAAAAAAPWo1unUUAAAAAAAAAAAAgNXZ6acnCxYUnaLvzJ+fnHFG0Slg6TzzzN3LPce22x6zeHvKlD++pnTllWbOfDC1Wtdbzvn447/PK0tXkqSl5fm0tv5j8X5b2/ylzvpK5XI1s2Y9tlxzvJG9906OPDJpaOiV6QvT1JScd96yj3/88cdXi9KVl9x7771FRwAAAAAAAAAAAAAAAIAeVyk6AAAAAAAAAAAAAAD0tjlzkqefLjpF35swoegEsHQWLvzHW5/0JiqVxqyzzuaL97sLU1623nrbpVptftV7c+c+nTlzpi71WqNG7ZXm5nWSJF1dHXnssd8uQ+KXlct1aWl5cbnmeDP/9V/Jb3+bLFzYa0v0qaam5JJLkkGDln2OCRMmpK2tredCrcA6Ozvz5z//OXvssUfK5XLRcQAAAAAAAAAAAAAAAKDHuFsGAAAAAAAAAAAAgFXe/fd3P6R/aR19dFKrvfxaEltvnZxxRnL77cmCBS+PffLJJRv/jne8es0lHfd6WluTZ59d9vHQ1zo7l68Eo7Hx1S0cLS0vvGr/sMMuybHH3v6q1047HbfU66yzzhZ5z3suXbx/yy0nZ86cp5Yt9Ct0dPReK0r//smlly7bZ+GKpl+/5KCDul/Lavbs2Zk+fXrPhVoJdHZ25rHHHis6BgAAAAAAAAAAAAAAAPQoxSsAAAAAAAAAAAAArPImTkwW9l6fwavsvXdy4onJ+PFLX3Cw1lrJBRf0XJaGhu5rh5XF8havLFw4+1X7TU2Dl2u+1zNy5B756EdvT//+6yVJbr/9e7n99u/1yNwdHa09Ms8b2Xvv5Pjjk+bmXl2mV1UqyXrrJeedt3zzTJ06NeXy6nVLRVtbW5544omiYwAAAAAAAAAAAAAAAECPqhQdAAAAAAAAAAAAAAB62623JosW9c1as2cnv/tdcu+9ydprJ8cdt+RjzzsvGTo0aW1NGhuXP8uCBck99yQHHbT8c0HfKC3X6Pb2lrzwwt+z9tqbJUk22mi/TJhw2uLj55yzdZLk6KNvyahRey71/Ftu+b68+90Xp1JpSK3WlRtu+GLuvPP05cr8SqVS7xeBnHZa8vzzyVVXJS0tvb5cjyqXk8GDkwkTkkGDlm+up59+Om1tb130s+222+bd73734v1TTz31Neeccsopi7evueaaPPjgg286Z7lczm677ZahQ4dm+PDhGTBgwOJjF110UZ566qnXjBkxYkS23nrrDBs2LEOGDEml0n07yJQpU3LxxRe/5XW8ZOrUqUt8LgAAAAAAAAAAAAAAAKwMev+uLAAAAAAAAAAAAAAo2L339t1aF1+cvPOdyX/8R3L33Us+7sMfTo44oru45bvf7ZksHR3dpTOwsqirq1/uOR544KLF2xtttG+23PLI5Z4zSXbZ5fN5z3suS6XSkPb21lx99ZE9WrqSJJVKDzQuvYVSKTn//OSAA5Kmpl5frseUy91lKxMmJMOHL/98RRaQVKvV7LXXXtlss81eVbryZjbffPPstNNOGTZs2OLSlWXxwgsvpFarLfN4AAAAAAAAAAAAAAAAWNEs+902AAAAAAAAAAAAALASmDcveeGFolO8uQ02SM4+u3v7M59JluOZ+q/x4IM9Nxf0tkql33LPcffdZ2Wrrd6f9dbbLkly+OH/m403PjCTJv06LS0vpKlp7QwcOOI140aOfHuOOeaPSZLZs6fkrLM2XHxsv/1Oy667fjFJ0tXVmVtvPTXz5s3IBhuMX3zOggUzM2vW48uVvVJpWK7xS6quLrnqquSjH01+/vOkpaVPll1mlUqyzjrdpSsbbvjW57+Vrq6uvPjii8s/0TKq1WqZNm1aZsyYkWnTpuXQQw99yzELFizI3//+98yYMSNDhgzJlltuuUxrl0qlzJo1K4MHD16m8QAAAAAAAAAAAAAAALCiUbwCAAAAAAAAAAAAwCpt1qykvj5pby86yesrlZKLL04GDkyuuCL53/9Njj665+afN6/n5oLe1ty8XubPf3a55ujoWJif/eyAHHHEFRk1as+Uy3XZbrujs912r/+L1dnZ9pZzbrHFexdvl8t12Xff773mnAceuCjXXvvRZc7d2dmWAQOGLfP4pVVX1/3Zs9ZayU9+suKWrzQ2JsOGJbfdlgwd2jNzvvjii6mrq0tnZ2fPTLiU2tra8v/+3/9bvL8kxSu333774u23v/3ty7x2qVTK9OnTFa8AAAAAAAAAAAAAAACwyigXHQAAAAAAAAAAAAAAetPChUl5Bf7W7Oc/n+y1VzJtWnLccT0/f0dHUqv1/LzQG0aO3C1JabnnWbDguVx88V657LJD8vDDV+Qf/3gy7e2t6exsy4IFz+Xpp+/IXXedkZ/+dJ/88Y+nLH/wHlAqlTNw4Ig+XjM588zkyiuTQYOSfv36dPm31NiYfOITyV/+0nOlK0kyY8aMnptsJdPW1pZnnnmm6BgAAAAAAAAAAAAAAADQYypFBwAAAAAAAAAAAACA3tTa2l0usCIaNiz51reSrq7kox9N/vGPnl+jri5ZtChpaOj5uaGnrb/+rnnggYvT1javR+abNOnXmTTp10t07lNP3ZpTT339D4uzztqwR/K8mXXX3Tqlgj6sDjoomTy5u/zp179OWloKibFYU1Oy1lrJVVcl48b1/PwLFixIR0fHMo095ZQVo6hnecydO7foCAAAAAAAAAAAAAAAANBjykUHAAAAAAAAAAAAAIDetKKWriTJOut0F6KUy8kf/pDUat2viy56+ZxRo7rf++Uvl32dFfm/AbzSsGE7plbrKjpGAcoZMWKPQhMMGpRcfnly5ZXd2/369X2GUilpbEw+/vFk0qTeKV1Jkvb29nR1rY7/zrq1t7cXHQEAAAAAAAAAAAAAAAB6TKXoAAAAAAAAAAAAAADQmxobu4tLVlddXUl9fdEpYMmstdbGqdU6i47R5/r165/119+56BhJkoMOSiZPTn7wg+THP046O5N583p3zYaG7s/pffdNTjklGTOmd9dbnuKRCy644DXvHXvsscsTp88pXgEAAAAAAAAAAAAAAGBVongFAAAAAAAAAAAAgFVaQ0N3+UhPOuWU5Otf796+6KLkox99+dgGGyQ77NC9/dLPJGlqSg49tHv7hReSCROSadOSE0987fxjxyYf/GD39qxZyTe+0V2EsCwqlaRUWrax0NdKpXIGD94sM2c+UHSUPtXZ2Z6hQ3csOsZigwYl3/529+fcNdck//mfyd/+lrS3Jx0dPbfOgAHdn1EnnJB86lPJ0KE9N3dvefrpp4uOsNxqq3MbGQAAAAAAAAAAAAAAAKscxSsAAAAAAAAAAAAArNLWWSdZtKjv1tt77+4yln82ZEh3gUGS/PGPyV57dRewnHXWa889+uiXi1fmzn39c5bUmmsu+1gowqabHpIXXngknZ19+ItbsH791sjAgSOKjvEa1Wry3vd2v/761+TMM5Pf/Kb7s6uxMVm4MGlrW7K5SqXuopWOju7tHXfsLp46+ODu8pW+VK1W+3bBFUx9fX3REQAAAAAAAAAAAAAAAKDHKF4BAAAAAAAAAAAAYJXW2JgMG5ZMnVp0kmLssEPRCWDp7LTTv+SOO04rOkafqVQas8sun0+pVCo6ypvacsvkJz/p3p47N7n//mTixOTWW5N77kmefz7p7OwuVSmXuwtW6uqSpqZkiy2SPfZIxo3rLlwZMaL7vKJUKpWUy+V0dXX12hoDBw7MiSeeuHj/1FNPfdXxTTfd9HXHjRgxIg0NDUmSyZMnp6OjI0kyePDgrL322kmy+GeSNDU1LZ5rzpw5efbZZ98yW6Wvm24AAAAAAAAAAAAAAACgF7lbBgAAAAAAAAAAAIBV3tixy1a8cvHF3a9/duqp3a+lGdMT6y6tajV5+9uXfx7oSwMGDMuoUXvl8cd/n6RWdJxeV6t1ZfvtP1Z0jKWyxhrdny1vf3vy+c+//H6tlrS1dRew9OvXXbyyImpubk6lUklbW1thGd7//ve/7vt777334u0zzzwzc+bMSZJstdVW2XPPPV9z/pAhQxbP9cADD+Taa699y7UHDhy4DIkBAAAAAAAAAAAAAABgxVQuOgAAAAAAAAAAAAAA9La3vz1pbCw6Rd9rbEzGjCk6BSy9XXf9Yurrm4uO0etKpXI23fTQNDUNLjpKjyiVugtXmppW3NKVJBk6dGjREQpTX1+f4cOHFx0DAAAAAAAAAAAAAAAAekypVqvVig4BAAAAAAAAAAAAAL3pzjuTd7wjmTu36CR9q74+mTEjWWutopPA0qnVajnzzBGZO/eZoqP0qmq1OUcffUuGD9eQ1Je6urryne98J52dnUVH6XPVajWf/OQns/baaxcdBQAAAAAAAAAAAAAAAHpEuegAAAAAAAAAAAAAANDbtt02aWkpOkXfGzhQ6Qorp1KplF13/WKq1aaio/SqNdYYrnSlAOVyOWutph+OXV1dGTx4cNExAAAAAAAAAAAAAAAAoMcoXgEAAAAAAAAAAABgldfUlGy+edEp+la5nOyzT9EpYNntsMPH06/fmkXH6DXValMOPPDsomOstkaMGFF0hEKsvfbaKZVKRccAAAAAAAAAAAAAAACAHqN4BQAAAAAAAAAAAIDVwhe/mPTvX3SKvtPYmHz+80WngGVXrTbliCMuT6XSWHSUHldX15DNN39P3va2/YuOstraYIMNUl9fX3SMPre6Fs4AAAAAAAAAAAAAAACw6lK8AgAAAAAAAAAAAMBq4b3vLTpB31p//WTMmKJTwPIZOXL3bLvt0atc+Uq/fgPyznf+qOgYq7URI0akq6ur6Bh9qr6+PhtuuGHRMQAAAAAAAAAAAAAAAKBHKV4BAAAAAAAAAAAAYLXQ0JB8/ONJtVp0kt7Xv3/y5S8XnQJ6xgEH/DANDYOKjtFjqtWmHH74/6ZfvzWKjrJaGzRoUNZbb72iY/Spcrmc0aNHFx0DAAAAAAAAAAAAAAAAepTiFQAAAAAAAAAAAABWGyeckNTVFZ2i99VqyZFHFp0Ceka12pQjjrg8lUpj0VGWW11dv2y++XvytrftV3QUkowfPz719fVFx+gTpVIpY8aMSd3q8EcQAAAAAAAAAAAAAACA1YriFQAAAAAAAAAAAABWGxttlIwZU3SK3lWtJh/9aNLUVHQS6DkjR+6eXXf9QqrVlfcfdrlcycCBI/LOd/530VH4P6NHj15tikja29vz97//vegYAAAAAAAAAAAAAAAA0OMUrwAAAAAAAAAAAACwWjn99KSxsegUvadfv+Tf/q3oFNDz9tzz1GyzzUdWyvKVUqkuzc3r5qMfvS39+g0oOg7/p1wuZ+zYsatF+cqcOXPyn//5n3nggQeKjgIAAAAAAAAAAAAAAAA9SvEKAAAAAAAAAAAAAKuVnXZKjj8+aVr5uhveUnNz8qMfJcOGFZ0Eel6pVMpBB/13Nt300JWqfKVUqktT0+B87GN3pH//dYuOwz/Zaaedio7Q6+rr67Ppppvm6aefzoMPPlh0HAAAAAAAAAAAAAAAAOhRilcAAAAAAAAAAAAAWO18+9vJkCFFp+hZlUoydmzykY8UnQR6T6lUzuGH/yxbb/2hlaJ8pVyuZo01hueTn5yYgQNHFB2H19G/f/9su+22qVQqRUfpFaVSKYMHD87IkSOTJE8//XTBiQAAAAAAAAAAAAAAAKBnKV4BAAAAAAAAAAAAYLXTr19y1VVJY2PRSXpOQ0Pys58lpVLRSaB3lUrlvOtd52bs2H9doctXqtWmDB68ST7xiXuzxhrrFx2HN3HAAQekX79+RcfoFXV1dTniiCNy4403JknWXHPNYgMBAAAAAAAAAAAAAABAD1O8AgAAAAAAAAAAAMBqaaedkuOPXzXKV5qbkx/9KBk2rOgk0DdKpVL23fe7+cAHfp3m5iGpVBqKjvQqlUpjdt75s/mXf7k/zc3rFB2Ht1BfX58jjjgilUql6Cg9qlqtZp999skDDzyQK664IvX19TnwwAOLjgUAAAAAAAAAAAAAAAA9SvEKAAAAAAAAAAAAAKutb3872XTTpL6+6CTLrqkpecc7ko98pOgk0Pc23HDvnHDC49lqqw+kUmkqOk6q1aYMGvS2HHvshOyzz3dSV7cSf7isZkaNGpVtttlmlSlfKZVKWXvttTNkyJBccMEFmTlzZj7/+c/nbW97W7q6uoqOBwAAAAAAAAAAAAAAAD1G8QoAAAAAAAAAAAAAq61+/ZJbbklGjkxWxmftNzYm48Yll12WlEpFp4Fi9Os3IIceekE++MFfp7l5SCqVxj7PUCqVU6k0ZuedP5tPf/pvGTp0+z7PwPI74IAD0q9fv6Jj9Ii6urrss88+ueCCC/KLX/wiu+66aw4//PAkSbnsVhIAAAAAAAAAAAAAAABWHaVarVYrOgQAAAAAAAAAAAAAFOm555IxY5IZM5L29qLTLJnGxmSbbbqLYxr7vmcCVkiLFs3L3XeflbvvPisdHYvS1javV9frLnmpZdNND8nuu38t6667da+uR+97+umnc8kll6R9Zflj8Dqq1Wr22muv/P73v8/ZZ5+dtdZaK9/4xjfygQ98IKW3aOmaNGlSGhoaMmLEiD5KCwAAAAAAAAAAAAAAAMtH8QoAAAAAAAAAAAAAJHn++WS33ZKnnqpl0aI3fzB90ZqaknHjkuuuU7oCr6erqzOPP/67TJhwWqZPvyddXZ3p6uq5Io36+gGpr2/OuHGfz/bbH5umpsE9NjfFmzRpUq666qp0dHQUHWWpVavVbLPNNrn88stz2WWXZf3118/Xvva1HHXUUWlqakqtVnvD8pXW1tZ8/etfz/e///1ce+21Ofjgg/s4PQAAAAAAAAAAAAAAACw9xSsAAAAAAAAAAAAA8H/mzEn22qsrjzxSy8KFdUXHeV3NzckBBySXX55Uq0WngRXfrFmT8+c/n51HH/115s6dmmq1KZ2d7enoaF2i8eVyJdVqczo6Fqa+vjnDh4/Lzjv/a972tv1SKpV7OT1F+ctf/pJf/epXK1X5Snt7ex5//PHceuutmTlzZkaNGpUf/ehH2WOPPdK/f/83LV15yU033ZTvfve7ufnmm3PaaaflC1/4Qh+lBwAAAAAAAAAAAAAAgGWjeAUAAAAAAAAAAAAAXuF73/tBvv3trsyf/5kkDUlWjGKFSiVpaEj+67+SY45J3uLZ+cDr6OhYmJkzH8r06RMzdepteeaZu7Jgwcx0dranq6sjSS2lUl3q6qqpVvtnvfW2yciRb8+wYWMybNiOaW4eUvQl0If++te/5pprrlkpylfK5XKee+653HPPPalUKtlnn33ysY99LCNGjFjquR566KGcccYZufjii/Oxj30sP/nJT3ohMQAAAAAAAAAAAAAAAPQMxSsAAAAAAAAAAAAA8H+eeOKJbLXVVtl2223zr//6Pzn55E0zY0YlLS3Flq80NydjxiQ/+1kyfHihUWCV1f3V+lpKpRWjbIkVw+OPP54rr7wyHR0dWVFvv6hUKtl7772z4447pr6+Pl1dXSmXu/8dv3L7rdRqtZT+r9Xrqaeeyk9+8pOcdtpp2WWXXXL99denoaGh164BAAAAAAAAAAAAAAAAlpXiFQAAAAAAAAAAAAD4P5/5zGdy7bXX5qc//Wn22muvtLfX8r3vlfLd7yaLFiVdXX2bp1pN+vVLzj47Ofro5P+ehw9AH3rxxRdz1VVXZdasWWlvby86zmKVSiUNDQ054ogjMnLkyMXv12q1dHR0pFqtJkk6OjpSqVSWaM5Xlq8sXLgw5513Xk4++eRssMEGueaaa7LJJpv0/IUAAAAAAAAAAAAAAADAcigXHQAAAAAAAAAAAAAAVgSLFi3KX/7ylwwePDjbbbddkqSurpavfa2Wu+/uzBFHJA0NSWNj72fp3z9pbk4+8Ynk739PjjlG6QpAUQYPHpxPfvKT2XPPPVOtVhcXkxSpUqlk2223zQknnPCq0pUkKZVKi0tXTjnllBx77LH5xz/+sUTz1mq1xdsNDQ1ZuHBhhg0blkceeSS77bbbEs8DAAAAAAAAAAAAAAAAfaVUe+VdMQAAAAAAAAAAAACwmqrVannf+96Xm2++OU899VT69+//mnOee64zF19cl9NPT2bPbs/ChdUeW79c7i51GTo0+cpXkg98IGlq6rHpAegBL774Yq666qrMmjUr7e3tfb5+pVJJQ0NDjjjiiNcUrrxSrVbL448/nk033TRJct999y0uFXsrixYtyq9+9aucd955ufnmm7PGGmtk/Pjx+eIXv5g999yzB64CAAAAAAAAAAAAAAAAeo7iFQAAAAAAAAAAAAD4P//1X/+VE088MR/5yEfyjW98IyNGjHjd87q6kj/8IXnf++5MS8vWqVSa069fKfPndx9bEpVKd7HKwoXJGmske+2VnHRSMnZsUir14EUB0KO6urpy33335bbbbsvChQvT1tbW62vW19enVCpl7Nix2W233VJfX79E46644oq8+OKLOf7449/wnK6urpTL5cyZMyePPPJIvv71r+cPf/hDqtVqtthii5x55pnZYostss466yw+FwAAAAAAAAAAAAAAAFYUilcAAAAAAAAAAAAA4P9MmTIl73znOzNp0qR84hOfyOc+97mMHj36Ved0dHSkUqnkxRdfzKGHHpoFC1ryq1/dm/vuK+fPf05uvTV5+OFk3rykVkvq6l4a1709aFCy3XbJnnsmO+2U7LhjsvbafX6pACynWq2WKVOm5I477siTTz6ZJOns7Oyx+UulUurq6rLOOutk/Pjx2WyzzVL30h+VZfDPpSkv7S9cuDDTp0/PSSedlDvuuCPPP/98ttpqq5x88snZZZddsv7666dWq6VUKqWzszN1dXV55JFHMnfu3IwZM0YRCwAAAAAAAAAAAAAAAIVSvAIAAAAAAAAAAAAAr/Dggw/mhBNOyO23356RI0fmuOOOy5FHHplhw4alrq5u8QPmr7rqqhx33HH5+Mc/nu9973uvO1dHR7JwYVIuJ/36vVzCAsCqZe7cubn33ntz//33p6WlJdVqNR0dHUtVxFIqlVJfX5+Ojo5Uq9Vsvvnm2WWXXbLOOuv0Wu4nn3wy3/ve93L99ddn6tSp2WqrrfLhD384Rx99dIYMGfK6Y2bNmpXtt98+HR0d+fCHP5zPfvazGTp0aK9lBAAAAAAAAAAAAAAAgDejeAUAAAAAAAAAAAAA/k+tVkupVMrdd9+dM844I1deeWWSZO21187BBx+cLbbYIs3NzZk/f35OO+209OvXLw899FAGDRpUcHIAVhQLFy7MjBkzMn369Dz11FOZPn16WlpaUi6XUy6XUyqVUqvV0tXVlVqtlvr6+qy77roZNWpUhg0blmHDhqV///69mvGvf/1rrr/++px55pl55plnssUWW+SAAw7I1772tcV/07q6uhaXjb3S3Llz8/vf/z7f+9738sADD2S99dbLxRdfnP32269XMwMAAAAAAAAAAAAAAMDrUbwCAAAAAAAAAAAAAOkuXUmSUqm0+L0bbrgh5513Xm6++ebMnj178cPyk2SXXXbJV7/61Rx00EGF5AVg5dHR0ZH29va0t7ens7MzdXV1qVQqqVQqqa+v79MsM2bMyMYbb5zW1tast956OeCAA/LNb34zQ4YMSX19/eJ8S+LYY4/NRRddlEGDBuWmm27Kdttt17vhAQAAAAAAAAAAAAAA4J9Uig4AAAAAAAAAAAAAAEV5/PHH88ILL2TMmDGLHzLf1dWVzs7OVKvV7Lffftlvv/3y4IMP5p577klbW1uef/757LTTTtlll12y1lprFXwFAKwMXipZaWxsLDpKhg4dmv/+7//OTTfdlC984QvZYostUq1WFxeLvVnpSq1WW1xQ9uSTT2bu3Llpbm7Ohz70oay99tp9kh8AAAAAAAAAAAAAAABeqVR76c4YAAAAAAAAAAAAAFjN7L333pk3b14OPfTQ7LPPPtl+++3T0NCQ5NUFLACwKntlocqSePrpp/Pd73435557bt7//vfn61//ekaPHt2jeWbPnpIZMyZm2rS7M2vWE2lvX5D29pYktVQqjalWmzNgwLCsv/7OGTp0x6y99mYpl9+4NAYAAAAAAAAAAAAAAIBVk+IVAAAAAAAAAAAAAFZLf/7znzNu3LiUy+V0dXVls802y8EHH5wDDjggY8aMyYABA5Ikd999d6ZOnZrDDz885XJ5qR5MDwCrmhdffDHnnntuTj311Oyxxx759re/nZ133nm55qzVuvLEEzfliSf+kClT/pTnn384SVIq1aW9fUFqta43HFtf3z9J0tnZlrXW2iQjRozPhhvuk003PSSVSsNy5QIAAAAAAAAAAAAAAGDFp3gFAAAAAAAAAAAAgNXSc889l/Hjx2fkyJHZe++989Of/jSTJk3KqFGjcuCBB+bAAw/MO9/5zowdOzYDBgzIhRdemFGjRhUdGwAK09LSkssuuyxf+MIXMmLEiHznO9/JQQcdlCSp1WpLXU7W2jor9913fu666/S0tc1Pe3vLm5asLKn6+gFJatlhh09k7NgTMmjQhss9JwAAAAAAAAAAAAAAACsmxSsAAAAAAAAAAAAArLbOOuusfPWrX81ll12WDTfcMNdcc01++ctf5sEHH8zQoUOz5ZZb5oYbbsinPvWp/PjHPy46LgD0un8uUOno6EilUklnZ2d+85vf5MQTT0xbW1u+/e1v5+ijj37dMW9l2rR7cuedP8yjj16bUqmc9vaWHr+OJKmrq0+pVM7w4Ttn/Pgv5W1vOyDlcl2vrAUAAAAAAAAAAAAAAEAxFK8AAAAAAAAAAAAAsEro6Ej+/vfkhReS1tZk4cKkVEoaG5OGhmTo0GTjjZNy+eUxc+fOzV577ZW11147v/nNb9La2ponnngiN998c371q1/lT3/6U8rlcnbfffccf/zx2WabbTJ69OjiLhIA+shf//rXbLLJJqmvr0+tVsuECRPyhS98IX/7299y8skn59Of/nSampqWqnRl/vyZueaaYzJ16p/S0bEwtVpXL1/Fy+rr+2eNNdbPe997VYYM2arP1gUAAAAAAAAAAAAAAKB3KV4BAAAAAAAAAAAAYKXT0ZH87W/JxInJHXckEyYkjz/eXbDyUrHKS9+SfelZ8B0dSWdnstlmye67J+PGJTvumEyffmsOOeRdOeecc/KhD31o8Rq/+MUvcsQRR2SDDTbIc889l4aGhmy66aa5/PLLM2rUqL69YADoQ9ddd12+/e1vZ7/99svnP//5zJkzJ//6r/+a3/zmNznxxBPzxS9+Meuuu+6blq7UarXUarWUy+XUarU8/PDl+c1vPpX29tZ0dbX38RW9pJRKpSHjx385e+zx7ymXKwXlAAAAAAAAAAAAAAAAoKcoXgEAAAAAAAAAAABgpfH448lZZyUXXthdsFKrJfPnL/08pVLSv3/S1VVLfX0ydOjVef75b+WOO36ejTfeOEly+OGH549//GPOPPPMrLnmmjnnnHPy7LPP5v777+/hqwKAFcvcuXOzzz77ZOLEifnABz6QUqmUSy+9NB/84Afzta99LZttttkbju3q6kr5pRa0JPPnz8zFF787L754X2q1tr6I/5aq1aYMHDgi733vVRkyZKui4wAAAAAAAAAAAAAAALAcFK8AAAAAAAAAAAAAsELr7Ex+85vkP/8zue++7v329p5do76+K21tbRk58rFcfPHWGTLk79lyyy1yzDHH5P/9v/+XcrmcKVOmpK6uLhtssEHPLg4AK6gPfOADueKKK5Ik48aNy3nnnZett976NeUqr1Sr1RYXlf32t2dlzTVvTLnclbq6vky+JEqpVBqy555fz667fjGlUqnoQAAAAAAAAAAAAAAAACyDStEBAAAAAAAAAAAAAOD11GrJeeclJ5+cLFqUzJvXe2u1tZWTNOSpp7bMQQd1pVQakmr1vTnkkEMWP1h+1KhRvRcAAFZAl112Wbbccsv8x3/8R2bOnJmnnnoqW2+9dcrlcmq12uKyktbW1tx555154IEHct111+X+++/Pppsuyn77LUylUiv4Kt5ILR0drbn11lMzb96MHHDA6cpXAAAAAAAAAAAAAAAAVkKlWq22ot7BAgAAAAAAAAAAAMBqasqU5P3vTx5+OFmwoJgMdXULc8AB5fz0p/UZNKhrcQELAKxuLrvsshx11FEZPnx4Tj311BxzzDGL/y5OnDgx3//+93PNNddkrbXWyhZbbJHdd++XcvmmdHUtKjj5kqlWm7L55kfk3e++MKWSv/cAAAAAAAAAAAAAAAArE3eDAAAAAAAAAAAAALDCqNWSH/842Wqr5N57iytdSZLOzobcdFN93va2Wq691tduAVh9feADH8hdd92VJJkwYUK6urqSJG1tbXnooYdy4403Zq211sqNN96Y73//g6lUbllpSleSpL29JY88cnWuu+641Gq1ouMAAAAAAAAAAAAAAACwFEo1d4QAAAAAAAAAAAAAsAJ46qnkyCOThx8utnDl9TQ1Jfvtl5x/fjJ4cNFpAKAYs2fPzqJFi7LuuuumVqulVCpl8uTJOe2003LRRRdl332HZ5ddZqSzc2HRUZdJtdqUsWNPyL77fq/oKAAAAAAAAAAAAAAAACwhxSsAAAAAAAAAAAAAFO6BB5K99krmzUs6O4tO8/rq65MhQ5I77kg22KDoNABQnJdKV17yj3/8Iz/+8TfT2npGqtUCg/WAarUphx32s2y++WFFRwEAAAAAAAAAAAAAAGAJlIsOAAAAAAAAAAAAAMDqbcKEZPfdk9mzV9zSlSRpa0tmzEh23DGZNKnoNABQnFeWrtRqtQwcuEbWWuumVKulNxm1cmhvb8m11x6blpYXi44CAAAAAAAAAAAAAADAElC8AgAAAAAAAAAAAEBh7rwzOeCAZP78opMsmc7O5IUXknHjkscfLzoNABSvVCrljjt+mH/8Y3KSWtFxekRHR0t+9auPFR0DAAAAAAAAAAAAAACAJaB4BQAAAAAAAAAAAIBCPPhgsv/+yYIFRSdZOrVaMmdOsttuybRpRacBgGK9+OKk3Hrr19PevpL9QX8TnZ1teeKJG/LII78sOgoAAAAAAAAAAAAAAABvQfEKAAAAAAAAAAAAAH1uxoxkr72S+fOLTrJsurqSF1/sLl9paSk6DQAUo6urM1dd9b50di4qOkqPa29vybXXfjQtLS8WHQUAAAAAAAAAAAAAAIA3oXgFAAAAAAAAAAAAgD5VqyUf/vDKW7ryko6OZObM5ItfLDoJABTjoYcuyaxZj6dW6yo6Sq/o6GjNDTd8qegYAAAAAAAAAAAAAAAAvAnFKwAAAAAAAAAAAAD0qZ/9LLnrrqS9vegky6+1NbnwwmTChKKTAEDfqtVque2276S9fUHRUXpNZ2dbHn74sixaNLfoKAAAAAAAAAAAAAAAALwBxSsAAAAAAAAAAAAA9JkZM5Ljj08WrELPaG9tTd73vqSlpegkANB3pk+/J/PmTSs6Rq8rlcp58MFLio4BAAAAAAAAAAAAAADAG1C8AgAAAAAAAAAAAECfqNWSD384WbSo6CQ97x//SL70paJTAEDfueOOH6SjY2HRMXpde/uC3HHHaanVakVHAQAAAAAAAAAAAAAA4HUoXgEAAAAAAAAAAACgT1x+eXLXXUl7e9FJel5ra3LBBcnddxedBAB6X0vLi5k06dep1bqKjtInWltn5amn/lR0DAAAAAAAAAAAAAAAAF6H4hUAAAAAAAAAAAAAel2tlpx8crJgQdFJek9ra3LqqUWnAIDed//95ycpFR2jz7S1Lcgdd3y/6BgAAAAAAAAAAAAAAAC8DsUrAAAAAAAAAAAAAPS6u+5Knn226BS975ZbkmnTik4BAL3rwQcvTkdHa9Ex+lAtkyf/IV1dHUUHAQAAAAAAAAAAAAAA4J8oXgEAAAAAAAAAAACg1/3gB0lLS9Epel+tlpxzTtEpAKD3dHV15MUXHys6Rp+rVPrl+ef/VnQMAAAAAAAAAAAAAAAA/kml6AAAAAAAAAAAAAAArNqefz757W+7S0lWdYsWJf/938kppyTVatFpAKDnPf/8I6lUGtLW1t4j82200X7ZZpsPZf31x6V//6Gpq6tmwYLnM3/+s3n66dszadJ1efLJm99ynoaGQdlll89l2LAxGTZspzQ1rb342JlnjsqcOU8td9bp0ydm3XW3We55AAAAAAAAAAAAAAAA6DmKVwAAAAAAAAAAAADoVT/5SVIqFZ2i73R2JtdemxxxRNFJAKDnzZgxMbUeaFNralo7hx32s2y88QGvOTZw4AYZOHCDDB8+JuPGfS7f+lZDOjsXvel8AweOyB57nLzcud5IW9v8PP30Hdl++4/22hoAAAAAAAAAAAAAAAAsPcUrAAAAAAAAAAAAAPSq//7vpLW16BR9Z9685KyzFK8AsGp6+uk70t4+f7nmqKvrl6OO+l2GDdtp8Xt//etV+fvff5n582ekWm3OkCFbZpNN3pWRI3dfojk7O9sydertmT793syd+3T23/+Hy5Xx9Tz99IQenxMAAAAAAAAAAAAAAIDlo3gFAAAAAAAAAAAAgF7z4ovJCy8UnaLv3XdfUqslpVLRSQCgZ/VE+ci4cZ99VenKr371sdx//wWvOuexx36TCRNOy7rrbpuurva3nPOFFx7JhRd2l7QMHDiyV4pXZs16PF1dHSmX3Y4DAAAAAAAAAAAAAACwoigXHQAAAAAAAAAAAACAVdd99yWNjUs/7uiju4tLXnotqQ9/OLnhhmTmzKStLWlpSR59NDnnnGTDDV997sYbJyef3H3+E08k8+d3n//II8kPf5iss87S536lKVOWbzwArIhmz35quefYdttjFm9PmfLH15SuvNLMmQ+mVuta7jV7Ql1dfebMebroGAAAAAAAAAAAAAAAALxCpegAAAAAAAAAAAAAAKy67r23u8ykL/zgB8lJJ736vWo1GT26+/X+9ydjxiSPP9597D3vSb7xjdfOs9lm3a8jj0x22SV5ehmer16pJBMnvrbsBQBWdp2dbcs1vlJpzDrrbL54//HHf/+q4+utt12q1eZXvTd37tOZM2fqcq3bE0qlcjo6FhYdAwAAAAAAAAAAAAAAgFcoFx0AAAAAAAAAAAAAgFXXrbcm7e29v05jY3LCCS/v//znyX77JR/7WDJ/fvd7a66ZfPzjrx43f37yk58kRxyRvOMdyY9//PKx4cOTr3992fLMn5/cffeyjQWAFVWtVktXV8dyzdHYOOhV+y0tL7xq/7DDLsmxx97+qtdOOx23XGv2lO7ildaiYwAAAAAAAAAAAAAAAPAKlaIDAAAAAAAAAAAAALDquu++vlmnqSmpr395/5RTkr/+tXv7sMOSd72re/uV59x0U3L++ckLr3je+/XXJ+uvnxxySPf+uHHLlqerq7t0BgBWJbVa13LPsXDh7FftNzUNXu45+1JnZ1vREQAAAAAAAAAAAAAAAHiFctEBAAAAAAAAAAAAAFg1zZmTzJ7dN2u9+OKrS15OPTXZd9/k2GOTPffsfq+9Pbn88pfPuffeV5euvOTRR1/enj9/2TM98siyjwWAFVG5XJdSqbRcc7S3t+SFF/6+eH+jjfZ71fFzztk6p55aypQpf1yudXpHLZVKQ9EhAAAAAAAAAAAAAAAAeAXFKwAAAAAAAAAAAAD0ijlzkvr6vlvv8MOTm2/u3n7Pe5IbbkjOPz/p3z+5555kr72SP//5zeeor08OPfTl/V/9atnztLYu+1gAWFGVy5XlnuOBBy5avL3RRvtmyy2PXO45+0KtpngFAAAAAAAAAAAAAABgRbP8d7sAAAAAAAAAAAAAwOtobU3K5b5bb9685PHHk113TRr+6Zno226bHHVUdwFLW9vrj69Wk0svTUaP7t6///7k9NOXPU9nZ/errm7Z5wCAFU2l0pDOzjf4Y7qE7r77rGy11fuz3nrbJUkOP/x/s/HGB2bSpF+npeWFNDWtnYEDR7xm3MiRb88xx/wxSTJ79pScddaGr8jVmLe9bf8kSXPzkFeNe9vb9s+CBc8lSR599Nplzl2rdaa+vv8yjwcAAAAAAAAAAAAAAKDnKV4BAAAAAAAAAAAAoFcsXJiUSn2zVl1dcuutyVZbde+ffHJy5pnJ4MHJz36W7LZbctxxyaJFyec+99rxa6yRXHNNstde3fsPPZQccEB3ecyyqlS6x/f3fHYAViFrrbVJZsyYuFxzdHQszM9+dkCOOOKKjBq1Z8rlumy33dHZbrujX/f8JSl6aW4ekve//5rXPXbwwf+zePvUU5f9f5zUarUMGDB8mccDAAAAAAAAAAAAAADQ8xSvAAAAAAAAAAAAANAr6ur6bq23v/3l0pV//CP51re6t+fPT77//e7ilSQ58sjXFq8MH5787nfJ1lt37//xj8m7353MmbN8mWq17vIVAFiVjBy5e2bMuC9JbbnmWbDguVx88V4ZPfrgbL31URk+fGz6918v5XJdFi6cnVmzHs+0aXdn0qTr8uSTN/dM+OW0zjqbp9RXrXIAAAAAAAAAAAAAAAAsEbdyAgAAAAAAAAAAANArGhuTrq6+WWuddV7e7tcvqa9P2tq69wcOfPnYK7eT7rKW3/0uWX/97v1LL02OOSZpb1/+TJ2d3VkAYFUyfPi41Nefn7a2eT0y36RJv86kSb9eonOfeurWnHrq6xefzJnz1Bse6xmljBixey/ODwAAAAAAAAAAAAAAwLIoFx0AAAAAAAAAAAAAgFVTQ0PPF6+cckpSq3W/Lrzw5fcffPDl7aam5PLLkwMOSI46KvnWt14+ds89L2/vskty220vl67cfHNyzjnJ2LHJ+PEvv5ZVpZKUevP57wBQgGHDdkqt1ll0jD5XX98/66+/S9ExAAAAAAAAAAAAAAAA+CeVogMAAAAAAAAAAAAAsGoaMiRpb++btf7+9+Tcc5NPfap7/7DDul+vtGBB8qUvvby///7Jmmu+vL/33t2vf7as5SnrrLNs4wBgRTZo0Eap1WpFx+hztVpXhg3bsegYAAAAAAAAAAAAAAAA/JNy0QEAAAAAAAAAAAAAWDVVq8mGG/bdescdlxx1VHL99cnMmd2lLwsXJo89lvzkJ8n22yd//nPf5dlpp75bCwD6SqlUypAhWxcdo8/Val0ZNOhtRccAAAAAAAAAAAAAAADgn5RqtVqt6BAAAAAAAAAAAAAArJqOPTa58MKiU/S9fv2S73wn+fzni04CAD3v/vsvzO9//69pa5tfdJQ+USrVZdttP5JDD72g6CgAAAAAAAAAAAAAAAD8k3LRAQAAAAAAAAAAAABYdY0fnzQ3F52i7zU0JDvuWHQKAOgdW211ZGq1WtEx+kxdXX122UWbGgAAAAAAAAAAAAAAwIpI8QoAAAAAAAAAAAAAvWbHHZPyaviN1ZaWZPvti04BAL2jWm3Kdtt9NOVytegofWLttTfLkCFbFR0DAAAAAAAAAAAAAACA17Ea3sYKAAAAAAAAAAAAQF/Zcstk4cKiU/S9tddO1lij6BQA0Ht23vlfUy7XFR2j19XXD8j48V8uOgYAAAAAAAAAAAAAAABvQPEKAAAAAAAAAAAAAL2mWk3GjSs6Rd+qVJKDDy46BQD0rsGDN8l6621fdIxeVyqVs/nmhxUdAwAAAAAAAAAAAAAAgDegeAUAAAAAAAAAAACAXvWlLyUDBhSdou9Uq8mJJxadAgB63x57nJxqtbnoGL2mUmnK2LEnpK6uvugoAAAAAAAAAAAAAAAAvAHFKwAAAAAAAAAAAAD0qgMPTPr1KzpF39lyy2TzzYtOAQC9b5NNDsyGG+69yhaTNDevkz32+PeiYwAAAAAAAAAAAAAAAPAmFK8AAAAAAAAAAAAA0Kvq6pITT0waG4tO0vsGDEi+/OWiUwBA3znkkPNTqax6f+Qrlca8971XplJpKDoKAAAAAAAAAAAAAAAAb0LxCgAAAAAAAAAAAAC97hOfSGq1olP0vrq65NBDi04BAH2nuXmdHHLI+alWm4qO0mOq1aaMGXNchg8fW3QUAAAAAAAAAAAAAAAA3oLiFQAAAAAAAAAAAAB63ZAhyYEHdheTrKoaGpJPfzqpVotOAgB9a4st3pMNN9wndXX1RUfpEU1N62Tvvb9ddAwAAAAAAAAAAAAAAACWQKlWq9WKDgEAAAAAAAAAAADAqu+JJ5Ktt05aWopO0jsGD04mT04GDiw6CQD0vZaWF3L22aOzcOE/io6yXCqVxhxzzB8zfPjYoqMAAAAAAAAAAAAAAACwBMpFBwAAAAAAAAAAAABg9bDRRsl3v5s0NxedpOc1NSU/+5nSFQBWX01Na+cjH7kx1Wr/oqMss0qlMYcc8v+UrgAAAAAAAAAAAAAAAKxEFK8AAAAAAAAAAAAA0Gc+85lkiy2Surqik/Schobk0EOTd7yj6CQAUKyhQ3fIUUf9NtVqU9FRllq12pT99/9Btt76g0VHAQAAAAAAAAAAAAAAYCmUarVaregQAAAAAAAAAAAAAKw+nngi2XrrpKWl6CQ9Y/DgZPLkZODAopMAwIrhySdvzmWXHZL29gVFR1kilUpj9tnnuxk37rNFRwEAAAAAAAAAAAAAAGAplYsOAAAAAAAAAAAAAMDqZaONku98J2luLjrJ8mtqSi65ROkKALzShhvunY985KbU1w9IUio6zpuqVBrzrnedo3QFAAAAAAAAAAAAAABgJVWq1Wq1okMAAAAAAAAAAAAAsHrp6koOOyy54YaktbXoNMumuTn51KeSH/yg6CQAsGJ6/vm/5fLL351586alvb2l6DivUlfXL9VqU97znsuy8cYHFB0HAAAAAAAAAAAAAACAZaR4BQAAAAAAAAAAAIBCtLUlBxyQ3HVXsnBh0WmWTlNT8r73JRdckJRKRacBgBVXZ2d7br311Nx55+np6FiYpPjbWKrVpmyyyUF517vOS2PjoKLjAAAAAAAAAAAAAAAAsBwUrwAAAAAAAAAAAABQmJaWZO+9k4ceSlpbi06zZJqakne+M7niiqRcLjoNAKwcnn32wVx11Xszb960tLe3FJKhrq5fqtWmvPvdF2fTTQ8uJAMAAAAAAAAAAAAAAAA9S/EKAAAAAAAAAAAAAIVauDB517uSO+/8/+zdeZhe88E+8PuZLTOTSGyxx061aBBbRWNrqa1aRWmrRG2lim500b6KVtSL0qrSEtKiuqRV26to7RVJSW3l11QIYguRZJZkluf3x4NIEyQxM2cm+Xyu61xztu/53mf442HOee5KEUtv1tiYHHRQcvHFSlcAYFF1dLTl9ttPzb33/m9KpaoeK2Cprq5LqVSVDTf8ePba66I0NCzXI/MCAAAAAAAAAAAAAADQ/RSvAAAAAAAAAAAAAFC4trbk4IOT665LmpqKTrNgDQ3J8ccnP/hBUioVnQYA+q7W1ul54IHLcu+9Z2f27BmZM2dWt8xTVzcgpVJVhg07OltvfWwGDVqzW+YBAAAAAAAAAAAAAACgOIpXAAAAAAAAAAAAAOg1fve75PDDk5aWZM6cotNUNDQkyy6bXH11MmJE0WkAYMlRLpfz5JO35Z57zsrkyXekurr29RKWxX/Vpba2f5Jyll9+gwwfflLe//59U1PTr8syAwAAAAAAAAAAAAAA0LsoXgEAAAAAAAAAAACgV3nppeSww5Lbbkuam4vN0tCQHHxwcs45Sf/+xWYBgCXZzJnP5amn7sgzz/w9Tz11R15++bGUStUplarS3t6azs6OJJ2vn11KVVVNqqvr3jy+3HLrZsiQ7TJkyPCsuebwrLjiRkXeDgAAAAAAAAAAAAAAAD1E8QoAAAAAAAAAAAAAvdLvfpccfngye3bS2tqzczc2JoMGJVdfnYwY0bNzAwBJudyZV16ZlKlTJ2TmzOfS3t6aOXOaUi53pq6uf2pq6tPQsEJWXXWLDB78gVRX1xYdGQAAAAAAAAAAAAAAgAIoXgEAAAAAAAAAAACg15o2LbnwwuTHP07mzElmzuy+uUqlpH//ZPnlk69/PRk5srINAAAAAAAAAAAAAAAAAEDvpHgFAAAAAAAAAAAAgF6voyO5/vpk1KjkH/+obLe1dc216+uTcjn5yEcqhSsjRlRKWAAAAAAAAAAAAAAAAAAA6N0UrwAAAAAAAAAAAADQp/z738nPfpbcfHPyxBNJXV1l/6xZ7z62VEoGDKgUt5TLyQc+kOy1V3LUUcmqq3ZvbgAAAAAAAAAAAAAAAAAAupbiFQAAAAAAAAAAAAD6rI6O5PHHkwkTkrvvTu65J3nllWT27GTOnErRSr9+lXKWlVdOPvzh5EMfSoYNS9Zdt3IcAAAAAAAAAAAAAAAAAIC+SfEKAAAAAAAAAAAAAAAAAAAAAAAAAAAAAAAA0OdUFR0AAAAAAAAAAAAAAAAAAAAAAAAAAAAAAAAAYFEpXgEAAAAAAAAAAAAAAAAAAAAAAAAAAAAAAAD6HMUrAAAAAAAAAAAAAAAAAAAAAAAAAAAAAAAAQJ+jeAUAAAAAAAAAAAAAAAAAAAAAAAAAAAAAAADocxSvAAAAAAAAAAAAAAAAAAAAAAAAAAAAAAAAAH2O4hUAAAAAAAAAAAAAAAAAAAAAAAAAAAAAAACgz1G8AgAAAAAAAAAAAAAAAAAAAAAAAAAAAAAAAPQ5ilcAAAAAAAAAAAAAAAAAAAAAAAAAAAAAAACAPkfxCgAAAAAAAAAAAAAAAAAAAAAAAAAAAAAAANDnKF4BAAAAAAAAAAAAAAAAAAAAAAAAAAAAAAAA+hzFKwAAAAAAAAAAAAAAAAAAAAAAAAAAAAAAAECfo3gFAAAAAAAAAAAAAAAAAAAAAAAAAAAAAAAA6HMUrwAAAAAAAAAAAAAAAAAAAAAAAAAAAAAAAAB9juIVAAAAAAAAAAAAAAAAAAAAAAAAAAAAAAAAoM9RvAIAAAAAAAAAAAAAAAAAAAAAAAAAAAAAAAD0OYpXAAAAAAAAAAAAAAAAAAAAAAAAAAAAAAAAgD5H8QoAAAAAAAAAAAAAAAAAAAAAAAAAAAAAAADQ5yheAQAAAAAAAAAAAAAAAAAAAAAAAAAAAAAAAPocxSsAAAAAAAAAAAAAAAAAAAAAAAAAAAAAAABAn6N4BQAAAAAAAAAAAAAAAAAAAAAAAAAAAAAAAOhzFK8AAAAAAAAAAAAAAAAAAAAAAAAAAAAAAAAAfY7iFQAAAAAAAAAAAAAAAAAAAAAAAAAAAAAAAKDPUbwCAAAAAAAAAAAAAAAAAAAAAAAAAAAAAAAA9DmKVwAAAAAAAAAAAAAAAAAAAAAAAAAAAAAAAIA+R/EKAAAAAAAAAAAAAAAAAAAAAAAAAAAAAAAA0OcoXgEAAAAAAAAAAAAAAAAAAAAAAAAAAAAAAAD6nJqiAwAAAAAAAAAAAAAAAAAAAAAAAAAAAPQ2U6dWlpaWpLU1KZeT+vrKMnhwsuaaSalUdEoAAABYuileAQAAAAAAAAAAAAAAAAAAAAAAAAAAlmrPPZdMmJCMG5fccUcycWIye3ZSV7fgcpU5cyr7N9kkGTEi2WabZNiwZO21lbEAAABATyqVy+Vy0SEAAAAAAAAAAAAAAAAAAAAAAAAAAAB60quvJpddlpxzTjJtWqVkpakp6ehYtOtUVSUDBiTt7Um/fskxxyRf/GKy+urdkxsAAACYS/EKAAAAAAAAAAAAAAAAAAAAAAAAAACw1PjHP5L//d/kD3+olKY0N3ft9fv1S0qlZMcdk69/Pdlpp8o2AAAA0PUUrwAAAAAAAAAAAAAAAAAAAAAAAAAAAEu8W25Jjj8+mTw5aW1NOju7f84BA5Jll01++MPks59VwAIAAABdTfEKAAAAAAAAAAAAAAAAAAAAAAAAAACwxJoxIznuuOR3v0uam4vJ0L9/8qEPJVdckay6ajEZAAAAYEmkeAUAAAAAAAAAAAAAAAAAAAAAAAAAAFgi3XJL8pnPJDNnJq2txWaprU369UsuvDD53OeSUqnYPAAAALAkULwCAAAAAAAAAAAAAAAAAAAAAAAAAAAsUWbOTI47Lvntb5Pm5qLTzKt//+RDH0quuCJZddWi0wAAAEDfpngFAAAAAAAAAAAAAAAAAAAAAAAAAABYYrzwQjJ8ePLss0lra9FpFqy2Nhk4MLnzzuT97y86DQAAAPRdVUUHAAAAAAAAAAAAAAAAAAAAAAAAAAAA6ApPPZUMG5Y8/XTvLV1Jkra25JVXkm23TSZMKDoNAAAA9F2lcrlcLjoEAAAAAAAAAAAAAAAAAAAAAAAAAADAezFlSqV05ZVXko6OotMsvAEDkttvT7bYougkAAAA0PcoXgEAAAAAAAAAAAAAAAAAAAAAAAAAAPq0F19Mttwyee65vlW68oZBg5K//z3ZaKOikwAAAEDfongFAAAAAAAAAAAAAAAAAAAAAAAAAADos2bPTjbbLJk0KWlrKzrN4imVkhVWSB59NBk8uOg0AAAA0HdUFR0AAAAAAAAAAAAAAAAAAAAAAAAAAABgcZ1ySvL00323dCVJyuVkxozksMOKTgIAAAB9S6lcLpeLDgEAAAAAAAAAAAAAAAAAAAAAAAAAALCoxo9PRoxIWlqKTtI1GhuTyy9P9tuv6CQAAADQNyheAQAAAAAAAAAAAAAAAAAAAAAAAAAA+pzZs5ONNkomTy46SdcaODD597+TwYOLTgIAAAC9X1XRAQAAAAAAAAAAAAAAAAAAAAAAAAAAABbVd76TvPhi0Sm6XmtrMnJk0SkAAACgbyiVy+Vy0SEAAAAAAAAAAAAAAAAAAAAAAAAAAAAW1gMPJMOHJy0tRSfpHo2NyZgxyb77Fp0EAAAAejfFKwAAAAAAAAAAAAAAAAAAAAAAAAAAQJ/yiU8k116bLMnfrLrRRsljjxWdAgAAAHq3qqIDAAAAAAAAAAAAAAAAAAAAAAAAAAAALKwXX0z+7/+W7NKVJJkyJbn//qJTAAAAQO+meAUAAAAAAAAAAAAAAAAAAAAAAAAAAOgzfv7zpFQqOkX3a2lJzj676BQAAADQu5XK5SW9mxUAAAAAAAAAAAAAAAAAAAAAAAAAAFgSdHQkK6+cTJtWdJKeUV+fPPNMssIKRScBAACA3qmq6AAAAAAAAAAAAAAAAAAAAAAAAAAAAAAL4/rrkzlzik7Rc0ql5NJLi04BAAAAvVepXC6Xiw4BAAAAAAAAAAAAAAAAAAAAAAAAAADwbnbeOfnrX4tO0bPWWCOZMqXoFAAAANA7KV4BAAAAAAAAAAAAAAAAAAAAAAAAAAB6vXI5GTQomTmz6CQ9q7Y2efHFZNlli04CAAAAvU9N0QEAAAAAAACgN5gzJ3n44WTChOTxxysP3DY1VfY3NCT9+yfLL5988IPJsGHJuusmpVLRqQEAAAAAAAAAAAAAAAAAlh7PPJO0ty/6uEMOSUaPnrv9bu+I7rBD8re/vft1R49ORo6srA8ZkpxySuU91NVXr7yX2tZWyXz33cm55yYPPbTo2ZPKu67/+Eey886LNx4AAACWZIpXAAAAAAAAWCo980xy443JnXcmf/97MnlyUl+fdHQkzc0LHlMqJcssU3kgt1xONt44GTEi2W67ZPfdk8bGHr0FAAAAAAAAAAAAAAAAAIClyvjxSW1t0tJSdJKKtra56+uumxxxxLzHa2uTDTesLAcdlOy0U+W91kXV2prcf7/iFQAAAFgQxSsAAAAAAAAsNcrl5Lbbkh/9KLn99qSqat6Slbc+3Pp242fMmLs9fnwyYUJyySVJZ2cycmTy5S8nG2zQPfkBAAAAAAAAAAAAAAAAAJZm992XzJrV/fM88ECy/fbz719ppeR3v6u8o5ok11wz99isWcmVVyZ//Wvy7LNJe3vlGt/8ZqWApb4++dKXFq94Zc6cyruxJ520ePcDAAAASzLFKwAAAAAAACzxpk9PRo9Ozj47ee21rn2gtlxOZs6srP/858kvfpFsvnnlwdW99kqqq7tuLgAAAAAAAAAAAAAAAACApdkddySdnd0/z4wZyd13z7//1FPnlq48+GByyy1zj02YkHz2s/Oe/5e/JEOHJvvsU9keOHDxM/3jH4s/FgAAAJZkVUUHAAAAAAAAgO7S2Zmcd16y2mrJt7+dPPts15au/Le2tqS1Nbn33uTgg5O11kruuqv75gMAAAAAAAAAAAAAAAAAWJo88khxc9fXJ1/84tzt//3fdz6/f/9k112T4cPn7vu//1v8+V95pVIIAwAAAMxL8QoAAAAAAABLpH//O9l66+Q730laWpLm5p6df+bMStHLrrsmxxzT8/MDAAAAAAAAAAAAAAAAACxpmpqKm/uQQ5LBgyvrU6YkV1+94PPOPTcpl5NZsypFKyuumLz0UvLd7yYXXrj489fWJtOnL/54AAAAWFIpXgEAAAAAAGCJ0tlZeSB16NDkgQeKfYA2qZS+jB6dbLBBctddxWYBAAAAAAAAAAAAAAAAAOirOjoqS1FOPHHu+vnnJ+3tiza+X7+kunrx56+urry3CgAAAMxL8QoAAAAAAABLjOeeS7beOjnllKS5uVLC0hu0tFSy7bpr8qUvLfqDtAAAAAAAAAAAAAAAAAAAS7vZs99bccl78fGPJ+97X2V9xozk4ovf/twf/zjZfvtkr72S//mfZObMZPDg5NvfTi68cPEzlEpJa+vijwcAAIAlVU3RAQAAAAAAAKArTJqUDB+eTJvWe4tNWlqSyy5L/vOfZOzYpF+/ohMBAAAAAAAAAAAAAAAAAPQNVVXFzf3Vr85dv+SSSvnK25k8ubIkyfXXJ889N7eoZeTI5EtfSubMWbwcRRXPAAAAQG9W4P8yAAAAAAAAgK7xyCPJVlslL73Ue0tX3tDcnPztb8kuu1TWAQAAAAAAAAAAAAAAAAB4d/36JR0dPT/vllsmI0ZU1tvakvPOW/B5DQ0L3t/ZOXe9piYZOHDxcnR2JvX1izcWAAAAlmSKVwAAAAAAAOjT/v3v5MMfTl59dd4HT3uzlpZkwoTkYx9L5swpOg0AAAAAAAAAAAAAAAAAQO9XKlWKS7rS976XlMuV5bLLFnzOV786d/2aa5JnnlnweX/7W/L73ydf/GKy++6V90i/853knHPmnjNpUvLyy4uXVfEKAAAALFgX/+8CAAAAAAAA6DnPPJMMH5689lrRSRZda2syfnzyqU8lf/xjUl1ddCIAAAAAAAAAAAAAAAAAgN5txRWT55/vufnWXDPZb7+522ef/fbn1tUl++5bWRZk5szk8MMXP0tbW7LSSos/HgAAAJZUVUUHAAAAAAAAgMXR3p7sumsybVrS2Vl0msXT0pLcdltyyilFJwEAAAAAAAAAAAAAAAAA6P2GDevZ+Y4/Pqmpqazfemvy4INvf+6Pf5z84Q/JpEnJjBmVd2GnT0/Gj0/OOivZeOPkb39b/CxrrVUpdwEAAADmVSqXy+WiQwAAAAAAAMCi+v73k1GjkubmopO8dw0Nyd13J5tvXnQSAAAAAAAAAAAAAAAAAIDe60c/Sr7znWTOnKKT9LyDD06uuKLoFAAAAND7VBUdAAAAAAAAABbVww8nZ565ZJSuJElLS7L//kvnQ74AAAAAAAAAAAAAAAAAAAtryy2T+vqiU/S8xsZk++2LTgEAAAC9U6lcLpeLDgEAAAAAAAALq709+eAHk3/9K1mS/tLV2Jgcf3zygx8UnQQAAAAAAAAAAAAAAAAAoHd67bVk8OCkra3oJD2rVEpWWKHys7Y26dcvaWhIPvCBZIcdkmHDkqFDK++rAgAAwNJG8QoAAAAAAAB9yve/n4walTQ3F52k6zU0JHffnWy+edFJAAAAAAAAAAAAAAAAAAB6p1VXTZ5/vugUvUd9fVJXV3n3drXVkm22ST73uWTPPZPq6qLTAQAAQPdTvAIAAAAAAECf8fTTyUYbJS0tRSfpPh/4QPLww0mpVHQSAAAAAAAAAAAAAAAAAIDe57DDkjFjkvb2opP0Xsssk/Trlxx/fHLkkclKKxWdCAAAALpPVdEBAAAAAAAAYGH99KdJR0fRKbrX5MnJ/fcXnQIAAAAAAAAAAAAAAAAAoHc68cSkrq7oFL3bzJnJyy8nZ5yRrLVW8olPJPfeW3QqAAAA6B6lcrlcLjoEAAAAAAAAvJs5c5LBg5MZM4pO0r2qqpJPfSq55pqik/R9LS3JxInJ+PHJHXckjz6atLYms2cn7e2Vh6r79UsGDEi23DIZPjwZNizZaKOkpqbo9AAAAAAAAAAAAAAAAADA29l88+TBB4tO0XeUSklDQ7L33slFFyXLLlt0IgAAAOg6ilcAAAAAAADoE66+OjniiGTWrKKTdL/6+uSZZ5IVVig6Sd/S3p5cf31y5ZXJffclzz6bNDYmbW2VEpZ3079/pfhm9uxk/fWTD384OeywZOutuz87AAAAAAAAAAAAAAAAALDwrr46OfLIZObMopP0Lf36Vd6nHDMm2WOPotMAAABA11C8AgAAAAAAQJ+w+ebJgw8WnaJnNDQk//M/yTe+UXSSvuGFF5Kf/zw5//xkzpyue0i6qqryz2KNNZKTTko+/elKkQsAAAAAAAAAAAAAAAAAUKw5c5LBg5MZM4pO0jc1NiZ7751cdFGy7LJFpwEAAID3RvEKAAAAAAAAvd5DDyXbbJO0tBSdpOesvHLy3HOV8g8W7O67k7POSm6+ubLd2tp9cw0YkJTLyciRyQknJOut131zAQAAAAAAAAAAAAAAAADv7qSTkh//OJk9u+gkfVO/fpX3J2+6Kdlyy6LTAAAAwOLzNU0AAAAAAAD0eldfncyZU3SKntXcnEyYUHSK3umVV5JPfSrZddfkz3+uFK50Z+lKksyalTQ1JT//ebLppsmppyZtbd07JwAAAAAAAAAAAAAAAADw9r7xjaShoegUfdfs2cm0acmOOya33150GgAAAFh8ilcAAAAAAADo9W6/PenoKDpFz+roULyyIH/6U7Leesn111fKacrlnp2/rS1paUnOOqtSwPLwwz07PwAAAAAAAAAAAAAAAABQscIKyWWXJY2NRSfp25qakj32SP7v/4pOAgAAAItH8QoAAAAAAAC9Wrmc/POfizf2kEMq499YFsXQocnllyeTJyetrcm0acnEiclFF1UexH2r449Prrkm+c9/5p3vkEMWL3dSKRW5887FH7+keeWVZL/9ks98Jpk+PZk9u9g8zc3JE08kW2+dnHpq0t5ebB4AAAAAAAAAAAAAAAAAWBp94hPJbrsldXVFJ+nbmpuTfff1bisAAAB9U6lcXtSvmAIAAAAAAICeM2VK8r73JS0tiz72kEOS0aPnbpdKCzfu2GOTH/84qa5e8PFNNkkeeWTu9quvJssuO/95hx5aKW9ZXOuum0yatPjjlxR//3uyxx6Vh3aLLlxZkMbGZO21k1tvTVZZpeg0AAAAAAAAAAAAAAAAALB0mTYtWX/9ZPr0opP0fQMGJHfckWy+edFJAAAAYOFVFR0AAAAAAAAA3smECUltbc/N95GPJOefXyldmT07ueCCZN99k49+NBk5MvnFL5KmpnnHPPRQ8stfJl/8YvLCC12XZcqUpLW1667XF91yS7LLLpVym95YupJUCmGeeCIZNiyZPLnoNAAAAAAAAAAAAAAAAACwdFlhhWT06KSxsegkfd+sWcmee87/Li0AAAD0ZjVFBwAAAAAAAIB3Mm5c5SHNnvKDHyRVVZX1o45KLr983uOjR88/ZsSIuesnndR1WRoaKqUuW23VddfsS/785+TTn05aWopO8u7a25Pnn0+23DK5995kgw2KTgQAAAAAAAAAAAAAAAAAS4999kk+//nkiiuS5uai0/Rt06cnX/1qctFFRScBAACAhVNVdAAAAAAAAAB4JxMmJJ2dPTPX6qvPLTlpaUlWWin55z8rD9g+91xy6aWVc3pKZ2fy2GPz7582bVqmTp3ac0EKcNttyYEH9o3SlTd0diavvJIMH55MmVJ0GgAAAAAAAAAAAAAAAABYuvz0p8meeyaNjUUn6dtaWioFNnfcUXQSAAAAWDiKVwAAAAAAAOjVZs3qubmGDp273tCQnHVWsummlfVVV01GjkzGj0/WWqtn8nR0VEpf3mr06NHZf//9s/HGG6exsTFbbrllfvKTn/RMoB4yblzy8Y/Pf+99Qbk8t3zlpZeKTgMAAAAAAAAAAAAAAAAAS4+qquTKK5MddlC+8l61tCQHHpg0NRWdBAAAAN6d4hUAAAAAAAB6tZaWnptr2WXn3X722cpDoQceWFlPklVWSc48s2fydHQkra1zt88444wcdthheeyxx3LAAQfkuOOOS2tra771rW/l1FNP7ZlQ3WzGjGSvvfr2g7gdHcnzzyef+UyliAUAAAAAAAAAAAAAAAAA6Bk1Ncm11yZ775307190mr5t+vTkq18tOgUAAAC8O8UrAAAAAAAA9Gpz5vTcXG8tOUmS005LfvObynLaaXP377FHz+Tp7Exmz66sjx8/PqecckrWWWed3HLLLbnooosyatSo/PnPf856662XUaNG5Z///OcizzF58uS88MILXZx88R13XDJzZtEp3ru2tuTee5Nf/aroJAAAAAAAAAAAAAAAAACwdKmpSa68Mjn00KSxseg0fVdLS3LFFcm//110EgAAAHhnilcAAAAAAADo1erqem6up56ad/vJJxe8PmBAUip1f56qqqRfv6StrS1XXHFFkuSQQw7JxhtvnLa2tiTJOuusk69+9atpbW3NxRdfnCQpl8vveu277747Rx11VHbbbbe8733vy4ABA7Ltttvm+9//fv5d0BOwf/lL8rvfzV+A01c1NSXHHJNMnVp0EgAAAAAAAAAAAAAAAABYulRVJT/5SeW9xeWXr7yvyaJrb08uuKDoFAAAAPDOFK8AAAAAAADQqzU09Nxc//xn8uqrc7fXXnvB6888kyxEt8l7Vl2d1NcnL7/8cm677bZsuOGG+ehHP5okqampSWdnZ5JktdVWS5JMfb3h452KV8rlcv7whz/kk5/8ZH79619nq622ygknnJCjjz469fX1ueSSS94seXnjOq+99lpGjBiRr3zlK7n44oszbty4zJw5s0vvdcaM5DOfSZqbu/SyhZs9Ozn44J759wUAAAAAAAAAAAAAAAAAmNfuuyeTJiX77ps0Nhadpu9pa0suvTRpaSk6CQAAALy9mqIDAAAAAAAAwDsZMKDrr/m97yX/8z+V9dGjk5EjK+ttbcnPf56cfHJl+zvfSaZPn7v+hiuvnPd6H/3o3Idt3/rQ7RZbzB1/113JtGmLlrO6unK9J598MpMnT85uu+2WddZZJ0lSKpXeLEZpaWnJgAEDUi6X89prr2XQoEHzXauzszNVVVW57bbbcuihh2aNNdbINddck0022SRJ0tHRkZdffjkTJ05MVVVVkqS9vT21tbV59NFHc9ddd+W+++5LXV1dmpqakiQDBgzIuuuum8MOOyxf/vKXF+3m/stxxyWzZr2nS/RKbW3J3/+e/OpXlQIWAAAAAAAAAAAAAAAAAKBnLbts5d3QG29MPve5SomIIpFFc801ySGHFJ0CAAAAFkzxCgAAAAAAAL3allsmt96adHT0zHynnpp8+MPJ8OHJkCHJb34z7/G//z057bR59118cbL22vNf68tfrixJsuOOye23L1qWUin5wAeShx9+Is3NzVl//fXnKVUplUpJkqamppTL5dTV1aW9vX2B16qqqkpnZ2cuvvjizJo1KxdeeGE22WSTTJ8+Pf37909tbW1WXnnl7LrrrvOMSZKHHnooSfKNb3wj++yzTx577LE8//zzmTx5cp566qm0tbUlqZS3VFdXL9pNJnnkkeS3v01aWxd5aJ/Q1FQplvn0p5O6uqLTAAAAAAAAAAAAAAAAAMDSaffdk//8J/npT5Nzz01mz05mziw6Ve83a1Zy5pmKVwAAAOi9FK8AAAAAAADQq229ddK/fzJjRs/M19qa7LJLpTDlM59JNtywUoDy+OPJ1VdXHqSdM6fnsmy6afKnP01Kkqy00krp16/fm8ffKF556aWX0tramhVWWCENDQ1ve7377rsvd9xxR3bbbbc89dRTOeOMMzJp0qQMHjw4O+ywQ/bYY48kSblcTqlUSrlcTpI8+OCDSZJddtklW265ZbbccsskyZw5czJr1qzU1FT+7PhOpSs33XRTjjnmmLzyyis58cQT873vfe/NYz35Oy1KR0cydmylfAUAAAAAAAAAAAAAAAAAKMagQcm3vpWcdFJy003JqFHJ/fdX3gNsays6Xe81ZUoyfnzy+iumAAAA0KsoXgEAAAAAAKBXGzZs8Us5Lr+8svy3U0+tLG9n9uzkRz+qLAtjnXUWL9+7WXPNpK6unKqqqlRVVaW6ujpVVVXznFMulzNp0qR0dnZm7bXXTmNj49te76GHHsqMGTPy6KOP5stf/nIGDx6ccrmc559/Pj/+8Y+zyy67ZPTo0Rk8eHCSucUujzzySAYNGpRyuZyZM2emXC5n4MCBqaury/LLL/+283V0dKS6ujrXX399Tj311EyePDlJ8sorryRJ2tvb09JSkyuvrDyQvCSbNavy8LXiFQAAAAAAAAAAAAAAAAAoXnV1sueeleU//0l+8pPkhhsq6/X1SWdn0tRUdMreY/bsyu9H8QoAAAC9UdW7nwIAAAAAAADFWX31pLa26BTF2HbbSvnJGmuskc7Ozrz00ktJKoUmb3jppZdy//33Z+DAgdl0003f9lqdnZ157rnn0tLSkilTpuSLX/xi7r777kyaNCmTJk3Kxz72sdx444055ZRT3hzzRsnLww8/nNdeey1f+cpX8qlPfSrf+ta3csstt7xj9jdKV+67774cfvjh2XTTTbP33nu/fl/bvnn9X/0qqVpK/mr5r38lDz9cdAoAAAAAAAAAAAAAAAAA4K3WXTc555zKe4BNTcmddybnn58cdliy0UbJ8ssnAwYk/fpV3nldGt97bW9P/va3olMAAADAgi0lX2EEAAAAAABAX1UqJR/8YNEpel5jY7L99pX1FVZYIUkyZcqUJEl1dfWb5z300EO5++67s+mmm2a77bZ72+u1tramqakpSaX45Mwzz8zKK6+c9vb2rLLKKrngggsyaNCgXHPNNW8WvJRKpbS1tWWHHXbIt771rWy++eZpbm7Or3/96+y6667Zc889M3369AXOV11dnUceeSSf/OQns/baa+dnP/tZSqVSkmTjjTd+/axSzjqr8hDy0qCtLTn33KJTAAAAAAAAAAAAAAAAAABvp7Y2GTq0Urryy18mjz2WTJuWzJyZtLYmc+Ykm2/etXMeckhSLs9dFsamm1beWbzrrsp7mm+MffLJrs32Vg8+2H3XBgAAgPdC8QoAAAAAAAC93g47JDU1RafoWVVVyZZbVtY/8pGPZNttt80111yTq666Kq2trUmSxx9/PD/4wQ+SJAceeGAGDhyYjo6OBV6vX79+bxafjBgxIknS1taWmtd/sQ0NDdliiy2SJPfdd1+SpFwup7a2NpdccklOP/30XHrppbnrrrtyzz33ZJdddsmNN96YE088cYHzTZkyJfvvv3+WX375jB07NnV1dXnssceSJOutt16S5J57Snm942Wp0N6eXHVV5eFqAAAAAAAAAAAAAAAAAKDvKZeTRx4pOkWy887JCSckw4cnjY09M2dzc/Liiz0zFwAAACwKxSsAAAAAAAD0egcdlNTWFp2iZw0YkLzeg5KBAwfm9NNPz5AhQ/KlL30pI0eOzOc+97nstttu+etf/5qvfvWrOfDAA5Mk1dXVmTFjRpqamt68VkdHR6qrq9OvX78kyVprrZWkUqzS2dmZJGlpaUm/fv3m2Vcul5MkK6ywQpKks7Mz7e3tef/7358LLrggq6yySm666aY89NBD82R/+umn84lPfCIzZszIb37zm6yyyip58cUXM2XKlKy88srp379/yuVyrr02aWnppl9gL1Vbm9x1V9EpAAAAAAAAAAAAAAAAAIDF8dRTyeuvYRZq+vTkxhuT005LfvaznpmzX79kwoSemQsAAAAWheIVAAAAAAAAer1NNkk22qjoFD2noSH5yleSqrf8NW/nnXfOL3/5y+y55565++67c8stt2S99dbLpZdemlNPPTXLL7982trakiQHHXRQ1l9//UyaNClJUiqVkiQbbLBBkuThhx9OktTV1aXq9Un+9a9/5V//+lfWWGONDBkyZJ5xb6iqqkpNTU2SZMiQIdlpp53ywgsvZNy4cW+e89hjj+Wggw7Kc889l1//+tfZeOONkySTJ09Oa2tr3ve+9yWplLjccUfveLi4JzU3J/ffX3QKAAAAAAAAAAAAAAAAAGBxTJiQvP6qZaEuvzzZY4/ku99N7ruvZ+b0jiQAAAC9leIVAAAAAAAA+oSTTkqWWaboFD2jXE4OO2z+/SNGjMgVV1yRp59+Os8991z+8Ic/5NBDD01jY2OSpLa2Nkly44035oUXXsgyr//CqqqqUi6Xc/DBB2fYsGG55JJLcuGFF+a5557LzJkz89prr+Xcc8/N5MmTs99++71ZjvKGjo6OdHZ2plwup/P1ppS6urq0tLQkSZZddtkkyYsvvpivfe1reeWVV3LzzTdnhx12ePMab5TAvFHE0t7ekdf7XxbZIYdUfkdvLAvjssvmHfPfy38/6LvZZskZZyR33JE89VTlYeBZs5IHH6w8hNy//+Jlb29Pbr998cYCAAAAAAAAAAAAAAAAAMV68smktbXoFMVob08efbToFAAAADC/XtCRCgAAAAAAAO/uk59Mjjqq6BTdr6oq+fjHkxVWeLfzqjJo0KAFHnv22Wfzn//8JyuttNKb+0qlUpLkl7/8ZY499th85StfyZgxYzJw4MCMHz8+r776aj72sY/lmGOOebPI5aGHHsoHP/jBVFdXz3edcePGZeLEiVlmmWWy4YYbJkkmTpyYxx9/PP/5z39ywgknZNiwYXn/+9+fj3zkI3nwwQeTJDvuuGOS5Pnn6/J6h0uvdNRRydFHz79/6NDKcsAByXbbJTNmLPq1X/9VAAAAAAAAAAAAAAAAAAB9TEtLpYBkadXcXHQCAAAAmJ/iFQAAAAAAAPqEurpKEca55yZz5hSdpvs0NCRf+9p7u8aqq66aVVdddYHHPvjBD+bCCy/M2LFjc+utt+bpp5/ONttskwMPPDB77LFHVlxxxTfPPeecc3Lffffl4IMPzjbbbJMhQ4akvr4+L730Uo444og8+eSTOfbYY7P++usnSVZZZZV87GMfy+OPP56nnnoq48aNS1NT0zzzn3766fnzn/+czTc/PbW1a6al5b3d6+LYb7/k+efn3Tdz5vznTZuWjBmT/PWvlYegDzmkUriSJBtvnBx/fHLaaYs+f1NT8uKLyVt6cQAAAAAAAAAAAAAAAACAPqC5OSmXi05RHMUrAAAA9EaKVwAAAAAAAOgzjj02Of/8olN0n1IpWWedZKutuneeTTfdNJtuumm++93vJkk6OztTVVWVJCmXyymVSmlra8suu+ySiRMnZtSoUamtrc3gwYMze/bsTJ48OUny8Y9/PN/97nfT0NDw5nUvuOCCTJ8+PS+//HKmTp2aZ555JlOnTs2ZZ56ZadOmpaOjI7/73e/S2vr9BZad9ITx45Onnnrnc668Mvn615NZs+buu/HG5H3vS4YOrWxvu+3izd+vXzJhQrL77os3HgAAAAAAAAAAAAAAAAAoRltb0QmK1d5edAIAAACYn+IVAAAAAAAA+owhQ5JvfSs588yK6xsdAAEAAElEQVSkqanoNF2vvj4ZM6bn532jdCVJSqVSkqS2tjYHH3xwdt999zz00EMZN25cJk6cmFmzZmXvvffO3nvvna233joDBw6c51qlUinLLbdclltuuWywwQZJko6OjpxxxhkZOHBgbr755jz77LM55ZQ1Ui733D2+1R13JCuvnLS2Jg8/nFx+efKLX2SePHfeOf+4cjl54om5xStvLWVZFHPmJE8+uXhjAQAAAAAAAAAAAAAAAIDiNDYWnaBYDQ1FJwAAAID5KV4BAAAAAACgTzn55OTqq5NHH01hxR3dobExOfHEZLPNik4yrxVXXDE77bRTdtpppwUeL5fLb5a1/Pf+9vb21NbW5uGHH8706dOz9dZbZ7XVVstqq62W2bO7O/nbW3PNys9+/ZLhwyvLbrsl++33zuOWXz7ZZZe529deu3jzd3RUSl8AAAAAAAAAAAAAAAAAgL6loSGprq68K7g0WtqLZwAAAOidqooOAAAAAAAAAIuipia55pqkvr7oJF2nVEpWXz353veKTrLoFlS68sb+mpqaJMkLL7yQJFl99dWTJHPmzOnx4pHXXkt+9avksMOSj340Oeig5O675x7/1KeS/fd/+/EDByZ/+lOlfCVJbrwxufLKxcuieAUAAAAAAAAAAAAAAAAA+qZll03q6npmru99LymXK8tll817bMiQZJ99KssWW8zd39g4d//w4V2facUVu/6aAAAA8F7VFB0AAAAAAAAAFtUHPpB861vJmWcmTU1Fp3nv6usrZTK1tUUn6VqlUinlcjm77rpr2tvbM3PmzCRJbW1t2tt7NssJJ8y/b+zY5LHHknXWqWzvvXfy29/Of97qq1eKVjbdtLJ9662VopZyefGydHYmbW2LNxYAAAAAAAAAAAAAAAAAKM7QoZX3QVtais2x887J6NHz719ppeSPf6ys/+1vyU47dd2c/fsnW2/dddcDAACArlJVdAAAAAAAAABYHCefnKy9dlJTU3SS96axMfnKV5LNNis6SfcolUpJkqqqqgwaNOjNffX1RaaqmD07mTBh7vbKK89/ziabJPfeO7d05Te/SfbY4709EF1TkzQ0LP54AAAAAAAAAAAAAAAAAKAYm22WNDcXnaIYVVXJsGFFpwAAAID5KV4BAAAAAACgT6qpSW6+OVlxxcqDmn1RY2Py0Y8mp55adJKe15PFI8ssk7z//fPvr6+f9wHfqVPnPb7jjsmddyZDhlS2zz47OfDAZM6c95anujq9ongGAAAAAAAAAAAAAAAAAFg0jY3Jqqt27TUvvzwpleYubzj11Ln7Ro585zELWnbaqWtztrYmG2/ctdcEAACArtBHv4IKAAAAAAAAktVWS+6+Oxk0aN4HSfuC+vpkm22S3/62UsSxtFlxxa6/5ve+l5TLleWyy+buX3755KGHkuuuS444Itl55+TTn07+8pdknXXmnnfNNXPXP/GJ5KabkmWXrWxfeWXyxz8mw4fPXd5a2rIoamqSgQMXbywAAAAAAAAAAAAAAAAAUKxttik6QTHWXTeprS06BQAAAMyvpugAAAAAAAAA8F6su26lfGX77ZPp05POzqITvbuGhmTrrZPrr196HzDddttk7NiktbVn5quuTvbcs7IsyE9/mtxww9ztffZJ+vWbu/2Zz1SWt5o8ed7iloVVVZUMHbro4wAAAAAAAAAAAAAAAACA4o0YkVx3Xc+9I9lbbLdd0QkAAABgwaqKDgAAAAAAAADv1fvfn4wfn6y8clJTU3Sad9bYmOyyS3LzzZUClqXVllsmdXU9M9ezzyaf/nQyZkzy6KPJK68kbW3J1KnJtdcme++dfOlLPZMlqTxIvfHGPTcfAAAAAAAAAAAAAAAAANB1ttmm97/P2tX690922KHoFAAAALBgpXK5XC46BAAAAAAAAHSFqVOTffaplGs0NRWdZn4NDcmRRyb/+79JdXXRaYrV3Jwsu2ylAGVps+GGyeOPF50CAAAAAAAAAAAAAAAAAFgc5XKy1lrJlClFJ+k5DQ3JCy8kyyxTdBIAAACYX1XRAQAAAAAAAKCrrLpq8ve/Jz/8YdLY2HvKTRoakjXWSG69NTnvvN6Tq0iNjckqqxSdohjbbVd0AgAAAAAAAAAAAAAAAABgcZVKyde/XnlXcmlQXZ0cdJDSFQAAAHovxSsAAAAAAAAsUaqqkuOOSx5+ONlii6R//2LzNDQkhx+ePPFE8qEPFZult9l666IT9LzGxmT48KJTAAAAAAAAAAAAAAAAAADvxec/n3R2Fp2iZ9TVJSeeWHQKAAAAeHuKVwAAAAAAAFgirbNO8ve/J2eeWSm76OkClmWWSYYMSW69NTn//EoBC/Paeeel7/dSKiXbbFN0CgAAAAAAAAAAAAAAAADgvRg0KPn0p5Pq6qKTdL+NNko22aToFAAAAPD2SuVyuVx0CAAAAAAAAOhOM2YkV1yR/OhHySuvJE1NSXf8layuLqmqqhRrfOMbyW67LR0PzC6uadOSNdZIWluLTtJzNtggefzxSgELAAAAAAAAAAAAAAAAANB3TZyYbLdd0txcdJLus8wyyS9+kRxwQNFJAAAA4O1VFR0AAAAAAAAAutvAgcmXvpRMnpxcf32yxx5Jv35J//7v/dpVVZXrDxiQHHts8uijyd/+VplD6co7W2GFZO+9K7/DpcGAAclJJyldAQAAAAAAAAAAAAAAAIAlwdChyeabL9nvkw4YkHziE0WnAAAAgHdWKpfL5aJDAAAAAAAAQE+bOjW58cbk7ruTe+5JJk1K6uuTzs6kqWnBY6qqKg+ItrVV1jfdNBkxIvnQh5KPfawynkUzblyy885v/ztfkjQ2Ji+9VPkJAAAAAAAAAAAAAAAAAPR9kycnm2yyZL4n2dCQ3HRT5V1aAAAA6M0UrwAAAAAAAEAqZSqPPZZMmJA88UQyc2blIdfW1qR//0rhyrLLJh/8YDJsWLLmmkmpVHTqvq9cTjbaqPI7X5LV1iaHH55ceOH8x8rlckr+ZQIAAAAAAAAAAAAAAACAPunCC5NvfGPJKl9paEg+//nkoouKTgIAAADvTvEKAAAAAAAAUKhLL02OPz6ZNavoJN2noSF58MFkww3nP9ba2pp///vfuemmm5Ika6yxRg488MCeDQgAAAAAAAAAAAAAAAAALJbOzmS77ZLx45OOjqLTdI1VV03+3/9L+vcvOgkAAAC8O8UrAAAAAAAAQKGam5M110ymTSs6SfeoqUl23DH5y1/mPzZr1qwceeSRGTt2bGbPnp26urqUy+VsvPHGufzyy7Ppppv2eF4AAAAAAAAAAAAAAAAAYNFMnpxsvHHlncm+rqEhuemmZMSIopMAAADAwqkqOgAAAAAAAACwdGtsTMaMqfxcEtXXJ6NHz7//mWeeyRFHHJGrr746a665Zn7zm9/k5ptvzllnnZXp06dn//33zz/+8Y8ezwsAAAAAAAAAAAAAAAAALJq1107OO6/vvyvZ2JiMHKl0BQAAgL6lpugAAAAAAAAAALvvnuyzTzJ2bNLaWnSartO/f/LjHyerrz7v/ra2tpxyyin57W9/m9133z1nnHFGNttssyTJiBEjMmjQoBx55JG54YYbssUWW/R8cAAAAAAAAAAAAAAAAABgkRxxRDJpUnLBBUlzc9FpFl1DQ/KRjyTnn190EgAAAFg0pXK5XC46BAAAAAAAAMBrryXrrZdMm1Z0kq5RU5Nsv31y221JqTTvsdGjR+fYY4/NpptumlGjRmWHHXZIknR0dKS6ujovvPBChg4dmjXXXDPjxo0rID0AAAAAAAAAAAAAAAAAsKjK5eToo5Nf/apvla/U1yfbbJPcfHNSV1d0GgAAAFg0VUUHAAAAAAAAAEiSQYMqDxI3NhadpGvU11fu579LV6ZOnZoLLrggNTU1OeaYY7LddtslScrlcqqqql4fW5/W1tbU1NRkxowZKZfLPR0fAAAAAAAAAAAAAAAAAFhEpVLys58ln/9833lfsrExGT48uekmpSsAAAD0TYpXAAAAAAAAgF7jYx9L9tuv7zxM/HYaG5Of/jRZffX5j/32t7/NP//5z3ziE5/ILrvsktra2iRJqVRK6fWWlquuuiozZszIaqutloEDB765HwAAAAAAAAAAAAAAAADo3aqqkgsvTE48sfe/L9m/f+XdzhtvTOrri04DAAAAi0fxCgAAAAAAANCr/OIXybbbJg0NRSdZPP37J9/4RvL5zy/4+F/+8pfU1tZm9913z+pvaWYpl8tJkilTpuSGG25IqVTKZz/72SRJR0dHt+cGAAAAAAAAAAAAAAAAALpGqZScfnpyySXJMssktbVFJ5pXqVR5j/Pb305++9velw8AAAAWheIVAAAAAAAAoFeprU2uuy7ZZJOkvr7oNIumsTE57LDku99d8PEnn3wyf/nLX7LccsvlIx/5SJK5hSulUilJcsMNN+SOO+7I9ttvnw984ANJkurq6red86GHHsoTTzzRhXcBAAAAAAAAAAAAAAAAAHSFz3wmeeKJZKedkv79i05T0b9/svHGyYQJyTe/mVT5dloAAAD6OP9pCwAAAAAAAPQ6DQ3JbbclW2xRWe8LGhuTo45Kfvzj5PUOlfkMGDAgAwYMyFZbbZUVV1wxc+bMSalUerN85c4778xll12Wjo6OHHDAAVl//fXfcc7W1taMGTMmG220Ub71rW919S0BAAAAAAAAAAAAAAAAAO/RKqskN92UXHxxsswySW1tMTlKpco7m9/+dvLgg8n7319MDgAAAOhqilcAAAAAAACAXmnAgEr5yogRlVKT3qyxMTn55OScc96+dCVJ6urqMnDgwDzyyCN5+eWXU1dXl3K5nFKplKeeeirnnXdexo0bl/322y977bVXqqur3yxlWZD6+vrsu+++Ofzww3PuuedmvfXWy+23394NdwgAAAAAAAAAAAAAAAAALK5SKfnMZ5Innkj23DPp16+y9ISamqS+Ptl222TChOSb30yqq3tmbgAAAOgJilcAAAAAAACAXqtfv+S665KvfCVpaHjnUpMi1NYmAwcml1+enHLKu58/aNCgfOlLX8ozzzyTUaNG5fHHH0+pVMqTTz6Zo48+OmPHjs1HPvKRHHPMMVlrrbWSJKV3ueltt902P/zhD3PxxRdnxRVXzE477ZQvfOELaW9v74pbBAAAAAAAAAAAAAAAAAC6yCqrJGPHJv/5T/KNbyTLLZcss0z3zNW/f9LYmBxxRPLgg8k99yTvf3/3zAUAAABFKpXL5XLRIQAAAAAAAADezcSJyf77J88+mzQ3F52m8sDxDjskl12WrLTSwo+bOXNmjj322PzqV7/KBhtskAEDBuTpp5/OtGnTstlmm2Xs2LFvlq6Uy+V3LF757+MPPPBArrnmmvz0pz9N//79c8kll2SvvfZa7HsEAAAAAAAAAAAAAAAAALpPW1vy5z8no0ZV3qOsr0+ampL29kW/VlVVMmBA5Zqrr56cfHJy4IGV9yEBAABgSaZ4BQAAAAAAAOgz2tqS738/+d//TVpbkyL+2llXV3lw+ZJLkgMOWPzr/P73v8/FF1+cWbNmZdasWfniF7+YXXfdNeuuu246OztTVVW10Nd66/kzZszI6aefnnPOOSednZ0ZNWpUvv71ry9+UAAAAAAAAAAAAAAAAACg2z3/fDJhQnL//cnttycPPpi0tFTeaUySzs7Ke5Wl0tylra3yc5NNkhEjkm22SYYNS9Zaq7IfAAAAlgaKVwAAAAAAAIA+Z+LE5LDDksceqzwU3N7e/XPW11ceSN5zz+RnP0tWWum9X7OjoyMdHR2prq5OdXV1yuVySu/hSebOzs6cd955GTVqVJqamrLlllvmiiuuyJprrvnewwIAAAAAAAAAAAAAAAAAPer555NHHkmamiolLLNnJ3V1SUNDZdlwQyUrAAAAoHgFAAAAAAAA6LMeeig599zk6quTqqrKg8NdbZllkpqa5LjjkqOPTlZdtWuv/9aylba2ttTW1uaWW27JCiuskM0333yhr3PfffflwgsvzJgxY5IkP/nJT7LXXntlzTXXfLPcBQAAAAAAAAAAAAAAAAAAAAAAliSKVwAAAAAAAIA+b8aMZMyY5Ec/Sl56KamuTmbNShbnr6HV1Un//sns2cnmmyff+Eay996V8pWe8PTTT2fttddOqVTK008/ndVXX32B571RpvLaa6/l7rvvzhFHHJGpU6dm5513zlFHHZX999+/ZwIDAAAAAAAAAAAAAAAAAAAAAEBBFK8AAAAAAAAAS4xyOZk0KZkwIfn735M770wefTQplZLa2srxzs7Kz6qqyv5SKWltTRobk6FDkx12SLbaKhk2LFlllZ6/hylTpmTYsGHZZptt8uc//3m+452dnamqqkqStLe35+ijj87YsWPz6quvZuTIkRk1alRWXHHFJEm5XE6pVHrba7xR3gIAAAAAAAAAAAAAAAAAAAAAAH2R4hUAAAAAAABgifZGGcsTTyQtLZWSlTlzkvr6yrLMMskmmxRTsvJO2traUltbm/b29tTU1Mx3/E9/+lMuu+yyXHvttVlrrbVy6qmn5oADDkh9ff0CC1feuq+joyNPPfVULr300vTr1y+nnHJKj9wTAAAAAAAAAAAAAAAAAAAAAAB0JcUrAAAAAAAAAL3Qf5envLH96quv5ve//32OOeaYdHR0ZI899sjpp5+eoUOHLnDcW4tbZsyYkfHjx2fUqFF59NFH8+yzzyZJhg8fnuuuuy6DBg3qwTsEAAAAAAAAAAAAAAAAAAAAAID3pqroAAAAAAAAAADM763lKW9sT5w4MUceeWSOP/74tLe356yzzsqll16aoUOHplwuv3neG+tJUlNTkxkzZuT888/PiBEjss8++6StrS1f+MIXsvfeeydJdt9999TW1vbczQEAAAAAAAAAAAAAAAAAAAAAQBdQvAIAAAAAAADQR4wdOza///3vM2zYsFx11VX56le/msGDByeZt6ilVCqlvb09EydOzKGHHpoNN9ww3/zmN7PKKqvkuuuuy6233pqVVlopt99+e3bcccccfPDBaWxsTJJ0dHQUcm8AAAAAAAAAAAAAAAAAAAAAALCoSuVyuVx0CAAAAAAAAAAWzl133ZXNN988/fv3T5J0dnamqqpqnnOam5tz1FFH5YYbbsjyyy+fPfbYIyeccEKGDBmSmpqa3HvvvTn88MPz7LPP5je/+U123XXXlEqllMvllEqlPPnkkzn55JNz9tlnZ8iQIT16f52dyeTJycyZSUtLMnt2UlOTNDRUlrXWSl7viAEAAAAAAAAAAAAAAAAAAAAAYClXU3QAAAAAAAAAABbe9ttvnyRvlqT8d+lKktx222359a9/nRVWWCHXX399NtxwwzePzZgxI7/85S/z2GOP5eSTT87222+fUqmUJG/+fPTRR3PHHXdkvfXWyxlnnJGvf/3r3XIvnZ3JE08kEyYk99yT3HVX8vjjlaKV6urk9TjznN/Skqy2WrL11smIEcmWWyZDhypjAQAAAAAAAAAAAAAAAAAAAABYGpXK5XK56BAAAAAAAAAAdJ1x48bl3HPPzY033pjq6uqcc845OeSQQ5IkF198cb72ta/lAx/4QMaMGZMNNthgvvHt7e2566678otf/CJXXnllhg4dmtGjR2fo0KFdku/hh5Nzz02uuqpSsJIkTU3Jov71ur4+qatLmpuTrbZKTjop2XPPSnELAAAAAAAAAAAAAAAAAAAAAABLPsUrAAAAAAAAAEug6dOn53e/+11+9rOf5YEHHsgee+yR448/Pqeffnruu+++XHHFFdlvv/1SVVU1z7hyuZxSqZQkmTp1aq699tqcf/75eeyxx3LCCSfknHPOWaw8c+YkY8cmo0Yl//pXZbuj4z3f5jyWWaZSxPLlLydHHZWsvHLXXh8AAAAAAAAAAAAAAAAAAAAAgN5F8QoAAAAAAADAEuat5SkPPPBAxowZk0suuSQtLS3p7OzMl7/85Zx33nkLNb5cLmfcuHEZO3ZszjrrrKy33noZPXp0hg8fvlBZ5sxJzjwzOeecpLMzmTnzPd/eu6qvr/zcddfk/POTtdbq/jkBAAAAAAAAAAAAAAAAAAAAAOh5VUUHAAAAAAAAAKBrlUqldHZ2Jkk233zznHPOOfnCF76Q6urqlEql3HzzzXnkkUfecXyStLW1pVQqZZtttsm2226bZZddNpMmTcopp5ySSZMmvWuOBx5IPvCBZNSo5LXXeqZ0JUlaWyvL9dcnG2+cXHRRUi73zNwAAAAAAAAAAAAAAAAAAAAAAPQcxSsAAAAAAAAAS6Cqqqp0dHQkSZ555pk8/vjjaW9vz1577ZWnnnoqxx57bJ5++ukFji2/3lJSW1ubcrmcE044Iccff3ymT5+egw46KJdeemnWW2+9t517zpzkW99Khg9PJk1Kmpu7/v4WRkdH0tSUfO1rlSxPPVVMDgAAAAAAAAAAAAAAAAAAAAAAukdN0QEAAAAAAAAA6B7V1dVJkrPOOiv/93//l5EjR+YHP/hBHnnkkbS3t2e11VZb4LhSqZQkufXWW3PZZZflyiuvzGqrrZZzzjknRxxxRPr37/+2cz7wQLL//snUqUlLS9ff0+Joakruvz/ZeOPk7LOTo45KXr9FAAAAAAAAAAAAAAAAAAAAAAD6MMUrAAAAAAAAAEu4ZZZZJoMGDcqhhx6alVdeOSuvvHI6OjreLGZ5Q7lcTqlUSlNTU6699tocffTRmTlzZj70oQ/lnHPOyTbbbDPPef/tj39MPvvZpLm5J+5q0bS3V5avfS25667k8suT/7p9AAAAAAAAAAAAAAAAAAAAAAD6mFK5XC4XHQIAAAAAAACA7vXcc89l8ODBqa2tne/YW4tUpkyZklNPPTVXXXVVWlpa8r3vfS8jR47Mmmuu+baFK0mlyOSLX0xaWrr1NrpEY2Oy887J73+f1NUVnQYAAAAAAAAAAAAAAAAAAAAAgMWleAUAAAAAAABgKfbWMpW//OUv+fa3v53x48dnm222yciRI3PkkUe+6zUuvTQ57rikubm703adhoZk+PDkhhuSBXTRAAAAAAAAAAAAAAAAAAAAAADQByheAQAAAAAAAFjKdXZ25vvf/37OPvvstLe3Z8cdd8yYMWOy4oorplQqpbOzM1VVVQsc+/vfJwcfnLS09HDoLtDYmOy+e3LNNcnb3B4AAAAAAAAAAAAAAAAAAAAAAL2Y4hUAAAAAAABgidLWljzySDJxYjJ9etLaWllqapL6+qShIVlnnWTYsGSllYpOW7y77ror3/72t3PnnXemvr4+F154YXbbbbesuuqq6ejoSHV19TuMTXbdtW+WrryhsTE57LDkgguKTgIAAAAAAAAAAAAAAAAAAAAAwKJSvAIAAAAAS7mOjuTxx5MJE5J77kn+/e/KF2c3N1eONTRUlsGDk+HDky23TDbbLOnfv+jkAABJuVwpWfn735O77658nnnyyUrBSrlcKWFpb698rimVKuUr1dVJXV0ye3aldGPzzZMddki22irZfvtkmWWKvque9corr+Szn/1sWltb87WvfS177rnnQo1rakrWXz95/vluDtgDGhqSG25Idtyx6CQAAAAAAAAAAAAAAAAAAAAAACwKxSsAAAAAsJTp6Ehuuim57rrkrruS//f/ktrayrFZs955bH195UvKm5uTVVetfDn5Rz+aHHhgsuyy3R4dAOBNzc3JVVclo0Ylzz1XKVlpbl7869XUVEpY2toqn22+8pVkk026Lm9f8Oqrr2a55ZZLkpTL5ZRKpXc8/6ijkjFjKqV9S4KVV66UEA4YUHQSAAAAAAAAAAAAAAAAAAAAAAAWluIVAAAAAFhKvPRScvHFyXnnJbNnJzNnds11GxuTzs7kU5+qfEH5Flt0zXUBABbk8ccrn2euuCKpqnr34rjFUV1dKZt73/uSk05K9t23ss1ct9+e7L77klO6klRKBj/72eQXvyg6CQAAAAAAAAAAAAAAAAAAAAAAC0vxCgAAAAAswcrl5N57k7PPTm64ofLl5N315djV1Um/fsnaa1e+oPyAAypfXg0A0BWefTY59NDk7ruT9vakra1n5l1mmcpnqAsuSD73uaRU6pl5e7OmpmT99ZPnny86SddraKh8bt5xx6KTAAAAAAAAAAAAAAAAAAAAAACwMBSvAAAAAMAS6oUXkkMOSe68s1K20pP/J3DAgMpy9dXJDjv03LwAwJKnXE4uvTQ5/vhk9uxK6UoR+vdPPvSh5IorklVXLSZDb/HFLyaXX959hX5FW3nl5MknKyUsAAAAAAAAAAAAAAAAAAAAAAD0blVFBwAAAAAAula5nFx5ZbLBBslttyXNzT1bupIks2Ylzz+f7L57cuSRSVNTz84PACwZnn022WmnSulKU1NxpStJZf7bb0/e977kV7/q+c9XvcW0acno0Utu6UpS+Wd99dVFpwAAAAAAAAAAAAAAAAAAAAAAYGEoXgEAAACAJcgLL8wtO5k5M2lrKzZPS0vli8nXX7/yReUAAAvriiuSjTZK7r6795S4tbVVPmMdfXSy667JSy8Vnajn/fKXSalUdIruNWtWMmpU0SkAAAAAAAAAAAAAAAAAAAAAAFgYpXK5XC46BAAAAADw3t14Y/LpTyetrcUXrixIQ0PyhS8kP/5xUqUSGgB4G+Vy8v3vJ2edlTQ3F53m7dXWJquumtx1VzJkSNFpekZnZ7LaapWyvyVd//7JX/+abLVV0UkAAAAAAAAAAAAAAAAAAAAAAHgnvt4QAAAAAJYAV12VfOpTycyZvbN0JUlaWpJLL03237/3ZgQAilUuJ8cf3/tLV5LK55lnn02GDUv+3/8rOk3PuPnmpKmp6BQ9o6UlOfvsolMAAAAAAAAAAAAAAAAAAAAAAPBuSuVyuVx0CAAAAABg8f3858mJJ1a+HLovaGxMPvSh5Prrk379ik4DAPQmJ56YXHJJ3yr3KJWS5ZdPxo9P1l676DTda+edk7/+tegUPae+PnnmmWSFFYpOAgAAAAAAAAAAAAAAAAAAAADA26kqOgAAAAAAsPjGjOlbpStJ0tyc3HNP8slPJu3tRacBAHqL005LLr64b5WuJEm5nEyfngwfnjz/fNFpus/Uqcm99xadomeVSsmvf110CgAAAAAAAAAAAAAAAAAAAAAA3oniFQAAAADoo/785+Soo/pW6cobWlqS229PPv/5ypeVAwBLt9/9LjnzzEpBW1/U0ZG89FKyyy5JW1vRabrHffcldXVFp+hZLS3JzTcXnQIAAAAAAAAAAAAAAAAAAAAAgHeieAUAAAAA+qDJk5ODDuqbpStvaG5Orr02+clPik4CABTpxReTL3yh75auvKGtrfIZ7Yc/LDpJ9xg3Lpk16+2PH3JIpVDvjWVhbLppcu65yV13JU1Nc8c++eSCz99ss+SMM5I77kieeqry78ysWcmDDybf/W7Sv/87z1dVVZnrrTkPOeSdx0yYsHD3AgAAAAAAAAAAAAAAAAAAAABAMWqKDgAAAAAALJrOzuTAA5PW1qKTvHdNTcnJJyd77ZWss07RaQCAIowc2bfL5N6quTk588xk332TTTYpOk3Xuv32yufQrrTzzskJJyz8+UcdlRx99Pz7hw6tLAcckGy3XTJjxoLHn3xyMnz4omWcNi157bVk0KBFGwcAAAAAAAAAAAAAAAAAAAAAQM+oKjoAAAAAALBofvaz5OGHk46OopN0jdmzK0UyXf1F3gBA7/fb31YKPdraik7SdVpbk/33X7LuqVxOHnqo6687fXpy443JaadVPuMujGnTkvPOS/bZJ9lzz+Saa+Ye23jj5PjjFzxu882T732v8plzUQoMGxqSf/xj4c8HAAAAAAAAAAAAAAAAAAAAAKBnKV4BAAAAgD5k8uTkpJOSpqaik3Sdjo7kkUeSn/606CQAQE968cXk8MOXrM81SaWk5Omnkx/+sOgki65cLs+z/uKLL+bpp5/OU091pL296+e7/PJkjz2S7343ue++dz//yiuTtddOTjwxufba5IYbKgV+EyfOPWfbbecf169fMmZMUldXKW15/vmFz9jamowfv/DnAwAAAAAAAAAAAAAAAAAAAADQsxSvAAAAAEAf0dlZ+WLp1taik3S9pqbk5JOTJ58sOgkA0FOOOSZpaSk6Rfdobk7OPDOZNKnoJIumVCrl6quvzoc//OE0NjZmyJAhGT58eI4/fnSqqzuKjpc770xmzZp3X7mcPPHE3O3/Pp5U/llsvHHy8MPJN7+5aHPOmZPcddeiZwUAAAAAAAAAAAAAAAAAAAAAoGfUFB0AAAAAAFg4v/995cuiO4r/zutuMXt2cuyxyQ03FJ0EAOhuU6cm112XtLUVnaT7tLcn552XXHBBMfO/8MILmThxYiZMmJAHHnggL730Uurq6rLNNtvkc5/7XDbYYIOUSqUkSblcTqlUyg9/+MOcdtppGThwYEaOHJk11lgj48aNy5/+dFeqqg5K0ljMzbyD5ZdPdtll7va11857fOedky9/ufJZ83OfqxSpLKoXX3xvGQEAAAAAAAAAAAAAAAAAAAAA6D6KVwAAAACgjzjzzKSpqegU3aejI/nrX5Nnn01WX73oNABAd7roouT1zo8lVltbctllyahRSWMX9JW0tLTk+eefz5QpUzJ58uQ8+eSTmTx5cl5++eU88MADOeecc3LAAQe8WaLy/e9/P7/+9a+z7LLLZrnllsvgwYMzZcqU3HHHHTn99NNz6aWX5tBDD02SlEql3H///bnooouy7LLL5uqrr86IESPenHvfff+SsWPf+z10tYEDkz/9qVK+kiQ33phceeXc44MGJaNHJ1VVyXe/m0ycuHjztLa+56gAAAAAAAAAAAAAAAAAAAAAAHQTxSsAAAAA0Ac88kjy2GNFp+h+5XJy4YXJGWcUnQQA6C7t7ckFFywdZRalUvKb3yQjRy7+NaZNm5b9998/f/vb397c169fvwwcODADBw7M008/nba2tlRVVSVJOjs7U11dnVVXXTWHHnpo9tprr6y99toZMGBAll9++fzpT3/KMccck/POOy8f/OAHs8UWWyRJ7rnnnkyZMiXHHXdcRowYkc7OzpTL5VRXV2fDDT+YUqkm5fJ7+W10rdVXrxStbLppZfvWW5NPfSrzZDz99GTIkOSOO5If/Wjx51oa/l0FAAAAAAAAAAAAAAAAAAAAAOirFK8AAAAAQB9w7rlJW1vRKbrf7NmV4pX/+Z+ktrboNABAd7j22kr5ytJg1qxk1Khk//1nZdy4cRk/fnyef/75rLzyyjnooIOy5pprvus1+vfvn0MOOSQ77rhj1lhjjSy33HIZNGhQVllllTz++OP5+te/nvr6+my44YZJkurq6iTJd77znQVeb7fddstuu+2WP/3pT5k6deqb+98YV1dXlyQpl8tvlrn079+QUim9pnhlk02SG26olKoklXKbz38+mTNn3vPWWKPyc8SIpLNzwdcaPbqybLZZMnHigs95/dcAAAAAAAAAAAAAAAAAAAAAAEAvpHgFAAAAAHq5mTOTK69cer6gvKMj+eMfk/33LzoJANAdRo2qfL5ZWkyZUs7RR/8y1157Smpra9OvX79Mnz49F1xwQU477bSMHDnyHcfX/3/27jrMqnJhw/i993QQ0iggiGCBAVKCCliY2K3YjQfbTzl2HcXuFgO7MBCLEEQlBBGRUlEQREBgmJ7Z+/tjAcNIwzBrZrh/17WuWWvvFc9CzmFveN/1pKZy+umnE4lEVnPuP/jll1847rjj2HXXXYnFYivKUgCKiopITCz9T8JLlixh/PjxNGzYkObNm694vfGyFpOff/55xWvLr5mYWEQ8XgQkb/D9l7WuXeHdd6FmzWC7Xz+46qrNe83U1M17fkmSJEmSJEmSJEmSJEmSJEmSJEmSJEmSJEnSxrN4RZIkSZIkSargXn4ZVnp+dpWXlQV33WXxiiRJVdHcuTBhQtgpylduboxXXknmmGMOpHfv3tSuXZtRo0bx3//+lxtuuIGtttqKI488cpXSlJWtXLoSj8cBKC4u5rvvvgNgl112We1xiYmJ5OTk8O2335Kdnc2kSZMYMGAAU6dO5YYbbmDHHXekuLiYhIQEdt11V1JSUvjmm2945ZVXOOWUUygoKGDx4sWMG/cN8XjXjbr/G2+Em24K1l94AVbumWncGNq0CdaX/wRIT4eePYP1+fNh5Mhg/cgj4bXXICUl2B4wICjs69y55Ni8PBg7Nlh/9lkYOnTVTDfcALVqlZzju+9g9uw130Na2jpvU5IkSZIkSZIkSZIkSZIkSZIkSZIkSZIkSZIUEotXJEmSJEmSpAru5ZchOzvsFOVr4kRYtAhq1gw7iSRJKktjxgSlGfn5YScpP/F4AqmpB/LMMydRc9mHm1atWpGRkcGpp57KU089xZFHHlmqXGVtlu+XlZXFO++8w1ZbbcUhhxwCsNrilvnz57PffvuRkJBAcXExAJdeeimXXXYZAAkJCQBsu+22PPzww5x33nmcd955PPfcc2y//fZMnjyZceNqkpy8PwUFm/RLsYru3YMyln+rVy8oVIGgOKVbt2C9Z8+S0hWAk08OlpX99hs0axasf/jh6q/bp09J8cqnn0L//mvPufx8kiRJkiRJkiRJkiRJkiRJkiRJkiRJkiRJkqSKZ9Un70iSJEmSJEmqMOLxoIRkS5OWBt9/H3YKSZJU1kaPXnuhXK9eweef5cv6aN0a7r8fRowIzr382F9/Xf3+u+8Ot98Ow4fDzJmQkwNLl8L48XDDDZCRseoxzz9fOte/l9Gj156xoKAJmZk1KSgoWFF+csABB7DtttsyduxYJk6cuN7FK8stWrSICRMmULt2bfbcc8817tegQQMefvhh3n//fT777DMefPBB3nrrLbbbbjtGjBixYr9oNMrZZ5/NBx98wH777cekSZN48803icViPPBAL2KxlDVeoypLT4e99w47hSRJkiRJkiRJkiRJkiRJkiRJkiRJkiRJkiRpTSxekSRJkiRJkiqwWbOgqGjN75fHw8mXO/xw+PRTWLAAcnNh6lTo1w9q1Sq93777rv3B5MuX559f87Xy8mDMmPW7H0mSVHkMGwbLekfKTPfu0KcPdO4clGSsy/nnw3XXBWUaTZoEhW8ZGbDbbnDzzfDtt1C9etlmTEyM8fPPkJycTEJCAgA1atSgS5cuLFy4kHHjxm3wOT///HMAunfvvtb9kpOTufjiiznkkEPYb7/96N27N0OGDKGoqIjTTjuNRYsWrdg3Eolw6KGH8tprrzFr1iwWLlzIiBEjOOecY0hPz1/rdfr3h0ikZFnu5ptLXjvzzLUfs7qlW7eS/c88c937N2u27l+7Zs1K9u/ff+37JiZC27brPqckSZIkSZIkSZIkSZIkSZIkSZIkSZIkSZIkKRwWr0iSJEmSJEkV2NixkJRUtufc0IeTA9x0EwwcCAccEBStpKZCixZwxRVBQUqjRhueo7Bwze8VFAQPZpckSVXLhAllf85Fi2DQILj1Vnj88fU7ZsECeOAB6NkTDj0U3nij5L1ddoH//GfNxx57LHTpUno5++y1Xy8SiTB2bOnXkpOTadGiBcXFxfzyyy/EYrH1yh5f1rb3zjvvAHDiiSeu85hYLLbi/PF4nBYtWrD77rszc+ZMZs2aVeq8xcXFpKenk5iYWOocaWk/rVe+qiY3F1q1CjuFJEmSJEmSJEmSJEmSJEmSJEmSJEmSJEmSJGlNEte9iyRJkiRJkqSwfPMNLF1atudc/nDyMWOgTh248MK179+lC9x4Y7BeXAx9+8LkyXDNNdCpEzRrBs88Az16BPt8/31wzL/VqwdvvQXRZXXQKz/gfHX+/XBySZJUuc2ZE5RYlLX+/YMFoFevdX+2GTAArrqq9GesQYNghx1gt92C7Y4d13z8mDEwc+aGZczPT2LkyBi9ekVLvV6nTh0SEhJYuHAhBQUFpKamrvNckUiErKwsZsyYQXp6Ottuu+1a919euBKJRIjH4xQWFpKcnLyiWGXRokUr9o3H4yQkJKzYLiwspLCwkEceeYS//lpANLorsVgZtwJWcE2aQEpK2CkkSZIkSZIkSZIkSZIkSZIkSZIkSZIkSZIkSWti8YokSZIkSZJUgQ0fDsuelV1mNvTh5H36lKw/9xzcdVewPnZs8NDxaBQOOgh23hl++gmWLIGRI1c9z803l5SujB8Pn3++9usuWACLF0ONGutzV5IkqaKbNAlSUyE/P9wcX3216mvxOEydWlK8srbiu+HDoX59yMuDH38MPlc980xwjjWL8N13JR/q4vE4kUiElJQUIpEIxcXFFBUVrTP78uM++ugjZs6cyXHHHUetWrVWu29xcTEJCQlEo6XLXpKTk3njjTcYOXIk7dq1o2HDhkHCZTluvvlmvvrqKzp37kxOTg6jRo3i+++/p0OHK/jppyhZWeuMWaV06hR2AkmSJEmSJEmSJEmSJEmSJEmSJEmSJEmSJEnS2li8IkmSJEmSJFVgv/wSdgLo1q1kfcSIkvVZs+D336Fp02C7e/egeGV1UlNLF7zce++6r5uWBtOnQ9u2GxxZkiRVQFlZ6yonCU+tWrDffiXbAweued8mTYKfKSnQuXOwHHQQHHvs2q+xZEnJzS8vUCkoKKCoqIhq1aqRnp6+zpyxWIyEhAQmTJhAYWEh7dq1o0aNGsRisVUKVmbMmMHw4cOJRqPUqlWLeDzOggULGDx4MB9++CFJSUlcfPHFNG/efMXxCQkJ1KtXj+nTpzN+/HhisRgtW7bklltu4ZRTzqdFi4R1ZqxKMjPhsMPCTiFJkiRJkiRJkiRJkiRJkiRJkiRJkiRJkiRJWhuLVyRJkiRJkqQKLD8/3OvXrBk8iHy5uXNLvz93bknxSvPmaz5Pr15Qt26w/scf8Npr6752JAJ5eRuSVpIkVWR5eRWzeKV6dXj//ZLPPIMGwYABpfdZvBhefhm+/DL4LFOnDlxySVC6AnDMMXDccfDmm2u+Tk5OMZBIQUEB8XiclJQUFi5cCECDBg2IRqMUFxeTkLDmcpOEhAQWLVrElClTSElJYfvtt19ln+WlLoWFhbzyyiuMGjWKzMxMsrKyKCwspEaNGhx66KFceeWVdOzYcZXSlrPOOovjjz+ezMzMVcpgTjghzssvRygqWvN9ViUJCXDUUWGnkCRJkiRJkiRJkiRJkiRJkiRJkiRJkiRJkiStjcUrkiRJkiRJUgVWUBDu9TMySm//O8/K25mZaz7PZZeVrD/0EOv9sO7c3PXbT5IkVXz5+RCLhZ2itG22CYpWWrcOtr/4IihR+XdBTJ8+qx777rsweTI0axZsH3742otXli4tAFJITk4GICsriy+//JIaNWqw0047AUGxys8//8z//vc/unbtSq9evVaUsSwvVJk0aRLvvfceu+++O/vuuy9AqeKUSCQCQMuWLXn44Yf56aefyM3NZauttmKbbbahSZMm1F3WiBePx0sdC5Cenr5K4cpyl10W4fXX1/+zXGWWnAwXXBD8lCRJkiRJkiRJkiRJkiRJkiRJkiRJkiRJkiRVXBavSJIkSZIkSRVYcXG418/OLr2dkrLm7aVLV3+OI46AHXYI1pcsgaeeWv/rFxau/76SJKliS0qCZZ0gFUKrVvDxx9C4cbD9+utw+unrX3yXnw9jx5YUr9Svv/b9c3IWc9NN93LwwQezZMkSnnvuOYYMGcIpp5xCjx49KCwsJCkpienTp9O/f3++/fZbevXqRXxZC0xkpV+8nXbaiVNOOYXMtTTfJSUl0apVK1q1arXGfSIb+B9k112hZUuYMGGDDquUIhG4+OKwU0iSJEmSJEmSJEmSJEmSJEmSJEmSJEmSJEmS1sXiFUmSJEmSJKkCS0oKHuodlkWLYOFCqFUr2G7QoPT7DRuWrM+YsfpzXHFFyfrTTwflK+srNXX995UkSRVbaipEo2GnCHTtCu++CzVrBtv9+sFVV61+32rVoFEjmDy59OupqdC2bcn2nDlrv2ZiYow777yTRx55hPxlH/Auvvhi7rzzzmXvB/9027ZtW8466yz222+/Uq8v17lzZyZNmrTOe9xcrrkGzj8fsrJCi1Au9t67pJRHkiRJkiRJkiRJkiRJkiRJkiRJkiRJkiRJklRxWbwiSZIkSZIkVWDJyWEngCFD4JhjgvW994b+/YP1pk2hSZOS/b78ctVj99wT9tknWC8shAce2LBrW7wiSVLVkZ6+8cfeeCPcdFOw/sILcOaZJe81bgxt2gTry38uv17PnsH6/PkwcmSwfuSR8NprkJISbA8YAO+9B507lxyblwdjxwbrtWrBxInwySfw/vtB2VzdunDJJdCsWckxb7yx9nto0WIbLr/8MebMmUPdunXZbbfd2GWXXcjMzAQgEokA0LBhQ5555pn1+WUJxdFHwwUXhJ1i88rMXHMRjyRJkiRJkiRJkiRJkiRJkiRJkiRJkiRJkiSpYrF4RZIkSZIkSarA0tNh4cINP64sH07+0EMlxStnnBE8bPynn+C660qO/eyz4LV/u+KKkvU33oBZs9b/HmKx4KHXkiSpath+eyguLvvzdu8efN75t3r1gkIVgKFDoVu3YL1nz5LSFYCTTw6Wlf32W+lSlYQEOPTQYFmdRx+Fjz9ee85WrRI4++yz175TJZCSAnffHXzOy84OO03ZS0iAVq3ggAPCTiJJkiRJkiRJkiRJkiRJkiRJkiRJkiRJkiRJWh8Wr0iSJEmSJEkVWOvWG1ZWsj429OHkw4fDbbdB377Bg6jvuKP0cTNnwjnnrHq+Jk3g2GNLtvv127CceXnQsuWGHSNJkiqu5s03T/HK5jZ7NpxwAhx2GLRtCw0aQLVqQVHd6NHw9NPw4YdrP0daGuyzT/nkLQ/nnQcvvgjffQdFRWGnKVupqfDaaxCJhJ1EkiRJkiRJkiRJkiRJkiRJkiRJkiRJkiRJkrQ+LF6RJEmSJEmSKrCuXeGLL6CgINwc//0vjBkDvXtDmzaQng5//AEDB8KddwYPHv+3//wHEpf9DeQXX8D48Rt2zW23hZSUTY4uSZIqiGgUdt4Zxo1b8z79+wfLv918c7BsyDFrcuaZwbK+iorgjTeCZWMlJQWlLVVFJAKvvhr896xKxSsZGXDPPcHnUEmSJEmSJEmSJEmSJEmSJEmStGUrKIAff4SxY2HkSPjmG/jnn+D1goJgfkVycrA0aABdukCnTsEckpYtg7k0kiRJkiRJkqTyEYnH4/GwQ0iSJEmSJElavS+/hKOPhsWLw05S/k47DV58MewUkiSpLPXpAw89BFvav1AmJsKSJZCWFnaSsvXkk3DFFZCdHXaSTZeQAO3bBxOhIpGw00iSJEmSJEmSJEmSJEmSJEmSpDD8+CM8+ih88QX89hukpkIstn5zJyIRyMwM5s0UFsKOO8Lhh8P550OjRps9uiRJkiRJkiRt0ezCliRJkiRJkiqwNm0gJyfsFOUvPR26dAk7hSRJKmsdOwYTSLY0jRpVvdIVgPPOg912C4plKrvUVHj1VUtXJEmSJEmSJEmSJEmSJEmSJEna0hQUwOuvwx57QPv28PTTMG1aUJ6SlbV+pSsQFK5kZcHSpZCfDxMmwD33QIsW0KNHUOYSj2/ee5EkSZIkSZKkLZXFK5IkSZIkSVIFVrMm1KoVdoryl5AAbduGnUKSJJW1tm2huDjsFOWvQ4ewE2wekQi88QZstVXlLixJS4Nnn4Vttw07iSRJkiRJkiRJkiRJkiRJkiRJKi9z58K110K9enDuuTB+POTmlu3cl/x8yMuDwYPhyCOhcWN48MH1L3ORJEmSJEmSJK0fi1ckSZIkSZKkCq59+7ATlL/8fGjVKuwUkiSprG2/PdSpE3aK8lWtGpx0UtgpNp9ttoERI6B69bCTbJz0dLj3XjjhhLCTSJIkSZIkSZIkSZIkSZIkSZKk8hCPQ//+0KIFPPAALF4MWVmb/7pLl8Ls2XDddcEcm2HDNv81JUmSJEmSJGlLYfGKJEmSJEmSVMGdf37wwO4tRTQKhx8OKSlhJ5EkSWUtEoGrroKMjLCTlJ/kZDjssLBTbF4tW8LQoUH5SiQSdpr1l54OffvChReGnUSSJEmSJEmSJEmSJEmSJEmSJJWHP/+E/faDiy8OilDy88s/Q04OzJ0LBx8czCHOzi7/DJIkSZIkSZJU1Vi8IkmSJEmSJFVwPXpAamrYKcpPWhpceWXYKSRJ0uZy+ukQi4WdonykpsJ//gMJCWEn2fx23x2+/hq22ioo0qvoEhLgzjvh//4v7CSSJEmSJEmSJEmSJEmSJEmSJGlzi8ehf3/YYQf46quKUXaSmwsvvQTbbw/DhoWdRpIkSZIkSZIqt0rwyBtJkiRJkiRpy5aQAH36BIUkW4Ktt4YOHcJOIUmSNpfq1eGEEyAxMewk5eO888JOUH522QVGj4aGDSvuZ9dIJMi2/fbwxx9hp5EkSZIkSZIkSZIkSZIkSZIkSZtbXh4cfjhcfDEsXQpFRWEnKpGbC3PnwsEHw//9X1AQI0mSJEmSJEnacBavSJIkSZIkSZXAueduGYMlMzPhmmuCB2JLkqSq67LLICkp7BSbVyQCBx4I9euHnaR8bbcdTJkCp54K6elhpyktPR122ikoh/n6axg4EJ59NuxUkiRJkiRJkiRJkiRJkiRJkiRpc1m6FLp1gy+/hOzssNOsWW4uPPQQnHcexGJhp5EkSZIkSZKkyicSj28Jj2uUJEmSJEmSKr9jjoH33qvaAyYzMmDevIr3kG5JklT22raF77+vuuVy6enw6afQuXPYScIzbBiceCIsWgR5eeHliEQgNRWuuw6uvRYSE4PXf/st+Nm4MSQkhBZPkiRJkiRJkiRJkiRJkiRJkiRtBllZwbyOadPCndewIdLT4bDD4NVXIRoNO40kSZIkSZIkVR7+laokSZIkSZJUSfzf/wUPjK6q0tLg3HMtXZEkaUvx3HNV97NNSgr06LFll64A7LsvTJ8Op50WfMaLRMo/Q0YG7LQTjB4NffuWlK4ANG0KTZpsfOlKvKq2BkmSJEmSJEmSJEmSJEmSJEmSVMnl5sJ++8HUqZWndAUgJwc+/DCYb+u0BUmSJEmSJElaf5G4T4ORJEmSJEmSKo2LLoIXXggGfFY1DRvCtGnBw7ElSdKWoW9fuP/+YFJIVVKzJsyYAbVqhZ2k4vjmG7jtNvj886CAZXNOWopGg1K/hg3h2muhV6/ShSsbKycnh6FDh1JYWEjTpk1p0KAB9evX3/QTS5IkSZIkSZIkSZIkSZIkSZKkMlNcDAcdBF9/XXnn46anwyWXwP/+F3YSSZIkSZIkSaocLF6RJEmSJEmSKpGcHGjRAv78M+wkZSstDQYPhr33DjuJJEkqT4WFsMsuMH06VJV/tUxPh1dfhSOOCDtJxTRnDjzxBDz8MBQVQVZW2Z07LS34fXT44XDFFdC+fVDysqnmz5/PgAEDePzxx5kyZcqK1zt06MD9999Px44dN/0ikiRJkiRJkiRJkiRJkiRJkiSpTNxxB9x+ezAntzJLT4d334UDDww7iSRJkiRJkiRVfBavSJIkSZIkSZXMiBHBIMnc3LCTlI20NOjVCx5/POwkkiQpDBMmQKdOVeOzTUoKHHoovP122EkqvqIi+OADeOwxGDs2mMyUmgrZ2cF766NataBopbAQWraEU06Bc86B2rXLLucPP/zA1VdfzZAhQ0hOTqZz58707NmTqVOn8vHHHzN//nzGjBlDs2bNyu6ikiRJkiRJkiRJkiRJkiRJkiRpo0yeDG3bVo15KgB16sCMGVC9ethJJEmSJEmSJKlis3hFkiRJkiRJqoQuugheeKFqDPxs2BCmTYOMjLCTSJKksPTtC/ffH5RvVGY1awaTWWrVCjtJ5TN3blDAMno0DBsGkyYFn3ULCoIilmgUkpMhKQm23Ra6dAkKe9q2DUpXEhLKPtMXX3xBnz59mDRpEocffjinnXYaxx577Ir3P/roI8477zzatm3L22+/TVJSUtmHkCRJkiRJkiRJkiRJkiRJkiRJ66WoCHbfHX76CarK0/VSU+G44+DFF8NOIkmSJEmSJEkVm8UrkiRJkiRJUiWUkwM77gizZ0MsFnaajZeWBoMHw957h51EkiSFqagIDjsMhg+vvMVy6enwxRfQsWPYSVQWhg8fzkUXXcS0adO44IILOO+889hll10AyM/PJyUlBYAjjzySH3/8ka+//pp69eqFGVmSJEmSJEmSJEmSJEmSJEmSpC3aHXfA7bcHc3CrkvR0ePddOPDAsJNIkiRJkiRJUsUVDTuAJEmSJEmSpA2Xng7DhkHNmhCJhJ1m46SlwWOPWboiSZIgMRHeew923x1SU8NOs+HS0mDgQEtXqor8/HzuvPNOpk+fzqWXXspll122onQlHo+TkpJCfn4+AElJSfzyyy8sXLgwzMiSJEmSJEmSJEmSJEmSJEmSJG3RJk+G226reqUrENzTKafAkiVhJ5EkSZIkSZKkisviFUmSJEmSJKmSatYMvvoKqlULO8mGS0+HO+6AM84IO4kkSaooUlPh00+hVaugyKSySE+H11+H/fYLO4nKyl133cXgwYPp2rUr5513Hk2bNl3xXmRZ62FKSgqzZ8/m66+/Zvfdd6d58+YhpZUkSZIkSZIkSZIkSZIkSZIkSX36QF5e2Ck2n6VL4f77w04hSZIkSZIkSRWXxSuSJEmSJElSJbbzzjB8ONSsCcueAV3hpafDzTcHg1glSZJWlpkZfLbp1KlylK9kZMAHH8Dhh4edRGVpzJgxZGZmcuutt9KiRYvV7vP777/Tu3dv5syZQ7t27YhEIsTj8XJOKkmSJEmSJEmSJEmSJEmSJEmSZs2CYcOgKg/rz8uDhx+GoqKwk0iSJEmSJElSxWTxiiRJkiRJklTJ7bYbfPst1KkDiYlhp1m7tDR46CG48sqwk0iSpIoqLQ0++QSOPTYobKuIUlOhbl348kvo3j3sNCpL+fn5/PjjjzRr1ow999yT4uJi4vF4qVKVGTNm0K9fPz744AM6duzIPffcQ2JiIpHK0oQoSZIkSZIkSZIkSZIkSZIkSVIV8thjYScoHwUF8NFHYaeQJEmSJEmSpIrJ4hVJkiRJkiSpCmjZEsaNgx13hIr4vOeUFNhqK3jnHTj77LDTSJKkii4pCV58Ed56C2rVCj5LVBTp6XD88TB9OrRvH3YalaV4PE5CQgKtW7cmOzubP/74g4SEBAoLC1eUqowePZo77riDp556ip133pkbbriB6tWrE4vFQk4vSZIkSZIkSZIkSZIkSZIkSdKWp7AwKF7Jzw87yeaXlQV33RV2CkmSJEmSJEmqmCxekSRJkiRJkqqA3Fy4+26YMQPi8bDTlJaQAIccEmTr0SPsNJIkqTI5+ODgM8RRRwWFJ2FKTYU6deC996B/f6hePdw8KnuRSITExEQOPPBAfvvtN55//nmys7NJTk4G4Nlnn+Xyyy/nhRdeYPfdd+e///0v3bt3ByAa9Z/eJUmSJEmSJEmSJEmSJEmSJEkqb++9B7FY2CnKz/jxMHVq2CkkSZIkSZIkqeKJxOMV7TGMkiRJkiRJkjbEjBnQvTv8/XdQwFLRJCdD7drw5Zew445hp5EkSZXVoEFw6qlQUABLl5bfdRMSgs8zxx0HDz9s4cqW4sQTT+Sdd95hjz32oHnz5vz66698++23RKNRTjjhBM4+++wVpSvxeJxIJBJyYkmSJEmSJEmSJEmSJEmSJEmStjzt2sGYMWGnKD9JSXDeefDII2EnkSRJkiRJkqSKxeIVSZIkSZIkqRL78UfYZx9YvBhisbDTrFkkEjyk/IsvoG3bsNNIkqTKKicHXnsN7roL/vwzKJ3bXJ+BMjKCc598Mlx2Geyyy+a5jiquq666is8//5wJEybQoEED6tevT9++fenYsSPbbLMNsObSFctYJEmSJEmSJEmSJEmSJEmSJEnavHJzg7mrRUVhJylfTZrAzJlhp5AkSZIkSZKkisXiFUmSJEmSJKmSGjsWunWDrKywk6y/jAwYPBg6dw47iSRJqszicRg9Gvr1gw8+gGg0KGXZVJEIpKdD3bpw9dVw6qlQrdqmn1eVUywWIxaLMWnSJGrXrk3NmjXJzMxc8f76lK7MnTuXlJQUttpqq3LLLUmSJEmSJEmSJEmSJEmSJEnSluCbb+Cgg2DJkrCTlK/ERFi8OJgDI0mSJEmSJEkKRMMOIEmSJEmSJGnD/fQTdO9euUpXALKzoUcP+P77sJNIkqTKLBKB9u3hjTdg1iy45x445hho3BiSkqB6dUhNXfc5qleHtLSgHK5DB7jyShg0CH75BS680NKVLV00GiUxMZHddtuNRo0akZmZSTweX/H+ukpXbrvtNtq3b0+HDh3o06cPQ4cOLa/okiRJkiRJkiRJkiRJkiRJkiRVeWPHQmHhhh/XqxfE4yXL+jjnHPjww2DOyZIlUFAA8+bBsGHQu3dQhrKy3XeH22+H4cNh5kzIyYGlS2H8eLjhhmAuy8ZKT4cJEzb+eEmSJEmSJEmqiiLx+Pr+la8kSZIkSZKkiuC336BtW/jnn/Uf0FnR1KgB330HLVuGnUSSJFU12dnB5JGxY2HkyOAzU25uMEElKSkoWklPh513DspW2raFbbcNilikNSkqKiIxMZFYLEY8HichIWGt+19zzTXcc889JCUl0apVKyZPnkydOnV46qmn6NGjRzmlliRJkiRJkiRJkiRJkiRJkiSp6jrxRHj99Q0/rlcveOGFku31mVMyZAh07brm9wcOhJ49S7YffxwuuGDN+0+aBHvtFZS4bKi0NLj7brjkkg0/VpIkSZIkSZKqKotXJEmSJEmSpEqkuBj22CMYUBmLhZ1m40Ui0Lw5/PRT8AB0SZIkqaKbNWsW3bt359RTT+WGG24o9V48HieybKbVwoULad++Pf/88w9vvfUW3bp146OPPuK+++5jzJgxfPPNN+y0005h3IIkSZIkSZIkSZIkSZIkSZIkSVVG06Ywc+aGH7cxxSv33w+LFwfze+fPh/r14bLLoH37kn1atIDp04P1xx+H446Dl14KSluKioLrHn98yf433AC33rrh+QGOPRbefHPjjpUkSZIkSZKkqigx7ACSJEmSJEmS1t/dd8Mvv1Tu0hWAeBz+/BNuvhluuy3sNJIkSdK6vf3220yfPp2BAwdyzTXXkJycvKJsBeDvv/8mHo9TrVo1ioqKOPDAA+nWrRsAhx56KElJSVx88cVcc801vPHGG6SmpoZ1K5IkSZIkSZIkSZIkSZIkSZIkVWq5uTB7dvld77LLVn3t55/h++9LtqtXL1kfMACuugqWLi15bdAg2GEH2G23YLtjx43P8913G3+sJEmSJEmSJFVF0bADSJIkSZIkSVo/P/8Mt94K2dlhJykbOTlw330wfnzYSSRJkqR1+89//sOjjz7KqFGjSElJWVG68u2333LFFVfQsmVLdtppJ0455RTS0tL48ccfmTlz5orjDzzwQFq3bs13333Hn3/+GdZtSJIkSZIkSZIkSZIkSZIkSZJU6c2ZA6mp4Vw7GoUmTeDii0temzULJk0q2f7qq9KlKwDxOEydWrL97/c3xLx5G3+sJEmSJEmSJFVFFq9IkiRJkiRJlUBxMRx/POTlhZ2kbOXlwXHHQWFh2EkkSZKkdbvwwgtJSkqioKAAgMWLF/PII4/w6KOP0qBBA04//XRatGhB48aNmTRpEi+++CKLFy9ecXzt2rWZN28e8+fPD+sWJEmSJEmSJEmSJEmSJEmSJEmq9PLyIBIp32vWqBGUpxQXw8yZcM45EIvBsGHQowfk56/9+Fq1YL/9SrYHDtz4LEVFG3+sJEmSJEmSJFVFiWEHkCRJkiRJkrRud98NM2YEAzKrkngc/vwTbr4Zbrst7DSSJEnS+klOTgZg8ODBvPLKK+y444488MADHHjggSv2Ofzww7n99tv59ddf+c9//sO7777Ls88+S3p6OpmZmWFFlyRJkiRJkiRJkiRJkiRJkiSp0svNLf/ilbVJT1/7+9Wrw/vvB+UrAIMGwYABG3+9oqKg9CUa3fhzSJIkSZIkSVJV4l+XSpIkSZIkSRXcP//ALbdATk7YSTaPnBy4916YOzfsJJIkSdKGmTp1KgCnnXbaitKVwsJCAF544QW23nprXnjhBbp168Ytt9xCSkoKzzzzDDvvvHNomSVJkiRJkiRJkiRJkiRJkiRJquyKi8u/eCUrC7p0gW7d4LTTYMiQoPhk331h2DBo3nz1x22zDYwYERwL8MUXcMwxEI9vfJZIJChekSRJkiRJkiQFEsMOIEmSJEmSJGntnn8+GHhZ1T31FNxwQ9gpJEmSpHWLx+NEIhGaNm0KQEpKCgCxWIzExERisRg1a9akUaNGHHXUURx11FEsXryYFi1a0LJly1LnWLBgAcXFxdSrVy+s25EkSZIkSZIkSZIkSZIkSZIkqVJJTd204pKNEYvByJEl26++CjNmwLbbQloa9Oq16jzZVq3g44+hceNg+/XX4fTToaBg07JEIpDoUwQlSZIkSZIkaYUt4HGNkiRJkiRJUuUVi0G/fpCTE3aSzSsvDx56CIqKwk4iSZIkrVskEgGgdevW1KtXj0GDBvHrr78SjUaJx+NEo1Hmz5/PTz/9xLhx4+jSpQuHHnooLVu2JBaLrTjHr7/+SocOHbjggguYNm1amLckSZIkSZIkSZIkSZIkSZIkSVKlkZZWfsUrqamrfz0eL52hVq3S73ftCl99VVK60q8fnHjippeuACQlbfo5JEmSJEmSJKkqsXhFkiRJkiRJqsC+/BKyssJOUT4KCuCjj8JOIUmSJK2/3XbbjSuvvJIvvviChx56iJkzZxKNRvnpp5+47bbbWLhwIdttt12pY6LRkn+mb9asGT169GDixIkcf/zxzJ07t7xvQZIkSZIkSZIkSZIkSZIkSZKkSmerrcqmwGRlN95YUqby/PMlrx90EEyfDrfeCiedBN26BT8HD4amTUv2+/bbkvUjj4RPPoGaNYPtAQPgvfegc+eSpW3bjc+anr7xx0qSJEmSJElSVZQYdgBJkiRJkiRJa3b33bB0adgpykdWFvzvf9CzZ9hJJEmSpPV35ZVXMm3aNB566CHef/99OnbsyJgxY/jjjz9o1aoV5513HgDxeJxIJLLiuFgsRjQa5ZFHHuHpp5/mjjvuoEePHowbN65UOYskSZIkSZIkSZIkSZIkSZIkSSqtTh1IS4P8/PK5XvPm0Lfvmt8fOBBeeaVku2dPSEkp2T755GBZ2W+/QbNmG5endeuNO06SJEmSJEmSqiqf1iJJkiRJkiRVULNmwfDhYacoX99/D9OmhZ1CkiRJ2jBPPvkkN9xwAxkZGbz22mtMnz6dAw44gL59+7LHHnsArChdicViAKXKVc4++2z++9//Mnv2bC655JLyvwFJkiRJkiRJkiRJkiRJkiRJkiqZ3Xcvn+uMHw8PPgjffQdz50JBAeTlwcyZ8N57cMIJcOSRsGy6wGaXkABdu5bPtSRJkiRJkiSpsojE4/F42CEkSZIkSZIkrerZZ+E//4Hs7LCTlJ/UVLj7bujdO+wkkiRJ0oabM2cOkydPJi0tjV133ZWMjAwA4vH4iuKV5b755hvatGlDcnIyADk5ORxzzDHMmDGDgQMHsuOOO5Z7fkmSJEmSJEmSJEmSJEmSJEmSKoubboLbb4eiorCTlK/q1eGVV+Cww8JOIkmSJEmSJEkVRzTsAJIkSZIkSZJWb+TILat0BSAvD4YPDzuFJEmStHEaNmxI9+7d6dSp01pLV66//nr22msv3nvvPWKxGADp6el07tyZ6dOnM3/+/HLPLkmSJEmSJEmSJEmSJEmSJElSZdKuHSwbur9Fyc+Htm3DTiFJkiRJkiRJFYvFK5IkSZIkSVIF9fXXa3+/Vy+Ix0uW9dG6Ndx/P4wYEZS6LD/2119Xv3/jxvDUUzB2LMydCwUFwXFTpsBzzwXn+7fnny+d69/L6NFrz/jdd+t3L5IkSVJFN3HiRBYuXAgEBSzLXXfddTRp0oSbbrqJV155BYCZM2cyYcIEAHJycso/rCRJkiRJkiRJkiRJkiRJkiRJlUjbtpCXF3aK8peaCg0bhp1CkiRJkiRJkioWi1ckSZIkSZKkCqiwEH75pezP27079OkDnTtDevq6999uOzj3XGjTBurXh6Sk4LiWLeHMM4OSlI4dyzbjn3+Cz5mWJElSZTdz5kyuv/563nvvvVKvFxUVkZGRwZtvvsm0adM444wzaNeuHccccwxvv/02++23H3vssUc4oSVJkiRJkiRJkiRJkiRJkiRJqiQaNIAaNcJOUf46dAg7gSRJkiRJkiRVPIlhB5AkSZIkSZK0qp9+gtTUoIClLC1aBIMGwZgxUKcOXHjh2vdfuhQGDIAhQ2D2bCgqgi5d4P/+LyhhSU2FSy6Bb75Z/fHHHgtz55Z+LStr7ddMT4cJE6BTp/W+LUmSJKnCSUxMZPHixdx33310796dZs2aEY/HSUxMJB6P07ZtW0466SQWLFjAvHnzWLhwISeffDJnnHEGdevWJR6PE4lEwr4NSZIkSZIkSZIkSZIkSZIkSZIqrAsvhP/9D/Lywk5SPqpVg0svDTuFJEmSJEmSJFU8Fq9IkiRJkiRJFdCYMRCLlf15+/cPFoBevdZdvDJ2LJxySunXPvsMdtsNevYMtqtXX/PxY8bAzJkblrGgIDjO4hVJkiRVZttssw3HHHMM//3vf3nqqafo27cvGRkZxJZ90I9Go2RlZZGens7o0aPJzc0lFouRkZEBQCQSYdasWbz88st0796dPffck2g0GuYtSZIkSZIkSZIkSZIkSZIkSZJUoVxwAdx1V9gpyk9qKvToEXYKSZIkSZIkSap4fCqLJEmSJEmSVAH9+itkZ4edYlUZGXDggdC5c8lrgwevef/hwyEvDxYtghEj4NxzIRJZ+zXy8mDq1DKJK0mSJIXq0ksv5YADDuCxxx6jf//+xGIxotEo0WiUJUuWMH36dObPn088HictLY309HQAYrEYhYWFvPPOO9x9990cc8wx3HjjjSHfjSRJkiRJkiRJkiRJkiRJkiRJFUuDBnDAAeueu1oVpKVBnz6QkBB2EkmSJEmSJEmqeCxekSRJkiRJkiqgrKywE5R2//0Qj8PSpUHRSp068PffcMMN8Nhjaz6uSRNISYEaNYKylqeegjffXPf1li4tu+ySJElSmN58801atGjBddddxxlnnMFnn33GF198wf7778+kSZPYY489iCyb4bX8ZzQaJSkpiYsuuohRo0axyy678Nhjj3HhhReGeSuSJEmSJEmSJEmSJEmSJEmSJFU4V10F6elhp9j84nE477ywU0iSJEmSJElSxWTxiiRJkiRJklQBVZbikZQUSEgo/drixfDyy3DWWXDAAXDSSTByZMn7xxwDxx239vNmZ5d9VkmSJCkMkUiEwYMHs//++/Pee+9x0EEH0aNHD8aMGcPee+/NjTfeuMZjo9EoO+ywA88//zznnXceTz75JPfcc085ppckSZIkSZIkSZIkSZIkSZIkqWLbe2+oUyfsFJtXNAqHHlr171OSJEmSJEmSNlZi2AEkSZIkSZIkraqoKOwEpT34ILz1FtSsCXvuCVdcAXXrwvXXQ716cN55Jfv26bPq8e++C5MnQ7Nmwfbhh8Obb675eoWFZZlekiRJClft2rV56qmnmDBhAi+//DI1atSgXr16XHvttQAUFxeT8O9GQ4LilXg8TsOGDbnwwgv59ttvefjhhznkkEPYZZddyvs2JEmSJEmSJEmSJEmSJEmSJEmqcCIRuPVWuPBCyM4OO83mkZIC//1v2CkkSZIkSZIkqeKyeEWSJEmSJEmqgNLTw05Q2m+/BQvARx/Bn3/CU08F22eeCZdcAgUFaz4+Px/Gji0pXqlff+3Xy8jY1MSSJElSxVKrVi26detGt27dSr1eVFREYuKa/+k+EokQi8Vo0qQJ3bp1Y+jQofz1118Wr0iSJEmSJEmSJEmSJEmSJEmStMypp8Jzz8HIkVBYGHaaspWeHszj3W23sJNIkiRJkiRJUsUVDTuAJEmSJEmSpFVlZoadIJCWtvrXY7GS9cREqF49WK9WDXbaadX9U1OhbduS7Tlz1n5di1ckSZJUVcXjceLxOLFlH6oTExMpLi5e8X5RUdGK7VgsRiwWIxoN/mk/ISEBgDnr+kAtSZIkSZIkSZIkSZIkSZIkSdIWJBKBl1+GlJSwk5S9Bg3g1lvDTiFJkiRJkiRJFVti2AEkSZIkSZIkrapWraDQpKhow4+98Ua46aZg/YUX4MwzS95r3BjatAnWl/8ESE+Hnj2D9fnzYeTIYH3oUJg1Cz7/HH77DeJx2HNPuOqqkmNnzAiOWZ574kT45BN4//3gvbp14ZJLoFmzkmPeeGPN+SMRqF17w+9bkiRJqgwikciKn1OnTiU5ORmAOnXqkJmZSWJiyT/jLy9cARg4cCD33HMPAFtvvXU5JpYkSZIkSZIkSZIkSZIkSZIkqeLbZht46CHo3Ruys8NOUzbS0oI5ucumHkiSJEmSJEmS1sDiFUmSJEmSJKkC2nVXyMiAxYvL9rzduwdlLP9Wrx68916wPnQodOsWrCcnw9FHB8vqZGXBOeeUfi0hAQ49NFhW59FH4eOP15yxWjXYY4+13IQkSZJUBYwdO5Z27dqx1VZbsXjxYmrWrEm1atWoVasW1atXp0GDBlSvXp2srCzy8vJ4b9kH9osvvphuyz+wS5IkSZIkSZIkSZIkSZIkSZKkFc44A158EUaOhMLCsNNsmvR0uOQSaNs27CSSJEmSJEmSVPFZvCJJkiRJkiRVAB9//DETJkzg7LPPpl69erRtC3l5YaeCBx+Eww+H3XaDunWDQZpLl8L06fDll/DII/DHHyX7z54NJ5wAhx0WDORs0CAoUpk/H0aPhqefhg8/XPs1i4pgzz03731JkiRJYWvbti3t27fnu+++o3Xr1uy8884sWrSIOXPmMHPmTCZNmkR+fj5ZWVmkp6dTo0YNrrnmGs466ywAYrEY0Wg05LuQJEmSJEmSJEmSJEmSJEmSJCk88TjMnAljx8I338Dw4TBlSuUvXUlKgiZN4NZbw04iSZIkSZIkSZVDJB6Px8MOIUmSJEmSJG2Jli5dyuDBg7nnnnv47rvvABgyZAj77rsvALVqwT//hJkwHBkZkJUFkUjYSSRJkqTNa9GiRbRq1YptttmGe+65h3322YdYLMbChQvJzc0lLy+PBQsWUK9ePdLT02nQoEHYkSVJkiRJkiRJkiRJkiRJkiRJClVuLrz+Ojz1FPzwA8RiQVFJVlZQxFLZJSTA1lvDmDFQr17YaSRJkiRJkiSpcoiGHUCSJEmSJEnaEmVnZ3PLLbfQq1cvxo0bR5s2bQD47LPPyM/PB2C33cJMGJ6dd7Z0RZIkSVuGmjVr8vHHHzN+/HhuvPFGxo0bRzQapXbt2jRu3JgWLVrQsWNHtttuOxo0aEC8KswAkyRJkiRJkiRJkiRJkiRJkiRpI0ybBr17Q926wc9RoyA7OyhiWbKkapSuRKNQqxaMHGnpiiRJkiRJkiRtCItXJEmSJEmSVOaWLIFhw+C+++CII2D77WGbbaBOHahZMxjQ2KgRtGwJxxwDDz0UDADMzg47+eaTm5u7ymvjx4+nVatWTJgwgWeeeYamTZvywQcfMHfuXAD23RcSE8s7abiiUdhnn7BTSJIkSeVn11135Z133mHYsGHcd999/PLLL0TW0ES4ptclSZIkSZIkSZIkSZIkSZIkSaqqPv4YOneGXXeFJ58M5iMvXRp2qrKXlAQNGsDo0dC4cdhpJEmSJEmSJKly2cIe2yhJkiRJkqTNoagIPvgA+veH776D+fMhPR3y8iA/f+3HTpsWDHhMToacHGjYEDp0gLPOgoMOCoo4KqsZM2bw8ssvM27cOHbffXfOOusstt12WwAyMjJ44oknqFmzJrVq1SI3N5cOHTrw+uuvM3r0aLbddlv22gvS0iArK+QbKUcZGcHgV0mSJGlLcuihh/LQQw9x6aWXUrduXa6++moaNmxYLtfOyYEFC4Lvb3l5EI8H30NSU6F27eC7nSRJkiRJkiRJkiRJkiRJkiRJ5W3ePDjzTBg2LChbqcpSUqBRIxgxIihfkSRJkiRJkiRtGItXJEmSJEmStNHmzIEnnoCHHw7KV1YuCFm8eP3Ps/wBvwB//BEsn3wSlHBcdhmcc07wwN+KLh6PE4lEmDRpEjfffDPvvvsuderUoU6dOkQiEbL+1aCy3XbbAVBcXExaWhr7778/b7/9Nh988AEHHXQQ3btXIykpjDsJ1yGHhJ1AkiRJKn+XXHIJ06dP58EHH6Rjx44ce+yxJCQklOk1cnJg/HgYOxaGD4dvvw2+1yUnB6WXy4svY7FgKSgIyjHbt4d99oG2bWH33YPvapIkSZIkSZIkSZIkSZIkSZIkbS5vvhnML87LC8a2V2Xp6XD00fDoo1C9ethpJEmSJEmSJKlyisTj8XjYISRJkiRJklS5jBgBd90Fn38OkUhJacrmkJYG8Tgcdhhce23woN+KbOnSpZx22mkMHz6cc889lwMOOIAddtiBRo0arfGYWCxGNBpl2rRpnHDCCcyZM4fBgwez6667cuONcPfdm/fXuKJITobevaFfv7CTSJIkSeG5//776dSpEx07diyT8+XkwOuvwz33wLRpwYSsgoIN/46Rmhp8Zs/JgebN4aqr4KSTgvNJkiRJkiRJkiRJkiRJkiRJklQW5s2DM8+EoUOD8etVWWoqZGbCyy/DQQeFnUaSJEmSJEmSKjeLVyRJkiRJkrTe/vkHLrgAPvwQcnODQpTyEo0GAwhPPhkeeAAyMsrv2hviyiuv5MEHH+TJJ5/krLPOWuX95SUra3L55ZfzwAMP8OCDD3LRRRcxb14CzZpBfv7mTF0xpKbC5MnQtGnYSSRJkqTKb9o0eOgheP75oDBz6dKyPX9mZvCd8PTToU8faNmybM8vSZIkSZIkSZIkSZIkSZIkSdqyfPcdHHhgMIe5oCDsNJtXejocfTQ88gjUqBF2GkmSJEmSJEmq/CxekSRJkiRJ0nr56CM47TTIyQm3BCQ1FWrWhFdfha5dy//6RUVFfPXVV0SjUTp37kxiYuKK9xYsWEDXrl1p0KABn3322YrX5s+fT0ZGBgUFBWy33XarPe/yQpYPP/yQ008/nbZt2zJgwADq1q3LYYfF+fjjSLkW3YSha1cYMiTsFJIkSVLl9vXXcOWVMH48FBVBYeHmvV5SEiQmwq67Qr9+0KXL5r2eJEmSJEmSJEmSJEmSJEmSJKnqGTIEDj8csrPDTrL5RKOQlgZbbw0PPwwHHRR2IkmSJEmSJEmqOqJhB5AkSZIkSVLF9s8/cPzxwfLPP+GWrgDk5cHcuXDIIXDuubB0aflcd8yYMZx88slsvfXWHHvssVx66aUMHToUgOXdxn/88QeTJk1ixx13BGD48OFcfvnlHHLIIbRs2ZJOnTpxzTXXMGXKlFLHAUQiEQA6duxIu3btGDFiBBMnTiQej3PVVRHS08vnPsOSmQlXXx12CkmSJKlyiMVWfS0nBy65BPbfH0aNgtzczV+6AsE1cnPh22/hwAPhwguDLJIkSZIkSZIkSZIkSZIkSZIkrY/Bg+Gww6pu6UpaGqSmwjHHwJdfwpQplq5IkiRJkiRJUlmzeEWSJEmSJElrNG4cbL89DBxY8R6cm5sLL78MLVsGAww3pwEDBtCzZ0++++47jj76aK6++mruuOMO9t57b6CkNCU5OZnExERSU1N5++23Oe644/jwww858MADOemkk8jIyOCee+7hsssuIzc3d8VxK5+jTp06dO3alfz8fIYOHUokEqF9+zzq188lEomvGq6KqFvXQaKSJEnS+igshJtuCooxlxs5Elq0gOeeC74rhSU3F/r3D75HfvVVeDkkSZIkSZIkSZIkSZIkSZIkSZXDiBFw9NEVbx7zpohGoXr1oHClfv1gDsCsWfDGG9C+Paw0vViSJEmSJEmSVEYi8Xi86j6tUZIkSZIkSRtt+HA45BDIzg47ydpFIsHgwyFDYI89yv78I0eO5NBDD2WnnXbilltuoVOnTmRmZq5236+++opjjjmGVq1aEYvFKCgoYPDgwVSrVg2Av/76i7333pvp06fz2GOPcfbZZ5OUlLTi+OLiYhISEpg0aRKHHXYYqampnH766YwePZqRIxezcOEnFBUlrfbalVlaWvBQ5rZtw04iSZIkVQ5XXBEUZb77LvTtG37hyuqkpUGvXnDvvZCeHnYaSZIkSZIkSZIkSZIkSZIkSVJF88MP0LkzLF0adpJNk5EBsVhQuNKqFeyzD3ToAHvuCU2aWLQiSQpPVhZ8/z2MGQPDhsHEiUHZWUEBFBZCYiIkJ0NqKuy4I+y7b/DnV9u2ULt22OklSZIkSdowFq9IkiRJkiRpFZ99BkceGQyYqCwyM4PcHTuW7XnPPPNM3n33XaZOnUq9evUAKCoqIjExccU+y7dnzZrFUUcdxdixYwH49NNP2X///SkqKiIajRKNRnn00Ue5/PLLOeSQQ3j66aepU6dOqevNnz+fIUOGcMMNNzBlyhQAotEoBxxwAE2bPseLLzasVP9d1iU9HS6+GO6+O+wkkiRJUuVRXAxHHAEjRgQD3Cta6cpyaWnQqFGQc9nXKUmSJEmSJEmSJEmSJEmSJEmSyM+HHXaAmTPDTrLpqlcPxs23amXJiiQpXLEYDB4MTz8N334Lf/8dzPHKzw+WdUlKCp4BkZsb/PnWpg2ccQYcfTSkpGz2+JIkSZIkbRKLVyRJkiRJklTKyJFw4IGVq3RluWrVgoGJu+5aNuebN28ebdq0oUOHDrz99tvMmzePsWPHMnHiRObNm0csFuOcc85h5513XnHM+eefz0svvURhYSGjRo1izz33JBaLAUGBytSpU+nUqROZmZn8+OOPVKtWbcWx/fv358knn2TcuHEUFBTQpk0bzj33XE477TTS09MpKoLWrWHKFKgqf6vXrBlMnuwgG0mSJGlDzJoFe+0Ff/wRdpJ1S0qC+vWD75pNmoSdRpIkSZIkSZIkSZIkSZIkSZJUEVx5JTz+eOWcz/xvKSnBA+kHDAg7iSRpSzV/PjzzDNx/f/Bn69KlZXfuzEyIRuH88+Hii2Hbbcvu3JIkSZIklaVo2AEkSZIkSZJUcUyYAD16VN5BillZ0LUrzJhRNuf766+/+PPPP8nMzATg/vvv54QTTuD//u//ePTRR3nggQdo1aoVTz31FEuXjTw57LDDqFOnDhkZGUyYMAGAlbuPGzduTLVq1ViwYAE5y36hlxez/P3330yaNIkLLriAyZMnM2bMGM4//3zS09MBSEyEN9+E1NSyub+wpaUF92PpiiRJkrT+Zs+Gdu3gzz/DTrJ+Cgthzpwgc2UoipEkSZIkSZIkSZIkSZIkSZIkbV6jR8Njj1Xe+cz/lp8P778PgwaFnUSStKUZOxaOPRYaN4ZbboF588q2dAWC8y1ZAg8+CDvuCPvtB599VrbXkCRJkiSpLFi8IkmSJEmSJAByc+Gww8p+EEV5W7wYjjgCiopKvz5hwgReeuklJk2axJIlS4DShSirs7xAJTs7mwsvvJDHHnuM//znP8yePZvRo0dz2223AXDbbbcxcOBAALp168Zhhx3GkiVL+OCDD8jOziYhIYFoNPiruA8//JDff/+dww47jPr16wMQiUQAuPTSS1m8eDEPPPAAO+yww2oztWoF118Py7pYKq2MDOjTB9q2DTuJJEmSVHnMnw+dOwc/i4vDTrP+iothwYIg+7x5YaeRJEmSJEmSJEmSJEmSJEmSJIUlLw+OOy6Y11yV5OTAqafCokVhJ5EkbQmys+H882GffeDdd4M/Xzf3n60FBcF1vvwSjjoKDj3UuWKSJEmSpIolEl/X0yUlSZIkSZK0RejdG559tmoMVExPh2uvjfN//1fM66+/zu23387PP/9MamoqhYWFtGvXjrvuuot99tlnref57bffOPbYY5k1axa5ubmccsopPPbYY6X2+e9//8tdd93FUUcdxVNPPUXNmjWZNGkSF154ISNGjKBPnz6cc8455Obm8s0339CvXz/i8Tjvvfceu++++0bdXzwO554Lr74aDMSsbNLToWdPePlliFoNLUmSJK2X/Hxo0wamTYPCwrDTbJykJNhuO/j+e0hLCzuN1mXpUhg/HsaMgW++CSYA5uQEf2+QnBx8t8vIgNatoUOHoFizYcOwU0uSJEmSJEmSJEmSJEmSJEmqyK64Ap54onLOj12XlJTgQfSvvhp2EklSVTZsGJx4IixeHO7zQZKTITUVnn4ajj8+vBySJEmSJC1n8YokSZIkSZL4+mvYf/+qUbqyXFoaPPLIt1xzzWE0btyYU045hdq1a/P555/z1ltvkZaWxhdffEGbNm3WeI5FixbRt2/fFWUrEydOZJdddmH5X6lFIhG+/fZbevXqRTQa5eWXX15xvvHjx9O7d29GjhxJYmIitWrVYt68eWy//fbcdNNNnHzyyZt0f7FYMPhk0KDKNbg0LQ26doWBAyExMew0kiRJUuVx5ZXw+OOV6/P/6qSlwTnnwEMPhZ1E//bXX/DGG/Dll0HZyl9/Bf+98vODZU0SEoICloKCYKLgbrvBPvsEEwbX8pVbkiRJkiRJkiRJkiRJkiRJ0hZm3jzYdlvIyws7yeaTlgbjxsGOO4adRJJU1WRnw+WXw0svVaxng2RkwL77wvPPQ716YaeRJEmSJG3JLF6RJEmSJEnawuXmQsuWMGtW2EnKViQSJylpOunpe/HRR++z1157rXjv5ptv5uabb6ZHjx48+eSTNG7ceI3neemll7j22muZM2cOgwYN4qCDDqK4uJhoNEokEmH27Nkcfvjh/Prrr0yaNImtt956xbH5+fl8/PHHfP/99/zzzz8ceOCBHH744WV2j0VFcMop8OGHlePhy+npsN9+8NZbkJwcdhpJkiSp8hg9Ohh8XpEGxG+KtDT44gvo1CnsJIrHYcQI6NcPPv0UIpGy+X2WkBCUsDRtCtdcExSHpqZu+nklSZIkSZIkSZIkSZIkSZIkVV633Qa33161i1cSE+Gcc+Dxx8NOIkmqSqZNg65d4Z9/KuYcs+TkYO7QRx9Bly5hp9k4xcVBSVxOTvBZpbAwmB+VmgrVqkHt2sHcK0mSJElSxWXxiiRJkiRJ0haud2949tmKObhi02Wz226DGD/+WIqLi4nFYiQlJfHXX39x2mmnMXToUO6//34uvPBCotFoqSPj8TiRSIQZM2Zw/fXX88Ybb3D++efz+OOPU1BQQPKy5pC8vDy23nprMjIyGDt2LPXq1SvXO4zF4KKL4KWXKnb5Sno6HHMMPP988ABeSZIkSesnLw923BFmzgw7Sdlq1AimTg1KWFT+srKC75H33AN//x18n9xco0cyM4OfZ58d/B1E8+ab5zqSJEmSJEmSJEmSJEmSJEmSKq7iYmjQAObPDzvJ5peeHjy4PSMj7CSSpKrghx9g331h8eLNN/+nrKSnwzvvwEEHhZ1k7YqLg7ltY8fCqFEwYgRMmQLRaPA8jOWPH4nHg2d6FBUFJSytWwcFOO3bQ9u2sPXWlrFIkiRJUkUSXfcukiRJkiRJqqp+/x2eeaaqlq4AZDBx4uH88w8kJCSQlJQEQP369TnhhBNITU1l4MCB/Prrr0BQtrJcZNnohu22244LL7wQgCeffJJRo0atKF357bffuPLKK1m0aBHnn39+uZeuQDBg4/HHoV+/YABmRSs1iUaDBynfdhv071/x8kmSJEkVXd++QTFGVbNgAVxzTdgptkxvvw2NG8PVV8Nvv0F29uaddLF0abA89hi0agV9+gSFQpIkSZIkSZIkSZIkSZIkSZK2HB9/DPn5YacoH5EIDBgQdgpJUlUwZgx06QKLFlX80hWAnBw46ih4992wk6wqHg8KVnr2DJ7N0b49XHRRMOfphx+Czym5ucE8qCVLgiUrK5h7lZ8fbI8cCXfdBaedBttvD7VqBXOlfvkl7LuTJEmSJAFE4vHK8PVZkiRJkiRJm8M118ADD0BBQdhJNp9oNI8bbijixhszgaBcJRKJMGXKFM4//3x+/PFHnn32WXr27Lna45fvf+ONN3LvvfeSnJzM/vvvT506dZg6dSpDhw7lyCOP5IknnqBOnTrleWur+O03OOkkmDgxGLwRtowM2GEHeP31YNCIJEmSpA0zdizsvXfVLctMS4MhQ6BDh7CTbBn+/hvOOgu+/DKYxBCWtDSoUwfeeAM6dgwvhyRJkiRJkiRJkiRJkiRJkqTy06VL8LDyLUXz5jBtWlDCIknSxpg0CfbaKyj8qGzS0mDgQNh//7CTBOUpL78Md98dzK/KySnbEpukJEhIgHbt4Oqr4eCDg21JkiRJUvmLhh1AkiRJkiRJ4SgogCeeqNqlKwCxWCqPPppCLBZsR5aNUNx+++1p3749CxcuZPLkyRQWFq72+OW9xddeey1vvPEGzZo1Y/To0bz22mvMnj2bfv368cILL4ReugLQtCl8/TXcc09QehLWYIxoFNLT4dZbYfRoS1ckSZKkjXXddVW3dAWCe7vuurBTbBnefhtatIBPPw23dAWC/+5//AHdu0OfPpCXF24eSZIkSZIkSZIkSZIkSZIkSZvXL7/A2LFhpyhfc+fCd9+FnUKSVFn99hvss09QGlIZ5ebCkUfCN9+El2HBAjj/fKhfH666Kvg1zc4u29IVgMLCYH7UV1/BySdDgwbQrx8UFZXtdSRJkiRJ62bxiiRJkiRJ0hbqnXdYUUZS1WVlwRdflGzH43ESEhLYZZddAJg2bRpJSUnElv2CxONx5syZA0A0GvwVWlpaGocccghjx47lk08+YcyYMUyePJk+ffqQmZlZvje0FpEIXHgh/PgjdOsGqamQnFw+105KCq7XpQtMmACXXRaUsEiSJEnacLNmwbBhYafY/L7+GmbODDtF1bV8ksLpp8PixRWrfDU3F556Clq2hJ9+CjuNJEmSJEmSJEmSJEmSJEmSpM1lyBBISAg7RfkqKIDPPw87hSSpMiouDuYDLVpU9iUh5Sk7G444IpzymPfeg+bN4YUXgjlM2dnlc92sLJg/H268EXbdFSZNKp/rSpIkSZICPvZQkiRJkiRpC/W//8HSpWGnKB95eQncdls+EJSqLNemTRsAJk6cCJSUrFx++eVss802fP/99wClClkAdthhB7bbbrvyCb+RmjaFzz4LHl578cWQmRksm8Pyc59/PkycGDwcevvtN8+1JEmSpC3FY4+FnaB8xGLw6KNhp6ialiyBffaBwYMhJyfsNKuXmxuUDHXqBGPGhJ1GkiRJkiRJkiRJkiRJkiRJ0uYwcmT5PfC8oigshKFDw04hSaqM7rsPpk8P5l1VdllZ0Lt3+V1vwQI46ig45RRYvDgoQgtDTg78/DO0awe33gpFReHkkCRJkqQtjcUrkiRJkiRJW6Aff4QpU8JOUZ6ijBqVyB9/BCUqywtU0tLSSE9Pp3HjxuTm5lJcXAzA/PnzAfj000+Do5cVskQikRCyb5pmzYKBNX//DY8/Dq1aQWoqVK8O0Y3828FoNDg+LQ122AEefhjmzQt+WrgiSZIkbbrCwuDze35+2Ek2v4ICePLJLeNey9PChdChQ1COmZcXdpq1i8eDkpiuXeGrr8JOI0mSJEmSJEmSJEmSJEmSJKmsff31xh3Xq1cw3nj5sj7OOQc+/BB++SUYp1xQEMyBHTYsePB7YuKqx/znP/DGG8ExK1+vV6+Ny73c+PGbdrwkacszdSrceGPVKSzLy4M334TPP9/813rvPWjeHAYNCopPwhaPQ24u3HUX7LorTJoUdiJJkiRJqvpW89e/kiRJkiRJquo++QSWdYxsMYqL83j//TiXXJK54rXXX3+dnJwc2rZtS1paGkVFRQDce++9XHrppbRr1y6suGUuNRVOPTVYfv8dxo6Fb7+F4cODB/EWF0NycjB4IxYLfkYiQclKJBIMLI1Gg+KWffYJHuDbti00bRr2nUmSJElVz3vvbVnf2WIxePttOPnksJNUDVlZwfe2X34JvstVFtnZcPDBMHQo7Lln2GkkSZIkSZIkSZIkSZIkSZIklYXCwmBsc3k55RTo2rX0a3XrBss++8D++0PPnqXfv+kmqFmz7LMsWQLz50OdOmV/bklS1VNcDMcfD/n5YScpWzk5wbyxGTOgWrWyP388DldfDY89VjEKV/4tJwd+/hnatw+K3g49NOxEkiRJklR1WbwiSZIkSZK0BRo2rHI9fLUsxGIZ9Os3mGbNiqhRowZff/01DzzwAHvvvTcXXXQRAImJwV+X1atXj3r16oUZd7Nq0iRYjjoq2I7H4Y8/4KefgkEbeXnBYJzkZEhLC5addoJttw1KWCRJkiRtXvfdF5RnbCmWLoV777V4pSzk5cEBB8D06ZXze392Nuy3H4waBTvvHHYaSZIkSZIkSZIkSZIkSZIkSZtq0iRITQ0KWMrD+PHBPOpJk4LSk/r14bLLgoedAxxxBGy/fTDmermJE2HqVBgzJihhqV+/bLKkpsLYsXDQQWVzPklS1XbffcGfT7FY2EnKXlYW9O4NL7xQtueNxeC88+DVVytm6cpy8XiQ77jj4JlnnEcnSZIkSZuLxSuSJEmSJElboDFj1v5+r16lByysT9lG69Zw1lnQrh3ssQekpwev//YbNGu25uMOPzwYING2bXDMH3/AwIFwxx2wcOGq+592Gpx+Ouy6K2y1FRQVBcd8+SXcfTf8+uuarzVzZiOOOGJXqlevzuLFi2nfvj033HADNWvWXPcNVmGRSEkZiyRJkqRwFRfD99+HnaL8TZwYfL9LdBTDJunTB374ISjTrKyysuDAA2HatKAIVJIkSZIkSZIkSZIkSZIkSVLlNXZs+T5A/rLLVn3t559Lj9OvXr30+/vsU7J+zTVllyUnB0aPtnhFkrRuWVlw442Qmxt2ks0jLw/eeAP+7/9ghx3K5pzxePDskXffrdilKyvLzYVzzw0K6Xr1CjuNJEmSJFU9PrJEkiRJkiRpC7N4MSxYUPbn7d49eMDrhrjppmDwx8patIArroCjjw4GKs6aVfJev37BeytLSoKWLYPlxBOD4pfp01d/vcTEnbjzzntZsmQhBx98MJ06ddqwwJIkSVIlUVgYTAxauDAYlJyXB9EopKYGRQbbbANNm65fyaLK15QpwfecNRVnlEdR5u67w3HHwd57w7bbQt26wUS36dPhnXfg3nshO3v119ptN7j8cth3X2jQINhv1iwYNQquv37N30dTU+Gnn4KSTW2c4cPhxRcr/wSLeDz4/66rroJHHgk7jSRJkiRJkiRJkiRJkiRJkqRNMXv2msefb27RKDRqBBdfXPLarFkwaVL5XL+oCH75pXyuJUmq3F56KfhzqyorLIQHH4THHtv0c8Xj0Lt35SpdWS4nBy68EGrWhJ49w04jSZIkSVWLxSuSJEmSJElbmHHjgofsLl5ctuddtAgGDYIxY6BOneAf+temS5eS0pXiYujbFyZPhmuugU6dgof/PvMM9OgR7JOWFgx8WO7tt+GJJ6BJk2BwRWZmMLDgnHPg2mtXf820tCgHHdSH1q039W4lSZKkiqOwMJj0M3YsjBwJX38dTMxJTS0ZbB2PBz+Xl3QUFgY/W7UKCg87dIC2bS1jqQjGji37c25oUeb558MFF6z6+m67Bcvxx8Nee8GSJaXfv/ji4PtZQkLJaykpUKtWUKjy8MNrLl6Jx4N7t3hl42RnB2Wklb10ZbncXHjuOTjpJOjcOew0kiRJkiRJkiRJkiRJkiRJkjbW0qXlf80aNYJ5zyuLxeCrr4Jx7/n55Zelsj0MXpJU/uJxuPvu8IrKyktREfTvD/fcAxkZm3auO++E55+vvH/O5ubCySfDp586d0qSJEmSypLFK5IkSZIkSVuYsWM3z4NY+/cPFoBevdZdvLLyQ3+few7uuqsk38yZwQOiDzoIdt4ZfvopKItJTi455sYbg4dLAxx1FBx2WLC+8j7/tvxBvhavSJIkqSqYPBkeeABeegkSE4NJQCsPrl5errI2330XlCdmZAQDl6tXh8svh7PPhtq1N1t0rcWoUWU/sWxDizIhKEh56SUYMiT4vdGrV1C4ArDLLvCf/8Ctt5bsv//+8NBDwXe5/Hx46qng2KwsaNQoGAC+tsH/S5cGpUFnnrlJt7rFuvzyVScGVna5ucHvuWnTgr8TkCRJkiRJkiRJkiRJkiRJklT5VLSHyJf32OTK+kB4SVL5GTEC5s8PO0X5iETgtdeC+Ysba/x4uO22zfPclPKUkwPHHgvTp296EY0kSZIkKRANO4AkSZIkSZLK17RpUFAQdgro1q1kfcSIkvVZs+D330u2u3cPfi5YAOPGlbx+883Bg33POgu6dg1eKywMBlmsydKlQamLJEmSVFkVFsJbb0G7dtC2bVBimJsblFts7GSkWCw4PjcX/voLbroJttkGTjghKGZR+frqq7I/Z//+cMghcMMN8O23695/wABo2hQuuwwGDoSPP4YTT4QJE0r26dix9DF33BGUrgCcfz5ceim8+y58/jm88AKcey789tvar7vyd8OyEI/Hy/aEFdSwYUFJTmWfLLA6//wDV18ddgpJkiRJkiRJkiRJkiRJkiRJG6u4uPyvmZUFXboEc5lPOw2GDAnGu++7bzD+unnz8ssSxv1LkiqXe+7Zcoq6srPhrrtgY6d9FRTAccdVnXlUixfD5ZeHnUKSJEmSqg6LVyRJkiRJkrYwS5eGnQBq1oRatUq2584t/f7K2ysPXjz6aPjyy2D9mGPgs8/g2WchMxNGjw4GQK7rwdAb+zBqSZIkKUzFxdCvH9SrF5QPjhkTDA4uKir7a+XmQn5+UPDSrRvsuGPJ53BtXvE4TJ0adoqg/OXf3x3/nW3l97fZJigDguD3T7168MMPwYD/P/8MCoK22Wbd150xo2wnlUUiET7++GOuv/56rr32Wp599ll++OGHsrtABRCPwxlnVJ3JAv+Wmxv8/vn557CTSJIkSZIkSZIkSZIkSZIkSdoYGRnlf81YDEaOhKFD4eWX4YADYObM4L20NOjVq/yypKeX37UkSZXPX38Fz83Y2CKSymjOnHU/F2RNbr45mK9WVeTmwksvBcVwkiRJkqRNlxh2AEmSJEmSJJWvilC88u9BkgUFa97OzCxZz8qC6dNhr70gNbX0MbvtBqecEhSw/Pt8K8vK2rjMkiRJUlimTIETTgg+C5dnkWAsFhRnTJkChx0WZHjoIahWrfwybGny8oJf94qoVi3Yb7+S7YEDS9Z3261kPS0N7r679PaZZ8LBB0PHjiWT1dYkJ6dsfo/l5+dzxhln8P7775OamkpGRgZ///03zZs354477qBnz54bfM6CggKSkpKIRCKbHrCMDBsG8+eHnWLzKiyEBx6AJ54IO4kkSZIkSZIkSZIkSZIkSZJUeS1eDIsWBQ/4zsuDhIRgvHdqKtSvD0lJm+e6K88T3txSU4N7+7d4vPQD7WvVKr9MFq9IktZmyJDgz+DV/flVVeXnw6BB0KHDhh03fjzcf3/wWaYqyc2FE08M5o+GUVgnSZIkSVVJNOwAkiRJkiRJKl/FxWEnWPVh0Skpa95eXhSTkBA8UPa884KBj//9b/Aw3qZNYcQISE6GCy+E//1v7dcuLNzk+JIkSVK5KC4OPt/usQdMnFi+pSv/lpsLr70G228PX34ZXo6qLjc3+O5T0VSvDu+/XzK5bNAgGDCg5P2aNUvvP3t2MNj7xBODdYAGDeCuu9Z+nYSEshv4fumll/L666/To0cP3n33XQYOHMgTTzzBokWLOPbYY/nhhx/W+1w5OTl88sknnHrqqTRr1oytttqK1q1bc/bZZzNkyBBi/2rLGTNmDFOmTGHBggWrvFfW7rkn3P9vKA9FRfDSS1X/PiVJkiRJkiRJkiRJkiRJkqSysnAhfP453Hkn9OgB9epB3bqwyy7Qvj3suy907hzMV9hhh+Ah3zvsAGeeCc88EzzYvKzm49auHcwLLks33lhSpvL88yWvH3RQ8NDyW2+Fk06Cbt2Cn4MHB/ORl/v229LnO+AA6NkzWFYuSmnTpuT12rU3PGckEoyllyRpTb75puSZGluKoqLg2SEbesxxx1W90pXlFi+Gyy8PO4UkSZIkVX6JYQeQJEmSJElS+Vp5wF9YFi0KBm0uf2jvvwcNNmxYsj5jRvBz332hVatg/Z9/4LbbgvWlS4MHzXbpEmyfcAJcdtmar52ZucnxJUmSpM1u6lQ4/vhgwk9FGQyclxcshx0WfO5+6KGgDFGrV1BQQHJy8gYdk5cH0ehmCrSRttkmKFpp3TrY/uILOOaYYILacnl5pY+59VZ4/fVgvWZNeOKJYP2QQ9Z+rbIqXpk+fTpPP/0022yzDc8++yxbbbUVAHvssQfJycmceuqp3Hrrrbz55pvrPFdubi7/93//x8MPP0zjxo3p1q0b1apV4/fff2fo0KEsXLiQvffem2g0SjweJxKJ0L59+1LnSEtLo3r16tSqVYt27drx5JNPkvLvBtKN8OefwX+Plf9bVFWRCLzySlDGKkmSJEmSJEmSJEmSJEmSJGlVf/8NTz8Njz0WrKemBuOzVy5QWVuZytSpwfLGG8HY7ry8oKTl6qvh0EOD1zZGmzaQnLzquPPNpXlz6Nt3ze8PHBiMTV7ZU0+VLmZZ7tJLgwWga9cNf0h8ZmbwayhJ0pp89dXGzQ3q1QteeKFkOxJZ+/5JSXDGGcGfZ7vvDvXrB3MDFywIyl8eeACGD1/1uCZN4KqrYP/9oXFjSEkJnvfx44/w0kulC9A2xIQJG7b/wIHw118bd63KIDcXXnwxmJdXr17YaSRJkiSp8rJ4RZIkSZIkaQuTkRF2gsCQIcHDegH23hv69w/WmzYNBl8s9+WXwc+6dUteS0kJBlkWFATbNWqUvLfy+ur4YGhJkiRVdCNHQo8ekJMDsVjYaVaVmwuvvRYMqP7qK6hTJ+xE4fvjjz/4/PPP+eKLL5g+fTrRaJSDDz6Yvn37ElnXqPWVbMCu5aJVK/j442BQPARlKqefXvJdbLmZM0tv//rr6tczM4N7XNNkgHh804tn4vE47777LgBHH300W221FUVFRUSjUaLRKEcccQTJycl89dVX63W+//3vfzz88MNceumlPPDAAwAUFRWRnZ3NX3/9xT///ENiYjD0IhKJEIvFSEhIYKedduLcc89l8eLF/PPPPyxcuJCFCxeSkpJSJqUrUFJosyXIzoa774Zzz614/zuRJEmSJEmSJEmSJEmSJEmSwhKPB2P7+/ULxn5HIsGYf1h13Pf6yskpWR85Ek49NZjXe+mlcN55wYPaN8Tuu5dk2tzGj4cHH4ROnYK5yrVqBfMy/voLvv8eXn0V3nxz4x5wvzGKi6Ft2/K5liSp8onF4KefyudatWoFRWP/1rAhHHVUsJx7LjzzTMl7TZrAuHFQu3bpY+rWhW7dgmXPPeHiizc8T04OzJ0LDRqs3/533w1ZWRt+ncokEglK9K6/PuwkkiRJklR5WbwiSZIkSZK0halTZ+0Pul2bG2+Em24K1l94Ac48s+S9xo2hTZtgfflPgPR06NkzWJ8/PxhkCfDQQyXFK2ecATNmBINCrruu5NjPPisZKDJhQulzvvYaPPlkcD+33Vby3ujRa86fnAw1a67fvUqSJElhGDwYjj669ESliigvL/gM37Zt8Bm/UaOwE5W/eDxOJBLhp59+onfv3owbN45GjRrRuHFjFi1axPDhw1myZAk11tUOuZK0tGBiVUXQtSu8+27Jd6h+/eCqq1a/7w8/wD//wFZbBdtNm5a8t/L6rFlr/y4aiwW/BpuiuLiYb775hoyMDDp37gywohgFIC8vj9atW/P777/z448/0qpVqzWea8qUKdxyyy106tSJBx54gOLiYhISEkhMTKRGjRqr/W+7aNEiiouL2XnnnenduzcQFLUUFhaSn59PvIxm6BUVwSOPQH5+mZyuUpg7F0aNgr32CjuJJEmSJEmSJEmSJEmSJEmSFK54HF5/Hfr2DcbZ5uRsvjKRrKxgufNOuOMOOOigYHz59tuv3/GZmUFZy6xZG37t/v2D5d9uvjlY/m3mTOjTZ8Ov06zZhh+zPiIR2HbbzXNuSVLlN2MGJCSU7zWHDQue1TFtGrRsGTw/pF694L377oNXXikpTDv33JLSlcWLgz9jZ8+GSy6BI44IXj/vPLj6asjO3rAciYmFXH/9B7RqNZOmTZuy00470axZM1JSUlbZd8qUYP5aVZebCw88ANdeW/6/LyRJkiSpqrB4RZIkSZIkaQuz557BIMWsrLI9b/fuQRnLv9WrB++9F6wPHQrdugXrw4cHhSl9+wb/6H/HHaWPmzkTzjmnZPvnn+GJJ+CCC4Lto44KlpVlZweDMtYkNRV2333970mSJEkqT59+GnzGXT4wuaIrLAwGSrdvD2PHQsOGYScqO1lZWYwbN47Ro0fz559/0qBBA4477jiarTSbKhKJMGvWLLp160ZKSgq33HIL3bp1o379+tSoUYPk5OQNvm5q6sYXr5RlUeaRRwYD6JePUx8wIPhet6zHBAjKd8aODdYLC4NizGuvDbb79oVFi0rWlxswYO33kJcXfGetXx/q1g2+T9atW7LUqxd891zN+PkVCgsL+eOPP6hZsyaNljUCLS/JgaAEpUaNGsTjcf7+++81nqe4uJiPPvoIgCOOOII5c+bw8ccf8/fff7PNNtvQrVs3GjVqRCwWIxqNrrjGggULAKhevToAsViMxMREEhMTSdvUVpmVjBkTlK9sSXJz4c03LV6RJEmSJEmSJEmSJEmSJEnSlm3OHDj9dBg1asMfcr4pls91+OAD+OwzuP12uPRSiEbXfeyee25c8Uplt8suQfmKJEmrM3bs+v05Whays2GffeCrr0pe++KLoMDtnXeC7WrVoFUrGD062K5Zs2Tfzz4reZ7IwoUlxSuJiRtXEpKdDQMGTKV69fvJzc0lJSWFM844g2uvvZbay9telrnttiwKCjKAcvrFClF+PgwaBIcdFnYSSZIkSaqcLF6RJEmSJEnawrRtC7FY2CkC//1v8LDY3r2Dh/+mp8Mff8DAgXDnncGDf1d24YXBQI7TTw8KVGrVCh5K/McfQanLPffAtGlrvl5ubumHDEuSJEkVxddfV67SleWKi+Hvv4NCjjFjgs/old27777LrbfeyuTJk8nMzKRmzZpkZ2dTq1Ytzlm5HRK49tpr+eeffxg+fDgdO3bc5GunpEByctn/PtjQosyePUuXm5x8crCs7LffYKUeGm6+GfbeO/i90LgxvP566f2/+QZuvXXtOVNSgkH4CxbAvHnB762//4Y//4QJE4L1Ll3WXrySn5/PkiVLqFatGtWqVVvl/YKCAoqKikhMLBkusXIxy3L//PMPY8eOJTMzk2+//Zb777+fefPmEY1GicVibL311vTp04crr7ySeDy+4ri//voLgOnTp/Pggw+yZMkSdtllF7p168ZWW221oqhlU40ZExTebElisdKTOyRJkiRJkiRJkiRJkiRJkqQtSTwOr7wCF10EeXnhjSeOxSAnB/r2hZdfDsaON2++9mP23RcGDYqTn7/ltJBEo8ED7iVJWpPffy+/+YRLl65+Xs6UKavut9ynn8IllwTrBxwAZ5wRFKn17l2yz8CBsGTJxiRKokOHXtx2Wxdmz55N//79uffee/n99995/PHHqVWrFvF4nJycCK++mkRxcdUvXQHIyoL//c/iFUmSJEnaWBavSJIkSZIkbWGaN1938Ur//sHybzffHCwbcsy6vP9+sKyvAQOCZWNstVWwSJIkSRXJ9OnQo0cw8agyKiqC2bODco8xYyCxgv4r9Ny5c5kwYQLff/89EyZM4JFHHqF27dql9nnkkUe45ppraN68Of369aN169bUqFGDtLQ0tt1221L7zps3j2HDhnHooYfSrl078vLy+PHHH1myZAnbbbcd9erVIz09fYMyRiKw884wduwm3265y8uD/faDSy8NSlpatgzuZ8oUeO01uP9+KChY+zl23BFatAiWjZWfn088Hic5OZmEhIQVry8vV8nKymLRokVUq1aNzMzMVY5fvt+SJUtYtGgRS5cuZfDgwZxzzjlcf/31ZGZm8vbbb3PNNddwww03sPXWW3PyySdTWFhIUlISixYtAmDatGlcd9115OXlAdCkSRMuv/xyeq88s2ATDB8e/JpvqF69SpfwRNZj3uLzzwcTI9ZkzBho165ku3HjoGi1bVvYZpugkKmwMJhYMXJk8Hth4sQNzw7w00/BhNH1yS1JkiRJkiRJkiRJkiRJkiRVFXPnwumnw9dfQ3Z22GkC2dnw/few665w++3BWPLoGp6J3rkzQBGQVI4Jw5WRYfGKJGnt8vKCuXlhOuGEkvWpU2Hy5JLtDz6APn2CeUK1awdzjJbLz4d+/eC22zb+2jVqNKRLl4bLcpxAmzZtePPNN7n99tupVasWkUiEN94oJiEhQnHxxl+nshkzJijladIk7CSSJEmSVPlU0EfeSJIkSZIkaXOJRGCnnWDcuLCTlL82bcJOIEmSJJUWiwWDkyvKxKeNVVAA06bBHXfADTeEmyUej/P9998zevRovvnmG77//numT59Ozr+abe6///5S29OnT6dfv3506tSJ999/n4yMjLVeZ/To0cyZM4cdd9yRefPmcdNNNzFo0CAWLlxIQUEBO+20EzfffDNHHnnkWs8TiwXfz157DX74ofTg9NUpj6LMM88Mlg2Vnw/33BMsGyoSKZtJZQkJCVSrVo0lS5asKD2BkkKVuXPnMmfOHHbeeWfq1q27xvPk5+evOP6cc87hwQcfBKC4uJjTTjuN3NxcLrjgAt555x2OO+44kpKCCYDNmzfn7bffpkePHqSlpbFgwQJefPFFbr/9di6//HJSU1M599xzV+TZWN99t9GHbnbbbQfnnlv6taSkoIynZUs46STo1g2++WbDzx2JwC+/BKWykiRJkiRJkiRJkiRJkiRJ0pZg4kTYd19YuhQKC8NOU1osBjk50LcvfPEFvP02JCeXvD9//nzq1KnDnntCgwZRZs4ML2t5S0yEgw8OO4UkqSJbujTc659wAlx3XbBeULDqfCCAWbNg9uygeGVlKSlw/PHwyScwYsTGXf9f0/1ITU0FWDFPC+DLLxMoKEjYuAtUUklJMGqUxSuSJEmStDHW0A0uSZIkSZKkqmzvvYOHlW5JkpODgaWSJElSRfLggzBlSjDZqLLLyYG77oIffww3x08//cQBBxzAJZdcwqhRo2jYsCFnn302jzzyCDfddBO1a9dmn332WVF6UVxcDMDLL7/M77//zkUXXURGRgYLFy5k5syZzJ07t9T5i4qKAMjLyyMWi/HTTz9x9dVX8+qrr3LiiSfy8MMP06tXLyZOnMjZZ59N/2WNJ/F4fLV5o1EoLoY6daBPH+jXD6pX30y/OBVYZiZ07Ljp56lTpw716tUrVbZTVFRE4bIZhhMnTuTvv/9mjz32YOuttwYoVYCyfD01NZXYsv9hdlwWrLi4mGg0GGax22670bhxY2bMmMHUqVMBiMVi7LTTThx11FGkpaUBsNVWW3HZZZfRr18/iouLefHFF5k1a9Ymla7k5gYTFsJw7LHQpUvp5eyzS++zdCkMGBBMtjjkEDjwQLjllpJJnqmpcMklG3f9hAQYO3bT7kGSJEmSJEmSJEmSJEmSJEmqLL75Bjp3hn/+qXilKyvLzg6KV/bfP1hftGgRJ554Im3atCEWixGJwLXXJpCREXbS8pGSEoyZTkwMO4kkqSJbNk0tFH36BPN/EhMhLy8oURk+vPQ+J54Ib70Fu+4KU6cGP9PT4fTTg/mQLVrAoEGwbIrWBps3byFTpkxh6tSpvPXWW3z33Xd06NCBbbfddsU+o0Zt3Ll79YJ4vGRZH+ecAx9+CL/8AkuWBGU08+bBsGHQu/ea/1w//HD49FNYsCCY9zV1ajBHsFatjcu+dGnwGVCSJEmStOH8K1lJkiRJkqQt0D77wHPPQVZW2EnKT0oKdOoUdgpJkiSpxPTp0LdvUFhSVSwfZP3DD2U7QaioqIjE9Txh06ZNefnll0lKSqJx48bUrl2bzMxMUlNTefnll1mwYAF77LEH9evXJxaLkZCQAMC0adOoVasWO+20EzNnzuTuu+9m3LhxFBYWUqtWLU444QTOPvvsFTkaNWoEwEcffUStWrUYNGgQnTt3BuDEE09kr7324uyzz+bOO++kV69eay3a6NAhWABmzIArr9zYX6nKKxaDtm3L5lytW7fmk08+YdiwYXTp0oWkpCQAcnNzef/99wHo0aMHycnJxOPx1f63adas2YrjGjRoAJQuaElOTiYjI4Pc3NwVBS2RSGSV8y0vajnooIPYa6+9GD16NJMnT6ZRo0ZrvPaPP8KYMVC3brDUqxf8XD7JcMKEYJLCkiWb+iu14caMgZkz177P2LFwyimlX/vsM9htN+jZM9je2HKh5RMHjj9+446XJEmSJEmSJEmSJEmSJEmSKouvv4YDDwyKTCqD3FwYPRp22GEOf/+9E4WFS0hMTOS7776jY8eOnHoqXHFF2CnLRyQCF1wQdgpJUkUXViHZfffBZZcF64sWwVFHwdChq+530UUl6489BhMnBusvvRQcv8cekJkJhx0GTz214TkmTRrNEUdcSk5ODrNnz+akk07iwQcfXPF+fj78/vuGn3djnXIKdO1a+rXl87v22ScomFs+N2q5m26CG28s/VqLFsFnnqOPDo6bNWvDcsTj8NVXG5pekiRJkgQWr0iSJEmSJG2RDj007ATlLz0d9t477BSSJElSIBaDE04Iikqqkng8KGW44w644YaNP8+cOXN46623+OCDD5g9ezaNGjXi1FNP5dBDD6VWrVprLKwAyMjI4OCDD17te3/88QcAderUWZY3DsBff/3FnDlzqFmzJkOGDOGaa64hPT2dtm3bEo1G+fjjj/nm/9m77/AoqreN499t6SEQSkgg9CoovYOAiiAKggooohSxISKigh3Q115+YkFBQUERBVGRjiIdVEBBQARBCb0FEtKz7f1jzIZIS0KSSbk/17UXs7PnzDyT7G6S5Zxz//QTW7du5a233gKgbt26gBG20b17d1/oitfrJTAwkMGDBzNmzBh27drFnj17qFmzZrauvUYN4+tY0rhcxqDyvPDoo48yZ84cxo4di9vtpkuXLjidTt577z1WrlzJwIEDad68OWB8/06dOgVAmTJlAPB4PFitVqpUqQLA8ePHASNExePxYLFY2L17N0ePHqVJkya+fhnPyXM9P8PDw/Hz8yM9PR1/f//z1u71wpEjsHw5HDsGx48bt2PHjMl3FSoY/5o1eXLVKoiIMN67tm2DadPgo48u/JwNDoZ27YxbhiVLcnd+rxc2b85dXxERERERERERERERERERERERERERkaJiyxbo2rXohK5kSE2FgwfDKFduDQ0ajOLXX38iPT0dgOBgL/37W/jkE2P8eHFlscBVV0FUlNmViIhIYRcUBDYbuN0Fcz4/PyM0pW9f435MDHTvDn/8ce725ctnbpcqlfWxM++HheWunpo1K9KsWTO2bdtGREQEffv2pVy5cr65XVu3QkAAOJ25O35Obd4MK1fC9u1w4oQxh+rhh6FlS+Pxnj2hVi3Yvdu43759ZuiK2w1PPw07dsCYMdCmDVSvbsy76tYt57X88Ycxj+o8UyhFRERERETkPKxmFyAiIiIiIiIiIgXP3x/uuccYGFESBAbCqFFg1adhIiIiIlJIvPce7NxpBLAUN8nJ8PLL8Oefuet/6tQpRo8ezejRozl58iTVqlVj586dDBw4kAceeIADBw5gsVh8oSnn4/V6fTeA+Ph4fv75Z0JCQmjVqhUANpsNMMJavF4vMTExPPfcc7Rt25YdO3awcOFC5s6dy9KlS/F4PLz99tv8/vvvAJQuXZpatWrhdrtp0KABaWlpgBG+4f53tHuTJk0A2LdvX7av32IxBl2XNK1b593fbOXLl2f27Nl06NCBF198kR49enD99dezZMkSrr/+el555RXCw8N936frr7+eatWqcfjwYSAzQGXIkCGULVuWl156iT//fUJbrVZcLheTJ0/m1KlT3HzzzURGRgJkeQ5kyHj+7dy5kwMHDlCqVCnK/zvr4FzhQRYLXHONEWiyaBFs3GhMYkhONsJXli83Jjf8+9QtcFWqGJ8phIUZQSqTJ8Ps2edu+7//GQP8ExONoJVy5YwQmWefhYkTc19DcnLu+4qIiIiIiIiIiIiIiIiIiIiIiIiIiBR2+/ZBp07GONyiKYikpAYcPPgqCQmJ/HHGau4PPwwOh4mlFYDgYHjsMbOrEBGRoqB06bxf82PsWGM+j9cLH3+cuT8gAJYuzQxdOXXK+HlVpowxRyjjdmbYypYtmdsPPwz33gtdusAHH0DNmpmPbdiQu1qvvroRn3/+Od9++y0hISH07t2bqVOnYrVa8Xg8bNpUcKE0YFzjuHHGXKnly+GLL4xrPtOZgTMjR2ZuT51qzKmcO9f4GmfMG+3aFS67LOe1WCywZ0/O+4mIiIiIiJR0WmpSRERERERERKSEGj685ASReL1w111mVyEiIiIiYnC74bnnICnJ7EryT3q6MVA4N9566y1mzJjBoEGD+Prrr/nmm29YvXo1t956K19++SXPP/88wEWDVywWi+8GEBAQwJo1a7BarbRs2TJL25CQEMqWLYvFYuHYsWNMnDiR8PBwXC4XVquVa665httvvx2Ab7/9lsR/Z7Bde+21ABw6dIj09HQA3G63L9AjJCQEgNOnT2er5gyPPgr/di0RQkPzfmJZkyZNmD59OrNnz2bMmDE88cQTfPzxx8ybN48KFSoARogKwM8//0xCQgL+/v5AZiBK27Ztuf/++9mzZw9dunTh7rvvZtiwYdSvX59ly5bRo0cP+vXr5wvwmTt3Lt999x0xMTEkJSXhdruxWCwkJyfzxBNPsHv3bm655RYqV66c4+uxWIznRPXq8G/OS4GJj4fPPoMhQ4zJEbfdBmvXZj5+883Qp0/2j+fvf2nBMampue8rIiIiIiIiIiIiIiIiIiIiIiIiIiJSmHm9xnjdohu6YkhJsbB/f0OgL9u3b/eNrb7sMujQofiGr1itUKMGdOxodiUiIlIUNG5ccD8TIyKy/nwqUwZmzYI1a7LeunfPbDNuHJw8mdn+gw+M8JYzw0i++gpWrMh5PSEh0KyZi/T0dGrUqMGTTz4JwKJFi0hLS8NqtbJuHSQn5/zYecFqhSpV4IEHMvcdOADbt2fe79w5c3vNmqzt9u3LvH/VVTk/v80Gv/6a834iIiIiIiIlnd3sAkRERERERERExBzVqkHr1rkbxFCUWK3QsyeULWt2JSIiIiIihkWLIC3N7Cryl9sNX34JEyZAWFj2++3fv58PPviA2rVr88orr1CqVCkAoqOj+d///sfcuXOZNWsWo0ePpmbNmjmqadeuXbhcLmrXru0L3ADweDxYrVbq1q2L1Wqldu3avoAUm82Gx+PBZrPRpk0bpkyZwu7du30hKzfeeCOLFi1i/vz59O7dmyuvvBKbzYbNZuPnn39mxYoVXH755TRu3BjIDPS4mGuuMQaPF/XJctkVEADduuX9caOjo4mOjqZHjx6+fV6v1/d9yPj36NGjxMbGEh4eftYxnnvuOerWrcuUKVOYPXs2brebmjVrMmHCBG699dYsfX777Tdef/116tSpQ7169ahYsSInTpxg1apVHD16lEaNGvHEE08QGhp6SdfldBoTKgvKyJFn7/vmG9ixwwiCAejRA2bPztpmwgRj8kTp0tC8OTzyCJQvD089BRUqwD335K4epzN3/URERERERESkZPJ6vZw+fZpDhw5x8OBB9u/fT0pKCi6Xy7e4k91ux263U6ZMGapWrUpkZCSRkZH4+fmZXb6IiIiIiIiIiIiIiIiUMJMnw5Yt4HKZXcmlS0uzA5M4cuRJ39h8q9XKJ59AnTrFc1ywv7+xiH02pw6IiEgJ16iRecEi2fHnn0Y4zKOPwtVXG2uU+PtDfDxs3Qqffw5TpuT++M2aZc7vstlsVKxYkdjYWI4ePUqVKlU4eNALFOwP1bAwiIvLus/jgdWrjRCWjHmhpUvDmVPRjhzJ2ufIEePrBZDDaZCA8bvgiRM57yciIiIiIlLSKXhFRERERERERKQEGz0aNm4s3ov5BgYaAzlERERERAqLV1+FhASzq8h/NhtMnw4PPpj9PklJSRw/fpzatWtTqlSpLCEZERER3HbbbUydOpX58+czfPhwbDbbRY+ZcYxVq1Zx+vRprr32WoKDg89q17JlS8LDw7FYLJw4cYJatWrhdrt9wStly5bF4/GQnJzsC9vo0qULI0eO5KGHHmL48OE88cQTlC5dml27djFx4kSSkpK4/fbbqVq1ava/CBgBko88As8+CykpOepa5AQGGsEe2fhW5olzhd+UK1eOcuXKnbO91+vl9ttv5/bbbwfA5XKRmppKUFBQlgAfgEGDBlG+fHmWL1/O77//zvfff09gYCA1atRgzJgx9O7dO8fPhXPx9zeeI2ZKS4NNmzKDVyIizm6zd69xA1iwAA4dMiaCAgweDMOHw78ZRjni75+bikVERERERESkJImLi+O3337j77//5tixY77P+NLT032hy+dy9OhR/vrrL+x2O06nk+DgYCpVqkT9+vW57LLLsNs1BUdERERERERERERERETyz759xjjypCSzK8lLASxYcAuJiUmEhBjj+CMjYeJEuP/+4nWtwcHwzDNQt67ZlYiISFERFARRUcbvADk1bZpx+6/x443bf8XE5C4YbP9+eOihnPe7mPR0aNjQTsZwnC1btnDkyBE6duxIQEAAACkphSvJLCgoc/u/0xP/O0fqzPshITk/l8sFqak57yciIiIiIlLSadaHiIiIiIiIiEgJ1rUrVKwIu3ebXUn+sFqhfn1o0cLsSkREREREDH//DRs2mF1FwUhKgtdeM8IVsjso+9ChQwQEBFC9enUSExMJ+XdUcUZ4Stu2bfn888/5+eefGTBgAGXLlr3oMTMWVTxw4AAAUVFRWCwWPB4PVqvVF8TRqlUrOnfuzMyZM1m7di2tW7fOspDi9u3bAahUqZLvuFarlbvuugu3281LL73E7bffTlBQEMnJyVStWpXXX3+d4cOHZ/trdqYhQ4xJV8Wd1wt33212Fef336AWu93ue17+V926dalbty6jRo3y7XO5XKSlpREYGHhWUEtuBQQUXFBNaChUrgw7dpxdQ7NmmfcPH87cDgw8d2CQx5O5bbdDqVJw4kTOa/p37oSIiIiIiIiISBZer5c9e/awdu1a9u/fD4Db7fY97nK5snUct9vt65eQkMCff/7J33//zYIFC2jatCktW7akTJkyeX8BIiIiIiIiIiIiIiIiUqJ5vXDbbZCWZnYlec2f1NRWTJ58klGjMlcoHzAApk+HlSvB6TSxvDxitUKtWvDoo2ZXIiIiRU3LlrkLXinqypY9xe+//4PD4WDv3r28+eabANx0001UqFABgMREFwW9ZG5CArRvDw6HMadqyBDo3Bk6djR+b7n8ctiz5+zwOH//899PTMx5HW73uedniYiIiIiIyIUpeEVEREREREREpASzWmHWLGjXrnj+p3tAAHzxhdlViIiIiIhkeucdY9BrSXHqlDGguFOn7LV3OBzYbDacTidpaWlnBVzUqlWL8uXL8/fff3PixAnKli3rC2U5H5vNRnx8PHv27CE0NJQaNWoA+EIwMvpWrFiRYcOGMXPmTCZMmECDBg1o2LAhcXFxLF26lOeee46yZcv6QjUy+gcFBTFy5Eh69+7NDz/8gMfjoUGDBjRu3JigoKCcfLmyCA+HXr1g9uzi+5yxWuH666FcOS+QzXSeIsZut2cJ8MkLoaF5H7wydiyMG2dsf/IJDB5sbIeHw9atsHgxzJ1rTAwoX94IVKpePbP/rFmZ2ytWwIED8MMPsHevMQm0eXN47LHMNnv25C50BYzrFxERERERERHJkJKSwq+//sr69etxOp2kp6fn+TkyjrlhwwY2btxIVFQU7dq1o3bt2hf8bFJEREREREREREREREQkuz76CLZsAZfL7EryntcbxLPP+nPHHcbYcYvFgsViBK/UrVs8glf8/Y0x1Xk9zltERIq/K6+E+fMhNdXsSgrWkSNz6NFjLDabjQMHDhAaGsoDDzzADTfc4Gtz6tRJoEKB1uXxwNq1mfdnzjTmQVWtCoGBMHAgPPssxMXByZPG3CuAihWzHicyMnN7z57c1fLv9EURERERERHJAQWviIiIiIiIiIiUcE2awMiRMGECJCebXU3eCQ6G//s/qFnT7EpERERERAxeL0yZUjwmBWVXUhK8+272g1ciIyMJDAzk6NGjJCQk+IJVMlSoUIHy5ctz/PhxTp8+ne060tPT+eGHHwgLC6Ndu3bnbdeuXTs+//xz7rzzTrp3706tWrVwu93s37+fBg0aMGnSJKpWrXrOvlWrVuWuu+7Kdk3Z8X//Z4RdFMegTDAml73wghF+kxGgc7EgHYGGDY33k4JisxkBOddff+7H33sPFi7MvO/nBzfdZNzOJSEBhg7NXS0Wi5tWrQA0I1FEREREREREYPv27cybNw+3242rAFagcv+bkLxv3z6OHDlC+fLlueWWWyhdunS+n1tERERERERERERERESKL7cbnnrKGH9fXKWleXn3XRg/PnOseGSkMcdi4MCiPWY+KAheegnq1DG7EhERKYratCl5wV1BQW4GDKhNqVL9iYuLIyIigmuvvZYrr7wySzt/f0+B1RQQcO7wG6836zyujKAVgOXL4eabje0OHWDaNGO7WjWoUiWz3Y8/5rweu92oSURERERERHJGwSsiIiIiIiIiIsK4cTBrFuzZY3YlecNqhXr1YMQIsysREREREcm0Z48xIaok8Xph7drst69QoQIVK1Zk7969HDlyhGrVqgH4gjjKlCmDv78/iYmJOByOLI9dSGxsLKdPn6Z69eqUKlXqAvV6ufXWW2nZsiUzZ85k06ZNlClThg4dOtCpUydfPQWlZk0jmOSZZ4rfJLrgYOO6PJ4dPPTQB2zevJmgoCDq1avHqFGjiI6ONrvEQqt+fUhLK5hzHTwI/frBDTdAs2ZQsSKEhsKJE7BhA3z4Icyfn7XPhAnQowc0agTlyxsTCRMTYfduY6LAu+/C/v25q8frTQR2AK0v9dJEREREREREpAhLSkpi7ty57N27F6dJSdfp6ekcOnSIiRMn0qVLF5o3b65AYREREREREREREREREcmVxYvPvdB3ceJy2XnnHXjqKQ9+flbf/j594NAhePJJSE42scBcCgqC4cM1n1lERHKvWTNj/k1xmzt2IRaLjf/9ryNBQR0v2C46uhy7d+ftuceONdZXAfjkExg82Nju2hXeeANmzoQ//oAjR4x5VEOGGEEqGX7+OXP77bczg1cGDTLmj/7xh/F7TYbvvzf25ZTNBoGBOe8nIiIiIiJS0il4RURERERERERE8POD2bOhXTtISTG7mksXEABffmkEsIiIiIhIVklJSRw6dIijR4+SkpJCeno6TqcTq9WKn58ffn5+lClThsjISMqXL4/NZjO75GJj40ZjwGtODRxoDOLNkJO1+xo1glGjoGNHY6BvUhIcOADr18NTT0FsbNb2PXrAgw8aA7aDgoxwhO++gxdfhJMnc147GOeIj4ewMOO+13v+awgJCaFhw4Z88803bN26ldatW2dZrLB8+fIcP36ckydPUqVKlWzXsGbNGgC6deuG0+n0hbb8V8a5atSowVNPPZXt4+enhx6Czz6DzZvB4zG7mrxhtUKNGh78/d+jY8fnOXHiBFFRUVitVtavX8/nn3/OvHnzaNmypdmlFkp2O9SqBTt25LzvtGnG7b/Gjzdu/+VyGUGts2Zl/xyffJL1PStv+bNz50ygNV6vV4uZioiIiIiIiJRA27dvZ968eTidTjwmf2Dm9XpxOp18//33bNmyhVtuuYXSpUubWpOIiIiIiIiIiIiIiIgUPa+8AgkJZleR/1wuWLDASu/eWfc/9JAxX+H114tW+EpQENx+O7z8stmViIhIUWaxwOjR8NhjJSN8xeEwQkqCgi7etnZtO8uX53tJPjVrwtNPn//x776DGTMy769aBf/3f0Yfm82Yg3mmmBgYOjR3tTgcxnxQERERERERyRkFr4iIiIiIiIiICABNmhiDMd54o2gPyAgKgldfNQY1iIiIiJR0Ho+Hf/75h/379xMTE8ORI0dwOp3Y7XbS09Pxer3n7OdwOLBYLLhcLsLDw4mOjiY6OpqaNWtSqlSpAr6K4uOnnyAxseDO98ADMGFC1rAXf38ID4crroB33skavDJuHIwdm/UYtWvDI4/ATTfBlVcaoS055ednHDstDX7/3fibo1Wrc7e1Wq1069aNL7/8kq+++oq7774bwBewkJCQwOnTp4mKisqyqOJ3333HnDlzePrpp6lduzYejwer1er7d/HixXg8Hho1aoTD4ShSgQ1WqxEs2ahR0ZpEdiH+/l6aNHmZp59+kVKlSvHQQw/xxBNP4O/vz7Jly/i///s/br31VubNm0eDBg3MLrdQat8+d8ErRV8K//yznvj4eMIy0pxEREREREREpERwuVzMmTOHPXv24HQ6zS4nC6fTyaFDh5g4cSI33nijPtMSERERERERERERERGRbNuzBzZsMLuKgpGQYITM/Dd4BWD8eLDbjRCTojBuPigIBg825mUUkakJIiJSiA0YYMzhKwnsdhgxIntt27Y1gk4KYv2TzZuNuZht2kCVKsYcTI8Hjh6F336DmTNh9mz475TcZ56BjRvhwQehaVPjd4T9+42QlpdeghMncleP0wnNm1/yZYmIiIiIiJQ4Fu/5VlMSEREREREREZESx+s1BvrNnl00Bib+V1AQDBsGr71mdiUiIiIi5kpMTGTjxo388ssvuN1unE7neUNWsisjrKJKlSq0a9eO6tWrF5ngisKiWTP49dec9xs4ED75JPN+dr7s11wDS5YYoR1paTB5MixfbkxUqlwZ2rWDF16AvXuN9u3bw+rVxrbbDU8/bYQ6jBljDBYG43jduuW8fosFWrSA2283Al9atYLAwPO3T01NpVWrVmzdupUvv/ySPn36+B4bN24czz33HM888wzjx4/H6XTicDi46aab+Pbbb3n11Vd59NFHcbvd2M5InPn7778JDAwkMjKySIWuZEhNhU6d4Jdfzh6cXdQEB3tp2XIxa9f2ol69eowePZo+ffrg5+fna/Pxxx8zbNgw3n77bV/4jmT1ySfGgPyCDHMqHJbTseN4VqxYYXYheepE8gk2HdrExkMbWbNvDceSj5HqSiXNlYbVYsXf7k+gPZCaZWrSoWoHmkU244qIKwh0XODNVERERERERKQYSU9P57PPPuPw4cO4XC6zy7kgu91Ot27daNasmdmliIiIiIiIiIiIiIiISBEwciRMnGgsrl0SBAQYC5vXrXvux997D0aPLtxznIOC4NFHYdw4ha6IiEjeGToUpk2DQj405pK1bg3r12ev7bZtxtzGkjd/CkJDIT5ev2uIiIiIiIjklIJXREREREREREQkC7cbbrkFli4t3AMT/ysoCG69FT76SIMHREREpGTyer3s27ePdevWsWfPHiwWS74tQOfn54e/vz9t2rShcePGBF4oRUMAIywjOBhSUnLeNzfBK7/8YoSdAAwaZAy6vpCvvoKbbza2P/wQ7rnH2K5cGWJijAAXgAYN4I8/clK94YYbYN687LefOXMmI0eOJD4+nv79+3PFFVfw22+/MWfOHK644gqmTZtG7dq1cblc2O12Fi5cyBdffMHIkSNp2rRpzgssxPbvN743VapAbCz8/HPunkeFQUAAVK16hMOHL6NixfK89NJL3HDDDfj5+eH1evF6vVitVrZu3Urjxo3p1asXc+bMKZJhOflt+3YjxCgpyexKCo7V6sLjeZ7HH0/npZdeKtLPi6OJR5m+ZTpL/17K5sObOZ1+mgB7AMnOZFyeC//sDrQH4rA5SHYmU7lUZVpXak3Puj25qf5N+Nv9C+gKRERERERERApOWloaH3/8MbGxsYU+dCWD3W6nc+fOtG3b1uxSREREREREREREREREpBBzu6F06ZK1mLjd7mXYMAsTJpy/zYoVxnzh+HhITS2w0i7Kz8+Yy/zJJ3DjjWZXIyIixc327cZ8wKI6byw7QkNh+nTo1St77V0uY05menq+llUotW0La9eaXYWIiIiIiEjRYzW7ABERERERERERKVxsNpg9G7p3NwYAFgXBwTBggLFAdBFdc1VERETkkhw7doz333+fzz//nF27duF2u/N1Abr09HQSEhJYvnw5b775JmvWrMHj8eTb+YqDvXsL7nfVSpUyQ1dSUqBCBfj9dyNY8dAhmDrVaHOmzp0zt9esydw+cAD27cu8f9VVuavpt99y1v62225j+vTpdOzYkblz5/LII4/wzTff0KNHDyZPnkzt2rUBYwFDgO7duzN9+vRiF7ry44/QsiX06WP8nbZwITRsCP5FMFvB3x9q104nJKQvdruFRx55hG7duvlCV84M0Dh+/DiA7/tcVMM18tNllxmv7ZLFjb//HBo2bAjk/Hlh9s8pr9fL6pjV3DjzRqq9VY1nVzzLD3//wImUE6S70zmddvqioSsAKa4UX9u9cXv5YvsX3DP/Hsq/Vp7Hvn+MmLiYArgaERERERERkYLhdDqZPn06J06cKDKhKwAul4sVK1awceNGs0sRERERERERERERERGRQuzPP82uoOC5XBa+//7CbTp1gt274fbbITCwQMq6qKAguOEG2LNHoSsiIpI/GjSANm3g3+lyxVJ4uPHzNLvsdqhVK//qKaysVujY0ewqREREREREiiYFr4iIiIiIiIiIyFnsdvjyS2NQYmEPXwkKggcfhA8+MAYQiIiIiJQkHo+HlStX8uGHH3L8+HHS09ML9PxOpxOXy8WqVauYNGkSJ06cKNDzFyVxceBwFMy5GjXK3A4MhFdfhcsvN7YjI2HwYNi4EapWNdqULm0MWs5w5EjW4515v2bN3NWUkJDzPl27dmXevHksXbqUv/76i9OnTzNz5kxf6EJx5vXC669D//7w2Wfw2GNGcE9gICxbBrVrF63wFX9/qFED+vT5gF9/XcMNN9xAz549Cfr3D06LxYLX68VqtXLq1ClefvllvF4v0dHRJldeeFksMHq0EURaUthsm2nUKNj3HuD1ei/Y/sygld9++42hQ4cSEhLChAkTCnSh1sT0RCZumEiNCTW4bsZ1zNs1j1R3Kqmu1Dw9R0J6Am///Db13q3HVdOuYvHuxRf9GomIiIiIiIgUZm63m88//5xjx47hdrvNLifHnE4nS5YsYdu2bWaXIiIiIiIiIiIiIiIiIoXUpk256zdwoDHmPOOWHUOHwvz58PffcPo0pKfDsWOwcqUxR/e/i7xHR8PkyUaNR44Y7ZOSYOdOmDrVmKOQW7t3w8WG84aEwEcfwYIFEBEBAQG5P9+l8PMz5lzMnAlz5mSdeyEiIpLXpk0rWnPGciIwEGbNynmwTLt2+VNPYRYSAi1bml2FiIiIiIhI0aSlKEVERERERERE5JysVpg0Cd54w1jI1WYzu6KsHA4IDYUPP4SXXjIWnRUREREpSY4dO8b777/P2rVrC3QB+XNxOp0cP36cSZMmsWbNmiyL3YshJaXgzlW6dNb7Bw/Crbcat4MHjX0VK8LLLxvb/w1u+G9+z5n3Q0JyV1NuM4H8/Pxo1qwZNWrUyN0BiqDEROjXD774An7+Ga6+OuvjoaGwbp0RsGPW5LGcCAiAhg29rFyZxpIlswC46667qFixoq+N1+vFYrHgcrn4+OOPWb16NS1atOC+++7zPS5nGzAASsrbrd2egtv9Etdffz316tUDjMCeC7FaraSmpvLss89y1VVXsWDBApKTk3nnnXf46aefCqJsFv21iKpvVWX096PZG7+XJGcSXvLv+ZzuTifVncryvcvpM7sPbae2JSYuJt/OJyIiIiIiIpKfVq5cycGDB03//PtSuFwuvvvuO2JjY80uRURERERERERERERERAqh9euN8eMF4fbb4frroXp1Y0y6wwHly8OVV8LbbxuhImeqUQPuvhuaNjWCTxwOCAqCOnVg8GD45Rdo3Tp3tQQEwI4d2WvbubMR1HLffcbch9zOacip4GBjgfg77oA9e6Bnz4I5r4iIlGyVK8OECWfP9yvqgoLg/vtzFybSrZvxu0tJkp5eMgNnRERERERE8oKCV0RERERERERE5LwsFmMw4vbtxiCGwjJAIzgYrroK/voL+vc3uxoRERGRguX1elmzZg0ffvghJ06cwOl0ml0SYNTlcrlYtWoVkyZNIi4uzuySCpXUVPPO9fzz8OWXxu355zP3d+9u/JuUlLW9v//57+d2UlcRXhuxQO3aBa1aGYPB16yBqlXP3S40FFauNCa5FZa/084lOBjatIHVqy2EhVk4evQoV1xxBR06dMDj8eD1evF4PL4AjTlz5jBp0iSCg4N56KGHsNlsWR6XrEJCjPAVu93sSvKfy5VE69Yn6dGjB/7/fZM6g9vt9m0vWLCArl278u6773LHHXfwyCOPYLfb6dWrF02aNMnXeuNS4+g/pz+3zL6FkyknSXImXbxTHktMT2TDwQ00mNiA9ze8rwAjERERERERKVKOHDnC+vXrC83n35fC5XLx1Vdf6W9zEREREREREREREREROcvq1QV3rs2bYfx46NvXmJ97221GeEqGnj2hVq3M+4mJ8PnnRvhK9+5w7bXw3HOQ8V94AQEwfHjuavF6YePG7LcPCYH//Q+OHTNCYurUMcaqW/N4BT2LxThXlSrw8stw5Ah89BGEh+fteURERC5kyBBo1qx4zRcqXx5eeCF3fXv0AJstb+spzCwW4/eu8uXNrkRERERERKRoUvCKiIiIiIiIiIhcVNWqsHYtvP66MRjRrIEJDoexwPDkybBoEUREmFOHiIiIiFm8Xi/z589n1apVuAppkoXT6eT48eNMnjyZ48ePm11Ovvvzzz/58MMPGTVqFMOGDePLL7/k4MGDZ7UryN+hY2Ky3v/nn3Nvh4QYA3Hj4uDkycz9FStm7R8Zmbm9Z0/ualJuxsXNnQvt28NDDxmTswICLtw+IMD4u+iVVyAoqHANILfZjJpefBF++AECA8HPz4/69etz9OhRDhw4gNVqxe12Y/13tttXX33Fa6+9RkxMDEOHDuWaa64B8D0u5zZypPG3cvGWDLzFs88+RaNGjS7Y0mazcejQIe644w569OiB3W5n4cKFjBo1iu+//57SpUvTuXNngi+SWHQpC6Eu3r2Ymm/X5OsdX5PsTM71cfKC2+smyZnEY98/RtupbYmJi7l4JxERERERERGTud1uZs+eXWg/A88pr9dLbGwsP/30k9mliIiIiIiIiIiIiIiISCHidsNffxXc+R5+GMaNg9mzYfly+OILuPferG1Klcrc3rQJbr/dGNu+aBF8/z2MHQsLF567fU4kJsK6dTnvFxQEgwfDzp3GNdxyC/j7G3MjQkJyV0twsDFv2eEwAmbmz4e9e41Qmdxen4iIyKWwWGDGDONnXHEQGAizZl18rtz5OBzwwAPF5+txMUFB8NhjZlchIiIiIiJSdGmFEhERERERERERyRaLBe67D7Zvhy5djIENBTU4ISDAuPXsaQwk7d9fCzeLiIhIyePxePjqq6/YunUrTqfT7HIuyOv1kpKSwpQpUzh06JDZ5eS5hIQEJk2aRLt27WjZsiUPP/wwCxcu5NNPP+W2226jbdu2rFq1KkufwMCCq+/33+HUqcz71aqde/vAAcjIFli+PHN/hw5Z21epknn/xx9zV5OfX+76lQRuNzzzDDz4IMybB/fck/2/d6xWY+D49u3QvLkx6ctswcHQpAls3QojRhg1ZujYsSOnTp3io48+4vjx49jtdgDeeecdHn/8cX7//Xfuuusuhg4dSoUKFc57Do/Hk9+XUWRcdhk0bVq4gnfymsUCzzxTka5du2I5x4sj4/ngcrl4//336dChA8uWLeOVV15h2bJltG7dmnXr1rFq1SquueYaWrZsCVw4XMVisZCampqjOl0eF0PmDuHmWTdzMuUkae60HPXPT0nOJDYc3ECDiQ2YtX2W2eWIiIiIiIiIXNDKlStJSEgwu4w85XQ6+fHHH4mNjTW7FBERERERERERERERESkkdu0yb5y91WrME3jggcx9Bw4Y49LPJzgYrr0W2rXL3LdkSe5ryE3wyplatIAvvzRCXNavh3ffNcbiN2hgfF2Dg43glLCwzFupUkZAi8MBderAoEEwYQKsWgVJSUboSseOmr8sIiLmq1wZJk40QjiKsqAgY37Zv1N5cu3++0vOz+fy5bP+viUiIiIiIiI5Yze7ABERERERERERKVqqVoVFi2D/fnjvPfjgA2Oh4MTEvD9XaKgxwPGhh4wBjxEReX8OERERkaLA6/Xy9ddf89dffxX60JUzpaWlMW3aNO66664LhigURgcPHuTYsWPUqlWL0NDQLI/t3buXd999F5fLxaOPPkrz5s2JioqibNmyfPrppzz99NO8+eab1KtXz3fdAQGZISd5ZexYGDfO2P7kExg82Nh2OmHSJHj8ceP+009DXFzmdobPP8/cfvttuPlmY3vQINizB/74A558MrPN998b+3JDwSvndvKkESyZmgobNuT+b55q1YyJZ++/D2PGQFoauFx5WupF2WxGOOeLL8Lw4VkDVzI88sgjbNiwgRdeeIFly5ZRrVo1Dh8+zPJ/k3+eeeYZ7rzzTmrWrHne83i9Xqz/HjwmJobQ0FD8/f0JLgypMyaZPh0uvxySk82uJO85HGk8/ng848cbszr/G7yS8XxIS0vjuuuu45dffuH222/n3nvvpWnTpgDs37+fb7/9Fj8/P6677jrKly9/zmO5XC7sdjvp6enMnTuXN998kwoVKvDCCy/QsGHDC9aZ5kqj15e9WBWzimRn4fxGuL1ukpxJDPp2ECdTTnJf8/vMLklERERERETkLEeOHGH9+vW4CvrDrQLgdrv56quvuOeee84ZLisiIiIiIiIiIiIiIiIly4kTxhjsghQWljm3IIPHA6tXGyEsaWln9/nf/2DkyKz7jh+Hd94xFoTPrVOnct/3THY7NGxo3AYONPa53bB3rzG+OiXFuC4/PwgMNBaAr1rVCF8REREpzO68E/btg5deKppzhoKCoHdvo/5LVakSdOoEixdf+rEKs+BgGD265ITMiIiIiIiI5AcFr4iIiIiIiIiISK5ER8PLL8Nzz8G338Irr8C2bcbAw6Sk3C3y63AYAyhSUqB5c2PB4O7djYGPIiIiIiWV1+tlwYIF7Nq1q0iFrmRIT0/n448/5u677yY8PNzscs7L7XazYMECpk2bxqpVq0hNTSU4OJjo6GiGDBnC4MGDCQgIAKBy5crMmDGDOnXq+PZluO2225g7dy5btmwhKSnJtz862vg9t6CMHw8dOkC7dsa5v/wy6+M//QTPP595f9Uq+L//M4JZbDYjPONMMTEwdGju64mMzH3f4mrzZrjpJmMA+SuvXPrfPVarMdnt+uuN7+3Mmca+M56G+SI42Jhsd+utxvOnRo0Lt//iiy8YP348c+bMYfbs2ZQqVYorr7ySMWPGcN11112wr8fjwWq14vF4uPfee5k3bx4ATZo04Y477qB///55dVlFSo0axmv2qafy//tdkGw2L82a+TN+fCRer8e3IOmkSZPo2LEj9erV87WdOXMmK1asoGbNmowbN47IM950tmzZwrJly2jdujXt2rUDjJ+t/13g1G63c/DgQR544AF+/vlnjh49CkBUVBTvv//+eetMcabQ5dMu/Hr4V1JcBfhGn0sprhQeWfoI8anxjGk/xuxyRERERERERLKYP39+sQxdAePziNjYWLZv337RkFcREREREREREREREREp/gpyfkF2BAXlrL2/vzH3ILf/vXeukJe8YrNBzZr5d3wREZGC8vTTRljZBx8UrfCVwEAjKGXatLwLEXnsMVizBhIT8+Z4hZHHAwMGmF2FiIiIiIhI0WY1uwARERERERERESna/Pygb1/YtAn27zcW933mGbjqKggPNwZPhoUZt1KlIDQ0835YmNG/fHno2tVYHHr2bDh0CNauhZ49FboiIiIismnTJn7//fciGbqSIS0tjWnTphWKa0hNTcXtdvvue71eAD7//HPuv/9+fvrpJ/r168djjz3G9ddfz99//81DDz3EpEmTACOgpUyZMlxxxRVnha4AlCpVil27dhEcHEylSpV8+8uUMW4FJTUVrr4aRo82Aj6Sk42JWZs3w+OPQ8eOZw+2fuYZ6NULli0zBmSnpcHu3fDmm0Yw4r59ua/n36wD+ddnn0GXLkZYxhtv5O3fPdWqwZQpcPQovPqqcT84OO8GqYNxrJAQqFrVCI05cgSmTr146EqGsWPHsnjxYnbv3s3vv//O/PnzLxq6AmC1GkMcHn30UaZMmYLNZqNNmzbs3r2be++9l0cfffRSLqtIe/BBqF/fmCRYXPj7W5g503i+ZYSkfPrpp9x///3cc889QOb+4OBgevToQWxsLJUqVaJz586sXLkSr9fL2rVrOX36NF27dqV69epZ+mUs5Hry5EleeeUVmjRpws6dOxk9ejTNmzfH39+fe++997w1Ot1Orv/8+iITupIh2ZnMc6ue470N75ldioiIiIiIiIjPiRMnfEGoxZXT6WTNmjVmlyEiIiIiIiIiIiIiIiKFQGoq/DudocAkJED79tC5M9xxByxfDlarMb9g5cpzh5VMmGD0ueEGGDfOOEb58vDUUzBxYu5rSU/PfV8REZGS5PXXYfjwnIekmSUoCLp1g2+/zdt5Tp07Q8OGxWvu1JmCg415n6GhZlciIiIiIiJStFm83oL+6F1EREREREREREqSY8dg587MhZ7T040wlsBAY9BE/fpQtqzZVYqIiIgUTnFxcUycOLFQBJZcKrvdTtOmTbMVrpBX3G43mzdvZsGCBaxbt46TJ09SrVo1hg4dyrXXXovL5cJut7Np0ybatWtHVFQU3333HTVq1CDo35HIS5Ys4brrruO6665jwYIFeL1e34L9GY4fP87hw4fZvHkz77zzDtu2beOTTz6hX79+Wdpddx0sXlxgl19ohITAO+/AoEFmV2I+txsefhgWLYKvv4bLL8//c3q9RrDlG2/AqlWQlGT8TZacDP9mTlyU3W4M3k5NNf6Ou/JKGDUKOnTIfaDLma8lp9OJw+HIVr/Dhw/TqFEjABYvXkzTpk3ZunUrU6ZM4aOPPmLUqFE899xzuSuqiPv7b+M59d9QpaIoONgIDho2LOv+H374gZtvvpmXXnqJYcOG+d7HAWJjY1mzZg0LFixg/vz5HDlyhMqVK5OSkkJ0dDQLFiwgMjLyrOfbhg0bGDZsGNu3b2f48OE8++yzLFq0iH79+tGjRw/mzp17zho9Xg+9Pu/FsphlJDuL5hc90B7I5B6TGXDFALNLEREREREREWHBggX8+uuveDwes0vJV3a7naFDhxIREWF2KSIiIiIiIiIiIiIiImKiefOM8JP4+Jz3HTgQPvkk835ux3TbbLBnD1Statx//nl49tkL97n7bpg82dh2uYxxv7kJUQkNhdOnc95PRESkpHr5ZeNndWGeNxQcDH36wJQpRrhbXouJgQYNjPlxxYnFAvXqwe+/G/P4REREREREJPf0Z5WIiIiIiIiIiOSrChWMm4iIiIjkjNfrZc6cObiym4xQyLlcLn799VcaNmxIdHR0gZzz448/Zty4cbjdbmrUqEF4eDixsbH89ddfXHvttb7F+vfv3096ejrXXXcdDRs2zHKM+vXrAxAWFobb7cZms2V5/PDhwzzyyCMsX76c2NhYXC4XAwcOpFq1aqSnp+Pn5+cLmOjYEX78MXeTioq6Zs3MrqBwcDohMhI2bIDSpQvmnBYLtG9v3MAIx/z1V6OGFStg82ZjwprLZUycAyMgxm6HUqWgUSPo1AlatDC+j3n1992ZAUYZr8WlS5dSsWJFrrjiivP2K1WqFA6Hg2bNmtG0aVO8Xi+XX345jzzyCH/++Scffvghffr04fKCSLUpZGrUMCZRPP544Z5EcTF+fsbz7v77z37smmuuIf6M2aV2u933Hlu2bFluvPFGunXrxpAhQ/jmm2+YPn06J0+eJDExkddff51x48YRGhoKwO7du3nttdeYNm0a9evXZ86cOVx33XWkpaXx4YcfAnDffff5zpXxM2Dfvn188803TNo6iZ2RO/HYi+5isCmuFO6Zdw/No5pTr1w9s8sRERERERGREiw9PZ0tW7YU+9AVMD5j+Omnn7jxxhvNLkVERERERERERERERERMFBhYcOcKCIDU1LP3e73GLUN4eOZ2YCCkpJzd58z/0ssYc37iRM5r8vPLeR8REZGS7PHH4bLLjAC25OTCNUfRZjN+33j1VWM+UG5D4S6malV47TV47LHiFb4SEACzZyt0RUREREREJC/oTysRERERERERERERERGRQmjTpk0cPXoU75mzWIo4l8vFV199xfDhw3E4HPl6rvfee48HH3yQ66+/nvvvv58GDRoQHh7uW3D/TP7+/tjtdv755x/fAv5Op5OTJ0/y4osvUrlyZYYPH47NZvM9fqbg4GC6devGlVdeidvt5uOPP6ZNmzY88MADjB07lnLlyuH1emnRwkJAQOEa1FwQ0tPh3/yaEi8gwBjknl+Dx7OjQgXo1s24PfNM5n6PB9LSjIlzAQFgtRZcTRaLhWXLltGtWzcqVKjA1q1bKV++vO/x+Ph41qxZw59//kn58uVp164dK1euZMOGDbRo0QKPx0N0dDSDBw/mtttuY/PmzSUyeAVg+HDYsQOmTy+aEwgcDqhSBRYsyP7rJOM9OePnpb+/P61btyYsLIyFCxficrmIiopi0qRJ+Pn58dJLL7F27Vpuu+02/Pz8ePXVV+nTpw+RkZEALF68mBUrVtCyZUs6d+7sO4/NZuPo0aP07t2bX2N+hfsoFqNu0txp9J3dl9/u/Q2b1XbxDiIiIiIiIiL5YNu2bWaXUGC8Xi/btm2jW7du+Pv7m12OiIiIiIiIiIiIiIiImCQgIO+POXYsjBtnbH/yCQwebGx37QpvvAEzZ8Iff8CRI1CxIgwZAtWqZfb/+efM7RUr4MAB+OEH2LvXGGfevLmx0HmGPXtyF7oCoP8qExERybmePY2fv3ffDYsXGwEsZgsOhssvN37POPP3ivxy333w6afwyy/gduf/+fJbcDCMGQMNGphdiYiIiIiISPFQDJaAEBERERERERERERERESle4uLiWLp0KU6n0+xS8lxycjI//PAD1113Xbbau91ukpKSKFWq1DlDT87l4MGDvPDCC3Tq1Il58+ZdtH2nTp24+uqrWbx4MVdddRUtW7YEYNWqVfz8888MHz6cRo0aAZx1/sjISD788MMs+3r37s1TTz3Fe++9R82aNRk5ciRer5emTS2kpGTrsouVWrXAXsz+Z9rtdmOz5S6gwMzQlQuxWiEw0Lzz16lTB39/f/r06ZMldOXPP//kf//7n+91VqlSJSpVqsTx48d59dVXGT16NC1atADgp59+Aoz3gJLKYoF334VTp+C77wrHBIrsstmMYKA1a6B06Zz3P/P9OS0tjbVr17Jnzx4GDRrEiBEjiImJoXbt2qSmpvL+++9z4MABRo4cyYgRI7IcZ/bs2bhcLoYOHUpAQIDvZ098fDxvvfUWv/72K8EPB5Pil4LH67nEqzafx+vh71N/8+q6V3mi/RNmlyMiIiIiIiIl1Nq1a4vl5+HnY7FY2LJli++zaBERERERERERERERESl5IiOhIP+LrGZNePrp8z/+3XcwY0bmfT8/uOkm43YuCQkwdGju66lQIfd9RURESrLwcJgzx/jZPXCgMXcoPb3g67DZjCC5114zwlAKas6cxWKEvDRoAElJBXPO/GKxQNWq8ISm84iIiIiIiOQZq9kFiIiIiIiIiIiIiIiIiEhW8+bNw+VymV1GvnC5XPz6668cO3bsvG3Wr1/PsGHDqFu3LrVq1WLAgAFMmzYt2+eYNWsWR44c4fHHHwdg3759rF27lrVr13Ls2DHS/x1J7PV68Xg8BAYG8vbbb/PKK69w4sQJXnvtNd566y2OHTtGy5YtWbRoEX369GHdunUAeDxnL7Tvcrl8+8uWLcuAAQMAWL16NQBWq5UyZYwQkpLE3x969za7irz12Wef8d5775GYmGh2KcVKdHQ08fHxvPPOOwC+hTaXLVvG9OnTadOmDXPmzGH//v0sXryY119/nTlz5nDnnXcybNgwBg0axIQJEwgMDKRPnz6A8RoviaxW+PRT6NkTgoPNriZ7HA6IioL16yEi4tKPFxcXx/Tp00lNTaVz587Uq1ePrl27UqNGDVJSUoiOjqZevXq89dZbVK5cmRdffBEwfl4sWbKE6OhobrjhBiAz0OXgwYN89913hHYJxV3aXSxCVzIkOZN4fuXz/HniT7NLERERERERkRIoISGB+Ph4s8soUE6nk23btpldhoiIiIiIiIiIiIiIiJioRg0oqOHOmzfDhAnwyy9w5IixOHtqKsTEwLffQr9+0KsXnDlVYsIE+Ppr2LMHTp8Glwvi4mDjRnj1VWOx8xUrclePxQJXXnnJlyUiIlKi9exp/Jy+9VYjACUoqGDO6+9v3Lp0ge3b4f77Cy50JUPVqjB5MgQGFux581poqPH7lt1udiUiIiIiIiLFh4JXRERERERERERERERERAqRuLg49u3bV6wDA9xuty/E5L82bdrE3XffzRdffEH9+vVp1KgRP//8M4MHD+aZZ57h1KlTwLkDFdxuNwA7duwAwN/fnw0bNnDXXXdx44030rVrV6KjoxkwYABbtmzBYrH4jlO7dm1atWpFcHAwzz33HEeOHGHPnj3MmjWLAQMGsHjxYoYMGYLb7cZqPfu/WW02G5AZyhIbG4vFYiEkJITU1FRfuzFjICQkt1+5oun++82uIO+MHTuWO++8k8cff5zly5f7nnOSN/z8/ADj9e1wOHC5XMyYMYO0tDQGDBhA739TfEqVKsWoUaN444032L9/P/Pnz2fz5s00bdqUBQsWULNmTTwejy8wY9GiRezcudO06zKD3Q4zZsAddxTcxInc8vc3Jo5u2gTR0XlzzIiICCZOnMibb75JmzZtgMz35zJlyvDiiy8yffp0XnjhBSpXrszTTz+Nv78/PXv2JDY2luHDh1OxYsUs/ZKTk/nj6B8ktUoi1ZN67hMXYamuVPrO7ovbo/c1ERERERERKViHDx/GXgJXDzh27Fix/n8AERERERERERERERERuTCLBS67LHd9p00z+mfcMowfn7lv8ODM/TExMHIktGoFkZHG+N3AQKhWDXr3hlmzzg6B+eQTuPlmqFULwsLA4YAyZaBFC2NexP79uasdjDkVrVvnvr+IiIgYwsON3wsOHjR+D4iMzL+5i6Ghxu8Eo0bB7t2waJERgGKW/v3hlVcK/7yp8wkOhh9+gLp1za5ERERERESkeCl5s1NERERERERERERERERECrFffvml2C+25vV62b59O9dddx3+/v6+fS6Xi3vvvZedO3cyZcoUbrzxRsLCwti8eTMPPPAAL774IjVr1mTwmTOAzmCz2XA6nQCULVuWb7/9ls8//5wqVarw2GOPERAQwJw5c/jqq6/Yvn0733//PVFRUYCxyN29995LWFgYDz/8MMHBwXi9XqpUqcLYsWNZsmQJP/30Ez/++CNdunQ569wWi8UX8gDw4Ycf4vV6ufrqqwkICMDr9WKxWOjbF4YPz+uvaOHVuTNUqmR2FZfO6XTy9ttv8/zzzxMVFUVcXBxPPPEEUVFRNGvWzOzyip2M11JqaipOpxN/f3/69u0LgMvl8oUfderUiYoVK/LCCy/Qr18/kpOTCQoKwuv1+tp899139OrVi2bNmvHII49w6623mnNRJrBaYeJEYwD+k09CWhr8myFSaAQFwbXXGhMzw8Ly9tgNGzakYcOGvvsZz4mM9+PmzZvTvHlz+vTpw/r165k2bRrLly/HYrEwd+5cmjZtytVXX+3rFx8fD9eBx1LIvoh5xIuXv0/9zYytM7iz0Z1mlyMiIiIiIiIlyMGDB0lPT79ou0aNGtGrVy/f/fHjx5/VZuzYsb7tb7/9li1btlzwmBEREbRu3ZrIyEhCQ0Px9/fH7XYTFxfH3r17WbdunfGZwH+EhYXRoUMHatasSUhICGlpaezfv59169axP5srTLndbhISEihVqlS22ouIiIiIiIiIiIiIiEjx06ED/Prr2aEnxZ3HAxqGLyIiknfCw+HRR41QlGXL4NVXYeVKY95OaqoxpyinHA6jf0oKXH65EbzWq5exv7B48EGIi4OXX4bkZLOryb6gIJg/3wi0ExERERERkbxlNbsAERERERERERERERERETG4XC42bdqE2+02u5R8Z7FYsix6l7HQ/a+//srAgQO58847Cft3Ff7GjRvz5JNPAvDJJ59w7NixLCEnZ3K5XISEhBAbG8sHH3xAw4YN+f777xkzZgwPPfQQ33//PZ06dWLHjh1MmjQJz78pBIsWLWLnzp3cfPPNBAcH+2pK+3dUcd26dQE4cOCA71wnTpzg9OnTxMXFsXPnTtasWcMHH3xAixYtWLhwIf379+faa6/1HQsgMBAGDy5cA4zzS0gIPPaY2VXkjaVLl/LUU09Ro0YN5syZw8iRI/njjz8YP348MTExZpdXLHm9XkJCQujYsSNpaWksWbIEALvd7nvdWq1W/v77bxYuXAiAn58fQJb3h549ezJx4kRCQ0MZPHgwzz77bAFfibksFhg5ErZsgUaN4N+3N9P5+RlBKzNmwDff5H3oyoVkPD8ynke1atXijjvuoGPHjni9XurWrcvvv//OPffcw44dO3z9ytUoh6W6pViPtElyJvHKmlfMLkNERERERERKmJiYGNPCyCtWrEjjxo2JiIggKCgIm82Gn58fFSpUoGXLltx7772ULl36rD733nsvzZo1o3Tp0tjtdoKDg6lXrx6DBg2iUaNG2Tq3zWbj8OHD+XBVIiIiIiIiIiIiIiIiUlS0bm2Muy9p3G6oVcvsKkRERIofqxW6dIHvv4fYWPjuO3jpJejZE6KijDmNpUoZ83jCwrJuh4UZ833KlYNrr4Vx42DWLDh0CDZuhD59CuecyGeegeeeM+ZtFgUhIbB0KXTqZHYlIiIiIiIixZPd7AJERERERERERERERERExPDHH3+YXUKBcTqdrFu3jhYtWvgWwT916hQAERERgBGiYrPZsFgstGjRgo4dO7Jp0ybWrVtHr169znncwMBAoqKicDgcpKWl8fLLL1O6dGnfAvv+/v7cf//9bN68mZUrV3Lo0CEqV67MoUOHAIiNjeX06dOUKlXK1x7wBbCcad26ddx1112EhIQQHBzM0aNHOXnyJJUqVeLZZ59lxIgRhIeHn9VvxAj48ENwOi/hC1gEhIVB585mV5E3AgMDqVGjBlOnTqVVq1aUL1+eHTt28M0331CnTh2eeuopypQpY3aZxUrG+8KNN97ItGnTmDhxIpUrV+bKK6/Ebrdz6NAhPvroIwCqV68OGKEsZ/J4PFitVu677z5at27NpEmTeO211/B6vTz//PMFe0Emq13bmOTw1lvw9NOQlgb/vi0WuKAgYwLGRx9B2bLm1ABGcI/X68VisRAXF8eyZcsAmDhxIna7nZSUFKpUqeJrP3PPTOx2O05v8X7z3hu/l02HNtEsqpnZpYiIiIiIiEgJceTIEdPOnZKSwm+//UZMTAwJCQlYrVZq165Ny5YtAeNzwaZNm/Ljjz8CxmdWN998M4H/rtSwa9cuNm3aRNWqVWnbti1Wq5Xrr7+emJgY4uLiLnju9PR0Dhw44Av9FhERERERERERERERkZKnWTMjhKSkqVfPWBheRERE8k9oKFx5pXF7+GFjX0IC7NgBSUmQkmLML/LzM0JLAgOhTh1z5/rk1iOPQJkyMHw4pKaC12t2RWfz8zPmVP34IzRpYnY1IiIiIiIixZeCV0REREREREREREREREQKibVr15Kenm52GQUmJSWFmJgYqlWrBmQGr2SEnpwZolChQgXatWvHypUr2bRpEzfccMNZIQsZ6tSpQ8WKFdm/f3+W/RlBDrVq1aJixYrExsZy/PhxKleuzGWXXUbZsmWZPn06LVq04OabbyYpKYm4uDimT5/OF198QZ06dbj66qt9x2vZsiUPPPAAe/bswePxULduXdq1a0fLli0JDQ0F8C3qf6ZatYwJUuvWFc5BvHkhKAgeewz+c+lFVseOHVmyZAlRUVG43W5q1KjBo48+yoEDB3jrrbeoVasWgwYNIiAgwOxSi50OHTowadIk+vbty/Dhw7nhhhto1aoVH3/8MStWrKB+/fp069YNOPv1Zj1jNl7jxo0ZPXo0J06c4IMPPuDKK6+kS5cuBX49ZrJaYdQo6NEDBgyAbduMCRIFNVkzNNSYJPDRR3Ce7KwCl/F8WbJkCatWraJt27Z06tTprHbp7nQ+2PhBsQ9dAUh1pfLm+jeZcfMMs0sRERERERGREiAhIQGXy2Xa+Xft2sWuXbuy7Nu9ezdVqlShYsWKQGY4N0Dt2rUpV64cAKmpqcyePRuXy8WuXbuIiIigZs2aOBwOWrRowffff3/Bc3u9XmJiYvL4ikRERERERERERERERKQoqVnTWOQ8OdnsSgqOv78xnllEREQKXmgotGxpdhX5Y8gQaNoU+vSBQ4cK1+9XQUFw1VUwdSqUL292NSIiIiIiIsWbMr9FRERERERERERERERECoH4+HhOnjxpdhkFKj09nc2bN/vuZ4QkpKWlZVlsz/tvOkn9+vUJCgrir7/+Ij4+/qzjZbS7/PLLqV+/PgDbt28HwOl04v43XcDr9XLkyBHsdjtVq1YFoH379tx9990cOXKEwYMH06FDB4YNG8ZNN93Es88+S+PGjZk6dSpVqlTxna9ixYo888wzfPrpp8yYMYNnn32Wq6++2he6ApwVupLh3XehOGd0hIfDPfeYXcWl83g8ANhsNqKjo7HZbL7naZs2bRg1ahSRkZGMGzeOlStX+tq7CyrJooS46aabWL58OS6Xi5dffpnevXvz3XffER0dzcMPP0zjxo2BzNdbxnvBtm3b+Pvvv33HqV69OmPGjCEhIYEVK1YU9GUUGrVrw88/w9q10L+/8V4UFJQ/53I4jMmgrVrBtGlw5EjhCV0500033cQrr7zCE088ARjPoYznUXp6Ot/s+Aa3t2S8rj1eD1//+TWnUk6ZXYqIiIiIiIiUAHFxcecN2DaDv78/DRo08IWrgBHEkqF69eq+7cOHD2f5HPvMIPCMsPGLiYuLy32xIiIiIiIiIiIiIiIiUuRZLDBiRPGeW/BfFgvce6/ZVYiIiEhx1LgxbN8OI0ca85nOM7WzwPj5QViYMadq3jyFroiIiIiIiBSEwjNDRURERERERERERERERKQEO3ToEDabLctCbSXBmYvR1atXD5vNxv79+0lMTKR06dJZ2laqVImwsDAOHz5MYmIiZcuWxev1+sIWMv6tXr06t9xyC0uXLmXOnDkMGjQIf39/33G2bdtGXFwcPXr0IDw8HK/XS9myZRk7diylSpVi5cqV/P777+zatYuaNWsyfvx4brzxRho0aHBW/TabLVfX3bgxjBoF//sfJCfn6hCFVmAgzJpl/FvUHDlyhOTkZE6dOuUL+gHOep5l3O/Xrx979+5l3LhxPP3000RGRtKwYUNsNhtOp5NDhw75wn3k0nTo0IEff/yRlStXEhMTg9frpX///lSsWBGHw3HW92jv3r1cccUV3HbbbYwZM4YrrrgCwPceu2bNGtOupbBo3BimT4d33jEG8L/2GsTFgdsNKSm5P67dbgS5uFwwcCA89BDUrZtXVecPh8PBY4895rt/ZmjWihUrGLFmBIm2RDNKM4UVK1N/m8ojbR8xuxQREREREREp5i7l8/CxY8fmWR39+vWjXr16WfbFx8ezZs0a/vrrL9++Mz+zTkzM+lnBmffDw8OzdV4FOIuIiIiIiIiIiIiIiMi998JLL5ldRcHp2BEqVTK7ChERESmu/PzghRegTx/jduiQOfM3g4Ohc2eYOlWBKyIiIiIiIgVJwSsiIiIiIiIiIiIiIiIihcDBgwdJT0+/aLtGjRrRq1cv3/3x48ef1ebMBee+/fZbtmzZcsFjRkRE0Lp1ayIjIwkNDcXf3x+3201cXBx79+5l3bp1xMfHZ+nTvn17qlWrRrly5QgMDMRms5GSksLRo0fZunXrRc+ZIS4uDrfbjc1mo27duoSHh/Pnn39y4sQJSpcujdfr9bUNDw/H4XBw+vRpAgICgKyL45/ppptuYtasWSxcuJB+/fpxxx134PV6WbNmDW+++SZ16tRh5MiRWY7h5+fH448/zpAhQ7DZbJQtWzZb15Bbzz4LX34Je/bAGZdZpAUGwtCh0KaN2ZXk3Ntvv820adPYu3cv8fHxtG/fntGjR9OlSxccDkeWthaLBY/Hg9Vq5b777iMmJoYPPviAF198kQ8//JDk5GTefvttdu7cyejRo2nZsqVJV1W8VKxYkX79+p21P+M95EzVqlVj3LhxjB8/nn379jF48GAiIyOZPXs26enpdOrUCcgaqlNShYXBiBHw4IOwcSNs2ACrV8PPP8P+/ZkhKhk3jwcsFiNgxWYzJiSkpkKpUkaYS6dO0Lw5tG9vTBIoyrxeL6fTTnOMY2aXUqCSXcl8vu1zBa+IiIiIiIhIvnM6nWaXcEF2e9YpN35+fr7t/4amnHn/zHYXouAVERERERERERERERERiYiAa6+FefOKz7yC8wkJgdGjza5CRERESoLGjWH7dpg0CV59FeLiIDExf89pt4PDAZdfbswdvf76/D2fiIiIiIiInE3BKyIiIiIiIiIiIiIiIiKFQExMTJaQkYJUsWJFGjdunGWfzWajQoUKVKhQgcsvv5zJkycTFxfne7xZs2aULl06S5+QkBBCQkKoWbMmkZGRLF68+KLnttvtHDt2jMjISKKioqhfvz7bt29n27Zt1KpVC8gMRomMjOTQoUN4vV4iIiJ8gQkej4fTp09nqSc8PJyZM2fSv39/Fi9ezNy5cwFIT0+nXbt2vPrqqzRp0iRLLRaLBa/XS4UKFbL5lbs0fn4weza0bQspKQVyynxXtiy88orZVeSMx+OhX79+zJkzhwYNGtC1a1e2bNnCqlWrOHnyJA6Hgy5dupzVz2q14vV6CQsL48EHH2Tfvn3MmjWLMmXKEBcXx5dffknLli2pV6+eCVdV/GUE36SlpbFy5UquvfZawAjK8Hq9WK1Wnn32WUJCQnj00Uf56aefcLvdWK1Wrr76arp37w6cP7ypJLJYoEUL4zZsmLEvJQV+/x22boWEBCNgJSXFeP8KDISAAKhVC5o1g3LlzK0/P1gsFkLrhhLwWwCp3lSzyylQO47vUDCRiIiIiIiI5DuPx5PrvlOnTj1r35AhQ3J1rGXLlrF+/XoCAgKoVq0aLVu2JCwsjK5du+JwOFi9ejVAlvD0/4aynHk/OyHrcGnXLyIiIiIiIiIiIiIiIsXHY4/BsmWQlGR2JfkrLAw6dza7ChERESkp/PzgwQdh+HBYsQJeew2WLzfC7tLS8u48ISHg8cDAgfDQQ1C3bt4dW0RERERERHJGwSsiIiIiIiIiIiIiIiIiJvN6vRw7dsy086ekpPDbb78RExNDQkICVquV2rVr07JlSwACAwNp2rQpP/74o6/Pvn372LRpE7GxsaSkpFC6dGnat29P2bJlAWjevDk//PADLpfrguf2er0cPnyYyMhIgoKC6N69O6tWrWL27Nn06tUry6LvBw8exGKxUKdOHdLT0/Hz8wNg+PDhfPbZZ/z666/UqlXLF2BTtmxZlixZwrp169i4cSPh4eG0aNGCuhcYuVrQC8w3bgyjRsH//gfJyQV66jwXGAizZhn/FhWnTp1i+PDhrFq1ivHjx3P77bdTo0YN9u7dyxtvvMF7773H6tWr6dKlyzkDCCwWC263m/r16/PYY4+xc+dOJk2aBMDdd9/t25a8Z7VaAfj5558ZOXIkY8eOpV+/fr7vUcb3a9CgQSxYsICOHTtSvnx5KlasSIMGDahTpw4ALpfrrEUyJVNgILRqZdxKqq0ntuKxesCd+2MMbDSQT3p9ctb+ZGcyRxKP8MvBX3jnl3dYt3/dRY/lsDoY1HgQnap1onHFxkQERxDqH0psciw/HfiJt35+i1Uxq3Jf7L+sFit7Tu2hVnitSz6WiIiIiIiIyPlcyucy+/fvz7M6Tpw44dvetWsXLpeLDh06AEYIeUbwypnh5CEhIVmOceb9kydPZuu8NpsttyWLiIiIiIiIiIiIiIhIMdKuHVSoAP/8Y3Yl+ScoyAiYKeApGyIiIiJYLEb4W+fOcPAgvP8+zJwJ+/YZv6M4nZCSkv3jhYQY4S0uF1x2GTzwANx6KwQH5981iIiIiIiISPZo9RARERERERERERERERERk50+fRqPx2Pa+Xft2sWuXbuy7Nu9ezdVqlShYsWKAPj7+2d5/JtvvjnrOKmpqfTr1w8wFoxzOBwXDV5xOp3s27ePpk2bYrFYuOuuu5gwYQIzZ86kf//+XH/99QAkJCTw4osv4nQ6GTp0KH5+fr7wla1bt5KYmMjGjRupVctYIP7MgIy2bdvStm3bHH5VCs7YsbByJWzcCKmpZleTO0FB8Mwz0KaN2ZVkn9frZc6cOcyZM4f77ruPESNGEBYWhsfjoVq1avTt25f33nuPhQsX8vjjjxMUFHTO49hsNtLS0ti5cyeHDx8GYPLkyQwdOrQgL6fEqlChAoGBgbz66qtER0fTtm1bLBaL7z01PDwcm83G2rVrWbJkCYAvnCnDsWPH2LhxI4cPH6Zu3bqUK1eOevXqFfi1SOG0cu9K0t3p+XLsIEcQNcrUoEaZGtxy2S30+qIXC/5acME+4YHhTO4x+az9kaGR9K7fm971e3P3vLv56NePLqk2q8XKpkObFLwiIiIiIiIi+crsQFy73X7Oz7DP/Pwo8Iyk6X/++YfWrVsDEBkZmaV/1apVfe327t2brfMreEVERERERERERERERETAWAx8wgRjwe7kZLOryR+hoXDXXWZXISIiIiVdpUrwf/9n3FJTYetW2LQJVq+Gn36CAweMIBYAmw3cbuN3tYAAqFULOnQw5lA2awZ16oDVau71iIiIiIiISFYKXhEREREREREREREREREx2fHjx7HZbBcNKSko/v7+1KpVi3Llyvn27d69+7ztrVYrpUuXpkmTJr59hw4dIiUlJVvnO3LkiG+7bNmyjBs3jjFjxnDTTTfRu3dvatWqxbp16/jpp5+4++67fWEsGYvSTZo0idOnT9OqVSu8Xm+W0JWiwOGAxYuhXTvYsQPS82d9/3wTFATDhsHjj5tdSc4kJCSwdOlSGjVqxJtvvonVas3y/Gnbti3Vq1cnICDgvKErACdPnuS5557jgw8+IDw8nOXLl9OiRYuCuowSr169ejzyyCMMGzaM//u//2Ps2LG0atUK67+j1pOTk9m7d68vRArA4/Fgs9nYuXMnU6ZM4YsvvuDAgQOAEdpUp04d+vXrx7hx43JcT1oabNtmBCmtWQO//QaJicZ+p9MYcO/vD4GBUK8edOxoDLRv0gRKlcqTL4nksU2HN+X5MdtPbQ9AlbAqvNn1TSqGVMRutTOqzaiLBq9kWLl3JV9s/4K/Yv+iTtk6jOs0jgrBFQB489o3mfH7DFJc2fs5fC6J6Yn8dPAn+jXsl+tjiIiIiIiIiFzMfwO/80NYWBgjR4703R8/frxv+8EHH+Sff/5h3759xMfHY7VaqVq1qi9cBeDgwYO+7b/++ovY2FjKli2Lv78/ffv2ZePGjVSvXp1q1aoBRtj4xo0bs1Wbn5/fpV2ciIiIiIiIiIiIiIiIFBs9ekD37jBvnjH2uDgJDIQvvoCQELMrEREREckUEAAtWhi3++7L3O/1gstlzPP09we7Vu0VEREREREpMvQnnIiIiIiIiIiIiIiIiIjJnE5nrvuOHTs2z+ro168f9erVy7IvPj6eNWvW8Ndff53VPiIigvvOHFGKEWjw119/sXDhwmyf97/Xf/fdd1O5cmUmTZrEypUrmTt3LpUqVeLRRx9l2LBhhPw72yYjeOWyyy7L9rkKq+BgWLEC2rSBf/4pOhOlgoJgwAB49VWzK8kep9OJw+EAoFSpUtx8881ERkZitVpxu92+5xRAYmIiqampJCcn4/V6cbvd2M8xSjokJIS1a9fSokULFi5cSGhoaIFdjxj69++Px+PhzjvvJDY2lv79+9OvXz9OnjzJmDFj2L17N23atAHA5XJht9vZuXMnN910Ezt27KBjx46MGTOG9u3b8+effzJr1ixefvll/vrrL2bMmHHBc3u9RsDKlCmwdi3ExBiD7t1uSE6+cN27dsGSJUb75GQoVw6aNzdeU717G6FMYq741HhOJJ/I8+Ou3b/W92/TyKY82vZRAKJCoy7aN8mZxJUfX8nqfat9+5b9s4wjiUf4ut/XAIT6h9KwQkM2HNqQ6xq9eFkds/riDUVEREREREQuQfny5S/p8/FL5efnR6NGjWjUqNE5H09MTGTRokW++16vlzlz5nDnnXcSEBBA7dq1qV27dpbHFy5cyKlTp7J1/sjIyEu7ABERERERERERERERESlWJk2CZcuKznyC7AgIgP79oVMnsysRERERyR6LxZjXpbldIiIiIiIiRY+CV0RERERERERERERERERM5nK58Hq9ZpdxXucKm7gQi8WSJcDiYlwu11n7rrvuOq655hr27t1LpUqVCAoKylENRVHp0vDzz3DVVbB9O6Smml3RhQUFwQMPwCuvGIOJC7uNGzfSo0cPPv74Y7p16wbALbfc4nuu/vc5e/r0aVwuF1WqVMFisWC1Ws86psvlws/Pj/nz5xMREZH/FyHnNWDAACIiInjggQd4+OGHefrppwFISkqibt26/O9//wOM97Njx47RrVs3YmJi6NSpE5MnT6ZWrVoANGrUiLZt23L55Zfz7rvvMmLECCZMmIDlP0/yhAT49FN47TU4ftwITsl4G8/JWqFpaZkTIw8fhnnzjBCme++FYcPg/vuhcuVL+tLIJfgn7h8CHYE40/JnAdhKoZXoXK2z7/6WI1su2icxPTFL6EqGnbE7z2p3qWLiYi75GCIiIiIiIiIXYrfbKVWqFHFxcaacf9WqVVSvXp3y5csTFBSEzWYjLS2N2NhYdu/ezYYNG0hJScnS5/Dhw0yaNIkOHTpQs2ZNQkJCSEtLY//+/axbt459+/Zl69x2u52qVavmx2WJiIiIiIiIiIiIiIhIERUeDtOmwa23GuOTi4OwMHjrLbOrEBEREREREREREZGSQMErIiIiIiIiIiIiIiIiIiZzu925Dl6ZOnXqWfuGDBmSq2MtW7aM9evXExAQQLVq1WjZsiVhYWF07doVh8PB6tVZF3o/efIkU6dOxW63U7p0aVq0aEFkZCR16tQhKiqK9957j9RspIe43e5z7nc4HNSuXTtX11JUlSoFq1fDjTfCunWQlGR2RecWGAjPPgtjxphdSfa8//77jBgxArfbzZdffkmXLl2w2WwXDAiKi4sjMTGRunXrAviCV9LS0jh16hQVK1b0hRJVqFAh/y9CLqpLly788MMPzJkzh19++YWTJ0/SpEkTHnjgAcLDwwFwOp307duXmBgjUOLPP/+kW7duXHHFFQwZMoRrr72W6Ohohg8fzrZt25gzZw4jRozwBbPs2AGvvw4zZ4LVmj+v0YQE49833jBunToZr7XOnS/YTfJBqisVC3mfLOUde/bP/K1HtzL6h9G5Pma/Bv1827tid7HjxI5cHytDuif9ko8hIiIiIiIicjGVK1fOVvDKli1b2LLlwqGl48ePP2tffHz8OfcDrF+/nvXr12erzjPFxcUxb968HPc7k81mIyoq6pKOISIiIiIiIiIiIiIiIsVPjx7QvTvMmwdpaWZXc2kCA+GLLyAkxOxKRERERERERERERKQkUPCKiIiIiIiIiIiIiIiIiMlsNhsWS+4Wdt+/f3+e1XHixAnf9q5du3C5XHTo0AGAZs2anRW84nQ6s5x/+/btPPbYY9jtdkJCQqhfvz6//fbbRc97ofCLkigwEJYsgY8+gocfNiZLuVxmV2UICoLy5WH2bGjRwuxqsmfIkCF88sknXHnllezYsYN//vkHt9t90efdkSNHSElJoXLlyr59hw8fZsaMGWzYsIHnnnvOF8qS29ev5L0qVarw8MMPn7Xf6/VisVh4+eWXWbVqFRUqVKBDhw506NCBxMREPvjgAzZs2MAbb7zBzTffTLly5Xj77bdZunQpNWvWJD0dnnkG3nkH0tPhPHlReSpjouSSJbBmjRG8MnWq8RqUgpHiTCmwcyU5kwj1C81V334N+vFkhycBSHenc/e8u/OkpnS3gldEREREREQk/1WpUoWdO3fidDrNLqVAOZ1OIiIizC5DRERERERERERERERECqHJk6FxYzh4sGDGLeeH4GAYNgw6dTK7EhEREREREREREREpKaxmFyAiIiIiIiIiIiIiIiJS0tntdlODG+x2+zn3e71e33ZgYGC22p+vT27OX5JZLHD33bBjB7RpY0w6MltgINx/P/z5Z9EIXTl69CjNmjXj888/55lnnuGFF16gevXqrFq1io0bN160/969ewGoUaMGAL///jvPP/88o0ePxuVyUbt27fwsX/LAme9HAKdOnWLJkiWEhoYyduxY3nnnHUaMGMGTTz7Jxo0bCQkJ4eWXXyYlxQjbiIqKYuDAgfz2m4X69eHddyElxZzJi0lJsHQp1K4Nc+YU/PlLKpcnf1Kv2k9tT/up7ekxswc//vMjAK0rt2bxgMX42fxydKyRrUfy+c2fY7faSXWl0nd2X1bFrMqTOt2eIjpTV0RERERERIqUqKgorNaSN7UlNDQUh8NhdhkiIiIiIiIiIiIiIiJSCJUpA2vXQtmyUBT/Ky0oCPr2hVdeMbsSERERERERERERESlJtIKRiIiIiIiIiIiIiIiIiMkKYnG1sLAwRo4c6bs/fvx43/aDDz7IP//8w759+4iPj8dqtVK1alVat27ta3Pw4EHfdrNmzWjSpAnbt28nNjaWlJQUwsLCaNGiRZZrOXDgQLZqU/DK+UVHw8qVMGUKjBwJLhekpRVsDcHBUK4czJ5dNAJXABYvXsztt99OaGgo77zzDrfccgtlypShe/fu/PLLL/z444+0adPmnIFHLpcLu93Onj17CAwMpEqVKqxevZrnnnuOZcuW8cwzz2R5/Ujhdeb312KxsGvXLtatW0efPn3o1asXFStWBMDpdFKhQgXuuusuRo8ezYwZM7j33ntJT4dnnrHwzjtG4IrZ0tON28CB8MknMHUqlC9vdlXFm7/dP1+Ou3b/Wt/2hoMbOPLoEQAql6pMx6od+f7v77N1nDe7vsnDrR8GIC41jt5f9mbF3hV5VqfDpsVfRUREREREJP9FRETgcuVP+GlhFh0dbXYJIiIiIiIiIiIiIiIiUohVrgxr1kDr1hAXBx6P2RVlT1AQdOsGH30E5xiuLyIiIiIiIiIiIiKSb7SCkYiIiIiIiIiIiIiIiIjJypUrh9vtNu38fn5+NGrUiEaNGp3z8cTERBYtWpRlX0REBBEREec95oYNG9i3b1+2zp8RfiDnZrHA0KHQvTtMmAAffABeLyQk5O85g4IgIgJGj4ZBg8A/f/IH8tyKFSvo3r077du358knn6RLly7YbDYA2rRpg5+fH7/99ts5Q1cAX9vDhw9jsVhYsmQJkyZN4tChQ3zzzTfceOONBXYtkrdiY2MB43kQGRmJ1+vFYrFgtVoBKF26NAAJCQkcOACdO8OhQ4UjdOVMSUmwdCnUrg3z50P79mZXVHwF2gPz/Rz/fS8KDwy/aB8/mx+f9v6Uvg36AhATF0P3z7vzx/E/8rQ2P5tfnh5PRERERERE5Fzsdjv16tXjjz/+wOv1ml1OgXA4HLQoKinXIiIiIiIiIiIiIiIiYpratWHDBmjXDk6cAJfL7IouLCgI+vSBKVPg3yHaIiIiIiIiIiIiIiIFRsErIiIiIiIiIiIiIiIiIiYLCws7bwhEQVi1ahXVq1enfPnyBAUFYbPZSEtLIzY2lt27d7NhwwZSzkge2Lt3Lxs3bqRy5cqEhoYSEBCAx+MhISGBgwcPsmXLFvbs2ZOtczscDqKjo/Pr0oqVqCh45RV4/nn4+mtje+dOSE+HvMrtCQw0Ql26d4dHH4XWrY0QlqKkevXqvPvuu7Rs2ZLmzZsD4PF4sFqtXHbZZYSFhTF37lw2bdpEs2bNzuqf8Vo8evQoycnJPP7449SuXZsdO3ZQpUqVAr0WyVsZYVFxcXGA8b12Op04HA4AVq9eDUBKSiWaNYPYWC9ud+F8AaSnG7euXWHOHOjWzeyKiqdS/qVwe/M+GK1ddDsAygSW4eHWD2d5LCM8ZWzHsYzrNA6ATzZ/wuC5gwEIsAew+PbFdKzWEYBTKad47PvHKBNQxndcgF2xuziefPyS6gxyBF1SfxEREREREZHsatOmDbt27cLpdJpdSoEIDg7W5+IiIiIiIiIiIiIiIiKSLTVqwKZN0KEDHD4MZ0ztKFSCguC+++D114veHAQRERERERERERERKR4UvCIiIiIiIiIiIiIiIiJiMovFQoUKFTh48OBF227ZsoUtW7ZcsM348ePP2hcfH3/O/QDr169n/fr12SsWI5BiwYIF2W5/IRaLhaioqDw5Vknh5we33mrctm6FiRPhxx/hn38gIAA8HkhKuvhxrFYIDs4MbWnQAHr1grvvhvLl8/US8lXVqlW55557sNuN/w73er1YrVY8Hg+VKlWif//+vP322+zZs4dmzZr5QlkyZIQIuf/9wgwcOJApU6aYci2St6Kjo2nRogUzZ87kyiuv5KqrrvKFrrz55pt8+umn+Ps34fXX+5KYCB5P4Z/xl5wMN90En31m/Ct5q2Z4TdJcaXl+3DVD1pxz/2e/f8bWY1sv2DciOMIXugJGeMusPrPOajfo20FM2zLtkuq8IuKKS+ovIiIiIiIikl1RUVGUKlWK2NhYs0vJdw6Hg7Zt25oaxi4iIiIiIiIiIiIiIiJFS1QUbNsGo0fDlCmFK3zF39+Yl/DZZ3DddWZXIyIiIiIiIiIiIiIlmYJXRERERERERERERERERAqBqlWrZit4pbhxuVxUqFDB7DKKrMsvh/ffN7adTti+HTZtgrVr4aefIC4O0tMhLc0IWvHzMyY2RUXBlVdCq1bQvDlUqwbFaZ2/jNAVwLeAYUa4Sv369fF6vcyfP5++fftmCV3JaBcWFsatt97K4MGD6d+/f8EVLvmqQoUKPP/889x44408+OCD9O7dm8qVK7N161bef/99vN5q2O3rSEiw4fWaXW32paTAgAHw7bdw7bVmV1O82K12aoXXYseJHflyfJfHRVxqHFuPbuXzbZ8z9bep+XKe3PCz+dGxaseLNxQRERERERHJAxaLhXbt2rFo0SKcTqfZ5eQrr9fLFVco7FRERERERERERERERERyJjAQ3nkHbrsN+vaFkyfND2AJCoKePY05DaVLm1uLiIiIiIiIiIiIiIjF6y1Ky4WIiIiIiIiIiIiIiIiIFE9//PEH3333HWlpaWaXUqDKlCnDiBEjzC5DSpD9+/dTr149ypcvz9KlS6lTp06Wxz0ez1lhLFK8rFu3jrvvvpu9e/eSkpKCzWbDz68KDsdWEhKC8HjMrjB3goLghx+gTRuzKyle7v7ubj767SOzyyhwYf5hfNX3K66pcY3ZpYiIiIiIiEgJ4XQ6ee2114p18IrFYqFx48b07NnT7FJERERERERERERERESkCEtJgdGjYcoUSE2Fgl5FLiDAGLv86afQvXvBnltERERERERERERE5Hy0WoyIiIiIiIiIiIiIiIhIIRAVFYXb7Ta7jAIXHR1tdglSgng8HqKjo+nZsyfHjx/n5MmTvv0ZFLpS/LVt25bly5cza9Ys3nzzTb76ag51624mKanohq4AJCdDjx4QH292JcVLuyrtCHYEm11GgUt2JtMsspnZZYiIiIiIiEgJ4nA4aNGiBXa73exS8o3NZqNt27ZmlyEiIiIiIiIiIiIiIiJFXGAgvPMOrFhhBJ8EBBi3/BYaCqVLw6hRsGePQldEREREREREREREpHDRijEiIiIiIiIiIiIiIiIihUDp0qUJCwszu4wC5efnR6NGjcwuQ4ogr9d7zu2LyQhVqVmzJikpKXz22WdZ9kvJUaFCBa6//npGjhzJ8eM92bUrFJfL7KouXVISDBtmdhXFS7PIZlgtJe89okxgGcoEljG7DBERERERESlhOnfuTFBQkNll5AuHw0G7du0oV66c2aWIiIiIiIiIiIiIiIhIMdGyJcyfb4SgPPYYlCljhKPkJbvdCHpp3hymToVjx+CFF4wAFhERERERERERERGRwqTkrQwhIiIiIiIiIiIiIiIiUki1b98ePz8/s8soMP7+/lSvXt3sMqQI2bFjB3/++ScbNmwgNTUVAIvFku3wFY/HA8Add9xBaGgo27dv5/Tp0zkKb5HiZf9+GDnSCCwpDlJT4dtvYfFisyspPuqXr4/T4zS7jALXslJLs0sQERERERGREshut9OnTx/sdrvZpeS5UqVK0aFDB7PLEBERERERERERERERkWIoKgqeew6OHoVPPoErr4TgYCMwpVQpsFiyfyx/f6OPw2Ecd9Ag2LgRNmyAW24x9ouIiIiIiIiIiIiIFEYKXhEREREREREREREREREpJBo0aFBiAiDsdjtt2rTBkpMZPFKiPf7443Tr1o2mTZvSunVrOnbsyHvvvQeQ7eeR1Wr8F3mZMmW4/PLLWblyJSdPntTzsITyeuH22yEtzexK8lZyMgwYAPHxZldSPNitdvpc1gebxWZ2KQUmxC+EB1o8YHYZIiIiIiIiUkJVrlyZZs2aFavwlYxAGZut5Hy+ICIiIiIiIiIiIiIiIgXP4YCbboKVKyEhAXbsgKlT4dFHoVUrCA2FjP+ystvBajVCWex2I2SlZ0948UX47js4cQIOHoQPP4TLLjP3ukREREREREREREREsqP4zEQRERERERERERERERERKeIcDgdNmjRh48aNeDwes8vJrHYBMAABAABJREFUd40bNza7BCkCkpOTufXWW1myZAndunWjbt26HDx4kJkzZ7Jhwwb27dvHvffeS40aNbJ9zAoVKhAVFUXjxo2pVKlSPlYvhdmUKfDrr+BymV1J3ktKgmHDYMYMsyspHka1GcWcHXNIdiabXUqBCHYEc23Na80uQ0REREREREqwa665hh07dnD69GmzS7lkDoeDtm3bEhERYXYpIiIiIiIiIiIiIiIiUoJYLFC1qnG7+easj7ndkJZmhLD4+RltRURERERERERERESKOqvZBYiIiIiIiIiIiIiIiIhIplatWmG1Fu//xrNYLNSrV4/AwECzS5Ei4LPPPuP7779nzJgxTJkyhVdffZUZM2Ywa9Ys6tatyxtvvMFbb71FTExMto6XEWr08ccf8+uvv+JwOPKzfCmkUlNh1CgjoKQ4Sk2Fb76BrVvNrqR4aFyxMTXL1DS7jAIRaA/k4dYPY7UU799FREREREREpHCz2+306dMHu91udimXxGq1Urp0adq1aweA1+s1uSIRERERERERERERERERI3AlKAj8/RW6IiIiIiIiIiIiIiLFh1ZJEBERERERERERERERESlEwsPDqVSpEpZiPHvFZrPRtm1bs8uQIsDr9fLVV18RGBjIXXfdRbly5XC73QDccsstvPjii1x++eVMmTKFGTNmkJCQcN5jZfTLCDYKDg7O/wuQQuurr6C4r3OZng7/+5/ZVRQfY9qNIcQvxOwy8p3H6+GupneZXYaIiIiIiIgIlStXplevXkU2fMVisRAYGEhoaCjXXXcdHTt2pHv37kyZMoWUlBSzyxMRERERERERERERERERERERERERERERESlWFLwiIiIiIiIiIiIiIiIiUsj07NkTm81mdhn5wm63c8UVVxAZGWl2KVIEWCwWkpOTKVu2LBEREYARnOL9NzGjd+/ejBw5kjJlyvDRRx+xbt26LP2Tk5OZPHkyR48exWaz+cJXRF55BRITza4if7nd8MUXcPq02ZUUD7dcdgsWim8oGoDVYqVH3R6UCypndikiIiIiIiIiADRo0IDrrruuyIWvWCwWLBYLixYtYuDAgfz4448cOHCAdevWMXz4cPr37292iSIiIiIiIiIiIiIiIiIiIiIiIiIiIiIiIsWKgldERERERERERERERERECpnw8HCuuuoqHA6H2aXkOX9/f7p27Wp2GVJEuN1uHA4He/bsYd68eUDmooUZ4Ss33XQTAwYMYO/evcycORPA99hnn33GfffdR9u2bQGKbaCR5Mxvv8Hff5tdRcGwWuHTT82uonjwt/vzUKuHCLIHmV1KvvG3+fNk+yfNLkNEREREREQki6ZNm9KtW7ciE75itVpxu91MnjyZjRs30q9fP2bMmMHWrVvZvHkzjz76KAsXLuTJJ/U3uIiIiIiIiIiIiIiIiIiIiIiIiIiIiIiISF5R8IqIiIiIiIiIiIiIiIhIIdS6dWvKli2LxWIxu5Q843A4uOWWW/Dz8zO7FCkibDYbQ4cOBeDbb7/l4MGDvscywldCQ0MZMGAANWrUYPr06WzcuNH3uhkwYAAVK1akf//+ptQvhdObb0JamtlVFIykJHjtNfg3i0gu0dNXPk1ESITZZeSLQHsg9zS7hyaRTcwuRUREREREROQszZo1o1evXoU+rNxqtZKamspbb71F6dKlef3113nttde47bbbCAoKonr16owYMYJu3brx2WefsWPHDrNLFhERERERERERERERERERERERERERERERKRYUvCIiIiIiIiIiIiIiIiJSCFksFvr06YPNZjO7lDxht9u5/PLLqVatmtmlSBHTqVMnWrduzcKFC1m8eDFp/yZmeL1eX8BKw4YNufPOOwHYtGkTAGlpaQQFBbF7926ef/55c4qXQic+Hr76CtxusyspOLGxsGaN2VUUD/52f2b3mU2gPdDsUvJcuaByvHzNy2aXISIiIiIiInJeDRo0YMCAAYSEhGC3280u5ywOh4P09HTefvttmjRpwmuvvcYdd9xB5cqVAePzTLfbTfny5alXrx6xsbHFKnhdRERERERERERERERERERERERERERERETETApeERERERERERERERERESmkwsPDufrqq3E4HGaXcskCAgLo2rWr2WVIEVSpUiXuuece3G43b7/9NitXrgSMcCKv14vT6QSgbt26AMTHxwPg7+8PQGBg8QtIkNxbvRr8/MyuomAlJcH8+WZXUXw0i2rG8JbDCbIHmV1Kngm0BzKrzywC7AFmlyIiIiIiIiJyQVWqVOHBBx+kUaNGhSZ8xWazERAQQHh4OC+88AKVKlXiiSeeoFu3bgQEBJzVFuDgwYOkpKQQHx+P1+s1o2wREREREREREREREREREREREREREREREZFiRcErIiIiIiIiIiIiIiIiIoVYq1atqF+/fpEOX/H39+fOO+/Er6SlHUieueOOOxg0aBDbtm3j5ZdfZunSpYARvpLx2ti2bRsOh4MWLVpk6WuxWAq8Xim8fvnFCCIpSbxeWLXK7CqKl+c7P09ESITZZeSJQHsg9zS7h9aVW5tdioiIiIiIiEi2+Pn5ccMNNzBgwABCQkJMDWBxOBzUqVOHESNGsHr1agCeeuopXwh5RqiK1+v1fU75zTff8Pnnn9OiRQsaNWqkzy9FRERERERERERERERERERERERERERERETygIJXRERERERERERERERERAoxi8XCjTfeSPXq1U1dQC63HA4Hd955J+XLlze7FCnCbDYb//d//0e/fv1YvXo1Dz30EJ999hler5e0tDRmz57NZ599RqNGjahZs6ZvQUOR/1q5EtzunPcbONAIMMm45USjRjBtGuzdC6mpEBsLW7bABx9A2bJZ21apAu+8Azt2QGIiOJ1w7Bj8+CMMHpzzujNs3ZrzuuX8/O3+zO4zmyBHkNmlXBKbxUZESAQvX/Oy2aWIiIiIiIiI5FjVqlV58MEHadKkCXa7vUDDy/38/AgJCeHmm2+mb9++eDweli9fTuPGjRkwYACQGbZyZujK3LlzeeqppwAYMGAAAQEBBVaziIiIiIiIiIiIiIiIiIiIiIiIiIiIiIhIcWbxasUZERERERERERERERERkULP7XbzxRdfEBMTg9PpNLucbHE4HAwYMIAqVaqYXYoUE0ePHuXNN9/ktddeA6BRo0YA7N27l+DgYObNm0eTJk3MLFEKudKlIT4+5/0GDoRPPsm8/+9amRf1wAMwYQLYbOd+vGFD2L7d2K5SBX799ewwljNNnGgcM6cCA40wl6pVc95Xzu/rHV8z4OsBpLhSzC4lxyxYKBdUjk33bCI6LNrsckREREREREQuSWpqKps3b2bdunWkpaWRnp6e5+ew2WxYLBaqVKlC27ZtqVGjhi9Yxel0cvXVV5OYmMhPP/2Ev78/TqfTFwaTmJjI119/zYQJE9iyZQsjR47k9ddfB8gSzCIiIiIiIiIiIiIiIiIiIiIiIiIiIiIiIiK5o+AVERERERERERERERERkSLC4/HwzTffsHPnzkIfvuLv78/AgQOJjIw0uxQphj799FMWLVrEihUrqFmzJg0bNuTVV18lNDTU7NKkEDt8GKpXh7S0nPfNTfDKNdfAkiVgtRrnnDwZli+HhASoXBnatYMXXoC9e432zz8PTz9tbMfHw8iRcPAgDB8OPXsa+10uIzwmKSln9ZcqBR9/DDfdlLN+cnFTf5vK8IXDi1T4igULYQFh/DL0F2qXrW12OSIiIiIiIiJ5xuv18s8//7Bu3Tr27t2L3W7H6XTi8XhydTyHw4HFYsFisdCsWTNatmxJWFjYOdved999zJo1i8mTJ3PLLbf49m/fvp0ZM2bw2WefERsby5AhQxg5ciQ1a9ZU6IqIiIiIiIiIiIiIiIiIiIiIiIiIiIiIiEgeUfCKiIiIiIiIiIiIiIiISBHi9Xr58ccf+emnn3C5XGaXcxaHw0FISAj9+/enXLlyZpdToiUnJ3P48GEOHTrE3r17SUhIwOVy+Z43NpsNu91OcHAwVapUoVKlSkRFRZkaXuL1wrJl0KYNBAdfvH1SUhIOhwM/P7/8L06KvPnz4fbb4fTpnPfNTfDKL79AixbG9qBBMG3ahdu/844RsgLw1VfQp4+x3awZbNyY2S4sLOfXYLXCo4/CK6/krJ9kz5Rfp/DgogeLRPiK1WKldEBpVg9ezWXlLzO7HBEREREREZF8k5yczKFDh3yfjx45coT09HTsdjtgfNaeMZ0mI1zF6/XicrkICwsjOjqa6OhooqKiiIiIwGazXfB88fHxXHbZZfj7+3PHHXdwxRVXsGPHDqZPn87u3bupUqUKd911F3fccQfVqlXL78sXEREREREREREREREREREREREREREREREpUexmFyAiIiIiIiIiIiIiIiIi2WexWLj66qupX78+s2fPJjExsdAEsNjtdlq1akWnTp0uugid5L3U1FR+//13du7cyeHDh32LCDqdTjwez3n7nThxgn379uHn54fb7cZmsxEREUHNmjVp0qRJgQWxJCXB0KGwcyesWpW9PsHBwb7FEUUuZu9eSE8vmHNVqpQZupKSAhUqwO+/Q61aEBcHixfDM8/AwYOZfZYuzQxe6dLFCGs5cAAefDCzzXff5S44xuOBP/7I7dXIxdzV9C7CAsK485s7C3X4isPqoFxQOdbdtY5qpauZXY6IiIiIiIhIvgoKCqJWrVrUqlWLK6+8EjCCnI8ePUpqaipOpxOXy4XVasVut2O32wkLC6NChQq+cJacCAsL47vvvuO+++7jpZdeyvK5/R133MGtt95Ku3btKFWqVJ5do4iIiIiIiIiIiIiIiIiIiIiIiIiIiIiIiBgsXq1CIyIiIiIiIiIiIiIiIlIkuVwuli9fzi+//GJq+IrD4SAkJIS+fftSsWJF0+ooqY4cOcL69ev5448/sFgsOJ3OPDluxuKC1atXp23btlStWhWLxZInx/6v3buhd29o1gzefx8CA/PlNFLCvf46PPEE5ObtcuBA+OSTzPsXeyl07w4LFly4zZEj0Lo1xMRk7nvoISOQpWzZrG3T0oz6/+//IDU1R6X7XH01/PBD7vpK9qzZt4Y+s/sQnxpf6AJYgh3BtKnchs9u+n/27ju8qvrw4/j7rgzCBgFBGYKAIiIgiOCqVFr3Qpyt4N7aFrcWx0/rqtpa98JRFNwibq0VUKZKFVAEZC/ZIwnJvff8/rglQBGFkOSQ8H49z30463u+n5PA7dNc8/08T8PqDcOOI0mSJElSlTVr1iy+//57xowZQ61atejSpQtd1jX0SpIkSZIkSZIkSZIkSZIkSZIkqVzEww4gSZIkSZIkSZIkqXTi8TiHHXYY7dq146WXXiI/P5+ioqIKnR9gv/3245BDDiEWi1XY3Du6VCrFxIkTGTlyJMuWLSOZTBIEQZnOsa7M5/vvv2fmzJnk5ubSvXt39tlnH7KysspsnmHDoF8/uOkmuPDCXy60kEqroABSqYqZq3btjffnzoU//Smz/de/QpMm0KgR3HEHnHrq+uvmzMlc+7/FK9nZ0KcPvPsujBhRukz5+aUbpy13QNMDmHrpVP743h957j/PbRflK4logux4Ng8d8RBn7H1GuRVoSZIkSZKkjF133ZWmTZvSs2fPkmNBEPzi/ydPpVL+jF2SJEmSJEmSJEmSJEmSJEmSJKmULF6RJEmSJEmSJEmSKrnGjRtz2WWXMXXqVEaOHMncuXMJgoBUOTUMZGVlEYvF6Nq1K/vuuy/Vq1cvl3n00xYsWMCQIUNYvXo1xcXFFTJnUVERRUVFfPjhh/z73//mhBNOoGXLltt0z3Qabr0VHn8cXn8duncvm6zS5qRSUMb9RJtVWLjx/q23wuDBme3ateGRRzLbRxyx/ppTToEXXshsT5kCvXvD1KmZPwcOhN13h3fegTZtYN68rc/03y4llbO8rDwePfpRTmt/Gqe8fAor1q4IrYAlL5FHt1268dzxz7FzjZ1DySBJkiRJ0o5mw4KVtWvXkp2dvdnSlQ0LWWKxGAUFBUycOJGioiJyc3PZe++9LWORJEmSJEmSJEmSJEmSJEmSJEnaAhavSJIkSZIkSZIkSVVAJBJh9913Z/fdd2fZsmWMHTuW8ePHA5nSjG0Vj2c+WmzUqBE9evSgdevWRKPRbb6vtlwqleKTTz5h1KhRJENqUCguLqa4uJjBgwezxx57cMQRR5Cdnb3V91m2DH73O1ixAsaNg0aNyiGs9D9yciAWyxSwlLeZMzfe/+GHn96uXh0ikUwhzEUXrT/+0EPw9deZ7eeegz/8ATp2zFx/1FHw2GNbnyk3d+vHqPQObn4wUy+bSv/3+zNwwkCikSj5xfkVMneNrBokYgnu/839nLH3GZtd3FWSJEmSJJWv7OxsCgoKeOGFFzjttNPIyckpObdh6cqECRP44IMPeOihh5gxYwaQ+Zn8/vvvz6mnnsoFF1wQRnxJkiRJkiRJkiRJkiRJkiRJkqRKw+IVSZIkSZIkSZIkqYqpU6cOvXr14tBDD+X7779n9uzZzJw5kx9//BHIlLT8XBlLPB4nFotRXFxMjRo1aNy4Mc2aNaNVq1bUq1evoh5DG1iwYAFDhgxh9erVoZWubKi4uJiJEycydepUTjjhBFq2bLnFY//zHzjhBDjySLjnHkgkyjGotIGKLF75z38yBUN16mT2mzdff27D7TlzMqUrADvttP54zZob32/D/Vq1SpepWrXSjVPp5WXl8fBRD3Nbz9t46sunuPfze1lVtIrVRavLfK5ENEE8GqdDow5c3eNqjmp9FPGo/1mQJEmSJElhCYKA/Px8WrZsyaJFiwA466yzSs5HIhEKCgp44403eOaZZ3jvvfdo1aoVF154IQcddBALFy7kqaee4pprrmHGjBnccccdYT2KJEmSJEmSJEmSJEmSJEmSJEnSds8VFiRJkiRJkiRJkqQqKh6Ps8cee7DHHnsAmYXeli9fzvz585k3bx4FBQUUFRVRXFxMNBolKyuLrKws6tWrR+PGjWnYsCFZWVkhP4U+++wz/vWvf20XhSsbSqVS5OfnM3jwYPbee2+OPPJIIpHIz44ZNAguvxzuvx9OP71ickrr1K6dKfr5md6prTZgANx0U2Z74EDo1y+zXVwMjz4K11yT2b/hBli+fP32OoMGrd+eMAHats1s/+EPsGgRTJ8OJ54IG3YbjR1buqz2ZoWnbm5d+nfvzx/3/yMfTv+Qu0bexchZI8mKZ7GmaA2poHRtQNmxbLLj2STTSc7scCaX73c5beq3KeP0kiRJkiSpNCKRCHl5efTt25fBgwdz5JFHbnS+oKCAIUOG8I9//IPx48ez66670rt3b2644Qaq/bdB9+ijj+avf/0rd911Fx07duTkk08O41EkSZIkSZIkSZIkSZIkSZIkSZK2e5EgCIKwQ0iSJEmSJEmSJEmSNhYEAR9++CFjx46luLg47Dg/K5FI0LJlS3r37k0sFtvkfHExXHUVvPkmvPoqdOgQQkjt8L78Eg4+GFat2vqxZ56ZKVZZZ13H0OaKVwBycuDDD6FHj5++56hR0LMn5Odn9tu2hZEjoW7dzed4+WU46aStz5+bC/fcAxddtPVjVT4Wrl7I2HljGT1nNJ/O/JQJCyewNrWWrFgW6SBd8ooQIRqJEo1EiUQiFBQX0DCvIfs22ZeDmx3Mvo33pfPOnclN5Ib9SJIkSZIk6RekUqmSn58OHz6cs846i2nTpgHQuHFj1qxZQ5MmTbj55ps58sgjycnJYeLEiVxxxRXMmTOHDz/8kCZNmoT5CJIkSZIkSZIkSZIkSZIkSZIkSduleNgBJEmSJEmSJEmSJEkbC4KAYcOG8Z///Ge7L10BKC4uZtq0afzzn//k9NNP36h8ZeFC6NMH8vJg3DioUyfEoNqhtWsHhYUVN19hYaZY5bLL4LTToHXrTGHLd9/Biy/CffdBUdH667/9FvbZB/r3z4xr3hyys2HFCvj6axg0CJ58snRZEgno3LksnkplpWH1hhzV+iiOan1UybH5q+bz5YIvWVawjIJkAYXJQmKRGDnxHHLiOexaa1f2abQP1bOqh5hckiRJkiSVxoalK9OnT+f3v/89M2fOpGfPntx55500atSIOXPmcPHFF3PZZZeRlZXF0UcfTbt27Tj++OO5++67+fLLLy1ekSRJkiRJkiRJkiRJkiRJkiRJ+gmRIAiCsENIkiRJkiRJkiRJktZ7//33GTduXKUoXdlQPB6nRYsWnHLKKUSjUUaNgpNOgn79YMAA2KCPRQpF69bw/fdhp6h48TisXAm5uWEnkSRJkiRJ0qBBgzjjjDPo06cPAwcOJCcnp+Tc4sWLadOmDb/97W956qmnyM7OBuCmm27irLPOomnTpmHFliRJkiRJkiRJkiRJkiRJkiRJ2m5ZvCJJkiRJkiRJkiRJ25Hhw4czfPjwSle6sk4ikaBt27YsXHg8AwZEePJJOProsFNJGWeeCc8+G3aKite8OfzwQ9gpJEmSJEmSdmxBEBCJRDjppJMYOnQoY8eOpX379qRSKWKxGGvXriU7O5ujjz6aDz74gO+++45mzZptNFaSJEmSJEmSJEmSJEmSJEmSJEmbioYdQJIkSZIkSZIkSZKUMXPmzEpdugJQXFzMhAnfMmzYl4wcaemKti8HHgjVqoWdouLtt1/YCSRJkiRJkrRO48aNyc3NpX79+gBEIhGCICA7OxuAZDJJNBqlqKjoZ+8TBEG5Z5UkSZIkSZIkSZIkSZIkSZIkSaoMLF6RJEmSJEmSJEmSpO1AUVERL7/8cqUuXVknGi2me/d3adhwZdhRpI106xZ2gopXrRocemjYKSRJkiRJkhSJRIBM8Up+fj7Dhg0DIBqNEolEKCgo4LnnnuP9998nOzubvLy8knKVdWMBFixYsMkxSZIkSZIkSZIkSZIkSZIkSZKkHZnFK5IkSZIkSZIkSZK0HXj//fcpLCwMO0aZSaVSvPLKKyULA0rbg3btYJddwk5RsdJp6NMn7BSSJEmSJEla5+KLL6ZRo0Y89NBDvPLKKwDMmDGDF198kb/97W9kZWVx44030rhxYyKRSMnPWD/++GPOOOMMOnfuzCmnnMKgQYPCfAxJkiRJkiRJkiRJkiRJkiRJkqTtRiRwlRtJkiRJkiRJkiRJCtXMmTN5/vnnSSaTYUcpU4lEgt/+9rd06tQp7ChSiaeegssugzVrwk5S/mIxOOUUeP75sJNIkiRJkiRpQ6NGjeKoo45i+fLl7L333vz444+sXLmSZDLJqaeeyjXXXEOrVq1Krp85cyZHHnkkkydPpkGDBhQVFZGfn8+FF17IvffeG+KTSJIkSZIkSZIkSZIkSZIkSZIkhS8adgBJkiRJkiRJkiRJ2pEVFRXx8ssvV7nSFYDi4mLeffddVq5cGXYUqcQpp4SdoOJkZ8Mf/xh2CkmSJEmSJP2vbt268corr3D++eezdOlSFi9eTI8ePbj55psZMGDARqUrAP/85z+ZNGkSl19+OePGjWPy5Mn8/ve/58EHH+TBBx8M6SkkSZIkSZIkSZIkSZIkSZIkSZK2D5EgCIKwQ0iSJEmSJEmSJEnSjurTTz9l+PDhVbJ4BSASibDnnnvSu3fvsKNIJS6+GB5/HIqLw05Svtq1g2++CTuFJEmSJEmSfs6iRYsoKCigadOmpNNpYrEYK1eu5PvvvyeZTNKsWTPefPNNLrjgAubMmUPjxo0BmDp1Kv379+fLL7/k/fffp02bNiE/iSRJkiRJkiRJkiRJkiRJkiRJUjiiYQeQJEmSJEmSJEmSpB1VOp1m9OjRVbZ0BSAIAr777jsKCgrCjiKVuPxyiMfDTlG+qleHq64KO4UkSZIkSZJ+SYMGDWjWrBmRSIRYLMbEiRM577zz6NWrFwcffDC77747H330EQDDhw8vGdeqVSuOPvpoFi5cyGeffRZWfEmSJEmSJEmSJEmSJEmSJEmSpNBZvCJJkiRJkiRJkiRJIZk6dWqVLl3Z0Jdffhl2BKlE69Zw0EFVu3wlNxf69Ak7hSRJkiRJkrZUEAQUFhZy7733MmTIEJo1a8btt9/O7bffTuvWrQF44YUXmDx5csmY5s2bU1RUxPTp08OKLUmSJEmSJEmSJEmSJEmSJEmSFLoqvISIJEmSJEmSJEmSJG3fRo4cSVFRUdgxyl0ymeTzzz9n//33JxKJhB1HAuDpp6FNG1i1KuwkZS83F154AXJywk4iSZIkSZKkLRWJRJg2bRqvvfYaO++8M/fffz/7778/iUQCgCZNmnDRRRcRiUS48MILady4MXfddRdASTGLJEmSJEmSJEmSJEmSJEmSJEnSjsjiFUmSJEmSJEmSJEkKwdKlS5k3b17YMSpMUVER06dPp2XLlmFHkQDYeWf4xz/gootgzZqw05SdnBw4+WTo2TPsJJIkSZIkSdpaK1asYPny5Rx44IEcdNBBAARBAMAFF1zAu+++y9ChQ/nwww8BWLNmDfvvvz8HHHBAaJklSZIkSZIkSZIkSZIkSZIkSZLCZvGKJEmSJEmSJEmSJIVgzJgxpNPpsGNUmKKiIkaOHGnxirYrv/sdPPMMfPopJJNhpykbNWvC3/8edgpJkiRJkiSVRiKRoEGDBhQUFGx0PJ1OE4vFqF27Nscccwx9+vQhPz+f4uJiTj75ZGrXrl1y7ejRo9lpp53YbbfdKji9JEmSJEmSJEmSJEmSJEmSJElSOCxekSRJkiRJkiRJkqQQTJ48eYcqXgGYOXMm6XSaaDQadhQJgEgEnn8e2rSBVavCTrPtcnNh0CCoUSPsJJIkSZIkSSqNfffdl86dO/PFF1/w/vvv06tXLwBisRgAP/zwA3PmzGHgwIHUrFmzZFwqlSIWi7F48WL++te/MnbsWL799luys7NDeQ5JkiRJkiRJkiRJkiRJkiRJkqSK5Go2kiRJkiRJkiRJklTBioqKWL16ddgxKlw8HufHH38MO4a0kZ13hkcegWrVwk6ybapVgzPOgJ49w04iSZIkSZKk0opEItx7770sX76c2267jY8//phIJMLq1au59NJLGT58OLvuuusm49YVs9SvX58+ffqwYsUKjjvuuApOL0mSJEmSJEmSJEmSJEmSJEmSFI5IEARB2CEkSZIkSZIkSZIkaUcya9YsBg0axNq1a3/2ug4dOmy0ON7NN9+8yTUDBgwo2X799deZMGHCz96zYcOGdOvWjZ133pkaNWqQnZ1NKpVi+fLlzJgxg88++4wVK1ZsNObMM8+kefPmm73npEmTeOmll352XoCsrCx++9vf0rFjx1+8Vqpot98Ot90G+flhJ9l6ublwyCHw5psQj4edRpIkSZIkSdvqpZdeol+/fsRiMdq3b8/cuXOZOXMm9evXZ8iQIRxyyCGbjAmCgEgkQmFhIQ8//DB/+tOfuOaaa7j99tsr/gEkSZIkSZIkSZIkSZIkSZIkSZIqkMttSJIkSZIkSZIkSVIFmz9/PqlUKpS5GzVqxD777LPRsVgsRoMGDWjQoAHt27fnscceY/ny5WU+d1FREbNnz7Z4Rdul666DpUvhkUdgzZqw02y5nBzo3Blee83SFUmSJEmSpKripJNOIp1O889//pO33noLgIMOOogbb7yRQw45pKRkZUORSIQgCMjJyeG0005j2rRp3HHHHXTp0oXjjz8+jMeQJEmSJEmSJEmSJEmSJEmSJEmqEC65IUmSJEmSJEmSJEkVbObMmSSTyVDmLigo4Msvv2TmzJmsWrWKaDTK7rvvTteuXQHIzc2lU6dOfPzxxz85/qmnntrkWH5+/hbPP3v27NIFlyrA3XdDNAoPPghb8dc6NNWqwX77wbBhkJ0ddhpJkiRJkiSVpZNPPpkTTzyRH374gfz8fDp06FBy7n9LVzY8HgQBDRs25Pzzz2f69OmcdtppTJ48mebNm//inEEQkE6nSSaTpNNp4vE48Xh8s/NJkiRJkiRJkiRJkiRJkiRJkiRtDyxekSRJkiRJkiRJkqQKNnfu3NDmnjJlClOmTNno2NSpU2natCmNGjUCIPtnGhy2tThl6dKlpNNpotHoNt1HKg+RCNx1F9SrB7fcsn2Xr1SrBocdBi+9BIlE2GkkSZIkSZJUHuLxOLvvvnvJ/pb8bHVdSUr79u258sorGT16NMcffzxffvnlRtetWbOG+fPnM3fuXGbOnMmCBQsoKCggEomUzJFOpwmCgHg8Tv369WnWrBm77LILjRs3pk6dOhaySJIkSZIkSZIkSZIkSZIkSZKk7YLFK5IkSZIkSZIkSZJUwVavXh12hBLZ2dm0atWK+vXrlxybOnXqZq+//PLLqVGjBkVFRcyfP5/x48czadKkLZ4vFouxevVqatasuU25pfJ09dXQti307ZspXykqCjvRepEI5OTAddfBNddALBZ2IkmSJEmSJFWU/y1d+d8ilvz8fBKJBEOHDuW7777j7bffZtmyZSxbtoyrr76ayy+/nM8//5xp06ZRVFREPB6nuLiYdDpdco8gCEilUhvNk0wmWbBgAQsWLODLL78kCAKCIKBRo0Z069aNtm3bEvMHVZIkSZIkSZIkSZIkSZIkSZIkKSQWr0iSJEmSJEmSJElSBQqCYKNF7LbGgAEDyizHySefTNu2bTc6tmLFCkaMGMH333+/2XG1a9cGIDc3l912243ddtuNUaNG8d57723RvJFIhGQyWercUkU59liYOhXOOQfefz9TwBK2atWgRQsYMgT23DPsNJIkSZIkSapIQRAQiURIpVIlJSfRaJRVq1axdOlSRo4cyVtvvcX333/P+PHjS863bt2aPn36kJ2dzcCBA0kmkwRBALBJwcqWKNqgpXjOnDm8+eabDB06lC5dutClSxdLtyVJkiRJkiRJkiRJkiRJkiRJUoWzeEWSJEmSJEmSJEmSKlA6nSYSiZQsbLe9icc3/Rh5zZo1jB8/nlmzZrFq1Spq1arF/vvvT4MGDQDo1q0bX3/9NfPmzfvF+1u8osqkXj147TV4/XXo2xcKCmCDdSUrTCQCOTlw3XVw9dXwE/9MJUmSJEmSVMVFIhEAYrEY+fn5fPbZZ0yfPp2nnnqKxYsXM336dACaNWvGfvvtx+mnn05WVhaLFy8mEolsVJhSltbd9/PPP+fzzz+nefPm/OpXv6JJkyblMp8kSZIkSZIkSZIkSZIkSZIkSdL/cikOSZIkSZIkSZIkSapA21K88tRTT21y7KyzzipVjo8++ojPP/+cnJwcmjdvTteuXalVqxa/+c1vSCQSDB8+vOTal19+eZPxU6ZM4bLLLiM7OxuANm3abFHxCkAqlSpVZiksxx0H06bBpZfCq69CNJopYSlviUSmZKVjR3j8cdhzz/KfU5IkSZIkSduvf/3rXwwePJjPPvuM77//nrVr1wLQqVMn+vTpw9FHH02XLl1YuXIlH374IclkssJ+HrtunmnTpjFz5kw6derEr3/9axKJRIXML0mSJEmSJEmSJEmSJEmSJEmSdlwWr0iSJEmSJEmSJElSBYrFYqTT6VKNnT17dpnlWLx4ccn2lClTSCaTHHjggQB07tx5o+KVn5Kfn8+SJUto3LgxAHl5eVs0bxAELrSnSqlePRg0CH78MVOCcv/9UFgIq1aV/Vzr/jmdeSZcfjm0br3pNel0mh9++IGsrCx23XXXsg8hSZIkSZKk7U67du146aWXWLZsGT169KBnz5506NCBo446iuLiYoIg4PXXX2fmzJkUFxeHljOZTPLFF1/w7bff0rt3b39+JUmSJEmSJEmSJEmSJEmSJEmSypXFK5IkSZIkSZIkSZJUgaLRKJFIhCAIQpk/Ho+TTCY3Ob5hntzc3JLt6tWrE41GWbly5UbXV6tWjXr16pXsr169eovmD4KAeNyPqlV57bQTXHcdXH01vPce3HUXfP455OZCfj6UZj3LaDQgFisgEsmhadMo11wDp54K1aptfszSpUu5+uqrWbBgASNGjCj9A0mSJEmSJKnSaNCgAaNHj2bOnDkccsghG52bMmUKQ4cOpbi4uNTl32UpmUyycuVKnn32WTp16sSvf/1rS7klSZIkSZIkSZIkSZIkSZIkSVK5cDUbSZIkSZIkSZIkSapgiUSCoqKicrt/rVq1uOKKK0r2b7755pLtSy+9lB9++IFZs2axYsUKotEozZo1o1u3biXXzJ07t2S7Xr16nHHGGXz77bdMnTqVFStWUKtWLbp37052djYA6XSaSZMmbVG2dDpdMk6qzGIxOOKIzGvJEvjiCxg3Dj75BL78ElasyJSxAARB5hWJZF4ARUUQj0P79nDQQRG6dq1G586w667rr/k5tWrVolmzZrz66qusWrWKGjVqlNuzSpIkSZIkafvRqlUrWrVqBUAqlSISiTB06FAmTpxIcWlagctZMpnkiy++4Pvvv+ess86ievXqYUeSJEmSJEmSJEmSJEmSJEmSJElVjMUrkiRJkiRJkiRJklTB6tWrx/z580OZOysriw4dOtChQ4efPL969WreeeedjY7F43H22msv9tprr02uD4KAjz76iEWLFm3R/IlEgtx1bRRSFVGvHhx2WOZ17bWZY0uWwMSJsHo1FBZmXllZkJOTKWTZffeNS1aCICCdThOJxH5xviAISCQS9OzZkwcffJBnn32Wiy++uByfUJIkSZIkSdurIUOGMH369O2ydGWdZDLJihUrePTRRzn77LOpXbt22JEkSZIkSZIkSZIkSZIkSZIkSVIVYvGKJEmSJEmSJEmSJFWwZs2ahVa88umnn9KiRQt22mknqlWrRiwWY+3atSxZsoSpU6cyduxYCgoKSq6fN28eb7zxBrvvvjsNGzYkLy+PRCLB6tWrmT17NmPGjGH27NlbPH+jRo3K47Gk7U69enDQQVt+fSQSIRb75dKVDbVv35799tuPJ5980uIVSZIkSZKkHUwqlWLQoEHMmjWLZDIZdpxflE6nWbNmDY899hjnnnsuderUCTuSJEmSJEmSJEmSJEmSJEmSJEmqIiJBEARhh5AkSZIkSZIkSZKkHck333zD0KFDKSoqCjtKhYpGoxx44IEccsghYUeRtkvr/hOOSCSy0XYqlSopZUmlUkSjUSKRCMlkkjvvvJMbb7yR2bNn06RJk9CyS5IkSZIkqeKk02mGDBnC9OnTKS4uDjvOVolEIuTl5XHeeedRo0aNsONIkiRJkiRJkiRJkiRJkiRJkqQqIBp2AEmSJEmSJEmSJEna0TRu3LikVGFHkkgkLIaQfkYkEikpVNlwe13pCkAsFiMSiQAQj8c5+OCDqV69Ok899VRYsSVJkiRJklTBhg0bVilLVyBTPpyfn8+TTz5JYWFh2HEkSZIkSZIkSZIkSZIkSZIkSVIVEA87gCRJkiRJkiRJkiTtaOrUqbNDFq8kk0kaN24cdgxpu5VKpTj88MPJyspit912Y+nSpdSpU4cmTZrw448/0rRpU/Ly8li+fDm777472dnZTJ06ld12243Bgwdz4403hv0IkiRJkiRJKmffffcdX3/9daUsXVknnU6zevVqhg0bxoknnhh2HEmSJEmSJEmSJEmSJEmSJEmSVMlZvCJJkiRJkiRJkiRJFSwSidCoUSPmzJkTdpQKlZ2dTV5eXtgxpO1WLBZj5cqVjBkzhkgkskUFTdFolEgkQiqVYtKkSey5554VkFSSJEmSJElhKCgo4PXXX6/UpSvrpFIpvvvuO6ZOnUqrVq3CjiNJkiRJkiRJkiRJkiRJkiRJkioxi1ckSZIkSZIkSZIkKQRdu3Zl0aJFFBUVhR2lQsRiMTp37hx2DGm79/rrr7N48WImT55MVlYW8XicqVOnUqtWLVatWsXMmTOpX78+Cxcu5Mcff6Ru3brMmjWLOXPm8OOPP4YdX5IkSZIkSeVo6NChVaJ0ZZ3i4mJeffVVLrvsMnJycsKOI0mSJEmSJEmSJEmSJEmSJEmSKimLVyRJkiRJkiRJkiQpBHvssQfDhg0LO0aF6tKlS9gRpO1eo0aNaNSoEXvttdcm54IgIBKJAJBKpYjFYkBmgcpEIlGhOSVJkiRJklSxvvvuO6ZOnUoqlQo7SpkqLi5m2LBhnHjiiWFHkSRJkiRJkiRJkiRJkiRJkiRJlVQ07ACSJEmSJEmSJEmStCOKx+N07ty5pDihqmvRogU1atQIO4ZUqaTT6Y22I5EIQRCQTqeJxWIl24lEglQqRVFRUYhpJUmSJEmSVF4KCgp4/fXXKS4uDjtKmUsmkyWlMpIkSZIkSZIkSZIkSZIkSZIkSaVh8YokSZIkSZIkSZIkhaR16y6kUmGnKH9ZWVl079497BhSpRONRjfZjkQiG20HQUAymSQWi5GVlRVKTkmSJEmSJJWvMWPGkEwmw45RboqLi3n33XfDjiFJkiRJkiRJkiRJkiRJkiRJkiopi1ckSZIkSZIkSZIkqYItWgTXXgudOtWmoGDXsOOUu5ycHJo3bx52DKlKSf23tSkWixGPxyksLOTZZ5/lmGOOCTmZJEmSJEmSylI6nWb06NFVungFYOXKlcydOzfsGJIkSZIkSZIkSZIkSZIkSZIkqRKyeEWSJEmSJEmSJEmSKsjcuXDFFdC2LaxcCV98ARdeeAjxeDzsaOUmkUhw8MEHE4lEwo4iVUpBEPzk8VgsBsBbb73FcccdR/Xq1enbty9vvfUW7733XkVGlCRJkiRJUjmaMmVKSQlvVZZMJvn888/DjiFJkiRJkiRJkiRJkiRJkiRJkiohi1ckSZIkSZIkSZIkqZxNnw7nnw/t20MsBt98Aw8+CM2aQbNmzWjXrl2VLF+JRCI0aNCAjh07hh1FqrQ2V1r04Ycfsttuu3HMMccwdOhQOnfuzPnnn8+uu+7Kgw8+WMEpJUmSJEmSVF5GjhxJUVFR2DHKXRAEfPfddxQUFIQdRZIkSZIkSZIkSZIkSZIkSZIkVTIWr0iSJEmSJEmSJElSOZk8GX7/e+jaFXbaCaZMgb/+FRo33vi6ww8/nKysrHBClqN4PE7v3r03Wxwh6ecVFRXx9ttvM2zYsJJjQRAA0KZNG44++mii0SgPPPAAI0aM4OGHH+a0007jnXfeobi4OKzYkiRJkiRJKiNLlixhwYIFYceoUF9++WXYESRJkiRJkiRJkiRJkiRJkiRJUiVj8YokSZIkSZIkSZIk/Yx1JQdb46uvoE8fOOQQaNMGpk6F//s/qF//p6/Pzs7mxBNPJB6Pb1PW7UkikeCwww6jdu3aYUeRKq05c+bwl7/8hSFDhgCQSqVKiox23XVXrrrqKgDWrFlDLBYDoFOnTgRBwAsvvBBOaEmSJEmSJJWZMWPGkE6nw45RYZLJJJ9//nmpfi4vSZIkSZIkSZIkSZIkSZIkSZJ2XBavSJIkSZIkSZIkSdJ/jRkzhr/85S889NBDPPvsswRBUFJysCVGjYKjj4YjjoBu3WDaNLj+etiS7pHddtuNdu3aVYnylUgkQoMGDdh3333DjiJVarVr12bJkiUsXLgQoKRcBSCdTtOkSRN69uzJoEGD+P777wHo2LEjnTt35vHHHw8lsyRJkiRJksrO1KlTd6jiFYDCwkJWrVoVdgxJkiRJkiRJkiRJkiRJkiRJklSJVP4VeyRJkiRJkiRJkiRpGw0fPpzrr7+e0aNHE4vFWLt2LUEQ8Omnn3L99dfTokWLXyxhKSiA++/PlK689BLk5Gx9jsMPP5xp06axZs0agiAo/QOFLJFI0Lt3760qrZG0qbp167LLLruwdOlSpk2bRsuWLUvei9a9Rxx44IHce++9FBUVAdCiRQt69erFbbfdxtKlS6lbt26YjyBJkiRJkqRSSqVSLF++/Bev69ChA8cdd1zJ/s0337zJNQMGDCjZfv3115kwYcJWZdl333058sgjS/ZnzJjBM888s9E1Z555Js2bN9/sPSZNmsRLL730i3PFYjHmz59PzZo1tyqjJEmSJEmSJEmSJEmSJEmSJEnacUXDDiBJkiRJkiRJkiRJYRo8eDCnnHIKS5cu5aabbuKNN97gpZde4sADD2TQoEGMHDkS4BdLRHJyYNAguPDC0pWuAGRnZ3PWWWeRnZ1duhtsBxKJBGeccQa1a9cOO4pUJRx99NF88803JYthptNpILMAZRDAl1/+yLJlB/Hgg4054ABo1izGAw/cSDS6kl12qUXdutCoEbRqBaecAg8+CKNGZcqiJEmSJEmStP1atGgR8Xg87BjUrVuXww47rMLmKyoqYu7cuRU2nyRJkiRJkiRJkiRJkiRJkiRJqvzC/w0MSZIkSZIkSZIkSQpBEATMnTuXW2+9lezsbB599FG6du1KIpEAMou7DR8+nLVr15Zc/3PlK5FI5rWt6tSpQ79+/XjqqadK5q4s4vE4J598MrvuumvYUaQq47TTTuOaa67h2Wef5YgjjqCoKIdnn4UXXwz48ssUBQV3EokU8fjjNfhvJwuQBWRRULC+YGXhQpg2Dd58ExIJyM+HXXaBAw6ACy6A7t3L5j1MkiRJkiRJZWP+/PkEQRBqhkgkwvHHH09WVhbFxcUlPz//JU899dQmx/Lz87dobBAEzJw5c6tySpIkSZIkSZIkSZIkSZIkSZKkHZvFK5IkSZIkSZIkSZKqvJ8qTYlEInz99ddMmjSJyy67jB49emx0ftmyZTRo0IA99tij5PqKstNOO9G3b1+eeeYZCgsLK2zebZFIJOjTpw8tW7YMO4pUpdSrV4++ffvy0EMj2Guvscye3Z1YDAoKYmT+s484kMOWrsG5YRnLjBkwcya89ho0aABXXQVnnAHVq5fPs0iSJEmSJGnLzZo1i+Li4lAzHHjggeyyyy4sX76cyZMns//++2/RuNmzZ2/TvAsXLvzFMnRJkiRJkiRJkiRJkiRJkiRJkqR1LF6RJEmSJEmSJEmSVOVtbnG2pUuXkp2dTX5+PsuXL6d27dosWbKETz/9lDvuuIMWLVpQq1YtFi9eTP369Ss0b82aNenYsSNjx44llUoRbGmrQgiysrI4/fTTadq0adhRpCollYIhQ+Djj+8lFoNp06JArEznCAJYswZ++AH694c//jFTvtK/P7RuXaZTSZIkSZIkaSvMmTMn1Pl33nlnDjroINLpNK+99hotWrTY4rGXX345NWrUoKioiPnz5zN+/HgmTZq0xeNTqRSrVq2iZs2apYkuSZIkSZIkSZIkSZIkSZIkSZJ2MBavSJIkSZIkSZIkSaqSUqkUjz/+OOPGjaN27drsvPPOnHzyyeyyyy4l1+y999507NiRgQMHsmTJEvbcc0+mTZvGBx98wJIlS9hpp53o2LEje+yxB1dccQX9+vUjCILNFrmUlYcffphnnnmGMWPGUKNGDY4//nh23XVX4vHt6yPeRCJBrVq16NOnDzvttFPYcaQqZcoU6NMHpk6FNWuyK2TONWsyfz79NDz/PFx7bea1nb31SJIkSZIk7RDy8/NLNW7AgAHbPHc8HueEE04gFosxcuRIZs2atVXFK7Vr1wYgNzeX3Xbbjd12241Ro0bx3nvvbdH4WCzGmjVrLF6RJEmSJEmSJEmSJEmSJEmSJElbxKUxJEmSJEmSJEmSJFUpyWSShx56iFtvvZVVq1YRjUYpLCwE4M033+T++++nY8eOALRv35577rmH6667jhEjRvDuu+9SUFBAv379uOiii1i1ahUffPAB9957L2effTZdu3alXbt25Vq+MnjwYP70pz/RuHFjfve731G/fn3effddJkyYwOGHH04ikSAajZbL3FsjHo/To0cPDjzwwO0ij1RVpFJw770wYACsXQvpdMVnSCYzrzvvhBdegJdegnbtKj6HJEmSJEnSjiyZTIY292GHHUb9+vVZsGABH3/88RaNWbNmDePHj2fWrFmsWrWKWrVqsf/++9OgQQMAunXrxtdff828efO26H7FxcWlzi9JkiRJkiRJkiRJkiRJkiRJknYsFq9IkiRJkiRJkiRJqjIWLFjArbfeyuDBgzn44IPp3bs3e++9N5FIhAsvvJDhw4fzyCOPcMcdd1CnTh2CIKB79+58+OGHzJs3j1NPPZVzzjmHfv36ldzzkEMOoaioiL/+9a/ce++9PPnkk+X6DP3792f//ffngQceYM899wTgL3/5C6+88gqvvvoqNWvWpFGjRmRlZZVrjs1JJBLUqlWLk046qWTBPEllY8oU6NMHpk6FgoKw08CaNfDtt9ClC1x7beYV9780kSRJkiRJqhDpUjbyPvXUU5scO+uss7Z4fOPGjenSpQvJZJJXX311i3O8/PLLmxybMmUKl112GdnZ2QC0adNmi4tXwiyekSRJkiRJkiRJkiRJkiRJkiRJlYvLYUiSJEmSJEmSJEmqElKpFIMHD+bhhx+mX79+/PnPf6ZZs2Yl5wcMGMC5557LqFGjShaKi0QiAMTjce69915++OEHDjnkEGD9onbRaJTTTjuN++67j2+++YaVK1dSs2bNcnmGwYMHs3jxYq699tqS0pVkMklWVhannnoqhx12GIMGDWLYsGHss88+ZGVlEa+gFoR1RS89evTggAMOIBqNVsi80o7ihRfg7LNh7Voo5Zqa5SIIMiUwd94JL70EH38M9euHnUqSJEmSJEmbM3v27G0aX6NGDSKRCPF4nIsuuugnr2nevDkDBgxg1KhRvPfee5u9V35+PkuWLKFx48YA5OXlbVM2SZIkSZIkSZIkSZIkSZIkSZKkn2LxiiRJkiRJkiRJkqRKafHixdSvX590Ok00GiUWi5FOp7nlllu44YYbSq5LJpPE43H2228/kskkU6dOpaioaKN7rVq1itGjR1OnTh1atGixUekKwLRp00in0+yyyy7lVroCkJ2dzdq1a9l5550BKCoqIisriyAIAKhfvz6XXXYZ++23HxdddBH5+fmcfvrpRCIR0ul0Se6ysm5xvVq1anHAAQew5557kkgkynQOSfDgg3DllZmCk+3VmjXw7bfQuTN89hk0aRJ2IkmSJEmSpKotGo2SSqXCjrFFqlevTjQaZeXKlRsdr1atGvXq1SvZX7169Rbfs6JKxyVJkiRJkiRJkiRJkiRJkiRJUuXnbyFIkiRJkiRJkiRJqlS+++47brjhBl555RUmTZpE27ZtS8pXTj31VLKysgBIpVLEYjHi8TjJZBKArKws2rVrR40aNUrGAOTl5VFQUMDkyZP56KOP6NmzZ8l8U6dO5eGHHyY3N5fevXuX67PVrl0bgHfeeYfjjjuu5FkikQhASeb99tuPV155hQMOOIDHHnuMDz/8kKlTp/LVV1+VLMa37pm31rqvWSqVom3btuy///40bty4TJ5P0qbuvBNuuWX7Ll1Zp7gY5s6FTp1gzBho1izsRJIkSZIkSVVXLBajuLi43O5fq1YtrrjiipL9m2++GYBFixbx7rvvbnJ9q1ataNWqFQBLly5lzJgxLFiwAIB69epxxhln8O233zJ16lRWrFhBrVq16N69O9nZ2UDm59uTJk3a4nwWr0iSJEmSJEmSJEmSJEmSJEmSpC3lbyFIkiRJkiRJkiRJqhS++uorbrjhBt5++21atGjBBRdcUFJIsq5ApVGjRiXXx2IxAIIgIB6PM27cOKZNm8aJJ55I9erVS65bV9Dyu9/9jiuvvJJLL72Uvn370rVrVyZMmMDrr7/Ov//9b84991yOOeaYcn3Gzp07s8cee/DEE0/QuHFjLrzwQho2bFhyft1zFhUV0bx5cw4++GA+/PBDcnNzOeKII+jVqxcLFy5k3rx5zJo1izlz5rBy5UoSiUTJ1yIIAiBT5rLu61dcXExeXh6NGzemefPm7Lzzzuy8884lxS+SysdDD2VKV/Lzw06y5VIpWLIEevSA8eNhg7coSZIkSZIklaHc3FwKCwsrfN5ly5YxevToTY7n5OSUFK+sXLlyk2vi8Th77bUXe+211yZjgyDgo48+YtGiRVuUIZVKUa1atVKklyRJkiRJkiRJkiRJkiRJkiRJOyKLVyRJkiRJkiRJkiRt17744guuvfZaPvjgA1q0aMH111/P4YcfTqdOncjJyfnF8evKRd5//30A+vXrt9H5dWUml1xyCSNGjOCNN97gmmuuIRKJEAQBu+yyC0888QRnnXVWGT/ZpmrUqMHDDz9M3759uf/++ykqKuLss8+mefPmJUUyyWSypBAlkUgQiURYvnw5u+66K/F4nCZNmtCkSRO6dOlScv3ChQtZtWoVyWSSZDJZUkaTSCSoVq0aDRs2JDs7u9yfT9J6L74I/ftDQUHYSbZeKgWLFmXKV8aNg9q1w04kSZIkSZJU9TRu3Jhly5aFHWOLzJs3jzfeeIPdd9+dhg0bkpeXRyKRYPXq1cyePZsxY8Ywe/bsLb5fJBKhVq1a5ZhYkiRJkiRJkiRJkiRJkiRJkiRVJZEgCIKwQ0iSJEmSJEmSJEnST5k2bRrdu3fnxx9/5JZbbuHwww9nzz33JDc3d6vus3btWnr27MncuXOZPHkysViMeDxeUsqSTqeJRqPk5+fz/vvvM23aNBYuXEiPHj049thjy+PRNpFMJktKYP75z39y6623MnXqVPbff38uvPBCunfvzi677FJSuvLZZ59x/vnnU79+ff71r39VSEZJZeOHH2CvvSA/P+wk2yY7G445BoYMCTuJJEmSJElS1TN27Fjef/99kslk2FEqXJMmTTjnnHPCjiFJkiRJkiRJkiRJkiRJkiRJkiqJeNgBJEmSJEmSJEmSJGlzWrZsySmnnMIDDzxArVq16Ny5MwCrV69m7dq1xGIx1qxZQ+PGjUtKVDYUBAGRSITx48fzxRdf8Pvf/56cnJyNzq9atYqaNWsSBAHVqlXjuOOOq6jHY9WqVdx4443ceeedZGdnlxz/3e9+R7169fjb3/7GBx98wKhRozjooINo3749e++9N8XFxTz00ENMnz6dp59+usLyStp26TScfDKsXRt2km23di0MGwZDh8LRR4edRpIkSZIkqWpp3LgxsVhshyxeadasWdgRJEmSJEmSJEmSJEmSJEmSJElSJWLxiiRJkiRJkiRJkqTtUjqdJhqNcuaZZzJo0CDuuusuLrroIkaMGMGbb77JiBEj+OKLL2jUqBG9evXi3HPPpVu3biVlK+vuEYvFeP311yksLOT0008HIJVKMXHiRD744AOWLFnC1VdfTa1atSr8Gfv378/jjz/O6tWrufvuu6lduzapVIp4PM4RRxxBjx49eO6553jttdeYOHEi//73v0vGtm3blnvuuYd99923wnNLKr0HH4RJkyCVCjtJ2cjPhzPPhGnToE6dsNNIkiRJkiRVHQ0bNqS4uDjsGBUuOzubJk2ahB1DkiRJkiRJkiRJkiRJkiRJkiRVIpEgCIKwQ0iSJEmSJEmSJEnSz7nooot45JFHOOmkk/jiiy+YMWMGv/rVr8jOzubrr79m1qxZ1K5dmxEjRrDnnntuVL6yatUq9t9/f/Ly8vj888/58ssvef/993nhhRf45ptvOPbYY3nkkUdo2LBhhT7T+PHj6dKlCzVq1CAej5c8H0AQBARBQDQaBWDu3LlMnz6dOXPm8P3337PXXntxyCGHULdu3QrNLGnb/PAD7LVXpqykKsnOhmOOgSFDwk4iSZIkSZJUtfztb39j+fLlYceoUPF4nIsvvpjatWuHHUWSJEmSJEmSJEmSJEmSJEmSJFUSFq9IkiRJkiRJkiRJCs2GBSk/JZVKEYvFGDlyJMceeywrV67k1FNP5a677qJhw4akUinmzp3LTTfdxMCBA+nduzdDhgzZ6L6vvPIKffr04YQTTqBz58489thjzJgxg4MOOohbbrmFgw46qKIedyNdu3Zl9erVHH/88dxzzz0kk0mGDBnCiSeeSDqdJhqNlvwpqfJLp6FbN/jiC0ilwk5T9qpVgxdfhKOPDjuJJEmSJElS1TF06FC+/PJLdqRf/cnNzeXKK6/82c8OJEmSJEmSJEmSJEmSJEmSJEmSNuQKPZIkSZIkSZIkSZIq1CuvvMJjjz3GJ598QmFhYcnxn1o4LhaLAdCjRw/69evHP/7xD5555hkaNmxIMpkkFovRtGlT7r77bqpVq8bLL7/MtGnTiEQiFBcXA/D5558TBAGvvvoq1113Ha1bt2bMmDF88sknoZWuPPfcc4wbN45LLrmEW265hQEDBhAEAY888ghLliwpKVv539KVdDodRlxJZWDYMJg8uWqWrgDk58OFF8IOtAaoJEmSJElSuevatWvJz8l3BPF4nK5du1q6IkmSJEmSJEmSJEmSJEmSJEmStko87ACSJEmSJEmSJEmS1luwAMaPh7Fj4dNPYf58KCyEoqLMYvbZ2ZlXw4Zw0EHQtSt07gyNG4ed/Jc9+uijDBgwgCVLlhCLxSgqKuLQQw/lvPPOo0+fPgRB8JOLqaXTaaLRKP3796dmzZolx+PxzMedqVSKevXqcdxxxzFo0CA+/vhjWrZsSSKRoKioiBkzZgDQp08frrvuOtq3b18hz/tz/vSnP9GrVy969epFLBbjj3/8I5MmTWLQoEH8/ve/57HHHqNJkyabfE3+t4hFUuVx552wenXYKcrXihXw8cfQs2fYSSRJkiRJkqqGhg0bUq9ePRYuXBh2lAoRBAH77rtv2DEkSZIkSZIkSZIkSZIkSZIkSVIlY/GKJEmSJEmSJEmSFKLFi2HgQBg2DCZMgPz8TLHKmjWQSm1+3HffwciRkJeXKWXJzoYOHeDww6Ffv0wxy/Zk4MCB9O/fn+7du9O7d2/q1avH+++/z2OPPcbw4cNp2rQp3bp1+8mx68pGGv7EQ60rZUmn08ybN4/s7GzatWsHZApZsrKyuPbaa/nb3/5GkyZNyu8Bt8I111xDfn4+55xzDq1atQIgJyeHG264gYkTJ/LOO+/w8ssvc/nll/9kEY2kymfatEypVlW3ejXcfbfFK5IkSZIkSWWpR48evPXWWxQVFYUdpdy1bNmS6tWrhx1DkiRJkiRJkiRJkiRJkiRJkiRVMpEgCIKwQ0iSJEmSJEmSJEk7kiCAMWPgnntg6FCIRqGgoGzunZOT+fO3v4X+/aF7dwi7u2PhwoV07NiRvLw83nrrLdq0aVNy7s9//jP/93//xwEHHMDf//539tlnny2657rClXXGjBnDoYceSpMmTfj4448rpGQlnYaVKzPfu8LCzH5OTuZVsyYkEpuOmT17Ns2aNeOcc87hjjvuoG7duhs9y+eff86pp57KrFmzePzxxznrrLMsX5GqgMsvh4cfhuLisJOUv5wc+P572GWXsJNIkiRJkiRVDclkknvuuYe1a9eGHaVcJRIJTjvtNJo3bx52FEmSJEmSJEmSJEmSJEmSJEmSVMlEf/kSSZIkSZIkSZIkSWWhsBCeegratIGePeHVV2Ht2rIrXVk3R2EhvPEG/OY30LIlPPII5OeX3Rxba+bMmSxYsIBjjz2WNm3akEwmKSoqAuDSSy/lpJNOYsSIEQwePJhVq1YBEATBz95zXVHJ/Pnz+ec//8lpp51GTk4Od955Z7mUrqTT8O238M9/wiWXwD77QLVq0LBh5mvcvj106ACtW0OTJplzLVvCaadlvv5jx2a+Lz/++CNnnXUWp512GnXr1t3oWQC6du3K5ZdfDsDf/vY3vv322zJ/FkkVq6Ag896/I5SuQKZc7OGHw04hSZIkSZJUdcTjcTp37kwsFgs7SrmqVq0azZo1CzuGJEmSJEmSJEmSJEmSJEmSJEmqhCLBL61YJEmSJEmSJEmSJGmbff459OkDy5bBmjUVO3deHtSoAS++CAcfXLFzA7z00kucfPLJnH766Tz33HMlx4MgIBKJMGzYMC6++GJyc3N55JFHOPhnQhYXF7Nq1SqGDx/OhAkT+Oyzz/j000+pU6cOt99+O2eccUaZLT6XTsN778E998DIkRCPQyQCq1dv3X1ycyGRyJTf7L57wIUXFtGvXxbVq0dKvgb/66abbuKWW27hwAMP5Nlnn3WxOakSe+aZTGHT1r53VGa1a8OiRZn3PkmSJEmSJG271atX88ADD5SUmlc1iUSCY445hr322ivsKJIkSZIkSZIkSZIkSZIkSZIkqRKKhh1AkiRJkiRJkiRJqsoKCuCyy6BnT5gzp+JLVyAz54IFcMQRcP75FZ+hffv2JBIJFi5cyPz584FM6co6PXr04De/+Q1Tpkzhs88++9mF46LRKG+//TYnnngi9957LzNmzOD666/nhx9+4MwzzyyT0pXFi+HOO6Fx40xZzscfw9q1ma9baYoTCgpg5UpIJmHy5AjXXZdNw4YRLrwQvvtu49KVdDoNwO9+9zt69OjB8OHDue+++7b5mSSF59VXd6zSFYBUCr75JuwUkiRJkiRJVUf16tU54ogjSFTBpttoNErTpk1p165d2FEkSZIkSZIkSZIkSZIkSZIkSVIlZfGKJEmSJEmSJEmSVE4+/xxat4YnnsiUb4QtPx+eew5atYJ//7vi5q1Tpw7t27fn+++/Z8qUKQBEIhEikUzpSO3atfnVr35FXl4eI0eOpLi4eKPxM2fOpLCwEIBYLMavf/1rXnzxRQYPHsy3337L9ddfT1ZW1jbnnDYNTjoJdtkFbr4ZFi4sn7KE1asz34snnoBOnaBrV/joo8y5aDTzEW7Lli15/vnn6dGjB3//+995/vnnyz6IpAoxblzYCSpeKgXjx4edQpIkSZIkqWrZe++92WWXXUp+jlxVJBIJjjvuuJLPDCRJkiRJkiRJkiRJkiRJkiRJkrZW1fptC0mSJEmSJEmSJGk7EARw443QsyfMmbN9lK6sU1AACxbA4YfDn/6UyVreGjRoQJcuXZg5cyaffvopa9asKTkX/DdAt27dqFOnDp988gnpdLrk/GuvvUaLFi24/PLLAUin0zRq1IjevXvzm9/8pkzypdNw//2w997w2muwdm3FfM+Sycw8Y8fCMcfAmWfCypXrMqVp1qwZZ599NgDNmzcv/0CSytzKlfDjj6Ube+aZmffoda8t8fTTG4/539fYsRtf36zZz18fBHDkkVufPT8fRozY+nGSJEmSJEnavEgkwvHHH088Hg87SplJJBIcddRRVK9ePewokiRJkiRJkiRJkiRJkiRJkiSpErN4RZIkSZIkSZIkSSpD6TRccAHce+/2VbjyvwoK4JFH4Pe/h1SqfOeKRCKcffbZ1K9fn1deeYX//Oc/G51LpVI0b96cVq1akZ+fz9dff11yvmnTpgCMHj2aVCpFNFq2H3FOnw777Qc33JApCijvr8Xm5OfDkCHQsiV88AElz9m3b1+++uorDjjggHCCSdomX34J1aqFnSIcn30WdgJJkiRJkqSqp0aNGhxxxBEkEomwo2yzaDRK06ZNadeuXdhRJEmSJEmSJEmSJEmSJEmSJElSJRcPO4AkSZIkSZIkSZJUVaTTcOqp8NZbmSKN7V1+Prz6KixfDq+9BvFy/PSwU6dOHHnkkTzzzDMMGjSI3Xffnfr161NUVERWVhYAyWSSnXbaqWSRtXQ6TefOnRk1ahRdu3Yt0zzpNDzwAFx3HaxdG17hyoYKCzOv446D3r3h738PqFUrwt577x12NEmlNH585t91GHr3hgULNj62atXmr3/7bbj99k2PT5xYuvlnzICiIvjvW7wkSZIkSZLKyN57783kyZOZNm0ayWQy7DillpOTw3HHHUckEgk7iiRJkiRJkiRJkiRJkiRJkiRJquQsXpEkSZIkSZIkSZLKQBDAOedUntKVdfLz4eOP4Xe/g3/+E6LR8pknGo3Sv39/vv76ax588EHq1avHTTfdRFZWFqlUijfeeINx48bRq1cv8vLyCIKA6H/DlHXpytq1cPzx8Omn2+f3Kj8fhgyBjz+OMHIkNG0adiJJpfXvf2fec8IwbhzMnLnl1y9aBCNHlt38OTmZ0paOHcvunpIkSZIkSYJIJMJJJ53Es88+y7x58ypl+UpOTg5nnXUW1atX3+w1QRBYyiJJkiRJkiRJkiRJkiRJkiRJkrZIOS2bJEmSJEmSJEmSJO1YrroKBg/ePos8fkl+PgwdChdfvG33Safhq682/zXYc889ueuuu8jKyuKWW27h7LPP5r777mPAgAH84Q9/oFGjRlx55ZXE4/FyW0xt9Wo49FD45BNYs6ZcpigThYUwf35A587w3Xdhp5FUWtOnhzf3p59m3kuWL4cRI+Dcc+Hn3lqPOQaWLs2M+eEHePJJ2H330s8ficCsWaUfL0mSJEmSpM2LxWKcfvrp1K9fn3g8HnacrZKVlcWZZ55JvXr1fvY6S1ckSZIkSZIkSZIkSZIkSZIkSdKWigRBEIQdQpIkSZIkSZIkSarMhg2DPn0qZ+nKhvLy4Omn4aSTtm5cMpkpnbn9dqhdG/71L8jK2vz1r7zyCo888ggfffQR2dnZBEHAgQceyF133UXHjh236Rl+zpo1cOCBMHlypligMohEoFYt+PxzaNs27DSStlbr1vD996Ube+aZMHDg+v0tWWfy6aehb9/Nn3/lFejde/1+s2YwY8bmr1+9Gnr1yrwHba0aNeDxx+Hkk7d+rCRJkiRJkrZMUVERzz//PPPnzyeZTIYd52dFIhGys7Pp27cvDRs23Ox1BQUFvPrqq3z66afMmjWLHj160KVLF37zm99UYFpJkiRJkiRJkiRJkiRJkiRJklSZWLwiSZIkSZIkSZIkbYNly6Bly8yfVUHNmpmSgAYNfvnaoiJ49lm44w5o3BhuuAEOO2zLygHWrl3LrFmzmDRpEq1bt2aPPfbY9vA/Ox/8+tcwblzlKV1ZJxKBunUz2Zs3DzuNpK3RtCnMnl26saUpXrn/fqhXDz7+ODNv/fpwySXQo8f6a/r0gZdeWp/v9dczhSyTJmUKqrp3h/79M2VckDnert3W58/Lg3/84+eLYCRJkiRJkrTtkskkgwcPZubMmRQXF4cd5yfFYjFycnI466yzqFu37k9eEwQBb7/9Ng899BDvvPMOADVq1KCwsJDc3Fxuv/12LrroooqMLUmSJEmSJEmSJEmSJEmSJEmSKgmLVyRJkiRJkiRJkqRtcPLJ8MYbmWKPqiCRgF694K23Nn9NQQE8+STcdRfssQdcfz0cdFDFZdxaQQDHHgsffpjJXhnFYtCwIXz9daaERVLl0KQJzJtXurGlKV75KdnZMHkytGiR2X/uOfj9739+zHnnwaOPrt9v2RKmT9+6efPy4G9/g7PP3rpxkiRJkiRJ2npBEDB69Gg++ugjUqkU29OvCiUSCVq1asXRRx9Nbm7uT16TTqf5xz/+wV133cWyZcvo3r0755xzDgceeCATJ07k8ccf55VXXuH111/n6KOPruAnkCRJkiRJkiRJkiRJkiRJkiRJ27t42AEkSZIkSZIkSZKkymrYsExBSVUpXQEoLoZ//QteeglOOmnjc6tWwSOPwL33wn77wSuvQJcu4eTcGs8+Cx9/XHlLVwBSKViyJFOG8PLLYaeRtKWys8NOkPnfqPHj1xevNGz4y2NGjtx4v2HDrS9eiUQgJ2frxkiSJEmSJKl0IpEI3bp1o3Xr1rz88sssXryY4uLiUDPFYjESiQTHHXccbdq02ex1yWSSu+++m7/85S9Ur16dG2+8kZNOOomWLVsC0LhxY+rXr8+4ceP4xz/+wSGHHEL16tWJlLapWJIkSZIkSZIkSZIkSZIkSZIkVTnRsANIkiRJkiRJkiRJldGyZfC730F+fthJyl5+PpxzDixalNlftgxuuQV22y2zeP9778Hrr1eO0pV58+CSS2DNmrCTbLu1a+Gdd+DNN8NOImlL5eZW3Fw1asAee2x6PCcHOndevz9//vrtTp0gkdh0zAEHbLy/4ZgtFY1W7PNLkiRJkiQJ6taty7nnnsuhhx5KPB4PrZwkkUjQunVrLrvssp8tXQmCgGeffZZ77rmHevXqcdttt3HBBReUlK6kUikAOnbsSPPmzZk8eTJZWVmWrkiSJEmSJEmSJEmSJEmSJEmSpI3Eww4gSZIkSZIkSZIkVUa33VY1S1fWKSiA/v2hSRN47DE45hgYMQJ+Zn207U4QwOmnQ2Fh2EnKTn4+9O0LU6dC3bphp5H0S+rUKft7DhgAN92U2R44EPr1y2zXrQtffw3vvgtvvAHTpsFOO2XKp1q0WD9+yJD125deCr/+NfzznzByZOb9skePzPv/OmPHwowZW58zEoHatbd+nCRJkiRJkrZNJBKhW7dutG7dmg8++ICpU6cCkEwmy33eeDxOnTp16NmzJ61bt/7FMQsWLODuu+8mGo1y9dVX07t3b2rUqFFyPhqNlmzn5+eTTCZZs2YN2dnZ5fIMkiRJkiRJkiRJkiRJkiRJkiSpcrJ4RZIkSZIkSZIkSdpKa9dmykjWrg07SfkpLobnnoNzzoHx46F587ATbb1nn80UBpTzWnIVLj8fzjsPXn457CSSfkn37vD555BOV8x8sRgceWTm9VMefBDefnvjY7vsAldf/dPXL1yYKXsqjYIC6NChdGMlSZIkSZK07erWrcvJJ5/MmjVr+OKLLxg1ahTJZJKioqIynSeRSBAEAe3ataNbt240atRoi8fedtttfPfdd/Tt25c+ffpsVLoSBAGRSASAxx9/nDFjxnDEEUdQo0aNjc5JkiRJkiRJkiRJkiRJkiRJkiRZvCJJkiRJkiRJkiRtpZdfhiAIO0X5q1YNunSpnKUr8+fDJZfAmjVhJyl7a9fCO+/A0KFw9NFhp5H0c/bbD6pXh5Ury3+uuXPh5JPhqKOgc2do1Ahq1IDFizMlVI8/Dm+9tfGYO+6AadOgV6/Me32DBpnirenTYdgwuPfezPjSqFUL6tXb5seSJEmSJEnSNsrLy+PAAw+kR48eTJ06lc8++4w5c+YQi8UIgoDi4uKtul8sFiMej1NcXEytWrXYb7/96NChAzk5OVudbdKkSTRq1IibbrqJunXrlhSqbFisMmzYMO655x4AzjvvPBKJxFbPI0mSJEmSJEmSJEmSJEmSJEmSqrZIEOwIS0JJkiRJkiRJkiRJZWfvveHrr8NOUTFatoTvv4f/rm9Wafzxj/Dgg1BUFHaS8rP77vDdd5XveyPtSGbMgHbtID8/7CQVr1cveO+9sFNIkiRJkiTpp6TTaRYvXsy8efOYM2cOs2bNYunSpUQikZIXQBAEBEFAOp2mevXqNG7cmGbNmtG4cWMaNWpEVlZWqTOkUinat29PJBJhwoQJxGKxkjmj0SgA7777Ln/5y18YMWIE/fv3584779z2h5e2QRBkPnsqKMhs5+RkXn5WI0mSJEmSJEmSJEmSJEmSJEnhiocdQJIkSZIkSZIkSapMvvoKpk0LO0XFWbAARo2C/fcPO8mWKyyExx+v2qUrAPPmwdix0LVr2EkkbU6zZjvmgnuJBBx8cNgpJEmSJEmStDnRaJQGDRrQoEED9tlnHyBTxlJQUEAymSSZTJJOp0kkEsTjcbKzs0kkEmU2fxAEAHTs2JF//etfTJgwgc6dO5NOp4lGo6RSKV588UUeeOABxo0bx+mnn06/fv3KbH5pS8yfD+PHZz6L+fe/YcIEWL4cYrHMCyCVyryqVYM994SDDoJu3aBzZ2jRYsf8+bAkSZIkSZIkSZIkSZIkSZIkhcHiFUmSJEmSJEmSJGkr3HsvrF0bdoqKk58P99wDr7wSdpIt99JLYSeoGAUF8Ne/wuDBYSeRtDmRCOy1F4weHXaSilWtGnTpEnYKSZIkSZIkbY1oNEpeXl6FzBWJRIjFYpx66qkMHjyY++67jyuvvJK2bduyYsUKbr31Vl555RWWLl1K3759ufTSS2nbtm2FZNOOKwjgs88ynwV+/HHmc5jsbFizJlOuss66spUN5efDuHGZopYaNSCZzBzfd1/44x/hyCMh7m/xSZIkSZIkSZIkSZIkSZIkSVK5iQRBEIQdQpIkSZIkSZIkSaos6tWDpUvDTlGx8vJg1apMgUBlsNdeMHFi2CkqRk4OzJmT+Xspaft0/fWZAquiorCTVJzsbJg3D+rWDTuJJEmSJEmStnf33nsv1157LbVq1aJOnTosW7aMxYsXs/POO3PFFVdw4oknsttuuwEQBAGRzXxYkUwmmTFjBq1atarI+KoCVq+G55+Hu+6CRYsyJSpl+dt2NWpAVhZcdhmcfz40bFh295YkSZIkSZIkSZIkSZIkSZIkZUTDDiBJkiRJkiRJkiRVFosWwZo1YaeoeEEAM2eGnWLLfPEF/PBD2CkqTiQCTz4ZdgpJP+fssyG6A/3XGZEI9Oxp6YokSZIkSZK2zB//+EeeffZZjj76aPLz8+nYsSPnnnsun332GVdccUVJ6Qqw2dIVgJkzZ3Lcccdx8cUXV0RsVQFz58J550GDBtC/f+bzpTVryrZ0BWDVKliyBP7yF2jeHI45Br76qmznkCRJkiRJkiRJkiRJkiRJkqQd3Q60tIckSZIkSZIkSZK0bcaPh5ycrR935pmZRZrWvbZWNAojRmx8jzPP3PS6pk3hgQdg8mRYvRqKizNlMR9/DP36bf2868TjmWevDB54ANauDTtFxSkogPvuCzuFpJ+z227QtWvYKSpOXh5ceWXYKSRJkiRJklSZnHzyyTz55JNMmjSJ9957j0cffZRmzZoRj8e3+B7Vq1ene/fuPPzww9x1113lmFaVXRBkSu3btoWnn8581rJmTfnPW1iYeb31FnTvDtdcA0VF5T+vJEmSJEmSJEmSJEmSJEmSJO0ILF6RJEmSJEmSJEmSttDYsRWz8NL/uuYa6NHj569p2hS++AIuuSSzUFReXqYwZaed4Fe/gqeeggcfLN38q1fD6NGlG1vRPvoIUqmwU1SsZctg/vywU0j6OVddBTVqhJ2iYtSpAwcfHHYKSZIkSZIkVUZ5eXkAJJNJACKRyBaPbdiwIddddx1nn30211xzDU888US5ZFTlNndu5nOzyy/PfP71379qFSoIMmUvDzwAe+yR+XxPkiRJkiRJkiRJkiRJkiRJkrRtLF6RJEmSJEmSJEmSttAnn1T8AkwdO8KAAZBOQ2Hh5q8791yoVy+zvWIF9OsHvXrBm2+uv+a88zKFLFsrnYZ//3vrx1W0NWtKX0By5pmZha7WvbZGhw7wzDMwY0bme7RkCUyYAI88sv57ArDPPnDbbfDppzBzJuTnZxb1+uor+POfS/e9AcjOhvHjSzdWUsX47W8hJyfsFOUvLw+uvBK2Yj1MSZIkSZIkqUQ0GiWdThOPx1m8eDETJkzYqvHNmzfnT3/6EyeddBLnnXcer776ajklVWUTBPDkk9C2LYwcmflMKWz5+TB9OhxwAFxzDRQVhZ1IkiRJkiRJkiRJkiRJkiRJkiovi1ckSZIkSZIkSZKkLbSV63tts+xseO45yMqC+++HBQs2f23t2uu3P/gABg7M/HnLLeuPx+MQi5Uuy8SJW19IUtG++gqqVavYOS++OFN68vvfQ7Nmme9Z3bqw995w/vnQqNH6a88/H667Dg48EJo2hdzcTElBhw5w880wejTUrLn1GdasgbFjy+6ZJJW9WAz+8IfMv/uqLJXKvB9KkiRJkiRJpRWNRpk7dy4NGjSgY8eOTJ06davGt23blmuvvZbDDz+c3r178+mnn5ZTUlUWxcXQuzdcfjmsXg3JZNiJNlZQAA88AJ07w9KlYaeRJEmSJEmSJEmSJEmSJEmSpMrJ4hVJkiRJkiRJkiRpC6RSsGxZxc55xx3Qrh188w1ce+3PX/v+++u3DzsM+vaFX/8a/vzn9cfffBNWrixdlqKizGJU27Px4zM5K8qvfw1//3umUGHt2syiWCeckPn69+sHTzyRKUXZ0JIlmRKdY4+FI4+EIUPWn2vXLrPo19ZKpeDf/96mR5FUAc47DxKJsFOUn9xcOPdcqFUr7CSSJEmSJEmq7OrWrUt2djatWrWiefPmWzQmnU6XbO+zzz7069ePli1bcswxxzBhwoRySqrtXUEB/OY38O67m35msz3Jz4cpUzLlK/PmhZ1GkiRJkiRJkiRJkiRJkiRJkiqfeNgBJEmSJEmSJEmSpMqgoCBTsJFMVsx8hx4Kl12WKfQ444xfLhQZOhSuuAJuvBHq1YOnn15/bu1auOce+L//K32eWCzzNahRo/T3KG+ffgqFhRU33+23QzSa2T7/fHjmmY3PDxy48f6gQXDllRsX2LzzDrRpAx06ZPa7dStdFteMk7Z/9erBI4/AOedkFtGraurUyRSGSZIkSZIkSdsqNzeXhQsXUrNmTSBTqhJd9wP5DWx4PBqNUlhYyA8//MC7777L4MGDWbRoEatWreK8885j+PDhZGVlVehzKFwFBXDIIfCf/1Ts50elVVQEc+ZkylfGjYMmTcJOJEmSJEmSJEmSJEmSJEmSJEmVx6a/dSBJkiRJkiRJkiRpE4WFEI9XzFy1amVKO6JR+POft7xUY84cmDt30+PZ2dCnD+y7b+kzxWLb/6JUY8dW3FxNmkCXLpntggJo0CCzcFd+PsybB089temCWMOHb1y6AhAEMGXK+v3/Pb+lCgpgwYLSjZVUcU45BQ46CBKJsJOUrdxcGDwYqlULO4kkSZIkSZKqinWlK6lUapPSlSAIAEqOT5kyhXfeeYejjz6aXr168ac//YkxY8ZwwAEHcOONN/Laa69ZurKDKS6Go46Cr7/e/j/f2lAyCYsXQ48esGRJ2GkkSZIkSZIkSZIkSZIkSZIkqfKooKWhJEmSJEmSJEmSpMotmYRIpGLm+r//g113hU8/hbvv3rIxp5wCL7yQ2Z4yBXr3hqlTM38OHAi77w7vvANt2mSKQbZWJJJZpGp7tmxZxc3VocP67dxcuOuujff79YPDD4du3WDmzM3fp25d6Nlz/f6bb5YuT1YW/PgjNGpUuvGSKkYksv49eXt/T91SubnQty8ccEDYSSRJkiRJklQVxWIxANLpdEnRSiQSYenSpUyfPp0XXniBN998k5kzZ5JMJtlrr704/vjjOfbYYzn00EOJ/PfDnQ3Hq2oLAjj1VBg1KlNcX9kkkzB/Phx4IIwbZ+G1JEmSJEmSJEmSJEmSJEmSJG0Jf2NAkiRJkiRJkiRJ2gI5OZBKVcxcu+yS+fOggyCdziwQFQTQvPn6awYOzBxbVwBy0UXrzz30EHz9dWYxqeeegwkTMserV4ejjipdpnQ6s7j+9qwiSwxq1954f+7cTPnNKadktiFTgnLHHZu/R82a8MYbmfIVyBTjDBpUujzRKBQWlm6spIrVsCE8+mjVWSyvTh24556wU0iSJEmSJKmqW1ea8s033/Dcc8/x61//ml69enHfffcxffp0TjnlFO6//34+//xz/vrXv9KzZ8+S0pVUKkU0GiUIAtLpdJiPoQrw3HPw7ruQnx92ktIrKoIZM+Cqq8JOIkmSJEmSJEmSJEmSJEmSJEmVQzzsAJIkSZIkSZIkSVJlUJHFK6Wx007rt2vW3Pjchvu1apXu/qlU5muwPavI4pX/LTm59VYYPDizXbs2PPJIZvuII356fJMmmaKV9u0z+x99BCeemCnTKa2CgtKPlVSxTjkFXnwRPvigcv/bzc2Fl16qOiUykiRJkiRJ2n4VFxfTu3dvPvnkE1avXk0QBBx88MH86le/4rjjjmPvvfcuuTb47w/b0+k00WiUWCwGQCQSKSljUdU0bx5cfDGsWRN2km1XUABPPQWnngo9eoSdRpIkSZIkSZIkSZIkSZIkSZK2bxavSJIkSZIkSZIkSVsgOxvKei2uAQPgppsy2wMHQr9+me0nn4RPPtn0+j//GerWzWwPGgRjxsDcuZn9CROgbdvM9h/+AIsWwfTpmTKPli3X32Ps2NJlTSYhL690Y6uimTM33v/hh5/erl498/dmw0KVvfaCt9+GXXfN7A8eDL//PRQVbVsm14qTKo9IJPNv/1e/gq++2rTMqTLIzYVnn4Xu3cNOIkmSJEmSpB1BIpGgW7duvPfee/zhD39g33335ZRTTikpVwmCgEgkstGf0WiUgoICVq5cyYsvvsisWbNYvnw53bp1o2vXrnTo0CHsx1IZCgL43e9g7dqwk5SdggLo0we+/94CbEmSJEmSJEmSJEmSJEmSJEn6ORavSJIkSZIkSZIkSVsgEoEWLTILG5W3t9766eNXXLG+eOX99+GZZ9afu+kmOOywzPk6deCRRzYd//LLP13osiUaN86Uz2zPEglIpSpmrv/8B5Yty3ytAZo3X39uw+05czYuXTnkEHjtNahdO7N/zz1w5ZVlkyknp2zuI6li5OTABx/A/vtn/relMi0GWK0a/P3v0Lt32EkkSZIkSZK0I7n22mu56KKLqFWrVsmxyH9byX/qzxkzZvDoo4/y8ssvM23aNHJzc6lXrx4DBw6kefPmnHfeeVx99dUV/yAqF889B6NHQ3Fx2EnK1rJlcNVV8I9/hJ1EkiRJkiRJkiRJkiRJkiRJkrZf0bADSJIkSZIkSZIkSZVFjx5hJ9i8b7+FffbJLIQ/cSKsWQPJJCxZkilbOe88OPnk0t+/a9eySlp+srLK/p4DBmSKU4IAnn56/fHiYnj00fX7N9wAffpkXjfcsP74oEHrt487Dt59d33pyqBB8Prrmb9X616dO5cuZxBAbm7pxkoKT/XqMGIEtGtXecqTcnMzC/ydfXbYSSRJkiRJkrQjqlWrFsEGjefrilb+14QJE7jooou45557qF69Ovfeey/ffvstkydP5l//+hcdOnTg+uuv54477qio6CpH8+fDxRdnPh+ragoK4KmnYOTIsJNIkiRJkiRJkiRJkiRJkiRJ0vYrHnYASZIkSZIkSZIkqbLo0QNeemnrF2165pnM63/dfHPmtaVatPj587Nnw+WXb122LZGTAwcdVPb3LWt168LKlRU33803w4EHZv5e7LorDB688flRo+DWW9fvH3ssZGev3z/ttMxrQzNm/PL3+acUFkKDBls/TlL4atWC4cPhyCNhzBjIzw870eZVqwbPPw/HHx92EkmSJEmSJO3INle2ss5XX33FVVddxWeffUYqlaJjx45EIhF23XVXioqKOOigg2jYsCF16tThL3/5C3vuuSfHHHNMBaVXebjjDli7NuwU5aegAP70p8xnT5IkSZIkSZIkSZIkSZIkSZKkTUXDDiBJkiRJkiRJkiRVFp07Q3QH/IQtKyvz7Nu7Ll0qdr7CQujZE666Cr76KlOWUFCQ2b7mGjj44IorUKhe3eIVqTKrVg3efx/+8AfIzQ07zaaqVYNmzeCTTyxdkSRJkiRJ0vZtyZIlPPLII3zyyScUFBTQqFEjRo8ezZVXXkmnTp149913AWjTpg3nn38+tWvX5qWXXmJlRTa7q0wVFMBTT0FxcdhJyteECfDdd2GnkCRJkiRJkiRJkiRJkiRJkqTtUyQIgiDsEJIkSZIkSZIkSVJlUFSUKbio6gs3/a94HJYvh7y8sJP8vH/8I1OCUlAQdpKK96tfwccfh51CUln46is46SSYN6/iypt+Tm4uXHgh3HYb5OSEnUaSJEmSJEn6eR9++CEnnHACDRo0oF+/fvTv35/i4mJ++OEHDj/8cOrXr8/TTz9Nx44dAXjsscfIz8/n/PPPJ3d7bEXWL3rmGbjkEli9Ouwk5Sseh3PPhYceCjuJJEmSJEmSJEmSJEmSJEmSJG1/omEHkCRJkiRJkiRJkiqLrCzYffewU1S8XXfd/ktXAPbdFxKJsFNUvHgcDjkk7BSSyso++8DEiXDFFZnSk7BUqwZNm8Inn8Bf/2rpiiRJkiRJkrZvQRCQTCa58847Wb16NRdddBFXXXUV2dnZ5OTk0L59e1599VX+85//8Oabb5aMO++88zjnnHMsXanE7ryz6peuACSTmZKZNWvCTiJJkiRJkiRJkiRJkiRJkiRJ2x+LVyRJkiRJkiRJkqStcOmllaOEpKxUqwaXXBJ2ii3ToQPk54edouLl5UGXLmGnkFSWsrLgttvgs89gv/0yBSzxeMXMXb165nXppfDdd9C1a8XMK0mSJEmSJG2LSCRCMplkxowZdO7cmcsuu4xEIkE6nSYej5NKpWjcuDE1a9Zk8ODBLFu2jFQqBUD16tVL7pO/I37QUImNGwczZ4adouJEo/DCC2GnkCRJkiRJkiRJkiRJkiRJkqTtj8UrkiRJkiRJkiRJ0lY44wxIp8NOUXHSaejXL+wUWyY3F5o0CTtFxSsshM6dw04hqTzssw+MGgVffAHnnJMpwyqP8q9oNHPvtm3hgQdg0SK44w7IySn7uSRJkiRJkqTykpWVRSKRIJFIEN+gyTidThOLxUgkEsRiMXbaaSfq1KlDLBbbaPzjjz/OaaedxgsvvGABSyXxt79lPifZUaxeDXffHXYKSZIkSZIkSZIkSZIkSZIkSdr+WLwiSZIkSZIkSZIk/deIESOYOXMmkFmE66dUr54pX9lgva4qKxqFE06AOnXCTrLlevWC/1knrcrbaSdo0CDsFJLKU9u28PDDmUKU++6Dli0hOxtq1iz9e15ubmZ8djacdBJ88glMngx9+2bOSZIkSZIkSZVNKpWiY8eOTJ8+nY8++giAaDRKNBpl0aJF9O/fn2XLltGoUSNSqRRBEJSMXb16NalUiokTJ3LBBRfQt29f1q5dG9ajaAt9+CFs5iO9KuuHH2DVqrBTSJIkSZIkSZIkSZIkSZIkSdL2JRJs+FsCkiRJkiRJkiRJ0g7oiSee4MEHH2TGjBnssccefPbZZz97/aRJsO++UFBQQQFDUq0aDB8OnTqFnWTLff017Ldf1f/erFOtGtx2G1xxRdhJJFW0+fNh/HgYOxb+/W+YMCHz3peTs/6aIIBIJLOdTkNhITRtmnmfPPDAzP+WtW+fKV+RJEmSJEmSqoLRo0dzyCGH0L17d/r378/BBx/MrFmzuP322xkyZAhNmzZl6NChtGnThiAIiKz7Adp/rVq1ij//+c8MHjyYVq1a8emnn4b0JPolK1ZkyumLi7du3JlnwsCB6/f/56/AJg4+OFNc/UsGDoR+/dbvN20KV14Jv/417Lpr5uewy5bBN9/Ac8/B009vXe51atWCN9+Egw4q3XhJkiRJkiRJkiRJkiRJkiRJqoriYQeQJEmSJEmSJEmSwvLVV19xxRVXMGrUKHr06MExxxxDpy1oGdlzz8xr/PgKCBmi5s0rV+kKZAoE2rSBr74KO0nFSKehb9+wU0gKw847w1FHZV7rLFgA06dnClgKCzMLDubmZspYatWCPfawZEWSJEmSJElV23777cdzzz3H2WefTe/evWnYsCHLli1jxYoV7Lnnntxwww3stttuAJuUrqRSKWrUqMFtt91Gy5YtufLKKzn//PN59NFHw3gU/YIvvsj8/HNri1fKy4Y5mjbN5KtXb+NrdtoJfvWrzGvffeHii7d+nsLCzGeUFq9IkiRJkiRJkiRJkiRJkiRJ0nqRIAiCsENIkiRJkiRJkiRJYTj55JMZPnw4V155JccccwwtW7bc4rHvvAO9e0N+fjkGDFFeHgwcmHnGymbwYDj3XFi1Kuwk5SsWg1NOgeefDzuJJEmSJEmSJEnbl48++oihQ4fy9ttvk5ubS6dOnbj88svZY489yP6ZduIgCIhEIqxZs4YTTzyRCRMm8OGHH9KuXbsKTK8tcdddcOONUFS0dePOPDPzGdg6/9O/s4maNaF9+02PN2gAL78M0Whm/7DD4MMPM9u33go33JDZXrECrrgC5s6FSy6BY47JHE8moXZtWLNm6/JD5h5vvLH14yRJkiRJkiRJkiRJkiRJkiSpqoqHHUCSJEmSJEmSJEkKw+DBg3nppZd44IEHuPjii7d6/OGHw29/C2+9tfULOm3vEgk44AA48cSwk5TO8cfD+eeHnaL8ZWfDH/8YdgpJkiRJkiRJkrY/PXv2pGfPntx+++1Eo1FycnK2aFwkEmHt2rXk5eVxwAEH8P777zNnzhyLV7ZDn35aMZ/RrVwJI0duevzmm9eXrnz11frSFcgUqqzzwQfri16WLl1fvBKPQyxWukzjxpVunCRJkiRJkiRJkiRJkiRJkiRVVRavSJIkSZIkSZIkaYf09ttvU7duXU466SQApk6dytixY5k4cSLTp0+ne/fuHH/88TRp0mSz93j8cWjZsuoVr+TkZBaAikTCTlI6WVlwwQVw331V73uzoRYtoFOnsFNIkiRJkiRJkrT9qlatGul0miAIiPz3g490Ok30v40ZqVSKIAiIx+MEQUAQBGRnZwPwzTfflFyv7c/48eHNnZMDF164fv+vf934/PvvwyWXZLYPOwz69oU5c+DSS9df8+abmVKX0vjxR1i1CmrUKN14SZIkSZIkSZIkSZIkSZIkSapqIkEQBGGHkCRJkiRJkiRJkspDYWEhOTk5Gx1bt7DWoYceysqVKxk3bhyzZ8/m0ksvZejQodSoUYOV/13lqFOnTlx33XWccMIJGy3CtaE33oDTToP8/Ap5pHKXlwePPZZ5psrsxx+hVavSL1i1vatWDV57DXr1CjuJJEmSJEmSJEmVw5QpU4hEIhQVFVGnTh3q1KlDEAREo9GSz5OWL1/O2rVruf3223nggQfIy8vjP//5Dy1atAg5vf5XTg6sXbv14848EwYOXL//3z6erXL++fDII5nt2bNht90gmdz4mssvhxtvhHr1Nj6+di3ccw/83/9BYeHWzw1QvTpMmJCZV5IkSZIkSZIkSZIkSZIkSZIE8bADSJIkSZIkSZIkSWXt22+/5YknnmDOnDkUFxdz/PHH89vf/pb69esTBAGrV68mOzubyZMnM3v2bM4991xGjhzJE088Qa9evfjmm2947bXXeOyxx7jiiis4/PDDyc3N/cm5jj0WfvtbeOstKCqq4ActY4kEHHAAnHpq2Em23U47weOPQ79+VacUZ52cHDjhBEtXJEmSJEmSJEnaUhMnTqRjx45Uq1aNlStXkpOTQzQaJTc3l0Qiwf+zd9/xWpaFG8Cv9ywOS2TJUEFFxb1wS+bIVY7cZj+3pZZWjtLMcpVlaVbmSEtxl6vSNDW3qIngzokLcCSigIzDGe/7++OVgyQO4MDL+H4/n/Phed7nfu77eg4H//CB++rUqVNqa2szbty4NDY2Zvz48enevXvOPffcLL/88imVSinMQUPHO+8kjz2WvPlmuWRj6tSkVCr/v/727culHOuum/TrN2cFIIuzpqbKrX300TOOf/e7j5euJMmYMckbb3y8eKVdu2SvvZLbbkuGDp2z9QuF8s8SAAAAAAAAAAAAAABlhVKpVKp0CAAAAAAAAGgL77zzTn784x9nyJAh6dKlS9q3b5/Ro0enXbt2OfTQQ3Puuee2jv3GN76RP/3pT9ljjz3y5JNP5uyzz86OO+7Yen3atGnZaaedcuedd+ZnP/tZfvjDH6ZYLKaqqupj6773XjJwYDJuXHmzrIVV167Js88mvXtXOknbKJWSr3wlueuuhb8U56N69EhefjlZYolKJwEAAAAAgIXHl770pdx9991Ze+21s/HGGydJ/vvf/2by5MmZMmVKGhsbM2XKlCyzzDLp3r17jj322Ky55pqpqan5XPOPH588/HDy6KPJffclTzyRTJpULlhpbk6KxRkFHdXVM76amsq/rrFGsvnmyUYbJZtskvTpM2++D4uC5uaktnbO7j3ggGTIkBnns1t4s/POyd//Xj6eODFZdtnyrx+1zz7JNdeUj198Mdljj2TkyPKvQ4YkVVXln42BA8ulPLOrS5fy+69Bg2b/XgAAAAAAAAAAAACARZHiFQAAAAAAABYJEyZMyOGHH56bb7453/zmN7PjjjtmvfXWyyOPPJJvfOMbqaury6233pqVV145STJ06NBsvvnmqa6uTq9evfLYY49lqaWWSrFYTKlUSnV1de6///5sscUW2WijjXLPPfekvr7+E9d/7rnyJlgTJsyvJ25bnTolQ4cma69d6SRt6513kpVW+viGVwurDh2Sv/412XbbSicBAAAAAICFS0tLS9Zff/1MnDgxv/71r7PLLrskSYrFYqqqqlIqlTJx4sR06dIlpVIphc/ZyDF8eHL22cnf/pbU1SVTpswoWJldVVXldzbTpiWbbZb84AfJNtuUP2eG5uby93pO/lXc3Bav3HdfuSAnKf++H3fcx8fcf3/yhS+Uj7/3veS3v51x7bHHknXXLR8fdlhy0UWzt35SLl65885k/fVn/96FWbFYzLhx4/LWW29lypQpaW5uTlNTUwqFQmpqalJTU5POnTunT58+6dq16+f+MwwAAAAAAAAAAAAALPxqKh0AAAAAAAAA5sb0ja+uuuqq3HDDDfnud7+bn/70p2nXrl2SZLvttsvmm2+eBx98MF26dGm9Z/Dgwdlqq61y9913Z/nll8+UKVOSJFUf7lzV0tKS3r17p0ePHunQoUOKxWLrxluzsuqqyV13JV/8YjJ58nx48DbUoUNy++2LXulKkiy1VHLxxclBB5U3OluY1dcnu+2mdAUAAAAAAOZEdXV17rnnnqy11lo5+uijU11dnR133DFVVVVpaWlJdXV1OnfunCQpFAqfWr4ydWryl78kZ56ZjB5dPi8Wk4aGuctYLM4ok7/77mTYsHIRyzHHJIccknTrNnfzL8xaWlpSLBZTW1ubmppyYcqcFK/MjfXXn1G60tSU/OY3sx7Xs+eM4yWWmPnaR88/fHU52yZPnpKHHno46667Raqrq+dskoXA+++/n9GjR2f06NEZNWpUxo0bl6qqqhQKhdafh9KHPwSFQiFVVVWprq5OqVRKqVRKz549079//yy99NLp379/659vAAAAAAAAAAAAAGDRM+tdoQAAAAAAAGAhMX3Dq7vvvjvNzc3ZaaedWktXkmTChAl57rnnsv7666dXr14z3XPSSSclSR588MG88MILrRvzJOXNt9555528++67qampSYcOHT6xdGW6QYPKm2D97wZKC7JOncqlK5tuWukk886eeya77FIumFlY1dQkffok551X6SQAAAAAALDwWnLJJfPAAw9kwoQJ+clPfpJ77703SVrLKz76LmhWpSvFYvLrX5eL3486Knn++WTy5PLn88KkScnbbycnn5wsvXRy5JELf9H87Bg+fHh+8pOfZNVVV80mm2ySxx9/vPVabW3brnXyyeUil1IpufTSWY859tgZx9dem4wZM+txTz454/joo5PDDku22Sa58MJkwIAZ1x59dM6yFoulHHvst3PIIYekqalpziZZQBWLxTz//PP505/+lPPPPz+33HJLhg8fnnfeeSctLS1pampKY2NjWlpaZnq3WyqV0tLSksbGxjQ1NaW5uTlvvfVW/v3vf+fmm2/Ob3/721xxxRV55ZVXZroPAAAAAAAAAAAAAFg0KF4BAAAAAABgoVEsFvOvf/0r48ePT5LWTXGamprSr1+/VFdXZ8SIEa3jH3rooXznO9/J448/nqWXXjqXXXZZnvzITkdbbLFFDj300CTJ2WefnYcffrj12ogRI3LSSSelW7duOeGEEz53xg03TB58MOnaNflwj64FUlVV0qVLct99yeDBlU4zbxUKyeWXl5+zfftKp5l9VVVJjx7J0KELV6kPAAAAAAAsiPr375977rknL774Yn70ox9l6NChn+u+kSOT9ddPfvKTciHKpEnzOOhHTJ2aNDQkl1ySrLRS+V3UomjcuHE599xzs8MOO6Rjx47ZcMMNc+GFF6ZXr17Zdddd06tXr9ax8/udSb9+yR57zDg/66xPHnvKKcl775WPu3YtF67ccUe5gGW6669PPuz9mW1VVe2z555b5fLLL88ZZ5wxZ5MsYCZNmpR77703Z511Vv76179mzJgxaW5uTmNj41zPPb2o5ZVXXslf/vKXnHPOOXn44YczderUNkgOAAAAAAAAAAAAACwICqXpu1EBAAAAAADAAuymm27KV7/61Sy11FK54IILsuuuu850/eabb853vvOdvP7669lqq61SW1ubl156Ka+88ko22mijTJ48Oc8880xqampy9tln56ijjkqSvP322zn22GNzzTXXpEuXLtlnn30yderUPPXUU3niiSfy/e9/Pz/+8Y/TsWPHFAqFz5131Khk772Tp59OJk9u02/FXOvYMRk4MLn22mTAgEqnmX8aGpKtt04ef7y8QdnCoKqqvCHXsGHJCitUOg0AAAAAACw67r333my11Vb54Q9/mB/+8Ifp1KnTLMcVi8k55yQ//nEybVr5vNLat08OOij51a+SDh0qnaZttLS05Fe/+lVOPPHELLPMMtltt92y5pprZtVVV83yyy+fXr16paqqqnX8dtuVy0xm1wEHJEOGzDif/vrv5JPLhSlJ+fpBB81839lnJ8ccUz6+667kS1/69HWWXTY57rjyu6nllkvatUsmTCi/O7z66uRPf5rzn6VevZJhw0Zl8ODB6du3b+699960a9dutt5lLigaGxtz++2358knn0yhUEhzc/N8Wbe2tjalUikbbrhhttpqq1RXV8+XdQEAAAAAAAAAAACAeUPxCgAAAAAAAAuFww8/PBdddFFqa2tz4IEH5owzzkj37t3T0tKS6urqNDY2ZujQoTn11FNTKpXyyCOPZJ111slvf/vbbLzxxnnjjTfy8MMPZ6+99kqnTp3ywgsvpE+fPkmSSZMm5eKLL86QIUPy5ptvplQqZeDAgTnllFOyzTbbzHHmUim58MLypkrTpiUtLW313ZgzVVVJfX3ys58l3/lO+Xxx09CQ7Lxz8uCDyZQplU7z6WpqkqWWKmddbrlKpwEAAAAAgEXPI488koaGhmy++eazLK149dVk992TF19MJk+uQMBP0b59ubz9+uuTTTapdJrP76mnnsrUqVOz7rrrpq6ubqZr9913X3bYYYfsv//++eUvf5kllljiE+c544xyUUpT0zwOvADabruW3HZbdTbccMOMGDEijz/+eNZaa61Zji2VSikUCpny4YuxDgtQU8+rr76aG264IdOmTZtvhSv/q7a2Np06dcqee+7Z+u4YAAAAAAAAAAAAAFj4KF4BAAAAAABgobDhhhumS5cuqampyfDhw3PxxRfnq1/9auv16ZsGJckNN9yQn/3sZ7nuuusyYMCAma7ttddeuf7663P66afnRz/6UYrFYqo+bCCZMGFCxo0bl8bGxqyyyiptlv3115OvfS156qnKbcrVsWOyyirJX/6SDBhQmQwLiubmZN99k1tuWXDLV9q3T/r2TYYOTXr3rnQaAAAAAABY/Dz1VLLFFsmECUmxWOk0n6xDh/L7nx13rHSSWZs6dWpuvfXWDBkyJPfdd1+qq6tTXV2dHj165LTTTsuuu+6a2traJMmYMWOy5ZZbZvnll89VV12Vnj175o033kh9fX26d+/e+s6vpaUld91VnT33TCZOrPADzmd1dclppyVHHDExm222WZ5//vm89dZb6dGjxyzHt7S0pLq6OhdeeGGOO+64rLPOOtl3333zta99LV27dp3P6csaGxtz22235emnn65Y4cr/qqmpyYYbbpitttoq1dXVlY4DAAAAAAAAAAAAAMymqkoHAAAAAAAAYO4Ui8kLLyRXX50cdVTyhS8kgwYlq6+erLxyssYayfrrJ1ttlZxwQvLXvyajRiWlUqWTf37vvfdepkyZkkGDBuWrX/1qxo8fnxtvvDHvvPNOkplLV5qamvLzn/88vXv3zvLLL58kKRQKmTp1apJkxw93nXrjjTeSpLV0pVQqpUuXLllhhRXatHQlSfr3Tx58MDnrrKRr16Rz5zad/lN16pR06ZL89KfJsGFKV5Kkpqa8Adnvf1/+/tTUVDrRzNq3Tw45JHn6aaUrAAAAAABQCQ8/nAwenLz//oJdupKUS+b32iu58spKJ5lZ6cOXkZdffnkOOeSQvPLKKznkkENy7LHHZuedd86bb76Zb3zjG7nzzjtb7+nevXs22WSTPPPMM7nxxhvzi1/8Iocccki23XbbrL766vn2t7+dxx9/PNXV1VlvvVIaGir1dJXTvn0p66+fvPzyy5k2bVoGDhyYDz744BPHTy8RGT58eKZMmZJx48bl+9//frp3754NNtgg5513Xus71/lh1KhR+d3vfrdAla4kSXNzcx599NGcd955+e9//1vpOAAAAAAAAAAAAADAbFrAthACAAAAAADgs5RK5RKPv/wlGTo0ef75pLo6qapKJk369EKV++4rF000NZXvWXPN5ItfTPbbL1lttfn3DLOrqqoqr732WtZZZ51sscUWufrqq3Prrbdmxx13zF577TXT2FGjRmXMmDHp27dvWlpaUiwWU11dnfbt2ydJHn744STJGmusMdN904tb5pVCITn88HKhxs03J2eeWS7WaGpK2npPoerqpK4uWWWV5Pjjk113LZ8zQ6GQHHRQsu22yde/ngwfnkyeXNlM7dsn3bol116bbLppZbMAAAAAAMDiavjwZJttKv/eYHZMnZp885vlsvl99pm/azc0NOTJJ59Mkqy11lpp3759isViqqqqcv311+db3/pWNthgg/zpT3/KCius0PrObq211soxxxyThx9+ODvssEOSpL6+PoMHD86VV16Zb3/720mSNddcM/3798/QoUNz4YUX5qqrrsqtt96azTbbLEsskbz77vx93kqbMqWQ9dZLbrvt+bz99tvZaqutUl9fP8uxpVIphUIhb775Zu6999507949d911Vx5//PEMGzYsd999d44//vgcddRRGTFiRNZdd915mv3555/PDTfcsEAVrnxUU1NT3n///fzpT3/K//3f/6Vfv36VjgQAAAAAAAAAAAAAfE5VlQ4AAAAAAADA5zNpUnLBBckKKyTbb5+cd17yxBNJQ0N546cPPvj00pUkKRaTiRPLmy9NmpQ8/HBy1lnJ+uuXv66/vlwEsqAZOXJkWlpa0r179/Tq1Sv7779/Pvjgg9xwww15/fXXZypNqaurS4cOHXLbbbflzjvvTE1NTQqFQt5+++1ccMEFufrqq7Ppppvma1/7WkWepbY22W235JFHksceSw49NOnQIVliiXLxxpyqr58xx4EHJsOGleffe2+lK59m6aWTe+5Jfve7cilRTU1lcrRvnxx8cPLSS0pXAAAAAACgUp59Ntl664WrdGW6qVPL7xr++c95v9Z7772XCy64IBtuuGGWWmqpfPnLX85hhx2WO++8M0lSLBaTJK+88kpKpVL23XffrL766q2lK0my4oorJkl69erV+lmhUMigQYMyePDg/OpXv8q4cePy+OOP58Ybb8zzzz+fQw45JB988EF+9rOf5cUXX8wXv5h85DXhYqFv36RDh2kZNmxYJk+enHXXXTdLLbXULMdO/3144IEH8sorr2T33XdP375985WvfCU/+clPcuWVV+baa6/NL3/5y1mWrrz33nttlvvJJ59coEtXPqqpqSlXXnllXnrppUpHAQAAAAAAAAAAAAA+pwptGwQAAAAAAMDn9dxzyTnnJFddVd44qK03empuLn+NGFHejKm6Ovn2t5Nvfau8cc+CYMqUKZk2bVqWWWaZFAqFbL755tliiy1yxx135IADDkj//v1z4403Zptttsmyyy6b3XffPWeffXYOPvjg7LDDDunZs2dGjhyZf/7zn1lmmWXywx/+MF27dk2pVJqptGV+W2WVcpnOOeckTz2VDB+ePPBAuZRl9OhyIUuhUC7MmV6qUyjM2EBqypTy79FGGyWbb54MGpSss87cFbgsjgqF8s/+dtslJ5+cXH11UlU17zdVa9euvPbgwcnppycbbzxv1wMAAAAAAD7Z++8nX/xi8sEHlU4y56ZOTfbYIxk2LFl99XmzRkNDQ0477bRceumlWWeddfKtb30rXbp0Sc+ePbP22msnSWpqalIsFtOxY8ckyWuvvdZ6f2NjY1588cX88pe/zKBBg/L1r389SVrf2w0YMCC//e1vs+qqq6a+vr61PKRHjx455phj8tprr2Xo0KEZNmxYvve9lXPbbaVMnrx4tK906FDKMccU8vTTT+fuu+9Onz59svHGG6e6unqW46d/fssttyRJ1ltvvbzzzjupra1N165d079///Tv3z9f/vKXW+8pFoupqqrKCy+8kFVXXTWDBg3K7rvvnv322y9LL730HOV++umn849//GOhKF2ZrqmpKddee22+9rWvZYUVVqh0HAAAAAAAAAAAAADgMxRKpelbNAEAAAAAALAgmTIlOe64ZMiQpKmpXI4yv7RrVy5gOe205OijyyUUlXTOOefkzDPPzPDhw9OnT59UV1fnlltuyR577JGBAwfmlVdeSbt27XLppZdmxx13zNtvv52zzjor55xzTqqrq1MsFtOtW7ccfPDBOe2001JXV1fZB/ocpk4tl7G88075uKGhXL7Svn1SX58stVSy1lrlchba1qRJyZVXJmeemYwdW/6z2JZvVTt3Lv+ZOvzwcsnRssu23dwAAAAAAMCc2Wef5G9/S6ZNq3SSuVMoJKusUn7PVFPTtnOXSqX85Cc/yc9+9rP8+Mc/zn777ZcVVlghVZ/wMvHll1/O1ltvnVGjRuWAAw7ICiuskHHjxuWf//xnXnrppZx88sk55JBD0rt379R8jrBTp07NSSedlN/97nc5/fTTc/zxJ2SFFZKP9Los0urrS3n77UJ++tPv5+yzz87BBx+cn/3sZ+nVq1drcc3/Gjt2bPbbb78MHTo0xWIx/fv3zzbbbJP/+7//y4Ybbvix8c3NzampqckvfvGLnHjiiRkwYEDGjh2biRMnZtVVV83Xvva17L///unXr9/nyvziiy/muuuuW6hKVz6qtrY2+++/f5ZZZplKRwEAAAAAAAAAAAAAPoXiFQAAAAAAgAXQ0KHJ3nsn779fLt2olI4dk5VXTv7yl2SlleZurtdeey233nprevfunaWWWiqDBw/+zHumbxB0yimn5Pzzz8/LL7+czp07J0nOPPPMnHrqqZk2bVr69++f4447LnvuuWd69uzZev9jjz2WyZMnZ9y4cdlmm23SsWPHuXsIFiulUvLQQ8lZZyV33500NiZ1deVilmLx88/TqVP516amclnOMccku+1WngsAAAAAAKi8W25J9tqrXMa+KOjYMTnhhOSkkz577CcVdszK66+/nnXWWSdf+tKXct1117V+3tTUlNra2lnO+69//StXXnll7rnnnowZMybt2rXL6quvnj59+uThhx9OVVVVfvKTn+TII49MsVicZYlLqVRKS0tLampqcuCBB+byyy/PFVdcka9//eu54ILk+99PJk/+XI+w0KquTvbdN9lnn1uz4447pqamJo899ljWWGONT71v4sSJefLJJ7PkkkvmpZdeyrXXXpubbropXbt2zRlnnJH99ttvpu/59N+31VZbLe+8806uvfbatGvXLvfdd1/uv//+PPjgg5k8eXIuvvjiHHLIIZ+69tixY3PxxRenqampTb4HldKuXbt8+9vfbn1PDQAAAAAAAAAAAAAseBSvAAAAAAAALECmTEmOOy4ZMqSyhSsfVVWVtGuXnH56cvTR5fPZMW7cuJxwwgm57LLLUl1dnWnTpiVJDjjggJx00kkZMGDAZ27otNdee2Xq1Km5+eabc/nll+fUU0/Nq6++muWWWy5vvvlmNt5441x11VVZeumlP3FDJpgbpVLy5pvJiBHJsGHJffclTz2VTJyY1NSUN7sqFJKWlqS5uVyqMnBgMnhwsskmyfrrl8uLqqsr/SQAAAAAAMBHvf9+suKKyXvvVTpJ22rfPnn00WT11Wd9feTIkWlqasqqq676uec8//zzc+SRR+b222/PNttsk8ceeywjRozIu+++m9ra2qy99trZZpttkiQtLS2p/vDFyOuvv57DDz88a6yxRk444YR07949H3zwQR5++OHsvPPOaWxszHPPPZeBAwe2rlUsFlMoFGZ6hzhmzJhstdVWGTlyZB5++OFstNFG+eCDpFevBefd6rxSXd2YzTY7Nv/+90Xp0qVLjjvuuPzgBz+Yo3ejt956a/bff/+USqXcc889WWuttZLMKF157bXXssIKK2SnnXbK3//+99b73nzzzbzwwgt5/vnns/3222f55Zf/xPWLxWIuvPDCjB07du4efAFQVVWV/v37Z7/99vvcJUUAAAAAAAAAAAAAwPxVU+kAAAAAAAAAlD33XLLNNuVNnRakjYGKxXKek09Orr46uf32pEePz3dvc3NzjjjiiPzzn//MEUcckcGDB2fChAn585//nMsuuyyvv/56rr766vTu3fsT55g6dWrefPPNjBw5MmussUaeffbZrLrqqvn5z3+eDTbYIBdffHFuvfXW3HzzzTn88MOVrjBPFArJ0kuXv3beecbnzc3JtGlJQ0O5dKV9+6S+vlzGYt8lAAAAAABY8B1xRDJ5cqVTtL2GhmTPPctF8jUf/guyESNG5Pe//31uuummTJs2Lb169cqaa66ZX/ziF1lllVU+ca7pJSpvvfVWkmT8+PG59dZbc+SRR+a1115LXV1dGhsb065du+yxxx654oorWktXkuQ73/lOnnzyyVx00UXp3r17Wlpa0qlTp2y77bb5+te/nksvvTT//Oc/W4tXPlrm0djYmLfeeivDhg3Lr3/964wcOTLHH3981l133SRJ587J17+eDBlSfm+z6HopY8bcmsGDB+e4447L9ttvn6RcCtLc3Jyamln/M8HpZSrJjO/rl7/85Rx55JE57bTTcsMNN7QWr7S0tKSmpiZXXXVVkmTAgAF56623UlNTk549e6Zv377p27dvttxyy9b5P6l0ZejQoRk/fnxbfgMqplgsZsyYMXnqqaey9tprVzoOAAAAAAAAAAAAADALdp0CAAAAAABYAAwfnmy8cfLmmwtW6cpHTZ6cPP10MmhQ8sYbn++ef/zjH7n++uuzzz775Je//GX23HPPHHroofnHP/6RzTffPPfee29+/vOf5+23305S3vjnf7Vv3z49evTIO++8k5qamvz4xz/OVVddleOPPz5bbbVV9t5773zwwQe5/PLLWzd7gvmlpibp2DHp3j1Zaqny5l61tUpXAAAAAABgYXDXXcnNN5dL1hc1pVIyalTym9+Uz8eMGZPvfOc7+dvf/pZddtkl3/nOdzJgwIDcdNNN2WeffXLXXXclKZdv/K/pJSodOnRIbW1t7rvvvhxwwAHZaKONMmzYsLzyyiv505/+lF69euWqq67K2WefnWkfflMfffTR3HXXXdlhhx3Su3fvJOWyjunX11tvvSTJc88917rea6+9lgMOOCAHHHBADj744Hz961/PgQcemBdeeCEnnnhiTj311NTV1bWOP/HE5COni5wOHZLrrlsut956a+v3slAopFgsJkm++c1v5vjjj88HH3zwsXs/+v61qqqq9fd3u+22S5Lccccdrdenl7c8+OCDqaqqyrnnnpstttgi3//+93Pfffd97rzjxo3LAw88kKamptl/2AVUU1NTbr311ll+jwEAAAAAAAAAAACAylO8AgAAAAAAUGFDhyZbbJFMnFjeAGlB1tRULl1Zb73k1Vc/e/yIESOSJAcccEDatWuXYrGYxsbG1NfX55RTTsmaa66ZK6+8snVDn8L/tFVM3/jnzDPPzLHHHpsLLrggp556atZZZ53WMRtssEHOOuusXHTRRenTp0/bPCgAAAAAAACLvNNOS6ZMqXSKeWfy5OTMM0tpaUlOOeWUPPzww/nxj3+cP/zhDznjjDNy++235+c//3meeuqpnHHGGSmVSq0lK7PSpUuXJMkFF1yQ/v3751e/+lXWX3/99OrVKwcddFBOPfXUdOvWLVdddVVrkcp///vftLS05J133snYsWOTlN8J1tfXJ0neeOONJEmPHj1a1+nVq1eefvrp3H///Rk6dGgKhUJOPPHEPPTQQ/npT386U+lKkiy/fHLGGUnHjm33vVtQ1NcnX/1qsuuuHTNw4MCPFamMHj06Q4YMya9+9at07ty59dorr7zSOma6YrHYWtby/PPPJ0mWXXbZJDPey7a0tOTII4/Mf/7zn9x8883ZfPPNc9NNN2W33XbLmWeeOctinmRGwUuxWMyVV165SJWuTNfc3Jy//vWvM/0eAAAAAAAAAAAAAAALBsUrAAAAAAAAFTRiRLL99uVNjxYWLS3Ju+8mm22WvPXWp4+dvqHSBx980PrZ9I2Qtthii+y3336ZPHlyrr/++tbNfz66Uc30jZ0GDhyYX/3qV9lkk02SlDfsmT5u6aWXzjHHHJM11lijbR4QAAAAAACARd4rryTDhlU6xbw3bVohl1zydm666aastdZa+e53v5va2tqUSqUUCoV873vfy6BBg3L//ffnuuuum+Uc09/L9evXL/369UupVMr++++fZZZZJsVisbXcY4sttsimm26akSNHthZ7rLzyyllhhRVy991358ILL0ySTJkyJS+//HLOOuusnHPOOVlqqaWy3377ta7VsWPH/PnPf84dd9yRV155JQ888EB+9KMfZZVVVvnE5zzqqGS11ZJP6Y1ZKHXsmJx//ozzQqHQelwqldK7d+/89re/zVlnnZWk/B512rRpueqqq7LJJpvk7rvvTkNDQ5JyCcv03/vLL788SbLjjju2XkvK72e//OUvZ+DAgdl+++1z8cUX55///GeWWGKJnHLKKXnooYdmmXN6rj/96U8ZN27cTDkXFcViMWPGjGl9Bw4AAAAAAAAAAAAALDgUrwAAAAAAAFTIc88lW2+9cJWuTFcsJmPHlstXxo375HHTi1KGfbhr1fQNe6ZvzrTDDjtko402ygMPPJAnn3wySWa5CU+xWJzp16qqqkVysx4AAAAAAADmj3PPLb/zWtR98EFy0UVL5t13301tbW2qP2wmKRQKKZVKadeuXb72ta8lSW655Za8++67nzjXyiuvnFVXXTVJ8uqrryYpv7+b/t6uZ8+e6dmzZ6ZNm5aamprWe4444ogUi8X89Kc/zZprrpk999wz++yzT0444YSssMIKueaaa1pLVabPtfLKK2ellVZqfb/4Waqqkj//OWnXbna/QwuuDh2Sq65KunSZ9fVCoZDa2tocddRROeaYY5LMeI/ap0+fPP/88/nmN7+Z73znO7n66qtz33335Z577sn222+f++67L0svvXT23HPP1rmSGe9xpx83Nzdno402yve///1MmzYtv/vd7z42LkkaGhryy1/+Mi+++GJqa2vb+luxwGhqasr9999f6RgAAAAAAAAAAAAAwP9QvAIAAAAAAFABDQ3JDjskEydWOsmca25O3ngj2Xff5H/21Wm12mqrpVOnTnnssccyatSoJOVNeKZv3LP66qtnq622yoQJEzJixIgkM8pVRo0alfPPPz/FYjFVVVUplUqfe2MlAAAAAAAA+CQNDckf/5g0NlY6yfzx9NN1WXLJQenevXveeuutj13fZJNNssIKK+TRRx9tLVT5aLHG9Hd7/fv3z5e+9KUkybBhw2a6liQdOnTIc889l6ampqy44oqt8xx55JE555xzsvfee6epqSnPPPNMunTpknPPPTf/+te/suWWW7bJc66wQnLGGUnHjm0yXUXV1ydf/Wqy3Xazf29dXV0OOuig3HDDDdlggw1y5ZVXZv/9988222yTrbfeOv/617+y+eab57zzzkv79u1b388mmem4UCi0FuistdZa6datW9566628/fbbrcU9STJy5Mh84xvfyBVXXJEOHTrM1XMvDN57773897//rXQMAAAAAAAAAAAAAOAj7EwFAAAAAABQAT/6UTJ27CcXliwsGhuTBx9Mrrlm1tc32mijrLbaannggQfy6KOPJpmx+dL0TXu++MUvJkluueWWJGktVznppJNy5JFH5kc/+tFM9wEAAAAAAMDcuPbaSieYv4rFQlpavpVx48ZlwoQJScqFKNPfvw0YMCCrrrpqRo8enddffz3JrN/NtWvXLgceeGCWW265PPzww/nLX/6S6urqJMnEiRNzxRVX5N///ne23nrrLLPMMjPde/jhh+eKK67IXXfdlddffz133nlnjjjiiPTt27dNn/Woo5INNywXlyysqquTnj2T88+fmzmqs9VWW+Waa67Je++9lz//+c859thjc8opp+Svf/1rrrnmmuy8884plUqpqqrKq6++msmTJ7f+fiZJS0tL63GpVMp7772XhoaGdO/ePUn5Z+T222/PlltumTvuuCP77bdf67veRVlzc3MefvjhSscAAAAAAAAAAAAAAD5i0f+bzAAAAAAAAAuYRx9NLrggmTKl0knaxuTJyeGHJ2+//fFr3bp1yz777JMJEybkL3/5S1555ZUkad3AJ0m22GKLLL300mloaMjbb7/dWshywAEHpH379ll33XXn27MAAAAAAACw6Dv//GTSpEqnmH+amgqZPHnPvPrqaxkzZkySmYtVllpqqSy//PKZPHly3n333ZRKpVnO09LSkiWWWCKnn356ll9++ey3337Zdddd84Mf/CDf/va3c/jhh2fNNdfML3/5y/To0WOmcpckqampydJLLz1Pn7WqKvnHP5JVV03atZunS80ThULSrVvy4INJly5tM2d9fX322GOP/PznP89PfvKT7LLLLunTp8+H65V/fy677LJst912+etf/5pJH/7hmF7C8vbbb+faD9uKNt1009TW1mbq1KkZMmRIvva1r2XttdfOXXfdlaamprYJvIArlUr5z3/+k2nTplU6CgAAAAAAAAAAAADwIcUrAAAAAAAA81FDQ7LnnsnUqZVO0rYaGpIDDkhmtQfTAQcckE033TT/+Mc/cv3116e5uTmFQiEtLS1JktGjR6ehoSFdu3ZN7969WwtZtt5660yePDl77bXX/HwUAAAAAAAAFmGlUvLUU5VOUQl1GTeuQ5588sk0Nze3fjq9ZKVr165JkmnTpqVQKKRYLLaOmT5+eknH17/+9Vx++eX50pe+lCeeeCLnnXde/vnPf2avvfbKH//4x6y77rozjZ/fOnRI7rknWW65pK6uIhHmSKGQLLlkuXRl2WXn37otLS1ZZZVVMmbMmBx11FE57LDDcskll+TOO+/Mo48+msMPPzznnXdeBg4cmH322SdJ8sILL+Tyyy/P+PHjs9VWW+XNN9/8xMKeRVGhUMgTTzxR6RgAAAAAAAAAAAAAwIcUrwAAAAAAAMxHP/pR8s47lU7R9pqakqFDk2uu+fi1rl275rjjjku3bt1y+umn57LLLkuSVFdX5/33388f/vCHTJgwoXWTnsVpQx4AAAAAAADmr1deKRdczK4DDiiXtkz/+jzWXDM555zye7TJk2fc++qrn37fTjsld9yRjBuXTJ2avPhictZZSbdus597unbtCqmv3yx33XVXRo0alSQpFotpampKknT7cPKJEycmSaqqqvLee+/l4IMPzmGHHZZk5vd4m222WW699dbcfPPNeeaZZ/Luu+/m0ksvzQYbbDDnIdtQly7Jv/+drLZaUl9f6TSfrbo66dEjeeSRZKWV5vfa1dlnn31y3XXXZYcddsitt96aQw89NLvssks22mij3HTTTVl11VXzm9/8JptsskmSpEOHDllxxRWz3HLL5bjjjstdd92VlpaW+Ru8gpqamjJixIhKxwAAAAAAAAAAAAAAPlQo2bkKAAAAAABgvnjttWTVVZOGhkonmXe6dCkXy9TVzfx5S0tLrrrqqhx44IGpr6/P3nvvnX79+uW1117Ltddem8022yyXXnppll122coEBwAAAAAAYLFw7bXJN76RfNgv8rkdcEAyZMiM889T3vLd7ya/+c3HP3/ttWT55Wd9zymnJCefPOtrr76abL55MmbMZ6/9v6qqSlluuevy6qv75Le//W2OOuqoma4fcsghufrqq/P3v/892267bZJyuUS7du2SJJMmTUqHDh1muqdYLKaqqmr2w8xHkycnO+yQjBiRTJlS6TSzVl+fLLVUuaBnQXldetttt+XBBx9Mu3btstZaa2WVVVbJyiuvnFKplMKHP/yTJk3Kf/7znzzyyCMZN27cAv+z0Naqqqpy4oknprq6utJRAAAAAAAAAAAAAGCxV1PpAAAAAAAAAIuL885LisVKp5i3WlqSG29M9tln5s+rq6uz//77p6WlJZdcckkuu+yydOzYMe3atcu3v/3tnH766Wnfvn1lQgMAAAAAALDYeOSR5IMP5s9a48cn//xnMnx40qNHcsQRnz5+8OAZpSstLclJJyXPPZccf3yyySblspY//jHZfvvZz1IsFlJfXy5UOeuss7L22mtns802y9tvv51bb70111xzTVZcccUMHjz4w/VbUltbm1/96lfp27dvawHLRy0MRRsdOyZ3352ceWbys58lDQ1JqVTpVDO0b5/stVdy7rlJ586VTjPD9ttvn+1n8YNW+EjjUKdOnbLRRhulW7duuf7669PY2Pipc6699tr56le/2np+6qmnfmzMyR9pHfrb3/6WJ598crZyr7/++vnKV77Sev7aa6/lsssu+9i4Ll265Atf+EIGDBiQTp06Zdq0aRk9enQeeuihjB49+nOtVVNTk7Fjx6Z3796zlREAAAAAAAAAAAAAaHuKVwAAAAAAAOaDadOSP/wh+Yy9ZhZ6kyaVNy363+KV6Q466KDss88+GTt2bF5++eWst9566dKly/wNCQAAAAAAwGLrvvvmX/HGZZeVv5LkgAM+u3jle9+bcXzJJckvflE+HjEief31pKoq2W67ZLXVkmefnf08o0YtmZ/85OT89KenZ8stt8zGG2+c2traDBs2LKusskquvPLKdOjQIaVSKdXV1UmSY489dvYXWsDU1CQ/+lGy667JnnuWv5eTJ1c2U319uWjl6quTL32pslnmRrFYzBtvvJGmpqZKR0m3bt2yzTbbfOa43r17Z//990/79u1bP6upqckqq6ySlVdeOTfddNPnKnwplUp56623FK8AAAAAAAAAAAAAwAKgqtIBAAAAAAAAFgfXXz//NnCqtBdeSJ5++pOvt2/fPv369cuWW26pdAUAAAAAAID56sUXK53gk2255YzjoUNnHI8Zk4waNeN8q63mbP7m5uTww0/O3//+9xx22GGZOnVqmpubc9JJJ+X666/PaqutllKplEKhMGcLLOBWWy158snkhz9M2rdPKvWYHToke++dvPzywl26kiRVVVV5/fXXU6rwy/BCoZBdd901dXV1n1oCUygUsvvuu7eWrrz44ou55ppr8tBDDyUpP89XvvKVLLnkkp+5ZlNTU0aPHt0m+QEAAAAAAAAAAACAuVNT6QAAAAAAAACLgzPPTCZNqnSK+aOxMTnnnOSSSyqdBAAAAAAAAGbW0FDpBLO25JJJt24zzt9+e+brb7+dLLdc+XjAgDlbo6am/M7yK1/5SnbYYYck5aKJj1pUS1emq6lJfvSjZNddk+OPT/71r3IBy7z+uaipSWprkzXWSH7xizkvz1kQvf2/P6wV8IUvfCHLLLNMxo8fn+eeey6bbLLJLMettNJK6dGjR5KkoaEh1113XZqbm/Piiy+mV69eGTBgQGpra7PBBhvkX//612euq3gFAAAAAAAAAAAAABYMVZ89BAAAAAAAgLnx5JPJyJGVTjH/tLQkf/5zMnFipZMAAAAAAADADKVS0txc6RSz1rHjzOeNjZ983qnTnK1RVZVMnTr9uOpjpSuLk9VWS26+OXn11eQHP0i6dk06d277dTp2TDp0SA45JBkxIhk2bNEqXWloaEjj//6wzmd9+vTJ5ptvnmKxmL/+9a+ZNm3aJ45dfvnlW4/feuutNH/kPwgfLVFZbnrL0Wd4//33Zz8wAAAAAAAAAAAAANDmaiodAAAAAAAAYFH3978nTU2VTjF/1dYm996b7LxzpZMAAAAAAABAWWNjUiiUC1gWNJMnz3zert0nn0+aNGdrFApJQ8Oc3buo6tMnOfXU5Mc/Lhex/OpXyfDhSX19Uix+/Pfls7RvX35XOmVKsuKKydFHJ1//+seLdRYVjY2Nqa6uTrFYnO17Tz755Llev6amJrvttluqq6vz4IMPZtSoUTOVq/yvJZdcsvV40v/8Qfroebdu3T7X+i0tLSmVSikUCrMXHAAAAAAAAAAAAABoU4pXAAAAAAAA5rH77kuamyudYv6aPDkZNkzxCgAAAAAAAAuO2tpymcaCaPz45L33kul9D717z3y9T58Zxy+/PGdrlErl7wEfV1OT7Lpr+au5OXn22WTEiGTo0OShh8rf86qqpLq6/GuhUP5Zamkpj1966WTjjZMvfCEZNChZe+1yCcuirrm5uaKlI9tss0169OiRt99+O3ffffdnjq+rq2s9bmlpmenaR88/Ou7TFAqFtLS0pKbGP9MEAAAAAAAAAAAAgEryN3oBAAAAAADmsSeemLP7DjggGTJkxvnn2a/m0kuTAw/85OvDhycbbDDj/J57ki22+Ox5l1suef31zx43XUtLcv/9n388AAAAAAAAzGvTizP+p29hgXHPPcnuu5ePv/CF5LLLysfLLZf06zdj3Ofol5ilUmnxKAOZWzU1yVprlb8OOqj8WVNTuRynoSGZOrVcutK+fflriSWS+vqKRq6Y5ubmOb73kksu+dhnBx988Oe+v2/fvtlggw3S3NycG2+8McXP0arU2NjYevy/ZSkfPf/ouE9TVVWV5uZmxSsAAAAAAAAAAAAAUGH+Ri8AAAAAAMA8NHZsMmlSpVPMvaam2b/nqafaPgcAAAAAAADMjbq6cnFGWzn55OSUU8rHQ4bMKOpIkmWXTdZbr3w8/dck6dAh2WWX8vG77yYPPlg+/t3vZhSvHHhg8vLLybPPJieeOOPef/2r/NmcmF4WwuyrrU169qx0igVPdXX1HN87evTouVq7c+fOKRQKqampybe+9a1ZjlluueVy8skn59///nduv/32jB8/vvVap06dZhr70fP33nvvc2UolUpz9T0AAAAAAAAAAAAAANqG4hUAAAAAAIB5aMSI8uZFjY3zf+099kjefnvmzz74YObzo45KunT5+L3HH5/stFP5+MEHkzffnP31p00r39e37+zfCwAAAAAAAPPC0ksnI0fOn7W22qpcxvK/lloq+dvfysf33ptsuWX5+P77k5/+NDnppKS6OjnjjJnve/315NBD5zxPY6N3d7StmpqalEqlSsf43F599dVsvPHGSZI+ffqkpqYmzc3NSZL+/fu3jnvttdc+13zFYjE1Nf6JJgAAAAAAAAAAAABUmr/VCwAAAAAAMA8NG5ZMnlyZtYcPL2++9Gmeeebjny2xRPLFL844P+usOVu/rq6cYeed5+x+AAAAAAAAaGsbbzz/ilfmxI9/XH7HdtRRyXrrJR06JKNHJzfdlPz858m778753AMGJDoiaEu1tbUpFovzdI0uXbrke9/7Xuv5qaeemiR55513ctttt31s/IorrpgVV1wxSfLee+9l2LBhefvtt5MkL730UsaNG5fu3bunXbt22WuvvTJ8+PAsv/zyWW655ZIkTU1NGT58+OfKVigUUigU5uLpAAAAAAAAAAAAAIC24K/KAwAAAAAAzEP/+U/S3FyZte+/P+nVK2loKBesXHZZ8sc/JqXSp9/3zW+Wy1eS5MUXk7//fc7Wb2hIXn55zu4FAAAAAACAeeELX0huvDGZMmX27rvssvLX/zr11PLX7NzzWf7+9zl/R/dpBg9u+zlZvLVv3z5VVVVpaWmZ72u///77eeSRRz72eX19fWvxysSJE2caUyqVcsMNN2T//fdPfX19Vlpppay00kozXb/11lvz/vvvf64MS0x/sQ4AAAAAAAAAAAAAVFRVpQMAAAAAAAAsyiZPrtza/fol7dolXbokm22WXHRRct11n35PdXXyne/MOD/nnM8uavkkLS3l8hUAAAAAAABYUAwalNTUVDrF/NepU7LpppVOwaKmUCikZ8+elY4xW95666384Q9/yGOPPZYJEyakpaUlU6ZMyQsvvJAhQ4bkiSee+Nxz9e3bd94FBQAAAAAAAAAAAAA+t0KpNKdbZQEAAAAAAPBZttwyuffeObv3gAOSIUNmnBcKn33Pb36TdO+e3H13Mnp00qNHcuSR5eKV6fba65MLWPbdN7nqqvLx2LHl8pa5KU856aTk9NPn/H4AAAAAAABoS9OmJZ07J01NlU4yf3XunAwdmqy1VqWTsKi544478vDDD1c6xnxXU1OTL33pS9loo40qHQUAAAAAAAAAAAAAFns1lQ4AAAAAAACwKGtunr/rfe97H//sr39NnnsuWX758vlOO31y8cqxx844Pv/8uStdScobVwEAAAAAAMCCol27pH//ZOTISieZvxoaktVWq3QKFkVLL7106urq0tjYWOko81V1dXX69u1b6RgAAAAAAAAAAAAAQJKqSgcAAAAAAABYlNXXVzpBufxkxIgZ5716zXrcllsm661XPp46Nfn97+d+7Y4d534OAAAAAAAAaEv77FMuYFmcbLVVUlNT6RQsivr27ZtSqVTpGPNdU1NTevfuXekYAAAAAAAAAAAAAEAUrwAAAAAAAMxTHTrMv7U6d05WXfXjn9fXJ4MGzTh/661Z33/ssTOOL788effductTU5O0bz93cwAAAAAAAEBbO+KISieYvzp1Sn7wg0qnYFG15JJLVjpCRXTu3Dm1tbWVjgEAAAAAAAAAAAAARPEKAAAAAADAPNWtW9vPefLJSalU/rr00pnXevrp5B//SL7xjWSrrZK9907+9a9k+eVnjLv22o/PucoqyQ47lI+LxeTss+c+Z21tuQwGAAAAAAAAFiR9+5bfpRUKlU4yf3Tpkmy5ZaVTsKgqFApZeeWVU1hc/kAlqa6uzuqrr17pGAAAAAAAAAAAAADAh2oqHQAAAAAAAGBRtsEGyV/+kkydOn/Wq65OvvKV8tesnHdecuutH//8mGOSqqry8c03Jy+9NPdZamuTNdec+3kAAAAAAACgrX3/+8kDDySTJlU6ybzVoUP5WRejTgwqYNNNN82LL76YpqamSkeZbzbccMNKRwAAAAAAAAAAAAAAPlRV6QAAAAAAAACLsvXXLxeQzA9vvJHsvXdyxRXJs88m772XNDUlb72V3HRTstNOyZFHfvy+nj2T//u/GednndU2eaZOTdZZp23mAgAAAAAAgLa0xRZJ166VTjHvFYvJAQdUOgWLur59+2aJJZaodIz5pn///unSpUulYwAAAAAAAAAAAAAAHyqUSqVSpUMAAAAAAAAsqhoaks6dk+bmSieZ/5ZdNhk1qtIpAAAAAAAAYNZ+//vk+OOTKVMqnWTeqK1N9t47ueKKSidhcfDEE0/kn//8ZxobGysdZZ6qq6vL3nvvnRVWWKHSUQAAAAAAAAAAAACAD1VVOgAAAAAAAMCirL6+XECyONpgg0onAAAAAAAAgE/2zW8mfftWOsW8U1+f/OpXlU7B4mL11VdPqVSqdIx5rl27dll++eUrHQMAAAAAAAAAAAAA+AjFKwAAAAAAAPPYRhtVOsH8V1+fbL55pVMAAAAAAADAJ6urS667LmnfvtJJ2l7HjskFFyS9e1c6CYuL2trarLfeeqmurq50lHmmtrY2m2yySQqFQqWjAAAAAAAAAAAAAAAfoXgFAAAAAABgHttii6RDh0qnmL9qa5MNN6x0CgAAAAAAAPh066yTfO97i9b7vNraZLPNkn33rXQSFjdbbLFF6urqKh1jnunUqVM29CIcAAAAAAAAAAAAABY4hVKpVKp0CAAAAAAAgEXZuHHJMsskDQ2VTjL/9OmTjBmTVFVVOgkAAAAAAAB8usbGZPXVk5EjK52kbXTunLz4YtK7d6WTsDh66aWXct1116WpqanSUdpUTU1NDj744PTp06fSUQAAAAAAAAAAAACA/2GrKwAAAAAAgHmse/dk550XnxKSDh2SY49dfJ4XAAAAAACAhVtdXXLddUn79pVOMvc6dkwuuEDpCpWz0korZeDAgampqal0lDZTW1ubjTfeWOkKAAAAAAAAAAAAACygbHcFAAAAAAAwHxx33KKxUdPnUSwmBx9c6RQAAAAAAADw+a2zTvK73yUdOlQ6yZzr0CHZf/9k330rnYTF3Ve+8pXU1tZWOkab6dSpU7bYYotKxwAAAAAAAAAAAAAAPoHiFQAAAAAAgPlggw2SZZapdIp5r6oq2XXXpGvXSicBAAAAAACA2XPoocnJJy+c5SsdOiQ775z8/vdJoVDpNCzu6uvrs9tuuy0S5Ss1NTXZc889U11dXekoAAAAAAAAAAAAAMAnULwCAAAAAAAwnxx/fNKxY6VTzFv19cmxx1Y6BQAAAAAAAMyZH/wgOe64hat8pUOHZNttkyuuSKr8azEWECuuuGI23XTThbp8paamJl/+8pfTp0+fSkcBAAAAAAAAAAAAAD5FoVQqlSodAgAAAAAAYHEwZUqy7LLJe+9VOsm8UVWVrLNOMmJEpZMAAAAAAADA3DnnnOSkk8rv+BZkHTsme+6Z/PGPSXV1pdPAzEqlUm6//fY89thjaWpqqnSc2VJbW5stt9wym2yySaWjAAAAAAAAAAAAAACfoarSAQAAAAAAABYXHTokl19e/nVR1K5dcs01lU4BAAAAAAAAc+/oo5MLLyy/21tQC03at0++853kkksW3Iws3gqFQrbbbrusueaaqa2trXScz622tjabbbaZ0hUAAAAAAAAAAAAAWEgUSqVSqdIhAAAAAAAAFid77538/e/JtGmVTtJ2OnZMTj45+f73K50EAAAAAAAA2s4rryT77JM8+2wyeXKl05S1b5/06JFce22y8caVTgOfrVQq5c4778yjjz6apqamSsf5VDU1Ndlmm22y4YYbVjoKAAAAAAAAAAAAAPA5KV4BAAAAAACYz95/PxkwoPzroqCqKllzzWTEiKS6utJpAAAAAAAAoG0Vi8nvf5/88IfJtGlJS0vlsrRvnxx2WPLznyf19ZXLAXPi3//+d+666640NzdXOsrHVFVVpbq6OjvvvHPWWGONSscBAAAAAAAAAAAAAGaD4hUAAAAAAIAKuOWWZK+9kilTKp1k7rVvnzzxRLLyypVOAgAAAAAAAPPOK68k++yTPPdcMmnS/F27U6eka9fk2muTjTeev2tDWxo7dmyuu+66jB8/Pk1NTZWOkySpra1N7969s/vuu6dLly6VjgMAAAAAAAAAAAAAzCbFKwAAAAAAABWy777J3/6WTJ1a6SRzrkOH5LTTkmOPrXQSAAAAAAAAmPeKxeTOO5Nf/jK5//7mNDU1J6mfJ2tVVyft2iUrrZQcf3yy++5JXd08WQrmq2KxmKFDh+aBBx5Ic3NzxXJUVVWluro62267bQYNGpRCoVCxLAAAAAAAAAAAAADAnFO8AgAAAAAAUCHTpiVf+lIyfHjS0FDpNLOvQ4dkv/2SCy5I7D8DAAAAAADA4uYLX9g3Tz21eYrFb6RQqM4HH7TNvB06lAte9t47OfroZO2122ZeWNCMHTs21113XSZMmJDGxsb5unZtbW169+6d3XffPV26dJmvawMAAAAAAAAAAAAAbUvxCgAAAAAAQAVNnpxstlny/PPlIpaFRYcOyU47JVdfnVRVVToNAAAAAAAAzH/dunXLnnvumbPOOje33lqXW24p5eGHk9dfLySZmqamliSdPnWO+vqkri6ZMiXp0yfZYINk222T3XZLevacL48BFVUqlfLyyy/nwQcfzJgxY1IqldLS0jJP1qqpqUmpVMqAAQOy6aabpl+/fikUCvNkLQAAAAAAAAAAAABg/qmpdAAAAAAAAIDFWceOyX33JVttlTz7bNLQUOlEn61jx3LpyhVXKF0BAAAAAABg8TR+/PjU1NSkR48e6dy5Lnvvney9d7nAobExuf/+qTnssIsyalS/rLXWTqmu7pwxY97NW2/9N2uvvXKWWKI2vXolgwcngwYl66yTdPpIR0tTU2WeC+a3QqGQFVdcMSuuuGLGjx+fYcOGZcSIEUmSxsbGNlmjrq4u1dXV2WijjTJo0KB06vTphUgAAAAAAAAAAAAAwMKlUCqVSpUOAQAAAAAAsLibMiX5yleSRx5Jpk6tdJpP1qFDcsABye9/r3QFAAAAAACAxdfIkSOzzTbb5Etf+lIuvvjiFIvFVP3PC7R77rknu+66a1ZbbbXceeed+cEPfpAhQ4Zk0qRJnzn/mDFJfX3So8e8egJYcDU3N+f555/Pq6++mtGjR2fcuHGpqalJqVRK02e0EtXV1aVUKqVYLKZHjx7p169fBgwYkJVWWuljf0YBAAAAAAAAAAAAgEWD4hUAAAAAAIAFRGNjcvzxyR/+sOCVr1RXJ+3aJb/4RXLkkUmhUOlEAAAAAAAAUDlvvvlmdt555yy55JK58847UyqVUpjFS7TTTz89p556avbbb79MmzYtTzzxRJ599tnPnL9YTFpaktraeZEeFi7FYjFjx47NW2+9lTFjxmTixIlpampKU1NTCoVCamtrU1NTkyWXXDLLLrts+vTpk+7du8/yzyQAAAAAAAAAAAAAsOhRvAIAAAAAALCA+fe/k732St59d8EoYOnYMVltteTPf05WWKHSaQAAAAAAAKDyisVifv3rX+e1117Lj3/84/Tq1Wum69OLWCZOnJh99tknt912W5LkwAMPzCWXXFKJyAAAAAAAAAAAAAAAsEiqqnQAAAAAAAAAZrbxxsmLLyaHHZa0b1+5HNXVSYcOyRlnlMtglK4AAAAAAABAWVVVVb797W/nhBNOyJJLLvmx64VCIS0tLVliiSVy0kknZcCAAUmS9ddffz4nBQAAAAAAAAAAAACARVuhVCqVKh0CAAAAAACAWfv3v5MDDkjeeCOZMiWZH292amqS2tpk/fWTIUMUrgAAAAAAAMDsmv5PtpqamlJXV5crr7wy559/fi688MKstdZaFU4HAAAAAAAAAAAAAACLDsUrAAAAAAAAC7hSKXnkkeSss5JbbkkKhWTq1LZfp1On8lr7759897vJwIFtvwYAAAAAAAAsbkqlUgqFQsaPH58lllgiVVVVlY4EAAAAAAAAAAAAAACLDMUrAAAAAAAAC5GxY5OLL05+85ukoSFpaUmmTJnz+Tp1SorFpE+f5IQTkq99LenYsc3iAgAAAAAAwCJn3LhxufDCC9O+ffscc8wxrcUqSTJp0qQMHTo0kydPTp8+fTJw4MB07959nuT46LoAAAAAAAAAAAAAALC4UrwCAAAAAACwEGppSZ54IhkxIhk6NHn44eT115P6+vL1YrE8plhMqquTqqryr8Vi0tSUrLxyMnhwsummyfrrJwMHJvZkAgAAAAAAgM9244035qijjspRRx2VE044IUm5cOWCCy7Iz372sxQKhbS0tKRHjx7ZZpttcswxx2TgwIFzXZRSKpUybty4PPbYYxk6dGjGjx+fd955Jz169Mg+++yTwYMHt9UjAgAAAAAAAAAAAADAQkPxCgAAAAAAwCKisTF55pnkhReSqVOThobyZ+3aJe3bJx07JmusUS5dqa6udFoAAAAAAABYOB1++OG56667csUVV2TjjTdOkpx44on5xS9+kc6dO2fNNdfMUkstlZEjR+aZZ57JCiuskL/+9a9Zc80153jNYcOGZciQIbn33nvz6quvZtq0aampqUlzc3PrmBNOOCHf+973stRSS831MwIAAAAAAAAAAAAAwMKiptIBAAAAAAAAaBt1dcl665W/AAAAAAAAgHnjkUceyUorrZQVVlghSfLYY4/l6quvzrrrrps//elPWWmllTJhwoS88cYb+dOf/pSLLrooQ4YMyS9/+ctUV1fP1lpTp07Neeedl/POOy+jRo3Ksssum5122inrrrtu+vbtm549eyZJzj///Jxzzjmpq6vLKaec0taPDAAAAAAAAAAAAAAAC6xCqVQqVToEAAAAAAAAAAAAAAAAwMJgtdVWy5prrpkhQ4akffv2+eMf/5hvfvObuf/++zN48OCPjd9kk00yduzY3HvvvVlmmWVma62jjz46v/3tb9O1a9ccfvjh2XbbbTNw4MD06NEjNTU1rePGjRuXgw46KI8++mjeeuutuX5GAAAAAAAAAAAAAABYWNR89hAAAAAAAAAAAAAAAACAxVBzc/Lcc8nw4clDD6X4+OP555gxyciRaf/IIynV1maXyZOzWqmU9a+5JhkzJhk0KBkwIC2lUqqrq7PRRhvl4osvTufOnWdr6TvuuCO//e1vs/HGG+fMM8/MhhtumHbt2s00plgsJkm6d++ezTffPLfeemueeuqprLXWWm32LQAAAAAAWFy1FFvywrgXMvzN4XlkzCN5c9KbmdI0JVObpqaQQjrUdUjH2o5ZoesK2XiZjTOoz6D069IvhUKh0tEBAAAAAAAWK4pXAAAAAAAAAAAAAAAAAJKkVEruuSe55prkwQeTl19O2rVLisVk8uRUJek/fezrr6eQpOeHX6ULLkiuuCKllpakWEz1qqum+IUvpNPLL6d9+/bp0qXLbMQo5f7770+SnHHGGfnCF74w07Xpm/YVCoU0NjamXbt2mThxYjp27Jg333xT8QoAAAAAwBxoaG7ITS/clLtfvTsPjnowL733Umqra5MkkxonfeJ9hRTSua5zmovNKRQKWWOpNbJ5/82z3YDtsuXyW6aqUDW/HgEAAAAAAGCxVCiVSqVKhwAAAAAAAAAAAAAAAAComPHjk8suS846q3w86ZM30JsdpaqqTC0WM3aJJdL/vPOSPfZI6us/17277bZbnn766dx3333p27dvisViqqqqMv2fg00vX0mS0aNHZ5tttsnEiRPz0ksvpWPHjm2SHwAAAABgcfDq+6/m3GHn5o+P/TFJ8kHjB3M9ZyGFdKzrmM51nXPsJsfm4HUPTtf2Xed6XgAAAAAAAD6uqtIBAAAAAAAAAAAAAAAAACriySeT/fdP+vRJTjwxGTOmzUpXkqRQLKZDkv4TJyZHHJH07Jkcc0zy2mufee/qq6+e8ePH58UXX0ySNDU1lecsFFpLV0aPHp2LLroom2++eV566aUcccQRSlcAAAAAAD6HlmJLbnnxlmwxZIusdv5qOe/R8/JB4wdtUrqSJKWUMqlxUt6a9FZ+cu9P0vfXfbPvDftmxJsj2mR+AAAAAAAAZiiUSqVSpUMAAAAAAAAAAAAAAAAAzDeTJiXf/W7y5z8n06YlLS3zb+26uqS6ulz0csIJSU3NLIc999xzWW+99bL11lvnN7/5TVZcccWUSqW88sorGTlyZB5//PHcc889ue+++9LY2Jh999035513Xrp06TL/ngUAAAAAYCH09H+fzl7X75UxE8dkUmPblXF/lqpCVepr6rPFclvk0l0uzVIdl5pvawMAAAAAACzKFK8AAAAAAAAAAAAAAAAAi4977km+9rVkwoSkoaFyOTp2TPr3T667LllttVkOOfbYY3Peeeela9euWW211TJ58uQ0NjbmrbfeytixY9O+fftssskm+da3vpWvfvWr8zc/AAAAAMBCpqmlKWc8cEbOfPDMNDQ3pJTKbL9VV12X+pr6/HGnP2bP1fesSAYAAAAAAIBFieIVAAAAAAAAAAAAAAAAYNE3aVLy3e8m11yTTJ1a6TRlhUJSX5+ceGJywglJTc1Ml1taWnLeeefl8ssvz5NPPpmWlpYss8wyWX755bPmmmtm4403zkYbbZQVV1wxhUIhxWIxVVVVFXoYAAAAAIAF1zPvPJM9rt0joyeOzpSmKZWOkyTpWNsxX1zuixmyy5D07Niz0nEAAAAAAAAWWopXAAAAAAAAAAAAAAAAgEXb008n226bjB+fNDRUOs3HdeiQrLBC8q9/Jb17f+xyS0tLhg8fnt69e2fatGmpqanJUkstlU6dOlUgLAAAAADAwqNUKuWXD/0yp957ahqaG1LKgrXlVl11Xepr6vOXPf6S7VfcvtJxAAAAAAAAFkqKVwAAAAAAAAAAAAAAAIBF17//XS5d+eCDSif5dLW1Sc+eyUMPJf37z3Spubk5NTU1s7ytVCqlUCjMj4QAAAAAAAuVUqmU79723fzp8T9lStOUSsf5VO1r2uePO/8x+665b6WjAAAAAAAALHQUrwAAAAAAAAAAAAAAAACLpnvvTXbcMZk8udJJPp/q6mTJJcvlKyuv/InDlK0AAAAAAHy6YqmYA/92YG587sZMblo4/h9xh9oOOWvbs3LE+kdUOgoAAAAAAMBCparSAQAAAAAAAAAAAAAAAADa3LBhC1fpSpK0tCTvvZcMHpyMHt368ZtvvplrrrkmEyZMSBKlKwAAAAAAn6JUKuWwmw/LDc/dsNCUriTJlKYpOfb2Y3PZk5dVOgoAAAAAAMBCpVAqlUqVDgEAAAAAAAAAAAAAAADQZv7zn2TTTZOJEyudZM5UVyd9+yYjRiQ9e6ampibFYjE33HBDdt1110+9tVQqpVQqpaqqaj6FBQAAAABYsBz/r+Pz+0d/nylNUyodZY60r2mfa3a/JrusskulowAAAAAAACwU/O15AAAAAAAAAAAAAAAAYNHR0JDssEPywQeVTjLnWlqSt99O9torKZVy6KGHZtNNN83AgQM/8ZZSqZQkKRQKSlcAAAAAgMXWjc/duFCXriTJ1Oap2ffGfTPyvZGVjgIAAAAAALBQKJSm/416AAAAAAAAAAAAAAAAgIXdd7+bXHxxMnVqpZPMvY4dk3PPTQ466HMNb2lpyRVXXJFbbrkl/fr1y0EHHZQ11lhjHocEAAAAAFgwvDvl3az4uxUzYdqESkeZa1WFqqzTa508+s1HU1VQtg0AAAAAAPBpFK8AAAAAAAAAAAAAAAAAi4Z//zvZaqtFo3Rluk6dkuefT0vv3mlubk67du0ybdq0jBo1Kp07d07nzp3TsWPHTJkyJQcddFCuu+661lsHDBiQ8847L9tuu20FHwAAAAAAYP7Y+Zqdc/vLt6expbHSUdpEx9qOOW3L03LMJsdUOgoAAAAAAMACTfEKAAAAAAAAAAAAAAAAsPCbOjVZeeVkzJhKJ2lbNTXJZpsl99yTFAppaWnJ+eefn+uvvz4vvfRSevfunR/84AdZe+21s/rqq2fbbbfNYYcdlurq6hxyyCFZdtll8/DDD6ddu3aVfhIAAAAAgHnmhmdvyP5/2z9TmqZUOkqbal/TPk8e/mRW6r5SpaMAAAAAAAAssKoqHQAAAAAAAAAAAAAAAABgrp1wQvLee5VO0faam5Phw5MhQ9LU1JTvfve7+e53v5unnnoqyy67bKZNm5ZDDz00Z555ZpLkggsuyK677pqdd945p5xySl566aX87W9/q+wzAAAAAADMQ+9OeTeH3HTIIle6kiTTWqZl7+v3TrFUrHQUAAAAAACABZbiFQAAAAAAAAAAAAAAAGDh9tpryUUXJVMWvU31kiSTJyff/W7efu213Hjjjamtrc3pp5+eK6+8Mv/5z39y1VVX5dFHH0337t0zfvz41tu23nrrDBgwIDfeeGPlsgMAAAAAzGM/+NcPMrV5aqVjzBPFUjEvjnsxVz51ZaWjAAAAAAAALLAUrwAAAAAAAAAAAAAAAAALt9//PikWK51i3iqV8t/f/z5vv/12jjvuuBx55JFZaaWVkiS77LJLjj766Lz33nsZOXJk6y3LLrts2rdvn1GjRqVUKlUqOQAAAADAPDOhYUKueeaaNLY0VjrKPDO5aXJ+/sDPKx0DAAAAAABggaV4BQAAAAAAAAAAAAAAAFh4TZuWXHRR0rjobqqXJJk0KQP/9rckSbdu3ZIkzc3NrYUqu+yyS0qlUv7yl79k2rRpSZJSqZQXX3wxffv2zZQpUyoSGwAAAABgXrr8yctTVVj0t9IaNXFUHn3j0UrHAAAAAAAAWCAt+m+LAAAAAAAAAAAAAAAAgEXXddclH5aPLOo6vftu1q+qyn//+9+0tLSkpqamtXhl7NixWX755XPjjTfm4IMPzoknnpgtt9wy77//fjbeeON07NixdSwAAAAAwKKgVCrlVw/9KlOaFv3i6Ybmhvz64V9XOgYAAAAAAMACSfEKAAAAAAAAAAAAAAAAsPA688xk0qRKp5gvCtOm5fRu3XLLLbfk8ccfT5JUVZX/idif//zndOzYMaeffnpeeOGF/OIXv8iIESMyePDg7LTTTuX7C4WKZQcAAAAAaGv3vnZv3m94v9Ix5otiqZi/Pf+3vDf1vUpHAQAAAAAAWOAUSqVSqdIhAAAAAAAAAAAAAAAAAGbbE08km22WTJlS6STzTXNtbXq1tGTF9dfPMccck8bGxgwbNiznnXde1l577Tz22GP54IMPcscdd2T55ZfPoEGDKh0ZAAAAAGCe+PJVX85tI29LKYvHNlodajvk1C1OzXGbHlfpKAAAAAAAAAsUxSsAAAAAAAAAAAAAAADAwun005PTTkuamyudZL4pde6cP++wQ75+3XVJkqqqqpRKpfTr1y9nn312dtttt7S0tKS6urr1nqamptTW1lYqMgAAAABAm2tqaUrHMzqmqdhU6Sjz1ZpLrZmnjniq0jEAAAAAAAAWKDWVDgAAAAAAAAAAAAAAAAAwR+67b7EqXUmSwuTJ+dqAAZl2ySW57bbbUlNTk6WXXjo77rhjvvCFLyTJTKUrSZSuAAAAAACLnGfHPpv6mvo0NS5exSsvjnsxLcWWVFdVf/ZgAAAAAACAxYTiFQAAAAAAAAAAAAAAAGDh9MQTcz9HqfT5xxYKn369a9fk6KOTDTZI1l8/6dFjxrXllktef32OIs6kWEzuuy8HnnFGDjzwwEydOjWFQiH19fWtQ6ZNm5Znnnkmb7zxRjp06JB27dplwIAB6du379yvDwAAAACwABj+5vAUS8W5muOAtQ/IkK8O+djnU5qm5O1Jb2fYG8Ny7rBz89Dohz7XfJfucmkOXOfAT7w+/M3h2eDiDeYwbVltdW1eGPdCVuu52lzNAwAAAAAAsChRvAIAAAAAAAAAAAAAAAAsfMaOTT74YP6t19T02WP69Ut+/ON5n+Xpp5NSKaUk7dq1S1VVVaZNm5bHHnssd9xxR+699968+OKLmTRpUqZMmZKWlpb07ds3hx9+eI4++uh07Nhx3mcEAAAAAJiHHhz9YCY3TZ4nc3eo7ZAVuq6QFbqukD1W2yNf/fNXc8tLt8yTtebEiDdHKF4BAAAAAAD4CMUrAAAAAAAAAAAAAAAAwMJnxIikvj5pbJy7eQYPnvXnBx6YHHrojPPvf/+z52psTIYOTYYPT0aPTs4+e+6yfZLm5mTMmBSWXTaFQiGTJ0/Oueeem0suuSQjR45MkgwcODCbbbZZOnTokEmTJuWVV17JT37yk4waNSoXXXTRvMkFAAAAADCfPDT6oTafc/Al5f9f3K9Lv/x6u1+nd6feqamqyTGbHDPbxSt7XLtH3p709kyffdA492Xikxon5eExD2e/tfeb67kAAAAAAAAWFYpXAAAAAAAAAAAAAAAAgIXPo48mU6bM/TwPPvjxzzbYIPm//5txfs01yW9/+9lzPfdc8oUvlI/79593xSu1teXimWWXzejRo/PNb34zt99+e5Zddtkcfvjh2WGHHbLaaqtlySWXTMeOHVNfX58PPvgg3/rWt3L55ZfnqKOOypprrjlvsgEAAAAAzGNNLU155f1X2nzeB0c/2Prren3Wy3GbHpck6du572zPNfzN4Xl9wuttmm+6oaOGzpN5AQAAAAAAFlaKVwAAAAAAAAAAAAAAAICFz3/+kzQ3t/28PXok11+f1NeXz595Jjn00LZfZ240NCQvv5xisZjf/e53uf3227PpppvmhBNOyGabbZauXbvONLy5uTmdO3fOYYcdlttvvz3XXnut4hUAAAAAYKE1asKo1FXXpanYNE/mX7rz0tlyuS1bz598+8nZnuP+g+5Pr4690tDckGfeeSaXPXlZ/vjYH1NKaa7zvTr+1bmeAwAAAAAAYFGieAUAAAAAAAAAAAAAAABY+Eye3PZzVlUlf/5z0q9f+XzChGS33ZIpU9p+rbnR3Jw0NOTdd9/NBRdckC233DLXXXddunXrNsvh1dXVSZKVVlop1dXVefVVm/IBAAAAAAuvqc1TU11V3ebzlk7+eCnK0/99Oj+48wezPVe/LuX/z9yupl0267dZNuu3WbYbsF32uG6Puc7Z1DJvCmcAAAAAAAAWVlWVDgAAAAAAAAAAAAAAAAAw2+ZFGcovfpFsvfWM8wMPTF56qe3XmVvFYjJ5ch555JE0Nzdn++23T7du3dLUNPNme6VSKcViMYVCIUlyxx135J133smaa65ZidQAAAAAAG2iobkhhRTmy1qTmyanc13nzzV2wrQJufKpK3Pw3w/ONldsk6/d8LU8OOrB1uu7r7Z79lxtz7nO1FRUvAIAAAAAAPBRNZUOAAAAAAAAAAAAAAAAADDbmpvbdr7dd0++//0Z57/4RfK3v7XtGm2psTH9+/dPU1NT6uvrkyS1tbUpFotJkqqqqhQKhdbSlXvvvTennXZaqqurs9lmm1UsNgAAAADA3GpsaZwn8w6+ZHCSpGv7rjl646Oz1fJbZeNlNs5t/3dbBvxuwGeu+73bvvexz/763F/z3Lefy/Jdl0+S7LTyTrnu2evmKmexVEyxVExVoWqu5gEAAAAAAFhUeGsCAAAAAAAAAAAAAAAALHw+LBtpE6usklx66Yzzu+5KfvSjtpt/XujUKWuttVb69u2bG2+8Me+//36ScuFKVVX5n429/PLLueKKK/LVr341W221VV5++eWcc845GTx4cGtBCwAAAADAwqZddbuUUmrzeR8c/WAeHP1g/vHiP7LvDfu2fr7MEsvki/2/OEdzTmuZlhFvjWg979Wp11znrC5UK10BAAAAAAD4iJpKBwAAAAAAAAAAAAAAAACYbR06tM08nTolf/1r0rlz+Xz06GSffZIFuZikurq1eOaoo47Kqaeemm233Tb/93//l+WWWy5PPfVUXnzxxTzzzDN54YUX0tDQkOWWWy7HHnts9ttvvyRpLWcBAAAAAFjYtK9tn1Kp7YtXPqpQKMx03q19t08d37muc5ZZYpk89+5zM31eX1OfQX0GtZ6/9cFbc52tpsrWYQAAAAAAAB/l7QkAAAAAAAAAAAAAAACw8OnevW3mueyyZJVVZpz/5jfJwIHlr//16KPJJpsk995bPn/ttWT55Wdcb98+2Xbb8vFSS81877bbJu+8Uz7++9/nLnNdXbLEEkmSQw89NFVVVTnhhBMyYsSImYb17NkzW2yxRXbYYYfsueee6d2799ytCwAAAACwAOhY2zEtpZY2n3ezZTdLknRt3zVHb3z0TNeeHftskuTkL56cU7Y4JUky5IkhOejvByUpF7M8fcTTuW3kbfn7C3/Py++/nJ4deubIDY/M8l1n/H/ka5+9dq5z1tfUz/UcAAAAAAAAixLFKwAAAAAAAAAAAAAAAMDCZ8MNk2uuSaZMmfM5Nt002W23mT87++xPHr/ccp8+31JLJX/726yvXXTRjONC4fOk+2S1tcnaaydJunXrluOOOy5bbrllHn300TzxxBPp169fBgwYkGWWWSb9+vVLr169UldXl2KxmKqqqiTJ6NGj07dv31RXV89dFgAAAACA+WzZLsumWCq2+bxDDx46y8+vfOrKPP3O0595f3VVdb6y8lfylZW/Msvr5z16Xm596da5ypgkA7vPojgcAAAAAABgMaZ4BQAAAAAAAAAAAAAAAFj4DBqUzG1pSG1t22SZ36ZMSdZZp/W0paUlgwYNyqBBgz71tqqqqhSLxVx22WU5//zzc9xxx2WPPfZQvgIAAAAALFSqClVZpfsqeeK/T8yT+ZuLzRnfMD5P//fpXP3M1bnk8Us+8543Pngje1+/d3ZcaccM6jsovTv1Tue6znl3yrt59M1Hc/FjF+cfL/5jrrNVFaqy+XKbz/U8AAAAAAAAi5JCqVQqVToEAAAAAAAAAAAAAAAAwGyZNi3p3Dlpaqp0kvlvmWWS0aNn+qi5uTnV1dUplUoplUqfWqYyduzY7LDDDpkwYUIuvfTSDB48eF4nBgAAAABoU0f986icN+y8lLJ4baHVua5zLtnlkuyx2h6VjgIAAAAAALDAqKp0AAAAAAAAAAAAAAAAAIDZ1q5d0q9fpVNUxoYbfuyjmpqaFAqFVFVVtRawzEqpVErPnj3zi1/8Ik1NTfnDH/4wr9MCAAAAALS5TZbZJJ3qOlU6xnzXUmrJoD6DKh0DAAAAAABggaJ4BQAAAAAAAAAAAAAAAFg4bbJJpRPMf+3aJZtv/rGPhw8fniOOOCK33nprGhoaUigUUiwWUywWZxpXKBSSJJtvvnm++tWv5oYbbsjkyZPnS3QAAAAAgLayft/1UywVP3vgImi5JZerdAQAAAAAAIAFiuIVAAAAAAAAAAAAAAAAYOG0xRZJx46VTjF/1dYmG274sY/Hjh2bP/zhD9l7772z3Xbb5aabbkpVVVWqqqo+Vr6SJHV1ddlwww3T1NSUO+64Y34kBwAAAABoMyt2W3GxLF5Za6m1Wgu2AQAAAAAAKFO8AgAAAAAAAAAAAAAAACycdt89aWmpdIr5a4klko02+tjHW2+9dZKkpqYmTz/9dPbYY4/suOOOeeihh1JVNeOfkbW0tKSxsTFJ0rFjxxSLxbz88svzJzsAAAAAQBupKlRlz9X3THWhutJR5ptOdZ1y+PqHVzoGAAAAAADAAkfxCgAAAAAAAAAAAAAAALBwWnLJcvlK9WKysV6HDsmxxyZVH/9nYXV1dfniF7+YddZZJxdeeGGOOOKI3HXXXdl6663z9a9/PQ888ECSpLq6OnV1dUmSxx57LKVSKauvvvp8fQwAAAAAgLZwzMbHpK66rtIx5p9Sstfqe1U6BQAAAAAAwAJH8QoAAAAAAAAAAAAAAACw8DrmmKRdu0qnmD+KxeSggz7x8r777psHH3ww3bp1y29/+9vcd999+cpXvpLrr78+O+ywQzbffPNcdtllufDCC7P//vvn9NNPT79+/bLGGmvMx4cAAAAAAGgba/deOyt1W6nSMeaL2qraHLzuwWlf277SUQAAAAAAABY4hVKpVKp0CAAAAAAAAAAAAAAAAIA5tsYayX/+U+kU81Z1dbL33slVV33ikIkTJ2bJJZfMSSedlJNOOil1dXVJkttvvz3nn39+7rzzzkydOrV1fLdu3XLWWWflgAMOSKFQmOePAAAAAADQ1q5++uoc/o/D80HjB5WOMk/V19TnmSOeyYBuAyodBQAAAAAAYIGjeAUAAAAAAAAAAAAAAABYuF15ZXLEEcmkSZVOMu906JA88ECy3nqfOmzDDTdMfX19rr766iyzzDJpbm5OTU1Nmpqa8txzz+XGG2/MhAkT0rt372y11VbZYIMN5tMDAAAAAAC0vWnN09LzVz0X+eKVzZbdLEMPHlrpGAAAAAAAAAskxSsAAAAAAAAAAAAAAADAwq2hIVl22eTddyudZN6oqioXrjz66GcO/d3vfpcTTjghN954Y7bffvuUSqUUCoWPjZteyAIAAAAAsLD70V0/yjn/PidTm6dWOso80bG2Y67f6/psv+L2lY4CAAAAAACwQKqqdAAAAACAxUrL+KThqWTqI8mU+5LJdyVTHkwaHksaX05KxUonBAAAAAAAAACAhU99fXLVVUmHDpVOMm+0a5dcc83nGrrXXnuloaEhL7zwQpLMsnSlWCwqXQEAAAAAFhknbX5SunfoXukY80RddV2+tMKXlK4AAAAAAAB8ikKpVCpVOgQAAADAIqllfLlQpWF4MuX+pGFE0jIuqWqf5H83MyglpZYkzUndKkn7wUn7TZL6QUndyklBfy4AAAAAAAAAAHym/fdPrrsuaWiodJK207FjctppyTHHfO5bfv3rX2fdddfN5ptvnurq6nkYDgAAAABgwfDvMf/OVpdtlanNUysdpU11adclI78zMj069Kh0FAAAAAAAgAWW4hXg/9m77zAr6oNv4/dp25fem4AFERQUG0XsvWCNxhLUqDGxRI0lsQTNq4kmxhJjNMaG2DH23mIDbIAVFUGld4Rl+ynz/nEeQARpW2Z3uT/PNdeemTPz+31HJNfj7Mx8JUmSJEm1KVMFyx6DRddB9ZcQLYBMBVC9gQNFIFIEBEAGmv8CWp4Hub1qPbIkSZIkSZIkSZIkSZLUZJSUwBZbwIIFYSepHdEo9O8PH3yQ/byeMpkM0Q3YX5IkSZIkSZKagvNePI//TPgP5cnysKPUioJEAfcfcT9H9D4i7CiSJEmSJEmSJEkNmsUrkiRJkiRJtaH6O/j+n7D0DggCCEpreYI4RBKQux20vhiKDoNIvJbnkCRJkiRJkiRJkiRJkpqAV16Bww+H8ibwYr38fPjkk2yZjCRJkiRJkiRprSqSFWz1z62YWTIz7Cg1lhPL4cAtDuTJ454MO4okSZIkSZIkSVKDFw07gCRJkiRJUqNWNQmm7Qnf9obvb4HMsjooXQFIQVABle/B7JPh63aw6K8QpOpgLkmSJEmSJEmSJEmSJKkR23dfOPZYKCgIO0nNFBTAX/5i6YokSZIkSZIkraf8RD6jjxlNfjw/7Cg1Vpgo5M7D7gw7hiRJkiRJkiRJUqMQCYIgCDuEJEmSJElSoxOkYNG1sOjPEFQCIVxiiRRCojt0Hg25vet/fkmSJEmSJEmSJEmSJKmhSibhwANh7FioqAg7zYYrKIBTT4V//AMikbDTSJIkSZIkSVKjMuqTUfzqmV9RkWqE14eBopwi3j7lbfp36B92FEmSJEmSJEmSpEYhGnYASZIkSZKkRqfqc/i2X7Z4JagglNIVgKAMqifBdwNg4TXZMhhJkiRJkiRJkiRJkiRJkEjAM89A376Qlxd2mg1TUABHHGHpiiRJkiRJkiRtpJO2O4nr9rmOgkRB2FE2XDXcNOAmS1ckSZIkSZIkSZI2QCQIgpDeDCpJkiRJktTIBClY9JfsElQSWuHKmkQKINEDOj8KuduEnUaSJEmSJEmSJEmSJElqGEpLYb/94KOPoKIi7DTrVlgIRx4J99wDsVjYaSRJkiRJkiSpUfv7uL/zx//9kfJkedhR1kt+LJ/EYwkGtBrA66+/HnYcSZIkSZIkSZKkRsPiFUmSJEmSpPWRqYSZh0LFWAga6g22kWwBS5enoHDvsMNIkiRJkiRJkiRJkiRJDUNVFQwbBm+/DeUN9d4foKAAzjgDbrgBIpFaH766OrsUFdX60JIkSZIkSZLUYN098W7Ofv5sKlINt5w7QoTinGJePOFFSr8qpW/fvnTs2DHsWJIkSZIkSZIkSY2GxSuSJEmSJEnrkl4GM/aFqk8gaLg31q4QyYdOD0HxsLCTSJIkSZIkSZIkSZIkSQ1DKgUjRsCNN0JFA7sHKB6H3NxsttNPr7Nppk2DgQNh5kyIRutsGkmSJEmSJElqcF74+gWOf/x4ypPlVKerw46zimg6yuZtN+ep456id9veLFsGEyfChx9mePPNKBMmwJIlkExml0gEEons0qYN7LIL7LYbDBgA220H+flhn5EkSZIkSZIkSVL9s3hFkiRJkiRpbTJlMG0IVH8BQVXYadZfJB86PQDFR4SdRJIkSZIkSZIkSZIkSWo4Jk6EY46BOXOgvDzsNFBYCP36wUMPQbdudT5d377wn/9kC1hKS+Gjj2D8eHjzzezPkhKors6+vC8azb64LycHOnaEwYOzy4ABsPXWEIvVeVxJkiRJkiRJqjWLKxZz+tOn8+LUFylPNoDrwwGQgj1y9uTqfV7mX7fGeeMNWLAACgqgshKq1vOx1vz87PXc8nLo0gUOOADOPRd6967LE5AkSZIkSZIkSWo4LF6RJEmSJEn6KZkqmLEPVH4IQWXYaTZcJB+6PA2F+4SdRJIkSZIkSZIkSZIkSWo4qqvhyivhppugoiKcDPE45ObC3/8OZ5wBkUidTxkEcOqp8O672dKVefOyL+Orqlr/l/cVFWV/VlfDllvC4YfDmWdmX+QnSZIkSZIkSY3BU18+xclPnkx5qpzqdHUoGaKpKJmFuRQ9fQatE39lwYIcKishk6md8ePxbBFLnz5wySUwbFh2XZIkSZIkSZIkqamyeEWSJEmSJOmnzDwKyl6AIKSXK9SGSAFsNhby+oWdRJIkSZIkSZIkSZIkSWpYJk6E4cNh6tRs80g6XfdzJhIQi8HgwXD33dCtW51PWVoKDzwAf/0rzJlTu10zubnZzpjdd4eLLoK99qqXDhlJkiRJkiRJqpHFFYs545kzeO7r58gEmforYKkGSrrCExcTmX0qubk5VFbG63TK4uLsZemzzoLzz4fWret0OkmSJEmSJEmSpFBYvCJJkiRJkrQmJY/CnFMhKAs7SQ1FILE59JwEkUTYYSRJkiRJkiRJkiRJkqSGZ8IEuOEG+O9/IRqF8vLan6OoKPvzl7+Ec86BzTev/Tl+5JtvsmUro0Zly1DK6vhWqKIiaN48W8By+ulQUFC380mSJEmSJElSTX235Dv++f4/uWP8HQQElFaX1sk8RYkigipo/eZlzHz7t0AOmUysTub6Kbm5kJcH994Lhx9er1NLkiRJkiRJkiTVOYtXJEmSJEmSfiw1H77ZEjIlYSepHZECaHU+tL067CSSJEmSJEmSJEmSJElSw/X999k3zl1/PSxdmm0rKd3Il+xFItkmklQKevaESy6BY47JvtWujqXTcOON8Mc/QjKZjVCfCgqgRQt49FEYPLh+55YkSZIkSZKkjVGVquKxSY9x3ZjrmPr9VCJEKEtufJt1hAhFOUVUp6sZutlQTu4+gn9eMohPPonUeUn2uhQUwH77wZ13QuvW4WaRJEmSJEmSJEmqLRavSJIkSZIk/diMg6HsVaA67CS1J5IPm42FvP5hJ5EkSZIkSZIkSZIkSZIatiCASZNg/HgYOxbeeQe+/hpyciAahUwmuwRBdj0azRatpFLZbX36wG67wa67wo47ZotX6snkyXDssdm4Yb+8Lz8fTjkF/va37Iv8JEmSJEmSJKkxmLRgEmNnjOWd6e8wbuY4vv3+W/LieWSCDFXpKlKZlW3XESLEo/EV36eDNL3b9GZItyEM7DKQ3boN5ZkHO3PRRVBZmS3Obghyc7M94ffeC4cfHnYaSZIkSZIkSZKkmrN4RZIkSZIk6YdKHoU5p0IQ8lsHal0EEptDz0kQSYQdRpIkSZIkSZIkSZIkSWpc0mn48kv46iuoqMgu1dXZt9Pl50NRUbZwpWfPbAlLCPFuvBH++Eeoqsr2wjQE+fnQsiU8+igMHhx2GkmSJEmSJEnacNXpaj6f/zkT505kUfkiKlOVlFaXEovGKEwUkhfPo1NxJwZ0GsAWrbYgGokCUF4Ow4bBuHHhF2X/lIICOO44uOMOiMXCTiNJkiRJkiRJkrTxLF6RJEmSJElaLr0IpvaETEnYSepGpABaXQhtrwo7iSRJkiRJkiRJkiRJkqRaUlIC++8Pn37acF/el58Pv/89XHFFKL00kiRJkiRJklSvSkpgr73g88+hsjLsNGtXUAD77gujR0MiEXYaSZIkSZIkSZKkjWPxiiRJkiRJ0nILr4FFV0PQwO9irYlIEWw5H6L5YSeRJEmSJEmSJEmSJEmSVEMLFsDQofDtt1BVFXaatSsogF/+Em6+2fIVSZIkSZIkSU3XkiUwaBB8803Dv267XEEB7LorvPAC5OSEnUaSJEmSJEmSJGnDRcMOIEmSJEmS1CAEafj+pqZdurJcySNhJ5AkSZIkSZIkSZIkSZJUQ/PmwU47wdSpjePlfeXlcPfdcOqpEARhp5EkSZIkSZKk2ldeDnvt1bhKVyCbe9w4OOYYSKfDTiNJkiRJkiRJkrThLF6RJEmSJEkCKHsBMo3oLtaNFZTComvDTiFJkiRJkiRJkiRJkiSpBpYsgSFDYNYsSCbDTrP+yspg9Gj47W8tX5EkSZIkSZLUtKRScNBB8MUXjat0ZbmKCnj1VTjttLCTSJIkSZIkSZIkbTiLVyRJkiRJkgAWXQfBsrBT1I/UDKj4IOwUkiRJkiRJkiRJkiRJkjZCRQXssQdMn559kV9jU1YGd90FV18ddhJJkiRJkiRJqj3XXgsffACVlWEn2Xjl5fDoo9kCbUmSJEmSJEmSpMYkEgRBEHYISZIkSZKkUFVPhW/7QtCI72bdIFEoPho6PxJ2EEmSJEmSJEmSJEmSJEkb6JxzssUlFRVhJ6mZ/Hx49VUYNCjsJJIkSZIkSZJUM59/Djvt1Piv2y7XrBl8/TW0axd2EkmSJEmSJEmSpPUTDTuAJEmSJElS6Jb8B4J02CnqUQZKn4JMadhBJEmSJEmSJEmSJEmSJG2AsWObRukKZM/hZz9rGuciSZIkSZIkadOVSmWvdVZWhp2k9lRUwKmnhp1CkiRJkiRJkiRp/Vm8IkmSJEmSVPYKkAw7Rf2K5ELlR2GnkCRJkiRJkiRJkiRJkrSemmJRyeLFcNFFYaeQJEmSJEmSpI137bUwbRoEQdhJak8yCW+8AaNHh51EkiRJkiRJkiRp/USCoCn9ukaSJEmSJGkDBQFMLoSgtt5GEIGiQ6HZCZC/M8TaQ5CE1CyoHA/LHoHSZ9c+RGILaPZzKBgKic0h3g6IQnIalD0Pi66F9IIaxsyDttdCq9/WbBxJkiRJkiRJkiRJkiRJ9eKcc+Cuu5pW8QpAfj688goMHhx2EkmSJEmSJEnaMJ9/Djvt1PSu2y7XrBl8/TW0axd2EkmSJEmSJEmSpLWzeEWSJEmSJG3aqqfAt/0hKKv5WLF20PlRKNh97ftNbgGZpT/9fatLoN21P/19chZMGwipGRsVc4WiI6HLf2s2hiRJkiRJkiRJkiRJkqQ6N3Ys7LNP0315X+fOMHkyFBSEnUSSJEmSJEmS1t+BB8JLL0FTfYtXTg785jdw441hJ5EkSZIkSZIkSVq7aNgBJEmSJEmSQlU5nlq5RBLJh64vrSxdCdKw5C6YeQRM3wtmD4eShyGoXr/xMqWw5D8w62iYcQB8/6+V3yU6Q5sra5658v2ajyFJkiRJkiRJkiRJkiSpzp19dtMtXQH4/nv4z3/CTiFJkiRJkiRJ62/WLHjjjaZbugJQXQ133gmVlWEnkSRJkiRJkiRJWrt42AEkSZIkSZJCVTEOgtKaj9Pyt5DXf+X67BNg2SOr7lNyHyS2hEz52scqfw2m3gXphSu3lb0E8S5QfFh2PX/XmmdOzc0WvESLaj6WJEmSJEmSJEmSJEmSpDrx2Wfw5Zdhp6hb5eVw/fVw7rkQiYSdRpIkSZIkSZLW7bbbmnbpyg899hiceGLYKSRJkiRJkiRJkn5aNOwAkiRJkiRJoaoYC9TCna3Nh6/8XPba6qUryyW/BpJrH6vyw1VLV5ar/mrl50wtlMVEC6Hyk5qPI0mSJEmSJEmSJEmSJKnO3HgjJNdxy1FTsGQJvPFG2CkkSZIkSZIkad2SSbj1VqiqCjtJ3SstheuuCzuFJEmSJEmSJEnS2lm8IkmSJEmSNm3pxTUfI1IAuVuvXC97ueZjrjZHDhQPW7le+nTtjJv5vnbGkSRJkiRJkiRJkiRJklTrli2Dhx6CVCrsJHWvrAz+9rewU0iSJEmSJEnSuj31FKTTYaeoP998AxMnhp1CkiRJkiRJkiTpp1m8IkmSJEmSNm1BVc3HiLVYdT29qOZjriIBnR6EnK2yq5UTYfENtTBuAJnKWhhHkiRJkiRJkiRJkiRJUl247z6IbiJPgAUB/O9/MHt22EkkSZIkSZIkae3+9rdscfamoqoKbqiNx1olSZIkSZIkSZLqSDzsAJIkSZIkSaEKqms+RnrJquux1jUfc7loM+j8JBTumV2v/ARm7A9BRc3HDjK1M44kSZIkaZMSBNmX3o0fD++9B2PHwuLFUFmZfagyGoW8vOyy+eaw++4wYAD06wcFBWGnlyRJkiRJkqTG5frroaws7BT1Jwjg9tvhT38KO4kkSZIkSZIkrVlVFUycGHaK+pVOw8svh51CkiRJkiRJkiTpp0WCIAjCDiFJkiRJkhSarztAel7Nx+nxBeRunf1c9grM2K/mY8Y7Q5cXIG/b7Hr5GzDzcMgsrfnYANFi6PBvaPbz2hlPkiRJktRkTZ8O99wDr74Kn3wC1dWQk5N92V86vfZj8/Ky+5aXQ6dOsPPOcNRRcOSR2e2SJEmSJEmSpDWbOxe6d8++xG9Tst128PHHYaeQJEmSJEmSpDUbPx723BOWLQs7Sf1KJGDePGjZMuwkkiRJkiRJkiRJq4uGHUCSJEmSJClUkdzaGWfpvSs/F+4LxUeveb/EFkBi3ePl9oXN3l1ZurL0QZi+X+2VrgAQgUheLY4nSZIkSWpKMhl4+WXYZx/o1Qv+/Gd45x0oKYHKyuzPdZWuwMp9U6lsgctjj8EZZ0DbtnDJJdltkiRJkiRJkqTVjR8PubV0e1Nj8tVX63f9WZIkSZIkSZLCMH782q9hDh8OQbByWR/bbgs33pi9V7esbOWx33679uMOPTR7v++iRVBRAZMnw/XXQ6tWa96/devs95MnZ/dftCh7/MEHrztjQQFMmLB+5yNJkiRJkiRJklTfLF6RJEmSJEmbttoqHvn+Zqj8aOV6p4egwx1QdBgU7AHNToCOo6DHZxAtyO6z+bewdZBdCnZfeWz+QOj2NiS6ZNfLXoclt0H+zpA/eOVSYxGI5NfCOJIkSZKkpuT777MPVHbuDEcdBa+9li1Pqa6uvTmWLcuWsdx0U7bUZe+94aWX1v/hUkmSJEmSJEnaFHzwQfYFexuqPl7q178/XHMNvPUWTJsG5eVQWgoffQR//CMUFm547uUSiexL/yRJkiRJkiSpIXrnnew10dq0115w3nkweHC24GR9XHklPP007LtvtmglLw+23BJ+9zv48EPo0mXV/bt1y5bG/O532f3y8rLH7bsvPPssXH752uerqMiOK0mSJEmSJEmS1BDFww4gSZIkSZIUqkQXSNbCU/pBJcw4ADo/ki1RicShxenZZUMV7gexFj9Y3yu7/NiXkY2OC0CQgXjnmo0hSZIkSWpSRo+G006DVKr2Hwhdk+VlLq+/Du+9B9tvDw8+CF271v3ckiRJkiRJktTQvfkmpNP1M9fyl/qtr1/9Cs48c/Xt/fpll5/9DAYNypZwb4zx46F37407VpIkSZIkSZLq0rhxtT/mkiXwwgvZYpM2beDXv177/kOGwIgR2c/pdLY05Ysv4JJLYOBA6NED7rwTDjhg5TF33QWbbZb9/O67cO212euwV18NsRhcdRW89tpPn191dfa69SWX1Ph0JUmSJEmSJEmSal007ACSJEmSJEmhKtidWuumTc+D6XvCzMOhZDQkp0GmAtLLoOpLWPoAzDwMMktrZ76aCioh17cTSJIkSZJgwQI45BA4+eTsS/Dqo3Tlx8rKsg9x9u4N//kPBEH9Z5AkSZIkSZKkhuTjj+tvruUv9ft//w9uu239jlm0CG66CYYNg4MPhkcfXfldnz7w299uXJbS0rp5caEkSZIkSZIk1VR1NUybVvvjjhwJBx0Ef/wjvPfeuvf/YZH23XdnS1Seeipbip3JZLfvvz9ss032c9++sM8+2c+ZDBx9dHb/a6/NHg8QjcL556993vHjN+i0JEmSJEmSJEmS6k0tvVVUkiRJkiSpkcrbGaIFkCmppQEDKH0qu6zL1B5r3r7wquxS13K2hIiXhyRJkiRpUzd6NJx2GlRWZh8GDVMqlV3OPx/uuw8efBC6dg03kyRJkiRJkiSFYd68+i3JHjkyuwAMHw6//vXa93/wQbjoomxJynIvvAC9ekG/ftn1XXfd+DzvvLPxx0qSJEmSJElSXVmwAOJxSCbDzbHnnis///B66syZMH06dO+eXd9rL5g0KftzuWnTYNasletjxsDpp68+7posXlyj2JIkSZIkSZIkSXUmGnYASZIkSZKkUOUNgKAy7BThyB8cdgJJkiRJUoiqquDII+Hkk6GkJPzSlR8qK4N334XeveHJJ8NOI0mSJEmSJEn1b8YMyM0NO8VPe/vtVUtXAIIAJk9euf7j7zfE7Nkbf6wkSZIkSZIk1ZWKCojFws3QogW0arVyfe7cVb//4frmm2d/9uy5fvu3aQPNm//03KlU9lqwJEmSJEmSJElSQ2PxiiRJkiRJ2rTF20KkKOwU9S9SBPmDwk4hSZIkSQpJWRnstRe8+CKUl4edZs1SqWzO44+He+4JO40kSZIkSZIk1a/KSohEwk6xYVq1gr33Xrn+9NMbP1ZDKguXJEmSJEmSpOUawrXbwsJV1398PfWH60VFqx+ztv1/eMyaxGJQVbV+OSVJkiRJkiRJkuqTxSuSJEmSJEl5/cNOEIII5A0IO4QkSZIkKQQlJTB4MEyYABUVYadZt4oKOOssuPnmsJNIkiRJkiRJUv2prAw7wYZp1gyeeipbvgLwwgvw4IMbP57FK5IkSZIkSZIaokwm/OKVsrJV13Nzf3q9tHT1Y9a2/w+PWZNIBNLp9cspSZIkSZIkSZJUnyxekSRJkiRJKjoSIoVhp6hfkRjk9g47hSRJkiSpnlVUwN57w5dfNq6X9lVUwKWXwt13h51EkiRJkiRJkupHY3pxXefO8M47MGRIdv211+CooyAINn7MmhwrSZIkSZIkSXUlLy9bvhKmJUtg8eKV6x06rPp9x44rP0+dmv35zTfrt//ChbB06U/PnUpl/xlIkiRJkiRJkiQ1NPGwA0iSJEmSJNW2ZcuWMXv2bGbNmsW0adNYuHAhqVSKdDpNJpMhGo0SjUaJx+O0bNmSzbp1o0tsCzq2mEaLwiVEImGfQR2L5EKLsyDipSFJkiRJ2pQkk3DwwfDZZ1BVFXaaDVdeDmefDc2bZ1/YJ0mSJEmSJElNWWN5cV3fvvD889C1a3b9kUfgF7+A6uqajZtI1DybJEmSJEmSJNW2/Pzwi1cA/ve/lffT7rYbjByZ/dy9O3TrtnK/119f9Sdkv+/aFWbMyK4PHbrquGsTi2UXSZIkSZIkSZKkhsa3a0qSJEmSpEYvlUrxxRdfMH78eObOnUsqlSIej1NdXU0QBKvtn06nSafTJJNJKioqmDNnDon4MIJMCoB2zefTr/tHbNf9E3ITNXwDQEPV8tdhJ5AkSZIk1bOrroL33oPKyrCTbLyKiuwL+7bfHnr2DDuNJEmSJEmSJNWd/PywE6zbHnvAE09AixbZ9euvh4suqp2xc3JqZxxJkiRJkiRJqk0tW0IyuXHHjhgBV16Z/XzvvXDKKSu/69oVdtgh+3n5T4CCAhg2LPt54UIYMyb7+R//WFm8cvLJMHUqTJoEl1668thXXsluA/jss2z5yl57QTQKo0fDX/4C22yTvTcXsoUyN9+89nMoLNzAk5YkSZIkSZIkSaonFq9IkiRJkqRGa8mSJXzwwQeMHz+eIAiorl5ZkpJOp9d7nCAIqE5GgezT+rMWd2H+0ra8/PH+bNvtE3bt9S7tmi+o7fjhKdgTEp3DTiFJkiRJqkcffQQ33JAtLmnsqqrguOPg3XezD35KkiRJkiRJUlPUqhWkUrU7Zm2+1O/ww+HhhyE3N7v+4IPw5JMwePDKYysrYfz4jcvavPnGHSdJkiRJkiRJdamoCFq3hrlza3fcvfbKXrf9sXbtstdeAd54A/bcM/v5rbfg6qvh8sshFoM//3nV46ZNg9NOW3XbL3+ZPa5rV9hll5XjLvenP628BvxT+vRZv/ORJEmSJEmSJEmqbxavSJIkSZKkRufbb7/l7bffZsaMGQRBsEElK+srmc6+EeCj7/rz6fTtaNtsAUN6v0PvLpOIRGp9uvoTKYJWF4WdQpIkSZJUj5JJOOaY7AvumoJ0GiZNgltvhXPOCTuNJEmSJEmSJNWNnj1rv3hlbTb0pX7Dhq0sXQE4/vjs8kPffQc9emxcnh133LjjJEmSJEmSJKmuDRgAzz0Xdgq44gr48MPs/bQ77JAt0p4xA55+Gv7yl2yZ9g999102+x/+AIcemi1gKS+HCRPg5pvhmWfWPl80CkOH1tnpSJIkSZIkSZIk1YjFK5IkSZIkqdGoqKjg2Wef5euvvyaZTNbLnEEQI5WOMef7Tjz5/jDenbwLR+36OM0Ll9bL/LUu1gIK9gw7hSRJkiSpHl11FcyeDUEQdpLaU1YGv/89HHLIxr+0T5IkSZIkSZIasmgUtt4aPv447CT1Ly/Pl/dJkiRJkiRJarj22ANeeQWqq9f8/ciR2eXHrroqu2zIMevy1FPZZX0tWAAXXJBdNlRREey664YfJ0mSJEmSJEmSVB8iQdCUXq0iSZIkSZKaqq+++oonn3ySZDJJOp0OLUc0kiYWTbP/9i+yQ88JRCKhRdlwkQLo9BAUHxZ2EkmSJElSPfnoIxg0CCoqwk5S+2Ix2GEHePfd7AsIJUmSJEmSJKmpOftsuPXWsFPUv2bN4MUXYeDAsJNIkiRJkiRJ0ureeAMOPxyWLg07Sf3Kz4evvoKuXcNOIkmSJEmSJEmStDqLVyRJkiRJUoNWUVHBs88+y9dff00ymQw7zgqJWDUdWs7hqF0fp3lhY7g7NheKD4HOj4UdRJIkSZJUj3bZBT74AJrqnQGFhTByJBx1VNhJJEmSJEmSJKn2PfAAnHkmlJaGnaR+xePZFxYWFISdRJIkSZIkSVJDlMqk+GLBF3y+4HNKq0upSFZQla4iJ5ZDfjyf/EQ+vVr3Yrv225Ebz631+ZcuhbZtoQE98loviouz5x6JhJ1EkiRJkiRJkiRpdRavSJIkSZKkBmvevHmMHDmS6upq0ul02HFWE42kicXSHDv4ETbvMDXsOGsXbQGbT4VYq7CTSJIkSZLqyRdfwIABUFERdpK6tdNO8P77YaeQJEmSJEmSpNr31Vew446bXvHKZpvBd9+FnUKSJEmSJElSQxAEAZMWTOKD2R8wdsZYxswYw5TFU8iJ5RAhQjpIkwkypDNpopEosWiMaCRKlCjlqXI2a74Zu3TZhd267caAjgPYoeMOxKKxGufq3h2mTav5+TUmLVqM56OP2rDZZpuFHUWSJEmSJEmSJGk1Fq9IkiRJkqQGacaMGdx///1UV1eHHWWd4rEkR+zyONt0/SLsKGsWKYBOD0HxYWEnkSRJkiTVozPPhLvuglQq7CR1Kz8fxo+H3r3DTiJJkiRJkiRJtSuTgebNN63ilWgUTjgB7rsv7CSSJEmSJEmSwrSsahn3f3I/fx37VxaULSASiVBavfEXS/Pj+cSjcXLjufx2l99yxoAzaFfYbqPHu/FGuPxyKC/f6CEalZycKpo1O5PWrcfxwAMPMGDAgLAjSZIkSZIkSZIkrSIadgBJkiRJkqQf++677xg1alSjKF0BSKUTPPHekXzy3XZhR1mDHCg60NIVSZIkSdrElJXBqFFNv3QFIJmEm28OO4UkSZIkSZIk1b5oFE49FRKJsJPUn/x8OPvssFNIkiRJkiRJCstn8z/jl0//kvbXt+eiVy7iuyXfUZYsq1HpCkBFqoJl1ctYWL6Qa96+hm43duOIh49gzPQxBEGwweOdcgqk0xt+XGPVrFkOf/nLUKZNm8Zzzz0XdhxJkiRJkiRJkqTVRIKN+a2PJEmSJElSHZk1axYjR44kmUyGHWWDxWNJjh74GL06fxV2lP8Th0RX6D4eYi3DDiNJkiRJqkd33AEXXJAtYNkUFItPxL0AAQAASURBVBTA/PlQWBh2EkmSJEmSJEmqXVOnQt++UFkZdpL6sdVW8OWXEImEnUSSJEmSJElSffp60df84slf8PHcj0mmk6SCVJ3PGSFCQaKATsWduO+I+9i1y67rfWxpaSnbb/8ZU6bsCMTrLmQDkJ8fcNllEc4+eynbbrsteXl5TJo0iXi8aZ+3JEmSJEmSJElqXKJhB5AkSZIkSVpu4cKFjBo1qlGWrgCk0gkeG3cU383fLOwoQBRibaDbO5auSJIkSdImJgjgr3/ddEpXIPsCvvvvDzuFJEmSJEmSJNW+zTeHAQPCTlE/iorgkkssXZEkSZIkSZI2JZkgw9/H/p1+t/fj/VnvU5GqqJfSFYCAgLJkGV8v/pq9Ru7FeS+eR2Vq/Vqwi4qK6NPnZWKxdB2nDF8QwOmnQ7NmzYjFYhQXF1NWVkYQBGFHkyRJkiRJkiRJWsHiFUmSJEmS1CCk02kefvhhqqqqwo5SI6l0Do+OOZaK6rwQU8Qg1go2GwOJTiHmkCRJkiSFYfZsmDUr7BT1q6wMHn447BSSJEmSJEmSVDd+/3soLg47Rd0LAjjuuLBTSJIkSZIkSaovUxZPYcc7dmTEGyOoSFWQCTKhZalIVXDH+DvY6pateG/mez+5Xzq9smjlwQcvZOutc+sjXmgiETjwQGjXDh5//HGmTZtGXl4ezZs3J2KLtiRJkiRJkiRJakAsXpEkSZIkSQ3CW2+9RUlJSdgxakV1KsFzHx4S0uxxiHeE7uMhp2dIGSRJkiRJYRo/HnJywk5R/z7+OOwEkiRJkiRJklQ3DjwQcpv2u/tIJODkk6GgIOwkkiRJkiRJkupaEATc9O5NbHfbdnw872PKkmVhRwKy5SszSmaw58g9Of/F86lOV2e3V1RwxRVXABCLxVbsX1BQwLXXQkFBEEre+pCXFzBiRITFixfz1FNPAXDyyScDq5bQSJIkSZIkSZIkhc3iFUmSJEmSFLp58+YxduxYkslk2FFqRTqTYPLsrZg8e8v6nThSADlbQPcPIdGtfueWJEmSJDUY770HZRvx/Onw4RAEK5d1SSTg9NPhgQfg889h4UKoqoLZs+Hxx2Ho0NWP2WyzVedY03LwwRueHaC8HObO3bhjJUmSJEmSJKkhi8VgxAgoLAw7Sd1JJODCC8NOIUmSJEmSJKmuZYIMZzxzBpe9fhkVqQoyQSbsSKupSFXw7/H/Zv9R+/P4M4/To0cPrrnmGsaMGbPavoccAgccECEnJ4SgdaygAM47L0K/fvDSSy/xyiuvsO2227LjjjsCq5bQ/NjChQvrK6YkSZIkSZIkSRJg8YokSZIkSQpZOp1m9OjRpFKpsKPUqmQ6hyfePYKK6rz6mTCSDy1/Cz0+hnj7+plTkiRJktQgvfUWpNN1P0+rVnDHHXD88bDNNtC6NeTkQMeOcMQR8OabcNppdZ9jubw8GD++/uaTJEmSJEmSpPr0m99A797ZEpamprAQrrkGuncPO4kkSZIkSZKkupRMJ/nZ6J/x0GcPUZ4sDzvOWlWkKnj727c56tmj6LVdLx577DG23377Ne57xx2Qnx/Uc8K617FjwJVXwsSJE7nnnntYvHgxxx57LFtvvfVaj6uuruZf//oXzZs355VXXqmfsJIkSZIkSZIkaZNn8YokSZIkSQrVW2+9RUlJSdgx6kQyneDZDw6t20kiBZDYHDYbA+3+DJGcup1PkiRJktSgBQF88kn9zvnmm/DrX8M++2Rf/Dd//srvbrgB8vPXfNzzz8OQIasvY8ZsXI6yMvjgg407VpIkSZIkSZIaumgUHnkEcnPDTlK7otFsocy554adRJIkSZIkSVJdygQZjn3sWF6Y8gJlybKw46yXdDRNrGOMeQfN44BDD6CgoGCN+7VuDSNHRviJrxul/PyA0aMjLF26gFtuuYXXXnuNgw8+mCOOOIL8n7o5+P/EYjH69u3Llltuyf77788pp5xCKpWqp+SSJEmSJEmSJGlTZfGKJEmSJEkKTUVFBWPHjiWZTIYdpU6kMwkmz9mS+Uva1cHoUYjkQ8vfQs9JkLd9HcwhSZIkSWpsZs+G6ur6mausDIYOhT32gNtvh9deg9tugzPPXLlPcTH07bvm4+fPz5as/HhZsmTj8qRS2RIYSZIkSZIkSWqqevaEP/8ZCgvDTlJ78vKyhTJRn3KTJEmSJEmSmqwgCDjt6dN4aepLlCfLw46zQdKRNNPKpnHA/QdQnc7epPvjZ2KDIGDYMDjgAMjJCSNl7crPz3DeeRG6dVvEeeedx7333stOO+3EueeeS+/evdd5fCwW48gjj2TkyJFccsklPP7443Tq1ImnnnqqHtJLkiRJkiRJkqRNlbekS5IkSZKk0EycOJFIJBJ2jDqVzsR4d/IutTdgpAAiedDsOOj+PrT7M0SawJ24kiRJkqRa8c03kJtbP3OVlsLbb6++/auvVt9vTQ47DBYvhspK+PZbuOsu2HLLmmX65puaHS9JkiRJkiRJDd0550Dv3hCLhZ2k5goLs0UyPXuGnUSSJEmSJElSXbpuzHU88vkjja50ZbnKVCXvz3yfXf6yC4MGDeKII47g6quv5r333gOyxSsA//kPtGzZ2IumqwiCbxg7dj923HFHHnroIbp3786///1vhg4dCqw835+y/Ps+ffpw6aWXcvfdd7PttttyxBFHcPzxx1NRUVHnZyFJkiRJkiRJkjY9jfpXNJIkSZIkqfEKgoBx48aRTCbDjlKngiDGp9O3oypZw3KUaBHEOkGb/wdbzIZOD0Bu39oJKUmSJElqMiorw04Axx678vPkyfDFF2ver1Wr7MOlubnQvTuceipMmAADB2783FVVG3+sJEmSJEmSJDUG0Sg88ggUFISdpGZyc6F//2yRjCRJkiRJkqSma9KCSfzpzT812tKV5aoyVXxU8REflX/E888/zx//+Ef22Wcf3n//faLRKEEQ0KoVvP12QPPmAGsvJ2mI4nFo3bqaPn3OYtGiOWQyGf7f//t/PP300/Tr149IJAKw4udPWf59EAQUFxdz1FFHcccdd3D66afz8MMP06xZM1555ZU6Px9JkiRJkiRJkrRpiYcdQJIkSZIkbZq++eYbqqurw45RLyIEfDJ9J3bafMx6HpED0TzIVECsFeTvCi3PgoK9IWKPriRJkiTpp1VUhDv/scfCpZdmP1dXw+mnr/p9EMDEifDf/8KkSVBWBoMGwYUXQmEhFBXBnXdCnz4bN/8mcqlBkiRJkiRJ0iauZ0945RXYe+/sddbGJicHttgCXnghWyQjSZIkSZIkqWlKZVL8bPTPqExVhh2lduRAzrE5PPmPJ3lk5CPcc889/PKXv2TcuHEUFRUBkJ8/i333vZdHHz0HKAYax0XQWAzatIEPPyymRYvHV2wvLCxc8XldhSs/9sP9p02bxqeffkosFgMgmUzWMLEkSZIkSZIkSdKqLF6RJEmSJEmhGDt27CZTvJJM5zB28oHsuEM/IpVvQ3ImBEkgCUEaIgmI5EC0EHL7Qf7ukL8T5O0AsRZhx5ckSZIkNSKpVLbcJAznnQd//3v2JXmVlXDccfDWW6vuM3067LDDqttefhlmz4Z//zu7vs022ZcGfvPNhmdIpTYquiRJkiRJkiQ1OrvsAk8/DYceCuXlYadZf4kEdO6cvX5cXBx2GkmSJEmSJEl16bp3ruPbJd8SENLNrXWgMl3J3fPv5uG7HubLL79k3Lhx3HrrrVxyySUAdOnSheOO60PPns/zz38eTXl5lEwm5NDrkEhAx44wZkz2+i0UEgTBiuKUZDJJIpFgwoQJdOzYkY4dO65zzEwmQzQaZcaMGYwePZqLL76YTCbDL37xC0455RR23333VeaQJEmSJEmSJEmqKYtXJEmSJElSvSspKWH69Olhx6hXZRURZiQvoVuPW8OOIkmSJElqwvLyIIznD2+4Ac4/P/t5yRI44gh44431P37MmFXX27ffuOKVnJwNP0aSJEmSJEmSGqu99oJnnoHDDoOysrDTrFtuLnTvDm+/Da1ahZ1GkiRJkiRJUl2atGAS17x9DRWpirCj1KqqdBXPfPUMz3/9PJdffjkHH3wwEyZMIJlMEolEiMfjHH744QwbFnDqqVGGDMneW1tdHXbyNcvLg802y163bdt25fYfFqIkEglmzZrFjjvuSPfu3Xnvvfdo+8Odf2B54Uomk2HKlCmcdtppvPPOO3Tu3JlTTz2Vq666apV9Y7FYnZ2bJEmSJEmSJEnatFi8IkmSJEmS6t13331HNBoNO0a9SqVSTJ06lW7duoUdRZIkSZLUhOXl1e98OTkwahT87GfZ9WnT4KCDYNKkNe+/ww7w6aeQTK66fciQVdfnzNm4PLm5G3ecJEmSJEmSJDVWe+0Fr78O++6bLV9Jp8NOtGb5+bDNNvDaa9C8edhpJEmSJEmSJNWlIAj4+X9/TmWqMuwodaI8Vc5JT5zETV1vAiAej5NIJFZ8H4lEiEQibLklfPYZnHpq9jpueXlIgX9Cfj6cdBLccAMUFq5931mzZgHQrVu3NZauBEFAJBJZ8ezw3//+d0aNGsWkSZMYPHgw119/PQMGDACyz9vG43FisRipVIqPP/6Yd955h0gkQo8ePTj00ENr90TXIFWVYt4n85gzfg5zP5pL1dIqqsuqSVWmiOXGyCnMIbdZLu37tafTgE6079eeRH5i3QNLkiRJkiRJkqTQWLwiSZIkSZLq3YwZM6iurg47Rr0KgoBp06aFHUOSJEmS1MQ1awZBULtjjhgBV16Z/XzvvXDKKdnPeXnw4ouw++7Z9e+/h4sugpYtYfDglcdPngwLFmQ/n3MO7LMPPPAAjBkDlZXZfS+8cOX+H3wA3323cVmLijbuOEmSJEmSJElqzHbeGT76CI49NluMXVYWdqJV5efDr38N11xT/wXikiRJkiRJkurf+7PeZ+riqQTU8k2tDUh1uppRE0YRj8c56KCDfnK/tm3hmWfgscfgtNOgogLCfrw2Pz9bkP3wwyvvA16XnXfembIfXHxeXp6yXCQSAeDDDz9k1KhR3HLLLRQXF3PhhRdywQUX0KFDBwAymcyK46ZMmcKll17KY489BkAsFiMajTJkyBDuu+8+OnfuXBunC0DZ/DK+eOILpr89nZnvzmTp9KXE8+Jk0hlS5amfPC6eHyeWiJEsT1LcuZjOu3Rms6GbsfXhW9Osc7NayydJkiRJkiRJkmrO4hVJkiRJklTvpk+fvl779evXj8MPP3zF+lVXXbXaPiNGjFjx+cknn+Tjjz9e65jLb7rs2LEjnTt3pri4eMV399577xrLUYYPH0737t1/csxJkyYxevTotc4LMG/evHXuI0mSJElSTWyzDZSX189c7duv+rBly5bw6KOr73fyyTBy5Mr1Ll3gkkvWPOa8edn9N9aOO278sZIkSZIkSZLUmPXoAe++C//8J/zhD1BVBel0uJkKCqBNGxg9OlsOI0mSJEmSJGnTcP3Y66lIVYQdo06VVpfyauWr7L373gwdOnSd+x99dPa+21NPhddfr7/7fX8sPx9OOgluuAEKCzf02HyCIFums7w8JQgCIpEIyWSSl19+mV//+tfMnDmTXr16ccMNN3DggQeust/ygpY333yTP//5z7zyyiv079+fq6++mry8PD744ANuvPFGjjzySEaNGsVWW2210ecaBAEzxs5g7PVjmfriVCLRCMny5Irvq5PrbsBJVaRIVWSLWZZOW8rSaUuZ/MxkXr7wZbrv3p3BFw+m+57dV5yXJEmSJEmSJEkKj8UrkiRJkiSpXmUyGRYtWhTa/IlEgj333DOUuZPJJMuWLVul7EWSJEmSpNpUUACdOsF6dp7Wu2uvhalTYb/9oHt3aNcOkkn45ht47rnsQ5wLF27c2AUFMGRIrcaVJEmSJEmSpEYlGoVzz4VDDoFjj4UvvoCysnCy5OfDr34Ff/4z5OWFk0GSJEmSJElS/VtYvpBnv36WTJAJO0rdawGnXn4qXbt2Xa/d27aFZ56B//4XLr4Y5s3LFrD8X5dJnYnFICcHevWCm27KFsBsrB8XjEQiEb799ltuv/12/vOf/7BkyRLOPfdcTjvtNPr27bvKfplMhmg0yowZM7jmmmt49dVXOemkk7jwwgvZdtttAdhjjz2IxWJcdtllvPXWWxtVvFJdWs0n93/CmL+OoWx+WbZspRb/GS8vYpn60lRmjJlBbvNcBl00iP7D+5PXwgvikiRJkiRJkiSFxeIVSZIkSZJUrxYtWkQ0GiWdTocyfxAEzJo1izlz5jBr1iyGDRu2Qcfffffdq20rLy9fr2Pj8Thz5syxeEWSJEmSVKd23nnjildGjswuP3bVVdnlx6ZNgx89O7lOX30FV1+dXWpbPA4DBtT+uJIkSZIkSZLU2PTsCe+9B7fdlr2+W1kJy5bV/bzxOCQS0KcP/POfsMsudT+nJEmSJEmSpIblrgl3EWEDbzBtpCKJCM8sfIaf8/MNOu6oo+DII2HcOLj+enj++ew9uZWVtZuvsBAyGfj5z+H88+EHPSi16ve//z2jR49m22235fLLL+eCCy5Y8V0QBCvKWqLRKAA33XQTr776Kvvttx8XX3wxffr0ASCdThOLxTj44INXjHnaaaetd44gCPj0wU957tfPEWQCkmXJWjzLNasuraa6tJrXL32d1y97nf2u348BvxqwWkGNJEmSJEmSJEmqexavSJIkSZKkejVnzpxQbxisrq7mzjvvXLG+ocUrM2bMqNHcs2bNYqutttroMSRJkiRJWpehQ+HZZ2v/4cuGrrwcttsu7BSSJEmSJEmS1DBEo3DWWXDmmfDii/DXv8L772dfslddXbtzLX9530knwXnnQe/eq37/wxfrSZIkSZIkSWq6MkGGG969gYpURdhR6kUmyPDEl0/wfcX3tMxvuUHHRiIwaBA8/jjMnw//+Q/84x9QUgI5OVBWBun0huVJJKCgACoqoFMnuOii7HXb4uING2dDPfLII/Tv35+TTjqJjh07AitLVJZfG15+nfjll1/mgQceoHXr1lx88cVss802K8ZZvm9hYSE5OTm0atWKIAjIZDLEYrG1ZiidW8qTw59k+pjp9VK48mPJ8uycL1/4Mp+M+oSjHjqK5t2a13sOSZIkSZIkSZI2ZRavSJIkSZKkelVSUkIyWf83LdaW3/72txQXF1NdXc2cOXMYP348kyZNWq9jgyBg8eLFdZxQkiRJkrSp23HH7AOXm1rxSrdukJcXdgpJkiRJkiRJalhiMTj44OzyzTdwyy1w113ZopRoFEpLIQg2bMwfvryvSxe4+GI44QTIz0+zYMEC3n77axYtWkQ0GiWRSLDffvut86V4kiRJkiRJkhq/sTPGUpHcNEpXlotFYvz3i/9y2g6nbfQY7drBZZdll9mzYfx4+OADeOMN+OQTqKrK3hv8437rIMjeL9ysGeywA+y+e/Y+4h12gDZtanZeG+oPf/gDAJlMBmC1a8KRSITy8nKeeeYZ5s+fzx/+8Ad22WWXVUq7l39+6KGHqKyspKioiEgksmKskpISXn31VQoKCjjggAOA7HO7nz74Kc/9+jlSlSkyyUydn+vaJMuSzHp/Frducyv7/X0/BpwxwGJySZIkSZIkSZLqicUrkiRJkiSpXiWTSYINfVL//4wYMaKW02y4Fi1aAJCfn0/Pnj3p2bMn7777Li+99NJ6Hd+YS2ckSZIkSY1Dv36bXulKJAKDB4edQpIkSZIkSZIatp494cYb4e9/h6lTsy/ve/ddePttmDQpW9ISX8PTZstf3ldcDP37w557rnx5X9u2MHPmTB566AWeeeYZJk2axIIFCygrK1vxgr1tttmG2267jSFDhviCOUmSJEmSJKkJe3/W+1Slq8KOUa/KkmW8Ne2tGhWv/FCnTtnl0ENXbpszBxYtypZhV1RkS7Xz8yEvDzp0gNata2XqWhGNRn/yu8rKSt5//326devGgQceSGFh4YrvMpkM0WiUb775hocffhiA4cOHr/LdpEmTOPHEE2nWrBn9+vVjxO9H8M113zD9nekkyxrOs7uZVIZMKsPLv3uZT+77hOOeOo6CNgVhx5IkSZIkSZIkqcmzeEWSJEmSJNWrxlg8UlZWxvjx45k+fTrLli2jefPmDBw4kHbt2gGw66678umnnzJ79ux1jtUYz1+SJEmS1LgUFMDBB8OTT2ZfhrcpKCiAM88MO4UkSZIkSZIkNQ7RKGy5ZXY57rjstkwGvvsOvv8+++K+yspsEUteXnbp0iVbsvJjo0eP5sYbb+TDDz8kGo3Ss2dP9t57bzp06EBVVRWpVIrHH3+c448/nltvvZXDDjusXs9VkiRJkiRJUv1547s3qE5X12iM4f2Gc+/h9662vTxZztzSubw/631uef8Wxs4Yu17jnbbDaRze63C2absNbQrakBfPY0nlEr5Y+AWPTXqM2z68jVQmVaPM65tlY3XsmF0au++++44PPviA3XbbjX79+q3YHgTBisKWkSNH8vHHHzNs2DC22247YGWZy6677sr//vc/nnrqKV564iUe2OsB2sbaEkk3zMLvZFmSWR/M4o4d7+DUMafSrHOzsCNJkiRJkiRJktSkWbwiSZIkSZLqVVCDN77efffdq2079dRTaxJnvTz22GOrbZs8eTLnnnsuubm5APTq1Wu9ilcymUyt55MkSZIk6ccuvBBefhnKysJOUj/at4eBA8NOIUmSJEmSJEmNVzQKPXtu2DGXXXYZf/nLX4jH4xx77LHst99+9O3bl44dO9KiRQvy8vIAOP744/nNb37DTTfdZPGKJEmSJEmS1IR9OPvDOhu7IFFAz5Y96dmyJ0dvczSHP3w4z3393DqPO2HbE9ij+x6rbGtb2Ja2hW0ZutlQ9um5D8MeHlajbNOXTqcqVUVuPLdG4zR1ywtUdthhB4qLi0kmkyQSiRXfP/3009x33320adOGk08+meLi4lWOD4KAXXbZhW26bUPze5pTEa1osKUry2WSGZbNWsYdA+7gl+N+ScseLcOOJEmSJEmSJElSk2XxiiRJkiRJqlc/vAlyQ82YMaMWk9RMeXk5ixYtolOnTgAUFhau13E1OX9JkiRJktbXwIHZMpJvvgk7Sd0rLISLL4ZIw35uUpIkSZIkSZKalBdeeIG//OUv9OrVi8svv5x99tmH9u3br7JPJpMhGo2y//77c/TRR3PzzTdTXl5OQUFBSKklSZIkSZIk1ZWSqhIWli+s9XGH3D0EgG7Nu3HD/jfQoagD8WicCwZesF7FKx/N/Yg3p73J5/M/Z2H5QtoXtef8Xc9n5847A3BYr8PYotUWTFk8ZaMz5sXz+Gz+ZwzoNGCjx9gUtG7dmsLCQj755BMqKyvJy8sjCAIikQiTJ0/mT3/6E9OmTePSSy9lyJAhRCKRFd8DRCIRyheVc/egu6leWE0k0zhuHs6kMpQvKOeuQXfxq/G/orhT8boPkiRJkiRJkiRJG8ziFUmSJEmSVK8aW/FIUVER0WiUkpKSVbYXFBTQunXrFeulpaXrNV5jO39JkiRJUt0pKYGJE2H8eHjrLZg9Gyors0skArm5UFAAnTvDbrvBjjtC//5QVLTusSORbBnJ734HZWV1fiqhCgI44YSwU0iSJEmSJEnSpiOTyfDyyy8TiUS4/fbb2X333de4XzQaJZVKEY/HycvLIx6P8+mnn7LLLrvUc2JJkiRJkiRJdW3inInkJ/JJViVrddwxM8as+LlDxx24cNCFAHQq7rRex5//0vmrbfty4ZdM/NXEFevNcpvVKGM6SDN+zniLV9aha9eunHHGGdx2223cfPPNHHfccWy22WZ88MEHnHPOOUyYMIFjjz2WM844Y8Xzu8tLVwC++OgLXj3uVUpml5BJZcI6jY0SZAIqFlZw16C7OGP8GRS0tqBckiRJkiRJkqTaZvGKJEmSJEmqV/n5+cTjcVKpVJ3N0bx5c84777wV61ddddUq3/fq1WuNx3Xr1o28vDwApk6dSiqVonXr1px44ol8+eWXTJkyhaVLl9K8eXMGDRpEbm4ukH2RwKRJk9YrW9H6vB1XkiRJktQkLV0KDz0Ezz8PH34ICxdmi1UqK6Gqau3HPv885ORAeTl06AA77QQHHwzHHvvTRSwnnAAXXFD759GQxONw4onrV0YjSZIkSZIkSaod0WiUDz/8kH79+rHTTjsBkE6nicViAARBAGRfiBePxykvL+e1116jffv2tGvXLrTckiRJkiRJkurOp/M/pTpdXWfjdy7uzJ7d91yx/vHcjzd4jGgkSpdmXThrp7NWbJtZMpPP539eo2zlyXLen/U+Zww4o0bjbAouvvhiPv/8cy699FLuuusucnNzmTJlClVVVey7777ccccdFBcXr3bcV199xd8G/o1uyW5E0pE1jNzwZVIZls1exsPDHuaUt09ZpVRGkiRJkiRJkiTVnMUrkiRJkiSpXnXo0IFYLFanxSvrctxxx61x+1577bXi80033cTSpUsBiMfj9O3bl759+652TBAEvPbaa8yfP3+d8+bk5NClS5eNTC1JkiRJaqw+/hhuvBEeeQRiMSgrW/nd//2n5zpVVmYXgJkzs8vLL8M558BJJ8F550Hv3qseU1QEZ5wB//43VFTUyqk0OIkEXHhh2CkkSZIkSZIkadPTtm1bSkpKmDFjBr169SKVSq0oXvnhy+K++OIL/v73vzN27FiOPvpoevToEVZkSZIkSZIkSXWopKqkTopXghHBats+nfcpF7968XqP0Ty3OUt+v2SVbZkgw9vT3uas58+iKl1V05h8X/F9jcfYFLRv354XX3yRO++8k0cffZSqqioGDBjAueeey9ChQykuLl6l6Hu5zOcZuia7NtrSleUyyQxzP5rLhP9MYMAZA8KOI0mSJEmSJElSk2LxiiRJkiRJqlft27cnmUyGHWO9zZ49m6eeeoott9yS9u3bU1hYSCKRoLS0lBkzZvD+++8zY8aM9RorCAI6duxYx4klSZIkSQ1BdTU89hhcdx1MmQJVVZBO1+4cywtc7r4bRo2CPn3gkkvg8MMh/n93A1xzDTz6aNMsXikoyJ7vlluGnUSSJEmSJEmSNj1HHXUUw4cPZ9SoUfzpT38iNzcXgLKyMmbNmsWkSZN46623ePzxx5k+fTqDBg3iX//6V8ipJUmSJEmSJNWVimQFmSBTL3OVJcsozimulbEKEgW1Mk5ZsqxWxtlUnHbaaZxwwgnk5+eTSqWIx+MEQbZk58elK2ULynjq1KeIpqNhRK11ybIkL13wElscsAXNuzUPO44kSZIkSZIkSU1GJFj+2wZJkiRJkqR6cvPNN7NkyZKwY9S7WCzGZZddRiQSCTuKJEmSJKkOffghHHMMLFwIpaX1O3dREXTuDKNHw7bbZreNGQP77tu0ylciEdh6a/jkk5UlM5IkSZIkSZKk+lNaWsrRRx/NK6+8wp577kn//v0pKSmhpKSEadOmMWXKFBYtWkT79u059thjOeecc9h8880JgsD7pyRJkiRJkqQm6Hcv/44bxt1Q43GG9xvOvYffu2J9yN1DAGiZ35Lzdz2fvXrsBcDMkpls/o/NqU5Xr3PMaCTKwC4DScQSdGnWhVP7n8qePfYEsoUx2962LVO/n1qj3EO7DeXNU96s0RibouWvP4tEImQyGaLRKO+99x7du3enffv2ZDIZHj3iUaa8OIV0dTrktLUnGo/SZdcunPzWyV4zlyRJkiRJkiSplvj6EUmSJEmSVO86d+68SRavtGnTxhsgJUmSJKkJq6qCyy+HW28Nr+SktBQmT4addw448MBPOfPMRey3356ccgrcc0/TKV/Jy4NHH7V0RZIkSZIkSZLCUlRUxH333cevfvUr3nnnHV5//XUAEokEbdu2pW/fvgwcOJD99tuPPfbYY8Vx3j8lSZIkSZIkNU050Zw6GXfMjDErPn8w6wPmXjgXgC7NurD7ZrvzyjevrHOMTJBZZZyHPn2IqedOZbMWm5GfyGd4/+H88X9/rFHOnFjdnH9T98NrxtFolNLSUq677joqKysZNWoU89+czzevftOkSlcAMqkMcybOYcJ/JjDgjAFhx5EkSZIkSZIkqUnwFSSSJEmSJKnedevWja+++opUKhV2lHrVrVu3sCNIkiRJkurIhx/CMcfA/Pnhl5sEAVRWRnjyyc15/fV2vP56kr/9LcGTT4afrTYUFMAll0DfvmEnkSRJkiRJkqRNVxAEtGvXjscff5yvvvqKcePG0bp1ayKRCM2aNaNLly507tyZvLy8FftbuiJJkiRJkiQ1XQWJAiJECAjqbI4fX2Nsld9qrfvnxfOoTFWutj34v/9b33HWR0FOQY3HEMTjcXbbbTdGjBjB+eeez9bPbE2yPBl2rDqRLEvy0gUv0fe4vuQ2yw07jiRJkiRJkiRJjZ7FK5IkSZIkqd517dp1k3uIPicnh+7du4cdQ5IkSZJUy4IA/vQnuO66hldqEgSFlJQUMGRIhKuvDnj00Qj77tvwcm6IRAJ69oRLLw07iSRJkiRJkiRt2pbf/xWJRNh6663Zeuut12t/SZIkSZIkSU1TfiKfeDROMlO7JRmDuw4GoGV+S87f9fxVvpu0YBIAI3YfwZV7XAnAvR/dyylPnQLA/pvvz9/3+zsPffYQkxZMYm7pXDoUdeDU7U+le4vuK8Z5b+Z7Nc5ZmCis8RiCvLw8zjrrLObMmcOrN77KZsFmxJv4a9I+vu9jdj5757BjSJIkSZIkSZLU6DXt3yhIkiRJkqQGqUOHDhQXF7N48eKwo9SrrbbaKuwIkiRJkqRalMnAWWfBqFENt8wkCCJUVMAVV0Q45xy480447bSGm3dtYjHo2BFefx3i3u0gSZIkSZIkSQ1CJpMhGo2u9jkIAstWJEmSJEmSpE3IFq22ID+RT7KqdotX3jn1nTVuv/+T+/l0/qfrPH7zVptz+dDLf/L7p796mgc+fWCj8wEkogm2a79djcbQSjk5Ofz1r3/lutHXUfldZdhx6lSyLMnYv41lp7N28pq6JEmSJEmSJEk1FA07gCRJkiRJ2vREIhEGDx5MTk5O2FHqRSwWY8CAAcR9K6wkSZIkNRmZDJxwQrZ0paws7DTrVl4ON9xQzV13fc2lly6ioCDsRBsmGoXWrWHMGGjbNuw0kiRJkiRJkiTIlqtEo1FKSkr48ssvV5SuAL4gTpIkSZIkSdrEDOg4gGS6dktXfiiVSbGwfCH/+/Z/nP7M6Qx/cvg6j/lo7kfc/N7NvD/rfeaWzqU6XU1lqpJpS6bx5JdPcuxjx3L4w4eTCTI1ypafyGfHTjvWaAytat4n80jPT4cdo15ULK5g2lvTwo4hSZIkSZIkSVKjFwmCIAg7hCRJkiRJ2vQkk0n+9re/kUzW3Y20DUU8Huess86iRYsWYUeRJEmSVE8yGZgyBcaPh3ffhYkTs8UXFRWQTEJODuTnQ7NmsNNOsMsuMGAAdO0Kvoes4QsCOO00ePjh7J9r41LKZpu9yP77b8GoUf2pqAg7z7rF49CuXbZ0pXv3sNNIkiRJkiRJkn7ojTfeYK+99qJjx45MnjyZwsLCsCNJkiRJkiRJCkEQBDS/tjnLqpeFHaXe5cRymPO7ObTKbxV2lCbjyZOf5JP7PyFIbwKvR4vAlgdtyfHPHh92EkmSJEmSJEmSGrV42AEkSZIkSdKmKZFI0K9fPyZMmEAmkwk7Tp3q0qWLpSuSJElSExcE2YKVRx6Bt96CL76AWAyiUSgtzX7/U954A4qKsoUssRhsuy3suSeccAJss029nYI2wCWXNNbSFYAipk07kGefvZfzzotz0019G3T5Sk4OdOmSLV3p0CHsNJIkSZIkSZKkH+vXrx8Affv2pbq6er2LV5YsWUJVVRXt27evy3iSJEmSJEmS6kkkEqFvu76Mmzku7Cj1rnluc0tXalHl0ko+f+TzTaN0BSCAb179hmVzllHcsTjsNJIkSZIkSZIkNVrRsANIkiRJkqRN1y677EI02rQvT+Tk5DBo0KCwY0iSJEmqI2VlcMcdsOWWsO++cMstMHEiVFZmv1u2bO2lKwCZDJSUQEVFtqRl3Dj4619hxx2zy+jR2VIWNQxPPw233tpYS1eWK2T27JOZMuVtnn8e2rWDvLywM62uoAAOOgg+/NDSFUmSJEmSJElqqFq2bEl1dTUvvfQSLVu2XK9jKioquPnmm/nZz35Wx+kkSZIkSZIk1ac9uu9BNNK0nxldkwEdB4QdoUmZ+vJUoolN69+jaCzKV09/FXYMSZIkSZIkSZIatU3rtwuSJEmSJKlBadOmDd27d2/S5SvFxcVsscUWYceQJEmSVMu+/BJ+9atsYcUFF8DUqdmilUymdsZPpbJFLOPHw6mnQtu2cOmlMHNm7YyvjbN4MQwf3thLV5Yr5LHHjqJr13lMmQLHH58tOmkIcnKgRQt44AF44glYz/f0SZIkSZIkSZJCEo/HSaVSZNbzFyX5+flUVVXx9ttvs2TJkroNJ0mSJEmSJKne7Nx5Z4pyisKOUa8S0QS7d9897BhNysx3Z1JdWh12jHqVLE8y/Z3pYceQJEmSJEmSJKlRi4cdQJIkSZIkbdqGDRvGLbfcQnV107sJMh6Pc8wxxxCJRMKOIkmSJKmWVFTAJZfAnXdCMpktSKlrpaXZnzfcADffDFdemS17icXqfm6t6vTTm0rpSlYQFHPZZSkefhjuugtOOAF+/nMoKYHKynAyFRTA/vtn/461ahVOBkmSJEmSJEnShovH1+8xtSAIiEQiDB48mEQiwTPPPMNJJ51Ux+kkSZIkSZIk1Yc9u+9JdbrpPSu6NvFonEO3OjTsGE3K9LemQ1A7Y/Ub3o/D7z18rft898Z3jNxz5Grbo4ko/U/uT/c9utOhfwcK2xeSW5xL+aJyZr47k/dueo9pb02rnaDAzHEza20sSZIkSZIkSZI2RdGwA0iSJEmSpE1bUVERhxxyCIlEIuwotSqRSDB48GDat28fdhRJkiRJtWTcONhqq2whREVF/ZSu/FBVVbb046qrYMAAmDy5fuff1D39NLz4IjSt3tB8nn66iP/9L7u2114wdSr84heQlwf5+fWXpLgYOnSABx+Exx+3dEWSJEmSJEmSGqMgWP834W211Vb06tWLRx99tA4TSZIkSZIkSapPzfOac8w2xxCLxMKOUm96t+lNn3Z9wo7RZARBwIJJC8KOAUB+q3wOveNQtj1+W9pu05aC1gXEcmIUdyym9xG9OfnNk9nhtB1qbb6l05eSqqrnhxQkSZIkSZIkSWpC4mEHkCRJkiRJ6tu3Lx9//DHffvstmUwm7Di1olmzZuy2225hx5AkSZJUCyoq4JJLVhauhK2sDD79FPr3z5awXHABxDadZxNDsXgxDB+eLb5paioqIvz85zBlChQVZZd//xv+/Ge4+2644Ybsv3PLltX+3Dk5EI3CoEFw8cWw777ZdUmSJEmSJElS4xSJRFbblslkiP7fxd90Or3ic6dOnRg4cCAPPfRQvWaUJEmSJEmSVLcuGHgB//3iv5Qnm+CNtz9SnFPMJUMuCTtGk7Lk2yV1Ov7dQ+5ebVvV0qq1HvPdm9/x+cOfs+jrRbTeqjV7XLkHhe0KAdjvhv345IFPSFXUvDAlnhdn/qfz6bRjpxqPJUmSJEmSJEnSpshXlkiSJEmSpNBFIhEOP/xw4vGm0REbj8c55phjiPnmY0mSJKnR+/JL2GqrhlO6slwmk81z1VWw444wf37YiZq2ESMa1p9/bVu6FK67btVtrVvDRRfBrFkwejTstRfk5kLz5lCT/3wvKIBmzaC4GH772+zfsddeg/33t3RFkiRJkiRJkhqzyspKnnrqKd555x0WLFjA0qVLmT9//oqilSAIiMViK8pZCgsLGTx4MKWlpXzwwQdhRpckSZIkSZJUi/p36M/mLTcPO0a9iEaiHL714WHHaFJmj59NJLZ6yXdtmTFmxmrL/M/WfDN+sizJPUPvYeQeI/nw9g/59rVv+fC2D3n2zGdX7JNbnEu7vu1qJVsmnWH2+Nm1MpYkSZIkSZIkSZuipvE2U0mSJEmS1OgVFRUxbNgwnnjiCVKpVNhxNloikWDo0KG0b98+7CiSJEmSamjiRNhzTygpgSAIO82alZXB559ny1fGjIGuXcNO1PSUl8M990BVVdhJ6k5lJfzzn/DHP0Iisep30Wi2FGX//bMFPx98kF3efBM++ihbSJOXly0DWr5EItnjlheplJdDt26w664wZAgMGAD9+0NOTn2fqSRJkiRJkiSpriSTSY444giKi4spKCigurqa7bbbjsLCQvLy8th+++3Jz88nLy+PAQMGUFRURHV1Nc2aNePxxx9np512CvsUJEmSJEmSJNWSSwZfwq+f+zXLqpeFHaXO5MZy+fWOvyYn5g2xtWnRV4uoLq0OOwYA1aXVTH97+mrbF321aLX9akOqPMW8T+bVyliSJEmSJEmSJG2KLF6RJEmSJEkNxjbbbMOyZct47bXXSCaTYcfZYIlEgn79+jF48OCwo0iSJEmqoXHjYL/9oLQ07CTrlkzC7NnZMotx42DzzcNO1LQ88ki2SKSpS6fh6afhqKN+ep927eDgg7PLcnPnZgtYli7NlrBUVEA8Dvn52UKWbt1gu+2ynyVJkiRJkiRJTVdxcTG/+tWvmD17Nl9++SVLlixh6tSpzJw5E4DHH398tWM6d+5MSUkJzz77LH/5y1/qO7IkSZIkSZKkOnL0Nkfzm+d/E3aMOhWJRPjNTk37HMNQtawKgrobf0QwYrVtL573Iu/d/N56j9Hn2D4rPi+avIiFXyyslWxQeyUukiRJkiRJkiRtiixekSRJkiRJDcouu+xCRUUFY8eObVTlK4lEgl69enHQQQcR2RTeyCtJkiQ1YR991HhKV5ZLp2HRIhg8GMaPh86dw07UdFx3XeP6d2FjLVuWPde1Fa+sSYcOcMABdZNJkiRJkiRJktS43HbbbWQyGRYuXEizZs2YMmUK8+fPJz8/n/Hjx7Nw4UKCIODjjz9m4cKFRCIRKioq+OqrrygtLaWoqCjsU5AkSZIkSZJUC3Ljudx60K2c+eyZlCXLwo5T6woSBZyz8zl0bd417ChNTkMvHulzbB92u3Q3ANLVaZ45/ZlaHT9Z2nieq5YkSZIkSZIkqaGxeEWSJEmSJDU4e+yxB9FolHfeeadRlK8kEgn69OnDoYceaumKJEmS1MhNngx77tk4izYymZXlKx9+CG3ahJ2o8fvgA5g5M+wU9eezz+CLL6B377CTSJIkSZIkSZIaq0gkQrt27QDo27fviu0DBw5c8TmVShGPx5k/fz5VVVUUFRVZuiJJkiRJkiQ1MSdsewIjPxrJm9PeJJlp+M+JbogORR34055/CjtGk5SqSNXp+HcPuXu1bd9/8/16Hbvrebuy39/3IxKNkKpM8dhxjzHtrWm1mi9VVbfnL0mSJEmSJElSU2bxiiRJkiRJapCGDh1Kfn4+L7/8MqlUw71RMJFIMGDAAPbbbz9LVyRJkqRGrroaDjwQli4NO8nGS6Vg9mz4+c/h5ZfB/0ypmeuvh4qKsFPUn2QSbr4Zbr897CSSJEmSJEmSpMbqx/dQBUGwYls6nSYWixGPx8lkMisKWiRJkiRJkiQ1PZFIhPuOuI9e/+xFsrrpFK/kx/MZfcxocmI5YUdpkhIFiTodf8aYGRt13P437M+u5+8KQOWSSh454hG+e+O7WkyWFc/zlXCSJEmSJEmSJG2saNgBJEmSJEmSfspOO+3E8ccfT2FhIfF4w7pZMBqNkpuby2GHHcb+++9v6YokSZLUBFxxBcydC0EQdpKaSSZh3Di4//6wkzRuQQDPPQeZTNhJ6k8qBU88EXYKSZIkSZIkSVJT8sP7qmKx2IrP0aiPtUmSJEmSJElNXcfijvzr4H9RmCgMO0qtKEgUcO4u57JDxx3CjtJk5RQ1rEKbWE6Mox85ekXpypJpS7h78N11UroCkFPYsM5fkiRJkiRJkqTGxDvUJUmSJElSg9ajRw/OPfdctt12WxKJRNhxAEgkEvTo0YOzzz6bvn37hh1HkiRJm6BUCpYsyZaEfPstTJ8OCxbAsmWNvzQkLBMmwC23QHl52ElqR1kZ/OY3MGdO2Ekar+nTN82/T0uWwPffh51CkiRJkiRJkrSp+OSTT7j66qt5/fXXSafTYceRJEmSJEmSVMtO2PYEBnUdRE6scRdKRIjQoagDf9rzT2FHadJym+USiUbWvWMt2n3E7owIRjAiGMGwe4at2B7Pi3PiyyfS52d9AKj4voJXLnqFvJZ5dB3cdcVS0Lag1rLkNs+ttbEkSZIkSZIkSdrUxMMOIEmSJEmStC45OTkcdthhbLvttvz3v/+lqqqKVCpV7zmi0SiJRIJDDjmEPn36EInU782bkiRJ2jRVVcGnn8L48fDWW/DeezBtGkSjEItlfwKk09lClpwc2GYbGDoUdtkFBgyAnj3B//f1p1VXwzHHQEVF2ElqV1UV/OIX8PLL/vlvjPHjIb4Rv1EfPhzuvXfl+vr8sz/tNDj88Ozf3TZtIC8vW4DyxRfw2GNw223Zv98/5YAD4IUXVq5/9x306LHh2SE794QJsPfeG3e8JEmSJEmSJEmZTIbo8l9irUOzZs14/fXXGTVqFPfccw+DBg2q43SSJEmSJEmS6lMkEuGhox5ix//syMySmaQy9f9saG1ontucF094sdEXyDR0bbdpS05RDlUlVWFHobB9Id13775iPb9lPsc8esxq+z158pN8PPLjGs+XKEzQoX+HGo8jSZIkSZIkSdKmyuIVSZIkSZLUaPTo0YNzzz2X1157jYkTJwKQTCbrfN54PE4QBPTu3Zv999+foqKiOp9TkiRJm7ayMnjgAbjpJpgyBfLzIZlcv2KQVAo+/DBbGlFUlC1kCQLYc0+48ELYYw9LOH7siitg7tywU9S+ZBLGjYP774eTTgo7TePz7ruwbFn9zHXCCdm/mz/Utm12GToU9tkHhg1b87GtWsHdd9delooK+OADi1ckSZIkSZIkSRvvx6Urayti6d69O3/84x858sgj+de//mXxiiRJkiRJktQEtS5ozZhTxzDgjgHML5tPJsiEHWmDFOUU8cbJb7Bl6y3DjtLkdRzQkXQyHXaMUESiETrt2CnsGJIkSZIkSZIkNVqRIAiCsENIkiRJkiRtqOrqaj777DPeeecdSktLSaVS1PZljpycHHJychg4cCDbb789+fn5tTq+JEmS9GNffJEtW7n//mw5SllZ7Y5fVAQtWsBFF8Hw4dC8ee2O3xjNnAlbbgmVlWEnqTvNmsH8+ZCbG3aSupFKpfj888+ZP38+CxYsYO7cucyfP5+5c+eyePFiSkpKSKfTnHvuuRxzzDEEQUBkPdqHdt0V3ntvw/MMHw733rtyfX2Kjm68EZYuhc8/h4ULoX17OP982HnnlftsuWW2iOnHRo+Go4/OFqYs/8/W776DHj02PPtyBxwAL7yw8cdLkiRJkiRJkjZt06ZN47777mP77bdn//33J5FIkEqliMfjP3nM2Wefzf3338+UKVNo06ZNPaaVJEmSJEmSVF+++f4bBt41kEXli0gHjaNcoyiniJdPfJmBXQeGHWWTEAQB1za/lupl1WFHqXfRRJTLyi8jGl9zkbkkSZIkSZIkSVq7n75bXZIkSZIkqQHLyclhhx12YPvtt2fWrFmMHTuWyZMnE4vFCIKAZDK5wWPG43FisRjJZJJu3boxePBgNt988/V6Ia8kSZJUE6+8Apdemi1dSCYhlaqbeUpLs8sf/gCXXALHHAPXXANdu9bNfI3BrbdCLXc4NjiZDDz2GJxwQthJNk4mk+GJJ57gxhtvpLi4mH/84x9sueWWKwpU5s2bxy677EJ1dTU5OTnk5+dTUFBAixYtyM/PZ8KECeTk5NCrVy+A9fpvvCCAzz6r6zNb6fzzV9/25ZcwceLK9WbNVt/npJOypStLlsANN8Cf/lQ7eSZMqJ1xJEmSJEmSJEmbpkwmw4gRI8jPz2fo0KFccskl7LHHHmvcd/n1/v32248777yT5557juHDh9dvYEmSJEmSJEn1omfLnkw4YwKD7h7EnGVzSGY2/DnQ+hIhQvPc5vzv5P/Rv0P/sONsMiKRCO23bc+MsTPCjlLvWm3eytIVSZIkSZIkSZJqwOIVSZIkSZLUqEUiEbp06cLPfvYz0uk0CxYsYPbs2cyYMYMZM2bw/fffE4/H1/hi3SAISKVSNGvWjM6dO7PZZpvRsWNH2rdvTyKRCOFsJEmStKlZsgR+8xt46ikoL6+/eZfP9dBD8PjjcOONcNppsKl1DlZXw223QVVV2EnqVmkpXHdd7RavLH8J2vpaunQpTz/9NO+//z5TpkwhLy+PrbfemhNPPJE+ffqs9di5c+dy9tlnM2/ePKLRKEuWLAFWFqi0b9+eBx98kEQiQWFhIQUFBSuWL774gmHDhrHNNtuw3XbbrXfekpLsvx9hiEahSxc466yV22bOzBYz/VDXrnDLLdnPZ58N8Vr87f/8+dnCnqjP7UmSJEmSJEmSNkKPHj1o06YNCxcu5H//+x/jxo3j5z//Oeeffz5bbbUVkC1niUajpNNp4vE4HTp0oKCggIkTJ1q8IkmSJEmSJDVhnZt1ZvwZ4zng/gP4cuGXlCXLwo60mvx4Pm0K2vDqL15lq9ZbhR1nk7PZ7psx892ZBJkg7Cj1quvgrmFHkCRJkiRJkiSpUbN4RZIkSZIkNRmxWIwOHTrQoUMHdthhBwDS6TTff/89yWSSZDJJOp0mFosRj8dJJBK0aNHCkhVJkiSF4oUX4MQToawsvOKPVCq7nH8+jBoFDzyQLXPYVDz5ZLZcYlMwdSp89BH077/hx86ePZvJkyczc+ZMAHr37s2AAQPWu3zlu+++44orruCRRx6he/futG3blnnz5vHUU09x5513cuWVV3LWD1tGfuS6666jqqqKgw46iFdeeYWKiopVvo/H4xx55JFrPPbBBx8kEokwbNiwDThjqKjIFpkkkxt0WI00b54tY/qhTAbefjtbwvLD/52IRGDkyOwxjzyS/btbm++gi8Wy8+Xn196YkiRJkiRJkqRNy957783kyZM5/fTTefPNN/n3v//N888/zxlnnMEpp5xCp06dgOx1foBkMsmSJUto3bp1mLElSZIkSZIk1YM2BW14//T3uendm7j89cupSleRCRrGjd358XzOGHAG1+5zLXnxvLDjbJI679KZnKIcqkpCetAiBDlFOXQb0i3sGJIkSZIkSZIkNWoWr0iSJEmSpCYtFovRpk2bsGNIkiRJKyxZAr/5DTz1FJSXh50mq6wMxo2D3r3hxhvhtNOyxQ5N3bXXwrJlYaeoH1VVcMMNcN99G3bcuHHjOP/885k4cSLxeJx0Ok2XLl046aSTGDFixHqNccUVV/DAAw9w/vnn8/Of/5yOHTsSBAGffvophx56KBdffDGnnnoq+Wto+fjggw+45ZZbuPvuuxk/fjzJZJJlP/GHFgTBis+ZTIZYLMaDDz5IEAT8/Oc/36DzrqyEaHSDDqlTBQWrrl9wAey5J8yaBb/+de3PF4tly2csXpEkSZIkSZIkbayjjjqKn/3sZ3Tr1o2HHnqI4447jssvv5wrrriChx9+mMMPP5wzzjiDsrIyPv/88xW/dxgyZEjIySVJkiRJkiTVh2gkygUDL+DQrQ7l2MeOZfKiyZQly0LLkx/Pp01BGx495lF27bJraDkEm++7OZl0wyjiqS+ZVIZeh/UKO4YkSZIkSZIkSY1aA3pVjCRJkiRJkiRJktS0ffstbLMNPP54wyldWS6VyhawnH8+/Oxn2fWm7LPP4Msvw05Rf9JpGD06W/yzvr766iv23ntvvvzyS6688koef/xxbr/9dvLy8rjqqqu49dZbVyk7WZMgCHjiiSdo06YNf/7zn9lxxx3p3LkzXbp04cADD2S33XajoqKCOXPmrHYcwIUXXsjOO+/MiSeeSFFREQAlJSVrnCsSiaxYYrEYH330EfPmzaNPnz60a9du/U+c7L//9V0+tGwZDBmSLVQ56ST43/+y5S+77w5vvgmbb57dr1MnuPpqyGTglFPg++9rP0s0Cslk7Y8rSZIkSZIkSdp0HHLIIQCMHTuW6upqhg0bxieffMJ1111HSUkJ11xzDZttthn77LMP5557LpMmTeLQQw9l2223DTm5JEmSJEmSpPq0Zest+eD0D7hqj6soSBSQG8ut1/nj0Tj58XxOH3A6X539laUrDUCiIEH/U/oTTWwar0eLRCP0OrwX+a3yw44iSZIkSZIkSVKjtmn8ZkGSJEmSJEmSJEkK2eefw447wrx5UFUVdpqfVlYGzz8PBx0ElZVhp6k7zzzT9MtlfiyRyJZ5rK9LLrmEyspK/vWvf/GHP/yB/fffn5NPPpmHHnqIli1b8oc//IFFixatdYxIJEKzZs2oqKhYY2HK3LlzadmyJcXFxSu2BUFAJBLh3nvv5Z133mHEiBHE43EKCgoAWLp06VoLXzKZDAAPPvggS5cu5cQTT1xl/PWRm5stNqlPmQyMGQNvvAH33w/77gvTpmW/y8+H4cOzn9u2hby8bDnKyy9DEGSXe+9dOVb37tltTzyxcVnS6ewckiRJkiRJkiRtrLy8PLbffnvGjh27yu8TLrroIt58803+8Y9/MGDAAAoKCujRowcjRoxg5MiRtGnTJsTUkiRJkiRJksIQi8b43aDf8fU5X3PRoItokdeC4pwNu/93QxUmCilIFHD6Dqcz8VcTufmAm8lPWHzRUOxy7i5EY5vG69Hi+XEG/W5Q2DEkSZIkSZIkSWr0No3fLEiSJEmSJEmSJEkh+uwzGDQIvv++/sscNkZ5ObzzDuyzT8MuiamJN9+EZDLsFPWrrAzee2/99i0vL+fDDz+kqKiI/fffH4B0Ok11dTXbbrste++9N6WlpfxvLU0uywtQjjvuOMrKyhg+fDijRo3iueee4+6772b33Xdn0aJFjBw5krZt2644LhKJ8P3333P55Zdz7LHHstdeewHQrFkzAJYsWbJi7DWJRCIAjB8/HoCBAwcSi8XWWtayXFkZnHkm7Ldf9u9BffipgpPlhSrLtWpVP3kgW7yS73OjkiRJkiRJkqQaOvLII5kwYQJff/01kC1fD4KA7t27c/bZZzNu3Djef/997rnnHi688EJatGix1t8BSJIkSZIkSWraOhV34v/t9f+Yf+F87hl2Dzt12on8eD7xaLxWxo9GohQmCtmi1RbcfMDNzL9wPv86+F/0atOrVsZX7Wm9ZWs6bN8h7Bj1olnXZnTasVPYMSRJkiRJkiRJavRq5zdKkiRJkiRJkiRJktZo6lQYOhRKSsJOsmEqKmDCBBg2DJ59FuJN7DeLEybU7njDh8O9965c/7/uj3U66ST4xS9gu+2gZUtIpWDGDHj9dfjrX+Hbb2svYyYDb721fvtOnjyZqqoqBg4cSDqdBiAWi60oNRk8eDD//e9/GTNmDAcddBCFhYWrjRGNRgG48sor2WKLLbjmmmt48cUXicViK8Y888wzGTx48A8yZohGo1xxxRWUlpZy7rnnkpubC7BijsWLF5NMJonFYqvNGQQBkUiEMWPGMHnyZHbYYQe6du0KrCxkWZtEAn79azj11GxZ0v/FrBUjRsCVV2Y/33svnHJK9vP++8Pf/w4PPQSTJsHcudChQzZD9+4rj19emjNrFpx33urj77wzHH989vPixfCnP2X/92djRCLZfxaSJEmSJEmSJNXEkUceyRVXXMFXX33F0KFDV/zuALLX9OPxOM2bN6dFixYrtv9wH0mSJEmSJEmbpkQswVHbHMVR2xzFFwu+4IFPH+CN797g0/mfUp2uJieWQ2l1KZngp4ucI0QoyikiHaQJgoBt2m7DbpvtxrF9jmWXzrus173FCteQ3w/h8RMfp3pZddhR6kxOUQ5DLhkSdgxJkiRJkiRJkpqEJvZ6JEmSJEmSJEmSJKnhWLAABg+GpUvDTrJxKirg7bezpSIPPBB2mtqzeHHD+DO5/nr43e9W3ZZIwFZbZZfjjoOddoIpU2pvzs8+gyBYdzFMWVkZlZWVtGzZcpWCk+UPGHbv3p1mzZrx7bffsmzZsjUWryzXrFkzOnXqRI8ePdhvv/3Ye++9ad68Oa+99hoPPvggb7zxBvfeey8777wz0WiUMWPG8PTTT/PHP/6RXXfddcU4W2yxBTk5OVRVVZGXlwesLFpZLpPJEIvFGDt2LLNmzeLkk0+mR48e6/3PJycH+vXLfm7XDubMWe9Da2TzzeHyy3/6+6efXvl3cOFCuPnm1fcZPnxl8UpJyZr32ZA8PksqSZIkSZIkSaqp3r17c8YZZ9CpU6cV5evLLb++/8Pr/EEQ8P3339OqVat6zypJkiRJkiSpYerdtjdX73U1kL2GOHvZbMbPGc97M9/j/Vnvs6x6GRWpCqpT1SRiCfLieRQmCunfsT+7dt6VHTvtSM+WPS1aaYS2PHhLcopymnTxSiQWoc+xfcKOIUmSJEmSJElSk2DxiiRJkiRJkiRJklRHTjklW/KRyYSdZOOVl8OTT8J//wtHHRV2mtoxYQLk5UF1iM9f5efDOeesXP/vf+H226Fbt2xhRlERtGgBp50Gv/997c2bSsHMmdC169r3y83NJQgCMpkMmTX8C9y8eXMKCwtZsmQJFRUVwOolKMvXn3jiCY499liOP/54br/9dnJzcwE49NBDad++PZdddhn//ve/2XrrrWnWrBl33303M2fOZOHChfzzn/9k8uTJlJaW8sknn5BOpxk5ciS33347u+22G//85z/ZeuutV8wVi8VIJpN8+umnAPTpk30I7ccvc1sfO+4IzzyzQYdslI8+yv6ZDxyY/fNv1Sr7vxnz5sHEifDQQzB6dLYwp74MGlR/c0mSJEmSJEmSmrZbb711lZL3H1u4cCGPPvooTzzxBBMnTmTrrbfmkEMO4aKLLlrrcZIkSZIkSZI2PZFIhM7NOtO5WWcO63VY2HFUx6KxKEc+cCQPHvIgqfJU2HFqXaIg8f/Zu88wucqCDcDPbMtmN4UEEnoISCd0iHQQRITQuwqiSBGR3uyAIl1ALEg1SBEQEfikCIr0miAdpIMQSgglZTfZ7O58P44kREqSzWYn2dz3dZ0rZ86c877Pmczmx0z2fbLdRdultmdtpaMAAAAAAEC3oHgFAAAAAAAAZoM//Sm5/fZk8uRKJ5l1TU3Jt76VbLxxssAClU4z895///089dRTeeyxx/Laa6/lwQc3S1PTxklmroijMzU0JHV1Ux8fe2zy5JPF/g47JFtvXex/9JzOUFubjBgx/eKV3r17p76+Pu+//34mTZr0sefr6upSXV2d1tbWTyxmSYpfbGxpacnFF1+ctra27LPPPunRo0daW4tfequpqckXv/jFXHDBBRk5cmReffXVDBkyJH369EmS/PKXv8zEiRPTu3fvNDY2prq6OqVSKbW1tVlzzTWzwQYbpFevXlPm+rB85ZFHHslNN92UtdZaK+uuu26SzHTpSlK83//2t5kv6Ln44mL7X8cfX2z/65VXkkMPnel4MzzvzGpoSNZff9bHAQAAAACAJKmurv5YefuH3nrrrWy77bZ56KGHphx76qmncu+99+b555/P8ccfn0UXXbQr4wIAAAAAMAdZ8gtLZsjuQ/LE5U+kdWL3KV+prqvOkpstmRV2XKHSUQAAAAAAoNtQvAIAAAAAAACd7O23k332SSZMqHSSztPcnOy9d3L99ZVO8nETJkzIyy+/nFKplBVXXDHlcjlJUcbx+OOP53vf+15uv/32NDQ0pKamJqNHD0lbW+VKV5JkzJjk4YeTNdYoHh9/fPK73yWDBiWbbFIcmzw5ueKKzp13woTkN79Jbr01OemkpG/fTz6vb9++WWCBBfLmm2/mnXfeyWKLLTbldU2Stra2NDU1pb6+fprykw99uIDaa6+9lvfeey+LLbbYlAKXjy6uVltb+997nTxl/J133jlLLbVUFllkkfTp0ycNDQ0ZOHBgnn322RxwwAEZOHBgfv/732fQoEGfmP2VV17JmDFjsvXWW2eJJZZIe3t7h4pX1lwzqa+f+eKVuV11dXHvAAAAAADQWT78XqC1tTU1NVN/ne3oo4/OQw89lE033TTf/e53s8kmm+TFF1/MaaedlosvvjjLLLNMjjnmmErFBgAAAABgDrDlL7fMczc8162KV2p61mS7i7ardAwAAAAAAOhWFK8AAAAAAABAJ9t776KopDtpaUn+8Y/kz39Odtqp6+d/991389hjj+W5557LU089laeffjovvPBC3nzzzUz4b8PNrrvumiuuuCJtbW2pqanJM888k/XXXz+lUimHHXZYNt544/Tr1y8HHrhoHnyw6+/hf+24Y3LRRcmmmxav6Udf14ceSg47LJ2es60taW9PVlop+UhPysf07ds3Q4YMyQ033JB///vfWW211dLaWvyiWm1tbSZOnJgxY8Zk/vnnz4ILLvixcpMPF1Dr27dvBg0alLvuuit33nlnNttssyllK0nyxBNP5KWXXspmm22WFVdcMUmy/vrrZ/311/9Ypl69emX++efP5MmTU1dX97HnS6VS3nvvvQwfPjxJssEGG0yTZWatvnr3+zmeERMnFu8PAAAAAADoLO+9917OP//8rL766tl8881TLpczatSojBw5MksttVQuuOCCDB48OEmyxhpr5Fe/+lVef/31XHTRRYpXAAAAAADmcXW96rLTH3fK5Vtfntamub98pbahNttdtF0aFmiodBQAAAAAAOhWFK8AAAAAAABAJ7r66uT225PJkyudpPM1NSXf+lay8cbJAgt07tiTJk3Kyy+/nBdeeCFPP/10JkyYkB/+8Ieprq7Oe++9l4MOOih//OMf09jYmP79+2fhhRfOaqutlgEDBuS2227LqFGjssMOOyRJampq0t7enuuuuy7jx4/Pcccdl5/85CdT5urbt3Ozd9S4ccnzzyfrrZfU10/73KqrJl/7WlHA0tLSufMOHZoceOBnn9OzZ89sueWWueaaa3LDDTdkt912m6Yw5fbbb0+SDBkyJElRbtLS0pJnn302PXv2zOc+97kkyfzzz59ddtkll112WU455ZSMHz8+n//851Mul3PnnXfmggsuSENDQ7761a+muro65XI5pVIp7e3tU+Yql8uprq5Oa2trxo0blzfeeCPjxo3LQgst9LHc5XI5Q4YMyTrrrJOtt956SraO6Ns3GTgwef31Dl0+11pqqbbU1VVXOgYAAAAAAN3I448/nh/84Ac54ogjsvnmm6dUKmX8+PF55ZVXss0222Tw4MFpbW1NdXV1SqVSFlhggWyyySb5xS9+kbfeeisLLrhgpW8BAAAAAIAKWvILS2blr6ycxy9/PK3Nc2/5Sk19TZb64lJZYccVKh0FAAAAAAC6HcUrAAAAAAAA0EnK5eSII5IJEyqdZPaZODH51a+S44/v+BjPP/98fv3rX+eVV17Js88+m9dffz1jx46d5pz+/ftPKUvp27dvDjzwwOywww4ZOHBg+vfvn/nmmy99+/ZNbW1tllxyyUyePDlf+MIXplxfVVWVN954I0my9NJLTzP2nFCKU12d3HFH8t/ekvz4x8lZZyXzz59cemmywQbJAQckkyYlhx3WuXNPmjRj52222WZZZZVV8qc//SlDhgzJLrvsksmTJ+fmm2/OaaedlhVWWCEHHHBAkqLc5Lnnnssqq6ySlVZaKY8//ngmT56c2trabLHFFvnNb36TCy+8MGeeeWZqamrS2tqampqaDB06NN///vczbNiwKaUrSfH3978WXnjhXHfddamrq8tSSy31iZn79++fk08+uWMvzCf49reTn/+8eN/PGyZk7Niz8thj22SVVVapdBgAAAAAALqJwYMHp1evXunVq9eUY8stt1zq6upSW1ubCRMmpLGxcUoxe6lUyoQJE1JXV5fXX39d8QoAAAAAABn222EZ89yYjHpwVFonzn3lK9V11Vlg+QWy4+U7VjoKAAAAAAB0S4pXAAAAAAAAoJPceWcyZkylU8xekyYVxSs//nFS08FvG59//vlcfvnlGTRoUJZeeulssskmWWyxxbLQQgvlwQcfzPDhw7PDDjtMOb+qqirrrbfeJ471yCOPZMKECVlppZWmLNb1YYHH2muvnV69euXss8/OkksumYEDB+bdd9/N228PTLJEx8J3ko03nlq68t57yQknFPvjxyennVYUryTJbrt1fvFKY+OMnTd48OD8/ve/z0477ZQf/OAHOf/881NdXZ2XX345a6yxRk466aQMGDBgyuvdp0+fJJlSnlLz3zdIjx49csABB2SzzTbL888/n+bm5vTr1y8LL7xwFl100Y9d92lqamqy0kordfCuO2a//YrilXlFbW2PvP/+r3L11ZMUrwAAAAAA0GkGDRqUvn375sknn8yYMWMy//zzJ0k22WSTPPTQQxk5cmQ22mijKcXsL7zwQm644YYsscQSXf7dAAAAAAAAc6bquurscdMeuWiDizL6qdFpm9RW6UgzrKq2Kn2X6Ju9/rlX6hrrKh0HAAAAAAC6JcUrAAAAAAAA0ElOOy1paqp0itlv8uTkN795Nclf8uCDD6alpSVrr7129ttvv8w333zTvX799dfPP/7xj/Tp0yd9+vRJr169UltbmyS54447MmnSpGy77bYfu65cLk/Zb29vT3V1dW666aaMHz8+22yzTXr06JFkaoHH1772tYwcOTIXXHBBvvjFL05ZxOs//zkzlS5eGTBg6n6PHkldXdLSUjzu23fqcx/d7wxVVUlDw4yfv/rqq+df//pXzjnnnDzxxBOpqanJt7/97Wy++eZTFjr78PVefPHF097ePuXajxaplMvlLLvssll22WU750a6yMCByZe/nFx3XfKRt1+3VFOTfPWrpdx3X9+cf/75Ofzww2fo5xkAAAAAAGbE9ttvn8svvzx33HFHdtxxxyTJMccck/333z+HHnpojjrqqPTp0yevvfZahg8fnmeffTbDhw+f8v0PAAAAAADUNtRmr3/ulYu/cHHeefqdtE5srXSk6aruUZ2+g/pm77v3Tv189ZWOAwAAAAAA3ZbiFQAAAAAAAOgEb7yR/P3v3b+cIUnGj09+8IMPkvwgSy65ZCZMmJBrr702Z555Zm644YasscYan3l97969s/LKK09z7MNSlcceeyxJssQSS0w5/mGBx0eLPD7cf+qpp5IkQ4YMSXV1ddrb21NVVTXlvDPOOCMbb7xxfvSjH6Vv375Ze+21c+edg/Pww7PwAsyEY49Njjuu2B8+PPnmN4v9Rx+dek5DQ3LFFcm55yYLLJCccMLU5x56qHPz1NUlvXvP3DV9+/bN9773vVma96N/d3ObI49Mbr01mTCh0klmr9raco44ojr77tsvydz9dwYAAAAAwJxnn332yZ133pmDDz44LS0t2WSTTbLQQgvlt7/9bfbff/987Wtfy4ILLph333039fX1Oeqoo7LzzjtXOjYAAAAAAHOY+r712fvuvXPplpdm1EOj0to855avVNdXZ8AKA7LXbXspXQEAAAAAgNmsavqnAAAAAAAAANPzu98l81JPQVPT0jnqqAvyl7/8Jffee2+OO+64jBs3Lt/85jfz/PPPJ5lapvJJyuXylOc/LFe5/fbb85///CebbrppFlhggSSfXv5QVVWVV155JS+88EIWW2yxLL744lOOf3Tuv/71r9ljjz2y7rrr5o477siZZ56Z/fdfM/X17Z3zQnTQM88U75kP7bBDcvPNyaWXJoMGFccmTEiOPrpz562rS1ZZpXPH7O7WWy9ZcMFKp5j9lluulObmB/Pggw9m8uTJn/nzCwAAAAAAM2vllVfOOeeck+rq6nz1q1/NiiuumO222y7f+MY38sQTTyRJ3n333ay99tr55S9/mVNOOSUNDQ0VTg0AAAAAwJyotqE2X7/161nla6ukpmdNpeN8otqG2iy/3fLZ++69la4AAAAAAEAXmDO/MQAAAAAAAIC5SLmc/PrXycSJlU7Sdaqq6jJmzFeyzDLF4x/+8Id56aWXctFFF+Wmm27KQQcd9KmlKcm0hSrt7e2prq7OCy+8kDFjxmTIkCFZZJFF0t7ePqVI5aM+PP7aa6/l/vvvz6abbpqhQ4dOKXD5cPw333wzJ5xwQhZeeOGceuqpqa6uTmtra9Zcsya1tVUV//s64IDkrruSr389WW21pH//pK0t+c9/kttvT047LXnuuc6ds7k5WX31zh2zuyuVkmOPTb7znaIMpztqbEx+9KPWXHnllUmSPfbYI/PNN9+n/gwCAAAAAMDMam9vzzrrrJM77rgjV1xxRa6//vq0tLQkSdZee+2suuqq+fKXv5zPf36TVFf3z8svJ83N5VRXl1Jfn/TsmfTrl9T4bTgAAAAAAJJU11Vnm/O3ycpfWzlX7351Jn0wKa0TWysdK9U9qlPbUJsdLtkhyw5bttJxAAAAAABgnlEql8vlSocAAAAAAACAudmLLyYrr5w0NVU6Sddadtnk8cdbUiqVUltbm+uvvz677bZbNtpoo/z+97/PIossMsNjtbW15fvf/35OP/30nHnmmTnkkEOmW/pw2WWXZc8998y3vvWtnH/++R87/4033siiiy6axRdfPK+88kpaWlpSW1ub5ub2zDdfdSZPnqXbnystskjy+uuVTjH3KZeTDTZIHnwwaa387+J1qrq65ItfTA4++G855JBDMmHChFx22WXZaKONPvO61tbW1FjdDgAAAACAmfC/3+W89NLojBjRmtdfXyh33lnKQw8lb76Z1NYmVVXFVlxXlNe3tydLL52sv36y3nrJmmsmK6ygjAUAAAAAYF7XMr4lfzvsb3nsssfS2ly5//Bd21CbZbdZNsPOGZae/XpWLAcAAAAAAMyLPn2VIgAAAAAAAGCGjBzZuQs67bVXUfTw4TYjfv/7aa/53+2hhzov34deeilJaqeUL6ywwgoZMmRInn766bzwwgtJkvIM3sA777yTm2++OQsuuGC+/OUvJ8lnlq60tLTkpptuSm1t7aeeP3DgwPTo0SOjRo3Kww8/nLq6upRKpTQ0VGeJJWbyZruJtdaqdIK5U6mU/PGPSY8elU7S+errk2OPfTnDhw/Pc889l1122SVDhgz5zGva2tpyxRVXZL/99uuilAAAAAAAdAdVVVX54IPkV78qClSWXXZA9tln4Xz/+6X85S/Ja68VBejNzcmECcm4ccU2YUIycWLS0pI89VRy/vnJQQcVBSwNDckmmyQ33FCUswAAAAAAMO+p61WXbc7fJl+78WvptUiv1PWu69r5e9elYYGG7HzVztn5ip2VrgAAAAAAQAUoXgEAAAAAAIBZ9MADyfjxlU7R9errk6eeKqVUKiVJBgwYkKWWWipjxozJa6+9liRTnpuelpaWPPHEE+ndu3eWW2656Z5fU1OT2267La2trdl0000/9ny5XE51dXW23XbbtLW1Zb/99svf/va3PPzww7nttttSVzdyJu60e+jRI9l440qnmHsNGpT84hdJY2Olk3Sexsbk17+elD/96Tf5y1/+kg022CC77rpr+vfv/5nXtba2ZsyYMbngggsyePDg3HbbbV2UGAAAAACAudVjjyXf+Eay0ELJ97+fvPBCUbIydmxRqjKzxo8vSlkmT07uuCP5yleShRdOTjwxGT260+MDAAAAADAXGLzJ4Bz26mHZ6Y87ZdCGg1JTX5Oq2tmzzFpVTVVqetZk0aGLZvvh2+fwUYdn2WHLzpa5AAAAAACA6aupdAAAAAAAAACY291xR9LeXukUU+28c/Lmm9MeGzeu8+dpb09GjEhWW6143KtXryy00EKZNGlS3n333Zka69Zbb01VVVW22GKLtLW1pbq6+jPPf+SRR9Lc3Jx11133E8tdPjz2y1/+MqNHj86dd96ZrbbaKvPPP38mT56c99/fKVVVZ6e9vWGmcs7N6uqStdeudIq52377JX/4Q/Lgg8VicHOzurpko43K+de/vp+zzjorSy+9dA455JCss8460722R48e+cY3vpGFF144v/zlL/PFL34xBxxwQH7zm990QXIAAAAAAOYmN95YFK08/3wyaVLS1jZ75hk3rthOOCH52c+SrbZKTjklWXrp2TMfAAAAAABzpqrqqiw7bNksO2zZvPfie3nwVw/m4QseTqmqlJYJLSm3lTs8dqmqlNpetWlvbc+qe66adQ5dJwssv0AnpgcAAAAAADpK8QoAAAAAAADMgnI5eeqpSqeY1ogRySuvzP55JkxI7rkn2Wef4nFNTU169OiR9vb2lMvllMvlTyxF+aj29vZUVVXl5ptvTnt7e7bYYovPLF358Py///3v+eCDDzJs2LDMN998n3r+QgstlJtvvjm33npr/vnPf6a1tTWLL754lllmaHbdtWcmTerInc+devZM1l+/0inmbqVS8sc/JkOGzJ4yo67TnnK5KaNG7Zibb/57+vTpk1//+tfZeOONk2SGfnb79u2bXXfdNcsvv3wuvvjinHPOObnhhhty6aWXZoMNNuiKmwAAAAAAYA723ntFofmNNyZNTV03b3Nz8ee11yY33ZT8/OfJIYckVVVdlwEAAAAAgDlDv6X6ZYszt8hmJ22WF//xYl5/8PW8cscrefORN9M6sTU1PWoyuWly2lvbP3ZtVU1Vahtq09bSlqraqiy4yoJZYqMlsujQRbPU5kulrrGuAncEAAAAAAB8GsUrAAAAAAAAMAtefrnSCT7uzjuTBRdMJk5Mnngiufji5IILipKYznbffcWfHxY1NP135awBAwZMt7ghSaqqqjJx4sS89tprKZVKWWSRRaYZ7399eOz2229PkiyxxBJJphayfJK6uroMGzYsw4YNm+b4TjslV16ZtLVN/z7ndj17JocfblGxzjBoUHLZZe9kl13my6RJc+dX7qVSU/r12yEvvHB/9t9//3z1q1/Nhhtu+JHnp/+z++HP6CqrrJIf/ehHWWeddXLSSSdlo402ylFHHZVTTjlldt4CAAAAAABzsP/7v2SvvYrClUmTKpOhvb0oYfnxj5NLLy2+E1p66cpkAQAAAACgsmrqa7LssGWz7LBlpxwb98a4vDHyjYx+anRaJrRk8vjJaWlqSW3P2tT1qkttY20WWG6BLLLWIum9aO8Z+j/WAAAAAABA5cydq8AAAAAAAADAHGL06KS2ttIppjVoUPFnjx7J+usX2xZbJDvv3PlzvftuMnny5JTL5dTV1eXNN99MkiywwAJJinKGtra2vPPOO+nVq1d69eo15doPixtGjBiR559/PptttlkWW2yxJJ9e/FAqlTJhwoQccMAB+fa3v51NNtkkST61dOWzHHFEcu21xaJf3V25nHzrW5VO0T188MEHOf30nTJpUo8k1yZpqHCimdPYmFx++cSss85laW1tnVJ2NLNKpVLK5XLK5XL69euXddZZJ6usskoeffTRnHbaaVliiSXyne98p5PTAwAAAAAwJ3v33WS//ZKbbppzvn+ZMCF55JFklVWSE05IDj1UUT0AAAAAAEnvhXun99a9s+zWy07/ZAAAAAAAYI7nv4kDAAAAAADALGhurnSCwgcfJJdemuy9d7L55slXvpLcc8/U53faKdlll86fd9KkpLa2NnV1dXn44Ydz//33Z80118xSSy2VpChnuOKKK7LIIovkF7/4RZKktbU1SVG8kiT/+te/8s4772SFFVbIwIED097e/plzNjY2Zptttsm2226bPn36dDj7Gmskgwd3+PK5RlVVsvXWyX+7cJhFe+yxR55++ukcf/wGufbamvTo0VbpSDOssTG58cZk220XyMCBA6eUrrS0tCRJ/vOf/0zZn562traUSqW0tLRkxIgR2WWXXfKHP/whyyyzTH7yk58oXQEAAAAAmMc8/3yy4orJX/8655SufKi9vfhO7yc/Sbbaqvh+CwAAAAAAAAAAAACA7qOm0gEAAAAAAABgbjanFK8ceujHj/3lL8nTTydLLlk83mab5E9/6tx5m5om5//+7+aMGjUq55xzTkaNGpWjjz46Sy65ZFpaWlJXVzelYOXJJ59MUpSxJElVVVWSZK+99srXvva19O/fP+VyecrxrnDMMcmBBybjx3fZlF2uZ8/kyCMrnaJ7uPbaa3PDDTfkRz/6UY488sg0NNTl1luTLbcsZ8KEcpKue+/OjKqqpFev5LbbkjXX/PjzdXV1eeuttzJ48ODsuOOOGT58eBobGz9xrHK5nFKplOrq6iTJj3/841xxxRV5/fXXs+GGG+acc87J0ksvnaQoWaqpqck777yTqqqq9O/ff7bdIwAAAAAAlfP448nGGycffFCUnMypJkxI7rwz2XTT5JZbisJyAAAAAAAAAAAAAADmfopXAAAAAAAAYBb8t0NkjjRpUjJy5NTilQUX7Pw5WlsnZ5dddklLS0uWWGKJnHvuudl3333T3t6eurq6JMmOO+6YddZZJ0sttVSSTCls+FCfPn2m7Je6+AXdddfk8MO7b/FKqZR87nPJ0KGVTjL3K5fLueuuu9KzZ88MGzYsDQ0NaWtrywYbVOX++0vZaadSnnuuKeVyQ6WjTqOxsXgPXH11sswyn37ebbfdlnK5nNdee+1TS1eSqT+jN910U/7whz/kyiuvTP/+/XP66adn9913zyKLLDKlbKmmpibvvfdett122/Ts2TNf+cpXss8++3Tq/f2vMWOKf/dGjEgefLBY5K+5OZk4MamrSxoaihKa1Vcvfi7WXDNZZJHZGgkAAAAAoFt77LFkww2TsWMrnWTGNDcnDz9cZL777uJzYwAAAAAAAAAAAAAA5m6KVwAAAAAAAGAW1NdXOkHSu3ey2GLJ009Pe7y+vigV+NAbb3T+3A0NtbnwwuFZYoklsvzyy6dfv34pl8upqqqack5jY2OW+azGhwqqr08uuSTZeeekqanSaTpffX1yxRVzdkHQ3KJUKuW9995Lc3NzJk+enCRpb29PqVTKkCGlXH31M1l77evS3n5EWlurUy5X+kVvS1XV5Pz4x/U58sjkf/qOPuYrX/lKlllmmSk/q21tbdOUJJXL5ZRKpbz99tu5/vrr853vfCdtbW1Zf/318/Of/zwbbbTRlHM/WqDUu3fvrLzyynnsscdy5JFH5vzzz8/FF1+c5ZdfvlPu8qWXivf47bcXC+WNHVu875ubk//+NX2im28uSmlaWpIePZKVV0422STZZZdklVU6JRoAAAAAQLf3/PPJxhvPPaUrH5o4sfhe7ctfTv7+96K4GwAAAAAAAAAAAACAuVfV9E8BAAAAAAAAPk3Pnl0317HHJuVysf3+91OP9++fPP548te/Jvvum2y6abLbbsmttyZLLjn1vKuu6vxMjY212X333bPuuuumX79+SaYtXZgbbLllsu22RflCd9LYmPzwh8kKK1Q6Sfexyn8bOa767w9TbW3tlJKhf/7zlvTocWJOPvn2LLNMKbW1LRXL2dBQTv/+b6R3741zzDHTL1350FprrZW+ffumXC5PKV0pl8tJip/rJ554InvuuWcOPPDAtLa25qSTTsqVV145TenK/6qpqcm5556bSy+9ND/5yU/S1NSUTTbZZMpr2BFtbckNNxSL+a24YnLccckttyTvvFMUqYwd+9mlKx+OMXZssbjeBx8kd9+dnHRSsu66yaqrJpdfnkya1OGIAAAAAADd3ttvJ+uvP/eVrnxo4sRkxIhk552L794AAAAAAAAAAAAAAJh7KV4BAAAAAACAWTBw4PQX+O8K1dXJsGHJeecl//hHcsUVyQYbTH3+N79Jbryx8+edf/7OH7MSzjmnKCrpLkqlZPDg5JhjKp2ke1l//fXTq1ev/PrXv84222yTRx99NI8++mhOOOGEHHfccVlxxRVz+OFfzBNPJHvv/V6Spi4tYGloaEtjY/KTn5Ry3HHXZ+zYh/Kvf/1rpsf5sDypXC6nVCrl/fffz4UXXphtttkmt956a774xS/m6quvztFHH51FFlnkM8dqa2tLknzuc5/LYYcdltNOOy19+/bNKaeckldffXWmco0enZx4YrLwwslXvpLceWexMF5LJ73EbW1JU1Py2GPJt7+dDBiQHHVU8sornTM+AAAAAEB38s1vJu+9l7S3VzpJxzU3J7fdllxySaWTAAAAAAAAAAAAAAAwKxSvAAAAAAAAwCxYYomi5KKSXn892W23YlGop55K3n23KIN5443k+uuTbbZJvvvd2TP3euvNnnG72nzzJZdemjQ0VDpJ56ivT/70p6SmptJJupe111471113XQYNGpQbbrghq6++eoYOHZrjjjsuiyyySK644ookSW1tsu++r6WubvHsssv9WWqppLGxPFv+raiqKqdUakqp9EyOO+7djB5dFO5suOF6OfbYYzP/LLQjlUqllMvl7LTTTtl3330zceLE7Lvvvvnzn/+cHXfcMUnS/ikr6n14/KPPl0qlfPnLX84PfvCD/Otf/8qFF16YpCh4+SzlclGONHhwcsIJRQHLuHEdvq0ZMm5csf3qV8kKKyQ//GHnFbwAAAAAAMztrroqueOO4vuoud2ECcmBByajRlU6CQAAAAAAAAAAAAAAHVUqT28FEwAAAAAAAOAzff7zyYMPVjpF12tsTM4+O9l770on6Tx77pn8+c9Jc3Olk3RcQ0Pyk58U5Rt0XLlcTulTmlLeeuutnHLKKXnggQfS2tqaXXfdNZtvvnlWWWWVJElra2tOPvnknHLKKbn88suz9dbb5P77k9NPT268MenRI2lq6viCdDU17enZM5k4sT39+t2Rt9/+Xg488PM566yzUjMb2nauvfbanHzyyfnFL36RVVddNb169UpbW1uqq6une+1hhx2WoUOHZtiwYenTp0+S5IYbbsi2226b/fffP7/97W8/8/pXXkl23z15/PFi8btKaWhIFlmkKDRabbXK5QAAAAAAqLS3306WWSYZO7bSSTpPTU2y4YbJP/6R2VKiDgAAAAAAAAAAAADA7KV4BQAAAAAAAGbRUUclZ5yRtLdXOknX6t07ueuuZNVVK52k87S0JF/6UvLAA8nEiZVOM/MaG5OvfCU57zwLg82q9vb2vPfee3nooYey+OKLp1+/fllkkUWmOWf8+PFpbGz8WEHL3/72txx88MEZOHBg7rrrrmmee/fdoqhpxIjkjjuSf/0rGTcu6dkzaWsr/h1payvOra4utqqqpKmpnOrq8Zk48Z5UVd2d9vYHkzyYUmlsNtpoo1x66aVZbLHFppnrw/8O8GkFMh3xWYU0/3veyy+/nM997nPp169f9thjj2y33XYplUr57W9/mz//+c/5+c9/nu9973tpa2tLTU1NmpqaUlVVlfr6+pTLye9+V/z7OnHi1NekkkqlpL4+Ofzwotyorq7SiQAAAAAAut6wYcnf/158p9KdNDYmv/1t8vWvVzoJAAAAAAAAAAAAAAAzS/EKAAAAAAAAzKKrr06+9a1k7NhKJ+latbXJhAnFn91JU1OywQbJU08lkyZVOs2Ma2hIvvzl5E9/Koo66LhyuZxTTz01l156aZ588snU1NRkq622yv77758tt9wykydPTu2nvPGvueaa/PznP8+rr76a++67L0svvfR05xs9Onn44eLPiROT5uapJR89eyYDByZrrJHU1HyQP/zhD7nyyivz6quvZtVVV8+66+6RAQO+nCef7J177y2KXSZNKha8K5XK6dGjlPr6ZNCgZOONk7XWStZcMxkwoLNftU82efLkfP3rX8+VV16ZUqk0pQxmhx12yM9+9rOsuOKKSZIPPvgg3/zmN9OrV68su+znc/31++Wpp2ozYULX5JwZDQ3Joosmt9ySDB5c6TQAAAAAAF3n6quTb3wjc+Rnt52hV6/k2WeThReudBIAAAAAAAAAAAAAAGaG4hUAAAAAAACYRS+9lAwZUhR2zEuWWy555plKp5g9xo5NNtssefLJogRjTtfQkGy5ZfLHP3a/IpxKOOigg/Kb3/wmgwcPzpAhQ/Lqq6/mmWeeyVprrZW//OUvGfAprSXNzc059NBD889//jMnnXRSdtppp07NVS6X8+KLpfzqVxNz1131efrpoqClujoZPz6Z3rf/NTXFe2XixGLxuNVXT3bcMdljj6RPn45nKpVKeeONN9KvX7/U19envb09VVVVaW1tTU1NTVpbW3PAAQfkjTfeyPbbb5++fftm0003zfzzzz9lnDvvvDMXXXRRbrhhZN5997q0ty+apEfHQnWBqqqkX7/krruSFVaodBoAAAAAgNmvXE6WWip5+eVKJ5l96uqSQw5JTj210kkAAAAAAAAAAAAAAJgZilcAAAAAAABgFpXLycCByTvvVDpJ16mtTb7zneSssyqdZPZpbk6GDUvuv3/OLl9paEi++tXk3HOLMghmzbXXXpsdd9wx++67b4477rgsvPDCefTRR/Ozn/0s11xzTX70ox/lpz/96ZRykf/V0tKSN954I0sssUSnZWprS268MTnllGTkyHLa2kqZPLlzxm5sTNrbk913Tw47LFl55ZkfY9KkSfnJT36ShRdeOIceemiSqYUsH7r44otzwAEH5JFHHsmyyy77ieO8+mqyzjrtefvtctraqjtyO12qVEp6907++c9kjTUqnQYAAAAAYPa6666iBH7ChEonmb369EnefjvpMed2gwMAAAAAAAAAAAAA8D8suwMAAAAAAACzqFRKDj44qa+vdJKuU12dfPe7lU4xe/Xsmfztb8kBBxT7c5qqqqJ05ec/T847T+lKZ2hqasqJJ56YjTfeOAcffHAWXnjhJMmqq66aU089Nf37989dd92VpCgW+V/lcjl1dXWdVrryzjvJCSckCy2UfO1ryT33JBMndl7pSlIskNfcnFxySfL5zyerr55ccUXS2jrjY7S0tGTy5Mk5+uijc+aZZ6apqWlK6UpTU1OSZOWVV87EiRMzYsSIj11fLpfz1lvJeuuV8/bbVXNF6UpSlG6NHZtsumny9NOVTgMAAAAAMHuddlry3498u7X29uSaayqdAgAAAAAAAAAAAACAmWHpHQAAAAAAAOgE++1X6QRda401kqWXrnSK2a+2NvnFL5Lbb08GDSqKTuYEjY1FQcZjjyWHHlqU/zDrbr311jz77LP5whe+kJVWWilJUQoyefLkLLnkkllppZUyYsSIvP/++6murp5SvtLW1pb29vYpZSOzqlwuyk+WWqoo1nnnnWTcuE4Z+lO1thYFLI88kuy7b7LqqslTT83Ytb17987ee++doUOH5qSTTsrJJ5+cZ555JknS8N8fmhNPPDFJ8v7773/s+g8+KGXDDZO33y6lra0z7qZrjR2bbLhh8vLLlU4CAAAAADB7vPlmcsstxefX3d348ckpp1Q6BQAAAAAAAAAAAAAAM0PxCgAAAAAAAHSCBRdMvvSleaMAo3fv5JhjKp2iaw0dmvz738m3v5307Fm5HFVVRfnLCSckDz6YfO5zlcvSHb3yyisZO3ZsvvKVryTJlDKV2tralEqlbLLJJpkwYUIef/zxJJlStPLPf/4zxx57bEaNGjXLGd56K9lqq+Rb3yrKViZOnOUhZ9r48cnTTydrrVW811pbp3/NkCFDcsMNN2SjjTbKCSeckG9+85s59NBDc8YZZ2SXXXbJNddck0UXXTTf/OY3k2RKaU2SfO1ryauvJpMnz647mr3K5eS995Itt5yx1woAAAAAYG5z3nnzxndgH3ruueSxxyqdAgAAAAAAAAAAAACAGaV4BQAAAAAAADrJUUcVpRjdXV1dMmxYpVN0vfr65Be/SG6/PVluuaSxsShC6Qo1NUXhyzrrFAt9HXpo1809L1lsscVyyCGHZMCAAUmSqv95kVdbbbUkybPPPjvl2JNPPpljjz02l19++ZTrOqJcTv74x2SZZZLbbkuamjo8VKcol5Pm5uTkk5NVV02eemr61/Tt2zdXX311Lr744jQ1NeXCCy/MkUcemT//+c8ZMmRILr300vTs2TOtra1TSmuuuiq5445k0qTZfEOzWXt78p//JCeeWOkkAAAAAACdq1xOfvWryhSFV8qkScnZZ1c6BQAAAAAAAAAAAAAAM6pULpfLlQ4BAAAAAAAA3UG5nCy1VPLyy5VOMvvU1yc/+EHy4x9XOklllcvJAw8kp5+e/PWvRQlKc3Pnz9PYWBQ67LlnUbaywgqdPwfTevnllzN48OBPfO6JJ57IOuusk3333Tdnnnlm3n333Zxyyik57bTTcv3112frrbfu0JyTJiW77ZbcemvlC1c+SalU/OyfeWay//4zds24ceNy7733pr29PeVyOWuvvfY0xTRtbW15++1k+eWrM3bsbApeAT17Jg8+mAwZUukkAAAAAACd45VXiu8nZsf3IHOywYOTl16qdAoAAAAAAAAAAAAAAGZEVaUDAAAAAAAAQHdRKhXFBA0NlU4y+9TXJwceWOkUlVcqJeusk1x9dfKf/yQ/+UkyYEDSq9es//1/OMZSSyW/+EXy9tvJuecqXZkdyuXyx459WulKkiy00ELp379/nnzyySTJTTfdlF//+tfZd999O1y6MmFCsummyS23zJmlK0lRNNTcnBx+eHLSSTN2Te/evbPFFltkyy23zFZbbZUBAwakvb19yvPV1dXZZ5/qNDd//O9gbjZxYrLLLklra6WTAAAAAAB0jpEjk9ramb9ur72Kz5c/3GbGqqsmF1+cvPxy8bnrmDHJo48mv/tdMv/8U89bfPHkvPOKjG++mbS0FJ+7//vfyUUXJSuvPPO5P/Taa/Ne2QwAAAAAAAAAAAAAwNyqVP6klWQAAAAAAACADtt+++Smm4rFnbqThobk8suT7bardJI5U1tb8sgjxeJed9+d3Hdf8sorSc+exYJi7e3FOe3tSXV1UlVVbOVy8V5Zdtlk/fWT9dZL1lqrKFoplSp9V91bW1tb3nnnnTzwwANZbLHFssYaayRJ2tvbU1VV9YnXbLTRRhkzZkx+9atf5bDDDsu4cePy4osvdmj+ceOSDTcsFoCbOLHDt9GlGhqSgw5KTj555q4rl8splUp5/fXXM3z48Fx9dVUeffSQlMvdr6mqoSE55piikAkAAAAAYG53zDHJ6acX32/MjL32SoYPn/p4Rr/zOPDA5Je/LL5L+SRDhiT/7UfPxhsnt9/+6WNNnJh84QvJ/ffP2Nwf1adPUZr++c/P/LUAAAAAAAAAAAAAAHStmkoHAAAAAAAAgO7mgguSpZfuXsUrdXXJl7+sdOWzVFcna65ZbPvtVxxraUmeeKIo1mhuLraWlqRHj6KQpbExWWmlZPnlP30BMWafU089NRdffHGeffbZJMl3v/vdnH322Z9YutLW1pbq6uqssMIKGT58eM4999w8/vjjueeeezo0d3NzstlmyTPPJJMmzdJtdKmmpuRXv0p69Up+9KMZv6703xX1jj766Fx++dVJ3kzS/UpXkuI1OumkZN99k4UXrnQaAAAAAIBZc+edM1+60lFf/GJy9tlFcf2kScl55yX//GdRZL7YYkWB/YQJU88fPz65/PLinNdfT1pbkw02SL7//aS2NqmvT7773Y4Vr0yenIwcqXgFAAAAAAAAAAAAAGBuUCqXy+VKhwAAAAAAAIDu5i9/SfbYo1iAvzuYb77khReS/v0rnQQ6x/HHH5/TTz89gwYNyuabb57rrrsur7zySoYPH56vf/3rHzu/tbU1NTU1Oe2003LMMcckSX74wx/mZz/72UzP3dpaFBnde29RwDI3amhITjst+c53Zu66//znP9lqq0vyxBPfTdJntmSbE9TXJ8cckxx3XKWTAAAAAAB0XLmc9OlTFJzMrL32SoYPn/r4v/3cn+nBB5O11y72v/GN5OKLZ37eJLn22mS77Yr9//u/ZNttOzbO7rsnf/xjx64FAAAAAAAAAAAAAKDrVFU6AAAAAAAAAHRHO+yQbL55UldX6SSzrqGhWBhL6QrdxT333JOf/vSn2X333XPDDTfkrLPOyo033phFF100//73v5Mkzz33XMaNG5cJEyYkSWpqapIkQ4cOTWNjY9ZZZ50Ola4kyYknJvfdN/eWriRFqdSRRyaPPDJz1y2++OKprv5BunPpSpJMnJj86ldFyQ4AAAAAwNzqtdeStraumWvRRaeWrjQ3JwMHJo89VnwePWpUctFFxTmfpbEx+dKXkvXXn3rsb3/reKYHHuj4tQAAAAAAAAAAAAAAdJ1SuVwuVzoEAAAAAAAAdEdjxiSrrJK8+WbS3l7pNB3T0JDstluxmBV0F8OGDcvrr7+e8847L0OHDp1yfM0110yvXr2y8sor5/e//30WX3zxbLPNNtlll12mnNfc3Jw//OEP2WabbbLIIovM9NxPPJEMHTp3l658qFRKPve55MknZ7xk6rHHknXW6R73Pz29eyd/+EOy/faVTgIAAAAA0DEPP5xsumnywQczf+1eeyXDh099XCp99vlbbZXccMNnn/Pmm8VnzK+8Mu3xM89MDj102mOjRxcF2SeckHT0t+f69Uvefbdj1wIAAAAAAAAAAAAA0HWqKh0AAAAAAAAAuqv550/uvbdYlGl6i0nNiXr2TL74xeT88yudBDrP66+/nieffDJLLbVUhg4dmvJ/V1u777778vrrr+eZZ57JfffdlyFDhmTs2LH55S9/mVNPPTUf/HdVuZ49e2b//ffvUOlKa2uy667JxImdeksVUy4no0YlP/3pjF9z5plJS8vsyzQnGTcuOeWUSqcAAAAAAOi4rvw8e775pn38+uvJ7rsX2+uvF8cWWig5+eQZH7NHj6S6uuOZ5pXPswEAAAAAAAAAAAAA5naKVwAAAAAAAGA2WmKJ5K67kr59567ylZ49k89/PvnTn2ZtQSqYE40ePTrV/31jl0qlvPHGG7n44ovz9ttv58wzz8ztt9+eBx54IBdeeGHWXnvtXHPNNTn77LOTJK2trR2e98QTk1dfLQpLuoumpuSMM5JHHpn+uWPHJldembS1zfZYc4xHH02efbbSKQAAAAAAOqa5uevm+t+Sl5/9rPhM+cori/0PbbXVx6/95S+TDTZItt46Oe64ohh7wIDkhz9MfvvbjmdSvAIAAAAAAAAAAAAAMHdQvAIAAAAAAACz2QorJPffn8w//9xRYtLQkHzhC8nf/pbU1VU6DXSuurq6LLvssvnzn/+c/fffP7fccku+/e1v57zzzsuBBx6Yr371q+nZs2eSZMstt8wPf/jDJMlTTz2VJKmpqenQvE88kZx8cjJhQufcx5xk4sRkl12mvwDdbbcltbVdk2lO0daWXHttpVMAAAAAAHRMqdR1c73yyrSPX3rpk/d79fp4rpdfTu65J7nhhuT445Mjjpj63De/2fHvu7ry/gEAAAAAAAAAAAAA6DjFKwAAAAAAANAFllsuGTkyWWSRpL6+0mk+XWNjssMOyfXXK12hexowYEBOP/30LLTQQjn//PPz5S9/OSNHjsygQYOy++67J0mqqqrS2tqaJFlxxRVTKpXS2NiYlpaWlMvlDs174IFFQUl3VC4nb7yRDB/+2ec98EAyfnyXRJpjtLQkd95Z6RQAAAAAAB3Tld9pPfZY8t57Ux8PHvzJ+6+9VnwunST/7VH/mPb2qfs1NUmfPh3LNK+ViQMAAAAAAAAAAAAAzK0UrwAAAAAAAEAXGTQoefLJZPfdP30hqEqprU169UrOOSe55JKkurrSiWD2KJfL2WyzzfL444/n7LPPzh//+Mfcd999KZVKef/995MkpVIpNTU1SZJbb701pVIpyyyzTOrq6lIqlWZ6zhdfTB58cOpCcN3RhAnJqad+9j3eeee0i93NqL32Ksb9cJue2tpk332Tyy4r/s19551k0qRk1KjkmmuSjTb6+DX//Oe0c3zatsQSM59/5MiZvwYAAAAAYE4wO77POvbYqZ+5/v73U49Pnpyce+7Uxz/6UbLrrsX2ox9NPX755VP3b789+fOfkwMOSLbcMvnyl4tzzzhj6jkvvFB8TtwRdXUduw4AAAAAAAAAAAAAgK5VU+kAAAAAAAAAMC/p3btYRGqPPZKvfjUZOzaZOLGymRobk3XWKQpXFl64sllgdiuVSimXy5l//vnz3e9+N0ny9ttvZ/z48bnooouy3HLLZemll06SPPjggxk+fHgWXHDBHHLIIR2e81e/StraOiX+HO3NN5P770/WXffjz5XLyeOPd02O/v2T8877+PGFF0522KHY9t03ueCCmR978uSZv2bMmOSDD5K+fWf+WgAAAACASlpooaLYuqscf3yy4YbJ+usniy+eXHnltM/ff3/ys59NfVxXl+y4Y7F9knHjkn326XieBRbo+LUAAAAAAAAAAAAAAHQdxSsAAAAAAABQAZttljz/fHLwwclVVyVNTV2fobY26dEj+e1viyKYUqnrM0AlfFi+Uvrvm75fv34ZOnRo/vKXv6RUKmW99dZLv379cuqpp+b555/Pddddl/r6+g7NNXFiUfDRkcKOuU1TU3L66cmf//zx5157LWlt7do8d9yRXHFF8txzybLLJscdlwwcWDx3xhnJZZclzc3F44MO+uRilGOOSbbZpti/555k1KiZz9HQkDz8cPKFL3ToNgAAAAAAKmbhhYvvkiZO7Jr5Jk4svkM7+ODkq18tPtstlZJ//7v4vPfMM5OWlqnn//KXxWe4q66aDBhQfB47fnzxHdxttyW//nXyn/90PM8668z6PQEAAAAAAAAAAAAAMPuVyuVyudIhAAAAAAAAYF52xx3Jj36UjBiRtLXN/oKGxsakXC7KVo47rlg0C+Z1Dz/8cI444ojccccdU44ttNBCOfroo3PooYd2eNxLLkm+851iobd5QX198uqrxQJ3H3XttcleeyVjx878mHvtlQwfPvXx9EqievVKVl89ueuuaY/vsENyzTVTHw8dmjz00KeP06dPsSBfnz5Tr7/22plJXqirS044ITnqqJm/FgAAAACg0jba6OOft84LGhqKopf99qt0EgAAAAAAAAAAAAAApqem0gEAAAAAAABgXrfxxsWCVS+8kPzqV8mFFxbHO7OooVQqFohacMHk6KOTr32tKCcACmussUZOOeWU/Otf/8rdd9+dJZdcMltvvXWGDh06S+Oecsq8U7qSFP/WnH9+8oMfTHv8+eeT5uauyTB+/CcvAvjvf3/8vM+y335TS1eefTa57rqO5WlpSR5/vGPXAgAAAABU2sYbJ/fem7S1VTpJ16quTtZaq9IpAAAAAAAAAAAAAACYEYpXAAAAAAAAYA7xuc8lZ52VnHRS8qc/JWeemTz1VNKjR9LenkyYMONjVVUVxSotLUltbfLFLyZHHpmsu25RjABzutbWoqhj4sRiv0ePpL6+2Kqqpn99e3t7qj5yYrlcTulT3vwfPjd06NAMHTo0+++/f6fcw7vvFoUd85Lm5uSqqz5evNLUlEyeXJlMH9ptt6n7zz6bPP30p59bXZ0cfPDUx2eemZTLHZ97XirfAQAAAAC6l6FDk8bGZOzYSifpWhMnJkOGVDoFAAAAAAAAAAAAAAAzQvEKAAAAAAAAzGF69ky+/vVia20tygFGjkzuvju5997k+eeLIpbq6mIrl5O2tmJrbExWWSXZeONiIaw110wWXVTZCnO2d94p3uMPPpjccUfyyCNFaUlNTfEeL5WK93xbW/F+Hzw4+fznkw03LN7jq6xSFLN81JgxY1JdXZ2xY8dm8ODB05Su/G8Jy0f3W1paUldX97Hilo54+OGkoSH54INZGmau88wzxd/XR1++mSmOmh12221qGUxLS7LvvtM/f/HFi/3Ro5Phw2dt/qamWbseAAAAAKBS1lyz+Fx1XjN4cFJXV+kUAAAAAAAAAAAAAADMCMUrAAAAAAAAMAerqUlWXrnYvvGN4lh7e7HAVXNzMnFiUUxRX19stbVKVpg7PPFEcuaZyXXXJePGFe/fpqaibOhDkycX2/964YVi+8tfivd8U1Oy5JLJgQcmG2zwQq666rwMHz48tbW1mThxYrbZZpvssssuWXXVVbPoooumVCp9rHyltbU1NTU1nVa6kiQjRhQ/pzNrr72mLfqY0Z/pYcOK12DttZM+fYpCm9tvT048MXnyyWnPXW21ZJddivKaJZZIBgwo/m15/vnkmmuSX/yi42UpNTXJc88lyy039dikSR0bqzMcemhxP1VVxb+Zu++e3HnnZ19zxBFT93/72+K6WVHJ+wcAAAAAmBWLLJL075+MGlXpJF2ntjbZYotKpwAAAAAAAAAAAAAAYEbN+koxAAAAAAAAQJeqqipKKvr1SxZeOBk4sChZqKtTusKcraUlufLKZI01kqFDk4svTsaMKY6PHTtt6cqMaG6eet1zzyU/+EGy9tqL5he/WDV9+myUIUOGpLm5ORdffHG+9rWv5Yc//GH+/ve/Z/LkydOUriTJSSedlA022CBvv/12p5SuJMkddxT31hVOPDH561+TLbdMFlig+PdgkUWSr361KIDZcstpz99//+L12nDDZNCgpGfPpLExWXXV5PjjkwceKP5d6YiqqmTkyGmPNTR0bKxZdcYZRcFPVVXy/vvF63DddZ99zRe+ULxHk+I99utfz3qOSt0/AAAAAEBnOOyweetzzpqa5KCDKp0CAAAAAAAAAAAAAIAZpXgFAAAAAAAAgNlq7Nii5GPgwGTffZN//asotGhr69x5mpqScrk+5fLuGTXqTxk16uaceeYr+dnPTsgyyyyTSy65JEceeWQuu+yyjBs3LklSLpfzwQcfZPjw4bn33ntz/fXXd1qehx/utKE+0zrrJN///tTHP/5xsvnmyS9+UTyur08uuaQoa/qoMWOSs85KttsuGTYsueqqqc+ttFJyyCEdyzN+fHLffdMea2jo2mKourqi5Oeww4rHr7ySrL9+cvvt07/2iCOm7v/hD8k778x6np49Z30MAAAAAIBK2XvvpL290im6zqqrJssuW+kUAAAAAAAAAAAAAADMKMUrAAAAAAAAAMw2f/97svTSyZlnJh98kPy372S2am+vSlNT8vjjyeGHL5A77/xBjj32nOy///556aWX8oMf/CD/93//lyQplUrp27dvRowYkZNPPjn77LNPp2R4993k/fc7Zajp2m67qft33JGccELxuh95ZPLss8Xx+edP9tpr6nmXX54MHlwUk1x/fXLjjcnuuyePPjr1nHXW6Viecjm5665pj/XuXZShdKZjjy3mKpeT3/9+6vH6+uSWW5Jddy0ev/dectRRRfHM+utP3QYM+PiYyy+fbLllsd/ePrW8Zlb179854wAAAAAAVEL//sn22ydV88BvovXunRxzTKVTAAAAAAAAAAAAAAAwM+aB/+4OAAAAAAAAQFcbN64o+thuu2T06GTixMrkmDAh+ec/k698Zc0MGXJijjrq6HzwwQfZc889p5SvtLS0pF+/fjn66KM7bd5XXy0KQLpCv35T9ydMmPa58eOn7n/hC1P377pr2ueSosDkw6KW/712Zr322rSPhwzputdjwQWTjTee+rhfv+Sqq5K7755222qrj197+OFTFw78v/9Lnntu1vM0NCRrrjnr4wAAAAAAVNIRRyQ9e1Y6xexXW5tsvXWlUwAAAAAAAAAAAAAAMDMUrwAAAAAAAADQqf7+9+RznyvKLpqaKp0mmTy5KII5+uj5ctddP8ghh5yYcrmciy++OElSV1fX6XM2NyelUqcP+4mefnrq/he+kGyySVFysv32yaqrTn1u8ODPHqd//2SzzaY+vv76jmdqaZn28RprzBnvhc8yYECyxx5TH59+eueMW1OjeAUAAAAAmPuttVay+OKVTjF71dcnBx9cfK4LAAAAAAAAAAAAAMDco1Qul8uVDgEAAAAAAADA3K9cTn760+TUU+fcko3a2qSxMVl++QPzwAPn5Kmnnsryyy/f6fP885/JDjskH3ww89futVcyfPjUx9MrcOnTJ3n88WTQoM8+79lnk+WW+/Qxbrgh2WCD4vFNNyXDhhV/px1RX1+Uz3zUggsmb7/dsfHmZrW1RfFPjx6VTgIAAAAAMGtuuaX47HtO/Q5gVs03X/LCC0VROQAAAAAAAAAAAAAAc4+qSgcAAAAAAAAAYO5XLieHHDJnl64kyeTJyfvvJyNHnpGGhi1SW1s7W+ZpbZ0tw36isWOTjTZKbrwxaW+fenzUqOTvf5/6+L33Pvn6RRdN7r57aunKP/6R7LRTx0tXkqSt7ePH1lyz4+PNzQYNUroCAAAAAHQPX/pSsv32Rfl2d9PQkFx8sdIVAAAAAAAAAAAAAIC5keIVAAAAAAAAAGZJuZzss09y0UVzdunKR02e3CNNTX/OPffUzZbxu3rRuVdeSYYNSxZYIFl77WSZZYrCj1demXrOo49+/LohQ5L77ktWXrl4fOWVyVZbJc3Ns5bnk/psNt44qZs9L/ccbd11K50AAAAAAKDz/Pa3SWNjpVN0rh49ki23TLbdttJJAAAAAAAAAAAAAADoCMUrAAAAAAAAAMySo45KrrgimTCh0klmTrnckO98Z/E89FDnj92zZ+ePOSPeey8ZMSJ5/vlk8ODkK1+Z+tyf/zztuZtsktx1V7L44sXj009Pdt89aWmZ9RyfVLAydGixeN28pKEh2WijSqcAAAAAAOg8ffsml11WfP7ZXfTsmZx3XqVTAAAAAAAAAAAAAADQUYpXAAAAAAAAAOiw009PzjknaWqqdJKOmTAh+eIXk2ef7dxx+/ZNWls7d8xjj03K5WL7/e+nfe7yy5NTTkl23jn50peSI49M7r9/6sJ3//hHcsstU8/ffvvk5puT+eabev211ybrrz91W3PNjmft1evjxzbc8JMLWbqz9vZkxx0rnQIAAAAAoHNtsUXxOXN3KNtuaEguvjjp37/SSQAAAAAAAAAAAAAA6KiaSgcAAAAAAAAAYO706KPJT36SNDdXOsmsGTcu2Wmn5JFHkurqzhlzqaU6v3jlsyy8cPKVr3zycyNGfPy57babdkG8r3612D7q5ZeTJZfsWJ7VVvv4sZqa5OCDk5NOSiZO7Ni4c5OqqmTbbZP55690EgAAAACAzvfb3yb33pu89lrXfh7emRoakt13Lz7LBQAAAAAAAAAAAABg7lVV6QAAAAAAAAAAzH0mT0522aV7FGiUy8mLLyannNJ5Y1ZXJ8ss03njTc+VVyZ33pm8+WbS0pK8915y993JgQcm662XjB7ddVnq6pKNN/7k5/bbr+tyVFrPnsmRR1Y6BQAAAADA7NG3b3LPPckCCxRF1HObnj2TL30pOe+8SicBAAAAAAAAAAAAAGBWlcrlcrnSIQAAAAAAAACYu/z4x8kZZyRNTZVO0nl69kxGjkxWWKFzxvvOd5JzzumcseYmffok112XbLLJJz+/7bbJX/9aFN50Z8stlzzzTKVTAAAAAADMXi+9lKy9dlEI3t5e6TQzpmfPorT8ppuS2tpKpwEAAAAAAAAAAAAAYFZVVToAAAAAAAAAAHOXRx9NfvGL7lW6kiQTJya77pq0tXXOeOuum/Tq1TljzU2am5PVV//05486Kmlo6Lo8ldDYmBxzTKVTAAAAAADMfksumYwYkSy0UFJTU+k009fQkGy+eXLjjUpXAAAAAAAAAAAAAAC6C8UrAAAAAAAAAMywyZOTXXYpSkq6m3I5eeml5NRTO2e8NdfsnHHmNgsskPTt++nPb7BBsvjiSanUdZm6Wl1dsttulU4BAAAAANA1Bg9ORo4s/uzZs9JpPl1jY/EdxzXXFJ/jAgAAAAAAAAAAAADQPSheAQAAAAAAAGCGXXtt8sYbRUlJdzRhQvLznydNTbM+1nLLJW1tsz7O3GaddT77+VIp+eMfk/r6rsnT1RoakuHDiz8BAAAAAOYVCy2UPPZYss8+c175Sl1d0qdPcuGFye9/n1RXVzoRAAAAAAAAAAAAAACdSfEKAAAAAAAAADPslFOS8eMrnWL2KpWSK6+c9XGqq5M990xqamZ9rLlFr17Jd787/fNWWy05/PDuV05SV5d8+cvJtttWOgkAAAAAQNfr2TM5++zkH/9IFltszihgqa6emHXXbcpzzyW77VZ8BwAAAAAAAAAAAAAAQPeieAUAAAAAAACAGfLUU8XW3Y0fXxTMdIZDD01qaztnrLlB377JF74wY+cee2yy6KLda5G7hobk/PMrnQIAAAAAoLLWXTd59tlkn30qV75SW1tOXV1zqqr2zec//9MMHFiZHAAAAAAAAAAAAAAAzH6KVwAAAAAAAACYIWedlUyeXOkUXeO115KHHpr1cVZYIVlppVkfZ27Q0JAcddSMF6nU1iZXXZXU18/eXF2loSG5+OKkf/9KJwEAAAAAqLyePZOzz07uuCPZYovis+AePWb/vL16JY2Nybe/XcrTT7dlq63G5corr5j9EwMAAAAAAAAAAAAAUDGKVwAAAAAAAACYrvHjk0svTVpbK52kazQ3J6ef3jljHXNM0rt354w1J2tvT/baa+auWW215Mgji9KSuVnPnsmwYcm221Y6CQAAAADAnGXttZObb06ef774PHi++Tr/M/OqqqJsZfnlk7PPLmf06KL0ZamlemXZZZfN6NGjM3r06M6dFAAAAAAAAAAAAACAOYbiFQAAAAAAAACm64orioXL5hXt7cn11ycffDDrY223XVJdPevjzMmqq5Oddy4WzJtZxx1XFJbMreUrPXokq6yS/OEPlU4CAAAAADDnWnTR5IQTkrffTi66KFlvvaLUuqGhKGIplWZmtMnp2zepqyunf/9ydt01+ec/k6efTr7xjaRHj/a0tbUlSZ555pkMHDgw77zzzuy4LQAAAAAAAAAAAAAA5gDz0LI4AAAAAAAAAHTUDTckEyZUOkXXqqtLHnxw1seprU2OPnruLRaZEXV1yfe+17Frq6qSSy5JNtywWGRvblJXlyy9dHLrrUl9faXTAAAAAADM+WpriyLve+5Jxo9PHn00Of/85OCDkzXWmPo5cXV18RlsXV3xOXKplPTvnzQ23pdll70i5503Nq+9Vsqbb7bmssvas/baxXWlUilVVVWprq7O8OHD89e//jWrrrpqVlhhhZTL5crdOAAAAAAAAAAAAAAAs43iFQAAAAAAAACm66GHOnbdXnsl5fLUbXpqa5N9900uuyx58snknXeSSZOSUaOSa65JNtrok6+bf/7klFOSp55KmpqSceOKzAcfnNTUdCx7c3MyYkTHrv1fRx2VLLFEsTBcd9PQkBx+eLLSSh0fo6Ymue66ZJNN5p6Cmvr6ZLnlkrvuSnr3rnQaAAAAAIC5T1VVUW69227JWWclI0cWn/G3txelLG++mYweXXxe39aWjBmTfOtbV2T06ENSV3dbBgxIamtrU1VV/IrchAkT8vTTT+eSSy7JsGHDsvfee2eppZbKEUcckaQoZQEAAAAAAAAAAAAAoPsplcszsrQNAAAAAAAAAPOqceOKYpPJk2f+2r32SoYPn/p4emuaLbhgsZDaZ9l33+SCC6Y+XnLJovxi0UU/+fy//z3ZaquO5d9ii+Tmm2f+uk/yxBPJ0KHFAnHdRamUfO5zRUlOXd2sj9famuy5Z3L99cXienOqnj2T1VdP/va3pFevSqcBAAAAAJh3jBgxIrvvvnvef//97L///llttdUyevTojBkzJq+88kqeeOKJPPXUUxk/fnyWWmqp/PSnP81Xv/rVSscGAAAAAAAAAAAAAGA2UrwCAAAAAAAAwGe6665k662TsWNn/tqOFq/ccUdyxRXJc88lyy6bHHdcMnBgcc64ccV5HxaY3HxzUZCSJP/6V3FuXV1y4onJMssUx487Ljn++JnPP2BA8vbbM3/dp/npT5NTTpmzS0VmRs+eyb33Jqut1nljtrcnP/95ctJJycSJyZz2vxp69izKYc4+O+nRo9JpAAAAAADmLeVyOXfffXd23nnnjBkzJu3t7VOeq6mpycCBA7Pqqqtm6623zje/+c3U19dXMC0AAAAAAAAAAAAAAF1B8QoAAAAAAAAAn+mss5LvfS+ZNGnmr53Z4pVevZLVVy/KXj5qhx2Sa66Z+njo0OShh5KGhqIQprq6OP6FLyS3317sf+UryeWXF/vvvJMstFDS1jZz+evqklGjkvnnn7nrPk1ra7LKKskzz8x5hSIzq6EhOeyw5IQTZs/4TzyR7LJL8uqrc0ZRTc+eSd++RSHQxhtXOg0AAAAAwLypXC6nVCpl9OjRufHGG/PQQw+lT58+aWxszMCBA7PkkktmmWWWySKLLJLa2tq0tbWl+sMvEQAAAAAAAAAAAAAA6JZqKh0AAAAAAAAAgDnbnXd2rHSlI8aP/3jpSpL8+98fPy9J+vSZWrqSJBMmfPycJFlggaLw5F//mrk89fXJww8nm28+c9d9mpqa5E9/Kopj5oQykY6qrU2WWCL5yU9m3xxDhiSPP56ceGJy8snJxImVK6vp2TPZc8/kjDOSxsbKZAAAAAAAICmVSimXyxkwYED22muv7LXXXkmSyZMnp7a29mPnK10BAAAAAAAAAAAAAOj+qiodAAAAAAAAAIA52+uvVzpBsttuU/effTZ5+uli/+23k3femfrcEUck/fsnCy6YHHTQtGMMHjzz87a3F3N0ppVWSq69tijzmBtVVxev7+23J3V1s3eumpqi3OXBB4vinMbGpKoL/6dDr17JoEHJTTcl556rdAUAAAAAYE5QKpXS2tqaJCmXyymXy1NKVz58DAAAAAAAAAAAAADAvEPxCgAAAAAAAACfqbm5svPvtlvygx8U+y0tyb77Tn2uvT35+c+nPXfMmOTNN5PNN592nPr6mZ+7vX323P/mmyeXXjr3la9UVSX9+iX33JMMHNh18w4ZkjzySFH2sttuxd9lQ8PsmatHj2L8LbZIrrsuefnlZOONZ89cAAAAAAB0TE1NTZJk0qRJKZVKU46XSqVpHgMAAAAAAAAAAAAA0P0pXgEAAAAAAADgM02aVLm5Dz00ufzypKYmmTgx2XXX5M47pz3nrLOS7343eeutaY9fc00yYcLUx++9N/Pzt7UV884OO+6Y/OEPc0/5Sk1NsuCCyYMPJoMGVSbDWmsV74fXX0+OPz5ZeOGkV69Zfw179Ej69Enmmy854ojk+eeTm29ONt00sT4fAAAAAMCc58ADD0xVVVUuvPDCSkcBAAAAAAAAAAAAAKDCaiodAAAAAAAAAIA5W7lcmXnPOCM57LBi//33kx12SG6//ZPP/c1vkt/+Nll22aSxMXnxxaKQ4z//mXrOo492LMfsvP+ddy4KP3bYIWlqmn3zzKq6umTRRZN77inKTiqtf//kyCOTww9PRo5MRowoCnkeeKD4O29oKEpzWluLP9vakurqqVtNTdLcnAwcWJS5bLxxsuaaybrrJrW1lb47AAAAAACmp7W1NUkyZsyY6Z7b3t6ecrmcqqqqlLRtAwAAAAAAAAAAAAB0O6VyuVJL5AAAAAAAAAAwN1hlleTxxzt27V57JcOHT308I+uZ1dUll1yS7Lpr8fiVV5Kttkqeemrm5j7vvGTffYv9++5L1ltv5q5PigKPX/4y2Wefmb92ZjzySFHC8sYbc14BS0NDMmxY8XrON1+l00zfxInJY48lTz6ZjB9fPJ40qXhf1dcnPXsmyy+frLZa0rt3pdMCAAAAANAR7733XpKkX79+n/j8h78y979FK2PHjk2PHj3So0eP2RsQAAAAAAAAAAAAAIAuU1PpAAAAAAAAAADM2errO3/MY49Njjuu2B8+PPnmN6fOdfPNycYbF4/fey856qikX79k/fWnXv/ss8no0cX+BhskP/5xcs01yYsvJv37J7vvnmy/ffF8W1vy/e93LGdV1ey5//+12mpFscxxxyVnnZU0N8/+OaenR4+idOUPf0i23rrSaWZcfX0ydGixAQAAAADQPX1a4cqHPixcmTBhQp555pmMHDkyDz30UG655Zb8/Oc/zx577NEVMQEAAAAAAAAAAAAA6AKKVwAAAAAAAAD4TIss0nVzLbjg1NKVpChcueqqj5/3jW8kF19c7FdXJ1/6UrH9r9bW5IADkjvu6Fieqqpk4MCOXTuz6uqSE09Mdtml2N54I2lq6pq5/1dDQzJsWHLuucXfAQAAAAAAzIna29szfvz4NDY2prq6esrxl156Keecc05uueWWvPTSSxk3btyU56644grFKwAAAAAAAAAAAAAA3UhVpQMAAAAAAAAAMGfbaKOkR49Kp/h0L72UXHJJ8uyzydixyaRJycsvJxddlKy2WnLBBR0fe+LEZI01OivpjFl99eSpp5LDD08aG5Nevbpm3lKpmGvxxZMrrywKb5SuAAAAAAAwp2pubs5VV12VSy65ZErpSrlcTpL06dMnVVVVeeyxx7Lccsvl1FNPzT333JMDDjggd955ZyVjAwAAAAAAAAAAAADQyUrlD/83OQAAAAAAAAB8gjvuSLbdtig1mdcssEAyenTl5m9qSq64Ijn55GTUqKS5OWlv79w56uuTcjnZdNPk6KOTjTcuSlgAAAAAAGBO9tZbb2XLLbdMW1tbHn300ZTL5ZQ+8gH3v//976y44oq58sors/POOydJzjvvvHz729/OE088kRVXXLFS0QEAAAAAAAAAAAAA6ERVlQ4AAAAAAAAAwJxt9dWLwo950WqrVXb+hoZk772Tf/87ue22ZOedkx49kj59ij87qlevYuvXLznyyOTFF5Mbb0w22UTpCgAAAAAAc4eBAwemvb09SyyxRFpbW6cpXWlvb89yyy2XlVZaKRdccEH+85//JEmWXXbZ9O7dOzfeeGOlYgMAAAAAAAAAAAAA0MlqKh0AAAAAAAAAgDlbnz7JgAHJqFGVTtK1amqKIpI5QamUDB2aXHllMn588sgjyYgRyZ13Jg89lLz1VtKzZ3FeuZy0txf7H25tbUlLS7L00sn66yfrrZestVay/PLFfQIAAAAAwNymVCplgQUWyNtvv51Ro0Zl0KBBKZfLKZVKKZfLSZK11lor9957b5qampIkSy65ZFZaaaX87W9/y5FHHlnJ+AAAAAAAAAAAAAAAdBLLpwAAAAAAAAAwXWutlVx/faVTdK3GxmTttSud4uN69Uo22KDYDj20ODZ+fPLYY8l77yUTJybNzUl1dVJfXxSyLLaYkhUAAAAAALqfz3/+8znvvPPy4osvTileSZLq6uq0trZm3LhxGT9+fAYMGJAkWWihhbLqqqvm3HPPrWRsAAAAAAAAAAAAAAA6kSVVAAAAAAAAAJiurbZK/vGPZMKESifpOpMmzZnFK5+kV69kvfUqnQIAAAAAALrWdtttl1NPPTWXXnppNtlkk5RKpZRKpSTJgw8+mH/84x+Zb7750rdv3yRJjx49ssEGG2TUqFF59913079//0rGBwAAAAAAAAAAAACgE5TK5XK50iEAAAAAAAAAmLONHZsstFDS3FzpJF2jqirZYYfk6qsrnQQAAAAAAPgsw4YNy0033ZTDDjss3/3ud9O3b9/cfffdOfPMM3PHHXfktNNOy+GHHz6lkAUAAAAAAAAAAAAAgO5F8QoAAAAAAAAAM+Sb30wuvTRpba10ktmvsTH5+9+TddapdBIAAAAAAOCz3HfffTnooIPy8MMPZ7755sv7778/5bmdd9455557bvr16zfNNe3t7UmSqqqqrowKAAAAAAAAAAAAAMBsoHgFAAAAAAAAgBny2GPJuusmTU2VTjL7Lb108uyzSalU6SQAAAAAAMCnKZfLKZVKGTFiRC655JL8+c9/zrhx47LGGmtk++23z+67754FF1wwbW1tSZJSqaRsBQAAAAAAAAAAAACgm1G8AgAAAAAAAMAMW2215NFHK51i9urVKznzzGSffSqdBAAAAAAAmBmvv/56Fl54YeUqAAAAAAAAAAAAAADzEMUrAAAAAAAAAMywP/4x2W+/ZPz4SieZfRoakrffThobK50EAAAAAACYUeVyOaVSacp+krS1taWmpiavv/567rjjjjzwwAOprq7OZpttlqFDh2bAgAHTXAcAAAAAAAAAAAAAwNxH8QoAAAAAAAAAM6ylJVl++eSllyqdZPZoaEiOOSb5yU8qnQQAAAAAAJgZbW1tKZVKqaqqSpK0t7enqqoqI0eOzKGHHpp77rlnmvO33HLLnHXWWVlmmWUqERcAAAAAAAAAAAAAgE6ieAUAAAAAAACAmTJyZLLhhklzc6WTdK5SKVluueTxx5OamkqnAQAAAAAAZtXrr7+ejTbaKC+99FK22GKLfOlLX0rPnj1z7bXX5u9//3u23XbbXHPNNZWOCQAAAAAAAAAAAADALKiqdAAAAAAAAAAA5i5rrpkcdFDS0FDpJJ2rvj656iqlKwAAAAAAMDe66667cthhh01z7M4778xLL72UbbfdNueee24OO+yw7Lfffrn55pvzjW98I9dee21GjBhRocQAAAAAAAAAAAAAAHQGxSsAAAAAAAAAzLSf/jRZcMFKp+g8DQ3JMcckK69c6SQAAAAAAEBH/O53v8vll1+e9957b8qxu+66K0ly/PHHZ9CgQSmXyymVSkmSPfbYIwsssEBuuummiuQFAAAAAAAAAAAAAKBz1FQ6AAAAAAAAAABznx49kj/9Kdlww6S5udJpZk2plAwalPzwh5VOAgAAAAAAzIqFFlooo0ePTr9+/ZIkffvOl8bGVXPddfUZPjx5/vlymptLaW5OmpvXyQcfXJPzz++V115L1lknWWutZIUVkhq/dQcAAAAAAAAAAAAAMNcolcvlcqVDAAAAAAAAADB3OuGE5KSTkqamSifpuF69kgceSFZcsdJJAAAAAACAjjr99NNz4omn5Oij/54331w1d92VPPFEW1pamtOjR11aWuryWb9J19iYVFUlkyYln/tcsv76yaabJjvskNTXd919AAAAAAAAAAAAAAAwcxSvAAAAAAAAANBh5XJy8MHJ73+fTJhQ6TQzr6EhueWWYvE0AAAAAABg7jR6dHLCCW/l7LNLqa3tk9bW+s8sWZlRvXoVf37rW8X3IUstNetjAgAAAAAAAAAAAADQuRSvAAAAAAAAADBLyuVkzz2Tv/wlaWqqdJoZ19BQZP7SlyqdBAAAAAAAmFnlcnL//cnppyc33JBUVSXNzbNnrtrapLo6WXvt5Oijky23LB4DAAAAAAAAAAAAAFB5ilcAAAAAAAAAmGXt7ckBBySXXZZMmFDpNNPX2Jhcf32y6aaVTgIAAAAAAMysUaOKUvgHHijKVtrbu27uXr2SRRdN/vSnZOWVu25eAAAAAAAAAAAAAAA+WVWlAwAAAAAAAAAw96uqSn73u+Sgg5KGhkqn+XQ1NUmfPsk//qF0BQAAAAAA5jblcvKHPyTLLZfceWdRBt+VpStJMn588uyzyec/nxx/fDJ5ctfODwAAAAAAAAAAAADAtErlcrlc6RAAAAAAAAAAdB833JDsuWfS1JRMmlTpNFM1NiZrrZVcdlmy6KKVTgMAAAAAAMyMUaOSPfZIHnywKFyZEzQ0JIsvnlx9dTJkSKXTAAAAAAAAAAAAAADMm6oqHQAAAAAAAACA7mXYsOSFF5LttisWHKu0mpqkV6/k7LOTf/5T6QoAAAAAAMxtrr02WW655K675pzSlaQooX/22WTo0OSUU5JyudKJAAAAAAAAAAAAAADmPaVy2X/nBgAAAAAAAGD2uOGGZM89i4XHJk3q+vkbG5M110wuuyxZbLGunx8AAAAAAJg1F12UfPe7SXNzpZN8toaGZL/9kjPOSEqlSqcBAAAAAAAAAAAAAJh3VFU6AAAAAAAAAADd17BhyQsvJN/+dtKrV7HNblVVReHK0ksn552X3H670hUAAAAAAJgbnXFGctBBc37pSlKU0J93XvKNbyTt7ZVOAwAAAAAAAAAAAAAw7yiVy+VypUMAAAAAAAAA0P01Nyd/+lNyyinJyy8nEyd27sJjPXsm5XKy9dbJkUcmQ4cmpVLnjQ8AAAAAAHSd3/0uOeKIotBkbtLQkOyxR5Hf9xQAAAAAAAAAAAAAALOf4hUAAAAAAAAAutzIkckZZyT/93/J5MlJXV0yfvzMFbH06FFszc3JIoskBxyQfOtbyQILzL7cAAAAAADA7HfFFcneexffAcyNGhuTgw5KTjqp0kkAAAAAAAAAAAAAALo/xSsAAAAAAAAAVEy5nIwalYwYkTz4YHLHHcnjjydNTUl1dbGVSkUhS1tbsS28cDJ0aLLRRsmaayarrZb06lXpOwEAAAAAADrDU08la69dfFcwN2toSC6/PNluu0onAQAAAAAAAAAAAADo3hSvAAAAAAAAADBHKZeTCROSiROT5uZk8uSkvj7p2bNYpKxHj0onBAAAAAAAZofW1mTVVZOnny6+L5jbzTdf8vzzyfzzVzoJAAAAAAAAAAAAAED3VVPpAAAAAAAAAADwUaVS0qtXsQEAAAAAAPOOU05JXn65e5SuJElTU7Lvvsk111Q6CQAAAAAAAAAAAABA91Uql7vLf0MHAAAAAAAAAAAAAAAAYG701FPJWmslzc2VTtK5GhqSyy9Pttuu0kkAAAAAAAAAAAAAALonxSsAAAAAAAAAAAAAAAAAVExra7LqqsnTTyfd8bfd5psvef75ZP75K50EAAAAAAAAAAAAAKD7qap0AAAAAAAAAAAAAAAAAADmXRddlLzySvcsXUmSpqbke9+rdAoAAAAAAAAAAAAAgO6pVC531/+ODgAAAAAAAAAAAAAAAMCcrFxOPve55KWXKp1k9urZM3nrraR370onAQAAAAAAAAAAAADoXqoqHQAAAAAAAAAAAAAAAACAedO99yZvv13pFLNfVVVy6aWVTgEAAAAAAAAAAAAA0P2UyuVyudIhAAAAAAAAAAAAAAAAAJj3bL99cv31ybzwW26DBycvvpiUSpVOAgAAAAAAAAAAAADQfVRVOgAAAAAAAAAAAAAAAAAA8563307+9rd5o3QlSUaPTu65p9IpAAAAAAAAAAAAAAC6F8UrAAAAAAAAAAAAAAAAAHS5886rdIKu1dSUnHpqpVMAAAAAAAAAAAAAAHQvpXK5XK50CAAAAAAAAAAAAAAAAADmLcstlzz7bKVTdK0ePZIJE5Lq6konAQAAAAAAAAAAAADoHqoqHQAAAAAAAAAAAAAAAACAecvkyclLL1U6RderrU3+/e9KpwAAAAAAAAAAAAAA6D4UrwAAAAAAAAAAAAAAAADQpZ58Mqmv//Tn99orKZenbjNi5ZWTM89M7r47mTBh6rWfVfByyCHJVVclL7447Xx77fXp18w/f3L66cmzzybNzcmYMckttyTDhs1YzpEjZ+w8AAAAAAAAAAAAAACmr6bSAQAAAAAAAAAAAAAAAACYt4wYkbS1de6Ym26aHHrozF1z3HHJfPPN+PmDBiV33pksscTUY/X1yeabF9uPf5yccMKnXz9+fHLPPcmee85cTgAAAAAAAAAAAAAAPllVpQMAAAAAAAAAAAAAAAAAMG+5556kqalzx3z//eSmm5Kf/Sw555wZu+bxx5MLL0wOOCB5663pn3/hhVNLV+6/P9l+++T7359aInP88cm66372GPfcM2PZAAAAAAAAAAAAAACYvppKBwAAAAAAAAAAAAAAAABg3nLvvZ0/5sUXF1uS7LVXUaYyPRttNHX/mGM++9whQ5IvfrHYb29Pdt45ef315LrrkqWWSvbdN6mqSg47LLnvvk8f57nniqKW6urp5wMAAAAAAAAAAP6fvTsPs7su7MX/PmfOmWQmCQkhhKxAwiqEfU0CKNwiULWggEtRkEX5+dy6VLH01nIppb22WItKrW0tiLSiolSuwgVBBCxhSUH2nbAkkECArGSZOWfO9/fHlEFEtjAz30zyej3Peea7fJb3d8I/w3POeQMAwOurlh0AAAAAAAAAAAAAAAAAgI3LggVlJ3jrDjnk5eMnn+wtXXnJnDkvHx988Ouv09aWLFzYv9kAAAAAAAAAAAAAADZWilcAAAAAAAAAAAAAAAAAGFTd3WUneOumT3/5+JlnXnnvN8/HjUtGj37tdarVZPXq/s0GAAAAAAAAAAAAALCxUrwCAAAAAAAAAAAAAAAAwKBptZKenrJTvHUjRrx8/NvFMb99PnLka69TrSZr1/ZfLgAAAAAAAAAAAACAjZniFQAAAAAAAAAAAAAAAAAGTaPRWz4y1Kxa9fLxsGGvvPfb5y+++Ppr/XZRCwAAAAAAAAAAAAAA62YIvj0dAAAAAAAAAAAAAAAAgKGqvT1ptcpO8dY99tjLxxMmvPLexIkvHz//fLJ8+euvNXx4/+UCAAAAAAAAAAAAANiYKV4BAAAAAAAAAAAAAAAAYNBUKkmtVnaKt+6Xv3z5eMstk6lTXz4/6KCXj6+77vXXabUUrwAAAAAAAAAAAAAA9Jch+PZ0AAAAAAAAAAAAAAAAAIay4cOTF1986/POPDP5i7/oPb7wwuTEE1++N3Vqsueevccv/UySzs7kyCN7j59/Ppkz5+V7hx7ae/+lcS/Zc89k2bLe4xtvTF54Ibn33t7ylUMOSarV5Ec/Sr785WSnnZLjj+8d22olX//66z9Ds5mMHPkWHhoAAAAAAAAAAAAAgNekeAUAAAAAAAAAAAAAAACAQbXddskdd/Tvmocc0lvG8tvGj08uu6z3+Prrk4MPfvnev/xLsvXWr57zmc/0vpLkXe9Kbrih9/jkk5Nf/aq35GW//V5e9yV/+ZevLHb5XdrakgkT3uhpAAAAAAAAAAAAAAB4M6plBwAAAAAAAAAAAAAAAABg43LggUmlUnaKt+6JJ5K99krOPTd59NGkqytZujS59trkD/4gOeusN15jxoyh+ewAAAAAAAAAAAAAAOujSlEURdkhAAAAAAAAAAAAAAAAANh4fP/7yamnJitXlp1kcFWryRe+kJxzTtlJAAAAAAAAAAAAAAA2DNWyAwAAAAAAAAAAAAAAAACwcdlrr6TVKjvF4Bs5Mtlvv7JTAAAAAAAAAAAAAABsOBSvAAAAAAAAAAAAAAAAADCott026ekpO8XgazR6S2cAAAAAAAAAAAAAAOgfilcAAAAAAAAAAAAAAAAAGFTVarLzzmWnGHxtbclWW5WdAgAAAAAAAAAAAABgw6F4BQAAAAAAAAAAAAAAAIBB96lPJSNHlp1i8NRqyUc/mlQqZScBAAAAAAAAAAAAANhwVIqiKMoOAQAAAAAAAAAAAAAAAMDGZfXqZPz4ZNWqspMMjo6O5Ne/TnbcsewkAAAAAAAAAAAAAAAbjmrZAQAAAAAAAAAAAAAAAADY+HR2Jscfn9RqZScZHDNmKF0BAAAAAAAAAAAAAOhvilcAAAAAAAAAAAAAAAAAKMVnP5vU62WnGHijRiWnn152CgAAAAAAAAAAAACADU+lKIqi7BAAAAAAAAAAAAAAAAAAbJz23z+59dayUwysMWOSxYs3jpIZAAAAAAAAAAAAAIDBVC07AAAAAAAAAAAAAAAAAAAbrzPOSEaMKDvFwOnsTD7/eaUrAAAAAAAAAAAAAAADoVIURVF2CAAAAAAAAAAAAAAAAAA2Xu99b3LNNUl3d9lJ+t/06ckDDyTt7WUnAQAAAAAAAAAAAADY8CheAQAAAAAAAAAAAAAAAKBUixcn222XrFhRdpL+1dGR3HhjsueeZScBAAAAAAAAAAAAANgwVcsOAAAAAAAAAAAAAAAAAMDGbfz45F//NensLDtJ/+nsTD77WaUrAAAAAAAAAAAAAAADqVIURVF2CAAAAAAAAAAAAAAAAAB473uTa65JurvLTvL2bbNNcv/9SXt72UkAAAAAAAAAAAAAADZcilcAAAAAAAAAAAAAAAAAWC8891yy/fbJsmVlJ3l7OjuTG29M9tij7CQAAAAAAAAAAAAAABu2atkBAAAAAAAAAAAAAAAAACBJNt88ufbaZOTIspOsu46O5LvfVboCAAAAAAAAAAAAADAYFK8AAAAAAAAAAAAAAAAAsN7Yc8/kiiuSzs6yk7x1nZ3JN76RHHNM2UkAAAAAAAAAAAAAADYOilcAAAAAAAAAAAAAAAAAWK8cdFDy058mI0aUneTN6+hIvvKV5JRTyk4CAAAAAAAAAAAAALDxqBRFUZQdAgAAAAAAAAAAAAAAAAB+2623Jocemrz4YrI+fxKuoyM5//zkIx8pOwkAAAAAAAAAAAAAwMZF8QoAAAAAAAAAAAAAAAAA660HHkiOOip56qlk9eqy07zS8OHJiBHJD3+Y/I//UXYaAAAAAAAAAAAAAICNT7XsAAAAAAAAAAAAAAAAAADwWt7xjuTee5PPfz7p6EgqlbIT9ersTD7wgWTePKUrAAAAAAAAAAAAAABlqRRFUZQdAgAAAAAAAAAAAAAAAADeyF13Jccemzz9dLJ6dTkZhg9PRoxI/v3fk8MPLycDAAAAAAAAAAAAAAC9qmUHAAAAAAAAAAAAAAAAAIA3Y7fdkvvuSz7/+d4ClM7Owdt72LDePY8+Opk3T+kKAAAAAAAAAAAAAMD6oFIURVF2CAAAAAAAAAAAAAAAAAB4K5YvTy68MPnKV3qPX3xxYPYZNSppa0v+5/9MPvWpZPLkgdkHAAAAAAAAAAAAAIC3TvEKAAAAAAAAAAAAAAAAAENWUSTXXZecc05yww1Jvd5bwvJ2Pjk3cmTS05PstFNy+unJUUf1rgsAAAAAAAAAAAAAwPpF8QoAAAAAAAAAAAAAAAAAG4RFi5L//M/kllt6f953X1KpJG1tSVdXb5lKT0/v2Go1qdWS9vbe8+7uZLvtktmzk1mzel/bbVfeswAAAAAAAAAAAAAA8MYUrwAAAAAAAAAAAAAAAACwQSqK5PHHk9tu6y1lWbOm99VqJZ2dyfDhyWabJXvumey4Y28RCwAAAAAAAAAAAAAAQ4fiFQAAAAAAAAAAAAAAAAAAAAAAAAAAAAAAAGDIqZYdAAAAAAAAAAAAAAAAAAAAAAAAAAAAAAAAAOCtUrwCAAAAAAAAAAAAAAAAAAAAAAAAAAAAAAAADDmKVwAAAAAAAAAAAAAAAAAAAAAAAAAAAAAAAIAhR/EKAAAAAAAAAAAAAAAAAAAAAAAAAAAAAAAAMOTUyg4AAAAAAAAAAAAAAAAAAAAAb9WqVauycOHCLF++PI1GI81mM61WK7VaLfV6PcOHD8+ECRMybty4VKvVsuMCAAAAAAAAAAAwABSvAAAAAAAAAAAAAAAAAAAAsF7r6urK/Pnzs3Dhwjz55JN55pln0t3dnVqtlp6enhRFkVarlaIoUq1WU6lU0tbWliTp6enJ2LFjM3Xq1EydOjVTpkzJuHHjSn4iAAAAAAAAAAAA+kOlKIqi7BAAAAAAAAAAAAAAAAAAAADw25555pnccsstue+++9LW1pZGo5FWq7XO69Xr9STJmDFjMnv27Oy8886p1Wr9FRcAAAAAAAAAAIBBpngFAAAAAAAAAAAAAAAAAACA9Uaz2cwDDzyQG2+8MUuXLk2z2cxAfCy+vb09SbLnnntm3333zaabbtrvewAAAAAAAAAAADCwFK8AAAAAAAAAAAAAAAAAAABQuqIocuedd+bnP/95iqJId3f3oOzb1taWSqWS6dOn533ve19Gjhw5KPsCAAAAAAAAAADw9ileAQAAAAAAAAAAAAAAAAAAoFQrVqzIf/zHf2ThwoVpNBqlZKhWq6nX63nve9+bnXfeOZVKpZQcAAAAAAAAAAAAvHmKVwAAAAAAAAAAAAAAAAAAAChFURS58847c+WVV6anpyetVqvsSKnX69lqq61y1FFHZcSIEWXHAQAAAAAAAAAA4HUoXgEAAAAAAAAAAAAAAAAAAGDQvfjii/nxj3+chQsXptFolB3nFarVaur1ev7gD/4gO+20U9lxAAAAAAAAAAAAeA2KVwAAAAAAAAAAAAAAAAAAABhUy5Yty/nnn5/Vq1en1WqVHec11Wq1HHLIIZk5c2bZUQAAAAAAAAAAAPgdFK8AAAAAAAAAAAAAAAAAAAAwaJ577rl85zvfydq1azMUPu5er9ez//775+CDD06lUik7DgAAAAAAAAAAAL+hWnYAAAAAAAAAAAAAAAAAAAAANg5LlizJBRdckDVr1gyJ0pUkaTQaueWWW3L99deXHQUAAAAAAAAAAIDfongFAAAAAAAAAAAAAAAAAACAAbdixYpccMEF6erqKjvKW9ZoNHLzzTfnlltuKTsKAAAAAAAAAAAAv0HxCgAAAAAAAAAAAAAAAAAAAAOqp6cn3/3ud7N69eoURVF2nHXSaDTyy1/+Mo888kjZUQAAAAAAAAAAAPhvilcAAAAAAAAAAAAAAAAAAAAYUL/85S+zcuXKIVu68pJGo5Gf/OQnWbt2bdlRAAAAAAAAAAAAiOIVAAAAAAAAAAAAAAAAAAAABtDChQszd+7cNBqNsqP0i+7u7lx++eVlxwAAAAAAAAAAACCKVwAAAAAAAAAAAAAAAAAAABggzWYzP/rRj9JsNsuO0m96enry8MMP5+GHHy47CgAAAAAAAAAAwEZP8QoAAAAAAAAAAAAAAAAAAAAD4rrrrsuqVavKjtHvGo1GfvKTn2TNmjVlRwEAAAAAAAAAANioKV4BAAAAAAAAAAAAAAAAAACg3z333HOZO3duGo1G2VEGRKPRyM9//vOyYwAAAAAAAAAAAGzUFK8AAAAAAAAAAAAAAAAAAADQ72666ab09PSUHWPA9PT05N57782aNWvKjgIAAAAAAAAAALDRUrwCAAAAAAAAAAAAAAAAAABAv+rq6sq9996boijKjjKgqtVq7rjjjrJjAAAAAAAAAAAAbLQUrwAAAAAAAAAAAAAAAAAAANCv7rrrrlQqlbJjDLhGo5Gbb755gy+YAQAAAAAAAAAAWF8pXgEAAAAAAAAAAAAAAAAAAKDfFEWRm266KY1Go+wog6K7uzuPPfZY2TEAAAAAAAAAAAA2SopXAAAAAAAAAAAAAAAAAAAA6DdPPvlk1qxZU3aMQdPd3Z05c+aUHQMAAAAAAAAAAGCjpHgFAAAAAAAAAAAAAAAAAACAfvPrX/863d3dZccYVPPnz8/atWvLjgEAAAAAAAAAALDRUbwCAAAAAAAAAAAAAAAAAABAv1mwYEHZEQZdrVbLM888U3YMAAAAAAAAAACAjU6t7AAAAAAAAAAAAAAAAAAAAABsGJrNZlasWPGG43bbbbccddRRfednnXXWq8aceeaZfceXXXZZ7rrrrtddc8stt8yOO+6YqVOnZpNNNklnZ2d6enry/PPP5957783cuXPTarVeMeeEE07I1ltv/Zpr3n///fnRj370hs/TbDbz9NNPv+5aAAAAAAAAAAAA9D/FKwAAAAAAAAAAAAAAAAAAAPSLZ599NvV6PV1dXYO+94EHHphtt932FddqtVomT56cyZMnZ4cddshFF12Uoij6fe+enp48+eSTmT17dr+vDQAAAAAAAAAAwGtTvAIAAAAAAAAAAAAAAAAAAEC/WLhwYXp6ekrbf8WKFbnrrrsyf/78tLW1Zb/99su0adOSJFtvvXV22WWX3H333b9z7gUXXPCqa6tXr37Tey9atGjdQgMAAAAAAAAAALDOFK8AAAAAAAAAAAAAAAAAAADQL+bPn59ms1nK3jfffHOeeOKJtFqtvmvz5s3LZz/72YwcOTJJMmXKlNcsXlmwYMHb2n/16tVZu3Zthg8f/rbWAQAAAAAAAAAA4M1TvAIAAAAAAAAAAAAAAAAAAEC/WLRoUWl7P/bYY6+61mw2s3z58r7ile7u7tec/9nPfjajRo1Kd3d3Fi1alNtvvz3333//m96/Xq/nueeey9SpU996eAAAAAAAAAAAANaJ4hUAAAAAAAAAAAAAAAAAAAD6RaPRWKd5Z555Zj8n6TV27NhMmDCh7/yhhx56zbFjxoxJknR0dGT69OmZPn16brnllvz85z9/0/t1dXWtc1YAAAAAAAAAAADeOsUrAAAAAAAAAAAAAAAAAAAA9Itms1l2hD6jRo3KRz7ykbS1tSVJbr/99ixYsOAVY1atWpXbb7898+fPz8qVKzN69OjMnDkz48ePT5Lsv//+ueeee7Jw4cI3tef69PwAAAAAAAAAAAAbA8UrAAAAAAAAAAAAAAAAAAAA9ItWq7VO8y644IJXXTvppJPWOcfmm2+e4447LqNHj06S3H333bniiiteNe7HP/7xq649/PDD+cxnPpNhw4YlSXbYYYc3VbxSFIXiFQAAAAAAAAAAgEGmeAUAAAAAAAAAAAAAAAAAAIB+Ua1W12neggUL+i3DVlttlQ9/+MMZPnx4kuSWW27Jz3/+8zc9f/Xq1XnhhRcyadKkJMmIESPe1LxKpZK2tra3HhgAAAAAAAAAAIB1pngFAAAAAAAAAAAAAAAAAACAflF28ciMGTNy5JFHplarpdVq5eqrr86tt976O8eOHDky1Wo1K1aseMX1zs7ObLbZZn3nL7744pvev1bzEX4AAAAAAAAAAIDB5F1bAAAAAAAAAAAAAAAAAAAA9IuBLh4ZPXp0Pve5z/Wdn3XWWX3H++yzT4444ohUKpUkya233pqFCxdm6tSpfWO6urqyePHiJMlmm22Wj370o3nwwQfz6KOPZvny5Rk9enRmzZqVYcOGJUlarVbuv//+N52vXq+/nccDAAAAAAAAAADgLVK8AgAAAAAAAAAAAAAAAAAAQL/YbLPNsnTp0lL23mmnnfpKV5Jk5syZmTlz5ivGPPHEE/nud7/bd16r1TJjxozMmDHjVesVRZFrr722r6jljTSbzWy22WbrmB4AAAAAAAAAAIB1oXgFAAAAAAAAAAAAAAAAAACAfrHVVlvl8ccfT09PT9lR3tDChQvzf//v/812222XLbbYIiNGjEi9Xs+LL76YBQsWZO7cuVmwYMGbXq9Wq2XUqFEDmBgAAAAAAAAAAIDfVimKoig7BAAAAAAAAAAAAAAAAAAAAEPfY489lksuuSRdXV1lRxl0W265ZU488cSyYwAAAAAAAAAAAGxUqmUHAAAAAAAAAAAAAAAAAAAAYMMwceLENBqNsmMMukqlkq222qrsGAAAAAAAAAAAABsdxSsAAAAAAAAAAAAAAAAAAAD0i46OjnR0dJQdY9C1t7dn8uTJZccAAAAAAAAAAADY6CheAQAAAAAAAAAAAAAAAAAAoN9MnDix7AiDrqenJ5MmTSo7BgAAAAAAAAAAwEZH8QoAAAAAAAAAAAAAAAAAAAD9Ztddd017e3vZMQbV6NGjM2rUqLJjAAAAAAAAAAAAbHQUrwAAAAAAAAAAAAAAAAAAANBv3vGOd5QdYVC1t7dn9uzZZccAAAAAAAAAAADYKCleAQAAAAAAAAAAAAAAAAAAoN/UarXsvffeaWtrKzvKoCiKIjNmzCg7BgAAAAAAAAAAwEZJ8QoAAAAAAAAAAAAAAAAAAAD9ap999kmlUik7xoCrVqvZfffdU6/Xy44CAAAAAAAAAACwUVK8AgAAAAAAAAAAAAAAAAAAQL8aM2ZMpkyZUnaMAVetVrPffvuVHQMAAAAAAAAAAGCjpXgFAAAAAAAAAAAAAAAAAACAfnfAAQekXq+XHWNATZw4MZtttlnZMQAAAAAAAAAAADZailcAAAAAAAAAAAAAAAAAAADod9OnT8/UqVNTrW6YH2uv1Wp53/veV3YMAAAAAAAAAACAjdqG+Q41AAAAAAAAAAAAAAAAAAAASlWpVPL+978/tVqt7Cj9rl6v56CDDsrmm29edhQAAAAAAAAAAICNmuIVAAAAAAAAAAAAAAAAAAAABsTIkSPznve8J/V6vewo/WrTTTfN7Nmzy44BAAAAAAAAAACw0VO8AgAAAAAAAAAAAAAAAAAAwIDZZZddsuWWW6Za3TA+3l6r1XLsscduMM8DAAAAAAAAAAAwlHknFwAAAAAAAAAAAAAAAAAAAAOmUqnkqKOOSq1WKzvK21av1/POd74z48aNKzsKAAAAAAAAAAAAUbwCAAAAAAAAAAAAAAAAAADAABs5cmQ+8pGPpF6vlx1lndVqtUyfPj2zZs0qOwoAAAAAAAAAAAD/TfEKAAAAAAAAAAAAAAAAAAAAA27rrbfO0UcfnVqtVnaUt6xWq2Xy5Mk59thjU636mD4AAAAAAAAAAMD6wju6AAAAAAAAAAAAAAAAAAAAGBQ77LBDjjzyyCFVvlKr1TJx4sQcd9xxaWtrKzsOAAAAAAAAAAAAv0HxCgAAAAAAAAAAAAAAAAAAAINmxowZ2WSTTdJoNMqO8obq9Xq23nrrHH/88anX62XHAQAAAAAAAAAA4LdUiqIoyg4BAAAAAAAAAAAAAAAAAADAxmH16tWZPHlyDjrooOy3335ptVrp6ekpO9ar1Ov1zJgxI+9973tTrVbLjgMAAAAAAAAAAMDvUCs7AAAAAAAAAAAAAAAAAAAAABuPr3zlK6nVavn4xz+eww8/PD/72c/y6KOPptFolB0tSVKr1dLe3p6jjz4606dPLzsOAAAAAAAAAAAAr6NSFEVRdggAAAAAAAAAAAAAAAAAAAA2fCtWrMh73vOetLW15ZJLLsn48ePTarXy4IMP5mc/+1nWrl1bar56vZ6ddtopRxxxRIYNG1ZqFgAAAAAAAAAAAN5YrewAAAAAAAAAAAAAAAAAAAAAbBwWLlyYefPm5Ygjjsj48eNTFEWq1Wp22mmnTJs2LT/4wQ8yb968tLW1pVqtDlqu9vb21Gq1HH300Zk+ffqg7QsAAAAAAAAAAMDbo3gFAAAAAAAAAAAAAAAAAACAQTFs2LBMnTo1Bx10UJKkKIpUKpUkSUdHR0488cQce+yxaWtry4wZM1KtVtNoNAYkS6VSSa1Wy+jRozN79uzsvPPOqdfrA7IXAAAAAAAAAAAAA0PxCgAAAAAAAAAAAAAAAAAAAINiq622yt/8zd9k7NixSZJqtdp3r6enJ21tbdl3331z+umn54QTTsjo0aNzzTXXpKurK8OGDeuXDLVa78fsd9hhh8yaNSuTJk3ql3UBAAAAAAAAAAAYfIpXAAAAAAAAAAAAAAAAAAAAGFBFUaRSqaRarebggw/+nWPa2tqSJAceeGDq9Xrmzp2bI488Mv/6r/+aWbNm5aSTTsqTTz6Z5557LpVKJZVKJd3d3a+7b61WS1tbWxqNRkaOHJnJkydn2rRpmTFjRjo6Ovr9OQEAAAAAAAAAABhclaIoirJDAAAAAAAAAAAAAAAAAAAAsOH61Kc+lc997nPZYYcd3nDs8uXLM3v27LRarfzBH/xBzjnnnDz00EPZbrvtkvSWuCxdujQLFy7M008/neeeey7NZjONRiOtViv1ej21Wi2dnZ2ZOnVqJk2alC222CLt7e0D/ZgAAAAAAAAAAAAMMsUrAAAAAAAAAAAAAAAAAAAADJjvfOc7Ofnkk7P//vvn/PPPzzve8Y60Wq1Uq9XXnPPxj388F110UZLkxBNPzPnnnz9YcQEAAAAAAAAAABhCFK8AAAAAAAAAAAAAAAAAAAAwYMaPH581a9ak0WjkU5/6VM4999zXHPtSIct//Md/5JhjjkmSLF26NKNHjx6suAAAAAAAAAAAAAwh1bIDAAAAAAAAAAAAAAAAAAAAsGE644wzsmLFipx22mnZfvvt8/Wvfz2nnXZaVq1alaIo0mq1XjG+Wu39CPyee+6ZY445Jt/85jeVrgAAAAAAAAAAAPCaKkVRFGWHAAAAAAAAAAAAAAAAAAAAYP3TbDazePHiLFy4MPPnz8+yZcvSbDbTbDZTFEVqtVpqtVpGjhyZLbfcMpMmTcqECRMybNiwLF26NFtssUWOO+64nHfeebnnnnty9NFHp9ls5l/+5V9y1FFHve7ea9euzfDhwwfnQQEAAAAAAAAAABiSFK8AAAAAAAAAAAAAAAAAAACQpLdo5cEHH8zDDz+cp556KsuXL0+tVkur1Uqz2XzduW1tbanVamk0GhkxYkSeffbZ3HrrrTnttNPy3ve+N0ly/vnn5xOf+ESGDx+ef/u3f8vRRx+dnp6etLW1vWKtVquVarU6YM8JAAAAAAAAAADAhkHxCgAAAAAAAAAAAAAAAAAAwEZu2bJlmTt3bm6//fYkSXd3d7+sWxRFarVadt5558ycOTMTJkzImWeembPPPjvvete7cskll2TcuHH9shcAAAAAAAAAAAAbH8UrAAAAAAAAAAAAAAAAAAAAG6GiKDJv3rzMmTMnCxYsSJL09PQMyF6VSiW1Wi1jxozJfvvtl3/6p3/K+eefnwMOOCAXXHBBtt1227RarVSr1QHZHwAAAAAAAAAAgA2T4hUAAAAAAAAAAAAAAAAAAICNzNKlS/OjH/0oL7zwQrq7uwd17/b29rS1teWGG27IlVdemS996Us5++yzBzUDAAAAAAAAAAAAG4Za2QEAAAAAAAAAAAAAAAAAAAAYHEVRZO7cubn22mvTbDZTFMWgZ3ip6GXmzJkZM2ZM/vZv/zaVSiV/+qd/mo6OjlQqlUHPBAAAAAAAAAAAwNBUKcp4JxwAAAAAAAAAAAAAAAAAAACDaunSpfnRj36U559/Po1Go+w4SZJKpZIVK1bkmmuuyVe/+tX83u/9XtmRAAAAAAAAAAAAGEIUrwAAAAAAAAAAAAAAAAAAAGzg7rrrrlxxxRVpNptZHz9i3mg0cuedd+aHP/xhRowYUXYcAAAAAAAAAAAAhgjFKwAAAAAAAAAAAAAAAAAAABuwm2++Ob/85S/TbDbLjvK6Wq1Wdt999xx55JGpVqtlxwEAAAAAAAAAAGAIULwCAAAAAAAAAAAAAAAAAACwgbruuuty8803p9FolB3lTanX65k2bVo+9KEPKV8BAAAAAAAAAADgDXmnGQAAAAAAAAAAAAAAAAAAwAZozpw5Q6p0JUkajUYef/zxXHrppSmKouw4AAAAAAAAAAAArOcUrwAAAAAAAAAAAAAAAAAAAGxgfv3rX+f6668fUqUrL2k0GnnkkUdyxRVXKF8BAAAAAAAAAADgdSleAQAAAAAAAAAAAAAAAAAA2IA888wzufLKK9NsNsuOss4ajUbuvvvu3HPPPWVHAQAAAAAAAAAAYD2meAUAAAAAAAAAAAAAAAAAAGAD0dPTk0suuWRIl668pNFo5IorrsjKlSvLjgIAAAAAAAAAAMB6qlZ2AAAAAAAAAAAAAAAAAAAAYOPT3d2dFStWpNlsptFopCiK1Gq11Gq1dHR0ZOTIkalUKmXHHHKuv/76vPjii2XH6DfNZjM/+clP8rGPfcx/DwAAAAAAAAAAALyK4hUAAAAAAAAAAAAAAAAAAGBAdXd3Z9GiRVm0aFGeeOKJLFy4MKtWrUqtVntVmUZRFGm1WqlWq9liiy2y1VZbZfLkyZk4cWI22WQT5Ruv45lnnsktt9ySZrNZdpR+02q18tRTT+Wee+7JrrvuWnYcAAAAAAAAAAAA1jOVoiiKskMAAAAAAAAAAAAAAAAAAAAblmazmfvvvz9z5szJ888/n3q9nmazmZ6enre0TqVSSXt7e3p6elKr1bLXXntl3333zSabbDJAyYemnp6efPOb38zSpUvLjjIg2tvb80d/9EcZNWpU2VEAAAAAAAAAAABYjyheAQAAAAAAAAAAAAAAAAAA+s2yZcsyd+7c3H777UmS7u7ufl2/ra0tSbLVVltl9uzZmTZtWiqVSr/uMRTNnTs3v/jFL9JoNMqOMiCq1Wp22mmnHH300WVHAQAAAAAAAAAAYD1SKzsAAAAAAAAAAAAAAAAAAAAw9D377LO56qqr8tRTT6UoivT09AzIPi+t+9hjj+Wpp55Ke3t7Dj744Oyxxx4bbQFLURSZM2fOBlu6kiStVisPPvhg1qxZk46OjrLjAAAAAAAAAAAAsJ6olh0AAAAAAAAAAAAAAAAAAAAYunp6enL99dfnX//1X/PEE0+k2WwOWOnKb+vu7s6LL76Yq666Kt/5zneyfPnyQdl3ffPkk09m7dq1ZccYFHfeeWfZEQAAAAAAAAAAAFiPKF4BAAAAAAAAAAAAAAAAAADWyeLFi/Otb30rN910U5rNZmk5Go1Gnn766Xzzm9/MbbfdlqIoSstShjlz5qS7u7vsGAOu2Wzmpptu2uj+fQEAAAAAAAAAAHhttbIDAAAAAAAAAAAAAAAAAAAAQ0ur1cqvfvWrzJkzp9TCld/UarXSarVy9dVX5+67787RRx+d0aNHlx1rwK1cuTKPP/542TEGTXd3dx5//PFMnz697CgAAAAAAAAAAACsB6plBwAAAAAAAAAAAAAAAAAAAIaORqORiy66KDfddNN6U7rymxqNRp5++ul861vfysKFC8uOM+Buu+22VCqVsmMMmu7u7syZM6fsGAAAAAAAAAAAAKwnFK8AAAAAAAAAAAAAAAAAAABvytq1a3PBBRfk6aefTqPRKDvOa2q1Wunq6sqFF16YJ598suw4A+ree+9dLwtwBtITTzyRnp6esmMAAAAAAAAAAACwHlC8AgAAAAAAAAAAAAAAAAAAvKGurq5ccMEFee6554ZM0Uej0cj3vve9PPHEE2VHGRA9PT1ZtmxZ2TEGXa1Wy3PPPVd2DAAAAAAAAAAAANYDtbIDAAAAAAAAAAAAAADAm7FkSfL888natcmaNUmlknR0JMOHJ1tskWyySdkJAQAANlyNRiMXXXRRlixZkp6enrLjvCWNRiMXX3xxPv7xj2fSpEllx+lXixcvTq1WS3d39+uO22233XLUUUf1nZ911lmvGnPmmWf2HV922WW56667XnfNLbfcMjvuuGOmTp2aTTbZJJ2dnenp6cnzzz+fe++9N3Pnzk2r1eobP2zYsOy2227ZeuutM378+IwYMSL1ej0vvvhinnzyydx000159tln39RzF0WRRYsWZcKECW9qPAAAAAAAAAAAABsuxSsAAAAAAAAAAAAAAKx3nn8+uf325LbbkhtuSO64I1mxIhk2rLdwpVLpHVcUva+1a5Nx45K9907e+c5kr72SPfdUxgIAANAfiqLID3/4wyxevHjIla685KXimFNPPTWbbrpp2XH6zcKFC1MURSl7H3jggdl2221fca1Wq2Xy5MmZPHlydthhh1x00UV9+caNG5cjjjjiVeuMHj06u+66a3beeef84Ac/yKOPPvqGezcajcyfPz977LFH/zwMAAAAAAAAAAAAQ5biFQAAAAAAAAAAAAAA1gtLlyYXXJB87WvJ4sVJR0eyenXSaLw8prv7tecvWpT87GfJ1Vcnw4f3zp02LfniF5M//MOks3PAHwEAAGCDdOedd2b+/PlpNptlR3lburu78+Mf/zinnHJKKi81eg5x8+fPT+M3/3AeZCtWrMhdd92V+fPnp62tLfvtt1+mTZuWJNl6662zyy675O677+4b32q18sgjj+TBBx/M8uXLM2nSpBx00EFpb29PW1tbjjjiiJx33nlvau8FCxYMyDMBAAAAAAAAAAAwtCheAQAAAAAAAAAAAACgVLfdlnz1q8lllyXVam9hSvL6JSuvp6ur95UkDz+c/PEfJ5/9bHLCCb0/d9ihX2IDAABsFFasWJErr7yy1HKP/lIURZ577rn813/9V/bdd9+y47xlK1euzGOPPZZHH300S5YsyRZbbJH58+eXlufmm2/OE088kVar1Xdt3rx5+exnP5uRI0cmSaZMmdJXvLJixYr88z//cxYvXtw3/vHHH09PT08OO+ywJMnYsWPT2dmZ1S/9z4HXsXTp0vT09KStra0/HwsAAAAAAAAAAIAhRvEKAAAAAAAAAAAAAACluPzy5ItfTObPT9auTX7je1r71Ysv9v789reT73wn2XXX5GtfS2bOHJj9AAAANhRFUeTSSy9NT09P2VH6TaPRyC9+8Ytst9122XTTTcuO84ZarVZuvvnmfOMb38itt96ahQsXpr29PfV6PatXr87pp59eWvHIY4899qprzWYzy5cv7yte6f6NVtWVK1dm5cqVr5rzwgsvvOL8zZb8tLW1ZeXKlRkzZsxbSA0AAAAAAAAAAMCGRvEKAAAAAAAAAAAAAACDasmS5JOfTK68Mlm9evD2bTZ7X3PnJv/jfyQnn5ycc07S0TF4GQAAAIaSO++8M4sWLUproJoyS9JsNvPjH/84p5xySiqVSikZnnrqqfziF7/If/7nf+aRRx5JR0dH9ttvv3zoQx/Kzjvv3Deuu7s7V155Za644op8+MMfzu67755p06alp6cn9913X9asWbNO+5955pn99SivMHbs2EyYMKHv/KGHHnrDOb/5vI899tibLl6pVCppNptvPSQAAAAAAAAAAAAblEpRFEXZIQAAAAAAAAAAAAAA2Dj87GfJ8ccna9YkXV3lZunoSMaOTS65JJk1q9wsAAAA65uVK1fmvPPOe9MlGENNvV7PoYcemn322adf1y2KIgsWLMhjjz2Whx56KMuWLctpp52Wtra2vjEPPvhg/vzP/zw//elPs8MOO2TcuHF54YUXcu+992b48OH5/ve/nyOPPLJv/KJFi7LJJptkxIgRr9rrrLPOelPlMbvttluOOuqoN/0cl112We666643PT5JRo0aleOPPz7jxo1Lktx+++25/PLLX3fOzJkz8+53vztJsnbt2px//vl5/vnn39R+w4YNywknnJCJEye+pZwAAAAAAAAAAABsWGplBwAAAAAAAAAAAAAAYMO3ZEnyyU8mV16ZrF5ddppea9YkTz+d/N7vJSefnJxzTm8ZCwAAAMktt9ySVqtVdowB02g0ct1112WvvfZKtVpdpzWeeOKJ/PM//3Mef/zxPPzww1mwYEFeeOGFV4zp7OzM6aefnqIoUqlU0tXVlY997GO5/fbbc/bZZ+d973tfJkyYkPb29vzkJz/JqaeemjPOOCPve9/7+nK9VrHI2/n3ueCCC1517aSTTlrn9TbffPMcd9xxGT16dJLk7rvvzhVXXPG6c9797ndn5syZSZI1a9bk4osvftOlKy/ZkP8bBQAAAAAAAAAA4M1RvAIAAAAAAAAAAAAAwIB6/PFk9uze8pWurrLTvNqaNcn55yfXXZf86lfJ2LFlJwIAAChXs9nM7bffnp6enrKjDKienp488sgj2WGHHdZp/iOPPJJ/+Zd/yeTJkzNp0qTstddemTJlSiZOnJg77rgjF154YT7wgQ8kSSqVSt+ce+65JzNnzsyXvvSlV6x34okn5ktf+lKef/75LFmyJOPGjXvVnmvWrMny5cvz7LPP5le/+tU65U6SBQsWrPPc37bVVlvlwx/+cIYPH56kt7Tn5z//+WuOb2try1FHHZUZM2YkSZYvX56LL744ixcvfst712o+Lg8AAAAAAAAAALCx804yAAAAAAAAAAAAAAAGzP33JwcemCxblrRaZad5bWvWJI88kuy9dzJnTjJxYtmJAAAAyvPAAw+kKIqyYwy47u7uXHPNNbn66qszd+7cdHV1Za+99sqpp56aMWPGvOH8/fffP9dee2022WSTjB49OiNGjMiwYcNSqVRy6qmnpqurK0ceeeQr5qxevTqjRo1KrVbLypUrM2rUqL57d955Z4qiyOGHH55hw4a9ar/ly5fn3HPPzVVXXZWlS5fmkUceyRlnnNFX6lKGGTNm5Mgjj0ytVkur1crVV1+dW2+99TXHDxs2LB/+8Iez9dZbJ0meeeaZXHzxxVm5cuVb3rsoCsUrAAAAAAAAAAAAKF4BAAAAAAAAAAAAAGBg3H9/MmtWsmJFMhS+r7e7O1mwINlnn+S225IJE8pOBAAAUI45c+aku7u77BiDYvHixTn//PMzZsyYrFmzJpdddlnOPffcXH755dl7771fd+6oUaOy++67v+LaS4U1d955Z5Jk2rRpSZJWq5VqtZo99tgjs2bNys9+9rOcdtppOfzww1OpVPLQQw/lH/7hH7L55pvnS1/6UkaNGtU35yXNZjPz58/PqlWrst9++2WfffZJT0/PK8b0t9GjR+dzn/tc3/lZZ53Vd7zPPvvkiCOO6Ct+ufXWW7Nw4cJMnTq1b0xXV1cWL16cJOns7MwJJ5yQ8ePHJ+ktkrn22mszZsyYVxTdLF68OF1dXW+YrdVqpb29/e08HgAAAAAAAAAAABsAxSsAAAAAAAAAAAAAAPS7J55IDjxw6JSuvKTZTJ59NjnggOS//ivZdNOyEwEAAAyuZ599NkuWLCk7xqApiiKf+cxn8v73vz+jRo3Kd77znXz5y1/OSSedlB//+MfZfvvtUxRFX7nI75qfJJVKpW/cjTfemPnz5+fAAw/M5ptvniSpVqspiiL1ej1//dd/ncmTJ+eSSy7Jt7/97dRqtTSbzXR2dubII4/M8uXL02g0Uq/XX7HXZpttlgsuuOAV1/7u7/4uq1atGoDfzBvbaaedXvF7mTlzZmbOnPmKMU888US++93vJkk233zzvtKVpLfU5bjjjnvVuhdeeGGefPLJN9y/Wq1m5MiR6xofAAAAAAAAAACADUS17AAAAAAAAAAAAAAAAGxYli5NZs9Oli0bWqUrL2k2kwULkoMPThqNstMAAAAMrv/6r/9Ks9ksO8agqdVq6enpybbbbpuJEyfmz/7sz3Lcccfl3nvvzRVXXJEkr1m68tK9l+63Wq0kybx58/Lss89mxowZmTp1at/1l8bNmDEjJ554Yvbee+986EMfykUXXZQbb7wxf/VXf5Uf/OAHmTlzZl9ZyUtzf1Oz2ez7N9p111376Tcx9IwfP/51/20AAAAAAAAAAADYOFSKYih+jA0AAAAAAAAAAAAAgPXVhz+cXHZZ0tVVdpK3p7Mz+cIXkr/8y7KTAAAADJ7zzjsvS5YsKTvGoGpvb88JJ5yQzTffPPV6PVdccUWOPfbYzJ49OxdeeGEmT578ptdqtVo544wz8uUvfzlf+cpX8oUvfCGtVivVarVvzEMPPZR3v/vdmTx5cq688sqMHj26797tt9+effbZJ1tttVUefPDBDBs27HfuUxRFWq1WHnjggVx22WXp6elZ91/AEDVr1qwceuihZccAAAAAAAAAAACgZLWyAwAAAAAAAAAAAAAAsOG44orkZz8b+qUrSbJ6dfJ3f5ccc0yy665lpwEAABh4zWYzy5Yte1tr7LbbbjnqqKP6zs8666xXjTnzzDP7ji+77LLcddddr7vmZz/72YwZM+YN9/5de71ZixcvzsSJE5MkO+64Y3bZZZc8+OCDmTdvXiZPnpyiKFKpVN5wnRdeeCFXXXVVxo0bl8MOOyxJXlG60mw282//9m9ZsGBBvva1r2X06NEpiiJJUqlUMmPGjOy444554okn8sADD2T33Xf/nftUKpW0tbVl8uTJaTQar9hjYzBs2LBMmTKl7BgAAAAAAAAAAACsBzaud9ABAAAAAAAAAAAAADBgli1Ljj++t7BkQ7F2bXLssUmjUXYSAACAgbd48eLU6/WyY6yTnp6edZ7b3d2dp556qq9YZdy4cdlmm23ywgsvZMGCBUnypkpXkt5ilTvuuCMjRozIjBkzXnW/Vqvl/vvvT7VazbBhw9JsNvuKV1qtVoYNG5ZWq5W1a9dm2LBhffOeeOKJtFqtrF69OosXL868efNy9dVX57TTTkuz2VznZx+qenp6+opyAAAAAAAAAAAA2LjVyg4AAAAAAAAAAAAAAMCG4f/7/5JVq8pO0b+KInnqqeTss5O//Muy0wAAAAysRYsWpdVqlR3jVS655JLUaq/+WPThhx+eSZMmJUnuu+++t7XHSwUrSTJy5MhsscUW6e7uztKlS9/SOr/4xS/S1taWww47LM1m8xW5i6JIpVLJpEmT0mq18v3vfz+HH354qtVqkt5yl8suuywLFizIlClTMnbs2L65f/u3f5tLL700W2+9dUaOHJkXXnghCxcuzKpVq/KZz3zmbT37UFStVjN69OiyYwAAAAAAAAAAALAeULwCAAAAAAAAAAAAAMDbdtVVyc9+lnR1lZ2k/61enfzd3yUf/GAyY0bZaQAAAAbO/Pnz02g0yo7xKosWLXrVtU033TQTJkzoO7/55pvf1h4vvPBCWq1WqtVq2traMnz48LRarb7XS+Uor+WlMVdeeWV6enpy2GGH/c6ymCQ55phjcs011+R73/tekuSggw7K8OHDM3fu3Hzve9/LmjVrcvbZZ2eLLbboW/eYY45Jkjz88MPp7u7Otttum/e///054IADMmLEiFx//fXp7u5+W7+DoaJarWb33XdPpVIpOwoAAAAAAAAAAADrAcUrAAAAAAAAAAAAAAC8baef3ltQsqHq6krOOiv50Y/KTgIAADBwnn766bIjvGkzZ87sK0N57LHH8swzz7yt9dra2rJkyZJsttlmqVQqWbVqVZJk8803f8PSlaS3DKS7uzvz589PkkydOjVJUhRFX0FIpVJJURR517velTPOOCPf/va3c+mll/YVsFSr1ey999750z/90xx11FF915LkkEMOycEHH/w7szSbzVx//fVv6/mHkmq1mv3226/sGAAAAAAAAAAAAKwnFK8AAAAAAAAAAAAAAPC23HVX8uijZacYWK1WcvnlyfPPJ+PGlZ0GAABgYKxdu7bf1zzzzDP7fc3hw4dnt9126zu/+eab3/aalUolK1euzCabbJL29vYsWrQoSbLZZpslSVqtVoqiyJIlS9LZ2ZkRI0b0zX2pXOX222/PY489loMPPjhTpkzpW/e39ymKIh/96Efz3ve+N3PmzEmz2cwWW2yR6dOnZ/z48a+Z77fXekmtVstee+2VuXPnpqen523/LtZ3EydOzNixY8uOAQAAAAAAAAAAwHqiWnYAAAAAAAAAAAAAAACGtnPPTbq6yk4x8CqV5Pzzy04BAAAwcIZKacc+++yT9vb2JMnixYvzaD+1gRZFkfb29txxxx259dZbs8cee2SbbbZJklSr1VxyySXZYost8tWvfjVJ0mw2++Ylye23355nnnkmO+64YyZMmJBWq/U793mpQGXMmDF5z3vekyOPPDL777//a5auvBn77rvvaxazbEja29sze/bssmMAAAAAAAAAAACwHqmVHQAAAAAAAAAAAAAAgKFr+fLkhz9Mhsh3874ta9Ykf//3yRe/mFSrZacBAADofwNRvHLBBRe86tpJJ520zuu1tbVln3326Tu/+eab13mt37R27drcdNNNufbaa/OP//iPeeqpp/K5z30u22yzTbq7u9Pe3t5XtHLnnXcmeblApfrffyQed9xx+cAHPpBJkya94vpgGDNmTCZPnpwnn3xy0PYsQ1tbW7bbbruyYwAAAAAAAAAAALAeUbwCAAAAAAAAAAAAAMA6u+iipK2t7BSDZ/Xq5Oc/T444ouwkAAAAQ8OCBQv6db1ddtklo0aNSpKsXLkyd999d7+s29XVlS9/+ct54IEHsuWWW+Zb3/pWTj311LRarbS3tydJPvCBD2TvvffONttsk6S3BOQ3bbrpptl00037Jc+6eOc735nvf//7aTQapWUYSPV6PQcccMCgFtoAAAAAAAAAAACw/lO8AgAAAAAAAAAAAADAOvva15JVq8pOMXhefDE591zFKwAAwIapra1tvS/tmDlzZt/x3Llz02q1+mXdzs7OfP7zn8873vGO7Ljjjhk7dmySvKLkY8SIEXnHO97RL/sNhGnTpmX77bfPgw8+mJ6enrLj9LsxY8Zk//33LzsGAAAAAAAAAAAA6xnFKwAAAAAAAAAAAAAArJMVK5IFC8pOMfhuuSUpiqRSKTsJAABA/6rVyvvo8ejRo/O5z32u7/yss8561Zhtttkm48ePT5J0dXXltttu67f96/V6DjvssEyZMqXf1izDe9/73jz22GNZs2ZN2VH6Va1WyzHHHPOKIhwAAAAAAAAAAABIEu8sAwAAAAAAAAAAAABgndxxR9LZ2b9rnnBCb6nJS68345RTkssvTx57rLcMprs7Wbw4ueGG5NOfTvr7e4MbjeSpp/p3TQAAgPXByJEjy47wumbOnNl3fOedd2bt2rX9tnZPT09GjRrVb+uVZfjw4Xn/+9+fer1edpR+U6/Xc8ABB/SV7gAAAAAAAAAAAMBvUrwCAAAAAAAAAAAAAMA6uf32pB+/43adHXdc8p73JNOmJaNGJfV6svnmyUEHJd/4RnLppf27X3t777MDAABsaLbccsuyI7ym8ePHZ5tttkmStFqt3Hzzzf26frVazSabbNKva5Zlu+22y/bbb5+2trayo/SLMWPG5MADDyw7BgAAAAAAAAAAAOupSlEURdkhAAAAAAAAAAAAAAAYeo48MvnpT/t3zRNOSC688OXzSuWN55x7brJ8eXLffcnzzydbbJH88R8n++778pjttksefbR/MlaryemnJ//n//TPegAAAOuLe+65J5dffnm6u7vLjjLopkyZkpNPPrnsGP1m7dq1Oe+887J69eqyo7wt9Xo9p5xySsaPH192FAAAAAAAAAAAANZTtbIDAAAAAAAAAAAAAAAwNN12W9kJev3xH7/62oMPJnfc8fL5Jpv0336tVnLDDf23HgAAwPpi4sSJKYqi7Bil2HLLLcuO0K+GDx+ej3/84zn//PPT1dVVdpx1UqvVcuyxxypdAQAAAAAAAAAA4HVVyw4AAAAAAAAAAAAAAMDQs2pVsnhx2SlerVpNttwy+Z//8+VrTz2V3Hdf/+5z7739ux4AAMD6YLPNNtsoi1eGDRuWKVOmlB2j322++eY54YQTUq/Xy47yltVqtRx55JHZbrvtyo4CAAAAAAAAAADAek7xCgAAAAAAAAAAAAAAb9nSpUl7e9kpXjZ6dFIUSU9P8uSTySmnJK1WcsMNyeGHJ11d/bvfqlX9ux4AAMD6oFKpZNy4cWXHGHQ9PT2ZNGlS2TEGxMSJE3P88cenfX36I/4N1Gq1vO9978uMGTPKjgIAAAAAAAAAAMAQoHgFAAAAAAAAAAAAAIC3bM2apDpE3pHe2dn/a/b09L4AAAA2NNtvv31qtVrZMQbV8OHDs8kmm5QdY8BMmTIlJ598coYPH55KpVJ2nNdVr9dz7LHHZtdddy07CgAAAAAAAAAAAEPEEPmYGwAAAAAAAAAAAAAA65O1a9ev4pWVK5MDDkgOPjj52MeS667rzffOdyY33JBss03/7ler9ZbPAAAAbGj23nvvFEVRdoxBU6vVsv/++6/3hSRv1/jx43PqqadmwoQJqdfrZcd5lVqtllGjRuX444/P9ttvX3YcAAAAAAAAAAAAhpD16GNuAAAAAAAAAAAAAAAMFevb99G2WsmcOcn11yf//u/JoYcmTz7Ze6+jIznhhP7fc30qngEAAOgvo0aNyrRp08qOMWiKosgee+xRdoxBMWbMmHziE5/IIYccklqttt6UzdRqteyxxx759Kc/nSlTppQdBwAAAAAAAAAAgCGmVnYAAAAAAAAAAAAAAACGno6O3rKTsg0fnqxd++rrRdH7esnYsf27b7PZuzcAAMCGaPbs2Zk/f366u7vLjjKgKpVKdtxxx3R2dpYdZdBUKpXsv//+2X777fPjH/84zz//fBqNRilZarVaOjo6cswxx2TLLbcsJQMAAAAAAAAAAABDX7XsAAAAAAAAAAAAAAAADD2DXbxy5pkvl6l85zsvXz/ssOTRR5Ozz04+8pHk4IN7f/7858nWW7887tZb+zdPrZZUvSMfAADYQG211VYZvhG0TdZqtcyaNavsGKUYO3ZsPvGJT+SQQw5Je3t72tvbB23ver2eWq2WPfbYI5/+9KeVrgAAAAAAAAAAAPC21MoOAAAAAAAAAAAAAADA0LPZZkmjUXaKXttsk/z5n7/2/Z/+NPne9/p3z0037d/1AAAA1ieVSiWzZs3Ktddem8b68sffANhkk00yadKksmOUplKpZP/998/ee++d++67L3PmzMmyZcvSbDZTFEW/7/dSwcvMmTOzxx57pKOjo9/3AAAAAAAAAAAAYOOjeAUAAAAAAAAAAAAAgLds2LBkyy2TefPKzXHnncnXv57MnNmbZ+zYpNVKnn02ueOO5PvfT370o6S/vy92jz36dz0AAID1zZ577plf/epXG2zxSq1Wy+///u+XHWO9UKvVsttuu2W33XbLokWLcvPNN+eBBx5IW1tbGo1GWq3WOq1bqVTS3t6eZrOZrbbaKrNmzcr06dNTqVT6+QkAAAAAAAAAAADYmFWKor8/PgYAAAAAAAAAAAAAwMbgox9Nvve9slMMvno9+Yu/SP7sz8pOAgAAMLCuueaa3HDDDanX62VH6Ve1Wi0777xzjjrqqLKjrLfWrl2bp59+OgsXLswTTzyRZ555Jl1dXanVamm1WimKou9VrVZTqVRSrVbT09OTarWaLbbYIltttVUmT56cKVOmZOTIkWU/EgAAAAAAAAAAABuoWtkBAAAAAAAAAAAAAAAYmg48MPnJT5LVq8tOMrg6OpJ99ik7BQAAwMCbN29e7rzzzuyzgf0R1N7eniOOOKLsGOu14cOHZ5tttsk222yTAw88MEmyevXqLFq0KCtXrkyz2Uyj0UhRFKnX66nVauns7MzEiRMzatSoVCqVkp8AAAAAAAAAAACAjYXiFQAAAAAAAAAAAAAA1sleeyVtbWWnGHxr1yZ77ll2CgAAgIE3bdq0XH311dltt93S3t5edpx+UavVcvTRR2fYsGFlRxlyOjs7s80225QdAwAAAAAAAAAAAF6hWnYAAAAAAAAAAAAAAACGpl126S0h2diMHp1stlnZKQAAAAbe9ttvn7Fjx+bf//3fUxRF2XHetlqtlp133jnTp08vOwoAAAAAAAAAAADQTxSvAAAAAAAAAAAAAACwToYNS3bdtewUg6taTQ49tOwUAAAAA6PZbKa7u7vvfNq0afm3f/u3LF68ODfccEOazWaJ6d6earWa0aNH54gjjig7CgAAAAAAAAAAANCPFK8AAAAAAAAAAAAAALDO/uRPklGjyk4xeDo6ks9/vuwUAAAA/evXv/51zjjjjMyaNSsf/OAH841vfKPv3qGHHpqrrroqTz/9dO69995XFLMMFZVKJSNHjsyJJ56YYcOGlR0HAAAAAAAAAAAA6EeVoiiKskMAAAAAAAAAAAAAADA0dXcn48cny5eXnWRwvOMdyf33l50CAACg//z0pz/NH/3RH2XJkiUZPnx4VqxYkWazmfPPPz8nnnhiWq1WqtVqnn322axcuTLXX399nn322TSbzbKjvynVajUdHR35xCc+kdGjR5cdBwAAAAAAAAAAAOhn1bIDAAAAAAAAAAAAAAAwdLW3J5/6VDJsWNlJBt7Ikcnpp5edAgAAoP9cddVV+cM//MNsv/32ufDCC/Pwww/nkksuSZLceOONrxg7fvz4bLvttjn55JOz2267pV6vlxH5LalWqxk1alQ++clPKl0BAAAAAAAAAACADVSlKIqi7BAAAAAAAAAAAAAAAAxdTz2VbLtt0tVVdpKBNXJksnhx0tFRdhIAAIC3b8GCBTnqqKNSFEXOO++8zJ49u+/eu9/97owdOzY/+MEP0mg0XlWyUhRFrrvuusyZMyetVmuwo78p9Xo9m266aU444YR0dnaWHQcAAAAAAAAAAAAYINWyAwAAAAAAAAAAAAAAMLRNmZIcdFBSqZSdZOC0tycnnqh0BQAA2HA89dRTeeCBB3Lsscdm9uzZKYoiSW8hy/3335+VK1fmr/7qr3LSSSflq1/9arp+o22zUqlk9913z80335xVq1b1zV1f1Gq17L///vnkJz+pdAUAAAAAAAAAAAA2cLWyAwAAAAAAAAAAAAAAMPR99avJfvsla9aUnWRgDBuW/NmflZ0CAADg7SuKIpVKJTfeeGPWrl2btra2JL1lKgsXLsw3v/nNLFy4MJtttlm+/vWv54UXXsj3vve9/PrXv87f//3fZ4sttkhRFBk7dmy+8Y1vZN68eenq6so999yTZrNZ6rPV6/WMGjUqxx57bCZMmFBqFgAAAAAAAAAAAGBwKF4BAAAAAAAAAAAAAOBt22WX5E/+JPnKV5LVq8tO079GjEi+9a3Ed/YCAAAbgkqlkiQ58MADU6/Xc/HFF2f8+PHZcccd861vfSsXX3xxPvCBD+Scc87J5ptvnrvuuiuf/OQn8/3vfz+TJ0/OOeec07fGtttum2233TZJsssuu+TSSy9NV1fXoBewVCqVtLW1Zf/998873/nOvjIZAAAAAAAAAAAAYMNXKYqiKDsEAAAAAAAAAAAAAABDX6PRW8Dy8MPJhvJO9Xo9Ofjg5Kqrkv/+XmEAAIAh6f77789OO+2UoihSFEXWrFmTc845J2efffYrxv3+7/9+Lr/88ldcu+6663LooYdmypQpmTt3bsaPH/879+ju7s7cuXNzyy23pNFopLu7e8CeJ0nq9XqKosiOO+6YAw888DVzAQAAAAAAAAAAABsuxSsAAAAAAAAAAAAAAPSbe+5J9tsvWbOm7CT9Y9So3iKZCRPKTgIAALDu/vEf/zF/9Ed/lCuvvDKHHXZY3/UXX3wxc+fOza9+9avsvffeOe+883LKKafk2GOPTaPRSLVaTaVSSbPZzG677Zbnnnsu999//xsWnBRFkUcffTRz5szJ008/naIo0tPT02/P097envb29sycOTN77LFHOjo6+m1tAAAAAAAAAAAAYGiplR0AAAAAAAAAAAAAAIANxy67JF/8YvJ3f5esXl12mrdnxIjkW99SugIAAAxt5557br7whS8kSS6++OIceOCBGTZsWNra2jJy5MgccsghOeSQQzJv3rz84he/yIc//OEkSb1eT1EUqVQque+++/LMM8/k4IMPztixY99wz0qlku222y7bbbddli5dmrlz5+ahhx7K8uXLU6vV0mq10mw231T+arWaer2eZrOZ9vb2TJ06Nfvuu2+mT5+eSqWy7r8YAAAAAAAAAAAAYIOgeAUAAAAAAAAAAAAAgH7153+eXHNNcscdydq1ZadZN52dyfvel/zhH5adBAAAYN397d/+bf7X//pfOeKII/Lggw/mP//zP7N69ep0dnb2laq8pNFopKOjI3PmzMkRRxyRCRMmpFKp5LHHHss//MM/ZOXKlXnPe96TWu2tfTx50003zWGHHZbDDjsszWYzixcvzqJFi/Lkk0/mqaeeyqpVq9LT05NWq5WiKFKtVtPW1pb29vZsscUW2XrrrTNp0qRMnDgxnZ2d/f0rAgAAAAAAAAAAAIa4SlEURdkhAAAAAAAAAAAAAADYsLz4YjJrVvLQQ0l3d9lp3pqOjuSd70x+9rPkLX6fMAAAwHrjr//6r3PGGWfk5JNPzqc//emcd955Of/88/Mnf/In+Zu/+ZtXjV+4cGE++MEP5pZbbsmpp56agw46KCNGjMg///M/54orrshpp52Wc845Z0Az/3YZDAAAAAAAAAAAAMAbUbwCAAAAAAAAAAAAAMCAWLIk2X//5Mknh075SkdHsvfeyTXXJMOGlZ0GAABg3Zx99tk588wzc8opp+S0007L9ttvn3vvvTezZs3KHnvskZ/+9KcZPXr0q4pOLrroovzv//2/M3/+/L5rHR0d+eIXv5i/+Iu/KOFJAAAAAAAAAAAAAF6f4hUAAAAAAAAAAAAAAAbMsmXJu96VPPRQsnZt2WleX2dn8s53Jj/5idIVAABg6Dr99NPzla98JZ/61Kfy+c9/Pttss02KosiSJUvykY98JL/4xS/ygx/8IB/84Af75vxmActVV12VuXPn5tprr83v/d7vZe+9984RRxxR1uMAAAAAAAAAAAAAvC7FKwAAAAAAAAAAAAAADKhVq5Lf//3k9tt7j9dHI0YkRx6ZfPe7Sa1WdhoAAGBD9MILyXPP9ZZSrlmTVCrJ8OFJR0cyfnyy6aZvf49ly5blM5/5TOr1er70pS9l+vTpr7h/4YUX5qSTTsrhhx+eiy++OKNHj+4rXGm1WqlWq31jf/scAAAAAAAAAAAAYH2keAUAAAAAAAAAAAAAgAHXaiXf+EbypS/1fslwq1V2ol7t7b1fdPztbycf/GDZaQAAgA3F88/3lk/edltyww3JHXckK1Ykw4b1Fq78d9dJiqL3tXZtMmZMstdeyTvfmey9d7LnnsnYsW997yVLlqQoimy22WZ914qiSKVSybJly/Ke97wnjz76aG666aZss802ffd+m+IVAAAAAAAAAAAAYChQvAIAAAAAAAAAAAAAwKCZNy/50IeSBx9MVq0qN8uIEclBByUXXpiMH19uFgAAYOhbujT5zneSr30tefbZpKMjWb06aTTe2jrt7S/PnTIl+cIXko99LNlkk7efsdVq5Qtf+EK+/vWv56STTso//dM/pVarvf2FAQAAAAAAAAAAAEqieAUAAAAAAAAAAAAAgEHVaiXf+EbypS8lXV1JT8/g7t/engwfnnz728kHPzi4ewMAABueX/86+epXk//4j6Ra7S1M6U8jRvT+HfXhDyef/3wyY8a6rVMURSqVShYuXJj99tsv48aNy//7f/8vEydO7LsHAAAAAAAAAAAAMNRUyw4AAAAAAAAAAAAAAMDGpVpNPve55J57ko9/POno6P0i4YE2cmQyalTymc8kjzyidAUAAHh7rroq2Xnn5MADkx/+MFm7tv9LV5Jk1apkzZrkoouSffdN9tgjuf76t75OpVJJq9XKmDFjcsABB+Suu+7KpZde2ncPAAAAAAAAAAAAYCiqFEVRlB0CAAAAAAAAAAAAAICN18qVyb//e3LOOcnzz/d+qXB/vdO9rS35/9m77zC5ysJtwM/M1mwqARIIPQGUXoLSQSKKgIiKiICCIAoIAmLBDoqA8hMUFCwgiCig0uETRDG0UCShSIn0koROCkk22ezuzPfHGEKkBdjs2d3c93Wda05/n7PwR2Zm932ampLVV0+OOirZbbfaNgAAwNs1fXpy8MHJ5ZcvnqKVRdGvX7Lnnskpp9RKJt+qv/71r/nwhz+czTbbLJdcckmGDRumfAUAAAAAAAAAAADolRSvAAAAAAAAAAAAAADQI1Srybhxyc9+ltxwQzJjRm0y4dbWpL190e7R1FRb5sxJhg1LPvCB5Igjkg02WJzJAQCAJcVVVyWf/nStMLKtrdgszc3J4MHJeedVM2bMWytNaWtry5577pkrr7wyN954YzbddNPFlBIAAAAAAAAAAABg8aovOgAAAAAAAAAAAAAAACRJqZRstVVtSZKpU5M77kjGj0+uvz65885aGUt7e9LZWTunvj5paEiGDk022STZdtva64YbJgMHFvYoAABAHzN9enLwwcnll9fKIXuCuXNry4c/XMqnPlXNqaeWMmDAol3b1NSUddddN5deemkmT56seAUAAAAAAAAAAADotUrVarVadAgAAAAAAAAAAAAAAHgrKpXaa7lcbA4AAKDvmzQp2XLL5Lnnkra2otO8tubmZMUVk5tuSoYPf+Nzq9VqSqVSZsyYkVtvvTU77LBD94QEAAAAAAAAAAAAWAwUrwAAAAAAAAAAAAAAAAAAwGt48MFkq62SqVOTzs6i07yxhoZqhg0rZdy4ZJVV3vjcSqWSsiZLAAAAAAAAAAAAoA9QvAIAAAAAAAAAAABoWhz9AACnfElEQVQAAAAAAP/joYeSTTdNpk9Pestf49bVVTN0aCkTJiQrrfTq4x0dHamvr+/+YAAAAAAAAAAAAACLSbnoAAAAAAAAAAAAAAAAAAAA0JNMmpRsuWXvKl1Jks7OUqZOrWaLLZLnnqvte+655/LLX/4ySZSuAAAAAAAAAAAAAH2O4hUAAAAAAAAAAAAAAAAAAPivmTOTrbZKpk7tXaUr83V2lvLss8nWW1fT2lrJsccem0MOOSS77bZb0dEAAAAAAAAAAAAAupziFQAAAAAAAAAAAAAAAAAA+K/DDkueey7p7Cw6ydvX3p5MmlTKt79dzgEHHJD+/ftnjz32KDoWAAAAAAAAAAAAQJcrVavVatEhAAAAAAAAAAAAAAAAAACgaNdem+yySzJnTtFJukZzczVjx5ay3nqz079//6LjAAAAAAAAAAAAAHQ5xSsAAAAAAAAAAAAAAAAAACzxZs5MRo1Knn++6CRda6WVkgceqKZfv1LRUQAAAAAAAAAAAAC6XLnoAAAAAAAAAAAAAAAAAAAAULQvfalWvtLXvPBC8q1vKV0BAAAAAAAAAAAA+qZStVqtFh0CAAAAAAAAAAAAAADeirlz52bs2LFpbGzM+9///qLjAAAAvdzYscmHP5y0thadZPHo1y+5/vrkPe8pOgkAAAAAAAAAAABA11K8AgAAAAAAAAAAAABAr1GtVlMqlfLoo49mp512yqqrrpqrr7666FgAAEAvt9lmyW23FZ1i8dphh8TbJwAAAAAAAAAAAKCvqS86AAAAAAAAAAAAAAAAPP3003n22WezzDLLZMCAAenXr18aGxtTKpUWOm/+9uzZszN9+vQMGTKkgLQAAEBf8sADyb//XXSKxe/665MpU5IVVig6CQAAAAAAAAAAAEDXUbwCAAAAAAAAAAAAAEDhTjzxxJxyyinp379/+vXrl6FDh2aZZZbJsssum2HDhmX48OEZPnx4lllmmay22mq5//77M3369Ky00kpFRwcAAHq5U05J2tuLTrH4VavJL3+Z/PCHRScBAAAAAAAAAAAA6DqKVwAAAAAAAAAAAAAAKNyMGTOSJCNHjkxHR0emTZuWKVOmpLW1NdVq9VXnl0qlVKvVrLbaat0dFQAA6ENmz07OOSfp6Cg6yeLX1pacdlpy9NFJQ0PRaQAAAAAAAAAAAAC6huIVAAAAAAAAAAAAAAAK19jYmCT55S9/mfe+972ZNGlSXnrppUydOjVTp07NCy+8kBdeeCHPP/98Zs2albvuuit33HFHRowYUXByAACgN7vggqRUKjpF9+nsTC67LPnEJ4pOAgAAAAAAAAAAANA1FK8AAAAAAAAAAAAAAFC4FVZYIUnS0NCQ+vr6rLbaam94/i9+8YvccccdGTZsWHfEAwAA+qiTT05mzy46RfeZOTM56STFKwAAAAAAAAAAAEDfUS46AAAAAAAAAAAAAAAArLrqqimXy3nyySdf3letVlOpVFKpVNLZ2ZlKpZKOjo4kyXPPPZckWW655QrJCwAA9H5z5yYPPlh0iu53111JpVJ0CgAAAAAAAAAAAICuoXgFAAAAAAAAAAAAAIDC7bzzzrn88suzySabvLyvVCqlXC6nXC6nrq4u5XI59fX1SZLZs2cnSZZeeulC8gIAAL3fPfckLS1v/bp9902q1QXLojj77IWv+d/l9ttffc3SSyc//nFy//1Ja2syc2btvMMOS/771uhtqatLHn747V8PAAAAAAAAAAAA0JMoXgEAAAAAAAAAAAAAoHBDhw7NTjvtlFVWWWWRzj/ppJMyZ86cDB48eDEnAwAA+qoJE5L29qJTvLbVVkvuvjv5+teTtdZK+vVLBgxINtkkOeWU5KqrkoaGt3fvcrn27AAAAAAAAAAAAAB9geIVAAAAAAAAAAAAAAB6paampqIjAAAAvdgNNyRz5nT/uJ/4RLLVVgsvn/vcwuf88pfJCivU1u+8M9l112T33ZOHHqrt23775Fvfenvjz5qV3Hzz288PAAAAAAAAAAAA0JPUFx0AAAAAAAAAAAAAAADeTHt7e2bMmJHBgwenoaGh6DgAAEAfcNttxYw7fnzyxBOvf7ylpVasMt+RRybXXVdbb2hIzjuvtn7oockPf5h0dr618avV5Kab3to1AAAAAAAAAAAAAD1VuegAAAAAAAAAAAAAAADwZu67774cfvjhufPOO4uOAgAA9AHz5iVPPlnM2DfckMydm0yfXitA+fznk1JpwfFBg5K6ugXbs2cvWJ81a8H6Mssk66//9jJMnPj2rgMAAAAAAAAAAADoaRSvAAAAAAAAAAAAAABQqIkTJ+YPf/hD/vnPf+b222/PxIkT88QTT+TZZ5/NCy+8kCS54YYbcv755+fxxx9PklQqlQITAwAAvd3MmQuXm3SnlVdOmpqSwYOTLbdMfvOb5C9/WXD8ueeS/74VSpJ85SvJ0KHJ8OHJl7608L1WXfXtZZg3L+noeHvXAgAAAAAAAAAAAPQk9UUHAAAAAAAAAAAAAABgyXbGGWfkZz/7WRoaGlIulzNw4MAMGjQoSy21VJZaaqmsvPLKuf/++9PU1JRbbrklLS0tqVQq2WijjbLSSisVHR8AAOiF5s7t3uKVGTOSP/wh+ec/k0mTkmWWSQ49tFa8kiS77ZbsvnutgKVSSY47LvnpT2vH9tijtryW5ua3l6e+PpkzJxk48O1dDwAAAAAAAAAAANBTKF4BAAAAAAAAAAAAAKBQnZ2dSZJtt902yyyzTCZNmpRZs2Zl2rRpefLJJ3Prrbdm9uzZqVarOeWUU3LqqaemWq3m5z//eQ455JCC0wMAAL3R3LlJudx94x1xxKv3XXJJMnFistpqte1ddqkVryTJz36WtLcn3/1uMnz4gmsuvjjZYYekf//a9rRpby9PXZ3iFQAAAAAAAAAAAKBvULwCAAAAAAAAAAAAAECh9tprr4wdOzZ33313zjnnnIwZMyZPP/10XnrppUyfPj3Nzc35whe+kClTpmTvvfdOS0tL7r///my88cZFRwcAAHqpUqnoBElbWzJhwoLilVcWrCTJaaclp5+erLlmrWjl0UeTAQOSSZMWnHP33W9v7Gq1e4tnAAAAAAAAAAAAABYXxSsAAAAAAAAAAAAAABRq0003zY033pi99947H/vYx3LSSSfli1/84kLn1NfXZ7XVVssxxxyTwYMHF5QUAADoK/r1Szo7u2esgQOTFVdMJk5ceH9zczJ69ILtp59+9bXVavLAAwu2Tzxxwfott7z2NYuis7P2MwAAAAAAAAAAAADo7cpFBwAAAAAAAAAAAAAAgMGDB+fKK6/MwQcfnCOOOCL7779/WltbXz7+9NNPZ+DAgalWqwWmBAAA+orm5q4vXjn66FpRSrWanH32gv1Dhyb33JNceWXy+c8nY8Yke+yR/P3vyWqrLTjvz39esL7VVsnf/pYceGDygQ/Uzr/kktr1SS37N7/59rN2dNR+BgAAAAAAAAAAAAC9XX3RAQAAAAAAAAAAAAAAYL4f//jHWWeddfKlL30pTz/9dE488cSst956mTFjRoYOHZr+/fsXHREAAOgDBg1KSqXuG6+uLtl559ryWk47LfnrXxc+/4MfrC3/q6MjOfjg5Prr336eQYNqYwAAAAAAAAAAAAD0duWiAwAAAAAAAAAAAAAAwHwNDQ3Zf//9c+GFF+a+++7LPvvsk6uuuipz5szJMsssk4aGhqIjAgAAfUBdXbLmmt0z1pQpyR57JOeem9x/fzJ1atLenjz9dHL55ckuuySHHrrwNY89Vjv/wQeTl15K2tqSxx9Pzjor2XDD5Mwz31mm9dd/Z9cDAAAAAAAAAAAA9BSlarVaLToEAAAAAAAAAAAAAAD8r5tuuinf+ta3cuutt6ajoyNHHHFETj755KJjAQAAfcQXv5j88pdFp+h+dXXJN76R/PCHRScBAAAAAAAAAAAAeOfKRQcAAAAAAAAAAAAAAIDXstVWW+XMM8/MXnvtlQ9+8INZe+21kyTVarXgZAAAQF+w+ebJgAFFp+h+/fsn731v0SkAAAAAAAAAAAAAukap6i/OAAAAAAAAAAAAAADo4WbPnp3GxsY0NDQUHQUAAOgj7r8/2XTTZNasopN0r+bm5OGHkxVWKDoJAAAAAAAAAAAAwDuneAUAAAAAAAAAAAAAgMI8/vjjmTFjRjbYYIMkyfxfcS+VSi9vz18HAADoSp2dSUtLMm9e0Um616BByfTpibdaAAAAAAAAAAAAQF9QLjoAAAAAAAAAAAAAAABLrl/84hfZaKONsueee+auu+5KqVRKqVRKtVpNpVJRugIAACw2dXXJ5psXnaJ7lUrJ+96ndAUAAAAAAAAAAADoOxSvAAAAAAAAAAAAAABQmJdeeilJcskll2SzzTbLxz72sVx//fUplUopl2u/8l6pVIqMCAAA9GGHHTY3jY1tRcfoNi0tyVe/WnQKAAAAAAAAAAAAgK6jeAUAAAAAAAAAAAAAgMI8/PDDWW+99XLQQQdlyJAhueyyy7Lnnntmn332yVVXXZUkLxewAAAAdLXhw+9Ke/tLRcfoNssum2y1VdEpAAAAAAAAAAAAALqOvz4DAAAAAAAAAAAAAKAwzzzzTEaOHJljjz02jzzySE466aR0dnbmD3/4Qw444IB8+ctfznXXXZfW1taiowIAAH3Qiy8+l3XXvTbNzZWioyx2/fsnX/taUioVnQQAAAAAAAAAAACg65Sq1Wq16BAAAAAAAAAAAAAAACyZhg8fnl122SW/+MUv0tzcnHnz5mXKlCm59NJLc+aZZ2bixIkZMmRIDjrooOy9995ZffXV09TUVHRsAADgdcyZk9x9d3LHHcnkycnMmcns2Um1Wiv+6N8/GT482XjjZKONksGDuy9bpVLJLbfckhVWWCGrrrpqkqStrS233vpIPvShtTN3bvdlKUK/fsmzzyYDBxadBAAAAAAAAAAAAKDrKF4BAAAAAAAAAAAAAKAwzc3NOfzww3PCCSekXC6/vL9areaOO+7I//t//y8XXXRR7rnnntTV1eWwww7LkUcemRVWWKHA1AAAwHz335+MHZvceGNy2221spWWlqS9vVbC8loaG2slIK2tydJLJ6NHJ9tum2y9dbLppkmp1PU5//rXv+YHP/hBnn/++Wy99dY544wz0tDQ8PLx3XZLLr00qVS6fuyeoL4++cxnkrPOKjoJAAAAAAAAAAAAQNdSvAIAAAAAAAAAAAAAQCHa2trSr1+/nHDCCTnqqKNe3l+tVlN6xUzL48ePz7nnnpsrr7wyjz32WEqlUjo7O4uIDAAAJJk3L7nkkuTHP07+85/avtcrWVlUjY21Zemlk69/vVYSMnDgO8/a0dGRI444Iqeffno222yzbLvttjnggAMyatSohc576KFkgw3e+XP0VP371/5brbhi0UkAAAAAAAAAAAAAula56AAAAAAAAAAAAAAAACyZnnvuuSTJ4MGDF9o/v3SlUqmkWq1mk002ySmnnJKrr746Bx54YEaMGNHtWQEAgGTSpOQb30iGDUs+//nkzjtrRSVdUVYyb14ya1byxBO14pXhw5PPfS659963d79qtZokOfnkk/OHP/whhx9+eE4//fSccMIJL5euzD8nSdZYI/nBD2oFJX1N//7Jz36mdAUAAAAAAAAAAADom0rVV/5WKAAAAAAAAAAAAAAAdJP77rsvH/jAB/KLX/wiH//4x1OtVl8uXXml+QUsdXV1SZLW1ta0tLR0d1wAAFhizZqVHHlkcu65SbWatLV1z7h1dUljY7L11sk55yTLLffWrp8yZUo23XTTbLDBBjnnnHOyzDLLvO651Wo1lUopm2yS/PvfSaXyDsP3EPX1yeabJ9dfn7zG2y0AAAAAAAAAAACAXk/xCgAAAAAAAAAAAAAAhZg7d24mT56c4cOHZ+DAgYt0zeuVswAAAIvHddcle+6ZTJ+ezJ1bTIaGhqS5OTn99GTvvRe9QOTiiy/OJz7xiVxzzTXZfvvtM3PmzNx0000ZO3Zsrrzyyqy44orZeOON87WvfS1LL710kuShh5INN6ymtbVvvO/o3z/5z3+SFVcsOgkAAAAAAAAAAADA4lEuOgAAAAAAAAAAAAAAAEum5ubmrL766otcupJE6QoAAHST2bOTL3wh2Xnn5JlniitdSZL29mTmzOSgg5IddqjlWRQvvPBCkmT11VdPkpx11lnZZ599ctppp+Wll17KzTffnBNPPDH7779/xo0blyRZY43k+9+vpn//xfIo3ap//+RnP1O6AgAAAAAAAAAAAPRtilcAAAAAAAAAAAAAAAAAAHjZbbclq6+enHtu0tpadJoFZs9OrrsuWXPN5MIL3/z8WbNmJUnGjRuXm266KV/96lez3Xbb5ZFHHsndd9+dK664Ittss02uuOKK/PznP8+zzz6bJPnyl8sZPXpeSqU5i/FpFq+WluSDH0w+97mikwAAAAAAAAAAAAAsXqVqtVotOgQAAAAAAAAAAAAAAAAAAMX729+Sj3+8ZxWuvJZ+/ZIf/zj50pdefaxaraZUKmX8+PF573vfm7322ivPPPNM5s6dm+uvvz51dXUvn3vTTTflyCOPzGOPPZazzjoru+yyS5Lkhhv+lTFj6tLZuXaSft30VF2juTnZYovk6quThoai0wAAAAAAAAAAAAAsXuWiAwAAAAAAAAAAAAAAwKJ4+umn88ILLxQdAwAA+qwLL0w+9rGeX7qSJHPmJN/4RnLssa8+ViqVkiQjR47M+9///lx66aW56aabsummm6auri6VSiXVajVJ8t73vjfbb799XnzxxTz22GMv32ODDd6Vww67PCNHVtLU1C2P1CX69Us22CC58kqlKwAAAAAAAAAAAMCSQfEKAAAAAAAAAAAAAAA93ty5c7P11ltn2LBhuf7664uOAwAAfc4VVyT77FMrNOktWluTH/0o+fGPX/v4kCFDsvvuu2fw4MGZN29eWl/RKFMqldLR0ZHGxsasv/76SZKpU6cmSSqVSgYPHpyTT/5+7r67fzbcsFZo0tO1tCRbbJGMHds78gIAAAAAAAAAAAB0BcUrAAAAAAAAAAAAAAD0KNVq9eVlvkqlkne/+91JkuWWW66oaAAA0Cddd12yxx69q3RlvtbW5Pvfr+aMMxbeX61WUy6Xs8MOO2TXXXdNkpx77rmZMGFCyuVy5s2bl/r6+iTJHXfckSTZbLPNkiTl8oI/vx0woPbz2XbbpH//xf88b1e/fpVsuOGUnHDCXWltfbHoOAAAAAAAAAAAAADdplR95V+iAQAAAAAAAAAAAABAD1OtVlMqlYqOAQAAfdKkScnaayezZhWd5J3p1y/5+9+TLbd89bF//etfOf7443P55Zdn8803z8UXX5zhw4dn2rRpufDCC3PUUUdl9OjRueCCC7L00ku/5v2r1eQ3v0m+8pWkrS3p6FjMD7SIyuWOJG2pq/tS2tt/l/r6uqywwgo54YQTsueeexYdDwAAAAAAAAAAAGCxU7wCAAAAAAAAAAAAAECh2tvbU6lUct999+W5555LkgwcODDDhg3LiiuumH79+iVJOjs7Uy6XlbAAAEAXqVaTbbZJbr215xSJvBMjRiQPPZS0tNS255c4VqvVPProo/nMZz6TW2+9NSuttFJGjRqVl156Kffee29GjRqV8847LxtssMGbjvHkk8meeyZ3353Mnr2YH+hNzU4yLssv/42sueagDBs2LMOGDcvll1+eGTNm5Kc//Wn233//okMCAAAAAAAAAAAALFaKVwAAAAAAAAAAAAAAKMy//vWvHHfccbn22mtTV1eXUqmU+vr6DBgwIMstt1w23HDD7Ljjjtlss80yfPjwouMCAECfcsYZyZe/3BMKRLpGv37JfvtVc9ppr13W+NRTT+WCCy7IOeeck/b29gwaNCg77LBDvv/977+lcarV5De/Sb7ylWTevKS9vSvSL7pSaV6q1blZYYXjst9+TXnf+7bNu971rqy44opJknvvvTeHH354/vOf/2TKlCndGw4AAAAAAAAAAACgmyleAQAAAAAAAAAAAACgEFdccUV23XXX1NXVZcCAAVl33XUzePDgdHR0ZNq0aXnqqadeniR4t912y8knn5yVVlqp4NQAANA3TJqUrLVW3yldma9fv+Saa5Kttlp4f7VaTalUK2RpbW1NY2Njpk+fnmWWWeZtjzVpUvLjHye/+11SKiWzZr2D4Iugubk9c+fOTfKb7Lvv8/n853fJBhtskAEDBrx8TmdnZ+rq6vLrX/86hx56aP7yl7/kox/96OINBgAAAAAAAAAAAFCg+qIDAAAAAAAAAAAAAACw5Jk4cWK+8Y1vZMUVV8xJJ52U3XbbLbNnz057e3va2toya9asPPvss7n33ntz2WWX5aKLLsrzzz+f6667bqEJkwEAgLeuWk322itpays6SdebMyfZY4/koYeSlpakUqmkXC6nUqmkrq4uSdLc3JxyufyOSleSZKWVkl/8IjnxxOSCC2olLFOm1DJUKl3xNEldXdLUlKy2WiWl0km5995j8t3vfj2HHnpkhg0b9vJ5898nzX/OYcOGpb6+Ps8++2zXBAEAAAAAAAAAAADoocpFBwAAAAAAAAAAAAAAYMlz55135uGHH84xxxyT3XffPaVSKQMHDszQoUOz/PLLZ4011shWW22Vgw46KFdeeWU++9nPZsKECfnjH/+odAUAAN6hv/wlufPOpKOj6CSLx7Rp1Rx7bHLvvffm0EMPzQsvvJC6urpU/tuGUi537Z/XtrQk+++fPPBAMnZs8qlPJcsvnzQ0JIMHJ42Ni36vpqZk0KDatSuskOy9d3LTTcnFFz+c++77Vvbbb6/84Ac/WKh0Zb5qtZqGhoYkyd///ve0tbXl3e9+d1c9JgAAAAAAAAAAAECPVF90AAAAAAAAAAAAAAAAljyPPvpollpqqay77rpJahMEv7JQpVqtplqtpr29PU1NTTn44INzySWX5P777y8qMgAA9BnHHZfMnl10isVnzpxSTj89mTbtjPzmN7/KlClTctlll3V54cprec97kj/+sbY+Y0at4GbChOT665Px42v72tsXlN7U19dKVpZaKtlkk2TbbWuvG26YDBy44L6XXnp/Ghsbs8EGGyRJ5s2bl8bGxpffS81/PzVt2rScfvrp+dWvfpWtt946o0ePTqVS6ZZnBwAAAAAAAAAAACiC4hUAAAAAAAAAAAAAALpduVxOa2trnnvuuSS1opX55q+/cvLgUqmU5ubmNDY2dn9YAADoQ+6+O3n44aJTLH7VarLhhj/IllvekW9/+9uFZBg8OHnf+2rLV76y8LH5b4Fe0T/5htZcc81Uq9VMnTo1lUoljY2N6ezsTF1dXZLkpZdeyrhx4/KHP/wh559/fkqlUg466KAMGDCgy54HAAAAAAAAAAAAoCdSvAIAAAAAAAAAAAAAQLfbZptt8uMf/zgnn3xy1l9//ay88sovHyu9Yubh+UUr11xzTaZNm5a11lqr27MCAEBfcvLJSVtb0SkWv5kzk1/9anDuuuvGoqO8pkUtXJlv7bXXzuabb57f//732WSTTbLLLrukrq4ukyZNyq233pqxY8fmb3/7Wx577LFsttlmOfHEE7PVVlstnvAAAAAAAAAAAAAAPUipWq1Wiw4BAAAAAAAAAAAAAMCSo1qtplQq5dBDD83pp5+eQYMG5WMf+1i23XbbrLLKKhk8eHDq6urS1taWWbNm5eabb84xxxyTLbbYIr///e+z6qqrFv0IAADQK82YkSy3XDJ3btFJukdLS3LLLcn66xedpGvcfvvt2X333fPCCy9k0003TX19fR5++OG8+OKLmTlzZkaOHJmPfvSj+dSnPpXRo0dn/p8Ql95qywsAAAAAAAAAAABAL6J4BQAAAAAAAAAAAACAwhx11FE57bTT0tramqampgwcODADBw5MU1NT5s6dm8cffzxJsvrqq+eCCy7IxhtvXGxgAADoxU49NfnmN5PW1qKTdI+6uuTTn05+97uik3SdG2+8MT/60Y/yr3/9Ky+++GIaGxuz3XbbZYsttsiWW26Z0aNHZ/DgwUXHBAAAAAAAAAAAAOg2ilcAAAAAAAAAAAAAACjUs88+m0suuSQ333xznnjiiUyfPj2VSiUDBw7MsGHDss466+TLX/5ylllmmaKjAgBAr7beesm99xadonu1tCSzZiWlUtFJus68efMyc+bM3HfffVl//fVTV1eXxsbGNDU1FR0NAAAAAAAAAAAAoNspXgEAAAAAAAAAAAAAoEeoVCrp6OjIvHnzMm/evJRKpSy11FJFxwIAgD6hs7NWQjJvXtFJuldLS/LvfyejRhWdpOtUq9WUXqdJ5o2OAQAAAAAAAAAAAPRF5aIDAAAAAAAAAAAAAABAkpTL5TQ2NmbAgAEZOnSo0hUAAOhC//lP0tj4+sf33TepVhcsi2K99ZKf/jS56aZk9uwF1z722Btft8suyTXXJC++mMyZkzz4YPKTnyRDh7763AMOSK68Mnn00eSll2rFMc89l1x/ffKlLyX19W88Vl1dMmHCoj1Pb1EqlVKpVF73GAAAAAAAAAAAAMCS5E1+nRQAAAAAAAAAAAAAABaPefOSyZOT1tZk7tykvT1pakr69UsGDkxWWCExZzAAAHSNxVE+MmZMcsQRb+2aY45Jjj564X1rrJF85SvJxz+ebLNN7X3CfHvvnbzvfQufv+yytWWbbZLtt0923fX1x5s1K7n11uSTn3xrOXu6crmcu+66K0899VR22mmn1zynWq2+XNJSLpe7OSEAAAAAAAAAAABA91C8AgAAAAAAAAAAAADAYjdvXnLffbXJnm+8MbnlluTxx5PGxqSubkHBSrVaWzo6avvWXrs2mfKmmyabbJKstpoyFgAAeDtuvrlWQtKVpk9PrroqGT8+WWaZ5OCD3/j8rbZaULrS2Zl85zvJxInJUUclm29e+/f+mWcmH/rQgmvuuiu5/vra+4kXXkiGD0++/OXkve+tHf/IR5LVV08efvi1x6xWa+9B+pobb7wx2267bZJk8uTJGTFixMvH5heulP775ml+6YoCFgAAAAAAAAAAAKAvKlWr1WrRIQAAAAAAAAAAAAAA6HsqleTaa5MTT6xNlNzcXJtcubX1rd2nVEoGDKhdWyoln/50csQRybvfvVhiAwBAn7Teesm9977+8X33TX73uwXbb7Xw8JXXP/54rUTlf114YbLbbrX1M85IvvCF2vqKKyZPPJHM7wRZZ53k/vtff6wNN0zuvHPB9ujRyR13vP75/fols2f3vRLHNddcM2PGjMnPfvazNDc3L3SsWq3mP//5TyZOnJj7778/t9xyS0aMGJF11lkn2223XTbYYIOCUgMAAAAAAAAAAAB0rfqiAwAAAAAAAABLnmo1mTcvmTOnNllmc3NtqasrOhkAAAAAXWHatOSss5KTTkpmzkxmzartb29/e/erVmv3me+3v01+//tk3XWTo45KPvKRpKHhnecGAIC+7NFHi06QbLfdgvWbblqwPnly8uSTyaqr1rbHjHnt4pVyuVbScsghC197331vPG61mjz9dDJixNuO3iPdf//9qa9f8KfClUol5XI5jz76aP7617/mmmuuyQ033JDZs2enWq2msbExc+fOTUtLS0466aR8+tOfTv/+/Qt8AgAAAAAAAAAAAIB3TvEKAAAAAAAAsFi98EIyYUIyfnxy3XXJXXclL75YmxCnri4plWrlKx0dSVNTsuaayVZbJZtvnmyySW1bIQsAAABA7/D008lXv5pcfHHt85/W1sUzTkdHbbn99mS//WqfH33lK8nXv540Ni6eMQEAoLdrayt2/CFDkqFDF2w/88zCx595ZkHxyqhRCx8bPDiZPn3hfZVKcuONtRKWN3u2+vrF9/6kSPX19ens7EypVEq5XE65XM7jjz+eH/zgB7niiisybdq01NfX55BDDsknP/nJbLHFFhk/fnyOO+64fP3rX88zzzyTo48+uujHAAAAAAAAAAAAAHhHFK8AAAAAAAAAXe6uu5KTT06uuip56aWkubk2iU1Hx4JzOjtryyu1tSX33FNbzj23tq+9PVl33eTww5Pdd6/dCwAAAICepVpN/vjH5ItfTObOrX2m011mzqy9nnBCcs45yV/+kmy4YfeNDwAAvcFrfT/b3fr3X3h73rzX3x4wYNHv29Ly5ueUy7X3Kn1RXV1dqtVqkuSGG27IPvvskyeffDJJ8q53vSttbW353e9+l4EDB2bDDTfMJptskjPPPDOHHXZYTjzxxHzxi1/MsssuW+QjAAAAAAAAAAAAALwj5aIDAAAAAAAAAH1DW1ttcs3110+23DI577zkhRdqk+O89NLCpSuLYtas2tLWlkyYkBxySLLsssmXv5w89tjieQYAAAAA3rpnnkl22CE56KBaCUp3lq68Umtr8sgjyRZbJN/5zqsncQYAgCVZe3tSV1dshtmzF95uanr97VmzFj42c2ay1VbJdtsln/lMMnZsrUxl222T669PRo168/Hb2t5e7t7k9NNPz5NPPpmPfOQjGTt2bCZOnJhrr702P/jBD3Lcccfl1FNPzZw5c7L00ktn7733Tv/+/XPKKacUHRsAAAAAAAAAAADgHVG8AgAAAAAAALwjU6cmX/1qrRTloIOSe+6pTXLZ2dm148ycWZtc5/TTk7XXTt73vtoEOgAAAAAUo1qtFfGuuWZy3XWvnkS5CNVqMmdO8tOfJuusk9x1V9GJAACgZ2ho6PrvcN+q6dNr3y/Pt9xyCx9ffvkF6488svCxSiUZN6723uMPf0g+8IHkiSdqx/r1S/bd983Hb2x8O6l7h1KplBtuuCF//vOfs+eee+bSSy/NtttumyRZbbXVcthhh+UjH/lIzjrrrDz44INJkk022SRrr712rrvuuszTXAkAAAAAAAAAAAD0YopXAAAAAAAAgLft8suTUaOSX/xiQTHK4jZvXjJ3bq10Zaedkv32q40NAAAAQPepVJJDDkm+8IXaZzPt7UUnWlhra22i5i23TC67rOg0AABQvLq62lK0sWMXrG+99YL1VVdNVl55wfY//1l7bW5+7ftUq7VlvqFD33jcSqVW0NKXTZ48OfX19fnoRz+aJGlra0uSdHR0JEl22223PPbYY5k2bVqSZNiwYVlvvfUyfPjwTH1lIw4AAAAAAAAAAABAL6N4BQAAAAAAAHjLpk5Ndtst2XPPZPr05L/ztXS71tbkggtq5S/XXltMBgAAAIAlTUdHsvfeyTnn1D6f6amq1Vq+PfesZQUAgCVdY+Pbu+7ooxcUnZx99sLHVlop2XXX2rLxxgv2t7Qs2L/llgv2n3rqgvXPfjb55jdr5/zpTwv2//3vyf3319Z32CF5+OHk2GNr/7bfbrva69/+Vitrme+22974GTo7+37xyrx585Ikc+bMSZLU19cv9Proo4+ms7MzU6ZMefmaI444IkcffXSWW265bk4LAAAAAAAAAAAA0HXqiw4AAAAAAAAA9C6XX57su29t0sr/zttSqLlza8tHPpJ88pO1iXoGDiw6FQAAAEDf1NmZ7L57cs01Pbt05ZXmzEm++MVaYcznPld0GgAAKM6qqyYTJ3btPceMSX73u1fvHzYsufTS2vp119UKU5LkhhuSH/4w+c53krq65PjjF77uiSeSAw5YeN+oUbXzX8/llyd//OMb56xWk+WXf+NzeruPfOQjOfjgg3PjjTdml112yVJLLZUkmTt3bm655Zacc845aW5uzujRo1++ZtSoUUXFBQAAAAAAAAAAAOgyilcAAAAAAACARVKtJocfnvz2tz1zUs3W1uSCC5K//z256abapEEAAAAAdJ1qtVZc0ptKV+ZrbU2+9KVk8ODkE58oOg0AABRjiy26vnjl7fjud5Px42v/Rt9446SlJZk0qVagcsIJyQsvLDj3rruSU05JNt88WXnlZOjQpFJJnn02ufPO5Pzzk7/8pfZ+5Y2stVZSLi/Wxyrc0KFDc8ABB+TXv/51mpubc9hhh+XJJ5/MxIkTc+655+bxxx/PbrvtlpEjR6ZaraZUKhUdGQAAAAAAAAAAAKBLlKrVN/t1UgAAAAAAAGBJ19mZ7LtvcsklPX9SzXI5WWqp5MYba5PnAAAAANA1vv3t5Gc/6/mfD72Rfv2Sv/0t2XrropMAAED3O/vsWtnJ7NlFJ+lepVLtuU85pegki9+LL76YAw88MBdffHGSpLm5OZ2dnWloaMgnPvGJHH/88RkxYkTBKQEAAAAAAAAAAAC6luIVAAAAAAAA4A11diaf+ERyzTW9Z1LNUikZNCi56aZk3XWLTgMAAADQ+912W7LddsmcOUUneeeGD08efjgZMKDoJAAA0L3uuSfZcstk5syik3SvgQOT3/wm+dSnik7SPaZNm5ZLL700f/7znzNnzpysssoq2XzzzfOhD30oq666ajo6OlJfX59KpZJyuVx0XAAAAAAAAAAAAIB3TPEKAAAAAAAA8Lqq1eSzn00uvLD3lK7MVyolQ4Yk48cnI0cWnQYAAACg95o7N1lzzWTSpKKTdI3m5mSvvZLf/rboJAAA0L06OpL+/ZN584pO0r3690/uvDNZY42ik3SvefPmpbGxMTNnzszAgQOTJG1tbWlqanrVudVqNaVSSRkLAAAAAAAAAAAA0CspXgEAAAAAAABe19e+lvzyl8ns2UUneXvK5WTYsOTuu2uvAAAAALx1X/5y8pvf9L5i3jfS0pJccUUyZkzRSQAAoHuts05y//1Fp+he/fols2bVvj9eUswvUpn/es899+Skk07Krbfemve+970ZOnRottxyy4wYMSIjR47M4MGD09LSUnRsAAAAAAAAAAAAgLdF8QoAAAAAAADwmsaOTXbeOZkzp+gk70xDQ/L+9yd//WtSKhWdBgAAAKB3ue22ZLvtev9nRK9l+PDk4YeTAQOKTgIAAN3nJz9Jvve9vvlv/NdSLid77JGcd17RSYp1/PHH5zvf+U6GDx+e0aNH5957782kSZPS0NCQcrmclVdeOUOHDs2HPvShDB48ODvttFPWWGONomMDAAAAAAAAAAAALBLFKwAAAAAAAMCrzJqVrL568uyzRSfpGv37J2eckey5Z9FJAAAAAHqPefOSNdZInnyy6CSLR3Nz8ulP1z43AgCAJcXUqckKKyRz5xadpHu0tCQ33JCMHl10kmJUKpWUy+XceeedOfDAAzNt2rQ89NBDeeaZZ9LQ0JB//etfmT59eu67775MnTo1F154YV544YWss846ueeee4qODwAAAAAAAAAAALBIykUHAAAAAAAAAHqeI45IZswoOkXXmT07OfDAvlMkAwAAANAdLr64NilzXzV3bvKHPyTPPVd0EgAA6D5DhyYf+1hSXkL+unTVVZfc0pUkKf/3P/RGG22UnXbaKY888kguvPDCLLfcchk0aFB23HHH7LnnnvnGN76RLbfcMmPGjEm5XM59992X22+/veD0AAAAAAAAAAAAAItmCfnVWAAAAAAAAGBRjR2bnHdebeLJvqStLfnsZ5NqtegkAAAAAL3Dj3+czJpVdIrF74wzik4AAADd6ytfSfr1KzrF4jdgQHLUUUWnKF6lUkmS7LLLLhk1alSOPfbYJElDQ0MmTZqUX/3qV9l9992z//77589//nPGjBmTM888MyuvvHKRsQEAAAAAAAAAAAAWWalaNa0QAAAAAAAAUDN7djJqVPLss0UnWTz6969NpLnnnkUnAQAAAOjZ7rkn2XTTZM6copMsfssskzzzTFJXV3QSAADoPmuvnUycWHSKxWvAgOT555Pm5qKTFKtaraZUKiVJjj766Bx77LE566yzUiqVcs4552TcuHGpVCr54Ac/mH333Tdbb711hg0bljpvkgAAAAAAAAAAAIBeor7oAAAAAAAAAEDP8dvfJjNnFp1i8Zk9O/nqV5M99kjK5aLTAAAAAPRcP/1p0t5edIru0daWXHVV8uEPF50EAAC6z7e+lRx0UO071L6ouTn5/OeVriR5uXQlSdZaa60MGTIkhx9+eGbPnp36+vp8+MMfzj777JPNN988yy677ELnd3Z2KmABAAAAAAAAAAAAerxStVqtFh0CAAAAAAAAKF61mqy8cjJ5ctFJFq8BA5JLLkm2377oJAAAAAA908yZyfDhyZw5RSfpPlttldx4Y9EpAACg+1QqyWabJXfckXR2Fp2m6w0bljz8cDJwYNFJeoY77rgj//jHP3LhhRdm/PjxKZVKef/735/vf//7GTlyZIYNG7ZQ4QoAAAAAAAAAAABAb1IuOgAAAAAAAADQM1x3XTJ9etEpFr9Zs5ITTyw6BQAAAEDP9ac/JeUl7DfNx49PJk0qOgUAAHSfcjm54IKkqanoJF2vpSU5/3ylK6903HHH5Rvf+EYef/zx7LTTThkyZEimT5+ezTffPMOHD3/d0pV//etfOeaYY7o3LAAAAAAAAAAAAMBbtIT9ORwAAAAAAADwev7v/5LZs4tO0T1uuCGZPLnoFAAAAAA90zXXLDmfE83X0JDcckvRKQAAoHuNHJmccELSv3/RSbpOc3Oyxx7JmDFFJ+lZ9tlnn+y999654oorcs455+QTn/hEnnnmmUyZMuV1r6lUKvnHP/6RH/zgB/n3v//djWkBAAAAAAAAAAAA3ppStVqtFh0CAAAAAAAAKNZTT9Um1WlrKzpJ92hqSr785dokQgAAAAAsbNVVkyee6Lr77btv8rvfLdgulRb92g02SI48Mtl222S55WqFMJMn10pSvv3t5MUXuyZjqZQccURy8sldcz8AAOgtKpVks82SO+5IOjuLTvPODR+ePPxwMmBA0Ul6ntbW1jQ3N6dcLuehhx7K448/nve+970ZPHjwq86tVqsplUq5/fbbs+eee2adddbJZZddVkBqAAAAAAAAAAAAgDdXLjoAAAAAAAAAULwzznhrE172dm1tyS9/2TcmDgIAAADoSnPmJFOmFJ2i5pBDkgkTkn32SVZZpVamO3Rosv76yYEH1opYukq1mtx4Y9fdDwAAeotyOfnTn5Lm5qKTvHP9+iXnnad05fW0tLSkXK79WfEaa6yRD3zgA69ZupIkpf/+AsH666+fPfbYI1dccUUefvjhbssKAAAAAAAAAAAA8FYoXgEAAAAAAABy5ZXJ3LlFp+henZ3JAw8UnQIAAACgZ7n77qSlpegUyfbbJ6eemtTV1Up0f/7z5OMfTz7wgWS//ZIzz0xmz+7aMe+/v1bAAgAAS5rVVksuvLBWXNJbtbQkxx2XjBlTdJLepfoGb4Kq1Wqampqy0047ZcSIEfne977XjckAAAAAAAAAAAAAFp3iFQAAAAAAAFjCVavJffe9/vF9962dM39ZFOutl/z0p8lNN9UmwJx/7WOPvfb5K62U/OY3yYQJyTPPJPPm1a574IHkrLNq93ulhobk859P/vjHWvYXXqhNwPnUU8nFFyfbbLNoOSdMWLTzAAAAAJYUEyYk7e1Fp0iOPz4p//e33Q88MDnssOSSS5J//CP53e9qnw09/njXj/t6n18BAEBf96EPJWef3TvLV/r3T448Mvnyl4tO0vuUSqVX7atUKkmSzs7OJMno0aOz++6754ILLsjkyZO7NR8AAAAAAAAAAADAolC8AgAAAAAAAEu4Rx9NXmMulXdkzJjkiCOSLbdMWlre/PyRI2uTZW68cTJ8eK1YpaUlWXPNZL/9kn/9K9lsswXnDx1aK2rZa69k7bWTpZdOGhuT5ZdPPvax5PrrkwMOeOMxZ81Kbr75HT0mAAAAQJ9z003JnDnFZlhhheQ976mtz5mTDBuW/PvfSWtrrXj3rLNq53S1urrkjju6/r4AANBb7LFH8stf9q7ylZaW5ItfTH7wg6KT9D7VavU195f/24JZX1+fJGlubs7uu++e5ZZbLscff3y35QMAAAAAAAAAAABYVPVFBwAAAAAAAACKNWFCUt/F3xxOn55cdVUyfnyyzDLJwQe/8fmzZiXnnZeMHZtMmZJ0dCRbbZV885u1Epbm5uTQQ5Nbb134uuuvTy64IHnooVpJyzHH1CbiTJKTT07++Mc3nij0ppveyVMCAAAA9D3PPFN0gmSDDRas9+uXnHjiwtv77ZfsuGOtqPeJJ7pu3I6O5MUXu+5+AADQG+27bzJ4cLLXXsWXMr6Zlpbku99NvvGNopP0Po899lhGjBiR6dOnZ/LkyRk2bFj+/e9/p1wuZ86cOZk4cWKWWWaZ3HvvvUmSGTNmZOrUqfnVr36V448/PkOGDCn2AQAAAAAAAAAAAABeQfEKAAAAAAAALOFuuy2ZObNr73nOObUlqU3M82bFKxMmJHvvvfC+v/+9NsnmrrvWtgcNWnBs9uxkm22SG29csO/aa2sTg158cW174MBk3XWT229//XEfeijp7Ezq6hbtuQAAAAD6up4wsfL/zt87ZUryla/U1k86KVlhhWS55ZIf/SjZc8+uG7ezM5k7t+vuBwAAvdVHP5r89a/JbrvVvpttays60cLq6pLm5uS002rfR/PWdHZ2Zq+99sq0adMyadKktLS05KWXXkp7e3uamprS9j//wavVJFklyS4plzfP6NHtqVRq/1/Mm1c73tSUNDYmw4YlW21VK8ocPToZOTIplYp4SgAAAAAAAAAAAGBJongFAAAAAAAAlnA33jh/opSeo3//ZMsta8t8f/vbgvVZsxYuXZnvgQcW3p41643HaWioXbP22m8/KwAAAEBf0hOKV/63/OTYY5M//am2PmRI8qtf1dZ32qlrx+3s7BnPDwAAPcH73pc88khy8MHJ5Zcnra1FJ6rp3z9Zf/3kgguSlVcuOk3vVFdXl5133jm/+MUvMmTIkKy11lrp6OjIgAEDMnLkyMycOTMrrLBJ7rhj49x//2p59tllU6lU09BQypw55Tz66Os3qTzxRDJ+fDJgQO09VrVa+z5+xx2TL3whWWmlbnxQAAAAAAAAAAAAYImheAUAAAAAAACWcM8+W3SCBX760+SIIxbe9/zzyc9/npx++ptfv8ceC9YffDCZOPGNz6+rqz2/4hUAAACAmtLrz5/bbZ54YuHtxx577fUBA2p5u6pUuFRKyuWuuRcAAPQFQ4Yk55+f/PWvyWc+k8yenbS1FZOlri5pbk5+8pPkwAN7xnuX3uyb3/xm9thjj4wYMSL9+/fP9OnTM3jwkNxwQ3LiibX/7qXSwsWY8+Yt2r2r1WTmzAXbEyYk995b+2+31VbJUUclY8Z4/wUAAAAAAAAAAAB0Hb+WCAAAAAAAAEu4V06U0lM1NdUm0nkje+yRfOtbtfV585LPf37R7j1nzjvLBgAAANCXtLQUnSD597+TadMWbK+66muvT57cdaUrSe3zp379uu5+AADQV+y0U/LII8lHP1r7N3NDQ/eNXS4n/fsnm26a3HdfctBBSle6Ql1dXdZYY430798/M2dW8oc/DMmqqyYf/nA1V11VK9jpyt8lmH+/f/wj+djHkpVWSk4+OXnppa4bAwAAAAAAAAAAAFhyKV4BAAAAAACAJdy8eUUnWOCUU5Kttko+/OHkmGOSmTOTZZdNvv3t5PTTX/+6I45Izjsvqa+vTdbyyU8mN9zw5uNVq72jeAYAAACgu3Rn8cjRR9c+n6lWk7PPXrC/vT359a8XbH/nO7XPez75ydr6fOed17V56uqS5uauvScAAPQVQ4YkF1yQ3HlncsABtdLG/v0X33j9+tX+fb7bbsm11yY33ZSsssriG29Jdd11yRprlHPUUcmTTyazZpW6tODytcyalTz1VPLd7yYjRyZ/+9viHQ8AAAAAAAAAAADo+xSvAAAAAAAAAD3G448n48Yl/+//Jd//fvKVryw4tt9+SWPjq685+eTkpz9NyuVk+vRkxx2Tyy5b9DEX96QxAAAAAL3JyJFFJ6j5/vdrnxMlyUorJX/6U21ZaaXavltvTY49tmvHrK9PRozo2nsCAEBf8653Jaefnjz/fHLqqckaa9QKWBoa3vm96+qSgQOT4cOTY45JJk9O/vznZNNNk1Lpnd+fBWbNqhXo7LRT8uyzSWtr92dobU1efDH5+MeTvfdOZszo/gwAAAAAAAAAAABA36B4BQAAAAAAAJZwr1Vm0t369Xvt/ZXKgvX6+mTQoAXbjY21yTa//OXa9hNPJFtumVx33aKPWyq9/tgAAAAAS6IttqhNmly0uXOT978/+frXk7vuqk3IO2dObf0b30i23bbrJwZua0tGj+7aewIAQF/V0pLsv3/ywAPJ2LG1YsQdd6yVpjQ01L7bfaMylrq62jlNTcmQIbV/43/728kllyRPPVV7L7D00t32OEuU665LVl89+eMfa++zitbamlx8cTJqVPK3vxWdBgAAAAAAAAAAAOiNStVqtVp0CAAAAAAAAKA4K6+cTJr0+sf33Tf53e8WbJdKtdejj06OOaa2/rvfJfvtt+CclVZKNt64tj5mTHLYYbX1555LvvCF2voLLyTjxtXWb7stmTw5+cc/kscfT6rVZJNNkq99bUHZyiOP1CZ/SZLm5uTqq2uT7yTJtGnJgQfWJuB5pQcfTJ5//vWfbfDg2gQuY8a8/jkAAAAAS5J77qmV286cWXSS7rfUUsnUqUWnAACA3m/atOSOO5Lx42vf/7a2JrNmJZVKrehxwIBkueWS97ynVn643HJFJ14yVKu17+BPP71nFK68lpaW5DOfqWUsl4tOAwAAAAAAAAAAAPQW9UUHAAAAAAAAAIq1zDJvXLzydowZs3BZy3zDhiWXXlpbv+66ZLvtauuNjcnHP15bXsvMmckBByzYHj58QelKUpsU889/fvV1n/1scs45r5+zUkmWXfb1jwMAAAAsadZaK2lrKzpFMTbYoOgEAADQNyy1VPL+99cWeobOzmS//ZKLLuq5pStJraTn3HOT559PLrggaWgoOhEAAAAAAAAAAADQG5SLDgAAAAAAAAAUa6utklKp2AynnJJcfHHyyCPJSy8lHR3J9OnJ+PHJiScm66xTK2rpanPn1iYTBQAAAKCmvj4ZNaroFN2vrm7hol8AAIC+oqMj2W23WulKa2vRad5ca2ty9dXJTjsl8+YVnQYAAAAAAAAAAADoDUrVarVadAgAAAAAAACgOOedlxx0UDJzZtFJut+7351MnFh0CgAAAICe5YADkt/+tugU3WvQoNrnZDvvXHQSAACArlOpJJ/+dHLZZb2jdOWV+vVLPvCB5OKLa2WZAAAAAAAAAAAAAK+nXHQAAAAAAAAAoFijR9cmW1kSbbFF0QkAAAAAep6dd04GDiw6RfeaNy/ZfPOiUwAAAHStww7rnaUrSTJnTvKPfyT7759Uq0WnAQAAAAAAAAAAAHoyxSsAAAAAAACwhFtjjaSjo+gU3a9//2TLLYtOAQAAANDzfPjDSV1d0Sm6T7mc7LJLMnRo0UkAAAC6zqWXJmef3TtLV+ZrbU0uuij5wx+KTgIAAAAAAAAAAAD0ZIpXAAAAAAAAYAlXLidrrVV0iu5XLiebbFJ0CgAAAICep6EhOfTQpKmp6CTdo1+/5KtfLToFAABA13nxxWS//Xp36cp8s2cnX/xi8vTTRScBAAAAAAAAAAAAeirFKwAAAAAAAEB22CFpbCw6RfeqVpfMwhkAAACARXHwwUmpVHSK7rHCCsl73lN0CgAAgK5zwAHJnDlFp+g6bW3JZz5T+54fAAAAAAAAAAAA4H8pXgEAAAAAAABy4IFJeQn69rChIdl//9orAAAAAK82YkSy3XZ9v3xlwIDkqKP6/nMCAABLjksvTa65plZW0le0tye33pr84Q9FJwEAAAAAAAAAAAB6olK1Wq0WHQIAAAAAAAAo3nbbJdddV3SK7tHcnNx7bzJqVNFJAAAAAHqusWOTXXZJZs8uOsni079/8txzSUtL0UkAAADeuRdfTFZfPZk+vegki8eAAcmDDybLL190EgAAAAAAAAAAAKAnKRcdAAAAAAAAAOgZvv712iQlS4LRo5WuAAAAALyZ970v2XDDpL6+6CSLR//+yTHHKF0BAAD6jmOPTVpbi06x+LS1Jd/+dtEpAAAAAAAAAAAAgJ6mVK1Wq0WHAAAAAAAAAIpXqSTLL58891zRSRavgQOTP/4x2WWXopMAAAAA9HxPPpmsvXYye3bRSbpWuZysv34yfnxSV1d0GgAAgHdu7txk2WWTWbOKTrJ49euXPPNMMmhQ0UkAAAAAAAAAAACAnqJcdAAAAAAAAACgZyiXkyOPrE1S0pc1NSU77VR0CgAAAIDeYeWVk5NPTvr3rxYdpUs1NSV//rPSFQAAoO/4y1+KTtA9yuXk3HOLTgEAAAAAAAAAAAD0JKVqtdq3/gIOAAAAAAAAeNumT09GjkymTSs6yeLRv39totAvfKHoJAAAAAC9R7WaDBp0V2bNWidJQ9Fx3rH+/ZNjjkm++tWikwAAAHSddddN7ruv6BTdY5VVksceS0qlopMAAAAAAAAAAAAAPUG56AAAAAAAAABAzzFkSPL73yctLUUn6Xr19ckGGySf/3zRSQAAAAB6l7Fj/5lZs3ZN0lZ0lHesXE7WWCP58peLTgIAANB17rijVkSypHjhheTGG4tOAQAAAAAAAAAAAPQUilcAAAAAAACAhXz4w8nOOydNTUUn6VpNTcn55yelUtFJAAAAAHqX5ZZbLs3Nz2WDDU5JuTy36DjvyODByUUXJXV1RScBAADoOiefnLT1/q7MRdbamvzf/xWdAgAAAAAAAAAAAOgpStVqtVp0CAAAAAAAAKBnmTYtGTWq9toX9O+fnHRScuCBRScBAAAA6J223377rLPOOqmrOySnnLJyKpXmoiO9ZQMHJjfdlKy/ftFJAAAAutbQoX3n+/1F1a9fMnt2UioVnQQAAAAAAAAAAAAoWrnoAAAAAAAAAEDPs9RSye9/n7S0FJ3knauvTzbYIPnCF4pOAgAAANB7rbPOOrniiivyox+tmoMOej51dXOLjvSW9O+f/O1vSlcAAIC+59lnk9bWolN0v1IpefTRolMAAAAAAAAAAAAAPYHiFQAAAAAAAOA1ffjDyR579P7ylYEDk/PPr026AgAAAMBbU6lUkiTbbrttnn/++Tz88MM57bSV8s1vzkhd3byC0725UikZNCi5/vpk882LTgMAAND1JkxImptf//i++ybV6oJlUay3XvLTnyY33ZTMnr3g2scee+Prdtklueaa5MUXkzlzkgcfTH7yk2To0Nc+f+edk7/+NXn++aStLZkyJfnjH5N11nnzjPX1tWcHAAAAAAAAAAAAULwCAAAAAAAAvK4zzkjGjEn69VvE2Vd6mIEDa5Nqrrxy0UkAAAAAeqdyufYr52PGjElLS0suvPDCJMmxxw7PWWfVp75+XpLOAhO+vqamZOmlk1tvTUaPLjoNAADA4nH77bVylK40ZkxyxBHJllsmLS2Lds0xxySXX5584AO1opXm5mSNNZKvfCUZPz5ZccWFzz/++OTKK5Mdd0yWWSZpbExGjEj22qt2/o47vvF4M2cmt932dp4OAAAAAAAAAAAA6GsUrwAAAAAAAACv6/bbb83IkV9LZ+etSVqLjvOW9O+f/P3vyXrrFZ0EAAAAoPepVhcU8VYqlQwYMCCrrbZaxo8f//L+ffYpZ8UVd0up9FCSLp7l9x1qaUk+9rHkoYeStdYqOg0AAMDic/31SUdH195z+vTkqquSY49NfvnLNz9/q62So4+urXd2Jt/8ZvLRjya33FLbt9pqyZlnLjh/s81q58z33e/WCltOOqm23dycnHtustRSrz9mtZrccMNbeSoAAAAAAAAAAACgr1K8AgAAAAAAALymxx57LHvttVd+/eufZ7vtfpSll743pVLPL18plZJBg5KxY5NNNy06DQAAAEDvcccdd+T2229PkpRKpZf3l0ql1NfXZ9ddd81tt92WqVOnJkne//73Z/Lkq3PCCf8vH/vYgymV5ibpLCL6y+rrOzN0aPKXvyTnn58MGVJoHAAAgMXurru6/p7nnJPstFPyve8lt9325ucfccSC9bPOSn70o+Syy5JPfjKpVGr7d9ghWXvt2vquuy44//rrkx/+MPnHP5KvfjV58MHa/qWXTvbd943Hve++WgELAAAAAAAAAAAAsGRTvAIAAAAAAAC8pn333TflcjlnnXVWrr76sjz22HoZM2ZW6urmFh3tdTU0JEstldx8c/Ke9xSdBgAAAKD3OOOMM7LvvvvmqKOOytNPP73QsfklLJtssklefPHFPPzwwzniiCMyduzYHHHEETnyyMNy8cUb5eSTb8qAAU+lpaVSxCOkoaE9n/hEXR5+uJqddiokAgAAQLfq7EymTy86RbLddgvWb7ppwfrkycmTTy7YHjOm9rrUUgv2zZ698L1mzXrt+76Wzs7kpZfeWlYAAAAAAAAAAACg71G8AgAAAAAAALzKFVdckZtvvjmf/OQns/vuuydJBg7sl7//fViOOmpKkllJ2gvN+L/6908+8IFk4sRknXWKTgMAAADQe5x//vk57LDDMmzYsBx99NFZfvnlU61WkyTVajWVSq1IZf3118/KK6+cXXfdNaeeemo++9nP5sgjj0xDQ0OS5Igjts9TTy2Tn/60nNVWq31e89/OlsWoLXV17Xnve2fl6qsbcv75yVJLLfZBAQAAeoS5c5P6+mIzDBmSDB26YPuZZxY+/srtUaNqrxMnLti33XbJ+96XNDcnH/1ossEGC46tuuobj11XV/sZAAAAAAAAAAAAAEu2gn+dEgAAAAAAAOiJJk2alLq6umy22WZpaGhIpVJJqVRKqVTKcceNytVX75pnn/1pXnhhpbS1NRSatbGxNgHLmWcm/+2IAQAAAOhTZs+enaeffjpTpkzJlClTMnfu3HR0dKSzszPlcjn19fVpbGzM8OHDs8IKK2TEiBEZMmRISovQenLPPffkkEMOyfbbb59jjjkmo0ePTpKFri2Xy0mS4cOHZ5dddsnPf/7z7Ljjjvna1772cklLtVpNuVzOwIH98oUvJJ//fHLLLclPfpJcdVXtPl05GW5DQ1vq6krZbbep+cY3BmbddQd03c0BAAB6iTlzkv++ZStM//4Lb8+b9/rbA/771u3ss5Mjj0xWXjnp1y8ZO/a1793c/MZjl8u1nwEAAAAAAAAAAACwZFO8AgAAAAAAALzK7Nmz097enkceeeTlfe3t7WlsbMx//vOfzJ79QPbY4/SstNL38rWvdaajoy5J9xew9O+fbLttbVKWYcO6fXgAAACAxWLatGm555578vjjj+eZZ57JvHnzUl9fn/b29lQqlde97rHHHktDQ0Oq1WqSZNlll80qq6yStddeOyussMKriliq1WrOO++8NDQ05Atf+MLLpSsvvvhiLrjggowbNy5PPfVUPv7xj2f06NHZcsst85Of/CSbbLJJVllllay11lpJ8nJh7yuVSskWWyQXX5w891zym98k552XPPJI0tSUVCrJ7NmL9vMol2uT87a3J+VyNeus05lDDqnLHnvUp6lp+UX9sQIAAPQ5nZ21919F+t/3dk1Nr789a1bt9aWXkm22SU4/PfnQhxaUxzz1VHL//cn229e2p01747FLpaSj4+1nBwAAAAAAAAAAAPoGxSsAAAAAAADAq3zwgx/Msccem5NOOimbbbZZNt988zQ2NiZJLrjggjz88MN5z3s2yac+NSgbbfRIPvjBCens/GiamhrT2rp4s5XLSXNzsuqqybHHJh//+OIdDwAAAKA7VCqVPPLIIxk3blymTJmSSqWyUMlKZ2fnm96jWq1m3rx5L28/9dRTeeqppzJ+/PgMHDgwW265ZdZdd92XP+cplUoZP358Vl111eyyyy5Jkttuuy3/93//l4svvjhNTU1pa2vLDTfckI022iiHHnpo9t1333zmM59ZaMz/LV35X8OGJd/5Tm3p6EgmTkzGj0/GjUtuvjl58slaqUp7e1KtJnV1SX197TOgtdaqZqutKtl887pstFElq65aTqm04NfgF2V8AACAvqq5uVZsWaTp05OpU5OhQ2vbyy238PHlX9GX+cgjC9afeCLZeedkqaWSUaNq93nsseTXv15wzt13v/HYlUrSr987SQ8AAAAAAAAAAAD0BYpXAAAAAAAAgIVUKpWMHDkyH/zgB3PxxRdnyy23zEEHHZSRI0dm3Lhxufzyy/OhD30on/rUp1KpVLLNNiOz0ko7ZMMNr8lWW52Z//u/5KWXklmzujZXS0tt0pSPfzw58shk9OiuvT8AAABAEVpbW3PHHXfk1ltvTXt7+0LFKV2lvb09U6dOzd/+9rdcffXVWX/99bPZZpulqakpM2bMyFJLLZUkmTx5ck499dRceuml+dGPfpRtttkmjz32WP7617/mwgsvzI9//OOMHDky22677cuFJ2+19KS+Pllvvdqy334LH6tWa0u5/Mq9pSR1/10v538pXQEAAJZk/frVCi6LNnZssttutfWtt07OOae2vuqqycorLzjvn/989bXTptXKOZNaAcueey44dtFFbzxuZ6fiFQAAAAAAAAAAAEDxCgAAAAAAAPBfnZ2dqaurS7lczsCBA3PhhRfm29/+dk444YT86le/SpLU1dVl5513zllnnZUkKZfLuf/++/PSSy9lxIiWfOlLnTn88Lr885/J//1fcv31SV1dbbLMWbNqE2cuqqam2jJnTrLCCsmXvlSbjPO/84ACAAAA9GrVajV33nlnrr766lSr1XR0w0y580td7rzzztx9993ZaKONsuKKK+bmm29OkkyfPj3nn39+fvnLX+bAAw9Mkmy22WbZbLPNstxyy+Wkk07Kb3/722y77baLpfCkVKotrzRnzpx8+MMfzqOPPpprr702I0eO7PJxAQAAequGhtp38pXKW7/26KOTY46prf/udwuXY660UrLxxrX1+a9J0tKS7Lprbf2FF5Jx42rrp566oHjls59NHnkkuf/+5FvfWnDt3/9e2zffeeclkyYlt9+evPRSsv76yVFH1cZIkmuvTa655o2foaMj6d//LTw0AAAAAAAAAAAA0CcpXgEAAAAAAABy55135t///nc22mijrL/++i+XsBx33HH59Kc/nb/85S8ZOnRo1ltvvWy44YYZPHhwkqS9vT1XXnllZsyYkW222SZ1dXVJkve/v7ZUKslDDyUTJiS33JLcdFPyn//UCljmF7KUSklnZ+3cjo5kueWSTTZJtt02GT062WijZMCAIn86AAAAAF1rxowZufjii/P000+nvb2928evVCqpVCq58847s+GGG2b8+PH52te+llKplFVWWSW77757kgVFvauttlr23XffnH322bnuuuvy9NNPZ/nll++WrP369cvYsWOTJJMmTVK8AgAA8AqlUjJqVO17+K40ZkytjOV/DRuWXHppbf2665Lttqut33BD8sMfJt/5Tu13AY4/fuHrnngiOeCAhfctv3yy556vPf748a9/7JVGjEiamt78PAAAAAAAAAAAAKBvU7wCAAAAAAAAS7gpU6Zk//33z7PPPpuLLrooSV4uUOns7Mxaa62V733vey+fX61WX16/6KKLctppp2WbbbbJJz7xiVfdu1xO3vWu2rLXXrV9lUoybVoyd24yZ06tbKVfv9oycGDtFQAAAKAvqlarufPOO3P11Vens7MzlUql0DwdHR1Jkn333Tf/+c9/MnXq1MybNy+dnZ0vn1OtVlMqlbLuuutmvfXWy+OPP55+3fwBzm233Zbll18+K6644iJf09rampdeeinLLbfcYkwGAABQvK226vrilbfju9+tFaZ86UvJxhsnLS3JpEnJ5ZcnJ5yQvPDCwuf/6U+13ylYc81k6NBk9uzkvvuS889PzjgjWZSe0k03XTzPAgAAAAAAAAAAAPQupeorZ0UCAAAAAAAAljjvf//788QTT+RrX/taDjzwwEW+7sILL8wnP/nJrLnmmhk7dmyWX375xZgSAAAAoHebO3duLrjggjz11FNpX5TZY7tZR0dHWltbc+655+YnP/lJ9tlnnyRJe3t7Ghoa8u9//zs777xz1l577Vx44YUZOHBgwYlfX6VSyTnnnJPTTjst48ePLzoOAADAYnX22clhhyWzZhWdpHs1NycnnlgregEAAAAAAAAAAACWbPVFBwAAAAAAAACKc84552TcuHE57rjj8rnPfe7l/ePGjcv999+fe++9N9tss01Gjx6dESNGpLGxMUlt8sp3vetd+cY3vpEdd9xR6QoAAADAG5g9e3bOPvvsTJ8+PZ2dnUXHeU319fUZOHBgPve5z+Xoo49OW1tbPv/5z6ehoSFPP/10zjjjjEyZMiXHH398IaUr1Wo1pVJpkc4tl8uZMWNG7rjjjjz88MNZffXVF3M6AACA4owenSzi26U+pbGx9uwAAAAAAAAAAAAApWq1Wi06BAAAAAAAAND92tra8ulPfzr/+c9/8pe//CXvfve7M3Xq1Fx66aU5/PDDM3v27JfP3WKLLXLooYdmt912S0NDQ4GpAQAAAHqXmTNn5swzz8ysWbNSqVSKjrNI5s2blz/+8Y9Zc801s/TSS+fuu+/Ogw8+mEMPPTQ/+9nPio73huYXtFx77bX5yEc+klNOOSUHHHBA0bEAAAAWm46OpKUlaW8vOkn3qq9PZsyoPTsAAAAAAAAAAACwZCsXHQAAAAAAAADoftVqNQ0NDZkyZUpWWGGFvPvd705nZ2cuu+yyHH744VlrrbVy3HHH5ec//3m22Wab3H777TnkkENyySWXFB0dAAAAoNdobW3Nb3/7215VupIkjY2N+fSnP53nnnsuf/rTn7Lsssvm+OOP7zGlK9Vq9U1/niuvvHJWXXXV/P3vf++mVAAAAMWor0/WXrvoFN1vlVWUrgAAAAAAAAAAAAA1pWq1Wi06BAAAAAAAAND95syZk8022ywjRozIVVddlRdeeCG77LJLZs2alQkTJqSxsTFJ8vTTT+cXv/hFTjjhhCy33HK5++67s+yyyxacHgAAAKBna2try29/+9u8+OKLvap05ZUaGxvzvve9L5tttllKpVLRcdLR0ZHOzs40NTW95vHOzs7U1dUlSaZPn56DDjoo48aNy6RJk7ozJgAAQLc7++zksMOSWbOKTtI9WlqS449PDj+86CQAAAAAAAAAAABAT1AuOgAAAAAAAABQjH79+mWbbbbJddddl1tvvTUzZszI7bffnuOPPz6NjY3p6OhIpVLJ8ssvn+OOOy6f/exn88wzz2TixIlFRwcAAADo8S6//PJMnTq115auJMm8efNy6623pqOjo+gomTBhQoYOHZqDDjooP/7xj3Pqqafmn//8Z6ZNm5bJkyenvb395dKVJBkyZEhGjx6dKVOmZMaMGQUmBwAAWPz22COpVotO0X0qlWTffYtOAQAAAAAAAAAAAPQU9UUHAAAAAAAAALpftVpNqVTKBz7wgZx22mn53ve+l3322SeDBg1K9b+zsZTL5ZTL5bS1taWpqSlrrbVWwakBAAAAeocHHnggDz30UDo7O4uO8o61trbm2muvzYc+9KFCc6yxxhqZNWtW/vznP2fOnDlJkgEDBmT27NlZc801s9FGG6Vfv35Zc801s+WWW2bQoEFpaGhIkowbNy477bRTkfEBAAAWq5aWZL/9kl//OmlvLzrN4lVXl+y+ezJkSNFJAAAAAAAAAAAAgJ5C8QoAAAAAAAAsgUqlUpLkIx/5SI4++uj84Ac/yOTJkzN9+vTcdttt+chHPpJyuZyOjo40NTWlUqnkscceS//+/VMulwtODwAAANBzzZkzJ5deemna+8hMtx0dHZkwYULWXXfdrLjiioXlGDRoUJ5++unce++9uf3229Pa2poHH3wwN998c1pbW/OnP/3p5ULh+UaNGpUkuemmmxSvAAAAfd5hhyVnntn3i1eampIjjyw6BQAAAAAAAAAAANCTlKr/+9dlAAAAAAAAQJ9WrVZTKpVefn300Ufzwx/+MJdccklmzJiRAQMG5Hvf+1722WefDBs2LEly6aWX5rDDDsu73/3uXHPNNQU/AQAAAEDP9Ze//CUPPPBAOjs7i47SpQYNGpRDDz00DQ0NhYw//7OsV5o5c2b69++f559/Pv/6178yd+7cPP7447nhhhsyffr0TJ8+Pffdd19Gjx6d22+/vZDcAAAA3WnzzZNbby06xeK17rrJPfcUnQIAAAAAAAAAAADoSRSvAAAAAAAAwBLisMMOyxFHHJGRI0e+6tjUqVPzs5/9LH/+85/z8MMPZ8iQIdloo42y9dZbZ9q0aTn//POTJP/617+y8sord3d0AAAAgF7hgQceyEUXXZT29vaio3S5+vr6jB49Oh/60IeKjpJKpZIkKZfLrzr2yoKWiRMnpq2tLQMHDsyoUaO6NSMAAEAR/vGPZNddk9bWopMsHi0tyR//mHz0o0UnAQAAAAAAAAAAAHoSxSsAAAAAAACwBPj5z3+eww8/PD/96U9z2GGHvTz5ZLVaTbVafXmSyrFjx+aiiy7KbbfdlgkTJrx8/c4775xDDz00O+ywQyH5AQAAAHq6SqWSk08+ObNnzy46ymJTX1+fgw8+OEOHDi06yqv87+dclUrlNYtZAAAA+rq99kouvjhpays6SddqbEw++MHkiiuKTgIAAAAAAAAAAAD0NIpXAAAAAAAAoI+bPHlyRo4cmU9+8pM54YQTstJKK73h+XPmzMm0adPy5JNPZtq0aRk+fHg23njjbkoLAAAA0Ds98MADufjiizNv3ryioyw25XI5m2yySXbccceio7xlnZ2dqaurKzoGAADAYjdjRjJqVPLii0Un6VqDBycPPZQsu2zRSQAAAAAAAAAAAICepr7oAAAAAAAAAMDitffee2fEiBHZb7/9FipdmThxYu6///5MmzYtq6++et73vvclSfr165fm5uaMGDGioMQAAAAAvc+4ceP6dOlKklQqldx5553Zfvvt09DQUHScRTJ37txcccUVefHFF3PQQQcVHQcAAGCxGzw4Offc5BOfSFpbi07TNfr3T848U+kKAAAAAAAAAAAA8NrKRQcAAAAAAAAAFp+f//znufHGG/OlL30p22yzTZLkxRdfzI9+9KNstNFG2X333fOFL3whY8aMyZ577pmnnnoqSVIqlYqMDQAAANCrTJ06NU8//XTRMbpFqVTKfffdV3SMt+S6667L17/+9aJjAAAAdJsdd0x23TVpbi46yTvX2Jhst12tSAYAAAAAAAAAAADgtSheAQAAAAAAgD7qmWeeyZFHHplPfvKTOfj/s3fv0XYVhL3vf3M9sjd5SggQEh4BYwQCBgkxPIRih1YlikIrOOoD5RZb9fZo67GOcU7voJ4xPBePj9bb9nDUc1F8tCJWUYeiqDwjEMCClwoND4EACcQYIGSHZK+917x/LAmFREzI2ntm7nw+Y2Sw1spac/4m/2VlZ37f+9602+2sWbMmf/u3f5u//uu/zoIFC/L+978/H/rQh7LXXnvlkksuycknn5zbbrut6ukAAAAAtbJixYp0u92qZ4yL4eHhLF++vOoZO2xwcDALFizIxo0b89BDD1U9BwAAYNxceGEyY0bSqPG/JC6KZNq05KKLql4CAAAAAAAAAAAA7M5q/OOSAAAAAAAAwPO54IILMjo6mhUrVuTf//3fkyQ33HBDPvGJT+Td7353Lr/88vz93/99PvGJT+Suu+7KH/zBH+S+++7Lt771rYqXAwAAANRHp9PJbbfdtseEV5Jkw4YNefjhhyvd0O12U5bl877n6d9/6UtfmlarlauvvnoclgEAAOweZsxIli/v/beupk1Lrr022XffqpcAAAAAAAAAAAAAuzPhFQAAAAAAAJig3ve+9+W9731vVq9eneOOOy7vfe9784UvfCHz5s3L5z//+cydOzdJMjw8nLlz5+ZjH/tYGo1GLrnkkmzatOl33rgSAAAAgOTBBx9MURRVzxhXIyMjW0O/VSjLMo1GY5v/72VZZnR0dOvzp2M48+bNy7x58/KjH/1oXHcCAABUbf785JprkunTq16y86ZMSX784+TII6teAgAAAAAAAAAAAOzuWlUPAAAAAAAAAPqvLMssWLAg//iP/5hTTjkln/zkJ/PZz342SXLppZcmSUZHR9NsNjNp0qQkybHHHps5c+Zk7ty5mTx5svAKAAAAwA5YvXp1Op1O1TPGVVmWeeCBByo7/80335ybb745Bx98cI444oi8+MUvzpNPPpnp06en2Wxufd/Tj2fNmpWjjz46y5cvr2oyAABAZY4+Orn22uTUU5Mnnkjq8KMA06cnV1yRLFlS9RIAAAAAAAAAAACgDoRXAAAAAAAAYAIqiiLdbjeNRiNnn312li5dmo997GN5+OGHc/TRRyd55saTZVmmKIrcfvvtWbduXY4//vg89dRT2Wuvvaq8BAAAAIBauP/++9Ptdn/n+xYtWpQ3v/nNW59/9KMf3eY9559//tbHl112WX7+85/v1Jbjjjsuy5Yte9a2iy+++Ldu+G2uvvrqXHPNNc/7nkcffXTr90rjbe3atfnzP//zJMmBBx6YkZGRvOxlL8vLX/7yTJ48OYcffniWLl2aTqeTWbNmZdasWXn5y1+eb33rW773AgAA9kiLFiUrViSvfGXy2GPJyEjVi7av1UqmTeuFYo46quo1AAAAAAAAAAAAQF0IrwAAAAAAAMAE1Wg0UpZlkmTevHn5/Oc/nxUrVmTevHlb3/P0zTFHR0dz+eWXZ3h4OKeffrqbTwIAAADsoDVr1lQ9IUkyc+bMvOY1r+nLsXYkJNPtdvPkk09m+vTpfTnnzjj11FPzJ3/yJxkeHs7KlStz880354YbbsgVV1yRJGm32+l0Otl3331zzDHHZJ999snatWuTJLfccktOPvnkcd8MAABQtQULkp//PHn723sRlqGhqhc925QpvUDM176WHHRQ1WsAAAAAAAAAAACAOhFeAQAAAAAAgAmsKIokyejoaJrNZpYuXZrkmeDK07//7W9/O5/97GezdOnSvP3tb69sLwAAAECdPPXUU9m8eXPVM1IURc4444xMmjQpnU4n7XZ7u++7++67c9FFF23z+v77759ly5Yl6X1v9Itf/OJ3nrPZbGb16tWVhFemTp2az33uc0mS1atXZ/LkyfnlL3+ZFStWZGhoKPfff3+uuuqqjIyMZMWKFdmwYcPWz/74xz8WXgEAAPZYBxyQ/PjHyZe/nLz//cmWLUmnU+2mVisZGEg+9ankPe9JfvNjDAAAAAAAAAAAAAA7THgFAAAAAAAA9gDNZvNZz4v/cKeSK664IhdccEG2bNmSr371q+M9DQAAAKC21qxZk3a7nS1btlS64+STT86BBx6Yxx9/PHfeeWdOOOGE7b5v06ZN2bRp0zavL168eOvjlStXZv369b/znMPDw3n44Ydz+OGHv/Dhu6AsyyTJnDlzkiTHHntsjj322CTJ5s2bMzg4mE2bNuXmm2/O0NBQ1q1bl+985zuZMmVKJXsBAAB2F0WRvPOdyWtek7zjHcmNNyZDQ9VsmTIlWbQo+ed/Tg4+uJoNAAAAAAAAAAAAQP0JrwAAAAAAAMAeqtvt5p577skHPvCBPP744/nMZz6TefPmVT0LAAAAoDbWr1+f0dHRSjcccMABOeWUU9LtdvOtb30rhx566E59ftq0aTnqqKO2Pr/hhht26HNlWebRRx/dqXP1038MCz+tLMuUZZnBwcEkyV577ZXf+73f2/r773znO8dtHwAAwO7ugAOSH/0o+cpXkg9/ONm0KXnyyfE597RpycBA8rGPJeed14vBAAAAAAAAAAAAALxQwisAAAAAAAAwQZRlmaIoMjo6mmaz+Tvf32g0MnPmzHzyk5/M5MmT86pXvWocVgIAAABMHJ1OJ2VZvqDPnn/++bt8/larlTPPPDPNZjM//elPs2rVqp0Or7ziFa/Y+l3SQw89lFWrVu3wZzudzk6da6wVRfGsIMvTj7vdbhqNRpLs8HdnAAAAe4KiSN7xjuRtb0uuuCL5H/8jueGGpNtNhof7e652O2k2k8WLk498JDnttN5zAAAAAAAAAAAAgF0lvAIAAAAAAAAVK8tusnFj0hlORjrJ6GjSbPXuOtKelEyZ+qwbRm7P0NBQRkZGMjg4mIGBgR0+96xZs7Js2bJdvQQAAACAPdLIyEi63W5l53/Na16TWbNm5ZFHHsmVV165059vt9tZvHjx1uc33HDDTn1+ZGRkp885ljqd5Be/SG65pczttxd54olkaCjZsqWRgYFkypRkxoxmjj46Oe64ZOHC3ldwAAAAe7pGI3nd63q/7r8/+Yd/SD73ud7vdbu9P1u9EFOm9I7d7Sbnnpv8p/+UzJ/ft9kAAAAAAAAAAAAASYRXAAAAAAAAYFyVZTdZ/+uUqx9M96EHUq76ZbJubZIiaRRJUfQel2WSsnf3kaKR7Dc7xSEvTmPuwSnmHJjM2DtFUeTWW2/Nt7/97Vx00UV50YtelLIsc8455+Tkk0/OEUcckenTp//mvOWz4i1PPPFEZsyYUcn/AwAAAICJotvtpizLF/TZiy66aJvXzj333B3+/Jw5c7JkyZKMjIzkm9/85gsKwBx77LHZa6+9kiTr16/PnXfeuVOfHx0d3elz9tO6dcl3vpMsX55cf33yy1+WGRgoU5aN570p8NM3/t28OTn00OSkk5JXvjJ54xuTffcdv/0AAAC7o3nzkk9+MrngguTOO5Of/eyZP3fdc08yMJA0m7/5sYbfePrHEbrd3p+1DjssOfHE3p+3Fi8WvgQAAAAAAAAAAADGlvAKAAAAAAAAjIPuw6vSveGalCv/rRdSKYpkeMuOH+DhVSkffjCjA5OS0W7SKLJl/pH5vz7197ny//u3zJ49O91uN3fccUf+6q/+KvPnz89ZZ52VP/qjP8oxxxzzrOjKk08+mdNPPz3dbjeXX355pk6dOgZXDAAAADDxNZvNFEXxguIrDz744C6de9q0aSmKIq1WK+973/u2+5558+bl/PPPz4033pgf/vCHz/q9oiiydOnSrc9XrFix09fRao3/j6OXZbJiRe8mwN/7Xu9mv89EVop0OsXzfTxJnhVlueuu3q+vfz15//uT005L/vN/To4//pkbBwMAAOyJWq3k6KN7v971rt5rIyO9GMujjyZPPdWLrJRlstdeyeBgst9+yZFHiqwAAAAAAAAAAAAA40t4BQAAAAAAAMZI2RlO+W+3ZfSnVyYbnkhGOr07jrzwIyZbnom1NP/t1vzTa07I0OmvyYte/6YMvmxxfnLVVfmXf/mXXH755bngggtyyy235AMf+EBe/epXp/2bO5usWbMm1113XZJk/fr1wisAAAAAL1C73U6j0cjo6GjVU3baEUcckb333jtJsmnTptx66607fYz2ON5Jd2go+ed/Tj7+8WTNmt4Nfrvd/h4/SS67LPnhD5PZs5OPfCT54z9Opkzp33kAAADq7D/GWAAAAAAAAAAAAAB2F8IrAAAAAAAA0Gflls0ZveoHKf91RVIkGR4ek/O0GkVajVb26mxOfnBZRq74Tl619OSccMEFed3rXpcvfOEL+d73vpc1a9bkwgsvzIknnpgkWbBgQR566KHceuutOfjgg8dkGwAAAMCeYNKkSWMeXpkxY0Y++MEPbn3+0Y9+NEmydu3a/OAHP9jm/fPnz8/8+fOT9KK7N910Ux555JFt3nfCCSdsffyzn/0snU5np7cNDAzs9Gd2Vln2git/9me9xxs3ju35ut1ehOXee5O//MvkQx9KLrywF2ApirE9NwAAAAAAAAAAAAAAAAA7T3gFAAAAAAAA+qh778qMfvOryZYtyejI+J14eEvv/NdflUm33Zw3vuWdWbBgQebOnZsLL7wwZ555Zr773e9myZIlGR4ezpw5czJnzpzx2wcAAAAwAe23334pKqpxPPbYY1mxYsU2rw8ODm4Nr2zYsGG77znooINy4IEHJklGRka2+57fpdlsbj3GWHnkkeScc5Kf/rQXQxlvT0de/vRPky99Kbn44mT27PHfAQAAAAAAAAAAAAAAAMBv16h6AAAAAAAAAEwE5ZbNGfnmVzN6yReSTUPjG135jzqd5InHMvrF/5mXPHh3/vt/+28577zzsnbt2lx66aVJkkmTJlWzDQAAAGCC2X///TMyUtH3QLvghBNO2Pr49ttvz9ALqJq0Wq0xC/uWZfJP/5QsWJBcdVU10ZX/aGiot2PBguSrX+3tAwAAAAAAAAAAAAAAAGD3UJSlf/YFAAAAAAAAu6J778qMfvOryZYt1QVXtqfdTiZPzcgbz8qSN52ZRx55JCtXrsw+++xT9TIAAACACeMzn/lMHn/88apnjLtGo5EPf/jDGRwc7OtxN2xIzjorWb68+uDK9kyenLzylcmllybTp1e9BgAAAAAAAAAAAAAAAIBG1QMAAAAAAACgzkav+0lGL/lCsmlo94quJEmnkzzxWFpfuyjvXLwoM2bMSKPhrwgBAAAA+unAAw+sekIlJk+e3Pfoyrp1ydKlydVX757RlSTZtCm55preznXrql4DAAAAAAAAAAAAAAAAgLsqAQAAAAAAwAtQlmVGfvTddK/7US9wsjsb6eS9h+ybd7/s8JRlWfUaAAAAgAnlkEMOSavVqnrGuJszZ05fj7d6dbJ4cXLvvcmWLX09dN9t2dLbuXhx8vDDVa8BAAAAAAAAAAAAAAAA2LMJrwAAAAAAAMBOKssyoz+4LOXNP939oyu/Mdhs5i+POTwz7rq96ikAAAAAE8rcuXPTaOxZP5bdbDYzb968vh1v3brkxBN78ZWafN2WTqcXXTnxxN5+AAAAAAAAAAAAAAAAAKqxZ/0LPwAAAAAAAOiD7jVXpLz1pvrcBfI32km6P7k8o7fdVPUUAAAAgAlj9uzZGRwcrHrGuDvqqKP6cpwNG5KTT+5FV0ZG+nLIcTM6mqxZ09u/YUPVawAAAAAAAAAAAAAAAAD2TMIrAAAAAAAAsBNGf3Z9utdflXSGq57ywox00v3eN9O9+86qlwAAAABMCEVR5MQTT0y73a56yrg59NBDM23atF0+Tlkmb31rct99tWscb9Xp9Pa/9a296wEAAAAAAAAAAAAAAABgfAmvAAAAAAAAwA4q169L9wffqe9dIJ820snov3wl5aahqpcAAAAATAiLFi1KuYdUNyZNmpSTTjqpL8e69NLk2muTLVv6crjKbNmSXHNN8vWvV70EAAAAAAAAAAAAAAAAYM8jvAIAAAAAAAA7oCy7Gbn0S8noSNVT+mOkk9HvuhMkAAAAQD8MDg5m4cKFKYqi6iljbnBwMIcccsguH2ft2uS885KhCdIG3rQpec97etcFAAAAAAAAAAAAAAAAwPgRXgEAAAAAAIAd0F1xXfLrXyVlWfWU/hgdTXnvynT//faqlwAAAABMCMcff3xarVbVM8ZUu93OiSeeuMuBmbJM3vWuZPPm/uzaXWze3LuuifIVIgAAAAAAAAAAAAAAAEAdCK8AAAAAAADA71CuX5fulZcnneGqp/RXp5PRy76WctNQ1UsAAAAAam/27NnZb7/9djlKsjtrNBpZtGjRLh/n0kuTa69NhifY123Dw8k11yRf/3rVSwAAAAAAAAAAAAAAAAD2HMIrAAAAAAAA8DzKsszIN76cjIxUPWVsjHQy+t1Lq14BAAAAMCGceeaZaTabVc8YE+12O8uWLcvg4OAuHeepp5LzzkuGJmgLeNOm5D3v6V0nAAAAAAAAAAAAAAAAAGNPeAUAAAAAAACeR/nAL5Nfr03KsuopY2N0NOU9d6Zcv67qJQAAAAC1N3PmzPz+7/9+2u121VP6qtFo5OCDD85RRx21y8e65JKk2+3DqN1Yt9u7TgAAAAAAAAAAAAAAAADGnvAKAAAAAAAAPI/u9Vclw8NVzxhb3TKjNy2vegUAAADAhHD88cdnn332SVEUVU/pm1arlTe/+c19uaaPfzzZuLEPo3ZjGzf2rhMAAAAAAAAAAAAAAACAsSe8AgAAAAAAAL9F+eSGlPfdXfWMsdcdTXnripSdTtVLAAAAAGqvKIq85S1vSbPZrHpKX7Tb7bzhDW/I1KlTd/lYN9+crFrVh1E1sGpV73oBAAAAAAAAAAAAAAAAGFvCKwAAAAAAAPBbdG+5vuoJ46q84+dVTwAAAACYEGbOnJlXv/rVabfbVU/ZJa1WK4ccckiOOuqovhzv059ONm/uy6F2e5s3964XAAAAAAAAAAAAAAAAgLElvAIAAAAAAADbUXZH071peTIyUvWU8TE8nNHlV1a9AgAAAGDCeMUrXpFFixbVNr7SbDYza9asnHXWWSmKYpeP99hjyWWXJd3urm+rg263d73r11e9BAAAAAAAAAAAAAAAAGBiE14BAAAAAACA7SjvWbnn3AXyaU88lvLR1VWvAAAAAJgQiqLIaaedlpe+9KW1i680Go3MmDEj55xzTt+2f+97SavVl0PVRqvVu24AAAAAAAAAAAAAAAAAxo7wCgAAAAAAAGxH9/57kuHhqmeMr7JMd9X9Va8AAAAAmDCKosgZZ5xRq/hKs9nMzJkzc+6552ZwcLBvx73++mTjxr4drhY2bkxuuKHqFQAAAAAAAAAAAAAAAAATW6vqAQAAAAAAALA7Kh/4ZZJyl45RLFqS1pvf+rzv6d5/T0YvvvD5DzRzVhpHvTzFIYel2HufZMrUpGgkTzyW7t13prv8ymRTH+5aOdJJueqXyZITd/1YAAAAACRJGo1GzjzzzHz/+9/Pz3/+83Q6naon/VatViv77rtvzjnnnAwMDPT12MuX9/VwOeec5ItffOZ5UTz/+9vt5F3vSk49NTnmmGT//ZNp05Jf/zq58cbk7/4uufba/m5Mkuuu6/8xAQAAAAAAAAAAAAAAAHiG8AoAAAAAAAA8R1mWya8eqXrGVo0jXpbmq1637W/M2i/NWfulsfCYjPy//0+y4fFdPlf50AO7fAwAAAAAnq0oipx22mnZd9998+Mf/zgjIyO976B2I61WKwsXLsyyZcvSbrf7euzR0eSuu/p6yJ02c2byuc9t+/oBByRnnNH7dd55yf/+3/097913966/2ezvcQEAAAAAAAAAAAAAAADoEV4BAAAAAACA53p8/ZgcduSif9jmtXLLUzv02XJ4S8p/uzXde1Ymw1tSvHRhmktOSpIU02ekeeprM/qdS3Z95IbHU450UrT6e3NNAAAAgD1dURR5xStekfnz5+cb3/hG1q1bl06nU/WstFqtDAwM5Mwzz8xhhx02JudYuTJpt5MtW8bk8DvlmmuSr32tF0RZsCD5m79J9tuv93uf/nTy1a8mT+3YV3Y7pN3uXf+RR/bvmAAAAAAAAAAAAAAAAAA8Q3gFAAAAAAAAnqNc/VBSNPp/3Afve2Gfu+/ujNy6Itk09Mxr965MMf1Fabx0YZKkOPDgvmxMu53y0TUp5vbpeAAAAAA8y8yZM3Peeeflpptuyk9+8pOMjIykLMtKtrRarSxcuDCvf/3rMzAwMGbn+dnPxuzQO2xoKDnllOS665557Sc/SR55JPnmN3vPp01Ljjoqufnm/p77Zz8TXgEAAAAAAAAAAAAAAAAYK8IrAAAAAAAA8Bzd1auS4eGqZ2xVrn5w+6//em2SXnil7NfebjflmocS4RUAAACAMVMURZYuXZqXvOQlueyyy7JmzZqMjo6OW4Bl0qRJGRwczJve9KYcdthhY36+O+5INm4c89M8r40bnx1dedrKldu+r9/n/cUv+ntMAAAAAAAAAAAAAAAAAJ4hvAIAAAAAAADPteGJJP2/yWX7/E9t89roDy5Ld8V27vj4uzSbabz0qK1Py5V9untjp5NsGurPsQAAAAB4XjNnzsy5556btWvX5sYbb8ztt9+eoijS6XT6fq5ms5kkOeSQQ3LSSSfl0EMPTVEUfT/P9mzYMC6neUHOPvuZx3fdldx5Z//PsTtfPwAAAAAAAAAAAAAAAEDdCa8AAAAAAADAc3WGq17w/BrNNM98e4p99k2SlGseTveGa/p2+HJ3v34AAACACWa//fbL6aefnte+9rW5/fbb89Of/jRDQ7047q5EWFqt1tbgypIlS7JkyZJMnz69L5t3xsaN437KHXL22cl/+S+9x8PDyXnnjc15hnSOAQAAAAAAAAAAAAAAAMaM8AoAAAAAAAA81y7czPL5jFz0D9u8Vj726507yMBgmme/O41D5/c+/+jqjHzlc8lIHzcPC68AAAAAVGFgYCDHHXdcFi9enLVr12b16tVZtWpVHnrooaxfvz6tVu/Hv7vdbsqyTLfbTVEUaTQaW//b6XQyderUzJkzJ/PmzcsBBxyQuXPnbg2wVGHLlspO/Vt98IPJpz6VNBrJ5s3JW9+aXHvt2Jxr8+axOS4AAAAAAAAAAAAAAAAAwisAAAAAAACwrWJsDls+eN+uHWDajLTedl6K/Q9IknTvvyejX/tCsqXPd24sxuh/AAAAAAA7pCiK7L///tl///3z8pe/PEkyOjqaX/3qV1m7dm2Gh4czMjKSkZGRNJvNtFqttFqt7LPPPpk9e3YmTZpU8RU82+Bg1Que7dOfTv7iL3qPH388OeOM5Oqrx+58u9v1AwAAAAAAAAAAAAAAAEwkwisAAAAAAADwXO3d68aUSZL9ZveiK9NflCTp3v6vGb3sa0l3tP/n2s1uzAkAAABA0mw2M3v27MyePbvqKTtt6tSqF/RMmpR8+cvJWWf1nj/wQHLaackdd4zteXeX6wcAAAAAAAAAAAAAAACYiIRXAAAAAAAA4LnGKLxSHHToti92R1M+vCpJ0vrAf03xoplJkpEv/s+UD9zb+9yB89J825+kGNyr95H77k73lutTzD34WYcqH7yvHytT7I7hGQAAAABqa8aM8TvX+ecnf/M3vcdf/GLy7nf3Hg8OJj/4QfJ7v9d7/thjyYc/nOy9d3LSSc98/q67kl/9qn97iiKZPr1/xwMAAAAAAAAAAAAAAADg2YRXAAAAAAAA4LleNLN3R8Sy7OthW+f+n9u8Vm5+KiMf/+vn/Vzx4gVboytJ0jj0JWkc+pJt3tf56Id2fWS7nWKqO0ECAAAA0D8LFybTpiVPPlndhv33fya6kvSCK1//+rbve9e7kosv7t95p05Njj66f8cDAAAAAAAAAAAAAAAA4NkaVQ8AAAAAAACA3U1j7sHJpIGqZ1SjKFLMObDqFQAAAABMIIsXJ91u1Suq0e32rh8AAAAAAAAAAAAAAACAsVGUZVlWPQIAAAAAAAB2J+WTT2TkM/89GR2pesr4azTT+q//d4pGs+olAAAAAEwQ3W4yZUqyeXPVS8bfwECyaVPSaFS9BAAAAAAAAAAAAAAAAGBi8s+3AAAAAAAA4DmKaTOSVqvqGdWYuY/oCgAAAAB91Wgkhx9e9YpqHH646AoAAAAAAAAAAAAAAADAWPJPuAAAAAAAAGA7iv0PqHpCJYqD5lU9AQAAAIAJ6JWvTIqi6hXjqyiSk0+uegUAAAAAAAAAAAAAAADAxCa8AgAAAAAAANtzyIv3vDtBtielcdChVa8AAAAAYAI66aRk6tSqV4yvqVOTE06oegUAAAAAAAAAAAAAAADAxCa8AgAAAAAAANvROGxB0p5U9YzxVXZTzHtx1SsAAAAAmIBOOy0ZGal6xfjqdJJly6peAQAAAAAAAAAAAAAAADCxCa8AAAAAAADAdhSHHJYMDlY9Y1wVBxyYYu99qp4BAAAAwAQ0fXpy9tlJs1n1kvHRbPaud8aMqpcAAAAAAAAAAAAAAAAATGzCKwAAAAAAALAdRVGkceKpSbtd9ZTxMWkgjZNeVfUKAAAAACawv/iLZGCg6hXjY2Cgd70AAAAAAAAAAAAAAAAAjC3hFQAAAAAAAPgtGouWJGVZ9Yzx0WymeMmRVa8AAAAAYAJ72cuS+fOrXjE+5s9PFi2qegUAAAAAAAAAAAAAAADAxCe8AgAAAAAAAL9FMbhXiiMXJcUE/2u1VjuNpSenaEzw6wQAAACgch/5SDJ1atUrxtbUqb3rBAAAAAAAAAAAAAAAAGDsuXMSAAAAAAAAPI/mCacmrWbVM8ZYmcbiE6oeAQAAAMAe4A//MJk0qeoVY2vSpN51AgAAAAAAAAAAAAAAADD2hFcAAAAAAADgeRSz56SY95KkOUHjK612imOPTzF1WtVLAAAAANgDDAwkX/xiMnly1UvGxuTJvesbGKh6CQAAAAAAAAAAAAAAAMCeQXgFAAAAAAAAfofmm85OWu2qZ4yNyZPTfPUbql4BAAAAwB7kjW9MTjtt4sVJBgaS17++d30AAAAAAAAAAAAAAAAAjI+iLMuy6hEAAAAAAACwu+ve8fOMXvbPSadT9ZT+abXTPOe9aRx4SNVLAAAAANjDrF+fzJ+fPPZY1Uv650UvSu69N5k5s+olAAAAAAAAAAAAAAAAAHuORtUDAAAAAAAAoA4aRy5KMW9+0mxWPaU/Wu0Uxy4VXQEAAACgEjNnJhdfnEyeXPWS/pg8OfnSl0RXAAAAAAAAAAAAAAAAAMab8AoAAAAAAADsoOab3pq02lXP6I/Jk9N89RuqXgEAAADAHuyNb0yWLUsGB6tesmsGB5PXv753PQAAAAAAAAAAAAAAAACML+EVAAAAAAAA2EHFlKlp/tE76h9faU9K663npmjX/DoAAAAAqL0vfjE58shkYKDqJS/MwEBv/5e+VPUSAAAAAAAAAAAAAAAAgD2T8AoAAAAAAADshMb8w9M4/S31ja+022n+8f+R4oADq14CAAAAAJk8ObnyymTevKRuneB2u7f7yit71wEAAAAAAAAAAAAAAADA+BNeAQAAAAAAgJ3UPHpxGn/wxvrFV1rtNP/wHWnMm1/1EgAAAADYasaMZPny5LDDkoGBqtfsmIGB5NBDk+uu6+0HAAAAAAAAAAAAAAAAoBrCKwAAAAAAAPACNJeclMayM+sTX2m30zz7XWm8dGHVSwAAAABgG7NmJStWJEcdlQwOVr3m+Q0OJgsXJjfdlOy7b9VrAAAAAAAAAAAAAAAAAPZswisAAAAAAADwAjWPeUWaZ76tF18piqrnbF+jkUwaSPPtf5rG/MOrXgMAAAAAv9WMGcl11yVvelMyeXLVa7Zv8uTk9NN7O2fMqHoNAAAAAAAAAAAAAAAAAEVZlmXVIwAAAAAAAKDOynVrM/KNLyXrf510hque84z2pBRzD0rzjLelmO4ukAAAAADUx/e/n7zjHcnQULJlS9VrkoGBXnTly19Oli2reg0AAAAAAAAAAAAAAAAATxNeAQAAAAAAgD4ou910b7g63auvSEZHkir/Gq7RSFqtNF5/RhqLlqQoiuq2AAAAAMAL9PjjyZ/9WfLd7yabNlW3Y/Lk5A1vSP7X/0r23ru6HQAAAAAAAAAAAAAAAABsS3gFAAAAAAAA+qhctzYjl34peezXSWd4/Ae0J6WYe1CaZ7wtxfQZ439+AAAAAOiz738/eec7k+Hh5Mknx++8U6cmAwPJxRcny5aN33kBAAAAAAAAAAAAAAAA2HHCKwAAAAAAANBnZbeb7m03pbv8ymTjk0mnk2QM/1quaCTNZrLPvmme8uoUR7wsRVGM3fkAAAAAYJx1OslllyUf/3hyxx295yMj/T9Pq5W028mRRyYf+Ujy5jf3ngMAAAAAAAAAAAAAAACwexJeAQAAAAAAgDFSlmXKhx5I9/qrU959Z1Kkv3eDbE9Kym6KhcekecKpKfY/oH/HBgAAAIDd1B13JH/3d8lXvtILpQwNJd3uCz9eo5FMmdL76u7tb08++MFeeAUAAAAAAAAAAAAAAACA3Z/wCgAAAAAAAIyDcmhjuv96Y7q33ZI8/uuk1U7KMukM7/hBJk3q/Xd0NNln3zQWH5/GoiUpBgbHZjQAAAAA7MaefDL54Q+TFSuSa69NfvGL3lduzWaycWPv8XMVRTJ1au8rtqJIFi5MTjklWbo0ee1rk2nTxv86AAAAAAAAAAAAAAAAAHjhhFcAAAAAAABgnJWjI8naR1KueSjdVfelfPD+5InHk+5o726QjUbS7fbu/NhsJXvvk+LgQ9M4aF6KAw5MZu2XotGo+jIAAAAAYLdSlskDDyS33JLceWeyYUMyNJQ89VSy117JlCnJ9OnJEUckixcn8+b1voIDAAAAAAAAAAAAAAAAoL6EVwAAAAAAAGA3UnZHk9HRpNkSVwEAAAAAAAAAAAAAAAAAAAAAAHgewisAAAAAAAAAAAAAAAAAAAAAAAAAAAAAAABA7TSqHgAAAAAAAAAAAAAAAAAAAAAAAAAAAAAAAACws4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OD/b+8OSAAAAAAE/X/djkCPC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TlXjWV0TgEQz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554836" y="1535346"/>
            <a:ext cx="3931920" cy="2651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/>
          <p:cNvPicPr/>
          <p:nvPr/>
        </p:nvPicPr>
        <p:blipFill rotWithShape="1">
          <a:blip r:embed="rId2"/>
          <a:srcRect l="35631" t="53062" r="60525" b="41257"/>
          <a:stretch/>
        </p:blipFill>
        <p:spPr>
          <a:xfrm>
            <a:off x="2407286" y="2827945"/>
            <a:ext cx="731520" cy="73152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>
                <a:alpha val="25000"/>
              </a:prstClr>
            </a:innerShdw>
          </a:effectLst>
        </p:spPr>
      </p:pic>
      <p:cxnSp>
        <p:nvCxnSpPr>
          <p:cNvPr id="17" name="Google Shape;257;p36"/>
          <p:cNvCxnSpPr>
            <a:endCxn id="16" idx="2"/>
          </p:cNvCxnSpPr>
          <p:nvPr/>
        </p:nvCxnSpPr>
        <p:spPr>
          <a:xfrm>
            <a:off x="2121408" y="3066887"/>
            <a:ext cx="285878" cy="12681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208" y="1491573"/>
            <a:ext cx="4070378" cy="2739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1" t="81029" r="56375" b="13216"/>
          <a:stretch/>
        </p:blipFill>
        <p:spPr>
          <a:xfrm>
            <a:off x="7149836" y="3455586"/>
            <a:ext cx="731520" cy="73152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>
                <a:alpha val="25000"/>
              </a:prstClr>
            </a:innerShdw>
          </a:effectLst>
        </p:spPr>
      </p:pic>
      <p:cxnSp>
        <p:nvCxnSpPr>
          <p:cNvPr id="22" name="Google Shape;257;p36"/>
          <p:cNvCxnSpPr>
            <a:endCxn id="19" idx="2"/>
          </p:cNvCxnSpPr>
          <p:nvPr/>
        </p:nvCxnSpPr>
        <p:spPr>
          <a:xfrm>
            <a:off x="6733540" y="3821346"/>
            <a:ext cx="416296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0800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9C41F-6CB5-2142-9A5C-C52CFCF2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prime contract knowledge ecosystem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D0053-4C9C-EB46-934F-69E3E118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defRPr/>
            </a:pPr>
            <a:endParaRPr lang="en-US" altLang="zh-CN" sz="14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n-US" altLang="zh-CN" b="1" dirty="0" smtClean="0">
                <a:solidFill>
                  <a:schemeClr val="tx1"/>
                </a:solidFill>
              </a:rPr>
              <a:t> </a:t>
            </a:r>
            <a:r>
              <a:rPr lang="en-US" altLang="zh-CN" sz="2400" b="1" dirty="0" smtClean="0">
                <a:solidFill>
                  <a:srgbClr val="00B050"/>
                </a:solidFill>
              </a:rPr>
              <a:t>Third feature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: </a:t>
            </a:r>
            <a:r>
              <a:rPr lang="en-US" altLang="zh-CN" b="1" dirty="0" smtClean="0">
                <a:solidFill>
                  <a:schemeClr val="tx1"/>
                </a:solidFill>
              </a:rPr>
              <a:t/>
            </a:r>
            <a:br>
              <a:rPr lang="en-US" altLang="zh-CN" b="1" dirty="0" smtClean="0">
                <a:solidFill>
                  <a:schemeClr val="tx1"/>
                </a:solidFill>
              </a:rPr>
            </a:br>
            <a:r>
              <a:rPr lang="en-US" altLang="zh-CN" dirty="0" smtClean="0">
                <a:solidFill>
                  <a:schemeClr val="tx1"/>
                </a:solidFill>
              </a:rPr>
              <a:t>develop interactive</a:t>
            </a:r>
            <a:br>
              <a:rPr lang="en-US" altLang="zh-CN" dirty="0" smtClean="0">
                <a:solidFill>
                  <a:schemeClr val="tx1"/>
                </a:solidFill>
              </a:rPr>
            </a:br>
            <a:r>
              <a:rPr lang="en-US" altLang="zh-CN" dirty="0" smtClean="0">
                <a:solidFill>
                  <a:schemeClr val="tx1"/>
                </a:solidFill>
              </a:rPr>
              <a:t>language models that </a:t>
            </a:r>
            <a:br>
              <a:rPr lang="en-US" altLang="zh-CN" dirty="0" smtClean="0">
                <a:solidFill>
                  <a:schemeClr val="tx1"/>
                </a:solidFill>
              </a:rPr>
            </a:br>
            <a:r>
              <a:rPr lang="en-US" altLang="zh-CN" dirty="0" smtClean="0">
                <a:solidFill>
                  <a:schemeClr val="tx1"/>
                </a:solidFill>
              </a:rPr>
              <a:t>can</a:t>
            </a:r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extract relevant </a:t>
            </a:r>
            <a:br>
              <a:rPr lang="en-US" altLang="zh-CN" dirty="0" smtClean="0">
                <a:solidFill>
                  <a:schemeClr val="tx1"/>
                </a:solidFill>
              </a:rPr>
            </a:br>
            <a:r>
              <a:rPr lang="en-US" altLang="zh-CN" dirty="0" smtClean="0">
                <a:solidFill>
                  <a:schemeClr val="tx1"/>
                </a:solidFill>
              </a:rPr>
              <a:t>information</a:t>
            </a:r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across the </a:t>
            </a:r>
            <a:br>
              <a:rPr lang="en-US" altLang="zh-CN" dirty="0" smtClean="0">
                <a:solidFill>
                  <a:schemeClr val="tx1"/>
                </a:solidFill>
              </a:rPr>
            </a:br>
            <a:r>
              <a:rPr lang="en-US" altLang="zh-CN" dirty="0" smtClean="0">
                <a:solidFill>
                  <a:schemeClr val="tx1"/>
                </a:solidFill>
              </a:rPr>
              <a:t>policy landscape</a:t>
            </a:r>
            <a:br>
              <a:rPr lang="en-US" altLang="zh-CN" dirty="0" smtClean="0">
                <a:solidFill>
                  <a:schemeClr val="tx1"/>
                </a:solidFill>
              </a:rPr>
            </a:br>
            <a:r>
              <a:rPr lang="en-US" altLang="zh-CN" dirty="0" smtClean="0">
                <a:solidFill>
                  <a:schemeClr val="tx1"/>
                </a:solidFill>
              </a:rPr>
              <a:t>from general queries.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5CCF9-DB56-4348-8F4E-5BDDFF9700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Next, we can </a:t>
            </a:r>
            <a:r>
              <a:rPr lang="en-US" i="1" dirty="0" smtClean="0">
                <a:solidFill>
                  <a:schemeClr val="accent6"/>
                </a:solidFill>
              </a:rPr>
              <a:t>interact</a:t>
            </a:r>
            <a:r>
              <a:rPr lang="en-US" dirty="0" smtClean="0"/>
              <a:t> with operational policies and procedures </a:t>
            </a:r>
            <a:endParaRPr lang="en-US" dirty="0"/>
          </a:p>
        </p:txBody>
      </p:sp>
      <p:sp>
        <p:nvSpPr>
          <p:cNvPr id="5" name="AutoShape 2" descr="data:image/png;base64,iVBORw0KGgoAAAANSUhEUgAAGV4AABDuCAYAAAACfdabAAAAOXRFWHRTb2Z0d2FyZQBNYXRwbG90bGliIHZlcnNpb24zLjQuMywgaHR0cHM6Ly9tYXRwbG90bGliLm9yZy/MnkTPAAAACXBIWXMAAAsTAAALEwEAmpwYAAEAAElEQVR4nOzdsWobURBA0bcmgm1UqVWj//8oN2q3crOg4qULwQJHCrHNDeeUMzDMH9xlzjkHAAAAAAAAAAAAAAAAAAAAAAAAAAAAAAAAQMjLdz8AAAAAAAAAAAAAAAAAAAAAAAAAAAAAAAAA8CzhFQAAAAAAAAAAAAAAAAAAAAAAAAAAAAAAACBHeAUAAAAAAAAAAAAAAAAAAAAAAAAAAAAAAADIEV4BAAAAAAAAAAAAAAAAAAAAAAAAAAAAAAAAcoRXAAAAAAAAAAAAAAAAAAAAAAAAAAAAAAAAgBzhFQAAAAAAAAAAAAAAAAAAAAAAAAAAAAAAACBHeAUAAAAAAAAAAAAAAAAAAAAAAAAAAAAAAADIEV4BAAAAAAAAAAAAAAAAAAAAAAAAAAAAAAAAcoRXAAAAAAAAAAAAAAAAAAAAAAAAAAAAAAAAgBzhFQAAAAAAAAAAAAAAAAAAAAAAAAAAAAAAACBHeAUAAAAAAAAAAAAAAAAAAAAAAAAAAAAAAADI+fHdDwAAAAAAAAAAAAAAAAAAAAAAAAAAAAAAAAD/v9vtNq7X69j3/W63rus4n8/jcDg8fG+Zc85/+SAAAAAAAAAAAAAAAAAAAAAAAAAAAAAAAADAe6+vr+N4PI7T6TSWZfk1n3OObdvG29vbuFwuD997+YwnAQAAAAAAAAAAAAAAAAAAAAAAAAAAAAAAAH637/tddGWMMZZlGafTaez7/tQ94RUAAAAAAAAAAAAAAAAAAAAAAAAAAAAAAADgS7yPrvxp/hHhFQAAAAAAAAAAAAAAAAAAAAAAAAAAAAAAACBHeAUAAAAAAAAAAAAAAAAAAAAAAAAAAAAAAADIEV4BAAAAAAAAAAAAAAAAAAAAAAAAAAAAAAAAvsSc86n5R4RXAAAAAAAAAAAAAAAAAAAAAAAAAAAAAAAAgE+3ruvYtu0usjLnHNu2jXVdn7q3zL/JtQAAAAAAAAAAAAAAAAAAAAAAAAAAAAAAAAA84Xa7jev1OvZ9v9ut6zrO5/M4HA4P3xNeAQAAAAAAAAAAAAAAAAAAAAAAAAAAAAAAAHJevvsBAAAAAAAAAAAAAAAAAAAAAAAAAAAAAAAAgGcJ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P9m77zA7CwLt//c5M5NMJpOEFAgEEiGRKoRIixDpgZel/CgC4qqLZVVQUWTFtqvu2hBEVkRFXhWxgCIugqAUAekIAaQElFADIUAo6dPnPL8/5iXZSEudJ5P5fK5rrpzylO/5Z8LFlZkbgD7H8AoAAAAAAAAAAAAAAAAAAAAAAAAAAAAAAADQ5xheAQAAAAAAAAAAAAAAAAAAAAAAAAAAAAAAAPocwysAAAAAAAAAAAAAAAAAAAAAAAAAAAAAAABAn2N4BQAAAAAAAAAAAAAAAAAAAAAAAAAAAAAAAOhzDK8AAAAAAAAAAAAAAAAAAAAAAAAAAAAAAAAAfY7hFQAAAAAAAAAAAAAAAAAAAAAAAAAAAAAAAKDPMbwCAAAAAAAAAAAAAAAAAAAAAAAAAAAAAAAA9DmGVwAAAAAAAAAAAAAAAAAAAAAAAAAAAAAAAIA+x/AKAAAAAAAAAAAAAAAAAAAAAAAAAAAAAAAA0OcYXgEAAAAAAAAAAAAAAAAAAAAAAAAAAAAAAAD6HMMrAAAAAAAAAAAAAAAAAAAAAAAAAAAAAAAAQJ9jeAUAAAAAAAAAAAAAAAAAAAAAAAAAAAAAAADocwyvAAAAAAAAAAAAAAAAAAAAAAAAAAAAAAAAAH2O4RUAAAAAAAAAAAAAAAAAAAAAAAAAAAAAAACgzzG8AgAAAAAAAAAAAAAAAAAAAAAAAAAAAAAAAPQ5hlcAAAAAAAAAAAAAAAAAAAAAAAAAAAAAAACAPsfwCgAAAAAAAAAAAAAAAAAAAAAAAAAAAAAAANDnGF4BAAAAAAAAAAAAAAAAAAAAAAAAAAAAAAAA+hzDKwAAAAAAAAAAAAAAAAAAAAAAAAAAAAAAAECfY3gFAAAAAAAAAAAAAAAAAAAAAAAAAAAAAAAA6HMMrwAAAAAAAAAAAAAAAAAAAAAAAAAAAAAAAAB9juEVAAAAAAAAAAAAAAAAAAAAAAAAAAAAAAAAoM8xvAIAAAAAAAAAAAAAAAAAAAAAAAAAAAAAAAD0OYZXAAAAAAAAAAAAAAAAAAAAAAAAAAAAAAAAgD7H8AoAAAAAAAAAAAAAAAAAAAAAAAAAAAAAAADQ5xheAQAAAAAAAAAAAAAAAAAAAAAAAAAAAAAAAPqc+rIDAAAAAAAAAAAAAAAAAIC1V3d3MmNGMn16smhR0taWtLcnDQ1JY2MyaFCyxRbJdtslAweWXQsAAAAAAAAAAAAA9CeGVwAAAAAAAAAAAAAAAACAJElR9IysTJuW3HprcvPNPc8bGpJKJanVer66u5Nqteerrq7n3La2ZNy4ZPLkZI89kh13TN761qXvAwAAAAAAAAAAAACsbpWiKIqyIwAAAAAAAAAAAAAAAACA8rS0JL/6VXLqqcnTT/cMqixatPLXGzQoqa9PBg5MPvnJ5MMfTjbYYPX1AgAAAAAAAAAAAAAkhlcAAAAAAAAAAAAAAAAAoN+aMSP5zneSn/88qVRWbWzltQwalBRFcsAByac/ney2W8+9AAAAAAAAAAAAAABWleEVAAAAAAAAAAAAAAAAAOhnHn88ef/7kzvuSLq6ks7ONX/PSiVpako22ij52c96BlgAAAAAAAAAAAAAAFZFtewAAAAAAAAAAAAAAAAAAKB31GrJ97+fbLttcvPNSWtr74yuJElRJIsXJ488kkydmnz84z33BwAAAAAAAAAAAABYWZWiKIqyIwAAAAAAAAAAAAAAAACANeuJJ5JjjkmmT+8ZQCnboEHJiBHJb36T7LZb2TUAAAAAAAAAAAAAQF9ULTsAAAAAAAAAAAAAAAAAAFhziiI5++zkLW9J7rxz7RhdSZLW1uTpp5OpU5MTTkg6OsouAgAAAAAAAAAAAAD6mkpRFEXZEQAAAAAAAAAAAAAAAADA6lcUySc+kZx7btLSUnbNaxs0KNlxx+TKK5PBg8uuAQAAAAAAAAAAAAD6CsMrAAAAAAAAAAAAAAAAALAO6u5Ojj02+d3v1u7RlZc1NiZbbplcf32y3npl1wAAAAAAAAAAAAAAfYHhFQAAAAAAAAAAAAAAAABYxxRF8p73JJdc0jdGV142YECyxRbJbbclzc1l1wAAAAAAAAAAAAAAa7tq2QEAAAAAAAAAAAAAAAAAwOpTFMnHP973RleSpKMjeeSRZL/9kra2smsAAAAAAAAAAAAAgLWd4RUAAAAAAAAAAAAAAAAAWIecdVZy3nl9b3TlZW1tyb33Ju99b9klAAAAAAAAAAAAAMDarlIURVF2BAAAAAAAAAAAAAAAAACw6h55JJk4MWltLbtk1TU1JRdckBx6aNklAAAAAAAAAAAAAMDayvAKAAAAAAAAAAAAAAAAAKwDarVk552Te+7pebwuWG+9njGZkSPLLgEAAAAAAAAAAAAA1kbVsgMAAAAAAAAAAAAAAAAAgFV35pnJQw+tO6MrSdLSknz4w2VXAAAAAAAAAAAAAABrq0pRFEXZEQAAAAAAAAAAAAAAAADAynvkkWTixKS1teyS1a+pKbngguTQQ8suAQAAAAAAAAAAAADWNoZXAAAAAAAAAAAAAAAAAKCPe9vbkmnTklqt7JI1Y731klmzksGDyy4BAAAAAAAAAAAAANYm1bIDAAAAAAAAAAAAAAAAAICVd889yf33r7ujK0nS2Zmcf37ZFQAAAAAAAAAAAADA2sbwCgAAAAAAAAAAAAAAAAD0YWeckbS3l12xZi1enJx2WlIUZZcAAAAAAAAAAAAAAGsTwysAAAAAAAAAAAAAAAAA0EfNn59cdFHS3V12yZr37LPJX/5SdgUAAAAAAAAAAAAAsDYxvAIAAAAAAAAAAAAAAAAAfdTPfpZU+8lPCra0JKefXnYFAAAAAAAAAAAAALA2qRRFUZQdAQAAAAAAAAAAAAAAAACsmKJIxo1LZs0qu6T3NDYmTz6ZrL9+2SUAAAAAAAAAAAAAwNqgWnYAAAAAAAAAAAAAAAAAALDi7rwzmTev7IreVakkv/lN2RUAAAAAAAAAAAAAwNrC8AoAAAAAAAAAAAAAAAAA9EF33JF0d5dd0btaW5M//7nsCgAAAAAAAAAAAABgbWF4BQAAAAAAAAAAAAAAAAD6oJtu6hkiWVHHHpsUxdKv5bHddsl//3dy883J4sVLz3388dc+Z+TI5NRTkwcfTFpakoULk2nTkk98IqmvX/Hul91xx8qfCwAAAAAAAAAAAACsW1bhnyYDAAAAAAAAAAAAAAAAAGW5/fbeu9c++yQnnrj8x2+2Wc8wzMYbL/v6Tjv1fB1ySHLggUln54q3PPNMz/jL4MErfi4AAAAAAAAAAAAAsG6plh0AAAAAAAAAAAAAAAAAAKyY1tZk1qzeu9+8eckVVyRf/Wpy9tlvfPzZZy8dXfnrX5NDD02OOip5+OGe16ZOTb7whZVraWpK7r135c4FAAAAAAAAAAAAANYthlcAAAAAAAAAAAAAAAAAoI+5996eAZLe8rOfJQcemHzpS8ntt7/+sU1NPcMqLzvppOT3v09++9vky19e+vrHP57U1a14S0dHcuedK34eAAAAAAAAAAAAALDuMbwCAAAAAAAAAAAAAAAAAH3M/fcnXV1lV7y6oUOXHVRZvHjp40WLlj4eNSqZOHHFr9/W9sbjLwAAAAAAAAAAAABA/2B4BQAAAAAAAAAAAAAAAAD6mIUL197hlTlzkhdeWPr83/4tGTEiGT06OeGEZY/ddNOVu8e8eStbBwAAAAAAAAAAAACsSwyvAAAAAAAAAAAAAAAAAEAf09q69g6v1GrJ17++9Pk735m8+GLy7LPJfvste2xj48rdY/Hile8DAAAAAAAAAAAAANYdhlcAAAAAAAAAAAAAAAAAoI9pa+sZOFlbfec7ycc/njz33LKvX3zxsqMpc+eu3PXb2lY6DQAAAAAAAAAAAABYh9SXHQAAAAAAAAAAAAAAAAAArJiGhrIL3tj3v5/84AfJFlskgwcnjz2WNDcnTz219Jh77125a/eFzw8AAAAAAAAAAAAArHmGVwAAAAAAAAAAAAAAAACgjxk0qGd8pLOz7JLXVxTJQw8tfX7aaUsf33Zb8swzK3fdpqZV6wIAAAAAAAAAAAAA1g2GVwAAAAAAAAAAAAAAAACgjxk0KKmrW73DK1/+cvKf/9nz+Lzzkve/f+l7Y8cmO+zQ8/jlP5OeAZRDD+15/MILyS239Dx++9uTL34xufji5LHHkhEjkmOOSQ47rOf97u7k859f+VbDKwAAAAAAAAAAAABAYngFAAAAAAAAAAAAAAAAAPqc8eOTgQOTtrbeud8++/SMsfyjDTZILrmk5/H11yd7793zuK4u2X//nq9/1NWVHH98csMNK9dSV5dst93KnQsAAAAAAAAAAAAArFsMrwAAAAAAAAAAAAAAAABAH7Pjjr03urIyHn88+cUvksmTkw037BmJeeaZ5LrrkjPOSB54YOWvPXhwsvPOq68VAAAAAAAAAAAAAOi7KkVRFGVHAAAAAAAAAAAAAAAAAAArZuTI5KWXyq7ofQMHJo89lowZU3YJAAAAAAAAAAAAAFC2atkBAAAAAAAAAAAAAAAAAMCK2377sgvK0dhodAUAAAAAAAAAAAAA6GF4BQAAAAAAAAAAAAAAAAD6oD33TOrry67off11cAYAAAAAAAAAAAAAeCXDKwAAAAAAAAAAAAAAAADQB+28c9LUVHZF76qr6xmcAQAAAAAAAAAAAABIDK8AAAAAAAAAAAAAAAAAQJ+0xx5JZ2fZFb1r4MDksMPKrgAAAAAAAAAAAAAA1haGVwAAAAAAAAAAAAAAAACgD2puTt7znqS+vuyS3rPppskOO5RdAQAAAAAAAAAAAACsLQyvAAAAAAAAAAAAAAAAAEAfdeKJSUND2RW9o7k5+exny64AAAAAAAAAAAAAANYmlaIoirIjAAAAAAAAAAAAAAAAAICVs9NOyV13lV2x5jU3J88/nzQ2ll0CAAAAAAAAAAAAAKwtqmUHAAAAAAAAAAAAAAAAAAAr73OfS4YMKbtizWpoSD74QaMrAAAAAAAAAAAAAMCyKkVRFGVHAAAAAAAAAAAAAAAAAAArp7MzGT06mTu37JI1Z9Cg5P77kwkTyi4BAAAAAAAAAAAAANYm1bIDAAAAAAAAAAAAAAAAAICV19CQnHNO0tRUdsmaMWhQ8q//anQFAAAAAAAAAAAAAHilSlEURdkRAAAAAAAAAAAAAAAAAMCqOfjg5E9/Sjo6yi5ZvTbZJJkxo2eABQAAAAAAAAAAAADgfzO8AgAAAAAAAAAAAAAAAADrgOefT9785mTBgrJLVp9Bg5Jrr0123bXsEgAAAAAAAAAAAABgbVQtOwAAAAAAAAAAAAAAAAAAWHXrr5/8+MdJU1PZJavHoEHJv/6r0RUAAAAAAAAAAAAA4LVViqIoyo4AAAAAAAAAAAAAAAAAAFaPgw9O/vSnpKOj7JKVV6kkG2+czJjRM8ACAAAAAAAAAAAAAPBqqmUHAAAAAAAAAAAAAAAAAACrzy9+kYwdmzQ0lF2y8oYMSa680ugKAAAAAAAAAAAAAPD6DK8AAAAAAAAAAAAAAAAAwDpk+PDk5puT9ddP6urKrllxgwcn11yTvOUtZZcAAAAAAAAAAAAAAGs7wysAAAAAAAAAAAAAAAAAsI7ZcMPk1lt7xlfq68uuWX6DByd/+EOy885llwAAAAAAAAAAAAAAfUGlKIqi7AgAAAAAAAAAAAAAAAAAYPV75plkypRk1qyks7PsmtdWqSRDhiR/+lOyyy5l1wAAAAAAAAAAAAAAfUW17AAAAAAAAAAAAAAAAAAAYM3YaKPkzjuTSZOSwYPLrnl1gwYlG26Y3Hqr0RUAAAAAAAAAAAAAYMUYXgEAAAAAAAAAAAAAAACAddiIEclf/pJ87WtJU1NSV1d20VKDBiXHHps88kjylreUXQMAAAAAAAAAAAAA9DWVoiiKsiMAAAAAAAAAAAAAAAAAgDXv0UeTd74z+fvfk8WLy+sYNChZb73kwguT3XcvrwMAAAAAAAAAAAAA6NuqZQcAAAAAAAAAAAAAAAAAAL1jwoTkjjuSr30taWpKGht79/51dT2jK//yL8nDDxtdAQAAAAAAAAAAAABWTaUoiqLsCAAAAAAAAAAAAAAAAACgd82enfzwh8n3vpd0dhZZtKiyxu41eHBSqyXvelfyqU8l2267xm4FAAAAAAAAAAAAAPQjhlcAAAAAAAAAAAAAAAAAoB/71re+k0sv7c7f/vb/ZdGizVKr1aera9WvW6kkTU3J+usnJ5+cvPe9yZAhq35dAAAAAAAAAAAAAICXGV4BAAAAAAAAAAAAAAAAgH7qnHPOyfHHH58kWW+99TJ37ugcdthFmTNn29x9d0c6OookHanVmpLUveZ1KpWkuTmp1ZKurmTrrZO3vz05+uiePyuV3vk8AAAAAAAAAAAAAED/YngFAAAAAAAAAAAAAAAAAPqhGTNmZOrUqRk2bFi+8Y1vpFqt5tRTT828efNy/PHH56Mf/ViGDdsm8+e/OcnOaWzcOxtttEUGDx6V9vakoSFpbEwGD0623z7Zdddkxx2TzTdPqtWyPx0AAAAAAAAAAAAA0B/Ulx0AAAAAAAAAAAAAAAAAAPS+P/3pT1mwYEG+9a1v5ZBDDkmSDBs2LHvssUfOPvvsvOc9784JJ5yQpqamXHTRRfnqV9+erq5Ncvvtf09TU1PJ9QAAAAAAAAAAAAAAhlcAAAAAAAAAAAAAAAAAoF+64YYbMmHChEyaNGnJa7VaLY2NjZk4cWLOPffcNDQ0pLu7O1/60pfy3HPP5Ze//GUuv/zyHH300eWFAwAAAAAAAAAAAAD8P9WyAwAAAAAAAAAAAAAAAACA3jd//vxUq9WMGzduyWuzZs1KW1tbjjzyyDQ0NKRWq6VSqaSuri5ve9vb0tLSks7OzhKrAQAAAAAAAAAAAACWMrwCAAAAAAAAAAAAAAAAAP1Md3d3JkyYkEceeSTTp09PknR0dOS3v/1tkmSzzTZLklSr1VQqlSXnJMnmm29eQjEAAAAAAAAAAAAAwCsZXgEAAAAAAAAAAAAAAACAfqauri4HHnhg5s+fnxNPPDGnnHJKjjnmmPzhD3/IpEmTlgywJFkyvHLdddelsbExO+ywQ1nZAAAAAAAAAAAAAADLqC87AAAAAAAAAAAAAAAAAADofVOnTs1nPvOZfO9738ttt92W+vr6fOITn8h2222XE088Mbvttlv222+/dHV15ayzzsrFF1+c/fffP/X1fjQRAAAAAAAAAAAAAFg7VIqiKMqOAAAAAAAAAAAAAAAAAAB639y5c3PjjTfmiSeeyJQpU7LDDjtkzpw5mTp1ah588ME0NDRko402ypNPPpnNNtss55xzTqZOnVp2NgAAAAAAAAAAAABAEsMrAAAAAAAAAAAAAAAAAMA/uPrqq/PVr341t912W2q1WvbZZ5989rOfzX777Vd2GgAAAAAAAAAAAADAEoZXAAAAAAAAAAAAAAAAAIAliqJIpVJJksydOzcvvfRSRowYkeHDh5dcBgAAAAAAAAAAAACwLMMrAAAAAAAAAAAAAAAAANBPPfnkk3n00UczevTobLLJJmlubk61Wi07CwAAAAAAAAAAAABgudSXHQAAAAAAAAAAAAAAAMDKKYoiCxbMyjPP3JWnn74jc+c+ls7OlnR2tqQoijQ0DEpDw+AMHbpxNt54csaM2THDh09IpVIpOx2Akt1yyy0544wz8te//jVPPPHEkte32mqrTJ48OYceemh23333jBw5Ml1dXamv9+OIAAAAAAAAAAAAAMDap1IURVF2BAAAAAAAAAAAAAAAAG+sKGp5/PE/57HHrsnMmTdkzpzpqdW6UlfXkPb2RUlqr3FmJQMGNKcoaimKWkaN2jpvetPu2XTTvbP55gemrq6hNz8GACW78sorc/zxx2fmzJnZc88909zcnAceeGCZAZYkmTp1ar7zne9km222SVEUhrsAAAAAAAAAAAAAgLWO4RUAAAAAAAAAAAAAAIC1XGvr3Pz1r+fmttu+nY6OhenoaMlrj6wsr54xlmq1Ljvv/PHsvPPxGTJkzOrIBWAtt9NOO2XWrFm59NJLs8UWW2Tw4MGZMWNGPvnJT+buu+/OySefnNtvvz1XX311hg8fniuuuCLbb7992dkAAAAAAAAAAAAAAK9geAUAAAAAAAAAAAAAAGAtNXv2Xbnttm/n73//XSqVajo7W9bIferqBiapZLPN9s5uu52cTTfdK5VKZY3cC4ByPfDAA5k4cWK++tWv5gtf+MIy782ePTs77bRTfv7zn2fq1Kk555xz8rGPfSx77LFHrrrqqjQ0NJRUDQAAAAAAAAAAAADw6urLDgAAAAAAAAAAAAAAAGBZixY9l0suOTZPPnlTurraUhS1NXq/7u72JMkjj1yRJ5+8KSNGbJ4jj7wwI0duvkbvC0Dvu+uuu1JfX59tttkmSdLV1ZVqtbrka/To0fne976XqVOn5iMf+UgWLlyYz3zmM5k+fXre+ta3llwPAAAAAAAAAAAAALCsatkBAAAAAAAAAAAAAAAA9CiKIvfff0HOOmvzPP74densbFnjoyv/qKNjUZ577t788Ifb59Zbv93r9wdgzVq8eHE6OzvT1taWJKmrq1vy3uzZs7No0aKMHDlyyWuTJ0/O0KFDc/XVV/d6KwAAAAAAAAAAAADAGzG8AgAAAAAAAAAAAAAAsBZYtOi5nH/+P+Wyyz6cjo6FqdU6S2spilq6ulpz/fVfzv/9vzvlpZceKa0FgNVrl112yahRo/LNb34zd911VyqVypL3fvWrX+XRRx/N/vvvv+S1oijS0NCQatWPIwIAAAAAAAAAAAAAa5/6sgMAAAAAAAAAAAAAAAD6uxkzLs/FF787nZ2tpQ6u/KPOzsV57rl7c/bZE7P//t/OzjsfX3YSAKtoxx13zJQpU3LppZfmAx/4QPbdd99svPHGueyyy3LLLbdkypQp2XvvvZcc//jjj2fevHnZcccdS6wGAAAAAAAAAAAAAHh1laIoirIjAAAAAAAAAAAAAAAA+qt77jkvf/jDR9PV1Vp2yutqaGjKrrv+W/ba679SqVTKzgFgFSxcuDAnnXRSfvrTn6ZWqyVJqtVq3vzmN+d3v/tdtt566yXHvuc978m1116bRx55JIMHDy4rGQAAAAAAAAAAAADgVRleAQAAAAAAAAAAAAAAKMntt3831177+XR2tpSdslwaGpoyadIH8k//9F3jKwB9VK1WS7VazYIFC3L33Xdn2rRpefHFF7PLLrtkzz33zMiRI5ccM23atEyePDnHHXdcfvCDH5SdDgAAAAAAAAAAAADwCoZXAAAAAAAAAAAAAAAASnDXXT/KVVed2GdGV17W0DA4O+98fPbb71tlpwCwBnR2dqahoSFJz0jLvffem1GjRmXs2LEllwEAAAAAAAAAAAAAvJLhFQAAAAAAAAAAAAAAgF72wAO/ySWXvC9dXa1lp6yUhoam7L77f2T33T9fdgoAK2DOnDnp6urKmDFjUhRFiqJId3f3kqEVAAAAAAAAAAAAAIC+xvAKAAAAAAAAAAAAAABAL3r++b/lRz/aKZ2dLWWnrJL6+qYcc8zvMmHC/mWnALAcWltb8+lPfzozZ87M5Zdfvsx7zzzzTO6555688MILGTNmTLbeeuuMGTMmSVIURSqVShnJAAAAAAAAAAAAAABvqFp2AAAAAAAAAAAAAAAAQH9Rq3XloouOSmdna9kpq6yrqyUXX/zutLcvKDsFgOUwbdq0/PrXv87WW2+95LXFixfnm9/8ZsaNG5cjjjgiH/nIR/Iv//Iv+bd/+7fcd999SWJ0BQAAAAAAAAAAAABYqxleAQAAAAAAAAAAAAAA6CU333xq5s17PElRdspq0d6+KH/848fLzgBgOVxxxRVpamrKwQcfnCSp1Wo566yz8oUvfCEbbLBBdt111xxxxBHZeOONc+GFF2afffbJrbfeWnI1AAAAAAAAAAAAAMDrM7wCAAAAAAAAAAAAAADQC55//sHcdNPX09nZUnbKatPd3Za//e1/8uijV5edAsAbuP322zN+/PiMHz8+SXLPPffkJz/5SXbeeedcddVVue6663LGGWfkRz/6UT75yU/mpZdeyo9//OPUarWSywEAAAAAAAAAAAAAXpvhFQAAAAAAAAAAAAAAgDWsVuvKRRcdla6utrJTVrvOzpZcfPG709Y2v+wUAF5HrVZLrVbLqFGjkiQPPPBAHn300XzrW9/KtttumyTZYIMNsv322+e///u/M3Xq1FxzzTV59NFHy8wGAAAAAAAAAAAAAHhdhlcAAAAAAAAAAAAAAADWsLvv/knmzZuZpCg7ZY1ob1+U66//ctkZALyGWq2W3XbbLffee2/q6urS3d2djo6OJMl22223zLHd3d1Jku233z5z5sxJY2Njr/cCAAAAAAAAAAAAACwvwysAAAAAAAAAAAAAAABrUFEUueWWb6azc3HZKWtMd3db7r77J+nsbC07BYBXUa1Ws88++2TRokX57Gc/m7q6umy33XYZOnRobr/99iQ9gytdXV2pq6tLV1dX5s6dm4EDB2bs2LEl1wMAAAAAAAAAAAAAvDbDKwAAAAAAAAAAAAAAAGvQU0/dksWLny87Y42rVJIHHvhN2RkAvIbddtstH/7wh3PmmWfm6KOPzj333JPRo0fn9NNPz/z581NXV5f6+vokybXXXptLLrkk++yzT8nVAAAAAAAAAAAAAACvr1IURVF2BAAAAAAAAAAAAAAAwLrqV786NDNmXJZk3f8RjlGjts7HPvZg2RkAvIZ58+blIx/5SC666KJssMEG6e7uzosvvpgRI0Zk//33z7bbbpsXXnghP/3pT7P++uvnu9/9bg444ICyswEAAAAAAAAAAAAAXpPhFQAAAAAAAAAAAAAAgDVk0aLn8p3vbJru7rayU3pFQ8PgvO9912fMmJ3KTgHgHxRFkUqlkiT53e9+l/POOy8PPfRQnn/++cydO3eZY7fYYot873vfy9SpU8tIBQAAAAAAAAAAAABYboZXAAAAAAAAAAAAAAAA1pAbbvhKbr75lHR19Y/hlUqlmm22OTpHHvmrslMAeAOzZ8/OQw89lCeeeCJz585NrVZLURTZcMMN8853vjMDBgwoOxEAAAAAAAAAAAAA4A3Vlx0AAAAAAAAAAAAAAACwrrr33l/0m9GVJCmKWh566NIURZFKpVJ2DgCvY8yYMRkzZkySpFarpVqtllwEAAAAAAAAAAAAALDi/EtoAAAAAAAAAAAAAACANaCrqz3z588sO6PXVSqVzJ37aNkZALyBoihSFEWSLBld6e7uTq1WKzMLAAAAAAAAAAAAAGCF1JcdAAAAAAAAAAAAAAAAsC6aM+f+1Nc3pqOjc7Vcb/z4/TJx4nuyySZvS3PzRqmra8jixc9n0aJn89RTN2fGjMvz+OPXveF1tt/+2Bx22Hmve8w3vtGczs7FK9VZqdRl9uy7MmLEm1fqfAB6R6VSecVrdXV1JZQAAAAAAAAAAAAAAKw8wysAAAAAAAAAAAAAAABrwOzZd6VW617l6zQ1jcrhh/8yb37z/3nFe8OGjc2wYWOz8cY7521v+1S+9rXGdHe3r/I9V0VHx6I8/fRfsu227yy1A4AV19nZmSeeeCITJkxItVotOwcAAAAAAAAAAAAA4A0ZXgEAAAAAAAAAAAAAAFgDnnzy5nR1tazSNerqBubd774iY8bstOS1Bx64KH//+++yaNEzaWgYnA02eEs23/zgvOlNu6/w9W+66et5+OErXvF6Z+eqdBeZOfOmVTgfgDWhKIpUKpUlj5Msef6y6dOnZ8cdd0yStLe3p6GhoXcjAQAAAAAAAAAAAABWkOEVAAAAAAAAAAAAAACANWDWrNtW+Rpve9snlxld+f3vP5i//vXcZY55+OE/5JZbTsvo0dunVutcoeu/+OLDeeqpW1a58x89//yDy/yCfwDK8/L34//9Pfm1vj9XKpWMHDkyw4cPN7oCAAAAAAAAAAAAAPQJhlcAAAAAAAAAAAAAAADWgAULnlrla2y//fuWPH7iietfMbryvz333L0rfP199z0lBx30gyTJ3LmP5aGHLs0tt5yW9vYFK3ytZRVZvHhOmptHr+J1AFgVL4+uzJ49O/Pnz09nZ2fmzp2bxsbGbLDBBtlggw0yePDgJEl3d3cmTZqU559/Pt3d3SWXAwAAAAAAAAAAAAAsH8MrAAAAAAAAAAAAAAAAq1lRFOnu7lyla9TXD8r662+95Pkjj1y5zPsbbjgpDQ2Dl3ltwYKnMn/+k8t9jyFDNlryeIMNts0GG2ybbbY5KueeOyUtLS+sZHlSqdSls7Nlpc8HYPWoVCo55ZRT8vvf/z633357kmT48OEZPnx4xo0bl0mTJmXffffNQQcdlLq6uhRFkVqtlrq6upLLAQAAAAAAAAAAAACWj+EVAAAAAAAAAAAAAACA1ay7uyOVSiVFUaz0NQYNGr7M838cQjn88F9kgw22Xea1m2/+Zq699vOve91arTOPPHJVHn748rz00qOpq2vIVlsdnkmT3pckGTlyi+y113/lj3/82Eq3VyrVdHW1rfT5AKy61tbWfOUrX8mpp56asWPHZuedd86wYcOSJC+88EKmT5+e66+/Pj/4wQ8yefLknHTSSTn00EONrgAAAAAAAAAAAAAAfYrhFQAAAAAAAAAAAAAAgNWsZ3ilmqKorfQ12trmLfO8qWnkKlb1uP/+C3L//Rcs89pDD/0+dXUDs91270qSbLHFIas4vFJJd3fHKnUCsPyefTa5665k2rTkxhuT2bOTefOSOXM+mQEDPpOurubMm9eQhoYiO+zQkgkTXszQoQ/nySdvyWWX/T433XRTnn766QwdOjR777132R8HAAAAAAAAAAAAAGC5GV4BAAAAAAAAAAAAAABYzerrB6ZW616la3R2tuSFF/6eUaO2SpKMH79fbrnltCXvn332dkmSY4/9czbddK9VuleSPPXULUuGV5qbR6/StYqiSH39wFVuAuDVvfhict55yeWXJ/fem7S0JI2NyeLFSVfXy0cNSjIo7e09QyxJMmNGJbfdNjjNzYPT2Tku9fX7Zptt/iMHH3x3rrrq6Hz605/OXXfdlaIoUqlUyvlwAAAAAAAAAAAAAAAroFp2AAAAAAAAAAAAAAAAwLqmWm1YLde5557zljweP35q3vKWd67yNTfeePKrvj5u3NuXPF648JlVukdR1FJf37hK1wDglaZNS445Jtlkk+RLX0quvz6ZOzdpb0/mz//foyuvrVZLFixIWluThQuT22+v5k9/2ind3Q/lvvu+mVNPvSOJ0RUAAAAAAAAAAAAAoG+oLzsAAAAAAAAAAAAAAABgXVOpVFJfPzBdXW2rdJ3bbz8z2257TDbccFKS5Igjzs+b3/xPmTHjsrS0vJCmplEZNmzcK85705v2zPved32SZN68J3LmmZstee/II3+d1taXMn36r/Pcc/emrm5gtt76iGy77TFLjnnwwd+sUnet1pUBA5pX6RoA9GhvTy64IDn11OSpp5K2tp7xlNWprS1JGpLsm//8z1q+973k5JOT978/GTJk9d4LAAAAAAAAAAAAAGB1MrwCAAAAAAAAAAAAAACwBgwfPj7PP//gKl2jq6stv/zl/8mRR16YTTfdK9VqXSZNOjaTJh37qsd3d3cs13U32miHbLTRDq/63qxZf8kNN3xlpZuTpK5uQAYNGrlK1wAgmTYtOeqo5IUXksWLe+OO1bS1VTNrVvL5zydf/Wpy/vnJ/vv3xr0BAAAAAAAAAAAAAFac4RUAAAAAAAAAAAAAAIA1YOzYKas8vJIkixfPyc9+tne22OKQbLfdu7PxxrukuXnDVKt1aWubl5deeiRPP317Zsy4PI8/ft0bXu+SS96XrbY6LG960x4ZMmRMBg0amY6ORZkzZ3oeeODC3HXXOanVulapefTo7VKpVFbpGgD9WXt78oUvJGefnbS2ltPQ0tLzdfjhyRFHJN//fjJ0aDktAAAAAAAAAAAAAACvpVIURVF2BAAAAAAAAAAAAAAAwLrmnnvOyx//+PF0di4uO6VXVSrVTJny2ey77zfKTgHok6ZNS446Kpkzp7zRlX/U2Jg0Nyfnn5/sv3/ZNQAAAAAAAAAAAAAAS1XLDgAAAAAAAAAAAAAAAFgXjRmzUyqVStkZvW7AgOZsvPHksjMA+pyiSL72tWTPPZOZM9ee0ZUkaWtLXnghOfzw5Ljjklqt7CIAAAAAAAAAAAAAgB6GVwAAAAAAAAAAAAAAANaAUaO2Snd3R9kZva67uzNjxuxYdgZAn1IUySc/mZxyyto1uPKPWlqSX/wiOfLIpLOz7BoAAAAAAAAAAAAAAMMrAAAAAAAAAAAAAAAAa0S1Wp8RI7YoO6PX1dU1ZMiQjcvOAOgzarXkfe9LfvKTnmGTtV1LS3LVVck//VPS0f/2xQAAAAAAAAAAAACAtYzhFQAAAAAAAAAAAAAAgDVkxx0/nIaGwWVn9JpqtSHbbffuVCqVslMA+oSiSE44Ifntb/vG6MrLWlqSW29N3vGOpLu77BoAAAAAAAAAAAAAoD8zvAIAAAAAAAAAAAAAALCGbL/9v6Qo+s9vpK9W6zN58ifLzgDoM7785eS88/rW6MrLWluT665L3v/+ngEZAAAAAAAAAAAAAIAyGF4BAAAAAAAAAAAAAABYQxobh+Utb3lnKpW6slN6xejREzNq1JZlZwD0Cddck5x+et8cXXlZS0ty8cU94zEAAAAAAAAAAAAAAGUwvAIAAAAAAAAAAAAAALAG7brrSamvH1h2xho3YMCQvP3tnys7A6BPWLgw+ed/Tlpbyy5ZdYsXJ5/4RPL002WXAAAAAAAAAAAAAAD9keEVAAAAAAAAAAAAAACANWj06IkZMWLzsjPWuLq6hmyxxcFlZwD0CSec0DO+sq5oa0ve/e6kKMouAQAAAAAAAAAAAAD6G8MrAAAAAAAAAAAAAAAAa9gee/xHGhoGl52xxjQ0NOVtb/tUqtX6slMA1nrXXJNcdFHPWMm6oqsrufPO5Lzzyi4BAAAAAAAAAAAAAPqbSlEURdkRAAAAAAAAAAAAAAAA67KiKPLzn++TJ5+8ObVaV9k5q93w4ePzsY/9LXV1A8pOAVirLVyYTJiQPP982SVrRnNz8ve/JxtvXHYJAAAAAAAAAAAAANBfVMsOAAAAAAAAAAAAAAAAWNdVKpUcfvgvU1/fWHbKaldfPyhHHXWR0RWA5XD66T3jK+uqtrbkM58puwIAAAAAAAAAAAAA6E8MrwAAAAAAAAAAAAAAAPSCoUM3zj/901lpaBhcdspq09DQlMmTP5mNNtqh7BSAtV5XV3LWWT3jJOuqrq7k4ouTefPKLgEAAAAAAAAAAAAA+gvDKwAAAAAAAAAAAAAAAL1k++2PzcYb75xqtb7slNWiuXmj7L33f5WdAdAn/P73PcMk67pqNTnvvLIrAAAAAAAAAAAAAID+olIURVF2BAAAAAAAAAAAAAAAQH+xcOHsfO97W6WjY2HZKaukvr4pH/jAzdloo7eWnQLQJ0yenNxxR9kVvWPMmGTWrKRSKbsEAAAAAAAAAAAAAFjXVcsOAAAAAAAAAAAAAAAA6E+GDBmTd7/7ijQ0NJWdstLq6wfl0EPPNboCsJz+/vfk/vvLrug9CxYk111XdgUAAAAAAAAAAAAA0B8YXgEAAAAAAAAAAAAAAOhl48ZNydFHX5z6+kFlp6ywhoamHHDAd7Lttu8sOwWgzzjzzKSzs+yK3rNoUXLqqWVXAAAAAAAAAAAAAAD9QaUoiqLsCAAAAAAAAAAAAAAAgP7ooYcuy//8zzHp7GwpO2W51NcPyn77nZZddvl42SkAfcqYMckzz5Rd0bsGDkwWL07q6souAQAAAAAAAAAAAADWZdWyAwAAAAAAAAAAAAAAAPqrLbc8JP/8z39IQ8PgslPeUH39oBxyyDlGVwBW0IIFyQsvlF3R+xoakhkzyq4AAAAAAAAAAAAAANZ1hlcAAAAAAAAAAAAAAABKtOmme+X9778pQ4eOTX39oLJzXqGubmAaG4fnmGMuycSJ7y07B6DPufvuZNBKfHs/9tikKJZ+vZGGhuRDH0rOPz954IGesZf29mT27OTii5M99njtcw85JLn66uTFF5PW1p7BlNNPT0aMWPHu/+3OO1ftfAAAAAAAAAAAAACAN1IpiuX5J9cAAAAAAAAAAAAAAACsSV1dbbnmms/nrrvOSVdXa9k5SZL6+qZsueXBOeigH2bQoOFl5wD0Sd/+dvKFLyQdHSt23rHHJuedt/R5pfL6x48enTz77Osf86EPJT/+8bKv/ed/Jl/+8qsf//jjPYMts2a9Ue2rO/745Ac/WLlzAQAAAAAAAAAAAACWR7XsAAAAAAAAAAAAAAAAAJL6+sYccMB/59hjr8vQoWNTXz+otJZarZr29mp23/3MHHnkhUZXAFbBDTes+OjKqt7v+OOTqVOTj340mTNn6XtnnJEM+l9/vbz97UtHV7q7k89/PjnssOS223pe22yzVw61rIibb175cwEAAAAAAAAAAAAAlkelKIqi7AgAAAAAAAAAAAAAAACW6upqyzXXfD533fXDJJV0dbX2yn3r6gakVivywANdSQ7Jr371u1Sr1V65N8C6asyY5JlnVvy8Y49Nzjtv6fNK5fWPb25O3vrW5Kabln398MOTiy9e+nyXXZJp03oe//a3yTve0fP4Rz9KPvzhnsebbJLMnJm8/FfAW96SPPjgin+GgQOTxYuTuroVPxcAAAAAAAAAAAAAYHn4yRcAAAAAAAAAAAAAAIC1TH19Yw444L9z4okzs/vu/56mplEZMGDIGrzf4FSrgzJv3pY566wi1103Mu961/uNrgCsBnPm9M59Fi165ehKkjz00CuPe9neey99fPPNSx/PmpU8+eTS5/vss3JNlUrywgsrdy4AAAAAAAAAAAAAwPKoLzsAAAAAAAAAAAAAAACAVzd48AbZY49/z9vf/rk88sgVueWW0zJ79rRUKvXp7Fz0xhd4HZXKwBRFkVptWB56aEyuu+65zJ49PU1NTTn99K/msMMOWz0fAqAf6+7u+SrTO9+59PGMGcnf/tbzeL31khEjlr737LPLnvfss8mmm/Y8njBh5e5dV5e0tq7cuQAAAAAAAAAAAAAAy8PwCgAAAAAAAAAAAAAAwFquWq3LFlscnC22ODjz5j2RJ564IbNm3Zonn7wlL730cOrqBqQokq6u1hTFsr/hv1KpS339wHR3F+nsbM28ecmsWcmTT7Zn1qxqnn/+xTQ3t2eLLbbIBz/44Rx33HHZaKONyvmgAOuY9vakvj7p6irn/u98Z/KFL/Q87uhIPvShpe8NHrzssR0dr/28uXnl7l+tJm1tK3cuAAAAAAAAAAAAAMDyMLwCAAAAAAAAAAAAAADQh6y33qaZNGnTTJp0bJKkVuvOCy/8PbNn35lFi55NV1drOjoWpShqGTCgOfX1g9LUNCobbbRDFixozP/8zyV5+um7s912QzNlytBsuOGGmTBhQrbZZpuMHz8+TU1NKYoilUql5E8K0Pd1dSVlfTs98cTk299eOn5yzDHJjTcufX/x4mWPHzjwtZ8vWrRyDZVK0tm5cucCAAAAAAAAAAAAACwPwysAAAAAAAAAAAAAAAB9WLValw02eEs22OAtr3tcURQZM6aSf//3pcctXrw4TU1NrxhZMboCsHo0Nibd3b1/3zPOSD71qZ7H8+Ylhx+eXH/9ssfMm5e89FIyYkTP8w03XPb9jTZa+vjRR1euo1ZLBg1auXMBAAAAAAAAAAAAAJZHtewAAAAAAAAAAAAAAAAA1rxKpZLOzs4kSa1WS5IMHjx4ychKURSltQGsqxoakt789jpgQHLhhUtHV2bOTKZMeeXoysv+/Oelj3fffenjTTdNxo1b+vy661aup1brGZ8BAAAAAAAAAAAAAFhTDK8AAAAAAAAAAAAAAAD0Ew0NDa/53ssDLACsPpXK6h8e+fKXe8ZciiL56U+Xvt7YmFx9dXL00T3P585NTj45GT68Z3zl5a/11196zne/u/Tx+96XfP7zyaGH9oy3vOxPf0oefHDlWjs7k2HDVu5cAAAAAAAAAAAAAIDlYXgFAAAAAAAAAAAAAACgnzj00EMzYMCA3HbbbWWnAPQbW27ZO/cZPTrZc8+lz4cPT37zm+Tmm5f9OvDApcfceGPyta/1PK6rS77xjeSSS5Jddul5bebM5F//deWbhg9PhgxZ+fMBAAAAAAAAAAAAAN6I4RUAAAAAAAAAAAAAAIB+4r777ktXV1eefPLJV32/KIpeLgJY97397UmlUnbFa/viF5PDDkuuvTaZOzdpb08eeSQ544xkp52S1/grY7nssMNqywQAAAAAAAAAAAAAeFWVwk/EAAAAAAAAAAAAAAAA9AsPP/xwhg4dmtGjRy/3OUVRpLI2LwYArOUuuCA57rhk4cKyS3pXQ0Pyla8kn/tc2SUAAAAAAAAAAAAAwLqsvuwAAAAAAAAAAAAAAAAAesfmm2+epGdM5eU/q9VqkuSll17Ks88+m5aWlgwfPjyNjY0ZNmxYmpubS+sFWBfsuGNSq5Vd0fsGDUp22qnsCgAAAAAAAAAAAABgXVcpXv5JGQAAAAAAAAAAAAAAAPqdp59+OldeeWXuuOOOPPzww5kxY0ZeeOGFdHR0ZN9998173/veHHbYYRk6dGjZqQB9Uq2WDB6ctLWVXdK7BgxInn02GT687BIAAAAAAAAAAAAAYF1meAUAAAAAAAAAAAAAAKAfWrBgQc4///ycc845+dvf/pbOzs4kyVZbbZUdd9wxc+fOzX333ZdZs2blgx/8YM4888w0NTWVXA3QN+2ySzJtWtkVvWvMmOTpp8uuAAAAAAAAAAAAAADWdfVlBwAAAAAAAAAAAEB/0NGRPPNM0tqatLUlXV1JY2PP13rrJaNGlV0IAEB/UavVUq1Wc+655+akk05KkowdOzbrr79+Wltb8/TTT+eYY47Jl770pbS2tuaMM87IF7/4xQwfPjynnXZayfUAfdMnPpEcf3yyaFHZJb2jsTE57riyKwAAAAAAAAAAAACA/qBSFEVRdgQAAAAAAAAAAACsSzo6kgceSO66K7nlluTWW5PHH08aGpK6uqRS6fmq1ZKiSDo7e34h6fbbJ3vtley8c7LjjslGG5X9SQAAWFf95S9/yW677Za3vvWt+fa3v52ddtopzc3Neeqpp3LKKafk5z//ef7whz9kzz33TJK8613vyrXXXpuHHnoow4cPL7keoO9pa0vWX7//DK8MHJjMnJmMHl12CQAAAAAAAAAAAACwrquWHQAAAAAAAAAAAADrgu7u5I9/7BlOaW5O9twzOfHE5LzzkhkzesZVWlqShQuTBQuS+fN7Hi9alLS39zy/8cbk619P3v3uZPz4ZNSo5HOfS556quQPBwDAOqUoilx66aUZMGBAvvGNb2SvvfZKc3NzarVaxo4dm7POOitNTU35+c9/nnnz5iVJDj/88MybNy833HBDufEAfVRjY/KhDyUDBpRdsuZVKsn/+T9GVwAAAAAAAAAAAACA3mF4BQAAAAAAAAAAAFbBCy8k3/xmMmZM8s53Jjfc0DOysnBhsnjxil+vu7tnmKWtLXnxxeQ730k23zzZb7/kT39KarXV/hEAAOhnKpVKpk+fnk022SS77LJLkqRWq6VaraajoyN1dXXZddddM3369MyfPz9JMm7cuIwZMybTpk0rMx2gTzvhhKTaD36ir6kpOfnksisAAAAAAAAAAAAAgP6iH/wzbQAAAAAAAAAAAFj9nnwyOfLIZOzY5CtfSebMSRYtWv33aW/v+brmmuSII5JNNkl++EMDLAAArJoNN9wwtVotM2fOTNIzvJIkAwYMSHt7e+bMmZPOzs6st956SZJRo0alvr4+i1dmXRCAJMlmmyWTJ5ddseZtsEEyZUrZFQAAAAAAAAAAAABAf2F4BQAAAAAAAAAAAFZAUSTnnJNss01yySVJW1vS2to79160KHnmmeTTn07e9rbkscd6574AAKx7DjjggMycOTO/+93vkiT19fWp1WqZO3duzjnnnNx9990ZMmRIhg0bliQZN25ctt566+y5555lZgP0ef/5n0lTU9kVa87gwT2fsVIpuwQAAAAAAAAAAAAA6C8qRVEUZUcAAAAAAAAAAABAX/Dkk8m73pXce2+yeHG5LXV1ycCBySmnJB//eFKtltsDAEDfMn/+/BxyyCG5+eab89GPfjRbbbVVqtVqbrvttpx//vlJkj//+c/Zc889UxRFKpVKFi5cmCFDhpRcDtD3/cu/JBdd1DPmui6pr0922y25/nrDKwAAAAAAAAAAAABA7zG8AgAAAAAAAAAAAG+gKJL/+3+Tf/u3pL096eoqu2ipwYOTbbZJfv3rZPz4smsAAOhLpk+fnuOOOy633nprkqRaraZSqWS77bbLSSedlPe85z0lFwKsmxYsSMaPr+XFF9etFdXm5uRvf0s22aTsEgAAAAAAAAAAAACgPzG8AgAAAAAAAAAAAK+jqyt573uTyy5LFi8uu+bV1dUlgwYlV16ZTJlSdg0AAH1BURSpVCqZNWtWrrjiijz22GOZN29eNttss+y+++7ZddddX/O8uXPnZsSIEb1cDLDu6OjoyDbbfDKPPvrtJE1l56wWgwcnZ56ZfPCDZZcAAAAAAAAAAAAAAP2N4RUAAAAAAAAAAAB4De3tyWGHJTfemLS0lF3zxpqakv/5n+SAA8ouAQCgrymKIt3d3amvr3/d46655pqcd955+eUvf9lLZQDrnne84x25+eabs+mmN+a++7ZIW1ul7KRVUl+f7LZbcv31SaVvfxQAAAAAAAAAAAAAoA+qlh0AAAAAAAAAAAAAa6OOjp4Bkxtu6BujK0lP5zvekfzxj2WXAADQlxRFkUqlsmR0pVarveaxzz33XC644ILcfPPNvZUHsE756U9/mhtuuCEf+tCHcumlYzN8eCXVPv5Tfk1NyfnnG10BAAAAAAAAAAAAAMrRx/9JNgAAAAAAAAAAAKx+3d3JUUclt9+etLaWXbNiWlp62m+8sewSAAD6iso//Kb86qssABRFkSSZMGFCRo0alWuvvbZX2gDWJYsXL87ll1+eJDnhhBOy4YZNuemmIsOGFSWXrbzBg5Nrr0022aTsEgAAAAAAAAAAAACgvzK8AgAAAAAAAAAAAP/g+OOTa67pe6MrL2tpSQ46KHnggbJLAADoK7q7u5fruHHjxmXrrbfOVVddtYaLANY9LS0tqVarOemkkzJ69Oh0d3dnwoRKbryxkqFDk6RvDbA0NSWXX57stFPZJQAAAAAAAAAAAABAf1YpiqJv/WtsAAAAAAAAAAAAWIOuuio54oie8ZK+rFJJttwyuf/+pL6+7BoAAPqi7u7u1NXVJUlqtVqq1Wo6Ozvz6U9/Oj/60Y/S0tf/oxmgBHfffXeampqy1VZbLfP6vfcme+1VZN68WpK6cuJWwODBye9/n+yzT9klAAAAAAAAAAAAAEB/Z3gFAAAAAAAAAAAA/p/585MJE5IXXyy7ZPVoako++9nkS18quwQAgLXV3Llzc9ppp2XcuHEZN25cdt5557S3t2fYsGEZOnToq57z05/+NB/84Adzzz33ZOLEib1cDLB6tbYm992XPPpo0tbW87yrK2ls7PkaNiyZODHZbLOekdMVde6556apqSnHHHPM6x7X1dWVhx9OJk5ckK6uIUkaVu4DrWHVatLcnFx9dTJ5ctk1AAAAAAAAAAAAAACGVwAAAAAAAAAAAGCJd787ufjinl+0uq4YNCi5445k223LLgEAYG1VrVaTJE1NTWltbc1GG22UHXbYIU1NTRk7dmz22muvDBgwIMOGDcsuu+ySP//5zznooIPy9a9/PZ/61KdKrgdYfp2dyd13J3femdx0U3L77cmsWT3DpUWRdHcntVrP42o1qavr+bOrq+f8bbZJ9tyzZ3Bkl12SN73p9e938cUX58gjj8z666+fW2+9NRMmTHjDxsmTD8t9930udXVvy+LFq+FDr0aDBydvfnNy0UXJ5puXXQMAAAAAAAAAAAAA0MPwCgAAAAAAAAAAACS58srkHe9IWlrKLlm9KpVkyy2T++5LGhrKrgEAYG304x//OI899ljmzJmTG264IV1dXZk7d24WLFiwzHFjxozJsGHDUqvV8vDDD+eggw7KpZdeWlI1wPJ76qnk+99PfvjDnlGVzs6ktXXlrlWpJEOGJB0dPUMsn/1scthhyYAByx539dVX54ADDsjQoUPT2dmZH/zgBzn22GNTq9WWDF69mn333TfPPvtcPv3p+3P88V1pby+SDHjN43tDtZoMHJj8138lJ53UM0gDAAAAAAAAAAAAALC2MLwCAAAAAAAAAABAv7dwYbLZZsmLL5ZdsmY0NSWf+1zyxS+WXQIAwNqspaUlAwYMSHt7e+64444sXrw4c+fOzZ///Oe8+OKLeemll3L33Xeno6MjlUolTU1NmTdvXtnZAK+qVkuuvTY57bTkppt6XmtvX/33GTKkZ5jk+OOTj30s2WSTZNq0aZkyZUqmTJmSvfbaK1//+tez5ZZb5qabbsp66633qtfp6upKfX19DjzwwNx333352te+ls997qwsXPiDJLukpaWy+uOXw+DByZvfnFx4Yc+wKwAAAAAAAAAAAADA2sbwCgAAAAAAAAAAAP3ed7+bfP7zSUtL2SVrTnNzMmdOMmhQ2SUAAKyNuru7U1dXlyQpiiKVyit/wf8zzzyTjo6OtLe35y9/+UueffbZnHjiiRkwYEBv5wK8riuuSD70oWT+/GTRot6558CBPX/uscei3HbbxGy99ah897vfzU477ZT9998/119/fX74wx/mwx/+cGq1WqrV6jLnv/x9+OCDD84f//jHjB07Np2dnbn//um57LIROfnknuGYhQt75/M0N/cMyvzHfyQnnZT8v78iAAAAAAAAAAAAAADWOoZXAAAAAAAAAAAA6NeKIhk3Lpk1q+ySNau5Ofne95Jjjy27BACAvuJ/DwP872EWgLXV/PnJ8ccnl15a5rhqe6rVjnzuc4/m61+flCS56qqrcsQRR2T33XfPlVde+bpnf+xjH8vZZ5+dkSNHZtq0adl0002TJN3dPYMyp56a3Hlnz/POztVbXlfXMyCz+ebJZz+bHHHE0kEZAAAAAAAAAAAAAIC1VbXsAAAAAAAAAAAAACjT9dcn8+aVXbHmLVrU88tZAQBgeb08upLkVUdXuru7UxRFbyYBvKYrr0wmTEh+97syR1eSZGBqtSH5zncm5ZBDkuefTyZOnJgtt9wyV199db7//e+/6lkvfz/dcsstM2nSpFx33XVLRleSnlGUgw9ObropmT49+ehHe0ZWhwxJmppWvraxMRk6NBk0KHnve5PbbkvuuSd517uMrgAAAAAAAAAAAAAAfUOl8BMuAAAAAAAAAAAA9GMHHtjzy1n7w7+ma2pKbrgh2WmnsksAAABg9Vi0KPnwh5NLLy17cOWVBgwo0thYyU9/mgwYcHne8Y535JBDDslvf/vbJD1jK5VK5RXnPfvss9lwww3f8PodHcn99yd33pncfHPyl78kM2cmgwb1XLcoklqt59hqNalUev7/R0tLMmZMsssuyR579Px/gu23X7UBFwAAAAAAAAAAAACAshheAQAAAAAAAAAAoN+aPTuZMCFpayu7pHdUq8nRRye/+lXZJQAA9HXPP/98zj333IwfPz6HH3546uvry04C+qEXX0z23DN55JGkvb3smtfW1JScdNK8XHvtgfnLX/6SCy64IMccc8wrjqvVaqlWq6t0r/b2ZPr05L775mT+/PYURWMGD27OiBGD0tiYjBqVTJxoZAUAAAAAAAAAAAAAWHf4qRYAAAAAAAAAAAD6rXPPTYqi7IreU6sll1ySLFqUNDeXXQMAwNqmu7s71Wo1lUrlNY+p1brT1dWaBQuey5lnnp5hw0Zm++23zxZbbNGLpQA9Y6pTpvT82dFRds3ra2lJzjhjvey99w9TFJNy4YUX5qCDDkpzc/My33NXdHSlo6Mjs2bNyvjx41MURSqVStrbF+Saa87O1VdfnRkzZmTgwIGZPHlyPv7xj2fXXXdd3R8NAAAAAAAAAAAAAKB0laLoTz8yDgAAAAAAAAAAAEu9/e3JLbeUXdG7hg5NLrss2WOPsksAAFibdXa25Nln78ns2Xdl5swb8/TTt2fhwtkpiu5Uq/WpVKrp7u5KUktSl5EjJ2Ts2CkZO3ZKxozZMeuv/5bU1TWU/TGAddScOclOOyXPPJN0dZVds/yamoqMHPnLzJnzoVx55ZXZa6+9Vvpa3d3d+cAHPpCjjjoqBx98cJJk3rx5Ofnkk/OTn/wkDQ0NGT9+fBYvXpxZs2alsbEx5557bo455pglIy0AAAAAAAAAAAAAAOsCwysAAAAAAAAAAAD0S0WRrLdesmDBip977LHJeectfb48v6t0u+2SD3wg2Xnn5K1vTZqael5/4olks81e+7yBA5PjjkuOPjrZeutk0KCeXzD74IPJz36W/PrXK9Y+cGByyinJpz61YucBALDuu/rq3+aqq76a0aPnpL39xTQ0DEp3d0e6utqW+xoNDYNTqVTT1dWWESMmZMcdj8ukScemsXG9NRcO9Cvz5ye77JI8/njS2Vl2zYpraOhIZ+e/Z+rUe/KrX/0qI0eOXKkRlL/+9a+ZPHly/vCHP2S//fZLklxwwQV5z3vekylTpuSEE07IxIkTs3jx4lx44YU5/fTTs8MOO+Sqq67KyJEjV/fHAgAAAAAAAAAAAAAoTX3ZAQAAAAAAAAAAAFCG2bOTjo7eu98++yQnnrhi52y4YXLFFcmkScu+Pm5cz9eiRSs+vNLentxwg+EVAAB6FEUtjz12bW699bQ8/vgNaWrqTGtrz3vt7Su+aNDZuXjJ4xde+Huuu+4Lufbaz2WbbY7KrruelA03nLSayoH+qFZLDjwwmTmzb46uJEln54BUq1/NHXccl6eeeiqjRo1aqevcdNNNaWpqStP/W3Z96aWXctlll2X99dfP6aefnsmTJy85dscdd0x9fX2++c1v5qqrrso///M/r5bPAgAAAAAAAAAAAACwNjC8AgAAAAAAAAAAQL90113JgAFJW1vv3G/evJ4RlTvvTEaNSo4//o3PufDCpaMr992XfP/7yaOPJkOGJNtsk3R1rVzLnXeu3HkAAKw7urs7cscd38+tt34rHR0L09GxKElSv5p/0qSzsyVJcv/9F+Rvf/ufrLfe+Oy55xezzTZHpVKprN6bAeu8H/4wuffenlHRvqxWa8yCBd/JL37xg7z1rW9dqWs8++yzaWpqSmNjY5Lk6aefzt13350DDzwwkydPTnd3d6rVarq7u1NfX5899tgj3/3ud/PEE0+sxk8CAAAAAAAAAAAAAFA+wysAAAAAAAAAAAD0S7ffnixa1Hv3+9nPer6S5Nhj33h45cADkz326Hn84IPJ296WtLYuff+SS1a+Zc6cZOHCngEXAAD6n2ee+WsuuuioLFr0zJJhlDWtKLrT2dmS55+fnksv/UDuvPPsHH74LzN06Ma9cn+g73viieTkk5OW3vm2tcZVq4Pz6KNfWOnz58yZk6FDh2bUqFFJkqFDh6bz/2fvv8PtKgu08f/e++x9SiolJCQhJKGH0CQQAlFBBwQr4ACWcYaiji8zjjK+9o6/GUed0e9YX5zCgGLFAQsqiIUWkCYBpQgJhECCKbT0nL3PXr8/jgQjJe2cs06Sz+e69rVXe57nXgkXcMped6OR3XbbLUlSqVRSqVTS1taWJBk+fHg6OjpSFMWWhwcAAAAAAAAAAAAAGESqZQcAAAAAAAAAAACAMlx7bdJqlZ3iub32tU9v/+Y3yde/nixcmKxcmdx8c/LXf735cw8ZksyevcURAQDYyvT0dOcXv/hgzj9/Zh5/fO6Ala78uUZjZebPvy5f/vJ+mT37AiUAwAa1WsnrX5+sXVt2kr7TatXz858nl1yyeeOXL1+eRYsW5bzzzst///d/59JLL82yZcsycuTIJL3FK0nW/Tt2+fLlaTabGTNmTJ/kBwAAAAAAAAAAAAAYLGplBwAAAAAAAAAAAIAyLF1adoLnd9BBT2+/6U3rnzvssORrX0v23z/5wAc2fe6iSB59dMvyAQCwdXnkkdty8cWnZsWKR9Jsri47TlqtZrq7V+QnP3l7br/9wpx88kUZMWJ82bGAQeq885Lf/S7p6Sk7Sd9atSo566zkxS9ORo3atLGLFi3Kk08+mU9/+tPrHb/99tuzbNmyjBgxIsnTxSv33HNPiqLIxIkT+yQ7AAAAAAAAAAAAAMBgoXgFAAAAAAAAAACA7dLq8p81/bx22GH9/a9+Nbn00uTkk5O3va332Hvf21vAcvfdmzZ3USRr1vRJTAAAtgKzZ1+QH//47wZF4cqfazRWZv786/LlL0/Jm950eSZMOKrsSMAg88gjvV//rlxZdpL+sXp1cvbZycUXb9q4//mf/8nChQuzfPnyLF26NI8//ngeffTRjB07dr3rqtVqkuSKK67ImDFjMnny5L6KDgAAAAAAAAAAAAAwKCheAQAAAAAAAAAAYLvU3V12guf3p8UoCxb0PoS1KJKf/Sx59auTceOSajU54YRNL15ptQZ/8QwAAH3jhhs+l1/+8sODsnTlKa1WM93dy/P1rx+X173u+9lzz+PKjgQMIl/5StJslp2i/3R3Jz/6UW/BzJ91pjyvyZMnb1SJSqVSycMPP5wdd9wxp59+esaNG7cFaQEAAAAAAAAAAAAABp9q2QEAAAAAAAAAAACAZ3rwwae358/vLV1Jet//9NzIkZs+d6XSW9oCAMC27Zpr/im/+tVHBnXpyp9qNFbl298+Mffe++OyowCDRKORfOlLydq1ZSfpX5VKct55mze2KIo0m80UT33j4FnO77bbbvnmN7+ZD3/4wxkyZMgWJAUAAAAAAAAAAAAAGHx8bBoAAAAAAAAAAIDtUmdn2Qme39VXP729++69D2FNet933/3pc39awrKxKpXBf/8AAGyZm276Uq677l/SaKwqO8omaTZX53vfOy3z5l294YuBbd4PfpD09JSdov+tWZN88YtJs7lp44qiSKVSSa1WS6VSyZIlS/LII4/k0UcfzZo1a5Iklae+oQAAAAAAAAAAAAAAsI2qlR0AAAAAAAAAAAAAytAfxSMf+1jy8Y/3bl9wQXLmmU+fmzAhOfTQ3u2n3pNkyJDkxBN7t5cuTWbN6t2+8MLkwx9ORo5Mxo9Pvvzl5PvfT046qXc/SZYvT370o03PWakkXV2bPg4AgK3DnXd+N1de+d40m6vLjrJZGo1V+eY3X5mzzpqVXXc9uOw4QIk+/ener323B81m79f4J5+88WMqlUq+9a1v5fLLL8/ixYvTaDRSq9UyYsSITJgwIdOmTcuMGTMyfvz4dHR09F94AAAAAAAAAAAAAIASKV4BAAAAAAAAAABgu7Tbbslddw3cei99aW8Zy58bPbq3UCVJrroqeclLereXLEnOOiv59reTej05++ze11MajeStb+0ta9kcY8du3jgAAAa3J598KD/4wVlbbenKUxqNlfnOd07K3//9PanVlAXA9ujuu5M77yw7xcBZvry3aGZji1eWLl2aN77xjbnuuuuyZs2aJMnw4cNTrVazZs2arF27NklSq9XywQ9+MO9///vT2R8ttAAAAAAAAAAAAAAAJVO8AgAAAAAAAAAAwHbp6KOTX/2qt8BksLrkkmTGjOT9709e/OJkp52Sxx5Lrrmm92Gst966efOuWpUceGDfZgUAoHxFUeSSS96Ynp61ZUfpEytXLs6vfvXhHHfcv5YdBSjB+ecP7q/Z+8Ps2cmCBcn48c9/3bJly/KhD30oP//5z/OKV7wib3vb2zJy5MgURZG1a9dm2bJleeihhzJ79uxcffXV+cQnPpHf/va3+d///d8URZFKpTIg9wMAAAAAAAAAAAAAMBAqRVEUZYcAAAAAAAAAAACAgXbllckppyTLlpWdZODtsUcyd27ZKQAA6Gu/+c1/5vLL/zGNxsqyo/SZWq0rZ555TcaNO6zsKMAAO/zw5JZbyk4xsEaMSC68MDnppOe/7tZbb80xxxyTE088MV//+teft0jloYceylve8pb8+te/zn/+53/mtNNO69vQAAAAAAAAAAAAAAAlq5YdAAAAAAAAAAAAAMpw6KHJmjVlpyjHjBllJwAAoK89+eRD21zpSpI0m6tz8cWnptlcW3YUYAAVRXLXXZs39vTTe8c/9dqQej1561uTb3wjufPOZOnSZO3aZOHC5JJLkhe/+NnHvfOdyXe/m9x///rrnX765uVOkhUrkptu2vB1c+fOTbPZzGmnnZZKpZJms5lWq7Xeq6enJ41GIxMmTMjnPve5VKvV/OpXv9r8cAAAAAAAAAAAAAAAg1St7AAAAAAAAAAAAABQhp13TkaM6H2g6vZkyJDkRS8qOwUAAH2pKIpccskb09OzbZaTrFy5OL/85Yfyspf9W9lRgAHywAMDt9ZOOyX/8R/PPD52bHLyyb2vt741+a//Wv/8xz+e7LBD32ZptZJrrtnwdStXrkytVktbW9sfx7VSqz33RwU7OzszYcKELFu2rK+iAgAAAAAAAAAAAAAMGtWyAwAAAAAAAAAAAEBZDj207AQDr1ZLpk0rOwUAAH3poYeuzyOP3JZWq1l2lH7RaKzKzTd/OatWPVp2FGCA3Hpr79evA+nqq5Ozz06OPTb5u79LFi9++tznPpd0da1//W9/m/z3f/eOWbSo73LccUdSFM9/za677pqiKHLppZcmSdrb25/1uqeKWe67774sWLAgkyZN6rugAAAAAAAAAAAAAACDxAD/+jkAAAAAAAAAAAAMHq95TXLddcmqVWUnGTitVnLQQWWnAACgL11//WfSaGzr/1NbyW23nZ+ZM99TdhBgANx4Y7JixcCstXJl8uIXJ9de+/SxX/wi+cMfkksu6d0fPjw54IDk5pufvubFL356+33v67s8jUayYEGy227Pfc3LXvayvPzlL8/555+fpUuX5pRTTsmhhx6aMWPGpLOzM0mydu3aNBqNzJs3L+eee24qlUqOOeaYvgsKAAAAAAAAAAAAADBIKF4BAAAAAAAAAABgu1MUyerVyStfmfzf/1t2moFTrydnnZV0dJSdBACAvrJixaLMmfOzJEXZUfpVs7k6v/7153LUUf83lUq17DhAP7vhht7i0IGwYsX6pStP+f3vn3ndQGhvT+644/mLV9ra2vK5z30ujz/+eH74wx/mZz/7Wfbee++MHz8+O+20U7q6urJ27dr89re/ze23354k+exnP5vjjjtuYG4CAAAAAAAAAAAAAGAAKV4BAAAAAAAAAABgm9ZqJffem9x6a3L99cl11/U+PLXZTGq13vftRVtb8o53lJ0CAIC+dOut/5FKpewUA6O7e2Xmzr0ye+11fNlRgH62bFnZCZLXve7p7XvvTe6+e2DWLYpk+fINXzdhwoRccsklueyyy3LppZfmlltuye9///t0d3cnSYYMGZKddtop06ZNy/vf//6cfPLJ/ZwcAAAAAAAAAAAAAKAcilcAAAAAAAAAAADY5jSbyQ9/mHz2s72FK/V67/EVK9a/rqdn4LOVadq0ZM89y04BAEBfabV6cuONn0+zuabsKAOiu3t5Zs36jOIV2A6sKflfa697XfLBD/Zud3cnb33rwK3daiWrV2/ctSNGjMgb3/jGHHfccVmwYEEWLVqUxx57LGvWrMmQIUOy33775eCDD+7fwAAAAAAAAAAAAAAAJVO8AgAAAAAAAAAAwDZj4cLkvPOSL32pt3xl+fLe42vXlptrMBg+PHnf+8pOAQBAX5oz56fp6ekuO8aAevjh67Ns2cMZMWK3sqMA/ai7xH+1nXNOb5FrtdpbAPP61yfXXDNw67dam148s8suu2SXXXZ51nNFUaRSqfRBMgAAAAAAAAAAAACAwUnxCgAAAAAAAAAAAFu9229PPvjB5Be/SCqVTX9A6fagoyN5xSvKTgEAQF+aO/dn6e5eUXaMAVWt1vPgg9fmwAPfUHYUoB+1tZWz7uc+l/zjP/ZuP/FEcvLJyVVXDWyGajWp1zd9XE9PT9ra2rJ48eIsWbIk9Xo9O++8c3beeee+DwkAAAAAAAAAAAAAMIgoXgEAAAAAAAAAAGCr1d2dfPzjyb//e2/ZSlGUnWhwGjo0+bd/K+/BtQAA9I/5869L0jf/E7zHHsfloIPelN12m5Fhw8amra2elSuXZMWKP+Shh67Lvfdelgce+OUmz3vssZ/KzJnvW7c/e/YF+cEPztzsnN3dK/LwwzcoXoFtXGfnwK7X3p58/evJaaf17j/4YG956V13DWyOpLdQtqvr+a/59re/nauuuipf+tKXUqvV/jiuks9//vO59tprM3fu3FSr1UyZMiWnn356jjnmmNQ3p80FAAAAAAAAAAAAAGAroHgFAAAAAAAAAACArdLs2cmppyYLFyarV5edZvCq1ZLp05O/+ZuykwAA0JeKopWlS+/e4nmGDBmVk0++KHvtdfwzzo0cOSEjR07I+PGHZ8aMf8w//VNnenrWbvTcu+/+whx55Lu3OOP6ij8WzgDbsg0Vj2yOj32st7w1SS64IDnzjx1QnZ3J5ZcnRx/du//448l73pPsuGMyc+bT4++9N1my5On9445Lhgzp3X7qPUkOPTR54one7euuSx59dNNyVqvPXzyzZs2afOELX0hXV9e60pUkefvb357zzjsvSTJp0qT09PTk29/+dr75zW/mn//5n/OBD3xg04IAAAAAAAAAAAAAAGwlFK8AAAAAAAAAAACwVenuTs49N/n//j+FKxujszO56KKkUik7CQAAfemxx+amUmnbojna2jryV3/104wbd9i6Y3feeXHuuefSrFjxSOr1oRk9emr23vtVmTjxRZs0d3v7sJx00tdSrbal0Vider3vWhSWLr07RdFKpVLtszmBwWXKlOQ3vxmYtcaMebp0JektXPnud5953RlnJBde+PT+f/xHMmnSM697xzt6X0lyzDHJ1VdvWp6iSPbc87nPP/744/nd736Xdzy1SJJf/epXOe+88zJ9+vS84x3vyOTJk9NqtXLTTTfls5/9bD7+8Y/nmGOOyZFHHrlpYQAAAAAAAAAAAAAAtgKKVwAAAAAAAAAAANhqPP548tKXJvfeq3RlYwwdmnz5y8m4cWUnAQCgry1ceMsWF4/MmPHO9UpXfvjDN+e2285f75r77vtxZs36TMaMOTitVmOj5z7hhM9nxx0nZ8GCm/Loo/fmoIPetEVZ/1Sl0pbHHpuTnXfep8/mBAaXF74wufTSZNWqspMMvDVrkv33f+7zixcvzooVK7LXXnslSVauXJkf/vCHGT58eL7whS9k+vTp666dOXNmjjzyyBx11FG54IILFK8AAAAAAAAAAAAAANukLfuEDQAAAAAAAAAAAAyQRYuSww9P7rpr+3zw6qaq1ZIjjkj++q/LTgIAQH9YsODGdHev2KI5Dj74jHXb8+Zd9YzSlT+1aNHtKYrWRs27774n5gUvOCvd3StzySVvSqvV3KKcf65SqWbhwlv7dE5gcJk2rffr2s1x4YVJpfL06ynnnvv0sTPPfPr4gw+uf/1zvS68cP11Jk/e8Jirr970/HvskdTrz31+5cqVGTp0aNasWZMkWb16de6///7stddemT59etauXZuiKNLT05MkmThxYg477LDcc889mx4GAAAAAAAAAAAAAGArsJm/fg4AAAAAAAAAAAADZ9Gi5LDDet8bjbLTDH7VarLzzsk3vrH+Q2YBANh2PPHEA0mKzR5fq3Vll12mrNufM+fy9c7vuushqdeHrnds2bKH8uST85933qFDR+fVr/6PJMmVV747jz1232ZnfC49PWuzYsUf+nxeYPA46KBk9eqyU5Rj5sznPz9ixIjsvPPOueWWW5IkbW1tGTp0aFqt3nKs9vb2tFqtFEXvfyOazWZ6enrS1dXVr7kBAAAAAAAAAAAAAMpSLTsAAAAAAAAAAAAAPJ/HH+996KjSlY03cmQya1ay665lJwEAoL80GlvWSNDVteN6+6tWLV1v/+STv56zzrpuvddhh529wXlf/er/ytCho3PffT/JLbect0UZn0ur1UyzuZ02MsB2oqMj2X33slMMvKFDN1y8csABB+TVr351/ud//ic//elPs+OOO+aVr3xlHn744Xz7299OpVJJW1tbarVakuT666/P3XffncMOO2wA7gAAAAAAAAAAAAAAYODVyg4AAAAAAAAAAAAAz2Xt2uSYY5KHHlK6sjEqlWT48OTqq5M99yw7DQAA/WlLi1fWrHlivf0hQ3beovmSZMqUv8y++746q1YtzQ9+cNYWz/dciqK1xfcPDH4zZiRz55adYmBVKsm0aRu+7v/8n/+T6667Lq9+9avz93//99lnn30yduzYfOQjH8nixYszZcqU7Ljjjrnlllvy0Y9+NHvssUde/epX9/8NAAAAAAAAAAAAAACUQPEKAAAAAAAAAAAAg9ZHPpLMmZN0d5edZPCrVpMdd0yuuSbZf/+y0wAA0P+KLRrdaKzK0qX3ZNSo/ZIke+xxXGbN+sy68//v/x2YJDn99F9l0qRjNmrOESN2S5IMGTIq7373H571mkMOOSOHHHJGLr/8nNx44+e34A627P6Bwe/UU5Mf/jBZvrzsJAOnszM54IANXzd16tR885vfzNvf/vZ88YtfzLBhw5IkK1asyDnnnLPetePHj8/HPvaxHHHEEf2QGAAAAAAAAAAAAACgfIpXAAAAAAAAAAAAGJRuuSX50peS1avLTjL4dXYmo0Yl116bTJpUdhoAAAZCrda1xXPMnn1Bjj32U0mSPfY4NlOnvi533vmdLZ63/1VTrw8pOwTQz175yqS9vewUA6erKznnnKStbeOunzJlSr73ve/lmmuuyeWXX577778/q1evTqPRSFEU6ejoyMEHH5xzzjkne+yxR79mBwAAAAAAAAAAAAAok+IVAAAAAAAAAAAABp21a5PTTlO6sjG6upI3vjH5939Phg0rOw0AAAOlvX3Li0duvPHzOeCA12fXXQ9Jkrz2td/IXnu9PPfe+6OsWrU0Q4aMysiRuz9j3MSJR+eMM65KkjzxxLx8/vOTkyQPPnh1Lr/8nGdcf+CBb8z48dOTJAsW3JTf/vabefDBqzc7d1tbLbVa52aPB7YOtVryzncmn/xksmZN2Wn6X1Ekb33rpo3Zcccdc+KJJ+bYY4/NkiVLsmzZsrRarYwcOTKTJ0/un6AAAAAAAAAAAAAAAIOM4hUAAAAAAAAAAAAGnY98JFm0qOwUg1tnZzJyZPKtbyUveUnZaQAAGGjDh++2xXM0m2ty0UXH55RTvpNJk45JtdqWQw45PYcccvqzXt/T0/288/3hD7Pzhz/MfsbxXXc9ZF3xypIld+XGGz+/Rbnb2tozZMguWzQHsHX427/tLV7Z1lUqyctfnowevXnjhw4dmqFDh653rCiKFEWRarXaBwkBAAAAAAAAAAAAAAYvxSsAAAAAAAAAAAAMKrfemnzpS8nq1WUnGbyGDEne8Ibk3/89GTas7DQAAJRht92OyB13fC3d3Su2aJ6VKxfnwgtfkn32eXUOPPCvMn789Awbtmuq1basWfNEHntsThYsuDH33ntZHnjgl32UfsuNHXto2RGAATBmTPKylyU/+lFSFGWn6T9DhiTvfveWzVH8yR9QpVJZ9wIAAAAAAAAAAAAA2NZVimJb/pVzAAAAAAAAAAAAtjbHHpv84hdlpxh8Ojp6348+OvnoR5OZM8vNAwBAuZYsuSv/9V9HbHHxytaora09H/zgqlSrbWVHAQbArFm95SurVpWdpP/suWdy331JX/ek9PT0ZMmSJRk2bFiGaW4FAAAAAAAAAAAAALZR1bIDAAAAAAAAAAAAwFPmz0+uu67sFIPL8OHJyJHJu96VzJmTXHGF0hUAAJKdd943PT2NsmOUYqed9lG6AtuRmTN7S1rb28tO0j+6upL/+Z++L11Jkrlz52bcuHEZMWJEGo3t878ZAAAAAAAAAAAAAMC2r1Z2AAAAAAAAAAAAAHjKl7+cFEXZKcpTqfQWrTSbvduHHJK84x3JyScn9XrZ6QAAGEyq1bbstNPeWbLkd2VHGXC7766JELY3//3fyV57Jd3dZSfpW11dyd/8TfKiF23ZPMWffDOl8icNLtVqNePGjUuz2UzdNxYAAAAAAAAAAAAAgG2U4hUAAAAAAAAAAAAGhe7u5Lzztr2HqG5Ivd77oNUpU5IXvziZMSOZNi3Zfffe8hUAAHguu+8+c7srXmlvH5YJE44qOwYwwEaNSs4/P/nrv05WrSo7Td/ZYYfks5/dvLFPla1UKpX1ylb+9Pxee+2Vhx9+eAsSAgAAAAAAAAAAAAAMfopXAAAAAAAAAAAAGBQuvTT54zNDtwtDhyb/+7/J8ceXnQQAgK3VHnscm9/+9pvp7l5edpQB02r1ZMKEmWXHAErw2tcmF16YXH75tlHa2tWVfOc7vd8f2BxPla3MmTMnjz/+eCqVSoYOHZqddtopo0ePXne+p6cnbW1tfRUbAAAAAAAAAAAAAGDQUbwCAAAAAAAAAADAoPCv/5os336eF52VK5PPflbxCgAAm2/ffV+z7sH624sxYw7MTjvtWXYMoCT//d/J3ntv/cUrXV3J3/xN8qIXbd74OXPm5FOf+lRuueWWrF69Os1mM21tbRk+fHgmTJiQww8/PMcdd1ymTp2aoZvb7AIAAAAAAAAAAAAAsJWoFEVRlB0CAAAAAAAAAACA7Vt3dzJsWNJolJ1kYA0d2ls2s509KxsAgD505ZXvy403/nt6erbyFoKN0N4+PCeddEGmTHlt2VGAEl17bXLCCcmqVWUn2TwdHclBByVXX91bwLKpfvCDH+Sss87K448/niTZZ599Mnz48DSbzSxfvjyLFy/OihUrkiTvec978uEPfzjDhw/vy1sAAAAAAAAAAAAAABhUamUHAAAAAAAAAAAAgDvvTDo7N7145fTTkwsueHp/YwpMDjwwOeus5PDDkxe8IBkypPf4vHnJ5MnPvH7ixN5zz+dVr0p+/OONDP0nWq1k/vzeNQAAYHNMn/73uemmL5QdY0BUq7Xsu+9ryo4BlOxFL0ouvjg55ZRk9eqy02ya9vZkjz2SX/xi80pXbr311nzkIx9JpVLJl7/85Rx//PFptVopiiKNRiPLly/PggULctttt+VHP/pR/vVf/zWPP/54/uM//iNFUaSi+RUAAAAAAAAAAAAA2AYpXgEAAAAAAAAAAKB0t97aW0IyEF760uSccwZmrQ2p13vvXfEKAACba+TI3TNhwsw88MAvyo7Sr2q1zkyf/vZUqz4KAySveEVvEesZZ2w95Svt7b1f/19zTTJ8+ObNcc011+S+++7Leeedl9NPP/05r3vta1+bd7zjHXnDG96QH/7wh3nd616Xv/iLv9jM5AAAAAAAAAAAAAAAg5tPmwAAAAAAAAAAAFC6665LVq4cmLWeeCL56U+TW25JRo1Kzj5748f+5CfJJz/5zON33rl5WVasSH796+S1r9288QAAkCQzZ743CxbcmO7uFWVH6TdFUeSww/5P2TGAQeS005Jhw5JTT01WrSo7zfPr7Ez22y/51a+SHXbY9PE9PT1ZvHhxHnzwwZx22mlZunRpPv3pT6enpyetVitFUaStrS1tbW3p6urK2LFjM3ny5Lz5zW/OW97ylsydO1fxCgAAAAAAAAAAAACwzaoURVGUHQIAAAAAAAAAAIDt2z77JPfdt+njTj89ueCCp/crlc0fP29eMnnyM6+ZOLH3XNJ77ZlnbnLM53XEEb3lKwAAsLmKopXzzjskS5bcmaJolR2nz9VqnTnggDfkxBPPLzsKMAhde23ymtf0lq90d5ed5pmGDk1e+MLkkkuSIUM2ftzSpUtz8803Z86cOXniiSdSr9ezevXqVKvVjRpfq9VSFEW6u7vT3t6eQw45JNOnT8/o0aM3804AAAAAAAAAAAAAAAanWtkBAAAAAAAAAAAA2L41Gk8Xmwx2r3lN8thjvQ9KfeSR5Je/TD71qc0rjXnKnXf2XT4AALZPlUo1p5763Xz1q4em2Vxddpw+19ExIiec8PmyYwCD1ItelMyZk7zlLcnPftZbwDIY1OtJR0fyla8kb3rTxpXFtlqt/P73v8+sWbOyaNGitFqttFq9hVpr167d6NKVJGk2m0mStra29PT05De/+U1uv/327LzzznnhC1+YKVOmpK2tbbPuDQAAAAAAAAAAAABgMKkURVGUHQIAAAAAAAAAAIDt16OPJuPHJ2vXbvrY009PLrjg6f2NeYjpc42fNy+ZPPmZ10yc+PzFMCtWJC97WXLDDZu29p/q6Uk24dmpAADwrK677lO55pp/SqOxsuwofaZW68ob33hZJk9+adlRgK3A97+fnHlmsnr15n2foa8MHZrMmJF8/evJ2LEbvn716tX59a9/nZtuuimtVivd3d39mq+9vT2VSiXTpk3LkUcemWHDhvXregAAAAAAAAAAAAAA/cnHtAEAAAAAAAAAACjV6tVJW1vZKZ5bUSS33ZZ8+MPJa1+bHH98cu65yco/Pst62LDkv/5r8+ev1ZI1a/omKwAA27ejjnpPdtxxz1Qq28bHRWq1zhxwwOuVrgAb7aSTkjlzkpe/PBkyZOBLTru6er9P8JWvJFdeuXGlK/fcc08+//nPZ9asWVmzZk2/l64kSXd3d9auXZsbb7wxX/ziF3PHHXekKIp+XxcAAAAAAAAAAAAAoD/Uyg4AAAAAAAAAAADA9m3NmoF/EOqmmD8/OfTQ9Y/97GfJwoXJV7/au7///skeeyT337/p87e19f4ZDBmy5VkBANi+VattOfXU7+arX31Bms3VZcfZYh0dI/Lyl3+h7BjAVmbnnZNLL01uvDH5t39LLrssqVR6i1/7y/DhvV/Xv+tdyZvf3JthQ1atWpUf/ehHmTt3bhqNRv+Fex49PT3p6enJZZddljvuuCMnnXRShg0bVkoWAAAAAAAAAAAAAIDNNYg/qg4AAAAAAAAAAMD2oCjKTrB5Zs1af3/MmM2fa2v9MwAAYPAZNWrfHHfcv6Ze37qb/Wq1rpx66vfS3q4AANg8RxyRXHxx8tBDyUc/mowenfRlp0i9nnR0JMcck3znO70Fre9978aVrtxzzz35whe+kPvuu6+00pU/1Wg08sADD+SLX/xi7rjjjhS+UQEAAAAAAAAAAAAAbEUUrwAAAAAAAAAAAFCqrq6k1So7xXM79NDeh6n+uRe+cP39Rx7ZvPl7enr/DAAAoK9Mn/73OeKIc1KvDy07ymap1bry2td+IxMnvqjsKMA2YNSo5P3v7y1G+c53krPOSvbbr/dr/eHDk6Eb8a/KtrZkxIjeopUddkiOPjr58IeTe+5JfvWr5OUvT6ob8Um9VquVH/zgB7nkkkuydu3a9PT0bPH99ZVWq5Xu7u5cdtllufjiiwdVNgAAAAAAAAAAAACA51MrOwAAAAAAAAAAAADbt66u3vKRvvSxjyUf/3jv9gUXJGee+fS5CRN6y1SSp9+TZMiQ5MQTe7eXLk1mzerd/od/SI49NvnGN3qPrVmTzJyZvPvdT4+9+eZk3rzNy9psJp2dmzcWAACey0tf+k9Zs+bx3H7719JorCw7zkar1bryyld+OVOmnFx2FGAb09aWvOIVva8kaTSSu+9Obr219+v9u+5KVq/u/bq/2ewtWenqSkaO7P0+wOGHJ9OmJWPHbt76PT09+e53v5sHHnggjUaj726sjzUajdx333256KKL8sY3vjH1Z2ujBQAAAAAAAAAAAAAYRBSvAAAAAAAAAAAAUKoRI5JWa+DWe+lLe8tY/tzo0cn3v9+7fdVVyUte8vS53XZL3ve+Z59v0aLkjDM2P8/QoUm1uvnjAQDg2VQqlbziFV9OvT4kt9zy/9JorCo70gbVal159av/Mwcd9FdlRwG2A/V6ctBBva8/LWztD81mMxdddFEWLFiQZrPZv4v1gWazmYcffjgXXHBBzjjjDOUrAAAAAAAAAAAAAMCg5qPaAAAAAAAAAAAAlKpeTyZNKjvFc/vUp5KPfCS59trkoYeStWuTFSuSO+5I/uVfkgMOSO66a/PnP+CAvssKAAB/qlKp5GUv+7e86EUfTK02pOw4z6OSen1ITj31u0pXgG1Oq9XKd7/73a2mdOUpzWYzixcvzkUXXZSenp6y4wAAAAAAAAAAAAAAPKdKURRF2SEAAAAAAAAAAADYvp1xRnLhhWWnGHjVavJ//2/ymc+UnQQAgG3d3LlX5pJL3pi1a1ekp2dN2XHWqdeHZOTISTn11O9m9OipZccB6FNFUeTSSy/NPffck0ajUXaczVKr1bLHHnvk9a9/fSqVStlxAAAAAAAAAAAAAACeoVp2AAAAAAAAAAAAAJg5Mxk6tOwUA2/YsOSII8pOAQDA9mDPPY/LO94xN1Onnpp6fUjZcZJUUqt15YUv/EDOPvt2pSvANum3v/3tVl26kiTNZjMPPPBAbr755rKjAAAAAAAAAAAAAAA8K8UrAAAAAAAAAAAAlG7atKS6Hf5GW7PZe+8AADAQOjpG5OSTv5bXve77GTJkVNraOkvJUa8PzahRU/LWt96cF7/4w6lWa6XkAOhPK1asyI9//OOtunTlKY1GIz//+c/z+OOPlx0FAAAAAAAAAAAAAOAZKkVRFGWHAAAAAAAAAAAAYPvW3Z0MG5ZsA88i3SRDhybLlyeVStlJAADY3qxduyxXXfXx/OY3/5kk6e5e0e9rtrcPS70+NC984fsyffo/KFwBtllFUeSiiy7KvHnz0mq1yo7TJyqVSsaOHZu3vOUtqfhGBgAAAAAAAAAAAAAwiCheAQAAAAAAAAAAYFA49NDkttvKTjGwjj02ufLKslMAALA9azbX5M47v5vrrvt0nnxyXprNNSmKvisJaGtrT1LNbrvNyMyZ781eex2fSqXaZ/MDDEZ33HFHLrvssjS2sYbZer2eY489NtOnTy87CgAAAAAAAAAAAADAOopXAAAAAAAAAAAAGBS+9a3kb/82WbGi7CQDY9iw5OKLkxNOKDsJAAD0Wrjw1txww+fy+9//IEXRSrVaT3f38iQb/9GTSqWW9vYhaTbXpr19WA455IxMn/727LDDpH7LDTCYrFixIl/84hfT3d1ddpR+Ua/Xc/bZZ2fHHXcsOwoAAAAAAAAAAAAAQBLFKwAAAAAAAAAAAAwSa9cmo0cny5aVnWRgjBmTLFyYVKtlJwEAgPUVRZEnn3wwCxfemgULbsy8eVdnyZI702o1Uq3WUqlUk1SSFCmKVnp6GmlvH5Zddz0kkyYdk3HjDs+4cdMydOjosm8FYMBddtllue2229JqtcqO0i8qlUr233//nHLKKWVHAQAAAAAAAAAAAABIktTKDgAAAAAAAAAAAABJ0tGRvO1tyec/n3R3l52mf3V1Je96l9IVAAAGp0qlkh12mJQddpiU/ff/yyS9ZSyrVz+WZnN1ms016enpTltbR+r1rtTrQ9PZObLk1ADl6+7uzh133LHNlq4kvf89+P3vf5/Vq1enq6ur7DgAAAAAAAAAAAAAAKkURVGUHQIAAAAAAAAAAACS5MEHk/32S9asKTtJ/+roSBYsSHbeuewkAAAAQF+59dZbc8UVV6TRaJQdpV/VarUcc8wxmTlzZtlRAAAAAAAAAAAAAABSLTsAAAAAAAAAAAAAPGXixOSoo8pO0b+q1eQ1r1G6AgAAANuSoigya9asbb50JUmazWZ+/etfpyiKsqMAAAAAAAAAAAAAACheAQAAAAAAAAAAYHD59KeTrq6yU/Sfjo7kE58oOwUAAADQlxYsWJAVK1aUHWPAdHd3Z+7cuWXHAAAAAAAAAAAAAABQvAIAAAAAAAAAAMDgcthhydlnJ0OGlJ2k7w0dmnzkI8l++5WdBAAAAOhL119/fRqNRtkxBkx3d3euv/76smMAAAAAAAAAAAAAACheAQAAAAAAAAAAYPD55CeTXXYpO0XfqlaTPfZI3vvespMAAAAAfe3+++8vO8KAmz9/foqiKDsGAAAAAAAAAAAAALCdU7wCAAAAAAAAAADAoNPRkVx8cdLVVXaSvtPRkXz3u0lbW9lJAAAAgL60fPnyNJvNsmMMuGq1mkcffbTsGAAAAAAAAAAAAADAdq5WdgAAAAAAAAAAAAB4Nocfnpx9dnLeecmqVWWn2TJDhyYf+lCy335lJwEAAAD62sKFC1Or1dLT0/O81x188ME56aST1u2fe+65z7jmYx/72Lrt73//+7n99tufd84xY8ZkxowZGTt2bIYPH56Ojo709PTkiSeeyLx583L99dfnySefXG/M7rvvngMPPDDjxo3L6NGjU6v1fsxw3rx5ufDCCzd0u+tUKpUsXLgwo0aN2ugxAAAAAAAAAAAAAAB9rVp2AAAAAAAAAAAAAHgun/xkMnly0t5edpLN19mZHHxw8t73lp0EAAAA6A8LFy5Md3d3KWvvuuuuOeSQQzJmzJgMGTIkbW1taW9vz+jRozN9+vS87W1vyw477LDemClTpuSwww7LuHHj1pWubI7u7u48/PDDW3gHAAAAAAAAAAAAAABbZvN/KxoAAAAAAAAAAAD6WUdHcs01yWGHJQ89lDSbZSfaNO3tyV57JVdckbS1lZ0GAAAA6A/z5s1LURSlrL169ercdtttefDBB7N8+fJUq9XsvffemT59epKkq6srhx56aH75y1+uG7Ny5crcc889eeSRRzJ69OhMnTp1s9efP3/+Ft8DAAAAAAAAAAAAAMCWULwCAAAAAAAAAADAoLbTTsmsWb3lK4sXbz3lK+3tyYQJydVXJ8OGlZ0GAAAA6C+LFi0qbe177703995773rH5syZk9133z277rprkqSjo2O989ddd9267aOPPnqL1l+6dGmKokilUtmieQAAAAAAAAAAAAAANle17AAAAAAAAAAAAACwIWPHJrfc0ltk0t5edpoN6+hI9tknuemm3uIYAAAAYNtUFEXWrl1bdox1Ojo6MnXq1IwaNWrdsTlz5vTrmoPp/gEAAAAAAAAAAACA7U+t7AAAAAAAAAAAAACwMZ4qXznmmGTu3GTVqrITPbshQ5KDD05+9rNk2LCy0wAAAAD9qdFopFqtptVqbfLYj33sY32W43Wve13222+/9Y49+eSTue6663Lffff12Tp/rlKppNFopLOzs9/WAAAAAAAAAAAAAAB4PtWyAwAAAAAAAAAAAMDG2mmn5Oabk7e/PenqKjvN+iqV3kwf+EByzTVKVwAAAGB70Gw2U6lUyo7xnGq1Wr/OX61W02w2+3UNAAAAAAAAAAAAAIDn07+/NQ0AAAAAAAAAAAB9rKMj+fSnk9NOS049NVm0KFm1qtxMQ4cmu++eXHxxMnVquVkAAACAgVMUxWYXr5x//vnPOHbWWWdt1ly/+MUvcsMNN6SzszOTJk3K9OnTM3LkyBx//PGp1+u59tprN2vejVEURb/NDQAAAAAAAAAAAACwIYpXAAAAAAAAAAAA2CpNm5bcfXfykY8kX/pSsnr1wGeoVJLOzuR970s+8IGk5rfyAAAAYLtSq9XSarU2a+xDDz3UZzmWLl26bvvee+9Ns9nMi170oiTJtGnT+q14pSiK1HxDBAAAAAAAAAAAAAAoUbXsAAAAAAAAAAAAALC5OjqSz3wmue665Pjje0tQOjr6f93Ozt7Xa16T3Hxzb/mLZ4wCAADA9mdLilf6av1nUxTFuu2urq5+W7/VaileAQAAAAAAAAAAAABK5TeaAQAAAAAAAAAA2Oodemhy+eXJggXJV77S++rpSZYv79t1hg/vLXZ55zuTt741GTOmb+cHAAAAti5tbW1pa2tLT09Pv60xcuTInHPOOev2zz333HXb//AP/5AHHngg8+fPz5NPPplqtZqJEydmxowZ665ZsGDBevPtvPPOGTVqVJKse0+SIUOGZN99902SPPnkk/nDH/6wwWxFUaRjIFpwAQAAAAAAAAAAAACeg+IVAAAAAAAAAAAAthnjxyf//M/Jxz+efP/7yb/9WzJ7dtLe3nt+xYpNm2/YsKQokmYzOfzw5D3vSV75yqStrY+DAwAAAFutnXfeOYsXLy5l7fb29hx88ME5+OCDn/X8ihUr8tOf/nS9YwcccECOOeaYZ1w7evTovP71r0+SzJ49Oz/4wQ82uP6IESPS5hslAAAAAAAAAAAAAECJFK8AAAAAAAAAAACwzanXk1NP7X319CT33JPcckty/fXJrFnJffclrVZSqyXVau+Ynp7eV1tbst9+yQtfmBx5ZDJtWrLPPk9fBwAAAPCndt9999KKV6655ppMnjw5u+yyS4YMGZK2trasXbs2jz76aObMmZObb745q1ev7rf1x48f329zAwAAAAAAAAAAAABsjEpRFEXZIQAAAAAAAAAAAGAgtVrJqlXJ6tW9r2o16ezsfQ0ZomQFAAAA2Hi33357fvKTn6S7u7vsKAOqVqvluOOOy/Tp08uOAgAAAAAAAAAAAABsx2plBwAAAAAAAAAAAICBVq0mw4b1vgAAAAC2xLhx41IURdkxBlxbW1vGjRtXdgwAAAAAAAAAAAAAYDtXLTsAAAAAAAAAAAAAAAAAAGytdt5557RarbJjDLhGo5ExY8aUHQMAAAAAAAAAAAAA2M4pXgEAAAAAAAAAAAAAAACAzVStVrfLApIdd9wx9Xq97BgAAAAAAAAAAAAAwHZO8QoAAAAAAAAAAAAAAAAAbIEZM2akvb297BgDpl6v54gjjig7BgAAAAAAAAAAAACA4hUAAAAAAAAAAAAAAAAA2BJTpkxJpVIpO8aAKYoiBx10UNkxAAAAAAAAAAAAAAAUrwAAAAAAAAAAAAAAAADAlqjVapk2bVra2trKjtLvKpVKDjzwwHR0dJQdBQAAAAAAAAAAAABA8QoAAAAAAAAAAAAAAAAAbKnDDz+87AgDoq2tLUceeWTZMQAAAAAAAAAAAAAAkiheAQAAAAAAAAAAAAAAAIAttsMOO2TChAllx+h3u+yyS3bZZZeyYwAAAAAAAAAAAAAAJFG8AgAAAAAAAAAAAAAAAAB94qUvfWlqtVrZMfpNvV7PS1/60rJjAAAAAAAAAAAAAACso3gFAAAAAAAAAAAAAAAAAPrAhAkTcvDBB2+T5SttbW3ZZ599stdee5UdBQAAAAAAAAAAAABgHcUrAAAAAAAAAAAAAAAAANBHjj/++HR2dpYdo8+1t7fnVa96VdkxAAAAAAAAAAAAAADWo3gFAAAAAAAAAAAAAAAAAPpIvV7PKaecklqtVnaUPlOv13PyySdvk4UyAAAAAAAAAAAAAMDWTfEKAAAAAAAAAAAAAAAAAPShiRMn5uCDD94mylfa2tqyzz77ZO+99y47CgAAAAAAAAAAAADAMyheAQAAAAAAAAAAAAAAAIA+dvzxx2fYsGGpVrfej/FVKpV0dXXlVa96VdlRAAAAAAAAAAAAAACe1db7G9sAAAAAAAAAAAAAAAAAMEjV6/WceeaZ6erqSqVSKTvOZuns7MxZZ52Vzs7OsqMAAAAAAAAAAAAAADwrxSsAAAAAAAAAAAAAAAAA0A9GjBiRN7/5zens7Nzqylc6OjpyxhlnZMcddyw7CgAAAAAAAAAAAADAc6oURVGUHQIAAAAAAAAAAAAAAAAAtlWPPfZYzj///KxatSqD/SN9lUolHR0dOfPMMzN69Oiy4wAAAAAAAAAAAAAAPC/FKwAAAAAAAAAAAAAAAADQz5YtW5bzzz8/K1asSE9PT9lxnlVbW1s6Oztz1llnZaeddio7DgAAAAAAAAAAAADABileAQAAAAAAAAAAAAAAAIABsGbNmlx22WW5995702g0yo6znnq9nkmTJuXEE0/M0KFDy44DAAAAAAAAAAAAALBRFK8AAAAAAAAAAAAAAAAAwAC67777cskll6TRaKSnp6fULG1tbanVannNa16T/fffv9QsAAAAAAAAAAAAAACbSvEKAAAAAAAAAAAAAAAAAAyw1atX58c//nHuvffeNBqNUjLU6/VMmjQpJ554YoYOHVpKBgAAAAAAAAAAAACALaF4BQAAAAAAAAAAAAAAAABKct999+WKK67IsmXL0mw2MxAf+avX6xk6dGiOO+647L///v2+HgAAAAAAAAAAAABAf1G8AgAAAAAAAAAAAAAAAAAlKooiCxcuzPXXX5977703SdJsNvt0jVqtlqIosueee2bmzJmZMGFCKpVKn64BAAAAAAAAAAAAADDQFK8AAAAAAAAAAAAAAAAAwCCxatWq3Hbbbbnhhhuydu3atLW1pbu7O5vzUcCOjo709PSkvb0906dPz7Rp0zJs2LB+SA0AAAAAAAAAAAAAUA7FKwAAAAAAAAAAAAAAAAAwyBRFkeXLl+eRRx7JggULMm/evCxevDg9PT1pa2t71jE9PT2pVqsZPXp0Jk6cmPHjx2fcuHEZMWJEKpXKAN8BAAAAAAAAAAAAAED/U7wCAAAAAAAAAAAAAAAAAFuBp8pYVq5cmWazmWazmaIoUqvVUq/XM2TIECUrAAAAAAAAAAAAAMB2RfEKAAAAAAAAAAAAAAAAAAAAAAAAAAAAAAAAsNWplR0AAAAAAAAAAAAAAAAAAAAAAACeTVEU6enpSbPZTLPZTLVaTb1eT61WS6VSKTseAAAAAAAAACVTvAIAAAAAAAAAAAAAAAAAAAAAQOmazWYWL16chQsXZv78+Xn44YfzxBNPJEmq1WoqlUqKokhRFGm1Whk6dGh23XXXTJo0KePGjcvYsWPT1dVV7k0AAAAAAAAAMKAqRVEUZYcAAAAAAAAAAAAAAAAAAAAAAGD7s2bNmtx222255ZZb8sQTT6RWq6XVaqXZbG70HNVqNfV6PY1GI52dnZkyZUpmzJiRUaNG9WNyAAAAAAAAAAYDxSsAAAAAAAAAAAAAAAAAAAAAAAyoRx55JDfccEPuvvvuVCqVNBqNPpu7Wq2mWq1mzJgxmTlzZvbdd99Uq9U+mx8AAAAAAACAwUPxCgAAAAAAAAAAAAAAAAAAAAAA/a4oitx999256qqr8sQTT6TZbKa/H3/T3t6etra2TJ8+PUcddVTa29v7dT0AAAAAAAAABpbiFQAAAAAAAAAAAAAAAAAAAAAA+tXy5ctz6aWX5uGHH06j0Rjw9Wu1Wjo7O3PKKadk4sSJA74+AAAAAAAAAP1D8QoAAAAAAAAAAAAAAAAAAAAAAP2iKIrccccd+clPfpJms5lWq1VqnlqtloMPPjgve9nL0t7eXmoWAAAAAAAAALac4hUAAAAAAAAAAAAAAAAAAAAAAPrc8uXLc+mll+bhhx9Oo9EoO846tVotnZ2dOeWUUzJx4sSy4wAAAAAAAACwBRSvAAAAAAAAAAAAAAAAAAAAAADQpxYsWJCvf/3raTQaabVaZcd5VrVaLS95yUty1FFHlR0FAAAAAAAAgM2keAUAAAAAAAAAAAAAAAAAAAAAgD4zb968fPOb30yj0Sg7ygbV6/VMnz49f/EXf5FKpVJ2HAAAAAAAAAA2keIVAAAAAAAAAAAAAAAAAAAAAAD6xNy5c/Od73xnqyhdeUq9Xs8LXvCCnHDCCcpXAAAAAAAAALYy1bIDAAAAAAAAAAAAAAAAAAAAAACw9XvooYe2utKVJGk0Grntttty1VVXlR0FAAAAAAAAgE2keAUAAAAAAAAAAAAAAAAAAAAAgC2yZMmSXHTRRVtd6cpTGo1Gbrjhhtx0001lRwEAAAAAAABgEyheAQAAAAAAAAAAAAAAAAAAAABgs/X09OQ73/lOuru7y46yRRqNRq688sosWbKk7CgAAAAAAAAAbCTFKwAAAAAAAAAAAAAAAAAAAAAAbLZrr702y5YtKztGn2g2m/ne976XVqtVdhQAAAAAAAAANoLiFQAAAAAAAAAAAAAAAAAAAAAANsuiRYsya9asNBqNsqP0mccffzyzZs0qOwYAAAAAAAAAG0HxCgAAAAAAAAAAAAAAAAAAAAAAm6ynpycXX3xxms1m2VH6VKPRyDXXXJMlS5aUHQUAAAAAAACADVC8AgAAAAAAAAAAAAAAAAAAAADAJrv22muzbNmysmP0i2azme9973tptVplRwEAAAAAAADgeSheAQAAAAAAAAAAAAAAAAAAAABgk6xduzazZs1Ko9EoO0q/eeKJJzJnzpyyYwAAAAAAAADwPBSvAAAAAAAAAAAAAAAAAAAAAACwSe64445UKpWyY/Sr7u7uzJo1q+wYAAAAAAAAADwPxSsAAAAAAAAAAAAAAAAAAAAAAGy0oihy/fXXp9FolB2l3y1cuDCPPfZY2TEAAAAAAAAAeA6KVwAAAAAAAAAAAAAAAAAAAAAA2GgPPfRQVq1aVXaMAdFqtXLjjTeWHQMAAAAAAACA56B4BQAAAAAAAAAAAAAAAAAAAACAjXb99denu7u77BgDotVqZfbs2Wk0GmVHAQAAAAAAAOBZKF4BAAAAAAAAAAAAAAAAAAAAAGCjrFq1KnPnzi07xoC7++67y44AAAAAAAAAwLNQvAIAAAAAAAAAAAAAAAAAAAAAwEZ5+OGH09bWVnaMAdXd3Z05c+aUHQMAAAAAAACAZ1ErOwAAAAAAAAAAAAAAAAAAAAAAAFuHBQsWpLu7e4PXHXzwwTnppJPW7Z977rnPuOZjH/vYuu3vf//7uf322593zt133z377bdfJkyYkBEjRmTIkCHp6enJ0qVL87vf/S433XRTWq3WemOq1WoOO+ywTJ06Nbvssks6OjrSbDbzxBNPZM6cObn++uuzcuXKDd7Pww8/vMFrAAAAAAAAABh4ilcAAAAAAAAAAAAAAAAAAAAAANgo8+bNS1EUpaz9ohe9KHvttdd6x2q1WsaPH5/x48dn3333zde+9rX18v3lX/5l9t9///XGtLe3Z/To0Rk9enSmTp2ar371q1m9evXzrv3kk0+m2WymVvPIHgAAAAAAAIDBxE9xAQAAAAAAAAAAAAAAAAAAAADYKIsWLSp1/WXLluX222/P/Pnz09bWliOOOCKTJ09OkkyaNCkHHnhg7rjjjiTJjjvuuF7pyi233JK77rorY8aMyXHHHZdqtZqRI0dm6tSpueWWW5533Xq9nkWLFmX8+PH9d3MAAAAAAAAAbDLFKwAAAAAAAAAAAAAAAAAAAAAAbNDy5cvTbDZLW/+GG27IvHnz0mq11h2bO3du3vnOd2bYsGFJkt12221d8UpnZ+d643/2s5+l0WjkgQceyAte8IKMHj06SdLW1rbBtXt6evLII48oXgEAAAAAAAAYZKplBwAAAAAAAAAAAAAAAAAAAAAAYPB75JFHUqvVSlv//vvvX690JUmazWaefPLJdfvd3d3rthcvXpzly5ev23/Zy16WyZMnZ8aMGRk1alSSZO3atbnnnns2uHaz2cz8+fO39BYAAAAAAAAA6GPl/RQbAAAAAAAAAAAAAAAAAAAAAICtxooVK55RfLKxPvaxj/Vxml477bRTdt1113X7v//979dt9/T05Bvf+EZe85rXZNy4cTnssMNy2GGHrTs/d+7cXHHFFesVtzyfZcuW9V1wAAAAAAAAAPpEtewAAAAAAAAAAAAAAAAAAAAAAAAMfs1mM0VRlB1jneHDh+cNb3hD2trakiS33nprHnroofWuWbt2bR599NFnLYyZMGFCpk6dutHrNRqNLQsMAAAAAAAAQJ+rlR0AAAAAAAAAAAAAAAAAAAAAAIDBr9lsPmuBycY4//zzn3HsrLPO2uwsu+yyS/7qr/4qI0eOTJLccccd+fGPf7zeNR0dHXnzm9+cYcOGJUl+8IMf5M4778wOO+yQ0047LaNGjcrRRx+d1atX58Ybb9zgms1mc7PzAgAAAAAAANA/FK8AAAAAAAAAAAAAAAAAAAAAALBBRVFs9tiHHnqoz3JMnDgxr3/969PZ2Zkk+fWvf50rrrjiGdftv//+60pX/vCHP2T27NlJkiVLluSWW27JCSeckCSZOnXqRhWvAAAAAAAAADD4KF4BAAAAAAAAAAAAAAAAAAAAAGCD6vV6qtVqWq1WaRkOOOCAnHjiianVamm1WvnZz372nKUpQ4YMWbfd3t6+3rmOjo51208VuGxIreZxPQAAAAAAAACDjZ/kAgAAAAAAAAAAAAAAAAAAAACwQbVaLZVKpV/XGDlyZM4555x1++eee+667cMPPzwvf/nL12W48cYbs3DhwkyYMGHdNWvXrs3ixYuTJIsWLVp3fKeddsqrXvWq3HXXXdlhhx0yY8aMdecWLFiwUdkUrwAAAAAAAAAMPn6SCwAAAAAAAAAAAAAAAAAAAADABg0dOjTVarW09ffff//1il+OPPLIHHnkketdM2/evFx44YVJkjlz5uS+++7L3nvvnSSZNm1apk2btt71K1euzDXXXLNR6w8fPnxL4gMAAAAAAADQDxSvAAAAAAAAAAAAAAAAAAAAAACwQWPHjk1PT0/ZMTbJt7/97Rx66KGZOnVqRo8enc7OzvT09OTxxx/P/fffn1mzZmXFihUbnKdWq2XixIkDkBgAAAAAAACATVEpiqIoOwQAAAAAAAAAAAAAAAAAAAAAAINbURT51Kc+le7u7rKjDLiOjo686U1vym677VZ2FAAAAAAAAAD+RLXsAAAAAAAAAAAAAAAAAAAAAAAADH6VSiVjxowpO0YpGo3GdnvvAAAAAAAAAIOZ4hUAAAAAAAAAAAAAAAAAAAAAADbKxIkTU6lUyo4x4EaMGJF6vV52DAAAAAAAAAD+jOIVAAAAAAAAAAAAAAAAAAAAAAA2yvjx49Pe3l52jAE3fvz4siMAAAAAAAAA8CwUrwAAAAAAAAAAAAAAAAAAAAAAsFEmTJiQZrNZdowB1d7enj333LPsGAAAAAAAAAA8C8UrAAAAAAAAAAAAAAAAAAAAAABslKFDh2by5MllxxhQRVFk6tSpZccAAAAAAAAA4FkoXgEAAAAAAAAAAAAAAAAAAAAAYKMdddRRaW9vLzvGgKhWqznooIO2m/sFAAAAAAAA2NooXgEAAAAAAAAAAAAAAAAAAAAAYKNNmjQpnZ2dZccYENVqNTNmzCg7BgAAAAAAAADPQfEKAAAAAAAAAAAAAAAAAAAAAAAbrVKp5Kijjkq9Xi87Sr8bM2ZMRo0aVXYMAAAAAAAAAJ6D4hUAAAAAAAAAAAAAAAAAAAAAADbJwQcfnKIoyo7Rr9rb2zNz5syyYwAAAAAAAADwPBSvAAAAAAAAAAAAAAAAAAAAAACwSTo7OzN9+vTU6/Wyo/Sb4cOHZ9999y07BgAAAAAAAADPQ/EKAAAAAAAAAAAAAAAAAAAAAAAbrdVqJUle8pKXZOjQoSWn6R+1Wi2nnnpqqlWP6AEAAAAAAAAYzPxUFwAAAAAAAAAAAAAAAAAAAACAjdbd3Z0VK1akVqvllFNOSa1WKztSn6rX6znqqKMyZsyYsqMAAAAAAAAAsAHb1k+sAQAAAAAAAAAAAAAAAAAAAADoN1/4whdy+eWX57e//W0mTZqU6dOnZ8aMGbnvvvvSaDTKjtcnRowYkRe/+MVlxwAAAAAAAABgI1SKoijKDgEAAAAAAAAAAAAAAAAAAAAAwOB2xhln5Otf/3omTZqU4cOHZ9GiRVm0aFHGjRuXv//7v093d3fZEbdYrVbLW97ylowZM6bsKAAAAAAAAABshGrZAQAAAAAAAAAAAAAAAAAAAAAAGNw+8YlP5Nvf/nY+9KEP5brrrsvs2bMze/bsnH766Vm4cGG+9rWvlR1xi9Xr9RxzzDFKVwAAAAAAAAC2IpWiKIqyQwAAAAAAAAAAAAAAAAAAAAAAMDj19PTk6KOPzhNPPJErr7wyY8eOTU9PT9ra2pIk5557bv793/89kydPzkknnZSt8ZE29Xo906ZNy/HHH192FAAAAAAAAAA2QbXsAAAAAAAAAAAAAAAAAAAAAAAADF6LFi3KTTfdlClTpmTs2LFpNptpa2tLT09PkuQDH/hAzjnnnPz+97/PVVddlWp163qsTb1ez/7775+XvexlZUcBAAAAAAAAYBNtXT+hBgAAAAAAAAAAAAAAAAAAAABgwBRFkXq9nhEjRuSmm27Kgw8+mFqtliRpa2tLq9VKe3t73vWud+Wv//qvc9VVV+Xee+9dd81gV6/Xc8ghh+TEE09MpVIpOw4AAAAAAAAAm0jxCgAAAAAAAAAAAAAAAAAAAAAA66xZsyZJ0mq1UqlUsssuu+SEE07IQw89lP/93/9ddz5JqtVqWq1Whg8fno9+9KPZe++9841vfCOTJk1Ke3v7oC4zqdfrOfLII/Pyl798UOcEAAAAAAAA4LkpXgEAAAAAAAAAAAAAAAAAAAAAIElyzTXXZObMmXn00UdTrVbTbDaTJG9605uyyy675IILLshvfvObFEWxbsxT5Svjxo3Lhz70oSTJ448/nrPPPjvjxo1LvV4v5V6eS61WS1dXV0499dS85CUvUboCAAAAAAAAsBVTvAIAAAAAAAAAAAAAAAAAAAAAQH74wx/m2GOPzW233Zb/+q//StJbUpIkRxxxRE488cT87ne/y7nnnpu777573bg/LWGZMGFCkuR3v/tddthhh5x55pk57rjjUq/XB0XBSb1ez3777Zd3vOMd2XvvvcuOAwAAAAAAAMAWUrwCAAAAAAAAAAAAAAAAAAAAALCdO//883PSSSdlr732ytChQ3PzzTevO9dqtbLjjjvmve99b/7iL/4iV155Zd7//vfnpptuSqvVSqVSSbXa+yibe++9N+3t7Xnxi1+cJGlra8vhhx+ev/u7v8u4ceNSr9dLub+2trZ0dXXl1FNPzV/+5V+ms7OzlBwAAAAAAAAA9K1KURRF2SEAAAAAAAAAAAAAAAAAAAAAAPij5uJkzW1J67GktTop1iSpJJWupNqV1MYlnS9IqsP6ZLnPfvazec973pNTTjklr3/96/OJT3wid9xxR6699trMnDkzSVIURSqVSm677ba8613vytVXX50ZM2bkjW98Y972trelVqvliiuuyIc//OE88cQTueyyy7Lffvutt05RFJk9e3auvvrqrF69Ot3d3X2S//m0t7cnSQ499NAcffTRClcAAAAAAAAAtjGKVwAAAAAAAAAAAAAAAAAAAAAAytLzaLL6pmTNzcmqq5M1s5NiZVLpTNJKilbve5KkmlSqve+tVUltdNJ5WDLk6KRzWu92dcgmLf+hD30o//Iv/5LTTz89733vezNlypT80z/9Uz760Y/mPe95Tz75yU+mUqmkWq2uGzN79ux85Stfybe+9a2sXLkyBx98cNra2jJ//vx0d3fnsssuywtf+MLnXLMoijz00EO5/vrrM2fOnFQqlTSbzU39k3tOlUoltVotO+ywQ2bOnJmpU6emVqv12fwAAAAAAAAADB6KVwAAAAAAAAAAAAAAAAAAAABgsGutSbrvSnoeT4rVvfuVtt5yjkpnUt89qe+RVCplJ2VjFEWy+prk0c8kq37R+3fYWplkM8tHKh29r6KZjHhTstM/Jh37bXDY3/zN3+Siiy7K29/+9rzzne/MnnvumaS3WOX444/PhAkTcv3116e9vT1FUaTyJ/98Pfroo/nNb36Tz3zmM5k3b16GDh2agw46KB/4wAcyZcqUjY6+YsWK3Hrrrbn11luzcuXK1Ov1NJvN9PT0bPztVyppb29PT09PqtVq9t133xx55JEZO3bsRs8BAAAAAAAAwNZJ8QoAAAAAAAAAAAAAAAAAAAAADCatNcna3yZrbu0t51h9Y9KYn1SHJHmq+OKpR4b8cb9o9B5r3z8Z8qKka0bSeZgylsGm58nkya8lj/1b0vNYUqzM03+XfaWWVOpJxwHJTu9Lhr+md//P3HXXXXnta1+bE044Ie9+97uz2267rTu3cuXKnHDCCZk1a1bOO++8/O3f/u1zrtZoNNJoNNLR0ZGiKFKr1TY7+Zo1a/KHP/whCxcuzIMPPpiFCxdm5cqVqVarqVarqVQqKYoiRVGk1WqlVqtlzJgxmThxYsaPH59x48Zl+PDh6xXEAAAAAAAAALBtU7wCAAAAAAAAAAAAAAAAAAAAAIPBmtnJY59Lll+cVNp7y1SK1ZsxUSWpDEvSk1SHJzv9Y7LDW5K2nfs4MButtSZZ8uHkiS8naftj4coAqAxPKrVk9GeSkW9er4Sn2WzmwQcfzA477JCdd376n41Wq5VqtZrvf//7OeWUU/LmN785X/3qV1MUxbMWmjzX8b7yVLFLs9lMs9lMtVpNvV5PrVZLe3u7khUAAAAAAACA7ZziFQAAAAAAAAAAAAAAAAAAAAAoS2tNsvx7yaOfThr3J8XaJD19u0alK0mRDHt1stO7k87D1yvgoJ+tvjFZcFrSs2Qzi3T6QGVo0jktGfeNpL7bRg2588478/KXvzyLFi3Kbbfdlv3337+fQwIAAAAAAADApquWHQAAAAAAAAAAAAAAAAAAAAAAtjtFI1n6/0vmjE7+cHbS/bukWJU+L11Jess+ijXJ8v9N5r80eWC/ZOUv+34d1tdakyz6x2T+S5Lm/PJKV5KkWJmsvj65f0ryxH8nRbHBIVOnTs2JJ56YRqORH/3oRymKIq1WawDCAgAAAAAAAMDGU7wCAAAAAAAAAAAAAAAAAAAAAANpzR3J/Qckj34qaS1PihUDtHCrt4Cj+97k4Vcnj5yVtAZq7e3M6luS+/dNnviPcgtX1tPs/Wdt0TuT+cckjYXPeeVTBStveMMbMmzYsPziF79IpVJJtepxNQAAAAAAAAAMLn6SDQAAAAAAAAAAAAAAAAAAAAADoWgkSz6aPDgjadyXFKtKzLIqWfatZO5eycpflZdjW7Tip8n8o5Pm/HL/jp9LsTJZfX0y7wVJ933PeslTBSv77LNPJk6cmJ///Of53ve+N5ApAQAAAAAAAGCjKF4BAAAAAAAAAAAAAAAAAAAAgP625rfJ/Qcmj302KVYnKcpOlBRrkp5FycOvSh55c9JaUXaird+T30kW/OXgLFxZTzPpWZLMm56suf1ZryiKIqNGjco73/nOVCqV3HrrreuOAwAAAAAAAMBgUSn8JBsAAAAAAAAAAAAAAAAAAAAA+s/KXyQPn/jHMo5B+qiPSmdS3yOZeE3StnPZabZOyy5OHjn9j8U6W5HqiGTiDUnH/s96+rbbbsuRRx6ZWq2WRx55JMOGDUulUhngkAAAAAAAAADw7BSvAAAAAAAAAAAAAAAAAAAAAEB/WX5psvCvtpIyjvakPi7ZfVbvOxtvxRXJgpO3kr/nP1dJqjsmk25J2ic/6xUnn3xyjjvuuPzd3/3dAGcDAAAAAAAAgOeneAUAAAAAAAAAAAAAAAAAAAAA+sPy7ycL37iVlXHUktqYZNKtve9s2Nq7knmHJ8WqspNsgWpSG5vscU9SHbbuaKvVSrVaTbPZTK1WKzEfAAAAAAAAADy7atkBAAAAAAAAAAAAAAAAAAAAAGCbs/IXW2HpSpI0k+bi5MEXJj2Plx1m8CuayYJTt8K/5z/XSnoeTRa9K0nS09OTJKlWex9Po3QFAAAAAAAAgMFK8QoAAAAAAAAAAAAAAAAAAAAA9KW1dyUPn7gVl3E0ksb8ZP6xSdFTdpjB7dFPJY0HkxRlJ9lyxZq0nvx6epb9Im1tbevKVwAAAAAAAABgMFO8AgAAAAAAAAAAAAAAAAAAAAB9pWgmC05JilVlJ9lC3Un375PH/rXsIIPX2ruSRz+ZFCvLTtJnqlmTx+48PmmtTFtbW9lxAAAAAAAAAGCDFK8AAAAAAAAAAAAAAAAAAAAAQF959F+SxoNJirKTbLliZbL0E8nae8pOMvgUzWTBqUmxpuwkfW5YV08aC95edgwAAAAAAACA/z97dxpmR12nDfg5p7d0ZyWEsBl2BHkNsgoiGEABRx1UZBEzwqCggiKrojgIjjAqMChuICIioKgoKiNuCAKyiYRFBYSwS4CEBLL1lu4+9X44QogESNJLZbnv66qrq07961dPdedT09QDS0TxCgAAAAAAAAAAAAAAAAAAAAAMhO6768UrRUfZSQZO0Z08sX9S9JWdZPnyzJdXnoKdf9E6LGnq+HHSeXPZUQAAAAAAAADgFSleAQAAAAAAAAAAAAAAAAAAAID+KnqTafslRVfZSQZYLVnwUPLMGWUHWX4UvcmsLyVFe9lJBk/Rmcz8fNkpAAAAAAAAAOAVKV4BAAAAAAAAAAAAAAAAAAAAgP6adWbS82iSouwkA69oT2b+d7LggbKTLB/mX5kUC8pOMciKpOOapOeJsoMAAAAAAAAAwMtSvAIAAAAAAAAAAAAAAAAAAAAA/VEsSJ75YlJ0lJ1k8BQ9yTNnlp1i+TDrS0kxr+wUQ2P2OWUnAAAAAAAAAICXpXgFAAAAAAAAAAAAAAAAAAAAAPpj3s+Toq/sFIOsN5lzcVJrLztIuRZMTbrvKDvF0Ci6k2e/US/dAQAAAAAAAIDllOIVAAAAAAAAAAAAAAAAAAAAAOiPWV9KivllpxgClWTO98sOUa5nvroKlOy8QNGbzP+/slMAAAAAAAAAwEuqFEVRlB0CAAAAAAAAAAAAAAAAAAAAAFZI3Xcnj2yfFJ1lJxkaTRsnG01NKpWykwy9okjuH7WKlOy8QNuuyXp/KDsFAAAAAAAAACxWtewAAAAAAAAAAAAAAAAAAAAAALDCeubLSdFTdoqh0/tU0nVL2SnK0fNwklrZKYZe1+310hkAAAAAAAAAWA4pXgEAAAAAAAAAAAAAAAAAAACAZVH0JnN/kKS37CRDp+hInv1G2SnK0TUlqTQO0LBKMmLvZJ0fJRs/nLy6I9l0TrLhPcnaFycj3rFkY0YdVF+/4d+TzfqSzYv6Nu7kAcqZpFiQ9D4xcPMAAAAAAAAAYAAN1H/JBwAAAAAAAAAAAAAAAAAAAIBVS/e9WfVe31EkHX8sO0Q5Ov+U1Ob3f07D+GTdHydtk/7lRGvSMCppeU0y+j+S+8cktTkvP2vsMcmwrfqf6eVUmuulM03rDu59AAAAAAAAAGAZrGp/uQEAAAAAAAAAAAAAAAAAAAAAA6NrSpLaAA2rJCP+PRk1OWl9fdKwZlL0JL3T6veZ96Nk/i+XbmTLlsn6tybVloWf/b3S/6i9TyS1jqTa1v9ZK5LO69Pvn3elNZnw24VlKUVfMufC+s+2NidpnJCM+Ldk5D5LNm/B1KT7b0nXbcnoDybDJvYv3+LU2pOuW5ORew/8bAAAAAAAAADoJ8UrAAAAAAAAAAAAAAAAAAAAALAsOm9Mivb+z2kYn6z746Rt0r+caE0aRiUtr0lG/0dy/5h6OceSqDQna1+yaOnKQKm2JV13Jm07Dfzs5VVRJN1393/OakctLF1Jkicm10t1XmjuRUnTpvVym1fyxP4L90e+q//5Fqsv6bhukGYDAAAAAAAAQP8oXgEAAAAAAAAAAAAAAAAAAACAZdF5Y/9nVFqTCb9dWMZR9CVzLkzm/7JestI4IRnxb8nIfZZu7hr/kwybmNQ6k2pr/3O+ULEg6ZqyahWv9E5LUvR/zuiDF+63X/3i0pXn9Ezt/70G0kCUzgAAAAAAAADAIFC8AgAAAAAAAAAAAAAAAAAAAABLq+hNFjzQ/zmrHbWwdCVJnpj84jKOuRclTZsmtY4lm9k2KVntmHpBysz/Ssb/b/9zvlDRlXRen+TIgZ27PKvNTSpNSdG57DMqbUnL5guP23/X/1xDpT/PDQAAAAAAAACDqFp2AAAAAAAAAAAAAAAAAAAAAABY4SyYmlRb+j9n9MEL99uvfnHpynN6pibpeeV51ZHJ2hcmlWoy87+Trin9z7g4gzV3eTUQxSMNYxY97pvV/5lDpViCf3sAAAAAAAAAUALFKwAAAAAAAAAAAAAAAAAAAACwtGqzkzT0b0alLWnZfOFx++/6Ny9J1vx60rRB0nFTMusL/Z/3UmrzBm/28qjWnaTSvxl9sxc9bli9f/OGVF9SFGWHAAAAAAAAAIAXUbwCAAAAAAAAAAAAAAAAAAAAAEur1tn/GQ1jFj3um9W/eSP3SUYflPTNS558f5Ja/+a9nGLB4M1eHlUa+z+j6Ei6/77wePhb+j9zyFSTSj+LZwAAAAAAAABgECheAQAAAAAAAAAAAAAAAAAAAIClVXT1f0bf7EWPG1Zf9lmV5mTNb9X3Zxyb9Dy07LOWxCpXvNKapOj/nDkXLtwfvkcyct/Fr2vaJElT/+83UCrLURYAAAAAAAAAeAHFKwAAAAAAAAAAAAAAAAAAAACw1Br6P6LoSLr/vvB4+FuWfValNWkcV99f+9vJ5kV9W+/aRddtXiQb3LHs93neKvbakuqwpKj1f86zZydddy48XufSZK3zkhF7J227JqMmJ2tfnGz4t6TaVl+z8cMLf55tkxad1/rGZMQ761vDuIWfN2++8PPGCf3PvTyVwAAAAAAAAADACzSWHQAAAAAAAAAAAAAAAAAAAAAAVjjV1oGZM+fCZPwX6/vD90hG7pvM+8mL1zVtkvQ8mqRnYO7bX5WWshMMrcYJSdHV/zlFV/KPtybr/qheolJpTMYcVt+WxRqn1gtb/tWo99a3JHnyP5M531vWxHVN6/bvegAAAAAAAAAYJIpXAAAAAAAAAAAAAAAAAAAAAGBpVYYNzJxnz64XZAzbqn68zqXJnD2T+b9ManOTxnWT4W9NRu6XPLBmUpuTbPxw0rRBff1juyYd1yVFZzL96BfPb94kWe1jC4+nH530Pd3/3JWm/s9YkVSHJU0Tkp6H+z+rb3ry2G7JiL2TUZOT1tcnDeOTojfpnZZ0TUnm/aj+s15etO5UdgIAAAAAAAAAWKxKURRF2SEAAAAAAAAAAAAAAAAAAAAAYIXSOz15cP2k6O7/rIY1k3V/lLRNevl194956eKVl9I2KVnv2oXHf6/0L+tzhm2bbHDbwMxaUTzxvmTupWWnGHqV4cmaX03GfKDsJAAAAAAAAADwItWyAwAAAAAAAAAAAAAAAAAAAADACqdxzaTSNjCz+qYnj+2WPP6uZO5lSc+jSa0z6ZuXdP89mfP95PG966Ury4VK0rpL2SGGXusuA/czX5FUqvWiHQAAAAAAAABYDlWKoijKDgEAAAAAAAAAAAAAAAAAAAAAK5xHd0s6ry07xdCrjkzW+nYy6oCykwytzluTf+yR1OaWnWSINSWbtSeVprKDAAAAAAAAAMCLVMsOAAAAAAAAAAAAAAAAAAAAAAArpLZJSRrLTjH0ir5k2LZlpxh6LVsmtc6yUwy95o2UrgAAAAAAAACw3FK8AgAAAAAAAAAAAAAAAAAAAADLonX7pNpWdooSFEnTxmWHGHrVYUnr68tOMbQqw5KRB5SdAgAAAAAAAABekuIVAAAAAAAAAAAAAAAAAAAAAFgWw7ZNiu6yUwy95i2SSqXsFEPunnvuySe+MDNz55edZCgVyWqHlx0CAAAAAAAAAF6S4hUAAAAAAAAAAAAAAAAAAAAAWBaNayWN65adYmhVWpOR7yk7xZC77rrrcthhh+XL59+XvlpD2XGGSCVp26P+7xwAAAAAAAAAllOKVwAAAAAAAAAAAAAAAAAAAABgWY39RFIZXnaKIVQkYw4rO8SQmjNnTk477bTcfPPNOf30/017y2Hp6q6UHWvwVdqS1T9RdgoAAAAAAAAAeFmVoiiKskMAAAAAAAAAAAAAAAAAAAAAwAqpNj+ZOj4pOstOMgSqyYh3J6/6SdlBhlStVsv//u//pqmpKUcffXTSOyO9962bxobesqMNrsb1k40fTiqrQMkMAAAAAAAAACssxSsAAAAAAAAAAAAAAAAAAAAA0B9PfjiZc0GSlbyIozI8We/3SeuOZScZdM+9kqXyz9KRrq6uVKvVNDY2plqtpvuht6eh89dpbFhJX91SaUvWOD0Z+9GykwAAAAAAAADAy1K8AgAAAAAAAAAAAAAAAAAAAAD90X1v8si2SdFZdpLB1bRJstH9yT/LSFY27e3teeqpp5IkEyZMSHNzc5J6CUvlBc9cq9VS7Xs8fVM3S0O1q5Ssg65p42Sje5JKc9lJAAAAAAAAAOBlVcsOAAAAAAAAAAAAAAAAAAAAAAArtJbXJC3/r+wUg6syPFn9kytt6cp3v/vd7L777tlzzz2z6aabZs8998yPfvSjJFmkdCVJqtVq0rReGtb+chb0NpURd3BVWpN1L1O6AgAAAAAAAMAKQfEKAAAAAAAAAAAAAAAAAAAAAPTXmufUCytWSpWkce1k9MFlBxlwjz76aN785jfn8MMPT5K86U1vyr/927/l1ltvzRe/+MXcfvvti72uVqslYz6connL9PatRGU0lbZktaOTYVuXnQQAAAAAAAAAlojiFQAAAAAAAAAAAAAAAAAAAADor9btktU+Wi+uWNlUhiXrXpZUmstOMqCuuuqq7LPPPnnooYdy2mmn5ZJLLsl3v/vdfP/7389hhx2Wu+++O08//fRir61WqymStGz405Xr+9K4drLGKWWnAAAAAAAAAIAlpngFAAAAAAAAAAAAAAAAAAAAAAbCuFOTxjXLTjGwKm3Jasckw7YqO8mAam9vzxlnnJHHHnssp556ao4++uhsuummSZIxY8ZkzJgx6e3tfeVBTeunce2vZEFv0yAnHgKV1pWyYAcAAAAAAACAlVulKIqi7BAAAAAAAAAAAAAAAAAAAAAAsFLovC157E1J0Vl2kn4rikoqzRsnG929UpZxfPe7383qq6+evffee5HP77777uy///4ZNWpUrrjiitRqtay5Zr1Qp1arpVqtLjqoKPLon96UNVpuTFvrCvoql0pbMv5/k9U+UnYSAAAAAAAAAFgq1VdeAgAAAAAAAAAAAAAAAAAAAAAskdbtktU+Wi+yWMF1dRd5dvh5K2XpSpL853/+5yKlKx0dHfnVr36VY445Jvfee286Ojqy2WabZYsttsjkyZPz7LPPplqtpq+v7/lrZs2alS9/5St5+6Ezc+2tRbp7Gsp4lP6ptCWrn6R0BQAAAAAAAIAVUmPZAQAAAAAAAAAAAAAAAAAAAABgpTLu1KTjhqT7jqToLjvNMumtNefU81pz/9PfzGWX7VZ2nGVWq9Xyy1/+Mj09PalWq9lhhx2yzjrrpFarpVqtLrL217/+dfbbb7+sttpq+Z//+Z/ssMMOeeaZZ/Kd73wnl156aYqiyA9+8IM0NCwsV7nxxhtz3HHHZe21106x7k/TMvobSefNSdE51I+6bCptydijk3GfKjsJAAAAAAAAACyTSlEURdkhAAAAAAAAAAAAAAAAAAAAAGCl0jcveXSnZMH9SRaUnWbpVNrSM+q4nHDG/Fx00UX5yU9+kl133XXxa2sdSW1uUutMiq6k0pBUWpPKsKRhbP24JL/4xS9y0kknZerUqenurhfgbL311rnhhhvS2tqaoihSqVSeX//000/nuOOOy9e//vWMGjXq+c9nz56dTTfdNLNmzcoNN9yQnXbaaZFrzzrrrBx99NH1IpeiJ5l2QNL+26ToGNoHXlqVtmTcKcnqnyg7CQAAAAAAAAAss2rZAQAAAAAAAAAAAAAAAAAAAABgpdMwMln/uqRp/SQtZadZYgt6m9Iz4tA0rfW5vPOd78zYsWPzxBNPpCiKeplMx/XJM19OHn9X8sC6yf2jkwc3Sh6emDy6Q/LItslDr0keXC+5ry15aGLy1OHJnIuS7ruTom/Qn6Gnpycnnnhi3vve92b11VfPZz7zmVxxxRXZfffdc8cdd+SLX/zii66p1WpZY401ctFFF2XUqFHp7e1NknR2dmbMmDF517velebm5ixYUC/RqVQq6eurP8uxxx5bL11JkkpTsu5PktEH14tNlkvVejnOml9TugIAAAAAAADACq+x7AAAAAAAAAAAAAAAAAAAAAAAsFJqGJtscGvy2O7JgnuToqvsRC+rs7uaC36xej706TOTSiWTJk3Kaf99fP5tpwdTeWijpGdaUm1Lal1JuhdeWPT+8+tihi74W32bc8k/1yxI2t6YjP1kMnzPpFId8Oe4+uqrc/bZZ+fd7353TjzxxLz2ta9Nkmy44YaZOHFi/va3v6VWqyWpF6gkWVickqQoijQ2NqYoirS2tiZJpk6dmgULFmTkyJHPr2toaFh8gEo1Weubycj3JE8cmNTmLT8/+8rwpHnTZN0f178CAAAAAAAAwApu4P/yAAAAAAAAAAAAAAAAAAAAAACoaxiTrH9D0rpzvfRiuVRJKq35zhWvzpGnTM8DDzyQdN2ePDE5+219VEZ0fjHpeSRJT1Kbk0VKV5ZUMb++ZUHS8Ydk2n7JA+sks05P+mYN2JMsWLAg5557boqiyOmnn/586UpSL15Zf/31s9NOO6VarS5StrJI1KLeIFOpVNLd3Z2zzz47119/fT7ykY9k2223XfIww9+cbPRgMvK9SaWtX8/Vf9Wk0pqMOyXZ4DalKwAAAAAAAACsNBSvAAAAAAAAAAAAAAAAAAAAAMBgqrYlE36XjP/yP8tXGstOtFClLWl6df789NfymTOfyMHvGZPNmt6TPLpLMvdHSdGVFB0Df99iftI3PZl5SvLAusm0/ZMFj/R77Jw5c/LXv/41w4YNS3Nz8/OfT5s2LZ/4xCfy6KOPpqurK+eee26uueaaF8cqiucLWe6///6cffbZ+cIXvpCtttoqBx988NIHahiZrPPd5FVXJA1rlFO+UxmRtGyZbHhXsvrxSaVh6DMAAAAAAAAAwCCpFEVRlB0CAAAAAAAAAAAAAAAAAAAAAFYJPf9Injgw6bozKdpLi1GkkkplWLqGfzw33Dsp3/7WmZm8+zXZa5fGtDT1lpCoIam0JGucnqx2eFKpLvOk973vffnhD3+YD37wgznppJNy88035xe/+EV++MMf5lWvelVGjBiRv//972lubs7nP//5HHLIIRk3blyKokh3d3eefvrpfO9738vvf//7XH/99Zk0aVIuuuiiTJgwoX+PWGtP5lySPHN60jv9n4U2g/Xql6Z6wUrLNsnqn0xGvEPhCgAAAAAAAAArJcUrAAAAAAAAAAAAAAAAAAAAADCUiiKZ/e1kxrFJ0Zuke0hvP689efrZpvzohvfkljs6st5qf87nP/pkhg+rpKmp5FeRVIYnLa9N1vlh0rzBUl1aq9VSrVbz2GOP5Y1vfGOmTZu2cGylks985jP52Mc+lp6envziF7/IaaedllqtljPPPDOTJ09Oklx33XU56qijMnXq1Gy00UY55phj8oEPfGAgn7D+8++8OXnmzKT9V0mqSdE5MLMrI5IUyegPJGM/njRvMjBzAQAAAAAAAGA5pXgFAAAAAAAAAAAAAAAAAAAAAMrQ80Ty7FeT2ecmRV9SzB/EmzUklZakaYP8+taJ+a/T78ljj/w13zk1ectOlbQNW55eQfLPrGucnqx2eFKpLvGVz5WvPPzww7nzzjvT29ubL33pSzniiCMWKVDp6enJF7/4xZx88sk5/PDD841vfCNJ0tXVlauvvjq1Wi2TJk3KqFGjBvzpFtE7I5lzUdL+u6T7jqRvblJtTWrtSXpf/trKsKTSnNQ6ksa1k2HbJyP3TkbuX58BAAAAAAAAAKsAxSsAAAAAAAAAAAAAAAAAAAAAUKZiQTLvZ8msLyUL/l4/Tt/AzK60JaklI/dJxh6bDNs2tVotc2femraZe6Wh0pGGyisUfJSlMjwZ/pZk3cuSStPzHxdFkUqlskQjLrroonz0ox/Ngw8+mPHjx6coivT19aWxsTHXX399dt1112y77ba58cYb09zcvNTzB1zvzKRrStJ1W9Lxx6Tv6aToSorOJNV62Uq1NWlcL2mblAzbNhm2VVIdXk5eAAAAAAAAAChZY9kBAAAAAAAAAAAAAAAAAAAAAGCVVmlORh1Q37r/ljx7TtJxbbJgalJpSVIkRfsSDKom1RH14pZKc9KyZTLi3cmYQ5KG1RbervuOjJn91qQ6rz57eVW0J+1XZd49O+U3fzsyTS2jst1222XNNddMU1NT+vr60tDQ8LIjrrnmmjQ1NaW9vf796+3tTVNTvcSlq6srSbLddtulubn5+cKV0kpXkqRxXDJir/oGAAAAAAAAALwixSsAAAAAAAAAAAAAAAAAAAAAsLxoeW2y1jfq+0Vv0n1v0jUl6bwp6bw5qc2uF6sU3Umq9WKWSkvSNCFpm5QMe30ybNukcZ1kcQUiXVNSeWzXpJg/hA/VD0VHGntuy3qV/8yu7y0yfs31stdee+Xcc8992dKV50pURowYkdmzZ+eyyy7Lscce+3zpyk033ZTPfOYzGTNmTPbbb78kKbdwBQAAAAAAAABYJpWiKIqyQwAAAAAAAAAAAAAAAAAAAAAAg6z73uTRHZPa3LKTLLXevqY8NnO9vO1DRe6f+nAmT56cU045JRtvvPHLXveDH/wgxx57bDo7O3PYYYflzW9+c2655Zb8/Oc/zz333JMvfvGLOe6444boKQAAAAAAAACAgaZ4BQAAAAAAAAAAAAAAAAAAAABWdj1PJI9smfQ9k2QFfd1IpS1zi12zx8Ez8+c//zlHHHFETjjhhEyYMCFFUaRSqTy/9Lnj6dOn58ILL8yJJ56YF75mZeLEiTnnnHOy0047lfEkAAAAAAAAAMAAUbwCAAAAAAAAAAAAAAAAAAAAACuzokj+sXvScUOS3rLT9E9leO6acXQ+cPSvM3Xq1Jx66qk54ogj0tjY+LKX/frXv85f/vKXVKvVbLjhhtl3332HKDAAAAAAAAAAMJgUrwAAAAAAAAAAAAAAAAAAAADAymz2hcn0jyVFe9lJBkZ1VL53w0k55vj/ySabbJJvfOMb2X777Re7tK+vLw0NDUMcEAAAAAAAAAAYKtWyAwAAAAAAAAAAAAAAAAAAAAAAg6RnWjL9yJWndCVJap054E2/ydvf/vbcdtttuf7665MkRVEkSWbOnJkzzzwzTz31VBoaGtLX1/f8OQAAAAAAAABg5aJ4BQAAAAAAAAAAAAAAAAAAAABWRkWRPPkfSdFVdpIB1pNhfbfkiPePT0tLS374wx8mSSqVSpLk/PPPzyc/+cnss88+SZKGhobnzwEAAAAAAAAAKxfFKwAAAAAAAAAAAAAAAAAAAACwMppzcdL55yS9ZScZeEV7dtzg/Gy39QaZMmVKbr755udPfehDH8q6666bgw46qMSAAAAAAAAAAMBQaCw7AAAAAAAAAAAAAAAAAAAAAAAwwIpa8vSnkqK97CSDplJ055OHteXAv7RlzJgxSZKenp6MHTs2Dz30UJqamsoNCAAAAAAAAAAMOsUrAAAAAAAAAAAAAAAAAAAAALCy6fh9UptXdorBVXRn0pZ/Sa1WSWNjY4qieL5sRekKAAAAAAAAAKwaqmUHAAAAAAAAAAAAAAAAAAAAAAAG2KzTk2J+2SkGXSW9Oeu/d8+mm26aSqVSdhwAAAAAAAAAYIhViqIoyg4BAAAAAAAAAAAAAAAAAAAAAAyQnseShzZLiq6ykwyJjmLLtL3mrrJjAAAAAAAAAAAlqJYdAAAAAAAAAAAAAAAAAAAAAAAYQM9+IylqZacYMm3V+5Pu+8qOAQAAAAAAAACUQPEKAAAAAAAAAAAAAAAAAAAAAKwsiloy+9wkC8pOMnSK3nrZDAAAAAAAAACwylG8AgAAAAAAAAAAAAAAAAAAAAAriwVTk6Kv7BRDrDfpuKrsEAAAAAAAAABACRrLDgAAAAAAwMqrry/p6qpv3d1Jc3MybFjS2po0NJSdDgAAAAAAAAAAAABgJdQ1JUl1gIZVkhH/noyanLS+PmlYMyl6kt5p9fvM+1Ey/5cvP6I6Mlnjf5Jh2yVN6yfVsUlqSe9TSdetybNfSzpv7H/UBQ8mRW9S8ToVAAAAAAAAAFiVVIqiKMoOAQAAAADAiq+9PbnzzmTKlOS665Jbb02eeCKpVuslK9VqUqvVy1j6+pI110y23TaZNCnZbrtkm22S0aPLfgoAAAAAAAAAAAAAgBXc9COTZ7+RpJ+vFGkYn6z746Rt0suvu39MUpvz0ueb1k82fuSlzxd9yRMHJPN+uiwpF6qOTNa7IRm2Zf/mAAAAAAAAAAArFMUrAAAAAAAss+nTk299K7nggmTatKStLVmwIOnqWvIZzc3JsGFJZ2cyblxy4IHJxz6WbLjh4OUGAAAAAAAAAAAAAFhpPbx10n1n/2ZUWpP1b0qGbVU/LvqSORcm839ZL1lpnJCM+Ldk5D7J1PEvX7zSuHay5jeS9t8nvY8ltc763NVPThpG1td03Jg8tnM/Mw9P1vxaMuaQ/s0BAAAAAAAAAFYoilcAAAAAAFgqRZHccENyxhnJ736XVCpLV7TySpqbk2o12XHH5JOfTPbaq34MAAAAAAAAAAAAAMArKGrJ/cOTop9/5D32U8n4Lyw8nvbeZN6PXryuadOk55EkPUt/j/FfScYeVd/v+mvyyJbLEPRfjP5gsvb5/Z8DAAAAAAAAAKwwGssOAAAAAADAiqFWS77zneS005KZM5OOjnoJy0BbsKD+9dprk9tuS4YPT447Lvn4x5OWloG/HwAAAAAAAAAAAADASqPnwSQN/Z8z+uCF++1XL750JUl6pi797Epr0vK6ZMTbX3CP3y79nMXpvGlg5gAAAAAAAAAAK4xq2QEAAAAAAFj+PfBAst12yTHHJI8+mrS3D07pyr+aPz+ZPj055ZRkiy2S228f/HsCAAAAAAAAAAAAAKywemcklcb+zai0JS2bLzxu/13/5j1ntaOSzYtks45kg5uT5k2SvrnJM2cnM/9rYO7R98zAzAEAAAAAAAAAVhiKVwAAAAAAeEm1WnLWWcmWWyZ33VUvXClDR0fy0EPJzjsnJ5yQLFhQTg4AAAAAAAAAAAAAgOVa0dX/GQ1jFj3um9X/mS+n0pSkn2Uxzyn8sTkAAAAAAAAArGoUrwAAAAAAsFgPPJBsv33y2c8mnZ31EpaydXYmX/968prXJLffXnYaAAAAAAAAAAAAAIDlTNHZ/xl9sxc9bli9/zOTZN6Pk0d3Tv7xb8mMTya9TyUNo5LVjkhe9bOBuUfRPTBzAAAAAAAAAIAVhuIVAAAAAABe5Le/TbbaKrnzzqS9vew0i+roSB56KNl55+TCC8tOAwAAAAAAAAAAAACwPKn0f0TRkXT/feHx8Lf0f2aS9D6ZdN6YtP8meeaM5ImDXnCPPZKmjQbgJl6lAgAAAAAAAACrGn8tAAAAAADAIi67LHn3u+uFK7Va2WleWmdn8tGPJl/5StlJAAAAAAAAAAAAAACWE5VhAzNnzoUL94fvkYzcd/HrmjZJ0vQKmVpf4sS//MF6w9glDPdy93qFLAAAAAAAAADASqex7AAAAAAAACw/Lrkk+dCH6qUmK4KOjuQzn6l/PfHEstMAAAAAAAAAAAAAAJTsJUtOltKzZyej3psM26p+vM6lyZw9k/m/TGpzk8Z1k+FvTUbulzywZlKbk2z8cNK0QX39Y7smHdf989qLk+rIZP6VSc/DSa0raXltsvonFt6vb27SfU//c1ea+z8DAAAAAAAAAFihKF4BAAAAACBJ8n//t2KVrjynoyM57bRktdWSww8vOw0AAAAAAAAAAAAAQIka106Knv7PKbqSf7w1WfdHSdukpNKYjDmsvi21hmT4nvVtsffqSaZ/JCk6+hW5fqvx/Z8BAAAAAAAAAKxQFK8AAAAAAJAbb0ze+94Vr3TlOR0dyXHHJWuskey7b9lpAAAAAAAAAAAAAABK0rTBwM3qm548tlsyYu9k1OSk9fX1YpOiN+mdlnRNSeb9KKnNefk5cy5Mis6kZZukcXxSHZnUOpKeR5LO65Nnv5ksuHdgMrftPDBzAAAAAAAAAIAVRqUoiqLsEAAAAAAAlGf+/GTjjZMZM8pO0n8jRiT33Zess07ZSQAAAAAAAAAAAAAASvLI9knXbWWnGHqVEcla30xGv7/sJAAAAAAAAADAEKqWHQAAAAAAgHIddVQyd27ZKQZGV1fyH/+RqBwHAAAAAAAAAAAAAFZZrZOSVMpOUYIiGbZd2SEAAAAAAAAAgCGmeAUAAAAAYBV2zTXJD39YLyxZGfT2Jrfemlx0UdlJAAAAAAAAAAAAAABK0rpDUh1ZdooS9CbNry47BAAAAAAAAAAwxCpFURRlhwAAAAAAYOjNn59svHEyY0bZSQbeiBHJffcl66xTdhIAAAAAAAAAAAAAgCG24KHk4YlJ0VF2kqHVPDHZ6C9lpwAAAAAAAAAAhli17AAAAAAAAJTjqKOSuXPLTjE4urqS//iPslMAAAAAAAAAAAAAAJSgacOk2lZ2iiHWnIx4W9khAAAAAAAAAIASKF4BAAAAAFgFPf548oMf1AtKVka9vcmttyZ//nPZSQAAAAAAAAAAAAAAhlilkqx2ZFIZVnaSoVOpJqsdXnYKAAAAAAAAAKAEilcAAAAAAFZB3/xmUhRlpxhcnZ3JmWeWnQIAAAAAAAAAAAAAoARjPlR2gqHVulPStH7ZKQAAAAAAAACAElSKYmV/tR4AAAAAAC/U05OssUYyZ07ZSQbfsGHJ448nq69edhIAAAAAAAAAAAAAgCH2+DuT+f+XZCV/tUhlRLLuT5IRe5WdBAAAAAAAAAAoQbXsAAAAAAAADK2f/zzp6ys7xdCoVJILLig7BQAAAAAAAAAAAABACcYen1Tayk4x+KojkuF7lJ0CAAAAAAAAAChJpSiKouwQAAAAAAAMne22S6ZMKTvF0FlrrWTatKSqihwAAAAAAAAAAAAAWJUURfLQRknPI2UnGTyV1mTc55LVP1F2EgAAAAAAAACgJF4zBwAAAACwCrnvvuSee8pOMbTa25Nrrik7BQAAAAAAAAAAAADAEKtUkvFfSSptZScZPNXhyZgPl50CAAAAAAAAACiR4hUAAAAAgFXI9dfX/9+5VUl7e/KHP5SdAgAAAAAAAAAAAACgBCPfmQzfK0lz2UkGXqUtWef7ScOospMAAAAAAAAAACVSvAIAAAAAsAr54x+Tjo6lv+7gg5OiWLgtiUMPTX75y+Shh5K5c5MFC5IZM5LrrkuOPDJpbHzxNauvnnzpS8k999RzzpuX/PnPycc/vvj1S6JWS669dtmuBQAAAAAAAAAAAABY4a397aTaVnaKgVUZlozcJxm+Z9lJAAAAAAAAAICSVYpiSV+RBwAAAADAim7TTZMHHlj66w4+OLnwwoXHlcorX/OHPyS77vrS56+4InnnOxceb7hhvRhm3XUXv/73v0/e9rakp2dJEi9q5Mhkzpwlyw0AAAAAAAAAAAAAsNKZ9/PkiclJ0VF2koHRMC7Z6MGkYVTZSQAAAAAAAACAklXLDgAAAAAAwNBYsCB59NGhu9+ddyaf+1yy//7J7rsnBx6Y3HrrwvN7751sssnC43POWVi6cscd9VKW/fZLpk6tf/aWtyQnnrhsWXp6kmnTlu1aAAAAAAAAAAAAAIAV3sh3JcP3StJcdpL+q7Ql63xf6QoAAAAAAAAAkCRpLDsAAAAAAABD429/S4YNq5eQDIVjjnnxZ3//e71U5Tmj/vn/ubW11YtVnnPsscm119b3m5qSH/ygvv+xjyWnnpr09S1dlubmZMqU5FWvWrrrAAAAAAAAAAAAAABWGmufnzz8uqT3ySRL+UfZy4tKWzL6A8nwPctOAgAAAAAAAAAsJ6plBwAAAAAAYGjcfvvSF5YMlGo1WW+95KMfXfjZ448nd99d3x81KmloWHiuvX3h/vz5C/fHjUu23HLp7z9/fnLrrUt/HQAAAAAAAAAAAADASqNhbLL+TfWvqZSdZulV2pIReydrnl12EgAAAAAAAABgOaJ4BQAAAABgFTF9etLZObT3HD06KYp64cujjyaHHprUasl11yVvfWvS3V1fN2NGMnPmwuuOOy4ZOzZZc83kyCMXnbnBBkufo1ZLHntsmR8DAAAAAAAAAAAAAGDl0DQhWf+GpDomK9RrRyptSduuyToXJ5UVKDcAAAAAAAAAMOj8JQEAAAAAwCqivb1egrK8aGtbuF+rJaedtvD4gAOSWbOSp55K9thj0euGDVu2+7W3L9t1AAAAAAAAAAAAAAArleZXJxvcmjSMS9JQdppXVmlLRrw9edUvkkpj2WkAAAAAAAAAgOWM4hUAAAAAgFXE/PlDf89585Kdd0522y15//uTP/whqVaTSZOS665LNt544dqvfCX52MeS6dMXnXH55YuWpjz77LJl6ehYtusAAAAAAAAAAAAAAFY6zZskG0xJmiYklday07y0Slsy+qBknR8qXQEAAAAAAAAAFkvxCgAAAADAKqIohv6etVpy443Jtdcml1yS7LFH8uij9XOtrcnBBy+6/hvfSNZeO9l882TbbZPVVkuOOioZPnzhmrvuWrYsZTw/AAAAAAAAAAAAAMByq+lVyYZ3J6MPXg7LV5qT6uhknYuTtc5JKl6RAgAAAAAAAAAsXmPZAQAAAAAAGBojRw7dvYYNS7q6Xvx5USxagDJ27OLX3HffwuPTT1+4f/PNyZNPLlumF5a3AAAAAAAAAAAAAACQpNpWLzYZ9b5k2gFJbXZSdJabqdKWDH9LstZ3ksZx5WYBAAAAAAAAAJZ71bIDAAAAAAAwNNrakkplYGeefPLCMpXvfnfh53vtlTzwQPL5zycHHpjstlv9629/m2ywwcJ1f/rTwv2dd66f//CHkz32SA44IPnZz5LDDquf7+tLPv3pZc/a1rbs1wIAAAAAAAAAAAAArNTadkk2fiAZfXBSaS0pRHNSHZ2sc3Hyql8oXQEAAAAAAAAAlkhj2QEAAAAAABga48cnra1JR8fQ3G/jjZP/+q+XPn/FFcn3v7/wuKEh2XPP+vavenuTww9Prrtu2bJUq8mECct2LQAAAAAAAAAAAADAKqHalqx1TjLq/cnMk5POG5KilmTB4N63MqL+dcyhyeqfUbgCAAAAAAAAACwVxSsAAAAAAKuIbbapl5sMhTvvTM4+O3nDG5L11kvGjk1qtWT69OSOO5JLL00uuywpioXXPPxwcvHFyQ47JGutlbS0JE8+mVxzTXLWWcnddy97nhEjkte/vt+PBQAAAAAAAAAAAACw8mvbKVnvqqTnH8mz30hmn5sUfUkxfwBv0pBUWpKmjZLVT0hG7ptUhw3gfAAAAAAAAABgVVEpihe+1g4AAAAAgJVVd3cycmTS01N2kqHX2pr8/e/1EhgAAAAAAAAAAAAAAJZCsSCZ97PkmS8n3XclaUhS/WcRy5K+tqQpqbYltc6kYVQy/K3J2GOTYVsPXm4AAAAAAAAAYJWgeAUAAAAAYBWyySbJgw+WnWLojRiRzJ2bVCplJwEAAAAAAAAAAAAAWIEVtaTngaRrStJ5c9Lxx2TBfUnRmaQhqTQkRZGkL0mRNKyetGydtO2atG6XtGyTNI4r9xkAAAAAAAAAgJVKY9kBAAAAAAAYOjvuuGoWr0ycqHQFAAAAAAAAAAAAAKDfKtWk+dX1bdSBCz8vaknRnRRdSRqSamuSRn/IDQAAAAAAAAAMumrZAQAAAAAAGDq77JK0tZWdYmhVq8mb3lR2CgAAAAAAAAAAAACAlVilWi9baVgtaRiVVJqUrgAAAAAAAAAAQ0LxCgAAAADAKmSXXZKiKDvF0Bo+PNltt7JTAAAAAAAAAAAAAAAAAAAAAAAAADDQKkWxqr1iDwAAAABg1bbVVsldd5WdYuiMH5888UTS0FB2EgAAAAAAAAAAAAAAAAAAAAAAAAAGUrXsAAAAAAAADK0TTkhGjCg7xdBobU2OPlrpCgAAAAAAAAAAAAAAAAAAAAAAAMDKqFIURVF2CAAAAAAAhk53dzJ+fDJ3btlJBt+wYck//pGMG1d2EgAAAAAAAAAAAAAAAAAAAAAAAAAGWrXsAAAAAAAADK2WluTDH06am8tOMriq1eTtb1e6AgAAAAAAAAAAAAAAAAAAAAAAALCyqhRFUZQdAgAAAACAofXYY8lmmyVdXWUnGTzDhye//32y445lJwEAAAAAAAAAAAAAAAAAAAAAAABgMFTLDgAAAAAAwNBbb71kv/2SYcPKTjI4GhuTrbdOdtih7CQAAAAAAAAAAAAAAAAAAAAAAAAADJZKURRF2SEAAAAAABh6c+cmG2+czJxZdpKBN3x4cu+9yYQJZScBAAAAAAAAAAAAAAAAAAAAAAAAYLBUyw4AAAAAAEA5Ro1Kvv/9pK2t7CQDa/jw5KyzlK4AAAAAAAAAAAAAAAAAAAAAAAAArOwqRVEUZYcAAAAAAKA8739/8pOfJF1dZSfpv8bGZMcdk+uvTyqVstMAAAAAAAAAAAAAAAAAAAAAAAAAMJgUrwAAAAAArOLmzk023jiZObPsJP03fHhy773JhAllJwEAAAAAAAAAAAAAAAAAAAAAAABgsDWWHQAAAAAAgHKNGpVcdlny9rcnHR1lp1l2bW3Jt7710qUrV199dZ588snMnTs3m2yySd785jenoaFhaEMCAAAAAAAAAAAAAAAAAAAAAAAAMGAqRVEUZYcAAAAAAKB8P/lJctBBSWdn2UmWXltbcuqpyTHHvPjcX/7yl3zta1/Ld77znResb8uOO+6Yn/3sZxk5cuQQJgUAAAAAAAAAAAAAAAAAAAAAAABgoCheAQAAAADged/5TnLkkStW+UpbW3L88cnnPvfic1deeWVOOumk3HnnnVl//fVz/PHHZ8KECbn55pvzve99L+uss06uvvrqjB49euiDAwAAAAAAAAAAAAAAAAAAAAAAANAvjWUHAAAAAABg+fHBDybNzcmHP7xilK+0tSUnnZR86lMvPvfrX/86Rx55ZJ566qkceeSR+cAHPpDXve51SZK3ve1tWXvttXPCCSfknHPOyacWNwAAAAAAAAAAAAAAAAAAAAAAAACA5VqlKIqi7BAAAAAAACxffvnL5IAD6uUry+tvkVtbk7POSj7ykRefu/XWW3PIIYfkoYceygknnJAPfvCDmTBhQpKkt7c3jY2NmT59ev7f//t/edOb3pTLL798iNMDAAAAAAAAAAAAAAAAAAAAAAAA0F/VsgMAAAAAALD8ecc7kj//Odlii6Strew0i2prS171quTqqxdfujJ//vycccYZuf/++/PRj340hx566POlK0lSrS781XhjY2PmzJkzFLEBAAAAAAAAAAAAAAAAAAAAAAAAGGCKVwAAAAAAWKwttkjuvDM58cSktTWpVMpOVM/xwQ8m99+fvOENi1/zm9/8Jj/96U+z66675uCDD86rXvWq588VRfF88coll1ySGTNmZLPNNkuS1Gq1Qc8PAAAAAAAAAAAAAAAAAAAAAAAAwMBRvAIAAAAAwEtqbEw+85nkttvqRSzDh5eTo7U1edWrkquvTr761frxvyqKIj09PTn//POTJAcddFAmTpy4yJrKP9tjrrnmmpxzzjlJkve9731J8nwhCwAAAAAAAAAAAAAAAAAAAAAAAAArBm+RAwAAAADgFW2xRXLnncn//E+yzjrJiBFDc9+RI5PVVktOOCG5//7kDW946bWVSiXVajVPPPFEtthiixx44IFJ6oUsRVE8v+7OO+/M1772tTz00EM59thjs/POOy9yHgAAAAAAAAAAAAAAAAAAAAAAAIAVg+IVAAAAAACWSGNj8vGPJ//4R3L55clb3pK0tNS3gdTUlLS2JjvskHzve8mMGcnJJ9c/eyUNDQ0ZN25c5s2bl3nz5iVJ+vr6UqlUktRLV84888xcccUVeetb35rJkycnyfPnAQAAAAAAAAAAAAAAAAAAAAAAAFhxKF4BAAAAAGCpVKvJHnskV12VTJ2aHHNMstZa9cKU0aOT5ualm9fYWL+upSUZOzY59NDkjjuSW25J3v3u+vml8YY3vCEzZ87MZZddlr6+vjT+c8C1116bE088MZdeeml23nnnHHPMMdl6662XbjgAAAAAAAAAAAAAAAAAAAAAAAAAy41KURRF2SEAAAAAAFjxzZ6d3H57ctttybXX1vdnzqwXpzQ01AtbarWkry/p7a2XrWy1VbLrrsn22yfbbpussUb/c8yZMye77rprpk2blve85z157Wtfm8ceeyxf/vKX09vbm3//93/PUUcdld133z1JUhRFKpXKYme93DkAAAAAAAAAAAAAAAAAAAAAAAAAyqV4BQAAAACAQdPVlXR0JJ2dSXd30tyctLbWt7a2wbtve3t79t9//9xyyy159tlnU61W09bWluOOOy6HHnpo1l133SQvXaxSq9VSrVYHLyAAAAAAAAAAAAAAAAAAAAAAAAAA/aZ4BQAAAACAlVKtVsuf/vSnPPbYYxk3blzGjx+fiRMnPn/+pUpXnvPUU0/l+uuvz1133ZX29vZsu+22efWrX50ddthhKOIDAAAAAAAAAAAAAAAAAAAAAAAA8AoUrwAAAAAAsEp4rmilVqulWq2+5Lrp06fnqquuyqc//elMmzYt1Wo1I0eOzJw5c7LWWmvl0EMPzX//938PYXIAAAAAAAAAAAAAAAAAAAAAAAAAFuel3ywHAAAAAAArkVqtliSZMWPGS655+OGH89WvfjUf+chH0tTUlFNOOSWzZs3K9OnT88c//jF77rlnTjvttBx11FFDFRsAAAAAAAAAAAAAAAAAAAAAAACAl6B4BQAAAACAVUJDQ0OuvvrqrLPOOjn99NNfdH769Om58MIL8+1vfzvd3d3Zfffds91222X06NGpVqt54xvfmM997nM56qijcuGFF+arX/1qCU8BAAAAAAAAAAAAAAAAAAAAAAAAwHMUrwAAAAAAsMr41a9+lSR59NFHn/+sVqslSa6++upccMEFmTlzZpqamnLZZZflgAMOyBvf+MZceeWV6e3tzfrrr58jjjgiW221VW688cbMnDmzlOcAAAAAAAAAAAAAAAAAAAAAAAAAIKkURVGUHQIAAAAAAIbK5Zdfnn322SdJ0tfXl4aGhnR2dmannXbKXXfdlV122SXf/OY309fXl1mzZuXggw9OS0tLzj///EyaNClJcscdd+See+7J5MmTy3wUAAAAAAAAAAAAAAAAAAAAAAAAgFWa4hUAAAAAAFZJvb29aWxsTJKcfvrp+dSnPpU3velNufzyyzN27Njn102dOjXbbrtt3v72t+fSSy990Zyenp40NTUNWW4AAAAAAAAAAAAAAAAAAAAAAAAA6qplBwAAAAAAgDI8V7qSJI899lhaWlpy9tlnZ+zYsent7U2SLFiwIJtsskm22mqr/PSnP83UqVPzwj7zoiieL125//77o+scAAAAAAAAAAAAAAAAAAAAAAAAYOgoXgEAAAAAYJVVq9WSJA888ECam5szbty4JElDQ0OKokhzc3OSpLOzM729vent7U2lUnn++uf2P/jBD+atb31rvvKVr6Szs3OInwIAAAAAAAAAAAAAAAAAAAAAAABg1aR4BQAAAACAVVa1Wv81+Vve8pYsWLAgf/rTn5LUC1UqlUoWLFiQSy+9NPfcc08mTpyYTTfd9EUzOjs7M2nSpBRFkeOOOy7vete7MmPGjCF9DgAAAAAAAAAAAAAAAAAAAAAAAIBVkeIVAAAAAABWeZMmTcqoUaPy1a9+Nddcc02SpKenJ1dccUW+9rWvpa+vLwcccECSpFarLXJta2trDjrooPz1r3/N29/+9lx11VXZfvvt8/TTTw/5cwAAAAAAAAAAAAAAAAAAAAAAAACsShrLDgAAAAAAAGXbfvvtc95552X//ffP5MmTs91222Xu3Lm5/fbb09vbm/322y8HHHBAGhsX/bV6URSpVCpJksbGxrzuda/L7373u4wbNy5/+ctf8uY3v7mMxwEAAAAAAAAAAAAAAAAAAAAAAABYJVSKoijKDgEAAAAAAMuDP/7xj/nCF76QO+64IzNnzsx6662XI444InvvvXc23XTTl7xuxowZOe+88/KFL3whr3nNa3LyySfn3//934cwOQAAAAAAAAAAAAAAAAAAAAAAAMCqR/EKAAAAAAC8wLx589Le3p5nnnkma6+9dlZbbbWXXT9r1qxceOGFOeWUU7LhhhvmlFNOyT777JMkKYoilUplKGIDAAAAAAAAAAAAAAAAAAAAAAAArHIUrwAAAAAAwMuo1WqpVquLPTd79uxccsklOemkk7LWWmvllFNOyQEHHJBE6QoAAAAAAAAAAAAAAAAAAAAAAADAYFv8m+IAAAAAAIAkeVHpSl9fX5Jk7ty5+fGPf5zPfe5zGTt2bE488cTsu+++SZSuAAAAAAAAAAAAAAAAAAAAAAAAAAwFxSsAAAAAAPAK7rrrrvziF79Id3d3GhoaMmfOnPzsZz/LySefnLa2tpx44ol573vfm4aGhpcsXanVas/vF0UxlPEBAAAAAAAAAAAAAAAAAAAAAAAAVkqKVwAAAAAA4GX09fXl/PPPzyGHHJKzzjorM2fOzNVXX52TTjoplUoln/rUpzJ58uQ0NTUtUrrywqKVJJkzZ05mz56drq6u9PX1lfEoAAAAAAAAAAAAAAAAAAAAAAAAACuVSlEURdkhAAAAAABgeTZnzpy8/vWvz8MPP5x3v/vdue222zJ//vx86lOfyoc+9KEMHz58kdKVvr6+NDQ0JEl++9vf5ne/+11+9KMfZe7cuWlra8tb3vKW7LvvvnnXu95V4lMBAAAAAAAAAAAAAAAAAAAAAAAArNgUrwAAAAAAwBLo7OzMbrvtlltvvTXDhw/P8ccfn89+9rOpVCqp1WqpVqtJFi1dOfnkk3PWWWelo6Mju+22W7bccst0dnbm97//fZ544on813/9Vz796U+X+VgAAAAAAAAAAAAAAAAAAAAAAAAAK6zGsgMAAAAAAMCKoLW1NTfddFP22muvXH311ZkxY0bmz5+fkSNHplKpJElqtdrzpSvHH398zjrrrFSr1Vx88cU58MADn19322235dxzz81nP/vZNDU15fjjjy/tuQAAAAAAAAAAAAAAAAAAAAAAAABWVJWiKIqyQwAAAAAAwIrkbW97W37zm9/kiCOOyGc/+9mMHz9+kfNf+tKX8ulPfzpJMn78+LznPe/Juuuum3e9613ZYostkiT33XdfPve5z+Waa67JT3/607zxjW9c5jzt7cnf/pbMmZN0ddW3xsZk2LCktTXZaKNkvfWSf/a+AAAAAAAAAAAAAAAAAAAAzEGq5QABAABJREFUAAAAAKwUFK8AAAAAAMAy2HffffOXv/wlP//5z58vU0mS//u//8sBBxyQrq6uTJw4MRMmTEi1Ws2vfvWrbLPNNvn85z+fvfbaK0ly1VVX5eijj85ll122yIyX096e3HlnMmVKct11ya23Jk89lbS11YtVXvhb/+eKVhYsSKrV5LWvTd70pmSHHZLttlPGAgAAAAAAAAAAAAAAAAAAAAAAAKzYFK8AAAAAAMAyuuOOO7L11lsnSWq1Wvr6+nLooYfm4osvzoc+9KEccsgh2WGHHZIkU6ZMyR577JFtttkmP/3pTzN69OgkyYwZMzJ+/PiXvU9RJDfdlJxxRvKb3yQtLfUyla6upc9cqSQjRyY9PckaaySf+ERy0EHJqFFLPwsAAAAAAAAAAAAAAAAAAAAAAACgTIpXAAAAAACgn4qiSKVSybRp0/Ka17wmW2yxRc4777xMnDgxlUol3d3daWlpybnnnpsjjjgiF1xwQf7zP//zFefOn59cckly+unJjBlJR0e9hGUgDR+e1GrJAQckxx6bTJw4sPMBAAAAAAAAAAAAAAAAAAAAAAAABku17AAAAAAAALCiq1QqSZLHHnss8+fPz/bbb58tt9zy+c9bWlqSJKuvvnqS5K9//evLzuvoSI45JllzzeT445OHH07a2we+dCWpz+3sTC6+ONlxx2SrrZI//3ng7wMAAAAAAAAAAAAAAAAAAAAAAAAw0BSvAAAAAADAABk5cmSSZLXVVkuSFEWRWq2Wvr6+JMmsWbOSJGPHjn3JGTfemGy6afKtb9ULWNrbBzn0P/X11e93113JpEnJcccl3d1Dc28AAAAAAAAAAAAAAAAAAAAAAACAZaF4BQAAAAAABsiaa66ZbbfdNpdffnmmTJmSSqWSarWahoaG3HbbbTn66KOTJJtuuumLru3oSD760WSPPZInnkg6O4c4/At0dibnnptstlny5z+XlwMAAAAAAAAAAAAAAAAAAAAAAADg5VSKoijKDgEAAAAAACuLSy65JAcddFD22muvfOhDH8pGG22UBx54IIcffnhmzpyZQw89NOedd94i19x0U7Lffsmzz5ZbuLI4ra3JEUckp52WtLSUnQYAAAAAAAAAAAAAAAAAAAAAAABgIcUrAAAAAAAwwC644IIcc8wx6erqSk9PT6rVamq1WiZPnpzzzjsvra2tKYoilUolP/xh8sEPJh0dZad+aa2tydZbJ7/7XTJ8eNlpAAAAAAAAAAAAAAAAAAAAAAAAAOoUrwAAAAAAwCC45ZZbcs011+Tmm2/Oq1/96my66ab5yEc+ssiac89Njj026ewsKeRSGDYsefWrk2uvTVZbrew0AAAAAAAAAAAAAAAAAAAAAAAAAIpXAAAAAABgSNVqtVSr1Zx7bnLccUlHR9mJllxzc7LRRsmf/pSMGlV2GgAAAAAAAAAAAAAAAAAAAAAAAGBVp3gFAAAAAAAGSVEUqVQqL/r8hz9MPvCBpLOzhFD91NKSTJyYXH990tpadhoAAAAAAAAAAAAAAAAAAAAAAABgVaZ4BQAAAAAAhtAf/5jstdeKWbrynGHDkt12S668MllMrwwAAAAAAAAAAAAAAAAAAAAAAADAkKiWHQAAAAAAAFYV7e3J/vuv2KUrSdLVlVx/fXLJJWUnAQAAAAAAAAAAAAAAAAAAAAAAAFZlilcAAAAAAGCIHHtsMmdO2SkGRnt7csQRyZNPlp0EAAAAAAAAAAAAAAAAAAAAAAAAWFUpXgEAAAAAgCFw3XXJxRcnnZ1lJxk43d3J+9+fFEXZSQAAAAAAAAAAAAAAAAAAAAAAAIBVkeIVAAAAAAAYZO3tyXvfu3KVriRJT09yyy3JJZeUnQQAAAAAAAAAAAAAAAAAAAAAAABYFSleAQAAAACAQfbJTyZz5pSdYnC0tydHHJE8/XTZSQAAAAAAAAAAAAAAAAAAAAAAAIBVjeIVAAAAAAAYRLNnJxdckHR2lp1k8PT2Jt/6VtkpAAAAAAAAAAAAAAAAAAAAAAAAgFWN4hUAAAAAABhEF16YVFfy38Z3dSVnn5309ZWdBAAAAAAAAAAAAAAAAAAAAAAAAFiVrOSvegMAAAAAgPIURXLGGUlHR9lJBl93d/KrX5WdAgAAAAAAAAAAAAAAAAAAAAAAAFiVKF4BAAAAAIBBcs01ydy5ZacYGvPmJV/6UtkpAAAAAAAAAAAAAAAAAAAAAAAAgFWJ4hUAAAAAABgkZ5yRzJ9fdoqhM2VK8uCDZacAAAAAAAAAAAAAAAAAAAAAAAAAVhWKVwAAAAAAYBA880xy7bVlpxhafX3J+eeXnQIAAAAAAAAAAAAAAAAAAAAAAABYVSheAQAAAACAQXDbbUlLS9kphlZPT3L11WWnAAAAAAAAAAAAAAAAAAAAAAAAAFYVilcAAAAAAGAQ3HZb0tGx9NcdfHBSFAu3JTFxYvLlLyc33JC0ty+89uGHF79+woTkvPOSKVOSp55KFiyoX3fffckFF9TnLau7717y3AAAAAAAAAAAAAAAAAAAAAAAAAD90Vh2AAAAAAAAWBldd13S2zs099p99+Too5d8/UYbJYcdtuhnTU3Jq19d3w48MNltt+SWW5YtzyOPJBtuuGzXAgAAAAAAAAAAAAAAAAAAAAAAACwpxSsAAAAAACw3iiJ58snkmWeSrq76Vq0mw4Ylra3JOusko0eXnXLJ3H770N1r9uzk179ObrstGTcuOfzwl18/f37ygx8kf/hDMm1avSBm552TT3+6XsAybFjysY8tW/FKQ0MyZYriFQAAAAAAAAAAAAAAAAAAAAAAAGDwKV4BAAAAAKAURZE8/ni9pOPWW5Prrkv++tekp6de/lGp1Lfn1hZFvYhl9dWT7bZLJk1Ktt022Wab5a+MZdasZO7cobvf975X35Lk4INfuXhlypRk8uRFP7vqquR1r0ve+c768ahRy5alvT3505+SffddtusBAAAAAAAAAAAAAAAAAAAAAAAAlpTiFQAAAAAAhtQTTyTnnFPf2tuT5uZk/vykVlu4pqvrpa9/6qnkl79Mfve7pLU16ehINtkk+eQnkwMOqH9WtrvuqudYsKDsJEtm+PDkjW+sb8/57W+XbVatltx448DkAgAAAAAAAAAAAAAAAAAAAAAAAHg51bIDAAAAAACw8iuK5A9/SN72tmTjjZMzzkhmzaoXrMydu2jpypJasCCZMyfp6UnuvTc58shk/Pjk4x9PHnhg4J9hacyeXX/m5d2Xv1zPOX9+vWhl3Ljk6aeTz342+eY3l33u7NkDFhEAAAAAAAAAAAAAAAAAAAAAAADgJSleAQAAAABg0BRFctFFyXrrJXvvnfzmN/Wyle7ugb/X/Pn17dxzk4kTk513TqZMGfj7LInOzmUrk1letLQkDQ3Lfn1X18BlAQAAAAAAAAAAAAAAAAAAAAAAAHgpilcAAAAAABgU06Ylu+2WHHFE8vjj9VKUohj8+/b01Is/brwx2WWX5IQTBqfo5eV0dQ3Ns/bX2WfXC2re8Y7klFOSefOSNdZIPvOZ5JvfXPa5Q/39BgAAAAAAAAAAAAAAAAAAAAAAAFZNilcAAAAAABhQRZF897vJ5psnN92UtLeXl6WzM/n615PXvCaZMmXo7tvQMHT36o9HHqkX1Fx5ZfK5zyXHHbfw3CGHJM3NyzZ3RXl+AAAAAAAAAAAAAAAAAAAAAAAAYMWmeAUAAAAAgAEzbVqy227JkUcm8+cnPT1lJ0o6OpKHH0522SX55CeT7u7Bv2dra1Jdjn8D39q6+M9rtYX7jY3JqFHLNn/YsGW7DgAAAAAAAAAAAAAAAAAAAAAAAGBpNJYdAAAAAACAlcNddyW77lovXOntLTvNi3V2Jl//enLddcnvf5+MHDl492ptTSqVgZ158snJKafU9y+8MDnkkIXnJkxIttmmvv/c1yRpa0ve+c76/syZyY031vevvTZ5/PH69+GRR5KiSLbbLvnEJxZe++CD9WuWRUvLsl0HAAAAAAAAAAAAAAAAAAAAAAAAsDQUrwAAAAAA0G833ZS89a3JvHllJ3l5nZ31gpgdd0yuvz5ZffWBmVur1VKtVp//ut569TKTobL77vUyln81fnzy85/X96+9Ntltt/p+c3Oyzz71bXHmzUsOPXTZ82y88bJfCwAAAAAAAAAAAAAAAAAAAAAAALCkqmUHAAAAAABgxXbzzcmeey7/pSvP6e5Opk5NXv/65Jln+jfr8ssvz84775xddtklSVKpVJIk/+//JV1d/U06eM4+O7n88uTBB5O5c5Pe3mT27OS225LTT6/nv/baZZvd0pJMmjSQaQEAAAAAAAAAAAAAAAAAAAAAAAAWr1IURVF2CAAAAAAAVkx33ZXsvHMyf37ZSZZec3Oy2WbJTTclI0Ys+XW/+c1v8u1vfztXXnllFixYkIkTJ2bSpEn50pe+lNbW1ufXbb55ct99gxB8OTd6dHLFFcmb3lR2EgAAAAAAAAAAAAAAAAAAAAAAAGBlp3gFAAAAAIBl8vjjycSJyezZZSdZdsOGJdtvn1x7bVKtvvzas88+O6eeempmzZqVzTffPLvuumsmTZqUrbfeOuuvv35aWloWWf+BDyTf/e7gZV9eNTUls2YlI0eWnQQAAAAAAAAAAAAAAAAAAAAAAABY2TWWHQAAAAAAgBVPUSTve18yf37ZSfqnqyu5/fbk619PPv7xxa+p1WqpVqt56qmnMmvWrBx44IE588wz09ramjFjxrzk7J13Tn784yLt7ZXBCb+cGj9e6QoAAAAAAAAAAAAAAAAAAAAAAAAwNKplBwAAAAAAYMXzne/UC0t6e8tO0n/t7cmnP5089NDLr9t///0zZsyY3HvvvVl77bUzZsyY9PT0ZO7cuUnqBS0vtM02RarVVat0JUm2267sBAAAAAAAAAAAAAAAAAAAAAAAAMCqolIURVF2CAAAAAAAVhyPP55svnm9sGRl0dBQZOutK/nTn5Lqy1SWv+Md78ivfvWr3HnnnWlvb8+VV16Z+++/P48//ng23XTTTJ48ObvvvnsaGxuzYEEta61VzbPPDt1zlG3EiOSb30ze//6ykwAAAAAAAADA/2fvvuOkKA8/jn92rx8gAiJSpAiKCiKKDQu2WBONBQsROxFLTLBrNJZoTH72FkuMCiqioimKFZWiGAGRYpciHaSXO67t7vz+mHAnAQSOvZ07+Lxfr33d7Ow8z/OdAxHmducrSZIkSZIkSZIkSVLdFgRQVgalpZCVBfn5kJMTdSpJkiRJkmofi1ckSZIkSZIkSRstCODQQ+E//4FEIuo06VWvHtx5J/z2t2u/lkqliMfjPPTQQ/Tr149dd92VxYsXs2jRIjp27EhRURGzZ88mHo9z5ZVXctdddwHwhz+k+NOfKgiCvAyfTTTq14eFC8M37EmSJEmSJEmSJEmSJEmSJEmSJEmSJEmSNiyVgilTYNy48LP8H34I334LJSVh4UpWVvhZ/0QCYjFo0gS6dQs/+7/PPrD33tC4cdRnIUmSJElSdCxekSRJkiRJkiRttGeegcsvh+LiqJPUjMJC+OKLgHbtYmvsX1288vnnn3PiiSdSWFhI79696du3Lw0aNGD27Nm899573HLLLcyfP58PPviAww47jLlzYccdy0mlciM6o8zJzYVLL4X77486iSRJkiRJkiRJkiRJkiRJkiRJkiRJkiTVbmVl8I9/wIMPwsSJYblKPA5FRWHJysbIyQk/I19SAg0bws9/DldcAV261Gx2SZIkSZJqG4tXJEmSJEmSJEkbJZWCHXeEuXOjTlJzcnKgT5+ARx+NrfeYe+65h0MPPZR9990XgGQySVZWFgB33nknN910E7179+bZZ58lmUxy4IFLGTOmMRDPxClEJj8fvvwSdtop6iSSJEmSJEmSJEmSJEmSJEmSJEmSJEmSVDvNnAmPPAJPPBF+hr+oKH1zZ2VBXh7svDNcdx2cckr4XJIkSZKkLZ3FK5IkSZIkSZKkjfLee3Dyyel941ZtVFgICxZAvXrrfr28vJzc3Nw19iUSCbKzs5k2bRodOnSgWbNmzJs3D4APPkjxy1/Gt/jvW48eMGJE1CkkSZIkSZIkSZIkSZIkSZIkSZIkSZIkqfYZNQpuvhk+/jgsXCkvr9n16teHeBz69oXrr4fGjWt2PUmSJEmSohSPOoAkSZIkSZIkqW64664tv3QFIBYLePFFWF9v+f+WrgBkZWWRSqXIycmhcePGFBYWMnPmTAAOPzy+xb8JLR6HK66IOoUkSZIkSZIkSZIkSZIkSZIkSZIkSZIk1S7FxXDRRXD00fDBB1BaWvOlKxDeG2DFCnjoIejQAV5/vebXlCRJkiQpKhavSJIkSZIkSZI2aPZsGDky6hSZUVwc4y9/gfX0rlRKpVKkUikAYrEY8Xicl156iSVLltCjRw9at25NKpUiFoPHH4fCwgyEj9Arr0SdQJIkSZIkSZIkSZIkSZIkSZIkSZIkSZJqjxEjwtKT55+HVauiyVBWBkuXwplnwmmnhduSJEmSJG1pLF6RJEmSJEmSJG3QX/8adYLMmjsXxo6N/eQx8XiceDy8zD5r1iweeOABbr75ZnbddVf69OlTeQzAccfBL38J+fk1mzsqqRT885/w5ptRJ5EkSZIkSZIkSZIkSZIkSZIkSZIkSZKkaBUXw0UXwfHHw/z5UFISdaKw+OX116F9+/CrJEmSJElbklgQBEHUISRJkiRJkiRJtVcQQOPGsGxZ1EkyJx4POPPMGAMHrv1aMplk3rx5TJgwgdmzZzNlyhTGjx/Pxx9/TLt27bjttts47bTT1hq3fHn4JrTFizNwAhFp3BimToVtt406iSRJkiRJkiRJkiRJkiRJkiRJkiRJkiRl3syZcMghsHBh7ShcWZfCQujTBx54AGKxqNNIkiRJkrT5LF6RJEmSJEmSJP2kadNgjz1g1aqok2RWq1Ywa9a6X3vjjTc466yzqKioICcnh9atW3P22WdzwQUX0KRJk/XO+dZb0LPnlvu9zMuDk0+GQYOiTiJJkiRJkiRJkiRJkiRJkiRJkiRJkiRJmfXdd3DQQbB0KSSTUaf5aYWFcMop0L8/ZGVFnUaSJEmSpM0TjzqAJEmSJEmSJKl2GzcuvW+UOvdcCIKqx8b6+c/hzTdh4UIoK4M5c2DgQOjUKX3Zfmz+fCgqghEjRnDqqacyduzYytcOPPBAnn32Wfr378/EiROZNGkS11xzzU+WrgAcdxz88peQm1szmaNWVgavvRYWzEiSJEmSJEmSJEmSJEmSJEmSJEmSJEnS1uLrr2H//WHx4tpfugKwahX84x/Qs2fdyCtJkiRJ0k+JBcGm3NZOkiRJkiRJkrS1ufpquP9+SKXSM9+550L//lXPY7ENj7nzTrjhhnW/VloKp5yS/rKPbbaBN96At966kT//+c+ccsopvPLKKwRBQGxjQq/HihWwww5QUpLGsLVM48YwaxYUFkadRJIkSZIkSZIkSZIkSZIkSZIkSZIkSZJq1vTpsM8+sGQJ1LW7vBYWhuUr/ftv3Gf/JUmSJEmqjeJRB5AkSZIkSZIk1W4jR6avdKU6DjhgzdKVP/wBjjoK7r03fJ6fD889B40apXfd8vKAceOgb9++nHPOOdzw3xCbU7oCMHNmOtLVbuXl8NJLUaeQJEmSJEmSJEmSJEmSJEmSJEmSJEmSpJq1aBEcdBAsXVr3SlcAVq2CV16Ba6+NOokkSZIkSdVn8YokSZIkSZIkab2CAL78MtoMv/xl1faIEXDHHfDee3D11fDdd+H+Jk3g3HPTu25paYyRI6F169b079+fbt26pWXe+++Hioq0TFVrFRXB//1f1CkkSZIkSZIkSZIkSZIkSZIkSZIkSZIkqWadf35YvpJKRZ2k+latgr/+FYYNizqJJEmSJEnVY/GKJEmSJEmSJGm9Zs6MOgE0alS1XVy85mtFRVXbhx+e/rXHjk3vfCtXwqBBkEikd97aaPbs9H//JEmSJEmSJEmSJEmSJEmSJEmSJEmSJKm2eOUV+OADKC+POsnmKymBXr3W/Ay/JEmSJEl1hcUrkiRJkiRJkqT1WrIEsrOjzfD111Xbhx8Ohx0G+flw0kmw555Vr7Vtm/61V65M73zPPgvxreTKfEkJ3HNP1CkkSZIkSZIkSZIkSZIkSZIkSZIkSZIkKf0WLoQ+fWDVqqiTpM/y5dCvX9QpJEmSJEnadFvJ7d0kSZIkSZIkSdVRUgKxWLQZnnkGZs4MtwsKYNiwMNc//wlZWVXH5eenf+3y8vTNFQRw991QXJy+OWuzVApeew0WL446iSRJkiRJkiRJkiRJkiRJkiRJkiRJkiSl1wUXhJ9735KUlsILL4Sf6ZckSZIkqS6xeEWSJEmSJEmStF6lpVEngBUroEcPePPNsMxjtblz4b33qp4vXZr+tdNZvDJ+/NZXQhKPw+DBUaeQJEmSJEmSJEmSJEmSJEmSJEmSJEmSpPR59VX44IP0fh69tigpgV69oKgo6iSSJEmSJG08i1ckSZIkSZIkSesVryVXkWfMgJ//HLbbDvbdF3beGVq3DvevNnFi+tdN5/mPHr1mcczWYNUqGD486hSSJEmSJEmSJEmSJEmSJEmSJEmSJEmSlB5BAP36hZ+l3lKtXAlPPx11CkmSJEmSNl4tuWWeJEmSJEmSJKk2ys+POsGali6FTz+FKVOgbVvo1avqtVdfTf96OTnpm+vDD6v35rlzzw3ffLf6sTH69IEhQ2DaNFixAsrLYcECGDECLr8csrPXHtO6NTz8MHz9NRQVQUVFOOaDD+D88zc992qffFL9sZIkSZIkSZIkSZIkSZIkSZIkSZIkSZJUmwwfDsuWRZ2iZq1aBXffvfGfb5ckSZIkKWrruLWaJEmSJEmSJEmhgoLMvRnqllvg1lvD7f791yz7eOEFmDULxo4Ni0S6dIHrroPCwvD199+Hd99Nf6bc3PTNNXp0+ubakLPOgsMOW3Nf06bho0cP+NnP4Je/rHqtdWv47DNo0mTtMYcfHj722Qcuu2zTs8yZAyUl4e8lSZIkSZIkSZIkSZIkSZIkSZIkSZIkSarL7r4bioqiTlHzli2DYcPgiCOiTiJJkiRJ0oZZvCJJkiRJkiRJWq8WLaC0NOoU0Lw59Oq17tc+/XT9r22u7bdPzzylpTBzZnrm2hgTJsCIEfDll7BoETRrBldcAfvtF75+4onQoQNMmRI+//Wvq0pXli+Hfv3CwpTf/CY8FuCii+Daa6G4eNOyFBbCxIlwwAHpODNJkiRJkiRJkiRJkiRJkiRJkiRJkiRJisbcuWEZydagqCgsmbF4RZIkSZJUF1i8IkmSJEmSJElar6ZNoX59WLIk2hwvvQTxOOyyCzRuHJZ/fPklDBoETz4JFRU1s+6BB6ZnnkmTwgKSFSvSM9+GXHHF2vu++QbGj696vs02Vdvbblu1PXQo9O8fbi9ZUlW8kp0NWVmbnqWiIizHsXhFkiRJkiRJkiRJkiRJkiRJkiRJkiRJUl322GMQBFGnyJxhw2DOHGjZMuokkiRJkiT9tHjUASRJkiRJkiRJtVvXrumdb8AAiMWqHqvddlvVvvPPX3PM44/DoYdC8+aQlxeWrxxyCDz6aM2VrtSrBwcdlJ65Jk2CRCI9c22qeBxat4bLLqvaN3t2WFyz2rvvVm0fdRScdx787Gdw881V+197rXrFMSUlMHr0po+TJEmSJEmSJEmSJEmSJEmSJEmSJEmSpNoilYK//hXKyqJOkllPPBF1AkmSJEmSNsziFUmSJEmSJEnSTzrsMMjJiTpF5sXjsM8+6ZlrxYqaK4hZn4YNIQggmYQZM6BPn/DNfCNGwLHHrvmGvtdfh379YPHicNwzz8DQoXDiieFxf/oTnHFG9bMsWbLZpyNJkiRJkiRJkiRJkiRJkiRJkiRJkiRJkfnuu8x/ZjxqZWXwxhtRp5AkSZIkacMsXpEkSZIkSZIk/aR994XCwqhTZF5pKey+e/rmSibTM1c6rOvXc/ZsmDNn7f15eXD66ZtXQrNqVfXHSpIkSZIkSZIkSZIkSZIkSZIkSZIkSVLUxo2DWGzTx517LgRB1WNj9OkDQ4bAtGmwYgWUl8OCBTBiBFx+OWRnr3tcXh787ncwahQsWQIlJTBjBrz1Fpx55qZnB/j6643PLUmSJElSVNbzT2VJkiRJkiRJkkLduoVvqNra7LQT5OSkZ66SEkil0jPXxlq5Eg4+ODyHVq3gggvg8MPh0EPDN9TtsQdMnRoee+aZMGhQuP3dd9CzJ0yZEn7t3x923jl8M13HjjB37qZn2Rp//0iSJEmSJEmSJEmSJEmSJEmSJEmSJEnacvznP1BUlJm1zjoLDjtszX1Nm4aPHj3gZz+DX/5yzdd32CH8THjXrmvub906fBQVwYsvbnqWeDz8XHqHDps+VpIkSZKkTIlHHUCSJEmSJEmSVLs1bQotW0adIrNyc+GEE9I3X7oKXDZFKgWjRsHw4fD883DUUTBjRvhaQQGce27VsZdeWrX96KPw+edhWcpzz8HEieH++vXhF7+oXpYozl+SJEmSJEmSJEmSJEmSJEmSJEmSJEmS0uWjjyAIMrPWhAlw221w+ulwxBHQqxeMGVP1+oknrl2E8tJLVaUrkyZB375hQcvJJ8ONN8LYsdXLEo/DuHHVGytJkiRJUqZkRx1AkiRJkiRJklT7XXNN+CgujjpJZsTjcNll6ZuvoACysyGRSN+c65OfD6Wla+8PgjXfyNe4cdV206ZV29tss+a4Hz9v2LB6mQoLqzdOkiRJkiRJkiRJkiRJkiRJkiRJkiRJkqKWSsE332RuvSuuWHvfN9/A+PFVz3/8OfDjj4cePcLtr76CAw6AkpKq1//1r+pnKSqCTz6BM86o/hySJEmSJNW0eNQBJEmSJEmSJEm1X+/e4ZvBthYHHABt26Zvvvx8yMpK33wAt9xSVabyzDNV+485BqZMgdtvh1694PDDw6/vvLPmOY0eXbU9cWLV9hVXQN++cNRR8Pjj0L591Wtjx1Yvq8UrkiRJkiRJkiRJkiRJkiRJkiRJkiRJkuqqyZMhOzuateNxaN0aLrusat/s2fDll1XPTzmlavuzz+C552DuXCguDj8jfvbZ1V8/CGDkyOqPlyRJkiQpEyL6Z7skSZIkSZIkqS5p0CAs7xgwAJLJqNPUrPr14dpr0ztnu3aQlwdlZemdd33at4ebblr/66+9BgMHVj2/9dawaKVxY2jUKCxc+V+vvALDh296lqws6NRp08dJkiRJkiRJkiRJkiRJkiRJkiRJkiRJUm0wf37mi1caNoRly9bcl0rBhx+GJSw//ux6ly5V2717rzlmn33g2Wdh993hhhuql2XBguqNkyRJkiQpU+JRB5AkSZIkSZIk1Q1XXAG5uVGnqHmFhXDMMemds1u3zJWuTJgADz4IY8aEb+ArL4fSUpgxA/71LzjjDDjppPBNdat98w107QoPPQRffgnFxZBIwOLFYdnKRReF46qjXj3Yb7/NPi1JkiRJkiRJkiRJkiRJkiRJkiRJkiRJikRpadQJ1lRYuObzbbdd8/kTT8Cxx4ZfV7v2Wthtt+qtV15evXGSJEmSJGVKLAiCIOoQkiRJkiRJkqS6Ye+9Yfz4qFPUnIICuPlmuP769M/dqBEsW5b+eWu7/HyYMgVatow6iSRJkiRJkiRJkiRJkiRJkiRJkiRJkiRtun/9C849F1as2PSx554L/ftXPY/FNm5cPA7du0NODrRqBRdcAIcfHr5WUgJ77AFTp4bPJ00KnwPMmQM77ghBEK41eza0aBG+duWVcP/9m34ODRtunZ+VlyRJkiTVHfGoA0iSJEmSJEmS6o6HHw7LSbZU9evDZZfVzNx77lkz89Z2eXlVb8STJEmSJEmSJEmSJEmSJEmSJEmSJEmSpLomCDK/ZioFo0bB8OHw/PNw1FEwY0b4WkFBWOiy2ur9ADNnVuUNgjVfa9iwelmiOH9JkiRJkjaFxSuSJEmSJEmSpI120EFw/vlbZvlKQQEMGgQNGtTM/IceCllZNTN3bbbHHhCLRZ1CkiRJkiRJkiRJkiRJkiRJkiRJkiRJkqqnoCBzn5nOz1/3/iBYswClceOq7REjqrZbt67KGouFz1f7cQnLpsjLq944SZIkSZIyxeIVSZIkSZIkSdImufvuNd+EtSXIz4czzoAjj6y5NfbdF+rVq7n5a6OsrLBwRpIkSZIkSZIkSZIkSZIkSZIkSZIkSZLqqvWVoWyOW26pKlN55pmq/cccA1OmwO23Q69ecPjh4dd33oG2bauOGz26anvAAFi+PNxu2RL++lc4+ujwa8uW4f6VK+H116uXNTe3euMkSZIkScqU7KgDSJIkSZIkSZLqlsJCeOklOOooKCmJOk16NGgADz1Us2v06AEVFTW7Rm2Tnw8nnBB1CkmSJEmSJEmSJEmSJEmSJEmSJEmSJEmqvqZNIZnM3Hrt28NNN63/9ddeg4EDq54vXAgXXAAvvgg5OXDJJeFjtYoK+PWvYdGi6uVp0qR64yRJkiRJyhSLVyRJkiRJkiRJm+ygg+D88+GZZ+p++UpBAQwaFJav1KRttoEzzoDnn4dEombXqi1atoT99os6hSRJkiRJkiRJkiRJkiRJ2lIFAcyaBePGwejRMGIEzJ4N5eVQVgapFOTmQl4eNGwI++8fvg+2Wzfo1Cl8TZIkSZIkSZI2pGPH8JpjJkyYAA8+CN27Q+vW0LhxeK3zhx9g/Pjws/GDB4fXR3/sH/+AAw6A66+HHj3CcUuWwMiR8H//F15Hra6DDtqsU9poy5fDZ5/BxImwbBmsXAnFxZCdHd4PoLAQ2rQJr/HuuitkZWUmlyRJkiSp9osFwf/+U1mSJEmSJEmSpA0rKQk/fPrtt+GHU+uiwkK49FK4++7MrPf55+Gb1Vatysx6UapfP3xD3wUXRJ1EkiRJkiRJkiRJkiRJkiRtSZYsgaefhldfhS++gGQScnKgqCi8+eCGFBaGN+MrLYW2beHww+GSS6Br15pOLkmSJEmSJKku2313+PrrqFNkXv368OijcPbZ6Z03lYKPP4ZPPoHhw8NimMWLw2u4paXrLrqJxaBevXC7vBx23jkshTnoIDjySGjZMr0ZJUmSJEl1h8UrkiRJkiRJkqRqW7oU9tkHZs6ERCLqNJumsBBOPz384G0slrl199oLJkzI3HpRqVcPFiwIv8+SJEmSJEmSJEmSJEmSJEmba+xYuPde+Pe/IR6HVavSM29WFuTlwU47wfXXQ8+e4XNJkiRJkiRJ+rGLLoInn4w6RebVrw9jxsBuu6VnvqVLw8/433svrFwZFqiUl29+xkQCevSAa6+FI47I7D0EJEmSJEnRi0cdQJIkSZIkSZJUdzVqBKNGwQ47QE5O1Gk2XmEhHHccPPVU5t8wdd110KBBZtfMtJwcOO88S1ckSZIkSZIkSZIkSZIkSdLmqaiA/v1h113hsMNg8GAoLU1f6QpAMhnO98UXcPHF0LQpXH01zJ6dvjUkSZIkSZIk1X0HHhgWfGxtKipgl102f57PPoNf/QpatICbb4Z586CoaPNLVyCcp7QU3n0XTjoJdtwRHngAli3b/LklSZIkSXVDLAiCIOoQkiRJkiRJkqS6bcECOPhgmDEjPW9sqkmFhXD66fD3v0NWVubXLy+H7beH5cszv3amFBTAhAnpeQOdJEmSJEmSJEmSJEmSJEnaOk2cCKedBnPnQnFxZtfOzYWcHLj77rCMJRbL7PqSJEmSJEmSap/PP4eDDoKVK6NOkll77AGTJlV//Pffh4UrkyaF5SipVPqy/ZTCwnCtP/wBrr0WsrMzs64kSZIkKRrxqANIkiRJkiRJkuq+7beHMWPCN03Vqxd1mvUrKIBLL4Wnn46mdAXCD+I+8kjt/j5tjoICOOccS1ckSZIkSZIkSZIkSZIkSVL1VFTATTdB9+4wZUrmS1cAysvDda+5Bg48EGbMyHwGSZIkSZIkSbXLbrtBEESdIrNycuDoo6s3NpWChx+Gzp1h7FhYtSpzpSsQrldaCnfeCXvtBV9/nbm1JUmSJEmZFwuCre2f7ZIkSZIkSZKkmpJMwl13we23h29Cqi1XoPPzoX59eOEFOOqoqNOE35djjoHhw8MPB29JmjeHyZO33GIZSZIkSZIkSZIkSZIkSZJUcyZOhNNOgzlzwpvi1QZZWeF7Ue++Gy6+GGKxqBNJkiRJkiRJikq/fvDoo1veZ8TXJz8fvvgC2rfftHHffw9nnAFffRVNufb/isXCc7nxRrjuOsjOjjqRJEmSJCndLF6RJEmSJEmSJKXd11/D6aeHb4iK+o1QBQXQsyc88ghss020WX5s3jzo2BFWrow6SfoUFMDbb0OPHlEnkSRJkiRJkiRJkiRJkiRJdc1f/wrXXAOlpVAb74JQrx7ssw8MGQL160edRpIkSZIkSVIUpk6Fzp3D65hbg4MOgo8+2rQxjz8OV10FZWWQTNZMruoqLIR27eDf/970MhlJkiRJUu0WjzqAJEmSJEmSJGnLs9tuMGEC3HhjWMaRlZX5DPn5sN124Zuenn22dpWuADRvDo8+Gn4Id0tQUADnnGPpiiRJkiRJkiRJkiRJkiRJ2jRBALfdBtdeCyUltbN0BaC4GEaPhgMPhKVLo04jSZIkSZIkKQrt24cFzVuDBg3guus2/vgggOuvD0tXVq2qfaUrEOb6+mvYd1/4/POo00iSJEmS0ikWBLX1bUeSJEmSJEmSpC3Bd9/Bn/8ML74YFrAUF9fseg0aQF4e/O538Nvf1r7ClR8LAjj6aBgxAioqok6zeZo3h8mTt5wiGUmSJEmSJEmSJEmSJEmSVPOCAK6+Gh5/PLzhXV2Qmws77giffALbbRd1GkmSJEmSJEmZNmQI/OpXsHJl1Elq1nbbwfz54T0CNiSVgksugeefrzvXehs0gKFDYf/9o04iSZIkSUoHi1ckSZIkSZIkSRmxfDk8+yzcfTcsXRoWsKTrCnVOTviGrW7d4Prr4bjjNu4NXLXBokVh7jlzIJmMOk311K8PH34IXbtGnUSSJEmSJEmSJEmSJEmSJNUlt90Gd91Vd27Et1pODnToEJavbLNN1GkkSZIkSZIkZVIyCTvsEH5OfEuVnw833QQ33rjhY4MAfvMb6N+/7l3r9XPykiRJkrTlsHhFkiRJkiRJkpRRQQAjRsBDD8GoUWEJS0EBlJZCefnGzVFYCNnZUFICrVvDL34Bl18O7dvXbPaaMmdOWL6ycCGkUlGn2TSFhfDuu3DQQVEnkSRJkiRJkiRJkiRJkiRJdckjj8B119W9G/GtlpcHe+wR3pQvPz/qNJIkSZIkSZIy6ckn4YoroLg46iQ1o2FDmDYNGjfe8LE33wz33lt3r/U2bAhjxsAuu0SdRJIkSZK0OSxekSRJkiRJkiRFaulS+Owz+PRTGD4cJkyAlSuhoiJ8xONhyUpuLmy/PRxwABxySFhUssce4YdWtwRTpkD37uH3I5mMOs3GKSyEf/0Ljjoq6iSSJEmSJEmSJEmSJEmSJKkumTABDjwQSkqiTrJ5Cgqgb1+4//6ok0iSJEmSJEnKpCAIP/M+ejQkElGnSa/CQhg4EE46acPHDh4M551Xd0tXAGIx2GEHmDwZ6tWLOo0kSZIkqbosXpEkSZIkSZIkqZaYORMOOgh++CEsnanN6teHt96Cgw+OOokkSZIkSZIkSZIkSZIkSapLysuhUyeYMiXqJOlRUADDhsH++0edRJIkSZIkSVImzZwJu+8OxcVRJ0mf3Fw47jj41782fOyCBbDzzrBiRY3HqnEFBdC7N/ztb1EnkSRJkiRVVzzqAJIkSZIkSZIkKdS6NYwbB7vuCvXqRZ1m3fLzYbvtYORIS1ckSZIkSZIkSZIkSZIkSdKmu+02mDs36hTpU1ICp58OpaVRJ5EkSZIkSZKUSa1bw7331t7PhVdHQQE89dTGHXv++VvOddGSEhg4EIYPjzqJJEmSJKm6LF6RJEmSJEmSJKkW2X57+Owz+P3vwzemxWJRJ6pSWAinnQZTp8Jee0WdRpIkSZIkSZIkSZIkSZIk1TUTJsD998OqVVEnSa9Fi8L3fkqSJEmSJEnaulx0EXTtCtnZQdRRNlthIfTvD02abPjYl18OS0rKy2s6VeasWgW9ekFxcdRJJEmSJEnVEQuCoO7/61ySJEmSJEmSpC3Q11+HRSfffx/tB4zz86F+fRg4EI4+OrockiRJkiRJkiRJkiRJkiSp7iovh06dYMqUqJPUjIICGDYM9t8/6iSSJEmSJEmSMmnWLNhzT1i6NABiUceplsJCOPlkeP75DR+7YAHsvDOsWFHzuTItPx/OPhv+9reok0iSJEmSNlU86gCSJEmSJEmSJGnddtsNJkyAG28MP4ybm5vZ9ePx8E1yp50GU6dauiJJkiRJkiRJkiRJkiRJkqrvuedg3ryoU9SckhK45JKoU0iSJEmSJEnKtJYtU4wYAQ0a1M3SlYICOOQQ6N9/447/zW/C66FbotJSGDgQPv006iSSJEmSpE0VC4IgiDqEJEmSJEmSJEn6adOnw8MPw5NPQhBAUVHNrVVYCKkUnHQSXH01dOtWc2tJkiRJkiRJkiRJkiRJkqQtXxDALrvAlClRJ6lZBQUwZgx07hx1EkmSJEmSJEk1bdiwYRx++OGVzz/5BH72MygujjDUJioogL32gvffh/z8DR+/YAG0bg1lZTWfLSrxOJxyCgweHHUSSZIkSdKmiEcdQJIkSZIkSZIkbVjbtnDvvbBwITz+OOyxR1iQEk/jlf769aF5c7jtNpgzBwYNsnRFkiRJkiRJkiRJkiRJkiRtvjFjYN68qFPUvPJyuP/+qFNIkiRJkiRJqmknnXQSv/nNb/j2228r9x1wAHzwAWyzDcRiEYbbSIWFcNBBG1+6AvC3v9WNc9scqRS8/josXhx1EkmSJEnSprB4RZIkSZIkSZKkOiQvD846CyZNglGj4PLLoWvX8M1s9epBgwYb92a11cfm5MAuu8B558Err8Ds2XD11dC4cU2fiSRJkiRJkiRJkiRJkiRJ2lrccw+UlESdouYlkzBoEKxcGXUSSZIkSZIkSTXl1ltv5bXXXuOcc85hxx13XOO1/fYLPwPeqBHk5kYUcCPUqwfHHQdvvrnxpSvJJDz4IJSW1my22iAeh6eeijqFJEmSJGlTxIIgCKIOIUmSJEmSJEmSNk8qBVOmwLhx8MknMGZM+KHdsrLwkZMTvumtoAD22AMOOgi6dYNOnWr3m/YkSZIkSZIkSZIkSZIkSVLdtmgR7Ljj1nEzPghvWHjXXXDppVEnkSRJkiRJkpRu//73vzn55JPp27cvN910Ey1btlzncQsWwLnnBnz4YYzi4gyH/AlZWeFnzu+5B/r2hVhs48e+/jqcddbWUzzdrBnMnRuWsEiSJEmSaj+LVyRJkiRJkiRJkiRJkiRJkiRJkiRJkiRJUo34v/+D226DkpKok2RO27bw/fdRp5AkSZIkSZKUTtOmTaNTp04ccsgh3HXXXXTt2rXytZdffpkvv/ySiooKdtxxR04++WSaNduBl1+Giy4KKC2NUV4eXXYIS6O7dIFBg6BNm00ff/DBMGpU+nPVVvXrw+DBcOyxUSeRJEmSJG0Mi1ckSZIkSZIkSZIkSZIkSZIkSZIkSZIkSVKN2Hdf+PTTqFNkVn4+TJsGzZtHnUSSJEmSJElSunTt2pWVK1fywgsvsP/++wMwfvx47r//fp5//vk1jt1rr7146KGHOOigg1iwAM47D0aOhOLizOfOygqvWd5zD/TtC7HYps+xdCnssAORl8dkWs+eYfmKJEmSJKn2i0cdQJIkSZIkSZIkSZIkSZIkSZIkSZIkSZIkbXmCAL76KuoUmZebC+PGRZ1CkiRJkiRJUrr84Q9/YNKkSTRo0IAgCAD44osvuO6663jppZf41a9+xRNPPMGf/vQnjjjiCMaPH89FF13EuHHj2H57eOMNeOaZFB07Qr16AfEM3A22oCAsXDn1VPjyS7j44uqVrgB89lk419bmk0+iTiBJkiRJ2lgWr0iSJEmSJEmSJEmSJEmSJEmSJEmSJEmSpLT7/vvqjz333LC4ZfVjQ3Jy4Ne/hoEDw5sILloEZWUwdy784x/Qo8eG5zj22DXXrG7+4mIYM6Z6YyVJkiRJkiTVPrfffju9e/dm0qRJnH/++QwYMIBXXnmF9957jxdeeIHnnnuOX//611x33XUMHDiQs846i6+//prhw4cDYeHJaafF+eYbGDYsxmmnhUUmBQXpz9qgAeywA9x2G8yeDS+9BG3abN6cY8dCaemmj9vU67wAffrAkCEwbRqsWAHl5bBgAYwYAZdfDtnZax4/bNiaa6zvUZ3vwfz5UFS06eMkSZIkSZln8YokSZIkSZIkSZIkSZIkSZIkSZIkSZIkSUq7ceMgKyszazVuDH/7G/zqV7D77tCkCeTmQvPmcPLJ4U35+vT56fFPP52eLMlkuJ4kSZIkSZKkui+RSADw7LPPcvfdd/Ptt99y8cUXc8cdd3DDDTdw6qmnEvy3VSQej9OsWTNOOeUUAN544w1KSkpIpVKV8+27L7z4IsyZE5ajtG4dFks3bBhe09xU9euHj7w8OOIIGDw4nPuaa8LrpOkwYkRYgJIJZ50FP/85tGsXlsjk5EDTpmG59kMPwauvVm/eiopNH1NYCBMmVG89SZIkSVJmZW/4EEmSJEmSJEmSJEmSJEmSJEmSJEmSJEmSpE3zySdQVJTZNUeMCG9aOHky7LIL3HorbL99+Np998HAgVBSsva4J54IS1pKSqCgYPNzTJy4+XNIkiRJkiRJilYqlSI7O5tkMklWVhZXXXUVe+65J7/4xS9o1aoVV155JRAWrqw+Ph6Pc8QRR5CXl8f2229PwXouODZuHJajXHMNrFgB48eHZdbDh8Onn8LChWHpSFYWxGLhmGQSUikIAth5Zzj4YDjwQOjWDTp2rLki7M8+q5l512XChPA675dfwqJF0KwZXHEF7Ldf+PqJJ0KHDjBlSvj88svD0pr/dd11cMIJ4faoUTB37qZnKS8Pf00OPrhapyJJkiRJyiCLVyRJkiRJkiRJkiRJkiRJkiRJkiRJkiRJUtqNHBneADATiouhRw/48MOqfe+/D/Pnwz/+ET5v0AA6d4axY9cce/bZ0LMnLFsWlrP88Y+bn6e0NLyRX4sWmz+XJEmSJEmSpMybNGkSXbp0ASArK4vgvxc7f/azn/H9998zaNAgcnNz1xizuoBl6NChlJWV0aFDh8oylp+yzTZw6KHh479dLhQXh4UsJSXhIzs7LI3Oz4cmTWquZOV/LV0aPjLliivW3vfNN2ExzWrbbFO1/cUXax+/+vu52j33VC9LaWl4nft3v6veeEmSJElS5li8IkmSJEmSJEmSJEmSJEmSJEmSJEmSJEmS0m727MytVVS0ZunKat9+u/ZxP7bjjvDww+H2b34T3rwwHfLzYeZMi1ckSZIkSZKkuuiYY45h1KhRTJw4kfbt2wMQi8UASCaTNG/enCv/25ASBAGxWKzy64wZM3j55ZepX78+J5544gZLV9anXr3wEbWvv4bCQli+PPNrx+PQqhVcdlnVvtmz4csvf3rcRRdVlbN89x38+9/VzzBxYvXHSpIkSZIyp3r/+pYkSZIkSZIkSZIkSZIkSZIkSZIkSZIkSfoJ5eVRJ4Azzqja/u678CaBq8ViMGAANGwIL70EAwemd+3S0vTOJ0mSJEmSJKnm3XHHHbz//vtcc801bL/99mu9npWVRSqVqnwei8VIJpPEYjGWLFnCww8/zCuvvML111/Pfvvtl8noNaK4OPNrNmwIQQDJJMyYAX36QCoFI0bAscdCWdn6x2ZlwW9/W/X8/vvDuaqrpKT6YyVJkiRJmZMddQBJkiRJkiRJkiRJkiRJkiRJkiRJkiRJkrTlibp45Ywz4Pe/r8ry61+v+fqVV8Lhh8OcOXDJJelf3xvySZIkSZIkSXXLG2+8wc0330yfPn3o06cPDRo0WOdx8XicVCpFPB4HwjKW4uJiLrroIj744APOPvtsfr/64mQdV1KyecUl6VZY+NOvn3EG7LhjuL1wIfTvv3nr/VTJiyRJkiSp9rB4RZIkSZIkSZIkSZIkSZIkSZIkSZIkSZIkpV0qFd3a/frBvfdCPA6lpXDmmTByZNXrLVrAHXeEGc8/H5YuTX+GRCL9c0qSJEmSJEmqGTNnzuSMM87gsMMO45JLLqFly5aVr7388stMmjSJiooKtttuO/r160dOTg5BEBCLxVi0aBG33347w4cP59RTT+XJJ5+M8EzSK4rikZUr4eCDIScHWrWCCy4IS7QPPRRGjIA99oCpU9c99qqrqrYffTS8Prw5Kio2b7wkSZIkKTMsXpEkSZIkSZIkSZIkSZIkSZIkSZIkSZIkSWmXkxPNuvfdB1dcEW4vWwYnnwzDh695TNOmkJ8fbr/77rrnadsWggD+9a9wjk1VULDpYyRJkiRJkiRF44QTTqB58+b8+c9/Zq+99gLgs88+47777uOFF15Y49hBgwbx9NNP07VrVwC22247+vbty89//nO6d++e6eg1Kjc382umUjBqVNXzQYPCopU2bcLrrueeCzffvPa4ww+HvfcOt0tK4JFHNj9LVNe5JUmSJEmbxuIVSZIkSZIkSZIkSZIkSZIkSZIkSZIkSZKUdnl5mV0vNxeeew5OPz18PmMGHH88fPVVZnOsZvGKJEmSJEmSlH7z58O4cfD111BcDEVFYclGfj7Urw/16sFuu0G3btC8+cbNec899/D555/TunVrtttuOwAmTJjAjTfeyLBhw+jTpw8HHHAABQUF3HXXXUyYMIGjjz6ad955p7KkZffdd2f33XevqdOOTEEBxGKZWSs/H0pL194fBOFjtcaN1z3+qquqtp99FhYt2vxMmb7OLUmSJEmqHotXJEmSJEmSJEmSJEmSJEmSJEmSJEmSJElS2jVoAAsWpHfOW26BW28Nt/v3h/PPD7fz8+Htt+HQQ8PnS5fCNddAo0Zw0EFV47/7DhYuhDlzoF+/teffbz/41a/C7SVL4I9/hKlTNz1nMgkNG276OEmSJEmSJElVSkvhgw9gzBgYMQImToRVq8IyjJISqKhYe0x2NhQWQnl5eNyee0KPHrD//nDEEeFr/6tXr15MnjyZJ598kj333JMBAwYwd+5c3nnnHQYNGsQZZ5xReezpp5/OWWedxcsvv8zzzz9fWbxSV6VSKSZNmkQ8HqdLly5rvb6u79fmWt913mOOgXvvhUGDwkLt+fNhhx3gggugbduq8aNHrz3nrrvCcceF26lUOE865OenZx5JkiRJUs2yeEWSJEmSJEmSJEmSJEmSJEmSJEmSJEmSJKXdPvtUr7SkOpo1qypdgbBw5eWX1z7uvPNgwABYtAgefHDt1889t6p4ZcWKdR+zMcrKoGPH6o2VJEmSJEmStnbTpsFDD8FTT0E8DsXFYdnxamVl6x+bSITX9iAsbhk5EkaNgnr1wjnOPx9++1vYeefwmFQqRcuWLXn88cfZZZdd+NOf/sRpp50GwJVXXskZZ5xBKpUiHo9TXl5Obm4uV199Na+++irDhw+nrKyM7OxssrKyaui7kX5FRUW8+eabPPXUU4wbN46ysjK23357GjVqxH333UePHj0qj+3YMSy5yZT27eGmm9b/+muvwcCBa++/8srw9wrA66/D5MnpybP77umZR5IkSZJUs+JRB5AkSZIkSZIkSZIkSZIkSZIkSZIkSZIkSVueHj2goCDqFNFo3x5ycqJOIUmSJEmSJNUdySQMGRJeV+zUCR59FIqKwhKVH5euVHfuFSvCApcnnoAuXeDAA+Ff/4JUKk4qlSIWi3HVVVfx97//nV122YX999+f3/72twDEYjEAcv570W+XXXahfv36tGjRgry8vDpVugJw//33c+mll/LDDz9wzjnncOmll9K5c2c+++wzbrjhBj777DMAgiCgaVOoXz8zuSZMCMuwx4yB+fOhvDwsz5kxI/y1OuMMOOkkSKXWHNe0KfTuXfX8nnvSkyc3d83Cb0mSJElS7RULgiCIOoQkSZIkSZIkSZIkSZIkSZIkSZIkSZIkSdqyjB4NRx8d3tBwa3PBBfDUU1GnkCRJkiRJkuqGYcPC4oyVK8NHpjRoEJZHP/cc/OxnKeLxOACffvopo0eP5vzzz6ewsHCtcf/+9785+eST6devH3fddRfZ2dmZC72JgiCoLI4B+Pvf/85FF13E8ccfz7333kvr1q0pKCigtLSUSy65hBdffJGXX36ZE044oXLMkUfCBx9EkT5aDRvCP/8Jhx8edRJJkiRJ0obU3n+ZS5IkSZIkSZIkSZIkSZIkSZIkSZIkSZKkOqtLF1i1KuoUmVevHhx8cNQpJEmSJEmSpNqvqAh+9zsYNAhKSjK//uqil5NPhlNOifPIIwENG8bYZ5996Nq16xqFKqlUWMwye/ZsBg8eTGFhIaeddlqtKV1JJBIMHTqUDz/8kG222YbDDz+czp07U69evcrspaWlfPTRRxQWFnLdddfRsWPHyvH5+fk0atSIsrIydthhhzXmPvRQGDkSEolMn1W0Vq2CvfeOOoUkSZIkaWPUjn+dS5IkSZIkSZIkSZIkSZIkSZIkSZIkSZKkLUpBAbRqBdOnR50ks+Jx6NYt6hSSJEmSJElS7TZ8OJx5JixfDqWl0WZZtQpeeQXefjvGwIFw9NGss3Rl2bJlPPDAA7zwwgvcfPPNdO/ePcLUVR5//HH+8pe/MGvWLBo3bszSpUuJxWL06tWLv/71rzRo0AAIy1VKSkpYtWoVixcvrhy/atUqJk+ezBtvvMHpp5/OHnvsscb8++0HhYWwYkVGTytyTZpAw4ZRp5AkSZIkbQyLVyRJkiRJkiRJkiRJkiRJkiRJkiRJkiRJUo3o0QNmzoRUKuokmVNRAbvvHnUKSZIkSZIkqXYqL4fLLoOBA6GkJOo0VUpLw8fJJ8Opp8Lf/gb5+eFrq0tXLrzwQoYPH07v3r259dZbI8272ssvv8xtt91Gbm4ujzzyCF26dKFRo0bcdNNNPP/889SvX58//vGPbLfddgAcc8wxvP/++/z2t7/l448/plmzZsyaNYtBgwaxfPlyrr32WhYvXkzLli0r1+jWLfpynCjss0/UCSRJkiRJGysWBEEQdQhJkiRJkiRJkiRJkiRJkiRJkiRJktYnlUqxaNEi5s2bx6xZs5g7dy4VFRUkEgmSySTxeJzs7GxycnLYYYcd2HHHHWnRogVNmzYlKysr6viSJElbtdGj4YgjYNWqqJNkRlYWnHce/P3vUSeRJEmSJEmSap/iYjj2WBg3rnaVrvyv/Hzo0gXeew8aNIDFixfz5JNPcvvtt3PmmWfy97//nVgslpEskydP5v3332fGjBnsueeenHnmmWu83q1bN8aPH8/HH3/MAQccULl/9uzZXHzxxbz55ps8+eSTXHjhhQAkEglefvll7r77bmbMmMGyZcvIzc1ljz32oFmzZowYMYJ4PM6AAQP45S9/WXmee+0FEyZk5JRrhQYN4JlnwhIeSZIkSVLtZ/GKJEmSJEmSJEmSJEmSJEmSJEmSJKlWCYKAOXPmMGHCBGbOnMmSJUsqC1TKy8s3OD4nJ4dYLEYikaBRo0bsuOOO7LHHHrRr1y5jN7+RJElSKAigY0eYPDnqJJlRUABjx0KnTlEnkSRJkiRJkmqXZcvg8MPhm2+gtDTqNBuWlwft28PIkdCkCUyfPp158+bRuXNnGjRoUOPrv/rqq9x1112MHTuWRo0aUa9ePdq1a8eAAQNo27YtAB9//DE9e/akdevWvPbaa2y//fYkk8nKn68//vjjXHrppey333588sknpFIp4vE4EBaznHnmmRxxxBFcddVVNGzYkOXLl/P8889z++23A/Dmm2+y9957EwQBL78c49e/hpUra/zUa4Vtt4UFCyAnJ+okkiRJkqSNkR11AEmSJEmSJEmSJEmSJEmSJEmSJEmSICxV+eKLLxg1ahQrV64kkUgQBAEAyWRyo+epqKio3F68eDGLFy/mq6++Ii8vjwMPPJCuXbuSn5+f9vySJElaWywG110Hv/sdFBdHnabm7babpSuSJEmSJEnS/youhsMOC0tXysqiTrNxysrCQulDDoFPPoG2bdtWFp7UlCAIiMVivPXWW1x++eU0adKEP//5z+yxxx40a9aMXXbZhQYNGlSWq+Tl5bFw4UKaNWtGQUEBALFYrPLn7Ku/jhkzhm+//ZaOHTtW7uvduzelpaVccsklNGzYkIqKCho2bMjFF1/MF198wRNPPMHQoUMri1dOPjlG3741evq1Rl4e/OY3lq5IkiRJUl1i8YokSZIkSZIkSZIkSZIkSZIkSZIkKVKLFy/mP//5D5MmTQLWLE5Jl/LycsrLy/nggw94//332W233TjwwAPZYYcd0r6WJEmS1tSrV1i8sqVr0CAsmZEkSZIkSZJUpawMjj0Wvv227pSurFZRAVOnJjnyyCxGjoT/dpvUmFgsxvfff0+/fv3YbrvtePPNN2nVqtUaxwRBQFZWFgCdO3emTZs2TJw4kTFjxnDkkUcSj8crj33jjTfIy8ujrKyM4cOH07FjR2KxGG+//TYjR46kX79+NG/enGQySU5ODslkklgsRqf/tkvPnDkTgHg8Tm4uXHwxPPBA3ft13FSxGFxySdQpJEmSJEmbIr7hQyRJkiRJkiRJkiRJkiRJkiRJkiRJSr9kMsl7773H448/zvjx46moqKiR0pUfq6ioIJFI8MUXX/DUU0/x+uuvU15eXqNrSpIkbe0KC+HccyEnJ+okNSseh5NOijqFJEmSJEmSVLtcfDGMGwelpVEnqZ7y8iwmTUpy3nmZWW/YsGFMnjyZP//5z5WlK4sWLWLRokVAWM4C4c/b8/Ly6NmzJ/F4nMsuu4y33nqLGTNmMGzYMM4++2y+/vprTjzxRABGjRpVuUaDBg0AGDNmDBCWuQBkZWURj8cZOnQoAN27d18j22WX1dRZ1x6xGBx+OLRoEXUSSZIkSdKmiAWr/3UrSZIkSZIkSZIkSZIkSZIkSZIkSVKGzJs3j8GDB1NUVFTjZSs/JTs7m/z8fE499VTatm0bWQ5JkqQt3fffQ+fOsGpV1ElqRr16cOONcMMNUSeRJEmSJEmSao/33oNf/nLLuC5YWAgvvggnnLBxx5eXlzNp0iQaN27MTjvtBIQFJ6uLU9bn+OOP57333qO8vJyysjKefvpp3nvvPRYsWEBJSQnnnnsuZ555Jk2bNgVgxowZ3HXXXTz22GPk5ORQr1494vE45eXl/OUvf+Gkk06iVatWHHbYYXzwwQcALF++nB133JGioiJeeOEFzjzzTJLJJJMnT+bll1/mL3/5C61atWLIkCHssssua+Q77jgYOhSSyU38BtYRhYXw5ptw6KFRJ5EkSZIkbQqLVyRJkiRJkiRJkiRJkiRJkiRJkiRJGZNMJhk2bBijR48mkUhEHadSdnY2Xbp04ZhjjiE3NzfqOJIkSVucIAi4774Yt9wCxcVRp0mvWAx23RUmTYLs7KjTSJIkSZIkSbXDypXQvj0sXBh1kvRp1AimTg2/rs8XX3zBlVdeyYcffkhWVhY77LADXbt25bHHHqssS1mXVCpFPB7nyCOP5Ouvv+avf/0rAwYM4LXXXmPnnXemWbNmfP755yxfvpzjjjuO559/nkb/DVJSUsJ7773H22+/zYIFC+jcuTOnnnoqnTt35ptvvmHfffelZ8+ePPbYY+Tl5RGLxbjqqqu4//77ATjggANo0qQJ8+fPZ9y4cey111488MADHHLIIWvlnDEDOnXa8q7zAuTlwS9+Aa+8EnUSSZIkSdKmsnhFkiRJkiRJkiRJkiRJkiRJkiRJkpQRy5cv59lnn2XlypVUVFREHWct2dnZ5Ofnc8455/zkDW8kSZK08b788ks6deoEQDIJ++wTFpSkUhEHS6OCAhg7NrzZoCRJkiRJkqTQeefBSy9BaWnUSdInLw9OPBFefnndry9cuJB9990XgNNOO42CggKGDRvGqFGj6N69O08//TQdO3YkCAJisdha44uLi+nTpw8ffPABe+yxB1999RXPPfccRx55JAATJkygV69eTJkyhVtvvZXf//73xGKxytKW1V9/rH///lxwwQXcddddXH311VRUVJCTk0NxcTEvvfQSL7zwAt9//z3l5eV07NiRM888k5NPPpkmTZqsN+fjj8PVV2955SvbbhsW6zRuHHUSSZIkSdKmsnhFkiRJkiRJkiRJkiRJkiRJkiRJklTjFi9ezNNPP01JSQm1/WNteXl5nHPOObRo0SLqKFKdEQQpWLyIYN5sUrOmE8ybDeVlkEhAMgHxLMjOgZwcYju0IL5jW2LNd4Sm2xOLZ0UdX5JUQ/74xz8yePBgXnzxxcrylcmTYc89oaQk4nBpUq8eXHcd/OEPUSeRJEmSJEmSao/33oNf/hJWrYo6SfoVFsKLL8IJJ1TtW/0z8O7duzNhwgQGDx7MCf89oKSkhCuvvJInnniCvn378thjj6137rKyMv74xz/y5z//GYBbbrmFm2++GYBUKkVWVhYDBw7kt7/9LR07dmTgwIG0a9cOgGQySVbWmj93Ky8vp2fPngwbNozx48fToUOHtdasqKhg7ty5tGnTZqO/B0EABx0EY8aEhdtbgsJCGDQoLNaRJEmSJNU92VEHkCRJkiRJkiRJkiRJkiRJkiRJkiRt2X744QeeeeYZysrKoo6yUcrKyujfvz+9e/emdevWUceRaq1g7iySEz8lmDENFi2AeBxisbBwZUPjvhgPxMJilsZNiLVuR3yPvYm1aU8sFsvMCUiSatSll17K448/DsDUqVPp1KkTQRCw884x/vhHuPVWKC6ONuPmisWgdWu44Yaok0iSJEmSJEm1RyIBvXtvmaUrEJ7XeefB3LmQlxfui8VifPTRR4wZM4bTTz+9snQlkUhQUFDAVVddxTvvvMOrr75Kz549OfLII9c5d15eHrvssgtNmzZl4cKF9OjRg1gsRiqVIh6PA7Dvvvuy6667MnPmTGbMmEG7du0IgqCydGXVqlXMnj2br776iieeeIKhQ4dy5513rrN0BSAnJ2eTSlfC8w1LSjp1qvvXeSH8dTzuOEtXJEmSJKkui0cdQJIkSZIkSZIkSZIkSZIkSZIkSZK05VqyZAn9+/evM6Urq1VUVPD8888zb968qKNItUpQUUFqwlgq/vp/JPr/lWDMKPhhLiQTUFG+wdKVSuX/PTaVhEULCD4bTXLQUyQeuIPk6A8JSktq9kQkSTXq1FNP5cknn+Twww8H4J577mH58uWV5VpXXBHekG/1TQnrqsJCGDwYsrOjTiJJkiRJkiTVHq+9tuWWrqxWXg6vvrrmvuL/NpDk5OQAEAQB2f+9eNihQwd69uzJokWLeOeddygpWftnYUEQALDnnnuy++67AzBhwgQAUqlU5evbbrstiUSC5cuX06pVKyAsfgmCgO7du3PEEUdw2mmn0bt3b8aNG8ett97Ktddem95vANCmDdxzD9Srl/apM66wEP72t6hTSJIkSZI2h8UrkiRJkiRJkiRJkiRJkiRJkiRJkqQasWLFCp5++uk6V7qyWkVFBQMGDGDRokVRR5EiFyxdTOKtf5K4+2aSb/0DFi2AigogSN8i5eWwYhmp998kce+tJP41iOCHuembX5KUEUcccQRDhgzhzjvv5JlnnuGAAw5g+vTpLFy4EAhvEJiVBe++G96Y77/3IKxzCgvDG0h26hR1EkmSJEmSJKl2+b//g5Uro05Rs4qKwvP8sUQiQVZWFgUFBaxataqyiHp1YcohhxxC06ZN+eSTT5g9e/YarwGVx3fs2JFf/OIXALzxxhsAZGdnE4/HK4+bOHEiTZs2pUmTJgAkk0lisRjHHnssDRo0YNddd+Xee+9l0qRJ3HTTTTX0XYC+faFXr/B6aV1Vr154vbpx46iTSJIkSZI2h8UrkiRJkiRJkiRJkiRJkiRJkiRJkqS0C4KAl156iZKSkjVuFlPXlJWVMXDgQBKJRNRRpEgEySTJYW+TePRugk//AxXlYUFKTaooh0SCYNJnJP7+EIkhgwnK62aBkyRtTYqKiujWrRufffYZ99xzD3369KF169bstddezJ49m4EDBwJU3hywYUP46CNo3hyys6NMvukKCuCFF+CII6JOIkmSJEmSJNUu33wDn38edYrMmDIFJk6set6kSRPq1avHDz/8wPLly9c6frfddmPnnXdmypQpzJo1C6gqW/mxgoICLr30Utq1a8cHH3zAn//8Z1auXMnChQsZNmwYvXr1ory8nKuuuopGjRoBkJWVBcD111/P0KFDeemll+jbty877LBDDZx5lVgMnngCjjsuvG5a1xQWwhtvwD77RJ1EkiRJkrS5LF6RJEmSJEmSJEmSJEmSJEmSJEmSJKXdmDFjWLhwIalUKuoom624uJhhw4ZFHUPKuOCHeSQeu5vUf4ZDogJSyQwHSEGigmDiOBIP/5nUjKmZXV+StNEWLlxI165dmT17Nvfffz8XXnhh5Q3/evfuDcCQIUOYPXv2GuOaNoXRo6F1a8jNzXjsaikshEGD4Je/jDqJJEmSJEmSVPs8+CBUVESdIjPKyuDee6uet2/fnmbNmvHNN98wb968yv2ry1VatmxJmzZtWLRo0TqLWVZLpVIUFBTw6KOPsu+++3LjjTfSuXNnjj/+eM466yw++ugjfv/733PhhReuNTYvLy99J7iR4nF48UU4+ujw+mldUVgIr74Khx4adRJJkiRJUjpYvCJJkiRJkiRJkiRJkiRJkiRJkiRJSqulS5fy/vvvU7GF3FGnoqKCMWPGMHfu3KijSBkRJJMkh79N4u8PwuKF0d8dK1EBRStJPv8kiSGvEJSXRZtHkrSWTz/9lDZt2vDggw/Su3dvCgsLSaVSBEHA3nvvzfHHH89XX31VWbwSBEHl2B12gE8/hY4dIT8/qjPYsFgM6tWD116zdEWSJEmSJElal+JiePZZSCSiTpIZySQMHgyrO1SaNGlCp06dmD59OpMmTVrr+IKCArbddlsSiQTJZBIIS1YASkpKKstYVl8/PeaYYxg0aBD33XcfXbt2paCggNNPP50RI0Zwxx13RFKysj7Z2WGJSc+edaN8pX59ePttOPbYqJNIkiRJktLF4hVJkiRJkiRJkiRJkiRJkiRJkiRJUtoEQcArr7xCYgu7m04ikWDw4MFb3HlJ/ytYsZzE4/eQ+nh4WHhSmyQqCCZ+SuLhvxAsnB91GknSjxx33HEMGDCAM844g5ycHIIgIB6PE4vFyMvL44ADDqCkpIT77ruP8vJyYrHYGuMbNYJPPoFzzoGCgohO4icUFobFMJ98AkceGXUaSZIkSZIkqXZ65x3Iyoo6RWZlZ8Prr4fb8XicE044AYB3332X+fPDn2clk0nKysoA2GabbQBYunRp5ZgpU6awxx57cOaZZ641/0477US/fv146aWXGDlyJA888AD7779/TZ9WtWRlQf/+cNVVtfM6L4S5WrSAkSPhkEOiTiNJkiRJSieLVyRJkiRJkiRJkiRJkiRJkiRJkiRJaTNmzBgWLlxIEARRR0m7oqIihg0bFnUMqcYESxaR+Nv9sGQRVNSy0pXVEhVQtILEUw+Rmjsr6jSStNX68d/1VhfTtWrVilgsRhAElcUqq4+7+OKLadu2Ld988w3Lli1baw4Iy02eeALefht22KF23JgvFgtzXHstTJoEnTtHnUiSJEmSJEmqvf7zHygujjpFZhUVwccfVz0/5phj2HfffRk8eDBDhw4FICsri7y8PADGjx/PtttuS/fu3SvHNGvWjGnTpvHOO+9QUVFB1jraa/Lz82v2RNIkFoM//hE++gh22im87ltbFBTAeefB5Mmw115Rp5EkSZIkpZvFK5IkSZIkSZIkSZIkSZIkSZIkSZKktCgrK+P999+norYWNmymRCLBmDFjWLFiRdRRpLQLFv5A4skHYFURpFJRx9mwsjKS/R8lNXNa1EkkaasUBAEVFRUkk0mys7Mr9wGVpSurt4MgoLCwkP33358vvviCf//732sd92M9esCUKXD22dGWrxQWQseOMGYM3HIL5OREl0WSJEmSJEmqC0aOrN6Pmc49F4Kg6rEx+vSBIUNg2jRYsQLKy2HBAhgxAi6/HP572bJSmzZrrrGux89/vunZISwZWa1FixZcccUVJJNJ/vSnPzFy5EhKSkr47rvvuPXWWxk6dCjdu3dn9913ByCVStGgQQPeeust5syZQ05Ozlql1XXR3nvD11+HvxZRl2wXFECLFvDuu/Doo7WrDEaSJEmSlD4Wr0iSJEmSJEmSJEmSJEmSJEmSJEmS0mLSpElRR6hxQRDw6aefRh1DSqtg2RISzzwCpSUbfzer2qCinOTzTxLMmx11EknaqgwZMoTLLruMTp06sd9++3HHHXcwf/789RapxGIxCgsLOfPMMwF49dVXWbJkyU/ePLBePXjiCXj7bdhtt/BGePEM3R2hfn3YZhu44QaYNAk6d87MupIkSZIkSVJdFgTw5ZeZW++ss8KilHbtoEGDsDi5adOw2Pmhh+DVVzOX5bvvIJmsen7qqadyww038N1333H44YdzyCGHcMYZZ/CnP/2JI444gqeeeor4fy94xuNxgiDgmGOOoXnz5sD6S6vrmtxc+MtfwmKa9u3Da6+ZXj8/H847DyZPhoMPzuz6kiRJkqTMigVbQpWpJEmSJEmSJEmSJEmSJEmSJEmSJClSQRDw0EMPsWzZsqij1Li8vDyuueYasrKyoo4ibbagaAWJJ+6H4pV1q3Tlx/Lyye7zW2LbNYs6iSRt8e644w7uvvtu4vE4LVu2ZOHChSxbtoybbrqJG264gaysrPXeFHD58uX8/Oc/Z/LkyXz88ce0b9+eIAg26iaC48bBfffBP/4RFrCsWpXe88rKgrw82HlnuO46OOWU8LkkSZIkSZKkjTN9OnTqVL1rd+eeC/37Vz3fmN6R+++H5cvDspdFi6BZM7jiCthvv6pjdt4ZpkwJt9u0CTMCvPkm3Hnn2nN++SVU58fd9evDmDFhifSPvfXWW7zzzjuMHTuW7bbbjlNOOYWTTjqJhg0bbvS10S1FMgnvvAN33QWjR0MqBeXlNbNW/frh76GLLoLf/Abatq2ZdSRJkiRJtUt21AEkSZIkSZIkSZIkSZIkSZIkSZIkSXXfrFmzKC4ujjpGRgRBwLfffsvuu+8edRRpswRBQPLlAbCqqO6WrgCUlZIY+HeyL7uOWLYfnZWkmnLttddy7733csEFF9C3b1/22Wcf3n//fc455xzef/99/vCHP/zk+IYNG7L33nvz8ccf88ADD/Dwww9v9I0Fu3WDgQNh6VJ45hm4997wBojZ2bCymt1hhYXh+PJyOPPM8KaMXbps+jySJEmSJEmS4NNPw4LjTLniirX3ffMNjB9f9XybbdY9dsECGDUqvXk+/XTt4pXjjjuOY445hng8vtbxW1PpCoS/N44/Pnx8/z08/DD8/e/ha0Vp+FFlbm54vbd9+7Bcu2dPy7UlSZIkaWvju0clSZIkSZIkSZIkSZIkSZIkSZIkSZvt448/pqKiIuoYGVFeXs5HH31k8YrqvNS4Twjmz4VUKuoom69oJclhb5F91AlRJ5GkLdL999/PgAEDuOiii7j++utp06YNAEcccQQtWrRg9uzZJJNJsn50Z8UfPw+CgFgsxhVXXMEjjzzC9OnTKSkpoaCgYJNyNGoEV14Z3lRxxgwYNw5Gj4YRI+DLL8Ob8+Xk8N81w6+r718YBFBSAm3aQPfucPDBYaFL587egE+SJEmSJEnaXF98ERZoRCEeh1at4LLLqvbNnh1eM1yXE0+EJUvCcuZ58+CDD+Avf4HJk6u3flERTJq0vmxrl65s7dq1g/vugzvvhCFD4MMPYeTIsDgnKyv89fypMpbcXMjPD6/3NmoEe+8Nhx0Gxx4Le+6Z0VORJEmSJNUiFq9IkiRJkiRJkiRJkiRJkiRJkiRJUi1RUlLC3LlzmTt3LjNmzGDBggWUl5eTSqVIJpPE43GysrLIyspi2223pW3btrRs2ZIWLVrQsGFDYqvvKp1hRUVFTJkyJZK1o7Jw4UIWLlxI06ZNo44iVUuwfCmpd1+DivKoo6RHooJgzChSnboSb7Fj1GkkaYsydepUHnzwQTp06MDVV19dWboCMGnSJKZNm8YxxxzDU089xfTp02nfvj0XXnghWVlZleUrsViMIAjIz8/n8ssv54Ybbtjk0pUfi8Wgbdvwceqp4b4gCMtYZs2C0tLwpnvJZHgDvoIC2HZb2G03S1YkSZIkSZKkmrBixfqLMmpKw4awbNma+1KpsMjjssugrGzd4xo3rtpu2xYuuABOPx2OPhr+85/qZfnfHNqw/Hzo2TN8QPhrN2VKWLj96aewaFFYwFJcHBZu16sXluV07Aj77BMWrjRqFO05SJIkSZJqD4tXJEmSJEmSJEmSJEmSJEmSJEmSJCkiqVSKyZMn8+mnnzJ37lxKS0vJycmhoqKCVCq1zuMTiQQAq1atYt68eeTk5BD89w4222+/PV26dGHPPfckL4N3lJ42bVrljbW3FkEQMHnyZItXVCcFQUDy1echmYg6SnolKkgOHkDssuuJZfsRWklKl/bt2/OrX/2KE088kfbt21fu//rrr7nzzjtZunQp06ZN48MPP2Tp0qWsWrWKd999l5deeomsrCyCICAWixGLxWjevDn3338/8Xg87Tl/XMYiSZIkSZIkKbNWrow6wZoKC9d8HgQwfjy8+ip89VVY5nHggXD11WGhR/368Pe/Q6dO1VuvuHjzM2/t4nHYZZfw0atX1GkkSZIkSXWN7xqVJEmSJEmSJEmSJEmSJEmSJEmSpAwrKipi3LhxjB49mmQySXl5eeVrZWVlGz1PEARrjJ0zZw4LFixg6NChdOrUie7du9OsWbO0Zl+X2bNnr5Fja5BMJpkxYwYHHnhg1FGkTZYa9wnB/LmwjoKnOq+oiOSwt8g+6oSok0jSFiGZTJKVlcUdd9xBPB4nlUoRj8f59ttv+d3vfsd7773HDTfcQN++fWnUqBFz5szhhBNOYPDgwey1115cf/31xGKxNeasidIVSZIkSZIkSdEqKcn8mitXwsEHQ04OtGoFF1wAhx8Ohx4KI0bAHnvA1KnhsTNnwt57rzn+3Xdh7lx44onw+e67w047wbRpm56ltHTzzkWSJEmSJG0ei1ckSZIkSZIkSZIkSZIkSZIkSZIkKUPmzJnDhx9+yJQpU4jFYiQSibSvUVFRAcCkSZP46quvaNy4MQcffDCdOnVa66bX6TJz5syNOm7PPffkpJNOqnx+2223rXXMLbfcUrn9r3/9i4kTJ25Sln322Yef//znlc+nT5/OgAED1jquS5cu7LXXXuywww7k5OSwcuVKpk6dyocffsjy5cs3aq25c+duUjapNggqykm9+xpUbKFlSYkKgjEfEex/CLFtto06jSTVSUuWLOHbb7+lW7du5ObmAlVlKau/7rDDDkydOpWHHnqI3/zmN5Vjd911V5555hkOO+wwvvrqq8yHlyRJkiRJkhSJ/PzMr5lKwahRVc8HDQqLVtq0gYICOPdcuPnmn57jx+MBmjWrXvFKXt6mj5EkSZIkSelj8YokSZIkSZIkSZIkSZIkSZIkSZIk1bDy8nLeffddJk2aVFmMUtOCIKCiooIffviB1157jY8//pjTTjuNRo0apX2dRYsWpXXO6mrcuDFHHXXUBo875ZRT2GOPPdbYt+2229KtWzd23313nnvuOebNm7fBeVatWkVpaSn5UdxFSKqm4PPxUDMdTLVHAMmxH5N95PFRJ5GkOuezzz7jiiuuYOHChfzud7+jb9++ax2TSqVo2LAhn3/+OYWFhUD4d8JUKkVWVhZNmjQhFovx/fffk0wmicfjNVYAKEmSJEmSJKl2qF8/c2vl50Np6dr7gyB8rNa4cdX23nvD55/D//64/uCD13y+ET8mXqd69ao3TpIkSZIkpUc86gCSJEmSJEmSJEmSJEmSJEmSJEmStCWbMWMGDz/8MBMnTsxY6cr/qqioYP78+Tz22GOMHj2a4Md3m9lMixcvJh6P/qNqsViMk08+mdzc3J/8Pnfu3LmydCWRSPDWW2/x3HPPMXHiRAAKCgo49dRTN+rm4Dk5OcyfPz89JyBlQBAEJEd9AOXlUUepWckEwdhRBMlE1EkkqU555513OOyww1i8eDG9evXioosuWudxq//uV1BQAFD5d8usrCwA/vOf/5BKpfjVr35FVlaWpSuSJEmSJEnSVmCbbdI/5y23VJWpPPNM1f5jjoEpU+D226FXLzj88PDrO+9A27ZVx40eXbV9+eUwbRr85S9wwglw1FFw661w771Vx4wdC9OnVy9rTZy/JEmSJEnaeNlRB5AkSZIkSZIkSZIkSZIkSZIkSZKkLVF5eTnvvvsuEydOJJGI/ub/QRBQUVHB+++/z6RJk+jZsyeNGjXa7Hnnzp1bK26mfcghh9CqVSuWLVvG119/Tffu3dd5XMeOHSu3v/jiC8aMGQPA9OnT2W233cjNzaVJkyZ07NiRb7755ifXTCQSzJ07l7Y/vnuPVIsFc2bCyhVRx8iMICD45gtinbpGnUSS6oRPPvmE888/n3322Yff//73/OxnP1vncUEQVP7db/XXIAgqy1hGjRrFQw89RIcOHdh///0zE16SJEmSJElS5HbdFRo0gJUrM7Ne+/Zw003rf/2112DgwDX3tWoF11237uN/+AHOO696WerVg06dqjdWkiRJkiSlh8UrkiRJkiRJkiRJkiRJkiRJkiRJkpRmS5cu5ZlnnqGkpKRWlK78WEVFBfPmzeOxxx7jlFNOYdddd92s+ZYtW0Z5eXma0lVP8+bN6dGjB6lUin/+85+0a9duvcfm5+dXbldUVFRup1Ipkslk5fO2bdtusHglmUyyaNGizUguZVbq4+GQqNjgcVuE8jKSH31A3OIVSfpJq4tU3njjDUpLS+nXr19l6UpFRQU//PAD06dPJx6Pc+CBB1aOS6VSxOPxyq8Ab7zxBvfddx9ffvklL730EnvvvXck5yRJkiRJkiQp87p1g1QqM2tNmAAPPgjdu0Pr1tC4cbj2Dz/A+PEwaBAMHgxBUDXmL3+BqVPh6KOhbVvYfnuoqIBp0+CNN+C++6C6P/qNx8PzlyRJkiRJ0bF4RZIkSZIkSZIkSZIkSZIkSZIkSZLSaMGCBTzzzDOUlZUR/PhOLrVIEARUVFTw6quv8otf/II999yz2nNtTunKLbfcUu2xq2VnZ3PKKaeQlZXFqFGjmDlz5k8WryxatIgOHToAsNtuu/HZZ5+xaNEi9tprLwoKCiqP23bbbTdq/ahLZ6SNFawqIpj81Zp3mNrSLVpAsGA+se13iDqJJNVasViMoqIiXn31Vfbff39OPPFEACZMmMCgQYN48sknWbZsGQC/+MUv6NWrF2eccUZl2UosFqO8vJw//OEPvP7668ybN49XX321ch5JkiRJkiRJW4edd4ZksnpjBwwIH//rttvCx/+aMQP69du0Nb79Fu64I3ykW2kpdOqU/nklSZIkSdLGs3hFkiRJkiRJkiRJkiRJkiRJkiRJktJk3rx5DBgwgLKysqijbJREIsGQIUMoLy9n3333rdYcFRUVaU61aY466ii222475s+fzwcffLDB40ePHk3Xrl3Jz8+nfv369O3bd53HZWdv3Mfvoj5/aWMF30+BeBaQiDpK5gQpUpO/IsviFUn6SUVFRRQVFdGyZUsAvvnmG26++WaGDBnCscceS6tWrRg5ciRvvfUWX3zxBatWreLCCy8EYO7cudx222288MILHHDAATz33HN069YtytORJEmSJEmSFIF4HHbdFSZMiDpJ5u20E+TkRJ1CkiRJkqStm8UrkiRJkiRJkiRJkiRJkiRJkiRJkpQGixYtqlOlK6slEgneffdd8vLy6NKlyyaPTyaT1V776aefXmvfBRdcsNHjW7Rowb777ksikeAf//gHqVRqg2OWLVtG//79+fnPf86OO+5YuX/x4sWsWrWqcl9JSclGZdic85cyKTV7BpSXRx0js5JJghnT4KAjok4iSbVaw4YNadCgAV9++SUAb7/9NkOGDOHll1+mZ8+eAEydOpX+/ftz77338tRTT3HYYYfRvn17WrZsyYUXXshpp53G3nvvTZMmTaI8FUmSJEmSJEkROvhgmDgRgiDqJJl14IFRJ5AkSZIkSRavSJIkSZIkSZIkSZIkSZIkSZIkSdJmWrFiBc8880ydK11ZLZFI8Prrr5Ofn88uu+yySWNzcnKqve6sWbOqPRagQYMGxGIxsrOzufTSS9d5TNu2bbnlllv45JNPeOeddwD44YcfePrpp6lXrx4NGzakuLiY5cuXc/bZZ1eO++GHHzYqw+acv5RJwYxpwObd5Sq2575kn3TmTx6Tmj6F5IDHNmKufYjvtAuxFjtCk+2IxeIAJIe/Q2rEu5uV88eCuZv354wkbQ3y8/Pp0KEDr7/+Oo888gjPPvssF154IT179iSRSJCdnU379u258MIL+e677xg8eDDjxo2jffv2AOy///4Rn4EkSZIkSZKk2uDAA2HAAFi5MuokmVOvHhx0UNQpJEmSJElSPOoAkiRJkiRJkiRJkiRJkiRJkiRJklSXBUHA4MGDKSkpiTrKZkkkErz66qsUFRVt0rjc3NwaSlTziouLmTt3LsuXL6d169a0a9cOCH9Nv/nmm42aoy6fv7YeQRDAwo0rE8qUrAN6EO/Sjdh221eWrtSIkhKC0rr957Mk1aRUKkUsFuOaa64hLy+P559/nmnTptG8eXMA4vGqP6Pbtm3L0UcfDVD5d6Ug2LxSL0mSJEmSJElbjmOPhYqKqFNkVjIJv/hF1CkkSZIkSVJ21AEkSZIkSZIkSZIkSZIkSZIkSZIkqS779NNP+eGHH7aIm04nEgn++c9/0rt3b2Kx2EaNyc/PJysri2QyWWO5GjZsSL9+/Sqf33bbbQAsWLCAt99+e63jO3ToQIcOHQBYsmQJY8aMYf78+ZWvn3322cycOZMffviBRCJBq1at6N69e+U5T5gwgUWLFm1UtoKCguqelpQ5SxfDxv0nvUkSTz+y1r6gbONKToLFiwgWzCeYO4v4XvsTa9Y83fFCOTkE82YTa7dzzcwvSXXc6mKVLl26cMkll/DII4+QSCSYPXt25euJRIJ4PE48HqdJkyYA7LjjjgAb/XdGSZIkSZIkSVu+Ro3g5JPhpZcglYo6Tc2LxeDoo6FZs6iTSJIkSZIki1ckSZIkSZIkSZIkSZIkSZIkSZIkqZqWLVvG0KFDqaioiDpKWqRSKWbNmsXnn39Oly5dNmpMs2bNyM7OrtHilfVZunQpo0ePXmt/fn5+ZfHKihUr1jqmcePG7LTTTuucc/Lkybz55psbtX5ubi4tWrTYxNRS5gXzZkMsnv55Z31f7bHJV56t3I7t2rkmemFCiQqCubPA4hVJ+knbbLMN55xzDosWLeL555+nf//+7L///vTt25fs7PC2BNOnT+fpp59m2223pXPnzhEnliRJkiRJklQbXXUV/PvfsGpV1ElqXmEhXHNN1CkkSZIkSRJYvCJJkiRJkiRJkiRJkiRJkiRJkiRJ1RIEAa+88gqJRCLqKGlVUVHBG2+8wU477UT9+vU3eHzz5s3r3Pdg/Pjx7LzzzjRq1Ij8/HzKysqYN28eEydO5PPPP9+kuZo3b15DKaX0CZYshoryqGNEI5kkWDg/rVMuXgzjxsGcOVBSAqWlkEpBfn74aNwY9toL2raFWI01ykjShgVBQOy/fxD9eHt9unbtyqWXXkp2djb9+/fnkksuYcWKFRxxxBEsXryYZ599liFDhnDdddex7777ZuIUJEmSJEmSJNUx3bpBmzbw9ddRJ6l5TZvCQQdFnUKSJEmSJAHEgiAIog4hSZIkSZIkSZIkSZIkSZIkSZIkSXXN2LFjGTp0KBUVFVFHSbt4PE7btm3p3bv3Bm/QDXD33XezatWqDCSrXbKysvj9739PPB6POor0kxLD3iYYOXSz54ntuS/ZJ535k8ck3/4XqdEfbtK8WedeQrxth3D88HdIjXi32hnXJbZbF7JPP7daY1esgE8+gU8/heHDYfz4cF9BASQSYeHK6u6prCyIxyE7O9wXi8Huu0OPHnDAAeGjVav0nZekuicIYMYMmDKlqripogLy8sI/Vxo0gE6dwgKndFi5ciW5ubkUFxfToEEDcnJyfiJbVTHL999/zwsvvMAf/vCHytdzc3PJzc3ld7/7Hbfffnt6AkqSJEmSJEnaIg0YAL/5DRQVRZ2k5tSrB/fcAxdfHHUSSZIkSZIEkB11AEmSJEmSJEmSJEmSJEmSJEmSJEmqaxKJBO+9994WWboCkEqlmDVrFrNmzaJ169YbPL558+ZMnTo1A8lqlyZNmli6orqhvCzqBNGqKN/kIRMmwH33weDBYSHCqlVhOcJq5euYcl3/Sxg7FsaNC2++VVEB++wD114Lxx8fFrVI2nKtLln59FMYPRpGjoQvvwwLm3Jzw2NSqfBrLBY+IPzzZtttYe+94bDDwj83unWDRo02bf0hQ4bw8MMP880331BeXs7ee+9Nnz59OPnkk3+Usaps5cdle+3atePGG2/kkEMO4bvvvuM///kPXbt2pVOnThxxxBHV/I5IkiRJkiRJ2lqcfjr89rdRp6hZsRj07h11CkmSJEmStJrFK5IkSZIkSZIkSZIkSZIkSZIkSZK0ib788suoI9S4iooKPv74440qXmnTpg3ff/89qdV3D99KbMz3RqoVkskamTbx9CNr7QuWLq6RtTbLRp5/aSm88gr83//BtGlQVhYOLS3dvOVTKVi5Mtz+6COYODEsc+nXD379a9h++82bX1LtsnIlPP883HUX/PAD5ORAUVFVyQpASclPz7FwIbzzDgwbBgUF4fEHHRQWNx19NGyo9+3RRx/l8ssvp02bNnTo0IHi4mLeeust3nrrLa655hrOO+88dttttzXKVn5sdSFLjx496NGjB3369NnE74IkSZIkSZKkrVlBATz+ePhzkOLiqNOkX7168MADUL9+1EkkSZIkSdJqG3hLlSRJkiRJkiRJkiRJkiRJkiRJkiTpf40aNYry8vKoY9S4KVOmULwRd8Jp1aoV2dnZGUhUe+Tm5lq8orojJ7dGpg1mfb/Wg6IVNbLWZsnJ+cmXgwAefTQsQLnkEvjiC1i1qsb6ali5EhYtgj/9Cdq0gT59qopZJNVdX34Z/vfcrBlccw1Mnx4WpqxYsWbpyqYoL4fly8Ovw4bBaadBy5Zhqcvi9fRcDR06lN///vecfPLJvPLKK7z//vt88skn/O1vf2OXXXbhnnvu4c4772TChAnrXTcWi5H80R+CQRBU7wQkSZIkSZIkbbXOPBMOPniDP6apc7KzoVs3uOCCqJNIkiRJkqQfs3hFkiRJkiRJkiRJkiRJkiRJkiRJkjbBvHnzWLZsWdQxMiIWizFu3LgNHtemTZutrnglCAJ23XXXqGNIGyWWWzPFK3XGT5z/9OnQvTtce21YflJUlLlYJSVQWgoDB0KHDvDBB5lbW1L6TJoE++0H++4LAwaE/21vRG9dtRQVwfz5cOutYQHLuefC//61dOzYsZSUlPDrX/+avffeu3J/nz59uO+++zjkkEN44YUXePjhh5k6depaa0ydOpWKigqysrJIJBJA+HdCSZIkSZIkSdoUsVh4zTQ/P+ok6ZWXF/5sx8umkiRJkiTVLlvXO9klSZIkSZIkSZIkSZIkSZIkSZIkaTP95z//qbwJ9ZYukUgwevRoDj74YOLx+HqPi8fj7L///nz44YdbxfcmHo+z5557kpOTE3UU1VGly0uZP34+P0z6gbIVZZQXl5NYlSCeGye3fi45BTk0at+IFt1a0LBNw82/4X1ePmRlQzK9/33Gdmy39s5UkmDOTACyf3cjsW0bA5Do/yjBjKlrji2sF27/9ytAbLvtiXXsDEAwbzasWLb5QfML19oVBPDYY3DNNVBWBsnk5i9TXaWl4eMXv4Azz4SHHoL69aPLI2njVFTAH/8I994b/jccBJlbu6Qk/PrSSzBkCDz3HBx/fLhv1KhR5OXl0blz+GdpMpkkHo8Ti8U4/vjjycrKoqysjIEDB9KxY0f69etHTk4OsViMzz//nL333pt27drx3XffbXXFepIkSZIkSZLSq1kzeOIJ6NMHVq2KOs3mq1cPHnwQWrWKOokkSZIkSfpfvtNJkiRJkiRJkiRJkiRJkiRJkiRJkjZSaWkpX3/9NUEm76wdsUQiwZQpU9hll11+8rhu3boxcuTIDKWK1uqiGWljpJIpZn08izmj5zB9+HTmjZvHqsWryCnIIVGWIFmehP/5IyWeHSe7MJtURYpYPEbTTk1pe2hbWu7fknZHtKOgUcEmZYg1awHZ6S9eyb7gN2vtC0pLSPzfTRscGz/iWOJtO6y9v/NexDvvBUDiXy8STBy7eSFzcom33HGNXbNmwWmnwRdf1K6bfJWUwKBB8MYb8PLLcOihUSeStD4TJ4Z/jsyZU1WCEoWysvBx2mlwwgkBjz8eo3Xr1hQVFTFy5Eh69epFVlYWAEEQEIvFOOaYY1i8eDFXX301DzzwAKeffvr/s3ff4VFWCRvG72lp9N6biqgooJQVULBh9xNQ7BXFrmtZy9rdVdfuWta2q2LDimVVVCyIC4gIKipFpCO9hZI67ftjliALKCXJJOH+XddczrzlnGdi5s1EJ+ehdevWADRt2pR4PM7MmTPJzc2ldu3a6XtykiRJkiRJkqqEk05KlUd/+ikUF6c7zbbLyIDOnWHgwHQnkSRJkiRJmxJMdwBJkiRJkiRJkiRJkiRJkiRJkiRJqizmzZtXsnj1jqK4uJhp06b97nHVqlWjbdu25ZAo/Ro1akT9+vXTHUMVXP6yfEbdNYoHmj7AkKOG8NkNn/Hz+z+zdtFaEtEERauLiBdtXLoCkIglKF5dTKwgRjQvyoJxC/jy/i955+x3eKDpAww9ZSgLv1m4xVkCTZpBtBKvZLU9AgECTdYXr0ydCnvvDePHQ15eGnNtRmEhLFkCRxwBr76a7jSS/lcsBjfdBN27w/TpFae8KT8f3n47wM47Q82aJwHwr3/9i+nTp5ccEwgESsoDTzzxRI477jgWLVrEnXfeCaTK9urVq8e8efNYtWqVpSuSJEmSJEmSSkUgkCqeb9MGIpF0p9k24TA0awZvvZV6PpIkSZIkqeIJJNd9OkqSJEmSJEmSJEmSJEmSJEmSJEmS9JtGjhzJF198QSKRSHeUctWgQQMuuuii3z1u3rx5vPDCC0Sj0XJIlR4ZGRn07duX3XffPd1RVAElk0nmj5vPmPvG8PN7P0MAYgWxUp8nEAwQzgpTq3Ut9rt2P9qf0J5wVvg3z4nedyvkrSn1LBVeMET4hr8RCIb45hs46CBYvRoqw1/XZmfDgw/C+eenO4kkSBUjHXssjBpVcQpXNiU7O0mbNk8xa9YV3HjjjVx44YXUqVOnZH8ikSAYDLJ06VLat29Px44d+fjjjzfYJ0mSJEmSJEmlbelS6NwZFiyAeDzdabZcMAiNGsGECdCkSbrTSJIkSZKkzfntT9FKkiRJkiRJkiRJkiRJkiRJkiRJkkrMnj17i0pXOnbsSN++fUse33bbbRsdc8stt5Tcf/vtt5k4ceJWZenSpQtHHXXUBtmee+65kseZmZl07NiR1q1b07BhQ6pVq0YkEmHt2rXMmTOHMWPGsHjx4i2aa8WKFVu0EHfz5s2pW7fuFo9bGWVmZtKuXbt0x1AFtHTKUoaePJQV01cQK4iRTJRds0cykSSaH2XZ5GUMu3gYwy4ZxuF/P5xOZ3ciEAhs8pxA0+Ykf55SZpkqrLr1CARD/PADHHAArKlE3TMFBXDFFRAKwbnnpjuNtGNbswYOPRQmTky9NiuygoIAM2acQ2ZmHg8/fC+NGzdmwIAB1KhRg2QySSAQIJFIULNmTerWrcuUKVNYs2YN1apVs3RFkiRJkiRJUplp0ADGjIEePWDRIohG053o94XDUL8+jB5t6YokSZIkSRWdn3ySJEmSJEmSJEmSJEmSJEmSJEmSpC20aNGidEcAoG7duvTp0+c3j6lfvz5HHHEEu+++O/Xq1SMrK4tQKEStWrXo0KEDgwYNYpdddtmi+UKhEMuWLfvd4wKBAMcddxzhcHiLxq1swuEwxx9/vIuSawOJeIL/3Pkfnur8FIu/X0w0L1qmpSv/q3htMcVrivngsg94/qDnWT1/9SaPC7TaOdXgsYMJtGzD9OnQu3flKl1Zp6AALrsM3ngj3UmkHVd+fqq46dtvK37pyjpFRWEKCy9l5co/8pe//IUXX3yRFStWlJRzBYNBfvrpJ1auXEmfPn2oUaOG728kSZIkSZIklbnmzWH8eGjdGjIz053mt0Ui0KIFfPMNtGmT7jSSJEmSJOn3+OknSZIkSZIkSZIkSZIkSZIkSZIkSdoCeXl5RKPRdMcgEAjQr18/MjIyfjdPIpHgp59+4p133uH555/nk08+obi4GEiVqRxxxBFbPO/ChQu36LgGDRrQq1cvIpHIFo9dGYTDYTp16kTLli3THUUVyNIpS3mi0xP8587/ECuIQfn1rWwkmhdl7ui5/GO3f/Dds9+RTG4YJtC8JYSqZinSZmVkkF9/F3r3hlWr0h1m2xUUwJlnwoQJ6U4i7XiKi+Goo2DyZCgqSnearVNcHCGZvJKlS0/l5ptv5qqrrmLOnDkkEgkmTJjAvffeS25uLocddli6o0qSJEmSJEnagTRsCF9/DT16QLVq6U6zadWqQbduqZKYJk3SnUaSJEmSJG2JHewTspIkSZIkSZIkSZIkSZIkSZIkSZK0bRYsWEA4HCYej6c1x/7770/z5s3Jzc1lypQpdO/efZPHrV69mieffJIlS5aUbJs1axbxeLxkge26deuSk5NDfn7+b85ZXFzMvHnz6Nix4xZl7NmzJz/++CNLly7dqPyhssrOzubQQw9NdwxVEMlkktH3jGbkbSOJFaa3cOXXEtEExdFihl06jInPT+T4146nWoPUilWBFm0gEoHiStYcsD0SSa58qgMrVkAike4w2yc/HwYMgClTIDMz3WmkHcfZZ8O4cVBYmO4k2yYazSAQuI2srNU899w/+Oijj6hTpw65ubksXryYu+66i5NOOindMSVJkiRJkiTtYGrVgk8/heefh0suSf032Fgs3akgHE79f5gHHoBBgyAQSHciSZIkSZK0pYLpDiBJkiRJkiRJkiRJkiRJkiRJkiRJlcHq1atJpHnl/iZNmtCrVy8SiQRvvfUWRUWbL1BYs2bNBqUr6yxfvnyDx9FodIvmXrFixRbnDAaDHH/88YRCoS0+pyILh8Mcf/zxRCKRdEdRBZBMJHn3vHf54i9fECuoOKUrvxbNizJ39Fye6vwUq39ZDUAgGCS4by8I7yDfx4EAI5OHMeTVcKUtTPhfixfDTTelO4W043j3XXj77VTxUWVWXBxm1aqHOPvsa9htt91IJBL07t2bt956iz/96U/pjidJkiRJkiRpBxUIwJlnwtSpsN9+UK1aevNUqwbdusHkyXDeeZauSJIkSZJU2YTTHUCSJEmSJEmSJEmSJEmSJEmSJEmSKoNYLLbNxSu33HLLds8fDofp378/oVCI0aNHM3fuXNq0abPV47Rv377k/syZM7e4eGVLj1unQYMGHHDAAYwcOXKrz61IIpEIe++9Ny1btkx3FFUAiViCN056g+kfTCeaX7G/rxPRBGsWrOHJfZ5k4OiB1Gtbj+A+fyAxcni6o5WLtbEcTnuiFwUF6U5SevLz4dFH4YQToEuXdKeRqraVK1ML/lX20pV1ioqCLF16F599BvF4HKDKFORJkiRJkiRJqtyaNYPPPoPnnoNLL4VkEvLyym/+nJxUycr991u4IkmSJElSZRZMdwBJkiRJkiRJkiRJkiRJkiRJkiRJqgy2p3ilNPTp04f69euzaNEiPvvss20ao3v37nTs2BGAwsJCPvjggy0+NxaLbfV8PXr0oEOHDkQika0+tyIIh8PstNNOHHbYYemOogogmUgy9JSh/PzBzxW+dGWdZDxJ/rJ8nunxDKvmriKQU51A2z12iBWjrvx0AKvWVL1SgYICGDAAiorSnUSq2s4/v+qUrgAUF6cWLhw6NFW4Egy6zIAkSZIkSZKkiiMQgLPOgvnz4e67oVUrqF69bP+XVvXqqdKXO++EX35J/XfhHeB/oUmSJEmSVGWF0x1AkiRJkiRJkiRJkiRJkiRJkiRJkiqDZDK5zec+88wzG20bOHDgFp/ftGlTunbtSiwW480339ymAphDDz2U7t27A1BQUMCQIUNYtmzZFp+/Lc8/EAhw1FFHUVhYyLRp04hGK0dZBaRKV5o1a8aAAQNcnFwkk0nev/B9fn7/Z2L5W19ClFZJKFhZwNM9nua8CeeR0+MA4tOnQrQ43cnKzNhFu/DaN+0pLEx3krKxZAnccQf85S/pTiJVTe++C++/X/UKjvLy4JxzoFcvaNDA1QMlSZIkSZIkVTw1a8LFF8NFF8F//gP33gsffwzBYKqcfntlZ0MyCb17wzXXwIEHWrYiSZIkSVJVYfGKJEmSJEmSJEmSJEmSJEmSJEmSJG2BcDhMMBgkHo9v9bnz5s3brrlr1KhBIBAgHA5z0UUXbfKY1q1bc8sttzB27Fg++uijku2hUIi+ffuy5557ArBq1SqGDBnCkiVLtipDOLxtf44WCATo378/b731Fj/99FOlKF8Jh8O0bNmSk08+mVAolO44qgDGPTKO71/6nmh+xf/+3ZRkPEne4jxe6PMC531zHtStD0sWplaWqoL+NvIgCoqq7ipZ+fnw0ENwww2QmZnuNFLVsnYtnHlm6nVWFRUUwPnnw5tvpjuJJEmSJEmSJG1eIJAqke7VCxYuhLfeShWxfPUVzJsHOTkQjf52GUtWFmRkpP57b7Nm0K1barx+/VKPJUmSJElS1WLxiiRJkiRJkiRJkiRJkiRJkiRJkiRtgXA4TCBQuRbyz8zM5KSTTqJ169YALFq0iCFDhrBmzZqtHisSiWxzjmAwSP/+/Rk2bBgTJ06s0OUrkUiEXXbZheOOO87SFQGwYsYKPv3zp5W2dGWdRCzBypkr+fLeL+k56DRiTz4Iscr9nDZlYUFdRsxsSzJZua7XWyuRSBUnnHxyupNIVcsLL0BxcbpTlJ3iYhg2DObOhZYt051GkiRJkiRJkn5fkyZw0UWpG6TKVr7/HiZMgG++gdWrU9sKC1OF9Tk5UKMG7L03dOkCHTqktkmSJEmSpKrN4hVJkiRJkiRJkiRJkiRJkiRJkiRJ2gLZ2dmEQiFisViZzVGrVi0uv/zykse33XYbAEuWLOHDDz/c6PhddtmFXXbZBYAVK1Ywbtw4Fi1aBEBOTg5nnnkmDRs2BGDVqlV8+umn1K5dm9q1a5eMsWTJEoqKin43W852rkYTCAQ48sgjadSoEcOHDycWi5FMJrdrzNIWDofZb7/92H///StdyY7KRjKR5I2T3iBWVHav+/IUzYsy8q8jade3HXV79yHxxScQrUINA+Ew/5zdFwLBdCcpc2vXwt13W7wilaZkEu69F/Ly0p2kbCWT8I9/pK4hkiRJkiRJklTZZGfDH/6QukmSJEmSJK1j8YokSZIkSZIkSZIkSZIkSZIkSZIkbYHGjRuTSCTSMvfKlSv56quvNtqelZVVUryyevXqDY5p0KBBSekKpEpdTj311I3GGDx4MHPmzPnN+cPhMC1bttzW+CUCgQBdunRhl112YejQoSxevJhoNLrd426vSCRC7dq1GTBgAA0aNEh3HFUg4x4Zx7Ipy0jGK1ZJ0PaIFcZ444Q3OO+bQfDDN7B0cWoV/iogFq7GP4bvQWFhupOUj59/hu+/hw4d0p1EqhrGjIGlS9OdouwVF8MTT8Bf/woZGelOI0mSJEmSJEmSJEmSJEnbL5juAJIkSZIkSZIkSZIkSZIkSZIkSZJUGdStW5dkFSkn2FqhUIgmTZqU2ni1a9dm4MCB9OnTh0gkQiAQKLWxt1Y4HGa//fbjggsusHRFG1gxYwWfXP8J0bz0lwOVqiSsnLmSL+8bS3jAGRAKpztR6QhHeL/WIGKx9F1PyltRETz4YLpTSFXHvfdCXl66U5SPZBLefDPdKSRJkiRJkiRJkiRJkiSpdASSO+on/SVJkiRJkiRJkiRJkiRJkiRJkiRpKz355JMsWrQo3THKXTAY5NprryUjI6PUx87NzeXf//438+bNI5FIkEgkSn2O/xUIBAiFQjRq1Ihjjz3WwhVt0rP7P8u8L+eRjFfNP8MMZ4e5ZOolVP/lGxKffwTRSlwwE44Q6NiFIx46nk8+SXeY8pWdDWvWQCiU7iTaURQVFVFcXEwsFiMWixEKhYhEIoTDYbKystJaprY9liyBVq2gsDDdScpPp07w7bfpTiFJkiRJkiRJkiRJkiRJ2y+c7gCSJEmSJEmSJEmSJEmSJEmSJEmSVFm0bNlyhyxeqV69epmUrgDUrl2bM844g5UrVzJu3Di++eYb4vE48Xi81OeKRCIkk0k6dOjAvvvua+GKNmvZ1GUsmLCgypauACTjScb9YxyH3HUIyRXLSX4/vnKWr4QjBFrvTOjIfkw4I91hyl8oBNOmwe67pzuJqqK8vDwWLFjAggULmDNnDgsXLqS4uJhgMEgwGCw5bl1xWjgcpmHDhrRq1YrmzZvTpEkTatasWSnKWF56Kd0Jyt9PP8GMGbDzzulOIkmSJEmSJEmSJEmSJEnbx+IVSZIkSZIkSZIkSZIkSZIkSZIkSdpCzZs357vvvqO4uDjdUcpVs2bNynyOOnXqcNhhh3HwwQfzn//8h2HDhpGZmVlS+JJMblsBRkZGBslkkmrVqtGzZ086dOhQZiUyqjrGPjSWRDSR7hhlKl4cZ8ITEzjorwcROqo/8cJ8ktMmV67ylXCYQJNmhE48myVLQ+Tnb9swZ54Jgwevf7ylHRFHHQUXXwxdu0LNmrBsGXz+Odx5J0ya9NvnHn44fPDB+sezZ0ObNlsZ/L8mTLB4RaUnNzeXcePGMXHiRIqKigiHw0SjURKJ9dfEX9//teLiYn755Rfmz59PRkYG8XicYDDI7rvvTvfu3WnUqFF5PY2t9sknUFiY7hTlKxyGr76yeEWSJEmSJEmSJEmSJElS5WfxiiRJkiRJkiRJkiRJkiRJkiRJkiRtoebNm292sfGqKhKJsNNOO5XbfKFQiAMPPJDp06dzww030KRJE9q1a0fz5s2pVq0ayWSSQCBAdnZ2yTmxWIzCwkIyMzOJRCIkk0nq169Py5YtadGiBU2aNKFu3boEtrRNQTu04rxivn/+exKxqv9aTyaSTHlzCnuetCeh/qcSf3MIyWmTKkf5SjhCoGkLQqcNIhAOM2ECZGVBUVH5TH/nnfDnP2+4rWlTOOUU6N8/dft1scqv1a0LzzxTOjnWroUvv4TTTiud8bRjSiaTTJ8+ndGjRzN//nySySTxeByg5J9bO17Rr16M33//PZMnT6Zu3br07NmT3XffnXC4Yv2Z+4QJ23bethY3nX46nHEGdOgAdepALAbz5sFnn8E998CsWeuPrVEjdc3p0gVatUpdQxIJWLQIxo2DRx6B0aO3PvvatTBmTOq6JUmSJEmSJEmSJEmSJEmVWcX6RJokSZIkSZIkSZIkSZIkSZIkSZIkVWB16tShYcOGLFiwIN1Ryk0ymWTPPfcst/kCgQCJRIJBgwZRvXp1/vKXv/DGG28AULNmTQYMGMCJJ55IkyZNKCoqIplM8vzzzzNhwgSuueYaevbsacmKtssPQ36AHeTbp3htMaPuHsWeJ+1JIBgidNypxIe9RXLieIgWpzve5kUiBFrvQujEswiEUn8q+/XXkJdXPtPvu++GpSs33QRjx8Lhh8NVV6UKYF54Adq2hZUrNz7/ySehSRMoKIBfdUhts1Gjtn8M7ZgSiQRfffUVo0ePJhqNUlxcNq/7ZDJJNBpl8eLFvPfee7z33nt06dKF3r17k5GRUSZzbo3cXFixovzmu+++1LXi1yIR2HXX1O2kk6BrV5g+PbWvbl245JKNx2nTJnU7/ng48UQYOnTrciSTXj8kSZIkSZIkSZIkSZIkVQ0Wr0iSJEmSJEmSJEmSJEmSJEmSJEnSVujZsyfvvPNOmS1OXpEEAgH22GMPsrKyynXeYDAIwMknn0y/fv1YunQpS5YsIRaL0alTJzIzM0kmkyXlKnvvvTf5+fnk5OSUnCtti2Qyyei7RxPNi6Y7SrlZ/tNyFv+wmEZ7NSIQCBI6sj+Jho1JfPwexGKQTKQ74obCEYLdDyDY+1ACv3q9f/55Km55OPbY9fdHjoTbb0/d/+QTOOaYVHFCvXpw5pnw979veO7pp6dKEnJz4YEH4C9/2f48P/0E8TiEQts/lnYcS5Ys4fXXX2fVqlVEo+V3zVv3/mncuHFMnDiR4447jjZt2pTb/JvyzTeQkwOrVpX9XNnZcOml6x8PHQpPPAEtW8JDD0H16lC7Npx7Llx3XeqY4mJ4663UNWbu3FRpU6dOcMstUKNG6rV/xRVbX7wCMHUqJBLg2ydJkiRJkiRJkiRJkiRJlZnFK5IkSZIkSZIkSZIkSZIkSZIkSZK0Fdq1a7fDlHuEw2G6d++e1gxZWVm0aNGCFi1abLA9EAiUlK8Eg0GqV6+epoSqSpZPW87ahWvTHaNcxYvjfP/C9/S5pw+Qem2FuvYk2HZ34m+8QHLJIohWgKKpSARq1iY84AwCjZputHvSpPKLUqfO+vt5eRvuW/urb58DD9yweKVFC3jkkdT9Sy6BcCn9lW84DLNnw847l854qtoSiQT/+c9/GDVqFLHyaivahFgsRiwWY8iQIey1114cfvjhZGRkpCXL+PGpMpPykJMDv36at9yy/vrVrx8cfXTq/q+PWbgQ+vffcJxPP01dU/74x9TjmjW3LU84DD//DO3abdv5kiRJkiRJkiRJkiRJklQR7Bif7pckSZIkSZIkSZIkSZIkSZIkSZKkUhIKhejatSuhUCjdUcpc7dq1ady4cbpjUFBQwIwZM/jpp5+YN28ea9asAVIFEVJpWvD1AgKhHev7KhlPMmfknI22B2rXJXTOZQT7HA2RCMl0vt7CEYLdDyB84dWbLF2B8itNAJgyZf39Aw+EAw6ArCzo2xc6dly/r3Xr9fcDAXjuOahVC159FV56qfTyhELw38ui9JuWLFnC448/zujRo9NauvJrsViMH374gYcffphZs2alJcOYMVBcTv1Sy5fDN9+sf3zbbXDIITBwYOpaAhCNwiuvbH6M7GzYd1846qj12z76aNvyBIMwceK2nStJkiRJkiRJkiRJkiRJFUU43QEkSZIkSZIkSZIkSZIkSZIkSZIkqbLp2rUrY8aMSXeMMpWRkUHPnj3TNv+SJUt46qmnGDp0KLm5uWRkZJCdnU3dunVp1aoV3bp1o3fv3uy0005kZWWlLaeqlnlj5lG8pnRW3+94Zkf6Du77m8fM/nw2zx343O+OFQgGOOuLs2jZs2XJtrfPepuJz5XOavlLflxCMpncqMwoEAgQ6tqTYNvdWfHCU0QWLyQUDJBRHsVTgWCqUaR+Q8J9T9ps4co60WjZR1rn2WfhyiuhZctUAcKIEZs+7teXpiuvTJW0zJ8PF15YunkCgfItnlHlNHXqVN58802i5fli2UKxWIxYLMaQIUM46KCD6N69e7nOv2JFuU5H//7wzDNw0EFw3HGp2zpffw1XXAHjxm183h//CH//+4bbVq9OXZNuvHHbssTjsGrVtp0rSZIkSZIkSZIkSZIkSRVFMN0BJEmSJEmSJEmSJEmSJEmSJEmSJKmyqVGjBnvssQeh8igfSJOMjAzat2+flrm///57OnfuzM0338zEiRNZvnw50WiUlStXMnHiRJ577jkuvvhi9txzT+644w6Ki0unKEOaO2puuiNs0n7X7bdB6UpZyJ2du/mdtepQ79LrmLDP/rw2fQ7FABkZZRMkkgHhMIEO+xA+5zIi51/5u6UrUL7FK6tXQ69eMGwYJBLrty9YAJ98sv7xypWpfzZtCrffnjr27LPXby9NhYWlP6aqjokTJzJ06NAKWbrya7FYjBEjRvDZZ5+RTCbLbd78/HKbCoA1a2D69E2/bjt2hFNP3bpLbCQC4fC2ZYnHLW6SJEmSJEmSJEmSJEmSVPlt40eoJEmSJEmSJEmSJEmSJEmSJEmSJGnHduSRRzJ9+nQKquBq1eFwmOOPP57wtq7ivR0WLlzIlVdeybJly7jmmmu44IILiEQi5Ofnk5eXx4oVK5gzZw7jx4/no48+4o477mDatGm8+uqrJJNJAoFAuWdW1ZCIJ1g+bXmZjf/Mfs9stK1oVdHvntd478b0vqU3yUSSeHGccFbpvy4D4QALJyykTps6m94fCJBMJul1bD9mrMilyWWX8vx1V3FUvYawaiUEg1BcDGxjUUJGJiSTkJ1DsMcBBDt2IZCVvVVDhEIblqCUtTlz4KijoE4d2HlnyM2FWbPgySfXHzNxYuqfDRpAVlbq/vDhmx6vdevUl+Dtt6Ffv63PE4ls/TnaMXzzzTd88MEHxGKxdEfZItFolLFjxxKNRjnssMPKZc7yLC4KhWDkSNhzz9Tjm26Cv/8d6tWDF1+E/faDCy+EoiK44ooNz33tNRg/HmrUgL32giuvhMaN4aKLoG1bOPTQrc8Tj1vcJEmSJEmSJEmSJEmSJKnys3hFkiRJkiRJkiRJkiRJkiRJkiRJkrZBVlYW/fr14/XXXycajaY7TqkJhUJ07NiRVq1apWX+H374gZEjR3LTTTdx8803b/a4s88+m7lz53L22Wfz8ccf8+6773LMMceUY1JVNcunLScUCREvipfJ+PNGz9vqc0KZIfq90I9QRogvH/iS3fvvTu3WtUs9W3RtlPlfzWeP4/fY7DGBQIBQKMS5557LL7/8wvF/uZ2//OUv/PnCPxH/ZQ4s/IWJ775Fu7p1yMzKSpWxJJPrb4HA+lsykVrtv14DAi13Iti8FYGmzaF+o20uT4pEIB2X4pUrU0UIkCpgOfnk9fuGDi2fDMkkZG9dT412EJMmTapUpSvrRKNRJkyYQHZ2Nr169Srz+cqzZ6537/WlKytXwu23p+6vXQv33psqXgE48cSNi1cWLkzdAD78EL77bn2ZU58+sNNOMHPm1uUJBMr3+UuSJEmSJEmSJEmSJElSWfBjUJIkSZIkSZIkSZIkSZIkSZIkSZK0jdq2bcuuu+7K1KlTicfLpqyhvGVlZXHIIYekbf6pU6dSs2ZNDjjgAAASiQTBYJBkMglAMpkkmUwSj8dp2bIlf/vb3zjooIMYNWqUxSvaLksnLyUQ3LbSj7JyyF2H0LB9Q5b8uIRP//wpu/ffvUzmSSaSzB83f4uPv/XWW8nPz+fGG28kEolw9dVXs6J5G7oe0Y/LLruMBy+/ivjiBQRiMQKxKMlYnEAolGpHCUcI1G8A9RoSCAZL7TlkZEB+fqkNB8Att8Ctt6buDx4MZ5+9ft+QITBvHnz9NaxeDR06wLXXQk5Oav+nn64vRJg/Hy6/fOPxu3WDU05J3V+xAv7yF5gxY+tzWryiTZk9ezZvv/12pStdWScajTJq1CiqV6/OPvvsU6Zzlefrp0GD9fczM1PXruLi1ONatdbv+/X97GwoKNh4rERiw8d162598Uo4DFlZW3eOJEmSJEmSJEmSJEmSJFU0Fq9IkiRJkiRJkiRJkiRJkiRJkiRJ0nY4+uijmTlzJgWbWhG7kgmFQgwYMICsNK7AXVxcTCwWIy8vD1hfvBIIpAox1v1zXRFLdnY2DRo0oKioKD2BVWUUry0m8b+r2JeiW5K3bLTtw8s/5KuHvtrk8W0OasMfLvsDsaIYb572JvHisi13Kl5bvEXHrXtN3nPPPRQXF/PnP/+Zvfbai9zcXAD23HNPAnXrE6pTr+T1Wh5atYL/RigXTZrAySdvet/48RvuW7YMHnpo4+POPHN98crq1Zs+ZksUFEDr1tt2rqqmoqIiXn/99UpburJONBrlww8/pE2bNtSpU6fM5imL4pXNFTdNnLj+mJwceOUVePJJqF8fbr99/b6vv15//4UXoEYNeP99mDULCgthzz3h6qvXH7N6NUyevPU5g0GLVyRJkiRJkiRJkiRJkiRVfhavSJIkSZIkSZIkSZIkSZIkSZIkSdJ2yMrK4rjjjuOVV16p1AucBwIBOnfuTIsWLdKao1OnTsRiMV566SV69+5NTk7OJo8Lh1N/Hvf999+zdOlS2rZtW54xVQXFCmIk48l0xwAgs1Ymxw4+lkAwwOc3f87iiYvLfM5oYXSLjgsGgyXFR3fddRfz58/niiuuIBQK0bhxY9q1awekypHKs3hlv/02LDQoa6++mios2HVXqFsX8vJg0iR4+WX45z8humVfzlLRtGmqwEFaZ9iwYVWmkCwWi/H6668zaNCgMrum7LYbjBhRJkNvZOpUeOIJuOCC1ON+/VK3X8vLg2uuWf84FIJDD03dNiUaTY2Xn7/1ecJhi5skSZIkSZIkSZIkSZIkVX4Wr0iSJEmSJEmSJEmSJEmSJEmSJEnSdtp555056qijGDZsGNHyXG2/FO2yyy4cfvjh5VqUsCmHHHIIffv2ZciQIfzwww+cdtpp7LfffjRv3pxq1aoRCAQoLCykqKiIadOmceutt9KgQQN69OiR1tyq/GJFMZKJsiteeWa/ZzbatnLmyk0ee9DtB1GrRS3mfDGH0feOLrNMvxYvim/xseuuE1lZWTzwwAOcc845jBgxgp49e9KqVasNjikvPXrAc8/B2rVbf+5zz6Vu/+u221K3TXniidRte2xu3q31hz9s/xiqOmbMmMGUKVOIx7f8NV2RJZNJli1bxrhx4/hDGX2zd+8OL7ywbdePbXHhhfCf/8AZZ0CnTqnypngc5s2Dzz+He++Fn39ef/zgwVBQAPvsAw0bQo0aqZKV2bPhiy/gscdgypRty5KfnxpXkiRJkiRJkiRJkiRJkiqzQDKZLLtPAUuSJEmSJEmSJEmSJEmSJEmSJEnSDuTLL79kxIgRlap8JRAI0KpVK0477TRCoVC64wCwatUqBg4cyFtvvUUgEKBBgwY0btyY+vXrU716dWKxGJMmTWLOnDkAvPrqqwwYMCDNqVXZff341wy/ajixglipjNfxzI70Hdy35PFtgc00eGzCiW+dyG59d9uiY5/o9ASLJy7e2ngbqb97fS6efPE2nbt06VI+/PBDatasybHHHrvdWbbFTz9Bly7lV5xQUWRlpUoaLrkk3UlUERQWFvLII4+Qn5+f7iilLhKJcMEFF1C3bt1SH3vy5FSB0Y52/QBo1AgWLUp3CkmSJEmSJEmSJEmSJEnaPuF0B5AkSZIkSZIkSZIkSZIkSZIkSZKkqqJ79+4Eg0E++eQTYrHSKW8oS6FQiJ122okTTzyRYDCY7jglatWqxdChQ/niiy94/fXXGTNmDHPnzuWnn34CoEaNGtStW5eDDz6YW2+9lZ49e6Y5saqCSHaEQDCQ7hhpE87atj85TSaTNGjQgNNPP51EIlGyLRAo369l27ZQiTqvSk1GBnTunO4Uqig++OADiouL0x2jTMRiMd544w0GDRpU6teXdu12zOsHwD77pDuBJEmSJEmSJEmSJEmSJG0/i1ckSZIkSZIkSZIkSZIkSZIkSZIkqRT94Q9/IDs7m/fee49oBV7FOxKJsNtuu9G3b18CgcAmFzHfXHlCeZUq9OrVi27durFixQqWLVvG0qVLWbt2LdnZ2bRr145WrVqVeQbtOMLZ4XIvXul9S28OuPUAAL4b/B3vnP0OAN8+/S2zP5+98fE39ya7bjYAPwz5gfnj5rNm/ppSyRLJifzuMclkEmCD1/+v768rcCrv0pXU3LDbbjBxYrlPnVb5+dCxY7pTqCJYtWoVkyZNIh6PpztKmUgmkyxfvpw5c+bQunXrUh07FIJdd4UffijVYSu8jAw44IB0p5AkSZIkSZIkSZIkSZKk7WfxiiRJkiRJkiRJkiRJkiRJkiRJkiSVsg4dOlCnTh1ef/11CgoKiMVi6Y5UIhAIEA6HOeSQQ+jatetvFqus27dmTarYobCwkAYNGpRrqUJWVhZNmzaladOmG+1LJBIlRQ/S9qrfrn66I5SY9t60TW7f9/J9S4pXZgyfwcTnSqllJACNOzXe5K6FCxfSoEEDwuHwRq/9XxexrLtu/PzzzyxZsoSuXbuSkZFROvm20KmnwrRpUFBQrtOmVdeukJOT7hSqCL7++ut0RyhzxcXFjBkzptSLVwD222/HK17JyoIuXdKdQpIkSZIkSZIkSZIkSZK2n58olyRJkiRJkiRJkiRJkiRJkiRJkqQy0KJFCy699FL23ntvwuFwuuMAEIlEaNKkCRdddBHdunXbbIFKIBAgGo0yY8YM7r77bnr37k379u3p2bMn/fr14+WXXyYej5d6vmQyyfLly1m1atUm9//444+MGTOGH3/8kdzcXEtXVKoatG9ArLDilCSVp4zqGTTv3nyj7dOnT+f000/nxhtv5Omnn2bkyJHMnj2bgv82m/y6oGndP1944QWOOuooFi1aVH5P4L8GDoT/dsHsEGrUgOuuS3cKVQTxeJzx48eXyc/mimbWrFklhXCl6dhjoXr1Uh+2QovF4A9/SHcKSZIkSZIkSZIkSZIkSdp+gWRyR/oIqSRJkiRJkiRJkiRJkiRJkiRJkiSVv7lz5/LGG29QUFBALFb+xQ6BQIBwOEyfPn3o0qULixYt4vTTT+fiiy+mX79+Gx2/bNky3nrrLZ544gm+/fZbateuzcEHH0xGRgZjxoxh5cqVHHnkkQwZMqRUc/7yyy/8+c9/plGjRtx3330kEgmCwSDfffcdd9xxBzNnzmTFihXUrFmT/fbbj/POO4+OHTuWagbt2B5t9yjLpy1Pd4xyF6ke4byvz6P+bvU32P7ggw9y1VVXkZGRQTwep1GjRuy8887svvvu7LHHHrRt25Y2bdrQuHFjateuTTKZpG/fvnzyySfk5eWl5bmceCK88QYkEmmZvlzVrw+LFkEolO4kSrcff/yRd999l+Li4nRHKXPhcJgePXpw4IEHluq4iQQ0a5Z6Te0IwmE491x4/PF0J5EkSZIkSZIkSZIkSZKk7RdOdwBJkiRJkiRJkiRJkiRJkiRJkiRJqupatmzJpZdeyogRIxg/fjyBQKBcFkcPh1N/QtamTRuOPPJIateuDcCtt97KZ599RiQS4eijjyYSiZScs3DhQp555hkGDx7MzJkzOf/88znjjDPo3r07AHl5edxxxx088MAD/PGPf+Shhx4qtbzjx4/ngw8+4MYbbwQgGAwyZswYTjvtNGbPnk2dOnXYaaedWLFiBY8//jgvvvgib7zxBn369CGZTBIIBEoti3ZMzXs03yGLVxLRBPV2rbfR9p9++gmAK6+8kmAwyLhx45g2bRpjx44lFotRu3ZtWrduTbt27dh7773JyMjg66+/Zt999y3vp1DiT3+C99+HNPW+lJvsbLjsMktXlDJ69OgdonQFIBaLMW7cOHr37k0wGCy1cYNBuPJKuOUWKCgotWErrHAYLr883SkkSZIkSZIkSZIkSZIkqXRYvCJJkiRJkiRJkiRJkiRJkiRJkiRJ5SASiXDooYdy4IEHMmnSJEaNGsXq1auJxWIkk8lSnSsjI4NgMEi3bt3o0qULNWrU2GD/448/TlZWFn/7299KSlfWFZe8/vrrPPLIIyxZsgSA119/nZkzZ3LVVVfRpUsX6tatyx//+Efy8/N59tlnOeCAA+jXr1+p5P7hhx/Iyspin332AVIlL08//TSzZ8/mhhtuoH///mRmZrJy5Ureeecd7rvvPu666y46d+5M3bp1SyWDdmwt92vJ5NcnE82LpjtKuaq/W30CwY2Li9YVOVx44YU0b96cX375hSVLljBr1iwmT57M999/z+TJk/n3v//NK6+8Qo0aNVizZg2XXXZZeT+FEl27QvPm8N/OmCormYTzzkt3ClUEy5YtY9myZemOUa4SiQQ///wz7dq1K9VxBw6Em28u1SErrA4doJS/fJIkSZIkSZIkSZIkSZKUNhavSJIkSZIkSZIkSZIkSZIkSZIkSVI5ikQidOrUiU6dOjF//ny+/PJLpk6dSigUIplMEo1ufeFDKBQiHA4TjUZp3Lgx++23H7vuuiuhUGiTxweDQR566CEAotEokUiEQCDAyJEjuf7668nPz6d3795ceOGFzJo1i/fff5/+/ftz3333cfbZZ9OoUSNOPfVUhg8fzueff85hhx1GTk7Odn1dAGbNmkWtWrVo0KABAD///DOfffYZp512GrfddhvBYLDk2J49e5JIJHjooYcYO3YsRx555HbPLzXt3JRAYOMCkiotkCqc+V+FhYXE43FCoRA1a9YkEAjQokULWrRoQefOnSkuLmbVqlUsWbKE2bNnM3v2bJ577jnGjx/PwQcfnIYnst6f/wznnltILJaV1hxlJRyGww6DRo3SnUQVwdy5c3e461ZxcTGzZs0q9eKVevXg//4P3ngDEolSHbpCqVEDrr023SkkSZIkSZIkSZIkSZIkqfRYvCJJkiRJkiRJkiRJkiRJkiRJkiRJadKsWTOOP/544vE4S5cuZcGCBcybN4958+axcuVKwuHwZhdTj0ajVKtWjaZNm9KqVSuaNm1K48aNyczM3KoMkUiERCLB2rVruemmm8jPz+eKK67g/vvvLznmmmuuoXfv3tx///306NGDDh060LVrVy677DIyMzNLpXRlXZaioqKSx7m5uSxZsoRDDz2UYDBINBolHA4Ti8WIRCL84Q9/IBAIsHbt2lKZX2rUoREZ1TMoXluc7ijlJpITYc+T99xoeygUomfPnixevJjc3Fxq1apFIpEoKUDKyMigQYMGNGjQgPbt21NYWMjnn3/Ot99+S5cuXcr7aZQoKiri5Zf7k0jcTSCwB8lk8PdPqmQyM+Hhh9OdQhXF3Llzt6i0rWPHjvTt27fk8W233bbRMbfcckvJ/bfffpuJEyduVZYuXbpw1FFHlTxeV8j0a8FgkC5dutC+fXsaNGhAZmYmsViM3Nxcpk+fzpgxY8jLy/vduebMmbNV2bbUn/4E770H+fllMnyFEImkCmYkSZIkSZIkSZIkSZIkqaqweEWSJEmSJEmSJEmSJEmSJEmSJEmS0iwUCtG4cWMaN27MPvvsA0A8HmfFihUUFxcTi8WIxWIEg0EikQjhcJg6depsdcnK5gSDQXJzc5kyZQqHHXZYSelKNBolFAoRDAa5+uqrOfbYY/n444/p0KEDABdccEGpzL9Or169+Oc//8mcOXPYfffdadasGcFgkIKCAiD1dUokEiXH5+fnE4vFaNiwYanm0I4rEAyw75X78vktnxMriKU7Trmo1rAaLXq02Gh7JBLhvPPO47zzzivZtq505dfi8TihUIglS5YwadIkdt11180WRpWlZDIJwAMPPMDXX4/lj38cw+OPt6ewsNyjlKlq1eD++6Fly3QnUUXxyy+/pDsCAHXr1qVPnz6/e9xxxx3HHnvsscG2jIwMGjZsSMOGDWnfvj1PPvlkyc/+zVm2bBnJZLLUrzddu0KfPvDhh/CrLrgqo1o1ePRRCLvKgCRJkiRJkiRJkiRJkqQqZONPuEqSJEmSJEmSJEmSJEmSJEmSJEmS0i4UCtGgQQOaNWtGq1at2HnnnWnTpg3NmzencePGpVa6ss7y5ctZvnw5e+65JwBFRUVEIpGSBc1r1apFKBTixx9/BFIlB+uKDtaVofy6FGVb9OvXjz322IOLLrqIadOm0bZtW3r37s0//vEPZs6cSTAYJBQKEYlEiMfjvP7669StW5c2bdps17zSr+09cG9IpjtF+YhUi9Dzmp6bLC5IJpMUFxf/7hihUAhIXUOys7Pp169fqefcEoFAgEAgwNChQ9ljjz24447TufnmADk5VedfZjgMnTrBr7pwtIOLx+OsXLky3TEIBAL069ePjIwMotHoZo+rU6fOBqUr48eP5/nnn+ejjz4qeQ9Rq1Yt2rdvv0VzltVzf/ppyMoqk6HTKhKB/feHk05KdxJJkiRJkiRJkiRJkiRJKl0Wr0iSJEmSJEmSJEmSJEmSJEmSJEmSyMrKonnz5sydOxeAzMxM4vE4gUCANWvW8OqrrxKPx6lVqxaQKllZV9aQm5tLXl4eCxcu3K4MOTk53H///eTm5tKhQwfOOuss2rVrx08//cS5557LPffcw9ChQ3n33Xc58cQTGTZsGGeffTZNmzbdvicv/UpOvRza/V87AsGNy0iqmmQiSYfTOmxyXyAQICMjY/Pn/qp8CWD33Xfn4Ycf5oILLij1nFtq5syZfPPNN5xwwglkZ2dzxhmLqFVrORBPW6bSlJkJQ4bAJnpytINaunQp4XA43THYf//9ad68Obm5uYwfP36zx2X9T5vJ8OHDmTVrFmPHjmXZsmUl29cVOv2WQCDAggULtj30b6hXDwYPhpycMhk+bbKyUs/La4gkSZIkSZIkSZIkSZKkqib9n6STJEmSJEmSJEmSJEmSJEmSJEmSJKXd7rvvTpcuXfj888957bXXOOGEEwiFQixdupT33nuPd955h2bNmnH22WcD6xdFf+2113juuef4+eefyc3N5YgjjuCEE07gqKOO2qYchx12GO+88w4XXnghzz//PBkZGRQXF/P555/z+eeflxyXnZ3N0UcfzR133EEkEtnu5y/9Wvc/dWfa+9OI5kXTHaXMBMIBOpzagYzqG5er5Ofn8+OPP9KkSRNatGix6fP/Z+X+rKwsevbsWSZZt0QymaSoqAiAefPmATBmzH9Yvvx2gsGvSCR+v8ihIqtWDR54AFq2THcSVSQLFy7coAApHZo0aUKvXr1IJBK89dZbtGnTZrPHLlmyhDVr1lCjRg0ADj30UCZPnkyjRo2oX78+AEVFRUydOvV35y0uLmb+/PnsueeepfNE/kffvtCnD3zwARQXl8kU5apaNXjySWjUKN1JJEmSJEmSJEmSJEmSJKn0WbwiSZIkSZIkSZIkSZIkSZIkSZIkSQLgqaeeomPHjvzxj39k5MiR7LbbbnzxxRd88cUX5Ofnc8UVV2ywoPp9993HNddcA8BOO+1E/fr1ee211xg6dCgvvPAC/fr12+oMyWSS/fffnx9++IFPP/2Ujz/+mPnz57NmzRpisRjhcJg6depwxBFHcOKJJ5bac5d+rVnXZtRqVYtlk5elO0qZCUVC7HvFvpvc9+GHH/LXv/6VQYMGcdFFFxGPxwmFQuTm5jJnzhx+/PFHIpEIu+66K7vtthtZWVkkEgkCgcBGhSzlJRAI0KpVK1q3bs0PP/zAihUruOGGG+jVqxXnnJPFwIFQUJCWaNstJwf694dBg9KdRBVNXl4esVhsm8695ZZbtnv+cDhM//79CYVCjB49mrlz5/5m8Uo8Huell17i//7v/2jatCldunShS5cuJftnzJjBRx99xKpVq7Zo/tWrV2/3c/gtV1wB775bplOUi0gE9t8fTjop3UkkSZIkSZIkSZIkSZIkqWxYvCJJkiRJkiRJkiRJkiRJkiRJkiRJAqB+/fp8+OGHXHbZZTz++OMl2zt06MCAAQM4//zzqVmzJgCfffYZ999/P8FgkHvuuYf+/fvTunVrPv30U/72t79x1llnsfvuu7PbbrttVYZ1pQ2BQIBDDjmEnj17snbtWvLz8wkEAjRq1IjMzEwgVdKSrpIHVX39nu/Hs/s/S6xg20oNKrJwdpi9B+5Ngz0abHL/s88+S0FBAb169QIgFArx2WefceuttzJq1CgyMzMJh8PsvPPOnH322Vx00UVEIpHyfAobicfjBINBDjzwQJ599lkeeOABqlWrxsCBAznpJFi2LMa114bIz69c14zsbDjkEHj2WfByp/8VjUZJJpNpm79Pnz7Ur1+fRYsW8dlnn23ROUVFRSxfvpzGjRsTDAY32NeiRQvat2/P559/vkVjRaPRrY28xV55BS69FG64Ae6/H/Lzy2yqMhUKQZMm8MILXkMkSZIkSZIkSZIkSZIkVV0Wr0iSJEmSJEmSJEmSJEmSJEmSJEmSSuy11168/vrrzJo1i0mTJlG7dm06depEs2bNiEQiJBIJgsEgX3zxBYsXL+ZPf/oTl112GaFQCICDDz6Y/Px8TjvtNJ588smScpZtlZ2dTXZ29gbb1hUsWLqistS0c1O6XdKNcf8YRyy/apWvZNfNps+9fTa5L5lM8vnnnzNw4MCS4qS5c+cycOBA5s+fT8eOHdltt93Iz89nwoQJXHHFFfz888/cd999ZGVllXn2goICfvjhB6ZMmUK9evXYc889ad26NaFQiFAoRP/+/Xn22We58847AYjFUv/uLrkkTGEh3HxzkoKCynHtyMmB/faD119PlSdI/2t7ikeeeeaZjbYNHDhwi89v2rQpXbt2JRaL8eabb5JIJH73nMzMTM455xyqV68OwDvvvFPyXuOEE06gfv369O7dm4KCAr766qvfHa8sildiMbj+enjjDfjkE+jYEbp2hRNPhIKCUp+uTAWDUK8ejBkD9eunO40kSZIkSZIkSZIkSZIklR2LVyRJkiRJkiRJkiRJkiRJkiRJkiRJG6hfvz7169ena9euG2xPJpMlJSpz584F4JBDDiEcDpNMJonH44RCIY455hgaNWrEzJkzt6t0ZXNCNhConBz41wOZ/MZkcmflpjtKqQlnhzn+1eOJZEc2uf/bb7+luLiYPfbYg3A4TFFREYMHD2bevHncc889XHXVVaxZs4ZVq1YxduxYrr/+eh577DHOOOMMunXrVqbZp02bxiWXXMLEiRNZunQpgUCAgw8+mNtuu43u3bsDcNRRR3H99ddz5513EgqF+Oqrrzj00ENp1KgRV1wRp2bNEJdfXvELFHJy4Mgj4eWXIexfA6sMzJs3b7vOr1GjBoFAgHA4zEUXXbTJY1q3bs0tt9zC2LFj+eijj9hjjz1KSlcWLVrEd999B8DSpUsZP348hx9+OADt27ffouKV0i5gW7ECTjoJkkn4+utUaQnAMcfAv/4F555b8a8d64RCUKcOjB4NzZqlO40kSZIkSZIkSZIkSZIklS0/ailJkiRJkiRJkiRJkiRJkiRJkiRJ+k3rClUCgQCxWIxwOEyrVq0AyM3NBVKlLKFQiGQyyaxZs1i+fDmFhYUUFhaSlZX1m+MXF8OPP8L48TB1KqxeDXl5qe3Z2VCtWmrx8A4doEsX2GUXWLp0MQCNGjUq0+euHVs4M8yA1wfw7P7PEiuIpTvOdgtnh9l74N607Nlys8csXLiQ7OzsktKkpUuXMmLECHr06MFVV10FpAoXatSowfHHH0+TJk3Yf//9+eCDD8q0eOXTTz9lwIAB1K9fn+OPP56OHTsyYsQIXn31VTp06MC+++5LLBYjEolw++23M3fuXF588UVeffVV9tprL/r27UujRo04/fQCJk4cy2OPdSUQyCKZrHh/apudnSp4ePBBKIPuKlUhGRkZ6Y6wVXJyckru/2/2zMzMkvu/975hnXApthJ9/z306wf9+8Pf/rZx4dEpp6Tej5xyCuTnl9q0ZSISgYYNU6Ur/327JkmSJEmSJEmSJEmSJElVWsX7NKgkSZIkSZIkSZIkSZIkSZIkSZIkqUIJhULMnj2bRo0akZ2dDcCRRx7J3XffzSuvvELHjh1p164dyWSSaDTKu+++y8qVKznwwAM3uXj6ggXw3nswahSMHQuzZ0NWFsTjm1/MPBCA6tUhkYB4PEkotIq8vA+58MJO3HNPL6pXL8MvgHZoTTs3pdsl3fj6H18TzY+mO862C0B2vWz63NvnNw/r0KEDkUiEqVOnAqnX/4IFCzj00EMBSCQSBIPBkhKmGjVq0LhxY+bOnVtm0T/44APOPvts9txzT2644QYOO+wwAPbff39Gjx7N2LFjCQQCRCIRotEokUiE559/nnA4zJAhQ7juuusYOnQoRxxxBKNHj2bkyJG0arUbDRt+zOTJYfLyyiz6VsnOhtq14ZVXoFevdKdRZRAOhwkEAiSTyTKbo1atWlx++eUlj2+77TYAlixZwocffrjR8bvssgu77LILACtWrGDcuHEsWrQIgMWLF5ccV7duXY4++mgmT55M7dq12XfffUv2zZ8/f4uyRSKRrX4+m/Laa3DxxfDQQ6lilc059lh4913o2xcKCyFaAX8k5ORA69bw2WdgN50kSZIkSZIkSZIkSZKkHYXFK5IkSZIkSZIkSZIkSZIkSZIkSZKk3/TLL7/Qu3dv+vXrx9///ncAunbtyu233851113HqlWruPzyy1m5ciWTJ0/mnnvuoXnz5hx55JEA/10QPsDnn8M998CIERAKbViy8nuLlyeTsGbNukcBYFdgFwYPTjB4MJx2Glx+OeyxRyk+cem/Dr7zYBZ9t4i5o+YSK4ilO842yayZyRkfn0Ek+7eLClq0aEGfPn148sknOfHEE+nWrRtt2rRh7ty5rF27lurVqxOLxYjH44TDYRYuXEheXh57lNGLb/Lkydx44420atWKG2+8saQABqBp06YUFxez2267ARCLxQgGgyX7H3vsMfbbbz9eeuklPvnkEz755BMaNWrEgQceyNNPP0316ln8619wxRVQVASxNP6rzc6G00+HBx6AatXSl0OVS40aNQiHw0TT0ACycuVKvvrqq422Z2VllRSvrF69eoNjpk+fzs8//0zbtm0B6Ny5M507d97g/Ly8PL744ostylC7du1tTJ8Sj8MNN6TKjoYPh733/v1zDjoIpk2DM86AMWOoMMVNgUCqxO6aa+D666GUOmkkSZIkSZIkSZIkSZIkqVKweEWSJEmSJEmSJEmSJEmSJEmSJEmS9JtycnJo3bo1o0aNYuzYsey7774AXHnllcTjccaMGcN5551Hbm4uRUVFJfs6dOjAqlXw3HMB7r0XcnNTC5Qnk6WVLEhBQapk4dln4cUXU8Ur114Lffu66LhKTzAc5OR/n8zgAwez6NtFxIvi6Y60VcI5Yc787Ezq71Z/i46/+uqrGT16NL169eKPf/wjO+20E4MHD+b999/nxBNPJBwOEw6HKS4u5umnn6a4uJjDDjusTLJnZWXxyy+/cPvtt29QurJq1Sruu+8+lixZwpIlS9hzzz0JhULss88+PProo1SrVo2srCwGDhzI2WefzY8//khxcTG1a9dm5513Lhln0CA4/HA45RT49tvyL1GoXj11e/VV6NWrfOdW5dekSRMCgUC6Y2yVV155hX322Yf27dvTsGFDsrKyiMfjrFy5kpkzZzJ69GjWrl37u+NkZGTQrFmzbc6xciWcfDIUF8P48VB/yy6PADRuDB99BC+/DBdcAIWFv18gV5ZycqBFC3j9ddhrr/TlkCRJkiRJkiRJkiRJkqR0CSSTpfcRdUmSJEmSJEmSJEmSJEmSJEmSJElS1fTxxx9z1FFHcfLJJ3P99dfTrl27kn2JRIJjjjmGDz74AIAHHniAyy67nMcfh2uugWQyUVKQUh5q1IDsbBgyBA4+uNym1Q6geG0xzx34HEsmLSFWEEt3nC0SDUSZd8A8nvvsua06b/jw4ZxzzjnMnz+fpk2bsmDBAgD22WcfevXqRePGjRk2bBj/+c9/GDRoEE888USpZ08kEgSDQebPn79BwcKSJUt44YUX+Otf/0rdunXp168fiUSCkSNH8t1333HIIYcwfPhwAOLxOKFQ6HfnSiZhxAi49174/PPU4//2SJW6YBCysqB161RR1AknpB5LWyuRSHDnnXcSj1euMqjSEA6Hufjii6ldu/ZWn5ubC126wDHHpF7z4fC251i0CM48E0aPLv/ipnA4VTJ37bVw/fUWzkmSJEmSJEmSJEmSJEnacVm8IkmSJEmSJEmSJEmSJEmSJEmSJEnaIvfffz833HADHTp04IILLiASibBw4UJeeOEFJk2aRHZ2Nv/85z/p3v0UTjoJfvwxSX5+IG15s7PhxBPh4YdTZSxSaYgWRBly9BB++fKXil2+EoDMmpnk9s3lnufvYerUqey6665bNURubi7//Oc/+eCDD5g3bx4LFy4kPz+/ZH+9evU49thj+cc//kFmZmapxF6wYAGvvfYal19++Ub7kskkgUCAt99+m/79+3PEEUfw/PPPU69evZK8+++/P5MmTeKpp57i3HPP3aYM8+fDE0/Ao49CPA5r1mzPM1ovJwcSCejfH668Ejp3Lp1xtWN77LHHWLp0abpjlLtIJMKf//xnAAKBrXuvkZcHkyZBt26lkyWZhE8+gbvvThWwJBJQXFw6Y29KtWqpOc88E664Atq2Lbu5JEmSJEmSJEmSJEmSJKkysHhFkiRJkiRJkiRJkiRJkiRJkiRJkrTFHn30UV544QW+/vrrkm2NGzemW7du3HPPfXz88S5ccw0UFaUKC9ItKytVuvLyy3DwwelOo6oiHo3z3vnvMenVSUTzo+mOs5FkOEmtZrU4Y/gZTF06lVNOOYVu3brx+uuvb/EYiUSCYDBIcXExs2bNYsaMGSxYsICCggISiQSJRILDDz+c3XffPTXnf0tRtsc333xDnz59WLlyJWPGjGHffffd7LGPPvool1xyScncsViMSCTCs88+yznnnMMDDzywyfKWrRGNwrvvwnvvpcoUZs1KXVMSiVRxw2/JzEwdm58PDRpA165w6KFw8slQp852xZI28N577zFhwoR0xyh3zZo1KylXisfjhEKhNCdKmTsX/vGPVHlTIgFr15bOuMFgqlCuSRO47jo46aRUAYskSZIkSZIkSZIkSZIkyeIVSZIkSZIkSZIkSZIkSZIkSZIkSdJWKiwsZNy4caxevZpwOEzLli2pVWtXjjsuzI8/JsnL277yhbKQnZ1apPzJJyESSXcaVRUzPp7Bm6e8SdHaIuKFFaBpCEiEEkyuPpnrP7mevbvsTWFhIXfccQd33HEH33//PXvuuef2jf/fQpbS9uabb3LCCSeQlZVFUVERd955J1dfffVGhQr/+zgWixEOh0tyPfbYY1xyySXcf//9XHHFFaWaMRqFSZNgwoRUEcvMmalilcLCVNFUdnbq1rAh7LcfdO4Me++dKn+Sysp3333HsGHDiEYrXglUWQkEAuy7775MnTqVadOm8c0333DWWWdx8MEHs/POO5dKEdT2Ki6GN9+El15KXTOWLYOcHCgoSO37PdWqpcpWCguhTZvUNeW886BbN0jzU5MkSZIkSZIkSZIkSZKkCsfiFUmSJEmSJEmSJEmSJEmSJEmSRDweJy8vj2g0SiwWI5FIEA6HCYfDZGVlkZ2dne6IkqQKbM4c6NkTFi9OEotV3NXAc3JSC5a//37qvlQailYXMezSYUx5YwrR/PQVH0RyIlRvXJ2M0zK4+PaL+eyzz+jduzcAX3zxBTfddBO33HILBx100FaPve5PUdcVGSQSCYBSK2B58MEHueqqqzjssMPo3r07f/vb3+jRoweffvrpVo2zcOFCjjnmGFasWMEHH3xAu3btSiWfVJGtXLmSxx57jFgslu4o5SYcDvPFF18wcuRIqlWrxsqVK8nKyuLcc8/lb3/7G9WqVUt3xI2sWgXffpsqYRk5En76KVWqUlQEsRhkZEBmJlSvDl26pN5Xde4M7dun9kmSJEmSJEmSJEmSJEmSNs/iFUmSJEmSJEmSJEmSJEmSJEmSdjDxeJylS5eyYMEC5s2bx7x581i5ciWhUIhAIFCyoHYymSSZTJJIJIhEIjRu3JhWrVrRrFkzmjZtWiEXs5Uklb+ffkotDp6bC/F4utP8vqws2GMPGDECatZMdxpVJTM+nsGbp75JrCBG8dricps3lJl6D9f1kq4cfMfB3HP/Pdxwww08+eSTDBo0CEgVpZRWScr/SiaTJe8ft8UVV1zBQw89xGmnncYNN9xA8+bN6dy5M9OmTeP999/niCOO2Oy5v35e8+bN49FHH+XBBx/k6quv5vbbb9+uXFJl8swzzzBv3rx0xyg3+fn5fPjhh5x11lmccMIJTJw4kRtvvJFly5YxduxYmjZtmu6IkiRJkiRJkiRJkiRJkqRyFE53AEmSJEmSJEmSJEmSJEmSJEmSVPaSySTTp09n9OjRzJs3j3A4TDKZJBqNlhyTSCQ2e348Hmf27NnMmTOHjIwMYrEYmZmZdO7cma5du1KjRo3yeBraAa1aBZMnw9q1UFAARUWQkQHZ2ZCTA+3aQYMG6U4p7bhmz06VrqxYAclkutNsmcJCmDQJDj4YvvgidT2RSsPOfXbminlXMGXoFEbdPYqV01cSK4qRjJfNiyMejpOdk023i7uxz/n7UKdVHeLxOKNHjwagXbt2JceuKycpzQKWWbNm0bBhQ6pVq7bN5StHHXUUw4cP56qrruKiiy6iTZs2AJxzzjlce+21/PTTTxxxxBHE43FCodBG5697LqNGjeKxxx7jlVde4cwzz+SOO+7YvicnVTI9e/bkzTffpLi4/Eqf0iWRSPD999/zl7/8hSOPPJJIJEKzZs0YOXIkr7766m/+XitJkiRJkiRJkiRJkiRJqposXpEkSZIkSZIkSZIkSZIkSZIkqQrLz8/nm2++YezYsUSj0ZKFeLd1Qd5kMklRUVHJ2GPGjGHMmDG0adOGHj160Lp1621adFuCVMnKN9/A11/DyJGp+8uXpwpWIFXqkExCIJC6QaqMpXp16NQJeveGbt2gc2fLWKTysHAh9OgBK1dWntKVdYqKUuUrRx8NH34IkUi6E6mqCGeG2euUvdjrlL1YNHERX97/JZNfn0wgFCCaF/39AX5HMBIkGA4Sqx3jzYVvsvshu/N/p/4fNZrV4IcffuDWW29l2LBh9OrVi44dO25yjFgsRji8+T8vTf73Bb3uPd3/PgYoKCjgwAMPZO7cucyYMaOkMGVrPP3003z00UfcdtttDBo0iIYNG5bs22233QD45z//ybnnnkv16tU3mXPevHk89NBDDBkyhKKiIm699VZuvvnmrc4iVXZt27bdZDlRVRSPx2natCnHHnvsBtvnzJlD9erVWbVqFcuWLaNly5bUrVs3TSklSZIkSZIkSZIkSZIkSeUpkExWto+0S5IkSZIkSZIkSZIkSZIkSZKk37Nq1SqGDx/OtGnTgNQC22UtIyODrKwsDjjgADp16mQBi7ZIPA4ffQT33ANffglZWVBYCNvSDRQOp0paiopgt93g2mvhuOMgI6P0c0s7ung8VXI0aRKUw4+YMpOdDeecA488ku4kqsoKVxUy5c0pzPliDr+M+YWVs1YSzgqTjCeJ5m++jCUYCRLJjhAtiJJdJ5smnZvQqncrdj16V2rtUotBgwbx6quvEo1GadeuHT/99BMANWvW5JlnnqF///4lYyUSCZLJZEkxQ35+PrFYDpMnw9q1qZ+9RUWpEqKsrNRro21baNx409lyc3M56aSTOO200zjllFMIBoNb/XVZtmwZ06ZNY88996RmzZpAqkxl3XvIAw44gDFjxvDuu+9y2GGHbbBvnfHjx3PXXXeRmZnJqaeeypFHHrnVOaSqYuTIkYwaNapcfvdLp0mTJlGvXj3uvfdeqlevTm5uLq+++ioXX3wxrVu3pqioiPnz57Pnnnty1113ceSRR5JIJLbpOiVJkiRJkiRJkiRJkiRJqhwsXpEkSZIkSZIkSZIkSZIkSZIkqQpJJpNMmDCB4cOHE4/HSSQS5Z4hEonQqFEjjjvuOGrXrl3u86tyWLYM/vUvePBBKCiANWtKf44aNSAQgPPPh0sugZYtS38OaUd1771w222Ql5fuJNsvOxs++QR69Eh3Eu0o4tE4SyctZcGEBSz4egEFKwqI5kWJFkQJZYSI5ETIqJZBgz0b0LRLU5rs04TsOtkbjbN48WJeffVVHn/8cVauXElxcTFnnnkmV199NU2bNgVS7w3j8Tj5+WG+/RZGjSrg2WdnMmNGbcLhpuTkBFjXZZL6a9MkkCQWi1NcHCQzM86uuxZy0EEBevXKoVu3EA0axEsKXDZVhrItfj1OPJ4a/7777uOaa67h1ltv5eabb97suYsXLyYrK4tatWptdw6pMlu7di1///vficfj6Y5SZkKhEB9++CE//fQTl19+Obvtthsffvghb7zxBnXr1uW6665jxYoVzJgxg3/9619kZ2fzzTff0K5du1K7XkmSJEmSJEmSJEmSJEmSKh6LVyRJkiRJkiRJkiRJkiRJkiRJqiJWrVrF0KFDWbRoEdFoNK1ZAoEA4XCYQw89lM6dO7vArUosWwaXXQZvvZUqRSkoKPs5MzIgGIT994cnn4Q2bcp+Tqkq++kn2Hvv8nn9lpfmzWHatFQJi1TZJBIJJk2axE477US1atVKtiWTAUaMCHDPPfD550kCgUKKiwNA1jbMEiMrK04ymcHOOwe49loYMCBJdnbZvccbNWoUvXr1omXLlowYMYI2//MD3BIFaWPDhg3j22+/JRaLpTtKqQsGg7Rs2ZJVq1bx6KOPMn36dDIyMiguLuaggw7inXfeKbkGAgwaNIinn36aU045heeff55gMJjG9JIkSZIkSZIkSZIkSZKksmTxiiRJkiRJkiRJkiRJkiRJkiRJlVwymWTChAkMHz6ceDxOIpFId6QSkUiERo0acdxxx1G7du10x1GavfkmDByYKmsoLi7/+UMhyMyEe+6BCy9MlbFI2jrxOHTuDD/8ABXox812y86Gc8+Fhx9OdxJp6yQSiQ3KBOLxOKtXh3j2Wbj/fli9OsnatQClW1BSvXoSCHDOOalCtZ12KtXhS5x44ol88MEHvP/+++y///7E43FCoVDZTCZVAdFolEceeYQ1a9akO0qpy8jI4OKLLyYzM5PFixfzxRdfULduXW699VYeffRRunXrRjQaJRQKEQwG+fLLLzn88MPp3r07H374YbrjS5IkSZIkSZIkSZIkSZLKkH8eIkmSJEmSJEmSJEmSJEmSJElSJZZIJBg6dCjDhw8nGo1WqNIVSC38O3/+fB5//HF++eWXdMdRmixbBsceC2ecAatWpad0BVKFEfn5cO210L07zJ6dnhxSZfbAAzB9etUqXYFUIdS//gVffpnuJNLW+XXpSm4uDBoUomlTuOkmWLAA1q4NUNqlK5Aad+1aeOwxaN8eDjgApk0r3TkSiQR77bUXa9eu5YUXXgCwdEX6HZFIhOOPP55wOJzuKKXuiCOOoGbNmmRkZNCyZUtOO+005s+fz88//0yjRo2A1PMPBFLXvFAoxJo1a4jFYhXu92RJkiRJkiRJkiRJkiRJUumyeEWSJEmSJEmSJEmSJEmSJEmSpEoqFosxZMgQfvrpJ6LRaLrjbFYymaS4uJjnn3+emTNnpjuOytnbb8Muu8CHH0JeXrrTpOTlwYQJqYXi//EPSCbTnUiqHBYtgltuqTiv5dJWUACnnuo1QZXTW28V0qJFMUOGJCgsTBWNlYdoFAoL4T//gb33hnvvTRWdrZP81QsquZUvrmAwyGmnnUbNmjUZOXKk7yOlLdSyZUv23nvvKlO+Eo/HWbp0KfXq1QMoKVYBWLp0KWvWrGHRokVA6joTCARYsWIFTz75JJFIhFNPPXWDkipJkiRJkiRJkiRJkiRJUtXjp8QkSZIkSZIkSZIkSZIkSZIkSaqE4vE4L774InPmzCEWi6U7zhaJRqO8/PLLzJgxI91RVE7++tdUicGqVVBcnO40G4rHU4vSX3stDBy44SLxkjbtySerfinJ0qUwcmS6U0hbLjcXTj4ZTj45zNq1GRQVpefPRhOJ1M/V226Dzp3hxx+LWbFiBdOmTSMej5eUISQSia0YM0GzZs3o168fP//8M7Nnzy67JyBVMX369CE7OzvdMUrNyy+/TPEmfqGoUaMGiUSCQYMGMXHiRJLJJFOnTuX+++/nxRdf5Mgjj+S4447b5nlXrICPP4a//Q3+7/9gv/1S17j27aFjR9h3XzjoILj4YnjxRZg6NXU9lCRJkiRJkiRJkiRJkiSVr0AyWdU/6i5JkiRJkiRJkiRJkiRJkiRJUtWSSCR49dVXmTlzZqUpXfm1SCTC6aefTosWLdIdRWUkmYSrrkqVNOTnpzvN78vJgT594PXXIRJJdxqpYorFoFGj1ALkVVkgAEccAe+/n+4k0u/78MNUwVleHhQVpTvNesFgEiimdu0HWbHiBrp27UyPHj246667yMrKAigpYtkSt912G7fddhvvvfceRx55ZBkml6qWBQsWMHjwYKLRaLqjbLNwOMzEiROZMmUK33zzDbFYbKNCmZ49e/Lll1/SqFEj6taty+LFi1mxYgUnn3wyL7300lbNt2ABvPQSfPopfPNNqkAyKwsKCuD3vozVq6d+D4rFoF072H9/6Ns3VcwSTE8nliRJkiRJkiRJkiRJkiTtMCxekSRJkiRJkiRJkiRJkiRJkiSpkvn3v//Njz/+WKkX0M3IyGDQoEHUr18/3VFUypJJuOwyeOaZylG6sk52NhxwAPz73xAOpzuNVPG8/TaccQasWZPuJGUvMxNmzoSmTdOdRNq8hx6CP/85VQZQUYVChTRq9A0FBf3IzV3KgQceyPXXX88BBxxAKBT63fKVdfsLCgqYPn06e+21Vzmml6qGmTNn8vLLL1fKws5wOEwkEuG6666jW7duhMNhli9fTrdu3bj99ttLijwXLFjANddcw6hRo4jH47Rt25azzjqLM844Y4vmSSbh88/h3nthxIjU49IoswoEoFo1qFkzVUp59tlQp872jytJkiRJkiRJkiRJkiRJ2pjFK5IkSZIkSZIkSZIkSZIkSZIkVSI///wzr7/+eqUuXVmnYcOGnH/++QSDwXRHUSm65Ra4777KVbqyTk4OHHssvPgi+G0pbah7dxg7Nt0pykdmJlx9Nfz1r+lOIm0smYTbbksVBFSGn7U5OdCpUx41apzKxx+/yz777MONN97IscceC7DF5SuStt2UKVN48803K1X5SjgcJpFI8OijjxIOhzn77LNZu3YtkyZN4tNPP2Xvvfdm3LhxhEIhAGKxGKtWrSIjI4NYLEadLWg4WbUKnnsudT3NzYW8vNQ1tizk5EAiAf37p0pY9tmnbOaRJEmSJEmSJEmSJEmSpB2VxSuSJEmSJEmSJEmSJEmSJEmSJFUShYWFPPzwwxQUFKQ7SqmIRCLsv//+7L///umOolLyzDNw6aWVYyH4zalWDS65BO66K91JpIpj2jTo1AmqyI+fLVK7NixZApFIupNIG7rpJnjwwVRBQGWRnQ177llAhw5X8fzz/2Lffffljjvu2Og9YCKRoLi4mKysLKLRKBFfgFKpmTZtGm+88UalKPAMh8PsvvvuHH/88fTp04eXX36ZunXrAqnrxMEHH8zIkSO58847ue6667ZpjjfegHPPhWi0fH93CYVSBW/HHANPPJF6vyFJkiRJkiRJkiRJkiRJ2n7BdAeQJEmSJEmSJEmSJEmSJEmSJElb5r333qO4uDjdMUpNNBrliy++YOnSpemOolIwdy5cdlnlLl2B1EL2Dz8M48alO4lUcbzxBsRi6U5RvuJxGDMm3SmkDT3wQOpWmUpXIFXa9OOP2cyYcTcDBpzEqFGjePbZZ1m8eHHJMcXFxVx++eV069aNWCxm6YpUynbddVdOOukkMjIyCAYr7p+Xh8Nhjj76aPr3788nn3zCRx99RN26dUkkEsRiMYLBINdeey3BYJDc3NytHn/p0lTpyVlnwapV5f+7SzyemvPtt2HnnWHYsPKdX5IkSZIkSZIkSZIkSZKqqor7yThJkiRJkiRJkiRJkiRJkiRJklTi559/Ztq0acTj8XRHKVWxWIw33niDRCKR7ijaDskknHwyFBWlO0npKCiAE06AwsJ0J5EqhhEjIBpNd4ryVVwMEyakO4W03tChcNNNlbfgrKAAxo2rQV7e3XTr1o0XX3yR8ePHA5BMJgmFQrz55pv8+OOPvPrqq2lOK1UdyWSy5P5OO+3ERRddRLNmzSpcuVEkEqFu3bqcc845dOjQAYCDDjoIoKRwZV1hzJo1a0gkEhRu5Zv1N96Atm1h+PD0F1gVFcGKFTBgAJx0EmxDh4wkSZIkSZIkSZIkSZIk6VcsXpEkSZIkSZIkSZIkSZIkSZIkqYIrKirirbfeIlpFV71fuXIlY8aMSXcMbYennoKJEyEWS3eS0rN0KdxwQ7pTSBXDd99t23lnnpkqZlp321JHHQXDhqVeh0VFMH8+vPQStG+/8bEtWqSuQRMmwKJFqcKUvDz46Sd45hnYa69ty15UBCNHbtu5UmlbsgQGDqy8pSvr5OfDxx83Yd99rycWi3H77bdTUFBAIBAgFAoxduxYBg8ezKmnnpruqFKVEQgESCaTjBkzhu+++45FixZxyimncOihhxKJRErKTNIpHA6z7777ctFFF9G4cWMCgcAG+0OhEADBYJAVK1bw+OOP06hRI84666wtGr+wEPr1S70vWbUq9V6hosjPh7ffhp13Bn8lliRJkiRJkiRJkiRJkqRtF0gmt+Yj65IkSZIkSZIkSZIkSZIkSZIkqbx9+eWXjBgxosoWrwBkZGRw9dVXEw6H0x1FW2nuXNhjj1TRQVWTnQ2ffw7duqU7iZQ+y5dD06bbtkj5mWfC4MHrH//POuqbdOed8Oc/b3pfYSH07w8ffLB+W+/eqdfp5hQWwoEHwtixW5J4Q02bpkpfpHRKJlNlRJ9+WrHKArZHo0bQpMn+rFw5j6+//poGDRoQi8V8HyiVgZEjR/LUU0/x8ssvA9C5c2dOPfVULrnkEvLy8hg6dCiLFi1Ky++axcXFVKtWjYEDB9KoUaONClcA4vF4SfHKnDlzePLJJ7n//vs577zzuPvuu8nJyfnNOdasgT594PvvoaCgTJ5GqcnJgbfegkMPTXcSSZIkSZIkSZIkSZIkSap8gukOIEmSJEmSJEmSJEmSJEmSJEmSNi+ZTPLll19W6dKVdSZPnpzuCNoGp58ORUXpTlE2CgrghBMgFkt3Eil9JkyArKzymWvffTcsXbnpptRi6fffn3qclQUvvAB16qw/Zu1aGDIEBg2CI49MLVb+l7/Auh+bWVlwySXblmfp0tSC7VI6vfYafPFF1SldAVi1ClauvIW5c+eybNkyksmkpStSGZgyZQpnnXUWL7/8Mj169KBbt2788ssvXHfddbz00kvUqlWLM888k2OOOYZ69eoRiUQ2WX5S2jIyMggGg3z22Wfk5ubSuHHjzc67rnTlww8/5KqrruKuu+5iwIABPPLII79bupKbCz16wHffVfzSFYD8fOjbF958M91JJEmSJEmSJEmSJEmSJKnysXhFkiRJkiRJkiRJkiRJkiRJkqQKbNasWRRV1VaLXykuLmb06NHpjqGt9P338PXXVbuYZPlyeP/9dKeQ0mf8+NRC4OXh2GPX3x85Em6/HT75BP70J5g2LbW9Xj0488z1x02YAKeeCv/6F3zwAXz8MdxyCwwbtv6YmjW3LU92Nnz77badK5WGJUvgvPMgLy/dSUpXYSHMnduTdu0uZLfddiuXogdpR3TRRReRSCR49tlnGTVqFG+99RY33HADxcXF3H333axevZpQKMRee+3FJZdcwplnnskee+xBKBQq9TKkUChEKBSiTZs2nHjiiRx55JF89dVXvPLKK8yZM2eT58TjcSZOnMhxxx3H6aefzueff85dd93Fiy+++Lvz5eXBgQem3j9Upl+nCwrgtNPgo4/SnUSSJEmSJEmSJEmSJEmSKpfS/dSbJEmSJEmSJEmSJEmSJEmSJEkqVWPGjKG4uDjdMcrFypUrWbRoEY0bN053FG2hBx+Eqv7tuXYt3H33hoUQ0o5k/PjyK1eqU2f9/f8tmli7dv39Aw+Ev/9902NUqwY9e6Zu62zr4uXRKEyeDL16bdv5FdmiRYt4+OGHmThxIqFQiE6dOtG3b1/22WcfksmkRRgVxLnnpkpKqqJkMpu5c++mqChAVla600hVz4gRIxg7diw333wzp512GgBNmjThkksuYcaMGTz00EO89dZbnPmrNrNmzZrRt29fotEo3377LRMmTCA3N5dwOEwikSC2FW8IwuEwoVCIaDRK9erV2WuvvejatSu1atUqOaZv37589tlnLFmyhFatWpFIJAgGgyX7Q6EQa9euJSsrixNOOIHTTz+dfffd93fnLi6GI46AqVMr5+8qBQXQvz8MH77h+xlJkiRJkiRJkiRJkiRJ0uZZvCJJkiRJkiRJkiRJkiRJkiRJUgW1evVqZs+ene4Y5SYWi/Hll1/Sr1+/dEfRFli9Gl59FeLxdCcpe99+C9Omwa67pjuJVP7WrCm/uaZMWX//wAPhgANg7Fg4/HDo2HH9vtatNz73wQfh8ss33LZ0KTzyCDz22LblicdTi59XNSNHjuSEE05g5cqVtG/fnmAwyKeffsrbb7/NX//6V4499tjfLF9JJBI8/fTTXHjhhbRs2ZLs7Gxq1qxJrVq1qFOnDg0aNKBu3brsvPPOnHrqqRssoq8tN3MmfPxx5SwN2FLBYHVefx1OPz3dSaSq57XXXqNx48YccMABhEIhkskkiUSCUCjEscceyxNPPMEXX3zBmWeeSXFxMRkZGRQWFjJ06FCaNm3KAQccQI8ePYjFYixZsoSFCxcyZ84cfvnlF1atWlVSkhIIBErGDgQC1KhRg2bNmtGqVSuaNGlC48aNycjI2ChfIpFgt9124+233+att96ia9eum/x50bNnT3bffXeqVatGZmbmFj33665LFcdV5uKq/Hw4+miYPh3q1Ut3GkmSJEmSJEmSJEmSJEmq+CxekSRJkiRJkiRJkiRJkiRJkiSpgvrmm2/SHaFcJZNJJk+ezNFHH00kEkl3HP2O55+HHWUt/XgcHn4YHn003Umk8leexSPPPgtXXgktW0J2NowYsenjsrK2fMzMTAiFIBbb+jyxWNUrXpk6dSrnn38+RUVFPPLII/Tt25doNMrw4cO59NJLuf766+nUqROtWrXa7BiBQIBdd92VU045hWAwyKpVq1i7di2rV69m/vz5zJ49m7y8PNq3b8/pp5++2RKXFStWcNNNN/H0009z4IEH8q9//YtmzZptdFw0GmXChAmsXr2a7OxsmjRpQtOmTcnJySnVr01F88gjVb/cbO1auPtui1ek0rZy5UqmT59OVlYW3bt3B1LX7lAoBECPHj3o0KEDI/77g3ZdMcqoUaP45ZdfGDBgQMl1OxwO07RpU5o2bUrnzp1L5kgkEsRiMWKxGKFQiEgkssVFW8lkkmAwyIABA7jrrrsYNWoUS5YsoWHDhps8vm7dulv83L/6Cp54omr8/M7Ph3PPhbfeSncSSZIkSZIkSZIkSZIkSar4dpA/b5EkSZIkSZIkSZIkSZIkSZIkqfKZMWMG8aq+4vb/CIVCLFq0KN0x9DuSSbj3XsjLS3eS8hGNwuDBqcWPpR1NUVH5zbV6NfTqBcOGQSKxfvuCBfDJJ+sfr1y58bkPPQT77QdHHw233gpr1kCDBnDDDfDYY9uWJ5GA4uJtO7ei+vTTT5k2bRonnXQS559/Po0aNaJ58+YMHDiQq6++milTpvDMM88AbPY9SCAQoHfv3vzzn//kscceY/Dgwbz00ku8++67PPnkk3Tu3Jnq1atz0UUXAanF+TdlyJAhPP744xQXFzN79mxim2jH+fnnnznvvPM45phjOOKII+jduzddunThj3/8IwsXLiylr0rFU1gI//pX6udPVTdrFuxgXYNSmYtEItSsWZNDDz0U2Pg6nJGRwYEHHsjs2bP58ssvgVQZVoMGDbj44otLilh+SzAYJCMjg5ycHDIzM7e4dAVSP0eSySQ77bQTPXv2ZMqUKaxdu3aTWbdGYSGccELVKF2B1HuQ4cPh7bfTnUSSJEmSJEmSJEmSJEmSKr5wugNIkiRJkiRJkiRJkiRJkiRJkqSNJZNJlixZ8rvHdezYkb59+5Y8vu222zY65pZbbim5//bbbzNx4sTfHLNRo0bsu+++NGnShBo1apCZmUk8Hic3N5fZs2czZswYVq1atdnzI5EIF1xwAXXr1i3ZNnjwYObMmfO7zycej7NgwQJatGjxu8cqfb7+GlasSHeK8hUMwjvvwMknpzuJVL4yM8t3vjlz4KijoE4d2HlnyM1NFTM8+eT6Yzb1Y2z27NQN4P33U2UtTz2Venz22XDJJVtfohIMwuLFMGkS1KoFNWtC9eqp7ZVRfn4+n376KVlZWfTp0weA6H+bPSKRCD169ABg8uTJAL+7iH7mJr45CgoK+OKLLzjggAM46aSTgFSp2v8aOnQod9xxB0cffTQLFy4kmUySnZ0NpN4LhEIh5s6dywUXXMCIESM48sgj6devH1lZWXzyySc8/fTT/PTTT7z77rvUqlVrG78iFdfrr6c7QfkpKoIHHoAXX0x3EqnqqF69Otdee21Jmcmvr+eJRIJgMMgBBxzAPffcwxdffEH37t1JJpO0bduWnJycrZormUwSCAS2OmMgEKBWrVrsuuuujB49mpdeeombbrppqwpc/tf118PSpdt8eoWUn596H7P//lCvXrrTSJIkSZIkSZIkSZIkSVLFZfGKJEmSJEmSJEmSJEmSJEmSJEkV0KpVq0gkEmmZu3HjxnTq1GmDbaFQiIYNG9KwYUP22msvnnrqKXJzczd5/uGHH75B6crWiMVizJkzhz/84Q/bdL7Kx9ixEIulO0X5WrMGRo60eEU7nv92YZS7lSth/PjU/Z133vC1N3To+vvZ2VBQsPH5v/4RGg6nSlOWLdu6DMkkfPBB6rW/enXqlpeXKl+pWTN1W1fIsqnHm7u/rsBlG9ap3y6rV69m8uTJ7LLLLuyyyy4AhMPr/8QwJyeHBg0asHTpUhYsWEDTpk23aNx1i+7n5uby0ksvAXDMMcdQp06dkhKVXx/39ddfc/XVV3PooYdy8cUXc/zxx9OmTZuSLOsW8P/ggw8YMWIExx13HC+99BIZGRkAnHrqqeyxxx5ce+21PPzww9x0000bzFMV3H03/LcvocqLx1Ov6Ucfhdq1051GqvzWFat069Ztk/vXFZt07NiRJk2aMH78ePLz86lWrRpZWVlbPM/kyZOJRCIUFxez0047lZRnbW3Os88+m5dffpkpU6ZssH1rffUVPPHEpt8TVHYFBXDuufDWW+lOIkmSJEmSJEmSJEmSJEkVl8UrkiRJkiRJkiRJkiRJkiRJkiRVQAsXLiQUChFLQ7tFQUEB3377LXPmzGHNmjUEg0Hatm1bsnhvdnY2++yzD5999tlG5+66667ss88+RKNRIpHINs0/f/787cqvsjdyJBQWbv15Z54Jgwevf/x7pQO9e8Pnn//+uIMHw9lnr39crx5ccw0ccwy0bp1a1H3qVHjhBXjssW0vjRk9etvOkyqzmjVLf8xbboFbb03d/9/X75AhMG8efP11quikQwe49lrIyUnt//RTGD58/fGffw6//AKffAKzZ6fKUrp0gauvXn/MjBlbX7oCqVKXP/8Zzj9//bZ4PFWIsXo1rFq1vpDlfx/PmbPp7eseFxRAjRrbV95Sq1bq67KlBS55eXmsWLGCvfbaizp16gCpkpNkMglAJBKhWrVqFBQUsPa/rR/rylJ+SyKRIBQK8Z///IchQ4bQs2dPjjrqKGD9Av/rFtJfvnw5N998M1lZWdx5550sWrSItWvXUqNGjZLilWAwSDwe54cffgDgoIMOIiMjg6KiIoLBIJFIhB49elCzZk2+/PJL8vLyqFat2pZ9ESqBqVNh1qx0pyhfwSC8+uqGrzVJ2yYYDG7RtbtJkybsvffezJw5k0gkslW/u11yySW8++67LFq0CIBu3bpx2WWXMWDAgK3KCdC0aVPq16/PK6+8wiOPPEK9evW2eIxfGziwapauABQVwccfp34X6dkz3WkkSZIkSZIkSZIkSZIkqWKyeEWSJEmSJEmSJEmSJEmSJEmSpArol19+oaioKC1zT5s2jWnTpm2wbfr06bRs2ZLGjRsDkJmZudF5OTk5HHPMMQB88sknHHHEEds0/9q1aykuLiYjI2ObzlfZGzcu3Qk2FI2uv9+mDfznP9Cs2YbHdOmSuh1zDBx55IbnbKlp01KlC6HQ9uWVKpMuXeDdd7ftNbMtmjSBk0/e9L7x4zfel5EB/funbpuyZg2ce+62ZQmHYY89NtwWCqUKT2rVghYttm1cSBVArV27YSnLpgpaZs7ceN+v7xcVpQpcatVKFU5dcEGqxGJT8vPzKSoqonr16pv8GRuNRonH44RCoZIF8bdE6L8XxWHDhlFcXEz//v3ZddddAUoW/l833s0338zo0aN57rnnaNasGRMnTiQWi1G9evWScSBV+LJmzRqAkpKYYDBYMk4wGKR+/frMmTOHn3/+mU6dOm1R0UBl8OWXm/93WFXl58Nnn1m8Im2PsWPH8sgjj/DYY49Rq1at3zx23fWyV69efPfddxQUFGxR8crKlSvp168fX3/9NX369KF169bMmTOHd955h9GjRzN9+nROP/10mjdvvsW5d9ppJ/bee2+OO+64bS5d+frrVPlaVZafD/fcA++8k+4kkiRJkiRJkiRJkiRJklQxWbwiSZIkSZIkSZIkSZIkSZIkSVIFNG/evHRHKJGZmckuu+xC/fr1S7ZNnz59o+OOPvpoqlevzowZMxg3btw2F69EIhEWL15Mi+1Z0V5lZu1aWLSofOb69lvYb7+NtzdsCG+8sX5h+tdeW7/v8cfXl658+y3cemuqmOHOO6FtWzjkELj+erjttq3Pk5EBU6dC+/Zbf65UWXXpAtnZ5Ve88uqrqdf2rrtC3bqQlweTJsHLL8M//7lxjoceShUqdewIDRpATk7qOjV9eqrI4dFHYVt/pBYUwN57b/9z2pRwGGrXTt22RzSaKpdZvRqqV//two5YLLZBucn/Wr16NXl5edSqVYvs7GyA3y0ySSQSBINBPv30U4YNG0bbtm056KCDNti3boH/v//97/zrX//i7rvvpl+/fgAUFhYSjUapUaNGSbZ4PE44HKZ69eoAzJ07F2CDUoApU6awcOFC6tWrV1LQUhVKVwDGjEl9D2/OmWfC4MHrH2/J095rLxg4ELp2TX1P5+Skts+enSos25xjjoFLL4XOnVPnzJsH//536mfqihUbHvvss3DWWZsfa/z41Pyb89VXv/88JG3e5ZdfzqxZs5gxYwb77LPPJo9ZV661zsEHH0x+fj5ZWVlbNMejjz7KuHHj+Otf/8qgQYOoWbMmAI8//jh33XUXf/3rX8nLy+PSSy+lUaNGv1uIte7nxGuvvbbJYs8t9cADUFi4zadXCskkDB8OixdDo0bpTiNJkiRJkiRJkiRJkiRJ/8/eXYdJVfZ/HH/PFluwpKRgECISAhZS1iOKoiLYCoj5EwMV20cRfezuQMDEFjFRlJBUVEQEQbAQlY4NtmZ+fxx3l6VZlp0F3q/rOteevO/vmT0zc4Zl7k/5Y/CKJEmSJEmSJEmSJEmSJEmSJEnlUEZGRomOu+WWW0qthlNPPZV99tmn2LqVK1fy5ZdfMnfu3GLrW7VqRdOmTcnKymLEiBHb3HdWVtY2t6Ht47vvgsHXV63a/n2tWgUTJqy/fuDAonCB776Dzz4L5pOTg2CVAldeCWPGBPPx8fDKK8F8v35w++2Qn7/1NU2bZvCKdi2tW5d8MPNhw4JpXQMHbjz86KmngmlLDR1aPISiNO22WxBmUp7FxwcBNVWrbn7flJQUUlNTWbJkCTk5OYXrCwbG/+OPP1ixYgUNGjSgYsWKW1XHG2+8wR9//ME999xDy5YtAYqFrnzxxRfcf//9nHvuuVxwwQWFx2VmZpKbm0tKSgr567woH3/88QwdOpQHHniAevXq0blzZ+Li4vj1118ZPHjwevcKmxvgf0exofe9bXX44XDFFVt3zK23wrq3lY0awVVXQffu0LEjLFhQWhXCn39CZmZRKIykLff2228zdepUHnroIfZfJzEsPT2dJUuWsMceexSGrhS8Xu69997UrFlzvdffDcnNzeXdd9+lZs2a9O3bl0qVKpGbm0t8fDwXX3wxKSkp3H777TzxxBPstttuXHDBBRsNdMnLyyMuLo6Yf2/otyV0ZdkyePddCIdL3MQOIxSCZ56Bm2+OdiWSJEmSJEmSJEmSJEmSVP7ERLsASZIkSZIkSZIkSZIkSZIkSZK0vi0Z/DZa4uLiii1XrlyZLl26APDBBx+wevXqbWo/EomQm5u7TW1o+5k+HaL560lMhIsvLlq+//6i+UqV4N/xpAFYO78oPb1ovnp1aNFi6/tOT4epU7f+OGlHVq0apKVFu4roOOCAaFdQuvbaay8qV67MpEmTCoNX8vLyCt9zp0yZQjgcpl27dlSqVGmL2oyJieGHH37giy++oGLFihx99NFA8F4OFAah3HjjjWRkZHD66acTHx9PZmYmAOFwmHA4TO3atUlJSQEgNjaWSCRCly5duPPOO8nPz6dPnz4cd9xxnHLKKRx55JHk5eVRrVo1IpEIqf+m4+wMoSt5efDzz6Xf7ooV8NFHMGgQPPnk5vdv374odCU/H66/Hk48ESZNCtbtuSc899zGj+/RI2hj7alv3033mZwc3GNI2npXXnklHTt25Oijjy58LVy4cCHXXnstBx10EO3ataNly5a8+OKLAIWBJ5UrV6Z3794bDUhZWygUYtWqVdSsWZPKlSsTiUSIj48n/G/iyemnn85ll11GTEwMzzzzDF999VWx4xctWsRtt93G0qVLiYuLKzxuWw0eXBTIuLPLyoKHHy5ZeKQkSZIkSZIkSZIkSZIk7eziNr+LJEmSJEmSJEmSJEmSJEmSJEkqa3l5eSU67vnnn19v3bnnnluitkaPHs2kSZNITExkjz324MADDyQtLY2jjz6a+Ph4xo8fD8AxxxxDhQoV+P7775k5c2aJ+lpXSc9f29+KFZCdHb3+e/WCGjWC+T/+gOHDi7YtWgRLlgTBKgBXXQX/938QHw+XXlq8nT32gG+/3fr+lywpUdnSDq11a/jkk2hXUbYqVIBOnaJdRemKi4vj4IMP5ocffmDEiBFcddVVxMXFERcXxw8//MBnn31GcnIy7du3B4LwlE2FmYTDYWJiYnj22WeZO3cu119/PQ0bNgSKh6AsXbqUvLw8VqxYQefOnYvVE/tvWtYDDzzAkCFDuOCCC7jwwgsLQ1guu+wymjVrxnvvvcfMmTMJhULcfffdtGrVinPOOYfU1FSqVau2yfN+6CF4/PEgnCstLfi5qfkNLcfHl+QR33o//hgEjJV2wNmwYcEEwfvo2gFmG3LFFUXzzz8Pd90VzE+bBr/9FoQcHH007LtvUPO6vv462G9r5OYG7R9yyNYdJ+3qHnzwQf744w9uvvlmmjRpAsC3337LxRdfzNSpU0lLS6NSpUrMmDGDXr168dprr/HEE09Qv3598vPzSUpK2qJ+srKySEhIYOrUqYwZM6bw9TwmJqYwhOX0009n9uzZPPHEE7z55pt06NCh8L3kqaee4tZbb+W9997j66+/Lgx/2RbhMDzwAPyb5bVLyMmB99+HE06IdiWSJEmSJEmSJEmSJEmSVL4YvCJJkiRJkiRJkiRJkiRJkiRJUjm0qYHON+WPP/4otRqWrJUwMWfOHPLy8ujQoQMAbdq0KQxeqVSpEgAtWrSgRYsWG2yrd+/eANx1111kb0FqR0nPX9tfRkYwyHG09O9fNP/II7B2Rk84DHfcAQ8+GCyfemowbUhiYsn6z8go2XHSjqxTJ/j889IPgyjPEhKgTZtoV1H6brvtNj7++GOuueYa/vzzTzp27Mhff/3F448/zoIFC3jssceoX78+ELwXf/DBB6xZs4bjjz+ehISEYm3FxMSwePFiPvjgAwDOOuusDQ7gn5qaykUXXcTChQvJz88nIyOD9PR0cnJymDJlCjNnzqRKlSrExsaSnZ1d7B4gPz+fI444giOOOKJYm88++yy//vorF1988SaDVyIR6NsXjj0WVq2ClSuDnwXTypWwdCn88kvxbevul5Cw+YCWzW2rWBHiNvONzunTg5qj7bDDiua//LJofsEC+P33ILwM4PDDNxy8Mm4c1KwJa9bADz8EoS/PPbfpc8vKgokToV+/UjkFaZeQm5vLLbfcQs+ePTn77LMB+Omnn7jjjjuYOXMmgwYN4oQTTmCPPfZgxIgRXHfddXz44YcMHjyYgQMHFoZfbYmKFSvSu3dvrr32Wt58801atGhB1apVgaLPbtWqVeOcc87hzTff5NFHH+Wiiy6iadOmAFxxxRW88sorXHXVVaV2/rNmwerVpdbcDmH1anjtNYNXJEmSJEmSJEmSJEmSJGldBq9IkiRJkiRJkiRJkiRJkiRJklQObc0guKUtLi6OvLXTLP4VWWu07A0NrF5aQqEQcZsbmVxRE83gkW7doEmTYH7VKnjmmfX3eeihIBzi5puDQd8LvP02HH00pKQEy8uXl6wGg1e0q4hE4Jtv4M034dVXi4cc7Qri4+GQQ6JdRemrVasWn3zyCQMGDODJJ5/k0UcfBWDvvffmrrvu4sILLyQ2NpZwOExMTAzHH388AIsXL95gwMnQoUNZsGABZ511FnvvvfcG+6xQoQLnnnvuBrddd911zJw5k8svv5xu3bqRmppKcnJy4fYN3Q/l5eUxZMgQ8vPzOeecc0gpeGHfgFAoCDypWHHjj8nmRCKQmbnhUJa15xctgrlzN77f6tVB6NemAlp++ikIK4mmypXh3ywFAP7+u/j2v/8uCl7ZyK+cf7N7qFABDj00mI4+Gnr02HTfS5eWpGJp1/XII4+Qnp7OxIkT+fzzz+nSpQvz5s3j7bff5vHHH+fiiy8u3PfMM8+kefPmdOjQgcGDB/N///d/1Fz7ZnkLHH/88QwbNoy3336bjh070r17d+Li4ohEIoXhKwceeCCnn346Dz/8MDNmzKBp06bk5ORQqVIlZsyYQXx8fKmd/7Rpwev8rmbKlGhXIEmSJEmSJEmSJEmSJEnlj99CkiRJkiRJkiRJkiRJkiRJkiSpHNrewSNpaWlcccUVhcsDBw4snL/00kv55Zdf+P3331m5ciUxMTE0aNCAgw8+uHCfP//8s3B+4sSJxQZJL9ClS5fC+alTp7Js2bINBrpsiMEr5Vc0fzVXXVU0/+yzwWD2G/L44/DEE9C4cRC0Mn8+pKbCH38U7TN9eslqKMWxoqVyJxKBr74KwlbefBNiY6FnzyC46LLLYMKEaFdYNhITg/PdWd+KmjZtyosvvshvv/3G33//TTgcpm7durRs2bJwn5iYGACOPPJIfv/9dypuILkkJyeHW2+9lZycHK666ioSEhI22ufa4W2htUbJz83NBaBevXrUrVu32DGzZ89m9OjRtGrVirp16xIbG0tWVha33HILkydPpn///rRo0aJkD8JWCIWC95KUFKhdu+TtRCJBeNfagSzrBrT8+CPk55de7SWxbo5NTs7Gl1NTi+ZXroSXXoLPPw/eb6tXh379gtAVgJNPDl5P3nhj431nZm5b7dKupmPHjvTq1Yt33nmHY489lnbt2hEfH0/jxo2Lha5EIhHy8vJo0aIFzZs3Z8GCBSUK+mzSpAl9+vThxhtv5OGHH6Z27dp06NCBUChU2Ed8fDz77LMPAMv/TToseH8ozdAVgIkTIT1964/r1QuGDi1a3pLwliFDoHfvjW//+ms44IDi6+rXhwED4MgjYffdgzCq5cvhhx/gxReDNkvi99+DkK7ExJIdL0mSJEmSJEmSJEmSJEk7o530v35LkiRJkiRJkiRJkiRJkiRJkrRjq1ixIkuXLo1K3wkJCbRs2bLYAOxrS09P56OPPipcnjFjxgb3Wzt45ccff+S3337b4ho2NMC7yodo/WratoWOHYP53Fx46KFN7x+JwE8/FS3fc0/R/KRJ8NdfJatjAxlD0g4tHIapU4MwhDffDAbx7tkT3nkHWrQoGoz82mvhzDNh9ero1lsWIhG48MJoV7F9ValShSpVqmx2v1GjRm10W3x8PF9//TWZmZkbvWcoENrIqPZLliwBglCASCRSbL+lS5dy0003UbFiRWrUqEF8fDyzZs0C4Pzzz+eee+4pUXBAtIRCQVBJaiqskzFTaNUq+Oyzsq1rXRkZxZcrVNj48tqBB2vl+RV65x2YNQv23DNYPv54g1ek0nTAAQcwZMgQzjjjDJ588knef/998vLyePTRRwEIh8PExMQQCoUKQ0/C4TBxcXEsX76c6tWrb1V/oVCIfv36MX36dF566SXuvvtuwuEwnTp1KtbHzJkzSU5O5oB1k0hKWXkOhKtfH775BqpVK76+Rg047LBgatsWLrlk69tOTobvv4cDDyydWiVJkiRJkiRJkiRJkiRpZ2DwiiRJkiRJkiRJkiRJkiRJkiRJ5VCDBg34/fffCYfDZd73uHHj2HPPPalRowbJycnExsaSnZ3N0qVL+fnnn/nqq6/Iysrabv3n5uay2267bbf2tW0SEyEuDvLySq/NW26BW28N5ocOhT591t/nqquK5l9/HRYs2HBb7dvDzTfD22/D/PlQtSqcdhqceGKwPT8frr++5LWmpJT8WKm8CIeDAKI33oC33oJKlaBHD/jgA2jWrChsZW3HHhsELuzswSuhEPznP1CrVrQrKf9CoRBNmzbdpjaeeuop/ve//1G1atX1wllatmzJ4MGDmThxIvPmzSM3N5e+ffvSvXt32rdvv039llexsRATEzxHo2XFCli2LHj/hPWfC7VrF83Pm7fptrKzYdq0ouCVmjU3vf+/mQ3SLiEvD378MXiOTJ4chAJmZkJWVvBelJwcTHvtBQcdBG3awN57F3+Pzs/PJzY2lqOOOorDDjuMl156iREjRtCgQQMAYmJiAAqDrb799lsWL15Mo0aNaNSoUYnqrlChAvfffz+rV69m5MiR/PHHH/z3v//l5JNPJiMjg7fffps333yTAw44gLp1664XqlVa8vNhzpxSb3aL9OgBf/9dfN2690fnn18UurJyZRBO9eef0K8fdOsWrL/gArjmmvUDrzYnNze4bgxekSRJkiRJkiRJkiRJkqQiBq9IkiRJkiRJkiRJkiRJkiRJklQO1a1bl/j4eLKzsze53/Tp05k+ffom9xk4cOB661auXLnB9QCTJk1i0qRJW17sVvS7JSpXrkxsbOw296/to0EDSEoq2/CF+vWDAY4L3HffxveNjQ1CE/7zn/W35eXBxRfD2LElqyMuDpo0KdmxUrTl58OECfDmm0HYStWq0LMnfPIJ7Lvv5o+PjYXLL4c77oA1a7Z/vdGSkgIDBkS7il1HUlISdevW3eC21NRUunfvTvfu3dfbtr0G8o+2pKTgvSYnJ7p1fPEFnHxyMN+hAwwbFszvsUfwnlzg88+DnxUrQr16MGtW8XYSE4OwiAJ//bXpfpOStqlsqVxbswbeeSd43nz5ZRBclJgIkQikp2/8uFAIUlODQKZwOHjP7tgRjj4ajjoq+MwUDoeJi4ujd+/edO/enUgkAlD4MxQKkZOTw9tvv828efN44okntulcatSowcMPP8zuu+/OY489Rs+ePWnVqhX5+fn88ssv1KxZk2effZaam0tb2gazZ0NCQnReL7/+Gn77bdP7VK5cNP/pp0G4JATBVgXBK3Fxwf3V1srKgvHjg881kiRJkiRJkiRJkiRJkqSAwSuSJEmSJEmSJEmSJEmSJEmSJJVDtWvXJi8vL9plREW9evWiXYI2oU2bYNDnsnT55cHAxACjR8N33218319+gRdfhIMOglq1oEKFYKD3zz+HBx6AmTNLXkdyMhxwQMmPl9YVDoeJiYnZbu3n58O4cUHYyttvQ82aQdjK6NGwzz5b394FF8Cdd5Z+neVJrVrQvn20q9Dm7IyhKxCEMJQ0e+6WW+DWW4P5oUOhT5+ibbvvDq1bB/MFPyF4XzvhhGB+yZIgnAngkUeKgld69w4CIn78EW64oejYTz8N1kEQ5DRjBnz8MYwYEexfowb06wd77ll0zOuvb/ockpO34oSlHcS8efDoozB4cBCisnZ4YW7u5o+PRIofM20afPMNPPdc8Jzp3x/69o2hWrUgZKVSpUqF+4ZCocLwlddff52hQ4fSrVs3jjrqqG0+r/r16/PII4/QokULPvvsM8aNG0ejRo3o27cv99xzD/Hx8dvcx6bMmwfb8RZqk8aNC+6p1qyBH34Iwqmeey74XRUYNSp4DQQ46qjgtXTBArj00qJ93nsPVq0qWQ0Fr7+SJEmSJEmSJEmSJEmSpEAoEln7v3FJkiRJkiRJkiRJkiRJkiRJkqTy4u6772bNmjXRLqNMxcfHc/TRR9OmTZtol6KNCIchJSUYaHhXk5AQDJhco0a0K9GObMGCBQwdOpT333+fe+65h44dO5Zq+3l5MGZMELbyzjtQrx706BFMjRpte/sPPQQ33QQZGdveVnmTlARjxxqwpOh5/30488xND8Tfq1cQrFKgIINmU8Er6x6zIWPGwGGHFS0PGhQ81zfkt9+gY0f4/fdguUED+PXXTbf/+ONFIQQbEgoFNT/zTMnDZ6TyIj8fPvoI7r4bvv46WN6SkJWSSEoKAj+OOw6uvhoOPLDodaHApEmT6NChA40bN2bkyJHsvffeW9T2qlXB/W9i4ub3zczMJC4ujoSEhBKcxdZ77TU4//zioTRbamOvo5syZEgQnrIxb70V3Gut7fLL4eaboVq14uuzs+G+++D220v+mapJE5g9u2THSpIkSZIkSZIkSZIkSdLOKC7aBUiSJEmSJEmSJEmSJEmSJEmSpA2rVasWv25uFOudTCgUok6dOtEuQ5sQEwNNm8K330a7krKXmmroikpuzpw5vPHGGzz99NMsWLAAgKlTp9KuXTvi4rbta165ufDFF/DGG/Duu7DnnsHg35MmwV57lULxa7nsMnjppeA1IBwu3bajKTkZLrrI0BVFV5s2wYD85cHNNweBEZdeCq1bB8+RP/6A996DO++EJUuK9v3zTzj11CD4oU0bqFULKlYM9vnqK3j22SBUZlNiYoKwqJdfDl7DGjVaf6pXL9hvZxWJRAhtSQKEyrXvv4eePWHhQkhP3/79ZWUFP99+Owh7OfRQGDYseB4CZGRksHTpUvr27cvxxx+/xaEr6emw777w+utwyCGbDydJTk4mEolsw5lsnayssr0PWbkyuP/5/PPgtbB69SBM6tBDg+0nnxz83t94o+iYBQuC18d1g1cqVIBTToGPP4YvvyxZPbtiCKYkSZIkSZIkSZIkSZIkbUooUpb/i02SJEmSJEmSJEmSJEmSJEmSJG2xyZMnM3r0aPLy8qJdSplJSEjgmmuuITY2tnDw6WmX5OgAAQAASURBVCVLllC9evVol6a1XH45PPoo7GrfSjn8cBg9OtpVaEeUn59Pv379ePrpp9ljjz3o1KkTI0aMYP/992f48OHUKEGiT05OcD2++SaMGAENGwYDfp98MuyxR+mfw9rmzYMWLSAzc/v2U5YaNICffgoGQ5eiqUoVWLEi2lWUveTkILCidm34+edgmju3+LRiRRAmVRDE0rBh0XydOjtHKMvPP/9MTk4OdevWJS0tLdrlaCvk5sKgQXDffUEoRrTuk+PjITERnnwSzjgjCEyJRCKkp6eTmpq6ReE+eXnQpQv07w9du5ZB0SXw2GPZXHttApmZWx9W1KsXDB1atFzSvKMKFWDWrCAsCuDFF+Gcc4L5006DV18N5ufMCQLxfv45+Dl0aPB6lZ4OTZoEIT1bq06dINRFkiRJkiRJkiRJkiRJkhSIi3YBkiRJkiRJkiRJkiRJkiRJkiRpw1q2bMnoXSjlITY2ltatWxMbG8v777/Pq6++yrfffktCQgKtW7fm9ttvp06dOtEuU8DBB8OQIbB6dbQrKTtxcdC5c7SrUHk3e/ZsJk6cSNWqVencuTOVK1cGgte3Nm3acPPNNzNw4EAAjj76aCZOnMi8efO2OnhlwQJo2RL22ScIW7nlFqhfv7TPZuP23htuvx1uvhkyMsqu3+0lKQlef93QFZUPLVvC2LHRrqLsRSJBqEooFAQ7tWix/j7p6cUDWSZPDoIO5s4N7kn23rsoiGXtcJbatUserFBW0tPTufPOO3nzzTf5/fffycnJoWnTplx88cVccskl0S5Pm/H998H78YIFkJUV3Vpyc4Ppwgth2DB44QXYbbcIFStW3KLj8/KCYLcnnoDGjbdzsVth5cqVjB49mhEjRvDTTz+xeHEXcnOvAxKjVlN2NkybVhS8UrNm0bb/+7+i+SeegBkzgvkXXwwCbfbfH1JT4bjj4Jlntr5v71kkSZIkSZIkSZIkSZIkqTiDVyRJkiRJkiRJkiRJkiRJkiRJKqeSkpLYZ599mDlzJpFIJNrlbHehUIjWrVvz9NNPc/HFFxMXF8e+++5L5cqV+fjjj3n77bd57LHHOOuss6Jd6i7v8MMhJyfaVZSthATo0iXaVag8iUQihEIhli1bxrBhw3jyySf57bffSEpKYvfdd+fBBx/kyCOPLNz/7LPPJjY2tnD5gAMO4NNPP2X8+PG0bduWuLgt/6pXrVowc2bwM1ouvxxeeQWmTw8GeN9RJSfDRRfBgQdGuxIp0KkTfPkl5OdHu5Kyte++mw9HSU2FVq2CaV2rVhUPZRk3DgYPDtZlZgYBLOuGsjRqBLvtFv1QlhUrVnDFFVfwwgsv0LZtW2688UYikQivvfYa11xzDcuWLePmm2/ebDsZGRlEIhFSU1PLoGpBEBh0110waBCsWRMslxcZGfD552EaNoRXX43h+OO37LhwOHgdSoxenkkxK1eu5LHHHmP48OH8/vvv1K5dm4YNG/LPPxnk5mZTFsErFStCvXowa1bx9YmJ0KZN0fJffxXNr52pV6lS8ePWXk5LK1lN5eX3I0mSJEmSJEmSJEmSJEnlRSiyK3zzSpIkSZIkSZIkSZIkSZIkSZKkHdTChQsZOnQouTvyqPZbqEGDBmRmZnLDDTeQk5PDY489Ru/evcnPz2f06NFcffXVAIwePZqaNWtGuVodfzx88EH5GmB6e2rSBGbPjnYVKo+uvvpqnnvuOdq1a8eRRx5J/fr12Wuvvdh///0JbWA0/3A4TExMDB9//DFnnHEGbdu25ZVXXqF69epRqH7bLF4cDDi+cOGOGRKRlBQMLj9yJGxF7o20Xb3/Ppx5ZhAksqsIhYIwpwcf3D7tr1hRPJRl7Sk3Nwhg2VAwS/XqZRPK8tJLL3HOOefwn//8h+HDh1O5cmUAfvrpJ7p160ZmZiajRo2iadOmW9ROWloaderUoUmTJjRr1ozmzZuz3377sddee5FoWkOpiUTgssvg+eeDcJ/yLDExzFNPxdCr16b3K7ivj0YYUcH90brmzZtH586d2X333enVqxft2rWjdu3aTJtWne7dc8jMTNjqvnr1gqFDi5YLzveWW+DWW4P5oUOhT59gvkEDmDcPPv4YRowI5mvUgH79oH37ona6doUPPwzmhw+HU08N5pcvh+uvh/nz4eST4cILi4457DAYM2arT4EDD4QpU7b+OEmSJEmSJEmSJEmSJEnaWfnfwSVJkiRJkiRJkiRJkiRJkiRJKsfq1KlDWloaS5YsiXYp21VCQgK1atXikksuISkpibvuuotzzz0XgJiYGLp06cK8efO49NJLef7557n++uujXLEGDAgGCU5Pj3Yl219qKlx7bbSrUHl0xx138MADD9C/f3/69+9PvXr1im2PRCLrha8ULLdu3ZqWLVsyZcoU5s2bt0MGr9SoARMnBuErS5ZAOBztirZchQqw//7w7ruGrqh86dABcnKiXUXZSkmB447bfu1Xrgxt2wbTupYtCwJYCoJZRo2Cxx8P5iOR9cNYCgJaqlUrndpWr17Na6+9BkCfPn2oXLkyOTk5xMXF0aRJE3r37s2NN97Iu+++S9OmTTcaTgGw//77c8stt7Bs2TJ++eUXfvnlFyZOnMjSpUvJ/zcdq23btkyYMIH4+Phix26qXa0vHA7CO955p/yHrgCsWRPD//1fEOh06aUb368sA1fC4TCTJk3irbfeYubMmdStW5du3bpxxBFHULFixcJrslatWhsMHtpvP8jPj99I66UvNjYIVunadcPbH3+8KHQFggCXo46CqlWhShV46qn1j3nzzZKFroRCcNBBW3+cJEmSJEmSJEmSJEmSJO3M/C/hkiRJkiRJkiRJkiRJkiRJkiSVc4ceeigffvghubm50S5lu4mLi+OZZ57hl19+4YYbbuCUU04BgtCC/Px84uLiaNu2LfHx8axatapw27qBBio7HToEg47vCsErkQicemrBvNfdruTbb7/lq6++ombNmnTt2pW4tRI6li9fzmuvvcZhhx3G/fffX7g+PT2d1NRUIAhZWfeaKZjfbbfdaNeuHWPHjmXChAm0bduW2NjYMjqz0lOvXhC+cuihQfjKv2P7l2tJSdCyJXzySRDAIpUnaWnQowe8+uqO8XwqDWlpcPjh0em7atUgwGDdEINIBJYuDQJYCqYPPiiaj41dP5SlYKpcecv7/+WXX/jqq6/o0KEDrVu3BiA+Pp5IJAIE7xUQvOcAm7wHadasGc2aNSM3N5f09HSWL19OVlYW06dP5/HHH2fSpEkcfPDBxMfHk5eXR1xcHHl5eUyZMoWhQ4fy7bffEhMTQ9u2benevTudO3cu9r6nQCQCF1wAb7+9Y4SuFMjMDIIEk5Ohb99oVwODBg3ivvvuo0qVKlSuXJmvvvqKoUOH0qdPH2655Rbq169POBwmJSVlvdAVgDp1IC4un+zs7X+N/vln8FnguOOCsLlataBixeC+56uv4Nln4f33ix8zeza0agVXXw1HHAF77BHcc6xcCTNmwCuvwODBJasnNRUOOWRbz0qSJEmSJEmSJEmSJEmSdi7+j0dJkiRJkiRJkiRJkiRJkiRJksq55s2bM3bsWFasWBHtUraL+Ph4atasyeeff84hhxxCjx49qFq1KhAMLl0QRDB9+nRyc3O3aOBpbX+hEAwYEAzgnJER7Wq2n/h46NMnGKS6IEBj0aJFzJ49m0MOOYT4+Phol6hSUvD7XbhwIU8//TTPPfccS5cupWLFitSrV49atWpx0EEHFe733Xff8cMPP3D99dcDwWvUmDFjmDFjBitXrqRatWpcddVVNGrUaL2+wuEwMTExHHrooVSuXJlPPvmEXr16Ua1atcJtO5K994avvw7CV/76C8pzTlhyMrRvDyNGQGJitKuRNuyqq3a8UIeSSk4OggnK221dKATVqwfTugEHkQgsXlw8lOXdd4OfP/8cvLY0bBiEsFx3Hey778b7mTVrFosXL6ZHjx7UqlXr376Lh3XFxsaSkZFBZmYmycnJm609Pj6eKlWqUKVKFQBmz57N119/Tbt27TjvvPOAIPQwHA7z8MMPM2DAABISEmjSpAm77bYbb7zxBu+++y533nknvXr12roHbhdw7bVBMNKO+PzMyoJLL4VKlaBnz+3fX35+PgsXLmT33XcHiu61hg0bxsCBA+nSpQs33XQTjRs3ZtGiRVx11VUMGTKE/Px8hg4dut7nvUgkws8//8zcuXOZMGECa9Z0BdptdV3DhgXTugYODKZ15eXB668H09b44w+4/PKtLm+zwuEgAEaSJEmSJEmSJEmSJEmSVMTgFUmSJEmSJEmSJEmSJEmSJEmSyrnY2Fh69uzJkCFDyMvLi3Y5pSomJoZ69eoxYcIEMjMz6dGjB/uuNTp1weC8q1atYtSoUQAcf/zxADtkOMHO5uyzg/CVnVlsbNGAyQWDP1900UVMmDCBgw46iOuuu4527bZ+wGeVP6FQiDVr1nDTTTfx9ttvc+SRR9KxY0fq1KlDs2bNaNq0aeF+a/+sVq0aX375JZdeeinTp09n9913Z9myZWRkZDBy5Egeeugheq4zunnBsa1bt6ZFixZMmTKFuXPnUq1atR32da1ePZg2Dbp3h2++KZ+BTElJ0Ls3PPwwxPnNOpVjrVrBXnvBDz9Eu5LtLxwOnpc7klAIdtstmA49tPi2SAT++acokKVatU23NWvWLCKRCHvuuWexUJWC94k1a9YAweeBrQkdLLhPXrZsGY8++ii5ubn069ePFi1akJ+fT2xsLO+++y733XcfVatWZfDgwRx33HH8888//Prrr1xyySVceumlNGjQgM6dOxfek+/q3n4bHn98xwxdKZCVBb16QfPmsM8+26ePvLw81qxZQ+/evQs/xxVcd+np6Tz66KNUrlyZp59+ujCUpXr16rz88svss88+vPDCC1x55ZW0aNGiWLu5ubnccMMNvPXWWwDExaWRn38gu9rX5fPzg3AnSZIkSZIkSZIkSZIkSVKRHfN/4UuSJEmSJEmSJEmSJEmSJEmStIupU6cOBx54IPHx8dEupVTFxcXRtWtXPv/8c2rWrMkhhxxCQkJC4faCAZ7HjBnD5MmTadGiBY0aNQLYYDhBJBIp/Llq1aoyOINdW6VKMHAgpKREu5LtIzERzjxz/YGN77//fk499VR+/fVXjjjiCG655ZboFKhSFQ6HGTRoEEOHDuWmm27iscce47LLLqNHjx6FoStr+/vvv4mNjWX+/PlceeWVxMTE8O233/Lbb78xbdo0Bg4cyF9//cVtt93G/Pnzix0bCoWIRCLUqlWLQw45hFWrVvHdd98BsGrVKmbMmMHSpUuBote1HUH16jB2bBBskppafsJNkpKgdm345JNgwPzyUpe0KddeGzyPdmaxsdCjB1SuHO1KSk8oBLVqQYcOcO65ULPmpvf/559/iImJoUqVKsTGxq63ffHixeTn51OlShUSExO3up5HH32UCRMm0LVrVw4//HCg6H3l448/5p9//uH666/nmGOOITY2ljp16tCuXTtuueUW0tPT+fDDD/89L0NXliwJfqc7cuhKgexsOPXUIMBjW/z999+MGzeO3Nxc0tPTWbVqFenp6XzwwQf06dOHd955hyZNmgAUXt/Z2dnMnj2b2rVrU716dSC4B8vPz6dq1aqcffbZALzyyitk/vtgF1yzCQkJHHvssTz55JPMnz+fJ5/sQ2LiNp7EDqhpU9hBc/okSZIkSZIkSZIkSZIkabvxv1VJkiRJkiRJkiRJkiRJkiRJkrSDOOyww0jZiRIu4uPj6dq1Kz///DPz5s2jbt26HHzwwYXbw+EwAAsXLuStt97ir7/+omvXrtSpU2ejbRYMyvv000/TqFEj7rjjju17EuLKK4Ngkp1x8N+0NHjooeLrwuEwe+65J4888ghPPfUUZ599Nvfeey/nn38+6enpUalTpePvv//mueee46STTuLqq6+mVq1aRCIRVq9eXWy/vLw8AHbbbTdq1KjBU089xZw5c3jwwQdp2bIlkUiExo0bc8MNN3DkkUcyc+ZMPvnkE/LXGd28YBD7ww8/nLS0NF588UX++9//0r17d0477TQ++eSTYvvtKEIh6NsXZs2CQw6JfjBTUhL06gU//xwEIUg7ih49gufTzqxCheA+YlcVDoepUKECsbGxGwzZyszMZN68ecTHx9OgQYOtej+IiYlh8eLFPPXUU+Tn53PTTTex2267AUUBGHPnzgWgTZs2hcGHkUiESCTCAQccwO67787o0aNZvHjxtp7qTqFvX8jKinYVpSMchnnz4L77tq2dMWPGcNRRR3H00Ufz4IMPMnbsWH744QcOPvhg6tatSyQS4aCDDgKKPqf98ssvVKpUiTp16rB8+XIguF4Lru8uXbpQtWpVxowZw8KFC9frs0+fPlx44YXsscceHHtsDSKRCtt2EjuY2Fjo1CnaVUiSJEmSJEmSJEmSJElS+RMX7QIkSZIkSZIkSZIkSZIkSZIkSdKWiYuLo2fPngwZMqRw4P8dVUxMDLvvvjvNmzdn4cKFJCUl0bBhQwByc3OJiYkpHBT6jTfeYMSIEbRp04bjjjuO1NTUDbYZDocLB5l+9dVXWbx4MTfffDNPPPEEDz/8MD169Ciz89uVxMbC669Dq1Y7z2DUEIQ1DB8O615uMWslzLRr144GDRoA8Prrr3PMMcfQvXv3siwTgEhk5x+cvyxMnDiRxYsXc9pppwHw1Vdf8fnnnzN79myWLVvGPvvsw/nnn1/4WtWqVSsaNGjA33//TeXKlenYsSMQBKWEw2FiY2Pp2rUrn332Gd9//33hugJLlixhzpw5jB49mry8PCZNmsSkSZNITk7muOOOo23btmX/IJSievVg7Fh4/nm44orgOs3IKLv+K1aESpXg1VcNXNGOKTExCEW48sqyfe6UlQoV4NhjYf/9o11J9MTExFC3bl1yc3NZsmQJEIR7xcTEEBMTw19//cW0adOoWbMmzZo126q2s7Ozuf/++/nnn3/o2bNnYfgFFL1PVaxYkVAoVNh3QegKwKpVq1iyZAkrVqzY6L33ruTtt+GzzyAnJ9qVlJ6MDLjtNjjxRGjSpPi2SCSyRUE/Rx99NOPGjaNOnTrUrFmzMMAHKLyuKlWqBEB+fj5xcXHk5uYSCoVIT08vFkpX0N9+++1HkyZN+PHHH/njjz9o2LDherXk5+cTGxtL7drQokWYr77aCRMgN6JCBejTJ9pVSJIkSZIkSZIkSZIkSVL5s+v8TzJJkiRJkiRJkiRJkiRJkiRJknYCderUoVOnTsTHx0e7lBILhUIkJSVx0kknEQqFqFSpEg0bNmTs2LHMnj2b+Pj4wnCCkSNH8uCDDxIKhTjvvPM44IADNtpuQSDGs88+y/jx4zn99NP54IMPaNKkCaeccgodO3Zk1qxZZXKO6/r7b/jgA7j1Vjj7bOjeHbp0gf/8B044AU4/Ha66KggImDMHwuGolFlijRvDwIGQkhLtSkpHYiKccQZ07ly0LvzvL2XRokUsX768cH3dunW5/vrriUQiPPTQQ+Tm5pZ6PZEI/PwzvPYa9O8PbdpAWloQDhMXBzExwc/ExGD9/vvD5ZfvuNdTaZg4cSIff/wxa9as2ey+BYN+L1q0CIDly5czbtw4evTowfXXX8+YMWMYO3Ys9957LwceeCBfffUV+fn5VK1alUMPPZSEhATS0tL44YcfgGCw8oI299tvPwDmzJlDfHx84XWUm5tLv3796NKlC/fccw+xsbH06dOHTz/9lPT0dIYPH07jxo1L/XEpa6EQ9O0bvAY+8ADsvXfwOrG9goLi44PnQfv28Mor8Ntvhq5ox3b++UGwWVxctCspfcnJ8PTT0a4i+mrVqgXA/PnzgSBoseCedsqUKcyaNYsDDjhgk/fAGzJjxgzuuece9t57b2688cb1tsfExHDccccRiUR47rnngOAevSD05bnnniMrK6vwvn1XtmQJnHsuZGZGu5LSt2YNnHIKFOSfLFq0iFmzZm1R6ApAlSpVOOigg9h9990LQ1cikQirVq0iMzOTtLS0wuCegut69913p1KlSsybN6/YPXVBn7Vr16ZRo0asXLmSv/76a70+C0JhCkKCrrsuhuTk/PX221k1agQtWkS7CkmSJEmSJEmSJEmSJEkqf3bC/24rSZIkSZIkSZIkSZIkSZIkSdLOrX379mRmZvL1119vl5CH7a1ChQr07du3cBDeihUrcvnll3PppZdyww03cM4559CoUSMmTJjANddcw6pVq7j99ts5+eSTiYuLKxxsd23hcJiYmBi+++47Bg8eTGJiIi+88AKxsbE0aNCAjz76iMGDB9OsWTP69+/P/fffv93OLxKBSZNg1CgYMwamT4esrCAMICMD8vI2fFwoBKmpQUhGfj40bRoEBnTuDF27wr9jGZdbV14JL78MM2bs+EEfaWnw0EPF18XExJCRkUGvXr1o0qQJvXr1Yv/99wegevXqVK1alZycnMJgjW2Vnh48ns89BzNnBuEqMTHB+n/HmS4mPz+YsrPhu++C627IkOLXU9++QfBPpUqlUmK58+uvv/LQQw8xbNgw0tPTSU5OJikpiZtuuolzzjmHSpUqFb5WrK0g6Kl69epAMFj9HXfcQatWrRg1ahRNmjRh7ty53H777bz44ov897//5Z577qF58+Ycd9xxjBo1it9//52vvvqK/fbbj3A4XBiOtWDBAoDCayUmJqZwe8WKFTnuuOPo27cvRxxxRFk9TFGRkgIXXBCESEyeDPfdBx9+GIRJpKdvW9sxMUWvnX37wqWXBgEv0s4gFApChPbdd+P3Dzui5GQYNgyqVo12JdHXrVs32rRpw9ChQ2nXrh0nnHAClStXZvz48dx9993ExsZy2mmnERMTQ35+fuF71oYU3CMvXryYp/9NtTnttNNo0aLFBt//jj32WNq1a8dnn31G586dOe200wCYNGkSw4cPB4KQjLXb3hVdc01wL78zCodh7twwXbu+yY8/Xs2yZcuoUaMGrVq1YsCAAbRr126L2ln7+giFQuTk5DBlyhQSExOL3QMB1KtXj8aNGzNy5EhmzZpF8+bNC48tuE7r1q0LwJIlS4qtL2i/YP9IJML++y8gL68KkFo6D0o5lpoK114b7SokSZIkSZIkSZIkSZIkqXwyeEWSJEmSJEmSJEmSJEmSJEmSpB3QUUcdxZo1a/jhhx92qPCVChUq0KdPH6pUqVJs/bnnnsvKlSu58cYb+fjjj4mNjSUjI4PatWtzwQUXcMMNNxTuu6FBnwsG4n344Yf55ZdfOP/88wsHpt53331p0qQJ7du355lnnmHffffdLueWng4vvQT33AOLFgUBGGsPkp6dvenjIxFYvbpo+dtvgwCNIUOCYIELL4RLLoH69bdL+dssNhbefRfatIHlyzccDrIjSEmBkSODgY3X35ZCq1atuPvuu5kwYQInnXQSLVq04I033uC3335j//33J+HfhJy1B6DemsHKZ80KQl9efDH4vWdklOw8NnQ9XXstDBgAp50WBOXst1/J2i6PwuEwgwYN4tVXX6V79+4ccMAB/PPPPwwfPpwrrriCn376iUcffXSTv4fk5GSqVavG008/TfXq1bnpppto0qQJOTk5NGrUiJtvvpnFixfzxRdfMH78eJo3b85BBx3ERRddRL9+/XjggQfo2LEje++9N8uXL2fSpEncdtttJCYmcvrppxf2U1DDs88+u90fl/ImFIJDDoG33oLFi+Gjj2DiRJgwAebMKQqY2lgYS0HISm5u8Jqz337QsWPQ5tFHQ1JS2Z2LVFbq14cHHghet0v6nlCeVKgAxx4Lxx8f7UrKh7S0NO677z4uvvhiLr/8cl577TUikQhTp05l+fLl3H///Rz/74MVGxvLvHnzCIfD7LnnnsTFFf+KcDgcJjY2lhEjRjB48GCOOOIIzjrrLGD9++dIJEK9evUYPnw4N910E2+//Tbjxo0jJSWFI488kpNOOonXX3+dvfbaq2weiHJq1Sp49VXIyYl2JdtPVlYMo0a1plu3NjRu3Igff/yRESNGMHPmTAYNGsSpp5662dCfda+v2NhYsrKySElJKQyjg6IAlYMPPpiRI0cyZswY/vOf/xR+Noz8+wGi/r8feBYvXlzY/po1a/j111+JRCL8+eef/PXXX8yZM4f33nuPnJyTiY29jvz8cp5UuY1iYqB792hXIUmSJEmSJEmSJEmSJEnlUygS2VG/xiJJkiRJkiRJkiRJkiRJkiRJ0q4tEonwySef8M0335T78JVQKERiYiLnnnsu1atX3+h+S5Ys4ZlnniEzM5OEhATOOuss6tWrR0JCwmYH/J0/fz6PP/44o0ePZvbs2Rx55JGcc845HHPMMVSsWBGAjIwMUlJSSvXcfvwRHnwQXn5524IyNichIWj/0EPhmmvgyCOD5fLmxx+DEIRVq6JdydZLTAzz4YcxHHYY5OXlERsbu8GgjjfeeIPzzz+fVWudZOvWrXnppZfYZ599igWtrFixgoSEBJKSkjYa+hGJwHvvwe23w8yZQajE2qE9pS02NriemjSBG2+Ek08OAjF2ZK+//jqnnXYavXr14vHHHyc5ORmA2bNnc8ghh7By5Uo+++wzDj/88PWOLfh9ff/991x55ZV8/vnnHHvssbz//vuFA4QD5Obm8uijj3LNNddwySWXcN999xUOJn7OOefw0ksvUa1aNVq3bk2FChWYNGkSAA888ABnn312GT0SO678fPjpJ/j66+BnenowZWdDcnIQuJKWBs2bBwFP9evv+NettKUiEejQAaZM2b7vD2WhShX4+WeoWjXalZQvkydP5uWXX2bcuHGsWbOGVq1aceGFF9KpUydiY2PJy8sjLi6OffbZhzlz5jB79mwaN268XjtLly7lhBNOYOLEibz11lucdNJJG+1z7XvrNWvWMH/+fP7++286d+7MPffcww033MCdd97JtddeW+z9cG3Z2UFoXFpa8Lq8iVv1HdJjj8F11+0coUebEheXzSef5HH44cHnpMGDB3P++efTuHFjpk+fToUKFbaqvS+++IKTTz6Zww8/nOeff55KlSoBRcErkydPpk+fPqxZs4annnqKo48+mpycnMIAw1tuuYVBgwbx7LPP0rdvXyC4N+/Rowcff/wxaWlprFq1iuzsbNq0aUP37v0YOPAcsrN33huDhAS4/PIg5FOSJEmSJEmSJEmSJEmStD6DVyRJkiRJkiRJkiRJkiRJkiRJ2sGNGzeO8ePHk1dOR+KOi4sjKSmJc889l8qVK2/18QWD8IbDYXJzczc58O/q1asBeOedd7j++uvJzc3l/vvv32TowaJFi5g+fToHH3xwYUDLlli+HC66CEaO3P5BGetKTQ0Gt379dWjWrOz63VJffw2HHw7//jp2CElJ8NprcOyxwSDk06ZNIy0tjYYNGxYGc4TDYUKhEKFQiHvvvZcRI0YwaNAgEhIS2Guvvahdu3Zhe7/99hv33nsvH374IfXr16du3bpceeWVtGnTpli/f/0F55wDkyZFZ1DvlBRo3ToIDtp997LvvzREIhFOPfVU3nnnHaZMmULr1q2LvV7cfffd3HjjjZx44ok88MAD1K9fv1g4ToH09HRuv/127rnnHvbee2/mzp1buK1gcPpnn32WCy+8kP79+3P//fcXDoSfnZ3N22+/zcsvv8zcuXOJRCIcfvjhXHTRRbRq1aqMHxFJO6O//oL994fFiyEcjnY1JZOcDB9+CJ06RbuS8q/g/WVd9evXZ8GCBSxfvpy0tLTC9QXva7fddhv/+9//6NKlCy+88EJh4MXW+Ouvv+jatSvz5s3jk08+4eCDD97g+yZAVhb06wejRgXX5p57QqNG60/16pXPwMBNiUSgQQP4449oV7L9xcRE6N49xBtvFIWjdOnShVGjRvHUU09x7rnnbvB6XFfBscOHD+eMM86gb9++PPvss+sFaGZlZfHwww9zww03cPTRRzNy5MjC9hcsWECHDh1Yvnw5s2fPplatWoXtjh8/nmnTprFmzRr2228/2rdvX/j5skeP4HNZTs52eYiiLikJZs8OPgNKkiRJkiRJkiRJkiRJkta3g/03RUmSJEmSJEmSJEmSJEmSJEmStK6OHTty5plnkpKSskUD4paluLg4mjdvTr9+/UoUulLQBsBll13G4Ycfzs8//7zRfStWrEjFihU555xzmDJlCnvssQe9evXis88+2+gxAwYMoGvXrhx11FE89NBDW1TTBx/A3nvDiBHBgNNlnXmTng6zZsEBB8CgQWXf/+a0bQtffglVquwYg2ynpMB778Hxx0NsbCzZ2dm8+OKLtG/fntmzZxcONL72gONdunRh4sSJ5OXlceihhxaGrkQiEVatWsVtt93GE088QVZWFpmZmYwdO5ZOnTpx1113/bsfvPgiNGkCY8dGJ3QFgn4nTYKmTeHZZ4O6djShUIh//vmH/Px8wv+mEYRCIeLj4wHo1q0bBx10EGPGjGHatGmF29eVmppKly5daNCgAfPmzWPy5MlAMIh4wWDhy5cvB6BWrVpA0etThQoVOP3003n//fcZO3Ysc+bM4amnnjJ0RVKpqV0bJk6EtDTYwEtYuZeUFATGGbqyZTZ2T//777+zevXqYqErELyvrVixgoEDB5KTk8OgQYM2G7ry5ptv8uuvvxYLb8zJyeG6667ju+++Y8CAAbRs2bKw/Q1JSoLBg4NwkmXLgt9xnz5QsyZMmxbcpx5ySHCv1awZnHgiDBgAzzwDX3wBCxaU3yChsWODoMVdQTgc4v33YcmSonWnn346KSkpvPfeeyxcuBAI7nM3JebfG//8/HwAqlSpAlAsdAUgKSmJ/v3707ZtWz755BO6devGfffdxwMPPMDxxx/PihUruOuuu6hVqxaRSKSw3Q4dOnDFFVdw3XXXcdxxxxX7fPnkk5CYuE0PQ7mVkgK33WboiiRJkiRJkiRJkiRJkiRtyg7w1RVJkiRJkiRJkiRJkiRJkiRJkrQ5e+yxB5dddhktWrQoF+ErcXFxpKSkcMYZZ9CtWzcSEhJK3FZMTAyLFy/miSeeYNKkSYXBClA0qO+6gwDn5+dTr149zjvvPADefffdjbb/3//+l2uvvZa0tDRuuOEGmjZtyujRoze47/LlcOqpcMopwXx2dolPa5tFIkHoy913Q8uWMHNm9GrZkBYtYOrUYKD4pKRoV7NhCQlQuTJ89hkceWTR+vj4eFq3bg3ANddcw5QpU4Bg0PHc3FwAfv31VwBmrvPAh0Ih/vzzT4YOHUqHDh34+OOPmTp1Kq+88go9evTgjjvu4Mor7+XII8NcfDGsXg3/Nhk1eXlBAEv//sGA+H/8Ed16tlZeXh5169YlNTWVBQsWFK4vGKS7cePGdO7cmWXLljFlyhSyN/HE7dy5M7179wbg1ltvZf78+cTExPDPP//w8ssv87///Y+GDRtywgknbPD4SCRSGMoiSaVtr71g3LgdL3ylIJyja9doV7JzSElJ2eD6ypUrs2TJEmbOnEnz5s032UZeXh4XXXQR3bp145JLLuHuu+/m6quvpmPHjrz44ov06NGDAQMGkLQVN3HJydC8OZx0ElxzTRDoNmYM/PlnEOjxyitw1llQtSpMngy33BKECFasGNw3nnwyXHstPPdcEHqycGF0A+HuvTd6wXjREArBs89GCkN22rZtS9OmTZk+ffomgy835MsvvwTg4IMP3uD2cDhMhQoVePfdd+nbty9ff/01N910E1dffTXp6ekMHDiQXr16/VvXlr3Y1agRvM4kJ29VqeVeTAw0ahTcp0uSJEmSJEmSJEmSJEmSNi7636SSJEmSJEmSJEmSJEmSJEmSJEmlIiEhgeOPP57mzZvz5ptvkp2dTV5eXpnXER8fz3777UeXLl22KXBlbTVq1OD7779n6tSpNG7cmEgkGBT4hx9+oGXLloRCIcLhcGHQQmxsLAAdOnQgLS2NGTNmkJWVtd7g0ZFIhL333ptBgwbxxx9/MHr0aJ544gnOOOMMHn/8cXr06FHY19ixwUDSmZnRDVxZV0YGzJoVDFw9cCBcfXX5GYy9YUOYMweuugqGDQuCYsqL5OQgbGXwYKhevfi2mJgYzjnnHJYsWcJNN93EihUrOP/88zn11FNJSEhg7ty5PProo0AQegQUu/4WL15MJBKhdevWtGzZEoCOHTuy55578s03yTz00EXExoaIwtNzkzIyYNIk2HdfGDECDj882hVtmdjYWKpWrUpmZiYLFy4EigbpjkQixMbG0qZNGypXrsz333/PkiVLqFu37kbbu+yyy/jpp58YPnw47du3Lxy8fsqUKVSsWJGHH36Yxo0bb/DYLR0cXJJKar/9YMoUaN8eli2DfzPoyq3kZHj1VejWLdqV7BqqVKlClSpVNrtfOBzm/vvv59VXX+XNN99k1apVVKlShSZNmvDggw/Sr1+/wvvp0pCSEgQF/ntbVMzq1fDzzzB3bjB9+SUMGRLMZ2YG95ONGhVNBcs1a26/e968PPj00+gGv5S1rCx48UW4/vrgQa1fvz777bcf06dPZ/78+Rx++OGbvc8puB/++++/AUhLSyu2vkDBfJ06dXj22We54YYbmDt3Lk2aNKFBgwYlPocePYLPHKNGQU5OiZspVypUgNdeg1J8OkqSJEmSJEmSJEmSJEnSTikUiexK/+1PkiRJkiRJkiRJkiRJkiRJkqRdQ05ODpMnT2bKlCnk5eWRs51Hni0YmLlBgwZ06tSJ+vXrb9f+IAi3uOSSS8jLy+P555+ncuXKQDCwbzgcJi4ujs8//5wjjzyS/fbbj6+++ooKFSqs105BsEqBCRMm0LNnT5o0acKHH35IUlISI0bAGWcEgz+XZ8nJcP758OCD5Sd8pcD48XDqqbBiRXQDWBISICkJnn8eunff/P4ff/wxvXv3Jj09nb322ovGjRvz3XffMX/+fHr06MHTTz9dbIDzZcuWEYlEOPnkk8nKyuL999+nRo0a/7YF3brlkpsbv71Or9QkJ8Mrr8AJJ0S7ki3zyiuvcM4559C7d2/uueceqlatClAspKkgSGn06NHUq1dvs23ec889fPnll8yZM4e4uDiOPfZYzj//fBo1arS9T0eSNuuPP6BTJ/jnn/J5fxIfD4mJQZDXYYdFuxptztKlS1myZAlVq1YtvG8pD1auLB7KsvaUk7N+KEvBVL36tt0Lf/99EG60enXpncuOID4+eD2JiwuWBw4cyMCBA7njjjsYMGAAcQUbNmH16tWceeaZTJo0iXfeeYf27dtv56qLW7w4uC5WrSrTbreLlBS49dYgWFOSJEmSJEmSJEmSJEmStGkGr0iSJEmSJEmSJEmSJEmSJEmStBMLh8PMnTuXCRMm8NdffxWGkpSWhIQEQqEQbdu25YADDiAtLa3U2t6clStXcvPNNzN48GB69OjB//3f/3HQQQcV26djx458+eWX3HnnnVx77bWEw2FiYmKAokCGRYsWsdtuuxU77rzzzuP555/no48+YvHio7ngguiGhWyN5GQ4+WQYOhT+PdVyIzMTrroKXngB1qyBUrwUt0hKChxxBAweHAzIvaVWrlzJoEGD+PLLL/nuu++oUqUKBx98MM888wzVq1cnFAoxadIkhg0bxqeffkpmZiZ169blm2++4ZJLLuG8887jt99acvrp5XNw/I1JSoIhQ4LAnPJuwYIFdOjQgcTERIYOHcpBBx1ULFQpJyeHVq1aMXv2bP7555/CQeUXLFjAW2+9RadOnWjVqhV5eXnExsYWHpeXl8eyZcvWe42QpPJgzRq48UZ48snydZ+SkgKHHAIvvgi1akW7Gm2tdUMJy6vly4MAlg0Fs4TDGw9lqVZt820PGQKXXQbp6VtXU69ewT14gS19GLt2hUsugQMOgEqVYMkSGDMG/vc/mDmz+L4NGsCvv266veOOgw8+2IrC/1WxIkyYAM2aBZ+ZHnvsMS677DJuuOEGbr/99i26Nn777TcaN25MSkoK//zzD/HxZR84+PbbcPbZO9Z997oSEmC//WDqVPg341SSJEmSJEmSJEmSJEmStAlx0S5AkiRJkiRJkiRJkiRJkiRJkiRtPzExMTRp0oQmTZqwbNkypkyZwk8//cTq1auJj48nPz+fvLy8LWorFAoRHx9PJBIBoFatWhx00EHss88+xEZhNNi0tDTuuOMO4uPjefzxx5k+fTrHH388HTp0YOHChXzwwQd8+eWXNGrUiAsuuACgMHSl4HymTp3K5ZdfTr9+/ejcuTN169Zl8eLF5OTkkJyczLhxNXjwwfI1mPnmZGbCW29BYiI8/fSWD/hcFpKTg8Hhzz8f7r4b3nsvqG97Pr4VKgQ/O3WC666Dww7b+jbS0tK47777WLRoUeE1VLlyZeLigq/mzJs3jwEDBjBx4kSOP/54DjvsMPbdd19ef/11Hn/8cUaOzGDBgifJz69QWqdVJrKyoE+fYADwY46JdjWbVqdOHTp27MjLL7/MqFGjaNu2LbGxsYTDYfLy8khISKBixYpUrFiRv//+uzB45f3336d///507NiRMWPGEAqFig0oHhsba+iKpHIrMRHuvx9OOw169oTFi6MbNBAfH9T0xBNw5pnl6x5EW25HCF0BqFIFDjwwmNa1dGnxIJaPPoJHHgnmY2KKQljWDWepUiU4fuLErQ9dKan//Q+uv774ujp14IwzoHv3YProo7KpJRyGr74Ks88++cTExBTeL61atapwn6ysLJ555hmWLl3KbbfdVizYEoL75k6dOnHUUUcV3iuXte7d4aef4Pbbd8zwlbi44Br49FNDVyRJkiRJkiRJkiRJkiRpS4UiBd92kiRJkiRJkiRJkiRJkiRJkiRJu4ycnBz++ecfFi5cyG+//cbChQtJT08nPz8fCAJKwuFwYdhK9erV2WOPPahbty61a9emcuXK5WpQ5nHjxnHFFVcwY8aMwnMAaNSoEc888wydOnUiEomsV/PYsWPp0qULcXFxtG3blmbNmjF//nw++eQTmja9jHnz7mfNmph1u9shJCfDpZfCXXdFu5KNW7oUnn8eHnggGNy6NAe4rlgxGFj7//4vmOrVK722CxRcU4888ghXXnklxx57LPfffz+NGjUq3Oe//32PQYOOAFJKv4AykpwMo0bBoYdGuxKIRDY+kP+4ceM47bTTyM/PZ+TIkRy41kjs3333HZ06dWL//fdnzJgx5OXlERcXx4IFC2jfvj39+vXj6quvLqOzkKTSt2YN3HgjPPUUZGfDWrdDZSIlBdq1gxdegFq1yrZvaUtFIrBkSfFQlrWnChWCAJYff4S1ska2WK9eMHRo0fLmPi4dfDBMmlS0fPPNMHkydOkCV10VrFu6NKhp+fJguUED+PXXYP7DD4PglnXNnAkrVmx9/QB9+0Z47rmg8Ouuu4777ruPIUOGcPbZZxfuUxC0smzZMipXrlyyjsrAgAFB6GNGRrQr2XKxsVCjBkybFoSvSJIkSZIkSZIkSZIkSZK2jMErkiRJkiRJkiRJkiRJkiRJkiSpUCQSIRwOEw6HiYuLK1fhKlvio48+4rvvviMcDlO9enW6du1KvS1I3Ljyyit56KGHqFatGvn5+Rx88Cl88cVjrFkTVwZVbz/JyTBsGPToEe1KNi0chk8/heeeCwab/ucfSEqCnJxgIPnNSUiAxETIyoKqVaFtWzjnHDjpJIiP3/7133DDDdx1113ccMMN3HLLLcTHx5Ofn8+aNTE0bBjh7793zPCetdWoAfPmBYE2ZS0SCQaf/ugjuOaaYFD0jbntttu49dZbad++Pbfeeit77703s2bN4q677uKbb77hySef5Mwzzyy74iWpjM2YAffeC2+8EQSQZWZuv74SEoI+Dj4Yrr0Wjj5680ETUnkVicCiRTBrFhx5ZMnCi7Y2eOXOO+G664L5sWOhc+eibT/9BI0bB/P9+8NDDwXzawevDB0KffpsfZ2b0rQpjBu3hHHjxnH++ecTHx/PDz/8QPXq1QuD6y6//HIikQiDBg0iLS2tdAsoRZEIXH11EEi1PV8LS0t8POy2G0yYEPyeJUmSJEmSJEmSJEmSJElbbsf+9o8kSZIkSZIkSZIkSZIkSZIkSSpVoVCI2NhYYmNjo11KiRxzzDEcc8wxxdaFw2FiYmJYvnw5lStXBoKAmZiYmMLBg++9917S09NZtWoVzz8/hKOOSiIvLwonUMoyM+G886BTpyA4o7yKiQkGaz/66GA5IwO++y4I2xg3LpjPyoLsbMjNDQYlLghbado0OL+2baF1a/j3V1wmIpEIoVCICv8mgaSlpRH/b9JLKBTi6qth5codP3QFYPVquPTS4oOJb0+RCEydCm++GUzx8dCzJ+TlbTp4pX///ixZsoTHHnuMI488kgYNGrBs2TLC4TBXXnmloSuSdnrNm8MLL8AjjwTha/feCytXQnp66fWRmhoESlxwAVxyCey5Z+m1LUVLKAQ1awb3nImJwf3o9lalStH8uv2t/Zw97LCi4JW1desGy5YFYYt//QWffw533QVz55a8pp9+yqJ3795MmDCB6tWrM2TIEKpXr04kEiEuLvha+sMPP1zyDspQKAT33w/VqsEdd5Tv8JWEBKhfH778MrgOJUmSJEmSJEmSJEmSJElbJxSJRCLRLkKSJEmSJEmSJEmSJEmSJEmSJKk0FQRiFMjPz+fuu++mZcuWdO3adYP7jBw5khNOOIErrpjJM880LZPBlstCQgL85z8wcmS0K9l5zZgxgxNOOIFIJMLw4cM56KCDGD8+CJLJyop2daUnORlGjIAjj9w+7YfDMGUKvPFGMMXHw/77Q0oKLFkSDJadlRWEryQlBfVUqwaHHAJt2kCrVsG+AJ999hnjx4/np59+Yv/99+eMM85g99133z6FS1I5FonAF1/As8/CpEnw55/B62du7pa9R8XHB6+5a9ZAWloQcnbWWUEY1qaCsKQd1axZcNBBQejc1urVq3hI3VofNTbo8suLAlWysuDYY2HyZOjSJQieK8jC/P57aNkymG/QAH79deNtpqcH9/6TJm19/YFc9tuvNUcccQRnn302bdq0We9z047otdfg/POD17Lc3GhXU1xycvA7GzKkbEMkJUmSJEmSJEmSJEmSJGlnYvCKJEmSJEmSJEmSJEmSJEmSJEna6S1fvpwBAwbw0ksv8fDDD3P22WeTnJwMQGZmJsnJyYwcOZJu3fqRkPAzOTnxUa64dCUnw7Bh0KNHtCvZeT322GNcccUVdOrUiTPOOI8bbzyFf/6JjXZZpa5GDZg3DypWLJ32wmGYOBFefx1efTUICEhIgOXLISYG4uKCgc839Q2oxMTgmMxMqF0bDjwQjjgCTj0VqlYtnTolaWeRlQXTp8O0aTBuHHz7LWRkQHZ2EEYQFxe8piYmQpMm0KkTtG0bBK5Uqxbt6qXt75tv4PDDYeXKrT92a4NXKlWCGTOgfv1N7zdnTvB8hGDfd9+Ft96CH38Mnr/t2sHVVxcF0P34IzRrtvX1ByKEw6HN1r4j+vvv4Hc0YQLlImQzISEItho6FE48MdrVSJIkSZIkSZIkSZIkSdKOzeAVSZIkSZIkSZIkSZIkSZIkSZK0S5gwYQJXXHEFf/zxB7169aJnz560bdsWgNzcXA45pB3Tpj1ETMzBhMM7X2BGWhrMnRsEZ2j7ePfddznvvPNYvvx2wuFzgORol1TqEhODQJO1BxXfWvn58OWX8MYb8OabQcBKRgbk5QWBAKXxbafk5CDU5cQT4aqrgtAASZKkzZkyBY4+umyCVwAaNIAnnoAuXYJ7IoCFC4PwlCOPLKrp4IM33c4FF8DTTxct7703zJ+/VeUX1pyTE4Qw7YwikSDs76KLYM2aIHAqGpKT4T//geeeM9RKkiRJkiRJkiRJkiRJkkqDwSuSJEmSJEmSJEmSJEmSJEmSJGmXsWjRIvr378+rr75K48aN2WOPPahduzbffPMN33/fmJiYYYTDO19YBkBCQhCY8cIL0a5k5/bDD8tp1SqV/Pz4aJey3SQmwsyZsNdeW35MXh6MGxcErbz9NlSuDElJMGsWxMZCZub2qTUmJqi3fn249trgOZCUtH36kiRJO77vvoNOnWDVqq0/tiTBKwWqVAnCUlasgF9+CUJU+vYNtj3zDFx44aaPb9YMfvihaLldO5g0acv7LxATE4Tk7ez+/hvOOw9Gjw7C+nJyyqbfihWDe9NnngkCAiVJkiRJkiRJkiRJkiRJpSMm2gVIkiRJkiRJkiRJkiRJkiRJkiSVld12242XX36Zzz//nL322ovZs2czcuRI5syZQ9Wq9+60oSsQDCb8xhvBYM7afl59tQpxcTtv6AoEg3E/8sjm98vLg08/DQYKr1MHrrkGatSAtm3h999hxgzIzt5+oSsQDKSdmQmzZ8OllwYBLJ9+uv36kyRJO7bERIhEyr7f5cvh66/h559hjz3g9NOLtr31VtF869YQv4Fbzfbtiy//9VfJ6oiLK9lxO5pateD99+HHH4N7xIoVITV1+/QVHx9cV4ceCq+8EvxuDF2RJEmSJEmSJEmSJEmSpNIVikSi8d//JEmSJEmSJEmSJEmSJEmSJEmSom/mzJmkpqbyww/Qs2cDsrKiXdH2lZwMt98O/ftHu5KdU24u7LbbrhFuk5oKixZBUlLx9bm58PnnQcjPiBGw117Qo0cwzZoFZ58NGRlB4Eq0JCfDySfDY49BpUrRq0OSJJU/CxZA48aU6HNBr14wdGjRcigU/LzlFrj11mB+6FDo06don1degT/+gK++glWroEULuPZaqF492D56NBx5ZNH+Q4YEyy+/DBMmwJo1QaDH1VdDSkqwz1dfwYEHbn39ENwbrVxZsmN3ZNnZ8OabcNddMG8exMZCenrJ26tQIZjCYTj3XLjsMth779KrV5IkSZIkSZIkSZIkSZJUXFy0C5AkSZIkSZIkSZIkSZIkSZIkSYqWZs2aAXDbbZCTE+ViykBmJtx3H1xxRdFA0Co9774L+fnRrqLsvPEGnHNO8Nz57LNgsOr33gsGK+/RA26+GRo0CIJoLroIRo4MrsFoy8wMav/oo2DQ8v/8J9oVSZKk8qJu3bLtr3ZtOP30DW/7+usNb6tXLwhn2ZB//oHevUteT6NGJT92R1ahApx5ZjDNnQtTpsCkSfDll/DTTxAXBzExwb1+wRQTE0yxscGUlRUE5rRtC507Q5s2QQDOukGFkiRJkiRJkiRJkiRJkqTSZ/CKJEmSJEmSJEmSJEmSJEmSJEnapa1eDa++uusEZqxaBaNHw5FHRruSnc/ddwfX064gPR1uuim4lkaOhH33hZ49YeBA2H33ov0mTIBu3SAjA7Kzo1fvutasCaaTToJTT4VnngkG1JYkSbu2UCi4r5k2rWz6e+21ILyjcWOoWjW4Z5o5M/h88uyzkJtbfP+77oJ584LguD32gN12C/aZPx8++AAeeACWLClZLaEQdOq0zae0w2vUKJjOOitYzs8PwlimTw8+S61ZE4SsxMdDYmIQrLLnnrD//lCpUnRrlyRJkiRJkiRJkiRJkqRdVSgSiUSiXYQkSZIkSZIkSZIkSZIkSZIkSVK0PPEEXHNNMMjxruKoo2DUqGhXsXOZPRtatw4GYd5VxMVB//5w+eVQt+762z/+GE4+GTIzy762rZGcDB06wIgRUKFCtKuRJEnR1r8/PPww7GrfwK5UKQh7OeWUaFciSZIkSZIkSZIkSZIkSdLWiYl2AZIkSZIkSZIkSZIkSZIkSZIkSdE0dOiuFboCMGYMZGeXbpuRSITINo5OnZeXx5o1a8jMzCQrK4ucnJwNthkOh8nNzSUrK4vVq1ezatUqsrfwhHJzc1m5ciWLFi1i0aJFLF26lMxSSAb5/PNtbmKHExMDu+224dCVt96C7t3Lf+gKBDWOGweHHbZj1CtJkravgw+G1NRoV1H28vKgTZtoVyFJkiRJkiRJkiRJkiRJ0tYzeEWSJEmSJEmSJEmSJEmSJEmSJO2yIhGYOTPaVZS9pCSYMWPb2/ntt984++yzqVWrFomJiey5555cddVVrFixYqvaCYfDjB8/nu7du1O/fn0qVapEvXr16Ny5M0OHDi22byQS4cEHH+Tss89m//33Jy0tjcqVK3P77bdvtp+///6bG264gbZt27L77rtTt25dWrZsyemnn86SJUu2quZ1jRsHWVnb1MQOJycnCPFZ14cfwtln71iPR1YWfPstHHtscF6SJGnX1aYNhMPRrqLsRSKw117RrkKSJEmSJEmSJEmSJEmSpK1n8IokSZIkSZIkSZIkSZIkSZIkSdpl/fLLprf36hUMQFwwbYnmzeHBB+HLLyEjo+jYjfW1++7wzDMwbRr8/XcQ+pCRAT/9BM8/H7S3IdWqwX33wZw5QWjE0qUwahR07br5GvPygv62xezZs2ndujXDhw+nU6dODBgwgIYNG/Lggw/Svn17Vq5cuUXtRCIR7rnnHjp16sT06dM55ZRTuO222+jduzepqalMmDCh2P75+fkMGjSIDz74gNzcXJo3b05cXByJiYmb7GfWrFm0bt2axx9/nBYtWjBo0CDuvPNOTjjhBH799dctrndjpkzZ9PayuJZatYI77ghCYH77DTIzIT0dvvsO/vtfSEnZ8HFduwZhKYsXQ3Y2/PknvPwyNGu2+RrXvY7Gj4eePXes0JUCa9bA1Klw8smQnx/taiRJUrTsvfeW36/tTJo3h1Ao2lVIkiRJkiRJkiRJkiRJkrT14qJdgCRJkiRJkiRJkiRJkiRJkiRJUrRMmwaxsaXb5uGHwxVXbPn+e+0F559ffF18PDRuHEynnw6HHQaTJxdtr18/CNdo0KBoXWIiHHVUMN18M9x++8b7zMwMAjIuvHDL61xbOBzm//7v/1i1ahVPPvkk5513XuG2/v378/DDD3PjjTfy2GOPbbatESNGcMMNN9CzZ09ee+21ze4fFxfHBx98wH777UdaWhrDhg2jT58+hMPhjR6TlZVFz549yc7OZuzYsRxwwAFbdqJbKCsLFiwo1SaBrb+WLrwQLrpo/fUtWwbTKadAu3awalXRtv/9D66/vvj+derAGWdA9+7B9NFHG+9z6VJYuRLS0mDRIjjuuOD62lFlZcHnnwePy803R7saSZIUDaEQnHYaDBu264SxpabCxRdHuwpJkiRJkiRJkiRJkiRJkkomJtoFSJIkSZIkSZIkSZIkSZIkSZIkRcukSZCeXrptrlgRBFUMGgRPPrn5/dPT4ZVXgvCVY4+F//wHbrsNcnOD7YmJ0K9f8WMGDy4KXZk8GU48MQjPKBgYeuBAOOSQTfe7dpDL1po7dy5jxoyhYcOGxUJXAG699VYqVKjAyy+/TE5OzibbycvL45prrqFatWq8+OKLQBDqsqkQFYBDDz2UtLQ0wuHwZvsAGD58OD/++CM33ngjBxxwADk5OWRnZ5OXl7fZY7fE999DcnKpNFXM1l5LEAShPPQQnHACdO0Kr79etK1ZM7j88qLlgw8uHrpy881BcM/99wfLiYnw4otQpcrG+0tKgm+/Deb79IE1a7aszvIsMxPuvBNmzox2JZIkKVquvBISEqJdRdk69dRoVyBJkiRJkqTtIScHvvkGnn02+HvgFVcEf5s+91y49NLg74UPPACffx78fVKSJEmSJEmSdkRx0S5AkiRJkiRJkiRJkiRJkiRJkiQpWsaPh0ikdNscNiyYAHr1gosv3vT+06bBmWcWX/fpp9CyZRCeAVCpUtG2/faDI48M5sNh6NED/vwTRoyAvfYKBsmJiYH+/YNgmY35/XfIzoYKFbbu/AC++OILAI466qj1tlWqVIn27dszZswYJk+eTMeOHTfazvfff8/PP//M6aefTigUYuTIkXz77bfExMSw//77c8QRR5CYmLjR42NiYoiJiQEgspFfZCQS4bXXXiMuLo6uXbsyY8YM3nvvPRYvXkzdunXp0qULTZo0IWEbRtaeNq0oKKc0be219MorMGBA8TChjz6CJk2C6wmCsJUCBdcXwNixcPvtwfxnn8Hxx0PjxlCtWtD3Qw9tuM81a+Drr2Hx4qCNLcjB2SGsWQOnnALTp0Oc38CSJGmX06wZNG0aDEi5s4uPh969g0A9SZIkSZIk7fjmzQtCVMaPD/5e/NtvkJgI+fmQmbnhYxISgn2ysqBqVWjTBjp1gnbt4NBDIRQq23OQJEmSJEmSpK3lf/uXJEmSJEmSJEmSJEmSJEmSJEm7rHnzol3B+lJSgsFrDj20aN0nnxTNH3540fxvvwWhKwUmTAiCVwAOO2zT/SQmwi+/wD77bH2Nc+bMIRQK0ahRo/W2Faz//PPPmTNnziaDV77++msAUlNTad++PV9//TXx8fFEIhFyc3Np0qQJb7/9Nk2bNt36Iv8ViUSYPn06kUiE9957j+uuu47k5GTi4uLIzMzk2muv5eqrr+bOO+8kNja2RH38/nswCFG0jR+//rpIBObMKQpeWTuUpUqVovmMjOLHrb3fYYdtPHglJwd+/BEGDVq/jR1ZJBI8v+66C266KdrVSJKkaLj2WjjvPFi9OtqVbF+xsXD55dGuQpIkSZIkSdsiPx8++ADuvjsIE46JKR6ykpu76eNzcoIJ4J9/4MMP4bPPgkCWtDS4+uogvLdy5e11BpIkSZIkSZK0bWKiXYAkSZIkSZIkSZIkSZIkSZIkSVK0ZGdHu4IiDz4YhD2kpwdBK9Wrw+LF8N//whNPFO23115F83//XbyNtZerVw8GwdmYUKj4YDtbY+XKlYRCIdI20kGlSpUAWLFixSbbWbJkCQDPPfccq1atYuzYsWRkZDBv3jzOP/98fvrpJ44//nhyNzcS0GYsXbqUcDjMddddx8CBA1m4cCHLly/nk08+oWHDhtx333089dRTJW6/PAeOVK0KRxxRtPzee0Xzs2YVzR92GHTuHATynHhiUVALwB57bLqPUaNgzZpSKLacyciA//0PZs6MdiWSJCkaTjwxGKByZ9e6NTRsGO0qJEmSJEmSVBL//AODBkGtWnDWWTBxYvB3u5L+HXhtOTnB367//BNuvBFq1w76+PbbbW9bkiRJkiRJkkrbLvDf/SRJkiRJkiRJkiRJkiRJkiRJkjZsG/M8ykSFChAbW7ScklI0n5NTfN91l1NTN95uJALz5gXTzz8H09y5wZSXt+maQqEQkUiESCSy0e1bIzY2ltdff5327dsTGxtLvXr1ePrppznwwAP59ddfeeONNzZZS3A+G65lbT179uSmm26iYsWKAHTu3Jlnn30WgPvvv3+zx//0E4wYEUzvvhtM77xTfoM5KlUKaq1aNVj+6CN45ZWi7UOGwO+/B/NJSfDFF5CVFZzT2tdcYuKm+/n77/WvvZ3FmjVw3nnRrkKSJEVDQgJcfjkkJ0e7ku2nQgW46aZoVyFJkiRJkqStlZ0NAwbAHnvAnXfCkiWwevX26y8zM/i72fDh0L49dOhQ9HdGSZIkSZIkSSoP4qJdgCRJkiRJkiRJkiRJkiRJkiRJUrTk50e7giIPPwxvvgmVK0PbtnDVVVCjBtx4I+y2G1xwQbBfRkbRMRUqFG9j3eX09I33l54Ol10WBG6EQsEEwc9Jk6B69Y0fm5aWBsDKlSs3uH3FihUAVKlSZeONrLW9Tp06NG/evNi2SCTC8ccfz9SpU/nmm28444wzNtnWxoRCIapWrcqSJUvo2rXrets7dOhAfHw8f/zxB6tXry4MZdmQ6dPhpZeKP1YQhNaUN3XrBkErBQ/r6NFw8slB4E6BVaugY0d44gno0gViYoL1CxfCjz/CkUcGy8uXb7qv/PwIsHVhOzuKSAS++y4I3WnSJNrVSJKksnbDDfDCC/Drr9GupPTFxQXhMnffDbVrQ6tW0a5IkiRJkiRJW+Lrr6FnT1i0KAhDKUv5+UEIy+TJsO++cP/9wd+xQzvnnwolSZIkSZIk7UBiol2AJEmSJEmSJEmSJEmSJEmSJElStMTGRruCIr/+ChMmwAcfwMCBQfBKgT59gkGRAebPL1pfq1bxNmrXLppfsgQ2kosCQKVK8PbbQXvz5gXhIT//DHPnbjp0BWCfffYhEonw008/bXD73LlzCYVCNG7ceJPtNG3aFGCDYSehUIhKlSoBkJ2dvemCCIJaNiQUCrHvvvsCkJSUtMHtqampAOTk5Gyyj1NOgffegxEjgundd4PpuOM2W16Z2m+/IDynIHTltdfg2GMhK2v9fX/7Dbp2DX7nBxwAjRpB/frB+gLTp2+ux517JKW8vCAYSZIk7XoqVIA33gjCCnc2KSkwZw6cdloQwnfBBcFgnZIkSZIkSSqfsrNhwADo2DH423JmZvRqycuDjIzgb9odOsDvv0evFkmSJEmSJEkCg1ckSZIkSZIkSZIkSZIkSZIkSdIurCDMJJo2NohzOFw0HxcXBKUAfP550fr69WH33YuWO3Ysmv/ii033G4lAYuLW1VrgsMMOA2DUqFHrbVu5ciUTJ04kNTWVgw46aJPtHHTQQaSkpPDLL7+QkZGx3vZvv/0WgEaNGm20jZiY4OsxodDGwz+OOeYYwuEwX3311Xrb5s+fz/Lly6latSrVqlXbZL0bk5JSosO2i86dYfz4ouvivvuCwbQ3kynD8uXw9ddB+M4ee8Dppxdte+ut7VXtjiEvD4YNCwaPkiRJu562beGSSyA5OdqVlJ7kZBgyJAhyvOgimD0bUlNh332D+8fN3TtKkiRJkiSpbP3wAzRtCk88AVlZ0a6mSEYGTJkS/LvSsGHRrkaSJEmSJEnSrszgFUmSJEmSJEmSJEmSJEmSJEmStMsqafDILbcEwSWRSDBg8dp23x1OOCGYWrcuWp+cXLT+0EOL1o8ZEwRbXHwxHHMMdOkCN90EDzxQtM+8ebBkSTD/ww9F4SsxMfDGG0Gb118P55wTrA+H4eGHN30O4XDJA0MaNmzIUUcdxfz583nsscfWajPMzTffzJo1a+jVqxcJayXbzJgxgx9++KFYO0lJSVx00UVkZmZy7bXXkpOTQzgcJi8vj8mTJzNs2DBSU1M5+eSTix2Xn59Pbm4uOTk55ObmEgqFCpezs7PJzc0ttn/v3r2pVq0ajz32GN988w1ZWVlkZ2ezZMkSLrvsssJ9SqpmzZKH+JTmtXTiifDxx1C5crD8yivw7rvBPgVTmzbF+3jlFbj7bujRA/7zH7j6apg8uWhg8dGjYQP5OrucUAiGD492FZIkKVpuvx122y3aVZSOhAQ46ig46aSidZUrB58/JkwIPp80awbvvRfco0qSJEmSJCm6Jk2Cdu3gl18gMzPa1awvLy8IYPm//4NBg6JdjSRJkiRJkqRdVSgS8b+8SZIkSZIkSZIkSZIkSZIkSZKkXdOhh8LEiRvf3qsXDB1atBwKBT9vuQVuvTWYHzoU+vTZ+DEbMmYMHHZYMP/tt9Cq1cb3Xb0aunULjimwxx4wblwQzLEht94KAwduuob4+GBgnri4Te+3MfPnz6ddu3YsWrSIbt260aRJEyZPnsz48eNp1qwZX375JWlpaYX7x8TEAEE4y9oyMzM54ogjmDp1Ki1atOCQQw7h77//ZuTIkSQkJPDoo49y7rnnFjvm0Ucf5YsvviASifDrr78yffp0GjZsSNOmTQFo3rw5t99+e7FjRowYQe/evcnIyOA///kPaWlpTJgwgYULF3LwwQczatQoEkuYxDN6NHTvDqtWbXyfsriWhgyBzeXH/Por7Lln0fIXX0Dnzhve9+uv4dhjYfHiTbe5q2jYEObMKfrdSZKkXcvXX0PHjpCVFe1Ktk2VKsE9TfXqG9/nk0+gf3+oWxcefBD226/s6pN2VZEILFwYvNZMnQrz5wef2TMzg21JScFUpw4cdFAQqtmwYRDIKkmSJEnaeX36KZx4YvkMXNmQ5GS48EK4/37/piZJkiRJkiSpbJXwqzGSJEmSJEmSJEmSJEmSJEmSJEk7vs6dYfJkWCcLpEw9/DAcfzy0bAk1agSD0aSnw88/w+efw2OPwR9/FD/m11+DQVavvz44dvfdg8F2vvkmaG/kyM3327BhyUNXAPbaay+mTZvGLbfcwscff8wnn3xC3bp1ufrqq/nvf/9Lampqsf0TEhKIjY1dr53k5GTGjRvH3XffzZtvvsnLL79MSkoKJ5xwAldeeSXt2rVb75iZM2fy2WefEQqFCIVCVK5cmSVLljB27FhCodB64S4AJ5xwAmPGjOG+++5j0qRJZGRksNdee3HppZdy5ZVXEtqGkX9at95xB+B+7bVgoN7GjaFqVcjIgJkz4dVX4dlnITc32hWWH3/+GTwX69ePdiWSJCka2raF55+Hc8/dce/9UlOD0MBNha4AHH00TJ8OTz0Fhx8OPXsGwY6bO25DcnNziUQiLFq0iHr16pWscGknFIkEgaqjRsHYsTBjBuTkQEJC8G8CG/t3ilAoeC6Hw5CfD/vsA+3bB4Gcxx0XHC9JkiRJ2jmMG7djha5AUOvTTwefT++6K9rVSJIkSZIkSdqVhCKRSCTaRUiSJEmSJEmSJEmSJEmSJEmSJEXDiBFwzjmwalW0Kyl7ffvCc89Fu4qdR82asGhRtKvQ9lSpEgwdCiedFO1KJElSND31FFx55Y4XvpKcHAQ8HHro1h23dCncemsQ2PfQQ3D66UHww5Z48cUXGTZsGHPmzCExMZFWrVrxv//9j4YNG25t+dJOY+VKGDYM7r0XVqwIBqTd1jDYgjCWmBi46CK45JIgoFWSJEmStOOaNg06dYKMjGhXUjLJyXDLLXDNNdGuRJIkSZIkSdKuIibaBUiSJEmSJEmSJEmSJEmSJEmSJEVLmzaQmxvtKspeSsrWD7isTWvTJtoV7Bh69YJIpGjanE6diu+/sWnIkKJjWrWCO+6AcePgt9+CgYzT0+G77+C//w2u/5JIT4cpU0p2rCRJ2nlcdBHcfTckJUW7ki2XkgLvv1+yzwDVqsGjj8IXX8CBB27ZPVxWVhaDBg2iV69efPXVV+y9997ss88+TJ06ldatW/P8888DENmSxqSdxPTpQfBrrVpw/fWwYEHwGWNbQ1cgeF6uXh2Eujz0EDRuDEcdBZ9+WjrtS5IkSZLK1tKlwee6HTV0BYK/zw0cCB9+GO1KJEmSJEmSJO0qDF6RJEmSJEmSJEmSJEmSJEmSJEm7rLp1IS4u2lWUvZgYg0JKW6dOkJAQ7Sp2XWsHKF14IdxwA3ToAPXrB4Oip6RAy5bBAE9TpkClSlvfRzgMY8eWXs2SJGnHdeml8PTT5T98JRQK7nu++AIOO2zb2mrWDPbeO/gssSnhcJgHHniAO+64g+rVq/Pyyy/zxRdf8N577zF48GDq16/PQw89xLJlywiFQttWlLQDWLIETjgB2rWDV16BNWuCwWe3l+zsoI/PPoPu3YPPQbNmbb/+JEmSJEml77zzduzQlQKZmXD22bBiRbQrkSRJkiRJkrQrMHhFkiRJkiRJkiRJkiRJkiRJkiTtskIhaNUq2lWUvexs2HffaFexc2nf3uCV7eHbb4PHdt2pe/cgCKXA668XP27pUnjooWCA465di29v1gwuv7xk9fzwA0QiJTtWkiTtXM4+G0aMgKpVoUKFaFezvpQUaNwYJk+GAw4onTa3JCdl3LhxPP7449StW5eHHnqI4447jvC/N25HHHEEffv25YcffuCFF14onaKkcuztt6FhQ/j442Cw2fz8su0/PR1mzgyCV//3v7LvX5IkSZK09d59F0aNgpycaFdSOjIy4OKLo12FJEmSJEmSpF2BwSuSJEmSJEmSJEmSJEmSJEmSJGmXdsEFkJoa7SrKTkwMdOsGcXHRrmTn0q4dVK4c7Sp2PqtWwYQJ60+tWgXXMsB338FnnxUd88orsMce0L8/vPcefPghnHYaTJ9etM/BB5esnvx8+OOPEp6MJEna6Rx1FMybByeeCMnJ0a4mEApBUhJcfTXMmAFNm5Zd32vWrOGuu+5i0aJFnH/++XTr1u3fmkLk5eUB0KpVK0KhEKtWrQIgYqqddkJLlgQhkGefDStXRnew3EgEsrKC4JVWrWDWrOjVIkmSJEnatKVLoU+fILxzZ5GdXfT3OkmSJEmSJEnangxekSRJkiRJkiRJkiRJkiRJkiRJu7QePYLBiXcVBYMwq3SFQjBgQPkZcHtnlpgIF19ctHz//cW3jx8P6enF10UiMGdO0fK627dUQgLMnVuyYyVJ0s6pcmUYPhzeeAOqVoUKFaJXS0oKNG4MkyfDrbdCfHzZ9v/ee+8xfvx4Dj/8cE488URS/024DIVCxP2b/Dhp0iQikQhZWVmF26SdyahR0LAhfPxx+RooNyMDZs6ENm3gwQejXY0kSZIkaUPOOy8Iz9zZZGYG4aQrVkS7EkmSJEmSJEk7M4NXJEmSJEmSJEmSJEmSJEmSJEnSLi0xEc4/PwhU2BXUqQMHHhjtKnZOvXpBOBztKnZ+vXpBjRrB/B9/BAOdb07VqnDEEUXL771X8v53xgGvJEnStjv2WJg3D7p3D8JXyjKAJTk5+Fxz9dUwYwa0aFF2fRfIzc3lgw8+IBwOc9JJJ9GoUaPCbZFIBIBFixYxbtw4AI477jgAwt5Aayfy2mtw4omwciXk5ES7mvVFIsHnmZtuCl4v/n1qSpIkSZLKgc8+g08/hezsaFeyfWRkwDXXRLsKSZIkSZIkSTszg1ckSZIkSZIkSZIkSZIkSZIkSdIur18/iNkFvmWRmgrXXQehULQr2TmlpUHPnhAbG+1Kdm79+xfNP/II5OVtev9KlWDEiCB8BeCjj+CVV0rWdyQCa9aU7FhJkrTzq1w5uM+YOze4Z0lLC+7Bt4dQKGi7Xj248074+2+49VaIj98+/W1OTk4OX3zxBbVq1eKggw4iNja2MHAl9O8HkM8//5xp06ZxyCGHUKdOHQBiNvJBLD8/n48++ogxY8aUSf3Stnr2WejTZ8cIaszMhCefhPPOMzxUkiRJksqL//0vCCfZWWVnw0svwapV0a5EkiRJkiRJ0s5qF/hKkCRJkiRJkiRJkiRJkiRJkiRJ0qbtuSccdFC0q9j+IhE47bRoV7Fzu/JKqFAh2lXsvLp1gyZNgvlVq+CZZza9f9268OWX0L59sDx6NJx8cvBcKIlIBHJySnasJEnadey+exCGsmgRDB4MrVtDUhKkpGxbu6FQECqXmAhdusB778Hvv8NllwUhL9H03XffsWDBAnbffXdat279b70hwv+mOvzyyy+8+eabrFixgq5duxYGr2xMVlYWb731Focffjgnn3wyCxYs2O7nIJXUiy/C5ZfvGKErBTIzYfjwIIi2pJ+PJEmSJEml49dfYdKkaFex/cXEwAsvRLsKSZIkSZIkSTsrg1ckSZIkSZIkSZIkSZIkSZIkSZKAG2/c9oGQy7OkJOjbF5KTo13Jzq1VKzjwQIiLi3Yl20dsbHTP7aqriuaffTYIX9mY/fYLBqlq3jxYfu01OPbYbRsMORQKBjqXJEnaEgkJcMopMG0afPcdPPoonHceNG0K8fFQsSKkpgb7xaz1re/Y2GBdpUrB/XtSErRpA1dcEdwDzZ8PH34Ihx0W3J+UBw0aNKBChQrsscceAOTl5ZGXl0fMvyc2fPhwPvroIw499FCOOeYYKmwmrTA1NZV+/fpx6623MnXqVOrXr8+11167vU9D2mojR8KFF+5YoSsFMjNh2DD473+jXYkkSZIk7doefxz+za7dqWVkwL33GgAqSZIkSZIkafsIRSL+86MkSZIkSZIkSZIkSZIkSZIkSRJA9+7BAMbZ2dGupPTVrAk//xwM7Kzta8EC2GefYPCgnU1yMlSuDAsXluz4Xr1g6NCi5a0ZKLxtW/jqq2A+Nxf22it4rDekc2d4552gVoD77oMBA0pQ8DrS0uCVV4IAF0mSpG2RlwezZsE338CyZUFoQ2ZmEMCSnByEvdWpEwSu7LVX+QlY2Zj09HQ6dOjA4sWL+eSTT2jWrFnhtuHDh3PFFVcQiUS4//77Oeuss7a43ezsbCZPnszLL7/MSy+9RHJyMvfddx+9e/feDmchbZ1586BFi+C5uyNLTg4+55xwQrQrkSRJkqRdT3Y21KgBq1dHu5KykZICH3wAnTpFuxJJkiRJkiRJOxuDVyRJkiRJkiRJkiRJkiRJkiRJkv61dCk0bAgrVkS7ktKVlBQMYHPYYdGuZNcxeDBcfvnOFb6SkgJ33QVPPQUzZ5asjY0Fr9xyC9x6azA/dCj06bP+sa++CqedFsy//DJsbLzuE0+E4cOhQoVg+ZVX4Ikniu+zZg1Mm7b19aelwXvvQceOW3+sJEnSzm7o0KH069ePzp07c9ZZZ7Hnnnsyfvx4br75ZrKzs3nkkUc455xzqFSpEpFIhNBm0mTW3mfx4sVMmjSJRx99lNGjR9O6dWueeuop2rZtWxanJq0nHIYDD4Rvvw3md3SVKwdBMlWrRrsSSZIkSdq1vPIKXHghpKdHu5KyEQrBscfC++9HuxJJkiRJkiRJO5u4aBcgSZIkSZIkSZIkSZIkSZIkSZJUXlSrBkOGwJlnQmZmtKspHYmJcPrphq6UtXPPhRdegIkTIS8v2tVsu9hYaNYM/u//YOrUkgevlFT9+tCjR9HyffdtfN8TTigKXQE444xgWtuvv8Kee259HVlZsN9+W3+cJEnSrqB3795kZ2dz7bXX8umnnxIbG8uaNWvYa6+96NWrF/369Svcd3OhKwX7hMNhQqEQNWrU4Nhjj+WLL75g6tSpfPPNN7z33nsGryhqHnkEZs/eOUJXIPg3kPPPh7feinYlkiRJkrRrefbZXSd0BSASgVGjIDu7+N/zJEmSJEmSJGlbGbwiSZIkSZIkSZIkSZIkSZIkSZK0lhNPhP/8Bz76KBjwZUeXlgYPPxztKnY9oRC8/DLss8/OEbxSoQIMHw4xMdC+fTAYb1mGE11+OcT9+02o0aPhu+/Kru+1paVB1arR6VuSJGlHcOGFF3LWWWcxePBgsrKySEpK4pRTTqFGjRoAhMNhYmJitri9gn3/+usvbrnlFp577jnq16/PgAEDuOmmmwDIz88nNja29E9G2oh58+DGG3eewFaAnBz4+GMYMSIIs5QkSZIklY1vv412BWUvMRFmzADzdCVJkiRJkiSVplAkEolEuwhJkiRJkiRJkiRJkiRJkiRJkqTyZOlSaNwYli2LdiXbJikJPvgADjss2pXsul5+GS644P/Zu+8oKcuDDePXzOxspUgTBAQEFCmKNFEEwRKxYgl2FMUSS2yJJYkF+WLsJUaNXSFEg11sWFBRAVEBxYJSFZAqKHXbtO+PkSYddvfdcv3OmbNvf+53dzmH2Zl57oo9IW9uLvzzn3Deeen1CRPg4INh+fJAYwWid+/0ZMSSJEnaNsXFxWRmZhKPx1m1ahU1a9bc6nPHjh3LtddeywcffED9+vV56aWX6NixI5mZmRQVFZGVlcWMGTPo0aMH99xzDyeffHIp3omqumQS9t03PTFuMhl0mpK3007pYhkLJyVJkiSp9M2bB82bQ1HRtp/bvz8MHrx2PRTa/PE9e8KoUVu+7uDBcPbZG993+OEwYsTa9R9+gN122/I1fys3F+66Cy64YNvPlSRJkiRJkqRNCQcdQJIkSZIkSZIkSZIkSZIkSZIkqbypUwdGjoRq1YJOsv1WT1hj6UqwTj8dbrwx/fOoiHJz4eqr15auALRrBwUFwWUKSjSanpRKkiRJ2y4jIwOAc845h7322ovPP/98k8cmf22zKCwsZPjw4Zx22ml88MEH9OvXj+eee4799ttvzfUyMzMBuPrqq1mwYAGnnnoqnTt35rPPPivlO1JV9dRT8N13lbN0BdKloddcE3QKSZIkSaoaJkyArKygU6wvFtv49tq14YknSmaM/HwYPbpkriVJkiRJkiRJq1m8IkmSJEmSJEmSJEmSJEmSJEmStBEdOsCbb1bMwozcXPjb3+DCC4NOIoCrroJLL614v0u5uXDuuXDDDetvz8qCpk2DyRSk3Fzo3DnoFJIkSRVTOBzml19+YejQofz4449Ur159s8cC/P3vf+fMM8/kp59+4uyzz+bJJ5+ke/fua46Jx+OEQiHeffddXnrpJQ488EBuv/124vE4Xbt25fTTT2fx4sVlcn+qOm65BVatCjpF6SkuTpfLrFgRdBJJkiRJqvw++6zsnmN+/jl0777h44QT1i8XffbZjZ//8MOwyy5QUFAyecaNK5nrSJIkSZIkSdJqFq9IkiRJkiRJkiRJkiRJkiRJkiRtwgEHwKuvQl5e0Em2Xm5uuujj2muDTqJ13Xxz+udSUcpXcnPh4ovhn/+EUGjD/d27b3x7ZVZQAJ06BZ1CkiSp4qpVqxZLlizh5ZdfpmXLliQSifX2J3+d5fOrr77ioosu4pZbbqGwsJDBgwdz5513EolE1pyTSqXIyMgA4IorriAajXL99ddz5ZVX8vDDD/OXv/yFkSNHsssuu3DXXXeV7Y2q0ho/HmbNCjpF6QuHYejQoFNIkiRJUuX3wQfwmz+PlJrly2HMmA0f++yTfh4I8MUXMHLkhueecQb07QtLl6YLSUvC7NlQVFQy15IkSZIkSZIksHhFkiRJkiRJkiRJkiRJkiRJkiRpsw4+GN59F6pXL/9FEzk56clubrwx6CT6rVAo/XO55ZbyX76SmwvXXw+3377p3/lzzin/91HSunWD2rWDTiFJklSx1apViz59+gAQ/nVWz9WFKwBff/01/fr146GHHuLAAw9k2LBhnHjiidSqVQuASCQCpItXAB588EG+/vprjj76aLp06QJA165dufbaaxk6dCj9+vVj6tSpZXZ/qtzuvhsKC4NOUfpWrUo/H/z1n5kkSZIkqZRMmRLs+NnZcOGFa9c31l27665w333p5T/+MV2YUlJjT59eMteSJEmSJEmSJICMoANIkiRJkiRJkiRJkiRJkiRJkiSVd127wrhxcOyxMG8e5OcHnWh90Wh6cprHH4cTTww6jTbn0kuhbVs47TRYvrx8TdqbnQ15efDf/8Lhh2/+2AMOgHr10hPyVgXVq8PVVwedQpIkqXIJ/dryt7qA5Z577mHo0KF89dVXHHXUUTz88MM0bNgQSBethNZpBQyHwyQSCUaMGEG1atUYOXIkAwcO5LDDDuOggw4iLy+Pww47jM6dO5ORkf5IfSKRWFPcIm2rn3+Gl16CdXqCKrXFi2H0aOjRI+gkkiRJklR5FRQEO37//unX+wDmzIFhw9bfHwrBkCFQsyY88ww89VT6nJIQDpe/19wlSZIkSZIkVWzhoANIkiRJkiRJkiRJkiRJkiRJkiRVBG3awDffwOWXQ05O0GnWysuDgw6CqVMtXakoDjkEpk+HU04pP79Lublw/PEwY8aWS1cgPdHS1Venf/+qgpwc6N076BSSJEmV1/Tp07nqqqv48ssvGTRoEI8++igNGzYklUoBrFe6slokEuGOO+5g8uTJ/PGPf+Shhx7ioosu4o033lhzTO3atalRo8aa46Xt9cQT6Ulhq4r8fLjjjqBTSJIkSVLlVlwc7PhXXLF2+V//gnh8/f1/+lP6dei5c+HCC0t+/KCLZyRJkiRJkiRVLlXorT2SJEmSJEmSJEmSJEmSJEmSJEk7JjMT/vEPGDsWWrZMl1UEJRqF6tXhkUfgzTehQYPgsmjbVa8OTz4Jr74KO+8M2dnB5MjKgjp14IUX4OmnoWbNrT+3Xz9IJksvW3mRk5OeWKoqTbIsSZJU1lq2bMmCBQt48803uf7662nw6xOcjRWurKtVq1Y0btyYf/zjH3z99dfk5eXRv39/3n777a0ad3Wxi7QlQ4aky0iqilQq/beG3066K0mSJEkqOYlEcGP36QOtWqWXly9Pv+a8roYN4aab0q8Fnn02/PJLyWcoKir5a0qSJEmSJEmquny7vyRJkiRJkiRJkiRJkiRJkiRJ0jbaZx/45hu4/PJ0YUZOTtmNnZGRHu+QQ2DqVDjtNNjCXMQqxw45BKZPh/PPh7w8qFatbMbNy0v/Hg0YADNmwOGHb/s1qldP//5lZJR8vvIklYJzzgk6hSRJUuW38847c9hhh23XuYlEghYtWnDllVeyatUqnn766S0eD+lil/z8fD7//PPtGldVQyKRfv5d1WRlwbffBp1CkiRJkiqvSCS4sf/857XLjz6aLl9ZV7166dfBw2F4++3062WpFAwevPaYZs3S2156afsyZGVt33mSJEmSJEmStDEWr0iSJEmSJEmSJEmSJEmSJEmSJG2HzEz4xz/gxx/hxhuhfv3SLc2oVg1yc+Hcc2HiRBgxAho0KL3xVHaqV4d774VFi9Jf99gjXYwSLuFP/oRC6es2bw53350e79//hpo1t/+aV14J0WjJZSxvMjPh97+HunWDTiJJklS1JZNJAObMmUNxcfF62wAiv85U2r17d2rUqMFbb71FYWHhJq8XiURIpVI89NBD/O53v6NTp07su+++zJ49uxTvQhXVd9+lnxtsq/79105Mm0pt+fiePdc/flOPJ59ce07Tpls+/qijtj37auPHb/+5kiRJkqTN257nmiWhc2c48MD0ciwG//xnMDmys4MZV5IkSZIkSVLlZPGKJEmSJEmSJEmSJEmSJEmSJEnSDqhTB66+GubNg+eeg4MOSk8SUxIlLDk56aKMFi3gnnvSRRkPPgh77rnj11b5k5sLAwbAlCnw/vvQty9kZaV/l7b396latXSxS2YmHH88vPMOTJ8O559fMr+je+4Jl1+ezl4Z5ebCv/4VdApJkiSFw2Hi8Ti33norN95445ptAIlEYs3X/Px8cnNzadiwIb/88gsAqV8bL1Z//fnnn7nzzjvZe++9GTRoEMlkkry8PMaPH8/cuXPL+M5UEUyYEHSC9cViZTPOypUwdmzZjCVJkiRJVVFWVslfc+DAjRd3ruvPf167/Oyz8OOPGx4zd276NcDfPp5+eu0xP/+c3vb449ueM5msvK8vSpIkSZIkSQpGRtABJEmSJEmSJEmSJEmSJEmSJEmSKoNwGA4/PP2YPTtdnDF2LIwZA9OmpYsvAAoK4Nd5gdcIhdJlLdEo5OdDw4bQtSsceCB06wYdOqSPUdXRpQs880z6d+W779IT/Y4dC6NHp3+folGIRNb/vUil0scXF8Puu8MBB6R/fzp1gtatIaOUPkl0443p0qHp00vn+kHJzYUhQ6B27aCTSJIkCWDFihVkZWVx2223sWrVKi644AJat25NJBIBIB6P89prr7FgwQI6depEgwYNAAj9+p/mOXPm8Morr/DAAw8wffp0Tj31VP7+979z11138cknn3DGGWew//77k0wm15S6SAAff5wuISltn38O3btvuH3nneH559N/d4D0pLgb88YbcPPNG27/5pvtzzRmzPafK0mSJEnavD32gJ9+KtsxmzSBvn3Xrt9558aPW7wY7r13w+39+8Npp6WXly/f+DFbo6AAWrTYvnMlSZIkSZIkaWMsXpEkSZIkSZIkSZIkSZIkSZIkSSphTZqkJ53p3z+9vm55xty56XKVlSshHofq1dMFD7VrpwtW2rdPr0uQLldp2zb9OPPM9LZEIl3uk5+fnpSoqAiystLlPbm56d+/0ipZ2ZjMzHTxSrdu6TyVQWZmukSpT5+gk0iSJGm1WrVqccUVV7Bo0SIeeeQRvv76a0466SQOPPBAMjMzeeSRR3j00UeJRCJccMEFhEIhkskk06ZN45lnnuGuu+6isLCQ/v37c//993PIIYcwefJkHnjgASKRCLfeemvQt7hZqRR8/316QtbCwvT/vUMhyMlJPxfYZRdo3NjSztIwenTZjLN8+caLTgYNWlu68sUXMHLkxs9ftKjki1KmT0//7aIsn2NKkiRJUlVx4IHpss9ksuzGvOyytc/x3n03/TwzCI0bp/+mIUmSJEmSJEklJZRKpVJBh5AkSZIkSZIkSZIkSZIkSZIkSZJUsf3tb3DvvelCmIpup51gxox0IZIkSZLKn//+979cffXVLF68GIBEIkEqlaJhw4acf/753HDDDQC8+uqrXHzxxeTm5nLYYYdxxhln0KVLlzXXOf744xk+fDh///vfufbaa0kkEkQikUDuaV2pVPr/o+PHw7hx8NFH8O236fKNTRVgFBenixvbtYNevWDffaFTJ9h1V8tYdlT16uny1G3Vvz8MHrx2fXt+DtnZ6eLNevXS62ecAf/979r9TZvCDz+kl3/+OT1Gbi7Mnw/vvQe33grTpm37uKvl5cFXX8Fuu23/NSRJkiRJG/fyy+nnjsuXB52k7J18MgwbFnQKSZIkSZIkSZWJxSuSJEmSJEmSJEmSJEmSJEmSJEmSdlhxcXqS5++/h3g86DTbLzcX/vc/6NMn6CSSJEnakgcffJCJEyeSSCTIzMxkwIABtGvXjtzcXObPn8+tt97KfffdxzHHHMMLL7xARkYGyWSScDjMyy+/zAknnECTJk34/vvvCYVCpFIpQgG2lPz4IzzwADz00NoilZUr00Us2yIchmrVIBaDGjXgiivgnHOgbt3SyV3ZZWWlfx7bqiSKV/7wh/TvA8CcOdC8+frPt9YtXtmYlSvhsMPg44+3fWxIl86MGwdt2mzf+ZIkSZKkTZszB/bYAwoLg05StnJy4I474OKLg04iSZIkSZIkqTLJCDqAJEmSJEmSJEmSJEmSJEmSJEmSpIovMxPefx86dYKffoJkMuhE2y43FwYNsnRFkiSporjwwguJxWJEo9E121K/tpTUq1ePAw88kBkzZvDaa6/RsGFDbr75Zs4991wAbrrpJgBuv/12QqEQiUSCSCRS5veQTMJ778Htt8OHH6a3FRXt+DWXL08vFxSk/497441w9NFw5ZWw777bVwJSFaVS6QKboFxxxdrlf/1rw5LLVAo+/xxeeAEmT4ZVq6Bbt/TPOS8vXcDz2GPQtu32jR8KpX+HJEmSJEklr3FjiEarXvFKNAqdOwedQpIkSZIkSVJlE0qtfueYJEmSJEmSJEmSJEmSJEmSJEmSJO2gmTPTkyUtXZqeBLiiyM2Fyy6Dm28OOokkSZK2VSqVIrSJJpH58+fz4osv8uSTTzJx4kQ6d+7Mfvvtx/3338/BBx/MyJEjSSaThMPhMs4M//0v/OUv6ZKUlStLf8xwGLKzoVGjdInH4YeX/pgVXSIBGRnbd27//jB48Nr1bS276dMHhg9PLy9fDrvuurZQZ0vOPx8efnjteosW6edq26pmTRgxAvbff9vPlSRJkiRtWY8eMHp00CnKVkZG+vltTk7QSSRJkiRJkiRVJmX77i9JkiRJkiRJkiRJkiRJkiRJkiRJlVrz5jB2LNSuDZFI0Gm2Tm4u/PGP8I9/BJ1EkiRJ22NjpSupX1sAd9llFy6++GKeeOIJBg0axI8//sj9998PwJVXXglQ5qUr8+bBIYfAhReml8uidAUgmYT8fJg2DX7/ezjttHRhYlWUWqclcsKECSxatGiD7ZB+TlPGvx5r/PnPa5cffXTrS1cAxoxZf71+/e3LkEpBVtb2nStJkiRJ2rIBA6BataBTlK1evSxdkSRJkiRJklTyLF6RJEmSJEmSJEmSJEmSJEmSJEmSVKL23BMmTEhP7huNBp1m83Jz4YYb4LbbYCPzdUuSJKmCWl3GkkwmAdh77725/vrr2X///QHIysriyCOP5Oabby6zTKkUDBkCrVrBRx/BqlVlNvQG8vPhxRehRQsYMSK4HEEJhUK8+uqrNGjQgC5duvDggw8Ca39f1hXEc5rOneHAA9PLsRj8858bP65jx43n6959/fX587cvRyrlZLiSJEmSVJpOPjn93KuqqFYNrr466BSSJEmSJEmSKiOLVyRJkiRJkiRJkiRJkiRJkiRJkiSVuKZNYeJE6NYN8vKCTrOhaBSqV4fHH4drrgk6jSRJkkpLOBwmHo8D8Pnnn/P666+TmZnJfffdR48ePUgkEhst2yhp8+bBIYfAxRfDypXwa6RAFRXBzz9D375w6qmwbFnQicrWu+++y6JFiwAYP378Jo/LyirZcQcOTE+qm0rBk09u/Jg//3nt8rPPwo8/bvy4Sy6BmTPh1lvhmGPgd7+DG2+Eu+5ae8xnn8EPP2xf1kSifD6fkyRJkqTKIjcXzj47mNLPIFSvnv77iCRJkiRJkiSVtIygA0iSJEmSJEmSJEmSJEnlWTKeZPF3i5k3YR7zPpvHqp9WEVsVI5YfI5wRJpoXJZobpW6rujTs0pCGnRqSt7Mzz0iSJEmSJAHUrw/vvw+DB8Oll6Yndo7Fgk6Vnji4Wzf4z3+gQYOg00iSJKm0ZWSkP1Z/ySWXUFxczD333MO5557LkUceSc2aNQmHw6U6/uTJcOCB6WKT8lC48lv5+fDSS/DJJzB6NDRsGHSi7ff111/z0Ucf8eabb9KxY0cGDhxIIpEgEomsd9zs2bMZPnw4l156Kf/5z38YO3YswAbHAey+O0yYUCbxAWjSJF2Gs9qdd27++MaNN10muXAhnHXW9mdJJtPXlyRJkiSVnksvhcceKx+voZWm3Nx00Wgp/xlGkiRJkiRJUhVl8YokSZIkSZIkSZIkSZK0jlh+jO+Gf8esUbOYPWY2P0/7mUhmenKd4pXFmzxvdQlLvDBONC9Kg/YNaNqzKbsfuTuNujQqq/iSJEmSJEnlTigEZ58Nhx0Gp58O48fDqlXBZIlGITsbHnwQTjstnU2SJElVx2mnncaqVau49NJLAWi4mYaRRAJ++gnq1YONdHFstfHj4ZBDYMUKSKW2/zqlragI5syBTp1g7FjYbbegE21ZUVERH3/8MW+99RbvvfcekyZNorh47Wu6LVu2BDZepvLOO+8wd+5cBg4cyPjx4xk7diwzZsygRYsWpFIpQus8WejRAyZOLLuf32WXwa9dQbz7LnzxxaaPvfVWmDEj/XyrWTPYeef0RL0zZ8Lrr8Pdd8PixdufZc89nRBXkiRJkkrb7rtDhw7w8cdBJyldySQMGBB0CkmSJEmSJEmVVSiVKs9vz5IkSZIkSZIkSZIkSZLKxpKpS/jkX5/wxeAvCIVCmy1Z2VrhjDCRrAg1GtfggGsOoN3J7YjmRksgrSRJkiRJUsWUSsHgwXD55enJlVauLJtxo9H0ZNkHHQRPPAENGpTNuJIkSSp/VpdqxONxMla3W2xEMglnnQVffgn//Cf06rXtY02YkD6vrP7fWxLCYahVK10Y06xZ0Gk2rqioiH/84x/cdNNNANSrV482bdrQoUMH2rVrx+DBgxk9ejQjRoygd+/e652bTCYJh8Pss88+tGrVimeeeYbLLruM++67jyeffJL+/fuTSCTWK2t55hk477x0eU5VEgrBH/8I//pX0EkkSZIkqfJ77TU45RRYtSroJKUjMxNOOgmGDg06iSRJkiRJkqTKyuIVSZIkSZIkSZIkSZIkVVnJeJKpr01lzG1jWPDFApKJJMlYslTGilaLQgr2OWsful7alTp71CmVcSRJkiRJkiqCoiJ48UW47TaYNi29nkiU/DjVqqW/DhgAl14KLVqU/BiSJEmqvFIpeP55uOoq6NQJ7rgDmjffunO/+w722w+WLSvdjKUhHE6XFU6YEGxp4dSpU/n000+ZP38+e+21F4cffviafS+//DJfffUVu+++Oy1btqRRo0bUqlWL7OxsevfuzTvvvMPYsWPZb7/91pTtrP769ttvc/LJJ3P33Xdz9tln87///Y/TTz+dM844gyFDhmxQvDJ9OrRvD/n5QXwXglO9Ojz0EJx2WtBJJEmSJKnyS6Wgd28YNQpisaDTlLyaNdOvCdarF3QSSZIkSZIkSZWVxSuSJEmSJEmSJEmSJEmqkuZ+OpfnTnqOgiUFFK8sLrNxw9Ew4UiYdqe244h/HUFmtcwyG1uSJEmSJKk8+vJLuOceeOYZiEbTkxnH49t/vby89ORUTZvCNdfASSdBTk7J5ZUkSVLVU1AAd9+d/n/reefB3/6WLqXYlJ9+gjZtYMmS9P9NK6JoNP1/6q++guzssh37kUce4V//+heTJ0+mZs2aZGdn07JlS4YNG0ajRo0AiMViRKPRDc6dM2cOJ5xwAj/99BPDhw+nffv2a/atLl656qqrGDZsGJMnT6Z69erMmDGD3XffnWbNmjFz5kySySThcHid89LPMwoKSv/ey5O8PJg4EfbYI+gkkiRJklQ1LFiQfg62YkXQSUpWbi4MGQJ9+wadRJIkSZIkSVJlZvGKJEmSJEmSJEmSJEmSqpR4YZz3rn2Pzx78jHjBDszguYMysjPIqpnF7//3e3Y7aLfAckiSJEmSJJUXy5fDmDHw6afwwQcwaRKsWpWe5Lm4GBKJdCFLKgUZGRAOpyeDDoWgsBBatIBu3aB7d+jaNT3RtSRJklSS5s6Fv/4VRo6Ef/wD+vdP/7/0t44+Gt55J/3/2IosJwf+8Id04UxZSCQS3HvvvVx33XV06NCBE088kRYtWlCtWjWaNm1K8+bNNzhn9XQJyWSSSCTCpEmT6NKlC+3bt+ezzz7boERl2bJlNG3alP79+3PvvfeSSCSIRCK0bduWb7/9lmQyCUBBQQE56zQ47rsvfPZZKX8DypmcHFi5cuO/45IkSZKk0vHf/8IFF6RfI6sMMjPhsMPg1VeDTiJJkiRJkiSpsrN4RZIkSZIkSZIkSZIkSVXG3E/n8txJz7Hqp1XE84MrXVlXRk4Ge526F4ffeziZ1TKDjiNJkiRJklSuLFoEEybADz+ky1UKC9PlK9nZ6UmAa9aE9u2hdet0CYskSZJUFj75BC6/HGIxuPdeOOCAtfueew7OOgvy84NKV7JycuC992C//Up/rFGjRnH00Udz1FFHMXjw4PWKT7bWpEmT6NChAz179uT999/fYP/DDz/M5ZdfzowZM2jYsOGa7UcffTRvvPEGnTt3Zvz48Vx//fUMGjRozf7HH0//zFeu3K5bq3AiEejXDwYPDjqJJEmSJFUtqRT07g2jRqX/7lDR1awJ06ZBvXpBJ5EkSZIkSZJU2WUEHUCSJEmSJEmSJEmSJEkqbalUinf/9i6f3PsJ8YLyUbiyWrwgzldPf8XU16dy6qun0qhLo6AjSZIkSZIklRs77wxHHBF0CkmSJGl9XbvC2LHw9NNwyinQvTvcdlu6pOTccytP6QpAQQGcdBJMnZouQNxac+bMoX79+mRmZm7V8fF4nKeeeop4PM6tt95KTk4O8XicZcuWkZOTQ25u7lZdZ8yYMQD06tWLRCJBJBJZsy+VSvHUU0/RqVMnxo4dy+eff87bb7/NV199RXFxMQAzZ87k0EMPpVmzZiSTScLhMACnngqXXrr191/RZWbCFVcEnUKSJEmSqp5QCP7zH9hjj4pfvJKbC489ZumKJEmSJEmSpLIRDjqAJEmSJEmSJEmSJEmSVJqSiSQv9nuRT+/7tNyVrqwWL4yzauEqhhw0hO/f+z7oOJIkSZIkSZIkSZK2IBSC00+H775LT4baoQN06waFhUEnK3mLF8Nf/7r5Y1atWsVjjz1G9+7dqVWrFt27d+f000/n2Wef3aoxioqKeOmll2jTpg277bYbU6dO5ZZbbuH888/n1FNP5fTTT+fLL7/c5PmJRAKA6dOnA9C4cWMikQjJZHLNMfPmzSMrK4uxY8dy0kkncdddd1FQUMBJJ53EhRdeCECDBg14++23Ofvss9eUrkB6stj+/SEa3arbqfB23x3atw86hSRJkiRVTQ0awBtvpJ+LVlS5uXD55dC3b9BJJEmSJEmSJFUVGUEHkCRJkiRJkiRJkiRJkkpLIpbgmeOe4YdRPxDLjwUdZ4tiq2I8fczT9B3Wl1bHtAo6jiRJkiRJkiRJkqQtyMuDQYOgUSO46CL4tf+jUikogIcfThfNdO688WMefvhhBg4cSMuWLTn11FOZP38+r732Gm+99RYLFy7kkksu2ewYhYWFJJNJdtllFx5//HFuuukmZs2aRZs2bSgsLGTmzJm8+OKLPPHEE5x66qkbnL+6ZCU/Px+A3F9npw2FQmuOqVmzJscddxyNGzemQ4cOtGnThubNm9O0aVMikQhvvPEG06dPJ5lMrle6strll8PgwRAr/y8975Bq1eCaa4JOIUmSJElVW/fu8MILcMIJ6eflFUluLpxxBtx0U9BJJEmSJEmSJFUloVQqlQo6hCRJkiRJkiRJkiRJklTSkokkz/Z9lplvz6wQpSvrysjJ4NRXTqX5oc2DjiJJkiRJkiRJkiRpK7RuDd99F3SK0hMKwZFHwmuvbbhvwoQJdOnShf33358nnniCFi1akJGRwVtvvcVJJ53EypUrmTJlCi1bttzk9b/99lv69OlDdnY2S5cuZa+99uLRRx+lUaNGLF68mCeeeIK//OUvdOjQgQceeID99tuPVCq1XrHKkiVLOOKII/j+++/59NNP2W233TYYJz8/f00py2/17NmTjz76iPfff5+ePXtucH2A/feHceO28ptWQVWvDj/9BFlZQSeRJEmSJL30UroItaKUr+TmwkknweOPw0Y6TSVJkiRJkiSp1PgnSUmSJEmSJEmSJEmSJFU6qVSKV859pUKWrgDEC+IMO24Ycz6eE3QUSZIkSZIkSZIkSVvw2Wcwp5K/tJdKwciRMH/+hvseeOABAP7yl7/QqlUrMjIyiMVi9O7dm/POO49UKsXDDz/MypUrN3LdFACZmZm0bNmSb775hng8zqBBg2jUqBGxWIy6dety8cUXc8oppzBp0iTeffddgA1KUapVq8aUKVMoLi6mfv36G72P1aUrqVSKZDJJKpUiHo8DcNFFF3H99dfTqlWrjV4f4LrrIC9va75jFVNODlx8saUrkiRJklReHH88vPJKutCkvMvNhQsvhCeesHRFkiRJkiRJUtnzz5KSJEmSJEmSJEmSJEmqdMY/OJ7Jz02ukKUrq8VWxXjqiKfIX5wfdBRJkiRJkiRJkiRJm3HXXVBQEHSK0hcKwUMPbbh94cKFANSuXRuARCJBJBIB4Nhjj6VJkya8+eabTJkyBVhbtpK+ZrrcpF69erRs2RKAGjVq0KVLFwCi0SgAOTk5HHLIIYRCIaZNm0ZRUdEGOb7++muysrI44IADKNjCDyQUChEOhwmFQmRkZABw8sknM2jQIBo0aLDJ8446Cnr2hF9jVTp16sANNwSdQpIkSZK0rkMPhffeg/r104WZ5U04nC5d+cc/4M47038/kCRJkiRJkqSyZvGKJEmSJEmSJEmSJEmSKpWlPyzlnavfIbaq4paurBYviDN8wPCgY0iSJEmSJEmSJEnahJ9/huHDIZkMOknpKyyE++6DeHzdbYVEo1Fq167NypUrAQiHw4TD6akMWrduTefOnZk5cyaTJ08G1patrKtGjRp06tSJ7OxsfvnlF3755RcgXdKSSCQIh8NkZ2cTCoXIzMxcr7wl+es3f8aMGSxevJhmzZpRp06dNdtL2pNPls+JbndUTg48+2zlvDdJkiRJqui6doXp0+G00yAaLT/vkc7Lg7ZtYeJEuPzyoNNIkiRJkiRJqsosXpEkSZIkSZIkSZIkSVKlkUqmeP6U54kXxrd8cAWQKE7w/bvfM/mFyUFHkSRJkiRJkiRJkrQRjz8OG+kRqbTicXj11bXr0WiUzMxMCgoKWLVqFbB+sUrdunVp164dBQUFTJs2jUQisclrH3zwwbRt25bFixczceLENdeKRCIA/PDDD8TjcZo2bUp2dvaa8pXV482YMQOAmjVrAqwpfylpO+8Mjz2Wnly2ssjJgXPOgf33DzqJJEmSJGlTqlVLPx8Nh/sAC4D8wLKEw+nnktddB59/Dq1aBRZFkiRJkiRJkgCLVyRJkiRJkiRJkiRJklSJjH9oPIu+XkQqkQo6SomJ5cd45ZxXyF8c3IcjJUmSJEmSJEmSJG3cffdBQUHQKcrOihXwz3+uXY9EIjRp0oSCggJmzZq1XrHK6mKUpk2bEo1GWbBgwZpylt9KpVI0adKEc845B4AbbriBzz77DIA5c+YwZMgQbr/9dho3bszRRx8NrC1cWf31hBNO4Ntvv+WWW24p0XvemBNPhJ49ITOz1IcqE3XqwO23B51CkiRJkrQl8+bNo06dL6levSO77DIKKACKymz8UChdANOuHUycCH/5C/zalypJkiRJkiRJgbJ4RZIkSZIkSZIkSZIkSZXC0h+W8s7V7xBbFQs6SomLF8QZPmB40DEkSZIkSZIkSZIkrWPZMliwIOgUZW/CBPi1UwWAHj16EIlEmDRpEkuXLl2zfXXxSp06dUilUixbtozq1atv9tqnnHIKN954Ix9//DGHHnoo++23H6eeeioXXXQR9erV44knnqB9+/YbPbdVq1a0atVqh+9vaz35JOTklNlwpSYnB559tnLciyRJkiRVZqlUioYNGzJo0CBq1oxwyy0/8fbb89h33wmEw6uAFaU2dnZ2+nHkkfDaa/DFF7DnnqU2nCRJkiRJkiRtM4tXJEmSJEmSJEmSJEmSVCm8dsFrxAvjQccoFYniBN+/9z3fv/d90FEkSZIkSZIkSZIk/WrixM2XVfTvny4oWf3YGnvtBffcA6NHw6pVa8/9fhMvFe6zD/zjH/DhhzBrFuTnw8qV6QlQb7gB8vI2ft4ZZ8A778DChVBcnD5vyhR48EHYbbfNZ0yl0mOt1qFDB3bbbTc+/fRTpkyZAkAymVxTvLLLLrsQj8dZvnw5oVCIZDIJwDfffMOIESMACIVCAOy0007ccMMNvPDCC/Tt25dYLEYoFOLqq6/m5Zdf5tBDD92q72NZ2HlnGDly09/jiiAnB/79b9h//6CTSJIkSZK2ZPVz5zPPPJMDDjiAP/3pTzRpEueTT7qxaBFcddUP1Ku3iFAoHyja4fHCYaheHWrVgquvhpkz06UrPXvCr1EkSZIkSZIkqdzICDqAJEmSJEmSJEmSJEmStKOWzV7GrA9mkUps5WxFFVBsVYzRt45mt4O3MMuRJEmSJEmSJEmSpDIxfjwUFpbsNQ8+GC6/fOuP/8Mf4IILNtzevn36cdJJ0K0bLF++dt+dd8Kf/7z+8dEo7LFH+nHKKdClC0yfvvExIxGYMAGaNUuv77LLLhx++OHcf//9vPDCC3Tr1o1UKkUkEgFg8uTJAOyzzz4AhMNhAHr16sWSJUv48ccfadiw4ZrrJ5NJjj/+eI488kiysrK2/psRgM6d4fXX4cgj0+U1FUlubrq056yzgk4iSZIkSdoWmZmZPPHEE+y333784Q9/YNiwYTRo0IDbb9+L22+Htm1P58cfW1Ot2lEsWrQr8XgNMjMTQA7FxRu/ZjgM1apBLJZ+3r/XXnDggdCjB/TuDRnOWChJkiRJkiSpnAsHHUCSJEmSJEmSJEmSJEnaUZ8+8CmpZOUtXVlt9kezWf7j8i0fKEmSJEmSJEmSJKnUjRrFJics3V5Ll8KIEfD3v8ODD27dOUuWwD//CcceC0cdBc8+u3Zf27Zw2WVr13Ny4JJL1q6/8AL87ndwzjmwcmV62047wbnnbnq8Vatg3Li169FolIsvvpjMzEweeeQRRo4cSSQSobCwkC+++II77rgDgNNOOw2A4l+/aZ06dSIjI4PFixevd/3VxSzlvXRltZ494eWX00UmFUVuLtx447aV/EiSJEmSyod4PE5ubi73338/33777Zrn3QDz58/n22//x5lnLmTu3A4sWhThscdeZejQldx0U7rAtV8/OOEE6NMnXb567rnwl7/A4MHw3Xfp8taxY+HWW9N/Z7B0RZIkSZIkSVJF4J8yJUmSJEmSJEmSJEmSVKElihNMeGgCieJE0FFKXSqV4tMHPuXQWw4NOookSZIkSZIkSZJU5U2cWPLXHDIk/QDo3x8uvHDzxz/9NFx11drSFEgXt7RqBe3bp9f322/tvtxcyMxcuz5wIHzzTXr5+OPh6KPTy+se81vJJHz44frbWrVqxS233ML111/PEUccwWGHHUb9+vX54IMPWLZsGY8++ih77bUXqVSKaDQKwGuvvUZGJZm99Xe/g3fegd691/9ZlEc5OXDvvZsv15EkSZIklV+rn0sfeOCB/OlPf+Kvf/0re+yxB3/4wx945plnAOjcuTMAtWrV4pxzfh9YVkmSJEmSJEkqK+GgA0iSJEmSJEmSJEmSJEk74tsXvyWVSgUdo0wkihKMf3B8lSiZkSRJkiRJkiRJksqzFStgyZKgU8BHH21Y9JFKwdSpa9fX3b9kyfqFMYMGwaGHwoAB0KtXelssBsOGbX7cyZM33HbFFVfw7LPPcvLJJ/Ptt98yYsQIWrduzUMPPcTpp58OQCgUIhQKAVSa0pXVunWDjz+G5s3TBTflTWYm1KwJzz5r6YokSZIkVRbXXHMNxxxzDDfccAPTp09nyJAhtG7dmm7dugEQj8erzPusJUmSJEmSJFVtFq9IkiRJkiRJkiRJkiSpQht922iKVxQHHaPMpJIpvn3p26BjSJIkSZIkSZIkSVXasmUQjQadYuNq14ZDDlm7/sor6+8/4QR477308u9/D++8A48/DtWqwWefwUEHwaefbn6M/PyNbz/yyCMZPHgwn376KfPnz+e1116jb9++ZGdnb/8NVSDt2sG338If/wg5OUGnWSs3Fw4/HKZPh6OPDjqNJEmSJKkkJJNJAB5++GEaN27M0UcfzaRJkzjkkEPYfffdgXTp6eoCVEmSJEmSJEmqzCxekSRJkiRJkiRJkiRJUoWVvzifxZMXBx2jTBWvKGbSkElBx5AkSZIkSZIkSZKqtIICCJfDT+vXqAHDh6fLVwBGjICnn17/mBUr0gUchYUbnt++PZx+OmRmbn6cVAri8Y3vy8jIoG7dutsevpLIzITbboPRo6F583TpSZBZataEoUPTvxdV+MciSZIkSZVCKpVasxwOh0kmkzRo0IC//vWvLF26lPr169OhQ4cNjpUkSZIkSZKkyq4cvpVLkiRJkiRJkiRJkiRJ2jrzJswjIzsj6Bhlbv7E+UFHkCRJkiRJkiRJkqq0wsLyV7zSqFG67KN79/T6u+/C73+fLklZLRKBDz6A88+H7Gy4/nqoXh2aNUufm5kJF16YLg7ZnIyMdPmMNq1jR/j2W/jjH9Pf65ycshs7Gk2PeeSR6ZKdE04ou7ElSZIkSSVr+fLl5OfnAxAKhYB0qUoqlSL86x8n+vbty6hRo3j44Yc58sgjA8sqSZIkSZIkSUGperNOSJIkSZIkSZIkSZIkqdKY++lcYvmxErlW+/7tOW7wcZs95odRPzDkoCEb3bfzXjvTYUAHGnZpyC4ddiGaGwVg6Q9LuXe3e0sk42oFPxdQ8EsBObXKcGYeSZIkSZIkSZIkSWtEIusXmgStXTt44w3Yddf0+jPPwJlnQnHx+sf17Jk+FuCXX+Cmm9LLK1fCHXesLW05+WS44opNj5dKpb8H2rRUKkUoFOeWWyJcfXWYxx+Hu++G/HxYsaJ0xqxWLf11wAC49FJo0aJ0xpEkSZIklZ3bb7+dhQsXcsghh7DPPvvQokULotHoesesXLmSRo0aseeee67ZtrqkRZIkSZIkSZKqAotXJEmSJEmSJEmSJEmSVGHN+mAWyXgy6BgA7Hbwbux3+X5lMlY0J8r8ifNpfkjzMhlPkiRJkiRJkiRJ0vqysyFZPl6qpFcveOkl2Gmn9Pqdd8JVV2382Hr11i5nZUFm5tpylpo11+5bd3lj4vH096CqSyaTLFmyhHnz5jFnzhzmzJnDL7/8Qjwe/7V4JbTmayQS4W9/q8mSJZ144422fPVVdaJRWLlyxybCzc1Nf23aFK65Bk46CXJySuDmJEmSJEmBKygo4OabbwZg2LBhtGnThh49erD//vuzzz770KhRI7Kzs3nwwQd55513uPfee2ndunXAqSVJkiRJkiSp7Fm8IkmSJEmSJEmSJEmSpAprwRcLSu3aT3R/YoNtRcuKNnl84dJCpo2Yxvzx88mtm0vnCzuXWrZ4YZx54+dZvCJJkiRJkiRJkiQFZEeKVwYOhBtvTC8PHgxnn7123667QseO6eXVXyFdrnHssenlxYthzJj08nHHwbBh6RIVgKefhpdfhgMOWHtuYSFMmJBenjRp/WsOGwYPPwx168JNN63d99lnm7+HSATC4S3fa2VUVFTEpEmTmDhxIosXLyYSiQBQvLrBZh2pVGrN13g8zi+/LCEcfpvjj3+fgw+uyfTpjVi0qAXz5jXnxx9zycxMl7AUFEAisf61wuH0711GBuTnp4tWunaFHj3SP++99ird+5YkSZIklb25c+dSrVo1mjdvTrdu3Xjrrbe4++67qVGjBu3bt6d79+4ccsgh3HXXXTRr1owGDRoEHVmSJEmSJEmSAmHxiiRJkiRJkiRJkiRJkiqk/MX5FK/YcOKakjJnzJxtOn7SkElMGpKepah9//alWrySKE4w64NZdL+me6mNIUmSJEmSJEmSJGnT6tWDeLzkr3vwwekylt/aeed0oQrAqFFw0EHp5WOPXVu6AnDaaenHun74AXbbLb383Xfw0ENwwQXp9eOPTz/WtWoVXH315nPWrbvle6lsFi5cyLhx4/j6668JhULEYjEAEr9tSNkKsViM3NzF7L33YmASGRkZJJMh8vI6EonsS0FBLQoLQ6xcmS5gqVYtXZRTpw506JAuWcnOLuEblCRJkiSVOy1btuSaa67h+uuvZ8CAAZx33nmMHTuWUaNGMXbsWD766CP+/e9/s2zZMvbYYw/Gjx9PmzZtaNSoUdDRJUmSJEmSJKlMWbwiSZIkSZIkSZIkSZKkCmnxlMVk5GSQKN72SWwqg8XfLg46giRJkiRJkiRJklRlRaPQvDlMmRJ0km134YXw0Udw5pmwzz5Qu3a63GPOnHSpyx13wLRpm79Gp05lkTR4qVSKb7/9lg8//JAlS5aQTCZJJpMlPk781xaflSs/JSNjItWrV6d37+60b9+ecDhc4uNJkiRJkiqOa6+9lq+++orHH3+cY445hosvvpjjjjuO6dOnM3PmTP7+97+zfPlyRo8ezYABA9htt904//zz6devX9DRJUmSJEmSJKnMhFKpVCroEJIkSZIkSZIkSZIkSdK2mvHODJ478TmKlhWVyPXa92/PcYOP2+wxb17+Jp/c+8k2XWvpD0u5d7d7SyDh+qo1qMaf5/+5xK8rSZIkSZIkSZIkaesMGABPPhl0irKXmZni738PcfXV23d+cXExr7/+OgUFBfTt25fMzMySDVhCVqxYwYsvvsjcuXOJxWJlPn40GqV27dqceOKJ1KlTp8zHlyRJkiSVrlWr4IsvYPx4+O47WLkS8vMhHoecHMjNhXr1UnTsGKJu3R/44x+PZLfdmvHGG2+sd52dd96Zhg0bcvTRRzNp0iRef/11HnvsMQYMGBDMjUmSJEmSJElSADKCDiBJkiRJkiRJkiRJkiRtj3hBHFJBpwhOojgRdARJkiRJkiRJkiSpSjvgAHj22fREqVVJVlaKzp1DpFIpQqHQevsSiQThcHiD7etauXIlQ4cO5eWXX+bss89m//33p1+/fvz+97+nVq1apR1/i1KpFJMmTWLEiBHE43GSyWQgOWKxGIsWLeKhhx7ioIMOYr/99iMcDgeSRZIkSZK046ZOhREj4MMP4dNPYeHCdMFKcTEUFm78nFAoRLVqkEg0Ix7/ku+++4LOnT/immu6ccwxESZN+oTFixdzySWXcP311zN79mwuvfRSevbsWbY3J0mSJEmSJEkBs3hFkiRJkiRJkiRJkiRJFVJpF4880f2JDbb9MvOXUh1zWyTjwUzuI0mSJEmSJEmSJCmtUyeoij0YhYUhOnZMT/66unwlFosxefJkJk+eTO/evaldu/Ymz69Vqxa33HILp59+Op9++imjRo3i4osv5vzzz6dDhw6cffbZHHvssey6665leFdpK1as4MUXX2Tu3LnEYrEyH/+3UqkU8XicUaNG8dVXX9G3b1/q1KkTdCxJkiRJ0laKx+HVV+G222DSpPS2dUtWtvTUM5WCFStWr2UAnZkwIcGZZybIyIjQpMlScnPbsf/++wPQpEkTmjRpUtK3IUmSJEmSJEnlnsUrkiRJkiRJkiRJkiRJqpAiWREIld7154yZU3oXLwHhaBWcwUmSJEmSJEmSJEkqR9q2XX+y1Kqidu0QO+2UXg6F0i/aPvzww/zpT3+if//+HHnkkZs9PxQK0apVK1q1akWfPn2YM2cOU6dOZdy4cTz77LNceumlXHrppXzzzTe0bt26lO9mrdmzZ/PUU08Rj8dJJpNlNu7WiMViLFy4kIcffpgTTjiBPffcM+hIkiRJkqTNmD8fHnoI7r8/Xa6ytjylJEQoLIwAMHnyQYTDn3HDDWGKiuB3v0uQmRkpycEkSZIkSZIkqUJw9gVJkiRJkiRJkiRJkiRVSNGcaNARAhXxQ5GSJEmSJEmSJElSoKJR2HffoFOUrXA4yRFHQCqVWrNt6dKlfPbZZwC0b9+emjVrbvE6q8+PRqM0b96cww8/nD59+rDTTjuRmZnJOeecQ+vWrdcUoKRSKaZPn87ChQtL4a5g+vTp/Pe//6W4uLjcla6slkqliMVivPDCC0yaNCnoOJIkSZKkjSguhr/+FZo3h9tvh59/LunSld/KJJnM4uOPo5xyCrRqFeHXp+iSJEmSJEmSVKVkBB1AkiRJkiRJkiRJkiRJ2h6Z1TLLfMyeA3vS68ZeAHwx+AuGnz18zb4au9Zgl467AKz5ChDNjdLq2FYA5C/OZ86YOSWSpaoXz0iSJEmSJEmSJEnlwdVXQ79+pT2JavmRmQlXXAHJZJJQKEQ4HGbixIl8+OGHtGzZkk6dOgHpkpBQKLTJ66zet/q4WCzGbbfdxrhx4xgwYAB/+9vfAIjH42RmZvLGG29w0UUXUb9+ffLy8mjRogWnn346Bx100A7f05QpU3j++eeJx+M7fK2yEI/Hee2114jH42u+35IkSZKk4E2cCCeeCAsWQGFh2Y+/cmX60bMnXHgh3HwzZGWVfQ5JkiRJkiRJCoLFK5IkSZIkSZIkSZIkSaqQ6rauSyw/FnSMNXY7eDeOG3zcBtvzds7jlJdPAeCHUT8w5KAhJTJe/X3ql8h1JEmSJEmSJEmSJG2/o45Kl5FUFY0a5bP33tWACIlEAoD//Oc/zJo1i2uuuYa2bdsCbLZ0ZV2hUIhkMsl1113Hc889xx577MEtt9xCvXr1AMj89ZtbUFBAy5YtmTt3LtOmTeODDz5g+PDhDBs2jEMOOWS77+f777+vUKUrq8Xjcd58802ysrJo165d0HEkSZIkqUorLoYbb4R//hMKCoJOk87w0EPwwgvw3HPQpUvQiSRJkiRJkiSp9IWDDiBJkiRJkiRJkiRJkiRtj+ya2eTWyQ06RiAiWRGaHtg06BiSJEmSJEmSJElSlReJwGWXQXZ20EnKwnIyM+/m66+/JpFIEIlEePLJJ/nPf/5DnTp1uPTSS6lRo8Y2X/Wpp57ijjvuYI899uD++++nXr16pFKp9Y459thjeffdd/nuu+94+OGHqVGjBj169KBVq1YAGxy/NebPn8///ve/Cle6slo8Hmf48OHMmDEj6CiSJEmSVGVNmQJt2sC995aP0pXV8vNh1izo2RP+8hdIJoNOJEmSJEmSJEmlK5TanncQSZIkSZIkSZIkSZIkSeXA00c/zbTXpwUdo8xl1cjitNdPo0n3JkFHkcqdeDzOTz/9REFBAfF4nHg8TigUIiMjg4yMDGrWrEmtWrUIhUJBR5UkSZIkSZIkSZXEwoXQrBkUFgadpHRlZRURDjegRYvGtGnThjlz5jBu3DiaN2/Otddey9lnn72mkGVLkskk4XCYF198kWuuuYYZM2bw3//+l9NOO22z5xUVFfHggw/ypz/9iUGDBnH99devtz+VShEKhfj++++ZN28ehYWFtG7dmoYNG653XCwW4/7772f58uXb/o0oZ7Kysrj00kvJzc0NOookSZIkVSkTJ8LBB8Py5VCeZ/PLzYU+fWDoUMjICDqNJEmSJEmSJJUO//wpSZIkSZIkSZIkSZKkCqtpz6bMfGcmieJE0FHKVKwgRoN9GgQdQwpcPB5n4cKFzJ8/n9mzZ/Pjjz+ybNkyMjIy1itWWT3BFqQn8UqlUtStW5dmzZrRqFEjGjZsaBmLJEmSJEmSJEnabvXrw2GHwWuvQTIZdJrSkZkJF1+cwYEHDuahhx7i448/pk6dOvTr149LLrmELl26ABCJRFixYgV5eXmEw+FNXi8cDrNw4UIuu+wy5s6dy2233Ubfvn03efzq13uWLFnCu+++S506dejYseN6+wBCoRCxWIxTTz2ViRMnUqNGDQDq1q1Lv379OOuss2jcuDEjR44kPz+/pL49gYrH47zyyiuccsopQUeRJEmSpCpj9Gg44ghYuTLoJFuWnw+vvAJHH53+mpkZdCJJkiRJkiRJKnmhVKo8d2RLkiRJkiRJkiRJkiRJm/bDqB8YduwwipYXBR2lTNVoXIMr5lwRdAwpMAsWLODjjz9m8uTJhMNhkskk8Xh8u66VmZlJKpUiMzOT/fbbj44dO5Kbm1vCiSVJkiRJkiRJUmU3bRq0bw8FBUEnKR077QTTp0OdOun1VCrF/Pnzadiw4ZpjVhegHHDAAeTl5fG///2POqtP+FUikSASiTB16lRuvPFGhg0bxsknn8z//ve/rcoxZswYTjzxRPbcc0+eeOIJmjVrtl7xCsDcuXMZPnw41apVY9GiRSxfvpxx48bxwQcf0K1bN26//Xbefvvt7X59qTyKRqMcf/zxtG7dOugokiRJklTpjR8PvXrBqlVBJ9k2OTlwyCHw8ssQiQSdRpIkSZIkSZJKVkbQASRJkiRJkiRJkiRJkqTt1aBDA2KFsaBjlLlGXRsFHUEqc/F4nMmTJzNmzBh++eUX4vE4qVRqh69bXFwMQCwW44MPPuCDDz5g9913p1u3bjRq1Gi9SbokSZIkSZIkSZI2Zffd4f/+D268seJNvLolubnw5JNrS1cAQqEQDRs2XK/0JBQKMWfOHD7++GOADUpXACK/zux6yy23MGzYME444QRuuOEGYG0py6YkEgm++OILFixYQP/+/dl1113XjLuuRo0acdFFF623bdGiRdx3333cdtttvPzyy2RmZm7jd6F8i8ViDB8+nKZNm5Kbmxt0HEmSJEmqtCZPTpeXVMTn/gUF8N570L8/DB0Kvj1SkiRJkiRJUmVi8YokSZIkSZIkSZIkSZIqrOya2ezabVdmjZoVdJQyk1ktk47ndgw6hlRmkskko0ePZsyYMcDaopTSEI/HAfjuu++YPn061atX56ijjqJ58+alNqYkSZIkSZIkSao8rrgCnnoKvvwSksmg05SMzEzo3RuOO27j+9ctPUmlUuy6666MHz+eefPmAenXXzIy1k5rkEgkeOyxxxgyZAgNGjTgzjvvpFmzZgCbLV0B+Pnnn/noo4+oXr06nTt3JhKJrFf88lvJX38I4XCYnXfemf/7v/9j/vz5W3nnFU88HueVV17hlFNOCTqKJEmSJFVKq1alS1dWrAg6yfbLz4eXXoJ77oE//SnoNJIkSZIkSZJUcsJBB5AkSZIkSZIkSZIkSZJ2xAFXH0BmtcygY5SZaF6UFoe1CDqGVCYWLVrEgw8+yOjRoykuLi7V0pV1pVIpYrEYP//8M8OGDeOll16iqKioTMaWJEmSJEmSJEkVVyQCzz4LWVlBJyk5ubnw6KNbd+zqApSOHTty9NFHA6wpXUmlUgA8+eSTXHjhhTRp0mRN6UpyK1tqZs2axaeffkrr1q1p167dFo8Ph8OEw+E1469atYqGDRuSmVk5X19OJBLMmDGDhQsXBh1FkiRJkiqlK66AZcvg16e4FVZ+Plx3HUybFnQSSZIkSZIkSSo5Fq9IkiRJkiRJkiRJkiSpQmvZuyXR3GjQMcpERk4G+/9pf0LhUNBRpFKVTCYZNWoUjz76KIsXLyYWiwWWJRaLMXnyZP71r38xc+bMwHJIkiRJkiRJkqSKYffd4e9/h7y8oJPsuNxcGDwY6tTZ8WutLmXZZZddaNOmDQMHDuS0004DWFOOsjmJRIIvv/yS2bNn07VrV5o1a7bedTdldeFLKBRi+PDhW13yUlElk0nGjRsXdAxJkiRJqnRGjYKnnoKCgqCTlIyiIjj5ZKjkT5MlSZIkSZIkVSEWr0iSJEmSJEmSJEmSJKlCC4VD7Pen/cjIyQg6SulLQYdzOgSdQipVixYt4sEHH2Ts2LHE4/Gg4wAQj8fJz89n2LBhvPTSSxQVFQUdSZIkSZIkSZIklWNXXAE9ekBOTtBJtl9uLvTvD8ceW7LXPeqoo/j66685++yzt3hscXHxmuVYLMbYsWPJzMykU6dOZGVlbfH8RCKxpphlxIgRTJ48mWg0uv3hK4BkMsnXX3/t61mSJEmSVIJWroRTToH8/KCTlJxkEqZOhXvuCTqJJEmSJEmSJJUMi1ckSZIkSZIkSZIkSZJU4XU8pyOkgk5RukLhEK36tCK3Tm7QUaRS8/333/PYY4+xePFiYrFY0HE2EIvFmDx5Mo899hj5lekT1JIkSZIkSZIkqUSFw/Dyy9ChA2RnB51m2+XmQp8+cP/9weZ4+umnue6663jllVcYNWoUH3/8Ma1bt2b//fcHIB6Pb/b8SCTCwoULufDCC7nyyitJpSr5i8q/CoVCTJo0KegYkiRJklRp/OlPsHx50ClK3qpVcP31MG1a0EkkSZIkSZIkacdZvCJJkiRJkiRJkiRJkqQKL7duLnuesCeRzEjQUUpNRnYG3a7uFnQMqdRMmTKFp59+ulwWrqwrHo/z888/88gjj7C8Mn6SWpIkSZIkSZIklYisLHjrLdhzz4pVvpKbC716wdCh6QKZoBQWFjJ69Ghuvvlmjj/+eM455xymTp1K7dq117xGk5GRsd45iURizfKcOXMYOHAgrVu35uGHH+bwww8nKyurTO8hKLFYjLFjx1aZohlJkiRJKk1ffAFPPQUFBUEnKR1FRTBgQNApJEmSJEmSJGnHWbwiSZIkSZIkSZIkSZKkSuGIe48gIydjywdWQBk5Gex9xt407NQw6ChSqZgyZQrPP/888Xg86ChbJZlMsnz5ch599FFWrFgRdBxJkiRJkiRJklROVasGo0dDly6QkxN0mi3Ly4M+fWD4cMgI+KXX7OxsHnvsMb766iuuvfZadtppJxKJBO+++y6nn346AwYMYMSIEeudE4lEWLx4MX/729/o2LEjf//732nbti2DBw+mVq1aAd1JMAoKCpg9e3bQMSRJkiSpwrvjjnQ5SWWVTML48TBtWtBJJEmSJEmSJGnHWLwiSZIkSZIkSZIkSZKkSiG3bi7HPnEs0dxo0FFKXPZO2Rx212FBx5BKxQ8//MALL7xQYUpXVkulUuTn5/PEE09QUFAQdBxJkiRJkiRJklRO5eXByJFw2GHp5fIqNxfOPhueeir40pV1tW3blv/7v//jm2++Yc6cOdx9991Uq1aNoUOHMm7cuDXH/fzzz9x77720bduWW2+9lU6dOvHUU0/x9ttv065dO8LhqjW1QiwW4/vvvw86hiRJkiRVaL/8Ai++CIlE0ElKVyIB//pX0CkkSZIkSZIkaceEUqlUKugQkiRJkiRJkiRJkiRJUkkZdtwwpo+YTqK4cnzKMSMng35v9qPpgU2DjiKVuMWLF/PII48Qi8WCjrLdIpEI9erV47zzzqtyE3ZJkiRJkiRJkqStl0qlS00uuggKC6G8vDySnZ0uhHnqKejdO+g0W2/ZsmUUFhZSv359AO644w6uueYaAI455hj+9Kc/0bNnTwCGDx/OF198scVrtm/fnuOOO27N+qBBgzY4ZuDAgWuWX375ZSZNmrTZazZp0oQ999yTXXfdlRo1apCbm0sikWDx4sV8/fXXfPrppySTyQ3O2WuvvWjYsCE777wzGb824fzwww8MGTJki/exWrNmzejfv/9WHy9JkiRJWt/dd8P110N+ftBJSl9eHixalC5mlSRJkiRJkqSKyE95S5IkSZIkSZIkSZIkqVLp81gfMnIygo5RIjJyMmh/ZntLV1QpJZNJnnvuuQpdugKQSCRYsmQJo0ePDjqKJEmSJEmSJEkqx0Ih6NcPpkyBnj3TE5oGLTcX+vaFGTMqVukKQM2aNdeUrgAceOCBnHjiiVSrVo1XX32VP/zhD5xxxhk8+uijTJs2LbCcPXr0YP/996dx48bUqFGDjIwMsrKyaNSoEb179+aMM84gFAqtd07r1q3p3LkzDRs2XFO6sj0WLFiwo/ElSZIkqcpKJuHOO6tG6Qqk/27xzDNBp5AkSZIkSZKk7WfxiiRJkiRJkiRJkiRJkiqV3Lq5HDf4OKK50aCj7JgQ5NTK4bC7Dgs6iVQqxowZwy+//BJ0jBIRi8X46KOP+Omnn4KOIkmSJEmSJEmSyrlddoG334aHHoLq1SErq+wz5ORAnTrw4oswdCjUrFn2GUpa165deeaZZ1i+fDkjRoygS5cuvP7661x44YUsX7480GzLly/no48+4qmnnmLYsGF8//33a/Y1a9aMvfbaa73jV61axXfffcf777/PN998s93jxmIxVq5cud3nS5IkSVJV9t57sGJF0CnKzsqVcNttQaeQJEmSJEmSpO1n8YokSZIkSZIkSZIkSZIqnT2P25Puf+1eoctXsmtmc9YHZ5GZlxl0FKnE/fTTT3z44YfEYrGgo5SYeDzOc889RzKZDDqKJEmSJEmSJEkq50Ih6NcPpk2Dyy9PF59Uq1b641arBjvvDAMHwowZ0Lt36Y8ZhN69ezN06FB+/vln3nrrLUKhUGBZPv74Y+69917ee+89pk+fzpQpU3j66afXK0Rp3LjxeueMHj2aZ555hg8//JCffvppu8fOyMhg3rx5232+JEmSJFVl//lPuoykKpk9G374IegUkiRJkiRJkrR9LF6RJEmSJEmSJEmSJElSpXTgdQfS6Q+dKmT5Smb1TE5+82Rqt6wddBSpxCWTSZ5//nni8XjQUUrc0qVLGT16dNAxJEmSJEmSJElSBVG/Ptx6KyxaBI89Bh06QE4ORCIlN0ZmJmRnQ69e8OyzMH8+XHNNuuylKqhVqxZZWVmBjT9z5kySyeR62+LxOMuWLVuzXlxcXCpjFxcXW7wiSZIkSdvp44+DTlD2olGYMCHoFJIkSZIkSZK0fTKCDiBJkiRJkiRJkiRJkiSVlsPuOoxkPMnnj39OLD8WdJwtC0EoK8SX+3zJ8xc9TzQapX///hx66KHsvvvuQaeTSsS4ceP45Zdfgo5RKmKxGB999BFt27alTp06QceRJEmSJEmSJEkVRGYmnHxy+vH113D//fDuuzBrVrqIJR6H/Pytu1a1aumvxcXQsiUceSRcdBHstlvp5S/PVq5cSSy2fa8VDxw4sITTpNWuXZsGDRqsWZ8yZUqpjJNKpSrt63KSJEmSVJqKitLPyTelf38YPHjteii05WvutRcMGABduqSLV3Nz09t/+GHTz9kvuwwOOAA6d17/mLPOgiFDNj9eOAwffpg+f2vPW7kSxo2D3/9+y/cjSZIkSZIkSeWNxSuSJEmSJEmSJEmSJEmqtEKhEIffezg5dXIYe/vY8l2+EoKicBFPFj/JwtELqVu3LgCXXnopHTt2ZOTIkVSvXj3gkNKOSSQSfPTRR9s9uVVFkEgkGDNmDH369Ak6iiRJkiRJkiRJqoDatYOHHkovFxWli1gmTIDRo9OTn/7yS7pUpbg4PbFrZmb6Ua9eejLVbt2gUydo3RoynE2A4uLioCOsp3r16px66qlEIhEAJkyYwJw5c0ptvMr8upwkSZIklZavv4bsbCjJp1QHHwyXX75t59x4I+y00/aN95e/rF+6sjWSyXRZiyRJkiRJkiRVRL5VSpIkSZIkSZIkSZIkSZVaKBSi18Be7NRkJ9645A0SRQmS8WTQsdaTiCT4KfET7+z0DkceeyQ9e/akT58+FBUVMXToUG699VbOPfdcnnnmmaCjSjtk6tSpJJPl699fSUulUnz11Vf07t2brKysoONIkiRJkiRJkqQKLCsrXaLSqROcf37QaSqmHSkeeeKJJzbYNmDAgO2+Xr169Tj99NOpWbMmAF9++SWvv/76dl9va1i8IkmSJEnbbsIESCRK9ppLl8KIETB+PNStCxdeuOVzvvoKpk5Nn3PjjVC//taN1aEDDByYLlIpLk6XyGytb76BVCpd9ipJkiRJkiRJFYnFK5IkSZIkSZIkSZIkSaoS9jl7H3Y7dDdePO1F5n8+n9iqcjDBTAgSoQTvJt6l+mHVufW8W+nRowf11/lk5MUXX8zcuXN59NFH+eSTT+jatWuAgaUdM2bMGIqLi4OOUepCoRBffvklXbp0CTqKJEmSJEmSJElSlZZKpbb73Dlz5pRYjqZNm3LKKaeQ/etst+PGjeOtt94qsetvyo7cvyRJkiRVVaNHQ35+yV5zyJD0A6B//60rXjnwwLXL11yzdeNkZcHQoZCZCXffDSecAM2abX3OZBJmzdq2cyRJkiRJkiSpPAgHHUCSJEmSJEmSJEmSJEkqKzV3rclZH57F4fccTjQvSjgjuLfPZORmsCx7GQ8mH2TvC/bmtttv4/e///2a0pVUKkUymSQnJ4e9996bRCLBvHnzAssr7ajFixezcOHCoGOUiVgsxpgxY5zISpIkSZIkSZIkKWDRaDToCLRr145+/fqRnZ1NMpnkzTffLJPSFSgf9y9JkiRJFc2kSUEn2H633gpt28LXX8Nf/7rt52dmwrfflnwuSZIkSZIkSSptGUEHkCRJkiRJkiRJkiRJkspSKBSi43kdaXF4C1464yXmfjqXRHGCVKJsChKieVFSyRQrO6/k3g/v5bgTjuOqq66iefPmQLpwJRQKrckKMH36dIqKigiHgyuKkXbUuHHjSCaTQccoM/n5+cyePZumTZsGHUWSJEmSJEmSJKnKyszMLPUxatasyeWXX75mfdCgQWuWu3TpwhFHHLHmtd9PPvmEefPmseuuu645pqioiEWLFq1Zr1OnDnXr1gVY8xUgNzeXVq1aAbBs2TIWLFiwxWxlcf+SJEmSVNkUFASdYPscfDBceikUFUG/flBcvO3XSKUgP7/ks0mSJEmSJElSabN4RZIkSZIkSZIkSZIkSVVSzV1rctaos1j41ULG3TOOr4d9TSgcIrYqVvKDhSAzL5OcOjl0u6obzfo0o0v3LuzZZk8eeeQR6tSps/bQUGi98pWxY8fyyCOPsPvuu9OjR4+SzyaVgWQyyZdfflmlildisRifffaZxSuSJEmSJEmSJEkBys3NJSMjg3g8Hsj4bdq0WfPaL8D+++/P/vvvv94xP/zwA0OGDFmz3q5dO3r16rXBtXbeeWdOOeUUAL744guGDx++2bFDoRDVqlXbgfSSJEmSVDUVFgadYNvVrAmDB0M4DDfcAJMmbd91ksmKef+SJEmSJEmSZPGKJEmSJEmSJEmSJEmSqrT6e9Xn2CeO5fB/Hs6koZMYe/tYCn4uIBlPEi/cgcl3QpBZLZNEcYIWv2tBt6u60aRHE0KhECtWrCCZTNK8eXPq1KlDLBYjGo2uKVwJhULE43GGDx/OwIEDWbJkCWeddRY1atQgmUwSDodL7hsglYElS5asN6FUVTF79uygI0iSJEmSJEmSJFVpu+yyC5FIJLDilSBFo1EaNWoUdAxJkiRJqnBisaATbLubboJdd4UPP4Q77tj+66RSUFRUcrkkSZIkSZIkqaxYvCJJkiRJkiRJkiRJkiQBWTWy2PfifelyURfmfTaPH8f9yKwPZzH307msnL+SaG6URCxBoihBKpla79xQRohoTpRUMkUqkaJu67o06dGExvs1ZreDdqNag2rrHV9UVETNmjVZtWoVixcvpm7duhQVFZGVlQXA999/zwsvvMCjjz7KjBkzuPTSS7ljRz4FKQVs3rx5O3R++/btOe6449asDxo0aINjBg4cuGb55ZdfZtKkSVt17aysLLp27cqee+5J7dq1CYfDrFy5koULF/LZZ58xc+bM7c69atWq9f5tS5IkSZIkSZIkqWzVr1+f2FbOmDtp0qQtvsa0sdepli1bttHtAEOGDNmqsdf1wQcf8MEHH2zzeb+VSqVo2LDhDl9HkiRJkqqazMygE2y7xo3TXw88EJLJjR8zeHD6sc8+sKmnv6EQ+JbHiiWZhKlTYfx4+PhjGDsWFi+G4uJ0iU4olP6dzsqCBg2gRw/Ybz/o1Al22y29X5IkSZIkSaoMLF6RJEmSJEmSJEmSJEmS1hEKhWi0byMa7duIrpd2BaB4VTELvljAgi8WULSsiFh+jKIVRUQyI2RWyyQjO4OaTWrSsHNDareoTSi8+U+g1a1bl5NPPpmbbrqJwYMHc+WVV5KVlUVhYSHDhg3j5ZdfZuTIkeTk5HD11Vdz4YUXApBIJIhEIqX+PZBK2o8//khxcXHQMTZQt25dTj/9dHbaaaf1tteqVYtatWrx888/71DxSjQaZcGCBTRt2nQHk0qSJEmSJEmSJGl7RKNRqlevzrJly4KOEoiaNWsGHUGSJEmSKpyqXDwSDkNOTtAptCUzZ8JDD8Fbb8GUKZCRkS5QWbly8+fNmQMTJkBeHiQS6W1t28LRR8N558Euu5R+dkmSJEmSJKm0WLwiSZIkSZIkSZIkSZIkbUFmXiZNDmhCkwOalNg1r7/+et555x1uuOEGhg0bRsuWLfn444+ZM2cOkUiEHj160K9fP4455hjq1asHYOmKKqzZs2cHHWEDGRkZnHLKKWtKV2bNmsXnn3/O8uXLyc7OpkGDBixdunSHxojH48yfP9/iFUmSJEmSJEmSpAA1atSoShav1KtXj1AoFHQMSZIkSapw8vK277yBA+HGG9PLgwfD2Wev3bfrrtCxY3p59VeA3Fw49tj08uLFMGbM2n2/+116/+rjVuvYEVa/vXH0aFiyBB5/HEaN2jDTDTdA7drp5aefhk8/hblzN30PodD6Y6n8SCRgxAi4/Xb47LP0eiyW3ldUtPXXSSZhxYq16599Bl99BTffDIceClddBQcemP5dkCRJkiRJkioSi1ckSZIkSZIkSZIkSZKkgPznP//h3//+N48//jgzZ85kxYoV9OrVi1NPPZX999+fdu3aBR1R2mHJZJIlS5YEHWMDHTp0oE6dOgDMnDmToUOHrrf/22+/3eExEokEs2bNYr/99tvha0mSJEmSJEmSJGn7NG3alKlTpxKPx4OOUmZCoRDNmjULOoYkSZIkVUgdOsAXX5TsNQ8+OF3G8ls77wwvv5xeHjUKDjpo7b5HHoGNPbW79NL0A6BXL/jgA3jttY2Pe/nla4tX3n4bhgzZfM7iYmjbdvPHqGz9/DM8+CD885/pgpV1S1NKSmFh+usbb6R/n2rXThewDBhgEY8kSZIkSZIqDotXJEmSJEmSJEmSJEmSpIA0a9aM22+/ncsvv5xkMsnPP//M3nvvvd4xqVSKUCi0yWskk0nC4XBpR5W22y+//EI4HCaRSAQdZT177rnnmuXFixdz+umn07BhQzIyMpg/fz5jxoxh2rRpOzzO/Pnzd/gakiRJkiRJkiRJ2n5NmjTZ7GuulVE0GqVp06ZBx5AkSZKkCumAA+DZZ2HVqqCTlL2MDGjcOOgUWu2ll+Dss9OFK6vLUUpTKgUrV6Yf11wDN98MzzwDPXqU/tiSJEmSJEnSjrJ4RZIkSZIkSZIkSZIkSQpYgwYNCIfDNP71k4rrlq1sagKg1YUr4XCYZcuWUbNmzTLLK22LwsLCEi8HGjhw4A5fo379+muW99133/X2NW3alKZNm/L6668zfvz4HRqnqKhoh86XJEmSJEmSJEnSjmnQoAE1atRgyZIlQUcpM5FIhJYtWwYdQ5IkSZIqpE6dYHNvexwyJP34rUGD0o9tOWdzdttt244viWu0awdVrLu0XFq8GM49F955B/Lzg8mQn59+9O4NZ54Jd90FeXnBZJEkSZIkSZK2Rsl+ml2SJEmSJEmSJEmSJEnSNguHw8Tj8TXrmypbWW116QrAO++8Q69evbj22mtLNaO0vWKxWNARNio7O3u99Q8//JCnnnqKb7/9ds223/3ud+Tk5OzQOIlEYofOlyRJkiRJkiRJ0o474IADiEajQccoExkZGey7775rXlOWJEmSJG2btm2hsDDoFGUvHIYDDww6hV56CVq2hDffDK50ZV0FBfCf/8Duu8NHHwWdRpIkSZIkSdq0jKADSJIkSZIkSZIkSZIkSUpPfrNw4UJuvfVWLr74Ylq2bLnBMalUilAoRDgcZvHixdx33308+OCDLF68mEmTJtG7d28O9BOPKmfWLRUqKU888cQG2wYMGLBN14jH40QiEQB+/PFH3n//fQBmz57NHnvsQSQSITMzk6ZNm/Ldd99td9ZkMrnd50qSJEmSJEmSJKlktGvXjhEjRgQdo0ykUik6d+4cdAxJkiRJqrCiUdhtN5g6NegkZataNejaNegUVVc8Dv37w8svl4/ClXUVFKQfvXvDZZfBzTdDKBR0KkmSJEmSJGl9Fq9IkiRJkiRJkiRJkiRJ5cRRRx3FxIkTCYfD3HnnnYR+84m01euvvPIK//znPxk1ahR16tTh9ttv59VXX6V///58//33QUSXNikcDpf4NefMmbPD11i2bBk777wzAL/88sua7cXFxeTn51O9enUAsrOzd2ic3/47liRJkiRJkiRJUtmLRqPss88+TJgwgWQyGXScUtWiRQuqVasWdAxJkiRJqtAOOACmTYNUKugkZae4GOzxDEZhIRx7LIweXf5KV9ZVUAD/+hf89BM88giUwluEJUmSJEmSpO3mn6skSZIkSZIkSZIkSZKkcuLOO+/kiCOO4K9//esmyxpGjhzJHXfcwahRozjuuOOYN28eV155Jeeddx7z58/nsssuK+PU0uZlZGQEHWGjZs2atWZ5p512WrOcmZlJbm7umvWlS5fu0DiRSGSHzpckSZIkSZIkSVLJ6Nq1K+FKPiNoZmYm3bp1CzqGJEmSJFV4Z50FeXlBpyhbu+8Ou+4adIqqp6AADj4YPvqofJeurJafD//7H5xyClTybltJkiRJkiRVMJX7XUGSJEmSJEmSJEmSJElSBdKrVy9ef/116tatu8ljunbtyp///GeysrLYY489WL58OQCHH344F1xwAffddx/jxo0rq8jSFgVZvFKzZk0GDhy45rGuzz77jEQiAcCuu+5Kr169aNGiBccee+yaspRly5Yxe/bsHcpQ2SfvkiRJkiRJkiRJqijq1KlDixYt1rwWVNmEQiHq1KlDkyZNgo4iSZIkSRVejx5Qp07QKcpOtWpwzTVBp6h6YjE4+mj44ot0AUtFkZ8Pr78O554LqVTQaSRJkiRJkqQ0P9EtSZIkSZIkSZIkSZIklTOpVIpkMsmUKVPIz89fb1/16tU57rjjuOeee7j99tt5/PHHKSoqom7dupx55pl06dKFPn36BJRc2tBOO+1EPB4POsYGfvrpJ95555016z179qRfv360adMGgOLiYl566SWSyeQOjVOjRo0dOl+SJEmSJEmSJEklp0+fPmRkZAQdo1REIhH69u1LKBQKOookSZIkVXihEFx1FeTlBZ2kbIRC0Ldv0CmqllQKTj4Zxo2rWKUrq+XnwzPPpP+dSJIkSZIkSeWBxSuSJEmSJEmSJEmSJElSORMKhfjqq6+45JJLmDRpEsAG5Q8XXHAB3bt3Z9iwYSxYsACAjh07MmDAAHbeeWdmzpxJKpUq8+zSb+Xm5pKZmRl0jI365JNP+M9//sO0adPIz88nkUiwfPlyvvjiCx5++GFmzZq1w2M0bdq0BJJKkiRJkiRJkiSpJOTm5tKnTx+i0WjQUUpUNBrlkEMOoXbt2kFHkSRJkqRK44wz4Ddv362UMjPhvPMgKyvoJFXLgw/C22+nC0wqqvz89H2MGBF0EkmSJEmSJAlCKWdXkCRJkiRJkiRJkiRJksqd999/nyOPPJKzzz6bf//73+vtSyaThMNhbrvtNv7617/ywQcf0KNHDwDy8/PJyckhFAoFEVvaqKFDhzJz5sygY5S5zMxMjj76aPbaa6+go0iSJEmSJEmSJGkd//vf/5gxYwaJRCLoKDssFArRoEEDzjvvPF8nliRJkqQSNmAADB0K8XjQSUpPdjZMngy77RZ0kqrjhx+gXTtYtSroJCWjdm2YMQN22inoJJIkSZIkSarKwkEHkCRJkiRJkiRJkiRJkrShnj170rVrV8aOHctnn30GQCqVAtLFKwCFhYUATJ8+fc15ubm5hEKhNcdI5UHTpk0Jh6ve29VSqRS77LJL0DEkSZIkSZIkSZL0G8ceeywZGRlBxygRkUiEvn37WroiSZIkSaXgz3+GaDToFKUnEoHu3S1dKUupFJx6Kvz6NvBKIT8fLroo6BSSJEmSJEmq6qreJ9klSZIkSZIkSZIkSZKkCiAcDnPttdfy5Zdf8txzz7F06VJCoRCxWGzNBEBffvklkC612Nj5UnnRqFEjopX5k8ebkEqlqFOnTtAxJEmSJEmSJEmS9Bu5ubmccMIJFb58JRqNcvjhh1O7du2go0iSJElSpdS2LZx/PuTkBJ2kdGRnw2OPBZ2iannwQfjqK0gkgk5ScgoLYfhwGDEi6CSSJEmSJEmqypxdQZIkSZIkSZIkSZIkSSqnfve733HmmWfywAMPMHDgQAoKCgiHwyxatIh+/frx0ksvsffee7PXXnsB6ZIHgGQyud5XKWi77LIL8Xg86Bhlrk6dOoRCoaBjSJIkSZIkSZIkaSP22GMPjjjiCKLRaNBRtks0GqVbt2506tQp6CiSJEmSVKndeivUrRt0ipKXlwd33glNmwadpOr44Qe4+mpYtSroJCUvPx/69YOlS4NOIkmSJEmSpKrK4hVJkiRJkiRJkiRJkiSpHHvkkUfo3r079913H02bNqV79+60bNmSp59+mmrVqjFo0CDq1atHMplcU/AQDqffFrS6iEUKWm5uLjvttFPQMcpURkYGbdq0CTqGJEmSJEmSJEmSNqNjx4706tWrwpWvRKNROnToQM+ePYOOIkmSJEmVXnY2PPss5OQEnaTkRCKw997whz8EnaRqueoqKCwMOkXpyc+H228POoUkSZIkSZKqqlDK2RUkSZIkSZIkSZIkSZKkcm3GjBk8//zz3HnnnYTDYRYvXswJJ5zATTfdRKtWrdYcV1BQwMiRI/nuu+8YOXIk0WiUunXr0rdvX7p3717lii9UvkycOJG33nqL4uLioKOUiUgkwhVXXEFeXl7QUSRJkiRJkiRJkrQFn3zyCSNHjiQejwcdZYui0ShdunTh0EMPJRQKBR1HkiRJkqqMyy+HRx6BgoKgk+y4vDz45hto2jToJFXH4sWw666Vu3gFYKedYNEiqGAdt5IkSZIkSaoELF6RJEmSJEmSJEmSJEmSKog5c+ZQXFzM8uXL6dChw3r7Ro8ezf3338/IkSNZtmwZ1apVo3bt2hQXF7NgwQL69u3L7bffzq677hpQelV1sViMO+64g1gsFnSUMtGqVStOOeWUoGNIkiRJkiRJkiRpK02aNInXXnutXJevZGRkcOCBB9KjR4+go0iSJElSlVNYCK1awY8/QjIZdJrtl5sLd98Nf/hD0Emqlttug0GDKkdxz+ZUrw6PPw4nnhh0EkmSJEmSJFU1Fq9IkiRJkiRJkiRJkiRJFUQqlSIUCq23rbCwkMGDB/PAAw8wc+ZMsrKyuP766+nduzdt2rRh+fLl3H333TzyyCO0bt2ad999N6D0Erz++utMnDiRZEX+xPFWiEaj9OvXjyZNmgQdRZIkSZIkSZIkSdvgxx9/5LnnniM/P79cFbBEIhGysrI44YQTaNGiRdBxJEmSJKnKmjkTunSBX36BijiDX14enHkmPPAA/OYtySpFiQQ0bAiLFgWdpGx06gTjxwedQpIkSZIkSVVNOOgAkiRJkiRJkiRJkiRJkrbOuqUrq4srnn/+eW677Ta++eYbCgoKWLFiBQ888ADPPvssS5cupUaNGgwcOJCrrrqKDz/8kPvuuy+o+BJdu3YlHK78b1vLy8tj1113DTqGJEmSJEmSJEmStlHjxo255JJL6NSpExkZGUHHASAajdKmTRsuueQSS1ckSZIkKWDNm8MHH0D16kEn2Xa5uXDMMXD//ZaulLW33oL8/KBTlJ3Jk9MPSZIkSZIkqSxV/k+wS5IkSZIkSZIkSZIkSZVQOBxm0qRJXHfddSxcuJATTzyRxx57jJEjR3LUUUfxf//3f/ztb39j3rx5hEIhTjjhBI444ggefvhhFi9eHHR8VVF169alfv36QccoVdFolG7duq1XlCRJkiRJkiRJkqSKIyMjg8MPP5z+/ftTo0aNwApYIpEIubm5nHzyyZxwwglkZ2cHkkOSJEmStL527eD996FmzYpTYJKbC0ceCUOHQtjZB8vcHXfAypVBpyg7sRjcc0/QKSRJkiRJklTV+KdPSZIkSZIkSZIkSZIkqYL617/+xezZs7ngggu46667GDBgAD179uTee+/lxhtv5PHHH2fMmDEANG3alI4dO5JIJJg1a1bAyVWVHXXUUYFNTlUW8vLy6NChQ9AxJEmSJEmSJEmStIMaN27MJZdcQrdu3cjKyiIzM7NMxo1Go0SjUTp16sQll1xCixYtymRcSZIkSdLW69gRPv4Yatcu/0Um0Wgx/frBM89AJX77ZrkVj8Ovb+euMuJxeO21oFNIkiRJkiSpqgmlUqlU0CEkSZIkSZIkSZIkSZIkbZtly5bRqlUrmjdvzqhRo8jMzCSVSpFMJolEIixbtoxmzZpx2mmn8cADDwCwatUqXnrpJY466ihq1aoV8B2oKhs5ciSffvopsVgs6CglKiMjg7PPPpuGDRsGHUWSJEmSJEmSJEklKJFI8N133zF69GgWL15MIpGgJKdqCIVCZGRkUL16dbp37067du2IRqMldn1JkiRJUumYNQv69IEZM2DVqqDTrC8UShEKFZOTczsrVlxPKBR0oqrpyy/hgANg5cqgk5StaBR++glq1gw6iSRJkiRJkqqKct6RLUmSJEmSJEmSJEmSJGljwuEw1apVo06dOmRmZpJIJAiFQoR+/VTkihUriMVijB07lsLCQgDy8vI4/fTTLV1R4A466CCqVasWdIwSFY1G2XfffS1dkSRJkiRJkiRJqoQikQht27blD3/4A+eddx777LMP0WiUaDRKZmbmmtdpt0VmZibRaJRIJELr1q3p378/f/zjH+nQoYOlK5IkSZJUQTRtChMnwvXXQ04OhMvJzH65uSlatw5x3XUvU1g4iHffHRl0pCprwoTN7+/fH1KptY+tsddecM89MHp0uvBn9bnff7/pcy67DJ59FmbOXH+8/v03PLZnz/WP2dTjySc3PV5ODnz++dbdjyRJkiRJklQSMoIOIEmSJEmSJEmSJEmSJGnbZWRkUK9ePebPn8/06dNp2bIlRUVFZGVlAfDuu++Sn59P586dyc7O3uD81K+fzNueCYCkHRWJRDjxxBN54okniMfjQccpEXl5eRx00EFBx5AkSZIkSZIkSVIp23nnnenTpw/HHHMMS5cuZf78+fz444/MmjWLn376iVQqRTgcXu+12FQqRTKZBKBu3bo0adKExo0bs8suu1CnTh1ft5UkSZKkCiwSgWuugeOOg5NOghkz0mUYQQiFIDsbrroqwXXXZfDf/xaQmZnJjz/+GEwgMXYsrFxZstc8+GC4/PJtO+fGG2GnnUo2Ryy26X2FhTB+PPTqVbJjSpIkSZIkSZti8YokSZIkSZIkSZIkSZJUAeXk5HDBBRdw9tln88gjj3D99ddTvXp1li9fzqOPPsqNN94IwL777gtAMplcM7lPPB4nIyODRCJBJBIJ8C5Ule2yyy507dqVTz/9lNjmPnlZAWRkZHDiiSeSkeFb8iRJkiRJkiRJkqqKUChErVq1qFWrFm3atAHSBSsrV64kFosRj8eJx+NEIhGi0SgZGRlUr17dkhVJkiRJqqRatYKJE+HOO2HQoHQJSn5+2YwdCkFuLjRrluKZZ0K0bZt+P+PLL79MYWEhBxxwQNkE0QbGjCn5ay5dCiNGpItN6taFCy/c8jlffQVTp6bPufFGqF9/08d+/jl0777h9p13huefh3A4vf7ss5u+RnExfPABXHnllrNJkiRJkiRJJSGUSqVSQYeQJEmSJEmSJEmSJEmStH1OPPFEhg8fTrt27ejcuTMff/wxU6ZMISsri2uuuYbrrrtuveO/+eYbnnrqKb799lsKCgr4y1/+wn777Ud2dnZAd6CqLJFIMGTIEObPn0/8/9m77ygpqoQN4093T2QGCZJEkChBAVGMoIBpXVcMq4JrRF2MiDl/q+Ku6yquWUyooGJCjOsqa8JAEAEBETCBoGRQhMmhu78/SmbEQJyZYobnd06fqa6qW/XWMDJHzr39lpaGHWezpKamctBBB7HvvvuGHUWSJEmSJEmSJEmSJEmSJG0FfvwRHn8cbrsNVq+G3NzKuU9GRpJkEg47LMIVV0CPHkEJy/Tp07ntttt45plnOP7443niiSdIT0+3DLSKlZYGhTglJb9/Tv/+MGJE+ftN/SP6+fj586FVqw2P+eYbaNky2D799OBndWPceCNcf32wPX067L77+s9v0gSWLNm4a0uSJEmSJElbKiXsAJIkSZIkSZIkSZIkSZI238MPP0y7du144IEHmD59OgAHHHAAp512GkcccQQQlFvEYjHi8Ti33norI0eOpF69eqxevZrp06dz6qmnctttt4X4FNpWxWIxTjnlFB577DFWrlxJPB4PO9ImSU1NZb/99rN0RZIkSZIkSZIkSZIkSZIklalbFy66CC68EMaOhSFD4P33IRaDvLwtvXoxaWkJatfO4KKLIpx9NjRuDDk5OUyaNIt3332XUaNG8emnn9KqVSsuu+wyMjIyKuCptKlWrICUlPUXr1QXGRlw3nnl72+/fcNjVqyovDySJEmSJEnSL1m8IkmSJEmSJEmSJEmSJFVj9erV45///Cfnn38+y5Yto7i4mF122YXU1FQyMzOBoNwC4P3332fkyJH06dOHq6++mqysLP7xj39w77330qVLF0499dQwH0XbqLS0NE4//XQeffRRVq1aVW3KV1JTU9ljjz3o3bt32FEkSZIkSZIkSZIkSZIkSdJWKBKBgw4KXosWwVtvwYQJMH48fP01pKVBMvn7ZSwpKVCrFhQWQu3a0LUrLFo0mvnzn+XPf96Rnj3/wqxZcZ54YiqzZs1iypQpfPHFF2y33Xacc845/OMf/6BBgwZV+swqV1gYlO3UBP37Q8OGwfZ338Gzz254TDwOiQREo5WbTZIkSZIkSQKLVyRJkiRJkiRJkiRJkqQaYccdd2THHXdcZ9+iRYt48MEHyczMpEuXLmRnZwNw4okn0r17dwBuuukmSkpKuPbaaznqqKOoU6dOlWeXMjIy+Otf/8oTTzzBihUrKC0tDTvSeqWmptK9e3d69epFJBIJO44kSZIkSZIkSZIkSZIkSdrK7bgjnH568AIoLYXPP4cpU2DevKB8JTcXioshOxuysqBePdhtN+jWrbz0YubMztx00ys8+uhDjBjxCPF4HIBoNEqLFi048cQT6dOnDwceeCANGjQgkUgQtfkiFAUFQflOTXDJJeXb99wT/PxuSEpKUD5Tq1bl5ZIkSZIkSZLWsnhFkiRJkiRJkiRJkiRJqoGeeuopzj77bAoKCsjIyCCZTJaVraxevRqARCJBhw4dOOKII3jzzTd59tlnOeecc8KMrW1YRkYGZ5xxBs8++yzfffcdJSUlYUf6TSkpKRx88MHss88+YUeRJEmSJEmSJEmSJEmSJEnVVEoKdOoUvDZF586dee655+jTpw/Tpk1j3rx5dOnShdatW9OmTRs6dOhAw7UtLWDpSoji8ZpRvHLUUdC+fbC9Zg08/PDGjYtENq6gRZIkSZIkSaoIFq9IkiRJkiRJkiRJkiRJNcyyZcu46aabKCgo4LTTTuPaa69lxYoVfPbZZ4wdO5b//ve/HHLIIbRt2xaAXXfdlUQiQU5ODgDJZJJIJEJxMXz2GUydChMmwKJFUFAA+fnBQrjMTKhVC1q0gP32g27dYJddgoWg0uZITU3llFNOYfr06bzxxhvE43ESiUTYsYAgW+3atenbty9NmjQJO44kSZIkSZIkSZIkSZIkSdqGnXrqqZx88sllxSpr5/+u9cv3qnoZGbCVTIPdIpddVr49bFhQvrIxSkuD+eaSJEmSJElSVfAjDiRJkiRJkiRJkiRJkqQa5oMPPuCLL77gT3/6E4899hjRaJR27drRo0cPCgoKuPTSS2nevDk333wza9as4eWXX6akpITly9fw9NPw5psRJkyA+fPLF/zl5a3/ns88E5SxFBZCmzaw//5w2GFw1FGQllYlj60aIhKJsPvuu9OmTRtefPFFFi9eTElJSaiZUlJS2HfffenVqxexWCzULJIkSZIkSZIkSZIkSZIkSaWlpQBEo1Hi8XjZ/Ma1hSuWroQvM7P6F6/suSf07Blsl5TAXXdt/NhIBFJTKyWWJEmSJEmS9CsWr0iSJEmSJEmSJEmSJEk1TGZmJrFYjL333ptoNEpxcTFpP7WfDBw4kEceeYQHH3yQ119/nZSUFObNi7D99k8wdOhJRKOQm1t+rY3tu/j5mM8/D17PPQfRKJx3HgwcCM2aVeBDqsbbbrvt6N+/P9OnT+f111+nqKioyktPUlNTqV27Nn379qVJkyZVem9JkiRJkiRJkiRJkiRJkqTfk5JS/jGCP59faeHK1qNOnY2fi/1LN9wAgwcH2yNGwBlnlB9r3hz22CPYXvsVoFYtOProYHvlShg/vvzYoYcGx9eet9Yee8CPPwbb48bB99+vm+Oyy8q3R42ChQs3/hkyMzf+XEmSJEmSJGlLWbwiSZIkSZIkSZIkSZIk1TAZGRmkpqYyb948ANLS0kgmk0QiEXJzc2nQoAHnnz+IFSv25O239yAa3Zkff4xRWhqt0Bw5OcHXO+8MXj17whVXwMEHB4Us0oZEIhF233132rZty+WXX079+vVJS0sjWok/QJFIhJSUFOrUqUOPHj3o3LlzlRe+SJIkSZIkSZIkSZIkSZIkrc+aNWsYMGAAixYt4tVXX2X77bf/1Tlr5w8DJBKJSp1/qV+rXRvq1YPlyyv2ugcdFJSx/FKjRvDyy8H2e+/BgQeWH3v4YWjZ8tdjLrwweAH07g3vv19+bKed4Pjjy9//+9+blrNDh007X5IkSZIkSdoSFq9IkiRJkiRJkiRJkiRJNcwhhxzCvvvuy7hx43j33Xc56KCDyhZOfv/994wbt4oZM66mtHQHcnMrP09RUfD1rbdg4sRgEd1zz0Hr1pV/b9UMtWvX5qqrruLII48kEonQo0cPGjZsSCwWq7BFwCkpKSSTSTp27Mh+++1H06ZNK+S6kiRJkiRJkiRJkiRJkiRJFS0rK4vRo0cD8PXXX69TvLJ23vDa0hXA0pWQ7LEHjBkTdorNc9FFkPLTp1W+8w5Mn77xYyMR6NmzUmJJkiRJkiRJvymSTCaTYYeQJEmSJEmSJEmSJEmSVLHmzJlD165d6dy5M0OGDKFVq1YsX/4Dxx03hUWLTiUSySCZDGcBZSwG6elw880waBC4jlMba/LkyQwfPpwxY8aQl5dH7969adu2LRkZGWXFKSUlJRu8TiQSIS0tjXg8TiwWo1GjRnTo0IHdd9+dzMzMKngSSZIkSZIkSZIkSZIkSZKkLfPKK6/Qrl07Onbs+JvHFyxYwHfffUdOTg7ffPMNO+64I507d6Z58+akpqaWFbSo8txyC9xwAxQXh52katWuDY88Av36hZ1EkiRJkiRJ2wqLVyRJkiRJkiRJkiRJkqQa6sEHH+Saa64hPz+fOnW6s2LFUGAnIDvsaABkZUHHjvDcc9C6ddhpVJ3E43GWL19Obm4uO++8M4lEgpUrV7J48WJmzZrFxIkTqVu3LnXr1iUejxOJRIjFYsRiMbbbbjtatGjBjjvuSNOmTaldu7aLhiVJkiRJkiRJkiRJkiRJUrWVTCbLSlQikQhz5szh7bffZty4cUycOJGFCxeWnVuvXj1OOOEE/vnPf1KvXr0QU28b3nkHjj0W1qwJO0nVqlULPv0U2rQJO4kkSZIkSZK2FRavSJIkSZIkSZIkSZIkSTXYK6+8wjXXLOfzz08hmUwDYmFHWkcsBunpcN99cMYZYafR1mjtQuDfk0gkiEajZe8LCwtZuHAhWVlZ7LDDDlURUZIkSZIkSZIkSZIkSZIkKRS/nGf54YcfMmTIED744ANycnLIzMzkzDPPpHPnzuywww689NJLjBgxgsMOO4x77rmHnXfeOcT0Nd+qVdC4MZSUhJ2kamVmQl4erGcKsCRJkiRJklShohs+RZIkSZIkSZIkSZIkSVJ1lEzC+PFHs2DBAJLJTLa20hWAeBzy82HgQLjttrDTaGsUiUT45ptvePLJJ3nttddYuXJl2bFkMllWuhKPx0kkEmRkZNC2bVtLVyRJkiRJkiRJkiRJkiRJUo3389KVO+64g169evHf//6XnJwcWrZsSSwW46233mK33XbjyCOP5LHHHmP48OFMmzaNW265JcTkNcfkyZN/91i9etCoURWG2UrsvrulK5IkSZIkSapaFq9IkiRJkiRJkiRJkiRJNVAyCeeeC0OHQn7+1r9qraAABg+Ga68NO4m2JsXFxdx99920bduWs846i9NOO43bftbQk0gkmDdvHgCxWKyshEWSJEmSJEmSJEmSJEmSJGlb8umnn3LvvfeSkpLCNddcw6effsq8efMYNWoUrVq14rjjjmPcuHEAHHvssfTt25ennnqKnJyckJNXX2PHjqVz587ss88+vPHGGwDE4/FfnXf++ZCZWdXpwlO7Nlx0UdgpJEmSJEmStK1xlbkkSZIkSZIkSZIkSZJUwySTwWK1kSMhPz/sNBsvPx/uvhtuuinsJNpaDB8+nJtuuol27dpx/vnns8suu3DbbbfxwgsvMHPmTP785z/TsWNH6taty1//+lfmzJkTdmRJkiRJkiRJkiRJkiRJkqQqk0wmAXjyySdZsGABI0aM4J///CedOnUC4I9//CPDhg1j2bJlvPzyy+Tn51O7dm0OOOAAMjIyeOGFF8KMXy0lEgkAXn31VWbNmgXAI488AkAsFvvV+WedBT8N2SZEo3DMMWGnkCRJkiRJ0rbG4hVJkiRJkiRJkiRJkiSphvn73+HRR6tX6cpa+fnwr3/B/feHnURbg6FDh9KwYUPee+89brvtNh566CEaN27M008/zUknncRnn31Gp06dWLNmDcOHD+fWW28lvzr+4EuSJEmSJEmSJEmSJEmSJG2GSCRCXl4eX331FS1atOC4444DIB6PA1BcXEyzZs3o0aMHU6ZMIScnB4D27dtTr149Pv/889CyV1fRaJTi4mK+/PJLTjrpJOrUqcNLL73EtGnTgPLv/VoNG8IRRwSFJDVdejqcdx6kpYWdRJIkSZIkSduabeCf3yRJkiRJkiRJkiRJkqRtx//+B0OGVM/SlbXy8+Hyy2HSpLCTKEwzZszg888/Z8CAATRu3JhYLMauu+7KzjvvzMsvv0yvXr2YOHEiU6dOZcWKFRx00EE88cQTfPTRR2FHlyRJkiRJkiRJkiRJkiRJqjJZWVkUFRWRmZnJsmXLAEgmkwCkpaVRWlpKTk4O8+fPp1GjRgDstttu7LHHHuy2226/KgrR+iWTSVJSUpgxYwYHHXQQ//rXvwC4//77gaCY5ZcuvxwyM6s0ZmgGDgw7gSRJkiRJkrZFFq9IkiRJkiRJkiRJkiRJNcTq1XDyydW7dGWtggLo1w8KC8NOorC89dZbbLfdduy+++5l+xYvXkxKSgpt2rTh5ptvpnHjxpSWlrL99ttzzTXXEI1GmTBhQoipJUmSJEmSJEmSJEmSJEmSqt5hhx3GN998wwcffABASkoKALm5uTz22GPMmTOH1q1bU1xcTCKRAGDYsGGceOKJxGKx0HJvrQoKCn73WCQS4euvv+b777+ncePGnH766aSmpvLkk08yb948IpFI2fd4rX33hSZNKjt1+Hr2hGbNwk4hSZIkSZKkbZHFK5IkSZIkSZIkSZIkSVINcf75kJcXdoqKs3IlXHtt2CkUljlz5tC8eXOaNm1atm/BggXMmDGDY445hu222454PF622Ldp06akp6ezbNmysCJLkiRJkiRJkiRJkiRJkiSF4qyzzqJ+/fpcc801vPHGG0ydOpUxY8YwZMgQrr76agoLCznllFNIT08nGo2SSCSoX79+2LG3OuPGjWOPPfZg8ODB5K1nYvaSJUsoLi6mSZMmZGRkcP7551NcXMyDDz4IQDweX+f8SARuugmysio1fqgyM2Hw4LBTSJIkSZIkaVtl8YokSZIkSZIkSZIkSZJUA/zvf/Dyy1BYGHaSipOfDw8+CJMmhZ1EYcjJyWHhwoU0b968bF9hYSGFhYX06dMHgEgkUnZs8eLFpKWl0axZsyrPKkmSJEmSJEmSJEmSJEmSFKasrCyGDBlCNBrliCOOYK+99qJ///7cdNNNZGdnc/vtt3PmmWeSSCRIJpNEo+t+DGEikQgp+dbjm2++4YwzzmD69Om8/PLLzJ8//1fnJJNJAD7++GOaNGlC06ZNAbjiiisAeOyxx0gkEqSmprJ69ep1xpxwAuy3H6SmVsHDVLHMTDjtNOjePewkkiRJkiRJ2lalhB1AkiRJkiRJkiRJkiRJ0pZZvRpOPjkoKqlpCgqgXz/44gvIyAg7japKPB6nb9++ZGdnU6tWLRKJBNFolAMPPJC8vLyy836+6Hf27NmsXr2agw8+OIzIkiRJkiRJkiRJkiRJkiRJoTrppJPo3LkzDz74IB999BENGzakVatWHHrooRxyyCFA+dzLhQsXMnnyZJo0aULLli3ZYYcdSCaTRCKRMB8hVIlEgrlz53LAAQcwbtw4Xn31Vdq1a0fqz5pSIpEIyWSS7777juzsbBo2bEhJSQlNmzblrLPOYtiwYVxwwQV8/vnn/PDDD0yfPr3sexqJwBNPQLt2UFIS1lNWjrp14fbbw04hSZIkSZKkbZnFK5IkSZIkSZIkSZIkSVI1d+ONkJsbdorKs2IF3HUXXH112ElUVWKxGH379qVv375A+SLftQUsv5STk8M777xD8+bN2XPPPas0qyRJkiRJkiRJkiRJkiRJ0tYgEonQpUsX7r33XmKxGCtXrqROnTrrFIfMmjWLe++9l+eff55Vq1aRnZ1NdnY2t99+O0ceeSTZ2dkhPkG4Jk2axE477US/fv1YsGABTz/9NP369aNNmzZl56ydyzphwgR22WUXUlLKP86xS5cuADz44IM0atSIP/zhD6xYsYKGDRuWnbPDDnD//XDeeZCXV3XPVpkyM+HZZyErK+wkkiRJkiRJ2pb9egW6JEmSJEmSJEmSJEmSpGqjoACGDYOiorCTVJ6CArjzTojHw06iqhT/jT/wX5auJJNJAF5//XXefvttjjvuuCrJJkmSJEmSJEmSJEmSJEmStLWKxWIkk0kaNGhAamoqyWSSRCJBPB7nlltu4eGHH6agoIAjjzyS/fbbj+LiYs4991weeeSRsKNXqsWLF7No0aJf7V87Z3X+/Pkkk0nOOussDj74YGbNmsX//ve/dea0RqNRVq5cyfLlyznkkEMAeOyxx9h5550ZNGgQmZmZAJxyyik88cQT65SurHXKKbDffvCzPpxqKzMTTjsNevYMO4kkSZIkSZK2dRavSJIkSZIkSZIkSZIkSdXY88+HnaBqFBTA//4XdgpVpVgs9rvH1i4AjkQirFq1infeeYcDDjiAM844owoTSpIkSZIkSZIkSZIkSZIkbX3WzrFcKxKJEI1GGTp0KE899RR77703H374IaNHj+bVV19lypQptG7djn/8Yyjffhtn7lz4+mtYtAi+/x5KS0N8mArw6aefcuqpp9KsWTP+/e9/A6xTprJ2zuqkSZPo0KEDaWlpHHXUUdSvX5+RI0eyZMkSIPi+AqxcuZIVK1bwwgsv0KRJEwYMGEBGRgb/+te/uPvuuwF4//33y66fTCbXyROJwBNPQHZ25T1zVYjFoGFDuP32sJNIkiRJkiRJkBJ2AEmSJEmSJEmSJEmSJEmb79ZbITc37BSVLycneNY//SnsJKpsK1asYMyYMbRp04bu3bv/5jmRSKRsQXDt2rW56KKLSEtLo02bNlUZVZIkSZIkSZIkSZIkSZIkaasTjUYB+Pzzz+nQoQOlpaVEo1G++uorUlNTue66G0lN7caTT8L48TBhQku++uoj4vESdt45SVpacJ1EAuLx4GurVtC9O/ToAd26QadOkJoa4kNuhHfffZfBgwczbtw4atWqBcDq1auB8rIVCApVEokEy5YtK5uL2qtXLw4++GCef/55xo4dy6mnnlr2fS0uLmaXXXZh8uTJdO3alSuuuII//vGP7LrrrgCMGDGCCRMmMGLECE4//fTfzLbDDjB2LOy/f/WcCx6JQP36MG4cZGWFnUaSJEmSJEmyeEWSJEmSJEmSJEmSJEmqtqZOhfnzw05RdT7+GObNg9atw06iyjRy5EjuuecebrzxRrp3704ikSAajbJ06VK+/fZbvvrqK7Kysthll11o27YtKSkpZQtVJUmSJEmSJEmSJEmSJEmStnV5eXkMHDiQ8ePH89VXX5GSkkJJCUyatBOlpeP585+7kZEBiUSSvLzIT6NiQIziYigu/vU1v/wyeI0aBbEYFBYG5SuXXw7HHQfp6VX5hOs3evRobrzxRmbNmkWnTp246aabKCkp4eabb6Z27doAZfNTISiqycvLY8aMGQwYMACAunXrctRRR/H6668zevRo2rZty/PPP0/Pnj05+uijGThwIIWFhRx22GFlZS1rr3nRRRfx5Zdf0rx5cwAikchvpITddoP//Q/+8AfIy6vs70rFiUSgTp2gtOenR5QkSZIkSZJCF0kmk8mwQ0iSJEmSJEmSJEmSJEnadCefDM8+C4lE2EmqRloanHce3HVX2ElUmbp06UK9evV47rnnaNKkCRCUsdx6663MmjWL9PR0MjIy6NSpExdccAEnnHBCyIklSZIkSZIkSZIkSZIkSZK2LscccwyLFi1i6NBXeOWVptx/P+TnF1FcXLENKT/1mHDOOXDBBdCiRYVefpN8++239OrViwULFtCjRw/69u1L79696dKlCx988AG9e/fmsMMO44033vjV2PHjx3PQQQcxcuRI+vbtC0AymeSAAw5g4sSJrP3IxgceeIABAwaQSCRITU0tG59IJIhEIr9bsrI+48bB4YdDbu5mPngVisWgbt0gc4cOYaeRJEmSJEmSyqWEHUCSJEmSJEmSJEmSJEnSpksm4ZVXtp3SFYDiYnj+eYtXarK5c+fy2WefMWTIkLLSlcmTJ3POOeeQkpLCvvvuS8uWLVmxYgVTpkzhxBNPZPHixVx88cWbtVBVkiRJkiRJkiRJkiRJkiSpJmrZ8hj++9/m7L9/Y6JRKCoCqNjSFYCcnODrPffAfffBfvvBrbfCXntV+K02KDMzk9NPP52GDRty2GGH0aZNm7JjTZo0IT09nWg0yurVq6lTpw4QlKtEIhEWLlxINBrlqKOOAuD111/nlltuYcKECUQiEVq3bs3111/P8ccfTywWIxaLAUHhSjQaJRqNbnbu/feHDz+EAw8Mvp/x+BZ8EypRWho0bAjjx4dbsCNJkiRJkiT9ls3/FzpJkiRJkiRJkiRJkiRJofn2222rdGWtFStgzZqwU6iyTJgwgTp16pQtdF25ciVDhw4lNTWVRx55hAkTJvDAAw/w0EMPcdNNN5Gens6///1vFi1aFHJySZIkSZIkSZIkSZIkSZKk8BUXw7XXwkMP9ae09EBKSmI/la5U/n0LC2HsWOjVCy69NHhflRo2bMhVV13F+eefXzYXNfHThOulS5cCEI/HqVOnTtn+SCQCwJQpU2jYsCH33XcfnTt3pk+fPnz77bf079+fTp06sWTJEtq3b0+tWrXWueeWFK78XNeuMH067LknZGVVyCUrVK1acNhhQUZLVyRJkiRJkrQ1snhFkiRJkiRJkiRJkiRJqoamTIHU1Iq9Zv/+kEyWvzakV691z/+91/DhFZcxMxOmTau462nrUlxcTHFxMfXr1wdg8eLFvPfee5xyyin07dsXgDp16tC6dWsGDhzInXfeyZIlS5gwYUKYsSVJkiRJkiRJkiRJkiRJkkI3fTrsuivcfTcUFkYI66MGCwrgoYegQwf4+OOqvXdGRgYAyZ8mQ68tVtl5550pKSnhq6++oqCgoKwwZe15GRkZLFy4kP/7v/+jpKSEa6+9lmeeeYbhw4dz7rnnUlJSwtChQ/nxxx8rLXuLFjBxIgwZEhSdxGKVdquNlpYGderAE0/Aq69CgwZhJ5IkSZIkSZJ+m8UrkiRJkiRJkiRJkiRJUjU0aRLk5oadYuOUlFTctYqKYOrUirueti49e/akoKCAjz76CIBatWqxdOlS9ttvP6B8cWtpaSkATZs2JTU1lcWLF4cTWJIkSZIkSZIkSZIkSZIkKWTFxfB//wfdu8PcuZCfH3aiIMOCBdC7N1x2GRQWbvk1184j3RhrC1fWfk0mk7Rt25Z69eqtU56y9ni/fv044ogjuPbaaxk1ahQ33XRT2fzVHj160KRJE6ZOnUphRTzIenPD+efDrFmw556QlVWpt1uvWrXgsMPg66/huOPCyyFJkiRJkiRtjJSwA0iSJEmSJEmSJEmSJEnadB98AIlEuBmmTYP99//1/kaNYPRoiEaD96NGVdw9i4rg/ffh0ksr7praeuy444706dOHm2++mcMOO4yOHTuy0047MXnyZE466SQikQjxeLxs4eyKFSsoKSmha9eu4QaXJEmSJEmSJEmSJEmSJEkKwerVcNBB8PnnUFAQdppfKyiABx6A//0vmAO8/fabNv69995j5syZdOnShbZt27LjjjsCQZHK2tKUjVFYWMiPP/7ImjVraNy48a+Od+rUiUcffZRGjRqV7YvH48RiMbp06cJrr71Gly5dNi38FmjZEiZOhAcfhOuuC8p1cnKq5t7Z2VC3Ltx1l4UrkiRJkiRJqj4iyU2pbpYkSZIkSZIkSZIkSZIUumQSateGvLyKvW7//jBiRPn7TViLuI4bb4Trrw+2p0+H3Xff0mTratoUFi2q2GsqfGsXwE6ePJmjjz6aFStWMGjQIL788kumTp3KCy+8QPfu3cvOX7FiBccccwxz585lyZIlm7R4VpIkSZIkSZIkSZIkSZIkqbpbsQL23x8WLICiorDTrF9aWjAHePz44OuGvPrqq1x99dV88cUXpKenU1hYSMeOHbngggs477zzNitD+/btWbJkCRMmTKBTp06/e14ikSAajW7WPSpDaSn8979w660wbRrE41BSUrH3SE8P5o4feCBccQX07r35c8klSZIkSZKkMKSEHUCSJEmSJEmSJEmSJEnSplm9uuIXy1WUjAz4+VrG22+v+HssWRKUz7iYr2ZZW5yy1157MXToUK644gruuusuMjMzKSgoYP/99+fAAw/kgAMOIDMzk6effpp58+Zx5ZVXWroiSZIkSZIkSZIkSZIkSZK2KStWwF57weLFW++84p8rLoaFC2HPPWHKlPWXr0ycOJFzzz2Xxo0bc8cdd9CqVSvGjx/Pww8/zMCBA6lXrx5/+ctfNun+33//PTvssAMFBQVkZWWt99ytqXQFICUFjj46eH31FdxzDwwfDtEoJBKQl7d5183ODuZkp6bCwIHBHPAdd6zY7JIkSZIkSVJViSSTyWTYISRJkiRJkiRJkiRJkiRtvMWLoW1bKCio2Ov27w8jRpS/35wui3POgQcfDLa/+w5at4bS0gqJVyYaDZ49La1ir6utyw8//MDw4cN59913mTt3Lt999x0FP/uhr1u3Lv/3f//HwIEDycjICDGpJEmSJEmSJEmSJEmSJElS1Vm9GvbZB+bNqx6lKz+XkgLNmgXlK9tv/+vjJSUlHHLIIUyaNIlXX32VP/zhD2XHnn76aU455RRat27NI488Qu/evTfp3l27duXTTz9l9uzZdOjQgWQySWRzJkxvBUpKYPZsmDoVxo+HCRNg7lzIyAjmWkNQqgLlc8JLS4NX+/aw//7QvTt06wY77wyxWDjPIUmSJEmSJFWUlLADSJIkSZIkSZIkSZIkSdo0hYVb7+K2Sy4p377nnoovXYFgwWVhocUrNVk8Hqd+/foMGjSIo48+mrlz57J06VIKCgrIzc0lMzOT448/nsaNG4cdVZIkSZIkSZIkSZIkSZIkqcqUlMDBB8P8+dWvdAWCucWLFkGvXkH5SkbGuseXL1/Ol19+Sa9evfjDH/5AMpkkHo+TkpLCX/7yFz7++GPuueceRowYQfv27dlhhx02WKASj8eJxWJ06NCBzz77jG+++YYOHTpU29IVgNRU2G234HXmmcG+khL4/HNYuTKYa11QEJSuZGYG3+cmTaBdu/JiFkmSJEmSJKkmsXhFkiRJkiRJkiRJkiRJqmZKSoJFcFubo46C9u2D7TVr4OGHK+c+kQgUF1fOtbV1iP3ULJSWlkbbtm1p27ZtyIkkSZIkSZIkSZIkSZIkSZLCd/PNMGcOFBWFnWTzlZTAN9/A3/4G//73usdWr17NsmXLWL58OQCRSISUlBQSiQTRaJQTTzyRcePGMWbMGI466iiOPfbYDRaoxGIxioqKSEtLI5FIsMMOO1TWo4UqNRU6dw47hSRJkiRJkhQO+4YlSZIkSZIkSZIkSZKkaiY9HRKJsFP82mWXlW8PGxaUr1SGRAIyMirn2qp8paXw3XfwxRcwYwZMmQIzZ8JXX8HSpZBMrnt+Mpkk+bOd8Xh8nfeSJEmSJEmSJEmSJEmSJEnbgpkz4dZbIT8/7CRbLj8f7r8fJk9ed3+zZs1o1aoVhYWFzJw5Ewjmkkajwccm7rHHHhx++OGsWLGCDz74gJycnI26X3p6OkuXLiUlJYW0tLQKfRZJkiRJkiRJ4UsJO4AkSZIkSZIkSZIkSZKkTZORsfUVr+y5J/TsGWyXlMBdd1XevUpLLV6pLkpL4fPPYepUmDABxo8PClZSUiAWg0gkeCWTwc90aWmwf9ddoVcv2Gcf6NYtQosW5deMxWJAsIg2EomE9GSSJEmSJEmSJEmSJEmSJElVp6QE+vaFwsKwk1ScgoLgmT7/vHxucGpqKp06deK9995jzpw5dO7cuWy+aDKZJDU1lZ49e/LYY48xYcIEcnNzqV27dtk1i4qKiEQipKWlkUgkiEajZV+feOIJmjRpEsajSpIkSZIkSapk0bADSJIkSZIkSZIkSZIkSdo02dnB4smqcsMNQTFGMgnDh//2OZddVr49ahQsXFh5eWKxoLhDW6dkEj74AI48ErKyYL/94IIL4OGHYdYsKC6G/HzIyYE1a2D16uBrbm6wGDgvDz7+GG6/Hc48Myhh2W47OPdc+OILyMvLY9myZZauSJIkSZIkSZIkSZIkSZKkbcY//wnffRfM06xJVqyA//u/8veZmZn07NmTnJwcxo4dy8qVK4GgdGWtPffckx133JEpU6ZQVFRUtn/mzJnstddeXHLJJQAkEgkAotHgIxctXZEkSZIkSZJqLotXJEmSJEmSJEmSJEmSpGomOxvq1Qs7RbmddoLjjy9//+9/V+79WrWq3Otr86xZA0OHBn8+RxwB//1vULKSmxu8NlUiEVwzPz8Y/+ij0LUrdOmST5Mm53PggYdW+DNIkiRJkiRJkiRJkiRJkiRtbT77DIYMCeZU1jT5+fDAAzB5cvm+fv360bZtW1577TWmTJkCQCQSIRKJEI/HqVevHh06dABg2rRpZeMyMzP57LPPeOCBBygoKCAlJaVKn0WSJEmSJElSeCxekSRJkiRJkiRJkiRJkqqh3XcPO0G5iy6CtesS33kHpk+v3Pt1716519emWbkSBgyAJk3gqqtgwYKgKCWZrNj7lJZCYSHMm9cQGM6ECS/xz38G5S6SJEmSJEmSJEmSJEmSJEk11XXXBXMoa6qCArjmmvL3zZs3p2/fvixevJinnnqKBQsWAFBUVEQsFgOgpKSEzMxMOnXqBEA8Hqdt27aMGDGC+fPnk5mZWeXPIUmSJEmSJCk8kWSyope3S5IkSZIkSZIkSZIkSapsN98MgwdDSUnYSapWVhbceSecdVbYSQTw0ktwxhnBgtcwClBq1YKmTeH556Fr16q/vyRJkiRJkiRJkiRJkiRJUmVavhxatKjZxSsAGRnwxRew007B+++++47TTz+dsWPHcuGFF3LXXXeVnTtx4kSOPvpodtxxR8aOHUvdunVDySxJkiRJkiRp65ESdgBJkiRJkiRJkiRJkiRJm27PPYPSidWrw05StaJR6NYt7BRauRL++ld4+23Izw8vR34+zJ0L3bvDJZfADTdAWlp4eSRJkiRJkiRJkiRJkiRJkirSww+HnaBqJBIwdCjcemvwvnnz5gwZMoRDDz2Ue+65h9WrV7P33nuTk5PDU089RTKZ5MYbb7R0RZIkSZIkSRIAkWQymQw7hCRJkiRJkiRJkiRJkqRN8/330LQpFBeHnaRqpaZCbq7lGmF66SU44wwoKNi6fv5q1Qr+m3j+eejaNew0kiRJkiRJkiRJkiRJkiRJWyYehyZNYOXKsJNUje22gxUr1p0n/PrrrzN06FDeeOMNUlNTSSaTdOjQgZtvvpk+ffqEF1aSJEmSJEnSVsXiFUmSJEmSJEmSJEmSJKmaatIEli0LO0XVat8ePv887BTbpmQSrroKhg6F/Pyw0/y2SAQyMmDkSDj22LDTSJIkSZIkSZIkSZIkSZIkbb7//AdOPhlycsJOUjWys2HYMPjLX9bdX1JSwldffcXs2bNp1qwZ++67bzgBJUmSJEmSJG21LF6RJEmSJEmSJEmSJEmSqqlrr4U77oCiorCTVI1ateDmm+Gii8JOsu1JJODss+GZZ7be0pWfy8yE++6DM88MO4kkSZIkSZIkSZIkSZIkSdLm6d0b3n8/7BRVa489YOrUsFNIkiRJkiRJqm4sXpEkSZIkSZIkSZIkSZKqqYULoW3bbad4JSMDliyBunXDTrJtSSbh1FPhpZeqR+nKWrVqwZ13BoUxkiRJkiRJkiRJkiRJkiRJ1UkyCVlZUFAQdpKqlZoKeXnBV0mSJEmSJEnaWNGwA0iSJEmSJEmSJEmSJEnaPM2aQa9eYaeoGrEY9O1r6UpVSyZh0KDqV7oCQd6LL4ZRo8JOIkmSJEmSJEmSJEmSJEmStGnmzoVI5PeP9+8fzPNc+9oYnTvDnXfCuHFBucnasd988/tjLroomIs5b9669+vf/7fPHz583fN++Zo8ef0ZMzJg9uyNex5JkiRJkiRJWisl7ACSJEmSJEmSJEmSJEmSNt+VV8KECZCbG3aSypWeDpdeGnaKbc8ttwQLYKtb6cpaBQVw+unQqBH07h12GkmSJEmSJEmSJEmSJEmSpI0zdSrEYhV7zYMOgosv3rQxgwdD3boVm2N9Eong2XfbreruKUmSJEmSJKn6s3hFkiRJkiRJkiRJkiRJqsYOOgjq1Kn5xSutW0PXrmGn2LbMmAH/+EdQXlKdFRRAv37w9dew3XZhp5EkSZIkSZIkSZIkSZIkSdqwjz6q+PnBP/4Ib7wBU6ZAgwZw3nkbHjNzJnz5ZTBm8GBo3Hjj73f88bB06br7cnLWPyYvD8aPhzPP3Pj7SJIkSZIkSZLFK5IkSZIkSZIkSZIkSVI1FonAtdfClVcGCw1roqwsuP76sFNsW0pKoG9fKCwMO0nFyMmBQYPg8cfDTiJJkiRJkiRJkiRJkiRJkrRhH3wAyWTFXvPxx8vnUvbvv3HFKz17lm9fddWm3W/KFFiwYNPGQFC8IkmSJEmSJEmbIhp2AEmSJEmSJEmSJEmSJElb5pxzYOedIVoDZwOlpMDee8Pxx4edZNty442waFHFL9gNS2EhjB4Nb70VdhJJkiRJkiRJkiRJkiRJkqT1SyZhzpywU2y5Dz4I5nD++COMGwdnnQWRyIbHzZsHpaWVHk+SJEmSJElSDVIDP2pBkiRJkiRJkiRJkiRJ2rbEYvDcc5CeHnaSipeRASNHbtwiS1WM6dPhjjsgPz/sJBUrPx9OOgnWrAk7iSRJkiRJkiRJkiRJkiRJ0u8rLQ0KS6q7nXYK5jfXqQM9esDDD8Pzz294XCQCOTmVn0+SJEmSJElSzWHxiiRJkiRJkiRJkiRJklQDtGsHf/87ZGWFnaTiZGXB0KHQtGnYSbYd8Tj061czFuv+ltxcGDQo7BSSJEmSJEmSJEmSJEmSJEm/r7AQUlLCTrF5Vq+GkSPhzDPh0EPhxBNh/Pjy48cdB337rv8asVjNncsqSZIkSZIkqXJYvCJJkiRJkiRJkiRJkiTVEJdcAjvvDNEaMCsoJQX22QdOPTXsJNuW//4XliyBZDLsJJWjsBCeew4WLw47iSRJkiRJkiRJkiRJkiRJ0m8rKAjKR6qjiy8O5v8OHw5vvw3PPgsHHwzffFN+zpFHrv8a0WjwPZAkSZIkSZKkjVUDPmJBkiRJkiRJkiRJkiRJEgQLLJ97DjIzw06y5WrVgiefhEgk7CTblltvhdzcsFNUrkgEHnww7BSSJEmSJEmSJEmSJEmSJEm/rabNny0qgqlTy983brzhMTXteyBJkiRJkiSpclm8IkmSJEmSJEmSJEmSJNUg7drBSy9V7/KVWrXgzTehadOwk2xbvv4aPvkk7BSVr7AQ7rsPSkrCTiJJkiRJkiRJkiRJkiRJkvRrGRkQj4edYtPVrg0dO/56f0YGdOtW/n7JkvVfJ5EIxkiSJEmSJEnSxkoJO4AkSZIkSZIkSZIkSZKkjbN0KUydCp9+CqtWQW4u5OdDaipkZwevNm2ChYmPPw79+0NBQdipN02tWvCf/8A++4SdZNtz993Vc5Hu5igtDX7Ojj027CSSJEmSJEmSJEmSJEmSJEnrysgI5jpujhtugMGDg+0RI+CMM8qPNW8Oe+wRbK/9CsH83aOPDrZXroTx48uPHXpocHzteWvtsQf8+GOwPW4cfP891K8PM2fCmDHwyiswdy40bAgXXACtWpWPHTVq/c8Qj0Nm5kY+sCRJkiRJkiRh8YokSZIkSZIkSZIkSZK0VSopgXfegYkT4f33YcaMoEQlPT0oW/m9xZTZ2RCJQFERNGoES5ZUnzKNWrXgxRfhoIPCTrLtyc+H4cODn7ttQU4O3HqrxSuSJEmSJEmSJEmSJEmSJGnrk5ISzKvNy6vY6x50UFDG8kuNGsHLLwfb770HBx5Yfuzhh6Fly1+PufDC4AXQu3cw3xkgFoMjjghev2XoUHj99Q1nrV17w+dIkiRJkiRJ0loWr0iSJEmSJEmSJEmSJElbkUWL4IEHgkWFicSvS1aKitY/Pje3fHvhwsrJWBmys2HMGOjRI+yrTIgaAAEAAElEQVQk26aXXgoKe7YlM2fCvHnQunXYSSRJkiRJkiRJkiRJkiRJkspFIrDLLjB5cthJNs2iRXDCCdCnD3TrBk2aBAUqK1cGzzJsGLz22oav07ZtUOAiSZIkSZIkSRsrkkwmk2GHkCRJkiRJkiRJkiRJkrZlySSMHQu33RZ8hQ0XrNQUtWpB06ZB8UenTmGn2XadcQaMGBF2iqqVnR2UHJ1ySthJJEmSJEmSJEmSJEmSJEmS1nXFFXDHHZBIhJ2k6p19Njz0UNgpJEmSJEmSJFUn0bADSJIkSZIkSZIkSZIkSduyGTOgY0c4+mgYMyYoXNlWSlcyM+Hii2HWLEtXwjZhwvqP9+8fFAStfW2Mzp3hzjth3DjIyysf+803v31+8+bw8MMwdSosXQrFxcG4L76Axx4LrvdLAwbAa6/BvHmwZk0wZvlyeP99GDQIUlJ+P19uLkycuHHPIkmSJEmSJEmSJEmSJEmSVJX22Qeys8NOUfWys6F797BTSJIkSZIkSapu1rOsXJIkSZIkSZIkSZIkSVJlKS6Gv/8d7rgDCgs3vsyiJqhVC5o2heefh65dw06jkpLfL0PZEgcdFBTrbKzWreGss9bdl5oK7doFrxNPhAMPhI8+Kj9+8snQu/e6Yxo2DF49e8IhhwSlRr9n3LiNzydJkiRJkiRJkiRJkiRJklRVunWD0tKwU1S9SCR4dkmSJEmSJEnaFBavSJIkSZIkSZIkSZIkSVVs+nTo2xcWL4aCgrDTVJ1atSCRCMo4brgB0tLCTiSAWbMgIyMoYKlIP/4Ib7wBU6ZAgwZw3nnrPz83F55+GsaOhUWLgsXC++8P11wTFLBkZMAFF6xbvDJ9Orz/fvAMK1dC48ZwySWw997B8aOOgrZt4euvf/ueX3wB8TjEYhXxxJIkSZIkSZIkSZIkSZIkSRWjZcuwE4SjqAg6dAg7hSRJkiRJkqTqxuIVSZIkSZIkSZIkSZIkqYokk3DjjTBkCBQWBu9rukgkKMwoKoKbboIzz4Q6dcJOpZ+bMiUoH6lojz8evAD6999w8crUqXDyyevue+st2G03OPro4P122617/JJLfn2dzz+HadPK3/9yzM+lpsKXX0LHjuvPJkmSJEmSJEmSJEmSJEmSVJUiEejRI5hLuS3ZYw9I8RMSJUmSJEmSJG0i/1lRkiRJkiRJkiRJkiRJqgLxeFA+8fLLUFAQdpr1i0S2rBQmGoXsbCguhgMPhCuugOuvh2bNLF3ZGk2cCPn5Yaf4taysYMFwjx7l+/73v98/PxoNfsYGDizft3AhzJr1+2MiEfjkE4tXJEmSJEmSJEmSJEmSJEnS1ueyy4J5nrm5YSepGrVrB/OOJUmqCiUlsHhxsManoCB4n5EBmZnB76TGjYM1B5IkSZKk6sHiFUmSJEmSJEmSJEmSJKmSlZTAscfCu+9unQUXvyU9HVq3hvnzg4UiKSnBc5SWBiUyEOyLxSA1NTgWjUKnTtCzJ+y7L3TvDk2aBOdeeCEMHw59+4b2SPodixeHnWBdd94JF1+87r4VK+Dee+H++399fp068OOP6+5LJODDD4MSlqKi379XcTF8//2WJpYkSZIkSZIkSZIkSZIkSap4hx4K2dnbTvFKSgocdVTYKSRJNVFJCcyeDVOmwPjxMGECzJsHaWnBWphIJHglk8F6hNLS4PdSp07Qqxfssw906wbNm1vGIkmSJElbK4tXJEmSJEmSJEmSJEmSpEoUj8Pxx8M770BBQdhpNk4yGZRVLF4M06YFi0U++SQovygsDJ4jEoGMDMjMhMaNgwUkO+30+wtIjj0Wjjwy+H7EYlX7PFq/6vJzmZ4e/OyUlm78mFq11n88Hq8+zy9JkiRJkiRJkiRJkiRJkrYt0ShceinccEPNn++Yng4XXBDMW5YkqSIkEvDuuzBkCLz3XrAGJpGAvLzyc0pK1n+Njz6Cjz8OitBKSiA1FU4/HS68ENq0qcz0kiRJkqRNFUkmk8mwQ0iSJEmSJEmSJEmSJEk1UTIZLKgYPRry88NOs+kiEdh+e5g6NShVUc20774wadL6z+nfH0aMKH//ewU7GzN+/nxo1er3z23ZEnbcEerWhT33hMsug9q1g2PDhsHZZ697fjQK++0XLGBq1gzOPBMOPDA4VlAAnTvD3Lm/f78bboDBgzfteSRJkiRJkiRJkiRJkiRJkqrC998H8yMLC8NOUrnS02HePGjaNOwkkqTqbtUqGD4cbr8d1qyB3NyKvX5qKsRi0K0bXHUV/OlPwXtJkiRJUriiYQeQJEmSJEmSJEmSJEmSaqo774QXXqiepSsQFMesWgUHHwzFxWGnUWXZ1BKVyjZ/PowfD//9L9x4Y1C8stYZZ0Ba2rrnJxLB+e+9ByNHwqGHwoIFwbHMzKD0ZX2izqKTJEmSJEmSJEmSJEmSJElbqe23h6OOqtnzHSORYL6ypSuSpC2xZAmcckrw++S662Dx4oovXQEoKQkK0caPh5NPhiZNgpKX0tKKv5ckSZIkaePV4H9ClSRJkiRJkiRJkiRJksLz1Vfwt79BXl7YSbZMPB4sNhk8OOwkqiwZGWEnCGRm/vb+RKJ8OyUFttsu2P693Mlk8Fqrfv3fv2dKyu/fV5IkSZIkSZIkSZIkSZIkaWvwj39AenrYKSpPRgb8619hp5AkVVfJJIwcCe3bw6hRQSlKfn7V3DsnB1auhBtugK5dYfbsqrmvJEmSJOnXUsIOIEmSJEmSJEmSJEmSJNU08Tj06wdFRWEnqRj5+XDXXdC3L+y+e9hpVNFq1dr8sTfcUF7KM2IEnHFG+bHmzWGPPYLttV/X3u/oo4PtlSth/Phg+733YOFCePttmD8/WPy0555wxRXlY+fODcYAHHYY3H47PPNMsDhp6VJo0gTOPBNatiwfM2nS7+ePxbae4hlJkiRJkiRJkiRJkiRJkqTf0q5dMF/z73+HvLyw01SsWrXg0kuhS5ewk0iSqqMlS+C002DixHB/R+blBesa9twTrr0Wrr4aUvzEX0mSJEmqUv5vmCRJkiRJkiRJkiRJklTB7roLvvoKEomwk1ScgoKgeGX2bEhLq/z7JRIJotFo5d9ItG5dOdc96KCgjOWXGjWCl18Ott97Dw48MNhOS4Njjw1evyUnBwYMWHdfmzbwt7/9foZXX4Wnnvr94+np0LTp7x+XJEmSJEmSJEmSJEmSJEnaGlx2GTz9NMycWXPmKEci0KwZXH992EkkSdVNMgkjR8L550NREZSUhJ0oyFRQALfcAs88A6NGwa67hp1KkiRJkrYdfjKBJEmSJEmSJEmSJEmSVIG++gquuw7y8sJOUvGWLIEbb6z465aWljJjxgz+/e9/M2jQIHr16sWZZ57JsGHDSNSUlaFbsX33hezssFPA3XfDiy/C3LmwZg2UlsKPP8KUKTBkSLDg6L33ys+fPj0Y8/HHsHQpFBdDYSEsWBAUu5xwAhxzzPoXF5eUQLdulfpYkiRJkiRJkiRJkiRJkiRJWywWCz7APT097CQVJyMDnn8eUlPDTiJJqk4SCTj3XDjvPMjN3TpKV34uLw/mzIG994YxY8JOI0mSJEnbjkgymUyGHUKSJEmSJEmSJEmSJEmqKfbfHyZOXH/ZQ3WWmQmffgpt2275tfLz83nrrbd45JFHmDRpEt9//z1rpzNlZmZSUFDA0UcfzW233UbbirihftMXXwTlIzWxLGhDsrIgJwcikbCTSJIkSZIkSZIkSZIkSZIkbdhtt8GNN1b/eZ+1asFll8Hf/x52EklSdVJaCiedBP/9L+Tnh51mwzIzYcQI6Ncv7CSSJEmSVPNZvCJJkiRJkiRJkiRJkiRVkDlzggKLgoKwk1Se1FQ45xy4994tu86iRYu47rrreOGFF8jPz2ePPfagV69edOzYkY4dO5Kdnc2jjz7KY489xpFHHsnIkSMr5gH0K4lEsHi1qCjsJFVvn33go4/CTiFJkiRJkiRJkiRJkiRJkrRx4nE4+GCYNAkKC8NOs3nS06FzZ5gwIZibLEnSxojH4dhj4e23q0fpylqZmfDoo3DiiWEnkSRJkqSazeIVSZIkSZIkSZIkSZIkqYKce26wGKK0NOwklSsrC5YvD8o6NsfEiRM566yzmD17Nj169ODEE0+kZ8+etGrViqysrLLzEokEl19+Offeey8LFy6kcePGFfQE+qWuXWHGjLBTVK1oFC67DIYMCTuJJEmSJEmSJEmSJEmSJEnSxsvPhx49YPZsKC4OO82mSUuDNm3go49gu+3CTiNJqi6SSTjtNHjxxepVurJWZiY8/zwccUTYSSRJkiSp5oqGHUCSJEmSJEmSJEmSJEmqCfLy4Mkna37pCkAkAs89t3ljk8kkd9xxB7Nnz+bYY4/ljjvu4JxzzqFTp05lpSvJZJJEIkE0GmWvvfYiFovxxhtvVOAT6Jf23z/sBFUvOxv22SfsFJIkSZIkSZIkSZIkSZIkSZumVi0YOxZatYL09LDTbLy0NGjaFD74wNIVSdKmueoqeOml6lm6AlBQAP36waRJYSeRJEmSpJrL4hVJkiRJkiRJkiRJkiSpAjz1VFBIsi3IzYVbb928sdOmTeOFF17g5JNPZvTo0WXFKr9U+lODzYoVK0gkEtStW3cLEmtD/vhHqF077BRVq6ho2yyckSRJkiRJkiRJkiRJkiRJ1V/duvDRR9CxI2RkhJ1mw9LTk7RpA5MnQ4MGYaeRJFUnEybAffdBXl7YSbZMfj4cd1xQwiJJkiRJqngWr0iSJEmSJEmSJEmSJElbKJmEIUOq/yKOTbFwIXz88aaPmzFjBtFolD/+8Y8AFBUVlR1LJpMARCIR0tLSWL58OU899RSlpaV06NChQnLrtx1+OKSnh52i6kQicMgh0Lhx2EkkSZIkSZIkSZIkSZIkSZI2T926MH487L03ZGWFnWZ98mnWbBUffWTpiiRp0xQUQL9+Naes5Icf4Morw04hSZIkSTWTxSuSJEmSJEmSJEmSJEnSFvryS1iyJOwUVaugAJ58ctPHZWVlEYvFykpWUlNTSSQSQFC4ArBy5UqeeOIJunfvzuTJk/nb3/5Ghw4dysao4sVicOGFkJkZdpKqkZUFV1wRdgpJkiRJkiRJkiRJkiRJkqQtU6sWvPsuDB4czAONbkWfLhiJQHp6nIYNHyUr61C22y7sRJKk6ubKK4OykpqioAAefRQmTAg7iSRJkiTVPFvRP41KkiRJkiRJkiRJkiRJ1dOUKUFxxbYkkYAPP9z0cX/+859JS0vjlVdeYfXq1USjUaI/rfCcO3cuzz77LJdddhmXXnop8+bN44QTTmDAgAFAeTGLKsfZZ8O20m1Tvz707Bl2CkmSJEmSJEmSJEmSJEmSpC0Xi8Hll8P06dC5M2RlhZ0oKIRp3z7J1KkxLrssn5kzpzFnzpywY0mSqpEJE4KSkoKCsJNUrIICOOGEmvdckiRJkhQ2i1ckSZIkSZIkSZIkSZKkLTRxIuTmbvq4/v2Doou1r40xfPi6Y375mjz512MuughGjYJ589Y9t3//Tc/8c59/HhSwbIrU1FQuueQSXnvtNfr06cO9997L0KFDOfvssznjjDM4//zzeeqpp9hpp50YOnQozzzzDDvttNOWBdVGadwYDjsManq/TVYWXHFFzX9OSZIkSZIkSZIkSZIkSZK0bWnXDqZOhRtugMxMiIbwSYPRaHDvq6+GadPi7LorNGrUiPT0dD755JOqDyRJqpaKiqBfv5pbTvL998HvSkmSJElSxUkJO4AkSZIkSZIkSZIkSZJU3Y0bt/HFKWEYPBjq1q3466akwFdfQfv2mzbukksuISUlhcGDBzN+/Piy/fXr12f33XfnoIMO4uCDD6Zr164AJBIJomGs/NwGXXEFvP025OWFnaTyJBJw2mlhp5AkSZIkSZIkSZIkSZIkSap4sVgwH/Too4M5xC+9FJSh5OdX7n0zM5MkkxGOOAIGD06y664QiQQfdfjee++RSCTo3Llz5YaQJNUYzz8Pq1eHnaLyFBTAww8Hv6vr1Qs7jSRJkiTVDBavSJIkSZIkSZIkSZIkSVsgkYDPPw/n3scfD0uXrrsvJ+fX582cCV9+CVOmBIsyGjeumPtHozB16qYXr9SrV4/rr7+eP/3pT3zxxRfMmTOH3XffnUaNGtG0aVNatGhBSkr51CZLV6pO9+6w554wfjyUloadpuJlZQWLibfbLuwkkiRJkiRJkiRJkiRJkiRJladdO3j6afjhB3jsMbjjjmCecW5uxd6ndm3IyEhy8cUwYECSRo0iQASAH3/8kUceeYTRo0fTqVMnWrZsWbE3lyTVWLfeWvG/s7Y20WjwO/qyy8JOIkmSJEk1QySZTCbDDiFJkiRJkiRJkiRJkiRVV198Ad26QV7epo/t3x9GjCh/H4lseMzw4XD66cF2y5awYMGm3fObb4JxEFzn8cc3bfzPRSIwcCDce+/mX+P3JJNJIhvzDVGFW7QIOnSoeYuUIpGgJGjmTPhZr48kSZIkSZIkSZIkSZIkSVKNl0jA22/D7bfD+PHB+9TUoIxlYz+NMBKB7GwoLo5TVFRI27Y/cNddzfnjHyEWC85JJpN88803jBs3jueee4433niD7Oxs/vOf/9CrV6/Ke0BJUo0xbRrsvz/k54edpPLtsAMsXBiUsEiSJEmStozLxyVJkiRJkiRJkiRJkqQtMHt2+ULBqvbBB9C4MRQWwmefBSUqjzyy8Ysft1QyCVOnbv74RCJBPB4nNTWVRCJBNBotK1yxdCU8O+4Id98NF164eYVCW6uMDHj+eUtXJEmSJEmSJEmSJEmSJEnSticahT/8IXglk/DttzBlCkyaFMxJ/uyzYN5oSkr53Oh4PHhlZsKuu0LPnrDPPtCtW4y+fXuxaNFC5sy5nE6d+lJQUMC0adOYNWsWkyZNYsqUKeTk5NCrVy/+8Y9/sP/++5fNE5YkaX3uuAOKisJOUTVycuCdd+DQQ8NOIkmSJEnVn0vIJUmSJEmSJEmSJEmSpC2Qnw+JRDj33mmn4Gt6OvToEbwOOwyOP77qMmxJMUc0GiUajZKTk0NGRgbRaNTFlFuJM86AJ5+EceOgtDTsNFuuVi246iro1CnsJJIkSZIkSZIkSZIkSZIkSeGKRKBFi+B13HHl+0tLgw+6LywMylkyM4N5yim/8YmF//znTQwePJgrr7ySf/zjH+Tk5BCLxYjH49SpU4euXbty1FFHceyxx9KiRYuf7us8YUnS+v34I4weHRR/bQtyc2HIEItXJEmSJKkiWLwiSZIkSZIkSZIkSZIkbYGCgqotXlm9GkaOhHffhe++gwYN4IILgtIVCBY/9u0Lzz9fNXkKC7ds/F//+leGDx/OM888wwknnPCr48lk8leLLH9rnypWJBL8nHXoECzkqc4ikaCk6Nprw04iSZIkSZIkSZIkSZIkSZK09UpJCV5ZWRs+949//CN77LEH9913H5988gnfffcdnTt3pl27duyyyy507tyZNm3akPJbrS2SJP2OZ56BaDTsFFVr3DhYuhSaNAk7iSRJkiRVb/5LpCRJkiRJkiRJkiRJkrQFiourtnjl4ot/ve+ll2DOHGjVKnh/5JFVV7xSXLxl43/44QcAli1b9pvHI5EIiUSCRCJBSkoKa9asYbvtttuym2qj7LgjjBgBp54aFAxVV7VrB/+NuG5XkiRJkiRJkiRJkiRJkiSp4jRq1Ii///3v5OXlkfVTW0txcTFpaWkhJ5MkVVdjxkB+ftgpqlZaGkyaBEcfHXYSSZIkSaretrEeT0mSJEmSJEmSJEmSJKlipaVBNORZOEVFMHVq+fvGjavu3lu6LvLRRx9l4cKFXHjhhb86lpOTw4cffsh9993HWWedxW677UaPHj049dRTefbZZyksLNyym2uDjjsO7r4batUKO8nmycqCt9+GDh3CTiJJkiRJkiRJkiRJkiRJklTzlJSUkJmZCUAikSgrXUkmk2HGkiRVU1OmbN64/v0hmSx/bYzhw9cd88vX5Mm/PS49HS66CMaPhx9+gIICWLAA3ngD/vKXTc+elwcff7zp4yRJkiRJ60oJO4AkSZIkSZIkSZIkSZJUnWVkVF3xSu3a0KwZzJnz6wzdupW/X7KkavJAsGBkS9SrV49IJEI8HgcgFosB8NlnnzFq1Cjefvttpk2bRq1atahbty6pqamMGTOGp556ir/85S/83//9H7vuuuuWPobW46yz4Mcf4YYbggVB1UWtWvCf/8Bee4WdRJIkSZIkSZIkSZIkSZIkqWZKTU0t247+bFJ1JBIJI44kqRpbswZWrAg7xfo1aRIUrHTtuu7+nXYKXrm58Oyzm3bNeBzef7/CIkqSJEnSNsviFUmSJEmSJEmSJEmSJGkL1KpV8cUrN9wAgwcH2yNGwBlnBNv168PMmTBmDLzyCsydCw0bwgUXQKtW5eNHjVr3eoceGuRcm3etPfYICjUAxo2D77/f9KxZWZs+5ufWLqpcW7gC8MEHH3DNNdcwceLEsn3du3fn7LPP5oQTTmD16tWMGjWKyy+/nJUrV/Lmm29uWQht0BVXBD87V1xRPcpXsrOD/0569Ag7iSRJkiRJkiRJkiRJkiRJUs21dOlSrr32Wpo3b86NN94YdhxJqhTJZJK85XkUrSmitLCUeFGcaGqUlIwUUmulUrtpbaKxCl5Ysg2aNi1Yt7B6ddXf+/jjYenSdffl5Pz6vOeeKy9d+fRTGDo0WNtTuzbssguUlm7e/T/9FJJJsLdMkiRJkjafxSuSJEmSJEmSJEmSJEnSFujQARKJqrtfLAZHHBG8fsvQofD66+vue/hhaNny1+deeGHwAujdG95/f9Pz7L77po9Zn3feeYc+ffpQVFRE69at6d27N5mZmbz44ov8/e9/p0OHDnTu3JmzzjqLlStXMnjwYEaPHs3xxx9fsUG2MclksqwE5/cMHAj16sGAAVBYGCzq2dqkpQVlQO+8U/E/m5IkSZIkSZIkSZIkSZIkSVrXrFmzGDFiBGlpaQwaNIgGDRqUHduY+amStLVJJpOs+W4Ni6cuZuFHC/n2g29Z/tlyEqUJoilRItEIRIBkcG4yniRRmqD+zvXZqcdONOvejKbdmtKgQwOiKZaxbIqpU4O1CmGYMgUWLFj/OX/6E/TsGWzPng377gsFBeXHX3558+9fUgKLFkGzZpt/DUmSJEna1lm8IkmSJEmSJEmSJEmSJG2B9u2DBQ5VYdEiOOEE6NMHunWDJk2gdm1YuRImT4Zhw+C116omC0B2Nuy3X8VdLzc3l5tvvhmA2267jQEDBlCnTh0ALrzwQg499FCuuuoqhg4dSps2bTjmmGN4+eWXeeihhyxe2QTLli3j+++/5+uvv6ZVq1Z07tyZSCSyUYtbTzoJunSBfv2CRUX5+VUUeiPUqgWHHAKPPgo/W7MrSZIkSZIkSZIkSZIkSZKkSnLwwQdz3XXXcdRRR61TugKUzUvNzc1lzZo1ZGVlsWrVKrbffntq164dRlxJ+l3ff/U9k+6ZxKdPfEq8JE4sNUZRbhEkNm78ilkrWDFrBZ8+/SkRIsSL47Q+tDXdr+hOi54tLKLaCB9+CEVF4dz7gw+gceOg+OWzz+Dxx+GRRyCZLD/n2GPLtz/5BJ58Erp3hzp1giKWe+4J9m2O9HSYNs3iFUmSJEnaEpFk8uf/GydJkiRJkiRJkiRJkiRpU3XuHCys2NZkZ8OkSbDLLhVzvfnz59OhQweOO+44nnrqKQBKS0uJRqNEo1GGDx/OOeecwwsvvMCRRx5JMpnkr3/9K2PHjuXDDz+kmStMNmjs2LH8/e9/56OPPqKoqIjmzZtz0UUXcemll27SdUpL4V//Cl6FhesuJqpqaWmQmQmPPbbuQiZJkiRJkiRJkiRJkiRJkiRVrUQiUVYuMH/+fD766COmTJnCxx9/zOeff86qVavYZZdd+NOf/kT//v3p2LFjyIklbcsSpQm+fO1Lxg8Zz9LpS0mUJkiUbGTTysaIQFpWGhn1M+hxRQ92O2030rdLr7jr1zA9esCECZs3tn9/GDGi/P3G9NwMHw6nn/77x194AY4/vvz9xx/DXnut/5q33ALXXLPhe/9SVhbcd9/680iSJEmS1i8adgBJkiRJkiRJkiRJkiSpujvggLAThKOkBNq3r7jrzZgxg1gsxl4/rUQpLS0lJSWl7PjOO+9MaWkpy5cvByASidCpUyd22GEH1qxZU3FBaqgxY8Zw5JFHsnDhQk455RQuvPBCVq1axYMPPsjcuXM36VopKXDddcHCoQ4dgkU+YahVC/74R/j6a0tXJEmSJEmSJEmSJEmSJEmSwhKPxwGIRqNEIhE++OAD/va3v3H11Vdz55138tVXX7Hnnnvypz/9ie22247bb7+dPn368NZbb4WcXNK2KF4SZ9wt4/h343/z0mkvsXDiQkoLSiu2dAUgCcW5xaz5dg1vX/02/278b1458xXyVuRV7H1qiPz8qr3f6tUwciSceSYceiiceCKMH19+/LjjoG/f8vd16647/qGHgvUMDz1Uvu/KK2FzOsUSCSgo2PRxkiRJkqRyKRs+RZIkSZIkSZIkSZIkSdL67LcfPPkk5OaGnaRqtWsHsVjFXW/XXXelpKSEZcuWEY/Hy0pXotEoAJMmTQJgxYoVZWNOOukkdtttN3bZZZeKC1IDTZs2jTPPPJPu3btz7bXX0rt3b5LJJE2bNuWWW24hL2/dhVuJRKLs+74+nTrBp5/CI4/ArbfCihXBYqdksrKeBFJTg5+7rl3h+uvh8MMr716SJEmSJEmSJEmSJEmSJEnasNhPk4rz8vK49dZbufnmm0kkygsMEokEXbt25V//+hcAn332GX/+85+54IILePvtt2nevHkouSVte5Z9uozn+z3Pmu/WUJJfUmX3LckL7jXzqZnMeWEORz5yJLv23bXK7l8dFBVV7f0uvvjX+156CebMgVatgvdHHgnPPx9sFxaWn7doEZx3XrB24s03g/OaNoVoNChjmTNn07LE4xavSJIkSdKW2vDKeEmSJEmSJEmSJEmSJEnrteee8LN1gduESAT2379ir9m2bVv23HNPXn31VcaPH1+2f9myZTz55JPcfPPNRKNRjjrqqLJjTZo04eCDD67YIDVIMpkkkUjwzDPPsGbNGi644AJ69+4NQCQSoXHjxpSWlvL9998zadIkpk6dCgRlN8mNbE9JSYFzz4V582DMmGDBUEZG8KpI2dmQlQXnnBOUvUycaOmKJEmSJEmSJEmSJEmSJEnS1mDtvNO33nqLW265hUQiwZlnnsmLL77Ihx9+SK9evbjvvvu45557WL16NZ06deKmm27ixx9/ZOjQoSGnl7QtiJfEGXv9WB7Z9xG+//L7Ki1dWSdHcZyiNUW8cvorPN3nafJW5IWSY2sUiYSdICh/+WlZBQCNG5dvL1hQvv3tt0HpCgRff36sTp3Nu3fUTwiWJEmSpC2SEnYASZIkSZIkSZIkSZIkqbrr0AEaNlx3oURNV6sWnHxyxV/3+uuvp2/fvpx00kkMGDCASCTCt99+y5tvvklOTg4DBw6kffv2xONxAGKxGADxeLxsW+UikQiRSIT333+fpk2brlNas2LFCt544w0KCwu5/vrry8puDj30UJ566ikaNGhAIpEgupGrd9aW8ey/PyxbBg8/DCNHwjffBCUsiQTkbeSasEgkKFpJJCAeh06d4Lzz4C9/CX72JEmSJEmSJEmSJEmSJEmStPWIRCIkk0muvPJKtt9+e1577TW6detWdrxHjx6cccYZDBkyhG7dutGjRw8OPPBADjjgAF544QVuueWWENNLqumWfbqM5/s9z5rv1lBaUBp2HABK8kuY99Y87m17L0c+ciS79t017EgV6scff2T+/Pl07dp1o8dkZFRenl+qXRuaNYM5c36d4We/vliypHz7/fehT59ge6edgnUPyWTwdaedys/bnLVFKSmQmbnp4yRJkiRJ5eyzlCRJkiRJkiRJkiRJkrZQJAJXXAFZWWEnqTqNGkH37hV/3T/+8Y889NBDpKWl8fe//50bb7yRkSNHkpGRwdVXX83gwYOJxWJlL4AlS5ZYurIehYWF5Obmsnz5ct58800AfvjhBx544AFGjRpFz549Oeyww7j77rtp3749b731Fv369aO0tHSjS1d+qXFjuO46+OILyM0NFhjddRecfjq0axcsCFr7R7b2FikpQdnK7rvDoEHw0EMwbVpQ1jJ5Mpx5pqUrkiRJkiRJkiRJkiRJkiRJW6sZM2awZs0a+vTpQ7du3SguLqa0tJRkMgnApZdeyuLFi5k9ezYAjRo1Yuedd2b16tXMnDkzzOiSarAvXv2CR/d7lO+//J6S/JKw46wjXhynaE0Rr5z+CmMuGVP292V1VlhYyDnnnEP9+vXZZ599+OGHHzZ6bGUUj9xwQ1COkkzC8OHl++vXh5kz4bXX4Kyz4KCD4IQT4K23oFWr8vNGjSrffvxxWL062N5xRxg6FP7wh+DrjjsG+3Ny4D//2fSc0WjVFs9IkiRJUk2UEnYASZIkSZIkSZIkSZIkqSY49dSgfGVbkJUFV14ZFM5UhpNOOol9992Xd999l4KCAqLRKF26dGHvvfcmPT0dgKKiIl544QWeeeYZVq5cSb169ejevTsXXXQRtWvXrpxg1VAikSAjI4P+/ftz3XXXMWjQILp06cLXX3/NjBkzOOaYY3jxxRfLzu/Xrx89evTgvffeY8SIEQwYMGCLM6SlBWUqu+8Ov7xcIgElJcE5lfXzJEmSJEmSJEmSJEmSJEmSpMqXSCTIycmhUaNGAKSlpQGUFQmsnRf88w/h33nnnWnatCn5+flVH1hSjTfjiRm8du5rlBaUhh1lvUryS/jk4U8oXFXIUY8eRTQWDTvSb0omk0Q2MPF/2bJlPP7449SpU4fVq1ezYMEC6tevv1HXb9kSxo+vgKAbKRaDI44IXr9l6FB4/fXy9ytWwJlnwrPPQmoqnHde8FqrpCQocVm5cvOy7LDDpo+TJEmSJJWzeEWSJEmSJEmSJEmSJEmqANttB3/5Czz5JJRu3WtytlgiAaecUrn3aN26Na1bt/7NYzk5OVx88cUMHz4cgHr16rFq1SrGjBnDtGnTGDp0KE2aNKncgFupny9kSiQSRKPBgqvjjz+e3NxcnnjiCcaMGcNee+1F165due+++8rOLSkpoXHjxlx22WUMHDiQBQsWVHreaBR+6tKRJEmSJEmSJEmSJEmSJElSNbbHHnuQnZ3N119/zcqVK2nQoAFA2dzW//znPyQSCYqLi8vG9OnTh/r169O1a9cwIkuqwaYNn8brA1/f6ktX1irJL2H287MpLSzluKePIxJdf8FJVVq9ejVFRUVlxVrr89BDD9GuXTt22WUXRo0axeTJk9l999036j777w8vvggFBVuaeMMWLYITToA+faBbN2jSBGrXDkpTJk+GYcPgtdd+Pe7FF2HffeHqq6FnT6hfH374AT74AG69FaZO3bw8BQVBDkmSJEnS5osk11ZAS5IkSZIkSZIkSZIkSdoiM2fCPvtUzSKPsKSkwGmnlfLooynE43FisVil3SuZTBKPx0lJSSGZTJJMJolGo9x2221cd911tG7dmksuuYT999+fVatW8fTTT3P//fdz0UUXceedd1Zarq3Zz4tXfqmkpIScnBwSiQQvv/wyQ4YMYfLkydSpU2edcffeey8XXXQRw4YN469//WtVxpckSZIkSZIkSZIkSZIkSVI1dvnll3Pffffxt7/9jb/97W8sW7aM7777jhdffJFbbrmFjIwM5syZQ4sWLcKOKqkGm/PiHF485cVqU7ryc6m1UulyaheOeOCI310bUNni8Tjjxo1jxIgRvPvuuxQVFdGhQwf+8Ic/cO6551K/fv3fHJefn0+XLl34y1/+wn777ceRRx5J//79GT58+Ebdd/JkOOQQWLOmIp+memjYEJYvDzuFJEmSJFVvKWEHkCRJkiRJkiRJkiRJkmqKzp1h111h6lRIJsNOUzmSySLee+849tvvezp27MjVV19Nu3btKuVekUiElJSUsu3kT9/U//73vxQXF3PDDTfQr1+/suOdO3cmJyeHRx55hH/9619kZGRUSq6t1VdffcVDDz3EJ598QkFBAfvssw99+vThkEMOASA1NbVsgdOMGTNIJBKsWbOG7bbbrmxB1oIFC3jppZfYfvvtK+3PVZIkSZIkSZIkSZIkSZIkSTXTxRdfzCeffML111/PsGHDaNGiBatWreLzzz+nWbNmXHfddbRo0YJ4PE4sFgMgmUyGVi4gqeb5dty31bZ0BaAkv4RPR35K7R1q0+uGXlV677V/H7/++uucf/755OTkcNhhh5Gens60adP429/+xpw5c7jxxhtp3bo1iUSCaDRa9vWNN95g8eLFHH300dStW5d69eoxefJkCgsLN2p9R4cOkJdXBQ+6Fdp997ATSJIkSVL1Fw07gCRJkiRJkiRJkiRJklSTPP441Ny+j3zi8ftJT5/HmjVreO2119h7770ZO3Zspd3x6aef5plnngEgGo0yf/58VqxYwe67784JJ5xAJBIhEokQj8epXbs2PXr0oKioiNdff73SMm2Npk+fTs+ePbn//vv5+uuvmTdvHvfccw9/+MMfuP766/n222/XOb9Vq1bMmzePW2+9lYULFwIwd+5c7rjjDt577z3OP/98DjjggDAeRZIkSZIkSZIkSZIkSZIkSdVUs2bNePzxx7ngggtYtWoV06ZNo7CwkCOPPJJbbrmFU089FaCsdAUgEomQTCbDiiypBinOLWbU8aOqbenKWiV5JYy7dRxLPllSpfeNRCJMnz6d888/n9zcXEaOHMmDDz7IE088wUcffcT555/PU089xZ133rnOuGg0SnFxMS+99BJt2rRhr732onnz5rRr144vvviibM3ChmRlQZMmlfFkW7fUVOhVtR07kiRJklQjWbwiSZIkSZIkSZIkSZIkVaBddoFrrw0WfNQ0KSk/csMNRXzyySdMnz6dxx9/nPbt23PGGWcwffr0Cr/fN998w/XXX8+oUaPK9rVs2ZKUlBQikQiLFy8GIJFIEI0GU6GaNGlCaWlp2fttwXfffUffvn3ZYYcdePzxx5k/fz7Tpk3j7rvvpm7dutx0001cffXV6/wZ7b///jRr1oz777+fww8/nJ49e9KjRw/uvfdeBg4cyI033hjeA0mSJEmSJEmSJEmSJEmSJKnaat68ObfffjuzZs1i2rRpPPnkkzz88MOcdNJJZGRkALB8+XI++eQTlixZwrx58ygtLS9JsIRF0uYac/EYilYXhR2jQpQWlPJ8v+eJF8e36DqLFy+mqCj4nmzM36/Tpk1j0aJFnHDCCfTp04d69eoBkJWVVbbO4Mknn+Tbb78tW7eRTCZZtWoVzz33HOeeey4AGRkZdOrUiXg8zrRp0zYqazS6bRaQ1KoFe+4ZdgpJkiRJqv62nU8XkCRJkiRJkiRJkiRJkqrI1VdDixYQiYSdpOJEo4XcfPPXDB58NRkZGaSmpnL44Ydz/vnns3TpUj755JMKv2erVq2oV68e+fn5LF26tGz/Mcccw9y5c/nggw9+yhYlEomwdOlS7r//frKysujQoUOF59lajR07lgULFnD22WfTt29fotEoTZs2ZdCgQTz11FN0796dZ599lptvvpk5c+YAsPfee/Poo4+y7777smTJEsaNG0fLli258847uffee0N+IkmSJEmSJEmSJEmSJEmSJFVnqampNG/enLZt27LvvvvSoEEDCgoKGDNmDIMGDeLYY4/lz3/+MzvvvDOdO3fmiCOOYOjQoQBEatIkbElV5pux3zDz6ZmUFpZu+ORqIndJLmNvGLtJYwoKCnj88cc58MAD2X777dlvv/045ZRTePbZZzf492s8Hufrr78mGo3Svn37dY4lEgm233572rRpw5o1a3jjjTfKSrMikQh33XUXWVlZHHTQQWVj9tprLwA+//zzsn0/L9r6LX36QO3am/TI1V5REeyzT9gpJEmSJKn6s3hFkiRJkiRJkiRJkiRJqmApKTBqFGRkhJ2kYkQiBRx55BIuvbQHAMlkkng8DkCnTp0oLi7mzTffLDtWkY444gimTJmyTrHLxRdfTJMmTbjqqqsYPXo0kyZNYvz48dxwww28+eabHHfccey0004VmmNrNnXqVEpLSzn44IOBYCFSIpEA4PDDD+eWW26hZ8+ejB49mvvuu69s3KGHHsro0aP5+OOP+eSTT/jPf/7DRRddFMozSJIkSZIkSZIkSZIkSZIkqeaaPn06l1xyCeeeey7Dhw9nwoQJtGrVihNOOIHDDz+cJUuWMGjQIC6//HKWL18edlxJ1UxxbjEvnPgCpQU1p3QFoCS/hEl3T2LJJ0s2esxjjz3GoEGDWLlyJX379mWPPfbg9ddf569//St33333esfGYjHS09NJJBIsWrSInJwcIFgnEo1GycnJoVatWgB89NFHrFq1CoAffviB119/nX79+tGxY8ey67Vo0YLU1FSGDRtGhw4d2GWXXZg1a9Z6Mxx77EY/ao0QiwXPXKdO2EkkSZIkqfqzeEWSJEmSJEmSJEmSJEmqBLvuCtdeCz+tKanG4tSrF+fxx5sSi8VIJpNEIhGi0WDq0XfffQdA+/btAYhEIhV69wsuuIBEIsE999zD0qVLAahXrx7vvPMOxx9/PCeddBJ9+/blgAMOYNiwYRx++OHcdtttZYt5tgXbb789ABMnTgQgJSWFaDRaVoKz//77M3jwYNq0acMDDzzAY489Vja2adOmtGnThq5du9KwYcOqDy9JkiRJkiRJkiRJkiRJkqQa7eOPP2bQoEEMGzaMlStXkp+fD0CjRo0YMGAAo0ePZurUqVx++eUMGzZsg8UAkvRL/7vkfxStLgo7RqUoLSjl+b7PkyhNbPDczz77jEGDBtG+fXueeeYZ7r33Xl566SVefvllMjMzueSSS5gzZ85vjk0kguvvvvvuNG3alGeffZaPP/4YCNaJlJaWcssttzBv3jyys7OZMWNGWfHKhx9+yOzZs2nVqhXPPvssJ5xwAi1atODwww+npKSExYsXE41G2WuvvcjOzl7vM6Snw9lnQ1rapnyXqq/0dLjssrBTSJIkSVLNYPGKJEmSJEmSJEmSJEmSVEmuvRYOP7w6l68kSEsr5I03iqlTJx0IFsysLV9ZtGgRt912GwBt27atlAQNGjTgmmuu4aOPPqJPnz7885//ZPTo0YwdO5aZM2cSi8VYuHAhAP379+eOO+6gYcOGlJSUlBWP1HSdOnUC4PHHH+err74q27/2zwqgd+/e3HTTTQA8/PDDrFy5smxhlCRJkiRJkiRJkiRJkiRJklQZ1qxZw5lnnsn48eM56qijGDJkCO+99x4PP/wwH3/8MQMHDmT27NmkpaVx3XXX0adPHx544AHi8XjY0SVVE3nL8/h05KeUFpaGHaXS5C3P44tXv9jgeffffz8AV1xxBZ06dSI1NZXS0lIOPfRQzjnnHAAefPBBcnJyfjU2EokAcOCBB3L66aezePFiTj31VAYOHMhNN91E3759efzxxxkwYAA777wzCxYsIO2ndpSioiLi8Tj/93//x0knncT7779Pq1atGDRoEF27diWRSDB48GCGDx9OmzZtNvgcF1wA0W3k03JbtYI99gg7hSRJkiTVDClhB5AkSZIkSZIkSZIkSZJqqmgUnnkG/vQnGD8eCgrCTrSpcnn00W/Ye+/dyvasLV0pKChg+PDhTJ48mUMOOYRTTz210lJceOGF7LLLLpx//vlcd9116xzLzMxkwIABXHDBBXTp0qVsf2pqKgClpaWkpNScaVKLFy9m1apV7LrrrmXPdvjhh/PnP/+Z1157jRdeeIHzzjuPOnXqAOsW5ZxwwgmMGDGCyZMnk5ubS4MGDUJ+GkmSJEmSJEmSJEmSJEmSJNVkTz75JLNnz+baa6/l6quvJjs7G4CePXvSo0cPdt11V5577jmuvfZaateuzRFHHMFLL73Eiy++SN++fUNOL6k6mPrw1LAjVLri3GLG3zqejsd2XO95y5cvB2D77bcHIB6PE/2pwaRPnz4899xzvPnmm5x88snsvffeZWsNoLx4JTs7myuuuILi4mLGjBnDgw8+SDKZpGnTppxzzjlcd9117LPPPqxatYqMjAwA2rVrx5lnnkn9+vXp2rUr7du3p1mzZjRu3Jjbb7+d6dOns3Tp0rIsG9KyJey7L7z33qZ+p6qX7Gy46qqwU0iSJElSzVFzPlFAkiRJkiRJkiRJkiRJ2gqlpsJ//gNHHAETJ1aX8pUkkUguO+98HiefPLJssU0ymSQajZJIJHjuued45JFHaNCgAeedd14w6meLbipSeno6ffr04aCDDuKdd97h+++/Z/HixbRv357DDjusbAFmMpkkkUgQi8VYsGABl19+OS1btuTKK6+kYcOGFZ6rqi1evJh27drRpEkTZs6cSWZmJhCUz5x44ol89NFH3HTTTdSrV4+TTz657PsCwYKpWCxG06ZN+eGHH1i9enVYjyFJkiRJkiRJkiRJkiRJkqRtQGlpKdOmTaNu3bpcdNFFZGdnk0wmy14dO3akd+/evPvuu5x99tnsuOOOdOzYkYYNG/L+++9bvCJpgxLxBB/d/RGlhaVhR6l0y2YuY+XnK2nQocFvHi8uLiYWi1GnTh0Kflq4Eo1Gy9Z4dOjQgT333JNXXnmFWbNmsffee//u+o86deowZMgQzjnnHJYtW8ZOO+1Es2bNyo5Ho1F22GEH8vPzAdh111259957y9Y4/Fzbtm0BGD16NBdeeOFGP++VV8KUKZCbu9FDqp1IBPxVJ0mSJEkVZ+PqPiVJ+n/27jtKiiphw/jTaSIgWUCiYBYQwQSIWRZdFXNexOyac9xds6KrK2BWEMWc0yeuigFBRAVUDAiCkpEgApOnw/dHLSBKZpiaged3Tp+prnDvWwP2HDl155UkSZIkSZIkSZIkrbOcHHj7bejeHfLywk6zatEo1KkTYd99r2PhwqH8/PPPxGKxpeUrAE899RR33nkn8+bN45xzzmHvvfcGWGXpSjqdXudMS8bNy8vjkEMO4ZRTTuGaa67hyCOPXLoAc8l5sVgMgFgsRqNGjbjrrrv4z3/+s85zVxUzZsxgt912o6ioiF9++YUhQ4YAwYJUgKOOOoqLL76YTCbDpZdeykMPPcS0adOAZd+XhQsXMnHiRLbffnvq11/xYitJkiRJkiRJkiRJkiRJkiSpIsTjcebOncvmm2++tATg98/9JpNJcnJymD59OrVq1QJg++23p0GDBjRv3pxUKhVadknVw8S3JpIq3TQ+K9LlQcnMysTjceLxOKWlpRQWFgLLr/GoU6cOO+64I2VlZUycOJHy8vJVzpfJZGjdujWdO3dernRlxIgRjBo1igMOOIAtt9ySTCZDIpFYWrqSTqdJp9NLP8N32WUXLrvsMi677LK1ut/u3WGbbYI1Lhuj/Hy48cZgvZEkSZIkqWJspP8LKUmSJEmSJEmSJEmSJFUtiQS8+CKceSb8bz1JlZOfD1tvDV98AYce2prffvuNhx56iBkzZhCPxwHo06cPV199NZMnT+acc86hV69e1KlTZ5XjJpNJXnjhBe699971zvj7BThLylxWVPjStGlT+vfvT8+ePXn00UcZPnz4es8dltmzZ7PbbruRlZVFr169KCws5K233gKCxVFLvh+XXXYZ//znP8nJyeHaa6/lqquu4vXXXwdg6tSp3HvvvXz66af06NGDLbbYIrT7kSRJkiRJkiRJkiRJkiRJ0qahS5cuTJ06lTFjxizdF41GiUajTJ06lVGjRhGPx5cWsmRnZ3PXXXdx7LHHEovFwootqZoYcfsIyhaXhR2jUqSTab5+4mvKCld8v9FolJYtW1JSUsK0adNIJpNLjy35jG3evDlZWVnMnj2boqKiVc73x3UamUyGyZMnc9NNNxGLxTjttNNWeN6Sz/gln+FNmjThjjvu4NBDD12r+41G4bnnNs5iklgMttsOLrgg7CSSJEmStHGJhx1AkiRJkiRJkiRJkiRJ2lTEYvCf/8AxxwSv+fOhuDjsVBCJBItRrrgCrrkG4nG44IIL+Oqrr7jjjjt49913adq0KXPmzGHUqFHEYjFuueUWjj/+eJo1a7ba8UtLS/niiy+46667+Omnn7jrrrvWKWcmkyEajf4u958LV5ZIpVLEYjGuuOIKJk2axC233MKQIUPWad4wzZ07d2npSt++fWnZsiVDhgxh4MCBHHvssRxwwAHEYjHS6TTRaJQrr7ySzTffnEGDBvHMM8/wzDPP0LZtW+bPn8/cuXP561//yp133hn2bUmSJEmSJEmSJEmSJEmSJGkT0Lt3b2677TZuvfVWGjVqxO67786kSZN45513uPPOO1mwYAFXX301tWrVWvr871577RV2bEnVwMKpC5k1ZlbYMSpXFL574Tt2OmWnFR7u0qULiUSCr776igULFtCgQQMgWIsRiUSoV68emUyGhQsXUqNGjVVOVV5ezvvvv8+UKVPIZDJMnTqVN998kylTpvDggw/StWvXir67P2ndGm65Ba67DgoLN/h0lSY7G559NiiXkSRJkiRVHItXJEmSJEmSJEmSJEmSpEq2xx4wYQJceSU8+mi45Sv5+dCsGbzwAuy44/LHBgwYwA477MCzzz7LRx99RH5+PgcddBCXX375Wi1ozM/P56yzziISifDvf/+b6dOn89xzz6111kgkwoIFC3j22Wc5+OCDad68+dJjS4pHlojFYgB06NCBbt26MXDgQGbNmkXjxo3Xet6wzJ8/n912241IJEKfPn3o0aMHsViMSy65hKuuuopRo0ZxwAEHLC2kWfI9OOWUU+jWrRvvvfceTz75JHPmzGG33XZjjz324LLLLgv7tiRVUXPmwOjR8PnnMHIkLFwIRUVQVhYUcuXkBD8zdtwx+DnWsSNstZUL/iRJkiRJkiRJkiRJkiRJK9egQQOuuOIKbr75Zvbdd19atWrFokWLmDdvHqWlpRx00EEceeSRwLLnfyVpTUz7ZBrRRBRKwk5SecoLypn87uSVFq+0b9+eLbfcks8//5zx48fToEED0uk0mUwGgCZNmlBWVsaiRYuIxWJL1yD8+OOPTJ06lX333XfpWIlEgoEDBzJ06FAKCwtJJpPsvvvu3HfffZxwwglEIpHKuGUuuACefBLGjoV0ulKm3KDy8+Hmm4NSGUmSJElSxYpklvwfsCRJkiRJkiRJkiRJkqRKN3IkHHss/PYbLF5cefPm5kImA1dfDddcE/xS/ZWZO3fu0oWM+fn5ZGdnk8lk1nqhzC+//MKAAQO46aab6NSpE0OHDiUrK2utxjjqqKN4+eWXqVevHl27duXUU0/lkEMOAZaVryzJVlZWRlZWFjfddBO33norzz77LIcddthazReWRYsW0apVK2rVqsUdd9zBkUceubRcZfjw4XTv3p0aNWowcuRI2rRps/S6P/65lJeXk0wmyc3NDeM2JFVhP/8MTz0F778fLEQsKoLs7OBrMrny6yIRqFEjWLiYSsG220LXrnDkkbDXXsFxSZIkSZIkSZIkSZIkSZKWSCaT/N///R///ve/GTFiBJtvvjkdOnTgsMMO47TTTiO+ggeZi4qKmDp1Kg0bNqRu3bohpJZU1b190duM6jcKKuA3qrbv1Z6eg3qu8pyfP/yZx/d5fIXHdj59Z7bpuQ0Ntm9AXv084jlxSn4rYd738/juxe/44oEvSCcrpjUku1EdLp9+ASvqqkomk1x++eX07duXCy64gHvuuYdUKrV0PcjTTz/NSSedxEUXXcTdd9+99LoWLVowbdo0pk6dStOmTZdeM378eCZMmEDDhg3p0KED2dnZFXIPa2vSJGjXLnjOuTqLxaBDBxg1CqLRsNNIkiRJ0sbH/9WSJEmSJEmSJEmSJEmSQrTHHvDTT8Evv+/SBXJyIJHYcPPVrAn168O118KUKfDPf666dAWgfv361K1bl7p16xL93+qOtS1dAdh88835+9//zt1338348eNp27Yts2bNWqsxLr30UgBq1KjB0KFDOeyww9hmm224//77mT179nLZlpS6TJgwgdLSUlq3br3WmcMyfvx4OnXqxA033MARRxyxtHQlGo3SrVs3jj/+eObPn8/rr78OQCqVAv785xKPxy1dkbRUOg1DhsA++8B228GNNwbFKwsWQGkpLFq06tIVCEq7Fi+GwkIoKYEvv4T77oNDDoGWLeHee4NxJEmSJEmSJEmSJEmSJEmC4HnWww47jPfee48ff/yRsWPHMmDAAHr37k08Hied/nMZwYIFC+jduzd9+vQJIbGk6mDKx1MqpHSlIrQ9sS1bH7w1dVrVIbtmNrFEjPwG+bTo1oIe/XpwzEvHVNhcZXMXkipb8QO/8Xicc889l5ycHB555BHee+89YrEYpaWlfPvtt9xxxx0AnHzyycFYZWUAbLXVVgD88ssvAEuLWrbddlsOPfRQdt9999BKVwBat4b774e8vNAirLdIBGrVghdesHRFkiRJkjaUSCaTqSL/VCBJkiRJkiRJkiRJkiTpxx+hf38YODBYWFFQEPyS+/WRmxuMscsucMUV0KMH/G8dzDp76aWXqFOnDvvuu+8anb/kMaUlxSD33nsv1157Lfn5+bz55pvsvPPOazz3tttuS6NGjbj66qv59ttvGTBgAN9//z15eXn06NGDE044ga222orNNtuMAQMGcOedd9KkSROGDx/O5ptvvvY3G4JUKsWCBQuWlt1kMhkikQipVIpYLMaHH35Iz5492WGHHRg+fPg6FeFI2nTMnw8DBsDddweFKQUFG26u/Pyg4OXYY+GSS6Bt2w03lyRJkiRJkiRJkiRJkiSp+ljyHOzqLHlu9rDDDuPzzz/niSeeYP/996+EhJKqi0w6w635t5IsWXEBydpq36s9PQf1XPp+YNeBfzqndGEpc76Zs8Lru/+ne3D82zkUzSuixuY12P3i3dli1y2WntN/q/78+uOv6501q1YWvYb2okmnJis955577uG6666jtLSU7t2707hxYz766CPmzZvHrbfeytlnn73cGo+SkhJycnLWO9uGdtdd8M9/QlFR2EnWXq1aMGIE7Lhj2EkkSZIkaeNl8YokSZIkSZIkSZIkSZJUBRUXw//9HwwfDh9/DN9/HxSxxGKrLmPJzYVEIlhIssUWsNtusOeecNBBsOWWFZNt2LBh7L333gBMnTqVpk2brvL8JYsfAdLpNJ988gl9+vRh2LBhLF68mB49evDqq6+SSCTWaP7777+fiy66iOeff56ePXsyd+5cPvzwQ5588kn++9//UlZWRn5+PoWFhUuv6du3L+eff/663XDIfv/9W+LXX3/loIMO4rPPPuOhhx7ijDPOCCmdpKosk4HHH4fzz4dUKvjZUlliMcjOhmOOgX79oGbNyptbkiRJkiRJkiRJkiRJklR9LXl2dtSoUZx++um0bNmSN954I+xYkqqQ+RPn81CHhygvLK+Q8f5YvHJD5Ib1HrPRTo04a+xZS98/3PFhZo2Ztd7jxnPjdL+7O53O7rTK89566y2efPJJRo4cSVFRETvttBOnnHIKPXv2JDc3d71zhOWf/wwKWKpT+UqNGjB0KOy6a9hJJEmSJGnjZvGKJEmSJEmSJEmSJEmSVA2k0zB5MoweDWPGwK+/QmFh8MrOhvz84LXtttCxI7RvD3l5GyZLSUkJHTt2pHv37tx9992ryJwmGo0uff/KK6/w6quvMnjwYAD23HNPunfvzqWXXkp2dvZaZahRowZHH300//73v6lXrx4A5eXlfPXVVwwZMoRx48bx5Zdfsuuuu3LOOefQpUuXdbjTqmnJYtIhQ4Zw+OGHc8wxx/DEE0+EHUtSFTNjBpx0Enz+efCzIiw5OUHpyjPPwH77hZdDkiRJkiRJkiRJkiRJkhSukpISHn74YWrUqMGpp5663LHCwkKGDx9BNNqSxYu3ZtQo+PTTNOPHz2LOnIW0bLkN2dkxcnKCZ6TbtoXOnYPnprfdFuLxkG5KUii+ff5bXj/9dcoWl1XIeBVZvBKJRqjVtBbd/tGNnU/fGYBF0xfRr00/UqWp9Y0KQNuT2nLE4CNWe14ymeTXX3+lYcOGFTJvVdGnD9xwAxQXh51k1SIRqFUL3n8fdt457DSSJEmStPGzeEWSJEmSJEmSJEmSJEnSevljwcof37/66qsMGTKERx55BIBOnTpx5JFHctFFF5FIJJae+8frVuWJJ57gsssu48UXX6Rbt25/ujaTyZBMJkkkEsvti0Qi63WvVcmPP/7IQQcdxI8//siQIUPo3r172JEkVQGZDDz+OJx/PpSUQDIZdqJAbi4ceyz06xcUsUiSJEmSJEmSJEmSJEmSNi2TJ0+mZ8+etG/fnsGDB5NKpZg4Mcbjj8MHH6QZNaqIWCyLvLwEhYUR0ulVj1ejRvC1rAzatIGuXeGYY2DffYNfdi9p4/X5/Z/zzmXvkCyumAdl/1i8siJvX/Q2o/qOWunx7M2yueq3q5bbl0lnmPLxFN469y3mfju3IqIC0Gr/Vvzt3b9V2HjV0SOPwIUXVt3ylezsoHRl2LCgIEySJEmStOGt2W8pkCRJkiRJkiRJkiRJkqQVyGQyfypLiUajpNNpPvjgA3r37s0RRxzBgAEDaNGiBffddx+vvPIKV155JdnZ2UuLUMrLyxkwYAD/+c9/+Pjjj1c770knncRZZ53Fu+++S3l5+QoLWxKJBOnfrbjcmEpXANq0acM555wDwOuvvw6w3P1K2vQUFMCBB8J55wXbVaV0BYJFjc8+C61bw5gxYaeRJEmSJEmSJEmSJEmSJFW2+vXrE4vFmDdvIc8/n2KPPWLsvDP8+98ZRo2KAjVIpbJYvHj1pSsQPCdXUBAUr3z3HTz8MPTsCc2awT33wG+/bdj7kRSe8uJy0snq8+x8Ii9RoeNVVOFMdXbGGTBiRPBscl5e2GmWl5cHRxwBEyZYuiJJkiRJlSmSyWQyYYeQJEmSJEmSJEmSJEmSVL2l02mi0SiFhYVMnDiRm2++mbfeeouSkhIaNmzIbbfdxq677soOO+yw9JpMJrO0DGX8+PE88MAD9O/fnyZNmtCzZ0/uvffeVc5ZXFzMf//7Xzp06ECLFi026P1tKEse34pEIst9P1Znyfd70qRJHHrooUyePJnJkyfTuHHjDRlXUhX266+w114wcSKUloadZtXy82HIENhzz7CTSJIkSZIkSZIkSZIkSZIqy6xZsNdezzJp0kHk5uZTWBjbYHPl5UE6DUceCZdeCh06bLCpJIVg2C3D+PCfH5JJV8yvU23fqz09B/Vc+n5g14F/OmfB5AUUzCpY6RiRaISmezQllohRq2ktdjp1J1rt0woIimIeaPsACyYtqJC8jTo04qwxZ1XIWNVdWRlcf31QuFVcHG6W7OzgOeknn4QePcLNIkmSJEmbIotXJEmSJEmSJEmSJEmSJFWI7777jnPPPZfJkyczbdo0WrduzSWXXMLee+/Ndtttt/S8lRWMlJaW8uWXX3Lvvffy3//+lxYtWvDuu+9Su3btlc6ZTCaJRCLEYhtu4eWGVFJSQk5OznqN8de//pXRo0czbdo04vF4BSWTVJ3MmQO77w4zZgSLB6uDvDx4+WXo3j3sJJIkSZIkSZIkSZIkSZKkDSmdhv794ZproKwsSTJZec+7xmLBL8I/6qggQ61alTa1pA3o41s/5oN/fkAmtWGKV26I3LDeY0ZiES6YdAG1W9QGYNhNw/jgnx+s97gAjTs25swvzqyQsTYWY8fC0UcHJV9FRZU/f14eHHYY3H8/rGIJjCRJkiRpA4qGHUCSJEmSJEmSJEmSJEnSxqGoqIiPPvqInJwcrr/+ej766CPOOeec5UpXgBWWrgBkZWWx22670b9/f2666SZ+/vlnjj32WBYsWLDSOePxeLUsXbn99ts5+uijad++PSeddBKPPvrocsczmdUvAEun0wA8+eSTlq5Im7DffoOuXWHatOpTugLBgsYjjoCPPw47iSRJkiRJkiRJkiRJkiRpQ5k8GXbbDa69NnhurDJLVwBSqWDe55+HNm3gvfcqdXpJG0g8N040VjV+nWo8ZyWfa5n/vf4nt25uxc2Z69qBP+rQAb77Dm6/HZo1gxo1YCVLVypMVhbk5MDee8Obb8LTT1u6IkmSJElh8v+WJUmSJEmSJEmSJEmSJFWITp06MXXqVGrXrk2NGjWAoBwkGl2zBU2RSIRMJkPt2rU59dRTGT16NI8++iiffvopPXr0IJPJrLS0pTo58MAD+eijj2jQoAFZWVk8/fTTPP3007z99tuce+65dO3alUQisdr7jUajS79fkjZNhYWwzz4wZQokk2GnWXtFRXDQQfDRR7DzzmGnkSRJkiRJkiRJkiRJkiRVlHQa+veHa66B0tKgACVMJSXB67DD4Kij4N57oWbNcDNJWnfxnDiRWOWuLdjrX3ux9/V7A/DloC95rfdrALTu3poD7zqQb575hrnfzaVgdgE1GtWgw6kdqN2y9tLrp4+aXmFZEnmJChtrY5KVBeefD+edFzyffOedMHRocKy0tOLmWVLqcuaZwVwtW1bc2JIkSZKkdWfxiiRJkiRJkiRJkiRJkqQK07RpU2BZ4cqalq4sEYlEKC8vJ5FIcPLJJ/Poo4/y8ccf06NHj42idKV3796MHDmSG2+8kdNPP52srCyGDx/OTTfdxMsvv8ykSZO47LLLOProo8nKylpp+UoymSQej28U3xNJ6+7cc2H8eCgrCzvJuisogL/8BSZNchG7JEmSJEmSJEmSJEmSJG0MFiyAHj3gm2+gqCjsNMsrKoLnn4chQ+C//4UOHcJOJGld1NqiFrFEjGRxMuwoANRtXZdu13Vb6fEfXv+BcU+Nq7D56rSsU2FjbYwiEdh77+A1cyY88AA8+yxMmQK5uZBMrvnPp2g0KFpJ/u+vWrt2QdnKUUdBdvaGugNJkiRJ0rqweEWSJEmSJEmSJEmSJElShVvTwpV0Ok0kEiESiZBKpUin0yQSCVKpFO+88w4AhYWFGzJqpZk8eTLvvPMOPXr04PzzzycvL49UKkWPHj1o0aIF9913H4MGDeKWW24hkUhwxBFHEI8ve8RrxIgRDBkyhJtvvnm5/ZI2Te+9By+8ACUlYSdZf4sXwwUXwGOPhZ1EkiRJkiRJkiRJkiRJkrQ+Zs+GLl1g+nQoKws7zYqVlASvbt3grbdgzz3DTiRpbTXeuTGpslTYMQCY/eVsRvUdRdM9mrJZ883IrZtLJp2h4JcCZo+dzTfPfMO3L3wLmYqZL1EjQdPOTStmsE1AkyZw003Bq7Q0KAUbPRqGD4dPPw1+XpWXB8Uq0ShkMhCPQ04ObLtt8LNit92gY0do1SoodZEkSZIkVU2RTCZTQf/7LUmSJEmSJEmSJEmSJEkrlslkiKzFCpOHHnqI+++/nylTpvD8889z4IEHkk6n17jQJZizai1q+eCDD9hvv/24+eabueaaaygrKyORSCz9vkydOpX+/ftz77330r59ex566CHat29PKpWirKyMPffckzFjxnDNNddw8803h3w3ksK0aBG0aQNz54adpOLk5sIbb8B++4WdRJIkSZIkSZIkSZIkSZK0LqZNg913hzlzgl9gXx3k5cErr8CBB4adRNLayGQy9Kndh9JFpWFHqXRZNbI47dPTaLhDw7CjbFTS6eBnVyJRtdahSJIkSZLWXDzsAJIkSZIkSZIkSZIkSZI2fpFIhOLiYn788UfmzJlDeXk5v/32GwUFBZSUlLBw4ULmzZvHxIkTmT59Ol9//TVZWVmcddZZ7LjjjgBLS1fmzp3L0KFDOe6441Y5ZzoNsdif95eVwTffwOjRMHw4jBsHxcVQUgLl5ZCVBTk5UKMG7LIL7LEHdOwIW2+94vHWVP369YlGo0yYMAGArKwsMpnM0uPNmzfnvPPOY968eTz++OP07duXgQMHEovFyM3N5Z577uGSSy7h4osvXvcQkjYKF1wAixeHnaJiFRfD8cfDpElQs2bYaSRJkiRJkiRJkiRJkiRJa2POHOjcGX75BVKpsNOsuaIiOPxw+O9/oWvXsNNIWlORSISGbRsybcS0sKNUulRZivrb1g87xkYnGg3WkkiSJEmSqq9I5vcr9yVJkiRJkiRJkiRJkiRpA7n55pvp27cvCxcuJJVKEYlESKfTy52TSCRo1aoVTZs25dxzz6VLly40bNhw6fHCwkLuvfderr76anbddVfef/998vLyVjpnJhO83nsPnnoKRo6En38OilVSqWCx5OrUqBF8LS8Pyle6dYNTToFOndbu/qdOncouu+zC3Llzefnll+nZs+cKzxs3bhwHHXQQM2bM4O233+bAAw8kmUwSj8dJp9NLC2gkbZreew8OO2zNPr+qm5wcOO44eOyxsJNIkiRJkiRJkiRJkiRJktbUwoWwyy7BM7rl5WGnWTc1asCwYdChQ9hJJK2podcOZcTtI8ikN61fqdpghwb8/Zu/hx1DkiRJkqQqx+IVSZIkSZIkSZIkSZIkSZVixIgRdOvWjUwmw0knncSBBx5Iw4YNyc/Pp2bNmsRiMerUqUO9evXIZDLk5OQsd31ZWRmDBg3iwgsvpHnz5syZM4e6devywQcf0Lx58z/N9+uvMHAg3HUXFBQEr4oQjQblAM2bw5VXwrHHQm7uml173333cf7553PIIYdw44030r59ewAymQyRSGTpeffffz/nnXceAwYMoHfv3hUTXFK1l05DixYwfXrYSTac3Fz49FNo1y7sJJIkSZIkSZIkSZIkSZKkNXH44TBkCJSWhp1k/TRqBD/+CPn5YSeRtCbGvzaeV//2KqWLqvmHz1rqeGZH/vrQX8OOIUmSJElSlRMNO4AkSZIkSZIkSZIkSZKkTUOXLl0YM2YM9erV45tvviEnJ4d9992XLl260K5dO7bddluaNGlCdnY2iURiuWvLy8t58803ueKKK2jfvj19+/bl4YcfJh6P065dOz777LOl544eDccfD1tsAf/6F8yeXXGlKxAUHxQVwfjxcP750LBh8HXSpNVfe8wxx3DIIYfwxhtv0L9/f7777jsAIpEImUyGVCoFQIsWLQCYvjG3K0haa++/D7/9FnaKDausDO6+O+wUkiRJkiRJkiRJkiRJkqQ18eqr8M471b90BYLn8y66KOwUktZU8y7NSZWlwo5RqbJqZtH6L63DjiFJkiRJUpVk8YokSZIkSZIkSZIkSZKkStO+fXvGjh3L4sWLOeuss3j44YdZtGgRALFYbOl5v99OJpOMHDmS8847j5o1a3LxxRfzl7/8haOPPpq77rqL7bbbjj322IMnnniVXr2gWzd4/nkoKQkKUjakgoLg9dBD0LYtXH89lJev/PwGDRpw++23s+uuuzJw4EBuu+02PvnkEyAoX1ly32PHjiU3N5d27dpt2BuQVK3ceWfFFklVRakUPPcc/O9HgyRJkiRJkiRJkiRJkiSpipo/H3r33vDP61aWkhJ46in48MOwk0haE3n182jdvTVEwk5SeaLxKNscsk3YMSRJkiRJqpIsXpEkSZIkSZIkSZIkSZJUqZo2bco333zDdtttx2WXXca9997L7NmzV3p+Mplk/PjxZGdnM2/ePKZNm7b0/L/+9a/8+9//pl27S+jde0+eey5NURGk05V1N4HyciguDkoR2raFceNWfu52223HgAED6NKlC08//TQXX3wx/fr1o6SkhIKCAp555hkef/xxttlmG/bcc8/KuwlJVdr06fDRR2GnqByxGDzxRNgpJEmSJEmSJEmSJEmSJEmrctppG0/pyhLFxXDccVBQEHYSSWui8+WdSeQlwo5RKWLZMXY9b1eicX+NrCRJkiRJKxLJZDKZsENIkiRJkiRJkiRJkiRJ2jQdc8wxvPjii1x33XVcdNFF1K1bd4XnFRUVUVxczOWXX86gQYM477zzuOqqq6hZswnnnQfPP5+mpKRqLCCKRCAnB664Aq69FhIrWcc1efJk+vTpw6OPPkomk2GbbbahtLSUefPmUadOHT788ENatWpVueElVVnXXAN33w2lpWEnqRzNm8PPPwefqZIkSZIkSZIkSZIkSZKkquWVV+Ckkza+4hUIngM+8UR49NGwk0hanUwmQ7/W/fjtp9/CjrLBxbJjXDj5Qmo2qRl2FEmSJEmSqiSLVyRJkiRJkiRJkiRJkiSF6sorr2TmzJn069ePOnXqrPb8yy67jHvuuYd//ONF7ruvJ4sXQ0lJJQRdS3l50KIFDB0KjRuv+JzS0lKGDx9O//79mTZtGjk5Oey2225ccsklNG3atHIDS6qyysuhQQNYuDDsJJWnRg144w3Ye++wk0iSJEmSJEmSJEmSJEmSfi+ZDJ6NnTcv7CQbTm4ujB4N220XdhJJq/PFg1/wzmXvUF5YHnaUDScCbXq04cT/OzHsJJIkSZIkVVkWr0iSJEmSJEmSJEmSJEkK3fz586lXr97S91OmTKFFixYkk0ni8TgA6XSaaDTKL7/8Qtu2ZzFv3pNkMvlAJKTUqxePQ/368Mkn0KrVys9LpVJEo1EikQiZTIZIpOrek6TK98kn0KMHLFoUdpLKE4nA3/8O994bdhJJkiRJkiRJkiRJkiRJ0u+99hqcfDIsXhx2kg0nHodTT4WHHgo7iaTVKSso487N7yRZlAw7ygaTyE9wwpsn0HLvlmFHkSRJkiSpyoqGHUCSJEmSJEmSJEmSJEmSfl+6cuutt3LiiScCEI/HyWQyAESjweNO33yzOb/++iyZTA2qcukKQDIJc+ZAp04wfvzKz1tSugJYuiLpT0aPhrKysFNUrkwGhg8PO4UkSZIkSZIkSZIkSZIk6Y/69Nm4S1cgeAZ48GAoKAg7iaTVyaqRxZ7X7EkiPxF2lA0iGo/SqH0jWuzVIuwokiRJkiRVaRavSJIkSZIkSZIkSZIkSaoyysrKSKVSjB07lmuvvZaSkhIikQiZTIZ0Os3IkXDIIRlSqZywo66xdBoWLICuXWHKlBWfY9mKpFUZNgxKStb+ul69ggKTJa/V2Wuv5c9f2euxx5a/7sIL4fnnYfLk5c/r1WvtM//e+PHBZ6gkSZIkSZIkSZIkSZIkqWqYOBHGjg07ReWIRuGpp8JOIWlNdL2yK7Vb1oaN8LH8WHaMI5850jUHkiRJkiSthsUrkiRJkiRJkiRJkiRJkqqMrKwszjnnHLp168ajjz7Kww8/zG+//UYkEuGbb6IceGCG4uLqt2Aok4HffoMuXeCXX8JOI6m6GTUq7ATLKy9f/v3118PRR0OrVhU7TyIBEyZU7JiSJEmSJEmSJEmSJEmSpHXXrx+kUmGnqByFhdCnT/AcsKSqLRqPcvTzRxPPiYcdpUIl8hN0v6s7mzXfLOwokiRJkiRVeRavSJIkSZIkSZIkSZIkSapS6tevzwsvvECbNm24+uqrufDCC/nvf4dxwAFlFBSEnW7dpVJB6crRR7sAU9KaKyyEWbMqZ66xY6Fr1z+/jjgC0ull5z3//PLXjRsHAwbAOedUbLlUJAKjR1fceJIkSZIkSZIkSZIkSZKkdVdcDI89BuXlYSepPHPmwCefhJ1C0pposH0D9rx2TxL5ibCjVIhoPEqjnRqx85k7hx1FkiRJkqRqYeOqY5UkSZIkSZIkSZIkSZK0UahRowYjRozgpJNO4oUXXuCJJ3YBOgFZYUdbL8kkjBkDAwfCaaeFnUZSdfDVV5CXB4sWbfi5Fi2CESP+vP+GGyAaDba//BLee2/54926Ldu+8sqKy1NQACNHwoknVtyYkiRJkiRJkiRJkiRJkqR188knEIuFnaJyFRXBa69Bly4bfq7582H06OA5vblzg2foCgogHocaNYJXy5bQsSO0bQvZ2Rs+k1TddL2yK9888w1zv5sLmbDTrJ9Ydowjnz6SSCQSdhRJkiRJkqoFi1ckSZIkSZIkSZIkSZIkVVlPPvkkN9/8ATfc0JVkMhF2nApRWAgXXgjdu0PTpmGnkVTVTZoE6XR48+fkwDnnLHt/112VN3cmA998U3nzSZIkSZIkSZIkSZIkSZJW7osvoLg47BSVK5OBYcMqftx0Ohj3k0/gww9h7FhYtCh4Zq+4GMrLV3xdXl5QflNSAs2bw267QbdusP/+0Lp1xeeUqptoPMqxrxzLI7s8QunC0rDjrLN4bpxDBxzKZs03CzuKJEmSJEnVRjTsAJIkSZIkSZIkSZIkSZK0MsXF8OCD+2w0pStLlJbCCScEizElaVWKi8MtXunVCxo0CLanTYNnn63c+YuKKnc+SZIkSZIkSZIkSZIkSdKKffjhygtBIHjeLJNZ9loTbdvCf/4Dw4dDYeGya3/6aeXXXHghPP88TJ68/Hy9eq16rvbt4fHH4eefg+KS+fPhq6/gwQehXr2VX/fNNxX3zO/8+XDHHdCkCRx6KFx/Pbz7LsybB2VlQfnKqr7HRUWweHFwzqRJ8PTTcPHFsOOO0LkzvPYaJJMVk1WqruptVY+/Df0bifzquQYhkZfgwH8fyI7H7hh2FEmSJEmSqhWLVyRJkiRJkiRJkiRJkiRVWZdfDr/+GnaKipdMwpgxMHBg2EkkVXXFxZBKhTf/xRcv2+7Xr/IXZBcXV+58kiRJkiRJkiRJkiRJkqQVGzOm4sfcd1+46CLo0gXy8tbsmuuvh6OPhlat1nyec8+F0aPhb3+DFi0gOxvq1oV27eCss6BRo5Vfm07DlClrPtcfZTLw2Wdw7LHQtGmQ/5dflhWorK/i4qBIZuRIOPnk4F5uvDGYQ9pUNenYhBPfOrHala8k8hLsec2e7PL3XcKOIkmSJElStWPxiiRJkiRJkiRJkiRJkqQqafJkGDBg4/2l+4WFQaHBxnp/kipGeXmwaDsMhx4K22wTbC9aBA8/XPkZKrvoRZIkSZIkSZIkSZIkSZL0ZwsWBK+K9ttvMGQI3HQTPPDAml0zblzwjPE556xZucj++0O/fhCLQWkp9O8PRxwBBxwAvXvDo48Gz/WuTCIRlLasi8mTYY89goKZF18MClI25LPDixfD/Plw223QsiVcdllwz9KmqEW3Fpz87slk1cwKO8oaiefG2ffWfdnz2j3DjiJJkiRJUrVk8YokSZIkSZIkSZIkSZKkKqlfP0ilwk6xYWUy8MILYaeQVJXl5ASLvcNw6aXLth95JChfqWzZ2ZU/pyRJkiRJkiRJkiRJkiRpeWPGQF5exY/7+ONw0EHwz3/CqFFrdk23bnD66fDgg2tWYnLrrRD9329dPOssuOACeOUVeO89GDQIzjgDfv555dcXFKx5tiXS6eBZ6LZt4YsvgmKXdHrtxlgfJSXB64EHYNttgwzSpqjZHs04dfip5NbNJZYV0gO5qxMJSlf++sBf2f3C3cNOI0mSJElStWXxiiRJkiRJkiRJkiRJkqQqp7gYBgyA8vKwk2xYBQXQp0/YKSRVZbm5yxZ8V6ZOnYLF6RB8Ft9zT+VngOD+JUmSJEmSJEmSJEmSJEnhmjSpej7Xu8UWsMsuwXZxMTRsCF9/DUVFMHMmDBwYnLMq6TSMG7fmc/70E+y+O1xzTTBPKrXu+ddXUVFQKtOtG1x+OZSWhpdFCsvm7TbnvAnnsdVBW5HIS4QdZzmJvAT1tq7H6Z+eTvte7cOOI0mSJElStWbxiiRJkiRJkiRJkiRJkqQq54UXwk5QeX7+GUaPDjuFpKqqZk2IxSp2zH/9CzKZ4PXYYys+59JLl20//zxMn77y8Q44AA47LHjl5S3bv/POy/bXq7duWTfbbN2ukyRJkiRJkiRJkiRJkiRVnOJiSCbDTrH22v+uxyA3F+64A9q2DbYbN4beveGLL6BFi1WPU1S0ZvM99BDsuCOMGQOFheueu6IVF8P998N228E334SdRqp8efXyOPaVYzniqSPIrp1NLLuCH85dWxGI58bZ47I9OGfcOWzebvNw80iSJEmStBGweEWSJEmSJEmSJEmSJElSldOnDxQUhJ2icpSWwt13h51CUlXVtm1QkFKZmjeHo45a9v7f/171+Q8/DK++GrwaNly2/4ILlu3fcce1zxGPwx57rP11kiRJkiRJkiRJkiRJkqSKVVwMqVTYKdZe7drLv58xA447LnjNmBHsa9QIbr991eMUF6/6eCYD110Hl1wSlLRUxe9VURH89BN07gyffhp2Gikc2/bclgt+vICtemxFIj8RSoZEXoJ6W9fj9E9PZ58b9iGWCLkERpIkSZKkjUQ87ACSJEmSJEmSJEmSJEmS9Htjx8LPP4edovKkUvDyy7BgAdSpE3YaSVXN1ltDeXnlznnhhUHpCcDQofDll5U7/xL5+bDLLuHMLUmSJEmSJEmSJEmSJElaJpmEdDrsFGuvpGT59zfdBM89F2zXrg0PPhhsH3TQqsdZ1XN8mQycey488URQblLVLV4M++8Pr70G++0Xdhqp8uXVy+PYV47lx//+yLAbhzFrzCzSqTTp8g34IReBrPwscuvl0uWKLux8xs4WrkiSJEmSVMGiYQeQJEmSJEmSJEmSJEmSpN974w0oKws7ReXKyoIPPww7haSqKBYLylfWxeOPQySy7LXEDTcs29e795+vu/TSZcf333/187Rqtfw8K3p99NHa5y8pgY4d1/46SZIkSZIkSZIkSZIkSVLFys4OnmerbqZMWf79Tz+teLtGjeWfs/uj3NwV789k4MILg+f1CgvXPWdlKyyEQw+F4cPDTiKFp033Npw64lTOGXcOnc7qRCI/QVaNrAqdI54TJ5YdY+uDt+aE/zuBC3+6kF3+voulK5IkSZIkbQAWr0iSJEmSJEmSJEmSJEmqUj76CJLJsFNUroICGDUq7BSSqqquXcNOEI68PNh887BTSJIkSZIkSZIkSZIkSZJycyEeDzvF2vv6a1iwYNn7li1XvD19elCisjILFsykrKzsT/tvvBEGDICiovWOWumKiqBHDxg7NuwkUrjqtqlLj/49uHzu5fTo34MmuzQhnhsnkZcgq2YWrKKU6Y+WXBNNRKm7VV06X9GZi36+iOPfOJ4W3VoQWVXDkyRJkiRJWi/V8J8vJUmSJEmSJEmSJEmSJG3Mvvxy3a7r1QsGDVr2fk3WJD32GJxyysqPf/EF7LLLn/cfcgicfz507BgUA0ybBq+/DrfeCr/+urbJIZ2GYcPW/jpJm4Y99oDBg4OSpk1J+/ZhJ5AkSZIkSZIkSZIkSZIkAdSqte7FK//6F1x/fbA9aBD07r3sWLNmsPPOwfaSrxA8n3vYYcH2vHkwYsSyYwccEBxfct4SO+8Mv/0WbA8fDvPnQ3k5PPQQXHVVsP+665adc911y659+ulV38OECaPIyTmSp59+muOOOw6AV16BO+6onqUrSxQUwP77w8SJULdu2GmkcCVyE+x0yk7sdMpOZNIZFkxewMwvZjL90+lM+XgKv074lWRJknQyTSQaIZPOEIlFiCVi1GpWi2Z7NKNZ12Y06diEhjs2JJYVC/uWJEmSJEnapFi8IkmSJEmSJEmSJEmSJKnKmDMHCgvDTrFq118fLAD9va22gksvhSOOgG7dYPr0tR933DjIZNasMEbSpmXXXYOCpk1JVhbsu2/YKSRJkiRJkiRJkiRJkiRJAO3abZhnXPfdNyhj+aOGDeHVV4PtDz+EffZZduzhh6Flyz9fc8EFwQtg773ho4+C7RtugD33hC5dgqKX555b/rpPP4Wbblp5xkQizYknbkVOzll07twZgHnzMpx6aqRal64sUVgIZ50FL7wQdhKp6ohEI9RtU5e6beqy43E7Lncsk8mQKksRS8SIRH34X5IkSZKkqsLiFUmSJEmSJEmSJEmSJElVxujRkJ0NpaWVP/dRR8Hs2cvvW7x4+fdduy4rXUml4Lrr4Pvv4corYY89oFUrePRR+Mtf1n7+VAqmTYPmzdctv6SN1zbbQIsWwefNpiIahZNPDjuFJEmSJEmSJEmSJEmSJAlghx2gpCTsFOumpAT22y8oZTnhBNh666BE5ocf4Nln4T//gbKylV+fmxulV68d6dy5L1lZWQCcfvrGUboCwXPbb70Fb7wBhxwSdhqp6otEIsSz/VWukiRJkiRVNZFMJpMJO4QkSZIkSZIkSZIkSZIkAdxwA9x8MySTa39tr14waNCy95HI6q957DE45ZRgu2VLmDJl1ee/+CIceWSw/cgjcOaZwXbTpsG10Wjwfocd4Lvv1iI8UKtWkP/ww9fuOkmbhscfh/POg4KCsJNUjr33hg8+CDuFJEmSJEmSJEmSJEmSJGmJbbaBCRPCTlH5EgmYOxc22yx4/8orcNJJbDTFK0vUqQOTJgVfJUmSJEmSpOomGnYASZIkSZIkSZIkSZIkSVriu+/WrXSlIgwbBiUl8NtvMHw4nHHGn8tb9tln2fbw4cu2p0+HqVOXvd9337Wfv7gYfvpp7a+TtGk45piwE1SeGjXgiivCTiFJkiRJkiRJkiRJkiRJ+r3OncNOEI78/OKlpSvz58Opp258pSsQ3NOZZ4adQpIkSZIkSVo3Fq9IkiRJkiRJkiRJkiRJqjIKC8Obu3lzyM6GzTaDLl3g4YfhhReWHa9dG+rWXfZ+9uzlr//9+9at137+ZDIoX5GkFcnNhd69IZEIO8mGl5cH3buHnUKSJEmSJEmSJEmSJEmS9Htdu0J+ftgpKl9x8TAmTJgAwMUXb5ylKwClpTBkCHz4YdhJJEmSJEmSpLVn8YokSZIkSZIkSZIkSZKkKqOyFyIuXAhPPgmnngoHHADHHw8jRiw7fuSRcPTRwfYfF4qWla38fY0aa58lk9l4F2JKqhgXXACxWNgpNqzc3GBhetQnXCVJkiRJkiRJkiRJkiSpStl117ATVL5YrIzS0rd56623+PVXeOGFPz9DvDEpLIRbbw07hSRJkiRJkrT24mEHkCRJkiRJkiRJkiRJkqQlksnKne+ii/6875VX4PvvoVWr4P0hhwSLJAsLlz8vO3vl7wsK1i3PxrwQU9L6a9MG9twTPvig8j8vK0s0CqefHnYKSZIkSZIkSZIkSZIkSdIf7bgjNGoEkyaFnaTyRKMxUqln+eCDXUkmLyIaDTvRhjdsGEyfDk2bhp1EkiRJkiRJWnObwD/dSZIkSZIkSZIkSZIkSaoucnPDTgClpTB69LL3m28efP3tN/j112X7GzVa/rrGjZdtr+uC0ho11u06SZuOgQP/XPy0scjPh759oX79sJNIkiRJkiRJkiRJkiRJkv4oEoErrgie9doURCLQqtWPRCK/0Lx5S+6+G4qKwk5VOe67L+wEkiRJkiRJ0tqxeEWSJEmSJEmSJEmSJElSlZGXV3lz1awJ22335/05OdCx47L3s2Yt2/7gg2Xbe+65bLtlS2jefNn7999f+zyxWDC3JK1K06Zwzz0b38L1eBw6dYJTTw07iSRJkiRJkiRJkiRJkiRpZU48EdLpsFNUjry8DIsW/ROAZs16s3hxyIEqSWkpPPAAlJWFnUSSJEmSJElacxavSJIkSZIkSZIkSZIkSaoy6tWr+DH/9S/IZILXY48t21+3LowbB2++CWecAfvuC8ceC+++C61aLTvv+eeXbffrt2z7lFPg6qvhsMPgueeW7X/3Xfjuu7XPmZUFtWqt/XWSNj2nnRYURMXjYSepONnZ8NRTEImEnUSSJEmSJEmSJEmSJEmStDL5+XDyyRvX82srU14+m9mzX6Bz5868885OFBSEnajypNPw6qthp5AkSZIkSZLWnMUrkiRJkiRJkiRJkiRJkqqMXXeFvLzKmy8Wg4MPhocfhqFD4dlnoWvXZcfvuw/eemvZ+2HD4Oabl117663BosJddw32TZkCp5++blkSCWjfft2ulbRpiUSCkpLs7LCTVIz8fOjbF7bYIuwkkiRJkiRJkiRJkiRJkqTVueii4LnXjVsBZWU3c8wxR3PDDXcybFjYeSrX4sXwyCNhp5AkSZIkSZLWnMUrkiRJkiRJkiRJkiRJkqqMjh0hHq+cuWbMgGOPhcGD4bvv4NdfobwcZs2C11+HQw6B887783X/+Af07BkUtSxYAKWl8OOPcPfd0KkTTJ26bnmKimCnndbnjiRtSpo2hf79K7esakPIzg7Kq049NewkkiRJkiRJkiRJkiRJkqQ1sd12wXNflfXMbxhychK89NLhPP300+Tm7kFubtiJKt/YsWEnkCRJkiRJktZcJJPJZMIOIUmSJEmSJEmSJEmSJEkQlJjUrBkUoGxqmjVb99IWSZuuq64KCliKisJOsvaysmCrrWDkyOCzX5IkSZIkSZIkSZIkSZJUPUyZAjvsAIWFYSepePn5MGgQHHUUpNNp+vePcNVVEUpK1m6cXr2CcZaIRNbu+mgUhg2DLl2W7TvlFHj88eXPq1cPrrgCDjkEWraEVArGj4fBg+H++yGZXLt5l8jKghkzoH79dbtekiRJkiRJqkzRsANIkiRJkiRJkiRJkiRJ0hLZ2dCiRdgpwrHrrmEnkFQd3XYbnHQS5OWFnWTtxOPQpAl89JGlK5IkSZIkSZIkSZIkSZJU3bRoAf/+d1BSsjHJyoJ99glKVwCi0Sgff7z2pSsV4aqrli9dWZFWreCrr4Lile22g9xcqFEDOnWCvn1hyBBIJNZt/pwcGD163a6VJEmSJEmSKls87ACSJEmSJEmSJEmSJEmS9Ht77AE//hh2isqVkwPduoWdQlJ1FInAAw8E208+maGoKBJuoDWQlQXNm8Pw4VCvXthpJEmSJEmSJEmSJEmSJEnr4qyzYPBg+OwzSCbDTlMxcnNh4MDl9332WeXn6NAB/vUvSKehrCx41nhFHngAttgi2B47Fq6/PnhG79ZbYautYP/94Zpr4IYb1j5DcTF8/jl0777Ot7FOSkoWMmvWGGbO/IJ5876nvLyI8vIi0uly4vE8Eok88vPr07hxJ5o06Ui9elsTiUQrN6QkSZIkSZKqHItXJEmSJEmSJEmSJEmSJFUpe+8NL78MhYVhJ6k88TjstlvYKSRVV9EoPPgg1K0boV+/ql2+kpMD22wDH34ItWuHnUaSJEmSJEmSJEmSJEmStK4iEXjmGdh++42jeCUvDwYMgAYNlu0rLIRZsyo3R3Z2UGiTlQV33w1HHAEtW/75vLy8oFhliUsuCZ7NA0gk4Omng+3zzoObb4ZUau1ylJcH41133TrcxFqYM+dbJk58iylTPmLWrNEUFc0nkcglmSwhlSpb6XVZWTXJZNKk00nq1duG5s270qJFN7bZ5hASibwNG1qSJEmSJElVjtW8kiRJkiRJkiRJkiRJkqqUI49c+4V91d1mm8Guu4adQlJ1FonAbbfBvfdGyM8PCp2qmrw8OPpoGDHC0hVJkiRJkiRJkiRJkiRJ2hg0bw733BM8H1ad5eTAgQcGzzH/3oQJlX9vt98OO+wA33wDV1+98vNq1YJYbNn7wsJl2wUFy7br14d27dYty/ffr9t1q5NKlfHNN8/x0EM788gju/DBB9cxceL/UVAwm3S6nNLSRassXQEoK1tMeXkhqVQpc+Z8zRdf3M8bb5zBnXc25K23zmf+/IkbJrwkSZIkSZKqJItXJEmSJEmSJEmSJEmSJFUpm20W/GL+3y8E3Jjl5cHllwelCZK0LjKZzNLt3r2Dhc577AH5+SGG+p2cnGDh9iuvwBNPVJ1ckiRJkiRJkiRJkiRJkqT1d/rpcO651bd8JTsb2raFZ57587Giosp9xnfffeGCC6C0FE46CcpW0T0yZw7Mm7fs/aWXQt26sPnmcP75y5/bsuW65SkpWbfrVmbRoum8997V3HlnQ9544wxmzx5LMlm82pKVNbWkjGX06Id48MH2DBjQmfHjXyOdTlbI+JIkSZIkSaq6LF6RJEmSJEmSJEmSJEmSVOVcckmwiHFTkE5Dr15hp5BUnU2dOpX333+f559/nrFjx9KsGXz4YYZ77glKTuLx8LLl5QVlWpMmwYEHhpdDkiRJkiRJkiRJkiRJkrTh9OkDJ5xQ/cpXsrKgdWsYOhRycv58vLi48rJsthkMGgTRKPzzn/DVV6s+P52GW25Z9v7YY2H+fJg9Gw44YPlzV3Rva2JVxS9rI5ks4Z13LqV//6349NP/UFq6kLKyxRUz+Aqk0+Ukk8VMnz6SV145mb59t2T69E832HySJEmSJEkKX4hLaSVJkiRJkiRJkiRJkiRpxXbaKVjEOG5c2Ek2rFgsKCSoXTvsJJKqo1QqxQ033MATTzzB1KlTl+7fc889Oe6449h777355putOPPMOB9/DKkUlJdXTrYaNYJF4AMHWrgiSZIkSZIkSZIkSZIkSRu7SAQeeigoDXnqKSgsDDvR6uXkwFZbwUcfQc2aKz6noopH1sTNN0OzZjBsGNx555pdc889wXOB//gHbL75sv0vvwzdu0N+fvB+wYJ1y5RMrtt1vzdjxme88MIxFBbOJZksWf8B11JZ2WLKyhbz+OP70rHjmey//+3E4+vYRCNJkiRJkqQqK5LJZDJhh5AkSZIkSZIkSZIkSZKkP3rqKTj7bCgoCDvJhpOXByNGBEUzkrS2rr32Wu688046dOjAHnvsQXZ2Nq+//jo//PADEBSwnHnmmRxyyCHMmVOLvn3TDBoUJZVKUlwcr/A82dnB4vk994QrroB99w0W0UuSJEmSJEmSJEmSJEmSNg2ZDFx9NfTvD0VFYadZudxc6NAB3nlnWTnJirz3Hhx1FCxcuPZz9OoFgwYtex+JrPr8V16Bnj3XbOyddoKvvlp+7K23Du5l8mSoUQOmTVt2vEkTmDVrDYP/To0asHjx2l8HkEyWMHTotXzxxQMkk8XrNkgFSyTyyM2tx9FHP0/TpruHHUeSJEmSJEkVyOIVSZIkSZIkSZIkSZIkSVVSaSk0bw5z5oSdZMOIxaBTJ/j007CTSKqOfv75Z7bZZhtOPPFE7rnnHmrVqgVAYWEhL774Is8//zzvvfceiUSCiy++mJtuugmA4mJ47jm4/fYM06ZFiEbXr+AqJweysoJF22efDeeeC82aVcQdSpIkSZIkSZIkSZIkSZKqq0GD4PzzoaQEksmw0ywvNxdOPRXuuguys1d97vDh8Ne/Vv3ilT96+GE444xge+RI6Nx5zcb9o7p1Yf78tb9uzpxvefrpgyksnEsyWfUaeOLxXHbZ5RwOOOBOIpFo2HG0hjLpDMULikmWJEkWJ0mn0sRz4iRyE2TVzCKRmwg7oiRJkiRJCpHFK5IkSZIkSZIkSZIkSZKqrKFD4ZBDgqKAjU1eHowbB1tuGXYSSdXRTTfdxJ133smzzz7LQQcdRDqdJpPJEIvFAJg1axZPPvkkffv2ZebMmRx77LH079+funXrAhCNRvnhB/jsM/jkExgxAiZMgEQiWNydSgWvdBqi0eAViwVfi4qgcWPYdVfYay/o2DEoksrKCvM7IkmSJEmSJEmSJEmSJEmqSmbMgBNOgNGjobAw7DRB4UqdOvD889Cly5pdM3Ys7L03LFq09vOtrHjlX/+C668PtgcNgt69g+2//hVat/7zOP/8Z1CAAvD008Fzf089BfPmQdeu8I9/wMsvw+TJwXnHHbeswCWVgv32g48+Wvv8AE2aBH+Oa2PGjM944okDKCtbDFTdX3WZSOTRpk0PjjrqWaLReNhx9AeZdIb5E+Yzc/RMpo+cztSPpzLvh3kARGNRItEIRILzMukM6fI0+Y3y2WKXLWjRrQWNOzamcYfGZNXw4VZJkiRJkjYV/guPJEmSJEmSJEmSJEmSpCprv/3gmGPgueegpCTsNBUnPx9uucXSFUnrLjs7m4KCApo2bQpAKpUikUiQyQSLlBs3bszll1/OLrvswplnnslzzz3HkUceyVFHHbV0jG22CV4nn8z/xgjKV77+GhYvDj53S0qCMpacnGDReZs20L598DkmSZIkSZIkSZIkSZIkSdLKbLEFfPghDBwIF14IpaWQTIaTJTcXTj0V7rgD8vLW/LqttoLi4g2X6/fefHPF+y+6aFnxyjvvwOOPLzsWi8GBBwavP0om4Zxz1r10BYJnDNfGzz9/yNNP/5Xy8irQtLMa5eVFTJw4hKeeOojjj3+DeDw77EibvEw6w+Shk/nkzk+YMmwK0USUSCRCWUHZch0+KVIrvH7x9MWMnz6eiW9NJJ4dp7y4nFpNa7HrebuyU++dyK2TW0l3IkmSJEmSwmDxiiRJkiRJkiRJkiRJkqQqrX9/eOutjad4JRaD7baD888PO4mk6qxBgwYAvPLKK7Rr145EIgFAJBIBIJ1OE41G2XvvvXnqqafYZ599uP322znssMOWnvtHSz6fttuucu5BkiRJkiRJkiRJkiRJkrRxi0TgtNOge3c4/fSgBCSdhrKyypk7Lw8aN4ZBg6BLl7Ufo0YN2HxzmD69wuNViJ9+gsGDYbfdoFEjyM6GWbPg/ffh7rvh22/Xfex4HPbee83Pnz7902pTurJEMlnE1KnDee65wzn++NeJRv31nGEoXlDMl499yci7RlK6qDQoWgFSpSsuWFmdVGlq6bW//fQbH/zjA96/9n22O2I79rh0Dxrv3LjCskuSJEmSpKojkslkMqs/TZIkSZIkSZIkSZIkSZLCM3QoHHIIFBeHnWT95eXBuHGw5ZZhJ5FUnU2dOpX27duzePFi/vOf/3DSSSdRp06dP52XTCaJx+N07dqVgoIChg8fTn5+/tKCFkmSJEmSJEmSJEmSJEmSKstPP0H//vDII8H7goKKnyMnJ/jaowdcdhnssUdQwrKujjgCXnmlYrJVJ7VqwbPPBt/H1fnll3EMHNiFsrLFGz7YBpBI5LHNNodyxBFPEYlEw46zyVg4bSHvXfUe418eD1FIFiU36HyRWIR4dpzNWm7Gfrfsx7Y9t92g80mSJEmSpMrlv+pIkiRJkiRJkiRJkiRJqvL22w9OOCEoLanO8vKgTx9LVyStv+bNm/Pwww9Tt25dbr31Vh544AGmTp1KOp1eek55eTnxeJyioiJisRjpdJqSkhJLVyRJkiRJkiRJkiRJkiRJoWjVCu6+G+bOhfvvhx12gNxcqFlz/cpR8vKCMerXh+uugylT4OWXoXPn9RsXYK+9IDt7/caojkpLoWPHNTlvMYMH719tS1cAysuL+OGH1xk58u6wo2wSMpkMYx4Zw33b3ce3z31LsiS5wUtXADKpDOVF5cz7bh4vn/gyTx/yNIVzCzf4vJIkSZIkqXJEMplMJuwQkiRJkiRJkiRJkiRJkrQ6ySQcfDB8/DEUF4edZu3l58OZZwaLRSVpfaRSKWKxGCUlJTzyyCP06dOHmTNnsvfee3PmmWey66670rx5c+LxOAAvvvgiZ511FieccAL9+/cPOb0kSZIkSZIkSZIkSZIkSctMmgRffAEjRwbPCX//fVCWEo9DOh28UimIRpe9AEpKoGVL2GMP6No1KAlp3x5isYrNN3x48AzzokUVO25VV7cuzJ+/+vNeffUUvv32OZLJkg0fagOLx3M5++wvqVdv67CjbLQWTlvIyye8zKyxsygvLA81SywrRjwnzqEDDmX7o7YPNYskSZIkSVp/Fq9IkiRJkiRJkiRJkiRJqjZKSmCffeDLL4Pt6iIvD44+Gh57LFgIKklrq7i4mBkzZtCmTZvl9qfTaV5++WXuvfdehg0bRjwep0uXLmy99da0a9eOGTNmMGjQIGKxGN9//z01atQI6Q4kSZIkSZIkSZIkSZIkSVq9dBomT4Zx42Dx4uCZ4ZISyMqCnBzIzYWtt4Yddgj2bWgFBUEJSXm4HRGVbt99YejQVZ8zefJ7PPvsYZSXF1VOqA0sEonSsGFbzjxzNNFoBTf4bOIymQxjHx3L2xe/Tao0RTqZDjvSUom8BC33bclhAw8jv0F+2HEkSZIkSdI6snhFkiRJkiRJkiRJkiRJUrVSWAh/+QuMHg3FxWGnWb38fDj2WHjkEYhGw04jqbq65ZZbePPNN7nwwgs57rjjgGARauR/bU5z587liSee4K233uK7777jl19+WXrt/vvvzyWXXMJf/vKXULJLkiRJkiRJkiRJkiRJklSd7bMPfPhh2CkqT82a8OCDcMIJKz+ntHQx/fq1pqhobuUFqwSJRD577309nTtfFnaUjUY6mealE15i4lsTKS+smg1GsawYWTWz6D2sNw22bxB2HEmSJEmStA4sXpEkSZIkSZIkSZIkSZJU7ZSWwpFHwgcfQFFR2GlWLi8P/v53uOMO+F83giSttf/7v//jxBNPZK+99uKZZ54hLy+PVCpFLBb707lTpkxh1qxZzJgxg7lz57L99tuzxx57kEgkQkguSZIkSZIkSZIkSZIkSVL1N2QIHHMMFBSEnaRy1KwJc+dCdvbKz3n11VP49tvnSCZLKi9YJYnHczn77C+pV2/rsKNUe8mSJM8e9ixTh0+lvKhqlq4sFYHsmtn8bejfaNKpSdhpJEmSJEnSWrJ4RZIkSZIkSZIkSZIkSVK1lErBjTfCnXdCSQlUpSeh4nHIyYF+/aB377DTSKruWrduTdOmTbn77rvp2LEjAKWlpYwfP57hw4fTokULateuze677048Hg85rSRJkiRJkiRJkiRJkiRJG5d0Gho3hjlzwk6y4UUisN9+8MILULv2is+ZOfMLBg3ai/LyokrNVlkikSjNmnWmd++Pw45SrSVLkwzefzAzR88kWZwMO84aS+Qn6PV+L7bYdYuwo0iSJEmSpLUQDTuAJEmSJEmSJEmSJEmSJK2LWAxuuAE+/RS22gry8sJOFMjPh86dYfx4S1ckrb/Bgwczd+5cTjzxxKWlKz/99BPHHHMMnTp14vzzz+fII4/kjDPO4Nprr2X8+PEAJJPVZ4GqJEmSJEmSJEmSJEmSJElVWTQKF18MublhJ9nw4nHIzoaWLeFvf4OPPoJMZvlzRoy4k2SyJJR8lSGTSTNz5hfMnz8x7CjVVjqZ5rnDn6t2pSsA5YXlDD5gMHO+2QSaliRJkiRJ2ohYvCJJkiRJkiRJkiRJkiSpWmvXDr75Bi69NFjMGImEkyMeD0pX+vaFDz+ELbYIJ4ekjcvPP/9MIpFgr732AuDHH3/kqquu4s0332T//ffn7LPP5uCDD6agoIC+ffvywAMPABCPx8OMLUmSJEmSJEmSJEmSJEnSRuX00yGdDjvFhte1K7z5Jvz4I+y8M5x7LmyzDfTpA7NnQ1HRfH744TUymY37m5FOpxg1ql/YMaqt1059jSkfTal2pStLlC4u5bG9HmPR9EVhR5EkSZIkSWvI4hVJkiRJkiRJkiRJkiRJ1V4iATfeCJ9+Ch06QF4exGKVM3dWFuTkwP77w/jxcNpp4ZW/SNr4lJWVUVxcTOvWrSkvL2fYsGG88MIL3Hvvvbzxxhvcf//93HffffTr14/tt9+e/v378+STTwKQyWRCTi9JkiRJkiRJkiRJkiRJ0sahfn04/PDgueWNVX4+XH11sF2/Plx0EYwbB088ERSxbLcdXHTRANLpjf/XWKbT5Xz55WOUlxeFHaXaGf/aeL5/6XvKi8rDjrLuMlC2qIyXTnjJ53ElSZIkSaomNv5/sZIkSZIkSZIkSZIkSZK0yWjXDkaPhpEj4eSTg0KUDVXAUrMm1KoFF14YFK4MGQJNm26YuSRtulq1akVJSQkff/wxiUSC999/n2233ZZzzjln6TmNGzfm8MMP5+r/rXYeNmwYABFboCRJkiRJkiRJkiRJkiRJqjD33AO5uWGn2DCysmDffeGAA5bfH4nA7rvDI4/AlClpmjW7m0ymOJyQlS7CN988F3aIaqVofhGvnvJq9S5d+Z90Ms2sMbMYO2Bs2FEkSZIkSdIasHhFkiRJkiRJkiRJkiRJ0kanXTt47DH4/nuIx4NClPx8qFFj3ceMRoOilZwcaN8eHnoI5syBO+6AFi0qLrsk/d5+++1HgwYNuPjiixkzZgyzZs2ibdu2AESjwWOgqVQKgJ49e1K3bl0WL15MWVlZaJklSZIkSZIkSZIkSZIkSdoYbb45PPww5OWFnaTi5ebCgAGrPmfOnHeIxwsrJ1AVUF5ewIgRfcKOUa28ccYbJIuSYceoMOWF5bx90dssnLYw7CiSJEmSJGk1LF6RJEmSJEmSJEmSJEmStNF6+2047DCYOhVGjw7KUs49NyhOyc4Oylhq1YKaNYPtvLygnKVmTdhss2ABYY0asPvucNllQZnLDz/Al1/C8ccHY0jShpLJZGjWrBmnnnoqX3/9Nddeey1lZWV88803lJWVEY1GSaVSZDIZAD7//HMikQhZWVlkZWWFnF6SJEmSJEmSJEmSJEmSpI3PMcdAt26wMT2ml5cXlK40aLDq8776ajBlZQWVE6qKWLhwKr/99nPYMaqF8a+NZ9J/J5EqS4UdpUKlSlO8fOLLS5/XlSRJkiRJVVM87ACSJEmSJEmSJEmSJEmStKEMHgxXXw2RCGyzTfA64YTgWDoNEycGRSrFxVBSAmVlQZlKbm5QxLLjjtCsWXC9JK2psjL49lsYMwbmzAk+YwoKgs+S/PzgM6ZRI9h5Z9h+e0gkVjxOJBIhEolw2223kUql6NevH2VlZQBcdNFF3HrrrdSuXRsISlpefPFF5s+fzxlnnFFJdypJkiRJkiRJkiRJkiRJ0qYlEoFBg2DrrYPnBau7rCzYbz848sjVnzt9+qcbPlAVE4slmDlzNLVrtww7SpVWvKCYV095lfKi8rCjVLh0Ms2sMbP4cuCXdDitQ9hxJEmSJEnSSkQy1qZKkiRJkiRJkiRJkiRJ2ghNmgR77AEzZqy81ECSKsIPP8CwYTB8OIwcCT//DDk5kEoFpU7p9PLnx2LB8Wg0ON66NXTuDF26QLdu0KbNsnNTqRSxWIw5c+bw5JNP8tJLLzFy5EgAtt9+e0499VRq1arF66+/zjvvvMMxxxzDE088UXk3L0mSJEmSJEmSJEmSJEnSJui55+DUU6GoKOwk62ezzWDiRGjQYNXnJZMl3HZbTdLpZIXMu+WWB9Cu3Uk0bbo7NWo0JhZLUFg4l4KC2UybNpwJE97kp5/eX+04LVrsRadOZ9Oo0U7k5zckO7sWZWWFLFgwmUmT/svIkXdRVDRvPZJG6dz5Ug444I71GGPjN+yWYXx888ckSyrm70dVlN8wn0tmXkI0Fg07iiRJkiRJWgGLVyRJkiRJkiRJkiRJkiRtlG68EebOhf79w04iaWNUVgavvAJ9+sD48RCJrP/i6fz8oKSlXTu48ko45BCIx5cdLykp4ZNPPuH999/nnXfe4Ysvvlh6LC8vj169enHTTTdRt27d9QsiSZIkSZIkSZIkSZIkSZJW68or4d57q2/5Sn4+DB0Ku+22+nNnzPiMwYMPoLR00XrNmZdXn8MPf5I2bbqv9tybb84hlSpd5Tl77fUv9t77+pUe/+23n3nooQ6UlPy2lkmX2WKLXTn99FHrfP3GLp1Kc1ejuyiaV03/Q1hDWTWyOOq5o9jqoK3CjiJJkiRJklYgvvpTJEmSJEmSJEmSJEmSJKl6yWRg8GB46qmwk0ja2EybBvfdBw8+GJSkLF5ccWMXFgZfR42CXr0gkYDzzoOzz4ZGjTLk5OSw7777sssuu/D3v/+dCRMm8Nlnn9GiRQvatGlDx44dKy6MJEmSJEmSJEmSJEmSJElapdtvhwULgmeWq1v5Sl4evPbampWuAMycOZp0Orlec8Zi2Zx44hCaNOm0dN+3377A+PGvUFAwi0Qin4YNd2Crrf5KixZ7rtGYixfP4LPP7mX69E8pKJhNIpHLjjueQNu2xwNQu3ZLtt/+KMaMeXSdc8+Z8y2ZTIZIJLLOYwTjzKFv3758/fXXRKNR2rdvT8+ePdl5550rZPyw/DjkR5Kl6/d3ozooKyhjxB0jLF6RJEmSJKmKimQymUzYISRJkiRJkiRJkiRJkiSpIo0aBSefDD/8ANV0/ZmkKmbRoqAE5YUXgnKn0tLKmTcnJ5ivVy+4664MNWr4oSZJkiRJkiRJkiRJkiRJUlWRTkPv3vDii9WnfCUvD55/Hg4+eM2veemlE/nmm6fXa94uXa5g//37LH3/+uunMXbswBWeu/nm7ZkzZxyZTHqd5rryygXk5NQG4J13LmXkyLvXaRyAeDyPc8/9ltq1W67zGMOGDeOYY47h119/ZfvttycajfLDDz/QunVrbrrpJg477LDVjrFw4UIGDhzIuHHjmDFjBplMhoYNG9KhQwcOPPBA2rZtu8LrysvLyWQyJBKJDVLu8li3x5j68dQKH7cqiufE+ft3f6dOqzphR5EkSZIkSX8QDTuAJEmSJEmSJEmSJEmSJFW0wYOD4hVLVyRVhHfegdatg9KVkpLKK12BZfMNHgxbbx1h2LBlx9LpdVtMLEmSJEmSJEmSJEmSJEmSKkY0CoMGwVlnBYUmVV1+Prz11tqVrgDMmTNuvedu3/6Upds///zhSktXAH755at1Kl3Jza3LLrv8fWnpSjqdYtKkd9d6nN+LxRLMm/fDOl8/YcIEzjrrLIqKiujbty9vv/02r732Gv369WPSpElcc801TJkyZaXXZzIZACZOnMjVV1/NyJEjKSkpobS0lLFjx3LjjTdy7LHHMnjw4D9dO2vWLC6//HKOOuoodthhB7Kzs9lqq6145ZVX1vl+fm/B5AXM/HxmhYxVHWTSGT6797OwY0iSJEmSpBWIhx1AkiRJkiRJkiRJkiRJkipSeTk89xyMGhV2EknV3aJFcN558NJLUFQUbpbi4uD1l7/A3/4Gd90F+flRUqkU0WiUiE1TkiRJkiRJkiRJkiRJkiSFIhKBu++GZs3g2muhtBTSa98ZskHl5kKdOvDGG7Dzzmt/fXn5+j1IGY/n0qDBdkvf//jj28sdb9RoJxKJ/OX2LVo0jYULp67R+GedNZZGjXZabt+8eT/w/vvXVEBpTGa97n/o0KH88MMPnH766ZxzzjlL95922mlMnz6dG264gQEDBnDjjTeSSqWIxWLLXb/kGdH27dvzww8/kEgkiEajpNNpioqKGD58ONdccw2XXHIJW2+9NbvtttvScSZNmkS/fv2oW7cuNWvWpGbNmixYsIDy8vLgzjKZ9XoG9YsHvyCdqmJ/2TegVFmKMY+M4YA7DiAai4YdR5IkSZIk/Y7FK5IkSZIkSZIkSZIkSZI2Km+/DdtsA1tuGXYSSdXZRx/BUUdBQQGUlISdZpniYnjiCXjppXIeeOAXjjqqadiRJEmSJEmSJEmSJEmSJEkScPHF0KMHHHMMTJ4MhYVhJwrk5kLv3nDnnZCXt25jJJPr9zBlbm6d5d4XFc1b7v3hhw+mYcMdl9s3fPjtDB169XrMmiGRWMcb/v0omQzJZPE6XVtcXMx7771HTk4OBx54IMDS0pNEIkHnzp0B+O677wCIRlde5pFIJGjRosWf9rdp04YFCxZw6aWXMmTIEHbbbbelx3bccUe+/PJL2rVrR0FBAWeccQbvvvsum2222Trdzx/9+PaPpMs3neIVADIwb/w8Gu7QMOwkkiRJkiTpdyxekSRJkiRJkiRJkiRJkrRRGTwYTjop7BSSqrOXXoKTTw5KTqqi4mIoLk5w9NF1uPba4dx8c9ewI0mSJEmSJEmSJEmSJEmSJGDbbWHs2KDk5KaboKQE0iH1UuTmQp068Nxz0HU9HzVMp8vX6/qSkt+We5+XV2+9xvujV189hezsWuTl1WfrrQ+mQ4fTqF9/Ww4/fDCZTJpx455e57EzmTSpVNk6Xbto0SK+++47WrduTZs2bQCIx5f9GtC8vDwaNmzI3LlzmTFjBltsscU6zbNw4UIAatasudz+2rVrU7t2bSAogSkpKSGRSJCTk7NO8/xeOpVm/oT56z0OQPte7ek5qOcqz/n5w595fJ/HV3jssMcOY6dTdlrptTO/mMkjuzyyHgmXN2v0LItXJEmSJEmqYixekSRJkiRJkiRJkiRJkrTRWLgQ/vtfePDBsJNIqq4GDoTzzqu6pSvLy+euu7rQti0ce2zYWSRJkiRJkiRJkiRJkiRJEkAsBlddBT17Bs/3TZ4MhYWQyVTO/FlZEI3CKafAv/8NeXnrP2YslrVe15eXFzFv3njq198WgC23PIARI+5YevyBB9oC0KvXB7Rsufdaj//LL18t3R4//hXi8Vzatj0BgI4dz16v4pVUKsqkSdnEYrDZZlCrFtSsGfw5r05BQQHz58+nbdu21K1bF4BIJELmf38Z4vE4eXl5FBcXU1hYCEAmkyESiax0zJ9//pmvvvqKaDRKWVkZn3zyCffffz8777wz3bt3ByAajS49f8l45eXlFBQUkJOTQ25u7rp+O5aa/8N8YokYqdLUeo9VnZQVlDFtxDTa/6192FEkSZIkSdLvWLwiSZIkSZIkSZIkSZIkaaPx4ouw337wvzVpkrRWBg+uTqUrgZKSCL17Q3Z2sEBbkiRJkiRJkiRJkiRJkiRVDdtuC19+CR9/DHfeCe++C5EIlJRsmPlq1gwKV84+G849F5o1q7ix4/Gc9R7jyy8Hsf/+twOw5Zb7s8MOx/Ltt8+tx4gRYrEEqVTZn45kMuml27m56/dweVlZhMGDc5k4ERYtgoULgyKdunVh9uxVF7AUFRVRVlZGfn4+WVl/Lq9JJpOk02lisdgqy1YAUqkUsViMt956iwsvvJB0Or20wOXoo4/m+uuvZ7vttgNYbqwl2+Xl5RQVFZGTk0N2dvbafhv+ZObomes9xsoM7DrwT/tKF5au0bXPH/U8BbMLlttXtvjPf0fWx9QRUyt0PEmSJEmStP4sXpEkSZIkSZIkSZIkSZK00XjySTj//LBTSKqO3ngDzjqrepWuLFFcDCecENzDfvuFnUaSJEmSJEmSJEmSJEmSJC0RiUC3bsFr1ix48EHo3x+SyaC8I51e/Rirkp0dlK1ssw1ceSUccQSsoN9jvSUS+es9xqhRfdlxx+No1GgnAI444inatOnBhAlvUFQ0j7y8+my2WfM/XdeixV6ccsqHAPz228/07dsKgOzsWlx44WS+/fY5Zsz4nIULp5KVlc9WWx1Eu3YnLb1+xoxR65U7Pz/CXXfl0br1sn3pNBQUBH++q5JKpYhGoys9vmjRIgoLC9lss83Izc0FWGkBS+x/DS/HHHMMO+20EzNnzuTHH3/kjTfeIJVKkUwmV3hdJpMhEoksV7ySk7P+RTrTR06nrKBiC02WmDZi2jpfO/OLmSycsrAC0/zZrxN/JZ1KE42t/M9WkiRJkiRVLotXJEmSJEmSJEmSJEmSJG0Upk6Fr7+Ggw8OO4mk6ub77+G446pn6coSxcVw2GEwbhy0ahV2GkmSJEmSJEmSJEmSJEmS9EeNG8MNN8A//gHvvAMjRsCHHwbP/pWXB4UpBQUrL2PJzg5excXQsCF06gR77w377w877rhhszdq1IFffvlqvcZIJkt48snuHHXUc7RsuTfRaIyddurFTjv1WuH5qdTqSz1yc+vSqdM5dOp0zgqPz58/kfffv269cqdSpTRosMNy+6JRqFVr9dfm5+dTo0YN5s2bR2lp6dL9S8pQpk2bxoIFC2jRogW11mRAoH79+tSvX3/p++7du3PooYdy/PHH88Ybb9BqJQ+SlpWVUVRURP369cnOzl6juVZlfcpRNqTew3qTv3k+yZIkc76Zw1ePf8WYR8dApuLmiGXFmP/DfBps36DiBpUkSZIkSevF4hVJkiRJkiRJkiRJkiRJG4Wnn4ajjgoWE0rSmkom4eijq3fpyhIlJUGBzMiRwYJeSZIkSZIkSZIkSZIkSZJU9cTjcNBBwQsgk4EZM2D06OA1d25QwFJUBLEY5OcHrzZtoGNH2GknqFmzcjM3b96F7757gfLywvUap7BwDo8/vg9bb30IbdueyBZb7EqNGo2IRmOUlPzGr7/+yIwZo5gw4U1++un9VY5VXl7ERx/dSLNmXahXb2vy8uoRjcYpLl7A3LnfMWHCG4we/fB6Z47FsqhZs8k6XduqVSvq1KnDp59+Snl5OQDJZJJUKkV2djafffYZ6XSazp07r3HxCgTFLUt06NCB3r17c/PNN/Ppp5/+qXglEokAUFpaSklJCbm5uWRlZS13bFVefhnefBM22ywom1nydf60ojXOu7b+lfnXn/a9fdHbjOo7arXXbtZ8MwDi2XGad2lO8y7Nad29NS8c9UKF5YvEIhTOLaQBFq9IkiRJklRVWLwiSZIkSZIkSZIkSZIkqdrLZGDwYHjoobCTSKpu+vSBn34KPkequ1QKvv0W7rsPzj8/7DSSJEmSJEmSJEmSJEmSJGlNRCLQtGnwOuywsNOsWOPGHYlEohU23oQJbzBhwhtrdO6UKR9xww1/LghJp8v58MM/F3RUtIYN261RQcmKxONxdtttN8aNG8frr7/OJZdcQjweJx6P8+233/LOO++Ql5dH165dgaBQZVVzZf7wwGtpaSk5OTlLr1m4cOEKr4lEIkuLV/Lz88nOzl6j/Ol0UPjTuTMsWhS8pk0LvjYpTFWZX2haurCUr5/8mp/e/4lF0xaRVz+PXc7bheZdmgOw/ZHbs/3R2/PdC99V2JzJkmSFjSVJkiRJktZfVfl3CkmSJEmSJEmSJEmSJElaZ2PHQlERdOkSdhJJ1cl338Ett0BxcdhJKk5hIVx1Ffz1r9CqVdhpJEmSJEmSJEmSJEmSJEnSxqBhwx1IJkvCjlHpIpEYLVp0W68xbrzxRt5++20uv/xyZsyYQbdu3Zg9ezb33Xcf06dPp1+/frRo0eJ/80UYMmQIJSUlHHzwwWRlZQHwyy+/kJ+fT40aNZYbOycnh99++4333nsPgG233XYF9xCUspSUlFBaWkpubi6xWAyAdDpNNLryQp1oFNq1C15/dPuLKUrL1v77sSYGdh34p30LJi9Y6flvX/T2n/Z9/8r3nPv9udRpVQeArQ/ZuuKKVzKQLLZ4RZIkSZKkqsTiFUmSJEmSJEmSJEmSJEnV3pNPwkknwf/WhEnSaiWTcPTRULIRrgEuLYVjj4VPPw0WvEqSJEmSJEmSJEmSJEmSJK2PWCyL2rVb8uuvE8OOUqmysvLZYotd12uMRo0a8d///pfLLruM+++/n379+gGw5ZZbctttt3H22WcTj8eXlqAcfPDBAMydO5d69eoB8MMPP3Dcccexyy67sPvuu9OqVSvS6TQ///wzQ4YMYeTIkRx66KHstttuy81dUlJCOp0mLy+PkpISysrK2GyzzahduzbAKktXwjRtxLT1HiNVmmLW6FlLi1dqbF5jNVesJdcuSJIkSZJUpVi8IkmSJEmSJEmSJEmSJKlaSybhmWfgww/DTiKpOrn/fpgyBTKZsJNUvFQKvvsOHn8cevcOO40kSZIkSZIkSZIkSZIkSdoYNGvWhV9//RHYCB++XIlUqowmTTqt9zjbbbcdgwcPZurUqcyaNYt0Ok3Tpk1p37790nOWlKDsu+++TJkyhZo1ay491qZNGw477DDef/99hg4dSlFREbFYjHg8TrNmzbjkkku4/PLLyc3NXW7ehx56iHfffZe8vDzmzZtHMplkzJgxXH/99dSsWZOWLVvSs2dPYrHYWt9TLGvtr9kQsmpmUatpLeZ9P2+5/fGcOI07Nl76fvGsxRU3aSQYX5IkSZIkVR3+n7okSZIkSZIkSZIkSZKkam3oUGjWDLbZJuwkkqqLdBpuvx0KC8NOsuEUFsItt8App0AkEnYaSZIkSZIkSZIkSZIkSZJU3e200yl8//2LlJUVhB2l0tSrty21am1RIWPVrVuXunXrstNOO63yvPfee+9P+5o0aUK/fv1YsGABv/76K3PmzKGwsJBYLEbjxo1p27btCseaOXMmo0aNoqioiJKSEjKZDKNHj2b06NEAdOjQgZ49e67T/cSyK7d4Za9/7cXe1+8NwJeDvuS13q8BkFs3l3PGncOPb//ID6/9wIJJC8hrkMeu5+1KnVZ1ll7/3fPfVWieRG6iQseTJEmSJEnrx+IVSZIkSZIkSZIkSZIkSdXa4MFw8slhp5BUnQwdCosXh51iw5s9G0aNgt13DzuJJEmSJEmSJEmSJEmSJEmq7lq06EZubr1NpnglK6smXbteGXaMpRKJBA0bNqRhw4Zsu+22a3RNnz596NOnz9L3JSUlLF68mEWLFrFw4UKi0Six2LoVqORvns/iGVXjgdxoLMrWB2/N1gdvvcLjn9/3ORPfmlhh86WTafI3z6+w8SRJkiRJ0vqzeEWSJEmSJEmSJEmSJElStVVQAG++CXffHXYSSdVJnz7B58fGrqgI7rwTXnop7CSSJEmSJEmSJEmSJEmSJKm6i0QidO58Oe+9dyXl5YVhx9ngIpEI2213RNgxKlROTg45OTk0aNBgvcdq3rU5s8fOhkwFBFsPi2cs5sVjX2Srv25Fk45NqNGoBlk1syiaV8TMz2cy5pExTHhzQoXOmU6mqbdVvQodU5IkSZIkrZ9IJpMJ+Z8pJEmSJEmSJEmSJEmSJGndDB4Mzz0XlK9I0pqYOhW22QZKSsJOUjlycoJ7roD1sZIkSZIkSZIkSZIkSZIkaRNXWrqIf/+7EclkcdhRNqhYLIvddruIAw7oE3aUKmvcM+N486w3KVtcFnaUSrd5+805+8uzw44hSZIkSZJ+Jxp2AEmSJEmSJEmSJEmSJElaV08+CSefHHYKSdXJffdBOh12isoTicAjj4SdQpIkSZIkSZIkSZIkSZIkbQyys2ux447HEYnEwo6ygUXYdddzww5RpTXp2IRMOhN2jMoXgeZdm4edQpIkSZIk/UE87ACSJEmSJEmSJEmSJElSmDIZmDkTRo+Gzz6DTz+F336DkhIoK4N4HLKzIS8PdtwROneGjh1h222DYwrPrFnBn9mrr4adRFJ1MmhQ8Pm+qSguhkcfhWuuCTuJJEmSJEmSJEmSJEmSJEnaGHTufBnffPMsyWRx2FE2iGg0TqtW+7LZZpZrrErdNnXJpDa94pWsGlk03aNp2DEkSZIkSdIf+KsfJEmSJEmSJEmSJEmStMmZNAmeeALefx/GjYPSUsjKgsJCSKVWft0nn8DTTwfbZWXQpg106QJHHw377QfRaOXkV+Dpp+HwwyE3N+wkkqqLX38NyrU2NdOmBQUsfl5KkiRJkiRJkiRJkiRJkqT11aDB9nTqdDZffPEQyWRR2HEqXCyWzSGHPBx2jCovEo1Qf7v6zB47O+wolSqTztCkU5OwY0iSJEmSpD/wVz1IkiRJkiRJkiRJkiRpk5BKwRtvQNeusOOOcNttMHw4LFwIJSWwaNGqS1eWKCgIXmVl8N138MgjcMQR0LQp3HUXLFiw4e9FgS++gJNOCjuFpOpkzBjIyVn58V69IJNZ9loTbdvCf/4T/EwpLFx27U8/rfj8Zs3g4Ydh9GiYPTv4eVJYCD/8AAMHBuOtTPv28Pjj8PPPwc+u+fPhq6/gwQehXr2VX5eXB19/vWb3I0mSJEmSJEmSJEmSJEmStDr77Xcr+fkNwo5R4RKJfHr06EutWk3DjlItbHXwVsSyY2HHqFSxRIx6W63iwV1JkiRJkhQKi1ckSZIkSZIkSZIkSZK0UZs7F26+GRo1ghNPhBEjgl9WX15ecXMUFMCsWfDPf0KTJnDCCcEv1NeGk8nAo4/CPvuEnURSdfL551BcXLFj7rsvXHQRdOkSFJyszpZbwhlnwM47w+abQyIRXLf11tC7N3z2Gey++5+vO/fc4GfL3/4GLVpAdjbUrQvt2sFZZwU/51amvPz/2bvveB0L/4/jr3udiWPvTQjZK8eKBqlI9G0oI/WlpUVUX9L6pSEaUkZHRSGRMhLKOLY4ZmRz7HEcZ97r+v1xdQ4yz3HOuc54Px+P+3HucY33fRz3ua/r5vM2y6pERERERERERERERERERERERERERDKC0xlEt25TcTqDrY6SYex2J6VLN6Revd5WR8kxGv23kdURspQj0EHjpxpjs9usjiIiIiIiIiIi/+K0OoCIiIiIiIjkHfHxsGGDOdRpyRLYvdscbpiUBH6/ORwqKAiKFDEHUzVpAg0bmkMKbfq8WURERERERERERNIopZjj+efB5zPPRWa2hATz65Qp8NNP0KkTjB4NBQtm/r7zGpsNQkOtTiEiOc3ixRlbvAUQEwNz55qfgRUtCv36XXn5uDiYPBl+/x2io8HrhRYtYPBgs4QlKAiefhpWrjy3zq23wscfg90Oycnw5Zfm+mfPQtmy5mdr8fGX32diIixdapa3iIiIiIiIiIiIiIiIiIiIiIiIiIhkhDJlmtCoUV/Wrv0CrzfB6jjXzeEIpEuXSdg05OSaFShbgIqtK7Jr/i6ro2SZRv3yVtmMiIiIiIiISE5hMwzDsDqEiIiIiIiI5E5JSTB9Ovz4I6xZA4cPQ0gIuN1XH3DocJgD89xuCAiAOnXgttugVy8oVy5r8ouIiIiIiIiIiEjOdeAAPPQQrF9/5UH0mS0w0DzX+e230KGDdTlERMRUvDgcP375x3v0gIiIc7fT+v9mz19/716oVOna15050yzsAvj5Z7jnnnOPrV4NjRub13v2hIkT05YLoGJF2LMn7euJiIiIiIiIiIiIiIiIiIiIiIiIiFyO15vEp5/WIDb2AIbhtzpOurlcIXTo8DH16z9mdZQcZ/fC3UzpPAV3nNvqKJmuSvsqdJ/b3eoYIiIiIiIiInIJdqsDiIiIiIiISO6zZw+88AIUKwZ9+5rFKwcOgNcLsbFXL10B8PnOLRsbC8uWwTvvwA03mAUsv/0G/pz77y1EREREREREREQkkxgGjB0LN94IK1daW7oCkJwMp05B165mEcyZM9bmERHJyxISzNfk7CY0FG6/HcLDz93366/nrpcpc650JTHRLI/ZuNF8PocOwYQJ5jJXs3+/+XtSRERERERERERERERERERERERERCSjOJ1B9OjxO0FBhQCb1XHSxeUKpUGDJ6hXr7fVUXKkSm0rEVgg0OoYmS4gXwDhA8KvvqCIiIiIiIiIWMJpdQARERERERHJHfx+mDcP3nsPVq0yb7vdGbuP5GTz64IF5sDE/PnhxRfhscegYMGM3ZeIiIiI5B5H4o7w5+E/ORZ/jERPIoneRGzYCHIGEewKpnhocRqUakDJfCWtjioiIiIi1+nsWbjnHlizxvrClX9LSDBLqufPhzlzoEkTqxOJiOQ98fHgcoHPZ3US00cfwXPPXXjf8ePwyScwevS5++rWPXc9ONj8PO782716QYcO0KwZ7Nt3+f3ZbObnbUFBGRJfRERERERERERERERERERERERERASAQoUq0avXEsaPv5nk5Fir46SJyxXCjTfexx13jMBmy5nFMVaz2Wzc/OLNLHptEd5Er9VxMk1gWCAVb6lodQwRERERERERuQwVr4iIiIiIiMh127sXHngAtmyBuLis2WdcnHkZMgTefBO++gruvTdr9i0iIiIi2dfJhJOsPLiS1dGrWbxvMVFHo0j0JBLkDMLr9+I3/PgMc7qqw+bAbrPjtDtJ8iYR7Aqmbom6tKnYhsalG9OsbDOKhBSx+BmJiIiIyLU6cQJatYLdu8+VOGc3ycnmpW1bmDXL/CoiIlknMRHsdqtTXF1gIDgc4P3n/50WLHjh49HR8OKL5vUPP4QyZaBkSXj3XXjwwctv1+GApCQVr4iIiIiIiIiIiIiIiIiIiIiIiIhIxitWrCY9ey4mIqLNP+UrhtWRrsrlCqFGjXvp1GmCSleuU8MnGhI5PDLXFq+4Qly0H9lePyciIiIiIiIi2ZiKV0RERERERCTd/H74/HMYONAcFujzZX2GhATza/fucNttMG4cFC2a9TlERERExDqGYbBs/zI+WP4Bv+76lUBnIAnuBLzGuX+cmey7+uTtZF8yi/ctJnJ/JKEBoSR5k2hftT0vNX+J8HLh+seQIiIiItnYkSPQrBkcPgxut9Vpri4+Hu6+G6ZMgbvusjqNiEjekZycvYpXRo2CH34wi1UaNTLLVIoVg1dfheLF4YknzOWSki5c7803zd8hYK47Zox5/c47r7w/uz37lpOJiIiIiIiIiIiIiIiIiIiIiIiISM5XsmQ9+vRZxVdftSAx8TSGYcEgkmvkcoVQv/5jtG8/Sv9/NAME5Augy+QufH/P93gSPFbHyVCOAAcVb6lIza41rY4iIiIiIiIiIleg4hURERERERFJl7174YEHYPPmc+UnVkpIgLlzoWpV+OoruPdeqxPJ9Tp2DDZuhNhYSEw0B4E5nRAcbF6qVIFq1cDhsDqpiIiIWOVs8lm+3fgt7y1/j+Pxx0nwJGBgXFPJypV4DS9nks8AMGv7LBbsXkCx0GIMbD6QR+o+Qr6AfBkRX0REREQyyOnTEB4Ohw6BJwf935yEBPjPf+CXX+CWW6xOkzP4/X7s2akxQURynIAA8PutTnHO3r3mBWD2bPN32Zdfmrd79YKnnzYLxfbtu3C9PXsufT1fPrDZwDAuvT+/3/weiIiIiIiIiIiIiIiIiIiIiIiIiIhklqJFq/PEE3/y/fedOHlyBx5PvNWRLmCz2XE6g2jb9m2aNu2v0pUMVLldZWreX5Mt32/Bm+S1Ok6GcQY56fRVJ6tjiIiIiIiIiMhVqHhFRERERERE0mzqVHPYU3Iy+HxWpznH7TYv3bvDXXfBN99oeFROcewYrF0La9bA4sWwYYM5eDIoyBwO5vebX222cxe/3xykWa0atGwJN98MDRtC9eqg2YsiIiK5m8fn4c0lb/LB8g+w2+zEZ+I/ujUwiPfEEx8Tz4DfBvDi/BcZ0HwAr7V6DZfDlWn7FRHJa04nnubPw3+y5tAaFu9dzObjm0n0JOL2ufH6vTjsDgIdgQQ5g6hetDqtK7SmcenGNCzdkOKhxa2OLyIWio+HNm3g4MGcVbqSIiEB7r4bFi2CJk2sTpM9GIaBzWbD7XaTkJDAwYMH8Xg81K9f/4LSFZWwiEh6BAdnj+KV4GCzdP7fzs/mdEKBAnDihFlUf/o0FCpkPlax4rnlzr9+8ODlS1fA/FwvKOh6kouIiIiIiIiIiIiIiIiIiIiIiIiIXF1YWDmeeGItK1eOZNGi1/D5kjEM6/8Rp8sVSuHCVenWbSpFilSzOk6u1OHjDuycszPXFK+4QlzcPe5uQouFWh1FRERERERERK7CZhhX+m+2IiIiIiIiIhcaMwZeeOHSw6Cyk+Bgc1DhnDkQEmJ1GrkUnw/mzoX33oPVqyEw0Bw06U3nv53Il88cJpY/v/kz+thjULhwxmYWERER6208upFuU7tx8OxBEjwJlmQIcYVQrkA5pnWbxk0lbrIkg4hITuf1e/l5+8+M+3Mcaw+vJSYphiBnEImeRDz+qzcnOO1OQl2hJHmTCHGFUL9UfXrV60XXml0JcmqStEhe8uijMG0aJCVZneT6FCkCu3ZBWJjVSbKHXbt28d577/HTTz/h8XiIjY2lYMGC3HHHHXTt2pV77rlHpSsiki5xcWZ5yZU+i+jRAyIizt222cyvQ4fC66+b1yMioFevc8uUKwcNGpjX27aFZ581rx87Bk88YV4/cQIiI83rq1aZJSkLFsDevebnG40awYABZtkKmL8XqlY9t4//+z8YNMi8fuAAvPSSef2DD8z9A7z7LgwefPnnZrOZz10voSIiIiIiIiIiIiIiIiIiIiIiIiKSVU6d2sm0af/h5MnteDzxlmSw2ew4nUG0aTOMZs2ex253WJIjr9i9cDff3/M9noSr/z+x7MwR4KDybZV56JeHrI4iIiIiIiIiItdAxSsiIiIiIiJyzd57D4YNM8sxcoKgIKhZExYvNks5JHs4dgzGjoWRIyE5Gc6ezfh9hISA3w+dOsGLL0Ljxhm/DxEREclaHp+HNxa/wYcrPiTJm4SBtR9v2LAR5AxiQPMBvNbqNVwOl6V5RERyisNnDzNm7Rg+XfMpHp+Hs+6MOyjMF2Ae/D/e4HGeafIMlQpVyrBti0j2NH8+3HtvzjlfeSVBQdClC0yaZHUS623YsIF+/fqxatUqGjZsyI033sjq1avZsWNH6jLlypVj4MCBdO/enbCwMAzDwJbSjCAichWFCkFMzOUfT0/xyr/XuZQ//oBbbjGvr18P9epdftmzZ+Gee8x1UgQFmUUt4eGXXmflSmjX7sq/F0uXhujoK+cUEREREREREREREREREREREREREclohuFn5cqRLFr0GjabPcsKWMzClWCKFKlG167fU6RItSzZr8C85+bx57g/8cTnzPIVm91GaIlQ+kb1JbRYqNVxREREREREROQa2K0OICIiIiIiIjnD6NE5q3QFICkJtm6F224zr4u1Tp+G7t2hQgV4+204cSJzSlfA/DlNSoJp06BNG7OAZ8WKzNmXiIiIZL4tx7ZQa3QtRqwcQaI30fLSFQADg0RvIh+s+IDan9dmy7EtVkcSEcnWIvdHctfku6g0qhLvLX+PU4mnMrR0BSDOHUecO47P1nxGzdE1aRPRhnk752EY1v/eEJGMd+YMPPxwzjpfeSVJSTBzJsybZ3US6w0fPpzt27fz3XffsWbNGsaNG8fvv//O888/j8vlokyZMhw4cIBnnnmG4cOHA6h0RUTSpG5dqxPAqFHw44+waxfExoLXa5bBrF0L770HtWpdWLoC5u+Kdu1g4EDYsMH8HZiYaF4fNAhat77678VGjTLn+YiIiIiIiIiIiIiIiIiIiIiIiIiIXInNZufmm1/gpZeOcOutwwkLq0BAQD4gc/4tuNMZjNMZxI03duHRRxfyxBPrVLqSxe746A5qdK6BK8RldZS0s0FQwSB6R/ZW6YqIiIiIiIhIDmIzNGVGREREREREruL776F3b3N4U04UHAwtW8Ls2eB0Wp0mb/r5Z+jRwxz4lZxsTYbgYOjTB4YPN6+LiIhIzhC5P5L2k9oT747PFoUrl2LDRmhAKL92/5Xm5ZpbHUdEJFuJTY7lqdlP8eNfP5LoyfryrFBXKC3Lt2TivRMpHlo8S/ctIpnrkUfghx9yX+FykSLmEP6wMKuTWCMxMZEiRYrw2GOPMXz4cEJCQgAwDIP4+HhatGjBAw88wB133MFzzz3H0qVLeffddxk4cKDFyUUkJxk61CyI9/msTpK1AgPhnXfghResTiIiIiIiIiIiIiIiIiIiIiIiIiIieZ1hGOzfv5Tly99n167fcDhcuN1x17VNhyMAhyMQlyuYZs1eoEGDxwgJKZpBiSU9/D4/U+6dwp6Fe/AkeKyOc21sEFggkMeWP0axmsWsTiMiIiIiIiIiaaDiFREREREREbmiHTugXr2cW7qSIiQEBg2C//3P6iR5y+nT8MQTMGeOWbpiteBgc3jl1Klw881WpxEREZGr+XXnr3SZ2oUETzZ4I3ENQlwhzPjPDG6vcrvVUUREsoX5u+bz8I8PE5ccR5LPumaEAHsAQa4gvrzrS+6vdT82m82yLCKSMebPh3vvzR7nmzJaUBB06QKTJlmdxBq//vorHTp04P333+fFF1/E5/Nht9tTX7tvv/12DMPg119/Zdu2bXTr1o3Y2FjWrFlDqVKlLE4vIjnFL7/Aww9DbKzVSbJWgQIwaxa0bm11EhERERERERERERERERERERERERGRc+LijrB790IOHlzBvn1LOXlyO3a7E5vNhtsdD1w8LtPhCMDpDMLjSSQ4uDClSjWgQoXWlC3bjAoVWmKz2bP+icgl+b1+fnzkR3bM2pHty1dsDhtBBYPovaw3RWuotEdEREREREQkp1HxioiIiIiIiFyWzwcNG8KmTeD3W53m+gUHw+rVULu21Unyhtmz4ZFHzAGYyclWp7lQcDD06QPvvw+BgVanERERkUtZuHsh93x3DwnenDVNO8QZws8P/UzbSm2tjiIiYpnY5FienvM007dNz1blWSGuEFpXaE1E5wiKhxa3Oo6IpJPfDxUqwMGDVifJPCEhsGwZ1K9vdZKsN3fuXO6//36eeeYZ3nnnHfx+PzabDZvNxr59++jTpw/x8fEsX74cgBkzZnDfffexbNkymjdvbnF6EckpDh+GSpWy32cXmc3lghMnzAIWEREREREREREREREREREREREREZHsyjD8nDy5g0OH1hETswe3Ox63Ow6fz01gYD5crlCCggpSsmQ9SpVqQFBQQasjy1UYfoM5z8whKiIq25avOIOcBBcNpvey3hSsUNDqOCIiIiIiIiKSDk6rA4iIiIiIiEj2NWIE7NyZO0pXAJKS4P77YeNGcOqIOFN9/DEMGgSJiVYnubTERBg3Dtatg19/hXz5rE4kIiIi51t5cCWdvu+U40pXABK8Cdzz3T0sfHQhTcs2tTqOiEiW23JsC7dMvIWzyWdJ8iVZHecCCZ4EFu5eyA2f3MCch+YQXj7c6kgikg6LFkFMjNUpMldyMnz4IXz7rdVJsl7Tpk0JCAhg9OjRtGzZkvbt2+P3+3E4HEyfPp1Fixbx7rvvpi5fuHBhQkNDWbNmjYpXROSalSplFrTnteKVokVVuiIiIiIiIiIiIiIiIiIiIiIiIiIi2Z/NZqdo0RoULVrD6iiSQWx2Gx0/60iV26ows9dMvIlefMk+q2OlcgY7qf1AbdqPak9g/kCr44iIiIiIiIhIOtmtDiAiIiIiIiLZ044dMHQoxMdbnSTjGAbs2wf/939WJ8m9DANefx0GD86+pSspEhPhzz+heXM4dcrqNCIiIpLiYOxB7vj2DuI9OfeNaLwnntu/vZ3o2Giro4iIZKk10WtoPqE5JxJOZLvSlRRuv5vY5Fhu//Z2ft35q9VxRCQd3nsP4uKsTpG5fD6YPj33F8z8m9/vp3DhwgwcOJDk5GS6d+9Or169GD58OHfffTevvfYa1apVo0+fPqnrHD16FL/fT/HixS1MLiI5Ubdu4HRanSLrBATAww9bnUJERERERERERERERERERERERERERPKyGp1r8OzOZ7mhww24QlxWx8EZ5CS0eCgP/fIQnSZ0UumKiIiIiIiISA5nMwzDsDqEiIiIiIiIZC8+HzRsCJs2gd9vdZqMFxwMq1dD7dpWJ8l9hg6FDz6AhASrk1y7gACoXBlWrYICBaxOIyIikrcZhkHriNasOLgCr99rdZzr4rQ7CS8Xzu89fsdms1kdR0Qk00Xuj8xxxVnBzmAm3zeZzjU6Wx1FRK7RwYNQtSokJ1udJPOFhMBbb8Hzz1udJOudPHmSd999ly+++IK481p2mjVrxpAhQ2jfvj0AycnJDBw4kC+++ILjx4+TP39+qyKLSA60dSs0apT9S+QzSlAQ/PUXVKhgdRIRERERERERERERERERERERERERERH4a+ZfzOw1E2+iF1+yL8v37wx2UvuB2rQf1V6FKyIiIiIiIiK5hIpXRERERERE5CLffQePPw7xOWdWaprYbNC8OSxbZnWS3GXUKHjllZxVupIiMBBuugmWLDGLeURERMQa49ePp//c/jlqaP+VhLpC+eTOT+hVr5fVUXKcuLg4Dh06xKFDh9i3bx9nz57F6/Xi8/kwDAOn04nD4SA0NJTy5ctTpkwZSpcuTYECBVR0I2KB9YfX0yqiFXHuuKsvnM0EO4OZ9eAsbq18q9VRROQaDB4MH32UN4pXAEqXNstm8tLbG5/Ph8PhAGDHjh38+uuvnDp1inr16tGoUSPKlCmD3+/Hbrcze/Zsnn32WRo3bsz3339vcXIRyYkaN4a1a61OkTXatoWFC61OISIiIiIiIiIiIiIiIiIiIiIiIiIick7CyQSWvrOUP8f+CQa449yZuj9HgAOb3UaZpmW45Y1bqNCqQqbuT0RERERERESylopXRERERERE5CJ168LGjVanyFxBQbBpE1StanWS3GHWLHjwwZxZupIiKAjatYOff85bwyxFRESyi4OxB6nxaY1cU7qSIl9APv566i/KFChjdZRsLTExkQ0bNrBjxw6OHDmCx+PB6XTidru52kdZNpuNgIAAfD4fdrud4sWLU7VqVRo0aED+/Pmz6BmI5F1/n/ybxmMbcyb5jNVR0i3EFcKiRxfRtGxTq6OIyBW43VC8OJzJuS83aZYvH8yYAbfmgW6o+fPnU6tWLcqUufb3zeHh4Rw9epRJkybRtKlew0Uk7X74AXr3hrNnrU6SufLlM5/rHXdYnURERERERERERERERERERERERERERORi3iQvW3/YyrLhy4jZHYM32Yvhy7gxqQH5AsAGDZ9oSOOnGlOoUqEM27aIiIiIiIiIZB8qXhEREREREZELREVB8+Y5u0DjWrhc0LcvfPyx1UlyvpMnoUqV3DH0MjQUxo41S2REREQk6xiGQZuJbVh+YDlev9fqOBnKaXfSonwLFj26CJva3S4SHR3NihUr2L59OzabDY/HkyHbdTqdGIZBpUqVCA8Pp0KFCvr+i2QCr9/LTZ/fxPYT2zHI2R87lwgtwc5nd5IvIJ/VUUTkMlasgPbtITbW6iRZq29f+Pxzq1NkPrvdTsmSJRk7diwdO3YEwOv1YrfbsdvtGIZx0fu5+Ph49uzZQ+3ata2ILCK5gMdjlnrFxFidJHOVLAnR0WC3W51ERERERERERERERERERERERERERETkyg6vP8zKESv5e+7fuM+6cQY58SR48Hv917yNgPwBYIDP46PETSVo+lxTanatiTPQmYnJRURERERERMRqOvIXERERERGRC4wYAcnJVqfIfB4PTJgAw4dDcLDVaXK2xx6DxESrU2SM+HhzmGXbtlCihNVpRERE8o7vN3/PukPrcl3pCpilBGui1zBlyxQeqP2A1XGyBa/Xy6ZNm4iMjCQ2Nhav14thZGxhg9dr/izt3LmT/fv3ExQURPPmzalXrx6BgYEZui+RvOydpe+w/8z+HF+6AnAm+Qz95/ZnfKfxVkcRkctYtw7cbqtTZL3ISKsTZL758+cDcPz4cV577TXy5ctH69atU8v0gItKVwzDIDQ0VKUrInJdXC545hn44IPc8znHv4WEwAsvqHRFRERERERERERERERERERERERERERyhlL1S3HvN/cCEH88nsN/HubQ2kPs/WMvR9YfIfFUIjabDbvTDjYwfAZ+rx9HoIMi1YpQvmV5yt1cjlINS1GkWhHsDv1DWhEREREREZG8wmZk9CQrERERERERybHOnIGSJSEpyeokWSNfPvjkE+jZ0+okOdeMGdC9OyQkWJ0k47hcZvHK3Lnwr3mOIiIikgkMw6D6p9X5+9TfVkfJVDWK1GDb09usjmG56Ohopk2bRkJCAh6PJ0v37XK5cLlcdOnShSpVqmTpvkVyo83HNtNkbBMSvblnQnWIM4SfH/qZtpXaWh1FRC7h/vth2rS0r9ejB0REnLt9tfM9Lpd5vrBNG6hXzyznzZ8fTp6ElSth5EhYsuTCderVg27doGVLqFABihUDvx927oQff4QPPzQLf9MjMNBc1+FI3/o5wT333MPmzZsJDw9n0qRJ2O12xowZQ58+fayOJiJ5QEIC3HADHDpkdZLMUbkybNsGAQFWJxEREREREREREREREREREREREREREbl+hmHgc/vwJnrxe/04g504g5wqWBERERERERERFa+IiIiIiIjIOZ98AoMG5a4SjaupUcMcOCVpd+IEVK1qFvbkNqGh8OWX8NBDVicRERHJ/VZHr+aWibeQ4Mndb0JDXCH80eMPGpdpbHUUS3i9XhYtWsSaNWvwer2WZnG5XNx4443ceeedBAYGWppFJKfy+DzUGVOH7Se2Y5C7Pm4uHlqcXc/uIl9APqujiMi/VKgA+/enfb20Fq+UKAFHjlx5mccfh3Hjzt3+/HPo2/fyy2/ZAs2bQ2zsVeNeJF8+WLUKatZM+7o5gdvtJjQ0lGeffZYBAwbw9ddf8/bbbxMYGMhrr73Gf//7XwIDA/H7/djt+k9QIpI5li2D22+HxNzTKQhAcLD53Bo0sDqJiIiIiIiIiIiIiIiIiIiIiIiIiIiIiIiIiIiIiEjm0kQCERERERERSfXdd3mrdAVg9244ftzqFDnTk09CUpLVKTJHfLw5LPPUKauTiIiI5H4fLP+AJG8ufVNxniRvEh+u+NDqGJaIjo7m008/zRalKwAej4ctW7bw8ccfs2vXLqvjiORI7yx9hwNnDuS60hWA2ORYnp37rNUxRORfEhLg0KGs3efixdCvH9x6q3ke7Nixc4+NGGEOsz/fyZMwciR06gQdO8LUqeceq1UL+vdPf5Z169K/bnb37bffYhgGLVq0oGTJkgwcOJC3336bEydO8Nxzz/H2228DqHRFRDJVixbQs+fFr+05WUiI+btHpSsiIiIiIiIiIiIiIiIiIiIiIiIiIiIiIiIiIiIikhfYDMPIfdNwREREREREJM0MAwoUgLg4q5NkrQIFYMoUaN/e6iQ5y6FDUKVK7i1eAXPA2rBhMGCA1UlERERyrxMJJyg7oizJvmSro2SJIGcQ0S9EUzi4sNVRsoRhGCxdupSlS5dmi8KVS3G5XNSpU4eOHTtis9msjiOSI5xOPE3pEaVzdWlWkDOIjX03ckORG6yOIiL/WLHCPH8XG5v2dXv0gIiIc7ev9is/Xz6oXx+WLr3w/nvvhR9/PHe7SRNYs8a83rIlrF9/4blVm828r25d8/acOWYhS3r06wejR6dv3X8zDPOcXmKi+dXvh6Ag8xIcDA5HxuznWjVr1gy73c7kyZOpWLFi6v2zZ8/m5ZdfZuvWrfTo0YMhQ4ZQqVIlfD4fjqwOKSJ5QkIC3HBD1hd9ZZYqVWDrVggIsDqJiIiIiIiIiIiIiIiIiIiIiIiIiIiIiIiIiIiIiEjms1sdQERERERERLKHAwfA50vfuj16mAP7Ui5pZbfDsmUXbqNHjyuv0779hcvv2ZO+7AkJ5wYkyrX7/PP0/VnnJImJMGKEOXxSREREMsf4P8djt+WdjyrsNjsT1k+wOkaWMAyDefPmsWzZsmxbugLg8XjYuHEjU6dOxZfeAyKRPOarDV/l+tdun9/HJ6s/sTqGiJxn166sO0cTF3dx6QrA9u0XL5di6dKLC60NA3bsuPTyabV5c/rWMwzYuxemTzfLhZs2hfz5zUvp0mbBQPXqUK4cFC5slq9Urw69esG4cWZxjMeT/txXc/ToUVavXk2HDh0oX778P5nNk44dO3bknXfeoVSpUkycOJG33nqLM2fOqHRFRDJNSAhMnWqWUOV0wcEwbZpKV0REREREREREREREREREREREREREREREREREREQk78jdE3FERERERETkmq1bBy6XNfseNAjCw699+cKFYUIGzav2emHx4ozZVl7h8cCnn0JystVJMl9cHCxYYHUKERGR3OuLdV+Q6E20OkaWSfAk8Pmaz62OkekMw2DmzJmsX78eT2ZO6s4gHo+HnTt3MmnSJJWviFyF3/DzwfIPSPAkWB0lU3n8Hr5a/xWJnrzzO0oku0tMtL4c9z//OXd9xw7Ytu3KyxcuDO3anbs9a1b6952QhpddwzDPd95zj1mwUqsW9O5tFgyvXg3x8WYBd3Kyud2EBEhKMs/5eb3mc4uIgOeeg9atITQU6tSBr74y/xwy0hdffAFA06ZNsdvtGIaBzWZLffyee+4hMjKSDh068NVXX3H77bezbNmyjA0hInKe8HAYPtwsYcmpQkJg9GioX9/qJCIiIiIiIiIiIiIiIiIiIiIiIiIiIiIiIiIiIiIiWUfFKyIiIiIiIgLAqlVmyURWq18fhg41BycmJV3bOl98AaVKZdygvw0bMmY7ecVPP5nDGfOCuDhzyJqIiIhkvHh3PAdiD1gdI8vtj92fqwsLDMNgzpw5bNu2LUeUrqTwer0cOHCAqVOn4rd6qrtINrZw90LOus9aHSNr2GDKlilWpxCRfyQmWns+6j//gVdeMa+73fD441devkAB8xxa4cLm7blzYfLk9O//Ws6bxsaaZckVK8Jdd8Evv5glKwkJ5mNpfYsTHw9nz5qFLJs2wbPPQrFi8MwzsHNnup7GRZo2bcrIkSNp0KDBJR83DIOKFSvy+uuv06pVK9asWcOQIUPYvn17xgQQEbmEZ56Bl1/OmeUrISHw9tvQs6fVSUREREREREREREREREREREREREREREREREREREREspaKV0RERERERASAJUvSPnzvegUGwjffQEAAjBwJR45cfZ1HHoGuXSEmBv7v/zImx9mzcPx4xmwrLxg+3Pye5RXLl8O+fVanEBERyX02HNlAiOv6ppj2qNsDY6hx0SX+lXh2PbuL7+77jublml/z9m4qfhMf3fERy3otI/6V+NTt7em/57pyni/EFULUkagM21528/vvvxMVFZWjSldSeL1e9uzZw08//YRhGFbHEcmW3lv+HnFuC1pbLRDnjmP4MjVximQXXi9Y9ev5uefM0hSn0yxAuf9+81zq5ZQpA8uWQYsW5u2FC+G++64vv9d7+ceio6F3byhZEgYNgv37zTLhjP5+xcWZZSxffAE33QTNm8Mff1zfNm+//Xb69etH0aJFAbDZbBc8nnK7cePGzJs3j+eee44//viDZ5999vp2LCJ5WnJyMm63+4L7/n0M+L//mQUsOal8JSQEXn3V/L0lIiIiIiIiIiIiIiIiIiIiIiIiIiIiIiIiIiIiIpLXqHhFREREREREANiTcbOkr9m770KtWrB5MwwefPXly5WDTz4xrz/9tDlEMCMEB8Pu3Rmzrdxu/37zzysv8fvh66+tTiEiIpL7rDu8DrfPffUF0yHEFULlQpV5oPYDLO65mI43dLym9dpWastzzZ4jvHz4dZfCXI7H52Hd4XWZsm2r7d69m5UrV+bI0pUUHo+Hbdu2ERWVe8txRNLrYOxBlu1fZnWMLHUg9gBrD621OoaIYBY42y34Fy4jRsBHH5n7jomBDh3gp58uv3zt2rBihVlMAjBlCtx5JyQmXl+OwMCL7zMMGD8eatQwy60TE81ilMzm8ZgFNCtWQMeO0KtX+kuabTYbLpfrqsv5fD6CgoIYMGAAXbt25fHHH0/fDkUkT5s0aRL9+vWjVatW3HnnnYwZM4aNGzcC5uuR3+9PXdZmMz/DGjo0Z5SvBAfD++/DK69YnURERERERERERERERERERERERERERERERERERERExBoqXhEREREREREA3Jkz8/qy2raFZ5+F5GTo3v3q+7fZYOJECAszBxZOmpSxeZKSMnZ7udXq1RAQYHWKrOV2w6JFVqcQERHJfZbsW0KSN2PfhLWY0IIWE1rw0PSHOBJ3BACn3ckLN79wTevHJMUw9++5vLnkTT5f+3mGZkuR6E1k6b6lmbJtKyUnJzN9+vQcXbqSwuPxMHfuXGJjY62OIpKtLNqzCKfdaXWMLJXsS2b+rvlWxxARzIHyDkfW7S8gwDwH+fzz5u19+yA8HP744/LrtGkDS5ea5dEAH3wADzyQMeddg4MvvH3woLm//v0hLg683uvfR3okJMD330OVKrBwYebtx/HPH36pUqWYOnUqXbt2zbydiUiuNGjQIPr06cP3339PYmIikZGRPPnkk/Ts2ZNPPvkEALvdfkH5CsDAgTB6NISGZu3voWvldEK+fObnZ08+aXUaERERERERERERERERERERERERERERERERERERERHrqHhFREREREREgKwtXgkLg4gIsNthyBCIirr6Oi+8ALfcAtHR0K9fxmdKTMz4beZGq1aZwxzTqkcPMIxzl7Sy22HZsgu30aPHhcuUKwdffgnr1sGRI+bPdHw8bN8OEybATTelfb8pruVnVERERNJmdfTqDN9m5IFIIg9E8t3m7/h247ep95fOX/qa1p8YNZE7J9/JkN+HsOrgqgzPl2JV9Co8Hg8LFixg3rx5bN68mYSEBACM9LxZygbmzp2LO6vbHDOR1+tlxowZOfbPQyQzLD+wnDh3Og4IczCv38vivYutjiEiQIECGT/wfujQc+eZvvrq3P1BQTB/Ptx/v3n79GkYMAAKFTLLV1IuxYqdW6dzZ5g3DwoWNG9PngwzZ164fMOG6c9aoID51TBg/HioUQOWLzfPfVktKQmOH4d77oGePeHs2czb178LEURErsWoUaN477336N27N3/88QcbN25k/vz5PPbYY2zevJmXX36Zl156CTDLV/59HNijB2zeDI0bmwUs2UVoKLRoAX/9Bd26WZ1GRERERERERERERERERERERERERERERERERERERMRaTqsDiIiIiIiISPaQlTPr3nrLLMlYsgTef//qy5cuba7j90OvXuaww4zm8WT8NnOjJUuy9mclxaBB5oDKK6lcGR5//ML7XC6oVs28PPigWd6zcmXa95+QYJa5lCyZ9nVFRETkYh6fh0NnD2Xa9svkL8MtFW9JvR11JHu1qB2IPUCHjh1Ys2oNiYmJeL1ebrjhBl599VUeffRR/H4/drvd6pjXbPfu3WzduhWv12t1lAzj9/uJjo4mKiqKevXqWR1HJFuI3B953dvoUbcHEZ0jLro/wZPAkbgjrI5ezSerP2H5geVp3rbdZmdJzyWElz938NhzZk8mRk28nsj8eeTP61pfRDJGnTrg82XNvkqUgNatz90uVAimTr14uZ49YeI/LzGdOkFg4LnHHnrIvJxv716oVCnteZxO87yY12tuc86c7FG48m8JCTBlCixcCJGRUL58xu8jJ71HFpHsYf/+/YwbN47atWvzwgsvUKVKFQBatmxJWFgYW7ZsYeXKlYwcORKn08m7776LzWa7aDsVK5qFV59/DgMHmqVTWfV76d+cTrMk7OOPzd9Fl4grIiIiIiIiIiIiIiIiIiIiIiIiIiIiIiIiIiIiIpLnaCKBiIiIiIiIAOagpqxStqz5tVUrs8TDMMxLxYrnlomIMO+rWxeKFTOHSNntMH/+ueUjIs4tX7Gied+MGenLFBycvvXyEsOAzZuzfr/168PQoebPSlLS5ZeLi4PJk83ylTvvhNtvhzfeOFeqExQETz+dvgyBgbBuXfrWFRERkYslehNx2B0Zvl1jqIEx1ODgCwdpWLohAJuObmLggoEZvq/r4ff5Wbh4IQ8++CDffPMNI0aMwOl00rNnTz777DPsdjt+K9ru0iE5OZnp06fjyYVNhh6Ph7lz5xIbG2t1FBHL+fw+dpzakWnbD3GFULlQZR6o/QCLey6m4w0d07yNQS0GXVC6klFik2M5mXAyw7crktMZhoHb7SY+Pp4zZ84QExNDXFwcSUlJmfI+pmpV6wbcWy001DxH2rEjzJ6dPUtXUiQlweHD0LAhbN+esdv2+Xz48uoPgYik2+nTp9myZQtNmjShSpUq+P3+1N9TderU4ZZbbiEwMJCAgABGjBhBxPkfPP2LzQZPPml+TtK4sfn6nJWlJ3a7uc/wcPjrL+jVS6UrIiIiIiIiIiIiIiIiIiIiIiIiIiIiIiIiIiIiIiIpsnCsroiIiIiIiGRngYFWJ7BWUJDVCbK/vXuzfp+BgfDNNxAQACNGQJcuFxb0nG/dOnj44Qvv++03czBlp07m7QIF0pcjPh7WrDEHXIqIiMj1S/QkYrdlTTd8vCee/AH5s2Rf18wHrwx9hbdfeTv1rubNm3PvvfcSERFBhw4dqFy58jVtyu/3Y7fbOXv2LMOGDWPkyJF069aNV199ldq1a2fWM0i1fPly3G53pu/HKl6vlwULFtClSxero4hY6q8TfxHgCMDty9i/7y0mtACgfFh5RtwxgpL5SuK0O3nh5heY/ffsa95O/ZL1Gdp6KH7Dj9vnJsiZcQf5Qc4g1h1ex+1Vbs+wbYrkNIZhcPr0aQ4dOkR0dDT79u3j+PHjqe9DbP9MfTcMI3WYfcGCBSlXrhzlypWjdOnSFC9eHIcj/cV7djvUqAEbNqR93YkTzcu/DRtmXv5t3760D7Lv1cu8ZIbERPi//4NNm8zr2Z3PBydPQrNmsGKF+ed2OSk/Q1eTnJxMYF4/gS0i6ZKcnAxA0j+t7jabDa/Xm/rac/jwYZo3b85///tfHnvsMWbOnMmjjz56xdemihVh+XKIjIT334f58/lnH5nzHIKDwTDg7rvhpZfM0hcVroiIiIiIiIiIiIiIiIiIiIiIiIiIiIiIiIiIiIiIXEjFKyIiIiIiIgJAvnxw/HjGbnPoUHj9dfN6RMS54YPjx8Mff1y8/JAhULiweX3yZFi9GqKjzdvPPXfx8k2awEMPmddPnYI33oBdu9Ke0+9PfyFHXrJxIziz+EzCu+9CrVqweTMMHmwWr1yr0FAIDzcvKX79NX05fD5ziJqIiIhkjCRvEg5b+gdvX07KAP9CwYV4vtnztK3UlmZlmzGv+zyqfFwlwwsD0suGjfYd2wPg8XgwDIMmTZoQHh7ODz/8wM6dO6lcufJVB1EbhpH6+NChQxk9ejR+v5/NmzeTkJCQuoztvIms+/fv54cffmDXrl3kz5+fmjVr0rBhQ6pXr44zjW/2fD4fq1evxuv1pvVbkGP4/X62bdtGUlISQWprlDxs3eF1mbLdyAORqV8blGrAS81fAqB0/tLXvI1ARyDf3PsNAY4ARqwYQZcbu1CxYMUMy5jgSWDtobUqXpE8xzAM9uzZw/Lly9m3bx82mw2bzXZR4VpK0cq/nTp1ilOnTrF169bUIfdFixalWbNm1K5dG5fLleZMLVpAVJQ5fD4v8ftzTulKCsOAM2fMP7O1ay8sUj7//eml3uv++/3rli1baNasGTfffDMzZ84kJCQks+OLSC4SFhZGWFgYkydPpkuXLnTp0iX1d9Dvv//O6tWradmyJS1btuTWW2/lp59+4o8//qBt27ZX3K7NZr7GtWgBR4/Cl1/CqFHgdkNc3PX/rrLbzc84QkLghRfgscegSJHr26aIiIiIiIiIiIiIiIiIiIiIiIiIiIiIiIiIiIiISG6m4hUREREREREBoH592LMna/b1yy+Xvv+5584Vr8yfDxMnnnts1KiLl+/R41zxSmzspZe5FklJUKNG+tbNS2JizAKSrNK2LTz7LCQnQ/fu5sCya/HRRxcX9Rw/Dp98AqNHpz9PTEz61xUREZELuRwu/Malh3Rfj5QB/gBrotdw5KUjAJQtUJbWFVrz2+7fMnyf6WF32ClZvCQALpcL45+JrGXKlAHg6NGj5nJXKF053//+9z8mTpzI448/zsKFCylSpAjFixdPfTxlePUHH3zAe++9R2xsLMWLF8flcnH06FGKFy/OCy+8wBNPPEFAQMAF6504cYITJ04QFBREiRIlLhh0vX379ssOW89NbDYbGzZsoFmzZlZHkQyUlJTE4cOHOXToEAcOHCA+Ph6Px4PX68Vms+F0OnG5XBQqVIhy5cpRunRpihcvnuaCotziwJkDJLgTMm37ZfKX4ZaKt6TejjoSdc3rvnvru9QqXovNxzYzeOFgutyYhsbOa+D1e9lxckeGblMkO0tMTGTDhg2sWLGC5OTki4pW0srj8aReP3bsGPPmzWPu3LnUq1ePpk2bUiQNU+Rvvtk8X3j27HVFynH8/pxVupLCMMzzaeHhZqFzyh+1zWbjxIkTLFq0iODgYIoVK0ZgYCClS5emRIkSF5SugFkcGB8fz7Jly1S6IiJXdH55acr16tWrM2jQIAYPHkzXrl15//33uemmm/jrr7+YMGECu3fvZsKECZQqVYp7772Xn376iSNHjqRpvyVKwP/+B6+8AvPmwe+/w5IlsGWL+bjDceUyFrsd8uUDj8dctnZtaNUK2rWDW281HxcRERERERERERERERERERERERERERERERERERERkSvLm5OBRERERERE5CKtWsHs2WbJRV5ToQKcN19aLiMpyRz0mBXCwiAiwhwoNmQIRF37zN3LCgw0h5Z5velbPynp+jOIiIiIKdgZnCnFK+f798DmwsGFM3V/aWKHYgWLpd5MyZo/f37AHEru8/lwOByX3UTK4xEREQwfPpx33nmHunXrMm3aNKpVq0aBAgUAszzFbrezdu1axowZQ1JSEhMnTqRevXrExcXx119/MWLECJ599lkAnn76abxeL06nk7Fjx/LVV19x5MgRzpw5Q1xcHCVKlKB9+/YMGDCAyMjI6x7GnhN4PB6WL19O06ZNL/q5kpwjISGBTZs2sWvXLg4dOkRiYiIulwuv14vvCg2TBw4cYNu2bdhsNrxeL2FhYZQtW5Zq1apx4403XvHvaW4S74nHT8a/bhtDL54+venoJgYuGHhN67et1JZnmz5LsjeZ7j92x+3LnNekeHd8pmxXJDuJiYlh0aJFqa955xemZKSU9w7r1q1j/fr1lCxZknbt2lGxYsWrrtukSfrP6+RkObnnzueDEyegTx+YMcMsGPzyyy957733iI83X1tdLheVKlWibt26tGzZklatWnHjjTficrnw+/106NCBo0ePprkIQUTyHrvdTlxcXGqhaMrXl19+mcTERN544w0GDBgAgMPhoHjx4syaNYsmTZoAcMMNNwBw+PDhdO3f4YCOHc0LmEUre/fCunWwahUcOAAJCebFZoPgYAgNhfLloWlTaNjQvK7DThERERERERERERERERERERERERERERERERERERGRtFPxioiIiIiIiADmQKfAwPQVr0ycaF7+bdgw83KtKlXKmP2m1c03X/828oKsLF556y0oVw6WLIH330/buqNGwQ8/QMGC0KgRvPgiFCsGr74KxYvDE0+kL5OKV0RERDJOsCsYrz/jp2aHlwsHoFBwIZ5v9vwFj209vhWAoa2H8nqb1wGI2BBBr596pS5TrkA5GpRqAJD6FSDEFUKn6p0AOJFwgsgDkdeV04+fkICQi+53u92pxR5XK3NwOBzMnz+fPn360KNHD1588UXmzJnD6dOnKVmyJKGhocC5Upft27dz4MAB+vXrR9euXVO337BhQypWrEinTp2YOnUqDzzwAEWLFgVgxYoV2Gw2brvtNipWrIjf72fRokVMnDiRqKgo7r777uv6PuQkycnJ7N27l0ppPWgRSxmGwaFDh1i+fDnbt29PLU9JkXyNB8Dnlw+cPn2a06dPs337dn755RcaNmxIkyZNCAsLy/D82UmcOy7L9hXviSd/QP6rLhcWGEZEpwjsNjtD/hhC1NEMaOy8jARPQqZtW8RqhmGwdu1afvvtN7xeL4ZxcSFSZvD7/fj9fg4ePMikSZOoVasWHTp0IDAw8LLrVK0KVarA5s1ZElEyiNsN8+fDzJnwyy+vMmnSJGrUqEHbtm05efIkJ06cYM+ePcyaNYuZM2fSsGFDnnzySbp3747dbsfn81GsWDGKFSt21X2JSN61ePFiZsyYwcyZMwkODqZ9+/b069ePatWqAfD6669Tu3ZtNmzYwN9//03r1q1p0aIFderUSd1GZGQkwcHBNG/ePEMy2Wzm516VKkHXrhmySRERERERERERERERERERERERERERERERERERERERuQwVr4iIiIiIiAgA9epBYqLVKbJeSAi0bGl1ipzB6TQHhWWFsmXNr61aXb7sJSLCvNSrB1Hnzdfdu9e8AMyeDYcOwZdfmrd79YKnnzYHPqaVU2dRREREMkyQM4j8gfmJSYrJ0O0u673skvd/u/FbNh3bdNX121ZqS0TniIvuLx5anJkPzATgj71/cMvEW64nJqGOUAIcARfcl5CQwIkTJ3A6nRQsWPCq2/jzzz956KGHaNu2LePGjQPgyJEjeDweSpQokTq0PKV4pVy5cvj9fvbs2XNRqUuRIkVISEjAMAxCQs4VwgwaNIjq1atfsOyrr77K0KFDWb9+PV6vF7vdnubnnxO53W4iIyNVvJJDeDweNm/eTGRkJLGxsZlSJOD+56Bi1apVrFq1ivLlyxMeHk7lypVT/97lJj6/L1O222JCC+BcYVbbSm1pVrYZ87rPo8rHVXD7Ln/w9lbbtygXVo4l+5bwfmQaGzvTyGtkfFmYSHYQExPDDz/8wLFjxy4omcpqXq+XLVu2sHPnTu67774r/r59+WXo1w/isq4PSjJAQgI8+qiP+PhZdO9+P6NHj04tCjxz5gw7duxg3bp1/Pbbb/z22288+uij/Pzzz3z88ceUKFHC4vQikt19//339O/fn4SEBCpXrszZs2cZNWoUhmHw7rvv4nA4cLlcdO3ala6XaUBZtWoVU6dOpWbNmpRN+YBCRERERERERERERERERERERERERERERERERERERERyjLwxDUtERERERESuKl8+yIsz7JxOaNjQ6hQ5Q1AQZOe52sHBl77//OIWpxMKFEjf9oOC0reeiIiIXFrdEnUzbdtev5cTCSf4fc/vPP7z4/SY2SPT9pUeFYMqAlxQBBETE8Pu3bspUKBA6pDXyxVF7Ny5kwcffJBixYoRERGBzWbD4/Fw9OhRbDYbxYoVu2idm2++mVatWvHzzz/z1FNPMW/ePNatW8fSpUsZMmQINpuNhx9++ILilZTSFb/fn5rFZrMxaNAgbrzxxjxTupJi7969+C/XCijZxt69exk1ahRz587l5MmTeDyeDC9dOZ/P58Pn87Fnzx6mTJnChAkTiImJybT9WSU0IDRTtht5IJLIA5H8suMXHpr+UOr9ZQuUpXWF1ldct2wB87WyVYVW+If6MYYaGEMNKhasmLpMROcIjKHGdf/OCXGGXH0hkRzEMAzWrFnD6NGjOXTokKWlKym8Xi/x8fFMnjyZmTNnkpycfMnlLjMvX3KAhAQDh2MCvXr1IjQ0NPXPOCwsjMaNG9O3b19Gjx7Nxx9/TKVKlZg2bRrjx48HLv++WETkxx9/pHv37jRt2pQff/yRqKgopk6dSq1atZgzZw5+vx+Xy5V6LHep15OFCxfy+uuvs379el5//XXKlSuX1U9DRERERERERERERERERERERERERERERERERERERESuk9PqACIiIiIiIpJ9hIfD1KmQl+bYJSdD7dpWp8gZgoMzvnhl6FB4/XXzekQE9OplXh8/Hv744+LlhwyBwoXN65Mnw+rVEB1t3v7jDzh4EBYsgL17zZ/jRo1gwIBz6+/aBSdOpC/r5YpdREREJH1aV2jNsv3L8Bm+dG9jYtREJkZNTNM6wxYPY9jiYRm2vTTzQRVHFQA8Hg92ux2n08mePXuIioqiatWq3HDDDRetZhgGNpuNnTt30qdPH0JDQ5kzZw4lS5YEzHKUw4cPExAQQKFChcxd+Xw4HA4AXC4X06dP56mnnuLzzz9n4sSJhISEcObMGYoWLcqoUaPo06fPJff574IVwzAIyoOtdHa7nZMnT16y2Eas53a7mTdvHps2bcLr9VqSwePxEB0dzejRo7ntttto1KgRNpvNkiwZLdSVOcUr5/v396pwcOFM3+e1yqziGREr+Hw+pk6dyp49e7JF4cq/eb1etmzZwp49e+jduzdhYWEXPB4UBI8/Dp99Bm63RSElXXw+Jz5fW7ZuPU2bNqS+T4Vz7ztLlChBz549uf3227ntttt47733ePbZZ8mXL591wUUk21q5ciUvvfQSbdq0YciQITRq1AiARo0aUaVKFVasWIHD4cDtdmO327Hb7dhsNvx+f+px7ogRIxg8eDBhYWF8++23dOzY0cqnJCIiIiIiIiIiIiIiIiIiIiIiIiIiIiIiIiIiIiIi6aTiFREREREREUnVty/Mng1xcVYnyRp2O3TpAgEBVifJGSpVyvjilcv55ZdL3//cc+eKV+bPh4nnzUUPCDD/PLt0ufS6Z8/Cv2aJp0mNGulfV0RERC7WuExjQgNCiU2OtTpK1vKA7YhZLhBw3hvRBQsWcPr0aW655RYqV64MXFhC4Pf7cTgc/PHHHyxZsoQmTZowf/58ChcuTO3atXE4HBw/fpwCBQpQ+59mwfOHWS9dupSnn34ar9fLm2++SUhICFu3bmXt2rXUqFGD8PDwi6JeqjDC5/MxadIkPB7PBdtPi7p169K5c+fU28OGXVyEM3To0NTrM2fOJCoq6orbtNvttGjRglKlSlGmTBny58+f+lhERAT79u1LV9bz2Ww2Dh06pOKVbGjv3r388MMPJCcnW1a6ksIwDDweD7/99hsbN27kvvvuo2DBgpZmygiFggsR5AwiyZuUodsNLxeeuv3nmz1/wWNbj28FYGjrobze5nUAIjZE0Osns7Fz/Prx/LH3j4u2OaT1kNTSlsmbJrM6ejXRZ6PTndGGjRKhJdK9vkh24vF4+Pbbbzl06JDlr5dX4vV6OXv2LF9++SW9e/emSJEiFzz+zDPw+ecWhZPrFMLrr/vo1w+cTvOfLKWUrqRcd7vdlC5dmq5du/LRRx+xdOlSOnToYGVoEcmGYmNjGTlyJB6Ph/79+6eWrgDs37+fLVu2UL58eZ5//nn++OMPypYty+OPP063bt0uKBdt1qwZffr0oWvXrtxyyy1WPBUREREREREREREREREREREREREREREREREREREREckAKl4RERERERGRVK1bQ6FCead4JSgIXnzR6hQ5R926kJBgdYrLGzUK7r7bzFmsGISEmD/LO3fCokXw6adw4ED6th0aCi1aZGxeERGRvK5hqYYke5OtjpHlbC4bv3zyC6MrjObuu++mQIECTJ8+ndGjR1O+fPnUQhK/33/BMNiUYdQ2m40aNWpw8OBBevbsecG2HQ4HTqeTxx57jNtuu41HHnmEmjVrsnr1ah5//HHsdjuffPIJ7dq1S11n1qxZ3H///fz111/8/PPPlC1b9qLM5w/DnjdvHt988w1t2rTJ2G/MdXK5XJk+JNftdnPw4EHq1q2bqfuRa2cYBnPnzmX9+vXZrkDA4/EQHR3N6NGjueeee1ILkXKq+iXrE+AIyPDilWW9l13y/m83fsumY5uuuO4vOy7d2Plcs+dSi1fm75rPxKiJl1zuWuULyEfjMo2vaxsi2YHH4yEiIoJjx45lu9fMSzEMg4SEBMaNG8djjz1G0aJFUx+rVAluuQV++w1ywFORfzl+3MYLL0xl4MCWlCpV6oKyP8MwcLlcAISFhZGQkEDhlBZmEZHzFChQgJIlS3LXXXdx9913p95/9OhRPv30U3bt2kWLFi3Ys2cPN954IzNmzGDBggUkJyfTvXv31OWbN29Oo0aNLihGFRERERERERERERERERERERERERERERERERERERGRnEfFKyIiIiIiIpLKZoMBA2DQoOxdsJFRKlSAhg2tTpFzhIRAmTKwb1/a15040bz827Bh5uVaVap0+cciIsxLZrDb9bMiIiKS0UrlL0WwK5hkX94qX8kXmI+qlaoycOBAvvrqK5KTk9mxYwd2u50JEybQrFkzDMPAbrfzww8/cPr0af7zn/9QoEABALp27UrTpk2JjY3lxIkTHDlyhFOnTrFp0yZ++eUXbDYbR48eZd68ebRv3x6A33//nR07djBgwIDU0hWv14vD4eCee+7h6aefZsSIEfz666889thj+Hw+HA4HcGEBzBdffEG/fv3o0aMHTmf2+ojJMAyio6M5fPgw0dHRdOrUKVP2s3///kzZrqSdz+dj+vTp7Ny5M9sWCBiGgcfj4aeffiIxMZHGjXNueUf9UvVJ9CRm2va9fi8xSTFsOrqJyZsnM2H9hEzbV1r5DT8NS+mAUHI2n8/HpEmTckzpyvmSkpL46quveOKJJwgLC0u9f9w4qF497xRI5y7BjBzp4uTJl+ncuTP16tWjdOnSBAUFpb7vPHnyJMuWLaNw4cI0bdrU4rwikt2klIN++OGHFxy7JiQk8N577/HRRx/Rq1cv3n//ffLnz4/L5eKrr77iscce46233qJt27YXFD+pdEVEREREREREREREREREREREREREREREREREREREJOfLXlOxRERERERExHKPPgoDB1qdIvPlywcvv3zx/fHx8YSGhmZ9oByiSZP0Fa/kdElJULOm1SlERERyn07VO/Htxm/xGT6ro2QJh81B19pdee7u5/j5559ZuXIlSUlJtG/fnqeffpry5csD5sBYh8PB/fffD0C7du0oUKAAhmEQFhZ2wdDxFCtXrmT+/Pk0bNiQYcOGERYWRqlSpQA4cuQIAIULF8bv9wNgt9tJTEwkJCSEhH9aF1OGzqYMvE4pYDl79iwvv/wyY8aMoXHjxlSrVg23252J36m0c7vdjBs3LvV2ZhWvnDx58oIyGrGGz+dj8uTJ7N+/P0cUCHi9Xn777TeSkpJo2bKl1XHSJV9APoqHFif6bPR1bWdi1EQmRl2ilfMKhi0exrDF197YWWnUFRo708Fn+KhSuEqGblMkKxmGwfTp04mOjs4Rr5mXkpiYyPjx4+nXrx/BwcEAlC4Nn30GTz4J8fEWB5Q0cmCz3cmkSU8ya9YsGjVqRJMmTahYsSJlypTBbrczevRoFixYwMuXOoErInnWn3/+ScGCBalcufIFhaFgHsfmy5cPt9vNvffey/jx4y9Yt1evXnz77besXbuW5OTk1ONfEclafr+fkydPkpycjNfrxev1YrfbcTqdOJ1OChYsSEhIiNUxRUREREREREREREREREREREREREREREREREREJAdS8YqIiIiIiIhcICwM/vMf+PZb8OXy+df/zLFO5fV6iYiIYPz48cycOTN18LWc06oV/PyzWUSSl1SuDC6X1SlERERyn+ebPc+0rdNI8CRYHSVLBDgCeOHmF6hdvDZ16tS57HIpw2N79uzJpk2bKFu2LHCuGMUwDAzDSL3ucDg4ceIEiYmJVK5cmaZNm16wvdq1axMUFMSUKVN45plnUgdYhoSE4Ha7WbNmDQBVq1ZN3U9K+cumTZvo06cPa9asoWfPngwdOpSJE9NWmpCb2Gw2EhMTVdZoIb/fz5QpU3JM6UoKj8fD0qVLCQgIuOjvaE7RqHQjordfX/FKTnRj0Rux21S2JDnXpk2b2LlzZ456zfw3wzBISEjgl19+oVu3bqn3P/IIfP01LF4MOfjp5UmBgS7atJlKbOwg1q5dy++//576/jbFgAEDeOqppyxKKCLZzerVq2nWrBnh4eEsXbr0gtKV833yySep11PKWQzDwGazYbPZcDgcqSVeIpK5/H4/x48f59ChQxw4cIADBw5w6tQpnE7nZcuPvF4vgYGBlCpVigoVKlC6dGlKlSqlMhYRERERERERERERERERERERERERERERERERERG5KhWviIiIiIiIyEVefhmmToXERKuTZI6QEHjqKbjUbK0CBQoQHR1NzZo1+fzzz3nkkUeyPmA21rAhBATkveKV5s2tTiAiIpI71S1Zl6qFqrLx2Earo2SJGkVrULt47WtefsKECZe8P2Vg7PlOnz5NQkICTqcTv9+P3X6uJODhhx/m448/ZsOGDdx111306tWLChUqkJSUxNixY1m3bh21a9fmpptuAkhdf/LkyfTv35/k5GQ++ugjnnjiCQIDAy8ain29hg4dmqHby0w2mw2Px5Ph2/X5fCxduhSfz0fZsmWpWLFi6vf6csNI8yLDMJg5cyZ79+7NkQUCHo+HBQsWEBwcfMXypeyqdYXWzNs5j2RfstVRsowNGy3KtwDg+PHjFCtWzOJEImkTFxfH7NmzM+V3V1bz+Xz8/fffbN++nerVqwNgs8E330C1ahAXZ3HADGEAeeP3flKSnXXrWrJnz29s2bKZJUuWcPz4cfbt20f58uXp0KEDt9xyi9UxRSSbWLVqVeprwt9//82SJUto1arVRce+5x8/pZSUgnkct3r1alauXMkdd9xB/vz5L1pXRDLOkSNHWLlyJVu2bMFut2MYxgXvR91u9xXXT0hIYNeuXezZsweXy4XX66VQoUK0aNGCWrVq4XTqnz2LiIiIiIiIiIiIiIiIiIiIiIiIiIiIiIiIiIjIxfQ/EEVEREREROQiN94Izz8PI0dCQoLVaTJesWLw+usX3+90OnnooYcoU6YMo0aNokePHvz22298/fXXWZ4xu2rY0OoEWS9/fujSxeoUIiIiudegFoN44pcniHPnimnZl5U/ID8vh7+cadt/5JFH6NChA4ZhXDQ8NigoiIULFzJgwACmTp3K4sWLyZ8/P/Hx8TidTmrWrMk333xDoUKFALDb7bz66qt8+OGHhIWFMWHCBLp06YLdbsftdmO32/H7/Zn2XLIzm82W4YUfGzZs4LXXXiMyMpL4+Hi8Xi/VqlVj0KBB9OzZUwOBz7Nu3Tr++uuvHF0g4PV6+fnnnylZsiTFixe3Ok6a3FzuZlwOV54qXgmyB/HnjD+58YUbCQgIoEGDBrz11luUKVPG6mgiV2UYBjNmzMiRRVWX4/F4mDlzJs8++yzB/zQqlyoFY8bAE0/k7POYNhsYRt4oXUkRFwcnT4bQpEkTmjRpYnUcEcmm1q1bxy233EKtWrWoXr06kydPZs6cObRq1eqi46TLlVbu3r2bzz77DL/fz0MPPURoaGhWRBfJU7xeL9u2bWPZsmWcPn0ar9d73cW9fr+f5GTz+PPEiRPMmTOHOXPmUL9+fZo2bZp6HktEREREREREREREREREREREREREREREREREREQEwGZc7/9uFBERERERkVzJ7YZatWDXLshNR47BwfDHH3CpWX6GYaQO5tq5cydff/01H330EUWLFuWHH36gYV5sHbmEgQNh1CjzZyQvKFoUjhwBh8PqJCIiIrlTsjeZ4h8UJzY51uoomSosMIxjA44R4AiwLENycjIHDhxg8+bN7Nq1i8TERKpWrUrnzp0JCgpKXe748eOUKFECgLJly9KqVSsKFSpE6dKlKVasGIcOHbqu4Zl169alc+fOqbcnTJhw0TK9e/dOvT5z5kyioqLStI+hQ4emXo+IiGDfvn1pD3oJgYGB9O7dO8MKM9atW0efPn2IioqiZ8+etGvXjqNHjzJ+/Hi2bdvGqFGjeOaZZy44Vrkav9+P1+slIMC6n7XMEBMTw+jRo3N06cr5ihYtSr9+/XJUqY5hGFQcWZH9sfutjpJ1ksE10kXtGrUJCwtjx44dxMfH88knn/DII49YnU7kijZu3Mgvv/ySa143UzgcDqpXr063bt0uuP/11+H993Nm+YrLZWD+MV36d32PHhARce72tbwluOkm6N0bGjeG+vUhJMS8f+9eqFTp4uXr1YNu3aBlS6hQwSyu9vth50748Uf48EOIjz+3fOvW5jnWq4mIgF69Lv1YgQLm4/fee/XtiEjeFBUVRYsWLahRowYjR44kMDCQ8PBwXC4XixYtuqbSpk2bNvHhhx/y9ddfM3To0AuOFUXk+vl8PpYuXcrKlSsxDAN3Fnx4aLfbsdvtlC5dmo4dO+a4UlMRERERERERERERERERERERERERERERERERERHJHE6rA4iIiIiIiEj2FBAA06ZB8+aQmGh1mowREgJ9+166dAXAZrOlDjSuWrUqAwcO5KabbuKNN96gcePGvPfee7z00ktZGzob6tbtGB99VAhwWR0l0wUHw3PPqXRFREQkMwU6A+nbsC8fr/6YJG+S1XEyRZAziL6N+lpaugJmaUjVqlWpWrXqFZcLDg7m/fff5/Dhw2zcuJEVK1Zw7Ngx4uPjcTgcvPLKKxlaFnHgwIEM21ZmMwwDpzPjPl6bMGECUVFR/O9//2PYsGGp97dq1YrOnTsTERHBnXfeSZUqVa5pe+vXr+fHH39k9uzZHDlyhIIFC9K4cWPuvvtubrvtNsLCwjIse1YyDIPp06fj9XqtjpJhzpw5w7Jly2jVqpXVUa6ZzWZjQPgABi0YRLwn/uor5HRecEY5Gfv5WB599FF8Ph8LFizgpZdeYvjw4dxxxx0a8CvZVlxcHLNnz851pStgDvf++++/2bFjB9WqVUu9f+hQOHkSJkzIWeUrLhcULw5nzkBcXMZtt21b85zWtfrvf83zpv9Wt655uf9+8zxxbBq7Eq/0IxgXBytXqnhFRC5t27ZttG7dmhtuuIF33nmH8PBwAPr378+HH37I2rVradKkCX6//5LHp16vl5kzZ/L222+za9cuhgwZotIVkQx25MgRpk6dSlxcXJa+7/T7/fj9fvbv38/YsWNp0aIFLVu2zFHFpiIiIiIiIiIiIiIiIiIiIiIiIiIiIiIiIiIiIpLx9D8NRURERERE5LLq1YPnnzcLS3KDYsXg7bevvIzNZgPMoT358uWjfPnyVKpUCYCBAwcye/bszI6ZrY0dO5bbbquG17sE8FsdJ9MZBjz+uNUpREREcr9XW71K/oD8VsfINAUCC/Bqy1etjnHN8uXLx4svvsgHH3zA/Pnz2bVrF2fPniUhIYEtW7bk6UGWGVm8smfPHn777TdKlizJf/7zHwA8Hg9ut5tGjRrRpk0b1q9fz9atWwHzGOVKvv76a+644w7effddihYtyj333EP16tWJjIxk6NChrFq1CgC32w3AF198QZEiRWjfvj19+vTh/fffZ9asWWzZsoX4+OxVqrFu3TqOHj2KYRhWR8kwHo+HpUuXcuzYMaujpMmjdR/Fb+T+Y8EUwzoOo0ePHthsNpxOJ+3bt6dv375s3bqVr776yup4Ipe1YsUKfD6f1TEyjcfjYf78+RfcZ7PBxx/DY4/lnHOZgYFQqZLBc8/Z8PttGbrtmBiYOxfefBM+//za1jl5EkaOhE6doGNHmDr13GO1akH//udur18PLVpcfOnSBc5/y3L+Nv7N74clS9LyrEQkr9i7dy+1atWiUqVK/N///R+33XYbYB4TtWzZEsMw+OCDDzh06NBlj0/Xrl3LqFGjcLlcfPDBB7z++utZ+AxEcjefz8fChQsZP348p0+ftrTsz+v1EhkZyZgxY3Lc8bWIiIiIiIiIiIiIiIiIiIiIiIiIiIiIiIiIiIhkrIyZDCUiIiIiIiK51tCh8OOPsGsXWDg357oFBvqYOtVBUNCVl/P7/djtdg4dOsSSJUt49tlnOXXqFA0bNuTRRx+lY8eOmZLP6/Vy7NgxDh06xP79+4mOjiY5ORmv15s6YNnhcOB0OsmfPz8VKlSgbNmylCpVikKFCqUWxmSW5ORkhg4dymeffcatt95KtWo2PvsMstk85gxls0GHDlC8uNVJREREcr8CgQWY1GUSnad0JsGTYHWcDBXiCmFyl8nkD8z5xTJBQUFUq1YNp9OJ1+vN8v2HhYXx3HPPpd4eNmzYBY9Xr179kuuVL1+eoH8OBHbt2nVd2T0eH9u2BVK1KhQubL5nTK9169axf/9+HnzwQUqXLg2Ay+VKff9fqlQpAE6cOAFwyYHCPp8Ph8PB9OnT+e9//8tNN93E8uXLqVq1KsnJycTHx7N//342bdpEhQoVLlh348aNnD59mgMHDrBv3z6mT5/O2bNn8fv9OJ1OJk6cyIMPPph6jGSVmJgY5s+fb+kg18zi9Xr54Ycf6Nu3b44pNCoQWID/1PoP32z8Bp+Re0sdACo4KtDvwX6AWbrk8/lwOp00bNgQp9NJbGxs6mOZfUwukhZer5e1a9fm6uIVgNjYWKKjoylTpkzqfTYbjBoFRYrAe+9BQjZ+WxkUBDfeaPD77zaeeSbjs06caF4AevSAfv2uvPzkyTBgAMTFnbtv7lyoXh3q1jVvN2t27rHYWIiMvHg7w4ZByq+0DRtgwYIr73fzZrP4WC+jInK+nTt3cscdd9C3b1/uuOMO4NxnN3fffTedO3dm5syZzJ8/n549e6YeF52vWbNmfPbZZ4SGhlKlShUrnoZIrnTkyBGmTp1KXFycJeeGLsXj8XD8+HHGjh1LixYtaNmyZY45xhYREREREREREREREREREREREREREREREREREZGMo+IVERERERERuaKAAPjjD2jYEI4cgZw5szGBunU/pUmTgZddImVol2EYbN26lX79+rF69WqSk5Pp27cvgwcPply5chcse70OHz7MmjVr2Lt3L2fOnMHpdOL3+y87qChl0HBcXByHDx8mICAAwzAwDINixYpRo0YNGjZsSGho6HVnO59hGEyePJkxY8Zw9913M3ToUG64oTrffJO7i1dCQuCll6xOISIiknfcVuU27rvxPqZtmUaSL8nqOBkiyBlEt5rdaFe5ndVRMlSRIkU4evSo1TEu8sADD1zy/rZt26ZeHzlyJGfOnEn3PjyeYPr2DWTvXvB6oWLFS19uuAHy57/yEPH169fjdrupXbs2BQoUSL0/5VgjX758ABw/fvySg4SB1PveeecdvF4vP/74I2XLlsXv9xMYGEhgYCCFCxemXr16F21/165dBAcHM3LkSKpVq8bBgwc5c+YMx48fJzY2liZNmgBcslAi5Zho9uzZTJo0CbvdzgsvvECDBg2u8Tt57ebNm5erywNiYmKIioqifv36Vke5Zs/f/DxTt07NdUVZ57N77QxoOYBChQoB5t+DlL9v69evx+v1EhMTk/qYSHaybds2qyNkCa/Xy4oVK+jatesF99tsZpH0DTdA376QlJT9yqSDgw0efNDGJ5/YcDiSWbDADVhb0rd06cX3GQbs2HGueOX8UpZLCQq6sODlww+vvl+fDw4cgPLlrz2riOR+bdq0oV69ehQtWhQwP6Ow2+2px0U9evRg9uzZfPfdd/Ts2fOiY6WUYrw6depYEV8k19qxYwc//PBDti1G9Xq9REZGcuDAAR544AGcTv3zaBERERERERERERERERERERERERERERERERERkbxE/7NQRERERERErqpECYiMNMtXTp8Gv9/qRNcuKMhPhQqfMnnyfcC5gVspUm7b7XZiYmIYMWIE33zzDfv27aNt27Y8+eSTdOnSJXV5r9d70aAej8eDy+W6pjxer5ctW7YQGRlJTEwMXq8XwzAAcLvdaXpu5y9/+PBhjh8/zpIlS6hatSrNmzenXLlyGTIA9sSJE0yaNIly5crx+eefExYWBsDnn/t46CEHCblw1m5AANxyCzRvbnUSERGRvOXTOz9l7s65JCXkjuKV/AH5+aTDJ1bHyHDly5fPlsUrWeHGG0vx1lvm9ZgY2LcP9u49d1m2zPzaujW8/TZcqRNx3759OBwOSpcufcliR4/Hg81mwzCMS5aupFi0aBGbNm3i/vvv5/Tp06xcuZI9e/ZQuHBhmjVrRq1atS5YPmVfe/bsoUiRIjRr1oz8+fNToUKFS27/38cUKaUra9asYfDgwWzevBmAO++8kwYNGmRYUSWYpZM7d+7En5MOQtPI4/GwbNky6tWrl2MKPOqUqEOj0o1YfmA5Xv+li0NzND8UDihMnzZ9Uu9KOXdw5swZFixYAMDdd99tLp6BP/MiGWHZsmVpPseUExmGwfbt20lISCAkJOSixx96yDy38+ijsGJF9igPDgjwUrCgk+++s9G2rVmC9t1333H06FNWR7ukwoWh3Xn9gbNmXXn5Hj2gWDHz+oED8P33V99HQAAcP67iFRG5kNPpvKB0JeV9cspxUdOmTalSpQq//fYb33///UUlnDnlfbVITrJp0yZmzZqF15u9jwE9Hg/79u1j4sSJPPLIIwQEBFgdSURERERERERERERERERERERERERERERERERERLKIildERERERETkmlSoAKtWQXg4nDwJ2XyuDgDBwfDxx3b69BkIXFyakjKwy+fzsWDBAt5++22WLVtGxYoV6d+/P++88w7BwcEXrJuy/oQJE1i8eDH79++naNGi3H///XTr1u2yWc6cOcOKrppsIAABAABJREFUFStYv349kPaSlWuRMuxo+/bt7N69m9DQUJo3b079+vUvKou5Gp/PlzrELCwsjI4dO9KsWTPCwsJSH+vUyUHHjgY//WTgdueuIbPBwTBhgtUpRERE8p4CgQWY1GUS9065lwRPzm53C3GGMPm+yeQPzG91lAxXtmxZoqKi0v2eNioqiqioqCsuM2zYsIvuO3PmzCXvv9I6GcnhcFxQTlKwoHmpW/fSy//Tr3hJPp+PhIQEgoKCCL1EO0tSUhLHjx/H4XBQqFChy27H7/ezatUqvF4vx48fp0OHDpw4cQKv14vf76ds2bI8+OCDvPvuu6nDh1MKIg4dOkTVqlXZsWMHAQEBFCxYkFKlSl3x2MEwDOx2OydPnqR79+5Uq1YNm83Gpk2bqFmzJpCxQ47XrVuXJ4Ymnz17lujoaMqWLWt1lGv2zb3fUPOzmrmyeMXmtzGi2QgCAwLP3ffPz+Eff/zBqlWrqFevHpUrVwZQ6YpkK0eOHOH06dNWx8hS69evJzw8/JKPlSoF8+fDt9/Ck09CcjJ4PFkcMFUCwcFzefbZaDye6owa9RcRERFs3rwZw3jOqlCXVaAA/PSTWb4CMHcuTJ585XWef/7c9Y8/vvbzx4mJ6csoInnDv48HDMOgZMmSDB06lO7du7NkyZKLildEJGNt3LiRn3/+OduXrqTwer0cPnyYiIgIevXqhcvlsjqSiIiIiIiIiIiIiIiIiIiIiIiIiIiIiIiIiIiIZAFNgREREREREZFrVqUKrFsHZcpAQIDVaa4sJAS+/hr69Dl3X8oAYb/fD5gDu44fP86TTz7Jvffey8qVKwkPD2fu3Ln83//9H8HBwfh8vgvWXbduHU888QR9+vThm2++Yf/+/axZs4YHHniAnj17pm47hWEYrF69ms8++4y1a9fidrszpXTl3zweDzExMfz22298+umnREdHX/O6U6ZMISIigri4OAACAgJ47LHHaNasGUBqIYthGHzxhY2gIP9lt5UThYTA+PFQrJjVSURERPKm26vczsDmAwlxhVgdJd1CXCEMajGIWyvfanWUTFG6dGmMK7WK5FJOp5PSpUtf8/JX6gvx+/2EhIRgt9tTB5ee/z2NiYlh165d5M+fP7WM41Lf88TERA4dOgTAggULaNmyJVu2bCEuLo65c+cSEhLC+++/z8cff3zBevHx8cTHxxMVFUWHDh2488476dmzJ6NHj+b48eNXeE42kpKSuOeee4iNjeWLL75IHWCakjOjilLOL5XJ7bxeL8uXL7c6RpqUDyvPiDtGEOq6uDgoR3ND6b2leeS2R1LvSjnOj46OZvr06Rw5coSOHTtSpkyZK24qL75OivXyyutmCq/Xy8qVK6+4jM0GjzwCO3bAbbdBUFDWnde02SBfPihfHkaM+JuyZYcyZMjzdOjQgeeff56oqCjuvvtunM7grAl0jcqUgWXLoEUL8/bChXDffVculbvnHqhe3bweGwtffnnt+0tKSn9WEcl7Uo43atWqRbFixRgzZgyLFy+2OJVI7rV9+/YcVbqSwufzcfz4cSZNmpT6Wa+IiIiIiIiIiIiIiIiIiIiIiIiIiIiIiIiIiIjkbipeERERERERkTQpUwb+/BPatzcLKrKb4GAoVQp+/RW6dr30Mna7eTg8YsQI7r//fsaOHUtYWBjjxo3j+++/p3r16gT8M4HR4XCkDlldv349gwcPZty4cTRp0oRZs2axY8cOZs+ezcsvv8ykSZMYPHgwPp8PwzCIiYlh/PjxLFiwAI/HY8lgH4/Hw5kzZ4iIiGD+/PlXHIy0bt06mjZtSr9+/fjkk09Yt25d6mMFChS4aICyzWajUCF4/PGlQHxmPYUsFRAA7dqZwyRFRETEOkNaD6FPgz45snwlxBXCfxv+l/+1/p/VUTJNkSJFLioczAs8Hg+lSpXKkG25XC7KlCnD2bNnOXXqFGAOj095v753716ioqKoWLEi1apVu+x2kpKSiI8334u3a9eO7777jipVqhAQEMAdd9zB6NGjARg7dixutzu1COLs2bP06NGDr7/+miFDhvCf//yHM2fO8Nxzz9GuXTv27t17yf3Fx8fz2GOPsXHjRmbPnk2pUqU4cOAAgYGBFC1aNEO+Nyn+/vvvPDMc1TAM/v77bxISEqyOkiaPN3ic+qXq47Q7rY6SIWzYsMXZaE1rgNTj+JRzCNOmTeOnn36iUaNGdOzYkdDQS5fOnF/2eurUKebMmcO4ceMYP348v//+e9Y8Gcmz9uzZk+dKfxITEzl79uxVlytVCmbPhm3b4NlnIX9+sxQlMwQGmgUvHTrAzz/D3r3w/PN1mTFjBtOmTWPQoEG88847/P777/z444+przPZQe3asGIF3HSTeXvKFLjzTkhMvPJ6L7547vrYsWb5yrXKYz+yIpJBateuzVNPPQXA3LlzARXfiWS0lPLJnFa6ksLr9aY+BxEREREREREREREREREREREREREREREREREREcn9cscUHBEREREREclShQvDTz/Bjz9C797m4D232+pUZunKo4/Chx/CZeafpvrzzz956aWXAOjduzdPPfUU9evXT308ZeCh3+/HbrcTExPDG2+8wYIFC7jvvvsYOHAgjRs3BqBWrVq8/vrrLFiwgNmzZ/Paa6+xbds2FixYgNfrzRbDvrxeL2vXrmXr1q1069aNMmXKXPD4+PHjefbZZ6lWrRovvfQS999/P1WrVr3iNlO+N4GBC4BjBAR0w+3OPoMi0yM4GCZMsDqFiIiI2Gw2Rt4xknh3PN9t/o4ET84oIwhxhdD9pu58ePuHVkfJVDabjRIlSnDo0CGro2Sp0NBQgoODM2x75cuXB2Dbtm2AWcaSYuHChZw8eZJHH3009X35v4sQAZxOZ2rJQ8uWLQHzvb/D4QCgatWq1KlTh1OnTrFq1SpatmyJYRiULFmSMWPGEBgYmLqtI0eOMGTIEMaNG8cTTzzB/PnzU49lbDYbbrebN998k2nTpjFu3DgaNGjAvn37OHHiBJUqVQLOHSNkhMjISNzZ4UAzC/3555+0aNHC6hjXzGazMbnLZG787Ea8/pw5iPd8Qc4gyq4vy5I9S9i+fTvVq1dPfWzWrFl89NFHOBwOHn/88dTzAZeS8ndg5MiRjB07NvXveHBwMA6Hg3r16vHZZ59xU0qrgUgG8Xg811RAUrduXTp37px6e9iwYRctM3To0NTrM2fOJCoqKk1ZUgqKUuzdu5eJEydednmXy0Xfvn0pXLhw6n0RERHs27fvqvtyOp0cPnyY/PnzX1O2ihXh/ffhrbdg+nQYPhz+/hucToiLS38JSHCwuQ2nE55+Gvr2hdKlL1zmhhtu4IYbbqBLly4X3O9y2UhOTt9+M1KbNjBjBhQsaN7+4AMYMODq6zVqBK1amdc9Hhg5Mm37zcC3VyKSw5x/vJEWKccdnTt3ZuzYsXz66acMGDCAIkWKZEZMkTzJ6/UydepUPB6P1VGui9frZefOnWzdupWaNWtaHUdEREREREREREREREREREREREREREREREREREQyUc6ehioiIiIiIiKW6tIFdu6E9u0hJMS6HMHBUKoUzJsHY8ZcvXQFoEGDBqxdu5bZs2czbty4C0pXzpcyMHXUqFH89NNPNG7cmFdffTV1yKrf78fr9RIQEEDVqlX5+++/iYiIYMGCBXg8nmxRupLC4/Fw5swZIiIiiIyMTL1/586dvPvuu9x8882MGjWKV1555ZKlK/9+LikDnjdv3kyRIoOpWNHGebOic5yQEJg5E4oWtTqJiIiIgDl4dezdY3my8ZOEuCx8s3mNQlwhPN34acbcNSbNQ2NzoiZNmhAQEGB1jCzjdDpp1KhRhm7zoYce4qabbuLTTz9lzJgxREdHExcXx9dff81nn31G6dKlUwezp7z3Pp/f7ycsLCy1PCWl/OR8Xq+XggULkpycfFGJScp6hmHg9XopWbIkr776KjVq1GDz5s0sWLAAm82GzWbDMAzeffdd3nvvPV5//XUeffRRwCxrMQyDChUqpG4rI3g8HqKjozNkWzmF1+tl06ZNVsdIs3Jh5fis42c54nX6SkJcIQxuMZhBPQdx6tQpBg8ezMyZM9m8eTNjxozhkUce4cCBAwwcOJAuXbrgcDgu+nlPuR0TE8P//d//8cILLxAbG0tERASHDh1i7ty5vPzyy5w4cYJ27drx5ZdfXvLvtkh6HTly5IISL6sULlyY2267LU3rtG/f/oLSlbRwu93p+p0RGAgPPQRRUbB5M4wdC/37Q4MG5rnGkBAoUADy5TNvBwaaX0NDIX9+8zGnEypXhgcfNIugFyyAo0fhjTcuLl35t+TzmlbO60FLk6FDzaIYw4CvvrrwsXLloFMn89Kgwbn7Q0LO3R8efu7+zp3Nc6sppSuTJ5vnycLDz10aNrx0jhdfPHd96lQ4eDBtz0PFKyJ5l9frTdfxc8rnNjVr1qRy5crUqlVLpSsiGWzBggUkJOSMIuSr8Xg8zJo1i/j4eKujiIiIiIiIiIiIiIiIiIiIiIiIiIiIiIiIiIiISCZyWh1AREREREREcraiReGnn2D6dHjqKYiPh7i4rNl3SAj4/dC7Nwwffm2FK+drcP7UwSuIjIxk0qRJ5M+fn1dffZU6deqkPma321OHfJ09e5bHH3+cmJiYbD081ev1snjxYhISErj11luZOHEiu3btYsqUKanfk5iYGAzDYPv27VSuXJnixYunDkAzDAObzYbT6SQ5OZm//vqLWrXK8cMPNurW9XD0qB2/32HlU0yz4GD4/nto08bqJCIiInI+m83G+7e9T4nQEgz5fQhJ3iQMsk+xHYANG0HOIN5o8wYvNn/x6ivkErVq1WLOnDlWx8hSDS83bTydChUqxOjRo3n66ad56aWXiIiISH1/7fP5mDp1KuH/TES32+38/PPPxMTE0LlzZ/Lnz5+6nXLlygFw+PBhwCyJ8fv92Gw29u3bx/79+ylVqhTFixe/ZI6U9/aGYVCiRAkaNGjA5MmTOXLkSOoyH330EZ9//jlvv/02gwcPxu/3Y7fb2bt3LwCVK1cGzDIYh+P6jwVSygPOH0qfF5w8eTL1e5uT9Kjbg/0x+3k38l0SPDlvMG+IK4SHb3qY11q9hq21jbNnz/LKK68wd+5cnE4n8fHxlClThieffJJBgwalrvfvIeE2mw2Px8N3333H22+/TfPmzfnggw9o1qwZACVLlqRFixY0bdqUN954g2+++YZ27dpRpUqVLH2+knsdPnwYn89naQabzca9995LQEAAHo/nmopgqlWrRoMGDa55+X8zDIN9+/alJ26qypXNy3/+Y972+2H3bti4Ec6ehcRESEoCl8s8hxQUBDfcADfdZF5Pj8DAQNxuN3PnzqVw4Xs4eTJji/vatoWIiIvvL17cLFQB+OMPuOUW83qnThcWwDz0kHk539698O+et/LloWvXc7c/+CBtOd1uKFYsbeuISM7m9/sZPnw4f/75J9u3b6dBgwbcfvvtPHTei07KZxBX247dbmfGjBmEhYVldmyRPOXgwYOsW7cOr9drdZQM4/V6mTVrFg8++KDVUURERERERERERERERERERERERERERERERERERCSTqHhFREREREREMsR998G998L8+fDee7BihTmk0O3O+H3lywcFCsBLL0GvXlCwYMbvA84N91q1ahW7du3iqaeeomXLlhcMwU0Z7vXbb79RuXJlChQokK1LV1J4PB7WrFlDQkICK1asoGHDhjRo0AC3201kZCRTpkzhl19+4dChQ4SEhNC7d2/69OlDnTp1Lhh4tnv3bo4dO0Z4eDj796+jceMJzJr1CjZbcQwj7cMyrRAcDGPHwt13W51ERERELuel5i9xe5Xb6TatGwdjD2abwf4hrhDKFSjHtG7TuKnETVbHyVJOp5MGDRqwevXqHPH+93pVqVKF0LQ2PV6D8PBwvvrqK2bNmsXy5ctJSkqiX79+PP3006llJj6fD4fDwX333YfX62XHjh3kz58/9X35o48+yoQJE/jkk08IDw/n5ptvTj1mGTt2LHv37mXw4MEXlTsYxrkSo5TCFJ/Px9GjRwEoWrQoAFFRUXzxxRcEBgZSu3ZtTp8+Tb58+bDb7cTGxgLQuHFjgHQNzL+U6y0PqFu3Lp07d069PWzYsIuWGTp0aOr1mTNnEhUVdcVtVqhQgZ49e15xmdGjR3P8+PE0ZT2f3W7n5MmTFMuBE+hfa/UapxJPMfbPscR74q2Oc81CXCF0qNqBMXeNSf071b9/f7p3787YsWNJSEggICCAhx9+mDJlygDn/k5eysqVK5kyZQoJCQkULFiQjz/+mNmzZ9OwYUOaNm1KqVKluPXWW7nhhhuYNm1a6t9zr9eL06mP7uX67Nu3z/Lh2C1btqRs2bLExMSwbds2br755isuHxISwt3/nJBZsGABHTp0SNd+zy8Lywh2O1Stal4yg2EYxMbGUr58ec6ePUubNvv4++9ymbOzTNa/P6S8fC1cCBs2pG19hwPK5cynLiLp1K5dO1asWEHhwoVxuVx8/fXXfP3118yZM4f//ve/hIeHY7fbr1q+krKMSlfyDsMwP3NMTASfzyw/Cw42f29LxvF6vUybNs3y95UZzefzsWfPHrZu3UrNmjWtjiMiIiIiIiIiIiIiIiIiIiIiIiIiIiIiIiIiIiKZQNNbREREREREJMPY7dC+vXnZuxc+/RS+/BJsNvB6ISGd87GdTggNhaQkaN0aBg6Etm3N7WamlKFeP//8MwEBAbRr145ChQqlPp5SunLs2DEWLVpEgQIFctSgVI/Hw5YtWyhZsiRJSUkAbNmyhaeffprdu3dz1113YbfbmT9/Pp9++il79uzhrbfeom7duqmDZjdu3MiZM2c4duwY/fr1Y926dQwZUptvv+3HwYOZU7yTkUJCYPJk6NTJ6iQiIiJyNXVK1GFzv828ueRNPlj+AUneJAyMq6+YCWzYCHIGMbD5QF5p+QouR84onMtoTZo0Ye3atbm+eMXlctG8efNM2369evWoV6/eZR9PKXi47777iIqKotw/08lTjlfKly/PK6+8wtChQ7n33nvp0KED+fPnZ8mSJWzevJnGjRvz3//+l5CQEAD+/PNPatWqRVBQ0EX7mDlzJuvXr6dixYqphRBnzpyhZMmSrFq1ik7/vHG22WwUL1489c9+wYIFhIaG0qpVq9R8/+Z2Q1SUWdBZsSIUL375Y7rsUB5gBZvNxuHDh3Nk8YrNZmPEHSNwOpyMXjM62xRkXUmIK4TO1Tsz8d6J2G0XTmsuUqQIgwYNuuA+9z8HuDabjeTkZAIDAy94PD4+noULFxIZGQnAhg0bqFKlCr/++isJCQk8/vjjDB48mFKlSlGhQgVeeuklwDw2d7lcxMXF0a9fP9566y0qVKiQWU9bcrHo6GhL91+qVClatWqF3+9nxowZVKpU6arr3HXXXeTLl49du3axevXqdBeveL1e4uLiyJcvX7rWz2o2m42wsDDatm3LihUr6NAhP6tWXf7c6cSJ5uXfhg0zL2lZ53J69TIvafXii+YlvWrXzvxzvCKSfTz44IOsX7+eN998k169euF0OlmwYAHvvvsukydP5u+//+all17i3nvvxel0XrZ8JaW07krFLJKzHT8O69bB2rWweDGsXw+nTpm/M5xO86vPZ372GBQE1apBixbQvDk0bGjeViFL+ixatIiE9H6gm815PB5mzZpFpUqVCA4OtjqOiIiIiIiIiIiIiIiIiIiIiIiIiIiIiIiIiIiIZLCcMw1WREREREREcpSKFeGDD+Cdd2DDBnNA0rJlsGIFHDhgFl6AOXTX7wfDAIfDHIRks5klK6GhUK+eWbbSuLF5KVo0a5/HsWPH2Lx5M+XLl6ddu3ap9xuGgd1ux+v18sUXX+BwOHJU6UoKj8dDpUqVOHLkCCtXruTtt98mOTmZqKgoqlWrBphDlj744ANmz55N1apVefvtt1OHNh89ehSAOXPmUKdOHbZu3Ur16tV57jm44w7YuhXi4616dpcXEGAO45oxwyzxERERkZzB5XDxxi1v0LVmV7pN68ahs4eIc8dlaYZ8Afkok78M07pN46YSN2XpvrObQoUKUbp0afbv3291lEwVGhp62TKRrPTdd99d9rE+ffpQrFgxxo0bx+zZs0lOTqZcuXIMGzaM7t27U758+dRlx48fz4wZM+jcuTNNmzalXLly+P1+/v77b15++WXi4+N57bXXUgfm16lTh6FDh3Lo0CFOnz7NkSNHOHToEKdOnWLx4sUAzJ07lx9++IEJEybQs2fPS2b0+WDePJg1yyzqjI+HChXMY8eUS8rt/futLQ+4mvXr17N+/fqL7j99+vR1bdftdnPgwAHq1KlzXduxis1m4/3b3qdIcBHeXPJmti5fCXGF0KteLz7p8Mk1D+xOOeZ/5plnWLt2Ld98803qcTOYf/7z58/H5/Px8MMPM2LECAoWLAjAkCFDGD58OF6vl9GjR6eWmcK54qOBAwcyadIkpkyZQv/+/Xn//fcz8Blfm8OHzfM3a9bA0qVw8qR5fiY52TxfExhoHktXrgytWplDrevVgxzSdZHrpZTqptXQoUOve99Op5MuXbrgcDiIjIxk//79Vy1eqVevHjfeeCOJiYn89NNP173/+Pj4HFO8kmLGjBmA+ffuzTcNIG8VCNjt5muJiFgnPv7c5zdLlsC2bZCYaP7u93rN8+iBgebv+saNz5Va1Kxpll+kxZYtW1i4cCGdOnXimWeeISgoCL/fT9euXalatSqffvop3377LW+99RZOp5N77rkn9X0SwLx58/j9998ZPnx4jvwsRq5u/XoYMQLmzoWzZ833nQkJ5s9iCsMwSz3Pl5QEGzfCpk3w9dfmMl4v1KkDzz0H991n/hzL1SUnJ7NmzZpcXYTq8/n4888/CQ8PtzqKiIiIiIiIiIiIiIiIiIiIiIiIiIiIiIiIiIiIZDD9L2QRERERERHJVAEB0KSJeenXz7wvZQjSgQPm9cREcwhvUBAEB0PBgubgzuLFrUxuCgkJISgoiAIFCqQOb/T7/amDWb/44gvcbjcul8vKmNfF6XTSrFkzvv/+exYvXsxHH31EtWrVcLvdBAQE0KZNG5KSkti6dSu///47sbGxqcUrHo+HwoUL079/f/73v/+lbrNQIVi5EkaNgldfNQe1+f1WPcMLhYSYZT4REdnjZ0xERETSrk6JOmx5cguzts9ieORwNh3dhMfvwevPnMGQTrsTp91J3RJ1eTn8Ze6ufjdOuz5iAbjllluYPHkyHo/H6iiZwuVy0aZNm2suZrBSp06d6NSpE2AOS42Pj6dgwYLY7fbUZQzDoGPHjuzevZtp06Yxfvx4AgICsNlsxMfHU6FCBZ566in69++f+pwLFixI23+1Ffr9fvx+P/Xq1WPr1q18++23JCUlXXFwaXAw/O9/5gUgLg727TNLWFIu69bB/v0ebr/9LOfNWM52zpw5w4EDBzJl27mhyGhQi0HULl6bR2c8SoIngWRfstWRUjntToKcQXzc4WN61u2Zpr/bdrud48eP8/nnnwOkruv3+7Hb7ezevZuVK1dSrVo1RowYQbFixTAMA5vNxquvvsrixYuZMGECL7zwAlWrVgVILWDZuHEjY8aMoVatWtSvX5/PP/+ciRMn8uGHH/LII49k/DfiH9HR5rHx/PkQFWWeowkMNIew+3yXX2/DBpgzxzznk5gIJUqY5306d4Zu3czzO5L1fFf6Q8tkt912G0WLFuXIkSMsWrToqssXLFiQ9u3bAzB79mzOnj173Rly8oDwGjW8JCXlvfeW+fJB06ZWpxDJW7xeswhx8mRYvdosXQsJMYssrtbfFRUF331nliYlJUHVqtCyJfTubb4PuNrbqr1793LixAkaNGhAUFDQBZ+r1KtXj1deeYXQ0FDGjBnDiBEjqF69OjVr1sTv95OQkED//v35+++/KViwIIMHD86g74hYLSkJpk2D4cNhzx7zs6SUtzT/Lli5GsMwjzNTrFkDffual//+F55+2iz7lMvbuHFjjjj/cT28Xi8rVqygefPmuf65ioiIiIiIiIiIiIiIiIiIiIiIiIiIiIiIiIiI5DV5b3KDiIiIiIiIWC4o6FwZS3aX7//Zu+/wKOq1jePfbemNJEBIKKEXITTpiCJKV7oioFLsFUFBjx4R9VWxoEdUFBVBxQaKiIqiKKj0IgFUeu9CSCB92/vHsBsCBBJIskm4P9e1F7M7M795drM7ZVefOySEG264gcmTJzNr1iz69+/vbVw8f/58Dh48iNVa+i+vbTab93m1aNHC+5jb7cZsNtO6dWuqVKnC4sWL2bdvHzExMQDcdttt9O/fn2pn6VZlNsNDD8F118GNN8KmTUbzVl/x8zPee1OmwA03nL8RnIiIiJRsVrOVvvX70rd+XzYe2cj/lv2PD9d9iBkzqfbU8w+QDyF+IbjcLm5tfCsPtnqQutF1C2XcsiQ+Pp769evz119/+bThe1Ewm83ExsaSkJDg61IKzN/fH39//zMeN5lM9OjRgy5durB//342b97Mpk2bSElJoUKFCnTs2JGaNWuesZ7rZIqipymp59rh+PHjhIaGegNfCiIkBC67zLid6t9/k3nvPSvZBe2yW4xatGhBmzZtsFgspKSksHXrVv744w9SUy9+35OSklIIFfpezzo92frAVu6ceyffb/2edHu6r0si2BZMi7gWfNznY+LC4i5ojPLly/P333+zYsUKateu7Q1OAfjtt98AuP322ylfvnyueSEhITRs2JBly5axaNEib/CKZ/4DDzwAwOOPP86AAQPo0aMH06ZN49Zbb+X111/n3XffpUmTJhfz9L3cbvj1V3jxRVi0yLifdUo2TlY+c3IyM3MatO/da9zmz4d77oERI+CBB6BGjUIpWfLpQo/DU6dOPeOx4cOH53v92NhYWrRogcPh4KuvvvIeM86lW7du+Pv7s27dOv76668C1ZuX0hwCFxxspVo12LrV15UUL7sdLr/c11WIXBoOHIDJk+GNN4zwlVPzro4fz/84p36//88/xnf+M2ZAXByMHQsDBxpBLmcTFRUFwLZt2wDw8/PD7XZ759eoUYMHHniAI0eO8OmnnzJp0iQmT56M2WwmJCSEKVOm8PTTTzN69Oj8F1wEDh82AiNXrIDNmyE93XhdHA7juQcHQ/ny0KKFsY+rV48SHSrpK0eOwP/9H7z3nnG/EC6lzsrzXn/9deP936YNPP00tG9fNNsrzdxuN4sXLy7V51T5Zbfb2bZtm/e6TERERERERERERERERERERERERERERERERERERMqG0t8ZVkRERERERKSI9enTh88++4ynnnqKLVu20KRJE5YuXUpaWhqhoaG+Lq/QBAUF0bZtW1auXElCQgJut9vbWDkyMpKKFStiMpm8QTNut5vw8HDCw8PPOW6tWrByJbz2Gvz3v0YDsuLuoRwcDFdcAdOmQcWKxbttERERKXr1ousxuedkXu78Ml/89QXfb/2eFftWsP/EfoJsQdiddjIcGeccI9AaiM1iI92eTlxoHK3iWtG1VlduuOwGgv2Ci+mZlE7du3dn69atpKf7PlihMFksFvr27es9Jy5LrFYrVatWpWrVqlxzzTXnXd4TtHKqPXv2sHfvXoJOdla22+3YbLaLrs3hcBT6az5u3LhCHS84OGefEBUVRVRUFJdddhkffPABSUlJFzV2WQowigyMZOYNM5m7aS63fn0r6fZ0spz5TPUoRFazlQBrAK93e52hjYde9PurXr161KtXDyDXWFWqVAEgLs4IdXG5XJhMJsxmM4cOHeLgwYNYLBYqV64M5HxmPv/8c3777Teuu+46evXqhcVi4cYbb6RFixZ8++23vPfee/z3v/9l7ty5F1V3SopxTfzyy5CcXDTNrT1jvvUWvPOO0XB8zBjo3t0IZ5WiZTKZcjWwz689e/Zc1HZDQ0O93xfdc889Z10mPj6ecePGsWzZMn788UfCwsIASEhIyDPgbOjQoQC88MILZOUjEai0H6+7dIGdO43vzS4VwcFwctcpIkXkt9+MsLUFC4z7ntC0wuJyGaEjmzfDgw8awWtDhxqB7KfnOZYrV84boOIJgzx9312zZk0efvhhfv75Z9555x1uvPFGrrrqKhwOB1deeSULPE+kmLjdxm8b8+YZgXWJicbzDQjICVvJS0iI8W92NtSuDe3awZVXQu/eeYfTXCpmz4Zhw4z3Y35D/y6W5zepX381jrmDB8PEiTl/J4Hdu3eXue918pKdnc3ixYsVvCIiIiIiIiIiIiIiIiIiIiIiIiIiIiIiIiIiIlLGKHhFRERERERE5Dzat2/Pzz//zODBg3nqqadwuVx07NiRVq1alfqmjqey2WxcfvnlvP/++3Tt2tXbLBbg999/5+eff6ZLly7Ur18fKFhDS7MZRo2CAQPgjTfg7beNpmxF0ejVw98fTCbo2BEeeQSuusq4LyIiImVXsF8ww5oOY1jTYQCk29NJPJjI6gOr+X3X7+w/sZ90RzqZ9kwwQYA1gCBrELGhsVxR7QqaV2pO45jGBNku8S6oBeTv70/fvn35/PPPsdvtvi6nUNhsNrp16+ZtDC9nqlSpEj/++CPZJzvYWiyWQhnXUUI7zrvdbnbv3s3GjRs5evQobrebGjVq0LJlS8xmMyEhIXTt2pVPPvnkorbjcrkKqeKS47q617H1ga2M+nEUn//1OWbMpDuKvqFvgDUA3NCtdjcmdZtEXFjc+VcqoFNDiTyBKj/88AMDBw7MFUS0atUq1q9fT82aNb37Fc/8yZMnA7Bt2za+/PJLmjRpQsOGDalRowb3338/V111lTf01el0XtBn7ZtvjCboWVlQHL2U7Xbj9vvv8OefUK8efP451KhR9Nu+lJnN5jK5D8kvT1BwaXXfffD++24cjkvjy6uAACOkQd/ViRSNI0dgxAgjcCU93QgQKWqe7/qnTIGpU2HsWHj8cfDsnuvWrcsTTzzBo48+yvvvv0+VKlVo0KDBGeM0bdqURx99lNGjR3PgwAGg+Pfx6enw2WcwYQLs22ecQ516mZKfsJBTf/v46y/j9skncMcdxnnZAw9AnTqFXnqJduQI3HYb/PRT8ZyT5iU9HT76CObOhU8/NX47EliyZEmZ+U4nP/bs2UNycjIRERG+LkVEREREREREREREREREREREREREREREREREREQKSenuPCEiIiIiIiJSTOrXr8+aNWuYNWsWx44dY//+/b4uqUjYbDZatWrFzTffzDPPPEP16tVZuHAh7733HtnZ2QwZMgQ/P78LHr9KFaNZ2dNPw1dfGdObN0N2NjidhfMcQkPBYjEaVt51F8QVfm9dERERKSWCbEG0qdKGNlXacF/L+3xdTplWs2ZN6tevz19//YWzsE7sfMRsNhMbG0uTJk18XUqJ5ufnx7XXXgsYoSSnBlBcjKIIDZg6deoZjw0fPrxAY+zevZsPPvgg12NbtmzB4XDQvn17AGrUqIHFYrmoz0BZDU2IDIxkWu9pvNrlVaatncbLS1/meNZxUrMLP40z1C8UP4sfD7R6gDua30FMSEyhb+NsOnXqxE033cSsWbOoU6cOffr0oX79+vzwww+8+OKL7N27l/vuu4/mzZsDxt/a4XDw2GOP8dhjj/Hss89yyy230LVrV5577jmaNGmCyWQiISHBuw1P6Irb7c5XGGpSktHce9483zW3Tk01wlcaNYLnnoP77zfCWaXwWSyWIg2vCg8PZ+TIkd7748ePB+Dw4cP88MMPZyxfq1YtatWqBUBSUhIrVqzg4MGDgNHYOyjozKC7rl27eqdXrFhBUlJSvp9TaQ9eqVcPLrvMxerVhRNkVhrccYevKxApm2bPhmHDICPD+N69uHkC2F580QgvmTkTGjY05g0ePJgFCxbw5ZdfEh0dzciRI6lzMn3E7XbjdDqxWq1UrVoVoNh/h9m8GV5/HaZNM4KhCjs4/tRwmvffhyZNjICanj1zAmrKKs/7MjMzf8E1RS0zEw4ehO7dYcgQmDgRQkJ8XZXvZGZmsm3bNl+XUez+/PNPOnbs6OsyREREREREREREREREREREREREREREREREREREpJCU8f9lV0RERERERKRw9e/fn3fffdfXZRSpkJAQ0tLSuOKKKwgPDycjI4OQkBA++ugj+vXrVyjb8PeHm24ybuvWGU3GFi2CjRuNBmNms9GEzO0+9zgBAeDnZzSQjY2Fli3hxhuhVy+w2QqlVBERERHJp+7du7N9+3bS0tJwn+9ErgSz2Wz07ds3X6EGYijM18oTLFGY9uzZU+hjeuzevds7bbFYCAwMJPUiOjQXVoBNcclvAIhHucByPNTmIUa2HskvO37hxSUv8uuOXwm0BZLtzCbTkVngGvwsfgRYA8iwZ3B57OWMbTeWHnV6YDUX/0/hTz/9NAcPHuSJJ55g6tSp2Gw2Nm3aBMCtt97K8OHD8fPzw+VyYTab8fPzo0uXLgB06dKFGTNmcNddd3H33Xfz5ZdfEhsb6x371Nc6MzOT/fv3k5KSQrVq1YiKijqjlrlz4dZbjetlXze3djqNOh5/HGbMMJqw16jh25rKosDAQLJ88Mc+duwYy5cvP+PxgIAAb/DK8ePHcy2zfv36s451avDK33//za5du/JVg8PhIDg4uCBll0iPPWbhllucpKeX7fAVkwm6dIEKFXxdiUjZcuQIjBgBP//su8C1U6Wnw6ZNxnf2Y8ca5wFxcXG88MILjBgxgnfeeYesrCzuvPNOWrZsiclk8oZoJSYmEhwcTP369Yul1tRUeOAB+PRT47zFbi/a7XnCaZYtg5tvhqgoI6CmRYui3a4vuFxw773w4Ycl4315uowM+Ogj+OEH+OMPOJn5c8nZv38/Vqu11AfpFoTT6WT79u0KXhERERERERERERERERERERERERERERERERERESlDFLwiIiIiIiIiUgD//vsvhw8f9nUZRcpqtdK7d28uu+wyIiIiiIqK4t577yUiIqJItpeQAP/7nzHtcsGWLbB6NSxdCsuXw/HjkJkJ2dlGKIu/vxG4Uq8edOgAzZtDkyYQFFQk5YmIiIhIPvn7+zNs2DDeffddMjMLHp5QEthsNm655RbCwsJ8Xcoly9NsuaSJi4tj3759Zzxe9ZTOvA6Hg4yMjIvaTlEEzxQlk8lEYmIiDoeDypUrU7FixXyv16lGJzrV6ERadhqJhxJZvX81i3YtYsW+FRxIPUCQLQgTZ4a6uHGTYc8gOiiay2Mvp0O1DlweezlNY5oSHhBe2E+xQGrWrMmCBQv4+OOP+fDDD8nKyqJmzZp06tSJe++9Fz8/P+DMgB1PqMrgwYNZv349L774Ih988AGPP/64dxlP6Mq3337LxIkTWbhwIZUqVSIoKIhBgwYxfvx4wGjiPWwYzJ5d8ppbp6XBmjXQqBFMmQKDB/u6orIlNjaW5ORkX5fhEzabjZCQEF+XcdGuvx78/Cwl7rNb2IKC4JFHfF2FSNmyZAn06GEc+7OzfV1NDrfbCLZ48UX44gtYsACaNm3Ke++9x7333su0adPYuHEjgwcPZsSIEWRnZzNnzhw+/vhjGjRoQPv27Yu8xl9+MQLiPb9DFLfUVON25ZVw993w3HPGbyBlgcMBgwbBd9+VvPPSU2Vmwv79xm9NixdDnTq+rqj47d+/H4fDcd7lGjduTO/evb33Pdcgpxo3bpx3+uuvvyYxMfGcY1atWpV69epRpUoVwsLCCAoKwul0cuTIETZs2MCKFStwuVx51pCXhQsXsmjRonMuc/jw4QKHiYqIiIiIiIiIiIiIiIiIiIiIiIiIiIiIiIiIiEjJVTI7F4mIiIiIiIiUUMuXL8fpdPq6jCLndrsZN24c1apVK9btms1Qt65xGzSoWDctIiIiIoUgMjKSYcOGMXXqVLKysnxdToFYrVYGDRpEbGysr0u5pPn7++dqqlqcwsPDGTlypPf+qU1kr7nmGkJDQ1m/fr03gKVmzZq0bNnSu8ymTZsu+nrRZrNd1PrF6cCBAzz11FN89913HD58GIfDQb169XjwwQe588478z1OsF8wbau0pW2Vttzf6n4A0rLT2HR0E2nZaWQ6MslyZuFn8SPAGkCQLYjakbV9HrJyLkOGDGHw4MGkp6cTFBSUq5HvkSNHiI6OBsDlcmE2m3PN79+/Py+//DKffvopY8aMyfWe2LRpEy+++CIrVqzguuuuo06dOmzevJlJkybx5Zdf8tprb/PCC+1ZurTkNrd2Oo3abr8dkpLg/vt9XVHZUa1aNTZv3nzeptmJiYnnbYB9tibaKSkpZ308L4sWLTpvs+v8bDc/YmJiLmi9ksZmg/vug5deglJ2GlUgFSpA27a+rkKk7PjxR+jbt+Qe+8GobfNmI9hiyRJo1qwZ06dP54UXXmDatGksXbqUN954g8zMTI4cOUL58uX56quvijQQMzUVHngAPv+8ZLx2GRnw9tvw5Zcwcya0aOHrii6OwwG9e8Ovv5aM1/d8nE44ehRatYKlS6FePV9XVLx27drls98+r7jiCmrVqpXrMavVSlxcHHFxcdStW5cPP/wQt9tdoHHz872Cy+Xi+PHjhIeX3GtLERERERERERERERERERERERERERERERERERERyT8Fr4iIiIiIiIjkU3Z2NomJiQVu7lMa2e12lixZQtWqVXM1gBUREREROZ8KFSowdOhQpk2bVmrCV2w2GzfddBPx8fG+LuWSFxER4bPglfOJioriqquuOuu8o0eP8sMPP1z0NrZtq8A110DNmmfeQkMvevhCs2fPHu6++26+//57rr32WsaOHUtaWhoff/wxDzzwAElJSTz22GO43e5zXlPu3r2bf//9l9q1a+dqrB3sF0yzSs2K46kUGZPJRHBwMID3dXA4HLz00ku0adOG3r17Yzabvd8xmEwmXC4X2dnZREREUL58eRwOB1ar1fsaHj58mD///JMBAwYwceJEypcvz8GDB/n222957LFn6dcviuxsN5mZJf86PiMDHn0UUlLgiSd8XU3ZEBsbi8ViOW/wSlljMpnOGxy8d+9eVq1axeLFi4mLi2PAgAHExcUVU4UF8+CD8PrrZTd4JSgIJk4Efd0oUjhmz4bBg43jaknncMDBg0b4ytKlUKdOHd566y1uvPFG3nzzTfbs2UNkZCR9+/bl4YcfLtJQrZUroWdPOH4cMjOLbDMFlp4Ou3bBlVcax4Pnniud+0uXC26+ufSErni43ca5afv2sHo1nOf0okw5cOCAT7d//PhxEhMT2b17NxaLhVatWlG9enUA4uPjadSoEevWrQNgy5YtTJ069YwxKlasSI8ePQDj+uuvv/4673YtFgv79+9X8IqIiIiIiIiIiIiIiIiIiIiIiIiIiIiIiIiIiEgZoeAVERERERERkXxat27dJRVCsn37dlJTUwktSd19RURERKRUiImJ4fbbb2fq1KlkZmaW2CANk8mEn58fN998c4ltwH6pMZlMREdHc+jQIV+Xksv8+fNp0KAB8fHxhIWFERwcjMPh4MiRI2zcuJHly5djt9svahsmk4nOnavRpw9s22bcliwx/t2+HYKDoUaNs4eyxMQUb1PmL774gu+//54hQ4YwdepUrFbjZ+eePXty/fXX88EHH9C3b1/q1q2b5xgul4vZs2fz0EMPARAQEEBsbCw1atSgXr16JCQkUL9+ferWrUt0dHSxPK+icmpwytatW5k0aRKvvPIKQ4YMyXXNbTKZWL58OUlJSYSFheUKXQEjJCotLY2QkBDKly8PGPvbW265jWeeuZYjRyoAped7i/R0eP55I1TowQd9XU3pV7FixYveD5VGfn5+xMbG5jn/ww8/5IUXXmDjxo2EhobidrsZM2YMI0aM4Mknn6RSpUrFWO35RUfD++/DrbeWrmb1+eHnB9deC717+7oSkbLhp59KT+iKh8sFSUnQrh2sWQOVKwfQpUsXOnXqhNls9obSFeXvMAsWQK9ekJZWZJu4aBkZMGkS7NkD06eDxeLrigrmoYdg7tzSeRxzuyE5Gdq2hXXrICrK1xUVvYyMDDJ9mEC0dOlSdu7cmet7o23btvHggw8SEhICQOXKlb3BK+np6aSf5c3VvHlz7/SmTZtISko677azsrLYu3cv9evXv9inISIiIiIiIiIiIiIiIiIiIiIiIiIiIiIiIiIiIiWAgldERERERERE8mnJkiWXXAPLVatW0bFjR1+XISIiIiKlUFRUFHfddRdffvkl+/fvL3Hn0jabjcjISAYMGEDUpdBNtRSpWrXqRQWvJCYmkpiYeM5lxo8ff8ZjKSkpZ30c4MCBAxw4cOCCa8oPPz8/GjaMpU6dM+e53XDoUE4gy7ZtRrPtt982QllSU41QlrMFs1SrZjS7LyxHjhxh9uzZBAQEcMstt2C1WsnOzsZsNtOwYUP69+/Pyy+/zMKFC6lbty4ulwuz2XzGOGazmW7duhEWFkZycjJ79+5l9+7d7Nu3jzlz5vDGG28A0KpVK5YuXepdLz09nd27d5Oenk5kZCSxsbH4nfIEi7pZ98WIjY3lgQceYMeOHTz55JNs3LiRvn37csUVV5CamsoXX3zBiy++CMDQoUOx2Wy51m/dujW9e/fm+++/Z+nSpbRs2RKw0K8fHDwYR2n8+T89HR57DMqVg1tu8XU1pZvNZiM0NJSUlBRfl1KsHA5HnsErK1eu5I477sDpdPLCCy/QsWNHjh49yscff8z06dOJjY3lv//9b577KV/p399otD9/PmRn+7qawhMYCO+95+sqRMqGZcugT5/SFbri4XbnhK+sWgXly4PFYvGevxXledw338BNN5WOQJC0NJg92wgBmT0bTjstLLF+/tnY15eG1zgvTiccOQIjRsDXX/u6mqKTlpaGxWLh4MGDWK1WnE6nT+rYvn37GY85HA5SUlK8wSvZ5zkhCg0NpWHDht77p14/ns+ePXvyvayIiIiIiIiIiIiIiIiIiIiIiIiIiIiIiIiIiIiUbKWv84qIiIiIiIiID6SlpXH8+HFfl1GsHA4HGzduVPCKiIiIiFyw0NBQbr31VhITE5k3bx4OhwOXy+XTmkwmE1arlauuuorWrVuXqEbrYqhSpQqJiYnnba5a1pwrPMBkgpgY49au3ZnzT5wwAlg8oSzr1xtNgrdtg337IDb27KEsNWtCWFjB6ty4cSN//fUXnTp1ol69eoARGuP5bFeoUAGApKQkgHN+xurUqUOdk0kzTqeTEydO4Ha7WbhwIU8//TSbN29m+PDh3uW3b9/OhAkT+PHHH8nMzOTEiRPY7XYaNWrEiBEjGDZsGIGBgSU6fOXKK6/k119/ZfTo0UyaNInPP/+csLAw7HY7u3btIigoiPvuu48+ffp415k9ezazZ89m7dq1REREsGfPHu68807uvPNOdu68kZ9/Lkd2dun96T8jA+66C1q0gPr1fV1N6VazZk3+/PNP3G63r0spNkFBQd6m3Kc6evQoTz31FNnZ2fznP/9hzJgx3nlXXnklmzZt4umnn2bo0KFUqVKlOEvOl6lToXbtshO8EhQEH3wA0dG+rkSk9EtJgZ49jWCO0srphAMHYNAgI2SqOM7bfvoJBg4sXWE16enw669w440waxaU9EvX48eNv2lpDl3xyM423jOzZxshR6Wd0+lk7ty5fPnll6xatYr09HRCQkK47bbb6Nq16wWPO27cuEKsMkdkZCQxMTHe+5s2bTrn8i1btsRisQB4Az3zK6M07RRERERERERERERERERERERERERERERERERERETknEpv9xURERERERGRYnTgwAGsVitOp9PXpRSro0ePluiGtSIiIiJS8plMJpo0aUKNGjWYPXs2+/btw263+6QWm81GZGQkAwYMICoqyic1yPlVqlTpkgoN8LDZbGcND8iP0FBo3Ni4nc5uh927c0JZtm2DZcuMf7dvh8DA3KEs48aB9Ry/Im/YsIGUlBQaNmxI9Ckd9D3XjX5+fgAkJyeTmZlJQEBAnmN5/s4mkwmLxUJERAQAW7ZsITExkZtvvpnrr7/eu/yBAwfIzMykbdu21KlTh8jISPbt28fnn3/Offfdx/bt23niiSe843i4XC5vAMyff/6J0+kkLi6OSpUq5f1Ei1B4eDjvvfce99xzD6+99hpbtmwhIyODDh06cO+993L11Vd7l/3tt98YMGAAAPfddx8tW7Zk2LBhTJgwgfvuewMYBlh88jwKU2YmDBgAa9ee+/0n59ayZUvWrVuHw+HwdSnFwmaz0bp167PO++abb1iwYAHXX389w4YNA8But+N2uwkMDOS6665j9erVLFy4kJtvvrk4y86X8uXhvfdg6NDSHa4A4OcH115bNhrXi5QEd99d+vcLYJyjLl0KM2bAkCFFu62lS419UGnMV0hPhx9/hNtug/ffNwIZS6r77zcCIcuK9HQYNgyuuKJkB4elpqZ6ryNPve7xyMrK4oUXXuDNN98kPDycxo0bU758ef755x+2bt1KZmZmibr+Dg0N5aabbvIGqaxevZo9e/bkubzNZqN58+be+0uXLi3Q9i61331FRERERERERERERERERERERERERERERERERETKMrUsEREREREREcmHi20O3bhxY3r37u29P378+DOWGTdunHf666+/JjEx8bzjhoeH0759e2rUqEFYWBgOh4PDhw+zZs2afK1/PhaLhaNHj+ZqpisiIiIiciHCwsK45ZZbSExM5KeffsLhcJCdnV0s2/bz88NkMtGhQwdat259RiNSKVmioqJKVOPX4lJUISA2W06oyuncbjh8OCeQZf9+47Fz+eeffwCoVq1arlAVT/BKVlYWJpMJs9nsbZabl1NDPj2hn//88w/vvfceAPfccw8VK1b0LpOQkMBrr71GuXLlco3z4IMPcv311zNx4kTatWtHnz59vOO53W7MZjM///wzb7zxBn/++SdHjx4lIyODChUq0L59e0aPHp1neENRatasGR9++CGHDx8mPDwcu91+RvjOY489hsvl4vnnn2fs2LHexwcOHExc3GGOHfMv7rKLhNsNO3bAiy/Cf/7j62pKr4oVKxIVFcWhQ4d8XUqxcLvdNG3a9IzH7XY7n332GWazmb59+1Lz5A7QZrN5jy/JyclATrPtszUq99iwYQN79uyhW7duRfAs8ta/P8yeDV9/bTR/L43MZqNZ/fvv+7oSkbLhhx9gzhwjsKwsSEuDe+6BTp2gqPLw/v0XunUr3WE16enwxRfQooURvFMS/fQTzJpVdt6bHhkZMGKE8bnztfT0dFavXs0ff/zBb7/9xpYtW3A6nVSuXJnu3bvTo0cPEhISzjinmTJlCuPHj+euu+7ijjvuoGrVqoSFhWE9mXa4Zs2aC77+njp16hmPDR8+/MKeIFC+fHkGDx5MeHg4AOvWreO777475zrNmjUjMDAQgKSkJO/1an5dKoGFIiIiIiIiIiIiIiIiIiIiIiIiIiIiIiIiIiIilwIFr4iIiIiIiIjkw65du3C5XL4uI5fY2FhuvvnmXI1urVYrVatWpWrVqlSvXp2vv/76orezf/9+Ba+IiIiISKEwmUw0adKEhIQEtmzZwuLFizlw4AAul6vQz7dNJhMWi4WoqCjatWtH/fr1vY1FpWQzmUw0atSItWvXXjIBLH5+frRo0aLYt2syQcWKxq1t2/Mv73a7SU5OxmazERYWdsZ8l8vFkSNHAIiMjMRmsxW4phdeeIGtW7fy4IMPkpCQkGteaGiodzsAZrMZt9tNbGws119/PWvWrGHNmjX07NkTm82G0+nEYrEwZcoURo8eTcWKFenduzd16tTBbrezefNmpk6dSvPmzX0SvOJRoUIFAPz9c4eobN26lV27dlGpUiWGDRvmfdzhcPC///mRnh4DnDvcpjRJT4dnn4U+faB+fV9XU3q1b9+euXPnFlu4ma+YTCbq1q3rbbR9qk2bNvHnn3/SpEkTWrZsCeSEO5lMJrKysti3bx8AVatWBcgzdMXpdLJw4UIeeOABIiMjGTBgAPfccw+NGjUqomeW2/Tp0LMn/Pab0fy9NDGZoFw5WLwYoqJ8XY1I6ZeSAkOGlN4gprxkZsItt8D8+cZ+o7ANH1769p9nk5YGjzxihMjEx/u6mtxOnIBBg8reexMgOxt+/hm++gr69i388T3nJy6Xi507d7Jx40YOHDhAYGAgbdq0oXr16t5lli5dSt++fYmMjKRixYq0adMGl8vF+vXrefzxx/noo4/4+uuvqVOnjnedvXv38t///pcrrriCN95446znO6aL+ODt2bPnYp5+LtWqVWPgwIHe3zyXLVvGjz/+eM51TCYTrVq18t5fvnx5gb9DuJjnLyIiIiIiIiIiIiIiIiIiIiIiIiIiIiIiIiIiIiWLukuJiIiIiIiI5MPBgwd9XcIZ+vTp421AtH37dpYuXUpwcDDXXnstwcHBNG7cmB07dpCYmHjB28jOzmbPnj1nNLsVEREREbkYZrOZunXrUrduXZKSkli+fDlr164FjMajdrv9gsa1Wq1YLBacTieXXXYZbdq0oWLFioVYuRSX1q1bs379ehwOh69LKRYWi4W6dev6uozzcrlcBAYGYrFYvOEnnqa+ACdOnGDbtm0EBARQpUqVAo1tMplYv349n376KeXKlWP06NFnDVSA3AEJnm0HBARgs9k4ceKEtzaLxcLatWsZN24c8fHxzJgxI9f1rdvtZsyYMRcUEFMcYmJicLvdHD9+nOTkZCpUqIDb7WbzZjNPPw1ZWWXv5/7MTBgwANauBWVlXZj69evz7bff+rqMIme1WmmbR2LU77//TlJSEq1ataJy5cqAsa/w7K+2bt3Ktm3bqFy5MkFBQefcjsVioUePHgQGBvL7778zZ84c3nnnHWrVqsVtt93GbbfdRmRkZKE/Pw+rFebMgauvhj//LD3hASYThIXB77+XvIAAkdLq7rshNdXXVRQ+ux2WLoUZM4xgmcI0axb88osRnlEWZGbCTTfBkiVFE1Jzod55xwiGKavS02HUKCMcsLBfd5PJxLJly/jPf/7DsmXLcDqdhIaGEhgYyMCBA3nppZe8y0ZFRdGrVy8GDhxI/fr1KV++PCEhIQA88MADvPnmm7z//vtMmDDBe420cOFCjh8/zp133onZbGbDhg1s2bIFl8tFQkICFSpUwGaz+Tx8pGHDhvTq1Qur1YrL5WL+/PksX778vOvVr1+fcuXKAZCens6ff/5Z4G0roFdERERERERERERERERERERERERERERERERERKTs0P81KCIiIiIiInIeaWlpZJewzlxRUVFER0d778+dO5fk5GQAQkND6dSpE2A0K76Y4BWA3bt3X9T6IiIiIiLnEhkZSbdu3bj22ms5fPgw+/fvZ8+ePezZs4eUlJRcgQhut9s77WkMarfbCQ0NJS4ujmrVqlGpUiViYmJKbJCC5E+FChWIjo4ukSGYhc1qtdKiRYtcYSIllcViIS4ujszMTI4cOQKAw+HAYrFgNpvZs2cPa9asIS4ujgYNGgC5g1nOJTk5meeffx6Hw8Htt99O5cqV871uVlYW06ZNw263c/XVV+Pv7++d99prr3Ho0CGmTZtGQkICR48exWKxEBoaisViIb4EJwKEhIRw22238fzzzzNlyhSeeuopQkJCuP9+E1lZvq6uaLjdsHMnfPwxDB3q62pKJ4vFQvPmzVm+fDlOp9PX5RSZsLAwYmNjzzrv0KFDuFwuatSo4W1IDjnnDmvWrGHz5s1cccUV3jHOtb+pXr06I0aMoH///mzcuJElS5Ywf/58xo0bx2OPPUarVq146623aNKkSeE+yZP8/WHBArj+eli82GgAX9JFRBjBAPXq+boSkbJh3Tr4+mvK7PE/LQ3uvx9uuAH8/ApnzH//hdtuKx37zPxyOmH9enj7bSOIpyRwuWDixNITDHahjh41wsQ6dCjccb/88ktuvfVWIiMjGTNmDI0aNcLPzw+n0+m9TvGcnzRp0oQPP/zwrON0796dyZMnk5SUhMPh8IaJ/PbbbwDExcXx4osv8sYbb7B3717MZjMul4uuXbsyatSoIg9eCQ8PZ+TIkd7748eP9063aNGCbt26eWtYvnw5+/fvzxXkmZWVxeHDh88Yt02bNt7p1atXX1CIr4JXREREREREREREREREREREREREREREREREREREyg79X4MiIiIiIiIi55GSkoLVai1RzSoDAwNz3T81GObU6ZiYGAICAsjMzLzgbZ04ceKC1xURERERyS+r1UpsbCyxsbFcfvnlgBHocPjwYVJTU3E4HDgcDtxuNzabDavVSlBQEBUrVlTIShnVvn17vvnmmxIXhFnY3G639z1fGnhCCrZu3QqQ6/P3xx9/sHPnTm699VYSEhIA8t3Ed8mSJXz22We0atWKUaNG5Xvdo0ePcuedd7Jx40Z69erF9ddf7w1QOHr0KF9//TVRUVFERERwzz33sHv3bsLCwmjTpg233HIL4eHh+Q548YUbbriBBQsW8Prrr+N2u2natA+LF7fD5SqZ9RaGtDSYMEHBKxejbdu2rFq1qkR9l1WYbDYbXbp0yXP+jh07AKPJOIDL5cJkMmEymUhOTuann34iPT2dDh06ULlyZeDc+xvPPiI8PJxWrVrRqlUr+vXrx3PPPcd7773HsmXLSE1NzXO9whAQAN9/D4MGGf+mpRXKsEUmPR3uvRfGjIFrr4VSkC0mUqJNnAhl/JQYh8MIl7nhhsIZb/jwshkGkpYGjzwC3bpBScgP/PlnuBR+QkpLgxdfzB28smbNGn788UdWr16N0+mkffv2jBgxgoiIiHyNuX//fsaOHUv16tX5448/CA8PP+86nnM7i8WS6/Evv/wSp9PJVVdd5f0902KxkJycDMBbb73F8uXL6dq1KwMHDsTlcvHqq68yb948ANq1a5evmotCgwYNcp0vtWnTJlegCsDOnTuZPn16rseqVKniPY9zOBwsX778grafn9ddRERERERERERERERERERERERERERERERERERESgcFr4iIiIiIiIich8PhKPQxx40bd1HrHz16FJfLhflk18IrrriCX3/9laCgIJo2bZpr2YiICA4ePHjB23K5XBdVq4iIiIjIhfKEscilqV69esydO9fXZRS5GjVqEBoa6usy8q1fv3689dZbvPvuuzRr1ozrrruOyMhIfvzxRyZOnEhISAgDBgwA8Db8zYvnunb79u289dZbANx8881UqFAhz3VPvRZev349Dz/8MD/99BO9e/fm7bff9m7XarWyfft2jh8/TmBgIHfeeSdHjhyhTp06/P3333z22WdMnDiRKVOmcO211xb2y1RoLrvsMubNm8eDDz7Iq6++iskUh8vVAvD3dWlFavduWLUKSlEmUYkSHBxMz549mTt3Lna73dflFCqLxUKdOnWoXbt2nstUqlQJAH9/43Pidrux2+34+/vz008/MW/ePBo1akTHjh0xm83nDUjxzPN8R2Y2m1m7di2ffvopFSpU4NFHH6V9+/a5ximKQCerFT7/HKZOhZEjITPTCCooibKy4JdfYMUKqFQJvvgCmjTxdVUipdPx48Znv4xmaXmlphrBa4URvLJgAfz6a9kNq8nMhLvugh9+8HUlRhjJWbLHyhy32wiZOXDAOK798ssv3Hfffezdu5caNWpw/Phx5s6dy2uvvca8efNo2LDhececNm0a27dv5/vvvyc8PJzMzEzS0tKwWCx5hrd4ro/WrFnD+vXr2b9/P99++y0rV65kxIgR9O7d+2S9bgAiIyMBmDlzJg888ACvvfaad6ymTZsycuRIb/hlaXNqOMv69etJu4BUOovFQnxJSDASERERERERERERERERERERERERERERERERERGRQqHgFREREREREZHzKIrglYuVkZHBypUrvc2QWrduTevWrc+6rNV6cZf/zrLe0U1EREREREoki8VCmzZtWLx4cZkLDvCw2Wx06NDB12UUSFhYBKNGvc2jj87krruyefDBY9jtTrKzm+N2LyM4OIgRI/wJCICYGAt16hykXr0U+vWLp3Ztf86WQ/DFF1/w/fffc9NNN9G3b18Ab7jKqRwOh/cad+bMmfznP/9h27ZtPProo/znP/8hJCQEp9PpDTvYsmWLd73LLruMV199lQoVKgDw4osv8uijj/LCCy/QuHFj7+MlUWhoKFOnTuXuu0fSrl1tXK6yHboCRkPxiRPhk098XUnp1bBhQxITE9mxY0eZCtX18/OjZ8+e51yma9euvPjii0yZMoX27dsTHh6OxWIhOTmZZ555hqNHj/L000+TkJAAkO+AFM9+6bvvvuOBBx7gxIkTTJw4kaFDhwJGMIunIXpKSgqLFi1ix44dHDhwgGbNmtGvX7+L/p7OZIIRI6BLFxg0CNasgQvoM15sUlNh61Zo2xYeegjGjQM/P19XJVK6fPghnCPHrkz55x/46y+47LKLG+eFF0r2vvFiOZ2waBHs2QNVqviujt27YfFi322/uJlM8PbbcOed+7nhhhtwu928+eabtG/fnuDgYCZPnsyECRO45ZZbmDt3LnFxcWcdxxMk+csvvxAQEECjRo3Yv38/kydPZsOGDVitVqpWrcqQIUNo2rTpWdedNm0ab7zxhjdArn79+tSqVYtDhw5Ro0YNb/BKvXr1ACPss3///oBxbWQ2m4mKiuL6669nxowZZGVleQPrziUxMZHExMRzLjN+/PgzHktJSTnr4wDTp08/73bP5osvvrig9U6lsF8REREREREREREREREREREREREREREREREREZGy5cxuNSIiIiIiIiKSS1E0p5w6deoZt4L68ccfWbhwIZmZmd7HXC4X69evz7XcqfMvhKdBk4iIiIiISHFr3749ISEhvi6jSFitVho1akTlypV9Xcp57dgBjz4KTZtCcDDceWcLkpKex26/g9TUOmRlxeB2VwQiSUsL4OBBEzt3wrJl8OGH5fnPf2Jo3NhGaCi0bg3PPQeHDxshBjt27OCTk+kad9xxBzExMcCZQQie0JVjx47x6KOPMmTIENLS0vjyyy957rnnCAkJyRV6ALBv3z7ACCv9z3/+Q4UKFcjKygLg3nvvpV+/fvz666/8/PPPQMm//t2yJQF//0Bfl1EsXC6YPRuOHfN1JaWXyWSid+/eFx30UZJYrVb69OlDQEDAOZe76qqrGDVqFPPnz+euu+7i7bff5pVXXqFLly5s2LCBrl27cvfdd593nLNZu3Ytt912G4cOHWLs2LGMGDHCu9/xBLPMmjWLHj160K9fPx577DE+/vhjhg0bRoUKFXjkkUfYtWtXwZ/8aSpXNpru/+9/xn7Zai25+y+3GzIy4LXXjDCFtWt9XZFI6eF2w0svle0QkVPZ7fDqqxc3xp498McfhVNPSeZ2w5tv+raGt982ztkuFZmZMGkSvPLKqyQlJTFu3DhuvvlmqlevToUKFRg3bhzXXXcda9euZf78+XmOYzabOXbsGBkZGdSpU4e33nqLFi1a8NJLL7Ft2zbWrl3Lq6++yvXXX+8NF/H8Tum5Rrr33ntZsmQJ+/fvZ+vWrdxyyy1MmDCBrl278ttvv2Gz2QBo3LgxAAEBAYSFhQHG+ZRnnLp16wJw+PDhInjFSj673e69/hQREREREREREREREREREREREREREREREREREZHSr+x02BAREREREREpIkXRoHLPnj0XPYbb7WbRokX8/vvvREdHYzabSUpKIiYmhkaNGgGQnZ1NUlLSRW3n1Ka1IiIiIiIixclisTBgwACmTp2Kw+HwdTmFyt/fny5duvi6jDw5nfDjj/Dii7B8udFUOTv71CXye61oAcLxZIIuXw6JifDMM9C1K7hcM1m/fgN33nkHLVu2POsIbrcbq9XKihUrGDduHD/99BPXXnstkydPJj4+/mS9Tu/1q6eRcPbJghs2bEhcXBxgvO52u53g4GBvk90TJ06c8xm43XBaDoxPTJgAqam+rqL4mM3w/vvw8MO+rqT0CgkJoWfPnsydOxe73e7rci6KxWKhbt261K5dO1/LP/zww1gsFt555x1mzpzp/eyPHTuWO++8EzCamHvCUs7Fs9yKFSt49NFHOXToEA899BDjxo3LNd/tdrNw4UIGDRpEeHg4kydPplevXuzdu5dNmzYxf/583n77bdxuN+PGjSM0NPTCXxCM/dKIEXDttS7GjTPz2WduLBZTiQ1oSE+HbdugbVsYOxaefLJk7FtFSrLffoOL/Hq/VHE44JNPjPCVC91FvvnmpREGkpVlBJ88/TT4+fmmhu+/P/36oOzLzoZ164wTcs/vcJ5zLJvNRp8+fZg9ezbffPMN3bt3p2LFimcdJyUlhcDAQFavXs327du55ppreO+994iMjOTIkSNMnjyZcePG8corr9C0aVNq166N2+0+IzDFY8yYMTRr1ozOnTszYcIEOnToAEC9evWoV68eBw8e5ODBgyQkJOB0Or3nPxkZGd56atSoUerPFwsqKCjogoL4REREREREREREREREREREREREREREREREREREpGQ6fwcJERERERERkUuczWbzdQnn5HK5OHz4MAcPHiQ7O9vbUAlg06ZNuC6yy1h+GlCKiIiIiIgUlUqVKtG6desSf21WEFarlf79++Pnqy7J53DsGDz/PMTGwo03wqJFkJlZuE2VMzON25w5br755l5gK/HxzwOBZ13eZDIxZ84chg8fzo8//siQIUP47LPPvKErkDs01HMdW61aNfz8/DCbzd7X+tSGxQcPHgQgOjrau52zWb0a6tWDHj3ggQfgf/+Db7+Ff/7BGyhT1JKTje1dStLT4fPPfV1F6dewYUPq1KlTJMHCxcVkMnlDZPIrJiaGCRMmkJyczA8//MCHH37I3r17ef7554mPj/c2HV+xYgUHDhw451hms5njx49z7733eoNVHn/8cQICAnC73bjdbgCWLVvG6NGjKV++PB9++CG33347FSpUoFmzZtx00028+uqrPP/888TFxRVq0HHVqmYeemgdrVv3pkuX7SU6zMTthowMI9Rr+HAj5EtE8vbNN8bx8FJis8GSJRe2bna2EUZyqYSBZGXZefLJP/n777+LfdsuF2zceGHr3nqrcTzw3PKrRw8j7OXff43gmX37YMYMuOyysy//4IPwxRewfXvu7d1664XVDWAyuTlwIJbY2FjvuZXVavVON2zYkHr16rFhwwZ27twJ4D1POFVgYCAVK1YkOzubChUq8L///Y/IyEjsdjvR0dGMGjWKzp07s379ehYsWHDWWk4ft3379gCsWbPG+1hMTAzDhg0jKSmJ999/HzCumzzXPS+88AIAV1xxRZ7XQmVZpUqVfF2CiIiIiIiIiIiIiIiIiIiIiIiIiIiIiIiIiIiIFKLS21lDREREREREpJgEBARcdHjJhQoPD2fkyJHe++PHj/dON2zYkPr167NlyxaOHz9OSEgIzZo1o1q1agBkZ2ezaNGii67B39//oscQERERERG5GFdddRV//fUXx44d83UpF81qtZKQkJArNKSkmDMHhg41GhlnZBT99txuExAM1OCZZ+CNN4zmyG3b5l7ObrfzzjvveJtKHz58mDvuuINq1aoRFxdHxYoVqVChArVq1aJq1are9bp164bNZuP777/n5ZdfBowAB6vVSlZWFqtWrQLgsry6NZ/UuDHMmgXbthmNm7dsgR9+MO7v3g3ly0ONGlCzpnFr0ADq14cqVSA4uHBeqzVrIDAQ7PbCGa+0+Osvo0H2JdgHutCYTCb69OnDjBkz2LNnDw6Hw9clFYjJZCIoKIjhw4cTEBBwQWNcc8013mlP+JLFYiEpKYnWrVsTHx/PP//8c8Z3YE6nE4vFwpYtW5gwYQKrV6+mc+fOTJ48mdDQUG99nhCVTz/9lLVr1zJ69GiOHDnC7NmzcbvdNGjQgNq1axMREcF99913zlpPDYcqiF27drFw4XEsltgCNbH3lfR0Y39/7Jixfy3FuUAiReq334yAi0tJWpqTiRMXs3v3Jvz9/QkMDCQwMJCAgADCwsKwWCxUq1bNG5x3qq++urRer8xMGxMmwFdf9ebee+/l9ttvJygoqFi2vXmzse/OyiqWzfHcc/DYY7kfi42FQYOgb1/jNm9e7vlPPQUREYVbR1oaJCXVxWzOHdroma5YsSI1atTg119/Ze/evbRq1eqs44SFhVG5cmUAQkJCqFKlCi6Xyxs2arPZuOaaa5g/fz5btmzJtQ3P75Wnny/s3LkTPz8/wsLCyMrKwt/fH5PJxIMPPsj333/PzJkzcTgcXHnllVgsFr766it+//13OnTowKBBg3jvvfcK8ZUq+Ww2G/Xr1/d1GSIiIiIiIiIiIiIiIiIiIiIiIiIiIiIiIiIiIlKI1LpARERERERE5DwiIyN9FrxyLhaLhQYNGtCgQYMz5mVnZzNr1iyOHj160dupVKnSRY8hIiIiIiJyMSwWCwMGDOCDDz7AXoqTJ0wmE4GBgXTp0sXXpeRy9CjcdhvMn280w/eF9HTjds01MHw4vPSSETQCRljNhAkT6Nu3Lxs2bGDNmjX8/fffzJkzh+zsbACCg4N5+OGHGTdunHfMcuXKMXLkSP7v//6PkSNHMnz4cOLi4nC73YwdO5Zdu3bRsWNH6tate87abDZo2NC4nc7phORkyMwEf38IDTVCQrKywGwurFcHVq40tlFQt94K06bl3M9PnkOjRsbfoEULaNoUPP27d+6E6tXPvk7VqvDII8bfr0oV47U4dgw2bICPPoIPPih47Z56t283Am3kwlksFgYNGsS0adM4dOhQqQlfMZlM+Pv7M3z4cMLCwgptTI/NmzcDRpN0f39/b9CKh2f6scce46uvvqJLly48//zzhIaG4nK5MJvN3qCUrVu38ttvvwEwY8YMJk2aBBjf0bVp04bHH3+c7t2756s+z9gFER19HTZbF+x2vwKt50vp6fDTT3DTTfD554W7zxQpC9xuI4DsQhT0+H/llbBw4fnHnTYNhg3L/dh118H990Pz5sY5w5498M03RlBGUlIBCwecTgvz52exbNnDZGdn43Q6cTqduE9JlXruued49NFHc6137Ngxxo1L4sSJS+ukwWJpRHZ2GA899BApKSk8+eSTxbLd1auLLxivdevcoSv//S8sWwZdu8Lo0RAQYJxv1q5tnH96rF9vBMSsWmWEsFSsePG1uN0mUlObYDankn7ywunUc4uwsDAqVqxIRkYGycnJZ8z3CAwMpHHjxphMJu/1refY73K58PPzw2KxYLFYsFqt3nMUu93uDWfxcLlcJCUlMWrUKLKzs7n77rvx8/M7Wa8bPz8/pk+fzksvvcSsWbP45ptvcDqdlCtXjhEjRvDcc89Rrlw5mjdvzvLly3E6nRf/QpUSDc92gSciIiIiIiIiIiIiIiIiIiIiIiIiIiIiIiIiIiKlloJXRERERERERM7DZDIRHR3NoUOHfF1KLgcPHuSvv/4iNjaW4OBgTCYTx48fZ9u2bSxZsoSUlJSL3obVaiU+Pv7iixUREREREblIlSpVom/fvnz55ZelJjTgdP7+/gwbNszbCLckmDMHhg6FjAwjLMTXMjJg6lT4+mv44gto29a4Lm/UqBGNGjU6Y/mjR4+ydetWtm3bRlxcHIA3CMFsNjNq1CiSk5N5++23+eGHHyhfvjw7duzg6NGjNGzYkKlTp561GXJ+WSwQFXXm44X9J160CE5mzBS5q6+GkSPzv3zVqrBmzZmvQ/ny0LGjcbv8crj33oLXYrEYjb0VvHLxrFYrt956K5988gn79u0r8SFWZrOZwMBAhg8fTmRkZJFso3Xr1rhcrjOCiz3BJ8eOHeOtt97iq6++olatWrz11ltUP5k+5GmO7tnf/P777+zZsweAtm3bcvfdd9O8eXN++uknnnjiCXr37s2bb77J7bfffkYdpwa+fPTRR6xYsYIJEyYQ5Ek9Oo9166BLF0pV6IpHejp8/z3cdRe8807xNfEXKQ22by95n4nTDx1PPQWnZN4BRvjF6NHQty906AB79xZ8O2FhV/H9999jt9vJzs7GYrGwdu1aJk2aRHp6OldddRWQs//8999/GTRoEJs3f3xBz6s0Cw62MmrUx4wa1ZBXX32VMWPGEBAQUOTbXboUUlOLfDMA9OqVM71oETz7rDH9889G8E+dOsZ56K23wmuv5SzboUPO9NixhVdPeno8bncqBw4cOGOev78/AQEB+bpe7datGxUrVuSff/5h586d3t/iPOcYy5Ytw+l00qJFC+95wpIlS1iyZAlWq5WQkBCys7PZunUrs2bNIiUlhSFDhjB48GDv9Y3n36pVqzJp0iRuv/12kpKSiImJoUaNGrkCWlq2bMmKFSsu+vUpDcxmM40bNz4jxEZERERERERERERERERERERERERERERERERERERKNwWviIiIiIiIiORD1apVLyp4JTExkcTExHMuM378+DMeS0lJOevjAIcOHWLWrFkXXFN+WCwWKlWqVKTbEBERERERya969erRs2dPvv3221IXvuIJXSlXrpyvSwHA4TACV2bPNhrflyQZGbBvH1xzDTz8MIwfn3fj8aioKKKiomjVqpX3sVODVMqVK8czzzxDu3bt+Pnnn9m2bRvt2rWjZ8+e9O/fn4iICG9wQkm2Zk3xbSs5GebNg1WrIDoa7r773MvffntO6EpKihHasm8f3HcfXH+98fgdd8CYMZCWVrBaUlNh2TK44YaCPgs5G5vNxpAhQ5g1axbbtm0rseErVquV4OBghg8fTlhYWJFvL+rkG9jT1NyzPxgzZgzvv/8+jRs35umnn6Z69eq5QlIgpzn65s2bOX78OFdeeSWTJk2iUqVKuN1uBgwYQEBAAH379mXWrFncfPPN+Pn5edfzbDcjI4NRo0bxzjvvMHLkSKZPn87NN99MSEjIOWs/ftzYV544UagvSbFKT4cZM6BZMyOARUQMq1eDtZj+y74//4T27c98vEIFmDULPLusL77Imde+fU7oitMJTzwB//xjBFy0aQPVq8N770HXrgWvJzPTRt267YiOznksMTGR3bt3c88993DZZZcBRlgEwNNPP83PP6/BbI7C5Sr49m69FaZNy7lfkNPCxo1h1Ci48kqIiTHOdfbuNYJJHn8cTs32iooyzoeuuw7i443XbeNG+OgjeOst4/y8oNLT4fjxOlSpUoWkpCS2bdvmfX2K0uLFRb4Jr1Mvn04/lzw1/KVjx9zBK0XFYjFht9dgw4YNZGZmeoNuPNcUqSeLKl++fJ5jOJ1OypUrx9ChQ3nhhRd44IEHePnll4mLi+Pw4cPMmzePmTNn0qhRIy6//HLvellZWcycOZNt27bhcrlIS0sjICCAli1bcsMNNzB8+PBzBu8kJCSc9XGTyUR4eDhVqlRhx44dF/KylCpms5nWrVv7ugwREREREREREREREREREREREREREREREREREREpZApeEREREREREcmHypUrk5iYSHZ2tq9LKVZ2u52YmBhflyEiIiIiIuLVuHFjXC4X33//fakJX/H392fo0KFUqFDB16UAkJkJvXvD77+XvNCVU2VkwMSJ8O+/8OabOU2/CyoiIoKBAwcycODAs84v6aErycmQlFR825s+3biB0Yj8fMErERE50z/9lNO4PCkpJ3jFaoVTsiryze023qdSeCwWCzfccAN//vknP/zwA06nE9eFdKkvIlarlcaNG9O5c2f8/Px8UoPJZMLpdFK+fHkqVKjA5MmTveFO5rPsiBwOB5mZmbhcLrp16+YNMfbsW6677jrq1avHTz/9xD///EPTpk1xOBxYTyYqLFiwgCeffJJ169bxxhtvMGLECOLj44mPj6dr167n3Efdd1/pDl3xSE83gra6dYNq1XxdjUjJsHx58X2+jx8/e5DG+PE5519r18LPP+fMGzkyZ3rqVHjhBWN69WrYtctYr0sXaNAA/v67YPUEBrpZtQo6dzaCVTIzM70h9P379yc0NBSn04nVamXnzp0sWrSI0NArcbtNuYI4itq998L//pf7HMffHyIjISEBJk3KCV6pXt04p4mLyz3G5Zcbt+uug+7doaCZaA4H/Pyzg+TkZADiTt9AETl0qFg2AxiBPh4dO8JVVxnBfF27GsE3HvHxxVOPn5+J4OB6zJs3j5EjRxIXF4fD4cDlcuHn58fBgwcBvIGbbrebrKws9u/fT2RkJBEREd5j++OPP05SUhJTpkxh2bJl1KtXj8zMTFavXk3z5s15/fXXiY+P94a6dOjQgQ8//JD9+/cTHBxMlSpVqFKlSq5zhYsJlWzXrh379u0r87+FxsTEeIP3REREREREREREREREREREREREREREREREREREpOy4wNY0IiIiIiIiIpeW2NhYX5fgEyEhIT5rcikiIiIiIpKXpk2b0rdvX2/T+pLKbDYTFBTE7bffXmJCLTMyoFMn+O23kh264pGWBh99BEOGQAnKhihybrfbO719OwQG+rCY85g/P2f62mth6FC45hp48smcx7/5xmjqfiF27ryY6uRsTCYTzZo1495776Vy5crYbDZfl4TVaiUkJIQhQ4bQs2dPn38fZbFYeO655zh48CCtW7f2NjA/vZG5y+XCarVy+PBhAOrXrw+A0+n0fo73799PWloa/v7+lC9fHsB7/Bo3bhy9evXCarXy5Zdfcs899zBr1iwOHTrExx9/jMlkyrU/ONX8+fDll0aYVlmQmQk33WQELsmlISMjg7S0NF+XUWL9/bdvPw8BAbnD1155Jff8jh1zpv/4I2d6717YvTvn/tVXF3zb2dkmdu0y9rdms5nPP/+ctWvX0r17d+rVq5dr2eXLl7Njxw7i4/uTlVV8/ynkNdfA668boStZWUbISt++xrnQsGHw3nvGeazH5Mk5oSt//gm9esGAAbBlS854//nPhdWycqWdlJQUrrvuOiJOTcQrQllZxbIZAD74IOc9FRgIv/5qXNPMnp079CYgoHjqsVisXHZZc/7++29mz54NGMd1Pz8/Fi9ezMqVK2nXrh01atQAjHOH6dOnU6tWLV599VXAOH9wu90EBwfz2muv8e2339KxY0fS09OJiIhg/PjxTJ8+nTZt2njHMJ5jAA0bNqRz5860a9eOqlWrnnFucjGhkjVq1PD5OVhR8/Pzo23btr4uQ0RERERERERERERERERERERERERERERERERERIpAye5EJCIiIiIiIlJCREVF5dnksCyrWrWqr0sQERERERE5q/r163PzzTczc+ZMMjMzcTgcvi4pF5vNRkxMDP379ycsLMzX5QBgt8N11xnNnjMyfF1N/qWlwZw5RvPvt9+Gi+glXKKlpaVx4sQJYmJivGELJpOJzMyS/ZznzoWRI+G//4WoKKM5tkdWFrz8Mjz77IWPn5190SWWeUePHmXSpEmsXbsWs9lMQkIC1113Hc2bNz/neuHh4QwdOpQ///yTH374AYfD4ZPvv6xWK40bN6Zz586lrtm32Ww0+W/cuDGffvqp9/WzWCxkZWXh7+/PkiVLOHbsGM2aNfPOX7FiBU899RQ//PAD99xzDxMnTvQ+9xkzZgAwePDgPLebkgKDB5eOAK38cjph3TpjP39q2IP4juc4dDZ2u50TJ054g1Oio6MJPEtK2ObNm3nooYc4cOAAx44d48SJE6Snp5OVlYXb7eb+++/n1Vdf9X6WJIevP9+33gons6LYswc++yxnXkQEREbm3D94MPe6Bw9CfLwxXbNmwbftdOY+V501axaZmZkMHTrUG2boeW9u3bqVtLQ00tNbYLcX3wnTc8+B5217550wfXru+dOm5UwHBRnBKh6jRsHChca0zQaffGJM33efcc7kdBaslvR0K/XqteX5558/77Jut3EMOXHCCDU8283tPv/jxXktcfw4dOgAb70FXbvmvO779xsBRZ7X9tix4qupc+fr2bPnA8aMGcOOHTu44oor2LNnD5MnT+bo0aPccsstxMXFkZ2djZ+fH0FBQQDsPpkgYzabc4WpdO/ene7duxffE8iDyWSiR48efPXVV9jtdl+XU+hMJhORkZFnBDiJiIiIiIiIiIiIiIiIiIiIiIiIiIiIiIiIiIhI2aDgFREREREREZF8MJlMNGnShNWrV+NyuXxdTrGw2Wy0bNnS12WIiIiIiIjkqWrVqtx///3Mnz+fxMTEEhG+YjabsVgsdO7cmebNm+fZsLy4uVwwcCAsXVq6Qlc80tPh44+NJt/56Cld4mVkZLB27Vp++uknFi1axF9//YXNZiMiIoLu3bvTp08fWrduDUBmpo+LzYe9e2HfPiN45VT+/nDDDfDDD/DHHxc2toJXzm3FihX069ePgwcPUrduXaxWKz/++CNfffUVTz/9NL179z7vGJs3b+add97h6quvpkqVKoARHFKULBYLJpOJuLg4rr766lIf/tu9e3eefPJJxo0bR0xMDM2bN8ff35/k5GT+97//kZKSQvfu3alcuTKJiYkMGzYMgEWLFnHFFVd4A1k2b97Mzz//TGRkpLcB+9mOI/fdB6mpxff8iktaGjzyCHTrlhPaIEVv165d7Nixgz179pCdnU1kZCRt27alYsWKuZZLTU3lu+++4/PPP2fNmjXs3r0bq9VKxYoVGThwICNGjDijmX1KSgrz5s2jYsWKXHnllYSHhxMaGkpoaCgBAQG0adOmOJ9qqeLr87WHHsqZfv11OPU0Ozg497KnH6tPvR8SUvBtO53G+Y/ZbOb3339n9erVxMfH07Zt2zOWPXYybePYsYpnzCsqcXHQooUxnZEBFSoYwVG1akFysnHe89//GudGAGFhcOph9WReEZB7Xx4dDQkJRkhiQZjNWdx99/+8x/BzcTqNAJPJk40Ak9NvJlP+Hs/KKliNF2vXLujRA8qVM8J8kpNhxw54552cZRITi6cWtxsaN27KtGnTGDt2LO+88w5vvPEGdrudWrVqMW3aNG6++WZcLpc3VG3AgAH06NGDyJOJRSU5bKpevXrUqFGDrVu34ixoClAJZ7FYGDBgQIm5RhcREREREREREREREREREREREREREREREREREZHCpeAVERERERERkXxq1aoVf/755yUTvBISEkLlypV9XYaIiIiIiMg5+fn50bNnTxo1asSsWbPIzMz0WQCLzWYjJiaGfv36ER4e7pMa8jJ5Mvz4oxFgUlqlpxuNv6++Gq691tfVnF9GRgbbtm0jJiaG6OjoXPO+/fZbxo4di91uJz4+nuuuuw6bzUZiYiIvvfQSM2bM4I8//iA+Pp4SkCd0TgMHwqefGtObN0P//rB1q/HvtGlQuzbMmwd168L+/QUfv4z1ey5UO3bs4LbbbiMpKYmXX36ZAQMG4HA4WLBgAQ888ABjx46lSZMmxJ8jwcJkMlGpUiWaNWtGcnIy+/btIyIigvj4ePz8/LBYLIXaHNxqNf4zldq1a9O8eXOqVKnibUpemjVs2JA333yTUaNGMXToUK666ircbjfLly9n7dq1JCQkcNddd2EymVi7di2HDx/m+PHjfPHFF1SsWJE6deoAMHfuXBwOB4MGDQLA6XSeEYKzbBl89VXpCGW6EJmZcOedxjFLzi0lJYVdu3Zx4MAB7HY7sbGxNGvWLN/rO51Ovv76a5566in27t2L0+n0Bga1adOGhx9+mJ49e3r3AR999BGjR48mNDSUHj160KBBA9LS0pg3bx6vvPIK8+bN47vvvqNatWrebYSFhREZGcm1117Lyy+/TLly5TCZTN59geTNl8f/6683jtsAx4/DlCm5558aHAJG0Fpe9y8kJMrlguxsF2Bm6tSpHD58mIkTJ1K+fPkzlrXb7Sf/Lb73VOPGOdOBgfDii7nvDxtmBEi1bm0Ehhw+DEeOGMEqAKNHwz33gM0G99+fe+z4+IIHrwQGBtKgQXPcbvd5AyWsVvjPf4zbxYiKgqSkixvjQhw7BqtWGdM1a8JNN+XM+/LL4qnBZDL+zldddRWLFi3ip59+wul0Eh8fT+3atQkODsbtduc6fwoICCAgIKB4CiwE119/Pa+//nqZCl6x2Wx07NjRG34jIiIiIiIiIiIiIiIiIiIiIiIiIiIiIiIiIiIiZY/+L3YRERERERGRfIqKiiImJoa9e/f6upQiZ7PZaNu27XmbdImIiIiIiJQU1apV4/7772f+/PmsXbsWk8lUbAEsfn5+mEwmrrnmGpo3b17irqV27oQxY0p36IpHejoMGgTbtkFYmK+rydv06dMZNmwYAB9//LE3RMHTENtut9O9e3c6d+5M06ZNKV++vLcZ84MPPsikSZOYPXs2I0eOxN+/ZL2fTnfPPTnTb70F69cb0x99BA89BE2bQkgI9Ox5ZuP2/DCbjeCW8PDct5AQo/H1pezXX39lw4YN3HzzzTz44IPex4cNG8a+fft48sknmTJlCs899xwulyvPAJUrrriC5s2b43A4yM7OJisrC7fbzdq1a1mwYAEhISH4+fnh7+9PVlZWgWq02Wze/XFWVharV69m1apVJCUlkZ2dTc2aNbnlllsYPXo0QUFBF/V6+NqIESOIi4vjpZde4uOPP8ZsNuPv78/999/P3XffTVRUFA6Hg5YtW3L33XezfPly3n33Xd58803q16/P7bffzkcffQTAmDFjAGOfcboXX4SMjGJ9asXK6YTffoPdu6FqVV9XU3Lt2LGDRx55hHnz5pGdnY3JZKJKlSrceuutjBkzJl8N/j/88ENGjBhB9erVeeKJJ0hISMBut7Ns2TKeffZZ/vrrL9auXUuVKlUAqFSpEu+//z7XX389wcHB3nHGjRtH7969+eabb5g5cyYjR470Bqv4+flhtVpxuVxERkYqcOUs3G7j/CYlBZKTjX9TUs4MNylOo0fnTL/7rhG+cqrkZCN0w5NfEBOTe36lSjnT27YVfPtWKwQFmfn333/5+eefMZlM9OnTB5vN5l3Gc74dGBgIgMNReCFh5xMRkfv+vn05r9krr0BcnPGavPCCEQzicsH//R+8+qqxzI03GrezuZBsDovFRmqqE5PJcv6FC0lRZKaNGwdPPWVMT5tmBNh4fPIJ7NkDK1ca78eEBBg7FjynDgsWwPz5uce79tqc+aeeYjRrZryHAf74A44eLXitJ992BAQEcN11150xv6RdDxZUUFAQvXr1Yvbs2d5wo9LMZDIRFRVF69atfV2KiIiIiIiIiIiIiIiIiIiIiIiIiIiIiIiIiIiIFCH93+wiIiIiIiIiBdCuXTtmz55Ndna2r0spcgkJCb4uQUREREREpED8/Pzo2bMnV199NX/++SdLly7FbrcXyTWcyWTCYrEQFRVF+/btqV+/PhZL8TU7zi+XCwYOhAJmJZRoqalw//0wfXrxbtfpdLJ//34sFguxsbF5LmOxWHjjjTcIDAwkIyODAwcOeB/3NGEeNGiQN4zFwxOM0bJlSwD279+PyWQiIMANlNzmzeXL50yfHoZz6v3w8Asb3+WC117LaUTvuWVlQWio0fz89FCWs93OtlxwcOkNb8nMzGT+/Pn4+fnRpUsXAOx2OyaTCavVyhVXXAHAhg0bgHM3ADebzYSEhJzx+MGDB5k0aRLNmzfn448/xuVysXfvXrZs2cLBgwcxmUyYTCZvI3y3243T6fTeWrduTVxcHHFxcWzatInevXvTqlUrhg0bRuXKlTlw4ADffPMN48aNY/HixcyaNeusdZQmXbt2pWvXriQnJ7Np0yYaNGhAcHCwN/TGarVSv359nn76aQ4fPsyKFStYsGABixYtYtSoUZhMJkJDQ1m3bh2VK1c+I6Ti8GEjiOgseSxlissFb74JEyb4upKS6dixY3Tv3p1NmzZxzz330KlTJ44ePcrbb7/NU089hb+//8ngLv+zru853kw5mYY1c+ZMmjVr5p3fvXt3tm/fzieffMKmTZu8wSs9evTIFXwB4HA4sFqt9O3bl19++YWVK1eSkpJCVFQUAP7+/oSGhnL48GG++eYb0tPTsdvtJCQkUK9evVwBLqVVdnbuwJSCTqekGEEjpx6nIiJygiGK2+WXQ4cOxrTdbhyDz+bXX6FfP2P6iityzsvi43OHJv3yS8FrsFjcBASYePPNN9m3bx933303FStWzLWM57hWs2ZNLBYLxZS3CEBmZu77zzwDn39uTEdEwNtvG9Pdu+cs89prxuv53//CqU/lq6+gSxfjnATg2LELq8npLN7rkOhoOHiw+LZXqZIRYnM2q1adfd6UKcb78XQPPGDcAK66ChYtKlgtDkfu89+yqn79+iQmJrJ161acTqevy7koFouF/v37l/pAHBERERERERERERERERERERERERERERERERERETk3Ba+IiIiIiIiIFECdOnVKZCPdwmQ2m0lISMDPz8/XpYiIiIiIiFyQoKAg2rVrR9u2bdm2bRuLFy9mz549WK1WsrOzcV9gx3qLxYLVasXpdNKwYUPatGlDhQoVCrn6wjV5MmzYAKW8V24umZkwaxYMGQLXXlu021q8eDHTpk3j559/JiUlheDgYFq3bs3LL79MtWrVcLvd3ga+LpcLi8XChx9+yIEDBxg8eDBz5sxhw4YNZGdnExgYmGtsl8vlDa4Ao4F4SkoKP/74IwDNmzcHjPCSwv77jRsHTz1lTE+bBsOG5cyrUgU8/fdP6cNPUBD06mVMHzkCixcb04mJUK+eMf3QQ0YwxPbtRjP2mjVz1l+58sJqrVABTr4kudjtcPx43k3sU1KMWrZsyf3YqctlZxuv7/kCWs4V5BIU5JvwlhMnTvDXX39Ro0YN6tatC5ArpMPf35+YmBiOHj3K3r17qVy5cr7G9byn09LS+OSTTwAjbKFu3bpkZ2d7Q6buv/9+rrjiCqZNm0Z0dDRutxur1UpaWhqDBw8mMTGR3r175wpz+PXXX2ncuHGu7d1///0MHz6c7777jjfeeINHH3001+eqtIqIiKBVq1ZnnecJvahQoQI9e/akR48eHDt2jBtvvJEFCxZ4Q8QGDhzI9OnTcwVdvPtu6Q0LKojsbCO44JlnQF9Rnun//u//2LRpE+PGjWPcuHHexzt27EiPHj14/PHH6datGwkJCWf9PJ163AHOCFM5dZ5nv+J2u8+5XHp6OqmpqZQvX56goCDvfIvFQmBgID///DO//PILLpfLO69mzZq8+uqr9OzZ84Jeh8LgdOYcSy40PMXhOPsx5NTpatUgISHvZc72Pr/hBpg5s3Cf77mO/x6jR+dMf/EF7N179rFefz0neGXoUNi2Df7+G/7zn5xlfvrJeKygrFYTYWFu3nzTSDMZMWIEAQEBZ132iiuuIDg4mBMnMoGzL1PYdu3KfX/HjrNPh4QY+2zPpcebb8Jbb0GdOkbQyvbtxjJ79uSsk5hY8HrcbhfHjx9h166MMz6DRaVtW+Mao7h8/jmYzcZrFxkJaWnw11/w6afGsdFuL75aHA6oXbv4tudLvXr14p133uHEiRO59t+lidVqpWfPnt5AMBERERERERERERERERERERERERERERERERERESm7FLwiIiIiIiIiUgBms5kOHTrwyy+/YC/OTk7FyGw207ZtW1+XISIiIiIictFMJhO1atWiVq1anDhxgn379rFv3z527drFoUOHvEEZLpcLt9vtDWQxm83eQAy73U5gYCCVKlWiWrVqxMbGUrly5VIRVrlzJ4wZA+npvq6k8KWnw6BBRpPvsLCi2cbXX3/N6NGjyczMpH379sTHx5Oamoq/vz/Z2dkAuZrZm81msrOzef/992nTpg133HEHc+bMYceOHaSnp58RvGI2m3G5XGzcuJHff/+d3bt3891335GYmMhzzz3HwIEDcbvd1K5tIiuraJ7j2Vx9tdGM/XQVKsDXXxvTCxdCx47G9FNPGQE4kZFQrpwRlnC6WbOMdS5EkyZnf9xmg6go43ah7PYzw1pOb6h/8CBs2pT3cnb7meEtBQ1yuZDwlrS0NI4cOULt2rWJjIw8Y77VaiUkJITMzExSU1MB8hVo4tkvLl++nOnTp9OkSRN69+4N5Lzf//33X9xuN1WqVCE+Pj7X2IGBgTRp0oSffvqJFStW0KJFCxwOBxUrVqRixYo4nU5MJhNmsxm73U758uUZMGAA3333HVu3bi3Yi1BKmc1mwHjNnE4nVquVyMhI7/OfMWMG69ato1mzZrmCLpxOeO01yMjwRdXFz+WCL7+Em27ydSUlz7JlywC4/vrrAbDb7bhcLmrWrEn37t157bXXWLRoEQkJCWf9zHs+561bt2bZsmW888473HPPPQQEBJCens4ff/zBr7/+yi233EKTkzvhvPYdnpByT2hYu3btCAwM9AYMWa1WunfvTq9evejatSuRkZGkpqYyZcoUPv30U/r06cMnn3zCgAEDChy65HYb4QsXGpiSkmKsHxKSd2BKRIRx/KtdO+9liiqAq21b+OYbivUcoGpV6N8/5/7LL+e97G+/wbPPwhNPgMUCzz2Xe/6uXXDbbRdWh8kESUm/snPnTtq3b09CQkKey9arV4/mzZvzyy8ZQMSFbbCA1q2DY8eM8x6Ak4fCM6b37s0JXfFwu43zCo8XX8yZXroUDhwoeD3p6Wk899yTTJq0gmeeeYYePXoUfJACatsWPvkETp5iFMj06cbtdOPHG7ezefvts59jnkv16gWvLT/q1jVCYC4FgYGBDB8+nClTppCenn7BAaa+YrPZuPrqq88I/hMREREREREREREREREREREREREREREREREREZGyScErIiIiIiIiIgXUsmVLEhMTOXToUKlrMnQ+NpuNK6+88qwNO0VEREREREqz0NBQ6tWrR7169QCj4f3x48c5ePAgGRkZOBwO7Ha7t0m41WolNDSUSpUqnRGYUVo8/HDxNusubqmpRkPwp5/O/zrna+rumb98+XLuuusu4uLimDx5MrVr16acp7v2Odb79ddfWbVqFZ988gnx8fHExcWxc+dOkpOTiTpLQojT6WT27Nk88cQTmEwmIiMjqVu3Llu3bmXOnDn06tULqxVq1YJ//sn/8yxOGzca4SgPPwydOhkNx/39jYb269cbTbnff//CxvbzgyuvLMxqc7PZIDrauF2o7Oy8Q1k8twMHjL9fXvMdjjPDWO65BwYMyHu7GRkZZGVlERISgr+/P2AEI3i+q3I4HDidTiwWS4GCDDwhCt9//z0pKSn06dPHG7zgCQzx/JuWlkZycjIRERHeIIe0tDSOHTsGQHJysreu08c/dfrEiROAsZ++lHgCaACmT5/Orl276N69O507d6Zz585nfO84b17Z3qefLjUVJkxQ8Mrp9uzZw5EjR0hISCAoKAgwgpY875fLL78cf39/li5dyqBBg8567PF89saOHUtWVhZTpkxhxowZVK1alRMnTrBz507atWvHc889R0REhHdfkpdXXnmFOXPm0K9fPzp37gzk7CfCw8MZPXo0YWFh3n0VQIsWLahbty5jxoxhxowZtG3blri4uDy3kZUFb74JH32UE55y/LhxvMkrMMUzXbly3suEhpbcAIXmzY3nV5yf+wcfBOvJ/5pwwQJYu/bcy//3v7BqFdx/PzRrZoTQ7NljBMY8/zwcOXJhdWRmupkyZSRZWVmMHj0aq/Xc/4nj5MmTadAgC6fzwraXl3HjjIA5MELphg0zpu12eOcdePRR4/4TTxjvSc+0xyef5Ey3b2+8Xl99Bdu3G4F1AwfCyWwznE547LELq9NkMlO5cgTly9cirKgSCU/TvHmxbKZEat/e1xUUr7CwMEaMGMF7771HRkZGqfld1Gaz0a5dO1q3bu3rUkRERERERERERERERERERERERERERERERERERKSYKHhFREREREREpIDMZjP9+/fn7bffxuFw+LqcQuNp8NqmTRtflyIiIiIiIlLkTCYT4eHhhIeH+7qUInHkCHz3HYXegLokycyEN94wmljbbDmPHz9+nG+++Ya5c+eyZcsWypcvz8CBA+nRowcVKlTA5XJ5G8KfzmQykZ2dzbvvvktSUhLz588nISHhjOVOb0JvMplwOp1MnTqVypUr06tXL9LT06lWrRr//PMP//77LzVr1jxjHJvNxo033kivXr2Ij4/H4XDw66+/8vDDD/PZZ5/x/vvvM2DAANq2NV9Q8Mr06cbtdOPHG7eCrHMue/YYzdoLW0AAXH554Y9bmPz8oHx543ahPOEtyck5YSzVq597HU9QVF6hKsePHyctLY3q1avnOzzKEyC0dOlSvv32W2JjY70hCp5gFYDLLruM5s2bM2fOHBYuXEjv3r298+bPn88PP/yQa9yzfd7cbjdms5ndu3czd+5cAJpfgl3cPa+NJ1TgppMpIw6H44yggenT4WRGzSVj40Y4eBBiYnxdScmRmZnJ8ePHiY2NJSAgAMgdbhQXF0d0dDS7d+/2hn7lFTpWsWJFHn/8cdLS0liyZAlVq1YlPDyc6tWrk5SUxDPPPMOoUaOoXbv2GcdOz5hz5szh+eefp2bNmjzxxBNERUXlWtZqtVL+tB2kZ93OnTvzySefsHr1arZu3UpcXFyetdps0KuXEcZ1anjKqcf/sqZpU8jIuLB1L+T4DzB6tHEriDlzjFthqlHDTatWzWnevDE9evQ47/J16tShU6c05s8v3DrOZfx4uOIKaNcOqlSBzz/PPX/ZMnjmmZz7Fgt07mzcTudwwN13w6JFF1aLyRTMnDkvUEyZKwDUq2ecv1xqQkLgUvwJrVy5ctx+++1MnTqVtLQ0XC6Xr0s6J6vVSseOHfV7p4iIiIiIiIiIiIiIiIiIiIiIiIiIiIiIiIiIyCVGwSsiIiIiIiIiFyAqKoqOHTuycOFC7Ha7r8spFBaLhf79++fZfFZERERERERKj3ffhTzyGMoUhwPmzoW+fY37mZmZPP/880yaNIm4uDiqVq3Kli1bGDFiBJ06deK9996jWrVqeTZ2Bzhy5AgzZsygffv2JCQksGfPHlauXMm///5L+fLlqV27No0aNTpjvb/++ouZM2cy/WSn86CgIKpWrUpWVhY7d+6kefPm2M7SIf7UQBan00nv3r2pWLEivXr14q233qJNmza0a1eVzz6DtLRCeNFKkYwMaNbM11UUvQsJbwkODiYkJISjR4+SlZXlfdzz3t6zZw9JSUlUq1bNGzCV13vewxOuMmvWLDZv3sy4ceO8YSie74tcLhcNGjTghhtuYN26dQwbNoy5c+fSuHFj/vzzTxYsWEBycjKAN/Dl9O16arTb7YwfP5758+dz77330qdPn3zVWRYNHjyYwYMHe++fHroCsHx5cVZUMvj7w+rVkI/chUuG1WrFeTJV7WyflbCwMEJCQjh+/Djp6ennHGvz5s0MGDCAzMxMZs6cSePGjQHjOPjoo4/yzjvvYLVaef3113N9Z+wJVlm8eDEjR47EYrHw/vvv07hx47OGBp3OU3e5cuWIjIxk9+7dpJ3nAGc2w1nyy8q0kBCoUAH27fN1JcWvXTsz77//QYHW6dYtmEWL4JRDYpHKzIROneCBB2DQIKhTxzj33rQJPvsMXn01dzDJjh3w0UfQqpURJuXvDwcOwC+/wMSJ8NdfF15LdDTFGroCYLVC7doXV3dpVdJDAYtKREQEd9xxB9OmTeP48eMl9rdRq9VKjx49aNKkia9LERERERERERERERERERERERERERERERERERERkWKmTqoiIiIiIiIiF6h169ZERUWViWaQNpuNq666iujoaF+XIiIiIiIiIhfJ6YTXXjNCK8q6EydgwoSc+1988QUTJkygU6dOfPXVV8yaNYulS5dy2223sWDBAkaNGnXeMY8dO0ZWVhbVq1dn7ty59O3bl/79+3P33XfTv39/mjVrxpNPPultNuxyuQB4+umniY+Pp2PHjrjdbiAnVOXIkSNnDV05naexfY0aNWjcuDE7duzgwIEDXH45mM3uAr02ZUFUFJzMDJHTxMfHExkZyYoVK8g+2dnd4XB435crV67E4XDQtm1bb/DK+VgsFrZu3cr8+fOxWq307NkTq9XqfT+D8R51uVw88sgjfPLJJ9StW5cPP/yQUaNG8csvvzBhwgSuvvpqACpXrgyQa31P6EpmZiZDhw7lgw8+4MYbb+TRRx8lODi4UF6bsigtDQ4ezHv+rbeC251zy49GjYxggD/+MMb3rLtjx9mXb9IE/u//4LffYNcuSE+H1FRYuxaefBLy+vNFRcHLL8PmzcZx6ehRmD8/f2EqaWmwcmX+ns+lIiAggICAAFJTU72hS6d+xqxWKxaLBafT6T0+5eXdd99l/fr1PPXUUzRu3Jjs7Gyys7OJjo5m1KhRVK5cmV9++YUNGzZ41/GErmzYsIE777yTI0eO8Pbbb9OhQweys7PzDF1xOp3eOj3BMUePHuWff/6hXLlyxMbGApdm8NK5tGjh6wqKX3AwtG9f8PWaNzfCTC7E9OlGaIrn5jF+fM5jw4aduV5WFrz0EjRtatQdFGRMT5iQO3QFYPduuOUWqFvXOLcJCIDq1WHEiIsPL/FVEEjnzpCP09syxWQyAmcuVSEhIdx99920atXqvCFbxc1msxEdHc3tt9+u0BUREREREREREREREREREREREREREREREREREZFLVMn6vx9FREREREREShGz2Uz//v2ZMmWKt8FlaWSxWChfvjxt2rTxdSkiIiIiIiJSCH788dIIXfFYvx42boSqVdN58cUXiYiIYOLEid7Qk/DwcCZNmsT333/P7NmzWbduHQkJCXmOt3//fgIDA9m3bx933HEHjRs35ttvv6VevXp89913TJo0iWeffZaYmBhuv/12bDYbf/75J0uWLOH//u//vGETnm3bbDZmzJjBL7/8Qvny5Xn44YepfUrHZqfTidlsxmQyeRvOHzlyhDVr1hAbG0tsbCyVKoHdfuk1o2/d2tcVlFwWi4UWLVqwdu1avvvuO+rWrYvVasVqtbJx40Z+/PFH/Pz86NChA5ATeJIXp9OJxWLh3Xff5a+//mLkyJHUrVsXODMIwWw243a76devH3379iU1NZXjx4/jdDqpWrUq7777LpATPOThqeHIkSMMHjyYn376iTvvvJNnn32WqKiofD3vxESYPdtoWh8eDhEROdOn3i60+X5JlZgIgYFwMlenUFx9NYwcmf/l77wT7rrrzMcbNzZuN9wAbdvC8eM586pWNYJaqlXLeSwgAK691rj997/w7LN5b9PphEWL8l9jaeBwQEoKJCcb/55t+qGHICzs7OsHBQVRvnx5jh49ypEjR3IdT8AIRklLS6NcuXKEnRzkbJ/9Q4cOsWnTJqKjo73LeY5FAP7+/lSuXJl9+/Zx9OjRk7U7sFqt7Nq1i9tuu41t27YxefJk+vTpA4Cfn98Z2/GEQZ0aPmaxWMjIyGDq1KkcOHCAfv360aRJk/Pupy5FnTpdeud1bje0alXw9Zo2vbReJw8/P7jySt9s++67YfLkwj02lWR+fsax0GLxdSW+ZbFY6NSpEw0aNGDmzJmkpqZ69/W+YrVaad++Pe3bt/cGWYqIiIiIiIiIiIiIiIiIiIiIiIiIiIiIiIiIiMilR8ErIiIiIiIiIhchKiqKwYMH8/HHH/u8sdCFMJvNREREcPPNN6sZkYiIiIiISBnx4otw4oSvqyg+djv873/w7LMZ7Ny5kwoVKlDtZJd/t9uN2+3G39+fQYMG8fLLL/PVV19Rp04dAgICco1zasP3mJgY5s+fT+PGjXnllVe47LLLALj//vuJjo7mtttuY/r06bRp04amTZvyySefcPDgQdasWcPq1atZvHgx27dv58TJP8SqVasICAiga9euuFyuXNuznNK92W63s2vXLl588UWOHTvGkCFDqFKlCm63mxtuMDFjhhFEcCkICYF77vF1FSXb+PHjmTdvHo888ggHDhygQ4cOHD58mDfeeINdu3bxyiuvEB8fDxjBCwsWLCA7O5tOnTqdEZBgsVhISUnhm2++AeCWW24hJCQkz217Pismk4nQ0FBCQ0MB+O2330hMTKRjx45UrVrVu4zn/b5582YGDBjA+vXrGTduHGPGjCEwMLBAz9vlgp07c4IqTg+uSEkxmqKfGsSSV0DL6bdTlztLhoTPrFoFhZ37nJwM8+YZY0dHGw30z+foUfjoI/j1VyNA5NZbjcAVgMsugwcfhGeeyVn+/fdzQleWLYMXXoD69Y2wFYsFxo+HBQtg6dK8t7l27YU+w8LnchnH17wCU/IznZVlhKqc/n47dfpc+/nAwEAaNWrExx9/zN9//02bNm1wOByYTCasVisOh4Ndu3YRHx9P9erV8wwzsVqthIeHc+TIEdavX0+PHj2wWnP+M7Jjx46xbNky6tSp4w1hslqtHDlyhOHDh7Nq1SqeeeYZhg4dSlJSEiaTiaysLBwOB6GhoYSHhwOwY8cOhg8fTqNGjahevTqBgYHs2rWL+fPns2HDBpo2bcpTTz0FnD0g5lI3cCA8/LCvqyheVatCgwYFXy8kBCpUgH37Cr+mkiwgAC6/3Dfbrl3bCLw51z68LDGb4b77fF1FyVGpUiXuvfdeFi5cyLJly3A6nbjd7mKtwWazER4ezoABA6hQoUKxbltERERERERERERERERERERERERERERERERERERKHgWviIiIiIiIiFykqlWrcsMNN/D555/jcDh8XU6+mc1mQkJCGDZs2BnNZkVERERERKR0stthyRJfV1G8HA6YOxfuuWc/gYGB1K1bl6NHj1KxYkVv4ANA69atCQ8PZ+XKlRw5coTKlSuftSF9dHQ0sbGx7Nixg27dunHZZZd5w1LMZjNt27bl6quvZuHChWzdupWmTZsSHR0NwEcffYTZbKZatWpce+21REZGMn/+fNLT03n77bdp3749UVFRAKSmpvLkk08SFxeH2WzGbrezefNmfv/9d7Zu3cpdd93FY489BhjN6EeNgpkzISOjuF5Z3woNhU6dfF1FyRYTE8MPP/zAww8/zKRJk/jf//6H2+2mWrVqPP3009x3333YbDZcLhdms5lrr70WgH///df7PjzVRx99xM6dO+nbty/169c/57b37dtHhQoVsNls3seOHDnCY489xrFjx3j00UcpX748kBMy9Mcff3DTTTeRnJzMlClTuO222wr8nBs3Nm7n4nYbn5NTg1jOFoKxffvZl/EsZ7OdP5wlPt5oOl+3rtGQ3WKBosiO+O03yMws3DGnTzduYASonC945ZNP4JFHIDU157F584zn7vmbtG6dM69hQ7jmGmPa5YL+/Y1AhDlzoEYNuP124zV76KFzN+3PyICDByEmpuDP8VSnvi8uJDAlJcUIXQkKyjswJSICypUz3hd5LRMScnHvET8/P7p27cr06dOZN28eI0aMyPU5XLx4MQANGzY8+byNY+CxY8e8IdxgBIp3796dGTNm8Oabb9KwYUNq166N2+1m06ZNTJw4EYBOnTpRqVIlwDhuPfPMM/z6669Uq1aNtLQ0hg0bRkZGBqmpqaSkpOB0OhkyZAj3nEzO8gQ4ffPNNyQnJ5ORkYHZbKZWrVo89thjjBo16qz7IzFER0PPnjB7tvE5KutCQmDs2Atfv1Ur+OqrwqunNMjMNI5DvjJ2LNx886UR+ti2bU6YmBgsFgudOnUiISGBP/74g7///huTyYTdbi+ybXqCxsLDw2nXrh0JCQmYzeYi256IiIiIiIiIiIiIiIiIiIiIiIiIiIiIiIiIiIiUHgpeERERERERESkEtWrV4sYbb+SLL74o0oZChcVisRAWFsawYcMIDg72dTkiIiIiIiJSSP7+GwICjACWS8nhw5CZacNsNuNwOMjOzvbO8wSrVK9e3RuocvjwYSpXrpxrDM9ysbGx1KxZk8WLF5OSkgKAy+XCajV+Xo+MjCQmJgaHw8GJk12mu3btisPhoG7dulSrVo2YmBgqVqyIxWJh8ODBfPvtt9SsWZMKFSp4txcaGsoPP/zA0aNHycrKIi0tjeDgYFq2bMmYMWPo168f5cqV8y7fuDHUrg3r1hXBC1jCBAXBqFFGKIOcW4MGDbyBKQcOHMDpdFKlShWaNWvmXcbTjLpt27bs3LmT0NDQM8bJzs7mscceIysrizFjxuDv73/W7XlCVNq3b09cXBytW7emQoUKbN++nXnz5rFnzx5effVVb8gLGJ+t2bNnc8cdd5CWlsY777zDjTfeiMPhwGKxnBF+dLFMJuM9FBQEJ/MiCszthvT0vINZPLeVK+Hnn42G89WrQ/fu0L69EQh1Mm+iUGzYUHhjXajffz/zMbcbNm/OCV45NZTl6qtzpnftMkJXPBYvNoJXADp2PPd2AwLgn38gMjLvEJ38Tlss5w5NCQ+HihXzXiYsDKwl4L+06tChA02bNuXbb7/llVdeYdCgQbhcLhYvXszTTz9NbGws9913H2B8/vfs2UO9evVo0aIFCxcuxOFwYLVa6dmzJ3feeSeffvop119/PTVr1sRkMrHv5B9r1KhRPPzww97tOhwOEhMTASN86dVXXyU4OJiQkBDCw8MJCwvzHv88KlWqxGeffcaJEycwmUwEBQURFhZGaGgoFoulGF+10uvhh+GHHyAtzdeVFD23G2688cLXv+02mD8/976orGvXztg3+UqPHuDn57vtF5eQEBgzxtdVlFzly5enT58+dOvWjcTERJYsWUJmZmaua7KLZbPZcLvd1KtXjzZt2hAbG1toY4uIiIiIiIiIiIiIiIiIiIiIiIiIiIiIiIiIiEjZUALaAYiIiIiIiIiUDbVq1WLIkCHMmDEDu92O2+32dUlnZbVaiYyMZOjQoQQGBvq6HBERERERESlEq1eDy5X3/FtvhWnTcu7nJ++gUSMYPhxatICmTY0wA4CdO42ggbxcdx3cfz80b26ss2cPfPMNPPccJCUVzjY8goJg//4KBAcH8++//5J6suO2JyQCIDo6mooVK/L33397A1XOpnz58lx99dV8+OGH/PPPP4ARvOIZKyAggH/++YesrCwan0wbaNy4sXf6dFFRUaSnp7Ny5UoaNWrkDcEAmD17NgcOHCAwMJD4+HhiYmLO+TzHjoU77yz7DcVdLuP9IPkTFRVFVFRUrsdOfe97/PHHH3mOYbVa+fHHH0lNTaVly5Z5LucZ86677mLmzJm88847ZGRkEB0dTevWrXn//ffp1KnTGev169cPgMqVKzNv3jx++eUXwsLCCAkJISQkhICAAAYMGHBGIJKvmEwQHGzcLrSv96lfDV5stkx6+sWtX1QiI+HUP/c33+RM16iRM33wYO71Tr0fHW2EmuS1Wz5+HLp2Bafz3IEp4eFQpQo0bJj3MnnkCZU6lSpVYurUqVx//fWMHTuWadOmeY9NcXFxPPnkk9StW9e7HzCbzWRkZLBq1SogJ4wpNDSUyZMn07t3bxYsWMDevXvx9/enevXqtGrVijZt2hB2SqJDREQEc+fOxc/PL89wptOZTKYS87kurVq1MkKktm71dSVFy2Yzjv0X85NFly7GOWFZP0/yKAlhIFYrPPAAPP88ZGb6tpaiFBICp2TKSR4CAgJo1aoVLVu2ZOfOnaxcuZK9e/eSlpaGzWbD4XDgdDrzNZafnx9utxu320358uVp2LAhTZs21e+aIiIiIiIiIiIiIiIiIiIiIiIiIiIiIiIiIiIikicFr4iIiIiIiIgUoqpVq3LHHXcwc+ZMkpKSsNvtvi4pF6vVSuPGjenSpQs2m83X5YiIiIiIiEghW7wY0tIKd8yrr4aRIwu2zlNPwbhxuR+rXRtGj4a+faFDB9i79+K2carMTNi8OZSYmBi2bdvGwYMHqV+/fq7gibCwMPz9/cnIyMBisQCcEUwBRkP6AQMG8Oijj7Jw4ULmzZtHt27dACPMYtGiRSxZsoQmTZpQs2ZN73qexsCeMd1uN2azmTZt2vDvv/9y2WWX5QpdAahXrx716tXL9/Ps1w/uuiv/r0tpZDZD795GoINcuLO9t8/FbDbTtm3bfC8/duxYxo4di8PhIDU1laysLAIDA3OFNJxqyJAhpKSkcOjQIVasWEFaWhppaWlkZmbicDgAaNKkSZkKaLjYsJVTZWUV3liFJSwM5szJ+azOmweffJIzPzg4Zzo7O/e6p98PCck7eCU4GN5+GwYNKtzXtLRr3Lgxa9eu5fXXX2flypW43W6uueYarrvuOu9n2bMfiI2NZePGjZQrVw4g17HI7XbTpUsXunTpkq/thoaGFvIzkfMxmYzgtZEjC/8crySxWIwAj4thNsOoUTB+PGRkFE5dJVlwMHTu7Osq4N57YeLEshu8EhwM//d/xvtL8sdkMlG9enWqn0zQzMrK4sCBAxw4cIBdu3Zx4MAB7HY7TqcTp9OJ2WzGbDZjtVoJCwujWrVqVK5cmUqVKlGuXLkCn9eKiIiIiIiIiIiIiIiIiIiIiIiIiIiIiIiIiIjIpUnBKyIiIiIiIiKFLCoqijvuuIOlS5eycOFCnE4nbrfbpzVZrVYCAgLo378/1apV82ktIiIiIiIiUnQWLy78MZOTjYb6q1ZBdDTcffe5l2/fPid0xemEJ56Af/4xmoa3aQPVq8N770HXrhe+jdNlZcHixVYaNmzIypUrWbduHR07dsy1THh4OElJSZw4cYIqVarkOZbb7SYwMJBXXnmFBx98kBtvvJEbbriBOnXqsHPnTqZNm0ZcXBwvvPACERER3vVMJlOupsCe6SFDhjBkyJCCPaE8+PvDQw/Byy9DenqhDFni+PvDY4/5ugrJL6vVmutzkJcPP/wwz3l2u53U1FSCT03qkFxOZtOUGHFxxj67USPj/oIFRjDUqV+BnhoQ4e+fe/3T76em5r0tk8lodq+e62cqV64c405POTsLk8lEnTp18pwnJd9NNxnnUWU1eMVmgyuvhFq1Ln6sESOMAMCyLjDQCJkpCWEgUVHw/vtwyy1l7/zUaoXLL4dhw3xdSenm7+9PfHw88fHxtGnTxtfliIiIiIiIiIiIiIiIiIiIiIiIiIiIiIiIiIiISBml4BURERERERGRImA2m2nXrh1169Zl1qxZJCUlYbfbfVKL1WqlcePGdO7cGT8/P5/UICIiIiIiIkXPboft2wt/3OnTjRvArbeePxRl5Mic6alT4YUXjOnVq2HXLqNBdJcu0KAB/P33hW3jbFatMjFpUjemT5/OV199xT333IPNZsPlcmEymXC5XBw5coTQ0FBsNpt3vdWrVzN//nwGDhxI9erVveGpN910EzabjalTpzJnzhySkpLw8/OjQ4cOPProo2cEuxSXxx+Hjz8umr+1rwUFwT33QEKCryuR4mSz2ShXrtwZjzscDg4fPsz+/ftJSkoiKysLu92O0+nEZrPh5+dHYGAglSpVolKlSoSFhZXZEAlrCfqvexo2hO+/B09+1eefG832s7NzL3fqPiomJve8SpVypo8cgZSUvLdnMp0Z1CJyqQkONo79/fuXvWALgIAA+OCDwhkrOhquuw6+/BJcrsIZsyRyu42QmZKiXz/jXP7HH888HpRmAQEwY4bCv0RERERERERERERERERERERERERERERERERERERKgxLUmkFERERERESk7ImOjuaOO+5g2bJl/P7777hcLrKLoeuUyWTCarUSERFBjx49qFatWpFvU0RERERERHzr8GGjOb+Pcj+9Ts0j+eOPnOm9e2H3boiPN+5ffXVO8Eph+H/27jvMivJgw/h9ynZ6L1JERFAUpQiKgAIa0ESJii0qqLHGrrEkJpYYY8EaC1ZU7LEQ86lRUVFAEEERFIKCKF1AQNhezvn+GGFBOuzu7C7377rm2pk5M/M+c3bZMibv88MP8Otf/5rOnTszduxYXnrpJX73u98RjUYBeOihh5g7dy7nn38+TZo0oaSkhFgsxoMPPsiIESMoLi7mL3/5C4lEgng8TjKZ5Pjjj2fgwIHMmjWL2rVr06ZNm9CLHVJT4aWXoFcvyMsLNUqZa9QIbr457BQKy6pVq5g9ezbz5s1jwYIF/PTTT8TjcRKJBMXFxZs9Ly0tjZKSEqLRKI0aNaJVq1a0aNGCtm3bEovFKvAOyk96etgJAoceCq+9BnXqBNvDhsEf/7jpY99/v3S9ZcugqGX+/GC7d+/S1z74YMtjRiKV5/6lMA0cCEcfHfwbLCgIO03ZycqCBx7YsJBpZ119NbzxRvUsqYGgjOq446B+/bCTbOiJJ6Bt2+pTvJKVBffeC82bh51EkiRJkiRJkiRJkiRJkiRJkiRJkiRJ28LiFUmSJEmSylk0GuXggw+me/fufP3114wfP54ffviBRCJBIpEo07FSUlJIJpPsvffe9OjRg6ZlOVuZJEmSJKlSy8+HsDsG6tSBevVKt5cs2fD1JUtKi1f22KNsxy4pgXg8hSuuuIKLL76Y3//+93z00UcccMABzJgxg5EjR9KuXTuGDh1KPB6nqKiIWCzGwIEDmThxIvvuuy8A8Xjwn9HXFqxkZWXRuXPnsg27k7p0gYsugvvvrz6TimdkwL/+FUwmrl1HMplk9uzZfPzxxyxYsABgg5KVbSkwLlivgWDBggUsWLCA1NRUIpEIXbp04cADD6R27dplH74CRaN5QMZ2n3f99XDDDcH6k0/CGWeUvtaiBaz91rb+t7jMTDjmmGB9+XIYPz5YHzQIXnih9N/oc8/BqFHQs2fpufn5MGVKsP7ll0H5St++EI0G/77/8Q/Ye284/fTgmEQimNR+azIzt/2epersoYfgnXeqT/FKSgr06AGnnlq21+3SJbjmyJHVr6QOgt+ZtuV7Z0Vr0CAoXznttKr/+2k8Dt26bfhzU5IkSZIkSZIkSZIkSZIkSZIkSZIkSZWbxSuSJEmSJFWQWCxGhw4d6NChA8uXL2fixIlMmzaNSCRCMpmkqKhou68ZiUSIx+MUFBQQiUTo27cv+++/P+np6dt0fjKZXDeRrCRJkiSpasvLCya3D1NW1obbv+xMWH+7Ro2yHTsSCSYiP/7446lduzb/+Mc/ePHFF3nssceIx+P069ePv/71r3Tr1o1kMklKSgoQHH/88ceXbZgK8Le/wcsvw7ffhp1k52VmwgUXQNeuYSdRRcnNzeWzzz5j4sSJFBUVbVPByvZYe71PPvmESZMm0aJFC3r27EmbNm2q3LOwFStWkJs7DTi0TK/bt29QxvJLjRoFhSoAY8bAYYcF68ccs2Ex0imnBMv6vvsOdt+9dPuss+Cjj4KSl+7dS6+71k03lRa7bE5+flDWIikouHvmGTj++KpfbAGQnh6Uo5THt+W77oL//Kf6Fa9kZsKIEVC/fthJNu3YY+GVV4Lv91X1azQSgVq1gn9rVexXBkmSJEmSJEmSJEmSJEmSJEmSJEmSpF2axSuSJEmSJIWgQYMG/PrXv+bII49k2bJlLF68mPnz5zN//nx+/PFH4vH4ZieBLCkpIRqN0rhxY1q1asXy5cs555xzKCws5MILL9ym0pWSkhKmTJnCzJkzGTJkSFnfniRJkiQpBCUlYSeAnJwNt9efpP+X29nZZTt2NArFxcH64YcfTu/evZkyZQo1atSgbdu2ZGZmAtWnhDQ1Ff71L+jVq+pObA0Qj0OzZnDzzWEnUUVIJBKMGzeOsWPHAlC89h9tOSn5+Rvj3LlzWbhwIVlZWQwePJimTZuW67g7YsWKFaSlpZH1iwarcePGsXTpO8RiB1NSkhpSuh3z3XfQpQtcey385jdBAUtuLnz2Gdx7b1CKsDVZWUEZjKTAwIFBucWrr1btn/+ZmTB8OJTXt+OsLHjhBRgwoPqUr6SlwRFHwKBBYSfZsqeegqOOgrFjq+Z7X7NmkL1587CTSJIkSZIkSZIkSZIkSZIkSZIkSZIkaXtEkslkMuwQkiRJkiSpVCKR4McffyQvL4/i4mKKi4uJRCLE43Hi8Ti1a9emZs2aG0wS+9e//pVjjjmGLl26bNMYRUVF/PnPf2bYsGGsWbNmowkdJUmSJElVz6xZ0K0brFmz+WOGDIEnnyzd3t7+kfXP/+472H33jY/58UeoVy9YHzo0mHx5re+/h5Ytg/WLLoL779+xMTanuBhisW0/vjp4/XU46aSqObF1NBoUKkyZEpSvqHpbtmwZ//rXv1i1ahVFRUWh5YjH43Tv3p3DDjuMWCX4hvHFF19wxhlnMHXqVP7v//6PI488EigtiTr77LN57LEvSU//kPz8qlW8Uhb69oX33gs7hVS5FBXBr34FEyZAfn7YabZfZib8+c/wpz+V/1jnngsjR1bN35N+qU4dmD0b6tcPO8nW5edDv37w+edV672vUQPefz/4m0qSJEmSJEmSJEmSJEmSJEmSJEmSJElVSzTsAJIkSZIkaUPRaJSGDRvSsmVL2rRpQ7t27dhzzz3ZfffdadGiBbVq1dqgdAXgpptu2ubSFYCUlBQOOeQQ0tPTefrpp8v6FiRJkiRJIUhPh0Qi7BTwwQel6716la63bl1augLBpMZlKRbb9UpXAI4+GoYPh4yMsJNsn0gkmEB8/HhLV6q7RCLBRx99xCOPPMKyZctCLV0BKC4uZtKkSTzwwAMsXrw41CwAjz76KFOnTgXg448/pqCgAAjeN4C9994b+ILCwl3vG1w8Dn36hJ1CqnxSUuCNN6Bjx+D3v6okMxPOO69iSlcA7roL6tbd/rLByiYzE0aMqBqlKxB8XY4eDQcfHGSv7CIRqF0bxoyxdEWSJEmSJEmSJEmSJEmSJEmSJEmSJKmqsnhFkiRJkqRqoqSkZJuOSyaTABxwwAEceOCBDB8+vDxjSZIkSZIqSO3aUFi4Y+defz0kk8EyYsSGr7VoAcccEyydO5fuz8ws3d+zZ+n+++4rXR86FK69NjjmxRdL97/7LsyYseNjbEpVKx4pS6efDg8+WHXeg1gMGjSACROgTZuw06g8rVy5kuHDhzNu3DiKi4vDjrNOUVERK1eu5IknnuD9999f97ysIpWUlFBSUsLMmTPZZ5992H///Rk1ahQ//PADALGfm6QOOOAA4vEiIpFFFZ4xbJmZToAvbU5GRlB2t//+Vefnf2Ym/OEPMGxYxY2ZlRWUadSuXXFjlrXMzKCoZtCgsJNsn4wMeOstGDAg+DxUVqmpQaHNhAnQpUvYaSRJkiRJkiRJkiRJkiRJkiRJkiRJkrSjLF6RJEmSJKmaWDsZ49ZEIhEAWrRowcCBA5k+fTpz5swpz2iSJEmSpApQp075TCrdty+MGhUsF19cur9Ro9L9N99cuv+jj0q3YzG45ZbgmAMPDPZ9/z38/vc7N8amdOiw3bdWrQwdCs89F0zOXZmlpECzZjBlCrRrF3YalaelS5fyyCOPsHz5coqKisKOs0nFxcVMnDiRV199lUQiUebXnzJlCh988AHARuUusViMb7/9lkmTJnHttdey1157MWPGDKZOnbrBcQcddBADBw6kpGR8meer7AoKnARf2pIaNYLylV69Kv/P/8xMuO46uP12+Pk/UVSYPfeEDz+EmjUrdtyykJkJ558Pf/5z2El2TEoKvPwy3HlnUL6yjf8Zq8JkZsKvfgUzZ/q3hCRJkiRJkiRJkiRJkiRJkiRJkiRJUlVn8YokSZIkSdXI+hM4rl1ff9LIkpKSDfb17NmTevXq8dBDD1VgSkmSJElSeTnggLATBP7yFxg0CN57D1auDCbPnz0b7roLunaFefPKdrxoFPr0KdtrVkVr3/PmzSEjI+w0G8vMhP794bPPoEWLsNOoPC1atIgnnniC/Pz8jQpHKpuioiJmzZrFCy+8sO7Z2c749ttvufbaa9lzzz3p1q0b1113HbBx8QrA+PHjSSQSHH744fTv3x+A//73v+Tm5gLBs7y0tDRuvvlmOneeBqzZ6XxVyb77BgVckjYvPR3eeAMuvzz42V/RpSZbk5oaFAOOHAnXXhtejv32C35HqlWr8r1Hm5OZGZQV3nFH2El2TiQC554LM2ZA9+5BAUvY1n5dPv00vP46NGgQdiJJkiRJkiRJkiRJkiRJkiRJkiRJkiTtrEiyss9wIUmSJEmStsuqVauIRqPUqlWL1atXU6tWLQCys7OpUaMGAPn5+aSnp7Ny5Up+//vfM27cOH744YcwY0uSJEmSysAtt8ANN0BRUdhJKlatWvD443D88WEnqRxyc+Gqq+CJJyAvL+w0weTW6enw6KNwwglhp1F5++GHH3jiiScoLCwMO8p2icfjtGnThhNPPJFoNLpd565YsYIRI0bwxBNPMHPmTOrUqUPr1q2ZPn06gwYN4vnnnycej687PpFIEI1G+d3vfsfs2bP55JNP+PzzzznllFMoLi7mrbfeom3btuuOA/jppzXsvnsqK1emlel9V1Y1awbfw/y+Lm27L76AwYNh4cLgd4GwrS1ce/zxylNs8dVX0Ls3rFoF63XWVzqZmXDNNXDddVWnKGZbJJPwyCNwxRWQnw9l0He23TIzoV+/4GdMZfm6lCRJkiRJkiRJkiRJkiRJkiRJkiRJ0s6Lb/0QSZIkSZJUVVx99dU8/PDDHHLIISxbtoxIJEKrVq1YuHAhTZs2JSsrix9++IHdd9+dRCJBYWEhP/30E8uWLWPcuHEccsghYd+CJEmSJGkndO0aTCb8009hJ6lYxcXQpUvYKSqPzEy4/344+eSg6GTlyvAKWLKyggnOn3wSGjUKJ4MqzooVK3jyySerXOkKQHFxMXPnzuXf//43gwYNIrINM93PnTuXE044gSlTppCRkcFBBx3EkCFD6N27N59++imXXHIJLVq0IB6Pb1CiEo1GWbVqFZMmTaJfv34A7Lfffhx88MGMGDGCCRMm0LZt2w0KYGrXrsm118L111eOQqXyFovBMceEnUKqWjp1CopFbroJ7rwzKLZIJis+R2oqZGQExRbHHlvx42/JPvvA5Mnw29/C7NmQkxN2og3F45CWFvweN3Ro2GnKXiQC554LAwfC1VfDqFEQjZZ/UVAsFryvbdrAzTf780WSJEmSJEmSJEmSJEmSJEmSJEmSJKk6snhFkiRJkqRqpHv37txxxx1MnTqVRYsWkZGRwYwZM8jOziYzM5Pcn2evSktLo6CgAID09HQA7r33XotXJEmSJKmK69Jl15iQf1Natw47QeXTsyd88w1ccw08+mjFTGy9Vs2akJ4O//xnUP6yDR0WquKKi4t56qmn1j1zqoqKioqYOXMmTZo04aCDDtrq8SUlJbRu3Zp+/frRt29f9tlnH5o2bUo0GmXp0qUArFy5EmCjIpcFCxYwZ84cHnnkEQBisRiHHnoozz77LGPHjuXoo49m8uTJNG3alL333ptkMsmZZ0b461/L+KYrobQ0+MMfICUl7CRS1ZOSAn/7Gxx/PJx1FsyYAYWFUFJS/mP//J8aOPpoeOABaNCg/MfcEbvvDlOmwF13BWVWBQWQSISdKiirO+AAeO45aNEi7DTlq2VLeP55WLECRowIioLWrIHs7LIdJzMz+Nwefzxcfnnw/kqSJEmSJEmSJEmSJEmSJEmSJEmSJKl6iiSTyWTYISRJkiRJUtlZvXo18+bNo7i4mLp16zJ37lxq1KhBSkoKc+bMoXHjxqxevZply5bRvHlzvvvuO/Lz8+ncufM2TSgpSZIkSarcmjaFJUvCTlGxevaEcePCTlG5/fQTPPUU3HEHrFpV9hNbQzDZeywG3brB1VfDgAHBtnYN//3vf5kyZQrFxcVhR9lp8Xic8847j/r162/xuEQiwcqVK6lTpw6xX3yxv/LKKwwePJgrr7ySf/zjH+teTyaTRCIRbrrpJu677z7Gjh1Lhw4dAJg3bx79+/dn4cKFFBQUkEgkePLJJzn99NPXXffEE+HllxMkEtEyvuvKIz0d5syBZs3CTiJVfV9+CXffHZRcRKOQk1P2Y9SsCampcMklcM450Lhx2Y9RXmbNCr6vzp5dPu/NtojHg8Kpu++G3/9+1yyrSyTgvffg9tth7Njgd8pIJChj2R5pacGSlwe77QYXXwxDh0KdOuWRWpIkSZIkSZIkSZIkSZIkSZIkSZIkSZVJPOwAkiRJkiSp7CSTSWrVqkXHjh3X7WvVqtW69U6dOoURS5IkSZJUgS64AG65BfLzw05SMWrUCCb61pbVrh1MPn3RRTBmTDCx9QcfBJNT5+bCjnZlZGQEk2MnEsFk4RddBG3alGl0VQELFiyoNqUrACUlJbz88sucffbZRKObLziJRqPrylmSySQAkZ9nzP/mm28AaNiwIbFYjJKSEmKxGJFIhJKSEmbOnEnPnj3p0KEDn376KSNGjODFF19k5cqVABxwwAGcdNJJHHrooevKWlauXElJyUMkEpcCmeX3BoQoHof+/S1dkcpKx47w+ONwzz0wcmTw83/ZsqAYLTsbfv7WtV3iccjMhIIC6NIlKFs76qiqWba2114wZQrceSfccEP5ldNsSiwWFNYceGDwuWnRomLGrYyiUTj88GApKYGvvw4+LxMmBOWKs2YFx8ViwbGRSPC7ZyIBRUXQpElQ/Ne7N3TtCvvvH/yNIEmSJEmSJEmSJEmSJEmSJEmSJEmSpF1HJJnckf/7tCRJkiRJquzWTsj4y/VEIkE0Gt1gMsji4mKSySQpKSmh5ZUkSZIklY0ffoDWrXed4pU6dWDp0qD8Q9vnxx/h00+D5cMPYepUWLMmKFNJJILJ2EtKgsmto9FggaCoZbfdoHv3YILrLl2CCa7T0sK8G4WluLiYf/7zn6xevTrsKGUqHo/Tt29fevTose652rZYW7AyfPhwLrjgAq666ipuvfXWDZ7P5eTk0Lx5c9LS0sjMzOT7778nMzOTQw45hPr16zNq1Cj69OnDa6+9Rtp6/7ASiQRjx47lD39I4euvu1FUVP2+8dWoAf/7HzRvHnYSqXpKJuHbb4NSi4kTYexY+Oqr4Gd9Skrw+tolEild8vKCf5/77w99+gQlF126QKNGYd9R2Vm9OihAueOO4HeknJwdK6bZmqys4Pesk0+Gyy4LynG0ZSUlsGpV8PdNXl6wnZ4e/M5as2bwUZIkSZIkSZIkSZIkSZIkSZIkSZIkSbu2eNgBJEmSJElS+Vh/Qsj116M/z5K6/r543EcEkiRJklRdNG4MRxwB//lP+UwWXZmkpcEFF1i6sqPq14cBA4LlL38J9i1bFhSwrFhROrl1LFY6uXWLFrDffk5wrVKjR48mNzc37Bhlrri4mNGjR9OmTRsaN268QXHKlsRiMZLJJDk5OQC0atUK2PBZXEpKCoceeijvvfce7du355RTTqFnz5707t2bvLw8lixZwuTJk/n888/p3r37unOj0Si9e/fmk08itG0LS5aUw42HKCsL/vlPS1ek8hSJwB57BMsJJwT71paxfPNN8HM/Px8KC4Of/enpQeHKvvtWr5KVTalVC/7wh+B3y7FjYdgweOcdSE2F7Oyd+706PR3i8eB3r6uugtNOCwpDtG1iseC9kyRJkiRJkiRJkiRJkiRJkiRJkiRJkjbHWVUlSZIkSRIFBQXceeedfPbZZ/z9739nr732CjuSJEmSJGkn/PGP8N578PO8/9VWJALnnx92iuqlYUM4/PCwU6iqWLZsGVOmTKG4uDjsKOWiuLiYESNGcM0112xT6cpakUiE+fPnA1CjRg0AEonEukLk1NRUrr76ao477jj69OlDy5Yt151bo0YN9tlnHz744AMmTpzIgQceuFHBclYWvPACDBwYlCRUB/E4dOsGQ4aEnUTa9axfxqLg/ejdO1iWLIEPPoCJE4MylpkzgxKQaDT4/vvLH3/RaFAMmJICubnQtCkceGBwrR49gu9z2/HjRJIkSZIkSZIkSZIkSZIkSZIkSZIkSdI2snhFkiRJkiQBwUSSr776Kh06dOBvf/tb2HEkSZIkSTuhZ09o1Ajmzg07Sfnq0wd22y3sFNKua8KECZSUlIQdo9xEo1FycnL45JNP6N69+zadU1JSQiwWo0GDBgD89NNP6661voMOOoiDDjpo3XYikSCRSBCPxznjjDM48sgjGTBgwGbH6dMHTjsNRo6sHuUr6enw7LMWEkiqXJo0gZNPDhaARALmzIHJk2HePMjPh+xsKCyEmjUhMxNq14b99w+WrKww00uSJEmSJEmSJEmSJEmSJEmSJEmSJEm7jkgymUyGHUKSJEmSJJWPRCKx0aSO60smk0TWm81wr732Yvny5YwZM4Z99923IiJKkiRJksrJyJFw/vmQkxN2kvKRkQHvvQfr9RZIqkAFBQUMGzaM4uLisKOUq5KSEpLJJFdddRU1a9bcpnOKi4u56KKLePjhh3nzzTe3WKDyy+dz2yMnB9q1g8WLoSr/r38yM+HBB2HIkLCTSJIkSZIkSZIkSZIkSZIkSZIkSZIkSZKkqmjzM69KkiRJkqQqb3OlK2t7WNdO6lhYWAjAcccdx8qVKxk2bFjFBJQkSZIklZtTT4WuXSEeDztJ2cvIgNNPt3RFCtO0adN2uDCkKonFYgBMnz4dKH2utjnJZJJ4PM6qVasA1hXTJBKJTR6/M+9hVha8/z7UqrXDlwhdZiace66lK5IkSZIkSZIkSZIkSZIkSZIkSZIkSZIkacdZvCJJkiRJUjU2evRonnjiCVavXg2UTvC4dkLHNWvW8OWXX/L8888zdOhQnn76aQA+++yzcAJLkiRJkspMJALPPgvp6WEnKXt16sCdd4adQtp1JZNJxo8fT1FRUdhRKkQikeCTTz4Btr0opV69esRisXWFx5srSN5Ze+0FH3wANWqUy+XLVWYmDB7s93NJkiRJkiRJkiRJkiRJkiRJkiRJkiRJkrRz4mEHkCRJkiRJ5eeDDz7g4YcfplmzZgwYMIBoNEphYSGLFi3iyy+/5IMPPmD06NHMmDGD1NRUOnXqxBlnnMG+++5LXl4eGRkZYd+CJEmSJGknNG8O994LF18MOTlhpykbGRnw4ouQlRV2EmnXNW/ePHJzc8OOUWFSU1NZsWIFq1evplatWls8NhKJUFRUxJw5cygpKaF9+/blnu+AA+Ddd+GII2DNmnIfrkxkZcGgQfD440FRmCRJkiRJkiRJkiRJkiRJkiRJkiRJkiRJ0o6yeEWSJEmSpGps0KBB/OMf/+C9996jW7duzJw5k/Hjx/POO+/w6aefkpuby5577snQoUPp06cPXbt2pW3btsTjPjKQJEmSpOrijDPg6adh/HgoLg47zc7JyIAhQ6BXr7CTSLu2adOmUVRUFHaMChWJRMjLy9ugeKW4uHij52jJZJKUlBQA+vTpQ4MGDSokX48eMG4cHHoo/PQTJBIVMuwOycyEM88MisEsXZEkSZIkSZIkSZIkSZIkSZIkSZIkSZIkSTsrkkwmk2GHkCRJkiRJ5addu3asWbOGAw88kClTprBo0SIaN25Mjx49OOyww+jevTt77703NWvWXHfO2scFEWc+lCRJkqRqYeFC2GefYDL+qioWg912g6++gqyssNNIu7YHHniA5cuXhx2jQhUWFnLyySfTsWNHAF577TWGDRvGPffcQ7du3SgpKSEWi5FMJolEIus+VrTZs+Hoo+H77yE3t8KH36JoFNLS4Oab4bLLLF2RJEmSJEmSJEmSJEmSJEmSJEmSJEmSJEllIx52AEmSJEmSVL5+//vfc8011zBmzBg6d+7MGWecwSGHHEKnTp1o0qTJBseunRDSwhVJkiRJql6aN4f334c+fSA7O+w02y8SgXr1YOxYS1eksCUSCVasWLFT1+jUqRODBg1at33jjTdudMz111+/bn3UqFF88cUX2zVG165dOeqoo9Ztf/fddzz11FPbH/Zn8Xicr7/+el3xyrhx45gwYQL3338/Tz31FNFoFCgtMg7r+VrbtjBtGvzjH8GSlxdKjI1kZcEee8BLL8Fee4WdRpIkSZIkSZIkSZIkSZIkSZIkSZIkSZIkVScWr0iSJEmSVM0NHTqUa665hgMOOIAHHniAvffee4PXk8kkBQURpk+HKVMifPRRMDljbi4UFEBxMcTjkJYWTJC4//7Qqxd06QIdOwb7JUmSJEmVX+fO8OabMGBA8DdfVRGJQO3aMG4ctGgRdhpJy5YtIx6PU1hYGHaUzapXrx6HH354mV4zGo2yfPlyioqKSElJ4bLLLiMrK4tzzjkHCK9oZVPicfjLX6BRI7jySkgkwvu+H40Gzw//8pcgSywWTg5JkiRJkiRJkiRJkiRJkiRJkiRJkiRJklR9WbwiSZIkSVI116hRI3r16sXcuXPX7SssLOaDD2I8/XSEiRMjzJsHmZlQVAR5eVu+3pdfwquvBpMk5udDy5Zw8MEwdCgcdlgwIa4kSZIkqXLq1SsoXznqKMjJCTvN1sViUKdOULrSrl3YaSQBLFq0KOwIWxSJRPjtb39LamrqupKUsrK2dAZgt91246abbiqza5e13Fy4/XZ44w348EO45ZZgf35+xYwfiQTPG9u2hRdfhL32qphxJUmSJEmSJEmSJEmSJEmSJEmSJEmSJEnSricadgBJkiRJklT+zj33XObPn8/rr49j2DBo1SrO8cdHeO45+PZbKC6G1au3XrqyVm4urFkTFLXMmQMjR8Ixx0CLFnDPPbBqVXnejSRJkiRpZ/TpA2PGQK1aQbFJZZWaCo0bw+TJ0L592GkkrTV//nwKCwvDjrFZvXr1YrfddmPVqlVMnjy5TK8diURYuXJlmV6zvNx8M3TrBr17wxVXwG23QY0aFTN2NBoUfb39Nnz+uaUrkiRJkiRJkiRJkiRJkiRJkiRJkiRJkiSpfFm8IkmSJEnSLqB9+1No1mwMf/3rWVx/fZIlSyA7u2zHyM6GhQvhz3+Gpk3h1FPhiy/KdgxJkiRJUtno2jWYDH///SErK+w0G8vMhCOOCP6ubN067DSS1rdkyZKwI2xW06ZN6d27N4lEgtdee42CgoIyvX40GmXZsmVles3y8OWX8OijcNddwcfGjYNndsuXV8z4ySRMmQLnnQczZlTMmJIkSZIkSZIkSZIkSZIkSZIkSZIkSZIkadcVDzuAJEmSJEkqP9nZcMkl8MILkJ/fm0QCiorKd8zc3ODjCy/Aq6/C0KEwbFgwaa4kSZIkqfJo0wYmTYL77gsm5C8ogJKScDOlpkJGBjz2GBx/fLhZJG1aUTk8XLr++ut3+hrxeJxjjz2WWCzG+PHjmTdvHrvvvnsZpCuVTCbL5f7LUiIB554Ll10GJ54YlGzl5FRshmQyGPOrr6BbN7j22mCJ+79SkiRJkiRJkiRJkiRJkiRJkiRJkiRJkiRJ5SAadgBJkiRJklQ+xoyBtm3hueeCMpREomLHLymBvDx48knYc08YP75ix5ckSZIkbV00CpdeCtOmwf77Q1ZWeFkyM+GII+CbbyxdkSqz4uLisCNs0uGHH06DBg1YsmQJ77//frmMkUwmK+39r/XII7BkCdxyC0ycWPGlK+tLJoPng7fdBp06BUUskiRJkiRJkiRJkiRJkiRJkiRJkiRJkiRJZS0edgBJkiRJklS2srODSXOfey6Y2DBseXnBcvjhcMYZcMcdwWS6kiRJkqTKY489YNIkuP9+uP76oExzzZqKGbtGDahVC+6918IVqSpIlEO77xNPPLHRvjPPPHObz2/WrBndunWjuLiYV199tVwyrlVSUlJu195ZX34JF10EKSmV47ngWjk5MHMmdOsG110H114LkUjYqSRJkiRJkiRJkiRJkiRJkiRJkiRJkiRJUnVh8YokSZIkSdXIjBnQrx+sWgX5+WGn2VBeHowYAa+/Du+/D3vuGXYiSZIkSdL6olG4+GI4/3z4z3/gtttg+nQoKoLi4rIdKy0t+NinD1x1FfTt6yT8UlURjUbL/Jrz58/fqfNr1qxJJBIhHo9zwQUXbPKY1q1bc/311zNx4kTefvvtHR4rFovt8Lnlad48OPBASCQqV+nKWslkkOvvf4fZs+Gxx4KfO5IkSZIkSZIkSZIkSZIkSZIkSZIkSZIkSTvLKQwkSZIkSaomJk+Ggw6CH36ofKUra+XlwcKFwSSQX3wRdhpJkiRJ0qakpMCxx8Inn8Bnn8FZZ0FmJtSsCVlZO37dGjWCpXZtuOyyYOL9t98OCkQtXZGqjng8HnaE0Kwtd6lsZs2CffcNnr0lEmGn2bLcXHjxRTj++KDYS5IkSZIkSZIkSZIkSZIkSZIkSZIkSZIkaWdVvtkgJEmSJEnSdhs3DgYMgJycsJNsXTIJq1ZBr14wenRQwiJJkiRJqpzat4fhw+G+++DLL2HKlOBv0AkT4LvvICOjtDQlmQw+rt0uKYHCQmjXDnr2hIMPhi5dgmvGYqHcjqQykJKSEtrYtWvX5tJLL123feONNwKwdOlS/vvf/250fNu2bWnbti0AK1asYNKkSSxZsmSHx49EIqHe/6Z8913w/XX16rCTbLvc3KB46+ST4aWXIBoNO5EkSZIkSZIkSZIkSZIkSZIkSZIkSZIkSarKLF6RJEmSJKmK++wzGDiwapSurG/NGjj8cBg/Hjp2DDuNJEmSJGlLUlOhc+dgOfvsYF9hIXz1Ffz4I+TlBUs0GpSxpKdDkyaWrEjVUZMmTVi8eHHYMTawcuVKPvnkk432p6enryteWb169SaP2R6JRIKGDRvu1DXK0uLFQenKypVhJ9l+ubnw1ltw7rnwyCOlpV2SJEmSJEmSJEmSJEmSJEmSJEmSJEmSJEnby+IVSZIkSZKqsFmzoG9fyM4OO8mOWb0aeveGyZOhTZuw00iSJEmStkdqKhxwQNgpJFW0li1b8tVXX1FYWBh2lAqXTCapW7du2DEAKC6GI46AZcsgmQw7zY7JzYXnngtKmS+5JOw0kiRJkiRJkiRJkiRJkiRJkiRJkiRJkiSpqookk1V1+gVJkiRJknZthYWwzz4wZ07VnVwRIBqFDh1g6lSIWxErSZIkSZJUqf3www888cQTu2TxStOmTTnnnHPCjgHAzTfDP/4RlJdUdZmZMG0a7LFH2EkkSZIkSZIkSZIkSZIkSZIkSZIkSZIkSVJVFA07gCRJkiRJ2jE33giLFlXt0hWARALmzoXbbgs7iSRJkiRJkramYcOGFBcXhx0jFK1atQo7AgAzZsAtt1SP0hWA/Hw48cTgOaEkSZIkSZIkSZIkSZIkSZIkSZIkSZIkSdL2snhFkiRJkqQqaOpUuPvu6jO5Ym4u/P3vwaSRkiRJkiRJqryi0Sj16tULO0aFS01NpXnz5mHHoLgYBg8Oykqqi0QC/vc/uO++sJNIkiRJkiRJkiRJkiRJkiRJkiRJkiRJkqSqyOIVSZIkSZKqmMJCOP54yMsLO0nZys8PJo0sLg47iSRJkiRJkrakZcuWYUeocIlEgmbNmoUdg1tvhe++g2Qy7CRlKycH/vxnmDMn7CSSJEmSJEmSJEmSJEmSJEmSJEmSJEmSJKmqsXhFkiRJkqQq5oYbYPHisFOUvWQymDTy1lvDTiJJkiRJkqQt2W+//UhJSQk7RoWqXbs2devWDTXD99/DLbdAbm6oMcpNfj4MGRJ2CkmSJEmSJEmSJEmSJEmSJEmSJEmSJEmSVNVYvCJJkiRJUhWyZAncfXf1nVwxNxf+/ndYsSLsJJIkSZIkSdqcli1bkpmZGXaMCpOSkkLPnj2JRCKh5rj/figpCTVCuUok4LPPYObMsJNIkiRJkiRJkiRJkiRJkiRJkiRJkiRJkqSqxOIVSZIkSZKqkIcfDjtB+YtE4PHHw04hSZIkSZKkzYlEIvTs2ZOUlJSwo1SYjh07hjp+QUHwbLCwMNQY5a6oCO69N+wUkiRJkiRJkiRJkiRJkiRJkiRJkiRJkiSpKrF4RZIkSZKkKqK4GO67D/Lzw05SvvLy4K67IJEIO4kkSZIkSZI2Z7/99iOZTIYdo9xFo1E6deoUesnMK6/ALvB2U1wMI0dCTk7YSSRJkiRJkiRJkiRJkiRJkiRJkiRJkiRJUlVh8YokSZIkSVXE//0fFBWFnaJiZGfD6NFhp5AkSZIkSdLmpKWlse+++xKJRMKOUq6i0Sjdu3cPOwa33RY8M9sVRCLw7LNhp5AkSZIkSZIkSZIkSZIkSZIkSZIkSZIkSVWFxSuSJEmSJFURt90Ga9aEnaJiZGcH9ytJkiRJkqTK66CDDiIWi4Udo9xEIhGaNWtGgwYNQs3xxRcwe3aoESpUTg7cfjskk2EnkSRJkiRJkiRJkiRJkiRJkiRJkiRJkiRJVYHFK5IkSZIkVQHffBNMsLgr+fhjmDcv7BSSJEmSJEnanIYNG9KlSxfi8XjYUcpFLBbjmGOOCTsGzzwDBQVhp6hYixfDrFlhp5AkSZIkSZIkSZIkSZIkSZIkSZIkSZIkSVWBxSuSJEmSJFUBb78NyWTYKSpWNArvvht2CkmSJEmSJG1J//79yczMDDtGmUtJSaFv377Uq1cv7CiMGQMlJWGnqFixGEyeHHYKSZIkSZIkSZIkSZIkSZIkSZIkSZIkSZJUFVi8IkmSJElSFfDhh5CfH3aKipWbC+PGhZ1CkiRJkiRJWxKPxxk8eDDxeDzsKGUmEolQv359evToUe5jPfnkk7z44osUFBRs8vVkEmbM2Pz5Q4YEx6xdtsW++8LddwfP3nJySs+dO3fTx++/P/z97/DRR/D998Fzu+xsmDoV/vpXyMra+TF+ac0amDBh246VJEmSJEmSJEmSJEmSJEmSJEmSJEmSJEm7NotXJEmSJEmqAiZN2rHzdmTiRYCjjoI334Rly6CgABYuhGefhX322fTxLVvCP/8JM2cGky4WFcHSpfD++3DGGTuWHeDjj3f8XEmSJEmSJFWM3XbbjS5dulSb8pVYLMbgwYOJRCLlOs6DDz7IpZdeym233UZaWhoAyV88xPv22+14qLeN+vaFSy+Fnj0hM3Prx597LvzpT9CrV/AcMCMjKFvp1AluvBE++QRq1dq5MTbFUmZJkiRJkiRJkiRJkiRJkiRJkiRJkiRJkrQtLF6RJEmSJKmSy82FRYsqbrxbboH/+z8YOBAaNIDUVGjWDE45BSZPDvavr2VL+OwzuPBCaN8+mHQxHoeGDeGww+CJJ+CBB3Ysy9y5QYmLJEmSJEmSKrf+/fuTlZVV7mUl5S0lJYW+fftSr169ch3nu+++46qrruKII47g2WefXbd/7fuXk5MDwGefRYjFyrZ8ZdUqeOst+Nvf4KGHtu2cH3+Ee+6BY44JSptfeqn0tX32gUsu2fkxfmnWLCgp2bFzJUmSJEmSJEmSJEmSJEmSJEmSJEmSJEnSriMedgBJkiRJUtXx00+wdCnk5UF+PiSTkJEB6elByUbdumEnrJ6++AIyM2H16vIfq0cPuPba0u2//AUmToQBA+CKK4LP9ciRsOeesHJlcMzZZ0P9+sH6Tz/BpZfCwoVBEcvRRwf7zzkHrroKfp4vcpulp8NXX8H+++/snUmSJEmSJKk8xeNxTj/9dB599FHy8/PDjrNDUlJS6NChAz169Cj3sa666ioaNWrE2WefTYcOHQAoLi7m/vvv54svvmD58uW0a9eONWtuIDu7ZpmO/dRTwQIwZAicf/6Wj3/uOfjjHyE7u3TfW2/BXntBp07B9i/fsu0dY1NSUuDrr+Hnt0eSJEmSJEmSJEmSJEmSJEmSJEmSJEmSJGmTLF6RJEmSJG3SqlXw2WcweTJ89BFMmQI//hgUYUQiwQJB+UoiAYWFULs2HHAAHHoodO0KXbpAvXph3kX1MGVK8P5WhGOOKV3/8EO4+eZgffRo+M1voF27oGRlyBC4557gtTp1Ss9591148slgfcWK0uKVeBxise3Pk0gE92/xiiRJkiRJUuVXr149hg4dyhNPPEFhRT3QKiPxeJzdd9+dY445hsjah5/lZPbs2XzxxRcccsghHHrooQBMnz6dW265hRdffHHdcW+88QbR6LEkkz3LNc/WjB278b5kMihFWVu8sn4pS1mJRmHGDItXJEmSJEmSJEmSJEmSJEmSJEmSJEmSJEnSllm8IkmSJElaJzsbnnkG7rwTvv8eMjMhL2/D0o+ios2fv2wZvPMOfPABZGRAfj40bgyXXw5Dh25Y0KFtN2tW8F5WhLp1S9dzcjZ8bf3JEw87rLR45Z134MILg/XDDw8+1wsWwEUXlR7/+uuwevX258nJgTlztv88SZIkSZIkhaNx48YMGTKEp59+moKCgrDjbJOUlBRat27NCSecQDQaLffxMjMzWbRoEZ07dyYlJYUlS5bw8MMP869//YvrrruOgw8+mLp163LXXXfx0ksZ5Z5nR9SrB/36lW6//nrZj5FIbPyMUpIkSZIkSZIkSZIkSZIkSZIkSZIkSZIk6ZfKf7YISZIkSVKlN2MGnHMONGoEV14Js2cHBSs//bRh6cq2KioKSjYKC2H+fPjzn6FpUzj1VPj887LPX92tX3hS3mbOLF0/7DA49FBIT4dBg6BTp9LXWrcuXf/Pf+DSS+HHH6F2bRgxAt59F44+GgoK4O9/hxNP3PFMFXn/kiRJkiRJ2nnNmjXjzDPPJCMjg0gkEnacLUpJSaF9+/acdNJJxGKxChkzPz+f/Px8Vq5cCcDy5ct55plnuOKKK7jpppsYMGAA3bt358UXX6RZsz0qJNP2qFUL/v3voHwF4K234Lnnyn6ckpKgGFySJEmSJEmSJEmSJEmSJEmSJEmSJEmSJGlLLF6RJEmSpF3Y2LHQtWuwjBgRTGKXk1P24+TmQn4+vPACHHIIdOwI//1v2Y9TXZXH52RzRoyAefOC9YwM+OCD4Ovitddg/Xkn09M3PG/BAli4cOPrpaXBCScEX2M7qiLvX5IkSZIkSWWjUaNGnH322TRo0ICUlJSw42xSPB7noIMO4re//S3RaMX9T2jatGnD/vvvz/PPP8/ChQv5+uuvWb16Needdx4AyWSS4uJikskk6em1KizXtmjeHMaNC57zArz3Hhx3HCSTZT9WIhEUO0uSJEmSJEmSJEmSJEmSJEmSJEmSJEmSJG2JxSuSJEmStAvKyYHzzoNf/QqmTAmKNYqLy3/ckpKghOWrr4LJ+E4+GVatKv9xq7qK+NystXo19O4Nb74ZTGy41qJFMHp06fbKlaXrJ50EL78M++0HX38dfMzMhNNPD66x557w1lvQrNmOZSos3LHzJEmSJEmSFK66dety3nnnccghhxCPx8OOs05KSgp169blzDPP5LDDDiMSiVTY2MmfG0rOP/98Zs+ezeWXX04ikWDPPfckPz8fgEgkQiwWIxKJkJpacdm2pmNHmDAB9t032H7xRTjyyOD5cnmIRiE1tXyuLUmSJEmSJEmSJEmSJEmSJEmSJEmSJEmSqg+LVyRJkiRpFzN2bFCE8fTT5Tch3rbIzYXXXoM99ghKOXYFaydVBPjf//7H/fffz5lnnsnvf/97nn32WebMmbPRcRCUmFSk77+Ho46CBg2gW7fg66Vly2D/Wl98Ubp+wQWl6w8+CNOnB19bI0eWHlejBvz61zuWp0aNHTtPkiRJkiRJ4YtGo/Tu3ZtzzjmHhg0bkpKSEmqeeDxO9+7d+cMf/kDTpk0rfPy1JS/HHnssp512Gv/6178466yz+Oabb3j66adZvXr1BsdFowUVnnFTDj00eLbcokWwPWxYUMhcnqXJsRhkZJTf9SVJkiRJkiRJkiRJkiRJkiRJkiRJkiRJUvUQDzuAJEmSJKli5OTAFVeEX7iyvoKCYDn+eDj6aHjoIahTJ+xU5ScSibBq1SquueYann/+eVJSUqhTpw4rV67kiSeeoG3btrzyyivsu+++G5yXlRVO3pUrYfLkYH2PPeDkk0tfe+WV0vWGDUvXa9Xa8Brrb9euvWM5wrp/SZIkSZIklZ2GDRty3nnnMW7cOMaOHQtAcXFxhY2fmppKVlYWgwcPDqVw5Zfq1KnDzTffTHZ2Nq+99hoAr7zyCi1btqR///60bduWSCTCTz8tBlpv9/Wvvx5uuCFYf/JJOOOM0tdatIDOnYP1tR8hKIA+5phgfflyGD8+WB80CF54AdLSgu3nnoNRo6Bnz9Jz8/NhypQdH2NTolGLVyRJkiRJkiRJkiRJkiRJkiRJkiRJkiRJ0tZZvCJJkiRJu4Bly6BXL5g3r/KUrqwvNxdeey2YZG/8+GBSvuogkUgQjUbXbefm5nLyySfz3nvvceKJJ3LKKafQunVrsrKy+Nvf/saTTz7Jvffey/Dhw4nHS/9kb9AAIhFIJssu25YmXnzuOZg/Hz79FFavhv32g6uvDiZFBHjvPXjnndLjv/gC2rcP1i+7DJYuhW+/heOOCwpb1vr00+3PGY9D/frbf54kSZIkSZIqn2g0Su/evenatSuff/45EyZMoKioiMLCwnIZLxaLEYlEaNmyJT179mT33XcnEomUy1jbK5lM0qJFC1555RWGDx/Otddey+zZs7n44ovp3r07aWlp/PDDDyxceD5wPhDd2iW3Wd++wTPBX2rUKChUARgzBg47LFg/5pjS0hWAU04JlvV99x3svvuOj7EpySTstdcWbkSSJEmSJEmSJEmSJEmSJEmSJEmSJEmSJAmLVyRJkiSp2luwAA4+GJYsgaKisNNsXkEBLFoEXbrAuHHQrl3YibZNUVERkydP5q233uLLL7+kZs2a9OvXj969e9O6desNjv3qq68YPXo0/fv3Z+TIkRu8dsEFF/Dqq6+yYsUKcnNzqVWr1rrXOneGmjWDEpSK0LQpnHzypl+bPHnj1264AQ4/HOrVg7p1Yfjwjc97+eVgIsXtlZkJnTpt/3mSJEmSJEmqvDIzM+nZsycHH3wwc+bMYfz48SxYsIBIJELRTj7EjEQipKSkEIlE6Nq1K926daN27dpllHz7FRcXrytZTiaT64pfIpEIJSUlxGIxzjvvPAYPHsy9997LRx99xLfffsuiRYto3749p57allGjIDs7tFsITX4+7L132CkkSZIkSZIkSZIkSZIkSZIkSZIkSZIkSVJlZ/GKJEmSJFVjCxdC166wfDmUlISdZutKSoKsPXrAJ5/AnnuGnWjziouLefPNN/nnP//JlClTSElJoV69esyePZuRI0fSvn17XnzxRfbdd99150yfPp1IJMLee+9Nfn4+6enp615buHAhhYWFdO/enVq1am0wCWOXLhVbmvPiixCNBuU39epBTg589RU8/zw8+ujGWf73P9h/f7jySujXD1q3hrQ0+OknmD4dnnsOHn98x7IUFAT3L0mSJEmSpOonEonQtm1b2rZty6pVq5gzZw7z5s1jwYIFrFq1ing8TjKZ3GwZSyQSITU1lZKSEqLRKI0bN6ZVq1bstttutG3bllgsVsF3tKGCggJuvfVWBgwYQPfu3dc971v77C8Wi5FMJkkkEtSvX5+bbrqJH374gYyMDJYuXUqDBg1YsqQOr722+TGeeipYfunGG4Nle87ZnDPOCJbtsb1jbMoee0BKys5dQ5IkSZIkSZIkSZIkSZIkSZIkSZIkSZIkVX+RZDKZDDuEJEmSJKnsLV8eFFYsXFg1SlfWF4lAgwYwZQq0aBFejkQiwaRJk/j444956623uO++++jQoQMAb775JmeccQbJZJLzzz+fww8/nGbNmpGamso111zDc889x6mnnsrtt99OkyZNABg3bhxnnnkmBQUFDBs2jEMOOYR58+YxZcoUbrvtNpo3b86rr7667vi1kkmoWTMoQNnV1K0LK1aEnUKSJEmSJEkVrbi4mKVLl7J48WJ+/PFHCgsLKSoqoqSkhJSUFFJTU8nIyKBJkyY0a9aMmjVrris2qSzOOOMMnnrqKfr378+JJ57Ir3/9axo3bgywQfEyBM8io9HoRtdIJCAzMygo3tWceeaOFzpLkiRJkiRJkiRJkiRJkiRJkiRJkiRJkqRdh8UrkiRJklQNFRTAAQfA7NlQVBR2mh0Ti0Hz5vDll0HpSEVYsmQJ48aN45133mHs2LF8/fXXrP9n89ixY+nZsycAb731Fp9++ilnn302TZs23eA6a/dnZ2fz5JNPcsghhwDBZJEvvPACZ555JtFolFq1apGSksLixYuJRCKcfPLJ9OvXj2OPPZbatWtvcM0ePeCTT8r5DaiEDjsM3n8/7BSSJEmSJEnS9pk+fTpdu3alVq1aFBUVkUwmGTx4MKeeeiq9evUiFosBGxewrN0HrNvfqRNMm1ax+cOWlQX33ReUr0iSJEmSJEmSJEmSJEmSJEmSJEmSJEmSJG1JNOwAkiRJkqSyd9118P33Vbd0BaCkBJYuhYsvLv+xli9fTt++fWnWrBm/+93vePfdd9ljjz247rrruO2222jfvj177LEHmZmZ687p1asXl19+OU2bNiWRSJBMJkkkEgC0bt2aeDzOjz/+SOPGjdedE4/HOfXUU1m4cCFDhgyhRo0a/PrXv+a5557jmWeeYcaMGZx11llceOGF/Pjjjxtk7N0borvYX/HxOPTpE3YKSZIkSZIkafv961//oqioiKuuuornnnuOzp0788QTT3DhhRdy1113MWfOHCAoV1m//Dk3N5dIJLJBGUuvXvCLbpZqLxKBLl3CTiFJkiRJkiRJkiRJkiRJkiRJkiRJkiRJkqqCSHL92RskSZIkSVXe5MlBSUdeXthJykZmJrz+OvTrV35j5OXl8dxzz/HDDz/QqVMnWrVqRePGjWnYsCGzZs2ic+fOdOjQgcmTJ5NMJjeY9HBTVq5cSatWrahXrx7Tp0+nZs2aG7w+bNgwbrzxRh599FFOOumkdfuXLVvG6aefzttvv80LL7zACSecsG68f/8bTjsN1qwpl7egUqpZE15+GY44IuwkkiRJkiRJ0rabP38+xx13HEuWLGHevHkATJ8+nddee41HH32UpUuXcuSRRzJkyBD69+9PjRo1AJg5cyZ33XUXffr04dRTT113vfHj4Ve/gpycUG4nFE2bwoIFu14ZtSRJkiRJkiRJkiRJkiRJkiRJkiRJkiRJ2n7xsANIkiRJkspOQQEMHlx9SlcAcnPh5JNhzpygiGNb/fDDD9SqVYuMjIytlqVkZGQwZMgQ4vGN/0zOzc0lLy+PWrVqAWzxOsXFxcTjce666y6ys7P505/+tFHpyqxZs/jnP//J0Ucfva50paSkhGg0SsOGDTn66KN5++23GTNmzAbFKwMGwFb6XqqdlBTo2zfsFJIkSZIkSdL2adiwIR06dKDveg+39t13X1q1akWPHj147LHHGDVqFFOmTOHkk0/mtNNOo2PHjjzzzDM8/vjj9OjRY4PrHXwwNGoEc+dW9J2EIzMTLr/c0hVJkiRJkiRJkiRJkiRJkiRJkiRJkiRJkrRtLF6RJEmSpGrkuutg6dKwU5S9NWvg4othxIjNH1NYWMgrr7zCiBEj+Pzzz8nMzKRbt24ce+yxnHLKKVsdY23pSjKZXLcvEokwfvx4APr06UNJSQmxWGyT5ycSCeLxOLNmzeKFF16gVatWnHjiiRu8Ho1GmTt3LvPnzyc/Px+A/Px8UlNT1xWspKSkALBq1SoAoj/PLpiWBueeC/feC4WFW72dKi89HS66CDbRhSNJkiRJkiRVaunp6Tz11FOsXr16g/21atXiiCOOoF27dvTp04eHH36YO+64g08//ZROnTrx1FNP0aVLF84666wNzotE4Kqr4MorISenIu8kHIkE/OItkCRJkiRJkiRJkiRJkiRJkiRJkiRJkiRJ2qxo2AEkSZIkSWXjs8/ggQcgNzfsJGUvPx9eegk++GDzx4wcOZILLriAefPmMWjQIDp37szbb7/NGWecwd13373NY0UiESKRCIlEAoBZs2YBsPvuuxOLxdbt/6W1BSl33nknc+bM4a9//Su77747JSUl664L0L59ewAmTpzId999R3p6OtFolGg0Sn5+PiN+bpcZPHjwRmP84Q8Q3UX+kk8m4bzzwk4hSZIkSZIkbb/Cn5uTa9WqtcH+taXPrVu35qyzzmL48OFcfPHFfP7559x7772sWrVq3fPBXzr11KCQpLqLRuG3v4W6dcNOIkmSJEmSJEmSJEmSJEmSJEmSJEmSJEmSqopdZLpWSZIkSar+/vrXoKCkusrNhWuu2fRrs2fP5pxzzmG33Xbj2Wef5f777+e1117j3//+N/Xr1+eKK65g6tSp2zXe2pKVnJwcADIyMoDSApVNefXVV3n66af5zW9+wxlnnEFRUdG6Qpa157Vu3ZoePXqwePFiTj31VEaNGsV///tfHnvsMQ477DAmT57Msccey6GHHrrR9Vu1goMP3q7bqJIiETj8cGjSJOwkkiRJkiRJ0vZLTU0lmUyuK1pZa/1ni+np6Rx88MFcf/31/OY3vwHgmmuuoWPHjpu8Zo0a8LvfQTxefrkrg/R0uOKKsFNIkiRJkiRJkiRJkiRJkiRJkiRJkiRJkqSqJJL85SwPkiRJkqQqZ/Fi2H13KCgIO0n5Sk+Hzz+H9u033H/FFVdw9913M2LECIYMGQJAcXEx8Xicv/3tb1x//fWce+653HrrrdSuXXubx1uyZAkDBw7khx9+YOLEibRs2XKzx/7www/86le/4vvvv2fq1Km0atVqo2OSySSRSIQvv/ySc845h4kTJwKQkpJCUVER9evX56STTuJPf/oTTZs23eQ4//0vDB4M2dnbfBtVTo0a8MYb0Lt32EkkSZIkSZKkbbN69Wo+/vhjJk+eTJ8+fejVqxdQ+kzwl0pKSojFYkyaNIlTTz2VgoICvv/++y2OMXMmdOkCeXnlcguVQseOMH162CkkSZIkSZIkSZIkSZIkSZIkSZIkSZIkSVJVEg87gCRJkiRp5w0fDpuYu6/aKS6Ge++Fhx7acP+yZcsAaNCgARBMWhiNRgEYOHAgzzzzDKNHj2bGjBkcdNBBm53s8Jdq1KjBjBkzqF279maLUNZOkHjrrbfy1Vdf8fjjj9OqVSvy8/NZtWoVCxYsYMWKFeyzzz40b96ckpISOnbsyJtvvsnkyZMZN24cdevWpUuXLvTo0YN4fMt/qh9xBDRuXH2LVyIRaNUKfp6XUpIkSZIkSar0vvrqK6677jr+/e9/r9t30UUXce+9967bTiQS655ZAsRiMfLy8njqqaeYPXs2r7/++lbH6dABzjoLHn+8epavZGTA00+HnUKSJEmSJEmSJEmSJEmSJEmSJEmSJEmSJFU10a0fIkmSJEmqzIqL4Z//hPz8sJOUv+LiYOK9nJzSfUVFRQBkZWVRUFAAQDQaXTeJYbt27ejevTvz5s1j+vTpANtUugIwbdo0MjMzOeigg8hZf9CfJRIJYrEYb731Fo8++ij77bcf9erV4/HHH+faa6/ld7/7HQMGDOCUU07h7bffXpcNoE6dOvTv358bbriBSy65hEMOOWSrpSvB+fDSS8EkhNVRejq8+OKuUSQkSZIkSZKk6uH8889nzJgxXHjhhdx55520bt2af/7zn3zzzTfrnkWuX7qSTCYBKCgooEaNGlx88cX8+te/3qaxbr8d6tcv+3sIW2YmXHopHHBA2EkkSZIkSZIkSZIkSZIkSZIkSZIkSZIkSVJVs/UZXSVJkiRJldp//hMUkuwqolF4/nn4/e+D7Xg8TiwWo7CwkNzcXGDDYpVatWqxzz77UFxczDfffENBQQFpaWlbHCORSBCNRpk2bRo//fQT7du3p06dOuv2l2aJ8uOPP/LYY4+Rm5vLN998w1lnncWyZctITU1lv/32Y+jQofzqV7+iT58+G2XbUZ07wyWXwH33wc+3XC1kZcHVV8M++4SdRJIkSZIkSdo2N998M59++il33HEHF154IQD9+vWjX79+fPzxx6xatYp3332XPffckz322INOnToRi8WAoJz5H//4ByUlJds8XkZGUMzcrx/k5ZXLLYWiaVO44YawU0iSJEmSJEmSJEmSJEmSJEmSJEmSJEmSpKrI4hVJkiRJquLuugvWrAk7RcXJzoY77ywtXolEIrRp04aioiLmzZtHUVERKSkpACSTSSKRCC1btiQ9PZ3FixeTm5u71eKVtfLz8wHIysra7DGxWIzs7GxatGhBz5496dGjB/3792fvvffeuRvdihtvhH/9C+bMKddhKkwkAq1awbXXhp1EkiRJkiRJ2jZLly5l5MiRHHXUURx//PHr9mdlZbFmzRpGjhzJjBkzWLJkCQAHHnggl19+OSeccALJZJJEIkEsFtug7HlbHHQQnHUWPP549ShfycgInnWmpoadRJIkSZIkSZIkSZIkSZIkSZIkSZIkSZIkVUUWr0iSJElSFZZIwOTJYaeoeLNnBxMKZmQE2wcddBBpaWlMmzaNFStW0LhxY5LJ5Lrilfr16wOwevVqatSosdXrR6NRioqKmDVrFunp6XTt2nXd/l+qU6cOo0aNImNtmAqSmhpMRtizZ/WYXDE9PbifuE8qJEmSJEmSVEXMnz+f+fPnc+KJJ9KkSRMSiQTRaJQxY8ZQWFhIcXExF1xwAfXq1eOjjz7i9ddf58orr6Rdu3bsv//+xGKxHR779tvh3/+GBQsgmSzDm6pgmZlwySVwwAFhJ5EkSZIkSZIkSZIkSZIkSZIkSZIkSZIkSVXVxjPGSpIkSZKqjDlzYEfm5hsyJJiMb+2yNX36bHj85pYRIzY+Ny0tmDhv/HhYsSIoCfn+e3jrLTjppO3PDsFkfNOmlW537NiRNm3aMGXKFP73v/8BkFzvxpo2bUpeXh6rV68mJSWFRCIBBBMjTpgwYZNjxGIxXnjhBfLz8+nUqdMW81R06cpaBxwAf/xj8H5UZZmZ8Ne/wt57h51EkiRJkiRJ2nbxeJz8/HzWrFkDBMXNEydO5NFHH6V58+a89tprXHfddVxwwQXcfvvtHHfccSxYsIBnn312p8fOyIB334VatXb6UqHJyIDeveGmm8JOIkmSJEmSJEmSJEmSJEmSJEmSJEmSJEmSqjKLVyRJkiSpCpsyBaKV6C+7oqINt5s0gYkT4Z574OCDoW5dSE+Hli1hwAA47rgdH2fKlNLthg0bcuSRRzJnzhxefvllICheif785syaNQsIClqAdfsPP/xwevbsyfz589eds/65o0aNYv78+TRv3nzHglaAG24I3seqWr6SmQmnngpXXx12EkmSJEmSJGn71K1bl1atWnHvvfdy2mmncd9993HaaacxadIkhg0bRt26dSksLCSRSNCyZUuuv/56AAoKCoANy6N3xF57wQcfQI0aO30rFS4tLSiWHjUK4vGw00iSJEmSJEmSJEmSJEmSJEmSJEmSJEmSpKqsEk3PK0mSJEnaXhMnQnZ2+Y/z+edwyCEbL8ceC4lE6XEvvbTheS++CPvvH6xPmwbnngv9+8Nvfwt//jN8+umO5cnLg7FjS7djsRjnnXcemZmZPP7444wePZpYLEZRURGzZs3itttuA2DIkCEAFBYWAtC4cWMAFi5cCEAkEtngY58+fSp16QpAJAIjRkC/flWvfCUzE446Ch56KLgPSZIkSZIkqSpp2bIlDz74ILvtthvPPvssl156KS1atGC//fajVatWAMTXaxX55ptvAEhPTwdKn0PujAMOgHffrVrlKxkZwXPjt98OClgkSZIkSZIkSZIkSZIkSZIkSZIkSZIkSZJ2Rnzrh0iSJEmSKquxYyGZLP9xVq+G8eM33n/jjRD9udJz6lQYPbr0tSOPhN69g/UZM6BHj6AwZa1Ro3Yu0yefbLi9xx57cMstt/DnP/+ZgQMHMnDgQJo1a8aHH37I4sWLufvuu+nWrRvJZJKUlBQA3njjDWr8PCNhMpksk4kOwxCLwSuvwIknBpMV5uaGnWjrMjPh6KNh5MjSryFJkiRJkiSpqhk4cCD/+9//eOONN2jWrBnt27enXbt2zJgxgx49ehD9+eFXbm4uY8aMIRKJ8Jvf/KZMM/ToAePGwaGHwk8/Vcwz4x2VmQk9e8Lrr8PP/TOSJEmSJEmSJEmSJEmSJEmSJEmSJEmSJEk7xalNJUmSJKkKmzkzvLHT0+H880u377xzw9ePPbZ0/bPPgoKNRYsgJwc+/RROO23nxp8/HwoKNtx38cUX88ILL3D88cczbdo0Xn75ZZo2bcq9997L73//ewAikci6gpW1pStr91dlKSnw8stwwgmQlRV2mi3LzIShQ+HZZyFuJawkSZIkSZKqsGQySWZmJoMHD6Znz56kpqbSuHFjbrvtNkaNGsWaNWsAeOyxx3jsscc49thj6dWrV5nn6NQJJk2CNm2C52+VUUYGnHwyvPmmpSuSJEmSJEmSJEmSJEmSJEmSJEmSJEmSJKnsRJLJZDLsEJIkSZKk7VdSsuOlFUOGwJNPlm7vSOfIuefC8OHB+vz5wYR+xcWlr0+aBN26bfkat94K1167/WNDMDHf/PnQoMHGrxUXF7N8+XKaNGmyYxevwpJJuP9+uOaaoJimpCTsRKXicUhLg7vugrPP3rGvO0mSJEmSJKmySSaTGxQ7/+1vf+P666+ndevWNGzYkIyMDD766CP22msvJkyYQJ06dcotS2Eh3HAD3HMP5OWV2zDbJT0datWC556Dfv3CTiNJkiRJkiRJkiRJkiRJkiRJkiRJkiRJkqqbaNgBJEmSJEk7Jj9/x4tXysJll5Wu33ffhqUrAL+cO/Dhh2HAgODjWlddBR067Nj40ejmJw6Mx+O7ZOkKBGUmF10E06dD586QlRV2okBWFhx4IMyYAeecY+mKJEmSJEmSqo/ILx52nX/++Vx55ZWkpKTw6aef8vHHH3PyySczYsSIci1dAUhNhVtugfHjYY89IDOzXIfbqowMOOkkmD3b0hVJkiRJkiRJkiRJkiRJkiRJkiRJkiRJklQ+IslkMhl2CEmSJEnS9vvxR2jeHAoKtv/cIUPgySdLt7e3BOPoo+Hf/w7WV6+GFi2Cj+ubNg323TdYX7gwOCaZDMZasACaNQteu/xyuPvu7b+HGjVgyhRo1277z91VJBJw//1w7bXB10lJScVniMchLQ3uvNPCFUmSJEmSJO06Vq5cyeLFi1m4cCEpKSkccsghxCu4SbuwEG68Ee66K3g2uyPPkndUzZpB6cpzz1m4IkmSJEmSJEmSJEmSJEmSJEmSJEmSJEmSylc07ACSJEmSpB0TZoHFFVeUrj/66MalKwDff1+6Pm9eMLEfBB/Xf6127R3PEfWv2i2KRuHii2H6dOjdG9LTISWlYsZOTQ3G69sXZsyAc8+1dEWSJEmSJElVU3Ltw82fJRKJrZ5Tt25d9t57bw4//HAOPfTQCi9dgeAZ3d//DrNnwx//CHXqBIUo5SUeD8pW9t8fHnkE5s+3dEWSJEmSJEmSJEmSJEmSJEmSJEmSJEmSJJU/p6iVJEmSpCoqIwNKSip+3K5dgxIPgKIiuOeeTR/34Yel6y1blpZuRCLB9lrrl7Bsj0QieA+0dW3awPvvw1dfwR/+ADVqBEt5qFEDatWCSy6B//0P3n57w8+3JEmSJEmSVNVEfn64mZ2dDUB0vUboX5ayrC+ZTFJUVFS+4bZB8+bwt7/B0qUwYgR06xY8W01NLZvr16gRXO/002HSJPj8czjppLK7viRJkiRJkiRJkiRJkiRJkiRJkiRJkiRJ0pZEkluaAUKSJEmSVGklkxDdwTrNIUPgySdLt9eWolx/PdxwQ7D+5JNwxhkbn/v888GkeQDPPgunnrrpMRo2hG++gdq1g+2HHoJRo2DQIDj//GDfmjVBKcjy5dt/D2lpsGgR1Ku3/efu6vLz4V//gltvhW+/DSZAzM4Oymy2VzQaTKxYWAh77QVXXw3HHht8fiRJkiRJkqSqbtq0aYwaNYqPP/6YgoICOnbsyKBBg9hjjz1o3br1Js9JJpN8//33m329Mpg5E/7v/4IC7SlT4Mcfg/KU/PzgWd/mZGUFz5MLCqBtW+jZE3r1Cp771qpVYfElSZIkSZIkSZIkSZIkSZIkSZIkSZIkSZLWsXhFkiRJ0i5n6dKgbCI/H/LyoLg4KInIyAgmhttrL0hPDzvltqlTB376afvP29HilZYtYc4ciMeD7QMOgKlTNz/OscfCCy9ASsrGrxUVwWmnwYsvbn9+CMpCcnJKs2jHzJ8fTKw4aVIwyeL06cG/idTUoNxn7RKJlC4FBcHr++0HffrAgQdCly7QvHnYdyNJkiRJkiSVnY8//pgzzjiD2bNnU7duXVasWAFAeno6/fr1Y/DgwfzqV7+icePGG5z3+uuvM2jQIE4++WRGjhxJdEcbtCvQTz/B55/D5Mnw5ZfBs9fc3KCEJSMjKFypXx+6dg2eBXbo4LNZSZIkSZIkSZIkSZIkSZIkSZIkSZIkSZJUOTgFgiRJkqRqbenSoFTi00+DUompUyE7O5goblMSiaCMpWVL6NEDevUKJpHbd9/KWcay334wdmzFjXfJJaWT6b333pZLVwBefTV4H6+5Bnr3hnr1YMUK+OgjuO224HOzo9q2dWK/stCiRbAMGhRsJ5OwYAHMnBn8W8jLCyZXTEsL/g1kZsLee0OzZqWFPZIkSZIkSVJ1NHToUCKRCE888QSHHXYYiUSCZ599ltGjRzN69GgmTpzIZ599xtlnn80+++xDIpEgGo2Sm5sLwNKlS6tE6QpA7dpw6KHBIkmSJEmSJEmSJEmSJEmSJEmSJEmSJEmSVJVEkslkMuwQkiRJklSW8vPhpZeCYo/Zs4OyiNxcKC7e/mtlZEBKSnDNY46BK6+Ebt0qT+HEddfBrbcmKSmpJIEq0NlnwyOPhJ1CkiRJkiRJUnX00EMPcdlll/Hggw9y5plnbvDarFmzeP3113n66af56quvOPbYY3nkkUeoV6/eumPmz59PgwYNyNhcC7gkSZIkSZIkSZIkSZIkSZIkSZIkSZIkSZLKRDTsAJIkSZJUVubMgUsugYYN4Q9/gBkzoLAQVq/esdIVgLy84PzCQnjlFejbF9q3hyeeCMpcwrR69Wpyct4nkcgON0gIatSAnj3DTiFJkiRJkiSpupo9ezbp6el0794dgEQiQSKRAGCvvfbisssu44477qB///68+uqrHH/88SxevJhEIkFxcTEtWrSwdEWSJEmSJEmSJEmSJEmSJEmSJEmSJEmSJKkCWLwiSZIkqcqbMQN694aOHeGhhyA7O1jKWiIBOTnw9ddBwUujRvDHPwblLGEYMWIEw4efTTKZEk6AkHXpEnYCSZIkSZIkSdVVMplk9erVrFq1CoBIJEI0Gl33WjweZ8CAAdx7770ceOCBjBkzhnHjxhGNRonH4yEmlyRJkiRJkiRJkiRJkiRJkiRJkiRJkiRJ2rVYvCJJkiSpyiouhr//Hbp2hXHjID8fiooqZuzs7KCE5YEHoF07mDChYsYFSCQSAMTjcbp1a07Nmrte8UphIbRvH3YKSZIkSZIkSdXVkUceCcB1113HggULiEQiQFC6EolESCaTAHTo0IGHHnqI9PR0HnroodDySpIkSZIkSZIkSZIkSZIkSZIkSZIkSZIk7aosXpEkSZJUJc2YAZ06wT/+AXl58PMcdxUuLw8WLIB+/eCii4LtslRQUMDXX3/NmjVrKPq5VWbthH7nn38+L730Ev37x/h5zr9dRrduEI+HnUKSJEmSJElSdZRMJtl///3p2bMnH374Iddeey2fffbZutKVX9pvv/1o0aIFGRkZJJPJdc9wJUmSJEmSJEmSJEmSJEmSJEmSJEmSJEmSVP4sXpEkSZJUpZSUwM03Q9euMHMm5OSEnSiQlwePPw7t2sGECTt/vUWLFnHxxRfTuXNnDjvsMLp27cof/vAHVq9eTSwWI5lMEo1GadKkCVdcAZmZOz9mVVGzJlx1VdgpJEmSJEmSJFVXkUiEBg0a8Pzzz9O3b1+ef/55/vSnPzFq1CiWLVu27pjCwkIApk+fTm5uLpmZmUQikU2Ws0iSJEmSJEmSJEmSJEmSJEmSJEmSJEmSJKl8RJLJZDLsEJIkSZK0LQoKYNAg+OgjyM0NO83mZWYGJSwnnbT95xYVFXH//fczbNgwSkpKOPjgg4nH43z++efMmTOHyy+/nGHDhpFIJIhGgy7NZBL22APmzi3jG6mkGjSAJUsgFgs7iSRJkiRJkqTq7quvvuLPf/4zb7zxBvXr1+e4447j8MMPp3///tSoUYMlS5Zwyy23cP/99/Puu+/Sr1+/sCNLkiRJkiRJkiRJkiRJkiRJkiRJkiRJkiTtUixekSRJklQl5OTAr34Fn30GeXlhp9m6jAy46y4477ztO2/cuHH85je/Ye+99+a6666jR48e1K1bl5kzZ3LwwQeTnp7OwoUL15WurDV8OFx5ZfA+VWfp6fCnP8Ff/hJ2EkmSJEmSJEm7ipycHB566CEef/xxvvnmGzIzM6lfvz5dunRh6tSpLFy4kKFDh/LQQw+FHVWSJEmSJEmSJEmSJEmSJEmSJEmSJEmSJGmXY/GKJEmSpEovLw/69IHp0yE/P+w02y4zE+64Ay64YNuOz87O5tRTT+X111/n66+/pm3bthu83qNHDxKJBKNHj6ZmzZpEIpH1zoVGjapGKc3OSEuD77+Hxo3DTiJJkiRJkiRpVzNnzhxeeuklRo8ezZgxY6hduzb169fnoosu4pxzziE9PT3siJIkSZIkSZIkSZIkSZIkSZIkSZIkSZIkSbsci1ckSZIkVWpFRTBgAEyYUDVLRTIy4PHH4eSTt35sYWEhu+++OytXrmTWrFm0aNECgGQyyRtvvMHpp5/OVVddxTXXXLPJ888+O8mTT0YoLi7LO6g8olH49a/h3/8OO4kkSZIkSZKkXVUymSQSifD1119Tu3ZtMjIyqFWrVtixJEmSJEmSJEmSJEmSJEmSJEmSJEmSJEmSdlnRsANIkiRJ0pYMHQoTJ1bN0hUIcp91FowZs+XjSkpKSE1NZeDAgeTn53P33XezdOlSPvroI2699VYuvPBC1qxZw7Jly7j55puZNm3aRte4/voIaWnlcx+VQVoa3H572CkkSZIkSZIk7coikQgA7dq1o3HjxpauSJIkSZIkSZIkSZIkSZIkSZIkSZIkSZIkhSySTCaTYYeQJEmSpE35z3/gpJMgNzfsJDuvUSOYMwdq1Njycd9//z19+/Zl7ty5xGIx0tLSyM3NpVOnTnTr1o2JEyfy5Zdfstdee/HII4/Qq1evDc5/7DG49FLIySm/ewlDVhZcdx1cc03YSSRJkiRJkiRJkiRJkiRJkiRJkiRJkiRJkiRJkiRJkiRJlYXFK5IkSZIqpRUroG1bWLky7CRlIy0twSmnRHniCUgmk0QikY2OSSQSRKNR5s+fz8yZM3n33Xd5/fXXueuuuzjqqKOA4Nzzzz+fRx55hJNOOok77riD5s2br7vm/PkLOOywCN9+24hkMqWib7NcRKOwzz7w+ecQi4WdRpIkSZIkSdKuYvVqSE2F9PSwk0iSJEmSJEmSJEmSJEmSJEmSJEmSJEmSJGlzomEHkCRJkqRNOfdcyM0NO0XZKSiI8swzRbz/PpssXQGIRoM/0Vq0aMG+++7LqFGjGDx4MEcddRSJRIKioiIikQhnnnkme++9NxMmTGDNmjVA6TVHjXqN778/hGSyoGJurAKkpcFLL1m6IkmSJEmSJKnifPsttG8PeXlhJ5EkSZIkSZIkSZIkSZIkSZIkSZIkSZIkSdKWWLwiSZIkqdL5z3/gzTehoPp0hwBQVJTCoEF5ZGdv/dg333yTOXPm0KdPn3X71hazdOrUiZKSEr7//ntKSkoA1n088MADefzxG3n44Qyyssr+HipaZib89a/BBIeSJEmSJEmSVBGSSbjgArjkEqhbN+w0kiRJkiRJkiRJkiRJkiRJkiRJkiRJkiRJ2hKLVyRJkiRVKqtXw5AhkJsbdpLysWYNDB48f7OvJ5NJAH788UcApk6dCgSlK7FYDID58+ezePFi2rVrR0ZGBsC617p3787pp5/O2WfHOOII+PnlKik9HQ48EP74x7CTSJIkSZIkSdqVvPQSLFoEl18edhJJkiRJkiRJkiRJkiRJkiRJkiRJkiRJkiRtjcUrkiRJkiqVp56CgoKwU5SnDN55pzFffLEAKC1aWSsSiQDQpEkTatWqxbPPPsuHH34IBGUsb775JkOGDCE7O5urr76aNm3abHKUSARefBF69AgKTKqatDTYZx944w34uVNGkiRJkiRJksrdqlVw2WXw8MOQkhJ2GkmSJEmSJEmSJEmSJEmSJEmSJEmSJEmSJG1NJPnLWX4lSZIkKSTJJLRqBfPnh52kvOVy0kmzeP75AzZ6JZlMEolEmD17NjfddBPPPPMMtWrVonPnzgBMnTqVgoICrr32Wi655BJq1qy5xZHy8uCww2DatGC9KkhLgzZtYMIEqF077DSSJEmSJEmSdiXnnQfRKDz4YNhJJEmSJEmSJEmSJEmSJEmSJEmSJEmSJEmStC0sXpEkSZJUaYwZA7/5DWRnh52k/GVkrGbBggT16tXZ7DFLly7liiuu4IsvvmDFihVkZmZy5JFHcs0119CkSZNtHisvL3hfJ0yA3NwyCF+OMjJgn33gvfegVq2w00iSJEmSJEnalXz8MQweDF99BXXqhJ1GkiRJkiRJkiRJkiRJkiRJkiRJkiRJkiRJ28LiFUmSJEmVxlFHwVtvwa7wV0o0msPjj2czdGjjdfsSiQQlJSWkpKRQVFRESkoKxcXF5OXlMX/+fNq1a0c8Ht+h8YqK4JRTgvc3J6es7qJsZWXBQQfB668HBSySJEmSJEmSVFGKiqBzZ/jLX+CEE8JOI0mSJEmSJEmSJEmSJEmSJEmSJEmSJEmSpG0VDTuAJEmSJAEsWgTvvbdrlK4AJBJZPPhgjXXbc+bMYcCAAfzxj38EIBKJABCPx6lZsyZ77733DpeuAKSkwEsvwfDhULNmsF1ZxGJB6crtt8M771i6IkmSJEmSJKni3XkntGgBgweHnUSSJEmSJEmSJEmSJEmSJEmSJEmSJEmSJEnbI5JM7irTGkuSJEmqzG69FW68EfLzw05ScVJSSpg3L0aTJjB37lz22GMPANasWUNWVla5jbt4MZx+OkyYADk55TbMNsnKgo4d4YUXoHXrcLNIkiRJkiRJ2jV9+y0ceCBMnuxzSkmSJEmSJEmSJEmSJEmSJEmSJEmSJEmSpKomGnYASZIkSQJ4551dq3QFIC0NJk2C4uJidt99d+69914++eSTci1dAWjaNHi/hw+HmjUhNbVch9ukeBwyM+H224MCGCczlCRJkiRJkhSGZBLOPx+uvtrnlJIkSZIkSZIkSZIkSZIkSZIkSZIkSZIkSVWRxSuSJEmSKoUvvtix84YMCSbGW7tsTZ8+Gx6/uWXEiNJzPvhg285p1Wr7suflRZk0CWKxGAAXXXQR3bp1276L7KBIBE49Fb7+Gi64AGrUCJbylpUVFK6cdRbMmBGMHYmU/7iSJEmSJEmStCkvvABLlsCll4adRJIkSZIkSZIkSZIkSZIkSZIkSZIkSZIkSTvC4hVJkiRJoVu6FHJywk6xoaKi8j+npCTCRx9BJMTmkSZN4O67YdkyePBB2GefoBjl5y6YMhGJBIUre+wRjLV0KQwfvv1FNZIkSZIkSZJUllauhCuugEcegZSUsNNIkiRJkiRJkiRJkiRJkiRJkl5/GIkAAQAASURBVCRJkiRJkiRpR8TDDiBJkiRJU6ZAWhoUFJT/WJ9/DoccsvH+Ro3g5Zch+nM95Usvlb520UVQu/bG51x9NfzmN8H6+PGwaNH255k2DZLJoJwkTOnpcNppwfLZZ3DPPTB6NCxfHhSx5Odv++cnNRUyMiA3F+rVgz594LLLoHv38O9TkiRJkiRJUtWSnR0seXnBM8p4PHj+mJEBdevu3DPHa66BY48Nnl1KkiRJkiRJkiRJkiRJkiRJkiRJkiRJkiSparJ4RZIkSVLoJk0KSjoqwurVQUnKL914Y2npytSpQenIWl9+ufHxtWoFhSJrDRu2Y3kKCoLClubNd+z88tC5Mzz9dLC+enVQVjNlCnz4IUyeDCtXQlERFBcHx8TjwVKnDhxwQPC+dO0aXKdu3dBuQ5IkSZIkSVIVs2JFUAw9eXLwPHLKlOB5ZEpK8Pw2Gg2KrBMJKCkJtvfZB3r3DspTunSBNm22rYxl3Dh44w346qvyvy9JkiRJkiRJkiRJkiRJkiRJkiRJkiRJkiSVH4tXJEmSJIXu449LSzzCkJ4O559fun3nnVs/55xzgvIVgK+/hn//e8fGTksLil4qU/HK+tYWzPTpA5dfvuFriUTwcW1hjSRJkiRJkiRtr8WLYfhweOQR+PFHyMyEvDwoLCw9ZkvPjydPDgpaatYMjksm4cgj4corgzKWTZWwFBbCuefCPfdA7dplfkuSJEmSJEmSJEmSJEmSJEmSJEmSJEmSJEmqQE6PK0mSJCl0y5eHO/6QIdCwYbA+fz688MKWj4/F4OKLS7fvvjuYzG9HJBKwatWOnRu2aNTSFUmSJEmSJEnbL5mEDz+EX/8adt8dbr8dliyBoiL46acNS1e29XqrV0NublDa8tpr0L8/tGsHjz0GOTkbHj9sWDDucceV3T1JkiRJkiRJkiRJkiRJkiRJkiRJkiRJkiQpHE6RK0mSJCl0+fnhjn/ZZaXr990HxcVbPv7EE6FFi2B92TJ48skdH7ukJJgIUJIkSZIkSZKqu0QiKEJp3TooXXnzTSgoKPtnxIlEULYye3bw/LdRI7jgAvjxx2DfXXfB/fdDJFK240qSJEmSJEmSJEmSJEmSJEmSJEmSJEmSJKnixcMOIEmSJElhFq8cfTTstVewvno1PPLI1s+54orS9Qcf3Ln8iUT4xTOSJEmSJEmSVN7mzoWTToKvvgpKUSpKdnbw8fHH4bnngtKXa68NPkqSJEmSJEmSJEmSJEmSJEmSJEmSJEmSJKnqi4YdQJIkSZJisfDGXr9E5dFHg/KVLTnsMOjcOVjPy4P779+58SORcO9fkiRJkiRJkspTIgEPPAAdO8KUKRVburK+wkL46SeYNg3GjoUffwwnhyRJkiRJkiRJkiRJkiRJkiRJkiRJkiRJksqWxSuSJEmSQpeeHs64XbtC797BelER3HPP1s9Zv6jl6adh+fKdyxCNQkbGzl1DkiRJkiRJkiqjuXPhoIPg6qshNxdKSsJOBMkk/Pe/0LYtjBoVdhpJkiRJkiRJkiRJkiRJkiRJkiRJkiRJkiTtLItXJEmSJIWuPIpXrr8+mEAvmYQRIzZ9zPolKi+9BAsWbPma7dvDwIHBeiIBd9658zmj0fCKZyRJkiRJkiSpvIwdC/vtB1OmQE5O2Gk2VFAAq1bB734XPCdOJsNOJEmSJEmSJEmSJEmSJEmSJEmSJEmSJEmSpB1l8YokSZKk0O2xR8WP2bIlHH986fawYVs/5/LLg6IUgP/8B775ZudzRCLQosXOX0eSJEmSJEmSKov//hcGDIDsbCgpCTvN5uXmwvDhcOaZQdm2JEmSJEmSJP0/e3ceXmdZoI//Psk5SdO9tdCWUihLgSJbKXspmzjDorIpCKgogwqjgjoO6rgA464jOqjg8GOrOA6gIKiIgOyyU6AsxQKVUigtpaUL3ZKTnPP7I98GCoVuSU4Ln891nSvv9jzP/SaRpunxvQEAAAAAAAAAAAAAWP8oXgEAAGpu3Likqal71zzttKRYbN++6abk4Yff+voNNkg+8pFX91elqGVVLF6c7LRT58wFAAAAAFBrf/pTcuSR7b/7XB8sXpxccUVy3HHKVwAAAAAAAAAAAAAAAAAAAADWR4VqtVqtdQgAAOCd7b77kve+N1mwoNZJut/w4cm0abVOAQAAAACw9m69NTn00PWndOW1evZMPvrR5LzzkkKh1mkAAAAAAAAAAAAAAAAAAAAAWFV1tQ4AAACwww7r54P4OsNuu9U6AQAAAADA2nvkkeR971t/f9e7eHFy6aXJWWfVOgkAAAAAAAAAAAAAAAAAAAAAq0PxCgAAUHM9eiTDh9c6Rffr0SPZZ59apwAAAAAAWDstLcmRRyaLFtU6ydpZvDj54Q+T+++vdRIAAAAAAAAAAAAAAAAAAAAAVpXiFQAAYJ2w++61TtD9GhqSMWNqnQIAAAAAYO2ceWYyY0atU3SOJUuSD30oaW6udRIAAAAAAAAAAAAAAAAAAAAAVoXiFQAAYJ1wxBFJnz61TtG92toUrwAAAAAA67eHHkp++tNk8eJaJ+k8L72UfO1rtU4BAAAAAAAAAAAAAAAAAAAAwKpQvAIAAKwTDj88qXsH/Q2lVEpOPDHp0aPWSQAAAAAA1kxLS/KhDyVLltQ6SedavDg599zk/vtrnQQAAAAAAAAAAAAAAAAAAACAlXkHPdYYAABYlzU0JCef3P7xnaC+Pjn11FqnAAAAAABYc2edlcyYUesUXWPJkvZSmZaWWicBAAAAAAAAAAAAAAAAAAAA4K0oXgEAANYZn/lMUijUOkX3GDMm2XLLWqcAAAAAAFgzr7yS/OQnyeLFtU7SdebMSa68stYpAAAAAAAAAAAAAAAAAAAAAHgrilcAAIB1xvDhybhxtU7R9fr0Sb785VqnAAAAAABYc5demtS9zd91snBh8oMf1DoFAAAAAAAAAAAAAAAAAAAAAG+lUK1Wq7UOAQAAsMyNNyZHHJEsWlTrJF1n0KBk5sykvr7WSQAAAAAAVl+1mmy+eTJ1aq2TdL2ePZO770522KHWSQAAAAAAAAAAAAAAAAAAAABYkbpaBwAAAHitAw9MRo9OisVaJ+kaPXsmP/+50hUAAAAAYP31t78lL71U6xTdo7k5+clPap0CAAAAAAAAAAAAAAAAAAAAgDdTqFar1VqHAAAAeK3nnktGjUoWLap1ks7V0JC85z3JtdcmhUKt0wAAAAAArJkPfCD505+Sd8o7Tpqakpkzk759a50EAAAAAAAAAAAAAAAAAAAAgNerq3UAAACA1xs+PPnJT5JevWqdpHP16JFcfLHSFQAAAABg/TVnTnLDDe+c0pWk/Xe6//d/tU4BAAAAAAAAAAAAAAAAAAAAwIooXgEAANZJJ52UjB6dFIu1TtI5evZMzj8/GTy41kkAAAAAANbcvfcmjY21TtG9Fi9Orruu1ikAAAAAAAAAAAAAAAAAAAAAWBHFKwAAwDqpUEh+85u3xwP8SqVk332To4+udRIAAAAAgLVz333tRSRv5oQTkmr11deq2H775Cc/Sf72t2TRolfHPvPMiq/faafkO99Jbr89efbZ9jwLFyYPP5x885tJr17LX18qJZ/8ZPK//5s8/ngye3bS3Jy88EJy1VXJPvusPOP996/avQAAAAAAAAAAAAAAAAAAAADQvQrV6qo+5gIAAKD7XX11ctxxyZIltU6yZurrk2HDkgkTkkGDap0GAAAAAGDt7L9/cuutb37+hBOSSy55db9QWPmcp52W/PSnbzw+dWqy2WZvPH7eecnJJ7/5fI8/nuy1V7JgQfv+4MHJzJlvneGTn0wuuODNz5dKyZw5SZ8+bz0PAAAAAAAAAAAAAAAAAAAAAN2rrtYBAAAA3srhhyc//3nS1FTrJKuvUEgGDkz+9jelKwAAAADA28PEiZ0/57x5yXXXJd/6VnupyqqYM6e9rOWww5JDD02uuOLVc+9+d3uZy+vddltyyinJgQcm//qvyaxZr547++y3/j10z57JQw+tWjYAAAAAAAAAAAAAAAAAAAAAuk+x1gEAAABW5sQTk/nzk699LVmypNZpVk1dXdK/f3Lnncnw4bVOAwAAAACw9l58MVm8uPPnHT++/ZUkJ5zQXo7yVn7zm+Tf/z1ZuPDVY9ddl2y9dbLjju37e+zx6rlFi5J99knuuOPVYzfdlMycmVx1Vft+nz7Jdtsl99+/4jWXLk0mTGifBwAAAAAAAAAAAAAAAAAAAIB1R12tAwAAAKyKL3whOeecpKmp1klWrlhMBg9OHnggGTmy1mkAAAAAADrHgw8mPXrUOkV7gcprS1eSpFpNnnzy1f3Xnl+4cPnSlWUmT15+//VzvlZzc3L77aufFQAAAAAAAAAAAAAAAAAAAICupXgFAABYb5x0UjJ+fNKzZ1K3jv5tpmfPZPPNkwkTks02q3UaAAAAAIDO89JLSVtbrVOs2MCByXve8+r+H/6w8jHHHPPq9pNPJk888dbXz5y5ZtkAAAAAAAAAAAAAAAAAAAAA6Drr6KOKAQAAVuxDH0oeeSQZPTrp1avWaZbX1JScdlry6KPJ0KG1TgMAAAAA0LmWLl03i1f69k2uuaa9fCVJrrsu+c1v3nrMMcck//Ef7dstLcknP7nydZYsWbucAAAAAAAAAAAAAAAAAAAAAHQ+xSsAAMB6Z4stkvvuS7797aRnz6Suxn+z6dmzPdOddybf/W7S0FDbPAAAAAAAXWHJkqRSqXWK5Q0blvztb8nee7fv33RTctRRSbX65mM+//n2YpZisb1M5uijk9tvX/laS5d2SmQAAAAAAAAAAAAAAAAAAAAAOpHiFQAAYL1UV9f+cLxHHklGj0569er+DPX1SVNTctppyaRJ7TkAAAAAAN6uCoVaJ1jedtsld9+dbL99+/7llyeHHNJeEPNmzj47+clP2n/HPG9ecvDByTXXdEtcAAAAAAAAAAAAAAAAAAAAALqA4hUAAGC9tsUWyX33JRde2F580tTUXojSlXr2THr0SI4/Prn//uS7300aGrp2TQAAAACAWuvRo+t//7qq9tsvueOOZPjw9v3/+q/kwx9OWlpWfH1DQ3sxyxe+0L7/7LPJ2LHJrbeu+po9eqxNYgAAAAAAAAAAAAAAAAAAAAC6QrHWAQAAANZWXV1yzDHtr8ceS37yk+T//q/9+KJFnbNGoZD06pX075/8+78nJ5yQ9OvXOXMDAAAAAKwPmpraf++6Js44IznzzPbtSy5JPvGJV88NH57svHP79rKPSXsJ9mGHtW/Pnp3ceWf79uGHJ5ddljQ2tu//5jfJ1Ve3F6kss3RpMmFC+3aPHslf/pLsu2/7/ty57b/nHTBg+TFPPpm89NKb30PPnqt+vwAAAAAAAAAAAAAAAAAAAAB0D8UrAADA28p22yUXXpj89KfJr37VXsDyyCNJuZw0NCQLFyaVysrn6dGj/frFi5OhQ5M990xOPjnZb7/2EhYAAAAAgHeaIUOS+vrOn/eAA9rLWF5vww3bC1WS5NZbk/33b98+7LBXS1eS5Ljj2l+vNXVqstlm7duDB79aupK0F65cccUb1/v4x5Px498857Bhb3kbAAAAAAAAAAAAAAAAAAAAANSA4hUAAOBtqU+f5DOfaX9Vq8n06cmECcl99yW33ZY880zS3Jy0tCRtbUmp1P6gvl69ktGjk332ScaMSXbaKendu9Z3AwAAAABQezvvnCxZUusUtdGjR/vvjQEAAAAAAAAAAAAAAAAAAABYtxSq1Wq11iEAAAAAAAAAAFj3bbBBMnt2rVN0v759k+uuS/baq9ZJAAAAAAAAAAAAAAAAAAAAAHituloHAAAAAAAAAABg/TB6dK0T1MbixclOO9U6BQAAAAAAAAAAAAAAAAAAAACvp3gFAAAAAAAAAIBVst9+SalU6xTdb6ONkp49a50CAAAAAAAAAAAAAAAAAAAAgNdTvAIAAAAAAAAAwCrZZZd3ZgHJbrvVOgEAAAAAAAAAAAAAAAAAAAAAK6J4BQAAAAAAAACAVbL77klzc61TdK9evZJDD611CgAAAAAAAAAAAAAAAAAAAABWRPEKAAAAAAAAAACrpF+/5LDDkrp32DtOjj661gkAAAAAAAAAAAAAAAAAAAAAWJF32GMwAAAAAAAAAABYG1/6UtKjR61TdI9SKTnhhKRnz1onAQAAAAAAAAAAAAAAAAAAAGBFCtVqtVrrEAAAAAAAAAAArD9GjUr+/vdap+h6TU3Jww8nW21V6yQAAAAAAAAAAAAAAAAAAAAArEhdrQMAAAAAAAAAALB++fKXk169ap2i6+24o9IVAAAAAAAAAAAAAAAAAAAAgHWZ4hUAAAAAAAAAAFZZc3MyZ06yeHGtk3St3r3bC2YAAAAAAAAAAAAAAAAAAAAAWHcpXgEAAAAAAAAAYKVaW5OLLkq23jq5+ebki19MevWqdaquUSgkm2ySvO99tU4CAAAAAAAAAAAAAAAAAAAAwFsp1joAAAAAAAAAAADrrkolueKK5IwzkqFDk//932Ts2KStLbnxxuSxx9qveTvp0SP57W+TonfWAAAAAAAAAAAAAAAAAAAAAKzTPB4CAAAAAAAAAIA3qFaTP/0p+frXk8bG5Oc/Tw48MCkU2s/X17cXsowenSxZUtusnalXr+QrX0m23bbWSQAAAAAAAAAAAAAAAAAAAABYmUK1Wq3WOgQAAAAAAAAAAOuOm29O/uM/kkWLkm9/O/nAB14tXHm9H/wg+da32q9d3xUKyahRycSJSbFY6zQAAAAAAAAAAAAAAAAAAAAArIziFQAAAAAAAACAt4mHHnooo0ePXuPx99yTfO1rybRpyX/+Z3LMMUld3VuPaWtLdt45eeyxpFJZ46XXCU1NyQMPJNtuW+skAAAAAAAAAAAAAAAAAAAAAKyKlTwaAwAAAAAAAACAdd3ll1+eAQMGZLfddstzzz23RnMsXZqcfHJy7LHJpEntH1dWupIk9fXJlVcmffqs0bLrjJ49kx/8QOkKAAAAAAAAAAAAAAAAAAAAwPpE8QoAAAAAAAAAwHrq2WefzZe//OUcf/zxeeWVV9LW1paLLrpojeYqFpMHHkhOOikplVZv7JZbJjffnPTqtUZL11zPnsm//Vvyuc/VOgkAAAAAAAAAAAAAAAAAAAAAq0PxCgAAAAAAAADAemjp0qU5//zz86Mf/Si77bZbfvGLX2TIkCH52c9+lmeeeWa15ysW219rauedk+uuW//KV3r2TE48MTnrrFonAQAAAAAAAAAAAAAAAAAAAGB1KV4BAAAAAAAAAFgPVavVDBw4MJ/+9Kdzxx135NOf/nSOOeaYvPzyyzn33HNrkmncuOTqqxelR49ykmpNMqyOnj2TU09NzjknKRRqnQYAAAAAAAAAAAAAAAAAAACA1VWoVqvr/lMuAAAAAAAAAAB4g3nz5qVUKqVnz54pFAp55JFH8v73vz9z587Nfffdl2222aZb89x444359re/ndtvn5fk5iS9kzR2a4ZV1dSUnHlmcvrptU4CAAAAAAAAAAAAAAAAAAAAwJpSvAIAAAAAAAAAsI569NFHc80116RXr14ZPnx4xo0bl8GDB7/lmK9+9av5wQ9+kH/913/Nz3/+825KmrzyyivZdddds3Dhwpxwwgl517u2yX/8x+C0tOydarVnt+VYmaampH//5PLLk3Hjap0GAAAAAAAAAAAAAAAAAAAAgLWheAUAAAAAAAAAYB0zffr0fOlLX8oVV1yRxsbGLF26NEmy22675fvf/37222+/N4ypVCqpq6vL5MmTc+ihh2b69Om59957s8MOO3RL5k9/+tP5/e9/n5/85Cc5/vjjkyTXX399PvShy9PW9j9paalLa2t9t2R5M01Nycc/nvzXfyU9150uGAAAAAAAAAAAAAAAAAAAAADWUF2tAwAAAAAAAAAA8KoXX3wxn/zkJ3PllVfmi1/8Yq666qpMnTo1X/jCF/Loo4/m+OOPz3XXXZckaWtr6xhXV9f+NpCtt946H/nIR9Lc3Jz//u//TpJUq9VUKpUuy/z000/nmmuuyRFHHJFDDz2043hDQ0MWLrwkO+98TFpb/5xkYZdleCtNTcnQocn11yfnnqt0BQAAAAAAAAAAAAAAAAAAAODtQvEKAAAAAAAAAMA6YFkxyhVXXJEbbrghn/3sZ/Pd7343Bx10UDbZZJN8+9vfzte//vXMmDEjp512Wsrlcurr61c4x8c//vFss802GT9+fO65554UCoXU1dWlpaUlixcv7vTsTz/9dObOnZvRo0enf//+SZJyuZy77747SbLllv3yu9+15Mc/fiEDBz6TZHGScqfneL0+fZJ3vSv56leTp59Oxo3r8iUBAAAAAAAAAAAAAAAAAAAA6EaKVwAAAAAAAAAAamTx4sVpaWlJktTVtb+N469//WsqlUo+8IEPpFQqpa2tLUnS1NSUI488MsOHD8/TTz+dH/3oR0mSarXaMV9dXV2q1WpGjBiRj3zkI6lUKjnvvPPS0tKS6667Lp/73Ody1VVXpbW1tVPvo6mpKeVyOU8//XSam5uTJLfcckt+/etfZ8yYMbn44otz1FFH5Ytf3Cpz5myWT37y/CSXpFgsp1evTo2SUinp0SPZc8/k179OZs5MvvGNpGfPzl0HAAAAAAAAAAAAAAAAAAAAgNor1joAAAAAAAAAAMA7TUtLS37wgx/kjDPOyKWXXprjjz8+bW1tWbhwYSqVSnr06JHGxsYkSX19fdra2lJfX59CoZByuZwkOfvss3PKKadkwIABqVarKRQKSZJyuZyGhoaceuqp+e1vf5vf/OY3mT9/fu6+++689NJLGTZs2HJlLZ2hf//+2WCDDXLuuedm4cKFede73pULLrggL730Uv7yl78kSSqVSsrlchobG/PRj47JBRfsm1NPnZ4ttzwz556bTJ7cXphSqSSLFq362g0NSVNTsnhxMmhQcuSRyWmnJSNHduotAgAAAAAAAAAAAAAAAAAAALAOUrwCAAAAAAAAANCNvvWtb+UHP/hBFi9enCR57LHHkrQXrPTr1y/Dhg3L0qVL8/vf/z677LJLSqVS6uvrkyQTJkxIuVzOtttum0mTJuXSSy/NqaeeulzxSkNDQyqVSp555pn069cvbW1t+cMf/pADDzww3/ve9zJmzJhOv6cdd9wx5513Xs4444ycf/75SZIjjzwyM2bMyIYbbpgkqaurS0NDQ5Jk+vTp/+9+63LKKckppyTlcvLEE8mECcmdd7a/pkxpP14sJvX17aUsbW1JtZoMGZKMGZPst1/7x9Gjk379Ov3WAAAAAAAAAAAAAAAAAAAAAFiHKV4BAAAAAAAAAOgGZ599dr797W9n8eLFOeKII9K/f/9cdNFFKZVKSZKWlpY0NDTkE5/4RC699NKce+656d27d77whS9k5syZueWWW/Ktb30rn/rUp/KBD3wge+65Z2644YZ89rOfTV1dXcc6L7zwQs4888zcfPPN+cc//pF99tkn3/ve97Lnnnt2yX21tramWCzm0EMPzfbbb58pU6akvr4+O+20UzbffPPcfPPN2WmnnZIkhUIhL774Ym688cbU19fn4x//eMc8pVKyww7tr0984tX529qSpUvbX6VS0tTUXsTy/3pmAAAAAAAAAAAAAAAAAAAAAHgHq1v5JQAAAAAAAAAArKmf//znGTZsWE4//fTsu++++dWvfpULL7wwBx98cMrlch5//PEkSUNDQ5Jk9913z3/8x3+kf//+OfPMM7PVVltlzz33zCmnnJJBgwblsMMOyzbbbJMRI0akXC6npaUl1Wq1Y70NN9ywo9Dluuuuy6233tolpSunn356nnrqqRSLxSRJY2NjRo4cmYMOOijvfe9709TUlK222ioXXHBB/vSnP+WZZ55JtVrND3/4w/z617/OZz/72WyyySYrXae+PunVK3nXu5K+fdvLV5SuAAAAAAAAAAAAAAAAAAAAAJAkheprn7wBAAAAAAAAAECneeqpp/L+978/Q4YMyac//enst99+GTp0aJJk6tSpGTlyZMaNG5crr7wyAwYMSFtbW+rr67N48eI8+OCD+dGPfpRKpZK2trYceeSROemkk5Ikzz33XMaOHZsNN9wwDzzwQMd6ra2tKRaLeeqppzJy5Mguu6/LL788xx57bHbfffeMHz8+W221VUf21/r5z3+eL3zhC+nVq1eGDh2aefPm5cUXX8x+++2Xm2++ucvyAQAAAAAAAAAAAAAAAAAAAPDOUKx1AAAAAAAAAACAt6sRI0bkd7/7Xfr06ZNNN910uXNz587NwIEDUy6X069fv1Sr1Y7ikqampuy9997Ze++9s2TJkjQ1NS03tlwuZ/r06TnuuOOWO14str8VpCtLVyqVSj73uc+lR48eefjhh/N///d/OeOMM95QupIkxx57bGbNmpWrrroqL7/8cl5++eWcfvrp+ehHP9pl+QAAAAAAAAAAAAAAAAAAAAB45yhUq9VqrUMAAAAAAAAAALwTLHubRqFQyPz587P55punXC7nqaeeyuDBg1c4prW1taNQJUmmT5+ez33uc/nzn/+cW2+9NXvssUe3ZF/m1FNPzUUXXZQvfvGL+c1vfpN//OMf+eEPf5jTTjst9fX1qaure8OYSZMmpVQqpVKpZOutt+7WvAAAAAAAAAAAAAAAAAAAAAC8fb3xSRcAAAAAAAAAAHSJQqGQQqGQSqWS3r17Z6eddkrPnj0zY8aMNx2zrHRl+vTpueKKK/L5z38+f/3rX/OlL32p20tXJk+enJ///Of5l3/5l3zlK1/Jj370oxSLxVx44YV54okn3lC6UqlUkiTbbrttRo4cqXQFAAAAAAAAAAAAAAAAAAAAgE6leAUAAAAAAAAAoJvV1dVl0aJFKRQKmTVrVnr16pUkqVarb7i2ra0tRx99dA488MB8+tOfzl//+td885vfzLe//e3ujp1PfepT2WKLLXL00UenZ8+eOeKII/L1r389kydPzkc/+tE89thjSV4tXHl9EQsAAAAAAAAAAAAAAAAAAAAAdKZirQMAAAAAAAAAAKxPpk6dmmuvvTZDhw7N4MGDM3bs2NWeo1qtpm/fvhk6dGiS5P7778/IkSNTKBSWu65SqaS+vj77779/2tra8i//8i/57Gc/mx49eqz2mq2trXnxxRfzwgsvZN68eWlubk65XE6lUkmpVEpDQ0OampoyZMiQbLTRRunTp89y46+44orccccd+dGPfpQ99tij4/gpp5yS+++/P9dee20uuOCC/PSnP1W4AgAAAAAAAAAAAAAAAAAAAEC3ULwCAAAAAAAAALAK5syZk9NPPz2XXnpp6uvr09zcnEKhkI997GP5xje+kc033zzVavUN5SlvZauttkpdXV3q6+tXeH7ZXKecckpOOumklEqlVZ577ty5efrppzNt2rQ8//zzWbBgQUqlUiqVSsrl8puu19DQkLa2ttTX12fw4MEZMWJEhg8fnhNOOCHjxo3L4Ycfnvr6+lQqldTV1WWDDTbIz372s8yePTvnnHNONthgg3z5y19OsehtKQAAAAAAAAAAAAAAAAAAAAB0LU+4AAAAAAAAAAC6TLVazYIFCzJjxowsWLAgra2taW1tTbVaTbFYTLFYTFNTU4YMGZJBgwalrq6u1pFXqFwu5+STT85f/vKXnHLKKRk7dmzmz5+fyy67LOPHj8+0adPym9/8JoMHD16l+ZYVqpTL5VQqlTzzzDNJ0lFm8vrrkqxS6UqlUslTTz2VO++8MzNmzEiStLa2dpxvbm5+y/HVarXjmtbW1kybNi3PPfdcisViTj/99AwePLjjHpflrFarGTFiRE477bQcd9xx+dnPfpa99tor+++//0rzAgAAAAAAAAAAAAAAAAAAAMDaKFSr1WqtQwAAAAAAAAAAbw+LFy/OtGnTMn369Dz77LN58cUXU6lUUl9fn7a2tlQqlVQqlSTtpSJ1dXWpr69PkrS1tWXgwIHZZJNNsvHGG2f48OF517veVcvb6fD73/8+Rx11VE466aT87Gc/S2NjY5JkyZIlOeigg3LHHXfk1FNPzVe+8pUMGTIk1Wp1udKU12tra0t9fX3++Mc/5rDDDstJJ52UX/7yl2tcPLNo0aJMmDAh9957b1pbW9PS0rJG86xMsVhMtVrN5ptvnr322iubbrrpcvd54YUX5lOf+lS23XbbXH755dl22227JAcAAAAAAAAAAAAAAAAAAAAAJEmx1gEAAAAAAAAAgPVbtVrN888/n7vuuitPP/106uvr09LSkmq12nFNa2vrCse1tbWlra2t49hLL72Ul156KY888kiq1WoGDRqUsWPHZtSoUR0FLd1pWYHKAw88kCQ54YQT0tjYmEqlktbW1jQ1NeXMM8/Maaedll//+tcZM2ZMPvrRj75l6UqSjntpbGxMQ0NDqtVq6urqUqlUVqt8pa2tLbfddlvuvvvuJCv+PHemZfM/9dRTmTp1avr3758PfehDGTRoUAqFQg499NAcdthhufrqq3PWWWflV7/6VUdJDQAAAAAAAAAAAAAAAAAAAAB0NsUrAAAAAAAAAMAaaWlpyaOPPpo777wzCxcuTLlcTtI55R/L5po5c2b++Mc/5k9/+lN22WWX7LrrrunXr99az7+qlhWoPPHEE0mShQsXdpxraGhIkuy333756Ec/mm984xv53e9+l7333jubbbZZR2nLiiw7VywW09LSkpaWliRZrdKVmTNn5re//W1eeeWVLi9cWZFyuZyXXnop559/fsaNG5e99947Q4YMycUXX5xyuZzf/va3GT16dL7yla90ezYAAAAAAAAAAAAAAAAAAAAA3hlW/WkdAAAAAAAAAABJKpVK7rrrrvzXf/1Xrr/++sydO7ejKKUrtLS0pLm5Offcc09+/vOf57e//W2WLFnSZeutyJ577pkkue+++5K8WpCyrEDlkEMOyW677Zbbb789EydOTJIVlq5Uq9Xlzh1wwAGZMGFCxo8fv8pZ2tracvPNN+fCCy/Myy+/3KWf+1XR2tqav/3tb/nlL3+ZmTNnpl+/fjn55JOTJPX19TXNBgAAAAAAAAAAAAAAAAAAAMDbm+IVAAAAAAAAAGCVzZkzJ+eff35uvfXWlMvlbi39aGtrS2trayZPnpxzzjknkydP7ra1t9122/Tu3TsPPvhgnnvuuSSvlq4kybvf/e4ccMABmT9/fiZMmJCkvaAmSZ599tn87Gc/S6VSSaFQ6Di+zOjRo1c5x+zZs3PuuefmnnvuSWtra2fcWqcol8t56aWXcuGFF+bOO+/MIYcckjvvvDP//u//XutoAAAAAAAAAAAAAAAAAAAAALyNKV4BAAAAAAAAAFaqUqnkrrvuyi9/+cvMmjWrWwtXXq+trS1Lly7NlVdemSuuuCJLlizp8jX33HPPjBo1KrfffnseeOCBJOkoXVlWpLLffvslSf785z8nSerq2t+W8bWvfS2nnXZavva1ry13fHXNmDEjF1xwQV5++eWafv7fSmtra2677bb8+c9/zh577FHrOAAAAAAAAAAAAAAAAAAAAAC8zSleAQAAAAAAAADe0ty5c3P++efn1ltvTWtra6rVaq0jJUnK5XKefPLJnHPOOXn66ae7dK2BAwfmwx/+cObNm5fLL788zzzzTJKkWq12FKnsu+++2WijjbJkyZLMnDkzbW1tSZJPfOIT6dWrV8aMGbPG60+bNi0XX3xxmpub1/5muli5XM7EiRNz1VVXdZTSAAAAAAAAAAAAAAAAAAAAAEBXKFTXlaehAAAAAAAAAADrnBdffDGXXHJJmpub15nClRUpFos55JBDMnr06C5b4+WXX84HPvCBPPTQQznjjDPyb//2b6mvr09bW1vq6+szbdq07Lzzztl6661z5513dtq606dPz/jx41Mulzttzu5QKpUyatSoHH744SkUCrWOAwAAAAAAAAAAAAAAAAAAAMDbUF2tAwAAAAAAAAAA66bnn38+F110UZYuXbpOl64kSWtra/785z/nrrvu6rI1Bg4cmC996UsZMGBAvvWtb2X8+PFJkvr6+sydOzf/8z//kwULFuSYY45Jkk75nM2aNSuXXnrpele6kiTlcjlPPPFErr/++nX++wcAAAAAAAAAAAAAAAAAAACA9VOh6skWAAAAAAAAAMDrzJgxI5dccklaWlpqHWW1lEqlHHDAAdljjz26ZP62trb8+te/zic+8Yk0NTXlmGOOyfDhwzN16tRcccUVGTt2bC6++OIMHz58rddqbm7Oz372syxatKgTktdOqVTKwQcfnNGjR9c6CgDriSVLkiefTBYtSpYuTZqbk4aGpKkp6dkzGTky6dWr1ikBAAAAAAAAAAAAAAAAAIB1QbHWAQAAAAAAAACAdcvs2bMzfvz49a50JUnK5XJuuummNDU1Zccdd1zt8c3NyaOPJu9+d/vD3V+vvr4+J5xwQtra2nLRRRflkksuSa9evdLY2JjPfOYz+fa3v50ePXp0wp0k1113XZqbmztlrloql8v5y1/+ki222CJ9+/atdRwA1jFLliQTJyYPPJDcfnty333J9OntBSuFwhuvr1aTxYuTIUOS3XZL9t03GTMm2WknZSwAAAAAAAAAAAAAAAAAAPBOVKhWq9VahwAAAAAAAAAA1g3Nzc352c9+lkWLFtU6ylopFov52Mc+luHDh6/S9a2tySWXJN/6VrLnnsn//m9SX//WYxYvXpzZs2dnypQpGTNmTKeWivzjH//IZZddlnK53Glz1lJdXV2GDx+eE044IYUVPUUfgHeUajW5+ebkhz9MbrmlveyspSVZunT15+rRI2loaC9wGTs2Of305J//Oamr6/zcAAAAAAAAAAAAAAAAAADAukfxCgAAAAAAAADQ4fe//30ef/zxtLW11TrKWuvTp08+97nPpVQqvek1lUpy+eXJN7+ZbLJJ8u1vtxev1FJzc3POOeecLF68uLZBOlmpVMrBBx+c0aNH1zoKADUyb15y8cXJj3+czJ+fLFzY+Wv07p306pV84QvJSScl73pX568BAAAAAAAAAAAAAAAAAACsO+pqHQAAAAAAAAAAWDdMmTIlTzzxxNuidCVJlixZkhtvvHGF56rV5Jprkp12Sv77v5Nf/jK56abal64kyXXXXZeWlpZax+h05XI5f/nLX7JgwYJaRwGgm738cvLxjydDhyZf/3oyfXrXlK4k7fO++GJy1lnJxhsnxx7bvg8AAAAAAAAAAAAAAAAAALw9KV4BAAAAAAAAANLc3Jyrrroq5XK51lE6TWtrax566KFMmzat41i1mtx4Y7LHHsk3v5l85zvJ3Xcn73lPDYO+xvTp0zNp0qS0trbWOkqXaG1tzbXXXlvrGAB0o2uuSbbYIrnssmTp0mTx4u5Zd8mS9vWuuirZaqvk8svbfw4AAAAAAAAAAAAAAAAAAADeXhSvAAAAAAAAAAD585//nObm5lrH6HStra353e9+l3K5nLvuSg44IPnMZ5IvfjF56KHk/e9PCoVap3zVnXfe+bYqv3m9SqWSKVOmZMGCBbWOAkAXe/nl5IMfTI47Lpk3L6nVjxktLcmCBcmJJyaHHprMmlWbHAAAAAAAAAAAAAAAAAAAQNdQvAIAAAAAAAAA73DTpk3LE088kba2tlpH6RKLFi3J5z53a449NvnoR5NJk5Jjjknq1rF3TSxevDhPPfVUrWN0iwceeKDWEQDoQn/4Q7LFFsmf/pQsXlzrNO0WL05uuikZOTK5/PJapwEAAAAAAAAAAAAAAAAAADrLOvYIEQAAAAAAAACgu91xxx0pl8u1jtFlKpXWDB36QB5/vJwTT0yKxVonWrEJEybUOkK3aGtry/333/+2LfoBeKf71reSY49N5s1LmptrnWZ5LS3JggXJiScmp5+eVKu1TgQAAAAAAAAAAAAAAAAAAKwtxSsAAAAAAAAA8A72yiuv5Jlnnql1jC7X0JA8/fTjtY7xpiqVSu655560trbWOkq3qFQqmTx5cq1jANCJqtXki19Mvv/9ZPHiWqd5a4sXJ+eem3zqU0mlUus0AAAAAAAAAAAAAAAAAADA2lC8AgAAAAAAAADvYPfff3+tI3SLlpaW3HnnnbWO8aaefvrpd0zpStL+9fjb3/5W6xgAdJJqNTn11OT889f90pVlFi1K/u//kk98oj0/AAAAAAAAAAAAAAAAAACwflK8AgAAAAAAAADvUG1tbbn//vvT1tZW6yjdYv78+XnhhRdqHWOFHn744bS0tNQ6RreaNWtWFi1aVOsYAHSCM89MLrqovcxkfbJoUXLllckXv1jrJAAAAAAAAAAAAAAAAAAAwJpSvAIAAAAAAAAA71CTJ09OpVKpdYxu09ramrvvvrvWMVZo+vTptY7Q7YrFYmbMmFHrGACspQsvTP7rv5LFi2udZM0sWpScf35y9tm1TgIAAAAAAAAAAAAAAAAAAKyJYq0DAAAAAAAAAAC18cADD6SlpaXWMbpNtVrNE088kUqlkrq6ulrH6dDS0pKFCxeu9Lodd9wxhx9+eMf+WWed9YZrzjjjjI7tq6++OhMnTnzLOevq6rL33ntn6NChGTZsWPr06dNx7pJLLsmzzz77pmM33XTT7Lbbbhk+fHiamprS3Nyc+fPn57nnnssNN9yw0lKfcrmc6dOnZ8stt3zL6wBYd02dmpx22vpburLM4sXJ17+eHHJIss02tU4DAAAAAAAAAAAAAAAAAACsDsUrAAAAAAAAAPAONWPGjFpH6Hb19fV56aWXMnjw4FpH6TBz5syUSqU0Nzd3+9qlUin777//ao878MADM3bs2OWOFYvF9OrVKxtttFFuuummlRavVCqVtyx2AWDdVq0mxx6bLF1a6ySdY+nS5Oijk4ceSurra50GAAAAAAAAAAAAAAAAAABYVYpXAAAAAAAAAOAdaOHChSmXyyu9bscdd8zhhx/esX/WWWe94ZozzjijY/vqq6/OxIkT33LOTTbZJNtss02GDx+evn37pmfPnmlra8vs2bPz2GOP5b777nvL0o5SqZSTTz45AwcO7Dh2ySWXrHKJx4wZM9ap4pUZM2akra2tJmtXq9VMnz49M2bMyPTp03PYYYetdMzo0aM7Sleam5tz33335fnnn09bW1v69euXTTfdNNVqdZXWnzlz5lrlB6B2zjsvefTRpEZ/hHW6ajWZMiX54Q+Tr3611mkAAAAAAAAAAAAAAAAAAIBVpXgFAAAAAAAAAN6BZsyYkWKxWJPCj3HjxmXLLbdc7lixWMywYcMybNiwbL311vnVr371puUdBx100HKlK6ujpaUlzz33XHbaaac1Gt8Vnn322bS2ttZk7ZaWllxwwQUd+ysrXqmrq8t+++3Xsf9///d/byi8efDBB1dr/UWLFqVXr16rPAaA2ps6NTn99GTRolon6VyLFyff+lZy+OHJqFG1TgMAAAAAAAAAAAAAAAAAAKwKxSsAAAAAAAAA8A40ffr0tLS01Gz9BQsWZOLEiZk2bVrq6+uz++67Z7PNNkuSjBgxIttvv30eeeSRN4zbaqutsvPOO6dcLqdUKq3R2s8999xaZe9sL774Yq0jrLKNN944ffv2TZLMnz8/m222Wd73vvelf//+WbhwYSZPnpxbb701S5cuXaX5isViZs+erXgFYD1z/PHJKv6nfr2zdGlyzDHJxIlJoVDrNAAAAAAAAAAAAAAAAAAAwMooXgEAAAAAAACAd6Bnn3021Wq1JmvffffdmTp1aiqVSsexKVOm5LTTTkvv3r2TtBd8vL54pWfPnnn/+9+fJPnrX/+agw8+eI3WnzNnTiqVSurq6tbwDjpXa2vrGo0744wzOjnJyg0ePLhju1+/ftl333079vv375/dd989m2++eS688MI0Nzev0py1LAACYPU98EDy8MNJW1utk3SNajV55pnkttuS/fardRoAAAAAAAAAAAAAAAAAAGBl1o0niAAAAAAAAAAA3eqll16q2dr/+Mc/litdSdrLR+bPn9+xv6Iyjve9733p3bt3pkyZkvvuu2+N1y8Wi5k7d+4aj+9sa1q8Ugs9evRYbn/WrFm57LLL8oc//CFLly5NkmywwQbZe++9V3nO9en+AUjOPjv5f//Jf9tatCj50Y9qnQIAAAAAAAAAAAAAAAAAAFgVxVoHAAAAAAAAAAC6X7lcXqNxZ5xxRicnaTdw4MAMGTKkY3/y5MnLnd9pp50yatSoLFmyJNdcc81arVUoFNLc3LxWc3Sm15fQrKqLLrroDcdOPPHEtY3zll5fknLDDTdkypQpSdq/hssKV0aOHJmbbrpppfNVq9W0tbV1flAAusTcucnvf5+s4R9d641qNbnppuSFF5KNNqp1GgAAAAAAAAAAAAAAAAAA4K0oXgEAAAAAAACAd6A1LfvoCn369Mmxxx6b+vr6JMmECRPy3HPPdZzv379/DjrooCTJtddem1deeWWt13x9gUgt1dXVrdG4136Ousu8efPedP+1242Njas0X6FQ6Pi6A7Duu+iiZA3/2FrvFArJL3+Z/Od/1joJAAAAAAAAAAAAAAAAAADwVhSvAAAAAAAAAMA70JoWr1x00UVvOHbiiSeucY4NNtggxx9/fPr165ckeeSRR3Lttdcud83BBx+cxsbGPPLII3n88cfXeK3XWpeKV4rF9eftG9OmTUulUukoi+nfv3/mzJnTsb3M/PnzV3nO9en+Ad7JKpXkxz9OFi+udZLusXRp8vOfJ9/4RlIq1ToNAAAAAAAAAAAAAAAAAADwZjy5AgAAAAAAAADegQqFwhqNe+655zotw6abbpoPf/jD6dGjR5LknnvuyfXXX/+G6/r27Zsk2WGHHbLDDjuscK6Pf/zjSZLvf//7aW5uXuna9fX1a5i683V18Ui/fv3y+c9/vmP/rLPOWu781ltvvcJxm2yyScfXZsqUKWltbc2iRYsyadKkbLfddkmS9773vSkWi2lqasouu+zSMfbRRx9d5XwNDQ2rfC0AtXPnncnChbVO0b1aW5MbbkgOPbTWSQAAAAAAAAAAAAAAAAAAgDejeAUAAAAAAAAA3oHq6urS1tZWs/W32267HHbYYSkWi6lUKrnhhhty7733dtv6XV12sjo23HDDvPzyyzVb/8Mf/vAKjx9wwAEd2z/96U8zf/78JMl1112XIUOGZNCgQRk8ePAbxv/973/Pgw8+uEprt7a2ZtCgQWuYHIDudOedydKltU7RvRYtSu64Q/EKAAAAAAAAAAAAAAAAAACsy9adp4gAAAAAAAAAAN2mWCymXC532fz9+vXL5z//+Y79s846q2N71113zcEHH5xCoZAkuffee/PCCy9k+PDhHdc0Nzdn1qxZSZK77rorPXv2fMMaBx10UMf2fffdl5dffjmtra0rzVatVlMqlVb7nrrKpptumqeeeqqmRTirY/HixbngggsyduzYjBo1Kv3790+lUsmsWbPy8MMPZ8KECas8V0NDQ3r16tWFaQHoLLfdlqzJjw4nnJBccsmr+//vj/+VOvTQ5DOfSXbdNenbN5k9O7n11uS7300ef3zFYxobk5NPTo4+Ohk1KmlqSmbNSiZNSsaPTy67bPWyVyrJ7bev3hgAAAAAAAAAAAAAAAAAAKB7KV4BAAAAAAAAgLeh2bNn54UXXsgOO+ywwvP9+/fPkiVLujlVu2233bajdCVJ9txzz+y5557LXTN16tSMHz8+SfLoo4+ucJ7XFq9MmjQpzz777Cqt39ramgEDBqxu7C6z0UYbpVgsrrR4ZeLEiZk4ceJbXvPagptl5s+fv8LjbzVmZZqbm3PzzTfn5ptvXu2xrzVkyJC1Gg9A93nwwe5b67vfTb761eWPbbRRctxxyZFHtr+uu27580OGtB/baaflj2+ySftr4cLVL15JksceS6rVVS+MAQAAAAAAAAAAAAAAAAAAulddrQMAAAAAAAAAAJ1j2rRp+f73v58ddtghG264YX7xi19k0aJFK7x200037eZ0644+ffqkVCrVOkaHIUOGpFwu1zpGt6urq3tHfx8CrE/mzk3mzeuetfbYY/nSlW98I3nve5Mf/7h9v0eP5NJLk9d3qF1++aulK488knz608mBByZHHJF87WvJ/fevWZ7W1uT559dsLAAAAAAAAAAAAAAAAAAA0PWKtQ4AAAAAAAAAAKy5qVOn5pJLLslll12WJ598Mr169cqee+6ZI488MgcffHAaGhpWOG7jjTdOQ0NDWlpa3nL+iRMnZuLEiW95zVlnnfWGY/Pnz1/h8SQZP378W863qt5s/pUZNmxYp6zfWRoaGtK7d+8sWLCg1lG6ValUWue+FgCs2IQJ7YUnK/mxoVMcdtir27fdlnz72+3bf/1r8v73J1ttlbzrXckJJyQ//Wn7uUMOSfbZp3170qT28pYlS16d5+qr1zxPqZQ88EAyfPiazwEAAAAAAAAAAAAAAAAAAHQdxSsAAAAAAAAA1MzChQszY8aMTJ8+Pc8++2zmzp2b1tbWtLW1pVKppL6+PvX19WloaMjQoUOz6aabZujQoRkyZEiKRf/kPXfu3Jxwwgm54447Mnbs2Jx88sl597vfnW233XalhRZDhw5NtVrtpqTrjmKxmE033bTWMd5g2LBh77jildbW1gwdOrTWMQBYBQ8/vHyRSVcaMODV7UWLlj+3cOGr2/vv/2rxypFHvnr8wQeTSy9N9tor6devvYjlnHPaj62JhQvbi1eOOGLNxgMAAAAAAAAAAAAAAAAAAF3LU2gAAAAAAAAA6DYtLS159NFH89hjj2XmzJkpl8spFotpaWlZaQnIyy+/nMmTJ6e+vj7lcjl9+/bN8OHDM2bMmGyyySYpFArddBfrjj59+uR973tf7rrrrnzoQx/KqaeeuspjBwwY8I4sXqmvr18nyz522mmnTJkyJS0tLbWO0m023HDD9OrVq9YxAFgFs2cn5XL3rPXEE69u779/st9+yT33JAcdlOy446vnRox4dXuHHV7d/shHlp9vl12SX/0q2Xbb5KtfXf08lUoya9bqjwMAAAAAAAAAAAAAAAAAALqH4hUAAAAAAAAAutzs2bNzzz335JFHHkmSlF/z5O62trZVnqe1tTWtra1Jknnz5mXevHn5+9//nl69emWvvfbKDjvskMbGxs4NX0O33357brzxxuy555455JBDUq1WlyuYKRaL2XvvvVNfX5+nnnoqS5cuTUtLS6ZOnZqePXsmSd71rndlwIABSbLc+EKhkA022CAzZszo/huroXK5nCFDhtQ6xhtsueWWHSVE7wQNDQ0ZO3ZsrWMAsIoWLuy+tS6+OPniF5NNNkmampJbblnxdT16vLrdv//y5/7nf5Lf/z454ojk059uP3b66e0FLK8tdllVixat/hgAAAAAAAAAAAAAAAAAAKB7KF4BAAAAAAAAoEtUq9X8/e9/z9/+9rfMmjUrlUollUql09cpl8uZN29ebrzxxtxwww3Zfvvts9dee2XQoEGdvlZ3mDNnTm666aacd955ue2225Ikp59+eg466KDU1dW94fqRI0dm5513zm233ZaLL744DzzwQG699dbMmjUrixYtyj777JMjjjgip5122nKlLUmy4447Zvbs2csV4bzdDRs2LKVSqdYx3qCuri6777577rjjjo5yobezQqGQbbbZptYxAFhF3Vk8smBBss8+ybnnJgcdlCz78eeFF5JJk5IDD2zfnzv31TFLl766PX16csopSbWa3HBD8v73Jxtt1D7PQQcpXgEAAAAAAAAAAAAAAAAAgLebNz6RBQAAAAAAAADW0rx583LhhRfm6quvzgsvvJDW1tYuKV15rXK5nNbW1jz88MP5n//5n9xyyy1pa2vr0jW7wg9+8IOccMIJue2223LAAQdkwIABeeihh/Lcc88laS+0ea3+/fvnn//5n/PYY4/lM5/5TP785z9nn332yZe//OXsu+++ufPOO/OFL3whF1xwQZqbm5cbu+OOO75hvrezhoaG7L333rWO8abGjBlT6wjdor6+Prvuumvq6+trHQWAVVQsdu96zz6bHHpoMmhQsuuuyciRySabtB9fZuLE5a9fZtq09tKVpP3ja8/167dmebr7/gEAAAAAAAAAAAAAAAAAgFWneAUAAAAAAACATlOtVnP//ffn3HPPzQsvvJCWlpaaZGhtbc3dd9+d8847Ly+++GK3Z1iZRYsW5fLLL88BBxyQ22+/PUl7ccyyj//8z/+cyZMn5+qrr84+++yThx56KJMmTVrhXMViMQcccED23nvv/PrXv86MGTNy8cUX5+tf/3puueWWfPe7301TU1POOeecPPjgg0leLW/p0aNH3v3ud6dQKHTDXddesVjMlltuWesYb6pXr17rdL7OtOuuu9Y6AgCroVev2qw7d27ywAPJ008nI0Ykxx776rkrr3x1+7bbXt3eZJNk2Y82hUL7/jKvLWFZHbW6fwAAAAAAAAAAAAAAAAAAYOUUrwAAAAAAAADQKebNm5cLL7wwN954Y8rlcke5R62Uy+XMmTMnF1xwQW655Za0tbXVNM/LL7+c8847L2PHjk2fPn1y7LHH5tZbb83kyZOXu+7MM8/M+PHjM3LkyJRKpey+++6ZPXt27r///iRZYUnKdtttl5/97Gf54Ac/mCRpa2tLpVJJkhx33HE56qij8sQTT6xwjj322CPFYrFL7nldUiwWs/vuu6eubt1+q8TYsWNTKpVqHaPL1NXVZfPNN0/fvn1rHQWA1dC7d+fPecYZSbXa/rr44uXP/eY3yQ9+kHzwg8k//VPypS8l99yT9OzZfv6mm5Ibbnj1+vHjk/nz27eHDUt+8Yv2cb/4Rft+krzySvLHP65ZVsUrAAAAAAAAAAAAAAAAAACw7nr7PzkFAAAAAAAAgC43efLkXHnllWltba154crrtba25u67784TTzyRj33sY+ndFU8OfxOzZ8/O+eefn9///veZMGFCGhoasvPOO+eLX/xiHn744dx7770dBRTLyjb69evXMb6xsTG77bZbBg4cmHvuuSfTp0/PsGHDUq1WlytPGTBgQAYMGNCxX19f37E9bNiwbLLJJqlUKlm8ePEbxg4ZMiQDBgzIrFmzuuzzsK4YM2ZMrSOs1MYbb5xRo0bl8ccfr3lZUFeor6/P+973vlrHAGA1bbJJe+nJ4sXds97Qocmxx6743AMPvPHcSy8lJ56YXHZZUiolp5zS/lqmXE4++clk9uzVz9LQkGy55eqPAwAAAAAAAAAAAAAAAAAAukddrQMAAAAAAAAAsH6bOHFifve736VcLq9zpSvLlMvlzJkzJ+eff37mz5/fbWuec845+frXv56+ffvmzDPPzFVXXZXLL7883/nOd9LY2JhFixZl++23X+H4ZZ/LkSNHZuedd87DDz+cSZMmrfL61Wo1ra2tSZIXX3wx1Wo1AwYMSKFQeMPXae+99+4ofnk7KhQK2XLLLdOrV69aR1klhxxySBobG2sdo9OVSqUcdNBBHWVDAKw/xoxJXtPr1uUuvzy5/fZk5sykpSWZOzf529+Sz3wm2Wuv9qKV17vqqmSPPZLf/jZ58cX2spUXX2zf33PP9jnXRI8e7fcPAAAAAAAAAAAAAAAAAACsmwrVdfWpNwAAAAAAAACs8+6///7ccMMNHQUf67pCoZCmpqb8y7/8SwYOHNjl6z377LN5+umns80222SjjTZKoVDoOHfAAQfk1ltvzW233ZZx48alWq0ud36Z5ubm/PCHP8wZZ5yR733ve/nyl7/8puutaI6HHnoohx56aBYtWpQ77rgjO+ywwwrH/X//3/+XmTNnrrPlOWujoaEhn/nMZ9arwo8pU6bksssuW2/+t7UydXV12XjjjfPxj398hd/nAKzbmpuTPn3ay0zeaUqlZPbsZD36MQIAAAAAAAAAAAAAAAAAAN5R6modAAAAAAAAAID108SJE9er0pWkvWBkyZIlueiii7JgwYIuX2/TTTfNe97zngwbNiyFQqGj1GTmzJlpbW3N8OHDM2jQoCR50zKKxsbG7Lbbbunbt2/uvvvuvPjiix338nrL5nj55Zfz4IMP5uyzz85RRx2VhQsX5ic/+ckKS1eWjfvQhz6UYrG41ve8rimVSjnooIPWq9KVJNliiy2y7bbbpr6+vtZROkV9fX2OOuoopSsA66nGxmTTTWudojYGDVK6AgAAAAAAAAAAAAAAAAAA6zLFKwAAAAAAAACstieffDJ/+tOf1qvSlWVeW76yePHi1Rr70EMP5S9/+ctqj1tWkrKsdKJPnz75+9//ngULFmT48OErHbfVVltlp512yoMPPphJkyat8Nrm5uaceOKJee9735ujjjoqH/zgB/OlL30pxWIx3//+93P88ce/ZcYBAwbkPe95T0ql0mrd27qsUChk2LBh2WmnnWodZY0ccsghaWxsrHWMtba+lt8AsLw996x1gtrYZZdaJwAAAAAAAAAAAAAAAAAAAN6K4hUAAAAAAAAAVssrr7ySK6+8cr0sXVmmUqnklVdeydVXX73Sa2fOnJmvf/3rGTx4cHbdddccc8wx2XLLLfO9730v8+fP75jvrSwrXEnay1RaW1vTp0+f9O3bN7Nnz17puA033DBjx47N9OnT89hjj3WcmzNnTsfajY2Nqa+vz4svvpglS5Zk//33z7XXXpsnn3wy//qv/7pKBR677bZbNthgg+Xyrs9KpVKOOOKI9fZ+Ghsbc8IJJ6ShoaHWUdZYqVTKTjvtlNGjR9c6CgBrae+9k549a52iezU0JPvuW+sUAAAAAAAAAAAAAAAAAADAWylUq9VqrUMAAAAAAAAAsH6oVqv51a9+lWnTpq20bGR9UCqVcvjhh2fbbbd902u+9KUv5Re/+EUOPvjgjB07NvPmzcvll1+ef/zjHzn++OMzfvz41V53woQJOfTQQzNq1Khcf/31KZVKKywHqVarHcdvvvnmHHbYYdl///1z9NFH57HHHsujjz6aL33pS9l///2TJLNnz87SpUuz8cYbr3amZebOnZvzzjsv5XJ5jedYF5RKpRxyyCHZaaedah1lrT3//PP51a9+td59TUqlUrbeeusceeSR6235DQCvmjIl2W67ZOnSWifpPj17Jnfdley4Y62TAAAAAAAAAAAAAAAAAAAAb6au1gEAAAAAAAAAWH9MnDgx06dPf1uUriRJuVzOH/7whyxatGiF52+55ZacffbZOeigg3LRRRfl3/7t3/Ktb30rN9xwQ4YOHZpLL700f/zjH1OtVldpvWXX9e3bN7NmzcrLL7+choaGNy2lKBQKqVaref755zNp0qT069cvf/rTn/Kxj30sP/zhDzNp0qS88sorHdcPGjRorUpXkmTAgAE56qijUiwW12qeWiqVStl+++2z49vkKekbb7xxjjvuuJRKpVpHWWWlUikjR47MEUccoXQF4G1iiy2SnXeudYrutcUWSlcAAAAAAAAAAAAAAAAAAGBdp3gFAAAAAAAAgFXyyiuv5Lrrrku5XK51lE7V2tqaa665ZoXnLrvssiTJZz/72fTv3z+VSiXNzc0ZMWJEvvrVr6ZUKuXcc8/NP/7xjyRZaQHLsgKKV155Jb17987IkSOzcOHCN71+zpw5+c53vpN/+qd/yqmnnpoXXnghW221Vb761a9m4sSJeeaZZ/KBD3xgTW77LW299dZ53/vet16Wrywr/Hjf+973tir8GDFiRD7+8Y+nsbGx1lFWqlQqZYcddsgHP/jB1NV5awrA28lXvpL06VPrFN2jT5/ky1+udQoAAAAAAAAAAAAAAAAAAGBlPN0CAAAAAAAAgJWqVqu56qqr0traWusona6trS1Tp07NpEmT3nBu9uzZSZJKpdJxrKGhIUlyyCGHZNy4cbnrrrty7733JslKiz6WFbNMnjw5CxcuzKBBg9K7d+/l5n+tpqamPPjgg0mSM888M08++WT+/ve/5zvf+U6233771bzT1bPjjjvmn//5n1Mqlbp0nc5UKpWy2Wab5aijjnpbla4ss9FGG+Vf/uVfMmDAgHX261IsFjNu3Lgceuihb8uvAcA73SGHJOtBB1in+eAHa50AAAAAAAAAAAAAAAAAAABYGcUrAAAAAAAAAKzU1KlTM3369DctCFnflcvlXHvttcvdX6VSyeDBg9PQ0JBZs2YlSerq6jrKJEaMGJH99tsvCxcuzL333pvFixevdJ1lxSt9+/ZNkixatKhj3hXp2bNnxo8fn0mTJuWb3/xmttxyyzW/yTWwyy675P3vf3+KxWK3rrsmSqVSRo0alWOOOeZNP59vBxtssEE+85nPZLfddlunvi6lUimDBg3KJz/5yYwbN07pCsDbVH19ctppSY8etU7StRoakk996p1VMgMAAAAAAAAAAAAAAAAAAOurt++TRgAAAAAAAADoNHfeeWfK5XKtY3Sp1tbWPP300x37dXV16d+/f1paWjJ9+vS0tbV1nFtWoLLzzjtn0KBBeeSRRzrKWZadW5FlhSBz5sxJsVjMNttss9Iymz59+qzxPXWG7bffPkcffXQaGxvX2UKTYrGY3XffPYcffvg6m7Ez1dfX58ADD8yJJ56YAQMGpFQq1TRPsVjM2LFjc8opp2TDDTesaRYAut6nPlXrBF2vri757GdrnQIAAAAAAAAAAAAAAAAAAFgVb/+njQAAAAAAAACwVhYsWJCpU6fWOkaXa2lpyZ133rncsbFjx6ahoSEPPfRQZs+enWT5YpWRI0dm6NCh+cc//pHW1tYkSaFQeNM1lo29995709ramv79+68XRSEjR47M5z73uWy++eY1L/l4rWKxmH79+uXjH/943vOe97zl5/7taOjQofnMZz6T3XbbLcViMcVisVvXb2hoyKBBg/LJT34y++6773rxvQzA2ttww+Rzn0t69qx1kq7R1JR87GPJiBG1TgIAAAAAAAAAAAAAAAAAAKyKQvW1T4QBAAAAAAAAgNe5+eabc9ddd6Wtra3WUbpcsVjMKaeckoEDByZJXnrppYwbNy4tLS0ZP358xo0bt9z1lUolu+22Wx588ME8++yzGT58eJJk7ty5uf7667P99tvn3e9+d9ra2lJfX59KpZK6urrcdNNNee655/KRj3wk9fX1601hSLVazeOPP54//elPKZfLqVQqNctSLBazyy675D3veU+3F46sixYuXJgJEybk3nvvTVtbW1paWrpknfr6+iTJZpttlr322isjRoxYb75/Aeg8zc3JqFHJM8/UOknnGzo0eeqppFevWicBAAAAAAAAAAAAAAAAAABWhSePAAAAAAAAAPCm2tract99970jSleS9iKV++67LwcddFCSZNCgQdl3331zwQUX5IYbbsjuu++ehoaGVCqVlMvlNDY2pnfv3imVSpk5c2ZH8cq1116bj33sYxk7dmzuuOOOjvnr6uqSJO95z3u6/+Y6QaFQyHbbbZcRI0bk6quvzrRp09La2ppqtdptGRoaGtKjR4986EMfysYbb9xt667revfunX333Tfjxo3Lk08+mTvvvDMzZ85MkrS2tq7V3IVCIaVSKXV1ddl1112z6667pk+fPp0RG4D1VGNj8tvfJuPGJUuW1DpN52lqSi67TOkKAAAAAAAAAAAAAAAAAACsTwrV7nz6CQAAAAAAAADrlUmTJuWaa65JS0tLraN0m4aGhvz7v/97isVikuTee+/N0UcfnUWLFuWaa67J2LFjO66dPHlyxo0bl8022yx33313KpVKisVipk+fni233DKf/vSn89Of/rRGd9L1nn/++dx999158sknk6x9wcebKRQKqa+vzwYbbJCxY8dmm222SX19fZes9XYyZ86cTJkyJdOmTcv06dOzYMGClEqltLW1venXqlAopKGhIW1tbamvr8+GG26YTTfdNJtsskk233xzn3cAlnP66ckvfpEsXlzrJGuvqSn52MeSX/6y1kkAAAAAAAAAAAAAAAAAAIDVoXgFAAAAAAAAgDd11VVX5dFHH611jG7V2NiY4447LptssknHsR/+8If5yle+kj333DPf+c53MnLkyDz55JP50Y9+lFtuuSU//vGP86//+q81TF1bixcvzkMPPZS777475XK504p6SqVSkmT77bfPHnvskQ022KBT5n2nKpfLefHFF/PCCy9k7ty5aWlpSUtLSyqVSkqlUhoaGtKzZ88MGTIkG220Ufr06ZNCoVDr2ACsw5qbk1GjkmeeqXWStTd0aPLUU0mvXrVOAgAAAAAAAAAAAAAAAAAArA7FKwAAAAAAAAC8qXPOOSdz586tdYxuVSwWc+CBB2b33XfvOLZ48eJ87Wtfy3//938nSTbffPPMmzcvixYtymc/+9n84Ac/SF1dXa0irzOq1WqmTJmSp59+Os8++2xmz56dQqGQQqGw0jKWYrGYurq6tLa2pl+/ftl4442z+eabZ9ttt01DQ0M33QEAsLoefzzZc8/klVdqnWTN9eqV3HprsssutU4CAAAAAAAAAAAAAAAAAACsLsUrAAAAAAAAAKxQa2trvve976VSqaz02h133DGHH354x/5ZZ531hmvOOOOMju2rr746EydOfMs5N9lkk2yzzTYZPnx4+vbtm549e6atrS2zZ8/OY489lvvuu+8N2fbee++MGDEigwYNSlNTU+rr67NkyZK8+OKLefTRR1e65jKjRo3K0Ucf/YbjN9xwQ+64445MmjQp22+/fY499thsvfXWqzTnO1G1Ws3cuXPzwgsv5Pnnn8/LL7+ccrmccrmcarWaYrGYUqmU3r17Z+ONN85GG22UDTfcMMVisdbRAYDVcM89yYEHJosW1TrJ6uvZM/nTn5L99691EgAAAAAAAAAAAAAAAAAAYE14UgkAAAAAAAAAKzRr1qwUi8W0tLTUZP1x48Zlyy23XO5YsVjMsGHDMmzYsGy99db51a9+lWq12nF+zJgx6d+//3Jjevfund69e2eLLbbI0KFD85e//GWla0+fPn2Fx//pn/4p733ve1MoFFb/ht6BCoVCBg4cmIEDB2a77bardRwAoIvssUdyzTXJBz6QLF5c6zSrrqkpuewypSsAAAAAAAAAAAAAAAAAALA+U7wCAAAAAAAAwAq98MILqVQqNc2wYMGCTJw4MdOmTUt9fX123333bLbZZkmSESNGZPvtt88jjzzScf20adMyYcKEzJkzJ0uWLEn//v2z9957513veleSZJdddslf//rXtLa2vuW6CxcuTEtLSxoaGt5wTukKAMAbvec9yfXXJwcfnCxcWOs0K9ezZ3L11cl731vrJAAAAAAAAAAAAAAAAAAAwNpQvAIAAAAAAADACk2bNm2lBSVd6e67787UqVOXK3+ZMmVKTjvttPTu3TtJsvHGGy9XvPL73//+DfMsXbo0xxxzTJKkvr4+pVJppfdVKpUyc+bMbLLJJp1xKwAA7wh7753cfnty4IHJokVJc3OtE71RqZQ0NSV/+Uuy5561TgMAAAAAAAAAAAAAAAAAAKytuloHAAAAAAAAAGDd9PLLL9d0/X/84x/Lla4kSWtra+bPn9+x39LS8qbj6+rqMnDgwIwePbrj2AsvvJAlS5asdO1qtbrcOgAArJrRo5Onnkre//6kZ89ap1ler17Je9/bnk/pCgAAAAAAAAAAAAAAAAAAvD0Uax0AAAAAAAAAgHVTa2vrGo8944wzOjHJqwYOHJghQ4Z07E+ePPkN1wwePDgnn3zycscqlUqeeuqp/PnPf16ldarV6lrdPwDAO9nAgclvf5v88Y/JCSckixcnzc21y9PQkPTokVxwQfKhD9UuBwAAAAAAAAAAAAAAAAAA0Pnqah0AAAAAAAAAgHVTuVyudYTl9OnTJ8cee2zq6+uTJBMmTMhzzz23yuMLhULH2JVRvAIAsPbe//7k6afbP/bqVZsMvXolBx6YPPWU0hUAAAAAAAAAAAAAAAAAAHg7KtY6AAAAAAAAAADrpmq1usZjL7roojccO/HEE9d4vg022CDHH398+vXrlyR55JFHcu21167w2pdffjkXXXRRisVi+vfvn1133TVDhw7NVlttlY022ii/+MUvsnTp0rdcr1qtplKprHFeAADaDRyY/Pa3yS23JN/9bvK3vyXVatLc3HVrFgpJsZjstVfyla8kBx3UdWsBAAAAAAAAAAAAAAAAAAC1pXgFAAAAAAAAgBUqFtf8n5Sfe+65Tsux6aab5sMf/nB69OiRJLnnnnty/fXXv+n15XJ5ufUff/zx/Pu//3uKxWJ69+6dUaNG5aGHHnrLNevq6tbq/gEAWN7++7e/nnsu+cUvkl/+MqlUklde6bw1evdu//ie9yRTprSXvRQKnTc/AAAAAAAAAAAAAAAAAACw7qmrdQAAAAAAAAAA1k3rQvHIdtttl4985CPp0aNHKpVK/vKXv7xp6cqb5a1Wq6lWqx37TU1NK123UCikVCqtWWgAAN7U8OHJ97+fzJqVXHBBcuCBycCBSWNj0rdvsqo/gtbXt1/f2JgMGJDst19y3nnJSy8lV12VLFmS3HNPl94KAAAAAAAAAAAAAAAAAACwDqj9U3IAAAAAAAAAWCetSkHJ2urXr18+//nPd+yfddZZHdu77rprDj744BQKhSTJvffemxdeeCHDhw/vuKa5uTmzZs1KkowZMyajR4/O448/njlz5mTJkiXp169fdt111+VKVJ5//vmV5ioUCmlsbFzb2wMA4E00NCRHH93+StoLUyZMSO6/P7nttmTSpGTp0qSlJWltbS9kaWhoL1rZZptk332TXXdNxoxJhgx54/yf/WxyzjnJnnt2730BAAAAAAAAAAAAAAAAAADdS/EKAAAAAAAAACs0fPjwTJ06NZVKpSbrb7vtth2lK0my5557Zs/XPTl76tSpGT9+fMf+4MGDM3jw4Ded8/7778+0adNWunZbW1uGrOgJ3gAAdIkNNkgOOqj99Y1vrP18n/hE8p//mUyfngwbtvbzAQAAAAAAAAAAAAAAAAAA6ybFKwAAAAAAAACs0LBhw1IqldLc3FzrKKtk6tSpeeCBB7LxxhunT58+6dGjRyqVSl555ZVMnz49EydOzJQpU1Zprrq6uvTt27eLEwMA0FX69UuOPz65+ebkox+tdRoAAAAAAAAAAAAAAAAAAKCrFKrVarXWIQAAAAAAAABY9yxatCg/+clP0tbWVuso3W748OE58cQTax0DAIC10NqaLF2a9O5d6yQAAAAAAAAAAAAAAAAAAEBXqat1AAAAAAAAAADWTb169UqpVKp1jG5XKBSy6aab1joGAABrqVhUugIAAAAAAAAAAAAAAAAAAG93ilcAAAAAAAAAeFNDhgypdYRu19DQkGHDhtU6BgAAAAAAAAAAAAAAAAAAAAAAK6F4BQAAAAAAAIA3tfnmm6e+vr7WMbpVW1ub4hUAAAAAAAAAAAAAAAAAAAAAgPWA4hUAAAAAAAAA3tSOO+5Y6wjdbqONNkqfPn1qHQMAgG7W1tZW6wgAAAAAAAAAAAAAAAAAAMBqKtY6AAAAAAAAAADrrr59+2bEiBGZMmVKraN0i4aGhowdO7bWMQAA6GLlcjkTJ07MjTfemKlTp2bixInZbLPNstdee+Xkk09OqVSqdUQAAAAAAAAAAAAAAAAAAGAVKF4BAAAAAAAA4C2NHTs2zz33XFpaWmodpcsVi8VsueWWtY4BAEAXWbRoUa677rpceOGFuf/++zN37tzU1dWlra0tkyZNyuWXX57rrrsuZ599drbZZptaxwUAAAAAAAAAAAAAAAAAAFZC8QoAAAAAAAAAb2nEiBFpbGx82xevFIvF7L777qmrq6t1FAAAusBzzz2Xb3zjG7nyyivT0tKSXXbZJfvtt19GjRqV7bbbLr169cqFF16Y//mf/8kZZ5yRyy+/vNaRAQAAAAAAAAAAAAAAAACAlVC8AgAAAAAAAMBbKhQK2WuvvXLzzTenXC7XOk6XqVarGTNmTK1jAADQBe68886cdNJJmTx5cvbZZ58cd9xxGTduXEaMGJGmpqaO677//e+nUqnk7LPPzvTp0zNs2LAapgYAAAAAAAAAAAAAAAAAAFamrtYBAAAAAAAAAFj37bTTTqmre/v+E3N9fX2222679OrVq9ZRAADoZJVKJT/5yU8yefLkfPCDH8yPf/zjnHTSSRk1alRH6Uq1Wk2lUkmS7LzzzikWi7n++utrGRsAAAAAAAAAAAAAAAAAAFgFb9+n4gAAAAAAAADQaXr06JHDDz88pVKp1lG6RGNjYw4++OBaxwAAoAtMnDgxV111VT7ykY/kiiuuyJgxY1ZYKtjW1pYkmTFjRtra2jJo0KDujgoAAAAAAAAAAAAAAAAAAKwmxSsAAAAAAAAArJJtttkmW2yxRerr62sdpVOVSqUceeSRaWxsrHUUAAC6wMSJE1NfX59/+qd/SpI0Nzd3nKtWq0mSQqGQUqmU6dOn53//939TrVYzcuTImuQFAAAAAAAAAAAAAAAAAABWneIVAAAAAAAAAFbZ+9///hSLxVrH6DT19fUdhTIAALw99e7dO4VCIW1tbUnai/cqlUqS9sKVJJk1a1YuuuiijB07Ng8++GC+8Y1vZNSoUR3FLAAAAAAAAAAAAAAAAAAAwLqpUPX/CgYAAAAAAABgNfz973/PVVddlXK5XOsoa61nz5459dRT09jYWOsoAAB0kUqlkgEDBuSAAw7IBRdckHe9610d55588sncd999ue6663Lddddl3rx5+djHPpbvfve72WijjWqYGgAAAAAAAAAAAAAAAAAAWBXFWgcAAAAAAAAAYP2yzTbbZKuttsrkyZPT2tpa6zhrrFgs5qijjlK6AgDwNldXV5cvfelL+e53v5tDDz00H/rQh1JXV5dHHnkkkydPzqRJk7Jo0aLsvPPO+eQnP5mTTjqp1pEBAAAAAAAAAAAAAAAAAIBVVKhWq9VahwAAAAAAAABg/dLW1pZLL70006dPXy/LV4rFYt73vvdlxx13rHUUAAC6wYIFC/KLX/wi3/zmN9PW1tZxfIMNNshOO+2UAw44IAcccEB22GGHNDY2plKppK6uroaJAQAAAAAAAAAAAAAAAACAVaF4BQAAAAAAAIA1Ui6Xc9FFF+Wll15a7uHV67pSqZQDDjgge+yxR62jAADQzSZOnJgnn3wyTzzxREaPHp1BgwZlyJAh2WSTTVJfX1/reADA/8/enYdZWRfsA7/PmY1hx1RwQ9RcckNwl0Izyyw1d80sy3zLSs1yybRfWlku7VaWvtWrklquaYv7jrjkmiaioiKoIAgiMMNs5/z+ODJqiMo2B5jP57rONWfO813uZ+Ywl109z7kBAAAAAAAAAAAAAAAAFpLiFQAAAAAAAAAWWUtLS0aNGpUpU6akvb292nHeVW1tbXbZZZdsu+221Y4CAMAyplwup1AoVDsGAAAAAAAAAAAAAAAAAACwEBSvAAAAAAAAALBY2tvbc8kll2TixIlpa2urdpwFqq2tze67756hQ4dWOwoAAFVSKpXS0dGRurq6lEqlFItFhSsAAAAAAAAAAAAAAAAAALAcU7wCAAAAAAAAwGIrlUq54447ctddd6W9vb3acd6itrY2PXr0yH777Ze111672nEAAFgGzJw5Mz169EhDQ8N7Gj+vpAUAAAAAAAAAAAAAAAAAAFi2uAsYAAAAAAAAgMVWLBaz00475fDDD8/73ve+1NXVVTtSkkrpytChQ3PUUUcpXQEAIEny5S9/OQMGDMjFF1/8nucUi8W8+uqrmTt37lJMBgAAAAAAAAAAAAAAAAAALCzFKwAAAAAAAAAsMQMHDsxXvvKV7LDDDqmtra1ajtra2vTu3TuHHHJIdt9999TX11ctCwAAy5Z55SnTp09/z3Muu+yybLXVVrnsssuWViwAAAAAAAAAAAAAAAAAAGARFMrlcrnaIQAAAAAAAABY8UyZMiV/+9vfMmXKlJRKpZRKpaW+Z11dXcrlcoYPH56PfOQjClcAAJjPrFmzMmfOnAwaNOg9z3nllVfykY98JEly3XXXLdRcAAAAAAAAAAAAAAAAAABg6VG8AgAAAAAAAMBSNW3atNx777155JFHkiRtbW1LfI+6urr06tUrI0aMyOabb65wBQCABSqXyykUCimVSikWi+86ft64UaNG5YQTTsjnPve5nHnmmV2QFAAAAAAAAAAAAAAAAAAAeDeKVwAAAAAAAADoEq2trXnsscdy1113ZebMmamtrU1ra2sW5f+2rq2tTU1NTdrb2/P+978/O+ywQ9Zaa60UCoWlkBwAgBXV1KlT097entVWW22+Y88880x69uyZQYMGJUmmT5+er3/967n22mszdepU/+0JAAAAAAAAAAAAAAAAAADLAMUrAAAAAAAAAHS5WbNm5cUXX8wLL7yQCRMmZMqUKeno6EhNTc0C57S1taVPnz5ZffXVs/baa2f11VfPoEGDUldX14XJAQBYUUybNi0nnXRShg8fniOOOCKlUinFYjFJpXRl5MiROeGEE3L00Ud3zvn973+fY445JhdeeGH22WefakUHAAAAAAAAAAAAAAAAAABeV1vtAAAAAAAAAAB0P3369MmGG26YDTfcsPO1WbNmZcaMGWlra0t7e3tKpVJqa2tTW1ubhoaGrLLKKkpWAABYYqZPn57rr78+06dPzxFHHNFZulIul7Puuuumf//++ctf/pKPf/zj2WCDDZIkG2ywQYrFYp588slqRgcAAAAAAAAAAAAAAAAAAF6neAUAAAAAAACAZUKfPn3Sp0+fascAAKCb2GCDDbL66qtnxowZmTJlSgYOHJhyuZyOjo7U1tbmiCOOyNFHH52LL744p556apJk4sSJmT17doYMGVLV7AAAAAAAAAAAAAAAAAAAQIXiFQAAAAAAAAAAAKBb2nnnnXPuuefm0UcfzcCBA5MktbWVSyu32mqr9O3bNz/84Q8zYcKErLTSSrngggvSr1+/rL/++tWMDQAAAAAAAAAAAAAAAAAAvK5Y7QAAAAAAAAAAAAAA1fDlL38506dPzxVXXJH29vYUCoXOYw8//HA22mijHHXUUbnwwgvz85//PLNmzcrRRx+d4cOHVzE1AAAAAAAAAAAAAAAAAAAwT6FcLperHQIAAAAAAAAAAACgGg455JBcddVV+eEPf5hjjjkmSfLAAw/ki1/8Ynr06JF77rknTz/9dO69995sscUW2WSTTaobGAAAAAAAAAAAAAAAAAAA6KR4BQAAAAAAAAAAAOi2xo4dmy9+8Yu555578vGPfzzlcjnjxo3Lc889l3POOSdHHHHEfHNKpVKKxWIV0gIAAAAAAAAAAAAAAAAAAG+meAUAAAAAAAAAAADo1saPH5+vfe1rufHGG1MulzN48OB88YtfzP/7f//vLePeXLjS0dGRxx9/PAMHDsyqq65ajdgAAAAAAAAAAAAAAAAAANDtKV4BAAAAAAAAAAAAur3m5uY88cQTaWpqylprrZU111wzxWIx5XI5hUJhvvHXX399dttttxx33HE566yzqpAYAAAAAAAAAAAAAAAAAABQvAIAAAAAAAAAAACwCPbff//ce++9ufTSS7PddttVOw4AAAAAAAAAAAAAAAAAAHQ7xWoHAAAAAAAAAAAAAFielMvlJMmRRx6Znj175rTTTqtyIgAAAAAAAAAAAAAAAAAA6J4UrwAAAAAAAAAAAAAkKZVKGTNmTB544IG3vD6vaGXMmDF55JFHUigUkiQ77LBD9t1339xyyy2ZNGlSl+cFAAAAAAAAAAAAAAAAAIDuTvEKAAAAAAAAAAAAQJJJkyble9/7Xq666qokSUdHR5KkUCjk1VdfzQc/+MGce+65mTt3bpKkrq4uw4YNS7FYzNVXX1213AAAAAAAAAAAAAAAAAAA0F0pXgEAAAAAAAAAAABIUlNTkxdffDEPPPBA5/dJpYClf//+2XvvvXPLLbd0Hk+SjTbaKKVSKU1NTVXJDAAAAAAAAAAAAAAAAAAA3ZniFQAAAAAAAAAAAIAka6yxRlZfffVMnTo148aNS5KUy+UUCoUkyaGHHponn3wyZ511VqZNm5aXXnopo0aNyty5czNo0KBqRgcAAAAAAAAAAAAAAAAAgG6pttoBAAAAAAAAAAAAAJYVBx54YI444og88MAD2XDDDVMoFDqLVwYMGJB11103N910U4YPH5611lorDz74YDbaaKNsvfXWVU4OAAAAAAAAAAAAAAAAAADdT7HaAQAAAAAAAAAAAACWFV/4whfSu3fvXHTRRZk8eXKSpFwuJ0lGjx6dvn375pJLLkmfPn0yderUfPCDH8z3vve9bLTRRtWMDQAAAAAAAAAAAAAAAAAA3VKhPO9uYAAAAAAAAAAAAAByxhln5OSTT85+++2XU089NR/4wAdy1VVX5ZhjjsngwYNz5513plQq5bnnnktjY2NWW221akcGAAAAAAAAAAAAAAAAAIBuSfEKAAAAAAAAAAAAwJvMnDkzxx9/fH7/+9+nf//+KRaLmT59epLkmmuuye67777AuR0dHampqemqqAAAAAAAAAAAAAAAAAAA0K0pXgEAAAAAAAAAAAD4L62trTnzzDNzww03ZOzYsVl//fVz3HHHZd99913gnMceeyyjR4/OiBEjstlmm3VhWgAAAAAAAAAAAAAAAAAA6J4UrwAAAAAAAAAAAAAsQHt7eyZNmpQhQ4a869jHH388w4YNy2677ZYrr7wyxWJx6QcEAAAAAAAAAAAAAAAAAIBuzB29AAAAAAAAAAAAAAtQKBQ6S1fa29sXOK5cLmfjjTfO8ccfnzFjxmTUqFFdlBAAAAAAAAAAAAAAAAAAALqvQrlcLlc7BAAAAAAAAAAAAMDyqK2tLcViMTU1NUmSJ598Ml/60pfy8ssv5/HHH69yOgAAAAAAAAAAAAAAAAAAWLEVqx0AAAAAAAAAAAAAYFnV0dGR888/P5deemmSpFwudx6bPn16fv7zn+emm27qfG2DDTbIPvvsk+eeey5jxozp8rwAAAAAAAAAAAAAAAAAANCdKF4BAAAAAAAAAAAAWIAJEybk5z//ef7+978neWvxykorrZTvfOc7+fWvf51p06Z1vr7JJpuktrY2N954Y5fnBQAAAAAAAAAAAAAAAACA7kTxCgAAAAAAAAAAAMACrLzyymlsbMykSZPS1NSUYrFy6WV7e3uS5Jvf/Gbuuuuu3HLLLZ1z1l577cyePTv9+/evRmQAAAAAAAAAAAAAAAAAAOg2FK8AAAAAAAAAAAAALEDfvn2z4YYb5vnnn8+jjz6aJCmXy6mpqUmS7Lvvvnn11VfzrW99K3fccUduvPHGHHvssUmSVVZZpWq5AQAAAAAAAAAAAAAAAACgO6itdgAAAAAAAAAAAACAZdnhhx+eUaNG5fbbb8+2226bQqHQeWzmzJkZPnx4Zs+enZ122qnz9Q9/+MMZOXJkFdICAAAAAAAAAAAAAAAAAED3USiXy+VqhwAAAAAAAAAAAABYlg0bNizt7e35/e9/n2233TYdHR0pFos58sgjc+ONN+amm27Kr371qzz33HPZYostcvDBB2edddapdmwAAAAAAAAAAAAAAAAAAFihKV4BAAAAAAAAAAAAeBdXX311Dj300Kyyyio57rjj8oEPfCC33nprfvazn2XnnXfOVVdd1Tm2vb09tbW1VUwLAAAAAAAAAAAAAAAAAADdg+IVAAAAAAAAAAAAgPfgvPPOyymnnJIpU6akpqYmHR0d2XjjjTNq1KgMGzYsSVIul1MoFKqcFAAAAAAAAAAAAAAAAAAAugfFKwAAAAAAAAAAAADv0S233JJrr702U6dOzcorr5z9998/2267rcIVAAAAAAAAAAAAAAAAAACoAsUrAAAAAAAAAAAAAAupqakpPXv2rHYMAAAAAAAAAAAAAAAAAADo1hSvAAAAAAAAAAAAACyEcrmcQqEw33MAAAAAAAAAAAAAAAAAAKBrKV4BAAAAAAAAAAAAAAAAAAAAAAAAAAAAAAAAljvFagcAAAAAAAAAAAAAAAAAAAAAAAAAAAAAAAAAWFiKVwAAAAAAAAAAAAAAAAAAAAAAAAAAAAAAAIDljuIVAAAAAAAAAAAAAAAAAAAAAAAAAAAAAAAAYLmjeAUAAAAAAAAAAABgMZVKSblc7RQAAAAAAAAAAAAAAAAAANC9KF4BAAAAAAAAAAAAWEyPPZZcf321UwAAAAAAAAAAAAAAAAAAQPeieAUAAAAAAAAAAABgMU2ZknzrW0m5XO0kAAAAAAAAAAAAAAAAAADQfdRWOwAAAAAAAAAAAADA8m6XXZK2tuSOO5Idd1zwuNmzZ+ell17KtGnT0tbWlra2trS3t6euri61tbWpr6/PKqusktVWWy09e/bsuhMAAAAAAAAAAAAAAAAAAIDlUKFcLperHQIAAAAAAAAAAABgeXfOOcnNNydXXFH5vq2tLc8991xeeOGFTJgwIZMnT05bW1tqa2vT3t6ejo6O+daoqanpPN7Q0JBBgwZlyJAhWX311TNkyJDU1NR08VkBAAAAAAAAAAAAAAAAAMCyS/EKAAAAAAAAAAAAwBIwe3ay9trJbbdNz6RJ9+ahhx5KsVhMa2trFudyzWKxmLq6uiTJVlttla233jr9+vVbUrEBAAAAAAAAAAAAAAAAAGC5pXgFAAAAAAAAAAAAYDGVSqU89dRT+dOf7kpNzUupqSmlVCot8X1qampSKBQyePDg7LDDDll33XVTKBSW+D4AAAAAAAAAAAAAAAAAALA8ULwCAAAAAAAAAAAAsBjGjx+fq666Km1tbWltbe2yfevr69PY2Jh99903a621VpftCwAAAAAAAAAAAAAAAAAAywrFKwAAAAAAAAAAAACLoKWlJf/85z8zduzYtLW1VS1HbW1thg0blo9+9KOpq6urWg4AAAAAAAAAAAAAAAAAAOhqilcAAAAAAAAAAAAAFtL48eNz5ZVXpqWlJR0dHdWOk9ra2jQ2Nmb//ffPWmutVe04AAAAAAAAAAAAAAAAAADQJRSvAAAAAAAAAAAAALxHbW1t+fvf/56xY8emra2t2nHmU1tbm2HDhmXXXXdNTU1NteMAAAAAAAAAAAAAAAAAAMBSpXgFAAAAAAAAAAAA4D1oaWnJhRdemJdffjnt7e3VjrNAtbW1GTx4cD796U+ntra22nEAAAAAAAAAAAAAAAAAAGCpUbwCAAAAAAAAAAAA8C6amppy/vnnZ/r06eno6Kh2nHdVW1ubgQMH5rOf/WwaGhqqHQcAAAAAAAAAAAAAAAAAAJaKYrUDAAAAAAAAAAAAACzLWlpa8n//93955ZVXlovSlSRpb2/P5MmTM2rUqLS3t1c7DgAAAAAAAAAAAAAAAAAALBWKVwAAAAAAAAAAAAAWoK2tLRdccEFmzJiRUqlU7TgLpaOjI1OmTMkll1yy3BTGAAAAAAAAAAAAAAAAAADAwlC8AgAAAAAAAAAAALAAV111VaZOnbrcFpe0t7fn+eefz3XXXVftKAAAAAAAAAAAAAAAAAAAsMQpXgEAAAAAAAAAAAB4G0888USefvrptLe3VzvKYmlvb8/DDz+cCRMmVDsKAAAAAAAAAAAAAAAAAAAsUYpXAAAAAAAAAAAAAP5Lc3Nzrr766rS1tVU7yhLR3t6eyy+/fIU5HwAAAAAAAAAAAAAAAAAASBSvAAAAAAAAAAAAAMznmmuuWeFKSubOnZvrr7++2jEAAAAAAAAAAAAAAAAAAGCJUbwCAAAAAAAAAAAA8CZPPPFExo8fn46OjmpHWaLa29vzyCOPZMKECdWOAgAAAAAAAAAAAAAAAAAAS4TiFQAAAAAAAAAAAIDXtbe35+qrr05bW1u1oywV7e3tueKKK1IqlaodBQAAAAAAAAAAAAAAAAAAFpviFQAAAAAAAAAAAIDX/ec//1nhS0laWlry9NNPVzsGAAAAAAAAAAAAAAAAAAAsNsUrAAAAAAAAAAAAAK8bPXp0Wltbqx1jqWptbc1dd91V7RgAAAAAAAAAAAAAAAAAALDYFK8AAAAAAAAAAAAAJHnxxRczc+bMasfoEi+++GJmzJhR7RgAAAAAAAAAAAAAAAAAALBYFK8AAAAAAAAAAAAAJLn77rvT3t5e7Rhdolwu57777qt2DAAAAAAAAAAAAAAAAAAAWCyKVwAAAAAAAAAAAIBur7m5OU888UTK5XK1o3SJjo6OPPjgg92maAYAAAAAAAAAAAAAAAAAgBWT4hUAAAAAAAAAAACg2xs3blwKhUK1Y3SpQqGQ8ePHVzsGAAAAAAAAAAAAAAAAAAAsMsUrAAAAAAAAAAAAQLf3/PPPp62trdoxulRra2teeOGFascAAAAAAAAAAAAAAAAAAIBFVlvtAAAAAAAAAAAAAADVNnHixPc0bujQodlrr706v//e974335hTTjml8/lf//rXPPLII++45sCBA7PddttltdVWS58+fdLQ0JCOjo68+uqree655zJmzJjMnDmzc3xDQ0OGDh2aIUOGZNVVV02vXr1SV1eX2bNnZ8KECRkzZkymTJnyrudSLpczYcKE93DWAAAAAAAAAAAAAAAAAACwbFK8AgAAAAAAAAAAAHRrpVIp06dPr9r+gwYNyhZbbPGW12pqarLqqqtm1VVXzWabbZbzzjsvr776apJk5ZVXzm677TbfOv369cvmm2+eTTbZJH/+85/z9NNPv+ve76WgBQAAAAAAAAAAAAAAAAAAllWKVwAAAAAAAAAAAIBuberUqamtrU1ra2tV9m9ubs5DDz2UCRMmZNasWSkWi1l//fWzzTbbJEkaGxszfPjw3HLLLZ1zSqVSnnrqqTzxxBOZOXNmVl999YwcOTL19fWpqanJbrvtll/96lfvundHR0dmzZqVPn36LLXzAwAAAAAAAAAAAAAAAACApUXxCgAAAAAAAAAAANCtvfjiiymXy1Xb/8knn8yTTz75lteefvrpDB48OIMGDUqSNDQ0dB577bXXcu655+bll1/ufO3ZZ59NR0dHdt111yTJSiutlJ49e6apqekd966pqcmLL76YDTfccEmdDgAAAAAAAAAAAAAAAAAAdJlitQMAAAAAAAAAAAAAVNPkyZPT1tZW7RidGhoasskmm2TllVfufO3pp5/ufD5r1qy3lK7M88orr7zl+/dyTq2trW+7FgAAAAAAAAAAAAAAAAAALA9qqx0AAAAAAAAAAAAAoJrmzp27yHNPOeWUJZbjwAMPzEYbbfSW12bOnJnRo0fnqaeeetf5m2yySefzZ5555j0Vr5TL5bS2ti58WAAAAAAAAAAAAAAAAAAAWAYUqx0AAAAAAAAAAAAAoJreS0FJNdXW1r7rmO233z5Dhw5NUimSufbaa9/z+opXAAAAAAAAAAAAAAAAAABYXr37nbgAAAAAAAAAAAAAK7DFKV754x//ON9rhx122CKtdfPNN+fuu+9Ojx49MmTIkGyzzTbp169fdt1119TV1eXOO+9823kf+9jHsv322ydJmpubc/HFF2fatGnved9lvXgGAAAAAAAAAAAAAAAAAAAWRPEKAAAAAAAAAAAA0K3V1i765ZQTJ05cYjneXJby5JNPpr29PR/60IeSJFtuueV8xSs1NTXZa6+9summmyZJZs6cmYsvvjgvv/zyQu27OOcPAAAAAAAAAAAAAAAAAADV5E5ZAAAAAAAAAAAAoFurq6ur6v61tbVpb2+f7/Vyudz5vLGx8S3HGhoactBBB2XIkCFJksmTJ+fiiy/OrFmzFnr/+vr6hZ4DAAAAAAAAAAAAAAAAAADLAsUrAAAAAAAAAAAAQLfW0NCw1Pfo169fjjnmmM7vv/e973U+P+qoo/Lss8/m+eefz8yZM1MsFrP22mtnu+226xzzwgsvdD7v2bNnDj300Ky66qpJkpkzZ+bmm29O//79079//85xL7/8clpaWt41m+IVAAAAAAAAAAAAAAAAAACWV4pXAAAAAAAAAAAAgG5t1VVXTW1tbdrb26uyf319fYYOHZqhQ4e+7fHZs2fn2muv7fx+lVVW6SxdSSqlLp/5zGfmm3f++ednwoQJ77r3+973vkVMDgAAAAAAAAAAAAAAAAAA1aV4BQAAAAAAAAAAAOjWVl999dTU1FSteOWOO+7IOuusk1VWWSU9e/ZMTU1NWlpa8sorr+Tpp5/Ov/71rzQ3Ny+VvcvlclZfffWlsjYAAAAAAAAAAAAAAAAAACxthXK5XK52CAAAAAAAAAAAAIBqaW9vz+mnn55SqVTtKF2urq4u3/72t1MoFKodBQAAAAAAAAAAAAAAAAAAFlqx2gEAAAAAAAAAAAAAqqm2tjZ9+/atdoyqWGWVVZSuAAAAAAAAAAAAAAAAAACw3FK8AgAAAAAAAAAAAHR7a6yxRrUjVMXgwYOrHQEAAAAAAAAAAAAAAAAAABaZ4hUAAAAAAAAAAACg21t77bVTW1tb7Rhdqr6+PmuuuWa1YwAAAAAAAAAAAAAAAAAAwCJTvAIAAAAAAAAAAAB0extuuGHK5XK1Y3SpUqmU9dZbr9oxAAAAAAAAAAAAAAAAAABgkSleAQAAAAAAAAAAALq9vn37ZsiQIdWO0WUKhUI23njj9OjRo9pRAAAAAAAAAAAAAAAAAABgkSleAQAAAAAAAAAAAEiyww47pL6+vtoxukRtbW223377ascAAAAAAAAAAAAAAAAAAIDFongFAAAAAAAAAAAAIMk666yThoaGasfoEgMGDMigQYOqHQMAAAAAAAAAAAAAAAAAABaL4hUAAAAAAAAAAACAJIVCIdtvv33q6uqqHWWpqq+vz4gRI6odAwAAAAAAAAAAAAAAAAAAFpviFQAAAAAAAAAAAIDXDRs2rNoRlrpCoZCNN9642jEAAAAAAAAAAAAAAAAAAGCxKV4BAAAAAAAAAAAAeF2PHj2yyy67pK6urtpRloq6urrsscceqa2trXYUAAAAAAAAAAAAAAAAAABYbO6aBQAAAAAAAAAAAHiTrbfeOv/+97/z4osvplwuVzvOElNTU5MhQ4Zkk002qXYUAAAAAAAAAAAAAAB4T6ZPTx54IHn00eS115JZs5KmpqS+PunTJ+nZM3n/+5Mtt0zWXTcpFKqdGAAA6GqF8op0RzAAAAAAAAAAAADAEjBjxoz89re/TVtbW7WjLDENDQ056qij0qtXr2pHAQAAAAAAAAAAAACA+bS3J3fckdx7b3LbbcmDD1bKVnr0SObOTVpb559TU1MpX+noSMrlZOONkw99KNl++2SXXZKVVury0wAAALqY4hUAAAAAAAAAAACAt3HfffflpptuWiHKV+rq6vKpT30qm2yySbWjAAAAAAAAAAAAAADAW0yenJx7bnL22ZXylebmZHEu5S8Ukt69K2vsuWdy3HHJ1lsvubwAAMCypVjtAAAAAAAAAAAAAADLoq233jqrrrpqisXl+3LLmpqaDBkyROkKAAAAAAAAAAAAAADLjHI5ueOOZI89kiFDkjPOSKZPT157bfFKV+atPWtWMnducvnlyU47JRttlPzf/yVNTUsiPQAAsCwplMvlcrVDAAAAAAAAAAAAACyL5syZk/POOy+zZs3K8njJZbFYzIABA3L44YenR48e1Y4DAAAAAAAAAAAAAAD597+Tgw5KJk5M5sypFKV0hd69K19/8YvksMOSQqFr9gUAAJYuxSsAAAAAAAAAAAAA72DmzJk577zz0tTUVO0oC6VQKKRv3775n//5n/Tq1avacQAAAAAAAAAAAAAA6Oba2pIf/CD5yU+SuXO7rnDlv/XqlWy1VXLRRckaa1QnAwAAsOQoXgEAAAAAAAAAAAB4F6+88kr++Mc/prm5OcvDpZfFYjG9e/fOF7/4xfTt27facQAAAAAAAAAAAAAA6Ob+/e9k//2TSZOSpqZqp0lqa5MePZJf/CI57LCkUKh2IgAAYFEpXgEAAAAAAAAAAAB4D2bOnJk//OEPmTNnTkqlUrXjLFBNTU369++fL3zhC+nVq1e14wAAAAAAAAAAAAAA0I2Vy8n3v5+ceWYyd27l+2VJr17JVlsll12WrLJKtdMAAACLQvEKAAAAAAAAAAAAwHs0Z86cXHTRRZk2bVra2tqqHWc+dXV1WWONNXLggQemR48e1Y4DAAAAAAAAAAAAAEA31tGRfP7zyZVXJk1N1U6zYHV1yWqrJaNHJ2utVe00AADAwlK8AgAAAAAAAAAAALAQyuVy7rvvvtx8881pb2/PsnApZrFYTG1tbXbbbbcMHTo0hUKh2pEAAAAAAAAAAAAAAOjGWluTffdNbrll2S5dmaemJllppeSuu5L11692GgAAYGEoXgEAAAAAAAAAAABYBNOnT8/ll1+eadOmpa2trWo56urqssYaa2TvvfdO3759q5YDAAAAAAAAAAAAAACSpKMj2Xvv5Kabkubmaqd57wqF5H3vSx54IBk8uNppAACA90rxCgAAAAAAAAAAAMAiKpfLue+++3LzzTenXC6nvb29y/Zua6tLz56FfOITu2Xo0KEpFApdtjcAAAAAAAAAAAAAALydcjk59NDkiiuSpqZqp1l4NTXJoEGV8pWBA6udBgAAeC8UrwAAAAAAAAAAAAAspqampjz00EO5++6709bWltbW1qW2V319fXr06JF//WtEPv7xofnc5xqW2l4AAAAAAAAAAAAAALAwzjor+d73ls/SlXlqa5ONN04efLBSxAIAACzbFK8AAAAAAAAAAAAALCHlcjnjx4/PXXfdlUmTJqVcLqejo2Ox162trU2SDBkyJCNGjMjaa6+dW24p5GtfS/7zHzdyAQAAAAAAAAAAAABQfePGJcOGJc3N1U6y+Hr1Sr7zneTEE6udBAAAeDeKVwAAAAAAAAAAAACWgldffTVjx47NhAkT8uKLL2bOnDmpq6tLe3v7O5ax1NbWpqamJm1tbenTp09WX331DBkyJB/4wAfSp0+fznHlcvKhDyVf/Wpy8MFdcUYAAAAAAAAAAAAAAPD2OjqS4cOTxx5LSqVqp1kyGhuTBx9MNtqo2kkAAIB3ongFAAAAAAAAAAAAoAu0tLRk8uTJefHFFzN58uS0tLSkra0tHR0dqa2tTV1dXRoaGrLaaqtl9dVXz6BBg1JXV/eOa954Y3L00ZUb02pquuhEAAAAAAAAAAAAAADgv5x5ZvKDHyRz5lQ7yZJTLCabblopX3HNPgAALLsUrwAAAAAAAAAAAAAsp8rlZIcdkq9/PTnooGqnAQAAAAAAAAAAAACgOxo3Lhk2LGlurnaSJa9Xr+Q730lOPLHaSQAAgAVRvAIAAAAAAAAAAACwHLvuuuTYY5NHH02KxWqnAQAAAAAAAAAAAACgu9l22+T++5NSqdpJlo7GxuTJJ5M116x2EgAA4O24vRYAAAAAAAAAAABgObbrrknv3snll1c7CQAAAAAAAAAAAAAA3c2jj1YeK2rpSlI5t9/8ptopAACABSmUy+VytUMAAAAAAAAAAAAAsOj++c/khBOSf/87KRarnQYAAAAAAAAAAAAAgO7isMOSCy9MOjqqnWTp6tcvefnlpL6+2kkAAID/5tZaAAAAAAAAAAAAgOXcbrslK6+cPPFEtZMAAAAAAAAAAAAAANBdvPZa8uc/r/ilK0nlHP/612qnAAAA3o7iFQAAAAAAAAAAAIDlXKGQ3HRTss461U4CAAAAAAAAAAAAAEB3ceGFSbGbfMLx7NnJmWdWOwUAAPB2CuVyuVztEAAAAAAAAAAAAAAAAAAAAAAAAAAAAMDyoVxOhgxJnn++2km6TmNj8q9/JZtsUu0kAADAm3WTPkgAAAAAAAAAAAAAAAAAAAAAAAAAAABgSXjsseSVV6qdomu1tSUXXVTtFAAAwH9TvAIAAAAAAAAAAAAAAAAAAAAAAAAAAAC8Z/ffnxQK1U7Rtdrbk9tvr3YKAADgvyleAQAAAAAAAAAAAOgG2tvb89RTT+XWW2/Nj3/841xzzTV54oknqh0LAAAAAAAAAAAAAIDl0JgxyezZCz/v0EOTcvmNx8IqFpPRo9+6xqGHvnXMFlskP/xhcscdyYQJSVNTJevDDyff/W7Sq9fC7zvPo48uWm4AAGDpqa12AAAAAAAAAAAAAACWntbW1tx66635/e9/n4ceeijPPPNM57GGhoacfPLJOeGEE1JfX1/FlAAAAAAAAAAAAAAALE9Gj67OvieemIwY8c5jvvzl5Igj5n996NDK44ADkh12SF57beH3b29PJk5MBg9e+LkAAMDSoXgFAAAAAAAAAAAAYAVULpdz33335ayzzsqNN96YpqambLrppvn0pz+d9dZbLyuvvHIuueSS/PCHP0xNTU2+/e1vVzsyAAAAAAAAAAAAAADLgfb2ZPz4rt932LDklFOSUilpbU169Fjw2FdeSUaNSm69tZL30EMrhStJsskmyde/nvzgBwufoa4ueeABxSsAALAsUbwCAAAAAAAAAAAAsAL65z//mRNOOCHjxo3L9ttvnwMOOCAjRozI+9///vTt2zdJcsABB+TrX/96zjjjjHzjG99Ij3e66wwAAAAAAAAAAAAAAJI8/nil9KStrev2bGioFKnU1yc/+1myzz7JkCFvP/bii5Pjj09mz37jtWuvTTbcMBk6tPL9dtstWo7Zs5P77kv23nvR5gMAAEtesdoBAAAAAAAAAAAAAFiy/vznP2ePPfbIU089lWOPPTa/+tWv8uUvfznDhw9P3759Uy6X097enkGDBuUTn/hE5s6dm8suu6zasQEAAAAAAAAAAAAAWA48/njX73nGGckmmySPPZZ8+9vvPPbOO99aupIk5XLy5JNvfP/fx9+rUqlSvAIAACw7aqsdAAAAAAAAAAAAAIAlZ+7cuTnvvPNSKBTywx/+MF/+8pfTt2/ft4wpFAoplUpJkh49eqRcLqdcLlcjLgAAAAAAAAAAAAAAy5k5c5KOjq7bb+edk6OPTlpakkMOSVpbF36NlVZKPvKRN76/5ppFz7OopS0AAMDSoXgFAAAAAAAAAAAAYAXy4osv5rbbbsvnP//5HH/88fMdL5fLKRQKqa+vT5L87W9/S3t7e9Zaa62ujgoAAAAAAAAAAAAA0GXK5WT8+OSBB5J77knGjk2am5OmpkqJSI8eSWNjsvLKyQ47JFtumWyxRdK7d7WTL3uam5NSqWv26tcvOf/8pFhMvvvd5JFHFn6Nvn2Tq6+ulK8kybXXJhdfvOiZmpsXfS4AALDkKV4BAAAAAAAAAAAAWIE88cQT6dGjRzbaaKMkSVtbW+rq6joLVwqFQpLk6aefzhlnnJGLL744e+65Zz784Q9XMzYAAAAAAAAAAAAAwBJVLie33pr87W/JnXcmjz+eFApJTU0ye3bl+IJcfXXS0FAp2Bg4MNlqq2SXXZKDDkre976uO4dlVUtLpaymK5x2WrLWWskddyQ//vHCz19jjUrRymabVb6/+eZk333f+ff/blpbF30uAACw5CleAQAAAAAAAAAAAFiBbLrppikUCpk8eXJaWlrS0NCQUqmUYrGYJHnppZdy66235sILL8wNN9yQgQMH5itf+UqSdJazAAAAAAAAAAAAAAAsr159NbngguQnP6k8nzNn4Us2WloqjySZNKnyuOGG5Ljjkj32qHzdeutKkUt3Mnr06Fx55ZV57rk9Uix+uEv2XHPNyteRI5NS6e3HnH9+5bHFFskjj7zx+qabJv/8Z6W4JUn+8pfkc59b/OKUurrFmw8AACxZilcAAAAAAAAAAAAAViCDBw/OJz7xiYwaNSobb7xxDjnkkPTo0SOPP/547rzzztx666255ZZb8uqrr2bPPffMGWeckY022ihJlK4AAAAAAAAAAAAAAMuthx9Ofvaz5LLLkmIxaWpasuvPW++KKyplHmuskXzrW8lBByU9ey7ZvZYVkydPzl//+tdcccUVGT16dFpaWrLSSitlxx13SU1NOcmyew36TjslV12V9O9f+f4nP0mOP37JrN3YuGTWAQAAloxCubywfZsAAAAAAAAAAAAALMueffbZfOpTn8q4ceOy4YYbpq6uLs8880yamppSLpczdOjQ7Lvvvtl7772z4YYbplQqpVgsVjs2AAAAAAAAAAAAAMBCmzEj+fKXk3/8I2lpSTo6um7v3r2ThobkoouSXXftun2XtunTp+ezn/1srr322tTX12fo0KHZZpttss0222SjjTbKI49skm9+s2dmzVr4tQ89NDn//De+L7ze3XLKKcmpp1aen39+8oUvVJ7vvnuy3nrzr/Pd7yYrrVR5fvHFyX33VX4P06Yle+2V/PnPld/NvOPnnPPW+XPnJg88sPD5k0qpy623LtpcAABgyautdgAAAAAAAAAAAAAAlqx11lknf/rTn/Lb3/42N9xwQ6ZNm5bGxsbsvvvu2WGHHbLNNttks802S319fZIoXQEAAAAAAAAAAAAAlkv/+Efy2c8mTU2V0pWuNnt25bHPPpWyj3POSfr16/ocS0K5XE7h9RaUurq69OnTJ3V1dfnRj36UAw88MP3790+vXr2SJF15Cfrf//72rx9zzBvFKzfckFxwwRvHPvWpN0pXkuTggyuPN3vuuWSddRY+T6GQDB++8PMAAIClR/EKAAAAAAAAAAAAwApo8803z29/+9u0t7dn7Nix2XjjjZMkhUKhs2jlzTfGAQAAAAAAAAAAAAAsL2bMSI44olLK0dRU7TSVDFdemVx/fXLRRcmuu1Y70Tu7/fbbc++996axsTE77LBDNthgg/Tp0yelUinFYjG9e/fORz7ykVx66aXp379/1lhjjSRJe3t7amtrs+mmydy5VT6JKunTJ9l222qnAAAA3qxQLpfL1Q4BAAAAAAAAAAAAwJL338UqilYAAAAAAAAAAAAAgOXdXXcle+6ZzJmTtLRUO838evZMDjgg+d//TWprq53mDWPHjs0f//jHXHLJJXnxxRfT2NiY5ubm1NTUZJ999sn//u//pm/fvp3jH3zwwYwcOTIHHHBAjjnmmIwfPz5jx45NS0tLOjo6csEF38mkST2qeEbV0bNn8u9/J+utV+0kAADAPIpXAAAAAAAAAAAAAFZgylYAAAAAAAAAAAAAgBXFtdcm++2XNDVVO8k769kzGTEiueaapMcy0E3yyCOP5Mgjj8zDDz+cT3ziE/n4xz+eQYMGpbW1NSeccEKeeuqpnHLKKTn22GPTu3fvJMkrr7yST33qU/nPf/6TNddcM2PHjk2xWEyxWExra2vq6v6c1tYDqnxmXa+xsVL64zJ9lgfTpycPPVT52tyczJ1bee82NlYeq6+eDB1a+ZsFALA8W4Y6LwEAAAAAAAAAAABY0gqFQsaMGZMHHnggX/nKV1Jb6/JRAAAAAAAAAAAAAGD5c9llyaGHVsoDlnVNTcno0clOOyU335z06rX095wwYUJuueWWPPPMM9lss81ywAFvlKLceOONee211/LrX/86Bx54YHq8qQ2mo6MjX//61/P3v/89++67bzbddNMkSd++ffPhD384Y8aMycc//vH84Ac/yLbbbpupU6fm9ttvz7HH3pnkk0m64OSWIRtvrHSFZdOMGcn991cet91WKVyZObNSsFIqJeVy5WuSFIuVR1L5e7X66sk22yQjRyZbbZUMG7ZslEYBALxXhXK5XK52CAAAAAAAAAAAAACWjokTJ2bttddOktx9993ZdtttkySlUinFeXfJAAAAAAAAAAAAAAAsw/7xj2T//ZeP0pU369GjUmJw001JQ8PS2ePqq6/OWWedlbvvvjv9+/dPr169svbaa+fCCy/MuuuumyR5+OGHU1tb21mqkiTt7e2pra3NM888kz322CMzZ87MvffemzXWWKNzzH333ZfHH388n/vc5+a7/vy44y7JT3+6e5I+S+fElkHFYnL00cnPf77k125uTp54Ipk9O5k7N2lpSerqKu+hxsbk/e9PVlppye/L8q1cTu66K/nxj5Prr6+8X5qakra2RVuvR4+kvj7p6Ei+8IXK+3399ZdsZgCApUHxCgAAAAAAAAAAAMAK7jOf+Uz69++fn//856mvr0+5XE6hUHjbsfMKWeZdYrqgcQAAAAAAAAAAAAAAXeGOO5LddquUCSyPGhuTD384ufrqpLZ2yaw575rwG2+8MYcddlj69OmTQw45JJtttlkGDhyY9ddfPwMGDHjHa8fnmTVrVgYNGpSBAwfm0UcfTa9evTqPzbu+/M17znvtP/95IsOGrZq2tu7TBtKrV3LrrcnWWy/eOs3NySOPJA88kNx5Z3LvvcmkSUnPnsnb/brK5UoZS79+yZZbJjvuWCn0GT5cGUt3NWtW8qc/JWedlUydWvn7uKQ/abyuLqmpSYYNS044Idl99yX3NwwAYElTvAIAAAAAAAAAAACwgnu7m+VeeumlnH322Vl55ZWz2mqrZdNNN02vXr2y3nrrpbW1NfX19VVKCwAAAAAAAAAAAABQ8fLLyfrrJ6+9Vu0ki6dnz+Rb30q++90lt+bzzz+fT3ziE+no6Mg///nPrLPOOgs1f16Bym9+85scddRROemkk3Laaae9a1nLvOMzZszI0KGXZOLEzyfpuXgns5zYcMPkiScWbW65nIwenfz4x8n11yc9eiRtbZUSloVVV1d5TzU3J5tsUnlv7b134jaAFV9LS3LKKcnZZyfFYjJnTtfs26dP5f31058mn/vc2xcEAQBUk+IVAAAAAAAAAAAAgG6gVColSYrFYiZPnpxDDz00N954Y/r165e5c+emtbU1ffr0Se/evbPppptmlVVWyfDhw7PGGmtkiy22yAYbbFDlMwAAAAAAAAAAAAAAuptPfjK58cZKQcXyrrExue++ZNNNl8x6o0aNyqGHHporr7wye+21V5Jk+vTpKZfLed/73vee1pg1a1Y++clP5pFHHsmtt96a4cOHv+24crncWbgyr5Rl3Lhx2Xrr3TJr1uNJeiyJU1qm9e5dKbv4whcWbt6sWcmoUclZZyWvvFIpyljSnwjdp0+lhOOII5KvfS1Za60luz7LhvvvTw44IJkyJWlqqk6GXr2SbbZJ/vSnZPXVq5MBAODtFKsdAAAAAAAAAAAAAIClr1gsplisXDo6aNCg7LjjjunRo0dOOumkTJkyJX/729/y4x//OIceemh69OiRl156KT/96U/z2c9+NhtttFF+/OMfV/kMAAAAAAAAAAAAAIDu5LLLkttvXzFKV5Jk7txk//3nP5/W1tbcf//9GT9+fOdr5ffQzHH55ZenWCxmzz33TFtbW84777x85StfyX777Zftttsuv/71rzNt2rQkSalUesvceev/5S9/yejRo3PYYYdl+PDh842bp1AopFgsplAopK2tLf/+979z3HHHZfbs5/KBD4xPsbiEm0SWQeVycuCB7338rFnJV7+aDByYnHBCMmFCMnv2ki9dmbfXzJnJL36RbLBB8vGPJ888s+T3oTpaWpLjj09GjkyefbZ6pStJpTjozjuTDTdMLrxw6byfAQAWRaH8Xv5XFAAAAAAAAAAAAAArhFKplGKxmLFjx+bTn/50ZsyYkQkTJsw3bsaMGbnxxhtz2WWX5Yorrsj666+fcePGVSExAAAAAAAAAAAAANDdvPxysv76yWuvVTvJktWzZ/KtbyXf/W5y7bXX5he/+EXuuOOO1NTUZNCgQRk6dGh++9vfZtVVV13gGvOuCd91113z8MMP57zzzstFF12Uyy+/POuss04GDRqUxx57LLNmzcpuu+2Wiy++OP369ZtvnZdffjm77LJLpk+fnscffzx9+/ZNR0dHampq3jLumWeeyYQJEzJz5sxMnjw5TzzxRP72t7/lhRdeyNe+9rV86lOn5xOfqM+cOUv8x7XMqKtLvvzl5Fe/em/jb7opOfjgSiHK3LlLN9vbqalJGhqS009PjjwyKRa7PgNLxoMPJvvtl0yZUt3ClbfTq1eyzTbJxRcngwZVOw0A0N3VVjsAAAAAAAAAAAAAAF2n+PodUx/4wAdy0EEH5aSTTsof//jHHHbYYSmVSnn55Zfz6KOP5rLLLss///nPvPjii9l5552z3XbbZdq0aVl55ZWrfAYAAAAAAAAAAAAAwIruC19ImpurnWLJa2pKzjgj2WCDx3LSSV9LR0dHvvrVr6Znz565/fbbc9VVV+Wll17KH/7wh3zgAx9IuVxOoVB4yxrFYjFNTU1ZZZVVUiqVcs455+SRRx7JP/7xj+y2224pl8t56KGH8pnPfCbXX399fv3rX+ekk07qXKe9vT21tbX59a9/ncceeyznnHNO+vbtmyTzla4kyWOPPZa99torffr0SVtbW0qlUrbffvt8//vfz+67756+feuz1lrJE08s/Z9ftdTWJkcf/e7jZs2qjLv00uqWZHR0VPY/6aTkT39K/vKXZJ11qpeHRXPDDck++2SZLTWaMycZPToZNiy5665k3XWrnQgA6M4K5XK5XO0QAAAAAAAAAAAAAHSdjo6O1NTUZOzYsTn44IMzffr0/Oc//8ndd9+dyy+/PFdffXVeeeWVbLXVVtlnn33ysY99LJtvvvl8N+wBAAAAAAAAAAAAACxpt9yS7Lnnsls2sLgKhaRnz8fS1rZlLrvssuy5555Jkubm5hx//PE555xz8j//8z8599xzF7hGa2trvv/97+dHP/pRkuTkk0/O9773vRSLxc7rxS+66KJ8/etfz/rrr5+LLroo6667bmfpyiOPPJKPf/zj2WSTTXLTTTclSV577bU899xzGT9+fFZaaaXsuOOOnblGjRqVUqmUDTfcMCNGjEh9ff1b8tx/fzJy5IpZltOzZ/KVryQ/+ck7j7vlluSggyrlK3Pndk2296KmJmloSE4/PTnqqMr7j2Xf5Zcnn/vc8vFvqlhM+vVL7rgj2XTTaqcBALorxSsAAAAAAAAAAAAA3dh3vvOd/OhHP8rIkSMzbty4TJs2Ldtss0323nvv7Lrrrtlss806x5ZKpRSLxSqmBQAAAAAAAAAAAABWdLvumtxwQ7VTLG1N2XXXk3PddT9Pks5ClGeffTa77LJLXnvttVxyySXZZZddFrjCqFGjcvzxx+fll1/OTTfdlJ133jmlUimFQiGFQiFPPvlkDjvssDz33HMZNWpUPvzhD3fOPeSQQ/LnP/85P/nJTzJixIiMGTMm9957b+699948++yz+fSnP53zzz8/dXV17/mMjj8+OeecpKlp0X8qy6K1107GjauUlyzI736XHHvssn3uvXoln/pUcuGFlTIWll1XXpkccsjyUboyT6GQ9O2b3HNPstFG1U4DAHRH7nwFAAAAAAAAAAAA6IZeeOGF3H777Rk7dmxqa2tz5513Zv3118+ZZ56Z3/72tznuuOM6S1dKpVKSKF0BAAAAAAAAAAAAAJaqSZOS22+vdoquUJenn/5kkqRcLqe2tjZJss4662S//fbLK6+8kuuvvz5Nb9PkUS6XkySbb755Nt544yTJQw891Hls3vEBAwakVCpl5syZWWONNTrnjx49Otddd10KhUL+8Y9/ZOedd843vvGN3HrrrRk5cmSuvvrqXHjhhQtVupIkp52WrLrqQv4YlnGNjclll71z6cqPfrTsl64kyZw5yV//muyxR9LSUu00LMhNNy1/pStJUi4nr72WfPCDyYQJ1U4DAHRH7n4FAAAAAAAAAAAA6GZmzpyZb37zm9l///3z97//PWuuuWbK5XI+9rGP5Zvf/GY233zzJAsuXHm7m/cAAAAAAAAAAAAAABbXb35T7QRdpS7PPfehvPzynBQKhSRvFKqMHDkyq666au65555MmjTpLceSdI7fYIMN8slPVspbrr322iRJTU1N5/XfNTU1efjhh7PSSitl5ZVX7px/5513Zvr06eno6Ehzc3P+3//7f3nqqafy0ksv5f/+7/+yxx57pKamZqHPqKGhUlLS2LjQU5dJPXsmX/1qsvXWCx7zgx8kP/zhsl+6Mk9TU3LbbcknP5m0tVU7Df9t7Nhkr72Wv9KVecrl5NVXkw99aPn5NwEArDgUrwAAAAAAAAAAAAB0M/369cusWbMyaNCg/OpXv8pPf/rTbLrpprnqqquSvHFT3n8XrkyaNCknnnhiRowY0eWZAQAAAAAAAAAAAIAVW2tr8tvfJi0t1U7SVUo5//z52y822mijrL/++nn66aczceLEJG+UrbxZY2NjvvrVr2adddbJLbfckjPPPDOzZ8/O9OnTc8cdd+Tggw/O3Llzc+yxx2bAgAHp6OhIkuy7774ZM2ZM2tvbM3r06JxwwglZb731lsgZbbVV8rWvVUpLlmfFYrLKKpVSlQX5zW+SM85Y/gommpuTu+9OPv3ppFSqdhrmaW9P9t9/+Xs//beOjmTatOTYY6udBADobgrlN9dVAgAAAAAAAAAAANAtTJ48OS+//HI233zzJMlFF12UF198MV/72tfS87/ucnv++edzzjnn5Nxzz83MmTOTJOeee27+53/+p8tzAwAAAAAAAAAAAAArpksvTb74xWT27Gon6TprrDE3Eyf2yJt7VebOnZvDDz88l156af785z9nn332edu5pVIpxWIx1113Xb773e/m/vvvz9prr52BAwdm0qRJmTp1ar7xjW/k1FNPTY8ePbrojCoFEp/4RDJ6dKXkY3k0YEDyr38lC+qjueaa5KCDlt/zSyrlOIcfnvzyl9VOQpL86EeVx5w51U6yZDQ2Jtdfn3zoQ9VOAgB0F4pXAAAAAAAAAAAAAEhbW1vq6ure8tr06dPzm9/8JmeccUaam5uz/fbb5yMf+UjuvPPOPPHEE3nppZeqlBYAAAAAAAAAAAAAWNHstVdy9dXVTtG16ura89RTtVl77be+fuSRR+acc87JpZdemv3226+zZGXu3LlpaWlJv3790tHRkZqamiTJ+PHjc9VVV+W2227L9OnTs8UWW+Tggw/OBz/4wSqcVTJ3brLTTsnDDyctLVWJsMj69EnuuivZbLO3Pz5tWvL+9yczZ3ZtrqVBOcayYezYZMstl+8in7ez2mrJ009XSn4AAJa2YrUDAAAAAAAAAAAAAFA9pVIpSTpLV8rlcuexyZMn51//+leam5tz9NFH58ILL8z3v//9fPWrX82UKVPyu9/9riqZAQAAAAAAAAAAAIAVz7/+Ve0EXa9cbs1NN81IUrm2u+X1lpK+ffsmSWbMqBwrFosZP358hg4dmk9/+tPzrbPeeuvluOOOy2WXXZYxY8bknHPOqVrpSpL06JHceGOlvKSxsWoxFkqhkPTtm9x884JLV5Lki19ccQoympuTAw9M5sypdpLuq7092X//SlnRiubVV5Pjjqt2CgCgu1C8AgAAAAAAAAAAANCNFYvFzJw5M3/7298ye/bsFAqFzmMbb7xxRo0alfXWWy8TJ05Mnz59kiRbbrlldtttt5x22mnVig0AAAAAAAAAAAAArEBeey2ZOnXR5h56aFIuv/FYWMViMnr0W9c49ND5x33968mllybPPPPuY9+r9vaGXHnlC6/nKKahoSFJ8vDDD6d///7ZbrvtOscOHDgwTz31VK677rq0tbWlpqbmLWuVy+U0LkMtJ336JHfckWy//bJfvlIsJv37J3fdlWy99YLHXXllctNNSWtrl0Vb6pRjVNcvf5k899yi/e1a1jU3JxdckNx7b7WTAADdgeIVAAAAAAAAAAAAgG6spaUlZ599dr72ta91lq6UX79jp1wup1+/fjn55JNz1VVX5e9//3uSZN11181BBx2UF198Mb/73e+qlh0AAAAAAAAAAAAAWDE89FDSs2d19j7xxGTEiHcfd+qpyf77J+ussyR3r8ktt7TnjjvuSHNzc5566ql873vfy/XXX5/tttsum2yySZKkVCqld+/e+cc//pGJEyemrq6u87rveeZdD74saWxMrrsuOeig6v1+302vXsn66yf3359suumCx02blhx2WNLU1HXZusK8cow776x2ku6noyM5/fRkzpxqJ1l6mpuT006rdgoAoDtQvAIAAAAAAAAAAADQjTU0NKS2tjavvPJKbrnllrccm3fj3QEHHJCBAwfm/vvvT2tra5Jkxx13zCc/+cmMGjWqyzMDAAAAAAAAAAAAACuWBx5I5s7t+n2HDUtOOSUpld59/0cfTf7wh+QrX0mmTFlyGebOfX922unD+dCHPpQDDjggp512Wj784Q/nD3/4Q4rFyscHF4vFlMvl7LbbblljjTWSLJtFK2+nri754x+Tq69OVlkl6dGj2okqCoVKMcxxx1V+t+uu+87jv/SlSonEiqi5OTnwwKSlpdpJupd//CN5/RaNFVa5nNx0UzJ5crWTAAArOsUrAAAAAAAAAAAAAN3cRz/60RSLxdxzzz0pl8udN+CVy+UkSVNTU2pra3Pfffelvr4+STJ48OCceOKJOfHEE1MqlaqWHQAAAAAAAAAAAABY/t1+e9eXPjQ0JKNGJfX1yS9+8e7FACNHJocfnvzud0u2gKO+vjGHHvr/Ul9fn7XWWiv/+7//m8svvzyrrbZa5zXdyfJTtLIgu+ySPP10csABSc+e1c3Sq1eywQbJPfckp55aKYd5J889l1x77YpdkjFrVnLFFdVO0b2ceWbl594d/O531U4AAKzoaqsdAAAAAAAAAAAAAIDq2mqrrTJs2LD87W9/y957752tttoqHR0dqampSZK89NJLaW5uTkNDQ5qamtLY2JhCoZARI0ZUOTkAAAAAAAAAAAAAsCIYN67r9zzjjGSTTZLHHku+/e1kn326PkOSNDbW5NOf/m4+9rFT5zu2rJWtzJkzJ0ceeWSmTp2axsbGvO9978vKK6+cVVZZJQMGDMjqq6+eXXbZZYHz+/ZNLrgg+exnk4MPrhTYzJ7ddfl79Kh8Pe645OST371wZZ7f/CYplZZermXB7NmVIpCDD652ku7h6aeTBx+sdoquMXdu8qtfJd/5TlLrE9EBgKXEf2YAAAAAAAAAAAAAkFNPPTUf/ehHc9ZZZ+WPf/xjevfunZaWlowfPz7f/va3M3369Gy55Zbp2bPnfHPL5fIyd0MfAAAAAAAAAAAAALD8aG7u2v123jk5+uikpSU55JCktbVr9/9vLS3FLt+zXC6nra0t5XI5Tz75ZNZYY42stNJK7zhn1qxZuf766zN58uRsvfXWeeihh9LU1JS5c+fm1VdfzZAhQ/LMM8+kVCqlWKyc08SJE7P22mtn8ODBqaurS//+/TNgwICMHLlyXnttlzz55N6ZOnVAWlqSjo6lc659+lRKVo4+Ovnyl5NBg9773JaW5Nxzq/8e6QpPP5088kgydGi1k6z4zj576b3fl0Vtbcnf/pbsvXe1kwAAKyrFKwAAAAAAAAAAAABk5513zhe+8IX88Y9/zLPPPpttttkmffr0yR133JF77rknH/rQh3LyySd3ji+XyymXy503wwEAAAAAAAAAAAAALKqWlq7bq1+/5Pzzk2Ix+e53K0UT1VQqJXPnds1eLS0taWhoSJIUCoXU19fnl7/8Zb7xjW/kmGOOyc9+9rO3lKb8t7mvBx06dGhuvvnmPPvss2lvb09LS0tmz56dHj16JEmKxWLK5XIKhUJeffXVJEljY2OGDx+eqVOnZs6cOZk8eXKamu7LHns8lC996Vf56U9LufTSYorFUubMWfzr1BsaKr/joUOTb30r2X33pHYRPo35iiuScnmx4ywXWlqSn/+88u+DpadcrvyM29qqnaTrzJqV/PrXilcAgKVH8QoAAAAAAAAAAAAASZIf/OAHGTJkSL7//e/ngQceSJLU19dn5513zje+8Y0MHDiw8ya6QqGQQqGQ9vb2FAqF1NTUVDk9AAAAAAAAAAAAALC8am/vur1OOy1Za63kjjuSH/+46/ZdkHI5aW1dmuuX097enoceeijlcjnbbrtt2traUigUUltbmx122CFJ8u9//ztJpZDl7dYoFAqZPXt2XnvttWy++ebp3bt3Nttss3fct1AoZMaMGUmSPffcM2eeeWZeeumllEqltLa2pqWlJb17986aaybnn1/M2Wcnf/5zay699MU89lj/TJvWLzU17SmVymlv77HAvRoaKo/m5mSVVZKttkp23LFStrLBBovz00vOOCOZPXvx1lhedHQkf/lL8stfVgqKWDqee67ys+5uXr9NBQBgqVC8AgAAAAAAAAAAAECSZLXVVst3vvOd7LzzznnsscdSKpXSr1+/7Lbbbunfv3+SpFgsplwup1wu55prrsnFF1+c5ubmrL766vn+97+fgQMHVvckAAAAAAAAAAAAAIDlTn191+215pqVryNHJqXS2485//zKY4stkkceWbp5isWkx4I7RRbbnDlz8vGPfzwvvfRSLrrooiRJbe0bH0tcW1ubNddcMzNnzsyECROy9tprL3Ct2bNnp1Qqpb6+Pq+++mrGjRuXVVddNUOGDHnbwpYkmT59epJklVVWSVK5bn1B+vZNvvSlHvnSl9ZNUinkefzxYv71r448+GApDzzwbO6999GsvPJa2W67LdOzZ9KrV7LZZsmWWybDhiV9+izcz+edjBuXPP30kltveVBTk1x2WXL44Ut23fb29rS2tqa9vT2FQiGNjY1veR8urFdeeSU33XRTGhsbs/nmm2fIkCGdx5qamnL11VfnqaeeSrlcTltbW9rb2zu/1tTUpFwuZ+utt87BBx/cWRL0ZhdddFFuvvnmTJw4MfX19Rk8eHB23XXX7LXXXouceZ4HHkgW5dQPPbTyd2meBfyTe4vNNksOOyzZeuvKv4+ePSuvP/dcss46bz/n619PRoyoFBi9ecznP59ccMHC555n7tzkpZeSd/gTAACwyBSvAAAAAAAAAAAAAPAWO+ywQ3bYYYcFHi8UChk7dmyOO+64PPPMMxk4cGCmTJmSf//73/nJT36SESNGdGFaAACAhVMqJc3NlRv5W1qSurrKh5c0Ni7aBxoAAAAAAAAAAIuvoaHaCaqnUFi84pVy+Y113s68QpU11lgjK6+88nzHa2pq0rt378ydOzezZs16fc23FlHM+3769Olpb2/P3//+92y55ZaZM2dO1llnney000456KCDMnTo0LfMSSoFGUkyderU3H333Zk2bVrWW2+9bLzxxkmSUqmUYrH4ttlra5PNNy9k881rs9tuL+arXz02tbX/yOmn/zaHH75lOjo6UlNTs3A/sIVw992VIpLuZM6c5Oabl2zxyr333puTTz459957b5qamrLmmmvmM5/5TI477ristNJKC71ea2trTj755Jx33nlJkrPPPjtHHnlk53upqakpf/nLX3L77benR48eKRQKKRaLqa2tTUdHR1544YUkyUknnTTf2pMmTcqXvvSl3HbbbRk8eHAGDRqU5ubmXHPNNbnzzjuz1157veN79r39PJLZsxd5+kLZeefkmGMWbs6ppyb9+y/5LA0NldKZ3Xdf8msDALgMHAAAAAAAAAAAAID5lMvllMvlzpuBpkyZknvuuSfbbLNNVltttZx99tl55plncvbZZ2fXXXfNzTffnNNPPz3HH398xowZU+X0AAAAFc3NySOPVG7Yv+OOyocWTJyYFIuVD8UoFisfPtLRkbS3JyuvnAwbluy0U7LVVsmWWyaL8NkOAAAAAAAAAMBC6t17ya95yimVAoEkOf/85AtfqDz/wx+S226bf/x3v/vGdQIXX5zcd1/yej9DkuSjH0169qw8n/c1SYYPT159tfJ89Ojk9Z6RhbKw59/SUrnmYfbsynURH/rQWzO9WXNzc+bOnZvevXunx+sNL4VCobMYpa2tLR0dHamvr39L2cqbzXu9oaEhhx9+eNZcc83U19dnxowZGTNmTM4888xcdNFFGTVqVHbccce3zJ0xY0aS5Cc/+Ul++tOfplgsZq211sqIESNy5JFHZptttnnHc51XcnHnnXfmmmuuySc/+cnsv//+SbJUS1eSZMyYRSvIOPTQyntungWV4ixIsVi51mXEiDde+/znkwsumH/sHnskRx1Vuc6lZ8/KtTHXXJP86EfJ9OkLnz2pXGOzpNx4443ZddddM2DAgHz+85/PoEGDcuutt+aMM87I7bffnptuuimNjY0LteZf//rXnHfeedlqq63y5JNPplevXkneeJ8OGDAgZ511VmbNmpWamprO+yJ69uyZ5557LrvttlvWWmutfPWrX33LujNnzsznPve53HXXXfnlL3+ZkSNHpm/fvp3HmpqakmSxSleS5Pbbk1JpsZZ4z159Nbn22uT++yvXRn3lK+8+59FHkyefrMw59dRk4MAlk2XOnMp7S/EKALA0KF4BAAAAAAAAAAAAYD6FQiGFQiGzZs3KKaeckl/84hdJksbGxhx11FGZPn161l9//Rx22GHp2bNn1l9//bS0tORb3/pWrrjiiuy7777VPQEAAKDbeuWVygeknHtu8vzzlQ+UaGurlLDMUypVilb+29SpyQ03JLfemjQ2JnPnJv36JfvtlxxzTLLBBl12GgAAAAAAAADQrWy5ZfLYY12z19///vavH3PMG8UrN9wwf8nFeeclQ4bMP+/ooyuPJNlpp0qpwsJobk423XTh5jQ0VL726JHsuus7j21ra0uxWFxgWcRrr72W2bNnZ+DAgQsswJhXaLHDDjtk+PDhGTBgQOexGTNm5Cc/+UlOP/30fOc738kll1ySNddcs/P4kCFD8p3vfCcf+9jHUiqV8tJLL+VPf/pT/vSnP+Vf//pXLrjggncsXykWi3nllVdy1VVXJUn22GOP9OvXr7OQZWm6666luvwCnXjiW0tXFuTUUysFQ2+2/vrJsccm++yTjByZTJq08PtPnFh5Xy5kH8p8Xn755Rx11FEZMGBALrnkknzsYx9Lkpx44ok54ogj8oc//CHf//73c/rpp6dcLi+w+OfNnnzyyZx44onZZ599ss022+TEE09M6b9aTGpqarLBAi70eeyxx9LR0ZFhw4Zl9dVX73wflcvl/OUvf8ltt92WH/zgBzniiCPeMu/N7+nFUS4n//nPElnqPbnggjf+lh166HsrXhk58o3n3/rWksvS0VEpFAIAWBqW7v8yAAAAAAAAAAAAAGC5VSqVcuKJJ3aWrhxyyCE57bTTctddd+W2225LXV1dmpqaOsfvsssuWWeddXLBf99hCAAAsJSVy8l99yUHHpisuWblQyWeeaZSrvLaa28tXXkv2toq81pbK2Usv/99ssUWyXbbJVdd9falLQAAAAAAAADAohsxIunVq9opqqNfv+R971t66zc2NqZPnz6ZPn165s6d2/l6uVxOkrzwwgt55ZVXsvbaa6d///5JssACjMbGxs7SlVKplI6OjgwYMCCnnHJKdtttt9x1112577773rLGfvvtl1NOOSUf/OAHM3LkyBx44IH585//nCOPPDLjxo3Lb37zm7dcl/5m8wo1rr/++lx11VX5yEc+kl122eUdMy4p7e3J008v1S3e1rBhlTKVUil5069rPh/84BulKx0dybe/ney1V3L33ZXX1lmncs3LoujZM/n3vxdt7pv95z//yZNPPpmtt946H/vYx9LR0ZFyuZyampqcdNJJSdJZqPNetLS05PTTT09ra2t+9rOfpaWlJYVCIR0dHUnmf0+Uy+WUy+XO99HMmTPz4x//OD179sxnP/vZt8x59dVXc+6552bQoEE5+eST09HRkdtvvz033nhjxo0bt9g/i3leeKFyrVN31VUFWwBA96N4BQAAAAAAAAAAAIC3NWnSpPzf//1fBg8enDFjxuTCCy/MN77xjVx77bU58MAD8/TTT+e2227rHL/JJpukoaEhr732WqZNm1a94AAAQLdRLicXXZRstFGy887J5ZdXPnBiYYtW3k1bW2XNe+9NDj00GTiwUu6ygM/8AAAAAAAAAAAW0pZbJsVF/KTcCy5ICoU3HvN873tvvPaFL7z7Ouus88b4Cy545+MLetx++8LnHzZs4ecsjMGDB2fAgAF58MEH09bWliRpb2/vfH7fffeltbU12223XVZaaaX3vG6xWExNTU1aWlpSX1+flVdeOUmlHCN5awlGTU1N5/NSqZRevXrl8MMPz/vf//7ccMMNeeKJJ5K8UQbz5j2SSjlHW1tbPvvZz2bdddedb/2l4Yknkvr6pbrFfBoaklGjKvv+4hfJ5MkLHnvMMW88/+MfkzPOSK6+OjnggEppS5Lsumuy8cYLn6OtLXnggYWf92blcjl33HFHkmTkyJFJKr/Peb+3/v37Z/jw4Zk6dWoefPDB9/T7vPLKK3PBBRfkrLPOyuDBgzvfL/OKVf5boVBIoVDofB89//zzufvuu7P22mvnU5/6VMrlcue+zc3Neeihh7Lqqqvm1ltvzdChQ7PHHntkzz33zC677JL9998///nPfxbvh5Jk5syktnaxl1luLenrugAA5lG8AgAAAAAAAAAAAMDbmjFjRmpqarLNNttku+22S0tLSzo6OtK7d+/84Ac/SE1NTX7+859n4sSJaWtryz//+c+MGzcu7e3tnTfNAQAALC0TJyYjRyZf/nLy5JPJnDlvfGjE0jRrVjJ9enLWWcn66yejRy/9PQEAAAAAAABgRbfppsncudVO0fXq6pIdd1y6exSLxWy99dZJkn/84x9Jktra2jQ0NOSZZ57Jddddl0KhkA9/+MNJ5i8/+W+lUimlUinlcjmlUqmz1GLGjBlJkj59+iRZcDFKsVhMuVzOeuutl5VWWilTpkxZ4D5J8te//jW33357tthii4wYMeI9ZUyS1tZK4c6XvpSccEJy+unJb3+bXHJJcu21yd13J2PHVspN3u699/DD77rFEnfGGckmmySPPZZ8+9vvPPb1X1eSt16/MmlS8vzzb3y/884Ln6O5ORkzZuHn/bfx48envr4+Q4YMSfLW90RDQ0Pe//73p7m5OePHj39Pa33zm9/MPvvsk4MPPjhz585N/evNOP+fvfsOr6JM2DB+n5IeOkqTJip2pIuoIDYWOxYs62JZe0NXRXdV7Hz2FdfesCGKou6KYkFFFBWxdwWkWOgtpCfnfH+MSUA6JBlC7t91nSvT55kQchKYd57VFa8sr7i4mFGjRgHwl7/8ZaWvzyVLlgAwa9YsTjnlFNq0acOwYcO477776NatG88//zynnnoqs9fUhrMOCgpWLIiqbf7oe5IkSap0tbjbTpIkSZIkSZIkSZIkSZIkSWsTi8WIxWJAMLAJgkFJ9evXZ7/99uN///sfPXv2pF27dvz+++8UFRWx7777AsFgttUNlpMkSZKkDZVMwkMPwYUXQmEhlJSEkyM/P3gdcACcdBLceitkZoaTRZIkSZIkSZIkSZKkmi41Fdq0gZ9+CjtJ9crIgD86UarUkCFDeOWVVxg8eDBz586ld+/eLFiwgLvuuospU6Zwww030K5dOyAox/jwww8pKiqiR48epKSkADB//nwaN25cXrRStm00GmX8+PFMnjwZgO22226l8y9flFJaWko8HmfOnDksXLiQrKws6tatu9rsjz/+OPPnz+fmm29eIePapKTAX/4CixYFr8WLYcaM4GPZq2z5okUQjUL9+hWvpUshL2+tp6k0ffrA+ecH98P89a9Bcczq1K8PDRtWzP+5C2T27ODvE8Afn7L1Nm/ehu23vGXLlhGNRsnKylppXSwWo169epSUlJSXnqxOYWEhV111FcXFxdx6663lYxUikQjJZJLiP9o8SktLy8c//Flubi4PPvgg9erV44wzzgBW/DoqLCwEYOnSpey+++6MHDmS7OxsAPr27Ut6ejpPP/00d955J0OHDl1t1qIi+OgjKC0N7msq+1g2/fXX4d3vtCkoKQnu/3KoiSRJqmwWr0iSJEmSJEmSJEmSJEmSJGmVOnTowPbbb8+PP/7I119/zc4771w+EOm3335j5syZXHLJJSQSCV566SWysrK47LLLuOiii4B1G8wmSZIkSetj1iw4/nj47DPIzQ07TSA/H4YPh5degmeegT33DDuRJEmSJEmSJEmSJEk10557wpQpwUP5a4uCAujUqerP06RJE1555RX+8Y9/MGzYMIYNG0YikaB58+bl94CnpaWRSCSIRqP06tWL4uJi5syZwxZbbAHAxx9/zJVXXsmee+5J165dadGiBUVFRfz4448MHTqU2bNnc9lll9GyZcvy83799de0b9++vLwFIB4PHol82223MWXKFI444ojycyx/D3o0GuX9999n4sSJbLXVVuy3337rdc2RCBxzzLptm0wGfxbLF7I8/DD8+ON6nXKD1asX3H8SjcJVV8EXX6x5+z/3mPy5pGX5+T+6Q9bbwoVBEdLypSHLf2zUCLbZBuJreMJ1NBolmUySSCRWWldWnFI2vSYvvvgizz33HCNGjKDNH40yaWlp1KtX749rDC5ydaUrAB999BFz5syhV69ebLvttuXlLWXKyn+ysrI477zzyM7OLv/70KRJE84++2yefvppXn31VYYOHbrS/mXy8uCf/ww+L7HYih/j8eDr64+emFopGrV0RZIkVQ2LVyRJkiRJkiRJkiRJkiRJkrRal156KUcddRT33nsvd999N5FIhMLCQl5++WW++OILBgwYwGWXXcYVV1xBaWkpaWlpZP15FJckSZIkVYL334e//CUoOikpCTvNivLzg9cBB8CNN8KgQWEnkiRJkiRJkiRJkiSp5vn73+HZZyE3N+wk1adHj6DAojrsuOOOPPHEE0yZMoVff/2V0tJSWrduTffu3cu3iUajAGy//fZMnTqVOnXqlK9r1qwZWVlZPPnkkzz00ENEo1EikQg5OTlst912HHnkkQwZMoS0tLTyfR566CGeffZZ9ttvP3bddVcaN27MggULeOeddxgzZgxbbrkll1xySXmBRpmyUot77rmHuXPncsstt9C0adMq+9xEIpCREbyaNQuWvflmUDJSHa6/Hlq2hHffhVtuWfv2f/47stynfKX5Zcs2LNOXX0K/fisXh5RN9+sHF164+uKVSCRCw4YNKS0tZdGiRSutTyaTLF26lGg0utKf//JycnI477zzaNasGVtssQUvv/wyyWSSoqIiPvzwQwDGjRtHPB6nVatW7LPPPisdo6SkhHvuuYd4PM4pp5xSnm95DRo0KF++9dZbAxV/H4DyZfPnz19tVoD69WHChNWv//JL2Guv2lu+slwHkyRJUqWyeEWSJEmSJEmSJEmSJEmSJEmr1b9/fw4++GDuvfdevvzyS3beeWfmzp3LCy+8QMuWLenfvz/AGgc6SZIkSdLGeu016N8f8vLCTrJm+fnwr3/BwoVwzTXBQzkkSZIkSZIkSZIkSdK66dEDmjSBadPCTlI96tSBSy+t3nM2btyYxo0br7CsrORkeV988cVK++666648++yzzJo1i19++YXffvuNvLw8GjVqxK677krnzp1X2ueAAw5g6tSpvPnmmzz99NOUlpYSi8WoU6cOJ554IieeeCK77777SvtFIhGmTZvGSy+9REZGBieffDLx1TV8VJFYLLj3I5ms+nNttVXwce+9IZFY9TbDhwev3XaDL74I7k9p2DBY9+dOmrLyGICpUzcsU8eO8EevyQbbYYcdKCkp4bvvvlvl+u+//55YLMb222+/2mNEIpHy8pbevXuvcv3IkSMZOXIkf/3rX1dZvPL777/zyiuv0KRJE4466qhVniczM5MuXbrw3XffMXfuXLbbbjsSf/xhRKNRFixYAKxY0LIh0tNX/2e8oYYMgauvDqaHD4eTT65Y17IldOoUTJd9BMjMhMMOC6bnz4f3369Yt//+wfqy7cp06gSLFwfT770Hf3xK1ovFK5IkqapYvCJJkiRJkiRJkiRJkiRJkqQ1+r//+z+aNm3KQw89xAcffEAikaBly5ZccskltGvXLux4kiRJkjZzL78MxxwTlJrUBHl5cNttwcdbbw07jSRJkiRJkiRJkiRJNUckEhSR/OMfkJsbdpqql5EBBx4Ydop1L5CIRqM0adKEJk2a0KVLl5XWr6rApV+/fhx44IEsXbqURYsWsXDhQgoKCsjKymKbbbahTp06qz3fww8/TEFBAYMGDaJhWcNINcrIgHgciour/dTr5O234cgjg+m99oLHHgum27SBVq0qtnvrrQ07fkbGRsUDYP/99wdg7Nix3HLLLSusmz17Np9//jmtWrVi5513XkOODK6//noAUlNTicVixGIxAN5++22GDx/O8ccfz4ABA2jRosVK+yeTSZ5//nlKS0vp27cvGau5sNTUVE4//XROP/10HnjgAfbcc0+i0Wj5+lv/uBHogAMOWI/PwMpatoSCgo06xHrp0ycoY/mzLbeEF18Mpt95B5bvq3nggeDr6M/OPz94AfTuDePHr3+eVfwRSZIkVQqLVyRJkiRJkiRJkiRJkiRJkrRGO+64Iw888ABHHHEE8+bNIz8/n0MOOYTmzZuHHU2SJEnSZm78eBgwoOaUrpTJy4N774X69eGKK8JOI0mSJEmSJEmSJElSzXHCCXDRRWGnqHoZGTBoEPzRH7FZWF2BSywWo0GDBjRo0ICtt956hXWrKmspc8MNN3DDDTdQWlpa6VnXRXp65RevDBkCV18dTA8fDiefHEw//HBQfvFnV10FZZ0zI0bApEnw66/B/LBhFcUrJ50EU6fCt9/CP/9Zsf8bbwTLNkRm5obtt7ztt9+effbZh/Hjx/Of//yHs846C4Bly5YxePBgIpEIp59+evn2yWSSl19+mXg8zl/+8hcg+Pop2+/PEokETzzxBF27duWQQw5ZbY5HHnmE1NRUzjnnnNVuE4lEOOaYY3j66ad58sknSSaTHHDAAUQiEcaOHcuIESNo164dl1122YZ8KsplZATlKz//vFGHqbF69gw7gSRJ2lxZvCJJkiRJkiRJkiRJkiRJkqR1UjZwqUwikSASiax2oJskSZIkbYwvvoCDDgpKTGqivDwYOhS23BKWez6EJEmSJEmSJEmSJElag+xs+Otf4ZFHoKQk7DRVJ5mE004LO0X41uVe9FhI7TQtW0JKCuTnV/25Xn551csHDaooXnn9dXjssYp1774L118PV1wRFPjceOOK+86YAX//+4bliURg2203bN/lxeNx7r//fvbaay/OP/98xowZQ9u2bZk4cSJfffUV++yzD5deemn59sXFxRx22GFAMF6hTDKZJJlMLpcvQiKRYPHixZSWljJ79uzy7f78NfXqq6/y9ddfs/3229OxY8c15q1bty4PPvggt956K0899RQjR46ktLSU9PR0TjjhBC677DK22GKLjf68dO++YcUrjz224tdAmWuuCV7rs8+atG27/tnWRVaWxSuSJKnqWLwiSZIkSZIkSZIkSZIkSZKkDRKNRsOOIEmSJGkzVVgIhx8OublhJ9k4eXlw4YWwzz6V8zAKSZIkSZIkSZIkSZJqg3/8A554YvMtXklNhf79oXHjsJNoTTp3hqKisFOs2ZVXwuTJcN550KkTZGbCrFnw3//C0KEwf/6GHTc7G3r0qJyM22yzDZ999hnXXnstr7/+OpMmTaJ169bccMMNDB48eIWilHg8zg477EBWVtYKx4hEIisVqsRiMXbZZRcGDBhAt27dyrf7s4yMDK688kp6rOMFbb311tx8882cfPLJLFiwgGg0SuPGjWndujWNGjVa38tfpb32gpdeqp5Sn01JNBr8vZIkSaoKkeTyVX2SJEmSJEmSJEmSJEmSJEmSJEmSJIXs0kvh7ruD4pKaLhqFDh2Ch1zYXylJkiRJkiRJkiRJ0rq54gq4447N496BP6tfH6ZOhYYNw06italfH5YsCTtF9cvMhC++gG22CTvJ5umjj+CAA2Dp0rCTVK+UFMjNDT5KkiRVNm/TliRJkiRJkiRJkiRJkiRJkiRJkiRtMiZPhv/8Z/N5cEoiAT/+GDwMRpIkSZIkSZIkSZIkrZshQ6BFC4hEwk5SuTIz4bHHLF2pKTp0CDtBOJJJaNcu7BSbr1133XzujVofW29t6YokSao6Fq9IkiRJkiRJkiRJkiRJkiRJkiRJkjYJhYVw9NGQnx92ksqVmwtXXgk//RR2EkmSJEmSJEmSJEmSaoaUFBg1CtLTw05SeVJToW9fOPTQsJNoXe29N8RiYaeofjvuuPmVHm1KMjKga9ewU1Sv9PTgvjBJkqSqYvGKJEmSJEmSJEmSJEmSJEmSNloyGXYCSZIkSZuDK6+EuXPDTlE1CgvhmGMgkQg7iSRJkiRJkiRJkiRJNUOHDnDRRZCZGXaSypGZCQ8+GHYKrY9u3SArK+wU1SsSgb32CjvF5m/wYKhTJ+wU1SeZhLPOCjuFJEnanFm8IkmSJEmSJEmSJEmSJEmSpI1SVATvvRd2CkmSJEk13aJFcNddkJcXdpKqkUjAlCnw5pthJ5EkSZIkSZIkSZIkqeYYMgRatoR4POwkGyczEx57DBo2DDuJ1seeewb3y9cmWVnQr1/YKTZ/Bx0Eqalhp6gekQjsuy80bx52EkmStDmzeEWSJEmSJEmSJEmSJEmSJEkbZdEiOOww+P33sJNIkiRJqskefRSim/mIt2XL4Oabw04hSZIkSZIkSZIkSVLNkZICb70FjRvX3PsKMjPhmmvg0EPDTqL11aABHH54zf3a2xB16gQlGapa8Ticfz6kp4edpOplZcGll4adQpIkbe4iyWQyGXYISZIkSZIkSZIkSZIkSZIk1WwXXACxGNx+e9hJJEmSJNVEiQS0bAm//RZ2kqqXng4//ACtWoWdRJIkSZIkSZIkSZKkmmPaNOjaFRYtgpr0NN2srOBe6xtuCDuJNtTkydCrF+TlhZ2k6mVmwrXXwj/+EXaS2mH2bGjbFgoKwk5StVq1gunTIRIJO4kkSdqc1aKuREmSJEmSJEmSJEmSJEmSJFWVwYNh+HCYMyfsJJIkSZJqorfegqVLw05RPRIJ+M9/wk4hSZIkSZIkSZIkSVLNsvXWMHEiNGoEsVjYadZNZiacey5cf33YSbQxunQJiiNqg0QCTjkl7BS1R9OmcMABNed72obIzIRLLrF0RZIkVT2LVyRJkiRJkiRJkiRJkiRJkrTRmjeHE06AW24JO4kkSZKkmujmm2HZsrBTVI+iIrj/figsDDuJJEmSJEmSJEmSJEk1S/v28Mkn0KwZpKSEnWbNMjNhyBD4v/+zcGBzMHgwZGeHnaJqRaNwxBHQoEHYSWqXf/8b0tLCTlF1mjaF008PO4UkSaoNIslkMhl2CEmSJEmSJEmSJEmSJEmSJNV8v/wCu+4K338PW2657vsVFRVRXFxMcXExpaWlxGIx4vE4KSkppKamEnGkoSRJkrRZ+/132HprKCgIO0n1qVMHHnoIjjkm7CSSJEmSJEmSJEmSJNU8c+fCccfBRx9Bbm7YaVaUkgLp6d4XsLnJzw/ukV+2LOwkVSczE8aPhy5dwk5S+9x9d1Dus6l9P9tYGRnw3nvQqVPYSSRJUm1g8YokSZIkSZIkSZIkSZIkSZIqzTnnQFYW3Hzzqtfn5eXx+++/89tvvzFjxgx+//13CgoKiEajRCIRIpEIyWSSZDJJIpEgJSWFLbfckjZt2tCiRQuaNWtGnTp1LGORJEmSNiPPPQennAI5OWEnqV6nnAIPPxx2CkmSJEmSJEmSJEmSaqZkEp54Irh/uaAASkrCThQUV+y1Fzz2GDRpEnYaVbbNtRwDIDUV/vIXePHFsJPUTokE9OgBn3wCpaVhp6kcmZlw7rlw001hJ5EkSbWFxSuSJEmSJEmSJEmSJEmSJEmqNLNmQYcO8MMPsMUWwbIlS5YwadIkPv/8cwoLC4nH4xQXF5NIJNb5uJFIhNTUVEpLS4nFYuywww706NGDLbfcsoquRJIkSVJ1ueQSuP324AECqzJwIAwfXjG/Lj2Mu+wSFJt07QodOwYD+QGmT4e2bVfevmVLuPJK6NwZWrSAhg2huBh++QXefx/uuAO++mrjzvFn228P33239u0kSZIkSZIkSZIkSdLq/fYb/PWvMGlSeIUYKSmQng733QfHHbdu9zao5kkkYI89YPLkzacco0y9ejBlCjRuHHaS2uvnn2HnnSEvL+wklWPrrYN7o1JTw04iSZJqC4tXJEmSJEmSJEmSJEmSJEmSVKnOOgvq10/y979P4/3332fWrFkkk0lKK3F0WSQSIRaL0bhxY3r27MkOO+xALBartONLkiRJqj7duwcPP1mdDSleueAC+Pe/V16+ulKUXr3gnXdWf7yCAthnH/jwww0/x5+lpAQPSojH176tJEmSJEmSJEmSJElavWQSHn88+L/8RAJycqrnvCkpEItBnz7w8MPQtGn1nFfhmT4ddtpp8ynHAMjMhCeegP79w06i//wHBg+u+V9fGRkwYQJ07hx2EkmSVJtEww4gSZIkSZIkSZIkSZIkSZKkzUcikeDQQz+itPR2nnnmWX7++WdKSkoqtXQFIJlMUlJSwuzZs/nf//7HLbfcwrhx4ygqKqrU80iSJEmqWskkfPNN5R938WJ49VW47jq49961b79sGYwYAaedBv36wQEHwLXXQnFxsD49Hc49d+PO8Wfp6fDtt+u/nyRJkiRJkiRJkiRJWlEkAgMHwty58MADsNtuwYP/Y7GqOV92dvA6+2z4+msYM8bSldqiTRu4+WbIygo7SeVITYX997d0ZVNx9tnBvUuZmWEn2XCZmXDrrZauSJKk6hdJJpPJsENIkiRJkiRJkiRJkiRJkiSp5ps3bx6jRo1i8eLFFJc9nbgaxeNx0tLSOOqoo2jTpk21n1+SJEnS+ps+HXbaCfLyVr/NwIEwfHjFfCSyfudYfv/p06Ft23Xf98UX4bDDgun//Q8OPbTyzpGVBXfdBSefvO55JEmSJEmSJEmSJEnSuvn6a7jjDnj6aUhJgfx82JhbnLOyIJkMijcGD4ZjjoH09EqLqxokkYA99oDJk6G0NOw0G6dePZgyBRo3DjuJypSUwEEHwYQJwfetmiQzEy6/HK64IuwkkiSpNoqHHUCSJEmSJEmSJEmSJEmSJEk1WyKR4L333mPChAmUlJSElqOkpISSkhKeeuopdt11Vw488EBSU1NDyyNJkiRp7T75BOKb4Ci3rCzo2TN4lXnttco9R24uvP++xSuSJEmSJEmSJEmSJFWFnXeGhx+Gf/8bJk4MSjLefhs+/xxycoLSlOLioDijtDQo04jHIRaruJehqAi22Sa4f2CPPaB7d9hhhzCvSpuCaBSeew46doQFC4JCnpooIwOef97SlU1NPA4vvQR9+8KkSTWnfCUzE84919IVSZIUnk3wlnRJkiRJkiRJkiRJkiRJkiTVFPPmzWPUqFEsXrw41NKV5ZWUlPDll1/y448/cuSRR9KmTZuwI0mSJElajTlzgoeUbCruuAMGDVpx2bx5cNddcM89lX++WbMq/5iSJEmSJEmSJEmSJKlCnTpw4IHB61//CpbNmweffgo//wwFBcGrpCQoY8nIgHr1YLfdYPvtK0pYpOVttRW8/35QxrN4cdhp1l9GBjz1FOy7b9hJtCrp6fD663DkkfDWW5CXF3aiNcvMDApXLr887CSSJKk281c3SZIkSZIkSZIkSZIkSZIkbZAff/yR5557juLi4rCjrKSkpIRly5YxYsQI9tlnH3r06BF2JEmSJEmrkJ8PpaVhp1i7tDSIxYKHrFSm/PzKPZ4kSZIkSZIkSZIkSVq7LbYIilikjbHddvD229CrF+TkQDIZdqJ1k5EB994LRxwRdhKtSWoqvPginHkmjBixaZavRKPBfVV33AGnnx52GkmSVNtFww4gSZIkSZIkSZIkSZIkSZKkmuerr75i1KhRm2TpyvKKi4t5++23efvtt0nWlJFskiRJUi1SUFD5ZSYb4847Yc894eCD4eqrg4dibLEF/OtfcM89lX8+i1ckSZIkSZIkSZIkSZJqrt12g4kToUGDoIRiU5eZCY8/DgMHhp1E6yIWgwcfhNGjoVEjSE8PO1GFrCzYaSf49FNLVyRJ0qahBvw4LkmSJEmSJEmSJEmSJEmSpE3J559/zn//+19KNqWnI69BcXExH3zwAW+88UbYUSRJkiT9yabWjzh9Orz/PowZA9dcA//4R8W6k0+G1NTKPd+mdv2SJEmSJEmSJEmSJElaPzvtBJMnQ4sWkJERdppVi8eDoozRo+Goo8JOo/V14IEwdSoceWRQnhOmaDT4Ov/Xv+Czz2D77cPNI0mSVMbiFUmSJEmSJEmSJEmSJEmSJK2z7777jjFjxtSY0pUyxcXFTJ48mQkTJoQdRZIkSdJyMjKCBzuEbXUPvUgkKqbjcahbt3LPG/aDECRJkiRJkiRJkiRJkrTx2raF77+Hk0/e9MpXsrKgR48g34EHhp1GG6pePXjyyaA8p1GjcO47ys4OioY+/RQuvxxiserPIEmStDqbwC3pkiRJkiRJkiRJkiRJkiRJqglmzJjB6NGja1zpSpni4mImTJhAVlYWnTp1CjuOJEmSJIIHTcRiUFy8/vsOGQJXXx1MDx8ePLiiTMuWUPZj//I//mdmwmGHBdPz58P77wfT77wDv/wCb74J06dDMgldusAll1TsO3VqsM+GnmNVNrUHbUiSJEmSJEmSJEmSJGnDZGbC3XfDccfBgAGwaBHk54eXJx6H9HT497/hlFMgEgkviyrPgQfCzz/D44/DLbcE9yfl5QX3O1WFeDx4degAl14a3Bdl4YokSdoUWbwiSZIkSZIkSZIkSZIkSZKktSosLGTUqFE1tnSlTHFxMWPHjqVt27Y0aNAg7DiSJElSrbfllpCaCgUFlXvcPn2CMpZVne/FF4Ppd96BffYJplNToX//4LUqOTnw979v3DlWZautVr9OkiRJkiRJkiRJkiRJNc+ee8JPP8EllwT3lhQUQCJRvRmys6FjRxgxwvtTNkd16sA558DZZ8OECUEByxtvBOU6lXUfVlZWUOYycCBccAG0b185x5UkSaoq0bADSJIkSZIkSZIkSZIkSZIkadP36quvUlhYGHaMSlFSUsKoUaNIJpNhR5EkSZJqvU6dYFPod7zzThg9GqZOhaVLg0yLF8PkyXDzzbDTTkGJSmXKyoI99qjcY0qSJEmSJEmSJEmSJCl8mZlw993w7rvQvz+kp0NGRtWeMyUlOMfuu8OTT8L48ZaubO4iEdh7b/jf/2D6dBgyBHr3hvr1IS0N6tWDeHztxynbNiUFmjWDQw+FYcNg7ly45x5LVyRJUs0QSTpiVJIkSZIkSZIkSZIkSZIkSWswbdo0Ro4cSXFxcdhRKk1KSgr77rsv3bt3DzuKJEmSVKslk5CdDXl5YSepfnXqBA/X2G23sJNIkiRJkiRJkiRJkiSpKs2fDw8/DLffDvn5kJNTecfOygo+DhwIF1wA221XecdWzTV7NnzyCXz8MUyYEHwNFhQEr2g0KANKT4dWraBXL+jcGTp2hLp1w04uSZK0YSxekSRJkiRJkiRJkiRJkiRJ0moVFhZy1113kZubG3aUSpeSksJZZ51FgwYNwo4iSZIk1WrdugUD/GublBTIzQ0+SpIkSZIkSZIkSZIkafOXSMBrr8EDD8BHHwVlGBkZQRlGUdHa94/FgqKVwsJgvw4d4MQT4bjjIDOz6vNLkiRJmyqLVyRJkiRJkiRJkiRJkiRJkrRaL730El9//TUlJSVhR6l0kUiEpk2bctpppxGJRMKOI0mSJNVaF18Mt98OtW2kW/v28P33YaeQJEmSJEmSJEmSJElSWJYuhc8+g08+gfHj4YsvIDc3KGEpLoZ4HFJTIS0Ntt0WevWCrl2hc2do1izs9JIkSdKmIx52AEmSJEmSJEmSJEmSJEmSJG2ali5dutmWrgAkk0kWLFjAjBkzaNOmTdhxJEmSpFqre3eoUyd4kERtssceYSeQJEmSJEmSJEmSJElSmOrWDcpUevWCiy4KO40kSZJUc0XDDiBJkiRJkiRJkiRJkiRJkqRN0+TJk0kmk2HHqFJFRUVMnDgx7BiSJElSrdazJxQVhZ2iemVnw/77h51CkiRJkiRJkiRJkiRJkiRJkmo+i1ckSZIkSZIkSZIkSZIkSZK0ktLSUj7++GNKS0vDjlLlpk2bRk5OTtgxJEmSpFqreXPYY4+wU1SvSASOOCLsFJIkSZIkSZIkSZIkSZIkSZJU81m8IkmSJEmSJEmSJEmSJEmSpJX88MMPJBKJsGNUi0gkwuTJk8OOIUmSJNVql14K2dlhp6geqalw2mmQnh52EkmSJEmSJEmSJEmSJEmSJEmq+SxekSRJkiRJkiRJkiRJkiRJ0kree+89ioqKwo5RLUpKSpg0aVKtKZqRJEmSNkX77197ileiUTj33LBTSJIkSZIkSZIkSZIkSZIkSdLmweIVSZIkSZIkSZIkSZIkSZIkrWDBggXMmzcv7BjVKpFI8NNPP4UdQ5IkSaq1olG46CLIyAg7SdXr3h3atg07hSRJkiRJkiRJkiRJkiRJkiRtHixekSRJkiRJkiRJkiRJkiRJ0gpmzpxJJBIJO0a1Kioq4ueffw47hiRJklSrnXIKJJNhp6ha2dkweHDYKSRJkiRJkiRJkiRJkiRJkiRp8xEPO4AkSZIkSZIkSZIkSZIkSZI2LbNmzaK4uHit23Xo0IHDDz+8fP6aa65ZaZshQ4aUT7/44ot88cUXazxmkyZN2H333WnWrBl16tQhLS2N0tJSFi9ezPTp05k4cSJLlixZ5b6tW7emW7dutGzZkoyMDAoLC1myZAmzZs3i9ddfJ5FIrPHcM2bMWON6SZIkSVWrUSM480y4/37Izw87TeWLRqFNGzjwwLCTSJIkSZIkSZIkSZIkSZIkSdLmw+IVSZIkSZIkSZIkSZIkSZIkrWDWrFmhnbtp06bstttuKyyLxWJsueWWbLnlluyyyy488MADLF68eIVt9ttvP3r27LnCsng8TlZWFs2bN2fcuHFrLV6ZP38+yWSSSCRSGZciSZIkaQMMHQrPPw8h/lpSZdLSYNSooIDF3z0kSZIkSZIkSZIkSZIkSZIkqXJYvCJJkiRJkiRJkiRJkiRJkqRypaWlLFy4MLTz5+fn89lnnzFjxgxycnKIRqNsu+22dOvWDYCMjAw6derEW2+9Vb5Px44dy0tXCgsLmTRpEr/88gulpaXUq1eP1q1bk0wm13ruSCTCwoULadSoUdVcnCRJkqS1Sk+HZ5+FPn0gPz/sNJUnMxOuuAK22y4BRC1dkSRJkiRJkiRJkiRJkiRJkqRKYvGKJEmSJEmSJEmSJEmSJEmSys2bN494PE5RUVEo5//xxx/58ccfV1g2ZcoUWrVqRdOmTQFIS0srXxeNRundu3f5/NNPP82MGTNW2P/TTz9dp3NHIhF+//13i1ckSZKkkO2+O5x+OjzwwOZRvhKNQrt2cOmlwe8ws2fPZvz48Xz55Zfk5ubSqVMn2rdvT/fu3cOOKkmSJEmSJEmSJEmSJEmSJEk1jsUrkiRJkiRJkiRJkiRJkiRJKjd79mySyWTYMcqlpaWxzTbb0Lhx4/JlU6ZMKZ/eaqutqFu3LgBLliyhbdu2HHzwwdSvX59ly5bxww8/8M4771BQULDWcxUVFfHLL7+w8847V/6FSJIkSVov//d/MHo0zJoVdpKNl5YGzz4L8+fP4Y033uDyyy/n119/JRqNUqdOHYYNG0bTpk059dRTue6668KOK0mSJEmSJEmSJEmSJEmSJEk1isUrkiRJkiRJkiRJkiRJkiRJKpebm0tJSckG7TtkyJBKyzFgwAC23377FZYtWbKE9957j59++ql8WZMmTcqn69WrR69evcrn69evT/fu3dl66615+OGHKSwsXOt5ly5dWgnpJUmSJG2s9HR44QXo1Qtyc8NOs+EyM+HmmyEt7WeGDXuIO++8ky233JKrr76aQYMGkZ6ezuTJk3nwwQe58cYbWbJkCcOGDQs7tiRJkiRJkiRJkiRJkiRJkiTVGBavSJIkSZIkSZIkSZIkSZIkqVxJSQnJZDLsGKsVj694+2t6evoK83PnzuWtt94iMzOTAw44gPT0dLbYYgv23HNPxo0bt9bjFxcXV2peSZIkSRuuc2d48UU49FDIzw87zfrLzISLLoKjjprDPfcM58EHH6SwsJA+ffrQpUsX6tatS0lJCXvssQdbbbUVDRs25KGHHqJdu3ZccMEFYceXJEmSJEmSJEmSJEmSJEmSpBrB4hVJkiRJkiRJkiRJkiRJkiSVKyoq2uB9H3nkkZWWnXLKKRt0rHHjxvHBBx+Qnp5OmzZt6NatG/Xq1ePAAw8kJSWFCRMmAEFRzPJef/11pk6dCkDDhg3Zc889Adh2220tXpEkSZJqoP32g6eeghNOqFnlK1lZ8Le/Jbn22ghPPz2ORx55hPnz55ORkcGoUaN45pln2HXXXbn00ks56KCDaNWqFWeddRaTJ09m4sSJnHDCCTRu3Djsy5AkSZIkSZIkSZIkSZIkSZKkTZ7FK5IkSZIkSZIkSZIkSZIkSaoUs2bNqrRjzZ8/v3z6xx9/pKSkhL322guAzp07lxevLF68eIX9lp9ffjotLW2dzhuJRDYssCRJkqQqc8QR8MwzcOyxkJcXdpq1y8yEs85KcPPNUQoK8rnlllv49ddf2WuvvbjnnntIJBLMnz+fgQMHcvHFF1OvXj169+7NNttsw5133sk333xj6YokSZIkSZIkSZIkSZIkSZIkraNo2AEkSZIkSZIkSZIkSZIkSZK06UhNTQ31/PF4fJXLk8lk+XRGRkb59MyZM0kkEuXz9evXX+X0kiVLNur8kiRJksJ1yCEwZgxkZ0MsFnaa1cvMhH/9q5RbbokSicBdd93FF198Qa9evXjhhRfYaaed2GWXXdhnn30YN24cc+bM4f777y/ff7fdduOEE04on1+4cGEYlyFJkiRJkiRJkiRJkiRJkiRJNYYjQyVJkiRJkiRJkiRJkiRJklQuHo8TjUZXKDOpbPXq1WPQoEHl89dcc0359HnnncfPP//MzJkzWbJkCdFolNatW7P77ruXb/Prr7+WT+fm5vLtt9+y8847A7D//vsTj8fJyMigS5cu5dt99dVX65Qt7OIZSZIkSavXuzd8+SUMGADffgu5uWEnqpCeDnXrwtNPQ58+Fc0wM2fOJC0tjX//+980bNiQkpIS4vE4RUVFbLPNNuy22248//zzTJkyhXbt2hGJRMr3LSws5NFHH+X111/nhRdeIDMzc71z5ebC55/D9OlQUAD5+VBaGuRNT4f69aFDB2jdGpY7tSRJkiRJkiRJkiRJkiRJkiTVGBavSJIkSZIkSZIkSZIkSZIkqVx2dnb5Q4DDkJqaSocOHejQocMq1y9btoxXX311hWWvvvoqTZs2pXHjxjRp0oRjjz12hfXff/89n3766Tqdv27duhsWXJIkSVK1aNsWPvwQ7r4bLrsMCguDIpEwZWbCscfCnXdCdnawLJFIEI1GmTJlCqmpqTRu3BiAWCxGMpkkNTWVZDJJXl4eJSUlFBcXr1C6AkExZsuWLZk4cSJdunTh/fffp0GDBqvNUVAAkyfDJ5/Au+/CpEkwe3aQL5GoeCWTEI0Gr1gMiouD6Z13hr33hu7dg9dWW1XZp0ySJEmSJEmSJEmSJEmSJEmSKo3FK5IkSZIkSZIkSZIkSZIkSSrXrFmzUM//7rvv0rZtW7bYYgsyMzOJxWIUFhayYMECpkyZwscff0x+fv4K++Tl5fHQQw/Rs2dPdthhB+rXr08ikWDu3Ll8/vnnfPLJJ+t07tTUVLbyycKSJEnSJi8ahfPOg4MPhgED4NtvITe3+nOkp0PduvD009Cnz58zRgHYb7/9GD9+PB999BH9+/cvL1cpKipi1KhRfPfdd+y6665su+22Kx0/Fotx+OGHU1RUxOWXX07nzp2ZOHEiTZs2XWG7adNg2DB4+OHgc1NUFJSwlFm6dN2u56OPgrKWOnWCY+y2GwweHHye445ElCRJkiRJkiRJkiRJkiRJkrSJiiSTyWTYISRJkiRJkiRJkiRJkiRJkrRpSCQS3HjjjZSWloYdpdqlpKRw1lln0aBBg7CjSJIkSVpHiQQMHw7XXQfz5kFeHlT1iLnsbIjF4Kyz4F//CuZX5+OPP+bggw9mhx124KqrrqJPnz4UFxfz0ksvcdttt/HZZ59x1VVXcemllxKNRssLWwCSySSRSISSkhJGjx7NZZddRmFhIe+99x6tWrVl7Fi46Sb4+GMoLYXi4sq/1jp1ICUlKLo580z4U+eLJEmSJEmSJEmSJEmSJEmSJIXO4hVJkiRJkiRJkiRJkiRJkiSt4J577mHevHlhx6h2KSkpXH755UQikbCjSJIkSVpPySS89x7ccgu88UawrKCg8o4fi0FqKmy/PQweDEccEcyvi5deeoljjjmGhg0b0qVLF5YuXcqnn35KSUkJRx11FFdffTXt2rVb5b5l5SulpaW89NJLXHHFFfzyS3dSUh6kuDhOTk7lXeOapKcHn+Mjj4T//Afsq5QkSZIkSZIkSZIkSZIkSZK0qbB4RZIkSZIkSZIkSZIkSZIkSSt4+eWX+eSTT8KOUe2aN2/OaaedFnYMSZIkSRtp9mx44IHgNXcuZGYGJSyFhet+jFgMsrKCfTIy4PDD4aKLYJddNizThAkT+L//+z8+/fRT5s+fT6tWrTj77LM59NBD2XbbbVe7XyKRIBqNAjB/Puy773S+/HILIGvDgmyktLTg8/nEE3DQQaFEkCRpk7JwIXzyCUyeDO+8A1OmBD8/FBVBaSmkpATvn3XrQteu0LMndOkCO+4YrJMkSZIkSZIkSZIkSZIkbTyLVyRJkiRJkiRJkiRJkiRJkrSCzz//nFdffZWioqKwo1SrHj16cMABB4QdQ5IkSVIlWroUPvsseCD6+PHBQ9HnzAmKVWIxiEYhmQwejF5SAnXqQIcO0KtX8HD0zp2hWbPKyZKTk0Nubi4LFy6kWbNmNGjQYLXbLl+4AnDzzVO4+upW5OcngbTKCbQRMjOD4pX774c1XIYkSZud/HwYORKeeSb4+WLpUkhPD5YXF699/6ys4OePggLYeuvgZ47TTgvKWCRJkiRJkiRJkiRJkiRJG8biFUmSJEmSJEmSJEmSJEmSJK1g0aJF3HPPPZSUlIQdpdqkpqZy1FFHse2224YdRZIkSVIVKyyEvLzggecFBZCaGjwwPSMjKBSpLslkkkgkstr1paWlTJr0EwMHJpgypTXJZFb1hVsHaWnB5+upp+Avfwk7jSRJVWvKFLjzTnj0UYhEYNmyyjluNBr8HNKqFQweDAMGBD+TSJIkSZIkSZIkSZIkSZLWXTTsAJIkSZIkSZIkSZIkSZIkSdq0NGjQgGbNmoUdo1rF43HatWsXdgxJkiRJ1SAtDRo0gGbNoG1baNECGjWq3tIVoLx0JZlMrvBx0aJFfP311/Tvfw577ZXBTz9tvcmVrkBQYLNoERx5JDzwQNhpJEmqfMkk/O9/0LMn7LIL3H8/5OZWXukKQCIRFMJ9/z2cdx5suSWcfz78/HPlnUOSJEmSJEmSJEmSJEmSNneRZNnd2JIkSZIkSZIkSZIkSZIkSdIffvjhB0aPHk1RUVHYUapcPB5n7733Zq+99go7iiRJkqRaLDc3l48//pjbb7+dDz6Yzfz5LwGNgZSwo61VRgZcdRVcdlnYSSRJqhwzZsBxx8FXX1Vu0cq6SEmBeDx4b73kEojFqvf8kiRJkiRJkiRJkiRJklTTRMMOIEmSJEmSJEmSJEmSJEmSpE3PtttuS6yWPNEvmUzSqVOnsGNIkiRJqqUWL17MY489xoABA9h333353/8+Z/Hi14hEtqQmlK4A5OfDddfBzTeHnUSSpI2TTMJ998FOO8HHH1d/6QpAcXHw3nr99dCpE/zwQ/VnkCRJkiRJkiRJkiRJkqSaxOIVSZIkSZIkSZIkSZIkSZIkrSQajdK9e3fi8XjYUarctttuS1ZWVtgxJEmSJNVCiUSC6667jpNPPplXXnmFvfbqT716X5NM1ieZrFllmHl5cM018NBDYSeRJGnDzJwJe+4JF18MublQUhJuntxc+Ppr6NgRbroJSkvDzSNJkiRJkiRJkiRJkiRJmyqLVyRJkiRJkiRJkiRJkiRJkrRKnTt3DjtClUtJSWGPPfYIO4YkSZKkWioajXLDDTfwt7/9jSefHMn8+SPJy6tLaWkk7GgbJC8PLrgAxo0LO4kkSevnf/+DHXeESZOCwpNNRSIB+flw3XXQrRssXBh2IkmSJEmSJEmSJEmSJEna9Fi8IkmSJEmSJEmSJEmSJEmSpFXKzs6mY8eOxOPxsKNUiWg0SrNmzdhqq63CjiJJkiSpFktPT2f48OFMm3YM06fHKC4OO9HGycuD446DnJywk0iStG4efxwGDAgKV0pKwk6zarm58PXX0KUL/P572GkkSZIkSZIkSZIkSZIkadNi8YokSZIkSZIkSZIkSZIkSZJWa//99ycjIyPsGFUiFotx5JFHEolEwo4iSZIkqZb75hu48cbgoeqbg5wcOO+8sFNIkrR299wDZ54J+flhJ1m7oiKYNQs6dQo+SpIkSZIkSZIkSZIkSZICFq9IkiRJkiRJkiRJkiRJkiRptVJSUjjqqKOIx+NhR6lUKSkp9O3bl7p164YdRZIkSVItV1ICRx8NBQVhJ6k8BQUwahS8+WbYSSRJWr0nnoCLL64ZpStlSkpg3jzo2RPmzg07jSRJkiRJkiRJkiRJkiRtGixekSRJkiRJkiRJkiRJkiRJ0hq1atWKjh07bjblK9FolGbNmtGxY8ewo0iSJEkSQ4fCzJmQTIadpHLl5cHxx8PSpWEnkSRpZS+/DGecUbNKV8qUlsLs2bDXXr7PSpIkSZIkSZIkSZIkSRJYvCJJkiRJkiRJkiRJkiRJkqR1sP/++5ORkRF2jEoRi8U48sgjiUQiYUeRJEmSVMtNmRIUr+Tmhp2kauTkwMUXh51CkqQV/forHHdczSxdKVNcDDNmwOmnh51EkiRJkiRJkiRJkiRJksJn8YokSZIkSZIkSZIkSZIkSZLWKiUlhQEDBpCSkhJ2lI0Sj8c59NBDqVu3bthRJEmSJInbb4eSkrBTVJ2CAnjiCVi8OOwkkiQFkkk4/vjgPaqmKyyE//0PxowJO4kkSZIkSZIkSZIkSZIkhSuSTCaTYYeQJEna3BUUwM8/Q35+MF1UBGlpkJEB2dnQpg3E42GnlCRJkiRJkiRJkiRJWrupU6cycuRISmrgk4FTUlLYb7/96NatW9hRJEmSJIncXNhyS8jLCztJ1crMhBtvhAsuCDuJJEnwyCNw/vnB+/DmokEDmDo1+ChJkiRJkiRJkiRJkiRJtZHFK5IkSZWsoAC+/BI++QQmTICPPoKZM4OSlUgkeJVJJqG0FIqLYZttYM89YY89oHNn2H57y1gkSZIkSZIkSZIkSdKm6dtvv+WFF16oUeUrKSkp7Lnnnuy9995hR5EkSZIkAB5+OCgj2Zwe/L46LVrArFkr3k8vSVJ1+/XXYMzWsmVhJ6lcaWlw+OEwcmTYSSRJkiRJkiRJkiRJkiQpHBavSJIkVYJEAt54A26+OShbycgIylTy89f/WFlZEI1CUREccQRcfHFQxCJJkiRJkiRJkiRJkrQp+eGHH3j++ecpLi4OO8paxeNx+vTpQ48ePcKOIkmSJEkAJJOw3XYwZUrYSapHdja89BL06RN2EklSbZVMQu/eMHEi1KA+6XWWmQnPPgsHHRR2EkmSJEmSJEmSJEmSJEmqfhavSJIkbYSFC+Hhh+H222HZsuBVmaJRSE+H1q1h8GA45pig1EWSJEmSJEmSJEmSJGlTMH36dJ5++mmKi4vZVG9Jjcfj9OvXj44dO4YdRZIkSZLKffQR7Lsv5OaGnaT6HHggjB0bdgpJUm31xhtwxBGb93tvixYwaxZEImEnkSRJkiRJkiRJkiRJkqTqZfGKJEnSBpg9Gy66CF54IbgRPT+/6s+ZnR18PPNMuOYayMys+nNKkiRJkiRJkiRJkiStzeLFi3n++eeZM2cOxcXFYccpl5KSQnZ2NkcffTTNmjULO44kSZIkreDUU2H4cEgkwk5SfVJTYe5cqFcv7CSSpNpo//3hzTfDTlG1srPhxReDcjdJkiRJkiRJkiRJkiRJqk0sXpEkSVoPySSMGAFnnQUFBRDGs0IyMqBBA3jmGdhzz+o/vyRJkiRJkiRJkiRJ0p8lk0kmT57MG2+8QUlJCWHfnhqPx+nWrRt9+vQhFouFmkWSJEmSVmW77eCnn8JOUb3q1oWXXoLevcNOIkmqbWbNCt57CwrCTlL1DjgAXnst7BSSJEmSJEmSJEmSJEmSVL2iYQeQJEmqKWbPhr594YwzICcnnNIVgPx8+O234Cb4s8+GvLxwckiSJEmSJEmSJEmSJJWJRCJ07dqVs88+mxYtWpCSkhJSjhTy8hpw8smnsP/++1u6IkmSJGmTVFQE06evfv3AgZBMVrzWxS67wB13wHvvQW5uxb4//7zm/Q45BF5/HRYsCO5V//FHuPVWaNhwxe1SUuC00+Cpp+Cbb2D+fCgsDO5tHz0a9t577RkLCuCTT9bteiRJqkx33w2JRNgpqsf48fDLL2GnkCRJkiRJkiRJkiRJkqTqFUkm1/XWa0mSpNopmYSnn4YzzwwGeoVVuLIqGRnQoAE8+yz07Bl2GkmSJEmSJEmSJEmSJEgmk3z55Ze8++675OTkUFJSQlXfrpqamkpKSgo9euzB+ed359JLYwwYUKWnlCRJkqQN9tln0KsX5OSsev3AgTB8eMV8JLL2Y15wAfz73ysvnz4d2rZd9T5XXw1Dhqx63c8/B2UqZQ9ub9IEZs9ec4bTToOHHlrzNoccAv/975q3kSSpMhUVwZZbwpIlYSepHmlpcOGFMHRo2EkkSZIkSZIkSZIkSZIkqfpYvCJJkrQGySQMGhQM/srLCzvN6mVkwN13w8knh51EkiRJkiRJkiRJkiQpkEwm+e2335g4cSI//PADkUiEkpKSSjt+LBYDoGXLlvTs2ZN27doRiUQYPz54SPH330N6eqWdTpIkSZIqzUMPBfep5+auev2GFK8MHAgDBsDkydC4MZx1VrB8dcUre+4JEyYE06WlcMUV8N13MHgw9OgRLH/tNejbN5guK14ZPx5GjoSffoLttgvKW7bcMtgmJyfYLj9/9TmbNYPfflv79UiSVFmeeSYoB1td4dnmqF49mDcPUlLCTiJJkiRJkiRJkiRJkiRJ1cPiFUmSpNUoLYWTToIXXlj9gLZNSUYGXH89XHRR2EkkSZIkSZIkSZIkSZJWlJeXx6effsqnn37KkiVLSElJIZFIUFxcvM7HiMVixONxiouLycrKYpdddqFr167Ur19/pW3794euXeHyyyvxIiRJkiSpkpx0Ejz22OrXb0jxyur2X13xynPPwZFHBtMPPginnx5Mb7UVzJgB0Wgwv9NO8O23kJ0NHTtWlLWUOeIIGD26Yr5bN/j449VnS0mB+fOhbt31uyZJkjbUgAHw7LNhp6hederA229D585hJ5EkSZIkSZIkSZIkSZKk6hEPO4AkSdKmKJGA446DMWMgLy/sNOsmPx+uvBKKi2Hw4LDTSJIkSZIkSZIkSZIkVcjMzGTPPfdkzz33pKSkhDlz5vDbb78xc+ZMfvnlF5YsWQJANBolEomQTCZJJBIkk0nq1KlD8+bNad26Nc2bN6dp06akpaWt8Xw33wzdu8PJJ0PTptVxhZIkSZK07iZPDjsB7LNPxfR771VM//ILzJwJbdoE8336BMUry5atXLoC8MMPK84vW7bm82ZkwFdfQc+eGxRbkqT19uGHYSeofqWlwc8bFq9IkiRJkiRJkiRJkiRJqi0sXpEkSfqTZBLOOqtmla6UycuDa6+Fhg3htNPCTiNJkiRJkiRJkiRJkrSyeDxOixYtaNGiBV27dgUoL1opLi6mtLSUWCxGPB4nFosRiUTW+xzbbAOnnAJXXAEPPVTZVyBJkiRJGycnJ9zz168f3HNeZvbsFdfPnl1RvNKu3ZqPNWBAxfSPP8J33615+0gk/OuXJNUeeXnw22+rXz9wIAwfXjG/Lv8Uucsuwb89du0KHTtCZmawfPp0aNt21ftccEFQOtaly4rbnHQSPPbYitumpATLe/eG3XaDJk2gTh1YsCAokfn3v+Hdd9ecMS8vKFY744y1X48kSZIkSZIkSZIkSZIkbQ4sXpEkSfqT66+HJ5+seaUrZfLygpvxmzWDgw8OO40kSZIkSZIkSZIkSdLaRSIRYrEYsVis0o55xRXQvj18/nnwgEJJkiRJ2lQUFIR7/qysFeeLilY/n529+uMMGAD//GfFPqedtvZzJ5PhX78kqfb44ougGGXp0so7Zp8+MGjQ+u1z9dVB8dm6aNgQHnhg5eXNmsERRwSv005be+H0hx+uX0ZJkiRJkiRJkiRJkiRJqsmiYQeQJEnalHz+OQwdWnNLV8rk58OJJ8KCBWEnkSRJkiRJkiRJkiRJCke9ejBkCFx4YfBgX0mSJEnaVBQXh3v+3NwV59PSVj+/bNmqjzFoEIwYAfF4UKRyzDHw7rtrP7fFK5Kk6vTJJ5X/vrt4Mbz6Klx3Hdx777rt89VX8PDDcNZZMGfOuu0zfnyw/X77wdlnw9y5Fetuvx0yMta8/4wZUFi4bueSJEmSJEmSJEmSJEmSpJrO4hVJkqQ/FBXBUUcFpSWbg7w8OPXUsFNIkiRJkiRJkiRJkiSF57TTYN48eOmlsJNIkiRJUoVYLNzzL14MCxdWzDdtuuL6Zs0qpqdOXXn/22+HO+6AaDQ41l/+su6/d0UikJKyvoklSdow775b+WPFHnsM+vWDq66Cjz5at3323hv+/ne4776158nNDbbv3TvYfty4oODlzDMrtqlTB3beec3HSU+Hr79et3ySJEmSJEmSJEmSJEmSVNNZvCJJkvSHa66B338PO0XlKSqCN96AF14IO4kkSZIkSZIkSZIkSVI44nG47Ta45JLgXgpJkiRJ2hSkpYWdAN5+u2J6r70qptu0gVatKubfeqtiOjUVnnkGLrwwmJ8xA3r2hHfeWffzRiLBg+AlSaoOU6aEnWD9LVsGEyasvPyHH1bebk0iEZg+vdJiSZIkSZIkSZIkSZIkSdImzeIVSZIk4PPP4Y47IC8v7CSVKy8PTjkFFiwIO4kkSZIkSZIkSZIkSVI4DjwQttsO/vOfsJNIkiRJUmBDi0eGDIFkMng9+uiK61q2hMMOC16dOlUsz8ysWN6zZ8XyYcMqpk86CS6/PNjmmWcqlr/xBnz7bUXm11+HY44J5hctCkouGzQIjlv22mKLtV9HRsZ6XbYkSRusoCDsBJVnwICK6R9/hO++W/P2yeTmdf2SJEmSJEmSJEmSJEmStCbxsANIkiSFrbQUjj4a8vPDTlI18vLgtNNg9Oiwk0hS+ObPh08+gcmTYdIkWLIk+P5fWAgpKcHg4qws2G036NYNunSBFi0gEgk7uSRJkiRJkiRJkqSNceutsPfe8Le/QePGYaeRJEmSVNttuy1MnVq5x+zTB4YPX3n5llvCiy8G0++8A/vsE0y/+y5cfz1ccQXEYnDjjSvuN2MG/P3vFfNNmkCvXhXzDRrAs8+ufL6TToLHHlt9zqIiaNdu7dcjSVJl2FzGiw0YAP/8ZzBdVBSMFVub0tLN5/olSZIkSZIkSZIkSZIkaW0sXpEkSbXemDEwe3bYKapOURG8+ir8/DO0bRt2GkmqXtOmwciR8Pbb8NlnkJMDGRmQmwslJavf77XXIDs7+B6akgK77ho8hOnoo6Fjx+rLL0mSJEmSJEmSJKly7LADHHss3HsvXHll2GkkSZIk1Xa9esG4cVBcHG6OK6+EyZPhvPOgUyfIzIRZs+C//4WhQ2H+/Mo/ZzQKrVpV/nElSVqVRCLsBBtv0CC47bbgPbSgIPh3znffXft+yeSax01IkiRJkiRJkiRJkiRJ0uYkkkwmk2GHkCRJClPPnjBxYtgpqlZqKpx7bnCTvSRt7kpLYexYuOkm+PjjYKBUUdHGHzcWg7S0oMRq8OCghCU9feOPK0mSJEmSJEmSJKl6FBQEDxtMT4dIJOw0kiRJkmqzN9+EI4+EpUvDTlL9uneHDz8MO4UkqbbYbjv46afVrx84EIYPr5hf3383XH7/6dOD8QZr8/PP0KZNMH3SSfDYY6vf9vbb4cILg+nFi+GII+Cdd9YtW3Y2/Oc/QUZJkiRJkiRJkiRJkiRJ2txFww4gSZIUpilT4NNPw05R9YqK4MEHobAw7CSSVHXmzYMbb4RmzeC442DChODBSZVRugJBoUteHnzzDZx9NmyxBVx0UTDoSZIkSZIkSZIkSdKmLz0dMjIsXZEkSZIUvs6dg3sca5toFHr1CjuFJKk2SU8PO8GGSU2FZ56pKF2ZMQN69lz30hUI/h00I6NK4kmSJEmSJEmSJEmSJEnSJicedgBJkqQwDRsWPEi/Nkgm4bnn4IQTwk4iSZUrmYT774eLL4ZEAvLzq/6cy5YFH+++G+69F84/H669FtLSqv7ckiRJkiRJkiRJkiRJkiSpZmvQAOrXh7lzw05SvbKzoXv3sFNIkmqTBg02bL8hQ+Dqq4Pp4cPh5JMr1rVsCZ06BdNlHwEyM+Gww4Lp+fPh/fcr1u2/f7C+bLsynTrB4sXB9HvvwYIFQVnM2LEVZWWLFsEllwTX0rNnxb4//gjz5q3+GqJRqFdvHS9YkiRJkiRJkiRJkiRJkmq4SDKZTIYdQpIkKQz5+bDFFpCbG3aS6rPLLvDll2GnkKTKM2MGHHdc8L0tzO/nmZnQpAmMGgWdO4eXQ5IkSZIkSZIkSZIkSZIk1Qx/+UvwUPXaJCMDvvsOWrcOO4kkqba4/HK4+WZIJFa9fuDAoFilTCQSfFxT8cqf91mVd96BffapmP/5Z2jTZs379O4N48cH75PTp695W4CTToLHHlv9+rS04DhNm679WJIkSZIkSZIkSZIkSZJU00XDDiBJkhSWF16AaC37aWjq1GCgmiTVdMkk3Hcf7LQTTJoUfolWXl4wEGqvvWDwYCgsDDePJEmSJEmSJEmSpA1XWlpKaWkpX3/9NTk5OSRW91RGSZIkSdoIxx8P2dlhp6heTZpAq1Zhp5Ak1SbdutW+99syGRmWrkiSJEmSJEmSJEmSJEmqPSLJZDIZdghJkqQwnHYaPPRQ2CmqV1YW3HknnHpq2EkkacMtWgSHHAKffx5+4cqqZGYGg5Nefx3atQs7jSRJkiRJkiRJkqR1VVBQwNixYxk7dixvv/02U6dOpWHDhuy9996cddZZ7LvvvmFHlCRJkrQZKSiALbaAZcvCTlI9srLgllvgrLPCTiJJqk1mzoTtt4f8/LCTVL9eveCdd8JOIUmSJEmSJEmSJEmSJEnVw+IVSZJUa+24I3z33frvN3AgDB9eMR+JrNt+J54If/sb7LorNGgAJSUwaxa89RbcfDP8/POK2zdqBBdfDP36Qdu2kJEBOTlB5lGj4O67obh4/fOffDI88sj676dwJZNJFi9ezO+//86vv/7K9OnTWbZsGaWlpZSWlpJMJonFYsTjcTIyMmjZsiXxDWvfAAEAAElEQVQtW7akefPmNGrUiMi6fqFKm7g5c6Bnz+D7Z1FR2GlWLxqFevXg3Xdh553DTiNJkiRJkiRJkiRpTRKJBO+99x433XQT7777LkVFRdStW5etttqKRo0a8eGHH1KnTh2eeeYZ9t5777DjSpIkSdqMXHjhht8XXtNkZAT3gdapE3YSSdLmrmwMToMGDUgkktSvHyEnJ+xU1Sseh3/9C66+OuwkkiRJkiRJkiRJkiRJklQ9LF6RJEm1UkkJZGZu2AC1DSleufVW+Mc/Vr9+8WLo2hWmTAnm69aFzz6Drbde/T6vvAIHHbQuiVe03Xbwww/rv5+q37Jly/j000/54YcfmDdvHgCRSITi4mLW5cf41NRUkskkiUSCRo0a0a5dO7p06ULDhg2rOrpUJWbNgh49YO7cmjPAuE4dGDcu+B4vSZIkSZIkSZIkadOzbNkybr31Vu6//37mzZvH3nvvzWGHHUa3bt3o0aMHAGPHjmXw4MEkk0m+/PLLkBNLkiRJ2pxMmwY77QQFBWEnqVqxGJx0Ejz0UNhJJEmbs4KCAv7v//6P+++/n3/961+cddZZxGIxevaEiRPDTle96tWDp57asLFnkiRJkiRJkiRJkiRJklQTxcMOIEmSFIZvv4X09Op5cH9GBpx3XsX888/DffdBq1Zw552QnQ3168Pf/w6XXRZsc/TRFaUrxcVw8cXwzTdw7LHBdgD9+sH228P3369fnp9/Do6ZkrLRl6YqkEwmmTlzJhMnTmTq1KlEIhFKSko26FhFRUXl03PnzmX+/Pl8/PHHNGvWjJ49e7LtttsSjUYrK7pUpebOhT32gNmzobQ07DTrLicH9tsP3n8fdt457DSSJEmSJEmSJEmS/mzo0KHcdtttbLXVVgwaNIhDDjmE7bbbjni84hbbvn378s0333DZZZcxZswYDvJphZIkSZIqydZbQ9euMGFC2EmqVmoqXHjhysunTZtGLBajsLCQ7bbbrvqDSZI2CyUlJbz99ttcf/31TPjjTfWtt97ioIMOom3btvTpk2Ty5AjLDbPZ7BUUQJcuYaeQJEmSJEmSJEmSJEmSpOpj8YokSaqVPvkEEonqOVdmZjBQrMyQIUGJCsARR8DBBwfTy29Tv37F9BdfwLBhwfTnn1cUr/x5n3WVnh6cf7fd1n9fVZ3i4mI+//xz3n//ffLz81coTaksiUSCRCLBrFmzGD16NPF4nG7dutG1a1cyMzMr/XxSZVmyBPbcE+bMqVmlK2VycqBXL/j444pSLUmSJEmSJEmSJEnhu/322xk6dCitW7fmxhtvpF+/fmRnZwOQTCaJRCKUlJQQj8fZeuuticVizJkzJ+TUkiRJkjY3l10Gn30Gy5aFnaTq7Lgj7LRTxfyECRO48cYbGTduHLFYjEaNGnHIIYdw9913E41GwwsqSaqR3nrrLU488UTmzZvHcccdx8KFCxk7dixHHXUUbdu25ZRTItx6a9gpq1ePHtCkSdgpJEmSJEmSJEmSJEmSJKn6eBeyJEmqlT76CHJzq+dcCxbAp59WzF9zDey3H5xyCvTuHSwrLoaRIyu2efPNimKYDh3g/PNh333h//6vYpvPPoOvv17/PInEinkUvpkzZ3LXXXfxxhtvsGTJkiopXfmzoqIi8vLyeO+99xg2bBjffvttlZ9T2lB//SvMmBF8r6yJkklYvBj69q251yBJkiRJkiRJkiRtbnJycnjiiSfYcsstefTRRznmmGPKS1cAIpEIiUSCeDwOwKRJkygqKqJhw4ZhRZYkSZK0mfrLX6BTJ/jj14/NTkYGPPRQMJ1IJBgxYgT9+/fntddeY//99+f0009nr732YsSIEXTt2pUff/wx3MCSpBqnXr16ZGRk8PLLL/PUU09x6qmnEo/Hee6555g1axZt20K3bsmwY1ab7Gy49NKwU0iSJEmSJEmSJEmSJElS9bJ4RZIk1UqzZ1fv+fr3h7feCqaPPBLeeAMefji4kf3jj2GffWDSpIrtv/gCjj8efvkFUlLgzjuDMpa//z0oTrn33qCIpaycZX0UFcGiRZVzXdo4xcXFjBkzhieeeIKcnByKQ2hkKCkpobCwkBdffJGnn36avLy8as8grclzzwXfP6uhj6hKJRLw669w7bVhJ5EkSZIkSZIkSZIEkJ+fz7fffsv+++9P7969KS0tJZkMHr5Y9jEaDW6zHTlyJP/+97/Zdddd6d27d1iRJUmSJG2mIhF46ilISws7SeXLzIRBg2C33YL5F154gcsuu4xkMslll13GmDFjuPPOO3nwwQe54YYb+P7773nkkUfCjCxJ2oQVrWZgQffu3Xn33Xfp168fAB07dqRXr168+eabfPTRRwAMHhyhTp1qixqqrCw48MCwU0iSJEmSJEmSJEmSJElS9bJ4RZIk1UrV3S2RkwNTpkBBwcrrOnSAE06A1NQVl8+ZAzNmrLx9NAqHHhqUtWyIkhLIz9+wfVV5Zs6cyV133cXnn39OSUlJ2HEoLi5m6tSpDBs2jG+//TbsOBIA8+YFhVObSx9QXh7cdltQriVJkiRJkiRJkiQpXL/++it16tQhOzsbgFgsRiKRACASiQAwffp0hg4dytlnn01hYSHHH3889erVKy9mkSRJkqTKstVWcOedwYPSNyfNm8PVVwfTU6dO5ZprrmHRokVceumlXHrppUDwEP3s7GzOOecc2rVrx6OPPsr8+fPLf0eTJOndd9/l9NNP5/TTT+df//oXXyx3U37Z+0WrVq3Kl7Vr145DDz2UkpISRo8eze+//86BB0JGxub/73oZGXDRRcH4M0mSJEmSJEmSJEmSJEmqTbxtSpIk1UrVWTwSi8H48XD66ZCeDldeCXXqQJs28N57QeHKWWfBTTdV7LPnnvDGG9CzZ1A80LNncON7375B9hYt4NlnoWPH9c+TTEJubqVdHgBLlixh3rx5lXvQzVQymeStt97iiSeeICcnZ5MoXSlTWlpKYWEhL774Is899xylpaVhR1Itd8opm19RVEEBHHMMFBeHnUSSJEmSJEmSJEmq3Tp27EjLli358ssv+fbbb4GgfAVg3rx5jBo1iksvvZTrr7+elJQU7rnnHi699FIikUh5MYskSZIkVaZTToEuXSAeDztJ5cjIgFGjgvvli4uLufrqq/n666856aSTOOGEE6hfvz7JZJLU1FSKioqIRCI0a9aMtLQ0otEoUZ8YL0m13rRp0zj88MPp3bs3//3vf3n11VcZOnQohx9+ODfeeCPASu8XZaXJvXv3pmfPnowdO5bJkycTi8GgQREyMqr9MqpVMgmnnhp2CkmSJEmSJEmSJEmSJEmqft59LEmSaqXqHIPVqxfsvHMwvWgRXH89LFsGM2bALbdUbDdgQMX06adXDJh76imYODF4WP9rr8HYscHyWAyOPnrDMlXGYLyygQjPPvssf/3rX9l5552pU6cOu+++O3fffbelHauQTCYZM2YMH3744SZVuPJnxcXF/PDDD4wYMWKTzqnN23PPwVtvQVFR2EkqVzIJv/wC114bdhJJkiRJkiRJkiRJ1157LR9++CHnnXceI0eO5LPPPuPWW2/l1FNP5dxzz2X06NF07tyZO+64gxNPPBGARCIRcmpJkiRJm6tIJLh3PD097CQbLzMTLrwQdtstmH/77bcZO3YsnTt35sQTT6RFixYARCIREokEqampTJ8+nXfffZeCggKWLVsWXnhJ0ibjnnvuYezYsfzzn/9kzJgx/Pjjj9x1110sWbKEK664gqeffnqlfcpKk7fddlsOO+wwcnNzefHFF5k3b94f47WS1X0Z1SY9HY4/Hho1CjuJJEmSJEmSJEmSJEmSJFW/SnjktiRJUs2TkVF959pii4rptDRITa0oEqhXr2Ld8tPL71O37orHW90+6yoarZzrj0Qi3HnnnVx44YXUrVuXQw89lMaNG/Paa6/xz3/+kwULFnDFFVcQrc6Wm01YMplk9OjR/PDDDxQXF4cdZ61KSkqYOXMmw4cPZ+DAgaSkpIQdSbVIUVFQQJWXF3aSqpGXB7fdBmeeCX+MG5YkSZIkSZIkSZIUgkMOOYTLL7+cRx99lOOPP55IJEIyGTx4sVu3bpx77rkcdNBBdOzYsfyBjd4HIUmSJKkqtWgBo0ZB//6Qnx92mg2TkQG77w5XX12x7LXXXmPBggX84x//YLeyNpY/lP2e9eSTT1JYWMhf//pXWrVqVX2BJakGmjcPPvkEJk+GadMgNzd4JZPB9+GsLGjeHLp2hc6doVWroOCrJvnpp5+4/fbbOfTQQxkyZEj5uJZzzjmH+vXrc+KJJzJkyBDat29Pp06dVtg3mUwSiUTo06cP3bt3Z8yYMRx99NH07duXe++NcMYZwedrc1OnDtxxR9gpJEmSJEmSJEmSJEmSJCkcFq9IkqRaKSur8o85ZEjF4LDhw+Hkk4PpL76o2CYzE0aOhPvvh8aN4frrK9Z9/HHF9BdfQN++wfQJJ8B338Hnn0OvXtCnz6r3WVfxeOUUr3z//fdceOGFNGnShJdeeolu3bqRSCQ477zzOProo7nuuus4+OCDVxq8sLyygQw333wzy5Yto3379nTo0IH27dtvVkUfyWSSl19+ucaUrpQpKSlhzpw5PPXUU5x44onEYrGwI6mWePFFKCkJO0XVSiTg3ntXfB+QJEmSJEmSJEmSVP2uuuoqTjzxRIYPH05OTg7xeJyDDz6Yli1b0rp1a9LT04GKexwkSZIkqar17QuPPhrcj17TylfS0mCnneDll6HsdvAlS5YwcuRI4vE4Bx54IKmpqSv9jjVx4kRefPFF6tevT//+/QF/D5OkMskkfPQRvPEGjB8fjC/KyYH0dMjLW/2995FIUMRRUhJM77wz7L13MDbpwAOD8UWbgmQyySOPPMKRRx5J/fr1y5d/9NFHAHTu3JmUlBSKioqIx+NEo1FOOOEEXn/9dZ544gmeeuop2rZtS4MGDcr3LXv/2GGHHTjkkEP45z//ySuvvMJ+++3H8cfHGTZsMZ9+WpeSks2nZDkzE0aMgLp1w04iSZIkSZIkSZIkSZIkSeHYRG6LkyRJql7t2kE0Gjz4vqp9/z3cdx+ceWYwf8QRwWt5ublw6aUV87ffDsceC61bB4PPbrll5eN+8AE8+eT650lLg+bN13+/5ZWWlvLYY48BcMIJJ9CtWzdKSkqIx+O0bduWwYMHM2DAAO655x4eeuih1R4nEolQWlrKU089xVdffUVKSkp5MckWW2xB+/bt2XHHHbnzzjtJS0tbYd+aNJBu3LhxfPXVVzWqdKVMSUkJv/76K6NGjWLAgAE15nOumu2mm4KBYJuzwkK4++6gtGsz6pmSJEmSJEmSJEmSapx4PE779u0ZOnToGrfz/8slSZIkVacBA4J7zM89t+aUr6SnQ/v2MG4cZGRULC8tLSUSidCzZ086duxIIpEgGo2Wf/ztt994/PHH+eyzzxg4cCAdOnQA1vx72HvvvcecOXM48sgjq/qyJCk0y5bBU0/BzTfDnDnBPejLl6wUFa15/2QSli6tmP/oI5g0KRjjlJISvMeceSY0a1Y1+dcmPz+fG2+8kXvvvZeFCxfSuHFjDjvsMIqLi0lJSaHuHw0iv/32GwCpqakA5e8fAwcOZPz48YwePZqjjjqKHj16rHD8snFOBx10EKNHj+aFF16gdevWTJ06lZ9/fo9k8kMgs1qvuaqkp8NRR8F++4WdRJIkSZIkSZIkSZIkSZLCEw07gCRJUhi6d4fs7Oo731lnwQknwGuvBYMdiouhoAB++gkefBA6dgwGL5SZOxc6dYIbboDPPw8KCEpLYckS+PBDuPhi2GefFQdMrKv8fPj55+A4S5Zs2PUsWrSI1157jTZt2nDwwQcDlA9+A2jZsiUAv/zyC0D58lWZO3cuy5Yto02bNowfP54HH3yQa665hn79+lFaWsoHH3ywUukKBAPpFi5cyPTp08nLy9uwC6kGU6dOZdKkSTWydKVMSUkJ06ZNY9LyX6RSFfnmG/juu7BTVI/SUnjppbBTSJIkSZIkSZIkSbVbNFpxK21hYSGw5vscJEmSJKm6nHIKPPbYiiUmm6qMDOjSBd5/H/54Tn65WCxGMplkzpw55ObmEo1GKSkpIRqNUlpaysMPP8yIESPo0KEDJ5xwAs2bN1/juQoLC3nrrbc4+uijOfbYYykoKKjCK5Ok6vfdd3DGGdCkCfzjHzBtWlDGtSFjiP4smQzGKC1cGBS6tG0LBx8M48cH66rDggULGDRoEPXr1+f2228nOzubWCzG77//DkBKSgoA2dnZ1KtXjzlz5jB79uzy/cv+Pa9Xr17st99+zJgxg4kTJ650nng8DkCzZs1o3749v/76K5dccgn33Xcf22yTzRVX/EpWVlVfbfWoUwfuuivsFJIkSZIkSZIkSZIkSZIULotXJElSrdS5c1B+siEeewwikYpXmWuuqVh28skr7zdiBPTtC02bQmpqMLhsu+3g9NODApY/W7gQrrgiKGWpWxficahfH3r0gNtugz+e9bHeIpFgEMb558NWW0GLFrD//nDBBXD//TBhAqzt+SEzZ85k2rRp7LDDDmyzzTZ/HLfik7Fs2TLq169PNBpl0aJFKzykpEzZQ0pmzpzJzJkz6dixI7vvvjunnnoqV155JXfffTejRo3ihRdeWGnf/Px87r33Xk466SS6detGixYt2GqrrRg4cCCvvfbahn1iqkBhYSGjR4+u0aUrZYqLixk3bhyLFi0KO4o2c3fcseHfn2uanBy46aawU0iSJEmSJEmSJEkqk5aWBgT3JaxKcrmnTyb/9CTKP89LkiRJUmU4+mh48cXggep/PId+k5OZCf36wZtvssoH2NerV4/TTz+d6dOn8+CDD7JkyZLyh+EPHTqUoUOHUrduXQYNGkSvXr2ANf+OlZaWxnHHHcfVV1/Nm2++ScuWLXnllVeq5NokqTotWgQDBgRjnh55BPLygsKVqlJQEIxNeuWVoHylSxeYMqXqzjdjxgxOO+00ttxySx577DH+9re/8fTTT3PwwQdTWlpK/fr1ASj5o2GmSZMmNG/enA8++ICZM2eucKxEIkEsFqNv374AvPrqq8CK7x95eXmMGjWKc845hxEjRgBw2GGHMWnSJCZOnMiQIdvSu3fNKDhbk8xMePrplYvPJEmSJEmSJEmSJEmSJKm2sXhFkiTVSq1bwyq6QGqFDh2C8phJk2DJEvjgA/jHP4LPyccfB2Uvayte+emnn8jJyWGbbbYpH9gQiUTKy1dyc3NJJpOkpqZSVFS0xmNNmzaN0tLS8gKXpUuXApCZmUnz5s3ZeuutV9rnySef5JxzzuGjjz6iX79+XHDBBey9996MHTuWk08+mSeffBKoGDAxd+5cLrnkEu644w7Gjx/P/Pnz1/nztTFeeeUVCje0IWcTVFJSwnPPPefDYlRlcnKCkqo/xknVCt98A99+G3YKSZIkSZIkSZIkSQDjx48nKyuLwYMHr7QumUyW3xdRWlpKJBLhl19+Ye7cueTk5JSvkyRJkqTKdsAB8NNP0KfPqotNwpKaCvXqwRNPwHPPwR9dlqt04okn0qFDB6644gpOPvlkzjnnHPbff3+uuuoqiouLue222+jfvz/xeHyF379WZ9ttt+WSSy7hoYceYuedd+bggw/m9NNPr+QrlKTqM2YMtGsHL70E+fnVe099MgnLlsHnn8Ouu8Ltt699XNH6eu2112jbti0vv/wyZ599Ns8++yw33XQThx56aPl4oq+//hqAWCwGwE477cQee+zBnDlzePnllykoKCg/Xtn7RN++fWnYsCEffPABs2fPXuH946effuKSSy5h5MiR9O/fn2+//ZYXXniBLl26/HEMGDUKdt55ze9hm7KMDLj7bth337CTSJIkSZIkSZIkSZIkSVL44mEHkCRJCkMkAjvtFJSP1CaRCOy1V8V8NAqtWgWvvn0rlq+tV2PatGkkk0maNWtGRkbGcscPBijMnTuXvLw8GjduTGZm5hqP9e0fjQP/+9//mD17NtnZ2ey9994ceeSRxOMr/7j622+/8eyzz5KVlcXjjz/OgQceSCKRIJFI8Morr3DSSSdx5ZVX0r17d7bddlsAFixYwIcffshnn31GXl4eEBS7tG7dml133ZUePXrQqVMnOnXqtNa862rq1Kl89913lJaWVsrxNgXJZJJ58+YxadIkunfvHnYcbYbefhtSUoKBYrVFSUkwOG7HHcNOIkmSJEmSJEmSJOn3338nPz+fzz77jNzcXLKWe6JxJBIhPz+fjz/+mPfff5+xY8cyadIksrOzadOmDX379uXcc8+lSZMmIV6BJEmSpM1Vkybw6qvw9NNw5plQUADFxeHlycyE/faDhx+Gxo3Xvv3WW2/NBx98wKBBgxg9ejTLli1jyZIlHHXUUQwcOJCDDjqofNt1KbZMJpNkZGRw+OGHs8022zBixAjuvPNO3n77bUaMGEHXrl035vIkqdosWgRnnBEUr/wx3CU0iURwL/9VV8GTT8Kzz8IfnSgbrX379tx+++3suuuudOvWjezs7PJ1LVq0AILv/4lEgmg0SmlpKbFYjGOOOYbnn3+eJ554gn79+rH77ruXb1tUVER2djY77LADs2bNIjc3d4VzdujQgcGDB3PQQQfRqlWrVebKyIBx42D33WHKFCgqqpzrrQ6ZmXDDDXDSSWEnkSRJkiRJkiRJkiRJkqRNQzTsAJIkSWHZe++giKQ2yc4OBgOszdo+L6WlpUSjUWKxGLFYbKX106ZNo7i4mDZt2qwwGGJ50Wjwo2hGRgYnnXQS2223HV9//TVPPfUUJ5xwAp07d2bChAkr7ZeVlcXs2bNp2LAh7du3/yNvhHg8zqGHHkq/fv2YMWMG33zzDRAMqmvXrh3Dhw/ntddeY9SoUdx+++2ceuqp7LDDDrz33nsMGjSIAw44gJdeeql8n41RWFjI6NGjKQ5zNGMVKS4uZty4cSxatCjsKNoMTZoEfxrrtNkrLobx48NOIUmSJEmSJEmSJAng2GOP5eWXX+b9998vL10pu4fgxx9/5I477uCyyy7jiiuu4JdffqFr164ceuihZGVlccMNN3DIIYfwzjvvhHgFkiRJkjZnkQgcfzz89BP06QNZWdV/P3xmJtSrB088AS+9tG6lK8v797//zVtvvcUnn3zCd999x7PPPlteurI+93CXPZwfYOedd+a8887jb3/7G1OnTqV79+4899xz6xdMkkLwzjvQrh3897/hl64sLzcXvvgCdt0V7r23co7Zpk0bzjvvPPr06VM+zqjs+37Z+JS8vLwVSlcA9t9/f/r378+MGTN48MEHmT59OhCMa0pNTWXp0qVMmTKFeDxO69aty89XduyzzjprtaUrZerUgfffhx12gPT0yrneqpaRATfeCIMGhZ1EkiRJkiRJkiRJkiRJkjYd8bADSJIkhaVvX7jvPli2LOwk1aeoKCic2VgtWrQgkUgwb948gBUGNSxcuJBJkyaRnZ3NrrvuSmQto/nOOOMMUlNTqVOnDgALFizglltu4eabb+acc85hzJgxtGzZsnz7evXqseuuu/L0008zbtw4jj/+eNLS0ohEIixdupTJkyeTmZnJNttsAwSDJVJTU2nXrh3t2rVb7nNRRElJCWeffTaPP/44Z5xxRvmgvbVlXpuJEydSVFS0UcfYlJWUlPDaa69x7LHHhh1Fm5l334XS0tWvHzgQhg+vmF+Xv6q77AKnnAJdu0LHjsGAX4Dp06Ft25W33203OPpo2GsvaN0attgCEgmYMgVGj4bbblu5HObvf4fDD4cddwwGEKenw+LF8N138NxzwWCzkpLVZ/z007VfhyRJkiRJkiRJkqTq0a9fPyD4v/F4PE4kEuH3339n6NChPPfcc+Tm5pKSkkKfPn0YPHhw+f0Jr7zyCpdccglnn3023377bZiXIEmSJGkz16QJvPoqTJgAt94Kb7wRLC8oqLpzZmcHhSuXXAInnRRMb6iy36PKFBUVkZqayuLFi2nQoME6HSORSBCNRkkkEixbtowbbriBp556ijp16tClSxf22muvDQ8o1QKJRIIFCxYwZ84cCgsLKSkpoaSkhGg0SkpKCvF4nIYNG9K0aVNSU1PDjrtZevHFoEwrPz/sJKuWSATZLr4YfvsNrr1248u+ysYdJZNJIpFI+ccdd9wRgO+//36F7cq+159++ulMnz6dRx99lGQyyX333UdqaiozZsxg2LBhLFq0iEsuuYR4PF6+z/qOC6pfPyhf6dsXPvlk0/1zgaB05b774G9/CzuJJEmSJEmSJEmSJEmSJG1aLF6RJEm11j77QN26tad4JRKBffeFpk03/liNGjUC4JdffgGCQQ1lAx6+/fZb3n77bbp06ULPnj3X+VjJZJJEIkGjRo0YMmQI8+fP55FHHuHJJ5/k8ssvX2GfW2+9lWQyyWmnncYLL7zAbrvtRlFREW+88QbLli3j+uuvZ7vttgMgGo2WH79MWRnL+++/z9tvv02dOnU49dRTqVu3bvl1bKjS0lImTZpEyZpaFmq4ZDLJlClTyM3NJSsrK+w4tcLGfl3WFF9+WfnH7NMHBg1a9+3POAPOPHPl5R06BK9jjoE99oClSyvWnXAC9O694vZbbBG89t4b9tsPDjts9edcsgQWLoSGDdc9pyRJkiRJkiRJkqSqFY8Ht9hOnTqVv/71r3z00UcA9OzZk3g8zgsvvMCXX37JnXfeye67706/fv2YO3cuZ599NjfddBODBw8OM74kSZKkzVwkEtyjuPfeMHs2PPAADBsGRUWQk1M550hLC87Tqxdcemlw/31V3M6amprKwoUL2W233TjppJO48sorSUlJWeW2ZffUlt0jPnz4cJ588kneeecdGjduzO23386BBx7IFltsUf7wfUmwYMECfv31V2bNmsXMmTNZsGBBeTlF2ViOsr9fZa9oNEpxcTFZWVm0aNGC1q1b07x5c5o3b17+7ybaMI89BmedtWmXe5TJy4M77gjud//Pf1b/PrA+33PLxkaUbR+NRqlXrx7169entLS0/GuzbH23bt245ZZbOOqooxg+fDifffYZW2+9NUuWLOGdd96hX79+HHnkkSscc0NkZcG4cfDPf8I992x6fz7p6UHx2ciRK49fkCRJkiRJkiRJkiRJkiRZvCJJkmqxaBT+8Q+48spgIMDmLisLLrmkco7Vu3dvevTowQsvvMCzzz7L4YcfTmpqKtOnT2fo0KEAHHvssTRq1GidB09EIhFisRiJRIKMjAyOOuooHnnkEcaNG8fll19OaWkpsViM0tJS3nzzTQoKCmjXrh2TJk3ilVdeAaB9+/YMGzaM/v37r/L4f57+5z//yaxZs7jrrrto3779StttiB9//JFEIrFRx6gJIpEIn3zyCXvvvXfYUWq8WbNmMX36dObOnUtJSQkNGjSgU6dONG7cGKgYgPTyyy/zn//8h4ULF1JYWEh+fn75K5lMkpOTww477MBDDz1E165dQ76q9ffbb1BYWPnHXbwYXn0VJk+Gxo2DAWprs2ABPPEEvP02lJTAwIFB4QrATjvBBRfAdddVbP/55zB+PHzzDcyfD02awIUXQrduwfpDD4VttoEpU1Z9vvR0+PTToKBFkiRJkiRJkiRJ0qbl8ccf56OPPmL33XfnuuuuY99996WgoIDvvvuOvn37MmTIEIYNG0b79u3Zf//96d27N0899RTnnHMO2dnZYceXJEmSVAs0bQpXXRU8KH7MGHjxRZg4EX7+ObhHsbR07ffLx+OQmQkFBVCnDuy2G+y7L/ztb9CiRdVfw6OPPsovv/zCW2+9xbXXXrvW7b/++mtGjRrFdX/c0HnCCSdw/vnnl99Dm0wmLV1RrVdcXMw333zD+++/z5IlS4hEIhQVFZWvLy0tXafj5OTk8P333/PTTz8Rj8dJJpN06dKFrl27Ur9+/SpKv/l69tmaU7pSJjcXhg8P3lNuu61i+X//+19+/fVXdthhBzp27Ei9evWAipKs9bFkyRJ++uknYrHYSuuSySQdO3bkv//97/+zd9fhVdb/H8efJ9cBbMBGje7uUBAFAyUURcEgDBQ7QEVFlJ/9VTFQkDYQAxAEAZFQAUEmJZ0bMcAB6zpx//447sCkBmw7G7we13Wu3eeuz/s+O5se9nnfLz7//HNmzJhBbGwsYWFhfPTRRwwePPhiLi8Pux3eeQf69IFbb4V//ikePWcBAdC3L7z/PuifHEVERERERERERERERERERERERE5PwSsiIiJyWRswAIYP93UVRaNUKejYsWDOFRoayiuvvML999/PQw89xJw5c7DZbPz666/s3r2bhx56iDvvvBMAs9lMRkYGVqsVu91+yrlyQ0pMJhMmkwnDMABISUkBoGzZsgBYLBZSUlJ46623ePvtt+nSpQvz5s2jZs2aHDlyhE8//ZQpU6awZcsW0tPTCQoKOmP9brebr7/+mlWrVtGgQQMeeOABrNaC+V/j33//PU8z0qXK6XSyatUqOnTocEk0JbpcLo4ePUpSUhJZWVkEBARQrVq10zbtnCy3IWjOnDm8//77HDx4kMzMTLKyssjOzsYwDFJSUnj33Xd5/PHH8wQROZ1OZs+ezVtvvcXGjRu9TWhms5nmzZvz7LPP0qVLlzw1ut1uQkNDCQoKws/PD7vdTkREBGvXruW3336jbt26VK9evVBfq8KyZo2nSSkrq2DPO2WK5wGeAJVzBa989ZUnpCot7cS6n36C2rWhcWPP8zZt8h7zxBOnnmfrVli79sTz0NAzj5mZCX/+qeAVERERERERERERERERkeImISGBMWPG0LhxY37++WfvXAQ/Pz+aNm3KBx98wB133MG6deuoVasWFSpUoFWrVuzbt4/t27fTrFkzH1+BiIiIiIhcTqxW6NHD8wBwOGDTJoiNheXLPXMbMzM9czWdTs8N9AMCPPPMO3SAli2heXOIjCz62p966ikiIyO5/vrrAc+82ZPn8ebOwXU6nSxbtowhQ4awc+dOypYty//93//Rt29fAgICgLw3/N++fTsrVqxgzZo1BAYG0qFDB7p37170FyhShI4dO8aqVatYt24dQIH1N7hcLm9Yy6pVq1i1ahWVKlWiffv2VK9e/byDNi5H8+dD//4lK3QlV0YGfPophIdDpUqTefHFF0lISMBms5GdnU3btm154IEHuPvuu8/73A0aNKBUqVI4HA4SEhKIiorKsz33vVW/fn3eeOMNRo0axf79+4mJiSmAKzu9li1h2zZPz9mYMb77nvn7Q1gYTJsGV13lmxpERERERERERERERERERERERERKCgWviIiIyGWtVCm4+WaYPh3+7f+4JAUFeYIECrKP5eqrr2bChAmMHTuWX375hZycHOrWrcuTTz7JXXfdRUhICA6HA5vNxoABA9i4cSM//vgj1apVA+DQoUOEhYV5G9xy5TbI/frrrwA0atTIu23FihWMGTOGFi1aMHbsWCpUqIDT6aRs2bI8++yzbN68mRdffJE6depwyy235GmagxNNdDt27GDkyJGULl2aYcOGYbVa8wRiXKh//vmHI0eOXNQ5ShKn08nOnTupVauWr0u5KFlZWYwZM4b333+f/fv3YzKZqFSpEoMGDWLw4MFERkae8l7K5Xa7sVgsHD58mCVLllCjRg26du2Kw+EgMDCQoKAgsrKyaNGiBeAJIsp9r02ZMoX77ruPSpUq8eKLL9KoUSNycnJYtGgRY8aM4eDBg0ybNo0mTZoA0LVrV9q2bYvZbMZqtWKxWDCbzQQGBvLoo4/y22+/0b59e0qXLn1Ks2lJsHNnwYeuXIjffjt1nWHA9u0ngldODmX5L7MZKlaEIUNOrNu/39O4fCYOB2zceGH1ioiIiIiIiIiIiIiIiEjhycrKwu1207ZtW+/ff/39/QHP34sbNGiAzWbjr7/+ok+fPgAMHDiQwMDAEv+3dBERERERKflsNmjSxPMYNMjX1Zxb7s36c+fnwon532azmQMHDjBq1Ci+/vprkpOTue+++xgwYABt2rTxniN3Dm1KSgo///wzQ4YM8c7vDgkJ4b333qNHjx5MnTqVwMDAor9IkUKUkpLC7NmziYuLw+1243a7C22s3ACWvXv3cvDgQex2O927d6dmzZqFNmZJt3cv9O5dMkNXcmVkwKhRTqzWebRoUY3nn3+e8uXLs3jxYsaMGcPKlSupVKkSV51nQsjBgwcJDQ3FbDYTHh5+xv6NXFartVBDV3L5+cE770CfPnDffbBjB2RnF03/WVAQuN0wYAC8+SYEBxf+mCIiIiIiIiIiIiIiIiIiIiIiIiWdgldERETksvfUUzBrlqcB4FLldsO/fWgFqlOnTnTq1AmA7Oxs0tLSKFOmjHe7zWYD4NtvvwXIE7KyYcMGnnjiCa6//nquvfZaatSoQWhoKCEhIbzyyitMmTKFoKAgunTp4j1m06ZNJCUl0bp1a8LCwgBPw4TL5cJut9OmTRu++eYbNmzYcNrgFZPJhGEYfPnll+zYsYN7772Xfv36AVx06ArAqlWrCrU5qbjJyclh+fLlJf5mMc8++ywffPAB7dq1Y+jQoRiGwXfffceIESPYt28fo0ePPiUgKFfu+6t06dIA9OrVizfffJOUlBT8/f2xWCynBKCYzWaysrL45ZdfAPjwww/p3r27d3vPnj2x2WyMHj2aP/74gyZNmuByuQgICDhtHVu3bmX58uVUrlw5T8BLSZOZCU6nr6s4vdKl4eqrTzyfPfvUfcLCICkp7zq32xPkMmSIp8HqbM4W5iIiIiIiIiIiIiIiIiIivpGamorFYiErKwsAf39/7018TSYTcXFxOJ1ODhw4AHhuCFy5cmWGDh3qy7JFRERERERKtNx5sLlzwbOzs1myZAnDhw9n7dq1NG3alL59+/LUU095jzEMA8A7b/fjjz9m9OjRpKamMmTIEJ588kmOHDnCwoULeeONNxgwYABjx44lLCzsrDf3FykJDMNg3bp1zJ8/H6fTWeQ9DTk5OeTk5PDtt99Sq1YtbrzxRm9wrXi43XD77fDvPzGVaDk5VhyOsYwatZ8rrmgIePooKleuzLBhwxg6dChjxoyhZcuW+T5n5cqVyczMZNu2baSkpJyxf8NXWraEdetg/Xp47z2YPh3M5oLvQzOZPIErpUvD0097+sD+bZ0SERERERERERERERERERERERGRfFDwioiIiFz2mjXz3FB/wQLIyfF1NQUvMBCefbbwJ9v7+fnh5+d32m2bNm1i586dREVFeddFR0dTvnx5Jk6cyOeff06lSpUIDAxk06ZNHD9+HLvdzqRJk2jcuLH3mPDwcPz9/Vm7di12u9273u12Y7FY2L59u3c/yBs+kXvjk5kzZzJhwgSqVq3KPffck2fbxdq+fftlFbwCsH///gJ7/Xxh9uzZfPjhh1x99dVMmzaNiIgIAPr27ctdd93F+PHjad++Pffcc89ZrzP3vZ/beBkaGnrWcTMyMsjMzCQsLIyQkJBTtue+v4ODg/Oc92ROpxOr1UpsbCzr1q2jX79+tG3b9oz7F3cZGZ6GsuImNBR++MHTvATw00/w1Vfnd47AwHPvcymHf4mIiIiIiIiIiIiIiIiUVI0aNaJu3bqsXr2alStX0rZtWywWC06nkz///JMRI0ZgGAadO3cG8v6ttiT/LV1ERERERKQ4yP2M1bt3bxYtWoTb7eaGG27gk08+ITo6GiBPOGauyZMn884772Cz2XjnnXcYNGgQdrudqlWr0qJFC3bu3MncuXPZs2cPTZs29cm1iRSUlJQUZs6cyYEDB3A4HD6txeFwsHXrVnbv3k2vXr2oWbOmT+spTj75BP7+G1wuX1dSMEymYD7+uCHt2rlwu93YbDbuv/9+/v77bz7//HO++uoratasSXh4uDdE60zcbjd2u5169eqxbds2Dh06RLly5YrwavKvcWOYPBlGj4apU+HttyExEaxWSE+/sH4IPz/w94fMTOjSBZ55Bq680hPCIiIiIiIiIiIiIiIiIiIiIiIiIufHfO5dRERERC59EyZAQICvqyh4JhPExMBzz/m2jrp163LTTTdhGIZ3XYMGDfjmm2/47rvvePjhhylXrhyZmZk0b96cV155hd9//5077rgDq/VEVmDPnj0JCgpi2bJlTJ48mSNHjuBwOLDZbKxdu5affvoJgNatW59SQ+7NTD766CMSEhIYPnw4bdq0ybPtYmRnZ5Oenn7R5ylprFYrR44c8XUZF+zPP//EMAxuuOEGIiIiyMnJweFwUKZMGfr37w/AkiVLgLO/T/z9/TGbzezZs4f169czfvx4ZsyYQVxc3Gn3L126NO3atSM5OZkJEyawZ88e9u7dy+7du5k4cSIzZ86kV69eXHPNNUDeEKFcVquVjIwMfv/9dwDv+7mkhv8Ux+CrChXg99+hQwfP819+gVtugZN+lXmlpnr2u+oquOsuWLIEzGbo2BGWLYPq1c8+VnG8fhERERERERERERERERGB119/ne3bt/Poo4+yePFiFi5cyCeffMILL7xAbGws3bp1o2/fvqccZ7FYSEpK4u+///ZB1SIiIiIiIpeO8uXLY7fbmTp1KpMmTaJSpUrem/jnzu/NnT/7999/87///Y/jx48zbNgw+vXrh91ux+XyhANYLBY6dOjAsWPHWLhwoc+uSaQgrF+/no8//pj4+Hifh67kcrlcZGZm8u233/L999+To0nS7N0LQ4d6gjkuFW63jTlzYP58CzabDcMwCAsL484776RGjRr88MMP/PnnnwBnDV0BT69ERkYGGRkZJCQkEBkZWRSXcFHCwuCRRyAuDjZtgokT4cknoVUrCAqCwEDPPqGhnkdIiOdr7jqbDaKjoXt3eP11mD3bE+Dy44+e/gOFroiIiIiIiIiIiIiIiIiIiIiIiFwY67l3EREREbn0RUZ6wlfuvhsyMnxdTcHx94dvvgFrMfm/vv82TJQpU4bOnTvTuXPnPOtdLhcWiwW3250ncKJMmTJMnjyZ559/nsGDBzNt2jTq1KnDoUOH+O233zh27Bh9+vShXbt2px1/zJgxLF++nBYtWnDrrbfmO3DF5YIpU2DFCqhX78SjUqUTDQ2HDh3CZrORnZ191nM1btyYnj17ep+PHDnylH1GjBjhXZ41axbr168/6zkrV65MnTp1qFSpEqGhoQQGBuJyuUhMTOTvv/9m9erVZwzjqFKlCq1ataJSpUoEBASQnZ1NcnIy+/btY+HChecM8TAMg4SEBKKios66X3GUmZnJ33//TVhYGLVq1QLAZrN5t8fExFC+fHm2bNnCnj17qFq16hnPZTabsdvtfPvtt8yaNQuHw4HZbMZqtXLdddfx9ttvU7NmTcDzmplMJu68807i4+OZMmUKs2bNon79+hw/fpydO3fSpk0bXn/9dcqXL3/Kz8HJ59i2bRszZsygQYMGZw1puViGAVlZnt+PmZl5v17MupO3HTtW4GVflAYNYN48z885wPTpnv9GnKn3z+2G5ctPPJ82DXbtgipVPMFe99wDL7105vEuxfAvERERERERERERERERkUtBu3bteOWVV3j33Xe9f5e1Wq1YrVa6d+/OM888g7+//2n/tnvHHXewefNmxowZQ7du3XxRvoiIiIiISIn32Wef8fbbbxMeHu5d99/PX2azGafTydixY9m0aRP9+vWjX79+hIaGAp6AFpfLBZyY016qVCmA036eK2xOp5Pjx4+Tk5OD0+n0zp+3Wq3YbDZKlSqVZ16zyMkMw2Dp0qWsXLmy2ASu/JfD4WDLli0cPnyYAQMGEHCZTpZ2u+H22+EcbSYlUkYG3HUX7NplkPvruW3btlx33XV89NFHLF++nCuuuAJ/f/9znis0NJTQ0FC6d+9OaGiot1+iuDOZoGpVz6N3b886w/AEsuza5enByMwEh8PTL+Dv7wleadjQE8YiIiIiIiIiIiIiIiIiIiIiIiIiBauY3IJbRERExPduucUTrrFgwZlvrF+SBAbCs89C/fq+ruT85QainK6BrVu3boSFhTFr1iwWLFjAV199hd1up27duvTq1YsBAwac9pyJiYm8/vrr+Pn5MWLECELOo0vBZIK2bT3NDps3w/z5nq/JyVC3rudRq9ZBXC7nhV3wRbriiiuoUaNGnnVWq5UKFSpQoUIFateuzdSpUzEMI88+11xzDe3btz/luKCgIKKjo/nll1/OGbzicDiIj4+nWbNmBXMxRcjlcnHw4EHCwsIoU6bMKdvLlClDpUqVOHz4MAkJCVStWvWUBp7c5TJlynD33XfTokUL6tevT1hYGJs2bWLs2LHMnj2bI0eO8NVXXxETE+M9NioqikceeYTExERiY2MJDQ0lMjKSiIgI3G43c+fOJSIigtKlS59SW+64mzdv5p9//qFr167Url3b23R5Nm43DB16fgEpWVng5+f5vRIQkPfr2dYFB3uCrc61X2AgjB0L//d/nqAjX+vUCWbOxNsA9s478Mwzp9/X39/z+vyXYXgeuU7zbcwjMPBCKhURERERERERERERERGRovD0009zww038PXXX7Nu3Tpq165NrVq1uP76671/Bz55jkPuTXufeeYZnn76aYYPH07Hjh0JDg720RWIiIiIiIiUbCeHrpzJxo0b+eWXX6hcuTIPPPAAZcuW9W4zDMMbvjJp0iQAIiIigLyf5zZu3EilSpXyNV5+OZ1O73zk+Ph49u/fT3JyMlar9bTBAoZh4HQ6CQ0NpUKFClSpUoWoqCjKlSunMBbBMAzmzZvH+vXri23oSi6Xy8WxY8cYN24cAwcOPK8ejkvF9Onw99/FY458YcjIgOeeM/Hpp57nwcHBdOrUiS+++ILly5eTnZ2dJ3jlyJEjhIaG5gkxzu3R+PHHH7Hb7T66koJjMkFMjOchIiIiIiIiIiIiIiIiIiIiIiIiRUvBKyIiIiInmTABatYs+cEruRP1n3vO15UUjg4dOtChQwfeeecdAI4dO4bL5SIyMvK0+yclJTFixAgOHDjAbbfdRrdu3U4J0Dgbs/lEwMrJkpNhyxZPCMvu3XHYbL7rhklJSWH9+vXEx8djsVho3bo1VatWBSAmJoaGDRuyYcMG7/5Nmzb1hq5kZ2ezevVq9u/fj8vlIiwsjCpVqpwS1HIm+/fvL/gLKgImk4mcnBzMZnOeJsTc90VAQAChoaHs2bOHtLS0M54DoE6dOvzf//1fngCXevXq0b59e4YNG8aXX37J+++/z/vvv4/L5cJqtfLXX3/Rs2dPSpUqxfz586lWrRoA27dv58knn+Spp54iLS2NF1980dtUdLKjR48ye/Zs/Pz86NKlC3D6sKJTa4aoqFNDUM4WpOLv7/k5KEyRkWCzXVhT2YgR8PLLnuXJk+Hk/KVKlSA3F+jkfKDAQOjRw7OcmAjLl3uWe/aEr7/2BM0AfPUVzJoFJ2cUZWVBbKxn+dpr4X//g2nTPL8LDh2C8uVh4MC8zVKrVp39GkqVyvflioiIiIiIiIiIiIiIiEgRs1qtNGrUiIYNG57xprgmkwmXy4XFYvH+7bZz5848/PDDDB06lGeeeYZPPvmkqEsXERERERG55OXOs929ezdbt25l0KBB1KtXL88+uZ/lpk6dysqVK2ncuDG9evUCTnymmzp1Kvfffz+9evXilltuoXfv3hdck2EYxMXFsWLFCnbt2oXNZsPlcuF0Or375JyjaSEpKYmkpCS2bduGxWLB4XAQExNDu3btqFatWr7nwsuloySFruRyuVykpKQwfvx47r//foKCgnxdUpF67TVIT/d1FYUnOxumToW33zYIDvb8rm3Tpg2RkZEsW7Ysz++8n3/+meuvv56BAwcybtw4b79K7u+ySyF0RURERERERERERERERERERERERHxLwSsiIiIiJ4mMhG++8dx4PzPT19VcuNBQmDkTrJfJ/+2VLl36rNuzsrIIDQ3llltu4dFHHwU4r+CVMwkLgzZtPI933z1IaupFne6CrVy5kr179+J2u73rdu3axWOPPUZwcDAAFStW9AavmM1mOnXq5N132rRpxMXF5TnnX3/9le/xjx8/7r15TElisViw2Wzk5OSctvHMbDZjNpsxDOOcITR2uz1P6Equ6Oho7r33Xr788kvva2q1WklOTuZ///sfiYmJTJ48mWrVquFwODCbzdSqVYu3336befPm8d133/H888/neW1z37uHDx/m22+/pX79+t7Gzvy8p00meOqpc+5W5Bo08ISdZGUV7Hk7d/aEsfxX2bKeQBWApUvhqqs8yz16nAhdAejb1/M42d698G+uEQDVq8MLL5y5htmz4csvz7w9IABatDjzdhEREREREREREREREREp3nL/Vpv7t93U1FRCQkIA6N27N+vXr2fy5Mk8/fTTVK9e3Wd1ioiIiIiIXIpywy8XLlwIQKtWrfLML88NZtm0aRMTJ07EZDIxZMgQTCaTd16uYRiUL1+ejh078u233zJ9+nTatm3LtGnTqFy5cr5ryc7OZv369axYsYLMzExvuEp2dvYFX5/T6fSGF+zevZv9+/djt9tp27YtTZs2JSAg4ILPLSXL0qVLS1ToSi63201aWhqTJk3i3nvvxd/f39clFYm1a2H3bl9XUfjMZvjySxODB3uCdqKjo6lRowY7duxgw4YNXPXvRP1y5crhdruZN28eDocDm83m48pFRERERERERERERERERERERETkUnOZ3IpbREREJP+6doVJk2DAgJIZvhIcDIsXQ61avq6k+Chfvjyvv/56nnW5DXYFJT09vUDPdz52n6Ybx+l0kpyc7A1eyW3aA08IS2hoKADJyclUrVqVG2+8kfDwcNLS0ti2bRtLly4lK58JGBaLhfT0dO8588swICcHMjI8P2snf83vurNtu/pqePNNTxDRmeqOjIxkx44dJCYmnqY+g7S0NKxWK2FhYUD+gk1OPt5kMhEZGQl4bqyTKzU1ldjYWMqWLUt0dLS3ntzwnJCQEAIDA8nMzOTIkSNERUV5j81t7vztt98AaNOmDYGBgd6m0JKqaVPP962kWbcORo+Gtm2hcmUoXRrcbjh82NMsN20afPut5/1+JjYbNG9eZCWLiIiIiIiIiIiIiIiIyAXK/Zvx3r17yc7Opnbt2nm2Hzp0iK5du3LnnXfyzDPPYDKZCA0N5eqrr2bChAl8/fXXDB8+3Beli4iIiIiIXPLKli0LeIJXABwOB2azGYvFQmZmJh999BHLly+nV69eXH311cCJz3kmk4muXbvStWtXFi1axJNPPsnKlSsZPnw4H330kXcu8ZlkZWXx888/s2HDBkwmU6EGY+Tk5JCTk8OSJUtYsmQJ9erV49prryUwMLDQxhTf27BhAytXrixxoSu53G43SUlJTJs2jf79+5/XvPyS6t134SIyl0qM9HR46y0YMCAHPz874OlnKVWqFA0aNAA8gSyNGjXi559/9v7+FRERERERERERERERERERERERESloCl4REREROY0+fSAlBR57rGSFrwQFwbx50KyZryu5vBiG4Q3MOF8jRowo4Go8SpcuTfny5b3Pt23b5l0uV66cdzksLIyOHTt6n4eHh9O6dWuqVavGhAkTyM5Hp4/DYeJ//3NeUGiK1QoBARAYeOrXs60rVerc+5Uq5QkiOhOLxULDhg356aef2Lx5MzfeeCNutxuTyYTZbMYwDDZv3kzp0qWpW7fuOV+H3PfAf5vA9u/fD5CnmdFutxMSEsLBgwf566+/qFOnDmaz2Rucsnv3bjL+TSGJioryhrjkSkpKYsqUKYSFhdGnTx+g4MOEilpYGEREQELCmfeZMsXz+K+RIz2P8znmTAYM8DzyKy4OHn88//ufTkYGNGp0cecQERERERERERERERERkaKRmJjIK6+8QoUKFXj11VdxuVxYLBYAypcvT1ZWFtOmTaNTp07em/22adMGi8Xi/TuwiIiIiIiIFLwWLVoAMHPmTBo3bozNZvNue+211xg3bhy1a9dmyJAhVK1aNc+xJ8/VtVgspKam0qBBA/r27XvO0JUdO3Ywc+ZMcnJycLlcBXxVZ+Z0OgHYtGkT27Zto3v37tSrV6/Ixpeik5qayty5c0ts6Eoul8tFQkICsbGx3p/XS1VSEnz3HRThrwSfOnIE1qyx066dwfz581m5ciVt2rQhJCQEwzC8/3am0BUREREREREREREREREREREREREpTApeERERETmD++7zBJnce2/JCF8JDYWff4Z/79khRcjlcmEymTAMw9elABASEsIdd9zhbU6JjY1l37593u3+/v559j9y5AiLFy8mMDCQrl274u/vT2RkJB06dOCXX34553iGYcJkchARkb/QlNyvAQGe4BVfMZvNXHfddbz11lv89NNPDB061PuagacJMTk5mZYtWxIWFobb7T5tuIlhGKSlpRESEnLKtn379vH444/j5+fHjTfe6F0fHh7OzTffzPDhwxk1ahRVq1albNmy3nFfffVVAG6//fbT1n7kyBH++OMP6tevzzXXXHNKMEtJ1aIFzJnj6yqKXqVKnp8HERERERERERERERERESn+TCYT8fHxrFq1imeffZagoCAMw8DlcmG1Wvnss8+46qqreP311/nss8+wWq188803pKamcvToUV+XLyIiIiIicslq1aoVrVq1YsKECZQtW5abbrqJI0eO8O233/LWW28REBDAG2+8Qfv27c94jk2bNvHOO+9w8OBB3nrrLTp27Ahw2rm6WVlZ/Pjjj2zfvt2ngRgulwuXy8WsWbNYv349PXr0IDAw0Gf1SMEyDIMZM2Z4g3ZKOofDwcKFC6lRowbh4eG+LqfQTJkCp2k9uGSlp7t58ME93HLLF3z++eeEh4fz/PPPn9K7IiIiIiIiIiIiIiIiIiIiIiIiIlKYFLwiIiIichZ9+0JYGPTpA1lZ4HL5uqJT+flBSAgsWQINGvi6mstTbiPdhQSvTJw48ZR1AwcOvOBaIiMj6devH2FhYQBs2LCBuXPn5tnnv01XCxcuZNeuXQCULl2aDh06AFCzZs18Ba/4+8M997iJirrgsn2mWbNmtGnThhUrVjB69GgGDhyIYRjs3r2bYcOGERAQwCOPPAJ4glrS09N56KGHKFu2LG+//TbgaVacPn0648ePp2PHjpQtWxZ/f382btzIjBkzSExM5LrrruO5557zjmu32xkyZAi//fYbK1eupH379jRo0ACXy8WePXuw2Ww88sgjPPXUUwB5GjUdDgcffPABADfccMMp20uyjh1h4ULIzvZ1JUWrdWtfVyAiIiIiIiIiIiIiIiIi+VWmTBmaNGnCli1b+Pnnn+nZsycmkwmr1YphGLRq1YqWLVvyww8/EBsbS7Vq1Vi/fj0VK1a8qPkAIiIiIiIicnZRUVF8+eWX9OnTh0cffZQXX3yR5ORk3G43VapU4b333qNHjx6nHJc7FzwlJYVp06axYMEC+vXrR69evbwBJv+dq7tjxw5mzpxJTk4OrmLSZOBwONi1axcffPAB3bt3p169er4uSQrA+vXrOXDgAG6329elFBiXy8WMGTMYMGDAJTMP/r8mToSMDF9XUZTMbNxYka1b36RVq2a89dZbtGvXztdFiYiIiIiIiIiIiIiIiIiIiIiIyGVGwSsiIiIi59CtG2zc6Alf2bwZ0tN9XdEJgYFw003w6acQHu7rai5fVqv1ghuZ9u3bV2B1VKlShdtvvx1/f38A/vjjDxYsWHDKfklJSWd8fvKyn59fvsY1DAObzXbe9RYHoaGhjB8/ni5duvDkk0/yzTffUKZMGdasWUNGRgZDhgzhpptu8jZU5uTk8PnnnwPw9ttvYxgGVquVcuXKkZyczKRJk0hOTsbhcODv70+DBg0YOXIkgwcPPu3Y8+bN46uvvmLFihUcOHAAm83GTTfdRPv27bn++uuxWk/9yGaz2XjiiSd46KGHqFy5cqG/RkWpVSuw2y+v4JXAQE/gjIiIiIiIiIiIiIiIiIiUHI888ghjxoxh3rx5XHnllZQuXZqcnBzsdjupqank5OTw6quv8tNPP7Fnzx7q1atHnz59aNiwoXd+gdls9vFViIiIiIiIXHqqV6/OmjVrGDt2LGvXriUjI4NWrVrRpUsXateufdpjcoMf5s2bx8SJE6lXrx733XffGefp/v777/z66684HI5Cu44L5XK5cLlczJo1i4SEBDp37nzJBltcDlJTU/npp5+K5XvtYrjdbg4dOkRsbCwtWrTwdTkFzuWCbdt8XUXR8/c38+WX67j55lq+LkVEREREREREREREREREREREREQuUwpeEREREcmHqlXhjz/go4/guec8oQAul+/q8fPz3Kz/8889wTDiWyaTCZPJhGEYPquhQYMG9OjRwxsCs3DhQlatWnXafePj43G73d6buISHh3P06FHvcq7k5OR8jZ0bPlJS1atXj/Xr1/Pmm2+ybNkydu/eTbt27bj11lvp06cPcKKhMjQ0lFdffZWIiIg867t06cLChQvJyMjAZDLh5+dHUFAQwcHB3iCc0zEMg759+9K3b9/zqrlGjRoXcqnFXrt24O8Pqam+rqTouFzQu7evqxARERERERERERERERGR81GlShXuu+8+Jk6cSJ06dXjyySex2+0AHDhwgPXr1/Pyyy/z7LPPkp6ezrFjx4iJiclzjpP/bi8iIiIiIiIF64EHHsDlcmGxWPKsNwzjtEEkf/31F+PGjSMlJYVXXnmFli1bnrK/YRgsWrSIP//8s9gHYTgcDlatWkVmZibdunVT+EoJNXv2bJxOp6/LKBQOh4OFCxdSp04dgoODfV1Ogdq+HWw2T9/R6dxzD0yefOJ5fn48GzaEgQOhZUto2tTTTwSwd6+n3+l0HnsM2reHFi3y7tO/P0yZcvpj7roL7r4bGjWCUqXA6YR9+2DxYnjrLdiz58w1Wq02UlMVuiIiIiIiIiIiIiIiIiIiIiIiIiK+U3LvjiwiIiJSxMxmePRRuPFGuP122LwZ0tOLvo7AQLjpJvjkE08jgxQPNpuNnJycQjt/WFgYjz/+uPf5yJEjvcstW7bk+uuv9zbErVq1ioMHD1KpUiXvPtnZ2Rw5cgSA9PR0Nm/eTIMGDQBPaIjVaiUgIIAWLVp4j9m4cWO+anO5XGcNFykJIiIiePvtt09Z/9/mSovFwvDhw0/Zz9/fP8/rnV9qYszLYoHHH4dRoyAz09fVFD6z2fPflH9zfERERERERERERERERESkBHn77bdZvnw5Q4cOZf/+/XTp0oWdO3cyYsQIgoODadSoERaLhdDQUEJDQ4ETYStbtmxh6NChjB49mmrVqvn4SkRERERERC5NuaErufOBzxS6cvToUT7//HOWLl3K4MGD6datG35+fkDeub4LFy4kNja22Ieu5HI4HGzYsAG3281NN92kecslTFJSEnv37sXtdvu6lEJjGAaxsbF07NjR16UUqDVrCv6cnTt75tmfj5dfhvDw/O//zjvw1FN519lsUKuW53H77Z7gl507T398WhosX+4JlhERERERERERERERERERERERERHxBbOvCxAREREpaapVgz/+gM8+g4YNPUEo//ZkFRq7Hfz9Pc0SP/4IX3+t0JXiJjIy0mdj16tXL08jXNu2bRk4cGCex/XXX5/nmJ9++onExEQAypUrx+23306PHj28ASpbt27lr7/+ytf4/v7+JT545UzUYFj07rsPDMPXVRSNgAB4+mlfVyEiIiIiIiIiIiIiIiIiF8Jut/PBBx9www038P7779O9e3cee+wxkpKSePjhh6lYseIpx5jNnmm76enpbN68mQcffLCoyxYREREREbns5M4Hzv26fPly1q5d690+a9Yspk6dSuvWrRkwYABRUVGnnOPXX38tUaEruRwOB3///TeLFi3ydSlynlavXo1xiU+qdjqdrFq16pILl1m50hNCUpCSkuCnn+DVV+GTT/J3zMaNMGECPPggHD589n0DAuCRR048//576NIFBg06cS3h4XDvvWc/z/Ll+atNREREREREREREREREREREREREpDBYfV2AiIiISElkNsMdd3ge69bBu+/Ct9961mdkFNw4wcGecw4eDEOGQOXKBXduKVhVqlTh4MGDJaa5KSMjg/Hjx9O+fXvq1q1LeHg4brebI0eOsG7dOmJjY/N9rvLlyxdipXK5iYyEG26AmTMv/QCWqCho3drXVYiIiIiIiIiIiIiIiIjIhWrXrh3ff/89Y8aMYd++fSQlJXH//ffTqlWrsx7XuHFjBg4cyIsvvsiiRYu45ppriqhiERERERGRy9v+/fsZNGgQAQEBPP3000RHRzNx4kQMw2DIkCE0bdr0lGPWrl3L77//XuJCV3I5HA7+/PNPQkNDaa2JqyWC0+kkNjYWl8vl61IKncvlYvv27dSpU8fXpRSY338v+HNOmeJ5ANxzjydM5VyuvPLE8rBhZ983MBDs9hPPR4yATZs8y716wY03epZP3ud0du4EpxOs6lwXERERERERERERERERERERERERHzAZJeXO0CIiIiLFXHIyTJ0KkyfDli1gMoHFAmlp+QsPsFggKAhycsDPDxo39gSu3Hyz57kUb5s3b+aHH34gJyfH16UUKbPZTMeOHbny5K4ckYu0ciV06QLp6b6upPAEB8P778OgQb6uREREREREREREREREREQulGEYmEym0643DAOz2XzGYzZt2sTAgQNJTU1l8+bNRVGuiIiIiIiIAF9//TUDBw7E5XJRu3Zttm7dyjPPPMOwYcMIDQ3N81kvOTmZjz/+uMSGrpzMarXywAMPEBER4etS5Bw2bNjA3LlzL5vehIoVKzLoEppUHRLi6SM6k3vu8fQd5TrNPy2d1cnH790LVaue+5g9eyAmxrPcv/+JEJeTxcZCs2ae5e+/h08/hcqVYfRoz9x3hwM6dIDVq888TlAQ/P33ibFEREREREREREREREREREREREREitKpHZ0iIiIickHCwuCRRzzNBmlpsH49fPYZPPYYNG8OpUpBYCDYbGA2g93uaSqIiPA0Hzz7LHz+OezaBUlJsGwZ3HGHQldKiujoaNxut6/LKHI2m40KFSr4ugy5xLRp42m2Ot8mspLEaoXbb/d1FSIiIiIiIiIiIiIiIiJyMU4OXTEMAwCXy4XJZDpt6MrJx9SvX597772XrVu38umnnxZ+sSIiIiIiIgLA7bffTnx8PF26dOHvv//GarVSqlQpQkNDgROf2wzD4Pvvv8flcvmy3ALjcrn47rvvLss57yXN77//ftmErgAcOnSIo0eP+rqMAlNSv3U33wyLF3uWb7kFfv4ZJkzwhK78+SdcddXZQ1cALBbIyCj8WkVEREREREREREREREREREREREROR8ErIiIiIoXAbIYaNaBPH3jvPVizBo4dg/R0TxOFywXZ2Z6Aln/+gd9+g1GjoHt3iI72dfVyNsuXLycuLg44cdMUgLCwsDw3VLlcOJ1OoqKifF2GXGJMJpg2Dfz9fV1J4QgMhEmTPOFbIiIiIiIiIiIiIiIiInJpyJ0zYLFYTrv95DkGDocDgK5du9KrVy+ee+65S+ZGviIiIiIiIiVBREQEP/74I59++ikOh4NRo0YxbNgw4uPjvfvExsZy6NChSyaoxDAMjh07xsqVK31dipzF8ePHOX78uK/LKFJut5v169f7uowCYRjw7z/7lDipqbBzJ2RlnbqtcWPo1w/s9nOfJzOz4GsTERERERERERERERERERERERERyQ8Fr4iIiIiInIPb7ebDDz8kJiaGTp06ERsbC5AnaMVkMl2WASQBAQEEBgb6ugy5BDVsCMOGeUJKLiV+ftC1K/Ts6etKRERERERERERERERERKSg5Yar5N6U9+Sb8548x8Bms5GRkUHlypXp1q0bycnJvPTSS0VbrIiIiIiIiHD//fezfft2atSowQcffMCiRYsASE5OZuHChd7gzEuFw+Fg6dKlJCYm+roUOYMDBw5gNl9ebb9ut5u9e/f6uowC4XZ7wldKGosFli2D++8Hf3948UUICYGYGPj9d0/gyoMPwptvnv08JhPk5BRJySIiIiIiIiIiIiIiIiIiIiIiIiKnsPq6ABERERGR4urQoUO88cYbfPbZZzgcDpxOJwCVK1cGPDdMOfnGKK1bt+bQoUPkXCadIlarlZYtW/q6DLmEDR8OX38N27aVzAa00wkIgPHjfV2FiIiIiIiIiIiIiIiIiBSG3DkEZrPZG7ricrlYv349gYGBrFy5kqNHj3Lw4EFWrVpFUFAQv//+OwCvv/46jzzyCOXLl/dZ/SIiIiIiIpejqlWrsmbNGr755huaN28OwIwZM3C5XD6urHC4XC6+++47HnjggTxz4aV42L9/f776ERo3bkzPnj29z0eOHHnKPiNGjPAuz5o1i/Xr159XLS1atKBbt27e53v37mXKlCl59unQoQMxMTFEREQQEBCAxWIhMzOTw4cPs3HjxnyPeeTIkVP6M0oiiwXMZk8AS0nSsSM0aOBZPn4cRo3yLKelwdtvQ4cOnud9+sATT5z5PIYBfn6FW6uIiIiIiIiIiIiIiIiIiIiIiIjImSh4RURERETkP2JjYxk1ahQ//PADpUqV4tZbb6Vv376MHz+e7777ji1bttCiRYtTmnpq166N2Wz2UdVFzzAMb3OhSGGwWuGbb6B1a8jM9HU1Fy8wECZNgjJlfF2JiIiIiIiIiIiIiIiIiBSGQ4cOMW3aNABWrlyJy+Vi1apVZGRkkJmZSXZ2dp79K1euTGBgINdccw1BQUFs3rxZwSsiIiIiIiI+cttttwGQkJBAQkKCN1DzUmMYBsePHyc+Pp4qVar4uhz5j7i4OF+XAEDp0qXp0qXLOfdr3rw54eHhedYFBwcTHBxM9erViYqKYv78+ec8j8vlIjU1ldDQ0Astudiw2eA//wRU7EVGnlj28wO7HXLzf8LCTmw7efl0DAMCAgq+PhEREREREREREREREREREREREZH8UPCKiIiIiMhJRo4cyciRI4mJiWHo0KFce+21NGnShFKlSrFq1SpmzpxJcHDwaY+1WCy0bNmSFStW4HK5irjyolejRg2CgoJ8XYZc4ho2hOeegzfegIwMX1dz4QIC4LrroGdPX1ciIiIiIiIiIiIiIiIiIoWlfPnyjBs3jm3btgGem5RmZmZSp04dKlWqRHBwMO3bt8dkMtGiRQvKlCmDzWajYsWKZGZmEqA7U4qIiIiIiPjcypUrcTqdvi6jUOXk5LBixQoFrxQzhmGQmJjo6zIwmUz06tULu92Ow+HAZrOdcd/4+HhiY2M5evQomZmZhIeH06FDB8qUKQNAixYtWLRo0Tl/piwWCwkJCZdE8Iqf34UFr4wYAS+/7FmePBkGDDixrVIlaNbMs5z7FSAwEHr08CwnJsLy5Se2deni2Z67X65mzSApybP8++9w9CisX5/3nF9/DWPHQkQEjBp1Ytuff579GlyuvGOJiIiIiIiIiIiIiIiIiIiIiIiIFCUFr4iIiIjIZc8wDEwmEwDXXnstkZGRtG7dmgYNGuDn5+fdb8+ePbhcLnJycgBwu92YzeY852rRogUrVqwouuJ9xGaz0a5dO1+XIZeJF16Abdtg5sySGb7i5wcNGsCXX/q6EhEREREREREREREREREpbF9++SVz586lZcuWREZGEhAQQL169UhNTSUkJOS0xxiGodAVERERERGRYiArK4stW7ZgGIavSyl0u3btIi0tjeDgYF+XIv86duyYt6/Bl6644goqVqxIUlISW7ZsoW3btmfcd+bMmaesy8rKok+fPoAnUMVms50zeCUnJ4f9+/dTu3btiyu+GKhRA/76q2DP2bmzJ4zlv8qWhVmzPMtLl8JVV53YNm4cxMScesyjj3oeAJ06wbJlsHUrfPopDB7sWd+rl+dxsvR0GDr07HW6XJ6QGBERERERERERERERERERERERERFfUPCKiIiIiFyWjhw5wtdff01ycjLdunWjWbNmALRp04Y2bdp49zMMA6fTic1mo27dugDs3bsX4JTQFYDQ0FBiYmLYtWtX4V+EDwUFBVFJHTFSREwmmDIFkpPhl18gM9PXFeWf3Q7Vq3vq9vf3dTUiIiIiIiIiIiIiIiIiUtiaNWvmnYNwstzQFZfLhcViwTAM781Ui8NNVUVERERERATWrl172XxGM5lMrFmzhk6dOvm6FPnXkSNHfP7+i4qK4sorr8TtdjNz5kyqVq2a72PNZjPh4eE0bdrUu+7gwYNk5mPyt2EY7N+//4JqLm6uuALWroWSlt/04IPw229w993QpAmULu0JUtm3zxPq8vbbsGPH2c9Rpw6cps1GREREREREREREREREREREREREpEgoeEVERERELis7d+5k5MiRfPvtt4SGhmKxWChXrhyNGjXCaj3xv8e5NzgxmUzYbDYMw8DhcABQpkyZPPv8V6dOnYiLi8PpdBbNRRUxm83GVVdd5fOmLrm8WCzw/fdwyy2weDFkZPi6onPz84OaNWHZMvj3HkoiIiIiIiIiIiIiIiIicplwu92YT3OnSYvFAihsRUREREREpLgxDIOVK1d654xf6pxOJ6tXr+bKK6887edXKXrZ2dkYF5jWMWLEiIse32q1cvPNN2OxWFi+fDnx8fH5Cl4pV64cgwcPzrPO7XazY8cO5s2bl+/xs7Ozz7vm4qhNG5g4EVJTT799yhTP479GjvQ8zueYszmPzByvr77yPC6EyQQdOlzYsSIiIiIiIiIiIiIiIiIiIiIiIiIFQcErIiIiInLZ2LJlC/feey9xcXEMGTKEK6+8knr16lGzZs1T9j35Bicnh7AA7N+/P8/6/6pYsSJNmjRh3bp1l1z4itlspkKFCjRs2NDXpchlyG6HWbOgf3+YORPS031d0ZkFBEDjxvDzzxAc7OtqRERERERERERERERERKSo6aa1IiIiIiIiJcu+ffsumeCH/HK5XOzateu08+ml6DmdzgsOXikIXbp0ISIigkOHDrF48eKLPp/JZPIG0ObHpdJ70bw5uN2+rqLoBQdD27a+rkJEREREREREREREREREREREREQuZwpeEREREZFLntvtxuFw8NJLL7F+/XrGjh1L9+7dCQkJybPPuW56UqtWLQCys7PPuX/Xrl3Ztm0bqampBXMRxYTVaqVXr16nDZwRKQoWC0ydCm+8Aa++CllZ4MP+wtMKCIA774QPPgB/f19XIyIiIiIiIiIiIiIiIiIiIiIiIiIi5xIfH4/L5fJ1GUXK4XAQHx+v4JVi4mKCVyZOnHjKuoEDB+b7+OjoaFq2bInT6WTGjBm4zyM55NixY0ycOBGr1Up4eDgtW7YkKiqKWrVqER0dzccff0xWVtY5z3OpBK9Ur355Bq8Yhid0RkRERERERERERERERERERERERMRXFLwiIiIiIpecrKws/P9NOzAMA7PZzObNm5k7dy7PP/88/fr1AyA9PZ2cnBz8/f1xOp3eIBbDMPIEi+QuHz58GICgoCDMZvNZw1dsNhu9e/fm888/v2QagGw2G9dffz2hoaG+LkUucyYTPPcc9OwJt94Ke/dCerqvq/IEroSFwddfQ8eOvq5GRERERERERERERERERERERERERETyKy4uLl/BK40bN6Znz57e5yNHjjxlnxEjRniXZ82axfr16896zipVqtC/f/+z7jNmzBj++eefPOvCwsK44oorqF69OsHBwWRnZ7Nv3z5WrFjBvn37znkthmEQFxd3zv2kaFgsljx9DOcjP9/vswkJCcFkMmG1WnnooYdOu09MTAwjRozgjz/+YMGCBd71Docjz/ibNm3imWeewWq1EhwcTN26dVm7du05azhTb0ZJYzZD/fqwZo2vKylaTifUquXrKkRERERERERERERERERERERERORydmnMRBQRERGRMzpyBH76CUaOhM6doXJlKFcOSpWCkBAoXRqioqBGDejdGz74AJYvLx4hBudr3bp19OrViw4dOgB5A1SWLFlCVlYW7dq1A2Dp0qWMGDGCm266ierVq9OrVy/Gjh2L2+0+pVnJ7XYDEB0dDcD27duBczf2VK5cmSZNmmC1lvy8Q7PZTIUKFWjcuLGvSxHxqlsX1q2D55/3hJ5cYJ9hgQgIgDvvhJ07FboiIiIiIiIiIiIiIiIiIiIiIiIiIlLSJCQk+LqE81K+fHkeeOABmjdvTnh4OFarlaCgIOrUqUP//v3zPe/78OHDGIZRyNVKflit1gsOXvGFM/VJGIaR5z0VEBCQr/PZbLYCqas4uO8+CA72dRVFx2KBm2/2hM6IiIiIiIiIiIiIiIiIiIiIiIiI+ErJvwO0iIiIiOSRkQHTp8MXX3gCCdLTwc/Ps97pPPuxu3bB3Llgt3v2j4qCtm09TR9XX+3bUIOzmTlzJq+99hqxsbEAlC5dmsOHD1OuXDlcLhcWi4WcnBwAnE4nq1evZtCgQcTFxdG5c2ciIiJYsWIFixcv5tixYwwdOhSLxeI9f27ASlBQEDabjdDQUBwOR74ae7p27crOnTtJSUnxBriURHa7nV69epWoRi65PFitnuCVXr08wSdbt0J2NrhcRTN+cLAnwGrqVAWuiIiIiIiIiIiIiIiIiIiIiIiIiIiURJmZmWRmZvq6DADWrl3L2rVrT1l//Phx77LJZOKWW27xBlps376d2NhYqlSpQrt27TCbzXTr1o24uDiSkpLOOp7b7SYlJYWwsLACvQ45f0URvBIWFsbjjz/ufT5y5EgAjhw5wvz580/Zv0aNGtSoUQOAY8eOsXr1ag4dOgRA8+bNadq0KZs2beLo0aNkZmYSFhZGy5Yt8/Ra7N+/P1+1nSnIpSTq1w+eeMLXVRQdPz946ilfVyEiIiIiIiIiIiIiIiIiIiIiIiKXu0tnJqKIiIjIZW7HDvjgA5g0yROQkpZ2Ylt2dv7Pk5XleQDs2+d5zJsHYWHw9NPQvz+Ehxdk5RfG7XYzevRo3n33XQ4cOEDLli158sknmT17Nn5+fmT/e9G5ASrh4eGYTCY2bdrE5MmTiYqK4rfffiM6OprMzEwWLVpEz549ee+992jSpAnXX3/9KWMmJyfjcDhISUnBZrPhdru9oSxnYrPZGDBgAOPGjSMjIwPDMAr+xShkdrudu+++m9DQUF+XInJGdetCbCz89Re8+y58/z2YzZ4QqYLm5+f5PduxIwwdClddVXyDqURERERERERERERERERERERERERE5OwSEhKw2WzeOei+lJyczL59+866T82aNYmIiAAgKyuLb7/9FqfTyfbt2ylXrhzVq1fHZrPRsmVLfv7557Oey2KxkJCQoOCVYqB06dI+G/v48eOsWrXqlPX+/v7e4JWUlJRT9ilXrhzlypU743n//PNP4uPj81XD2c5T0gQFwV13wYQJ4HT6uprCV7UqNGvm6ypERERERERERERERERERERERETkcnf2u0SLiIiISLFmGDBnDrRrB40awdixkJ6eN3SlIKSlwYEDMHw4REXBnXfCxo0FO0Z+uVwuXnvtNaxWK8OHD6dx48Z89tlnfPPNNzzxxBO43W7i4uK8jWRutxuAiIgIAgMDefPNN4mPj2fEiBFER0fjcrkICAjgpptu4tFHHyUxMZEFCxaQmZnpHTM3LKVBgwYAxMXFkZOTc87QlVyhoaEMHDgQPz+/gnwpioTNZqNfv35ERUX5uhSRfGnWDL74AhISYNQoiI6G4GAIDLy48/r5QWioJ3jq6adh506YPx86d1boioiIiIiIiIiIiIiIiIicv4yMy+PGmyIiIiIiIiXBoUOHcBaTD2ktW7bk2WefZfjw4Tz88MNcd911BAcH59mnatWq3uWEhIQ8tZ8c2hITE3PO8XJycjh48ODFFy4XrVy5csXmfZgfe/fuZc2aNRw6dIj09HRcLhcOh4Njx46xceNGvvjiC+bNm5evc9lsNipWrFjIFRetxx8Hm83XVRS+4GAYNszXVYiIiIiIiIiIiIiIiIiIiIiIiIiA1dcFiIiIiMiF2b8f+vWD2FhP2EpRyMjwfP36a5gxAx58EF57zRNIUFQcDgcmk4lbb72VO+64g1atWhEdHe3dHhwcTEJCAlu3bqVZs2be0JQ2bdpQr149/vzzT4KDg+nQoQMAZrMZl8uFxWKhR48ejB49mt9//52AgAAMw8BkMmH6N1Vh165dlC1blltvvTXfoSu5Spcuzb333svEiRPJzMz01lWc5YauVK5c2deliJy38HB44glPw9pff8Gff8Lvv8Mff0B8PAQEgNvtuZGRy+V5WCxgNnu+Wq2QmQlly0LLltCxIzRvDm3aXB4NcCIiIiIiIiIiIiIiIiJSuDZtghdegPnz4d9pCSIiIiIiIuIjuaERF2LEiBEFWktQUJB3uUyZMpQpU4b69eszadIkjh07BkB4eLh3n7S0tDzHn/y8dOnS5xzPMAzSi6ohQc7KarUSFhbG8ePHz7nv+vXrWb9+/Vn3GTly5CnrkpOTT7v+TJYtW8ayZctOu+3w4cPMnTs33+c6G5PJlKcv5FJQpw40aOCZx36pu/VWX1cgIiIiIiIiIiIiIiIiIiIiIiIiouAVERERkRLHMGDiRE+YQFaWJzSgqLlcnkCCTz+F77+Hb7/1BBMUBX9/fx5++GEMwyA0NNS73jAM/vnnH8LCwggLC6NUqVIAWCwWACpWrEjXrl3ZvHkzQUFBLFu2jOuuuy5PAEqDBg0oXbo0R44cISUlxXv+3ACWdu3aER8fj91uv6Day5Qpw/3338+ECRPIyMi44Oa8wmYymbDb7dxzzz1ERUX5uhyRi2IyeQJTmjeHwYM967KzYeNG+PtvT3BVVpbnYbd7AlkCAqBWLWjSBEJCfFq+iIiIiIiIiIiIiIiIiFyimjaFAwfghx+gZ09fVyMiIiIiInJ5czgcPh3fMAzi4+PZunUrR48exTAMqlWrRqtWrTCbzQQHB3Pdddfx1VdfAeSZz/7fOeknP8/vvPecnJwCuAopCBUrVsxX8MqlxuVyERER4esyCtwLL0Dfvp4565eigADPHH1/f19XIiIiIiIiIiIiIiIiIiIiIiIiIqLgFREREZESZf9+6NcPYmOLR+NFRgbExUHHjvDgg/Daa+DnV/jjhpyUhJAbimIymShbtizJyckcOnSIzMxM73bDMDCbzfTt25dly5axcuVKFi5cyHXXXYfZbPaea8mSJRw7dozu3bvnCXUxmUwA3jCXixEWFsbgwYOZPXs2u3fv9nmT3n/ZbDYiIyPp3bt3gVyvSHHk5wctWngeIiIiIiIiIiIiIiIiIiK+YLXCu+/CQw/B9dcXzXwLEREREREROb2LmdM9ceLEU9YNHDjwvM4RHx/PpEmT8qzbsWMHTqeTDh06AFCtWjUsFgsulytPUIrVmrdF9OTn+Q1UKW5z2i9nlStXZsuWLTidTl+XUqRKly6dp7fjUnHTTdC6NSxdCm63r6speOHh8PLLvq5CRERERERERERERERERERERERExOPSm4koIiIicolasADq1oUVK4pH6MrJMjPh00899e3bV7Rj54aiuP/tQqlVqxY2m40DBw54t+c24NStW5dHH32UqKgoPvzwQz799FMyMzPZt28f06ZN48UXX6RixYo89dRThVpzYGAgt99+O7169cLPzw+LxVKo4+WHyWTCZrNx9dVXc++99yp0RUREREREREREREREREREpJB17Qp16sBHH/m6EhERERERkctb7pz0C7Fv375THgUlPj7eu2yxWAgICAAgKSnJuz44ODjPMSc/P3bsWL7GuRQDL0qqqKioy/L7UblyZV+XUChmz4atW+FS/JYGBMD06RAU5OtKRERERERERERERERERERERERERDysvi5ARERERM7t22/hnns8ASfFVUYGxMdD8+awfDnUrJn/Y//++29+/fVXatWqReXKlalVq9Z5j282m0lPTyc7OxuXy0XFihUBMAwDk8nk/dq7d2/cbjeDBg3ioYceYtSoUYSFhbFr1y5KlSrFqFGjqFu37nmPfyHq1q1LlSpVmD17Nrt378bhcBTJuP9ls9mIjIykd+/eClwREREREREREREREREREREpQu+8A1dcAXffDZGRvq5GRERERETk8mSz2Xw6foUKFThw4MAp608Oo3A6nWT+21CwZ88e2rRpA3iCOqxWK06nE4AqVap4j9m7d2++xvf19csJUVFRWCwWX5dRpOx2e5H1cFyIxYsXY7FYaNmyJYGBgfk65p9/4L77YMsW+OILOHgQHngA0tMLudgiEhDg6XG64gpfVyIiIiIiIiIiIiIiIiIiIiIiIiJygoJXRERERIq5KVPgwQeLd+hKLpcLEhOhVStP+Eq9eqffLzcE5Y8//uC5555j2bJl+Pn5kZ2dTalSpXjuued45JFH8PPzy/fYhmEQFBSExWLB7Xazffv2PM03JpPJu3zbbbfRokULxo0bx+7du0lJSWHAgAEMGTKEgICAC77+CxEYGMjtt9/Oli1bmD9/PllZWeTk5BTJ2Ha7HYvFQqdOnWjZsmWe10hEREREREREREREREREREQKX506cMcd8PLL8PHHvq5GRERERETk8nQ+89YvVFhYGI8//rj3+ciRI73L11xzDSEhIWzcuNEbwFK9enVatWrl3Wfbtm24XC4AduzYwdGjRylTpgx+fn7cdtttrFmzhqpVqxITEwOAw+FgzZo1+apNwSvFh9lspmXLlqxYscIbpnOp8/Pzo1q1ar4u4xR//fUXTz31FOvWraNcuXJ8/fXXNGnSJF/HGga0bAnTp4Ofn+f51KmwZAk4HIVbd1EID/eECYuIiIiIiIiIiIiIiIiIiIiIiIgUJwpeERERESnGvv++5ISu5DIMSE6GK66ANWugatVT9zGZTBw6dIjBgwdz9OhRXnnlFerVq8eWLVuYNGkSQ4cOJTMzkxdffPG8x4+JifEGiuSOdWqNBtWqVeONN97A5XJ59/WlunXrUqdOHeLi4li+fDl79+7FMAxvc1xBMZvNmM1mypcvT/v27alVqxZms7lAxxAREREREREREREREREREZH8GzHCE8Dy0ENQv76vqxEREREREbn8hIaGYrVafRp0UaZMGTp16nTabUePHmX+/Pne54Zh8P3333P33Xfj7+9PzZo1qVmzZp7t8+bN4/jx4+cc12KxUKpUqYuuXwpOixYtWL58ua/LKBJWq5W2bduetu/Dl9555x1efPFFatSowWOPPcYVV1yR79AVgIgIGD78xHOTCaZMgdq1S37wSmCgJ1AmKMjXlYiIiIiIiIiIiIiIiIiIiIiIiIjkpeAVERERkWLql1/g7rtLVuhKLsOApCRo3x7++gvKlz91n1dffZUNGzYwZswYBg8e7F3ftWtXrrnmGt5++23q169Pr1698tVEk7vP4cOHycnJ8YapuN3uU4JFTj5fcQhdyWUymYiJiSEmJobU1FTWrFnD6tWrcblcmEwmcnJyLui8NpsNk8mEYRg0btyYNm3aUKZMmQKuXkRERERERERERERERERERC5EmTKem3E+9RScdB9dERERERGRS97BgxAbC1u3Qno6pKVBVhb4+0NwsOfG/nXqQPPmEB1deHVER0efMue8KC1cuJB69eoRExNDaGgoQUFBOJ1OEhMT2bp1K6tWrcLxn7SGhIQExo4dyxVXXEH16tUJDg4mOzubffv2sWLFCuLj4/M1ttVqpUKFCoVxWXKBQkJCqFatGjt27PB1KUXifAJNisIvv/zC+++/z7XXXsszzzxD+/btT9nHMIyz9rmc7tdJ+fKwYAFcc43n911JFBgI778PV1zh60pERERERERERERERERERERERERETmUyDMPwdREiIiIiktc//0DNmpCc7OtKLo7VCu3awdKlkNtTYhgGGRkZXHPNNSQmJrJ27VqCg4Nxu90AmM1m3njjDV5++WWuuuoq3n//fWrXrn3OxhSXy4XFYuGFF17gtddeY/To0TzyyCNFcJWFyzAMjh49ysGDB9m/fz/x8fEkJiZiNpvP2NxnGAZOp5NSpUpRqVIlKleuTFRUFJGRkcUqaEZEREREREREREREREREREQ8cnKgYUPPzSuvv/7c+zudTg4fPkxCQgJxcXEkJCSQnZ2Ny+XC7XZjMpmwWCxYrVZKlSpFTEwM0dHRREdHExQUVOjXIyIiIiIi8l+ZmfDLL7B6NSxbBuvXe0JW/Pw82/6TKwKAzQYBAZ7PTH5+0LgxdOwIrVrB1Vd7thUEp9PJ66+/7p3Tfjkxm80888wz+Pv7+7oUOcnevXuZNm0aOTk5vi6l0JhMJurXr88tt9zi61IAT0+KyWSiW7dubN68mSVLllCtWjUAHA4HNpuNQ4cOUb58+YsaZ9Ei6N7d83uvJAkMhJdegmHDfF2JiIiIiIiIiIiIiIiIiIiIiIiIyOlZfV2AiIiIiJxq4MCS10RxOk4nxMbCxIkwaJBnnclkwmw2s3v3bjIzM8nOziY4OBiTyURuJuAtt9zC0qVL+fXXX/n111+pXbv2WUNXACwWC4ZhEBISgtlsJjIysrAvr0iYTCYiIiKIiIigUaNGwIkwlrS0NBwOB06nE8MwsNlsWK1WAgMDiYiIUMiKiIiIiIiIiIiIiIiIiIhICWG3wzvvwFNPwTXXeG4ufDLDMNi3bx+xsbHEx8eTkpKCzWbD5XLhdDrPeu7k5GTi4uKw2+04nU5sNhvly5enYcOGNGjQALvdXohXJiIiIiIil7udO+GDD2DSJDCbIT0dXK4T27Ozz3ysw3EikCUrC379FZYvh6AgcLs98+4ffRSqV7+4Gq1WK2FhYRw/fvziTlQCBQYGKnSlGKpSpQqBgYGXdPCK1Wqlbdu2vi7Dy2KxkJSUxKpVqxgwYADVqlUjNTWV1atXs3DhQhYsWEB2djadOnXipptu4oYbbsAwjHP2uvzXNdfAt9/CbbdBRkYhXUwBCwyEZ59V6IqIiIiIiIiIiIiIiIiIiIiIiIgUb2ZfFyAiIiIieX33HSxeDJdKf0x6Ojz+OOzff2Kdv78/jRs3xmq18tdff3nXm82e/z2tWbMmN9xwAy6XiyVLlnD48OF8jWUymdi1axdut/uSbjDKDWOJiYmhZs2a1K1bl3r16lGzZk2qVq1KuXLlFLoiIiIiIiIiIiIiIiIiIiJSwtx4I0RHw7hxJ9bl5OSwZs0aPvjgA7744gs2bNhAUlISbreb7Ozsc4au5DIMg+zsbFwuF1lZWezdu5f58+fzzjvv8OOPP5KYmFhIVyUiIiIiIpcjlwtmz4b27aFhQ/j0U0hLg5SUvKErF3rulBTP+T75BBo0gA4dYM6cizt3xYoVL66wEioqKsrXJchpmEwmevTogdVq9XUphcJqtVKnTh2io6N9Mr5hGKddv23bNpKTk729Lb/88gsDBgzgww8/xDAMjh07xtixY7nxxhv5+eefzzt0JVe3bjBvnidEqrgLCIA334QXX/R1JSIiIiIiIiIiIiIiIiIiIiIiIiJnp+AVERERkWLkn3/g3nshI8PXlRSsrCzo1w9ye1Pcbje1atUiNTWVLVu24HK5vA0nuQ0s7du3p1q1aqxevZqjR4+eck7Xv11xbrc7z9fBgwezZMkS7r777sK+LBEREREREREREREREREREZECYzLBu+/CyJGwe/dR5syZw9tvv83ChQtJSkrC4XAU6HgOhwOHw8HatWsZO3Ys48ePZ8uWLWe8+aiIiIiIiEh+LFoEFSvCnXfCihWeueQF/HHGy+HwnH/5cs989YoVPeNfiMqVK1+yIRdnYrFYqFKliq/LkDOIiYmhYcOGl+T70mazccMNN/hs/JMDUwzD8P5bSNWqVQkJCeHQoUOsXbuW/v37U6dOHbZu3cqff/7J5s2befLJJwEYNmwYe/bsueAaOnaE336DSpU84SbFjc0GISHw+efw8MO+rkZERERERERERERERERERERERETk3BS8IiIiIlKMDBwImZm+rqLgOZ0QGwsTJ3qeWywWunTpgtVqZfHixRw4cADwNKzkNrA0bNiQ6tWrs3v3blJTU73b//nnHx5++GFefPFF4ETgitns+V/bZs2a0bFjx6K8PBEREREREREREREREREREZEC0aCBm7vuWsrUqZ+ydu1anE5ngQeu/Jfb7cbpdHLgwAFmzZrFhAkTSEpKKtQxRURERETk0pOaCv37Q48ecOiQ53lRj3/okGf8/v3Pb3zDMAgJCSErK6vQ6iuOzGYz1atX93UZchbXXXcdfn5+vi6jQFmtVm6++Wb8/f2LfOw5c+YwYMAA+vfvz4MPPsjff/+Nw+HAZDJhGAYul4v69eszb948vv/+e0JDQ/nwww+9wUxlypTh//7v/+jatSvr1q1j9uzZABccYtu0KWzbBvfdV7zCV4KCoHNn2LEDbrnF19WIiIiIiIiIiIiIiIiIiIiIiIiI5I+CV0RERESKidWrYfFiyMnxdSWFIz0dnnzyxPV17tyZxo0bs3TpUlasWAHgDV1xuVzY7Xbq168PwNq1a73bnU4nY8aM4Y033iApKQmr1Vr0FyMiIiIiIiIiIiIiIiIiIiJSwI4cOcInn3xC6dIrMJmcF3zTzouRk5PDwYMHGTNmDH/++adPahARERERkZJn0SKoXh2mT4eMDN/WkpHhqaN6dU9d+WEymahduzbHjx8v3OKKGZMpnLCw8r4uQ87CbrfTu3fvS6Zvwmq1UrduXWrUqFGk4x49epRbbrmFHj168OOPPzJnzhzGjh1L586deeWVVwDP74GoqCjatm3L8ePHee2114iMjKR27dqAJ6jI5XLh5+fH448/DsD06dNxu93eXpgLERAAo0d7+okqVoTAwIu+3Atms0FICIwbBz/9BOXK+a4WERERERERERERERERERERERERkfOl4BURERGRYuKddyAry9dVFC63G2bM8CyHhIRw1113kZmZyZdffsmWLVsAyM7Oxmz2/G+qy+XCYrF4A1icTidRUVEMHz6cCRMmEB4erht8iIiIiIiIiIiIiIiIiIiISInmdrtZunQpn332GYmJiTidDp/WYxgGDoeDn3/+mQkTJpCUlOTTekREREREpPjKyoIBA6BHD/jnn+IzHz4ry1NPjx7Qv/+Z69q3bx/gmcMOcN1113mXL3Umk53NmztQoQI88AD88Qdoan7xFBMTQ8OGDS+J8BWbzcYNN9xQ5OMOHz6chQsXMnLkSJYsWcKWLVsYP348GRkZvPbaa7z//vukpKQAMHjwYCpVqgSAw+Fg+/btAHl6V2JiYggNDaVcuXLe/peL1aYNbN8O990H/v6eR1GxWj0BMFdfDTt2QN++cBFZMiIiIiIiIiIiIiIiIiIiIiIiIiI+oeAVERERkWIgMRFmz/YEk1zK0tLgzTdPPL/jjjvo1q0bc+fO5e233wbAz88Pk8nE7t27mT17NqVKlaJy5coAWCwWAF599VUGDBgAgEndHCIiIiIiIiIiIiIiIiIiIlJCpaenM3bsWFasWIHT6fR1OXk4HA4OHjzImDFj2Lp1q6/LERERERGRYiYtDa66CqZPh4wMX1dzehkZ8M030Lmzp95cy5cvJyYmhp49ewKeOexut5sbbrjhkgi3yA+bDSZNqsfGjRATA3ffDfXqeeb7Hzzo6+rkv66//nrKli3r7akoiWw2G3feeSf+RZkoAmzevJnx48dz9dVX88wzz9CgQQPKli3LwIEDmTRpEiEhIbzyyissWLCA7OxsatSowRNPPIHFYiEhIYFly5bhdrsxmUze13/JkiWkpKTQoEGDAq01IADefx/27IHnnoMyZSAkpECHyCMoCAIDYdAgiI2Fn36CcuUKbzwRERERERERERERERERERERERGRwqTgFREREZFiYMIEMF8m/2e2bRts3OhZLl26NK+//joVK1Zk8uTJDBgwgEmTJvHJJ58waNAgDh48yGuvvUaVKlUAhayIiIiIiIiIiIiIiIiIiIjIpSM5OZlx48aRmJiIw+HwdTmnZRgGDoeD77//nvXr1/u6HBERERERKSaOH4e2bWHdOsjM9HU1Z5eZCWvXQrt2sGvXMW699VauuOIK4uPjOXbsGLt37wY8n3/MZjNXXHFFsf2MVlAsFgvNmjXDarVSoYIn4GHbNhg/HnbuhAYNoFs3+O47yM4umDGPHz/OkiVLGDVqFJ999hnHjh0rmBNfJmw2G3fffTelSpXCXAKbT2w2G3379iU6OrrIx46Pj8ftdnP11Vfj7+9PTk4ObrcbgFtvvZWnn36atLQ0PvroI2/w7OOPP86AAQNISUnhgw8+4IsvvgAgMTGRr776irfeeotatWpx5513FkrN5cvDSy/BoUPw+eee37f+/p6QlIvl5+cJXKlWDd59F44cgU8/hbp1L/7cIiIiIiIiIiIiIiIiIiIiIiIiIr5kMgzD8HURIiIiIpcztxuiojzNCpcDiwXuvhsmTjyxbvHixYwePZo5c+ZgtVoxDINy5crx0ksvMWjQICwWi+8KFhERERERERERERERERERESlgx48fZ/z48WRmZlJSpvJarVa6dOlCq1atfF2KiIiIiIj4UFqaJwRg+3bIyfF1NflnsThxu7dSpsxN9O3bnRUrVnDgwAFWrFhBTEwMAE6nk6ysLP73v//5tthCZrVaeeihhyhVqtRpt6enw4wZMGkSbNwId9wB/ftD06ZgMp3/eHPmzOHNN99kxYoV+Pv7A+B2u7nvvvt47rnnfBLGUVJlZGQwYcIEkpOTcblcvi4nX2w2G7feeis1a9Ys9LHmzp1L69atiYiIwO12YzabmT59OnfccQf9+/dn4kmNLLnbExISGDx4MHPmzOGNN97g0Ucfxd/fn/j4eMaPH8+oUaMAaNy4MW63mz179hASEsLEiRO59tprC/2acu3cCUuXwu+/w8qVsGePJ4zF5YKMjNMf4+8PdrsngKpcOWjVCq68Etq3h+bNL+znWURERERERERERERERERERERERKS4UvCKiIiIiI/Nnw+33Qapqb6upOgEBMDhwxAScmKdy+Vi06ZNbNy4kcjISLp27eq7AkVEREREREREREREREREREQKSWpqKuPGjSM9Pb3EhK7kslqt3HjjjTRu3NjXpYiIiIiIiA9kZcFVV8HatZCd7etqzp/ZnEPt2hn8+quVBx64h5kzZzJnzhy6deuGYRiY/k0hWLhwIatWrcLtdvu44oJntVpp2LAh3bt3z9f+e/bA1KkweTKEhsKAAdCvH0RG5m+8HTt20L59exITExk6dChdunQhPT2d6dOnM3PmTIYNG8aIESO8IRhybllZWUyZMoXExEScTqevyzkrm81G3759veFGhWXv3r088sgjzJ07l7feeounn34al8uFxWJh69atdOrUiVq1ajFx4kRq1KjhPS735/67776jf//+VK5cmdWrVxMcHOzdZ/bs2fzwww9s2LCBoKAg2rZty8iRI7Hb7YV6TeeSkwObNkFsLBw86AlMSkvzBLEEB0NQEEREeAKTmjTxrBMRERERERERERERERERERERERG5lCl4RURERMTHhgyBMWN8XUXRCguD6dPh2mt9XYmIiIiIiIiIiIiIiIiIiIhI0cnMzGTcuHGkpKSU2Bv4Wq1WevfuTe3atX1dioiIiIiIFLF+/WDmTMjM9HUlFy4gAG6+GRo3fpthw4Z5QxpO5nQ6+eijj0hOTvZRlYUnKCiIRx999LxDI9xuWLYMJk2C2bNh0SJo3hz+zao5rZSUFAYPHszXX3/NAw88wCeffOLdlpWVxdVXX83KlSvZvHkzderUudBLuizl5OTwzTffEB8fj8Ph8HU5p7BYLPj5+dG3b18qVKhQqGONHDmSV155BT8/P7KysnjggQf44IMPsNlsABw4cIBBgwaxbNkyJk+ezK233uoN+ckNXjEMg2uuuYYlS5bwzTff0Lt3b29wSy7DMEhPT88TyiIiIiIiIiIiIiIiIiIiIiIiIiIixYfZ1wWIiIiIXO5+/93XFRS99HRYs8bXVYiIiIiIiIiIiIiIiIiIiIgUrR9++IHU1NQSG7oCnhsQz5gxg5SUFF+XIiIiIiIiReinn2DWrJIdugKe+mfONDh4sCEAx44dA8Dlcnn3sVqt3HrrrVitVp/UWFhygzTPN3QFwGyGq66CqVMhPh6aNDl76ArAokWLmDNnDp07d2bIkCGAJzDE4XDg7+9Pr169AFi5cuV513O5s9vt9OvXjxtvvBG73e4NEikObDYb9evX59FHHy3U0JVly5ZRq1YtRo0aRf/+/XnxxRcJCgri8OHD2Gw277+9VKhQga5du5Kdnc3YsWPZt2+f9xwmkwmXy4XJZGLAgAEAbN26FSBP6EruvgpdERERERERERERERERERERERERESm+is9sShEREZHLkMsF27Zd2LH33AOGceJxLjYb3HcffPklbNoEiYmQnQ0HD8KMGXDllWc+1s8PHnsMli+HY8c8zWZxcZ7mudtvP//anU5YuvT8jxMREREREREREREREREREREpqbZs2cLu3bvz3My3pMoNXzHyM2lFRERERERKvORkuPNOyMjwdSUFIyPDxMSJV2MYoSxevBi3231KyEKFChVo2bLlJRO+YrVaadiwITExMRd9rtBQONfL4nK5mDp1KtnZ2fTu3Zt69eoBnsCQ3Nc6PT0dgKSkJICzhpQeOHCAXbt2XXTtlxKTyUSjRo14+OGHqVKlCjabzaf1WCwWAgMD6dOnD7169cLPz69QxsnMzOSee+7hqquuIjw8nHHjxvH+++8zcOBA3G43S5Ys4eDBg5jNZu+/wdx555107NiRpUuXMnXqVI4fPw543nOmfxOEcn/WL5WfeREREREREREREREREREREREREZHLjYJXRERERHxo+3ZPIEpRKF0axo2Dvn2hXj0oUwbsdoiKgl69YNkyuPfeU48rXx7++APefx/atYNSpcDfHypXhuuug1tuubB61q69qMsRERERERERERERERERERERKTEyMjL44YcfcDgcvi6lQLjdbg4ePMi6det8XYqIiIiIiBSBBx+8dEJXcmVnWwkOnoLT6SQxMfG0wZIdOnTA39/fB9UVPD8/P6677roiG2/Pnj2sWbOG+vXr065dO8zmE62sZrMZwzDYu3cvADVr1gTwBmD8l9vtZt68edSsWZMmTZrwySefkJWVVejXUFKEhIRw11130a1bN+x2e5EHsJhMJmw2G/Xr1+fRRx+levXqhTZWWloat956K59//jnPP/8848ePZ8CAAYSEhFCuXDk6dOiAzWYjISEB8ITBuN1uypYty+OPP05UVBSjR49m2rRpOJ1OzGaz9735559/YrFYqF+/fqHVLyIiIiIiIiIiIiIiIiIiIiIiIiKFR8ErIiIiIj4UGwtn6A0qNMuWeRrfrrkGHnoIjhw5se3ddyEgIO/+06dDkyae5Q0b4IEHPMf26gXDh8Off15YHampkJh4YceKiIiIiIiIiIiIiIiIiIiIlCSzZ8/G6XT6uowC5XA4mD9/PikpKb4uRURERERECtFPP8EPP8CllnORnW0iPb0rGzZEYRgGJpPplPCVgIAAkpKSyMnJ8VGVBcNms3HHHXdgt9uLbMzff/+dI0eO0Lp1a6pUqeJdn/sa79q1i507dxIZGUloaChw5uAVs9lMu3btGDlyJBERETz22GMEBwfTs2dPfvnll8K/mBLAZDLRuHFjHn/8cTp16kRwcHChf79tNhtWq5VGjRoxcOBAevXqhZ+fX6GOGRgYyEsvvcSPP/7Is88+S6NGjQDP+yozM5Pw8HASExNJ/LdZxe12e99XPXr04Omnn8ZutzN06FBeeukljh49yo4dOxgzZgyTJk2ic+fOtG/fvlCvQUREREREREREREREREREREREREQKh9XXBYiIiIhczlau9ASQFIX0dLjySvjttxPrfvkFDh2CGTM8z0NCoEGDE2EqN9zgOQZg82Zo0wYyM08cP2vWhdcTEOAJnrn22gs/h4iIiIiIiIiIiIiIiIiIiEhxt2XLFnbv3o3L5fJ1KQXO6XQyY8YM7rnnnjPeIFdEREREREqunBy4+27IyPB1JYXDMAJwOCayePEy7rijd57PNblhLAMHDmTFihXs2bOnRH6us1qt3H777VSoUKFIx01ISMDpdFKzZk3CwsK863Nf47Vr17J582YaN25MdHQ0cOI1P5369etTv359+vfvz7p161i8eDHz58+nS5cuVKpUidtuu42hQ4cSGRlZ+BdXjAUEBNCuXTvatm3L7t27+eKLL7xBsFZrwbQT2+12/P39adeuHY0bN8bf379AzpsfZrOZli1bet8nJ79nAgICaNGiBd9++y2LFi3i2muvxWw2A54AFrPZzL333kvFihUZNGgQb7zxBh999BGhoaEcPnyYpk2bMnr0aEqXLl1k1yMiIiIiIiIiIiIiIiIiIiIiIiIiBUfBKyIiIiI+tH170Y2VlpY3dCXXtm2n7pfr5ptPLP/1F3z+ObRrB2FhniCWDz7wrLsQDgfEx1/YsSIiIiIiIiIiIiIiIiIiIiIlgWEYzJ07F4fD4etSCoXb7ebgwYPs2bOHatWq+bocEREREREpYLNmQXa2r6sobH788Ud57rjjRDgDnAgIqVq1KlWrVmXXrl1Mnz69RH2+s1qt3HLLLT75vLZnzx4Ab6jKya9tWloaixYtIikpiSuvvJIqVaoAnDXQMzdgo1KlSlSqVImuXbsyaNAgPv74Y8aOHcv//vc/WrZsyW233VbIV1YymEwmqlevTtWqVfn444+Jjo6mVKlSREZGYrfbcbvd+Pn5YRjGWc9jt9sxDAO3201ERARVqlShTp06xMTE+CyA9XShK7kaNWqEn58fWVlZALhcLiwWi/e9FxISwq233krNmjVZtGgRa9euBaBTp07cd999RXgV+edwOMjIyMDpdOJ0OjEMA5vNhtVqJSAgALvd7usSRURERERERERERERERERERERERIoFBa+IiIiI+FBmpq8rgD59Tixv3w5btpx43qjRieU778x7XIsWMHUq1KsHzz13/uO6XPBvL4uIiIiIiIiIiIiIiIiIiIjIJWnnzp0l6qa8F8LhcLB8+XIFr4iIiIiIXILefBNSU31dRWEL5auvKjN6NN5whtOpXr06ffv25auvvioRn/NsNhu33XYbNWrU8Mn4kZGRAAQFBQGe4BWHw4Gfnx9Lly7lxx9/pFatWlx99dXYbLZzni83YMPtdgPg5+eHw+Fg8eLFBAcHM2jQoFNCV3JDNy5XhmFw9913c/fdd3vX5eTksHfvXuLj4zEMg3/++YfMzExvqMfBgwc5fvw4derUoWbNmlSsWJGoqCjKlCnjs6CVMzm5ntzl4OBgsrOzWbx4McAZv/9NmjShSZMmQPF6n+Tk5HDo0CESEhKIi4vjwIEDpKWlYbFYMJlMeUJnDMPA5XIRHBxMdHQ0VapUITo6mvLlyyuMRURERERERERERERERERERERERC5LCl4RERER8aGMDN+O36cPPP+8ZzknB+67L+/28PC8z8eOhZkzoVcveOABz7qhQz0BLCcHtuSHy1U8gmdERERERERERERERERERERECsvy5cvJycnxdRmFLi4ujpSUFEJDQ31dioiIiIiIFJC//z7/OeIl1bFj5Vi1Ko3WrYPPul9MTAz9+/fn888/x+Fw4HK5iqjC/DObzVitVvr160flypV9Vse1117L66+/zqRJk7j66qsJCgrCarWSlZXF//3f/5GQkMDjjz9Os2bNzuu8ueETf/31F4MHD2bHjh08//zzPPXUU0DeEA2LxcK+ffvYs2cPx48fp3Xr1pQvX77Ar7W4MplMuFwuDMPAbDZjNpux2+3UqlWLWrVqnbJ/YmIiY8eOJTIyknvuuYewsDAfVH1x2rdvT506dUhKSuLvv/+mQYMG5zzG16ErDoeDv//+mxUrVnDs2DFsNhsulwun0+ndJzdw6HRSUlJISUlhx44dWK1WHA4HpUqVom3btjRs2FAhLCIiIiIiIiIiIiIiIiIiIiIiInLZUPCKiIiIiA/5ss/q8cfhf/8DsxmysuD22+HXX/Puk5V1YvnAAXjwQTAMWLgQbroJoqM9x1933fk31RmGb69fREREREREREREREREREREpDAlJSVx4MABX5dRZFavXs0111zj6zJERERERKSAvPceXAY5kgC43WY++yyY1q3PvW90dDSPPPIIs2fPZvfu3TgcjsIvMJ9sNhuVKlWiV69eBAefPUSmsF155ZU89thjfPrppzz00EN07tyZrKwspk+fzqpVq+jQoQPPPPPMeZ/XZDKxf/9+Bg0axIYNG+jTpw8vvPAC/v7+efZbv349n376KdOnTycjIwN/f3+ys7Np164dTz31FDfccENBXWqxZjabMZlMp6w3DAO3243JZMJsNuN2u4mIiGD48OE+qBL27dvHL7/8QunSpYmOjqZJkyZYrVbcbjdmsznf50lNTaVmzZosXLgQwzAAzvscReXo0aP88ccfrF+/HsD7uyQ7O/uCzudyubxhUEePHmXBggUsWLCARo0a0aZNGyIiIgqmcBEREREREREREREREREREREREZFiSsErIiIiIj4UEOCbcd99F554wrOclAS9esHSpafuFxcHDRt6luPjPWEp4PkaF+cJXgEICzv/GiwW+E9vk4iIiIiIiIiIiIiIiIiIiMglY/Xq1d6bfF7qXC4Xa9as4aqrrsJisfi6HBERERERuUipqTBtGvx7D//LgI2vvjJ4910IDT01pOK/AgMDuf3229myZQs//PADTqfTG3jgC2azGavVSrdu3WjYsOFpgzZ84emnn8YwDD777DO+/PJLbDYb2dnZDBkyhCFDhgCez5P5+RyZG56xc+dOXnjhBdavX0+fPn1499138ff39263WCzs2bOHXr16sXfvXu6//366dOlCcnIyu3fvZsGCBfTr14/nn3+ehx9+mABfNXUUMsOAffsgNtbEhg1w/DikpUFmJthsEBxsIiTEQs2a0Lw51Ktnxmz2BLIU9fvnpZde4v3338fpdJKVlUVgYCBdu3blvffeo0qVKud1rpCQEMqXL092djaLFy+mYcOGxS50JT4+np9//plDhw7hdrtxu92FMk5ukMvatWtZv3495cqVo0uXLuf9moqIiIiIiIiIiIiIiIiIiIiIiIiUFApeEREREfGhou7Rsdvh88/htts8z+Pi4IYbYPPm0++/bBnceKNnuXJlMJk8DTgmk+d5rri486/FYvFd8IyIiIiIiIiIiIiIiIiIiIhIYXI6ncTGxvr0xrtFzTAMtm7dSv369X1dioiIiIiIXKR588B6mXUeWq0mfvoJ+vTJ/zF169alSpUqzJ49m927d3uDDoqSzWajUqVK9OrVi+Dg4CIf/2wqVKjA+++/z1tvvcX8+fNJTk7myiuvpHLlyphMJm/oypYtW4iOjiYsLOyM5zKbzTidTp544gnmzp1Lx44def3114mKigLwBp9u3ryZp59+mv379zN69GgeeeQR7zlcLhc333wzb7zxBocOHcLhcFwywSvZ2bBgAaxc6ekD2bgRXC4DcJCdbcPtPn2Yis2WjdkMLpeNmBiDK66w0KEDXHcdREcXXr2GYZCZmckjjzzCF198wR133EHHjh1JT09nxowZzJo1i4MHDzJ27FgaN26cr3Pmvp+uueYaxo8fzz///OMdqziEETkcDhYuXMi6detwOp1FNm5uuMuBAwf44osvaNSoEddeey12u73IahAREREREREREREREREREREREREpCpfZ9GcRERGR4iUiouDPOWIEvPyyZ3nyZBgwwLPs7w/z50PHjp7nx4/DM89AqVLQvv2J47dvh3/7S5gyBV54AcLCoEIF+PhjmDULevb0PAdITYU5c86/TqvVc14RERERERERERERERERERGRS01CQkKxuKlnUcrJyWHLli0KXhERERERuQQsXw5pab6uomilpXlCK84neAUgMDCQ22+/nV27dvHbb7+xf/9+gEIN4jSbzZjNZqKioujQoQM1a9Ys1p9B7XY73bt39z53u90AWCwWkpOTqV+/Ps2bN+e3337D398/z7G5YRoHDx7kww8/ZO7cubRo0YJJkyYRExPj3c9isQAwbdo05s+fz8MPP0zr1q1JSEggISGB6tWrExYWRrNmzfjmm284duwYoaGhecZKTk5m7dq12O122rVrV0ivRsHauxc++gjGjQOTyfM+/vflBUzA2cM1HA4/7/LOnZ7HN9+A0wmdO3t6Tjp18py7IJlMJnbs2MH06dPp0aMH77zzDhH/Ntjcd9993HbbbcyZM4eRI0fyyiuv0KBBg3OeM/c9EBwcjGEYrF692juWr8XHx/Pdd9+RmZlZpKEr/+V0OtmwYQPbt2+nd+/eVKlSxWe1iIiIiIiIiIiIiIiIiIiIiIiIiBQ0Ba+IiIiI+FD79p7Qkuzswh+rXLkToSvgCVz55ptT9+vf3xO4Ap4AloED4euvwWaDBx/0PHI5HHDffZCYeP71uN3QtOn5HyciIiIiIiIiIiIiIiIiIiJS3CUkJBTqTXaLqwMHDvi6BBERERERKQC//w6Gcf7H3XMPTJ584nl+8w7uugvuvhsaNfLMc3c6Yd8+WLwY3noL9uw59Zh27WDoUM/X0FA4dAgWLIBRozzHni/DgN9+O//jclWvXp3q1auTlJTE6tWriY2NBTwhlQXFbrdjGAZNmzalVatWlClTpsDOXZTMZrN3Ofd1cjgc+Pv743a782zPDdN4+eWXGT9+PM2bN+edd94hJibGu69hGJhMJvbv38/8+fMB+PPPP5kyZQpZWVlER0dz44038vDDD1O7dm0ASpcu7Q11OXToEJ9//jkvv/wyNpuN9PR0wsLC6N+/P0888QQVKlQoqpcmX9xuz3v9rbfgjz88zwvwbUZ6uufr/Pmen4nwcE8Ayz33QFhYwY2zYMECMjIyuOuuu4iIiMDtduN0OvHz8+PVV18lJyeHOXPmULduXYYNG0ZoaKj3e306udvq1atHrVq1eOihhwqu2AvkcDhYuHAh69at82ngysmcTidpaWl88cUXNG7cmK5du2K3nz2gR0RERERERERERERERERERERERKQkUPCKiIiIiA81bw5+fkUTvHKhZsyANm3g2WfhyiuhdGk4dgx+/RXefBP+7XM6b04n1KpVsLWKiIiIiIiIiIiIiIiIiIiIFAdxcXH5uqFm48aN6dmzp/f5yJEjT9lnxIgR3uVZs2axfv36s57TbDbToUMHoqKiqFChAiEhId5tkydPJi4uLs/+fn5+NG7cmJiYGMqWLUtQUBA2m420tDTi4uJYsWIFhw8fPue1AKSkpOB0OrFaNUVZRERERKSkcrthy5aiG++dd+Cpp/Kus9k8c81r1YLbb4eWLWHnzhPbBw6Ezz6Dk/I5qFIF7r8fbrkFOneGDRvOv5YtWzwBLPkNjDmd8PBwunbtSufOndm8eTN//fUXhw4d8oZ85OTkYOQj1cZkMmG323G5XJjNZsqVK0ezZs2oX78+NpvtwgssZjp37kxqairHjx8HOCVMJT09ncmTJzN+/HjKly/P2LFjadasGXAiwCV332XLlnk/82ZkZPD888/TpEkTvvnmG8aNG8eyZcsYO3Ysbdu2zXP8iBEj+Oyzz6hcuTLdu3endOnS7Ny5k7Fjx7J9+3a+/PLLPJ+tfWn1aujTBxITIS2tcMcyDM8YaWnw3HOenpLXXoNHH837s3ehcsNbHQ6Hd11uAEijRo24//772bp1K9OmTePKK6/k2muvPWPoCnh+ZgzDoEqVKmzduvXiC7xI6enpTJo0ieTk5GITunIyp9PJ+vXr2bNnDwMGDCA4ONjXJYmIiIiIiIiIiIiIiIiIiIiIiIhcFHU1ioiIiPhQ06aQmXlhx06Z4nn818iRnsd/xcVdeAPYX3/Bbbdd2LFnUrt2wTTbiIiIiIiIiIiIiIiIiIiIiBQ3uTcP9QWbzcZVV12V7/0jIiK4/vrrT1kfFhZGo0aNqF+/Pl9//TU7T77L8VnGPnz4MBUqVDivmkVEREREpPjYtQsslqIZKyAAHnnkxPPvv4dPP4XKlWH0aAgOhvBwuPdeT+gDQPXq8PHHJ+aiv/MOLFsGDzwAN94IZcrAtGnQsKEnROZ8mM2e669R4+KvzWq10qhRIxo1agRAamoqBw8e5ODBg+zdu5ejR4/idDpxuVzesBGLxYLFYqFMmTJUqVKFChUqEB0dTUhIyFkDJ0q6oKAggoKCAE4J8hw5ciQffvghMTExvPrqqzRr1sz7euXKXd64cSPHjh2jYcOGfPfdd9SsWROAa6+9lgYNGvDUU08xbtw42rZt6w3C2bFjB5999hkAs2fP9n6/jh49SoMGDXj++ecZM2YMw4YNK/TX4WyysuD55z0/Hxfag3IxMjI8X194Ab78Er7+2vOzeDEaNmwIwMKFC7npppu8gUK5QTpdunTh5ptv5r333uPnn3+mU6dO+Pn5efdZsmQJdevWJSoqyhsCW1x+TlJSUpgwYQJpaWm4z/cXURFyOp0kJSUxbtw4Bg0aRFhYmK9LEhERERERERERERH5f/buOzyqMmHD+D0z6VTpSEcUQRQFEVEEBVGwd9fVXXtb69rX3taOva8Cdv1EZW24KogoIIIigqgIIh2UUNMz5fvjmCDSIckk4f5d11w5c+aU5yQQMuG87yNJkiRJkrTFLF6RJElKopo1oVEjSOJcG0nTs2eyE0iSJEmSJEmSJEmSJJW94uJiVq1albTzJxIJ5s+fz8KFC5k/fz5HHnnkRveJx+P89NNP/PDDD6xYsYLtt9+eXr16kZaWRiQSYcCAATzyyCObdJwFCxZYvCJJkiRVYRMnri41KW9ZWZCWtvr5TTfBd98Fy0cfHRSpwJrbnH8+ZGQEyx99BFdeGSx//DEsXgy1a0PHjtC/P7z//ublCYeD6y+L4pU/q1WrFu3bt6d9+/Zlf/BqKBQKUVhYyIwZMygsLOTxxx+nb9++pa/9WUFBAStXrgTghBNOKC1dKSlpueCCC3j00Ud5++23+f777+nQoQMA//vf/wA4+eST2W233SgsLCQ9PZ369etzzTXX8MQTT/Dyyy9zwQUXULNmzYq49LV8+SUcfzwsWZKc0pU/ys2FSZNgt93g3/+Giy/e8u8X++67L9tvvz1ff/01U6ZMoUuXLkDw9U0kEtSsWZPDDz+cV155haFDh3L77beX7vv2229z9NFHs9NOO/HDDz+sVdiTTCtXruTpp58mLy+PRCKR7DgbFY/HycnJ4emnn+acc86xfEWSJEmSJEmSJEmSJEmSVGVV0C3QkiRJWp8990x2gopXsyb06JHsFJIkSZIkSZIkSZIkSWVv0aJFpKamJu38RUVFPPPMM7z33nt88803G91+5cqVPPXUU7z66qt88803zJo1izFjxvDJJ5+UblOvXj2ysrI2eqzi4mJmz569NfElSZIkJdnUqVBRXZLZ2fD116uf33ILHHggnHEG7L9/sK64GF59dfU2ffqsXv7889XLBQVrHuuP222qVatgypTN30/lIz09nTfffJOcnBz69+9fWq7x5+KVeDxORkYGixcvJh6PlxZ4xOPx0m1XrlxJfn4+K1eupF69eqX7fvHFFwD079+/9NglZRkLFy6kVatWLFmyJCnv8+PxoFho//1hzhzIy6vwCOsUiwVZrr8e9toLFizYsuO0bduW/fbbj6+++or//e9/5OTkAEGhbMnXbf/992fXXXdlzpw5pSU5AAceeCAAbdq0obi4uNIUnOTl5TFo0KAqU7pSIpFIkJ+fz7PPPktubm6y40iSJEmSJEmSJEmSJEmStEUsXpEkSUqyfv1gE+alqFZiMdh772SnkCRJkiRJkiRJkiRJKnsrVqxIdoTNsmrVKn799de11mdnZ6/xvLi4eJOOt2zZsjLJJUmSJCk5li+v2PMdcwyMHBksH3ssfPQRPPss1KwJEybAAQfAl1+u3r5t29XLixateaw/Pt9hhy3LU8Xe0m0TsrKy1ijj+LNwOBgm26BBAwC222670teKiooAGDduHIWFhXTt2pVYLFb6eq9evQD4+vfWnrS0tNLCjBkzZrB48WLq16/PnDlzyviqNqy4GI47Dh5/HPLzK/TUmyw3FyZPhi5dYObMzd8/PT2dCy+8kIYNGzJ48GDGjBkDrC7WKSwsBGC//fYjEolQo0YNIPia1qhRg0WLFjF8+HBSU1PX+2ejIkWjUQYPHsyqVauqVOlKiUQiQW5uLoMHD97k3wFJkiRJkiRJkiRJkiRJklSZWLwiSZKUZH/5C8TjyU5RsXbeGdq1S3YKSZIkSZIkSZIkSZKksheNRolv4c0gN91001qPZNlll11Kl3/++edNnnQzGo2WVyRJkiRJFSAnp2LPt2oVzJgBBQVrv9a5M5x8MqSlrV73e/cCAL93aqzzec2aW5anoq9fm2ZTijWOO+44AB599FGWLVtGOBwmPT0dgMGDB7Ns2TL69u1LrVq1Svfp2bMnzZo146WXXuLVV19lyZIlhMNhCgoKePLJJ5k5cya1atWiYcOG5XNh61BQAP37w//+B3l5FXbaLRKNwm+/QbduMHXq5u+/zz778Le//Y2ZM2fy2GOPMXHiRCAoVyn52v3444/EYrHS52m/f0No1KhR2VxEGRk5ciQrVqzY4t8JVQbxeJwVK1bw8ccfJzuKJEmSJEmSJEmSJEmSJEmbLSXZASRJkrZ19evDEUfA0KHbRgFLrVpw9dXJTiFJkiRJkiRJkiRJklQ+otEoiUQi2TG2So8ePejcuTMABQUFDB8+fJP3tXhFkiRJqtrWVYBSXiIR+PRT6NQpeH7DDfDgg8E99i++CD17wvnnQ2Eh/POfwTa5uVCnTrD8ew9DqT8+39IClfz8LdtPydevXz8uvfRSHn/8cQoLC+nXrx9paWl8+umnDBs2jJYtW/L3v/99jeKVjh07ctddd3HZZZdx9tln079/fwoLC1m6dCljx44t3aZu3bokEolNKoDZGsXFcPjhMG5c1fmzGI/DsmXQqxeMHw877rjp+4ZCIa6++mpmzpzJsGHDWLZsGc8//zxt2rShsLCQt99+mw8//JDDDz+c/fbbr/wuYivNnz+fCRMmVIvfiUSjUb7++ms6depEixYtkh1HkiRJkiRJkiRJkiRJkqRNZvGKJElSJXDFFfDee8EgsOouHIajj052CkmSJEmSJEmSJEmSpPIRj8e3eN9Bgwatte6MM87Ymjib7aCDDqJHjx4A5Ofn8/LLL7NkyZJN3n9rrl+SJElS8v25zKQ89e69unRl2TK4/fZgOScH7r03KF4BOPHE1cUrP/8Me+wRLDdpsubxmjZdvTxz5pZlysjYsv1UOVx99dWkpaXxxBNP8OabbxIKhYjH4/Tu3Zurr76a9u3br1GgkkgkOPnkk9lnn314+OGHGTFiBA0aNKBLly5MmzaNnJwcjjzyyNJty7N4JR6Hk06CsWOrTunKHy1fHvyd/eoraN580/dr0KABAwcOpLi4mPfee4+DDjqIzp07E4vFGDNmDOnp6Vx88cXllntrRaNRXn/99WpRulIiGo0ydOhQLrzwQlJTU5MdR5IkSZIkSZIkSZIkSZKkTWLxiiRJUhLk5OSQm5tL48aNSSQSdOsWonlz+PHHZCcrX+npcN55kJaW7CSSJEmSJEmSJEmSJEnlIyUlZYsnYp07d24Zp9l0kUiEo446ik6/z3q8YsUKXn75ZX799dfNOk5KircnS5IkSVVZjRoVd66GDVcvp6cH95kXFQXP69RZ/dofl0eOXF28st9+q9fXqAFduqy53ZaoWXPL9lPl0LhxY+666y7uuusu3n//febNm8dee+3FDjvsQK1atQAIhUJEo9E13r+3adOGBx54AIDFixczYcIEHn30UXr06MGAAQMACIfD5Zr99tth+HDIyyvX05SbRAKys+HAA2HKFPhzX0c8Duv7FLZp04YXX3yRgQMH8sorr/Dpp59Ss2ZNDj30UB588EHq/PGbQCUzYsQIcnNzkx2jzOXl5fHxxx+X/vmXJEmSJEmSJEmSJEmSJKmyK987PSVJkrSWwYMHs8suu/DEE08QjUYJhUIkEgmuvnrbGKR1wQXJTiBJkiRJkiRJkiRJklR+UlNTt7h4JVnS09M55ZRTSktXFi1axLPPPrvZpStg8YokSZJU1dWuXfbHvOmmoJQhkYDBg1evnzx59XJWFrz6Khx8MJx8clBCUWLChNXLTz4JhYXBct++cN99cNhh8Prrq+/H//57+OCDLcu6LdzTv6045JBDOOecc9h9991LS1dKTJ06lb59+/L555+TSCTWeG3KlClcccUVNGjQgPPPP59IJEI8Hi/XrFOnwl13Vd3SlRKxGMydC//+9+p18+fDhReu/nu7PnXq1OHWW29l4sSJzJgxg1GjRjF48OBKXbqyYMECJk6cSDQaTXaUMheNRvn666+ZN29esqNIkiRJkiRJkiRJkiRJkrRJHNkoSZJUQfLz87njjjv49+8jSN5991323Xdf+vXrRygU4i9/gauvhpycJActJ+npwYC2Fi2SnUSSJEmSJEmSJEmSJKn8ZGRklHvxSp06dbj00ktLn99yyy1rvN6+fft17teyZUsyMjIAmDlzJtFolKysLE499VQaNWoEwIoVKxgxYgR169albt26pfv++uuvFG5sllQgMzNzM69GkiRJUmXSsWNQPlIR97X/8ENQpHLeecHzo48OHn+UmwtXXbX6+YwZcNFFwX7hMFx+efAosXRpUNyyJT0ZNWvCLrts/n6qerKzs5kwYQIXXXQRRx55JF26dGH77bfnyy+/5M4772T+/Pk8/fTTHHPMMQCEw+G1jhGPB38Gt1ZxMRx/PBQUbP2xKoO8PLjnHjjqKPjsM7j1Vjj/fNjUntaSopXKXLhSYsSIEdWydKVENBplxIgRnHrqqcmOIkmSJEmSJEmSJEmSJEnSRlm8IkmSVAGWL1/Oww8/zN13381OO+1Er169ePbZZxk8eDA77bQTrVq1IiMjwcsvhzjyyGCgSXWTmQlPPZXsFJIkSZIkSZIkSZIkSeWrcePGxGKxpGb4y1/+ss71ffr0KV1+8MEHWbFiBQ0bNiwtXYFgYtOTTz55rX2HDBnC7NmzN3jeUChEixYttjC1JEmSpMqga9eKPd/55wflDH//O+y+O9SrB7EYzJ0Lo0bBvffCTz+tuc9//hOUtlx5JfToAbVrw6JF8L//wb//DRt567JBFX39So4+ffrw2muvce+993LbbbdRo0YNiouLKSwspGPHjlx33XWcddZZGzxGYSGceCKcdFJQMrKlPaR33AFz5kAisWX7V0YFBbD33tCtG4weDR06JDtR2Vu5cuVGf09SHcydO5fly5evUc4rSZIkSZIkSZIkSZIkSVJlZPGKJEmq0vLzYfJk+OormDQJVq4MSksKCiA9HWrUCAZR7b57MACqc2fIyqr4nDk5Odxzzz106dKF4cOHA7Bo0SLeeustunbtyiWXXEJKSgp9+yY4/vgQr70WXEN1kZUFgwdD/frJTiJJkiRJkiRJkiRJklS+atWqRSQSIRqNJjtKhUtLS6NZs2bJjiFJkiRpK+y8MxQVbdm+zz0XPP7slluCx/q8/HLw2ByffRY8ylJRUXD9qv5CoRADBgxgwIABzJkzh+HDhxOLxdhll13o0KFDaUFpIpEgFAqt8xipqfDXv8KQIXDhhXD88XD66bDXXrCeXdYydSrcfXcwNqY6SSSCR58+1bN0BWDChAnJjlBhJkyYQL9+/ZIdQ5IkSZIkSZIkSZIkSZKkDQolEolEskNIkiRtqoUL4a23YPRoGD8e5s0LSj2Kizc80CQzMxjUkpcH228fDGTp3RuOPhrKa66HeDxOOBwu/Th06FA6duxIx44diUajfPjhh5x77rnUqlWLhx56qHQQwsqV0K4d/PZb+eSqaOnp0L8/DBuW7CSSJEmSJEmSJEmSJEkVY/DgwcyZMyfZMSpcJBLhkksuoVatWsmOIkmSJGkrdOoE332X7BQVr1MnmDIl2SlUFc2bB88/D4MHB2NXTj8dTjkFmjbd8H577AGTJwclJdVRZiZMmwatWyc7SdmKxWLce++9FBYWJjtKhUhLS+PKK68kJSUl2VEkSZIkSZIkSZIkSZIkSVqvcLIDSJIkbUwiAZ9+CocdBm3awBVXwGuvwS+/QDQaFJVsqHQFgtdXrgy2nzMHhg6Fq64KCk4GDICRI8tuoMqSJUvo06cPTz75JBAMqAA47rjj6NixIwApKSnst99+nH/++fz4448MHjyY2bNnA1CrVoKXXw4KZaqDzEx49tlkp5AkSZIkSZIkSZIkSao4rVq1IhQKJTtGhUtNTbV0RZIkSaoG9t032QmSY1u9bm295s3h2mth+nR4+mn48Ufo2DEYB/PGG1BUtPY+X38dbF9dS1cAYjF49NFkpyh7P/zwA4nq/IVbh++//z7ZESRJkiRJkiRJkiRJkiRJ2iCLVyRJUqW1cmUwwKJ162CwyfvvQ2HhxktWNlV+PhQUwAcfwJFHQsuW8NBDsHz5lh/zP//5DzvssAOjRo3iv//9L4lEgtTU1HVuW6tWLY4//ngOPfRQ3nrrLYYOHUo0GiUUCnHAATFOPrnql69kZcHzz0P9+slOIkmSJEmSJEmSJEmSVHGaNWtGWlpasmNUuMaNGyc7giRJkqQysO++ULNmslNUrJo1YZ99kp1CVV0oBD17wjPPwLx5cMIJwbiYZs3g4oth0qTV295/fzBGpjorKgqKaKrbdY4bN46idbXpVFNFRUWMGzcu2TEkSZIkSZIkSZIkSZIkSdogi1ckSVKlk0jA4MHBwJJrroE5cyAnJ1hfXnJygkEt114LzZsHAzs253y//vorBx10EOeeey6dO3emcePG5OTksGLFChIbONCOO+7I+eefT4MGDXj22WcZOXIkAJFIhCeegN6942Rmbu3VJUdWFtx7Lxx+eLKTSJIkSZIkSZIkSZIkVaxmzZoRjUaTHaNCRSIR2rZtm+wYkiRJksrAIYfANvaWhmg0uG6prNSoAX//O3zyCYwfD/XqwdFHw+67w513whtvQCyW7JTlL5GAoUOTnaLsxONxFi1alOwYFW7x4sXE4/Fkx5AkSZIkSZIkSZIkSZIkab1Skh1AkiTpj+bPh5NPhokTITe34s+flxd8vOwyeP55ePllaNlyw/s8/fTTXHLJJdSvX5+BAwfSvXt3LrroIsaNG8eyZcuoW7cuiUSCUCi0xn4l63r27Mn555/PDTfcwODBg+natSv169fn7bffonv3H1m16mq++ipEfn45XXQ5yMqCf/0L/vGPZCeRJEmSJEmSJEmSJEmqeDVr1qR58+bMnj072VEq1O67757sCJIkSZLKQIMGcOih8NZbsC3Msx8Ow2GHBdctlYe2beHmm+HGG2HUKLjqKigoSHaqipGTA3ffHYwVqmwSiQRFRUXk5+eT+/sgpgYNGpCenr7efbKzs4lEIsQ20prTuXNnjjrqqNLnt9xyy1rb3HTTTaXLw4YNY/LkyRs8ZuPGjdl7771p2rQptWrVIj09nVgsxvLly/nll18YO3YsK1asWGu/3XbbjT322IMmTZqQmprKqlWrmDlzJp999tk6t1+XlJQUfvvtNxo3brxJ20uSJEmSJEmSJEmSJEmSVNEsXpEkSZVCIgGDB8MllwSDR6LR5ObJzYXx46FjR7j/fjj7bPhTbwrZ2dkcccQRjBs3jqOOOorzzz+f3r17k5aWxu67786kSZMYMWIEZ5111lqlK0Dpulq1anHMMcfw5ZdfMmzYMNq2bUssFuPpp58G4J13DuKmm7owbtzqYpjKLCsLbrgBrrkm2UkkSZIkSZIkSZIkSZKSZ99992XhwoUUFRUlO0qFaNWqFbVr1052DEmSJEll5Ior4IMPgnvrq7vMzOB6pfIWDsMBB8CiRclOUrFmzoRvvoHy6GstKirimWee4Y033iA9PZ2cnBwKCgpKH6FQiPnz53PBBRdw9913E4/HCYfDfPfddwwZMoSvv/6aSZMmsXz5clq2bMmLL75Iz549SSQS6xwLtGDBgrK/iE3UpEmTtUpvI5EIjRo1olGjRuy66648/fTTLF++vPT1Y445hl133XWNferWrUvXrl3p2LEjL7zwAgsXLtzouROJBAsWLLB4RZIkSZIkSZIkSZIkSZJUaYWTHUCSJGn5cujTBy6+GHJykl+6UiIaDQaJXXYZ9OoFS5eufi0ej/PGG28wY8YM7rrrLh544AH69etHWloaAHvttRcAy5YtAyAWi63zHPF4HICdd96Zs88+m7p163Lvvfdyzz33sMMOOzB27Fj23bcLw4fDwQcHpSaVWWYmDBxo6YokSZIkSZIkSZIkSdIOO+xAampqsmNUiLS0NPbdd99kx5AkSZJUhrp3h6ZNk52iYmy/Pfw+BEAqd99+CytWJDtFxSoshJdfXvdrsViM6DoGEhUXF5eOuUkkEus9djwe59dff2Xu3Lnk5OQQiUTYbrvtaNOmDR06dCA/P5+8vDy222670uMCfP755wwcOJCpU6fSrl07mjRpQlZWFpFIZIPXMnfu3KSV7Obn5zNp0iSGDRvGCy+8wEsvvcSXX35Z+npmZiZdunQpfd6pU6fS0pVoNMrw4cN54YUXmDx5cun2xx577DoLZv6suLiYuXPnlvEVSZIkSZIkSZIkSZIkSZJUdlKSHUCSJG3bfv0VevaE2bMhSeMONio3F778EvbcE8aMCQaPhcNhTjzxRPbZZx922mmn0sKVeDxOOBym6e8jzN59912uvPLK9Q68CIeDHrw5c+YwatQoFi9eDMDdd9/NlVdeWbpdaioMHQr33Qc33xwMOvl9/EilkJEBtWoFA2EOPDDZaSRJkiRJkiRJkiRJkpIvHA7TvXt3Ro8evc4JRKuT9PR02rRpk+wYkiRJkspQKATXXAOXXgo5OclOU35q1oSrrw6uV6oIEyfCBnpEqqVYDEaPXvdr//73vxk9ejR33nknnTt3JhKJMHPmTF5++WUWLVrEAw88QGZm5nqPnZGRwcUXX8zpp59OWloakUiEUChEnTp1+PLLLznjjDPYcccd6dOnD0BpSe6AAQMYM2YMPXr0oKCggL/+9a+MGzduo7/DSWb5yPTp05k+ffoa62bMmEHLli1p0qQJEPyOpkT79u1Ll6dOnVpa0vLLL7/QoUMH0tLSqF+/Pu3bt+eHH37Y6PktXpEkSZIkSZIkSZIkSZIkVWbhZAeQJEnbrnnzoGtXmDWr8paulCgqgrlzg7yzZwfr6tSpQ6dOnUhLSyPx+6iX0O+jrQ444ABat27N4sWLmTVr1gaPPX78eM466ywGDhzIXnvtxQ8//LBG6UqJcBiuugomTYJdd4UaNcr2GrdUVhb85S8wc6alK5IkSZIkSZIkSZIkSX/UtWvXZEcodykpKfTo0aP0vhlJkiRJ1cdJJ1X/QpJQKLgfXqoon38Oubnrf/3UU4NilpLHpth1V3jggdXHLtl3Q8NZLrkE/u//4Oef1zzfqaeue/uzzoJ33w22X7kyGGfz66/w6adw0UWQkrLhjFOnrn09n376KXfddRerVq2iUaNGpcUpjRs35ttvv+Xpp59m8ODBAMRisfUeu169erRq1YqmTZvSqFEjGjZsSFpaGgsXLmTGjBnsueee7LXXXiQSCcLhYFh1y5Yt6dGjBwCrVq0iEokQi8UoLi5e73kSiQTZ2dkbvtAKlJ6ezi677EKDBg1K182YMaN0OSMjo3T5j9cVj8fX+Hy2bt16k863dOlS4vH4ViSWJEmSJEmSJEmSJEmSJKn8bORWRkmSpPLx66/QowcsXAgbGPtQqUSjsHhxkPurr6Bp09WvlUwcUfKxqKiItm3b8tlnn5UOKkgkEuucYGL58uUsXLiQW2+9leuvv36jOdq3D84/cCDcfDMUFkIyxi1kZECtWvDKK9C3b8WfX5IkSZIkSZIkSZIkqbLLysqiU6dOTJkyZYMThFZlkUiEPfbYI9kxJEmSJJWDrCx49FH4xz82XBRRVdWoAY89FnyUKsrYsWV/zD594NJLN2+fm2+GunU3ffuTT4b9919zXcOGwaNXLzjwQDjyyPXvn0jA7Nnwx46PiRMnUlBQwMEHH0yrVq0oKioiHA5Tp04dzj77bIYNG8bHH3/MP/7xDyKRyAbzlYzZKfm4fPlyhg8fDsB+++23xjZ/lpqaSnp6OtFodIPFK9FolMSmtuH8yU033bRF+63LiSeeyM4777zGuhUrVvD555/z008/la5bsmQJ7dq1A6BDhw58/fXXLFmyhD322IPMzMzS7epuxh+E4uJi0tPTt+4CJEmSJEmSJEmSJEmSJEkqB+FkB5AkSdue5cuhZ8+gxKSqzScRj8Nvv8G++8LSpevfrn79+rRt25bi4mLeeecdgHUOzgA4+OCDGTVq1CaVrpSIROCqq+Cbb4IBKhkZkJa2OVey5bKyIDMTTj0VZs60dEWSJEmSJEmSJEmSJGlD+vfvX20npExNTeWII44gIyMj2VEkSZIklZO//Q26d4eUlGQnKVupqbD33nDKKclOom1JcTHMmlX2x12+HIYPh9tugyee2LR9pkyBZ5+F888PxvdszDffwC23wAknBEUvJ50EX365+vUjjoDfOz7WKSUFvvpq9fOioiImTZpEZmYmnTp1AoLfM5QUrLRo0YKWLVvy008/MWPGjI3mKxmzU1KMMnv2bF555RU6d+7MYYcdBkA4vO4h1eFwmPT0dGKx2EaLV9Y3NqgySPnTN+rx48dTUFAAQM2aNTn33HO57rrrOOSQQza43/qEw2Gi0WjZhJUkSZIkSZIkSZIkSZIkqYxVs9udJUlSZZdIwIknwpw5wYCRqigahfnz4Zhj4JNP4M9jJuLxOOFwmEMOOYRBgwaRnZ29xvp1qV+//hZl2WmnIMOsWfDII/Cf/wTrc3K26HDrFQpBjRpQrx5ceSX8/e9Qu3bZnkOSJEmSJEmSJEmSJKk6Sk9P55hjjuG1117b4OSdVU0kEqFNmzZ07Ngx2VEkSZIklaNQCF54Adq3L/v71JMpPT24rkrcoaBq6LvvICOj7MfTPPdc8AA49dSgTGVjevVavXz11Rvf/p//XHvdDz/ApEmrn29onElODowfD8ceGzyPxWLMmzeP2rVr06hRo9LtSopN6tSpQ6tWrZg+fTrz5s2jXbt2JBKJjRaflIzbmThxIoWFhey+++40b96cWCxWWuqyrn3S0tLKtXhl0KBBa60744wztuhYI0aMYNy4cWRkZNC6dWv22msv6tSpw8EHH0xqaiqfffYZAMuXL2fIkCEceuihtGjRonT/7Oxs8vLyStfl5+dv0nlDoVC1+t2WJEmSJEmSJEmSJEmSJKl6sXhFkiRVqFdegTFjoLAw2Um2TlERTJwIQ4bA6aev+VrJII3MzEzi8TgjR47ktttuW2/pSllo0wbuvx/uuAOGDoW77oIZM4IBObm5QVnM5srIgLQ0yM+Hgw4KCld69XJgmSRJkiRJkiRJkiRJ0ubaYYcd6NChA9OmTSO6JTdyVEIpKSkceeSRyY4hSZIkqQJsvz089hj84x/B/elVXY0a8Pjj0LRpspNoW/P998lOUDbCYWjeHC64YPW6efOCYpn1icfhq69WPw+FQhQUFBAOh0lPTy9dVyI9PZ3atWtTUFDAqlWrNivfr7/+ytChQ6lVqxaHHnro75nXP6ZnU4tXtsbcuXPL7FhLliwpXZ4+fTrRaJT99tsPgK5du5YWrwAsXryYQYMGUaNGDerUqUNubi4rVqzgb3/72xrbbKotLZ6RJEmSJEmSJEmSJEmSJKm8WbwiSZIqzKJFcN551WOgFQTXcfHFQSlJs2Zrv96nTx/atGnDTz/9xJQpU9h1113LPVNGBpxySvD49ddgUMqECTBqFEyeHGTOyFi9fSKxukglkYC8vGDw2F57BSUrXbvC7rsHA8skSZIkSZIkSZIkSZK05Q455BBmzJhRLYpXUlNTOeKII8jKykp2FEmSJEkV5G9/gxdegNGjoago2Wm2XFoa9OgR3HMvVbTcXIjFkp1iy9WpA8uXr7kuHofPPgtKWAoLN7z/H/tTwuEwqampRKPRdZadRCIRwuEwiURis3MuXLiQ//3vf+y+++4cd9xxJBKJDRaGlJS/xOPxDRavpKamblGespKSkrLO3yv9MVNmZuY6983NzSX39wFdLVu2pE2bNqX7/vDDD5t0/kQiQWpq6ubGliRJkiRJkiRJkiRJkiSpQli8IkmSKkQiAaeeCgUFyU5StgoKggFXI0euLjCBYDBBLBZj33335bXXXkvKwIpGjWDAgOBx443Bul9/hRkzID8/yF5UFBSxZGZCzZrQoYMlK5IkSZIkSZIkSZIkSeUhPT2dY489lldeeaVKl6+kpKTQrl07OnbsmOwokiRJkipQKAT/93/QrRvMmQMb6CaotFJToWVLeP31Ne//lypKQUHVLl7ZkE3pZv3jmKJwOEyDBg2YPHky2dnZAGsUpMTjcVatWkVKSgp16tQB2GB5Soni4mI+/PBDAA444IC1jrsuoVCItLQ04vE4Rb83S61rn5SUFOLx+MYvdCvUqVOHSy+9tPT5LbfcUrp80UUXMWvWLObMmcOKFSsIh8O0atWKvffeu3Sb+fPnr3G8v/3tb8yZM4fFixcTjUZp3rw5PXr0KL22b775hiVLlmxStng8TkqKw9IlSZIkSZIkSZIkSZIkSZWTd7hJkqQK8corMGZM1RxctSHRKEyYAEOGwOmnr14fCoXIyMggFotRXFzMb7/9lrSMf9SoUfCQJEmSJEmSJEmSJElSxWvbti2HHXYY7777bpUsX0lJSaFp06Ycc8wxyY4iSZIkKQm22y4YF9ClCyxeXLUKJCKR4F76zz+HunWTnUbbqqIiKOfejnK1ahX07BmUGDVvDmecAQccAL17w6efwq67wsyZ69//904TACKRCLvuuiv//e9/mTZtGkcffTSJRAJYXbDy/fffk5GRQYcOHTY5Y25uLv/5z3+oV68ef/3rX4Gg5GVDUlNTyczMJJFIlBarrGufSCRCJBJJ2u900tLS6Ny5M507d17n6zk5OQwfPnyNdfXq1aNt27br3P6nn37i/fff3+Tzh0IhUlNTNz2wJEmSJEmSJEmSJEmSJEkVaMN3C0qSJJWB/Hw4/3zIzU12kvKRmwsXXww5OavXlQy0uOmmm/j+++/p27dvktJJkiRJkiRJkiRJkiSpMuncuTMHHnhglZuoMhKJUL9+fU455RRSUlKSHUeSJElSkjRuDGPHBh+rytua1NQ1c0vJkpYGG+kAqdTi8aB8adQoePFF6NcPZs8OXsvMhFNP3fD+aWmrl0OhEAcddBBAaVlIOBwuLV358ccfWbx4MW3atKFhw4alpSwbM23aNGbMmMGOO+5I165dN7hfIpEgFouRl5dXOg4oOzubZcuWMW/ePJYsWbLG9qFQiIYNG25SjvIwevRofvrpJ5YvX05RUVFp9rlz5/LJJ5/w+OOP89tvv62xz6RJk5g3bx65ubml28+cOZM333yTl19+ebNKZBo0aFD69ZEkSZIkSZIkSZIkSZIkqbJx1KMkSSp3r70WDK6ozhKJBC+9FOKss2JEIhHCv4+E2WmnnZKcTJIkSZIkSZIkSZIkSZVN9+7dAfj44483a4LLZElJSaFRo0b8/e9/J+2Ps6RKkiRJ2ia1agVffQU9e8LcuVBUlOxE65eWBi1awOefQ5MmyU6jbV1GBkQiyU6x+TIyoKBg7fWJRPAoUa/exo/zR3vssQf77rsv48eP5+GHH+ass84ikUgwb948rrrqKtLS0rjwwguBoPSkoKCAG264gTp16nD99devdfxYLMbQoUNJSUnhmGOOKd1vXYqLi3nkkUf47LPPiEajfP/998TjcR555BFef/11ioqK6NWrF4888sga+7Vq1YqFCxdu+EKByZMnM3ny5A1uc8stt6y1bsWKFetcDzBu3DjGjRu30XP/0ejRoxk9evRm7bM+rVq1KpPjSJIkSZIkSZIkSZIkSZJUHixekSRJ5e7uuyEnJ9kpyldubog774xxzjkR4vF4afGKJEmSJEmSJEmSJEmStC7du3cnMzOTd955p1KXr6SmptK8eXNOOukkUlNTkx1HkiRJUiXRpAlMmABHHRWUsOTmJjvR2mrUgK5dYdgw2G67ZKeRgj+TW1q8ctNNcPPNwfKQIXD66atfa9ECunQJlks+AmRlwZFHBstLlsCYMatf69cveL1kuxJdusDy5cHy559DdjYcfDAMHAivvALTpsGiRcH3gDPOgNatV+87fvyGr6FmzTWf16hRg6effpq+ffvyz3/+k6FDh9KkSRO++OILsrOzOe200zjxxBNJJBKEQiGKiooYOHAgANdff33p+hK//fYbDz74IACn//ETtB4TJ07kww8/JCMjg/T0dHbYYQdSU1MpLCwkMzOTGjVqrLVP8+bNSUtLo6gyN06Vg7S0NJo3b57sGJIkSZJUYZYvh2++Cd4XFxQEj1AIMjODYtHtt4fOndcuGZUkSZIkSZIkSVLyWLwiSZLK1YQJMGdOslNUjHnzihk3LsI++1i6IkmSJEmSJEmSJEmSpI3bbbfdqFOnDkOHDqWgoKDSFbCkpKSw995707t3byJbOjOsJEmSpGpru+1g1CgYNAguuQQKC6EyvK1JSQkmvXzwwaAY4g+9DFJS7bxz+Ry3T5+gjOXPGjUKiocg+Lt6wAGrX3v66TVLU0pcfHHwANh/f/j002B5hx3g+uvXn+Htt+Gll9b/ejgcFCH9WYcOHZg8eTJ33HEHo0aNYsGCBey6666ccMIJnHrqqQCl5So1atTgggsuoEGDBmusL7HddtvxzjvvUK9evdJt1ic1NZWXX355g9usS9OmTUkkEpu9X1WXSCRo2rRpsmNIkiRJUrlYsSIoFp44MXgf/PXXQeFKVhYkEhCPBx8heH9b8nY0Ly8oQ+3eHfbbL3jfu/vukJ6etEuRJEmSJEmSJEnaplm8IkmSytXAgVBQkOwUFSMeT+fee+Gtt5KdRJIkSZIkSZIkSZIkSVVFq1atuOiii/jwww+ZPHlypShfSU1NpVatWhx//PE0adIk2XEkSZIkVWKhEJx5Jhx8MPz1r8HElLm5yctTo0YwyeVLL0Hz5snLIa3LLrtUzTE233wDDz0EPXpAy5ZQr14w6ezixTBpErzyCrz++upJaNelZs1gItp1adiwIQ888MBa6xOJxBrlKpFIhEceeWS950hPT+fQQw/d1MvaItttt902WbwSj8epX79+smNIkiRJUplJJOCLL+C+++C994KylIICKCpavc2KFRs/zqxZweO//4XU1OD98umnB6Wm7dqVX35JkiRJkiRJkiStLZTYFu/wkyRJFWLpUmjWrGoOCtlS6ekwZw40apTsJJIkSZIkSZIkSZIkSapqZs+ezdChQykoKEhaAUs0mkKrVj04/fTeRCKRpGSQJEmSVDUlEjBoEFx6aTDJZF5exZ07KwvCYXjwQTjjjKAQRqqMdtoJfvop2SkqXlYWTJ0KbdokO8nWe+GFF/j555+THaNCtWrVitNOOy3ZMSRJkiRpq+Xmwssvwz33wMKFwe+vynr2rdRUiESgSxe4+mo49NDguSRJkiRJkiRJkspXONkBJElS9TV8eHBTyLYkJQXefTfZKSRJkiRJkiRJkiRJklQVtWrViosuuoguXbqQkpJCagXdfBMOh0lJSaFZs2Z06nQm993Xh1jMmV8kSZIkbZ5QCM48E+bNg7vughYtoGbN8itBCYWC47doEZxv3rzg/JauqDLbZ59kJ0iOUAhat052irKxzz77kJaWluwYFSYtLY19ttU/uJIkSZKqjaIiuP56aNQILrsMZswISljKunQFoLgYCgpg7Fg45RRo0gSef758ziVJkiRJkiRJkqTVLF6RJEnlZuxYWLUq2SkqVm4ujBmT7BSSJEmSJEmSJEmSJEmqqtLS0hgwYABXXnklBx10EHXr1i23yTxTU1NJTU1ljz324Nxzz+Wss87ihBOa0KYNPPpouZxSkiRJ0jagTh246CKYPRveeQcGDID0dMjMLJvjZ2YGxxswIDj+7NnB+erUKZvjS+WpZ0/Iykp2ioq3yy7VpxSpbdu221TxSmpqKu3atUt2DEmSJEnaYpMmQceO8MADkJcHOTkVd+5Vq2DJEvjHP6BfP1i4sOLOLUmSJEmSJEmStK2xeEWSJJWbzz/f8OunngqJxOrHpth11+CGls8/D0pOSvadNWvD+x1+OHz4IWRnQ34+TJ8O990H9epteL9wODjXH3OeeuqG9xk7dtOuRZIkSZIkSZIkSZIkSVqftLQ09txzTy6++GJOPvlk2rdvTyQSIT09nZSUlC06ZigUKt1/u+224+CDD+aKK67gsMMOo0GDBr9vAw8+CHfeCYsWleEFSZIkSdrmhEKw//7w3nvw889w771w4onQujWkpEDt2hsvY8nMDLZLSQn2O/HE4Dg//xwcd//9q0+Zg7YNe+4ZjFXZloTD0KtXslOUnVAoRI8ePUhNTU12lHKXkpLC3nvvTXhb+0MrSZIkqVooKoJrr4V994WZM4PSlWTJzYXRo2GnneCFFzZ9fg1JkiRJkiRJkiRtulAi4X/DSJKksheLQY0aUFi4/m1OPRWGDFn9fFMGO11ySTCxw5/98gu0abPufW6+GW66ad2vzZoVDN6YN2/dr197Lfz732uuO+00eO659WdMTQ1ufNkGxk9IkiRJkiRJkiRJkiSpAhUVFbF48WIWLFjA7NmzmT9/Pjk5ORuc6DMWixGJRGjcuDGtWrWiWbNmNG3alFq1ahHawA07V10Fv/0GgweXx5VIkiRJ2tbl58O338LEiTBpEqxaFUx+WVAAGRmQlQW1asEee0DXrtC588ZLWqSqIB6HFi1gwYJkJ6k4WVnw2WfQpUuyk5Sd/Px8Bg4cSCwWS3aUchWJRLjsssvIyspKdhRJkiRJ2iyTJ8NxxwXvv5NZuLIuNWpAjx7w4ovQuHGy00iSJEmSJEmSJFUfKckOIEmSqqfp04PikQ0Vr2yJ5cth+PBgcFWDBnD++RvevmfP1aUrsRhcfz18/z1cfXVwM0qbNvDMM9C//9r77rFHsG88DkVFweCtTZGRAdOmBQO7JEmSJEmSJEmSJEmSpLKSlpZGixYtaNGiBd27dweCMpbffvuNoqIiiouLiUajRCIRUlJSSElJYbvttttoycq6XH897LwzjB8Pv59KkiRJkspMZmbwXsP3G9rWhMNw+eVwww2Vb+LX8tKmTfUqXQHIzMxk5513Ztq0aSQSiWTHKRehUIiddtrJ0hVJkiRJVc6IEXDEEZX3fXduLnz6Key+O4wZA23bJjuRJEmSJEmSJElS9RBOdgBJklQ9ffUVbOZcDZvkuefgkEPgxhuDSR025tJLVy8PGgR33QX//S+ccEJQqAJw8MHQseOa+6WnwwsvQFoaPPggLFq06Rnj8eD6JUmSJEmSJEmSJEmSpPKWlpZGs2bNaNOmDTvttBMdO3akffv27LDDDrRq1YratWtvdukKQO3awb02F120+j4bSZIkSZK09U4/fdt5r12zJlx9dbJTlI8+ffoQiUSSHaPcRCIR+vbtm+wYkiRJkrRZhg2r3KUrJYqL4ddfoVs3+O67ZKeRJEmSJEmSJEmqHixekSRJ5eLHH2HVqmSngAMOWL38+eerl+fNgzlzVj/v02fN/e66C3bZBaZOhX/9a/POmZsL06ZtflZJkiRJkiRJkiRJkiSpMjnlFIhE4Lnnkp1EkiRJkqTqY7vt4JhjILyNjPA99lhIJJKdouzVq1ePvn37kpqamuwoZS41NZX999+f+vXrJzuKJEmSJG2yd96Bv/618peulIjHYdky2Hdf+OGHZKeRJEmSJEmSJEmq+raR2zIlSVJFW7ky2Qmgbl2oV2/180WL1nz9j8932GH1cp8+cPHFUFgYTB5RVLT5564MpTOSJEmSJEmSJEmSJEnS1giH4eGH4dprYcWKZKeRJEmSJKn6uPxyyMhIdorylZYGZ50FKSnw229QXAyxWNmfJ5HEVpfu3bvToEEDQqFQ0jKUtVAoRL169ejRo0eyo0iSJEnSJvvkE/jLXyA/P9lJNk8iEczN0bMnzJ6d7DSSJEmSJEmSJElVW0qyA0iSpOqpMhSP1Kix5vM/F6j88XnNmsHHOnVgyJBg0ogbb4TJk7fs3Dk5W7afJElSsuXl5bFgwQIWLlzIypUrKS4upuj3H5zS0tJIS0ujdu3aNG3alO23357MzMwkJ5YkSZIkSZIkSVJ56tYNDj0Ubr0VBg5MdhpJkiRJkqqHLl2gXTuYMiWYZLU6ikTg4ouDApaGDWHoUPjgg+DaDz4YdtgByqKvJBQKsXTpUurVq7f1B9uCcx933HE88cQTRKPRCj9/eYhEIhx//PGEw+FkR5EkSZKkTTJ9Ohx+OOTlJTvJlkkkYPly6NULvv8esrKSnUiSJEmSJEmSJKlqsnhFkiSVi8LCZCeA3Nw1n6enr/95SVHK7bdDixYwejTce++Wn7ugYMv3lSRJqiiJRIK5c+fyyy+/8Msvv7Bo0SKKiopISUmhuLiYeDy+zv3C4TCpqalEo1HS09Np2rQprVq1ok2bNjRr1oxQWYyClSRJkiRJkiRJUqVxxx2wyy5w1lnQoUOy00iSJEmSVD288ALsvTfk5yc7SdnLyoLLLoM2bYLnoRAcf3wwEe6QIXDIIbDddnDFFXD00ZCyBaOdZ8yYwZNPPsn48eNZtmwZbdu25bLLLmP//fcvy0vZqHr16tG3b19GjhxJcXFxhZ67rKWmptK7d2/q16+f7CiSJEmStEliMTjhhKr/3joWg99+g8svhyeeSHYaSZIkSZIkSZKkqimc7ACSJKl6ysxMdgJYvhyWLl39vEmTNV9v2nT18syZwcfmzYOPvXpBPA6JRPBo3Xr1tkOGBOs6d17/uSvD9UuSJK1PQUEB48eP58EHH+Sll17i008/ZdasWeTn5xOLxSgsLFxv6QpAPB6nsLCQWCxGXl4eM2fOZNSoUTz//PM88sgjTJw4kaKiogq8IkmSJEmSJEmSJJWnRo3guuvg0kuD+2YkSZIkSdLW2223oHgkKyvZScpWKATNmsGNN679WkYGnHcefP89/Otf8NBDsNNO8MgjkJOz6eeYNGkSBxxwAPfffz8LFiygadOmzJw5kwMPPJCLL76Y3NzcsrugTdC9e3datGhBypY0yFQSKSkpbL/99vTo0SPZUSRJkiRpk91/P8yYEcwNUdXl58Nzz8FnnyU7iSRJkiRJkiRJUtVk8YokSSoXNWsmO0Hgk09WL++33+rl1q2hZcvVz0eOLNvzVpbrlyRJ+qNFixbx1ltvMXDgQEaMGMHKlSspKiraYMnKporH4xQXF7Ns2TI+/PBD7rvvPt555x1+++23MkguSZIkSZIkSZKkZLvgApg3D95+O9lJJEmSJEmqPm64AZo3D8pKqotwuJDXX4fU1PVvE4nAUUfB55/DSy/Bp5/CwQdDcfHGjz9z5kwuvfRS5s+fz8UXX8ykSZP46KOPeOmllzj88MMZMmQII0aMKLPr2RShUIiTTjqJxo0bE4lEKvTcZSESidCwYUNOPvlkwmGHnkuSKqlYESz9CmY8DWP/Du/sDG82gaH14P9qwf/VhqEN4K1m8EE3+OpymP1/kPOzrfKSVE39+CPcdBNUcPdmucrPhxNPrF7XJEmSJEmSJEmSVFFSkh1AkiRVT3XqBIM+tuRexJtugptvDpaHDIHTT1/9WosW0KVLsFzyESArC448MlhesgTGjAmWH34Yjj02WD7tNJg5E6ZNg2uvXb3vRx8F6wCefRZGjVo70403Qr16wfLLL8OXX8L8+eu/hjp1Nn6dkiRJFSUnJ4e33nqLuXPnEo1GSZTzgJHi30e9Tpo0iW+//ZYddtiBI444gqysrHI9ryRJkiRJkiRJkspPaio89BCcc04wEWpGRrITSZIkSZJU9aWmwuuvw957B5OrVnXhcD6x2H189tl2dO584Sbt06MHDB0Kq1bBxjo/4vE49913H2PGjOHkk0/mlltuoXbt2gDsvvvu3HjjjQwfPpzHHnuMI444YmsvZ7OkpKTwt7/9jUGDBpGdnU0sFqvQ82+pSCTCdtttx9///ndSN9SWI0lSMiz7BqY/Dos/gdzZEMmERBRieRveL38BLP0aZtYMtgeo0xFaHA07nAUZjco9uiSpfMVicMIJUFiY7CRlb/lyuPxyePLJZCeRJEmSJEmSJEmqWkKJ8p5pU5IkbZP+7//g7LNh5cr1b3PqqUGxSolQKPi4oeKVP++zLqNGwQEHrH5+221w/fXr3nb2bOjVC+bM2fAxZ82C1q2D5dNOg+eeW/+2tWrB44/DKads+JiSJEnlLZFIMGXKFN577z2i0SjxeDwpOSKRCCkpKRx55JF06NAhKRkkSZIkSZIkSZJUNo49Frp0geuuS3YSSZIkSZKqjxtvhIEDIW8jc4hXZuFwnLZtYc89T+O1115kwoQJdO3atUzP8c033zBgwADq16/PY489Ru/evUtfi8VihMNh2rZtS82aNfnoo49o0qRJmZ5/UxQWFvLCCy+wePFiotFohZ9/c6SkpNCwYUNOPfVU0tPTkx1HkqRArADmDIVpd0POzxAvhEQZFZpFMiGRgO0HQIcroEGP1YObJUlVyoMPBnNI5OYmO0n5yMyEkSODolZJkiRJkiRJkiRtmpRkB5AkSdXTnntCZRkbcMMNMHEiXHRRMOlDVhbMnQtvvw133glLlpTt+eLx4PolSZKSKScnh7feeou5c+dSXFyc1CyxWIxYLMZbb73F5MmTOeKII8jKykpqJkmSJEmSJEmSJG2ZgQODe2P+/ndo0SLZaSRJkiRJqh5uugm+/RY++qhqlq+EQnHq1QszYgTMmXMO06d/x9FHH83MmTNJTU0tk3MkEgmeeeYZFi9ezDnnnFNa6pJIJACIRCJ8//33zJ49m9atWyeldAUgPT2d0047jVdffZU5c+Yk/T7e9UlNTaV58+acdNJJZfY1kiRpq+TNgx8ehBlPAwmI5pT9OWL5wcd5w2DRh5DRGDpcBW1Pg4glZJJUVcRicMcd1bd0BaCgAG6/Hd59N9lJJCVbURFMnQrz5kF+fvD9IR6HjIzgUa8edO4MdesmO6kkSZIkSZIkJV8oUXJHoSRJUhlKJKBmzao52GNrpacH1x0OJzuJJEnaVn3//fcMGzaMaDRKPB5Pdpw1RCIRUlJSOO6442jXrl2y40iSJEmSJEmSJGkL3HYbdOwIxx6b7CSSJEmSJFUfxcVw8MEwblwwgWLVEScSyWXQoO/4+9/3BuD111/noosuYuedd2bUqFFlcpZFixbRv39/li1bxnPPPcf++++/1jbPPvss5513Hn/961957rnniMfjhDcwwCeRSBAKhcok37qOPXHiRD766COi0SiVZTh3KBQiJSWFvn37stdee5Xb9UuStMkSCfjpKZh0BSSKIV5UseePZEFGQ+j5OtTvVrHnliRtkffeg5NOglWrkp2kfGVkwM8/Q9OmyU4iqaIUF8OUKfDVV/DZZ/DFF/DLL8H3g1Ao+NG5ZNh4OBysC4WCOW7q1YMuXaB3b+jWDbp2hTp1kno5kiRJkiRJklThnA5ckiSVi1AomFxhW9S+vaUrkiQpeSZOnMibb75JUVFRpStdAYjFYhQWFvLaa68xZcqUZMeRJEmSJEmSJEnSFrj+ehgwINkpJEmSJEmqXlJTg8lju3eHzMxkp9k0oRDUqhUHevPpp//ht99+A+Cwww7j3HPP5ccff2TOnDllUjry888/8/PPP9OlSxfat28PBOUmJcdeuXIl48aNIx6P07VrV2Kx2AZLV4L8IVauXEl2djaTJ0+muLh4q3P+8djdunXjH//4B9tvvz2pqallduwtlZqaSpMmTTj//PPp3r27pSuSpOTLnQ0f7RuUrsRyK750BSCWF+T4uDd8fQXECis+gyRps9xzT/UvXSnx5JPJTiCpIsyZA1dfDQ0awP77w6WXwgsvwE8/BWUsq1bBypXBx9zc4FGybsWKYJvFi2H4cLjxRjj6aGjcOPg4ZkxQ2CJJkiRJkiRJ2wKnBJckSeWmV69gAMW2pmfPZCeQJEnbqs8//5wPP/yQaDSa7CgbFY1Gefvtt5kwYUKyo0iSJEmSJEmSJGkzhUKQlZXsFJIkSZIkVT+ZmfDhh3DggZX/vXckAg0aJPjqqxQuvLAXQ4cOLS1eyczM5JJLLmHGjBm0bNmyTAo+5syZQ05ODk2aNKFp06YAaxx3woQJjBo1inbt2rHHHnsQiUTWeZxYLAbA0qVLeeKJJzj44INp3bo1Bx98MDvuuCOXXnopixcv3uq8JerWrcuZZ55Jv379SE1NTUrZSSgUIjU1lb59+3L22Wez3XbbVXgGSZLWkEjA9Cfh3V0g+8ugdCXZYvnw0xPwbnvIdqyLJFVWP/8MX36Z7BQVo6AAHnkEqsBwUUlbIB5f/XvA9u3hwQdXl6vk5W35cYuKguMUFsJ//wsHHww77BAUOeXklFl8SZIkSZIkSaqULF6RJEnlpkcPqFkz2SkqVs2asM8+yU4hSZK2RePGjWP06NEUFxcnO8omi0ajfPTRR0yaNCnZUSRJkiRJkiRJkiRJkiRJkiqFtDR46y0466zKW75So0aCTp3gq69C7Lgj7LLLLqxatYp33nmndJt69epRo0YN4vF4mZxzyZIlAOy4444AFBYWEo/HCYVC5Obm8sYbb/Dzzz9z8MEHs+uuuwKQSCTWOk4kEmH58uUce+yxXHDBBRQVFXH11Vdz5pln0rNnT1555RW6du3KU089RUFBQZlkD4VCdOvWjX/84x/ssccepKSkkJqaWibH3pDU1FRSUlLo3Lkz559/Pt27d09K8YskSWuI5sLIvjDpiqBwJRFLdqLVYnmQOxs+7g3T7k12GknSOjzySFBWsK2IRuHtt5OdQlJZe+staN4cjj0WRowIipaKisr+PIkE5ObCrFlwxRXQqBFcdVVwPkmSJEmSJEmqjlKSHUCSJFVfAwZArBLd71gRolE47LBkp5AkSduab775hk8++aRKla6UKC4u5v333ycjI4MOHTokO44kSZIkSZIkSZLKUF5eHsuWLWPSpEnsuOOOtGjRgqzKOmOsJEmSJEmVSCQCDz0EJ54IJ5wAS5dCfn6yU0EoFCcjI8zNN4f45z8hGi0E0snLywMgLS1trX3C4fB6j1dYWMiiRYtYsGABs2fPZuHChRQVFRGLxUpLVSKRCJFIhNTUVA4++GBmzJhBdnY29erVKy0ReeONN3jppZfo0KEDxx57LHXr1v097+qSkUQiQSgUYtGiRVxzzTV8+umnXHjhhTz88MOl2yxdupRPP/2UBx98kCFDhtCnT5/SopeyULduXQ4//HAOOuggpkyZwpgxY8jNzS3ze4DT0tLIzMxk3333ZbfddiM9Pb1Mjy9J0hYrWg4f7w8rf4R4JZ7tOZYPU26GwiWw+11gcZkkVQqJBAweXD7lBJXVqlXw6KNwzDHJTiKpLGRnw5lnwkcfwe+/TqswubnBx0cfhf/7v+Cx114Vm0GSJEmSJEmSylsokUgkkh1CkiRVX+edB88+GxSSVHeRCJxyCgwZkuwkkiRpW7JgwQIGDx5MtIr/wJWamsrZZ59Nw4YNkx1FkiRJkiRJkiRJWyk7O5sXX3yRDz/8kJEjR1JYWAhA165dOe+88zjzzDOTnFCSJEmSpKojPx+uuioYn5Pc8pVcatdezAsvFHHEETsTj8cJh8MUFBRwyCGHMGrUKN5//3369+9fukdJ2UnJx2g0yrx585gwYQJz584lNzeX1NRUotEosVhsowkSiQRFRUWkp6cTiURo0KABkUiEm2++mYULF/Lcc89x4oknkpaWVnrOP4rH4zz55JNcfvnlHHbYYZx//vn06NGD+fPn07Jly9LimN9++4333nuPU089lVAoVHqteXl5ZVoqm0gkmDt3LuPGjWP27NkUFRWRkpJCcXEx8Xh8k44RDodLP4dpaWm0atWKvffem5YtW651/ZIkJVXhUvhwb8idDfEqMmN+JAva/A26PWH5iiRVAnPmwM47J/u9ccWrXRuWL/efIqmqe+stOP304HtYZSiQysyE88+Hf/8bMjKSnUaSJEmSJEmSyobFK5IkqVz98AN06bJt3LySlQXjxsFuuyU7iSRJ2lZEo1Eee+wxli9fnuwoZaJhw4acd955hMPhZEeRJEmSJEmSJEnSFiguLuaNN97ggQce4KuvvqJ27do0b96cTp06UbduXd5//32ys7MZPHgwxx13XLLjSpIkSZJUpYwdCyeeCCtWwKpVFXferCxIJODwwyfw+uv70K1bF2677TYaN25MTk4OF110Ed988w0777wzH374Ic2aNQNYo/QjOzubGTNmMHbsWAoKCigqw9kli4uLS8tdzjvvPJo1a7ZW4UhJCcu0adO45pprePfdd2nTpg35+fmsWLGCjh07cuyxx3LSSSfRqlWrNfYtKV3Jzs7myiuvpHXr1uy+++4cfPDBpKenl9l1AOTm5rJw4UIWLFjAL7/8wqJFiygsLCQej5deUyKRIBwOk56eTpMmTWjVqhXNmjWjadOm1KhRo0zzSJJUZopz4MMesGp61SldKRHJgp0uhD3uTnYSVYBEIih2+PprWLAACgqCMfKJRDAheWYmNGgAe+wBO+4IDoGSKtabbwalBStXbt5+p54KQ4asfr45BSadO8Nll0Hv3tCkCeTmwrx5wbwS110H2dnBdq1awS+/bPhYhx0G7723edkh+P4zYwb8/nZbUhWzdCmccQZ89BHk5SU7zZoyM6FRIxg6FPbcM9lpJEmSJEmSJGnrpSQ7gCRJqt523hk6dYIJE5KdpPztuKOlK5IkqWKNHDmS3NzcZMcoM8uXL+fzzz+nV69eyY4iSZIkSZIkSZKkzbRs2TJuvvlmhgwZQiwW44QTTuCII46gW7du7LDDDgB88803/POf/+Tyyy+3eEWSJEmSpM20zz7BJK7vvw933w1ffQWxGBQXl8/5ataEWrXg8suDySG3264be+xxG/fddx/9+/cnJSWFaDQKQLdu3Xj11Vdp3rx56f5z5szh888/59tvvyUtLY1EIkFKStkPa05NTQWCopfnn3+emjVr0rNnTzp37kwkEil9DWDy5MlM+H2QU6tWrTjwwANp0aIFQ4YM4dprr2Xq1Kk89dRTaxSYhH+fTXvUqFG89NJLFP/+Cc/IyOCiiy7ihhtuoGbNmmVyLTVq1KBdu3a0a9dujftpE4kEsVis9HP452IZSZIqtVgRjOwHq36qeqUrALE8mP4opNeHjlclO43K2K+/wuefw/jxMHo0TJ0a/IydmgpFRcHy7z/yEolASkrwWjwerN95Z+jZE3r0gH33hdatk3o5UrU3fjzk5FTc+S64AB56KPj7XyI9HerVC+aVeOSR1cUr5SktLfgdgMUrUtUzf37wM8LChcHPFpVNfj7Mnh2US73+OhxySLITSZIkSZIkSdLWCSUSiUSyQ0iSpOrtjTfg9NNh1apkJyk/NWvC00/DSSclO4kkSdpWzJ8/nyFDhpQOWK0uUlJSOOecc2jYsGGyo0iSJEmSJEmSJGkTJRIJLrzwQp588kk6d+7MP/7xDw466CBatmxZuk08HiccDvPoo49y+eWX8/zzz3PiiScmMbUkSZIkSVXbzJnw8MMwaBCEQpCbG0wAvTWysoJj9OwJV10FffvC770jpT766CPeeustJk6cSFpaGn379uWqq65ao6xk2LBhvPvuuzRp0oRwOFxagFJRwuEwtWvX5sQTT6RJkyYAxGIxbrrpJu644w523XVXvvzyS9LT00v3ueCCC3jiiSe47bbbuO6669Y65sqVKykoKOD777/nySef5LXXXqN58+YMGTKEPn36VNi1SZJU5Uy6KiguieUnO8nWiWRC30+gQfdkJ9FWSiTgs8/g3nvh44+DQoOcnC3/WToUCsaZFxfDHnvA1VfDoYcGJS2SylaPHvDFF5u/36mnwpAhq59vSpflgQfC//4XvCcuLAzmkvjkk2DOjObNgyKFf/87KEgFaNVq9fL778Mdd6x9zO++g+XLNz9/JALXXAO33775+0pKnpkzg+8V2dmri9wqs8xMePZZ582RJEmSJEmSVLVZvCJJkspdcXFw88ivvyY7SfmpVw8WLIA/jLeQJEkqN9FolEcffZQVK1YkO0q5aNiwIeeddx7hP4/UlSRJkiRJkiRJUqV01113ce2117LzzjszcOBA+vbtS1paGhCUsoRCIYqKikhLS+O1117jlFNO4YUXXuAvf/lLkpNLkiRJklS1ZGdnA1C/fv3Sdfn5waSu48bBp5/CtGnB+pQUWLUqQSKx7hlls7KCbfLzgwli9947KFw55BBo0WLT8qxcuZLatWuXPo9GozzwwAMsXLiQzMzM0t8PJEMikSA1NZUePXrQq1cvUlJS6NWrF59//jnPP/88p5xyCrFYjEQiQUpKCt9//z177bUXTZs2ZfLkyWRmZq732E888QQXX3wxF198Mbfccgs1a9Ys/R2IJEn6g+yJ8HGvql+6UiKrBRw+HSIZyU6iLbByJbzwQlC4kp0dFBeWx4w7tWoFZS4XXwznnAO/9wBK2kqJBNSuHRQlba4tKV758kvo1i1YPu00eO65DW//x+KVIUPg9NM3P+eG9OwZlEZJqhpmz4auXWHZsq0vSq5ImZkweDCceGKyk0iSJEmSJEnSlklJdgBJklT9pabCiy/CUUdBXl6y05S9rCx4/nlLVyRJUsUZO3YsedXxB6vfLV++nIkTJ7LXXnslO4okSZIkSZIkSZI2YuXKlbz44os0a9aM559/nj333HON10OhEIlEonSi1VGjRhGLxahRo0Yy4kqSJEmSVKX94x//4O233+aggw6iW7dudO/enY4dO3LUUU049tgIEExGO3NmnEmTwowcmc0LL7xPVlZDevUaQHo61KwJNWrAzjsHE0B26rR5Y2ISv89OHQqFqFWrFhAUrhQVFfHII4+Qk5NDrVq1CIfDZX79myMUChGNRvniiy/47rvvOOigg5g/fz5ZWVmc+PvskX/MmJubSzgcpkaNGoTD4bWKVEqeT5s2jZdeeomGDRvSt29fatasWXq+dbGQRZK0zYoVwucnVJ/SFYDCbPjmWuh6f7KTaDNEo3DnncEjHA4KV8rTqlXBxzvvhDvugJNPhgcfDApZJG25hQuDv88VoVmz1aUr+fnQqBF8+y20awfLl8MHH8ANN8D8+eve/4gjYOnSYB6KhQth5Ei46y746actz/Tdd1u+r6SKtWgR7LNP1StdgeB73umnB0VXAwYkO40kSZIkSZIkbT6LVyRJUoXo1w+OPRZefx0KCpKdpuykp8Nhh8GhhyY7iSRJ2lbE43G++OILiouLkx2l3BQXFzNmzBi6devmQFNJkiRJkiRJkqRKrqioiFmzZnHUUUex5557Eo1GiUQipYUroVCIUChETk4ODz/8ME899RT77rsvA5yhQZIkSZKkzTZx4kQKCwt57733eOeddwDIyspil112oXv37vTo0YPdd9+dZs2acfzxtalXbzJDhpzLWWf9kzvuKJv34n+8t7NkuaioiKeeeoqcnBxSUirX0OXi4mKWLl3K0KFD6d27N8OHD+fXX3+lWbNmJBKJ0vKVn376iXg8TvPmzVm2bBlNmjRZ4zihUIh4PM748eP58ssvOemkk+jevTuw4XKVP/6OpKqJRqMUFBQQjUaJ/j7DcUpKCqmpqWRkZBCJRJKcUJJUqX17AxQsTnaKshXLgxlPQqsToUH3ZKfRJvjuOzj+eJg9O5hIvCKVjKd/+WV491145RXo06diM0jVyYoVkJpaMXNVdO68ejkzE+65Z83np58eFBLsvXfw/eXP6tVbvdy6NZxxBpxwAhx0EIwbt2WZKvp7mKQtU1QEvXvDb79VvdKVEvn5wc9PY8fCbrslO40kSZIkSZIkbZ7KdfeiJEmq1h59FIYPr17FK1lZ8OSTyU4hSZK2JdOnTycWiyU7RrkrKCjgl19+oU2bNsmOIkmSJEmSJEmSpA349ddfqV27NmlpaUAw+WZxcTGpqamlE4p+8803DBkyhCeffJJQKMT5559PSkpKlZ10VJIkSZKkZMjJyaGgoIBOnTrxwAMP8PXXXzNp0iS+++47pk2bxoQJE3j00UcB2GGHHdh7773Jz8+nsLCQfv36lVuuFStWMGjQIJYvX17pSlf+KBqN0qpVK3bccUf+85//cMMNN5QWh0ybNo3XX3+d/Px89txzz7VKV0rMmzePN998kxo1anDIIYdQv359YM0ymng8TjgcprCwkE8//ZRJkyaxdOlS6tWrx1//+ldatGhR/he7BYqLi1m8eDELFixgzpw5zJs3j1WrVhEOh0uLdSEomUkkEsTjcbbbbjuaN29Oy5Ytadq0KY0aNbKMRZIUyJ4I0x+FWDWcJT6WD58fD4dPh0hGstNoPaJRuPPO4FFQAIlE8rIUFASPww8Pihcefhhq1UpeHqmqKiiAivqv5bp113w+fz5cfnmwPHAgNGsGTZrAXXfBSScF6xMJmDQJ3ngDpk2D3FzYZx+44gqoUQNq1oRnnoFddtmyTMXFW3w5kirQTTfBvHlV/+9sXl5QvjJ1alB6JUmSJEmSJElVReW9g1GSJFU7tWvDSy/B0UcH/8la1WVlwQsvwHbbJTuJJEnalowZM4aioqJkxyh3RUVFjB071uIVSZIkSZIkSZKkSq5jx460b9+eiRMn8sUXX7D33nuT+vusCz///DMffvgh//d//8fo0aPZaaeduPPOOznyyCMBLF2RJEmSJGkzLFq0iNTUVBo3bkzfvn3p27cvACtXrmT69Ol8++23TJo0iW+//Zbp06fz0ksvle679957l0um5cuX88wzz5CXl0c4HC6Xc5S1/fffn/Hjx3PZZZex11570aBBA+644w4+++wz+vfvz1FHHQWsLlD5owkTJvDJJ5/Qt29f9tlnH4DSYtmSj6FQiGnTpnHmmWcyfvx4atSoQc2aNYlGo9xwww385S9/4YYbbmDHHXes6EtfS3FxMVOmTGHcuHEsXbqU1NRUYrEY0Wi0dJt4PL7e/bOzs8nOzmbatGmEQiGi0ShNmjRhn332Yeedd7aERZK2ZRMvrJ6lKyUKs2HGM9D+wmQn0Tr8+GMwln3OHMivRH8M8/Lg1Vfh/ffh9dehV69kJ5KqloosXikoWPP5bbfBa68Fy3XrwpNPBsuHHLJ6mzlzoEuXNff78ENYsACeeip43rEjtG0LP/+8+ZliMYjHoYq89Za2SV9/DQ89VLl+/thSiURQIHPbbXDrrclOI0mSJEmSJEmbzuIVSZJUoQ46CI47LrghrCr/Z3FGBhx+OBx6aLKTSJKkbUl2djaLFi1KdowK88svv7Bq1Spq1aqV7CiSJEmSJEmSJEnagHvvvZf99tuP888/n7/97W/svPPOfPLJJ4wdO5bJkycDcOSRR3L22WdzwAEHAKsnJZUkSZIkSZumuLgYgPT0dACi0SgpKSnUrl2bPffckz333LN0/cKFCxkxYgRXXXUV9erVIzMzs8zz5OTkMGjQIPLy8kgkEmV+/PISiUTYa6+9+OSTT3jsscdKi0V69+7NY489Rps2bQBKS1dKfoexePFi/vvf/xKLxTj00ENp0aIFsLpYNh6PE4lE+OCDD7jmmmuYM2cOV155JVdeeSUFBQVMnjyZkSNHMmzYMI477jheffVVOnTokITPACxZsoTx48eX/t6m5M9WYWHhFh2vZH+ABQsW8Pbbb/Puu+/SrVs39txzT2rXrr31oSVJVceKH2D5t8lOUb5iefD9fbDTBRXXAqBNMmECHHggrFoVTBhe2RQUBI8BA+D55+HYY5OdSKo6UipwlqzZs9d8PmvWupdr1gz+GdjQ95sxY9Z83rjxlhWvhEL+kyNVZkVFcPzxVXsenT/Ly4P77gvmCNptt2SnkSRJkiRJkqRNY/GKJEmqcE8/DTNmwNdfBzeHVTXp6cF/Cg8ZkuwkkiRpWzN+/PjSwZ3bgkQiwYQJE+jTp0+yo0iSJEmSJEmSJGkDunXrxr333ssTTzzBFVdcUbo+NTWVAw88kMMOO4x+/frRrl270tcsXZEkSZIkafO0bt2a+++/nxo1ahCLxUj5w6yz8XicRCJBOBwmJSWFFi1a0K1bN0KhED169CjzLAUFBQwaNIjc3NwqVbpSIhwOc9BBB3HUUUfRsGFDWrduTYcOHWjQoAHxeLy0dOWPvv32Wz744AO6d+9O7969gdWlLIlEgkgkQnFxMddddx1TpkxhyJAh/P3vfy/dv3nz5vTp04dOnTrx0EMPlUsZzsb88ssvfPzxxyxevJh4PF5u9yUXFRUBMHbsWMaOHUvr1q3p168fjRs3LpfzSZIqmR8fgnjxxrer6oqy4bfPoFGvZCfR70aNgsMOg9zcZCfZuLw8+NvfYPlyOPPMZKdRVZGXB5Mnw1dfwWefwcyZq8t8YjHIyAge9etDz57QrRt07QpNmiQ7ednIyICKGlr57bewbBlst13wvHXr1a/9cXnevNWlK126wJQpUPynfwJ79lzz+cKFW5YpJcXiFakyu+kmWLQo2SnKXkFBUCgzdSqkpiY7jSRJkiRJkiRtnMUrkiSpwqWnw4cfwr77wvffw+/30lcJaWmwww7w8cfBzTmSJEkVaerUqdtU8UosFmPy5MkWr0iSJEmSJEmSJFUBF154IX/961955ZVXyMnJAeCwww6jXr16NGnSpHTC0pIJSSVJkiRJ0ubJzMzk6KOPJhaLEYlE1njtj0UhJcUhI0eO5LfffqNv375lnuXdd99l5cqVVfq+1lgsRn5+Pv3796dhw4Zrvb5kyRLq1q1LSkoKeXl5vPPOOyxdupRDDz2U9u3bA6uLZUuKcJ566im++eYb2rVrR0ZGBldffTVt27alU6dO7LHHHmRlZXH66adzyimnrPU1LE9FRUV88MEHTJkyhWg0WmHnjcViAMycOZPZs2ezzz770KtXrwq9dklSBYvmwqznIVFx/94kTTQXpt1j8UolMWYMHHpoUExRVeTnw0UXBZOY/6GvTypVWAhvvgnDhsEXX8CCBZCVFRR75OdveN9PP4UaNYIJ87OyoHNn6NcPTjsNtt++ItKXvczMsi9euekmuPnmYHnIEDj99GC5uBieegquuSZ4fv31QVFSyXKJl19evXzRRXDggfDSS8H3pIKCYD6NK65Yvc2ECfDLL1uW1cIDqfKaOhUeemjj35urokQiKJm6++41v/9JkiRJkiRJUmVl8YokSUqKGjVg1CjYf3/48cfgxpHKLj0d2rWD0aOhVq1kp5EkSduanJwciqpSY10ZKbnutLS0ZEeRJEmSJEmSJEnSRtSvX58LL7xwna+VFK5YuiJJkiRJ0pYLhUKkpKQQj8fX+z67pISlZcuWtG/fnt69e5dphunTpzN9+vTSUo2qLBqN8vrrr3PeeeeVft7C4TC5ubnccsstRKNRjj76aCKRCO+99x677747BxxwALC64AYgJSUYrv3AAw8AMGPGDG6++Ways7P57bffaN26Nf/61784++yzAUitwBlzZ82axRtvvEFhYWGFlq78WTQaZdy4cXz33Xccf/zxNG7cOGlZJEnl6JdXIBTe+HbVQgIWfQz5CyGzabLDbNO++Qb6969apSsl8vPhvPOgTh048shkp1FlMXs2PPpoUPwBsGrV6tdWrty0Y0SjsGJFsFxYGMzrMG4c3Hor9OkDV14ZzPNQlf7rtmnTGHl5CSpquqxbboH99gvKU1q0gNdeW/P1L76A225bc13z5nD11es+3uLFQfHNlmrWbMv3lVS+7rwz+F5bXeXlwX33wVVXgUO9JUmSJEmSJFV2Fq9IkqSkqVsXxowJbmb76qvg5rDKKjMTdtsNPvrI0hVJkpQcCxcuJCUlZaODVDt37sxRRx1V+vyWW25Za5ubbrqpdHnYsGFMnjx5g8cMh8P07NmTpk2b0qxZM2r94QeiIUOGMHv27A3un5qaynnnnUe9evU2a7+SfRctWkTLli03uq0kSZIkSZIkSZKS548TvRYWFpKenl5atvLn1yVJkiRJ0tYpKfwokUgkSCQSa6w/8sgjObKMZ28uKChg2LBhFBcXl+lxk2n58uV8/vnn9OrVq3Rdfn4+2dnZvPrqq7z88su0aNGCefPmcdRRR7HnnnsCq78GJQUs//vf/5g1axZ169bl2GOP5frrr6dZs2b8+OOPXHbZZZx77rnk5+dz0UUXAeX/u5KioiI++OADpkyZktTClT8qLi4mOzubZ555hn322YdevXoRiUSSHUuSVJa+vweiOclOUYFC8NOTsNvaY3dUMZYsCUokcqrwH7v8fPjrX4NSjN12S3YaJUsiAf/7H9xzT/BnIR6HoqKyPUdJKcAHH8BnnwVzPVx5ZVAGUrt22Z6rrMXjcWrUiFC37jKWLduuQs5ZUAB9+8LFFwd/R3faKSiq+fFHePVVeOCBNb9Gd90FM2fCQQdB69bQqBEUF8PPP8N778H99wffs7ZUjx5bfUmSysGyZfDmm8H37eosFoNhw+CEE5KdRJIkSZIkSZI2LLzxTSRJkspPjRrw8cdw0kmQlZXsNOuWlQXHHw+jRlm6IkmSkmf+/PkUlfXd0psoNTWVAw44gJ133nmN0pVN1b9//zVKVzZHLBZj4cKFW7SvJEmSJEmSJEmSkiM9PR2ABQsWrPP1RCJRkXEkSZIkSao2iouL+fLLLxkxYgQ///wz+fn5QFDi8ecyllgsVubvwd99992k3c9aXoqLi/nss8/47bffStc1aNCAl19+ma+//pr+/fszbdo0iouLGT16NM8++ywzZ84s3bbk8z5y5EgAjj76aK699lpatWpFPB5nl1124d///jdpaWkMGTKEnJycci9dWbVqFU888USlKl35o2g0yrhx4xg8eDCFJbM/S5KqvoIlkDs72SkqVrwA5g1Ldopt2hlnQG5uslNsvfz8YCx7Neo31GaYPRv23ReOOw4++SQo/CjPt12JRFBWNG8e/OtfQUnIO++U3/k2V05ODjNmzCAWi5Wui//eaNCv35ZN9vDcc0FpSsmjxC23rF53+ulr71dYCPfeC3vsEcyLkZUVLN9999pfox9/hNtvh169oGVLyMgI5qbo3BmuvXbrSleysqBnzy3fX1qfRCL4HvTmm3D11fCXv8ARR8CBBwaPww8P1l1xBfzf/wVFQt7usabBgyG8Dczil5MTfO+TJEmSJEmSpMpuG/iVrSRJquzS0+HZZ4Mbcho1Cm4iqQwyMqBBAxg2LLiZprLkkiRJ26bZs2cnbQKqRCLB/PnzmThxIv/97383a9+ddtqJLl26ULyFd/5Ho1Fmz97GBt5IkiRJkiRJkiRVcRMnTiQcDnPEEUeQu47ZrkomF12xYgW//vor77zzDu+//z5jx45l8eLFFR1XkiRJkqRKLxqNMnDgQPbYYw/69+9Pv379aNeuHU2aNGG//fbjtttuY8qUKaX3miYSCSKRSJkWfPz0009Mnz59jclvq4toNMrrr79eOplvid13353XXnuN+fPnc+mllzJ16lTOPvtsLrjggjXKV2KxGPn5+aSnp9OvXz9at24NQFpaGgBdu3ald+/e/PTTT/zwww/lei3Lli3j6aefZuXKlZWydKVEcXExixYt4tlnny0tEJIkVXFLv4LINjgQd+WPEK9+Px9VBW+8ASNGlG9BRUVJJIISjNtvT3YSVaREAp54AnbZBb78MjklQnl5sGxZUKxw3HGwdGnFZyjx0Ucfccghh9CuXTsOPvhg+vfvz9NPPw1ASkoKAPvvn0JmZvIyJkskAl27JjuFqoN4HD78EK66CvbeOygH6tgxKB6691547bVg3pcRI4LHu+8G6+6/H846C3bdFWrWhG7d4PLLg9cr8a8eyl08DgMHBt9LtwXffw9TpyY7hSRJkiRJkiRtmMUrkiSp0ujTB2bOhL/+FbKykpslKwtOOCHI069fcrNIkiQBLFq0KGnnLioq4plnnuG9997jm2++2eT9srKyOPzwwwH4+OOPt/j88+fP3+J9JUmSJEmSJEmSVPEaNmwIQF5eHoWFhWu9np2dzZtvvskVV1xB586dOfLIIznssMPo2bMnPXv25OWXX2bFihUVHVuSJEmSpEopNzeX6667jiuvvJLly5dz2GGH0adPH+rVq8eqVasYM2YMN910E926deOWW24BKNPCFQiKXN577z2Ki4vL9LiVyYoVK/juu+/W+VrTpk25//77Wb58OXfeeSf16tWjTZs2wOqSm/z8fAoLC6lTpw6hUGiNgppQKMR3331Hbm5uaRlLeVi6dCn/+c9/yM3NXatEpjKKxWKlmS1fkaRqYOlEiG7FrNNtToW/JlY/TorBiflw9CLoPxG6PQkN9t68Y4ZTodP10GsYHDV/zeM36r3lWf98jlXTy+ZY2mRLlsCZZ1avic7z8oJJ77/9NtlJVBFmz4Z994UrrwwKV5Ldb5mXFxQotGsXlC5UtBtuuIHDDjuMWbNm0b9/f/bZZx+++eYbzjvvPG6//XaWLVsGQNeuCVJTKz5fshUUQKdOyU6hqiw7G+6+G7bfPihZuu8+GD8++P6TlwcrVwZlUOuTSMCqVcG2eXkwcSI88EAwN0yTJnDrrbB4ccVdT2UxcmTwudtWFBcHX3dJkiRJkiRJqswsXpEkSZVKzZrw7LPBjTlNm0KtWhV7/lq1oHFjGDYMnnsOateu2PNLkiStS1FREUVFRcmOsdkOO+wwatasycyZM/nyyy+3+DgrV64ksaG7NiVJkiRJkiRJklSptGrVim+++Ybvv/+eevXqAZRONjpt2jQGDhzIDTfcwLPPPkv79u255JJLeP/993n88cdp2rQp5557LldffXUyL0GSJEmSpEpj5MiRPPzww5xyyilMmzaNp59+mrfffpvHH3+cBg0asPfee3Pdddex/fbbc+utt3LqqaeW+X2Xc+bMqfbFGEVFRYwZM2aD26Snp3P11Vfz8ssvEw6HicfjpSU33bp1AyAnJweASCRCNBoF4I033mDBggXsuuuudO7cuVzyr1q1ikGDBlFQUFCl7ruNxWKsXLmSIUOGVMn7pSVJf/DrKEhEy+54oTBEMiCzMdTrCjueCweNg31ehEjWph0jkgW73QbNj4Ss7csu258t/ar8jq11OuMMqI4/nhYUwPHHBxObq/p6/XXYZRf48sug9KCyKCyEZcvgL3+Bk08unz+H63qv8tprr/HII4/QpUsXnnvuOR5//HFeeOEFVv49JgABAABJREFUPvjgA/bff39uvPFGnn32WQB22SVerQqXNlXr1lCOHZ6qphKJ4PvMCSdA8+Zwyy1BOcqqVRsuWdmc469aFZS63HkntGoFRxwBn31WNsevCh57DH7/NdA2IRqFV15JflmYJEmSJEmSJG2IxSuSJKlSOuAAmDs3+E/X/faDjAxITS2fc6WmBsffZx948UWYPx/69Sufc0mSJG2J4uJiwuEt+zXOTTfdtNajIuy+++506NCB/Px8/vvf/27VsUKhUOlEXJIkSZIkSZIkSaoadtttN4DSCUYjkQhLlizhtttu45577uH7778HIDc3ly5dutC/f3/OO+88Ro8ezWmnncYzzzzDW2+9lbT8kiRJkiRVFm+88QbNmjXjoosuonbt2qSnp5OZmckJJ5zAZZddRjwe54YbbmDUqFEcccQRvPDCC7z88stlmmHMmDHbRClGdnY2ixcv3uTt/3h/7yGHHMIuu+zCP//5T4YOHcrSpUtJSUnhq6++4vrrrwfgggsuANY92fDWKCwsZNCgQeTn51ep0pUSsViM7OxsXnzxReLxeLLjSJK21LJvyvZ4H/WEjw+AL06HBR+sXt/6ZOj5f5t2jEQcsifAT0/AF2eUbb4S0RxYMq5MD1lcXMxjjz3GGWecwWmnncZ9993HV19Z7lJi+HAYORKq44+niQTMmwcDByY7icrL00/DqacGhSuVdbhcXh4MGwYDBgRlQGXljTfeIPcPTTMlP/sPGzaMlStX8q9//Yu99tqLrKygXKtr165ceumlANx9990UFBRQo0aEvfYqu0xVQXo6HHtsslOoqlmwAPr2hT594I03gr/L5VlYVlAQlDe9+27wvWPvvWHWrPI7X2XxxRfJTlDxIhH44Ydkp5AkSZIkSZKk9bN4RZIkVVqRCBx6KIweDd99BxdcADVrQu3akJKy9ceuXTs43nnnwZQpMGYMHHFE8JokSVJlEo1GCYVCyY6xyerWrUv//v0BeO+991i1atVWHS8cDpdOyCVJkiRJkiRJkqSqJeX3G31mz57NEUccwWuvvUaNGjU49dRTuf3228nKyuKss87i9ttvZ8mSJQCce+657Lvvvtx6663JjC5JkiRJUqUwdepUmjZtSuvWrYGgtKNkgtrmzZvz3Xff8cEHH9CyZUsee+wxdtxxR1566aXSbbfWqlWr+Pnnn7f6OFVBPB7niy2cNbN58+bceOONRKNRzj33XI466ij2339/evfuzfTp0+nXrx/nnHMOwDrvC96aL9UHH3xATk5OlS4ticViLFq0iHHjynbieklSBSnMhuKVZXvM38bAr6Pg5yEwagBMvn71a80OhZYnbPwY0VXwv71gwj/g58Flm++Pfvu8zA41e/Zs9tprLy655BJGjhzJ+PHjufHGGzn99NMZNmzYJh9n9OjRDBo0iAceeIDHHnuM119/nYkTJ7J06dIN7lcVStxuvTUoraiu8vLgvvvAoVTVz333waWXlm/5QVnJy4OxY6FXr637+zZp0iTOPPNM6tWrx/HHH8/w4cNLXwuHwyxevJj58+ez3Xbb0bp16zXe0yQSCXbccUdatWpFdnY2L7zwAgBXXw21am15pqro9w5PaaMSCRgyBNq3h88+C/7+VuSvChKJ4JxffQWdOsFjj1Xs+SvSihWQnb1l+556avC5KnlsrnAYPv98zWOceuqa23zyyZqvr+/RqtXmn98+QEmSJEmSJEmV2VZOWS5JklQx2raFBx6AO++EESNgwgQYNQomTw5uLsrICG7gKS5ee9/UVMjMhKIiSE+Hzp2hd2/Yay/o2zd4TZIkqTKLxWJbXLwyaNCgtdadccYZWxtpgwYMGEB6ejrffvst33333VYfLxQKWbwiSZIkSZIkSZJUxY0cOZIvvviCXr168eCDD7L77rsDcM0113DppZdy1113sfPOO3PcccfRqVMn+vbtyyOPPMLw4cMZMGBAcsNLkiRJkpQkxcXF1KlThx9//JH69esDweS0JX799Vdyc3Np3749AM2aNaNHjx6MHj2aGTNm0K5du63OMHHixC2+j7WqicfjTJ06lf79+5Oenr7Z+x9//PH06tWLu+++m+HDhxOJRGjXrh1nnXUWRx99dOk5/vg1LJGbG0xIetZZ8PuXepPMmjWLqVOnVot7bYuLixk1ahTt27enQYMGyY4jSdocubMhkgHxovI7x3d3QJu/Q+2dgudtT4U5/1d+59scefPL5DArV67kzDPPZPLkyVx11VWcfvrphEIhxo0bxz//+U/OO+88dtttN9q2bbvB46xYsYKTTz6Z4uJiIpEIBQUFFBYWkpGRQe/evbnpppvYbbfd1rlvKBRi5syZfPbZZ2RnZ1O7dm1at27NDjvsQMuWLUlJSe40NdOnB2PLq7uiInjvPTjyyGQnUVl54gm46aaqUbpSIj8fpkyBAQPg448hLW3T9lu+fDlPP/00Tz/9ND///DPNmjXj2GOPpWfPnnTv3n2NbRs3bkwkEmHZsmXMmjWL3XbbjUQiQSgUIhQKsWDBAn777TcAhgwZwtlnn80hhyRITw+xalVZX3Hl1Ls3NG+e7BSqChYsgJNPDuZiSXZBWSwWzP9y9dXw/PPw6qvQpk1yM5W1r78O5qpZ1xw35e2aa2DffcvmWJubPycnKOb6+9/L5vySJEmSJEmSVNYsXpEkSVVKRgYcemjwKLFoEXz1FXz/fXADQG5u8J/wmZlQsyZkZUGHDtC1KzRtmrzskiRJWyoSiZBIJLZo37lz55Zxmo2rXbs2ALvtttt6B2KcdtppANx1110UFhZu8HiJRCLpAzMkSZIkSZIkSZK0dR5//HEaNGjAc889R6tWrYjH40AwWew999zDSy+9xIgRIzjssMPIyMjg8MMP56233tri/yeTJEmSJKk6SE1N5cADD+STTz7h4osv5uabb6ZBgwbE43EWL17ME088QfPmzUuLVwAaNWrE0qVLady48VafPx6PM2HChGpR6rGpQqEQkydPZq+99tqi/Rs3bsz999/Pvffey7x582jVqtUar6+rdAWCSY1//BF23DGYKPXSS2GHHTZ8rsLCQt54441q9fWJxWIMHTqUc845Z72fK0lSJRQrAMq7qC0Bi0esLl6pt2c5n28zlFHhzNixYxk5ciQHHHAAd911V+n6nXbaiZUrV3LJJZdwzz338OSTT5YWE6xLWload9xxB7Vq1aJ27dqkpKSwZMkSPvnkE5588klGjx7NuHHj1irpSyQS3HnnnTz33HMsWrSIrKws8vPzCYVC7LTTTjz44IP06NFjjX1WrVrFE088wddff01hYSHt2rWjX79+HHTQQWXyOfmzhx6CavSjz3qtWgV3323xSnXx6qtw+eVVq3SlREEBTJwIxxwD//0vRCIb3n7y5Mn07duXpUuXcvTRR3PhhRfSo0cPOnToUDrmsEQsFiMSiTBgwAA+/fRT/vOf/7DDDjvQqVMn4vE4P/30Ew888AAtWrTg119/Zdy4cSxcuJCmTZty0UUJ7rorVCU/p5ujZk246qpkp1BV8MYbcNppwd/ZyvTvZG5uMBdMp05B2ezvw4qrhQkTgs93Rdtjj6DIKx4PitoyMta93UUXQZ06a6+/+mo4/PBgecyYoLBnc33++ebvI0mSJEmSJEkVxRkrJUlSldekydplLJIkSdVJSkrKNj2hVDwet3hFkiRJkiRJkiSpikokEuTn55OWlkabNm1o1apV6SQ6iUSCRCJBLBajYcOGjBo1iozfZ4XYY489ePzxx9eawEuSJEmSpG1Nv379ePLJJ3niiSf48ccf2XvvvVm+fDlvvvkmy5cv55prrinddtmyZcyaNYt69epRq1atrT73kiVLiMViW32cqqS4uJgffvhhi4tXSkQikdLSlQ1NjF6iYUMYNAj+/W945BHo3h0OOACuuCJYXpcPPviAwsLCrcpZ2SQSCZYuXcq4cePYd999kx1HkrSpYhU0831h9url1LoVc85NES/e6kNEo1Hee+89AI444ggg+LkkFAqRkpLCgQceCMCkSZM2eqzMzEz+9re/rbX+mGOOYaedduKSSy7hkUce4aGHHir9P5v8/Hzuvvtu/v3vf3PQQQdx++2306hRI6LRKN999x1ff/01K1euXON4X3/9NUcffTSLFi2iXr16NG3alDFjxvDMM89w3XXX8c9//pPIxloaNkNeHjz3HBRv/ae7Spg0CX76KSjmU9U1fTqccUbVLF0pkZ8Pn3wC99wD//rXhrfdZZdd2H333Rk5ciTXXnstXbt23ejxTzrpJIYPH87777/PTz/9xDHHHEM0GmX8+PH8+OOPjBkzhrvuuotBgwYxduxYjj32WM4+O8Gdd5Z34Vfy1akDffokO4UquyefhMsuq7zfZ2Kx4N/wCy6ARYvgD7/GqtJGjw6KTypSejq88AKkpcH99welWK1br3vbqVPXXle7NvTuvfr5ffdtWY6ffgq+rmX4Y54kSZIkSZIklRlnrJQkSZIkSarkUlNTicfj5XqOOnXqcOmll5Y+v+WWW9Z4vX379uvcr2XLlqWTX82cOZNoNMrYsWPJyspaa9v+/fuXLn/55ZcsXbqUaDS6SfnKcqCFJEmSJEmSJEmSKk4oFCItLY309HSWL1/OL7/8QuvWrYlGo6SkBLcy//jjj2RnZ9O2bVsKCwtJSUkhEomUlq5syuSkkiRJkiRVR/F4nD333JPnnnuOf/3rX4wYMYIRI0aUvk++7rrr1rj/c8qUKXz11VccdNBBZXL+hQsXlslxqppFixaV6fE25/caTZvCHXfAtdcGRSx/+Qs0bx4UsBx+OITDwXazZs1i6tSpm3wvblVSXFzMqFGj2Hnnnalfv36y40iSNkWigora0huuXi5eXjHn3CRbP+anoKCAr7/+mu23357OnTsDlP4/CgT/V9K2bVtyc3P5+eefadu27YYTxeOES35w+IOWLVsClJa3JRIJAMaOHcutt97KIYccwltvvUVqamrpPn379l0jRygUYvbs2Zx33nnMnz+fSy65hIsvvphYLMbcuXO5++67ueqqq2jWrBknnXRSmf0/z6uvbvUhqpRYDB5+OCjlU9UUi8EJJ0B16ErMy4PbboOjjoIOHda9TTweJyUlhcMOO4yRI0fy8ccf07VrV+bOncuiRYuIxWLk5eXRtm1bWrduXTpesEWLFjz11FP885//5Msvv2TgwIHEYjF23XVXBg4cSLt27UrHNpa8/2naNMzBB8O77waf5+ooKwuuvBL8b3JtyF13BX83K2vpyh+VfB9ZuhTuvrvq/9mePLniz3nXXbDLLkGpyr/+FRSvbI5zzgnKVyAoBvvvf7csR1oazJgB6xl2LkmSJEmSJElJZfGKJEmSJElSEi1btozttttug4MISiaiyk/i3Y9/+ctf1rm+T58+pcsPPvggK1asYMqUKevc9o/FK9OmTWP27NmbdO7atWs7kZYkSZIkSZIkSVIVlpKSwkknncS5557L66+/zpVXXklKSgoFBQVMnDiRm2++mezsbE444QTS09NJJBJrTAgWCoWIxWKlk+9IkiRJkrStCIfDxONx9t9/f4YNG8aXX37Jt99+S3p6Ooceeig77rgjKSkppe+bH3jgAVatWsUJJ5xQJuefO3cuRUVFG92uc+fOHHXUUaXPb7nllrW2uemmm0qXhw0bxuSNzFAZDofp2bMnTZs2pVmzZtSqVav0tSFDhqx1H+qfM6zPqFGj+PTTTze4TVFR0f+zd9/hTZV9GMe/SZPuRaHQFigbyt57DxUEFVFQFEHErbhF5UUB91ZABRSRoQwFRQRBUdkgsofsVaCUUaClu814/zg2UCij0DYt3J/rytWTM38nSTOf57lJSUnB19f3kvvLL/7+8NRT8Pjj8OOP8OabMGgQPP883HcfLFiw4JoMXclit9tZvHgxPXI7iqiIiLiHh3cBHMQEYZ3OXD25pgCOeXkcWDl1AoKD4Up/ykhNTeXIkSOUKFGCUqVKnbfcbDYTEBBAcnIy8fHxwMWD681mM0lJSRw6dAgPDw+sViv79+9nxIgReHl50bx5c8D4DSc+Pp7Jkyfj6+vLoEGDsFqtbN26FQ8PD0JDQwkJCXEdL8vWrVtZs2YNHTt25KOPPnLNr1ixIiVKlGDRokV89tln9O7dO8/6BH3xBSQn58muioTMTJg0yQhfUbeqoumTT4yB6R1Xn81UKKSlGUEyGzZc/Lmuc+fOvP/++4wZM4YWLVrw6aefsmLFCuLi4rDb7YSGhvLUU0/xwAMPEB4eTkZGBlWrVmXmzJkcP36c9evXU6tWrWwBU4cOHQKgRo0arnmffAILFjhJSbk2/0FCQ+GRR9xdhRRmI0YYQSYpKe6u5PKlpMDnn4OPD+Tw1VGRkpjoBAru+adDB+N7ovR06NMHLuPrumw8PIzts3zyCZz11i7X+zp9+sq2FREREREREREREclvCl4RERERERERkRydPg3r1kF0tNEoNjUV7Hbw9jYuwcFQrx5UrKjG27lx9OhRfvrpJ6ZOncqWLVsYMmQIzz777CU7EYSFhbFv374CqrJwiYiIcHcJIiIiIiIiIiIiIiIicpUeeughJk6cyKuvvsquXbuoXbs2Bw4cYOHChaxbt44uXbrw5ptvAkbQislkIi0tjS1btlCqVCn8/f0pVqyYm89CREREREREpGCdHUxaqlQpbrnlFm655Zbz1ssKK3333XeJjY11DaR9tQ4cOJAn+7kSVquV9u3b5/l+HZcx6rHFYuHw4cNUrlw5z4+fWxaLMbhxz56wZAl8+CF8/PFxevc+7u7S8pXT6WTbtm2kpaXh7V0Qg/mLiMhV8fDJ/2PUehUCKp25vndi/h/zMiUme1KlitEXy98fQkKMS7FiZ/6GhcGrr144rCA1NZXU1FQiIiLw8TFuT5PJ5Ao7ycjIwGazYbFYLtkHKes95JIlS3j++ecxmUzYbDYOHjyIt7c3w4cPp1+/fq7glr1797J48WIaNGjAnj17+Oijj9i6dSuenp7Url2bO++8ky5duuDn5+eqZ/fu3YARfpdVn8ViwWw2ExwcTJs2bdiyZQvLly+nZcuWFw2JuRwOB2zZcsWbF1mZmXDwIERGursSya2dO2Ho0KIViHApTifs2wfvv+/klVfO/3/O+uwaFRVF27ZtmT59Om3btqV06dL069ePcuXKsX79eubMmcOrr77K9u3bmTx5MlarFQBvb2/Kli1L2bJls+3XbrezYsUKqlWrRrly5VzzK1SA99838dJL114ok48PfP+90Y9XJCcTJsArrxj9voualBTju42QEHj6aXdXkzvJycmMHTuWiRMnkpCwAvArkOMGBRn3udkMr70Gl8gyztFdd0HW0+vx48b+rkZa2tVtLyIiIiIiIiIiIpJfFLwiIiIiIiIiIqSkwD//wNq1sGgRrFkDJ04YDTTtdqNxut1uNI718DhzsdmMeTVqQOvW0KyZcTmr/aoAa9asYebMmcyYMYM9e/bg6elJnTp16NOnz2V3HihXrhzR0dGX7Oy5ceNGNl6i1dzw4cPPm5eQkJDj/Ittk1tXsg+LxZKtQbSIiIiIiIiIiIiIiIgUXePGjWPYsGGMGzfONa9EiRLcddddPPbYY9mCVX744Qc++eQToqOjSUxMpEqVKjz22GP069fPNfiOiIiIiIiIyLUua+DaLHa7HTCCVrLalGYFmAJUq1aNatWq5cmxHQ4HJ0+ezJN9XQmn00lMTAyxsbHExMRw2223XXT9Xbt2MX78+PPmlypViq5du7r2+e+//17y2JmZmcTExBSK4JUsJhO0bWtcJk36m7177VzF2OVFgslkYsOGDTRr1szdpYiIyKV4FgOHLW/3GdoSTFbwKwfle0P4TWeWxcyFA98b037l4Lb9Z5ZNOecFsswF3kOEtgLPYGM69newX/nI5UHFAzh50uh/lZAAJ0/CqVPZ/9psxuVCwSuZmZmYTCZXoN65EhMTSUxMpFSpUvj5XXyQ76z3kGXLluXWW2/l4MGDxMTEYLPZ6NOnDwMHDgSM93seHh4cOnSIpKQkNm/ezGuvvUbJkiW59dZbOXXqFL/88gvff/89w4cP59VXX3VtY7MZ97enp6drX1mBL+np6TgcDo4fP86BAwdo2bLlldys2ezaZQTSpafnbrt+/bIPLJ6b909168Jzzxnvv8LCjGCHQ4dg5Ur43/+Mvnc56dwZ5s07c33/fiMg4kpYrUZ/PwWvFC12uxGeeC0OSp+cDG+8YaJ7d6he/fzldrsdDw8PunXrxqFDh7j//vsZMGBAtnX++ecfWrRowXfffccrr7xCjRo1cjyWw+Fg9+7dvPvuu6xdu5YRI0YQGBiYbZ3HHoPJk43+sP99XC7yfHyM82rSxN2VSGG1YQM8/njRDF3JkpICgwdD/frQpo27q8lu165dmM1mKlWqlC0QOTk5mRdeeIHJkyfTsGFDzGZvLiPbN0+8+aYRmrJkCXzwwZXt4/nnz0x/8cXVv0YV5cefiIiIiIiIiIiIXNsUvCIiIiIiIiJyHdu5Ez79FCZNMhrup6VBRsaZ5ZmZ52+T07y1a2HdOvj6a2N57drw0ktw661GA+/r2ebNm2nyXyvXm266iYcffpiaNWsSFRVFmTJlXB0MLqV06dJYrVbSc9tDoIjz8PAgIiLC3WWIiIiIiIiIiIiIiIhIHoiKiuKbb77hkUceYfXq1YSGhlK8eHGaN29OaGgoYAws9sEHH/Dqq6/idDqpU6cOpUqV4tChQzzxxBMcOHCA119/3c1nIiIiIiIiIpL/3n33XSpXrsxtt93mCiHNGoj77IEfz+Z0Ol0hLFcrLi4ODw8PV9hLQcvIyMgW3nqp4JWUlBRSUlLOm9+wYUPX9I4dOy4rTMbhcBAdHZ2LagtORkYGBw9uwmRyuruUfJeZmcmKFSto2rRpnj2uRUQkn/hXBGceB6/csCzn+fu+hX8eufz9tJmV8/y6b56Z/rk8JF/Fa39IAwDMZihWzLjklpeXFwEBASQkJLj6DjmdTtf7u5iYGOLi4mjcuLEryP5Sr4+1a9fmvffec12fNGkSDz/8MJs2beKbb75x7efkyZM4HA4SEhLo2bMn77zzDsWLFwdg8eLFPPjgg7zxxhvUq1ePW265BTDC7QCWLVvGkSNHCAsLcx1n5cqV/PPPP2RmZmY7l6t5PV+71rh9C8oTT8CIEdmDcry8ICQE6tSBUaNyDl4JCYEcsgCvWFIS/PMP3H573u3zauTl541r2fTpsGcPBTYgf0FLS3Py2GMmFi06f1nW59RbbrmFsLAwWrduDZwJZLHZbDRp0oT+/fvz9ddfM2vWLGrUqOFaDrBgwQIOHDjAnj17WLRoEVu2bOGZZ55xhUZlPx5MmwY1axpBDteCkiXh7bfdXYUUVhkZcOed10boRUoK3H23Ea52iUy5fJGens7GjRtZuXIlK1asYMOGDezfv5/MzEyeeOIJRo0alW39cePGMXbsWN544w0ee+wxSpf2KLCArTJljL9t2lz4tWXCBONSrx5s3Jh9Wfv20MB4u0pqKnz22dXXdL2PHSAiIiIiIiIiIiKFl4JXRERERERERK4zNhv88gu8957ReMpuzzlMJbecTkhMNKZXr4b+/Y3G5U8+CY89Btd6dsaePXvYvHkzpUuXpl69eq4OrhEREXTq1Indu3fz0ksv0a5du/O2vVDn17OFh4djs+VxJ5QiIDMzM1vnCxERERERERERERERESnafHx8aN++Pe3bt882P2ugpujoaCZOnEhgYCBvvPEGd911F35+fsTHx/Poo4/y1ltv0bNnT2rXru2mMxAREREREREpGIMHD+a2226jS5curnapaWlp/Prrr0ycOJF9+/ZRp04dbrjhBrp27UqJEiXy9PinT58u8oMqBwQEUKtWLdf1lStXXva2CQkJ+VHSVdu0aVORv19yIz09nf3791OhQgV3lyIiIhdjMkNgFMRvvPS6l8vpAEcmZMRD6iE4sQb2TYC4v/PuGHnB7AUl2171bkqXLk3x4sVZuXKlK6zEZrPhcDjw8vJi7dq1pKSk0KRJE1eY/aU4nU7sdjsmkwmTyUTfvn3ZuXMnb7/9NvPnz6d3796AEYiQmZlJyZIlGTBgAMWLFyczMxOTyUTbtm25++67eeutt9i8ebMreOXOO+9kxowZzJo1i3vvvZf77ruPkiVLsnbtWqZPn+56L+nj4wNcOiTmUlauNEJICkKnTjBypBHokJ4OX34JCxca/ebKlIGWLSE5Oedtx46F8HBjUPP/Tv2qOBywZMnV7ye39u/fz6effsrmzZuxWq00aNCAXr16Ua9ePYWvXIZ33y24x6s7OJ0m/v7bwb59Zs59m5712AgMDKRjx46u+VmhKlnLu3Xrxtdff83q1auzLQd45plnOHToEA6Hgxo1ajB69GjuuuuuC9ZTvjx88AEMGnTh/82iwscHfvjBCHoSycnw4RAb6+4q8k58PDz/PIwZUzDHO336NB9//DEjRoxwfe/j7+9PuXLlqFSpEhkZGZw8eZIOHToAZ8Kk4uPjefvtt2nWrBkvvPACXl5eWK0UWPDK1Xr++TPTkyZBXNzV79Pb++r3ISIiIiIiIiIiIpIfFLwiIiIiIiIicp1wOmHqVBg40AhayQpJyS9Z+//gA/jwQ7jtNvjiCwgJyd/jFoSsBuL79u3jq6++4rvvviMuLg6z2UzLli358MMPXZ00g4ODadmyJUuWLCE+Ph6AkydPkpycTGhoKGazGU9Pz0se08/PD09PT1JTU/Pz1AqdgIAAV2dhERERERERERERERERubZkZmZitVqzDdA0d+5cdu3axf33388DDzyAr68vAL6+vrzwwgts3LiRd955hylTprizdBEREREREZF8deTIEQDatWuHn5+fa/6zzz7L2LFjXde3bNnClClTaNGiBTNmzCAsLCzParDZbFe87dChQ/OsjqvRpEkT1wC+hw4d4sCBA5e97dWcf35auXIlmZmZ7i6jwGRkZLBy5UoFr4iIFAWhra4ueGXfROOSW8nRMOUiIRAXW5YXPLwgpOFV78ZkMtGgQQNWrlzJb7/9Rp06dVz9aQ4fPszcuXMBXEEGlwq/yApcyXovlJGRgZeXlyus7/Dhw659BAUFYbFYqFSpkmu5xWLB4XAAuOYdOXKE5ORkVx+nMWPGUKZMGSZMmMDChQsJCAjAz8+Pu+++G4vFwqZNmyhZsuRV3zYAy5YZfeMKwttvG6ErAI88AhPPeVhOmJDzdvfdB3feaQwi//HH8PrreVPP5s3GuRdU1smcOXO49957ycjIoE6dOjidTkaMGMEvv/zC22+/zS233JKr8JUVK1bwzTffsGPHDsxmM5UqVaJFixbcfPPNhIeHu9ZzOBwcO3aMhIQEnE4nPj4+BAUFERAQkC2Uo7DbsAH27HF3FfnPZnMwciR88on5ouud/VhxOByu+3L58uUANG7c2LWu3W7Hw8ODSZMmER0dTZMmTShTpsxl1fPYY7BoEcydCykpV3BChYCvr/H8c9ZNIpLNhg3wySdGuNe1IjXVCAK55x5o0yZv9nngwAF27dqFw+GgUaNGFCtWzLXMarXi5+dH586dqVmzJhUrVqRMmTKULl2akJAQ6tev7wq6O9s///xDXFwcQ4YMwcvLi3/++Qe7vRbgmzdF/2foUBg2zJieMAH69zemv/7aeI4712uvnemzP2UK/PMPxMRkXycqCrp0MaYdDvjoo6uv0+nMm4A5ERERERERERERkfyg4BURERERERGR68DRo9Cvn9HIPDm5YI+dnm78nTULfv/daGx+yy0FW0NecjgcmM1mYmNjeeaZZ1i6dCkdO3akadOm+Pn5ERUVRZUqVVzre3h40Lp1a9566y3++usvkpKS+OOPP/j33385ceIE/v7+PPzww9xxxx2Eh4dftOF57dq1WbNmjavjwrXOYrFQr149d5chIiIiIiIiIiIiIiIi+SRrwDCTyeQaSCctLQ2z2Uzv3r3x9fV1/TZmNptp06YNoaGhxMbGEh8fT3BwsBurFxEREREREck/ixcvdg1KDEYIyLRp0xg7diwNGjTgxRdfpHr16qxZs4ZJkyaxZMkSHnzwQebMmZNnNdhsNpwFNbp1PrBarTRseGYQ9JUrV+Zqe7vdntclXbX09HTi4+PdXUaBy01gjoiIuFFoCyM4xZbk7koKli0VitXPk10NGTKEOXPm8PLLL3Py5Ek6dOhAQkICo0aNYuvWrQwePJioqCjA+G3l33//xWazUbNmTSwWY/iYhIQEgoKCzguq8PLyAmD16tUAhIWFufov1alTh4CAAI4fP46vrzGAuMPhcP12c/r0aQD8/f2z7bdkyZK8++67PPbYYxw4cICTJ08SGRlJZGQkS5YsISIiwhWscaG+Una70efN398YODwkBIoVO//vrl15chNfUunSZ0IPUlOhZEnYtAkqVzYCVebPh1dfPX9Q87JlYdQoY/rJJ8GSh6P5ZGTAsWNQqlTe7fNC1q9fzxNPPIG3tzdffPEFnTt3JjMzk7lz5/Lkk08ybNgw6tSpQ7ly5S65rxMnTvDaa68xevRoSpUqRa1atbDb7Sxbtoy//vqLjIwMHnvsMQASExP57rvv+Pbbb9m/fz/x8fGkpKQQHBxM586deemll6hbt26O/e4SExOZOXMm+/fvx2w2U6FCBZo3b07lypXz5Ta6lI8/PtOf8lpmt1v46isH77wDXl4XD+LJut/M/yUabdq0iWnTpuHl5UXLli1d62U9vzRs2DDbZ7nLYTIZoQNdu8LSpUUvmMLXF154AZ5+2t2VSGGVkWGEexW1x/blSE2Fu+82XuvPyh7OlWPHjvH+++/z888/s2fPHgICAkhLS6N27do88sgjPPTQQwD4+Pjw6KOPYjabswUdAxw9epTMzEzKlSuHp6cncCYQasOGDTidTnx9ffn4448ZPHgw6ekrgbx5D3gpF/q675lnzgSvZPXfP9dzz50JlPvll7x5T5WaCpfxVkBERERERERERETELRS8IiIiIiIiInINczph6lR49FFIS4PMTPfVkp5uXO6+G7p0gS+/PNOgqzDLzMx0DfgExoBOmZmZPPTQQ/z11198+umndO/enZIlS15wH1WrVqVChQp89tlnAISGhtK8eXN8fX1Zv349Tz31FIsXL+azzz6jVKlSFwxfadq0KevWrbtuglecTieNGjVydxkiIiIiIiIiIiIiIiKST2JiYnj66acZOXIkERERAISHh+NwONi4cSM33HCDawAeMAZOOnHiBMWKFVPoioiIiIiIiFzTFixYQGRkJGXKlAGM4Ikvv/yS2rVrM378eOrUqQMYg2S3bduWG2+8kc2bN7N79+48G2D4atqrjh8//rx5DzzwwNWUk2sNGjTAx8cHgJMnT7Jt27ZcbV8YQ2eOHDmC1Wol/QpHcq5bty7du3d3XR8+fPh56wwdOtQ1PWvWLDZu3HjJ/YaGhtKiRQsiIyMJCAjAbDaTmppKbGws69atY/v27VdUbxabzUZiYiIBAQFXtR8REclnIbkbJP+a4V0KrP55sqtSpUrxyy+/8Nxzz/HJJ58wcuRIbDYbJUqU4Mknn2Tw4MH4+vq6BgFv06YNp06dIjY2llL/pXJs376doUOH0qJFCxo2bEjZsmUxm82kp6cze/Zspk2bRvHixWnfvj1gDChetWpVypcvz9KlS9m+fTvh4eF4eHi4QhAWLVoEQOPGjfH29nbVmzUAefXq1alevbpr/vjx41m3bh2PPvoopUuXvug5m0zQrRucOgUnT8KRI7B165nrWX+Tk/PkJr6kunXPTPv4wPvvZ7/ev7/RL65ZM4iOPnMOEydCUBBMnw7ffWeEyeQVqxWSkgomeGX+/PkcPHiQF198kXvvvdc1f8CAAezYsYMPP/yQ6dOnM2jQINfjMCepqam8+eabjB49mhdeeIEXX3zRFex44sQJ9u/fn+2xcfjwYX799VeSkpLo0aMH1apVw+Fw8McffzBt2jRWrFjB6NGj6dKlCw6Hw/X74cqVK3n++efZsGEDZrOZgIAA4uPjqVGjBu+++y433HBD/t5g50hIgB9+MAKFrgd2u50ZM8z06XPh0JWsPpKnT59m69atrFy5ks8++4z4+HhGjRpF27Zt86weiwV+/hluuglWry46ARW+vvDIIzBsmLsrkcLss88gNtbdVeSf+Hh4+214663cb3v06FEGDhzIjBkz6Nq1K08++ST+/v7s2bOHjz/+mEceeYSWLVtSo0YNnE7ned8t2Gw2LBYLf/31F8eOHaNv377nrZP1evfVV1+RmJjI448/TlJSFOPGOXE6L/wc6G6hodCnz5nrH36YN/vNCsYTERERERERERERKYwUvCIiIiIiIiJyjYqLg/vug6VLC65x+eVISYE5c6ByZfj2W7j5ZndXlF1iYiJz585l4cKFJCUl0b59ex588MFs66xYsYI//viDV155hYcfftg1PyMjA09PT9f1rIbcxYsXp0ePHvzzzz+8/vrrtGzZEjAake/atYvbbruNWbNm0aBBA1555ZUcQ1cAQkJCCA8P5+DBg/lw5oVPpUqV8PfPm84nIiIiIiIiIiIiIiIiUvgsXryYX375ha5du9K/f38A+vbty5AhQ5g/fz4dO3akfv36OBwOMjMz+eabb4iOjqZXr16AMaDXhX5bExERERERESnKli5dSrNmzahZsyYAO3bsYPXq1XzwwQeu0BW73Y7dbqdSpUoMGDCAIUOGsHHjxjwLXrFYLFf8udvdbV1NJhNNmzZ1XV+1alWug1QuNIi0O8XGxmKz2dxdRjYRERHcf//9WK3WbPP9/f2pUqUKVapUYcGCBaxYseKKj2GxWIiNjVXwiohIYRdQBSh8wWX5ywShLfN0j7Vq1WLy5Mns3LmT/fv3Y7fbqVixIm3atHGtk/U+JSAggFOnTmXrexMSEkJqaiqjRo0CwNfXF4vFwrFjx8jIyKBSpUqMHz+eiIiIbPt65513aNWqFQMGDODll1+mXr16ZGRk8O2337Jw4ULq1q1Lhw4dXMfJGqT8XNHR0YwcORKz2cyAAQMu+fptNsPdd1/8NnE4oKDemgUHZ78eEwPPP29Mf/QRlC4NYWHw7rvQu7cx/7nnoH17Y93HHsv7msxmSEvL+/2eKzExkcWLFxMYGEi7du0AXGEpVquVZs2aAbgCDXN6v5zVl+7XX39lxIgR9OvXj/fPTq/BeP9Yu3Zt4MxvfaGhobzzzjuuzz9ZBg4cyKeffspzzz3HhAkTuPHGG12hK9u2beOFF17g77//5tFHH+Xee+/Fw8ODjRs3MmzYMPr06cPcuXNp1KhRgf2mOHGicX9dL9LSrLzzjvOCwSvJycnMnz+fDz/8EG9vb/bu3cvBgwepXr06X3zxBXfccUee1+TtDQsWwB13wF9/GX1ZCzNfX3j5ZXj1VXdXIoWZwwEffFD4H89XIzUVPv8chg4Fuz3VFaR7OSZNmsSMGTMYNGgQr7/+erY+3k6nk/fee4+lS5dSo0aNHLfPel05duwYdrud8PBwvL29sdvtrteOKlWqAPDPP//QqVMnPv74Y6ZOhWnTIDEx9+c7caJxOdfw4cblclWocPHlx48bzzN5rUGDvN+niIiIiIiIiIiISF5R8IqIiIiIiIjINejQIWjZEmJjITPT3dWcLz3duNx5J3z8MTz6qLsrMkJT3nvvPT7//HNOnTpFhQoV8Pb2xsPDg7vuuouAgABXI+tffvmFjIwMOnfuDMCiRYtYu3YtR48exel00rhxY3r16uVqcOft7U2/fv3o27cv1atXB4wGez4+PtSpU4dhw4bx9NNP8/vvv9OvXz9X54WctGzZkh9//JGMjIz8v1HcyNPTkxYtWri7DBEREREREREREREREclHbdq0ISQkhIULF3LbbbcREhICwKeffspDDz1E3759eeSRR/Dx8WH16tWMGzeOOnXq8NRTTwEodEVERERERESuSZmZmezatYvSpUuzevVqmjdvTmBgIBkZGXTq1Mm1noeHh+uzcVBQEGazmcDAwDyr49wgjaKkevXqFCtWDICUlBTWr1+f633kNJC4u0VHR2O3291dRjZNmzZ1PVYSEhJYsGAB6enptG7dmsjISACaN29+VcErGRkZxMTEULVq1TypWURE8onJDBX7w66x4CyEnZnyg8UXqj6Z57stVaoUpUqVonXr1q55OQVH7N+//7xtK1WqxOTJk9m6dSs7d+5k3759nD59muDgYOrUqcPdd9+Nl5fXedu1aNGCmTNnMnjwYJ5++mkCAwNJT08nJSWFli1b8vXXXxMUFORa/9ChQ3Tp0oWbbrqJhg0b4uPjw44dO5g6dSrbtm3jo48+omHDhnlye2RkGMErBfE26NyAkzfegOnTjengYBgzxpi++Wbjb0QEvPmmMSh+//5w6lTB1JUf4uPj2blzJ1WqVKF8+fKA8ZkjK8AwMDCQYsWKERsby9GjRylVqtR5+8jqSzdv3jwA7v4vVeePP/4gMTGRMmXK0LhxY+BMSAsYgUFZvxPa7XbMZjN2ux2LxULz5s0pU6YMu3btYseOHa6B8xcvXszKlSu55557+Pzzz13/H82aNaNEiRL07NmTL7/8kkaNGuXHzZWjKVOu7WCEnOzebeL4cQehocZ9efZjw8/PD6vVis1mIy0tjZtvvpm7776btm3b5mtNnp4waxY88ghMnVo47xOTyQiJ+eADePxxd1cjhd0ff0BSkruryH+JicmUKzeY+vV30bt3b7p3737RADe73Y6Hhwf//vsvYHz34Onpme31pXTp0gCuENuc3k+ZzWYyMjLYv38/JpPJFWh89mtgvXr1APDx8eHm/94ENGxovP5fbzw9IZ+fxkVERERERERERESuSuFr9SciIiIiIiIiV2XXLmjVCk6cKJgG5VcjNRWefx5OnoTBg91Xh91u58MPP+T111/n5ptv5p577qFatWqULVuW4sWLn7d+amoqgYGBZGZmMnr0aIYOHUpcXBzFihXj1KlT+Pv7M3v2bMaPH4+npycmk4moqKhs+zCZTK5GenXr1iUiIoKjR49y7NixiwavVKlSBYvFcs0Hr/j4+Lg6W4qIiIiIiIiIiIiIiMi1qUyZMtx7772MGzeODh06cP/99wPQo0cPypcvz4QJE3juuefw8PAgPT0dHx8fnnvuOSIiIlyDaIiIiIiIiIhca7Zv347ZbGbRokW0atUKk8lEiRIl8Pb2Pi9YJWsgydOnT+NwOKhTp06e1eHt7Z1n+7qQoKAgnnnmGdf14cOHZ1terVq1HLeLjIx01bdnzx7XAJpZmjdv7ppeu3YtmZm5H/y9IM4/t2JiYtxdwnnOvp3+/fdf14CnVqvV1Rb4ar/DcTqdREdHX9U+RESkgFR9CvaMA/t1ErziFQqhLQvkUJcbRm82m4mMjCQyMpLOnTvn6hi33347VapUYc2aNezZswen00lUVBS9evXC09Mz27p+fn6UK1eOyZMnM2rUKDw9PfHy8qJu3bqMGzeO/v375+rYF2OxFFwfuXPfcuzbl/O0v78RnBAaaoQnAPz+e877LF8enE4jCOL223Nfk80G27eDjw8EBJy55PXPZImJicTHx1O9enVXyM7ZjztPT098fX1JSUkh5b8ki7MHsM+a3rNnDxs3bqRu3brMnz+f5557jm3btmEymQgNDaVJkyYMGTKEJk2a5DgAftZ7x6zPOmlpadjtdry8vFzzAHbv3g0Y7/1NJhPp6el4eHhgsViIioqiVq1arFmzhh07dlCtWrUcj5WXnE7YsiXfdl9o+fjAhg1mbrgBXn75ZT744APWrFlD/fr1Abjxxhtp0KABERER2e6//ObhAePGwZ13Qp8+kJxcMAFGl8PX13he+P57qFnT3dVIUfD++9dH8IrD4UdKykA2b27P/Pnzefjhhxk6dCjh4eEXDEwBXN+FLV68mNtuuw2Hw8HJkydZv349EyZMoGPHjvTr1w+n03nB5yGHw8G8efPw9vamffv2rvlZx4yMjKRixYrs3buX4OBgbDYblStbCn0f/vzg4wMFmGkmIiIiIiIiIiIikmsKXhERERERERG5huzfD82bw6lT4HC4u5rLk5ICb71lNGZ96SX31LBixQrefvtt7r33XiZMmHDe8qxBm7IaYaelpZGWlsaiRYt48803efjhh3nhhRcIDg5m/vz5vPbaa0yZMoWWLVvyyCOPuBrjndu4z2azYbVa8fT0JCYmBn9/fypXrnzRWs1mM82bN2fJkiVX1Am0KLBara6OwiIiIiIiIiIiIiIiInJte/fdd5k/fz7/+9//iI+Pp1OnTnh4eJCRkcHBgwex2WzYbDbq1avH6NGjadq0KXD1A3aKiIiIiIiIFFZVq1Zl4cKF7Nq1i/Xr17N582a2bdtGtWrVOHjwIBEREdnWj4+PZ9myZVSsWJFSpUrlWR2lSpVye1vVu+++O8f5HTp0cE1/+umnJCQkuK6XLVuWMmXKAEZb3VWrVl3RsbNCQwqLjIwMkpOT3V3Gefbs2UPVqlUBqFmzJocPHyY9PZ1mzZq51tm0adNVH+fo0aNXvQ8RESkAgVWgWH2IW+nuSvKfhx/UeMlI37iG1KpVi1q1al1yvdDQUGbOnMnx48c5cuQI8fHxeHp6EhUVRURERJ6GXFgsYDYXTF+5TZuMfnnFihnXy5c/s+zs6UOHjKCNgpCebgy6n5kJp09DYqIxAL+XFwQGZg9jOfty7rL69Y3LhX5iS01NJSMjAz8/v/OCdsDoX2e32zGbzRe9b48ePUp6ejpbtmxh+/bt9OrVi5EjR+J0Ovnmm2+YOnUqBw4cYNq0aURFReX4WDl7cPy5c+cSGxvLfffdl2391NRUwAgByqlWq9XK/v37iY2NvWCgY146cODKHxP9+sHZXRpz869Tty489xy0bQthYUbAyKFDsHIl/O9/cOJE9vW9vODRR6FXL6he3RhA/9gx2LoVJk6EadNyV3tKipPVq53ccIOZw4cP43Q6mTt3rit4xdvb2/X5zB06d4Y9e+Cxx+Dnn42+rO5iMhlBTa+8Ai+/bDy3iVzKgQOwfLm7qyg4mZmV+fLLFYwZ8yRffvklxYsX56233rro+4o777yT7777jk8//ZQlS5ZQq1Ytjh07xsqVK0lLS+Orr77C39//osdNS0sjLi6O4OBggoODsy1zOByYzWa6d+/Oxx9/zLp16+jevTvBwcFERcGGDXl08kVESgo0aODuKkREREREREREREQuTD/BiIiIiIiIXOPsdjs2m43MzExXeITFYsFqtWogmmtMbCy0aFG0QleypKTA668bjdIffrjgjz979mxSUlIYMmQIAImJiRw9ehSr1UpERARWq9W1rpeXFyEhIdjtdl577TVuvPFG3nzzTQIDA7Hb7fTq1QuHw8F9993Ht99+S4cOHVyNs00mEzabDct/rWKz9rto0SISExPp0qULXl5el6y3efPmrFu3jlOnTuX1TeF2JpOJkJAQGqjlnYiIiIiIiIiIiIiIyHXBYrHw5Zdf8u677/Lcc89hMpkoVqwYJ0+eBCAwMJBXXnmFgQMH4uvri9PpJDMzk2PHjrF161YqV65MxYoV3XwWIiIiIiIiInnHy8uL1q1b07p1a8BoD75r1y727NlDaGgoYAxEnDUY8fLly1m/fj133HFHntbh6emJv78/p0+fztP95rfmzZu7pjdv3nxFYSWenp5uHRw4J6mpqXh4eODIw4biQ4cOvep9rF69Gn9/f5o2bUpQUBB33nmna1laWhpLlizh77//vurjpKenX/U+RESkgNR4CVbcB7ZEd1eSz5xQvo+7i3ArPz8//Pz8KH92IgnkaehKFk9PSEvLu/0NHQrDhhnTEyZA//7GdGYmjB1rhCIADBkC8fFnprNMmWL8jYmBZ545f/9NmsA99xjTJ08a/eb27LmyWr28YO5cOPvtqdNp9MdLTDxzyQplOfdy6JCxzM8P6tW78HFsNpvr/aYzhwSR06dPk5qaSlBQEN7e3gA53s/p6enYbDYAnn76af73v/8REBAAGAGKVquVSZMm8eOPPzJ48OAcQ1ey5o0cOZKRI0dSr149evfu7arTarW6PhstW7aM+++/P1ufvJUrV7Jnzx5SU1ML7H3k2rUFH6TxxBMwYkT2MB0vLwgJgTp1YNSo7MErYWEwb975j4PISOOSlJT74JXMTBOLFjkZPBjef/99HnroIddn2cIiKMj4n503D/r0MZ5LCjqAxd8fypaFH36AmjUL9thStH3+edHrL341MjNhxoyyvPfee/zyyy9MmTKFRx99lLJly563btZrRWRkJHPmzGH+/Pm8/PLLbNy4kYoVK9K6dWvi4uJ45ZVXmDp1KhMmTHC9dpxr6dKlpKenc+ONN17wPcw999zDwoULGT16NK1bt6Znz5707Gln+3YzaWnXVhDfxVSrdiagTkRERERERERERKQwUvCKiIiIiIjINSQtLY3Y2FhiY2PZv38/hw8fJiUlBbPZjMlkwmQyuTrZORwOfH19CQ8Pp1y5ckRERBAeHo6Pj4+7T0OuQGYmdOgAx48X3UZ0KSnw7LNQqRJ07Hhl+4iPj2fLli2UL1/e1dnxUo31HQ4Hc+bMoUyZMlSuXJm9e/cycuRIFi1axKlTp0hJSeGRRx7h4YcfJjIyEoA6deoQEhLC8ePHadeunSt0xWw2A9CmTRsaN27Mli1bOHbsmCt4xel0ukJXEhIS2L17NzNmzGDUqFGUL1+e559/PlvIy4V4eHjQs2dPxo8f72qIfq3w8PDgzjvvdN2WIiIiIiIiIiIiIiIicu1r0aIFs2fP5scff2TlypUcOXKEYsWKUbVqVfr374+fn59r3X///ZeRI0cyYcIE129l/fv358EHH8w2sKqIiIiIiIhIUZY12LHZbMbDw4OoqCiioqJcy7PahgNMnjwZm82W58ErABEREZcVvLJx40Y2btx40XWGDx9+3ryEhIQc519sm0v5/vvvc73NuZxOJ+Hh4Ve9n7xks9nyfADzvOB0OklISCA5ORlPT89sy7y9valduza7du0iLi7uqo+TH4O4i4hIPojoCmbPS69XlJksUP4esPq7u5JCKT9er8uUgd2783y3ORo+HFq3hpYtjaCE6dOzL//7b3jjDWM6Ls4IvjhXv35ngldOn855nctlt8O5b01NJiNIxc/PCNPIC4GBgfj7+3Ps2DEyMjJc87Pegx04cICEhATKly/vClLJiZeXF3a7HYBu3boREBDg+nzj4eFBly5d+P777/n77785cuQIYWedgMPhcPUp+/zzz3nttdcoVqwYn332GXXr1gVw9b27//77mT59OuPHj8fPz4+ePXvi7e3Nli1bGDVqFKdPn8ZqtV5WX7288PffRtBNQenUCUaOBLMZ0tPhyy9h4UKjhjJljMfvuRmU06efCV3ZtMkIdNizBwICoEYNuNJuiuvXG/dZWFhYtvuzsOnSBfbvN8KWPvgATp0ybqMccobyhMUCVqtx2w4aBD16FHw4z4U4HMZz6tq1xuX4caN/b2qqUaOvr/H8Ur06NGwI9etDYKC7q74+ffcdnPWUfM2z2WDmTBg7tjI9e/Zk5syZ/P777wwYMOCi2wUFBfHPP/9Qrlw5Zs2a5Wo7cvDgQZ5++mlmzZrFxx9/zJAhQ7K1P8l63dmxYwfJycnUqFHD1V/c479Uq6zXpQYNGjBs2DDuu+8+7rrrLr766itKl65LevqbgNd5NV2L/P3hpZfcXYWIiIiIiIiIiIjIxRWSn2NERERERETkSiUkJLB69Wo2btxISkoKVqsVm83mapwKZJs+W3JyMrt372bfvn1YLBYyMzPx8fGhdu3aNG3alODg4AI6C7lar78OBw5ceePWwiIlBXr3PtNg93LY7XZmzJjBiBEjWLNmDV5eXpQsWZLmzZszatQoihUrdsFtz+6QGhISwoQJE3j33Xc5cOAAN998M/7+/ixbtoy3336bDRs28MUXXxAZGUnz5s0pXbo0J06cIPG/FtFZjegcDgcREREEBASQmJiI86yWtz/++CO//PILDoeDxMRENm3axL59+2jSpAlvv/02jRs3vuzbKjw8nKZNm/LPP/+QmZl52dsVZlarlbZt21KiRAl3lyIiIiIiIiIiIiIiIiJu0KNHD3r06AGQbSCLrOnly5fTp08foqOjCQgIoGPHjiQkJDB16lRWrlzJ8uXLL/r7oIiIiIiIiEhRkTWoY5as9qjnDmJ98uRJ+vXrx4MPPkizZs3yvI5y5cqxa9euC7ZHv1Y5nU5CQkLcXUY2+RG8Mn78+PPmPfDAA7naR6tWrejYsSNgDGj6008/kZSURNOmTenYsSPh4eHcd999fPbZZ1fV5tlsNmOz2Qps4GwREbkKZgvUGgIbh4A9+dLrF0VmK1Qf5O4qrivNmhVc8EpaGnTsCE89ZYSnVK1qBJ3s2AHTpsEnnxTsIPhVqsB/P5nlq8qVKxMUFMSKFStc79uy+ql6eXmxcuVKAFq2bJlt0PosWe9VIyMjMZvNmM1m13vqs4MjS5UqRVBQECdOnMj2OSNr8Hun08k777zD66+/Trly5ZgxYwa1a9c+73jly5dn7NixDBs2jFGjRjFhwgSKFStGQkIC3bt3JyUlhUOHDhEUFJStvvyyZEn+BXjk5O23jdAVgEcegYkTsy+fMCH79ZtvhjZtjOmtW43/qdTUM8tnzbryWk6fhhMnoHjxK99HQQkIgIED4cknYfFiI4Dlzz+N//G0tLw5hp+fEWzSpw8884wRvOJuqakwZw4sXWpctm83nlfMZkhKuvBj18vLuKSmQokS0LgxtG0LnTsXjvO61iUmwrFj7q6i4KWnw7FjFlq0aMGPP/7I6tWr6dWrV46hX1nhYBMmTGDs2LF88803NG/enMzMTJxOJ2XLluXZZ59lzZo1/Pbbb9x9993UrVvXtV3W928nTpwAcPVtPvd7uSzdunXjt99+Y/z48SxYsIDVq1cTENCJxMQbcDpz3uZaYjLBnXe6uwoRERERERERERGRi1PwioiIiIiISBHkdDrZu3cvK1asIDo6GjgTrpKenp7r/dntdtf2ycnJrF69mjVr1lCmTBlatGhB5cqV871hqVy5jRvho4+yN3QtyhITjcar5zbuvZAFCxbw1FNPUbx4cQYNGoSHhwe//fYbU6ZM4dChQ0ybNo2wsLActzWZTMTFxREREcHWrVv56KOP8Pb2ZseOHZQtWxaAffv2cfvtt/P7778zadIkhgwZQuXKlbnxxhvZsmULmzZtIiEhwdUIO6tBne2/FBxPT8/z6rVarXh7e9O8eXNGjBhB586dsVhy/zVN+/bt2bp1K6dOncr1toWNyWQiJCSE5s2bu7sUERERERERERERERERKQSyQlecTiceHh7YbDY++OADoqOjueWWW3jjjTeoU6cOAKNHj2bw4ME8++yzTLjcHxpFREREREREipALteUOCQmhS5cu+XbciIgILBbLdRe8UqJEieui/fzBgweveh+NGjVyTS9fvtzVrnnZsmW0aNECHx8fAgMDiYyMZM+ePVd8HGdBjmItIiJXr+pA2DcR4jeB0+HuavKWhx/U+h8EVnF3JdeVVq3gxx8hJSV3202ceH4gBcDw4cblQtLTjUCGDz7I3fEuddwr0apV3uznUqxWK82aNWP79u3MmjWLZ555BovFgsViYe3atSxcuJBixYpdtO+Xw+GgTJkyBAUF4XA4ss13Op1YLBYOHz5MSkoKJUqUwMfHBzD64VksFlJSUnjllVcYNWoUTZs25YcffqBMmTIXPF6bNm34+uuvWb16Nbt27SItLY2GDRvSoEEDunTpQnh4OMUvkQaydSu89JIRyBEQAIGBZ6bPvZy7zMvLGIQeYP/+y7+tr1bp0kYABhh9SkuWhE2boHJliI+H+fPh1VchJubMNj16nJletw4mT4YWLSAoyLgNRo405l0Jb2/Yu7doBK9kMZmgXTvjcvgwfPMN/P670Vc3PR08PSE5GS71UdjT0zj/1FTj/Bs0gFtvhXvvBX//gjiTi9uzB0aMMM7PZLp4yEpO0tONC0BsLMyeDb/9BkOGGMErL70E3buD8jHzx/r14OsLCQm5265fv+z9s3P79YbZbIRJtWx5Zt799+f8uublBY8+Cr16QfXq4ONjhMVs3WqsP21a7o4N4OnpZM0aE9WqVSMkJIRdu3Zx4sQJAgICXIEpZ87NhN1uZ+HChVitVtdrxtnBKeHh4RQrVixb4NfZ+zh9+jRLliwhJCSEtm3bnrf8bCaTiaZNm9KgQQNOnTpFyZIlWbXKCGxLvkbzBrN4esJDDxnPeSIiIiIiIiIiIiKFmYJXREREREREihCHw8Hq1atZtmwZGRkZZGRk5MtxshoO7d+/n8OHD2O1WmnRogVNmzZ1DW4jhUNmJvTsCWlp7q4k76SlwQ8/QJ8+0KnTxddNSUnhoYceAuCrr76i5X8t+V544QUefPBBfvjhBz7//HPeeOONC+7Dy8uLqKgo/vjjDw4fPszUqVMpW7YsDocDk8lEhQoVePHFF3niiSf4448/6NevH2XLluXee+9l6dKlzJ07l++++47HH38cgBMnTjB27FgWLlxIt27daNKkCQ6HA7PZzK233krlypUJCQlxBbtcDQ8PD3r27Mn48eNdQS9FlcVi4c4778zWoFFEREREREREREREREQka0CLI0eOMGfOHBo2bMi0adPw8fFxDcJ03333sWnTJqZPn86uXbuoUkWDnYmIiIiIiMj15dyBJ/NKWFhYkW+jmltms5mKFSu6u4zzWCyWQhk+4ufn55r28vJyTXt4eGCxWHJcdiWyBuoWEZEiwuwBLb+HeXXBnuruavKQGfwrQvVB7i7kutOoEVyP3Rr9/Y1wjILy1ltvsWDBAp5//nn2799Pq1atiImJ4fPPP+fo0aOMGzeO0qVLu9afNm0aKSkp3HvvvXh5ebk+k9x5552sXr2aESNGMHbs2Gx9Ur/99lsSExPp2rUrwcHBgPFe99ixYzz77LNMmzaN2267jW+//Tbbe82c2O12KlSoQIUKFbLNnzx5Mjt27ODBBx8kNDT0ovsICzMGkk9MzH45cMD4e/r0+cuyLnb7mRCW48dzc0tfnbp1z0z7+MD772e/3r8/dOkCzZpBdLQxv06dM+v06ZN9f40awaRJRpDGK6/kvh6TqWj3b42IgP/9z7iAETCydi2sWgXLlhn3bVqacTGbjdABb28oWxbatjVCcOrXh/8ezm5nt8Ovv8J77xnnYbcb/ZDzSlYQy9q18MADxv/PE0/A448boUCSd9audc//1ssvZw9duZCwMJg3D+rVyz4/MtK4JCVdWfBKcjL88w/ccUcpihcvzrFjx0hMTLzg+qdOncJkMuHl5cXu3bvp2LFjttcdh8PB5s2bKV26NFWrVj1ve5vNxsqVK/Hx8aF8+fKXVaPVaqVkyZIANGliPI/s2pW78yxqzGYYONDdVYiIiIiIiIiIiIhcmlqYiYiIiIiIFBHHjh3jhx9+ICEhgcy8bOV2CVkBL4sWLWLNmjX06tWLsLCwAju+XNzw4RATA4WwD91VSUmBe+6B3bshMPDC682dO5eYmBgGDhxIy5YtcTqd2Gw2AgICePHFF1m6dCnffvstnTt3doWynCsgIIAaNWoQFBREQkICNWrUOG+dOnXqUL58eWJjYzl27Bhly5aldu3aDB06lLvuuosnn3ySn3/+mYoVKxIdHc3ChQtp0aIFn3/+ebYgEavVSt2zWzbngfDwcG699VZmz55dZDu2ZoWulChRwt2liIiIiIiIiIiIiIiISCGRlJSExWLB29sbp9NJYmIiwcHBREZG4uPjQ2ZmJlarFZvNhr+/P9WrVycpKYmjR48qeEVERERERESuG3v37iUiIsL1+Tmvw1c8PT2pVq0a27ZtK5ShH/nBbDbToEEDd5dxHqvV6rb7ICgoiGeeecZ1ffjw4a7pI0eOUKZMGQA6dOgAQHJyMg0bNsRqtQJGaEpsbOxV1WA2m/MlXEhERPJRYBWo8zpsGgb2ZHdXkzc8vKDV90awjBSoWrWKdrDD1WjYsOCOFR4ezoIFC3jxxRcZO3Yso0aNwmw2ExUVxciRI7n//vsxm804HA7MZjP33HMPALfffnu24JXnnnuOn3/+ma+++opDhw7RtWtX7HY7v/76K7/99hutWrXijjvucPW7O3jwII8//jhz586lR48ejBs3Dk9PT9fvgTlxOp3ZBtbPcvLkSb744gscDgf9+/e/ZHhLSAjceuuV3V4ZGWdCWKpXL7jH6LkBHzEx8PzzxvRHHxnhF2Fh8O670Lt3ztuMHQs//QS33w6PPGLMGzTICGDZti33NV1L/5/h4dCtm3Epav75B3r1gpMnjcdlfktKMv5+9BF8/LERvvL223CVuZvyn8WLzwTdFJT69WHoUHA4jOc4b+8Lrzt9+pnQlU2b4PPPYc8eI4yqRg240u7OdruJJUvgoYdC8PLy4tSpU64w15y+FwgODqZly5bMmDGDESNG0KVLF0JCQkhISGDz5s288847APTs2RN/f//zto+JiWHAgAG0aNHigq85F2MywUsvwdNPG6Ex1yKTyQjzusxcGhERERERERERERG3UvCKiIiIiIhIIedwOFi6dCnLli1za6hCZmYmp06d4uuvv6ZZs2a0a9cux4apUnB27DAaI6amuruS/JGYCC++aDTivZD0/1oNZj0WnU6nq2FbvXr16N69O2PGjOHPP/+kadOmWCzZvwrJ6mDaqFEjatSowcqVK1m1ahW1a9fGbrdjNpvx8PAgICCAkydPkpGRQaVKlVzb3XjjjaxcuZKhQ4eyYcMG1qxZQ7FixXjuuefo378/ZcuWzZ8b5xy1a9cmLS2NBQsWFGgwU16wWCzccsstVK1a1d2liIiIiIiIiIiIiIiISCGRkpLC6NGjCQwM5JFHHsFkMlG6dGkCAwM5evQoR44cISwsLNtgS0lJSdhsNoKCgtxcvYiIiIiIiMjVOzdEJadQlYSEBBo1akR8fDxr1qzJt7CQFi1asGvXriLXRvVKhYWFUbx4cXeXcR4fHx/sdru7yzjPH3/8wb333ovVaiUoKIjbb7/9vHX+/vtvTp06dVXH8dLIvSIiRVO1Z2H/d3BqE+BwdzVXx8MXag2BoCh3V3Jd8vKCcuVg9253V1KwMjKgWrWCPWZUVBSTJ08mJiaGY8eO4XA4iIiIoHr16q51sgJT7rjjDg4fPkxAQEC2fZjNZn799VeGDh3Kd999x7x58wAoXrw4Tz/9NAMHDsz2nvvNN99k7ty5rm0fe+wx/Pz88Pf3x8/PDx8fH+rXr0+XLl1cx46NjeW5556jXbt2VK9eHU9PTw4ePMiXX37JqlWrGDJkCE2aNMnX28rTE4oXNy4F6dyQkzfeMAIQwAhYGTPGmL755py3iYmBxx4DpxN+/x1uuQUiIsBshs6dryx4Ja8/LmZkZODp6Zm3O72GpaXB4MHGfe+O/sZZ4SBjxsDMmfDDD9C4ccHXca1Zs6Zgj+flBZMnG89tH38MPXpcOGjj5puhTRtjeutWI5Tj7MferFlXV8umTVCyZEmOHDlCcnIy5cqVy7Y8KwAMjD7K/fr1Y8aMGSxfvpyqVatSv359zGYzO3bsIDk5mRdffJFhw4bleKzatWvz1VdfXVW9ffvCBx/Azp3Gc+u1xtsbvvjC3VWIiIiIiIiIiIiIXB4Fr4iIiIiIiBRix44dY8aMGcTHx7s1dOVsNpuNVatWsXXrVnr27ElYWJi7S7puffhh3jdILUzS0mDSJHj/fbjQ2EhZHUjNZjM2m80VrOJ0OrFYLLRt25apU6eycuVKDh8+TGRkZLaOp1l/a9asSffu3Vm5ciUzZszgwQcfdA3QBBAXF8ehQ4fo2LEjPj4+2TquRkVFMX36dA4cOIC3tzclS5bMj5vjkho3bozNZuOvv/4qNM8Xl2KxWOjSpQt16tRxdykiIiIiIiIiIiIiIiJSiJw+fZrJkyfj7+9P37598fHxITAwkAcffJDhw4fzww8/MHDgQKxWK4mJifz888+8++671KlTh6pVq7q7fBEREREREZGrdm7IyrnXwRiItmrVqvzzzz9Uy8fRmLPCUE+cOJFvxygsPD09admypbvLyJHVaiUgIICEhAR3l5JNdHQ0X331Fc2bNycyMpKgoCDMZjOpqanExsayfv16tm7detXHUb8FEZEiyuwBLb+H+Q3AluTuaq6c2ROCqkP1Qe6u5Lp2773w3nvnh05cq0wmuOkm8PAo+GMHBwcTHBxMzZo1L7reDz/8cMFlAQEBvPfee7z00kvExcWRkpKCn58fFStWxNvbO9u6TZo04eTJk5w8eZLNmzeTmppKSkoKqamppKenY7PZ6N27NzefnSQCbNy4kfnz52M2m/Hy8iIxMZGIiAiGDRvGa6+9duU3wBWwFOAITtHR2a/v25fztL+/8ThyOo1tatc25h84cCYYIGtZRIRx/UL9OC/lnLs017L6fG7fvp3vv/+eWbNmcfr0aWrUqMGdd97J7bfffl7Ajxj++Qd69oS4OPeErpwtJcV4PLVtC48/Dm+9ZYR5SO45nXD4cMEe8913oWZN2LIFXnnFCF65kLOXrVtnBLa0aGE8h2zdCiNHGvOuVEoKHDgQT2pqKpGRkaSnp7sCWceOHct3333HuHHjqFq1KjabjeDgYCZOnMjvv//OnDlzOHDgAEFBQfTv35+bb76ZJk2a4OPjc+UFXYLVagQONW3q/v/DvObnZzwezspfExERERERERERESnUFLwiIiIiIiJSSG3bto2ffvqJzEKYrJGZmcnJkyf5+uuvufXWW6md1eJSCkxSEkyZAkUkX+OKmc0wcSI89VTOy4sXL463tzdHjhwhISGB4sWLZ1tes2ZNKlasyPbt24mJiSEyMjLHjqc+Pj48+eSTjBs3jt9//50XXniBRx55hLS0NNasWcPrr79OQEAAL774oqtx3rkiIyOv+nyvVvPmzfH29ubXX38t9OErFouF22+/nRo1ari7FBERERERERERERERESlkwsLCaNasGb/99hvLli3jhhtuAGDw4MEsWrSI119/nfXr11O5cmV27NjBX3/9RVpaGs8+++wFf88TERERERERKSoOHDjAxo0b8fT0JCUlBW9vb8LCwihTpgzFixfHbDZjt9sJDQ3l77//xuFwYDab87Wmli1bMm/evELZtj0veXh4FOpQ19KlS19V8MrGjRvZuHHjRdcZPnz4efMSEhJynJ/l+PHjzJ49+4rruhSz2Uz58uXzbf8iIpLPAqtA+/nw141gT3F3NblnsoJvJHT4wwiSEbd59FEjeOV64esLL77o7iqujtVqpVSpUpQqVeqi6w0YMIABAwZccLndbiczMzNbv8CwsDB++ukntm3bxsGDB0lKSiI0NJQWLVpcMjAmP3h5GX0+C8KmTXDqFBQrZlw/+63y2dOHDp0JWFm8GLp1M6YjI88EsphMxvUs54a6XK6rDV4xmUwsXryYRx99lB07dtCwYUMaNGjAhg0bGDhwINHR0QwePBgPdyQRFVIOhxGGMGpU4Qt6SE2F0aNh5kyYOxfUhTT3MjKM/tV2e8Ecr0MHox93ejr06WMc/2Lq1Dkz3adP9mWNGsGkScb9/sorV1aPxQIffvg5p0+fZsCAAQQGBpKRkYGnpyc//fQTy5Yt4/fff6dq1aqYzWYcDgcVK1bk0UcfpX///m5pN1K7NgwaBB98YATHXAtMJuN15aWX3F2JiIiIiIiIiIiIyOVT8IqIiIiIiEghtGHDBubOnVvogxNsNhuzZ88mLS2Nxo0bu7uc68rkyUaDpWtdSorRyGzgwJzPt0aNGpQoUYKtW7dy5MgRihcvjtPpdDWijoyMJDIykm3btpGYmHjB4zgcDnx8fPjmm2/43//+x8cff8zXX3+Nn58fx44dIzQ0lBEjRnDjjTfm16nmmfr16+Pn58ePP/6IzWbDXlAtKy+Th4cHnp6e9OzZkwoVKri7HBERERERERERERERESmkhgwZwsSJE5k4cSK1a9cmLCwMgMmTJ/P9998zZswYJkyYAEDJkiV599136devnxsrFhEREREREbl6L774InPmzGHHjh0AWCwWAgMDiYiIoHbt2nTs2JGePXsSEBAAGO25LZb87ypcq1Yt5s2bl+/HcSeLxULTpk3zPcTmapQrV46dO3cW+n4Gec1qtRIREQHgaitut9s5ceIESUlJVKxY0c0ViojIJYW2hNY/wtLbwV7IRoe/GJMFvEvCDcvAM9jd1Vz3wsKgUydjEP+sMIlrWWgotGrl7ioKBw8Pj/MCN8xmM1FRUURFRZ23/tn9CwuKnx+cOJG3+xw6FIYNM6YnTID+/Y3pzEwYOxZeftm4PmQIxMefmc4yZcqZ6YkTjWVBQVC6NHz+OcyaBd27G9cBEhPhl19yX6fDAYGBud/ubHa7naeffpodO3YwYsQIHnroIRwOB4cOHeLRRx9l6NCh1KtXj1tuueWi9296ejo7duygdOnSFC9e/OqKKsRsNrjnHuP5sLCFrmRJSTGCfJo3hz/+AHVBz53UVPDwKJjglaAg4znGbIbXXoNL5LUCEByc/frYsfDTT3D77fDII8a8QYOMAJZt23JfU0ZGGpMnz6Bz58706tULwPV9zeDBg2nfvj233XZbtvlZ3BG6kuV//4Np02DnzmvjvYq3N3z/vRGEIyIiIiIiIiIiIlJUFN7WfyIiIiIiItepNWvW8OuvvxaZzlA2m40FCxawYsUKd5dy3XA64f33ITnZ3ZUUjPh4WLQo52URERHUqFGDHTt2sHnzZoBsjWYDAwMJCAggLS3NNd/hcABw4sQJjh07BhiNqQFatGjBtGnT+PHHH+nduzc333wzEyZMYMeOHdx///35cn75oWrVqjz11FNUqlQJq9Xq7nJcrFYrUVFRPPXUUwpdERERERERERERERERkYuKjIxk+PDh/Pzzz9x5553MmDGDTZs28dtvv5GUlER8fDxWq5UaNWrwwgsv0D9rpCERERERERGRIuqZZ57ho48+wmQyce+999K3b1/uuusuGjZsSFpaGjNnzuTBBx+kUaNGjB07FofDUSChK2C0AW3WrFmhapea18xmM40aNXJ3GRcVERFx3oDT1wObzeYKXjGZTPz555+0a9eORo0a0bx5cxo1asTUqVPdXKWIiFxSxE1G+IqHr7sruTxmT/AtC51Xg08pd1cj/3nxRSPg4lrn52ecawFnh1wzCjp0BaBevYI93vDhsHy5MV22LEyfblzKljXm/f03vPHGmfWPH4cHHjBCWwAeewx++834C8b8hx6CuLjc15KWBlWrXvm5AHz//fds2rSJVq1aMXDgQLy9vfH19aVq1aq8/vrreHl58eWXX2brJ5qT48ePc/fddxMaGkrx4sVp3rw5AwcOZOrUqezevfvqiiwkMjKgWzcjdCUlxd3VXJzTCadPQ/v2sHixu6txn7S0NKZNm8bjjz/O+++/DxhhQxeTkWEEoRSEN980njuWLIEPPri8bdLSzkzHxGR/Tjl82JhvNkPnzldWk8ORSffuvRg5ciSl/0uHyvoOrE2bNrz00kuUzXrCK0SsVvjhByOwpKjz9TWCZGrUcHclIiIiIiIiIiIiIrmjLGkREREREZFCZMuWLfz2229FJnQlS2ZmJgsXLsTb25sGDRq4u5xr3vLlV9aAtahKTjYa67Vvf/4yi8VCly5d+PPPP1mwYAGdOnWiRIkS2O12bDYbXl5eBAQEAEbQChidIjdu3EjTpk1p0aIFf/31lyt4BaBUqVJ0796d7t27F8Tp5RtfX1969+7N1q1bmT17Njab7ZKNMfOLh4cHnp6e3H777VSpUsUtNYiIiIiIiIiIiIiIiEjR8/LLL+Pt7c3IkSPp1auXa76HhwdhYWHcfffdPPTQQ7Rq1cqNVYqIiIiIiIhcvc2bNzNu3DhuvfVWRo8eTXh4OADp6enExcVx4MABNm7cyJw5c/j11195+eWX8ff359577y2wGtu2bcuWLVs4depUgR2zoFitVrp27YpfIR/Fu1SpUmRmjZR8HfH09MTX1xikf8KECTzwwAP4+vrSpk0bypYty9atW+nXrx8rVqxgxIgRmAtqdFoREcm9iM7Q/jdY1AVsKYDD3RXlzMMb/CtBpyXgFeLuauQsrVtD8eKQlOTuSvKXwwH33efuKiQ32rUzQgfS0wvmeGlp0LEjPPUU3HOPEXxiMsGOHTBtGnzyiRHccLYff4RmzeDll6FNGwgJgZMnjbCF996DtWuvrJYyZWDvXiO44Uo+UmVmZvLjjz/i6+tL3759AVz9PU0mE/X+S7VZs2YN3pdIMwgJCeGdd95h165d7Nmzhx07djB79mzGjBmD3W7Hx8eHEiVK8NNPPxXJvtB2O9x+u3Gfpaa6u5rLl5wMXbvCn39C06buriZvOZ3OC4YBZS1bvXo199xzDwB169Zl0KBBl/zc6uVlvBYUhDJljL9t2lz4mBMmGJd69WDjRoiOhtq1jWUHDhghO2D8jY6G/7JTCQq6spp8fQN4773XKVfuyrZ3p9q1YeRIePrpwh+OdCE+PsZ7rpdecnclIiIiIiIiIiIiIrlncp49sqiIiIiIiIi4zd69e5k6dWqRC105m8Vi4Y477iAqKsrdpVzT+vWDyZPPNES7Hnh6GmEz/2WoZLN//3569erFpk2bmDRpUrYBlzIyMujQoQN79uxhxYoVlC9fHpPJRHx8PCEhIXh6epKcnIyHh0cBnk3BS0lJ4eeff2bv3r04HA4cBdTi0mw2YzabqVatGt26dbtkw2YRERERERERERERERGRnERHR/PHH3+we/duzGYz9erVIzw8nJYtW7oGMbnYgCYiIiIiIiIihYXT6SQxMZHDhw8TExPD8ePHyczMZP/+/cTExFCtWjVKliyJt7c3kZGRREREUKpUKSwWi2sf8+fPZ8CAAdjtdnbv3o2/v3+B1R8bG8v48eOLdJv3c5nNZsqXL0+fPn2KxHcLo0eP5tixY+4uo0BVr16dXr168ddff3HfffcRGxvLt99+6xq4ds+ePTz//PP89ttvTJs2jdtuu83NFYuIyCWd3gHLekHiHrAnu7ua7Dx8oHwfaPgJWAp3KNv16osvYNAgYyD/a5GnpxG6Mm6cuyuR3FiyBG69FRIS3F1JwatcGQIDYds2I3ylbl0jnCHrb0SEEQpzIceOHaNVq1ZYrVYmT55MgwYNsgWv7N69m5tvvhmAxYsXu4JKLyU9PZ1Tp05x/PhxYmJimDZtGpMmTcLX15e9e/dSsmRJ17oLFy7k+PHjmEwmSpQoQVRU1GUfp6A4ndCnD8yaVXTDHAICYPnyM4EdRVVcXBwnT56kdOnS+Pn5XbStgt1up2fPnhw6dIiNGzdSqlQp9u/ff8nglYwMI/ziSroC9+tnhKRkudRXHT/9BN27X96+s4JXXngBPvjAmBcTY/zvO53GsQ4ehNKljWUPPADffJPLE8A49/374ax/0yLn/fdh+PCi9//q7Q3168NffxnTIiIiIiIiIiIiIkWNgldEREREREQKgdTUVEaOHElaWpq7S7lqXl5ePPnkkwXage96U6kS7N3r7ioKVmAgzJkDrVvnvHzKlCn06dOHGjVq8Pnnn9OgQQMOHDjA+PHj+eSTT7jnnnv49ttvAXA4HJjNZtavX0+9evWKRAfJvHL8+HFWrVrFpk2bAMjMzMyX43h6egJQr149mjZtSkhISL4cR0RERERERERERERERK59lwpUUeCKiIiIiIiIFGZOp5NDhw6xc+dOoqOjOXbsGHa7HQ8PDzIyMrhYF1+LxYKHhweZmZkEBgZSunRpKlSoQI0aNRgxYgSvv/46Y8aMoW/fvgV4RvDHH3/wzz//5Fs71ILm6enJwIEDi0z7940bN/Lrr7+SkZHh7lIKhNVq5b777iMkJMQVvjJo0CCGDx+ebb1FixbRqVMnHnzwQcaMGaPvjEREigKHHbZ9CFuGgz0duIKRxfOShw9Yg6DlNCjV1r21yEVlZhqD9u/caQzyfq0JCoLdu6FECXdXIrmRmAjFixuPz+uJnx98+ik8+KBx7jt2wIYNRjDDhg1w+rQxeL/fRXKs1q1bR7t27Wjfvj1jxoxxBZ5kvadfu3YtvXv3xt/fn6lTp1KtWrWL1pTTZ4FTp07RqVMndu7cydtvv83AgQNd/UyTkpIoVaoUqamp2bYZOnQor732WqH5XPHRR/Daa0UvxOFcJUsaz3EBAe6uJHeWLVvGl19+ybx58zh9+jTFihWjXbt2DBgwgBtuuOGC2/3777/Url2bBQsW8OSTT7Jjxw727NlDhQoVLvq51ekEqxXs9tzXeqHglaFDYdgwY3rCBOjf35ju1s3ot36u116DrK7BU6bAP//Ad99BXByEhsKuXcZrFsDo0UYoUPfu8NhjxrzERKhY0Vg/tywWiI+/+HNHUfDaa8b/blH5v/X2hurVjTCxIvI1mYiIiIiIiIiIiMh5LO4uQEREREREROCXX365ZjqeZWZmMmvWLO69995C06DwWpKWBgcOXNm2F2osdyldu8ITT0DjxkYASlwcLFoEb78N//57/vrFi8OgQXDLLVC+vNGwb/t2mDwZvvgCbLbc156eDmvWXDh45Z577mHz5s289957dOjQgdq1a5ORkcHOnTu55ZZbGDlypGtds9mM0+mkfv36uS+kiAsNDaVbt27ceOONbN68meXLl5OUlITD4cB+JS0wz+Lh4YHZbCYoKIiWLVtSs2ZNrFZrHlUuIiIiIiIiIiIiIiIi16uzf3fOGnjk7AFI9Lu0iIiIiIiIFEYZGRnZ2mrabLZsISu2y2hQa7PZXOvFx8cTHx/Pzp07mT9/PkFBQYSGhpKenp5v53Ah7du3Z+vWrZw6darAj53XrFYrXbt2LTKhKwA1a9bk119/dXcZBcbf358yZcowe/ZsFi5cSJs2bbj77rsBXP9TJpOJmjVrYjab2bRpE0lJSUXqPhURuW6ZPaDmS1C2OyzrBYm7we6mUak9fKB8H2j4CViK+Ajf1wGrFX74AZo2hXNyEoo8X1/45huFrhRFAQFGEMHhw+6upGCZzdCwoTFttUKtWsalTx9jntN56YCkvXv3kpqaStmyZQnIIY3j2LFjxMfHU65cOXx8fP7b74UDK7LmZ62TkZHB2LFjWb9+PT169GDgwIH/1W4GjM/e7733Hj4+PsTGxvLbb7+xceNGSpQoccFjZGRkcODAAaxWK8WLF8/3zx+7dsGrr14bz3mnT8NTTxnPdYXJjh072LJlC6tXr+aZZ54hLCzMtWzJkiU8//zzrFu3jh49elCzZk3279/P9OnTmTdvHj/99BMdOnTItj+bzYbFYuHtt9+mUqVKdOzYkYYNG7Jjxw527NhxyeAVkwkiI2Hfvnw9bQDmzMl5/jPPnAle+f13mDjxzLLjx+GBB2DaNON//7HHzgSugBHE9NBDVxa6AhAcXPRDVwBef93olz90aOEPX/HxgSZN4NdfjfcjIiIiIiIiIiIiIkWVgldERERERETcbMeOHezevfuqQw8KC4fDwYEDB/j333+pVauWu8u55mzebDRYOn26YI739tvwyivZ50VEwD33QI8exmXevDPLKlSApUuhdOns2zRqZFxuuQVuvtloNJcb6emweDE8++yF13nnnXdo06YNf/zxB2vXriU8PJw333yTrl274uXlpcGXzuLp6UnDhg1p0KABhw8fJjo6mujoaA4fPkxKSgpWqxWbzXbB5yUPDw8sFguZmZn4+/sTERFBuXLlKFeuHOHh4QV8NiIiIiIiIiIiIiIiInK90O99IiIiIiIiUtjFxcXx999/s2nTJgAyc9to9hKy9nfixAn69OnD6dOn2bhxIzVr1sRiKZguwx4eHvTq1Yvx48fn+fkVJIvFQoUKFahdu7a7S8kVi8VCgwYNWL169TXTB+FCrFYrLVu2xG63M3HiRDIzM+nRowdVq1YFjO+IHA4HJpOJVatWYbPZCAwMxN/f/4ID2GbNzxoEV0RECoHAatB5HWz/BP59C5x2sCXm/3FNZjB7g185aPwFlGqX/8eUPFO7NgwaBB98UPgHMr9cnp5www1w++3urkSuVPPmMHOmu6soWBkZULPmhZebTMblYrJCPf39/fH29j5rW2PDPXv2EB8fT4UKFShWrFi2ZRfjcDjw8PBgzpw5jBw5kvLly/Poo48CYLfb8fDwACA4OJgnnnjCtc8dO3awdetWKlWqBOQc8jJv3jyeeeYZrFYrp0+fJj09nfbt2/P555/nef9KhwPuusvoY3stSEuD6dONcJ6OHQv++DExMaxfv541a9awevVqtmzZwqFDh7KF5fbp04ewsDDX4+T1119n7dq1jBkzhoceesj1eLjtttvo378/gwcPZvz48dSoUcP1GdVisbB+/Xp+++03nnnmGQCioqIA2Lx5M507d852zJw0aFAwwStX6scfoVkzePllaNPGCGk5eRKWLIH33oO1a6983/Xr512d7vbCC1C8ODzxhPF/7HC4u6Lz+fpC167w7bfG+xERERERERERERGRokwtwkRERERERNwoNTWVWbNmFekOZznJzMxkzpw5lC9fHn9/f3eXc01Zuzb3oSVXqlmz7KErr74Kf/8NnTvD88+DtzdMngxVqsB/bVsZPfpM6Mr69TBsmNHI6u23jfU6dYLBg2H48NzXs2bNpdfp0qULnTt3zrHhrAZfOp/JZKJ06dKULl2aFi1aAJCenk5sbCyxsbEkJSWRkZFBRkYGJpMJq9WKp6cnAQEBhIeHExYWhpeXl5vPQkRERERERERERERERERERERERETEvTIyMpg/fz6bN2/G4XDgKIBRFD09PUlKSuLXX3/l999/p0ePHq6BYfNbWFgYvXr1Yvr06dhstgI5Zl7y8PAgLCyMnj17Fsk2xk2aNGHN5TSuvgbUrl2bvXv3sn79emrWrEnTpk1dAyQDmM1mANatWwdAs2bNLrq/rPv7ww8/xGw206JFC1q1apVP1YuIyGUze0CNFyDqaTj0M2x9HxK2gCMTnHn8XsPDF3BAmR5Q/TkIaZi3+5cC87//wbRpsHMnXGLs+iLBxwfGjXN3FXI1HnsMfvsNkpLcXUnBMJvhjjuufpD+8PBw7HY7cXFxWCyWbEEnNpvNFTpZv359AgICLnu/Hh4e2Gw2PvvsM44cOcIXX3xBu3btXMvOlnW87du3s3XrVsLDw4mIiMhxv06nk4yMDEqUKEFAQADHjx/n33//5d9//yUjI+MKboGL++QT43muMIY1XKnUVLjnHti9G3Jxl161vXv30q5dOw4dOkSpUqUoU6YMzZs3JyoqCrvdzjfffENISAi+vr6A8Tj566+/2LRpE40bN+a2225zBYCazWa6du3Kvffey+jRo5k/fz41atTA6XS6PqfOnDkTLy8vevfuDRif5cEIXgEuGbzSrh3MmZP70J2JE43LuYYPz13f7goVLr3OunXQq9fl7/NyWK3Qtm3e7tPd+veHFi2MEKXduyE52d0VGTw9jfcfX39tPJ+LiIiIiIiIiIiIXAsUvCIiIiIiIuJGc+bMueZCV7JkZmYya9Ys+vTp4+5S3CouLo5nnnmGKVOm0Lx5c5YsWXJeo8zcWLrUaFRYEG677cz04sXw5pvG9B9/wC23QNWqULw49OsHn34Kvr5GsEqW556DRYuMaasVpkwxpp980tiX3Z67eo4dg8TESzekLIqdHwsTLy8vypcvT/ny5d1dioiIiIiIiIiIiIiIiIiIiIiIiIhIobdv3z5mzpxJenq6W0JIMjIyyMjIYPr06VSvXp2bb74ZLy+vfD9u5cqV6d69O7NmzSpS4SseHh4UL16c++67D4ulaHazLlasGBERERw4cMDdpeQbs9lMnTp18PT0ZPfu3cTExNCuXbtsbZyzBmSOjo5m1apV+Pn5UaNGDeDibco3bNjAhx9+iJeXF2+//TalSpXiySef5NFHH8Vqteb3qYmIyMWYrRB5p3FJ2AY7PoV934LJA5wOsF/JKNVmsPiDMxM8i0HU81CpvzEtRZrVCt9/D82aFVx/u/zi6wvjx0OJEu6uRK5Ghw4QFHT9BK94e8Pzz1/9fgIDAwE4cuSIa15WsEVMTAyzZ88mPDyctleQxDBq1CiWLl1KgwYN6Nu37wU/A2Z9tjh16hQxMTE0aNCAkiVLAud/tjCZTNx6663ccccdmM1m/vzzT26//Xbq1atHSEhIrmu8mF274NVXi/5zXE5On4annoJvvrm6/Zwd1HMpYWFhjBo1CpvNRvny5QkNDSUwMJDg4GDmzp3LW2+9Rdu2balYsSI2mw2LxUJaWhpxcXE0b96cEv89SWcFq3h6ehIVFQUY4wU899xzrjCVw4cPM378eLp27eoKyc1ad+vWrQCX/E6icWPw8sp98EpR5+MDjRq5u4q8V60arF0LH38MQ4ca96s7A5V8faFjR73/EBERERERERERkWuP2d0FiIiIiIiIXK9OnDjBzp07sec2faKIcDgcHDhwgKNHj7q7lKt27Ngxhg4dSuvWralevTpdunTh22+/xXEZLZr+/PNPpvyXOBIXF0dGRsZV1bJ27VVtnivFzuo/kHxOv4SzG/+2b2/8DQyEszNlzt7m7PVLlIA6dXJfj48P/Ptv7rcTERERERERERERERERERERERERERHJaxkZGcyePZspU6aQnJzs9vCRzMxMtm7dysiRI9m7d2+BHLNmzZrcfvvtRSbAxGKxULJkSR544AE8PT3dXc5Vuemmm4rM7X4lPDw8aN26NQDR0dHYbDbCwsIIDg52rZM1uO6KFStYtWoVdevWpWbNmgCuwW5zUq9ePQ4cOMCECRP43//+R6VKlXjllVe46aabWLduXf6dVAHKyMggMTGRU6dOcfz4cU6cOMHp06dJSUm56G0jIlKoBFWHJmOhZzzcsBQajYSKD0BglBHQYgkAa9B/l8CzpoPAw8cIWyneDKq/AM0nQLft0P0QVH9OoSvXkDp1YMwYo99ZUeXrC48/Dj16uLsSuVomkxFE4uvr7koKRvny0KDB1e+nQYMGtGvXjj///JOff/4Zk8mE2WwmLS2Njz76iISEBG699VZq1KiRq/ey+/bt49VXX8Xf35/3338f34vcMVmfLWJiYjh58iQVK1a8aIiKl5eXq5YdO3aQlJRE1apV8cnjJ6MBA67d0I20NCM8a82a3G0XFxfHl19+yS233ELt2rXp3LkzkyZNIi4uDrj4Z0FfX19uu+027rjjDho2bEhkZKTrM2ZsbCwAoaGh2fZTvnx5TCYTO3fu5Pjx4+ftc9WqVQBs2rSJpKQk1+f0KVOmcOTIEQYPHuxaNzIyEl9fX/bt24fNZuPIkSOkpKRcsN46deAii69ZaWnQsKG7q8gfHh7w4ouwfj3Urg3+/gVfg4+PERI2aRLMnq3QFREREREREREREbn2XLst6kRERERERAq5VatWXVZwR1Fms9lYuXIl3bt3z7djOJ1OV6PGy3Hw4EEmTZrEihUr2LdvHwEBAdSpU4cBAwbQrFmz89aPjo7m/vvvZ9myZTRu3Jhq1aqxZs0a+vbty6xZs5gxY8YFjxUXF8ewYcO46aabOHr0KAcPHiQ9Pf2qGk+eHWCS37ZtOzPdvj20awd//w2dO0PdumeWlS9v/D12DOLizjSyev55o9G31QoDB2bfd/nyRsOw3DCZIDExlychIiIiIiIiIiIiIiIiIte81FTw8gKz2d2ViIiIiIiIyPXi8OHDTJkyhfT0dLcHrpzNZrNhs9mYNm0atWrVolu3bpjz+QNzjRo18PLyYvr06WRmZubrsa6G1WqldOnS3HPPPVitVneXc9UiIiJo3Lgxa9asKdS3+5WwWq107tyZoKAgAJKTkwGoUKECAOnp6Xh4eGCxWIiNjeWHH34gISGBrl27UrVqVYCL9jFwOBz4+vpyww03cMMNN9CrVy+mTp3KW2+9xfDhw5k6depFB2UubFJTU4mNjeXw4cNER0cTGxtLamoqZrM52/+/0+nE4XBgMpkoUaIEkZGRlClThoiICEJCQnLVL0NEpECZrVCsrnGp9IAxz5EJp3dAximwp4E9FUwe4OFthK74lgHfskZnJLnm9e0L8fHwyitFb4B6X1/o3Rvef9/dlUhe6d8fzspZuGb5+8NLL+XVvvx56aWXeOCBB3jsscdYsmQJAQEBLF68mMWLF3PTTTfx+OOPX9a+svobHz9+nI8//piUlBQefvhhOnTogMPhuOjnY5vN5grEqFix4iXDOj08PABcwadRUVF5Go65axesXg3Xcjf0tDT44AOYPv3y1k9KSuK1115jwoQJVK5cmdKlS7Njxw7uv/9+brvtNkaMGEFkZOQl+52fHc5iMplITU3l77//xtPTk+bNmwO4vjeoWLEibdq0YcmSJbzzzjuMGDECgPj4eBYuXMicOXMICAjg5MmTxMbGUqVKFRISEhgzZgyDBg2iQoUKJCYmsm7dOvbs2YO3tzcnT56kWLFiJCcnM2vWLG699dYc6/TxgXLlYM+ey7t9rhVBQdd+GEi1arB2LcyaZbwH2LwZMjMhP79i9Pc3Ls89Bw8+CMWUQygiIiIiIiIiIiLXKAWviIiIiIiIuEFmZiYbNmy45oNXnE4n//77L126dMHLy+uq97d//362b9/OoUOH8PDwoF69etSvX/+yw1dWr17NM888w99//03Tpk2pUaMGJ06c4Ouvv2by5Mm88cYbvPjii6792e12hg0bxuLFi3n99dcZMGAAgYGBnD59mnvvvZeff/6Zd999l5dffjnH43300UfExMQwb948evXqRXJyMikpKQQHB1/xbZCRccWb5to33xgNqCIjjQZ6CxfmvJ63t/HX4YC33oJPPjGu33WXcbnYNrnhdBoDJomIiIiIiIiIiIiIiIiIZHE6Ydgw43fNJ55wdzUiIiIiIiJyPdi/fz9Tpkwp1GEXmZmZbNmyhdOnT3P33Xfn6eCvOalUqRIPPvigKwCjsN02FouF5s2b06ZNG9fguNeCDh06sHXrVhISEtxdSp4xm82Eh4dTv35917x27doBsHTpUh5++OFsfRMmTpzIrFmzaNu2Ld26dcNqtV6yf8G5gy2XK1eOl19+mUOHDvHFF1+watUq2rdvD4Ddbi+Uj5mkpCTWrl3L2rVrSU5Oxmq1YrPZsNvtrnUu1l/lyJEjHDlyhA0bNuB0OnE6nVSsWJEWLVoQGRmpEBYRKfzMVgiu5e4qpBB56ilIToY33yw64Su+vtC9O3z5pTKCriXBwXDHHTBtGpz11uya1KtX3u3rpptu4quvvuKTTz7hiy++wOFwEBkZyUMPPcTgwYMpV64cNpsNi8XCqFGjiI2N5dlnnyU0NDTbfrI+C8yaNYvPP/+cNm3a8MRl/oickpLCrl278PX1JTIyMtv+LiQtLY09e/bg5eXlCorMKyNHXvuPIYcDZs+GEyegePFLrz927FjGjBlDnz59GDp0KOHh4cTHx/PKK68wefJkAgICmDRp0iXvt3OX+fj4sGjRIux2Oy1btsy2zNvbm//9739s27aNUaNG8ffff1OnTh3i4+NZsGABTz31FH/99RcrVqzg2LFjVKlShcWLF3P48GG+/vprxo0bx8mTJ7MdC6B+/fo0a9aM0qVLX/ScH3oIhg+/fvpWe3pCv37urqJgeHgYrxd33AHbt8Onn8LkyWA2Q1JS3hzD09PYX/PmMGgQ3HijcV1ERERERERERETkWmZynh3BLiIiIiIiIgViw4YNzJs3j4yCTNFwE6vVSqdOnWjSpMlV7WfBggW88MILbN++HU9PTzIzMylTpgx9+/bltddeu+T26enp3HjjjSxdupQxY8bQuXNngoOD8fDwYMuWLbRo0QJ/f3/i4+NdjeYOHjxIuXLliIqKYuPGjVitVtf+du7cSVRUFOHh4Rw8ePC8zldbt26lUaNGDBs2jEGDBtGpUyf++usvtm/fTtWqVa/4dggOhivtF9evH0yYcOb65TTILlcOvvgCOnc+05jq8GHYuhU6dTKur1oFzZqd2eaJJ+DVV6FUqTPzfvwRbroJ/PyM6126wPz5uas/IADGjcvbBrkiIiIiIiIiIiIiIiIiUvRt2QIdOhi/Y5Yo4e5qRERERERE5Fq2a9cufvjhh0IXLHIhFouFsLAw7rvvPjw9PfP9eA6Hg6VLl7Js2TJsNlu+H+9SrFYrgYGB9OzZk1JnN26+hsTExDBhwoRCcXvnBavVyhNPPEFQUFC2+X379uXHH39k8ODB3HLLLYSGhjJz5kyeeuopnE4nCxcupE2bNpcdGLJ27VrKli1LyZIlXfNef/11hg0bxgcffMDzzz+fbbDeKlWq0K1bN1544YVLDoybX5xOJwcPHmTFihXs3r0bk8mU5/e71WrF19eXli1bUqdOnWwhNyIiIkXB6NHw/POFf4B6X1/o3x9GjVLoyrVoyxZo0qTwPw6vlK+vEXb0zjv5d4x9+/aRnp5OVFSUa17W+/Osvrx79uzJFnaStTw6Opo77riDdevW8eOPP9K9e/fLOuahQ4fo27cv+/btY+rUqTRr1uyCAR5Z8w8cOED37t05deoUf/75JxUrVry6E/9PaiqEhhqBUtc6Hx8jWOTFFy++XlxcHI0aNcJut7NmzZpsn/Hj4+OpWLEiqampbNiwgWrVquWqhujoaJo1a4afnx9///03Jc5qdOBwODCbzcybN48ZM2awYMECTp48SalSpejevTsfffQRjzzyCF999RWzZs3i1ltv5a+//uLDDz8kNjaWyMhIKlSoQGRkJA0bNmT+/Pm89957vPzyy7z99tuXrC0uDsqWhbS0XJ1SkeXtbYSQlCvn7krcIzkZpk6Fn36CtWvh5EnjOTc1FS41JIXZDP7+kJlpTNeubYwDMGAAlC9fIOWLiIiIiIiIiIiIFAoWdxcgIiIiIiJyPVq2bNl1EboCkJmZyfLly2ncuPFld2I615o1a7jpppsICwvjww8/pGbNmhw8eJB3332X4cOHU6pUKR555JGL7iM9PZ2lS5dStWpVHn744WzLmjZtSr169Vi/fj0nTpxwNYpbtmwZJpOJVq1aZQtdcTqdVK1alUaNGrFmzRrWrFnjCpbJakQ3ePBgypQpwwMPPADg6viVcKWpKf+xFPAn+eho6NoVihWDSpUgPh727YOxY8+ss3Fj9m0+/9wIa6la1Qha2bvXaKx18OCFt7kcJhOcdTeIiIiIiIiIiIiIiIiIiABQqxb07g2vvmoMqCUiIiIiIiKSH/bt21ekQlcAbDYbR44c4bvvvqNv3754eHjk6/HMZjNt27alevXq/PDDDyQkJLjt9rJYLDRv3pw2bdrk+3m7U+nSpWncuDGrV68u8uErVquVzp07nxe6AvDcc89x8OBBhgwZwujRo7HZbBw9epTKlSvzxBNP0LZtW5xO52UdZ/ny5fTp04f69evTsWNHoqKiOHnyJKP/+2KpVatWAGRkZODl5cWMGTPYs2cPI0aMYMSIEXTu3JnBgwe71stvTqeTjRs3snjxYpKTk/P1fyozM5OEhAQWLFjA77//Tq1atejYsSP+/v75dkwREZG89NhjULw4PPAApKdDYXt7ZDIZg8oPHmxcFLpybapVC5580uhnmZLi7mryXokSMHRo/h4jK1Dl7OATk8mEw+HgrbfeYsuWLdlCV7KWA7z55pts2LCBPn36cNNNN13yWFl9go8dO8b+/fspU6YMYWFhF93m7OCVmJgY6tSpQ7Fixa7kVHM0ffr18/yQmgoff2yEZv2XqZOj5ORkDhw4QN26dc8LVg0ODqZ3796MHj2an3/+mWeffTZbn/ALybofly5dyrFjx3j44YcJDAzMto7ZbMbhcNClSxfatWvHqVOnKFmyJJb/Ons7nU6OHz9OWFgY4eHhADRs2JB33nkHPz8/wsPD8fPzc+0vJCSE9957j507dwLGZ7CL1VqiBHTrBj/+CA7HJU+pyGve/PoNXQGjT/6DDxoXMPr0r1sHa9bAkiWwf78RwpOebjwevLyM9xXFikGrVtC0KTRsCJGR189ziIiIiIiIiIiIiMi5FLwiIiIiIiJSwGJjYzl9+rS7yyhQaWlpHDx4kMjIyCvaftCgQZjNZr766iu6du3qml+rVi1at27NkCFDuO+++/D19b3gPnx9ffH39+f48eOcPn06W+O3U6dOcejQIerUqZOtQ9C2bdtwOp1ERUVhs9lcDeGyNGzYkDVr1rB+/XoaNWqE2WzGbDYza9YsZs+ezbRp01whLlmNJk+dOnXZ5+10Gg1r4+LOXOz2y948T506ZTTMAiOApXfvM8tmzjx/facTduw4c/39989Mr1wJsbG5r8FkAh+f3G8nIiIiIiIiIiIiIiIiIte+YcOgenV4+GGoX9/d1YiIiIiIiMi1JiYmhqlTpxap0JUsNpuNw4cPM336dO6++27MFxvJNI+ULFmSRx99lBUrVrB8+XKcTicZGRn5ftys9tzh4eF07dr1vMFYr1UdOnRg7969xMXFYXdXg/OrZLFYqFChAvUv8MVOvXr1WLhwIfPnz2fatGk4HA4qV67MPffcQ+XKlYEzAy1fSqNGjXjooYf49NNPmTVrlmsg3dDQUN566y2aNm0KgKenJwDvvfce3t7evPPOOyQmJvLtt9/Spk0bqlWrxosvvsgDDzyQB7dAzhISEpg5cyZHjhwp0OefrGNt2rSJbdu20a1bN2rWrHnZt7GIiIg79eplDNx+zz2wfj0kJ7u7IoOvL0REwA8/QL167q5G8tsbb8CMGbBvn7sryVs+PsZj2Nu7YI537vtPs9nMK6+8csH1o6Oj+frrr/Hx8eHdd9/F5zI6pGZ9Rk5MTOTYsWO0adOG4sWLA0Yoy8WCPPfv38+JEyeIioq6aP/m3HrvPUhKyrPdFXpJSbBgAVwsJ+fw4cMEBARQqVIlTp065eqznRWe0qJFCyZNmsSqVas4efLkZX0fkHX/xsTE4HQ6KVu2LJ6entjt9mz3u9lsxul04uXlRURERLZ9rF27lvnz59OkSRMaN26Mw+EgKCiIunXrnncss9ns2n7VqlUAlxUQ88ILMG9e4Xk9yy/+/vDSS+6uonAJDoYOHYzLoEHurkZERERERERERESkaFDwioiIiIiISAGLjo7G4XC4u4wCZbPZ2L9//xUFr5w6dYp169ZRsmRJOnXqBBgNzOx2Ow0bNqR9+/bMmzePv/76i27duuW4D6fTicVi4dFHH+XDDz+kS5cu9OjRg+LFi3PgwAHGjx+Pv78/3333Hd7e3q5Gccn/tULz9PTMsYNhmTJlAKMjZUZGBt7e3qSmpvLSSy/RsWNHOnXq5NpXcHAwYHR8uhxpaVCsmBFgEhoKJUoYf/Ojr9TQocYgRAATJkD//meWTZkCBw/C6tVw+jTUqWM0XMtqA/rnn/D772fWb9UKXn0VfvwR9u6FkBC4+27o3t1YbrfDRdq1XpKCV0REREREREREREREREQkJ8WKGQMYPfUULFkCGgNSRERERERE8kpqairfffddkQxdyZLVnnvJkiW0a9euQI7p4eFB69atadGiBdu3b2f58uUcP34cu92O0+nM02N5enridDqpX78+TZs2JSQkJE/3X9hZLBb69evHV199RUJCQpHrr2CxWIiIiKBXr16XDPbo3LkznTt3JjMz0zVAbdYAtgAfffQRHTp0uGCAC4CXlxeDBw/mueee491332XatGm88847NGzY0NXnISMjA09PT9auXcvatWvp3r07Tz/9NDabjZtvvpnly5czc+ZMnnnmGXx8fOjdu3ce3RoGp9PJunXr+O2337Db7W67Tx0OB+np6cyePZsNGzbQvXt3/P393VKLiIhIbpQta/xeNG4cPPsspKeDzeaeWkwmI6Ti2Wfhtdfgv2w3ucZ5eRkBJa1bQ2qqu6vJG76+8Mgj0KSJuyu5sHLlyuFwOIiLi6NEiRKuUI6cpKWlMXbsWE6ePEmlSpXYsmUL6enplClThoCAAIAcQ1ecTqfrM8iePXtwOBxUr179sgI0LseBAxAdnSe7KjKSkmDSpIsHr1gsFsxmMzabLcdg10qVKlGqVCn27t3L8ePHKVWq1EXvfzDu35SUFHbv3o2npyeVKlVyzT+XyWTKtq/MzEy2b9/O66+/TlpaGsOHDwfI1hf97ONnzS9evDiLFi2iWrVqF7lFsmvSxAju2rXrsjcpkvz94YYb3F2FiIiIiIiIiIiIiBR1Cl4REREREREpYNHR0djt9kuuV7duXbpnpVWAq9HV2YYOHeqanjVrFhs3brzoPs1mM61atSI8PJzSpUu7Gv8BTJgwgegLtMarU6cO9evXJywsDKvVSmJiInv27GHp0qWXFSTicDjYv38/bdq0ueS659q2bRtOp5OmTZuSmpqKl5cXZrPZ1disdevWzJs3j+XLl9OpUye8vb3P20fWusOGDaNRo0a8/PLLvPjii67lVquVxx9//LzGkL7/pYskJydn69yX1dgtKCgIgNOnT2P7r+X1+++/T2pqKqNGjcrWYS8iIgKAQ4cOceTIERwOB2FhYTkGuoDRsDYuzmiMena7vptuyh50kt/Cw+FCfcDWrDl/mYcH3HijcTmXzQaPPQaLF19ZLenpULnylW0rIiIiIiIiIiIiIiIiIte+Bx6AMWNg2rQL/84pIiIiIiIikltz5szJcVDPoiYzM5Ply5dTvXp1SpUqVWDH9fDwoGbNmtSsWZPjx4/z999/s2nTJlc76iu5bc1mM1arFZvNRnBwMK1ataJmzZp5NtBtUeTj48MDDzzAV199RVJSUpEJX7FYLISGhtKnT58cB7e9kLPv66zH0qRJk3jxxRdp2rQpK1eudC232WxYLBbX4MhZAyV7e3vz+OOP8/PPPzNx4kQ6d+7s2iarlnfeeQeADh06uOpt0KABDRo04NZbb2Xnzp20bt0a4JKD+l6uhIQEZs6cyZEjRwpN4FNmZib79u3js88+o1u3btSsWTNPzlVERCQ/mUzw0EPQuTPccw+sXw8pKZDHGYAX5e8PYWFGAEe9egV3XCkcGjaEJ5+Ezz83HntFXWgovP22u6u4PCVKlAC46HvWY8eO8f3332f77ADGdwDp6emUL1+e1q1bU6dOnWzLTSYTFosxZNe+ffsAqFixInB5nwkyM+HoUSNII6fuxWvWgNV67QT2XK6//7748lKlSuHr68uxY8dISkpyBatkCQ0NpWTJkhw6dIjTp09f9nEzMzP57bffCAwMpG3bthddd+DAgfj6+uLj48PRo0f5448/OHXqFJ999lmO/ecv9FjIbV97kwmGDIHHH4fk5FxtWmT4+sKgQTn/T4iIiIiIiIiIiIiI5IaCV0RERERERApYTEyM245ttVpp3759rrbp0aMHtWvXzjYvODiYhg0bUqNGDSZPnkxsbOwl93PkyJFcHTdLUlISGRkZFCtWLMeQkgoVKuDn58fevXtJTk7OMXgli9VqJTY2lmLFinHffffRpUsX/Pz8+Omnn/j444+ZMmUKP/30Ey1atACMhnZZtWdkZODj45Ntf2d37PL29iY1NZU5c+Zw5MgRhg0bRkpKCjExMZw+fdp1G73wwgs8//zz9O7dm88//5zg4OAcazWZwM/v/Plt28LChUbjyoIwfbrRUK1qVQgJMRrl/fsvTJ0KX311fh379sHkydC0qdEo3MsLYmPhr7/g44+Nba+Up6fRmFREREREREREREREREREJCceHjByJNx9N9xyizGYlYiIiIiIiMjV2LlzJ7t27cJut7u7lDxhs9n44YcfeOyxx3IVcpFXQkNDueWWW+jatStxcXHExsZy8OBBDhw4wMmTJ/Hw8LjgwKSZmZl4e3sTFhZG+fLliYiIIDw8HF9f3wI+i8LL39+fhx9+mPHjx5OQkFDoH7cWi4WIiAj69OmTJ6E5VapUoVy5cjzwwAOueUlJSaxbt442bdpk64/g4eGB0+mkZMmS3HTTTbz//vts27aNBg0auJbHx8ezZMkSAEaPHs2BAwfo0KEDbdq0wdfXl3LlylGuXDnXPs997B4+fJiIXDaAP3ToEJMnT8ZmsxW68ByHw0F6ejqzZ89m//79dO3aVeErIiJSJJQtC0uWwNKl8MEHsGCB0XcvLS1/jme1Gr9Z1asHL70E3bqBRaP7XLfeeANmzTL6Xdps7q7myvn4wPffw0W67xY5kZGRLF++nK1bt7Ju3TrWrFnDmjVr2LJlCx999BEAw4cPp06dOq4wx2PHjrF48WIqV66Mh4cHe/bsITQ0lBo1auTY/zknJhO0b2+Er9SpA3XrGs8XdetCrVqwahUkJeX+fPr1gwkTsh8nN8xm47myZcsz8+6/HyZOPHO9XDnYv//i++nWDebOzd2xAQ4cMJ6XL/QYK168OGFhYRw8eJDY2FgqVaoEnPkcFhwcjJeXF8nJya5gnMv5vJKQkMDx48cpV64cJUuWzHGdrBDP6OhoVq1aRVJSEt7e3rRo0YL+/fvTo0eP3J9wLvXpA198YQTzFPKP+rlmMkH58jBwoLsrEREREREREREREZFrgX6aFRERERERKUAZGRkkJye77fhOp5OYmBhiY2OJiYnhtttuu+j6tWrVcoWu2Gw2FixYQFxcHHXq1KFu3br4+Phwxx138Pnnn+N0Oi+6r4yMDFJSUnLdsc3b2xun04ndbs+x41dwcDA+Pj6cOnWK1NTUHPfhdDoxmUx8/fXXPPvsswwZMoThw4e7lteuXZugoCCeffZZxo0bR1RUFCEhIURGRhIYGMiuXbs4ceIEZcqUce0PIO2/1tWBgYFYLBaOHj1KjRo12L9/PytWrMBqtRIUFESFChUIDg5m7dq11K1bl5tuuokWLVpcNCTmQho1MhqpXknwysSJ2Rs5Zhk+3LjkZMwY43K5DhyAvn1zX9vlqF079409RUREREREREREREREROT60rIltGsH77wDb73l7mpERERERESkKEtNTeWnn34i80oa7hZip0+fZunSpbRr185tNZjNZkqWLEnJkiWpW7cuYAxkevLkSdLT08nMzMRms2E2m7FYLFgsFoKDgxWychn8/Px46KGHmDhxIidOnCi0j1+r1UqFChXo1atXnoUANW/enH379mWbFx8fz5NPPklgYCAff/wxTZo0cQ2+azKZsNls7NixA8A1OG+WjIwMvvjiC4KDgxk3bhyffvop3377LcOGDePhhx/Otq7dbsfDw4OjR48yc+ZMvvvuO5KTk7Fardx+++089dRT+F8iJXjv3r1Mmzat0N5nWTIzM9m0aRNpaWn06NHjsgeYFhERcSeTCdq0MS5HjsDYsTBypNFHLzExb47h7w9OpxFU8NRTULVq3uxXijYvL1i8GBo2NII2Clm23mXx8YHJk6FJE3dXkj9q1KhBjRo16NOnj2ve0aNH2bJlC+Hh4QCuUMS5c+cyYMAASpQoQXBwMIcOHaJ48eLMnDmTunXrUr58ecqVK3fRzzgWC+zaBSdPwsaNxmX5ciNUY/t2/jte/p3vhbz8cvbQlYJmtcLq1dC6dc7LfXx8qFWrFtOmTWPTpk20atUqW7BK8eLFOXHiBKdOnSIyMvKyj7tixQpMJhM33HADGRn/Z+++w6woD7ePf0/bTkd6U0EkIFWQImIXXmMJiFiiWGKL0dhNfknElmKJGjUaK1iigiUWxN5BsSKigiIqvUhftp72/nHCKgGlbBl2+X6u61zMmTPzzD0b3CuHmXnu8k0+973+OLfddhtr1qyhRYsWNGnSZOtOsJLCYXjkEejaFYqLa/TQ1S4nJ1PsZEmZJEmSJEmSJKkq+M/NkiRJklSDlixZQiwWo6ysLJDjl5eXc/fdd1e831zxSufOnSuWP/30U9577z0Avv32W7p06UJWVhZNmjShc+fOzFp/R9+PiEajLFq0iI4dO25V5oYNG5Kdnc2qVasqik5+KCsri2g0SjKZrLh58X+FQiHWrVvHhAkTKCgoqDjvZDJJKBQiHA7Tr18/dt55Zz755BMWLlxI48aN6dq1Kz169OCdd95h1qxZtGnThvLy8oqbHhcsWABA69atAWjcuDHnnnsuxx9/PDvttBP16tUjOzubNm3aMHHiRI444gi6dOnCX//61636GfxQnz6wiR9DnRcOw5AhQaeQJEmSJEmSJEmSVBtccw107w6nnAK77hp0GkmSJElSbTVx4sTtvgBhW8TjcaZMmUKXLl1o3rx50HEqhMNhmjZtGnSMOiEnJ4df/epXvPnmm7z99tskEomgI1UIh8NEIhGGDh1Kr169Npgotzo0bNiQUaNGcdttt3Hqqady3HHHMXjwYPr27UsoFOL222/nqaeeok+fPhv999CsWTOOOuooAA488EDmzp3L8ccfz5lnnklJSQm//e1vK7Zd/4zBySefzAsvvEB2djZ77LEH6XSav/3tb9x7773cdtttHHzwwZvMOWfOHMaPH19rfufE43G+/PJLxo8fz6hRoyxfkSTVKi1awJgx8Ic/wLPPwgsvwOTJ8OWXmYn/Adat++kx8vIgEsk859ehA/TvDwcdBCNGZD6Tfqhly0yxxp57wqpVmYKe2iI3F265JfN3e0fSvHnzDb4fZGVlAXDQQQdx880388EHHzBt2jTS6TQLFy7kwgsvBODwww/n2muvZbctaF5q3Bj22y/zWq+sLLO+pvXqlfm9mEpBeXmmCGNzJk2Cv/xl4/WffbZtGeJxmDHjx4tXwuEwQ4cO5aGHHuKJJ57gzDPPJBwOk06nCYVClJSUsGrVKpo1a7bBfq+++ipPP/00v/nNb+jYsSOpVIpwOFzx58SJEyktLaVXr17k5ORUjPdD69+3adOGNm3abNsJVoEOHeC66+CSS6CoKLAYVSo/Hy69NFMoI0mSJEmSJElSVbB4RZIkSZJq0OLFi7erh5Y2J+cHd8f98AGeVCpFMpmseN+hQ4fNFq/E43EWLFhE/fodWb6cildWFhx44I/fiNeoUSOaNm3KokWLWLlyJS1btiSdTlfcvJZMJikqKiInJ4eCgoKN9l+/3cKFCykpKaFJkyYUFhZWnMf64hWAwsJCGjVqVHHenTp14tBDD+Wtt97i0Ucf5cADD6y4QXLatGk89NBD7LHHHuyzzz4A5Obm0qdPn02eR8uWLcnOzmbp0qUb5NpaTZpA/fqZn92OpKAA9tor6BSSJEmSJEmSJEmSaoNWreDii+H88+Hpp4NOI0mSJEmqjebPn8/s2bM3uGe6LkkkEjz99NOcdtppQUdRNYlEIuy333787Gc/49FHH2Xt2rWBl3rEYjFatGjBiBEjaNCgQY0cs6CggD/84Q/07t2bP//5z/zhD3+gefPm1KtXj1AoxOzZswG49NJLNypeWX/P//rnF9q3b8+f//xnhg8fzu23384vf/lLmjRpUrHdQw89xPPPP0/79u0ZP348/fr1Y9GiRbz88stcdNFFXH755fTp04cmTZpscJz58+fXqtKV9eLxON988w1PPfUURx55ZLWX6EiSVNWiUTjiiMwLIJmEL76ADz+Ed96Bb76BkhIoLs6UEeTlZV4tW8LAgdCnD3Trlnk+UtqcnXfO/L3ae29YuTLz9217l5sL//gHnHpq0Em2H23atOE3v/nNBuvmzp3Lhx9+yBtvvEF+fj75+fnbPP6SJTVfzJOdDQ88kPlddsMNMHx4puBjc5YtyxQKVZVEIlOC9etf//g2I0aM4Prrr+fVV1/l0UcfZdSoURXfQ26++WYWLlzIRRddRIsWLUgkEkSjUe6++24eeeQRmjdvzu9///uKwpX1+1188cX89re/rXg2fHv/XnPmmXD//fDBB7Xj98hPCYWgfXv4/e+DTiJJkiRJkiRJqkssXpEkSZKkGlRYWLjND9+NGTOmitNs3vLly+nYsSMAXbp04aOPPmL58uX06tWL3Nzciu0aNmy42bFSqRR///tapk6Fpk2/f/XokSle+TGNGzema9euvPLKK3zxxRd07dq14oGirKwsSkpKKCwspGnTpjRu3Ljiprf11t/k1rRpUzp16sS7777LSy+9xL777kssFqvYbsqUKSxfvpx9992XTp06kUwmiUQiHHfccbz44ovcddddLFmyhGHDhrF8+XLuu+8+li9fznnnnUeXLl02OO76Qpf1y5FIhNzcXKLRKMXFxRVjb6veveHFF7d591qpvDxzM7okSZIkSZIkSZIkbYnzzoN77oHnnoNhw4JOI0mSJEmqbaZMmVLrShC21rJly1i2bBnNmjULOoqqUfPmzTnrrLN48803efvtt0kkEjWeIRQKEY1GOeSQQ+jdu3cgE9kOGzaMYcOG8e677zJ27Fi++OILotEovXr14rTTTuOAAw6o2Db935mO1xeqrH8B9OvXjw4dOvDZZ5+xcuXKDYpX7rzzTgCuuOIK+vXrRzKZpFWrVpx44okAnHTSSUyZMoXDDz+84ljLly/nwQcfrLW/b+LxODNnziQ/P5+DDz446DiSJFVKJAI/+1nmdcIJQadRXbTbbpmyhEGDYOlS2J7/L2BeHowdC0cfHXSS7V/79u1p3749w4cPr/RYX3yRKUApKamCYFvob3+Drl3h008zBRhbehqHH54pEcrLg8WL4dVXM2P9t9tym8yY8dOfZ2Vlcckll/Db3/6W0aNH89JLL9GjRw9mzJjBI488Qo8ePSq+f63/XnfssceycuVKBg4cCEA0mplubf13vB49emx74ACEw/DII5nir6KioNNUTm4uTJiQKUKTJEmSJEmSJKmq+M/OkiRJklSDysvLg46wVd5991169uxJTk4OBQUFnHHGGZvcLrqFdzWdfHKcZ57Zugz5+fkMHTqUiRMnMmnSJIYPH05WVlbF56+88goA3bt3ByAcDlNSUsKHH35IgwYN2GOPPUin0zRp0oRjjjmGBx98kL/+9a/MmTOHvffem2QyySuvvMLEiRPZZZddOOmkkyrGAWjTpg333HMPf//73xk/fjwTJ04knU6zxx57MG7cOI4//viNyl5+uLy+YOVnP/sZK1eu3KDsZVsdfzy8/TasW1fpoWqNNm2gVaugU0iSJEmSJEmSJEkBSqch/i2UfgjlX0JqHaQLIVUK4TwI14NwAWR1hZw+ENuxL7BlZ8NNN2UKWA44IDNBzdZYtQo++ggWLMhMbFNaCqkU5ORkXo0bQ69e0K4dBDBXqCRJkiSpGhUVFTFnzpygY1S7ZDLJ1KlTNyiBUN0UiUTYb7/96Nq1K6+99hpfffUVQLWXsMRisYp774cMGUKDBg2q9XhbYq+99mKvvfaiuLiY7Ozsivv91z8T8PXXX7N8+XL69etXMRHv+mKVdDpNeXk5+fn5RCIRvvrqKzp16kQ4HGbhwoW88847ZGdnc8wxxwCZ5woSiQTRaJQmTZoA8MYbb1T8N5dKpRg/fnyte87kf8Xjcd5//306d+5M+/btg44jSZK0XWvXDqZNgxNPhDfegOLioBNtKDcXGjTIlCEMHhx0mh1PUVHmtoCasv/+cO65UFYGv/wlbM1Xk8aNv1/u0AFOOSVT1HPwwfDOO9uWZ0sKZ0aNGkWjRo249tpreeKJJxg7dizZ2dkMHTqUP/3pT3Tr1o10Ol3xLPdhhx3GYYcdtm2BtlMdOsAzz8DPf779/Q7ZUrm58PDDmdIfSZIkSZIkSZKqksUrkiRJklSDKvNAzL333rvRulNOOaUycTZr9erVjBs3jkMPPZS2bdtWrF+xYgXFxcUV60q25G42IJGIb1OOQw45hG7duvHvf/+bjh07MmLECOLxOE8//TQ333wzPXv25LTTTqt4oOmLL75gn332oXPnzsycOZNEIkEsFuPggw9m/Pjx3HXXXTz11FNMmDABgAYNGjBy5Eguuugi+vbtWzHOeu3bt+eGG27gzDPPJJ1O06hRI5o2bVpRAPPDopUfEwqFqqR0BTI3H559dpUMVSsUFMCllzpZkSRJkiRJkiRJknYwybVQ9BKUTIWSN6HsMyANoWimdIXUJnaKZkpY0uUQyobs7pC3D+T2h7wDIZxTwycRrP/3/+C22+Dmm+Gii358u8JCePdd+OCDzARHH32UKV7Jy4Nk8vsXQDgMkUjmlUhkrmN26wb77AN77QX9+0Pr1jVzfpIkSZKk6vHhhx8GHaFGpNNpZsyYwSGHHEJ2dnbQcVQDmjVrxqhRoygqKuKjjz5i6tSpJBKJKi/+yMrKIi8vj4EDB9K9e/ft8u9XXl4e6R/MaLz+mYCXX36Zyy+/nF//+tecccYZ7LTTThXPFoRCIT766CMmT55Mq1at6NOnD5ApUMnPz2f33Xdn5cqVLFq0iA4dOgAQjWYe5V+yZAnRaJSGDRsCmf/+Jk+ezJo1a2rojKtXIpHgscce49xzz62y5yYkSZLqqqZN4dlnM+Ump58OpaVbV3hRXXJz4YQT4IYbID8/6DQ7ppKSmiteadAAxo3LXP++7DKYPn3z+6TTmeKgxx+Hzz/PFMUMHJi5Fp+fn3kW+O67t71Mo7R0y7Y7+OCD2Xffffn4449p0KABHTt2rCjV/N/nw+uq/fbLFJccc8yWFdZsT/Ly4PbbwR5gSZIkSZIkSVJ1sHhFkiRJkmqJ+fPnB3LcpUuXcu+995Kfn0+DBg0oKipizZo1nHDCCRtsU5123XVXxo4dy9FHH82f/vQn7rzzTgAWLVrEkCFDuOaaa6hfv37Fg09NmjQBoHnz5sD3DytFo1FGjhzJwIEDWbZsGaFQqKJEJf+/d4L+2E110WiUn/3sZ9V6nlsqJwdOPTUzQVB827psapVUCo49NugUkiRJkiRJkiRJUg0pnQGrboS1j0AotnHJyk9OtJKA1Nr/blcKJW9BydsQzod0Chr+ChqdC1k7V+MJbF9uvBEGDIDjj4eWLTf8bMaMzOePPAKx2MaTGm3pvJfvvgvvv5+ZSKa8HPr2hUsvhaFDMwUtkiRJkqTaI5VKVZRR7AhCoRCffPIJffv2DTqKalB+fj6DBw9m0KBBfPXVV0ydOpUFCxaQTqcJh8NbVcQSCoXIysoikUgQi8Xo0KEDAwYMoG3bttv9ZLebyterVy923313brjhBqZNm8aIESPo3bs3u+22Gw899BA333wzAMceeyzNmjUjlUoRDodp2LAhffv25d577+Wuu+7isssuqyicmTFjBpMmTSKRSFSs++6773jrrbfq1O+a0tJSXnjhBX7+858HHUWSJGm7FwrBqFGZ8oSTToI33oDi4mCy5OZmSjgeeQSGDAkmgzLKyzPP09aEq6+Gtm3hzTfhuuu2bJ9586B37w3XvfgiLFoEd9yRef+zn8Euu8DXX299pq15XjorK4t+/fpttH57/x5alQ4/HO6/H048sfaUr+Tmws03ZzJLkiRJkiRJklQdLF6RJEmSpBqUlZUVdIRtVlRURFFREQDt2rVj550zE/Gk02lmzZq1RWPEYrFtPn6fPn2YNm0ad955J59//jnZ2dn07NmT/fffn06dOgHf3xDXtm1bUj+4u/B/b5Rr3bo1rVu33uRxastNdeeck7kRsa4Xr0SjmRvo/tuLI0mSJEmSJEmSJNVN6XIofAJWXAPlX0A6DiQgXRWzYyS/L2NZdRus/hfk9IUml0L+UAjV7WaQTp3gV7+C3/8exo3LTFbzxBNwzTXwxReZa66JROUnIkmlYO1/f8xvvQUffww5OXDeeXDaabDTTpU8EUmSJElSjZg9ezbJZDLoGDUmHo8zZcoU9txzz1pzH7WqTjgcZrfddmO33XYjnU6zZs0aFi9ezIIFC5g7dy7fffcd5eXlhEIhwuEw6XS64pWTk0Pz5s3p0KEDrVq1olWrVhQUFAR9SpXWt29fxo8fz80338w///lPnnnmGVq0aEFxcTErV64E4KSTTuLss8/eaN8//elPzJgxg2uuuYbvvvuOvn370qhRI66//no+/PBDcnNz6dGjB6lUikcffbROla4AJBIJpk+fzh577EH79u2DjiNJklQrNGsGzz4LEyZknhktLYXCwpo5dl5e5hrn6NFw/fU+w7k9yM6GcLhmjtWmTebPffb58bKXceMyr549Yfr0Hx9rypQN3zdvvm3FK7X4EfzAHHUU1KsHw4cHV960pXJzM0UxRx0VdBJJkiRJkiRJUl1m8YokSZIk1aCaKF5p0KAB5513XsX7K664YoPPO3fuvMn92rVrR05ODgBz5sypeIjnhBNOYN68eSxdupREIkGbNm0YMGBAxYN1H3/8McuXL9+ibJUpXgGoX78+F110UaXGqCt23RX23BMmTw46SfWKxTITEUmSJEmSJEmSJEl1VuF/YPGpkE5Aurpn0SmHNFDyFiycBpEG0OohyNunmo8brD/8ATp3ht/9Dm6/HdLp6p+wqLAw87r6arjySvjlL+HGGzOTnkiSJEmStl8zZsygvLw86Bg1qri4mFWrVtG4ceOgoyhAoVCIhg0b0rBhQ7p06VKxPp1Ok0wmicfjhEIhYrEY4XC4Thf17LTTTlx11VWMGTOGe+65h+eff55kMkmTJk3Yc889OeWUU8jNzQUy5TWQKR1p3749EyZM4Oqrr+ahhx7iqaeeIisri0QiQTKZpFOnThxwwAFMnjyZNWvWBHmK1SaRSPDYY49x7rnnVvr5EUmSpB1FKASjRmXKCCZNgmuugQ8/hGQS4vGqP15BQeaa5YUXwskng18Ftx+5uZm/D9ur3r1hxoyN/17uvfeG7xcv3rbxs7O3bb8d3SGHwKuvwi9+AatXQ0lJ0Ik2lJOT+b3z6KOw775Bp5EkSZIkSZIk1XUWr0iSJElSDapXrx6RSIRkMhlYhmOOOWaT6/fff/+K5ZtuuqniQZ7GjRuzyy67bHKf2bNnM2nSpC06bjgcpn79+luZVj/ld7/L3FBbVBR0kuoRCkH37pkJkCRJkiRJkiRJkqQ6J7EclpwKRS9Durjmj59eB4l1MH8oNDgRmv0dwvk1n6MGrFqVmTzouusglarZY6+f1OTf/4ZnnoGHH4YfXJ6XJEmSJG1nFi5cGHSEGhcKhVi8eLHFK9qkUChENBolGt3xHkmPRqOcccYZnHHGGRQWFlLvB426qVSqonQlnU5X/Hzat2/PXXfdxQ033MDHH39Ms2bN+M1vfsPSpUs54YQTSKfTTJ48mXh1zKC9nSgrK+PTTz+lV69eQUeRJEmqVSIROOywzGvOHLj5Zrj3XgiHobwcSku3bdxoFPLzM/vvvTdccgkceGBmXG1f8vOrvnhlzBi4/PLM8rhxmbIdgHvugddf33j7yy77voznoYfgvfdg/T+VnHNO5u/Ov/8NU6Zk/k4NGgQXXfT9/u+/D99+u21Z8/K2bT/BXnvBV19l/rcYN277KV/Jy4MRI+DWW8EpBiRJkiRJkiRJNWHHu8tNkiRJkgLUsmVLotFooMUrW2vatGl06tSJRo0akZOTQ1lZGYsXL2b69OnMmDFji8eJxWK0atWqGpPueP7f/4M+feDttyGRCDpN1cvJgbvuCjqFJEmSJEmSJEmSVA0K/wOLT4ZUCVAebJZ0Cay5HwqfhtaPQN4+weapQul05prjBRdAWVnNl678UGlp5nXYYTBqVGaipIKC4PJIkiRJkjYWj8dZu3btZrfr0aMHRx55ZMX7K664YqNtxowZU7H85JNPMn369J8cMxwOs/fee9OyZUtat269QcHDuHHjmDt37ib3a9CgAYMHD2bXXXeloKCAsrIy5s+fz9tvv838+fM3ey4A5eXlLFiwgK5du27R9tKOqF69eqTTaUL/nQV5fenKunXrOP300zn88MM55phjNth+8ODBXHfddbz22msMHDiQ0aNH89lnn1WMUVfF43EmT55Mz5496/y5SpIkVZddd4V//AOuuQamTYMPPoA338yUYCxalCkzSKczr1Qq82c4/P2rtBRyc6FHD9h3X+jbN/Nq1izoM9NP+dnPMte1a8LEiZtef9553xevvPgi3Hffhp+3aQOXXrrpfZcuhZNO2vZMdjdWTl4e3HYbHHts5p6E1auDK2DJycncD/Hvf8PBBweTQZIkSZIkSZK0Y7J4RZIkSZJqUIsWLYjH41u07fTp0zf7gN2mHtJbs2bNJtf/1D4/5c033+TNN9/cqn02JZFIWLxSxUKhzE1nnTolSCTq1lf8vDy45BLYY4+gk0iSJEmSJEmSJElVKFkIi0+AopcgXRx0mu+lSyBZAvOHQoPR0PxmCMWCTlUpCxdmJhP5+GMoKgo6zfeKi+Hhh+HZZ2HCBBgyJOhEkiRJkqT1li5dSiwWo6ymZjn9gVgsxn777bdV+7Ro0YITTzyR3NzcinXRaJTdd9+d3Xbbjaeffnqz96Ov92PFLpK+t6kSkdWrVzNt2jTeffddZs6cyUEHHUSvXr1YsWIFt9xyC3//+9/ZY489+NOf/kTTpk155JFHKC8PuIi5BhQWFrJw4ULatGkTdBRJkqRaLScHBgzIvM45J7OuuBimT4f58zMFKyUlkExmilZycqBRI+jZE1q0CDS6tkGrVpCVlfnfdXv0t7/BnDmZIo0OHTJFPvE4fP115vr3DTfA8uXbNnZeHgweXKVxd1iDB8NXX8FFF8HYsZl1NfV3Kjs78+z7yJFw661Qv37NHFeSJEmSJEmSpPXq1qyskiRJkrSdy8rKIj8/n8LCwqCj1LisrCzy8vKCjlHnrFz5CdHoPUQifyOZzN38DrVAKATt2sEf/hB0EkmSJEmSJEmSJKkKJVfA3CEQ/wrSNT+B6xZJl8Ca+6D8S2gzEcK18xrk7NkwaBCsWgWJRNBpNlZamnkNG5aZ6GTUqKATSZIkSZIAFi1aRDKZDOTY6XSahQsXsnjxYhYuXMgRRxzxk9uHQiFGjBhRUbry5Zdf8uGHH9K+fXsGDhxIOBzm0EMPZe7cuaxevXqzx//uu+9Ip9ObLJaQ9OPatGnD2LFjueKKK7jqqqu46667iEQiFBYWsnbtWvr06cO//vUv+vTpw8KFC1m7dm3QkWtEIpHg7bff5uijjw46iiRJUp2Tl/d9GYvqllAIuneHyZO3ft/77su8/tcVV2ReW2rnnX/8sy++gKuvzryqWiQCffpU/bg7qrw8uO02uOwyuOMOuPnmTElOdU1vUK8ehMNw5plw9tnQtm31HEeSJEmSJEmSpM0JBx1AkiRJknY0rVu3DjpCIFq0aBF0hDonmUzy73//m9zcR+jSpYhoHalXzcmBRx+lzpyPJEmSJEmSJEmSRGIxfLsnlM/efktX1kuXQMk7MG8IJKtp1o1q9Mkn0K8fLF++fZau/FBJCZx8Mtx5Z9BJJEmSJEkA8+bNIxHQl8ny8nLuvvtunn32WT7++OPNbt+pUyeaNm0KQGlpKY8++ihffvklL730EnPmzAEgFovRt2/fLTp+KBRi1apV25xf2pH179+f5557jmnTpnHcccdx0EEHccYZZzBu3Djeeust+vx39uB33nknsN8xNS2dTjN79myKi4uDjiJJkiTVKkOGZEpIdjSlpdC1a9Ap6p4WLWDMGFi6FO6/H/r3h9xcyM+v/Nj5+ZmCl1694K67YNky+NvfLF2RJEmSJEmSJAXLKUwlSZIkqYa1b9+e2bNnk0wmg45SY8LhMB06dAg6Rp0TiUR4/fXX6datKw880JTOnbf/iYM2Jy8PLr0UunULOokkSZIkSZIkSZJURZIr4NsBkFgI1JILeukSKPsE5h8A7d6AcG7QibbI55/D4MGwdm3QSbZcSQmcfz6Ew/CrXwWdRpIkSZJ2bMuWLQs6whbbeeedK5YXL168QZnD/Pnz2XXXXQG2+B7ucDjMihUraNy4cZXmlHYkPXr0oEePHiSTSSI/mCk5lUoRj8f54osvSKfTASaseR9//DEDBw4MOoYkSZJUa/Trlym0qE3XvKtChw6QlRV0irorGoUjj8y85syBN9+EKVPg7bfhq68gJwdSqUwBzv9OfxCJQHZ25s/SUth5ZxgwAPbeO/PaffcgzkiSJEmSJEmSpE2zeEWSJEmSalj79u0Jh8M7VPFKNBq1eKWKpVIpli9fzuLFixk6dCitW8PNNy/i9NObkExmBx1vm+TmZiZB+r//CzqJJEmSJEmSJEmSVEWSa2HuYEgsptaUrqyXLoOyT2HBYdD2OQjFgk70k775JnO9sbAw6CRbr7gYzj0XGjaEo44KOo0kSZIk7bh+WF6yNcaMGVPFSTavYcOGFcvr1q3b4LMfvt/SIpV0Ok08Hq+SbNKOLhKJkE6nCYVCQKbYaNGiRUQikW3+PVMbJRIJvvrqK4tXJEmSpK2w555QVhZ0ipoVCsGgQUGn2HHsumvmdfLJmfeJBMycCR98AEuXZu5fKCqCdBoKCjLPfjdrBr17Q9euFuRIkiRJkiRJkrZvFq9IkiRJUg1r2bIl9evXZ8WKFUFHqTE5OTm0bds26Bh1SjgcpnHjxjRv3pz3338fgGbNPiKZvJ9Y7CHi8dr1lT8nB3r1gqeegmjtii5JkiRJkiRJkiRtWjoNC0dC/GugPOg02yZdAiXvwNLzoMU/g07zo4qLYcgQWL0682OvjUpKYPRo6NAhM5mOJEmSJKnmJZPJoCNssawfzHL5v7l/+D5rK2bD3JEKIaTqtr50Zb1FixZt0X9jPXr04Mgjj6x4f8UVV2y0zQ/Lnp588kmmT5/+k2OGw2H23ntvWrZsSevWralXr17FZ+PGjWPu3Lkb7bP33nvToUMHmjZtSm5uLpFIhJKSEpYuXcqMGTM2e8z1lixZskXbSZIkScpo1Qq6dIGPPw46Sc3Jz4eTTgo6xY4rGoU99si8JEmSJEmSJEmq7ZzKVJIkSZICMGjQIJ5//nnKy2vp5DpbIRaLMWjQoI0eHNK2S6fThEIhotEo3bt3Z+zYsTzwwANMnDiRHj2+5Le/jXL22WlKSmrHzzw3F7p2hRdegOzsoNNIkiRJkiRJkiRJVWTtQ1AyBdJlQSepnHQxrBkL9Y+FvL2DTrNJF14Iy5dDKhV0ksopLoaRI2HWLK+dSpIkSVIQtrV45d57791o3SmnnFLZOD/ph/ehR6MbPir8w/dber96Op2uVcUzUm0zd+7cwP4bi8Vi7Lffflu1T58+fWjYsOEG6woKCigoKGDXXXelZcuWPP/885sdp7y8nOLiYvLy8rbq+JIkSdKO7NJL4fTTobAw6CQ1o3Fj2GefoFNIkiRJkiRJkqS6IBx0AEmSJEnaEXXr1o10Oh10jBqRTqfp0aNH0DFqvWQyyT/+8Q8AQqFQxUNX559/Pi1btuTaa69l/vz5tGjRgpNPhvvvD5GbG2TiLZOXB/37w5tvQkFB0GkkSZIkSZIkSZKkKpJYAkvPgnRR0EmqRroEFo2CVHHQSTby1ltw331QUhJ0kqqxbBn84Q9Bp5AkSZKkHVMkEtmm/ebPn7/Rq7qtXr26Yrngf27C/eH7lStXbtF4oVBoowIXSVVn8eLFgR07nU6zcOFCPvjgA5566qkt2mfevHm88sorTJgwgfvuu4+nnnqKFStWVHy+5557btHvjGg0yqJFi7Y5uyRJkrQjGj4cQqGgU9SM/Hy4+OId53wlSZIkSZIkSVL1snhFkiRJkgIQi8Xo2bMn4XDd/loWCoXo2rUr2dnZQUep9Q488EDOP/98/v3vfwPfP9jZoUMHTjjhBL7++mumTp3Ke++9x4wZMzjqKHjqKahfP01WVpDJf1xeHvziF/DCC9SKkhhJkiRJkiRJkiRpi6TTsOhESJUGnaRqJVfBsouCTrGB4mIYNarulK5A5pxuuw3efz/oJJIkSZK046lNxSPffPNNxXLLli03yN6+ffuK5W+//XaLxrN4Rao+paWlFBcHV2hcXl7O3XffzbPPPsvHH3+8Rfv85z//YfLkycycOZNvv/2Wjz/+mJdffrni80gkQiwW2+w48Xjc4hVJkiRpK2VlwZlnst0+G1yVUik48cSgU0iSJEmSJEmSpLqibs/wK0mSJEnbsb322qvOF69Eo1EGDBgQdIxa7+CDD+aNN94gFAoxceJEEokE6XSaVCpFQUEBF154ISNHjqRRo0asWbOG6667jk8//ZSDDoLZs0MMGlRKNFoW9GlUyM6GRo1gwgR48EHYguetJEmSJEmSJEmSpNpj7b+h5G0gHnSSqpUugTXjoPitoJNUuPBCWL066BRVr6QEjj4ayrafy7ySJEmStEPIquYZTRs0aMCYMWMqXv+rc+fOFa8fateuXcX69eUos2fPZsWKFQBkZ2dz9NFHs9tuu3HIIYfQoUMHIFN48MEHH2xxvuo+f2lHtWTJki0qKdlehcNhGjduTK9evSrWLVq0iJItaENOpVLMnTu3OuNJkiRJddLZZ0MdfwSdaBRGjYL69YNOIkmSJEmSJEmS6opo0AEkSZIkaUfVpEkTdtttN7744guSyWTQcapcOBymXbt2NG/ePOgotdovfvEL3nzzTS6++GJeeuklHn30Uc455xwGDhxIKBQilUqx0047ceONN9KwYUMeffRRHnroIWbNmsXo0aOpV68e+fmPkUjkEYuNJRTKpbw8uPPJy4NDD4U77siUr0iSJEmSJEmSJEl1SrIQlv4a0kVBJ6ke6RJYdBzsOhdCwc7y8v77cP/9mZKSumjZMrj6arjqqqCTSJIkSdKOo1WrVixZsiSw4x9zzDGbXL///vtXLN90002sWbOGdDrN448/zoknnkhOTg6dOnWiU6dOFdul02kmTZrEqlWrtujYiUSCZs2aVe4EJG1SUVER6XR6m/bdVElTTWnevDlnnnnmButSqRSzZ89m0qRJWzxOUVEd/bdSSZIkqRq1awf77gsvvwyJRNBpqkcsBhdeGHQKSZIkSZIkSZJUl9TxXntJkiRJ2r79/Oc/JxaLBR2jWsRiMY488sigY9RqJ554Is888wxXXXUVY8aM4bjjjiOVSnHzzTdTWFhIOp0mHA6TSqVo1KgRf/vb37j22ms54ogj+OCDDzjnnHM46aST+OijD7n44nYsWJDLAQdAfj6EQjV7Lvn5maKV8eNhwgRLVyRJkiRJkiRJklRHrX0Q0qmgU1Sv5BooejHoFPz5z3W3dAWguBj+8Q8oKws6iSRJkiTtONq2bUtWVlbQMbbY4sWLueOOO/joo49Ys2YNyWSS4uJivvjiC8aNG8fHH3+8xWPFYjHq1atXfWGlHViijs2SHAqFiEQiW7x9PB6vxjSSJElS3XXXXZCdHXSK6pGbC2ecAd26BZ1EkiRJkiRJkiTVJaF0Op0OOoQkSZIk7ci++OILHn/88Tr1MEksFuPwww+nm3e8bbPf/OY33HbbbVx++eWceeaZNGvWjNWrV7P//vuzbNkyXnvtNTp16kQ6nSYUCpFKpQiHv+9XfeONN1izZg3pdJrdd9+dzp07A5BOw9tvw9//Ds89l9m2tLR6ziEUgrw82GknuPhiOOEE8HlMSZIkSZIkSZIk1VnpNHy9C8S/DTpJ9cvbD9q9Gtjhly2D9u2r71rn9qKgAO64A447LugkkiRJkrRjWLp0Kffeey/l5eVBR6lx7du356STTgo6hlQnffjhh7zwwgtb9MxIjx49OPLIIyve33vvvRttc8opp1QsP/nkk0yfPn2r8owZM6Ziedy4ccydO3eT28ViMVq0aEE0GqVhw4b07duXli1bArBu3Tr++c9/UroF/0DXoEEDzjvvvK3KKEmSJCnj7rvhvPOgqCjoJFWrbVv48kvIyQk6iSRJkiRJkiRJqkvCm99EkiRJklSdOnfuTMeOHYlEIkFHqRLhcJh27drRtWvXoKPUWhdffDG33XYbv//97znjjDNo1qwZqVSK3NxcBg0axKJFi7j66qtJJBKEQiGADUpXAIYMGcLhhx/OEUccUVG6ApkylEGD4IknYO5c+OMfoWnTqi1EycnJvH7+80y5y9dfw69/bemKJEmSJEmSJEmS6riSKZD4LugUNaPkHSj/NrDD33ln5tpnXbduHVxzTdApJEmSJGnHsdNOO5FIJIKOUeNCoRDt27cPOoakTZg/f/5Gr5oSj8eZP38+33zzDdOmTWPcuHEVvyMLCgro0qVLjWWRJEmSdlSnngq9e0M0GnSSqpObC48+aumKJEmSJEmSJEmqehavSJIkSdJ24LDDDiMWiwUdo0rEYjGOPPLIikIQbZ2SkhLq1avHueeey5lnnknz5s2BzAON2dnZXHrppbRt25YpU6ZUPDSVSqW26VjNmsEf/gBLlsBDD8Fpp8HPfgaxGBQUQH7+5seIxaB+/cyfzZrB0KFw9dXwzTfw9NMwePCOMeGRJEmSJEmSJEmSxMrrIF0cdIqakU7B6n8GcuhkEv7xDygpCeTwNe6rr2D69KBTSJIkSdKOIRwO07hx46Bj1LisrCxat24ddAypzopGo7Xq+Yroj8zonE6nSafTFe9zc3MrNZ4kSZKkzQuFMs//ZmcHnaRq5ObCGWfAXnsFnUSSJEmSJEmSJNVF3qkkSZIkSduB3NxcRo4cycMPP0wikQg6zjaLRqMceeSRFBQUBB2l1srNzeWiiy4ikUhQv379ivWhUIhUKkWLFi34xS9+wc0338zYsWO58sorCYcr16saicDPf555ASQSMHMmfPghvP02zJqVmbSopCQziVFOTubmxsaNM8Uqe+4JvXtDo0aViiFJkiRJkiRJkiTVXomlUPQikN7spnVDOay+A5peDeGaneHl2WehrKxGDxmosjL4+9/h/vuDTiJJkiRJO4Z27dqxYsWKDcoF6rpEIkGrVq2CjiHVWbFYrNqLVxo0aMB5551X8f6KK67Y4PPOnTtvcr927dqRk5MDwJw5c0gkEvTp04devXrx2WefsWLFCkpKSmjQoAF9+/YlFotV7LtgwYItymbxiiRJklQ5bdrAP/4B554LxcVBp9l24TDstBP89a9BJ5EkSZIkSZIkSXWVdypJkiRJ0nZil1124YgjjuCpp56qleUr0WiUYcOGsfvuuwcdpdbLy8vb5PpwOEw4HOboo4/m5ptv5sEHH+TYY4+lS5cuVXr8aBT22CPzOumkKh1akiRJkiRJkiRJqpsKnwDCQaeoYSEofg0KhtboUf/1LygsrNFDBiqZhEcfhbFjIRIJOo0kSZIk1X29evVixowZxOPxoKPUmBYtWlBQUBB0DKnO2h7++zrmmGM2uX7//fevWL7ppptYs2YNAM2bN6d58+Y/Ot7777/PvHnztujY9erV24qkkiRJkjbllFPgk0/g7rtrZ/lKKAQNG8Jrr8F/ux8lSZIkSZIkSZKq3I72hKckSZIkbde6devGIYccQjRau3oyY7EY++23H7179w46SrUpLS1lzZo1rFixgqVLl/Ldd9+xevVq1q1bRzqdrtEsAwcO5JxzzuHbb79lypQpNXpsSZIkSZIkSZIkSZtQ/Caka+HsJpWRKobS9zZaPXnyZLKzs4nFYsRiMbKysjZ45eTkEIvFNpiY8bvvvuOee+5h+PDh7L777tSvX59WrVpx+OGH8+yzz24w/vvvV/uZbXeiUZg1K+gUkiRJkrRjaN269Q5VEpCVlcWgQYOCjiHVaS1atKhVZU7ffvstH3zwAUuWLKGoqIhkMkk8HmflypXMmDGDBx98kEmTJm3RWJFIhPbt21dzYkmSJKnuC4Xgpptg+HDIyws6zdarVw/efBN22SXoJJIkSZIkSZIkqS4LpWt6dlhJkiRJ0mZ9/PHHPPvssyQSiaCjbFY0GuXggw+mb9++QUepMuvWrWPx4sUsXLiQuXPnsmTJEsrLy4lEIoRCIUKhEOl0eoNX06ZNadeuHW3btqVly5Y0adKEUChUbRkff/xxRo4cSbt27Xj55Zfp2LFjtR1LkiRJkiRJkiRJ0mbM2QXi31TRYCEoOAzqHw+5/SDSHNJxSCyE0g+hcDysm7j5YXbfzC3CS34Dq/9Zuah5+0O7VzZYNW/ePO6++25SqVTFtdX1Pv/8c5588kl22203Zs6cWXFN9bLLLuPqq6+mdevWDB48mBYtWjB//nyefPJJQqEQF154IX/9619Zvhxat4by8q2POno0jBv3/fstvZx76KFw9tnQty/Urw/Ll8Prr8Nf/gKffbbhtq+9Bvvuu/kxO3SAuXO37PgABQVw662Zc5AkSZIkVb+PPvqIF154gfJt+QJay+Tk5HDxxRcTDoeDjiLVaTfccAOFhYVBx6hx2dnZHH300ezi7MqSJElSlUgm4cQT4cknobg46DSbFwplrrO/+ir07h10GkmSJEmSJEmSVNdFgw4gSZIkSdpYz549yc7O5j//+Q/xeDzoOD8qGo1y2GGH0b1796CjVNqaNWt4//33mTZtGmVlZUSjUeLxOKlUqmKbHy7/r6VLl7J06VKmT59OOp0mlUrRsWNHBg4cSNu2bau8hGXEiBEcf/zxTJgwgWnTplm8IkmSJEmSJEmSJAUlVQrx+VUzVqQZtJ4AeUP+54NciNSH7C7Q4JfwZUNIramaY1ZG6ccbrWrXrh1XXnnlJjcf/d/mkNNPP32Da6jdu3fn+eefZ7/99iMSiVQUtnz66afsvffeXHvttYwaNYqlS3uSk7NtxSvb4i9/gd//fsN1rVrBccfB8OGZ13PPbf24W3sbwLp18PbbFq9IkiRJUk3ZY489eP7554OOUe0ikQj9+vWzdEWqAa1bt2bWrFlBx6hx8Xicli1bBh1DkiRJqjMiEXjwQTjnHBg3DoqKgk704yIRaNQI3noLdt896DSSJEmSJEmSJGlHYPGKJEmSJG2nunTpQpMmTXj00UdZs2bNdlXAEovFKCgoYOTIkbX6IZh0Os3XX3/N22+/zdy5cwFIJpMb/Lm1yn8ww88XX3zB119/TX5+PgMHDqR79+5kZ2dvlGFrS1lSqRThcJgRI0bw73//m+uvv57hw4cTDoervOBFkiRJkiRJkiRJ0maUfQLhPEitrdw4oVxo+wLk9My8TydhzThYNzFTshJtCwXDoN7wrRu3dBosPWfj9eVzKpcXIL0OEt9BdKfNbrpmzRqeeOIJsrKyOOmkkzb47Kijjtpo+1AoRPfu3Tn22GO56667eO211ygu7klxceVjb4n+/TcsXfnTn2DqVBg6FC68EHJy4IEHoFMnWLUqs80550CDBhuPdemlcNhhmeUpU2DRoq3PM2XK1u8jSZIkSdo2sViMHj168NFHH5FKpYKOU6323HPPoCNIO4T27dsze/bsbX5OobbKzc0lNzc36BiSJElSnRIKwS23wC67ZK5jl5bC9vbPF/n5mWvpTz4J7dt/v37989GSJEmSJEmSJEnVweIVSZIkSdqONWvWjLPOOou33nqLyZMnk0gkgo5ENBplr732Yt999yUSiQQdZ5ukUik++OAD3nrrLcrLyzcoS6lq8Xic1atX89JLL/Hiiy/SvXt3DjjgAPLy8gAqilK2poBl/U2F+++/P/379+ePf/xjrf3fQpIkSZIkSZIkSar1Sj+EdLzy4zT67felKwCLjofC8Rtus/Z+iHWC1Fa0j6TWQEk1tXaEcjLnXzB0s5s+8MADFBcXc8wxx9C4ceMtPkReXh6hUIh0Os3rr0NNXTY/4ojvl994A66+OrP88suZEpXddoMmTWD0aLjppsxnn3668Tj168OQId+/v/76bcszezYkk+ClYUmSJEmqGf379+fjjz+us8Ur4XCYTp06Ua9evaCjSDuEVq1aEY1Gd7jilZYtWwYdQZIkSaqTQiG44AI49FA4+miYMweKioJOBeEwZGfD5ZfD+edvfH07HA5XPNOdTqfJzs6u+ZCSJEmSJEmSJKnOsnhFkiRJkrZz4XCYIUOG0KVLFx599FHWrFlDPF4Fk/ZspVgsRkFBASNHjqzVD7+sWLGCRx99lJUrV9boz3H9sT7++GM++ugjvv32W7777jt22WUXTjrpJHr37l2x7ZaUsKRSKerXr89rr73mjYWSJEmSJEmSJElSkEo/hHRJ5cdpMPr75aJXNi5dWS8+e+vGze4DHZdCpCEkvoOSt2Dl9ZnclZUqgbLPtqh45Y477iCdTnPmmWdu8fBlZWU8/vjjpNNpDj74YK67rjJht06jRt8v/+8ENevWfb+8337fF69syumnZ8pXAL78Ep56atvyZGVlJsvZbbdt21+SJEmStHWaNGnCgAEDmDp1aiD3ble3aDTKoYceGnQMaYfRsmXLHa50JRaLsZv/mCVJkiRVq86d4aOP4Prr4YoroKwMguqQzcqK06VLjAkTMte10+k0kHlWevXq1XzxxRe8/PLLPPHEE6TTaRo3bsyAAQMYPXo0HTt2DCa0JEmSJEmSJEmqU8JBB5AkSZIkbZlmzZpx1llnccABB1BQUEBWVlaNHDcrK4v8/Hz23Xdfzj777FpbupJKpXj77bf517/+xbJlywJ7ADL13zsWW7duTdOmTbnnnnvo168ff/zjH5kxYwYAoVDovzcUbmz9+nA485Xe0hVJkiRJkiRJkiQpYKm1lR8jlAfZu3//vujFyo+5XqQeRJtBKAtiraH+MdD+Hag3vAoGj0O6aLNbvf3228ycOZMuXbowePDgLR79jDPOYMGCBZxyyil069aN4uLKZN06M2d+v7zffrDvvpCTA0ceCT16fP9Zhw4/PkYkAuee+/37G2+EH7kUvFnhMBQWbtu+kiRJkqRtM2TIEOrVqxd0jCoXi8X4+c9/TkFBQdBRpB1GLBZjjz32IBQKBR2lxqTTabp37x50DEmSJKnOi0Tg0kth2jTo3h3y86Emv3rEYuVAMc2a3c5bbxWzvn9x/fefadOmcf3113PMMcfwpz/9ia+//pq8vDzWrFnDn//8Z4YOHco999xTc4ElSZIkSZIkSVKdFQ06gCRJkiRpy4XDYfbaay/69evHN998w5QpU5g7dy4AyWSyyo4TiUQIhUK0bt2aQYMG0bFjx1r9gM+KFSt47LHHWLFiBYlEIug4QObBqV133ZVLLrmEV199lb/85S/MmDGD888/n3333beifGX9zz2VShEOhwmFQiQSCaJRv9JLkiRJkiRJkiRJ24XU5otHNivScMP3yRWVH7PsCyh8DMqmQ3IV5PSExpdCtCmEYtD8Dlj3HKRLKnec1LrNbnLXXXeRSqU47bTTtnjYP/7xjzz44IP07duXm2++GYDy8m1OudXGjoULLoB27SA3F157bdPb5eT8+BijRkHbtpnl776DceO2PU8oBKWl276/JEmSJGnrRSIRRo4cyT333LPd3INcWeFwmHbt2tGtW7ego0g7nP79+zNjxow68/vkp4RCIbp27Up2dnbQUSRJkqQdRufO8NFH8O67cP318OyzmevMJZW8JWBTQqFMwUujRnDxxVksWHA9f/zjOdSrlwd8/0z0m2++yW233cYzzzxDaWkpv/71rzn++OMZMGAAAB999BGXXnop55xzDj179qRPnz5VH1aSJEmSJEmSJO0wnKVVkiRJkmqhUCjELrvswi677MKaNWt4//33mT59OsXFxcRiMRKJxFYVsUQiEaLRKPF4nNzcXLp3706/fv1o2LBh9Z1EDfn666955JFHSCQSpNPpoONsIJVKAXDggQfSpUsX7rrrLoqLi4lEIgwePLiidCWZTDJmzBhWrFjB7bffbumKJEmSJEmSJEmStD1Jl1V+jOTqDd9HmlR+zG923/B98ctQ9gm0fSHzPtoUcgdA8auVO06q+Cc/Xrt2LRMmTCAnJ4fRo0dv0ZBjxozhb3/7G3379mXSpEnk5WUmZ4nHKxd1a6xdC/vsA7fdBkOHQjicWb9oEXz+ORx4YOb9qlU/PsaFF36/fNttlS9OsXhFkiRJkmpeixYtGDBgAFOnTiVek19Mq0k0GuXII4+suE9ZUs1p1qwZTZs2ZcmSJUFHqXbRaLRiImVJkiRJNScUgv794bHH4Lvv4O674cYbM9eaS0srf829oAASCdh/f7j4YhgyJHNM+D8AEokE0WiUcDjMggULuOKKK3jttdcAyM3N5f7772fu3LlcccUVdOvWjd69e3PZZZdx7rnn8utf/5p33313k8dduxY++QTWrPn+XCIRyM2FnBzo0AE6dfr+ur4kSZIkSZIkSdoxOVOrJEmSJNVyDRo04MADD+TAAw+ktLSUxYsXs2jRIubOncuiRYsoLi4mHA4TCoUIhUKk02nS6TSpVIq8vDxatmxJ+/btadWqFS1btiQ3NzfoU6oys2bN4vHHHyeRSAQd5SelUinatGnDueeey80330zDhg3p3LkzzZo1I51Os2jRIv7yl78AcOSRR3LIIYcEnFiSJEmSJEmSJElShVB25cdIF0PZLMj+b1lK/oGw8trKj/u/iqds+D7avPJjhn76GvP9999PaWkpxx9/PI0aNdrscH/4wx+45ppr6N+/P5MmTaJ+/foVn0UikExWOvEWmzsXDj0UGjWCXXeF1avhm2/gjju+32b69E3vu99+0Lt3ZrmkBG69tfJ5YrHKjyFJkiRJ2npDhgxh5syZrFy5klQqFXScbRaLxTjssMMoKCgIOoq0wxo0aBDPPPMM5eXlQUepVo0bN6Z58yr4t0dJkiRJ22ynneD3v4dLLoE334SpU+GNN+CjjzIFJjk5mQKTH/t6sv6fD+LxTKnJ3nvDwIFwwAHQqtXG26fTaaLRzHRmS5YsYdSoUbzzzjt06tSJiy++mH79+vHBBx/w17/+lRNOOIFbbrmF/fffn8GDB3P00Udz3XXX8cgjj/D//t8xfPQRfPhhJu8HH8Dy5ZmSlfVSqUzhy/pXIpF57b47DB4MAwZAnz6WsUiSJEmSJEmStKOxeEWSJEmS6pCcnBx23nlndt55ZwYNGgRAMpkkkUgQj8dJJpNEIhGi0SixWIxIJBJw4urz+eef85///Ge7L11ZL5lM0qRJE8466yxuu+02+vTpw+9+9ztCoRBt27bl+eefZ+rUqZauSJIkSZIkSZIkSdubcF7VjLNmHDT7W2Y5/yCodxQUPrbxdrGOEJ8LxH98rOxuUP4NpIs2XJ+394bvE4srkzgj8tOTtd55552k02lOP/30zQ510UUXceONN7L33nszceJE6tWrt8HnWVk/PulLdVq1KjOZC2QKWI499vvPHn980/tceOH3y/ffn5kIprJyf7rjRpIkSZJUTSKRCCeeeCJ33nknRUVFpNPpoCNttVgsxoABA+jWrVvQUaQdWpcuXZg4cWLQMapVLBareJ5FkiRJUvAiEdhvv8zr97/PrFu5MlPA8vHHsHo1rFuXeWVnQ35+pnRl550z5SWdO2fG2JxQKFSxPGPGDKZOnco+++zDgw8+SJs2bQDo3r07gwcPpnv37owfP57evXvTsGFDjjpqJPfcM5u//nUAo0enyckJbVQKE/+JWyTWmz4dPvkE7rsvU85SUADnnw+/+hU0abLlPzNJkiRJkiRJklQ7hdK18Q5PSZIkSZJ+wpw5c3jkkUdqTenKD4XDYd577z3eeecd3nrrLTp37kw6na7TJTmSJEmSJEmSJElSrbboFFg7tvLjhHKg/TuQ0zPzPp2ANWNh3URIrYVoa8gfCvVGwlfNIbUGdv0GYh0y28/bF4rfyCw3HQONzoG1D0Hx65Bckxm38e8g2jSzTXwBzNmFnyxw2Yw0UVaEL6Dpbtds8vN33nmHvffemy5duvDpp5/+5FjnnHMOt99+OwcccABPPvkkuZtoGWnSJDMBzLYYPRrGjfv+/fo5X8aMgcsvzyyPGwcnn/z9Ng89BPPnw/vvw9q10L07XHopNP3vj/CVV+DAAzc+1u67w2efQTicmcxl991h9uxty71evXowZQrssUflxpEkSZIkbbtVq1Zx5513UlpaGnSUrRKLxejZsyfDhg3bYBJUScF4//33eemll4hvyazBtVCjRo04++yzfQZCkiRJ2oGdcsopjBs3jjfffJO9996bVCpFKBQiHo+TlZXFyJEjeeedd3j77Rk880wjrrsOli1LUFoaIZ2u2n+7yM2FdBoOOwwuugj69v3+fgFJkiRJkiRJklS3RIMOIEmSJElSVVq0aBHjx4+vlaUrAKlUij59+lBcXMzy5cvp0qVL0JEkSZIkSZIkSZIk/ZScnlCYA+lKTrqaLoX5Q6H1eMgbAqEoNDwt89oWkSaZ8pVG52z8WWodLD6BypSuAKwtTPCr31/Pky9vunjlrrvuAuC00376HP7617/yr3/9i5ycHPr378+tt95aMfHKenvssQcdOgzb5uKVbdGyJRx77KY/++CDH//sggsypSsAzzxT+dIVgNJS2Hnnyo8jSZIkSdp2jRo14tRTT+Xee++ltLSUdDoddKTNisVi9OjRw9IVaTuy5557Mn36dBYtWlQrfo9sjWg0ytFHH23piiRJkrSDSqfThEIhGjVqRIMGDdj5vxe51/+bRFZW1n+3y2XhwovYbbf6RKNQVATVNRVaSUnmz8cfh0mToE0buOMOGDKkWg4nSZIkSZIkSZICZPGKJEmSJKnOSCQSTJgwgXi8cpMDBS0UCjFgwAAWLFgQdBRJkiRJkiRJkiRJm5PTB0JZlS9eAUguhXn7QcHhUP94yO0HkWaQTkBiIZR+CIXjIbXmp8dZfU+mXCV/KGR1hEjzzPr4XCh+CVbeAPFvKx03Kwven5Ha5Gdr1qzhoYceIhaLMXr06J8cZ+bMmSSTSYqLi7nqqqs2uc0JJ5zA4MHDmDYNamo+yvHjMwUqu+0GjRtnJnv57DN4+GG46y7Y1KXpnXaCX/7y+/fXX181WZo3h4KCqhlLkiRJkrTtmjZtyumnn869995LUVERqdSmvxdvD2KxGP3792e//fazdEXajoRCIUaMGMHtt99e6599+KFYLMZee+1FixYtgo4iSZIkKSDr//2hadOmlJSU8Prrr3P88cdXrE+lUtx668c88cTfgIaUlUUoK6uZbKlU5pr/F1/AsGFwwglwww2Qn18zx5ckSZIkSZIkSdUvlE7X1KOHkiRJkiRVrxdeeIEPPviARCIRdJRKS6fT5OXlccEFFxCN2psqSZIkSZIkSZIkbbdSRfBlQ6D2X6fcauEGpDut+tHJW5PJJKFQiHA4/JPDpFIpkskkkLlW+sPbm9cvR6NRHnssyumnQ2FhFeWvRY48Ev7zn6BTSJIkSZLWW7duHY899hiLFi3a7ooTwuEwkUiEYcOG0atXr6DjSPoR7733Hi+//PJ29ztkWzVq1Iizzz6bSCQSdBRJkiRJAVuzZg277ror3bt354orrmDw4MEsWLCSM84o5PnnW5BKZQcdkdxcaNAAxo+HffYJOo0kSZIkSZIkSaoKP/0UoyRJkiRJtcSCBQvqTOkKQCgUIpFI8OqrrwYdRZIkSZIkSZIkSdJPCedDtGXQKYKR3f1HS1cAIpHIZktXIDMhbCwWIxaLkZWVRXZ2dsUrJyeHnJwcotEoffpAKlWVJ1A7ZGfDkCFBp5AkSZIk/VBBQQGjR49m2LBhxGKxLfr+WxNisRitW7fm7LPPtnRF2s717duXZs2a/eS/r9UW0WiUo48+2tIVSZIkSQA0aNCAO++8k6lTp3LYYYex335/YNddkzz3XLPtonQFoKQEliyBoUPhjDOguDjoRJIkSZIkSZIkqbK2jzs5JUmSJEmqhEQiwWOPPVZnSlfWi8fjvP/++yxcuDDoKJIkSZIkSZIkSZJ+Sk6/oBMEIAJ5NdsGsuuukEzW6CG3C9nZsOeeQaeQJEmSJP2vUChEr169+M1vfkPbtm2JxWKBZVlfanrIIYdw8skn06BBg8CySNoyoVCIkSNHkp29fUw6vK1isRj77rsvLVq0CDqKJEmSpO3I8OHDueeee+jQ4WJef/3/KC/fiXQ6N+hYGykpgfvvh0GDYPXqoNNIkiRJkiRJkqTKsHhFkiRJklTrvfrqqxQVFQUdo1okEgkeffRRkjvi7EGSJEmSJEmSJElSbZG3D4Rygk5Rs8L5NV44Ew7Dz35Wo4fcLpSUQM+eQaeQJEmSJP2Y+vXrM3r0aIYNG0ZWVhZZWVk1duxQKEQ0GqVt27acffbZ9OnTh1AoVGPHl1Q5DRo04OSTT67R3xtVKRaL0bdvXwYNGhR0FEmSJEnbocLCY/nyy/8D8oOO8pNKS+Hzz6FfP1i6NOg0kiRJkiRJkiRpW1m8IkmSJEmq1UpLS3n//fdJJBJBR6k2JSUlzJw5M+gYkiRJkiRJkiRJkn5MvSODTlDz0gnIP6DGD3vccZCXV+OHDVTPnlBQEHQKSZIkSdJPCYVC9OrVi4svvphDDz2UnXbaiVgsVm0lKLFYjFgsRq9evTj99NM56aSTaNCgQbUcS1L1atasGSeeeCKxWCzoKFslFovRrVs3DjzwwKCjSJIkSdoO3XknnH8+lJTUjoLY8nL45hvo3x9WrAg6jSRJkiRJkiRJ2hahdDqdDjqEJEmSJEnbaurUqbz66qvE4/Ggo1Sr5s2bc+aZZwYdQ5IkSZIkSZIkSdKPmXcgFL8SdIoaEoWGp0GL22r8yKtWQatWUFpa44cORL16MG4cDB8edBJJkiRJ0tZavHgxU6dO5fPPPycSiVBeXk5lHumNRqOUl5ezdu1aBg8ezM9//nOysrKqMLGkIC1atIj777+fsrKyoKNsViwWo3fv3hxyyCHVVjAlSZIkqfaaMAFOOglKSoJOsvWysqBjR5g6NXO9XpIkSZIkSZIk1R4Wr0iSJEmSaq10Os2NN95IYWFh0FGqXTQa5Ve/+hXNmzcPOookSZIkSZIkSZKkTSl6ERaMgPS6oJNUv1AOdPgYsjsHcvjjjoPx4yGVCuTwNapRI1i2DKLRoJNIkiRJkrZVaWkpc+fOZeHChcydO5elS5eSTCaJRCIkEglSqdQGhSzhcJhIJEIoFCKRSNCgQQPatGlDu3btOPHEE5k1axbjx49n5MiRACSTScLhsOUHUh3w3XffMW7cOMrKykgmk0HH2aRYLMagQYMYMmRI0FEkSZIkbYfefhsOOgiKi4NOsu2ys6FvX3jzTfCfWyRJkiRJkiRJqj0sXpEkSZIk1Vpff/0148ePp7y8POgo1S4cDtO9e3eOOOKIoKNIkiRJkiRJkiRJ2pR0Cr5qA8nFQSepfjl7QYepgR3+o49g8ODaPVHLlsjJgUsugSuuCDqJJEmSJKmqFRYWsmjRIlavXk0ikSCRSJBMJonFYkSjUbKzs2nRogXNmjUj+oM2zk8//ZS8vDx22WWXzR4jkUgQjUZJp9OWski1SElJCRMnTmT27NnE4/Gg41RY/7tpxIgR7LzzzkHHkSRJkrQdKi6GTp1g0aKgk1Refj5cey38+tdBJ5EkSZIkSZIkSVvK4hVJkiRJUq314IMPMmfOnKBj1JhoNMpFF11EdnZ20FEkSZIkSZIkSZIkbcqKv8PyyyBdhxtBwvWg5X1Q7xeBxujaFT7/PNAI1S4nB77+Glq2DDqJJEmSJGl7k0qlCIVChEIh3nvvPe644w46depE165d6d27N02bNt3gnmPLV6Ta54svvuDJJ58kHo+TTCYDzRKLxejWrRtDhw4lKysr0CySJEmStl9nnw1jx0JJSdBJqkZeHnz2GXToEHQSSZIkSZIkSZK0JSxekSRJkiTVSkVFRdx4442BP0BUk2KxGIcccgh9+vQJOookSZIkSZIkSZKkTUmugq/a1O3ilUhT6LgYQtFAYzzwAJx1FhQVBRqj2kQiMHQoTJwYdBJJkiRJ0vZswYIFHHvssUyZMoUmTZqwevVqcnNzadu2LXvuuSd77703Xbt2pXPnzjRp0iTouJK2UklJCRMnTmT27NnE4/EaP340GiU7O5sRI0aw88471/jxJUmSJNUekyfDwQfXndIVyFy333NPeOcdsM9WkiRJkiRJkqTtXzjoAJIkSZIkbYsFCxYQjQY7kU9Ni8fjzJkzJ+gYkiRJkiRJkiRJkn5MpBHs9DcI5QedpHqE8qDlfYGXrgAcdxzsuiuE6+jd0NnZcMstQaeQJEmSJG3v2rRpwwEHHEAoFOJf//oXn376KX/7298YOHAgn3zyCZdccgkHHnggffr0YeDAgVx//fUkEomgY0vaQrm5uYwcOZKjjz6aNm3aEI1GCdfAP4hlZWWRk5PDwIEDOffccy1dkSRJkvSTioth1Ki6VboCkEzCp5/C7bcHnUSSJEmSJEmSJG2JUDqdTgcdQpIkSZKkrfXKK68wZcoUtvVrbY8ePTjyyCMr3l9xxRUbbTNmzJiK5SeffJLp06f/5JjNmzenf//+tGzZknr16pGdnU0ymWT16tV8++23vP3226xZs2ab8q5Xv359zj///EqNIUmSJEmSJEmSJKkapVMwtz+UfgQkg05TdULZUHAktH4k6CQVvvgCevfOTOJSl+TnwzXXwNlnB51EkiRJkrQ9S6VShMNh3n77bYYPH06vXr147rnnNthmyZIlzJkzhwkTJvDKK6/w+eefc/3113PBBRcElFpSZaxYsYKpU6dWPNsQj8erbOxwOEw4HKZ58+YMGjSIzp0710jJiyRJkqTa77zz4M47617xynr5+Zn7E1q3DjqJJEmSJEmSJEn6Kd7tJEmSJEmqlebOnbvNpSvVpUWLFvTs2ZPmzZuTl5dHJBIhKyuLZs2a0a9fP8444wwaNmxYqWOsW7eO8vLyqgksSZIkSZIkSZIkqeqFwtBqfKaopC4J5UOLfwWdYgOdO8Nll2UmOakrQiHYfXc466ygk0iSJEmStnfrCxH69OnDsGHDeOGFF1iyZEnF56tXr6awsJCZM2eyZs0aFi9eDMC0adMCySup8po0acKhhx7KxRdfzLBhw2jevHnFcwtZWVlbNVYkEiE7O5twOEx+fj69evXijDPO4Fe/+hVdunSxdEWSJEnSFiksrNulKwDxONxyS9ApJEmSJEmSJEnS5kSDDiBJkiRJ0tZKp9MsW7Ys6BgbKSkpYdq0acydO5fCwkLC4TCdOnWiX79+AOTm5tK7d29effXVbT5GLBZjyZIltGvXrqpiS5IkSZIkSZIkSapqWTvDTtfAd7+DdFHQaSovlAetHoRIw6CTbOSii+Chh+DTTyGVCjpN5UUisGQJvPsuDBgQdBpJkiRJ0vYumUySnZ3NoYceygMPPMCNN97INddcw0svvcQbb7zBxIkT+fTTT8nLy2PAgAEMHTqUvn37kk6nCYVCQceXtI1isRi9evWiV69epFIpli9fzuLFi5k/fz7z5s1j5cqVJJNJwuEwoVCIdDpNKpUiFAqRl5dHq1ataN++Pa1ataJly5bk5OQEfUqSJEmSaqkHHoC63ttYXg7/+hdceSVsZeelJEmSJEmSJEmqQRavSJIkSZJqncLCQpLJZNAxNvLll1/y5ZdfbrDuq6++ol27drRo0QKA7OzsSh0jmUyyePFii1ckSZIkSZIkSZKk7V2jX8PaB6H0IyAedJptF8qBgsOhYFjQSTYpEoEJE6BXLygpCTpN5eTnwzXXQJs28ItfwNlnw//9X+YcJUmSJEnalMh/vzT27t2bPn36cNttt7Fo0SJeeuklli1bxq677sqvfvUrDjjgAPr160f79u0DTiypqoXDYZo1a0azZs3o0aNHxfp0Ok0ikSCRSBAOh4nFYoTr+mzIkiRJkmpUOg3XXgtFRUEnqX7JJDzxBBxzTNBJJEmSJEmSJEnSj7F4RZIkSZJU6yxevJhIJEIikQg6yk/Kzs6mY8eONG3atGLdV199VakxE4kEc+fOZa+99qpsPEmSJEmSJEmSJEnVKRSGNs/At30gsQhIBp1oG2RD1s+g5T1BB/lJnTvD2LFw8sm1t3wlLw8OOwx+/WsIhWDPPeGEE+Dll+HBB6Ft26ATSpIkSZK2RytWrGDWrFm88847LFu2jKKiIh577DH23ntv9tlnH/bbbz969OhBvXr1KvZJp9OEQqEAU0uqCaFQiFgsRiwWCzqKJEmSpDpq8mRYvjzoFDVj3Tq45hqLVyRJkiRJkiRJ2p5ZvCJJkiRJqnWKi4tJpVJVOuaYMWOqbKxRo0ax++67b7BuzZo1TJ48mdmzZ1d6/HXr1lV6DEmSJEmSJEmSJEk1ILoTtJ+SKV9JLgfSQSfaCjHIag/tXoVwXtBhNmvUKFi1Ci68EIqLg06zdXJzYcgQeOCBTOkKQOvW8NJLcN11mRKW22+H4cODzSlJkiRJ2v489thjXHDBBcTjcRo3bky9evVo2rQpEyZMoF69ekSjmceI0+k06XSacDhs6YokSZIkSaoS111X+67PV8YXX8CMGbDHHkEnkSRJkiRJkiRJmxIOOoAkSZIkSVsrkUiQTtemCYky1j+4WFmJRKJKxpEkSZIkSZIkSZJUA2Jtof3bEGkKRIJOs4WyINYB2r0FkQZBh9liZ54JV14Jedt/T0yFvDwYMAD+8x/430vKkQj87nfwzDNw8cVw+uk71qQ1kiRJkqTN22OPPWjVqhW///3vue+++xg+fDjffPMNJSUlRKNR4vE48XicUChEOPz9I8WpVCrA1JIkSZIkqbZbuxZeeAFq4ePe26y8HO68M+gUkiRJkiRJkiTpx1TNjK+SJEmSJNWg6iheuffeezdad8opp2zTWK+88grvvPMOOTk5dOjQgX79+tGgQQMOOeQQYrEYb731VqWyxuPxSu0vSZIkSZIkSZIkqYZldYQOH8LcQZBYAmzH1/xCOZC1O7R7DSINg06z1S68EOrXh9/+FkpKgk7z0/Ly4OCDYcIEiMV+fLt+/WDaNDj7bOjTBx55BHr0qLmckiRJkqTt18CBA5k0aRJt27YlJyeH/Px80uk033zzDa1atSL2gy+c8+bNo0GDBkSjUfLz8wNMLUmSJEmSaruPPoLc3EwZyY4imYTXXw86hSRJkiRJkiRJ+jEWr0iSJEmSBMyfP7/Kxlq+fHnF8pdffkkikWDw4MEA9OnTp9LFK6FQqFL7S5IkSZIkSZIkSQpArG2mfGXB4VA2A9JFQSfaWCgP8g+EVg9BuPZOwHraadCwYZqTTw5RVgaJRNCJNpaXB6NHwy23QCSy+e3r14cHHoAHH4QDD4Q//hHOPRe8fCxJkiRJ6tSpU8Vyv3792HvvvSver1q1ivHjx/Pcc88xd+5cioqKiMfj7LPPPgwfPpwjjzwygMSSJEmSJKm2+/BDKC3d+v1Gj4Zx475/vyXXvPfYA045Bfr2hV69MtfbAb79FnbeeePtX3sN9t138+N26ABz525+ux+aPTtTwLIl1/klSZIkSZIkSVLNsnhFkiRJklTrRKPR7bJ8JBqNktjEjD3pdLpiOTc3t0qOI0mSJEmSJEmSJKkWiu4E7d+G1bfDsksgXQokg04FZEE4F1reC/WGBx1mq8ybN48XX3yRb7/9lubNm9OlSxe6devGyJEt6N8fjjsuzbRpIYq2k56bnJxMicrDD8P++2/9/r/8JQwYAMcdBy++CGPHQrNmVZ9TkiRJklQ7Rf476+e8efP497//zdixY/n6669JpVK0adOGPfbYg3Xr1vHqq6/y8MMPc/nll/Pb3/6WgoKCgJNLkiRJkqTa5I03oKysZo61//5w3nlVP248vvX7xGLwxRfws59VfR5JkiRJkiRJklQ5ztQqSZIkSap1YrFYYMUrDRo04Lwf3J13xRVXVCyfc845fPPNN8ybN481a9YQDodp3749/fv3r9hm4cKFlc5g8YokSZIkSZIkSZJUi4VC0OjXkP//YNExUPYppANsBQnlQf6B0OIeiDYNLsc2uPnmm7nhhhuYN29exbqGDRvSo0cPTj31VH75y1/y5psh7rorxQUXhCkrg0QiuLx5eXDMMfCPf0Bl5rPddVeYPBnGjIFevTLlKwcfXHU5JUmSJEm1VyQSobCwkKuuuooHHniA8vLyis/OOussjj/+eNq1a8fy5cs5//zz+fvf/05OTg4XXnhhgKklSZIkSVJt88EHNXes1avhuecyx2zaFM4666e3P+ccaNBg4/WXXgqHHZZZnjIFFi3atjwffmjxiiRJkiRJkiRJ2yNnapUkSZIk1ToFBQWEw+GgY2wkKyuLHj160KNHj01+vm7dOp577rlKH6dhw4aVHkOSJEmSJEmSJElSwLI6QPt3YPXtsOzizLp0cc0dP5QPoSi0vBfqDa+541aRV155hYsuuogBAwYwduxYsrOzmTp1Kg8//DBvvPEG7777Li+99BLXXXcdp5/ejGHD4LjjYNo0KKrhnpv8/Mzr4Ydh//2rZsxYDP7yFzjwQBg9GkaNyrzPyqqa8SVJkiRJtdO6des44YQTePrpp+nTpw/77rsv9erVY+7cufz5z39m6tSp3HXXXTRr1ozrr7+ewsJCrr/+eotXJEmSJEnSFlu7FpYvr7nj3Xdf5gWZ6+ObK1759NON19WvD0OGfP/++uu3Lcu6dfDOO3DCCdu2vyRJkiRJkiRJqj4Wr0iSJEmSap2WLVuSSCSCjrGRN998k5133pmddtqJvLw8IpEIZWVlrFixgq+++or333+fkpKSSh0jGo3Srl27KkosSZIkSZIkSZIkKVChEDT6NdQ/DtaMhZXXQ3ItpNdV0wHDEMqBaBto8juoPwrCedV0rOqTSCS48MIL6dq1K9dddx39+vUDoE+fPuyyyy6cdNJJrF27lgceeIAlS5bw97//nW7duvHmm/Dqq3DddfDGG5BOQ1lZ9WQMhyE3F1q3ht/9LlOMklcNP+r998+UyZx6KgwYkCl32W23qj+OJEmSJKl2ePPNN3n66afZd999ueqqq+jevTv16tUD4Mgjj+SII47g/vvv5/zzz6d58+b84he/4IUXXuDxxx9nxIgRAaeXJEmSJEm1wYwZmevh8XjQSbbc6adnylcAvvwSnnpq28d6552qySRJkiRJkiRJkqqWxSuSJEmSpFonPz+frKysSpWYTJ8+nenTp//kNldcccVG69asWbPJ9QDvvPMO71Tz3XLhcJiWLVtW6zEkSZIkSZIkSZIk1bBIQ2h8PjQ6D4pfhRXXQckbQAjS235dtEIoH0hAwRHQ+CLI7Vv5MQP0xhtv8M033zB69OiK0pVkMkl2djZHHnkkI0aM4IMPPqBp06a89NJL3Hvvvdxwww2EQnDAAZnXwoVw++3wz39CMgmFhVWTLTc3U+hy+OFw0UXQtwZ+1E2bwpNPwr/+BYMGwbXXwkknZXp9JEmSJEk7lsmTJwNw77330qFDh4r15eXlHHbYYfTt25dnn32WY489ltatW9OzZ09atmzJyy+/bPGKJEmSJEnaImvW1K7r0ZEInHvu9+9vvDFzXX9brV1b+UySJEmSJEmSJKnqhYMOIEmSJEnStmjRokXQEQKRSCRo3rx50DEkSZIkSZIkSZIkVYdQCPIPgHbPwy6zodn1UO8YiO0MRCFcH0K5mxkjH8L1gBhk7QYNToLm/4COC6H1+FpfugKQlZVFYWEheXl5AJSWlhIOf39b9IoVK2jTpg133303++23HzfddBNPPfUUAOn/zp7SujVcfTUsWwZjx8Lo0dCpE8RiUK8e5OdvSQ6oXz+zT8uW8POfwzXXwIIFMH58zZSurBcKwVlnwWuvwQ03wDHHwOrVNXd8SZIkSdL24csvv6Rt27ZkZWUBmaJSgEgkAsDuu+/Ol19+SUFBAQDdu3enXr16tG3bltLSUsrKyigpKSEej1d8h5YkSZIkSfqhkpLKFZfUtFGjoG3bzPJ338G4cZUbr7S00pEkSZIkSZIkSVI1iAYdQJIkSZKkbdG+fXvmzp1LKpUKOkqNatCgAdGoX+clSZIkSZIkSZKkOi/WBhr9OvMCSJVA2SdQ+mHmz9Q6SBVBujRTxhLOh3ADyOkJOXtCdlcIxQI9hepSv359cnJymDx5MolEgpycHBKJBNFolA8//JCFCxeyyy670K5dO37729/y+uuv8+KLL3LEEUcQCoU2GCsWgxEjMi+A8nL47DP44AOYMgW+/hqKizMTp6RSkJMDubnQtCkMHgx77gm9ekGDBgH8IDahWzd47z24+OJMrgcfhEGDgk4lSZIkSaopu+22G2+88Qaff/45rVq1IpFIEIlEiEQirFq1ijfeeINQKMTs2bMpLS1l7ty5HHvssZSVlXHttdcSCoUIhUKk02lSqRSRSIQmTZrQrl072rRpQ6tWrWjSpMkGBaiSJEmSJGnHsv76eW1x4YXfL992W+WLU8rLK7e/JEmSJEmSJEmqHqF0ujZ1x0uSJEmSlPHVV1/x2GOPUVZWFnSUGrXHHnswfPjwoGNIkiRJkiRJkiRJUiDS6TTr1q3j//2//8eUKVPo168f//znP+nUqRNz5sxhzJgxTJw4kRdeeIGDDjqIVCpF//79KSkp4aOPPiIajW5UvlJXPfMMnHYa/OtfcMQRsDWnvX5i3rVr19Jge2mVkSRJkiRt1tdff02nTp048sgjufvuu2nUqBEAkydP5oknniASiZCfn19RYppMJrd47KysLACSySTNmjWjX79+dO3alVisbha/SpIkSZKkTRs/PnMturBw6/cdPRrGjfv+/dZevv/h/t9+Czvv/NPb77cfvPpqZrmkBNq1g+XLt+6Y/6t5c1iypHJjSJIkSZIkSZKkqhcNOoAkSZIkSduiTZs2JBKJoGPUqKysLDp27Bh0DEmSJEmSJEmSJEkKTCgUol69eowdO5Zjjz2W9957j759+9KpUycWLVpEWVkZf/zjHznooIMACIfDJJNJWrduTSwWI51OB3wGNeeww2D6dKhff8snqykqKuK6667jxRdf5LvvvqNFixaMGDGC8847r1qzSpIkSZKqxi677MKZZ57JPffcwz777MPQoUMJhUJkZWVRUFBAJBIBoKysbKvHLi8vr1hevHgxzz33HJMmTaJXr17stddeNG7cuMrOQ5IkSZIkbb9yciAcDjrFlrnwwu+X77+/8qUrANnZlR9DkiRJkiRJkiRVPYtXJEmSJEm1Uk5ODp07d2bmzJk7zMQ4iUSCCRMm0L1796CjSJIkSZIkSZIkSVKNWb16NXPmzKFVq1a0bNmSZDJJx44defnll7n++uu57777KC8vZ8899+SXv/wlp556asW+U6dOZenSpfTq1YtUKkW4tsz+UkWaN4ctvaQ+ffp0Lr30Ul588UVatGhBhw4dKCoq4uKLL+b555/n4YcfplGjRtUbWJIkSZJUaZdccgktW7akqKiIUChEdjXNBrq+iOWDDz7go48+omXLluy7777ssssu1XI8SZIkSZK0fcjNrfoxx4yByy/PLI8bByef/P1nbdtC796Z5fV/AuTlwRFHZJaXL4cpUzYcc/fdYdiwzHIqBX//e9VktXhFkiRJkiRJkqTtk8UrkiRJkqRaa+DAgcyePZt4PB50lGoXiUQA+Mtf/sIzzzzDAw88UO0FLKlUiuXLl7No0SIWLVpEcXEx8XiceDxOOBwmFouRlZVF06ZNadWqFa1atSK3Ou6WlCRJkiRJkiRJkrRDO/fcc3n//ff585//zPDhwyuunzZo0ICrrrqK3/zmNxQUFJCVlUUsFqvYb/ny5Tz00EMsXbqUE088cYcrXVkvFNr8NrNmzeKcc85h8uTJ7Lvvvtx+++107tyZxYsXc99993HllVcyZswYbr75ZtLpNKEtGVSSJEmSVOO++uornnjiCUKhEDk5OTVyzFQqRSqVYv78+TzyyCN07tyZQw89tMaOL0mSJEmSalb79pBI1Nzx9t8/U8byv5o1gyefzCy//jrst9+Gn19wAay/TeCZZ2D27KrJY+esJEmSJEmSJEnbJ4tXJEmSJEm1VqtWrahfvz4rVqwIOkq1C4VCjBo1itatW3PjjTfSs2dPLr/8ci677LIqO0Z5eTmzZs1i3rx5zJs3j5UrVxKJREin0z9ZbrO+hCUej5OTk0OLFi3o0KEDnTp1okWLFlWWT5IkSZIkSZIkSdKO57e//S3PPvssw4cPZ/jw4QAkk8mK8hWA5s2bA5BOpyvWJRIJrrzySu6//35+85vfsM8++9Rs8Fpk3bp1XHTRRUyePJmTTz6ZCy64gM6dO5NIJGjZsiW/+93vePrpp/nPf/7DmDFjaNKkSdCRJUmSJEn/o7S0lEmTJjFr1qyfvO+3usXjcWbNmsWcOXMYPnw4HTt2DCyLJEmSJEmqHp061WzxyrbYaSf45S+/f3/99VUzbiwGQ4ZUzViSJEmSJEmSJKlqhdI/fMJQkiRJkqRaZtq0aTz33HOBPiBYE9q1a8fJJ58MwNSpU7n77ru599576d27Nw899BC77bbbNo+9fPlypk6dyieffEIoFKK8vLzSecPhMJFIhEaNGjFo0CB+9rOfEY3a/ypJkiRJkiRJkiRpy7366qscfPDBnHPOOfzf//0fO+20EwBFRUUUFRUxZ84c+vbtu9G1yHQ6zT333MPpp5/OyJEjGT9+fBDxa4V0Os2VV17JlVdeydChQ/nzn/9Mz549Kz4vKysjOzubk046iX//+998/vnndOrUKbjAkiRJkqSNfPXVVzzxxBPE43ES29Gsp7FYjM6dO3PooYeSk5MTdBxJkiRJklSFevaE6dODTlHzGjSARx+Fgw4KOokkSZIkSZIkSfpfFq9IkiRJkmq1eDzOddddV6eLV7KyshgxYgSdOnUiFAoBsGTJEiZNmsRf//pXvv32W66//np++9vfbvGYqVSKWbNmMWXKFJYtW0YqlSKVSlVbfoA+ffrQr18/GjZsWC3HkSRJkiRJkiRJklR3JJNJjjvuOD755BPuu+8++vXrRzweZ+bMmVx44YXMmjWLhQsX0qVLF371q19x+OGHs+uuu1bsX1payvTp0+nYsSNNmjQJ8Ey2b9OnT+eoo44iHo9z66238vOf/7zis3Q6XXGNulevXsycOZPJkyez5557BhVXkiRJkvQD6XSaV155hffee2+7vZc6Go2SnZ3NySef7PdzSZIkSZLqkHPOgX/+E3a02cuysmDxYmjcOOgkkiRJkiRJkiTpf4WDDiBJkiRJUmXEYjGGDBlCLBYLOkq1CIVCNG7cuKJ0ZX1BSosWLRg6dCj77rsvyWSS888/nzvuuGOLxpw3bx433XQTTz31FIsWLSKRSFRb6QpAeXk55eXlvPfee/zzn/9k0qRJ2+3DnZIkSZIkSZIkSZKCl06nKSsrY+7cuey6667069cPgJdeeoljjjmGV155hWbNmtGlSxdmzpzJJZdcwlVXXcWqVasqxsjJyWGvvfZyUtfNeOGFF5gzZw4jRoxg7733BjI/f6CidOWRRx5h+vTpdOnSxdIVSZIkSdpOpNNpJk6cuF2XrgAkEgmKi4u5++67Wbp0adBxJEmSJElSFRkwAAoKgk5R8xo0sHRFkiRJkiRJkqTtlcUrkiRJkqRab8CAATRu3Lhi0pe6JBKJcNRRRxEKhUgmk4TDYRKJBDNnzuTkk0/mnnvuoV27dpx77rmcfvrpwPeT4PyveDzOpEmTeOCBBygsLKS8vLwmT4VkMkkikWDatGnccsstzJ8/v0aPL0mSJEmSJEmSJKl2CIVCxONxlixZQrNmzQD49ttvufXWW1m2bBnvvvsuU6ZM4bPPPuOee+6hW7du3H///Vx44YWk0+kfvWaqDZWXlzNu3DgAhg4dSsOGDYHMz3/9z/Cbb75hwoQJhEIhzjjjDCBz7VeSJEmSFJx0Os1//vMfZsyYsV2XrqyXTqcpLS3l3nvvZfHixUHHkSRJkiRJVaBPH0ilgk5R83r3DjqBJEmSJEmSJEn6MRavSJIkSZJqvXA4zFFHHUUkEgk6SpWKxWLst99+NG7cGKDi/P72t79xxBFH8NJLL9GzZ08eeeQR/vrXvxIKhSgtLSUUCrFq1SqWL19eMda8efO45ZZbmDZtGolEIpDzWS+RSFBYWMj999/PpEmTasUDn5IkSZIkSZIkSZJqVoMGDdh999154403KC0tJZVK8dJLL3HrrbfSt29fotEoACeffDK33347LVq04LnnnmPFihWEQqGA02//0uk0xcXFlJSU0KdPHw466KCKz1KpFKFQiJKSEh555BGef/55hgwZwuDBgwHq3LV5SZIkSapN0uk0kyZNYtasWbXuHtzy8nLuu+++De5xliRJkiRJtVOnTlBQEHSKmpWfDyNHBp1CkiRJkiRJkiT9GItXJEmSJEl1QtOmTdl3332JxWJBR6kSoVCIxo0b079//4pJgV5//XVOPfVULr/8chYvXsxll13GE088Qf/+/cnNzSWVSpGTkwPAgQceSLNmzXjggQd4/vnneeCBBygsLAy8dOWHEokE06ZN45ZbbmHp0qVBx5EkSZIkSZIkSZK0nUilUgAMGTKEb775hquvvpqXX36ZaDRKly5dSCaTRKNR0uk0yWSS/v37c9hhh7F06VKWLVsWcPraIRQKEQqFKC0tpaysjPLyciBzHTccztxiPn78eO644w4aNmzISSedRNeuXX90vPX/m0mSJEmSqtcbb7zB9OnTa13pynplZWXce++9FBYWBh1FkiRJkiRVQjgMF1wAublBJ6k56TQce2zQKSRJkiRJkiRJ0o+xeEWSJEmSVGcMGDCAxo0bVxSV1GaRSIQRI0YQDodZvXo1Dz30EEcccQRjx46lZ8+ePPbYY1x++eV06NChYp90Og3ArbfeyrRp02jatCnPPvssb7/99nZVuPJDiUSCwsJC7r33XubPnx90HEmSJEmSJEmSJEnbgfXFH+effz5DhgzhH//4B6+99hrRaJSioiIikQgAyWSyYrmkpITGjRuTTCYDy13bNGjQgJNOOok5c+bw8MMPE4/HiUajADz00ENcccUVLFu2jF//+tccdthhwPfXpX8onU4TDoeJx+Pcdddd/OlPf+Kmm27ilVdeqdHzkSRJkqS6bsGCBUyZMqXWlq6sV1payuOPP77J75iSJEmSJKn2OPXUTBnJjiAWg9GjIS8v6CSSJEmSJEmSJOnHhNLemShJkiRJqkNWrlzJnXfeSVlZWdBRtlksFmPo0KH07t2bL774gt/97ne88MILlJaWctlll3HiiSeyyy67bLBPIpEgGo3y9ddf06lTJ3beeWfOOuss1q1bF9BZbL1YLMYxxxyz0blJkiRJkiRJkiRJ2nGk02lCoRCpVIpwOMykSZO45JJLmDVrFqlUioEDB3LLLbfQq1evin3ee+89TjnlFPLz83nnnXcqilu0edOnT+foo49m3bp1HHXUUXTs2JGZM2fyr3/9C4Arr7ySU045hVatWm12rBEjRvCf//yn4n2jRo0YNmwYY8eOJRaLVds5SJIkSdKOIJFIcMstt7B27dqgo1SJWCzGsGHDNvh+L0mSJEmSap+jj4bHH4dUKugk1Ss3Fz7+GHbbLegkkiRJkiRJkiTpx1i8IkmSJEmqcxYvXszYsWOJx+NBR9lqsViMwYMH07NnT55++mmuuOIKvvrqK/bff39OPvlkjj/++Ipt10849EODBg1i6tSpXHXVVaTTaRKJRE2fQqXEYjF++ctf0q5du6CjSJIkSZIkSZIkSapBV111FX/60582+dnEiRO59tpr+UV9lpAAAQAASURBVPjjjyktLeXAAw9k5MiRHHLIIXz22Wdcd911vPzyy7z22msMGTKkhpPXfsuXL2f06NFMnjyZoqIiUqkU3bt351e/+hW/+c1vtmiM8ePHc+yxx9KrVy/uv/9+li1bxgsvvMDdd99N586dGTduHJ06darmM5EkSZKkuuv555/nww8/rHX3Bv+UrKwszj77bOrXrx90FEmSJEmStI3eew/22w+Ki4NOUr3694d33gk6hSRJkiRJkiRJ+ikWr0iSJEmS6qR58+bx4IMP1qrylVgsRt++fTnwwAM56KCDePXVV2nUqBGHHXYYt9xyC/Xq1QMglUoRDoc32v/uu+/m9NNP55e//CWdOnUilUrV9ClUiaysLE4++WRatGgRdBRJkiRJkiRJkiRJNeDEE0/kwQcfZNKkSQwdOrRi/Q+vjc6ZM4fbbruNF198kc8++wyAgoIC1q1bx0477cSll17KBRdcEEj+uuKNN94AoLS0lL333pv8/HwA0uk0oVDoR/dLp9Ncc801/N///R9PPfUUhx12GABFRUWMHTuWiy66iNNPP50bb7yRSCRS/SciSZIkSXXMggULuO++++pU6QpAOBymbdu2jB49+ie/d0qSJEmSpO1XOg1dusAXXwSdpPoUFMADD8CRRwadRJIkSZIkSZIk/RSLVyRJkiRJddaCBQt44IEHKC8vDzrKZsViMQYNGsQ+++xDKBTirrvu4oYbbuDWW2+lb9++1K9fn2Qy+ZOT0EyYMIHZs2dTUlJCLBarwfRVLzc3l3PPPZecnJygo0iSJEmSJEmSJEmqRo8++iijRo3ij3/8IxdddBH169f/ye3fffddZs+ezZNPPklWVhbt2rVj1KhR9OrVq4YS7zji8TixWGyz16oB3nrrLYYMGcJ9993HCSecsMFn+++/P59++invvvsuO++8c3VGliRJkqQ6J5FIcOutt7JmzZqgo1SLWCzGsGHD/F4vSZIkSVIt9uabMHQolJQEnaTqRSLQuzdMnQrhcNBpJEmSJEmSJEnST7F4RZIkSZJUpy1dupT77ruP8vJykslk0HE2KRqNctBBB9GvX78N1icSCaLRKOl0mlAotNlxli9fzh133EEikaiuqDUmGo3SpUsXhg8fHnQUSZIkSZIkSZIkSdVk5cqVdOjQgYEDB3LTTTex++67V3y2ePFili1bRklJCf379w8w5Y5p/XXqsrIyzjrrLE477TQGDBiwwTbr1q1j/PjxTJ8+nSZNmvDPf/6TnXbaiZtuuokDDjiA8H9nnRk8eDBTpkzh9ddfZ5999gnidCRJkiSp1po2bRrPPfcc8Xg86CjVJjc3l4suuqjie+T/Z+++o6QqDzeOf6dtpbk06b0piFQpgj02CCgW7MYao6LGxBiNBX+WxERjiUaNDVvsXWwRxYKgoICoKCAdBJG+u+xO+/0xsoCgUnb3svD9nDOHuXfufd/nLrucs8yd95EkSZIkSVXP2WfDww/veOUreXkwZQq0aBF0EkmSJEmSJEmS9Eu8C1GSJEmStEOrX78+5513Hq1btyYWiwUdZwPRaJQaNWpwyimnbFS6svZ1YLNKV5LJJE8//fR2Wy6zpRKJBFOnTmX69OlBR5EkSZIkSZIkSZJUQY499ljy8/M599xzy0pXli1bxkUXXUT37t3p0qULffr0oWfPnrz77rtl5+3Ii81uL9a+T33eeefx4IMPcuONN27w+meffcbvfvc7zjzzTB599FHGjx/PwQcfzNdff80555zD1VdfzejRo7nwwgv54IMP6NChg6UrkiRJkrSF0uk077///g7/e3AymWTatGlBx5AkSZIkSdvg5puhVq2gU5Sv/Hy44QZLVyRJkiRJkiRJqiosXpEkSZIk7fDy8vIYOnQoRxxxBNnZ2UQikaAjEY1G6datG+effz6NGzfeonNTqRQAixcvLita+fDDD1m6dCnpdLrcswYlHo/z7LPPsmbNmqCjSJIkSZIkSZIkSSpn//73v3nrrbe45pprGDhwIACff/455513Hrfeeiu5ubkcfvjhtGrVivHjx7Pvvvvyn//8B4BYLBZk9J3KX/7yFw466CBuuukmILMYbjqd5q233uKpp57igAMO4NVXX+Wll17i4Ycf5pNPPiEnJ4drr72Wgw46iEcffZS2bdvy8MMPA1BaWrrRHMXFxZV6TZIkSZJUVSxYsIBVq1YFHaPClZaW8sEHHwQdQ5IkSZIkbYP8fHj8ccjNDTpJ+YhEYLfd4Lzzgk4iSZIkSZIkSZI2l8UrkiRJkqSdRocOHRg2bBitW7cObCGeaDRKjRo1OOWUUzjkkEOIRqNbPEY4HKawsJBrrrmG559/niVLljB69Gji8XgFJA5WPB5n5MiRQceQJEmSJEmSJEmSVI6WLl3KjTfeCMCoUaPK9t9///3897//5YYbbuCtt97ipZde4uuvv+bSSy8F4LLLLuPzzz8PJPPOqlmzZrz++uu0bNmSRCJBJBIhFArxxhtvUFJSwhFHHEHPnj0BSCQSdOrUidtvv52OHTty00038dlnn/Hhhx/StWtXALKysgC4/fbbOfLII+nWrRtDhgzh3nvvDewaJUmSJGl7NWbMGBKJRNAxKsXChQtZunRp0DEkSZIkSdI26N8fTj4ZcnKCTrLtsrPhiScg7AptkqqIkhL46iuYOBE+/BDefRfGjYNJk2DGDEgmg04oSZIkSZIkVbxQOp1OBx1CkiRJkqTKNm3aNEaPHs2iRYtIpVKkUqkKnS8rK4tYLEbv3r3Za6+9tqpwZX1z587ld7/7He+++y6XXXYZJSUl7Ki/4sdiMU4++WQaN24cdBRJkiRJkiRJkiRJ5eT555/n9ttv5+2336Z58+ZceumlXH311QwZMoTbb78dgHQ6TSgUAuCMM87g/vvv56677uKss84KMvpOLZVKsXr1ag4++GDGjRvH1KlTadu2LfF4nGg0SigUYs2aNTRu3JgDDjiAJ554gng8TiwWA2Ds2LHcddddPPTQQ8RiMdq1a0dJSQkzZsxg4MCBPPLII+Tn5wd8lZIkSZIUvKKiIv75z3/uNMUr4XCY7t27c+ihhwYdRZIkSZIkbYOiIujbF778MlMCUBXl5sKDD8IxxwSdRJI2raQEPvsMxo+H99+HsWNhzpxMaVQ4DD/cbgVAOp0pXYnHoU2bzL/RfftCt27Qvj1EIsFdhyRJkiRJklTe7FOXJEmSJO2U2rRpwxlnnMHZZ59Nly5diMViZQu9lJdIJEIkEqF58+YcffTRXHzxxfTt23ebS1cAmjRpwnnnnUerVq1YvXr1Dlu6AhCPxxkzZkzQMSRJkiRJkiRJkiSVo8GDB/PII49w4YUXsnjxYn7729+Sk5PD9ddfD6wrXVm7wOxee+0FwJo1awLLrMxCuDVq1ODoo48G4NFHHwUgFouRSqUAGD9+PEVFRcyYMYN0Ol32Xvz48eO57LLLePjhh+nXrx8vv/wykydP5tVXX+Wqq65i5MiRXHbZZSQSibKxJEmSJGlnNXHixKAjVKpUKsWnn3660xTNSJIkSZK0o8rLg7ffhqZNoZw/tl0p8vLgllssXZG0/Uml4I034MADoXp12H9/uPhiePRRmDEjU6yyejWsXAkrVqx7rFwJhYVQWgqffw733APnngu9ekF+Phx/PEyYEPTVSZIkSZIkSeVj21d6lSRJkiSpCqtTpw4DBgzgV7/6FVOmTOHjjz/mu+++IxKJAFBaWrrZY0WjUSKRCPF4nGrVqrHbbrux1157UatWrQrJfvDBB7NkyRK+/vrrChl/ezJt2jQKCwvJz88POookSZIkSZIkSZKkcpBKpWjQoAE333wzXbt25Z///CcDBw4kNzcXgFAoBFD23u3KlSsBKuz9V22ZQw45hEceeYR77rmHBg0acOSRR1KvXj2++eYbRowYwZo1azjggANIpVJEIhGWLl3KNddcwzvvvMOxxx7LJZdcQpcuXQBo2bIlV1xxBa+//jojR47kqquuoqCgIOArlCRJkqRgff311ztdCUkoFGLx4sU0bNgw6CiSJEmSJGkb1KoF778Pe+0FCxZkFvuvCvLyYPhwOOusoJNI0jpLl8L998PNN8OqVZlyFcgUrWyttWMAPPEEvPACNGsGl16aKZ7Kydm2zJIkSZIkSVJQLF6RJEmSJAnIysqia9eudO3alVQqxffff8+CBQuYN28ec+bMYenSpSQSCUKhEKFQiHQ6TTqdJhwOU61aNRo1akSzZs1o0KABu+66K1lZWRWeOR6PM3v2bMLhcIXPtT345JNP6NevX9AxJEmSJEmSJEmSJJWDcDhMKpUiHA5z4okn0rNnT5YuXUo0uu725rWvL1iwgLfffpv69evTt2/fAFNrrd12240nn3ySo446igsuuICHH36Y3XbbjQ8++ICpU6fStWtXDjzwwLLinFtvvZWXX36ZXr16cdlll9GpUycg83ecTCaJxWK0atWKMWPGMG3aNPbaa68gL0+SJEmSArdo0aJfPKZz584MHjy4bHv48OEbHXPVVVeVPX/++eeZNGnSz47ZtGlT2rdvT5MmTahRowZ5eXkkk0mWLFnClClT+Oijj0ilUhudV7NmTfr160erVq2oVq0aJSUlzJ07lzFjxjB37txfvBaAdDrNggULLF6RJEmSJGkHUK8ejB8P++wDM2bAmjVBJ/p5ublwyy1w5plBJ5GkjEWL4OKL4ZlnIByGoqKKmSeVyoz95Zdw7rmZxznnwNVXZwqpJEmSJEmSpKrE4hVJkiRJkn4kHA5Tt25d6tatS+fOncv2p9NpUqkUiUSCcDhMNBolFAoFlnPKlCmBzV3ZEokEY8eOpW/fvjtN0YwkSZIkSZIkSZK0owuHw6TTaUKhEG3bti3bn06nSafThMNhkskkjz76KK+99hpXXnklrVq1CjCx1te6dWsmTpzIZZddxhNPPMHEiRMpLi5m77335tprr6V3794AvPfee/z3v/+lZs2aXHbZZey+++5lY4TD4bL3gJcsWUJ+fv4G5TtA2feIJEmSJO0sVq1aRTweD2Tufv360bp16w32RaNRGjVqRKNGjWjXrh0PPfQQ6XS67PVdd92Vk08+mdzc3A3Oad++PW3btuXFF1/8xcIXgHg8zpw5c+jevXv5XZAkSZIkSQpM7drw4Ydw+OHwySdQWBh0oo1FIpCdDQ8+CEcfHXQaSYJ0Gp54As4+G4qLoTL/q3j16syf//oXPPooPPkk9O1befNLkiRJkiRJ28riFUmSJEmSNlMoFCISiRCJRIKOQjqd5v333w/sQ5VBSCQSTJ8+fYMFlyRJkiRJkiRJkiRVbZsq1AiFQmX777zzTm677Tb69+/PlVdeWdnxtBmuv/56zjzzTFasWEFpaSnt27enRo0aQOa97QkTJjBjxgzOPfdc+vbtW1a0ApBKpQiHw/zvf//j1VdfpWHDhrRo0WKD8S1dkSRJkrSzWbhwIdFolGQyGcj8K1euZNKkScyZM4dIJMJee+1V9rta8+bN6dSpE5MnTwYyv7MNGTKkrHTl66+/ZsKECTRr1ow+ffoQDoc5/PDDmT17NsuXL//FuefNm1dh1yVJkiRJkipf9eowejTcdRf88Y+wZg0E9F8eG8nPh912yxQc/OhtakkKxKJFcOqp8O67UFQUXI7i4szjoIPgN7+Bv/8d8vKCyyNJkiRJkiRtLotXJEmSJEmqglasWMHKlSuDjlGpSktLmTx5ssUrkiRJkiRJkiRJ0k5gzZo1PPjgg1xwwQV0796dhx9+OOhI+hk/LktJp9NlBTovvvgi0WiU/fffn1122aXsmLWlK0uXLuWuu+4CYNiwYRQUFJQdM3fuXO655x7S6TR169blgAMOoGPHjpVzUZIkSZIUkPnz51NaWhrI3B9++CGzZs0ilUqV7ZsxYwYXXHAB1apVA6Bx48ZlxStt2rShTp06QOZ3+aeeeopEIsHXX39N/fr1adWqFbFYjB49evDmm2/+4vwrVqwgkUgQjfrxZ0mSJEmSdhShEJxzDhx6KBx3HHz2GRQWBpcnEoHsbLj+ejjvPAiHg8siSWs9/jicfXam8CQeDzpNRnExPPAAvPBCpqSqb9+gE0mSJEmSJEk/zzsPJUmSJEmqghYsWEAkEiGRSAQdpVLNnz8/6AiSJEmSJEmSJEmStsDaco2f2v658xo1asRVV13FwIEDadSoUUXGVDkLhUIAfP/990ydOpWmTZtywAEHAJlSFqDs++D+++9n5MiRdO/enSOOOKJsjA8//JC//OUvvP3224RCIWKxGPn5+VxwwQVceeWVlXxFkiRJklR5Zs+eXfa7U2X75ptvNtqXSCRYsWJFWfHK+qUw6xdxLly4cIN7m+fOnUurVq0AaN68+WbNH41GWbx4MQ0bNtya+JIkSZIkaTvWvDmMGQN33QV//CMkElBSUrkZqlWDDh0yBQctW1bu3JK0Kek0XHwx3H03FBUFnWZjxcUwfz4cdBDccQf85jdBJ5IkSZIkSZJ+msUrkiRJkiRVQfPnz6dkG+4m7Ny5M4MHDy7bHj58+EbHXHXVVWXPn3/+eSZNmvSzYzZt2pT27dvTpEkTatSoQV5eHslkkiVLljBlyhQ++ugjUqnUVmcGWLlyJfF4nFgstk3jSJIkSZIkSZIkSaocS5YsIZ1Os3TpUjp06LBB6Uo6nS4r6PixvLw8Bg4cyEEHHUROTk5lxVU5y83NJS8vj5ycHPLz84EN/96feeYZ7rzzTmKxGOeeey7NmjUrO/eNN97g7bff5vTTT+fcc89l7ty5PP/881x//fV8/fXX3HnnndSoUSOQ65IkSZKkirR69eqtOm/9e3/LU0FBAbvuumvZ9ldffVX2vFatWmXPf5x7/e2CgoLNmisUCm319UuSJEmSpO1fKATnnAO//jXcfnumhCWVglWrKm7OWAyiUejcGS65BAYNgvVuXZCkwCSTcNpp8PTT22fpyvqKi+Hcc2HZMvj974NOox1dPB5n8eLFrF69mkQiQSKRIJ1OE4vFiEaj5OfnU79+fdcdkSRJkiRJG7F4RZIkSZKkKmj27NlBR9hIv379aN269Qb7otEojRo1olGjRrRr146HHnqIdDq91XPEYjEWLVpE48aNtzWuJEmSJEmSJEmSpAo0Z84cbr31Vh599FHi8TjxeJx9992Xk046ie7du9OiRQtCodBG5Svrb6dSKUtXqri8vDyOP/54brzxRh555BGOP/54otHMLewffPABv//975k7dy6XX345hx12GFlZWWXnjh07luzsbM4880z23HNP9txzT7p27Up+fj4PPPAA/fv356yzzgrq0iRJkiSpwiQSiaAjlKlevTrHHXcckUgEgAkTJjB37tyy19f/PS6ZTG5w7vrb6x/3S7an65ckSZIkSRWjUSP461/hmmvguefgb3+DqVOhtDRTRFAeqlWDdBpOPRWGDYO2bctnXEkqD6kUnHgivPji9l+6slZxMVxxBcTj8Kc/BZ1GO4pEIsG3337LwoULmT17NvPnz2flypVlpSrpdLpsjZJQKFR2b2E8Hqd69eo0atSIpk2b0rBhQ3bddVfLWCRJkiRJ2slZvCJJkiRJUhWTTqdZvHhx0DE2aeXKlUyaNIk5c+YQiUTYa6+9aNGiBQDNmzenU6dOTJ48eavHTyaTLFiwwOIVSZIkSZIkSZIkaTt33HHHMXHiRDp06ECzZs344IMPePnll/nf//7HYYcdxsknn8xBBx1Ebm7uBueNGDGChx56iIcffphGjRoFlF7lafDgwTzyyCNcffXVfPXVV3Tu3JmPP/6Y//znP6xcuZJhw4Zx/vnnU7du3Q3O22effXjzzTfLynfS6TSNGjXikksu4b///S+33XYbJ5xwAvn5+UFcliRJkiRVmB8XmGyu+++/f6N9p5122lbnqFu3LieccAI1a9YEYPLkybzyyisbHFNaWlr2fG3R5qa21z/u56TTaYtXJEmSJEnaiWRlwbHHZh5TpsA998A778DXX8PaddNXr/7lcWIxyM2FNWugVi3o2hWOPhqGDoW8vIq8Aknacuk0nHtu1SpdWauoKFOaVVAAZ54ZdBpVZUuWLGHs2LFMnjyZcDhMMpnc4P2BkpKSXxxjxYoVrFixgq+//ppIJEIymaRjx4706tWL+vXrV2R8SZIkSZK0nbJ4RZIkSZKkKmbFihWk0+mgY2zkww8/ZNasWaRSqbJ9M2bM4IILLqBatWoANG7ceJuKVxKJBHPmzKFnz57bnFeSJEmSJEmSJElSxbj00kv59NNPue6667jooouAzPucDz30EM8++ywvvPACn332GcOGDeO4446joKCAdDrNmjVruOeeexg7dix33HEH119/fcBXovLQtWtX3n33XU488URuvvnmsg/Jd+jQgXPPPZfrrruu7NiPP/6YsWPH8sknn1C7dm0A/vSnP3HttdfSrVs3ILMIb0FBAeFwOJDrkSRJkqSKtrX3Cc+dO7fcMjRr1oyhQ4eWlWGOHTuW119/faPjli9fXvZ87f3Cm9peunTpZs+9Pd4nLUmSJEmSKl7HjnDbbZnnyWSmfGXCBPjww8xjxYpMsUppKUQikJ2debRqBfvsA927ZwpXCgqCvQ5J+iXXXw8PPVT1SlfWKiqCCy6ABg1gwICg06gqSaVSfPXVV3zwwQcsWrSIVCq1wfokWyuRSJSVtkyaNIkpU6ZQu3Zt9t57bzp06EAkEtnmOSRJkiRJUtVg8YokSZIkSVXM999/TyQSKXvjf3vxzTffbLQvkUiwYsWKsg9OlpaWbvM8ixcv3uYxJEmSJEmSJEmSJP1gzRJYOgGWjofFo2H1TEitgWQppJMQzoJINsRqQp29oE4fKOgGNdpDeONbkefPn8/zzz9P//79+c1vfgNASUkJNWvW5Pzzz6d///488sgjPPjgg1x55ZVEo1HOPvtsQqEQubm5vP7669xwww2WruxgGjduzDvvvMOrr75KcXExhYWFHH744dSoUaPsmI8//piTTz6Zr776ik6dOtG+fXsOP/xwXnrpJVasWMFRRx1Fs2bNeO6555g2bRpHHHFEgFckSZIkSRUnGg32o78dO3Zk0KBBRKNRUqkUb7zxBuPGjdvksTNnzqRXr14ANGjQgGg0WnaPc7NmzcqOmzVr1mbPH4vFtj68JEmSJEnaIUQi0KFD5nHiiUGnkaTyM2kSXHcdFBcHnWTbFBdn/n2ePh3q1Ak6jbZ36XSaTz75hP/973+kUqlyWXfk5+ZKJBIsWrSIl156iZdffpl99tmHXr16EQqFKmxeSZIkSZK0fbB4RZIkSZKkKiYej5f7mFdddVW5jwlQUFDArrvuWrb91VdfbfOY21vhjCRJkiRJkiRJklSlJAph1mMw5ylY9inEV0IkBxLFkP6F9yKXT8qcC5AqheptoP5+0PosqNUJgPz8fBYvXsyee+5JrVq1KC0tJTs7m3Q6TSgUonPnzjRp0oSGDRty3XXXcc4551CzZk2GDh1KaWkp1atXt3RlB3booYdusJ1KpYBMOc9VV13FV199xW9/+1uuueYa6vywKsNzzz3HKaecwtixY8nPz6dWrVocffTR/OlPfyI/P59UKkU4HK70a5EkSZKkihKJRCp0/Jo1a3LhhReWbQ8fPrzseY8ePTj00EPLFh8bN24cCxYsoEmTJmXHlJSUsHjxYgCmTZvG999/T+3atcnOzuaYY45h/PjxtGjRgubNmwOZe5/Hjx+/WdlCoVDgxTOSJEmSJEmSVBHicTj6aFizJugk5aO4GM44A55/Pugk2p6tWLGCZ555hm+//bZC1kr5OWsLXt5++20mT57M0UcfTUFBQaVmkCRJkiRJlcu7DyVJkiRJqmLi8TjpdDroGL+oevXqHHfccWUf/pwwYQJz587d5nEtXpEkSZIkSZIkSZK2woqp8NUtMPNhCIUhsXrda6nSzR9n/fNWfA4rp8KM+6B6O9jtTyTz9yE7O5vp06dTWFhIfn4+QNmCrel0moKCAi666CKi0SgXXHAB9913H0OHDiUrK6scLlRVydrClCVLljBr1iwaNWrEBRdcQO3atQFIJpMcccQRLFq0iAceeIBLL72Url27Uq9ePXJzczcYQ5IkSZJ2FPn5+SxdujSQuXfbbbey3+EBevfuTe/evTc4ZtasWYwYMQLI/J7/zDPPcPLJJ5OTk0ObNm1o06ZN2bHpdJqRI0eybNmyzc6Ql5e3jVchSZIkSZIkSduf4cNh/nyoAktFbJbSUnjzTXjuOTjiiKDTaHuTTqeZMGECb7zxBslkklQqFViWeDzOokWL+Pe//83+++9Pr169NngvRJIkSZIk7TgsXpEkSZIkqYpJJpPlXrxy//33b7TvtNNO2+rx6tatywknnEDNmjUBmDx5Mq+88spWj7e+IG+okCRJkiRJkiRJkqqUdArmPgdf/A1WTIFUHNKJcp4jCcliWD4RPjqL2qEQ957XhLNvnsB5553HddddR8OGDTOHptOEQiFSqRThcJjzzz+f0aNH8+yzzzJ+/Hi6d+9evtlUZaRSKb7++msKCgqoW7du2fdJJBIBoGvXrvzud79j9uzZHOFKDZIkSZJ2cM2aNWPevHnlfr9wRVm4cCF33303/fr1o1WrVlSrVo2SkhLmzp3LmDFjmDNnzmaPFY/HqV+/fgWmlSRJkiRJkqTKN2kS3HwzFBcHnaR8FRXBb34D/fpBnTpBp9H2YsWKFTzzzDN8++23xOPxoOMAmXsXE4kEb7/9NpMnT+boo4+moKAg6FiSJEmSJKmcWbwiSZIkSVIVE41GCYVC5Trm3Llzy22sZs2aMXToUHJycgAYO3Ysr7/+ermNHw6Hy20sSZIkSZIkSZIkaYe1ajq8fyys+hoSqytnzsQqAA5tOY2vbwrx5ycf4fbb63P66WfQunXrsvc5w+Ew8XicWCxGu3btyM3NJTs7u3IyarvUpEkTTjzxRB5//HHeffddBg8eTDgcpri4mNzcXJYvXw7AN998U1bcI0mSJEk7qkaNGpGVlUVJScnPHjdp0iQmTZr0s8cMHz58o30rVqzY5H6AESNGbH7Q9SxfvpyXXnppq85dX/Xq1YnFYts8jiRJkiRJkiRtL5JJOPpoWLMm6CQVo7gYzjoLnn026CTaHnz33Xc88MADlJSUkEqlgo6zkXg8zqJFi7jnnns45ZRTaNCgQdCRJEmSJElSOfITZ5IkSZIkVTEVUbxSXjp27MiJJ55ITk4OqVSK1157rVxLVyBz/ZIkSZIkSZIkSZJ+QjoFU/8JIzvD8omVV7qynnC6lLysNDcck2Rw3o3c+fdLGD16NEVFRWXHxGIxioqKmDt3Lvn5+dvlh6xVuYYMGUL16tW54oorePaHlRhyc3NZunQp5513HgDt2rWzdEWSJEnSDq9BgwYkk8mgYwSiUaNGQUeQJEmSJEmSpHL16quwcCGk00EnqRilpZlrnDkz6CQK2oIFC7jvvvsoLi7eru8HTKfTlJSU8MADDzB79uyg40iSJEmSpHLkSqWSJEmSJFUxWVlZgc1ds2ZNLrzwwrLt4cOHlz3v0aMHhx56aFkpzLhx41iwYAFNmjQpO6akpITFixdvU4ZYLLZN50uSJEmSJEmSJEk7rFXT4f1jYeVXkCz65eMrWF5Wmm7NYfdGz3HzvR8yatSZHHzwIfTp04c1a9YwYsQIXn75ZQYOHEjnzp2DjquADRw4kMcee4yhQ4dy+umn869//Ys6derw5ZdfMn36dPbff3/OOeecoGNKkiRJUoWrUaPGTlk6GY1GadasWdAxJEmSJEmSJKlc/e1vsHp10CkqVioFt98ON98cdBIFZeHChYwYMYLS0tKgo2y2eDzOo48+yoknnkjTpk2DjiNJkiRJksqBxSuSJEmSJFUxdevWJZlMBh1jI7vttltZ6QpA79696d279wbHzJo1ixEjRmzTPA0aNNim8yVJkiRJkiRJkqQd0qzHYdzpkFoD6VTQacpEI1AtAhfvv4hPZv4fhxz4f+zRtS/Lli1j5syZtG3blv/85z9Bx9R24qCDDmL69OlccMEFvP3227zzzjvk5+ez33778fDDD++UCw9LkiRJ2vmEQiHq1avHvHnzgo5SqSKRiPcJS5IkSZIkSdqhzJgB48cHnaLilZbCf/4D118POTlBp1FlW7JkSZUrXVlrbfnKb37zG3bdddeg40iSJEmSpG3kJ88kSZIkSapiqlevTiQSCTpGIGKxGE2bNg06hiRJkiRJkiRJkrR9+fpOGHcaJIu2q9KV9eVnp+nVNsrH18VYuWQmy5cv5w9/+ANPPPEEWVlZQcfTdmSXXXbhoYce4rXXXuPzzz9nwoQJvPjiizRo0IBUavv8/pYkSZKk8ta6dWui0WjQMSpVMpl0UTNJkiRJkiRJO5TbboNkMugUlefpp4NOoMpWXFzMAw88QElJSdBRtlppaSkjRoxg1apVQUeRJEmSJEnbKJROp9NBh5AkSZIkSVvmgQceYM6cOUHHqHRZWVmceuqpNGjQIOgokiRJkiRJkiRJ0vbhixvhs+GZ0pUqIB2KkcppQGHft6hRr3XQcbSDKC0F+3skSZIk7UhWrVrFrbfeSnInWZEvFArRuXNnBg0aFHQUSZIkSZIkSSoXxcVQrx6sXh10ksrTsSN89lnQKVSZnnzySb7++usq/35GOBymefPmnHjiiYRCoaDjSJIkSZKkrRQOOoAkSZIkSdpyzZs33ynfrE8kEtSrVy/oGJIkSZIkSZIkSdL24es7q1TpCkAoHSe8ZiE1xh0GpcuDjqMdQCoFv/0tnHoqrFoVdBpJkiRJKh/Vq1enRYsWQceoNJFIhN69ewcdQ5IkSZIkSZLKzQsvBJ2g8n3zDXz+edApVFm++uorpk+fXuVLVwBSqRRz587lM5uDJEmSJEmq0qJBB5AkSZIkSVuuYcOGZGVlUVJSEnSUSlWrVi0ikUjQMSRJkiRJkiRJkqTgzXocPv0DJIuDTrLFQuk4FM6Bt/aHg96HaF7QkVSFhcNw221w4YXQtSs89hj06BF0qo19+y1MmJBZXGLlSli9GoqLISsLqleH/Hxo2xa6d4fmzSEUCjqxJEmSpKD17duXOXPmUFpaGnSUClenTh3q1asXdAxJkiRJkiRJKjejRmXuD9mZhEIwZgzsvnvQSVTRiouLef7554nH40FHKTfxeJxXXnmFli1bUq1ataDjSJIkSZKkrWDxiiRJkiRJVVDDhg1JJBJBx6h0TZo0CTqCJEmSJEmSJEmSFLxVM2Dc6VWydKVMqgRWfAmfXAw9/x10GlVx1arBvffCk0/C4YfDH/6QeYTDweQpKcksnjFuHIweDZMmQVERZGdn/tzU2/3hcKZ8JZnMbO++O/TvD3vtBb/6FdSsWbnXIEmSJCl4zZo1IycnZ4cvXsnKyqJv375Bx5AkSZIkSZKkcvXBB1t33imnwIMPrtsOhX75nAcegFNP/enXx4+HHj1++vVDDoFXX123PWsWtGjxy/P+WGFh5rrPPHPLz1XV8tJLL+1QpStrJRIJnnvuOU488URCm/PDp+1SPB7n22+/ZcGCBaxYsYKSkhLi8TjpdJpYLEYsFiM/P58GDRrQoEEDi3YkSZIkaQdi8YokSZIkSVVQ9erVqVevHgsXLgw6SqWJxWJ06dIl6BiSJEmSJEmSJElSsNIpeP9YSK0JOsm2S62BmSOg+fFQr1/QabQDOOaYTFHJCSfAm2/CQw9BgwaVN//s2XDHHXD33ZntwsJ1RSqQKWT5KakUrFq1bvvjj2HChEwZSzwORx8Nv/897LlnhUSXJEmStB0KhUL06dOHt956a4dcvGytUChEhw4dgo4hSZIkSZIkSeUmkYDp04NOsXkKCuD++8tvvDFjym8sbZ+mT5/O9OnTSa5/Y9QOIpVKMXfuXL744gt23333oONoM3333Xd88803zJ49m/nz57N69WpisRjJZJJEIrHJc8LhMLFYjEQiQSwWY9ddd6VZs2Y0bdqUFi1aWLwjSZIkSVWUxSuSJEmSJFVRffv25cUXX6S0tDToKJUiLy+Ppk2bBh1DkiRJkiRJkiRJCtZXt8HKqZkClh1BsjhTJPPr6RDNCzqNdgDNmsE778B110GXLnDvvTBgQMXNl0plSl5uvDGzcEQqBeX1Nv76ZSyPPQbPPAMtW8Kf/gRHHQU5OeUzjyRJkqTtV5cuXXj33Xd32OKVWCxG//79iUQiQUeRJEmSJEmSpHIzdSpkZZXfPSRb4qij4NtvN9y39v6TTbn7bmjQAIqLITd32+efNStz3VlZ2z5WRUmn05YqbIN33nlnh33fAiAej/P2229bvLKdSyaTTJ06lQ8++IDvvvsOYIOSlZKSkp89P5VKlR2TTCaZNWsWc+bMIRqNEovF6NWrF127diUvz/taJUmSJKkqCQcdQJIkSZIkbZ327dvvNDdzxGIx+vTps9NcryRJkiRJkiRJkrRJq2bApMshWRh0kvIVXw6fXBx0Cu1AolG46ip4+mk47zwYNgzWrCn/eT78MFOEctRRMGpUZo6KWjAjmYSiIpgyBc45B3bdFZ54AtLpiplPkiRJ0vYhKyuLIUOGEIvFgo5S7kKhELVr16ZXr15BR5EkSZIkSZKkcjV+fLBzf/DBho/Jkzd97EknZe57Wb4cbrihfObPycnc37I9mDZtGueddx777LMPBx10EH/+85+ZPHkyoVCIVCoVdLwqacmSJSxatCjoGBVu5cqVzJ8/P+gY2oSVK1fy1ltv8fe//50XX3yRhQsXkkgkNihd2VqpVIrS0lIKCwsZPXo0//znP3nyySeZN28eaW/UkyRJkqQqweIVSZIkSZKqqEgkQo8ePYhEIkFHqXDpdJrOnTsHHUOSJEmSJEmSJEkKTjoF7x8LqQpojwhashhmjoDF7wWdRDuYvfeGTz+Fb7+Fnj3h88/LZ9zi4kyZywEHwOzZsHp1+Yy7uVavhhUr4PTT4fDDYfHiyp1fkiRJUuVq2bIlHTp02OHuGY5EIhx11FGEw37UWZIkSZIkSdKO5aOPKv9+krXefRfWrMmUqbz/Ppx5JoRCGx/XpAncfnvm+XnnwZw55TN/KpW5Xydozz77LF26dOH+++8nHo+zYsUKbrvtNk444QRefvllwuHwVhUpPPbYY7Ro0YLjjjuOsWPH/uRxX375JePGjWPChAnMnDmToqKibbmc7cbYsWN3itKaRCLBhx9+GHQMrScejzNy5Ehuv/12PvzwQ0pKSigtLa2w+daWuUydOpWHHnqIe++9l2XLllXYfJIkSZKk8uHdiJIkSZIkVWE9evQIOkKFC4VCdOzYkezs7KCjSJIkSZIkSZIkScGZ+xys+ipTwLIjShbDR2cFnUI7oF12gSeegAsugH33hbvugq1YM6HMhx9C27Zw772ZApYgFRbCW29Bmzbw5JPBZpEkSZJUsQ477LAd6l7aWCzGfvvtR+3atYOOIkmSJEmSJEnlbuHC4OZu2hSys6FmTejbF+65B556asNjQiEYMSJzzBNPwKOPlt/8JSUQdDfBuHHjGDZsGDVr1uTBBx/klVde4aWXXuKWW25h2rRpXHPNNcyZM4fQphppNmFtQctbb73F+eefz+zZsxk1ahSLFy8G2KCIZMmSJVx//fUMGjSI3r1706NHDzp16sSpp57KlClTfnKOiRMncumll3L88cdz+umnc9tttzFz5sxt+CqUv9LSUiZPnrxTFK+k02mmTp26wxTmVHVz5szh9ttv59NPPyWRSJBMJitt7nQ6TTweZ+HChfz73/9m3LhxW1XaJEmSJEmqHBavSJIkSZJUhdWoUYNWrVoRDu+4v+JHIhH69OkTdAxJkiRJkiRJkiQpWF/8DRKrg05RsQrnwvcfB51CO6BQCE4/Hd5/H+6+G448Er7/fsvGSCbhwgvhgANg3rzgS1fWKi2FlSvhtNPg8MNhxYqgE0mSJEmqCNnZ2QwZMoRYLBZ0lG0WCoWoXbs2vXr1CjqKJEmSJEmSJFWIyu5qWLECHnkkc//IQQfBccfBBx+se33IEDj66HXbv/897LcfzJ8P55xTvlmSyeDvq3nttddYsGABp59+Oscccwy77LIL9evX58wzz+Tcc89l/PjxPP300z/k/fkCh3Q6TSgUYsqUKfzxj3+kefPmHHbYYWRlZVGzZs2yYwCKior461//yl/+8hdycnK47rrreOCBBzj11FN59tlnGTJkCJMmTQLWlbWUlpZy++23069fP2666SbGjx/P6NGj+fOf/8wJJ5zAmDFjNpgjSJ999lnQESpVKBTi008/DTrGTi0ejzNy5EgefvhhVq1aRSKRCCzL2gKWt956i//85z8sC7phSpIkSZK0STvuqqySJEmSJO0kBgwYQDQaDTpGhYjFYvTo0YO6desGHUWSJEmSJEmSJEkKzoovYcWUoFNUvFQxfHlz0Cm0A2vXDsaOhZYtYc894e23N++8khIYOBD+85/gF4b4KYWF8L//Qc+esHhx0GkkSZIkVYSWLVvSuXPnKl++kpWVxdFHH0047EecJUmSJEmSJO2YKvv+kgsvhJNOggceyNw/8vjjcMABMHPmumMGDsz82bAhXHstpFLwm99AeXcHpNOwenX5jrklVqxYwXvvvUetWrXo378/AIlEgng8DkDPnj0BmDp1KgCRSORnxwuFQqxevZrhw4eTSCT4v//7P7Kyskin0+Tk5ADrSlRGjRrFHXfcQceOHXn00Uf585//zCmnnMK//vUvHn30UaZNm8Ydd9yxwTkvvfQSF1xwAXXr1uXRRx9l5MiRvPTSS/z1r3/ls88+44ILLmDBggWEQqFy/kptuY8++qjs67gzSCQSfPzxx0HH2GktXLiQ22+/nU8//TTQwpUfi8fjfPvtt/z73/9m/PjxQceRJEmSJP2IdyVKkiRJklTFVa9encMOO6zKf4hyU/Ly8th///2DjiFJkiRJkiRJkiQF66tbIbUTfGA5nYJ5z0PJ0qCTaAeWnQ033ZQpUTnhBLj8cvi59QAKC+HAA+Gdd6CoqNJibpXS0syCGd26wdy5QaeRJEmSVBEOO+wwWrduTTQaDTrKVonFYpx88skUFBQEHUWSJEmSJEmSKsz20DtdUgITJqzbrl8/82fdupCTk8n4xhuZopR0Gh58cN2xzZtn9j333NbNHeR/YS9btozp06fTrl07mjZtCmTKVdYWrNSqVYuaNWsyf/58Fi9evFlj/uMf/+DVV1/liiuuYO+992bRokXk5uaSlZUFQDqdBuDrr7+mpKSEAQMG0KlTJxKJBMlkEoC99tqLPn36MHr0aCZOnEg0GqW4uJiRI0cCcOGFF3LMMcfQunVrOnTowPnnn8+f/vQnJkyYwOOPPw6sK2sJQjKZZMmSJYHNH5RVq1ZRUlISdIydzqxZs3jggQdYtWrVdlW6slY6nSYej/PGG28watSosn8DJEmSJEnBq5p3VkqSJEmSpA3sscceTJw4kTlz5gR6s0R5ikajHH300VX2g6GSJEmSJEmSJElSuUgUwsyHIb39fXi0QoRCMOM+2O2PQSfRDu6QQ+DTT+HUU6FfP3jsMWjZcsNjSkoyx40fD2vWBBJzi8XjsHAh9O6dWTxj7aIZkiRJknYMoVCIIUOG8NhjjzFnzpztcrGpnxKLxTj++ONp2LBh0FEkSZIkSZIkqULl5lbeXNWrQ+PG8OWXG+7PyYFu3dZtL1xYOXnCYcjL2/ZxksnMrWTxeOaRlZV5/JJVq1axfPly9thjD2rUqAFk/m99rezsbHJzcykqKqK4uBjIlCisfwxkSk7C4TCPPfYYN954IxdffDFHH300M2fOZM2aNeTm5pKdnb3BOcuXLwegdu3aZfvWjpuXl0eNGjUYM2YMc+bMYc8992TRokV888031KxZk44dOwIQj8eBzP+p77bbbgB89tlnZXmC8t133xGNRiktLf3Z4zp37szgwYPLtocPH77RMVdddVXZ8+eff55Jkyb97JhNmzalffv2NGnShBo1apCXl1dWBDNlyhQ++uijTa6zsscee9ClSxd23XVXYrEYq1atYsaMGbz33nusWLHiF644IxaL8e2339KsWbPNOl7bbtq0aTz11FNlPwvbs3g8ztixYykuLuawww7b6N8RSZIkSVLl2w76kCVJkiRJ0rYKhUIceeSRO0xJSSwWo0ePHjRq1CjoKJIkSZIkSZIkSVKwZj6a+QT5ziJZDFNvhvTGH4SWylv9+vDKKzB0KOy1Fzz66LrXEgk44ohMeUlVKV1ZK5mERYtg771h2bKg00iSJEkqb5FIhOOPP55WrVoRi8WCjrNZYrEYJ5xwAs2bNw86iiRJkiRJkiRVuPz88h/zqqsgnc48Hnhg3f6CAvjsM3j5ZTjzTNh/fzj2WHjzTWjRYt1xTz6Z+XP+fLjwwo0fjz227tilSzP77rtvy3NGIuVTPBOJZEpc1nabJJOZa7zqKli58qfPKyoqIh6Pk5+fv8n/Q08kEmUlJmtLEn5clpBOpwmHw0yePJkrr7ySQw89lGHDhgGwZs0aSkpKyM7OJuuHJpi1568tevn8889JJBJEo9GyspRp06ax8If2m6KiIgCi0SihUIji4mIikcgG8wOsXr2aaDTK3LlzmTNnzuZ/8SrAwoULy3JVtn79+tG7d28aN25MjRo1iEajZGdn06hRIw4++GBOOumkjf4OjzzySI444giaN29OTk4OkUiEWrVq0a1bN84++2waNGiwWXMnEomyvzdVvG+++YYnn3yySpSurBWPx5k0aRJvvPFG0FEkSZIkScCOsRqrJEmSJEmievXqHHbYYbzyyitV6k3kHwuFQuTn57P//vsHHUWSJEmSJEmSJEkK3tynIVEYdIrKFV8Jq2ZAjTZBJ9FOIBzOLBSxzz5w3HHw+utwxx1wzTUwejQUFwedcOskEjBnDgwalLmOnam/SZIkSdoZRCIRjjnmGF588UW++OKL7fbe4XA4TCwW45RTTtnsRcwkSZIkSZIkqapr2TJzT0oqVTnzRSJw+OGZx6bccQeMHJl5vmQJ3Hrrxseccgocf3zm+cqVmz5mc+TkQMOG8NlnnzFmzBjGjh1Ls2bNOO6442jXrt1WjVmtWubPn7vGtVKpFJFIhNRPfPFXrlxJcXExNWvWJCcnZ5PHhEIhSktL+f3vf08ymeQvf/kLdevWBaCkpITi4mJq1apVVqqy9s8BAwZw//338+CDD9KtWzeOOeYYIFOkcttttzFp0iSAssKWxo0bU79+fUpLS5k4cSL77LPPBmUxb7/9NolEgjVr1lAc8E1Mc+fODfS9iJUrVzJp0iTmzJlDJBJhr732osUPzULNmzenU6dOTJ48GYCOHTvSqVMnIFOc8uabb7JkyRL22GMPOnfuTG5uLkOGDOGOO+74xTKZZDLJ7Nmz6dWrV8VeoJg3bx6PP/44iUQi6ChbLB6PM2HCBHJzc+nfv3/QcSRJkiRpp2bxiiRJkiRJO5DOnTuzePFiPv744+32A5S/JCcnh1NOOYVo1P+2kCRJkiRJkiRJklj2adAJKl8oAksnWLyiStWlC0yYkClh6dAhs8hESUnQqbZNaSl88gncey+ceWbQaSRJkiSVt3A4zKBBg2jRogUjR44kkUj85EJyQYjFYjRq1IgjjzyS6tWrBx1HkiRJkiRJkirNXntlykJWrqz4uebPh2OPhQEDoFs32HVXqF49c+/Lxx/Df/4DL79c8TnWSqXgk0/+w7Bhl7NkyRLq1atHIpHg2muv5dRTT+W6666jfv36WzV2KPTLx9SoUYP8/HwWLVpEyXo3/6TTaUKhEHPmzGHVqlW0aNGC/Pz8jc5PJpNEIhEuvfRSRo0axYsvvkiXLl3KXq9ZsybJZJKCggJatmwJUFb00r59ey655BKuu+46zj//fO6++26aNm3KuHHjaN26NQ0aNGDhwoXUrFmzbLzTTz+dV199lT/84Q8sWLCAfffdl2QyyRNPPMGbb775w9c0UyYTpLlz5wY294cffsisWbM2eA9kxowZXHDBBVT7oZWncePGZcUr6xf8TJkyhY8++giAWbNm0aFDB7Kysqhduzbt2rVj6tSpvzj//Pnzy/NytAmFhYU88sgjVXadHMiUr7z//vvUr19/q0umJEmSJEnbzhVMJUmSJEnawRx44IEUFxczZcqUKvemcnZ2Nqeddhq1atUKOookSZIkSZIkSZIUvDVLIL6Nn75vcQr0fnDddjoFqVIoXQHF8+D78TDzQVgydvPHrNsPmgyGOn0hrzFk14FUCaycCrP+C9PugNQ2vFeZWA1LPoTmQ7d+DGkr5OfDv/4FTZpU/dKVtQoL4aKL4JBDMtclSZIkaccSCoXo3LkzLVu25LnnnmPevHmB3z8cDoeJRqMcdthh7LHHHoQ2ZyU8SZIkSZIkSdqBdO8OW/tftSNGZB4/Nnx45vFjiQQ8+WTmsS1+at4tFY8n+fvff0udOgWMGDGC3r17M2/ePO6//34effRRmjVrxhVXXFFWhFLe2rVrR7Nmzfjggw9IJBJApkwlkUiQnZ3NmDFjAOjbt+8mi1fWmjJlCgCDBw8mFouRnZ1NXl4ekUiERYsWUVhYyAEHHEDPnj35wx/+QO3atUmlUpx66qm0a9eOJ598kk8++YTFixczdOhQrrzySo488kgWLlxInTp1gEyhyoEHHsjjjz/OlVdeyd///nduvfVW8vLyaNasGUcccQRPP/00WVlZP5sVYM4cePbZTOFP9eob/7n2eX7+5hXYrC+dTrN06dItO6kcffPNNxvtSyQSrFixoqx4pbS0tOy1nJycsufrv2eSSqVIJpNl282bN9+s4pXVq1eTSCSIRrdt6dYFCxbwzjvvkEgkaNasGW3btqVBgwbbNOaO4oUXXij7ea3K4vE4zz//PMOGDSM3NzfoOJIkSZK0U7J4RZIkSZKkHUwoFGLgwIGkUim++OKLwD88ubmys7M59dRTy24SkSRJkiRJkiRJknZ6SydAJDdTlFJeQmGI5EBuDuTWh4Ju0OZsmPUojDsLkkW/PMbul0HDQzbcF8mG2j0zj8aDYNSBkE5u+vxflIbv3tvKc6Vtc/nlmbKSHUlJCRx/PLz77pYvnCBJkiSpaqhevTonnXQSkydPZuTIkSQSCVKpVKXniMViNGrUiCOPPJLq1atX+vySJEmSJEmStD1o2hTC4aBTBCMWm0YqFWb48OGcdNJJALRu3Zru3bszadIkbrrpJs4991wKCgoqZP5oNMp7773He++9x2effUbTpk2JRCJEIhHGjRvH6NGjqVOnDnvttdcmz49EIgAMGjSI1q1bk0wmKSwspLCwkJKSEubPn8+3335LMplk2rRpZGdnl5V5hMNhEokEvXv3pnfv3huM+8UXX/DNN9/QuXNn6tevX3Y8wMEHH0L79rvzzTfTWLBgAalUin322Ydx48bxyCOP0KZNG2rUqPGz111cDLNmwerVsGpV5rH2+fp/FhdDXt6mS1l+qrAlPz9FKpXeqr+Pq666aqvO+yUFBQXsuuuuZdtfffVV2fMlS5bQunVrADp06MAnn3zCkiVL6NKlywZlGLVq1dqsucLhMKWlpdtUvPLQQw9xww03MGvWLMLhMGvWrKF169Zcd911HHXUURVWRFQVfP7558yaNWuDUpyqLB6P89JLL3HMMccEHUWSJEmSdkoWr0iSJEmStAMKhUIMGjSIvLw8xo8fv12Xr4RCIXJzcznttNOoXbt20HEkSZIkSZIkSZKk7cfS8ZAo5waIN/eGUAyqNYemx64rUGl+AsRqwegBmzdO0Tz4ZgQs+QDCWdB2GOy6f+a1+vtC8+Nh5sNbn3PFl5BOZYpipEry8cdw552ZBQZ2JIkEfPop3HsvnHlm0GkkSZIkVZRQKETnzp1p2bIlb731Fp9//jmhUKjC7yMOhUJEo1GqV6/OvvvuS8eOHXfaxcEkSZIkSZIkCSAUgo4dYdy4oJNUrlAoRWHh65x66okMGTIEgEQiQTKZpFq1auy3337cdtttjBo1iqOOOqrCcsRiMfbff39WrlxJaWkpCxcuZOzYsfzlL3/hu+++Y8SIETRo0KDs+IceeojVq1dz+umnk52dDcC5555b9noqlaK0tJRQKMRLL73EySefzIEHHsjll19OrVq1Nlgn46fKOe6++34WLKhH//7/4E9/qsfYsTBvHsTjEI+ngSaEw02IRiE3F9q3h1WrprB69cH06HE01ar9fNl5u3Zwyy2//LVJJqGo6OfLWda+tngxzJgBRUUJWrQIEw5vH8UY1atX57jjjisryZkwYQJz584te33cuHHsueee5OTkUK1aNc4+++xNjrO5RSprC3W21mOPPcawYcPIzc3lmmuuYc8992T69On885//5JhjjuHJJ5/82fKVtfsnTZrE//73PxYuXEgoFKJBgwZ06NCB3XbbjaZNm1bJ92YKCwt56aWXtus1cbZUMplk+vTpfPXVV7Rr1y7oOJIkSZK007F4RZIkSZKkHVQoFOJXv/oVtWrV4s033ySZTJJOp4OOtYFYLEadOnUYOnQoNWrUCDqOJEmSJEmSJEmStH1ZPBrSW/+B3U367oMfxga+eRB2vxw6X5vZ1+hwaHoMzHny58eYelMmW2q9D7sufB1+PQty62e2a/fatuKVUBhWzYAabbZ+DGkLpNNw/PE7XunKWoWFcNFFMGQIFBQEnUaSJElSRapevTqDBw/mkEMOYdKkSYwZM4Y1a9ZQWlparvOsXZCsTZs29OnTh0aNGlXJRb0kSZIkSZIkqSL07w8ffwypVNBJKk8oVExu7mQGDRpE/fqZ+8ii0WjZ/yd///33AOTl5QGZQpNwOLzROOl0mpdffpkxY8Zwzjnn0LRp063Ks3YNi8aNG3PooYdy8MEHM3v2bPbYYw9CoVDZ/KeeeioAJ5xwQlnxyvrC4TA5OTkA5OfnEw6HadSoEZ07d97o2LvvvptOnTrRpEkTli/P5YEHsnj00SSLF19POFzKiy/mU1T04/9LD/3w9YDS0swjU9pzCOHwPlx4YT6//z107gznnpu5/2cTMTdLJALVq2cem6uwMMEtt4TYmu6R+++/f6N9p5122pYP9IO6detywgknULNmTQAmT57MK6+8ssExy5cv58EHH+Twww+nSZMmZfu///57ioqKyvYVb+aNYttScp9Op7nttttYuXIlDz/8MAMHDgTgoIMOok2bNhxzzDHceeed9OvXr+xn5sdSqRSRSIS77rqLBx98kMaNG5NKpVi5ciVr1qyhRYsWXHrppRx33HEbvE+z/s/X/PnzCYfDFBQUbPA9/lNlL5XlhRde2KFKV9aKx+M8//zzZYU7kiRJkqTKY/GKJEmSJEk7uJ49e9K6dWuefvpplixZsl286RwKhYhGoxxwwAH07NnTD1lKkiRJkiRJkiRJm7J6ZsXP8fn10OJkqNE2s93ylF8uXvn2fxvvS66BojnrilcSq7ctVzgGhbMsXlGlefddWLgw6BQVK52GBx6Aiy8OOokkSZKkypCTk8Nee+1Fz549mT17Nh988AGzZs0iFAoRCoW2uIglEokQjUaJx+NUq1aNHj160KVLF/Lz8yvoCiRJkiRJkiSp6jr4YPj3v2H1Nt5GVZWkUhG6dy8sKyRZv9Rh+fLlLFmyhOzsbOrUqQOwydIVgEQiwcyZM/nb3/7G3/72Nzp37syZZ57JSSedRPUtaQz5QSQSKSthqVWrVtn+tfMff/zxfPvtt1SrVu0Xx/ruu+8oKipi1apVxONxYrFY2WvpdJo///kyIpH9SCQuZOXKnqRSSSAzdyqVRVHRFiUnlarG2n6QMWPgs8/gnHPg7LMzJSzNmm3JeFsnHA6TTqe36ty5c+eWW45mzZoxdOjQshKcsWPH8vrrr2/y2EWLFnH//feTn59PzZo1KSwsZMWKFZx00kkbHLM50uk0kUhkqzK/++67fP755/Tq1YsDDjgAgGQySTKZ5MADD6Rly5a88847rFix4ieLV9bOfeWVV3L22WcTCoVIp9OsXLmSyZMnc9ddd3HiiSdSVFTEGWecAawrXZk6dSrPPvssTzzxBHPnzqW4uJhGjRqx//778/vf/5727dtvMFcqlaK0tLTsa1yRpk+fzqxZs0jtoO1U8XicN954g0GDBgUdRZIkSZJ2KhavSJIkSZK0EygoKODMM89k3LhxvPXWWySTya2+sWFbxWIx6tSpw1FHHUVBQUEgGSRJkiRJkiRJkqQqIbWmEiZJw6K31hWvFHTfumGqt4Fd9ly3Pf/FbU5GsjKuX8r4+9/ZwoUNqp6iIrjpJrjoIviJdSskSZIk7YBCoRDNmzenefPmpNNpvv/+exYuXMi8efOYPXs233//Pel0mnA4XLYAXjqdJp1Ok0qlyMvLo0GDBjRr1oyGDRvSoEGDSllwS5IkSZIkSZKqsv32gxo1dqbilTTwNv36taZBgwYAZQURoVCIr7/+mlmzZtGiRQuys7N/dqRYLMYJJ5xAx44d+eijj3j11Ve56KKLOO+88zjggAM4//zz+fWvf11uyR955JHNPnbw4MGMGzeO2rVrb1C6UloK//lPiGh0LsuXh4nHs4Dyv0Fn1arMn7feCrffDn36wBVXwL77lvtUZaLRaGDrk6zVsWNHBg0aRDQaJZVK8cYbbzBu3LhfPK+wsJDCwkIAmjZtSosWLYDM+yBTp07drLnT6TTR6NYt2/rOO+9QVFTEr371q7Lv+0gkUlam0rp1az755BNmzZpF27Ztf3asBg0alP1srdW/f38OPPBA9tlnH2699VYGDx5MnTp1CIfDJJNJLrzwQt544w169OjBWWedRX5+PuPHj+ehhx7i9ddf57///S99+vQpG2/evHkceOCBTJ8+nV133ZV69erRuHFjWrZsSePGjdl7773p0aPHBt/7W+u9994jHo9v8zjbq2QyyZQpUzj44IN9X02SJEmSKpHFK5IkSZIk7SRCoRC9evWibdu2PPvssyxevJhEIlFpNzisfeP8gAMOoGfPnmUfzJQkSZIkSZIkSZL0E5KllTNPyffrnsdqbfn5uQ2h/4sQ/uHDtNPuhu8+2LZM6VQlFc9IsHAh/O9/EPD6AJVi1Sp46y046KCgk0iSJEkKQigUok6dOtSpU4dOnToBmQXDiouLSSQSJBIJkskksViMaDRKVlYWWVlZAaeWJEmSJEmSpKonHIaLL86UYhQVBZ2m4sVipcTjf6d58+M3KBlYu67E+PHjmTlzJkccccRG5RGbUrt2bfbff3/2339/TjjhBCZNmsQHH3zAM888w+DBgwEYOXIkhxxySIVcz0+pUaMGPXr02GDfxIlw9NGZe5AKC/MqJUfpD7cWjhoFY8fC4MFw551Qs2b5z7W27KQi1axZkwsvvLBse/jw4WXPe/TowaGHHlr2vTRu3DgWLFhAkyZNyo4pKSlh8eLFZdsnnXQSc+bMYdGiRSQSCRo3bkzv3r3Lxpg4cSJLlizZrGyJRJoPPojSrBk0bgzVqm3eNaXTab766iui0Sht27YtK1tZK5VKUatWLcLhMAsXLtzsMX+8VkurVq0oLi7mu+++Iy9v3fffe++9x+jRo+nduzfvvfce4XC4bN4777yTYcOGccstt9ClSxdyc3MBWLNmDatWraJt27b07NmTZcuW8e233/Lll1+yYMECBg8ezL/+9S9q1669eV+En7B06VIWLFiwTWNUBaFQiEmTJrHXXnsFHUWSJEmSdhoWr0iSJEmStJMpKCjgjDPOYMGCBXz44YdMnToVgEQiUSHzxWIx8vPz6du3L3vssYcfvpQkSZIkSZIkSZI2VzpZOfNk1133PL58y86tuTvs+yrk//Ah5lmPwvjflU+uVMW8hyn92F13wY8+j77DWr0abrzR4hVJkiRJ64RCoQ0W4pIkSZIkSZIklY/TToPLLw86ReWIRlcTj79D48aXAJlyh1AoRCgU4ttvv+XNN98EoF+/ftSrV+8Xx0un00Dm/7CbNGlCkyZN6NatG7NmzWLmzJk0adKErl27bnBOIpEgGq285TVLS+Gaa+Dmm2HNGvghcqUrKoJnn4XXX4dHH4WDDy7f8UOhELm5uRQXF5fvwJtpt91226BspHfv3vTu3XuDY2bNmsWIESPKtgsKCmjZsuUmx5s2bRojR47c7PlTqTB//Ws28+fDvHkQi2UKWBo3hief/Omym2QyWVaGUrdu3Y1eX7NmDfF4fKNClp+TTqeZMGECkUiEnJwcSktLefzxx1m9ejUDBgzY4P2e0tJSSkpK6NixY1npCkA4HObkk0/m0ksvZfz48Rv8zKxcuZKlS5dy3HHHcdVVV5FIJFi1ahWFhYWsWLGCmjVrsssuu2x23p/y0UcfVXiZz/YgHo8zZswYevbsuVFhjiRJkiSpYli8IkmSJEnSTqphw4YMGTKE4uJiJk6cyJgxYygtLSWZTJJMbtsCTllZWaRSKVq3bk2fPn1o3LixbwJLkiRJkiRJkiRJWyqcVQmThGDXA9dtLh2/+afW2wf6Pw9ZtTLbU/8Jn/y+/HJFcsppLOmnJRJw++2ZxQ92Fu+9B3PnQpMmQSeRJEmSJEmSJEmSJEnacdWqBUOGwOOPwzYu4bBdy8uDvfZ6j3fe2XB/aWkp2dnZjBw5kv/973/06NGDfv36AZkCiZ9bg2Lta+sfd9999/HEE0/QvXt3rr32WurVq0c8HicWi7Fy5UpuueUWatWqRcuWLenbt2+5FET8lEmT4KijYMECCKiPZANr1mQeRx4JgwfDnXf+dCHI1th1112ZOXNm+Q1YwT799FPatGnDLrvsQk5ODiUlJSxcuJBJkybx2WefbdFYjRvX5e23134/wrJllJWwVK/+0+clEgni8Tg5OTlkZ2f/cP667+fCwkK+//57cnJyqFGjxkavb8rChQs56aSTWLZsGXl5eSxbtoxVq1Zx6KGHcuutt25wbIcOHdhll1148cUXufjii2ncuHFZMcuoUaMoKiqiR48exGKxsnOWLl1KPB6nXr161PzhG6h27dpb9PX6JfF4nE8//XSnKF6BTMHOrFmzaNGiRdBRJEmSJGmnYPGKJEmSJEk7udzcXHr37k2vXr2YN28e8+bNY/bs2SxYsIDCwkJisRjJZJJEIrHRuaFQiFgsRjqdJp1OU6dOHZo1a0bjxo1p0aIF+fn5AVyRJEmSJEmSJEmStIOIZFf8HB2vgOqt1m1/M2Lzzms2FHo9mMmYSsKnv4evbiu/XKEQRHLLbzzpJ7z//o69sMVPeeop+H159SRJkiRJkiRJkiRJkiRpky6+GJ57DoqKgk5ScVIpuOiiAt55B+644w569OhB7dq1yc7OZt68eVxzzTUUFhbyu9/9jg4dOgD8bLnE+tYed/PNN/O3v/2NrKwsbr31Vnr37g1ANJpZTvO1117j6quv3uDcAQMG8Pe//5127dqVz4X+4P774bzzMkUn6XS5Dr3Niorg2Wfhf/+Dd9+F8rr05s2bM3v27F8sy5g0aRKTJk362WOGDx++0b4VK1Zscj/AiBGbeU/jet59913efffdLT5vU5o2bVr2PBSCgoLMo1Onnz8vnU6Tn59PKpWipKRkg/2hUIjvv/+eWbNmUadOHRo2bLhZWWrVqsWVV17JlClTmDp1KlOmTOGQQw7h3//+N7Vq1drg2CZNmnDffffxhz/8gW7dunHEEUdQt25dpk2bxvvvv8/hhx/O//3f/21wzqJFiwD47rvveOmllwiFQrRt25a2bdtukH1bfPHFF9t0flVTWlrKmDFjLF6RJEmSpEpi8YokSZIkSQIyN5w0adKEJk2alN1kUlJSwrfffsu3337LmjVriMfjlJaWEolEyMrKIhaLUatWLRo2bMguu+yyzW+QS5IkSZIkSZIkSVpPrGb5j1m3L4RikN8Mmh8HDQ5e99r8V2DOk5nn+c1g0Kx1rz223nuBbc+FbrdBKJzZ/vpWWDohM/ZapStgxZRtCJqumOuXfmT8+MwiCDuTkhJ45x2LVyRJkiRJkiRJkiRJkipaly5wwAHw+utQWhp0mvKXlweXXAIDB/bnj3/8I7fddhtnnHEGe++9N8uXL+fpp59mzpw5DB06lOOOO26zx12/4OH555/nD3/4A/Xr1+fGG28sWw8D1hWz9OvXj08++YT58+fzzDPP8NhjjzFlyhTmzZtXrsUr//gHXHUVFBeX25Dlbs2azP1Be+0Fb7+d+R7cVg0bNiQWi21QILIzyMrKonHjxlt1bm5uLg0aNOC7775jxYoVAMTjcUKhELFYjGnTpvH555/zq1/9arNLOfLz8zf4ORo1ahSnnHIKBx10EC+++CINGjQo+9lJpVLEYjG6dOnCe++9x8iRI1m6dCkAgwYN4h//+AetWrUimUwSiURIJpNlOW+55Rb++c9/EovFaNWqFb/+9a/5zW9+Uy4/S5988gmlO+I/hj/jm2++IZFIlBVFSZIkSZIqjr95SZIkSZKkn5SdnU2zZs1o1qxZ0FEkSZIkSZIkSZKknU+dvWD5pPId86D3N71/5iPw0dmbN0aTo9aVrgC0/33msb5F78Bb+21VRAASRVCr09afL22m0aO3blGLU06BBx9ctx0K/eShGzjpJDj5ZNhjD9hlF0gkYO5cGDUKbrwRZs7c8Pi8PLjoIjjqKGjTJjPPjBnw9NNw001QWLjl2SFTOCNJkiRJkiRJkiRJkqSKd999mfs+drSugVAImjaFyy/PbP/xj38kPz+fO+64g5dffpm8vDwikQg33HADv/nNb4ANC1U2x7PPPstll10GwJVXXslJJ520yeMaNGhAgwYN2HPPPQF47LHH2G+//ejatesG86ZSKcLhMKtWraJ69epbdL3Dh2fu7ykq2qLTApFOw4oV0L8/vPUW9Oy5beM1bNiQRCJRPuGqkHQ6TcOGDbf6/NatWwMwceJEjjrqKLKysspee/nll0kmkxx88MHUq1cPYLN+NpLJZNnz/fffn+uuu45TTz2V+++/n8svv5xQKERJSQk33XQTw4cP55BDDuHDDz+kRYsWLF26lFtvvZV//etf3HrrrVx99dUUFBQAkEql6NixIw888AB9+/Zl1apVfPbZZ9x3333ceOONfPHFF9x1113b9PVIp9MsWrRoq8+vqmKxGIsWLaJRo0ZBR5EkSZKkHZ7FK5IkSZIkSZIkSZIkSZIkSdL2qE4fmPUYJFaX35jpFKTiULociufB9+Nh5oOwZGz5zVEecupDrFrQKbQTmDCh8ub6xz/g4os33BeLQdu2mcfQodCjB0yfnnmtoCBTDNOx44bndOqUeRxxBOy3HyxfvuVZliyBlSuhRo2tuhRJkiRJkiRJkiRJkiRtprp1M+Urp5wChYVBpyk/OTnw1FMQ/WFFyzp16nDllVdy5ZVX8tFHH7Fs2TL23ntv8vPzgUxhRCQS4aWXXqJZs2bssccePzl2KBRixowZ/Pa3v2XJkiUMHz6c008//SePX1us8t133/Hiiy+STqfp3bs3u+yyS9l4AOFwGIBLL72U119/neOOO46zzjqLJk2a/Oy13nJL1SldWd/q1XDQQTBmDOy++9aPk5eXR1ZWFsXFxeUXroqoVavWVp971lln8fDDD/O3v/2N2rVrc9hhh5Gbm8uIESN4+OGH6d69O7/61a+AXy4lSqfTpNPpsu/h0tJSIpFIWZnLd999V1YsNHr0aG666SZ69erFXXfdRYMGDUgkEhQUFDB8+HCmTZvGv/71L/r27cuxxx5LKpUiFoux7777bjBnly5dOPDAA7ngggt45plnuO222/jrX/9aNs+WWrVq1QbFMT+lc+fODB48uGx7+PDhGx1z1VVXlT1//vnnmTRp0s+OGQ6H2XvvvWnQoAGNGjXaoHjpwQcfZPbs2Zs8p3v37uy+++7UrVuX7OxsEokEy5cvZ/r06YwZM4bCzfhHPZVKsWDBAotXJEmSJKkSbPlvq5IkSZIkSZIkSZIkSZIkSZIqXkG3bR9j5gh4LLTu8d8IPJEDz+0Kr3WHj3+76dKVwtkbnre+t/bb8LVNPd7ab9tyF3TftvOlzbBiRaaApDLk5sL556/bfuaZzKIGp5+eWeAAoFYtOOOMdcdcf/260pWZM+HYY2HgQPj448y+PfeEf/5z6/Lk5cGnn27duZIkSZIkSZIkSZIkSdoyQ4bAfvvBDx0JVV5eHvzpT+vubfmxnj17cvDBB5Ofn086nQYgEomwaNEiBg0aRJ8+fSgtLd3ovLWlDB9++CHnnnsuS5Ys4YwzzuCKK64oK5jYlLWFFfPmzWP06NHstttu9OjRA6Bs/vXn6N+/P7vtthu33347zZo1o2vXrvz73/9m9dobedbzyCNw+eVVr3RlrVWroH9/mDVr28Zp27btzxaD7Ihatmy5TddcUFDA/fffT9euXbn88ssZNGgQ/fr149prr6Vu3brccccdtG/fnlQqRSgU4pprruGss87iu+++Kxtj0aJFLFu2jFAoRDgcJhQKEQqFyM7OBjI/KwBNmzYt+16fPHkyy5YtY6+99qJGjRoARKPRsp+vTp06ATB9+nSAnyxRSaVSNGzYkBNPPBGAiRMnsnDhwq0qXQFYuHAhkUhkq87dVrFYjP3224/27dtvULryc4YMGcKhhx5K06ZNyc3NJRwOk5WVRb169ejTpw9nnnkmubm5vzhOPB5nzpw523oJkiRJkqTNEA06gCRJkiRJkiRJkiRJkiRJkqRNqNEeUht/uHyHF86G+vsEnUI7gU8/zSwCsWJFxc+Vl7fhwhlXXQWff555fsQRMGBA5vn6xwwatO75NdfAk09mnn//PYwZk3l+wglwySWw3mftN8uaNTBhAuzjj5okSZIkSZIkSZIkSVKluP9+aNMGNtE3UqWEQtC0aaaMZPOOX1dcsWTJEmrUqEGvXr3IysoikUgQja5bEjMSiVBUVMQf//hHxowZw1lnncWf//xnIFMC8XOFD6lUigkTJjBt2jTOPfdc2rZtu9H8a+c49thj2W+//fjiiy8YM2YMr732GhdddBHnnnsuAwYM4Oyzz+bwww9n5kw4++yqW7oCkE5n7o86+mgYNw62sjOD3r1788UXXxCPx8s34HYqFovRp0+fbR5nr732YsSIEYwaNYoJEyZQUlJC586dOeecc6hWrdoGx1599dUAXHHFFWX7Zs2axdFHH0337t058MAD6dChA7m5uSQSCUaNGsU999xDVlYWhxxySFmpSU5ODllZWXz++eebLI6ZOXMmwC8WkKw9t169ejRv3pxFixaxatUqGjRo8JPnJJOwejXUqJH5t2J98+fP32ThUmVIp9PMnz+fhQsXMn/+fAatf3PeJuyyyy7stttuZdvjx4/niy++oH79+hx00EGEw2Fq1qzJ7rvvzvjx439x/nnz5m3zNUiSJEmSfpnFK5IkSZIkSZIkSZIkSZIkSdL2KByF6m1gxedBJ6lckWwo6B50Cu0Evvii8hay+P57+OQT6No1sz18ONx1V2YRin33zeyLx+Hxx9eds8su654XFq57vnr1uuexGOy9Nzz33JblKSmBjz/esnMkSZIkSZIkSZIkSZK09erWhSefhMGDobg46DRbr0YNeP55iG7FSpa77747y5cvZ82aNcC6Yoe1pSrz58/nb3/7G2PGjKF379784x//KCun+LnSFciUuvzvf/8jPz+fvn37kpub+7PH16tXj3r16rHPPvtw/PHHM2vWLG677Taef/55Xn75Zf75z1t59NHzKSnZ8uvc3iST8OWXcPvtcMEFWzdG/fr1KSgoYNGiReUbbjuVn59PkyZNymWs9u3b0759+598fe339p133sm0adNo1KhR2WvNmjVjwIABvPbaa7zxxhuEw2Fyc3NZvXo1iUSCXXfdlXvuuWeDkpDBgwdzww038Oqrr/Lss89y+OGHk5+fT1ZWFh9++CGjRo0CMqUwa6XT6Q1KWtLpNPF4nKysLObNm8fy5ctp3rz5L5a1JJPQqVPmfrlGjaBx48yjUSOoVm0W6XR6y7545aS0tJR77723bPuXildycnI22H7jjTeIx+PMnDmTLl26UK9ePYCysptfsnLlyo2KpiRJkiRJ5c/fuiRJkiRJkiRJkiRJkiRJkqTtVf39YOVUSCeDTlJ5kiWwy55Bp9BOoLAwU3ZSWY48Eu6/H/bfH4YMyTzW+vhjuOgi+Oijdfu+/BL23DPz/Nxz4YMPoKgI/vjHDcdt3nzr8qxcuXXnSZIkSZIkSZIkSZIkaev86lfwwAPwm99UzfKV/Hx46y1o127bxllbarC2tGBt8cSwYcN47rnnOPDAA7n66qupVq0ayWRys8oNpk2bxvvvv0/nzp3p2rUrsHGZxPrWFkCEQiGaN29Ofn4+s2bNAuDKK69k9eqT+eKLTJHEjqCwEC67DAYMgFattm6Mvn378vLLL1NaWlq+4bYzsViMvn37/uT3TkX57W9/u9G+XXfdlVtuuYUFCxYwffp0pk6dysKFC4lEIrRt25ajjjpqo5KQxo0bc/XVV3PzzTdz8skn079/f9q1a8eCBQt47733WLlyJb/73e/o0aNH2TlPPvkk++67L/Xr1wcyPxdZWVksXbqUe++9l+XLl3PggQdSu3btn72GrCyYMydzb9r8+ZnHvHmZR0nJUjazpyRwixcvZtWqVWVFM7/61a/44osvqF+/PnXq1AGgpKSEqVOnbtZ40WiUpUuXlhW2SJIkSZIqhsUrkiRJkiRJkiRJkiRJkiRJ0vaq1Zkw435IFgWdpJKEoOGhEKsedBDtBIqLIZGovPlWrYLp06FPH/jRZ93p3BlOOCFTwLJ2XYJrroFnn80832efzIfQN+XHY22uop3lnxVJkiRJkiRJkiRJkqTtyLHHZkoJLrigapWv5OfDyJHQrVvFzXHqqaeSSCT4xz/+QZs2bQB+tnQllUoRDoeJx+OMGzeOBQsWcMopp9CyZUuAny3OCIVCZeUrc+bM4bTTTmPixIkccsghnHLK1XTsuOPdX1NSAkOHwrhx8EPXzRbp0KEDr7zySvkH286k02n22GOPoGOUycrKonnz5jRv3pwDDzxws84588wzadGiBc8++yyjR49m0qRJ5OTk0L17d04++WSOPPLIssKjdDrNJZdcQklJCfvttx977rkn1apVY8GCBYwaNYpx48axxx57cOaZZ5KVlbVZ89eokXl06LBu31//mqCkZIsvn6uuumrLT9pGyWSSRx99lF//+tc0bNiQ7t27071797LXZ8yYweuvv86KFSs2a7xQKEQ8Hq+ouJIkSZKkH1i8IkmSJEmSJEmSJEmSJEmSJG2vdtkDqreB5ZOCTlI5onnQ4Q9Bp9BOojIXrohEYPRo6Ngxs33FFXDLLVC7NjzyCOy9N5xzTmZxg4suyhzz3HNwzDHwt79Bixbrxho1Ctq2hcaNM9vLlm1dpq35ELskSZIkSZIkSZIkSZK23ZlnQm4unHVW1ShfqV4d3ngDevWq2HkGDhzIwIEDN/v4tcURCxYs4I033qBOnTr06dOHSCRCOp3+2eKVta8vWbKE4cOHM2rUKI488kj++tcbOfZYKClJAz99flWUTMKXX8Ltt2eKf7ZUNBqlW7dujBs3jmQyWf4BtwPhcJg99thjswtGtmcHHnjgBkUtiUSCNWvWUK1atQ2OSyaT/N///R8vvPAC7777Lk888QQAsViMRo0acc455zBs2DDq1q27TXmq2vdMSUkJ33//PbvuumvZvzVrNWnShN1335133nlns8dLJBLlnFCSJEmS9GMWr0iSJEmSJEmSJEmSJEmSJEnbs93+BB+dDYlVQSepeNn1oE6foFNoJ5GTU3lz7bPPutKVZcvg2mszz1evhr//PVO8AnDsseuKVwCeeirzaNUKdtkFZs+G5cthxYp1x0zayl6mHWBtAEmSJEmSJEmSJEmSpCrrxBOhVi1+KPnIlGJsb7KzoVo1GDUK9tgj6DTrxONxRo4cyS677EL37t2ZM2cOH3/8Mb1796ZTp04Av1i8EgqFSKfT/PnPf+ahhx6ic+fO3HDDDcyY0ZIvv4RkcscqXVmrsBCuuALOPnvr7p/q168fn376KcVVoTFoK8RiMfbbb7+gY1SIaDS6UenK2v0nn3wyJ598MgCLFy9m4cKFrFq1ilq1atFx7Y1v2yiVSm3Veffff/9G+0477bRtjfOzsrOzOf3008u+Xi+88AKff/45tWrV4phjjqFOnTrss88+FBcXM27cuM0a0+IVSZIkSap4Fq9IkiRJkiRJkiRJkiRJkiRJ27MmR8LHvw06RcWL5sNul8DPfNhdKk+5uRCNQmV8nrlu3XXPs7MzpSelpZntmjXXvbb+8/XNmLHu+WWXZbIDzJkDH320dZny87fuPEmSJEmSJEmSJEmSJJWPAQPgs88y5Stffpkpxdhe5OXB4YfD3XfDLrsEnWZDkydP5o9//CMLFy5k3333JZVKsXr1avr06UPTpk0BCIfDmzx3bSHLmjVruPvuu7nvvvvYbbfd+Pe//02bNm347W9h9erKvJrKl07DU0/BSSdt+bk5OTkcccQRPPXUU8Tj8fIPF6BYLMaAAQM2WU6yM6lXrx716tUr93HD4fBWla/MnTu33LP8kt12263s++Dbb79l4sSJAHz33XeMHz+eQw45BIDdd999s4tXolGX/5UkSZKkirbp/w2SJEmSJEmSJEmSJEmSJEmStH2IZEPrsyGcFXSSipVOQfMTg06hnUheXqZ4pTxddVVmYYJ0Gh54YN3+SZM2nPfxx+Hgg+GEE+Daa9e99vHH6543bQoffADDhsEhh8CRR8J998H//d+6Y/7yF0gmty7rTr4+gCRJkiRJkiRJkiRJ0nahZUsYNw6uvz5zX0kkEmye7OxM0crjj8OTT25/pSsA3bp145577uHAAw/kzTff5NVXXyUej/Puu+/y2GOP8dVXX/3iGDfffDPXXHMNtWvX5oYbbqBXr17Mng1jxlTCBQRs9Wr429+2/vw2bdrQtm1bIkF/s5ajcDhMs2bN2H333YOOssOqSt8veXl5Zc+zsja8dzc7O7vseU5OzmaPafGKJEmSJFU8f/OSJEmSJEmSJEmSJEmSJEmStnfthsHXdwClQSepGJFcaHMOxGyCUOVp1y6zUMSaNRU/19SpcNdd8NvfZraPOCLzWF9hIVxyybrtUAj69Mk8NuWaa+Dhh7cuT1YWdOmydedKkiRJkiRJkiRJkiSpfIXDMGwYDBgAxx4LX36ZuZeksuXlweGHw913b5+FK+vbd9992XfffUkkEjzzzDPcc889vPHGG7zxxhv06dOHe+65h912263s+HQ6TSgUIplMMmrUKP7yl78QjUZ55plnOPTQQwG44w5IpYK6oso1cyZ88gl07bp15w8YMIBvvvmG4uLi8g0WkFgsxqBBgwiFQkFH2WFFo1FKSkoqbPyaNWty4YUXlm0PHz58g9fbtWu3yfOaNm1aVqAyY8YMEokEixYtKnu9oKCAAQMG8MUXX1CrVi169epV9tr8+fM3K1s6nSYWi23upUiSJEmStpLFK5IkSZIkSZIkSZIkSZIkSdL2Lq8x7HkjTPwTJAP4RH1Fy6oNe1wbdArtZLp2hcr83P8558B778HJJ8Oee0JBASSTMHcuvPMO/P3vMG3auuOXLYP//CdTvNKoUWZhi8WL4f334fbbYcyYrc+Smwvdu2/rFUmSJEmSJEmSJEmSJKk8tWwJ48bB44/DX/8KM2ZASUnmHpOKkpWVKX7p3RsuvxwOOKDi5qoI0WiUY489lmOPPZYlS5bw0EMPMWHCBJo2bbrBcWuLV1544QX+/Oc/k52dzZVXXsnAgQNJp9OUlGQKZ0pLA7qQSlZSAjffDI88snXn5+TkcMQRR/DUU08Rj8fLN1wli8ViDBgwgGrVqgUdZYdWUFBAYRCNUj8YOnToJvfvv//+Zc9vueUWVqxYwfTp05k2bRpt2rQBoFu3bnTr1m2D8woLC3n33Xc3a+5EIkFBQcFWJpckSZIkbS6LVyRJkiRJkiRJkiRJkiRJkqSqoO05MOthWDoe0hX4SfrKFsmFvZ+AaG7QSbSTqV0bataE777b8nNHjMg8fmz48Mzjpzz2WOaxOVauhLPO2vJsm6OoKFM8I0mSJEmSJEmSJEmSpO1LOAzHH595TJyYKcd46qnM/qKi8punWjUIheDss+Hcc6F58/IbOyh16tTh97///SZfC4fDfPHFF/zpT3/im2++4aabbuK0004DMqUszz0XIp2uzLTBSibhmWfgzjuhRo2tG6NNmzb06NGDjz/+uMqWr8RiMTp16sTuu+8edJQdXrNmzZg3bx7pKvKD9vjjj9O1a1d233136tWrR05ODslkkmXLlvHNN9/wwQcfsHr16s0aq0aNGkSjLv8rSZIkSRUtlK4qv3VKkiRJkiRJkiRJkiRJkiRJO7vVM+GVjpAsx0/QBymSC61Oh+63B51EO6lDDoHXXw86ReWrVw8WLQo6hSRJkiRJkiRJkiRJkjbHihUwYgQ88ABMnQqRSKaIZfVqNqssJBzOFK2UlkIsBp07wznnwJAhkJ1d8fm3B4sWLeKMM87glVdeYejQoTz22GMbvH7SSfDIIwGFC0jNmplSn4MO2vox0uk0L730ElOmTKly5SuxWIw2bdpw1FFHEQqFgo6zw/vqq6947rnnKCkpCTpKpevYsSNDhgwJOoYkSZIk7fCsvJQkSZIkSZIkSZIkSZIkSZKqimotYM8bYeKfIFkYdJptl1U7cz1SQPbZB0aNgir2mf9t1rVr0AkkSZIkSZIkSZIkSZK0uWrWhGHDMo9UCqZPhwkTYOxYeO89mDkzU6pSWgrJJESjmYKV3Fxo3x7694eePaFbN2jcGHbGjon69evz0ksvMXbsWBo0aABAMpkkEokA8OGHQaYLRlERjB+/bcUroVCIgQMHUlpaytdff11lyldisRjNmzdnyJAhlq5UkgYNGpBMJoOOUelisRhNmzYNOoYkSZIk7RTCQQeQJEmSJEmSJEmSJEmSJEmStAXangMFXSCcHXSSbRPJhb2fhGhu0Em0E+vePbPAxM4kKytTOCNJkiRJkiRJkiRJkqSqJxyGtm3huOPg1lvhk09g2TIoLIR4PFPMUlqa2V6yBN5/H66/HgYPhiZNds7SlfX16tWLZs2aAZSVrpSUwJw55TvPKadAOr3usaXC4czf3fpjnHJK+WaMx+Gdd7Z9nFAoxJAhQ9hjjz2IxWLbPmAFi8VitGvXjqFDhxIOuyRrZalevXrZz9zOJBwO07Bhw6BjSJIkSdJOwd/yJUmSJEmSJEmSJEmSJEmSpKokFIZ9R0K1VhDKCjrN1onkQu+HoW7voJNoJ9e//9YtbFCVhcNw1FFBp5AkSZIkSZIkSZIkSZK2D599Brm5QafY0KWXQt++FT/PJ5+UzzihUIjDDz+c3r17E41Gy2fQChCNRunatStHHnmkpSuVLBQKUb9+/aBjVLp4PL5TXrckSZIkBcHf9CVJkiRJkiRJkiRJkiRJkqSqJlYdDnoX8hpAaPv9kPImRfKg2+3QdEjQSSSys+GssyCrinYYbY2uXaF166BTSJIkSZIkSZIkSZIkSduHCRMgkQg6xTpdusBVV0EqBWvWVOxcK1fC99+Xz1ihUIj99tuPU045hRo1ahCLxcpn4HIQjUbJz8/n+OOP55BDDiEUCgUdaafUpUsXsnamm/WAFi1abNdlRJIkSZK0I7F4RZIkSZIkSZIkSZIkSZIkSaqKsmvDr8ZBfnMIV5EPokZyodtt0Pr0oJNIZc47D8I7yZ311avDn/4UdApJkiRJkiRJkiRJkiRp+/H++1BUFHSKjOxsePhhyMqCW26Bb7+t2PlycjLFM+WpcePGnHfeeXTt2nW7KJyIRqN06tSJYcOG0aJFi6Dj7NQ6duwYdIRKlZWVRd++fYOOIUmSJEk7jZ3k42GSJEmSJEmSJEmSJEmSJEnSDii3PhzyMcvTjSgqCTrML4jkQe+HLV3Rdqd5c+jVK+gUlSMrCw4/POgUkiRJkiRJkiRJkiRJ0vZj1qygE6zz17/C7rvDlCnw5z9X/HzJJCxYUP7jxmIxDjnkEE455RRq1KhBLBYr/0k2I0N+fj7HH388v/71r8nKyqr0DNpQNBqlS5cuhMM7x1K42dnZNG/ePOgYkiRJkrTT2Dl+25QkSZIkSZIkSZIkSZIkSZJ2VFm12P+GLN6YVp9UKCfoNBuL5EJuYzjgLWg6JOg00iZdcglUqxZ0iooVjcZp2fJlIpGgk0iSJEmSJEmSJEmSJEnbj+LioBNk7L8/DBsGJSVw4olQWlrxc6ZSsGZNxY3fuHFjzj//fA499FBq165NLBYjFApV3IRkCldq1arFQQcdxLBhw2jRokWFzqct07Nnz52ieCUWi9GnT58K/36XJEmSJK0TDTqAJEmSJEmSJEmSJEmSJEmSpK33zDPPMHHK1yw85w7CB+wO7w+F+HJIbgefBo/kQqszYM+/QTQ36DTSTzr4YKhRA1avDjpJRUrz8cdncsYZh3PvvfcGHUaSJEmSJEmSJEmSJEnaLmwPxSs1a8KDD0I4DFdeCZMmVc68yWTFX380GqVLly506dKF+fPn8+GHH/LVV18BkEgkym2OdDpN69at6dOnD02aNLHwYjtVUFBAw4YNmTNnTtBRKlQ6nWbPPfcMOoYkSZIk7VQsXpEkSZIkSZIkSZIkSZIkSZKqsCuuuIK+ffty0EEHQb3WpAZ8RXjiH2Dmw8GVr0RyIas27P0k1O0dTAZpC4TD8PDDMGDA9rGQQnnLz4cLL1xDLPZbrrnmGpYvX87TTz8ddCxJkiRJkiRJkiRJkiRJwLXXQpMm8O678Pe/V9686TSkUpU3X6NGjTjqqKMoKipi4sSJTJs2jW+//ZZ4PE40GqW0tJR0Ov2zY4RCIbKyskgmk0QiEerXr0+bNm3Yc889qVatWiVdibZFv379ePLJJ4nH40FHqRCRSITdd9+dnJycoKNIkiRJ0k7F4hVJkiRJkiRJkiRJkiRJkiSpinrttdeYOnUqd9xxB61btwYgnFUdet4NzU+AcWcRXzmTcKqUSKQSAkXzIZ2CNr+FPa6DaG4lTCqVj/33h6FD4b//hTVrgk5TfsJhaNUKhg+vwbJl55KVlcXVV1/NIYccwmuvvRZ0PEmSJEmSJEmSJEmSJClQ2dlBJ4DGjTN/9u//00UoDz6Yeey5J0yaVD7zRqOQG8Btfnl5efTp04c+ffoAsHr1ahYuXMj8+fOZPXs2q1evJpFIkEgkfsgZJRKJkJ+fT7NmzWjUqBENGzakevXqlR9e26x169Y0b96cGTNmkKrM5p9KEo1G+dWvfhV0DEmSJEna6Vi8IkmSJEmSJEmSJEmSJEmSJFVRBx54IM888wzdunUDIJ1OEwqFMi/W6w8Dp5Ja8D5TXzyb1jlfQChMbqy8P6QagmgeZNeD3S6B5idCrFo5zyFVjttug1de2bGKV7Kz4cknIRKBOnXqcPbZZ5OXl8fll19Ov379GD16NOFwOOiYkiRJkiRJkiRJkiRJUiDy8oJOEJxwOJjilR+rVq0abdq0oU2bNkFHUSUZNGgQt99+OyUlJUFHKVexWIzBgweTtzP/wyJJkiRJAbF4RZIkSZIkSZIkSZIkSZIkSaqiotEoRxxxRNl2WenKD9LpNNkN96bTbz/nsj+cTeKre7hkYIRdqseIRGKQWA2kt3zicDZEsiFZAg0PhQ5/gDp94EfzS1VNtWrw3//CgAFQXBx0mm2Xnw9XXAHt2mX+PUin0xQUFHD22WezaNEi/vrXv9K7d29GjRpFfn7+L463QbnTeuJxWLQoU1hTXAzJJOTkZBZl2GUXqFGjIq5OkiRJkiRJkiRJkiRJ2nZ161beXFddBVdfnXn+4IPwm99knt93H7zzzsbHX3klFBRknj/2GHz0EcyfX355IpF140uVKT8/n4EDB/LCCy8Qj8eDjlMuIpEIrVq1on379kFHkSRJkqSdksUrkiRJkiRJkiRJkiRJkiRJUhWVSqUIh8M/+XooFCorSrjwkv/jootWU/+cx7j64uO54neHwpKx8N17sOJLCEUg/MPtxenU2gGAEJCGRDHk1IOC7lB/n8yfu+wJseoVfZlSpdp/fxg6FB5/vGqXr0Sj0KoV/OEP6/6tKCkpYdWqVdxzzz289NJLhEIhPv74Y+655x4uuuiiXxyzqKiISZO+5KGHJrBwYUOWLm3P4sVtmDkTYjEIhzMPgHQaUikoLYVataBbN9hnH+jeHbp2dcEGSZIkSZIkSZIkSZIkbR/694dXX4WSkuAyvPzypvdfeOG6+2zeeANGjCjfeePxzL08UhB23313Jk2axIwZM0ilUkHH2WbRaJSBAwcGHUOSJEmSdloWr0iSJEmSJEmSJEmSJEmSJElVTCKRIBqN/mzpylqhUAiAevXqccstt/D555/Tputh0HwoND8uc1A6BatmQOEsSK6B1BpIJSCSA5FciNWEWh0tWdFO48474YsvYOLEYBdU2FrhMNSpA6+9BpEIlJYmWLBgAddffz1jx45lypQpRKNRTjzxRAYMGMDRRx/9s+Mlk/DKK3DDDbmMG9eZdLotEAaqlR0Tj//0+d99l8ny1luQl5cptKlbF849F848M5NVkiRJkiRJkiRJkiRJCkK3bpCdXTXvE9pW0Sg0bhx0Cu3MBg0axO23305JFf8BjMViDB48mLy8vKCjSJIkSdJOK5ROp9NBh5AkSZIkSZIk/T97dx4lV1mgD/it6qpOLwkhBAJJIAkIYd9JCASQHREBQRQVFcRlBGVEcRtHBnEfVJbBERh/bOKwq6C4IJsIYRHCJooEAiGQhLDErN1Jb/X7o4cAsmXp7pvlec6p0/fWvd/3vZeTrvZ46t4XAAAAAACW3De/+c3suuuuGTNmTNZYY40lGlOr1VIqlTJp0qSMHj26lxPCym/evGSXXZLHHkva2opOs+RKpVoGDSrl3nuTDTdMbrvttlx++eW59tprM3369IwYMSJ77LFHPvOZz2TMmDGLy5le+ox4pZkzk/POS/7rv7r/G8yb17NZGxuTWi056KDkC19Idt45+acIAAAAAAAAAADQq+bNSwYPTtrbi07S93bdNZkwoegUrO6eeeaZ/PSnP037SvpLWK1WM378+Lz97W8vOgoAAMBqTfEKAAAAAAAAAAAAAKxELrnkkhx99NEZPHhwDj744Hz0ox/NdtttlwEDBrzqvI6OjlQqlYJSwqph1qxk992TyZOTRYuKTvPWyuVkzTWT229PHn74qtxyyy0599xzkySjR4/Obrvtlq997WtZZ5110tzcnK6urpTL5XR2dqauri5JdwHL5MmlfP7ztdxwQymlUtLa2vu5GxuT9dZLvvOd5L3vVcACAAAAAAAAAEDfGT48mT696BR9q1xOvvzl7u/rQNGeeOKJXHbZZeno6Cg6ylKpVqvZYYcdcsABB6TkS28AAACFKhcdAAAAAAAAAAAAAABYcg899FCSZKONNspll12WQw45JF/84hczYcKEzJs3b/F55557bu644450dnYWFRVWemutldx1V7LttklDQ9Fp3lylkqyzTle+8Y3f5hvf+ECOPPLInHvuudlkk01yyimn5IYbbsh5552XUaNGpampKUkW3+j9UunKggWtOeWUOdlmm1p+85tk4cLeL11Jkq6uZMGC7oKbY49N3vGO5Nlne39dAAAAAAAAAABIkp12KjpB3+vfPxk7tugU0G2jjTbKe9/73lQqlaKjLLFqtZptttlG6QoAAMAKolSr1WpFhwAAAAAAAAAAAAAAlsytt96agw46KEcccUS22GKLXH755XnggQey5ppr5n3ve18+97nP5aGHHsqRRx6ZM844I5/97GeLjgwrvYULk6OPTq67LmlpKTrNazU3J6NHd6VaPTz33POr1NfXZ/3118/Xvva17Lrrrhk9evTic2u1WkqlUrq6ulIulzN37tw8/vjj+frXf5Ybbvh4Fi4cmaS5uItJUq12F92ce27ygQ8k7kkHAAAAAAAAAKA3nXNO8oUvrJjfDeot/folU6Yk661XdBJ42ZQpU3LppZemvb296ChvqlqtZty4cdlrr72UrgAAAKwgFK8AAAAAAAAAAAAAwErm+OOPz5133pnbbrst06dPz5VXXplf/vKXuf/++zN48OBUKpUkySWXXJJ999234LSw6vj1r7sLWFpakkWLik6TlMvdBSXf+lby2c8mt9/+p3z1q1/NSSedlG233TYbbbTR4nNfKlp55fbMmTNz2mk/yHnnNWbBgq8k6ZekrpiLeR3Nzcn48cnFF3vAAwAAAAAAAAAAvWf27GTo0GThwqKT9J199kluvLHoFPBaM2bMyGWXXZbW1tZ0dHQUHedVSqVSKpVK9t9//+y0005FxwEAAOAVFK8AAAAAAAAAAAAAwEpm6tSp2WGHHXLcccflm9/8ZpLkwQcfzC233JKzzz47U6ZMSWNjY4499tgcffTRGT16dAYMGFBwalg1zJqVfPKTye9+113AUpTm5mTTTZMrrkg23vjl919ZsPJ6Xjo+a9asnHDCF3L55e9LrbZHarWmPki99KrVZMCA5NZbk622KjoNAAAAAAAAAACrqg99KLn88qSzs+gkva9//+TnP0/237/oJPD62tvbc8MNN+T+++9fYcpXqtVq1l577RxxxBFZa621io4DAADAP1G8AgAAAAAAAAAAAAArkc7OztTV1eWkk07Kj3/849x6660ZO3bs4uObbbZZnnvuuay99tqZPHlyyuVyvvOd7+SLX/xigalh1fOrXyXHHJO0tdWyYEGpz9ZtbExKpeRb30o++9nkTTpW3lBra2tOOuk/8j//c3g6O7dJ0tzjOXvagAHJDTckO+9cdBIAAAAAAAAAAFZF992X7L570tJSdJLeN3Ro8swzy/bdI+hLU6dOzdVXX53W1tbCClhKpVIqlUr22WefjB07NqVS331fEAAAgCXn/+YAAAAAAAAAAAAAgJVIXV1dkuTf//3fs9566+X8889ffOzXv/51Jk2alOOPPz5XX311vv71r2fdddfNFltsUVRcWGW9850dmTq1Iz/+cSlbbJE0NSXlcq3X1hswIFlvveTUU5Onn04+97llf/DBFVf8Ov/v/30onZ3bZWUoXUmSefOSffZJ7rqr6CQAAAAAAAAAAKyKdtgh2XDDolP0vqam5POfV7rCymHEiBE54YQTsv3226eurm7xd2j7QqlUSrVazdChQ/OpT30qO++8s9IVAACAFVipVqv13p1dAAAAAAAAAAAAAECPq9VqKZVK+e///u+ceOKJ+d3vfpd99903W2+9dVpbW3P55Zdnp512SpJMmjQpo0ePLjgxrBqmTp2a5ubmDB48ePF7nZ2d6ezszF/+Up/TT09+8Yukri5ZsGD512to6P45fnzypS8l++67/A88aGtLhg//a154YcMkTcudsa8NGJDcfnuyzTZFJwEAAAAAAAAAYFVzySXJ8ccn8+cXnaT3NDQk06Yla61VdBJYOnPnzs2f//zn3HvvvanVamlra+uVdSqVSmq1WkaPHp1dd901w4cPV7gCAACwElC8AgAAAAAAAAAAAAAruJeKVv7ZzJkzs9tuu2XMmDE5+OCDc9RRR+Xf/u3f8u1vf7uAlLDqO/TQQ7Pmmmtm7733ztixY7PJJpukUqkkefn39JlnFuSGG5pz++3JHXckkyd3P6ygq+vNy1gaGpL6+qSlJRk+PBk7Ntljj+Tgg5ORI3smf62W7LXXi7n11oYkzT0zaQEGDUoefDDZYIOikwAAAAAAAAAAsCpZtCh529u6i0lWRY2NybHHJj/6UdFJYNl1dnbm73//e26//fa88MILSZKOjo7lmrNUKqVaraZSqWSXXXbJ9ttvn+bmlfc7dgAAAKsjxSsAAAAAAAAAAAAAsBL75S9/mQ996ENpb2/PFltskfPPPz877rhjurq6Ui6Xi44Hq4zbbrstb3/721Mul1OpVLLttttmn332yW677ZbtttsuQ4cOTalUyr/9279l/vz5+drXvpZ111037e3JI48k996b3HdfMmdOdwFLa2vSr1/S1JQMGJBsvXWy447Jttt2v9cbLrss+ehHO7JoUaV3FugjlUoyblzypz8lr9NJBQAAAAAAAAAAy2zChGS//bq/37OqGTYseeyx3vt+EvS1559/Pk888USeeuqpTJs2LfPnz0+1Wk1nZ+cblrGUSqXU19eno6Mj1Wo16623XkaOHJkRI0Zk1KhRvnsLAACwklK8AgAAAAAAAAAAAAArqHPOOSfTp0/PKaeckkrltUUJtVot8+fPz7/8y7/kuuuuy7HHHpszzzyz74PCauDuu+/OXnvtlb333jsbb7xxrrnmmkydOjVDhgzJzjvvnH333Tc77LBD9thjjxxxxBG59NJLU1dXt8KUIM2cmYwencydW3SSntHcnJxxRvKJTxSdBAAAAAAAAACAVc1nPpNccMGqVb7S2Jj84Q/JbrsVnQR6T1tbW2bOnJnp06dnzpw5WbRoUdrb29PV1ZX6+vpUq9U0Nzdn6NChGTp0aPr37190ZAAAAHqI4hUAAAAAAAAAAAAAWEENHDgwW221Va666qoMGzbsDc9buHBhHnrooQwePDhve9vbVpiiB1iVdHZ25rOf/WwuuOCC/O///m9GjRqVm266KX/4wx9y9913Z8GCBVl33XUzY8aMHH300fnWt76Vdddd93VLk/parZYceGBy881Je3vRaXpOc3PyyCPJBhsUnQQAAAAAAAAAgFVJa2uyySbJtGlFJ+kZjY3JMcckP/5x0UkAAAAAeofiFQAAAAAAAAAAAABYAZ111ln50pe+lJ/+9Kc58sgjF7/f2tqaqVOn5oknnsh2222XoUOHJomyFegDLS0t2WuvvbLmmmvmF7/4RSqVSqZPn56HH34499xzT374wx9m4cKFaWhoyC677JKtt946n/zkJ7P55psXmvuyy5JPfCJZsKDQGD2uUknGjUv+9KekVCo6DQAAAAAAAAAAq5IJE5L99usuYVnZDRuWPPZY0tRUdBIAAACA3uHOSgAAAAAAAAAAAABYAX3rW9/KgQcemPHjxy9+7/bbb89hhx2WLbfcMgcddFCGDx+ej33sY5k6darSFehlnZ2daWpqyumnn55777033//+99OvX79suOGGOfjgg/Pe9743ra2t2WuvvXLIIYfk0UcfzVlnnZXOzs5Ccz/3XPIv/7Lqla4kSUdHcv/9yfnnF50EAAAAAAAAAIBVzfjxyac/vfKXlTQ2JldfvfJfBwAAAMCbcXclAAAAAAAAAAAAAKxgTj/99MyePTtHHHFE1l9//STJLbfckg984AP5wx/+kB133DHveMc7kiQXXnhhdtxxx1x//fVFRoZVXl1dXZJk1113zfHHH59vfOMbufbaaxcfv/TSS1NXV5dPfepTueCCC3LRRRfl3HPPzVZbbVVU5CTJ2WcnbW2FRuhVCxYk//7vSVdX0UkAAAAAAAAAAFjVnHZacthhK29pSWNjcsUVyS67FJ0EAAAAoHeVarVaregQAAAAAAAAAAAAAMDLBg8enP322y8XX3xx+vXrl4cffjif//zn85e//CU//OEPc9BBB2XgwIGZMmVKvvrVr+byyy/P0UcfnQsvvDBdXV0pl8tFXwKs0jo6OrLnnntm9uzZ+fWvf50NN9wwQ4YMyWabbZYrr7wy6623XpIU/vvY3p4MGZLMnl1YhD7Rv39y5ZXJgQcWnQQAAAAAAAAAgFVNZ2fy7ncnN9+ctLQUnWbJNTYm552XfPjDRScBAAAA6H3uqAQAAAAAAAAAAACAFcgFF1yQf/zjH7n//vtzxx13JEmeeeaZ3HjjjfnhD3+YD37wgxk4cGDa29szatSonH766Rk6dGiuuOKKzJw5U+kK9LKurq5UKpWce+65ef755/M///M/ufPOO/PCCy9k//33z3rrrZdarZYkhf8+/upX3Q9+WNXNn5/8538WnQIAAAAAAAAAgFVRXV3yy18m73xn0tRUdJol09iYXHCB0hUAAABg9VGqvXRHFwAAAAAAAAAAAABQuOuvvz5nn312brnllrS2tmbMmDFpbGzMtGnT8thjj73q3I6OjlQqlbz//e/Pbbfdlt///vfZeuutC0oOK5+2tgWZN296OjoWpqOjNV1dnalUGlKtNqahYVCam4ekVCq9ZlxXV1dKpVLOOOOMnHzyyWlubk5zc3MuueSS7Lbbbunq6iq8dCVJxo5N7rmn6BR9o6Eh+dvfkg03LDoJAAAAAAAAAACroq6u5FOfSi69NFmwoOg0r69U6i5dueqq7qIYAAAAgNVFpegAAAAAAAAAAAAAAMDLDjjggBxwwAH57W9/mwsuuCC/+93v0tramm9/+9tJklqttrgIolKppKOjI7NmzUq5XE7//v2LjA4rtLa2BXn22QcyY8bEPPXUnzJt2t2ZP//ZVCoNKZXKSV4qWKmlVquls7MtlUq/rLvuNhk58u0ZPnxshg7dMQMGDFtcqvLZz342N910U373u99l9913z3bbbZckK0TpyiOPJA8/XHSKvtPVlfzoR8kPf1h0EgAAAAAAAAAAVkXlcnLeecnuuyef/nTS2pp0dBSd6mXNzcmIEcmVVyZbbVV0GgAAAIC+VarVarWiQwAAAAAAAAAAAAAA3To7O1NXV5eku2TlmmuuyZVXXpl3vvOd+fCHP7z4vJcKWCZOnJgPfvCD2WSTTXLdddcVFRtWSJ2dbfnb336eCRNOy/PPP5xqtSmdnW3p6Fi4VPOUSnWpr29OZ2dbqtXm7LTTp7LTTsdljTWGJ0luuumm1Gq17Lvvvq8qRyrSCSck5567Yj3cobcNGFDLP/5Ryv99hAIAAAAAAAAAQK+YMSP50IeSu+9OFiwoNkuplDQ0JF/5SvLVryaVSrF5AAAAAIqgeAUAAAAAAAAAAAAAVkBdXV0pl8tJuktWZs+enUGDBuWlr/+WSqV0dnbmy1/+ck4//fTceuut2X333YuMDCuMOXOm5s9//lEmTjwvtVotbW3zenT+urp+SZJRo/bM+PFfyqhRe60QZSuvtNlmyaOPFp2ib/Xvn0yY0J5ttqkWHQUAAAAAAAAAgFVcrZZcckny6U8nCxcmHR19n6G5Odlgg+Sqq5Kttur79QEAAABWFOWiAwAAAAAAAAAAAAAAr/VS6UpXV1dKpVIGDRqUJK8qd7joooty5ZVX5vDDD1e6Akmee+6v+elP982PfrRp7r77rCxaNLfHS1eSpLNzUTo7F2Xy5Otz+eWH5owzRuSBBy5MZ2dnOop4gsI/aW9PnnjijY8ffXT3gx9eei2JrbdOzjgjuf32ZMGCl8c++eTrn7/BBsn//E8ycWLy7LNJW1v3uEcfTS64oHu+N1Mud6/1ypxHH/3mY1pbF+TjH/9xLrnkkiW7KAAAAAAAAAAAWEalUvKRj3R/H+aII5KGhqSpqW/WHjAgGTw4Ofnk5C9/UboCAAAAoHgFAAAAAAAAAAAAAFZgLxWwvFKpVMqjjz6ak046KQMGDMg3vvGNApLBiqOrqyO33vrN/OQnY/Lkkzeno2NhOjvb+mTttrb5mTfvmfz2t5/JT3+6VxYsmNEn676Zv/2t+0EOPWnvvZMTT0zGj1+yB0RstFHyiU8kO+yQrLtuUq12jxs9OvnoR5M//zkZN+6Nx3/lK91rLY3OzsZMnjwkH//4x7Pnnntm8uTJSzcBAAAAAAAAAAAspWHDkssuS6ZNS049NRk6NOnfv+fXqVa7vxO0yy7JJZckzz6bfPnLSaXS82sBAAAArGwUrwAAAAAAAAAAAABAD2tpSZ55JnnsseQvf0kefjiZPLn7xupFi5Z//lqtlkqlkrPPPjvnnntutthii+WfFFZSzz3315xzzraZMOE/09HRmqRWSI729pZMmXJbfvSjzXLffT9JrVZMjiS5996kq6tn55w9O/nd75JvfjM555y3Pn/+/OTSS7vLV975zmT//ZNvfCNpb+8+3tCQfOYzrz92++2TU07pvoaFC5cmZTlrr31Yvvvd7+bZZ5/NoYcemjvuuGNpJgAAAAAAAAAAgGWy1lrJF77Q/d3Bn/882Wef7rKUAQOSpqaln69UStZYI2ls7J7jX/4leeih5I47kkMPVbgCAAAA8EqlWpF3cwEAAAAAAAAAAADASm7+/OSBB7qLDm69tfvns88m9fVJudz9SroLBDo7k46OZMSIZOedk913T3baKdl666Rfv6Vfu6urK6VSKaVSqUevCVYGXV0due227+b227+bjo6FKapw5fVUq80ZOnT7HH74pRk4cIM+X//YY5MLL3zj40cfnVx00cv7S/sR8srxU6YkG2645GOvuab7wQ9J8utfJ4cc8urj/folEycmW26ZnH56cvjhyahR3ceOOSa5+OI3n79fv2TevK5cddXlOeaYY/LTn/4073//+5c8IAAAAAAAAAAA9JD29uSvf+3+XuGECd2lKU8++fL3C0ul7let1v1qb0/q6pKttkr22KP7e4Y77piMHLn03/EBAAAAWJ3oqAUAAAAAAAAAAACApTRvXnLJJckZZyRPPZU0NiaLFnW/XtLR8cbjJ0/ufv3yl0m1mrS0dJevfOlL3SUD9fVLlkPpCqur9vaWXHrpQZk27c/p6GgtOs5rtLcvyDPP3JVzztk6Rx99c4YO3aFP17/rrj5dbok0Nyfjx3e/XnL99a8973vf6y5defjh5N/+rfszcWlUKl2ZPLmcD37wg9lqq60ycuTI5QveQ2q1Wjo6Oha/6urqUqlUUqlUUn6poQsAAAAAAAAAgFVKtZpst1336+Mf736vvT155pmktbX71d6eNDR0fw9xwIBk6FAlKwAAAABLS/EKAAAAAAAAAAAAACyhhx/uLlu57LKkXE4WLOh+v7192eZ76cbpJLn//uQTn+jKJz9Zyr/8Sy0nnFDOiBHdD+t/ZbnKPffck9/+9rc56aST0r9//+W8Ilj5LFo0NxdfvHeef/6v6ehYWHScN9TV1ZFFi+bkwgvfnqOO+m1Gjty9z9aeNavPlnpLZ5yRnHjiq997/vnk7LOTH//41e/vvXfyr//aXWL1oQ8lbW1Lv15XV3tefLFfkmSbbbZZttDLqb29PTNnzsz06dPz1FNPZdq0aZk7d+7isqxSqZRarZZarZaurq40Nzdn2LBhGTlyZIYNG5ahQ4emoaGhkOwAAAAAAAAAAPSuajXZcMOiUwAAAACsWhSvAAAAAAAAAAAAAMBbuPHG5EtfSv7+9+4igM7O3lln/vxykuSMMzrzX/+VjB+fnH56Odtt1328VqvlBz/4Qa666qr87W9/yxVXXNE7QWAFtWjRvJx//q6ZNevxdHYuKjrOEmlvn5///d935IMf/G1GjXp7n6y5LIUlfa1fv6SuLuno6N4fODC56KLuUqv/+I/kwQeXbd7W1tbcccffMn789j2WdUm0tLRk4sSJue+++zJ37txUq9V0dnam46ULTPdn+OtZsGBBHnvssTzxxBOpVCppb29PY2Njttpqq4wdOzZrrbVWX10GAAAAAAAAAAAAAAAArHQUrwAAAAAAAAAAAADAG5g7N/nMZ5Kf/zxpaem7dTs7K+nsTG65pSu77NKVk04q59//vTONjXX5yle+kueeey5f/vKX+y4QrAA6Ohbmkkv2W6lKV17S3t6SSy89KMccc2uGDdux19dbkYpXzjorufrqZM01k512Sk46KVlnneTf/z0ZMiT55Ce7z/vWt5INNkj+9Kfk+99fvjUfeODRJL1fvFKr1TJt2rTccccdeeyxx5JkcdHKokVL/2+0s7Mznf/X7LVgwYLcc889mThxYoYNG5bx48dn4403Trlc7rkLAAAAAAAAAAAAAAAAgFVAqVar1YoOAQAAAAAAAAAAAAArmj/8ITnqqGT+/GThwmKzNDZ2Zfjwcq66Ktluu2KzQBFqtVouvfRdmTLllnR0tBYdZ5n16zcwn/rUA1lzzVG9us6AAd2fXW/k6KOTiy56eb9UWrr5Xzl+ypRkww2XfOwnPpH8z/90b3d0JM3N3UUxv/xl8u53L9kc222XPPjgGx2dnYMOuizXXvvJlMvllJb24pZArVbLQw89lD/96U+ZN29eOjo60tu3ZtTX16dSqWTcuHHZZZddUqlUenU9AAAAAAAAAAAAAAAAWFmUiw4AAAAAAAAAAAAAACuSuXOTj3wkOeyw5IUXii9dSZLW1nImT65l112Tr361M21tRSeCvvXAAxfmqaduXalLV5KkrW1+rrrqyNRqXb26Tn19r06/RBobX//9rldceqWSrLFGz6/dv39d6urqeqV0Zfbs2Tn//PPzm9/8JrNmzUp7e3uvl64kSVtbW1paWnLbbbflRz/6UaZNm9brawIAAAAAAAAAAAAAAMDKoFJ0AAAAAAAAAAAAAABYUTz9dLLbbslzz60YhSuvVKuV0tqanHVWOTfemNx0UzJgQNGpoPfNnTstv/vdv6a9fUHRUZZbrdaZ55//a+6558cZO/YzvbbOshavnHJK8vWvd29fdFHy0Y++fGyDDZIddujefulnkjQ1JYce2r39wgvJhAnd23/8Y/LMM8mNNyZTpiS1WrLTTskXv/jy2MmTu8ckyfnnd4/5Z//xH8laa3VvX3pp8uc/J2/VOfK+9x2SJKnVaj1WvlKr1XLvvffmhhtuSEdHR5+Urbye9vb2zJkzJxdddFF22mmn7LPPPqlU3BoCAAAAAAAAAAAAAADA6svdNQAAAAAAAAAAAACQ5LHHkvHjk1mzks7OotO8sZaWUh56KNl55+RPf0rWXrvoRNB7arVafvGLo9LZuajoKD2mvX1Bbrzxy9lkk4MyaNCGvbLGuusmzz7bs3PuvXd3Gcs/GzIkueaa7u0//jHZa6/u7fr65PDDu1+vZ9685OMff3n/uute/7wTT3y5eOUPf0guvvjNc1arzdluuzV7tHRl9uzZufrqq/Pcc8+lvb29R+ZcXh0dHbn33nvzyCOP5Igjjsj6669fdCQAAAAAAAAAAAAAAAAoRLnoAAAAAAAAAAAAAABQtMce6y4yeeGFFbt05SWLFiWTJydjxyYvvlh0Gug9DzxwYaZPvzddXR1FR+lRHR2LcvXV70+t1tUr8++2W9JDnSPL7Kyzkl/8ovuzau7cpKMjmT07uffe5LTTki237C5q6WnVajUbbpgeK12ZMmVKzjnnnEyfPn2FKV15SUdHR+bMmZOLL744EydOLDoOAAAAAAAAAAAAAAAAFKJUq9VqRYcAAAAAAAAAAAAAgKI8/XSy447dpSsr2zdr6+uTjTdO7rorGTCg6DTQs+bNm5Ef/Wh02trmFx2lV1Srzdlvv//MmDGf7vG5//d/k+OOS+bN6/GpV3hjxiR33dWVcrm83HNNmjQpV1999QpXuPJ6qtVq9thjj+y2225FRwEAAAAAAAAAAAAAAIA+tfx3EgEAAAAAAAAAAADASmrOnGT8+GTWrJWvdCVJ2tqSyZOT/fdPOjuLTgM96667zkxnZ1vRMXpNe/uC/PGPX09XV8//8u6448r5mba8yuVa9tgjb1i6sjSfk4888kiuuuqqlaJ0JUna29vzpz/9KbfcckvRUQAAAAAAAAAAAAAAAKBPKV4BAAAAAAAAAAAAYLX1mc8kzz+/cpeWLFqU/OUvyQ9+UHQS6DmdnW2ZOPHcVbp4JUk6Ohbl8cd/1+Pzjh6drCR9IT2qf/9Sdt75jY+/8ELyb/+WLFjw5vNMnjw5v/jFL9LR0dGzAXtZe3t77rzzztx5551FRwEAAAAAAAAAAAAAAIA+o3gFAAAAAAAAAAAAgNXS9dcnv/hFsnBh0UmW34IFyamnJo8+WnQS6BmPPPKL1Gq1omP0ura2ebn99u/1+LzlcrLppj0+7QqvoyPZccc3Pl5fnzz9dLLVVt1/A17P9OnTc8UVV6x0pSsvaW9vz80335yHHnqo6CgAAAAAAAAAAAAAAADQJxSvAAAAAAAAAAAAALDamTMnOeqopKWl6CQ9Z9Gi5H3vSzo7i04Cy+/22/8zbW3zio7RJ2bMmJhZsyb3+LwHH5z069fj067QmpqSDTd84+ODBiU/+1ly7rnJccd1/x147rmXj7e3t+eKK65Ie3t774ftRR0dHbnuuusye/bsoqMAAAAAAAAAAAAAAABAr1O8AgAAAAAAAAAAAMBq59OfThYsKDpFz+rqSh5/PPnBD4pOAstn5sy/5MUXHy06Rp/p6urM3Xf/V4/P+6lP9fiUK7TGxuSzn01Kpbc+94ADkr/8JRk+PNl66+Sii5JaLbnxxhvTsoo0cnV0dOTnP/95arVa0VEAAAAAAAAAAAAAAACgV5Vq7qIBAAAAAAAAAAAAYDVyww3Ju9+drCLP1n+NxsbkgQeS0aOLTgLL5rrrjst99/0ktVpn0VH6TLXanK98ZU7K5boenXf//bs/81YHDQ3JU08lQ4Ys3bj7708+8Ylk/fWfzk47/TSdnR29E7AA1Wo1++23X8aMGVN0FAAAAAAAAAAAAAAAAOg15aIDAAAAAAAAAAAAAEBf+tKXVt3SlSRpa0u++c2iU8Cye/LJm1ar0pUkKZVKefHFR3t83i99Kenfv8enXeGUSsmBBy596UqSbL99cttt7dlhh6tXqdKVJGlvb88NN9yQ2bNnFx0FAAAAAAAAAAAAAAAAek2l6AAAAAAAAAAAAAAA0Ff+8pfk0Z7vNlihdHYmV1+dnH12suaaRaeBpdPZ2ZbZs6f02HwbbbRfttnmQ1l//XHp339o6uqqWbDg+cyf/2yefvr2TJp0XZ588ua3nGeTTQ7KJpu8M+uvPy4DBgxLY+NaaWtbkOee+0seeODCPPDARcuddfr0iVlnnS2We55X2nvvZI01kvnze3TaFU5TU/KFLyz7+D/+8cbU1bWkY9XqXUmSdHR05Oc//3mOPfbYlEqlouMAAAAAAAAAAAAAAABAjysXHQAAAAAAAAAAAAAA+soZZyRtbUWn6H3lcnLRRUWngKX33HN/TaXSsNzzNDWtnaOO+n0+/OE/ZNttP5LBg0enX78BqVQaMnDgBhk+fEzGjftcPvKRm1JX1+8t59t//x9kzJjjM3ToDunff73U1dWnsXFQRo7cI4ceemEOO+yS5crb1jY/zzxz53LN8XrK5eSkk5LGxh6feoWy7rrJLrss29gFCxZk4sSJ6VgVW1eS1Gq1zJw5M1OnTi06CgAAAAAAAAAAAAAAAPSKStEBAAAAAAAAAAAAAKAvzJ2bXH550tlZdJLe19KSfP/7yWc/m5RKRaeBJTdjxsTUasv3S1pX1y9HHfW7DBu20+L3/vrXq/L3v/8y8+fPSLXanCFDtswmm7wrI0fuvsTzvvjipDz44MWZNu2eNDYOyvjxX8nQodsnSbbZ5kOZOPF/MnXqbcuce+rU25d57Jv55CeT005LWlt7ZfrCNTUlZ5217J91EydOTGkV/6Bsb2/PHXfckZEjRxYdBQAAAAAAAAAAAAAAAHqc4hUAAAAAAAAAAAAAVguXXJKUy0Wn6Dtz5yY335zss0/RSWDJTZ16W9rbW5ZrjnHjPvuq0pVf/epjuf/+C151zmOP/SYTJpyWddfdNl1d7W855/XXfy6PP359ktri95588pacdNL0lMvdX8tff/1xy1W88uKLk9LV1ZlyuW6Z53g9/fsnl16aHHxwdynTqqRfv+Sgg5J3vWvZxnd1deXuu+9OR0dHzwZbAU2ePDnz589P//79i44CAAAAAAAAAAAAAAAAPWo1unUUAAAAAAAAAAAAgNXZ6acnCxYUnaLvzJ+fnHFG0Slg6TzzzN3LPce22x6zeHvKlD++pnTllWbOfDC1Wtdbzvn447/PK0tXkqSl5fm0tv5j8X5b2/ylzvpK5XI1s2Y9tlxzvJG9906OPDJpaOiV6QvT1JScd96yj3/88cdXi9KVl9x7771FRwAAAAAAAAAAAAAAAIAeVyk6AAAAAAAAAAAAAAD0tjlzkqefLjpF35swoegEsHQWLvzHW5/0JiqVxqyzzuaL97sLU1623nrbpVptftV7c+c+nTlzpi71WqNG7ZXm5nWSJF1dHXnssd8uQ+KXlct1aWl5cbnmeDP/9V/Jb3+bLFzYa0v0qaam5JJLkkGDln2OCRMmpK2tredCrcA6Ozvz5z//OXvssUfK5XLRcQAAAAAAAAAAAAAAAKDHuFsGAAAAAAAAAAAAgFXe/fd3P6R/aR19dFKrvfxaEltvnZxxRnL77cmCBS+PffLJJRv/jne8es0lHfd6WluTZ59d9vHQ1zo7l68Eo7Hx1S0cLS0vvGr/sMMuybHH3v6q1047HbfU66yzzhZ5z3suXbx/yy0nZ86cp5Yt9Ct0dPReK0r//smlly7bZ+GKpl+/5KCDul/Lavbs2Zk+fXrPhVoJdHZ25rHHHis6BgAAAAAAAAAAAAAAAPQoxSsAAAAAAAAAAAAArPImTkwW9l6fwavsvXdy4onJ+PFLX3Cw1lrJBRf0XJaGhu5rh5XF8havLFw4+1X7TU2Dl2u+1zNy5B756EdvT//+6yVJbr/9e7n99u/1yNwdHa09Ms8b2Xvv5Pjjk+bmXl2mV1UqyXrrJeedt3zzTJ06NeXy6nVLRVtbW5544omiYwAAAAAAAAAAAAAAAECPqhQdAAAAAAAAAAAAAAB62623JosW9c1as2cnv/tdcu+9ydprJ8cdt+RjzzsvGTo0aW1NGhuXP8uCBck99yQHHbT8c0HfKC3X6Pb2lrzwwt+z9tqbJUk22mi/TJhw2uLj55yzdZLk6KNvyahRey71/Ftu+b68+90Xp1JpSK3WlRtu+GLuvPP05cr8SqVS7xeBnHZa8vzzyVVXJS0tvb5cjyqXk8GDkwkTkkGDlm+up59+Om1tb130s+222+bd73734v1TTz31Neeccsopi7evueaaPPjgg286Z7lczm677ZahQ4dm+PDhGTBgwOJjF110UZ566qnXjBkxYkS23nrrDBs2LEOGDEml0n07yJQpU3LxxRe/5XW8ZOrUqUt8LgAAAAAAAAAAAAAAAKwMev+uLAAAAAAAAAAAAAAo2L339t1aF1+cvPOdyX/8R3L33Us+7sMfTo44oru45bvf7ZksHR3dpTOwsqirq1/uOR544KLF2xtttG+23PLI5Z4zSXbZ5fN5z3suS6XSkPb21lx99ZE9WrqSJJVKDzQuvYVSKTn//OSAA5Kmpl5frseUy91lKxMmJMOHL/98RRaQVKvV7LXXXtlss81eVbryZjbffPPstNNOGTZs2OLSlWXxwgsvpFarLfN4AAAAAAAAAAAAAAAAWNEs+902AAAAAAAAAAAAALASmDcveeGFolO8uQ02SM4+u3v7M59JluOZ+q/x4IM9Nxf0tkql33LPcffdZ2Wrrd6f9dbbLkly+OH/m403PjCTJv06LS0vpKlp7QwcOOI140aOfHuOOeaPSZLZs6fkrLM2XHxsv/1Oy667fjFJ0tXVmVtvPTXz5s3IBhuMX3zOggUzM2vW48uVvVJpWK7xS6quLrnqquSjH01+/vOkpaVPll1mlUqyzjrdpSsbbvjW57+Vrq6uvPjii8s/0TKq1WqZNm1aZsyYkWnTpuXQQw99yzELFizI3//+98yYMSNDhgzJlltuuUxrl0qlzJo1K4MHD16m8QAAAAAAAAAAAAAAALCiUbwCAAAAAAAAAAAAwCpt1qykvj5pby86yesrlZKLL04GDkyuuCL53/9Njj665+afN6/n5oLe1ty8XubPf3a55ujoWJif/eyAHHHEFRk1as+Uy3XZbrujs912r/+L1dnZ9pZzbrHFexdvl8t12Xff773mnAceuCjXXvvRZc7d2dmWAQOGLfP4pVVX1/3Zs9ZayU9+suKWrzQ2JsOGJbfdlgwd2jNzvvjii6mrq0tnZ2fPTLiU2tra8v/+3/9bvL8kxSu333774u23v/3ty7x2qVTK9OnTFa8AAAAAAAAAAAAAAACwyigXHQAAAAAAAAAAAAAAetPChUl5Bf7W7Oc/n+y1VzJtWnLccT0/f0dHUqv1/LzQG0aO3C1JabnnWbDguVx88V657LJD8vDDV+Qf/3gy7e2t6exsy4IFz+Xpp+/IXXedkZ/+dJ/88Y+nLH/wHlAqlTNw4Ig+XjM588zkyiuTQYOSfv36dPm31NiYfOITyV/+0nOlK0kyY8aMnptsJdPW1pZnnnmm6BgAAAAAAAAAAAAAAADQYypFBwAAAAAAAAAAAACA3tTa2l0usCIaNiz51reSrq7kox9N/vGPnl+jri5ZtChpaOj5uaGnrb/+rnnggYvT1javR+abNOnXmTTp10t07lNP3ZpTT339D4uzztqwR/K8mXXX3Tqlgj6sDjoomTy5u/zp179OWloKibFYU1Oy1lrJVVcl48b1/PwLFixIR0fHMo095ZQVo6hnecydO7foCAAAAAAAAAAAAAAAANBjykUHAAAAAAAAAAAAAIDetKKWriTJOut0F6KUy8kf/pDUat2viy56+ZxRo7rf++Uvl32dFfm/AbzSsGE7plbrKjpGAcoZMWKPQhMMGpRcfnly5ZXd2/369X2GUilpbEw+/vFk0qTeKV1Jkvb29nR1rY7/zrq1t7cXHQEAAAAAAAAAAAAAAAB6TKXoAAAAAAAAAAAAAADQmxobu4tLVlddXUl9fdEpYMmstdbGqdU6i47R5/r165/119+56BhJkoMOSiZPTn7wg+THP046O5N583p3zYaG7s/pffdNTjklGTOmd9dbnuKRCy644DXvHXvsscsTp88pXgEAAAAAAAAAAAAAAGBVongFAAAAAAAAAAAAgFVaQ0N3+UhPOuWU5Otf796+6KLkox99+dgGGyQ77NC9/dLPJGlqSg49tHv7hReSCROSadOSE0987fxjxyYf/GD39qxZyTe+0V2EsCwqlaRUWrax0NdKpXIGD94sM2c+UHSUPtXZ2Z6hQ3csOsZigwYl3/529+fcNdck//mfyd/+lrS3Jx0dPbfOgAHdn1EnnJB86lPJ0KE9N3dvefrpp4uOsNxqq3MbGQAAAAAAAAAAAAAAAKscxSsAAAAAAAAAAAAArNLWWSdZtKjv1tt77+4yln82ZEh3gUGS/PGPyV57dRewnHXWa889+uiXi1fmzn39c5bUmmsu+1gowqabHpIXXngknZ19+ItbsH791sjAgSOKjvEa1Wry3vd2v/761+TMM5Pf/Kb7s6uxMVm4MGlrW7K5SqXuopWOju7tHXfsLp46+ODu8pW+VK1W+3bBFUx9fX3REQAAAAAAAAAAAAAAAKDHKF4BAAAAAAAAAAAAYJXW2JgMG5ZMnVp0kmLssEPRCWDp7LTTv+SOO04rOkafqVQas8sun0+pVCo6ypvacsvkJz/p3p47N7n//mTixOTWW5N77kmefz7p7OwuVSmXuwtW6uqSpqZkiy2SPfZIxo3rLlwZMaL7vKJUKpWUy+V0dXX12hoDBw7MiSeeuHj/1FNPfdXxTTfd9HXHjRgxIg0NDUmSyZMnp6OjI0kyePDgrL322kmy+GeSNDU1LZ5rzpw5efbZZ98yW6Wvm24AAAAAAAAAAAAAAACgF7lbBgAAAAAAAAAAAIBV3tixy1a8cvHF3a9/duqp3a+lGdMT6y6tajV5+9uXfx7oSwMGDMuoUXvl8cd/n6RWdJxeV6t1ZfvtP1Z0jKWyxhrdny1vf3vy+c+//H6tlrS1dRew9OvXXbyyImpubk6lUklbW1thGd7//ve/7vt777334u0zzzwzc+bMSZJstdVW2XPPPV9z/pAhQxbP9cADD+Taa699y7UHDhy4DIkBAAAAAAAAAAAAAABgxVQuOgAAAAAAAAAAAAAA9La3vz1pbCw6Rd9rbEzGjCk6BSy9XXf9Yurrm4uO0etKpXI23fTQNDUNLjpKjyiVugtXmppW3NKVJBk6dGjREQpTX1+f4cOHFx0DAAAAAAAAAAAAAAAAekypVqvVig4BAAAAAAAAAAAAAL3pzjuTd7wjmTu36CR9q74+mTEjWWutopPA0qnVajnzzBGZO/eZoqP0qmq1OUcffUuGD9eQ1Je6urryne98J52dnUVH6XPVajWf/OQns/baaxcdBQAAAAAAAAAAAAAAAHpEuegAAAAAAAAAAAAAANDbtt02aWkpOkXfGzhQ6Qorp1KplF13/WKq1aaio/SqNdYYrnSlAOVyOWutph+OXV1dGTx4cNExAAAAAAAAAAAAAAAAoMcoXgEAAAAAAAAAAABgldfUlGy+edEp+la5nOyzT9EpYNntsMPH06/fmkXH6DXValMOPPDsomOstkaMGFF0hEKsvfbaKZVKRccAAAAAAAAAAAAAAACAHqN4BQAAAAAAAAAAAIDVwhe/mPTvX3SKvtPYmHz+80WngGVXrTbliCMuT6XSWHSUHldX15DNN39P3va2/YuOstraYIMNUl9fX3SMPre6Fs4AAAAAAAAAAAAAAACw6lK8AgAAAAAAAAAAAMBq4b3vLTpB31p//WTMmKJTwPIZOXL3bLvt0atc+Uq/fgPyznf+qOgYq7URI0akq6ur6Bh9qr6+PhtuuGHRMQAAAAAAAAAAAAAAAKBHKV4BAAAAAAAAAAAAYLXQ0JB8/ONJtVp0kt7Xv3/y5S8XnQJ6xgEH/DANDYOKjtFjqtWmHH74/6ZfvzWKjrJaGzRoUNZbb72iY/Spcrmc0aNHFx0DAAAAAAAAAAAAAAAAepTiFQAAAAAAAAAAAABWGyeckNTVFZ2i99VqyZFHFp0Ceka12pQjjrg8lUpj0VGWW11dv2y++XvytrftV3QUkowfPz719fVFx+gTpVIpY8aMSd3q8EcQAAAAAAAAAAAAAACA1YriFQAAAAAAAAAAAABWGxttlIwZU3SK3lWtJh/9aNLUVHQS6DkjR+6eXXf9QqrVlfcfdrlcycCBI/LOd/530VH4P6NHj15tikja29vz97//vegYAAAAAAAAAAAAAAAA0OMUrwAAAAAAAAAAAACwWjn99KSxsegUvadfv+Tf/q3oFNDz9tzz1GyzzUdWyvKVUqkuzc3r5qMfvS39+g0oOg7/p1wuZ+zYsatF+cqcOXPyn//5n3nggQeKjgIAAAAAAAAAAAAAAAA9SvEKAAAAAAAAAAAAAKuVnXZKjj8+aVr5uhveUnNz8qMfJcOGFZ0Eel6pVMpBB/13Nt300JWqfKVUqktT0+B87GN3pH//dYuOwz/Zaaedio7Q6+rr67Ppppvm6aefzoMPPlh0HAAAAAAAAAAAAAAAAOhRilcAAAAAAAAAAAAAWO18+9vJkCFFp+hZlUoydmzykY8UnQR6T6lUzuGH/yxbb/2hlaJ8pVyuZo01hueTn5yYgQNHFB2H19G/f/9su+22qVQqRUfpFaVSKYMHD87IkSOTJE8//XTBiQAAAAAAAAAAAAAAAKBnKV4BAAAAAAAAAAAAYLXTr19y1VVJY2PRSXpOQ0Pys58lpVLRSaB3lUrlvOtd52bs2H9doctXqtWmDB68ST7xiXuzxhrrFx2HN3HAAQekX79+RcfoFXV1dTniiCNy4403JknWXHPNYgMBAAAAAAAAAAAAAABAD1O8AgAAAAAAAAAAAMBqaaedkuOPXzXKV5qbkx/9KBk2rOgk0DdKpVL23fe7+cAHfp3m5iGpVBqKjvQqlUpjdt75s/mXf7k/zc3rFB2Ht1BfX58jjjgilUql6Cg9qlqtZp999skDDzyQK664IvX19TnwwAOLjgUAAAAAAAAAAAAAAAA9SvEKAAAAAAAAAAAAAKutb3872XTTpL6+6CTLrqkpecc7ko98pOgk0Pc23HDvnHDC49lqqw+kUmkqOk6q1aYMGvS2HHvshOyzz3dSV7cSf7isZkaNGpVtttlmlSlfKZVKWXvttTNkyJBccMEFmTlzZj7/+c/nbW97W7q6uoqOBwAAAAAAAAAAAAAAAD1G8QoAAAAAAAAAAAAAq61+/ZJbbklGjkxWxmftNzYm48Yll12WlEpFp4Fi9Os3IIceekE++MFfp7l5SCqVxj7PUCqVU6k0ZuedP5tPf/pvGTp0+z7PwPI74IAD0q9fv6Jj9Ii6urrss88+ueCCC/KLX/wiu+66aw4//PAkSbnsVhIAAAAAAAAAAAAAAABWHaVarVYrOgQAAAAAAAAAAAAAFOm555IxY5IZM5L29qLTLJnGxmSbbbqLYxr7vmcCVkiLFs3L3XeflbvvPisdHYvS1javV9frLnmpZdNND8nuu38t6667da+uR+97+umnc8kll6R9Zflj8Dqq1Wr22muv/P73v8/ZZ5+dtdZaK9/4xjfygQ98IKW3aOmaNGlSGhoaMmLEiD5KCwAAAAAAAAAAAAAAAMtH8QoAAAAAAAAAAAAAJHn++WS33ZKnnqpl0aI3fzB90ZqaknHjkuuuU7oCr6erqzOPP/67TJhwWqZPvyddXZ3p6uq5Io36+gGpr2/OuHGfz/bbH5umpsE9NjfFmzRpUq666qp0dHQUHWWpVavVbLPNNrn88stz2WWXZf3118/Xvva1HHXUUWlqakqtVnvD8pXW1tZ8/etfz/e///1ce+21Ofjgg/s4PQAAAAAAAAAAAAAAACw9xSsAAAAAAAAAAAAA8H/mzEn22qsrjzxSy8KFdUXHeV3NzckBBySXX55Uq0WngRXfrFmT8+c/n51HH/115s6dmmq1KZ2d7enoaF2i8eVyJdVqczo6Fqa+vjnDh4/Lzjv/a972tv1SKpV7OT1F+ctf/pJf/epXK1X5Snt7ex5//PHceuutmTlzZkaNGpUf/ehH2WOPPdK/f/83LV15yU033ZTvfve7ufnmm3PaaaflC1/4Qh+lBwAAAAAAAAAAAAAAgGWjeAUAAAAAAAAAAAAAXuF73/tBvv3trsyf/5kkDUlWjGKFSiVpaEj+67+SY45J3uLZ+cDr6OhYmJkzH8r06RMzdepteeaZu7Jgwcx0dranq6sjSS2lUl3q6qqpVvtnvfW2yciRb8+wYWMybNiOaW4eUvQl0If++te/5pprrlkpylfK5XKee+653HPPPalUKtlnn33ysY99LCNGjFjquR566KGcccYZufjii/Oxj30sP/nJT3ohMQAAAAAAAAAAAAAAAPQMxSsAAAAAAAAAAAAA8H+eeOKJbLXVVtl2223zr//6Pzn55E0zY0YlLS3Flq80NydjxiQ/+1kyfHihUWCV1f3V+lpKpRWjbIkVw+OPP54rr7wyHR0dWVFvv6hUKtl7772z4447pr6+Pl1dXSmXu/8dv3L7rdRqtZT+r9Xrqaeeyk9+8pOcdtpp2WWXXXL99denoaGh164BAAAAAAAAAAAAAAAAlpXiFQAAAAAAAAAAAAD4P5/5zGdy7bXX5qc//Wn22muvtLfX8r3vlfLd7yaLFiVdXX2bp1pN+vVLzj47Ofro5P+ehw9AH3rxxRdz1VVXZdasWWlvby86zmKVSiUNDQ054ogjMnLkyMXv12q1dHR0pFqtJkk6OjpSqVSWaM5Xlq8sXLgw5513Xk4++eRssMEGueaaa7LJJpv0/IUAAAAAAAAAAAAAAADAcigXHQAAAAAAAAAAAAAAVgSLFi3KX/7ylwwePDjbbbddkqSurpavfa2Wu+/uzBFHJA0NSWNj72fp3z9pbk4+8Ynk739PjjlG6QpAUQYPHpxPfvKT2XPPPVOtVhcXkxSpUqlk2223zQknnPCq0pUkKZVKi0tXTjnllBx77LH5xz/+sUTz1mq1xdsNDQ1ZuHBhhg0blkceeSS77bbbEs8DAAAAAAAAAAAAAAAAfaVUe+VdMQAAAAAAAAAAAACwmqrVannf+96Xm2++OU899VT69+//mnOee64zF19cl9NPT2bPbs/ChdUeW79c7i51GTo0+cpXkg98IGlq6rHpAegBL774Yq666qrMmjUr7e3tfb5+pVJJQ0NDjjjiiNcUrrxSrVbL448/nk033TRJct999y0uFXsrixYtyq9+9aucd955ufnmm7PGGmtk/Pjx+eIXv5g999yzB64CAAAAAAAAAAAAAAAAeo7iFQAAAAAAAAAAAAD4P//1X/+VE088MR/5yEfyjW98IyNGjHjd87q6kj/8IXnf++5MS8vWqVSa069fKfPndx9bEpVKd7HKwoXJGmske+2VnHRSMnZsUir14EUB0KO6urpy33335bbbbsvChQvT1tbW62vW19enVCpl7Nix2W233VJfX79E46644oq8+OKLOf7449/wnK6urpTL5cyZMyePPPJIvv71r+cPf/hDqtVqtthii5x55pnZYostss466yw+FwAAAAAAAAAAAAAAAFYUilcAAAAAAAAAAAAA4P9MmTIl73znOzNp0qR84hOfyOc+97mMHj36Ved0dHSkUqnkxRdfzKGHHpoFC1ryq1/dm/vuK+fPf05uvTV5+OFk3rykVkvq6l4a1709aFCy3XbJnnsmO+2U7LhjsvbafX6pACynWq2WKVOm5I477siTTz6ZJOns7Oyx+UulUurq6rLOOutk/Pjx2WyzzVL30h+VZfDPpSkv7S9cuDDTp0/PSSedlDvuuCPPP/98ttpqq5x88snZZZddsv7666dWq6VUKqWzszN1dXV55JFHMnfu3IwZM0YRCwAAAAAAAAAAAAAAAIVSvAIAAAAAAAAAAAAAr/Dggw/mhBNOyO23356RI0fmuOOOy5FHHplhw4alrq5u8QPmr7rqqhx33HH5+Mc/nu9973uvO1dHR7JwYVIuJ/36vVzCAsCqZe7cubn33ntz//33p6WlJdVqNR0dHUtVxFIqlVJfX5+Ojo5Uq9Vsvvnm2WWXXbLOOuv0Wu4nn3wy3/ve93L99ddn6tSp2WqrrfLhD384Rx99dIYMGfK6Y2bNmpXtt98+HR0d+fCHP5zPfvazGTp0aK9lBAAAAAAAAAAAAAAAgDejeAUAAAAAAAAAAAAA/k+tVkupVMrdd9+dM844I1deeWWSZO21187BBx+cLbbYIs3NzZk/f35OO+209OvXLw899FAGDRpUcHIAVhQLFy7MjBkzMn369Dz11FOZPn16WlpaUi6XUy6XUyqVUqvV0tXVlVqtlvr6+qy77roZNWpUhg0blmHDhqV///69mvGvf/1rrr/++px55pl55plnssUWW+SAAw7I1772tcV/07q6uhaXjb3S3Llz8/vf/z7f+9738sADD2S99dbLxRdfnP32269XMwMAAAAAAAAAAAAAAMDrUbwCAAAAAAAAAAAAAOkuXUmSUqm0+L0bbrgh5513Xm6++ebMnj178cPyk2SXXXbJV7/61Rx00EGF5AVg5dHR0ZH29va0t7ens7MzdXV1qVQqqVQqqa+v79MsM2bMyMYbb5zW1tast956OeCAA/LNb34zQ4YMSX19/eJ8S+LYY4/NRRddlEGDBuWmm27Kdttt17vhAQAAAAAAAAAAAAAA4J9Uig4AAAAAAAAAAAAAAEV5/PHH88ILL2TMmDGLHzLf1dWVzs7OVKvV7Lffftlvv/3y4IMP5p577klbW1uef/757LTTTtlll12y1lprFXwFAKwMXipZaWxsLDpKhg4dmv/+7//OTTfdlC984QvZYostUq1WFxeLvVnpSq1WW1xQ9uSTT2bu3Llpbm7Ohz70oay99tp9kh8AAAAAAAAAAAAAAABeqVR76c4YAAAAAAAAAAAAAFjN7L333pk3b14OPfTQ7LPPPtl+++3T0NCQ5NUFLACwKntlocqSePrpp/Pd73435557bt7//vfn61//ekaPHt2jeWbPnpIZMyZm2rS7M2vWE2lvX5D29pYktVQqjalWmzNgwLCsv/7OGTp0x6y99mYpl9+4NAYAAAAAAAAAAAAAAIBVk+IVAAAAAAAAAAAAAFZLf/7znzNu3LiUy+V0dXVls802y8EHH5wDDjggY8aMyYABA5Ikd999d6ZOnZrDDz885XJ5qR5MDwCrmhdffDHnnntuTj311Oyxxx759re/nZ133nm55qzVuvLEEzfliSf+kClT/pTnn384SVIq1aW9fUFqta43HFtf3z9J0tnZlrXW2iQjRozPhhvuk003PSSVSsNy5QIAAAAAAAAAAAAAAGDFp3gFAAAAAAAAAAAAgNXSc889l/Hjx2fkyJHZe++989Of/jSTJk3KqFGjcuCBB+bAAw/MO9/5zowdOzYDBgzIhRdemFGjRhUdGwAK09LSkssuuyxf+MIXMmLEiHznO9/JQQcdlCSp1WpLXU7W2jor9913fu666/S0tc1Pe3vLm5asLKn6+gFJatlhh09k7NgTMmjQhss9JwAAAAAAAAAAAAAAACsmxSsAAAAAAAAAAAAArLbOOuusfPWrX81ll12WDTfcMNdcc01++ctf5sEHH8zQoUOz5ZZb5oYbbsinPvWp/PjHPy46LgD0un8uUOno6EilUklnZ2d+85vf5MQTT0xbW1u+/e1v5+ijj37dMW9l2rR7cuedP8yjj16bUqmc9vaWHr+OJKmrq0+pVM7w4Ttn/Pgv5W1vOyDlcl2vrAUAAAAAAAAAAAAAAEAxFK8AAAAAAAAAAAAAsEro6Ej+/vfkhReS1tZk4cKkVEoaG5OGhmTo0GTjjZNy+eUxc+fOzV577ZW11147v/nNb9La2ponnngiN998c371q1/lT3/6U8rlcnbfffccf/zx2WabbTJ69OjiLhIA+shf//rXbLLJJqmvr0+tVsuECRPyhS98IX/7299y8skn59Of/nSampqWqnRl/vyZueaaYzJ16p/S0bEwtVpXL1/Fy+rr+2eNNdbPe997VYYM2arP1gUAAAAAAAAAAAAAAKB3KV4BAAAAAAAAAAAAYKXT0ZH87W/JxInJHXckEyYkjz/eXbDyUrHKS9+SfelZ8B0dSWdnstlmye67J+PGJTvumEyffmsOOeRdOeecc/KhD31o8Rq/+MUvcsQRR2SDDTbIc889l4aGhmy66aa5/PLLM2rUqL69YADoQ9ddd12+/e1vZ7/99svnP//5zJkzJ//6r/+a3/zmNznxxBPzxS9+Meuuu+6blq7UarXUarWUy+XUarU8/PDl+c1vPpX29tZ0dbX38RW9pJRKpSHjx385e+zx7ymXKwXlAAAAAAAAAAAAAAAAoKcoXgEAAAAAAAAAAABgpfH448lZZyUXXthdsFKrJfPnL/08pVLSv3/S1VVLfX0ydOjVef75b+WOO36ejTfeOEly+OGH549//GPOPPPMrLnmmjnnnHPy7LPP5v777+/hqwKAFcvcuXOzzz77ZOLEifnABz6QUqmUSy+9NB/84Afzta99LZttttkbju3q6kr5pRa0JPPnz8zFF787L754X2q1tr6I/5aq1aYMHDgi733vVRkyZKui4wAAAAAAAAAAAAAAALAcFK8AAAAAAAAAAAAAsELr7Ex+85vkP/8zue++7v329p5do76+K21tbRk58rFcfPHWGTLk79lyyy1yzDHH5P/9v/+XcrmcKVOmpK6uLhtssEHPLg4AK6gPfOADueKKK5Ik48aNy3nnnZett976NeUqr1Sr1RYXlf32t2dlzTVvTLnclbq6vky+JEqpVBqy555fz667fjGlUqnoQAAAAAAAAAAAAAAAACyDStEBAAAAAAAAAAAAAOD11GrJeeclJ5+cLFqUzJvXe2u1tZWTNOSpp7bMQQd1pVQakmr1vTnkkEMWP1h+1KhRvRcAAFZAl112Wbbccsv8x3/8R2bOnJmnnnoqW2+9dcrlcmq12uKyktbW1tx555154IEHct111+X+++/Pppsuyn77LUylUiv4Kt5ILR0drbn11lMzb96MHHDA6cpXAAAAAAAAAAAAAAAAVkKlWq22ot7BAgAAAAAAAAAAAMBqasqU5P3vTx5+OFmwoJgMdXULc8AB5fz0p/UZNKhrcQELAKxuLrvsshx11FEZPnx4Tj311BxzzDGL/y5OnDgx3//+93PNNddkrbXWyhZbbJHdd++XcvmmdHUtKjj5kqlWm7L55kfk3e++MKWSv/cAAAAAAAAAAAAAAAArE3eDAAAAAAAAAAAAALDCqNWSH/842Wqr5N57iytdSZLOzobcdFN93va2Wq691tduAVh9feADH8hdd92VJJkwYUK6urqSJG1tbXnooYdy4403Zq211sqNN96Y73//g6lUbllpSleSpL29JY88cnWuu+641Gq1ouMAAAAAAAAAAAAAAACwFEo1d4QAAAAAAAAAAAAAsAJ46qnkyCOThx8utnDl9TQ1Jfvtl5x/fjJ4cNFpAKAYs2fPzqJFi7LuuuumVqulVCpl8uTJOe2003LRRRdl332HZ5ddZqSzc2HRUZdJtdqUsWNPyL77fq/oKAAAAAAAAAAAAAAAACwhxSsAAAAAAAAAAAAAFO6BB5K99krmzUs6O4tO8/rq65MhQ5I77kg22KDoNABQnJdKV17yj3/8Iz/+8TfT2npGqtUCg/WAarUphx32s2y++WFFRwEAAAAAAAAAAAAAAGAJlIsOAAAAAAAAAAAAAMDqbcKEZPfdk9mzV9zSlSRpa0tmzEh23DGZNKnoNABQnFeWrtRqtQwcuEbWWuumVKulNxm1cmhvb8m11x6blpYXi44CAAAAAAAAAAAAAADAElC8AgAAAAAAAAAAAEBh7rwzOeCAZP78opMsmc7O5IUXknHjkscfLzoNABSvVCrljjt+mH/8Y3KSWtFxekRHR0t+9auPFR0DAAAAAAAAAAAAAACAJaB4BQAAAAAAAAAAAIBCPPhgsv/+yYIFRSdZOrVaMmdOsttuybRpRacBgGK9+OKk3Hrr19PevpL9QX8TnZ1teeKJG/LII78sOgoAAAAAAAAAAAAAAABvQfEKAAAAAAAAAAAAAH1uxoxkr72S+fOLTrJsurqSF1/sLl9paSk6DQAUo6urM1dd9b50di4qOkqPa29vybXXfjQtLS8WHQUAAAAAAAAAAAAAAIA3oXgFAAAAAAAAAAAAgD5VqyUf/vDKW7ryko6OZObM5ItfLDoJABTjoYcuyaxZj6dW6yo6Sq/o6GjNDTd8qegYAAAAAAAAAAAAAAAAvAnFKwAAAAAAAAAAAAD0qZ/9LLnrrqS9vegky6+1NbnwwmTChKKTAEDfqtVque2276S9fUHRUXpNZ2dbHn74sixaNLfoKAAAAAAAAAAAAAAAALwBxSsAAAAAAAAAAAAA9JkZM5Ljj08WrELPaG9tTd73vqSlpegkANB3pk+/J/PmTSs6Rq8rlcp58MFLio4BAAAAAAAAAAAAAADAG1C8AgAAAAAAAAAAAECfqNWSD384WbSo6CQ97x//SL70paJTAEDfueOOH6SjY2HRMXpde/uC3HHHaanVakVHAQAAAAAAAAAAAAAA4HUoXgEAAAAAAAAAAACgT1x+eXLXXUl7e9FJel5ra3LBBcnddxedBAB6X0vLi5k06dep1bqKjtInWltn5amn/lR0DAAAAAAAAAAAAAAAAF6H4hUAAAAAAAAAAAAAel2tlpx8crJgQdFJek9ra3LqqUWnAIDed//95ycpFR2jz7S1Lcgdd3y/6BgAAAAAAAAAAAAAAAC8DsUrAAAAAAAAAAAAAPS6u+5Knn226BS975ZbkmnTik4BAL3rwQcvTkdHa9Ex+lAtkyf/IV1dHUUHAQAAAAAAAAAAAAAA4J8oXgEAAAAAAAAAAACg1/3gB0lLS9Epel+tlpxzTtEpAKD3dHV15MUXHys6Rp+rVPrl+ef/VnQMAAAAAAAAAAAAAAAA/kml6AAAAAAAAAAAAAAArNqefz757W+7S0lWdYsWJf/938kppyTVatFpAKDnPf/8I6lUGtLW1t4j82200X7ZZpsPZf31x6V//6Gpq6tmwYLnM3/+s3n66dszadJ1efLJm99ynoaGQdlll89l2LAxGTZspzQ1rb342JlnjsqcOU8td9bp0ydm3XW3We55AAAAAAAAAAAAAAAA6DmKVwAAAAAAAAAAAADoVT/5SVIqFZ2i73R2JtdemxxxRNFJAKDnzZgxMbUeaFNralo7hx32s2y88QGvOTZw4AYZOHCDDB8+JuPGfS7f+lZDOjsXvel8AweOyB57nLzcud5IW9v8PP30Hdl++4/22hoAAAAAAAAAAAAAAAAsPcUrAAAAAAAAAAAAAPSq//7vpLW16BR9Z9685KyzFK8AsGp6+uk70t4+f7nmqKvrl6OO+l2GDdtp8Xt//etV+fvff5n582ekWm3OkCFbZpNN3pWRI3dfojk7O9sydertmT793syd+3T23/+Hy5Xx9Tz99IQenxMAAAAAAAAAAAAAAIDlo3gFAAAAAAAAAAAAgF7z4ovJCy8UnaLv3XdfUqslpVLRSQCgZ/VE+ci4cZ99VenKr371sdx//wWvOuexx36TCRNOy7rrbpuurva3nPOFFx7JhRd2l7QMHDiyV4pXZs16PF1dHSmX3Y4DAAAAAAAAAAAAAACwoigXHQAAAAAAAAAAAACAVdd99yWNjUs/7uiju4tLXnotqQ9/OLnhhmTmzKStLWlpSR59NDnnnGTDDV997sYbJyef3H3+E08k8+d3n//II8kPf5iss87S536lKVOWbzwArIhmz35quefYdttjFm9PmfLH15SuvNLMmQ+mVuta7jV7Ql1dfebMebroGAAAAAAAAAAAAAAAALxCpegAAAAAAAAAAAAAAKy67r23u8ykL/zgB8lJJ736vWo1GT26+/X+9ydjxiSPP9597D3vSb7xjdfOs9lm3a8jj0x22SV5ehmer16pJBMnvrbsBQBWdp2dbcs1vlJpzDrrbL54//HHf/+q4+utt12q1eZXvTd37tOZM2fqcq3bE0qlcjo6FhYdAwAAAAAAAAAAAAAAgFcoFx0AAAAAAAAAAAAAgFXXrbcm7e29v05jY3LCCS/v//znyX77JR/7WDJ/fvd7a66ZfPzjrx43f37yk58kRxyRvOMdyY9//PKx4cOTr3992fLMn5/cffeyjQWAFVWtVktXV8dyzdHYOOhV+y0tL7xq/7DDLsmxx97+qtdOOx23XGv2lO7ildaiYwAAAAAAAAAAAAAAAPAKlaIDAAAAAAAAAAAAALDquu++vlmnqSmpr395/5RTkr/+tXv7sMOSd72re/uV59x0U3L++ckLr3je+/XXJ+uvnxxySPf+uHHLlqerq7t0BgBWJbVa13LPsXDh7FftNzUNXu45+1JnZ1vREQAAAAAAAAAAAAAAAHiFctEBAAAAAAAAAAAAAFg1zZmTzJ7dN2u9+OKrS15OPTXZd9/k2GOTPffsfq+9Pbn88pfPuffeV5euvOTRR1/enj9/2TM98siyjwWAFVG5XJdSqbRcc7S3t+SFF/6+eH+jjfZ71fFzztk6p55aypQpf1yudXpHLZVKQ9EhAAAAAAAAAAAAAAAAeAXFKwAAAAAAAAAAAAD0ijlzkvr6vlvv8MOTm2/u3n7Pe5IbbkjOPz/p3z+5555kr72SP//5zeeor08OPfTl/V/9atnztLYu+1gAWFGVy5XlnuOBBy5avL3RRvtmyy2PXO45+0KtpngFAAAAAAAAAAAAAABgRbP8d7sAAAAAAAAAAAAAwOtobU3K5b5bb9685PHHk113TRr+6Zno226bHHVUdwFLW9vrj69Wk0svTUaP7t6///7k9NOXPU9nZ/errm7Z5wCAFU2l0pDOzjf4Y7qE7r77rGy11fuz3nrbJUkOP/x/s/HGB2bSpF+npeWFNDWtnYEDR7xm3MiRb88xx/wxSTJ79pScddaGr8jVmLe9bf8kSXPzkFeNe9vb9s+CBc8lSR599Nplzl2rdaa+vv8yjwcAAAAAAAAAAAAAAKDnKV4BAAAAAAAAAAAAoFcsXJiUSn2zVl1dcuutyVZbde+ffHJy5pnJ4MHJz36W7LZbctxxyaJFyec+99rxa6yRXHNNstde3fsPPZQccEB3ecyyqlS6x/f3fHYAViFrrbVJZsyYuFxzdHQszM9+dkCOOOKKjBq1Z8rlumy33dHZbrujX/f8JSl6aW4ekve//5rXPXbwwf+zePvUU5f9f5zUarUMGDB8mccDAAAAAAAAAAAAAADQ8xSvAAAAAAAAAAAAANAr6ur6bq23v/3l0pV//CP51re6t+fPT77//e7ilSQ58sjXFq8MH5787nfJ1lt37//xj8m7353MmbN8mWq17vIVAFiVjBy5e2bMuC9JbbnmWbDguVx88V4ZPfrgbL31URk+fGz6918v5XJdFi6cnVmzHs+0aXdn0qTr8uSTN/dM+OW0zjqbp9RXrXIAAAAAAAAAAAAAAAAsEbdyAgAAAAAAAAAAANArGhuTrq6+WWuddV7e7tcvqa9P2tq69wcOfPnYK7eT7rKW3/0uWX/97v1LL02OOSZpb1/+TJ2d3VkAYFUyfPi41Nefn7a2eT0y36RJv86kSb9eonOfeurWnHrq6xefzJnz1Bse6xmljBixey/ODwAAAAAAAAAAAAAAwLIoFx0AAAAAAAAAAAAAgFVTQ0PPF6+cckpSq3W/Lrzw5fcffPDl7aam5PLLkwMOSI46KvnWt14+ds89L2/vskty220vl67cfHNyzjnJ2LHJ+PEvv5ZVpZKUevP57wBQgGHDdkqt1ll0jD5XX98/66+/S9ExAAAAAAAAAAAAAAAA+CeVogMAAAAAAAAAAAAAsGoaMiRpb++btf7+9+Tcc5NPfap7/7DDul+vtGBB8qUvvby///7Jmmu+vL/33t2vf7as5SnrrLNs4wBgRTZo0Eap1WpFx+hztVpXhg3bsegYAAAAAAAAAAAAAAAA/JNy0QEAAAAAAAAAAAAAWDVVq8mGG/bdescdlxx1VHL99cnMmd2lLwsXJo89lvzkJ8n22yd//nPf5dlpp75bCwD6SqlUypAhWxcdo8/Val0ZNOhtRccAAAAAAAAAAAAAAADgn5RqtVqt6BAAAAAAAAAAAAAArJqOPTa58MKiU/S9fv2S73wn+fzni04CAD3v/vsvzO9//69pa5tfdJQ+USrVZdttP5JDD72g6CgAAAAAAAAAAAAAAAD8k3LRAQAAAAAAAAAAAABYdY0fnzQ3F52i7zU0JDvuWHQKAOgdW211ZGq1WtEx+kxdXX122UWbGgAAAAAAAAAAAAAAwIpI8QoAAAAAAAAAAAAAvWbHHZPyaviN1ZaWZPvti04BAL2jWm3Kdtt9NOVytegofWLttTfLkCFbFR0DAAAAAAAAAAAAAACA17Ea3sYKAAAAAAAAAAAAQF/Zcstk4cKiU/S9tddO1lij6BQA0Ht23vlfUy7XFR2j19XXD8j48V8uOgYAAAAAAAAAAAAAAABvQPEKAAAAAAAAAAAAAL2mWk3GjSs6Rd+qVJKDDy46BQD0rsGDN8l6621fdIxeVyqVs/nmhxUdAwAAAAAAAAAAAAAAgDegeAUAAAAAAAAAAACAXvWlLyUDBhSdou9Uq8mJJxadAgB63x57nJxqtbnoGL2mUmnK2LEnpK6uvugoAAAAAAAAAAAAAAAAvAHFKwAAAAAAAAAAAAD0qgMPTPr1KzpF39lyy2TzzYtOAQC9b5NNDsyGG+69yhaTNDevkz32+PeiYwAAAAAAAAAAAAAAAPAmFK8AAAAAAAAAAAAA0Kvq6pITT0waG4tO0vsGDEi+/OWiUwBA3znkkPNTqax6f+Qrlca8971XplJpKDoKAAAAAAAAAAAAAAAAb0LxCgAAAAAAAAAAAAC97hOfSGq1olP0vrq65NBDi04BAH2nuXmdHHLI+alWm4qO0mOq1aaMGXNchg8fW3QUAAAAAAAAAAAAAAAA3oLiFQAAAAAAAAAAAAB63ZAhyYEHdheTrKoaGpJPfzqpVotOAgB9a4st3pMNN9wndXX1RUfpEU1N62Tvvb9ddAwAAAAAAAAAAAAAAACWQKlWq9WKDgEAAAAAAAAAAADAqu+JJ5Ktt05aWopO0jsGD04mT04GDiw6CQD0vZaWF3L22aOzcOE/io6yXCqVxhxzzB8zfPjYoqMAAAAAAAAAAAAAAACwBMpFBwAAAAAAAAAAAABg9bDRRsl3v5s0NxedpOc1NSU/+5nSFQBWX01Na+cjH7kx1Wr/oqMss0qlMYcc8v+UrgAAAAAAAAAAAAAAAKxEFK8AAAAAAAAAAAAA0Gc+85lkiy2Surqik/Schobk0EOTd7yj6CQAUKyhQ3fIUUf9NtVqU9FRllq12pT99/9Btt76g0VHAQAAAAAAAAAAAAAAYCmUarVaregQAAAAAAAAAAAAAKw+nngi2XrrpKWl6CQ9Y/DgZPLkZODAopMAwIrhySdvzmWXHZL29gVFR1kilUpj9tnnuxk37rNFRwEAAAAAAAAAAAAAAGAplYsOAAAAAAAAAAAAAMDqZaONku98J2luLjrJ8mtqSi65ROkKALzShhvunY985KbU1w9IUio6zpuqVBrzrnedo3QFAAAAAAAAAAAAAABgJVWq1Wq1okMAAAAAAAAAAAAAsHrp6koOOyy54YaktbXoNMumuTn51KeSH/yg6CQAsGJ6/vm/5fLL351586alvb2l6DivUlfXL9VqU97znsuy8cYHFB0HAAAAAAAAAAAAAACAZaR4BQAAAAAAAAAAAIBCtLUlBxyQ3HVXsnBh0WmWTlNT8r73JRdckJRKRacBgBVXZ2d7br311Nx55+np6FiYpPjbWKrVpmyyyUF517vOS2PjoKLjAAAAAAAAAAAAAAAAsBwUrwAAAAAAAAAAAABQmJaWZO+9k4ceSlpbi06zZJqakne+M7niiqRcLjoNAKwcnn32wVx11Xszb960tLe3FJKhrq5fqtWmvPvdF2fTTQ8uJAMAAAAAAAAAAAAAAAA9S/EKAAAAAAAAAAAAAIVauDB517uSO+/8/+zdeZhe88E+8PuZLTOTSGyxx061aBBbRWNrqa1aRWmrRG2lim500b6KVtSL0qrSEtKiuqRV26to7RVJSW3l11QIYguRZJZkluf3x4NIEyQxM2cm+Xyu61xztu/53mf442HOee5KEUtv1tiYHHRQcvHFSlcAYFF1dLTl9ttPzb33/m9KpaoeK2Cprq5LqVSVDTf8ePba66I0NCzXI/MCAAAAAAAAAAAAAADQ/RSvAAAAAAAAAAAAAFC4trbk4IOT665LmpqKTrNgDQ3J8ccnP/hBUioVnQYA+q7W1ul54IHLcu+9Z2f27BmZM2dWt8xTVzcgpVJVhg07OltvfWwGDVqzW+YBAAAAAAAAAAAAAACgOIpXAAAAAAAAAAAAAOg1fve75PDDk5aWZM6cotNUNDQkyy6bXH11MmJE0WkAYMlRLpfz5JO35Z57zsrkyXekurr29RKWxX/Vpba2f5Jyll9+gwwfflLe//59U1PTr8syAwAAAAAAAAAAAAAA0LsoXgEAAAAAAAAAAACgV3nppeSww5Lbbkuam4vN0tCQHHxwcs45Sf/+xWYBgCXZzJnP5amn7sgzz/w9Tz11R15++bGUStUplarS3t6azs6OJJ2vn11KVVVNqqvr3jy+3HLrZsiQ7TJkyPCsuebwrLjiRkXeDgAAAAAAAAAAAAAAAD1E8QoAAAAAAAAAAAAAvdLvfpccfngye3bS2tqzczc2JoMGJVdfnYwY0bNzAwBJudyZV16ZlKlTJ2TmzOfS3t6aOXOaUi53pq6uf2pq6tPQsEJWXXWLDB78gVRX1xYdGQAAAAAAAAAAAAAAgAIoXgEAAAAAAAAAAACg15o2LbnwwuTHP07mzElmzuy+uUqlpH//ZPnlk69/PRk5srINAAAAAAAAAAAAAAAAAEDvpHgFAAAAAAAAAAAAgF6voyO5/vpk1KjkH/+obLe1dc216+uTcjn5yEcqhSsjRlRKWAAAAAAAAAAAAAAAAAAA6N0UrwAAAAAAAAAAAADQp/z738nPfpbcfHPyxBNJXV1l/6xZ7z62VEoGDKgUt5TLyQc+kOy1V3LUUcmqq3ZvbgAAAAAAAAAAAAAAAAAAupbiFQAAAAAAAAAAAAD6rI6O5PHHkwkTkrvvTu65J3nllWT27GTOnErRSr9+lXKWlVdOPvzh5EMfSoYNS9Zdt3IcAAAAAAAAAAAAAAAAAIC+SfEKAAAAAAAAAAAAAAAAAAAAAAAAAAAAAAAA0OdUFR0AAAAAAAAAAAAAAAAAAAAAAAAAAAAAAAAAYFEpXgEAAAAAAAAAAAAAAAAAAAAAAAAAAAAAAAD6HMUrAAAAAAAAAAAAAAAAAAAAAAAAAAAAAAAAQJ+jeAUAAAAAAAAAAAAAAAAAAAAAAAAAAAAAAADocxSvAAAAAAAAAAAAAAAAAAAAAAAAAAAAAAAAAH2O4hUAAAAAAAAAAAAAAAAAAAAAAAAAAAAAAACgz1G8AgAAAAAAAAAAAAAAAAAAAAAAAAAAAAAAAPQ5ilcAAAAAAAAAAAAAAAAAAAAAAAAAAAAAAACAPkfxCgAAAAAAAAAAAAAAAAAAAAAAAAAAAAAAANDnKF4BAAAAAAAAAAAAAAAAAAAAAAAAAAAAAAAA+hzFKwAAAAAAAAAAAAAAAAAAAAAAAAAAAAAAAECfo3gFAAAAAAAAAAAAAAAAAAAAAAAAAAAAAAAA6HMUrwAAAAAAAAAAAAAAAAAAAAAAAAAAAAAAAAB9juIVAAAAAAAAAAAAAAAAAAAAAAAAAAAAAAAAoM9RvAIAAAAAAAAAAAAAAAAAAAAAAAAAAAAAAAD0OYpXAAAAAAAAAAAAAAAAAAAAAAAAAAAAAAAAgD5H8QoAAAAAAAAAAAAAAAAAAAAAAAAAAAAAAADQ5yheAQAAAAAAAAAAAAAAAAAAAAAAAAAAAAAAAPocxSsAAAAAAAAAAAAAAAAAAAAAAAAAAAAAAABAn6N4BQAAAAAAAAAAAAAAAAAAAAAAAAAAAAAAAOhzFK8AAAAAAAAAAAAAAAAAAAAAAAAAAAAAAAAAfY7iFQAAAAAAAAAAAAAAAAAAAAAAAAAAAAAAAKDPUbwCAAAAAAAAAAAAAAAAAAAAAAAAAAAAAAAA9DmKVwAAAAAAAAAAAAAAAAAAAAAAAAAAAAAAAIA+R/EKAAAAAAAAAAAAAAAAAAAAAAAAAAAAAAAA0OcoXgEAAAAAAAAAAAAAAAAAAAAAAAAAAAAAAAD6nJqiAwAAAAAAAAAAAAAAAAAAAAAAAAAAAPQ2U6dWlpaWpLU1KZeT+vrKMnhwsuaaSalUdEoAAABYuileAQAAAAAAAAAAAAAAAAAAAAAAAAAAlmrPPZdMmJCMG5fccUcycWIye3ZSV7fgcpU5cyr7N9kkGTEi2WabZNiwZO21lbEAAABATyqVy+Vy0SEAAAAAAAAAAAAAAAAAAAAAAAAAAAB60quvJpddlpxzTjJtWqVkpakp6ehYtOtUVSUDBiTt7Um/fskxxyRf/GKy+urdkxsAAACYS/EKAAAAAAAAAAAAAAAAAAAAAAAAAACw1PjHP5L//d/kD3+olKY0N3ft9fv1S0qlZMcdk69/Pdlpp8o2AAAA0PUUrwAAAAAAAAAAAAAAAAAAAAAAAAAAAEu8W25Jjj8+mTw5aW1NOju7f84BA5Jll01++MPks59VwAIAAABdTfEKAAAAAAAAAAAAAAAAAAAAAAAAAACwxJoxIznuuOR3v0uam4vJ0L9/8qEPJVdckay6ajEZAAAAYEmkeAUAAAAAAAAAAAAAAAAAAAAAAAAAAFgi3XJL8pnPJDNnJq2txWaprU369UsuvDD53OeSUqnYPAAAALAkULwCAAAAAAAAAAAAAAAAAAAAAAAAAAAsUWbOTI47Lvntb5Pm5qLTzKt//+RDH0quuCJZddWi0wAAAEDfpngFAAAAAAAAAAAAAAAAAAAAAAAAAABYYrzwQjJ8ePLss0lra9FpFqy2Nhk4MLnzzuT97y86DQAAAPRdVUUHAAAAAAAAAAAAAAAAAAAAAAAAAAAA6ApPPZUMG5Y8/XTvLV1Jkra25JVXkm23TSZMKDoNAAAA9F2lcrlcLjoEAAAAAAAAAAAAAAAAAAAAAAAAAADAezFlSqV05ZVXko6OotMsvAEDkttvT7bYougkAAAA0PcoXgEAAAAAAAAAAAAAAAAAAAAAAAAAAPq0F19Mttwyee65vlW68oZBg5K//z3ZaKOikwAAAEDfongFAAAAAAAAAAAAAAAAAAAAAAAAAADos2bPTjbbLJk0KWlrKzrN4imVkhVWSB59NBk8uOg0AAAA0HdUFR0AAAAAAAAAAAAAAAAAAAAAAAAAAABgcZ1ySvL00323dCVJyuVkxozksMOKTgIAAAB9S6lcLpeLDgEAAAAAAAAAAAAAAAAAAAAAAAAAALCoxo9PRoxIWlqKTtI1GhuTyy9P9tuv6CQAAADQNyheAQAAAAAAAAAAAAAAAAAAAAAAAAAA+pzZs5ONNkomTy46SdcaODD597+TwYOLTgIAAAC9X1XRAQAAAAAAAAAAAAAAAAAAAAAAAAAAABbVd76TvPhi0Sm6XmtrMnJk0SkAAACgbyiVy+Vy0SEAAAAAAAAAAAAAAAAAAAAAAAAAAAAW1gMPJMOHJy0tRSfpHo2NyZgxyb77Fp0EAAAAejfFKwAAAAAAAAAAAAAAAAAAAAAAAAAAQJ/yiU8k116bLMnfrLrRRsljjxWdAgAAAHq3qqIDAAAAAAAAAAAAAAAAAAAAAAAAAAAALKwXX0z+7/+W7NKVJJkyJbn//qJTAAAAQO+meAUAAAAAAAAAAAAAAAAAAAAAAAAAAOgzfv7zpFQqOkX3a2lJzj676BQAAADQu5XK5SW9mxUAAAAAAAAAAAAAAAAAAAAAAAAAAFgSdHQkK6+cTJtWdJKeUV+fPPNMssIKRScBAACA3qmq6AAAAAAAAAAAAAAAAAAAAAAAAAAAAAAL4/rrkzlzik7Rc0ql5NJLi04BAAAAvVepXC6Xiw4BAAAAAAAAAAAAAAAAAAAAAAAAAADwbnbeOfnrX4tO0bPWWCOZMqXoFAAAANA7KV4BAAAAAAAAAAAAAAAAAAAAAAAAAAB6vXI5GTQomTmz6CQ9q7Y2efHFZNlli04CAAAAvU9N0QEAAAAAAACgN5gzJ3n44WTChOTxxysP3DY1VfY3NCT9+yfLL5988IPJsGHJuusmpVLRqQEAAAAAAAAAAAAAAAAAlh7PPJO0ty/6uEMOSUaPnrv9bu+I7rBD8re/vft1R49ORo6srA8ZkpxySuU91NVXr7yX2tZWyXz33cm55yYPPbTo2ZPKu67/+Eey886LNx4AAACWZIpXAAAAAAAAWCo980xy443JnXcmf/97MnlyUl+fdHQkzc0LHlMqJcssU3kgt1xONt44GTEi2W67ZPfdk8bGHr0FAAAAAAAAAAAAAAAAAIClyvjxSW1t0tJSdJKKtra56+uumxxxxLzHa2uTDTesLAcdlOy0U+W91kXV2prcf7/iFQAAAFgQxSsAAAAAAAAsNcrl5Lbbkh/9KLn99qSqat6Slbc+3Pp242fMmLs9fnwyYUJyySVJZ2cycmTy5S8nG2zQPfkBAAAAAAAAAAAAAAAAAJZm992XzJrV/fM88ECy/fbz719ppeR3v6u8o5ok11wz99isWcmVVyZ//Wvy7LNJe3vlGt/8ZqWApb4++dKXFq94Zc6cyruxJ520ePcDAAAASzLFKwAAAAAAACzxpk9PRo9Ozj47ee21rn2gtlxOZs6srP/858kvfpFsvnnlwdW99kqqq7tuLgAAAAAAAAAAAAAAAACApdkddySdnd0/z4wZyd13z7//1FPnlq48+GByyy1zj02YkHz2s/Oe/5e/JEOHJvvsU9keOHDxM/3jH4s/FgAAAJZkVUUHAAAAAAAAgO7S2Zmcd16y2mrJt7+dPPts15au/Le2tqS1Nbn33uTgg5O11kruuqv75gMAAAAAAAAAAAAAAAAAWJo88khxc9fXJ1/84tzt//3fdz6/f/9k112T4cPn7vu//1v8+V95pVIIAwAAAMxL8QoAAAAAAABLpH//O9l66+Q730laWpLm5p6df+bMStHLrrsmxxzT8/MDAAAAAAAAAAAAAAAAACxpmpqKm/uQQ5LBgyvrU6YkV1+94PPOPTcpl5NZsypFKyuumLz0UvLd7yYXXrj489fWJtOnL/54AAAAWFIpXgEAAAAAAGCJ0tlZeSB16NDkgQeKfYA2qZS+jB6dbLBBctddxWYBAAAAAAAAAAAAAAAAAOirOjoqS1FOPHHu+vnnJ+3tiza+X7+kunrx56+urry3CgAAAMxL8QoAAAAAAABLjOeeS7beOjnllKS5uVLC0hu0tFSy7bpr8qUvLfqDtAAAAAAAAAAAAAAAAAAAS7vZs99bccl78fGPJ+97X2V9xozk4ovf/twf/zjZfvtkr72S//mfZObMZPDg5NvfTi68cPEzlEpJa+vijwcAAIAlVU3RAQAAAAAAAKArTJqUDB+eTJvWe4tNWlqSyy5L/vOfZOzYpF+/ohMBAAAAAAAAAAAAAAAAAPQNVVXFzf3Vr85dv+SSSvnK25k8ubIkyfXXJ889N7eoZeTI5EtfSubMWbwcRRXPAAAAQG9W4P8yAAAAAAAAgK7xyCPJVlslL73Ue0tX3tDcnPztb8kuu1TWAQAAAAAAAAAAAAAAAAB4d/36JR0dPT/vllsmI0ZU1tvakvPOW/B5DQ0L3t/ZOXe9piYZOHDxcnR2JvX1izcWAAAAlmSKVwAAAAAAAOjT/v3v5MMfTl59dd4HT3uzlpZkwoTkYx9L5swpOg0AAAAAAAAAAAAAAAAAQO9XKlWKS7rS976XlMuV5bLLFnzOV786d/2aa5JnnlnweX/7W/L73ydf/GKy++6V90i/853knHPmnjNpUvLyy4uXVfEKAAAALFgX/+8CAAAAAAAA6DnPPJMMH5689lrRSRZda2syfnzyqU8lf/xjUl1ddCIAAAAAAAAAAAAAAAAAgN5txRWT55/vufnWXDPZb7+522ef/fbn1tUl++5bWRZk5szk8MMXP0tbW7LSSos/HgAAAJZUVUUHAAAAAAAAgMXR3p7sumsybVrS2Vl0msXT0pLcdltyyilFJwEAAAAAAAAAAAAAAAAA6P2GDevZ+Y4/Pqmpqazfemvy4INvf+6Pf5z84Q/JpEnJjBmVd2GnT0/Gj0/OOivZeOPkb39b/CxrrVUpdwEAAADmVSqXy+WiQwAAAAAAAMCi+v73k1GjkubmopO8dw0Nyd13J5tvXnQSAAAAAAAAAAAAAAAAAIDe60c/Sr7znWTOnKKT9LyDD06uuKLoFAAAAND7VBUdAAAAAAAAABbVww8nZ565ZJSuJElLS7L//kvnQ74AAAAAAAAAAAAAAAAAAAtryy2T+vqiU/S8xsZk++2LTgEAAAC9U6lcLpeLDgEAAAAAAAALq709+eAHk3/9K1mS/tLV2Jgcf3zygx8UnQQAAAAAAAAAAAAAAAAAoHd67bVk8OCkra3oJD2rVEpWWKHys7Y26dcvaWhIPvCBZIcdkmHDkqFDK++rAgAAwNJG8QoAAAAAAAB9yve/n4walTQ3F52k6zU0JHffnWy+edFJAAAAAAAAAAAAAAAAAAB6p1VXTZ5/vugUvUd9fVJXV3n3drXVkm22ST73uWTPPZPq6qLTAQAAQPdTvAIAAAAAAECf8fTTyUYbJS0tRSfpPh/4QPLww0mpVHQSAAAAAAAAAAAAAAAAAIDe57DDkjFjkvb2opP0Xsssk/Trlxx/fHLkkclKKxWdCAAAALpPVdEBAAAAAAAAYGH99KdJR0fRKbrX5MnJ/fcXnQIAAAAAAAAAAAAAAAAAoHc68cSkrq7oFL3bzJnJyy8nZ5yRrLVW8olPJPfeW3QqAAAA6B6lcrlcLjoEAAAAAAAAvJs5c5LBg5MZM4pO0r2qqpJPfSq55pqik/R9LS3JxInJ+PHJHXckjz6atLYms2cn7e2Vh6r79UsGDEi23DIZPjwZNizZaKOkpqbo9AAAAAAAAAAAAAAAAADA29l88+TBB4tO0XeUSklDQ7L33slFFyXLLlt0IgAAAOg6ilcAAAAAAADoE66+OjniiGTWrKKTdL/6+uSZZ5IVVig6Sd/S3p5cf31y5ZXJffclzz6bNDYmbW2VEpZ3079/pfhm9uxk/fWTD384OeywZOutuz87AAAAAAAAAAAAAAAAALDwrr46OfLIZObMopP0Lf36Vd6nHDMm2WOPotMAAABA11C8AgAAAAAAQJ+w+ebJgw8WnaJnNDQk//M/yTe+UXSSvuGFF5Kf/zw5//xkzpyue0i6qqryz2KNNZKTTko+/elKkQsAAAAAAAAAAAAAAAAAUKw5c5LBg5MZM4pO0jc1NiZ7751cdFGy7LJFpwEAAID3RvEKAAAAAAAAvd5DDyXbbJO0tBSdpOesvHLy3HOV8g8W7O67k7POSm6+ubLd2tp9cw0YkJTLyciRyQknJOut131zAQAAAAAAAAAAAAAAAADv7qSTkh//OJk9u+gkfVO/fpX3J2+6Kdlyy6LTAAAAwOLzNU0AAAAAAAD0eldfncyZU3SKntXcnEyYUHSK3umVV5JPfSrZddfkz3+uFK50Z+lKksyalTQ1JT//ebLppsmppyZtbd07JwAAAAAAAAAAAAAAAADw9r7xjaShoegUfdfs2cm0acmOOya33150GgAAAFh8ilcAAAAAAADo9W6/PenoKDpFz+roULyyIH/6U7Leesn111fKacrlnp2/rS1paUnOOqtSwPLwwz07PwAAAAAAAAAAAAAAAABQscIKyWWXJY2NRSfp25qakj32SP7v/4pOAgAAAItH8QoAAAAAAAC9Wrmc/POfizf2kEMq499YFsXQocnllyeTJyetrcm0acnEiclFF1UexH2r449Prrkm+c9/5p3vkEMWL3dSKRW5887FH7+keeWVZL/9ks98Jpk+PZk9u9g8zc3JE08kW2+dnHpq0t5ebB4AAAAAAAAAAAAAAAAAWBp94hPJbrsldXVFJ+nbmpuTfff1bisAAAB9U6lcXtSvmAIAAAAAAICeM2VK8r73JS0tiz72kEOS0aPnbpdKCzfu2GOTH/84qa5e8PFNNkkeeWTu9quvJssuO/95hx5aKW9ZXOuum0yatPjjlxR//3uyxx6Vh3aLLlxZkMbGZO21k1tvTVZZpeg0AAAAAAAAAAAAAAAAALB0mTYtWX/9ZPr0opP0fQMGJHfckWy+edFJAAAAYOFVFR0AAAAAAAAA3smECUltbc/N95GPJOefXyldmT07ueCCZN99k49+NBk5MvnFL5KmpnnHPPRQ8stfJl/8YvLCC12XZcqUpLW1667XF91yS7LLLpVym95YupJUCmGeeCIZNiyZPLnoNAAAAAAAAAAAAAAAAACwdFlhhWT06KSxsegkfd+sWcmee87/Li0AAAD0ZjVFBwAAAAAAAIB3Mm5c5SHNnvKDHyRVVZX1o45KLr983uOjR88/ZsSIuesnndR1WRoaKqUuW23VddfsS/785+TTn05aWopO8u7a25Pnn0+23DK5995kgw2KTgQAAAAAAAAAAAAAAAAAS4999kk+//nkiiuS5uai0/Rt06cnX/1qctFFRScBAACAhVNVdAAAAAAAAAB4JxMmJJ2dPTPX6qvPLTlpaUlWWin55z8rD9g+91xy6aWVc3pKZ2fy2GPz7582bVqmTp3ac0EKcNttyYEH9o3SlTd0diavvJIMH55MmVJ0GgAAAAAAAAAAAAAAAABYuvz0p8meeyaNjUUn6dtaWioFNnfcUXQSAAAAWDiKVwAAAAAAAOjVZs3qubmGDp273tCQnHVWsummlfVVV01GjkzGj0/WWqtn8nR0VEpf3mr06NHZf//9s/HGG6exsTFbbrllfvKTn/RMoB4yblzy8Y/Pf+99Qbk8t3zlpZeKTgMAAAAAAAAAAAAAAAAAS4+qquTKK5MddlC+8l61tCQHHpg0NRWdBAAAAN6d4hUAAAAAAAB6tZaWnptr2WXn3X722cpDoQceWFlPklVWSc48s2fydHQkra1zt88444wcdthheeyxx3LAAQfkuOOOS2tra771rW/l1FNP7ZlQ3WzGjGSvvfr2g7gdHcnzzyef+UyliAUAAAAAAAAAAAAAAAAA6Bk1Ncm11yZ775307190mr5t+vTkq18tOgUAAAC8O8UrAAAAAAAA9Gpz5vTcXG8tOUmS005LfvObynLaaXP377FHz+Tp7Exmz66sjx8/PqecckrWWWed3HLLLbnooosyatSo/PnPf856662XUaNG5Z///OcizzF58uS88MILXZx88R13XDJzZtEp3ru2tuTee5Nf/aroJAAAAAAAAAAAAAAAAACwdKmpSa68Mjn00KSxseg0fVdLS3LFFcm//110EgAAAHhnilcAAAAAAADo1erqem6up56ad/vJJxe8PmBAUip1f56qqqRfv6StrS1XXHFFkuSQQw7JxhtvnLa2tiTJOuusk69+9atpbW3NxRdfnCQpl8vveu277747Rx11VHbbbbe8733vy4ABA7Ltttvm+9//fv5d0BOwf/lL8rvfzV+A01c1NSXHHJNMnVp0EgAAAAAAAAAAAAAAAABYulRVJT/5SeW9xeWXr7yvyaJrb08uuKDoFAAAAPDOFK8AAAAAAADQqzU09Nxc//xn8uqrc7fXXnvB6888kyxEt8l7Vl2d1NcnL7/8cm677bZsuOGG+ehHP5okqampSWdnZ5JktdVWS5JMfb3h452KV8rlcv7whz/kk5/8ZH79619nq622ygknnJCjjz469fX1ueSSS94seXnjOq+99lpGjBiRr3zlK7n44oszbty4zJw5s0vvdcaM5DOfSZqbu/SyhZs9Ozn44J759wUAAAAAAAAAAAAAAAAAmNfuuyeTJiX77ps0Nhadpu9pa0suvTRpaSk6CQAAALy9mqIDAAAAAAAAwDsZMKDrr/m97yX/8z+V9dGjk5EjK+ttbcnPf56cfHJl+zvfSaZPn7v+hiuvnPd6H/3o3Idt3/rQ7RZbzB1/113JtGmLlrO6unK9J598MpMnT85uu+2WddZZJ0lSKpXeLEZpaWnJgAEDUi6X89prr2XQoEHzXauzszNVVVW57bbbcuihh2aNNdbINddck0022SRJ0tHRkZdffjkTJ05MVVVVkqS9vT21tbV59NFHc9ddd+W+++5LXV1dmpqakiQDBgzIuuuum8MOOyxf/vKXF+3m/stxxyWzZr2nS/RKbW3J3/+e/OpXlQIWAAAAAAAAAAAAAAAAAKBnLbts5d3QG29MPve5SomIIpFFc801ySGHFJ0CAAAAFkzxCgAAAAAAAL3allsmt96adHT0zHynnpp8+MPJ8OHJkCHJb34z7/G//z057bR59118cbL22vNf68tfrixJsuOOye23L1qWUin5wAeShx9+Is3NzVl//fXnKVUplUpJkqamppTL5dTV1aW9vX2B16qqqkpnZ2cuvvjizJo1KxdeeGE22WSTTJ8+Pf37909tbW1WXnnl7LrrrvOMSZKHHnooSfKNb3wj++yzTx577LE8//zzmTx5cp566qm0tbUlqZS3VFdXL9pNJnnkkeS3v01aWxd5aJ/Q1FQplvn0p5O6uqLTAAAAAAAAAAAAAAAAAMDSaffdk//8J/npT5Nzz01mz05mziw6Ve83a1Zy5pmKVwAAAOi9FK8AAAAAAADQq229ddK/fzJjRs/M19qa7LJLpTDlM59JNtywUoDy+OPJ1VdXHqSdM6fnsmy6afKnP01Kkqy00krp16/fm8ffKF556aWX0tramhVWWCENDQ1ve7377rsvd9xxR3bbbbc89dRTOeOMMzJp0qQMHjw4O+ywQ/bYY48kSblcTqlUSrlcTpI8+OCDSZJddtklW265ZbbccsskyZw5czJr1qzU1FT+7PhOpSs33XRTjjnmmLzyyis58cQT873vfe/NYz35Oy1KR0cydmylfAUAAAAAAAAAAAAAAAAAKMagQcm3vpWcdFJy003JqFHJ/fdX3gNsays6Xe81ZUoyfnzy+iumAAAA0KsoXgEAAAAAAKBXGzZs8Us5Lr+8svy3U0+tLG9n9uzkRz+qLAtjnXUWL9+7WXPNpK6unKqqqlRVVaW6ujpVVVXznFMulzNp0qR0dnZm7bXXTmNj49te76GHHsqMGTPy6KOP5stf/nIGDx6ccrmc559/Pj/+8Y+zyy67ZPTo0Rk8eHCSucUujzzySAYNGpRyuZyZM2emXC5n4MCBqaury/LLL/+283V0dKS6ujrXX399Tj311EyePDlJ8sorryRJ2tvb09JSkyuvrDyQvCSbNavy8LXiFQAAAAAAAAAAAAAAAAAoXnV1sueeleU//0l+8pPkhhsq6/X1SWdn0tRUdMreY/bsyu9H8QoAAAC9UdW7nwIAAAAAAADFWX31pLa26BTF2HbbSvnJGmuskc7Ozrz00ktJKoUmb3jppZdy//33Z+DAgdl0003f9lqdnZ157rnn0tLSkilTpuSLX/xi7r777kyaNCmTJk3Kxz72sdx444055ZRT3hzzRsnLww8/nNdeey1f+cpX8qlPfSrf+ta3csstt7xj9jdKV+67774cfvjh2XTTTbP33nu/fl/bvnn9X/0qqVpK/mr5r38lDz9cdAoAAAAAAAAAAAAAAAAA4K3WXTc555zKe4BNTcmddybnn58cdliy0UbJ8ssnAwYk/fpV3nldGt97bW9P/va3olMAAADAgi0lX2EEAAAAAABAX1UqJR/8YNEpel5jY7L99pX1FVZYIUkyZcqUJEl1dfWb5z300EO5++67s+mmm2a77bZ72+u1tramqakpSaX45Mwzz8zKK6+c9vb2rLLKKrngggsyaNCgXHPNNW8WvJRKpbS1tWWHHXbIt771rWy++eZpbm7Or3/96+y6667Zc889M3369AXOV11dnUceeSSf/OQns/baa+dnP/tZSqVSkmTjjTd+/axSzjqr8hDy0qCtLTn33KJTAAAAAAAAAAAAAAAAAABvp7Y2GTq0Urryy18mjz2WTJuWzJyZtLYmc+Ykm2/etXMeckhSLs9dFsamm1beWbzrrsp7mm+MffLJrs32Vg8+2H3XBgAAgPdC8QoAAAAAAAC93g47JDU1RafoWVVVyZZbVtY/8pGPZNttt80111yTq666Kq2trUmSxx9/PD/4wQ+SJAceeGAGDhyYjo6OBV6vX79+bxafjBgxIknS1taWmtd/sQ0NDdliiy2SJPfdd1+SpFwup7a2NpdccklOP/30XHrppbnrrrtyzz33ZJdddsmNN96YE088cYHzTZkyJfvvv3+WX375jB07NnV1dXnssceSJOutt16S5J57Snm942Wp0N6eXHVV5eFqAAAAAAAAAAAAAAAAAKDvKZeTRx4pOkWy887JCSckw4cnjY09M2dzc/Liiz0zFwAAACwKxSsAAAAAAAD0egcdlNTWFp2iZw0YkLzeg5KBAwfm9NNPz5AhQ/KlL30pI0eOzOc+97nstttu+etf/5qvfvWrOfDAA5Mk1dXVmTFjRpqamt68VkdHR6qrq9OvX78kyVprrZWkUqzS2dmZJGlpaUm/fv3m2Vcul5MkK6ywQpKks7Mz7e3tef/7358LLrggq6yySm666aY89NBD82R/+umn84lPfCIzZszIb37zm6yyyip58cUXM2XKlKy88srp379/yuVyrr02aWnppl9gL1Vbm9x1V9EpAAAAAAAAAAAAAAAAAIDF8dRTyeuvYRZq+vTkxhuT005LfvaznpmzX79kwoSemQsAAAAWheIVAAAAAAAAer1NNkk22qjoFD2noSH5yleSqrf8NW/nnXfOL3/5y+y55565++67c8stt2S99dbLpZdemlNPPTXLL7982trakiQHHXRQ1l9//UyaNClJUiqVkiQbbLBBkuThhx9OktTV1aXq9Un+9a9/5V//+lfWWGONDBkyZJ5xb6iqqkpNTU2SZMiQIdlpp53ywgsvZNy4cW+e89hjj+Wggw7Kc889l1//+tfZeOONkySTJ09Oa2tr3ve+9yWplLjccUfveLi4JzU3J/ffX3QKAAAAAAAAAAAAAAAAAGBxTJiQvP6qZaEuvzzZY4/ku99N7ruvZ+b0jiQAAAC9leIVAAAAAAAA+oSTTkqWWaboFD2jXE4OO2z+/SNGjMgVV1yRp59+Os8991z+8Ic/5NBDD01jY2OSpLa2Nkly44035oUXXsgyr//CqqqqUi6Xc/DBB2fYsGG55JJLcuGFF+a5557LzJkz89prr+Xcc8/N5MmTs99++71ZjvKGjo6OdHZ2plwup/P1ppS6urq0tLQkSZZddtkkyYsvvpivfe1reeWVV3LzzTdnhx12ePMab5TAvFHE0t7ekdf7XxbZIYdUfkdvLAvjssvmHfPfy38/6LvZZskZZyR33JE89VTlYeBZs5IHH6w8hNy//+Jlb29Pbr998cYCAAAAAAAAAAAAAAAAAMV68smktbXoFMVob08efbToFAAAADC/XtCRCgAAAAAAAO/uk59Mjjqq6BTdr6oq+fjHkxVWeLfzqjJo0KAFHnv22Wfzn//8JyuttNKb+0qlUpLkl7/8ZY499th85StfyZgxYzJw4MCMHz8+r776aj72sY/lmGOOebPI5aGHHsoHP/jBVFdXz3edcePGZeLEiVlmmWWy4YYbJkkmTpyYxx9/PP/5z39ywgknZNiwYXn/+9+fj3zkI3nwwQeTJDvuuGOS5Pnn6/J6h0uvdNRRydFHz79/6NDKcsAByXbbJTNmLPq1X/9VAAAAAAAAAAAAAAAAAAB9TEtLpYBkadXcXHQCAAAAmJ/iFQAAAAAAAPqEurpKEca55yZz5hSdpvs0NCRf+9p7u8aqq66aVVdddYHHPvjBD+bCCy/M2LFjc+utt+bpp5/ONttskwMPPDB77LFHVlxxxTfPPeecc3Lffffl4IMPzjbbbJMhQ4akvr4+L730Uo444og8+eSTOfbYY7P++usnSVZZZZV87GMfy+OPP56nnnoq48aNS1NT0zzzn3766fnzn/+czTc/PbW1a6al5b3d6+LYb7/k+efn3Tdz5vznTZuWjBmT/PWvlYegDzmkUriSJBtvnBx/fHLaaYs+f1NT8uKLyVt6cQAAAAAAAAAAAAAAAACAPqC5OSmXi05RHMUrAAAA9EaKVwAAAAAAAOgzjj02Of/8olN0n1IpWWedZKutuneeTTfdNJtuumm++93vJkk6OztTVVWVJCmXyymVSmlra8suu+ySiRMnZtSoUamtrc3gwYMze/bsTJ48OUny8Y9/PN/97nfT0NDw5nUvuOCCTJ8+PS+//HKmTp2aZ555JlOnTs2ZZ56ZadOmpaOjI7/73e/S2vr9BZad9ITx45Onnnrnc668Mvn615NZs+buu/HG5H3vS4YOrWxvu+3izd+vXzJhQrL77os3HgAAAAAAAAAAAAAAAAAoRltb0QmK1d5edAIAAACYn+IVAAAAAAAA+owhQ5JvfSs588yK6xsdAAEAAElEQVSkqanoNF2vvj4ZM6bn532jdCVJSqVSkqS2tjYHH3xwdt999zz00EMZN25cJk6cmFmzZmXvvffO3nvvna233joDBw6c51qlUinLLbdclltuuWywwQZJko6OjpxxxhkZOHBgbr755jz77LM55ZQ1Ui733D2+1R13JCuvnLS2Jg8/nFx+efKLX2SePHfeOf+4cjl54om5xStvLWVZFHPmJE8+uXhjAQAAAAAAAAAAAAAAAIDiNDYWnaBYDQ1FJwAAAID5KV4BAAAAAACgTzn55OTqq5NHH01hxR3dobExOfHEZLPNik4yrxVXXDE77bRTdtpppwUeL5fLb5a1/Pf+9vb21NbW5uGHH8706dOz9dZbZ7XVVstqq62W2bO7O/nbW3PNys9+/ZLhwyvLbrsl++33zuOWXz7ZZZe529deu3jzd3RUSl8AAAAAAAAAAAAAAAAAgL6loSGprq68K7g0WtqLZwAAAOidqooOAAAAAAAAAIuipia55pqkvr7oJF2nVEpWXz353veKTrLoFlS68sb+mpqaJMkLL7yQJFl99dWTJHPmzOnx4pHXXkt+9avksMOSj340Oeig5O675x7/1KeS/fd/+/EDByZ/+lOlfCVJbrwxufLKxcuieAUAAAAAAAAAAAAAAAAA+qZll03q6npmru99LymXK8tll817bMiQZJ99KssWW8zd39g4d//w4V2facUVu/6aAAAA8F7VFB0AAAAAAAAAFtUHPpB861vJmWcmTU1Fp3nv6usrZTK1tUUn6VqlUinlcjm77rpr2tvbM3PmzCRJbW1t2tt7NssJJ8y/b+zY5LHHknXWqWzvvXfy29/Of97qq1eKVjbdtLJ9662VopZyefGydHYmbW2LNxYAAAAAAAAAAAAAAAAAKM7QoZX3QVtais2x887J6NHz719ppeSPf6ys/+1vyU47dd2c/fsnW2/dddcDAACArlJVdAAAAAAAAABYHCefnKy9dlJTU3SS96axMfnKV5LNNis6SfcolUpJkqqqqgwaNOjNffX1RaaqmD07mTBh7vbKK89/ziabJPfeO7d05Te/SfbY4709EF1TkzQ0LP54AAAAAAAAAAAAAAAAAKAYm22WNDcXnaIYVVXJsGFFpwAAAID5KV4BAAAAAACgT6qpSW6+OVlxxcqDmn1RY2Py0Y8mp55adJKe15PFI8ssk7z//fPvr6+f9wHfqVPnPb7jjsmddyZDhlS2zz47OfDAZM6c95anujq9ongGAAAAAAAAAAAAAAAAAFg0jY3Jqqt27TUvvzwpleYubzj11Ln7Ro585zELWnbaqWtztrYmG2/ctdcEAACArtBHv4IKAAAAAAAAktVWS+6+Oxk0aN4HSfuC+vpkm22S3/62UsSxtFlxxa6/5ve+l5TLleWyy+buX3755KGHkuuuS444Itl55+TTn07+8pdknXXmnnfNNXPXP/GJ5KabkmWXrWxfeWXyxz8mw4fPXd5a2rIoamqSgQMXbywAAAAAAAAAAAAAAAAAUKxttik6QTHWXTeprS06BQAAAMyvpugAAAAAAAAA8F6su26lfGX77ZPp05POzqITvbuGhmTrrZPrr196HzDddttk7NiktbVn5quuTvbcs7IsyE9/mtxww9ztffZJ+vWbu/2Zz1SWt5o8ed7iloVVVZUMHbro4wAAAAAAAAAAAAAAAACA4o0YkVx3Xc+9I9lbbLdd0QkAAABgwaqKDgAAAAAAAADv1fvfn4wfn6y8clJTU3Sad9bYmOyyS3LzzZUClqXVllsmdXU9M9ezzyaf/nQyZkzy6KPJK68kbW3J1KnJtdcme++dfOlLPZMlqTxIvfHGPTcfAAAAAAAAAAAAAAAAANB1ttmm97/P2tX690922KHoFAAAALBgpXK5XC46BAAAAAAAAHSFqVOTffaplGs0NRWdZn4NDcmRRyb/+79JdXXRaYrV3Jwsu2ylAGVps+GGyeOPF50CAAAAAAAAAAAAAAAAAFgc5XKy1lrJlClFJ+k5DQ3JCy8kyyxTdBIAAACYX1XRAQAAAAAAAKCrrLpq8ve/Jz/8YdLY2HvKTRoakjXWSG69NTnvvN6Tq0iNjckqqxSdohjbbVd0AgAAAAAAAAAAAAAAAABgcZVKyde/XnlXcmlQXZ0cdJDSFQAAAHovxSsAAAAAAAAsUaqqkuOOSx5+ONlii6R//2LzNDQkhx+ePPFE8qEPFZult9l666IT9LzGxmT48KJTAAAAAAAAAAAAAAAAAADvxec/n3R2Fp2iZ9TVJSeeWHQKAAAAeHuKVwAAAAAAAFgirbNO8ve/J2eeWSm76OkClmWWSYYMSW69NTn//EoBC/Paeeel7/dSKiXbbFN0CgAAAAAAAAAAAAAAAADgvRg0KPn0p5Pq6qKTdL+NNko22aToFAAAAPD2SuVyuVx0CAAAAAAAAOhOM2YkV1yR/OhHySuvJE1NSXf8layuLqmqqhRrfOMbyW67LR0PzC6uadOSNdZIWluLTtJzNtggefzxSgELAAAAAAAAAAAAAAAAANB3TZyYbLdd0txcdJLus8wyyS9+kRxwQNFJAAAA4O1VFR0AAAAAAAAAutvAgcmXvpRMnpxcf32yxx5Jv35J//7v/dpVVZXrDxiQHHts8uijyd/+VplD6co7W2GFZO+9K7/DpcGAAclJJyldAQAAAAAAAAAAAAAAAIAlwdChyeabL9nvkw4YkHziE0WnAAAAgHdWKpfL5aJDAAAAAAAAQE+bOjW58cbk7ruTe+5JJk1K6uuTzs6kqWnBY6qqKg+ItrVV1jfdNBkxIvnQh5KPfawynkUzblyy885v/ztfkjQ2Ji+9VPkJAAAAAAAAAAAAAAAAAPR9kycnm2yyZL4n2dCQ3HRT5V1aAAAA6M0UrwAAAAAAAEAqZSqPPZZMmJA88UQyc2blIdfW1qR//0rhyrLLJh/8YDJsWLLmmkmpVHTqvq9cTjbaqPI7X5LV1iaHH55ceOH8x8rlckr+ZQIAAAAAAAAAAAAAAACAPunCC5NvfGPJKl9paEg+//nkoouKTgIAAADvTvEKAAAAAAAAUKhLL02OPz6ZNavoJN2noSF58MFkww3nP9ba2pp///vfuemmm5Ika6yxRg488MCeDQgAAAAAAAAAAAAAAAAALJbOzmS77ZLx45OOjqLTdI1VV03+3/9L+vcvOgkAAAC8O8UrAAAAAAAAQKGam5M110ymTSs6SfeoqUl23DH5y1/mPzZr1qwceeSRGTt2bGbPnp26urqUy+VsvPHGufzyy7Ppppv2eF4AAAAAAAAAAAAAAAAAYNFMnpxsvHHlncm+rqEhuemmZMSIopMAAADAwqkqOgAAAAAAAACwdGtsTMaMqfxcEtXXJ6NHz7//mWeeyRFHHJGrr746a665Zn7zm9/k5ptvzllnnZXp06dn//33zz/+8Y8ezwsAAAAAAAAAAAAAAAAALJq1107OO6/vvyvZ2JiMHKl0BQAAgL6lpugAAAAAAAAAALvvnuyzTzJ2bNLaWnSartO/f/LjHyerrz7v/ra2tpxyyin57W9/m9133z1nnHFGNttssyTJiBEjMmjQoBx55JG54YYbssUWW/R8cAAAAAAAAAAAAAAAAABgkRxxRDJpUnLBBUlzc9FpFl1DQ/KRjyTnn190EgAAAFg0pXK5XC46BAAAAAAAAMBrryXrrZdMm1Z0kq5RU5Nsv31y221JqTTvsdGjR+fYY4/NpptumlGjRmWHHXZIknR0dKS6ujovvPBChg4dmjXXXDPjxo0rID0AAAAAAAAAAAAAAAAAsKjK5eToo5Nf/apvla/U1yfbbJPcfHNSV1d0GgAAAFg0VUUHAAAAAAAAAEiSQYMqDxI3NhadpGvU11fu579LV6ZOnZoLLrggNTU1OeaYY7LddtslScrlcqqqql4fW5/W1tbU1NRkxowZKZfLPR0fAAAAAAAAAAAAAAAAAFhEpVLys58ln/9833lfsrExGT48uekmpSsAAAD0TYpXAAAAAAAAgF7jYx9L9tuv7zxM/HYaG5Of/jRZffX5j/32t7/NP//5z3ziE5/ILrvsktra2iRJqVRK6fWWlquuuiozZszIaqutloEDB765HwAAAAAAAAAAAAAAAADo3aqqkgsvTE48sfe/L9m/f+XdzhtvTOrri04DAAAAi0fxCgAAAAAAANCr/OIXybbbJg0NRSdZPP37J9/4RvL5zy/4+F/+8pfU1tZm9913z+pvaWYpl8tJkilTpuSGG25IqVTKZz/72SRJR0dHt+cGAAAAAAAAAAAAAAAAALpGqZScfnpyySXJMssktbVFJ5pXqVR5j/Pb305++9velw8AAAAWheIVAAAAAAAAoFeprU2uuy7ZZJOkvr7oNIumsTE57LDku99d8PEnn3wyf/nLX7LccsvlIx/5SJK5hSulUilJcsMNN+SOO+7I9ttvnw984ANJkurq6red86GHHsoTTzzRhXcBAAAAAAAAAAAAAAAAAHSFz3wmeeKJZKedkv79i05T0b9/svHGyYQJyTe/mVT5dloAAAD6OP9pCwAAAAAAAPQ6DQ3JbbclW2xRWe8LGhuTo45Kfvzj5PUOlfkMGDAgAwYMyFZbbZUVV1wxc+bMSalUerN85c4778xll12Wjo6OHHDAAVl//fXfcc7W1taMGTMmG220Ub71rW919S0BAAAAAAAAAAAAAAAAAO/RKqskN92UXHxxsswySW1tMTlKpco7m9/+dvLgg8n7319MDgAAAOhqilcAAAAAAACAXmnAgEr5yogRlVKT3qyxMTn55OScc96+dCVJ6urqMnDgwDzyyCN5+eWXU1dXl3K5nFKplKeeeirnnXdexo0bl/322y977bVXqqur3yxlWZD6+vrsu+++Ofzww3PuuedmvfXWy+23394NdwgAAAAAAAAAAAAAAAAALK5SKfnMZ5Innkj23DPp16+y9ISamqS+Ptl222TChOSb30yqq3tmbgAAAOgJilcAAAAAAACAXqtfv+S665KvfCVpaHjnUpMi1NYmAwcml1+enHLKu58/aNCgfOlLX8ozzzyTUaNG5fHHH0+pVMqTTz6Zo48+OmPHjs1HPvKRHHPMMVlrrbWSJKV3ueltt902P/zhD3PxxRdnxRVXzE477ZQvfOELaW9v74pbBAAAAAAAAAAAAAAAAAC6yCqrJGPHJv/5T/KNbyTLLZcss0z3zNW/f9LYmBxxRPLgg8k99yTvf3/3zAUAAABFKpXL5XLRIQAAAAAAAADezcSJyf77J88+mzQ3F52m8sDxDjskl12WrLTSwo+bOXNmjj322PzqV7/KBhtskAEDBuTpp5/OtGnTstlmm2Xs2LFvlq6Uy+V3LF757+MPPPBArrnmmvz0pz9N//79c8kll2SvvfZa7HsEAAAAAAAAAAAAAAAAALpPW1vy5z8no0ZV3qOsr0+ampL29kW/VlVVMmBA5Zqrr56cfHJy4IGV9yEBAABgSaZ4BQAAAAAAAOgz2tqS738/+d//TVpbkyL+2llXV3lw+ZJLkgMOWPzr/P73v8/FF1+cWbNmZdasWfniF7+YXXfdNeuuu246OztTVVW10Nd66/kzZszI6aefnnPOOSednZ0ZNWpUvv71ry9+UAAAAAAAAAAAAAAAAACg2z3/fDJhQnL//cnttycPPpi0tFTeaUySzs7Ke5Wl0tylra3yc5NNkhEjkm22SYYNS9Zaq7IfAAAAlgaKVwAAAAAAAIA+Z+LE5LDDksceqzwU3N7e/XPW11ceSN5zz+RnP0tWWum9X7OjoyMdHR2prq5OdXV1yuVySu/hSebOzs6cd955GTVqVJqamrLlllvmiiuuyJprrvnewwIAAAAAAAAAAAAAAAAAPer555NHHkmamiolLLNnJ3V1SUNDZdlwQyUrAAAAoHgFAAAAAAAA6LMeeig599zk6quTqqrKg8NdbZllkpqa5LjjkqOPTlZdtWuv/9aylba2ttTW1uaWW27JCiuskM0333yhr3PfffflwgsvzJgxY5IkP/nJT7LXXntlzTXXfLPcBQAAAAAAAAAAAAAAAAAAAAAAliSKVwAAAAAAAIA+b8aMZMyY5Ec/Sl56KamuTmbNShbnr6HV1Un//sns2cnmmyff+Eay996V8pWe8PTTT2fttddOqVTK008/ndVXX32B571RpvLaa6/l7rvvzhFHHJGpU6dm5513zlFHHZX999+/ZwIDAAAAAAAAAAAAAAAAAAAAAEBBFK8AAAAAAAAAS4xyOZk0KZkwIfn735M770wefTQplZLa2srxzs7Kz6qqyv5SKWltTRobk6FDkx12SLbaKhk2LFlllZ6/hylTpmTYsGHZZptt8uc//3m+452dnamqqkqStLe35+ijj87YsWPz6quvZuTIkRk1alRWXHHFJEm5XE6pVHrba7xR3gIAAAAAAAAAAAAAAAAAAAAAAH2R4hUAAAAAAABgifZGGcsTTyQtLZWSlTlzkvr6yrLMMskmmxRTsvJO2traUltbm/b29tTU1Mx3/E9/+lMuu+yyXHvttVlrrbVy6qmn5oADDkh9ff0CC1feuq+joyNPPfVULr300vTr1y+nnHJKj9wTAAAAAAAAAAAAAAAAAAAAAAB0JcUrAAAAAAAAAL3Qf5envLH96quv5ve//32OOeaYdHR0ZI899sjpp5+eoUOHLnDcW4tbZsyYkfHjx2fUqFF59NFH8+yzzyZJhg8fnuuuuy6DBg3qwTsEAAAAAAAAAAAAAAAAAAAAAID3pqroAAAAAAAAAADM763lKW9sT5w4MUceeWSOP/74tLe356yzzsqll16aoUOHplwuv3neG+tJUlNTkxkzZuT888/PiBEjss8++6StrS1f+MIXsvfeeydJdt9999TW1vbczQEAAAAAAAAAAAAAAAAAAAAAQBdQvAIAAAAAAADQR4wdOza///3vM2zYsFx11VX56le/msGDByeZt6ilVCqlvb09EydOzKGHHpoNN9ww3/zmN7PKKqvkuuuuy6233pqVVlopt99+e3bcccccfPDBaWxsTJJ0dHQUcm8AAAAAAAAAAAAAAAAAAAAAALCoSuVyuVx0CAAAAAAAAAAWzl133ZXNN988/fv3T5J0dnamqqpqnnOam5tz1FFH5YYbbsjyyy+fPfbYIyeccEKGDBmSmpqa3HvvvTn88MPz7LPP5je/+U123XXXlEqllMvllEqlPPnkkzn55JNz9tlnZ8iQIT16f52dyeTJycyZSUtLMnt2UlOTNDRUlrXWSl7viAEAAAAAAAAAAAAAAAAAAAAAYClXU3QAAAAAAAAAABbe9ttvnyRvlqT8d+lKktx222359a9/nRVWWCHXX399NtxwwzePzZgxI7/85S/z2GOP5eSTT87222+fUqmUJG/+fPTRR3PHHXdkvfXWyxlnnJGvf/3r3XIvnZ3JE08kEyYk99yT3HVX8vjjlaKV6urk9TjznN/Skqy2WrL11smIEcmWWyZDhypjAQAAAAAAAAAAAAAAAAAAAABYGpXK5XK56BAAAAAAAAAAdJ1x48bl3HPPzY033pjq6uqcc845OeSQQ5IkF198cb72ta/lAx/4QMaMGZMNNthgvvHt7e2566678otf/CJXXnllhg4dmtGjR2fo0KFdku/hh5Nzz02uuqpSsJIkTU3Jov71ur4+qatLmpuTrbZKTjop2XPPSnELAAAAAAAAAAAAAAAAAAAAAABLPsUrAAAAAAAAAEug6dOn53e/+11+9rOf5YEHHsgee+yR448/Pqeffnruu+++XHHFFdlvv/1SVVU1z7hyuZxSqZQkmTp1aq699tqcf/75eeyxx3LCCSfknHPOWaw8c+YkY8cmo0Yl//pXZbuj4z3f5jyWWaZSxPLlLydHHZWsvHLXXh8AAAAAAAAAAAAAAAAAAAAAgN5F8QoAAAAAAADAEuat5SkPPPBAxowZk0suuSQtLS3p7OzMl7/85Zx33nkLNb5cLmfcuHEZO3ZszjrrrKy33noZPXp0hg8fvlBZ5sxJzjwzOeecpLMzmTnzPd/eu6qvr/zcddfk/POTtdbq/jkBAAAAAAAAAAAAAAAAAAAAAOh5VUUHAAAAAAAAAKBrlUqldHZ2Jkk233zznHPOOfnCF76Q6urqlEql3HzzzXnkkUfecXyStLW1pVQqZZtttsm2226bZZddNpMmTcopp5ySSZMmvWuOBx5IPvCBZNSo5LXXeqZ0JUlaWyvL9dcnG2+cXHRRUi73zNwAAAAAAAAAAAAAAAAAAAAAAPQcxSsAAAAAAAAAS6Cqqqp0dHQkSZ555pk8/vjjaW9vz1577ZWnnnoqxx57bJ5++ukFji2/3lJSW1ubcrmcE044Iccff3ymT5+egw46KJdeemnWW2+9t517zpzkW99Khg9PJk1Kmpu7/v4WRkdH0tSUfO1rlSxPPVVMDgAAAAAAAAAAAAAAAAAAAAAAukdN0QEAAAAAAAAA6B7V1dVJkrPOOiv/93//l5EjR+YHP/hBHnnkkbS3t2e11VZb4LhSqZQkufXWW3PZZZflyiuvzGqrrZZzzjknRxxxRPr37/+2cz7wQLL//snUqUlLS9ff0+Joakruvz/ZeOPk7LOTo45KXr9FAAAAAAAAAAAAAAAAAAAAAAD6MMUrAAAAAAAAAEu4ZZZZJoMGDcqhhx6alVdeOSuvvHI6OjreLGZ5Q7lcTqlUSlNTU6699tocffTRmTlzZj70oQ/lnHPOyTbbbDPPef/tj39MPvvZpLm5J+5q0bS3V5avfS25667k8suT/7p9AAAAAAAAAAAAAAAAAAAAAAD6mFK5XC4XHQIAAAAAAACA7vXcc89l8ODBqa2tne/YW4tUpkyZklNPPTVXXXVVWlpa8r3vfS8jR47Mmmuu+baFK0mlyOSLX0xaWrr1NrpEY2Oy887J73+f1NUVnQYAAAAAAAAAAAAAAAAAAAAAgMWleAUAAAAAAABgKfbWMpW//OUv+fa3v53x48dnm222yciRI3PkkUe+6zUuvTQ57rikubm703adhoZk+PDkhhuSBXTRAAAAAAAAAAAAAAAAAAAAAADQByheAQAAAAAAAFjKdXZ25vvf/37OPvvstLe3Z8cdd8yYMWOy4oorplQqpbOzM1VVVQsc+/vfJwcfnLS09HDoLtDYmOy+e3LNNcnb3B4AAAAAAAAAAAAAAAAAAAAAAL2Y4hUAAAAAAABgidLWljzySDJxYjJ9etLaWllqapL6+qShIVlnnWTYsGSllYpOW7y77ror3/72t3PnnXemvr4+F154YXbbbbesuuqq6ejoSHV19TuMTXbdtW+WrryhsTE57LDkgguKTgIAAAAAAAAAAAAAAAAAAAAAwKJSvAIAAAAAS7mOjuTxx5MJE5J77kn+/e/KF2c3N1eONTRUlsGDk+HDky23TDbbLOnfv+jkAABJuVwpWfn735O77658nnnyyUrBSrlcKWFpb698rimVKuUr1dVJXV0ye3aldGPzzZMddki22irZfvtkmWWKvque9corr+Szn/1sWltb87WvfS177rnnQo1rakrWXz95/vluDtgDGhqSG25Idtyx6CQAAAAAAAAAAAAAAAAAAAAAACwKxSsAAAAAsJTp6Ehuuim57rrkrruS//f/ktrayrFZs955bH195UvKm5uTVVetfDn5Rz+aHHhgsuyy3R4dAOBNzc3JVVclo0Ylzz1XKVlpbl7869XUVEpY2toqn22+8pVkk026Lm9f8Oqrr2a55ZZLkpTL5ZRKpXc8/6ijkjFjKqV9S4KVV66UEA4YUHQSAAAAAAAAAAAAAAAAAAAAAAAWluIVAAAAAFhKvPRScvHFyXnnJbNnJzNnds11GxuTzs7kU5+qfEH5Flt0zXUBABbk8ccrn2euuCKpqnr34rjFUV1dKZt73/uSk05K9t23ss1ct9+e7L77klO6klRKBj/72eQXvyg6CQAAAAAAAAAAAAAAAAAAAAAAC0vxCgAAAAAswcrl5N57k7PPTm64ofLl5N315djV1Um/fsnaa1e+oPyAAypfXg0A0BWefTY59NDk7ruT9vakra1n5l1mmcpnqAsuSD73uaRU6pl5e7OmpmT99ZPnny86SddraKh8bt5xx6KTAAAAAAAAAAAAAAAAAAAAAACwMBSvAAAAAMAS6oUXkkMOSe68s1K20pP/J3DAgMpy9dXJDjv03LwAwJKnXE4uvTQ5/vhk9uxK6UoR+vdPPvSh5IorklVXLSZDb/HFLyaXX959hX5FW3nl5MknKyUsAAAAAAAAAAAAAAAAAAAAAAD0blVFBwAAAAAAula5nFx5ZbLBBslttyXNzT1bupIks2Ylzz+f7L57cuSRSVNTz84PACwZnn022WmnSulKU1NxpStJZf7bb0/e977kV7/q+c9XvcW0acno0Utu6UpS+Wd99dVFpwAAAAAAAAAAAAAAAAAAAAAAYGEoXgEAAACAJcgLL8wtO5k5M2lrKzZPS0vli8nXX7/yReUAAAvriiuSjTZK7r6795S4tbVVPmMdfXSy667JSy8Vnajn/fKXSalUdIruNWtWMmpU0SkAAAAAAAAAAAAAAAAAAAAAAFgYpXK5XC46BAAAAADw3t14Y/LpTyetrcUXrixIQ0PyhS8kP/5xUqUSGgB4G+Vy8v3vJ2edlTQ3F53m7dXWJquumtx1VzJkSNFpekZnZ7LaapWyvyVd//7JX/+abLVV0UkAAAAAAAAAAAAAAAAAAAAAAHgnvt4QAAAAAJYAV12VfOpTycyZvbN0JUlaWpJLL03237/3ZgQAilUuJ8cf3/tLV5LK55lnn02GDUv+3/8rOk3PuPnmpKmp6BQ9o6UlOfvsolMAAAAAAAAAAAAAAAAAAAAAAPBuSuVyuVx0CAAAAABg8f3858mJJ1a+HLovaGxMPvSh5Prrk379ik4DAPQmJ56YXHJJ3yr3KJWS5ZdPxo9P1l676DTda+edk7/+tegUPae+PnnmmWSFFYpOAgAAAAAAAAAAAAAAAAAAAADA26kqOgAAAAAAsPjGjOlbpStJ0tyc3HNP8slPJu3tRacBAHqL005LLr64b5WuJEm5nEyfngwfnjz/fNFpus/Uqcm99xadomeVSsmvf110CgAAAAAAAAAAAAAAAAAAAAAA3oniFQAAAADoo/785+Soo/pW6cobWlqS229PPv/5ypeVAwBLt9/9LjnzzEpBW1/U0ZG89FKyyy5JW1vRabrHffcldXVFp+hZLS3JzTcXnQIAAAAAAAAAAAAAAAAAAAAAgHeieAUAAAAA+qDJk5ODDuqbpStvaG5Orr02+clPik4CABTpxReTL3yh75auvKGtrfIZ7Yc/LDpJ9xg3Lpk16+2PH3JIpVDvjWVhbLppcu65yV13JU1Nc8c++eSCz99ss+SMM5I77kieeqry78ysWcmDDybf/W7Sv/87z1dVVZnrrTkPOeSdx0yYsHD3AgAAAAAAAAAAAAAAAAAAAABAMWqKDgAAAAAALJrOzuTAA5PW1qKTvHdNTcnJJyd77ZWss07RaQCAIowc2bfL5N6quTk588xk332TTTYpOk3Xuv32yufQrrTzzskJJyz8+UcdlRx99Pz7hw6tLAcckGy3XTJjxoLHn3xyMnz4omWcNi157bVk0KBFGwcAAAAAAAAAAAAAAAAAAAAAQM+oKjoAAAAAALBofvaz5OGHk46OopN0jdmzK0UyXf1F3gBA7/fb31YKPdraik7SdVpbk/33X7LuqVxOHnqo6687fXpy443JaadVPuMujGnTkvPOS/bZJ9lzz+Saa+Ye23jj5PjjFzxu882T732v8plzUQoMGxqSf/xj4c8HAAAAAAAAAAAAAAAAAAAAAKBnKV4BAAAAgD5k8uTkpJOSpqaik3Sdjo7kkUeSn/606CQAQE968cXk8MOXrM81SaWk5Omnkx/+sOgki65cLs+z/uKLL+bpp5/OU091pL296+e7/PJkjz2S7343ue++dz//yiuTtddOTjwxufba5IYbKgV+EyfOPWfbbecf169fMmZMUldXKW15/vmFz9jamowfv/DnAwAAAAAAAAAAAAAAAAAAAADQsxSvAAAAAEAf0dlZ+WLp1taik3S9pqbk5JOTJ58sOgkA0FOOOSZpaSk6Rfdobk7OPDOZNKnoJIumVCrl6quvzoc//OE0NjZmyJAhGT58eI4/fnSqqzuKjpc770xmzZp3X7mcPPHE3O3/Pp5U/llsvHHy8MPJN7+5aHPOmZPcddeiZwUAAAAAAAAAAAAAAAAAAAAAoGfUFB0AAAAAAFg4v/995cuiO4r/zutuMXt2cuyxyQ03FJ0EAOhuU6cm112XtLUVnaT7tLcn552XXHBBMfO/8MILmThxYiZMmJAHHnggL730Uurq6rLNNtvkc5/7XDbYYIOUSqUkSblcTqlUyg9/+MOcdtppGThwYEaOHJk11lgj48aNy5/+dFeqqg5K0ljMzbyD5ZdPdtll7va11857fOedky9/ufJZ83OfqxSpLKoXX3xvGQEAAAAAAAAAAAAAAAAAAAAA6D6KVwAAAACgjzjzzKSpqegU3aejI/nrX5Nnn01WX73oNABAd7roouT1zo8lVltbctllyahRSWMX9JW0tLTk+eefz5QpUzJ58uQ8+eSTmTx5cl5++eU88MADOeecc3LAAQe8WaLy/e9/P7/+9a+z7LLLZrnllsvgwYMzZcqU3HHHHTn99NNz6aWX5tBDD02SlEql3H///bnooouy7LLL5uqrr86IESPenHvfff+SsWPf+z10tYEDkz/9qVK+kiQ33phceeXc44MGJaNHJ1VVyXe/m0ycuHjztLa+56gAAAAAAAAAAAAAAAAAAAAAAHQTxSsAAAAA0Ac88kjy2GNFp+h+5XJy4YXJGWcUnQQA6C7t7ckFFywdZRalUvKb3yQjRy7+NaZNm5b9998/f/vb397c169fvwwcODADBw7M008/nba2tlRVVSVJOjs7U11dnVVXXTWHHnpo9tprr6y99toZMGBAll9++fzpT3/KMccck/POOy8f/OAHs8UWWyRJ7rnnnkyZMiXHHXdcRowYkc7OzpTL5VRXV2fDDT+YUqkm5fJ7+W10rdVXrxStbLppZfvWW5NPfSrzZDz99GTIkOSOO5If/Wjx51oa/l0FAAAAAAAAAAAAAAAAAAAAAOirFK8AAAAAQB9w7rlJW1vRKbrf7NmV4pX/+Z+ktrboNABAd7j22kr5ytJg1qxk1Khk//1nZdy4cRk/fnyef/75rLzyyjnooIOy5pprvus1+vfvn0MOOSQ77rhj1lhjjSy33HIZNGhQVllllTz++OP5+te/nvr6+my44YZJkurq6iTJd77znQVeb7fddstuu+2WP/3pT5k6deqb+98YV1dXlyQpl8tvlrn079+QUim9pnhlk02SG26olKoklXKbz38+mTNn3vPWWKPyc8SIpLNzwdcaPbqybLZZMnHigs95/dcAAAAAAAAAAAAAAAAAAAAAAEAvpHgFAAAAAHq5mTOTK69cer6gvKMj+eMfk/33LzoJANAdRo2qfL5ZWkyZUs7RR/8y1157Smpra9OvX79Mnz49F1xwQU477bSMHDnyHcfX/3/27jrMqnJhw/i993QQ0iggiGCBAVKCCliY2K3YjQfbTzl2HcXuFgO7MBCLEEQlBBGRUlEQREBgmJ7Z+/tjAcNIwzBrZrh/17WuWWvvFc9CzmFveN/1pKZy+umnE4lEVnPuP/jll1847rjj2HXXXYnFYivKUgCKiopITCz9T8JLlixh/PjxNGzYkObNm694vfGyFpOff/55xWvLr5mYWEQ8XgQkb/D9l7WuXeHdd6FmzWC7Xz+46qrNe83U1M17fkmSJEmSJEmSJEmSJEmSJEmSJEmSJEmSJEnSxrN4RZIkSZIkSargXn4ZVnp+dpWXlQV33WXxiiRJVdHcuTBhQtgpylduboxXXknmmGMOpHfv3tSuXZtRo0bx3//+lxtuuIGtttqKI488cpXSlJWtXLoSj8cBKC4u5rvvvgNgl112We1xiYmJ5OTk8O2335Kdnc2kSZMYMGAAU6dO5YYbbmDHHXekuLiYhIQEdt11V1JSUvjmm2945ZVXOOWUUygoKGDx4sWMG/cN8XjXjbr/G2+Em24K1l94AVbumWncGNq0CdaX/wRIT4eePYP1+fNh5Mhg/cgj4bXXICUl2B4wICjs69y55Ni8PBg7Nlh/9lkYOnTVTDfcALVqlZzju+9g9uw130Na2jpvU5IkSZIkSZIkSZIkSZIkSZIkSZIkSZIkSZIUEotXJEmSJEmSpAru5ZchOzvsFOVr4kRYtAhq1gw7iSRJKktjxgSlGfn5YScpP/F4AqmpB/LMMydRc9mHm1atWpGRkcGpp57KU089xZFHHlmqXGVtlu+XlZXFO++8w1ZbbcUhhxwCsNrilvnz57PffvuRkJBAcXExAJdeeimXXXYZAAkJCQBsu+22PPzww5x33nmcd955PPfcc2y//fZMnjyZceNqkpy8PwUFm/RLsYru3YMyln+rVy8oVIGgOKVbt2C9Z8+S0hWAk08OlpX99hs0axasf/jh6q/bp09J8cqnn0L//mvPufx8kiRJkiRJkiRJkiRJkiRJkiRJkiRJkiRJkqSKZ9Un70iSJEmSJEmqMOLxoIRkS5OWBt9/H3YKSZJU1kaPXnuhXK9eweef5cv6aN0a7r8fRowIzr382F9/Xf3+u+8Ot98Ow4fDzJmQkwNLl8L48XDDDZCRseoxzz9fOte/l9Gj156xoKAJmZk1KSgoWFF+csABB7DtttsyduxYJk6cuN7FK8stWrSICRMmULt2bfbcc8817tegQQMefvhh3n//fT777DMefPBB3nrrLbbbbjtGjBixYr9oNMrZZ5/NBx98wH777cekSZN48803icViPPBAL2KxlDVeoypLT4e99w47hSRJkiRJkiRJkiRJkiRJkiRJkiRJkiRJkiRpTSxekSRJkiRJkiqwWbOgqGjN75fHw8mXO/xw+PRTWLAAcnNh6lTo1w9q1Sq93777rv3B5MuX559f87Xy8mDMmPW7H0mSVHkMGwbLekfKTPfu0KcPdO4clGSsy/nnw3XXBWUaTZoEhW8ZGbDbbnDzzfDtt1C9etlmTEyM8fPPkJycTEJCAgA1atSgS5cuLFy4kHHjxm3wOT///HMAunfvvtb9kpOTufjiiznkkEPYb7/96N27N0OGDKGoqIjTTjuNRYsWrdg3Eolw6KGH8tprrzFr1iwWLlzIiBEjOOecY0hPz1/rdfr3h0ikZFnu5ptLXjvzzLUfs7qlW7eS/c88c937N2u27l+7Zs1K9u/ff+37JiZC27brPqckSZIkSZIkSZIkSZIkSZIkSZIkSZIkSZIkKRwWr0iSJEmSJEkV2NixkJRUtufc0IeTA9x0EwwcCAccEBStpKZCixZwxRVBQUqjRhueo7Bwze8VFAQPZpckSVXLhAllf85Fi2DQILj1Vnj88fU7ZsECeOAB6NkTDj0U3nij5L1ddoH//GfNxx57LHTpUno5++y1Xy8SiTB2bOnXkpOTadGiBcXFxfzyyy/EYrH1yh5f1rb3zjvvAHDiiSeu85hYLLbi/PF4nBYtWrD77rszc+ZMZs2aVeq8xcXFpKenk5iYWOocaWk/rVe+qiY3F1q1CjuFJEmSJEmSJEmSJEmSJEmSJEmSJEmSJEmSJGlNEte9iyRJkiRJkqSwfPMNLF1atudc/nDyMWOgTh248MK179+lC9x4Y7BeXAx9+8LkyXDNNdCpEzRrBs88Az16BPt8/31wzL/VqwdvvQXRZXXQKz/gfHX+/XBySZJUuc2ZE5RYlLX+/YMFoFevdX+2GTAArrqq9GesQYNghx1gt92C7Y4d13z8mDEwc+aGZczPT2LkyBi9ekVLvV6nTh0SEhJYuHAhBQUFpKamrvNckUiErKwsZsyYQXp6Ottuu+1a919euBKJRIjH4xQWFpKcnLyiWGXRokUr9o3H4yQkJKzYLiwspLCwkEceeYS//lpANLorsVgZtwJWcE2aQEpK2CkkSZIkSZIkSZIkSZIkSZIkSZIkSZIkSZIkSWti8YokSZIkSZJUgQ0fDsuelV1mNvTh5H36lKw/9xzcdVewPnZs8NDxaBQOOgh23hl++gmWLIGRI1c9z803l5SujB8Pn3++9usuWACLF0ONGutzV5IkqaKbNAlSUyE/P9wcX3216mvxOEydWlK8srbiu+HDoX59yMuDH38MPlc980xwjjWL8N13JR/q4vE4kUiElJQUIpEIxcXFFBUVrTP78uM++ugjZs6cyXHHHUetWrVWu29xcTEJCQlEo6XLXpKTk3njjTcYOXIk7dq1o2HDhkHCZTluvvlmvvrqKzp37kxOTg6jRo3i+++/p0OHK/jppyhZWeuMWaV06hR2AkmSJEmSJEmSJEmSJEmSJEmSJEmSJEmSJEnS2li8IkmSJEmSJFVgv/wSdgLo1q1kfcSIkvVZs+D336Fp02C7e/egeGV1UlNLF7zce++6r5uWBtOnQ9u2GxxZkiRVQFlZ6yonCU+tWrDffiXbAweued8mTYKfKSnQuXOwHHQQHHvs2q+xZEnJzS8vUCkoKKCoqIhq1aqRnp6+zpyxWIyEhAQmTJhAYWEh7dq1o0aNGsRisVUKVmbMmMHw4cOJRqPUqlWLeDzOggULGDx4MB9++CFJSUlcfPHFNG/efMXxCQkJ1KtXj+nTpzN+/HhisRgtW7bklltu4ZRTzqdFi4R1ZqxKMjPhsMPCTiFJkiRJkiRJkiRJkiRJkiRJkiRJkiRJkiRJWhuLVyRJkiRJkqQKLD8/3OvXrBk8iHy5uXNLvz93bknxSvPmaz5Pr15Qt26w/scf8Npr6752JAJ5eRuSVpIkVWR5eRWzeKV6dXj//ZLPPIMGwYABpfdZvBhefhm+/DL4LFOnDlxySVC6AnDMMXDccfDmm2u+Tk5OMZBIQUEB8XiclJQUFi5cCECDBg2IRqMUFxeTkLDmcpOEhAQWLVrElClTSElJYfvtt19ln+WlLoWFhbzyyiuMGjWKzMxMsrKyKCwspEaNGhx66KFceeWVdOzYcZXSlrPOOovjjz+ezMzMVcpgTjghzssvRygqWvN9ViUJCXDUUWGnkCRJkiRJkiRJkiRJkiRJkiRJkiRJkiRJkiStjcUrkiRJkiRJUgVWUBDu9TMySm//O8/K25mZaz7PZZeVrD/0EOv9sO7c3PXbT5IkVXz5+RCLhZ2itG22CYpWWrcOtr/4IihR+XdBTJ8+qx777rsweTI0axZsH3742otXli4tAFJITk4GICsriy+//JIaNWqw0047AUGxys8//8z//vc/unbtSq9evVaUsSwvVJk0aRLvvfceu+++O/vuuy9AqeKUSCQCQMuWLXn44Yf56aefyM3NZauttmKbbbahSZMm1F3WiBePx0sdC5Cenr5K4cpyl10W4fXX1/+zXGWWnAwXXBD8lCRJkiRJkiRJkiRJkiRJkiRJkiRJkiRJkiRVXBavSJIkSZIkSRVYcXG418/OLr2dkrLm7aVLV3+OI46AHXYI1pcsgaeeWv/rFxau/76SJKliS0qCZZ0gFUKrVvDxx9C4cbD9+utw+unrX3yXnw9jx5YUr9Svv/b9c3IWc9NN93LwwQezZMkSnnvuOYYMGcIpp5xCjx49KCwsJCkpienTp9O/f3++/fZbevXqRXxZC0xkpV+8nXbaiVNOOYXMtTTfJSUl0apVK1q1arXGfSIb+B9k112hZUuYMGGDDquUIhG4+OKwU0iSJEmSJEmSJEmSJEmSJEmSJEmSJEmSJEmS1sXiFUmSJEmSJKkCS0oKHuodlkWLYOFCqFUr2G7QoPT7DRuWrM+YsfpzXHFFyfrTTwflK+srNXX995UkSRVbaipEo2GnCHTtCu++CzVrBtv9+sFVV61+32rVoFEjmDy59OupqdC2bcn2nDlrv2ZiYow777yTRx55hPxlH/Auvvhi7rzzzmXvB/9027ZtW8466yz222+/Uq8v17lzZyZNmrTOe9xcrrkGzj8fsrJCi1Au9t67pJRHkiRJkiRJkiRJkiRJkiRJkiRJkiRJkiRJklRxWbwiSZIkSZIkVWDJyWEngCFD4JhjgvW994b+/YP1pk2hSZOS/b78ctVj99wT9tknWC8shAce2LBrW7wiSVLVkZ6+8cfeeCPcdFOw/sILcOaZJe81bgxt2gTry38uv17PnsH6/PkwcmSwfuSR8NprkJISbA8YAO+9B507lxyblwdjxwbrtWrBxInwySfw/vtB2VzdunDJJdCsWckxb7yx9nto0WIbLr/8MebMmUPdunXZbbfd2GWXXcjMzAQgEokA0LBhQ5555pn1+WUJxdFHwwUXhJ1i88rMXHMRjyRJkiRJkiRJkiRJkiRJkiRJkiRJkiRJkiSpYrF4RZIkSZIkSarA0tNh4cINP64sH07+0EMlxStnnBE8bPynn+C660qO/eyz4LV/u+KKkvU33oBZs9b/HmKx4KHXkiSpath+eyguLvvzdu8efN75t3r1gkIVgKFDoVu3YL1nz5LSFYCTTw6Wlf32W+lSlYQEOPTQYFmdRx+Fjz9ee85WrRI4++yz175TJZCSAnffHXzOy84OO03ZS0iAVq3ggAPCTiJJkiRJkiRJkiRJkiRJkiRJkiRJkiRJkiRJWh8Wr0iSJEmSJEkVWOvWG1ZWsj429OHkw4fDbbdB377Bg6jvuKP0cTNnwjnnrHq+Jk3g2GNLtvv127CceXnQsuWGHSNJkiqu5s03T/HK5jZ7NpxwAhx2GLRtCw0aQLVqQVHd6NHw9NPw4YdrP0daGuyzT/nkLQ/nnQcvvgjffQdFRWGnKVupqfDaaxCJhJ1EkiRJkiRJkiRJkiRJkiRJkiRJkiRJkiRJkrQ+LF6RJEmSJEmSKrCuXeGLL6CgINwc//0vjBkDvXtDmzaQng5//AEDB8KddwYPHv+3//wHEpf9DeQXX8D48Rt2zW23hZSUTY4uSZIqiGgUdt4Zxo1b8z79+wfLv918c7BsyDFrcuaZwbK+iorgjTeCZWMlJQWlLVVFJAKvvhr896xKxSsZGXDPPcHnUEmSJEmSJEmSJEmSJEmSJEmStGUrKIAff4SxY2HkSPjmG/jnn+D1goJgfkVycrA0aABdukCnTsEckpYtg7k0kiRJkiRJkqTyEYnH4/GwQ0iSJEmSJElavS+/hKOPhsWLw05S/k47DV58MewUkiSpLPXpAw89BFvav1AmJsKSJZCWFnaSsvXkk3DFFZCdHXaSTZeQAO3bBxOhIpGw00iSJEmSJEmSJEmSJEmSJEmSpDD8+CM8+ih88QX89hukpkIstn5zJyIRyMwM5s0UFsKOO8Lhh8P550OjRps9uiRJkiRJkiRt0ezCliRJkiRJkiqwNm0gJyfsFOUvPR26dAk7hSRJKmsdOwYTSLY0jRpVvdIVgPPOg912C4plKrvUVHj1VUtXJEmSJEmSJEmSJEmSJEmSJEna0hQUwOuvwx57QPv28PTTMG1aUJ6SlbV+pSsQFK5kZcHSpZCfDxMmwD33QIsW0KNHUOYSj2/ee5EkSZIkSZKkLZXFK5IkSZIkSVIFVrMm1KoVdoryl5AAbduGnUKSJJW1tm2huDjsFOWvQ4ewE2wekQi88QZstVXlLixJS4Nnn4Vttw07iSRJkiRJkiRJkiRJkiRJkiRJKi9z58K110K9enDuuTB+POTmlu3cl/x8yMuDwYPhyCOhcWN48MH1L3ORJEmSJEmSJK0fi1ckSZIkSZKkCq59+7ATlL/8fGjVKuwUkiSprG2/PdSpE3aK8lWtGpx0UtgpNp9ttoERI6B69bCTbJz0dLj3XjjhhLCTSJIkSZIkSZIkSZIkSZIkSZKk8hCPQ//+0KIFPPAALF4MWVmb/7pLl8Ls2XDddcEcm2HDNv81JUmSJEmSJGlLYfGKJEmSJEmSVMGdf37wwO4tRTQKhx8OKSlhJ5EkSWUtEoGrroKMjLCTlJ/kZDjssLBTbF4tW8LQoUH5SiQSdpr1l54OffvChReGnUSSJEmSJEmSJEmSJEmSJEmSJJWHP/+E/faDiy8OilDy88s/Q04OzJ0LBx8czCHOzi7/DJIkSZIkSZJU1Vi8IkmSJEmSJFVwPXpAamrYKcpPWhpceWXYKSRJ0uZy+ukQi4WdonykpsJ//gMJCWEn2fx23x2+/hq22ioo0qvoEhLgzjvh//4v7CSSJEmSJEmSJEmSJEmSJEmSJGlzi8ehf3/YYQf46quKUXaSmwsvvQTbbw/DhoWdRpIkSZIkSZIqt0rwyBtJkiRJkiRpy5aQAH36BIUkW4Ktt4YOHcJOIUmSNpfq1eGEEyAxMewk5eO888JOUH522QVGj4aGDSvuZ9dIJMi2/fbwxx9hp5EkSZIkSZIkSZIkSZIkSZIkSZtbXh4cfjhcfDEsXQpFRWEnKpGbC3PnwsEHw//9X1AQI0mSJEmSJEnacBavSJIkSZIkSZXAueduGYMlMzPhmmuCB2JLkqSq67LLICkp7BSbVyQCBx4I9euHnaR8bbcdTJkCp54K6elhpyktPR122ikoh/n6axg4EJ59NuxUkiRJkiRJkiRJkiRJkiRJkiRpc1m6FLp1gy+/hOzssNOsWW4uPPQQnHcexGJhp5EkSZIkSZKkyicSj28Jj2uUJEmSJEmSKr9jjoH33qvaAyYzMmDevIr3kG5JklT22raF77+vuuVy6enw6afQuXPYScIzbBiceCIsWgR5eeHliEQgNRWuuw6uvRYSE4PXf/st+Nm4MSQkhBZPkiRJkiRJkiRJkiRJkiRJkiRtBllZwbyOadPCndewIdLT4bDD4NVXIRoNO40kSZIkSZIkVR7+laokSZIkSZJUSfzf/wUPjK6q0tLg3HMtXZEkaUvx3HNV97NNSgr06LFll64A7LsvTJ8Op50WfMaLRMo/Q0YG7LQTjB4NffuWlK4ANG0KTZpsfOlKvKq2BkmSJEmSJEmSJEmSJEmSJEmSVMnl5sJ++8HUqZWndAUgJwc+/DCYb+u0BUmSJEmSJElaf5G4T4ORJEmSJEmSKo2LLoIXXggGfFY1DRvCtGnBw7ElSdKWoW9fuP/+YFJIVVKzJsyYAbVqhZ2k4vjmG7jtNvj886CAZXNOWopGg1K/hg3h2muhV6/ShSsbKycnh6FDh1JYWEjTpk1p0KAB9evX3/QTS5IkSZIkSZIkSZIkSZIkSZKkMlNcDAcdBF9/XXnn46anwyWXwP/+F3YSSZIkSZIkSaocLF6RJEmSJEmSKpGcHGjRAv78M+wkZSstDQYPhr33DjuJJEkqT4WFsMsuMH06VJV/tUxPh1dfhSOOCDtJxTRnDjzxBDz8MBQVQVZW2Z07LS34fXT44XDFFdC+fVDysqnmz5/PgAEDePzxx5kyZcqK1zt06MD9999Px44dN/0ikiRJkiRJkiRJkiRJkiRJkiSpTNxxB9x+ezAntzJLT4d334UDDww7iSRJkiRJkiRVfBavSJIkSZIkSZXMiBHBIMnc3LCTlI20NOjVCx5/POwkkiQpDBMmQKdOVeOzTUoKHHoovP122EkqvqIi+OADeOwxGDs2mMyUmgrZ2cF766NataBopbAQWraEU06Bc86B2rXLLucPP/zA1VdfzZAhQ0hOTqZz58707NmTqVOn8vHHHzN//nzGjBlDs2bNyu6ikiRJkiRJkiRJkiRJkiRJkiRpo0yeDG3bVo15KgB16sCMGVC9ethJJEmSJEmSJKlis3hFkiRJkiRJqoQuugheeKFqDPxs2BCmTYOMjLCTSJKksPTtC/ffH5RvVGY1awaTWWrVCjtJ5TN3blDAMno0DBsGkyYFn3ULCoIilmgUkpMhKQm23Ra6dAkKe9q2DUpXEhLKPtMXX3xBnz59mDRpEocffjinnXYaxx577Ir3P/roI8477zzatm3L22+/TVJSUtmHkCRJkiRJkiRJkiRJkiRJkiRJ66WoCHbfHX76CarK0/VSU+G44+DFF8NOIkmSJEmSJEkVm8UrkiRJkiRJUiWUkwM77gizZ0MsFnaajZeWBoMHw957h51EkiSFqagIDjsMhg+vvMVy6enwxRfQsWPYSVQWhg8fzkUXXcS0adO44IILOO+889hll10AyM/PJyUlBYAjjzySH3/8ka+//pp69eqFGVmSJEmSJEmSJEmSJEmSJEmSpC3aHXfA7bcHc3CrkvR0ePddOPDAsJNIkiRJkiRJUsUVDTuAJEmSJEmSpA2Xng7DhkHNmhCJhJ1m46SlwWOPWboiSZIgMRHeew923x1SU8NOs+HS0mDgQEtXqor8/HzuvPNOpk+fzqWXXspll122onQlHo+TkpJCfn4+AElJSfzyyy8sXLgwzMiSJEmSJEmSJEmSJEmSJEmSJG3RJk+G226reqUrENzTKafAkiVhJ5EkSZIkSZKkisviFUmSJEmSJKmSatYMvvoKqlULO8mGS0+HO+6AM84IO4kkSaooUlPh00+hVaugyKSySE+H11+H/fYLO4nKyl133cXgwYPp2rUr5513Hk2bNl3xXmRZ62FKSgqzZ8/m66+/Zvfdd6d58+YhpZUkSZIkSZIkSZIkSZIkSZIkSX36QF5e2Ck2n6VL4f77w04hSZIkSZIkSRWXxSuSJEmSJElSJbbzzjB8ONSsCcueAV3hpafDzTcHg1glSZJWlpkZfLbp1KlylK9kZMAHH8Dhh4edRGVpzJgxZGZmcuutt9KiRYvV7vP777/Tu3dv5syZQ7t27YhEIsTj8XJOKkmSJEmSJEmSJEmSJEmSJEmSZs2CYcOgKg/rz8uDhx+GoqKwk0iSJEmSJElSxWTxiiRJkiRJklTJ7bYbfPst1KkDiYlhp1m7tDR46CG48sqwk0iSpIoqLQ0++QSOPTYobKuIUlOhbl348kvo3j3sNCpL+fn5/PjjjzRr1ow999yT4uJi4vF4qVKVGTNm0K9fPz744AM6duzIPffcQ2JiIpHK0oQoSZIkSZIkSZIkSZIkSZIkSVIV8thjYScoHwUF8NFHYaeQJEmSJEmSpIrJ4hVJkiRJkiSpCmjZEsaNgx13hIr4vOeUFNhqK3jnHTj77LDTSJKkii4pCV58Ed56C2rVCj5LVBTp6XD88TB9OrRvH3YalaV4PE5CQgKtW7cmOzubP/74g4SEBAoLC1eUqowePZo77riDp556ip133pkbbriB6tWrE4vFQk4vSZIkSZIkSZIkSZIkSZIkSdKWp7AwKF7Jzw87yeaXlQV33RV2CkmSJEmSJEmqmCxekSRJkiRJkqqA3Fy4+26YMQPi8bDTlJaQAIccEmTr0SPsNJIkqTI5+ODgM8RRRwWFJ2FKTYU6deC996B/f6hePdw8KnuRSITExEQOPPBAfvvtN55//nmys7NJTk4G4Nlnn+Xyyy/nhRdeYPfdd+e///0v3bt3ByAa9Z/eJUmSJEmSJEmSJEmSJEmSJEkqb++9B7FY2CnKz/jxMHVq2CkkSZIkSZIkqeKJxOMV7TGMkiRJkiRJkjbEjBnQvTv8/XdQwFLRJCdD7drw5Zew445hp5EkSZXVoEFw6qlQUABLl5bfdRMSgs8zxx0HDz9s4cqW4sQTT+Sdd95hjz32oHnz5vz66698++23RKNRTjjhBM4+++wVpSvxeJxIJBJyYkmSJEmSJEmSJEmSJEmSJEmStjzt2sGYMWGnKD9JSXDeefDII2EnkSRJkiRJkqSKxeIVSZIkSZIkqRL78UfYZx9YvBhisbDTrFkkEjyk/IsvoG3bsNNIkqTKKicHXnsN7roL/vwzKJ3bXJ+BMjKCc598Mlx2Geyyy+a5jiquq666is8//5wJEybQoEED6tevT9++fenYsSPbbLMNsObSFctYJEmSJEmSJEmSJEmSJEmSJEnavHJzg7mrRUVhJylfTZrAzJlhp5AkSZIkSZKkisXiFUmSJEmSJKmSGjsWunWDrKywk6y/jAwYPBg6dw47iSRJqszicRg9Gvr1gw8+gGg0KGXZVJEIpKdD3bpw9dVw6qlQrdqmn1eVUywWIxaLMWnSJGrXrk3NmjXJzMxc8f76lK7MnTuXlJQUttpqq3LLLUmSJEmSJEmSJEmSJEmSJEnSluCbb+Cgg2DJkrCTlK/ERFi8OJgDI0mSJEmSJEkKRMMOIEmSJEmSJGnD/fQTdO9euUpXALKzoUcP+P77sJNIkqTKLBKB9u3hjTdg1iy45x445hho3BiSkqB6dUhNXfc5qleHtLSgHK5DB7jyShg0CH75BS680NKVLV00GiUxMZHddtuNRo0akZmZSTweX/H+ukpXbrvtNtq3b0+HDh3o06cPQ4cOLa/okiRJkiRJkiRJkiRJkiRJkiRVeWPHQmHhhh/XqxfE4yXL+jjnHPjww2DOyZIlUFAA8+bBsGHQu3dQhrKy3XeH22+H4cNh5kzIyYGlS2H8eLjhhmAuy8ZKT4cJEzb+eEmSJEmSJEmqiiLx+Pr+la8kSZIkSZKkiuC336BtW/jnn/Uf0FnR1KgB330HLVuGnUSSJFU12dnB5JGxY2HkyOAzU25uMEElKSkoWklPh513DspW2raFbbcNilikNSkqKiIxMZFYLEY8HichIWGt+19zzTXcc889JCUl0apVKyZPnkydOnV46qmn6NGjRzmlliRJkiRJkiRJkiRJkiRJkiSp6jrxRHj99Q0/rlcveOGFku31mVMyZAh07brm9wcOhJ49S7YffxwuuGDN+0+aBHvtFZS4bKi0NLj7brjkkg0/VpIkSZIkSZKqKotXJEmSJEmSpEqkuBj22CMYUBmLhZ1m40Ui0Lw5/PRT8AB0SZIkqaKbNWsW3bt359RTT+WGG24o9V48HieybKbVwoULad++Pf/88w9vvfUW3bp146OPPuK+++5jzJgxfPPNN+y0005h3IIkSZIkSZIkSZIkSZIkSZIkSVVG06Ywc+aGH7cxxSv33w+LFwfze+fPh/r14bLLoH37kn1atIDp04P1xx+H446Dl14KSluKioLrHn98yf433AC33rrh+QGOPRbefHPjjpUkSZIkSZKkqigx7ACSJEmSJEmS1t/dd8Mvv1Tu0hWAeBz+/BNuvhluuy3sNJIkSdK6vf3220yfPp2BAwdyzTXXkJycvKJsBeDvv/8mHo9TrVo1ioqKOPDAA+nWrRsAhx56KElJSVx88cVcc801vPHGG6SmpoZ1K5IkSZIkSZIkSZIkSZIkSZIkVWq5uTB7dvld77LLVn3t55/h++9LtqtXL1kfMACuugqWLi15bdAg2GEH2G23YLtjx43P8913G3+sJEmSJEmSJFVF0bADSJIkSZIkSVo/P/8Mt94K2dlhJykbOTlw330wfnzYSSRJkqR1+89//sOjjz7KqFGjSElJWVG68u2333LFFVfQsmVLdtppJ0455RTS0tL48ccfmTlz5orjDzzwQFq3bs13333Hn3/+GdZtSJIkSZIkSZIkSZIkSZIkSZJU6c2ZA6mp4Vw7GoUmTeDii0temzULJk0q2f7qq9KlKwDxOEydWrL97/c3xLx5G3+sJEmSJEmSJFVFFq9IkiRJkiRJlUBxMRx/POTlhZ2kbOXlwXHHQWFh2EkkSZKkdbvwwgtJSkqioKAAgMWLF/PII4/w6KOP0qBBA04//XRatGhB48aNmTRpEi+++CKLFy9ecXzt2rWZN28e8+fPD+sWJEmSJEmSJEmSJEmSJEmSJEmq9PLyIBIp32vWqBGUpxQXw8yZcM45EIvBsGHQowfk56/9+Fq1YL/9SrYHDtz4LEVFG3+sJEmSJEmSJFVFiWEHkCRJkiRJkrRud98NM2YEAzKrkngc/vwTbr4Zbrst7DSSJEnS+klOTgZg8ODBvPLKK+y444488MADHHjggSv2Ofzww7n99tv59ddf+c9//sO7777Ls88+S3p6OpmZmWFFlyRJkiRJkiRJkiRJkiRJkiSp0svNLf/ilbVJT1/7+9Wrw/vvB+UrAIMGwYABG3+9oqKg9CUa3fhzSJIkSZIkSVJV4l+XSpIkSZIkSRXcP//ALbdATk7YSTaPnBy4916YOzfsJJIkSdKGmTp1KgCnnXbaitKVwsJCAF544QW23nprXnjhBbp168Ytt9xCSkoKzzzzDDvvvHNomSVJkiRJkiRJkiRJkiRJkiRJquyKi8u/eCUrC7p0gW7d4LTTYMiQoPhk331h2DBo3nz1x22zDYwYERwL8MUXcMwxEI9vfJZIJChekSRJkiRJkiQFEsMOIEmSJEmSJGntnn8+GHhZ1T31FNxwQ9gpJEmSpHWLx+NEIhGaNm0KQEpKCgCxWIzExERisRg1a9akUaNGHHXUURx11FEsXryYFi1a0LJly1LnWLBgAcXFxdSrVy+s25EkSZIkSZIkSZIkSZIkSZIkqVJJTd204pKNEYvByJEl26++CjNmwLbbQloa9Oq16jzZVq3g44+hceNg+/XX4fTToaBg07JEIpDoUwQlSZIkSZIkaYUt4HGNkiRJkiRJUuUVi0G/fpCTE3aSzSsvDx56CIqKwk4iSZIkrVskEgGgdevW1KtXj0GDBvHrr78SjUaJx+NEo1Hmz5/PTz/9xLhx4+jSpQuHHnooLVu2JBaLrTjHr7/+SocOHbjggguYNm1amLckSZIkSZIkSZIkSZIkSZIkSVKlkZZWfsUrqamrfz0eL52hVq3S73ftCl99VVK60q8fnHjippeuACQlbfo5JEmSJEmSJKkqsXhFkiRJkiRJqsC+/BKyssJOUT4KCuCjj8JOIUmSJK2/3XbbjSuvvJIvvviChx56iJkzZxKNRvnpp5+47bbbWLhwIdttt12pY6LRkn+mb9asGT169GDixIkcf/zxzJ07t7xvQZIkSZIkSZIkSZIkSZIkSZKkSmerrcqmwGRlN95YUqby/PMlrx90EEyfDrfeCiedBN26BT8HD4amTUv2+/bbkvUjj4RPPoGaNYPtAQPgvfegc+eSpW3bjc+anr7xx0qSJEmSJElSVZQYdgBJkiRJkiRJa3b33bB0adgpykdWFvzvf9CzZ9hJJEmSpPV35ZVXMm3aNB566CHef/99OnbsyJgxY/jjjz9o1aoV5513HgDxeJxIJLLiuFgsRjQa5ZFHHuHpp5/mjjvuoEePHowbN65UOYskSZIkSZIkSZIkSZIkSZIkSSqtTh1IS4P8/PK5XvPm0Lfvmt8fOBBeeaVku2dPSEkp2T755GBZ2W+/QbNmG5endeuNO06SJEmSJEmSqiqf1iJJkiRJkiRVULNmwfDhYacoX99/D9OmhZ1CkiRJ2jBPPvkkN9xwAxkZGbz22mtMnz6dAw44gL59+7LHHnsArChdicViAKXKVc4++2z++9//Mnv2bC655JLyvwFJkiRJkiRJkiRJkiRJkiRJkiqZ3Xcvn+uMHw8PPgjffQdz50JBAeTlwcyZ8N57cMIJcOSRsGy6wGaXkABdu5bPtSRJkiRJkiSpsojE4/F42CEkSZIkSZIkrerZZ+E//4Hs7LCTlJ/UVLj7bujdO+wkkiRJ0oabM2cOkydPJi0tjV133ZWMjAwA4vH4iuKV5b755hvatGlDcnIyADk5ORxzzDHMmDGDgQMHsuOOO5Z7fkmSJEmSJEmSJEmSJEmSJEmSKoubboLbb4eiorCTlK/q1eGVV+Cww8JOIkmSJEmSJEkVRzTsAJIkSZIkSZJWb+TILat0BSAvD4YPDzuFJEmStHEaNmxI9+7d6dSp01pLV66//nr22msv3nvvPWKxGADp6el07tyZ6dOnM3/+/HLPLkmSJEmSJEmSJEmSJEmSJElSZdKuHSwbur9Fyc+Htm3DTiFJkiRJkiRJFYvFK5IkSZIkSVIF9fXXa3+/Vy+Ix0uW9dG6Ndx/P4wYEZS6LD/2119Xv3/jxvDUUzB2LMydCwUFwXFTpsBzzwXn+7fnny+d69/L6NFrz/jdd+t3L5IkSVJFN3HiRBYuXAgEBSzLXXfddTRp0oSbbrqJV155BYCZM2cyYcIEAHJycso/rCRJkiRJkiRJkiRJkiRJkiRJlUjbtpCXF3aK8peaCg0bhp1CkiRJkiRJkioWi1ckSZIkSZKkCqiwEH75pezP27079OkDnTtDevq6999uOzj3XGjTBurXh6Sk4LiWLeHMM4OSlI4dyzbjn3+Cz5mWJElSZTdz5kyuv/563nvvvVKvFxUVkZGRwZtvvsm0adM444wzaNeuHccccwxvv/02++23H3vssUc4oSVJkiRJkiRJkiRJkiRJkiRJqiQaNIAaNcJOUf46dAg7gSRJkiRJkiRVPIlhB5AkSZIkSZK0qp9+gtTUoIClLC1aBIMGwZgxUKcOXHjh2vdfuhQGDIAhQ2D2bCgqgi5d4P/+LyhhSU2FSy6Bb75Z/fHHHgtz55Z+LStr7ddMT4cJE6BTp/W+LUmSJKnCSUxMZPHixdx33310796dZs2aEY/HSUxMJB6P07ZtW0466SQWLFjAvHnzWLhwISeffDJnnHEGdevWJR6PE4lEwr4NSZIkSZIkSZIkSZIkSZIkSZIqrAsvhP/9D/Lywk5SPqpVg0svDTuFJEmSJEmSJFU8Fq9IkiRJkiRJFdCYMRCLlf15+/cPFoBevdZdvDJ2LJxySunXPvsMdtsNevYMtqtXX/PxY8bAzJkblrGgIDjO4hVJkiRVZttssw3HHHMM//3vf3nqqafo27cvGRkZxJZ90I9Go2RlZZGens7o0aPJzc0lFouRkZEBQCQSYdasWbz88st0796dPffck2g0GuYtSZIkSZIkSZIkSZIkSZIkSZJUoVxwAdx1V9gpyk9qKvToEXYKSZIkSZIkSap4fCqLJEmSJEmSVAH9+itkZ4edYlUZGXDggdC5c8lrgwevef/hwyEvDxYtghEj4NxzIRJZ+zXy8mDq1DKJK0mSJIXq0ksv5YADDuCxxx6jf//+xGIxotEo0WiUJUuWMH36dObPn088HictLY309HQAYrEYhYWFvPPOO9x9990cc8wx3HjjjSHfjSRJkiRJkiRJkiRJkiRJkiRJFUuDBnDAAeueu1oVpKVBnz6QkBB2EkmSJEmSJEmqeCxekSRJkiRJkiqgrKywE5R2//0Qj8PSpUHRSp068PffcMMN8Nhjaz6uSRNISYEaNYKylqeegjffXPf1li4tu+ySJElSmN58801atGjBddddxxlnnMFnn33GF198wf7778+kSZPYY489iCyb4bX8ZzQaJSkpiYsuuohRo0axyy678Nhjj3HhhReGeSuSJEmSJEmSJEmSJEmSJEmSJFU4V10F6elhp9j84nE477ywU0iSJEmSJElSxWTxiiRJkiRJklQBVZbikZQUSEgo/drixfDyy3DWWXDAAXDSSTByZMn7xxwDxx239vNmZ5d9VkmSJCkMkUiEwYMHs//++/Pee+9x0EEH0aNHD8aMGcPee+/NjTfeuMZjo9EoO+ywA88//zznnXceTz75JPfcc085ppckSZIkSZIkSZIkSZIkSZIkqWLbe2+oUyfsFJtXNAqHHlr171OSJEmSJEmSNlZi2AEkSZIkSZIkraqoKOwEpT34ILz1FtSsCXvuCVdcAXXrwvXXQ716cN55Jfv26bPq8e++C5MnQ7Nmwfbhh8Obb675eoWFZZlekiRJClft2rV56qmnmDBhAi+//DI1atSgXr16XHvttQAUFxeT8O9GQ4LilXg8TsOGDbnwwgv59ttvefjhhznkkEPYZZddyvs2JEmSJEmSJEmSJEmSJEmSJEmqcCIRuPVWuPBCyM4OO83mkZIC//1v2CkkSZIkSZIkqeKyeEWSJEmSJEmqgNLTw05Q2m+/BQvARx/Bn3/CU08F22eeCZdcAgUFaz4+Px/Gji0pXqlff+3Xy8jY1MSSJElSxVKrVi26detGt27dSr1eVFREYuKa/+k+EokQi8Vo0qQJ3bp1Y+jQofz1118Wr0iSJEmSJEmSJEmSJEmSJEmStMypp8Jzz8HIkVBYGHaaspWeHszj3W23sJNIkiRJkiRJUsUVDTuAJEmSJEmSpFVlZoadIJCWtvrXY7GS9cREqF49WK9WDXbaadX9U1OhbduS7Tlz1n5di1ckSZJUVcXjceLxOLFlH6oTExMpLi5e8X5RUdGK7VgsRiwWIxoN/mk/ISEBgDnr+kAtSZIkSZIkSZIkSZIkSZIkSdIWJBKBl1+GlJSwk5S9Bg3g1lvDTiFJkiRJkiRJFVti2AEkSZIkSZIkrapWraDQpKhow4+98Ua46aZg/YUX4MwzS95r3BjatAnWl/8ESE+Hnj2D9fnzYeTIYH3oUJg1Cz7/HH77DeJx2HNPuOqqkmNnzAiOWZ574kT45BN4//3gvbp14ZJLoFmzkmPeeGPN+SMRqF17w+9bkiRJqgwikciKn1OnTiU5ORmAOnXqkJmZSWJiyT/jLy9cARg4cCD33HMPAFtvvXU5JpYkSZIkSZIkSZIkSZIkSZIkqeLbZht46CHo3Ruys8NOUzbS0oI5ucumHkiSJEmSJEmS1sDiFUmSJEmSJKkC2nVXyMiAxYvL9rzduwdlLP9Wrx68916wPnQodOsWrCcnw9FHB8vqZGXBOeeUfi0hAQ49NFhW59FH4eOP15yxWjXYY4+13IQkSZJUBYwdO5Z27dqx1VZbsXjxYmrWrEm1atWoVasW1atXp0GDBlSvXp2srCzy8vJ4b9kH9osvvphuyz+wS5IkSZIkSZIkSZIkSZIkSZKkFc44A158EUaOhMLCsNNsmvR0uOQSaNs27CSSJEmSJEmSVPFZvCJJkiRJkiRVAB9//DETJkzg7LPPpl69erRtC3l5YaeCBx+Eww+H3XaDunWDQZpLl8L06fDll/DII/DHHyX7z54NJ5wAhx0WDORs0CAoUpk/H0aPhqefhg8/XPs1i4pgzz03731JkiRJYWvbti3t27fnu+++o3Xr1uy8884sWrSIOXPmMHPmTCZNmkR+fj5ZWVmkp6dTo0YNrrnmGs466ywAYrEY0Wg05LuQJEmSJEmSJEmSJEmSJEmSJCk88TjMnAljx8I338Dw4TBlSuUvXUlKgiZN4NZbw04iSZIkSZIkSZVDJB6Px8MOIUmSJEmSJG2Jli5dyuDBg7nnnnv47rvvABgyZAj77rsvALVqwT//hJkwHBkZkJUFkUjYSSRJkqTNa9GiRbRq1YptttmGe+65h3322YdYLMbChQvJzc0lLy+PBQsWUK9ePdLT02nQoEHYkSVJkiRJkiRJkiRJkiRJkiRJClVuLrz+Ojz1FPzwA8RiQVFJVlZQxFLZJSTA1lvDmDFQr17YaSRJkiRJkiSpcoiGHUCSJEmSJEnaEmVnZ3PLLbfQq1cvxo0bR5s2bQD47LPPyM/PB2C33cJMGJ6dd7Z0RZIkSVuGmjVr8vHHHzN+/HhuvPFGxo0bRzQapXbt2jRu3JgWLVrQsWNHtttuOxo0aEC8KswAkyRJkiRJkiRJkiRJkiRJkiRpI0ybBr17Q926wc9RoyA7OyhiWbKkapSuRKNQqxaMHGnpiiRJkiRJkiRtCItXJEmSJEmSVOaWLIFhw+C+++CII2D77WGbbaBOHahZMxjQ2KgRtGwJxxwDDz0UDADMzg47+eaTm5u7ymvjx4+nVatWTJgwgWeeeYamTZvywQcfMHfuXAD23RcSE8s7abiiUdhnn7BTSJIkSeVn11135Z133mHYsGHcd999/PLLL0TW0ES4ptclSZIkSZIkSZIkSZIkSZIkSaqqPv4YOneGXXeFJ58M5iMvXRp2qrKXlAQNGsDo0dC4cdhpJEmSJEmSJKly2cIe2yhJkiRJkqTNoagIPvgA+veH776D+fMhPR3y8iA/f+3HTpsWDHhMToacHGjYEDp0gLPOgoMOCoo4KqsZM2bw8ssvM27cOHbffXfOOusstt12WwAyMjJ44oknqFmzJrVq1SI3N5cOHTrw+uuvM3r0aLbddlv22gvS0iArK+QbKUcZGcHgV0mSJGlLcuihh/LQQw9x6aWXUrduXa6++moaNmxYLtfOyYEFC4Lvb3l5EI8H30NSU6F27eC7nSRJkiRJkiRJkiRJkiRJkiRJ5W3ePDjzTBg2LChbqcpSUqBRIxgxIihfkSRJkiRJkiRtGItXJEmSJEmStNHmzIEnnoCHHw7KV1YuCFm8eP3Ps/wBvwB//BEsn3wSlHBcdhmcc07wwN+KLh6PE4lEmDRpEjfffDPvvvsuderUoU6dOkQiEbL+1aCy3XbbAVBcXExaWhr7778/b7/9Nh988AEHHXQQ3btXIykpjDsJ1yGHhJ1AkiRJKn+XXHIJ06dP58EHH6Rjx44ce+yxJCQklOk1cnJg/HgYOxaGD4dvvw2+1yUnB6WXy4svY7FgKSgIyjHbt4d99oG2bWH33YPvapIkSZIkSZIkSZIkSZIkSZIkbS5vvhnML87LC8a2V2Xp6XD00fDoo1C9ethpJEmSJEmSJKlyisTj8XjYISRJkiRJklS5jBgBd90Fn38OkUhJacrmkJYG8Tgcdhhce23woN+KbOnSpZx22mkMHz6cc889lwMOOIAddtiBRo0arfGYWCxGNBpl2rRpnHDCCcyZM4fBgwez6667cuONcPfdm/fXuKJITobevaFfv7CTSJIkSeG5//776dSpEx07diyT8+XkwOuvwz33wLRpwYSsgoIN/46Rmhp8Zs/JgebN4aqr4KSTgvNJkiRJkiRJkiRJkiRJkiRJklQW5s2DM8+EoUOD8etVWWoqZGbCyy/DQQeFnUaSJEmSJEmSKjeLVyRJkiRJkrTe/vkHLrgAPvwQcnODQpTyEo0GAwhPPhkeeAAyMsrv2hviyiuv5MEHH+TJJ5/krLPOWuX95SUra3L55ZfzwAMP8OCDD3LRRRcxb14CzZpBfv7mTF0xpKbC5MnQtGnYSSRJkqTKb9o0eOgheP75oDBz6dKyPX9mZvCd8PTToU8faNmybM8vSZIkSZIkSZIkSZIkSZIkSdqyfPcdHHhgMIe5oCDsNJtXejocfTQ88gjUqBF2GkmSJEmSJEmq/CxekSRJkiRJ0nr56CM47TTIyQm3BCQ1FWrWhFdfha5dy//6RUVFfPXVV0SjUTp37kxiYuKK9xYsWEDXrl1p0KABn3322YrX5s+fT0ZGBgUFBWy33XarPe/yQpYPP/yQ008/nbZt2zJgwADq1q3LYYfF+fjjSLkW3YSha1cYMiTsFJIkSVLl9vXXcOWVMH48FBVBYeHmvV5SEiQmwq67Qr9+0KXL5r2eJEmSJEmSJEmSJEmSJEmSJKnqGTIEDj8csrPDTrL5RKOQlgZbbw0PPwwHHRR2IkmSJEmSJEmqOqJhB5AkSZIkSVLF9s8/cPzxwfLPP+GWrgDk5cHcuXDIIXDuubB0aflcd8yYMZx88slsvfXWHHvssVx66aUMHToUgOXdxn/88QeTJk1ixx13BGD48OFcfvnlHHLIIbRs2ZJOnTpxzTXXMGXKlFLHAUQiEQA6duxIu3btGDFiBBMnTiQej3PVVRHS08vnPsOSmQlXXx12CkmSJKlyiMVWfS0nBy65BPbfH0aNgtzczV+6AsE1cnPh22/hwAPhwguDLJIkSZIkSZIkSZIkSZIkSZIkrY/Bg+Gww6pu6UpaGqSmwjHHwJdfwpQplq5IkiRJkiRJUlmzeEWSJEmSJElrNG4cbL89DBxY8R6cm5sLL78MLVsGAww3pwEDBtCzZ0++++47jj76aK6++mruuOMO9t57b6CkNCU5OZnExERSU1N5++23Oe644/jwww858MADOemkk8jIyOCee+7hsssuIzc3d8VxK5+jTp06dO3alfz8fIYOHUokEqF9+zzq188lEomvGq6KqFvXQaKSJEnS+igshJtuCooxlxs5Elq0gOeeC74rhSU3F/r3D75HfvVVeDkkSZIkSZIkSZIkSZIkSZIkSZXDiBFw9NEVbx7zpohGoXr1oHClfv1gDsCsWfDGG9C+Paw0vViSJEmSJEmSVEYi8Xi86j6tUZIkSZIkSRtt+HA45BDIzg47ydpFIsHgwyFDYI89yv78I0eO5NBDD2WnnXbilltuoVOnTmRmZq5236+++opjjjmGVq1aEYvFKCgoYPDgwVSrVg2Av/76i7333pvp06fz2GOPcfbZZ5OUlLTi+OLiYhISEpg0aRKHHXYYqampnH766YwePZqRIxezcOEnFBUlrfbalVlaWvBQ5rZtw04iSZIkVQ5XXBEUZb77LvTtG37hyuqkpUGvXnDvvZCeHnYaSZIkSZIkSZIkSZIkSZIkSVJF88MP0LkzLF0adpJNk5EBsVhQuNKqFeyzD3ToAHvuCU2aWLQiSQpPVhZ8/z2MGQPDhsHEiUHZWUEBFBZCYiIkJ0NqKuy4I+y7b/DnV9u2ULt22OklSZIkSdowFq9IkiRJkiRpFZ99BkceGQyYqCwyM4PcHTuW7XnPPPNM3n33XaZOnUq9evUAKCoqIjExccU+y7dnzZrFUUcdxdixYwH49NNP2X///SkqKiIajRKNRnn00Ue5/PLLOeSQQ3j66aepU6dOqevNnz+fIUOGcMMNNzBlyhQAotEoBxxwAE2bPseLLzasVP9d1iU9HS6+GO6+O+wkkiRJUuVRXAxHHAEjRgQD3Cta6cpyaWnQqFGQc9nXKUmSJEmSJEmSJEmSJEmSJEmSyM+HHXaAmTPDTrLpqlcPxs23amXJiiQpXLEYDB4MTz8N334Lf/8dzPHKzw+WdUlKCp4BkZsb/PnWpg2ccQYcfTSkpGz2+JIkSZIkbRKLVyRJkiRJklTKyJFw4IGVq3RluWrVgoGJu+5aNuebN28ebdq0oUOHDrz99tvMmzePsWPHMnHiRObNm0csFuOcc85h5513XnHM+eefz0svvURhYSGjRo1izz33JBaLAUGBytSpU+nUqROZmZn8+OOPVKtWbcWx/fv358knn2TcuHEUFBTQpk0bzj33XE477TTS09MpKoLWrWHKFKgqf6vXrBlMnuwgG0mSJGlDzJoFe+0Ff/wRdpJ1S0qC+vWD75pNmoSdRpIkSZIkSZIkSZIkSZIkSZJUEVx5JTz+eOWcz/xvKSnBA+kHDAg7iSRpSzV/PjzzDNx/f/Bn69KlZXfuzEyIRuH88+Hii2Hbbcvu3JIkSZIklaVo2AEkSZIkSZJUcUyYAD16VN5BillZ0LUrzJhRNuf766+/+PPPP8nMzATg/vvv54QTTuD//u//ePTRR3nggQdo1aoVTz31FEuXjTw57LDDqFOnDhkZGUyYMAGAlbuPGzduTLVq1ViwYAE5y36hlxez/P3330yaNIkLLriAyZMnM2bMGM4//3zS09MBSEyEN9+E1NSyub+wpaUF92PpiiRJkrT+Zs+Gdu3gzz/DTrJ+Cgthzpwgc2UoipEkSZIkSZIkSZIkSZIkSZIkbV6jR8Njj1Xe+cz/lp8P778PgwaFnUSStKUZOxaOPRYaN4ZbboF588q2dAWC8y1ZAg8+CDvuCPvtB599VrbXkCRJkiSpLFi8IkmSJEmSJAByc+Gww8p+EEV5W7wYjjgCiopKvz5hwgReeuklJk2axJIlS4DShSirs7xAJTs7mwsvvJDHHnuM//znP8yePZvRo0dz2223AXDbbbcxcOBAALp168Zhhx3GkiVL+OCDD8jOziYhIYFoNPiruA8//JDff/+dww47jPr16wMQiUQAuPTSS1m8eDEPPPAAO+yww2oztWoF118Py7pYKq2MDOjTB9q2DTuJJEmSVHnMnw+dOwc/i4vDTrP+iothwYIg+7x5YaeRJEmSJEmSJEmSJEmSJEmSJIUlLw+OOy6Y11yV5OTAqafCokVhJ5EkbQmys+H882GffeDdd4M/Xzf3n60FBcF1vvwSjjoKDj3UuWKSJEmSpIolEl/X0yUlSZIkSZK0RejdG559tmoMVExPh2uvjfN//1fM66+/zu23387PP/9MamoqhYWFtGvXjrvuuot99tlnref57bffOPbYY5k1axa5ubmccsopPPbYY6X2+e9//8tdd93FUUcdxVNPPUXNmjWZNGkSF154ISNGjKBPnz6cc8455Obm8s0339CvXz/i8Tjvvfceu++++0bdXzwO554Lr74aDMSsbNLToWdPePlliFoNLUmSJK2X/Hxo0wamTYPCwrDTbJykJNhuO/j+e0hLCzuN1mXpUhg/HsaMgW++CSYA5uQEf2+QnBx8t8vIgNatoUOHoFizYcOwU0uSJEmSJEmSJEmSJEmSJEmqyK64Ap54onLOj12XlJTgQfSvvhp2EklSVTZsGJx4IixeHO7zQZKTITUVnn4ajj8+vBySJEmSJC1n8YokSZIkSZL4+mvYf/+qUbqyXFoaPPLIt1xzzWE0btyYU045hdq1a/P555/z1ltvkZaWxhdffEGbNm3WeI5FixbRt2/fFWUrEydOZJdddmH5X6lFIhG+/fZbevXqRTQa5eWXX15xvvHjx9O7d29GjhxJYmIitWrVYt68eWy//fbcdNNNnHzyyZt0f7FYMPhk0KDKNbg0LQ26doWBAyExMew0kiRJUuVx5ZXw+OOV6/P/6qSlwTnnwEMPhZ1E//bXX/DGG/Dll0HZyl9/Bf+98vODZU0SEoICloKCYKLgbrvBPvsEEwbX8pVbkiRJkiRJkiRJkiRJkiRJ0hZm3jzYdlvIyws7yeaTlgbjxsGOO4adRJJU1WRnw+WXw0svVaxng2RkwL77wvPPQ716YaeRJEmSJG3JLF6RJEmSJEnawuXmQsuWMGtW2EnKViQSJylpOunpe/HRR++z1157rXjv5ptv5uabb6ZHjx48+eSTNG7ceI3neemll7j22muZM2cOgwYN4qCDDqK4uJhoNEokEmH27Nkcfvjh/Prrr0yaNImtt956xbH5+fl8/PHHfP/99/zzzz8ceOCBHH744WV2j0VFcMop8OGHlePhy+npsN9+8NZbkJwcdhpJkiSp8hg9Ohh8XpEGxG+KtDT44gvo1CnsJIrHYcQI6NcPPv0UIpGy+X2WkBCUsDRtCtdcExSHpqZu+nklSZIkSZIkSZIkSZIkSZIkVV633Qa33161i1cSE+Gcc+Dxx8NOIkmqSqZNg65d4Z9/KuYcs+TkYO7QRx9Bly5hp9k4xcVBSVxOTvBZpbAwmB+VmgrVqkHt2sHcK0mSJElSxWXxiiRJkiRJ0haud2949tmKObhi02Wz226DGD/+WIqLi4nFYiQlJfHXX39x2mmnMXToUO6//34uvPBCotFoqSPj8TiRSIQZM2Zw/fXX88Ybb3D++efz+OOPU1BQQPKy5pC8vDy23nprMjIyGDt2LPXq1SvXO4zF4KKL4KWXKnb5Sno6HHMMPP988ABeSZIkSesnLw923BFmzgw7Sdlq1AimTg1KWFT+srKC75H33AN//x18n9xco0cyM4OfZ58d/B1E8+ab5zqSJEmSJEmSJEmSJEmSJEmSKq7iYmjQAObPDzvJ5peeHjy4PSMj7CSSpKrghx9g331h8eLNN/+nrKSnwzvvwEEHhZ1k7YqLg7ltY8fCqFEwYgRMmQLRaPA8jOWPH4nHg2d6FBUFJSytWwcFOO3bQ9u2sPXWlrFIkiRJUkUSXfcukiRJkiRJqqp+/x2eeaaqlq4AZDBx4uH88w8kJCSQlJQEQP369TnhhBNITU1l4MCB/Prrr0BQtrJcZNnohu22244LL7wQgCeffJJRo0atKF357bffuPLKK1m0aBHnn39+uZeuQDBg4/HHoV+/YABmRSs1iUaDBynfdhv071/x8kmSJEkVXd++QTFGVbNgAVxzTdgptkxvvw2NG8PVV8Nvv0F29uaddLF0abA89hi0agV9+gSFQpIkSZIkSZIkSZIkSZIkSZK2HB9/DPn5YacoH5EIDBgQdgpJUlUwZgx06QKLFlX80hWAnBw46ih4992wk6wqHg8KVnr2DJ7N0b49XHRRMOfphx+Czym5ucE8qCVLgiUrK5h7lZ8fbI8cCXfdBaedBttvD7VqBXOlfvkl7LuTJEmSJAFE4vHK8PVZkiRJkiRJm8M118ADD0BBQdhJNp9oNI8bbijixhszgaBcJRKJMGXKFM4//3x+/PFHnn32WXr27Lna45fvf+ONN3LvvfeSnJzM/vvvT506dZg6dSpDhw7lyCOP5IknnqBOnTrleWur+O03OOkkmDgxGLwRtowM2GEHeP31YNCIJEmSpA0zdizsvXfVLctMS4MhQ6BDh7CTbBn+/hvOOgu+/DKYxBCWtDSoUwfeeAM6dgwvhyRJkiRJkiRJkiRJkiRJkqTy06VL8LDyLUXz5jBtWlDCIknSxpg0CfbaKyj8qGzS0mDgQNh//7CTBOUpL78Md98dzK/KySnbEpukJEhIgHbt4Oqr4eCDg21JkiRJUvmLhh1AkiRJkiRJ4SgogCeeqNqlKwCxWCqPPppCLBZsR5aNUNx+++1p3749CxcuZPLkyRQWFq72+OW9xddeey1vvPEGzZo1Y/To0bz22mvMnj2bfv368cILL4ReugLQtCl8/TXcc09QehLWYIxoFNLT4dZbYfRoS1ckSZKkjXXddVW3dAWCe7vuurBTbBnefhtatIBPPw23dAWC/+5//AHdu0OfPpCXF24eSZIkSZIkSZIkSZIkSZIkSZvXL7/A2LFhpyhfc+fCd9+FnUKSVFn99hvss09QGlIZ5ebCkUfCN9+El2HBAjj/fKhfH666Kvg1zc4u29IVgMLCYH7UV1/BySdDgwbQrx8UFZXtdSRJkiRJ62bxiiRJkiRJ0hbqnXdYUUZS1WVlwRdflGzH43ESEhLYZZddAJg2bRpJSUnElv2CxONx5syZA0A0GvwVWlpaGocccghjx47lk08+YcyYMUyePJk+ffqQmZlZvje0FpEIXHgh/PgjdOsGqamQnFw+105KCq7XpQtMmACXXRaUsEiSJEnacLNmwbBhYafY/L7+GmbODDtF1bV8ksLpp8PixRWrfDU3F556Clq2hJ9+CjuNJEmSJEmSJEmSJEmSJEmSpM1lyBBISAg7RfkqKIDPPw87hSSpMiouDuYDLVpU9iUh5Sk7G444IpzymPfeg+bN4YUXgjlM2dnlc92sLJg/H268EXbdFSZNKp/rSpIkSZICPvZQkiRJkiRpC/W//8HSpWGnKB95eQncdls+EJSqLNemTRsAJk6cCJSUrFx++eVss802fP/99wClClkAdthhB7bbbrvyCb+RmjaFzz4LHl578cWQmRksm8Pyc59/PkycGDwcevvtN8+1JEmSpC3FY4+FnaB8xGLw6KNhp6ialiyBffaBwYMhJyfsNKuXmxuUDHXqBGPGhJ1GkiRJkiRJkiRJkiRJkiRJ0uYwcmT5PfC8oigshKFDw04hSaqM7rsPpk8P5l1VdllZ0Lt3+V1vwQI46ig45RRYvDgoQgtDTg78/DO0awe33gpFReHkkCRJkqQtjcUrkiRJkiRJW6Aff4QpU8JOUZ6ijBqVyB9/BCUqywtU0tLSSE9Pp3HjxuTm5lJcXAzA/PnzAfj000+Do5cVskQikRCyb5pmzYKBNX//DY8/Dq1aQWoqVK8O0Y3828FoNDg+LQ122AEefhjmzQt+WrgiSZIkbbrCwuDze35+2Ek2v4ICePLJLeNey9PChdChQ1COmZcXdpq1i8eDkpiuXeGrr8JOI0mSJEmSJEmSJEmSJEmSJKmsff31xh3Xq1cw3nj5sj7OOQc+/BB++SUYp1xQEMyBHTYsePB7YuKqx/znP/DGG8ExK1+vV6+Ny73c+PGbdrwkacszdSrceGPVKSzLy4M334TPP9/813rvPWjeHAYNCopPwhaPQ24u3HUX7LorTJoUdiJJkiRJqvpW89e/kiRJkiRJquo++QSWdYxsMYqL83j//TiXXJK54rXXX3+dnJwc2rZtS1paGkVFRQDce++9XHrppbRr1y6suGUuNRVOPTVYfv8dxo6Fb7+F4cODB/EWF0NycjB4IxYLfkYiQclKJBIMLI1Gg+KWffYJHuDbti00bRr2nUmSJElVz3vvbVnf2WIxePttOPnksJNUDVlZwfe2X34JvstVFtnZcPDBMHQo7Lln2GkkSZIkSZIkSZIkSZIkSZIklYXCwmBsc3k55RTo2rX0a3XrBss++8D++0PPnqXfv+kmqFmz7LMsWQLz50OdOmV/bklS1VNcDMcfD/n5YScpWzk5wbyxGTOgWrWyP388DldfDY89VjEKV/4tJwd+/hnatw+K3g49NOxEkiRJklR1WbwiSZIkSZK0BRo2rHI9fLUsxGIZ9Os3mGbNiqhRowZff/01DzzwAHvvvTcXXXQRAImJwV+X1atXj3r16oUZd7Nq0iRYjjoq2I7H4Y8/4KefgkEbeXnBYJzkZEhLC5addoJttw1KWCRJkiRtXvfdF5RnbCmWLoV777V4pSzk5cEBB8D06ZXze392Nuy3H4waBTvvHHYaSZIkSZIkSZIkSZIkSZIkSZtq0iRITQ0KWMrD+PHBPOpJk4LSk/r14bLLgoedAxxxBGy/fTDmermJE2HqVBgzJihhqV+/bLKkpsLYsXDQQWVzPklS1XbffcGfT7FY2EnKXlYW9O4NL7xQtueNxeC88+DVVytm6cpy8XiQ77jj4JlnnEcnSZIkSZuLxSuSJEmSJElboDFj1v5+r16lByysT9lG69Zw1lnQrh3ssQekpwev//YbNGu25uMOPzwYING2bXDMH3/AwIFwxx2wcOGq+592Gpx+Ouy6K2y1FRQVBcd8+SXcfTf8+uuarzVzZiOOOGJXqlevzuLFi2nfvj033HADNWvWXPcNVmGRSEkZiyRJkqRwFRfD99+HnaL8TZwYfL9LdBTDJunTB374ISjTrKyysuDAA2HatKAIVJIkSZIkSZIkSZIkSZIkSVLlNXZs+T5A/rLLVn3t559Lj9OvXr30+/vsU7J+zTVllyUnB0aPtnhFkrRuWVlw442Qmxt2ks0jLw/eeAP+7/9ghx3K5pzxePDskXffrdilKyvLzYVzzw0K6Xr1CjuNJEmSJFU9PrJEkiRJkiRpC7N4MSxYUPbn7d49eMDrhrjppmDwx8patIArroCjjw4GKs6aVfJev37BeytLSoKWLYPlxBOD4pfp01d/vcTEnbjzzntZsmQhBx98MJ06ddqwwJIkSVIlUVgYTAxauDAYlJyXB9EopKYGRQbbbANNm65fyaLK15QpwfecNRVnlEdR5u67w3HHwd57w7bbQt26wUS36dPhnXfg3nshO3v119ptN7j8cth3X2jQINhv1iwYNQquv37N30dTU+Gnn4KSTW2c4cPhxRcr/wSLeDz4/66rroJHHgk7jSRJkiRJkiRJkiRJkiRJkqRNMXv2msefb27RKDRqBBdfXPLarFkwaVL5XL+oCH75pXyuJUmq3F56KfhzqyorLIQHH4THHtv0c8Xj0Lt35SpdWS4nBy68EGrWhJ49w04jSZIkSVWLxSuSJEmSJElbmHHjgofsLl5ctuddtAgGDYIxY6BOneAf+temS5eS0pXiYujbFyZPhmuugU6dgof/PvMM9OgR7JOWFgx8WO7tt+GJJ6BJk2BwRWZmMLDgnHPg2mtXf820tCgHHdSH1q039W4lSZKkiqOwMJj0M3YsjBwJX38dTMxJTS0ZbB2PBz+Xl3QUFgY/W7UKCg87dIC2bS1jqQjGji37c25oUeb558MFF6z6+m67Bcvxx8Nee8GSJaXfv/ji4PtZQkLJaykpUKtWUKjy8MNrLl6Jx4N7t3hl42RnB2Wklb10ZbncXHjuOTjpJOjcOew0kiRJkiRJkiRJkiRJkiRJkjbW0qXlf80aNYJ5zyuLxeCrr4Jx7/n55Zelsj0MXpJU/uJxuPvu8IrKyktREfTvD/fcAxkZm3auO++E55+vvH/O5ubCySfDp586d0qSJEmSypLFK5IkSZIkSVuYsWM3z4NY+/cPFoBevdZdvLLyQ3+few7uuqsk38yZwQOiDzoIdt4ZfvopKItJTi455sYbg4dLAxx1FBx2WLC+8j7/tvxBvhavSJIkqSqYPBkeeABeegkSE4NJQCsPrl5errI2330XlCdmZAQDl6tXh8svh7PPhtq1N1t0rcWoUWU/sWxDizIhKEh56SUYMiT4vdGrV1C4ArDLLvCf/8Ctt5bsv//+8NBDwXe5/Hx46qng2KwsaNQoGAC+tsH/S5cGpUFnnrlJt7rFuvzyVScGVna5ucHvuWnTgr8TkCRJkiRJkiRJkiRJkiRJklT5VLSHyJf32OTK+kB4SVL5GTEC5s8PO0X5iETgtdeC+Ysba/x4uO22zfPclPKUkwPHHgvTp296EY0kSZIkKRANO4AkSZIkSZLK17RpUFAQdgro1q1kfcSIkvVZs+D330u2u3cPfi5YAOPGlbx+883Bg33POgu6dg1eKywMBlmsydKlQamLJEmSVFkVFsJbb0G7dtC2bVBimJsblFts7GSkWCw4PjcX/voLbroJttkGTjghKGZR+frqq7I/Z//+cMghcMMN8O23695/wABo2hQuuwwGDoSPP4YTT4QJE0r26dix9DF33BGUrgCcfz5ceim8+y58/jm88AKcey789tvar7vyd8OyEI/Hy/aEFdSwYUFJTmWfLLA6//wDV18ddgpJkiRJkiRJkiRJkiRJkiRJG6u4uPyvmZUFXboEc5lPOw2GDAnGu++7bzD+unnz8ssSxv1LkiqXe+7Zcoq6srPhrrtgY6d9FRTAccdVnXlUixfD5ZeHnUKSJEmSqg6LVyRJkiRJkrYwS5eGnQBq1oRatUq2584t/f7K2ysPXjz6aPjyy2D9mGPgs8/g2WchMxNGjw4GQK7rwdAb+zBqSZIkKUzFxdCvH9SrF5QPjhkTDA4uKir7a+XmQn5+UPDSrRvsuGPJ53BtXvE4TJ0adoqg/OXf3x3/nW3l97fZJigDguD3T7168MMPwYD/P/8MCoK22Wbd150xo2wnlUUiET7++GOuv/56rr32Wp599ll++OGHsrtABRCPwxlnVJ3JAv+Wmxv8/vn557CTSJIkSZIkSZIkSZIkSZIkSdoYGRnlf81YDEaOhKFD4eWX4YADYObM4L20NOjVq/yypKeX37UkSZXPX38Fz83Y2CKSymjOnHU/F2RNbr45mK9WVeTmwksvBcVwkiRJkqRNlxh2AEmSJEmSJJWvilC88u9BkgUFa97OzCxZz8qC6dNhr70gNbX0MbvtBqecEhSw/Pt8K8vK2rjMkiRJUlimTIETTgg+C5dnkWAsFhRnTJkChx0WZHjoIahWrfwybGny8oJf94qoVi3Yb7+S7YEDS9Z3261kPS0N7r679PaZZ8LBB0PHjiWT1dYkJ6dsfo/l5+dzxhln8P7775OamkpGRgZ///03zZs354477qBnz54bfM6CggKSkpKIRCKbHrCMDBsG8+eHnWLzKiyEBx6AJ54IO4kkSZIkSZIkSZIkSZIkSZJUeS1eDIsWBQ/4zsuDhIRgvHdqKtSvD0lJm+e6K88T3txSU4N7+7d4vPQD7WvVKr9MFq9IktZmyJDgz+DV/flVVeXnw6BB0KHDhh03fjzcf3/wWaYqyc2FE08M5o+GUVgnSZIkSVVJNOwAkiRJkiRJKl/FxWEnWPVh0Skpa95eXhSTkBA8UPa884KBj//9b/Aw3qZNYcQISE6GCy+E//1v7dcuLNzk+JIkSVK5KC4OPt/usQdMnFi+pSv/lpsLr70G228PX34ZXo6qLjc3+O5T0VSvDu+/XzK5bNAgGDCg5P2aNUvvP3t2MNj7xBODdYAGDeCuu9Z+nYSEshv4fumll/L666/To0cP3n33XQYOHMgTTzzBokWLOPbYY/nhhx/W+1w5OTl88sknnHrqqTRr1oytttqK1q1bc/bZZzNkyBBi/2rLGTNmDFOmTGHBggWrvFfW7rkn3P9vKA9FRfDSS1X/PiVJkiRJkiRJkiRJkiRJkqSysnAhfP453Hkn9OgB9epB3bqwyy7Qvj3suy907hzMV9hhh+Ah3zvsAGeeCc88EzzYvKzm49auHcwLLks33lhSpvL88yWvH3RQ8NDyW2+Fk06Cbt2Cn4MHB/ORl/v229LnO+AA6NkzWFYuSmnTpuT12rU3PGckEoyllyRpTb75puSZGluKoqLg2SEbesxxx1W90pXlFi+Gyy8PO4UkSZIkVX6JYQeQJEmSJElS+Vp5wF9YFi0KBm0uf2jvvwcNNmxYsj5jRvBz332hVatg/Z9/4LbbgvWlS4MHzXbpEmyfcAJcdtmar52ZucnxJUmSpM1u6lQ4/vhgwk9FGQyclxcshx0WfO5+6KGgDFGrV1BQQHJy8gYdk5cH0ehmCrSRttkmKFpp3TrY/uILOOaYYILacnl5pY+59VZ4/fVgvWZNeOKJYP2QQ9Z+rbIqXpk+fTpPP/0022yzDc8++yxbbbUVAHvssQfJycmceuqp3Hrrrbz55pvrPFdubi7/93//x8MPP0zjxo3p1q0b1apV4/fff2fo0KEsXLiQvffem2g0SjweJxKJ0L59+1LnSEtLo3r16tSqVYt27drx5JNPkvLvBtKN8OefwX+Plf9bVFWRCLzySlDGKkmSJEmSJEmSJEmSJEmSJGlVf/8NTz8Njz0WrKemBuOzVy5QWVuZytSpwfLGG8HY7ry8oKTl6qvh0EOD1zZGmzaQnLzquPPNpXlz6Nt3ze8PHBiMTV7ZU0+VLmZZ7tJLgwWga9cNf0h8ZmbwayhJ0pp89dXGzQ3q1QteeKFkOxJZ+/5JSXDGGcGfZ7vvDvXrB3MDFywIyl8eeACGD1/1uCZN4KqrYP/9oXFjSEkJnvfx44/w0kulC9A2xIQJG7b/wIHw118bd63KIDcXXnwxmJdXr17YaSRJkiSp8rJ4RZIkSZIkaQuTkRF2gsCQIcHDegH23hv69w/WmzYNBl8s9+WXwc+6dUteS0kJBlkWFATbNWqUvLfy+ur4YGhJkiRVdCNHQo8ekJMDsVjYaVaVmwuvvRYMqP7qK6hTJ+xE4fvjjz/4/PPP+eKLL5g+fTrRaJSDDz6Yvn37ElnXqPWVbMCu5aJVK/j442BQPARlKqefXvJdbLmZM0tv//rr6tczM4N7XNNkgHh804tn4vE47777LgBHH300W221FUVFRUSjUaLRKEcccQTJycl89dVX63W+//3vfzz88MNceumlPPDAAwAUFRWRnZ3NX3/9xT///ENiYjD0IhKJEIvFSEhIYKedduLcc89l8eLF/PPPPyxcuJCFCxeSkpJSJqUrUFJosyXIzoa774Zzz614/zuRJEmSJEmSJEmSJEmSJEmSwhKPB2P7+/ULxn5HIsGYf1h13Pf6yskpWR85Ek49NZjXe+mlcN55wYPaN8Tuu5dk2tzGj4cHH4ROnYK5yrVqBfMy/voLvv8eXn0V3nxz4x5wvzGKi6Ft2/K5liSp8onF4KefyudatWoFRWP/1rAhHHVUsJx7LjzzTMl7TZrAuHFQu3bpY+rWhW7dgmXPPeHiizc8T04OzJ0LDRqs3/533w1ZWRt+ncokEglK9K6/PuwkkiRJklR5WbwiSZIkSZK0halTZ+0Pul2bG2+Em24K1l94Ac48s+S9xo2hTZtgfflPgPR06NkzWJ8/PxhkCfDQQyXFK2ecATNmBINCrruu5NjPPisZKDJhQulzvvYaPPlkcD+33Vby3ujRa86fnAw1a67fvUqSJElhGDwYjj669ESliigvL/gM37Zt8Bm/UaOwE5W/eDxOJBLhp59+onfv3owbN45GjRrRuHFjFi1axPDhw1myZAk11tUOuZK0tGBiVUXQtSu8+27Jd6h+/eCqq1a/7w8/wD//wFZbBdtNm5a8t/L6rFlr/y4aiwW/BpuiuLiYb775hoyMDDp37gywohgFIC8vj9atW/P777/z448/0qpVqzWea8qUKdxyyy106tSJBx54gOLiYhISEkhMTKRGjRqr/W+7aNEiiouL2XnnnenduzcQFLUUFhaSn59PvIxm6BUVwSOPQH5+mZyuUpg7F0aNgr32CjuJJEmSJEmSJEmSJEmSJEmSFK54HF5/Hfr2DcbZ5uRsvjKRrKxgufNOuOMOOOigYHz59tuv3/GZmUFZy6xZG37t/v2D5d9uvjlY/m3mTOjTZ8Ov06zZhh+zPiIR2HbbzXNuSVLlN2MGJCSU7zWHDQue1TFtGrRsGTw/pF694L377oNXXikpTDv33JLSlcWLgz9jZ8+GSy6BI44IXj/vPLj6asjO3rAciYmFXH/9B7RqNZOmTZuy00470axZM1JSUlbZd8qUYP5aVZebCw88ANdeW/6/LyRJkiSpqrB4RZIkSZIkaQuz557BIMWsrLI9b/fuQRnLv9WrB++9F6wPHQrdugXrw4cHhSl9+wb/6H/HHaWPmzkTzjmnZPvnn+GJJ+CCC4Lto44KlpVlZweDMtYkNRV2333970mSJEkqT59+GnzGXT4wuaIrLAwGSrdvD2PHQsOGYScqO1lZWYwbN47Ro0fz559/0qBBA4477jiarTSbKhKJMGvWLLp160ZKSgq33HIL3bp1o379+tSoUYPk5OQNvm5q6sYXr5RlUeaRRwYD6JePUx8wIPhet6zHBAjKd8aODdYLC4NizGuvDbb79oVFi0rWlxswYO33kJcXfGetXx/q1g2+T9atW7LUqxd891zN+PkVCgsL+eOPP6hZsyaNljUCLS/JgaAEpUaNGsTjcf7+++81nqe4uJiPPvoIgCOOOII5c+bw8ccf8/fff7PNNtvQrVs3GjVqRCwWIxqNrrjGggULAKhevToAsViMxMREEhMTSdvUVpmVjBkTlK9sSXJz4c03LV6RJEmSJEmSJEmSJEmSJEnSlm3OHDj9dBg1asMfcr4pls91+OAD+OwzuP12uPRSiEbXfeyee25c8Uplt8suQfmKJEmrM3bs+v05Whays2GffeCrr0pe++KLoMDtnXeC7WrVoFUrGD062K5Zs2Tfzz4reZ7IwoUlxSuJiRtXEpKdDQMGTKV69fvJzc0lJSWFM844g2uvvZbay9telrnttiwKCjKAcvrFClF+PgwaBIcdFnYSSZIkSaqcLF6RJEmSJEnawrRtC7FY2CkC//1v8LDY3r2Dh/+mp8Mff8DAgXDnncGDf1d24YXBQI7TTw8KVGrVCh5K/McfQanLPffAtGlrvl5ubumHDEuSJEkVxddfV67SleWKi+Hvv4NCjjFjgs/old27777LrbfeyuTJk8nMzKRmzZpkZ2dTq1Ytzlm5HRK49tpr+eeffxg+fDgdO3bc5GunpEByctn/PtjQosyePUuXm5x8crCs7LffYKUeGm6+GfbeO/i90LgxvP566f2/+QZuvXXtOVNSgkH4CxbAvHnB762//4Y//4QJE4L1Ll3WXrySn5/PkiVLqFatGtWqVVvl/YKCAoqKikhMLBkusXIxy3L//PMPY8eOJTMzk2+//Zb777+fefPmEY1GicVibL311vTp04crr7ySeDy+4ri//voLgOnTp/Pggw+yZMkSdtllF7p168ZWW221oqhlU40ZExTebElisdKTOyRJkiRJkiRJkiRJkiRJkqQtSTwOr7wCF10EeXnhjSeOxSAnB/r2hZdfDsaON2++9mP23RcGDYqTn7/ltJBEo8ED7iVJWpPffy+/+YRLl65+Xs6UKavut9ynn8IllwTrBxwAZ5wRFKn17l2yz8CBsGTJxiRKokOHXtx2Wxdmz55N//79uffee/n99995/PHHqVWrFvF4nJycCK++mkRxcdUvXQHIyoL//c/iFUmSJEnaWBavSJIkSZIkbWGaN1938Ur//sHybzffHCwbcsy6vP9+sKyvAQOCZWNstVWwSJIkSRXJ9OnQo0cw8agyKiqC2bODco8xYyCxgv4r9Ny5c5kwYQLff/89EyZM4JFHHqF27dql9nnkkUe45ppraN68Of369aN169bUqFGDtLQ0tt1221L7zps3j2HDhnHooYfSrl078vLy+PHHH1myZAnbbbcd9erVIz09fYMyRiKw884wduwm3265y8uD/faDSy8NSlpatgzuZ8oUeO01uP9+KChY+zl23BFatAiWjZWfn088Hic5OZmEhIQVry8vV8nKymLRokVUq1aNzMzMVY5fvt+SJUtYtGgRS5cuZfDgwZxzzjlcf/31ZGZm8vbbb3PNNddwww03sPXWW3PyySdTWFhIUlISixYtAmDatGlcd9115OXlAdCkSRMuv/xyeq88s2ATDB8e/JpvqF69SpfwRNZj3uLzzwcTI9ZkzBho165ku3HjoGi1bVvYZpugkKmwMJhYMXJk8Hth4sQNzw7w00/BhNH1yS1JkiRJkiRJkiRJkiRJkiRVFXPnwumnw9dfQ3Z22GkC2dnw/few665w++3BWPLoGp6J3rkzQBGQVI4Jw5WRYfGKJGnt8vKCuXlhOuGEkvWpU2Hy5JLtDz6APn2CeUK1awdzjJbLz4d+/eC22zb+2jVqNKRLl4bLcpxAmzZtePPNN7n99tupVasWkUiEN94oJiEhQnHxxl+nshkzJijladIk7CSSJEmSVPlU0EfeSJIkSZIkaXOJRGCnnWDcuLCTlL82bcJOIEmSJJUWiwWDkyvKxKeNVVAA06bBHXfADTeEmyUej/P9998zevRovvnmG77//numT59Ozr+abe6///5S29OnT6dfv3506tSJ999/n4yMjLVeZ/To0cyZM4cdd9yRefPmcdNNNzFo0CAWLlxIQUEBO+20EzfffDNHHnnkWs8TiwXfz157DX74ofTg9NUpj6LMM88Mlg2Vnw/33BMsGyoSKZtJZQkJCVSrVo0lS5asKD2BkkKVuXPnMmfOHHbeeWfq1q27xvPk5+evOP6cc87hwQcfBKC4uJjTTjuN3NxcLrjgAt555x2OO+44kpKCCYDNmzfn7bffpkePHqSlpbFgwQJefPFFbr/9di6//HJSU1M599xzV+TZWN99t9GHbnbbbQfnnlv6taSkoIynZUs46STo1g2++WbDzx2JwC+/BKWykiRJkiRJkiRJkiRJkiRJ0pZg4kTYd19YuhQKC8NOU1osBjk50LcvfPEFvP02JCeXvD9//nzq1KnDnntCgwZRZs4ML2t5S0yEgw8OO4UkqSJbujTc659wAlx3XbBeULDqfCCAWbNg9uygeGVlKSlw/PHwyScwYsTGXf9f0/1ITU0FWDFPC+DLLxMoKEjYuAtUUklJMGqUxSuSJEmStDHW0A0uSZIkSZKkqmzvvYOHlW5JkpODgaWSJElSRfLggzBlSjDZqLLLyYG77oIffww3x08//cQBBxzAJZdcwqhRo2jYsCFnn302jzzyCDfddBO1a9dmn332WVF6UVxcDMDLL7/M77//zkUXXURGRgYLFy5k5syZzJ07t9T5i4qKAMjLyyMWi/HTTz9x9dVX8+qrr3LiiSfy8MMP06tXLyZOnMjZZ59N/2WNJ/F4fLV5o1EoLoY6daBPH+jXD6pX30y/OBVYZiZ07Ljp56lTpw716tUrVbZTVFRE4bIZhhMnTuTvv/9mjz32YOuttwYoVYCyfD01NZXYsv9hdlwWrLi4mGg0GGax22670bhxY2bMmMHUqVMBiMVi7LTTThx11FGkpaUBsNVWW3HZZZfRr18/iouLefHFF5k1a9Ymla7k5gYTFsJw7LHQpUvp5eyzS++zdCkMGBBMtjjkEDjwQLjllpJJnqmpcMklG3f9hAQYO3bT7kGSJEmSJEmSJEmSJEmSJEmqLL75Bjp3hn/+qXilKyvLzg6KV/bfP1hftGgRJ554Im3atCEWixGJwLXXJpCREXbS8pGSEoyZTkwMO4kkqSJbNk0tFH36BPN/EhMhLy8oURk+vPQ+J54Ib70Fu+4KU6cGP9PT4fTTg/mQLVrAoEGwbIrWBps3byFTpkxh6tSpvPXWW3z33Xd06NCBbbfddsU+o0Zt3Ll79YJ4vGRZH+ecAx9+CL/8AkuWBGU08+bBsGHQu/ea/1w//HD49FNYsCCY9zV1ajBHsFatjcu+dGnwGVCSJEmStOH8K1lJkiRJkqQt0D77wHPPQVZW2EnKT0oKdOoUdgpJkiSpxPTp0LdvUFhSVSwfZP3DD2U7QaioqIjE9Txh06ZNefnll0lKSqJx48bUrl2bzMxMUlNTefnll1mwYAF77LEH9evXJxaLkZCQAMC0adOoVasWO+20EzNnzuTuu+9m3LhxFBYWUqtWLU444QTOPvvsFTkaNWoEwEcffUStWrUYNGgQnTt3BuDEE09kr7324uyzz+bOO++kV69eay3a6NAhWABmzIArr9zYX6nKKxaDtm3L5lytW7fmk08+YdiwYXTp0oWkpCQAcnNzef/99wHo0aMHycnJxOPx1f63adas2YrjGjRoAJQuaElOTiYjI4Pc3NwVBS2RSGSV8y0vajnooIPYa6+9GD16NJMnT6ZRo0ZrvPaPP8KYMVC3brDUqxf8XD7JcMKEYJLCkiWb+iu14caMgZkz177P2LFwyimlX/vsM9htN+jZM9je2HKh5RMHjj9+446XJEmSJEmSJEmSJEmSJEmSKouvv4YDDwyKTCqD3FwYPRp22GEOf/+9E4WFS0hMTOS7776jY8eOnHoqXHFF2CnLRyQCF1wQdgpJUkUXViHZfffBZZcF64sWwVFHwdChq+530UUl6489BhMnBusvvRQcv8cekJkJhx0GTz214TkmTRrNEUdcSk5ODrNnz+akk07iwQcfXPF+fj78/vuGn3djnXIKdO1a+rXl87v22ScomFs+N2q5m26CG28s/VqLFsFnnqOPDo6bNWvDcsTj8NVXG5pekiRJkgQWr0iSJEmSJG2RDj007ATlLz0d9t477BSSJElSIBaDE04Iikqqkng8KGW44w644YaNP8+cOXN46623+OCDD5g9ezaNGjXi1FNP5dBDD6VWrVprLKwAyMjI4OCDD17te3/88QcAderUWZY3DsBff/3FnDlzqFmzJkOGDOGaa64hPT2dtm3bEo1G+fjjj/nm/9m77/AoqreN499t6SEQSkgg9CoovYOAiiAKggooohSxISKigh3Q115+YkFBQUERBVGRjiIdVEBBQARBCb0FEtKz7f1jzIZIS0KSSbk/17UXs7PnzDyT7G6S5Zxz//QTW7du5a233gKgbt26gBG20b17d1/oitfrJTAwkMGDBzNmzBh27drFnj17qFmzZrauvUYN4+tY0rhcxqDyvPDoo48yZ84cxo4di9vtpkuXLjidTt577z1WrlzJwIEDad68OWB8/06dOgVAmTJlAPB4PFitVqpUqQLA8ePHASNExePxYLFY2L17N0ePHqVJkya+fhnPyXM9P8PDw/Hz8yM9PR1/f//z1u71wpEjsHw5HDsGx48bt2PHjMl3FSoY/5o1eXLVKoiIMN67tm2DadPgo48u/JwNDoZ27YxbhiVLcnd+rxc2b85dXxERERERERERERERERERERERERERkaJiyxbo2rXohK5kSE2FgwfDKFduDQ0ajOLXX38iPT0dgOBgL/37W/jkE2P8eHFlscBVV0FUlNmViIhIYRcUBDYbuN0Fcz4/PyM0pW9f435MDHTvDn/8ce725ctnbpcqlfWxM++HheWunpo1K9KsWTO2bdtGREQEffv2pVy5cr65XVu3QkAAOJ25O35Obd4MK1fC9u1w4oQxh+rhh6FlS+Pxnj2hVi3Yvdu43759ZuiK2w1PPw07dsCYMdCmDVSvbsy76tYt57X88Ycxj+o8UyhFRERERETkPKxmFyAiIiIiIiIiIgXP3x/uuccYGFESBAbCqFFg1adhIiIiIlJIvPce7NxpBLAUN8nJ8PLL8Oefuet/6tQpRo8ezejRozl58iTVqlVj586dDBw4kAceeIADBw5gsVh8oSnn4/V6fTeA+Ph4fv75Z0JCQmjVqhUANpsNMMJavF4vMTExPPfcc7Rt25YdO3awcOFC5s6dy9KlS/F4PLz99tv8/vvvAJQuXZpatWrhdrtp0KABaWlpgBG+4f53tHuTJk0A2LdvX7av32IxBl2XNK1b593fbOXLl2f27Nl06NCBF198kR49enD99dezZMkSrr/+el555RXCw8N936frr7+eatWqcfjwYSAzQGXIkCGULVuWl156iT//fUJbrVZcLheTJ0/m1KlT3HzzzURGRgJkeQ5kyHj+7dy5kwMHDlCqVCnK/zvr4FzhQRYLXHONEWiyaBFs3GhMYkhONsJXli83Jjf8+9QtcFWqGJ8phIUZQSqTJ8Ps2edu+7//GQP8ExONoJVy5YwQmWefhYkTc19DcnLu+4qIiIiIiIiIiIiIiIiIiIiIiIiIiBR2+/ZBp07GONyiKYikpAYcPPgqCQmJ/HHGau4PPwwOh4mlFYDgYHjsMbOrEBGRoqB06bxf82PsWGM+j9cLH3+cuT8gAJYuzQxdOXXK+HlVpowxRyjjdmbYypYtmdsPPwz33gtdusAHH0DNmpmPbdiQu1qvvroRn3/+Od9++y0hISH07t2bqVOnYrVa8Xg8bNpUcKE0YFzjuHHGXKnly+GLL4xrPtOZgTMjR2ZuT51qzKmcO9f4GmfMG+3aFS67LOe1WCywZ0/O+4mIiIiIiJR0WmpSRERERERERKSEGj685ASReL1w111mVyEiIiIiYnC74bnnICnJ7EryT3q6MVA4N9566y1mzJjBoEGD+Prrr/nmm29YvXo1t956K19++SXPP/88wEWDVywWi+8GEBAQwJo1a7BarbRs2TJL25CQEMqWLYvFYuHYsWNMnDiR8PBwXC4XVquVa665httvvx2Ab7/9lsR/Z7Bde+21ABw6dIj09HQA3G63L9AjJCQEgNOnT2er5gyPPgr/di0RQkPzfmJZkyZNmD59OrNnz2bMmDE88cQTfPzxx8ybN48KFSoARogKwM8//0xCQgL+/v5AZiBK27Ztuf/++9mzZw9dunTh7rvvZtiwYdSvX59ly5bRo0cP+vXr5wvwmTt3Lt999x0xMTEkJSXhdruxWCwkJyfzxBNPsHv3bm655RYqV66c4+uxWIznRPXq8G/OS4GJj4fPPoMhQ4zJEbfdBmvXZj5+883Qp0/2j+fvf2nBMampue8rIiIiIiIiIiIiIiIiIiIiIiIiIiJSmHm9xnjdohu6YkhJsbB/f0OgL9u3b/eNrb7sMujQofiGr1itUKMGdOxodiUiIlIUNG5ccD8TIyKy/nwqUwZmzYI1a7LeunfPbDNuHJw8mdn+gw+M8JYzw0i++gpWrMh5PSEh0KyZi/T0dGrUqMGTTz4JwKJFi0hLS8NqtbJuHSQn5/zYecFqhSpV4IEHMvcdOADbt2fe79w5c3vNmqzt9u3LvH/VVTk/v80Gv/6a834iIiIiIiIlnd3sAkRERERERERExBzVqkHr1rkbxFCUWK3QsyeULWt2JSIiIiIihkWLIC3N7Cryl9sNX34JEyZAWFj2++3fv58PPviA2rVr88orr1CqVCkAoqOj+d///sfcuXOZNWsWo0ePpmbNmjmqadeuXbhcLmrXru0L3ADweDxYrVbq1q2L1Wqldu3avoAUm82Gx+PBZrPRpk0bpkyZwu7du30hKzfeeCOLFi1i/vz59O7dmyuvvBKbzYbNZuPnn39mxYoVXH755TRu3BjIDPS4mGuuMQaPF/XJctkVEADduuX9caOjo4mOjqZHjx6+fV6v1/d9yPj36NGjxMbGEh4eftYxnnvuOerWrcuUKVOYPXs2brebmjVrMmHCBG699dYsfX777Tdef/116tSpQ7169ahYsSInTpxg1apVHD16lEaNGvHEE08QGhp6SdfldBoTKgvKyJFn7/vmG9ixwwiCAejRA2bPztpmwgRj8kTp0tC8OTzyCJQvD089BRUqwD335K4epzN3/URERERERESkZPJ6vZw+fZpDhw5x8OBB9u/fT0pKCi6Xy7e4k91ux263U6ZMGapWrUpkZCSRkZH4+fmZXb6IiIiIiIiIiIiIiIiUMJMnw5Yt4HKZXcmlS0uzA5M4cuRJ39h8q9XKJ59AnTrFc1ywv7+xiH02pw6IiEgJ16iRecEi2fHnn0Y4zKOPwtVXG2uU+PtDfDxs3Qqffw5TpuT++M2aZc7vstlsVKxYkdjYWI4ePUqVKlU4eNALFOwP1bAwiIvLus/jgdWrjRCWjHmhpUvDmVPRjhzJ2ufIEePrBZDDaZCA8bvgiRM57yciIiIiIlLSKXhFRERERERERKQEGz0aNm4s3ov5BgYaAzlERERERAqLV1+FhASzq8h/NhtMnw4PPpj9PklJSRw/fpzatWtTqlSpLCEZERER3HbbbUydOpX58+czfPhwbDbbRY+ZcYxVq1Zx+vRprr32WoKDg89q17JlS8LDw7FYLJw4cYJatWrhdrt9wStly5bF4/GQnJzsC9vo0qULI0eO5KGHHmL48OE88cQTlC5dml27djFx4kSSkpK4/fbbqVq1ava/CBgBko88As8+CykpOepa5AQGGsEe2fhW5olzhd+UK1eOcuXKnbO91+vl9ttv5/bbbwfA5XKRmppKUFBQlgAfgEGDBlG+fHmWL1/O77//zvfff09gYCA1atRgzJgx9O7dO8fPhXPx9zeeI2ZKS4NNmzKDVyIizm6zd69xA1iwAA4dMiaCAgweDMOHw78ZRjni75+bikVERERERESkJImLi+O3337j77//5tixY77P+NLT032hy+dy9OhR/vrrL+x2O06nk+DgYCpVqkT9+vW57LLLsNs1BUdERERERERERERERETyz759xjjypCSzK8lLASxYcAuJiUmEhBjj+CMjYeJEuP/+4nWtwcHwzDNQt67ZlYiISFERFARRUcbvADk1bZpx+6/x443bf8XE5C4YbP9+eOihnPe7mPR0aNjQTsZwnC1btnDkyBE6duxIQEAAACkphSvJLCgoc/u/0xP/O0fqzPshITk/l8sFqak57yciIiIiIlLSadaHiIiIiIiIiEgJ1rUrVKwIu3ebXUn+sFqhfn1o0cLsSkREREREDH//DRs2mF1FwUhKgtdeM8IVsjso+9ChQwQEBFC9enUSExMJ+XdUcUZ4Stu2bfn888/5+eefGTBgAGXLlr3oMTMWVTxw4AAAUVFRWCwWPB4PVqvVF8TRqlUrOnfuzMyZM1m7di2tW7fOspDi9u3bAahUqZLvuFarlbvuugu3281LL73E7bffTlBQEMnJyVStWpXXX3+d4cOHZ/trdqYhQ4xJV8Wd1wt33212Fef336AWu93ue17+V926dalbty6jRo3y7XO5XKSlpREYGHhWUEtuBQQUXFBNaChUrgw7dpxdQ7NmmfcPH87cDgw8d2CQx5O5bbdDqVJw4kTOa/p37oSIiIiIiIiISBZer5c9e/awdu1a9u/fD4Db7fY97nK5snUct9vt65eQkMCff/7J33//zYIFC2jatCktW7akTJkyeX8BIiIiIiIiIiIiIiIiUqJ5vXDbbZCWZnYlec2f1NRWTJ58klGjMlcoHzAApk+HlSvB6TSxvDxitUKtWvDoo2ZXIiIiRU3LlrkLXinqypY9xe+//4PD4WDv3r28+eabANx0001UqFABgMREFwW9ZG5CArRvDw6HMadqyBDo3Bk6djR+b7n8ctiz5+zwOH//899PTMx5HW73uedniYiIiIiIyIUpeEVEREREREREpASzWmHWLGjXrnj+p3tAAHzxhdlViIiIiIhkeucdY9BrSXHqlDGguFOn7LV3OBzYbDacTidpaWlnBVzUqlWL8uXL8/fff3PixAnKli3rC2U5H5vNRnx8PHv27CE0NJQaNWoA+EIwMvpWrFiRYcOGMXPmTCZMmECDBg1o2LAhcXFxLF26lOeee46yZcv6QjUy+gcFBTFy5Eh69+7NDz/8gMfjoUGDBjRu3JigoKCcfLmyCA+HXr1g9uzi+5yxWuH666FcOS+QzXSeIsZut2cJ8MkLoaF5H7wydiyMG2dsf/IJDB5sbIeHw9atsHgxzJ1rTAwoX94IVKpePbP/rFmZ2ytWwIED8MMPsHevMQm0eXN47LHMNnv25C50BYzrFxERERERERHJkJKSwq+//sr69etxOp2kp6fn+TkyjrlhwwY2btxIVFQU7dq1o3bt2hf8bFJEREREREREREREREQkuz76CLZsAZfL7EryntcbxLPP+nPHHcbYcYvFgsViBK/UrVs8glf8/Y0x1Xk9zltERIq/K6+E+fMhNdXsSgrWkSNz6NFjLDabjQMHDhAaGsoDDzzADTfc4Gtz6tRJoEKB1uXxwNq1mfdnzjTmQVWtCoGBMHAgPPssxMXByZPG3CuAihWzHicyMnN7z57c1fLv9EURERERERHJAQWviIiIiIiIiIiUcE2awMiRMGECJCebXU3eCQ6G//s/qFnT7EpERERERAxeL0yZUjwmBWVXUhK8+272g1ciIyMJDAzk6NGjJCQk+IJVMlSoUIHy5ctz/PhxTp8+ne060tPT+eGHHwgLC6Ndu3bnbdeuXTs+//xz7rzzTrp3706tWrVwu93s37+fBg0aMGnSJKpWrXrOvlWrVuWuu+7Kdk3Z8X//Z4RdFMegTDAml73wghF+kxGgc7EgHYGGDY33k4JisxkBOddff+7H33sPFi7MvO/nBzfdZNzOJSEBhg7NXS0Wi5tWrQA0I1FEREREREREYPv27cybNw+3242rAFagcv+bkLxv3z6OHDlC+fLlueWWWyhdunS+n1tERERERERERERERESKL7cbnnrKGH9fXKWleXn3XRg/PnOseGSkMcdi4MCiPWY+KAheegnq1DG7EhERKYratCl5wV1BQW4GDKhNqVL9iYuLIyIigmuvvZYrr7wySzt/f0+B1RQQcO7wG6836zyujKAVgOXL4eabje0OHWDaNGO7WjWoUiWz3Y8/5rweu92oSURERERERHJGwSsiIiIiIiIiIsK4cTBrFuzZY3YlecNqhXr1YMQIsysREREREcm0Z48xIaok8Xph7drst69QoQIVK1Zk7969HDlyhGrVqgH4gjjKlCmDv78/iYmJOByOLI9dSGxsLKdPn6Z69eqUKlXqAvV6ufXWW2nZsiUzZ85k06ZNlClThg4dOtCpUydfPQWlZk0jmOSZZ4rfJLrgYOO6PJ4dPPTQB2zevJmgoCDq1avHqFGjiI6ONrvEQqt+fUhLK5hzHTwI/frBDTdAs2ZQsSKEhsKJE7BhA3z4Icyfn7XPhAnQowc0agTlyxsTCRMTYfduY6LAu+/C/v25q8frTQR2AK0v9dJEREREREREpAhLSkpi7ty57N27F6dJSdfp6ekcOnSIiRMn0qVLF5o3b65AYREREREREREREREREcmVxYvPvdB3ceJy2XnnHXjqKQ9+flbf/j594NAhePJJSE42scBcCgqC4cM1n1lERHKvWTNj/k1xmzt2IRaLjf/9ryNBQR0v2C46uhy7d+ftuceONdZXAfjkExg82Nju2hXeeANmzoQ//oAjR4x5VEOGGEEqGX7+OXP77bczg1cGDTLmj/7xh/F7TYbvvzf25ZTNBoGBOe8nIiIiIiJS0il4RURERERERERE8POD2bOhXTtISTG7mksXEABffmkEsIiIiIhIVklJSRw6dIijR4+SkpJCeno6TqcTq9WKn58ffn5+lClThsjISMqXL4/NZjO75GJj40ZjwGtODRxoDOLNkJO1+xo1glGjoGNHY6BvUhIcOADr18NTT0FsbNb2PXrAgw8aA7aDgoxwhO++gxdfhJMnc147GOeIj4ewMOO+13v+awgJCaFhw4Z88803bN26ldatW2dZrLB8+fIcP36ckydPUqVKlWzXsGbNGgC6deuG0+n0hbb8V8a5atSowVNPPZXt4+enhx6Czz6DzZvB4zG7mrxhtUKNGh78/d+jY8fnOXHiBFFRUVitVtavX8/nn3/OvHnzaNmypdmlFkp2O9SqBTt25LzvtGnG7b/Gjzdu/+VyGUGts2Zl/xyffJL1PStv+bNz50ygNV6vV4uZioiIiIiIiJRA27dvZ968eTidTjwmf2Dm9XpxOp18//33bNmyhVtuuYXSpUubWpOIiIiIiIiIiIiIiIgUPa+8AgkJZleR/1wuWLDASu/eWfc/9JAxX+H114tW+EpQENx+O7z8stmViIhIUWaxwOjR8NhjJSN8xeEwQkqCgi7etnZtO8uX53tJPjVrwtNPn//x776DGTMy769aBf/3f0Yfm82Yg3mmmBgYOjR3tTgcxnxQERERERERyRkFr4iIiIiIiIiICABNmhiDMd54o2gPyAgKgldfNQY1iIiIiJR0Ho+Hf/75h/379xMTE8ORI0dwOp3Y7XbS09Pxer3n7OdwOLBYLLhcLsLDw4mOjiY6OpqaNWtSqlSpAr6K4uOnnyAxseDO98ADMGFC1rAXf38ID4crroB33skavDJuHIwdm/UYtWvDI4/ATTfBlVcaoS055ednHDstDX7/3fibo1Wrc7e1Wq1069aNL7/8kq+++oq7774bwBewkJCQwOnTp4mKisqyqOJ3333HnDlzePrpp6lduzYejwer1er7d/HixXg8Hho1aoTD4ShSgQ1WqxEs2ahR0ZpEdiH+/l6aNHmZp59+kVKlSvHQQw/xxBNP4O/vz7Jly/i///s/br31VubNm0eDBg3MLrdQat8+d8ErRV8K//yznvj4eMIy0pxEREREREREpERwuVzMmTOHPXv24HQ6zS4nC6fTyaFDh5g4cSI33nijPtMSERERERERERERERGRbNuzBzZsMLuKgpGQYITM/Dd4BWD8eLDbjRCTojBuPigIBg825mUUkakJIiJSiA0YYMzhKwnsdhgxIntt27Y1gk4KYv2TzZuNuZht2kCVKsYcTI8Hjh6F336DmTNh9mz475TcZ56BjRvhwQehaVPjd4T9+42QlpdeghMncleP0wnNm1/yZYmIiIiIiJQ4Fu/5VlMSEREREREREZESx+s1BvrNnl00Bib+V1AQDBsGr71mdiUiIiIi5kpMTGTjxo388ssvuN1unE7neUNWsisjrKJKlSq0a9eO6tWrF5ngisKiWTP49dec9xs4ED75JPN+dr7s11wDS5YYoR1paTB5MixfbkxUqlwZ2rWDF16AvXuN9u3bw+rVxrbbDU8/bYQ6jBljDBYG43jduuW8fosFWrSA2283Al9atYLAwPO3T01NpVWrVmzdupUvv/ySPn36+B4bN24czz33HM888wzjx4/H6XTicDi46aab+Pbbb3n11Vd59NFHcbvd2M5InPn7778JDAwkMjKySIWuZEhNhU6d4Jdfzh6cXdQEB3tp2XIxa9f2ol69eowePZo+ffrg5+fna/Pxxx8zbNgw3n77bV/4jmT1ySfGgPyCDHMqHJbTseN4VqxYYXYheepE8gk2HdrExkMbWbNvDceSj5HqSiXNlYbVYsXf7k+gPZCaZWrSoWoHmkU244qIKwh0XODNVERERERERKQYSU9P57PPPuPw4cO4XC6zy7kgu91Ot27daNasmdmliIiIiIiIiIiIiIiISBEwciRMnGgsrl0SBAQYC5vXrXvux997D0aPLtxznIOC4NFHYdw4ha6IiEjeGToUpk2DQj405pK1bg3r12ev7bZtxtzGkjd/CkJDIT5ev2uIiIiIiIjklIJXREREREREREQkC7cbbrkFli4t3AMT/ysoCG69FT76SIMHREREpGTyer3s27ePdevWsWfPHiwWS74tQOfn54e/vz9t2rShcePGBF4oRUMAIywjOBhSUnLeNzfBK7/8YoSdAAwaZAy6vpCvvoKbbza2P/wQ7rnH2K5cGWJijAAXgAYN4I8/clK94YYbYN687LefOXMmI0eOJD4+nv79+3PFFVfw22+/MWfOHK644gqmTZtG7dq1cblc2O12Fi5cyBdffMHIkSNp2rRpzgssxPbvN743VapAbCz8/HPunkeFQUAAVK16hMOHL6NixfK89NJL3HDDDfj5+eH1evF6vVitVrZu3Urjxo3p1asXc+bMKZJhOflt+3YjxCgpyexKCo7V6sLjeZ7HH0/npZdeKtLPi6OJR5m+ZTpL/17K5sObOZ1+mgB7AMnOZFyeC//sDrQH4rA5SHYmU7lUZVpXak3Puj25qf5N+Nv9C+gKRERERERERApOWloaH3/8MbGxsYU+dCWD3W6nc+fOtG3b1uxSREREREREREREREREpBBzu6F06ZK1mLjd7mXYMAsTJpy/zYoVxnzh+HhITS2w0i7Kz8+Yy/zJJ3DjjWZXIyIixc327cZ8wKI6byw7QkNh+nTo1St77V0uY05menq+llUotW0La9eaXYWIiIiIiEjRYzW7ABERERERERERKVxsNpg9G7p3NwYAFgXBwTBggLFAdBFdc1VERETkkhw7doz333+fzz//nF27duF2u/N1Abr09HQSEhJYvnw5b775JmvWrMHj8eTb+YqDvXsL7nfVSpUyQ1dSUqBCBfj9dyNY8dAhmDrVaHOmzp0zt9esydw+cAD27cu8f9VVuavpt99y1v62225j+vTpdOzYkblz5/LII4/wzTff0KNHDyZPnkzt2rUBYwFDgO7duzN9+vRiF7ry44/QsiX06WP8nbZwITRsCP5FMFvB3x9q104nJKQvdruFRx55hG7duvlCV84M0Dh+/DiA7/tcVMM18tNllxmv7ZLFjb//HBo2bAjk/Hlh9s8pr9fL6pjV3DjzRqq9VY1nVzzLD3//wImUE6S70zmddvqioSsAKa4UX9u9cXv5YvsX3DP/Hsq/Vp7Hvn+MmLiYArgaERERERERkYLhdDqZPn06J06cKDKhKwAul4sVK1awceNGs0sRERERERERERERERGRQuzPP82uoOC5XBa+//7CbTp1gt274fbbITCwQMq6qKAguOEG2LNHoSsiIpI/GjSANm3g3+lyxVJ4uPHzNLvsdqhVK//qKaysVujY0ewqREREREREiiYFr4iIiIiIiIiIyFnsdvjyS2NQYmEPXwkKggcfhA8+MAYQiIiIiJQkHo+HlStX8uGHH3L8+HHS09ML9PxOpxOXy8WqVauYNGkSJ06cKNDzFyVxceBwFMy5GjXK3A4MhFdfhcsvN7YjI2HwYNi4EapWNdqULm0MWs5w5EjW4515v2bN3NWUkJDzPl27dmXevHksXbqUv/76i9OnTzNz5kxf6EJx5vXC669D//7w2Wfw2GNGcE9gICxbBrVrF63wFX9/qFED+vT5gF9/XcMNN9xAz549Cfr3D06LxYLX68VqtXLq1ClefvllvF4v0dHRJldeeFksMHq0EURaUthsm2nUKNj3HuD1ei/Y/sygld9++42hQ4cSEhLChAkTCnSh1sT0RCZumEiNCTW4bsZ1zNs1j1R3Kqmu1Dw9R0J6Am///Db13q3HVdOuYvHuxRf9GomIiIiIiIgUZm63m88//5xjx47hdrvNLifHnE4nS5YsYdu2bWaXIiIiIiIiIiIiIiIiIoXUpk256zdwoDHmPOOWHUOHwvz58PffcPo0pKfDsWOwcqUxR/e/i7xHR8PkyUaNR44Y7ZOSYOdOmDrVmKOQW7t3w8WG84aEwEcfwYIFEBEBAQG5P9+l8PMz5lzMnAlz5mSdeyEiIpLXpk0rWnPGciIwEGbNynmwTLt2+VNPYRYSAi1bml2FiIiIiIhI0aSlKEVERERERERE5JysVpg0Cd54w1jI1WYzu6KsHA4IDYUPP4SXXjIWnRUREREpSY4dO8b777/P2rVrC3QB+XNxOp0cP36cSZMmsWbNmiyL3YshJaXgzlW6dNb7Bw/Crbcat4MHjX0VK8LLLxvb/w1u+G9+z5n3Q0JyV1NuM4H8/Pxo1qwZNWrUyN0BiqDEROjXD774An7+Ga6+OuvjoaGwbp0RsGPW5LGcCAiAhg29rFyZxpIlswC46667qFixoq+N1+vFYrHgcrn4+OOPWb16NS1atOC+++7zPS5nGzAASsrbrd2egtv9Etdffz316tUDjMCeC7FaraSmpvLss89y1VVXsWDBApKTk3nnnXf46aefCqJsFv21iKpvVWX096PZG7+XJGcSXvLv+ZzuTifVncryvcvpM7sPbae2JSYuJt/OJyIiIiIiIpKfVq5cycGDB03//PtSuFwuvvvuO2JjY80uRURERERERERERERERAqh9euN8eMF4fbb4frroXp1Y0y6wwHly8OVV8LbbxuhImeqUQPuvhuaNjWCTxwOCAqCOnVg8GD45Rdo3Tp3tQQEwI4d2WvbubMR1HLffcbch9zOacip4GBjgfg77oA9e6Bnz4I5r4iIlGyVK8OECWfP9yvqgoLg/vtzFybSrZvxu0tJkp5eMgNnRERERERE8oKCV0RERERERERE5LwsFmMw4vbtxiCGwjJAIzgYrroK/voL+vc3uxoRERGRguX1elmzZg0ffvghJ06cwOl0ml0SYNTlcrlYtWoVkyZNIi4uzuySCpXUVPPO9fzz8OWXxu355zP3d+9u/JuUlLW9v//57+d2UlcRXhuxQO3aBa1aGYPB16yBqlXP3S40FFauNCa5FZa/084lOBjatIHVqy2EhVk4evQoV1xxBR06dMDj8eD1evF4PL4AjTlz5jBp0iSCg4N56KGHsNlsWR6XrEJCjPAVu93sSvKfy5VE69Yn6dGjB/7/fZM6g9vt9m0vWLCArl278u6773LHHXfwyCOPYLfb6dWrF02aNMnXeuNS4+g/pz+3zL6FkyknSXImXbxTHktMT2TDwQ00mNiA9ze8rwAjERERERERKVKOHDnC+vXrC83n35fC5XLx1Vdf6W9zEREREREREREREREROcvq1QV3rs2bYfx46NvXmJ97221GeEqGnj2hVq3M+4mJ8PnnRvhK9+5w7bXw3HOQ8V94AQEwfHjuavF6YePG7LcPCYH//Q+OHTNCYurUMcaqW/N4BT2LxThXlSrw8stw5Ah89BGEh+fteURERC5kyBBo1qx4zRcqXx5eeCF3fXv0AJstb+spzCwW4/eu8uXNrkRERERERKRoUvCKiIiIiIiIiIhcVNWqsHYtvP66MRjRrIEJDoexwPDkybBoEUREmFOHiIiIiFm8Xi/z589n1apVuAppkoXT6eT48eNMnjyZ48ePm11Ovvvzzz/58MMPGTVqFMOGDePLL7/k4MGDZ7UryN+hY2Ky3v/nn3Nvh4QYA3Hj4uDkycz9FStm7R8Zmbm9Z0/ualJuxsXNnQvt28NDDxmTswICLtw+IMD4u+iVVyAoqHANILfZjJpefBF++AECA8HPz4/69etz9OhRDhw4gNVqxe12Y/13tttXX33Fa6+9RkxMDEOHDuWaa64B8D0u5zZypPG3cvGWDLzFs88+RaNGjS7Y0mazcejQIe644w569OiB3W5n4cKFjBo1iu+//57SpUvTuXNngi+SWHQpC6Eu3r2Ymm/X5OsdX5PsTM71cfKC2+smyZnEY98/RtupbYmJi7l4JxERERERERGTud1uZs+eXWg/A88pr9dLbGwsP/30k9mliIiIiIiIiIiIiIiISCHidsNffxXc+R5+GMaNg9mzYfly+OILuPferG1Klcrc3rQJbr/dGNu+aBF8/z2MHQsLF567fU4kJsK6dTnvFxQEgwfDzp3GNdxyC/j7G3MjQkJyV0twsDFv2eEwAmbmz4e9e41Qmdxen4iIyKWwWGDGDONnXHEQGAizZl18rtz5OBzwwAPF5+txMUFB8NhjZlchIiIiIiJSdGmFEhERERERERERyRaLBe67D7Zvhy5djIENBTU4ISDAuPXsaQwk7d9fCzeLiIhIyePxePjqq6/YunUrTqfT7HIuyOv1kpKSwpQpUzh06JDZ5eS5hIQEJk2aRLt27WjZsiUPP/wwCxcu5NNPP+W2226jbdu2rFq1KkufwMCCq+/33+HUqcz71aqde/vAAcjIFli+PHN/hw5Z21epknn/xx9zV5OfX+76lQRuNzzzDDz4IMybB/fck/2/d6xWY+D49u3QvLkx6ctswcHQpAls3QojRhg1ZujYsSOnTp3io48+4vjx49jtdgDeeecdHn/8cX7//Xfuuusuhg4dSoUKFc57Do/Hk9+XUWRcdhk0bVq4gnfymsUCzzxTka5du2I5x4sj4/ngcrl4//336dChA8uWLeOVV15h2bJltG7dmnXr1rFq1SquueYaWrZsCVw4XMVisZCampqjOl0eF0PmDuHmWTdzMuUkae60HPXPT0nOJDYc3ECDiQ2YtX2W2eWIiIiIiIiIXNDKlStJSEgwu4w85XQ6+fHHH4mNjTW7FBERERERERERERERESkkdu0yb5y91WrME3jggcx9Bw4Y49LPJzgYrr0W2rXL3LdkSe5ryE3wyplatIAvvzRCXNavh3ffNcbiN2hgfF2Dg43glLCwzFupUkZAi8MBderAoEEwYQKsWgVJSUboSseOmr8sIiLmq1wZJk40QjiKsqAgY37Zv1N5cu3++0vOz+fy5bP+viUiIiIiIiI5Yze7ABERERERERERKVqqVoVFi2D/fnjvPfjgA2Oh4MTEvD9XaKgxwPGhh4wBjxEReX8OERERkaLA6/Xy9ddf89dffxX60JUzpaWlMW3aNO66664LhigURgcPHuTYsWPUqlWL0NDQLI/t3buXd999F5fLxaOPPkrz5s2JioqibNmyfPrppzz99NO8+eab1KtXz3fdAQGZISd5ZexYGDfO2P7kExg82Nh2OmHSJHj8ceP+009DXFzmdobPP8/cfvttuPlmY3vQINizB/74A558MrPN998b+3JDwSvndvKkESyZmgobNuT+b55q1YyJZ++/D2PGQFoauFx5WupF2WxGOOeLL8Lw4VkDVzI88sgjbNiwgRdeeIFly5ZRrVo1Dh8+zPJ/k3+eeeYZ7rzzTmrWrHne83i9Xqz/HjwmJobQ0FD8/f0JLgypMyaZPh0uvxySk82uJO85HGk8/ng848cbszr/G7yS8XxIS0vjuuuu45dffuH222/n3nvvpWnTpgDs37+fb7/9Fj8/P6677jrKly9/zmO5XC7sdjvp6enMnTuXN998kwoVKvDCCy/QsGHDC9aZ5kqj15e9WBWzimRn4fxGuL1ukpxJDPp2ECdTTnJf8/vMLklERERERETkLEeOHGH9+vW4CvrDrQLgdrv56quvuOeee84ZLisiIiIiIiIiIiIiIiIly4kTxhjsghQWljm3IIPHA6tXGyEsaWln9/nf/2DkyKz7jh+Hd94xFoTPrVOnct/3THY7NGxo3AYONPa53bB3rzG+OiXFuC4/PwgMNBaAr1rVCF8REREpzO68E/btg5deKppzhoKCoHdvo/5LVakSdOoEixdf+rEKs+BgGD265ITMiIiIiIiI5AcFr4iIiIiIiIiISK5ER8PLL8Nzz8G338Irr8C2bcbAw6Sk3C3y63AYAyhSUqB5c2PB4O7djYGPIiIiIiWV1+tlwYIF7Nq1q0iFrmRIT0/n448/5u677yY8PNzscs7L7XazYMECpk2bxqpVq0hNTSU4OJjo6GiGDBnC4MGDCQgIAKBy5crMmDGDOnXq+PZluO2225g7dy5btmwhKSnJtz862vg9t6CMHw8dOkC7dsa5v/wy6+M//QTPP595f9Uq+L//M4JZbDYjPONMMTEwdGju64mMzH3f4mrzZrjpJmMA+SuvXPrfPVarMdnt+uuN7+3Mmca+M56G+SI42Jhsd+utxvOnRo0Lt//iiy8YP348c+bMYfbs2ZQqVYorr7ySMWPGcN11112wr8fjwWq14vF4uPfee5k3bx4ATZo04Y477qB///55dVlFSo0axmv2qafy//tdkGw2L82a+TN+fCRer8e3IOmkSZPo2LEj9erV87WdOXMmK1asoGbNmowbN47IM950tmzZwrJly2jdujXt2rUDjJ+t/13g1G63c/DgQR544AF+/vlnjh49CkBUVBTvv//+eetMcabQ5dMu/Hr4V1JcBfhGn0sprhQeWfoI8anxjGk/xuxyRERERERERLKYP39+sQxdAePziNjYWLZv337RkFcREREREREREREREREp/gpyfkF2BAXlrL2/vzH3ILf/vXeukJe8YrNBzZr5d3wREZGC8vTTRljZBx8UrfCVwEAjKGXatLwLEXnsMVizBhIT8+Z4hZHHAwMGmF2FiIiIiIhI0WY1uwARERERERERESna/Pygb1/YtAn27zcW933mGbjqKggPNwZPhoUZt1KlIDQ0835YmNG/fHno2tVYHHr2bDh0CNauhZ49FboiIiIismnTJn7//fciGbqSIS0tjWnTphWKa0hNTcXtdvvue71eAD7//HPuv/9+fvrpJ/r168djjz3G9ddfz99//81DDz3EpEmTACOgpUyZMlxxxRVnha4AlCpVil27dhEcHEylSpV8+8uUMW4FJTUVrr4aRo82Aj6Sk42JWZs3w+OPQ8eOZw+2fuYZ6NULli0zBmSnpcHu3fDmm0Yw4r59ua/n36wD+ddnn0GXLkZYxhtv5O3fPdWqwZQpcPQovPqqcT84OO8GqYNxrJAQqFrVCI05cgSmTr146EqGsWPHsnjxYnbv3s3vv//O/PnzLxq6AmC1GkMcHn30UaZMmYLNZqNNmzbs3r2be++9l0cfffRSLqtIe/BBqF/fmCRYXPj7W5g503i+ZYSkfPrpp9x///3cc889QOb+4OBgevToQWxsLJUqVaJz586sXLkSr9fL2rVrOX36NF27dqV69epZ+mUs5Hry5EleeeUVmjRpws6dOxk9ejTNmzfH39+fe++997w1Ot1Orv/8+iITupIh2ZnMc6ue470N75ldioiIiIiIiIjPiRMnfEGoxZXT6WTNmjVmlyEiIiIiIiIiIiIiIiKFQGoq/DudocAkJED79tC5M9xxByxfDlarMb9g5cpzh5VMmGD0ueEGGDfOOEb58vDUUzBxYu5rSU/PfV8REZGS5PXXYfjwnIekmSUoCLp1g2+/zdt5Tp07Q8OGxWvu1JmCg415n6GhZlciIiIiIiJStFm83oL+6F1EREREREREREqSY8dg587MhZ7T040wlsBAY9BE/fpQtqzZVYqIiIgUTnFxcUycOLFQBJZcKrvdTtOmTbMVrpBX3G43mzdvZsGCBaxbt46TJ09SrVo1hg4dyrXXXovL5cJut7Np0ybatWtHVFQU3333HTVq1CDo35HIS5Ys4brrruO6665jwYIFeL1e34L9GY4fP87hw4fZvHkz77zzDtu2beOTTz6hX79+Wdpddx0sXlxgl19ohITAO+/AoEFmV2I+txsefhgWLYKvv4bLL8//c3q9RrDlG2/AqlWQlGT8TZacDP9mTlyU3W4M3k5NNf6Ou/JKGDUKOnTIfaDLma8lp9OJw+HIVr/Dhw/TqFEjABYvXkzTpk3ZunUrU6ZM4aOPPmLUqFE899xzuSuqiPv7b+M59d9QpaIoONgIDho2LOv+H374gZtvvpmXXnqJYcOG+d7HAWJjY1mzZg0LFixg/vz5HDlyhMqVK5OSkkJ0dDQLFiwgMjLyrOfbhg0bGDZsGNu3b2f48OE8++yzLFq0iH79+tGjRw/mzp17zho9Xg+9Pu/FsphlJDuL5hc90B7I5B6TGXDFALNLEREREREREWHBggX8+uuveDwes0vJV3a7naFDhxIREWF2KSIiIiIiIiIiIiIiImKiefOM8JP4+Jz3HTgQPvkk835ux3TbbLBnD1Statx//nl49tkL97n7bpg82dh2uYxxv7kJUQkNhdOnc95PRESkpHr5ZeNndWGeNxQcDH36wJQpRrhbXouJgQYNjPlxxYnFAvXqwe+/G/P4REREREREJPf0Z5WIiIiIiIiIiOSrChWMm4iIiIjkjNfrZc6cObiym4xQyLlcLn799VcaNmxIdHR0gZzz448/Zty4cbjdbmrUqEF4eDixsbH89ddfXHvttb7F+vfv3096ejrXXXcdDRs2zHKM+vXrAxAWFobb7cZms2V5/PDhwzzyyCMsX76c2NhYXC4XAwcOpFq1aqSnp+Pn5+cLmOjYEX78MXeTioq6Zs3MrqBwcDohMhI2bIDSpQvmnBYLtG9v3MAIx/z1V6OGFStg82ZjwprLZUycAyMgxm6HUqWgUSPo1AlatDC+j3n1992ZAUYZr8WlS5dSsWJFrrjiivP2K1WqFA6Hg2bNmtG0aVO8Xi+XX345jzzyCH/++Scffvghffr04fKCSLUpZGrUMCZRPP544Z5EcTF+fsbz7v77z37smmuuIf6M2aV2u933Hlu2bFluvPFGunXrxpAhQ/jmm2+YPn06J0+eJDExkddff51x48YRGhoKwO7du3nttdeYNm0a9evXZ86cOVx33XWkpaXx4YcfAnDffff5zpXxM2Dfvn188803TNo6iZ2RO/HYi+5isCmuFO6Zdw/No5pTr1w9s8sRERERERGREiw9PZ0tW7YU+9AVMD5j+Omnn7jxxhvNLkVERERERERERERERERMFBhYcOcKCIDU1LP3e73GLUN4eOZ2YCCkpJzd58z/0ssYc37iRM5r8vPLeR8REZGS7PHH4bLLjAC25OTCNUfRZjN+33j1VWM+UG5D4S6malV47TV47LHiFb4SEACzZyt0RUREREREJC/oTysRERERERERERERERGRQmjTpk0cPXoU75mzWIo4l8vFV199xfDhw3E4HPl6rvfee48HH3yQ66+/nvvvv58GDRoQHh7uW3D/TP7+/tjtdv755x/fAv5Op5OTJ0/y4osvUrlyZYYPH47NZvM9fqbg4GC6devGlVdeidvt5uOPP6ZNmzY88MADjB07lnLlyuH1emnRwkJAQOEa1FwQ0tPh3/yaEi8gwBjknl+Dx7OjQgXo1s24PfNM5n6PB9LSjIlzAQFgtRZcTRaLhWXLltGtWzcqVKjA1q1bKV++vO/x+Ph41qxZw59//kn58uVp164dK1euZMOGDbRo0QKPx0N0dDSDBw/mtttuY/PmzSUyeAVg+HDYsQOmTy+aEwgcDqhSBRYsyP7rJOM9OePnpb+/P61btyYsLIyFCxficrmIiopi0qRJ+Pn58dJLL7F27Vpuu+02/Pz8ePXVV+nTpw+RkZEALF68mBUrVtCyZUs6d+7sO4/NZuPo0aP07t2bX2N+hfsoFqNu0txp9J3dl9/u/Q2b1XbxDiIiIiIiIiL5YNu2bWaXUGC8Xi/btm2jW7du+Pv7m12OiIiIiIiIiIiIiIiImCQgIO+POXYsjBtnbH/yCQwebGx37QpvvAEzZ8Iff8CRI1CxIgwZAtWqZfb/+efM7RUr4MAB+OEH2LvXGGfevLmx0HmGPXtyF7oCoP8qExERybmePY2fv3ffDYsXGwEsZgsOhssvN37POPP3ivxy333w6afwyy/gduf/+fJbcDCMGQMNGphdiYiIiIiISPFQDJaAEBERERERERERERERESle4uLiWLp0KU6n0+xS8lxycjI//PAD1113Xbbau91ukpKSKFWq1DlDT87l4MGDvPDCC3Tq1Il58+ZdtH2nTp24+uqrWbx4MVdddRUtW7YEYNWqVfz8888MHz6cRo0aAZx1/sjISD788MMs+3r37s1TTz3Fe++9R82aNRk5ciRer5emTS2kpGTrsouVWrXAXsz+Z9rtdmOz5S6gwMzQlQuxWiEw0Lzz16lTB39/f/r06ZMldOXPP//kf//7n+91VqlSJSpVqsTx48d59dVXGT16NC1atADgp59+Aoz3gJLKYoF334VTp+C77wrHBIrsstmMYKA1a6B06Zz3P/P9OS0tjbVr17Jnzx4GDRrEiBEjiImJoXbt2qSmpvL+++9z4MABRo4cyYgRI7IcZ/bs2bhcLoYOHUpAQIDvZ098fDxvvfUWv/72K8EPB5Pil4LH67nEqzafx+vh71N/8+q6V3mi/RNmlyMiIiIiIiIl1Nq1a4vl5+HnY7FY2LJli++zaBERERERERERERERESl5IiOhIP+LrGZNePrp8z/+3XcwY0bmfT8/uOkm43YuCQkwdGju66lQIfd9RURESrLwcJgzx/jZPXCgMXcoPb3g67DZjCC5114zwlAKas6cxWKEvDRoAElJBXPO/GKxQNWq8ISm84iIiIiIiOQZq9kFiIiIiIiIiIiIiIiIiEhW8+bNw+VymV1GvnC5XPz6668cO3bsvG3Wr1/PsGHDqFu3LrVq1WLAgAFMmzYt2+eYNWsWR44c4fHHHwdg3759rF27lrVr13Ls2DHS/x1J7PV68Xg8BAYG8vbbb/PKK69w4sQJXnvtNd566y2OHTtGy5YtWbRoEX369GHdunUAeDxnL7Tvcrl8+8uWLcuAAQMAWL16NQBWq5UyZYwQkpLE3x969za7irz12Wef8d5775GYmGh2KcVKdHQ08fHxvPPOOwC+hTaXLVvG9OnTadOmDXPmzGH//v0sXryY119/nTlz5nDnnXcybNgwBg0axIQJEwgMDKRPnz6A8RoviaxW+PRT6NkTgoPNriZ7HA6IioL16yEi4tKPFxcXx/Tp00lNTaVz587Uq1ePrl27UqNGDVJSUoiOjqZevXq89dZbVK5cmRdffBEwfl4sWbKE6OhobrjhBiAz0OXgwYN89913hHYJxV3aXSxCVzIkOZN4fuXz/HniT7NLERERERERkRIoISGB+Ph4s8soUE6nk23btpldhoiIiIiIiIiIiIiIiJioRg0oqOHOmzfDhAnwyy9w5IixOHtqKsTEwLffQr9+0KsXnDlVYsIE+Ppr2LMHTp8Glwvi4mDjRnj1VWOx8xUrclePxQJXXnnJlyUiIlKi9exp/Jy+9VYjACUoqGDO6+9v3Lp0ge3b4f77Cy50JUPVqjB5MgQGFux581poqPH7lt1udiUiIiIiIiLFh4JXRERERERERERERERERAqRuLg49u3bV6wDA9xuty/E5L82bdrE3XffzRdffEH9+vVp1KgRP//8M4MHD+aZZ57h1KlTwLkDFdxuNwA7duwAwN/fnw0bNnDXXXdx44030rVrV6KjoxkwYABbtmzBYrH4jlO7dm1atWpFcHAwzz33HEeOHGHPnj3MmjWLAQMGsHjxYoYMGYLb7cZqPfu/WW02G5AZyhIbG4vFYiEkJITU1FRfuzFjICQkt1+5oun++82uIO+MHTuWO++8k8cff5zly5f7nnOSN/z8/ADj9e1wOHC5XMyYMYO0tDQGDBhA739TfEqVKsWoUaN444032L9/P/Pnz2fz5s00bdqUBQsWULNmTTwejy8wY9GiRezcudO06zKD3Q4zZsAddxTcxInc8vc3Jo5u2gTR0XlzzIiICCZOnMibb75JmzZtgMz35zJlyvDiiy8yffp0XnjhBSpXrszTTz+Nv78/PXv2JDY2luHDh1OxYsUs/ZKTk/nj6B8ktUoi1ZN67hMXYamuVPrO7ovbo/c1ERERERERKViHDx/GXgJXDzh27Fix/n8AERERERERERERERERuTCLBS67LHd9p00z+mfcMowfn7lv8ODM/TExMHIktGoFkZHG+N3AQKhWDXr3hlmzzg6B+eQTuPlmqFULwsLA4YAyZaBFC2NexP79uasdjDkVrVvnvr+IiIgYwsON3wsOHjR+D4iMzL+5i6Ghxu8Eo0bB7t2waJERgGKW/v3hlVcK/7yp8wkOhh9+gLp1za5ERERERESkeCl5s1NERERERERERERERERECrFffvml2C+25vV62b59O9dddx3+/v6+fS6Xi3vvvZedO3cyZcoUbrzxRsLCwti8eTMPPPAAL774IjVr1mTwmTOAzmCz2XA6nQCULVuWb7/9ls8//5wqVarw2GOPERAQwJw5c/jqq6/Yvn0733//PVFRUYCxyN29995LWFgYDz/8MMHBwXi9XqpUqcLYsWNZsmQJP/30Ez/++CNdunQ569wWi8UX8gDw4Ycf4vV6ufrqqwkICMDr9WKxWOjbF4YPz+uvaOHVuTNUqmR2FZfO6XTy9ttv8/zzzxMVFUVcXBxPPPEEUVFRNGvWzOzyip2M11JqaipOpxN/f3/69u0LgMvl8oUfderUiYoVK/LCCy/Qr18/kpOTCQoKwuv1+tp899139OrVi2bNmvHII49w6623mnNRJrBaYeJEYwD+k09CWhr8myFSaAQFwbXXGhMzw8Ly9tgNGzakYcOGvvsZz4mM9+PmzZvTvHlz+vTpw/r165k2bRrLly/HYrEwd+5cmjZtytVXX+3rFx8fD9eBx1LIvoh5xIuXv0/9zYytM7iz0Z1mlyMiIiIiIiIlyMGDB0lPT79ou0aNGtGrVy/f/fHjx5/VZuzYsb7tb7/9li1btlzwmBEREbRu3ZrIyEhCQ0Px9/fH7XYTFxfH3r17WbdunfGZwH+EhYXRoUMHatasSUhICGlpaezfv59169axP5srTLndbhISEihVqlS22ouIiIiIiIiIiIiIiEjx06ED/Prr2aEnxZ3HAxqGLyIiknfCw+HRR41QlGXL4NVXYeVKY95OaqoxpyinHA6jf0oKXH65EbzWq5exv7B48EGIi4OXX4bkZLOryb6gIJg/3wi0ExERERERkbxlNbsAERERERERERERERERETG4XC42bdqE2+02u5R8Z7FYsix6l7HQ/a+//srAgQO58847Cft3Ff7GjRvz5JNPAvDJJ59w7NixLCEnZ3K5XISEhBAbG8sHH3xAw4YN+f777xkzZgwPPfQQ33//PZ06dWLHjh1MmjQJz78pBIsWLWLnzp3cfPPNBAcH+2pK+3dUcd26dQE4cOCA71wnTpzg9OnTxMXFsXPnTtasWcMHH3xAixYtWLhwIf379+faa6/1HQsgMBAGDy5cA4zzS0gIPPaY2VXkjaVLl/LUU09Ro0YN5syZw8iRI/njjz8YP348MTExZpdXLHm9XkJCQujYsSNpaWksWbIEALvd7nvdWq1W/v77bxYuXAiAn58fQJb3h549ezJx4kRCQ0MZPHgwzz77bAFfibksFhg5ErZsgUaN4N+3N9P5+RlBKzNmwDff5H3oyoVkPD8ynke1atXijjvuoGPHjni9XurWrcvvv//OPffcw44dO3z9ytUoh6W6pViPtElyJvHKmlfMLkNERERERERKmJiYGNPCyCtWrEjjxo2JiIggKCgIm82Gn58fFSpUoGXLltx7772ULl36rD733nsvzZo1o3Tp0tjtdoKDg6lXrx6DBg2iUaNG2Tq3zWbj8OHD+XBVIiIiIiIiIiIiIiIiUlS0bm2Muy9p3G6oVcvsKkRERIofqxW6dIHvv4fYWPjuO3jpJejZE6KijDmNpUoZ83jCwrJuh4UZ833KlYNrr4Vx42DWLDh0CDZuhD59CuecyGeegeeeM+ZtFgUhIbB0KXTqZHYlIiIiIiIixZPd7AJERERERERERERERERExPDHH3+YXUKBcTqdrFu3jhYtWvgWwT916hQAERERgBGiYrPZsFgstGjRgo4dO7Jp0ybWrVtHr169znncwMBAoqKicDgcpKWl8fLLL1O6dGnfAvv+/v7cf//9bN68mZUrV3Lo0CEqV67MoUOHAIiNjeX06dOUKlXK1x7wBbCcad26ddx1112EhIQQHBzM0aNHOXnyJJUqVeLZZ59lxIgRhIeHn9VvxAj48ENwOi/hC1gEhIVB585mV5E3AgMDqVGjBlOnTqVVq1aUL1+eHTt28M0331CnTh2eeuopypQpY3aZxUrG+8KNN97ItGnTmDhxIpUrV+bKK6/Ebrdz6NAhPvroIwCqV68OGKEsZ/J4PFitVu677z5at27NpEmTeO211/B6vTz//PMFe0Emq13bmOTw1lvw9NOQlgb/vi0WuKAgYwLGRx9B2bLm1ABGcI/X68VisRAXF8eyZcsAmDhxIna7nZSUFKpUqeJrP3PPTOx2O05v8X7z3hu/l02HNtEsqpnZpYiIiIiIiEgJceTIEdPOnZKSwm+//UZMTAwJCQlYrVZq165Ny5YtAeNzwaZNm/Ljjz8CxmdWN998M4H/rtSwa9cuNm3aRNWqVWnbti1Wq5Xrr7+emJgY4uLiLnju9PR0Dhw44Av9FhERERERERERERERkZKnWTMjhKSkqVfPWBheRERE8k9oKFx5pXF7+GFjX0IC7NgBSUmQkmLML/LzM0JLAgOhTh1z5/rk1iOPQJkyMHw4pKaC12t2RWfz8zPmVP34IzRpYnY1IiIiIiIixZeCV0REREREREREREREREQKibVr15Kenm52GQUmJSWFmJgYqlWrBmQGr2SEnpwZolChQgXatWvHypUr2bRpEzfccMNZIQsZ6tSpQ8WKFdm/f3+W/RlBDrVq1aJixYrExsZy/PhxKleuzGWXXUbZsmWZPn06LVq04OabbyYpKYm4uDimT5/OF198QZ06dbj66qt9x2vZsiUPPPAAe/bswePxULduXdq1a0fLli0JDQ0F8C3qf6ZatYwJUuvWFc5BvHkhKAgeewz+c+lFVseOHVmyZAlRUVG43W5q1KjBo48+yoEDB3jrrbeoVasWgwYNIiAgwOxSi50OHTowadIk+vbty/Dhw7nhhhto1aoVH3/8MStWrKB+/fp069YNOPv1Zj1jNl7jxo0ZPXo0J06c4IMPPuDKK6+kS5cuBX49ZrJaYdQo6NEDBgyAbduMCRIFNVkzNNSYJPDRR3Ce7KwCl/F8WbJkCatWraJt27Z06tTprHbp7nQ+2PhBsQ9dAUh1pfLm+jeZcfMMs0sRERERERGREiAhIQGXy2Xa+Xft2sWuXbuy7Nu9ezdVqlShYsWKQGY4N0Dt2rUpV64cAKmpqcyePRuXy8WuXbuIiIigZs2aOBwOWrRowffff3/Bc3u9XmJiYvL4ikRERERERERERERERKQoqVnTWOQ8OdnsSgqOv78xnllEREQKXmgotGxpdhX5Y8gQaNoU+vSBQ4cK1+9XQUFw1VUwdSqUL292NSIiIiIiIsWbMr9FRERERERERERERERECoH4+HhOnjxpdhkFKj09nc2bN/vuZ4QkpKWlZVlsz/tvOkn9+vUJCgrir7/+Ij4+/qzjZbS7/PLLqV+/PgDbt28HwOl04v43XcDr9XLkyBHsdjtVq1YFoH379tx9990cOXKEwYMH06FDB4YNG8ZNN93Es88+S+PGjZk6dSpVqlTxna9ixYo888wzfPrpp8yYMYNnn32Wq6++2he6ApwVupLh3XehOGd0hIfDPfeYXcWl83g8ANhsNqKjo7HZbL7naZs2bRg1ahSRkZGMGzeOlStX+tq7CyrJooS46aabWL58OS6Xi5dffpnevXvz3XffER0dzcMPP0zjxo2BzNdbxnvBtm3b+Pvvv33HqV69OmPGjCEhIYEVK1YU9GUUGrVrw88/w9q10L+/8V4UFJQ/53I4jMmgrVrBtGlw5EjhCV0500033cQrr7zCE088ARjPoYznUXp6Ot/s+Aa3t2S8rj1eD1//+TWnUk6ZXYqIiIiIiIiUAHFxcecN2DaDv78/DRo08IWrgBHEkqF69eq+7cOHD2f5HPvMIPCMsPGLiYuLy32xIiIiIiIiIiIiIiIiUuRZLDBiRPGeW/BfFgvce6/ZVYiIiEhx1LgxbN8OI0ca85nOM7WzwPj5QViYMadq3jyFroiIiIiIiBSEwjNDRURERERERERERERERKQEO3ToEDabLctCbSXBmYvR1atXD5vNxv79+0lMTKR06dJZ2laqVImwsDAOHz5MYmIiZcuWxev1+sIWMv6tXr06t9xyC0uXLmXOnDkMGjQIf39/33G2bdtGXFwcPXr0IDw8HK/XS9myZRk7diylSpVi5cqV/P777+zatYuaNWsyfvx4brzxRho0aHBW/TabLVfX3bgxjBoF//sfJCfn6hCFVmAgzJpl/FvUHDlyhOTkZE6dOuUL+gHOep5l3O/Xrx979+5l3LhxPP3000RGRtKwYUNsNhtOp5NDhw75wn3k0nTo0IEff/yRlStXEhMTg9frpX///lSsWBGHw3HW92jv3r1cccUV3HbbbYwZM4YrrrgCwPceu2bNGtOupbBo3BimT4d33jEG8L/2GsTFgdsNKSm5P67dbgS5uFwwcCA89BDUrZtXVecPh8PBY4895rt/ZmjWihUrGLFmBIm2RDNKM4UVK1N/m8ojbR8xuxQREREREREp5i7l8/CxY8fmWR39+vWjXr16WfbFx8ezZs0a/vrrL9++Mz+zTkzM+lnBmffDw8OzdV4FOIuIiIiIiIiIiIiIiMi998JLL5ldRcHp2BEqVTK7ChERESmu/PzghRegTx/jduiQOfM3g4Ohc2eYOlWBKyIiIiIiIgVJwSsiIiIiIiIiIiIiIiIihcDBgwdJT0+/aLtGjRrRq1cv3/3x48ef1ebMBee+/fZbtmzZcsFjRkRE0Lp1ayIjIwkNDcXf3x+3201cXBx79+5l3bp1xMfHZ+nTvn17qlWrRrly5QgMDMRms5GSksLRo0fZunXrRc+ZIS4uDrfbjc1mo27duoSHh/Pnn39y4sQJSpcujdfr9bUNDw/H4XBw+vRpAgICgKyL45/ppptuYtasWSxcuJB+/fpxxx134PV6WbNmDW+++SZ16tRh5MiRWY7h5+fH448/zpAhQ7DZbJQtWzZb15Bbzz4LX34Je/bAGZdZpAUGwtCh0KaN2ZXk3Ntvv820adPYu3cv8fHxtG/fntGjR9OlSxccDkeWthaLBY/Hg9Vq5b777iMmJoYPPviAF198kQ8//JDk5GTefvttdu7cyejRo2nZsqVJV1W8VKxYkX79+p21P+M95EzVqlVj3LhxjB8/nn379jF48GAiIyOZPXs26enpdOrUCcgaqlNShYXBiBHw4IOwcSNs2ACrV8PPP8P+/ZkhKhk3jwcsFiNgxWYzJiSkpkKpUkaYS6dO0Lw5tG9vTBIoyrxeL6fTTnOMY2aXUqCSXcl8vu1zBa+IiIiIiIhIvnM6nWaXcEF2e9YpN35+fr7t/4amnHn/zHYXouAVERERERERERERERERiYiAa6+FefOKz7yC8wkJgdGjza5CRERESoLGjWH7dpg0CV59FeLiIDExf89pt4PDAZdfbswdvf76/D2fiIiIiIiInE3BKyIiIiIiIiIiIiIiIiKFQExMTJaQkYJUsWJFGjdunGWfzWajQoUKVKhQgcsvv5zJkycTFxfne7xZs2aULl06S5+QkBBCQkKoWbMmkZGRLF68+KLnttvtHDt2jMjISKKioqhfvz7bt29n27Zt1KpVC8gMRomMjOTQoUN4vV4iIiJ8gQkej4fTp09nqSc8PJyZM2fSv39/Fi9ezNy5cwFIT0+nXbt2vPrqqzRp0iRLLRaLBa/XS4UKFbL5lbs0fn4weza0bQspKQVyynxXtiy88orZVeSMx+OhX79+zJkzhwYNGtC1a1e2bNnCqlWrOHnyJA6Hgy5dupzVz2q14vV6CQsL48EHH2Tfvn3MmjWLMmXKEBcXx5dffknLli2pV6+eCVdV/GUE36SlpbFy5UquvfZawAjK8Hq9WK1Wnn32WUJCQnj00Uf56aefcLvdWK1Wrr76arp37w6cP7ypJLJYoEUL4zZsmLEvJQV+/x22boWEBCNgJSXFeP8KDISAAKhVC5o1g3LlzK0/P1gsFkLrhhLwWwCp3lSzyylQO47vUDCRiIiIiIiI5DuPx5PrvlOnTj1r35AhQ3J1rGXLlrF+/XoCAgKoVq0aLVu2JCwsjK5du+JwOFi9ejVAlvD0/4aynHk/OyHrcGnXLyIiIiIiIiIiIiIiIsXHY4/BsmWQlGR2JfkrLAw6dza7ChERESkp/PzgwQdh+HBYsQJeew2WLzfC7tLS8u48ISHg8cDAgfDQQ1C3bt4dW0RERERERHJGwSsiIiIiIiIiIiIiIiIiJvN6vRw7dsy086ekpPDbb78RExNDQkICVquV2rVr07JlSwACAwNp2rQpP/74o6/Pvn372LRpE7GxsaSkpFC6dGnat29P2bJlAWjevDk//PADLpfrguf2er0cPnyYyMhIgoKC6N69O6tWrWL27Nn06tUry6LvBw8exGKxUKdOHdLT0/Hz8wNg+PDhfPbZZ/z666/UqlXLF2BTtmxZlixZwrp169i4cSPh4eG0aNGCuhcYuVrQC8w3bgyjRsH//gfJyQV66jwXGAizZhn/FhWnTp1i+PDhrFq1ivHjx3P77bdTo0YN9u7dyxtvvMF7773H6tWr6dKlyzkDCCwWC263m/r16/PYY4+xc+dOJk2aBMDdd9/t25a8Z7VaAfj5558ZOXIkY8eOpV+/fr7vUcb3a9CgQSxYsICOHTtSvnx5KlasSIMGDahTpw4ALpfrrEUyJVNgILRqZdxKqq0ntuKxesCd+2MMbDSQT3p9ctb+ZGcyRxKP8MvBX3jnl3dYt3/dRY/lsDoY1HgQnap1onHFxkQERxDqH0psciw/HfiJt35+i1Uxq3Jf7L+sFit7Tu2hVnitSz6WiIiIiIiIyPlcyucy+/fvz7M6Tpw44dvetWsXLpeLDh06AEYIeUbwypnh5CEhIVmOceb9kydPZuu8NpsttyWLiIiIiIiIiIiIiIhIMdKuHVSoAP/8Y3Yl+ScoyAiYKeApGyIiIiJYLEb4W+fOcPAgvP8+zJwJ+/YZv6M4nZCSkv3jhYQY4S0uF1x2GTzwANx6KwQH5981iIiIiIiISPZo9RARERERERERERERERERk50+fRqPx2Pa+Xft2sWuXbuy7Nu9ezdVqlShYsWKAPj7+2d5/JtvvjnrOKmpqfTr1w8wFoxzOBwXDV5xOp3s27ePpk2bYrFYuOuuu5gwYQIzZ86kf//+XH/99QAkJCTw4osv4nQ6GTp0KH5+fr7wla1bt5KYmMjGjRupVctYIP7MgIy2bdvStm3bHH5VCs7YsbByJWzcCKmpZleTO0FB8Mwz0KaN2ZVkn9frZc6cOcyZM4f77ruPESNGEBYWhsfjoVq1avTt25f33nuPhQsX8vjjjxMUFHTO49hsNtLS0ti5cyeHDx8GYPLkyQwdOrQgL6fEqlChAoGBgbz66qtER0fTtm1bLBaL7z01PDwcm83G2rVrWbJkCYAvnCnDsWPH2LhxI4cPH6Zu3bqUK1eOevXqFfi1SOG0cu9K0t3p+XLsIEcQNcrUoEaZGtxy2S30+qIXC/5acME+4YHhTO4x+az9kaGR9K7fm971e3P3vLv56NePLqk2q8XKpkObFLwiIiIiIiIi+crsQFy73X7Oz7DP/Pwo8Iyk6X/++YfWrVsDEBkZmaV/1apVfe327t2brfMreEVERERERERERERERETAWAx8wgRjwe7kZLOryR+hoXDXXWZXISIiIiVdpUrwf/9n3FJTYetW2LQJVq+Gn36CAweMIBYAmw3cbuN3tYAAqFULOnQw5lA2awZ16oDVau71iIiIiIiISFYKXhEREREREREREREREREx2fHjx7HZbBcNKSko/v7+1KpVi3Llyvn27d69+7ztrVYrpUuXpkmTJr59hw4dIiUlJVvnO3LkiG+7bNmyjBs3jjFjxnDTTTfRu3dvatWqxbp16/jpp5+4++67fWEsGYvSTZo0idOnT9OqVSu8Xm+W0JWiwOGAxYuhXTvYsQPS82d9/3wTFATDhsHjj5tdSc4kJCSwdOlSGjVqxJtvvonVas3y/Gnbti3Vq1cnICDgvKErACdPnuS5557jgw8+IDw8nOXLl9OiRYuCuowSr169ejzyyCMMGzaM//u//2Ps2LG0atUK67+j1pOTk9m7d68vRArA4/Fgs9nYuXMnU6ZM4YsvvuDAgQOAEdpUp04d+vXrx7hx43JcT1oabNtmBCmtWQO//QaJicZ+p9MYcO/vD4GBUK8edOxoDLRv0gRKlcqTL4nksU2HN+X5MdtPbQ9AlbAqvNn1TSqGVMRutTOqzaiLBq9kWLl3JV9s/4K/Yv+iTtk6jOs0jgrBFQB489o3mfH7DFJc2fs5fC6J6Yn8dPAn+jXsl+tjiIiIiIiIiFzMfwO/80NYWBgjR4703R8/frxv+8EHH+Sff/5h3759xMfHY7VaqVq1qi9cBeDgwYO+7b/++ovY2FjKli2Lv78/ffv2ZePGjVSvXp1q1aoBRtj4xo0bs1Wbn5/fpV2ciIiIiIiIiIiIiIiIFBs9ekD37jBvnjH2uDgJDIQvvoCQELMrEREREckUEAAtWhi3++7L3O/1gstlzPP09we7Vu0VEREREREpMvQnnIiIiIiIiIiIiIiIiIjJnE5nrvuOHTs2z+ro168f9erVy7IvPj6eNWvW8Ndff53VPiIigvvOHFGKEWjw119/sXDhwmyf97/Xf/fdd1O5cmUmTZrEypUrmTt3LpUqVeLRRx9l2LBhhPw72yYjeOWyyy7L9rkKq+BgWLEC2rSBf/4pOhOlgoJgwAB49VWzK8kep9OJw+EAoFSpUtx8881ERkZitVpxu92+5xRAYmIiqampJCcn4/V6cbvd2M8xSjokJIS1a9fSokULFi5cSGhoaIFdjxj69++Px+PhzjvvJDY2lv79+9OvXz9OnjzJmDFj2L17N23atAHA5XJht9vZuXMnN910Ezt27KBjx46MGTOG9u3b8+effzJr1ixefvll/vrrL2bMmHHBc3u9RsDKlCmwdi3ExBiD7t1uSE6+cN27dsGSJUb75GQoVw6aNzdeU717G6FMYq741HhOJJ/I8+Ou3b/W92/TyKY82vZRAKJCoy7aN8mZxJUfX8nqfat9+5b9s4wjiUf4ut/XAIT6h9KwQkM2HNqQ6xq9eFkds/riDUVEREREREQuQfny5S/p8/FL5efnR6NGjWjUqNE5H09MTGTRokW++16vlzlz5nDnnXcSEBBA7dq1qV27dpbHFy5cyKlTp7J1/sjIyEu7ABERERERERERERERESlWJk2CZcuKznyC7AgIgP79oVMnsysRERERyR6LxZjXpbldIiIiIiIiRY+CV0RERERERERERERERERM5nK58Hq9ZpdxXucKm7gQi8WSJcDiYlwu11n7rrvuOq655hr27t1LpUqVCAoKylENRVHp0vDzz3DVVbB9O6Smml3RhQUFwQMPwCuvGIOJC7uNGzfSo0cPPv74Y7p16wbALbfc4nuu/vc5e/r0aVwuF1WqVMFisWC1Ws86psvlws/Pj/nz5xMREZH/FyHnNWDAACIiInjggQd4+OGHefrppwFISkqibt26/O9//wOM97Njx47RrVs3YmJi6NSpE5MnT6ZWrVoANGrUiLZt23L55Zfz7rvvMmLECCZMmIDlP0/yhAT49FN47TU4ftwITsl4G8/JWqFpaZkTIw8fhnnzjBCme++FYcPg/vuhcuVL+tLIJfgn7h8CHYE40/JnAdhKoZXoXK2z7/6WI1su2icxPTFL6EqGnbE7z2p3qWLiYi75GCIiIiIiIiIXYrfbKVWqFHFxcaacf9WqVVSvXp3y5csTFBSEzWYjLS2N2NhYdu/ezYYNG0hJScnS5/Dhw0yaNIkOHTpQs2ZNQkJCSEtLY//+/axbt459+/Zl69x2u52qVavmx2WJiIiIiIiIiIiIiIhIERUeDtOmwa23GuOTi4OwMHjrLbOrEBEREREREREREZGSQMErIiIiIiIiIiIiIiIiIiZzu925Dl6ZOnXqWfuGDBmSq2MtW7aM9evXExAQQLVq1WjZsiVhYWF07doVh8PB6tVZF3o/efIkU6dOxW63U7p0aVq0aEFkZCR16tQhKiqK9957j9RspIe43e5z7nc4HNSuXTtX11JUlSoFq1fDjTfCunWQlGR2RecWGAjPPgtjxphdSfa8//77jBgxArfbzZdffkmXLl2w2WwXDAiKi4sjMTGRunXrAviCV9LS0jh16hQVK1b0hRJVqFAh/y9CLqpLly788MMPzJkzh19++YWTJ0/SpEkTHnjgAcLDwwFwOp307duXmBgjUOLPP/+kW7duXHHFFQwZMoRrr72W6Ohohg8fzrZt25gzZw4jRozwBbPs2AGvvw4zZ4LVmj+v0YQE49833jBunToZr7XOnS/YTfJBqisVC3mfLOUde/bP/K1HtzL6h9G5Pma/Bv1827tid7HjxI5cHytDuif9ko8hIiIiIiIicjGVK1fOVvDKli1b2LLlwqGl48ePP2tffHz8OfcDrF+/nvXr12erzjPFxcUxb968HPc7k81mIyoq6pKOISIiIiIiIiIiIiIiIsVPjx7QvTvMmwdpaWZXc2kCA+GLLyAkxOxKRERERERERERERKQkUPCKiIiIiIiIiIiIiIiIiMlsNhsWS+4Wdt+/f3+e1XHixAnf9q5du3C5XHTo0AGAZs2anRW84nQ6s5x/+/btPPbYY9jtdkJCQqhfvz6//fbbRc97ofCLkigwEJYsgY8+gocfNiZLuVxmV2UICoLy5WH2bGjRwuxqsmfIkCF88sknXHnllezYsYN//vkHt9t90efdkSNHSElJoXLlyr59hw8fZsaMGWzYsIHnnnvOF8qS29ev5L0qVarw8MMPn7Xf6/VisVh4+eWXWbVqFRUqVKBDhw506NCBxMREPvjgAzZs2MAbb7zBzTffTLly5Xj77bdZunQpNWvWJD0dnnkG3nkH0tPhPHlReSpjouSSJbBmjRG8MnWq8RqUgpHiTCmwcyU5kwj1C81V334N+vFkhycBSHenc/e8u/OkpnS3gldEREREREQk/1WpUoWdO3fidDrNLqVAOZ1OIiIizC5DRERERERERERERERECqHJk6FxYzh4sGDGLeeH4GAYNgw6dTK7EhEREREREREREREpKaxmFyAiIiIiIiIiIiIiIiJS0tntdlODG+x2+zn3e71e33ZgYGC22p+vT27OX5JZLHD33bBjB7RpY0w6MltgINx/P/z5Z9EIXTl69CjNmjXj888/55lnnuGFF16gevXqrFq1io0bN160/969ewGoUaMGAL///jvPP/88o0ePxuVyUbt27fwsX/LAme9HAKdOnWLJkiWEhoYyduxY3nnnHUaMGMGTTz7Jxo0bCQkJ4eWXXyYlxQjbiIqKYuDAgfz2m4X69eHddyElxZzJi0lJsHQp1K4Nc+YU/PlLKpcnf1Kv2k9tT/up7ekxswc//vMjAK0rt2bxgMX42fxydKyRrUfy+c2fY7faSXWl0nd2X1bFrMqTOt2eIjpTV0RERERERIqUqKgorNaSN7UlNDQUh8NhdhkiIiIiIiIiIiIiIiJSCJUpA2vXQtmyUBT/Ky0oCPr2hVdeMbsSERERERERERERESlJtIKRiIiIiIiIiIiIiIiIiMkKYnG1sLAwRo4c6bs/fvx43/aDDz7IP//8w759+4iPj8dqtVK1alVat27ta3Pw4EHfdrNmzWjSpAnbt28nNjaWlJQUwsLCaNGiRZZrOXDgQLZqU/DK+UVHw8qVMGUKjBwJLhekpRVsDcHBUK4czJ5dNAJXABYvXsztt99OaGgo77zzDrfccgtlypShe/fu/PLLL/z444+0adPmnIFHLpcLu93Onj17CAwMpEqVKqxevZrnnnuOZcuW8cwzz2R5/Ujhdeb312KxsGvXLtatW0efPn3o1asXFStWBMDpdFKhQgXuuusuRo8ezYwZM7j33ntJT4dnnrHwzjtG4IrZ0tON28CB8MknMHUqlC9vdlXFm7/dP1+Ou3b/Wt/2hoMbOPLoEQAql6pMx6od+f7v77N1nDe7vsnDrR8GIC41jt5f9mbF3hV5VqfDpsVfRUREREREJP9FRETgcuVP+GlhFh0dbXYJIiIiIiIiIiIiIiIiUohVrgxr1kDr1hAXBx6P2RVlT1AQdOsGH30E5xiuLyIiIiIiIiIiIiKSb7SCkYiIiIiIiIiIiIiIiIjJypUrh9vtNu38fn5+NGrUiEaNGp3z8cTERBYtWpRlX0REBBEREec95oYNG9i3b1+2zp8RfiDnZrHA0KHQvTtMmAAffABeLyQk5O85g4IgIgJGj4ZBg8A/f/IH8tyKFSvo3r077du358knn6RLly7YbDYA2rRpg5+fH7/99ts5Q1cAX9vDhw9jsVhYsmQJkyZN4tChQ3zzzTfceOONBXYtkrdiY2MB43kQGRmJ1+vFYrFgtVoBKF26NAAJCQkcOACdO8OhQ4UjdOVMSUmwdCnUrg3z50P79mZXVHwF2gPz/Rz/fS8KDwy/aB8/mx+f9v6Uvg36AhATF0P3z7vzx/E/8rQ2P5tfnh5PRERERERE5Fzsdjv16tXjjz/+wOv1ml1OgXA4HLQoKinXIiIiIiIiIiIiIiIiYpratWHDBmjXDk6cAJfL7IouLCgI+vSBKVPg3yHaIiIiIiIiIiIiIiIFRsErIiIiIiIiIiIiIiIiIiYLCws7bwhEQVi1ahXVq1enfPnyBAUFYbPZSEtLIzY2lt27d7NhwwZSzkge2Lt3Lxs3bqRy5cqEhoYSEBCAx+MhISGBgwcPsmXLFvbs2ZOtczscDqKjo/Pr0oqVqCh45RV4/nn4+mtje+dOSE+HvMrtCQw0Ql26d4dHH4XWrY0QlqKkevXqvPvuu7Rs2ZLmzZsD4PF4sFqtXHbZZYSFhTF37lw2bdpEs2bNzuqf8Vo8evQoycnJPP7449SuXZsdO3ZQpUqVAr0WyVsZYVFxcXGA8b12Op04HA4AVq9eDUBKSiWaNYPYWC9ud+F8AaSnG7euXWHOHOjWzeyKiqdS/qVwe/M+GK1ddDsAygSW4eHWD2d5LCM8ZWzHsYzrNA6ATzZ/wuC5gwEIsAew+PbFdKzWEYBTKad47PvHKBNQxndcgF2xuziefPyS6gxyBF1SfxEREREREZHsatOmDbt27cLpdJpdSoEIDg7W5+IiIiIiIiIiIiIiIiKSLTVqwKZN0KEDHD4MZ0ztKFSCguC+++D114veHAQRERERERERERERKR4UvCIiIiIiIiIiIiIiIiJiMovFQoUKFTh48OBF227ZsoUtW7ZcsM348ePP2hcfH3/O/QDr169n/fr12SsWI5BiwYIF2W5/IRaLhaioqDw5Vknh5we33mrctm6FiRPhxx/hn38gIAA8HkhKuvhxrFYIDs4MbWnQAHr1grvvhvLl8/US8lXVqlW55557sNuN/w73er1YrVY8Hg+VKlWif//+vP322+zZs4dmzZr5QlkyZIQIuf/9wgwcOJApU6aYci2St6Kjo2nRogUzZ87kyiuv5KqrrvKFrrz55pt8+umn+Ps34fXX+5KYCB5P4Z/xl5wMN90En31m/Ct5q2Z4TdJcaXl+3DVD1pxz/2e/f8bWY1sv2DciOMIXugJGeMusPrPOajfo20FM2zLtkuq8IuKKS+ovIiIiIiIikl1RUVGUKlWK2NhYs0vJdw6Hg7Zt25oaxi4iIiIiIiIiIiIiIiJFS1QUbNsGo0fDlCmFK3zF39+Yl/DZZ3DddWZXIyIiIiIiIiIiIiIlmYJXRERERERERERERERERAqBqlWrZit4pbhxuVxUqFDB7DKKrMsvh/ffN7adTti+HTZtgrVr4aefIC4O0tMhLc0IWvHzMyY2RUXBlVdCq1bQvDlUqwbFaZ2/jNAVwLeAYUa4Sv369fF6vcyfP5++fftmCV3JaBcWFsatt97K4MGD6d+/f8EVLvmqQoUKPP/889x44408+OCD9O7dm8qVK7N161bef/99vN5q2O3rSEiw4fWaXW32paTAgAHw7bdw7bVmV1O82K12aoXXYseJHflyfJfHRVxqHFuPbuXzbZ8z9bep+XKe3PCz+dGxaseLNxQRERERERHJAxaLhXbt2rFo0SKcTqfZ5eQrr9fLFVco7FRERERERERERERERERyJjAQ3nkHbrsN+vaFkyfND2AJCoKePY05DaVLm1uLiIiIiIiIiIiIiIjF6y1Ky4WIiIiIiIiIiIiIiIiIFE9//PEH3333HWlpaWaXUqDKlCnDiBEjzC5DSpD9+/dTr149ypcvz9KlS6lTp06Wxz0ez1lhLFK8rFu3jrvvvpu9e/eSkpKCzWbDz68KDsdWEhKC8HjMrjB3goLghx+gTRuzKyle7v7ubj767SOzyyhwYf5hfNX3K66pcY3ZpYiIiIiIiEgJ4XQ6ee2114p18IrFYqFx48b07NnT7FJERERERERERERERESkCEtJgdGjYcoUSE2Fgl5FLiDAGLv86afQvXvBnltERERERERERERE5Hy0WoyIiIiIiIiIiIiIiIhIIRAVFYXb7Ta7jAIXHR1tdglSgng8HqKjo+nZsyfHjx/n5MmTvv0ZFLpS/LVt25bly5cza9Ys3nzzTb76ag51624mKanohq4AJCdDjx4QH292JcVLuyrtCHYEm11GgUt2JtMsspnZZYiIiIiIiEgJ4nA4aNGiBXa73exS8o3NZqNt27ZmlyEiIiIiIiIiIiIiIiJFXGAgvPMOrFhhBJ8EBBi3/BYaCqVLw6hRsGePQldEREREREREREREpHDRijEiIiIiIiIiIiIiIiIihUDp0qUJCwszu4wC5efnR6NGjcwuQ4ogr9d7zu2LyQhVqVmzJikpKXz22WdZ9kvJUaFCBa6//npGjhzJ8eM92bUrFJfL7KouXVISDBtmdhXFS7PIZlgtJe89okxgGcoEljG7DBERERERESlhOnfuTFBQkNll5AuHw0G7du0oV66c2aWIiIiIiIiIiIiIiIhIMdGyJcyfb4SgPPYYlCljhKPkJbvdCHpp3hymToVjx+CFF4wAFhERERERERERERGRwqTkrQwhIiIiIiIiIiIiIiIiUki1b98ePz8/s8soMP7+/lSvXt3sMqQI2bFjB3/++ScbNmwgNTUVAIvFku3wFY/HA8Add9xBaGgo27dv5/Tp0zkKb5HiZf9+GDnSCCwpDlJT4dtvYfFisyspPuqXr4/T4zS7jALXslJLs0sQERERERGREshut9OnTx/sdrvZpeS5UqVK0aFDB7PLEBERERERERERERERkWIoKgqeew6OHoVPPoErr4TgYCMwpVQpsFiyfyx/f6OPw2Ecd9Ag2LgRNmyAW24x9ouIiIiIiIiIiIiIFEYKXhEREREREREREREREREpJBo0aFBiAiDsdjtt2rTBkpMZPFKiPf7443Tr1o2mTZvSunVrOnbsyHvvvQeQ7eeR1Wr8F3mZMmW4/PLLWblyJSdPntTzsITyeuH22yEtzexK8lZyMgwYAPHxZldSPNitdvpc1gebxWZ2KQUmxC+EB1o8YHYZIiIiIiIiUkJVrlyZZs2aFavwlYxAGZut5Hy+ICIiIiIiIiIiIiIiIgXP4YCbboKVKyEhAXbsgKlT4dFHoVUrCA2FjP+ystvBajVCWex2I2SlZ0948UX47js4cQIOHoQPP4TLLjP3ukREREREREREREREsqP4zEQRERERERERERERERERKeIcDgdNmjRh48aNeDwes8vJrHYBMAABAABJREFUd40bNza7BCkCkpOTufXWW1myZAndunWjbt26HDx4kJkzZ7Jhwwb27dvHvffeS40aNbJ9zAoVKhAVFUXjxo2pVKlSPlYvhdmUKfDrr+BymV1J3ktKgmHDYMYMsyspHka1GcWcHXNIdiabXUqBCHYEc23Na80uQ0REREREREqwa665hh07dnD69GmzS7lkDoeDtm3bEhERYXYpIiIiIiIiIiIiIiIiUoJYLFC1qnG7+easj7ndkJZmhLD4+RltRURERERERERERESKOqvZBYiIiIiIiIiIiIiIiIhIplatWmG1Fu//xrNYLNSrV4/AwECzS5Ei4LPPPuP7779nzJgxTJkyhVdffZUZM2Ywa9Ys6tatyxtvvMFbb71FTExMto6XEWr08ccf8+uvv+JwOPKzfCmkUlNh1CgjoKQ4Sk2Fb76BrVvNrqR4aFyxMTXL1DS7jAIRaA/k4dYPY7UU799FREREREREpHCz2+306dMHu91udimXxGq1Urp0adq1aweA1+s1uSIRERERERERERERERERI3AlKAj8/RW6IiIiIiIiIiIiIiLFh1ZJEBERERERERERERERESlEwsPDqVSpEpZiPHvFZrPRtm1bs8uQIsDr9fLVV18RGBjIXXfdRbly5XC73QDccsstvPjii1x++eVMmTKFGTNmkJCQcN5jZfTLCDYKDg7O/wuQQuurr6C4r3OZng7/+5/ZVRQfY9qNIcQvxOwy8p3H6+GupneZXYaIiIiIiIgIlStXplevXkU2fMVisRAYGEhoaCjXXXcdHTt2pHv37kyZMoWUlBSzyxMRERERERERERERERERERERERERERERESlWFLwiIiIiIiIiIiIiIiIiUsj07NkTm81mdhn5wm63c8UVVxAZGWl2KVIEWCwWkpOTKVu2LBEREYARnOL9NzGjd+/ejBw5kjJlyvDRRx+xbt26LP2Tk5OZPHkyR48exWaz+cJXRF55BRITza4if7nd8MUXcPq02ZUUD7dcdgsWim8oGoDVYqVH3R6UCypndikiIiIiIiIiADRo0IDrrruuyIWvWCwWLBYLixYtYuDAgfz4448cOHCAdevWMXz4cPr37292iSIiIiIiIiIiIiIiIiIiIiIiIiIiIiIiIsWKgldERERERERERERERERECpnw8HCuuuoqHA6H2aXkOX9/f7p27Wp2GVJEuN1uHA4He/bsYd68eUDmooUZ4Ss33XQTAwYMYO/evcycORPA99hnn33GfffdR9u2bQGKbaCR5Mxvv8Hff5tdRcGwWuHTT82uonjwt/vzUKuHCLIHmV1KvvG3+fNk+yfNLkNEREREREQki6ZNm9KtW7ciE75itVpxu91MnjyZjRs30q9fP2bMmMHWrVvZvHkzjz76KAsXLuTJJ/U3uIiIiIiIiIiIiIiIiIiIiIiIiIiIiIiISF5R8IqIiIiIiIiIiIiIiIhIIdS6dWvKli2LxWIxu5Q843A4uOWWW/Dz8zO7FCkibDYbQ4cOBeDbb7/l4MGDvscywldCQ0MZMGAANWrUYPr06WzcuNH3uhkwYAAVK1akf//+ptQvhdObb0JamtlVFIykJHjtNfg3i0gu0dNXPk1ESITZZeSLQHsg9zS7hyaRTcwuRUREREREROQszZo1o1evXoU+rNxqtZKamspbb71F6dKlef3113nttde47bbbCAoKonr16owYMYJu3brx2WefsWPHDrNLFhERERERERERERERERERERERERERERERKRYUvCIiIiIiIiIiIiIiIiJSCFksFvr06YPNZjO7lDxht9u5/PLLqVatmtmlSBHTqVMnWrduzcKFC1m8eDFp/yZmeL1eX8BKw4YNufPOOwHYtGkTAGlpaQQFBbF7926ef/55c4qXQic+Hr76CtxusyspOLGxsGaN2VUUD/52f2b3mU2gPdDsUvJcuaByvHzNy2aXISIiIiIiInJeDRo0YMCAAYSEhGC3280u5ywOh4P09HTefvttmjRpwmuvvcYdd9xB5cqVAePzTLfbTfny5alXrx6xsbHFKnhdRERERERERERERERERERERERERERERETETApeERERERERERERERERESmkwsPDufrqq3E4HGaXcskCAgLo2rWr2WVIEVSpUiXuuece3G43b7/9NitXrgSMcCKv14vT6QSgbt26AMTHxwPg7+8PQGBg8QtIkNxbvRr8/MyuomAlJcH8+WZXUXw0i2rG8JbDCbIHmV1Kngm0BzKrzywC7AFmlyIiIiIiIiJyQVWqVOHBBx+kUaNGhSZ8xWazERAQQHh4OC+88AKVKlXiiSeeoFu3bgQEBJzVFuDgwYOkpKQQHx+P1+s1o2wREREREREREREREREREREREREREREREZFiRcErIiIiIiIiIiIiIiIiIoVYq1atqF+/fpEOX/H39+fOO+/Er6SlHUieueOOOxg0aBDbtm3j5ZdfZunSpYARvpLx2ti2bRsOh4MWLVpk6WuxWAq8Xim8fvnFCCIpSbxeWLXK7CqKl+c7P09ESITZZeSJQHsg9zS7h9aVW5tdioiIiIiIiEi2+Pn5ccMNNzBgwABCQkJMDWBxOBzUqVOHESNGsHr1agCeeuopXwh5RqiK1+v1fU75zTff8Pnnn9OiRQsaNWqkzy9FRERERERERERERERERERERERERERERETygIJXRERERERERERERERERAoxi8XCjTfeSPXq1U1dQC63HA4Hd955J+XLlze7FCnCbDYb//d//0e/fv1YvXo1Dz30EJ999hler5e0tDRmz57NZ599RqNGjahZs6ZvQUOR/1q5EtzunPcbONAIMMm45USjRjBtGuzdC6mpEBsLW7bABx9A2bJZ21apAu+8Azt2QGIiOJ1w7Bj8+CMMHpzzujNs3ZrzuuX8/O3+zO4zmyBHkNmlXBKbxUZESAQvX/Oy2aWIiIiIiIiI5FjVqlV58MEHadKkCXa7vUDDy/38/AgJCeHmm2+mb9++eDweli9fTuPGjRkwYACQGbZyZujK3LlzeeqppwAYMGAAAQEBBVaziIiIiIiIiIiIiIiIiIiIiIiIiIiIiIhIcWbxasUZERERERERERERERERkULP7XbzxRdfEBMTg9PpNLucbHE4HAwYMIAqVaqYXYoUE0ePHuXNN9/ktddeA6BRo0YA7N27l+DgYObNm0eTJk3MLFEKudKlIT4+5/0GDoRPPsm8/+9amRf1wAMwYQLYbOd+vGFD2L7d2K5SBX799ewwljNNnGgcM6cCA40wl6pVc95Xzu/rHV8z4OsBpLhSzC4lxyxYKBdUjk33bCI6LNrsckREREREREQuSWpqKps3b2bdunWkpaWRnp6e5+ew2WxYLBaqVKlC27ZtqVGjhi9Yxel0cvXVV5OYmMhPP/2Ev78/TqfTFwaTmJjI119/zYQJE9iyZQsjR47k9ddfB8gSzCIiIiIiIiIiIiIiIiIiIiIiIiIiIiIiIiK5o+AVERERERERERERERERkSLC4/HwzTffsHPnzkIfvuLv78/AgQOJjIw0uxQphj799FMWLVrEihUrqFmzJg0bNuTVV18lNDTU7NKkEDt8GKpXh7S0nPfNTfDKNdfAkiVgtRrnnDwZli+HhASoXBnatYMXXoC9e432zz8PTz9tbMfHw8iRcPAgDB8OPXsa+10uIzwmKSln9ZcqBR9/DDfdlLN+cnFTf5vK8IXDi1T4igULYQFh/DL0F2qXrW12OSIiIiIiIiJ5xuv18s8//7Bu3Tr27t2L3W7H6XTi8XhydTyHw4HFYsFisdCsWTNatmxJWFjYOdved999zJo1i8mTJ3PLLbf49m/fvp0ZM2bw2WefERsby5AhQxg5ciQ1a9ZU6IqIiIiIiIiIiIiIiIiIiIiIiIiIiIiIiEgeUfCKiIiIiIiIiIiIiIiISBHi9Xr58ccf+emnn3C5XGaXcxaHw0FISAj9+/enXLlyZpdToiUnJ3P48GEOHTrE3r17SUhIwOVy+Z43NpsNu91OcHAwVapUoVKlSkRFRZkaXuL1wrJl0KYNBAdfvH1SUhIOhwM/P7/8L06KvPnz4fbb4fTpnPfNTfDKL79AixbG9qBBMG3ahdu/844RsgLw1VfQp4+x3awZbNyY2S4sLOfXYLXCo4/CK6/krJ9kz5Rfp/DgogeLRPiK1WKldEBpVg9ezWXlLzO7HBEREREREZF8k5yczKFDh3yfjx45coT09HTsdjtgfNaeMZ0mI1zF6/XicrkICwsjOjqa6OhooqKiiIiIwGazXfB88fHxXHbZZfj7+3PHHXdwxRVXsGPHDqZPn87u3bupUqUKd911F3fccQfVqlXL78sXEREREREREREREREREREREREREREREREpUexmFyAiIiIiIiIiIiIiIiIi2WexWLj66qupX78+s2fPJjExsdAEsNjtdlq1akWnTp0uugid5L3U1FR+//13du7cyeHDh32LCDqdTjwez3n7nThxgn379uHn54fb7cZmsxEREUHNmjVp0qRJgQWxJCXB0KGwcyesWpW9PsHBwb7FEUUuZu9eSE8vmHNVqpQZupKSAhUqwO+/Q61aEBcHixfDM8/AwYOZfZYuzQxe6dLFCGs5cAAefDCzzXff5S44xuOBP/7I7dXIxdzV9C7CAsK485s7C3X4isPqoFxQOdbdtY5qpauZXY6IiIiIiIhIvgoKCqJWrVrUqlWLK6+8EjCCnI8ePUpqaipOpxOXy4XVasVut2O32wkLC6NChQq+cJacCAsL47vvvuO+++7jpZdeyvK5/R133MGtt95Ku3btKFWqVJ5do4iIiIiIiIiIiIiIiIiIiIiIiIiIiIiIiBgsXq1CIyIiIiIiIiIiIiIiIlIkuVwuli9fzi+//GJq+IrD4SAkJIS+fftSsWJF0+ooqY4cOcL69ev5448/sFgsOJ3OPDluxuKC1atXp23btlStWhWLxZInx/6v3buhd29o1gzefx8CA/PlNFLCvf46PPEE5ObtcuBA+OSTzPsXeyl07w4LFly4zZEj0Lo1xMRk7nvoISOQpWzZrG3T0oz6/+//IDU1R6X7XH01/PBD7vpK9qzZt4Y+s/sQnxpf6AJYgh3BtKnchs9u+n/27ju8qvrw4/j7rgzCBgFBGYKAIiIgiOCqVFr3Qpyt4N7aFrcWx0/rqtpa98JRFNwibq0VUKZKFVAEZC/ZIwnJvff8/rglQBGFkOSQ8H49z30463u+n5PA7dNc8/08T8PqDcOOI0mSJElSlTVr1iy+//57xowZQ61atejSpQtd1jX0SpIkSZIkSZIkSZIkSZIkSZIkqVzEww4gSZIkSZIkSZIkqXTi8TiHHXYY7dq146WXXiI/P5+ioqIKnR9gv/3245BDDiEWi1XY3Du6VCrFxIkTGTlyJMuWLSOZTBIEQZnOsa7M5/vvv2fmzJnk5ubSvXt39tlnH7KysspsnmHDoF8/uOkmuPDCXy60kEqroABSqYqZq3btjffnzoU//Smz/de/QpMm0KgR3HEHnHrq+uvmzMlc+7/FK9nZ0KcPvPsujBhRukz5+aUbpy13QNMDmHrpVP743h957j/PbRflK4logux4Ng8d8RBn7H1GuRVoSZIkSZKkjF133ZWmTZvSs2fPkmNBEPzi/ydPpVL+jF2SJEmSJEmSJEmSJEmSJEmSJKmULF6RJEmSJEmSJEmSKrnGjRtz2WWXMXXqVEaOHMncuXMJgoBUOTUMZGVlEYvF6Nq1K/vuuy/Vq1cvl3n00xYsWMCQIUNYvXo1xcXFFTJnUVERRUVFfPjhh/z73//mhBNOoGXLltt0z3Qabr0VHn8cXn8duncvm6zS5qRSUMb9RJtVWLjx/q23wuDBme3ateGRRzLbRxyx/ppTToEXXshsT5kCvXvD1KmZPwcOhN13h3fegTZtYN68rc/03y4llbO8rDwePfpRTmt/Gqe8fAor1q4IrYAlL5FHt1268dzxz7FzjZ1DySBJkiRJ0o5mw4KVtWvXkp2dvdnSlQ0LWWKxGAUFBUycOJGioiJyc3PZe++9LWORJEmSJEmSJEmSJEmSJEmSJEnaAhavSJIkSZIkSZIkSVVAJBJh9913Z/fdd2fZsmWMHTuW8ePHA5nSjG0Vj2c+WmzUqBE9evSgdevWRKPRbb6vtlwqleKTTz5h1KhRJENqUCguLqa4uJjBgwezxx57cMQRR5Cdnb3V91m2DH73O1ixAsaNg0aNyiGs9D9yciAWyxSwlLeZMzfe/+GHn96uXh0ikUwhzEUXrT/+0EPw9deZ7eeegz/8ATp2zFx/1FHw2GNbnyk3d+vHqPQObn4wUy+bSv/3+zNwwkCikSj5xfkVMneNrBokYgnu/839nLH3GZtd3FWSJEmSJJWv7OxsCgoKeOGFFzjttNPIyckpObdh6cqECRP44IMPeOihh5gxYwaQ+Zn8/vvvz6mnnsoFF1wQRnxJkiRJkiRJkiRJkiRJkiRJkqRKw+IVSZIkSZIkSZIkqYqpU6cOvXr14tBDD+X7779n9uzZzJw5kx9//BHIlLT8XBlLPB4nFotRXFxMjRo1aNy4Mc2aNaNVq1bUq1evoh5DG1iwYAFDhgxh9erVoZWubKi4uJiJEycydepUTjjhBFq2bLnFY//zHzjhBDjySLjnHkgkyjGotIGKLF75z38yBUN16mT2mzdff27D7TlzMqUrADvttP54zZob32/D/Vq1SpepWrXSjVPp5WXl8fBRD3Nbz9t46sunuPfze1lVtIrVRavLfK5ENEE8GqdDow5c3eNqjmp9FPGo/1mQJEmSJElhCYKA/Px8WrZsyaJFiwA466yzSs5HIhEKCgp44403eOaZZ3jvvfdo1aoVF154IQcddBALFy7kqaee4pprrmHGjBnccccdYT2KJEmSJEmSJEmSJEmSJEmSJEnSds8VFiRJkiRJkiRJkqQqKh6Ps8cee7DHHnsAmYXeli9fzvz585k3bx4FBQUUFRVRXFxMNBolKyuLrKws6tWrR+PGjWnYsCFZWVkhP4U+++wz/vWvf20XhSsbSqVS5OfnM3jwYPbee2+OPPJIIpHIz44ZNAguvxzuvx9OP71ickrr1K6dKfr5md6prTZgANx0U2Z74EDo1y+zXVwMjz4K11yT2b/hBli+fP32OoMGrd+eMAHats1s/+EPsGgRTJ8OJ54IG3YbjR1buqz2ZoWnbm5d+nfvzx/3/yMfTv+Qu0bexchZI8mKZ7GmaA2poHRtQNmxbLLj2STTSc7scCaX73c5beq3KeP0kiRJkiSpNCKRCHl5efTt25fBgwdz5JFHbnS+oKCAIUOG8I9//IPx48ez66670rt3b2644Qaq/bdB9+ijj+avf/0rd911Fx07duTkk08O41EkSZIkSZIkSZIkSZIkSZIkSZK2e5EgCIKwQ0iSJEmSJEmSJEmSNhYEAR9++CFjx46luLg47Dg/K5FI0LJlS3r37k0sFtvkfHExXHUVvPkmvPoqdOgQQkjt8L78Eg4+GFat2vqxZ56ZKVZZZ13H0OaKVwBycuDDD6FHj5++56hR0LMn5Odn9tu2hZEjoW7dzed4+WU46aStz5+bC/fcAxddtPVjVT4Wrl7I2HljGT1nNJ/O/JQJCyewNrWWrFgW6SBd8ooQIRqJEo1EiUQiFBQX0DCvIfs22ZeDmx3Mvo33pfPOnclN5Ib9SJIkSZIk6RekUqmSn58OHz6cs846i2nTpgHQuHFj1qxZQ5MmTbj55ps58sgjycnJYeLEiVxxxRXMmTOHDz/8kCZNmoT5CJIkSZIkSZIkSZIkSZIkSZIkSduleNgBJEmSJEmSJEmSJEkbC4KAYcOG8Z///Ge7L10BKC4uZtq0afzzn//k9NNP36h8ZeFC6NMH8vJg3DioUyfEoNqhtWsHhYUVN19hYaZY5bLL4LTToHXrTGHLd9/Biy/CffdBUdH667/9FvbZB/r3z4xr3hyys2HFCvj6axg0CJ58snRZEgno3LksnkplpWH1hhzV+iiOan1UybH5q+bz5YIvWVawjIJkAYXJQmKRGDnxHHLiOexaa1f2abQP1bOqh5hckiRJkiSVxoalK9OnT+f3v/89M2fOpGfPntx55500atSIOXPmcPHFF3PZZZeRlZXF0UcfTbt27Tj++OO5++67+fLLLy1ekSRJkiRJkiRJkiRJkiRJkiRJ+gmRIAiCsENIkiRJkiRJkiRJktZ7//33GTduXKUoXdlQPB6nRYsWnHLKKUSjUUaNgpNOgn79YMAA2KCPRQpF69bw/fdhp6h48TisXAm5uWEnkSRJkiRJ0qBBgzjjjDPo06cPAwcOJCcnp+Tc4sWLadOmDb/97W956qmnyM7OBuCmm27irLPOomnTpmHFliRJkiRJkiRJkiRJkiRJkiRJ2m5ZvCJJkiRJkiRJkiRJ25Hhw4czfPjwSle6sk4ikaBt27YsXHg8AwZEePJJOProsFNJGWeeCc8+G3aKite8OfzwQ9gpJEmSJEmSdmxBEBCJRDjppJMYOnQoY8eOpX379qRSKWKxGGvXriU7O5ujjz6aDz74gO+++45mzZptNFaSJEmSJEmSJEmSJEmSJEmSJEmbioYdQJIkSZIkSZIkSZKUMXPmzEpdugJQXFzMhAnfMmzYl4wcaemKti8HHgjVqoWdouLtt1/YCSRJkiRJkrRO48aNyc3NpX79+gBEIhGCICA7OxuAZDJJNBqlqKjoZ+8TBEG5Z5UkSZIkSZIkSZIkSZIkSZIkSaoMLF6RJEmSJEmSJEmSpO1AUVERL7/8cqUuXVknGi2me/d3adhwZdhRpI106xZ2gopXrRocemjYKSRJkiRJkhSJRIBM8Up+fj7Dhg0DIBqNEolEKCgo4LnnnuP9998nOzubvLy8knKVdWMBFixYsMkxSZIkSZIkSZIkSZIkSZIkSZKkHZnFK5IkSZIkSZIkSZK0HXj//fcpLCwMO0aZSaVSvPLKKyULA0rbg3btYJddwk5RsdJp6NMn7BSSJEmSJEla5+KLL6ZRo0Y89NBDvPLKKwDMmDGDF198kb/97W9kZWVx44030rhxYyKRSMnPWD/++GPOOOMMOnfuzCmnnMKgQYPCfAxJkiRJkiRJkiRJkiRJkiRJkqTtRiRwlRtJkiRJkiRJkiRJCtXMmTN5/vnnSSaTYUcpU4lEgt/+9rd06tQp7ChSiaeegssugzVrwk5S/mIxOOUUeP75sJNIkiRJkiRpQ6NGjeKoo45i+fLl7L333vz444+sXLmSZDLJqaeeyjXXXEOrVq1Krp85cyZHHnkkkydPpkGDBhQVFZGfn8+FF17IvffeG+KTSJIkSZIkSZIkSZIkSZIkSZIkhS8adgBJkiRJkiRJkiRJ2pEVFRXx8ssvV7nSFYDi4mLeffddVq5cGXYUqcQpp4SdoOJkZ8Mf/xh2CkmSJEmSJP2vbt268corr3D++eezdOlSFi9eTI8ePbj55psZMGDARqUrAP/85z+ZNGkSl19+OePGjWPy5Mn8/ve/58EHH+TBBx8M6SkkSZIkSZIkSZIkSZIkSZIkSZK2D5EgCIKwQ0iSJEmSJEmSJEnSjurTTz9l+PDhVbJ4BSASibDnnnvSu3fvsKNIJS6+GB5/HIqLw05Svtq1g2++CTuFJEmSJEmSfs6iRYsoKCigadOmpNNpYrEYK1eu5PvvvyeZTNKsWTPefPNNLrjgAubMmUPjxo0BmDp1Kv379+fLL7/k/fffp02bNiE/iSRJkiRJkiRJkiRJkiRJkiRJUjiiYQeQJEmSJEmSJEmSpB1VOp1m9OjRVbZ0BSAIAr777jsKCgrCjiKVuPxyiMfDTlG+qleHq64KO4UkSZIkSZJ+SYMGDWjWrBmRSIRYLMbEiRM577zz6NWrFwcffDC77747H330EQDDhw8vGdeqVSuOPvpoFi5cyGeffRZWfEmSJEmSJEmSJEmSJEmSJEmSpNBZvCJJkiRJkiRJkiRJIZk6dWqVLl3Z0Jdffhl2BKlE69Zw0EFVu3wlNxf69Ak7hSRJkiRJkrZUEAQUFhZy7733MmTIEJo1a8btt9/O7bffTuvWrQF44YUXmDx5csmY5s2bU1RUxPTp08OKLUmSJEmSJEmSJEmSJEmSJEmSFLoqvISIJEmSJEmSJEmSJG3fRo4cSVFRUdgxyl0ymeTzzz9n//33JxKJhB1HAuDpp6FNG1i1KuwkZS83F154AXJywk4iSZIkSZKkLRWJRJg2bRqvvfYaO++8M/fffz/7778/iUQCgCZNmnDRRRcRiUS48MILady4MXfddRdASTGLJEmSJEmSJEmSJEmSJEmSJEnSjsjiFUmSJEmSJEmSJEkKwdKlS5k3b17YMSpMUVER06dPp2XLlmFHkQDYeWf4xz/gootgzZqw05SdnBw4+WTo2TPsJJIkSZIkSdpaK1asYPny5Rx44IEcdNBBAARBAMAFF1zAu+++y9ChQ/nwww8BWLNmDfvvvz8HHHBAaJklSZIkSZIkSZIkSZIkSZIkSZLCZvGKJEmSJEmSJEmSJIVgzJgxpNPpsGNUmKKiIkaOHGnxirYrv/sdPPMMfPopJJNhpykbNWvC3/8edgpJkiRJkiSVRiKRoEGDBhQUFGx0PJ1OE4vFqF27Nscccwx9+vQhPz+f4uJiTj75ZGrXrl1y7ejRo9lpp53YbbfdKji9JEmSJEmSJEmSJEmSJEmSJElSOCxekSRJkiRJkiRJkqQQTJ48eYcqXgGYOXMm6XSaaDQadhQJgEgEnn8e2rSBVavCTrPtcnNh0CCoUSPsJJIkSZIkSSqNfffdl86dO/PFF1/w/vvv06tXLwBisRgAP/zwA3PmzGHgwIHUrFmzZFwqlSIWi7F48WL++te/MnbsWL799luys7NDeQ5JkiRJkiRJkiRJkiRJkiRJkqSK5Go2kiRJkiRJkiRJklTBioqKWL16ddgxKlw8HufHH38MO4a0kZ13hkcegWrVwk6ybapVgzPOgJ49w04iSZIkSZKk0opEItx7770sX76c2267jY8//phIJMLq1au59NJLGT58OLvuuusm49YVs9SvX58+ffqwYsUKjjvuuApOL0mSJEmSJEmSJEmSJEmSJEmSFI5IEARB2CEkSZIkSZIkSZIkaUcya9YsBg0axNq1a3/2ug4dOmy0ON7NN9+8yTUDBgwo2X799deZMGHCz96zYcOGdOvWjZ133pkaNWqQnZ1NKpVi+fLlzJgxg88++4wVK1ZsNObMM8+kefPmm73npEmTeOmll352XoCsrCx++9vf0rFjx1+8Vqpot98Ot90G+flhJ9l6ublwyCHw5psQj4edRpIkSZIkSdvqpZdeol+/fsRiMdq3b8/cuXOZOXMm9evXZ8iQIRxyyCGbjAmCgEgkQmFhIQ8//DB/+tOfuOaaa7j99tsr/gEkSZIkSZIkSZIkSZIkSZIkSZIqkMttSJIkSZIkSZIkSVIFmz9/PqlUKpS5GzVqxD777LPRsVgsRoMGDWjQoAHt27fnscceY/ny5WU+d1FREbNnz7Z4Rdul666DpUvhkUdgzZqw02y5nBzo3Blee83SFUmSJEmSpKripJNOIp1O889//pO33noLgIMOOogbb7yRQw45pKRkZUORSIQgCMjJyeG0005j2rRp3HHHHXTp0oXjjz8+jMeQJEmSJEmSJEmSJEmSJEmSJEmqEC65IUmSJEmSJEmSJEkVbObMmSSTyVDmLigo4Msvv2TmzJmsWrWKaDTK7rvvTteuXQHIzc2lU6dOfPzxxz85/qmnntrkWH5+/hbPP3v27NIFlyrA3XdDNAoPPghb8dc6NNWqwX77wbBhkJ0ddhpJkiRJkiSVpZNPPpkTTzyRH374gfz8fDp06FBy7n9LVzY8HgQBDRs25Pzzz2f69OmcdtppTJ48mebNm//inEEQkE6nSSaTpNNp4vE48Xh8s/NJkiRJkiRJkiRJkiRJkiRJkiRtDyxekSRJkiRJkiRJkqQKNnfu3NDmnjJlClOmTNno2NSpU2natCmNGjUCIPtnGhy2tThl6dKlpNNpotHoNt1HKg+RCNx1F9SrB7fcsn2Xr1SrBocdBi+9BIlE2GkkSZIkSZJUHuLxOLvvvnvJ/pb8bHVdSUr79u258sorGT16NMcffzxffvnlRtetWbOG+fPnM3fuXGbOnMmCBQsoKCggEomUzJFOpwmCgHg8Tv369WnWrBm77LILjRs3pk6dOhaySJIkSZIkSZIkSZIkSZIkSZKk7YLFK5IkSZIkSZIkSZJUwVavXh12hBLZ2dm0atWK+vXrlxybOnXqZq+//PLLqVGjBkVFRcyfP5/x48czadKkLZ4vFouxevVqatasuU25pfJ09dXQti307ZspXykqCjvRepEI5OTAddfBNddALBZ2IkmSJEmSJFWU/y1d+d8ilvz8fBKJBEOHDuW7777j7bffZtmyZSxbtoyrr76ayy+/nM8//5xp06ZRVFREPB6nuLiYdDpdco8gCEilUhvNk0wmWbBgAQsWLODLL78kCAKCIKBRo0Z069aNtm3bEvMHVZIkSZIkSZIkSZIkSZIkSZIkKSQWr0iSJEmSJEmSJElSBQqCYKNF7LbGgAEDyizHySefTNu2bTc6tmLFCkaMGMH333+/2XG1a9cGIDc3l912243ddtuNUaNG8d57723RvJFIhGQyWercUkU59liYOhXOOQfefz9TwBK2atWgRQsYMgT23DPsNJIkSZIkSapIQRAQiURIpVIlJSfRaJRVq1axdOlSRo4cyVtvvcX333/P+PHjS863bt2aPn36kJ2dzcCBA0kmkwRBALBJwcqWKNqgpXjOnDm8+eabDB06lC5dutClSxdLtyVJkiRJkiRJkiRJkiRJkiRJUoWzeEWSJEmSJEmSJEmSKlA6nSYSiZQsbLe9icc3/Rh5zZo1jB8/nlmzZrFq1Spq1arF/vvvT4MGDQDo1q0bX3/9NfPmzfvF+1u8osqkXj147TV4/XXo2xcKCmCDdSUrTCQCOTlw3XVw9dXwE/9MJUmSJEmSVMVFIhEAYrEY+fn5fPbZZ0yfPp2nnnqKxYsXM336dACaNWvGfvvtx+mnn05WVhaLFy8mEolsVJhSltbd9/PPP+fzzz+nefPm/OpXv6JJkyblMp8kSZIkSZIkSZIkSZIkSZIkSdL/cikOSZIkSZIkSZIkSapA21K88tRTT21y7KyzzipVjo8++ojPP/+cnJwcmjdvTteuXalVqxa/+c1vSCQSDB8+vOTal19+eZPxU6ZM4bLLLiM7OxuANm3abFHxCkAqlSpVZiksxx0H06bBpZfCq69CNJopYSlviUSmZKVjR3j8cdhzz/KfU5IkSZIkSduvf/3rXwwePJjPPvuM77//nrVr1wLQqVMn+vTpw9FHH02XLl1YuXIlH374IclkssJ+HrtunmnTpjFz5kw6derEr3/9axKJRIXML0mSJEmSJEmSJEmSJEmSJEmSdlwWr0iSJEmSJEmSJElSBYrFYqTT6VKNnT17dpnlWLx4ccn2lClTSCaTHHjggQB07tx5o+KVn5Kfn8+SJUto3LgxAHl5eVs0bxAELrSnSqlePRg0CH78MVOCcv/9UFgIq1aV/Vzr/jmdeSZcfjm0br3pNel0mh9++IGsrCx23XXXsg8hSZIkSZKk7U67du146aWXWLZsGT169KBnz5506NCBo446iuLiYoIg4PXXX2fmzJkUFxeHljOZTPLFF1/w7bff0rt3b39+JUmSJEmSJEmSJEmSJEmSJEmSypXFK5IkSZIkSZIkSZJUgaLRKJFIhCAIQpk/Ho+TTCY3Ob5hntzc3JLt6tWrE41GWbly5UbXV6tWjXr16pXsr169eovmD4KAeNyPqlV57bQTXHcdXH01vPce3HUXfP455OZCfj6UZj3LaDQgFisgEsmhadMo11wDp54K1aptfszSpUu5+uqrWbBgASNGjCj9A0mSJEmSJKnSaNCgAaNHj2bOnDkccsghG52bMmUKQ4cOpbi4uNTl32UpmUyycuVKnn32WTp16sSvf/1rS7klSZIkSZIkSZIkSZIkSZIkSVK5cDUbSZIkSZIkSZIkSapgiUSCoqKicrt/rVq1uOKKK0r2b7755pLtSy+9lB9++IFZs2axYsUKotEozZo1o1u3biXXzJ07t2S7Xr16nHHGGXz77bdMnTqVFStWUKtWLbp37052djYA6XSaSZMmbVG2dDpdMk6qzGIxOOKIzGvJEvjiCxg3Dj75BL78ElasyJSxAARB5hWJZF4ARUUQj0P79nDQQRG6dq1G586w667rr/k5tWrVolmzZrz66qusWrWKGjVqlNuzSpIkSZIkafvRqlUrWrVqBUAqlSISiTB06FAmTpxIcWlagctZMpnkiy++4Pvvv+ess86ievXqYUeSJEmSJEmSJEmSJEmSJEmSJElVjMUrkiRJkiRJkiRJklTB6tWrx/z580OZOysriw4dOtChQ4efPL969WreeeedjY7F43H22msv9tprr02uD4KAjz76iEWLFm3R/IlEgtx1bRRSFVGvHhx2WOZ17bWZY0uWwMSJsHo1FBZmXllZkJOTKWTZffeNS1aCICCdThOJxH5xviAISCQS9OzZkwcffJBnn32Wiy++uByfUJIkSZIkSdurIUOGMH369O2ydGWdZDLJihUrePTRRzn77LOpXbt22JEkSZIkSZIkSZIkSZIkSZIkSVIVYvGKJEmSJEmSJEmSJFWwZs2ahVa88umnn9KiRQt22mknqlWrRiwWY+3atSxZsoSpU6cyduxYCgoKSq6fN28eb7zxBrvvvjsNGzYkLy+PRCLB6tWrmT17NmPGjGH27NlbPH+jRo3K47Gk7U69enDQQVt+fSQSIRb75dKVDbVv35799tuPJ5980uIVSZIkSZKkHUwqlWLQoEHMmjWLZDIZdpxflE6nWbNmDY899hjnnnsuderUCTuSJEmSJEmSJEmSJEmSJEmSJEmqIiJBEARhh5AkSZIkSZIkSZKkHck333zD0KFDKSoqCjtKhYpGoxx44IEccsghYUeRtkvr/hOOSCSy0XYqlSopZUmlUkSjUSKRCMlkkjvvvJMbb7yR2bNn06RJk9CyS5IkSZIkqeKk02mGDBnC9OnTKS4uDjvOVolEIuTl5XHeeedRo0aNsONIkiRJkiRJkiRJkiRJkiRJkqQqIBp2AEmSJEmSJEmSJEna0TRu3LikVGFHkkgkLIaQfkYkEikpVNlwe13pCkAsFiMSiQAQj8c5+OCDqV69Ok899VRYsSVJkiRJklTBhg0bVilLVyBTPpyfn8+TTz5JYWFh2HEkSZIkSZIkSZIkSZIkSZIkSVIVEA87gCRJkiRJkiRJkiTtaOrUqbNDFq8kk0kaN24cdgxpu5VKpTj88MPJyspit912Y+nSpdSpU4cmTZrw448/0rRpU/Ly8li+fDm777472dnZTJ06ld12243Bgwdz4403hv0IkiRJkiRJKmffffcdX3/9daUsXVknnU6zevVqhg0bxoknnhh2HEmSJEmSJEmSJEmSJEmSJEmSVMlZvCJJkiRJkiRJkiRJFSwSidCoUSPmzJkTdpQKlZ2dTV5eXtgxpO1WLBZj5cqVjBkzhkgkskUFTdFolEgkQiqVYtKkSey5554VkFSSJEmSJElhKCgo4PXXX6/UpSvrpFIpvvvuO6ZOnUqrVq3CjiNJkiRJkiRJkiRJkiRJkiRJkioxi1ckSZIkSZIkSZIkKQRdu3Zl0aJFFBUVhR2lQsRiMTp37hx2DGm79/rrr7N48WImT55MVlYW8XicqVOnUqtWLVatWsXMmTOpX78+Cxcu5Mcff6Ru3brMmjWLOXPm8OOPP4YdX5IkSZIkSeVo6NChVaJ0ZZ3i4mJeffVVLrvsMnJycsKOI0mSJEmSJEmSJEmSJEmSJEmSKimLVyRJkiRJkiRJkiQpBHvssQfDhg0LO0aF6tKlS9gRpO1eo0aNaNSoEXvttdcm54IgIBKJAJBKpYjFYkBmgcpEIlGhOSVJkiRJklSxvvvuO6ZOnUoqlQo7SpkqLi5m2LBhnHjiiWFHkSRJkiRJkiRJkiRJkiRJkiRJlVQ07ACSJEmSJEmSJEmStCOKx+N07ty5pDihqmvRogU1atQIO4ZUqaTT6Y22I5EIQRCQTqeJxWIl24lEglQqRVFRUYhpJUmSJEmSVF4KCgp4/fXXKS4uDjtKmUsmkyWlMpIkSZIkSZIkSZIkSZIkSZIkSaVh8YokSZIkSZIkSZIkhaR16y6kUmGnKH9ZWVl079497BhSpRONRjfZjkQiG20HQUAymSQWi5GVlRVKTkmSJEmSJJWvMWPGkEwmw45RboqLi3n33XfDjiFJkiRJkiRJkiRJkiRJkiRJkiopi1ckSZIkSZIkSZIkqYItWgTXXgudOtWmoGDXsOOUu5ycHJo3bx52DKlKSf23tSkWixGPxyksLOTZZ5/lmGOOCTmZJEmSJEmSylI6nWb06NFVungFYOXKlcydOzfsGJIkSZIkSZIkSZIkSZIkSZIkqRKyeEWSJEmSJEmSJEmSKsjcuXDFFdC2LaxcCV98ARdeeAjxeDzsaOUmkUhw8MEHE4lEwo4iVUpBEPzk8VgsBsBbb73FcccdR/Xq1enbty9vvfUW7733XkVGlCRJkiRJUjmaMmVKSQlvVZZMJvn888/DjiFJkiRJkiRJkiRJkiRJkiRJkiohi1ckSZIkSZIkSZIkqZxNnw7nnw/t20MsBt98Aw8+CM2aQbNmzWjXrl2VLF+JRCI0aNCAjh07hh1FqrQ2V1r04Ycfsttuu3HMMccwdOhQOnfuzPnnn8+uu+7Kgw8+WMEpJUmSJEmSVF5GjhxJUVFR2DHKXRAEfPfddxQUFIQdRZIkSZIkSZIkSZIkSZIkSZIkVTIWr0iSJEmSJEmSJElSOZk8GX7/e+jaFXbaCaZMgb/+FRo33vi6ww8/nKysrHBClqN4PE7v3r03Wxwh6ecVFRXx9ttvM2zYsJJjQRAA0KZNG44++mii0SgPPPAAI0aM4OGHH+a0007jnXfeobi4OKzYkiRJkiRJKiNLlixhwYIFYceoUF9++WXYESRJkiRJkiRJkiRJkiRJkiRJUiVj8YokSZIkSZIkSZIk/Yx1JQdb46uvoE8fOOQQaNMGpk6F//s/qF//p6/Pzs7mxBNPJB6Pb1PW7UkikeCwww6jdu3aYUeRKq05c+bwl7/8hSFDhgCQSqVKiox23XVXrrrqKgDWrFlDLBYDoFOnTgRBwAsvvBBOaEmSJEmSJJWZMWPGkE6nw45RYZLJJJ9//nmpfi4vSZIkSZIkSZIkSZIkSZIkSZJ2XBavSJIkSZIkSZIkSdJ/jRkzhr/85S889NBDPPvsswRBUFJysCVGjYKjj4YjjoBu3WDaNLj+etiS7pHddtuNdu3aVYnylUgkQoMGDdh3333DjiJVarVr12bJkiUsXLgQoKRcBSCdTtOkSRN69uzJoEGD+P777wHo2LEjnTt35vHHHw8lsyRJkiRJksrO1KlTd6jiFYDCwkJWrVoVdgxJkiRJkiRJkiRJkiRJkiRJklSJVP4VeyRJkiRJkiRJkiRpGw0fPpzrr7+e0aNHE4vFWLt2LUEQ8Omnn3L99dfTokWLXyxhKSiA++/PlK689BLk5Gx9jsMPP5xp06axZs0agiAo/QOFLJFI0Lt3760qrZG0qbp167LLLruwdOlSpk2bRsuWLUvei9a9Rxx44IHce++9FBUVAdCiRQt69erFbbfdxtKlS6lbt26YjyBJkiRJkqRSSqVSLF++/Bev69ChA8cdd1zJ/s0337zJNQMGDCjZfv3115kwYcJWZdl333058sgjS/ZnzJjBM888s9E1Z555Js2bN9/sPSZNmsRLL730i3PFYjHmz59PzZo1tyqjJEmSJEmSJEmSJEmSJEmSJEnacUXDDiBJkiRJkiRJkiRJYRo8eDCnnHIKS5cu5aabbuKNN97gpZde4sADD2TQoEGMHDkS4BdLRHJyYNAguPDC0pWuAGRnZ3PWWWeRnZ1duhtsBxKJBGeccQa1a9cOO4pUJRx99NF88803JYthptNpILMAZRDAl1/+yLJlB/Hgg4054ABo1izGAw/cSDS6kl12qUXdutCoEbRqBaecAg8+CKNGZcqiJEmSJEmStP1atGgR8Xg87BjUrVuXww47rMLmKyoqYu7cuRU2nyRJkiRJkiRJkiRJkiRJkiRJqvzC/w0MSZIkSZIkSZIkSQpBEATMnTuXW2+9lezsbB599FG6du1KIpEAMou7DR8+nLVr15Zc/3PlK5FI5rWt6tSpQ79+/XjqqadK5q4s4vE4J598MrvuumvYUaQq47TTTuOaa67h2Wef5YgjjqCoKIdnn4UXXwz48ssUBQV3EokU8fjjNfhvJwuQBWRRULC+YGXhQpg2Dd58ExIJyM+HXXaBAw6ACy6A7t3L5j1MkiRJkiRJZWP+/PkEQRBqhkgkwvHHH09WVhbFxcUlPz//JU899dQmx/Lz87dobBAEzJw5c6tySpIkSZIkSZIkSZIkSZIkSZKkHZvFK5IkSZIkSZIkSZKqvJ8qTYlEInz99ddMmjSJyy67jB49emx0ftmyZTRo0IA99tij5PqKstNOO9G3b1+eeeYZCgsLK2zebZFIJOjTpw8tW7YMO4pUpdSrV4++ffvy0EMj2Guvscye3Z1YDAoKYmT+s484kMOWrsG5YRnLjBkwcya89ho0aABXXQVnnAHVq5fPs0iSJEmSJGnLzZo1i+Li4lAzHHjggeyyyy4sX76cyZMns//++2/RuNmzZ2/TvAsXLvzFMnRJkiRJkiRJkiRJkiRJkiRJkqR1LF6RJEmSJEmSJEmSVOVtbnG2pUuXkp2dTX5+PsuXL6d27dosWbKETz/9lDvuuIMWLVpQq1YtFi9eTP369Ss0b82aNenYsSNjx44llUoRbGmrQgiysrI4/fTTadq0adhRpCollYIhQ+Djj+8lFoNp06JArEznCAJYswZ++AH694c//jFTvtK/P7RuXaZTSZIkSZIkaSvMmTMn1Pl33nlnDjroINLpNK+99hotWrTY4rGXX345NWrUoKioiPnz5zN+/HgmTZq0xeNTqRSrVq2iZs2apYkuSZIkSZIkSZIkSZIkSZIkSZJ2MBavSJIkSZIkSZIkSaqSUqkUjz/+OOPGjaN27drsvPPOnHzyyeyyyy4l1+y999507NiRgQMHsmTJEvbcc0+mTZvGBx98wJIlS9hpp53o2LEje+yxB1dccQX9+vUjCILNFrmUlYcffphnnnmGMWPGUKNGDY4//nh23XVX4vHt6yPeRCJBrVq16NOnDzvttFPYcaQqZcoU6NMHpk6FNWuyK2TONWsyfz79NDz/PFx7bea1nb31SJIkSZIk7RDy8/NLNW7AgAHbPHc8HueEE04gFosxcuRIZs2atVXFK7Vr1wYgNzeX3Xbbjd12241Ro0bx3nvvbdH4WCzGmjVrLF6RJEmSJEmSJEmSJEmSJEmSJElbxKUxJEmSJEmSJEmSJFUpyWSShx56iFtvvZVVq1YRjUYpLCwE4M033+T++++nY8eOALRv35577rmH6667jhEjRvDuu+9SUFBAv379uOiii1i1ahUffPAB9957L2effTZdu3alXbt25Vq+MnjwYP70pz/RuHFjfve731G/fn3effddJkyYwOGHH04ikSAajZbL3FsjHo/To0cPDjzwwO0ij1RVpFJw770wYACsXQvpdMVnSCYzrzvvhBdegJdegnbtKj6HJEmSJEnSjiyZTIY292GHHUb9+vVZsGABH3/88RaNWbNmDePHj2fWrFmsWrWKWrVqsf/++9OgQQMAunXrxtdff828efO26H7FxcWlzi9JkiRJkiRJkiRJkiRJkiRJknYsFq9IkiRJkiRJkiRJqjIWLFjArbfeyuDBgzn44IPp3bs3e++9N5FIhAsvvJDhw4fzyCOPcMcdd1CnTh2CIKB79+58+OGHzJs3j1NPPZVzzjmHfv36ldzzkEMOoaioiL/+9a/ce++9PPnkk+X6DP3792f//ffngQceYM899wTgL3/5C6+88gqvvvoqNWvWpFGjRmRlZZVrjs1JJBLUqlWLk046qWTBPEllY8oU6NMHpk6FgoKw08CaNfDtt9ClC1x7beYV9780kSRJkiRJqhDpUjbyPvXUU5scO+uss7Z4fOPGjenSpQvJZJJXX311i3O8/PLLmxybMmUKl112GdnZ2QC0adNmi4tXwiyekSRJkiRJkiRJkiRJkiRJkiRJlYvLYUiSJEmSJEmSJEmqElKpFIMHD+bhhx+mX79+/PnPf6ZZs2Yl5wcMGMC5557LqFGjShaKi0QiAMTjce69915++OEHDjnkEGD9onbRaJTTTjuN++67j2+++YaVK1dSs2bNcnmGwYMHs3jxYq699tqS0pVkMklWVhannnoqhx12GIMGDWLYsGHss88+ZGVlEa+gFoR1RS89evTggAMOIBqNVsi80o7ihRfg7LNh7Voo5Zqa5SIIMiUwd94JL70EH38M9euHnUqSJEmSJEmbM3v27G0aX6NGDSKRCPF4nIsuuugnr2nevDkDBgxg1KhRvPfee5u9V35+PkuWLKFx48YA5OXlbVM2SZIkSZIkSZIkSZIkSZIkSZKkn2LxiiRJkiRJkiRJkqRKafHixdSvX590Ok00GiUWi5FOp7nlllu44YYbSq5LJpPE43H2228/kskkU6dOpaioaKN7rVq1itGjR1OnTh1atGixUekKwLRp00in0+yyyy7lVroCkJ2dzdq1a9l5550BKCoqIisriyAIAKhfvz6XXXYZ++23HxdddBH5+fmcfvrpRCIR0ul0Se6ysm5xvVq1anHAAQew5557kkgkynQOSfDgg3DllZmCk+3VmjXw7bfQuTN89hk0aRJ2IkmSJEmSpKotGo2SSqXCjrFFqlevTjQaZeXKlRsdr1atGvXq1SvZX7169Rbfs6JKxyVJkiRJkiRJkiRJkiRJkiRJUuXnbyFIkiRJkiRJkiRJqlS+++47brjhBl555RUmTZpE27ZtS8pXTj31VLKysgBIpVLEYjHi8TjJZBKArKws2rVrR40aNUrGAOTl5VFQUMDkyZP56KOP6NmzZ8l8U6dO5eGHHyY3N5fevXuX67PVrl0bgHfeeYfjjjuu5FkikQhASeb99tuPV155hQMOOIDHHnuMDz/8kKlTp/LVV1+VLMa37pm31rqvWSqVom3btuy///40bty4TJ5P0qbuvBNuuWX7Ll1Zp7gY5s6FTp1gzBho1izsRJIkSZIkSVVXLBajuLi43O5fq1YtrrjiipL9m2++GYBFixbx7rvvbnJ9q1ataNWqFQBLly5lzJgxLFiwAIB69epxxhln8O233zJ16lRWrFhBrVq16N69O9nZ2UDm59uTJk3a4nwWr0iSJEmSJEmSJEmSJEmSJEmSpC3lbyFIkiRJkiRJkiRJqhS++uorbrjhBt5++21atGjBBRdcUFJIsq5ApVGjRiXXx2IxAIIgIB6PM27cOKZNm8aJJ55I9erVS65bV9Dyu9/9jiuvvJJLL72Uvn370rVrVyZMmMDrr7/Ov//9b84991yOOeaYcn3Gzp07s8cee/DEE0/QuHFjLrzwQho2bFhyft1zFhUV0bx5cw4++GA+/PBDcnNzOeKII+jVqxcLFy5k3rx5zJo1izlz5rBy5UoSiUTJ1yIIAiBT5rLu61dcXExeXh6NGzemefPm7Lzzzuy8884lxS+SysdDD2VKV/Lzw06y5VIpWLIEevSA8eNhg7coSZIkSZIklaHc3FwKCwsrfN5ly5YxevToTY7n5OSUFK+sXLlyk2vi8Th77bUXe+211yZjgyDgo48+YtGiRVuUIZVKUa1atVKklyRJkiRJkiRJkiRJkiRJkiRJOyKLVyRJkiRJkiRJkiRt17744guuvfZaPvjgA1q0aMH111/P4YcfTqdOncjJyfnF8evKRd5//30A+vXrt9H5dWUml1xyCSNGjOCNN97gmmuuIRKJEAQBu+yyC0888QRnnXVWGT/ZpmrUqMHDDz9M3759uf/++ykqKuLss8+mefPmJUUyyWSypBAlkUgQiURYvnw5u+66K/F4nCZNmtCkSRO6dOlScv3ChQtZtWoVyWSSZDJZUkaTSCSoVq0aDRs2JDs7u9yfT9J6L74I/ftDQUHYSbZeKgWLFmXKV8aNg9q1w04kSZIkSZJU9TRu3Jhly5aFHWOLzJs3jzfeeIPdd9+dhg0bkpeXRyKRYPXq1cyePZsxY8Ywe/bsLb5fJBKhVq1a5ZhYkiRJkiRJkiRJkiRJkiRJkiRVJZEgCIKwQ0iSJEmSJEmSJEnST5k2bRrdu3fnxx9/5JZbbuHwww9nzz33JDc3d6vus3btWnr27MncuXOZPHkysViMeDxeUsqSTqeJRqPk5+fz/vvvM23aNBYuXEiPHj049thjy+PRNpFMJktKYP75z39y6623MnXqVPbff38uvPBCunfvzi677FJSuvLZZ59x/vnnU79+ff71r39VSEZJZeOHH2CvvSA/P+wk2yY7G445BoYMCTuJJEmSJElS1TN27Fjef/99kslk2FEqXJMmTTjnnHPCjiFJkiRJkiRJkiRJkiRJkiRJkiqJeNgBJEmSJEmSJEmSJGlzWrZsySmnnMIDDzxArVq16Ny5MwCrV69m7dq1xGIx1qxZQ+PGjUtKVDYUBAGRSITx48fzxRdf8Pvf/56cnJyNzq9atYqaNWsSBAHVqlXjuOOOq6jHY9WqVdx4443ceeedZGdnlxz/3e9+R7169fjb3/7GBx98wKhRozjooINo3749e++9N8XFxTz00ENMnz6dp59+usLyStp26TScfDKsXRt2km23di0MGwZDh8LRR4edRpIkSZIkqWpp3LgxsVhshyxeadasWdgRJEmSJEmSJEmSJEmSJEmSJElSJWLxiiRJkiRJkiRJkqTtUjqdJhqNcuaZZzJo0CDuuusuLrroIkaMGMGbb77JiBEj+OKLL2jUqBG9evXi3HPPpVu3biVlK+vuEYvFeP311yksLOT0008HIJVKMXHiRD744AOWLFnC1VdfTa1atSr8Gfv378/jjz/O6tWrufvuu6lduzapVIp4PM4RRxxBjx49eO6553jttdeYOHEi//73v0vGtm3blnvuuYd99923wnNLKr0HH4RJkyCVCjtJ2cjPhzPPhGnToE6dsNNIkiRJkiRVHQ0bNqS4uDjsGBUuOzubJk2ahB1DkiRJkiRJkiRJkiRJkiRJkiRVIpEgCIKwQ0iSJEmSJEmSJEnSz7nooot45JFHOOmkk/jiiy+YMWMGv/rVr8jOzubrr79m1qxZ1K5dmxEjRrDnnntuVL6yatUq9t9/f/Ly8vj888/58ssvef/993nhhRf45ptvOPbYY3nkkUdo2LBhhT7T+PHj6dKlCzVq1CAej5c8H0AQBARBQDQaBWDu3LlMnz6dOXPm8P3337PXXntxyCGHULdu3QrNLGnb/PAD7LVXpqykKsnOhmOOgSFDwk4iSZIkSZJUtfztb39j+fLlYceoUPF4nIsvvpjatWuHHUWSJEmSJEmSJEmSJEmSJEmSJFUSFq9IkiRJkiRJkiRJCs2GBSk/JZVKEYvFGDlyJMceeywrV67k1FNP5a677qJhw4akUinmzp3LTTfdxMCBA+nduzdDhgzZ6L6vvPIKffr04YQTTqBz58489thjzJgxg4MOOohbbrmFgw46qKIedyNdu3Zl9erVHH/88dxzzz0kk0mGDBnCiSeeSDqdJhqNlvwpqfJLp6FbN/jiC0ilwk5T9qpVgxdfhKOPDjuJJEmSJElS1TF06FC+/PJLdqRf/cnNzeXKK6/82c8OJEmSJEmSJEmSJEmSJEmSJEmSNuQKPZIkSZIkSZIkSZIq1CuvvMJjjz3GJ598QmFhYcnxn1o4LhaLAdCjRw/69evHP/7xD5555hkaNmxIMpkkFovRtGlT7r77bqpVq8bLL7/MtGnTiEQiFBcXA/D5558TBAGvvvoq1113Ha1bt2bMmDF88sknoZWuPPfcc4wbN45LLrmEW265hQEDBhAEAY888ghLliwpKVv539KVdDodRlxJZWDYMJg8uWqWrgDk58OFF8IOtAaoJEmSJElSuevatWvJz8l3BPF4nK5du1q6IkmSJEmSJEmSJEmSJEmSJEmStko87ACSJEmSJEmSJEmS1luwAMaPh7Fj4dNPYf58KCyEoqLMYvbZ2ZlXw4Zw0EHQtSt07gyNG4ed/Jc9+uijDBgwgCVLlhCLxSgqKuLQQw/lvPPOo0+fPgRB8JOLqaXTaaLRKP3796dmzZolx+PxzMedqVSKevXqcdxxxzFo0CA+/vhjWrZsSSKRoKioiBkzZgDQp08frrvuOtq3b18hz/tz/vSnP9GrVy969epFLBbjj3/8I5MmTWLQoEH8/ve/57HHHqNJkyabfE3+t4hFUuVx552wenXYKcrXihXw8cfQs2fYSSRJkiRJkqqGhg0bUq9ePRYuXBh2lAoRBAH77rtv2DEkSZIkSZIkSZIkSZIkSZIkSVIlY/GKJEmSJEmSJEmSFKLFi2HgQBg2DCZMgPz8TLHKmjWQSm1+3HffwciRkJeXKWXJzoYOHeDww6Ffv0wxy/Zk4MCB9O/fn+7du9O7d2/q1avH+++/z2OPPcbw4cNp2rQp3bp1+8mx68pGGv7EQ60rZUmn08ybN4/s7GzatWsHZApZsrKyuPbaa/nb3/5GkyZNyu8Bt8I111xDfn4+55xzDq1atQIgJyeHG264gYkTJ/LOO+/w8ssvc/nll/9kEY2kymfatEypVlW3ejXcfbfFK5IkSZIkSWWpR48evPXWWxQVFYUdpdy1bNmS6tWrhx1DkiRJkiRJkiRJkiRJkiRJkiRVMpEgCIKwQ0iSJEmSJEmSJEk7kiCAMWPgnntg6FCIRqGgoGzunZOT+fO3v4X+/aF7dwi7u2PhwoV07NiRvLw83nrrLdq0aVNy7s9//jP/93//xwEHHMDf//539tlnny2657rClXXGjBnDoYceSpMmTfj4448rpGQlnYaVKzPfu8LCzH5OTuZVsyYkEpuOmT17Ns2aNeOcc87hjjvuoG7duhs9y+eff86pp57KrFmzePzxxznrrLMsX5GqgMsvh4cfhuLisJOUv5wc+P572GWXsJNIkiRJkiRVDclkknvuuYe1a9eGHaVcJRIJTjvtNJo3bx52FEmSJEmSJEmSJEmSJEmSJEmSVMlEf/kSSZIkSZIkSZIkSWWhsBCeegratIGePeHVV2Ht2rIrXVk3R2EhvPEG/OY30LIlPPII5OeX3Rxba+bMmSxYsIBjjz2WNm3akEwmKSoqAuDSSy/lpJNOYsSIEQwePJhVq1YBEATBz95zXVHJ/Pnz+ec//8lpp51GTk4Od955Z7mUrqTT8O238M9/wiWXwD77QLVq0LBh5mvcvj106ACtW0OTJplzLVvCaadlvv5jx2a+Lz/++CNnnXUWp512GnXr1t3oWQC6du3K5ZdfDsDf/vY3vv322zJ/FkkVq6Ag896/I5SuQKZc7OGHw04hSZIkSZJUdcTjcTp37kwsFgs7SrmqVq0azZo1CzuGJEmSJEmSJEmSJEmSJEmSJEmqhCLBL61YJEmSJEmSJEmSJGmbff459OkDy5bBmjUVO3deHtSoAS++CAcfXLFzA7z00kucfPLJnH766Tz33HMlx4MgIBKJMGzYMC6++GJyc3N55JFHOPhnQhYXF7Nq1SqGDx/OhAkT+Oyzz/j000+pU6cOt99+O2eccUaZLT6XTsN778E998DIkRCPQyQCq1dv3X1ycyGRyJTf7L57wIUXFtGvXxbVq0dKvgb/66abbuKWW27hwAMP5Nlnn3WxOakSe+aZTGHT1r53VGa1a8OiRZn3PkmSJEmSJG271atX88ADD5SUmlc1iUSCY445hr322ivsKJIkSZIkSZIkSZIkSZIkSZIkqRKKhh1AkiRJkiRJkiRJqsoKCuCyy6BnT5gzp+JLVyAz54IFcMQRcP75FZ+hffv2JBIJFi5cyPz584FM6co6PXr04De/+Q1Tpkzhs88++9mF46LRKG+//TYnnngi9957LzNmzOD666/nhx9+4MwzzyyT0pXFi+HOO6Fx40xZzscfw9q1ma9baYoTCgpg5UpIJmHy5AjXXZdNw4YRLrwQvvtu49KVdDoNwO9+9zt69OjB8OHDue+++7b5mSSF59VXd6zSFYBUCr75JuwUkiRJkiRJVUf16tU54ogjSFTBpttoNErTpk1p165d2FEkSZIkSZIkSZIkSZIkSZIkSVIlZfGKJEmSJEmSJEmSVE4+/xxat4YnnsiUb4QtPx+eew5atYJ//7vi5q1Tpw7t27fn+++/Z8qUKQBEIhEikUzpSO3atfnVr35FXl4eI0eOpLi4eKPxM2fOpLCwEIBYLMavf/1rXnzxRQYPHsy3337L9ddfT1ZW1jbnnDYNTjoJdtkFbr4ZFi4sn7KE1asz34snnoBOnaBrV/joo8y5aDTzEW7Lli15/vnn6dGjB3//+995/vnnyz6IpAoxblzYCSpeKgXjx4edQpIkSZIkqWrZe++92WWXXUp+jlxVJBIJjjvuuJLPDCRJkiRJkiRJkiRJkiRJkiRJkrZW1fptC0mSJEmSJEmSJGk7EARw443QsyfMmbN9lK6sU1AACxbA4YfDn/6UyVreGjRoQJcuXZg5cyaffvopa9asKTkX/DdAt27dqFOnDp988gnpdLrk/GuvvUaLFi24/PLLAUin0zRq1IjevXvzm9/8pkzypdNw//2w997w2muwdm3FfM+Sycw8Y8fCMcfAmWfCypXrMqVp1qwZZ599NgDNmzcv/0CSytzKlfDjj6Ube+aZmffoda8t8fTTG4/539fYsRtf36zZz18fBHDkkVufPT8fRozY+nGSJEmSJEnavEgkwvHHH088Hg87SplJJBIcddRRVK9ePewokiRJkiRJkiRJkiRJkiRJkiSpErN4RZIkSZIkSZIkSSpD6TRccAHce+/2VbjyvwoK4JFH4Pe/h1SqfOeKRCKcffbZ1K9fn1deeYX//Oc/G51LpVI0b96cVq1akZ+fz9dff11yvmnTpgCMHj2aVCpFNFq2H3FOnw777Qc33JApCijvr8Xm5OfDkCHQsiV88AElz9m3b1+++uorDjjggHCCSdomX34J1aqFnSIcn30WdgJJkiRJkqSqp0aNGhxxxBEkEomwo2yzaDRK06ZNadeuXdhRJEmSJEmSJEmSJEmSJEmSJElSJRcPO4AkSZIkSZIkSZJUVaTTcOqp8NZbmSKN7V1+Prz6KixfDq+9BvFy/PSwU6dOHHnkkTzzzDMMGjSI3Xffnfr161NUVERWVhYAyWSSnXbaqWSRtXQ6TefOnRk1ahRdu3Yt0zzpNDzwAFx3HaxdG17hyoYKCzOv446D3r3h738PqFUrwt577x12NEmlNH585t91GHr3hgULNj62atXmr3/7bbj99k2PT5xYuvlnzICiIvjvW7wkSZIkSZLKyN57783kyZOZNm0ayWQy7DillpOTw3HHHUckEgk7iiRJkiRJkiRJkiRJkiRJkiRJquQsXpEkSZIkSZIkSZLKQBDAOedUntKVdfLz4eOP4Xe/g3/+E6LR8pknGo3Sv39/vv76ax588EHq1avHTTfdRFZWFqlUijfeeINx48bRq1cv8vLyCIKA6H/DlHXpytq1cPzx8Omn2+f3Kj8fhgyBjz+OMHIkNG0adiJJpfXvf2fec8IwbhzMnLnl1y9aBCNHlt38OTmZ0paOHcvunpIkSZIkSYJIJMJJJ53Es88+y7x58ypl+UpOTg5nnXUW1atX3+w1QRBYyiJJkiRJkiRJkiRJkiRJkiRJkrZIOS2bJEmSJEmSJEmSJO1YrroKBg/ePos8fkl+PgwdChdfvG33Safhq682/zXYc889ueuuu8jKyuKWW27h7LPP5r777mPAgAH84Q9/oFGjRlx55ZXE4/FyW0xt9Wo49FD45BNYs6ZcpigThYUwf35A587w3Xdhp5FUWtOnhzf3p59m3kuWL4cRI+Dcc+Hn3lqPOQaWLs2M+eEHePJJ2H330s8ficCsWaUfL0mSJEmSpM2LxWKcfvrp1K9fn3g8HnacrZKVlcWZZ55JvXr1fvY6S1ckSZIkSZIkSZIkSZIkSZIkSdKWigRBEIQdQpIkSZIkSZIkSarMhg2DPn0qZ+nKhvLy4Omn4aSTtm5cMpkpnbn9dqhdG/71L8jK2vz1r7zyCo888ggfffQR2dnZBEHAgQceyF133UXHjh236Rl+zpo1cOCBMHlypligMohEoFYt+PxzaNs27DSStlbr1vD996Ube+aZMHDg+v0tWWfy6aehb9/Nn3/lFejde/1+s2YwY8bmr1+9Gnr1yrwHba0aNeDxx+Hkk7d+rCRJkiRJkrZMUVERzz//PPPnzyeZTIYd52dFIhGys7Pp27cvDRs23Ox1BQUFvPrqq3z66afMmjWLHj160KVLF37zm99UYFpJkiRJkiRJkiRJkiRJkiRJklSZWLwiSZIkSZIkSZIkbYNly6Bly8yfVUHNmpmSgAYNfvnaoiJ49lm44w5o3BhuuAEOO2zLygHWrl3LrFmzmDRpEq1bt2aPPfbY9vA/Ox/8+tcwblzlKV1ZJxKBunUz2Zs3DzuNpK3RtCnMnl26saUpXrn/fqhXDz7+ODNv/fpwySXQo8f6a/r0gZdeWp/v9dczhSyTJmUKqrp3h/79M2VckDnert3W58/Lg3/84+eLYCRJkiRJkrTtkskkgwcPZubMmRQXF4cd5yfFYjFycnI466yzqFu37k9eEwQBb7/9Ng899BDvvPMOADVq1KCwsJDc3Fxuv/12LrroooqMLUmSJEmSJEmSJEmSJEmSJEmSKgmLVyRJkiRJkiRJkqRtcPLJ8MYbmWKPqiCRgF694K23Nn9NQQE8+STcdRfssQdcfz0cdFDFZdxaQQDHHgsffpjJXhnFYtCwIXz9daaERVLl0KQJzJtXurGlKV75KdnZMHkytGiR2X/uOfj9739+zHnnwaOPrt9v2RKmT9+6efPy4G9/g7PP3rpxkiRJkiRJ2npBEDB69Gg++ugjUqkU29OvCiUSCVq1asXRRx9Nbm7uT16TTqf5xz/+wV133cWyZcvo3r0755xzDgceeCATJ07k8ccf55VXXuH111/n6KOPruAnkCRJkiRJkiRJkiRJkiRJkiRJ27t42AEkSZIkSZIkSZKkymrYsExBSVUpXQEoLoZ//QteeglOOmnjc6tWwSOPwL33wn77wSuvQJcu4eTcGs8+Cx9/XHlLVwBSKViyJFOG8PLLYaeRtKWys8NOkPnfqPHj1xevNGz4y2NGjtx4v2HDrS9eiUQgJ2frxkiSJEmSJKl0IpEI3bp1o3Xr1rz88sssXryY4uLiUDPFYjESiQTHHXccbdq02ex1yWSSu+++m7/85S9Ur16dG2+8kZNOOomWLVsC0LhxY+rXr8+4ceP4xz/+wSGHHEL16tWJlLapWJIkSZIkSZIkSZIkSZIkSZIkVTnRsANIkiRJkiRJkiRJldGyZfC730F+fthJyl5+PpxzDixalNlftgxuuQV22y2zeP9778Hrr1eO0pV58+CSS2DNmrCTbLu1a+Gdd+DNN8NOImlL5eZW3Fw1asAee2x6PCcHOndevz9//vrtTp0gkdh0zAEHbLy/4ZgtFY1W7PNLkiRJkiQJ6taty7nnnsuhhx5KPB4PrZwkkUjQunVrLrvssp8tXQmCgGeffZZ77rmHevXqcdttt3HBBReUlK6kUikAOnbsSPPmzZk8eTJZWVmWrkiSJEmSJEmSJEmSJEmSJEmSpI3Eww4gSZIkSZIkSZIkVUa33VY1S1fWKSiA/v2hSRN47DE45hgYMQJ+Zn207U4QwOmnQ2Fh2EnKTn4+9O0LU6dC3bphp5H0S+rUKft7DhgAN92U2R44EPr1y2zXrQtffw3vvgtvvAHTpsFOO2XKp1q0WD9+yJD125deCr/+NfzznzByZOb9skePzPv/OmPHwowZW58zEoHatbd+nCRJkiRJkrZNJBKhW7dutG7dmg8++ICpU6cCkEwmy33eeDxOnTp16NmzJ61bt/7FMQsWLODuu+8mGo1y9dVX07t3b2rUqFFyPhqNlmzn5+eTTCZZs2YN2dnZ5fIMkiRJkiRJkiRJkiRJkiRJkiSpcrJ4RZIkSZIkSZIkSdpKa9dmykjWrg07SfkpLobnnoNzzoHx46F587ATbb1nn80UBpTzWnIVLj8fzjsPXn457CSSfkn37vD555BOV8x8sRgceWTm9VMefBDefnvjY7vsAldf/dPXL1yYKXsqjYIC6NChdGMlSZIkSZK07erWrcvJJ5/MmjVr+OKLLxg1ahTJZJKioqIynSeRSBAEAe3ataNbt240atRoi8fedtttfPfdd/Tt25c+ffpsVLoSBAGRSASAxx9/nDFjxnDEEUdQo0aNjc5JkiRJkiRJkiRJkiRJkiRJkiRZvCJJkiRJkiRJkiRtpZdfhiAIO0X5q1YNunSpnKUr8+fDJZfAmjVhJyl7a9fCO+/A0KFw9NFhp5H0c/bbD6pXh5Ury3+uuXPh5JPhqKOgc2do1Ahq1IDFizMlVI8/Dm+9tfGYO+6AadOgV6/Me32DBpnirenTYdgwuPfezPjSqFUL6tXb5seSJEmSJEnSNsrLy+PAAw+kR48eTJ06lc8++4w5c+YQi8UIgoDi4uKtul8sFiMej1NcXEytWrXYb7/96NChAzk5OVudbdKkSTRq1IibbrqJunXrlhSqbFisMmzYMO655x4AzjvvPBKJxFbPI0mSJEmSJEmSJEmSJEmSJEmSqrZIEOwIS0JJkiRJkiRJkiRJZWfvveHrr8NOUTFatoTvv4f/rm9Wafzxj/Dgg1BUFHaS8rP77vDdd5XveyPtSGbMgHbtID8/7CQVr1cveO+9sFNIkiRJkiTpp6TTaRYvXsy8efOYM2cOs2bNYunSpUQikZIXQBAEBEFAOp2mevXqNG7cmGbNmtG4cWMaNWpEVlZWqTOkUinat29PJBJhwoQJxGKxkjmj0SgA7777Ln/5y18YMWIE/fv3584779z2h5e2QRBkPnsqKMhs5+RkXn5WI0mSJEmSJEmSJEmSJEmSJEnhiocdQJIkSZIkSZIkSapMvvoKpk0LO0XFWbAARo2C/fcPO8mWKyyExx+v2qUrAPPmwdix0LVr2EkkbU6zZjvmgnuJBBx8cNgpJEmSJEmStDnRaJQGDRrQoEED9tlnHyBTxlJQUEAymSSZTJJOp0kkEsTjcbKzs0kkEmU2fxAEAHTs2JF//etfTJgwgc6dO5NOp4lGo6RSKV588UUeeOABxo0bx+mnn06/fv3KbH5pS8yfD+PHZz6L+fe/YcIEWL4cYrHMCyCVyryqVYM994SDDoJu3aBzZ2jRYsf8+bAkSZIkSZIkSZIkSZIkSZIkhcHiFUmSJEmSJEmSJGkr3HsvrF0bdoqKk58P99wDr7wSdpIt99JLYSeoGAUF8Ne/wuDBYSeRtDmRCOy1F4weHXaSilWtGnTpEnYKSZIkSZIkbY1oNEpeXl6FzBWJRIjFYpx66qkMHjyY++67jyuvvJK2bduyYsUKbr31Vl555RWWLl1K3759ufTSS2nbtm2FZNOOKwjgs88ynwV+/HHmc5jsbFizJlOuss66spUN5efDuHGZopYaNSCZzBzfd1/44x/hyCMh7m/xSZIkSZIkSZIkSZIkSZIkSVK5iQRBEIQdQpIkSZIkSZIkSaos6tWDpUvDTlGx8vJg1apMgUBlsNdeMHFi2CkqRk4OzJmT+Xspaft0/fWZAquiorCTVJzsbJg3D+rWDTuJJEmSJEmStnf33nsv1157LbVq1aJOnTosW7aMxYsXs/POO3PFFVdw4oknsttuuwEQBAGRzXxYkUwmmTFjBq1atarI+KoCVq+G55+Hu+6CRYsyJSpl+dt2NWpAVhZcdhmcfz40bFh295YkSZIkSZIkSZIkSZIkSZIkZUTDDiBJkiRJkiRJkiRVFosWwZo1YaeoeEEAM2eGnWLLfPEF/PBD2CkqTiQCTz4ZdgpJP+fssyG6A/3XGZEI9Oxp6YokSZIkSZK2zB//+EeeffZZjj76aPLz8+nYsSPnnnsun332GVdccUVJ6Qqw2dIVgJkzZ3Lcccdx8cUXV0RsVQFz58J550GDBtC/f+bzpTVryrZ0BWDVKliyBP7yF2jeHI45Br76qmznkCRJkiRJkiRJkiRJkiRJkqQd3Q60tIckSZIkSZIkSZK0bcaPh5ycrR935pmZRZrWvbZWNAojRmx8jzPP3PS6pk3hgQdg8mRYvRqKizNlMR9/DP36bf2868TjmWevDB54ANauDTtFxSkogPvuCzuFpJ+z227QtWvYKSpOXh5ceWXYKSRJkiRJklSZnHzyyTz55JNMmjSJ9957j0cffZRmzZoRj8e3+B7Vq1ene/fuPPzww9x1113lmFaVXRBkSu3btoWnn8581rJmTfnPW1iYeb31FnTvDtdcA0VF5T+vJEmSJEmSJEmSJEmSJEmSJO0ILF6RJEmSJEmSJEmSttDYsRWz8NL/uuYa6NHj569p2hS++AIuuSSzUFReXqYwZaed4Fe/gqeeggcfLN38q1fD6NGlG1vRPvoIUqmwU1SsZctg/vywU0j6OVddBTVqhJ2iYtSpAwcfHHYKSZIkSZIkVUZ5eXkAJJNJACKRyBaPbdiwIddddx1nn30211xzDU888US5ZFTlNndu5nOzyy/PfP71379qFSoIMmUvDzwAe+yR+XxPkiRJkiRJkiRJkiRJkiRJkrRtLF6RJEmSJEmSJEmSttAnn1T8AkwdO8KAAZBOQ2Hh5q8791yoVy+zvWIF9OsHvXrBm2+uv+a88zKFLFsrnYZ//3vrx1W0NWtKX0By5pmZha7WvbZGhw7wzDMwY0bme7RkCUyYAI88sv57ArDPPnDbbfDppzBzJuTnZxb1+uor+POfS/e9AcjOhvHjSzdWUsX47W8hJyfsFOUvLw+uvBK2Yj1MSZIkSZIkqUQ0GiWdThOPx1m8eDETJkzYqvHNmzfnT3/6EyeddBLnnXcer776ajklVWUTBPDkk9C2LYwcmflMKWz5+TB9OhxwAFxzDRQVhZ1IkiRJkiRJkiRJkiRJkiRJkiovi1ckSZIkSZIkSZKkLbSV63tts+xseO45yMqC+++HBQs2f23t2uu3P/gABg7M/HnLLeuPx+MQi5Uuy8SJW19IUtG++gqqVavYOS++OFN68vvfQ7Nmme9Z3bqw995w/vnQqNH6a88/H667Dg48EJo2hdzcTElBhw5w880wejTUrLn1GdasgbFjy+6ZJJW9WAz+8IfMv/uqLJXKvB9KkiRJkiRJpRWNRpk7dy4NGjSgY8eOTJ06davGt23blmuvvZbDDz+c3r178+mnn5ZTUlUWxcXQuzdcfjmsXg3JZNiJNlZQAA88AJ07w9KlYaeRJEmSJEmSJEmSJEmSJEmSpMrJ4hVJkiRJkiRJkiRpC6RSsGxZxc55xx3Qrh188w1ce+3PX/v+++u3DzsM+vaFX/8a/vzn9cfffBNWrixdlqKizGJU27Px4zM5K8qvfw1//3umUGHt2syiWCeckPn69+sHTzyRKUXZ0JIlmRKdY4+FI4+EIUPWn2vXLrPo19ZKpeDf/96mR5FUAc47DxKJsFOUn9xcOPdcqFUr7CSSJEmSJEmq7OrWrUt2djatWrWiefPmWzQmnU6XbO+zzz7069ePli1bcswxxzBhwoRySqrtXUEB/OY38O67m35msz3Jz4cpUzLlK/PmhZ1GkiRJkiRJkiRJkiRJkiRJkiqfeNgBJEmSJEmSJEmSpMqgoCBTsJFMVsx8hx4Kl12WKfQ444xfLhQZOhSuuAJuvBHq1YOnn15/bu1auOce+L//K32eWCzzNahRo/T3KG+ffgqFhRU33+23QzSa2T7/fHjmmY3PDxy48f6gQXDllRsX2LzzDrRpAx06ZPa7dStdFteMk7Z/9erBI4/AOedkFtGraurUyRSGSZIkSZIkSdsqNzeXhQsXUrNmTSBTqhJd9wP5DWx4PBqNUlhYyA8//MC7777L4MGDWbRoEatWreK8885j+PDhZGVlVehzKFwFBXDIIfCf/1Ts50elVVQEc+ZkylfGjYMmTcJOJEmSJEmSJEmSJEmSJEmSJEmVx6a/dSBJkiRJkiRJkiRpE4WFEI9XzFy1amVKO6JR+POft7xUY84cmDt30+PZ2dCnD+y7b+kzxWLb/6JUY8dW3FxNmkCXLpntggJo0CCzcFd+PsybB089temCWMOHb1y6AhAEMGXK+v3/Pb+lCgpgwYLSjZVUcU45BQ46CBKJsJOUrdxcGDwYqlULO4kkSZIkSZKqinWlK6lUapPSlSAIAEqOT5kyhXfeeYejjz6aXr168ac//YkxY8ZwwAEHcOONN/Laa69ZurKDKS6Go46Cr7/e/j/f2lAyCYsXQ48esGRJ2GkkSZIkSZIkSZIkSZIkSZIkqfKooKWhJEmSJEmSJEmSpMotmYRIpGLm+r//g113hU8/hbvv3rIxp5wCL7yQ2Z4yBXr3hqlTM38OHAi77w7vvANt2mSKQbZWJJJZpGp7tmxZxc3VocP67dxcuOuujff79YPDD4du3WDmzM3fp25d6Nlz/f6bb5YuT1YW/PgjNGpUuvGSKkYksv49eXt/T91SubnQty8ccEDYSSRJkiRJklQVxWIxANLpdEnRSiQSYenSpUyfPp0XXniBN998k5kzZ5JMJtlrr704/vjjOfbYYzn00EOJ/PfDnQ3Hq2oLAjj1VBg1KlNcX9kkkzB/Phx4IIwbZ+G1JEmSJEmSJEmSJEmSJEmSJG0Jf2NAkiRJkiRJkiRJ2gI5OZBKVcxcu+yS+fOggyCdziwQFQTQvPn6awYOzBxbVwBy0UXrzz30EHz9dWYxqeeegwkTMserV4ejjipdpnQ6s7j+9qwiSwxq1954f+7cTPnNKadktiFTgnLHHZu/R82a8MYbmfIVyBTjDBpUujzRKBQWlm6spIrVsCE8+mjVWSyvTh24556wU0iSJEmSJKmqW1ea8s033/Dcc8/x61//ml69enHfffcxffp0TjnlFO6//34+//xz/vrXv9KzZ8+S0pVUKkU0GiUIAtLpdJiPoQrw3HPw7ruQnx92ktIrKoIZM+Cqq8JOIkmSJEmSJEmSJEmSJEmSJEmVQzzsAJIkSZIkSZIkSVJlUJHFK6Wx007rt2vW3Pjchvu1apXu/qlU5muwPavI4pX/LTm59VYYPDizXbs2PPJIZvuII356fJMmmaKV9u0z+x99BCeemCnTKa2CgtKPlVSxTjkFXnwRPvigcv/bzc2Fl16qOiUykiRJkiRJ2n4VFxfTu3dvPvnkE1avXk0QBBx88MH86le/4rjjjmPvvfcuuTb47w/b0+k00WiUWCwGQCQSKSljUdU0bx5cfDGsWRN2km1XUABPPQWnngo9eoSdRpIkSZIkSZIkSZIkSZIkSZK2bxavSJIkSZIkSZIkSVsgOxvKei2uAQPgppsy2wMHQr9+me0nn4RPPtn0+j//GerWzWwPGgRjxsDcuZn9CROgbdvM9h/+AIsWwfTpmTKPli3X32Ps2NJlTSYhL690Y6uimTM33v/hh5/erl498/dmw0KVvfaCt9+GXXfN7A8eDL//PRQVbVsm14qTKo9IJPNv/1e/gq++2rTMqTLIzYVnn4Xu3cNOIkmSJEmSpB1BIpGgW7duvPfee/zhD39g33335ZRTTikpVwmCgEgkstGf0WiUgoICVq5cyYsvvsisWbNYvnw53bp1o2vXrnTo0CHsx1IZCgL43e9g7dqwk5SdggLo0we+/94CbEmSJEmSJEmSJEmSJEmSJEn6ORavSJIkSZIkSZIkSVsgEoEWLTILG5W3t9766eNXXLG+eOX99+GZZ9afu+kmOOywzPk6deCRRzYd//LLP13osiUaN86Uz2zPEglIpSpmrv/8B5Yty3ytAZo3X39uw+05czYuXTnkEHjtNahdO7N/zz1w5ZVlkyknp2zuI6li5OTABx/A/vtn/relMi0GWK0a/P3v0Lt32EkkSZIkSZK0I7n22mu56KKLqFWrVsmxyH9byX/qzxkzZvDoo4/y8ssvM23aNHJzc6lXrx4DBw6kefPmnHfeeVx99dUV/yAqF889B6NHQ3Fx2EnK1rJlcNVV8I9/hJ1EkiRJkiRJkiRJkiRJkiRJkrZf0bADSJIkSZIkSZIkSZVFjx5hJ9i8b7+FffbJLIQ/cSKsWQPJJCxZkilbOe88OPnk0t+/a9eySlp+srLK/p4DBmSKU4IAnn56/fHiYnj00fX7N9wAffpkXjfcsP74oEHrt487Dt59d33pyqBB8Prrmb9X616dO5cuZxBAbm7pxkoKT/XqMGIEtGtXecqTcnMzC/ydfXbYSSRJkiRJkrQjqlWrFsEGjefrilb+14QJE7jooou45557qF69Ovfeey/ffvstkydP5l//+hcdOnTg+uuv54477qio6CpH8+fDxRdnPh+ragoK4KmnYOTIsJNIkiRJkiRJkiRJkiRJkiRJ0vYrHnYASZIkSZIkSZIkqbLo0QNeemnrF2165pnM63/dfHPmtaVatPj587Nnw+WXb122LZGTAwcdVPb3LWt168LKlRU33803w4EHZv5e7LorDB688flRo+DWW9fvH3ssZGev3z/ttMxrQzNm/PL3+acUFkKDBls/TlL4atWC4cPhyCNhzBjIzw870eZVqwbPPw/HHx92EkmSJEmSJO3INle2ss5XX33FVVddxWeffUYqlaJjx45EIhF23XVXioqKOOigg2jYsCF16tThL3/5C3vuuSfHHHNMBaVXebjjDli7NuwU5aegAP70p8xnT5IkSZIkSZIkSZIkSZIkSZKkTUXDDiBJkiRJkiRJkiRVFp07Q3QH/IQtKyvz7Nu7Ll0qdr7CQujZE666Cr76KlOWUFCQ2b7mGjj44IorUKhe3eIVqTKrVg3efx/+8AfIzQ07zaaqVYNmzeCTTyxdkSRJkiRJ0vZtyZIlPPLII3zyyScUFBTQqFEjRo8ezZVXXkmnTp149913AWjTpg3nn38+tWvX5qWXXmJlRTa7q0wVFMBTT0FxcdhJyteECfDdd2GnkCRJkiRJkiRJkiRJkiRJkqTtUyQIgiDsEJIkSZIkSZIkSVJlUFSUKbio6gs3/a94HJYvh7y8sJP8vH/8I1OCUlAQdpKK96tfwccfh51CUln46is46SSYN6/iypt+Tm4uXHgh3HYb5OSEnUaSJEmSJEn6eR9++CEnnHACDRo0oF+/fvTv35/i4mJ++OEHDj/8cOrXr8/TTz9Nx44dAXjsscfIz8/n/PPPJ3d7bEXWL3rmGbjkEli9Ouwk5Sseh3PPhYceCjuJJEmSJEmSJEmSJEmSJEmSJG1/omEHkCRJkiRJkiRJkiqLrCzYffewU1S8XXfd/ktXAPbdFxKJsFNUvHgcDjkk7BSSyso++8DEiXDFFZnSk7BUqwZNm8Inn8Bf/2rpiiRJkiRJkrZvQRCQTCa58847Wb16NRdddBFXXXUV2dnZ5OTk0L59e1599VX+85//8Oabb5aMO++88zjnnHMsXanE7ryz6peuACSTmZKZNWvCTiJJkiRJkiRJkiRJkiRJkiRJ2x+LVyRJkiRJkiRJkqStcOmllaOEpKxUqwaXXBJ2ii3ToQPk54edouLl5UGXLmGnkFSWsrLgttvgs89gv/0yBSzxeMXMXb165nXppfDdd9C1a8XMK0mSJEmSJG2LSCRCMplkxowZdO7cmcsuu4xEIkE6nSYej5NKpWjcuDE1a9Zk8ODBLFu2jFQqBUD16tVL7pO/I37QUImNGwczZ4adouJEo/DCC2GnkCRJkiRJkiRJkiRJkiRJkqTtj8UrkiRJkiRJkiRJ0lY44wxIp8NOUXHSaejXL+wUWyY3F5o0CTtFxSsshM6dw04hqTzssw+MGgVffAHnnJMpwyqP8q9oNHPvtm3hgQdg0SK44w7IySn7uSRJkiRJkqTykpWVRSKRIJFIEN+gyTidThOLxUgkEsRiMXbaaSfq1KlDLBbbaPzjjz/OaaedxgsvvGABSyXxt79lPifZUaxeDXffHXYKSZIkSZIkSZIkSZIkSZIkSdr+WLwiSZIkSZIkSZIk/deIESOYOXMmkFmE66dUr54pX9lgva4qKxqFE06AOnXCTrLlevWC/1knrcrbaSdo0CDsFJLKU9u28PDDmUKU++6Dli0hOxtq1iz9e15ubmZ8djacdBJ88glMngx9+2bOSZIkSZIkSZVNKpWiY8eOTJ8+nY8++giAaDRKNBpl0aJF9O/fn2XLltGoUSNSqRRBEJSMXb16NalUiokTJ3LBBRfQt29f1q5dG9ajaAt9+CFs5iO9KuuHH2DVqrBTSJIkSZIkSZIkSZIkSZIkSdL2JRJs+FsCkiRJkiRJkiRJ0g7oiSee4MEHH2TGjBnssccefPbZZz97/aRJsO++UFBQQQFDUq0aDB8OnTqFnWTLff017Ldf1f/erFOtGtx2G1xxRdhJJFW0+fNh/HgYOxb+/W+YMCHz3peTs/6aIIBIJLOdTkNhITRtmnmfPPDAzP+WtW+fKV+RJEmSJEmSqoLRo0dzyCGH0L17d/r378/BBx/MrFmzuP322xkyZAhNmzZl6NChtGnThiAIiKz7Adp/rVq1ij//+c8MHjyYVq1a8emnn4b0JPolK1ZkyumLi7du3JlnwsCB6/f/56/AJg4+OFNc/UsGDoR+/dbvN20KV14Jv/417Lpr5uewy5bBN9/Ac8/B009vXe51atWCN9+Egw4q3XhJkiRJkiRJkiRJkiRJkiRJqoriYQeQJEmSJEmSJEmSwvLVV19xxRVXMGrUKHr06MExxxxDpy1oGdlzz8xr/PgKCBmi5s0rV+kKZAoE2rSBr74KO0nFSKehb9+wU0gKw847w1FHZV7rLFgA06dnClgKCzMLDubmZspYatWCPfawZEWSJEmSJElV23777cdzzz3H2WefTe/evWnYsCHLli1jxYoV7Lnnntxwww3stttuAJuUrqRSKWrUqMFtt91Gy5YtufLKKzn//PN59NFHw3gU/YIvvsj8/HNri1fKy4Y5mjbN5KtXb+NrdtoJfvWrzGvffeHii7d+nsLCzGeUFq9IkiRJkiRJkiRJkiRJkiRJ0nqRIAiCsENIkiRJkiRJkiRJYTj55JMZPnw4V155JccccwwtW7bc4rHvvAO9e0N+fjkGDFFeHgwcmHnGymbwYDj3XFi1Kuwk5SsWg1NOgeefDzuJJEmSJEmSJEnbl48++oihQ4fy9ttvk5ubS6dOnbj88svZY489yP6ZduIgCIhEIqxZs4YTTzyRCRMm8OGHH9KuXbsKTK8tcdddcOONUFS0dePOPDPzGdg6/9O/s4maNaF9+02PN2gAL78M0Whm/7DD4MMPM9u33go33JDZXrECrrgC5s6FSy6BY47JHE8moXZtWLNm6/JD5h5vvLH14yRJkiRJkiRJkiRJkiRJkiSpqoqHHUCSJEmSJEmSJEkKw+DBg3nppZd44IEHuPjii7d6/OGHw29/C2+9tfULOm3vEgk44AA48cSwk5TO8cfD+eeHnaL8ZWfDH/8YdgpJkiRJkiRJkrY/PXv2pGfPntx+++1Eo1FycnK2aFwkEmHt2rXk5eVxwAEH8P777zNnzhyLV7ZDn35aMZ/RrVwJI0duevzmm9eXrnz11frSFcgUqqzzwQfri16WLl1fvBKPQyxWukzjxpVunCRJkiRJkiRJkiRJkiRJkiRVVRavSJIkSZIkSZIkaYf09ttvU7duXU466SQApk6dytixY5k4cSLTp0+ne/fuHH/88TRp0mSz93j8cWjZsuoVr+TkZBaAikTCTlI6WVlwwQVw331V73uzoRYtoFOnsFNIkiRJkiRJkrT9qlatGul0miAIiPz3g490Ok30v40ZqVSKIAiIx+MEQUAQBGRnZwPwzTfflFyv7c/48eHNnZMDF164fv+vf934/PvvwyWXZLYPOwz69oU5c+DSS9df8+abmVKX0vjxR1i1CmrUKN14SZIkSZIkSZIkSZIkSZIkSapqIkEQBGGHkCRJkiRJkiRJkspDYWEhOTk5Gx1bt7DWoYceysqVKxk3bhyzZ8/m0ksvZejQodSoUYOV/13lqFOnTlx33XWccMIJGy3CtaE33oDTToP8/Ap5pHKXlwePPZZ5psrsxx+hVavSL1i1vatWDV57DXr1CjuJJEmSJEmSJEmVw5QpU4hEIhQVFVGnTh3q1KlDEAREo9GSz5OWL1/O2rVruf3223nggQfIy8vjP//5Dy1atAg5vf5XTg6sXbv14848EwYOXL//3z6erXL++fDII5nt2bNht90gmdz4mssvhxtvhHr1Nj6+di3ccw/83/9BYeHWzw1QvTpMmJCZV5IkSZIkSZIkSZIkSZIkSZIE8bADSJIkSZIkSZIkSWXt22+/5YknnmDOnDkUFxdz/PHH89vf/pb69esTBAGrV68mOzubyZMnM3v2bM4991xGjhzJE088Qa9evfjmm2947bXXeOyxx7jiiis4/PDDyc3N/cm5jj0WfvtbeOstKCqq4ActY4kEHHAAnHpq2Em23U47weOPQ79+VacUZ52cHDjhBEtXJEmSJEmSJEnaUhMnTqRjx45Uq1aNlStXkpOTQzQaJTc3l0Qiwf+zd9/xWpaFG8Cv9ywOS2TJUEFFxb1wS+bIVY7cZj+3pZZWjtLMcpVlaVbmSEtxl6vSNDW3qIngzokLcCSigIzDGe/7++OVgyQO4MDL+H4/n/Phed7nfu77eg4H//CB++rUqVNqa2szbty4NDY2Zvz48enevXvOPffcLL/88imVSinMQUPHO+8kjz2WvPlmuWRj6tSkVCr/v/727culHOuum/TrN2cFIIuzpqbKrX300TOOf/e7j5euJMmYMckbb3y8eKVdu2SvvZLbbkuGDp2z9QuF8s8SAAAAAAAAAAAAAABlhVKpVKp0CAAAAAAAAGgL77zzTn784x9nyJAh6dKlS9q3b5/Ro0enXbt2OfTQQ3Puuee2jv3GN76RP/3pT9ljjz3y5JNP5uyzz86OO+7Yen3atGnZaaedcuedd+ZnP/tZfvjDH6ZYLKaqqupj6773XjJwYDJuXHmzrIVV167Js88mvXtXOknbKJWSr3wlueuuhb8U56N69EhefjlZYolKJwEAAAAAgIXHl770pdx9991Ze+21s/HGGydJ/vvf/2by5MmZMmVKGhsbM2XKlCyzzDLp3r17jj322Ky55pqpqan5XPOPH588/HDy6KPJffclTzyRTJpULlhpbk6KxRkFHdXVM76amsq/rrFGsvnmyUYbJZtskvTpM2++D4uC5uaktnbO7j3ggGTIkBnns1t4s/POyd//Xj6eODFZdtnyrx+1zz7JNdeUj198Mdljj2TkyPKvQ4YkVVXln42BA8ulPLOrS5fy+69Bg2b/XgAAAAAAAAAAAACARZHiFQAAAAAAABYJEyZMyOGHH56bb7453/zmN7PjjjtmvfXWyyOPPJJvfOMbqaury6233pqVV145STJ06NBsvvnmqa6uTq9evfLYY49lqaWWSrFYTKlUSnV1de6///5sscUW2WijjXLPPfekvr7+E9d/7rnyJlgTJsyvJ25bnTolQ4cma69d6SRt6513kpVW+viGVwurDh2Sv/412XbbSicBAAAAAICFS0tLS9Zff/1MnDgxv/71r7PLLrskSYrFYqqqqlIqlTJx4sR06dIlpVIphc/ZyDF8eHL22cnf/pbU1SVTpswoWJldVVXldzbTpiWbbZb84AfJNtuUP2eG5uby93pO/lXc3Bav3HdfuSAnKf++H3fcx8fcf3/yhS+Uj7/3veS3v51x7bHHknXXLR8fdlhy0UWzt35SLl65885k/fVn/96FWbFYzLhx4/LWW29lypQpaW5uTlNTUwqFQmpqalJTU5POnTunT58+6dq16+f+MwwAAAAAAAAAAAAALPxqKh0AAAAAAAAA5sb0ja+uuuqq3HDDDfnud7+bn/70p2nXrl2SZLvttsvmm2+eBx98MF26dGm9Z/Dgwdlqq61y9913Z/nll8+UKVOSJFUf7lzV0tKS3r17p0ePHunQoUOKxWLrxluzsuqqyV13JV/8YjJ58nx48DbUoUNy++2LXulKkiy1VHLxxclBB5U3OluY1dcnu+2mdAUAAAAAAOZEdXV17rnnnqy11lo5+uijU11dnR133DFVVVVpaWlJdXV1OnfunCQpFAqfWr4ydWryl78kZ56ZjB5dPi8Wk4aGuctYLM4ok7/77mTYsHIRyzHHJIccknTrNnfzL8xaWlpSLBZTW1ubmppyYcqcFK/MjfXXn1G60tSU/OY3sx7Xs+eM4yWWmPnaR88/fHU52yZPnpKHHno46667Raqrq+dskoXA+++/n9GjR2f06NEZNWpUxo0bl6qqqhQKhdafh9KHPwSFQiFVVVWprq5OqVRKqVRKz549079//yy99NLp379/659vAAAAAAAAAAAAAGDRM+tdoQAAAAAAAGAhMX3Dq7vvvjvNzc3ZaaedWktXkmTChAl57rnnsv7666dXr14z3XPSSSclSR588MG88MILrRvzJOXNt9555528++67qampSYcOHT6xdGW6QYPKm2D97wZKC7JOncqlK5tuWukk886eeya77FIumFlY1dQkffok551X6SQAAAAAALDwWnLJJfPAAw9kwoQJ+clPfpJ77703SVrLKz76LmhWpSvFYvLrX5eL3486Knn++WTy5PLn88KkScnbbycnn5wsvXRy5JELf9H87Bg+fHh+8pOfZNVVV80mm2ySxx9/vPVabW3brnXyyeUil1IpufTSWY859tgZx9dem4wZM+txTz454/joo5PDDku22Sa58MJkwIAZ1x59dM6yFoulHHvst3PIIYekqalpziZZQBWLxTz//PP505/+lPPPPz+33HJLhg8fnnfeeSctLS1pampKY2NjWlpaZnq3WyqV0tLSksbGxjQ1NaW5uTlvvfVW/v3vf+fmm2/Ob3/721xxxRV55ZVXZroPAAAAAAAAAAAAAFg0KF4BAAAAAABgoVEsFvOvf/0r48ePT5LWTXGamprSr1+/VFdXZ8SIEa3jH3rooXznO9/J448/nqWXXjqXXXZZnvzITkdbbLFFDj300CTJ2WefnYcffrj12ogRI3LSSSelW7duOeGEEz53xg03TB58MOnaNflwj64FUlVV0qVLct99yeDBlU4zbxUKyeWXl5+zfftKp5l9VVVJjx7J0KELV6kPAAAAAAAsiPr375977rknL774Yn70ox9l6NChn+u+kSOT9ddPfvKTciHKpEnzOOhHTJ2aNDQkl1ySrLRS+V3UomjcuHE599xzs8MOO6Rjx47ZcMMNc+GFF6ZXr17Zdddd06tXr9ax8/udSb9+yR57zDg/66xPHnvKKcl775WPu3YtF67ccUe5gGW6669PPuz9mW1VVe2z555b5fLLL88ZZ5wxZ5MsYCZNmpR77703Z511Vv76179mzJgxaW5uTmNj41zPPb2o5ZVXXslf/vKXnHPOOXn44YczderUNkgOAAAAAAAAAAAAACwICqXpu1EBAAAAAADAAuymm27KV7/61Sy11FK54IILsuuuu850/eabb853vvOdvP7669lqq61SW1ubl156Ka+88ko22mijTJ48Oc8880xqampy9tln56ijjkqSvP322zn22GNzzTXXpEuXLtlnn30yderUPPXUU3niiSfy/e9/Pz/+8Y/TsWPHFAqFz5131Khk772Tp59OJk9u02/FXOvYMRk4MLn22mTAgEqnmX8aGpKtt04ef7y8QdnCoKqqvCHXsGHJCitUOg0AAAAAACw67r333my11Vb54Q9/mB/+8Ifp1KnTLMcVi8k55yQ//nEybVr5vNLat08OOij51a+SDh0qnaZttLS05Fe/+lVOPPHELLPMMtltt92y5pprZtVVV83yyy+fXr16paqqqnX8dtuVy0xm1wEHJEOGzDif/vrv5JPLhSlJ+fpBB81839lnJ8ccUz6+667kS1/69HWWXTY57rjyu6nllkvatUsmTCi/O7z66uRPf5rzn6VevZJhw0Zl8ODB6du3b+699960a9dutt5lLigaGxtz++2358knn0yhUEhzc/N8Wbe2tjalUikbbrhhttpqq1RXV8+XdQEAAAAAAAAAAACAeUPxCgAAAAAAAAuFww8/PBdddFFqa2tz4IEH5owzzkj37t3T0tKS6urqNDY2ZujQoTn11FNTKpXyyCOPZJ111slvf/vbbLzxxnnjjTfy8MMPZ6+99kqnTp3ywgsvpE+fPkmSSZMm5eKLL86QIUPy5ptvplQqZeDAgTnllFOyzTbbzHHmUim58MLypkrTpiUtLW313ZgzVVVJfX3ys58l3/lO+Xxx09CQ7Lxz8uCDyZQplU7z6WpqkqWWKmddbrlKpwEAAAAAgEXPI488koaGhmy++eazLK149dVk992TF19MJk+uQMBP0b59ubz9+uuTTTapdJrP76mnnsrUqVOz7rrrpq6ubqZr9913X3bYYYfsv//++eUvf5kllljiE+c544xyUUpT0zwOvADabruW3HZbdTbccMOMGDEijz/+eNZaa61Zji2VSikUCpny4YuxDgtQU8+rr76aG264IdOmTZtvhSv/q7a2Np06dcqee+7Z+u4YAAAAAAAAAAAAAFj4KF4BAAAAAABgobDhhhumS5cuqampyfDhw3PxxRfnq1/9auv16ZsGJckNN9yQn/3sZ7nuuusyYMCAma7ttddeuf7663P66afnRz/6UYrFYqo+bCCZMGFCxo0bl8bGxqyyyiptlv3115OvfS156qnKbcrVsWOyyirJX/6SDBhQmQwLiubmZN99k1tuWXDLV9q3T/r2TYYOTXr3rnQaAAAAAABY/Dz1VLLFFsmECUmxWOk0n6xDh/L7nx13rHSSWZs6dWpuvfXWDBkyJPfdd1+qq6tTXV2dHj165LTTTsuuu+6a2traJMmYMWOy5ZZbZvnll89VV12Vnj175o033kh9fX26d+/e+s6vpaUld91VnT33TCZOrPADzmd1dclppyVHHDExm222WZ5//vm89dZb6dGjxyzHt7S0pLq6OhdeeGGOO+64rLPOOtl3333zta99LV27dp3P6csaGxtz22235emnn65Y4cr/qqmpyYYbbpitttoq1dXVlY4DAAAAAAAAAAAAAMymqkoHAAAAAAAAYO4Ui8kLLyRXX50cdVTyhS8kgwYlq6+erLxyssYayfrrJ1ttlZxwQvLXvyajRiWlUqWTf37vvfdepkyZkkGDBuWrX/1qxo8fnxtvvDHvvPNOkplLV5qamvLzn/88vXv3zvLLL58kKRQKmTp1apJkxw93nXrjjTeSpLV0pVQqpUuXLllhhRXatHQlSfr3Tx58MDnrrKRr16Rz5zad/lN16pR06ZL89KfJsGFKV5Kkpqa8Adnvf1/+/tTUVDrRzNq3Tw45JHn6aaUrAAAAAABQCQ8/nAwenLz//oJdupKUS+b32iu58spKJ5lZ6cOXkZdffnkOOeSQvPLKKznkkENy7LHHZuedd86bb76Zb3zjG7nzzjtb7+nevXs22WSTPPPMM7nxxhvzi1/8Iocccki23XbbrL766vn2t7+dxx9/PNXV1VlvvVIaGir1dJXTvn0p66+fvPzyy5k2bVoGDhyYDz744BPHTy8RGT58eKZMmZJx48bl+9//frp3754NNtgg5513Xus71/lh1KhR+d3vfrdAla4kSXNzcx599NGcd955+e9//1vpOAAAAAAAAAAAAADAbFrAthACAAAAAADgs5RK5RKPv/wlGTo0ef75pLo6qapKJk369EKV++4rF000NZXvWXPN5ItfTPbbL1lttfn3DLOrqqoqr732WtZZZ51sscUWufrqq3Prrbdmxx13zF577TXT2FGjRmXMmDHp27dvWlpaUiwWU11dnfbt2ydJHn744STJGmusMdN904tb5pVCITn88HKhxs03J2eeWS7WaGpK2npPoerqpK4uWWWV5Pjjk113LZ8zQ6GQHHRQsu22yde/ngwfnkyeXNlM7dsn3bol116bbLppZbMAAAAAAMDiavjwZJttKv/eYHZMnZp885vlsvl99pm/azc0NOTJJ59Mkqy11lpp3759isViqqqqcv311+db3/pWNthgg/zpT3/KCius0PrObq211soxxxyThx9+ODvssEOSpL6+PoMHD86VV16Zb3/720mSNddcM/3798/QoUNz4YUX5qqrrsqtt96azTbbLEsskbz77vx93kqbMqWQ9dZLbrvt+bz99tvZaqutUl9fP8uxpVIphUIhb775Zu6999507949d911Vx5//PEMGzYsd999d44//vgcddRRGTFiRNZdd915mv3555/PDTfcsEAVrnxUU1NT3n///fzpT3/K//3f/6Vfv36VjgQAAAAAAAAAAAAAfE5VlQ4AAAAAAADA5zNpUnLBBckKKyTbb5+cd17yxBNJQ0N546cPPvj00pUkKRaTiRPLmy9NmpQ8/HBy1lnJ+uuXv66/vlwEsqAZOXJkWlpa0r179/Tq1Sv7779/Pvjgg9xwww15/fXXZypNqaurS4cOHXLbbbflzjvvTE1NTQqFQt5+++1ccMEFufrqq7Ppppvma1/7WkWepbY22W235JFHksceSw49NOnQIVliiXLxxpyqr58xx4EHJsOGleffe2+lK59m6aWTe+5Jfve7cilRTU1lcrRvnxx8cPLSS0pXAAAAAACgUp59Ntl664WrdGW6qVPL7xr++c95v9Z7772XCy64IBtuuGGWWmqpfPnLX85hhx2WO++8M0lSLBaTJK+88kpKpVL23XffrL766q2lK0my4oorJkl69erV+lmhUMigQYMyePDg/OpXv8q4cePy+OOP58Ybb8zzzz+fQw45JB988EF+9rOf5cUXX8wXv5h85DXhYqFv36RDh2kZNmxYJk+enHXXXTdLLbXULMdO/3144IEH8sorr2T33XdP375985WvfCU/+clPcuWVV+baa6/NL3/5y1mWrrz33nttlvvJJ59coEtXPqqpqSlXXnllXnrppUpHAQAAAAAAAAAAAAA+pwptGwQAAAAAAMDn9dxzyTnnJFddVd44qK03empuLn+NGFHejKm6Ovn2t5Nvfau8cc+CYMqUKZk2bVqWWWaZFAqFbL755tliiy1yxx135IADDkj//v1z4403Zptttsmyyy6b3XffPWeffXYOPvjg7LDDDunZs2dGjhyZf/7zn1lmmWXywx/+MF27dk2pVJqptGV+W2WVcpnOOeckTz2VDB+ePPBAuZRl9OhyIUuhUC7MmV6qUyjM2EBqypTy79FGGyWbb54MGpSss87cFbgsjgqF8s/+dtslJ5+cXH11UlU17zdVa9euvPbgwcnppycbbzxv1wMAAAAAAD7Z++8nX/xi8sEHlU4y56ZOTfbYIxk2LFl99XmzRkNDQ0477bRceumlWWeddfKtb30rXbp0Sc+ePbP22msnSWpqalIsFtOxY8ckyWuvvdZ6f2NjY1588cX88pe/zKBBg/L1r389SVrf2w0YMCC//e1vs+qqq6a+vr61PKRHjx455phj8tprr2Xo0KEZNmxYvve9lXPbbaVMnrx4tK906FDKMccU8vTTT+fuu+9Onz59svHGG6e6unqW46d/fssttyRJ1ltvvbzzzjupra1N165d079///Tv3z9f/vKXW+8pFoupqqrKCy+8kFVXXTWDBg3K7rvvnv322y9LL730HOV++umn849//GOhKF2ZrqmpKddee22+9rWvZYUVVqh0HAAAAAAAAAAAAADgMxRKpelbNAEAAAAAALAgmTIlOe64ZMiQpKmpXI4yv7RrVy5gOe205OijyyUUlXTOOefkzDPPzPDhw9OnT59UV1fnlltuyR577JGBAwfmlVdeSbt27XLppZdmxx13zNtvv52zzjor55xzTqqrq1MsFtOtW7ccfPDBOe2001JXV1fZB/ocpk4tl7G88075uKGhXL7Svn1SX58stVSy1lrlchba1qRJyZVXJmeemYwdW/6z2JZvVTt3Lv+ZOvzwcsnRssu23dwAAAAAAMCc2Wef5G9/S6ZNq3SSuVMoJKusUn7PVFPTtnOXSqX85Cc/yc9+9rP8+Mc/zn777ZcVVlghVZ/wMvHll1/O1ltvnVGjRuWAAw7ICiuskHHjxuWf//xnXnrppZx88sk55JBD0rt379R8jrBTp07NSSedlN/97nc5/fTTc/zxJ2SFFZKP9Los0urrS3n77UJ++tPv5+yzz87BBx+cn/3sZ+nVq1drcc3/Gjt2bPbbb78MHTo0xWIx/fv3zzbbbJP/+7//y4Ybbvix8c3NzampqckvfvGLnHjiiRkwYEDGjh2biRMnZtVVV83Xvva17L///unXr9/nyvziiy/muuuuW6hKVz6qtrY2+++/f5ZZZplKRwEAAAAAAAAAAAAAPoXiFQAAAAAAgAXQ0KHJ3nsn779fLt2olI4dk5VXTv7yl2SlleZurtdeey233nprevfunaWWWiqDBw/+zHumbxB0yimn5Pzzz8/LL7+czp07J0nOPPPMnHrqqZk2bVr69++f4447LnvuuWd69uzZev9jjz2WyZMnZ9y4cdlmm23SsWPHuXsIFiulUvLQQ8lZZyV33500NiZ1deVilmLx88/TqVP516amclnOMccku+1WngsAAAAAAKi8W25J9tqrXMa+KOjYMTnhhOSkkz577CcVdszK66+/nnXWWSdf+tKXct1117V+3tTUlNra2lnO+69//StXXnll7rnnnowZMybt2rXL6quvnj59+uThhx9OVVVVfvKTn+TII49MsVicZYlLqVRKS0tLampqcuCBB+byyy/PFVdcka9//eu54ILk+99PJk/+XI+w0KquTvbdN9lnn1uz4447pqamJo899ljWWGONT71v4sSJefLJJ7PkkkvmpZdeyrXXXpubbropXbt2zRlnnJH99ttvpu/59N+31VZbLe+8806uvfbatGvXLvfdd1/uv//+PPjgg5k8eXIuvvjiHHLIIZ+69tixY3PxxRenqampTb4HldKuXbt8+9vfbn1PDQAAAAAAAAAAAAAseBSvAAAAAAAALECmTEmOOy4ZMqSyhSsfVVWVtGuXnH56cvTR5fPZMW7cuJxwwgm57LLLUl1dnWnTpiVJDjjggJx00kkZMGDAZ27otNdee2Xq1Km5+eabc/nll+fUU0/Nq6++muWWWy5vvvlmNt5441x11VVZeumlP3FDJpgbpVLy5pvJiBHJsGHJffclTz2VTJyY1NSUN7sqFJKWlqS5uVyqMnBgMnhwsskmyfrrl8uLqqsr/SQAAAAAAMBHvf9+suKKyXvvVTpJ22rfPnn00WT11Wd9feTIkWlqasqqq676uec8//zzc+SRR+b222/PNttsk8ceeywjRozIu+++m9ra2qy99trZZpttkiQtLS2p/vDFyOuvv57DDz88a6yxRk444YR07949H3zwQR5++OHsvPPOaWxszHPPPZeBAwe2rlUsFlMoFGZ6hzhmzJhstdVWGTlyZB5++OFstNFG+eCDpFevBefd6rxSXd2YzTY7Nv/+90Xp0qVLjjvuuPzgBz+Yo3ejt956a/bff/+USqXcc889WWuttZLMKF157bXXssIKK2SnnXbK3//+99b73nzzzbzwwgt5/vnns/3222f55Zf/xPWLxWIuvPDCjB07du4efAFQVVWV/v37Z7/99vvcJUUAAAAAAAAAAAAAwPxVU+kAAAAAAAAAlD33XLLNNuVNnRakjYGKxXKek09Orr46uf32pEePz3dvc3NzjjjiiPzzn//MEUcckcGDB2fChAn585//nMsuuyyvv/56rr766vTu3fsT55g6dWrefPPNjBw5MmussUaeffbZrLrqqvn5z3+eDTbYIBdffHFuvfXW3HzzzTn88MOVrjBPFArJ0kuXv3beecbnzc3JtGlJQ0O5dKV9+6S+vlzGYt8lAAAAAABY8B1xRDJ5cqVTtL2GhmTPPctF8jUf/guyESNG5Pe//31uuummTJs2Lb169cqaa66ZX/ziF1lllVU+ca7pJSpvvfVWkmT8+PG59dZbc+SRR+a1115LXV1dGhsb065du+yxxx654oorWktXkuQ73/lOnnzyyVx00UXp3r17Wlpa0qlTp2y77bb5+te/nksvvTT//Oc/W4tXPlrm0djYmLfeeivDhg3Lr3/964wcOTLHH3981l133SRJ587J17+eDBlSfm+z6HopY8bcmsGDB+e4447L9ttvn6RcCtLc3Jyamln/M8HpZSrJjO/rl7/85Rx55JE57bTTcsMNN7QWr7S0tKSmpiZXXXVVkmTAgAF56623UlNTk549e6Zv377p27dvttxyy9b5P6l0ZejQoRk/fnxbfgMqplgsZsyYMXnqqaey9tprVzoOAAAAAAAAAAAAADALdp0CAAAAAABYAAwfnmy8cfLmmwtW6cpHTZ6cPP10MmhQ8sYbn++ef/zjH7n++uuzzz775Je//GX23HPPHHroofnHP/6RzTffPPfee29+/vOf5+23305S3vjnf7Vv3z49evTIO++8k5qamvz4xz/OVVddleOPPz5bbbVV9t5773zwwQe5/PLLWzd7gvmlpibp2DHp3j1Zaqny5l61tUpXAAAAAABgYXDXXcnNN5dL1hc1pVIyalTym9+Uz8eMGZPvfOc7+dvf/pZddtkl3/nOdzJgwIDcdNNN2WeffXLXXXclKZdv/K/pJSodOnRIbW1t7rvvvhxwwAHZaKONMmzYsLzyyiv505/+lF69euWqq67K2WefnWkfflMfffTR3HXXXdlhhx3Su3fvJOWyjunX11tvvSTJc88917rea6+9lgMOOCAHHHBADj744Hz961/PgQcemBdeeCEnnnhiTj311NTV1bWOP/HE5COni5wOHZLrrlsut956a+v3slAopFgsJkm++c1v5vjjj88HH3zwsXs/+v61qqqq9fd3u+22S5Lccccdrdenl7c8+OCDqaqqyrnnnpstttgi3//+93Pfffd97rzjxo3LAw88kKamptl/2AVUU1NTbr311ll+jwEAAAAAAAAAAACAylO8AgAAAAAAUGFDhyZbbJFMnFjeAGlB1tRULl1Zb73k1Vc/e/yIESOSJAcccEDatWuXYrGYxsbG1NfX55RTTsmaa66ZK6+8snVDn8L/tFVM3/jnzDPPzLHHHpsLLrggp556atZZZ53WMRtssEHOOuusXHTRRenTp0/bPCgAAAAAAACLvNNOS6ZMqXSKeWfy5OTMM0tpaUlOOeWUPPzww/nxj3+cP/zhDznjjDNy++235+c//3meeuqpnHHGGSmVSq0lK7PSpUuXJMkFF1yQ/v3751e/+lXWX3/99OrVKwcddFBOPfXUdOvWLVdddVVrkcp///vftLS05J133snYsWOTlN8J1tfXJ0neeOONJEmPHj1a1+nVq1eefvrp3H///Rk6dGgKhUJOPPHEPPTQQ/npT386U+lKkiy/fHLGGUnHjm33vVtQ1NcnX/1qsuuuHTNw4MCPFamMHj06Q4YMya9+9at07ty59dorr7zSOma6YrHYWtby/PPPJ0mWXXbZJDPey7a0tOTII4/Mf/7zn9x8883ZfPPNc9NNN2W33XbLmWeeOctinmRGwUuxWMyVV165SJWuTNfc3Jy//vWvM/0eAAAAAAAAAAAAAAALBsUrAAAAAAAAFTRiRLL99uVNjxYWLS3Ju+8mm22WvPXWp4+dvqHSBx980PrZ9I2Qtthii+y3336ZPHlyrr/++tbNfz66Uc30jZ0GDhyYX/3qV9lkk02SlDfsmT5u6aWXzjHHHJM11lijbR4QAAAAAACARd4rryTDhlU6xbw3bVohl1zydm666aastdZa+e53v5va2tqUSqUUCoV873vfy6BBg3L//ffnuuuum+Uc09/L9evXL/369UupVMr++++fZZZZJsVisbXcY4sttsimm26akSNHthZ7rLzyyllhhRVy991358ILL0ySTJkyJS+//HLOOuusnHPOOVlqqaWy3377ta7VsWPH/PnPf84dd9yRV155JQ888EB+9KMfZZVVVvnE5zzqqGS11ZJP6Y1ZKHXsmJx//ozzQqHQelwqldK7d+/89re/zVlnnZWk/B512rRpueqqq7LJJpvk7rvvTkNDQ5JyCcv03/vLL788SbLjjju2XkvK72e//OUvZ+DAgdl+++1z8cUX55///GeWWGKJnHLKKXnooYdmmXN6rj/96U8ZN27cTDkXFcViMWPGjGl9Bw4AAAAAAAAAAAAALDgUrwAAAAAAAFTIc88lW2+9cJWuTFcsJmPHlstXxo375HHTi1KGfbhr1fQNe6ZvzrTDDjtko402ygMPPJAnn3wySWa5CU+xWJzp16qqqkVysx4AAAAAAADmj3PPLb/zWtR98EFy0UVL5t13301tbW2qP2wmKRQKKZVKadeuXb72ta8lSW655Za8++67nzjXyiuvnFVXXTVJ8uqrryYpv7+b/t6uZ8+e6dmzZ6ZNm5aamprWe4444ogUi8X89Kc/zZprrpk999wz++yzT0444YSssMIKueaaa1pLVabPtfLKK2ellVZqfb/4Waqqkj//OWnXbna/QwuuDh2Sq65KunSZ9fVCoZDa2tocddRROeaYY5LMeI/ap0+fPP/88/nmN7+Z73znO7n66qtz33335Z577sn222+f++67L0svvXT23HPP1rmSGe9xpx83Nzdno402yve///1MmzYtv/vd7z42LkkaGhryy1/+Mi+++GJqa2vb+luxwGhqasr9999f6RgAAAAAAAAAAAAAwP9QvAIAAAAAAFABDQ3JDjskEydWOsmca25O3ngj2Xff5H/21Wm12mqrpVOnTnnssccyatSoJOVNeKZv3LP66qtnq622yoQJEzJixIgkM8pVRo0alfPPPz/FYjFVVVUplUqfe2MlAAAAAAAA+CQNDckf/5g0NlY6yfzx9NN1WXLJQenevXveeuutj13fZJNNssIKK+TRRx9tLVT5aLHG9Hd7/fv3z5e+9KUkybBhw2a6liQdOnTIc889l6ampqy44oqt8xx55JE555xzsvfee6epqSnPPPNMunTpknPPPTf/+te/suWWW7bJc66wQnLGGUnHjm0yXUXV1ydf/Wqy3Xazf29dXV0OOuig3HDDDdlggw1y5ZVXZv/9988222yTrbfeOv/617+y+eab57zzzkv79u1b388mmem4UCi0FuistdZa6datW9566628/fbbrcU9STJy5Mh84xvfyBVXXJEOHTrM1XMvDN57773897//rXQMAAAAAAAAAAAAAOAj7EwFAAAAAABQAT/6UTJ27CcXliwsGhuTBx9Mrrlm1tc32mijrLbaannggQfy6KOPJpmx+dL0TXu++MUvJkluueWWJGktVznppJNy5JFH5kc/+tFM9wEAAAAAAMDcuPbaSieYv4rFQlpavpVx48ZlwoQJScqFKNPfvw0YMCCrrrpqRo8enddffz3JrN/NtWvXLgceeGCWW265PPzww/nLX/6S6urqJMnEiRNzxRVX5N///ne23nrrLLPMMjPde/jhh+eKK67IXXfdlddffz133nlnjjjiiPTt27dNn/Woo5INNywXlyysqquTnj2T88+fmzmqs9VWW+Waa67Je++9lz//+c859thjc8opp+Svf/1rrrnmmuy8884plUqpqqrKq6++msmTJ7f+fiZJS0tL63GpVMp7772XhoaGdO/ePUn5Z+T222/PlltumTvuuCP77bdf67veRVlzc3MefvjhSscAAAAAAAAAAAAAAD5i0f+bzAAAAAAAAAuYRx9NLrggmTKl0knaxuTJyeGHJ2+//fFr3bp1yz777JMJEybkL3/5S1555ZUkad3AJ0m22GKLLL300mloaMjbb7/dWshywAEHpH379ll33XXn27MAAAAAAACw6Dv//GTSpEqnmH+amgqZPHnPvPrqaxkzZkySmYtVllpqqSy//PKZPHly3n333ZRKpVnO09LSkiWWWCKnn356ll9++ey3337Zdddd84Mf/CDf/va3c/jhh2fNNdfML3/5y/To0WOmcpckqampydJLLz1Pn7WqKvnHP5JVV03atZunS80ThULSrVvy4INJly5tM2d9fX322GOP/PznP89PfvKT7LLLLunTp8+H65V/fy677LJst912+etf/5pJH/7hmF7C8vbbb+faD9uKNt1009TW1mbq1KkZMmRIvva1r2XttdfOXXfdlaamprYJvIArlUr5z3/+k2nTplU6CgAAAAAAAAAAAADwIcUrAAAAAAAA81FDQ7LnnsnUqZVO0rYaGpIDDkhmtQfTAQcckE033TT/+Mc/cv3116e5uTmFQiEtLS1JktGjR6ehoSFdu3ZN7969WwtZtt5660yePDl77bXX/HwUAAAAAAAAFmGlUvLUU5VOUQl1GTeuQ5588sk0Nze3fjq9ZKVr165JkmnTpqVQKKRYLLaOmT5+eknH17/+9Vx++eX50pe+lCeeeCLnnXde/vnPf2avvfbKH//4x6y77rozjZ/fOnRI7rknWW65pK6uIhHmSKGQLLlkuXRl2WXn37otLS1ZZZVVMmbMmBx11FE57LDDcskll+TOO+/Mo48+msMPPzznnXdeBg4cmH322SdJ8sILL+Tyyy/P+PHjs9VWW+XNN9/8xMKeRVGhUMgTTzxR6RgAAAAAAAAAAAAAwIcUrwAAAAAAAMxHP/pR8s47lU7R9pqakqFDk2uu+fi1rl275rjjjku3bt1y+umn57LLLkuSVFdX5/33388f/vCHTJgwoXWTnsVpQx4AAAAAAADmr1deKRdczK4DDiiXtkz/+jzWXDM555zye7TJk2fc++qrn37fTjsld9yRjBuXTJ2avPhictZZSbdus597unbtCqmv3yx33XVXRo0alSQpFotpampKknT7cPKJEycmSaqqqvLee+/l4IMPzmGHHZZk5vd4m222WW699dbcfPPNeeaZZ/Luu+/m0ksvzQYbbDDnIdtQly7Jv/+drLZaUl9f6TSfrbo66dEjeeSRZKWV5vfa1dlnn31y3XXXZYcddsitt96aQw89NLvssks22mij3HTTTVl11VXzm9/8JptsskmSpEOHDllxxRWz3HLL5bjjjstdd92VlpaW+Ru8gpqamjJixIhKxwAAAAAAAAAAAAAAPlQo2bkKAAAAAABgvnjttWTVVZOGhkonmXe6dCkXy9TVzfx5S0tLrrrqqhx44IGpr6/P3nvvnX79+uW1117Ltddem8022yyXXnppll122coEBwAAAAAAYLFw7bXJN76RfNgv8rkdcEAyZMiM889T3vLd7ya/+c3HP3/ttWT55Wd9zymnJCefPOtrr76abL55MmbMZ6/9v6qqSlluuevy6qv75Le//W2OOuqoma4fcsghufrqq/P3v/892267bZJyuUS7du2SJJMmTUqHDh1muqdYLKaqqmr2w8xHkycnO+yQjBiRTJlS6TSzVl+fLLVUuaBnQXldetttt+XBBx9Mu3btstZaa2WVVVbJyiuvnFKplMKHP/yTJk3Kf/7znzzyyCMZN27cAv+z0Naqqqpy4oknprq6utJRAAAAAAAAAAAAAGCxV1PpAAAAAAAAAIuL885LisVKp5i3WlqSG29M9tln5s+rq6uz//77p6WlJZdcckkuu+yydOzYMe3atcu3v/3tnH766Wnfvn1lQgMAAAAAALDYeOSR5IMP5s9a48cn//xnMnx40qNHcsQRnz5+8OAZpSstLclJJyXPPZccf3yyySblspY//jHZfvvZz1IsFlJfXy5UOeuss7L22mtns802y9tvv51bb70111xzTVZcccUMHjz4w/VbUltbm1/96lfp27dvawHLRy0MRRsdOyZ3352ceWbys58lDQ1JqVTpVDO0b5/stVdy7rlJ586VTjPD9ttvn+1n8YNW+EjjUKdOnbLRRhulW7duuf7669PY2Pipc6699tr56le/2np+6qmnfmzMyR9pHfrb3/6WJ598crZyr7/++vnKV77Sev7aa6/lsssu+9i4Ll265Atf+EIGDBiQTp06Zdq0aRk9enQeeuihjB49+nOtVVNTk7Fjx6Z3796zlREAAAAAAAAAAAAAaHuKVwAAAAAAAOaDadOSP/wh+Yy9ZhZ6kyaVNy363+KV6Q466KDss88+GTt2bF5++eWst9566dKly/wNCQAAAAAAwGLrvvvmX/HGZZeVv5LkgAM+u3jle9+bcXzJJckvflE+HjEief31pKoq2W67ZLXVkmefnf08o0YtmZ/85OT89KenZ8stt8zGG2+c2traDBs2LKusskquvPLKdOjQIaVSKdXV1UmSY489dvYXWsDU1CQ/+lGy667JnnuWv5eTJ1c2U319uWjl6quTL32pslnmRrFYzBtvvJGmpqZKR0m3bt2yzTbbfOa43r17Z//990/79u1bP6upqckqq6ySlVdeOTfddNPnKnwplUp56623FK8AAAAAAAAAAAAAwAKgqtIBAAAAAAAAFgfXXz//NnCqtBdeSJ5++pOvt2/fPv369cuWW26pdAUAAAAAAID56sUXK53gk2255YzjoUNnHI8Zk4waNeN8q63mbP7m5uTww0/O3//+9xx22GGZOnVqmpubc9JJJ+X666/PaqutllKplEKhMGcLLOBWWy158snkhz9M2rdPKvWYHToke++dvPzywl26kiRVVVV5/fXXU6rwy/BCoZBdd901dXV1n1oCUygUsvvuu7eWrrz44ou55ppr8tBDDyUpP89XvvKVLLnkkp+5ZlNTU0aPHt0m+QEAAAAAAAAAAACAuVNT6QAAAAAAAACLgzPPTCZNqnSK+aOxMTnnnOSSSyqdBAAAAAAAAGbW0FDpBLO25JJJt24zzt9+e+brb7+dLLdc+XjAgDlbo6am/M7yK1/5SnbYYYck5aKJj1pUS1emq6lJfvSjZNddk+OPT/71r3IBy7z+uaipSWprkzXWSH7xizkvz1kQvf2/P6wV8IUvfCHLLLNMxo8fn+eeey6bbLLJLMettNJK6dGjR5KkoaEh1113XZqbm/Piiy+mV69eGTBgQGpra7PBBhvkX//612euq3gFAAAAAAAAAAAAABYMVZ89BAAAAAAAgLnx5JPJyJGVTjH/tLQkf/5zMnFipZMAAAAAAADADKVS0txc6RSz1rHjzOeNjZ983qnTnK1RVZVMnTr9uOpjpSuLk9VWS26+OXn11eQHP0i6dk06d277dTp2TDp0SA45JBkxIhk2bNEqXWloaEjj//6wzmd9+vTJ5ptvnmKxmL/+9a+ZNm3aJ45dfvnlW4/feuutNH/kPwgfLVFZbnrL0Wd4//33Zz8wAAAAAAAAAAAAANDmaiodAAAAAAAAYFH3978nTU2VTjF/1dYm996b7LxzpZMAAAAAAABAWWNjUiiUC1gWNJMnz3zert0nn0+aNGdrFApJQ8Oc3buo6tMnOfXU5Mc/Lhex/OpXyfDhSX19Uix+/Pfls7RvX35XOmVKsuKKydFHJ1//+seLdRYVjY2Nqa6uTrFYnO17Tz755Llev6amJrvttluqq6vz4IMPZtSoUTOVq/yvJZdcsvV40v/8Qfroebdu3T7X+i0tLSmVSikUCrMXHAAAAAAAAAAAAABoU4pXAAAAAAAA5rH77kuamyudYv6aPDkZNkzxCgAAAAAAAAuO2tpymcaCaPz45L33kul9D717z3y9T58Zxy+/PGdrlErl7wEfV1OT7Lpr+au5OXn22WTEiGTo0OShh8rf86qqpLq6/GuhUP5Zamkpj1966WTjjZMvfCEZNChZe+1yCcuirrm5uaKlI9tss0169OiRt99+O3ffffdnjq+rq2s9bmlpmenaR88/Ou7TFAqFtLS0pKbGP9MEAAAAAAAAAAAAgEryN3oBAAAAAADmsSeemLP7DjggGTJkxvnn2a/m0kuTAw/85OvDhycbbDDj/J57ki22+Ox5l1suef31zx43XUtLcv/9n388AAAAAAAAzGvTizP+p29hgXHPPcnuu5ePv/CF5LLLysfLLZf06zdj3Ofol5ilUmnxKAOZWzU1yVprlb8OOqj8WVNTuRynoSGZOrVcutK+fflriSWS+vqKRq6Y5ubmOb73kksu+dhnBx988Oe+v2/fvtlggw3S3NycG2+8McXP0arU2NjYevy/ZSkfPf/ouE9TVVWV5uZmxSsAAAAAAAAAAAAAUGH+Ri8AAAAAAMA8NHZsMmlSpVPMvaam2b/nqafaPgcAAAAAAADMjbq6cnFGWzn55OSUU8rHQ4bMKOpIkmWXTdZbr3w8/dck6dAh2WWX8vG77yYPPlg+/t3vZhSvHHhg8vLLybPPJieeOOPef/2r/NmcmF4WwuyrrU169qx0igVPdXX1HN87evTouVq7c+fOKRQKqampybe+9a1ZjlluueVy8skn59///nduv/32jB8/vvVap06dZhr70fP33nvvc2UolUpz9T0AAAAAAAAAAAAAANqG4hUAAAAAAIB5aMSI8uZFjY3zf+099kjefnvmzz74YObzo45KunT5+L3HH5/stFP5+MEHkzffnP31p00r39e37+zfCwAAAAAAAPPC0ksnI0fOn7W22qpcxvK/lloq+dvfysf33ptsuWX5+P77k5/+NDnppKS6OjnjjJnve/315NBD5zxPY6N3d7StmpqalEqlSsf43F599dVsvPHGSZI+ffqkpqYmzc3NSZL+/fu3jnvttdc+13zFYjE1Nf6JJgAAAAAAAAAAAABUmr/VCwAAAAAAMA8NG5ZMnlyZtYcPL2++9Gmeeebjny2xRPLFL844P+usOVu/rq6cYeed5+x+AAAAAAAAaGsbbzz/ilfmxI9/XH7HdtRRyXrrJR06JKNHJzfdlPz858m778753AMGJDoiaEu1tbUpFovzdI0uXbrke9/7Xuv5qaeemiR55513ctttt31s/IorrpgVV1wxSfLee+9l2LBhefvtt5MkL730UsaNG5fu3bunXbt22WuvvTJ8+PAsv/zyWW655ZIkTU1NGT58+OfKVigUUigU5uLpAAAAAAAAAAAAAIC24K/KAwAAAAAAzEP/+U/S3FyZte+/P+nVK2loKBesXHZZ8sc/JqXSp9/3zW+Wy1eS5MUXk7//fc7Wb2hIXn55zu4FAAAAAACAeeELX0huvDGZMmX27rvssvLX/zr11PLX7NzzWf7+9zl/R/dpBg9u+zlZvLVv3z5VVVVpaWmZ72u///77eeSRRz72eX19fWvxysSJE2caUyqVcsMNN2T//fdPfX19Vlpppay00kozXb/11lvz/vvvf64MS0x/sQ4AAAAAAAAAAAAAVFRVpQMAAAAAAAAsyiZPrtza/fol7dolXbokm22WXHRRct11n35PdXXyne/MOD/nnM8uavkkLS3l8hUAAAAAAABYUAwalNTUVDrF/NepU7LpppVOwaKmUCikZ8+elY4xW95666384Q9/yGOPPZYJEyakpaUlU6ZMyQsvvJAhQ4bkiSee+Nxz9e3bd94FBQAAAAAAAAAAAAA+t0KpNKdbZQEAAAAAAPBZttwyuffeObv3gAOSIUNmnBcKn33Pb36TdO+e3H13Mnp00qNHcuSR5eKV6fba65MLWPbdN7nqqvLx2LHl8pa5KU856aTk9NPn/H4AAAAAAABoS9OmJZ07J01NlU4yf3XunAwdmqy1VqWTsKi544478vDDD1c6xnxXU1OTL33pS9loo40qHQUAAAAAAAAAAAAAFns1lQ4AAAAAAACwKGtunr/rfe97H//sr39NnnsuWX758vlOO31y8cqxx844Pv/8uStdScobVwEAAAAAAMCCol27pH//ZOTISieZvxoaktVWq3QKFkVLL7106urq0tjYWOko81V1dXX69u1b6RgAAAAAAAAAAAAAQJKqSgcAAAAAAABYlNXXVzpBufxkxIgZ5716zXrcllsm661XPp46Nfn97+d+7Y4d534OAAAAAAAAaEv77FMuYFmcbLVVUlNT6RQsivr27ZtSqVTpGPNdU1NTevfuXekYAAAAAAAAAAAAAEAUrwAAAAAAAMxTHTrMv7U6d05WXfXjn9fXJ4MGzTh/661Z33/ssTOOL788effductTU5O0bz93cwAAAAAAAEBbO+KISieYvzp1Sn7wg0qnYFG15JJLVjpCRXTu3Dm1tbWVjgEAAAAAAAAAAAAARPEKAAAAAADAPNWtW9vPefLJSalU/rr00pnXevrp5B//SL7xjWSrrZK9907+9a9k+eVnjLv22o/PucoqyQ47lI+LxeTss+c+Z21tuQwGAAAAAAAAFiR9+5bfpRUKlU4yf3Tpkmy5ZaVTsKgqFApZeeWVU1hc/kAlqa6uzuqrr17pGAAAAAAAAAAAAADAh2oqHQAAAAAAAGBRtsEGyV/+kkydOn/Wq65OvvKV8tesnHdecuutH//8mGOSqqry8c03Jy+9NPdZamuTNdec+3kAAAAAAACgrX3/+8kDDySTJlU6ybzVoUP5WRejTgwqYNNNN82LL76YpqamSkeZbzbccMNKRwAAAAAAAAAAAAAAPlRV6QAAAAAAAACLsvXXLxeQzA9vvJHsvXdyxRXJs88m772XNDUlb72V3HRTstNOyZFHfvy+nj2T//u/GednndU2eaZOTdZZp23mAgAAAAAAgLa0xRZJ166VTjHvFYvJAQdUOgWLur59+2aJJZaodIz5pn///unSpUulYwAAAAAAAAAAAAAAHyqUSqVSpUMAAAAAAAAsqhoaks6dk+bmSieZ/5ZdNhk1qtIpAAAAAAAAYNZ+//vk+OOTKVMqnWTeqK1N9t47ueKKSidhcfDEE0/kn//8ZxobGysdZZ6qq6vL3nvvnRVWWKHSUQAAAAAAAAAAAACAD1VVOgAAAAAAAMCirL6+XECyONpgg0onAAAAAAAAgE/2zW8mfftWOsW8U1+f/OpXlU7B4mL11VdPqVSqdIx5rl27dll++eUrHQMAAAAAAAAAAAAA+AjFKwAAAAAAAPPYRhtVOsH8V1+fbL55pVMAAAAAAADAJ6urS667LmnfvtJJ2l7HjskFFyS9e1c6CYuL2trarLfeeqmurq50lHmmtrY2m2yySQqFQqWjAAAAAAAAAAAAAAAfoXgFAAAAAABgHttii6RDh0qnmL9qa5MNN6x0CgAAAAAAAPh066yTfO97i9b7vNraZLPNkn33rXQSFjdbbLFF6urqKh1jnunUqVM29CIcAAAAAAAAAAAAABY4hVKpVKp0CAAAAAAAgEXZuHHJMsskDQ2VTjL/9OmTjBmTVFVVOgkAAAAAAAB8usbGZPXVk5EjK52kbXTunLz4YtK7d6WTsDh66aWXct1116WpqanSUdpUTU1NDj744PTp06fSUQAAAAAAAAAAAACA/2GrKwAAAAAAgHmse/dk550XnxKSDh2SY49dfJ4XAAAAAACAhVtdXXLddUn79pVOMvc6dkwuuEDpCpWz0korZeDAgampqal0lDZTW1ubjTfeWOkKAAAAAAAAAAAAACygbHcFAAAAAAAwHxx33KKxUdPnUSwmBx9c6RQAAAAAAADw+a2zTvK73yUdOlQ6yZzr0CHZf/9k330rnYTF3Ve+8pXU1tZWOkab6dSpU7bYYotKxwAAAAAAAAAAAAAAPoHiFQAAAAAAgPlggw2SZZapdIp5r6oq2XXXpGvXSicBAAAAAACA2XPoocnJJy+c5SsdOiQ775z8/vdJoVDpNCzu6uvrs9tuuy0S5Ss1NTXZc889U11dXekoAAAAAAAAAAAAAMAnULwCAAAAAAAwnxx/fNKxY6VTzFv19cmxx1Y6BQAAAAAAAMyZH/wgOe64hat8pUOHZNttkyuuSKr8azEWECuuuGI23XTThbp8paamJl/+8pfTp0+fSkcBAAAAAAAAAAAAAD5FoVQqlSodAgAAAAAAYHEwZUqy7LLJe+9VOsm8UVWVrLNOMmJEpZMAAAAAAADA3DnnnOSkk8rv+BZkHTsme+6Z/PGPSXV1pdPAzEqlUm6//fY89thjaWpqqnSc2VJbW5stt9wym2yySaWjAAAAAAAAAAAAAACfoarSAQAAAAAAABYXHTokl19e/nVR1K5dcs01lU4BAAAAAAAAc+/oo5MLLyy/21tQC03at0++853kkksW3Iws3gqFQrbbbrusueaaqa2trXScz622tjabbbaZ0hUAAAAAAAAAAAAAWEgUSqVSqdIhAAAAAAAAFid77538/e/JtGmVTtJ2OnZMTj45+f73K50EAAAAAAAA2s4rryT77JM8+2wyeXKl05S1b5/06JFce22y8caVTgOfrVQq5c4778yjjz6apqamSsf5VDU1Ndlmm22y4YYbVjoKAAAAAAAAAAAAAPA5KV4BAAAAAACYz95/PxkwoPzroqCqKllzzWTEiKS6utJpAAAAAAAAoG0Vi8nvf5/88IfJtGlJS0vlsrRvnxx2WPLznyf19ZXLAXPi3//+d+666640NzdXOsrHVFVVpbq6OjvvvHPWWGONSscBAAAAAAAAAAAAAGaD4hUAAAAAAIAKuOWWZK+9kilTKp1k7rVvnzzxRLLyypVOAgAAAAAAAPPOK68k++yTPPdcMmnS/F27U6eka9fk2muTjTeev2tDWxo7dmyuu+66jB8/Pk1NTZWOkySpra1N7969s/vuu6dLly6VjgMAAAAAAAAAAAAAzCbFKwAAAAAAABWy777J3/6WTJ1a6SRzrkOH5LTTkmOPrXQSAAAAAAAAmPeKxeTOO5Nf/jK5//7mNDU1J6mfJ2tVVyft2iUrrZQcf3yy++5JXd08WQrmq2KxmKFDh+aBBx5Ic3NzxXJUVVWluro62267bQYNGpRCoVCxLAAAAAAAAAAAAADAnFO8AgAAAAAAUCHTpiVf+lIyfHjS0FDpNLOvQ4dkv/2SCy5I7D8DAAAAAADA4uYLX9g3Tz21eYrFb6RQqM4HH7TNvB06lAte9t47OfroZO2122ZeWNCMHTs21113XSZMmJDGxsb5unZtbW169+6d3XffPV26dJmvawMAAAAAAAAAAAAAbUvxCgAAAAAAQAVNnpxstlny/PPlIpaFRYcOyU47JVdfnVRVVToNAAAAAAAAzH/dunXLnnvumbPOOje33lqXW24p5eGHk9dfLySZmqamliSdPnWO+vqkri6ZMiXp0yfZYINk222T3XZLevacL48BFVUqlfLyyy/nwQcfzJgxY1IqldLS0jJP1qqpqUmpVMqAAQOy6aabpl+/fikUCvNkLQAAAAAAAAAAAABg/qmpdAAAAAAAAIDFWceOyX33JVttlTz7bNLQUOlEn61jx3LpyhVXKF0BAAAAAABg8TR+/PjU1NSkR48e6dy5Lnvvney9d7nAobExuf/+qTnssIsyalS/rLXWTqmu7pwxY97NW2/9N2uvvXKWWKI2vXolgwcngwYl66yTdPpIR0tTU2WeC+a3QqGQFVdcMSuuuGLGjx+fYcOGZcSIEUmSxsbGNlmjrq4u1dXV2WijjTJo0KB06vTphUgAAAAAAAAAAAAAwMKlUCqVSpUOAQAAAAAAsLibMiX5yleSRx5Jpk6tdJpP1qFDcsABye9/r3QFAAAAAACAxdfIkSOzzTbb5Etf+lIuvvjiFIvFVP3PC7R77rknu+66a1ZbbbXceeed+cEPfpAhQ4Zk0qRJnzn/mDFJfX3So8e8egJYcDU3N+f555/Pq6++mtGjR2fcuHGpqalJqVRK02e0EtXV1aVUKqVYLKZHjx7p169fBgwYkJVWWuljf0YBAAAAAAAAAAAAgEWD4hUAAAAAAIAFRGNjcvzxyR/+sOCVr1RXJ+3aJb/4RXLkkUmhUOlEAAAAAAAAUDlvvvlmdt555yy55JK58847UyqVUpjFS7TTTz89p556avbbb79MmzYtTzzxRJ599tnPnL9YTFpaktraeZEeFi7FYjFjx47NW2+9lTFjxmTixIlpampKU1NTCoVCamtrU1NTkyWXXDLLLrts+vTpk+7du8/yzyQAAAAAAAAAAAAAsOhRvAIAAAAAALCA+fe/k732St59d8EoYOnYMVltteTPf05WWKHSaQAAAAAAAKDyisVifv3rX+e1117Lj3/84/Tq1Wum69OLWCZOnJh99tknt912W5LkwAMPzCWXXFKJyAAAAAAAAAAAAAAAsEiqqnQAAAAAAAAAZrbxxsmLLyaHHZa0b1+5HNXVSYcOyRlnlMtglK4AAAAAAABAWVVVVb797W/nhBNOyJJLLvmx64VCIS0tLVliiSVy0kknZcCAAUmS9ddffz4nBQAAAAAAAAAAAACARVuhVCqVKh0CAAAAAACAWfv3v5MDDkjeeCOZMiWZH292amqS2tpk/fWTIUMUrgAAAAAAAMDsmv5PtpqamlJXV5crr7wy559/fi688MKstdZaFU4HAAAAAAAAAAAAAACLDsUrAAAAAAAAC7hSKXnkkeSss5JbbkkKhWTq1LZfp1On8lr7759897vJwIFtvwYAAAAAAAAsbkqlUgqFQsaPH58lllgiVVVVlY4EAAAAAAAAAAAAAACLDMUrAAAAAAAAC5GxY5OLL05+85ukoSFpaUmmTJnz+Tp1SorFpE+f5IQTkq99LenYsc3iAgAAAAAAwCJn3LhxufDCC9O+ffscc8wxrcUqSTJp0qQMHTo0kydPTp8+fTJw4MB07959nuT46LoAAAAAAAAAAAAAALC4UrwCAAAAAACwEGppSZ54IhkxIhk6NHn44eT115P6+vL1YrE8plhMqquTqqryr8Vi0tSUrLxyMnhwsummyfrrJwMHJvZkAgAAAAAAgM9244035qijjspRRx2VE044IUm5cOWCCy7Iz372sxQKhbS0tKRHjx7ZZpttcswxx2TgwIFzXZRSKpUybty4PPbYYxk6dGjGjx+fd955Jz169Mg+++yTwYMHt9UjAgAAAAAAAAAAAADAQkPxCgAAAAAAwCKisTF55pnkhReSqVOThobyZ+3aJe3bJx07JmusUS5dqa6udFoAAAAAAABYOB1++OG56667csUVV2TjjTdOkpx44on5xS9+kc6dO2fNNdfMUkstlZEjR+aZZ57JCiuskL/+9a9Zc80153jNYcOGZciQIbn33nvz6quvZtq0aampqUlzc3PrmBNOOCHf+973stRSS831MwIAAAAAAAAAAAAAwMKiptIBAAAAAAAAaBt1dcl665W/AAAAAAAAgHnjkUceyUorrZQVVlghSfLYY4/l6quvzrrrrps//elPWWmllTJhwoS88cYb+dOf/pSLLrooQ4YMyS9/+ctUV1fP1lpTp07Neeedl/POOy+jRo3Ksssum5122inrrrtu+vbtm549eyZJzj///Jxzzjmpq6vLKaec0taPDAAAAAAAAAAAAAAAC6xCqVQqVToEAAAAAAAAAAAAAAAAwMJgtdVWy5prrpkhQ4akffv2+eMf/5hvfvObuf/++zN48OCPjd9kk00yduzY3HvvvVlmmWVma62jjz46v/3tb9O1a9ccfvjh2XbbbTNw4MD06NEjNTU1rePGjRuXgw46KI8++mjeeuutuX5GAAAAAAAAAAAAAABYWNR89hAAAAAAAAAAAAAAAACAxVBzc/Lcc8nw4clDD6X4+OP555gxyciRaf/IIynV1maXyZOzWqmU9a+5JhkzJhk0KBkwIC2lUqqrq7PRRhvl4osvTufOnWdr6TvuuCO//e1vs/HGG+fMM8/MhhtumHbt2s00plgsJkm6d++ezTffPLfeemueeuqprLXWWm32LQAAAAAAWFy1FFvywrgXMvzN4XlkzCN5c9KbmdI0JVObpqaQQjrUdUjH2o5ZoesK2XiZjTOoz6D069IvhUKh0tEBAAAAAAAWK4pXAAAAAAAAAAAAAAAAAJKkVEruuSe55prkwQeTl19O2rVLisVk8uRUJek/fezrr6eQpOeHX6ULLkiuuCKllpakWEz1qqum+IUvpNPLL6d9+/bp0qXLbMQo5f7770+SnHHGGfnCF74w07Xpm/YVCoU0NjamXbt2mThxYjp27Jg333xT8QoAAAAAwBxoaG7ITS/clLtfvTsPjnowL733Umqra5MkkxonfeJ9hRTSua5zmovNKRQKWWOpNbJ5/82z3YDtsuXyW6aqUDW/HgEAAAAAAGCxVCiVSqVKhwAAAAAAAAAAAAAAAAComPHjk8suS846q3w86ZM30JsdpaqqTC0WM3aJJdL/vPOSPfZI6us/17277bZbnn766dx3333p27dvisViqqqqMv2fg00vX0mS0aNHZ5tttsnEiRPz0ksvpWPHjm2SHwAAAABgcfDq+6/m3GHn5o+P/TFJ8kHjB3M9ZyGFdKzrmM51nXPsJsfm4HUPTtf2Xed6XgAAAAAAAD6uqtIBAAAAAAAAAAAAAAAAACriySeT/fdP+vRJTjwxGTOmzUpXkqRQLKZDkv4TJyZHHJH07Jkcc0zy2mufee/qq6+e8ePH58UXX0ySNDU1lecsFFpLV0aPHp2LLroom2++eV566aUcccQRSlcAAAAAAD6HlmJLbnnxlmwxZIusdv5qOe/R8/JB4wdtUrqSJKWUMqlxUt6a9FZ+cu9P0vfXfbPvDftmxJsj2mR+AAAAAAAAZiiUSqVSpUMAAAAAAAAAAAAAAAAAzDeTJiXf/W7y5z8n06YlLS3zb+26uqS6ulz0csIJSU3NLIc999xzWW+99bL11lvnN7/5TVZcccWUSqW88sorGTlyZB5//PHcc889ue+++9LY2Jh999035513Xrp06TL/ngUAAAAAYCH09H+fzl7X75UxE8dkUmPblXF/lqpCVepr6rPFclvk0l0uzVIdl5pvawMAAAAAACzKFK8AAAAAAAAAAAAAAAAAi4977km+9rVkwoSkoaFyOTp2TPr3T667LllttVkOOfbYY3Peeeela9euWW211TJ58uQ0NjbmrbfeytixY9O+fftssskm+da3vpWvfvWr8zc/AAAAAMBCpqmlKWc8cEbOfPDMNDQ3pJTKbL9VV12X+pr6/HGnP2bP1fesSAYAAAAAAIBFieIVAAAAAAAAAAAAAAAAYNE3aVLy3e8m11yTTJ1a6TRlhUJSX5+ceGJywglJTc1Ml1taWnLeeefl8ssvz5NPPpmWlpYss8wyWX755bPmmmtm4403zkYbbZQVV1wxhUIhxWIxVVVVFXoYAAAAAIAF1zPvPJM9rt0joyeOzpSmKZWOkyTpWNsxX1zuixmyy5D07Niz0nEAAAAAAAAWWopXAAAAAAAAAAAAAAAAgEXb008n226bjB+fNDRUOs3HdeiQrLBC8q9/Jb17f+xyS0tLhg8fnt69e2fatGmpqanJUkstlU6dOlUgLAAAAADAwqNUKuWXD/0yp957ahqaG1LKgrXlVl11Xepr6vOXPf6S7VfcvtJxAAAAAAAAFkqKVwAAAAAAAAAAAAAAAIBF17//XS5d+eCDSif5dLW1Sc+eyUMPJf37z3Spubk5NTU1s7ytVCqlUCjMj4QAAAAAAAuVUqmU79723fzp8T9lStOUSsf5VO1r2uePO/8x+665b6WjAAAAAAAALHQUrwAAAAAAAAAAAAAAAACLpnvvTXbcMZk8udJJPp/q6mTJJcvlKyuv/InDlK0AAAAAAHy6YqmYA/92YG587sZMblo4/h9xh9oOOWvbs3LE+kdUOgoAAAAAAMBCparSAQAAAAAAAAAAAAAAAADa3LBhC1fpSpK0tCTvvZcMHpyMHt368ZtvvplrrrkmEyZMSBKlKwAAAAAAn6JUKuWwmw/LDc/dsNCUriTJlKYpOfb2Y3PZk5dVOgoAAAAAAMBCpVAqlUqVDgEAAAAAAAAAAAAAAADQZv7zn2TTTZOJEyudZM5UVyd9+yYjRiQ9e6ampibFYjE33HBDdt1110+9tVQqpVQqpaqqaj6FBQAAAABYsBz/r+Pz+0d/nylNUyodZY60r2mfa3a/JrusskulowAAAAAAACwU/O15AAAAAAAAAAAAAAAAYNHR0JDssEPywQeVTjLnWlqSt99O9torKZVy6KGHZtNNN83AgQM/8ZZSqZQkKRQKSlcAAAAAgMXWjc/duFCXriTJ1Oap2ffGfTPyvZGVjgIAAAAAALBQKJSm/416AAAAAAAAAAAAAAAAgIXdd7+bXHxxMnVqpZPMvY4dk3PPTQ466HMNb2lpyRVXXJFbbrkl/fr1y0EHHZQ11lhjHocEAAAAAFgwvDvl3az4uxUzYdqESkeZa1WFqqzTa508+s1HU1VQtg0AAAAAAPBpFK8AAAAAAAAAAAAAAAAAi4Z//zvZaqtFo3Rluk6dkuefT0vv3mlubk67du0ybdq0jBo1Kp07d07nzp3TsWPHTJkyJQcddFCuu+661lsHDBiQ8847L9tuu20FHwAAAAAAYP7Y+Zqdc/vLt6expbHSUdpEx9qOOW3L03LMJsdUOgoAAAAAAMACTfEKAAAAAAAAAAAAAAAAsPCbOjVZeeVkzJhKJ2lbNTXJZpsl99yTFAppaWnJ+eefn+uvvz4vvfRSevfunR/84AdZe+21s/rqq2fbbbfNYYcdlurq6hxyyCFZdtll8/DDD6ddu3aVfhIAAAAAgHnmhmdvyP5/2z9TmqZUOkqbal/TPk8e/mRW6r5SpaMAAAAAAAAssKoqHQAAAAAAAAAAAAAAAABgrp1wQvLee5VO0faam5Phw5MhQ9LU1JTvfve7+e53v5unnnoqyy67bKZNm5ZDDz00Z555ZpLkggsuyK677pqdd945p5xySl566aX87W9/q+wzAAAAAADMQ+9OeTeH3HTIIle6kiTTWqZl7+v3TrFUrHQUAAAAAACABZbiFQAAAAAAAAAAAAAAAGDh9tpryUUXJVMWvU31kiSTJyff/W7efu213Hjjjamtrc3pp5+eK6+8Mv/5z39y1VVX5dFHH0337t0zfvz41tu23nrrDBgwIDfeeGPlsgMAAAAAzGM/+NcPMrV5aqVjzBPFUjEvjnsxVz51ZaWjAAAAAAAALLAUrwAAAAAAAAAAAAAAAAALt9//PikWK51i3iqV8t/f/z5vv/12jjvuuBx55JFZaaWVkiS77LJLjj766Lz33nsZOXJk6y3LLrts2rdvn1GjRqVUKlUqOQAAAADAPDOhYUKueeaaNLY0VjrKPDO5aXJ+/sDPKx0DAAAAAABggaV4BQAAAAAAAAAAAAAAAFh4TZuWXHRR0rjobqqXJJk0KQP/9rckSbdu3ZIkzc3NrYUqu+yyS0qlUv7yl79k2rRpSZJSqZQXX3wxffv2zZQpUyoSGwAAAABgXrr8yctTVVj0t9IaNXFUHn3j0UrHAAAAAAAAWCAt+m+LAAAAAAAAAAAAAAAAgEXXddclH5aPLOo6vftu1q+qyn//+9+0tLSkpqamtXhl7NixWX755XPjjTfm4IMPzoknnpgtt9wy77//fjbeeON07NixdSwAAAAAwKKgVCrlVw/9KlOaFv3i6Ybmhvz64V9XOgYAAAAAAMACSfEKAAAAAAAAAAAAAAAAsPA688xk0qRKp5gvCtOm5fRu3XLLLbfk8ccfT5JUVZX/idif//zndOzYMaeffnpeeOGF/OIXv8iIESMyePDg7LTTTuX7C4WKZQcAAAAAaGv3vnZv3m94v9Ix5otiqZi/Pf+3vDf1vUpHAQAAAAAAWOAUSqVSqdIhAAAAAAAAAAAAAAAAAGbbE08km22WTJlS6STzTXNtbXq1tGTF9dfPMccck8bGxgwbNiznnXde1l577Tz22GP54IMPcscdd2T55ZfPoEGDKh0ZAAAAAGCe+PJVX85tI29LKYvHNlodajvk1C1OzXGbHlfpKAAAAAAAAAsUxSsAAAAAAAAAAAAAAADAwun005PTTkuamyudZL4pde6cP++wQ75+3XVJkqqqqpRKpfTr1y9nn312dtttt7S0tKS6urr1nqamptTW1lYqMgAAAABAm2tqaUrHMzqmqdhU6Sjz1ZpLrZmnjniq0jEAAAAAAAAWKDWVDgAAAAAAAAAAAAAAAAAwR+67b7EqXUmSwuTJ+dqAAZl2ySW57bbbUlNTk6WXXjo77rhjvvCFLyTJTKUrSZSuAAAAAACLnGfHPpv6mvo0NS5exSsvjnsxLcWWVFdVf/ZgAAAAAACAxYTiFQAAAAAAAAAAAAAAAGDh9MQTcz9HqfT5xxYKn369a9fk6KOTDTZI1l8/6dFjxrXllktef32OIs6kWEzuuy8HnnFGDjzwwEydOjWFQiH19fWtQ6ZNm5Znnnkmb7zxRjp06JB27dplwIAB6du379yvDwAAAACwABj+5vAUS8W5muOAtQ/IkK8O+djnU5qm5O1Jb2fYG8Ny7rBz89Dohz7XfJfucmkOXOfAT7w+/M3h2eDiDeYwbVltdW1eGPdCVuu52lzNAwAAAAAAsChRvAIAAAAAAAAAAAAAAAAsfMaOTT74YP6t19T02WP69Ut+/ON5n+Xpp5NSKaUk7dq1S1VVVaZNm5bHHnssd9xxR+699968+OKLmTRpUqZMmZKWlpb07ds3hx9+eI4++uh07Nhx3mcEAAAAAJiHHhz9YCY3TZ4nc3eo7ZAVuq6QFbqukD1W2yNf/fNXc8tLt8yTtebEiDdHKF4BAAAAAAD4CMUrAAAAAAAAAAAAAAAAwMJnxIikvj5pbJy7eQYPnvXnBx6YHHrojPPvf/+z52psTIYOTYYPT0aPTs4+e+6yfZLm5mTMmBSWXTaFQiGTJ0/Oueeem0suuSQjR45MkgwcODCbbbZZOnTokEmTJuWVV17JT37yk4waNSoXXXTRvMkFAAAAADCfPDT6oTafc/Al5f9f3K9Lv/x6u1+nd6feqamqyTGbHDPbxSt7XLtH3p709kyffdA492Xikxon5eExD2e/tfeb67kAAAAAAAAWFYpXAAAAAAAAAAAAAAAAgIXPo48mU6bM/TwPPvjxzzbYIPm//5txfs01yW9/+9lzPfdc8oUvlI/79593xSu1teXimWWXzejRo/PNb34zt99+e5Zddtkcfvjh2WGHHbLaaqtlySWXTMeOHVNfX58PPvgg3/rWt3L55ZfnqKOOypprrjlvsgEAAAAAzGNNLU155f1X2nzeB0c/2Prren3Wy3GbHpck6du572zPNfzN4Xl9wuttmm+6oaOGzpN5AQAAAAAAFlaKVwAAAAAAAAAAAAAAAICFz3/+kzQ3t/28PXok11+f1NeXz595Jjn00LZfZ240NCQvv5xisZjf/e53uf3227PpppvmhBNOyGabbZauXbvONLy5uTmdO3fOYYcdlttvvz3XXnut4hUAAAAAYKE1asKo1FXXpanYNE/mX7rz0tlyuS1bz598+8nZnuP+g+5Pr4690tDckGfeeSaXPXlZ/vjYH1NKaa7zvTr+1bmeAwAAAAAAYFGieAUAAAAAAAAAAAAAAABY+Eye3PZzVlUlf/5z0q9f+XzChGS33ZIpU9p+rbnR3Jw0NOTdd9/NBRdckC233DLXXXddunXrNsvh1dXVSZKVVlop1dXVefVVm/IBAAAAAAuvqc1TU11V3ebzlk7+eCnK0/99Oj+48wezPVe/LuX/z9yupl0267dZNuu3WbYbsF32uG6Puc7Z1DJvCmcAAAAAAAAWVlWVDgAAAAAAAAAAAAAAAAAw2+ZFGcovfpFsvfWM8wMPTF56qe3XmVvFYjJ5ch555JE0Nzdn++23T7du3dLUNPNme6VSKcViMYVCIUlyxx135J133smaa65ZidQAAAAAAG2iobkhhRTmy1qTmyanc13nzzV2wrQJufKpK3Pw3w/ONldsk6/d8LU8OOrB1uu7r7Z79lxtz7nO1FRUvAIAAAAAAPBRNZUOAAAAAAAAAAAAAAAAADDbmpvbdr7dd0++//0Z57/4RfK3v7XtGm2psTH9+/dPU1NT6uvrkyS1tbUpFotJkqqqqhQKhdbSlXvvvTennXZaqqurs9lmm1UsNgAAAADA3GpsaZwn8w6+ZHCSpGv7rjl646Oz1fJbZeNlNs5t/3dbBvxuwGeu+73bvvexz/763F/z3Lefy/Jdl0+S7LTyTrnu2evmKmexVEyxVExVoWqu5gEAAAAAAFhUeGsCAAAAAAAAAAAAAAAALHw+LBtpE6usklx66Yzzu+5KfvSjtpt/XujUKWuttVb69u2bG2+8Me+//36ScuFKVVX5n429/PLLueKKK/LVr341W221VV5++eWcc845GTx4cGtBCwAAAADAwqZddbuUUmrzeR8c/WAeHP1g/vHiP7LvDfu2fr7MEsvki/2/OEdzTmuZlhFvjWg979Wp11znrC5UK10BAAAAAAD4iJpKBwAAAAAAAAAAAAAAAACYbR06tM08nTolf/1r0rlz+Xz06GSffZIFuZikurq1eOaoo47Kqaeemm233Tb/93//l+WWWy5PPfVUXnzxxTzzzDN54YUX0tDQkOWWWy7HHnts9ttvvyRpLWcBAAAAAFjYtK9tn1Kp7YtXPqpQKMx03q19t08d37muc5ZZYpk89+5zM31eX1OfQX0GtZ6/9cFbc52tpsrWYQAAAAAAAB/l7QkAAAAAAAAAAAAAAACw8OnevW3mueyyZJVVZpz/5jfJwIHlr//16KPJJpsk995bPn/ttWT55Wdcb98+2Xbb8vFSS81877bbJu+8Uz7++9/nLnNdXbLEEkmSQw89NFVVVTnhhBMyYsSImYb17NkzW2yxRXbYYYfsueee6d2799ytCwAAAACwAOhY2zEtpZY2n3ezZTdLknRt3zVHb3z0TNeeHftskuTkL56cU7Y4JUky5IkhOejvByUpF7M8fcTTuW3kbfn7C3/Py++/nJ4deubIDY/M8l1n/H/ka5+9dq5z1tfUz/UcAAAAAAAAixLFKwAAAAAAAAAAAAAAAMDCZ8MNk2uuSaZMmfM5Nt002W23mT87++xPHr/ccp8+31JLJX/726yvXXTRjONC4fOk+2S1tcnaaydJunXrluOOOy5bbrllHn300TzxxBPp169fBgwYkGWWWSb9+vVLr169UldXl2KxmKqqqiTJ6NGj07dv31RXV89dFgAAAACA+WzZLsumWCq2+bxDDx46y8+vfOrKPP3O0595f3VVdb6y8lfylZW/Msvr5z16Xm596da5ypgkA7vPojgcAAAAAABgMaZ4BQAAAAAAAAAAAAAAAFj4DBqUzG1pSG1t22SZ36ZMSdZZp/W0paUlgwYNyqBBgz71tqqqqhSLxVx22WU5//zzc9xxx2WPPfZQvgIAAAAALFSqClVZpfsqeeK/T8yT+ZuLzRnfMD5P//fpXP3M1bnk8Us+8543Pngje1+/d3ZcaccM6jsovTv1Tue6znl3yrt59M1Hc/FjF+cfL/5jrrNVFaqy+XKbz/U8AAAAAAAAi5JCqVQqVToEAAAAAAAAAAAAAAAAwGyZNi3p3Dlpaqp0kvlvmWWS0aNn+qi5uTnV1dUplUoplUqfWqYyduzY7LDDDpkwYUIuvfTSDB48eF4nBgAAAABoU0f986icN+y8lLJ4baHVua5zLtnlkuyx2h6VjgIAAAAAALDAqKp0AAAAAAAAAAAAAAAAAIDZ1q5d0q9fpVNUxoYbfuyjmpqaFAqFVFVVtRawzEqpVErPnj3zi1/8Ik1NTfnDH/4wr9MCAAAAALS5TZbZJJ3qOlU6xnzXUmrJoD6DKh0DAAAAAABggaJ4BQAAAAAAAAAAAAAAAFg4bbJJpRPMf+3aJZtv/rGPhw8fniOOOCK33nprGhoaUigUUiwWUywWZxpXKBSSJJtvvnm++tWv5oYbbsjkyZPnS3QAAAAAgLayft/1UywVP3vgImi5JZerdAQAAAAAAIAFiuIVAAAAAAAAAAAAAAAAYOG0xRZJx46VTjF/1dYmG274sY/Hjh2bP/zhD9l7772z3Xbb5aabbkpVVVWqqqo+Vr6SJHV1ddlwww3T1NSUO+64Y34kBwAAAABoMyt2W3GxLF5Za6m1Wgu2AQAAAAAAKFO8AgAAAAAAAAAAAAAAACycdt89aWmpdIr5a4klko02+tjHW2+9dZKkpqYmTz/9dPbYY4/suOOOeeihh1JVNeOfkbW0tKSxsTFJ0rFjxxSLxbz88svzJzsAAAAAQBupKlRlz9X3THWhutJR5ptOdZ1y+PqHVzoGAAAAAADAAkfxCgAAAAAAAAAAAAAAALBwWnLJcvlK9WKysV6HDsmxxyZVH/9nYXV1dfniF7+YddZZJxdeeGGOOOKI3HXXXdl6663z9a9/PQ888ECSpLq6OnV1dUmSxx57LKVSKauvvvp8fQwAAAAAgLZwzMbHpK66rtIx5p9Sstfqe1U6BQAAAAAAwAJH8QoAAAAAAAAAAAAAAACw8DrmmKRdu0qnmD+KxeSggz7x8r777psHH3ww3bp1y29/+9vcd999+cpXvpLrr78+O+ywQzbffPNcdtllufDCC7P//vvn9NNPT79+/bLGGmvMx4cAAAAAAGgba/deOyt1W6nSMeaL2qraHLzuwWlf277SUQAAAAAAABY4hVKpVKp0CAAAAAAAAAAAAAAAAIA5tsYayX/+U+kU81Z1dbL33slVV33ikIkTJ2bJJZfMSSedlJNOOil1dXVJkttvvz3nn39+7rzzzkydOrV1fLdu3XLWWWflgAMOSKFQmOePAAAAAADQ1q5++uoc/o/D80HjB5WOMk/V19TnmSOeyYBuAyodBQAAAAAAYIGjeAUAAAAAAAAAAAAAAABYuF15ZXLEEcmkSZVOMu906JA88ECy3nqfOmzDDTdMfX19rr766iyzzDJpbm5OTU1Nmpqa8txzz+XGG2/MhAkT0rt372y11VbZYIMN5tMDAAAAAAC0vWnN09LzVz0X+eKVzZbdLEMPHlrpGAAAAAAAAAskxSsAAAAAAAAAAAAAAADAwq2hIVl22eTddyudZN6oqioXrjz66GcO/d3vfpcTTjghN954Y7bffvuUSqUUCoWPjZteyAIAAAAAsLD70V0/yjn/PidTm6dWOso80bG2Y67f6/psv+L2lY4CAAAAAACwQKqqdAAAAACAxUrL+KThqWTqI8mU+5LJdyVTHkwaHksaX05KxUonBAAAAAAAAACAhU99fXLVVUmHDpVOMm+0a5dcc83nGrrXXnuloaEhL7zwQpLMsnSlWCwqXQEAAAAAFhknbX5SunfoXukY80RddV2+tMKXlK4AAAAAAAB8ikKpVCpVOgQAAADAIqllfLlQpWF4MuX+pGFE0jIuqWqf5H83MyglpZYkzUndKkn7wUn7TZL6QUndyklBfy4AAAAAAAAAAHym/fdPrrsuaWiodJK207FjctppyTHHfO5bfv3rX2fdddfN5ptvnurq6nkYDgAAAABgwfDvMf/OVpdtlanNUysdpU11adclI78zMj069Kh0FAAAAAAAgAWW4hXg/9m77zAr6oNv4/dp25fem4AFERQUG0XsvWCNxhLUqDGxRI0lsQTNq4kmxhJjNMaG2DH23mIDbIAVFUGld4Rl+ynz/nEeQARpW2Z3uT/PNdeemTPz+31HJNfj7Mx8JUmSJEm1KVMFyx6DRddB9ZcQLYBMBVC9gQNFIFIEBEAGmv8CWp4Hub1qPbIkSZIkSZIkSZIkSZLUZJSUwBZbwIIFYSepHdEo9O8PH3yQ/byeMpkM0Q3YX5IkSZIkSZKagvNePI//TPgP5cnysKPUioJEAfcfcT9H9D4i7CiSJEmSJEmSJEkNmsUrkiRJkiRJtaH6O/j+n7D0DggCCEpreYI4RBKQux20vhiKDoNIvJbnkCRJkiRJkiRJkiRJkpqAV16Bww+H8ibwYr38fPjkk2yZjCRJkiRJkiRprSqSFWz1z62YWTIz7Cg1lhPL4cAtDuTJ454MO4okSZIkSZIkSVKDFw07gCRJkiRJUqNWNQmm7Qnf9obvb4HMsjooXQFIQVABle/B7JPh63aw6K8QpOpgLkmSJEmSJEmSJEmSJKkR23dfOPZYKCgIO0nNFBTAX/5i6YokSZIkSZIkraf8RD6jjxlNfjw/7Cg1Vpgo5M7D7gw7hiRJkiRJkiRJUqMQCYIgCDuEJEmSJElSoxOkYNG1sOjPEFQCIVxiiRRCojt0Hg25vet/fkmSJEmSJEmSJEmSJKmhSibhwANh7FioqAg7zYYrKIBTT4V//AMikbDTSJIkSZIkSVKjMuqTUfzqmV9RkWqE14eBopwi3j7lbfp36B92FEmSJEmSJEmSpEYhGnYASZIkSZKkRqfqc/i2X7Z4JagglNIVgKAMqifBdwNg4TXZMhhJkiRJkiRJkiRJkiRJkEjAM89A376Qlxd2mg1TUABHHGHpiiRJkiRJkiRtpJO2O4nr9rmOgkRB2FE2XDXcNOAmS1ckSZIkSZIkSZI2QCQIgpDeDCpJkiRJktTIBClY9JfsElQSWuHKmkQKINEDOj8KuduEnUaSJEmSJEmSJEmSJElqGEpLYb/94KOPoKIi7DTrVlgIRx4J99wDsVjYaSRJkiRJkiSpUfv7uL/zx//9kfJkedhR1kt+LJ/EYwkGtBrA66+/HnYcSZIkSZIkSZKkRsPiFUmSJEmSpPWRqYSZh0LFWAga6g22kWwBS5enoHDvsMNIkiRJkiRJkiRJkiRJDUNVFQwbBm+/DeUN9d4foKAAzjgDbrgBIpFaH766OrsUFdX60JIkSZIkSZLUYN098W7Ofv5sKlINt5w7QoTinGJePOFFSr8qpW/fvnTs2DHsWJIkSZIkSZIkSY2GxSuSJEmSJEnrkl4GM/aFqk8gaLg31q4QyYdOD0HxsLCTSJIkSZIkSZIkSZIkSQ1DKgUjRsCNN0JFA7sHKB6H3NxsttNPr7Nppk2DgQNh5kyIRutsGkmSJEmSJElqcF74+gWOf/x4ypPlVKerw46zimg6yuZtN+ep456id9veLFsGEyfChx9mePPNKBMmwJIlkExml0gEEons0qYN7LIL7LYbDBgA220H+flhn5EkSZIkSZIkSVL9s3hFkiRJkiRpbTJlMG0IVH8BQVXYadZfJB86PQDFR4SdRJIkSZIkSZIkSZIkSWo4Jk6EY46BOXOgvDzsNFBYCP36wUMPQbdudT5d377wn/9kC1hKS+Gjj2D8eHjzzezPkhKors6+vC8azb64LycHOnaEwYOzy4ABsPXWEIvVeVxJkiRJkiRJqjWLKxZz+tOn8+LUFylPNoDrwwGQgj1y9uTqfV7mX7fGeeMNWLAACgqgshKq1vOx1vz87PXc8nLo0gUOOADOPRd6967LE5AkSZIkSZIkSWo4LF6RJEmSJEn6KZkqmLEPVH4IQWXYaTZcJB+6PA2F+4SdRJIkSZIkSZIkSZIkSWo4qqvhyivhppugoiKcDPE45ObC3/8OZ5wBkUidTxkEcOqp8O672dKVefOyL+Orqlr/l/cVFWV/VlfDllvC4YfDmWdmX+QnSZIkSZIkSY3BU18+xclPnkx5qpzqdHUoGaKpKJmFuRQ9fQatE39lwYIcKishk6md8ePxbBFLnz5wySUwbFh2XZIkSZIkSZIkqamyeEWSJEmSJOmnzDwKyl6AIKSXK9SGSAFsNhby+oWdRJIkSZIkSZIkSZIkSWpYJk6E4cNh6tRs80g6XfdzJhIQi8HgwXD33dCtW51PWVoKDzwAf/0rzJlTu10zubnZzpjdd4eLLoK99qqXDhlJkiRJkiRJqpHFFYs545kzeO7r58gEmforYKkGSrrCExcTmX0qubk5VFbG63TK4uLsZemzzoLzz4fWret0OkmSJEmSJEmSpFBYvCJJkiRJkrQmJY/CnFMhKAs7SQ1FILE59JwEkUTYYSRJkiRJkiRJkiRJkqSGZ8IEuOEG+O9/IRqF8vLan6OoKPvzl7+Ec86BzTev/Tl+5JtvsmUro0Zly1DK6vhWqKIiaN48W8By+ulQUFC380mSJEmSJElSTX235Dv++f4/uWP8HQQElFaX1sk8RYkigipo/eZlzHz7t0AOmUysTub6Kbm5kJcH994Lhx9er1NLkiRJkiRJkiTVOYtXJEmSJEmSfiw1H77ZEjIlYSepHZECaHU+tL067CSSJEmSJEmSJEmSJElSw/X999k3zl1/PSxdmm0rKd3Il+xFItkmklQKevaESy6BY47JvtWujqXTcOON8Mc/QjKZjVCfCgqgRQt49FEYPLh+55YkSZIkSZKkjVGVquKxSY9x3ZjrmPr9VCJEKEtufJt1hAhFOUVUp6sZutlQTu4+gn9eMohPPonUeUn2uhQUwH77wZ13QuvW4WaRJEmSJEmSJEmqLRavSJIkSZIk/diMg6HsVaA67CS1J5IPm42FvP5hJ5EkSZIkSZIkSZIkSZIatiCASZNg/HgYOxbeeQe+/hpyciAahUwmuwRBdj0azRatpFLZbX36wG67wa67wo47ZotX6snkyXDssdm4Yb+8Lz8fTjkF/va37Iv8JEmSJEmSJKkxmLRgEmNnjOWd6e8wbuY4vv3+W/LieWSCDFXpKlKZlW3XESLEo/EV36eDNL3b9GZItyEM7DKQ3boN5ZkHO3PRRVBZmS3Obghyc7M94ffeC4cfHnYaSZIkSZIkSZKkmrN4RZIkSZIk6YdKHoU5p0IQ8lsHal0EEptDz0kQSYQdRpIkSZIkSZIkSZIkSWpc0mn48kv46iuoqMgu1dXZt9Pl50NRUbZwpWfPbAlLCPFuvBH++Eeoqsr2wjQE+fnQsiU8+igMHhx2GkmSJEmSJEnacNXpaj6f/zkT505kUfkiKlOVlFaXEovGKEwUkhfPo1NxJwZ0GsAWrbYgGokCUF4Ow4bBuHHhF2X/lIICOO44uOMOiMXCTiNJkiRJkiRJkrTxLF6RJEmSJElaLr0IpvaETEnYSepGpABaXQhtrwo7iSRJkiRJkiRJkiRJkqRaUlIC++8Pn37acF/el58Pv/89XHFFKL00kiRJkiRJklSvSkpgr73g88+hsjLsNGtXUAD77gujR0MiEXYaSZIkSZIkSZKkjWPxiiRJkiRJ0nILr4FFV0PQwO9irYlIEWw5H6L5YSeRJEmSJEmSJEmSJEmSVEMLFsDQofDtt1BVFXaatSsogF/+Em6+2fIVSZIkSZIkSU3XkiUwaBB8803Dv267XEEB7LorvPAC5OSEnUaSJEmSJEmSJGnDRcMOIEmSJEmS1CAEafj+pqZdurJcySNhJ5AkSZIkSZIkSZIkSZJUQ/PmwU47wdSpjePlfeXlcPfdcOqpEARhp5EkSZIkSZKk2ldeDnvt1bhKVyCbe9w4OOYYSKfDTiNJkiRJkiRJkrThLF6RJEmSJEkCKHsBMo3oLtaNFZTComvDTiFJkiRJkiRJkiRJkiSpBpYsgSFDYNYsSCbDTrP+yspg9Gj47W8tX5EkSZIkSZLUtKRScNBB8MUXjat0ZbmKCnj1VTjttLCTSJIkSZIkSZIkbTiLVyRJkiRJkgAWXQfBsrBT1I/UDKj4IOwUkiRJkiRJkiRJkiRJkjZCRQXssQdMn559kV9jU1YGd90FV18ddhJJkiRJkiRJqj3XXgsffACVlWEn2Xjl5fDoo9kCbUmSJEmSJEmSpMYkEgRBEHYISZIkSZKkUFVPhW/7QtCI72bdIFEoPho6PxJ2EEmSJEmSJEmSJEmSJEkb6JxzssUlFRVhJ6mZ/Hx49VUYNCjsJJIkSZIkSZJUM59/Djvt1Piv2y7XrBl8/TW0axd2EkmSJEmSJEmSpPUTDTuAJEmSJElS6Jb8B4J02CnqUQZKn4JMadhBJEmSJEmSJEmSJEmSJG2AsWObRukKZM/hZz9rGuciSZIkSZIkadOVSmWvdVZWhp2k9lRUwKmnhp1CkiRJkiRJkiRp/Vm8IkmSJEmSVPYKkAw7Rf2K5ELlR2GnkCRJkiRJkiRJkiRJkrSemmJRyeLFcNFFYaeQJEmSJEmSpI137bUwbRoEQdhJak8yCW+8AaNHh51EkiRJkiRJkiRp/USCoCn9ukaSJEmSJGkDBQFMLoSgtt5GEIGiQ6HZCZC/M8TaQ5CE1CyoHA/LHoHSZ9c+RGILaPZzKBgKic0h3g6IQnIalD0Pi66F9IIaxsyDttdCq9/WbBxJkiRJkiRJkiRJkiRJ9eKcc+Cuu5pW8QpAfj688goMHhx2EkmSJEmSJEnaMJ9/Djvt1PSu2y7XrBl8/TW0axd2EkmSJEmSJEmSpLWzeEWSJEmSJG3aqqfAt/0hKKv5WLF20PlRKNh97ftNbgGZpT/9fatLoN21P/19chZMGwipGRsVc4WiI6HLf2s2hiRJkiRJkiRJkiRJkqQ6N3Ys7LNP0315X+fOMHkyFBSEnUSSJEmSJEmS1t+BB8JLL0FTfYtXTg785jdw441hJ5EkSZIkSZIkSVq7aNgBJEmSJEmSQlU5nlq5RBLJh64vrSxdCdKw5C6YeQRM3wtmD4eShyGoXr/xMqWw5D8w62iYcQB8/6+V3yU6Q5sra5658v2ajyFJkiRJkiRJkiRJkiSpzp19dtMtXQH4/nv4z3/CTiFJkiRJkiRJ62/WLHjjjaZbugJQXQ133gmVlWEnkSRJkiRJkiRJWrt42AEkSZIkSZJCVTEOgtKaj9Pyt5DXf+X67BNg2SOr7lNyHyS2hEz52scqfw2m3gXphSu3lb0E8S5QfFh2PX/XmmdOzc0WvESLaj6WJEmSJEmSJEmSJEmSpDrx2Wfw5Zdhp6hb5eVw/fVw7rkQiYSdRpIkSZIkSZLW7bbbmnbpyg899hiceGLYKSRJkiRJkiRJkn5aNOwAkiRJkiRJoaoYC9TCna3Nh6/8XPba6qUryyW/BpJrH6vyw1VLV5ar/mrl50wtlMVEC6Hyk5qPI0mSJEmSJEmSJEmSJKnO3HgjJNdxy1FTsGQJvPFG2CkkSZIkSZIkad2SSbj1VqiqCjtJ3SstheuuCzuFJEmSJEmSJEnS2lm8IkmSJEmSNm3pxTUfI1IAuVuvXC97ueZjrjZHDhQPW7le+nTtjJv5vnbGkSRJkiRJkiRJkiRJklTrli2Dhx6CVCrsJHWvrAz+9rewU0iSJEmSJEnSuj31FKTTYaeoP998AxMnhp1CkiRJkiRJkiTpp1m8IkmSJEmSNm1BVc3HiLVYdT29qOZjriIBnR6EnK2yq5UTYfENtTBuAJnKWhhHkiRJkiRJkiRJkiRJUl247z6IbiJPgAUB/O9/MHt22EkkSZIkSZIkae3+9rdscfamoqoKbqiNx1olSZIkSZIkSZLqSDzsAJIkSZIkSaEKqms+RnrJquux1jUfc7loM+j8JBTumV2v/ARm7A9BRc3HDjK1M44kSZIkaZMSBNmX3o0fD++9B2PHwuLFUFmZfagyGoW8vOyy+eaw++4wYAD06wcFBWGnlyRJkiRJkqTG5frroaws7BT1Jwjg9tvhT38KO4kkSZIkSZIkrVlVFUycGHaK+pVOw8svh51CkiRJkiRJkiTpp0WCIAjCDiFJkiRJkhSarztAel7Nx+nxBeRunf1c9grM2K/mY8Y7Q5cXIG/b7Hr5GzDzcMgsrfnYANFi6PBvaPbz2hlPkiRJktRkTZ8O99wDr74Kn3wC1dWQk5N92V86vfZj8/Ky+5aXQ6dOsPPOcNRRcOSR2e2SJEmSJEmSpDWbOxe6d8++xG9Tst128PHHYaeQJEmSJEmSpDUbPx723BOWLQs7Sf1KJGDePGjZMuwkkiRJkiRJkiRJq4uGHUCSJEmSJClUkdzaGWfpvSs/F+4LxUeveb/EFkBi3ePl9oXN3l1ZurL0QZi+X+2VrgAQgUheLY4nSZIkSWpKMhl4+WXYZx/o1Qv+/Gd45x0oKYHKyuzPdZWuwMp9U6lsgctjj8EZZ0DbtnDJJdltkiRJkiRJkqTVjR8PubV0e1Nj8tVX63f9WZIkSZIkSZLCMH782q9hDh8OQbByWR/bbgs33pi9V7esbOWx33679uMOPTR7v++iRVBRAZMnw/XXQ6tWa96/devs95MnZ/dftCh7/MEHrztjQQFMmLB+5yNJkiRJkiRJklTfLF6RJEmSJEmbttoqHvn+Zqj8aOV6p4egwx1QdBgU7AHNToCOo6DHZxAtyO6z+bewdZBdCnZfeWz+QOj2NiS6ZNfLXoclt0H+zpA/eOVSYxGI5NfCOJIkSZKkpuT777MPVHbuDEcdBa+9li1Pqa6uvTmWLcuWsdx0U7bUZe+94aWX1v/hUkmSJEmSJEnaFHzwQfYFexuqPl7q178/XHMNvPUWTJsG5eVQWgoffQR//CMUFm547uUSiexL/yRJkiRJkiSpIXrnnew10dq0115w3nkweHC24GR9XHklPP007LtvtmglLw+23BJ+9zv48EPo0mXV/bt1y5bG/O532f3y8rLH7bsvPPssXH752uerqMiOK0mSJEmSJEmS1BDFww4gSZIkSZIUqkQXSNbCU/pBJcw4ADo/ki1RicShxenZZUMV7gexFj9Y3yu7/NiXkY2OC0CQgXjnmo0hSZIkSWpSRo+G006DVKr2Hwhdk+VlLq+/Du+9B9tvDw8+CF271v3ckiRJkiRJktTQvfkmpNP1M9fyl/qtr1/9Cs48c/Xt/fpll5/9DAYNypZwb4zx46F37407VpIkSZIkSZLq0rhxtT/mkiXwwgvZYpM2beDXv177/kOGwIgR2c/pdLY05Ysv4JJLYOBA6NED7rwTDjhg5TF33QWbbZb9/O67cO212euwV18NsRhcdRW89tpPn191dfa69SWX1Ph0JUmSJEmSJEmSal007ACSJEmSJEmhKtidWuumTc+D6XvCzMOhZDQkp0GmAtLLoOpLWPoAzDwMMktrZ76aCioh17cTSJIkSZJgwQI45BA4+eTsS/Dqo3Tlx8rKsg9x9u4N//kPBEH9Z5AkSZIkSZKkhuTjj+tvruUv9ft//w9uu239jlm0CG66CYYNg4MPhkcfXfldnz7w299uXJbS0rp5caEkSZIkSZIk1VR1NUybVvvjjhwJBx0Ef/wjvPfeuvf/YZH23XdnS1Seeipbip3JZLfvvz9ss032c9++sM8+2c+ZDBx9dHb/a6/NHg8QjcL556993vHjN+i0JEmSJEmSJEmS6k0tvVVUkiRJkiSpkcrbGaIFkCmppQEDKH0qu6zL1B5r3r7wquxS13K2hIiXhyRJkiRpUzd6NJx2GlRWZh8GDVMqlV3OPx/uuw8efBC6dg03kyRJkiRJkiSFYd68+i3JHjkyuwAMHw6//vXa93/wQbjoomxJynIvvAC9ekG/ftn1XXfd+DzvvLPxx0qSJEmSJElSXVmwAOJxSCbDzbHnnis///B66syZMH06dO+eXd9rL5g0KftzuWnTYNasletjxsDpp68+7posXlyj2JIkSZIkSZIkSXUmGnYASZIkSZKkUOUNgKAy7BThyB8cdgJJkiRJUoiqquDII+Hkk6GkJPzSlR8qK4N334XeveHJJ8NOI0mSJEmSJEn1b8YMyM0NO8VPe/vtVUtXAIIAJk9euf7j7zfE7Nkbf6wkSZIkSZIk1ZWKCojFws3QogW0arVyfe7cVb//4frmm2d/9uy5fvu3aQPNm//03KlU9lqwJEmSJEmSJElSQ2PxiiRJkiRJ2rTF20KkKOwU9S9SBPmDwk4hSZIkSQpJWRnstRe8+CKUl4edZs1SqWzO44+He+4JO40kSZIkSZIk1a/KSohEwk6xYVq1gr33Xrn+9NMbP1ZDKguXJEmSJEmSpOUawrXbwsJV1398PfWH60VFqx+ztv1/eMyaxGJQVbV+OSVJkiRJkiRJkuqTxSuSJEmSJEl5/cNOEIII5A0IO4QkSZIkKQQlJTB4MEyYABUVYadZt4oKOOssuPnmsJNIkiRJkiRJUv2prAw7wYZp1gyeeipbvgLwwgvw4IMbP57FK5IkSZIkSZIaokwm/OKVsrJV13Nzf3q9tHT1Y9a2/w+PWZNIBNLp9cspSZIkSZIkSZJUnyxekSRJkiRJKjoSIoVhp6hfkRjk9g47hSRJkiSpnlVUwN57w5dfNq6X9lVUwKWXwt13h51EkiRJkiRJkupHY3pxXefO8M47MGRIdv211+CooyAINn7MmhwrSZIkSZIkSXUlLy9bvhKmJUtg8eKV6x06rPp9x44rP0+dmv35zTfrt//ChbB06U/PnUpl/xlIkiRJkiRJkiQ1NPGwA0iSJEmSJNW2ZcuWMXv2bGbNmsW0adNYuHAhqVSKdDpNJpMhGo0SjUaJx+O0bNmSzbp1o0tsCzq2mEaLwiVEImGfQR2L5EKLsyDipSFJkiRJ2pQkk3DwwfDZZ1BVFXaaDVdeDmefDc2bZ1/YJ0mSJEmSJElNWWN5cV3fvvD889C1a3b9kUfgF7+A6uqajZtI1DybJEmSJEmSJNW2/Pzwi1cA/ve/lffT7rYbjByZ/dy9O3TrtnK/119f9Sdkv+/aFWbMyK4PHbrquGsTi2UXSZIkSZIkSZKkhsa3a0qSJEmSpEYvlUrxxRdfMH78eObOnUsqlSIej1NdXU0QBKvtn06nSafTJJNJKioqmDNnDon4MIJMCoB2zefTr/tHbNf9E3ITNXwDQEPV8tdhJ5AkSZIk1bOrroL33oPKyrCTbLyKiuwL+7bfHnr2DDuNJEmSJEmSJNWd/PywE6zbHnvAE09AixbZ9euvh4suqp2xc3JqZxxJkiRJkiRJqk0tW0IyuXHHjhgBV16Z/XzvvXDKKSu/69oVdtgh+3n5T4CCAhg2LPt54UIYMyb7+R//WFm8cvLJMHUqTJoEl1668thXXsluA/jss2z5yl57QTQKo0fDX/4C22yTvTcXsoUyN9+89nMoLNzAk5YkSZIkSZIkSaonFq9IkiRJkqRGa8mSJXzwwQeMHz+eIAiorl5ZkpJOp9d7nCAIqE5GgezT+rMWd2H+0ra8/PH+bNvtE3bt9S7tmi+o7fjhKdgTEp3DTiFJkiRJqkcffQQ33JAtLmnsqqrguOPg3XezD35KkiRJkiRJUlPUqhWkUrU7Zm2+1O/ww+HhhyE3N7v+4IPw5JMwePDKYysrYfz4jcvavPnGHSdJkiRJkiRJdamoCFq3hrlza3fcvfbKXrf9sXbtstdeAd54A/bcM/v5rbfg6qvh8sshFoM//3nV46ZNg9NOW3XbL3+ZPa5rV9hll5XjLvenP628BvxT+vRZv/ORJEmSJEmSJEmqbxavSJIkSZKkRufbb7/l7bffZsaMGQRBsEElK+srmc6+EeCj7/rz6fTtaNtsAUN6v0PvLpOIRGp9uvoTKYJWF4WdQpIkSZJUj5JJOOaY7AvumoJ0GiZNgltvhXPOCTuNJEmSJEmSJNWNnj1rv3hlbTb0pX7Dhq0sXQE4/vjs8kPffQc9emxcnh133LjjJEmSJEmSJKmuDRgAzz0Xdgq44gr48MPs/bQ77JAt0p4xA55+Gv7yl2yZ9g999102+x/+AIcemi1gKS+HCRPg5pvhmWfWPl80CkOH1tnpSJIkSZIkSZIk1YjFK5IkSZIkqdGoqKjg2Wef5euvvyaZTNbLnEEQI5WOMef7Tjz5/jDenbwLR+36OM0Ll9bL/LUu1gIK9gw7hSRJkiSpHl11FcyeDUEQdpLaU1YGv/89HHLIxr+0T5IkSZIkSZIasmgUtt4aPv447CT1Ly/Pl/dJkiRJkiRJarj22ANeeQWqq9f8/ciR2eXHrroqu2zIMevy1FPZZX0tWAAXXJBdNlRREey664YfJ0mSJEmSJEmSVB8iQdCUXq0iSZIkSZKaqq+++oonn3ySZDJJOp0OLUc0kiYWTbP/9i+yQ88JRCKhRdlwkQLo9BAUHxZ2EkmSJElSPfnoIxg0CCoqwk5S+2Ix2GEHePfd7AsIJUmSJEmSJKmpOftsuPXWsFPUv2bN4MUXYeDAsJNIkiRJkiRJ0ureeAMOPxyWLg07Sf3Kz4evvoKuXcNOIkmSJEmSJEmStDqLVyRJkiRJUoNWUVHBs88+y9dff00ymQw7zgqJWDUdWs7hqF0fp3lhY7g7NheKD4HOj4UdRJIkSZJUj3bZBT74AJrqnQGFhTByJBx1VNhJJEmSJEmSJKn2PfAAnHkmlJaGnaR+xePZFxYWFISdRJIkSZIkSVJDlMqk+GLBF3y+4HNKq0upSFZQla4iJ5ZDfjyf/EQ+vVr3Yrv225Ebz631+ZcuhbZtoQE98loviouz5x6JhJ1EkiRJkiRJkiRpdRavSJIkSZKkBmvevHmMHDmS6upq0ul02HFWE42kicXSHDv4ETbvMDXsOGsXbQGbT4VYq7CTSJIkSZLqyRdfwIABUFERdpK6tdNO8P77YaeQJEmSJEmSpNr31Vew446bXvHKZpvBd9+FnUKSJEmSJElSQxAEAZMWTOKD2R8wdsZYxswYw5TFU8iJ5RAhQjpIkwkypDNpopEosWiMaCRKlCjlqXI2a74Zu3TZhd267caAjgPYoeMOxKKxGufq3h2mTav5+TUmLVqM56OP2rDZZpuFHUWSJEmSJEmSJGk1Fq9IkiRJkqQGacaMGdx///1UV1eHHWWd4rEkR+zyONt0/SLsKGsWKYBOD0HxYWEnkSRJkiTVozPPhLvuglQq7CR1Kz8fxo+H3r3DTiJJkiRJkiRJtSuTgebNN63ilWgUTjgB7rsv7CSSJEmSJEmSwrSsahn3f3I/fx37VxaULSASiVBavfEXS/Pj+cSjcXLjufx2l99yxoAzaFfYbqPHu/FGuPxyKC/f6CEalZycKpo1O5PWrcfxwAMPMGDAgLAjSZIkSZIkSZIkrSIadgBJkiRJkqQf++677xg1alSjKF0BSKUTPPHekXzy3XZhR1mDHCg60NIVSZIkSdrElJXBqFFNv3QFIJmEm28OO4UkSZIkSZIk1b5oFE49FRKJsJPUn/x8OPvssFNIkiRJkiRJCstn8z/jl0//kvbXt+eiVy7iuyXfUZYsq1HpCkBFqoJl1ctYWL6Qa96+hm43duOIh49gzPQxBEGwweOdcgqk0xt+XGPVrFkOf/nLUKZNm8Zzzz0XdhxJkiRJkiRJkqTVRIKN+a2PJEmSJElSHZk1axYjR44kmUyGHWWDxWNJjh74GL06fxV2lP8Th0RX6D4eYi3DDiNJkiRJqkd33AEXXJAtYNkUFItPxL0AAQAASURBVBTA/PlQWBh2EkmSJEmSJEmqXVOnQt++UFkZdpL6sdVW8OWXEImEnUSSJEmSJElSffp60df84slf8PHcj0mmk6SCVJ3PGSFCQaKATsWduO+I+9i1y67rfWxpaSnbb/8ZU6bsCMTrLmQDkJ8fcNllEc4+eynbbrsteXl5TJo0iXi8aZ+3JEmSJEmSJElqXKJhB5AkSZIkSVpu4cKFjBo1qlGWrgCk0gkeG3cU383fLOwoQBRibaDbO5auSJIkSdImJgjgr3/ddEpXIPsCvvvvDzuFJEmSJEmSJNW+zTeHAQPCTlE/iorgkkssXZEkSZIkSZI2JZkgw9/H/p1+t/fj/VnvU5GqqJfSFYCAgLJkGV8v/pq9Ru7FeS+eR2Vq/Vqwi4qK6NPnZWKxdB2nDF8QwOmnQ7NmzYjFYhQXF1NWVkYQBGFHkyRJkiRJkiRJWsHiFUmSJEmS1CCk02kefvhhqqqqwo5SI6l0Do+OOZaK6rwQU8Qg1go2GwOJTiHmkCRJkiSFYfZsmDUr7BT1q6wMHn447BSSJEmSJEmSVDd+/3soLg47Rd0LAjjuuLBTSJIkSZIkSaovUxZPYcc7dmTEGyOoSFWQCTKhZalIVXDH+DvY6pateG/mez+5Xzq9smjlwQcvZOutc+sjXmgiETjwQGjXDh5//HGmTZtGXl4ezZs3J2KLtiRJkiRJkiRJakAsXpEkSZIkSQ3CW2+9RUlJSdgxakV1KsFzHx4S0uxxiHeE7uMhp2dIGSRJkiRJYRo/HnJywk5R/z7+OOwEkiRJkiRJklQ3DjwQcpv2u/tIJODkk6GgIOwkkiRJkiRJkupaEATc9O5NbHfbdnw872PKkmVhRwKy5SszSmaw58g9Of/F86lOV2e3V1RwxRVXABCLxVbsX1BQwLXXQkFBEEre+pCXFzBiRITFixfz1FNPAXDyyScDq5bQSJIkSZIkSZIkhc3iFUmSJEmSFLp58+YxduxYkslk2FFqRTqTYPLsrZg8e8v6nThSADlbQPcPIdGtfueWJEmSJDUY770HZRvx/Onw4RAEK5d1SSTg9NPhgQfg889h4UKoqoLZs+Hxx2Ho0NWP2WyzVedY03LwwRueHaC8HObO3bhjJUmSJEmSJKkhi8VgxAgoLAw7Sd1JJODCC8NOIUmSJEmSJKmuZYIMZzxzBpe9fhkVqQoyQSbsSKupSFXw7/H/Zv9R+/P4M4/To0cPrrnmGsaMGbPavoccAgccECEnJ4SgdaygAM47L0K/fvDSSy/xyiuvsO2227LjjjsCq5bQ/NjChQvrK6YkSZIkSZIkSRJg8YokSZIkSQpZOp1m9OjRpFKpsKPUqmQ6hyfePYKK6rz6mTCSDy1/Cz0+hnj7+plTkiRJktQgvfUWpNN1P0+rVnDHHXD88bDNNtC6NeTkQMeOcMQR8OabcNppdZ9jubw8GD++/uaTJEmSJEmSpPr0m99A797ZEpamprAQrrkGuncPO4kkSZIkSZKkupRMJ/nZ6J/x0GcPUZ4sDzvOWlWkKnj727c56tmj6LVdLx577DG23377Ne57xx2Qnx/Uc8K617FjwJVXwsSJE7nnnntYvHgxxx57LFtvvfVaj6uuruZf//oXzZs355VXXqmfsJIkSZIkSZIkaZNn8YokSZIkSQrVW2+9RUlJSdgx6kQyneDZDw6t20kiBZDYHDYbA+3+DJGcup1PkiRJktSgBQF88kn9zvnmm/DrX8M++2Rf/Dd//srvbrgB8vPXfNzzz8OQIasvY8ZsXI6yMvjgg407VpIkSZIkSZIaumgUHnkEcnPDTlK7otFsocy554adRJIkSZIkSVJdygQZjn3sWF6Y8gJlybKw46yXdDRNrGOMeQfN44BDD6CgoGCN+7VuDSNHRviJrxul/PyA0aMjLF26gFtuuYXXXnuNgw8+mCOOOIL8n7o5+P/EYjH69u3Llltuyf77788pp5xCKpWqp+SSJEmSJEmSJGlTZfGKJEmSJEkKTUVFBWPHjiWZTIYdpU6kMwkmz9mS+Uva1cHoUYjkQ8vfQs9JkLd9HcwhSZIkSWpsZs+G6ur6mausDIYOhT32gNtvh9deg9tugzPPXLlPcTH07bvm4+fPz5as/HhZsmTj8qRS2RIYSZIkSZIkSWqqevaEP/8ZCgvDTlJ78vKyhTJRn3KTJEmSJEmSmqwgCDjt6dN4aepLlCfLw46zQdKRNNPKpnHA/QdQnc7epPvjZ2KDIGDYMDjgAMjJCSNl7crPz3DeeRG6dVvEeeedx7333stOO+3EueeeS+/evdd5fCwW48gjj2TkyJFccsklPP7443Tq1ImnnnqqHtJLkiRJkiRJkqRNlbekS5IkSZKk0EycOJFIJBJ2jDqVzsR4d/IutTdgpAAiedDsOOj+PrT7M0SawJ24kiRJkqRa8c03kJtbP3OVlsLbb6++/auvVt9vTQ47DBYvhspK+PZbuOsu2HLLmmX65puaHS9JkiRJkiRJDd0550Dv3hCLhZ2k5goLs0UyPXuGnUSSJEmSJElSXbpuzHU88vkjja50ZbnKVCXvz3yfXf6yC4MGDeKII47g6quv5r333gOyxSsA//kPtGzZ2IumqwiCbxg7dj923HFHHnroIbp3786///1vhg4dCqw835+y/Ps+ffpw6aWXcvfdd7PttttyxBFHcPzxx1NRUVHnZyFJkiRJkiRJkjY9jfpXNJIkSZIkqfEKgoBx48aRTCbDjlKngiDGp9O3oypZw3KUaBHEOkGb/wdbzIZOD0Bu39oJKUmSJElqMiorw04Axx678vPkyfDFF2ver1Wr7MOlubnQvTuceipMmAADB2783FVVG3+sJEmSJEmSJDUG0Sg88ggUFISdpGZyc6F//2yRjCRJkiRJkqSma9KCSfzpzT812tKV5aoyVXxU8REflX/E888/zx//+Ef22Wcf3n//faLRKEEQ0KoVvP12QPPmAGsvJ2mI4nFo3bqaPn3OYtGiOWQyGf7f//t/PP300/Tr149IJAKw4udPWf59EAQUFxdz1FFHcccdd3D66afz8MMP06xZM1555ZU6Px9JkiRJkiRJkrRpiYcdQJIkSZIkbZq++eYbqqurw45RLyIEfDJ9J3bafMx6HpED0TzIVECsFeTvCi3PgoK9IWKPriRJkiTpp1VUhDv/scfCpZdmP1dXw+mnr/p9EMDEifDf/8KkSVBWBoMGwYUXQmEhFBXBnXdCnz4bN/8mcqlBkiRJkiRJ0iauZ0945RXYe+/sddbGJicHttgCXnghWyQjSZIkSZIkqWlKZVL8bPTPqExVhh2lduRAzrE5PPmPJ3lk5CPcc889/PKXv2TcuHEUFRUBkJ8/i333vZdHHz0HKAYax0XQWAzatIEPPyymRYvHV2wvLCxc8XldhSs/9sP9p02bxqeffkosFgMgmUzWMLEkSZIkSZIkSdKqLF6RJEmSJEmhGDt27CZTvJJM5zB28oHsuEM/IpVvQ3ImBEkgCUEaIgmI5EC0EHL7Qf7ukL8T5O0AsRZhx5ckSZIkNSKpVLbcJAznnQd//3v2JXmVlXDccfDWW6vuM3067LDDqttefhlmz4Z//zu7vs022ZcGfvPNhmdIpTYquiRJkiRJkiQ1OrvsAk8/DYceCuXlYadZf4kEdO6cvX5cXBx2GkmSJEmSJEl16bp3ruPbJd8SENLNrXWgMl3J3fPv5uG7HubLL79k3Lhx3HrrrVxyySUAdOnSheOO60PPns/zz38eTXl5lEwm5NDrkEhAx44wZkz2+i0UEgTBiuKUZDJJIpFgwoQJdOzYkY4dO65zzEwmQzQaZcaMGYwePZqLL76YTCbDL37xC0455RR23333VeaQJEmSJEmSJEmqKYtXJEmSJElSvSspKWH69Olhx6hXZRURZiQvoVuPW8OOIkmSJElqwvLyIIznD2+4Ac4/P/t5yRI44gh44431P37MmFXX27ffuOKVnJwNP0aSJEmSJEmSGqu99oJnnoHDDoOysrDTrFtuLnTvDm+/Da1ahZ1GkiRJkiRJUl2atGAS17x9DRWpirCj1KqqdBXPfPUMz3/9PJdffjkHH3wwEyZMIJlMEolEiMfjHH744QwbFnDqqVGGDMneW1tdHXbyNcvLg802y163bdt25fYfFqIkEglmzZrFjjvuSPfu3Xnvvfdo+8Odf2B54Uomk2HKlCmcdtppvPPOO3Tu3JlTTz2Vq666apV9Y7FYnZ2bJEmSJEmSJEnatFi8IkmSJEmS6t13331HNBoNO0a9SqVSTJ06lW7duoUdRZIkSZLUhOXl1e98OTkwahT87GfZ9WnT4KCDYNKkNe+/ww7w6aeQTK66fciQVdfnzNm4PLm5G3ecJEmSJEmSJDVWe+0Fr78O++6bLV9Jp8NOtGb5+bDNNvDaa9C8edhpJEmSJEmSJNWlIAj4+X9/TmWqMuwodaI8Vc5JT5zETV1vAiAej5NIJFZ8H4lEiEQibLklfPYZnHpq9jpueXlIgX9Cfj6cdBLccAMUFq5931mzZgHQrVu3NZauBEFAJBJZ8ezw3//+d0aNGsWkSZMYPHgw119/PQMGDACyz9vG43FisRipVIqPP/6Yd955h0gkQo8ePTj00ENr90TXIFWVYt4n85gzfg5zP5pL1dIqqsuqSVWmiOXGyCnMIbdZLu37tafTgE6079eeRH5i3QNLkiRJkiRJkqTQWLwiSZIkSZLq3YwZM6iurg47Rr0KgoBp06aFHUOSJEmS1MQ1awZBULtjjhgBV16Z/XzvvXDKKdnPeXnw4ouw++7Z9e+/h4sugpYtYfDglcdPngwLFmQ/n3MO7LMPPPAAjBkDlZXZfS+8cOX+H3wA3323cVmLijbuOEmSJEmSJElqzHbeGT76CI49NluMXVYWdqJV5efDr38N11xT/wXikiRJkiRJkurf+7PeZ+riqQTU8k2tDUh1uppRE0YRj8c56KCDfnK/tm3hmWfgscfgtNOgogLCfrw2Pz9bkP3wwyvvA16XnXfembIfXHxeXp6yXCQSAeDDDz9k1KhR3HLLLRQXF3PhhRdywQUX0KFDBwAymcyK46ZMmcKll17KY489BkAsFiMajTJkyBDuu+8+OnfuXBunC0DZ/DK+eOILpr89nZnvzmTp9KXE8+Jk0hlS5amfPC6eHyeWiJEsT1LcuZjOu3Rms6GbsfXhW9Osc7NayydJkiRJkiRJkmrO4hVJkiRJklTvpk+fvl779evXj8MPP3zF+lVXXbXaPiNGjFjx+cknn+Tjjz9e65jLb7rs2LEjnTt3pri4eMV399577xrLUYYPH0737t1/csxJkyYxevTotc4LMG/evHXuI0mSJElSTWyzDZSX189c7duv+rBly5bw6KOr73fyyTBy5Mr1Ll3gkkvWPOa8edn9N9aOO278sZIkSZIkSZLUmPXoAe++C//8J/zhD1BVBel0uJkKCqBNGxg9OlsOI0mSJEmSJGnTcP3Y66lIVYQdo06VVpfyauWr7L373gwdOnSd+x99dPa+21NPhddfr7/7fX8sPx9OOgluuAEKCzf02HyCIFums7w8JQgCIpEIyWSSl19+mV//+tfMnDmTXr16ccMNN3DggQeust/ygpY333yTP//5z7zyyiv079+fq6++mry8PD744ANuvPFGjjzySEaNGsVWW2210ecaBAEzxs5g7PVjmfriVCLRCMny5Irvq5PrbsBJVaRIVWSLWZZOW8rSaUuZ/MxkXr7wZbrv3p3BFw+m+57dV5yXJEmSJEmSJEkKj8UrkiRJkiSpXmUyGRYtWhTa/IlEgj333DOUuZPJJMuWLVul7EWSJEmSpNpUUACdOsF6dp7Wu2uvhalTYb/9oHt3aNcOkkn45ht47rnsQ5wLF27c2AUFMGRIrcaVJEmSJEmSpEYlGoVzz4VDDoFjj4UvvoCysnCy5OfDr34Ff/4z5OWFk0GSJEmSJElS/VtYvpBnv36WTJAJO0rdawGnXn4qXbt2Xa/d27aFZ56B//4XLr4Y5s3LFrD8X5dJnYnFICcHevWCm27KFsBsrB8XjEQiEb799ltuv/12/vOf/7BkyRLOPfdcTjvtNPr27bvKfplMhmg0yowZM7jmmmt49dVXOemkk7jwwgvZdtttAdhjjz2IxWJcdtllvPXWWxtVvFJdWs0n93/CmL+OoWx+WbZspRb/GS8vYpn60lRmjJlBbvNcBl00iP7D+5PXwgvikiRJkiRJkiSFxeIVSZIkSZJUrxYtWkQ0GiWdTocyfxAEzJo1izlz5jBr1iyGDRu2Qcfffffdq20rLy9fr2Pj8Thz5syxeEWSJEmSVKd23nnjildGjswuP3bVVdnlx6ZNgx89O7lOX30FV1+dXWpbPA4DBtT+uJIkSZIkSZLU2PTsCe+9B7fdlr2+W1kJy5bV/bzxOCQS0KcP/POfsMsudT+nJEmSJEmSpIblrgl3EWEDbzBtpCKJCM8sfIaf8/MNOu6oo+DII2HcOLj+enj++ew9uZWVtZuvsBAyGfj5z+H88+EHPSi16ve//z2jR49m22235fLLL+eCCy5Y8V0QBCvKWqLRKAA33XQTr776Kvvttx8XX3wxffr0ASCdThOLxTj44INXjHnaaaetd44gCPj0wU957tfPEWQCkmXJWjzLNasuraa6tJrXL32d1y97nf2u348BvxqwWkGNJEmSJEmSJEmqexavSJIkSZKkejVnzpxQbxisrq7mzjvvXLG+ocUrM2bMqNHcs2bNYqutttroMSRJkiRJWpehQ+HZZ2v/4cuGrrwcttsu7BSSJEmSJEmS1DBEo3DWWXDmmfDii/DXv8L772dfslddXbtzLX9530knwXnnQe/eq37/wxfrSZIkSZIkSWq6MkGGG969gYpURdhR6kUmyPDEl0/wfcX3tMxvuUHHRiIwaBA8/jjMnw//+Q/84x9QUgI5OVBWBun0huVJJKCgACoqoFMnuOii7HXb4uING2dDPfLII/Tv35+TTjqJjh07AitLVJZfG15+nfjll1/mgQceoHXr1lx88cVss802K8ZZvm9hYSE5OTm0atWKIAjIZDLEYrG1ZiidW8qTw59k+pjp9VK48mPJ8uycL1/4Mp+M+oSjHjqK5t2a13sOSZIkSZIkSZI2ZRavSJIkSZKkelVSUkIyWf83LdaW3/72txQXF1NdXc2cOXMYP348kyZNWq9jgyBg8eLFdZxQkiRJkrSp23HH7AOXm1rxSrdukJcXdgpJkiRJkiRJalhiMTj44OzyzTdwyy1w113ZopRoFEpLIQg2bMwfvryvSxe4+GI44QTIz0+zYMEC3n77axYtWkQ0GiWRSLDffvut86V4kiRJkiRJkhq/sTPGUpHcNEpXlotFYvz3i/9y2g6nbfQY7drBZZdll9mzYfx4+OADeOMN+OQTqKrK3hv8437rIMjeL9ysGeywA+y+e/Y+4h12gDZtanZeG+oPf/gDAJlMBmC1a8KRSITy8nKeeeYZ5s+fzx/+8Ad22WWXVUq7l39+6KGHqKyspKioiEgksmKskpISXn31VQoKCjjggAOA7HO7nz74Kc/9+jlSlSkyyUydn+vaJMuSzHp/Frducyv7/X0/BpwxwGJySZIkSZIkSZLqicUrkiRJkiSpXiWTSYINfVL//4wYMaKW02y4Fi1aAJCfn0/Pnj3p2bMn7777Li+99NJ6Hd+YS2ckSZIkSY1Dv36bXulKJAKDB4edQpIkSZIkSZIatp494cYb4e9/h6lTsy/ve/ddePttmDQpW9ISX8PTZstf3ldcDP37w557rnx5X9u2MHPmTB566AWeeeYZJk2axIIFCygrK1vxgr1tttmG2267jSFDhviCOUmSJEmSJKkJe3/W+1Slq8KOUa/KkmW8Ne2tGhWv/FCnTtnl0ENXbpszBxYtypZhV1RkS7Xz8yEvDzp0gNata2XqWhGNRn/yu8rKSt5//326devGgQceSGFh4YrvMpkM0WiUb775hocffhiA4cOHr/LdpEmTOPHEE2nWrBn9+vVjxO9H8M113zD9nekkyxrOs7uZVIZMKsPLv3uZT+77hOOeOo6CNgVhx5IkSZIkSZIkqcmzeEWSJEmSJNWrxlg8UlZWxvjx45k+fTrLli2jefPmDBw4kHbt2gGw66678umnnzJ79ux1jtUYz1+SJEmS1LgUFMDBB8OTT2ZfhrcpKCiAM88MO4UkSZIkSZIkNQ7RKGy5ZXY57rjstkwGvvsOvv8+++K+yspsEUteXnbp0iVbsvJjo0eP5sYbb+TDDz8kGo3Ss2dP9t57bzp06EBVVRWpVIrHH3+c448/nltvvZXDDjusXs9VkiRJkiRJUv1547s3qE5X12iM4f2Gc+/h9662vTxZztzSubw/631uef8Wxs4Yu17jnbbDaRze63C2absNbQrakBfPY0nlEr5Y+AWPTXqM2z68jVQmVaPM65tlY3XsmF0au++++44PPviA3XbbjX79+q3YHgTBisKWkSNH8vHHHzNs2DC22247YGWZy6677sr//vc/nnrqKV564iUe2OsB2sbaEkk3zMLvZFmSWR/M4o4d7+DUMafSrHOzsCNJkiRJkiRJktSkWbwiSZIkSZLqVVCDN77efffdq2079dRTaxJnvTz22GOrbZs8eTLnnnsuubm5APTq1Wu9ilcymUyt55MkSZIk6ccuvBBefhnKysJOUj/at4eBA8NOIUmSJEmSJEmNVzQKPXtu2DGXXXYZf/nLX4jH4xx77LHst99+9O3bl44dO9KiRQvy8vIAOP744/nNb37DTTfdZPGKJEmSJEmS1IR9OPvDOhu7IFFAz5Y96dmyJ0dvczSHP3w4z3393DqPO2HbE9ij+x6rbGtb2Ja2hW0ZutlQ9um5D8MeHlajbNOXTqcqVUVuPLdG4zR1ywtUdthhB4qLi0kmkyQSiRXfP/3009x33320adOGk08+meLi4lWOD4KAXXbZhW26bUPze5pTEa1osKUry2WSGZbNWsYdA+7gl+N+ScseLcOOJEmSJEmSJElSk2XxiiRJkiRJqlc/vAlyQ82YMaMWk9RMeXk5ixYtolOnTgAUFhau13E1OX9JkiRJktbXwIHZMpJvvgk7Sd0rLISLL4ZIw35uUpIkSZIkSZKalBdeeIG//OUv9OrVi8svv5x99tmH9u3br7JPJpMhGo2y//77c/TRR3PzzTdTXl5OQUFBSKklSZIkSZIk1ZWSqhIWli+s9XGH3D0EgG7Nu3HD/jfQoagD8WicCwZesF7FKx/N/Yg3p73J5/M/Z2H5QtoXtef8Xc9n5847A3BYr8PYotUWTFk8ZaMz5sXz+Gz+ZwzoNGCjx9gUtG7dmsLCQj755BMqKyvJy8sjCAIikQiTJ0/mT3/6E9OmTePSSy9lyJAhRCKRFd8DRCIRyheVc/egu6leWE0k0zhuHs6kMpQvKOeuQXfxq/G/orhT8boPkiRJkiRJkiRJG8ziFUmSJEmSVK8aW/FIUVER0WiUkpKSVbYXFBTQunXrFeulpaXrNV5jO39JkiRJUt0pKYGJE2H8eHjrLZg9Gyors0skArm5UFAAnTvDbrvBjjtC//5QVLTusSORbBnJ734HZWV1fiqhCgI44YSwU0iSJEmSJEnSpiOTyfDyyy8TiUS4/fbb2X333de4XzQaJZVKEY/HycvLIx6P8+mnn7LLLrvUc2JJkiRJkiRJdW3inInkJ/JJViVrddwxM8as+LlDxx24cNCFAHQq7rRex5//0vmrbfty4ZdM/NXEFevNcpvVKGM6SDN+zniLV9aha9eunHHGGdx2223cfPPNHHfccWy22WZ88MEHnHPOOUyYMIFjjz2WM844Y8Xzu8tLVwC++OgLXj3uVUpml5BJZcI6jY0SZAIqFlZw16C7OGP8GRS0tqBckiRJkiRJkqTaZvGKJEmSJEmqV/n5+cTjcVKpVJ3N0bx5c84777wV61ddddUq3/fq1WuNx3Xr1o28vDwApk6dSiqVonXr1px44ol8+eWXTJkyhaVLl9K8eXMGDRpEbm4ukH2RwKRJk9YrW9H6vB1XkiRJktQkLV0KDz0Ezz8PH34ICxdmi1UqK6Gqau3HPv885ORAeTl06AA77QQHHwzHHvvTRSwnnAAXXFD759GQxONw4onrV0YjSZIkSZIkSaod0WiUDz/8kH79+rHTTjsBkE6nicViAARBAGRfiBePxykvL+e1116jffv2tGvXLrTckiRJkiRJkurOp/M/pTpdXWfjdy7uzJ7d91yx/vHcjzd4jGgkSpdmXThrp7NWbJtZMpPP539eo2zlyXLen/U+Zww4o0bjbAouvvhiPv/8cy699FLuuusucnNzmTJlClVVVey7777ccccdFBcXr3bcV199xd8G/o1uyW5E0pE1jNzwZVIZls1exsPDHuaUt09ZpVRGkiRJkiRJkiTVnMUrkiRJkiSpXnXo0IFYLFanxSvrctxxx61x+1577bXi80033cTSpUsBiMfj9O3bl759+652TBAEvPbaa8yfP3+d8+bk5NClS5eNTC1JkiRJaqw+/hhuvBEeeQRiMSgrW/nd//2n5zpVVmYXgJkzs8vLL8M558BJJ8F550Hv3qseU1QEZ5wB//43VFTUyqk0OIkEXHhh2CkkSZIkSZIkadPTtm1bSkpKmDFjBr169SKVSq0oXvnhy+K++OIL/v73vzN27FiOPvpoevToEVZkSZIkSZIkSXWopKqkTopXghHBats+nfcpF7968XqP0Ty3OUt+v2SVbZkgw9vT3uas58+iKl1V05h8X/F9jcfYFLRv354XX3yRO++8k0cffZSqqioGDBjAueeey9ChQykuLl6l6Hu5zOcZuia7NtrSleUyyQxzP5rLhP9MYMAZA8KOI0mSJEmSJElSk2LxiiRJkiRJqlft27cnmUyGHWO9zZ49m6eeeoott9yS9u3bU1hYSCKRoLS0lBkzZvD+++8zY8aM9RorCAI6duxYx4klSZIkSQ1BdTU89hhcdx1MmQJVVZBO1+4cywtc7r4bRo2CPn3gkkvg8MMh/n93A1xzDTz6aNMsXikoyJ7vlluGnUSSJEmSJEmSNj1HHXUUw4cPZ9SoUfzpT38iNzcXgLKyMmbNmsWkSZN46623ePzxx5k+fTqDBg3iX//6V8ipJUmSJEmSJNWVimQFmSBTL3OVJcsozimulbEKEgW1Mk5ZsqxWxtlUnHbaaZxwwgnk5+eTSqWIx+MEQbZk58elK2ULynjq1KeIpqNhRK11ybIkL13wElscsAXNuzUPO44kSZIkSZIkSU1GJFj+2wZJkiRJkqR6cvPNN7NkyZKwY9S7WCzGZZddRiQSCTuKJEmSJKkOffghHHMMLFwIpaX1O3dREXTuDKNHw7bbZreNGQP77tu0ylciEdh6a/jkk5UlM5IkSZIkSZKk+lNaWsrRRx/NK6+8wp577kn//v0pKSmhpKSEadOmMWXKFBYtWkT79u059thjOeecc9h8880JgsD7pyRJkiRJkqQm6Hcv/44bxt1Q43GG9xvOvYffu2J9yN1DAGiZ35Lzdz2fvXrsBcDMkpls/o/NqU5Xr3PMaCTKwC4DScQSdGnWhVP7n8qePfYEsoUx2962LVO/n1qj3EO7DeXNU96s0RibouWvP4tEImQyGaLRKO+99x7du3enffv2ZDIZHj3iUaa8OIV0dTrktLUnGo/SZdcunPzWyV4zlyRJkiRJkiSplvj6EUmSJEmSVO86d+68SRavtGnTxhsgJUmSJKkJq6qCyy+HW28Nr+SktBQmT4addw448MBPOfPMRey3356ccgrcc0/TKV/Jy4NHH7V0RZIkSZIkSZLCUlRUxH333cevfvUr3nnnHV5//XUAEokEbdu2pW/fvgwcOJD99tuPPfbYY8Vx3j8lSZIkSZIkNU050Zw6GXfMjDErPn8w6wPmXjgXgC7NurD7ZrvzyjevrHOMTJBZZZyHPn2IqedOZbMWm5GfyGd4/+H88X9/rFHOnFjdnH9T98NrxtFolNLSUq677joqKysZNWoU89+czzevftOkSlcAMqkMcybOYcJ/JjDgjAFhx5EkSZIkSZIkqUnwFSSSJEmSJKnedevWja+++opUKhV2lHrVrVu3sCNIkiRJkurIhx/CMcfA/Pnhl5sEAVRWRnjyyc15/fV2vP56kr/9LcGTT4afrTYUFMAll0DfvmEnkSRJkiRJkqRNVxAEtGvXjscff5yvvvqKcePG0bp1ayKRCM2aNaNLly507tyZvLy8FftbuiJJkiRJkiQ1XQWJAiJECAjqbI4fX2Nsld9qrfvnxfOoTFWutj34v/9b33HWR0FOQY3HEMTjcXbbbTdGjBjB+eeez9bPbE2yPBl2rDqRLEvy0gUv0fe4vuQ2yw07jiRJkiRJkiRJjZ7FK5IkSZIkqd517dp1k3uIPicnh+7du4cdQ5IkSZJUy4IA/vQnuO66hldqEgSFlJQUMGRIhKuvDnj00Qj77tvwcm6IRAJ69oRLLw07iSRJkiRJkiRt2pbf/xWJRNh6663Zeuut12t/SZIkSZIkSU1TfiKfeDROMlO7JRmDuw4GoGV+S87f9fxVvpu0YBIAI3YfwZV7XAnAvR/dyylPnQLA/pvvz9/3+zsPffYQkxZMYm7pXDoUdeDU7U+le4vuK8Z5b+Z7Nc5ZmCis8RiCvLw8zjrrLObMmcOrN77KZsFmxJv4a9I+vu9jdj5757BjSJIkSZIkSZLU6DXt3yhIkiRJkqQGqUOHDhQXF7N48eKwo9SrrbbaKuwIkiRJkqRalMnAWWfBqFENt8wkCCJUVMAVV0Q45xy480447bSGm3dtYjHo2BFefx3i3u0gSZIkSZIkSQ1CJpMhGo2u9jkIAstWJEmSJEmSpE3IFq22ID+RT7KqdotX3jn1nTVuv/+T+/l0/qfrPH7zVptz+dDLf/L7p796mgc+fWCj8wEkogm2a79djcbQSjk5Ofz1r3/lutHXUfldZdhx6lSyLMnYv41lp7N28pq6JEmSJEmSJEk1FA07gCRJkiRJ2vREIhEGDx5MTk5O2FHqRSwWY8CAAcR9K6wkSZIkNRmZDJxwQrZ0paws7DTrVl4ON9xQzV13fc2lly6ioCDsRBsmGoXWrWHMGGjbNuw0kiRJkiRJkiTIlqtEo1FKSkr48ssvV5SuAL4gTpIkSZIkSdrEDOg4gGS6dktXfiiVSbGwfCH/+/Z/nP7M6Qx/cvg6j/lo7kfc/N7NvD/rfeaWzqU6XU1lqpJpS6bx5JdPcuxjx3L4w4eTCTI1ypafyGfHTjvWaAytat4n80jPT4cdo15ULK5g2lvTwo4hSZIkSZIkSVKjFwmCIAg7hCRJkiRJ2vQkk0n+9re/kUzW3Y20DUU8Huess86iRYsWYUeRJEmSVE8yGZgyBcaPh3ffhYkTs8UXFRWQTEJODuTnQ7NmsNNOsMsuMGAAdO0Kvoes4QsCOO00ePjh7J9r41LKZpu9yP77b8GoUf2pqAg7z7rF49CuXbZ0pXv3sNNIkiRJkiRJkn7ojTfeYK+99qJjx45MnjyZwsLCsCNJkiRJkiRJCkEQBDS/tjnLqpeFHaXe5cRymPO7ObTKbxV2lCbjyZOf5JP7PyFIbwKvR4vAlgdtyfHPHh92EkmSJEmSJEmSGrV42AEkSZIkSdKmKZFI0K9fPyZMmEAmkwk7Tp3q0qWLpSuSJElSExcE2YKVRx6Bt96CL76AWAyiUSgtzX7/U954A4qKsoUssRhsuy3suSeccAJss029nYI2wCWXNNbSFYAipk07kGefvZfzzotz0019G3T5Sk4OdOmSLV3p0CHsNJIkSZIkSZKkH+vXrx8Affv2pbq6er2LV5YsWUJVVRXt27evy3iSJEmSJEmS6kkkEqFvu76Mmzku7Cj1rnluc0tXalHl0ko+f+TzTaN0BSCAb179hmVzllHcsTjsNJIkSZIkSZIkNVrRsANIkiRJkqRN1y677EI02rQvT+Tk5DBo0KCwY0iSJEmqI2VlcMcdsOWWsO++cMstMHEiVFZmv1u2bO2lKwCZDJSUQEVFtqRl3Dj4619hxx2zy+jR2VIWNQxPPw233tpYS1eWK2T27JOZMuVtnn8e2rWDvLywM62uoAAOOgg+/NDSFUmSJEmSJElqqFq2bEl1dTUvvfQSLVu2XK9jKioquPnmm/nZz35Wx+kkSZIkSZIk1ac9uu9BNNK0nxldkwEdB4QdoUmZ+vJUoolN69+jaCzKV09/FXYMSZIkSZIkSZIatU3rtwuSJEmSJKlBadOmDd27d2/S5SvFxcVsscUWYceQJEmSVMu+/BJ+9atsYcUFF8DUqdmilUymdsZPpbJFLOPHw6mnQtu2cOmlMHNm7YyvjbN4MQwf3thLV5Yr5LHHjqJr13lMmQLHH58tOmkIcnKgRQt44AF44glYz/f0SZIkSZIkSZJCEo/HSaVSZNbzFyX5+flUVVXx9ttvs2TJkroNJ0mSJEmSJKne7Nx5Z4pyisKOUa8S0QS7d9897BhNysx3Z1JdWh12jHqVLE8y/Z3pYceQJEmSJEmSJKlRi4cdQJIkSZIkbdqGDRvGLbfcQnV107sJMh6Pc8wxxxCJRMKOIkmSJKmWVFTAJZfAnXdCMpktSKlrpaXZnzfcADffDFdemS17icXqfm6t6vTTm0rpSlYQFHPZZSkefhjuugtOOAF+/nMoKYHKynAyFRTA/vtn/461ahVOBkmSJEmSJEnShovH1+8xtSAIiEQiDB48mEQiwTPPPMNJJ51Ux+kkSZIkSZIk1Yc9u+9JdbrpPSu6NvFonEO3OjTsGE3K9LemQ1A7Y/Ub3o/D7z18rft898Z3jNxz5Grbo4ko/U/uT/c9utOhfwcK2xeSW5xL+aJyZr47k/dueo9pb02rnaDAzHEza20sSZIkSZIkSZI2RdGwA0iSJEmSpE1bUVERhxxyCIlEIuwotSqRSDB48GDat28fdhRJkiRJtWTcONhqq2whREVF/ZSu/FBVVbb046qrYMAAmDy5fuff1D39NLz4IjSt3tB8nn66iP/9L7u2114wdSr84heQlwf5+fWXpLgYOnSABx+Exx+3dEWSJEmSJEmSGqMgWP834W211Vb06tWLRx99tA4TSZIkSZIkSapPzfOac8w2xxCLxMKOUm96t+lNn3Z9wo7RZARBwIJJC8KOAUB+q3wOveNQtj1+W9pu05aC1gXEcmIUdyym9xG9OfnNk9nhtB1qbb6l05eSqqrnhxQkSZIkSZIkSWpC4mEHkCRJkiRJ6tu3Lx9//DHffvstmUwm7Di1olmzZuy2225hx5AkSZJUCyoq4JJLVhauhK2sDD79FPr3z5awXHABxDadZxNDsXgxDB+eLb5paioqIvz85zBlChQVZZd//xv+/Ge4+2644Ybsv3PLltX+3Dk5EI3CoEFw8cWw777ZdUmSJEmSJElS4xSJRFbblslkiP7fxd90Or3ic6dOnRg4cCAPPfRQvWaUJEmSJEmSVLcuGHgB//3iv5Qnm+CNtz9SnFPMJUMuCTtGk7Lk2yV1Ov7dQ+5ebVvV0qq1HvPdm9/x+cOfs+jrRbTeqjV7XLkHhe0KAdjvhv345IFPSFXUvDAlnhdn/qfz6bRjpxqPJUmSJEmSJEnSpshXlkiSJEmSpNBFIhEOP/xw4vGm0REbj8c55phjiPnmY0mSJKnR+/JL2GqrhlO6slwmk81z1VWw444wf37YiZq2ESMa1p9/bVu6FK67btVtrVvDRRfBrFkwejTstRfk5kLz5lCT/3wvKIBmzaC4GH772+zfsddeg/33t3RFkiRJkiRJkhqzyspKnnrqKd555x0WLFjA0qVLmT9//oqilSAIiMViK8pZCgsLGTx4MKWlpXzwwQdhRpckSZIkSZJUi/p36M/mLTcPO0a9iEaiHL714WHHaFJmj59NJLZ6yXdtmTFmxmrL/M/WfDN+sizJPUPvYeQeI/nw9g/59rVv+fC2D3n2zGdX7JNbnEu7vu1qJVsmnWH2+Nm1MpYkSZIkSZIkSZuipvE2U0mSJEmS1OgVFRUxbNgwnnjiCVKpVNhxNloikWDo0KG0b98+7CiSJEmSamjiRNhzTygpgSAIO82alZXB559ny1fGjIGuXcNO1PSUl8M990BVVdhJ6k5lJfzzn/DHP0Iisep30Wi2FGX//bMFPx98kF3efBM++ihbSJOXly0DWr5EItnjlheplJdDt26w664wZAgMGAD9+0NOTn2fqSRJkiRJkiSpriSTSY444giKi4spKCigurqa7bbbjsLCQvLy8th+++3Jz88nLy+PAQMGUFRURHV1Nc2aNePxxx9np512CvsUJEmSJEmSJNWSSwZfwq+f+zXLqpeFHaXO5MZy+fWOvyYn5g2xtWnRV4uoLq0OOwYA1aXVTH97+mrbF321aLX9akOqPMW8T+bVyliSJEmSJEmSJG2KLF6RJEmSJEkNxjbbbMOyZct47bXXSCaTYcfZYIlEgn79+jF48OCwo0iSJEmqoXHjYL/9oLQ07CTrlkzC7NnZMotx42DzzcNO1LQ88ki2SKSpS6fh6afhqKN+ep927eDgg7PLcnPnZgtYli7NlrBUVEA8Dvn52UKWbt1gu+2ynyVJkiRJkiRJTVdxcTG/+tWvmD17Nl9++SVLlixh6tSpzJw5E4DHH398tWM6d+5MSUkJzz77LH/5y1/qO7IkSZIkSZKkOnL0Nkfzm+d/E3aMOhWJRPjNTk37HMNQtawKgrobf0QwYrVtL573Iu/d/N56j9Hn2D4rPi+avIiFXyyslWxQeyUukiRJkiRJkiRtiixekSRJkiRJDcouu+xCRUUFY8eObVTlK4lEgl69enHQQQcR2RTeyCtJkiQ1YR991HhKV5ZLp2HRIhg8GMaPh86dw07UdFx3XeP6d2FjLVuWPde1Fa+sSYcOcMABdZNJkiRJkiRJktS43HbbbWQyGRYuXEizZs2YMmUK8+fPJz8/n/Hjx7Nw4UKCIODjjz9m4cKFRCIRKioq+OqrrygtLaWoqCjsU5AkSZIkSZJUC3Ljudx60K2c+eyZlCXLwo5T6woSBZyz8zl0bd417ChNTkMvHulzbB92u3Q3ANLVaZ45/ZlaHT9Z2nieq5YkSZIkSZIkqaGxeEWSJEmSJDU4e+yxB9FolHfeeadRlK8kEgn69OnDoYceaumKJEmS1MhNngx77tk4izYymZXlKx9+CG3ahJ2o8fvgA5g5M+wU9eezz+CLL6B377CTSJIkSZIkSZIaq0gkQrt27QDo27fviu0DBw5c8TmVShGPx5k/fz5VVVUUFRVZuiJJkiRJkiQ1MSdsewIjPxrJm9PeJJlp+M+JbogORR34055/CjtGk5SqSNXp+HcPuXu1bd9/8/16Hbvrebuy39/3IxKNkKpM8dhxjzHtrWm1mi9VVbfnL0mSJEmSJElSU2bxiiRJkiRJapCGDh1Kfn4+L7/8MqlUw71RMJFIMGDAAPbbbz9LVyRJkqRGrroaDjwQli4NO8nGS6Vg9mz4+c/h5ZfB/0ypmeuvh4qKsFPUn2QSbr4Zbr897CSSJEmSJEmSpMbqx/dQBUGwYls6nSYWixGPx8lkMisKWiRJkiRJkiQ1PZFIhPuOuI9e/+xFsrrpFK/kx/MZfcxocmI5YUdpkhIFiTodf8aYGRt13P437M+u5+8KQOWSSh454hG+e+O7WkyWFc/zlXCSJEmSJEmSJG2saNgBJEmSJEmSfspOO+3E8ccfT2FhIfF4w7pZMBqNkpuby2GHHcb+++9v6YokSZLUBFxxBcydC0EQdpKaSSZh3Di4//6wkzRuQQDPPQeZTNhJ6k8qBU88EXYKSZIkSZIkSVJT8sP7qmKx2IrP0aiPtUmSJEmSJElNXcfijvzr4H9RmCgMO0qtKEgUcO4u57JDxx3CjtJk5RQ1rEKbWE6Mox85ekXpypJpS7h78N11UroCkFPYsM5fkiRJkiRJkqTGxDvUJUmSJElSg9ajRw/OPfdctt12WxKJRNhxAEgkEvTo0YOzzz6bvn37hh1HkiRJm6BUCpYsyZaEfPstTJ8OCxbAsmWNvzQkLBMmwC23QHl52ElqR1kZ/OY3MGdO2Ekar+nTN82/T0uWwPffh51CkiRJkiRJkrSp+OSTT7j66qt5/fXXSafTYceRJEmSJEmSVMtO2PYEBnUdRE6scRdKRIjQoagDf9rzT2FHadJym+USiUbWvWMt2n3E7owIRjAiGMGwe4at2B7Pi3PiyyfS52d9AKj4voJXLnqFvJZ5dB3cdcVS0Lag1rLkNs+ttbEkSZIkSZIkSdrUxMMOIEmSJEmStC45OTkcdthhbLvttvz3v/+lqqqKVCpV7zmi0SiJRIJDDjmEPn36EInU782bkiRJ2jRVVcGnn8L48fDWW/DeezBtGkSjEItlfwKk09lClpwc2GYbGDoUdtkFBgyAnj3B//f1p1VXwzHHQEVF2ElqV1UV/OIX8PLL/vlvjPHjIb4Rv1EfPhzuvXfl+vr8sz/tNDj88Ozf3TZtIC8vW4DyxRfw2GNw223Zv98/5YAD4IUXVq5/9x306LHh2SE794QJsPfeG3e8JEmSJEmSJEmZTIbo8l9irUOzZs14/fXXGTVqFPfccw+DBg2q43SSJEmSJEmS6lMkEuGhox5ix//syMySmaQy9f9saG1ontucF094sdEXyDR0bbdpS05RDlUlVWFHobB9Id13775iPb9lPsc8esxq+z158pN8PPLjGs+XKEzQoX+HGo8jSZIkSZIkSdKmyuIVSZIkSZLUaPTo0YNzzz2X1157jYkTJwKQTCbrfN54PE4QBPTu3Zv999+foqKiOp9TkiRJm7ayMnjgAbjpJpgyBfLzIZlcv2KQVAo+/DBbGlFUlC1kCQLYc0+48ELYYw9LOH7siitg7tywU9S+ZBLGjYP774eTTgo7TePz7ruwbFn9zHXCCdm/mz/Utm12GToU9tkHhg1b87GtWsHdd9delooK+OADi1ckSZIkSZIkSRvvx6Urayti6d69O3/84x858sgj+de//mXxiiRJkiRJktQEtS5ozZhTxzDgjgHML5tPJsiEHWmDFOUU8cbJb7Bl6y3DjtLkdRzQkXQyHXaMUESiETrt2CnsGJIkSZIkSZIkNVqRIAiCsENIkiRJkiRtqOrqaj777DPeeecdSktLSaVS1PZljpycHHJychg4cCDbb789+fn5tTq+JEmS9GNffJEtW7n//mw5SllZ7Y5fVAQtWsBFF8Hw4dC8ee2O3xjNnAlbbgmVlWEnqTvNmsH8+ZCbG3aSupFKpfj888+ZP38+CxYsYO7cucyfP5+5c+eyePFiSkpKSKfTnHvuuRxzzDEEQUBkPdqHdt0V3ntvw/MMHw733rtyfX2Kjm68EZYuhc8/h4ULoX17OP982HnnlftsuWW2iOnHRo+Go4/OFqYs/8/W776DHj02PPtyBxwAL7yw8cdLkiRJkiRJkjZt06ZN47777mP77bdn//33J5FIkEqliMfjP3nM2Wefzf3338+UKVNo06ZNPaaVJEmSJEmSVF+++f4bBt41kEXli0gHjaNcoyiniJdPfJmBXQeGHWWTEAQB1za/lupl1WFHqXfRRJTLyi8jGl9zkbkkSZIkSZIkSVq7n75bXZIkSZIkqQHLyclhhx12YPvtt2fWrFmMHTuWyZMnE4vFCIKAZDK5wWPG43FisRjJZJJu3boxePBgNt988/V6Ia8kSZJUE6+8Apdemi1dSCYhlaqbeUpLs8sf/gCXXALHHAPXXANdu9bNfI3BrbdCLXc4NjiZDDz2GJxwQthJNk4mk+GJJ57gxhtvpLi4mH/84x9sueWWKwpU5s2bxy677EJ1dTU5OTnk5+dTUFBAixYtyM/PZ8KECeTk5NCrVy+A9fpvvCCAzz6r6zNb6fzzV9/25ZcwceLK9WbNVt/npJOypStLlsANN8Cf/lQ7eSZMqJ1xJEmSJEmSJEmbpkwmw4gRI8jPz2fo0KFccskl7LHHHmvcd/n1/v32248777yT5557juHDh9dvYEmSJEmSJEn1omfLnkw4YwKD7h7EnGVzSGY2/DnQ+hIhQvPc5vzv5P/Rv0P/sONsMiKRCO23bc+MsTPCjlLvWm3eytIVSZIkSZIkSZJqwOIVSZIkSZLUqEUiEbp06cLPfvYz0uk0CxYsYPbs2cyYMYMZM2bw/fffE4/H1/hi3SAISKVSNGvWjM6dO7PZZpvRsWNH2rdvTyKRCOFsJEmStKlZsgR+8xt46ikoL6+/eZfP9dBD8PjjcOONcNppsKl1DlZXw223QVVV2EnqVmkpXHdd7RavLH8J2vpaunQpTz/9NO+//z5TpkwhLy+PrbfemhNPPJE+ffqs9di5c+dy9tlnM2/ePKLRKEuWLAFWFqi0b9+eBx98kEQiQWFhIQUFBSuWL774gmHDhrHNNtuw3XbbrXfekpLsvx9hiEahSxc466yV22bOzBYz/VDXrnDLLdnPZ58N8Vr87f/8+dnCnqjP7UmSJEmSJEmSNkKPHj1o06YNCxcu5H//+x/jxo3j5z//Oeeffz5bbbUVkC1niUajpNNp4vE4HTp0oKCggIkTJ1q8IkmSJEmSJDVhnZt1ZvwZ4zng/gP4cuGXlCXLwo60mvx4Pm0K2vDqL15lq9ZbhR1nk7PZ7psx892ZBJkg7Cj1quvgrmFHkCRJkiRJkiSpUbN4RZIkSZIkNRmxWIwOHTrQoUMHdthhBwDS6TTff/89yWSSZDJJOp0mFosRj8dJJBK0aNHCkhVJkiSF4oUX4MQToawsvOKPVCq7nH8+jBoFDzyQLXPYVDz5ZLZcYlMwdSp89BH077/hx86ePZvJkyczc+ZMAHr37s2AAQPWu3zlu+++44orruCRRx6he/futG3blnnz5vHUU09x5513cuWVV3LWD1tGfuS6666jqqqKgw46iFdeeYWKiopVvo/H4xx55JFrPPbBBx8kEokwbNiwDThjqKjIFpkkkxt0WI00b54tY/qhTAbefjtbwvLD/52IRGDkyOwxjzyS/btbm++gi8Wy8+Xn196YkiRJkiRJkqRNy957783kyZM5/fTTefPNN/n3v//N888/zxlnnMEpp5xCp06dgOx1foBkMsmSJUto3bp1mLElSZIkSZIk1YM2BW14//T3uendm7j89cupSleRCRrGjd358XzOGHAG1+5zLXnxvLDjbJI679KZnKIcqkpCetAiBDlFOXQb0i3sGJIkSZIkSZIkNWoWr0iSJEmSpCYtFovRpk2bsGNIkiRJKyxZAr/5DTz1FJSXh50mq6wMxo2D3r3hxhvhtNOyxQ5N3bXXwrJlYaeoH1VVcMMNcN99G3bcuHHjOP/885k4cSLxeJx0Ok2XLl046aSTGDFixHqNccUVV/DAAw9w/vnn8/Of/5yOHTsSBAGffvophx56KBdffDGnnnoq+Wto+fjggw+45ZZbuPvuuxk/fjzJZJJlP/GHFgTBis+ZTIZYLMaDDz5IEAT8/Oc/36DzrqyEaHSDDqlTBQWrrl9wAey5J8yaBb/+de3PF4tly2csXpEkSZIkSZIkbayjjjqKn/3sZ3Tr1o2HHnqI4447jssvv5wrrriChx9+mMMPP5wzzjiDsrIyPv/88xW/dxgyZEjIySVJkiRJkiTVh2gkygUDL+DQrQ7l2MeOZfKiyZQly0LLkx/Pp01BGx495lF27bJraDkEm++7OZl0wyjiqS+ZVIZeh/UKO4YkSZIkSZIkSY1aA3pVjCRJkiRJkiRJktS0ffstbLMNPP54wyldWS6VyhawnH8+/Oxn2fWm7LPP4Msvw05Rf9JpGD06W/yzvr766iv23ntvvvzyS6688koef/xxbr/9dvLy8rjqqqu49dZbVyk7WZMgCHjiiSdo06YNf/7zn9lxxx3p3LkzXbp04cADD2S33XajoqKCOXPmrHYcwIUXXsjOO+/MiSeeSFFREQAlJSVrnCsSiaxYYrEYH330EfPmzaNPnz60a9du/U+c7L//9V0+tGwZDBmSLVQ56ST43/+y5S+77w5vvgmbb57dr1MnuPpqyGTglFPg++9rP0s0Cslk7Y8rSZIkSZIkSdp0HHLIIQCMHTuW6upqhg0bxieffMJ1111HSUkJ11xzDZttthn77LMP5557LpMmTeLQQw9l2223DTm5JEmSJEmSpPq0Zest+eD0D7hqj6soSBSQG8ut1/nj0Tj58XxOH3A6X539laUrDUCiIEH/U/oTTWwar0eLRCP0OrwX+a3yw44iSZIkSZIkSVKjtmn8ZkGSJEmSJEmSJEkK2eefw447wrx5UFUVdpqfVlYGzz8PBx0ElZVhp6k7zzzT9MtlfiyRyJZ5rK9LLrmEyspK/vWvf/GHP/yB/fffn5NPPpmHHnqIli1b8oc//IFFixatdYxIJEKzZs2oqKhYY2HK3LlzadmyJcXFxSu2BUFAJBLh3nvv5Z133mHEiBHE43EKCgoAWLp06VoLXzKZDAAPPvggS5cu5cQTT1xl/PWRm5stNqlPmQyMGQNvvAH33w/77gvTpmW/y8+H4cOzn9u2hby8bDnKyy9DEGSXe+9dOVb37tltTzyxcVnS6ewckiRJkiRJkiRtrLy8PLbffnvGjh27yu8TLrroIt58803+8Y9/MGDAAAoKCujRowcjRoxg5MiRtGnTJsTUkiRJkiRJksIQi8b43aDf8fU5X3PRoItokdeC4pwNu/93QxUmCilIFHD6Dqcz8VcTufmAm8lPWHzRUOxy7i5EY5vG69Hi+XEG/W5Q2DEkSZIkSZIkSWr0No3fLEiSJEmSJEmSJEkh+uwzGDQIvv++/sscNkZ5ObzzDuyzT8MuiamJN9+EZDLsFPWrrAzee2/99i0vL+fDDz+kqKiI/fffH4B0Ok11dTXbbrste++9N6WlpfxvLU0uywtQjjvuOMrKyhg+fDijRo3iueee4+6772b33Xdn0aJFjBw5krZt2644LhKJ8P3333P55Zdz7LHHstdeewHQrFkzAJYsWbJi7DWJRCIAjB8/HoCBAwcSi8XWWtayXFkZnHkm7Ldf9u9BffipgpPlhSrLtWpVP3kgW7yS73OjkiRJkiRJkqQaOvLII5kwYQJff/01kC1fD4KA7t27c/bZZzNu3Djef/997rnnHi688EJatGix1t8BSJIkSZIkSWraOhV34v/t9f+Yf+F87hl2Dzt12on8eD7xaLxWxo9GohQmCtmi1RbcfMDNzL9wPv86+F/0atOrVsZX7Wm9ZWs6bN8h7Bj1olnXZnTasVPYMSRJkiRJkiRJavRq5zdKkiRJkiRJkiRJktZo6lQYOhRKSsJOsmEqKmDCBBg2DJ59FuJN7DeLEybU7njDh8O9965c/7/uj3U66ST4xS9gu+2gZUtIpWDGDHj9dfjrX+Hbb2svYyYDb721fvtOnjyZqqoqBg4cSDqdBiAWi60oNRk8eDD//e9/GTNmDAcddBCFhYWrjRGNRgG48sor2WKLLbjmmmt48cUXicViK8Y888wzGTx48A8yZohGo1xxxRWUlpZy7rnnkpubC7BijsWLF5NMJonFYqvNGQQBkUiEMWPGMHnyZHbYYQe6du0KrCxkWZtEAn79azj11GxZ0v/FrBUjRsCVV2Y/33svnHJK9vP++8Pf/w4PPQSTJsHcudChQzZD9+4rj19emjNrFpx33urj77wzHH989vPixfCnP2X/92djRCLZfxaSJEmSJEmSJNXEkUceyRVXXMFXX33F0KFDV/zuALLX9OPxOM2bN6dFixYrtv9wH0mSJEmSJEmbpkQswVHbHMVR2xzFFwu+4IFPH+CN797g0/mfUp2uJieWQ2l1KZngp4ucI0QoyikiHaQJgoBt2m7DbpvtxrF9jmWXzrus173FCteQ3w/h8RMfp3pZddhR6kxOUQ5DLhkSdgxJkiRJkiRJkpqEJvZ6JEmSJEmSJEmSJKnhWLAABg+GpUvDTrJxKirg7bezpSIPPBB2mtqzeHHD+DO5/nr43e9W3ZZIwFZbZZfjjoOddoIpU2pvzs8+gyBYdzFMWVkZlZWVtGzZcpWCk+UPGHbv3p1mzZrx7bffsmzZsjUWryzXrFkzOnXqRI8ePdhvv/3Ye++9ad68Oa+99hoPPvggb7zxBvfeey8777wz0WiUMWPG8PTTT/PHP/6RXXfddcU4W2yxBTk5OVRVVZGXlwesLFpZLpPJEIvFGDt2LLNmzeLkk0+mR48e6/3PJycH+vXLfm7XDubMWe9Da2TzzeHyy3/6+6efXvl3cOFCuPnm1fcZPnxl8UpJyZr32ZA8PksqSZIkSZIkSaqp3r17c8YZZ9CpU6cV5evLLb++/8Pr/EEQ8P3339OqVat6zypJkiRJkiSpYerdtjdX73U1kL2GOHvZbMbPGc97M9/j/Vnvs6x6GRWpCqpT1SRiCfLieRQmCunfsT+7dt6VHTvtSM+WPS1aaYS2PHhLcopymnTxSiQWoc+xfcKOIUmSJEmSJElSk2DxiiRJkiRJkiRJklRHTjklW/KRyYSdZOOVl8OTT8J//wtHHRV2mtoxYQLk5UF1iM9f5efDOeesXP/vf+H226Fbt2xhRlERtGgBp50Gv/997c2bSsHMmdC169r3y83NJQgCMpkMmTX8C9y8eXMKCwtZsmQJFRUVwOolKMvXn3jiCY499liOP/54br/9dnJzcwE49NBDad++PZdddhn//ve/2XrrrWnWrBl33303M2fOZOHChfzzn/9k8uTJlJaW8sknn5BOpxk5ciS33347u+22G//85z/ZeuutV8wVi8VIJpN8+umnAPTpk30I7ccvc1sfO+4IzzyzQYdslI8+yv6ZDxyY/fNv1Sr7vxnz5sHEifDQQzB6dLYwp74MGlR/c0mSJEmSJEmSmrZbb711lZL3H1u4cCGPPvooTzzxBBMnTmTrrbfmkEMO4aKLLlrrcZIkSZIkSZI2PZFIhM7NOtO5WWcO63VY2HFUx6KxKEc+cCQPHvIgqfJU2HFqXaIg8f/Zu88wucqCDcDPbMtmN4UEEnoISCd0iHQQRITQuwqiSBGR3uyAIl1ALEg1SBEQEfikCIr0miAdpIMQSgglZTfZ7O58P44kREqSzWYn2dz3dZ0rZ86c877Pmczmx0z2fbLdRdultmdtpaMAAAAAAEC3oHgFAAAAAAAAZoM//Sm5/fZk8uRKJ5l1TU3Jt76VbLxxssAClU4z895///089dRTeeyxx/Laa6/lwQc3S1PTxklmroijMzU0JHV1Ux8fe2zy5JPF/g47JFtvXex/9JzOUFubjBgx/eKV3r17p76+Pu+//34mTZr0sefr6upSXV2d1tbWTyxmSYpfbGxpacnFF1+ctra27LPPPunRo0daW4tfequpqckXv/jFXHDBBRk5cmReffXVDBkyJH369EmS/PKXv8zEiRPTu3fvNDY2prq6OqVSKbW1tVlzzTWzwQYbpFevXlPm+rB85ZFHHslNN92UtdZaK+uuu26SzHTpSlK83//2t5kv6Ln44mL7X8cfX2z/65VXkkMPnel4MzzvzGpoSNZff9bHAQAAAACAJKmurv5YefuH3nrrrWy77bZ56KGHphx76qmncu+99+b555/P8ccfn0UXXbQr4wIAAAAAMAdZ8gtLZsjuQ/LE5U+kdWL3KV+prqvOkpstmRV2XKHSUQAAAAAAoNtQvAIAAAAAAACd7O23k332SSZMqHSSztPcnOy9d3L99ZVO8nETJkzIyy+/nFKplBVXXDHlcjlJUcbx+OOP53vf+15uv/32NDQ0pKamJqNHD0lbW+VKV5JkzJjk4YeTNdYoHh9/fPK73yWDBiWbbFIcmzw5ueKKzp13woTkN79Jbr01OemkpG/fTz6vb9++WWCBBfLmm2/mnXfeyWKLLTbldU2Stra2NDU1pb6+fprykw99uIDaa6+9lvfeey+LLbbYlAKXjy6uVltb+997nTxl/J133jlLLbVUFllkkfTp0ycNDQ0ZOHBgnn322RxwwAEZOHBgfv/732fQoEGfmP2VV17JmDFjsvXWW2eJJZZIe3t7h4pX1lwzqa+f+eKVuV11dXHvAAAAAADQWT78XqC1tTU1NVN/ne3oo4/OQw89lE033TTf/e53s8kmm+TFF1/MaaedlosvvjjLLLNMjjnmmErFBgAAAABgDrDlL7fMczc8162KV2p61mS7i7ardAwAAAAAAOhWFK8AAAAAAABAJ9t776KopDtpaUn+8Y/kz39Odtqp6+d/991389hjj+W5557LU089laeffjovvPBC3nzzzUz4b8PNrrvumiuuuCJtbW2pqanJM888k/XXXz+lUimHHXZYNt544/Tr1y8HHrhoHnyw6+/hf+24Y3LRRcmmmxav6Udf14ceSg47LJ2es60taW9PVlop+UhPysf07ds3Q4YMyQ033JB///vfWW211dLaWvyiWm1tbSZOnJgxY8Zk/vnnz4ILLvixcpMPF1Dr27dvBg0alLvuuit33nlnNttssyllK0nyxBNP5KWXXspmm22WFVdcMUmy/vrrZ/311/9Ypl69emX++efP5MmTU1dX97HnS6VS3nvvvQwfPjxJssEGG0yTZWatvnr3+zmeERMnFu8PAAAAAADoLO+9917OP//8rL766tl8881TLpczatSojBw5MksttVQuuOCCDB48OEmyxhpr5Fe/+lVef/31XHTRRYpXAAAAAADmcXW96rLTH3fK5Vtfntamub98pbahNttdtF0aFmiodBQAAAAAAOhWFK8AAAAAAABAJ7r66uT225PJkyudpPM1NSXf+lay8cbJAgt07tiTJk3Kyy+/nBdeeCFPP/10JkyYkB/+8Ieprq7Oe++9l4MOOih//OMf09jYmP79+2fhhRfOaqutlgEDBuS2227LqFGjssMOOyRJampq0t7enuuuuy7jx4/Pcccdl5/85CdT5urbt3Ozd9S4ccnzzyfrrZfU10/73KqrJl/7WlHA0tLSufMOHZoceOBnn9OzZ89sueWWueaaa3LDDTdkt912m6Yw5fbbb0+SDBkyJElRbtLS0pJnn302PXv2zOc+97kkyfzzz59ddtkll112WU455ZSMHz8+n//851Mul3PnnXfmggsuSENDQ7761a+muro65XI5pVIp7e3tU+Yql8uprq5Oa2trxo0blzfeeCPjxo3LQgst9LHc5XI5Q4YMyTrrrJOtt956SraO6Ns3GTgwef31Dl0+11pqqbbU1VVXOgYAAAAAAN3I448/nh/84Ac54ogjsvnmm6dUKmX8+PF55ZVXss0222Tw4MFpbW1NdXV1SqVSFlhggWyyySb5xS9+kbfeeisLLrhgpW8BAAAAAIAKWvILS2blr6ycxy9/PK3Nc2/5Sk19TZb64lJZYccVKh0FAAAAAAC6HcUrAAAAAAAA0EnK5eSII5IJEyqdZPaZODH51a+S44/v+BjPP/98fv3rX+eVV17Js88+m9dffz1jx46d5pz+/ftPKUvp27dvDjzwwOywww4ZOHBg+vfvn/nmmy99+/ZNbW1tllxyyUyePDlf+MIXplxfVVWVN954I0my9NJLTzP2nFCKU12d3HFH8t/ekvz4x8lZZyXzz59cemmywQbJAQckkyYlhx3WuXNPmjRj52222WZZZZVV8qc//SlDhgzJLrvsksmTJ+fmm2/OaaedlhVWWCEHHHBAkqLc5Lnnnssqq6ySlVZaKY8//ngmT56c2trabLHFFvnNb36TCy+8MGeeeWZqamrS2tqampqaDB06NN///vczbNiwKaUrSfH3978WXnjhXHfddamrq8tSSy31iZn79++fk08+uWMvzCf49reTn/+8eN/PGyZk7Niz8thj22SVVVapdBgAAAAAALqJwYMHp1evXunVq9eUY8stt1zq6upSW1ubCRMmpLGxcUoxe6lUyoQJE1JXV5fXX39d8QoAAAAAABn222EZ89yYjHpwVFonzn3lK9V11Vlg+QWy4+U7VjoKAAAAAAB0S4pXAAAAAAAAoJPceWcyZkylU8xekyYVxSs//nFS08FvG59//vlcfvnlGTRoUJZeeulssskmWWyxxbLQQgvlwQcfzPDhw7PDDjtMOb+qqirrrbfeJ471yCOPZMKECVlppZWmLNb1YYHH2muvnV69euXss8/OkksumYEDB+bdd9/N228PTLJEx8J3ko03nlq68t57yQknFPvjxyennVYUryTJbrt1fvFKY+OMnTd48OD8/ve/z0477ZQf/OAHOf/881NdXZ2XX345a6yxRk466aQMGDBgyuvdp0+fJJlSnlLz3zdIjx49csABB2SzzTbL888/n+bm5vTr1y8LL7xwFl100Y9d92lqamqy0kordfCuO2a//YrilXlFbW2PvP/+r3L11ZMUrwAAAAAA0GkGDRqUvn375sknn8yYMWMy//zzJ0k22WSTPPTQQxk5cmQ22mijKcXsL7zwQm644YYsscQSXf7dAAAAAAAAc6bquurscdMeuWiDizL6qdFpm9RW6UgzrKq2Kn2X6Ju9/rlX6hrrKh0HAAAAAAC6JcUrAAAAAAAA0ElOOy1paqp0itlv8uTkN795Nclf8uCDD6alpSVrr7129ttvv8w333zTvX799dfPP/7xj/Tp0yd9+vRJr169UltbmyS54447MmnSpGy77bYfu65cLk/Zb29vT3V1dW666aaMHz8+22yzTXr06JFkaoHH1772tYwcOTIXXHBBvvjFL05ZxOs//zkzlS5eGTBg6n6PHkldXdLSUjzu23fqcx/d7wxVVUlDw4yfv/rqq+df//pXzjnnnDzxxBOpqanJt7/97Wy++eZTFjr78PVefPHF097ePuXajxaplMvlLLvssll22WU750a6yMCByZe/nFx3XfKRt1+3VFOTfPWrpdx3X9+cf/75Ofzww2fo5xkAAAAAAGbE9ttvn8svvzx33HFHdtxxxyTJMccck/333z+HHnpojjrqqPTp0yevvfZahg8fnmeffTbDhw+f8v0PAAAAAADUNtRmr3/ulYu/cHHeefqdtE5srXSk6aruUZ2+g/pm77v3Tv189ZWOAwAAAAAA3ZbiFQAAAAAAAOgEb7yR/P3v3b+cIUnGj09+8IMPkvwgSy65ZCZMmJBrr702Z555Zm644YasscYan3l97969s/LKK09z7MNSlcceeyxJssQSS0w5/mGBx0eLPD7cf+qpp5IkQ4YMSXV1ddrb21NVVTXlvDPOOCMbb7xxfvSjH6Vv375Ze+21c+edg/Pww7PwAsyEY49Njjuu2B8+PPnmN4v9Rx+dek5DQ3LFFcm55yYLLJCccMLU5x56qHPz1NUlvXvP3DV9+/bN9773vVma96N/d3ObI49Mbr01mTCh0klmr9raco44ojr77tsvydz9dwYAAAAAwJxnn332yZ133pmDDz44LS0t2WSTTbLQQgvlt7/9bfbff/987Wtfy4ILLph333039fX1Oeqoo7LzzjtXOjYAAAAAAHOY+r712fvuvXPplpdm1EOj0to855avVNdXZ8AKA7LXbXspXQEAAAAAgNmsavqnAAAAAAAAANPzu98l81JPQVPT0jnqqAvyl7/8Jffee2+OO+64jBs3Lt/85jfz/PPPJ5lapvJJyuXylOc/LFe5/fbb85///CebbrppFlhggSSfXv5QVVWVV155JS+88EIWW2yxLL744lOOf3Tuv/71r9ljjz2y7rrr5o477siZZ56Z/fdfM/X17Z3zQnTQM88U75kP7bBDcvPNyaWXJoMGFccmTEiOPrpz562rS1ZZpXPH7O7WWy9ZcMFKp5j9lluulObmB/Pggw9m8uTJn/nzCwAAAAAAM2vllVfOOeeck+rq6nz1q1/NiiuumO222y7f+MY38sQTTyRJ3n333ay99tr55S9/mVNOOSUNDQ0VTg0AAAAAwJyotqE2X7/161nla6ukpmdNpeN8otqG2iy/3fLZ++69la4AAAAAAEAXmDO/MQAAAAAAAIC5SLmc/PrXycSJlU7Sdaqq6jJmzFeyzDLF4x/+8Id56aWXctFFF+Wmm27KQQcd9KmlKcm0hSrt7e2prq7OCy+8kDFjxmTIkCFZZJFF0t7ePqVI5aM+PP7aa6/l/vvvz6abbpqhQ4dOKXD5cPw333wzJ5xwQhZeeOGceuqpqa6uTmtra9Zcsya1tVUV//s64IDkrruSr389WW21pH//pK0t+c9/kttvT047LXnuuc6ds7k5WX31zh2zuyuVkmOPTb7znaIMpztqbEx+9KPWXHnllUmSPfbYI/PNN9+n/gwCAAAAAMDMam9vzzrrrJM77rgjV1xxRa6//vq0tLQkSdZee+2suuqq+fKXv5zPf36TVFf3z8svJ83N5VRXl1Jfn/TsmfTrl9T4bTgAAAAAAJJU11Vnm/O3ycpfWzlX7351Jn0wKa0TWysdK9U9qlPbUJsdLtkhyw5bttJxAAAAAABgnlEql8vlSocAAAAAAACAudmLLyYrr5w0NVU6Sddadtnk8cdbUiqVUltbm+uvvz677bZbNtpoo/z+97/PIossMsNjtbW15fvf/35OP/30nHnmmTnkkEOmW/pw2WWXZc8998y3vvWtnH/++R87/4033siiiy6axRdfPK+88kpaWlpSW1ub5ub2zDdfdSZPnqXbnystskjy+uuVTjH3KZeTDTZIHnwwaa387+J1qrq65ItfTA4++G855JBDMmHChFx22WXZaKONPvO61tbW1FjdDgAAAACAmfC/3+W89NLojBjRmtdfXyh33lnKQw8lb76Z1NYmVVXFVlxXlNe3tydLL52sv36y3nrJmmsmK6ygjAUAAAAAYF7XMr4lfzvsb3nsssfS2ly5//Bd21CbZbdZNsPOGZae/XpWLAcAAAAAAMyLPn2VIgAAAAAAAGCGjBzZuQs67bVXUfTw4TYjfv/7aa/53+2hhzov34deeilJaqeUL6ywwgoZMmRInn766bzwwgtJkvIM3sA777yTm2++OQsuuGC+/OUvJ8lnlq60tLTkpptuSm1t7aeeP3DgwPTo0SOjRo3Kww8/nLq6upRKpTQ0VGeJJWbyZruJtdaqdIK5U6mU/PGPSY8elU7S+errk2OPfTnDhw/Pc889l1122SVDhgz5zGva2tpyxRVXZL/99uuilAAAAAAAdAdVVVX54IPkV78qClSWXXZA9tln4Xz/+6X85S/Ja68VBejNzcmECcm4ccU2YUIycWLS0pI89VRy/vnJQQcVBSwNDckmmyQ33FCUswAAAAAAMO+p61WXbc7fJl+78WvptUiv1PWu69r5e9elYYGG7HzVztn5ip2VrgAAAAAAQAUoXgEAAAAAAIBZ9MADyfjxlU7R9errk6eeKqVUKiVJBgwYkKWWWipjxozJa6+9liRTnpuelpaWPPHEE+ndu3eWW2656Z5fU1OT2267La2trdl0000/9ny5XE51dXW23XbbtLW1Zb/99svf/va3PPzww7nttttSVzdyJu60e+jRI9l440qnmHsNGpT84hdJY2Olk3Sexsbk17+elD/96Tf5y1/+kg022CC77rpr+vfv/5nXtba2ZsyYMbngggsyePDg3HbbbV2UGAAAAACAudVjjyXf+Eay0ELJ97+fvPBCUbIydmxRqjKzxo8vSlkmT07uuCP5yleShRdOTjwxGT260+MDAAAAADAXGLzJ4Bz26mHZ6Y87ZdCGg1JTX5Oq2tmzzFpVTVVqetZk0aGLZvvh2+fwUYdn2WHLzpa5AAAAAACA6aupdAAAAAAAAACY291xR9LeXukUU+28c/Lmm9MeGzeu8+dpb09GjEhWW6143KtXryy00EKZNGlS3n333Zka69Zbb01VVVW22GKLtLW1pbq6+jPPf+SRR9Lc3Jx11133E8tdPjz2y1/+MqNHj86dd96ZrbbaKvPPP38mT56c99/fKVVVZ6e9vWGmcs7N6uqStdeudIq52377JX/4Q/Lgg8VicHOzurpko43K+de/vp+zzjorSy+9dA455JCss8460722R48e+cY3vpGFF144v/zlL/PFL34xBxxwQH7zm990QXIAAAAAAOYmN95YFK08/3wyaVLS1jZ75hk3rthOOCH52c+SrbZKTjklWXrp2TMfAAAAAABzpqrqqiw7bNksO2zZvPfie3nwVw/m4QseTqmqlJYJLSm3lTs8dqmqlNpetWlvbc+qe66adQ5dJwssv0AnpgcAAAAAADpK8QoAAAAAAADMgnI5eeqpSqeY1ogRySuvzP55JkxI7rkn2Wef4nFNTU169OiR9vb2lMvllMvlTyxF+aj29vZUVVXl5ptvTnt7e7bYYovPLF358Py///3v+eCDDzJs2LDMN998n3r+QgstlJtvvjm33npr/vnPf6a1tTWLL754lllmaHbdtWcmTerInc+devZM1l+/0inmbqVS8sc/JkOGzJ4yo67TnnK5KaNG7Zibb/57+vTpk1//+tfZeOONk2SGfnb79u2bXXfdNcsvv3wuvvjinHPOObnhhhty6aWXZoMNNuiKmwAAAAAAYA723ntFofmNNyZNTV03b3Nz8ee11yY33ZT8/OfJIYckVVVdlwEAAAAAgDlDv6X6ZYszt8hmJ22WF//xYl5/8PW8cscrefORN9M6sTU1PWoyuWly2lvbP3ZtVU1Vahtq09bSlqraqiy4yoJZYqMlsujQRbPU5kulrrGuAncEAAAAAAB8GsUrAAAAAAAAMAtefrnSCT7uzjuTBRdMJk5Mnngiufji5IILipKYznbffcWfHxY1NP135awBAwZMt7ghSaqqqjJx4sS89tprKZVKWWSRRaYZ7399eOz2229PkiyxxBJJphayfJK6uroMGzYsw4YNm+b4TjslV16ZtLVN/z7ndj17JocfblGxzjBoUHLZZe9kl13my6RJc+dX7qVSU/r12yEvvHB/9t9//3z1q1/Nhhtu+JHnp/+z++HP6CqrrJIf/ehHWWeddXLSSSdlo402ylFHHZVTTjlldt4CAAAAAABzsP/7v2SvvYrClUmTKpOhvb0oYfnxj5NLLy2+E1p66cpkAQAAAACgsmrqa7LssGWz7LBlpxwb98a4vDHyjYx+anRaJrRk8vjJaWlqSW3P2tT1qkttY20WWG6BLLLWIum9aO8Z+j/WAAAAAABA5cydq8AAAAAAAADAHGL06KS2ttIppjVoUPFnjx7J+usX2xZbJDvv3PlzvftuMnny5JTL5dTV1eXNN99MkiywwAJJinKGtra2vPPOO+nVq1d69eo15doPixtGjBiR559/PptttlkWW2yxJJ9e/FAqlTJhwoQccMAB+fa3v51NNtkkST61dOWzHHFEcu21xaJf3V25nHzrW5VO0T188MEHOf30nTJpUo8k1yZpqHCimdPYmFx++cSss85laW1tnVJ2NLNKpVLK5XLK5XL69euXddZZJ6usskoeffTRnHbaaVliiSXyne98p5PTAwAAAAAwJ3v33WS//ZKbbppzvn+ZMCF55JFklVWSE05IDj1UUT0AAAAAAEnvhXun99a9s+zWy07/ZAAAAAAAYI7nv4kDAAAAAADALGhurnSCwgcfJJdemuy9d7L55slXvpLcc8/U53faKdlll86fd9KkpLa2NnV1dXn44Ydz//33Z80118xSSy2VpChnuOKKK7LIIovkF7/4RZKktbU1SVG8kiT/+te/8s4772SFFVbIwIED097e/plzNjY2Zptttsm2226bPn36dDj7Gmskgwd3+PK5RlVVsvXWyX+7cJhFe+yxR55++ukcf/wGufbamvTo0VbpSDOssTG58cZk220XyMCBA6eUrrS0tCRJ/vOf/0zZn562traUSqW0tLRkxIgR2WWXXfKHP/whyyyzTH7yk58oXQEAAAAAmMc8/3yy4orJX/8655SufKi9vfhO7yc/Sbbaqvh+CwAAAAAAAAAAAACA7qOm0gEAAAAAAABgbjanFK8ceujHj/3lL8nTTydLLlk83mab5E9/6tx5m5om5//+7+aMGjUq55xzTkaNGpWjjz46Sy65ZFpaWlJXVzelYOXJJ59MUpSxJElVVVWSZK+99srXvva19O/fP+VyecrxrnDMMcmBBybjx3fZlF2uZ8/kyCMrnaJ7uPbaa3PDDTfkRz/6UY488sg0NNTl1luTLbcsZ8KEcpKue+/OjKqqpFev5LbbkjXX/PjzdXV1eeuttzJ48ODsuOOOGT58eBobGz9xrHK5nFKplOrq6iTJj3/841xxxRV5/fXXs+GGG+acc87J0ksvnaQoWaqpqck777yTqqqq9O/ff7bdIwAAAAAAlfP448nGGycffFCUnMypJkxI7rwz2XTT5JZbisJyAAAAAAAAAAAAAADmfopXAAAAAAAAYBb8t0NkjjRpUjJy5NTilQUX7Pw5WlsnZ5dddklLS0uWWGKJnHvuudl3333T3t6eurq6JMmOO+6YddZZJ0sttVSSTCls+FCfPn2m7Je6+AXdddfk8MO7b/FKqZR87nPJ0KGVTjL3K5fLueuuu9KzZ88MGzYsDQ0NaWtrywYbVOX++0vZaadSnnuuKeVyQ6WjTqOxsXgPXH11sswyn37ebbfdlnK5nNdee+1TS1eSqT+jN910U/7whz/kyiuvTP/+/XP66adn9913zyKLLDKlbKmmpibvvfdett122/Ts2TNf+cpXss8++3Tq/f2vMWOKf/dGjEgefLBY5K+5OZk4MamrSxoaihKa1Vcvfi7WXDNZZJHZGgkAAAAAoFt77LFkww2TsWMrnWTGNDcnDz9cZL777uJzYwAAAAAAAAAAAAAA5m6KVwAAAAAAAGAW1NdXOkHSu3ey2GLJ009Pe7y+vigV+NAbb3T+3A0NtbnwwuFZYoklsvzyy6dfv34pl8upqqqack5jY2OW+azGhwqqr08uuSTZeeekqanSaTpffX1yxRVzdkHQ3KJUKuW9995Lc3NzJk+enCRpb29PqVTKkCGlXH31M1l77evS3n5EWlurUy5X+kVvS1XV5Pz4x/U58sjkf/qOPuYrX/lKlllmmSk/q21tbdOUJJXL5ZRKpbz99tu5/vrr853vfCdtbW1Zf/318/Of/zwbbbTRlHM/WqDUu3fvrLzyynnsscdy5JFH5vzzz8/FF1+c5ZdfvlPu8qWXivf47bcXC+WNHVu875ubk//+NX2im28uSmlaWpIePZKVV0422STZZZdklVU6JRoAAAAAQLf3/PPJxhvPPaUrH5o4sfhe7ctfTv7+96K4GwAAAAAAAAAAAACAuVfV9E8BAAAAAAAAPk3Pnl0317HHJuVysf3+91OP9++fPP548te/Jvvum2y6abLbbsmttyZLLjn1vKuu6vxMjY212X333bPuuuumX79+SaYtXZgbbLllsu22RflCd9LYmPzwh8kKK1Q6Sfexyn8bOa767w9TbW3tlJKhf/7zlvTocWJOPvn2LLNMKbW1LRXL2dBQTv/+b6R3741zzDHTL1350FprrZW+ffumXC5PKV0pl8tJip/rJ554InvuuWcOPPDAtLa25qSTTsqVV145TenK/6qpqcm5556bSy+9ND/5yU/S1NSUTTbZZMpr2BFtbckNNxSL+a24YnLccckttyTvvFMUqYwd+9mlKx+OMXZssbjeBx8kd9+dnHRSsu66yaqrJpdfnkya1OGIAAAAAADd3ttvJ+uvP/eVrnxo4sRkxIhk552L794AAAAAAAAAAAAAAJh7KV4BAAAAAACAWTBw4PQX+O8K1dXJsGHJeecl//hHcsUVyQYbTH3+N79Jbryx8+edf/7OH7MSzjmnKCrpLkqlZPDg5JhjKp2ke1l//fXTq1ev/PrXv84222yTRx99NI8++mhOOOGEHHfccVlxxRVz+OFfzBNPJHvv/V6Spi4tYGloaEtjY/KTn5Ry3HHXZ+zYh/Kvf/1rpsf5sDypXC6nVCrl/fffz4UXXphtttkmt956a774xS/m6quvztFHH51FFlnkM8dqa2tLknzuc5/LYYcdltNOOy19+/bNKaeckldffXWmco0enZx4YrLwwslXvpLceWexMF5LJ73EbW1JU1Py2GPJt7+dDBiQHHVU8sornTM+AAAAAEB38s1vJu+9l7S3VzpJxzU3J7fdllxySaWTAAAAAAAAAAAAAAAwKxSvAAAAAAAAwCxYYomi5KKSXn892W23YlGop55K3n23KIN5443k+uuTbbZJvvvd2TP3euvNnnG72nzzJZdemjQ0VDpJ56ivT/70p6SmptJJupe111471113XQYNGpQbbrghq6++eoYOHZrjjjsuiyyySK644ookSW1tsu++r6WubvHsssv9WWqppLGxPFv+raiqKqdUakqp9EyOO+7djB5dFO5suOF6OfbYYzP/LLQjlUqllMvl7LTTTtl3330zceLE7Lvvvvnzn/+cHXfcMUnS/ikr6n14/KPPl0qlfPnLX84PfvCD/Otf/8qFF16YpCh4+SzlclGONHhwcsIJRQHLuHEdvq0ZMm5csf3qV8kKKyQ//GHnFbwAAAAAAMztrroqueOO4vuoud2ECcmBByajRlU6CQAAAAAAAAAAAAAAHVUqT28FEwAAAAAAAOAzff7zyYMPVjpF12tsTM4+O9l770on6Tx77pn8+c9Jc3Olk3RcQ0Pyk58U5Rt0XLlcTulTmlLeeuutnHLKKXnggQfS2tqaXXfdNZtvvnlWWWWVJElra2tOPvnknHLKKbn88suz9dbb5P77k9NPT268MenRI2lq6viCdDU17enZM5k4sT39+t2Rt9/+Xg488PM566yzUjMb2nauvfbanHzyyfnFL36RVVddNb169UpbW1uqq6une+1hhx2WoUOHZtiwYenTp0+S5IYbbsi2226b/fffP7/97W8/8/pXXkl23z15/PFi8btKaWhIFlmkKDRabbXK5QAAAAAAqLS3306WWSYZO7bSSTpPTU2y4YbJP/6R2VKiDgAAAAAAAAAAAADA7KV4BQAAAAAAAGbRUUclZ5yRtLdXOknX6t07ueuuZNVVK52k87S0JF/6UvLAA8nEiZVOM/MaG5OvfCU57zwLg82q9vb2vPfee3nooYey+OKLp1+/fllkkUWmOWf8+PFpbGz8WEHL3/72txx88MEZOHBg7rrrrmmee/fdoqhpxIjkjjuSf/0rGTcu6dkzaWsr/h1payvOra4utqqqpKmpnOrq8Zk48Z5UVd2d9vYHkzyYUmlsNtpoo1x66aVZbLHFppnrw/8O8GkFMh3xWYU0/3veyy+/nM997nPp169f9thjj2y33XYplUr57W9/mz//+c/5+c9/nu9973tpa2tLTU1NmpqaUlVVlfr6+pTLye9+V/z7OnHi1NekkkqlpL4+Ofzwotyorq7SiQAAAAAAut6wYcnf/158p9KdNDYmv/1t8vWvVzoJAAAAAAAAAAAAAAAzS/EKAAAAAAAAzKKrr06+9a1k7NhKJ+latbXJhAnFn91JU1OywQbJU08lkyZVOs2Ma2hIvvzl5E9/Koo66LhyuZxTTz01l156aZ588snU1NRkq622yv77758tt9wykydPTu2nvPGvueaa/PznP8+rr76a++67L0svvfR05xs9Onn44eLPiROT5uapJR89eyYDByZrrJHU1HyQP/zhD7nyyivz6quvZtVVV8+66+6RAQO+nCef7J177y2KXSZNKha8K5XK6dGjlPr6ZNCgZOONk7XWStZcMxkwoLNftU82efLkfP3rX8+VV16ZUqk0pQxmhx12yM9+9rOsuOKKSZIPPvgg3/zmN9OrV68su+znc/31++Wpp2ozYULX5JwZDQ3Joosmt9ySDB5c6TQAAAAAAF3n6quTb3wjc+Rnt52hV6/k2WeThReudBIAAAAAAAAAAAAAAGaG4hUAAAAAAACYRS+9lAwZUhR2zEuWWy555plKp5g9xo5NNtssefLJogRjTtfQkGy5ZfLHP3a/IpxKOOigg/Kb3/wmgwcPzpAhQ/Lqq6/mmWeeyVprrZW//OUvGfAprSXNzc059NBD889//jMnnXRSdtppp07NVS6X8+KLpfzqVxNz1131efrpoqClujoZPz6Z3rf/NTXFe2XixGLxuNVXT3bcMdljj6RPn45nKpVKeeONN9KvX7/U19envb09VVVVaW1tTU1NTVpbW3PAAQfkjTfeyPbbb5++fftm0003zfzzzz9lnDvvvDMXXXRRbrhhZN5997q0ty+apEfHQnWBqqqkX7/krruSFVaodBoAAAAAgNmvXE6WWip5+eVKJ5l96uqSQw5JTj210kkAAAAAAAAAAAAAAJgZilcAAAAAAABgFpXLycCByTvvVDpJ16mtTb7zneSssyqdZPZpbk6GDUvuv3/OLl9paEi++tXk3HOLMghmzbXXXpsdd9wx++67b4477rgsvPDCefTRR/Ozn/0s11xzTX70ox/lpz/96ZRykf/V0tKSN954I0sssUSnZWprS268MTnllGTkyHLa2kqZPLlzxm5sTNrbk913Tw47LFl55ZkfY9KkSfnJT36ShRdeOIceemiSqYUsH7r44otzwAEH5JFHHsmyyy77ieO8+mqyzjrtefvtctraqjtyO12qVEp6907++c9kjTUqnQYAAAAAYPa6666iBH7ChEonmb369EnefjvpMed2gwMAAAAAAAAAAAAA8D8suwMAAAAAAACzqFRKDj44qa+vdJKuU12dfPe7lU4xe/Xsmfztb8kBBxT7c5qqqqJ05ec/T847T+lKZ2hqasqJJ56YjTfeOAcffHAWXnjhJMmqq66aU089Nf37989dd92VpCgW+V/lcjl1dXWdVrryzjvJCSckCy2UfO1ryT33JBMndl7pSlIskNfcnFxySfL5zyerr55ccUXS2jrjY7S0tGTy5Mk5+uijc+aZZ6apqWlK6UpTU1OSZOWVV87EiRMzYsSIj11fLpfz1lvJeuuV8/bbVXNF6UpSlG6NHZtsumny9NOVTgMAAAAAMHuddlry3498u7X29uSaayqdAgAAAAAAAAAAAACAmWHpHQAAAAAAAOgE++1X6QRda401kqWXrnSK2a+2NvnFL5Lbb08GDSqKTuYEjY1FQcZjjyWHHlqU/zDrbr311jz77LP5whe+kJVWWilJUQoyefLkLLnkkllppZUyYsSIvP/++6murp5SvtLW1pb29vYpZSOzqlwuyk+WWqoo1nnnnWTcuE4Z+lO1thYFLI88kuy7b7LqqslTT83Ytb17987ee++doUOH5qSTTsrJJ5+cZ555JknS8N8fmhNPPDFJ8v7773/s+g8+KGXDDZO33y6lra0z7qZrjR2bbLhh8vLLlU4CAAAAADB7vPlmcsstxefX3d348ckpp1Q6BQAAAAAAAAAAAAAAM0PxCgAAAAAAAHSCBRdMvvSleaMAo3fv5JhjKp2iaw0dmvz738m3v5307Fm5HFVVRfnLCSckDz6YfO5zlcvSHb3yyisZO3ZsvvKVryTJlDKV2tralEqlbLLJJpkwYUIef/zxJJlStPLPf/4zxx57bEaNGjXLGd56K9lqq+Rb3yrKViZOnOUhZ9r48cnTTydrrVW811pbp3/NkCFDcsMNN2SjjTbKCSeckG9+85s59NBDc8YZZ2SXXXbJNddck0UXXTTf/OY3k2RKaU2SfO1ryauvJpMnz647mr3K5eS995Itt5yx1woAAAAAYG5z3nnzxndgH3ruueSxxyqdAgAAAAAAAAAAAACAGaV4BQAAAAAAADrJUUcVpRjdXV1dMmxYpVN0vfr65Be/SG6/PVluuaSxsShC6Qo1NUXhyzrrFAt9HXpo1809L1lsscVyyCGHZMCAAUmSqv95kVdbbbUkybPPPjvl2JNPPpljjz02l19++ZTrOqJcTv74x2SZZZLbbkuamjo8VKcol5Pm5uTkk5NVV02eemr61/Tt2zdXX311Lr744jQ1NeXCCy/MkUcemT//+c8ZMmRILr300vTs2TOtra1TSmuuuiq5445k0qTZfEOzWXt78p//JCeeWOkkAAAAAACdq1xOfvWryhSFV8qkScnZZ1c6BQAAAAAAAAAAAAAAM6pULpfLlQ4BAAAAAAAA3UG5nCy1VPLyy5VOMvvU1yc/+EHy4x9XOklllcvJAw8kp5+e/PWvRQlKc3Pnz9PYWBQ67LlnUbaywgqdPwfTevnllzN48OBPfO6JJ57IOuusk3333Tdnnnlm3n333Zxyyik57bTTcv3112frrbfu0JyTJiW77ZbcemvlC1c+SalU/OyfeWay//4zds24ceNy7733pr29PeVyOWuvvfY0xTRtbW15++1k+eWrM3bsbApeAT17Jg8+mAwZUukkAAAAAACd45VXiu8nZsf3IHOywYOTl16qdAoAAAAAAAAAAAAAAGZEVaUDAAAAAAAAQHdRKhXFBA0NlU4y+9TXJwceWOkUlVcqJeusk1x9dfKf/yQ/+UkyYEDSq9es//1/OMZSSyW/+EXy9tvJuecqXZkdyuXyx459WulKkiy00ELp379/nnzyySTJTTfdlF//+tfZd999O1y6MmFCsummyS23zJmlK0lRNNTcnBx+eHLSSTN2Te/evbPFFltkyy23zFZbbZUBAwakvb19yvPV1dXZZ5/qNDd//O9gbjZxYrLLLklra6WTAAAAAAB0jpEjk9ramb9ur72Kz5c/3GbGqqsmF1+cvPxy8bnrmDHJo48mv/tdMv/8U89bfPHkvPOKjG++mbS0FJ+7//vfyUUXJSuvPPO5P/Taa/Ne2QwAAAAAAAAAAAAAwNyqVP6klWQAAAAAAACADtt+++Smm4rFnbqThobk8suT7bardJI5U1tb8sgjxeJed9+d3Hdf8sorSc+exYJi7e3FOe3tSXV1UlVVbOVy8V5Zdtlk/fWT9dZL1lqrKFoplSp9V91bW1tb3nnnnTzwwANZbLHFssYaayRJ2tvbU1VV9YnXbLTRRhkzZkx+9atf5bDDDsu4cePy4osvdmj+ceOSDTcsFoCbOLHDt9GlGhqSgw5KTj555q4rl8splUp5/fXXM3z48Fx9dVUeffSQlMvdr6mqoSE55piikAkAAAAAYG53zDHJ6acX32/MjL32SoYPn/p4Rr/zOPDA5Je/LL5L+SRDhiT/7UfPxhsnt9/+6WNNnJh84QvJ/ffP2Nwf1adPUZr++c/P/LUAAAAAAAAAAAAAAHStmkoHAAAAAAAAgO7mgguSpZfuXsUrdXXJl7+sdOWzVFcna65ZbPvtVxxraUmeeKIo1mhuLraWlqRHj6KQpbExWWmlZPnlP30BMWafU089NRdffHGeffbZJMl3v/vdnH322Z9YutLW1pbq6uqssMIKGT58eM4999w8/vjjueeeezo0d3NzstlmyTPPJJMmzdJtdKmmpuRXv0p69Up+9KMZv6703xX1jj766Fx++dVJ3kzS/UpXkuI1OumkZN99k4UXrnQaAAAAAIBZc+edM1+60lFf/GJy9tlFcf2kScl55yX//GdRZL7YYkWB/YQJU88fPz65/PLinNdfT1pbkw02SL7//aS2NqmvT7773Y4Vr0yenIwcqXgFAAAAAAAAAAAAAGBuUCqXy+VKhwAAAAAAAIDu5i9/SfbYo1iAvzuYb77khReS/v0rnQQ6x/HHH5/TTz89gwYNyuabb57rrrsur7zySoYPH56vf/3rHzu/tbU1NTU1Oe2003LMMcckSX74wx/mZz/72UzP3dpaFBnde29RwDI3amhITjst+c53Zu66//znP9lqq0vyxBPfTdJntmSbE9TXJ8cckxx3XKWTAAAAAAB0XLmc9OlTFJzMrL32SoYPn/r4v/3cn+nBB5O11y72v/GN5OKLZ37eJLn22mS77Yr9//u/ZNttOzbO7rsnf/xjx64FAAAAAAAAAAAAAKDrVFU6AAAAAAAAAHRHO+yQbL55UldX6SSzrqGhWBhL6QrdxT333JOf/vSn2X333XPDDTfkrLPOyo033phFF100//73v5Mkzz33XMaNG5cJEyYkSWpqapIkQ4cOTWNjY9ZZZ50Ola4kyYknJvfdN/eWriRFqdSRRyaPPDJz1y2++OKprv5BunPpSpJMnJj86ldFyQ4AAAAAwNzqtdeStraumWvRRaeWrjQ3JwMHJo89VnwePWpUctFFxTmfpbEx+dKXkvXXn3rsb3/reKYHHuj4tQAAAAAAAAAAAAAAdJ1SuVwuVzoEAAAAAAAAdEdjxiSrrJK8+WbS3l7pNB3T0JDstluxmBV0F8OGDcvrr7+e8847L0OHDp1yfM0110yvXr2y8sor5/e//30WX3zxbLPNNtlll12mnNfc3Jw//OEP2WabbbLIIovM9NxPPJEMHTp3l658qFRKPve55MknZ7xk6rHHknXW6R73Pz29eyd/+EOy/faVTgIAAAAA0DEPP5xsumnywQczf+1eeyXDh099XCp99vlbbZXccMNnn/Pmm8VnzK+8Mu3xM89MDj102mOjRxcF2SeckHT0t+f69Uvefbdj1wIAAAAAAAAAAAAA0HWqKh0AAAAAAAAAuqv550/uvbdYlGl6i0nNiXr2TL74xeT88yudBDrP66+/nieffDJLLbVUhg4dmvJ/V1u777778vrrr+eZZ57JfffdlyFDhmTs2LH55S9/mVNPPTUf/HdVuZ49e2b//ffvUOlKa2uy667JxImdeksVUy4no0YlP/3pjF9z5plJS8vsyzQnGTcuOeWUSqcAAAAAAOi4rvw8e775pn38+uvJ7rsX2+uvF8cWWig5+eQZH7NHj6S6uuOZ5pXPswEAAAAAAAAAAAAA5naKVwAAAAAAAGA2WmKJ5K67kr59567ylZ49k89/PvnTn2ZtQSqYE40ePTrV/31jl0qlvPHGG7n44ovz9ttv58wzz8ztt9+eBx54IBdeeGHWXnvtXHPNNTn77LOTJK2trR2e98QTk1dfLQpLuoumpuSMM5JHHpn+uWPHJldembS1zfZYc4xHH02efbbSKQAAAAAAOqa5uevm+t+Sl5/9rPhM+cori/0PbbXVx6/95S+TDTZItt46Oe64ohh7wIDkhz9MfvvbjmdSvAIAAAAAAAAAAAAAMHdQvAIAAAAAAACz2QorJPffn8w//9xRYtLQkHzhC8nf/pbU1VU6DXSuurq6LLvssvnzn/+c/fffP7fccku+/e1v57zzzsuBBx6Yr371q+nZs2eSZMstt8wPf/jDJMlTTz2VJKmpqenQvE88kZx8cjJhQufcx5xk4sRkl12mvwDdbbcltbVdk2lO0daWXHttpVMAAAAAAHRMqdR1c73yyrSPX3rpk/d79fp4rpdfTu65J7nhhuT445Mjjpj63De/2fHvu7ry/gEAAAAAAAAAAAAA6DjFKwAAAAAAANAFllsuGTkyWWSRpL6+0mk+XWNjssMOyfXXK12hexowYEBOP/30LLTQQjn//PPz5S9/OSNHjsygQYOy++67J0mqqqrS2tqaJFlxxRVTKpXS2NiYlpaWlMvlDs174IFFQUl3VC4nb7yRDB/+2ec98EAyfnyXRJpjtLQkd95Z6RQAAAAAAB3Tld9pPfZY8t57Ux8PHvzJ+6+9VnwunST/7VH/mPb2qfs1NUmfPh3LNK+ViQMAAAAAAAAAAAAAzK0UrwAAAAAAAEAXGTQoefLJZPfdP30hqEqprU169UrOOSe55JKkurrSiWD2KJfL2WyzzfL444/n7LPPzh//+Mfcd999KZVKef/995MkpVIpNTU1SZJbb701pVIpyyyzTOrq6lIqlWZ6zhdfTB58cOpCcN3RhAnJqad+9j3eeee0i93NqL32Ksb9cJue2tpk332Tyy4r/s19551k0qRk1KjkmmuSjTb6+DX//Oe0c3zatsQSM59/5MiZvwYAAAAAYE4wO77POvbYqZ+5/v73U49Pnpyce+7Uxz/6UbLrrsX2ox9NPX755VP3b789+fOfkwMOSLbcMvnyl4tzzzhj6jkvvFB8TtwRdXUduw4AAAAAAAAAAAAAgK5VU+kAAAAAAAAAMC/p3btYRGqPPZKvfjUZOzaZOLGymRobk3XWKQpXFl64sllgdiuVSimXy5l//vnz3e9+N0ny9ttvZ/z48bnooouy3HLLZemll06SPPjggxk+fHgWXHDBHHLIIR2e81e/StraOiX+HO3NN5P770/WXffjz5XLyeOPd02O/v2T8877+PGFF0522KHY9t03ueCCmR978uSZv2bMmOSDD5K+fWf+WgAAAACASlpooaLYuqscf3yy4YbJ+usniy+eXHnltM/ff3/ys59NfVxXl+y4Y7F9knHjkn326XieBRbo+LUAAAAAAAAAAAAAAHQdxSsAAAAAAABQAZttljz/fHLwwclVVyVNTV2fobY26dEj+e1viyKYUqnrM0AlfFi+Uvrvm75fv34ZOnRo/vKXv6RUKmW99dZLv379cuqpp+b555/Pddddl/r6+g7NNXFiUfDRkcKOuU1TU3L66cmf//zx5157LWlt7do8d9yRXHFF8txzybLLJscdlwwcWDx3xhnJZZclzc3F44MO+uRilGOOSbbZpti/555k1KiZz9HQkDz8cPKFL3ToNgAAAAAAKmbhhYvvkiZO7Jr5Jk4svkM7+ODkq18tPtstlZJ//7v4vPfMM5OWlqnn//KXxWe4q66aDBhQfB47fnzxHdxttyW//nXyn/90PM8668z6PQEAAAAAAAAAAAAAMPuVyuVyudIhAAAAAAAAYF52xx3Jj36UjBiRtLXN/oKGxsakXC7KVo47rlg0C+Z1Dz/8cI444ojccccdU44ttNBCOfroo3PooYd2eNxLLkm+851iobd5QX198uqrxQJ3H3XttcleeyVjx878mHvtlQwfPvXx9EqievVKVl89ueuuaY/vsENyzTVTHw8dmjz00KeP06dPsSBfnz5Tr7/22plJXqirS044ITnqqJm/FgAAAACg0jba6OOft84LGhqKopf99qt0EgAAAAAAAAAAAAAApqem0gEAAAAAAABgXrfxxsWCVS+8kPzqV8mFFxbHO7OooVQqFohacMHk6KOTr32tKCcACmussUZOOeWU/Otf/8rdd9+dJZdcMltvvXWGDh06S+Oecsq8U7qSFP/WnH9+8oMfTHv8+eeT5uauyTB+/CcvAvjvf3/8vM+y335TS1eefTa57rqO5WlpSR5/vGPXAgAAAABU2sYbJ/fem7S1VTpJ16quTtZaq9IpAAAAAAAAAAAAAACYEYpXAAAAAAAAYA7xuc8lZ52VnHRS8qc/JWeemTz1VNKjR9LenkyYMONjVVUVxSotLUltbfLFLyZHHpmsu25RjABzutbWoqhj4sRiv0ePpL6+2Kqqpn99e3t7qj5yYrlcTulT3vwfPjd06NAMHTo0+++/f6fcw7vvFoUd85Lm5uSqqz5evNLUlEyeXJlMH9ptt6n7zz6bPP30p59bXZ0cfPDUx2eemZTLHZ97XirfAQAAAAC6l6FDk8bGZOzYSifpWhMnJkOGVDoFAAAAAAAAAAAAAAAzQvEKAAAAAAAAzGF69ky+/vVia20tygFGjkzuvju5997k+eeLIpbq6mIrl5O2tmJrbExWWSXZeONiIaw110wWXVTZCnO2d94p3uMPPpjccUfyyCNFaUlNTfEeL5WK93xbW/F+Hzw4+fznkw03LN7jq6xSFLN81JgxY1JdXZ2xY8dm8ODB05Su/G8Jy0f3W1paUldX97Hilo54+OGkoSH54INZGmau88wzxd/XR1++mSmOmh12221qGUxLS7LvvtM/f/HFi/3Ro5Phw2dt/qamWbseAAAAAKBS1lyz+Fx1XjN4cFJXV+kUAAAAAAAAAAAAAADMCMUrAAAAAAAAMAerqUlWXrnYvvGN4lh7e7HAVXNzMnFiUUxRX19stbVKVpg7PPFEcuaZyXXXJePGFe/fpqaibOhDkycX2/964YVi+8tfivd8U1Oy5JLJgQcmG2zwQq666rwMHz48tbW1mThxYrbZZpvssssuWXXVVbPoooumVCp9rHyltbU1NTU1nVa6kiQjRhQ/pzNrr72mLfqY0Z/pYcOK12DttZM+fYpCm9tvT048MXnyyWnPXW21ZJddivKaJZZIBgwo/m15/vnkmmuSX/yi42UpNTXJc88lyy039dikSR0bqzMcemhxP1VVxb+Zu++e3HnnZ19zxBFT93/72+K6WVHJ+wcAAAAAmBWLLJL075+MGlXpJF2ntjbZYotKpwAAAAAAAAAAAAAAYEbN+koxAAAAAAAAQJeqqipKKvr1SxZeOBk4sChZqKtTusKcraUlufLKZI01kqFDk4svTsaMKY6PHTtt6cqMaG6eet1zzyU/+EGy9tqL5he/WDV9+myUIUOGpLm5ORdffHG+9rWv5Yc//GH+/ve/Z/LkydOUriTJSSedlA022CBvv/12p5SuJMkddxT31hVOPDH561+TLbdMFlig+PdgkUWSr361KIDZcstpz99//+L12nDDZNCgpGfPpLExWXXV5PjjkwceKP5d6YiqqmTkyGmPNTR0bKxZdcYZRcFPVVXy/vvF63DddZ99zRe+ULxHk+I99utfz3qOSt0/AAAAAEBnOOyweetzzpqa5KCDKp0CAAAAAAAAAAAAAIAZpXgFAAAAAAAAgNlq7Nii5GPgwGTffZN//asotGhr69x5mpqScrk+5fLuGTXqTxk16uaceeYr+dnPTsgyyyyTSy65JEceeWQuu+yyjBs3LklSLpfzwQcfZPjw4bn33ntz/fXXd1qehx/utKE+0zrrJN///tTHP/5xsvnmyS9+UTyur08uuaQoa/qoMWOSs85KttsuGTYsueqqqc+ttFJyyCEdyzN+fHLffdMea2jo2mKourqi5Oeww4rHr7ySrL9+cvvt07/2iCOm7v/hD8k778x6np49Z30MAAAAAIBK2XvvpL290im6zqqrJssuW+kUAAAAAAAAAAAAAADMKMUrAAAAAAAAAMw2f/97svTSyZlnJh98kPy372S2am+vSlNT8vjjyeGHL5A77/xBjj32nOy///556aWX8oMf/CD/93//lyQplUrp27dvRowYkZNPPjn77LNPp2R4993k/fc7Zajp2m67qft33JGccELxuh95ZPLss8Xx+edP9tpr6nmXX54MHlwUk1x/fXLjjcnuuyePPjr1nHXW6Viecjm5665pj/XuXZShdKZjjy3mKpeT3/9+6vH6+uSWW5Jddy0ev/dectRRRfHM+utP3QYM+PiYyy+fbLllsd/ePrW8Zlb179854wAAAAAAVEL//sn22ydV88BvovXunRxzTKVTAAAAAAAAAAAAAAAwM+aB/+4OAAAAAAAAQFcbN64o+thuu2T06GTixMrkmDAh+ec/k698Zc0MGXJijjrq6HzwwQfZc889p5SvtLS0pF+/fjn66KM7bd5XXy0KQLpCv35T9ydMmPa58eOn7n/hC1P377pr2ueSosDkw6KW/712Zr322rSPhwzputdjwQWTjTee+rhfv+Sqq5K7755222qrj197+OFTFw78v/9Lnntu1vM0NCRrrjnr4wAAAAAAVNIRRyQ9e1Y6xexXW5tsvXWlUwAAAAAAAAAAAAAAMDMUrwAAAAAAAADQqf7+9+RznyvKLpqaKp0mmTy5KII5+uj5ctddP8ghh5yYcrmciy++OElSV1fX6XM2NyelUqcP+4mefnrq/he+kGyySVFysv32yaqrTn1u8ODPHqd//2SzzaY+vv76jmdqaZn28RprzBnvhc8yYECyxx5TH59+eueMW1OjeAUAAAAAmPuttVay+OKVTjF71dcnBx9cfK4LAAAAAAAAAAAAAMDco1Qul8uVDgEAAAAAAADA3K9cTn760+TUU+fcko3a2qSxMVl++QPzwAPn5Kmnnsryyy/f6fP885/JDjskH3ww89futVcyfPjUx9MrcOnTJ3n88WTQoM8+79lnk+WW+/Qxbrgh2WCD4vFNNyXDhhV/px1RX1+Uz3zUggsmb7/dsfHmZrW1RfFPjx6VTgIAAAAAMGtuuaX47HtO/Q5gVs03X/LCC0VROQAAAAAAAAAAAAAAc4+qSgcAAAAAAAAAYO5XLieHHDJnl64kyeTJyfvvJyNHnpGGhi1SW1s7W+ZpbZ0tw36isWOTjTZKbrwxaW+fenzUqOTvf5/6+L33Pvn6RRdN7r57aunKP/6R7LRTx0tXkqSt7ePH1lyz4+PNzQYNUroCAAAAAHQPX/pSsv32Rfl2d9PQkFx8sdIVAAAAAAAAAAAAAIC5keIVAAAAAAAAAGZJuZzss09y0UVzdunKR02e3CNNTX/OPffUzZbxu3rRuVdeSYYNSxZYIFl77WSZZYrCj1demXrOo49+/LohQ5L77ktWXrl4fOWVyVZbJc3Ns5bnk/psNt44qZs9L/ccbd11K50AAAAAAKDz/Pa3SWNjpVN0rh49ki23TLbdttJJAAAAAAAAAAAAAADoCMUrAAAAAAAAAMySo45KrrgimTCh0klmTrnckO98Z/E89FDnj92zZ+ePOSPeey8ZMSJ5/vlk8ODkK1+Z+tyf/zztuZtsktx1V7L44sXj009Pdt89aWmZ9RyfVLAydGixeN28pKEh2WijSqcAAAAAAOg8ffsml11WfP7ZXfTsmZx3XqVTAAAAAAAAAAAAAADQUYpXAAAAAAAAAOiw009PzjknaWqqdJKOmTAh+eIXk2ef7dxx+/ZNWls7d8xjj03K5WL7/e+nfe7yy5NTTkl23jn50peSI49M7r9/6sJ3//hHcsstU8/ffvvk5puT+eabev211ybrrz91W3PNjmft1evjxzbc8JMLWbqz9vZkxx0rnQIAAAAAoHNtsUXxOXN3KNtuaEguvjjp37/SSQAAAAAAAAAAAAAA6KiaSgcAAAAAAAAAYO706KPJT36SNDdXOsmsGTcu2Wmn5JFHkurqzhlzqaU6v3jlsyy8cPKVr3zycyNGfPy57babdkG8r3612D7q5ZeTJZfsWJ7VVvv4sZqa5OCDk5NOSiZO7Ni4c5OqqmTbbZP55690EgAAAACAzvfb3yb33pu89lrXfh7emRoakt13Lz7LBQAAAAAAAAAAAABg7lVV6QAAAAAAAAAAzH0mT0522aV7FGiUy8mLLyannNJ5Y1ZXJ8ss03njTc+VVyZ33pm8+WbS0pK8915y993JgQcm662XjB7ddVnq6pKNN/7k5/bbr+tyVFrPnsmRR1Y6BQAAAADA7NG3b3LPPckCCxRF1HObnj2TL30pOe+8SicBAAAAAAAAAAAAAGBWlcrlcrnSIQAAAAAAAACYu/z4x8kZZyRNTZVO0nl69kxGjkxWWKFzxvvOd5JzzumcseYmffok112XbLLJJz+/7bbJX/9aFN50Z8stlzzzTKVTAAAAAADMXi+9lKy9dlEI3t5e6TQzpmfPorT8ppuS2tpKpwEAAAAAAAAAAAAAYFZVVToAAAAAAAAAAHOXRx9NfvGL7lW6kiQTJya77pq0tXXOeOuum/Tq1TljzU2am5PVV//05486Kmlo6Lo8ldDYmBxzTKVTAAAAAADMfksumYwYkSy0UFJTU+k009fQkGy+eXLjjUpXAAAAAAAAAAAAAAC6C8UrAAAAAAAAAMywyZOTXXYpSkq6m3I5eeml5NRTO2e8NdfsnHHmNgsskPTt++nPb7BBsvjiSanUdZm6Wl1dsttulU4BAAAAANA1Bg9ORo4s/uzZs9JpPl1jY/EdxzXXFJ/jAgAAAAAAAAAAAADQPSheAQAAAAAAAGCGXXtt8sYbRUlJdzRhQvLznydNTbM+1nLLJW1tsz7O3GaddT77+VIp+eMfk/r6rsnT1RoakuHDiz8BAAAAAOYVCy2UPPZYss8+c175Sl1d0qdPcuGFye9/n1RXVzoRAAAAAAAAAAAAAACdSfEKAAAAAAAAADPslFOS8eMrnWL2KpWSK6+c9XGqq5M990xqamZ9rLlFr17Jd787/fNWWy05/PDuV05SV5d8+cvJtttWOgkAAAAAQNfr2TM5++zkH/9IFltszihgqa6emHXXbcpzzyW77VZ8BwAAAAAAAAAAAAAAQPeieAUAAAAAAACAGfLUU8XW3Y0fXxTMdIZDD01qaztnrLlB377JF74wY+cee2yy6KLda5G7hobk/PMrnQIAAAAAoLLWXTd59tlkn30qV75SW1tOXV1zqqr2zec//9MMHFiZHAAAAAAAAAAAAAAAzH6KVwAAAAAAAACYIWedlUyeXOkUXeO115KHHpr1cVZYIVlppVkfZ27Q0JAcddSMF6nU1iZXXZXU18/eXF2loSG5+OKkf/9KJwEAAAAAqLyePZOzz07uuCPZYovis+AePWb/vL16JY2Nybe/XcrTT7dlq63G5corr5j9EwMAAAAAAAAAAAAAUDGKVwAAAAAAAACYrvHjk0svTVpbK52kazQ3J6ef3jljHXNM0rt354w1J2tvT/baa+auWW215Mgji9KSuVnPnsmwYcm221Y6CQAAAADAnGXttZObb06ef774PHi++Tr/M/OqqqJsZfnlk7PPLmf06KL0ZamlemXZZZfN6NGjM3r06M6dFAAAAAAAAAAAAACAOYbiFQAAAAAAAACm64orioXL5hXt7cn11ycffDDrY223XVJdPevjzMmqq5Oddy4WzJtZxx1XFJbMreUrPXokq6yS/OEPlU4CAAAAADDnWnTR5IQTkrffTi66KFlvvaLUuqGhKGIplWZmtMnp2zepqyunf/9ydt01+ec/k6efTr7xjaRHj/a0tbUlSZ555pkMHDgw77zzzuy4LQAAAAAAAAAAAAAA5gDz0LI4AAAAAAAAAHTUDTckEyZUOkXXqqtLHnxw1seprU2OPnruLRaZEXV1yfe+17Frq6qSSy5JNtywWGRvblJXlyy9dHLrrUl9faXTAAAAAADM+WpriyLve+5Jxo9PHn00Of/85OCDkzXWmPo5cXV18RlsXV3xOXKplPTvnzQ23pdll70i5503Nq+9Vsqbb7bmssvas/baxXWlUilVVVWprq7O8OHD89e//jWrrrpqVlhhhZTL5crdOAAAAAAAAAAAAAAAs43iFQAAAAAAAACm66GHOnbdXnsl5fLUbXpqa5N9900uuyx58snknXeSSZOSUaOSa65JNtrok6+bf/7klFOSp55KmpqSceOKzAcfnNTUdCx7c3MyYkTHrv1fRx2VLLFEsTBcd9PQkBx+eLLSSh0fo6Ymue66ZJNN5p6Cmvr6ZLnlkrvuSnr3rnQaAAAAAIC5T1VVUW69227JWWclI0cWn/G3txelLG++mYweXXxe39aWjBmTfOtbV2T06ENSV3dbBgxIamtrU1VV/IrchAkT8vTTT+eSSy7JsGHDsvfee2eppZbKEUcckaQoZQEAAAAAAAAAAAAAoPsplcszsrQNAAAAAAAAAPOqceOKYpPJk2f+2r32SoYPn/p4emuaLbhgsZDaZ9l33+SCC6Y+XnLJovxi0UU/+fy//z3ZaquO5d9ii+Tmm2f+uk/yxBPJ0KHFAnHdRamUfO5zRUlOXd2sj9famuy5Z3L99cXienOqnj2T1VdP/va3pFevSqcBAAAAAJh3jBgxIrvvvnvef//97L///llttdUyevTojBkzJq+88kqeeOKJPPXUUxk/fnyWWmqp/PSnP81Xv/rVSscGAAAAAAAAAAAAAGA2UrwCAAAAAAAAwGe6665k662TsWNn/tqOFq/ccUdyxRXJc88lyy6bHHdcMnBgcc64ccV5HxaY3HxzUZCSJP/6V3FuXV1y4onJMssUx487Ljn++JnPP2BA8vbbM3/dp/npT5NTTpmzS0VmRs+eyb33Jqut1nljtrcnP/95ctJJycSJyZz2vxp69izKYc4+O+nRo9JpAAAAAADmLeVyOXfffXd23nnnjBkzJu3t7VOeq6mpycCBA7Pqqqtm6623zje/+c3U19dXMC0AAAAAAAAAAAAAAF1B8QoAAAAAAAAAn+mss5LvfS+ZNGnmr53Z4pVevZLVVy/KXj5qhx2Sa66Z+njo0OShh5KGhqIQprq6OP6FLyS3317sf+UryeWXF/vvvJMstFDS1jZz+evqklGjkvnnn7nrPk1ra7LKKskzz8x5hSIzq6EhOeyw5IQTZs/4TzyR7LJL8uqrc0ZRTc+eSd++RSHQxhtXOg0AAAAAwLypXC6nVCpl9OjRufHGG/PQQw+lT58+aWxszMCBA7PkkktmmWWWySKLLJLa2tq0tbWl+sMvEQAAAAAAAAAAAAAA6JZqKh0AAAAAAAAAgDnbnXd2rHSlI8aP/3jpSpL8+98fPy9J+vSZWrqSJBMmfPycJFlggaLw5F//mrk89fXJww8nm28+c9d9mpqa5E9/Kopj5oQykY6qrU2WWCL5yU9m3xxDhiSPP56ceGJy8snJxImVK6vp2TPZc8/kjDOSxsbKZAAAAAAAICmVSimXyxkwYED22muv7LXXXkmSyZMnp7a29mPnK10BAAAAAAAAAAAAAOj+qiodAAAAAAAAAIA52+uvVzpBsttuU/effTZ5+uli/+23k3femfrcEUck/fsnCy6YHHTQtGMMHjzz87a3F3N0ppVWSq69tijzmBtVVxev7+23J3V1s3eumpqi3OXBB4vinMbGpKoL/6dDr17JoEHJTTcl556rdAUAAAAAYE5QKpXS2tqaJCmXyymXy1NKVz58DAAAAAAAAAAAAADAvEPxCgAAAAAAAACfqbm5svPvtlvygx8U+y0tyb77Tn2uvT35+c+nPXfMmOTNN5PNN592nPr6mZ+7vX323P/mmyeXXjr3la9UVSX9+iX33JMMHNh18w4ZkjzySFH2sttuxd9lQ8PsmatHj2L8LbZIrrsuefnlZOONZ89cAAAAAAB0TE1NTZJk0qRJKZVKU46XSqVpHgMAAAAAAAAAAAAA0P0pXgEAAAAAAADgM02aVLm5Dz00ufzypKYmmTgx2XXX5M47pz3nrLOS7343eeutaY9fc00yYcLUx++9N/Pzt7UV884OO+6Y/OEPc0/5Sk1NsuCCyYMPJoMGVSbDWmsV74fXX0+OPz5ZeOGkV69Zfw179Ej69Enmmy854ojk+eeTm29ONt00sT4fAAAAAMCc58ADD0xVVVUuvPDCSkcBAAAAAAAAAAAAAKDCaiodAAAAAAAAAIA5W7lcmXnPOCM57LBi//33kx12SG6//ZPP/c1vkt/+Nll22aSxMXnxxaKQ4z//mXrOo492LMfsvP+ddy4KP3bYIWlqmn3zzKq6umTRRZN77inKTiqtf//kyCOTww9PRo5MRowoCnkeeKD4O29oKEpzWluLP9vakurqqVtNTdLcnAwcWJS5bLxxsuaaybrrJrW1lb47AAAAAACmp7W1NUkyZsyY6Z7b3t6ecrmcqqqqlLRtAwAAAAAAAAAAAAB0O6VyuVJL5AAAAAAAAAAwN1hlleTxxzt27V57JcOHT308I+uZ1dUll1yS7Lpr8fiVV5Kttkqeemrm5j7vvGTffYv9++5L1ltv5q5PigKPX/4y2Wefmb92ZjzySFHC8sYbc14BS0NDMmxY8XrON1+l00zfxInJY48lTz6ZjB9fPJ40qXhf1dcnPXsmyy+frLZa0rt3pdMCAAAAANAR7733XpKkX79+n/j8h78y979FK2PHjk2PHj3So0eP2RsQAAAAAAAAAAAAAIAuU1PpAAAAAAAAAADM2errO3/MY49Njjuu2B8+PPnmN6fOdfPNycYbF4/fey856qikX79k/fWnXv/ss8no0cX+BhskP/5xcs01yYsvJv37J7vvnmy/ffF8W1vy/e93LGdV1ey5//+12mpFscxxxyVnnZU0N8/+OaenR4+idOUPf0i23rrSaWZcfX0ydGixAQAAAADQPX1a4cqHPixcmTBhQp555pmMHDkyDz30UG655Zb8/Oc/zx577NEVMQEAAAAAAAAAAAAA6AKKVwAAAAAAAAD4TIss0nVzLbjg1NKVpChcueqqj5/3jW8kF19c7FdXJ1/6UrH9r9bW5IADkjvu6Fieqqpk4MCOXTuz6uqSE09Mdtml2N54I2lq6pq5/1dDQzJsWHLuucXfAQAAAAAAzIna29szfvz4NDY2prq6esrxl156Keecc05uueWWvPTSSxk3btyU56644grFKwAAAAAAAAAAAAAA3UhVpQMAAAAAAAAAMGfbaKOkR49Kp/h0L72UXHJJ8uyzydixyaRJycsvJxddlKy2WnLBBR0fe+LEZI01OivpjFl99eSpp5LDD08aG5Nevbpm3lKpmGvxxZMrrywKb5SuAAAAAAAwp2pubs5VV12VSy65ZErpSrlcTpL06dMnVVVVeeyxx7Lccsvl1FNPzT333JMDDjggd955ZyVjAwAAAAAAAAAAAADQyUrlD/83OQAAAAAAAAB8gjvuSLbdtig1mdcssEAyenTl5m9qSq64Ijn55GTUqKS5OWlv79w56uuTcjnZdNPk6KOTjTcuSlgAAAAAAGBO9tZbb2XLLbdMW1tbHn300ZTL5ZQ+8gH3v//976y44oq58sors/POOydJzjvvvHz729/OE088kRVXXLFS0QEAAAAAAAAAAAAA6ERVlQ4AAAAAAAAAwJxt9dWLwo950WqrVXb+hoZk772Tf/87ue22ZOedkx49kj59ij87qlevYuvXLznyyOTFF5Mbb0w22UTpCgAAAAAAc4eBAwemvb09SyyxRFpbW6cpXWlvb89yyy2XlVZaKRdccEH+85//JEmWXXbZ9O7dOzfeeGOlYgMAAAAAAAAAAAAA0MlqKh0AAAAAAAAAgDlbnz7JgAHJqFGVTtK1amqKIpI5QamUDB2aXHllMn588sgjyYgRyZ13Jg89lLz1VtKzZ3FeuZy0txf7H25tbUlLS7L00sn66yfrrZestVay/PLFfQIAAAAAwNymVCplgQUWyNtvv51Ro0Zl0KBBKZfLKZVKKZfLSZK11lor9957b5qampIkSy65ZFZaaaX87W9/y5FHHlnJ+AAAAAAAAAAAAAAAdBLLpwAAAAAAAAAwXWutlVx/faVTdK3GxmTttSud4uN69Uo22KDYDj20ODZ+fPLYY8l77yUTJybNzUl1dVJfXxSyLLaYkhUAAAAAALqfz3/+8znvvPPy4osvTileSZLq6uq0trZm3LhxGT9+fAYMGJAkWWihhbLqqqvm3HPPrWRsAAAAAAAAAAAAAAA6kSVVAAAAAAAAAJiurbZK/vGPZMKESifpOpMmzZnFK5+kV69kvfUqnQIAAAAAALrWdtttl1NPPTWXXnppNtlkk5RKpZRKpSTJgw8+mH/84x+Zb7750rdv3yRJjx49ssEGG2TUqFF59913079//0rGBwAAAAAAAAAAAACgE5TK5XK50iEAAAAAAAAAmLONHZsstFDS3FzpJF2jqirZYYfk6qsrnQQAAAAAAPgsw4YNy0033ZTDDjss3/3ud9O3b9/cfffdOfPMM3PHHXfktNNOy+GHHz6lkAUAAAAAAAAAAAAAgO5F8QoAAAAAAAAAM+Sb30wuvTRpba10ktmvsTH5+9+TddapdBIAAAAAAOCz3HfffTnooIPy8MMPZ7755sv7778/5bmdd9455557bvr16zfNNe3t7UmSqqqqrowKAAAAAAAAAAAAAMBsoHgFAAAAAAAAgBny2GPJuusmTU2VTjL7Lb108uyzSalU6SQAAAAAAMCnKZfLKZVKGTFiRC655JL8+c9/zrhx47LGGmtk++23z+67754FF1wwbW1tSZJSqaRsBQAAAAAAAAAAAACgm1G8AgAAAAAAAMAMW2215NFHK51i9urVKznzzGSffSqdBAAAAAAAmBmvv/56Fl54YeUqAAAAAAAAAAAAAADzEMUrAAAAAAAAAMywP/4x2W+/ZPz4SieZfRoakrffThobK50EAAAAAACYUeVyOaVSacp+krS1taWmpiavv/567rjjjjzwwAOprq7OZpttlqFDh2bAgAHTXAcAAAAAAAAAAAAAwNxH8QoAAAAAAAAAM6ylJVl++eSllyqdZPZoaEiOOSb5yU8qnQQAAAAAAJgZbW1tKZVKqaqqSpK0t7enqqoqI0eOzKGHHpp77rlnmvO33HLLnHXWWVlmmWUqERcAAAAAAAAAAAAAgE6ieAUAAAAAAACAmTJyZLLhhklzc6WTdK5SKVluueTxx5OamkqnAQAAAAAAZtXrr7+ejTbaKC+99FK22GKLfOlLX0rPnj1z7bXX5u9//3u23XbbXHPNNZWOCQAAAAAAAAAAAADALKiqdAAAAAAAAAAA5i5rrpkcdFDS0FDpJJ2rvj656iqlKwAAAAAAMDe66667cthhh01z7M4778xLL72UbbfdNueee24OO+yw7Lfffrn55pvzjW98I9dee21GjBhRocQAAAAAAAAAAAAAAHQGxSsAAAAAAAAAzLSf/jRZcMFKp+g8DQ3JMcckK69c6SQAAAAAAEBH/O53v8vll1+e9957b8qxu+66K0ly/PHHZ9CgQSmXyymVSkmSPfbYIwsssEBuuummiuQFAAAAAAAAAAAAAKBz1FQ6AAAAAAAAAABznx49kj/9Kdlww6S5udJpZk2plAwalPzwh5VOAgAAAAAAzIqFFlooo0ePTr9+/ZIkffvOl8bGVXPddfUZPjx5/vlymptLaW5OmpvXyQcfXJPzz++V115L1lknWWutZIUVkhq/dQcAAAAAAAAAAAAAMNcolcvlcqVDAAAAAAAAADB3OuGE5KSTkqamSifpuF69kgceSFZcsdJJAAAAAACAjjr99NNz4omn5Oij/54331w1d92VPPFEW1pamtOjR11aWuryWb9J19iYVFUlkyYln/tcsv76yaabJjvskNTXd919AAAAAAAAAAAAAAAwcxSvAAAAAAAAANBh5XJy8MHJ73+fTJhQ6TQzr6EhueWWYvE0AAAAAABg7jR6dHLCCW/l7LNLqa3tk9bW+s8sWZlRvXoVf37rW8X3IUstNetjAgAAAAAAAAAAAADQuRSvAAAAAAAAADBLyuVkzz2Tv/wlaWqqdJoZ19BQZP7SlyqdBAAAAAAAmFnlcnL//cnppyc33JBUVSXNzbNnrtrapLo6WXvt5Oijky23LB4DAAAAAAAAAAAAAFB5ilcAAAAAAAAAmGXt7ckBBySXXZZMmFDpNNPX2Jhcf32y6aaVTgIAAAAAAMysUaOKUvgHHijKVtrbu27uXr2SRRdN/vSnZOWVu25eAAAAAAAAAAAAAAA+WVWlAwAAAAAAAAAw96uqSn73u+Sgg5KGhkqn+XQ1NUmfPsk//qF0BQAAAAAA5jblcvKHPyTLLZfceWdRBt+VpStJMn588uyzyec/nxx/fDJ5ctfODwAAAAAAAAAAAADAtErlcrlc6RAAAAAAAAAAdB833JDsuWfS1JRMmlTpNFM1NiZrrZVcdlmy6KKVTgMAAAAAAMyMUaOSPfZIHnywKFyZEzQ0JIsvnlx9dTJkSKXTAAAAAAAAAAAAAADMm6oqHQAAAAAAAACA7mXYsOSFF5LttisWHKu0mpqkV6/k7LOTf/5T6QoAAAAAAMxtrr02WW655K675pzSlaQooX/22WTo0OSUU5JyudKJAAAAAAAAAAAAAADmPaVy2X/nBgAAAAAAAGD2uOGGZM89i4XHJk3q+vkbG5M110wuuyxZbLGunx8AAAAAAJg1F12UfPe7SXNzpZN8toaGZL/9kjPOSEqlSqcBAAAAAAAAAAAAAJh3VFU6AAAAAAAAAADd17BhyQsvJN/+dtKrV7HNblVVReHK0ksn552X3H670hUAAAAAAJgbnXFGctBBc37pSlKU0J93XvKNbyTt7ZVOAwAAAAAAAAAAAAAw7yiVy+VypUMAAAAAAAAA0P01Nyd/+lNyyinJyy8nEyd27sJjPXsm5XKy9dbJkUcmQ4cmpVLnjQ8AAAAAAHSd3/0uOeKIotBkbtLQkOyxR5Hf9xQAAAAAAAAAAAAAALOf4hUAAAAAAAAAutzIkckZZyT/93/J5MlJXV0yfvzMFbH06FFszc3JIoskBxyQfOtbyQILzL7cAAAAAADA7HfFFcneexffAcyNGhuTgw5KTjqp0kkAAAAAAAAAAAAAALo/xSsAAAAAAAAAVEy5nIwalYwYkTz4YHLHHcnjjydNTUl1dbGVSkUhS1tbsS28cDJ0aLLRRsmaayarrZb06lXpOwEAAAAAADrDU08la69dfFcwN2toSC6/PNluu0onAQAAAAAAAAAAAADo3hSvAAAAAAAAADBHKZeTCROSiROT5uZk8uSkvj7p2bNYpKxHj0onBAAAAAAAZofW1mTVVZOnny6+L5jbzTdf8vzzyfzzVzoJAAAAAAAAAAAAAED3VVPpAAAAAAAAAADwUaVS0qtXsQEAAAAAAPOOU05JXn65e5SuJElTU7Lvvsk111Q6CQAAAAAAAAAAAABA91Uql7vLf0MHAAAAAAAAAAAAAAAAYG701FPJWmslzc2VTtK5GhqSyy9Pttuu0kkAAAAAAAAAAAAAALonxSsAAAAAAAAAAAAAAAAAVExra7LqqsnTTyfd8bfd5psvef75ZP75K50EAAAAAAAAAAAAAKD7qap0AAAAAAAAAAAAAAAAAADmXRddlLzySvcsXUmSpqbke9+rdAoAAAAAAAAAAAAAgO6pVC531/+ODgAAAAAAAAAAAAAAAMCcrFxOPve55KWXKp1k9urZM3nrraR370onAQAAAAAAAAAAAADoXqoqHQAAAAAAAAAAAAAAAACAedO99yZvv13pFLNfVVVy6aWVTgEAAAAAAAAAAAAA0P2UyuVyudIhAAAAAAAAAAAAAAAAAJj3bL99cv31ybzwW26DBycvvpiUSpVOAgAAAAAAAAAAAADQfVRVOgAAAAAAAAAAAAAAAAAA8563307+9rd5o3QlSUaPTu65p9IpAAAAAAAAAAAAAAC6F8UrAAAAAAAAAAAAAAAAAHS5886rdIKu1dSUnHpqpVMAAAAAAAAAAAAAAHQvpXK5XK50CAAAAAAAAAAAAAAAAADmLcstlzz7bKVTdK0ePZIJE5Lq6konAQAAAAAAAAAAAADoHqoqHQAAAAAAAAAAAAAAAACAecvkyclLL1U6RderrU3+/e9KpwAAAAAAAAAAAAAA6D4UrwAAAAAAAAAAAAAAAADQpZ58Mqmv//Tn99orKZenbjNi5ZWTM89M7r47mTBh6rWfVfByyCHJVVclL7447Xx77fXp18w/f3L66cmzzybNzcmYMckttyTDhs1YzpEjZ+w8AAAAAAAAAAAAAACmr6bSAQAAAAAAAAAAAAAAAACYt4wYkbS1de6Ym26aHHrozF1z3HHJfPPN+PmDBiV33pksscTUY/X1yeabF9uPf5yccMKnXz9+fHLPPcmee85cTgAAAAAAAAAAAAAAPllVpQMAAAAAAAAAAAAAAAAAMG+5556kqalzx3z//eSmm5Kf/Sw555wZu+bxx5MLL0wOOCB5663pn3/hhVNLV+6/P9l+++T7359aInP88cm66372GPfcM2PZAAAAAAAAAAAAAACYvppKBwAAAAAAAAAAAAAAAABg3nLvvZ0/5sUXF1uS7LVXUaYyPRttNHX/mGM++9whQ5IvfrHYb29Pdt45ef315LrrkqWWSvbdN6mqSg47LLnvvk8f57nniqKW6urp5wMAAAAAAAAAAP6fvTsPs7su7MX/PmfOmWQmCQkhhKxAwiqEfU0CKNwiULWggEtRkEX5+dy6VLH01nIppb22WItKrW0tiLSiolSuwgVBBCxhSUH2nbAkkECArGSZOWfO9/fHlEFEtjAz30zyej3Peea7fJb3d8I/w3POeQMAwOurlh0AAAAAAAAAAAAAAAAAgI3LggVlJ3jrDjnk5eMnn+wtXXnJnDkvHx988Ouv09aWLFzYv9kAAAAAAAAAAAAAADZWilcAAAAAAAAAAAAAAAAAGFTd3WUneOumT3/5+JlnXnnvN8/HjUtGj37tdarVZPXq/s0GAAAAAAAAAAAAALCxUrwCAAAAAAAAAAAAAAAAwKBptZKenrJTvHUjRrx8/NvFMb99PnLka69TrSZr1/ZfLgAAAAAAAAAAAACAjZniFQAAAAAAAAAAAAAAAAAGTaPRWz4y1Kxa9fLxsGGvvPfb5y+++Ppr/XZRCwAAAAAAAAAAAAAA62YIvj0dAAAAAAAAAAAAAAAAgKGqvT1ptcpO8dY99tjLxxMmvPLexIkvHz//fLJ8+euvNXx4/+UCAAAAAAAAAAAAANiYKV4BAAAAAAAAAAAAAAAAYNBUKkmtVnaKt+6Xv3z5eMstk6lTXz4/6KCXj6+77vXXabUUrwAAAAAAAAAAAAAA9Jch+PZ0AAAAAAAAAAAAAAAAAIay4cOTF1986/POPDP5i7/oPb7wwuTEE1++N3Vqsueevccv/UySzs7kyCN7j59/Ppkz5+V7hx7ae/+lcS/Zc89k2bLe4xtvTF54Ibn33t7ylUMOSarV5Ec/Sr785WSnnZLjj+8d22olX//66z9Ds5mMHPkWHhoAAAAAAAAAAAAAgNekeAUAAAAAAAAAAAAAAACAQbXddskdd/Tvmocc0lvG8tvGj08uu6z3+Prrk4MPfvnev/xLsvXWr57zmc/0vpLkXe9Kbrih9/jkk5Nf/aq35GW//V5e9yV/+ZevLHb5XdrakgkT3uhpAAAAAAAAAAAAAAB4M6plBwAAAAAAAAAAAAAAAABg43LggUmlUnaKt+6JJ5K99krOPTd59NGkqytZujS59trkD/4gOeusN15jxoyh+ewAAAAAAAAAAAAAAOujSlEURdkhAAAAAAAAAAAAAAAAANh4fP/7yamnJitXlp1kcFWryRe+kJxzTtlJAAAAAAAAAAAAAAA2DNWyAwAAAAAAAAAAAAAAAACwcdlrr6TVKjvF4Bs5Mtlvv7JTAAAAAAAAAAAAAABsOBSvAAAAAAAAAAAAAAAAADCott026ekpO8XgazR6S2cAAAAAAAAAAAAAAOgfilcAAAAAAAAAAAAAAAAAGFTVarLzzmWnGHxtbclWW5WdAgAAAAAAAAAAAABgw6F4BQAAAAAAAAAAAAAAAIBB96lPJSNHlp1i8NRqyUc/mlQqZScBAAAAAAAAAAAAANhwVIqiKMoOAQAAAAAAAAAAAAAAAMDGZfXqZPz4ZNWqspMMjo6O5Ne/TnbcsewkAAAAAAAAAAAAAAAbjmrZAQAAAAAAAAAAAAAAAADY+HR2Jscfn9RqZScZHDNmKF0BAAAAAAAAAAAAAOhvilcAAAAAAAAAAAAAAAAAKMVnP5vU62WnGHijRiWnn152CgAAAAAAAAAAAACADU+lKIqi7BAAAAAAAAAAAAAAAAAAbJz23z+59dayUwysMWOSxYs3jpIZAAAAAAAAAAAAAIDBVC07AAAAAAAAAAAAAAAAAAAbrzPOSEaMKDvFwOnsTD7/eaUrAAAAAAAAAAAAAAADoVIURVF2CAAAAAAAAAAAAAAAAAA2Xu99b3LNNUl3d9lJ+t/06ckDDyTt7WUnAQAAAAAAAAAAAADY8CheAQAAAAAAAAAAAAAAAKBUixcn222XrFhRdpL+1dGR3HhjsueeZScBAAAAAAAAAAAAANgwVcsOAAAAAAAAAAAAAAAAAMDGbfz45F//NensLDtJ/+nsTD77WaUrAAAAAAAAAAAAAAADqVIURVF2CAAAAAAAAAAAAAAAAAB473uTa65JurvLTvL2bbNNcv/9SXt72UkAAAAAAAAAAAAAADZcilcAAAAAAAAAAAAAAAAAWC8891yy/fbJsmVlJ3l7OjuTG29M9tij7CQAAAAAAAAAAAAAABu2atkBAAAAAAAAAAAAAAAAACBJNt88ufbaZOTIspOsu46O5LvfVboCAAAAAAAAAAAAADAYFK8AAAAAAAAAAAAAAAAAsN7Yc8/kiiuSzs6yk7x1nZ3JN76RHHNM2UkAAAAAAAAAAAAAADYOilcAAAAAAAAAAAAAAAAAWK8cdFDy058mI0aUneTN6+hIvvKV5JRTyk4CAAAAAAAAAAAAALDxqBRFUZQdAgAAAAAAAAAAAAAAAAB+2623Jocemrz4YrI+fxKuoyM5//zkIx8pOwkAAAAAAAAAAAAAwMZF8QoAAAAAAAAAAAAAAAAA660HHkiOOip56qlk9eqy07zS8OHJiBHJD3+Y/I//UXYaAAAAAAAAAAAAAICNT7XsAAAAAAAAAAAAAAAAAADwWt7xjuTee5PPfz7p6EgqlbIT9ersTD7wgWTePKUrAAAAAAAAAAAAAABlqRRFUZQdAgAAAAAAAAAAAAAAAADeyF13Jccemzz9dLJ6dTkZhg9PRoxI/v3fk8MPLycDAAAAAAAAAAAAAAC9qmUHAAAAAAAAAAAAAAAAAIA3Y7fdkvvuSz7/+d4ClM7Owdt72LDePY8+Opk3T+kKAAAAAAAAAAAAAMD6oFIURVF2CAAAAAAAAAAAAAAAAAB4K5YvTy68MPnKV3qPX3xxYPYZNSppa0v+5/9MPvWpZPLkgdkHAAAAAAAAAAAAAIC3TvEKAAAAAAAAAAAAAAAAAENWUSTXXZecc05yww1Jvd5bwvJ2Pjk3cmTS05PstFNy+unJUUf1rgsAAAAAAAAAAAAAwPpF8QoAAAAAAAAAAAAAAAAAG4RFi5L//M/kllt6f953X1KpJG1tSVdXb5lKT0/v2Go1qdWS9vbe8+7uZLvtktmzk1mzel/bbVfeswAAAAAAAAAAAAAA8MYUrwAAAAAAAAAAAAAAAACwQSqK5PHHk9tu6y1lWbOm99VqJZ2dyfDhyWabJXvumey4Y28RCwAAAAAAAAAAAAAAQ4fiFQAAAAAAAAAAAAAAAAAAAAAAAAAAAAAAAGDIqZYdAAAAAAAAAAAAAAAAAAAAAAAAAAAAAAAAAOCtUrwCAAAAAAAAAAAAAAAAAAAAAAAAAAAAAAAADDmKVwAAAAAAAAAAAAAAAAAAAAAAAAAAAAAAAIAhR/EKAAAAAAAAAAAAAAAAAAAAAAAAAAAAAAAAMOTUyg4AAAAAAAAAAAAAAAAAAAAAb9WqVauycOHCLF++PI1GI81mM61WK7VaLfV6PcOHD8+ECRMybty4VKvVsuMCAAAAAAAAAAAwABSvAAAAAAAAAAAAAAAAAAAAsF7r6urK/Pnzs3Dhwjz55JN55pln0t3dnVqtlp6enhRFkVarlaIoUq1WU6lU0tbWliTp6enJ2LFjM3Xq1EydOjVTpkzJuHHjSn4iAAAAAAAAAAAA+kOlKIqi7BAAAAAAAAAAAAAAAAAAAADw25555pnccsstue+++9LW1pZGo5FWq7XO69Xr9STJmDFjMnv27Oy8886p1Wr9FRcAAAAAAAAAAIBBpngFAAAAAAAAAAAAAAAAAACA9Uaz2cwDDzyQG2+8MUuXLk2z2cxAfCy+vb09SbLnnntm3333zaabbtrvewAAAAAAAAAAADCwFK8AAAAAAAAAAAAAAAAAAABQuqIocuedd+bnP/95iqJId3f3oOzb1taWSqWS6dOn533ve19Gjhw5KPsCAAAAAAAAAADw9ileAQAAAAAAAAAAAAAAAAAAoFQrVqzIf/zHf2ThwoVpNBqlZKhWq6nX63nve9+bnXfeOZVKpZQcAAAAAAAAAAAAvHmKVwAAAAAAAAAAAAAAAAAAAChFURS58847c+WVV6anpyetVqvsSKnX69lqq61y1FFHZcSIEWXHAQAAAAAAAAAA4HUoXgEAAAAAAAAAAAAAAAAAAGDQvfjii/nxj3+chQsXptFolB3nFarVaur1ev7gD/4gO+20U9lxAAAAAAAAAAAAeA2KVwAAAAAAAAAAAAAAAAAAABhUy5Yty/nnn5/Vq1en1WqVHec11Wq1HHLIIZk5c2bZUQAAAAAAAAAAAPgdFK8AAAAAAAAAAAAAAAAAAAAwaJ577rl85zvfydq1azMUPu5er9ez//775+CDD06lUik7DgAAAAAAAAAAAL+hWnYAAAAAAAAAAAAAAAAAAAAANg5LlizJBRdckDVr1gyJ0pUkaTQaueWWW3L99deXHQUAAAAAAAAAAIDfongFAAAAAAAAAAAAAAAAAACAAbdixYpccMEF6erqKjvKW9ZoNHLzzTfnlltuKTsKAAAAAAAAAAAAv0HxCgAAAAAAAAAAAAAAAAAAAAOqp6cn3/3ud7N69eoURVF2nHXSaDTyy1/+Mo888kjZUQAAAAAAAAAAAPhvilcAAAAAAAAAAAAAAAAAAAAYUL/85S+zcuXKIVu68pJGo5Gf/OQnWbt2bdlRAAAAAAAAAAAAiOIVAAAAAAAAAAAAAAAAAAAABtDChQszd+7cNBqNsqP0i+7u7lx++eVlxwAAAAAAAAAAACCKVwAAAAAAAAAAAAAAAAAAABggzWYzP/rRj9JsNsuO0m96enry8MMP5+GHHy47CgAAAAAAAAAAwEZP8QoAAAAAAAAAAAAAAAAAAAAD4rrrrsuqVavKjtHvGo1GfvKTn2TNmjVlRwEAAAAAAAAAANioKV4BAAAAAAAAAAAAAAAAAACg3z333HOZO3duGo1G2VEGRKPRyM9//vOyYwAAAAAAAAAAAGzUFK8AAAAAAAAAAAAAAAAAAADQ72666ab09PSUHWPA9PT05N57782aNWvKjgIAAAAAAAAAALDRUrwCAAAAAAAAAAAAAAAAAABAv+rq6sq9996boijKjjKgqtVq7rjjjrJjAAAAAAAAAAAAbLQUrwAAAAAAAAAAAAAAAAAAANCv7rrrrlQqlbJjDLhGo5Gbb755gy+YAQAAAAAAAAAAWF8pXgEAAAAAAAAAAAAAAAAAAKDfFEWRm266KY1Go+wog6K7uzuPPfZY2TEAAAAAAAAAAAA2SopXAAAAAAAAAAAAAAAAAAAA6DdPPvlk1qxZU3aMQdPd3Z05c+aUHQMAAAAAAAAAAGCjpHgFAAAAAAAAAAAAAAAAAACAfvPrX/863d3dZccYVPPnz8/atWvLjgEAAAAAAAAAALDRUbwCAAAAAAAAAAAAAAAAAABAv1mwYEHZEQZdrVbLM888U3YMAAAAAAAAAACAjU6t7AAAAAAAAAAAAAAAAAAAAABsGJrNZlasWPGG43bbbbccddRRfednnXXWq8aceeaZfceXXXZZ7rrrrtddc8stt8yOO+6YqVOnZpNNNklnZ2d6enry/PPP5957783cuXPTarVeMeeEE07I1ltv/Zpr3n///fnRj370hs/TbDbz9NNPv+5aAAAAAAAAAAAA9D/FKwAAAAAAAAAAAAAAAAAAAPSLZ599NvV6PV1dXYO+94EHHphtt932FddqtVomT56cyZMnZ4cddshFF12Uoij6fe+enp48+eSTmT17dr+vDQAAAAAAAAAAwGtTvAIAAAAAAAAAAAAAAAAAAEC/WLhwYXp6ekrbf8WKFbnrrrsyf/78tLW1Zb/99su0adOSJFtvvXV22WWX3H333b9z7gUXXPCqa6tXr37Tey9atGjdQgMAAAAAAAAAALDOFK8AAAAAAAAAAAAAAAAAAADQL+bPn59ms1nK3jfffHOeeOKJtFqtvmvz5s3LZz/72YwcOTJJMmXKlNcsXlmwYMHb2n/16tVZu3Zthg8f/rbWAQAAAAAAAAAA4M1TvAIAAAAAAAAAAAAAAAAAAEC/WLRoUWl7P/bYY6+61mw2s3z58r7ile7u7tec/9nPfjajRo1Kd3d3Fi1alNtvvz3333//m96/Xq/nueeey9SpU996eAAAAAAAAAAAANaJ4hUAAAAAAAAAAAAAAAAAAAD6RaPRWKd5Z555Zj8n6TV27NhMmDCh7/yhhx56zbFjxoxJknR0dGT69OmZPn16brnllvz85z9/0/t1dXWtc1YAAAAAAAAAAADeOsUrAAAAAAAAAAAAAAAAAAAA9Itms1l2hD6jRo3KRz7ykbS1tSVJbr/99ixYsOAVY1atWpXbb7898+fPz8qVKzN69OjMnDkz48ePT5Lsv//+ueeee7Jw4cI3tef69PwAAAAAAAAAAAAbA8UrAAAAAAAAAAAAAAAAAAAA9ItWq7VO8y644IJXXTvppJPWOcfmm2+e4447LqNHj06S3H333bniiiteNe7HP/7xq649/PDD+cxnPpNhw4YlSXbYYYc3VbxSFIXiFQAAAAAAAAAAgEGmeAUAAAAAAAAAAAAAAAAAAIB+Ua1W12neggUL+i3DVlttlQ9/+MMZPnx4kuSWW27Jz3/+8zc9f/Xq1XnhhRcyadKkJMmIESPe1LxKpZK2tra3HhgAAAAAAAAAAIB1pngFAAAAAAAAAAAAAAAAAACAflF28ciMGTNy5JFHplarpdVq5eqrr86tt976O8eOHDky1Wo1K1aseMX1zs7ObLbZZn3nL7744pvev1bzEX4AAAAAAAAAAIDB5F1bAAAAAAAAAAAAAAAAAAAA9IuBLh4ZPXp0Pve5z/Wdn3XWWX3H++yzT4444ohUKpUkya233pqFCxdm6tSpfWO6urqyePHiJMlmm22Wj370o3nwwQfz6KOPZvny5Rk9enRmzZqVYcOGJUlarVbuv//+N52vXq+/nccDAAAAAAAAAADgLVK8AgAAAAAAAAAAAAAAAAAAQL/YbLPNsnTp0lL23mmnnfpKV5Jk5syZmTlz5ivGPPHEE/nud7/bd16r1TJjxozMmDHjVesVRZFrr722r6jljTSbzWy22WbrmB4AAAAAAAAAAIB1oXgFAAAAAAAAAAAAAAAAAACAfrHVVlvl8ccfT09PT9lR3tDChQvzf//v/812222XLbbYIiNGjEi9Xs+LL76YBQsWZO7cuVmwYMGbXq9Wq2XUqFEDmBgAAAAAAAAAAIDfVimKoig7BAAAAAAAAAAAAAAAAAAAAEPfY489lksuuSRdXV1lRxl0W265ZU488cSyYwAAAAAAAAAAAGxUqmUHAAAAAAAAAAAAAAAAAAAAYMMwceLENBqNsmMMukqlkq222qrsGAAAAAAAAAAAABsdxSsAAAAAAAAAAAAAAAAAAAD0i46OjnR0dJQdY9C1t7dn8uTJZccAAAAAAAAAAADY6CheAQAAAAAAAAAAAAAAAAAAoN9MnDix7AiDrqenJ5MmTSo7BgAAAAAAAAAAwEZH8QoAAAAAAAAAAAAAAAAAAAD9Ztddd017e3vZMQbV6NGjM2rUqLJjAAAAAAAAAAAAbHQUrwAAAAAAAAAAAAAAAAAAANBv3vGOd5QdYVC1t7dn9uzZZccAAAAAAAAAAADYKCleAQAAAAAAAAAAAAAAAAAAoN/UarXsvffeaWtrKzvKoCiKIjNmzCg7BgAAAAAAAAAAwEZJ8QoAAAAAAAAAAAAAAAAAAAD9ap999kmlUik7xoCrVqvZfffdU6/Xy44CAAAAAAAAAACwUVK8AgAAAAAAAAAAAAAAAAAAQL8aM2ZMpkyZUnaMAVetVrPffvuVHQMAAAAAAAAAAGCjpXgFAAAAAAAAAAAAAAAAAACAfnfAAQekXq+XHWNATZw4MZtttlnZMQAAAAAAAAAAADZailcAAAAAAAAAAAAAAAAAAADod9OnT8/UqVNTrW6YH2uv1Wp53/veV3YMAAAAAAAAAACAjdqG+Q41AAAAAAAAAAAAAAAAAAAASlWpVPL+978/tVqt7Cj9rl6v56CDDsrmm29edhQAAAAAAAAAAICNmuIVAAAAAAAAAAAAAAAAAAAABsTIkSPznve8J/V6vewo/WrTTTfN7Nmzy44BAAAAAAAAAACw0VO8AgAAAAAAAAAAAAAAAAAAwIDZZZddsuWWW6Za3TA+3l6r1XLsscduMM8DAAAAAAAAAAAwlHknFwAAAAAAAAAAAAAAAAAAAAOmUqnkqKOOSq1WKzvK21av1/POd74z48aNKzsKAAAAAAAAAAAAUbwCAAAAAAAAAAAAAAAAAADAABs5cmQ+8pGPpF6vlx1lndVqtUyfPj2zZs0qOwoAAAAAAAAAAAD/TfEKAAAAAAAAAAAAAAAAAAAAA27rrbfO0UcfnVqtVnaUt6xWq2Xy5Mk59thjU636mD4AAAAAAAAAAMD6wju6AAAAAAAAAAAAAAAAAAAAGBQ77LBDjjzyyCFVvlKr1TJx4sQcd9xxaWtrKzsOAAAAAAAAAAAAv0HxCgAAAAAAAAAAAAAAAAAAAINmxowZ2WSTTdJoNMqO8obq9Xq23nrrHH/88anX62XHAQAAAAAAAAAA4LdUiqIoyg4BAAAAAAAAAAAAAAAAAADAxmH16tWZPHlyDjrooOy3335ptVrp6ekpO9ar1Ov1zJgxI+9973tTrVbLjgMAAAAAAAAAAMDvUCs7AAAAAAAAAAAAAAAAAAAAABuPr3zlK6nVavn4xz+eww8/PD/72c/y6KOPptFolB0tSVKr1dLe3p6jjz4606dPLzsOAAAAAAAAAAAAr6NSFEVRdggAAAAAAAAAAAAAAAAAAAA2fCtWrMh73vOetLW15ZJLLsn48ePTarXy4IMP5mc/+1nWrl1bar56vZ6ddtopRxxxRIYNG1ZqFgAAAAAAAAAAAN5YrewAAAAAAAAAAAAAAAAAAAAAbBwWLlyYefPm5Ygjjsj48eNTFEWq1Wp22mmnTJs2LT/4wQ8yb968tLW1pVqtDlqu9vb21Gq1HH300Zk+ffqg7QsAAAAAAAAAAMDbo3gFAAAAAAAAAAAAAAAAAACAQTFs2LBMnTo1Bx10UJKkKIpUKpUkSUdHR0488cQce+yxaWtry4wZM1KtVtNoNAYkS6VSSa1Wy+jRozN79uzsvPPOqdfrA7IXAAAAAAAAAAAAA0PxCgAAAAAAAAAAAAAAAAAAAINiq622yt/8zd9k7NixSZJqtdp3r6enJ21tbdl3331z+umn54QTTsjo0aNzzTXXpKurK8OGDeuXDLVa78fsd9hhh8yaNSuTJk3ql3UBAAAAAAAAAAAYfIpXAAAAAAAAAAAAAAAAAAAAGFBFUaRSqaRarebggw/+nWPa2tqSJAceeGDq9Xrmzp2bI488Mv/6r/+aWbNm5aSTTsqTTz6Z5557LpVKJZVKJd3d3a+7b61WS1tbWxqNRkaOHJnJkydn2rRpmTFjRjo6Ovr9OQEAAAAAAAAAABhclaIoirJDAAAAAAAAAAAAAAAAAAAAsOH61Kc+lc997nPZYYcd3nDs8uXLM3v27LRarfzBH/xBzjnnnDz00EPZbrvtkvSWuCxdujQLFy7M008/neeeey7NZjONRiOtViv1ej21Wi2dnZ2ZOnVqJk2alC222CLt7e0D/ZgAAAAAAAAAAAAMMsUrAAAAAAAAAAAAAAAAAAAADJjvfOc7Ofnkk7P//vvn/PPPzzve8Y60Wq1Uq9XXnPPxj388F110UZLkxBNPzPnnnz9YcQEAAAAAAAAAABhCFK8AAAAAAAAAAAAAAAAAAAAwYMaPH581a9ak0WjkU5/6VM4999zXHPtSIct//Md/5JhjjkmSLF26NKNHjx6suAAAAAAAAAAAAAwh1bIDAAAAAAAAAAAAAAAAAAAAsGE644wzsmLFipx22mnZfvvt8/Wvfz2nnXZaVq1alaIo0mq1XjG+Wu39CPyee+6ZY445Jt/85jeVrgAAAAAAAAAAAPCaKkVRFGWHAAAAAAAAAAAAAAAAAAAAYP3TbDazePHiLFy4MPPnz8+yZcvSbDbTbDZTFEVqtVpqtVpGjhyZLbfcMpMmTcqECRMybNiwLF26NFtssUWOO+64nHfeebnnnnty9NFHp9ls5l/+5V9y1FFHve7ea9euzfDhwwfnQQEAAAAAAAAAABiSFK8AAAAAAAAAAAAAAAAAAACQpLdo5cEHH8zDDz+cp556KsuXL0+tVkur1Uqz2XzduW1tbanVamk0GhkxYkSeffbZ3HrrrTnttNPy3ve+N0ly/vnn5xOf+ESGDx+ef/u3f8vRRx+dnp6etLW1vWKtVquVarU6YM8JAAAAAAAAAADAhkHxCgAAAAAAAAAAAAAAAAAAwEZu2bJlmTt3bm6//fYkSXd3d7+sWxRFarVadt5558ycOTMTJkzImWeembPPPjvvete7cskll2TcuHH9shcAAAAAAAAAAAAbH8UrAAAAAAAAAAAAAAAAAAAAG6GiKDJv3rzMmTMnCxYsSJL09PQMyF6VSiW1Wi1jxozJfvvtl3/6p3/K+eefnwMOOCAXXHBBtt1227RarVSr1QHZHwAAAAAAAAAAgA2T4hUAAAAAAAAAAAAAAAAAAICNzNKlS/OjH/0oL7zwQrq7uwd17/b29rS1teWGG27IlVdemS996Us5++yzBzUDAAAAAAAAAAAAG4Za2QEAAAAAAAAAAAAAAAAAAAAYHEVRZO7cubn22mvTbDZTFMWgZ3ip6GXmzJkZM2ZM/vZv/zaVSiV/+qd/mo6OjlQqlUHPBAAAAAAAAAAAwNBUKcp4JxwAAAAAAAAAAAAAAAAAAACDaunSpfnRj36U559/Po1Go+w4SZJKpZIVK1bkmmuuyVe/+tX83u/9XtmRAAAAAAAAAAAAGEIUrwAAAAAAAAAAAAAAAAAAAGzg7rrrrlxxxRVpNptZHz9i3mg0cuedd+aHP/xhRowYUXYcAAAAAAAAAAAAhgjFKwAAAAAAAAAAAAAAAAAAABuwm2++Ob/85S/TbDbLjvK6Wq1Wdt999xx55JGpVqtlxwEAAAAAAAAAAGAIULwCAAAAAAAAAAAAAAAAAACwgbruuuty8803p9FolB3lTanX65k2bVo+9KEPKV8BAAAAAAAAAADgDXmnGQAAAAAAAAAAAAAAAAAAwAZozpw5Q6p0JUkajUYef/zxXHrppSmKouw4AAAAAAAAAAAArOcUrwAAAAAAAAAAAAAAAAAAAGxgfv3rX+f6668fUqUrL2k0GnnkkUdyxRVXKF8BAAAAAAAAAADgdSleAQAAAAAAAAAAAAAAAAAA2IA888wzufLKK9NsNsuOss4ajUbuvvvu3HPPPWVHAQAAAAAAAAAAYD2meAUAAAAAAAAAAAAAAAAAAGAD0dPTk0suuWRIl668pNFo5IorrsjKlSvLjgIAAAAAAAAAAMB6qlZ2AAAAAAAAAAAAAAAAAAAAYOPT3d2dFStWpNlsptFopCiK1Gq11Gq1dHR0ZOTIkalUKmXHHHKuv/76vPjii2XH6DfNZjM/+clP8rGPfcx/DwAAAAAAAAAAALyK4hUAAAAAAAAAAAAAAAAAAGBAdXd3Z9GiRVm0aFGeeOKJLFy4MKtWrUqtVntVmUZRFGm1WqlWq9liiy2y1VZbZfLkyZk4cWI22WQT5Ruv45lnnsktt9ySZrNZdpR+02q18tRTT+Wee+7JrrvuWnYcAAAAAAAAAAAA1jOVoiiKskMAAAAAAAAAAAAAAAAAAAAblmazmfvvvz9z5szJ888/n3q9nmazmZ6enre0TqVSSXt7e3p6elKr1bLXXntl3333zSabbDJAyYemnp6efPOb38zSpUvLjjIg2tvb80d/9EcZNWpU2VEAAAAAAAAAAABYjyheAQAAAAAAAAAAAAAAAAAA+s2yZcsyd+7c3H777UmS7u7ufl2/ra0tSbLVVltl9uzZmTZtWiqVSr/uMRTNnTs3v/jFL9JoNMqOMiCq1Wp22mmnHH300WVHAQAAAAAAAAAAYD1SKzsAAAAAAAAAAAAAAAAAAAAw9D377LO56qqr8tRTT6UoivT09AzIPi+t+9hjj+Wpp55Ke3t7Dj744Oyxxx4bbQFLURSZM2fOBlu6kiStVisPPvhg1qxZk46OjrLjAAAAAAAAAAAAsJ6olh0AAAAAAAAAAAAAAAAAAAAYunp6enL99dfnX//1X/PEE0+k2WwOWOnKb+vu7s6LL76Yq666Kt/5zneyfPnyQdl3ffPkk09m7dq1ZccYFHfeeWfZEQAAAAAAAAAAAFiPKF4BAAAAAAAAAAAAAAAAAADWyeLFi/Otb30rN910U5rNZmk5Go1Gnn766Xzzm9/MbbfdlqIoSstShjlz5qS7u7vsGAOu2Wzmpptu2uj+fQEAAAAAAAAAAHhttbIDAAAAAAAAAAAAAAAAAAAAQ0ur1cqvfvWrzJkzp9TCld/UarXSarVy9dVX5+67787RRx+d0aNHlx1rwK1cuTKPP/542TEGTXd3dx5//PFMnz697CgAAAAAAAAAAACsB6plBwAAAAAAAAAAAAAAAAAAAIaORqORiy66KDfddNN6U7rymxqNRp5++ul861vfysKFC8uOM+Buu+22VCqVsmMMmu7u7syZM6fsGAAAAAAAAAAAAKwnFK8AAAAAAAAAAAAAAAAAAABvytq1a3PBBRfk6aefTqPRKDvOa2q1Wunq6sqFF16YJ598suw4A+ree+9dLwtwBtITTzyRnp6esmMAAAAAAAAAAACwHlC8AgAAAAAAAAAAAAAAAAAAvKGurq5ccMEFee6554ZM0Uej0cj3vve9PPHEE2VHGRA9PT1ZtmxZ2TEGXa1Wy3PPPVd2DAAAAAAAAAAAANYDtbIDAAAAAAAAAAAAAADAm7FkSfL888natcmaNUmlknR0JMOHJ1tskWyySdkJAQAANlyNRiMXXXRRlixZkp6enrLjvCWNRiMXX3xxPv7xj2fSpEllx+lXixcvTq1WS3d39+uO22233XLUUUf1nZ911lmvGnPmmWf2HV922WW56667XnfNLbfcMjvuuGOmTp2aTTbZJJ2dnenp6cnzzz+fe++9N3Pnzk2r1eobP2zYsOy2227ZeuutM378+IwYMSL1ej0vvvhinnzyydx000159tln39RzF0WRRYsWZcKECW9qPAAAAAAAAAAAABsuxSsAAAAAAAAAAAAAAKx3nn8+uf325LbbkhtuSO64I1mxIhk2rLdwpVLpHVcUva+1a5Nx45K9907e+c5kr72SPfdUxgIAANAfiqLID3/4wyxevHjIla685KXimFNPPTWbbrpp2XH6zcKFC1MURSl7H3jggdl2221fca1Wq2Xy5MmZPHlydthhh1x00UV9+caNG5cjjjjiVeuMHj06u+66a3beeef84Ac/yKOPPvqGezcajcyfPz977LFH/zwMAAAAAAAAAAAAQ5biFQAAAAAAAAAAAAAA1gtLlyYXXJB87WvJ4sVJR0eyenXSaLw8prv7tecvWpT87GfJ1Vcnw4f3zp02LfniF5M//MOks3PAHwEAAGCDdOedd2b+/PlpNptlR3lburu78+Mf/zinnHJKKi81eg5x8+fPT+M3/3AeZCtWrMhdd92V+fPnp62tLfvtt1+mTZuWJNl6662zyy675O677+4b32q18sgjj+TBBx/M8uXLM2nSpBx00EFpb29PW1tbjjjiiJx33nlvau8FCxYMyDMBAAAAAAAAAAAwtCheAQAAAAAAAAAAAACgVLfdlnz1q8lllyXVam9hSvL6JSuvp6ur95UkDz+c/PEfJ5/9bHLCCb0/d9ihX2IDAABsFFasWJErr7yy1HKP/lIURZ577rn813/9V/bdd9+y47xlK1euzGOPPZZHH300S5YsyRZbbJH58+eXlufmm2/OE088kVar1Xdt3rx5+exnP5uRI0cmSaZMmdJXvLJixYr88z//cxYvXtw3/vHHH09PT08OO+ywJMnYsWPT2dmZ1S/9z4HXsXTp0vT09KStra0/HwsAAAAAAAAAAIAhRvEKAAAAAAAAAAAAAACluPzy5ItfTObPT9auTX7je1r71Ysv9v789reT73wn2XXX5GtfS2bOHJj9AAAANhRFUeTSSy9NT09P2VH6TaPRyC9+8Ytst9122XTTTcuO84ZarVZuvvnmfOMb38itt96ahQsXpr29PfV6PatXr87pp59eWvHIY4899qprzWYzy5cv7yte6f6NVtWVK1dm5cqVr5rzwgsvvOL8zZb8tLW1ZeXKlRkzZsxbSA0AAAAAAAAAAMCGRvEKAAAAAAAAAAAAAACDasmS5JOfTK68Mlm9evD2bTZ7X3PnJv/jfyQnn5ycc07S0TF4GQAAAIaSO++8M4sWLUproJoyS9JsNvPjH/84p5xySiqVSikZnnrqqfziF7/If/7nf+aRRx5JR0dH9ttvv3zoQx/Kzjvv3Deuu7s7V155Za644op8+MMfzu67755p06alp6cn9913X9asWbNO+5955pn99SivMHbs2EyYMKHv/KGHHnrDOb/5vI899tibLl6pVCppNptvPSQAAAAAAAAAAAAblEpRFEXZIQAAAAAAAAAAAAAA2Dj87GfJ8ccna9YkXV3lZunoSMaOTS65JJk1q9wsAAAA65uVK1fmvPPOe9MlGENNvV7PoYcemn322adf1y2KIgsWLMhjjz2Whx56KMuWLctpp52Wtra2vjEPPvhg/vzP/zw//elPs8MOO2TcuHF54YUXcu+992b48OH5/ve/nyOPPLJv/KJFi7LJJptkxIgRr9rrrLPOelPlMbvttluOOuqoN/0cl112We666643PT5JRo0aleOPPz7jxo1Lktx+++25/PLLX3fOzJkz8+53vztJsnbt2px//vl5/vnn39R+w4YNywknnJCJEye+pZwAAAAAAAAAAABsWGplBwAAAAAAAAAAAAAAYMO3ZEnyyU8mV16ZrF5ddppea9YkTz+d/N7vJSefnJxzTm8ZCwAAAMktt9ySVqtVdowB02g0ct1112WvvfZKtVpdpzWeeOKJ/PM//3Mef/zxPPzww1mwYEFeeOGFV4zp7OzM6aefnqIoUqlU0tXVlY997GO5/fbbc/bZZ+d973tfJkyYkPb29vzkJz/JqaeemjPOOCPve9/7+nK9VrHI2/n3ueCCC1517aSTTlrn9TbffPMcd9xxGT16dJLk7rvvzhVXXPG6c9797ndn5syZSZI1a9bk4osvftOlKy/ZkP8bBQAAAAAAAAAA4M1RvAIAAAAAAAAAAAAAwIB6/PFk9uze8pWurrLTvNqaNcn55yfXXZf86lfJ2LFlJwIAAChXs9nM7bffnp6enrKjDKienp488sgj2WGHHdZp/iOPPJJ/+Zd/yeTJkzNp0qTstddemTJlSiZOnJg77rgjF154YT7wgQ8kSSqVSt+ce+65JzNnzsyXvvSlV6x34okn5ktf+lKef/75LFmyJOPGjXvVnmvWrMny5cvz7LPP5le/+tU65U6SBQsWrPPc37bVVlvlwx/+cIYPH56kt7Tn5z//+WuOb2try1FHHZUZM2YkSZYvX56LL744ixcvfst712o+Lg8AAAAAAAAAALCx804yAAAAAAAAAAAAAAAGzP33JwcemCxblrRaZad5bWvWJI88kuy9dzJnTjJxYtmJAAAAyvPAAw+kKIqyYwy47u7uXHPNNbn66qszd+7cdHV1Za+99sqpp56aMWPGvOH8/fffP9dee2022WSTjB49OiNGjMiwYcNSqVRy6qmnpqurK0ceeeQr5qxevTqjRo1KrVbLypUrM2rUqL57d955Z4qiyOGHH55hw4a9ar/ly5fn3HPPzVVXXZWlS5fmkUceyRlnnNFX6lKGGTNm5Mgjj0ytVkur1crVV1+dW2+99TXHDxs2LB/+8Iez9dZbJ0meeeaZXHzxxVm5cuVb3rsoCsUrAAAAAAAAAAAAKF4BAAAAAAAAAAAAAGBg3H9/MmtWsmJFMhS+r7e7O1mwINlnn+S225IJE8pOBAAAUI45c+aku7u77BiDYvHixTn//PMzZsyYrFmzJpdddlnOPffcXH755dl7771fd+6oUaOy++67v+LaS4U1d955Z5Jk2rRpSZJWq5VqtZo99tgjs2bNys9+9rOcdtppOfzww1OpVPLQQw/lH/7hH7L55pvnS1/6UkaNGtU35yXNZjPz58/PqlWrst9++2WfffZJT0/PK8b0t9GjR+dzn/tc3/lZZ53Vd7zPPvvkiCOO6Ct+ufXWW7Nw4cJMnTq1b0xXV1cWL16cJOns7MwJJ5yQ8ePHJ+ktkrn22mszZsyYVxTdLF68OF1dXW+YrdVqpb29/e08HgAAAAAAAAAAABsAxSsAAAAAAAAAAAAAAPS7J55IDjxw6JSuvKTZTJ59NjnggOS//ivZdNOyEwEAAAyuZ599NkuWLCk7xqApiiKf+cxn8v73vz+jRo3Kd77znXz5y1/OSSedlB//+MfZfvvtUxRFX7nI75qfJJVKpW/cjTfemPnz5+fAAw/M5ptvniSpVqspiiL1ej1//dd/ncmTJ+eSSy7Jt7/97dRqtTSbzXR2dubII4/M8uXL02g0Uq/XX7HXZpttlgsuuOAV1/7u7/4uq1atGoDfzBvbaaedXvF7mTlzZmbOnPmKMU888US++93vJkk233zzvtKVpLfU5bjjjnvVuhdeeGGefPLJN9y/Wq1m5MiR6xofAAAAAAAAAACADUS17AAAAAAAAAAAAAAAAGxYli5NZs9Oli0bWqUrL2k2kwULkoMPThqNstMAAAAMrv/6r/9Ks9ksO8agqdVq6enpybbbbpuJEyfmz/7sz3Lcccfl3nvvzRVXXJEkr1m68tK9l+63Wq0kybx58/Lss89mxowZmTp1at/1l8bNmDEjJ554Yvbee+986EMfykUXXZQbb7wxf/VXf5Uf/OAHmTlzZl9ZyUtzf1Oz2ez7N9p111376Tcx9IwfP/51/20AAAAAAAAAAADYOFSKYih+jA0AAAAAAAAAAAAAgPXVhz+cXHZZ0tVVdpK3p7Mz+cIXkr/8y7KTAAAADJ7zzjsvS5YsKTvGoGpvb88JJ5yQzTffPPV6PVdccUWOPfbYzJ49OxdeeGEmT578ptdqtVo544wz8uUvfzlf+cpX8oUvfCGtVivVarVvzEMPPZR3v/vdmTx5cq688sqMHj26797tt9+effbZJ1tttVUefPDBDBs27HfuUxRFWq1WHnjggVx22WXp6elZ91/AEDVr1qwceuihZccAAAAAAAAAAACgZLWyAwAAAAAAAAAAAAAAsOG44orkZz8b+qUrSbJ6dfJ3f5ccc0yy665lpwEAABh4zWYzy5Yte1tr7LbbbjnqqKP6zs8666xXjTnzzDP7ji+77LLcddddr7vmZz/72YwZM+YN9/5de71ZixcvzsSJE5MkO+64Y3bZZZc8+OCDmTdvXiZPnpyiKFKpVN5wnRdeeCFXXXVVxo0bl8MOOyxJXlG60mw282//9m9ZsGBBvva1r2X06NEpiiJJUqlUMmPGjOy444554okn8sADD2T33Xf/nftUKpW0tbVl8uTJaTQar9hjYzBs2LBMmTKl7BgAAAAAAAAAAACsBzaud9ABAAAAAAAAAAAAADBgli1Ljj++t7BkQ7F2bXLssUmjUXYSAACAgbd48eLU6/WyY6yTnp6edZ7b3d2dp556qq9YZdy4cdlmm23ywgsvZMGCBUnypkpXkt5ilTvuuCMjRozIjBkzXnW/Vqvl/vvvT7VazbBhw9JsNvuKV1qtVoYNG5ZWq5W1a9dm2LBhffOeeOKJtFqtrF69OosXL868efNy9dVX57TTTkuz2VznZx+qenp6+opyAAAAAAAAAAAA2LjVyg4AAAAAAAAAAAAAAMCG4f/7/5JVq8pO0b+KInnqqeTss5O//Muy0wAAAAysRYsWpdVqlR3jVS655JLUaq/+WPThhx+eSZMmJUnuu+++t7XHSwUrSTJy5MhsscUW6e7uztKlS9/SOr/4xS/S1taWww47LM1m8xW5i6JIpVLJpEmT0mq18v3vfz+HH354qtVqkt5yl8suuywLFizIlClTMnbs2L65f/u3f5tLL700W2+9dUaOHJkXXnghCxcuzKpVq/KZz3zmbT37UFStVjN69OiyYwAAAAAAAAAAALAeULwCAAAAAAAAAAAAAMDbdtVVyc9+lnR1lZ2k/61enfzd3yUf/GAyY0bZaQAAAAbO/Pnz02g0yo7xKosWLXrVtU033TQTJkzoO7/55pvf1h4vvPBCWq1WqtVq2traMnz48LRarb7XS+Uor+WlMVdeeWV6enpy2GGH/c6ymCQ55phjcs011+R73/tekuSggw7K8OHDM3fu3Hzve9/LmjVrcvbZZ2eLLbboW/eYY45Jkjz88MPp7u7Otttum/e///054IADMmLEiFx//fXp7u5+W7+DoaJarWb33XdPpVIpOwoAAAAAAAAAAADrAcUrAAAAAAAAAAAAAAC8baef3ltQsqHq6krOOiv50Y/KTgIAADBwnn766bIjvGkzZ87sK0N57LHH8swzz7yt9dra2rJkyZJsttlmqVQqWbVqVZJk8803f8PSlaS3DKS7uzvz589PkkydOjVJUhRFX0FIpVJJURR517velTPOOCPf/va3c+mll/YVsFSr1ey999750z/90xx11FF915LkkEMOycEHH/w7szSbzVx//fVv6/mHkmq1mv3226/sGAAAAAAAAAAAAKwnFK8AAAAAAAAAAAAAAPC23HVX8uijZacYWK1WcvnlyfPPJ+PGlZ0GAABgYKxdu7bf1zzzzDP7fc3hw4dnt9126zu/+eab3/aalUolK1euzCabbJL29vYsWrQoSbLZZpslSVqtVoqiyJIlS9LZ2ZkRI0b0zX2pXOX222/PY489loMPPjhTpkzpW/e39ymKIh/96Efz3ve+N3PmzEmz2cwWW2yR6dOnZ/z48a+Z77fXekmtVstee+2VuXPnpqen523/LtZ3EydOzNixY8uOAQAAAAAAAAAAwHqiWnYAAAAAAAAAAAAAAACGtnPPTbq6yk4x8CqV5Pzzy04BAAAwcIZKacc+++yT9vb2JMnixYvzaD+1gRZFkfb29txxxx259dZbs8cee2SbbbZJklSr1VxyySXZYost8tWvfjVJ0mw2++Ylye23355nnnkmO+64YyZMmJBWq/U793mpQGXMmDF5z3vekyOPPDL777//a5auvBn77rvvaxazbEja29sze/bssmMAAAAAAAAAAACwHqmVHQAAAAAAAAAAAAAAgKFr+fLkhz9Mhsh3874ta9Ykf//3yRe/mFSrZacBAADofwNRvHLBBRe86tpJJ520zuu1tbVln3326Tu/+eab13mt37R27drcdNNNufbaa/OP//iPeeqpp/K5z30u22yzTbq7u9Pe3t5XtHLnnXcmeblApfrffyQed9xx+cAHPpBJkya94vpgGDNmTCZPnpwnn3xy0PYsQ1tbW7bbbruyYwAAAAAAAAAAALAeUbwCAAAAAAAAAAAAAMA6u+iipK2t7BSDZ/Xq5Oc/T444ouwkAAAAQ8OCBQv6db1ddtklo0aNSpKsXLkyd999d7+s29XVlS9/+ct54IEHsuWWW+Zb3/pWTj311LRarbS3tydJPvCBD2TvvffONttsk6S3BOQ3bbrpptl00037Jc+6eOc735nvf//7aTQapWUYSPV6PQcccMCgFtoAAAAAAAAAAACw/lO8AgAAAAAAAAAAAADAOvva15JVq8pOMXhefDE591zFKwAAwIapra1tvS/tmDlzZt/x3Llz02q1+mXdzs7OfP7zn8873vGO7Ljjjhk7dmySvKLkY8SIEXnHO97RL/sNhGnTpmX77bfPgw8+mJ6enrLj9LsxY8Zk//33LzsGAAAAAAAAAAAA6xnFKwAAAAAAAAAAAAAArJMVK5IFC8pOMfhuuSUpiqRSKTsJAABA/6rVyvvo8ejRo/O5z32u7/yss8561Zhtttkm48ePT5J0dXXltttu67f96/V6DjvssEyZMqXf1izDe9/73jz22GNZs2ZN2VH6Va1WyzHHHPOKIhwAAAAAAAAAAABIEu8sAwAAAAAAAAAAAABgndxxR9LZ2b9rnnBCb6nJS68345RTkssvTx57rLcMprs7Wbw4ueGG5NOfTvr7e4MbjeSpp/p3TQAAgPXByJEjy47wumbOnNl3fOedd2bt2rX9tnZPT09GjRrVb+uVZfjw4Xn/+9+fer1edpR+U6/Xc8ABB/SV7gAAAAAAAAAAAMBvUrwCAAAAAAAAAAAAAMA6uf32pB+/43adHXdc8p73JNOmJaNGJfV6svnmyUEHJd/4RnLppf27X3t777MDAABsaLbccsuyI7ym8ePHZ5tttkmStFqt3Hzzzf26frVazSabbNKva5Zlu+22y/bbb5+2trayo/SLMWPG5MADDyw7BgAAAAAAAAAAAOupSlEURdkhAAAAAAAAAAAAAAAYeo48MvnpT/t3zRNOSC688OXzSuWN55x7brJ8eXLffcnzzydbbJH88R8n++778pjttksefbR/MlaryemnJ//n//TPegAAAOuLe+65J5dffnm6u7vLjjLopkyZkpNPPrnsGP1m7dq1Oe+887J69eqyo7wt9Xo9p5xySsaPH192FAAAAAAAAAAAANZTtbIDAAAAAAAAAAAAAAAwNN12W9kJev3xH7/62oMPJnfc8fL5Jpv0336tVnLDDf23HgAAwPpi4sSJKYqi7Bil2HLLLcuO0K+GDx+ej3/84zn//PPT1dVVdpx1UqvVcuyxxypdAQAAAAAAAAAA4HVVyw4AAAAAAAAAAAAAAMDQs2pVsnhx2SlerVpNttwy+Z//8+VrTz2V3Hdf/+5z7739ux4AAMD6YLPNNtsoi1eGDRuWKVOmlB2j322++eY54YQTUq/Xy47yltVqtRx55JHZbrvtyo4CAAAAAAAAAADAek7xCgAAAAAAAAAAAAAAb9nSpUl7e9kpXjZ6dFIUSU9P8uSTySmnJK1WcsMNyeGHJ11d/bvfqlX9ux4AAMD6oFKpZNy4cWXHGHQ9PT2ZNGlS2TEGxMSJE3P88cenfX36I/4N1Gq1vO9978uMGTPKjgIAAAAAAAAAAMAQoHgFAAAAAAAAAAAAAIC3bM2apDpE3pHe2dn/a/b09L4AAAA2NNtvv31qtVrZMQbV8OHDs8kmm5QdY8BMmTIlJ598coYPH55KpVJ2nNdVr9dz7LHHZtdddy07CgAAAAAAAAAAAEPEEPmYGwAAAAAAAAAAAAAA65O1a9ev4pWVK5MDDkgOPjj52MeS667rzffOdyY33JBss03/7ler9ZbPAAAAbGj23nvvFEVRdoxBU6vVsv/++6/3hSRv1/jx43PqqadmwoQJqdfrZcd5lVqtllGjRuX444/P9ttvX3YcAAAAAAAAAAAAhpD16GNuAAAAAAAAAAAAAAAMFevb99G2WsmcOcn11yf//u/JoYcmTz7Ze6+jIznhhP7fc30qngEAAOgvo0aNyrRp08qOMWiKosgee+xRdoxBMWbMmHziE5/IIYccklqttt6UzdRqteyxxx759Kc/nSlTppQdBwAAAAAAAAAAgCGmVnYAAAAAAAAAAAAAAACGno6O3rKTsg0fnqxd++rrRdH7esnYsf27b7PZuzcAAMCGaPbs2Zk/f366u7vLjjKgKpVKdtxxx3R2dpYdZdBUKpXsv//+2X777fPjH/84zz//fBqNRilZarVaOjo6cswxx2TLLbcsJQMAAAAAAAAAAABDX7XsAAAAAAAAAAAAAAAADD2DXbxy5pkvl6l85zsvXz/ssOTRR5Ozz04+8pHk4IN7f/7858nWW7887tZb+zdPrZZUvSMfAADYQG211VYZvhG0TdZqtcyaNavsGKUYO3ZsPvGJT+SQQw5Je3t72tvbB23ver2eWq2WPfbYI5/+9KeVrgAAAAAAAAAAAPC21MoOAAAAAAAAAAAAAADA0LPZZkmjUXaKXttsk/z5n7/2/Z/+NPne9/p3z0037d/1AAAA1ieVSiWzZs3Ktddem8b68sffANhkk00yadKksmOUplKpZP/998/ee++d++67L3PmzMmyZcvSbDZTFEW/7/dSwcvMmTOzxx57pKOjo9/3AAAAAAAAAAAAYOOjeAUAAAAAAAAAAAAAgLds2LBkyy2TefPKzXHnncnXv57MnNmbZ+zYpNVKnn02ueOO5PvfT370o6S/vy92jz36dz0AAID1zZ577plf/epXG2zxSq1Wy+///u+XHWO9UKvVsttuu2W33XbLokWLcvPNN+eBBx5IW1tbGo1GWq3WOq1bqVTS3t6eZrOZrbbaKrNmzcr06dNTqVT6+QkAAAAAAAAAAADYmFWKor8/PgYAAAAAAAAAAAAAwMbgox9Nvve9slMMvno9+Yu/SP7sz8pOAgAAMLCuueaa3HDDDanX62VH6Ve1Wi0777xzjjrqqLKjrLfWrl2bp59+OgsXLswTTzyRZ555Jl1dXanVamm1WimKou9VrVZTqVRSrVbT09OTarWaLbbYIltttVUmT56cKVOmZOTIkWU/EgAAAAAAAAAAABuoWtkBAAAAAAAAAAAAAAAYmg48MPnJT5LVq8tOMrg6OpJ99ik7BQAAwMCbN29e7rzzzuyzgf0R1N7eniOOOKLsGOu14cOHZ5tttsk222yTAw88MEmyevXqLFq0KCtXrkyz2Uyj0UhRFKnX66nVauns7MzEiRMzatSoVCqVkp8AAAAAAAAAAACAjYXiFQAAAAAAAAAAAAAA1sleeyVtbWWnGHxr1yZ77ll2CgAAgIE3bdq0XH311dltt93S3t5edpx+UavVcvTRR2fYsGFlRxlyOjs7s80225QdAwAAAAAAAAAAAF6hWnYAAAAAAAAAAAAAAACGpl126S0h2diMHp1stlnZKQAAAAbe9ttvn7Fjx+bf//3fUxRF2XHetlqtlp133jnTp08vOwoAAAAAAAAAAADQTxSvAAAAAAAAAAAAAACwToYNS3bdtewUg6taTQ49tOwUAAAAA6PZbKa7u7vvfNq0afm3f/u3LF68ODfccEOazWaJ6d6earWa0aNH54gjjig7CgAAAAAAAAAAANCPFK8AAAAAAAAAAAAAALDO/uRPklGjyk4xeDo6ks9/vuwUAAAA/evXv/51zjjjjMyaNSsf/OAH841vfKPv3qGHHpqrrroqTz/9dO69995XFLMMFZVKJSNHjsyJJ56YYcOGlR0HAAAAAAAAAAAA6EeVoiiKskMAAAAAAAAAAAAAADA0dXcn48cny5eXnWRwvOMdyf33l50CAACg//z0pz/NH/3RH2XJkiUZPnx4VqxYkWazmfPPPz8nnnhiWq1WqtVqnn322axcuTLXX399nn322TSbzbKjvynVajUdHR35xCc+kdGjR5cdBwAAAAAAAAAAAOhn1bIDAAAAAAAAAAAAAAAwdLW3J5/6VDJsWNlJBt7Ikcnpp5edAgAAoP9cddVV+cM//MNsv/32ufDCC/Pwww/nkksuSZLceOONrxg7fvz4bLvttjn55JOz2267pV6vlxH5LalWqxk1alQ++clPKl0BAAAAAAAAAACADVSlKIqi7BAAAAAAAAAAAAAAAAxdTz2VbLtt0tVVdpKBNXJksnhx0tFRdhIAAIC3b8GCBTnqqKNSFEXOO++8zJ49u+/eu9/97owdOzY/+MEP0mg0XlWyUhRFrrvuusyZMyetVmuwo78p9Xo9m266aU444YR0dnaWHQcAAAAAAAAAAAAYINWyAwAAAAAAAAAAAAAAMLRNmZIcdFBSqZSdZOC0tycnnqh0BQAA2HA89dRTeeCBB3Lsscdm9uzZKYoiSW8hy/3335+VK1fmr/7qr3LSSSflq1/9arp+o22zUqlk9913z80335xVq1b1zV1f1Gq17L///vnkJz+pdAUAAAAAAAAAAAA2cLWyAwAAAAAAAAAAAAAAMPR99avJfvsla9aUnWRgDBuW/NmflZ0CAADg7SuKIpVKJTfeeGPWrl2btra2JL1lKgsXLsw3v/nNLFy4MJtttlm+/vWv54UXXsj3vve9/PrXv87f//3fZ4sttkhRFBk7dmy+8Y1vZN68eenq6so999yTZrNZ6rPV6/WMGjUqxx57bCZMmFBqFgAAAAAAAAAAAGBwKF4BAAAAAAAAAAAAAOBt22WX5E/+JPnKV5LVq8tO079GjEi+9a3Ed/YCAAAbgkqlkiQ58MADU6/Xc/HFF2f8+PHZcccd861vfSsXX3xxPvCBD+Scc87J5ptvnrvuuiuf/OQn8/3vfz+TJ0/OOeec07fGtttum2233TZJsssuu+TSSy9NV1fXoBewVCqVtLW1Zf/998873/nOvjIZAAAAAAAAAAAAYMNXKYqiKDsEAAAAAAAAAAAAAABDX6PRW8Dy8MPJhvJO9Xo9Ofjg5Kqrkv/+XmEAAIAh6f77789OO+2UoihSFEXWrFmTc845J2efffYrxv3+7/9+Lr/88ldcu+6663LooYdmypQpmTt3bsaPH/879+ju7s7cuXNzyy23pNFopLu7e8CeJ0nq9XqKosiOO+6YAw888DVzAQAAAAAAAAAAABsuxSsAAAAAAAAAAAAAAPSbe+5J9tsvWbOm7CT9Y9So3iKZCRPKTgIAALDu/vEf/zF/9Ed/lCuvvDKHHXZY3/UXX3wxc+fOza9+9avsvffeOe+883LKKafk2GOPTaPRSLVaTaVSSbPZzG677Zbnnnsu999//xsWnBRFkUcffTRz5szJ008/naIo0tPT02/P097envb29sycOTN77LFHOjo6+m1tAAAAAAAAAAAAYGiplR0AAAAAAAAAAAAAAIANxy67JF/8YvJ3f5esXl12mrdnxIjkW99SugIAAAxt5557br7whS8kSS6++OIceOCBGTZsWNra2jJy5MgccsghOeSQQzJv3rz84he/yIc//OEkSb1eT1EUqVQque+++/LMM8/k4IMPztixY99wz0qlku222y7bbbddli5dmrlz5+ahhx7K8uXLU6vV0mq10mw231T+arWaer2eZrOZ9vb2TJ06Nfvuu2+mT5+eSqWy7r8YAAAAAAAAAAAAYIOgeAUAAAAAAAAAAAAAgH7153+eXHNNcscdydq1ZadZN52dyfvel/zhH5adBAAAYN397d/+bf7X//pfOeKII/Lggw/mP//zP7N69ep0dnb2laq8pNFopKOjI3PmzMkRRxyRCRMmpFKp5LHHHss//MM/ZOXKlXnPe96TWu2tfTx50003zWGHHZbDDjsszWYzixcvzqJFi/Lkk0/mqaeeyqpVq9LT05NWq5WiKFKtVtPW1pb29vZsscUW2XrrrTNp0qRMnDgxnZ2d/f0rAgAAAAAAAAAAAIa4SlEURdkhAAAAAAAAAAAAAADYsLz4YjJrVvLQQ0l3d9lp3pqOjuSd70x+9rPkLX6fMAAAwHrjr//6r3PGGWfk5JNPzqc//emcd955Of/88/Mnf/In+Zu/+ZtXjV+4cGE++MEP5pZbbsmpp56agw46KCNGjMg///M/54orrshpp52Wc845Z0Az/3YZDAAAAAAAAAAAAMAbUbwCAAAAAAAAAAAAAMCAWLIk2X//5Mknh075SkdHsvfeyTXXJMOGlZ0GAABg3Zx99tk588wzc8opp+S0007L9ttvn3vvvTezZs3KHnvskZ/+9KcZPXr0q4pOLrroovzv//2/M3/+/L5rHR0d+eIXv5i/+Iu/KOFJAAAAAAAAAAAAAF6f4hUAAAAAAAAAAAAAAAbMsmXJu96VPPRQsnZt2WleX2dn8s53Jj/5idIVAABg6Dr99NPzla98JZ/61Kfy+c9/Pttss02KosiSJUvykY98JL/4xS/ygx/8IB/84Af75vxmActVV12VuXPn5tprr83v/d7vZe+9984RRxxR1uMAAAAAAAAAAAAAvC7FKwAAAAAAAAAAAAAADKhVq5Lf//3k9tt7j9dHI0YkRx6ZfPe7Sa1WdhoAAGBD9MILyXPP9ZZSrlmTVCrJ8OFJR0cyfnyy6aZvf49ly5blM5/5TOr1er70pS9l+vTpr7h/4YUX5qSTTsrhhx+eiy++OKNHj+4rXGm1WqlWq31jf/scAAAAAAAAAAAAYH2keAUAAAAAAAAAAAAAgAHXaiXf+EbypS/1fslwq1V2ol7t7b1fdPztbycf/GDZaQAAgA3F88/3lk/edltyww3JHXckK1Ykw4b1Fq78d9dJiqL3tXZtMmZMstdeyTvfmey9d7LnnsnYsW997yVLlqQoimy22WZ914qiSKVSybJly/Ke97wnjz76aG666aZss802ffd+m+IVAAAAAAAAAAAAYChQvAIAAAAAAAAAAAAAwKCZNy/50IeSBx9MVq0qN8uIEclBByUXXpiMH19uFgAAYOhbujT5zneSr30tefbZpKMjWb06aTTe2jrt7S/PnTIl+cIXko99LNlkk7efsdVq5Qtf+EK+/vWv56STTso//dM/pVarvf2FAQAAAAAAAAAAAEqieAUAAAAAAAAAAAAAgEHVaiXf+EbypS8lXV1JT8/g7t/engwfnnz728kHPzi4ewMAABueX/86+epXk//4j6Ra7S1M6U8jRvT+HfXhDyef/3wyY8a6rVMURSqVShYuXJj99tsv48aNy//7f/8vEydO7LsHAAAAAAAAAAAAMNRUyw4AAAAAAAAAAAAAAMDGpVpNPve55J57ko9/POno6P0i4YE2cmQyalTymc8kjzyidAUAAHh7rroq2Xnn5MADkx/+MFm7tv9LV5Jk1apkzZrkoouSffdN9tgjuf76t75OpVJJq9XKmDFjcsABB+Suu+7KpZde2ncPAAAAAAAAAAAAYCiqFEVRlB0CAAAAAAAAAAAAAICN18qVyb//e3LOOcnzz/d+qXB/vdO9rS35/9m77zC5ysJtwM/M1mwqARIIPQGUXoLSQSKKgIiKiICCIAoIAmLBDoqA8hMUFCwgiCig0uETRDG0UCShSIn0koROCkk22ezuzPfHGEKkBdjs2d3c93Wda05/n7PwR2Zm932ampLVV0+OOirZbbfaNgAAwNs1fXpy8MHJ5ZcvnqKVRdGvX7Lnnskpp9RKJt+qv/71r/nwhz+czTbbLJdcckmGDRumfAUAAAAAAAAAAADolRSvAAAAAAAAAAAAAADQI1Srybhxyc9+ltxwQzJjRm0y4dbWpL190e7R1FRb5sxJhg1LPvCB5Igjkg02WJzJAQCAJcVVVyWf/nStMLKtrdgszc3J4MHJeedVM2bMWytNaWtry5577pkrr7wyN954YzbddNPFlBIAAAAAAAAAAABg8aovOgAAAAAAAAAAAAAAACRJqZRstVVtSZKpU5M77kjGj0+uvz65885aGUt7e9LZWTunvj5paEiGDk022STZdtva64YbJgMHFvYoAABAHzN9enLwwcnll9fKIXuCuXNry4c/XMqnPlXNqaeWMmDAol3b1NSUddddN5deemkmT56seAUAAAAAAAAAAADotUrVarVadAgAAAAAAAAAAAAAAHgrKpXaa7lcbA4AAKDvmzQp2XLL5Lnnkra2otO8tubmZMUVk5tuSoYPf+Nzq9VqSqVSZsyYkVtvvTU77LBD94QEAAAAAAAAAAAAWAwUrwAAAAAAAAAAAAAAAAAAwGt48MFkq62SqVOTzs6i07yxhoZqhg0rZdy4ZJVV3vjcSqWSsiZLAAAAAAAAAAAAoA9QvAIAAAAAAAAAAABoWhz9AACnfElEQVQAAAAAAP/joYeSTTdNpk9Pestf49bVVTN0aCkTJiQrrfTq4x0dHamvr+/+YAAAAAAAAAAAAACLSbnoAAAAAAAAAAAAAAAAAAAA0JNMmpRsuWXvKl1Jks7OUqZOrWaLLZLnnqvte+655/LLX/4ySZSuAAAAAAAAAAAAAH2O4hUAAAAAAAAAAAAAAAAAAPivmTOTrbZKpk7tXaUr83V2lvLss8nWW1fT2lrJsccem0MOOSS77bZb0dEAAAAAAAAAAAAAupziFQAAAAAAAAAAAAAAAAAA+K/DDkueey7p7Cw6ydvX3p5MmlTKt79dzgEHHJD+/ftnjz32KDoWAAAAAAAAAAAAQJcrVavVatEhAAAAAAAAAAAAAAAAAACgaNdem+yySzJnTtFJukZzczVjx5ay3nqz079//6LjAAAAAAAAAAAAAHQ5xSsAAAAAAAAAAAAAAAAAACzxZs5MRo1Knn++6CRda6WVkgceqKZfv1LRUQAAAAAAAAAAAAC6XLnoAAAAAAAAAAAAAAAAAAAAULQvfalWvtLXvPBC8q1vKV0BAAAAAAAAAAAA+qZStVqtFh0CAAAAAAAAAAAAAADeirlz52bs2LFpbGzM+9///qLjAAAAvdzYscmHP5y0thadZPHo1y+5/vrkPe8pOgkAAAAAAAAAAABA11K8AgAAAAAAAAAAAABAr1GtVlMqlfLoo49mp512yqqrrpqrr7666FgAAEAvt9lmyW23FZ1i8dphh8TbJwAAAAAAAAAAAKCvqS86AAAAAAAAAAAAAAAAPP3003n22WezzDLLZMCAAenXr18aGxtTKpUWOm/+9uzZszN9+vQMGTKkgLQAAEBf8sADyb//XXSKxe/665MpU5IVVig6CQAAAAAAAAAAAEDXUbwCAAAAAAAAAAAAAEDhTjzxxJxyyinp379/+vXrl6FDh2aZZZbJsssum2HDhmX48OEZPnx4lllmmay22mq5//77M3369Ky00kpFRwcAAHq5U05J2tuLTrH4VavJL3+Z/PCHRScBAAAAAAAAAAAA6DqKVwAAAAAAAAAAAAAAKNyMGTOSJCNHjkxHR0emTZuWKVOmpLW1NdVq9VXnl0qlVKvVrLbaat0dFQAA6ENmz07OOSfp6Cg6yeLX1pacdlpy9NFJQ0PRaQAAAAAAAAAAAAC6huIVAAAAAAAAAAAAAAAK19jYmCT55S9/mfe+972ZNGlSXnrppUydOjVTp07NCy+8kBdeeCHPP/98Zs2albvuuit33HFHRowYUXByAACgN7vggqRUKjpF9+nsTC67LPnEJ4pOAgAAAAAAAAAAANA1FK8AAAAAAAAAAAAAAFC4FVZYIUnS0NCQ+vr6rLbaam94/i9+8YvccccdGTZsWHfEAwAA+qiTT05mzy46RfeZOTM56STFKwAAAAAAAAAAAEDfUS46AAAAAAAAAAAAAAAArLrqqimXy3nyySdf3letVlOpVFKpVNLZ2ZlKpZKOjo4kyXPPPZckWW655QrJCwAA9H5z5yYPPlh0iu53111JpVJ0CgAAAAAAAAAAAICuoXgFAAAAAAAAAAAAAIDC7bzzzrn88suzySabvLyvVCqlXC6nXC6nrq4u5XI59fX1SZLZs2cnSZZeeulC8gIAAL3fPfckLS1v/bp9902q1QXLojj77IWv+d/l9ttffc3SSyc//nFy//1Ja2syc2btvMMOS/771uhtqatLHn747V8PAAAAAAAAAAAA0JMoXgEAAAAAAAAAAAAAoHBDhw7NTjvtlFVWWWWRzj/ppJMyZ86cDB48eDEnAwAA+qoJE5L29qJTvLbVVkvuvjv5+teTtdZK+vVLBgxINtkkOeWU5KqrkoaGt3fvcrn27AAAAAAAAAAAAAB9geIVAAAAAAAAAAAAAAB6paampqIjAAAAvdgNNyRz5nT/uJ/4RLLVVgsvn/vcwuf88pfJCivU1u+8M9l112T33ZOHHqrt23775Fvfenvjz5qV3Hzz288PAAAAAAAAAAAA0JPUFx0AAAAAAAAAAAAAAADeTHt7e2bMmJHBgwenoaGh6DgAAEAfcNttxYw7fnzyxBOvf7ylpVasMt+RRybXXVdbb2hIzjuvtn7oockPf5h0dr618avV5Kab3to1AAAAAAAAAAAAAD1VuegAAAAAAAAAAAAAAADwZu67774cfvjhufPOO4uOAgAA9AHz5iVPPlnM2DfckMydm0yfXitA+fznk1JpwfFBg5K6ugXbs2cvWJ81a8H6Mssk66//9jJMnPj2rgMAAAAAAAAAAADoaRSvAAAAAAAAAAAAAABQqIkTJ+YPf/hD/vnPf+b222/PxIkT88QTT+TZZ5/NCy+8kCS54YYbcv755+fxxx9PklQqlQITAwAAvd3MmQuXm3SnlVdOmpqSwYOTLbdMfvOb5C9/WXD8ueeS/74VSpJ85SvJ0KHJ8OHJl7608L1WXfXtZZg3L+noeHvXAgAAAAAAAAAAAPQk9UUHAAAAAAAAAAAAAABgyXbGGWfkZz/7WRoaGlIulzNw4MAMGjQoSy21VJZaaqmsvPLKuf/++9PU1JRbbrklLS0tqVQq2WijjbLSSisVHR8AAOiF5s7t3uKVGTOSP/wh+ec/k0mTkmWWSQ49tFa8kiS77ZbsvnutgKVSSY47LvnpT2vH9tijtryW5ua3l6e+PpkzJxk48O1dDwAAAAAAAAAAANBTKF4BAAAAAAAAAAAAAKBQnZ2dSZJtt902yyyzTCZNmpRZs2Zl2rRpefLJJ3Prrbdm9uzZqVarOeWUU3LqqaemWq3m5z//eQ455JCC0wMAAL3R3LlJudx94x1xxKv3XXJJMnFistpqte1ddqkVryTJz36WtLcn3/1uMnz4gmsuvjjZYYekf//a9rRpby9PXZ3iFQAAAAAAAAAAAKBvULwCAAAAAAAAAAAAAECh9tprr4wdOzZ33313zjnnnIwZMyZPP/10XnrppUyfPj3Nzc35whe+kClTpmTvvfdOS0tL7r///my88cZFRwcAAHqpUqnoBElbWzJhwoLilVcWrCTJaaclp5+erLlmrWjl0UeTAQOSSZMWnHP33W9v7Gq1e4tnAAAAAAAAAAAAABYXxSsAAAAAAAAAAAAAABRq0003zY033pi99947H/vYx3LSSSfli1/84kLn1NfXZ7XVVssxxxyTwYMHF5QUAADoK/r1Szo7u2esgQOTFVdMJk5ceH9zczJ69ILtp59+9bXVavLAAwu2Tzxxwfott7z2NYuis7P2MwAAAAAAAAAAAADo7cpFBwAAAAAAAAAAAAAAgMGDB+fKK6/MwQcfnCOOOCL7779/WltbXz7+9NNPZ+DAgalWqwWmBAAA+orm5q4vXjn66FpRSrWanH32gv1Dhyb33JNceWXy+c8nY8Yke+yR/P3vyWqrLTjvz39esL7VVsnf/pYceGDygQ/Uzr/kktr1SS37N7/59rN2dNR+BgAAAAAAAAAAAAC9XX3RAQAAAAAAAAAAAAAAYL4f//jHWWeddfKlL30pTz/9dE488cSst956mTFjRoYOHZr+/fsXHREAAOgDBg1KSqXuG6+uLtl559ryWk47LfnrXxc+/4MfrC3/q6MjOfjg5Prr336eQYNqYwAAAAAAAAAAAAD0duWiAwAAAAAAAAAAAAAAwHwNDQ3Zf//9c+GFF+a+++7LPvvsk6uuuipz5szJMsssk4aGhqIjAgAAfUBdXbLmmt0z1pQpyR57JOeem9x/fzJ1atLenjz9dHL55ckuuySHHrrwNY89Vjv/wQeTl15K2tqSxx9Pzjor2XDD5Mwz31mm9dd/Z9cDAAAAAAAAAAAA9BSlarVaLToEAAAAAAAAAAAAAAD8r5tuuinf+ta3cuutt6ajoyNHHHFETj755KJjAQAAfcQXv5j88pdFp+h+dXXJN76R/PCHRScBAAAAAAAAAAAAeOfKRQcAAAAAAAAAAAAAAIDXstVWW+XMM8/MXnvtlQ9+8INZe+21kyTVarXgZAAAQF+w+ebJgAFFp+h+/fsn731v0SkAAAAAAAAAAAAAukap6i/OAAAAAAAAAAAAAADo4WbPnp3GxsY0NDQUHQUAAOgj7r8/2XTTZNasopN0r+bm5OGHkxVWKDoJAAAAAAAAAAAAwDuneAUAAAAAAAAAAAAAgMI8/vjjmTFjRjbYYIMkyfxfcS+VSi9vz18HAADoSp2dSUtLMm9e0Um616BByfTpibdaAAAAAAAAAAAAQF9QLjoAAAAAAAAAAAAAAABLrl/84hfZaKONsueee+auu+5KqVRKqVRKtVpNpVJRugIAACw2dXXJ5psXnaJ7lUrJ+96ndAUAAAAAAAAAAADoOxSvAAAAAAAAAAAAAABQmJdeeilJcskll2SzzTbLxz72sVx//fUplUopl2u/8l6pVIqMCAAA9GGHHTY3jY1tRcfoNi0tyVe/WnQKAAAAAAAAAAAAgK6jeAUAAAAAAAAAAAAAgMI8/PDDWW+99XLQQQdlyJAhueyyy7Lnnntmn332yVVXXZUkLxewAAAAdLXhw+9Ke/tLRcfoNssum2y1VdEpAAAAAAAAAAAAALqOvz4DAAAAAAAAAAAAAKAwzzzzTEaOHJljjz02jzzySE466aR0dnbmD3/4Qw444IB8+ctfznXXXZfW1taiowIAAH3Qiy8+l3XXvTbNzZWioyx2/fsnX/taUioVnQQAAAAAAAAAAACg65Sq1Wq16BAAAAAAAAAAAAAAACyZhg8fnl122SW/+MUv0tzcnHnz5mXKlCm59NJLc+aZZ2bixIkZMmRIDjrooOy9995ZffXV09TUVHRsAADgdcyZk9x9d3LHHcnkycnMmcns2Um1Wiv+6N8/GT482XjjZKONksGDuy9bpVLJLbfckhVWWCGrrrpqkqStrS233vpIPvShtTN3bvdlKUK/fsmzzyYDBxadBAAAAAAAAAAAAKDrKF4BAAAAAAAAAAAAAKAwzc3NOfzww3PCCSekXC6/vL9areaOO+7I//t//y8XXXRR7rnnntTV1eWwww7LkUcemRVWWKHA1AAAwHz335+MHZvceGNy2221spWWlqS9vVbC8loaG2slIK2tydJLJ6NHJ9tum2y9dbLppkmp1PU5//rXv+YHP/hBnn/++Wy99dY544wz0tDQ8PLx3XZLLr00qVS6fuyeoL4++cxnkrPOKjoJAAAAAAAAAAAAQNdSvAIAAAAAAAAAAAAAQCHa2trSr1+/nHDCCTnqqKNe3l+tVlN6xUzL48ePz7nnnpsrr7wyjz32WEqlUjo7O4uIDAAAJJk3L7nkkuTHP07+85/avtcrWVlUjY21Zemlk69/vVYSMnDgO8/a0dGRI444Iqeffno222yzbLvttjnggAMyatSohc576KFkgw3e+XP0VP371/5brbhi0UkAAAAAAAAAAAAAula56AAAAAAAAAAAAAAAACyZnnvuuSTJ4MGDF9o/v3SlUqmkWq1mk002ySmnnJKrr746Bx54YEaMGNHtWQEAgGTSpOQb30iGDUs+//nkzjtrRSVdUVYyb14ya1byxBO14pXhw5PPfS659963d79qtZokOfnkk/OHP/whhx9+eE4//fSccMIJL5euzD8nSdZYI/nBD2oFJX1N//7Jz36mdAUAAAAAAAAAAADom0rVV/5WKAAAAAAAAAAAAAAAdJP77rsvH/jAB/KLX/wiH//4x1OtVl8uXXml+QUsdXV1SZLW1ta0tLR0d1wAAFhizZqVHHlkcu65SbWatLV1z7h1dUljY7L11sk55yTLLffWrp8yZUo23XTTbLDBBjnnnHOyzDLLvO651Wo1lUopm2yS/PvfSaXyDsP3EPX1yeabJ9dfn7zG2y0AAAAAAAAAAACAXk/xCgAAAAAAAAAAAAAAhZg7d24mT56c4cOHZ+DAgYt0zeuVswAAAIvHddcle+6ZTJ+ezJ1bTIaGhqS5OTn99GTvvRe9QOTiiy/OJz7xiVxzzTXZfvvtM3PmzNx0000ZO3Zsrrzyyqy44orZeOON87WvfS1LL710kuShh5INN6ymtbVvvO/o3z/5z3+SFVcsOgkAAAAAAAAAAADA4lEuOgAAAAAAAAAAAAAAAEum5ubmrL766otcupJE6QoAAHST2bOTL3wh2Xnn5JlniitdSZL29mTmzOSgg5IddqjlWRQvvPBCkmT11VdPkpx11lnZZ599ctppp+Wll17KzTffnBNPPDH7779/xo0blyRZY43k+9+vpn//xfIo3ap//+RnP1O6AgAAAAAAAAAAAPRtilcAAAAAAAAAAAAAAAAAAHjZbbclq6+enHtu0tpadJoFZs9OrrsuWXPN5MIL3/z8WbNmJUnGjRuXm266KV/96lez3Xbb5ZFHHsndd9+dK664Ittss02uuOKK/PznP8+zzz6bJPnyl8sZPXpeSqU5i/FpFq+WluSDH0w+97mikwAAAAAAAAAAAAAsXqVqtVotOgQAAAAAAAAAAAAAAAAAAMX729+Sj3+8ZxWuvJZ+/ZIf/zj50pdefaxaraZUKmX8+PF573vfm7322ivPPPNM5s6dm+uvvz51dXUvn3vTTTflyCOPzGOPPZazzjoru+yyS5Lkhhv+lTFj6tLZuXaSft30VF2juTnZYovk6quThoai0wAAAAAAAAAAAAAsXuWiAwAAAAAAAAAAAAAAwKJ4+umn88ILLxQdAwAA+qwLL0w+9rGeX7qSJHPmJN/4RnLssa8+ViqVkiQjR47M+9///lx66aW56aabsummm6auri6VSiXVajVJ8t73vjfbb799XnzxxTz22GMv32ODDd6Vww67PCNHVtLU1C2P1CX69Us22CC58kqlKwAAAAAAAAAAAMCSQfEKAAAAAAAAAAAAAAA93ty5c7P11ltn2LBhuf7664uOAwAAfc4VVyT77FMrNOktWluTH/0o+fGPX/v4kCFDsvvuu2fw4MGZN29eWl/RKFMqldLR0ZHGxsasv/76SZKpU6cmSSqVSgYPHpyTT/5+7r67fzbcsFZo0tO1tCRbbJGMHds78gIAAAAAAAAAAAB0BcUrAAAAAAAAAAAAAAD0KNVq9eVlvkqlkne/+91JkuWWW66oaAAA0Cddd12yxx69q3RlvtbW5Pvfr+aMMxbeX61WUy6Xs8MOO2TXXXdNkpx77rmZMGFCyuVy5s2bl/r6+iTJHXfckSTZbLPNkiTl8oI/vx0woPbz2XbbpH//xf88b1e/fpVsuOGUnHDCXWltfbHoOAAAAAAAAAAAAADdplR95V+iAQAAAAAAAAAAAABAD1OtVlMqlYqOAQAAfdKkScnaayezZhWd5J3p1y/5+9+TLbd89bF//etfOf7443P55Zdn8803z8UXX5zhw4dn2rRpufDCC3PUUUdl9OjRueCCC7L00ku/5v2r1eQ3v0m+8pWkrS3p6FjMD7SIyuWOJG2pq/tS2tt/l/r6uqywwgo54YQTsueeexYdDwAAAAAAAAAAAGCxU7wCAAAAAAAAAAAAAECh2tvbU6lUct999+W5555LkgwcODDDhg3LiiuumH79+iVJOjs7Uy6XlbAAAEAXqVaTbbZJbr215xSJvBMjRiQPPZS0tNS255c4VqvVPProo/nMZz6TW2+9NSuttFJGjRqVl156Kffee29GjRqV8847LxtssMGbjvHkk8meeyZ3353Mnr2YH+hNzU4yLssv/42sueagDBs2LMOGDcvll1+eGTNm5Kc//Wn233//okMCAAAAAAAAAAAALFaKVwAAAAAAAAAAAAAAKMy//vWvHHfccbn22mtTV1eXUqmU+vr6DBgwIMstt1w23HDD7Ljjjtlss80yfPjwouMCAECfcsYZyZe/3BMKRLpGv37JfvtVc9ppr13W+NRTT+WCCy7IOeeck/b29gwaNCg77LBDvv/977+lcarV5De/Sb7ylWTevKS9vSvSL7pSaV6q1blZYYXjst9+TXnf+7bNu971rqy44opJknvvvTeHH354/vOf/2TKlCndGw4AAAAAAAAAAACgmyleAQAAAAAAAAAAAACgEFdccUV23XXX1NXVZcCAAVl33XUzePDgdHR0ZNq0aXnqqadeniR4t912y8knn5yVVlqp4NQAANA3TJqUrLVW3yldma9fv+Saa5Kttlp4f7VaTalUK2RpbW1NY2Njpk+fnmWWWeZtjzVpUvLjHye/+11SKiWzZr2D4Iugubk9c+fOTfKb7Lvv8/n853fJBhtskAEDBrx8TmdnZ+rq6vLrX/86hx56aP7yl7/kox/96OINBgAAAAAAAAAAAFCg+qIDAAAAAAAAAAAAAACw5Jk4cWK+8Y1vZMUVV8xJJ52U3XbbLbNnz057e3va2toya9asPPvss7n33ntz2WWX5aKLLsrzzz+f6667bqEJkwEAgLeuWk322itpays6SdebMyfZY4/koYeSlpakUqmkXC6nUqmkrq4uSdLc3JxyufyOSleSZKWVkl/8IjnxxOSCC2olLFOm1DJUKl3xNEldXdLUlKy2WiWl0km5995j8t3vfj2HHnpkhg0b9vJ5898nzX/OYcOGpb6+Ps8++2zXBAEAAAAAAAAAAADoocpFBwAAAAAAAAAAAAAAYMlz55135uGHH84xxxyT3XffPaVSKQMHDszQoUOz/PLLZ4011shWW22Vgw46KFdeeWU++9nPZsKECfnjH/+odAUAAN6hv/wlufPOpKOj6CSLx7Rp1Rx7bHLvvffm0EMPzQsvvJC6urpU/tuGUi537Z/XtrQk+++fPPBAMnZs8qlPJcsvnzQ0JIMHJ42Ni36vpqZk0KDatSuskOy9d3LTTcnFFz+c++77Vvbbb6/84Ac/WKh0Zb5qtZqGhoYkyd///ve0tbXl3e9+d1c9JgAAAAAAAAAAAECPVF90AAAAAAAAAAAAAAAAljyPPvpollpqqay77rpJahMEv7JQpVqtplqtpr29PU1NTTn44INzySWX5P777y8qMgAA9BnHHZfMnl10isVnzpxSTj89mTbtjPzmN7/KlClTctlll3V54cprec97kj/+sbY+Y0at4GbChOT665Px42v72tsXlN7U19dKVpZaKtlkk2TbbWuvG26YDBy44L6XXnp/Ghsbs8EGGyRJ5s2bl8bGxpffS81/PzVt2rScfvrp+dWvfpWtt946o0ePTqVS6ZZnBwAAAAAAAAAAACiC4hUAAAAAAAAAAAAAALpduVxOa2trnnvuuSS1opX55q+/cvLgUqmU5ubmNDY2dn9YAADoQ+6+O3n44aJTLH7VarLhhj/IllvekW9/+9uFZBg8OHnf+2rLV76y8LH5b4Fe0T/5htZcc81Uq9VMnTo1lUoljY2N6ezsTF1dXZLkpZdeyrhx4/KHP/wh559/fkqlUg466KAMGDCgy54HAAAAAAAAAAAAoCdSvAIAAAAAAAAAAAAAQLfbZptt8uMf/zgnn3xy1l9//ay88sovHyu9Yubh+UUr11xzTaZNm5a11lqr27MCAEBfcvLJSVtb0SkWv5kzk1/9anDuuuvGoqO8pkUtXJlv7bXXzuabb57f//732WSTTbLLLrukrq4ukyZNyq233pqxY8fmb3/7Wx577LFsttlmOfHEE7PVVlstnvAAAAAAAAAAAAAAPUipWq1Wiw4BAAAAAAAAAAAAAMCSo1qtplQq5dBDD83pp5+eQYMG5WMf+1i23XbbrLLKKhk8eHDq6urS1taWWbNm5eabb84xxxyTLbbYIr///e+z6qqrFv0IAADQK82YkSy3XDJ3btFJukdLS3LLLcn66xedpGvcfvvt2X333fPCCy9k0003TX19fR5++OG8+OKLmTlzZkaOHJmPfvSj+dSnPpXRo0dn/p8Ql95qywsAAAAAAAAAAABAL6J4BQAAAAAAAAAAAACAwhx11FE57bTT0tramqampgwcODADBw5MU1NT5s6dm8cffzxJsvrqq+eCCy7IxhtvXGxgAADoxU49NfnmN5PW1qKTdI+6uuTTn05+97uik3SdG2+8MT/60Y/yr3/9Ky+++GIaGxuz3XbbZYsttsiWW26Z0aNHZ/DgwUXHBAAAAAAAAAAAAOg2ilcAAAAAAAAAAAAAACjUs88+m0suuSQ333xznnjiiUyfPj2VSiUDBw7MsGHDss466+TLX/5ylllmmaKjAgBAr7beesm99xadonu1tCSzZiWlUtFJus68efMyc+bM3HfffVl//fVTV1eXxsbGNDU1FR0NAAAAAAAAAAAAoNspXgEAAAAAAAAAAAAAoEeoVCrp6OjIvHnzMm/evJRKpSy11FJFxwIAgD6hs7NWQjJvXtFJuldLS/LvfyejRhWdpOtUq9WUXqdJ5o2OAQAAAAAAAAAAAPRF5aIDAAAAAAAAAAAAAABAkpTL5TQ2NmbAgAEZOnSo0hUAAOhC//lP0tj4+sf33TepVhcsi2K99ZKf/jS56aZk9uwF1z722Btft8suyTXXJC++mMyZkzz4YPKTnyRDh7763AMOSK68Mnn00eSll2rFMc89l1x/ffKlLyX19W88Vl1dMmHCoj1Pb1EqlVKpVF73GAAAAAAAAAAAAMCS5E1+nRQAAAAAAAAAAAAAABaPefOSyZOT1tZk7tykvT1pakr69UsGDkxWWCExZzAAAHSNxVE+MmZMcsQRb+2aY45Jjj564X1rrJF85SvJxz+ebLNN7X3CfHvvnbzvfQufv+yytWWbbZLtt0923fX1x5s1K7n11uSTn3xrOXu6crmcu+66K0899VR22mmn1zynWq2+XNJSLpe7OSEAAAAAAAAAAABA91C8AgAAAAAAAAAAAADAYjdvXnLffbXJnm+8MbnlluTxx5PGxqSubkHBSrVaWzo6avvWXrs2mfKmmyabbJKstpoyFgAAeDtuvrlWQtKVpk9PrroqGT8+WWaZ5OCD3/j8rbZaULrS2Zl85zvJxInJUUclm29e+/f+mWcmH/rQgmvuuiu5/vra+4kXXkiGD0++/OXkve+tHf/IR5LVV08efvi1x6xWa+9B+pobb7wx2267bZJk8uTJGTFixMvH5heulP775ml+6YoCFgAAAAAAAAAAAKAvKlWr1WrRIQAAAAAAAAAAAAAA6HsqleTaa5MTT6xNlNzcXJtcubX1rd2nVEoGDKhdWyoln/50csQRybvfvVhiAwBAn7Teesm9977+8X33TX73uwXbb7Xw8JXXP/54rUTlf114YbLbbrX1M85IvvCF2vqKKyZPPJHM7wRZZ53k/vtff6wNN0zuvHPB9ujRyR13vP75/fols2f3vRLHNddcM2PGjMnPfvazNDc3L3SsWq3mP//5TyZOnJj7778/t9xyS0aMGJF11lkn2223XTbYYIOCUgMAAAAAAAAAAAB0rfqiAwAAAAAAAABLnmo1mTcvmTOnNllmc3NtqasrOhkAAAAAXWHatOSss5KTTkpmzkxmzartb29/e/erVmv3me+3v01+//tk3XWTo45KPvKRpKHhnecGAIC+7NFHi06QbLfdgvWbblqwPnly8uSTyaqr1rbHjHnt4pVyuVbScsghC197331vPG61mjz9dDJixNuO3iPdf//9qa9f8KfClUol5XI5jz76aP7617/mmmuuyQ033JDZs2enWq2msbExc+fOTUtLS0466aR8+tOfTv/+/Qt8AgAAAAAAAAAAAIB3TvEKAAAAAAAAsFi98EIyYUIyfnxy3XXJXXclL75YmxCnri4plWrlKx0dSVNTsuaayVZbJZtvnmyySW1bIQsAAABA7/D008lXv5pcfHHt85/W1sUzTkdHbbn99mS//WqfH33lK8nXv540Ni6eMQEAoLdrayt2/CFDkqFDF2w/88zCx595ZkHxyqhRCx8bPDiZPn3hfZVKcuONtRKWN3u2+vrF9/6kSPX19ens7EypVEq5XE65XM7jjz+eH/zgB7niiisybdq01NfX55BDDsknP/nJbLHFFhk/fnyOO+64fP3rX88zzzyTo48+uujHAAAAAAAAAAAAAHhHFK8AAAAAAAAAXe6uu5KTT06uuip56aWkubk2iU1Hx4JzOjtryyu1tSX33FNbzj23tq+9PVl33eTww5Pdd6/dCwAAAICepVpN/vjH5ItfTObOrX2m011mzqy9nnBCcs45yV/+kmy4YfeNDwAAvcFrfT/b3fr3X3h73rzX3x4wYNHv29Ly5ueUy7X3Kn1RXV1dqtVqkuSGG27IPvvskyeffDJJ8q53vSttbW353e9+l4EDB2bDDTfMJptskjPPPDOHHXZYTjzxxHzxi1/MsssuW+QjAAAAAAAAAAAAALwj5aIDAAAAAAAAAH1DW1ttcs3110+23DI577zkhRdqk+O89NLCpSuLYtas2tLWlkyYkBxySLLsssmXv5w89tjieQYAAAAA3rpnnkl22CE56KBaCUp3lq68Umtr8sgjyRZbJN/5zqsncQYAgCVZe3tSV1dshtmzF95uanr97VmzFj42c2ay1VbJdtsln/lMMnZsrUxl222T669PRo168/Hb2t5e7t7k9NNPz5NPPpmPfOQjGTt2bCZOnJhrr702P/jBD3Lcccfl1FNPzZw5c7L00ktn7733Tv/+/XPKKacUHRsAAAAAAAAAAADgHVG8AgAAAAAAALwjU6cmX/1qrRTloIOSe+6pTXLZ2dm148ycWZtc5/TTk7XXTt73vtoEOgAAAAAUo1qtFfGuuWZy3XWvnkS5CNVqMmdO8tOfJuusk9x1V9GJAACgZ2ho6PrvcN+q6dNr3y/Pt9xyCx9ffvkF6488svCxSiUZN6723uMPf0g+8IHkiSdqx/r1S/bd983Hb2x8O6l7h1KplBtuuCF//vOfs+eee+bSSy/NtttumyRZbbXVcthhh+UjH/lIzjrrrDz44INJkk022SRrr712rrvuuszTXAkAAAAAAAAAAAD0YopXAAAAAAAAgLft8suTUaOSX/xiQTHK4jZvXjJ3bq10Zaedkv32q40NAAAAQPepVJJDDkm+8IXaZzPt7UUnWlhra22i5i23TC67rOg0AABQvLq62lK0sWMXrG+99YL1VVdNVl55wfY//1l7bW5+7ftUq7VlvqFD33jcSqVW0NKXTZ48OfX19fnoRz+aJGlra0uSdHR0JEl22223PPbYY5k2bVqSZNiwYVlvvfUyfPjwTH1lIw4AAAAAAAAAAABAL6N4BQAAAAAAAHjLpk5Ndtst2XPPZPr05L/ztXS71tbkggtq5S/XXltMBgAAAIAlTUdHsvfeyTnn1D6f6amq1Vq+PfesZQUAgCVdY+Pbu+7ooxcUnZx99sLHVlop2XXX2rLxxgv2t7Qs2L/llgv2n3rqgvXPfjb55jdr5/zpTwv2//3vyf3319Z32CF5+OHk2GNr/7bfbrva69/+Vitrme+22974GTo7+37xyrx585Ikc+bMSZLU19cv9Proo4+ms7MzU6ZMefmaI444IkcffXSWW265bk4LAAAAAAAAAAAA0HXqiw4AAAAAAAAA9C6XX57su29t0sr/zttSqLlza8tHPpJ88pO1iXoGDiw6FQAAAEDf1NmZ7L57cs01Pbt05ZXmzEm++MVaYcznPld0GgAAKM6qqyYTJ3btPceMSX73u1fvHzYsufTS2vp119UKU5LkhhuSH/4w+c53krq65PjjF77uiSeSAw5YeN+oUbXzX8/llyd//OMb56xWk+WXf+NzeruPfOQjOfjgg3PjjTdml112yVJLLZUkmTt3bm655Zacc845aW5uzujRo1++ZtSoUUXFBQAAAAAAAAAAAOgyilcAAAAAAACARVKtJocfnvz2tz1zUs3W1uSCC5K//z256abapEEAAAAAdJ1qtVZc0ptKV+ZrbU2+9KVk8ODkE58oOg0AABRjiy26vnjl7fjud5Px42v/Rt9446SlJZk0qVagcsIJyQsvLDj3rruSU05JNt88WXnlZOjQpFJJnn02ufPO5Pzzk7/8pfZ+5Y2stVZSLi/Wxyrc0KFDc8ABB+TXv/51mpubc9hhh+XJJ5/MxIkTc+655+bxxx/PbrvtlpEjR6ZaraZUKhUdGQAAAAAAAAAAAKBLlKrVN/t1UgAAAAAAAGBJ19mZ7LtvcsklPX9SzXI5WWqp5MYba5PnAAAAANA1vv3t5Gc/6/mfD72Rfv2Sv/0t2XrropMAAED3O/vsWtnJ7NlFJ+lepVLtuU85pegki9+LL76YAw88MBdffHGSpLm5OZ2dnWloaMgnPvGJHH/88RkxYkTBKQEAAAAAAAAAAAC6luIVAAAAAAAA4A11diaf+ERyzTW9Z1LNUikZNCi56aZk3XWLTgMAAADQ+912W7LddsmcOUUneeeGD08efjgZMKDoJAAA0L3uuSfZcstk5syik3SvgQOT3/wm+dSnik7SPaZNm5ZLL700f/7znzNnzpysssoq2XzzzfOhD30oq666ajo6OlJfX59KpZJyuVx0XAAAAAAAAAAAAIB3TPEKAAAAAAAA8Lqq1eSzn00uvLD3lK7MVyolQ4Yk48cnI0cWnQYAAACg95o7N1lzzWTSpKKTdI3m5mSvvZLf/rboJAAA0L06OpL+/ZN584pO0r3690/uvDNZY42ik3SvefPmpbGxMTNnzszAgQOTJG1tbWlqanrVudVqNaVSSRkLAAAAAAAAAAAA0CspXgEAAAAAAABe19e+lvzyl8ns2UUneXvK5WTYsOTuu2uvAAAAALx1X/5y8pvf9L5i3jfS0pJccUUyZkzRSQAAoHuts05y//1Fp+he/fols2bVvj9eUswvUpn/es899+Skk07Krbfemve+970ZOnRottxyy4wYMSIjR47M4MGD09LSUnRsAAAAAAAAAAAAgLdF8QoAAAAAAADwmsaOTXbeOZkzp+gk70xDQ/L+9yd//WtSKhWdBgAAAKB3ue22ZLvtev9nRK9l+PDk4YeTAQOKTgIAAN3nJz9Jvve9vvlv/NdSLid77JGcd17RSYp1/PHH5zvf+U6GDx+e0aNH5957782kSZPS0NCQcrmclVdeOUOHDs2HPvShDB48ODvttFPWWGONomMDAAAAAAAAAAAALBLFKwAAAAAAAMCrzJqVrL568uyzRSfpGv37J2eckey5Z9FJAAAAAHqPefOSNdZInnyy6CSLR3Nz8ulP1z43AgCAJcXUqckKKyRz5xadpHu0tCQ33JCMHl10kmJUKpWUy+XceeedOfDAAzNt2rQ89NBDeeaZZ9LQ0JB//etfmT59eu67775MnTo1F154YV544YWss846ueeee4qODwAAAAAAAAAAALBIykUHAAAAAAAAAHqeI45IZswoOkXXmT07OfDAvlMkAwAAANAdLr64NilzXzV3bvKHPyTPPVd0EgAA6D5DhyYf+1hSXkL+unTVVZfc0pUkKf/3P/RGG22UnXbaKY888kguvPDCLLfcchk0aFB23HHH7LnnnvnGN76RLbfcMmPGjEm5XM59992X22+/veD0AAAAAAAAAAAAAItmCfnVWAAAAAAAAGBRjR2bnHdebeLJvqStLfnsZ5NqtegkAAAAAL3Dj3+czJpVdIrF74wzik4AAADd6ytfSfr1KzrF4jdgQHLUUUWnKF6lUkmS7LLLLhk1alSOPfbYJElDQ0MmTZqUX/3qV9l9992z//77589//nPGjBmTM888MyuvvHKRsQEAAAAAAAAAAAAWWalaNa0QAAAAAAAAUDN7djJqVPLss0UnWTz6969NpLnnnkUnAQAAAOjZ7rkn2XTTZM6copMsfssskzzzTFJXV3QSAADoPmuvnUycWHSKxWvAgOT555Pm5qKTFKtaraZUKiVJjj766Bx77LE566yzUiqVcs4552TcuHGpVCr54Ac/mH333Tdbb711hg0bljpvkgAAAAAAAAAAAIBeor7oAAAAAAAAAEDP8dvfJjNnFp1i8Zk9O/nqV5M99kjK5aLTAAAAAPRcP/1p0t5edIru0daWXHVV8uEPF50EAAC6z7e+lRx0UO071L6ouTn5/OeVriR5uXQlSdZaa60MGTIkhx9+eGbPnp36+vp8+MMfzj777JPNN988yy677ELnd3Z2KmABAAAAAAAAAAAAerxStVqtFh0CAAAAAAAAKF61mqy8cjJ5ctFJFq8BA5JLLkm2377oJAAAAAA908yZyfDhyZw5RSfpPlttldx4Y9EpAACg+1QqyWabJXfckXR2Fp2m6w0bljz8cDJwYNFJeoY77rgj//jHP3LhhRdm/PjxKZVKef/735/vf//7GTlyZIYNG7ZQ4QoAAAAAAAAAAABAb1IuOgAAAAAAAADQM1x3XTJ9etEpFr9Zs5ITTyw6BQAAAEDP9ac/JeUl7DfNx49PJk0qOgUAAHSfcjm54IKkqanoJF2vpSU5/3ylK6903HHH5Rvf+EYef/zx7LTTThkyZEimT5+ezTffPMOHD3/d0pV//etfOeaYY7o3LAAAAAAAAAAAAMBbtIT9ORwAAAAAAADwev7v/5LZs4tO0T1uuCGZPLnoFAAAAAA90zXXLDmfE83X0JDcckvRKQAAoHuNHJmccELSv3/RSbpOc3Oyxx7JmDFFJ+lZ9tlnn+y999654oorcs455+QTn/hEnnnmmUyZMuV1r6lUKvnHP/6RH/zgB/n3v//djWkBAAAAAAAAAAAA3ppStVqtFh0CAAAAAAAAKNZTT9Um1WlrKzpJ92hqSr785dokQgAAAAAsbNVVkyee6Lr77btv8rvfLdgulRb92g02SI48Mtl222S55WqFMJMn10pSvv3t5MUXuyZjqZQccURy8sldcz8AAOgtKpVks82SO+5IOjuLTvPODR+ePPxwMmBA0Ul6ntbW1jQ3N6dcLuehhx7K448/nve+970ZPHjwq86tVqsplUq5/fbbs+eee2adddbJZZddVkBqAAAAAAAAAAAAgDdXLjoAAAAAAAAAULwzznhrE172dm1tyS9/2TcmDgIAAADoSnPmJFOmFJ2i5pBDkgkTkn32SVZZpVamO3Rosv76yYEH1opYukq1mtx4Y9fdDwAAeotyOfnTn5Lm5qKTvHP9+iXnnad05fW0tLSkXK79WfEaa6yRD3zgA69ZupIkpf/+AsH666+fPfbYI1dccUUefvjhbssKAAAAAAAAAAAA8FYoXgEAAAAAAABy5ZXJ3LlFp+henZ3JAw8UnQIAAACgZ7n77qSlpegUyfbbJ6eemtTV1Up0f/7z5OMfTz7wgWS//ZIzz0xmz+7aMe+/v1bAAgAAS5rVVksuvLBWXNJbtbQkxx2XjBlTdJLepfoGb4Kq1Wqampqy0047ZcSIEfne977XjckAAAAAAAAAAAAAFp3iFQAAAAAAAFjCVavJffe9/vF9962dM39ZFOutl/z0p8lNN9UmwJx/7WOPvfb5K62U/OY3yYQJyTPPJPPm1a574IHkrLNq93ulhobk859P/vjHWvYXXqhNwPnUU8nFFyfbbLNoOSdMWLTzAAAAAJYUEyYk7e1Fp0iOPz4p//e33Q88MDnssOSSS5J//CP53e9qnw09/njXj/t6n18BAEBf96EPJWef3TvLV/r3T448Mvnyl4tO0vuUSqVX7atUKkmSzs7OJMno0aOz++6754ILLsjkyZO7NR8AAAAAAAAAAADAolC8AgAAAAAAAEu4Rx9NXmMulXdkzJjkiCOSLbdMWlre/PyRI2uTZW68cTJ8eK1YpaUlWXPNZL/9kn/9K9lsswXnDx1aK2rZa69k7bWTpZdOGhuT5ZdPPvax5PrrkwMOeOMxZ81Kbr75HT0mAAAAQJ9z003JnDnFZlhhheQ976mtz5mTDBuW/PvfSWtrrXj3rLNq53S1urrkjju6/r4AANBb7LFH8stf9q7ylZaW5ItfTH7wg6KT9D7VavU195f/24JZX1+fJGlubs7uu++e5ZZbLscff3y35QMAAAAAAAAAAABYVPVFBwAAAAAAAACKNWFCUt/F3xxOn55cdVUyfnyyzDLJwQe/8fmzZiXnnZeMHZtMmZJ0dCRbbZV885u1Epbm5uTQQ5Nbb134uuuvTy64IHnooVpJyzHH1CbiTJKTT07++Mc3nij0ppveyVMCAAAA9D3PPFN0gmSDDRas9+uXnHjiwtv77ZfsuGOtqPeJJ7pu3I6O5MUXu+5+AADQG+27bzJ4cLLXXsWXMr6Zlpbku99NvvGNopP0Po899lhGjBiR6dOnZ/LkyRk2bFj+/e9/p1wuZ86cOZk4cWKWWWaZ3HvvvUmSGTNmZOrUqfnVr36V448/PkOGDCn2AQAAAAAAAAAAAABeQfEKAAAAAAAALOFuuy2ZObNr73nOObUlqU3M82bFKxMmJHvvvfC+v/+9NsnmrrvWtgcNWnBs9uxkm22SG29csO/aa2sTg158cW174MBk3XWT229//XEfeijp7Ezq6hbtuQAAAAD6up4wsfL/zt87ZUryla/U1k86KVlhhWS55ZIf/SjZc8+uG7ezM5k7t+vuBwAAvdVHP5r89a/JbrvVvpttays60cLq6pLm5uS002rfR/PWdHZ2Zq+99sq0adMyadKktLS05KWXXkp7e3uamprS9j//wavVJFklyS4plzfP6NHtqVRq/1/Mm1c73tSUNDYmw4YlW21VK8ocPToZOTIplYp4SgAAAAAAAAAAAGBJongFAAAAAAAAlnA33jh/opSeo3//ZMsta8t8f/vbgvVZsxYuXZnvgQcW3p41643HaWioXbP22m8/KwAAAEBf0hOKV/63/OTYY5M//am2PmRI8qtf1dZ32qlrx+3s7BnPDwAAPcH73pc88khy8MHJ5Zcnra1FJ6rp3z9Zf/3kgguSlVcuOk3vVFdXl5133jm/+MUvMmTIkKy11lrp6OjIgAEDMnLkyMycOTMrrLBJ7rhj49x//2p59tllU6lU09BQypw55Tz66Os3qTzxRDJ+fDJgQO09VrVa+z5+xx2TL3whWWmlbnxQAAAAAAAAAAAAYImheAUAAAAAAACWcM8+W3SCBX760+SIIxbe9/zzyc9/npx++ptfv8ceC9YffDCZOPGNz6+rqz2/4hUAAACAmtLrz5/bbZ54YuHtxx577fUBA2p5u6pUuFRKyuWuuRcAAPQFQ4Yk55+f/PWvyWc+k8yenbS1FZOlri5pbk5+8pPkwAN7xnuX3uyb3/xm9thjj4wYMSL9+/fP9OnTM3jwkNxwQ3LiibX/7qXSwsWY8+Yt2r2r1WTmzAXbEyYk995b+2+31VbJUUclY8Z4/wUAAAAAAAAAAAB0Hb+WCAAAAAAAAEu4V06U0lM1NdUm0nkje+yRfOtbtfV585LPf37R7j1nzjvLBgAAANCXtLQUnSD597+TadMWbK+66muvT57cdaUrSe3zp379uu5+AADQV+y0U/LII8lHP1r7N3NDQ/eNXS4n/fsnm26a3HdfctBBSle6Ql1dXdZYY430798/M2dW8oc/DMmqqyYf/nA1V11VK9jpyt8lmH+/f/wj+djHkpVWSk4+OXnppa4bAwAAAAAAAAAAAFhyKV4BAAAAAACAJdy8eUUnWOCUU5Kttko+/OHkmGOSmTOTZZdNvv3t5PTTX/+6I45Izjsvqa+vTdbyyU8mN9zw5uNVq72jeAYAAACgu3Rn8cjRR9c+n6lWk7PPXrC/vT359a8XbH/nO7XPez75ydr6fOed17V56uqS5uauvScAAPQVQ4YkF1yQ3HlncsABtdLG/v0X33j9+tX+fb7bbsm11yY33ZSsssriG29Jdd11yRprlHPUUcmTTyazZpW6tODytcyalTz1VPLd7yYjRyZ/+9viHQ8AAAAAAAAAAADo+xSvAAAAAAAAAD3G448n48Yl/+//Jd//fvKVryw4tt9+SWPjq685+eTkpz9NyuVk+vRkxx2Tyy5b9DEX96QxAAAAAL3JyJFFJ6j5/vdrnxMlyUorJX/6U21ZaaXavltvTY49tmvHrK9PRozo2nsCAEBf8653Jaefnjz/fHLqqckaa9QKWBoa3vm96+qSgQOT4cOTY45JJk9O/vznZNNNk1Lpnd+fBWbNqhXo7LRT8uyzSWtr92dobU1efDH5+MeTvfdOZszo/gwAAAAAAAAAAABA36B4BQAAAAAAAJZwr1Vm0t369Xvt/ZXKgvX6+mTQoAXbjY21yTa//OXa9hNPJFtumVx33aKPWyq9/tgAAAAAS6IttqhNmly0uXOT978/+frXk7vuqk3IO2dObf0b30i23bbrJwZua0tGj+7aewIAQF/V0pLsv3/ywAPJ2LG1YsQdd6yVpjQ01L7bfaMylrq62jlNTcmQIbV/43/728kllyRPPVV7L7D00t32OEuU665LVl89+eMfa++zitbamlx8cTJqVPK3vxWdBgAAAAAAAAAAAOiNStVqtVp0CAAAAAAAAKA4K6+cTJr0+sf33Tf53e8WbJdKtdejj06OOaa2/rvfJfvtt+CclVZKNt64tj5mTHLYYbX1555LvvCF2voLLyTjxtXWb7stmTw5+cc/kscfT6rVZJNNkq99bUHZyiOP1CZ/SZLm5uTqq2uT7yTJtGnJgQfWJuB5pQcfTJ5//vWfbfDg2gQuY8a8/jkAAAAAS5J77qmV286cWXSS7rfUUsnUqUWnAACA3m/atOSOO5Lx42vf/7a2JrNmJZVKrehxwIBkueWS97ynVn643HJFJ14yVKu17+BPP71nFK68lpaW5DOfqWUsl4tOAwAAAAAAAAAAAPQW9UUHAAAAAAAAAIq1zDJvXLzydowZs3BZy3zDhiWXXlpbv+66ZLvtauuNjcnHP15bXsvMmckBByzYHj58QelKUpsU889/fvV1n/1scs45r5+zUkmWXfb1jwMAAAAsadZaK2lrKzpFMTbYoOgEAADQNyy1VPL+99cWeobOzmS//ZKLLuq5pStJraTn3HOT559PLrggaWgoOhEAAAAAAAAAAADQG5SLDgAAAAAAAAAUa6utklKp2AynnJJcfHHyyCPJSy8lHR3J9OnJ+PHJiScm66xTK2rpanPn1iYTBQAAAKCmvj4ZNaroFN2vrm7hol8AAIC+oqMj2W23WulKa2vRad5ca2ty9dXJTjsl8+YVnQYAAAAAAAAAAADoDUrVarVadAgAAAAAAACgOOedlxx0UDJzZtFJut+7351MnFh0CgAAAICe5YADkt/+tugU3WvQoNrnZDvvXHQSAACArlOpJJ/+dHLZZb2jdOWV+vVLPvCB5OKLa2WZAAAAAAAAAAAAAK+nXHQAAAAAAAAAoFijR9cmW1kSbbFF0QkAAAAAep6dd04GDiw6RfeaNy/ZfPOiUwAAAHStww7rnaUrSTJnTvKPfyT7759Uq0WnAQAAAAAAAAAAAHoyxSsAAAAAAACwhFtjjaSjo+gU3a9//2TLLYtOAQAAANDzfPjDSV1d0Sm6T7mc7LJLMnRo0UkAAAC6zqWXJmef3TtLV+ZrbU0uuij5wx+KTgIAAAAAAAAAAAD0ZIpXAAAAAAAAYAlXLidrrVV0iu5XLiebbFJ0CgAAAICep6EhOfTQpKmp6CTdo1+/5KtfLToFAABA13nxxWS//Xp36cp8s2cnX/xi8vTTRScBAAAAAAAAAAAAeirFKwAAAAAAAEB22CFpbCw6RfeqVpfMwhkAAACARXHwwUmpVHSK7rHCCsl73lN0CgAAgK5zwAHJnDlFp+g6bW3JZz5T+54fAAAAAAAAAAAA4H8pXgEAAAAAAABy4IFJeQn69rChIdl//9orAAAAAK82YkSy3XZ9v3xlwIDkqKP6/nMCAABLjksvTa65plZW0le0tye33pr84Q9FJwEAAAAAAAAAAAB6olK1Wq0WHQIAAAAAAAAo3nbbJdddV3SK7tHcnNx7bzJqVNFJAAAAAHqusWOTXXZJZs8uOsni079/8txzSUtL0UkAAADeuRdfTFZfPZk+vegki8eAAcmDDybLL190EgAAAAAAAAAAAKAnKRcdAAAAAAAAAOgZvv712iQlS4LRo5WuAAAAALyZ970v2XDDpL6+6CSLR//+yTHHKF0BAAD6jmOPTVpbi06x+LS1Jd/+dtEpAAAAAAAAAAAAgJ6mVK1Wq0WHAAAAAAAAAIpXqSTLL58891zRSRavgQOTP/4x2WWXopMAAAAA9HxPPpmsvXYye3bRSbpWuZysv34yfnxSV1d0GgAAgHdu7txk2WWTWbOKTrJ49euXPPNMMmhQ0UkAAAAAAAAAAACAnqJcdAAAAAAAAACgZyiXkyOPrE1S0pc1NSU77VR0CgAAAIDeYeWVk5NPTvr3rxYdpUs1NSV//rPSFQAAoO/4y1+KTtA9yuXk3HOLTgEAAAAAAAAAAAD0JKVqtdq3/gIOAAAAAAAAeNumT09GjkymTSs6yeLRv39totAvfKHoJAAAAAC9R7WaDBp0V2bNWidJQ9Fx3rH+/ZNjjkm++tWikwAAAHSddddN7ruv6BTdY5VVksceS0qlopMAAAAAAAAAAAAAPUG56AAAAAAAAABAzzFkSPL73yctLUUn6Xr19ckGGySf/3zRSQAAAAB6l7Fj/5lZs3ZN0lZ0lHesXE7WWCP58peLTgIAANB17rijVkSypHjhheTGG4tOAQAAAAAAAAAAAPQUilcAAAAAAACAhXz4w8nOOydNTUUn6VpNTcn55yelUtFJAAAAAHqX5ZZbLs3Nz2WDDU5JuTy36DjvyODByUUXJXV1RScBAADoOiefnLT1/q7MRdbamvzf/xWdAgAAAAAAAAAAAOgpStVqtVp0CAAAAAAAAKBnmTYtGTWq9toX9O+fnHRScuCBRScBAAAA6J223377rLPOOqmrOySnnLJyKpXmoiO9ZQMHJjfdlKy/ftFJAAAAutbQoX3n+/1F1a9fMnt2UioVnQQAAAAAAAAAAAAoWrnoAAAAAAAAAEDPs9RSye9/n7S0FJ3knauvTzbYIPnCF4pOAgAAANB7rbPOOrniiivyox+tmoMOej51dXOLjvSW9O+f/O1vSlcAAIC+59lnk9bWolN0v1IpefTRolMAAAAAAAAAAAAAPYHiFQAAAAAAAOA1ffjDyR579P7ylYEDk/PPr026AgAAAMBbU6lUkiTbbrttnn/++Tz88MM57bSV8s1vzkhd3byC0725UikZNCi5/vpk882LTgMAAND1JkxImptf//i++ybV6oJlUay3XvLTnyY33ZTMnr3g2scee+Prdtklueaa5MUXkzlzkgcfTH7yk2To0Nc+f+edk7/+NXn++aStLZkyJfnjH5N11nnzjPX1tWcHAAAAAAAAAAAAULwCAAAAAAAAvK4zzkjGjEn69VvE2Vd6mIEDa5Nqrrxy0UkAAAAAeqdyufYr52PGjElLS0suvPDCJMmxxw7PWWfVp75+XpLOAhO+vqamZOmlk1tvTUaPLjoNAADA4nH77bVylK40ZkxyxBHJllsmLS2Lds0xxySXX5584AO1opXm5mSNNZKvfCUZPz5ZccWFzz/++OTKK5Mdd0yWWSZpbExGjEj22qt2/o47vvF4M2cmt932dp4OAAAAAAAAAAAA6GsUrwAAAAAAAACv6/bbb83IkV9LZ+etSVqLjvOW9O+f/P3vyXrrFZ0EAAAAoPepVhcU8VYqlQwYMCCrrbZaxo8f//L+ffYpZ8UVd0up9FCSLp7l9x1qaUk+9rHkoYeStdYqOg0AAMDic/31SUdH195z+vTkqquSY49NfvnLNz9/q62So4+urXd2Jt/8ZvLRjya33FLbt9pqyZlnLjh/s81q58z33e/WCltOOqm23dycnHtustRSrz9mtZrccMNbeSoAAAAAAAAAAACgr1K8AgAAAAAAALymxx57LHvttVd+/eufZ7vtfpSll743pVLPL18plZJBg5KxY5NNNy06DQAAAEDvcccdd+T2229PkpRKpZf3l0ql1NfXZ9ddd81tt92WqVOnJkne//73Z/Lkq3PCCf8vH/vYgymV5ibpLCL6y+rrOzN0aPKXvyTnn58MGVJoHAAAgMXurru6/p7nnJPstFPyve8lt9325ucfccSC9bPOSn70o+Syy5JPfjKpVGr7d9ghWXvt2vquuy44//rrkx/+MPnHP5KvfjV58MHa/qWXTvbd943Hve++WgELAAAAAAAAAAAAsGRTvAIAAAAAAAC8pn333TflcjlnnXVWrr76sjz22HoZM2ZW6urmFh3tdTU0JEstldx8c/Ke9xSdBgAAAKD3OOOMM7LvvvvmqKOOytNPP73QsfklLJtssklefPHFPPzwwzniiCMyduzYHHHEETnyyMNy8cUb5eSTb8qAAU+lpaVSxCOkoaE9n/hEXR5+uJqddiokAgAAQLfq7EymTy86RbLddgvWb7ppwfrkycmTTy7YHjOm9rrUUgv2zZ698L1mzXrt+76Wzs7kpZfeWlYAAAAAAAAAAACg71G8AgAAAAAAALzKFVdckZtvvjmf/OQns/vuuydJBg7sl7//fViOOmpKkllJ2gvN+L/6908+8IFk4sRknXWKTgMAAADQe5x//vk57LDDMmzYsBx99NFZfvnlU61WkyTVajWVSq1IZf3118/KK6+cXXfdNaeeemo++9nP5sgjj0xDQ0OS5Igjts9TTy2Tn/60nNVWq31e89/OlsWoLXV17Xnve2fl6qsbcv75yVJLLfZBAQAAeoS5c5P6+mIzDBmSDB26YPuZZxY+/srtUaNqrxMnLti33XbJ+96XNDcnH/1ossEGC46tuuobj11XV/sZAAAAAAAAAAAAAEu2gn+dEgAAAAAAAOiJJk2alLq6umy22WZpaGhIpVJJqVRKqVTKcceNytVX75pnn/1pXnhhpbS1NRSatbGxNgHLmWcm/+2IAQAAAOhTZs+enaeffjpTpkzJlClTMnfu3HR0dKSzszPlcjn19fVpbGzM8OHDs8IKK2TEiBEZMmRISovQenLPPffkkEMOyfbbb59jjjkmo0ePTpKFri2Xy0mS4cOHZ5dddsnPf/7z7Ljjjvna1772cklLtVpNuVzOwIH98oUvJJ//fHLLLclPfpJcdVXtPl05GW5DQ1vq6krZbbep+cY3BmbddQd03c0BAAB6iTlzkv++ZStM//4Lb8+b9/rbA/771u3ss5Mjj0xWXjnp1y8ZO/a1793c/MZjl8u1nwEAAAAAAAAAAACwZFO8AgAAAAAAALzK7Nmz097enkceeeTlfe3t7WlsbMx//vOfzJ79QPbY4/SstNL38rWvdaajoy5J9xew9O+fbLttbVKWYcO6fXgAAACAxWLatGm555578vjjj+eZZ57JvHnzUl9fn/b29lQqlde97rHHHktDQ0Oq1WqSZNlll80qq6yStddeOyussMKriliq1WrOO++8NDQ05Atf+MLLpSsvvvhiLrjggowbNy5PPfVUPv7xj2f06NHZcsst85Of/CSbbLJJVllllay11lpJ8nJh7yuVSskWWyQXX5w891zym98k552XPPJI0tSUVCrJ7NmL9vMol2uT87a3J+VyNeus05lDDqnLHnvUp6lp+UX9sQIAAPQ5nZ21919F+t/3dk1Nr789a1bt9aWXkm22SU4/PfnQhxaUxzz1VHL//cn229e2p01747FLpaSj4+1nBwAAAAAAAAAAAPoGxSsAAAAAAADAq3zwgx/Msccem5NOOimbbbZZNt988zQ2NiZJLrjggjz88MN5z3s2yac+NSgbbfRIPvjBCens/GiamhrT2rp4s5XLSXNzsuqqybHHJh//+OIdDwAAAKA7VCqVPPLIIxk3blymTJmSSqWyUMlKZ2fnm96jWq1m3rx5L28/9dRTeeqppzJ+/PgMHDgwW265ZdZdd92XP+cplUoZP358Vl111eyyyy5Jkttuuy3/93//l4svvjhNTU1pa2vLDTfckI022iiHHnpo9t1333zmM59ZaMz/LV35X8OGJd/5Tm3p6EgmTkzGj0/GjUtuvjl58slaqUp7e1KtJnV1SX197TOgtdaqZqutKtl887pstFElq65aTqm04NfgF2V8AACAvqq5uVZsWaTp05OpU5OhQ2vbyy238PHlX9GX+cgjC9afeCLZeedkqaWSUaNq93nsseTXv15wzt13v/HYlUrSr987SQ8AAAAAAAAAAAD0BYpXAAAAAAAAgIVUKpWMHDkyH/zgB3PxxRdnyy23zEEHHZSRI0dm3Lhxufzyy/OhD30on/rUp1KpVLLNNiOz0ko7ZMMNr8lWW52Z//u/5KWXklmzujZXS0tt0pSPfzw58shk9OiuvT8AAABAEVpbW3PHHXfk1ltvTXt7+0LFKV2lvb09U6dOzd/+9rdcffXVWX/99bPZZpulqakpM2bMyFJLLZUkmTx5ck499dRceuml+dGPfpRtttkmjz32WP7617/mwgsvzI9//OOMHDky22677cuFJ2+19KS+Pllvvdqy334LH6tWa0u5/Mq9pSR1/10v538pXQEAAJZk/frVCi6LNnZssttutfWtt07OOae2vuqqycorLzjvn/989bXTptXKOZNaAcueey44dtFFbzxuZ6fiFQAAAAAAAAAAAEDxCgAAAAAAAPBfnZ2dqaurS7lczsCBA3PhhRfm29/+dk444YT86le/SpLU1dVl5513zllnnZUkKZfLuf/++/PSSy9lxIiWfOlLnTn88Lr885/J//1fcv31SV1dbbLMWbNqE2cuqqam2jJnTrLCCsmXvlSbjPO/84ACAAAA9GrVajV33nlnrr766lSr1XR0w0y580td7rzzztx9993ZaKONsuKKK+bmm29OkkyfPj3nn39+fvnLX+bAAw9Mkmy22WbZbLPNstxyy+Wkk07Kb3/722y77baLpfCkVKotrzRnzpx8+MMfzqOPPpprr702I0eO7PJxAQAAequGhtp38pXKW7/26KOTY46prf/udwuXY660UrLxxrX1+a9J0tKS7Lprbf2FF5Jx42rrp566oHjls59NHnkkuf/+5FvfWnDt3/9e2zffeeclkyYlt9+evPRSsv76yVFH1cZIkmuvTa655o2foaMj6d//LTw0AAAAAAAAAAAA0CcpXgEAAAAAAABy55135t///nc22mijrL/++i+XsBx33HH59Kc/nb/85S8ZOnRo1ltvvWy44YYZPHhwkqS9vT1XXnllZsyYkW222SZ1dXVJkve/v7ZUKslDDyUTJiS33JLcdFPyn//UCljmF7KUSklnZ+3cjo5kueWSTTZJtt02GT062WijZMCAIn86AAAAAF1rxowZufjii/P000+nvb2928evVCqpVCq58847s+GGG2b8+PH52te+llKplFVWWSW77757kgVFvauttlr23XffnH322bnuuuvy9NNPZ/nll++WrP369cvYsWOTJJMmTVK8AgAA8AqlUjJqVO17+K40ZkytjOV/DRuWXHppbf2665Lttqut33BD8sMfJt/5Tu13AY4/fuHrnngiOeCAhfctv3yy556vPf748a9/7JVGjEiamt78PAAAAAAAAAAAAKBvU7wCAAAAAAAAS7gpU6Zk//33z7PPPpuLLrooSV4uUOns7Mxaa62V733vey+fX61WX16/6KKLctppp2WbbbbJJz7xiVfdu1xO3vWu2rLXXrV9lUoybVoyd24yZ06tbKVfv9oycGDtFQAAAKAvqlarufPOO3P11Vens7MzlUql0DwdHR1Jkn333Tf/+c9/MnXq1MybNy+dnZ0vn1OtVlMqlbLuuutmvfXWy+OPP55+3fwBzm233Zbll18+K6644iJf09rampdeeinLLbfcYkwGAABQvK226vrilbfju9+tFaZ86UvJxhsnLS3JpEnJ5ZcnJ5yQvPDCwuf/6U+13ylYc81k6NBk9uzkvvuS889PzjgjWZSe0k03XTzPAgAAAAAAAAAAAPQupeorZ0UCAAAAAAAAljjvf//788QTT+RrX/taDjzwwEW+7sILL8wnP/nJrLnmmhk7dmyWX375xZgSAAAAoHebO3duLrjggjz11FNpX5TZY7tZR0dHWltbc+655+YnP/lJ9tlnnyRJe3t7Ghoa8u9//zs777xz1l577Vx44YUZOHBgwYlfX6VSyTnnnJPTTjst48ePLzoOAADAYnX22clhhyWzZhWdpHs1NycnnlgregEAAAAAAAAAAACWbPVFBwAAAAAAAACKc84552TcuHE57rjj8rnPfe7l/ePGjcv999+fe++9N9tss01Gjx6dESNGpLGxMUlt8sp3vetd+cY3vpEdd9xR6QoAAADAG5g9e3bOPvvsTJ8+PZ2dnUXHeU319fUZOHBgPve5z+Xoo49OW1tbPv/5z6ehoSFPP/10zjjjjEyZMiXHH398IaUr1Wo1pVJpkc4tl8uZMWNG7rjjjjz88MNZffXVF3M6AACA4owenSzi26U+pbGx9uwAAAAAAAAAAAAApWq1Wi06BAAAAAAAAND92tra8ulPfzr/+c9/8pe//CXvfve7M3Xq1Fx66aU5/PDDM3v27JfP3WKLLXLooYdmt912S0NDQ4GpAQAAAHqXmTNn5swzz8ysWbNSqVSKjrNI5s2blz/+8Y9Zc801s/TSS+fuu+/Ogw8+mEMPPTQ/+9nPio73huYXtFx77bX5yEc+klNOOSUHHHBA0bEAAAAWm46OpKUlaW8vOkn3qq9PZsyoPTsAAAAAAAAAAACwZCsXHQAAAAAAAADoftVqNQ0NDZkyZUpWWGGFvPvd705nZ2cuu+yyHH744VlrrbVy3HHH5ec//3m22Wab3H777TnkkENyySWXFB0dAAAAoNdobW3Nb3/7215VupIkjY2N+fSnP53nnnsuf/rTn7Lsssvm+OOP7zGlK9Vq9U1/niuvvHJWXXXV/P3vf++mVAAAAMWor0/WXrvoFN1vlVWUrgAAAAAAAAAAAAA1pWq1Wi06BAAAAAAAAND95syZk8022ywjRozIVVddlRdeeCG77LJLZs2alQkTJqSxsTFJ8vTTT+cXv/hFTjjhhCy33HK5++67s+yyyxacHgAAAKBna2try29/+9u8+OKLvap05ZUaGxvzvve9L5tttllKpVLRcdLR0ZHOzs40NTW95vHOzs7U1dUlSaZPn56DDjoo48aNy6RJk7ozJgAAQLc7++zksMOSWbOKTtI9WlqS449PDj+86CQAAAAAAAAAAABAT1AuOgAAAAAAAABQjH79+mWbbbbJddddl1tvvTUzZszI7bffnuOPPz6NjY3p6OhIpVLJ8ssvn+OOOy6f/exn88wzz2TixIlFRwcAAADo8S6//PJMnTq115auJMm8efNy6623pqOjo+gomTBhQoYOHZqDDjooP/7xj3Pqqafmn//8Z6ZNm5bJkyenvb395dKVJBkyZEhGjx6dKVOmZMaMGQUmBwAAWPz22COpVotO0X0qlWTffYtOAQAAAAAAAAAAAPQU9UUHAAAAAAAAALpftVpNqVTKBz7wgZx22mn53ve+l3322SeDBg1K9b+zsZTL5ZTL5bS1taWpqSlrrbVWwakBAAAAeocHHnggDz30UDo7O4uO8o61trbm2muvzYc+9KFCc6yxxhqZNWtW/vznP2fOnDlJkgEDBmT27NlZc801s9FGG6Vfv35Zc801s+WWW2bQoEFpaGhIkowbNy477bRTkfEBAAAWq5aWZL/9kl//OmlvLzrN4lVXl+y+ezJkSNFJAAAAAAAAAAAAgJ5C8QoAAAAAAAAsgUqlUpLkIx/5SI4++uj84Ac/yOTJkzN9+vTcdttt+chHPpJyuZyOjo40NTWlUqnkscceS//+/VMulwtODwAAANBzzZkzJ5deemna+8hMtx0dHZkwYULWXXfdrLjiioXlGDRoUJ5++unce++9uf3229Pa2poHH3wwN998c1pbW/OnP/3p5ULh+UaNGpUkuemmmxSvAAAAfd5hhyVnntn3i1eampIjjyw6BQAAAAAAAAAAANCTlKr/+9dlAAAAAAAAQJ9WrVZTKpVefn300Ufzwx/+MJdccklmzJiRAQMG5Hvf+1722WefDBs2LEly6aWX5rDDDsu73/3uXHPNNQU/AQAAAEDP9Ze//CUPPPBAOjs7i47SpQYNGpRDDz00DQ0NhYw//7OsV5o5c2b69++f559/Pv/6178yd+7cPP7447nhhhsyffr0TJ8+Pffdd19Gjx6d22+/vZDcAAAA3WnzzZNbby06xeK17rrJPfcUnQIAAAAAAAAAAADoSRSvAAAAAAAAwBLisMMOyxFHHJGRI0e+6tjUqVPzs5/9LH/+85/z8MMPZ8iQIdloo42y9dZbZ9q0aTn//POTJP/617+y8sord3d0AAAAgF7hgQceyEUXXZT29vaio3S5+vr6jB49Oh/60IeKjpJKpZIkKZfLrzr2yoKWiRMnpq2tLQMHDsyoUaO6NSMAAEAR/vGPZNddk9bWopMsHi0tyR//mHz0o0UnAQAAAAAAAAAAAHoSxSsAAAAAAACwBPj5z3+eww8/PD/96U9z2GGHvTz5ZLVaTbVafXmSyrFjx+aiiy7KbbfdlgkTJrx8/c4775xDDz00O+ywQyH5AQAAAHq6SqWSk08+ObNnzy46ymJTX1+fgw8+OEOHDi06yqv87+dclUrlNYtZAAAA+rq99kouvjhpays6SddqbEw++MHkiiuKTgIAAAAAAAAAAAD0NIpXAAAAAAAAoI+bPHlyRo4cmU9+8pM54YQTstJKK73h+XPmzMm0adPy5JNPZtq0aRk+fHg23njjbkoLAAAA0Ds98MADufjiizNv3ryioyw25XI5m2yySXbccceio7xlnZ2dqaurKzoGAADAYjdjRjJqVPLii0Un6VqDBycPPZQsu2zRSQAAAAAAAAAAAICepr7oAAAAAAAAAMDitffee2fEiBHZb7/9FipdmThxYu6///5MmzYtq6++et73vvclSfr165fm5uaMGDGioMQAAAAAvc+4ceP6dOlKklQqldx5553Zfvvt09DQUHScRTJ37txcccUVefHFF3PQQQcVHQcAAGCxGzw4Offc5BOfSFpbi07TNfr3T848U+kKAAAAAAAAAAAA8NrKRQcAAAAAAAAAFp+f//znufHGG/OlL30p22yzTZLkxRdfzI9+9KNstNFG2X333fOFL3whY8aMyZ577pmnnnoqSVIqlYqMDQAAANCrTJ06NU8//XTRMbpFqVTKfffdV3SMt+S6667L17/+9aJjAAAAdJsdd0x23TVpbi46yTvX2Jhst12tSAYAAAAAAAAAAADgtSheAQAAAAAAgD7qmWeeyZFHHplPfvKTOfj/s3fv0XYVhL3vf3M9sjd5SggQEh4BYwQCBgkxPIRih1YlikIrOOoD5RZb9fZo67GOcU7voJ4xPBePj9bb9nDUc1F8tCJWUYeiqDwjEMCClwoND4EACcQYIGSHZK+917x/LAmFREzI2ntm7nw+Y2Sw1spac/4m/2VlZ37f+9602+2sWbMmf/u3f5u//uu/zoIFC/L+978/H/rQh7LXXnvlkksuycknn5zbbrut6ukAAAAAtbJixYp0u92qZ4yL4eHhLF++vOoZO2xwcDALFizIxo0b89BDD1U9BwAAYNxceGEyY0bSqPG/JC6KZNq05KKLql4CAAAAAAAAAAAA7M5q/OOSAAAAAAAAwPO54IILMjo6mhUrVuTf//3fkyQ33HBDPvGJT+Td7353Lr/88vz93/99PvGJT+Suu+7KH/zBH+S+++7Lt771rYqXAwAAANRHp9PJbbfdtseEV5Jkw4YNefjhhyvd0O12U5bl877n6d9/6UtfmlarlauvvnoclgEAAOweZsxIli/v/beupk1Lrr022XffqpcAAAAAAAAAAAAAuzPhFQAAAAAAAJig3ve+9+W9731vVq9eneOOOy7vfe9784UvfCHz5s3L5z//+cydOzdJMjw8nLlz5+ZjH/tYGo1GLrnkkmzatOl33rgSAAAAgOTBBx9MURRVzxhXIyMjW0O/VSjLMo1GY5v/72VZZnR0dOvzp2M48+bNy7x58/KjH/1oXHcCAABUbf785JprkunTq16y86ZMSX784+TII6teAgAAAAAAAAAAAOzuWlUPAAAAAAAAAPqvLMssWLAg//iP/5hTTjkln/zkJ/PZz342SXLppZcmSUZHR9NsNjNp0qQkybHHHps5c+Zk7ty5mTx5svAKAAAAwA5YvXp1Op1O1TPGVVmWeeCBByo7/80335ybb745Bx98cI444oi8+MUvzpNPPpnp06en2Wxufd/Tj2fNmpWjjz46y5cvr2oyAABAZY4+Orn22uTUU5Mnnkjq8KMA06cnV1yRLFlS9RIAAAAAAAAAAACgDoRXAAAAAAAAYAIqiiLdbjeNRiNnn312li5dmo997GN5+OGHc/TRRyd55saTZVmmKIrcfvvtWbduXY4//vg89dRT2Wuvvaq8BAAAAIBauP/++9Ptdn/n+xYtWpQ3v/nNW59/9KMf3eY9559//tbHl112WX7+85/v1Jbjjjsuy5Yte9a2iy+++Ldu+G2uvvrqXHPNNc/7nkcffXTr90rjbe3atfnzP//zJMmBBx6YkZGRvOxlL8vLX/7yTJ48OYcffniWLl2aTqeTWbNmZdasWXn5y1+eb33rW773AgAA9kiLFiUrViSvfGXy2GPJyEjVi7av1UqmTeuFYo46quo1AAAAAAAAAAAAQF0IrwAAAAAAAMAE1Wg0UpZlkmTevHn5/Oc/nxUrVmTevHlb3/P0zTFHR0dz+eWXZ3h4OKeffrqbTwIAAADsoDVr1lQ9IUkyc+bMvOY1r+nLsXYkJNPtdvPkk09m+vTpfTnnzjj11FPzJ3/yJxkeHs7KlStz880354YbbsgVV1yRJGm32+l0Otl3331zzDHHZJ999snatWuTJLfccktOPvnkcd8MAABQtQULkp//PHn723sRlqGhqhc925QpvUDM176WHHRQ1WsAAAAAAAAAAACAOhFeAQAAAAAAgAmsKIokyejoaJrNZpYuXZrkmeDK07//7W9/O5/97GezdOnSvP3tb69sLwAAAECdPPXUU9m8eXPVM1IURc4444xMmjQpnU4n7XZ7u++7++67c9FFF23z+v77759ly5Yl6X1v9Itf/OJ3nrPZbGb16tWVhFemTp2az33uc0mS1atXZ/LkyfnlL3+ZFStWZGhoKPfff3+uuuqqjIyMZMWKFdmwYcPWz/74xz8WXgEAAPZYBxyQ/PjHyZe/nLz//cmWLUmnU+2mVisZGEg+9ankPe9JfvNjDAAAAAAAAAAAAAA7THgFAAAAAAAA9gDNZvNZz4v/cKeSK664IhdccEG2bNmSr371q+M9DQAAAKC21qxZk3a7nS1btlS64+STT86BBx6Yxx9/PHfeeWdOOOGE7b5v06ZN2bRp0zavL168eOvjlStXZv369b/znMPDw3n44Ydz+OGHv/Dhu6AsyyTJnDlzkiTHHntsjj322CTJ5s2bMzg4mE2bNuXmm2/O0NBQ1q1bl+985zuZMmVKJXsBAAB2F0WRvPOdyWtek7zjHcmNNyZDQ9VsmTIlWbQo+ed/Tg4+uJoNAAAAAAAAAAAAQP0JrwAAAAAAAMAeqtvt5p577skHPvCBPP744/nMZz6TefPmVT0LAAAAoDbWr1+f0dHRSjcccMABOeWUU9LtdvOtb30rhx566E59ftq0aTnqqKO2Pr/hhht26HNlWebRRx/dqXP1038MCz+tLMuUZZnBwcEkyV577ZXf+73f2/r773znO8dtHwAAwO7ugAOSH/0o+cpXkg9/ONm0KXnyyfE597RpycBA8rGPJeed14vBAAAAAAAAAAAAALxQwisAAAAAAAAwQZRlmaIoMjo6mmaz+Tvf32g0MnPmzHzyk5/M5MmT86pXvWocVgIAAABMHJ1OJ2VZvqDPnn/++bt8/larlTPPPDPNZjM//elPs2rVqp0Or7ziFa/Y+l3SQw89lFWrVu3wZzudzk6da6wVRfGsIMvTj7vdbhqNRpLs8HdnAAAAe4KiSN7xjuRtb0uuuCL5H/8jueGGpNtNhof7e652O2k2k8WLk498JDnttN5zAAAAAAAAAAAAgF0lvAIAAAAAAAAVK8tusnFj0hlORjrJ6GjSbPXuOtKelEyZ+qwbRm7P0NBQRkZGMjg4mIGBgR0+96xZs7Js2bJdvQQAAACAPdLIyEi63W5l53/Na16TWbNm5ZFHHsmVV165059vt9tZvHjx1uc33HDDTn1+ZGRkp885ljqd5Be/SG65pczttxd54olkaCjZsqWRgYFkypRkxoxmjj46Oe64ZOHC3ldwAAAAe7pGI3nd63q/7r8/+Yd/SD73ud7vdbu9P1u9EFOm9I7d7Sbnnpv8p/+UzJ/ft9kAAAAAAAAAAAAASYRXAAAAAAAAYFyVZTdZ/+uUqx9M96EHUq76ZbJubZIiaRRJUfQel2WSsnf3kaKR7Dc7xSEvTmPuwSnmHJjM2DtFUeTWW2/Nt7/97Vx00UV50YtelLIsc8455+Tkk0/OEUcckenTp//mvOWz4i1PPPFEZsyYUcn/AwAAAICJotvtpizLF/TZiy66aJvXzj333B3+/Jw5c7JkyZKMjIzkm9/85gsKwBx77LHZa6+9kiTr16/PnXfeuVOfHx0d3elz9tO6dcl3vpMsX55cf33yy1+WGRgoU5aN570p8NM3/t28OTn00OSkk5JXvjJ54xuTffcdv/0AAAC7o3nzkk9+MrngguTOO5Of/eyZP3fdc08yMJA0m7/5sYbfePrHEbrd3p+1DjssOfHE3p+3Fi8WvgQAAAAAAAAAAADGlvAKAAAAAAAAjIPuw6vSveGalCv/rRdSKYpkeMuOH+DhVSkffjCjA5OS0W7SKLJl/pH5vz7197ny//u3zJ49O91uN3fccUf+6q/+KvPnz89ZZ52VP/qjP8oxxxzzrOjKk08+mdNPPz3dbjeXX355pk6dOgZXDAAAADDxNZvNFEXxguIrDz744C6de9q0aSmKIq1WK+973/u2+5558+bl/PPPz4033pgf/vCHz/q9oiiydOnSrc9XrFix09fRao3/j6OXZbJiRe8mwN/7Xu9mv89EVop0OsXzfTxJnhVlueuu3q+vfz15//uT005L/vN/To4//pkbBwMAAOyJWq3k6KN7v971rt5rIyO9GMujjyZPPdWLrJRlstdeyeBgst9+yZFHiqwAAAAAAAAAAAAA40t4BQAAAAAAAMZI2RlO+W+3ZfSnVyYbnkhGOr07jrzwIyZbnom1NP/t1vzTa07I0OmvyYte/6YMvmxxfnLVVfmXf/mXXH755bngggtyyy235AMf+EBe/epXp/2bO5usWbMm1113XZJk/fr1wisAAAAAL1C73U6j0cjo6GjVU3baEUcckb333jtJsmnTptx66607fYz2ON5Jd2go+ed/Tj7+8WTNmt4Nfrvd/h4/SS67LPnhD5PZs5OPfCT54z9Opkzp33kAAADq7D/GWAAAAAAAAAAAAAB2F8IrAAAAAAAA0Gflls0ZveoHKf91RVIkGR4ek/O0GkVajVb26mxOfnBZRq74Tl619OSccMEFed3rXpcvfOEL+d73vpc1a9bkwgsvzIknnpgkWbBgQR566KHceuutOfjgg8dkGwAAAMCeYNKkSWMeXpkxY0Y++MEPbn3+0Y9+NEmydu3a/OAHP9jm/fPnz8/8+fOT9KK7N910Ux555JFt3nfCCSdsffyzn/0snU5np7cNDAzs9Gd2Vln2git/9me9xxs3ju35ut1ehOXee5O//MvkQx9KLrywF2ApirE9NwAAAAAAAAAAAAAAAAA7T3gFAAAAAAAA+qh778qMfvOryZYtyejI+J14eEvv/NdflUm33Zw3vuWdWbBgQebOnZsLL7wwZ555Zr773e9myZIlGR4ezpw5czJnzpzx2wcAAAAwAe23334pKqpxPPbYY1mxYsU2rw8ODm4Nr2zYsGG77znooINy4IEHJklGRka2+57fpdlsbj3GWHnkkeScc5Kf/rQXQxlvT0de/vRPky99Kbn44mT27PHfAQAAAAAAAAAAAAAAAMBv16h6AAAAAAAAAEwE5ZbNGfnmVzN6yReSTUPjG135jzqd5InHMvrF/5mXPHh3/vt/+28577zzsnbt2lx66aVJkkmTJlWzDQAAAGCC2X///TMyUtH3QLvghBNO2Pr49ttvz9ALqJq0Wq0xC/uWZfJP/5QsWJBcdVU10ZX/aGiot2PBguSrX+3tAwAAAAAAAAAAAAAAAGD3UJSlf/YFAAAAAAAAu6J778qMfvOryZYt1QVXtqfdTiZPzcgbz8qSN52ZRx55JCtXrsw+++xT9TIAAACACeMzn/lMHn/88apnjLtGo5EPf/jDGRwc7OtxN2xIzjorWb68+uDK9kyenLzylcmllybTp1e9BgAAAAAAAAAAAAAAAIBG1QMAAAAAAACgzkav+0lGL/lCsmlo94quJEmnkzzxWFpfuyjvXLwoM2bMSKPhrwgBAAAA+unAAw+sekIlJk+e3Pfoyrp1ydKlydVX757RlSTZtCm55preznXrql4DAAAAAAAAAAAAAAAAgLsqAQAAAAAAwAtQlmVGfvTddK/7US9wsjsb6eS9h+ybd7/s8JRlWfUaAAAAgAnlkEMOSavVqnrGuJszZ05fj7d6dbJ4cXLvvcmWLX09dN9t2dLbuXhx8vDDVa8BAAAAAAAAAAAAAAAA2LMJrwAAAAAAAMBOKssyoz+4LOXNP939oyu/Mdhs5i+POTwz7rq96ikAAAAAE8rcuXPTaOxZP5bdbDYzb968vh1v3brkxBN78ZWafN2WTqcXXTnxxN5+AAAAAAAAAAAAAAAAAKqxZ/0LPwAAAAAAAOiD7jVXpLz1pvrcBfI32km6P7k8o7fdVPUUAAAAgAlj9uzZGRwcrHrGuDvqqKP6cpwNG5KTT+5FV0ZG+nLIcTM6mqxZ09u/YUPVawAAAAAAAAAAAAAAAAD2TMIrAAAAAAAAsBNGf3Z9utdflXSGq57ywox00v3eN9O9+86qlwAAAABMCEVR5MQTT0y73a56yrg59NBDM23atF0+Tlkmb31rct99tWscb9Xp9Pa/9a296wEAAAAAAAAAAAAAAABgfAmvAAAAAAAAwA4q169L9wffqe9dIJ820snov3wl5aahqpcAAAAATAiLFi1KuYdUNyZNmpSTTjqpL8e69NLk2muTLVv6crjKbNmSXHNN8vWvV70EAAAAAAAAAAAAAAAAYM8jvAIAAAAAAAA7oCy7Gbn0S8noSNVT+mOkk9HvuhMkAAAAQD8MDg5m4cKFKYqi6iljbnBwMIcccsguH2ft2uS885KhCdIG3rQpec97etcFAAAAAAAAAAAAAAAAwPgRXgEAAAAAAIAd0F1xXfLrXyVlWfWU/hgdTXnvynT//faqlwAAAABMCMcff3xarVbVM8ZUu93OiSeeuMuBmbJM3vWuZPPm/uzaXWze3LuuifIVIgAAAAAAAAAAAAAAAEAdCK8AAAAAAADA71CuX5fulZcnneGqp/RXp5PRy76WctNQ1UsAAAAAam/27NnZb7/9djlKsjtrNBpZtGjRLh/n0kuTa69NhifY123Dw8k11yRf/3rVSwAAAAAAAAAAAAAAAAD2HMIrAAAAAAAA8DzKsszIN76cjIxUPWVsjHQy+t1Lq14BAAAAMCGceeaZaTabVc8YE+12O8uWLcvg4OAuHeepp5LzzkuGJmgLeNOm5D3v6V0nAAAAAAAAAAAAAAAAAGNPeAUAAAAAAACeR/nAL5Nfr03KsuopY2N0NOU9d6Zcv67qJQAAAAC1N3PmzPz+7/9+2u121VP6qtFo5OCDD85RRx21y8e65JKk2+3DqN1Yt9u7TgAAAAAAAAAAAAAAAADGnvAKAAAAAAAAPI/u9Vclw8NVzxhb3TKjNy2vegUAAADAhHD88cdnn332SVEUVU/pm1arlTe/+c19uaaPfzzZuLEPo3ZjGzf2rhMAAAAAAAAAAAAAAACAsSe8AgAAAAAAAL9F+eSGlPfdXfWMsdcdTXnripSdTtVLAAAAAGqvKIq85S1vSbPZrHpKX7Tb7bzhDW/I1KlTd/lYN9+crFrVh1E1sGpV73oBAAAAAAAAAAAAAAAAGFvCKwAAAAAAAPBbdG+5vuoJ46q84+dVTwAAAACYEGbOnJlXv/rVabfbVU/ZJa1WK4ccckiOOuqovhzv059ONm/uy6F2e5s3964XAAAAAAAAAAAAAAAAgLElvAIAAAAAAADbUXZH071peTIyUvWU8TE8nNHlV1a9AgAAAGDCeMUrXpFFixbVNr7SbDYza9asnHXWWSmKYpeP99hjyWWXJd3urm+rg263d73r11e9BAAAAAAAAAAAAAAAAGBiE14BAAAAAACA7SjvWbnn3AXyaU88lvLR1VWvAAAAAJgQiqLIaaedlpe+9KW1i680Go3MmDEj55xzTt+2f+97SavVl0PVRqvVu24AAAAAAAAAAAAAAAAAxo7wCgAAAAAAAGxH9/57kuHhqmeMr7JMd9X9Va8AAAAAmDCKosgZZ5xRq/hKs9nMzJkzc+6552ZwcLBvx73++mTjxr4drhY2bkxuuKHqFQAAAAAAAAAAAAAAAAATW6vqAQAAAAAAALA7Kh/4ZZJyl45RLFqS1pvf+rzv6d5/T0YvvvD5DzRzVhpHvTzFIYel2HufZMrUpGgkTzyW7t13prv8ymRTH+5aOdJJueqXyZITd/1YAAAAACRJGo1GzjzzzHz/+9/Pz3/+83Q6naon/VatViv77rtvzjnnnAwMDPT12MuX9/VwOeec5ItffOZ5UTz/+9vt5F3vSk49NTnmmGT//ZNp05Jf/zq58cbk7/4uufba/m5Mkuuu6/8xAQAAAAAAAAAAAAAAAHiG8AoAAAAAAAA8R1mWya8eqXrGVo0jXpbmq1637W/M2i/NWfulsfCYjPy//0+y4fFdPlf50AO7fAwAAAAAnq0oipx22mnZd9998+Mf/zgjIyO976B2I61WKwsXLsyyZcvSbrf7euzR0eSuu/p6yJ02c2byuc9t+/oBByRnnNH7dd55yf/+3/097913966/2ezvcQEAAAAAAAAAAAAAAADoEV4BAAAAAACA53p8/ZgcduSif9jmtXLLUzv02XJ4S8p/uzXde1Ymw1tSvHRhmktOSpIU02ekeeprM/qdS3Z95IbHU450UrT6e3NNAAAAgD1dURR5xStekfnz5+cb3/hG1q1bl06nU/WstFqtDAwM5Mwzz8xhhx02JudYuTJpt5MtW8bk8DvlmmuSr32tF0RZsCD5m79J9tuv93uf/nTy1a8mT+3YV3Y7pN3uXf+RR/bvmAAAAAAAAAAAAAAAAAA8Q3gFAAAAAAAAnqNc/VBSNPp/3Afve2Gfu+/ujNy6Itk09Mxr965MMf1Fabx0YZKkOPDgvmxMu53y0TUp5vbpeAAAAAA8y8yZM3Peeeflpptuyk9+8pOMjIykLMtKtrRarSxcuDCvf/3rMzAwMGbn+dnPxuzQO2xoKDnllOS665557Sc/SR55JPnmN3vPp01Ljjoqufnm/p77Zz8TXgEAAAAAAAAAAAAAAAAYK8IrAAAAAAAA8Bzd1auS4eGqZ2xVrn5w+6//em2SXnil7NfebjflmocS4RUAAACAMVMURZYuXZqXvOQlueyyy7JmzZqMjo6OW4Bl0qRJGRwczJve9KYcdthhY36+O+5INm4c89M8r40bnx1dedrKldu+r9/n/cUv+ntMAAAAAAAAAAAAAAAAAJ4hvAIAAAAAAADPteGJJP2/yWX7/E9t89roDy5Ld8V27vj4uzSbabz0qK1Py5V9untjp5NsGurPsQAAAAB4XjNnzsy5556btWvX5sYbb8ztt9+eoijS6XT6fq5ms5kkOeSQQ3LSSSfl0EMPTVEUfT/P9mzYMC6neUHOPvuZx3fdldx5Z//PsTtfPwAAAAAAAAAAAAAAAEDdCa8AAAAAAADAc3WGq17w/BrNNM98e4p99k2SlGseTveGa/p2+HJ3v34AAACACWa//fbL6aefnte+9rW5/fbb89Of/jRDQ7047q5EWFqt1tbgypIlS7JkyZJMnz69L5t3xsaN437KHXL22cl/+S+9x8PDyXnnjc15hnSOAQAAAAAAAAAAAAAAAMaM8AoAAAAAAAA81y7czPL5jFz0D9u8Vj726507yMBgmme/O41D5/c+/+jqjHzlc8lIHzcPC68AAAAAVGFgYCDHHXdcFi9enLVr12b16tVZtWpVHnrooaxfvz6tVu/Hv7vdbsqyTLfbTVEUaTQaW//b6XQyderUzJkzJ/PmzcsBBxyQuXPnbg2wVGHLlspO/Vt98IPJpz6VNBrJ5s3JW9+aXHvt2Jxr8+axOS4AAAAAAAAAAAAAAAAAwisAAAAAAACwrWJsDls+eN+uHWDajLTedl6K/Q9IknTvvyejX/tCsqXPd24sxuh/AAAAAAA7pCiK7L///tl///3z8pe/PEkyOjqaX/3qV1m7dm2Gh4czMjKSkZGRNJvNtFqttFqt7LPPPpk9e3YmTZpU8RU82+Bg1Que7dOfTv7iL3qPH388OeOM5Oqrx+58u9v1AwAAAAAAAAAAAAAAAEwkwisAAAAAAADwXO3d68aUSZL9ZveiK9NflCTp3v6vGb3sa0l3tP/n2s1uzAkAAABA0mw2M3v27MyePbvqKTtt6tSqF/RMmpR8+cvJWWf1nj/wQHLaackdd4zteXeX6wcAAAAAAAAAAAAAAACYiIRXAAAAAAAA4LnGKLxSHHToti92R1M+vCpJ0vrAf03xoplJkpEv/s+UD9zb+9yB89J825+kGNyr95H77k73lutTzD34WYcqH7yvHytT7I7hGQAAAABqa8aM8TvX+ecnf/M3vcdf/GLy7nf3Hg8OJj/4QfJ7v9d7/thjyYc/nOy9d3LSSc98/q67kl/9qn97iiKZPr1/xwMAAAAAAAAAAAAAAADg2YRXAAAAAAAA4LleNLN3R8Sy7OthW+f+n9u8Vm5+KiMf/+vn/Vzx4gVboytJ0jj0JWkc+pJt3tf56Id2fWS7nWKqO0ECAAAA0D8LFybTpiVPPlndhv33fya6kvSCK1//+rbve9e7kosv7t95p05Njj66f8cDAAAAAAAAAAAAAAAA4NkaVQ8AAAAAAACA3U1j7sHJpIGqZ1SjKFLMObDqFQAAAABMIIsXJ91u1Suq0e32rh8AAAAAAAAAAAAAAACAsVGUZVlWPQIAAAAAAAB2J+WTT2TkM/89GR2pesr4azTT+q//d4pGs+olAAAAAEwQ3W4yZUqyeXPVS8bfwECyaVPSaFS9BAAAAAAAAAAAAAAAAGBi8s+3AAAAAAAA4DmKaTOSVqvqGdWYuY/oCgAAAAB91Wgkhx9e9YpqHH646AoAAAAAAAAAAAAAAADAWPJPuAAAAAAAAGA7iv0PqHpCJYqD5lU9AQAAAIAJ6JWvTIqi6hXjqyiSk0+uegUAAAAAAAAAAAAAAADAxCa8AgAAAAAAANtzyIv3vDtBtielcdChVa8AAAAAYAI66aRk6tSqV4yvqVOTE06oegUAAAAAAAAAAAAAAADAxCa8AgAAAAAAANvROGxB0p5U9YzxVXZTzHtx1SsAAAAAmIBOOy0ZGal6xfjqdJJly6peAQAAAAAAAAAAAAAAADCxCa8AAAAAAADAdhSHHJYMDlY9Y1wVBxyYYu99qp4BAAAAwAQ0fXpy9tlJs1n1kvHRbPaud8aMqpcAAAAAAAAAAAAAAAAATGzCKwAAAAAAALAdRVGkceKpSbtd9ZTxMWkgjZNeVfUKAAAAACawv/iLZGCg6hXjY2Cgd70AAAAAAAAAAAAAAAAAjC3hFQAAAAAAAPgtGouWJGVZ9Yzx0WymeMmRVa8AAAAAYAJ72cuS+fOrXjE+5s9PFi2qegUAAAAAAAAAAAAAAADAxCe8AgAAAAAAAL9FMbhXiiMXJcUE/2u1VjuNpSenaEzw6wQAAACgch/5SDJ1atUrxtbUqb3rBAAAAAAAAAAAAAAAAGDsuXMSAAAAAAAAPI/mCacmrWbVM8ZYmcbiE6oeAQAAAMAe4A//MJk0qeoVY2vSpN51AgAAAAAAAAAAAAAAADD2hFcAAAAAAADgeRSz56SY95KkOUHjK612imOPTzF1WtVLAAAAANgDDAwkX/xiMnly1UvGxuTJvesbGKh6CQAAAAAAAAAAAAAAAMCeQXgFAAAAAAAAfofmm85OWu2qZ4yNyZPTfPUbql4BAAAAwB7kjW9MTjtt4sVJBgaS17++d30AAAAAAAAAAAAAAAAAjI+iLMuy6hEAAAAAAACwu+ve8fOMXvbPSadT9ZT+abXTPOe9aRx4SNVLAAAAANjDrF+fzJ+fPPZY1Uv650UvSu69N5k5s+olAAAAAAAAAAAAAAAAAHuORtUDAAAAAAAAoA4aRy5KMW9+0mxWPaU/Wu0Uxy4VXQEAAACgEjNnJhdfnEyeXPWS/pg8OfnSl0RXAAAAAAAAAAAAAAAAAMab8AoAAAAAAADsoOab3pq02lXP6I/Jk9N89RuqXgEAAADAHuyNb0yWLUsGB6tesmsGB5PXv753PQAAAAAAAAAAAAAAAACML+EVAAAAAAAA2EHFlKlp/tE76h9faU9K663npmjX/DoAAAAAqL0vfjE58shkYKDqJS/MwEBv/5e+VPUSAAAAAAAAAAAAAAAAgD2T8AoAAAAAAADshMb8w9M4/S31ja+022n+8f+R4oADq14CAAAAAJk8ObnyymTevKRuneB2u7f7yit71wEAAAAAAAAAAAAAAADA+BNeAQAAAAAAgJ3UPHpxGn/wxvrFV1rtNP/wHWnMm1/1EgAAAADYasaMZPny5LDDkoGBqtfsmIGB5NBDk+uu6+0HAAAAAAAAAAAAAAAAoBrCKwAAAAAAAPACNJeclMayM+sTX2m30zz7XWm8dGHVSwAAAABgG7NmJStWJEcdlQwOVr3m+Q0OJgsXJjfdlOy7b9VrAAAAAAAAAAAAAAAAAPZswisAAAAAAADwAjWPeUWaZ76tF18piqrnbF+jkUwaSPPtf5rG/MOrXgMAAAAAv9WMGcl11yVvelMyeXLVa7Zv8uTk9NN7O2fMqHoNAAAAAAAAAAAAAAAAAEVZlmXVIwAAAAAAAKDOynVrM/KNLyXrf510hque84z2pBRzD0rzjLelmO4ukAAAAADUx/e/n7zjHcnQULJlS9VrkoGBXnTly19Oli2reg0AAAAAAAAAAAAAAAAATxNeAQAAAAAAgD4ou910b7g63auvSEZHkir/Gq7RSFqtNF5/RhqLlqQoiuq2AAAAAMAL9PjjyZ/9WfLd7yabNlW3Y/Lk5A1vSP7X/0r23ru6HQAAAAAAAAAAAAAAAABsS3gFAAAAAAAA+qhctzYjl34peezXSWd4/Ae0J6WYe1CaZ7wtxfQZ439+AAAAAOiz738/eec7k+Hh5Mknx++8U6cmAwPJxRcny5aN33kBAAAAAAAAAAAAAAAA2HHCKwAAAAAAANBnZbeb7m03pbv8ymTjk0mnk2QM/1quaCTNZrLPvmme8uoUR7wsRVGM3fkAAAAAYJx1OslllyUf/3hyxx295yMj/T9Pq5W028mRRyYf+Ujy5jf3ngMAAAAAAAAAAAAAAACwexJeAQAAAAAAgDFSlmXKhx5I9/qrU959Z1Kkv3eDbE9Kym6KhcekecKpKfY/oH/HBgAAAIDd1B13JH/3d8lXvtILpQwNJd3uCz9eo5FMmdL76u7tb08++MFeeAUAAAAAAAAAAAAAAACA3Z/wCgAAAAAAAIyDcmhjuv96Y7q33ZI8/uuk1U7KMukM7/hBJk3q/Xd0NNln3zQWH5/GoiUpBgbHZjQAAAAA7MaefDL54Q+TFSuSa69NfvGL3lduzWaycWPv8XMVRTJ1au8rtqJIFi5MTjklWbo0ee1rk2nTxv86AAAAAAAAAAAAAAAAAHjhhFcAAAAAAABgnJWjI8naR1KueSjdVfelfPD+5InHk+5o726QjUbS7fbu/NhsJXvvk+LgQ9M4aF6KAw5MZu2XotGo+jIAAAAAYLdSlskDDyS33JLceWeyYUMyNJQ89VSy117JlCnJ9OnJEUckixcn8+b1voIDAAAAAAAAAAAAAAAAoL6EVwAAAAAAAGA3UnZHk9HRpNkSVwEAAAAAAAAAAAAAAAAAAAAAAHgewisAAAAAAAAAAAAAAAAAAAAAAAAAAAAAAABA7TSqHgAAAAAAAAAAAAAAAAAAAAAAAAAAAAAAAACws4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OD/b+8OSAAAAAAE/X/djkCPC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TlXjWV0TgEQz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54680" y="2776875"/>
            <a:ext cx="56754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Ask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“What are the standards of contractor performance evaluation?”</a:t>
            </a:r>
          </a:p>
          <a:p>
            <a:endParaRPr lang="en-US" dirty="0" smtClean="0"/>
          </a:p>
          <a:p>
            <a:r>
              <a:rPr lang="en-US" i="1" dirty="0" smtClean="0"/>
              <a:t>Answer</a:t>
            </a:r>
            <a:r>
              <a:rPr lang="en-US" i="1" dirty="0"/>
              <a:t>: </a:t>
            </a:r>
            <a:r>
              <a:rPr lang="en-US" sz="1400" dirty="0" smtClean="0"/>
              <a:t>Periodic </a:t>
            </a:r>
            <a:r>
              <a:rPr lang="en-US" sz="1400" dirty="0"/>
              <a:t>appraisals of contractor performance with respect to the Contractors’ Total Compensation </a:t>
            </a:r>
            <a:r>
              <a:rPr lang="en-US" sz="1400" dirty="0" smtClean="0"/>
              <a:t>System.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i="1" dirty="0"/>
              <a:t>Score</a:t>
            </a:r>
            <a:r>
              <a:rPr lang="en-US" sz="1400" dirty="0"/>
              <a:t>: </a:t>
            </a:r>
            <a:r>
              <a:rPr lang="en-US" sz="1200" dirty="0"/>
              <a:t>0.228501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i="1" dirty="0" smtClean="0"/>
              <a:t>Context</a:t>
            </a:r>
            <a:r>
              <a:rPr lang="en-US" sz="1400" dirty="0" smtClean="0"/>
              <a:t>: </a:t>
            </a:r>
            <a:r>
              <a:rPr lang="en-US" sz="1200" dirty="0" smtClean="0"/>
              <a:t>Prime Contact Clause H.22 (a) Total Compensation System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035" t="19176" r="17642" b="22693"/>
          <a:stretch/>
        </p:blipFill>
        <p:spPr>
          <a:xfrm>
            <a:off x="3255217" y="1425994"/>
            <a:ext cx="3978195" cy="13476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93280" y="1425995"/>
            <a:ext cx="1950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i="1" dirty="0">
                <a:solidFill>
                  <a:schemeClr val="accent2"/>
                </a:solidFill>
              </a:rPr>
              <a:t>An interactive knowledge </a:t>
            </a:r>
            <a:r>
              <a:rPr lang="en-US" altLang="zh-CN" sz="1400" i="1" dirty="0" smtClean="0">
                <a:solidFill>
                  <a:schemeClr val="accent2"/>
                </a:solidFill>
              </a:rPr>
              <a:t>agent</a:t>
            </a:r>
            <a:br>
              <a:rPr lang="en-US" altLang="zh-CN" sz="1400" i="1" dirty="0" smtClean="0">
                <a:solidFill>
                  <a:schemeClr val="accent2"/>
                </a:solidFill>
              </a:rPr>
            </a:br>
            <a:r>
              <a:rPr lang="en-US" altLang="zh-CN" sz="1400" i="1" dirty="0" smtClean="0">
                <a:solidFill>
                  <a:schemeClr val="accent2"/>
                </a:solidFill>
              </a:rPr>
              <a:t>for </a:t>
            </a:r>
            <a:r>
              <a:rPr lang="en-US" altLang="zh-CN" sz="1400" i="1" dirty="0">
                <a:solidFill>
                  <a:schemeClr val="accent2"/>
                </a:solidFill>
              </a:rPr>
              <a:t>cross-domain </a:t>
            </a:r>
            <a:r>
              <a:rPr lang="en-US" altLang="zh-CN" sz="1400" i="1" dirty="0" smtClean="0">
                <a:solidFill>
                  <a:schemeClr val="accent2"/>
                </a:solidFill>
              </a:rPr>
              <a:t>information </a:t>
            </a:r>
            <a:r>
              <a:rPr lang="en-US" altLang="zh-CN" sz="1400" i="1" dirty="0">
                <a:solidFill>
                  <a:schemeClr val="accent2"/>
                </a:solidFill>
              </a:rPr>
              <a:t>extraction</a:t>
            </a:r>
            <a:r>
              <a:rPr lang="en-US" altLang="zh-CN" sz="1400" i="1" dirty="0" smtClean="0">
                <a:solidFill>
                  <a:schemeClr val="accent2"/>
                </a:solidFill>
              </a:rPr>
              <a:t>.</a:t>
            </a:r>
            <a:endParaRPr lang="en-US" altLang="zh-CN" sz="1400" i="1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4680" y="2779282"/>
            <a:ext cx="56754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Ask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“What are the standards of contractor performance evaluation?”</a:t>
            </a:r>
          </a:p>
          <a:p>
            <a:endParaRPr lang="en-US" dirty="0" smtClean="0"/>
          </a:p>
          <a:p>
            <a:r>
              <a:rPr lang="en-US" i="1" dirty="0" smtClean="0"/>
              <a:t>Answer</a:t>
            </a:r>
            <a:r>
              <a:rPr lang="en-US" i="1" dirty="0"/>
              <a:t>: </a:t>
            </a:r>
            <a:r>
              <a:rPr lang="en-US" sz="1400" dirty="0" smtClean="0"/>
              <a:t>Periodic </a:t>
            </a:r>
            <a:r>
              <a:rPr lang="en-US" sz="1400" dirty="0"/>
              <a:t>appraisals of contractor performance with respect to the Contractors’ Total Compensation </a:t>
            </a:r>
            <a:r>
              <a:rPr lang="en-US" sz="1400" dirty="0" smtClean="0"/>
              <a:t>System.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i="1" dirty="0"/>
              <a:t>Score</a:t>
            </a:r>
            <a:r>
              <a:rPr lang="en-US" sz="1400" dirty="0"/>
              <a:t>: </a:t>
            </a:r>
            <a:r>
              <a:rPr lang="en-US" sz="1200" dirty="0"/>
              <a:t>0.228501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i="1" dirty="0" smtClean="0"/>
              <a:t>Context</a:t>
            </a:r>
            <a:r>
              <a:rPr lang="en-US" sz="1400" dirty="0" smtClean="0"/>
              <a:t>: </a:t>
            </a:r>
            <a:r>
              <a:rPr lang="en-US" sz="1200" dirty="0" smtClean="0"/>
              <a:t>Prime Contact Clause H.22 (a) Total Compensation System</a:t>
            </a:r>
            <a:endParaRPr lang="en-US" sz="14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40D0053-4C9C-EB46-934F-69E3E118DD38}"/>
              </a:ext>
            </a:extLst>
          </p:cNvPr>
          <p:cNvSpPr txBox="1">
            <a:spLocks/>
          </p:cNvSpPr>
          <p:nvPr/>
        </p:nvSpPr>
        <p:spPr>
          <a:xfrm>
            <a:off x="356664" y="3547691"/>
            <a:ext cx="2798016" cy="120138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endParaRPr lang="en-US" altLang="zh-CN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zh-CN" b="1" dirty="0" smtClean="0">
                <a:solidFill>
                  <a:schemeClr val="accent6"/>
                </a:solidFill>
              </a:rPr>
              <a:t>The knowledge graph</a:t>
            </a:r>
            <a:br>
              <a:rPr lang="en-US" altLang="zh-CN" b="1" dirty="0" smtClean="0">
                <a:solidFill>
                  <a:schemeClr val="accent6"/>
                </a:solidFill>
              </a:rPr>
            </a:br>
            <a:r>
              <a:rPr lang="en-US" altLang="zh-CN" b="1" dirty="0" smtClean="0">
                <a:solidFill>
                  <a:schemeClr val="accent6"/>
                </a:solidFill>
              </a:rPr>
              <a:t>will </a:t>
            </a:r>
            <a:r>
              <a:rPr lang="en-US" altLang="zh-CN" b="1" u="sng" dirty="0" smtClean="0">
                <a:solidFill>
                  <a:schemeClr val="accent6"/>
                </a:solidFill>
              </a:rPr>
              <a:t>augment</a:t>
            </a:r>
            <a:r>
              <a:rPr lang="en-US" altLang="zh-CN" b="1" i="1" dirty="0" smtClean="0">
                <a:solidFill>
                  <a:schemeClr val="accent6"/>
                </a:solidFill>
              </a:rPr>
              <a:t> chat-based</a:t>
            </a:r>
            <a:br>
              <a:rPr lang="en-US" altLang="zh-CN" b="1" i="1" dirty="0" smtClean="0">
                <a:solidFill>
                  <a:schemeClr val="accent6"/>
                </a:solidFill>
              </a:rPr>
            </a:br>
            <a:r>
              <a:rPr lang="en-US" altLang="zh-CN" b="1" dirty="0" smtClean="0">
                <a:solidFill>
                  <a:schemeClr val="accent6"/>
                </a:solidFill>
              </a:rPr>
              <a:t>responses.</a:t>
            </a:r>
          </a:p>
        </p:txBody>
      </p:sp>
    </p:spTree>
    <p:extLst>
      <p:ext uri="{BB962C8B-B14F-4D97-AF65-F5344CB8AC3E}">
        <p14:creationId xmlns:p14="http://schemas.microsoft.com/office/powerpoint/2010/main" val="98274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Phase 0 – proof of concept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02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588" y="1197305"/>
            <a:ext cx="5134412" cy="3465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B9C41F-6CB5-2142-9A5C-C52CFCF2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Opreq-ai | Information extraction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D0053-4C9C-EB46-934F-69E3E118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  <a:defRPr/>
            </a:pPr>
            <a:endParaRPr lang="en-US" altLang="zh-CN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zh-CN" b="1" dirty="0" smtClean="0">
                <a:solidFill>
                  <a:schemeClr val="tx1"/>
                </a:solidFill>
              </a:rPr>
              <a:t>Developed foundational code base:</a:t>
            </a:r>
            <a:r>
              <a:rPr lang="en-US" altLang="zh-CN" dirty="0" smtClean="0">
                <a:solidFill>
                  <a:schemeClr val="tx1"/>
                </a:solidFill>
              </a:rPr>
              <a:t/>
            </a:r>
            <a:br>
              <a:rPr lang="en-US" altLang="zh-CN" dirty="0" smtClean="0">
                <a:solidFill>
                  <a:schemeClr val="tx1"/>
                </a:solidFill>
              </a:rPr>
            </a:br>
            <a:endParaRPr lang="en-US" altLang="zh-CN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n-US" altLang="zh-CN" sz="1600" dirty="0" smtClean="0">
                <a:solidFill>
                  <a:schemeClr val="tx1"/>
                </a:solidFill>
              </a:rPr>
              <a:t>Curated text blocks from document.</a:t>
            </a:r>
          </a:p>
          <a:p>
            <a:pPr>
              <a:spcBef>
                <a:spcPts val="0"/>
              </a:spcBef>
              <a:defRPr/>
            </a:pPr>
            <a:r>
              <a:rPr lang="en-US" altLang="zh-CN" sz="1600" dirty="0" smtClean="0">
                <a:solidFill>
                  <a:schemeClr val="tx1"/>
                </a:solidFill>
              </a:rPr>
              <a:t>Calculated contextual similarity between</a:t>
            </a:r>
            <a:br>
              <a:rPr lang="en-US" altLang="zh-CN" sz="1600" dirty="0" smtClean="0">
                <a:solidFill>
                  <a:schemeClr val="tx1"/>
                </a:solidFill>
              </a:rPr>
            </a:br>
            <a:r>
              <a:rPr lang="en-US" altLang="zh-CN" sz="1600" dirty="0" smtClean="0">
                <a:solidFill>
                  <a:schemeClr val="tx1"/>
                </a:solidFill>
              </a:rPr>
              <a:t>all pairs of text.</a:t>
            </a:r>
          </a:p>
          <a:p>
            <a:pPr>
              <a:spcBef>
                <a:spcPts val="0"/>
              </a:spcBef>
              <a:defRPr/>
            </a:pPr>
            <a:r>
              <a:rPr lang="en-US" altLang="zh-CN" sz="1600" dirty="0" smtClean="0">
                <a:solidFill>
                  <a:schemeClr val="tx1"/>
                </a:solidFill>
              </a:rPr>
              <a:t>Constructed relationship graph with</a:t>
            </a:r>
            <a:br>
              <a:rPr lang="en-US" altLang="zh-CN" sz="1600" dirty="0" smtClean="0">
                <a:solidFill>
                  <a:schemeClr val="tx1"/>
                </a:solidFill>
              </a:rPr>
            </a:br>
            <a:r>
              <a:rPr lang="en-US" altLang="zh-CN" sz="1600" dirty="0" smtClean="0">
                <a:solidFill>
                  <a:schemeClr val="tx1"/>
                </a:solidFill>
              </a:rPr>
              <a:t>highest scores as edges.</a:t>
            </a:r>
          </a:p>
          <a:p>
            <a:pPr>
              <a:spcBef>
                <a:spcPts val="0"/>
              </a:spcBef>
              <a:defRPr/>
            </a:pPr>
            <a:endParaRPr lang="en-US" altLang="zh-CN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zh-CN" sz="1600" b="1" dirty="0" smtClean="0">
                <a:solidFill>
                  <a:schemeClr val="tx1"/>
                </a:solidFill>
              </a:rPr>
              <a:t>Code is reusable and extendable for other</a:t>
            </a:r>
            <a:br>
              <a:rPr lang="en-US" altLang="zh-CN" sz="1600" b="1" dirty="0" smtClean="0">
                <a:solidFill>
                  <a:schemeClr val="tx1"/>
                </a:solidFill>
              </a:rPr>
            </a:br>
            <a:r>
              <a:rPr lang="en-US" altLang="zh-CN" sz="1600" b="1" dirty="0" smtClean="0">
                <a:solidFill>
                  <a:schemeClr val="tx1"/>
                </a:solidFill>
              </a:rPr>
              <a:t>document sources.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5CCF9-DB56-4348-8F4E-5BDDFF9700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Knowledge graph model of the Prime Contract</a:t>
            </a:r>
            <a:endParaRPr lang="en-US" dirty="0"/>
          </a:p>
        </p:txBody>
      </p:sp>
      <p:sp>
        <p:nvSpPr>
          <p:cNvPr id="5" name="AutoShape 2" descr="data:image/png;base64,iVBORw0KGgoAAAANSUhEUgAAGV4AABDuCAYAAAACfdabAAAAOXRFWHRTb2Z0d2FyZQBNYXRwbG90bGliIHZlcnNpb24zLjQuMywgaHR0cHM6Ly9tYXRwbG90bGliLm9yZy/MnkTPAAAACXBIWXMAAAsTAAALEwEAmpwYAAEAAElEQVR4nOzdsWobURBA0bcmgm1UqVWj//8oN2q3crOg4qULwQJHCrHNDeeUMzDMH9xlzjkHAAAAAAAAAAAAAAAAAAAAAAAAAAAAAAAAQMjLdz8AAAAAAAAAAAAAAAAAAAAAAAAAAAAAAAAA8CzhFQAAAAAAAAAAAAAAAAAAAAAAAAAAAAAAACBHeAUAAAAAAAAAAAAAAAAAAAAAAAAAAAAAAADIEV4BAAAAAAAAAAAAAAAAAAAAAAAAAAAAAAAAcoRXAAAAAAAAAAAAAAAAAAAAAAAAAAAAAAAAgBzhFQAAAAAAAAAAAAAAAAAAAAAAAAAAAAAAACBHeAUAAAAAAAAAAAAAAAAAAAAAAAAAAAAAAADIEV4BAAAAAAAAAAAAAAAAAAAAAAAAAAAAAAAAcoRXAAAAAAAAAAAAAAAAAAAAAAAAAAAAAAAAgBzhFQAAAAAAAAAAAAAAAAAAAAAAAAAAAAAAACBHeAUAAAAAAAAAAAAAAAAAAAAAAAAAAAAAAADI+fHdDwAAAAAAAAAAAAAAAAAAAAAAAAAAAAAAAAD/v9vtNq7X69j3/W63rus4n8/jcDg8fG+Zc85/+SAAAAAAAAAAAAAAAAAAAAAAAAAAAAAAAADAe6+vr+N4PI7T6TSWZfk1n3OObdvG29vbuFwuD997+YwnAQAAAAAAAAAAAAAAAAAAAAAAAAAAAAAAAH637/tddGWMMZZlGafTaez7/tQ94RUAAAAAAAAAAAAAAAAAAAAAAAAAAAAAAADgS7yPrvxp/hHhFQAAAAAAAAAAAAAAAAAAAAAAAAAAAAAAACBHeAUAAAAAAAAAAAAAAAAAAAAAAAAAAAAAAADIEV4BAAAAAAAAAAAAAAAAAAAAAAAAAAAAAAAAvsSc86n5R4RXAAAAAAAAAAAAAAAAAAAAAAAAAAAAAAAAgE+3ruvYtu0usjLnHNu2jXVdn7q3zL/JtQAAAAAAAAAAAAAAAAAAAAAAAAAAAAAAAAA84Xa7jev1OvZ9v9ut6zrO5/M4HA4P3xNeAQAAAAAAAAAAAAAAAAAAAAAAAAAAAAAAAHJevvsBAAAAAAAAAAAAAAAAAAAAAAAAAAAAAAAAgGcJ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P9m77zA7CwLt//c5M5NMJpOEFAgEEiGRKoRIixDpgZel/CgC4qqLZVVQUWTFtqvu2hBEVkRFXhWxgCIugqAUAekIAaQElFADIUAo6dPnPL8/5iXZSEudJ5P5fK5rrpzylO/5Z8LFlZkbgD7H8AoAAAAAAAAAAAAAAAAAAAAAAAAAAAAAAADQ5xheAQAAAAAAAAAAAAAAAAAAAAAAAAAAAAAAAPocwysAAAAAAAAAAAAAAAAAAAAAAAAAAAAAAABAn2N4BQAAAAAAAAAAAAAAAAAAAAAAAAAAAAAAAOhzDK8AAAAAAAAAAAAAAAAAAAAAAAAAAAAAAAAAfY7hFQAAAAAAAAAAAAAAAAAAAAAAAAAAAAAAAKDPMbwCAAAAAAAAAAAAAAAAAAAAAAAAAAAAAAAA9DmGVwAAAAAAAAAAAAAAAAAAAAAAAAAAAAAAAIA+x/AKAAAAAAAAAAAAAAAAAAAAAAAAAAAAAAAA0OcYXgEAAAAAAAAAAAAAAAAAAAAAAAAAAAAAAAD6HMMrAAAAAAAAAAAAAAAAAAAAAAAAAAAAAAAAQJ9jeAUAAAAAAAAAAAAAAAAAAAAAAAAAAAAAAADocwyvAAAAAAAAAAAAAAAAAAAAAAAAAAAAAAAAAH2O4RUAAAAAAAAAAAAAAAAAAAAAAAAAAAAAAACgzzG8AgAAAAAAAAAAAAAAAAAAAAAAAAAAAAAAAPQ5hlcAAAAAAAAAAAAAAAAAAAAAAAAAAAAAAACAPsfwCgAAAAAAAAAAAAAAAAAAAAAAAAAAAAAAANDnGF4BAAAAAAAAAAAAAAAAAAAAAAAAAAAAAAAA+hzDKwAAAAAAAAAAAAAAAAAAAAAAAAAAAAAAAECfY3gFAAAAAAAAAAAAAAAAAAAAAAAAAAAAAAAA6HMMrwAAAAAAAAAAAAAAAAAAAAAAAAAAAAAAAAB9juEVAAAAAAAAAAAAAAAAAAAAAAAAAAAAAAAAoM8xvAIAAAAAAAAAAAAAAAAAAAAAAAAAAAAAAAD0OYZXAAAAAAAAAAAAAAAAAAAAAAAAAAAAAAAAgD7H8AoAAAAAAAAAAAAAAAAAAAAAAAAAAAAAAADQ5xheAQAAAAAAAAAAAAAAAAAAAAAAAAAAAAAAAPqc+rIDAAAAAAAAAAAAAAAAAIC1V3d3MmNGMn16smhR0taWtLcnDQ1JY2MyaFCyxRbJdtslAweWXQsAAAAAAAAAAAAA9CeGVwAAAAAAAAAAAAAAAACAJElR9IysTJuW3HprcvPNPc8bGpJKJanVer66u5Nqteerrq7n3La2ZNy4ZPLkZI89kh13TN761qXvAwAAAAAAAAAAAACsbpWiKIqyIwAAAAAAAAAAAAAAAACA8rS0JL/6VXLqqcnTT/cMqixatPLXGzQoqa9PBg5MPvnJ5MMfTjbYYPX1AgAAAAAAAAAAAAAkhlcAAAAAAAAAAAAAAAAAoN+aMSP5zneSn/88qVRWbWzltQwalBRFcsAByac/ney2W8+9AAAAAAAAAAAAAABWleEVAAAAAAAAAAAAAAAAAOhnHn88ef/7kzvuSLq6ks7ONX/PSiVpako22ij52c96BlgAAAAAAAAAAAAAAFZFtewAAAAAAAAAAAAAAAAAAKB31GrJ97+fbLttcvPNSWtr74yuJElRJIsXJ488kkydmnz84z33BwAAAAAAAAAAAABYWZWiKIqyIwAAAAAAAAAAAAAAAACANeuJJ5JjjkmmT+8ZQCnboEHJiBHJb36T7LZb2TUAAAAAAAAAAAAAQF9ULTsAAAAAAAAAAAAAAAAAAFhziiI5++zkLW9J7rxz7RhdSZLW1uTpp5OpU5MTTkg6OsouAgAAAAAAAAAAAAD6mkpRFEXZEQAAAAAAAAAAAAAAAADA6lcUySc+kZx7btLSUnbNaxs0KNlxx+TKK5PBg8uuAQAAAAAAAAAAAAD6CsMrAAAAAAAAAAAAAAAAALAO6u5Ojj02+d3v1u7RlZc1NiZbbplcf32y3npl1wAAAAAAAAAAAAAAfYHhFQAAAAAAAAAAAAAAAABYxxRF8p73JJdc0jdGV142YECyxRbJbbclzc1l1wAAAAAAAAAAAAAAa7tq2QEAAAAAAAAAAAAAAAAAwOpTFMnHP973RleSpKMjeeSRZL/9kra2smsAAAAAAAAAAAAAgLWd4RUAAAAAAAAAAAAAAAAAWIecdVZy3nl9b3TlZW1tyb33Ju99b9klAAAAAAAAAAAAAMDarlIURVF2BAAAAAAAAAAAAAAAAACw6h55JJk4MWltLbtk1TU1JRdckBx6aNklAAAAAAAAAAAAAMDayvAKAAAAAAAAAAAAAAAAAKwDarVk552Te+7pebwuWG+9njGZkSPLLgEAAAAAAAAAAAAA1kbVsgMAAAAAAAAAAAAAAAAAgFV35pnJQw+tO6MrSdLSknz4w2VXAAAAAAAAAAAAAABrq0pRFEXZEQAAAAAAAAAAAAAAAADAynvkkWTixKS1teyS1a+pKbngguTQQ8suAQAAAAAAAAAAAADWNoZXAAAAAAAAAAAAAAAAAKCPe9vbkmnTklqt7JI1Y731klmzksGDyy4BAAAAAAAAAAAAANYm1bIDAAAAAAAAAAAAAAAAAICVd889yf33r7ujK0nS2Zmcf37ZFQAAAAAAAAAAAADA2sbwCgAAAAAAAAAAAAAAAAD0YWeckbS3l12xZi1enJx2WlIUZZcAAAAAAAAAAAAAAGsTwysAAAAAAAAAAAAAAAAA0EfNn59cdFHS3V12yZr37LPJX/5SdgUAAAAAAAAAAAAAsDYxvAIAAAAAAAAAAAAAAAAAfdTPfpZU+8lPCra0JKefXnYFAAAAAAAAAAAAALA2qRRFUZQdAQAAAAAAAAAAAAAAAACsmKJIxo1LZs0qu6T3NDYmTz6ZrL9+2SUAAAAAAAAAAAAAwNqgWnYAAAAAAAAAAAAAAAAAALDi7rwzmTev7IreVakkv/lN2RUAAAAAAAAAAAAAwNrC8AoAAAAAAAAAAAAAAAAA9EF33JF0d5dd0btaW5M//7nsCgAAAAAAAAAAAABgbWF4BQAAAAAAAAAAAAAAAAD6oJtu6hkiWVHHHpsUxdKv5bHddsl//3dy883J4sVLz3388dc+Z+TI5NRTkwcfTFpakoULk2nTkk98IqmvX/Hul91xx8qfCwAAAAAAAAAAAACsW1bhnyYDAAAAAAAAAAAAAAAAAGW5/fbeu9c++yQnnrj8x2+2Wc8wzMYbL/v6Tjv1fB1ySHLggUln54q3PPNMz/jL4MErfi4AAAAAAAAAAAAAsG6plh0AAAAAAAAAAAAAAAAAAKyY1tZk1qzeu9+8eckVVyRf/Wpy9tlvfPzZZy8dXfnrX5NDD02OOip5+OGe16ZOTb7whZVraWpK7r135c4FAAAAAAAAAAAAANYthlcAAAAAAAAAAAAAAAAAoI+5996eAZLe8rOfJQcemHzpS8ntt7/+sU1NPcMqLzvppOT3v09++9vky19e+vrHP57U1a14S0dHcuedK34eAAAAAAAAAAAAALDuMbwCAAAAAAAAAAAAAAAAAH3M/fcnXV1lV7y6oUOXHVRZvHjp40WLlj4eNSqZOHHFr9/W9sbjLwAAAAAAAAAAAABA/2B4BQAAAAAAAAAAAAAAAAD6mIUL197hlTlzkhdeWPr83/4tGTEiGT06OeGEZY/ddNOVu8e8eStbBwAAAAAAAAAAAACsSwyvAAAAAAAAAAAAAAAAAEAf09q69g6v1GrJ17++9Pk735m8+GLy7LPJfvste2xj48rdY/Hile8DAAAAAAAAAAAAANYdhlcAAAAAAAAAAAAAAAAAoI9pa+sZOFlbfec7ycc/njz33LKvX3zxsqMpc+eu3PXb2lY6DQAAAAAAAAAAAABYh9SXHQAAAAAAAAAAAAAAAAAArJiGhrIL3tj3v5/84AfJFlskgwcnjz2WNDcnTz219Jh77125a/eFzw8AAAAAAAAAAAAArHmGVwAAAAAAAAAAAAAAAACgjxk0qGd8pLOz7JLXVxTJQw8tfX7aaUsf33Zb8swzK3fdpqZV6wIAAAAAAAAAAAAA1g2GVwAAAAAAAAAAAAAAAACgjxk0KKmrW73DK1/+cvKf/9nz+Lzzkve/f+l7Y8cmO+zQ8/jlP5OeAZRDD+15/MILyS239Dx++9uTL34xufji5LHHkhEjkmOOSQ47rOf97u7k859f+VbDKwAAAAAAAAAAAABAYngFAAAAAAAAAAAAAAAAAPqc8eOTgQOTtrbeud8++/SMsfyjDTZILrmk5/H11yd7793zuK4u2X//nq9/1NWVHH98csMNK9dSV5dst93KnQsAAAAAAAAAAAAArFsMrwAAAAAAAAAAAAAAAABAH7Pjjr03urIyHn88+cUvksmTkw037BmJeeaZ5LrrkjPOSB54YOWvPXhwsvPOq68VAAAAAAAAAAAAAOi7KkVRFGVHAAAAAAAAAAAAAAAAAAArZuTI5KWXyq7ofQMHJo89lowZU3YJAAAAAAAAAAAAAFC2atkBAAAAAAAAAAAAAAAAAMCK2377sgvK0dhodAUAAAAAAAAAAAAA6GF4BQAAAAAAAAAAAAAAAAD6oD33TOrry67off11cAYAAAAAAAAAAAAAeCXDKwAAAAAAAAAAAAAAAADQB+28c9LUVHZF76qr6xmcAQAAAAAAAAAAAABIDK8AAAAAAAAAAAAAAAAAQJ+0xx5JZ2fZFb1r4MDksMPKrgAAAAAAAAAAAAAA1haGVwAAAAAAAAAAAAAAAACgD2puTt7znqS+vuyS3rPppskOO5RdAQAAAAAAAAAAAACsLQyvAAAAAAAAAAAAAAAAAEAfdeKJSUND2RW9o7k5+exny64AAAAAAAAAAAAAANYmlaIoirIjAAAAAAAAAAAAAAAAAICVs9NOyV13lV2x5jU3J88/nzQ2ll0CAAAAAAAAAAAAAKwtqmUHAAAAAAAAAAAAAAAAAAAr73OfS4YMKbtizWpoSD74QaMrAAAAAAAAAAAAAMCyKkVRFGVHAAAAAAAAAAAAAAAAAAArp7MzGT06mTu37JI1Z9Cg5P77kwkTyi4BAAAAAAAAAAAAANYm1bIDAAAAAAAAAAAAAAAAAICV19CQnHNO0tRUdsmaMWhQ8q//anQFAAAAAAAAAAAAAHilSlEURdkRAAAAAAAAAAAAAAAAAMCqOfjg5E9/Sjo6yi5ZvTbZJJkxo2eABQAAAAAAAAAAAADgfzO8AgAAAAAAAAAAAAAAAADrgOefT9785mTBgrJLVp9Bg5Jrr0123bXsEgAAAAAAAAAAAABgbVQtOwAAAAAAAAAAAAAAAAAAWHXrr5/8+MdJU1PZJavHoEHJv/6r0RUAAAAAAAAAAAAA4LVViqIoyo4AAAAAAAAAAAAAAAAAAFaPgw9O/vSnpKOj7JKVV6kkG2+czJjRM8ACAAAAAAAAAAAAAPBqqmUHAAAAAAAAAAAAAAAAAACrzy9+kYwdmzQ0lF2y8oYMSa680ugKAAAAAAAAAAAAAPD6DK8AAAAAAAAAAAAAAAAAwDpk+PDk5puT9ddP6urKrllxgwcn11yTvOUtZZcAAAAAAAAAAAAAAGs7wysAAAAAAAAAAAAAAAAAsI7ZcMPk1lt7xlfq68uuWX6DByd/+EOy885llwAAAAAAAAAAAAAAfUGlKIqi7AgAAAAAAAAAAAAAAAAAYPV75plkypRk1qyks7PsmtdWqSRDhiR/+lOyyy5l1wAAAAAAAAAAAAAAfUW17AAAAAAAAAAAAAAAAAAAYM3YaKPkzjuTSZOSwYPLrnl1gwYlG26Y3Hqr0RUAAAAAAAAAAAAAYMUYXgEAAAAAAAAAAAAAAACAddiIEclf/pJ87WtJU1NSV1d20VKDBiXHHps88kjylreUXQMAAAAAAAAAAAAA9DWVoiiKsiMAAAAAAAAAAAAAAAAAgDXv0UeTd74z+fvfk8WLy+sYNChZb73kwguT3XcvrwMAAAAAAAAAAAAA6NuqZQcAAAAAAAAAAAAAAAAAAL1jwoTkjjuSr30taWpKGht79/51dT2jK//yL8nDDxtdAQAAAAAAAAAAAABWTaUoiqLsCAAAAAAAAAAAAAAAAACgd82enfzwh8n3vpd0dhZZtKiyxu41eHBSqyXvelfyqU8l2267xm4FAAAAAAAAAAAAAPQjhlcAAAAAAAAAAAAAAAAAoB/71re+k0sv7c7f/vb/ZdGizVKr1aera9WvW6kkTU3J+usnJ5+cvPe9yZAhq35dAAAAAAAAAAAAAICXGV4BAAAAAAAAAAAAAAAAgH7qnHPOyfHHH58kWW+99TJ37ugcdthFmTNn29x9d0c6OookHanVmpLUveZ1KpWkuTmp1ZKurmTrrZO3vz05+uiePyuV3vk8AAAAAAAAAAAAAED/YngFAAAAAAAAAAAAAAAAAPqhGTNmZOrUqRk2bFi+8Y1vpFqt5tRTT828efNy/PHH56Mf/ViGDdsm8+e/OcnOaWzcOxtttEUGDx6V9vakoSFpbEwGD0623z7Zdddkxx2TzTdPqtWyPx0AAAAAAAAAAAAA0B/Ulx0AAAAAAAAAAAAAAAAAAPS+P/3pT1mwYEG+9a1v5ZBDDkmSDBs2LHvssUfOPvvsvOc9784JJ5yQpqamXHTRRfnqV9+erq5Ncvvtf09TU1PJ9QAAAAAAAAAAAAAAhlcAAAAAAAAAAAAAAAAAoF+64YYbMmHChEyaNGnJa7VaLY2NjZk4cWLOPffcNDQ0pLu7O1/60pfy3HPP5Ze//GUuv/zyHH300eWFAwAAAAAAAAAAAAD8P9WyAwAAAAAAAAAAAAAAAACA3jd//vxUq9WMGzduyWuzZs1KW1tbjjzyyDQ0NKRWq6VSqaSuri5ve9vb0tLSks7OzhKrAQAAAAAAAAAAAACWMrwCAAAAAAAAAAAAAAAAAP1Md3d3JkyYkEceeSTTp09PknR0dOS3v/1tkmSzzTZLklSr1VQqlSXnJMnmm29eQjEAAAAAAAAAAAAAwCsZXgEAAAAAAAAAAAAAAACAfqauri4HHnhg5s+fnxNPPDGnnHJKjjnmmPzhD3/IpEmTlgywJFkyvHLdddelsbExO+ywQ1nZAAAAAAAAAAAAAADLqC87AAAAAAAAAAAAAAAAAADofVOnTs1nPvOZfO9738ttt92W+vr6fOITn8h2222XE088Mbvttlv222+/dHV15ayzzsrFF1+c/fffP/X1fjQRAAAAAAAAAAAAAFg7VIqiKMqOAAAAAAAAAAAAAAAAAAB639y5c3PjjTfmiSeeyJQpU7LDDjtkzpw5mTp1ah588ME0NDRko402ypNPPpnNNtss55xzTqZOnVp2NgAAAAAAAAAAAABAEsMrAAAAAAAAAAAAAAAAAMA/uPrqq/PVr341t912W2q1WvbZZ5989rOfzX777Vd2GgAAAAAAAAAAAADAEoZXAAAAAAAAAAAAAAAAAIAliqJIpVJJksydOzcvvfRSRowYkeHDh5dcBgAAAAAAAAAAAACwLMMrAAAAAAAAAAAAAAAAANBPPfnkk3n00UczevTobLLJJmlubk61Wi07CwAAAAAAAAAAAABgudSXHQAAAAAAAAAAAAAAAMDKKYoiCxbMyjPP3JWnn74jc+c+ls7OlnR2tqQoijQ0DEpDw+AMHbpxNt54csaM2THDh09IpVIpOx2Akt1yyy0544wz8te//jVPPPHEkte32mqrTJ48OYceemh23333jBw5Ml1dXamv9+OIAAAAAAAAAAAAAMDap1IURVF2BAAAAAAAAAAAAAAAAG+sKGp5/PE/57HHrsnMmTdkzpzpqdW6UlfXkPb2RUlqr3FmJQMGNKcoaimKWkaN2jpvetPu2XTTvbP55gemrq6hNz8GACW78sorc/zxx2fmzJnZc88909zcnAceeGCZAZYkmTp1ar7zne9km222SVEUhrsAAAAAAAAAAAAAgLWO4RUAAAAAAAAAAAAAAIC1XGvr3Pz1r+fmttu+nY6OhenoaMlrj6wsr54xlmq1Ljvv/PHsvPPxGTJkzOrIBWAtt9NOO2XWrFm59NJLs8UWW2Tw4MGZMWNGPvnJT+buu+/OySefnNtvvz1XX311hg8fniuuuCLbb7992dkAAAAAAAAAAAAAAK9geAUAAAAAAAAAAAAAAGAtNXv2Xbnttm/n73//XSqVajo7W9bIferqBiapZLPN9s5uu52cTTfdK5VKZY3cC4ByPfDAA5k4cWK++tWv5gtf+MIy782ePTs77bRTfv7zn2fq1Kk555xz8rGPfSx77LFHrrrqqjQ0NJRUDQAAAAAAAAAAAADw6urLDgAAAAAAAAAAAAAAAGBZixY9l0suOTZPPnlTurraUhS1NXq/7u72JMkjj1yRJ5+8KSNGbJ4jj7wwI0duvkbvC0Dvu+uuu1JfX59tttkmSdLV1ZVqtbrka/To0fne976XqVOn5iMf+UgWLlyYz3zmM5k+fXre+ta3llwPAAAAAAAAAAAAALCsatkBAAAAAAAAAAAAAAAA9CiKIvfff0HOOmvzPP74densbFnjoyv/qKNjUZ577t788Ifb59Zbv93r9wdgzVq8eHE6OzvT1taWJKmrq1vy3uzZs7No0aKMHDlyyWuTJ0/O0KFDc/XVV/d6KwAAAAAAAAAAAADAGzG8AgAAAAAAAAAAAAAAsBZYtOi5nH/+P+Wyyz6cjo6FqdU6S2spilq6ulpz/fVfzv/9vzvlpZceKa0FgNVrl112yahRo/LNb34zd911VyqVypL3fvWrX+XRRx/N/vvvv+S1oijS0NCQatWPIwIAAAAAAAAAAAAAa5/6sgMAAAAAAAAAAAAAAAD6uxkzLs/FF787nZ2tpQ6u/KPOzsV57rl7c/bZE7P//t/OzjsfX3YSAKtoxx13zJQpU3LppZfmAx/4QPbdd99svPHGueyyy3LLLbdkypQp2XvvvZcc//jjj2fevHnZcccdS6wGAAAAAAAAAAAAAHh1laIoirIjAAAAAAAAAAAAAAAA+qt77jkvf/jDR9PV1Vp2yutqaGjKrrv+W/ba679SqVTKzgFgFSxcuDAnnXRSfvrTn6ZWqyVJqtVq3vzmN+d3v/tdtt566yXHvuc978m1116bRx55JIMHDy4rGQAAAAAAAAAAAADgVRleAQAAAAAAAAAAAAAAKMntt3831177+XR2tpSdslwaGpoyadIH8k//9F3jKwB9VK1WS7VazYIFC3L33Xdn2rRpefHFF7PLLrtkzz33zMiRI5ccM23atEyePDnHHXdcfvCDH5SdDgAAAAAAAAAAAADwCoZXAAAAAAAAAAAAAAAASnDXXT/KVVed2GdGV17W0DA4O+98fPbb71tlpwCwBnR2dqahoSFJz0jLvffem1GjRmXs2LEllwEAAAAAAAAAAAAAvJLhFQAAAAAAAAAAAAAAgF72wAO/ySWXvC9dXa1lp6yUhoam7L77f2T33T9fdgoAK2DOnDnp6urKmDFjUhRFiqJId3f3kqEVAAAAAAAAAAAAAIC+xvAKAAAAAAAAAAAAAABAL3r++b/lRz/aKZ2dLWWnrJL6+qYcc8zvMmHC/mWnALAcWltb8+lPfzozZ87M5Zdfvsx7zzzzTO6555688MILGTNmTLbeeuuMGTMmSVIURSqVShnJAAAAAAAAAAAAAABvqFp2AAAAAAAAAAAAAAAAQH9Rq3XloouOSmdna9kpq6yrqyUXX/zutLcvKDsFgOUwbdq0/PrXv87WW2+95LXFixfnm9/8ZsaNG5cjjjgiH/nIR/Iv//Iv+bd/+7fcd999SWJ0BQAAAAAAAAAAAABYqxleAQAAAAAAAAAAAAAA6CU333xq5s17PElRdspq0d6+KH/848fLzgBgOVxxxRVpamrKwQcfnCSp1Wo566yz8oUvfCEbbLBBdt111xxxxBHZeOONc+GFF2afffbJrbfeWnI1AAAAAAAAAAAAAMDrM7wCAAAAAAAAAAAAAADQC55//sHcdNPX09nZUnbKatPd3Za//e1/8uijV5edAsAbuP322zN+/PiMHz8+SXLPPffkJz/5SXbeeedcddVVue6663LGGWfkRz/6UT75yU/mpZdeyo9//OPUarWSywEAAAAAAAAAAAAAXpvhFQAAAAAAAAAAAAAAgDWsVuvKRRcdla6utrJTVrvOzpZcfPG709Y2v+wUAF5HrVZLrVbLqFGjkiQPPPBAHn300XzrW9/KtttumyTZYIMNsv322+e///u/M3Xq1FxzzTV59NFHy8wGAAAAAAAAAAAAAHhdhlcAAAAAAAAAAAAAAADWsLvv/knmzZuZpCg7ZY1ob1+U66//ctkZALyGWq2W3XbbLffee2/q6urS3d2djo6OJMl22223zLHd3d1Jku233z5z5sxJY2Njr/cCAAAAAAAAAAAAACwvwysAAAAAAAAAAAAAAABrUFEUueWWb6azc3HZKWtMd3db7r77J+nsbC07BYBXUa1Ws88++2TRokX57Gc/m7q6umy33XYZOnRobr/99iQ9gytdXV2pq6tLV1dX5s6dm4EDB2bs2LEl1wMAAAAAAAAAAAAAvDbDKwAAAAAAAAAAAAAAAGvQU0/dksWLny87Y42rVJIHHvhN2RkAvIbddtstH/7wh3PmmWfm6KOPzj333JPRo0fn9NNPz/z581NXV5f6+vokybXXXptLLrkk++yzT8nVAAAAAAAAAAAAAACvr1IURVF2BAAAAAAAAAAAAAAAwLrqV786NDNmXJZk3f8RjlGjts7HPvZg2RkAvIZ58+blIx/5SC666KJssMEG6e7uzosvvpgRI0Zk//33z7bbbpsXXnghP/3pT7P++uvnu9/9bg444ICyswEAAAAAAAAAAAAAXpPhFQAAAAAAAAAAAAAAgDVk0aLn8p3vbJru7rayU3pFQ8PgvO9912fMmJ3KTgHgHxRFkUqlkiT53e9+l/POOy8PPfRQnn/++cydO3eZY7fYYot873vfy9SpU8tIBQAAAAAAAAAAAABYboZXAAAAAAAAAAAAAAAA1pAbbvhKbr75lHR19Y/hlUqlmm22OTpHHvmrslMAeAOzZ8/OQw89lCeeeCJz585NrVZLURTZcMMN8853vjMDBgwoOxEAAAAAAAAAAAAA4A3Vlx0AAAAAAAAAAAAAAACwrrr33l/0m9GVJCmKWh566NIURZFKpVJ2DgCvY8yYMRkzZkySpFarpVqtllwEAAAAAAAAAAAAALDi/EtoAAAAAAAAAAAAAACANaCrqz3z588sO6PXVSqVzJ37aNkZALyBoihSFEWSLBld6e7uTq1WKzMLAAAAAAAAAAAAAGCF1JcdAAAAAAAAAAAAAAAAsC6aM+f+1Nc3pqOjc7Vcb/z4/TJx4nuyySZvS3PzRqmra8jixc9n0aJn89RTN2fGjMvz+OPXveF1tt/+2Bx22Hmve8w3vtGczs7FK9VZqdRl9uy7MmLEm1fqfAB6R6VSecVrdXV1JZQAAAAAAAAAAAAAAKw8wysAAAAAAAAAAAAAAABrwOzZd6VW617l6zQ1jcrhh/8yb37z/3nFe8OGjc2wYWOz8cY7521v+1S+9rXGdHe3r/I9V0VHx6I8/fRfsu227yy1A4AV19nZmSeeeCITJkxItVotOwcAAAAAAAAAAAAA4A0ZXgEAAAAAAAAAAAAAAFgDnnzy5nR1tazSNerqBubd774iY8bstOS1Bx64KH//+++yaNEzaWgYnA02eEs23/zgvOlNu6/w9W+66et5+OErXvF6Z+eqdBeZOfOmVTgfgDWhKIpUKpUlj5Msef6y6dOnZ8cdd0yStLe3p6GhoXcjAQAAAAAAAAAAAABWkOEVAAAAAAAAAAAAAACANWDWrNtW+Rpve9snlxld+f3vP5i//vXcZY55+OE/5JZbTsvo0dunVutcoeu/+OLDeeqpW1a58x89//yDy/yCfwDK8/L34//9Pfm1vj9XKpWMHDkyw4cPN7oCAAAAAAAAAAAAAPQJhlcAAAAAAAAAAAAAAADWgAULnlrla2y//fuWPH7iietfMbryvz333L0rfP199z0lBx30gyTJ3LmP5aGHLs0tt5yW9vYFK3ytZRVZvHhOmptHr+J1AFgVL4+uzJ49O/Pnz09nZ2fmzp2bxsbGbLDBBtlggw0yePDgJEl3d3cmTZqU559/Pt3d3SWXAwAAAAAAAAAAAAAsH8MrAAAAAAAAAAAAAAAAq1lRFOnu7lyla9TXD8r662+95Pkjj1y5zPsbbjgpDQ2Dl3ltwYKnMn/+k8t9jyFDNlryeIMNts0GG2ybbbY5KueeOyUtLS+sZHlSqdSls7Nlpc8HYPWoVCo55ZRT8vvf/z633357kmT48OEZPnx4xo0bl0mTJmXffffNQQcdlLq6uhRFkVqtlrq6upLLAQAAAAAAAAAAAACWj+EVAAAAAAAAAAAAAACA1ay7uyOVSiVFUaz0NQYNGr7M838cQjn88F9kgw22Xea1m2/+Zq699vOve91arTOPPHJVHn748rz00qOpq2vIVlsdnkmT3pckGTlyi+y113/lj3/82Eq3VyrVdHW1rfT5AKy61tbWfOUrX8mpp56asWPHZuedd86wYcOSJC+88EKmT5+e66+/Pj/4wQ8yefLknHTSSTn00EONrgAAAAAAAAAAAAAAfYrhFQAAAAAAAAAAAAAAgNWsZ3ilmqKorfQ12trmLfO8qWnkKlb1uP/+C3L//Rcs89pDD/0+dXUDs91270qSbLHFIas4vFJJd3fHKnUCsPyefTa5665k2rTkxhuT2bOTefOSOXM+mQEDPpOurubMm9eQhoYiO+zQkgkTXszQoQ/nySdvyWWX/T433XRTnn766QwdOjR777132R8HAAAAAAAAAAAAAGC5GV4BAAAAAAAAAAAAAABYzerrB6ZW616la3R2tuSFF/6eUaO2SpKMH79fbrnltCXvn332dkmSY4/9czbddK9VuleSPPXULUuGV5qbR6/StYqiSH39wFVuAuDVvfhict55yeWXJ/fem7S0JI2NyeLFSVfXy0cNSjIo7e09QyxJMmNGJbfdNjjNzYPT2Tku9fX7Zptt/iMHH3x3rrrq6Hz605/OXXfdlaIoUqlUyvlwAAAAAAAAAAAAAAAroFp2AAAAAAAAAAAAAAAAwLqmWm1YLde5557zljweP35q3vKWd67yNTfeePKrvj5u3NuXPF648JlVukdR1FJf37hK1wDglaZNS445Jtlkk+RLX0quvz6ZOzdpb0/mz//foyuvrVZLFixIWluThQuT22+v5k9/2ind3Q/lvvu+mVNPvSOJ0RUAAAAAAAAAAAAAoG+oLzsAAAAAAAAAAAAAAABgXVOpVFJfPzBdXW2rdJ3bbz8z2257TDbccFKS5Igjzs+b3/xPmTHjsrS0vJCmplEZNmzcK85705v2zPved32SZN68J3LmmZstee/II3+d1taXMn36r/Pcc/emrm5gtt76iGy77TFLjnnwwd+sUnet1pUBA5pX6RoA9GhvTy64IDn11OSpp5K2tp7xlNWprS1JGpLsm//8z1q+973k5JOT978/GTJk9d4LAAAAAAAAAAAAAGB1MrwCAAAAAAAAAAAAAACwBgwfPj7PP//gKl2jq6stv/zl/8mRR16YTTfdK9VqXSZNOjaTJh37qsd3d3cs13U32miHbLTRDq/63qxZf8kNN3xlpZuTpK5uQAYNGrlK1wAgmTYtOeqo5IUXksWLe+OO1bS1VTNrVvL5zydf/Wpy/vnJ/vv3xr0BAAAAAAAAAAAAAFac4RUAAAAAAAAAAAAAAIA1YOzYKas8vJIkixfPyc9+tne22OKQbLfdu7PxxrukuXnDVKt1aWubl5deeiRPP317Zsy4PI8/ft0bXu+SS96XrbY6LG960x4ZMmRMBg0amY6ORZkzZ3oeeODC3HXXOanVulapefTo7VKpVFbpGgD9WXt78oUvJGefnbS2ltPQ0tLzdfjhyRFHJN//fjJ0aDktAAAAAAAAAAAAAACvpVIURVF2BAAAAAAAAAAAAAAAwLrmnnvOyx//+PF0di4uO6VXVSrVTJny2ey77zfKTgHok6ZNS446Kpkzp7zRlX/U2Jg0Nyfnn5/sv3/ZNQAAAAAAAAAAAAAAS1XLDgAAAAAAAAAAAAAAAFgXjRmzUyqVStkZvW7AgOZsvPHksjMA+pyiSL72tWTPPZOZM9ee0ZUkaWtLXnghOfzw5Ljjklqt7CIAAAAAAAAAAAAAgB6GVwAAAAAAAAAAAAAAANaAUaO2Snd3R9kZva67uzNjxuxYdgZAn1IUySc/mZxyyto1uPKPWlqSX/wiOfLIpLOz7BoAAAAAAAAAAAAAAMMrAAAAAAAAAAAAAAAAa0S1Wp8RI7YoO6PX1dU1ZMiQjcvOAOgzarXkfe9LfvKTnmGTtV1LS3LVVck//VPS0f/2xQAAAAAAAAAAAACAtYzhFQAAAAAAAAAAAAAAgDVkxx0/nIaGwWVn9JpqtSHbbffuVCqVslMA+oSiSE44Ifntb/vG6MrLWlqSW29N3vGOpLu77BoAAAAAAAAAAAAAoD8zvAIAAAAAAAAAAAAAALCGbL/9v6Qo+s9vpK9W6zN58ifLzgDoM7785eS88/rW6MrLWluT665L3v/+ngEZAAAAAAAAAAAAAIAyGF4BAAAAAAAAAAAAAABYQxobh+Utb3lnKpW6slN6xejREzNq1JZlZwD0Cddck5x+et8cXXlZS0ty8cU94zEAAAAAAAAAAAAAAGUwvAIAAAAAAAAAAAAAALAG7brrSamvH1h2xho3YMCQvP3tnys7A6BPWLgw+ed/Tlpbyy5ZdYsXJ5/4RPL002WXAAAAAAAAAAAAAAD9keEVAAAAAAAAAAAAAACANWj06IkZMWLzsjPWuLq6hmyxxcFlZwD0CSec0DO+sq5oa0ve/e6kKMouAQAAAAAAAAAAAAD6G8MrAAAAAAAAAAAAAAAAa9gee/xHGhoGl52xxjQ0NOVtb/tUqtX6slMA1nrXXJNcdFHPWMm6oqsrufPO5Lzzyi4BAAAAAAAAAAAAAPqbSlEURdkRAAAAAAAAAAAAAAAA67KiKPLzn++TJ5+8ObVaV9k5q93w4ePzsY/9LXV1A8pOAVirLVyYTJiQPP982SVrRnNz8ve/JxtvXHYJAAAAAAAAAAAAANBfVMsOAAAAAAAAAAAAAAAAWNdVKpUcfvgvU1/fWHbKaldfPyhHHXWR0RWA5XD66T3jK+uqtrbkM58puwIAAAAAAAAAAAAA6E8MrwAAAAAAAAAAAAAAAPSCoUM3zj/901lpaBhcdspq09DQlMmTP5mNNtqh7BSAtV5XV3LWWT3jJOuqrq7k4ouTefPKLgEAAAAAAAAAAAAA+gvDKwAAAAAAAAAAAAAAAL1k++2PzcYb75xqtb7slNWiuXmj7L33f5WdAdAn/P73PcMk67pqNTnvvLIrAAAAAAAAAAAAAID+olIURVF2BAAAAAAAAAAAAAAAQH+xcOHsfO97W6WjY2HZKaukvr4pH/jAzdloo7eWnQLQJ0yenNxxR9kVvWPMmGTWrKRSKbsEAAAAAAAAAAAAAFjXVcsOAAAAAAAAAAAAAAAA6E+GDBmTd7/7ijQ0NJWdstLq6wfl0EPPNboCsJz+/vfk/vvLrug9CxYk111XdgUAAAAAAAAAAAAA0B8YXgEAAAAAAAAAAAAAAOhl48ZNydFHX5z6+kFlp6ywhoamHHDAd7Lttu8sOwWgzzjzzKSzs+yK3rNoUXLqqWVXAAAAAAAAAAAAAAD9QaUoiqLsCAAAAAAAAAAAAAAAgP7ooYcuy//8zzHp7GwpO2W51NcPyn77nZZddvl42SkAfcqYMckzz5Rd0bsGDkwWL07q6souAQAAAAAAAAAAAADWZdWyAwAAAAAAAAAAAAAAAPqrLbc8JP/8z39IQ8PgslPeUH39oBxyyDlGVwBW0IIFyQsvlF3R+xoakhkzyq4AAAAAAAAAAAAAANZ1hlcAAAAAAAAAAAAAAABKtOmme+X9778pQ4eOTX39oLJzXqGubmAaG4fnmGMuycSJ7y07B6DPufvuZNBKfHs/9tikKJZ+vZGGhuRDH0rOPz954IGesZf29mT27OTii5M99njtcw85JLn66uTFF5PW1p7BlNNPT0aMWPHu/+3OO1ftfAAAAAAAAAAAAACAN1IpiuX5J9cAAAAAAAAAAAAAAACsSV1dbbnmms/nrrvOSVdXa9k5SZL6+qZsueXBOeigH2bQoOFl5wD0Sd/+dvKFLyQdHSt23rHHJuedt/R5pfL6x48enTz77Osf86EPJT/+8bKv/ed/Jl/+8qsf//jjPYMts2a9Ue2rO/745Ac/WLlzAQAAAAAAAAAAAACWR7XsAAAAAAAAAAAAAAAAAJL6+sYccMB/59hjr8vQoWNTXz+otJZarZr29mp23/3MHHnkhUZXAFbBDTes+OjKqt7v+OOTqVOTj340mTNn6XtnnJEM+l9/vbz97UtHV7q7k89/PjnssOS223pe22yzVw61rIibb175cwEAAAAAAAAAAAAAlkelKIqi7AgAAAAAAAAAAAAAAACW6upqyzXXfD533fXDJJV0dbX2yn3r6gakVivywANdSQ7Jr371u1Sr1V65N8C6asyY5JlnVvy8Y49Nzjtv6fNK5fWPb25O3vrW5Kabln398MOTiy9e+nyXXZJp03oe//a3yTve0fP4Rz9KPvzhnsebbJLMnJm8/FfAW96SPPjgin+GgQOTxYuTuroVPxcAAAAAAAAAAAAAYHn4yRcAAAAAAAAAAAAAAIC1TH19Yw444L9z4okzs/vu/56mplEZMGDIGrzf4FSrgzJv3pY566wi1103Mu961/uNrgCsBnPm9M59Fi165ehKkjz00CuPe9neey99fPPNSx/PmpU8+eTS5/vss3JNlUrywgsrdy4AAAAAAAAAAAAAwPKoLzsAAAAAAAAAAAAAAACAVzd48AbZY49/z9vf/rk88sgVueWW0zJ79rRUKvXp7Fz0xhd4HZXKwBRFkVptWB56aEyuu+65zJ49PU1NTTn99K/msMMOWz0fAqAf6+7u+SrTO9+59PGMGcnf/tbzeL31khEjlr737LPLnvfss8mmm/Y8njBh5e5dV5e0tq7cuQAAAAAAAAAAAAAAy8PwCgAAAAAAAAAAAAAAwFquWq3LFlscnC22ODjz5j2RJ564IbNm3Zonn7wlL730cOrqBqQokq6u1hTFsr/hv1KpS339wHR3F+nsbM28ecmsWcmTT7Zn1qxqnn/+xTQ3t2eLLbbIBz/44Rx33HHZaKONyvmgAOuY9vakvj7p6irn/u98Z/KFL/Q87uhIPvShpe8NHrzssR0dr/28uXnl7l+tJm1tK3cuAAAAAAAAAAAAAMDyMLwCAAAAAAAAAAAAAADQh6y33qaZNGnTTJp0bJKkVuvOCy/8PbNn35lFi55NV1drOjoWpShqGTCgOfX1g9LUNCobbbRDFixozP/8zyV5+um7s912QzNlytBsuOGGmTBhQrbZZpuMHz8+TU1NKYoilUql5E8K0Pd1dSVlfTs98cTk299eOn5yzDHJjTcufX/x4mWPHzjwtZ8vWrRyDZVK0tm5cucCAAAAAAAAAAAAACwPwysAAAAAAAAAAAAAAAB9WLValw02eEs22OAtr3tcURQZM6aSf//3pcctXrw4TU1NrxhZMboCsHo0Nibd3b1/3zPOSD71qZ7H8+Ylhx+eXH/9ssfMm5e89FIyYkTP8w03XPb9jTZa+vjRR1euo1ZLBg1auXMBAAAAAAAAAAAAAJZHtewAAAAAAAAAAAAAAAAA1rxKpZLOzs4kSa1WS5IMHjx4ychKURSltQGsqxoakt789jpgQHLhhUtHV2bOTKZMeeXoysv+/Oelj3fffenjTTdNxo1b+vy661aup1brGZ8BAAAAAAAAAAAAAFhTDK8AAAAAAAAAAAAAAAD0Ew0NDa/53ssDLACsPpXK6h8e+fKXe8ZciiL56U+Xvt7YmFx9dXL00T3P585NTj45GT68Z3zl5a/11196zne/u/Tx+96XfP7zyaGH9oy3vOxPf0oefHDlWjs7k2HDVu5cAAAAAAAAAAAAAIDlYXgFAAAAAAAAAAAAAACgnzj00EMzYMCA3HbbbWWnAPQbW27ZO/cZPTrZc8+lz4cPT37zm+Tmm5f9OvDApcfceGPyta/1PK6rS77xjeSSS5Jddul5bebM5F//deWbhg9PhgxZ+fMBAAAAAAAAAAAAAN6I4RUAAAAAAAAAAAAAAIB+4r777ktXV1eefPLJV32/KIpeLgJY97397UmlUnbFa/viF5PDDkuuvTaZOzdpb08eeSQ544xkp52S1/grY7nssMNqywQAAAAAAAAAAAAAeFWVwk/EAAAAAAAAAAAAAAAA9AsPP/xwhg4dmtGjRy/3OUVRpLI2LwYArOUuuCA57rhk4cKyS3pXQ0Pyla8kn/tc2SUAAAAAAAAAAAAAwLqsvuwAAAAAAAAAAAAAAAAAesfmm2+epGdM5eU/q9VqkuSll17Ks88+m5aWlgwfPjyNjY0ZNmxYmpubS+sFWBfsuGNSq5Vd0fsGDUp22qnsCgAAAAAAAAAAAABgXVcpXv5JGQAAAAAAAAAAAAAAAPqdp59+OldeeWXuuOOOPPzww5kxY0ZeeOGFdHR0ZN9998173/veHHbYYRk6dGjZqQB9Uq2WDB6ctLWVXdK7BgxInn02GT687BIAAAAAAAAAAAAAYF1meAUAAAAAAAAAAAAAAKAfWrBgQc4///ycc845+dvf/pbOzs4kyVZbbZUdd9wxc+fOzX333ZdZs2blgx/8YM4888w0NTWVXA3QN+2ySzJtWtkVvWvMmOTpp8uuAAAAAAAAAAAAAADWdfVlBwAAAAAAAAAAAEB/0NGRPPNM0tqatLUlXV1JY2PP13rrJaNGlV0IAEB/UavVUq1Wc+655+akk05KkowdOzbrr79+Wltb8/TTT+eYY47Jl770pbS2tuaMM87IF7/4xQwfPjynnXZayfUAfdMnPpEcf3yyaFHZJb2jsTE57riyKwAAAAAAAAAAAACA/qBSFEVRdgQAAAAAAAAAAACsSzo6kgceSO66K7nlluTWW5PHH08aGpK6uqRS6fmq1ZKiSDo7e34h6fbbJ3vtley8c7LjjslGG5X9SQAAWFf95S9/yW677Za3vvWt+fa3v52ddtopzc3Neeqpp3LKKafk5z//ef7whz9kzz33TJK8613vyrXXXpuHHnoow4cPL7keoO9pa0vWX7//DK8MHJjMnJmMHl12CQAAAAAAAAAAAACwrquWHQAAAAAAAAAAAADrgu7u5I9/7BlOaW5O9twzOfHE5LzzkhkzesZVWlqShQuTBQuS+fN7Hi9alLS39zy/8cbk619P3v3uZPz4ZNSo5HOfS556quQPBwDAOqUoilx66aUZMGBAvvGNb2SvvfZKc3NzarVaxo4dm7POOitNTU35+c9/nnnz5iVJDj/88MybNy833HBDufEAfVRjY/KhDyUDBpRdsuZVKsn/+T9GVwAAAAAAAAAAAACA3mF4BQAAAAAAAAAAAFbBCy8k3/xmMmZM8s53Jjfc0DOysnBhsnjxil+vu7tnmKWtLXnxxeQ730k23zzZb7/kT39KarXV/hEAAOhnKpVKpk+fnk022SS77LJLkqRWq6VaraajoyN1dXXZddddM3369MyfPz9JMm7cuIwZMybTpk0rMx2gTzvhhKTaD36ir6kpOfnksisAAAAAAAAAAAAAgP6iH/wzbQAAAAAAAAAAAFj9nnwyOfLIZOzY5CtfSebMSRYtWv33aW/v+brmmuSII5JNNkl++EMDLAAArJoNN9wwtVotM2fOTNIzvJIkAwYMSHt7e+bMmZPOzs6st956SZJRo0alvr4+i1dmXRCAJMlmmyWTJ5ddseZtsEEyZUrZFQAAAAAAAAAAAABAf2F4BQAAAAAAAAAAAFZAUSTnnJNss01yySVJW1vS2to79160KHnmmeTTn07e9rbkscd6574AAKx7DjjggMycOTO/+93vkiT19fWp1WqZO3duzjnnnNx9990ZMmRIhg0bliQZN25ctt566+y5555lZgP0ef/5n0lTU9kVa87gwT2fsVIpuwQAAAAAAAAAAAAA6C8qRVEUZUcAAAAAAAAAAABAX/Dkk8m73pXce2+yeHG5LXV1ycCBySmnJB//eFKtltsDAEDfMn/+/BxyyCG5+eab89GPfjRbbbVVqtVqbrvttpx//vlJkj//+c/Zc889UxRFKpVKFi5cmCFDhpRcDtD3/cu/JBdd1DPmui6pr0922y25/nrDKwAAAAAAAAAAAABA7zG8AgAAAAAAAAAAAG+gKJL/+3+Tf/u3pL096eoqu2ipwYOTbbZJfv3rZPz4smsAAOhLpk+fnuOOOy633nprkqRaraZSqWS77bbLSSedlPe85z0lFwKsmxYsSMaPr+XFF9etFdXm5uRvf0s22aTsEgAAAAAAAAAAAACgPzG8AgAAAAAAAAAAAK+jqyt573uTyy5LFi8uu+bV1dUlgwYlV16ZTJlSdg0AAH1BURSpVCqZNWtWrrjiijz22GOZN29eNttss+y+++7ZddddX/O8uXPnZsSIEb1cDLDu6OjoyDbbfDKPPvrtJE1l56wWgwcnZ56ZfPCDZZcAAAAAAAAAAAAAAP2N4RUAAAAAAAAAAAB4De3tyWGHJTfemLS0lF3zxpqakv/5n+SAA8ouAQCgrymKIt3d3amvr3/d46655pqcd955+eUvf9lLZQDrnne84x25+eabs+mmN+a++7ZIW1ul7KRVUl+f7LZbcv31SaVvfxQAAAAAAAAAAAAAoA+qlh0AAAAAAAAAAAAAa6OOjp4Bkxtu6BujK0lP5zvekfzxj2WXAADQlxRFkUqlsmR0pVarveaxzz33XC644ILcfPPNvZUHsE756U9/mhtuuCEf+tCHcumlYzN8eCXVPv5Tfk1NyfnnG10BAAAAAAAAAAAAAMrRx/9JNgAAAAAAAAAAAKx+3d3JUUclt9+etLaWXbNiWlp62m+8sewSAAD6iso//Kb86qssABRFkSSZMGFCRo0alWuvvbZX2gDWJYsXL87ll1+eJDnhhBOy4YZNuemmIsOGFSWXrbzBg5Nrr0022aTsEgAAAAAAAAAAAACgvzK8AgAAAAAAAAAAAP/g+OOTa67pe6MrL2tpSQ46KHnggbJLAADoK7q7u5fruHHjxmXrrbfOVVddtYaLANY9LS0tqVarOemkkzJ69Oh0d3dnwoRKbryxkqFDk6RvDbA0NSWXX57stFPZJQAAAAAAAAAAAABAf1YpiqJv/WtsAAAAAAAAAAAAWIOuuio54oie8ZK+rFJJttwyuf/+pL6+7BoAAPqi7u7u1NXVJUlqtVqq1Wo6Ozvz6U9/Oj/60Y/S0tf/oxmgBHfffXeampqy1VZbLfP6vfcme+1VZN68WpK6cuJWwODBye9/n+yzT9klAAAAAAAAAAAAAEB/Z3gFAAAAAAAAAAAA/p/585MJE5IXXyy7ZPVoako++9nkS18quwQAgLXV3Llzc9ppp2XcuHEZN25cdt5557S3t2fYsGEZOnToq57z05/+NB/84Adzzz33ZOLEib1cDLB6tbYm992XPPpo0tbW87yrK2ls7PkaNiyZODHZbLOekdMVde6556apqSnHHHPM6x7X1dWVhx9OJk5ckK6uIUkaVu4DrWHVatLcnFx9dTJ5ctk1AAAAAAAAAAAAAACGVwAAAAAAAAAAAGCJd787ufjinl+0uq4YNCi5445k223LLgEAYG1VrVaTJE1NTWltbc1GG22UHXbYIU1NTRk7dmz22muvDBgwIMOGDcsuu+ySP//5zznooIPy9a9/PZ/61KdKrgdYfp2dyd13J3femdx0U3L77cmsWT3DpUWRdHcntVrP42o1qavr+bOrq+f8bbZJ9tyzZ3Bkl12SN73p9e938cUX58gjj8z666+fW2+9NRMmTHjDxsmTD8t9930udXVvy+LFq+FDr0aDBydvfnNy0UXJ5puXXQMAAAAAAAAAAAAA0MPwCgAAAAAAAAAAACS58srkHe9IWlrKLlm9KpVkyy2T++5LGhrKrgEAYG304x//OI899ljmzJmTG264IV1dXZk7d24WLFiwzHFjxozJsGHDUqvV8vDDD+eggw7KpZdeWlI1wPJ76qnk+99PfvjDnlGVzs6ktXXlrlWpJEOGJB0dPUMsn/1scthhyYAByx539dVX54ADDsjQoUPT2dmZH/zgBzn22GNTq9WWDF69mn333TfPPvtcPv3p+3P88V1pby+SDHjN43tDtZoMHJj8138lJ53UM0gDAAAAAAAAAAAAALC2MLwCAAAAAAAAAABAv7dwYbLZZsmLL5ZdsmY0NSWf+1zyxS+WXQIAwNqspaUlAwYMSHt7e+64444sXrw4c+fOzZ///Oe8+OKLeemll3L33Xeno6MjlUolTU1NmTdvXtnZAK+qVkuuvTY57bTkppt6XmtvX/33GTKkZ5jk+OOTj30s2WSTZNq0aZkyZUqmTJmSvfbaK1//+tez5ZZb5qabbsp66633qtfp6upKfX19DjzwwNx333352te+ls997qwsXPiDJLukpaWy+uOXw+DByZvfnFx4Yc+wKwAAAAAAAAAAAADA2sbwCgAAAAAAAAAAAP3ed7+bfP7zSUtL2SVrTnNzMmdOMmhQ2SUAAKyNuru7U1dXlyQpiiKVyit/wf8zzzyTjo6OtLe35y9/+UueffbZnHjiiRkwYEBv5wK8riuuSD70oWT+/GTRot6558CBPX/uscei3HbbxGy99ah897vfzU477ZT9998/119/fX74wx/mwx/+cGq1WqrV6jLnv/x9+OCDD84f//jHjB07Np2dnbn//um57LIROfnknuGYhQt75/M0N/cMyvzHfyQnnZT8v78iAAAAAAAAAAAAAADWOoZXAAAAAAAAAAAA6NeKIhk3Lpk1q+ySNau5Ofne95Jjjy27BACAvuJ/DwP872EWgLXV/PnJ8ccnl15a5rhqe6rVjnzuc4/m61+flCS56qqrcsQRR2T33XfPlVde+bpnf+xjH8vZZ5+dkSNHZtq0adl0002TJN3dPYMyp56a3Hlnz/POztVbXlfXMyCz+ebJZz+bHHHE0kEZAAAAAAAAAAAAAIC1VbXsAAAAAAAAAAAAACjT9dcn8+aVXbHmLVrU88tZAQBgeb08upLkVUdXuru7UxRFbyYBvKYrr0wmTEh+97syR1eSZGBqtSH5zncm5ZBDkuefTyZOnJgtt9wyV199db7//e+/6lkvfz/dcsstM2nSpFx33XVLRleSnlGUgw9ObropmT49+ehHe0ZWhwxJmppWvraxMRk6NBk0KHnve5PbbkvuuSd517uMrgAAAAAAAAAAAAAAfUOl8BMuAAAAAAAAAAAA9GMHHtjzy1n7w7+ma2pKbrgh2WmnsksAAABg9Vi0KPnwh5NLLy17cOWVBgwo0thYyU9/mgwYcHne8Y535JBDDslvf/vbJD1jK5VK5RXnPfvss9lwww3f8PodHcn99yd33pncfHPyl78kM2cmgwb1XLcoklqt59hqNalUev7/R0tLMmZMsssuyR579Px/gu23X7UBFwAAAAAAAAAAAACAshheAQAAAAAAAAAAoN+aPTuZMCFpayu7pHdUq8nRRye/+lXZJQAA9HXPP/98zj333IwfPz6HH3546uvry04C+qEXX0z23DN55JGkvb3smtfW1JScdNK8XHvtgfnLX/6SCy64IMccc8wrjqvVaqlWq6t0r/b2ZPr05L775mT+/PYURWMGD27OiBGD0tiYjBqVTJxoZAUAAAAAAAAAAAAAWHf4qRYAAAAAAAAAAAD6rXPPTYqi7IreU6sll1ySLFqUNDeXXQMAwNqmu7s71Wo1lUrlNY+p1brT1dWaBQuey5lnnp5hw0Zm++23zxZbbNGLpQA9Y6pTpvT82dFRds3ra2lJzjhjvey99w9TFJNy4YUX5qCDDkpzc/My33NXdHSlo6Mjs2bNyvjx41MURSqVStrbF+Saa87O1VdfnRkzZmTgwIGZPHlyPv7xj2fXXXdd3R8NAAAAAAAAAAAAAKB0laLoTz8yDgAAAAAAAAAAAEu9/e3JLbeUXdG7hg5NLrss2WOPsksAAFibdXa25Nln78ns2Xdl5swb8/TTt2fhwtkpiu5Uq/WpVKrp7u5KUktSl5EjJ2Ts2CkZO3ZKxozZMeuv/5bU1TWU/TGAddScOclOOyXPPJN0dZVds/yamoqMHPnLzJnzoVx55ZXZa6+9Vvpa3d3d+cAHPpCjjjoqBx98cJJk3rx5Ofnkk/OTn/wkDQ0NGT9+fBYvXpxZs2alsbEx5557bo455pglIy0AAAAAAAAAAAAAAOsCwysAAAAAAAAAAAD0S0WRrLdesmDBip977LHJeectfb48v6t0u+2SD3wg2Xnn5K1vTZqael5/4olks81e+7yBA5PjjkuOPjrZeutk0KCeXzD74IPJz36W/PrXK9Y+cGByyinJpz61YucBALDuu/rq3+aqq76a0aPnpL39xTQ0DEp3d0e6utqW+xoNDYNTqVTT1dWWESMmZMcdj8ukScemsXG9NRcO9Cvz5ye77JI8/njS2Vl2zYpraOhIZ+e/Z+rUe/KrX/0qI0eOXKkRlL/+9a+ZPHly/vCHP2S//fZLklxwwQV5z3vekylTpuSEE07IxIkTs3jx4lx44YU5/fTTs8MOO+Sqq67KyJEjV/fHAgAAAAAAAAAAAAAoTX3ZAQAAAAAAAAAAAFCG2bOTjo7eu98++yQnnrhi52y4YXLFFcmkScu+Pm5cz9eiRSs+vNLentxwg+EVAAB6FEUtjz12bW699bQ8/vgNaWrqTGtrz3vt7Su+aNDZuXjJ4xde+Huuu+4Lufbaz2WbbY7KrruelA03nLSayoH+qFZLDjwwmTmzb46uJEln54BUq1/NHXccl6eeeiqjRo1aqevcdNNNaWpqStP/W3Z96aWXctlll2X99dfP6aefnsmTJy85dscdd0x9fX2++c1v5qqrrso///M/r5bPAgAAAAAAAAAAAACwNjC8AgAAAAAAAAAAQL90113JgAFJW1vv3G/evJ4RlTvvTEaNSo4//o3PufDCpaMr992XfP/7yaOPJkOGJNtsk3R1rVzLnXeu3HkAAKw7urs7cscd38+tt34rHR0L09GxKElSv5p/0qSzsyVJcv/9F+Rvf/ufrLfe+Oy55xezzTZHpVKprN6bAeu8H/4wuffenlHRvqxWa8yCBd/JL37xg7z1rW9dqWs8++yzaWpqSmNjY5Lk6aefzt13350DDzwwkydPTnd3d6rVarq7u1NfX5899tgj3/3ud/PEE0+sxk8CAAAAAAAAAAAAAFA+wysAAAAAAAAAAAD0S7ffnixa1Hv3+9nPer6S5Nhj33h45cADkz326Hn84IPJ296WtLYuff+SS1a+Zc6cZOHCngEXAAD6n2ee+WsuuuioLFr0zJJhlDWtKLrT2dmS55+fnksv/UDuvPPsHH74LzN06Ma9cn+g73viieTkk5OW3vm2tcZVq4Pz6KNfWOnz58yZk6FDh2bUqFFJkqFDh6bz/2fvv8PtKgu08f/e++x9SiolJCQhJKGH0CQQAlFBBwQr4ACWcYaiji8zjjK+9o6/GUed0e9YX5zCgGLFAQsqiIUWkCYBpQgJhECCKbT0nL3PXr8/jgQjJe2cs06Sz+e69rVXe57nXgkXcMped6OR3XbbLUlSqVRSqVTS1taWJBk+fHg6OjpSFMWWhwcAAAAAAAAAAAAAGESqZQcAAAAAAAAAAACAMlx7bdJqlZ3iub32tU9v/+Y3yde/nixcmKxcmdx8c/LXf735cw8ZksyevcURAQDYyvT0dOcXv/hgzj9/Zh5/fO6Ala78uUZjZebPvy5f/vJ+mT37AiUAwAa1WsnrX5+sXVt2kr7TatXz858nl1yyeeOXL1+eRYsW5bzzzst///d/59JLL82yZcsycuTIJL3FK0nW/Tt2+fLlaTabGTNmTJ/kBwAAAAAAAAAAAAAYLGplBwAAAAAAAAAAAIAyLF1adoLnd9BBT2+/6U3rnzvssORrX0v23z/5wAc2fe6iSB59dMvyAQCwdXnkkdty8cWnZsWKR9Jsri47TlqtZrq7V+QnP3l7br/9wpx88kUZMWJ82bGAQeq885Lf/S7p6Sk7Sd9atSo566zkxS9ORo3atLGLFi3Kk08+mU9/+tPrHb/99tuzbNmyjBgxIsnTxSv33HNPiqLIxIkT+yQ7AAAAAAAAAAAAAMBgoXgFAAAAAAAAAACA7dLq8p81/bx22GH9/a9+Nbn00uTkk5O3va332Hvf21vAcvfdmzZ3USRr1vRJTAAAtgKzZ1+QH//47wZF4cqfazRWZv786/LlL0/Jm950eSZMOKrsSMAg88gjvV//rlxZdpL+sXp1cvbZycUXb9q4//mf/8nChQuzfPnyLF26NI8//ngeffTRjB07dr3rqtVqkuSKK67ImDFjMnny5L6KDgAAAAAAAAAAAAAwKCheAQAAAAAAAAAAYLvU3V12guf3p8UoCxb0PoS1KJKf/Sx59auTceOSajU54YRNL15ptQZ/8QwAAH3jhhs+l1/+8sODsnTlKa1WM93dy/P1rx+X173u+9lzz+PKjgQMIl/5StJslp2i/3R3Jz/6UW/BzJ91pjyvyZMnb1SJSqVSycMPP5wdd9wxp59+esaNG7cFaQEAAAAAAAAAAAAABp9q2QEAAAAAAAAAAACAZ3rwwae358/vLV1Jet//9NzIkZs+d6XSW9oCAMC27Zpr/im/+tVHBnXpyp9qNFbl298+Mffe++OyowCDRKORfOlLydq1ZSfpX5VKct55mze2KIo0m80UT33j4FnO77bbbvnmN7+ZD3/4wxkyZMgWJAUAAAAAAAAAAAAAGHx8bBoAAAAAAAAAAIDtUmdn2Qme39VXP729++69D2FNet933/3pc39awrKxKpXBf/8AAGyZm276Uq677l/SaKwqO8omaTZX53vfOy3z5l294YuBbd4PfpD09JSdov+tWZN88YtJs7lp44qiSKVSSa1WS6VSyZIlS/LII4/k0UcfzZo1a5Iklae+oQAAAAAAAAAAAAAAsI2qlR0AAAAAAAAAAAAAytAfxSMf+1jy8Y/3bl9wQXLmmU+fmzAhOfTQ3u2n3pNkyJDkxBN7t5cuTWbN6t2+8MLkwx9ORo5Mxo9Pvvzl5PvfT046qXc/SZYvT370o03PWakkXV2bPg4AgK3DnXd+N1de+d40m6vLjrJZGo1V+eY3X5mzzpqVXXc9uOw4QIk+/ener323B81m79f4J5+88WMqlUq+9a1v5fLLL8/ixYvTaDRSq9UyYsSITJgwIdOmTcuMGTMyfvz4dHR09F94AAAAAAAAAAAAAIASKV4BAAAAAAAAAABgu7Tbbslddw3cei99aW8Zy58bPbq3UCVJrroqeclLereXLEnOOiv59reTej05++ze11MajeStb+0ta9kcY8du3jgAAAa3J598KD/4wVlbbenKUxqNlfnOd07K3//9PanVlAXA9ujuu5M77yw7xcBZvry3aGZji1eWLl2aN77xjbnuuuuyZs2aJMnw4cNTrVazZs2arF27NklSq9XywQ9+MO9///vT2R8ttAAAAAAAAAAAAAAAJVO8AgAAAAAAAAAAwHbp6KOTX/2qt8BksLrkkmTGjOT9709e/OJkp52Sxx5Lrrmm92Gst966efOuWpUceGDfZgUAoHxFUeSSS96Ynp61ZUfpEytXLs6vfvXhHHfcv5YdBSjB+ecP7q/Z+8Ps2cmCBcn48c9/3bJly/KhD30oP//5z/OKV7wib3vb2zJy5MgURZG1a9dm2bJleeihhzJ79uxcffXV+cQnPpHf/va3+d///d8URZFKpTIg9wMAAAAAAAAAAAAAMBAqRVEUZYcAAAAAAAAAAACAgXbllckppyTLlpWdZODtsUcyd27ZKQAA6Gu/+c1/5vLL/zGNxsqyo/SZWq0rZ555TcaNO6zsKMAAO/zw5JZbyk4xsEaMSC68MDnppOe/7tZbb80xxxyTE088MV//+teft0jloYceylve8pb8+te/zn/+53/mtNNO69vQAAAAAAAAAAAAAAAlq5YdAAAAAAAAAAAAAMpw6KHJmjVlpyjHjBllJwAAoK89+eRD21zpSpI0m6tz8cWnptlcW3YUYAAVRXLXXZs39vTTe8c/9dqQej1561uTb3wjufPOZOnSZO3aZOHC5JJLkhe/+NnHvfOdyXe/m9x///rrnX765uVOkhUrkptu2vB1c+fOTbPZzGmnnZZKpZJms5lWq7Xeq6enJ41GIxMmTMjnPve5VKvV/OpXv9r8cAAAAAAAAAAAAAAAg1St7AAAAAAAAAAAAABQhp13TkaM6H2g6vZkyJDkRS8qOwUAAH2pKIpccskb09OzbZaTrFy5OL/85Yfyspf9W9lRgAHywAMDt9ZOOyX/8R/PPD52bHLyyb2vt741+a//Wv/8xz+e7LBD32ZptZJrrtnwdStXrkytVktbW9sfx7VSqz33RwU7OzszYcKELFu2rK+iAgAAAAAAAAAAAAAMGtWyAwAAAAAAAAAAAEBZDj207AQDr1ZLpk0rOwUAAH3poYeuzyOP3JZWq1l2lH7RaKzKzTd/OatWPVp2FGCA3Hpr79evA+nqq5Ozz06OPTb5u79LFi9++tznPpd0da1//W9/m/z3f/eOWbSo73LccUdSFM9/za677pqiKHLppZcmSdrb25/1uqeKWe67774sWLAgkyZN6rugAAAAAAAAAAAAAACDxAD/+jkAAAAAAAAAAAAMHq95TXLddcmqVWUnGTitVnLQQWWnAACgL11//WfSaGzr/1NbyW23nZ+ZM99TdhBgANx4Y7JixcCstXJl8uIXJ9de+/SxX/wi+cMfkksu6d0fPjw54IDk5pufvubFL356+33v67s8jUayYEGy227Pfc3LXvayvPzlL8/555+fpUuX5pRTTsmhhx6aMWPGpLOzM0mydu3aNBqNzJs3L+eee24qlUqOOeaYvgsKAAAAAAAAAAAAADBIKF4BAAAAAAAAAABgu1MUyerVyStfmfzf/1t2moFTrydnnZV0dJSdBACAvrJixaLMmfOzJEXZUfpVs7k6v/7153LUUf83lUq17DhAP7vhht7i0IGwYsX6pStP+f3vn3ndQGhvT+644/mLV9ra2vK5z30ujz/+eH74wx/mZz/7Wfbee++MHz8+O+20U7q6urJ27dr89re/ze23354k+exnP5vjjjtuYG4CAAAAAAAAAAAAAGAAKV4BAAAAAAAAAABgm9ZqJffem9x6a3L99cl11/U+PLXZTGq13vftRVtb8o53lJ0CAIC+dOut/5FKpewUA6O7e2Xmzr0ye+11fNlRgH62bFnZCZLXve7p7XvvTe6+e2DWLYpk+fINXzdhwoRccsklueyyy3LppZfmlltuye9///t0d3cnSYYMGZKddtop06ZNy/vf//6cfPLJ/ZwcAAAAAAAAAAAAAKAcilcAAAAAAAAAAADY5jSbyQ9/mHz2s72FK/V67/EVK9a/rqdn4LOVadq0ZM89y04BAEBfabV6cuONn0+zuabsKAOiu3t5Zs36jOIV2A6sKflfa697XfLBD/Zud3cnb33rwK3daiWrV2/ctSNGjMgb3/jGHHfccVmwYEEWLVqUxx57LGvWrMmQIUOy33775eCDD+7fwAAAAAAAAAAAAAAAJVO8AgAAAAAAAAAAwDZj4cLkvPOSL32pt3xl+fLe42vXlptrMBg+PHnf+8pOAQBAX5oz56fp6ekuO8aAevjh67Ns2cMZMWK3sqMA/ai7xH+1nXNOb5FrtdpbAPP61yfXXDNw67dam148s8suu2SXXXZ51nNFUaRSqfRBMgAAAAAAAAAAAACAwUnxCgAAAAAAAAAAAFu9229PPvjB5Be/SCqVTX9A6fagoyN5xSvKTgEAQF+aO/dn6e5eUXaMAVWt1vPgg9fmwAPfUHYUoB+1tZWz7uc+l/zjP/ZuP/FEcvLJyVVXDWyGajWp1zd9XE9PT9ra2rJ48eIsWbIk9Xo9O++8c3beeee+DwkAAAAAAAAAAAAAMIgoXgEAAAAAAAAAAGCr1d2dfPzjyb//e2/ZSlGUnWhwGjo0+bd/K+/BtQAA9I/5869L0jf/E7zHHsfloIPelN12m5Fhw8amra2elSuXZMWKP+Shh67Lvfdelgce+OUmz3vssZ/KzJnvW7c/e/YF+cEPztzsnN3dK/LwwzcoXoFtXGfnwK7X3p58/evJaaf17j/4YG956V13DWyOpLdQtqvr+a/59re/nauuuipf+tKXUqvV/jiuks9//vO59tprM3fu3FSr1UyZMiWnn356jjnmmNQ3p80FAAAAAAAAAAAAAGAroHgFAAAAAAAAAACArdLs2cmppyYLFyarV5edZvCq1ZLp05O/+ZuykwAA0JeKopWlS+/e4nmGDBmVk0++KHvtdfwzzo0cOSEjR07I+PGHZ8aMf8w//VNnenrWbvTcu+/+whx55Lu3OOP6ij8WzgDbsg0Vj2yOj32st7w1SS64IDnzjx1QnZ3J5ZcnRx/du//448l73pPsuGMyc+bT4++9N1my5On9445Lhgzp3X7qPUkOPTR54one7euuSx59dNNyVqvPXzyzZs2afOELX0hXV9e60pUkefvb357zzjsvSTJp0qT09PTk29/+dr75zW/mn//5n/OBD3xg04IAAAAAAAAAAAAAAGwlFK8AAAAAAAAAAACwVenuTs49N/n//j+FKxujszO56KKkUik7CQAAfemxx+amUmnbojna2jryV3/104wbd9i6Y3feeXHuuefSrFjxSOr1oRk9emr23vtVmTjxRZs0d3v7sJx00tdSrbal0Vider3vWhSWLr07RdFKpVLtszmBwWXKlOQ3vxmYtcaMebp0JektXPnud5953RlnJBde+PT+f/xHMmnSM697xzt6X0lyzDHJ1VdvWp6iSPbc87nPP/744/nd736Xdzy1SJJf/epXOe+88zJ9+vS84x3vyOTJk9NqtXLTTTfls5/9bD7+8Y/nmGOOyZFHHrlpYQAAAAAAAAAAAAAAtgKKVwAAAAAAAAAAANhqPP548tKXJvfeq3RlYwwdmnz5y8m4cWUnAQCgry1ceMsWF4/MmPHO9UpXfvjDN+e2285f75r77vtxZs36TMaMOTitVmOj5z7hhM9nxx0nZ8GCm/Loo/fmoIPetEVZ/1Sl0pbHHpuTnXfep8/mBAaXF74wufTSZNWqspMMvDVrkv33f+7zixcvzooVK7LXXnslSVauXJkf/vCHGT58eL7whS9k+vTp666dOXNmjjzyyBx11FG54IILFK8AAAAAAAAAAAAAANukLfuEDQAAAAAAAAAAAAyQRYuSww9P7rpr+3zw6qaq1ZIjjkj++q/LTgIAQH9YsODGdHev2KI5Dj74jHXb8+Zd9YzSlT+1aNHtKYrWRs27774n5gUvOCvd3StzySVvSqvV3KKcf65SqWbhwlv7dE5gcJk2rffr2s1x4YVJpfL06ynnnvv0sTPPfPr4gw+uf/1zvS68cP11Jk/e8Jirr970/HvskdTrz31+5cqVGTp0aNasWZMkWb16de6///7stddemT59etauXZuiKNLT05MkmThxYg477LDcc889mx4GAAAAAAAAAAAAAGArsJm/fg4AAAAAAAAAAAADZ9Gi5LDDet8bjbLTDH7VarLzzsk3vrH+Q2YBANh2PPHEA0mKzR5fq3Vll12mrNufM+fy9c7vuushqdeHrnds2bKH8uST85933qFDR+fVr/6PJMmVV747jz1232ZnfC49PWuzYsUf+nxeYPA46KBk9eqyU5Rj5sznPz9ixIjsvPPOueWWW5IkbW1tGTp0aFqt3nKs9vb2tFqtFEXvfyOazWZ6enrS1dXVr7kBAAAAAAAAAAAAAMpSLTsAAAAAAAAAAAAAPJ/HH+996KjSlY03cmQya1ay665lJwEAoL80GlvWSNDVteN6+6tWLV1v/+STv56zzrpuvddhh529wXlf/er/ytCho3PffT/JLbect0UZn0ur1UyzuZ02MsB2oqMj2X33slMMvKFDN1y8csABB+TVr351/ud//ic//elPs+OOO+aVr3xlHn744Xz7299OpVJJW1tbarVakuT666/P3XffncMOO2wA7gAAAAAAAAAAAAAAYODVyg4AAAAAAAAAAAAAz2Xt2uSYY5KHHlK6sjEqlWT48OTqq5M99yw7DQAA/WlLi1fWrHlivf0hQ3beovmSZMqUv8y++746q1YtzQ9+cNYWz/dciqK1xfcPDH4zZiRz55adYmBVKsm0aRu+7v/8n/+T6667Lq9+9avz93//99lnn30yduzYfOQjH8nixYszZcqU7Ljjjrnlllvy0Y9+NHvssUde/epX9/8NAAAAAAAAAAAAAACUQPEKAAAAAAAAAAAAg9ZHPpLMmZN0d5edZPCrVpMdd0yuuSbZf/+y0wAA0P+KLRrdaKzK0qX3ZNSo/ZIke+xxXGbN+sy68//v/x2YJDn99F9l0qRjNmrOESN2S5IMGTIq7373H571mkMOOSOHHHJGLr/8nNx44+e34A627P6Bwe/UU5Mf/jBZvrzsJAOnszM54IANXzd16tR885vfzNvf/vZ88YtfzLBhw5IkK1asyDnnnLPetePHj8/HPvaxHHHEEf2QGAAAAAAAAAAAAACgfIpXAAAAAAAAAAAAGJRuuSX50peS1avLTjL4dXYmo0Yl116bTJpUdhoAAAZCrda1xXPMnn1Bjj32U0mSPfY4NlOnvi533vmdLZ63/1VTrw8pOwTQz175yqS9vewUA6erKznnnKStbeOunzJlSr73ve/lmmuuyeWXX577778/q1evTqPRSFEU6ejoyMEHH5xzzjkne+yxR79mBwAAAAAAAAAAAAAok+IVAAAAAAAAAAAABp21a5PTTlO6sjG6upI3vjH5939Phg0rOw0AAAOlvX3Li0duvPHzOeCA12fXXQ9Jkrz2td/IXnu9PPfe+6OsWrU0Q4aMysiRuz9j3MSJR+eMM65KkjzxxLx8/vOTkyQPPnh1Lr/8nGdcf+CBb8z48dOTJAsW3JTf/vabefDBqzc7d1tbLbVa52aPB7YOtVryzncmn/xksmZN2Wn6X1Ekb33rpo3Zcccdc+KJJ+bYY4/NkiVLsmzZsrRarYwcOTKTJ0/un6AAAAAAAAAAAAAAAIOM4hUAAAAAAAAAAAAGnY98JFm0qOwUg1tnZzJyZPKtbyUveUnZaQAAGGjDh++2xXM0m2ty0UXH55RTvpNJk45JtdqWQw45PYcccvqzXt/T0/288/3hD7Pzhz/MfsbxXXc9ZF3xypIld+XGGz+/Rbnb2tozZMguWzQHsHX427/tLV7Z1lUqyctfnowevXnjhw4dmqFDh653rCiKFEWRarXaBwkBAAAAAAAAAAAAAAYvxSsAAAAAAAAAAAAMKrfemnzpS8nq1WUnGbyGDEne8Ibk3/89GTas7DQAAJRht92OyB13fC3d3Su2aJ6VKxfnwgtfkn32eXUOPPCvMn789Awbtmuq1basWfNEHntsThYsuDH33ntZHnjgl32UfsuNHXto2RGAATBmTPKylyU/+lFSFGWn6T9DhiTvfveWzVH8yR9QpVJZ9wIAAAAAAAAAAAAA2NZVimJb/pVzAAAAAAAAAAAAtjbHHpv84hdlpxh8Ojp6348+OvnoR5OZM8vNAwBAuZYsuSv/9V9HbHHxytaora09H/zgqlSrbWVHAQbArFm95SurVpWdpP/suWdy331JX/ek9PT0ZMmSJRk2bFiGaW4FAAAAAAAAAAAAALZR1bIDAAAAAAAAAAAAwFPmz0+uu67sFIPL8OHJyJHJu96VzJmTXHGF0hUAAJKdd943PT2NsmOUYqed9lG6AtuRmTN7S1rb28tO0j+6upL/+Z++L11Jkrlz52bcuHEZMWJEGo3t878ZAAAAAAAAAAAAAMC2r1Z2AAAAAAAAAAAAAHjKl7+cFEXZKcpTqfQWrTSbvduHHJK84x3JyScn9XrZ6QAAGEyq1bbstNPeWbLkd2VHGXC7766JELY3//3fyV57Jd3dZSfpW11dyd/8TfKiF23ZPMWffDOl8icNLtVqNePGjUuz2UzdNxYAAAAAAAAAAAAAgG2U4hUAAAAAAAAAAAAGhe7u5Lzztr2HqG5Ivd77oNUpU5IXvziZMSOZNi3Zfffe8hUAAHguu+8+c7srXmlvH5YJE44qOwYwwEaNSs4/P/nrv05WrSo7Td/ZYYfks5/dvLFPla1UKpX1ylb+9Pxee+2Vhx9+eAsSAgAAAAAAAAAAAAAMfopXAAAAAAAAAAAAGBQuvTT54zNDtwtDhyb/+7/J8ceXnQQAgK3VHnscm9/+9pvp7l5edpQB02r1ZMKEmWXHAErw2tcmF16YXH75tlHa2tWVfOc7vd8f2BxPla3MmTMnjz/+eCqVSoYOHZqddtopo0ePXne+p6cnbW1tfRUbAAAAAAAAAAAAAGDQUbwCAAAAAAAAAADAoPCv/5os336eF52VK5PPflbxCgAAm2/ffV+z7sH624sxYw7MTjvtWXYMoCT//d/J3ntv/cUrXV3J3/xN8qIXbd74OXPm5FOf+lRuueWWrF69Os1mM21tbRk+fHgmTJiQww8/PMcdd1ymTp2aoZvb7AIAAAAAAAAAAAAAsJWoFEVRlB0CAAAAAAAAAACA7Vt3dzJsWNJolJ1kYA0d2ls2s509KxsAgD505ZXvy403/nt6erbyFoKN0N4+PCeddEGmTHlt2VGAEl17bXLCCcmqVWUn2TwdHclBByVXX91bwLKpfvCDH+Sss87K448/niTZZ599Mnz48DSbzSxfvjyLFy/OihUrkiTvec978uEPfzjDhw/vy1sAAAAAAAAAAAAAABhUamUHAAAAAAAAAAAAgDvvTDo7N7145fTTkwsueHp/YwpMDjwwOeus5PDDkxe8IBkypPf4vHnJ5MnPvH7ixN5zz+dVr0p+/OONDP0nWq1k/vzeNQAAYHNMn/73uemmL5QdY0BUq7Xsu+9ryo4BlOxFL0ouvjg55ZRk9eqy02ya9vZkjz2SX/xi80pXbr311nzkIx9JpVLJl7/85Rx//PFptVopiiKNRiPLly/PggULctttt+VHP/pR/vVf/zWPP/54/uM//iNFUaSi+RUAAAAAAAAAAAAA2AYpXgEAAAAAAAAAAKB0t97aW0IyEF760uSccwZmrQ2p13vvXfEKAACba+TI3TNhwsw88MAvyo7Sr2q1zkyf/vZUqz4KAySveEVvEesZZ2w95Svt7b1f/19zTTJ8+ObNcc011+S+++7Leeedl9NPP/05r3vta1+bd7zjHXnDG96QH/7wh3nd616Xv/iLv9jM5AAAAAAAAAAAAAAAg5tPmwAAAAAAAAAAAFC6665LVq4cmLWeeCL56U+TW25JRo1Kzj5748f+5CfJJz/5zON33rl5WVasSH796+S1r9288QAAkCQzZ743CxbcmO7uFWVH6TdFUeSww/5P2TGAQeS005Jhw5JTT01WrSo7zfPr7Ez22y/51a+SHXbY9PE9PT1ZvHhxHnzwwZx22mlZunRpPv3pT6enpyetVitFUaStrS1tbW3p6urK2LFjM3ny5Lz5zW/OW97ylsydO1fxCgAAAAAAAAAAAACwzaoURVGUHQIAAAAAAAAAAIDt2z77JPfdt+njTj89ueCCp/crlc0fP29eMnnyM6+ZOLH3XNJ77ZlnbnLM53XEEb3lKwAAsLmKopXzzjskS5bcmaJolR2nz9VqnTnggDfkxBPPLzsKMAhde23ymtf0lq90d5ed5pmGDk1e+MLkkkuSIUM2ftzSpUtz8803Z86cOXniiSdSr9ezevXqVKvVjRpfq9VSFEW6u7vT3t6eQw45JNOnT8/o0aM3804AAAAAAAAAAAAAAAanWtkBAAAAAAAAAAAA2L41Gk8Xmwx2r3lN8thjvQ9KfeSR5Je/TD71qc0rjXnKnXf2XT4AALZPlUo1p5763Xz1q4em2Vxddpw+19ExIiec8PmyYwCD1ItelMyZk7zlLcnPftZbwDIY1OtJR0fyla8kb3rTxpXFtlqt/P73v8+sWbOyaNGitFqttFq9hVpr167d6NKVJGk2m0mStra29PT05De/+U1uv/327LzzznnhC1+YKVOmpK2tbbPuDQAAAAAAAAAAAABgMKkURVGUHQIAAAAAAAAAAIDt16OPJuPHJ2vXbvrY009PLrjg6f2NeYjpc42fNy+ZPPmZ10yc+PzFMCtWJC97WXLDDZu29p/q6Uk24dmpAADwrK677lO55pp/SqOxsuwofaZW68ob33hZJk9+adlRgK3A97+fnHlmsnr15n2foa8MHZrMmJF8/evJ2LEbvn716tX59a9/nZtuuimtVivd3d39mq+9vT2VSiXTpk3LkUcemWHDhvXregAAAAAAAAAAAAAA/cnHtAEAAAAAAAAAACjV6tVJW1vZKZ5bUSS33ZZ8+MPJa1+bHH98cu65yco/Pst62LDkv/5r8+ev1ZI1a/omKwAA27ejjnpPdtxxz1Qq28bHRWq1zhxwwOuVrgAb7aSTkjlzkpe/PBkyZOBLTru6er9P8JWvJFdeuXGlK/fcc08+//nPZ9asWVmzZk2/l64kSXd3d9auXZsbb7wxX/ziF3PHHXekKIp+XxcAAAAAAAAAAAAAoD/Uyg4AAAAAAAAAAADA9m3NmoF/EOqmmD8/OfTQ9Y/97GfJwoXJV7/au7///skeeyT337/p87e19f4ZDBmy5VkBANi+VattOfXU7+arX31Bms3VZcfZYh0dI/Lyl3+h7BjAVmbnnZNLL01uvDH5t39LLrssqVR6i1/7y/DhvV/Xv+tdyZvf3JthQ1atWpUf/ehHmTt3bhqNRv+Fex49PT3p6enJZZddljvuuCMnnXRShg0bVkoWAAAAAAAAAAAAAIDNNYg/qg4AAAAAAAAAAMD2oCjKTrB5Zs1af3/MmM2fa2v9MwAAYPAZNWrfHHfcv6Ze37qb/Wq1rpx66vfS3q4AANg8RxyRXHxx8tBDyUc/mowenfRlp0i9nnR0JMcck3znO70Fre9978aVrtxzzz35whe+kPvuu6+00pU/1Wg08sADD+SLX/xi7rjjjhS+UQEAAAAAAAAAAAAAbEUUrwAAAAAAAAAAAFCqrq6k1So7xXM79NDeh6n+uRe+cP39Rx7ZvPl7enr/DAAAoK9Mn/73OeKIc1KvDy07ymap1bry2td+IxMnvqjsKMA2YNSo5P3v7y1G+c53krPOSvbbr/dr/eHDk6Eb8a/KtrZkxIjeopUddkiOPjr58IeTe+5JfvWr5OUvT6ob8Um9VquVH/zgB7nkkkuydu3a9PT0bPH99ZVWq5Xu7u5cdtllufjiiwdVNgAAAAAAAAAAAACA51MrOwAAAAAAAAAAAADbt66u3vKRvvSxjyUf/3jv9gUXJGee+fS5CRN6y1SSp9+TZMiQ5MQTe7eXLk1mzerd/od/SI49NvnGN3qPrVmTzJyZvPvdT4+9+eZk3rzNy9psJp2dmzcWAACey0tf+k9Zs+bx3H7719JorCw7zkar1bryyld+OVOmnFx2FGAb09aWvOIVva8kaTSSu+9Obr219+v9u+5KVq/u/bq/2ewtWenqSkaO7P0+wOGHJ9OmJWPHbt76PT09+e53v5sHHnggjUaj726sjzUajdx333256KKL8sY3vjH1Z2ujBQAAAAAAAAAAAAAYRBSvAAAAAAAAAAAAUKoRI5JWa+DWe+lLe8tY/tzo0cn3v9+7fdVVyUte8vS53XZL3ve+Z59v0aLkjDM2P8/QoUm1uvnjAQDg2VQqlbziFV9OvT4kt9zy/9JorCo70gbVal159av/Mwcd9FdlRwG2A/V6ctBBva8/LWztD81mMxdddFEWLFiQZrPZv4v1gWazmYcffjgXXHBBzjjjDOUrAAAAAAAAAAAAAMCg5qPaAAAAAAAAAAAAlKpeTyZNKjvFc/vUp5KPfCS59trkoYeStWuTFSuSO+5I/uVfkgMOSO66a/PnP+CAvssKAAB/qlKp5GUv+7e86EUfTK02pOw4z6OSen1ITj31u0pXgG1Oq9XKd7/73a2mdOUpzWYzixcvzkUXXZSenp6y4wAAAAAAAAAAAAAAPKdKURRF2SEAAAAAAAAAAADYvp1xRnLhhWWnGHjVavJ//2/ymc+UnQQAgG3d3LlX5pJL3pi1a1ekp2dN2XHWqdeHZOTISTn11O9m9OipZccB6FNFUeTSSy/NPffck0ajUXaczVKr1bLHHnvk9a9/fSqVStlxAAAAAAAAAAAAAACeoVp2AAAAAAAAAAAAAJg5Mxk6tOwUA2/YsOSII8pOAQDA9mDPPY/LO94xN1Onnpp6fUjZcZJUUqt15YUv/EDOPvt2pSvANum3v/3tVl26kiTNZjMPPPBAbr755rKjAAAAAAAAAAAAAAA8K8UrAAAAAAAAAAAAlG7atKS6Hf5GW7PZe+8AADAQOjpG5OSTv5bXve77GTJkVNraOkvJUa8PzahRU/LWt96cF7/4w6lWa6XkAOhPK1asyI9//OOtunTlKY1GIz//+c/z+OOPlx0FAAAAAAAAAAAAAOAZKkVRFGWHAAAAAAAAAAAAYPvW3Z0MG5ZsA88i3SRDhybLlyeVStlJAADY3qxduyxXXfXx/OY3/5kk6e5e0e9rtrcPS70+NC984fsyffo/KFwBtllFUeSiiy7KvHnz0mq1yo7TJyqVSsaOHZu3vOUtqfhGBgAAAAAAAAAAAAAwiCheAQAAAAAAAAAAYFA49NDkttvKTjGwjj02ufLKslMAALA9azbX5M47v5vrrvt0nnxyXprNNSmKvisJaGtrT1LNbrvNyMyZ781eex2fSqXaZ/MDDEZ33HFHLrvssjS2sYbZer2eY489NtOnTy87CgAAAAAAAAAAAADAOopXAAAAAAAAAAAAGBS+9a3kb/82WbGi7CQDY9iw5OKLkxNOKDsJAAD0Wrjw1txww+fy+9//IEXRSrVaT3f38iQb/9GTSqWW9vYhaTbXpr19WA455IxMn/727LDDpH7LDTCYrFixIl/84hfT3d1ddpR+Ua/Xc/bZZ2fHHXcsOwoAAAAAAAAAAAAAQBLFKwAAAAAAAAAAAAwSa9cmo0cny5aVnWRgjBmTLFyYVKtlJwEAgPUVRZEnn3wwCxfemgULbsy8eVdnyZI702o1Uq3WUqlUk1SSFCmKVnp6GmlvH5Zddz0kkyYdk3HjDs+4cdMydOjosm8FYMBddtllue2229JqtcqO0i8qlUr233//nHLKKWVHAQAAAAAAAAAAAABIktTKDgAAAAAAAAAAAABJ0tGRvO1tyec/n3R3l52mf3V1Je96l9IVAAAGp0qlkh12mJQddpiU/ff/yyS9ZSyrVz+WZnN1ms016enpTltbR+r1rtTrQ9PZObLk1ADl6+7uzh133LHNlq4kvf89+P3vf5/Vq1enq6ur7DgAAAAAAAAAAAAAAKkURVGUHQIAAAAAAAAAAACS5MEHk/32S9asKTtJ/+roSBYsSHbeuewkAAAAQF+59dZbc8UVV6TRaJQdpV/VarUcc8wxmTlzZtlRAAAAAAAAAAAAAABSLTsAAAAAAAAAAAAAPGXixOSoo8pO0b+q1eQ1r1G6AgAAANuSoigya9asbb50JUmazWZ+/etfpyiKsqMAAAAAAAAAAAAAACheAQAAAAAAAAAAYHD59KeTrq6yU/Sfjo7kE58oOwUAAADQlxYsWJAVK1aUHWPAdHd3Z+7cuWXHAAAAAAAAAAAAAABQvAIAAAAAAAAAAMDgcthhydlnJ0OGlJ2k7w0dmnzkI8l++5WdBAAAAOhL119/fRqNRtkxBkx3d3euv/76smMAAAAAAAAAAAAAACheAQAAAAAAAAAAYPD55CeTXXYpO0XfqlaTPfZI3vvespMAAAAAfe3+++8vO8KAmz9/foqiKDsGAAAAAAAAAAAAALCdU7wCAAAAAAAAAADAoNPRkVx8cdLVVXaSvtPRkXz3u0lbW9lJAAAAgL60fPnyNJvNsmMMuGq1mkcffbTsGAAAAAAAAAAAAADAdq5WdgAAAAAAAAAAAAB4Nocfnpx9dnLeecmqVWWn2TJDhyYf+lCy335lJwEAAAD62sKFC1Or1dLT0/O81x188ME56aST1u2fe+65z7jmYx/72Lrt73//+7n99tufd84xY8ZkxowZGTt2bIYPH56Ojo709PTkiSeeyLx583L99dfnySefXG/M7rvvngMPPDDjxo3L6NGjU6v1fsxw3rx5ufDCCzd0u+tUKpUsXLgwo0aN2ugxAAAAAAAAAAAAAAB9rVp2AAAAAAAAAAAAAHgun/xkMnly0t5edpLN19mZHHxw8t73lp0EAAAA6A8LFy5Md3d3KWvvuuuuOeSQQzJmzJgMGTIkbW1taW9vz+jRozN9+vS87W1vyw477LDemClTpuSwww7LuHHj1pWubI7u7u48/PDDW3gHAAAAAAAAAAAAAABbZvN/KxoAAAAAAAAAAAD6WUdHcs01yWGHJQ89lDSbZSfaNO3tyV57JVdckbS1lZ0GAAAA6A/z5s1LURSlrL169ercdtttefDBB7N8+fJUq9XsvffemT59epKkq6srhx56aH75y1+uG7Ny5crcc889eeSRRzJ69OhMnTp1s9efP3/+Ft8DAAAAAAAAAAAAAMCWULwCAAAAAAAAAADAoLbTTsmsWb3lK4sXbz3lK+3tyYQJydVXJ8OGlZ0GAAAA6C+LFi0qbe177703995773rH5syZk9133z277rprkqSjo2O989ddd9267aOPPnqL1l+6dGmKokilUtmieQAAAAAAAAAAAAAANle17AAAAAAAAAAAAACwIWPHJrfc0ltk0t5edpoN6+hI9tknuemm3uIYAAAAYNtUFEXWrl1bdox1Ojo6MnXq1IwaNWrdsTlz5vTrmoPp/gEAAAAAAAAAAACA7U+t7AAAAAAAAAAAAACwMZ4qXznmmGTu3GTVqrITPbshQ5KDD05+9rNk2LCy0wAAAAD9qdFopFqtptVqbfLYj33sY32W43Wve13222+/9Y49+eSTue6663Lffff12Tp/rlKppNFopLOzs9/WAAAAAAAAAAAAAAB4PtWyAwAAAAAAAAAAAMDG2mmn5Oabk7e/PenqKjvN+iqV3kwf+EByzTVKVwAAAGB70Gw2U6lUyo7xnGq1Wr/OX61W02w2+3UNAAAAAAAAAAAAAIDn07+/NQ0AAAAAAAAAAAB9rKMj+fSnk9NOS049NVm0KFm1qtxMQ4cmu++eXHxxMnVquVkAAACAgVMUxWYXr5x//vnPOHbWWWdt1ly/+MUvcsMNN6SzszOTJk3K9OnTM3LkyBx//PGp1+u59tprN2vejVEURb/NDQAAAAAAAAAAAACwIYpXAAAAAAAAAAAA2CpNm5bcfXfykY8kX/pSsnr1wGeoVJLOzuR970s+8IGk5rfyAAAAYLtSq9XSarU2a+xDDz3UZzmWLl26bvvee+9Ns9nMi170oiTJtGnT+q14pSiK1HxDBAAAAAAAAAAAAAAoUbXsAAAAAAAAAAAAALC5OjqSz3wmue665Pjje0tQOjr6f93Ozt7Xa16T3Hxzb/mLZ4wCAADA9mdLilf6av1nUxTFuu2urq5+W7/VaileAQAAAAAAAAAAAABK5TeaAQAAAAAAAAAA2Oodemhy+eXJggXJV77S++rpSZYv79t1hg/vLXZ55zuTt741GTOmb+cHAAAAti5tbW1pa2tLT09Pv60xcuTInHPOOev2zz333HXb//AP/5AHHngg8+fPz5NPPplqtZqJEydmxowZ665ZsGDBevPtvPPOGTVqVJKse0+SIUOGZN99902SPPnkk/nDH/6wwWxFUaRjIFpwAQAAAAAAAAAAAACeg+IVAAAAAAAAAAAAthnjxyf//M/Jxz+efP/7yb/9WzJ7dtLe3nt+xYpNm2/YsKQokmYzOfzw5D3vSV75yqStrY+DAwAAAFutnXfeOYsXLy5l7fb29hx88ME5+OCDn/X8ihUr8tOf/nS9YwcccECOOeaYZ1w7evTovP71r0+SzJ49Oz/4wQ82uP6IESPS5hslAAAAAAAAAAAAAECJFK8AAAAAAAAAAACwzanXk1NP7X319CT33JPcckty/fXJrFnJffclrVZSqyXVau+Ynp7eV1tbst9+yQtfmBx5ZDJtWrLPPk9fBwAAAPCndt9999KKV6655ppMnjw5u+yyS4YMGZK2trasXbs2jz76aObMmZObb745q1ev7rf1x48f329zAwAAAAAAAAAAAABsjEpRFEXZIQAAAAAAAAAAAGAgtVrJqlXJ6tW9r2o16ezsfQ0ZomQFAAAA2Hi33357fvKTn6S7u7vsKAOqVqvluOOOy/Tp08uOAgAAAAAAAAAAAABsx2plBwAAAAAAAAAAAICBVq0mw4b1vgAAAAC2xLhx41IURdkxBlxbW1vGjRtXdgwAAAAAAAAAAAAAYDtXLTsAAAAAAAAAAAAAAAAAAGytdt5557RarbJjDLhGo5ExY8aUHQMAAAAAAAAAAAAA2M4pXgEAAAAAAAAAAAAAAACAzVStVrfLApIdd9wx9Xq97BgAAAAAAAAAAAAAwHZO8QoAAAAAAAAAAAAAAAAAbIEZM2akvb297BgDpl6v54gjjig7BgAAAAAAAAAAAACA4hUAAAAAAAAAAAAAAAAA2BJTpkxJpVIpO8aAKYoiBx10UNkxAAAAAAAAAAAAAAAUrwAAAAAAAAAAAAAAAADAlqjVapk2bVra2trKjtLvKpVKDjzwwHR0dJQdBQAAAAAAAAAAAABA8QoAAAAAAAAAAAAAAAAAbKnDDz+87AgDoq2tLUceeWTZMQAAAAAAAAAAAAAAkiheAQAAAAAAAAAAAAAAAIAttsMOO2TChAllx+h3u+yyS3bZZZeyYwAAAAAAAAAAAAAAJFG8AgAAAAAAAAAAAAAAAAB94qUvfWlqtVrZMfpNvV7PS1/60rJjAAAAAAAAAAAAAACso3gFAAAAAAAAAAAAAAAAAPrAhAkTcvDBB2+T5SttbW3ZZ599stdee5UdBQAAAAAAAAAAAABgHcUrAAAAAAAAAAAAAAAAANBHjj/++HR2dpYdo8+1t7fnVa96VdkxAAAAAAAAAAAAAADWo3gFAAAAAAAAAAAAAAAAAPpIvV7PKaecklqtVnaUPlOv13PyySdvk4UyAAAAAAAAAAAAAMDWTfEKAAAAAAAAAAAAAAAAAPShiRMn5uCDD94mylfa2tqyzz77ZO+99y47CgAAAAAAAAAAAADAMyheAQAAAAAAAAAAAAAAAIA+dvzxx2fYsGGpVrfej/FVKpV0dXXlVa96VdlRAAAAAAAAAAAAAACe1db7G9sAAAAAAAAAAAAAAAAAMEjV6/WceeaZ6erqSqVSKTvOZuns7MxZZ52Vzs7OsqMAAAAAAAAAAAAAADwrxSsAAAAAAAAAAAAAAAAA0A9GjBiRN7/5zens7Nzqylc6OjpyxhlnZMcddyw7CgAAAAAAAAAAAADAc6oURVGUHQIAAAAAAAAAAAAAAAAAtlWPPfZYzj///KxatSqD/SN9lUolHR0dOfPMMzN69Oiy4wAAAAAAAAAAAAAAPC/FKwAAAAAAAAAAAAAAAADQz5YtW5bzzz8/K1asSE9PT9lxnlVbW1s6Oztz1llnZaeddio7DgAAAAAAAAAAAADABileAQAAAAAAAAAAAAAAAIABsGbNmlx22WW5995702g0yo6znnq9nkmTJuXEE0/M0KFDy44DAAAAAAAAAAAAALBRFK8AAAAAAAAAAAAAAAAAwAC67777cskll6TRaKSnp6fULG1tbanVannNa16T/fffv9QsAAAAAAAAAAAAAACbSvEKAAAAAAAAAAAAAAAAAAyw1atX58c//nHuvffeNBqNUjLU6/VMmjQpJ554YoYOHVpKBgAAAAAAAAAAAACALaF4BQAAAAAAAAAAAAAAAABKct999+WKK67IsmXL0mw2MxAf+avX6xk6dGiOO+647L///v2+HgAAAAAAAAAAAABAf1G8AgAAAAAAAAAAAAAAAAAlKooiCxcuzPXXX5977703SdJsNvt0jVqtlqIosueee2bmzJmZMGFCKpVKn64BAAAAAAAAAAAAADDQFK8AAAAAAAAAAAAAAAAAwCCxatWq3Hbbbbnhhhuydu3atLW1pbu7O5vzUcCOjo709PSkvb0906dPz7Rp0zJs2LB+SA0AAAAAAAAAAAAAUA7FKwAAAAAAAAAAAAAAAAAwyBRFkeXLl+eRRx7JggULMm/evCxevDg9PT1pa2t71jE9PT2pVqsZPXp0Jk6cmPHjx2fcuHEZMWJEKpXKAN8BAAAAAAAAAAAAAED/U7wCAAAAAAAAAAAAAAAAAFuBp8pYVq5cmWazmWazmaIoUqvVUq/XM2TIECUrAAAAAAAAAAAAAMB2RfEKAAAAAAAAAAAAAAAAAAAAAAAAAAAAAAAAsNWplR0AAAAAAAAAAAAAAAAAAAAAAACeTVEU6enpSbPZTLPZTLVaTb1eT61WS6VSKTseAAAAAAAAACVTvAIAAAAAAAAAAAAAAAAAAAAAQOmazWYWL16chQsXZv78+Xn44YfzxBNPJEmq1WoqlUqKokhRFGm1Whk6dGh23XXXTJo0KePGjcvYsWPT1dVV7k0AAAAAAAAAMKAqRVEUZYcAAAAAAAAAAAAAAAAAAAAAAGD7s2bNmtx222255ZZb8sQTT6RWq6XVaqXZbG70HNVqNfV6PY1GI52dnZkyZUpmzJiRUaNG9WNyAAAAAAAAAAYDxSsAAAAAAAAAAAAAAAAAAAAAAAyoRx55JDfccEPuvvvuVCqVNBqNPpu7Wq2mWq1mzJgxmTlzZvbdd99Uq9U+mx8AAAAAAACAwUPxCgAAAAAAAAAAAAAAAAAAAAAA/a4oitx999256qqr8sQTT6TZbKa/H3/T3t6etra2TJ8+PUcddVTa29v7dT0AAAAAAAAABpbiFQAAAAAAAAAAAAAAAAAAAAAA+tXy5ctz6aWX5uGHH06j0Rjw9Wu1Wjo7O3PKKadk4sSJA74+AAAAAAAAAP1D8QoAAAAAAAAAAAAAAAAAAAAAAP2iKIrccccd+clPfpJms5lWq1VqnlqtloMPPjgve9nL0t7eXmoWAAAAAAAAALac4hUAAAAAAAAAAAAAAAAAAAAAAPrc8uXLc+mll+bhhx9Oo9EoO846tVotnZ2dOeWUUzJx4sSy4wAAAAAAAACwBRSvAAAAAAAAAAAAAAAAAAAAAADQpxYsWJCvf/3raTQaabVaZcd5VrVaLS95yUty1FFHlR0FAAAAAAAAgM2keAUAAAAAAAAAAAAAAAAAAAAAgD4zb968fPOb30yj0Sg7ygbV6/VMnz49f/EXf5FKpVJ2HAAAAAAAAAA2keIVAAAAAAAAAAAAAAAAAAAAAAD6xNy5c/Od73xnqyhdeUq9Xs8LXvCCnHDCCcpXAAAAAAAAALYy1bIDAAAAAAAAAAAAAAAAAAAAAACw9XvooYe2utKVJGk0Grntttty1VVXlR0FAAAAAAAAgE2keAUAAAAAAAAAAAAAAAAAAAAAgC2yZMmSXHTRRVtd6cpTGo1Gbrjhhtx0001lRwEAAAAAAABgEyheAQAAAAAAAAAAAAAAAAAAAABgs/X09OQ73/lOuru7y46yRRqNRq688sosWbKk7CgAAAAAAAAAbCTFKwAAAAAAAAAAAAAAAAAAAAAAbLZrr702y5YtKztGn2g2m/ne976XVqtVdhQAAAAAAAAANoLiFQAAAAAAAAAAAAAAAAAAAAAANsuiRYsya9asNBqNsqP0mccffzyzZs0qOwYAAAAAAAAAG0HxCgAAAAAAAAAAAAAAAAAAAAAAm6ynpycXX3xxms1m2VH6VKPRyDXXXJMlS5aUHQUAAAAAAACADVC8AgAAAAAAAAAAAAAAAAAAAADAJrv22muzbNmysmP0i2azme9973tptVplRwEAAAAAAADgeSheAQAAAAAAAAAAAAAAAAAAAABgk6xduzazZs1Ko9EoO0q/eeKJJzJnzpyyYwAAAAAAAADwPBSvAAAAAAAAAAAAAAAAAAAAAACwSe64445UKpWyY/Sr7u7uzJo1q+wYAAAAAAAAADwPxSsAAAAAAAAAAAAAAAAAAAAAAGy0oihy/fXXp9FolB2l3y1cuDCPPfZY2TEAAAAAAAAAeA6KVwAAAAAAAAAAAAAAAAAAAAAA2GgPPfRQVq1aVXaMAdFqtXLjjTeWHQMAAAAAAACA56B4BQAAAAAAAAAAAAAAAAAAAACAjXb99denu7u77BgDotVqZfbs2Wk0GmVHAQAAAAAAAOBZKF4BAAAAAAAAAAAAAAAAAAAAAGCjrFq1KnPnzi07xoC7++67y44AAAAAAAAAwLNQvAIAAAAAAAAAAAAAAAAAAAAAwEZ5+OGH09bWVnaMAdXd3Z05c+aUHQMAAAAAAACAZ1ErOwAAAAAAAAAAAAAAAAAAAAAAAFuHBQsWpLu7e4PXHXzwwTnppJPW7Z977rnPuOZjH/vYuu3vf//7uf322593zt133z377bdfJkyYkBEjRmTIkCHp6enJ0qVL87vf/S433XRTWq3WemOq1WoOO+ywTJ06Nbvssks6OjrSbDbzxBNPZM6cObn++uuzcuXKDd7Pww8/vMFrAAAAAAAAABh4ilcAAAAAAAAAAAAAAAAAAAAAANgo8+bNS1EUpaz9ohe9KHvttdd6x2q1WsaPH5/x48dn3333zde+9rX18v3lX/5l9t9///XGtLe3Z/To0Rk9enSmTp2ar371q1m9evXzrv3kk0+m2WymVvPIHgAAAAAAAIDBxE9xAQAAAAAAAAAAAAAAAAAAAADYKIsWLSp1/WXLluX222/P/Pnz09bWliOOOCKTJ09OkkyaNCkHHnhg7rjjjiTJjjvuuF7pyi233JK77rorY8aMyXHHHZdqtZqRI0dm6tSpueWWW5533Xq9nkWLFmX8+PH9d3MAAAAAAAAAbDLFKwAAAAAAAAAAAAAAAAAAAAAAbNDy5cvTbDZLW/+GG27IvHnz0mq11h2bO3du3vnOd2bYsGFJkt12221d8UpnZ+d643/2s5+l0WjkgQceyAte8IKMHj06SdLW1rbBtXt6evLII48oXgEAAAAAAAAYZKplBwAAAAAAAAAAAAAAAAAAAAAAYPB75JFHUqvVSlv//vvvX690JUmazWaefPLJdfvd3d3rthcvXpzly5ev23/Zy16WyZMnZ8aMGRk1alSSZO3atbnnnns2uHaz2cz8+fO39BYAAAAAAAAA6GPl/RQbAAAAAAAAAAAAAAAAAAAAAICtxooVK55RfLKxPvaxj/Vxml477bRTdt1113X7v//979dt9/T05Bvf+EZe85rXZNy4cTnssMNy2GGHrTs/d+7cXHHFFesVtzyfZcuW9V1wAAAAAAAAAPpEtewAAAAAAAAAAAAAAAAAAAAAAAAMfs1mM0VRlB1jneHDh+cNb3hD2trakiS33nprHnroofWuWbt2bR599NFnLYyZMGFCpk6dutHrNRqNLQsMAAAAAAAAQJ+rlR0AAAAAAAAAAAAAAAAAAAAAAIDBr9lsPmuBycY4//zzn3HsrLPO2uwsu+yyS/7qr/4qI0eOTJLccccd+fGPf7zeNR0dHXnzm9+cYcOGJUl+8IMf5M4778wOO+yQ0047LaNGjcrRRx+d1atX58Ybb9zgms1mc7PzAgAAAAAAANA/FK8AAAAAAAAAAAAAAAAAAAAAALBBRVFs9tiHHnqoz3JMnDgxr3/969PZ2Zkk+fWvf50rrrjiGdftv//+60pX/vCHP2T27NlJkiVLluSWW27JCSeckCSZOnXqRhWvAAAAAAAAADD4KF4BAAAAAAAAAAAAAAAAAAAAAGCD6vV6qtVqWq1WaRkOOOCAnHjiianVamm1WvnZz372nKUpQ4YMWbfd3t6+3rmOjo51208VuGxIreZxPQAAAAAAAACDjZ/kAgAAAAAAAAAAAAAAAAAAAACwQbVaLZVKpV/XGDlyZM4555x1++eee+667cMPPzwvf/nL12W48cYbs3DhwkyYMGHdNWvXrs3ixYuTJIsWLVp3fKeddsqrXvWq3HXXXdlhhx0yY8aMdecWLFiwUdkUrwAAAAAAAAAMPn6SCwAAAAAAAAAAAAAAAAAAAADABg0dOjTVarW09ffff//1il+OPPLIHHnkketdM2/evFx44YVJkjlz5uS+++7L3nvvnSSZNm1apk2btt71K1euzDXXXLNR6w8fPnxL4gMAAAAAAADQDxSvAAAAAAAAAAAAAAAAAAAAAACwQWPHjk1PT0/ZMTbJt7/97Rx66KGZOnVqRo8enc7OzvT09OTxxx/P/fffn1mzZmXFihUbnKdWq2XixIkDkBgAAAAAAACATVEpiqIoOwQAAAAAAAAAAAAAAAAAAAAAAINbURT51Kc+le7u7rKjDLiOjo686U1vym677VZ2FAAAAAAAAAD+RLXsAAAAAAAAAAAAAAAAAAAAAAAADH6VSiVjxowpO0YpGo3GdnvvAAAAAAAAAIOZ4hUAAAAAAAAAAAAAAAAAAAAAADbKxIkTU6lUyo4x4EaMGJF6vV52DAAAAAAAAAD+jOIVAAAAAAAAAAAAAAAAAAAAAAA2yvjx49Pe3l52jAE3fvz4siMAAAAAAAAA8CwUrwAAAAAAAAAAAAAAAAAAAAAAsFEmTJiQZrNZdowB1d7enj333LPsGAAAAAAAAAA8C8UrAAAAAAAAAAAAAAAAAAAAAABslKFDh2by5MllxxhQRVFk6tSpZccAAAAAAAAA4FkoXgEAAAAAAAAAAAAAAAAAAAAAYKMdddRRaW9vLzvGgKhWqznooIO2m/sFAAAAAAAA2NooXgEAAAAAAAAAAAAAAAAAAAAAYKNNmjQpnZ2dZccYENVqNTNmzCg7BgAAAAAAAADPQfEKAAAAAAAAAAAAAAAAAAAAAAAbrVKp5Kijjkq9Xi87Sr8bM2ZMRo0aVXYMAAAAAAAAAJ6D4hUAAAAAAAAAAAAAAAAAAAAAADbJwQcfnKIoyo7Rr9rb2zNz5syyYwAAAAAAAADwPBSvAAAAAAAAAAAAAAAAAAAAAACwSTo7OzN9+vTU6/Wyo/Sb4cOHZ9999y07BgAAAAAAAADPQ/EKAAAAAAAAAAAAAAAAAAAAAAAbrdVqJUle8pKXZOjQoSWn6R+1Wi2nnnpqqlWP6AEAAAAAAAAYzPxUFwAAAAAAAAAAAAAAAAAAAACAjdbd3Z0VK1akVqvllFNOSa1WKztSn6rX6znqqKMyZsyYsqMAAAAAAAAAsAHb1k+sAQAAAAAAAAAAAAAAAAAAAADoN1/4whdy+eWX57e//W0mTZqU6dOnZ8aMGbnvvvvSaDTKjtcnRowYkRe/+MVlxwAAAAAAAABgI1SKoijKDgEAAAAAAAAAAAAAAAAAAAAAwOB2xhln5Otf/3omTZqU4cOHZ9GiRVm0aFHGjRuXv//7v093d3fZEbdYrVbLW97ylowZM6bsKAAAAAAAAABshGrZAQAAAAAAAAAAAAAAAAAAAAAAGNw+8YlP5Nvf/nY+9KEP5brrrsvs2bMze/bsnH766Vm4cGG+9rWvlR1xi9Xr9RxzzDFKVwAAAAAAAAC2IpWiKIqyQwAAAAAAAAAAAAAAAAAAAAAAMDj19PTk6KOPzhNPPJErr7wyY8eOTU9PT9ra2pIk5557bv793/89kydPzkknnZSt8ZE29Xo906ZNy/HHH192FAAAAAAAAAA2QbXsAAAAAAAAAAAAAAAAAAAAAAAADF6LFi3KTTfdlClTpmTs2LFpNptpa2tLT09PkuQDH/hAzjnnnPz+97/PVVddlWp163qsTb1ez/7775+XvexlZUcBAAAAAAAAYBNtXT+hBgAAAAAAAAAAAAAAAAAAAABgwBRFkXq9nhEjRuSmm27Kgw8+mFqtliRpa2tLq9VKe3t73vWud+Wv//qvc9VVV+Xee+9dd81gV6/Xc8ghh+TEE09MpVIpOw4AAAAAAAAAm0jxCgAAAAAAAAAAAAAAAAAAAAAA66xZsyZJ0mq1UqlUsssuu+SEE07IQw89lP/93/9ddz5JqtVqWq1Whg8fno9+9KPZe++9841vfCOTJk1Ke3v7oC4zqdfrOfLII/Pyl798UOcEAAAAAAAA4LkpXgEAAAAAAAAAAAAAAAAAAAAAIElyzTXXZObMmXn00UdTrVbTbDaTJG9605uyyy675IILLshvfvObFEWxbsxT5Svjxo3Lhz70oSTJ448/nrPPPjvjxo1LvV4v5V6eS61WS1dXV0499dS85CUvUboCAAAAAAAAsBVTvAIAAAAAAAAAAAAAAAAAAAAAQH74wx/m2GOPzW233Zb/+q//StJbUpIkRxxxRE488cT87ne/y7nnnpu777573bg/LWGZMGFCkuR3v/tddthhh5x55pk57rjjUq/XB0XBSb1ez3777Zd3vOMd2XvvvcuOAwAAAAAAAMAWUrwCAAAAAAAAAAAAAAAAAAAAALCdO//883PSSSdlr732ytChQ3PzzTevO9dqtbLjjjvmve99b/7iL/4iV155Zd7//vfnpptuSqvVSqVSSbXa+yibe++9N+3t7Xnxi1+cJGlra8vhhx+ev/u7v8u4ceNSr9dLub+2trZ0dXXl1FNPzV/+5V+ms7OzlBwAAAAAAAAA9K1KURRF2SEAAAAAAAAAAAAAAAAAAAAAAPij5uJkzW1J67GktTop1iSpJJWupNqV1MYlnS9IqsP6ZLnPfvazec973pNTTjklr3/96/OJT3wid9xxR6699trMnDkzSVIURSqVSm677ba8613vytVXX50ZM2bkjW98Y972trelVqvliiuuyIc//OE88cQTueyyy7Lffvutt05RFJk9e3auvvrqrF69Ot3d3X2S//m0t7cnSQ499NAcffTRClcAAAAAAAAAtjGKVwAAAAAAAAAAAAAAAAAAAAAAytLzaLL6pmTNzcmqq5M1s5NiZVLpTNJKilbve5KkmlSqve+tVUltdNJ5WDLk6KRzWu92dcgmLf+hD30o//Iv/5LTTz89733vezNlypT80z/9Uz760Y/mPe95Tz75yU+mUqmkWq2uGzN79ux85Stfybe+9a2sXLkyBx98cNra2jJ//vx0d3fnsssuywtf+MLnXLMoijz00EO5/vrrM2fOnFQqlTSbzU39k3tOlUoltVotO+ywQ2bOnJmpU6emVqv12fwAAAAAAAAADB6KVwAAAAAAAAAAAAAAAAAAAABgsGutSbrvSnoeT4rVvfuVtt5yjkpnUt89qe+RVCplJ2VjFEWy+prk0c8kq37R+3fYWplkM8tHKh29r6KZjHhTstM/Jh37bXDY3/zN3+Siiy7K29/+9rzzne/MnnvumaS3WOX444/PhAkTcv3116e9vT1FUaTyJ/98Pfroo/nNb36Tz3zmM5k3b16GDh2agw46KB/4wAcyZcqUjY6+YsWK3Hrrrbn11luzcuXK1Ov1NJvN9PT0bPztVyppb29PT09PqtVq9t133xx55JEZO3bsRs8BAAAAAAAAwNZJ8QoAAAAAAAAAAAAAAAAAAAAADCatNcna3yZrbu0t51h9Y9KYn1SHJHmq+OKpR4b8cb9o9B5r3z8Z8qKka0bSeZgylsGm58nkya8lj/1b0vNYUqzM03+XfaWWVOpJxwHJTu9Lhr+md//P3HXXXXnta1+bE044Ie9+97uz2267rTu3cuXKnHDCCZk1a1bOO++8/O3f/u1zrtZoNNJoNNLR0ZGiKFKr1TY7+Zo1a/KHP/whCxcuzIMPPpiFCxdm5cqVqVarqVarqVQqKYoiRVGk1WqlVqtlzJgxmThxYsaPH59x48Zl+PDh6xXEAAAAAAAAALBtU7wCAAAAAAAAAAAAAAAAAAAAAIPBmtnJY59Lll+cVNp7y1SK1ZsxUSWpDEvSk1SHJzv9Y7LDW5K2nfs4MButtSZZ8uHkiS8naftj4coAqAxPKrVk9GeSkW9er4Sn2WzmwQcfzA477JCdd376n41Wq5VqtZrvf//7OeWUU/LmN785X/3qV1MUxbMWmjzX8b7yVLFLs9lMs9lMtVpNvV5PrVZLe3u7khUAAAAAAACA7ZziFQAAAAAAAAAAAAAAAAAAAAAoS2tNsvx7yaOfThr3J8XaJD19u0alK0mRDHt1stO7k87D1yvgoJ+tvjFZcFrSs2Qzi3T6QGVo0jktGfeNpL7bRg2588478/KXvzyLFi3Kbbfdlv3337+fQwIAAAAAAADApquWHQAAAAAAAAAAAAAAAAAAAAAAtjtFI1n6/0vmjE7+cHbS/bukWJU+L11Jess+ijXJ8v9N5r80eWC/ZOUv+34d1tdakyz6x2T+S5Lm/PJKV5KkWJmsvj65f0ryxH8nRbHBIVOnTs2JJ56YRqORH/3oRymKIq1WawDCAgAAAAAAAMDGU7wCAAAAAAAAAAAAAAAAAAAAAANpzR3J/Qckj34qaS1PihUDtHCrt4Cj+97k4Vcnj5yVtAZq7e3M6luS+/dNnviPcgtX1tPs/Wdt0TuT+cckjYXPeeVTBStveMMbMmzYsPziF79IpVJJtepxNQAAAAAAAAAMLn6SDQAAAAAAAAAAAAAAAAAAAAADoWgkSz6aPDgjadyXFKtKzLIqWfatZO5eycpflZdjW7Tip8n8o5Pm/HL/jp9LsTJZfX0y7wVJ933PeslTBSv77LNPJk6cmJ///Of53ve+N5ApAQAAAAAAAGCjKF4BAAAAAAAAAAAAAAAAAAAAgP625rfJ/Qcmj302KVYnKcpOlBRrkp5FycOvSh55c9JaUXaird+T30kW/OXgLFxZTzPpWZLMm56suf1ZryiKIqNGjco73/nOVCqV3HrrreuOAwAAAAAAAMBgUSn8JBsAAAAAAAAAAAAAAAAAAAAA+s/KXyQPn/jHMo5B+qiPSmdS3yOZeE3StnPZabZOyy5OHjn9j8U6W5HqiGTiDUnH/s96+rbbbsuRRx6ZWq2WRx55JMOGDUulUhngkAAAAAAAAADw7BSvAAAAAAAAAAAAAAAAAAAAAEB/WX5psvCvtpIyjvakPi7ZfVbvOxtvxRXJgpO3kr/nP1dJqjsmk25J2ic/6xUnn3xyjjvuuPzd3/3dAGcDAAAAAAAAgOeneAUAAAAAAAAAAAAAAAAAAAAA+sPy7ycL37iVlXHUktqYZNKtve9s2Nq7knmHJ8WqspNsgWpSG5vscU9SHbbuaKvVSrVaTbPZTK1WKzEfAAAAAAAAADy7atkBAAAAAAAAAAAAAAAAAAAAAGCbs/IXW2HpSpI0k+bi5MEXJj2Plx1m8CuayYJTt8K/5z/XSnoeTRa9K0nS09OTJKlWex9Po3QFAAAAAAAAgMFK8QoAAAAAAAAAAAAAAAAAAAAA9KW1dyUPn7gVl3E0ksb8ZP6xSdFTdpjB7dFPJY0HkxRlJ9lyxZq0nvx6epb9Im1tbevKVwAAAAAAAABgMFO8AgAAAAAAAAAAAAAAAAAAAAB9pWgmC05JilVlJ9lC3Un375PH/rXsIIPX2ruSRz+ZFCvLTtJnqlmTx+48PmmtTFtbW9lxAAAAAAAAAGCDFK8AAAAAAAAAAAAAAAAAAAAAQF959F+SxoNJirKTbLliZbL0E8nae8pOMvgUzWTBqUmxpuwkfW5YV08aC95edgwAAAAAAACA/z97dxpmR12nDfg5p7d0ZyWEsBl2BHkNsgoiGEABRx1UZBEzwqCggiKrojgIjjAqMChuICIioKgoKiNuCAKyiYRFBYSwS4CEBLL1lu4+9X44QogESNJLZbnv66qrq07961dPdedT09QDS0TxCgAAAAAAAAAAAAAAAAAAAAAMhO6768UrRUfZSQZO0Z08sX9S9JWdZPnyzJdXnoKdf9E6LGnq+HHSeXPZUQAAAAAAAADgFSleAQAAAAAAAAAAAAAAAAAAAID+KnqTafslRVfZSQZYLVnwUPLMGWUHWX4UvcmsLyVFe9lJBk/Rmcz8fNkpAAAAAAAAAOAVKV4BAAAAAAAAAAAAAAAAAAAAgP6adWbS82iSouwkA69oT2b+d7LggbKTLB/mX5kUC8pOMciKpOOapOeJsoMAAAAAAAAAwMtSvAIAAAAAAAAAAAAAAAAAAAAA/VEsSJ75YlJ0lJ1k8BQ9yTNnlp1i+TDrS0kxr+wUQ2P2OWUnAAAAAAAAAICXpXgFAAAAAAAAAAAAAAAAAAAAAPpj3s+Toq/sFIOsN5lzcVJrLztIuRZMTbrvKDvF0Ci6k2e/US/dAQAAAAAAAIDllOIVAAAAAAAAAAAAAAAAAAAAAOiPWV9KivllpxgClWTO98sOUa5nvroKlOy8QNGbzP+/slMAAAAAAAAAwEuqFEVRlB0CAAAAAAAAAAAAAAAAAAAAAFZI3Xcnj2yfFJ1lJxkaTRsnG01NKpWykwy9okjuH7WKlOy8QNuuyXp/KDsFAAAAAAAAACxWtewAAAAAAAAAAAAAAAAAAAAAALDCeubLSdFTdoqh0/tU0nVL2SnK0fNwklrZKYZe1+310hkAAAAAAAAAWA4pXgEAAAAAAAAAAAAAAAAAAACAZVH0JnN/kKS37CRDp+hInv1G2SnK0TUlqTQO0LBKMmLvZJ0fJRs/nLy6I9l0TrLhPcnaFycj3rFkY0YdVF+/4d+TzfqSzYv6Nu7kAcqZpFiQ9D4xcPMAAAAAAAAAYAAN1H/JBwAAAAAAAAAAAAAAAAAAAIBVS/e9WfVe31EkHX8sO0Q5Ov+U1Ob3f07D+GTdHydtk/7lRGvSMCppeU0y+j+S+8cktTkvP2vsMcmwrfqf6eVUmuulM03rDu59AAAAAAAAAGAZrGp/uQEAAAAAAAAAAAAAAAAAAAAAA6NrSpLaAA2rJCP+PRk1OWl9fdKwZlL0JL3T6veZ96Nk/i+XbmTLlsn6tybVloWf/b3S/6i9TyS1jqTa1v9ZK5LO69Pvn3elNZnw24VlKUVfMufC+s+2NidpnJCM+Ldk5D5LNm/B1KT7b0nXbcnoDybDJvYv3+LU2pOuW5ORew/8bAAAAAAAAADoJ8UrAAAAAAAAAAAAAAAAAAAAALAsOm9Mivb+z2kYn6z746Rt0r+caE0aRiUtr0lG/0dy/5h6OceSqDQna1+yaOnKQKm2JV13Jm07Dfzs5VVRJN1393/OakctLF1Jkicm10t1XmjuRUnTpvVym1fyxP4L90e+q//5Fqsv6bhukGYDAAAAAAAAQP8oXgEAAAAAAAAAAAAAAAAAAACAZdF5Y/9nVFqTCb9dWMZR9CVzLkzm/7JestI4IRnxb8nIfZZu7hr/kwybmNQ6k2pr/3O+ULEg6ZqyahWv9E5LUvR/zuiDF+63X/3i0pXn9Ezt/70G0kCUzgAAAAAAAADAIFC8AgAAAAAAAAAAAAAAAAAAAABLq+hNFjzQ/zmrHbWwdCVJnpj84jKOuRclTZsmtY4lm9k2KVntmHpBysz/Ssb/b/9zvlDRlXRen+TIgZ27PKvNTSpNSdG57DMqbUnL5guP23/X/1xDpT/PDQAAAAAAAACDqFp2AAAAAAAAAAAAAAAAAAAAAABY4SyYmlRb+j9n9MEL99uvfnHpynN6pibpeeV51ZHJ2hcmlWoy87+Trin9z7g4gzV3eTUQxSMNYxY97pvV/5lDpViCf3sAAAAAAAAAUALFKwAAAAAAAAAAAAAAAAAAAACwtGqzkzT0b0alLWnZfOFx++/6Ny9J1vx60rRB0nFTMusL/Z/3UmrzBm/28qjWnaTSvxl9sxc9bli9f/OGVF9SFGWHAAAAAAAAAIAXUbwCAAAAAAAAAAAAAAAAAAAAAEur1tn/GQ1jFj3um9W/eSP3SUYflPTNS558f5Ja/+a9nGLB4M1eHlUa+z+j6Ei6/77wePhb+j9zyFSTSj+LZwAAAAAAAABgECheAQAAAAAAAAAAAAAAAAAAAIClVXT1f0bf7EWPG1Zf9lmV5mTNb9X3Zxyb9Dy07LOWxCpXvNKapOj/nDkXLtwfvkcyct/Fr2vaJElT/+83UCrLURYAAAAAAAAAeAHFKwAAAAAAAAAAAAAAAAAAAACw1Br6P6LoSLr/vvB4+FuWfValNWkcV99f+9vJ5kV9W+/aRddtXiQb3LHs93neKvbakuqwpKj1f86zZydddy48XufSZK3zkhF7J227JqMmJ2tfnGz4t6TaVl+z8cMLf55tkxad1/rGZMQ761vDuIWfN2++8PPGCf3PvTyVwAAAAAAAAADACzSWHQAAAAAAAAAAAAAAAAAAAAAAVjjV1oGZM+fCZPwX6/vD90hG7pvM+8mL1zVtkvQ8mqRnYO7bX5WWshMMrcYJSdHV/zlFV/KPtybr/qheolJpTMYcVt+WxRqn1gtb/tWo99a3JHnyP5M531vWxHVN6/bvegAAAAAAAAAYJIpXAAAAAAAAAAAAAAAAAAAAAGBpVYYNzJxnz64XZAzbqn68zqXJnD2T+b9ManOTxnWT4W9NRu6XPLBmUpuTbPxw0rRBff1juyYd1yVFZzL96BfPb94kWe1jC4+nH530Pd3/3JWm/s9YkVSHJU0Tkp6H+z+rb3ry2G7JiL2TUZOT1tcnDeOTojfpnZZ0TUnm/aj+s15etO5UdgIAAAAAAAAAWKxKURRF2SEAAAAAAAAAAAAAAAAAAAAAYIXSOz15cP2k6O7/rIY1k3V/lLRNevl194956eKVl9I2KVnv2oXHf6/0L+tzhm2bbHDbwMxaUTzxvmTupWWnGHqV4cmaX03GfKDsJAAAAAAAAADwItWyAwAAAAAAAAAAAAAAAAAAAADACqdxzaTSNjCz+qYnj+2WPP6uZO5lSc+jSa0z6ZuXdP89mfP95PG966Ury4VK0rpL2SGGXusuA/czX5FUqvWiHQAAAAAAAABYDlWKoijKDgEAAAAAAAAAAAAAAAAAAAAAK5xHd0s6ry07xdCrjkzW+nYy6oCykwytzluTf+yR1OaWnWSINSWbtSeVprKDAAAAAAAAAMCLVMsOAAAAAAAAAAAAAAAAAAAAAAArpLZJSRrLTjH0ir5k2LZlpxh6LVsmtc6yUwy95o2UrgAAAAAAAACw3FK8AgAAAAAAAAAAAAAAAAAAAADLonX7pNpWdooSFEnTxmWHGHrVYUnr68tOMbQqw5KRB5SdAgAAAAAAAABekuIVAAAAAAAAAAAAAAAAAAAAAFgWw7ZNiu6yUwy95i2SSqXsFEPunnvuySe+MDNz55edZCgVyWqHlx0CAAAAAAAAAF6S4hUAAAAAAAAAAAAAAAAAAAAAWBaNayWN65adYmhVWpOR7yk7xZC77rrrcthhh+XL59+XvlpD2XGGSCVp26P+7xwAAAAAAAAAllOKVwAAAAAAAAAAAAAAAAAAAABgWY39RFIZXnaKIVQkYw4rO8SQmjNnTk477bTcfPPNOf30/017y2Hp6q6UHWvwVdqS1T9RdgoAAAAAAAAAeFmVoiiKskMAAAAAAAAAAAAAAAAAAAAAwAqpNj+ZOj4pOstOMgSqyYh3J6/6SdlBhlStVsv//u//pqmpKUcffXTSOyO9962bxobesqMNrsb1k40fTiqrQMkMAAAAAAAAACssxSsAAAAAAAAAAAAAAAAAAAAA0B9PfjiZc0GSlbyIozI8We/3SeuOZScZdM+9kqXyz9KRrq6uVKvVNDY2plqtpvuht6eh89dpbFhJX91SaUvWOD0Z+9GykwAAAAAAAADAy1K8AgAAAAAAAAAAAAAAAAAAAAD90X1v8si2SdFZdpLB1bRJstH9yT/LSFY27e3teeqpp5IkEyZMSHNzc5J6CUvlBc9cq9VS7Xs8fVM3S0O1q5Ssg65p42Sje5JKc9lJAAAAAAAAAOBlVcsOAAAAAAAAAAAAAAAAAAAAAAArtJbXJC3/r+wUg6syPFn9kytt6cp3v/vd7L777tlzzz2z6aabZs8998yPfvSjJFmkdCVJqtVq0rReGtb+chb0NpURd3BVWpN1L1O6AgAAAAAAAMAKQfEKAAAAAAAAAAAAAAAAAAAAAPTXmufUCytWSpWkce1k9MFlBxlwjz76aN785jfn8MMPT5K86U1vyr/927/l1ltvzRe/+MXcfvvti72uVqslYz6connL9PatRGU0lbZktaOTYVuXnQQAAAAAAAAAlojiFQAAAAAAAAAAAAAAAAAAAADor9btktU+Wi+uWNlUhiXrXpZUmstOMqCuuuqq7LPPPnnooYdy2mmn5ZJLLsl3v/vdfP/7389hhx2Wu+++O08//fRir61WqymStGz405Xr+9K4drLGKWWnAAAAAAAAAIAlpngFAAAAAAAAAAAAAAAAAAAAAAbCuFOTxjXLTjGwKm3Jasckw7YqO8mAam9vzxlnnJHHHnssp556ao4++uhsuummSZIxY8ZkzJgx6e3tfeVBTeunce2vZEFv0yAnHgKV1pWyYAcAAAAAAACAlVulKIqi7BAAAAAAAAAAAAAAAAAAAAAAsFLovC157E1J0Vl2kn4rikoqzRsnG929UpZxfPe7383qq6+evffee5HP77777uy///4ZNWpUrrjiitRqtay5Zr1Qp1arpVqtLjqoKPLon96UNVpuTFvrCvoql0pbMv5/k9U+UnYSAAAAAAAAAFgq1VdeAgAAAAAAAAAAAAAAAAAAAAAskdbtktU+Wi+yWMF1dRd5dvh5K2XpSpL853/+5yKlKx0dHfnVr36VY445Jvfee286Ojqy2WabZYsttsjkyZPz7LPPplqtpq+v7/lrZs2alS9/5St5+6Ezc+2tRbp7Gsp4lP6ptCWrn6R0BQAAAAAAAIAVUmPZAQAAAAAAAAAAAAAAAAAAAABgpTLu1KTjhqT7jqToLjvNMumtNefU81pz/9PfzGWX7VZ2nGVWq9Xyy1/+Mj09PalWq9lhhx2yzjrrpFarpVqtLrL217/+dfbbb7+sttpq+Z//+Z/ssMMOeeaZZ/Kd73wnl156aYqiyA9+8IM0NCwsV7nxxhtz3HHHZe21106x7k/TMvobSefNSdE51I+6bCptydijk3GfKjsJAAAAAAAAACyTSlEURdkhAAAAAAAAAAAAAAAAAAAAAGCl0jcveXSnZMH9SRaUnWbpVNrSM+q4nHDG/Fx00UX5yU9+kl133XXxa2sdSW1uUutMiq6k0pBUWpPKsKRhbP24JL/4xS9y0kknZerUqenurhfgbL311rnhhhvS2tqaoihSqVSeX//000/nuOOOy9e//vWMGjXq+c9nz56dTTfdNLNmzcoNN9yQnXbaaZFrzzrrrBx99NH1IpeiJ5l2QNL+26ToGNoHXlqVtmTcKcnqnyg7CQAAAAAAAAAss2rZAQAAAAAAAAAAAAAAAAAAAABgpdMwMln/uqRp/SQtZadZYgt6m9Iz4tA0rfW5vPOd78zYsWPzxBNPpCiKeplMx/XJM19OHn9X8sC6yf2jkwc3Sh6emDy6Q/LItslDr0keXC+5ry15aGLy1OHJnIuS7ruTom/Qn6Gnpycnnnhi3vve92b11VfPZz7zmVxxxRXZfffdc8cdd+SLX/zii66p1WpZY401ctFFF2XUqFHp7e1NknR2dmbMmDF517velebm5ixYUC/RqVQq6eurP8uxxx5bL11JkkpTsu5PktEH14tNlkvVejnOml9TugIAAAAAAADACq+x7AAAAAAAAAAAAAAAAAAAAAAAsFJqGJtscGvy2O7JgnuToqvsRC+rs7uaC36xej706TOTSiWTJk3Kaf99fP5tpwdTeWijpGdaUm1Lal1JuhdeWPT+8+tihi74W32bc8k/1yxI2t6YjP1kMnzPpFId8Oe4+uqrc/bZZ+fd7353TjzxxLz2ta9Nkmy44YaZOHFi/va3v6VWqyWpF6gkWVickqQoijQ2NqYoirS2tiZJpk6dmgULFmTkyJHPr2toaFh8gEo1Weubycj3JE8cmNTmLT8/+8rwpHnTZN0f178CAAAAAAAAwApu4P/yAAAAAAAAAAAAAAAAAAAAAACoaxiTrH9D0rpzvfRiuVRJKq35zhWvzpGnTM8DDzyQdN2ePDE5+219VEZ0fjHpeSRJT1Kbk0VKV5ZUMb++ZUHS8Ydk2n7JA+sks05P+mYN2JMsWLAg5557boqiyOmnn/586UpSL15Zf/31s9NOO6VarS5StrJI1KLeIFOpVNLd3Z2zzz47119/fT7ykY9k2223XfIww9+cbPRgMvK9SaWtX8/Vf9Wk0pqMOyXZ4DalKwAAAAAAAACsNBSvAAAAAAAAAAAAAAAAAAAAAMBgqrYlE36XjP/yP8tXGstOtFClLWl6df789NfymTOfyMHvGZPNmt6TPLpLMvdHSdGVFB0Df99iftI3PZl5SvLAusm0/ZMFj/R77Jw5c/LXv/41w4YNS3Nz8/OfT5s2LZ/4xCfy6KOPpqurK+eee26uueaaF8cqiucLWe6///6cffbZ+cIXvpCtttoqBx988NIHahiZrPPd5FVXJA1rlFO+UxmRtGyZbHhXsvrxSaVh6DMAAAAAAAAAwCCpFEVRlB0CAAAAAAAAAAAAAAAAAAAAAFYJPf9Injgw6bozKdpLi1GkkkplWLqGfzw33Dsp3/7WmZm8+zXZa5fGtDT1lpCoIam0JGucnqx2eFKpLvOk973vffnhD3+YD37wgznppJNy88035xe/+EV++MMf5lWvelVGjBiRv//972lubs7nP//5HHLIIRk3blyKokh3d3eefvrpfO9738vvf//7XH/99Zk0aVIuuuiiTJgwoX+PWGtP5lySPHN60jv9n4U2g/Xql6Z6wUrLNsnqn0xGvEPhCgAAAAAAAAArJcUrAAAAAAAAAAAAAAAAAAAAADCUiiKZ/e1kxrFJ0Zuke0hvP689efrZpvzohvfkljs6st5qf87nP/pkhg+rpKmp5FeRVIYnLa9N1vlh0rzBUl1aq9VSrVbz2GOP5Y1vfGOmTZu2cGylks985jP52Mc+lp6envziF7/IaaedllqtljPPPDOTJ09Oklx33XU56qijMnXq1Gy00UY55phj8oEPfGAgn7D+8++8OXnmzKT9V0mqSdE5MLMrI5IUyegPJGM/njRvMjBzAQAAAAAAAGA5pXgFAAAAAAAAAAAAAAAAAAAAAMrQ80Ty7FeT2ecmRV9SzB/EmzUklZakaYP8+taJ+a/T78ljj/w13zk1ectOlbQNW55eQfLPrGucnqx2eFKpLvGVz5WvPPzww7nzzjvT29ubL33pSzniiCMWKVDp6enJF7/4xZx88sk5/PDD841vfCNJ0tXVlauvvjq1Wi2TJk3KqFGjBvzpFtE7I5lzUdL+u6T7jqRvblJtTWrtSXpf/trKsKTSnNQ6ksa1k2HbJyP3TkbuX58BAAAAAAAAAKsAxSsAAAAAAAAAAAAAAAAAAAAAUKZiQTLvZ8msLyUL/l4/Tt/AzK60JaklI/dJxh6bDNs2tVotc2femraZe6Wh0pGGyisUfJSlMjwZ/pZk3cuSStPzHxdFkUqlskQjLrroonz0ox/Ngw8+mPHjx6coivT19aWxsTHXX399dt1112y77ba58cYb09zcvNTzB1zvzKRrStJ1W9Lxx6Tv6aToSorOJNV62Uq1NWlcL2mblAzbNhm2VVIdXk5eAAAAAAAAAChZY9kBAAAAAAAAAAAAAAAAAAAAAGCVVmlORh1Q37r/ljx7TtJxbbJgalJpSVIkRfsSDKom1RH14pZKc9KyZTLi3cmYQ5KG1RbervuOjJn91qQ6rz57eVW0J+1XZd49O+U3fzsyTS2jst1222XNNddMU1NT+vr60tDQ8LIjrrnmmjQ1NaW9vf796+3tTVNTvcSlq6srSbLddtulubn5+cKV0kpXkqRxXDJir/oGAAAAAAAAALwixSsAAAAAAAAAAAAAAAAAAAAAsLxoeW2y1jfq+0Vv0n1v0jUl6bwp6bw5qc2uF6sU3Umq9WKWSkvSNCFpm5QMe30ybNukcZ1kcQUiXVNSeWzXpJg/hA/VD0VHGntuy3qV/8yu7y0yfs31stdee+Xcc8992dKV50pURowYkdmzZ+eyyy7Lscce+3zpyk033ZTPfOYzGTNmTPbbb78kKbdwBQAAAAAAAABYJpWiKIqyQwAAAAAAAAAAAAAAAAAAAAAAg6z73uTRHZPa3LKTLLXevqY8NnO9vO1DRe6f+nAmT56cU045JRtvvPHLXveDH/wgxx57bDo7O3PYYYflzW9+c2655Zb8/Oc/zz333JMvfvGLOe6444boKQAAAAAAAACAgaZ4BQAAAAAAAAAAAAAAAAAAAABWdj1PJI9smfQ9k2QFfd1IpS1zi12zx8Ez8+c//zlHHHFETjjhhEyYMCFFUaRSqTy/9Lnj6dOn58ILL8yJJ56YF75mZeLEiTnnnHOy0047lfEkAAAAAAAAAMAAUbwCAAAAAAAAAAAAAAAAAAAAACuzokj+sXvScUOS3rLT9E9leO6acXQ+cPSvM3Xq1Jx66qk54ogj0tjY+LKX/frXv85f/vKXVKvVbLjhhtl3332HKDAAAAAAAAAAMJgUrwAAAAAAAAAAAAAAAAAAAADAymz2hcn0jyVFe9lJBkZ1VL53w0k55vj/ySabbJJvfOMb2X777Re7tK+vLw0NDUMcEAAAAAAAAAAYKtWyAwAAAAAAAAAAAAAAAAAAAAAAg6RnWjL9yJWndCVJap054E2/ydvf/vbcdtttuf7665MkRVEkSWbOnJkzzzwzTz31VBoaGtLX1/f8OQAAAAAAAABg5aJ4BQAAAAAAAAAAAAAAAAAAAABWRkWRPPkfSdFVdpIB1pNhfbfkiPePT0tLS374wx8mSSqVSpLk/PPPzyc/+cnss88+SZKGhobnzwEAAAAAAAAAKxfFKwAAAAAAAAAAAAAAAAAAAACwMppzcdL55yS9ZScZeEV7dtzg/Gy39QaZMmVKbr755udPfehDH8q6666bgw46qMSAAAAAAAAAAMBQaCw7AAAAAAAAAAAAAAAAAAAAAAAwwIpa8vSnkqK97CSDplJ055OHteXAv7RlzJgxSZKenp6MHTs2Dz30UJqamsoNCAAAAAAAAAAMOsUrAAAAAAAAAAAAAAAAAAAAALCy6fh9UptXdorBVXRn0pZ/Sa1WSWNjY4qieL5sRekKAAAAAAAAAKwaqmUHAAAAAAAAAAAAAAAAAAAAAAAG2KzTk2J+2SkGXSW9Oeu/d8+mm26aSqVSdhwAAAAAAAAAYIhViqIoyg4BAAAAAAAAAAAAAAAAAAAAAAyQnseShzZLiq6ykwyJjmLLtL3mrrJjAAAAAAAAAAAlqJYdAAAAAAAAAAAAAAAAAAAAAAAYQM9+IylqZacYMm3V+5Pu+8qOAQAAAAAAAACUQPEKAAAAAAAAAAAAAAAAAAAAAKwsiloy+9wkC8pOMnSK3nrZDAAAAAAAAACwylG8AgAAAAAAAAAAAAAAAAAAAAAriwVTk6Kv7BRDrDfpuKrsEAAAAAAAAABACRrLDgAAAAAAwMqrry/p6qpv3d1Jc3MybFjS2po0NJSdDgAAAAAAAAAAAABgJdQ1JUl1gIZVkhH/noyanLS+PmlYMyl6kt5p9fvM+1Ey/5cvP6I6Mlnjf5Jh2yVN6yfVsUlqSe9TSdetybNfSzpv7H/UBQ8mRW9S8ToVAAAAAAAAAFiVVIqiKMoOAQAAAADAiq+9PbnzzmTKlOS665Jbb02eeCKpVuslK9VqUqvVy1j6+pI110y23TaZNCnZbrtkm22S0aPLfgoAAAAAAAAAAAAAgBXc9COTZ7+RpJ+vFGkYn6z746Rt0suvu39MUpvz0ueb1k82fuSlzxd9yRMHJPN+uiwpF6qOTNa7IRm2Zf/mAAAAAAAAAAArFMUrAAAAAAAss+nTk299K7nggmTatKStLVmwIOnqWvIZzc3JsGFJZ2cyblxy4IHJxz6WbLjh4OUGAAAAAAAAAAAAAFhpPbx10n1n/2ZUWpP1b0qGbVU/LvqSORcm839ZL1lpnJCM+Ldk5D7J1PEvX7zSuHay5jeS9t8nvY8ltc763NVPThpG1td03Jg8tnM/Mw9P1vxaMuaQ/s0BAAAAAAAAAFYoilcAAAAAAFgqRZHccENyxhnJ736XVCpLV7TySpqbk2o12XHH5JOfTPbaq34MAAAAAAAAAAAAAMArKGrJ/cOTop9/5D32U8n4Lyw8nvbeZN6PXryuadOk55EkPUt/j/FfScYeVd/v+mvyyJbLEPRfjP5gsvb5/Z8DAAAAAAAAAKwwGssOAAAAAADAiqFWS77zneS005KZM5OOjnoJy0BbsKD+9dprk9tuS4YPT447Lvn4x5OWloG/HwAAAAAAAAAAAADASqPnwSQN/Z8z+uCF++1XL750JUl6pi797Epr0vK6ZMTbX3CP3y79nMXpvGlg5gAAAAAAAAAAK4xq2QEAAAAAAFj+PfBAst12yTHHJI8+mrS3D07pyr+aPz+ZPj055ZRkiy2S228f/HsCAAAAAAAAAAAAAKywemcklcb+zai0JS2bLzxu/13/5j1ntaOSzYtks45kg5uT5k2SvrnJM2cnM/9rYO7R98zAzAEAAAAAAAAAVhiKVwAAAAAAeEm1WnLWWcmWWyZ33VUvXClDR0fy0EPJzjsnJ5yQLFhQTg4AAAAAAAAAAAAAgOVa0dX/GQ1jFj3um9X/mS+n0pSkn2Uxzyn8sTkAAAAAAAAArGoUrwAAAAAAsFgPPJBsv33y2c8mnZ31EpaydXYmX/968prXJLffXnYaAAAAAAAAAAAAAIDlTNHZ/xl9sxc9bli9/zOTZN6Pk0d3Tv7xb8mMTya9TyUNo5LVjkhe9bOBuUfRPTBzAAAAAAAAAIAVhuIVAAAAAABe5Le/TbbaKrnzzqS9vew0i+roSB56KNl55+TCC8tOAwAAAAAAAAAAAACwPKn0f0TRkXT/feHx8Lf0f2aS9D6ZdN6YtP8meeaM5ImDXnCPPZKmjQbgJl6lAgAAAAAAAACrGn8tAAAAAADAIi67LHn3u+uFK7Va2WleWmdn8tGPJl/5StlJAAAAAAAAAAAAAACWE5VhAzNnzoUL94fvkYzcd/HrmjZJ0vQKmVpf4sS//MF6w9glDPdy93qFLAAAAAAAAADASqex7AAAAAAAACw/Lrkk+dCH6qUmK4KOjuQzn6l/PfHEstMAAAAAAAAAAAAAAJTsJUtOltKzZyej3psM26p+vM6lyZw9k/m/TGpzk8Z1k+FvTUbulzywZlKbk2z8cNK0QX39Y7smHdf989qLk+rIZP6VSc/DSa0raXltsvonFt6vb27SfU//c1ea+z8DAAAAAAAAAFihKF4BAAAAACBJ8n//t2KVrjynoyM57bRktdWSww8vOw0AAAAAAAAAAAAAQIka106Knv7PKbqSf7w1WfdHSdukpNKYjDmsvi21hmT4nvVtsffqSaZ/JCk6+hW5fqvx/Z8BAAAAAAAAAKxQFK8AAAAAAJAbb0ze+94Vr3TlOR0dyXHHJWuskey7b9lpAAAAAAAAAAAAAABK0rTBwM3qm548tlsyYu9k1OSk9fX1YpOiN+mdlnRNSeb9KKnNefk5cy5Mis6kZZukcXxSHZnUOpKeR5LO65Nnv5ksuHdgMrftPDBzAAAAAAAAAIAVRqUoiqLsEAAAAAAAlGf+/GTjjZMZM8pO0n8jRiT33Zess07ZSQAAAAAAAAAAAAAASvLI9knXbWWnGHqVEcla30xGv7/sJAAAAAAAAADAEKqWHQAAAAAAgHIddVQyd27ZKQZGV1fyH/+RqBwHAAAAAAAAAAAAAFZZrZOSVMpOUYIiGbZd2SEAAAAAAAAAgCGmeAUAAAAAYBV2zTXJD39YLyxZGfT2Jrfemlx0UdlJAAAAAAAAAAAAAABK0rpDUh1ZdooS9CbNry47BAAAAAAAAAAwxCpFURRlhwAAAAAAYOjNn59svHEyY0bZSQbeiBHJffcl66xTdhIAAAAAAAAAAAAAgCG24KHk4YlJ0VF2kqHVPDHZ6C9lpwAAAAAAAAAAhli17AAAAAAAAJTjqKOSuXPLTjE4urqS//iPslMAAAAAAAAAAAAAAJSgacOk2lZ2iiHWnIx4W9khAAAAAAAAAIASKF4BAAAAAFgFPf548oMf1AtKVka9vcmttyZ//nPZSQAAAAAAAAAAAAAAhlilkqx2ZFIZVnaSoVOpJqsdXnYKAAAAAAAAAKAEilcAAAAAAFZB3/xmUhRlpxhcnZ3JmWeWnQIAAAAAAAAAAAAAoARjPlR2gqHVulPStH7ZKQAAAAAAAACAElSKYmV/tR4AAAAAAC/U05OssUYyZ07ZSQbfsGHJ448nq69edhIAAAAAAAAAAAAAgCH2+DuT+f+XZCV/tUhlRLLuT5IRe5WdBAAAAAAAAAAoQbXsAAAAAAAADK2f/zzp6ys7xdCoVJILLig7BQAAAAAAAAAAAABACcYen1Tayk4x+KojkuF7lJ0CAAAAAAAAAChJpSiKouwQAAAAAAAMne22S6ZMKTvF0FlrrWTatKSqihwAAAAAAAAAAAAAWJUURfLQRknPI2UnGTyV1mTc55LVP1F2EgAAAAAAAACgJF4zBwAAAACwCrnvvuSee8pOMbTa25Nrrik7BQAAAAAAAAAAAADAEKtUkvFfSSptZScZPNXhyZgPl50CAAAAAAAAACiR4hUAAAAAgFXI9dfX/9+5VUl7e/KHP5SdAgAAAAAAAAAAAACgBCPfmQzfK0lz2UkGXqUtWef7ScOospMAAAAAAAAAACVSvAIAAAAAsAr54x+Tjo6lv+7gg5OiWLgtiUMPTX75y+Shh5K5c5MFC5IZM5LrrkuOPDJpbHzxNauvnnzpS8k999RzzpuX/PnPycc/vvj1S6JWS669dtmuBQAAAAAAAAAAAABY4a397aTaVnaKgVUZlozcJxm+Z9lJAAAAAAAAAICSVYpiSV+RBwAAAADAim7TTZMHHlj66w4+OLnwwoXHlcorX/OHPyS77vrS56+4InnnOxceb7hhvRhm3XUXv/73v0/e9rakp2dJEi9q5Mhkzpwlyw0AAAAAAAAAAAAAsNKZ9/PkiclJ0VF2koHRMC7Z6MGkYVTZSQAAAAAAAACAklXLDgAAAAAAwNBYsCB59NGhu9+ddyaf+1yy//7J7rsnBx6Y3HrrwvN7751sssnC43POWVi6cscd9VKW/fZLpk6tf/aWtyQnnrhsWXp6kmnTlu1aAAAAAAAAAAAAAIAV3sh3JcP3StJcdpL+q7Ql63xf6QoAAAAAAAAAkCRpLDsAAAAAAABD429/S4YNq5eQDIVjjnnxZ3//e71U5Tmj/vn/ubW11YtVnnPsscm119b3m5qSH/ygvv+xjyWnnpr09S1dlubmZMqU5FWvWrrrAAAAAAAAAAAAAABWGmufnzz8uqT3ySRL+UfZy4tKWzL6A8nwPctOAgAAAAAAAAAsJ6plBwAAAAAAYGjcfvvSF5YMlGo1WW+95KMfXfjZ448nd99d3x81KmloWHiuvX3h/vz5C/fHjUu23HLp7z9/fnLrrUt/HQAAAAAAAAAAAADASqNhbLL+TfWvqZSdZulV2pIReydrnl12EgAAAAAAAABgOaJ4BQAAAABgFTF9etLZObT3HD06KYp64cujjyaHHprUasl11yVvfWvS3V1fN2NGMnPmwuuOOy4ZOzZZc83kyCMXnbnBBkufo1ZLHntsmR8DAAAAAAAAAAAAAGDl0DQhWf+GpDomK9RrRyptSduuyToXJ5UVKDcAAAAAAAAAMOj8JQEAAAAAwCqivb1egrK8aGtbuF+rJaedtvD4gAOSWbOSp55K9thj0euGDVu2+7W3L9t1AAAAAAAAAAAAAAArleZXJxvcmjSMS9JQdppXVmlLRrw9edUvkkpj2WkAAAAAAAAAgOWM4hUAAAAAgFXE/PlDf89585Kdd0522y15//uTP/whqVaTSZOS665LNt544dqvfCX52MeS6dMXnXH55YuWpjz77LJl6ehYtusAAAAAAAAAAAAAAFY6zZskG0xJmiYklday07y0Slsy+qBknR8qXQEAAAAAAAAAFkvxCgAAAADAKqIohv6etVpy443Jtdcml1yS7LFH8uij9XOtrcnBBy+6/hvfSNZeO9l882TbbZPVVkuOOioZPnzhmrvuWrYsZTw/AAAAAAAAAAAAAMByq+lVyYZ3J6MPXg7LV5qT6uhknYuTtc5JKl6RAgAAAAAAAAAsXmPZAQAAAAAAGBojRw7dvYYNS7q6Xvx5USxagDJ27OLX3HffwuPTT1+4f/PNyZNPLlumF5a3AAAAAAAAAAAAAACQpNpWLzYZ9b5k2gFJbXZSdJabqdKWDH9LstZ3ksZx5WYBAAAAAAAAAJZ71bIDAAAAAAAwNNrakkplYGeefPLCMpXvfnfh53vtlTzwQPL5zycHHpjstlv9629/m2ywwcJ1f/rTwv2dd66f//CHkz32SA44IPnZz5LDDquf7+tLPv3pZc/a1rbs1wIAAAAAAAAAAAAArNTadkk2fiAZfXBSaS0pRHNSHZ2sc3Hyql8oXQEAAAAAAAAAlkhj2QEAAAAAABga48cnra1JR8fQ3G/jjZP/+q+XPn/FFcn3v7/wuKEh2XPP+vavenuTww9Prrtu2bJUq8mECct2LQAAAAAAAAAAAADAKqHalqx1TjLq/cnMk5POG5KilmTB4N63MqL+dcyhyeqfUbgCAAAAAAAAACwVxSsAAAAAAKuIbbapl5sMhTvvTM4+O3nDG5L11kvGjk1qtWT69OSOO5JLL00uuywpioXXPPxwcvHFyQ47JGutlbS0JE8+mVxzTXLWWcnddy97nhEjkte/vt+PBQAAAAAAAAAAAACw8mvbKVnvqqTnH8mz30hmn5sUfUkxfwBv0pBUWpKmjZLVT0hG7ptUhw3gfAAAAAAAAABgVVEpihe+1g4AAAAAgJVVd3cycmTS01N2kqHX2pr8/e/1EhgAAAAAAAAAAAAAAJZCsSCZ97PkmS8n3XclaUhS/WcRy5K+tqQpqbYltc6kYVQy/K3J2GOTYVsPXm4AAAAAAAAAYJWgeAUAAAAAYBWyySbJgw+WnWLojRiRzJ2bVCplJwEAAAAAAAAAAAAAWIEVtaTngaRrStJ5c9Lxx2TBfUnRmaQhqTQkRZGkL0mRNKyetGydtO2atG6XtGyTNI4r9xkAAAAAAAAAgJVKY9kBAAAAAAAYOjvuuGoWr0ycqHQFAAAAAAAAAAAAAKDfKtWk+dX1bdSBCz8vaknRnRRdSRqSamuSRn/IDQAAAAAAAAAMumrZAQAAAAAAGDq77JK0tZWdYmhVq8mb3lR2CgAAAAAAAAAAAACAlVilWi9baVgtaRiVVJqUrgAAAAAAAAAAQ0LxCgAAAADAKmSXXZKiKDvF0Bo+PNltt7JTAAAAAAAAAAAAAAAAAAAAAAAAADDQKkWxqr1iDwAAAABg1bbVVsldd5WdYuiMH5888UTS0FB2EgAAAAAAAAAAAAAAAAAAAAAAAAAGUrXsAAAAAAAADK0TTkhGjCg7xdBobU2OPlrpCgAAAAAAAAAAAAAAAAAAAAAAAMDKqFIURVF2CAAAAAAAhk53dzJ+fDJ3btlJBt+wYck//pGMG1d2EgAAAAAAAAAAAAAAAAAAAAAAAAAGWrXsAAAAAAAADK2WluTDH06am8tOMriq1eTtb1e6AgAAAAAAAAAAAAAAAAAAAAAAALCyqhRFUZQdAgAAAACAofXYY8lmmyVdXWUnGTzDhye//32y445lJwEAAAAAAAAAAAAAAAAAAAAAAABgMFTLDgAAAAAAwNBbb71kv/2SYcPKTjI4GhuTrbdOdtih7CQAAAAAAAAAAAAAAAAAAAAAAAAADJZKURRF2SEAAAAAABh6c+cmG2+czJxZdpKBN3x4cu+9yYQJZScBAAAAAAAAAAAAAAAAAAAAAAAAYLBUyw4AAAAAAEA5Ro1Kvv/9pK2t7CQDa/jw5KyzlK4AAAAAAAAAAAAAAAAAAAAAAAAArOwqRVEUZYcAAAAAAKA8739/8pOfJF1dZSfpv8bGZMcdk+uvTyqVstMAAAAAAAAAAAAAAAAAAAAAAAAAMJgUrwAAAAAArOLmzk023jiZObPsJP03fHhy773JhAllJwEAAAAAAAAAAAAAAAAAAAAAAABgsDWWHQAAAAAAgHKNGpVcdlny9rcnHR1lp1l2bW3Jt7710qUrV199dZ588snMnTs3m2yySd785jenoaFhaEMCAAAAAAAAAAAAAAAAAAAAAAAAMGAqRVEUZYcAAAAAAKB8P/lJctBBSWdn2UmWXltbcuqpyTHHvPjcX/7yl3zta1/Ld77znResb8uOO+6Yn/3sZxk5cuQQJgUAAAAAAAAAAAAAAAAAAAAAAABgoCheAQAAAADged/5TnLkkStW+UpbW3L88cnnPvfic1deeWVOOumk3HnnnVl//fVz/PHHZ8KECbn55pvzve99L+uss06uvvrqjB49euiDAwAAAAAAAAAAAAAAAAAAAAAAANAvjWUHAAAAAABg+fHBDybNzcmHP7xilK+0tSUnnZR86lMvPvfrX/86Rx55ZJ566qkceeSR+cAHPpDXve51SZK3ve1tWXvttXPCCSfknHPOyacWNwAAAAAAAAAAAAAAAAAAAAAAAACA5VqlKIqi7BAAAAAAACxffvnL5IAD6uUry+tvkVtbk7POSj7ykRefu/XWW3PIIYfkoYceygknnJAPfvCDmTBhQpKkt7c3jY2NmT59ev7f//t/edOb3pTLL798iNMDAAAAAAAAAAAAAAAAAAAAAAAA0F/VsgMAAAAAALD8ecc7kj//Odlii6Strew0i2prS171quTqqxdfujJ//vycccYZuf/++/PRj340hx566POlK0lSrS781XhjY2PmzJkzFLEBAAAAAAAAAAAAAAAAAAAAAAAAGGCKVwAAAAAAWKwttkjuvDM58cSktTWpVMpOVM/xwQ8m99+fvOENi1/zm9/8Jj/96U+z66675uCDD86rXvWq588VRfF88coll1ySGTNmZLPNNkuS1Gq1Qc8PAAAAAAAAAAAAAAAAAAAAAAAAwMBRvAIAAAAAwEtqbEw+85nkttvqRSzDh5eTo7U1edWrkquvTr761frxvyqKIj09PTn//POTJAcddFAmTpy4yJrKP9tjrrnmmpxzzjlJkve9731J8nwhCwAAAAAAAAAAAAAAAAAAAAAAAAArBm+RAwAAAADgFW2xRXLnncn//E+yzjrJiBFDc9+RI5PVVktOOCG5//7kDW946bWVSiXVajVPPPFEtthiixx44IFJ6oUsRVE8v+7OO+/M1772tTz00EM59thjs/POOy9yHgAAAAAAAAAAAAAAAAAAAAAAAIAVg+IVAAAAAACWSGNj8vGPJ//4R3L55clb3pK0tNS3gdTUlLS2JjvskHzve8mMGcnJJ9c/eyUNDQ0ZN25c5s2bl3nz5iVJ+vr6UqlUktRLV84888xcccUVeetb35rJkycnyfPnAQAAAAAAAAAAAAAAAAAAAAAAAFhxKF4BAAAAAGCpVKvJHnskV12VTJ2aHHNMstZa9cKU0aOT5ualm9fYWL+upSUZOzY59NDkjjuSW25J3v3u+vml8YY3vCEzZ87MZZddlr6+vjT+c8C1116bE088MZdeeml23nnnHHPMMdl6662XbjgAAAAAAAAAAAAAAAAAAAAAAAAAy41KURRF2SEAAAAAAFjxzZ6d3H57ctttybXX1vdnzqwXpzQ01AtbarWkry/p7a2XrWy1VbLrrsn22yfbbpussUb/c8yZMye77rprpk2blve85z157Wtfm8ceeyxf/vKX09vbm3//93/PUUcdld133z1JUhRFKpXKYme93DkAAAAAAAAAAAAAAAAAAAAAAAAAyqV4BQAAAACAQdPVlXR0JJ2dSXd30tyctLbWt7a2wbtve3t79t9//9xyyy159tlnU61W09bWluOOOy6HHnpo1l133SQvXaxSq9VSrVYHLyAAAAAAAAAAAAAAAAAAAAAAAAAA/aZ4BQAAAACAlVKtVsuf/vSnPPbYYxk3blzGjx+fiRMnPn/+pUpXnvPUU0/l+uuvz1133ZX29vZsu+22efWrX50ddthhKOIDAAAAAAAAAAAAAAAAAAAAAAAA8AoUrwAAAAAAsEp4rmilVqulWq2+5Lrp06fnqquuyqc//elMmzYt1Wo1I0eOzJw5c7LWWmvl0EMPzX//938PYXIAAAAAAAAAAAAAAAAAAAAAAAAAFuel3ywHAAAAAAArkVqtliSZMWPGS655+OGH89WvfjUf+chH0tTUlFNOOSWzZs3K9OnT88c//jF77rlnTjvttBx11FFDFRsAAAAAAAAAAAAAAAAAAAAAAACAl6B4BQAAAACAVUJDQ0OuvvrqrLPOOjn99NNfdH769Om58MIL8+1vfzvd3d3Zfffds91222X06NGpVqt54xvfmM997nM56qijcuGFF+arX/1qCU8BAAAAAAAAAAAAAAAAAAAAAAAAwHMUrwAAAAAAsMr41a9+lSR59NFHn/+sVqslSa6++upccMEFmTlzZpqamnLZZZflgAMOyBvf+MZceeWV6e3tzfrrr58jjjgiW221VW688cbMnDmzlOcAAAAAAAAAAAAAAAAAAAAAAAAAIKkURVGUHQIAAAAAAIbK5Zdfnn322SdJ0tfXl4aGhnR2dmannXbKXXfdlV122SXf/OY309fXl1mzZuXggw9OS0tLzj///EyaNClJcscdd+See+7J5MmTy3wUAAAAAAAAAAAAAAAAAAAAAAAAgFWa4hUAAAAAAFZJvb29aWxsTJKcfvrp+dSnPpU3velNufzyyzN27Njn102dOjXbbrtt3v72t+fSSy990Zyenp40NTUNWW4AAAAAAAAAAAAAAAAAAAAAAAAA6qplBwAAAAAAgDI8V7qSJI899lhaWlpy9tlnZ+zYsent7U2SLFiwIJtsskm22mqr/PSnP83UqVPzwj7zoiieL125//77o+scAAAAAAAAAAAAAAAAAAAAAAAAYOgoXgEAAAAAYJVVq9WSJA888ECam5szbty4JElDQ0OKokhzc3OSpLOzM729vent7U2lUnn++uf2P/jBD+atb31rvvKVr6Szs3OInwIAAAAAAAAAAAAAAAAAAAAAAABg1aR4BQAAAACAVVa1Wv81+Vve8pYsWLAgf/rTn5LUC1UqlUoWLFiQSy+9NPfcc08mTpyYTTfd9EUzOjs7M2nSpBRFkeOOOy7vete7MmPGjCF9DgAAAAAAAAAAAAAAAAAAAAAAAIBVkeIVAAAAAABWeZMmTcqoUaPy1a9+Nddcc02SpKenJ1dccUW+9rWvpa+vLwcccECSpFarLXJta2trDjrooPz1r3/N29/+9lx11VXZfvvt8/TTTw/5cwAAAAAAAAAAAAAAAAAAAAAAAACsShrLDgAAAAAAAGXbfvvtc95552X//ffP5MmTs91222Xu3Lm5/fbb09vbm/322y8HHHBAGhsX/bV6URSpVCpJksbGxrzuda/L7373u4wbNy5/+ctf8uY3v7mMxwEAAAAAAAAAAAAAAAAAAAAAAABYJVSKoijKDgEAAAAAAMuDP/7xj/nCF76QO+64IzNnzsx6662XI444InvvvXc23XTTl7xuxowZOe+88/KFL3whr3nNa3LyySfn3//934cwOQAAAAAAAAAAAAAAAAAAAAAAAMCqR/EKAAAAAAC8wLx589Le3p5nnnkma6+9dlZbbbWXXT9r1qxceOGFOeWUU7LhhhvmlFNOyT777JMkKYoilUplKGIDAAAAAAAAAAAAAAAAAAAAAAAArHIUrwAAAAAAwMuo1WqpVquLPTd79uxccsklOemkk7LWWmvllFNOyQEHHJBE6QoAAAAAAAAAAAAAAAAAAAAAAADAYFv8m+IAAAAAAIAkeVHpSl9fX5Jk7ty5+fGPf5zPfe5zGTt2bE488cTsu+++SZSuAAAAAAAAAAAAAAAAAAAAAAAAAAwFxSsAAAAAAPAK7rrrrvziF79Id3d3GhoaMmfOnPzsZz/LySefnLa2tpx44ol573vfm4aGhpcsXanVas/vF0UxlPEBAAAAAAAAAAAAAAAAAAAAAAAAVkqKVwAAAAAA4GX09fXl/PPPzyGHHJKzzjorM2fOzNVXX52TTjoplUoln/rUpzJ58uQ0NTUtUrrywqKVJJkzZ05mz56drq6u9PX1lfEoAAAAAAAAAAAAAAAAAAAAAAAAACuVSlEURdkhAAAAAABgeTZnzpy8/vWvz8MPP5x3v/vdue222zJ//vx86lOfyoc+9KEMHz58kdKVvr6+NDQ0JEl++9vf5ne/+11+9KMfZe7cuWlra8tb3vKW7LvvvnnXu95V4lMBAAAAAAAAAAAAAAAAAAAAAAAArNgUrwAAAAAAwBLo7OzMbrvtlltvvTXDhw/P8ccfn89+9rOpVCqp1WqpVqtJFi1dOfnkk3PWWWelo6Mju+22W7bccst0dnbm97//fZ544on813/9Vz796U+X+VgAAAAAAAAAAAAAAAAAAAAAAAAAK6zGsgMAAAAAAMCKoLW1NTfddFP22muvXH311ZkxY0bmz5+fkSNHplKpJElqtdrzpSvHH398zjrrrFSr1Vx88cU58MADn19322235dxzz81nP/vZNDU15fjjjy/tuQAAAAAAAAAAAAAAAAAAAAAAAABWVJWiKIqyQwAAAAAAwIrkbW97W37zm9/kiCOOyGc/+9mMHz9+kfNf+tKX8ulPfzpJMn78+LznPe/Juuuum3e9613ZYostkiT33XdfPve5z+Waa67JT3/607zxjW9c5jzt7cnf/pbMmZN0ddW3xsZk2LCktTXZaKNkvfWSf/a+AAAAAAAAAAAAAAAAAAAAzEGq5QABAABJREFUAAAAAKwUFK8AAAAAAMAy2HffffOXv/wlP//5z58vU0mS//u//8sBBxyQrq6uTJw4MRMmTEi1Ws2vfvWrbLPNNvn85z+fvfbaK0ly1VVX5eijj85ll122yIyX096e3HlnMmVKct11ya23Jk89lbS11YtVXvhb/+eKVhYsSKrV5LWvTd70pmSHHZLttlPGAgAAAAAAAAAAAAAAAAAAAAAAAKzYFK8AAAAAAMAyuuOOO7L11lsnSWq1Wvr6+nLooYfm4osvzoc+9KEccsgh2WGHHZIkU6ZMyR577JFtttkmP/3pTzN69OgkyYwZMzJ+/PiXvU9RJDfdlJxxRvKb3yQtLfUyla6upc9cqSQjRyY9PckaaySf+ERy0EHJqFFLPwsAAAAAAAAAAAAAAAAAAAAAAACgTIpXAAAAAACgn4qiSKVSybRp0/Ka17wmW2yxRc4777xMnDgxlUol3d3daWlpybnnnpsjjjgiF1xwQf7zP//zFefOn59cckly+unJjBlJR0e9hGUgDR+e1GrJAQckxx6bTJw4sPMBAAAAAAAAAAAAAAAAAAAAAAAABku17AAAAAAAALCiq1QqSZLHHnss8+fPz/bbb58tt9zy+c9bWlqSJKuvvnqS5K9//evLzuvoSI45JllzzeT445OHH07a2we+dCWpz+3sTC6+ONlxx2SrrZI//3ng7wMAAAAAAAAAAAAAAAAAAAAAAAAw0BSvAAAAAADAABk5cmSSZLXVVkuSFEWRWq2Wvr6+JMmsWbOSJGPHjn3JGTfemGy6afKtb9ULWNrbBzn0P/X11e93113JpEnJcccl3d1Dc28AAAAAAAAAAAAAAAAAAAAAAACAZaF4BQAAAAAABsiaa66ZbbfdNpdffnmmTJmSSqWSarWahoaG3HbbbTn66KOTJJtuuumLru3oSD760WSPPZInnkg6O4c4/At0dibnnptstlny5z+XlwMAAAAAAAAAAAAAAAAAAAAAAADg5VSKoijKDgEAAAAAACuLSy65JAcddFD22muvfOhDH8pGG22UBx54IIcffnhmzpyZQw89NOedd94i19x0U7Lffsmzz5ZbuLI4ra3JEUckp52WtLSUnQYAAAAAAAAAAAAAAAAAAAAAAABgIcUrAAAAAAAwwC644IIcc8wx6erqSk9PT6rVamq1WiZPnpzzzjsvra2tKYoilUolP/xh8sEPJh0dZad+aa2tydZbJ7/7XTJ8eNlpAAAAAAAAAAAAAAAAAAAAAAAAAOoUrwAAAAAAwCC45ZZbcs011+Tmm2/Oq1/96my66ab5yEc+ssiac89Njj026ewsKeRSGDYsefWrk2uvTVZbrew0AAAAAAAAAAAAAAAAAAAAAAAAAIpXAAAAAABgSNVqtVSr1Zx7bnLccUlHR9mJllxzc7LRRsmf/pSMGlV2GgAAAAAAAAAAAAAAAAAAAAAAAGBVp3gFAAAAAAAGSVEUqVQqL/r8hz9MPvCBpLOzhFD91NKSTJyYXH990tpadhoAAAAAAAAAAAAAAAAAAAAAAABgVaZ4BQAAAAAAhtAf/5jstdeKWbrynGHDkt12S668MllMrwwAAAAAAAAAAAAAAAAAAAAAAADAkKiWHQAAAAAAAFYV7e3J/vuv2KUrSdLVlVx/fXLJJWUnAQAAAAAAAAAAAAAAAAAAAAAAAFZlilcAAAAAAGCIHHtsMmdO2SkGRnt7csQRyZNPlp0EAAAAAAAAAAAAAAAAAAAAAAAAWFUpXgEAAAAAgCFw3XXJxRcnnZ1lJxk43d3J+9+fFEXZSQAAAAAAAAAAAAAAAAAAAAAAAIBVkeIVAAAAAAAYZO3tyXvfu3KVriRJT09yyy3JJZeUnQQAAAAAAAAAAAAAAAAAAAAAAABYFSleAQAAAACAQfbJTyZz5pSdYnC0tydHHJE8/XTZSQAAAAAAAAAAAAAAAAAAAAAAAIBVjeIVAAAAAAAYRLNnJxdckHR2lp1k8PT2Jt/6VtkpAAAAAAAAAAAAAAAAAAAAAAAAgFWN4hUAAAAAABhEF16YVFfy38Z3dSVnn5309ZWdBAAAAAAAAAAAAAAAAAAAAAAAAFiVrOSvegMAAAAAgPIURXLGGUlHR9lJBl93d/KrX5WdAgAAAAAAAAAAAAAAAAAAAAAAAFiVKF4BAAAAAIBBcs01ydy5ZacYGvPmJV/6UtkpAAAAAAAAAAAAAAAAAAAAAAAAgFWJ4hUAAAAAABgkZ5yRzJ9fdoqhM2VK8uCDZacAAAAAAAAAAAAAAAAAAAAAAAAAVhWKVwAAAAAAYBA880xy7bVlpxhafX3J+eeXnQIAAAAAAAAAAAAAAAAAAAAAAABYVSheAQAAAACAQXDbbUlLS9kphlZPT3L11WWnAAAAAAAAAAAAAAAAAAAAAAAAAFYVilcAAAAAAGAQ3HZb0tGx9NcdfHBSFAu3JTFxYvLlLyc33JC0ty+89uGHF79+woTkvPOSKVOSp55KFiyoX3fffckFF9TnLau7717y3AAAAAAAAAAAAAAAAAAAAAAAAAD90Vh2AAAAAAAAWBldd13S2zs099p99+Too5d8/UYbJYcdtuhnTU3Jq19d3w48MNltt+SWW5YtzyOPJBtuuGzXAgAAAAAAAAAAAAAAAAAAAAAAACwpxSsAAAAAACw3iiJ58snkmWeSrq76Vq0mw4Ylra3JOusko0eXnXLJ3H770N1r9uzk179ObrstGTcuOfzwl18/f37ygx8kf/hDMm1avSBm552TT3+6XsAybFjysY8tW/FKQ0MyZYriFQAAAAAAAAAAAAAAAAAAAAAAAGDwKV4BAAAAAKAURZE8/ni9pOPWW5Prrkv++tekp6de/lGp1Lfn1hZFvYhl9dWT7bZLJk1Ktt022Wab5a+MZdasZO7cobvf975X35Lk4INfuXhlypRk8uRFP7vqquR1r0ve+c768ahRy5alvT3505+SffddtusBAAAAAAAAAAAAAAAAAAAAAAAAlpTiFQAAAAAAhtQTTyTnnFPf2tuT5uZk/vykVlu4pqvrpa9/6qnkl79Mfve7pLU16ehINtkk+eQnkwMOqH9WtrvuqudYsKDsJEtm+PDkjW+sb8/57W+XbVatltx448DkAgAAAAAAAAAAAAAAAAAAAAAAAHg51bIDAAAAAACw8iuK5A9/SN72tmTjjZMzzkhmzaoXrMydu2jpypJasCCZMyfp6UnuvTc58shk/Pjk4x9PHnhg4J9hacyeXX/m5d2Xv1zPOX9+vWhl3Ljk6aeTz342+eY3l33u7NkDFhEAAAAAAAAAAAAAAAAAAAAAAADgJSleAQAAAABg0BRFctFFyXrrJXvvnfzmN/Wyle7ugb/X/Pn17dxzk4kTk513TqZMGfj7LInOzmUrk1letLQkDQ3Lfn1X18BlAQAAAAAAAAAAAAAAAAAAAAAAAHgpilcAAAAAABgU06Ylu+2WHHFE8vjj9VKUohj8+/b01Is/brwx2WWX5IQTBqfo5eV0dQ3Ns/bX2WfXC2re8Y7klFOSefOSNdZIPvOZ5JvfXPa5Q/39BgAAAAAAAAAAAAAAAAAAAAAAAFZNilcAAAAAABhQRZF897vJ5psnN92UtLeXl6WzM/n615PXvCaZMmXo7tvQMHT36o9HHqkX1Fx5ZfK5zyXHHbfw3CGHJM3NyzZ3RXl+AAAAAAAAAAAAAAAAAAAAAAAAYMWmeAUAAAAAgAEzbVqy227JkUcm8+cnPT1lJ0o6OpKHH0522SX55CeT7u7Bv2dra1Jdjn8D39q6+M9rtYX7jY3JqFHLNn/YsGW7DgAAAAAAAAAAAAAAAAAAAAAAAGBpNJYdAAAAAACAlcNddyW77lovXOntLTvNi3V2Jl//enLddcnvf5+MHDl492ptTSqVgZ158snJKafU9y+8MDnkkIXnJkxIttmmvv/c1yRpa0ve+c76/syZyY031vevvTZ5/PH69+GRR5KiSLbbLvnEJxZe++CD9WuWRUvLsl0HAAAAAAAAAAAAAAAAAAAAAAAAsDQUrwAAAAAA0G833ZS89a3JvHllJ3l5nZ31gpgdd0yuvz5ZffWBmVur1VKtVp//ut569TKTobL77vUyln81fnzy85/X96+9Ntltt/p+c3Oyzz71bXHmzUsOPXTZ82y88bJfCwAAAAAAAAAAAAAAAAAAAAAAALCkqmUHAAAAAABgxXbzzcmeey7/pSvP6e5Opk5NXv/65Jln+jfr8ssvz84775xddtklSVKpVJIk/+//JV1d/U06eM4+O7n88uTBB5O5c5Pe3mT27OS225LTT6/nv/baZZvd0pJMmjSQaQEAAAAAAAAAAAAAAAAAAAAAAAAWr1IURVF2CAAAAAAAVkx33ZXsvHMyf37ZSZZec3Oy2WbJTTclI0Ys+XW/+c1v8u1vfztXXnllFixYkIkTJ2bSpEn50pe+lNbW1ufXbb55ct99gxB8OTd6dHLFFcmb3lR2EgAAAAAAAAAAAAAAAAAAAAAAAGBlp3gFAAAAAIBl8vjjycSJyezZZSdZdsOGJdtvn1x7bVKtvvzas88+O6eeempmzZqVzTffPLvuumsmTZqUrbfeOuuvv35aWloWWf+BDyTf/e7gZV9eNTUls2YlI0eWnQQAAAAAAAAAAAAAAAAAAAAAAABY2TWWHQAAAAAAgBVPUSTve18yf37ZSfqnqyu5/fbk619PPv7xxa+p1WqpVqt56qmnMmvWrBx44IE588wz09ramjFjxrzk7J13Tn784yLt7ZXBCb+cGj9e6QoAAAAAAAAAAAAAAAAAAAAAAAAwNKplBwAAAAAAYMXzne/UC0t6e8tO0n/t7cmnP5089NDLr9t///0zZsyY3HvvvVl77bUzZsyY9PT0ZO7cuUnqBS0vtM02RarVVat0JUm2267sBAAAAAAAAAAAAAAAAAAAAAAAAMCqolIURVF2CAAAAAAAVhyPP55svnm9sGRl0dBQZOutK/nTn5Lqy1SWv+Md78ivfvWr3HnnnWlvb8+VV16Z+++/P48//ng23XTTTJ48ObvvvnsaGxuzYEEta61VzbPPDt1zlG3EiOSb30ze//6ykwAAAAAAAADA/2fvvuOkKA8/jn92rx8gAiJSpAiKCiKKDQu2WBONBQsROxFLTLBrNJZoTH72FkuMCiqioimKFZWiGAGRYpciHaSXO67t7vz+mHAnAQSOvZ07+Lxfr33d7Ow8z/OdAxHmducrSZIkSZIkSZIkSVLdFgRQVgalpZCVBfn5kJMTdSpJkiRJkmofi1ckSZIkSZIkSRstCODQQ+E//4FEIuo06VWvHtx5J/z2t2u/lkqliMfjPPTQQ/Tr149dd92VxYsXs2jRIjp27EhRURGzZ88mHo9z5ZVXctdddwHwhz+k+NOfKgiCvAyfTTTq14eFC8M37EmSJEmSJEmSJEmSJEmSJEmSJEmSJEmSNiyVgilTYNy48LP8H34I334LJSVh4UpWVvhZ/0QCYjFo0gS6dQs/+7/PPrD33tC4cdRnIUmSJElSdCxekSRJkiRJkiRttGeegcsvh+LiqJPUjMJC+OKLgHbtYmvsX1288vnnn3PiiSdSWFhI79696du3Lw0aNGD27Nm899573HLLLcyfP58PPviAww47jLlzYccdy0mlciM6o8zJzYVLL4X77486iSRJkiRJkiRJkiRJkiRJkiRJkiRJkiTVbmVl8I9/wIMPwsSJYblKPA5FRWHJysbIyQk/I19SAg0bws9/DldcAV261Gx2SZIkSZJqG4tXJEmSJEmSJEkbJZWCHXeEuXOjTlJzcnKgT5+ARx+NrfeYe+65h0MPPZR9990XgGQySVZWFgB33nknN910E7179+bZZ58lmUxy4IFLGTOmMRDPxClEJj8fvvwSdtop6iSSJEmSJEmSJEmSJEmSJEmSJEmSJEmSVDvNnAmPPAJPPBF+hr+oKH1zZ2VBXh7svDNcdx2cckr4XJIkSZKkLZ3FK5IkSZIkSZKkjfLee3Dyyel941ZtVFgICxZAvXrrfr28vJzc3Nw19iUSCbKzs5k2bRodOnSgWbNmzJs3D4APPkjxy1/Gt/jvW48eMGJE1CkkSZIkSZIkSZIkSZIkSZIkSZIkSZIkqfYZNQpuvhk+/jgsXCkvr9n16teHeBz69oXrr4fGjWt2PUmSJEmSohSPOoAkSZIkSZIkqW64664tv3QFIBYLePFFWF9v+f+WrgBkZWWRSqXIycmhcePGFBYWMnPmTAAOPzy+xb8JLR6HK66IOoUkSZIkSZIkSZIkSZIkSZIkSZIkSZIk1S7FxXDRRXD00fDBB1BaWvOlKxDeG2DFCnjoIejQAV5/vebXlCRJkiQpKhavSJIkSZIkSZI2aPZsGDky6hSZUVwc4y9/gfX0rlRKpVKkUikAYrEY8Xicl156iSVLltCjRw9at25NKpUiFoPHH4fCwgyEj9Arr0SdQJIkSZIkSZIkSZIkSZIkSZIkSZIkSZJqjxEjwtKT55+HVauiyVBWBkuXwplnwmmnhduSJEmSJG1pLF6RJEmSJEmSJG3QX/8adYLMmjsXxo6N/eQx8XiceDy8zD5r1iweeOABbr75ZnbddVf69OlTeQzAccfBL38J+fk1mzsqqRT885/w5ptRJ5EkSZIkSZIkSZIkSZIkSZIkSZIkSZKkaBUXw0UXwfHHw/z5UFISdaKw+OX116F9+/CrJEmSJElbklgQBEHUISRJkiRJkiRJtVcQQOPGsGxZ1EkyJx4POPPMGAMHrv1aMplk3rx5TJgwgdmzZzNlyhTGjx/Pxx9/TLt27bjttts47bTT1hq3fHn4JrTFizNwAhFp3BimToVtt406iSRJkiRJkiRJkiRJkiRJkiRJkiRJkiRl3syZcMghsHBh7ShcWZfCQujTBx54AGKxqNNIkiRJkrT5LF6RJEmSJEmSJP2kadNgjz1g1aqok2RWq1Ywa9a6X3vjjTc466yzqKioICcnh9atW3P22WdzwQUX0KRJk/XO+dZb0LPnlvu9zMuDk0+GQYOiTiJJkiRJkiRJkiRJkiRJkiRJkiRJkiRJmfXdd3DQQbB0KSSTUaf5aYWFcMop0L8/ZGVFnUaSJEmSpM0TjzqAJEmSJEmSJKl2GzcuvW+UOvdcCIKqx8b6+c/hzTdh4UIoK4M5c2DgQOjUKX3Zfmz+fCgqghEjRnDqqacyduzYytcOPPBAnn32Wfr378/EiROZNGkS11xzzU+WrgAcdxz88peQm1szmaNWVgavvRYWzEiSJEmSJEmSJEmSJEmSJEmSJEmSJEnS1uLrr2H//WHx4tpfugKwahX84x/Qs2fdyCtJkiRJ0k+JBcGm3NZOkiRJkiRJkrS1ufpquP9+SKXSM9+550L//lXPY7ENj7nzTrjhhnW/VloKp5yS/rKPbbaBN96At966kT//+c+ccsopvPLKKwRBQGxjQq/HihWwww5QUpLGsLVM48YwaxYUFkadRJIkSZIkSZIkSZIkSZIkSZIkSZIkSZJq1vTpsM8+sGQJ1LW7vBYWhuUr/ftv3Gf/JUmSJEmqjeJRB5AkSZIkSZIk1W4jR6avdKU6DjhgzdKVP/wBjjoK7r03fJ6fD889B40apXfd8vKAceOgb9++nHPOOdzw3xCbU7oCMHNmOtLVbuXl8NJLUaeQJEmSJEmSJEmSJEmSJEmSJEmSJEmSpJq1aBEcdBAsXVr3SlcAVq2CV16Ba6+NOokkSZIkSdVn8YokSZIkSZIkab2CAL78MtoMv/xl1faIEXDHHfDee3D11fDdd+H+Jk3g3HPTu25paYyRI6F169b079+fbt26pWXe+++Hioq0TFVrFRXB//1f1CkkSZIkSZIkSZIkSZIkSZIkSZIkSZIkqWadf35YvpJKRZ2k+latgr/+FYYNizqJJEmSJEnVY/GKJEmSJEmSJGm9Zs6MOgE0alS1XVy85mtFRVXbhx+e/rXHjk3vfCtXwqBBkEikd97aaPbs9H//JEmSJEmSJEmSJEmSJEmSJEmSJEmSJKm2eOUV+OADKC+POsnmKymBXr3W/Ay/JEmSJEl1hcUrkiRJkiRJkqT1WrIEsrOjzfD111Xbhx8Ohx0G+flw0kmw555Vr7Vtm/61V65M73zPPgvxreTKfEkJ3HNP1CkkSZIkSZIkSZIkSZIkSZIkSZIkSZIkKf0WLoQ+fWDVqqiTpM/y5dCvX9QpJEmSJEnadFvJ7d0kSZIkSZIkSdVRUgKxWLQZnnkGZs4MtwsKYNiwMNc//wlZWVXH5eenf+3y8vTNFQRw991QXJy+OWuzVApeew0WL446iSRJkiRJkiRJkiRJkiRJkiRJkiRJkiSl1wUXhJ9735KUlsILL4Sf6ZckSZIkqS6xeEWSJEmSJEmStF6lpVEngBUroEcPePPNsMxjtblz4b33qp4vXZr+tdNZvDJ+/NZXQhKPw+DBUaeQJEmSJEmSJEmSJEmSJEmSJEmSJEmSpPR59VX44IP0fh69tigpgV69oKgo6iSSJEmSJG08i1ckSZIkSZIkSesVryVXkWfMgJ//HLbbDvbdF3beGVq3DvevNnFi+tdN5/mPHr1mcczWYNUqGD486hSSJEmSJEmSJEmSJEmSJEmSJEmSJEmSlB5BAP36hZ+l3lKtXAlPPx11CkmSJEmSNl4tuWWeJEmSJEmSJKk2ys+POsGali6FTz+FKVOgbVvo1avqtVdfTf96OTnpm+vDD6v35rlzzw3ffLf6sTH69IEhQ2DaNFixAsrLYcECGDECLr8csrPXHtO6NTz8MHz9NRQVQUVFOOaDD+D88zc992qffFL9sZIkSZIkSZIkSZIkSZIkSZIkSZIkSZJUmwwfDsuWRZ2iZq1aBXffvfGfb5ckSZIkKWrruLWaJEmSJEmSJEmhgoLMvRnqllvg1lvD7f791yz7eOEFmDULxo4Ni0S6dIHrroPCwvD199+Hd99Nf6bc3PTNNXp0+ubakLPOgsMOW3Nf06bho0cP+NnP4Je/rHqtdWv47DNo0mTtMYcfHj722Qcuu2zTs8yZAyUl4e8lSZIkSZIkSZIkSZIkSZIkSZIkSZIkSarL7r4bioqiTlHzli2DYcPgiCOiTiJJkiRJ0oZZvCJJkiRJkiRJWq8WLaC0NOoU0Lw59Oq17tc+/XT9r22u7bdPzzylpTBzZnrm2hgTJsCIEfDll7BoETRrBldcAfvtF75+4onQoQNMmRI+//Wvq0pXli+Hfv3CwpTf/CY8FuCii+Daa6G4eNOyFBbCxIlwwAHpODNJkiRJkiRJkiRJkiRJkiRJkiRJkiRJisbcuWEZydagqCgsmbF4RZIkSZJUF1i8IkmSJEmSJElar6ZNoX59WLIk2hwvvQTxOOyyCzRuHJZ/fPklDBoETz4JFRU1s+6BB6ZnnkmTwgKSFSvSM9+GXHHF2vu++QbGj696vs02Vdvbblu1PXQo9O8fbi9ZUlW8kp0NWVmbnqWiIizHsXhFkiRJkiRJkiRJkiRJkiRJkiRJkiRJUl322GMQBFGnyJxhw2DOHGjZMuokkiRJkiT9tHjUASRJkiRJkiRJtVvXrumdb8AAiMWqHqvddlvVvvPPX3PM44/DoYdC8+aQlxeWrxxyCDz6aM2VrtSrBwcdlJ65Jk2CRCI9c22qeBxat4bLLqvaN3t2WFyz2rvvVm0fdRScdx787Gdw881V+197rXrFMSUlMHr0po+TJEmSJEmSJEmSJEmSJEmSJEmSJEmSpNoilYK//hXKyqJOkllPPBF1AkmSJEmSNsziFUmSJEmSJEnSTzrsMMjJiTpF5sXjsM8+6ZlrxYqaK4hZn4YNIQggmYQZM6BPn/DNfCNGwLHHrvmGvtdfh379YPHicNwzz8DQoXDiieFxf/oTnHFG9bMsWbLZpyNJkiRJkiRJkiRJkiRJkiRJkiRJkiRJkfnuu8x/ZjxqZWXwxhtRp5AkSZIkacMsXpEkSZIkSZIk/aR994XCwqhTZF5pKey+e/rmSibTM1c6rOvXc/ZsmDNn7f15eXD66ZtXQrNqVfXHSpIkSZIkSZIkSZIkSZIkSZIkSZIkSVLUxo2DWGzTx517LgRB1WNj9OkDQ4bAtGmwYgWUl8OCBTBiBFx+OWRnr3tcXh787ncwahQsWQIlJTBjBrz1Fpx55qZnB/j6643PLUmSJElSVNbzT2VJkiRJkiRJkkLduoVvqNra7LQT5OSkZ66SEkil0jPXxlq5Eg4+ODyHVq3gggvg8MPh0EPDN9TtsQdMnRoee+aZMGhQuP3dd9CzJ0yZEn7t3x923jl8M13HjjB37qZn2Rp//0iSJEmSJEmSJEmSJEmSJEmSJEmSJEnacvznP1BUlJm1zjoLDjtszX1Nm4aPHj3gZz+DX/5yzdd32CH8THjXrmvub906fBQVwYsvbnqWeDz8XHqHDps+VpIkSZKkTIlHHUCSJEmSJEmSVLs1bQotW0adIrNyc+GEE9I3X7oKXDZFKgWjRsHw4fD883DUUTBjRvhaQQGce27VsZdeWrX96KPw+edhWcpzz8HEieH++vXhF7+oXpYozl+SJEmSJEmSJEmSJEmSJEmSJEmSJEmS0uWjjyAIMrPWhAlw221w+ulwxBHQqxeMGVP1+oknrl2E8tJLVaUrkyZB375hQcvJJ8ONN8LYsdXLEo/DuHHVGytJkiRJUqZkRx1AkiRJkiRJklT7XXNN+CgujjpJZsTjcNll6ZuvoACysyGRSN+c65OfD6Wla+8PgjXfyNe4cdV206ZV29tss+a4Hz9v2LB6mQoLqzdOkiRJkiRJkiRJkiRJkiRJkiRJkiRJkqKWSsE332RuvSuuWHvfN9/A+PFVz3/8OfDjj4cePcLtr76CAw6AkpKq1//1r+pnKSqCTz6BM86o/hySJEmSJNW0eNQBJEmSJEmSJEm1X+/e4ZvBthYHHABt26Zvvvx8yMpK33wAt9xSVabyzDNV+485BqZMgdtvh1694PDDw6/vvLPmOY0eXbU9cWLV9hVXQN++cNRR8Pjj0L591Wtjx1Yvq8UrkiRJkiRJkiRJkiRJkiRJkiRJkiRJkuqqyZMhOzuateNxaN0aLrusat/s2fDll1XPTzmlavuzz+C552DuXCguDj8jfvbZ1V8/CGDkyOqPlyRJkiQpEyL6Z7skSZIkSZIkqS5p0CAs7xgwAJLJqNPUrPr14dpr0ztnu3aQlwdlZemdd33at4ebblr/66+9BgMHVj2/9dawaKVxY2jUKCxc+V+vvALDh296lqws6NRp08dJkiRJkiRJkiRJkiRJkiRJkiRJkiRJUm0wf37mi1caNoRly9bcl0rBhx+GJSw//ux6ly5V2717rzlmn33g2Wdh993hhhuql2XBguqNkyRJkiQpU+JRB5AkSZIkSZIk1Q1XXAG5uVGnqHmFhXDMMemds1u3zJWuTJgADz4IY8aEb+ArL4fSUpgxA/71LzjjDDjppPBNdat98w107QoPPQRffgnFxZBIwOLFYdnKRReF46qjXj3Yb7/NPi1JkiRJkiRJkiRJkiRJkiRJkiRJkiRJikRpadQJ1lRYuObzbbdd8/kTT8Cxx4ZfV7v2Wthtt+qtV15evXGSJEmSJGVKLAiCIOoQkiRJkiRJkqS6Ye+9Yfz4qFPUnIICuPlmuP769M/dqBEsW5b+eWu7/HyYMgVatow6iSRJkiRJkiRJkiRJkiRJkiRJkiRJkiRtun/9C849F1as2PSx554L/ftXPY/FNm5cPA7du0NODrRqBRdcAIcfHr5WUgJ77AFTp4bPJ00KnwPMmQM77ghBEK41eza0aBG+duWVcP/9m34ODRtunZ+VlyRJkiTVHfGoA0iSJEmSJEmS6o6HHw7LSbZU9evDZZfVzNx77lkz89Z2eXlVb8STJEmSJEmSJEmSJEmSJEmSJEmSJEmSpLomCDK/ZioFo0bB8OHw/PNw1FEwY0b4WkFBWOiy2ur9ADNnVuUNgjVfa9iwelmiOH9JkiRJkjaFxSuSJEmSJEmSpI120EFw/vlbZvlKQQEMGgQNGtTM/IceCllZNTN3bbbHHhCLRZ1CkiRJkiRJkiRJkiRJkiRJkiRJkiRJkqqnoCBzn5nOz1/3/iBYswClceOq7REjqrZbt67KGouFz1f7cQnLpsjLq944SZIkSZIyxeIVSZIkSZIkSdImufvuNd+EtSXIz4czzoAjj6y5NfbdF+rVq7n5a6OsrLBwRpIkSZIkSZIkSZIkSZIkSZIkSZIkSZLqqvWVoWyOW26pKlN55pmq/cccA1OmwO23Q69ecPjh4dd33oG2bauOGz26anvAAFi+PNxu2RL++lc4+ujwa8uW4f6VK+H116uXNTe3euMkSZIkScqU7KgDSJIkSZIkSZLqlsJCeOklOOooKCmJOk16NGgADz1Us2v06AEVFTW7Rm2Tnw8nnBB1CkmSJEmSJEmSJEmSJEmSJEmSJEmSJEmqvqZNIZnM3Hrt28NNN63/9ddeg4EDq54vXAgXXAAvvgg5OXDJJeFjtYoK+PWvYdGi6uVp0qR64yRJkiRJyhSLVyRJkiRJkiRJm+ygg+D88+GZZ+p++UpBAQwaFJav1KRttoEzzoDnn4dEombXqi1atoT99os6hSRJkiRJkiRJkiRJkiRJ2lIFAcyaBePGwejRMGIEzJ4N5eVQVgapFOTmQl4eNGwI++8fvg+2Wzfo1Cl8TZIkSZIkSZI2pGPH8JpjJkyYAA8+CN27Q+vW0LhxeK3zhx9g/Pjws/GDB4fXR3/sH/+AAw6A66+HHj3CcUuWwMiR8H//F15Hra6DDtqsU9poy5fDZ5/BxImwbBmsXAnFxZCdHd4PoLAQ2rQJr/HuuitkZWUmlyRJkiSp9osFwf/+U1mSJEmSJEmSpA0rKQk/fPrtt+GHU+uiwkK49FK4++7MrPf55+Gb1Vatysx6UapfP3xD3wUXRJ1EkiRJkiRJkiRJkiRJkiRtSZYsgaefhldfhS++gGQScnKgqCi8+eCGFBaGN+MrLYW2beHww+GSS6Br15pOLkmSJEmSJKku2313+PrrqFNkXv368OijcPbZ6Z03lYKPP4ZPPoHhw8NimMWLw2u4paXrLrqJxaBevXC7vBx23jkshTnoIDjySGjZMr0ZJUmSJEl1h8UrkiRJkiRJkqRqW7oU9tkHZs6ERCLqNJumsBBOPz384G0slrl199oLJkzI3HpRqVcPFiwIv8+SJEmSJEmSJEmSJEmSJEmba+xYuPde+Pe/IR6HVavSM29WFuTlwU47wfXXQ8+e4XNJkiRJkiRJ+rGLLoInn4w6RebVrw9jxsBuu6VnvqVLw8/433svrFwZFqiUl29+xkQCevSAa6+FI47I7D0EJEmSJEnRi0cdQJIkSZIkSZJUdzVqBKNGwQ47QE5O1Gk2XmEhHHccPPVU5t8wdd110KBBZtfMtJwcOO88S1ckSZIkSZIkSZIkSZIkSdLmqaiA/v1h113hsMNg8GAoLU1f6QpAMhnO98UXcPHF0LQpXH01zJ6dvjUkSZIkSZIk1X0HHhgWfGxtKipgl102f57PPoNf/QpatICbb4Z586CoaPNLVyCcp7QU3n0XTjoJdtwRHngAli3b/LklSZIkSXVDLAiCIOoQkiRJkiRJkqS6bcECOPhgmDEjPW9sqkmFhXD66fD3v0NWVubXLy+H7beH5cszv3amFBTAhAnpeQOdJEmSJEmSJEmSJEmSJEnaOk2cCKedBnPnQnFxZtfOzYWcHLj77rCMJRbL7PqSJEmSJEmSap/PP4eDDoKVK6NOkll77AGTJlV//Pffh4UrkyaF5SipVPqy/ZTCwnCtP/wBrr0WsrMzs64kSZIkKRrxqANIkiRJkiRJkuq+7beHMWPCN03Vqxd1mvUrKIBLL4Wnn46mdAXCD+I+8kjt/j5tjoICOOccS1ckSZIkSZIkSZIkSZIkSVL1VFTATTdB9+4wZUrmS1cAysvDda+5Bg48EGbMyHwGSZIkSZIkSbXLbrtBEESdIrNycuDoo6s3NpWChx+Gzp1h7FhYtSpzpSsQrldaCnfeCXvtBV9/nbm1JUmSJEmZFwuCre2f7ZIkSZIkSZKkmpJMwl13we23h29Cqi1XoPPzoX59eOEFOOqoqNOE35djjoHhw8MPB29JmjeHyZO33GIZSZIkSZIkSZIkSZIkSZJUcyZOhNNOgzlzwpvi1QZZWeF7Ue++Gy6+GGKxqBNJkiRJkiRJikq/fvDoo1veZ8TXJz8fvvgC2rfftHHffw9nnAFffRVNufb/isXCc7nxRrjuOsjOjjqRJEmSJCndLF6RJEmSJEmSJKXd11/D6aeHb4iK+o1QBQXQsyc88ghss020WX5s3jzo2BFWrow6SfoUFMDbb0OPHlEnkSRJkiRJkiRJkiRJkiRJdc1f/wrXXAOlpVAb74JQrx7ssw8MGQL160edRpIkSZIkSVIUpk6Fzp3D65hbg4MOgo8+2rQxjz8OV10FZWWQTNZMruoqLIR27eDf/970MhlJkiRJUu0WjzqAJEmSJEmSJGnLs9tuMGEC3HhjWMaRlZX5DPn5sN124Zuenn22dpWuADRvDo8+Gn4Id0tQUADnnGPpiiRJkiRJkiRJkiRJkiRJ2jRBALfdBtdeCyUltbN0BaC4GEaPhgMPhKVLo04jSZIkSZIkKQrt24cFzVuDBg3guus2/vgggOuvD0tXVq2qfaUrEOb6+mvYd1/4/POo00iSJEmS0ikWBLX1bUeSJEmSJEmSpC3Bd9/Bn/8ML74YFrAUF9fseg0aQF4e/O538Nvf1r7ClR8LAjj6aBgxAioqok6zeZo3h8mTt5wiGUmSJEmSJEmSJEmSJEmSVPOCAK6+Gh5/PLzhXV2Qmws77giffALbbRd1GkmSJEmSJEmZNmQI/OpXsHJl1Elq1nbbwfz54T0CNiSVgksugeefrzvXehs0gKFDYf/9o04iSZIkSUoHi1ckSZIkSZIkSRmxfDk8+yzcfTcsXRoWsKTrCnVOTviGrW7d4Prr4bjjNu4NXLXBokVh7jlzIJmMOk311K8PH34IXbtGnUSSJEmSJEmSJEmSJEmSJNUlt90Gd91Vd27Et1pODnToEJavbLNN1GkkSZIkSZIkZVIyCTvsEH5OfEuVnw833QQ33rjhY4MAfvMb6N+/7l3r9XPykiRJkrTlsHhFkiRJkiRJkpRRQQAjRsBDD8GoUWEJS0EBlJZCefnGzVFYCNnZUFICrVvDL34Bl18O7dvXbPaaMmdOWL6ycCGkUlGn2TSFhfDuu3DQQVEnkSRJkiRJkiRJkiRJkiRJdckjj8B119W9G/GtlpcHe+wR3pQvPz/qNJIkSZIkSZIy6ckn4YoroLg46iQ1o2FDmDYNGjfe8LE33wz33lt3r/U2bAhjxsAuu0SdRJIkSZK0OSxekSRJkiRJkiRFaulS+Owz+PRTGD4cJkyAlSuhoiJ8xONhyUpuLmy/PRxwABxySFhUssce4YdWtwRTpkD37uH3I5mMOs3GKSyEf/0Ljjoq6iSSJEmSJEmSJEmSJEmSJKkumTABDjwQSkqiTrJ5Cgqgb1+4//6ok0iSJEmSJEnKpCAIP/M+ejQkElGnSa/CQhg4EE46acPHDh4M551Xd0tXAGIx2GEHmDwZ6tWLOo0kSZIkqbosXpEkSZIkSZIkqZaYORMOOgh++CEsnanN6teHt96Cgw+OOokkSZIkSZIkSZIkSZIkSapLysuhUyeYMiXqJOlRUADDhsH++0edRJIkSZIkSVImzZwJu+8OxcVRJ0mf3Fw47jj41782fOyCBbDzzrBiRY3HqnEFBdC7N/ztb1EnkSRJkiRVVzzqAJIkSZIkSZIkKdS6NYwbB7vuCvXqRZ1m3fLzYbvtYORIS1ckSZIkSZIkSZIkSZIkSdKmu+02mDs36hTpU1ICp58OpaVRJ5EkSZIkSZKUSa1bw7331t7PhVdHQQE89dTGHXv++VvOddGSEhg4EIYPjzqJJEmSJKm6LF6RJEmSJEmSJKkW2X57+Owz+P3vwzemxWJRJ6pSWAinnQZTp8Jee0WdRpIkSZIkSZIkSZIkSZIk1TUTJsD998OqVVEnSa9Fi8L3fkqSJEmSJEnaulx0EXTtCtnZQdRRNlthIfTvD02abPjYl18OS0rKy2s6VeasWgW9ekFxcdRJJEmSJEnVEQuCoO7/61ySJEmSJEmSpC3Q11+HRSfffx/tB4zz86F+fRg4EI4+OrockiRJkiRJkiRJkiRJkiSp7iovh06dYMqUqJPUjIICGDYM9t8/6iSSJEmSJEmSMmnWLNhzT1i6NABiUceplsJCOPlkeP75DR+7YAHsvDOsWFHzuTItPx/OPhv+9reok0iSJEmSNlU86gCSJEmSJEmSJGnddtsNJkyAG28MP4ybm5vZ9ePx8E1yp50GU6dauiJJkiRJkiRJkiRJkiRJkqrvuedg3ryoU9SckhK45JKoU0iSJEmSJEnKtJYtU4wYAQ0a1M3SlYICOOQQ6N9/447/zW/C66FbotJSGDgQPv006iSSJEmSpE0VC4IgiDqEJEmSJEmSJEn6adOnw8MPw5NPQhBAUVHNrVVYCKkUnHQSXH01dOtWc2tJkiRJkiRJkiRJkiRJkqQtXxDALrvAlClRJ6lZBQUwZgx07hx1EkmSJEmSJEk1bdiwYRx++OGVzz/5BH72MygujjDUJioogL32gvffh/z8DR+/YAG0bg1lZTWfLSrxOJxyCgweHHUSSZIkSdKmiEcdQJIkSZIkSZIkbVjbtnDvvbBwITz+OOyxR1iQEk/jlf769aF5c7jtNpgzBwYNsnRFkiRJkiRJkiRJkiRJkiRtvjFjYN68qFPUvPJyuP/+qFNIkiRJkiRJqmknnXQSv/nNb/j2228r9x1wAHzwAWyzDcRiEYbbSIWFcNBBG1+6AvC3v9WNc9scqRS8/josXhx1EkmSJEnSprB4RZIkSZIkSZKkOiQvD846CyZNglGj4PLLoWvX8M1s9epBgwYb92a11cfm5MAuu8B558Err8Ds2XD11dC4cU2fiSRJkiRJkiRJkiRJkiRJ2lrccw+UlESdouYlkzBoEKxcGXUSSZIkSZIkSTXl1ltv5bXXXuOcc85hxx13XOO1/fYLPwPeqBHk5kYUcCPUqwfHHQdvvrnxpSvJJDz4IJSW1my22iAeh6eeijqFJEmSJGlTxIIgCKIOIUmSJEmSJEmSNk8qBVOmwLhx8MknMGZM+KHdsrLwkZMTvumtoAD22AMOOgi6dYNOnWr3m/YkSZIkSZIkSZIkSZIkSVLdtmgR7Ljj1nEzPghvWHjXXXDppVEnkSRJkiRJkpRu//73vzn55JPp27cvN910Ey1btlzncQsWwLnnBnz4YYzi4gyH/AlZWeFnzu+5B/r2hVhs48e+/jqcddbWUzzdrBnMnRuWsEiSJEmSaj+LVyRJkiRJkiRJkiRJkiRJkiRJkiRJkiRJUo34v/+D226DkpKok2RO27bw/fdRp5AkSZIkSZKUTtOmTaNTp04ccsgh3HXXXXTt2rXytZdffpkvv/ySiooKdtxxR04++WSaNduBl1+Giy4KKC2NUV4eXXYIS6O7dIFBg6BNm00ff/DBMGpU+nPVVvXrw+DBcOyxUSeRJEmSJG0Mi1ckSZIkSZIkSZIkSZIkSZIkSZIkSZIkSVKN2Hdf+PTTqFNkVn4+TJsGzZtHnUSSJEmSJElSunTt2pWVK1fywgsvsP/++wMwfvx47r//fp5//vk1jt1rr7146KGHOOigg1iwAM47D0aOhOLizOfOygqvWd5zD/TtC7HYps+xdCnssAORl8dkWs+eYfmKJEmSJKn2i0cdQJIkSZIkSZIkSZIkSZIkSZIkSZIkSZIkbXmCAL76KuoUmZebC+PGRZ1CkiRJkiRJUrr84Q9/YNKkSTRo0IAgCAD44osvuO6663jppZf41a9+xRNPPMGf/vQnjjjiCMaPH89FF13EuHHj2H57eOMNeOaZFB07Qr16AfEM3A22oCAsXDn1VPjyS7j44uqVrgB89lk419bmk0+iTiBJkiRJ2lgWr0iSJEmSJEmSJEmSJEmSJEmSJEmSJEmSpLT7/vvqjz333LC4ZfVjQ3Jy4Ne/hoEDw5sILloEZWUwdy784x/Qo8eG5zj22DXXrG7+4mIYM6Z6YyVJkiRJkiTVPrfffju9e/dm0qRJnH/++QwYMIBXXnmF9957jxdeeIHnnnuOX//611x33XUMHDiQs846i6+//prhw4cDYeHJaafF+eYbGDYsxmmnhUUmBQXpz9qgAeywA9x2G8yeDS+9BG3abN6cY8dCaemmj9vU67wAffrAkCEwbRqsWAHl5bBgAYwYAZdfDtnZax4/bNiaa6zvUZ3vwfz5UFS06eMkSZIkSZln8YokSZIkSZIkSZIkSZIkSZIkSZIkSZIkSUq7ceMgKyszazVuDH/7G/zqV7D77tCkCeTmQvPmcPLJ4U35+vT56fFPP52eLMlkuJ4kSZIkSZKkui+RSADw7LPPcvfdd/Ptt99y8cUXc8cdd3DDDTdw6qmnEvy3VSQej9OsWTNOOeUUAN544w1KSkpIpVKV8+27L7z4IsyZE5ajtG4dFks3bBhe09xU9euHj7w8OOIIGDw4nPuaa8LrpOkwYkRYgJIJZ50FP/85tGsXlsjk5EDTpmG59kMPwauvVm/eiopNH1NYCBMmVG89SZIkSVJmZW/4EEmSJEmSJEmSJEmSJEmSJEmSJEmSJEmSpE3zySdQVJTZNUeMCG9aOHky7LIL3HorbL99+Np998HAgVBSsva4J54IS1pKSqCgYPNzTJy4+XNIkiRJkiRJilYqlSI7O5tkMklWVhZXXXUVe+65J7/4xS9o1aoVV155JRAWrqw+Ph6Pc8QRR5CXl8f2229PwXouODZuHJajXHMNrFgB48eHZdbDh8Onn8LChWHpSFYWxGLhmGQSUikIAth5Zzj4YDjwQOjWDTp2rLki7M8+q5l512XChPA675dfwqJF0KwZXHEF7Ldf+PqJJ0KHDjBlSvj88svD0pr/dd11cMIJ4faoUTB37qZnKS8Pf00OPrhapyJJkiRJyiCLVyRJkiRJkiRJkiRJkiRJkiRJkiRJkiRJUtqNHBneADATiouhRw/48MOqfe+/D/Pnwz/+ET5v0AA6d4axY9cce/bZ0LMnLFsWlrP88Y+bn6e0NLyRX4sWmz+XJEmSJEmSpMybNGkSXbp0ASArK4vgvxc7f/azn/H9998zaNAgcnNz1xizuoBl6NChlJWV0aFDh8oylp+yzTZw6KHh479dLhQXh4UsJSXhIzs7LI3Oz4cmTWquZOV/LV0aPjLliivW3vfNN2ExzWrbbFO1/cUXax+/+vu52j33VC9LaWl4nft3v6veeEmSJElS5li8IkmSJEmSJEmSJEmSJEmSJEmSJEmSJEmS0m727MytVVS0ZunKat9+u/ZxP7bjjvDww+H2b34T3rwwHfLzYeZMi1ckSZIkSZKkuuiYY45h1KhRTJw4kfbt2wMQi8UASCaTNG/enCv/25ASBAGxWKzy64wZM3j55ZepX78+J5544gZLV9anXr3wEbWvv4bCQli+PPNrx+PQqhVcdlnVvtmz4csvf3rcRRdVlbN89x38+9/VzzBxYvXHSpIkSZIyp3r/+pYkSZIkSZIkSZIkSZIkSZIkSZIkSZIkSfoJ5eVRJ4Azzqja/u678CaBq8ViMGAANGwIL70EAwemd+3S0vTOJ0mSJEmSJKnm3XHHHbz//vtcc801bL/99mu9npWVRSqVqnwei8VIJpPEYjGWLFnCww8/zCuvvML111/Pfvvtl8noNaK4OPNrNmwIQQDJJMyYAX36QCoFI0bAscdCWdn6x2ZlwW9/W/X8/vvDuaqrpKT6YyVJkiRJmZMddQBJkiRJkiRJkiRJkiRJkiRJkiRJkiRJkrTlibp45Ywz4Pe/r8ry61+v+fqVV8Lhh8OcOXDJJelf3xvySZIkSZIkSXXLG2+8wc0330yfPn3o06cPDRo0WOdx8XicVCpFPB4HwjKW4uJiLrroIj744APOPvtsfr/64mQdV1KyecUl6VZY+NOvn3EG7LhjuL1wIfTvv3nr/VTJiyRJkiSp9rB4RZIkSZIkSZIkSZIkSZIkSZIkSZIkSZIkpV0qFd3a/frBvfdCPA6lpXDmmTByZNXrLVrAHXeEGc8/H5YuTX+GRCL9c0qSJEmSJEmqGTNnzuSMM87gsMMO45JLLqFly5aVr7388stMmjSJiooKtttuO/r160dOTg5BEBCLxVi0aBG33347w4cP59RTT+XJJ5+M8EzSK4rikZUr4eCDIScHWrWCCy4IS7QPPRRGjIA99oCpU9c99qqrqrYffTS8Prw5Kio2b7wkSZIkKTMsXpEkSZIkSZIkSZIkSZIkSZIkSZIkSZIkSWmXkxPNuvfdB1dcEW4vWwYnnwzDh695TNOmkJ8fbr/77rrnadsWggD+9a9wjk1VULDpYyRJkiRJkiRF44QTTqB58+b8+c9/Zq+99gLgs88+47777uOFF15Y49hBgwbx9NNP07VrVwC22247+vbty89//nO6d++e6eg1Kjc382umUjBqVNXzQYPCopU2bcLrrueeCzffvPa4ww+HvfcOt0tK4JFHNj9LVNe5JUmSJEmbxuIVSZIkSZIkSZIkSZIkSZIkSZIkSZIkSZKUdnl5mV0vNxeeew5OPz18PmMGHH88fPVVZnOsZvGKJEmSJEmSlH7z58O4cfD111BcDEVFYclGfj7Urw/16sFuu0G3btC8+cbNec899/D555/TunVrtttuOwAmTJjAjTfeyLBhw+jTpw8HHHAABQUF3HXXXUyYMIGjjz6ad955p7KkZffdd2f33XevqdOOTEEBxGKZWSs/H0pL194fBOFjtcaN1z3+qquqtp99FhYt2vxMmb7OLUmSJEmqHotXJEmSJEmSJEmSJEmSJEmSJEmSJEmSJElS2jVoAAsWpHfOW26BW28Nt/v3h/PPD7fz8+Htt+HQQ8PnS5fCNddAo0Zw0EFV47/7DhYuhDlzoF+/teffbz/41a/C7SVL4I9/hKlTNz1nMgkNG276OEmSJEmSJElVSkvhgw9gzBgYMQImToRVq8IyjJISqKhYe0x2NhQWQnl5eNyee0KPHrD//nDEEeFr/6tXr15MnjyZJ598kj333JMBAwYwd+5c3nnnHQYNGsQZZ5xReezpp5/OWWedxcsvv8zzzz9fWbxSV6VSKSZNmkQ8HqdLly5rvb6u79fmWt913mOOgXvvhUGDwkLt+fNhhx3gggugbduq8aNHrz3nrrvCcceF26lUOE865OenZx5JkiRJUs2yeEWSJEmSJEmSJEmSJEmSJEmSJEmSJEmSJKXdPvtUr7SkOpo1qypdgbBw5eWX1z7uvPNgwABYtAgefHDt1889t6p4ZcWKdR+zMcrKoGPH6o2VJEmSJEmStnbTpsFDD8FTT0E8DsXFYdnxamVl6x+bSITX9iAsbhk5EkaNgnr1wjnOPx9++1vYeefwmFQqRcuWLXn88cfZZZdd+NOf/sRpp50GwJVXXskZZ5xBKpUiHo9TXl5Obm4uV199Na+++irDhw+nrKyM7OxssrKyaui7kX5FRUW8+eabPPXUU4wbN46ysjK23357GjVqxH333UePHj0qj+3YMSy5yZT27eGmm9b/+muvwcCBa++/8srw9wrA66/D5MnpybP77umZR5IkSZJUs+JRB5AkSZIkSZIkSZIkSZIkSZIkSZIkSZIkSVueHj2goCDqFNFo3x5ycqJOIUmSJEmSJNUdySQMGRJeV+zUCR59FIqKwhKVH5euVHfuFSvCApcnnoAuXeDAA+Ff/4JUKk4qlSIWi3HVVVfx97//nV122YX999+f3/72twDEYjEAcv570W+XXXahfv36tGjRgry8vDpVugJw//33c+mll/LDDz9wzjnncOmll9K5c2c+++wzbrjhBj777DMAgiCgaVOoXz8zuSZMCMuwx4yB+fOhvDwsz5kxI/y1OuMMOOkkSKXWHNe0KfTuXfX8nnvSkyc3d83Cb0mSJElS7RULgiCIOoQkSZIkSZIkSZIkSZIkSZIkSZIkSZIkSdqyjB4NRx8d3tBwa3PBBfDUU1GnkCRJkiRJkuqGYcPC4oyVK8NHpjRoEJZHP/cc/OxnKeLxOACffvopo0eP5vzzz6ewsHCtcf/+9785+eST6devH3fddRfZ2dmZC72JgiCoLI4B+Pvf/85FF13E8ccfz7333kvr1q0pKCigtLSUSy65hBdffJGXX36ZE044oXLMkUfCBx9EkT5aDRvCP/8Jhx8edRJJkiRJ0obU3n+ZS5IkSZIkSZIkSZIkSZIkSZIkSZIkSZKkOqtLF1i1KuoUmVevHhx8cNQpJEmSJEmSpNqvqAh+9zsYNAhKSjK//uqil5NPhlNOifPIIwENG8bYZ5996Nq16xqFKqlUWMwye/ZsBg8eTGFhIaeddlqtKV1JJBIMHTqUDz/8kG222YbDDz+czp07U69evcrspaWlfPTRRxQWFnLdddfRsWPHyvH5+fk0atSIsrIydthhhzXmPvRQGDkSEolMn1W0Vq2CvfeOOoUkSZIkaWPUjn+dS5IkSZIkSZIkSZIkSZIkSZIkSZIkSZKkLUpBAbRqBdOnR50ks+Jx6NYt6hSSJEmSJElS7TZ8OJx5JixfDqWl0WZZtQpeeQXefjvGwIFw9NGss3Rl2bJlPPDAA7zwwgvcfPPNdO/ePcLUVR5//HH+8pe/MGvWLBo3bszSpUuJxWL06tWLv/71rzRo0AAIy1VKSkpYtWoVixcvrhy/atUqJk+ezBtvvMHpp5/OHnvsscb8++0HhYWwYkVGTytyTZpAw4ZRp5AkSZIkbQyLVyRJkiRJkiRJkiRJkiRJkiRJkiRJkiRJUo3o0QNmzoRUKuokmVNRAbvvHnUKSZIkSZIkqXYqL4fLLoOBA6GkJOo0VUpLw8fJJ8Opp8Lf/gb5+eFrq0tXLrzwQoYPH07v3r259dZbI8272ssvv8xtt91Gbm4ujzzyCF26dKFRo0bcdNNNPP/889SvX58//vGPbLfddgAcc8wxvP/++/z2t7/l448/plmzZsyaNYtBgwaxfPlyrr32WhYvXkzLli0r1+jWLfpynCjss0/UCSRJkiRJGysWBEEQdQhJkiRJkiRJkiRJkiRJkiRJkiRJktYnlUqxaNEi5s2bx6xZs5g7dy4VFRUkEgmSySTxeJzs7GxycnLYYYcd2HHHHWnRogVNmzYlKysr6viSJElbtdGj4YgjYNWqqJNkRlYWnHce/P3vUSeRJEmSJEmSap/iYjj2WBg3rnaVrvyv/Hzo0gXeew8aNIDFixfz5JNPcvvtt3PmmWfy97//nVgslpEskydP5v3332fGjBnsueeenHnmmWu83q1bN8aPH8/HH3/MAQccULl/9uzZXHzxxbz55ps8+eSTXHjhhQAkEglefvll7r77bmbMmMGyZcvIzc1ljz32oFmzZowYMYJ4PM6AAQP45S9/WXmee+0FEyZk5JRrhQYN4JlnwhIeSZIkSVLtZ/GKJEmSJEmSJEmSJEmSJEmSJEmSJKlWCYKAOXPmMGHCBGbOnMmSJUsqC1TKy8s3OD4nJ4dYLEYikaBRo0bsuOOO7LHHHrRr1y5jN7+RJElSKAigY0eYPDnqJJlRUABjx0KnTlEnkSRJkiRJkmqXZcvg8MPhm2+gtDTqNBuWlwft28PIkdCkCUyfPp158+bRuXNnGjRoUOPrv/rqq9x1112MHTuWRo0aUa9ePdq1a8eAAQNo27YtAB9//DE9e/akdevWvPbaa2y//fYkk8nKn68//vjjXHrppey333588sknpFIp4vE4EBaznHnmmRxxxBFcddVVNGzYkOXLl/P8889z++23A/Dmm2+y9957EwQBL78c49e/hpUra/zUa4Vtt4UFCyAnJ+okkiRJkqSNkR11AEmSJEmSJEmSJEmSJEmSJEmSJEmSICxV+eKLLxg1ahQrV64kkUgQBAEAyWRyo+epqKio3F68eDGLFy/mq6++Ii8vjwMPPJCuXbuSn5+f9vySJElaWywG110Hv/sdFBdHnabm7babpSuSJEmSJEnS/youhsMOC0tXysqiTrNxysrCQulDDoFPPoG2bdtWFp7UlCAIiMVivPXWW1x++eU0adKEP//5z+yxxx40a9aMXXbZhQYNGlSWq+Tl5bFw4UKaNWtGQUEBALFYrPLn7Ku/jhkzhm+//ZaOHTtW7uvduzelpaVccsklNGzYkIqKCho2bMjFF1/MF198wRNPPMHQoUMri1dOPjlG3741evq1Rl4e/OY3lq5IkiRJUl1i8YokSZIkSZIkSZIkSZIkSZIkSZIkKVKLFy/mP//5D5MmTQLWLE5Jl/LycsrLy/nggw94//332W233TjwwAPZYYcd0r6WJEmS1tSrV1i8sqVr0CAsmZEkSZIkSZJUpawMjj0Wvv227pSurFZRAVOnJjnyyCxGjoT/dpvUmFgsxvfff0+/fv3YbrvtePPNN2nVqtUaxwRBQFZWFgCdO3emTZs2TJw4kTFjxnDkkUcSj8crj33jjTfIy8ujrKyM4cOH07FjR2KxGG+//TYjR46kX79+NG/enGQySU5ODslkklgsRqf/tkvPnDkTgHg8Tm4uXHwxPPBA3ft13FSxGFxySdQpJEmSJEmbIr7hQyRJkiRJkiRJkiRJkiRJkiRJkiRJSr9kMsl7773H448/zvjx46moqKiR0pUfq6ioIJFI8MUXX/DUU0/x+uuvU15eXqNrSpIkbe0KC+HccyEnJ+okNSseh5NOijqFJEmSJEmSVLtcfDGMGwelpVEnqZ7y8iwmTUpy3nmZWW/YsGFMnjyZP//5z5WlK4sWLWLRokVAWM4C4c/b8/Ly6NmzJ/F4nMsuu4y33nqLGTNmMGzYMM4++2y+/vprTjzxRABGjRpVuUaDBg0AGDNmDBCWuQBkZWURj8cZOnQoAN27d18j22WX1dRZ1x6xGBx+OLRoEXUSSZIkSdKmiAWr/3UrSZIkSZIkSZIkSZIkSZIkSZIkSVKGzJs3j8GDB1NUVFTjZSs/JTs7m/z8fE499VTatm0bWQ5JkqQt3fffQ+fOsGpV1ElqRr16cOONcMMNUSeRJEmSJEmSao/33oNf/nLLuC5YWAgvvggnnLBxx5eXlzNp0iQaN27MTjvtBIQFJ6uLU9bn+OOP57333qO8vJyysjKefvpp3nvvPRYsWEBJSQnnnnsuZ555Jk2bNgVgxowZ3HXXXTz22GPk5ORQr1494vE45eXl/OUvf+Gkk06iVatWHHbYYXzwwQcALF++nB133JGioiJeeOEFzjzzTJLJJJMnT+bll1/mL3/5C61atWLIkCHssssua+Q77jgYOhSSyU38BtYRhYXw5ptw6KFRJ5EkSZIkbQqLVyRJkiRJkiRJkiRJkiRJkiRJkiRJGZNMJhk2bBijR48mkUhEHadSdnY2Xbp04ZhjjiE3NzfqOJIkSVucIAi4774Yt9wCxcVRp0mvWAx23RUmTYLs7KjTSJIkSZIkSbXDypXQvj0sXBh1kvRp1AimTg2/rs8XX3zBlVdeyYcffkhWVhY77LADXbt25bHHHqssS1mXVCpFPB7nyCOP5Ouvv+avf/0rAwYM4LXXXmPnnXemWbNmfP755yxfvpzjjjuO559/nkb/DVJSUsJ7773H22+/zYIFC+jcuTOnnnoqnTt35ptvvmHfffelZ8+ePPbYY+Tl5RGLxbjqqqu4//77ATjggANo0qQJ8+fPZ9y4cey111488MADHHLIIWvlnDEDOnXa8q7zAuTlwS9+Aa+8EnUSSZIkSdKmsnhFkiRJkiRJkiRJkiRJkiRJkiRJkpQRy5cv59lnn2XlypVUVFREHWct2dnZ5Ofnc8455/zkDW8kSZK08b788ks6deoEQDIJ++wTFpSkUhEHS6OCAhg7NrzZoCRJkiRJkqTQeefBSy9BaWnUSdInLw9OPBFefnndry9cuJB9990XgNNOO42CggKGDRvGqFGj6N69O08//TQdO3YkCAJisdha44uLi+nTpw8ffPABe+yxB1999RXPPfccRx55JAATJkygV69eTJkyhVtvvZXf//73xGKxytKW1V9/rH///lxwwQXcddddXH311VRUVJCTk0NxcTEvvfQSL7zwAt9//z3l5eV07NiRM888k5NPPpkmTZqsN+fjj8PVV2955SvbbhsW6zRuHHUSSZIkSdKmsnhFkiRJkiRJkiRJkiRJkiRJkiRJklTjFi9ezNNPP01JSQm1/WNteXl5nHPOObRo0SLqKFKdEQQpWLyIYN5sUrOmE8ybDeVlkEhAMgHxLMjOgZwcYju0IL5jW2LNd4Sm2xOLZ0UdX5JUQ/74xz8yePBgXnzxxcrylcmTYc89oaQk4nBpUq8eXHcd/OEPUSeRJEmSJEmSao/33oNf/hJWrYo6SfoVFsKLL8IJJ1TtW/0z8O7duzNhwgQGDx7MCf89oKSkhCuvvJInnniCvn378thjj6137rKyMv74xz/y5z//GYBbbrmFm2++GYBUKkVWVhYDBw7kt7/9LR07dmTgwIG0a9cOgGQySVbWmj93Ky8vp2fPngwbNozx48fToUOHtdasqKhg7ty5tGnTZqO/B0EABx0EY8aEhdtbgsJCGDQoLNaRJEmSJNU92VEHkCRJkiRJkiRJkiRJkiRJkiRJkiRt2X744QeeeeYZysrKoo6yUcrKyujfvz+9e/emdevWUceRaq1g7iySEz8lmDENFi2AeBxisbBwZUPjvhgPxMJilsZNiLVuR3yPvYm1aU8sFsvMCUiSatSll17K448/DsDUqVPp1KkTQRCw884x/vhHuPVWKC6ONuPmisWgdWu44Yaok0iSJEmSJEm1RyIBvXtvmaUrEJ7XeefB3LmQlxfui8VifPTRR4wZM4bTTz+9snQlkUhQUFDAVVddxTvvvMOrr75Kz549OfLII9c5d15eHrvssgtNmzZl4cKF9OjRg1gsRiqVIh6PA7Dvvvuy6667MnPmTGbMmEG7du0IgqCydGXVqlXMnj2br776iieeeIKhQ4dy5513rrN0BSAnJ2eTSlfC8w1LSjp1qvvXeSH8dTzuOEtXJEmSJKkui0cdQJIkSZIkSZIkSZIkSZIkSZIkSZK05VqyZAn9+/evM6Urq1VUVPD8888zb968qKNItUpQUUFqwlgq/vp/JPr/lWDMKPhhLiQTUFG+wdKVSuX/PTaVhEULCD4bTXLQUyQeuIPk6A8JSktq9kQkSTXq1FNP5cknn+Twww8H4J577mH58uWV5VpXXBHekG/1TQnrqsJCGDwYsrOjTiJJkiRJkiTVHq+9tuWWrqxWXg6vvrrmvuL/NpDk5OQAEAQB2f+9eNihQwd69uzJokWLeOeddygpWftnYUEQALDnnnuy++67AzBhwgQAUqlU5evbbrstiUSC5cuX06pVKyAsfgmCgO7du3PEEUdw2mmn0bt3b8aNG8ett97Ktddem95vANCmDdxzD9Srl/apM66wEP72t6hTSJIkSZI2h8UrkiRJkiRJkiRJkiRJkiRJkiRJkqQasWLFCp5++uk6V7qyWkVFBQMGDGDRokVRR5EiFyxdTOKtf5K4+2aSb/0DFi2AigogSN8i5eWwYhmp998kce+tJP41iOCHuembX5KUEUcccQRDhgzhzjvv5JlnnuGAAw5g+vTpLFy4EAhvEJiVBe++G96Y77/3IKxzCgvDG0h26hR1EkmSJEmSJKl2+b//g5Uro05Rs4qKwvP8sUQiQVZWFgUFBaxataqyiHp1YcohhxxC06ZN+eSTT5g9e/YarwGVx3fs2JFf/OIXALzxxhsAZGdnE4/HK4+bOHEiTZs2pUmTJgAkk0lisRjHHnssDRo0YNddd+Xee+9l0qRJ3HTTTTX0XYC+faFXr/B6aV1Vr154vbpx46iTSJIkSZI2h8UrkiRJkiRJkiRJkiRJkiRJkiRJkqS0C4KAl156iZKSkjVuFlPXlJWVMXDgQBKJRNRRpEgEySTJYW+TePRugk//AxXlYUFKTaooh0SCYNJnJP7+EIkhgwnK62aBkyRtTYqKiujWrRufffYZ99xzD3369KF169bstddezJ49m4EDBwJU3hywYUP46CNo3hyys6NMvukKCuCFF+CII6JOIkmSJEmSJNUu33wDn38edYrMmDIFJk6set6kSRPq1avHDz/8wPLly9c6frfddmPnnXdmypQpzJo1C6gqW/mxgoICLr30Utq1a8cHH3zAn//8Z1auXMnChQsZNmwYvXr1ory8nKuuuopGjRoBkJWVBcD111/P0KFDeemll+jbty877LBDDZx5lVgMnngCjjsuvG5a1xQWwhtvwD77RJ1EkiRJkrS5LF6RJEmSJEmSJEmSJEmSJEmSJEmSJKXdmDFjWLhwIalUKuoom624uJhhw4ZFHUPKuOCHeSQeu5vUf4ZDogJSyQwHSEGigmDiOBIP/5nUjKmZXV+StNEWLlxI165dmT17Nvfffz8XXnhh5Q3/evfuDcCQIUOYPXv2GuOaNoXRo6F1a8jNzXjsaikshEGD4Je/jDqJJEmSJEmSVPs8+CBUVESdIjPKyuDee6uet2/fnmbNmvHNN98wb968yv2ry1VatmxJmzZtWLRo0TqLWVZLpVIUFBTw6KOPsu+++3LjjTfSuXNnjj/+eM466yw++ugjfv/733PhhReuNTYvLy99J7iR4nF48UU4+ujw+mldUVgIr74Khx4adRJJkiRJUjpYvCJJkiRJkiRJkiRJkiRJkiRJkiRJSqulS5fy/vvvU7GF3FGnoqKCMWPGMHfu3KijSBkRJJMkh79N4u8PwuKF0d8dK1EBRStJPv8kiSGvEJSXRZtHkrSWTz/9lDZt2vDggw/Su3dvCgsLSaVSBEHA3nvvzfHHH89XX31VWbwSBEHl2B12gE8/hY4dIT8/qjPYsFgM6tWD116zdEWSJEmSJElal+JiePZZSCSiTpIZySQMHgyrO1SaNGlCp06dmD59OpMmTVrr+IKCArbddlsSiQTJZBIIS1YASkpKKstYVl8/PeaYYxg0aBD33XcfXbt2paCggNNPP50RI0Zwxx13RFKysj7Z2WGJSc+edaN8pX59ePttOPbYqJNIkiRJktLF4hVJkiRJkiRJkiRJkiRJkiRJkiRJUtoEQcArr7xCYgu7m04ikWDw4MFb3HlJ/ytYsZzE4/eQ+nh4WHhSmyQqCCZ+SuLhvxAsnB91GknSjxx33HEMGDCAM844g5ycHIIgIB6PE4vFyMvL44ADDqCkpIT77ruP8vJyYrHYGuMbNYJPPoFzzoGCgohO4icUFobFMJ98AkceGXUaSZIkSZIkqXZ65x3Iyoo6RWZlZ8Prr4fb8XicE044AYB3332X+fPDn2clk0nKysoA2GabbQBYunRp5ZgpU6awxx57cOaZZ641/0477US/fv146aWXGDlyJA888AD7779/TZ9WtWRlQf/+cNVVtfM6L4S5WrSAkSPhkEOiTiNJkiRJSieLVyRJkiRJkiRJkiRJkiRJkiRJkiRJaTNmzBgWLlxIEARRR0m7oqIihg0bFnUMqcYESxaR+Nv9sGQRVNSy0pXVEhVQtILEUw+Rmjsr6jSStNX68d/1VhfTtWrVilgsRhAElcUqq4+7+OKLadu2Ld988w3Lli1baw4Iy02eeALefht22KF23JgvFgtzXHstTJoEnTtHnUiSJEmSJEmqvf7zHygujjpFZhUVwccfVz0/5phj2HfffRk8eDBDhw4FICsri7y8PADGjx/PtttuS/fu3SvHNGvWjGnTpvHOO+9QUVFB1jraa/Lz82v2RNIkFoM//hE++gh22im87ltbFBTAeefB5Mmw115Rp5EkSZIkpZvFK5IkSZIkSZIkSZIkSZIkSZIkSZKktCgrK+P999+norYWNmymRCLBmDFjWLFiRdRRpLQLFv5A4skHYFURpFJRx9mwsjKS/R8lNXNa1EkkaasUBAEVFRUkk0mys7Mr9wGVpSurt4MgoLCwkP33358vvviCf//732sd92M9esCUKXD22dGWrxQWQseOMGYM3HIL5OREl0WSJEmSJEmqC0aOrN6Pmc49F4Kg6rEx+vSBIUNg2jRYsQLKy2HBAhgxAi6/HP572bJSmzZrrrGux89/vunZISwZWa1FixZcccUVJJNJ/vSnPzFy5EhKSkr47rvvuPXWWxk6dCjdu3dn9913ByCVStGgQQPeeust5syZQ05Ozlql1XXR3nvD11+HvxZRl2wXFECLFvDuu/Doo7WrDEaSJEmSlD4Wr0iSJEmSJEmSJEmSJEmSJEmSJEmS0mLSpElRR6hxQRDw6aefRh1DSqtg2RISzzwCpSUbfzer2qCinOTzTxLMmx11EknaqgwZMoTLLruMTp06sd9++3HHHXcwf/789RapxGIxCgsLOfPMMwF49dVXWbJkyU/ePLBePXjiCXj7bdhtt/BGePEM3R2hfn3YZhu44QaYNAk6d87MupIkSZIkSVJdFgTw5ZeZW++ss8KilHbtoEGDsDi5adOw2Pmhh+DVVzOX5bvvIJmsen7qqadyww038N1333H44YdzyCGHcMYZZ/CnP/2JI444gqeeeor4fy94xuNxgiDgmGOOoXnz5sD6S6vrmtxc+MtfwmKa9u3Da6+ZXj8/H847DyZPhoMPzuz6kiRJkqTMigVbQpWpJEmSJEmSJEmSJEmSJEmSJEmSJClSQRDw0EMPsWzZsqij1Li8vDyuueYasrKyoo4ibbagaAWJJ+6H4pV1q3Tlx/Lyye7zW2LbNYs6iSRt8e644w7uvvtu4vE4LVu2ZOHChSxbtoybbrqJG264gaysrPXeFHD58uX8/Oc/Z/LkyXz88ce0b9+eIAg26iaC48bBfffBP/4RFrCsWpXe88rKgrw82HlnuO46OOWU8LkkSZIkSZKkjTN9OnTqVL1rd+eeC/37Vz3fmN6R+++H5cvDspdFi6BZM7jiCthvv6pjdt4ZpkwJt9u0CTMCvPkm3Hnn2nN++SVU58fd9evDmDFhifSPvfXWW7zzzjuMHTuW7bbbjlNOOYWTTjqJhg0bbvS10S1FMgnvvAN33QWjR0MqBeXlNbNW/frh76GLLoLf/Abatq2ZdSRJkiRJtUt21AEkSZIkSZIkSZIkSZIkSZIkSZIkSXXfrFmzKC4ujjpGRgRBwLfffsvuu+8edRRpswRBQPLlAbCqqO6WrgCUlZIY+HeyL7uOWLYfnZWkmnLttddy7733csEFF9C3b1/22Wcf3n//fc455xzef/99/vCHP/zk+IYNG7L33nvz8ccf88ADD/Dwww9v9I0Fu3WDgQNh6VJ45hm4997wBojZ2bCymt1hhYXh+PJyOPPM8KaMXbps+jySJEmSJEmS4NNPw4LjTLniirX3ffMNjB9f9XybbdY9dsECGDUqvXk+/XTt4pXjjjuOY445hng8vtbxW1PpCoS/N44/Pnx8/z08/DD8/e/ha0Vp+FFlbm54vbd9+7Bcu2dPy7UlSZIkaWvju0clSZIkSZIkSZIkSZIkSZIkSZIkSZvt448/pqKiIuoYGVFeXs5HH31k8YrqvNS4Twjmz4VUKuoom69oJclhb5F91AlRJ5GkLdL999/PgAEDuOiii7j++utp06YNAEcccQQtWrRg9uzZJJNJsn50Z8UfPw+CgFgsxhVXXMEjjzzC9OnTKSkpoaCgYJNyNGoEV14Z3lRxxgwYNw5Gj4YRI+DLL8Ob8+Xk8N81w6+r718YBFBSAm3aQPfucPDBYaFL587egE+SJEmSJEnaXF98ERZoRCEeh1at4LLLqvbNnh1eM1yXE0+EJUvCcuZ58+CDD+Avf4HJk6u3flERTJq0vmxrl65s7dq1g/vugzvvhCFD4MMPYeTIsDgnKyv89fypMpbcXMjPD6/3NmoEe+8Nhx0Gxx4Le+6Z0VORJEmSJNUiFq9IkiRJkiRJkiRJkiRJkiRJkiRJUi1RUlLC3LlzmTt3LjNmzGDBggWUl5eTSqVIJpPE43GysrLIyspi2223pW3btrRs2ZIWLVrQsGFDYqvvKp1hRUVFTJkyJZK1o7Jw4UIWLlxI06ZNo44iVUuwfCmpd1+DivKoo6RHooJgzChSnboSb7Fj1GkkaYsydepUHnzwQTp06MDVV19dWboCMGnSJKZNm8YxxxzDU089xfTp02nfvj0XXnghWVlZleUrsViMIAjIz8/n8ssv54Ybbtjk0pUfi8Wgbdvwceqp4b4gCMtYZs2C0tLwpnvJZHgDvoIC2HZb2G03S1YkSZIkSZKkmrBixfqLMmpKw4awbNma+1KpsMjjssugrGzd4xo3rtpu2xYuuABOPx2OPhr+85/qZfnfHNqw/Hzo2TN8QPhrN2VKWLj96aewaFFYwFJcHBZu16sXluV07Aj77BMWrjRqFO05SJIkSZJqD4tXJEmSJEmSJEmSJEmSJEmSJEmSJCkiqVSKyZMn8+mnnzJ37lxKS0vJycmhoqKCVCq1zuMTiQQAq1atYt68eeTk5BD89w4222+/PV26dGHPPfckL4N3lJ42bVrljbW3FkEQMHnyZItXVCcFQUDy1echmYg6SnolKkgOHkDssuuJZfsRWklKl/bt2/OrX/2KE088kfbt21fu//rrr7nzzjtZunQp06ZN48MPP2Tp0qWsWrWKd999l5deeomsrCyCICAWixGLxWjevDn3338/8Xg87Tl/XMYiSZIkSZIkKbNWrow6wZoKC9d8HgQwfjy8+ip89VVY5nHggXD11WGhR/368Pe/Q6dO1VuvuHjzM2/t4nHYZZfw0atX1GkkSZIkSXWN7xqVJEmSJEmSJEmSJEmSJEmSJEmSpAwrKipi3LhxjB49mmQySXl5eeVrZWVlGz1PEARrjJ0zZw4LFixg6NChdOrUie7du9OsWbO0Zl+X2bNnr5Fja5BMJpkxYwYHHnhg1FGkTZYa9wnB/LmwjoKnOq+oiOSwt8g+6oSok0jSFiGZTJKVlcUdd9xBPB4nlUoRj8f59ttv+d3vfsd7773HDTfcQN++fWnUqBFz5szhhBNOYPDgwey1115cf/31xGKxNeasidIVSZIkSZIkSdEqKcn8mitXwsEHQ04OtGoFF1wAhx8Ohx4KI0bAHnvA1KnhsTNnwt57rzn+3Xdh7lx44onw+e67w047wbRpm56ltHTzzkWSJEmSJG0ei1ckSZIkSZIkSZIkSZIkSZIkSZIkKUPmzJnDhx9+yJQpU4jFYiQSibSvUVFRAcCkSZP46quvaNy4MQcffDCdOnVa66bX6TJz5syNOm7PPffkpJNOqnx+2223rXXMLbfcUrn9r3/9i4kTJ25Sln322Yef//znlc+nT5/OgAED1jquS5cu7LXXXuywww7k5OSwcuVKpk6dyocffsjy5cs3aq25c+duUjapNggqykm9+xpUbKFlSYkKgjEfEex/CLFtto06jSTVSUuWLOHbb7+lW7du5ObmAlVlKau/7rDDDkydOpWHHnqI3/zmN5Vjd911V5555hkOO+wwvvrqq8yHlyRJkiRJkhSJ/PzMr5lKwahRVc8HDQqLVtq0gYICOPdcuPnmn57jx+MBmjWrXvFKXt6mj5EkSZIkSelj8YokSZIkSZIkSZIkSZIkSZIkSZIk1bDy8nLeffddJk2aVFmMUtOCIKCiooIffviB1157jY8//pjTTjuNRo0apX2dRYsWpXXO6mrcuDFHHXXUBo875ZRT2GOPPdbYt+2229KtWzd23313nnvuOebNm7fBeVatWkVpaSn5UdxFSKqm4PPxUDMdTLVHAMmxH5N95PFRJ5GkOuezzz7jiiuuYOHChfzud7+jb9++ax2TSqVo2LAhn3/+OYWFhUD4d8JUKkVWVhZNmjQhFovx/fffk0wmicfjNVYAKEmSJEmSJKl2qF8/c2vl50Np6dr7gyB8rNa4cdX23nvD55/D//64/uCD13y+ET8mXqd69ao3TpIkSZIkpUc86gCSJEmSJEmSJEmSJEmSJEmSJEmStCWbMWMGDz/8MBMnTsxY6cr/qqioYP78+Tz22GOMHj2a4Md3m9lMixcvJh6P/qNqsViMk08+mdzc3J/8Pnfu3LmydCWRSPDWW2/x3HPPMXHiRAAKCgo49dRTN+rm4Dk5OcyfPz89JyBlQBAEJEd9AOXlUUepWckEwdhRBMlE1EkkqU555513OOyww1i8eDG9evXioosuWudxq//uV1BQAFD5d8usrCwA/vOf/5BKpfjVr35FVlaWpSuSJEmSJEnSVmCbbdI/5y23VJWpPPNM1f5jjoEpU+D226FXLzj88PDrO+9A27ZVx40eXbV9+eUwbRr85S9wwglw1FFw661w771Vx4wdC9OnVy9rTZy/JEmSJEnaeNlRB5AkSZIkSZIkSZIkSZIkSZIkSZKkLVF5eTnvvvsuEydOJJGI/ub/QRBQUVHB+++/z6RJk+jZsyeNGjXa7Hnnzp1bK26mfcghh9CqVSuWLVvG119/Tffu3dd5XMeOHSu3v/jiC8aMGQPA9OnT2W233cjNzaVJkyZ07NiRb7755ifXTCQSzJ07l7Y/vnuPVIsFc2bCyhVRx8iMICD45gtinbpGnUSS6oRPPvmE888/n3322Yff//73/OxnP1vncUEQVP7db/XXIAgqy1hGjRrFQw89RIcOHdh///0zE16SJEmSJElS5HbdFRo0gJUrM7Ne+/Zw003rf/2112DgwDX3tWoF11237uN/+AHOO696WerVg06dqjdWkiRJkiSlh8UrkiRJkiRJkiRJkiRJkiRJkiRJkpRmS5cu5ZlnnqGkpKRWlK78WEVFBfPmzeOxxx7jlFNOYdddd92s+ZYtW0Z5eXma0lVP8+bN6dGjB6lUin/+85+0a9duvcfm5+dXbldUVFRup1Ipkslk5fO2bdtusHglmUyyaNGizUguZVbq4+GQqNjgcVuE8jKSH31A3OIVSfpJq4tU3njjDUpLS+nXr19l6UpFRQU//PAD06dPJx6Pc+CBB1aOS6VSxOPxyq8Ab7zxBvfddx9ffvklL730EnvvvXck5yRJkiRJkiQp87p1g1QqM2tNmAAPPgjdu0Pr1tC4cbj2Dz/A+PEwaBAMHgxBUDXmL3+BqVPh6KOhbVvYfnuoqIBp0+CNN+C++6C6P/qNx8PzlyRJkiRJ0bF4RZIkSZIkSZIkSZIkSZIkSZIkSZLSaMGCBTzzzDOUlZUR/PhOLrVIEARUVFTw6quv8otf/II999yz2nNtTunKLbfcUu2xq2VnZ3PKKaeQlZXFqFGjmDlz5k8WryxatIgOHToAsNtuu/HZZ5+xaNEi9tprLwoKCiqP23bbbTdq/ahLZ6SNFawqIpj81Zp3mNrSLVpAsGA+se13iDqJJNVasViMoqIiXn31Vfbff39OPPFEACZMmMCgQYN48sknWbZsGQC/+MUv6NWrF2eccUZl2UosFqO8vJw//OEPvP7668ybN49XX321ch5JkiRJkiRJW4edd4ZksnpjBwwIH//rttvCx/+aMQP69du0Nb79Fu64I3ykW2kpdOqU/nklSZIkSdLGs3hFkiRJkiRJkiRJkiRJkiRJkiRJktJk3rx5DBgwgLKysqijbJREIsGQIUMoLy9n3333rdYcFRUVaU61aY466ii222475s+fzwcffLDB40ePHk3Xrl3Jz8+nfv369O3bd53HZWdv3Mfvoj5/aWMF30+BeBaQiDpK5gQpUpO/IsviFUn6SUVFRRQVFdGyZUsAvvnmG26++WaGDBnCscceS6tWrRg5ciRvvfUWX3zxBatWreLCCy8EYO7cudx222288MILHHDAATz33HN069YtytORJEmSJEmSFIF4HHbdFSZMiDpJ5u20E+TkRJ1CkiRJkqStm8UrkiRJkiRJkiRJkiRJkiRJkiRJkpQGixYtqlOlK6slEgneffdd8vLy6NKlyyaPTyaT1V776aefXmvfBRdcsNHjW7Rowb777ksikeAf//gHqVRqg2OWLVtG//79+fnPf86OO+5YuX/x4sWsWrWqcl9JSclGZdic85cyKTV7BpSXRx0js5JJghnT4KAjok4iSbVaw4YNadCgAV9++SUAb7/9NkOGDOHll1+mZ8+eAEydOpX+/ftz77338tRTT3HYYYfRvn17WrZsyYUXXshpp53G3nvvTZMmTaI8FUmSJEmSJEkROvhgmDgRgiDqJJl14IFRJ5AkSZIkSRavSJIkSZIkSZIkSZIkSZIkSZIkSdJmWrFiBc8880ydK11ZLZFI8Prrr5Ofn88uu+yySWNzcnKqve6sWbOqPRagQYMGxGIxsrOzufTSS9d5TNu2bbnlllv45JNPeOeddwD44YcfePrpp6lXrx4NGzakuLiY5cuXc/bZZ1eO++GHHzYqw+acv5RJwYxpwObd5Sq2575kn3TmTx6Tmj6F5IDHNmKufYjvtAuxFjtCk+2IxeIAJIe/Q2rEu5uV88eCuZv354wkbQ3y8/Pp0KEDr7/+Oo888gjPPvssF154IT179iSRSJCdnU379u258MIL+e677xg8eDDjxo2jffv2AOy///4Rn4EkSZIkSZKk2uDAA2HAAFi5MuokmVOvHhx0UNQpJEmSJElSPOoAkiRJkiRJkiRJkiRJkiRJkiRJklSXBUHA4MGDKSkpiTrKZkkkErz66qsUFRVt0rjc3NwaSlTziouLmTt3LsuXL6d169a0a9cOCH9Nv/nmm42aoy6fv7YeQRDAwo0rE8qUrAN6EO/Sjdh221eWrtSIkhKC0rr957Mk1aRUKkUsFuOaa64hLy+P559/nmnTptG8eXMA4vGqP6Pbtm3L0UcfDVD5d6Ug2LxSL0mSJEmSJElbjmOPhYqKqFNkVjIJv/hF1CkkSZIkSVJ21AEkSZIkSZIkSZIkSZIkSZIkSZIkqS779NNP+eGHH7aIm04nEgn++c9/0rt3b2Kx2EaNyc/PJysri2QyWWO5GjZsSL9+/Sqf33bbbQAsWLCAt99+e63jO3ToQIcOHQBYsmQJY8aMYf78+ZWvn3322cycOZMffviBRCJBq1at6N69e+U5T5gwgUWLFm1UtoKCguqelpQ5SxfDxv0nvUkSTz+y1r6gbONKToLFiwgWzCeYO4v4XvsTa9Y83fFCOTkE82YTa7dzzcwvSXXc6mKVLl26cMkll/DII4+QSCSYPXt25euJRIJ4PE48HqdJkyYA7LjjjgAb/XdGSZIkSZIkSVu+Ro3g5JPhpZcglYo6Tc2LxeDoo6FZs6iTSJIkSZIki1ckSZIkSZIkSZIkSZIkSZIkSZIkqZqWLVvG0KFDqaioiDpKWqRSKWbNmsXnn39Oly5dNmpMs2bNyM7OrtHilfVZunQpo0ePXmt/fn5+ZfHKihUr1jqmcePG7LTTTuucc/Lkybz55psbtX5ubi4tWrTYxNRS5gXzZkMsnv55Z31f7bHJV56t3I7t2rkmemFCiQqCubPA4hVJ+knbbLMN55xzDosWLeL555+nf//+7L///vTt25fs7PC2BNOnT+fpp59m2223pXPnzhEnliRJkiRJklQbXXUV/PvfsGpV1ElqXmEhXHNN1CkkSZIkSRJYvCJJkiRJkiRJkiRJkiRJkiRJkiRJ1RIEAa+88gqJRCLqKGlVUVHBG2+8wU477UT9+vU3eHzz5s3r3Pdg/Pjx7LzzzjRq1Ij8/HzKysqYN28eEydO5PPPP9+kuZo3b15DKaX0CZYshoryqGNEI5kkWDg/rVMuXgzjxsGcOVBSAqWlkEpBfn74aNwY9toL2raFWI01ykjShgVBQOy/fxD9eHt9unbtyqWXXkp2djb9+/fnkksuYcWKFRxxxBEsXryYZ599liFDhnDdddex7777ZuIUJEmSJEmSJNUx3bpBmzbw9ddRJ6l5TZvCQQdFnUKSJEmSJAHEgiAIog4hSZIkSZIkSZIkSZIkSZIkSZIkSXXN2LFjGTp0KBUVFVFHSbt4PE7btm3p3bv3Bm/QDXD33XezatWqDCSrXbKysvj9739PPB6POor0kxLD3iYYOXSz54ntuS/ZJ535k8ck3/4XqdEfbtK8WedeQrxth3D88HdIjXi32hnXJbZbF7JPP7daY1esgE8+gU8/heHDYfz4cF9BASQSYeHK6u6prCyIxyE7O9wXi8Huu0OPHnDAAeGjVav0nZekuicIYMYMmDKlqripogLy8sI/Vxo0gE6dwgKndFi5ciW5ubkUFxfToEEDcnJyfiJbVTHL999/zwsvvMAf/vCHytdzc3PJzc3ld7/7Hbfffnt6AkqSJEmSJEnaIg0YAL/5DRQVRZ2k5tSrB/fcAxdfHHUSSZIkSZIEkB11AEmSJEmSJEmSJEmSJEmSJEmSJEmqaxKJBO+9994WWboCkEqlmDVrFrNmzaJ169YbPL558+ZMnTo1A8lqlyZNmli6orqhvCzqBNGqKN/kIRMmwH33weDBYSHCqlVhOcJq5euYcl3/Sxg7FsaNC2++VVEB++wD114Lxx8fFrVI2nKtLln59FMYPRpGjoQvvwwLm3Jzw2NSqfBrLBY+IPzzZtttYe+94bDDwj83unWDRo02bf0hQ4bw8MMP880331BeXs7ee+9Nnz59OPnkk3+Usaps5cdle+3atePGG2/kkEMO4bvvvuM///kPXbt2pVOnThxxxBHV/I5IkiRJkiRJ2lqcfjr89rdRp6hZsRj07h11CkmSJEmStJrFK5IkSZIkSZIkSZIkSZIkSZIkSZK0ib788suoI9S4iooKPv74440qXmnTpg3ff/89qdV3D99KbMz3RqoVkskamTbx9CNr7QuWLq6RtTbLRp5/aSm88gr83//BtGlQVhYOLS3dvOVTKVi5Mtz+6COYODEsc+nXD379a9h++82bX1LtsnIlPP883HUX/PAD5ORAUVFVyQpASclPz7FwIbzzDgwbBgUF4fEHHRQWNx19NGyo9+3RRx/l8ssvp02bNnTo0IHi4mLeeust3nrrLa655hrOO+88dttttzXKVn5sdSFLjx496NGjB3369NnE74IkSZIkSZKkrVlBATz+ePhzkOLiqNOkX7168MADUL9+1EkkSZIkSdJqG3hLlSRJkiRJkiRJkiRJkiRJkiRJkiTpf40aNYry8vKoY9S4KVOmULwRd8Jp1aoV2dnZGUhUe+Tm5lq8orojJ7dGpg1mfb/Wg6IVNbLWZsnJ+cmXgwAefTQsQLnkEvjiC1i1qsb6ali5EhYtgj/9Cdq0gT59qopZJNVdX34Z/vfcrBlccw1Mnx4WpqxYsWbpyqYoL4fly8Ovw4bBaadBy5Zhqcvi9fRcDR06lN///vecfPLJvPLKK7z//vt88skn/O1vf2OXXXbhnnvu4c4772TChAnrXTcWi5H80R+CQRBU7wQkSZIkSZIkbbXOPBMOPniDP6apc7KzoVs3uOCCqJNIkiRJkqQfs3hFkiRJkiRJkiRJkiRJkiRJkiRJkjbBvHnzWLZsWdQxMiIWizFu3LgNHtemTZutrnglCAJ23XXXqGNIGyWWWzPFK3XGT5z/9OnQvTtce21YflJUlLlYJSVQWgoDB0KHDvDBB5lbW1L6TJoE++0H++4LAwaE/21vRG9dtRQVwfz5cOutYQHLuefC//61dOzYsZSUlPDrX/+avffeu3J/nz59uO+++zjkkEN44YUXePjhh5k6depaa0ydOpWKigqysrJIJBJA+HdCSZIkSZIkSdoUsVh4zTQ/P+ok6ZWXF/5sx8umkiRJkiTVLlvXO9klSZIkSZIkSZIkSZIkSZIkSZIkaTP95z//qbwJ9ZYukUgwevRoDj74YOLx+HqPi8fj7L///nz44YdbxfcmHo+z5557kpOTE3UU1VGly0uZP34+P0z6gbIVZZQXl5NYlSCeGye3fi45BTk0at+IFt1a0LBNw82/4X1ePmRlQzK9/33Gdmy39s5UkmDOTACyf3cjsW0bA5Do/yjBjKlrji2sF27/9ytAbLvtiXXsDEAwbzasWLb5QfML19oVBPDYY3DNNVBWBsnk5i9TXaWl4eMXv4Azz4SHHoL69aPLI2njVFTAH/8I994b/jccBJlbu6Qk/PrSSzBkCDz3HBx/fLhv1KhR5OXl0blz+GdpMpkkHo8Ti8U4/vjjycrKoqysjIEDB9KxY0f69etHTk4OsViMzz//nL333pt27drx3XffbXXFepIkSZIkSZLSq1kzeOIJ6NMHVq2KOs3mq1cPHnwQWrWKOokkSZIkSfpfvtNJkiRJkiRJkiRJkiRJkiRJkiRJkjZSaWkpX3/9NUEm76wdsUQiwZQpU9hll11+8rhu3boxcuTIDKWK1uqiGWljpJIpZn08izmj5zB9+HTmjZvHqsWryCnIIVGWIFmehP/5IyWeHSe7MJtURYpYPEbTTk1pe2hbWu7fknZHtKOgUcEmZYg1awHZ6S9eyb7gN2vtC0pLSPzfTRscGz/iWOJtO6y9v/NexDvvBUDiXy8STBy7eSFzcom33HGNXbNmwWmnwRdf1K6bfJWUwKBB8MYb8PLLcOihUSeStD4TJ4Z/jsyZU1WCEoWysvBx2mlwwgkBjz8eo3Xr1hQVFTFy5Eh69epFVlYWAEEQEIvFOOaYY1i8eDFXX301DzzwAKeffvr/s3ff4VFWCRvG72lp9N6biqgooJQVULBh9xNQ7BXFrmtZy9rdVdfuWta2q2LDimVVVCyIC4gIKipFpCO9hZI67ftjliALKCXJJOH+XddczrzlnGdi5s1EJ+ehdevWADRt2pR4PM7MmTPJzc2ldu3a6XtykiRJkiRJkqqEk05KlUd/+ikUF6c7zbbLyIDOnWHgwHQnkSRJkiRJmxJMdwBJkiRJkiRJkiRJkiRJkiRJkiRJqizmzZtXsnj1jqK4uJhp06b97nHVqlWjbdu25ZAo/Ro1akT9+vXTHUMVXP6yfEbdNYoHmj7AkKOG8NkNn/Hz+z+zdtFaEtEERauLiBdtXLoCkIglKF5dTKwgRjQvyoJxC/jy/i955+x3eKDpAww9ZSgLv1m4xVkCTZpBtBKvZLU9AgECTdYXr0ydCnvvDePHQ15eGnNtRmEhLFkCRxwBr76a7jSS/lcsBjfdBN27w/TpFae8KT8f3n47wM47Q82aJwHwr3/9i+nTp5ccEwgESsoDTzzxRI477jgWLVrEnXfeCaTK9urVq8e8efNYtWqVpSuSJEmSJEmSSkUgkCqeb9MGIpF0p9k24TA0awZvvZV6PpIkSZIkqeIJJNd9OkqSJEmSJEmSJEmSJEmSJEmSJEmS9JtGjhzJF198QSKRSHeUctWgQQMuuuii3z1u3rx5vPDCC0Sj0XJIlR4ZGRn07duX3XffPd1RVAElk0nmj5vPmPvG8PN7P0MAYgWxUp8nEAwQzgpTq3Ut9rt2P9qf0J5wVvg3z4nedyvkrSn1LBVeMET4hr8RCIb45hs46CBYvRoqw1/XZmfDgw/C+eenO4kkSBUjHXssjBpVcQpXNiU7O0mbNk8xa9YV3HjjjVx44YXUqVOnZH8ikSAYDLJ06VLat29Px44d+fjjjzfYJ0mSJEmSJEmlbelS6NwZFiyAeDzdabZcMAiNGsGECdCkSbrTSJIkSZKkzfntT9FKkiRJkiRJkiRJkiRJkiRJkiRJkkrMnj17i0pXOnbsSN++fUse33bbbRsdc8stt5Tcf/vtt5k4ceJWZenSpQtHHXXUBtmee+65kseZmZl07NiR1q1b07BhQ6pVq0YkEmHt2rXMmTOHMWPGsHjx4i2aa8WKFVu0EHfz5s2pW7fuFo9bGWVmZtKuXbt0x1AFtHTKUoaePJQV01cQK4iRTJRds0cykSSaH2XZ5GUMu3gYwy4ZxuF/P5xOZ3ciEAhs8pxA0+Ykf55SZpkqrLr1CARD/PADHHAArKlE3TMFBXDFFRAKwbnnpjuNtGNbswYOPRQmTky9NiuygoIAM2acQ2ZmHg8/fC+NGzdmwIAB1KhRg2QySSAQIJFIULNmTerWrcuUKVNYs2YN1apVs3RFkiRJkiRJUplp0ADGjIEePWDRIohG053o94XDUL8+jB5t6YokSZIkSRWdn3ySJEmSJEmSJEmSJEmSJEmSJEmSpC20aNGidEcAoG7duvTp0+c3j6lfvz5HHHEEu+++O/Xq1SMrK4tQKEStWrXo0KEDgwYNYpdddtmi+UKhEMuWLfvd4wKBAMcddxzhcHiLxq1swuEwxx9/vIuSawOJeIL/3Pkfnur8FIu/X0w0L1qmpSv/q3htMcVrivngsg94/qDnWT1/9SaPC7TaOdXgsYMJtGzD9OnQu3flKl1Zp6AALrsM3ngj3UmkHVd+fqq46dtvK37pyjpFRWEKCy9l5co/8pe//IUXX3yRFStWlJRzBYNBfvrpJ1auXEmfPn2oUaOG728kSZIkSZIklbnmzWH8eGjdGjIz053mt0Ui0KIFfPMNtGmT7jSSJEmSJOn3+OknSZIkSZIkSZIkSZIkSZIkSZIkSdoCeXl5RKPRdMcgEAjQr18/MjIyfjdPIpHgp59+4p133uH555/nk08+obi4GEiVqRxxxBFbPO/ChQu36LgGDRrQq1cvIpHIFo9dGYTDYTp16kTLli3THUUVyNIpS3mi0xP8587/ECuIQfn1rWwkmhdl7ui5/GO3f/Dds9+RTG4YJtC8JYSqZinSZmVkkF9/F3r3hlWr0h1m2xUUwJlnwoQJ6U4i7XiKi+Goo2DyZCgqSnearVNcHCGZvJKlS0/l5ptv5qqrrmLOnDkkEgkmTJjAvffeS25uLocddli6o0qSJEmSJEnagTRsCF9/DT16QLVq6U6zadWqQbduqZKYJk3SnUaSJEmSJG2JHewTspIkSZIkSZIkSZIkSZIkSZIkSZK0bRYsWEA4HCYej6c1x/7770/z5s3Jzc1lypQpdO/efZPHrV69mieffJIlS5aUbJs1axbxeLxkge26deuSk5NDfn7+b85ZXFzMvHnz6Nix4xZl7NmzJz/++CNLly7dqPyhssrOzubQQw9NdwxVEMlkktH3jGbkbSOJFaa3cOXXEtEExdFihl06jInPT+T4146nWoPUilWBFm0gEoHiStYcsD0SSa58qgMrVkAike4w2yc/HwYMgClTIDMz3WmkHcfZZ8O4cVBYmO4k2yYazSAQuI2srNU899w/+Oijj6hTpw65ubksXryYu+66i5NOOindMSVJkiRJkiTtYGrVgk8/heefh0suSf032Fgs3akgHE79f5gHHoBBgyAQSHciSZIkSZK0pYLpDiBJkiRJkiRJkiRJkiRJkiRJkiRJlcHq1atJpHnl/iZNmtCrVy8SiQRvvfUWRUWbL1BYs2bNBqUr6yxfvnyDx9FodIvmXrFixRbnDAaDHH/88YRCoS0+pyILh8Mcf/zxRCKRdEdRBZBMJHn3vHf54i9fECuoOKUrvxbNizJ39Fye6vwUq39ZDUAgGCS4by8I7yDfx4EAI5OHMeTVcKUtTPhfixfDTTelO4W043j3XXj77VTxUWVWXBxm1aqHOPvsa9htt91IJBL07t2bt956iz/96U/pjidJkiRJkiRpBxUIwJlnwtSpsN9+UK1aevNUqwbdusHkyXDeeZauSJIkSZJU2YTTHUCSJEmSJEmSJEmSJEmSJEmSJEmSKoNYLLbNxSu33HLLds8fDofp378/oVCI0aNHM3fuXNq0abPV47Rv377k/syZM7e4eGVLj1unQYMGHHDAAYwcOXKrz61IIpEIe++9Ny1btkx3FFUAiViCN056g+kfTCeaX7G/rxPRBGsWrOHJfZ5k4OiB1Gtbj+A+fyAxcni6o5WLtbEcTnuiFwUF6U5SevLz4dFH4YQToEuXdKeRqraVK1ML/lX20pV1ioqCLF16F599BvF4HKDKFORJkiRJkiRJqtyaNYPPPoPnnoNLL4VkEvLyym/+nJxUycr991u4IkmSJElSZRZMdwBJkiRJkiRJkiRJkiRJkiRJkiRJqgy2p3ilNPTp04f69euzaNEiPvvss20ao3v37nTs2BGAwsJCPvjggy0+NxaLbfV8PXr0oEOHDkQika0+tyIIh8PstNNOHHbYYemOogogmUgy9JSh/PzBzxW+dGWdZDxJ/rJ8nunxDKvmriKQU51A2z12iBWjrvx0AKvWVL1SgYICGDAAiorSnUSq2s4/v+qUrgAUF6cWLhw6NFW4Egy6zIAkSZIkSZKkiiMQgLPOgvnz4e67oVUrqF69bP+XVvXqqdKXO++EX35J/XfhHeB/oUmSJEmSVGWF0x1AkiRJkiRJkiRJkiRJkiRJkiRJkiqDZDK5zec+88wzG20bOHDgFp/ftGlTunbtSiwW480339ymAphDDz2U7t27A1BQUMCQIUNYtmzZFp+/Lc8/EAhw1FFHUVhYyLRp04hGK0dZBaRKV5o1a8aAAQNcnFwkk0nev/B9fn7/Z2L5W19ClFZJKFhZwNM9nua8CeeR0+MA4tOnQrQ43cnKzNhFu/DaN+0pLEx3krKxZAnccQf85S/pTiJVTe++C++/X/UKjvLy4JxzoFcvaNDA1QMlSZIkSZIkVTw1a8LFF8NFF8F//gP33gsffwzBYKqcfntlZ0MyCb17wzXXwIEHWrYiSZIkSVJVYfGKJEmSJEmSJEmSJEmSJEmSJEmSJG2BcDhMMBgkHo9v9bnz5s3brrlr1KhBIBAgHA5z0UUXbfKY1q1bc8sttzB27Fg++uijku2hUIi+ffuy5557ArBq1SqGDBnCkiVLtipDOLxtf44WCATo378/b731Fj/99FOlKF8Jh8O0bNmSk08+mVAolO44qgDGPTKO71/6nmh+xf/+3ZRkPEne4jxe6PMC531zHtStD0sWplaWqoL+NvIgCoqq7ipZ+fnw0ENwww2QmZnuNFLVsnYtnHlm6nVWFRUUwPnnw5tvpjuJJEmSJEmSJG1eIJAqke7VCxYuhLfeShWxfPUVzJsHOTkQjf52GUtWFmRkpP57b7Nm0K1barx+/VKPJUmSJElS1WLxiiRJkiRJkiRJkiRJkiRJkiRJkiRtgXA4TCBQuRbyz8zM5KSTTqJ169YALFq0iCFDhrBmzZqtHisSiWxzjmAwSP/+/Rk2bBgTJ06s0OUrkUiEXXbZheOOO87SFQGwYsYKPv3zp5W2dGWdRCzBypkr+fLeL+k56DRiTz4Iscr9nDZlYUFdRsxsSzJZua7XWyuRSBUnnHxyupNIVcsLL0BxcbpTlJ3iYhg2DObOhZYt051GkiRJkiRJkn5fkyZw0UWpG6TKVr7/HiZMgG++gdWrU9sKC1OF9Tk5UKMG7L03dOkCHTqktkmSJEmSpKrN4hVJkiRJkiRJkiRJkiRJkiRJkiRJ2gLZ2dmEQiFisViZzVGrVi0uv/zykse33XYbAEuWLOHDDz/c6PhddtmFXXbZBYAVK1Ywbtw4Fi1aBEBOTg5nnnkmDRs2BGDVqlV8+umn1K5dm9q1a5eMsWTJEoqKin43W852rkYTCAQ48sgjadSoEcOHDycWi5FMJrdrzNIWDofZb7/92H///StdyY7KRjKR5I2T3iBWVHav+/IUzYsy8q8jade3HXV79yHxxScQrUINA+Ew/5zdFwLBdCcpc2vXwt13W7wilaZkEu69F/Ly0p2kbCWT8I9/pK4hkiRJkiRJklTZZGfDH/6QukmSJEmSJK1j8YokSZIkSZIkSZIkSZIkSZIkSZIkbYHGjRuTSCTSMvfKlSv56quvNtqelZVVUryyevXqDY5p0KBBSekKpEpdTj311I3GGDx4MHPmzPnN+cPhMC1bttzW+CUCgQBdunRhl112YejQoSxevJhoNLrd426vSCRC7dq1GTBgAA0aNEh3HFUg4x4Zx7Ipy0jGK1ZJ0PaIFcZ444Q3OO+bQfDDN7B0cWoV/iogFq7GP4bvQWFhupOUj59/hu+/hw4d0p1EqhrGjIGlS9OdouwVF8MTT8Bf/woZGelOI0mSJEmSJEmSJEmSJEnbL5juAJIkSZIkSZIkSZIkSZIkSZIkSZJUGdStW5dkFSkn2FqhUIgmTZqU2ni1a9dm4MCB9OnTh0gkQiAQKLWxt1Y4HGa//fbjggsusHRFG1gxYwWfXP8J0bz0lwOVqiSsnLmSL+8bS3jAGRAKpztR6QhHeL/WIGKx9F1PyltRETz4YLpTSFXHvfdCXl66U5SPZBLefDPdKSRJkiRJkiRJkiRJkiSpdASSO+on/SVJkiRJkiRJkiRJkiRJkiRJkiRpKz355JMsWrQo3THKXTAY5NprryUjI6PUx87NzeXf//438+bNI5FIkEgkSn2O/xUIBAiFQjRq1Ihjjz3WwhVt0rP7P8u8L+eRjFfNP8MMZ4e5ZOolVP/lGxKffwTRSlwwE44Q6NiFIx46nk8+SXeY8pWdDWvWQCiU7iTaURQVFVFcXEwsFiMWixEKhYhEIoTDYbKystJaprY9liyBVq2gsDDdScpPp07w7bfpTiFJkiRJkiRJkiRJkiRJ2y+c7gCSJEmSJEmSJEmSJEmSJEmSJEmSVFm0bNlyhyxeqV69epmUrgDUrl2bM844g5UrVzJu3Di++eYb4vE48Xi81OeKRCIkk0k6dOjAvvvua+GKNmvZ1GUsmLCgypauACTjScb9YxyH3HUIyRXLSX4/vnKWr4QjBFrvTOjIfkw4I91hyl8oBNOmwe67pzuJqqK8vDwWLFjAggULmDNnDgsXLqS4uJhgMEgwGCw5bl1xWjgcpmHDhrRq1YrmzZvTpEkTatasWSnKWF56Kd0Jyt9PP8GMGbDzzulOIkmSJEmSJEmSJEmSJEnbx+IVSZIkSZIkSZIkSZIkSZIkSZIkSdpCzZs357vvvqO4uDjdUcpVs2bNynyOOnXqcNhhh3HwwQfzn//8h2HDhpGZmVlS+JJMblsBRkZGBslkkmrVqtGzZ086dOhQZiUyqjrGPjSWRDSR7hhlKl4cZ8ITEzjorwcROqo/8cJ8ktMmV67ylXCYQJNmhE48myVLQ+Tnb9swZ54Jgwevf7ylHRFHHQUXXwxdu0LNmrBsGXz+Odx5J0ya9NvnHn44fPDB+sezZ0ObNlsZ/L8mTLB4RaUnNzeXcePGMXHiRIqKigiHw0SjURKJ9dfEX9//teLiYn755Rfmz59PRkYG8XicYDDI7rvvTvfu3WnUqFF5PY2t9sknUFiY7hTlKxyGr76yeEWSJEmSJEmSJEmSJElS5WfxiiRJkiRJkiRJkiRJkiRJkiRJkiRtoebNm292sfGqKhKJsNNOO5XbfKFQiAMPPJDp06dzww030KRJE9q1a0fz5s2pVq0ayWSSQCBAdnZ2yTmxWIzCwkIyMzOJRCIkk0nq169Py5YtadGiBU2aNKFu3boEtrRNQTu04rxivn/+exKxqv9aTyaSTHlzCnuetCeh/qcSf3MIyWmTKkf5SjhCoGkLQqcNIhAOM2ECZGVBUVH5TH/nnfDnP2+4rWlTOOUU6N8/dft1scqv1a0LzzxTOjnWroUvv4TTTiud8bRjSiaTTJ8+ndGjRzN//nySySTxeByg5J9bO17Rr16M33//PZMnT6Zu3br07NmT3XffnXC4Yv2Z+4QJ23bethY3nX46nHEGdOgAdepALAbz5sFnn8E998CsWeuPrVEjdc3p0gVatUpdQxIJWLQIxo2DRx6B0aO3PvvatTBmTOq6JUmSJEmSJEmSJEmSJEmVWcX6RJokSZIkSZIkSZIkSZIkSZIkSZIkVWB16tShYcOGLFiwIN1Ryk0ymWTPPfcst/kCgQCJRIJBgwZRvXp1/vKXv/DGG28AULNmTQYMGMCJJ55IkyZNKCoqIplM8vzzzzNhwgSuueYaevbsacmKtssPQ36AHeTbp3htMaPuHsWeJ+1JIBgidNypxIe9RXLieIgWpzve5kUiBFrvQujEswiEUn8q+/XXkJdXPtPvu++GpSs33QRjx8Lhh8NVV6UKYF54Adq2hZUrNz7/ySehSRMoKIBfdUhts1Gjtn8M7ZgSiQRfffUVo0ePJhqNUlxcNq/7ZDJJNBpl8eLFvPfee7z33nt06dKF3r17k5GRUSZzbo3cXFixovzmu+++1LXi1yIR2HXX1O2kk6BrV5g+PbWvbl245JKNx2nTJnU7/ng48UQYOnTrciSTXj8kSZIkSZIkSZIkSZIkVQ0Wr0iSJEmSJEmSJEmSJEmSJEmSJEnSVujZsyfvvPNOmS1OXpEEAgH22GMPsrKyynXeYDAIwMknn0y/fv1YunQpS5YsIRaL0alTJzIzM0kmkyXlKnvvvTf5+fnk5OSUnCtti2Qyyei7RxPNi6Y7SrlZ/tNyFv+wmEZ7NSIQCBI6sj+Jho1JfPwexGKQTKQ74obCEYLdDyDY+1ACv3q9f/55Km55OPbY9fdHjoTbb0/d/+QTOOaYVHFCvXpw5pnw979veO7pp6dKEnJz4YEH4C9/2f48P/0E8TiEQts/lnYcS5Ys4fXXX2fVqlVEo+V3zVv3/mncuHFMnDiR4447jjZt2pTb/JvyzTeQkwOrVpX9XNnZcOml6x8PHQpPPAEtW8JDD0H16lC7Npx7Llx3XeqY4mJ4663UNWbu3FRpU6dOcMstUKNG6rV/xRVbX7wCMHUqJBLg2ydJkiRJkiRJkiRJkiRJlZnFK5IkSZIkSZIkSZIkSZIkSZIkSZK0Fdq1a7fDlHuEw2G6d++e1gxZWVm0aNGCFi1abLA9EAiUlK8Eg0GqV6+epoSqSpZPW87ahWvTHaNcxYvjfP/C9/S5pw+Qem2FuvYk2HZ34m+8QHLJIohWgKKpSARq1iY84AwCjZputHvSpPKLUqfO+vt5eRvuW/urb58DD9yweKVFC3jkkdT9Sy6BcCn9lW84DLNnw847l854qtoSiQT/+c9/GDVqFLHyaivahFgsRiwWY8iQIey1114cfvjhZGRkpCXL+PGpMpPykJMDv36at9yy/vrVrx8cfXTq/q+PWbgQ+vffcJxPP01dU/74x9TjmjW3LU84DD//DO3abdv5kiRJkiRJkiRJkiRJklQR7Bif7pckSZIkSZIkSZIkSZIkSZIkSZKkUhIKhejatSuhUCjdUcpc7dq1ady4cbpjUFBQwIwZM/jpp5+YN28ea9asAVIFEVJpWvD1AgKhHev7KhlPMmfknI22B2rXJXTOZQT7HA2RCMl0vt7CEYLdDyB84dWbLF2B8itNAJgyZf39Aw+EAw6ArCzo2xc6dly/r3Xr9fcDAXjuOahVC159FV56qfTyhELw38ui9JuWLFnC448/zujRo9NauvJrsViMH374gYcffphZs2alJcOYMVBcTv1Sy5fDN9+sf3zbbXDIITBwYOpaAhCNwiuvbH6M7GzYd1846qj12z76aNvyBIMwceK2nStJkiRJkiRJkiRJkiRJFUU43QEkSZIkSZIkSZIkSZIkSZIkSZIkqbLp2rUrY8aMSXeMMpWRkUHPnj3TNv+SJUt46qmnGDp0KLm5uWRkZJCdnU3dunVp1aoV3bp1o3fv3uy0005kZWWlLaeqlnlj5lG8pnRW3+94Zkf6Du77m8fM/nw2zx343O+OFQgGOOuLs2jZs2XJtrfPepuJz5XOavlLflxCMpncqMwoEAgQ6tqTYNvdWfHCU0QWLyQUDJBRHsVTgWCqUaR+Q8J9T9ps4co60WjZR1rn2WfhyiuhZctUAcKIEZs+7teXpiuvTJW0zJ8PF15YunkCgfItnlHlNHXqVN58802i5fli2UKxWIxYLMaQIUM46KCD6N69e7nOv2JFuU5H//7wzDNw0EFw3HGp2zpffw1XXAHjxm183h//CH//+4bbVq9OXZNuvHHbssTjsGrVtp0rSZIkSZIkSZIkSZIkSRVFMN0BJEmSJEmSJEmSJEmSJEmSJEmSJKmyqVGjBnvssQeh8igfSJOMjAzat2+flrm///57OnfuzM0338zEiRNZvnw50WiUlStXMnHiRJ577jkuvvhi9txzT+644w6Ki0unKEOaO2puuiNs0n7X7bdB6UpZyJ2du/mdtepQ79LrmLDP/rw2fQ7FABkZZRMkkgHhMIEO+xA+5zIi51/5u6UrUL7FK6tXQ69eMGwYJBLrty9YAJ98sv7xypWpfzZtCrffnjr27LPXby9NhYWlP6aqjokTJzJ06NAKWbrya7FYjBEjRvDZZ5+RTCbLbd78/HKbCoA1a2D69E2/bjt2hFNP3bpLbCQC4fC2ZYnHLW6SJEmSJEmSJEmSJEmSVPlt40eoJEmSJEmSJEmSJEmSJEmSJEmSJGnHduSRRzJ9+nQKquBq1eFwmOOPP57wtq7ivR0WLlzIlVdeybJly7jmmmu44IILiEQi5Ofnk5eXx4oVK5gzZw7jx4/no48+4o477mDatGm8+uqrJJNJAoFAuWdW1ZCIJ1g+bXmZjf/Mfs9stK1oVdHvntd478b0vqU3yUSSeHGccFbpvy4D4QALJyykTps6m94fCJBMJul1bD9mrMilyWWX8vx1V3FUvYawaiUEg1BcDGxjUUJGJiSTkJ1DsMcBBDt2IZCVvVVDhEIblqCUtTlz4KijoE4d2HlnyM2FWbPgySfXHzNxYuqfDRpAVlbq/vDhmx6vdevUl+Dtt6Ffv63PE4ls/TnaMXzzzTd88MEHxGKxdEfZItFolLFjxxKNRjnssMPKZc7yLC4KhWDkSNhzz9Tjm26Cv/8d6tWDF1+E/faDCy+EoiK44ooNz33tNRg/HmrUgL32giuvhMaN4aKLoG1bOPTQrc8Tj1vcJEmSJEmSJEmSJEmSJKnys3hFkiRJkiRJkiRJkiRJkiRJkiRJkrZBVlYW/fr14/XXXycajaY7TqkJhUJ07NiRVq1apWX+H374gZEjR3LTTTdx8803b/a4s88+m7lz53L22Wfz8ccf8+6773LMMceUY1JVNcunLScUCREvipfJ+PNGz9vqc0KZIfq90I9QRogvH/iS3fvvTu3WtUs9W3RtlPlfzWeP4/fY7DGBQIBQKMS5557LL7/8wvF/uZ2//OUv/PnCPxH/ZQ4s/IWJ775Fu7p1yMzKSpWxJJPrb4HA+lsykVrtv14DAi13Iti8FYGmzaF+o20uT4pEIB2X4pUrU0UIkCpgOfnk9fuGDi2fDMkkZG9dT412EJMmTapUpSvrRKNRJkyYQHZ2Nr169Srz+cqzZ6537/WlKytXwu23p+6vXQv33psqXgE48cSNi1cWLkzdAD78EL77bn2ZU58+sNNOMHPm1uUJBMr3+UuSJEmSJEmSJEmSJElSWfBjUJIkSZIkSZIkSZIkSZIkSZIkSZK0jdq2bcuuu+7K1KlTicfLpqyhvGVlZXHIIYekbf6pU6dSs2ZNDjjgAAASiQTBYJBkMglAMpkkmUwSj8dp2bIlf/vb3zjooIMYNWqUxSvaLksnLyUQ3LbSj7JyyF2H0LB9Q5b8uIRP//wpu/ffvUzmSSaSzB83f4uPv/XWW8nPz+fGG28kEolw9dVXs6J5G7oe0Y/LLruMBy+/ivjiBQRiMQKxKMlYnEAolGpHCUcI1G8A9RoSCAZL7TlkZEB+fqkNB8Att8Ctt6buDx4MZ5+9ft+QITBvHnz9NaxeDR06wLXXQk5Oav+nn64vRJg/Hy6/fOPxu3WDU05J3V+xAv7yF5gxY+tzWryiTZk9ezZvv/12pStdWScajTJq1CiqV6/OPvvsU6Zzlefrp0GD9fczM1PXruLi1ONatdbv+/X97GwoKNh4rERiw8d162598Uo4DFlZW3eOJEmSJEmSJEmSJEmSJFU0Fq9IkiRJkiRJkiRJkiRJkiRJkiRJ0nY4+uijmTlzJgWbWhG7kgmFQgwYMICsNK7AXVxcTCwWIy8vD1hfvBIIpAox1v1zXRFLdnY2DRo0oKioKD2BVWUUry0m8b+r2JeiW5K3bLTtw8s/5KuHvtrk8W0OasMfLvsDsaIYb572JvHisi13Kl5bvEXHrXtN3nPPPRQXF/PnP/+Zvfbai9zcXAD23HNPAnXrE6pTr+T1Wh5atYL/RigXTZrAySdvet/48RvuW7YMHnpo4+POPHN98crq1Zs+ZksUFEDr1tt2rqqmoqIiXn/99UpburJONBrlww8/pE2bNtSpU6fM5imL4pXNFTdNnLj+mJwceOUVePJJqF8fbr99/b6vv15//4UXoEYNeP99mDULCgthzz3h6qvXH7N6NUyevPU5g0GLVyRJkiRJkiRJkiRJkiRVfhavSJIkSZIkSZIkSZIkSZIkSZIkSdJ2yMrK4rjjjuOVV16p1AucBwIBOnfuTIsWLdKao1OnTsRiMV566SV69+5NTk7OJo8Lh1N/Hvf999+zdOlS2rZtW54xVQXFCmIk48l0xwAgs1Ymxw4+lkAwwOc3f87iiYvLfM5oYXSLjgsGgyXFR3fddRfz58/niiuuIBQK0bhxY9q1awekypHKs3hlv/02LDQoa6++mios2HVXqFsX8vJg0iR4+WX45z8humVfzlLRtGmqwEFaZ9iwYVWmkCwWi/H6668zaNCgMrum7LYbjBhRJkNvZOpUeOIJuOCC1ON+/VK3X8vLg2uuWf84FIJDD03dNiUaTY2Xn7/1ecJhi5skSZIkSZIkSZIkSZIkVX4Wr0iSJEmSJEmSJEmSJEmSJEmSJEnSdtp555056qijGDZsGNHyXG2/FO2yyy4cfvjh5VqUsCmHHHIIffv2ZciQIfzwww+cdtpp7LfffjRv3pxq1aoRCAQoLCykqKiIadOmceutt9KgQQN69OiR1tyq/GJFMZKJsiteeWa/ZzbatnLmyk0ee9DtB1GrRS3mfDGH0feOLrNMvxYvim/xseuuE1lZWTzwwAOcc845jBgxgp49e9KqVasNjikvPXrAc8/B2rVbf+5zz6Vu/+u221K3TXniidRte2xu3q31hz9s/xiqOmbMmMGUKVOIx7f8NV2RJZNJli1bxrhx4/hDGX2zd+8OL7ywbdePbXHhhfCf/8AZZ0CnTqnypngc5s2Dzz+He++Fn39ef/zgwVBQAPvsAw0bQo0aqZKV2bPhiy/gscdgypRty5KfnxpXkiRJkiRJkiRJkiRJkiqzQDKZLLtPAUuSJEmSJEmSJEmSJEmSJEmSJEnSDuTLL79kxIgRlap8JRAI0KpVK0477TRCoVC64wCwatUqBg4cyFtvvUUgEKBBgwY0btyY+vXrU716dWKxGJMmTWLOnDkAvPrqqwwYMCDNqVXZff341wy/ajixglipjNfxzI70Hdy35PFtgc00eGzCiW+dyG59d9uiY5/o9ASLJy7e2ngbqb97fS6efPE2nbt06VI+/PBDatasybHHHrvdWbbFTz9Bly7lV5xQUWRlpUoaLrkk3UlUERQWFvLII4+Qn5+f7iilLhKJcMEFF1C3bt1SH3vy5FSB0Y52/QBo1AgWLUp3CkmSJEmSJEmSJEmSJEnaPuF0B5AkSZIkSZIkSZIkSZIkSZIkSZKkqqJ79+4Eg0E++eQTYrHSKW8oS6FQiJ122okTTzyRYDCY7jglatWqxdChQ/niiy94/fXXGTNmDHPnzuWnn34CoEaNGtStW5eDDz6YW2+9lZ49e6Y5saqCSHaEQDCQ7hhpE87atj85TSaTNGjQgNNPP51EIlGyLRAo369l27ZQiTqvSk1GBnTunO4Uqig++OADiouL0x2jTMRiMd544w0GDRpU6teXdu12zOsHwD77pDuBJEmSJEmSJEmSJEmSJG0/i1ckSZIkSZIkSZIkSZIkSZIkSZIkqRT94Q9/IDs7m/fee49oBV7FOxKJsNtuu9G3b18CgcAmFzHfXHlCeZUq9OrVi27durFixQqWLVvG0qVLWbt2LdnZ2bRr145WrVqVeQbtOMLZ4XIvXul9S28OuPUAAL4b/B3vnP0OAN8+/S2zP5+98fE39ya7bjYAPwz5gfnj5rNm/ppSyRLJifzuMclkEmCD1/+v768rcCrv0pXU3LDbbjBxYrlPnVb5+dCxY7pTqCJYtWoVkyZNIh6PpztKmUgmkyxfvpw5c+bQunXrUh07FIJdd4UffijVYSu8jAw44IB0p5AkSZIkSZIkSZIkSZKk7WfxiiRJkiRJkiRJkiRJkiRJkiRJkiSVsg4dOlCnTh1ef/11CgoKiMVi6Y5UIhAIEA6HOeSQQ+jatetvFqus27dmTarYobCwkAYNGpRrqUJWVhZNmzaladOmG+1LJBIlRQ/S9qrfrn66I5SY9t60TW7f9/J9S4pXZgyfwcTnSqllJACNOzXe5K6FCxfSoEEDwuHwRq/9XxexrLtu/PzzzyxZsoSuXbuSkZFROvm20KmnwrRpUFBQrtOmVdeukJOT7hSqCL7++ut0RyhzxcXFjBkzptSLVwD222/HK17JyoIuXdKdQpIkSZIkSZIkSZIkSZK2n58olyRJkiRJkiRJkiRJkiRJkiRJkqQy0KJFCy699FL23ntvwuFwuuMAEIlEaNKkCRdddBHdunXbbIFKIBAgGo0yY8YM7r77bnr37k379u3p2bMn/fr14+WXXyYej5d6vmQyyfLly1m1atUm9//444+MGTOGH3/8kdzcXEtXVKoatG9ArLDilCSVp4zqGTTv3nyj7dOnT+f000/nxhtv5Omnn2bkyJHMnj2bgv82m/y6oGndP1944QWOOuooFi1aVH5P4L8GDoT/dsHsEGrUgOuuS3cKVQTxeJzx48eXyc/mimbWrFklhXCl6dhjoXr1Uh+2QovF4A9/SHcKSZIkSZIkSZIkSZIkSdp+gWRyR/oIqSRJkiRJkiRJkiRJkiRJkiRJkiSVv7lz5/LGG29QUFBALFb+xQ6BQIBwOEyfPn3o0qULixYt4vTTT+fiiy+mX79+Gx2/bNky3nrrLZ544gm+/fZbateuzcEHH0xGRgZjxoxh5cqVHHnkkQwZMqRUc/7yyy/8+c9/plGjRtx3330kEgmCwSDfffcdd9xxBzNnzmTFihXUrFmT/fbbj/POO4+OHTuWagbt2B5t9yjLpy1Pd4xyF6ke4byvz6P+bvU32P7ggw9y1VVXkZGRQTwep1GjRuy8887svvvu7LHHHrRt25Y2bdrQuHFjateuTTKZpG/fvnzyySfk5eWl5bmceCK88QYkEmmZvlzVrw+LFkEolO4kSrcff/yRd999l+Li4nRHKXPhcJgePXpw4IEHluq4iQQ0a5Z6Te0IwmE491x4/PF0J5EkSZIkSZIkSZIkSZKk7RdOdwBJkiRJkiRJkiRJkiRJkiRJkiRJqupatmzJpZdeyogRIxg/fjyBQKBcFkcPh1N/QtamTRuOPPJIateuDcCtt97KZ599RiQS4eijjyYSiZScs3DhQp555hkGDx7MzJkzOf/88znjjDPo3r07AHl5edxxxx088MAD/PGPf+Shhx4qtbzjx4/ngw8+4MYbbwQgGAwyZswYTjvtNGbPnk2dOnXYaaedWLFiBY8//jgvvvgib7zxBn369CGZTBIIBEoti3ZMzXs03yGLVxLRBPV2rbfR9p9++gmAK6+8kmAwyLhx45g2bRpjx44lFotRu3ZtWrduTbt27dh7773JyMjg66+/Zt999y3vp1DiT3+C99+HNPW+lJvsbLjsMktXlDJ69OgdonQFIBaLMW7cOHr37k0wGCy1cYNBuPJKuOUWKCgotWErrHAYLr883SkkSZIkSZIkSZIkSZIkqXRYvCJJkiRJkiRJkiRJkiRJkiRJkiRJ5SASiXDooYdy4IEHMmnSJEaNGsXq1auJxWIkk8lSnSsjI4NgMEi3bt3o0qULNWrU2GD/448/TlZWFn/7299KSlfWFZe8/vrrPPLIIyxZsgSA119/nZkzZ3LVVVfRpUsX6tatyx//+Efy8/N59tlnOeCAA+jXr1+p5P7hhx/Iyspin332AVIlL08//TSzZ8/mhhtuoH///mRmZrJy5Ureeecd7rvvPu666y46d+5M3bp1SyWDdmwt92vJ5NcnE82LpjtKuaq/W30CwY2Li9YVOVx44YU0b96cX375hSVLljBr1iwmT57M999/z+TJk/n3v//NK6+8Qo0aNVizZg2XXXZZeT+FEl27QvPm8N/OmCormYTzzkt3ClUEy5YtY9myZemOUa4SiQQ///wz7dq1K9VxBw6Em28u1SErrA4doJS/fJIkSZIkSZIkSZIkSZKUNhavSJIkSZIkSZIkSZIkSZIkSZIkSVI5ikQidOrUiU6dOjF//ny+/PJLpk6dSigUIplMEo1ufeFDKBQiHA4TjUZp3Lgx++23H7vuuiuhUGiTxweDQR566CEAotEokUiEQCDAyJEjuf7668nPz6d3795ceOGFzJo1i/fff5/+/ftz3333cfbZZ9OoUSNOPfVUhg8fzueff85hhx1GTk7Odn1dAGbNmkWtWrVo0KABAD///DOfffYZp512GrfddhvBYLDk2J49e5JIJHjooYcYO3YsRx555HbPLzXt3JRAYOMCkiotkCqc+V+FhYXE43FCoRA1a9YkEAjQokULWrRoQefOnSkuLmbVqlUsWbKE2bNnM3v2bJ577jnGjx/PwQcfnIYnst6f/wznnltILJaV1hxlJRyGww6DRo3SnUQVwdy5c3e461ZxcTGzZs0q9eKVevXg//4P3ngDEolSHbpCqVEDrr023SkkSZIkSZIkSZIkSZIkqfRYvCJJkiRJkiRJkiRJkiRJkiRJkiRJadKsWTOOP/544vE4S5cuZcGCBcybN4958+axcuVKwuHwZhdTj0ajVKtWjaZNm9KqVSuaNm1K48aNyczM3KoMkUiERCLB2rVruemmm8jPz+eKK67g/vvvLznmmmuuoXfv3tx///306NGDDh060LVrVy677DIyMzNLpXRlXZaioqKSx7m5uSxZsoRDDz2UYDBINBolHA4Ti8WIRCL84Q9/IBAIsHbt2lKZX2rUoREZ1TMoXluc7ijlJpITYc+T99xoeygUomfPnixevJjc3Fxq1apFIpEoKUDKyMigQYMGNGjQgPbt21NYWMjnn3/Ot99+S5cuXcr7aZQoKiri5Zf7k0jcTSCwB8lk8PdPqmQyM+Hhh9OdQhXF3Llzt6i0rWPHjvTt27fk8W233bbRMbfcckvJ/bfffpuJEyduVZYuXbpw1FFHlTxeV8j0a8FgkC5dutC+fXsaNGhAZmYmsViM3Nxcpk+fzpgxY8jLy/vduebMmbNV2bbUn/4E770H+fllMnyFEImkCmYkSZIkSZIkSZIkSZIkqaqweEWSJEmSJEmSJEmSJEmSJEmSJEmS0iwUCtG4cWMaN27MPvvsA0A8HmfFihUUFxcTi8WIxWIEg0EikQjhcJg6depsdcnK5gSDQXJzc5kyZQqHHXZYSelKNBolFAoRDAa5+uqrOfbYY/n444/p0KEDABdccEGpzL9Or169+Oc//8mcOXPYfffdadasGcFgkIKCAiD1dUokEiXH5+fnE4vFaNiwYanm0I4rEAyw75X78vktnxMriKU7Trmo1rAaLXq02Gh7JBLhvPPO47zzzivZtq505dfi8TihUIglS5YwadIkdt11180WRpWlZDIJwAMPPMDXX4/lj38cw+OPt6ewsNyjlKlq1eD++6Fly3QnUUXxyy+/pDsCAHXr1qVPnz6/e9xxxx3HHnvsscG2jIwMGjZsSMOGDWnfvj1PPvlkyc/+zVm2bBnJZLLUrzddu0KfPvDhh/CrLrgqo1o1ePRRCLvKgCRJkiRJkiRJkiRJkqQqZONPuEqSJEmSJEmSJEmSJEmSJEmSJEmS0i4UCtGgQQOaNWtGq1at2HnnnWnTpg3NmzencePGpVa6ss7y5ctZvnw5e+65JwBFRUVEIpGSBc1r1apFKBTixx9/BFIlB+uKDtaVofy6FGVb9OvXjz322IOLLrqIadOm0bZtW3r37s0//vEPZs6cSTAYJBQKEYlEiMfjvP7669StW5c2bdps17zSr+09cG9IpjtF+YhUi9Dzmp6bLC5IJpMUFxf/7hihUAhIXUOys7Pp169fqefcEoFAgEAgwNChQ9ljjz24447TufnmADk5VedfZjgMnTrBr7pwtIOLx+OsXLky3TEIBAL069ePjIwMotHoZo+rU6fOBqUr48eP5/nnn+ejjz4qeQ9Rq1Yt2rdvv0VzltVzf/ppyMoqk6HTKhKB/feHk05KdxJJkiRJkiRJkiRJkiRJKl0Wr0iSJEmSJEmSJEmSJEmSJEmSJEmSyMrKonnz5sydOxeAzMxM4vE4gUCANWvW8OqrrxKPx6lVqxaQKllZV9aQm5tLXl4eCxcu3K4MOTk53H///eTm5tKhQwfOOuss2rVrx08//cS5557LPffcw9ChQ3n33Xc58cQTGTZsGGeffTZNmzbdvicv/UpOvRza/V87AsGNy0iqmmQiSYfTOmxyXyAQICMjY/Pn/qp8CWD33Xfn4Ycf5oILLij1nFtq5syZfPPNN5xwwglkZ2dzxhmLqFVrORBPW6bSlJkJQ4bAJnpytINaunQp4XA43THYf//9ad68Obm5uYwfP36zx2X9T5vJ8OHDmTVrFmPHjmXZsmUl29cVOv2WQCDAggULtj30b6hXDwYPhpycMhk+bbKyUs/La4gkSZIkSZIkSZIkSZKkqib9n6STJEmSJEmSJEmSJEmSJEmSJEmSJKXd7rvvTpcuXfj888957bXXOOGEEwiFQixdupT33nuPd955h2bNmnH22WcD6xdFf+2113juuef4+eefyc3N5YgjjuCEE07gqKOO2qYchx12GO+88w4XXnghzz//PBkZGRQXF/P555/z+eeflxyXnZ3N0UcfzR133EEkEtnu5y/9Wvc/dWfa+9OI5kXTHaXMBMIBOpzagYzqG5er5Ofn8+OPP9KkSRNatGix6fP/Z+X+rKwsevbsWSZZt0QymaSoqAiAefPmATBmzH9Yvvx2gsGvSCR+v8ihIqtWDR54AFq2THcSVSQLFy7coAApHZo0aUKvXr1IJBK89dZbtGnTZrPHLlmyhDVr1lCjRg0ADj30UCZPnkyjRo2oX78+AEVFRUydOvV35y0uLmb+/PnsueeepfNE/kffvtCnD3zwARQXl8kU5apaNXjySWjUKN1JJEmSJEmSJEmSJEmSJKn0WbwiSZIkSZIkSZIkSZIkSZIkSZIkSQLgqaeeomPHjvzxj39k5MiR7LbbbnzxxRd88cUX5Ofnc8UVV2ywoPp9993HNddcA8BOO+1E/fr1ee211xg6dCgvvPAC/fr12+oMyWSS/fffnx9++IFPP/2Ujz/+mPnz57NmzRpisRjhcJg6depwxBFHcOKJJ5bac5d+rVnXZtRqVYtlk5elO0qZCUVC7HvFvpvc9+GHH/LXv/6VQYMGcdFFFxGPxwmFQuTm5jJnzhx+/PFHIpEIu+66K7vtthtZWVkkEgkCgcBGhSzlJRAI0KpVK1q3bs0PP/zAihUruOGGG+jVqxXnnJPFwIFQUJCWaNstJwf694dBg9KdRBVNXl4esVhsm8695ZZbtnv+cDhM//79CYVCjB49mrlz5/5m8Uo8Huell17i//7v/2jatCldunShS5cuJftnzJjBRx99xKpVq7Zo/tWrV2/3c/gtV1wB775bplOUi0gE9t8fTjop3UkkSZIkSZIkSZIkSZIkqWxYvCJJkiRJkiRJkiRJkiRJkiRJkiRJAqB+/fp8+OGHXHbZZTz++OMl2zt06MCAAQM4//zzqVmzJgCfffYZ999/P8FgkHvuuYf+/fvTunVrPv30U/72t79x1llnsfvuu7PbbrttVYZ1pQ2BQIBDDjmEnj17snbtWvLz8wkEAjRq1IjMzEwgVdKSrpIHVX39nu/Hs/s/S6xg20oNKrJwdpi9B+5Ngz0abHL/s88+S0FBAb169QIgFArx2WefceuttzJq1CgyMzMJh8PsvPPOnH322Vx00UVEIpHyfAobicfjBINBDjzwQJ599lkeeOABqlWrxsCBAznpJFi2LMa114bIz69c14zsbDjkEHj2WfByp/8VjUZJJpNpm79Pnz7Ur1+fRYsW8dlnn23ROUVFRSxfvpzGjRsTDAY32NeiRQvat2/P559/vkVjRaPRrY28xV55BS69FG64Ae6/H/Lzy2yqMhUKQZMm8MILXkMkSZIkSZIkSZIkSZIkVV0Wr0iSJEmSJEmSJEmSJEmSJEmSJEmSSuy11168/vrrzJo1i0mTJlG7dm06depEs2bNiEQiJBIJgsEgX3zxBYsXL+ZPf/oTl112GaFQCICDDz6Y/Px8TjvtNJ588smScpZtlZ2dTXZ29gbb1hUsWLqistS0c1O6XdKNcf8YRyy/apWvZNfNps+9fTa5L5lM8vnnnzNw4MCS4qS5c+cycOBA5s+fT8eOHdltt93Iz89nwoQJXHHFFfz888/cd999ZGVllXn2goICfvjhB6ZMmUK9evXYc889ad26NaFQiFAoRP/+/Xn22We58847AYjFUv/uLrkkTGEh3HxzkoKCynHtyMmB/faD119PlSdI/2t7ikeeeeaZjbYNHDhwi89v2rQpXbt2JRaL8eabb5JIJH73nMzMTM455xyqV68OwDvvvFPyXuOEE06gfv369O7dm4KCAr766qvfHa8sildiMbj+enjjDfjkE+jYEbp2hRNPhIKCUp+uTAWDUK8ejBkD9eunO40kSZIkSZIkSZIkSZIklR2LVyRJkiRJkiRJkiRJkiRJkiRJkiRJG6hfvz7169ena9euG2xPJpMlJSpz584F4JBDDiEcDpNMJonH44RCIY455hgaNWrEzJkzt6t0ZXNCNhConBz41wOZ/MZkcmflpjtKqQlnhzn+1eOJZEc2uf/bb7+luLiYPfbYg3A4TFFREYMHD2bevHncc889XHXVVaxZs4ZVq1YxduxYrr/+eh577DHOOOMMunXrVqbZp02bxiWXXMLEiRNZunQpgUCAgw8+mNtuu43u3bsDcNRRR3H99ddz5513EgqF+Oqrrzj00ENp1KgRV1wRp2bNEJdfXvELFHJy4Mgj4eWXIexfA6sMzJs3b7vOr1GjBoFAgHA4zEUXXbTJY1q3bs0tt9zC2LFj+eijj9hjjz1KSlcWLVrEd999B8DSpUsZP348hx9+OADt27ffouKV0i5gW7ECTjoJkkn4+utUaQnAMcfAv/4F555b8a8d64RCUKcOjB4NzZqlO40kSZIkSZIkSZIkSZIklS0/ailJkiRJkiRJkiRJkiRJkiRJkiRJ+k3rClUCgQCxWIxwOEyrVq0AyM3NBVKlLKFQiGQyyaxZs1i+fDmFhYUUFhaSlZX1m+MXF8OPP8L48TB1KqxeDXl5qe3Z2VCtWmrx8A4doEsX2GUXWLp0MQCNGjUq0+euHVs4M8yA1wfw7P7PEiuIpTvOdgtnh9l74N607Nlys8csXLiQ7OzsktKkpUuXMmLECHr06MFVV10FpAoXatSowfHHH0+TJk3Yf//9+eCDD8q0eOXTTz9lwIAB1K9fn+OPP56OHTsyYsQIXn31VTp06MC+++5LLBYjEolw++23M3fuXF588UVeffVV9tprL/r27UujRo04/fQCJk4cy2OPdSUQyCKZrHh/apudnSp4ePBBKIPuKlUhGRkZ6Y6wVXJyckru/2/2zMzMkvu/975hnXApthJ9/z306wf9+8Pf/rZx4dEpp6Tej5xyCuTnl9q0ZSISgYYNU6Ur/327JkmSJEmSJEmSJEmSJElVWsX7NKgkSZIkSZIkSZIkSZIkSZIkSZIkqUIJhULMnj2bRo0akZ2dDcCRRx7J3XffzSuvvELHjh1p164dyWSSaDTKu+++y8qVKznwwAM3uXj6ggXw3nswahSMHQuzZ0NWFsTjm1/MPBCA6tUhkYB4PEkotIq8vA+58MJO3HNPL6pXL8MvgHZoTTs3pdsl3fj6H18TzY+mO862C0B2vWz63NvnNw/r0KEDkUiEqVOnAqnX/4IFCzj00EMBSCQSBIPBkhKmGjVq0LhxY+bOnVtm0T/44APOPvts9txzT2644QYOO+wwAPbff39Gjx7N2LFjCQQCRCIRotEokUiE559/nnA4zJAhQ7juuusYOnQoRxxxBKNHj2bkyJG0arUbDRt+zOTJYfLyyiz6VsnOhtq14ZVXoFevdKdRZRAOhwkEAiSTyTKbo1atWlx++eUlj2+77TYAlixZwocffrjR8bvssgu77LILACtWrGDcuHEsWrQIgMWLF5ccV7duXY4++mgmT55M7dq12XfffUv2zZ8/f4uyRSKRrX4+m/Laa3DxxfDQQ6lilc059lh4913o2xcKCyFaAX8k5ORA69bw2WdgN50kSZIkSZIkSZIkSZKkHYXFK5IkSZIkSZIkSZIkSZIkSZIkSZKk3/TLL7/Qu3dv+vXrx9///ncAunbtyu233851113HqlWruPzyy1m5ciWTJ0/mnnvuoXnz5hx55JEA/10QPsDnn8M998CIERAKbViy8nuLlyeTsGbNukcBYFdgFwYPTjB4MJx2Glx+OeyxRyk+cem/Dr7zYBZ9t4i5o+YSK4ilO842yayZyRkfn0Ek+7eLClq0aEGfPn148sknOfHEE+nWrRtt2rRh7ty5rF27lurVqxOLxYjH44TDYRYuXEheXh57lNGLb/Lkydx44420atWKG2+8saQABqBp06YUFxez2267ARCLxQgGgyX7H3vsMfbbbz9eeuklPvnkEz755BMaNWrEgQceyNNPP0316ln8619wxRVQVASxNP6rzc6G00+HBx6AatXSl0OVS40aNQiHw0TT0ACycuVKvvrqq422Z2VllRSvrF69eoNjpk+fzs8//0zbtm0B6Ny5M507d97g/Ly8PL744ostylC7du1tTJ8Sj8MNN6TKjoYPh733/v1zDjoIpk2DM86AMWOoMMVNgUCqxO6aa+D666GUOmkkSZIkSZIkSZIkSZIkqVKweEWSJEmSJEmSJEmSJEmSJEmSJEmS9JtycnJo3bo1o0aNYuzYsey7774AXHnllcTjccaMGcN5551Hbm4uRUVFJfs6dOjAqlXw3HMB7r0XcnNTC5Qnk6WVLEhBQapk4dln4cUXU8Ur114Lffu66LhKTzAc5OR/n8zgAwez6NtFxIvi6Y60VcI5Yc787Ezq71Z/i46/+uqrGT16NL169eKPf/wjO+20E4MHD+b999/nxBNPJBwOEw6HKS4u5umnn6a4uJjDDjusTLJnZWXxyy+/cPvtt29QurJq1Sruu+8+lixZwpIlS9hzzz0JhULss88+PProo1SrVo2srCwGDhzI2WefzY8//khxcTG1a9dm5513Lhln0CA4/HA45RT49tvyL1GoXj11e/VV6NWrfOdW5dekSRMCgUC6Y2yVV155hX322Yf27dvTsGFDsrKyiMfjrFy5kpkzZzJ69GjWrl37u+NkZGTQrFmzbc6xciWcfDIUF8P48VB/yy6PADRuDB99BC+/DBdcAIWFv18gV5ZycqBFC3j9ddhrr/TlkCRJkiRJkiRJkiRJkqR0CSSTpfcRdUmSJEmSJEmSJEmSJEmSJEmSJElS1fTxxx9z1FFHcfLJJ3P99dfTrl27kn2JRIJjjjmGDz74AIAHHniAyy67nMcfh2uugWQyUVKQUh5q1IDsbBgyBA4+uNym1Q6geG0xzx34HEsmLSFWEEt3nC0SDUSZd8A8nvvsua06b/jw4ZxzzjnMnz+fpk2bsmDBAgD22WcfevXqRePGjRk2bBj/+c9/GDRoEE888USpZ08kEgSDQebPn79BwcKSJUt44YUX+Otf/0rdunXp168fiUSCkSNH8t1333HIIYcwfPhwAOLxOKFQ6HfnSiZhxAi49174/PPU4//2SJW6YBCysqB161RR1AknpB5LWyuRSHDnnXcSj1euMqjSEA6Hufjii6ldu/ZWn5ubC126wDHHpF7z4fC251i0CM48E0aPLv/ipnA4VTJ37bVw/fUWzkmSJEmSJEmSJEmSJEnacVm8IkmSJEmSJEmSJEmSJEmSJEmSJEnaIvfffz833HADHTp04IILLiASibBw4UJeeOEFJk2aRHZ2Nv/85z/p3v0UTjoJfvwxSX5+IG15s7PhxBPh4YdTZSxSaYgWRBly9BB++fKXil2+EoDMmpnk9s3lnufvYerUqey6665bNURubi7//Oc/+eCDD5g3bx4LFy4kPz+/ZH+9evU49thj+cc//kFmZmapxF6wYAGvvfYal19++Ub7kskkgUCAt99+m/79+3PEEUfw/PPPU69evZK8+++/P5MmTeKpp57i3HPP3aYM8+fDE0/Ao49CPA5r1mzPM1ovJwcSCejfH668Ejp3Lp1xtWN77LHHWLp0abpjlLtIJMKf//xnAAKBrXuvkZcHkyZBt26lkyWZhE8+gbvvThWwJBJQXFw6Y29KtWqpOc88E664Atq2Lbu5JEmSJEmSJEmSJEmSJKkysHhFkiRJkiRJkiRJkiRJkiRJkiRJkrTFHn30UV544QW+/vrrkm2NGzemW7du3HPPfXz88S5ccw0UFaUKC9ItKytVuvLyy3DwwelOo6oiHo3z3vnvMenVSUTzo+mOs5FkOEmtZrU4Y/gZTF06lVNOOYVu3brx+uuvb/EYiUSCYDBIcXExs2bNYsaMGSxYsICCggISiQSJRILDDz+c3XffPTXnf0tRtsc333xDnz59WLlyJWPGjGHffffd7LGPPvool1xyScncsViMSCTCs88+yznnnMMDDzywyfKWrRGNwrvvwnvvpcoUZs1KXVMSiVRxw2/JzEwdm58PDRpA165w6KFw8slQp852xZI28N577zFhwoR0xyh3zZo1KylXisfjhEKhNCdKmTsX/vGPVHlTIgFr15bOuMFgqlCuSRO47jo46aRUAYskSZIkSZIkSZIkSZIkyeIVSZIkSZIkSZIkSZIkSZIkSZIkSdJWKiwsZNy4caxevZpwOEzLli2pVWtXjjsuzI8/JsnL277yhbKQnZ1apPzJJyESSXcaVRUzPp7Bm6e8SdHaIuKFFaBpCEiEEkyuPpnrP7mevbvsTWFhIXfccQd33HEH33//PXvuuef2jf/fQpbS9uabb3LCCSeQlZVFUVERd955J1dfffVGhQr/+zgWixEOh0tyPfbYY1xyySXcf//9XHHFFaWaMRqFSZNgwoRUEcvMmalilcLCVNFUdnbq1rAh7LcfdO4Me++dKn+Sysp3333HsGHDiEYrXglUWQkEAuy7775MnTqVadOm8c0333DWWWdx8MEHs/POO5dKEdT2Ki6GN9+El15KXTOWLYOcHCgoSO37PdWqpcpWCguhTZvUNeW886BbN0jzU5MkSZIkSZIkSZIkSZKkCsfiFUmSJEmSJEmSJEmSJEmSJEmSRDweJy8vj2g0SiwWI5FIEA6HCYfDZGVlkZ2dne6IkqQKbM4c6NkTFi9OEotV3NXAc3JSC5a//37qvlQailYXMezSYUx5YwrR/PQVH0RyIlRvXJ2M0zK4+PaL+eyzz+jduzcAX3zxBTfddBO33HILBx100FaPve5PUdcVGSQSCYBSK2B58MEHueqqqzjssMPo3r07f/vb3+jRoweffvrpVo2zcOFCjjnmGFasWMEHH3xAu3btSiWfVJGtXLmSxx57jFgslu4o5SYcDvPFF18wcuRIqlWrxsqVK8nKyuLcc8/lb3/7G9WqVUt3xI2sWgXffpsqYRk5En76KVWqUlQEsRhkZEBmJlSvDl26pN5Xde4M7dun9kmSJEmSJEmSJEmSJEmSNs/iFUmSJEmSJEmSJEmSJEmSJEmSdjDxeJylS5eyYMEC5s2bx7x581i5ciWhUIhAIFCyoHYymSSZTJJIJIhEIjRu3JhWrVrRrFkzmjZtWiEXs5Uklb+ffkotDp6bC/F4utP8vqws2GMPGDECatZMdxpVJTM+nsGbp75JrCBG8dricps3lJl6D9f1kq4cfMfB3HP/Pdxwww08+eSTDBo0CEgVpZRWScr/SiaTJe8ft8UVV1zBQw89xGmnncYNN9xA8+bN6dy5M9OmTeP999/niCOO2Oy5v35e8+bN49FHH+XBBx/k6quv5vbbb9+uXFJl8swzzzBv3rx0xyg3+fn5fPjhh5x11lmccMIJTJw4kRtvvJFly5YxduxYmjZtmu6IkiRJkiRJkiRJkiRJkqRyFE53AEmSJEmSJEmSJEmSJEmSJEmSVPaSySTTp09n9OjRzJs3j3A4TDKZJBqNlhyTSCQ2e348Hmf27NnMmTOHjIwMYrEYmZmZdO7cma5du1KjRo3yeBraAa1aBZMnw9q1UFAARUWQkQHZ2ZCTA+3aQYMG6U4p7bhmz06VrqxYAclkutNsmcJCmDQJDj4YvvgidT2RSsPOfXbminlXMGXoFEbdPYqV01cSK4qRjJfNiyMejpOdk023i7uxz/n7UKdVHeLxOKNHjwagXbt2JceuKycpzQKWWbNm0bBhQ6pVq7bN5StHHXUUw4cP56qrruKiiy6iTZs2AJxzzjlce+21/PTTTxxxxBHE43FCodBG5697LqNGjeKxxx7jlVde4cwzz+SOO+7YvicnVTI9e/bkzTffpLi4/Eqf0iWRSPD999/zl7/8hSOPPJJIJEKzZs0YOXIkr7766m/+XitJkiRJkiRJkiRJkiRJqposXpEkSZIkSZIkSZIkSZIkSZIkqQrLz8/nm2++YezYsUSj0ZKFeLd1Qd5kMklRUVHJ2GPGjGHMmDG0adOGHj160Lp1621adFuCVMnKN9/A11/DyJGp+8uXpwpWIFXqkExCIJC6QaqMpXp16NQJeveGbt2gc2fLWKTysHAh9OgBK1dWntKVdYqKUuUrRx8NH34IkUi6E6mqCGeG2euUvdjrlL1YNHERX97/JZNfn0wgFCCaF/39AX5HMBIkGA4Sqx3jzYVvsvshu/N/p/4fNZrV4IcffuDWW29l2LBh9OrVi44dO25yjFgsRji8+T8vTf73Bb3uPd3/PgYoKCjgwAMPZO7cucyYMaOkMGVrPP3003z00UfcdtttDBo0iIYNG5bs22233QD45z//ybnnnkv16tU3mXPevHk89NBDDBkyhKKiIm699VZuvvnmrc4iVXZt27bdZDlRVRSPx2natCnHHnvsBtvnzJlD9erVWbVqFcuWLaNly5bUrVs3TSklSZIkSZIkSZIkSZIkSeUpkExWto+0S5IkSZIkSZIkSZIkSZIkSZKk37Nq1SqGDx/OtGnTgNQC22UtIyODrKwsDjjgADp16mQBi7ZIPA4ffQT33ANffglZWVBYCNvSDRQOp0paiopgt93g2mvhuOMgI6P0c0s7ung8VXI0aRKUw4+YMpOdDeecA488ku4kqsoKVxUy5c0pzPliDr+M+YWVs1YSzgqTjCeJ5m++jCUYCRLJjhAtiJJdJ5smnZvQqncrdj16V2rtUotBgwbx6quvEo1GadeuHT/99BMANWvW5JlnnqF///4lYyUSCZLJZEkxQ35+PrFYDpMnw9q1qZ+9RUWpEqKsrNRro21baNx409lyc3M56aSTOO200zjllFMIBoNb/XVZtmwZ06ZNY88996RmzZpAqkxl3XvIAw44gDFjxvDuu+9y2GGHbbBvnfHjx3PXXXeRmZnJqaeeypFHHrnVOaSqYuTIkYwaNapcfvdLp0mTJlGvXj3uvfdeqlevTm5uLq+++ioXX3wxrVu3pqioiPnz57Pnnnty1113ceSRR5JIJLbpOiVJkiRJkiRJkiRJkiRJqhwsXpEkSZIkSZIkSZIkSZIkSZIkqQpJJpNMmDCB4cOHE4/HSSQS5Z4hEonQqFEjjjvuOGrXrl3u86tyWLYM/vUvePBBKCiANWtKf44aNSAQgPPPh0sugZYtS38OaUd1771w222Ql5fuJNsvOxs++QR69Eh3Eu0o4tE4SyctZcGEBSz4egEFKwqI5kWJFkQJZYSI5ETIqJZBgz0b0LRLU5rs04TsOtkbjbN48WJeffVVHn/8cVauXElxcTFnnnkmV199NU2bNgVS7w3j8Tj5+WG+/RZGjSrg2WdnMmNGbcLhpuTkBFjXZZL6a9MkkCQWi1NcHCQzM86uuxZy0EEBevXKoVu3EA0axEsKXDZVhrItfj1OPJ4a/7777uOaa67h1ltv5eabb97suYsXLyYrK4tatWptdw6pMlu7di1///vficfj6Y5SZkKhEB9++CE//fQTl19+Obvtthsffvghb7zxBnXr1uW6665jxYoVzJgxg3/9619kZ2fzzTff0K5du1K7XkmSJEmSJEmSJEmSJEmSKh6LVyRJkiRJkiRJkiRJkiRJkiRJqiJWrVrF0KFDWbRoEdFoNK1ZAoEA4XCYQw89lM6dO7vArUosWwaXXQZvvZUqRSkoKPs5MzIgGIT994cnn4Q2bcp+Tqkq++kn2Hvv8nn9lpfmzWHatFQJi1TZJBIJJk2axE477US1atVKtiWTAUaMCHDPPfD550kCgUKKiwNA1jbMEiMrK04ymcHOOwe49loYMCBJdnbZvccbNWoUvXr1omXLlowYMYI2//MD3BIFaWPDhg3j22+/JRaLpTtKqQsGg7Rs2ZJVq1bx6KOPMn36dDIyMiguLuaggw7inXfeKbkGAgwaNIinn36aU045heeff55gMJjG9JIkSZIkSZIkSZIkSZKksmTxiiRJkiRJkiRJkiRJkiRJkiRJlVwymWTChAkMHz6ceDxOIpFId6QSkUiERo0acdxxx1G7du10x1GavfkmDByYKmsoLi7/+UMhyMyEe+6BCy9MlbFI2jrxOHTuDD/8ABXox812y86Gc8+Fhx9OdxJp6yQSiQ3KBOLxOKtXh3j2Wbj/fli9OsnatQClW1BSvXoSCHDOOalCtZ12KtXhS5x44ol88MEHvP/+++y///7E43FCoVDZTCZVAdFolEceeYQ1a9akO0qpy8jI4OKLLyYzM5PFixfzxRdfULduXW699VYeffRRunXrRjQaJRQKEQwG+fLLLzn88MPp3r07H374YbrjS5IkSZIkSZIkSZIkSZLKkH8eIkmSJEmSJEmSJEmSJEmSJElSJZZIJBg6dCjDhw8nGo1WqNIVSC38O3/+fB5//HF++eWXdMdRmixbBsceC2ecAatWpad0BVKFEfn5cO210L07zJ6dnhxSZfbAAzB9etUqXYFUIdS//gVffpnuJNLW+XXpSm4uDBoUomlTuOkmWLAA1q4NUNqlK5Aad+1aeOwxaN8eDjgApk0r3TkSiQR77bUXa9eu5YUXXgCwdEX6HZFIhOOPP55wOJzuKKXuiCOOoGbNmmRkZNCyZUtOO+005s+fz88//0yjRo2A1PMPBFLXvFAoxJo1a4jFYhXu92RJkiRJkiRJkiRJkiRJUumyeEWSJEmSJEmSJEmSJEmSJEmSpEoqFosxZMgQfvrpJ6LRaLrjbFYymaS4uJjnn3+emTNnpjuOytnbb8Muu8CHH0JeXrrTpOTlwYQJqYXi//EPSCbTnUiqHBYtgltuqTiv5dJWUACnnuo1QZXTW28V0qJFMUOGJCgsTBWNlYdoFAoL4T//gb33hnvvTRWdrZP81QsquZUvrmAwyGmnnUbNmjUZOXKk7yOlLdSyZUv23nvvKlO+Eo/HWbp0KfXq1QMoKVYBWLp0KWvWrGHRokVA6joTCARYsWIFTz75JJFIhFNPPXWDkipJkiRJkiRJkiRJkiRJUtXjp8QkSZIkSZIkSZIkSZIkSZIkSaqE4vE4L774InPmzCEWi6U7zhaJRqO8/PLLzJgxI91RVE7++tdUicGqVVBcnO40G4rHU4vSX3stDBy44SLxkjbtySerfinJ0qUwcmS6U0hbLjcXTj4ZTj45zNq1GRQVpefPRhOJ1M/V226Dzp3hxx+LWbFiBdOmTSMej5eUISQSia0YM0GzZs3o168fP//8M7Nnzy67JyBVMX369CE7OzvdMUrNyy+/TPEmfqGoUaMGiUSCQYMGMXHiRJLJJFOnTuX+++/nxRdf5Mgjj+S4447b5nlXrICPP4a//Q3+7/9gv/1S17j27aFjR9h3XzjoILj4YnjxRZg6NXU9lCRJkiRJkiRJkiRJkiSVr0AyWdU/6i5JkiRJkiRJkiRJkiRJkiRJUtWSSCR49dVXmTlzZqUpXfm1SCTC6aefTosWLdIdRWUkmYSrrkqVNOTnpzvN78vJgT594PXXIRJJdxqpYorFoFGj1ALkVVkgAEccAe+/n+4k0u/78MNUwVleHhQVpTvNesFgEiimdu0HWbHiBrp27UyPHj246667yMrKAigpYtkSt912G7fddhvvvfceRx55ZBkml6qWBQsWMHjwYKLRaLqjbLNwOMzEiROZMmUK33zzDbFYbKNCmZ49e/Lll1/SqFEj6taty+LFi1mxYgUnn3wyL7300lbNt2ABvPQSfPopfPNNqkAyKwsKCuD3vozVq6d+D4rFoF072H9/6Ns3VcwSTE8nliRJkiRJkiRJkiRJkiTtMCxekSRJkiRJkiRJkiRJkiRJkiSpkvn3v//Njz/+WKkX0M3IyGDQoEHUr18/3VFUypJJuOwyeOaZylG6sk52NhxwAPz73xAOpzuNVPG8/TaccQasWZPuJGUvMxNmzoSmTdOdRNq8hx6CP/85VQZQUYVChTRq9A0FBf3IzV3KgQceyPXXX88BBxxAKBT63fKVdfsLCgqYPn06e+21Vzmml6qGmTNn8vLLL1fKws5wOEwkEuG6666jW7duhMNhli9fTrdu3bj99ttLijwXLFjANddcw6hRo4jH47Rt25azzjqLM844Y4vmSSbh88/h3nthxIjU49IoswoEoFo1qFkzVUp59tlQp872jytJkiRJkiRJkiRJkiRJ2pjFK5IkSZIkSZIkSZIkSZIkSZIkVSI///wzr7/+eqUuXVmnYcOGnH/++QSDwXRHUSm65Ra4777KVbqyTk4OHHssvPgi+G0pbah7dxg7Nt0pykdmJlx9Nfz1r+lOIm0smYTbbksVBFSGn7U5OdCpUx41apzKxx+/yz777MONN97IscceC7DF5SuStt2UKVN48803K1X5SjgcJpFI8OijjxIOhzn77LNZu3YtkyZN4tNPP2Xvvfdm3LhxhEIhAGKxGKtWrSIjI4NYLEadLWg4WbUKnnsudT3NzYW8vNQ1tizk5EAiAf37p0pY9tmnbOaRJEmSJEmSJEmSJEmSpB2VxSuSJEmSJEmSJEmSJEmSJEmSJFUShYWFPPzwwxQUFKQ7SqmIRCLsv//+7L///umOolLyzDNw6aWVYyH4zalWDS65BO66K91JpIpj2jTo1AmqyI+fLVK7NixZApFIupNIG7rpJnjwwVRBQGWRnQ177llAhw5X8fzz/2Lffffljjvu2Og9YCKRoLi4mKysLKLRKBFfgFKpmTZtGm+88UalKPAMh8PsvvvuHH/88fTp04eXX36ZunXrAqnrxMEHH8zIkSO58847ue6667ZpjjfegHPPhWi0fH93CYVSBW/HHANPPJF6vyFJkiRJkiRJkiRJkiRJ2n7BdAeQJEmSJEmSJEmSJEmSJEmSJElb5r333qO4uDjdMUpNNBrliy++YOnSpemOolIwdy5cdlnlLl2B1EL2Dz8M48alO4lUcbzxBsRi6U5RvuJxGDMm3SmkDT3wQOpWmUpXIFXa9OOP2cyYcTcDBpzEqFGjePbZZ1m8eHHJMcXFxVx++eV069aNWCxm6YpUynbddVdOOukkMjIyCAYr7p+Xh8Nhjj76aPr3788nn3zCRx99RN26dUkkEsRiMYLBINdeey3BYJDc3NytHn/p0lTpyVlnwapV5f+7SzyemvPtt2HnnWHYsPKdX5IkSZIkSZIkSZIkSZKqqor7yThJkiRJkiRJkiRJkiRJkiRJklTi559/Ztq0acTj8XRHKVWxWIw33niDRCKR7ijaDskknHwyFBWlO0npKCiAE06AwsJ0J5EqhhEjIBpNd4ryVVwMEyakO4W03tChcNNNlbfgrKAAxo2rQV7e3XTr1o0XX3yR8ePHA5BMJgmFQrz55pv8+OOPvPrqq2lOK1UdyWSy5P5OO+3ERRddRLNmzSpcuVEkEqFu3bqcc845dOjQAYCDDjoIoKRwZV1hzJo1a0gkEhRu5Zv1N96Atm1h+PD0F1gVFcGKFTBgAJx0EmxDh4wkSZIkSZIkSZIkSZIk6VcsXpEkSZIkSZIkSZIkSZIkSZIkqYIrKirirbfeIlpFV71fuXIlY8aMSXcMbYennoKJEyEWS3eS0rN0KdxwQ7pTSBXDd99t23lnnpkqZlp321JHHQXDhqVeh0VFMH8+vPQStG+/8bEtWqSuQRMmwKJFqcKUvDz46Sd45hnYa69ty15UBCNHbtu5UmlbsgQGDqy8pSvr5OfDxx83Yd99rycWi3H77bdTUFBAIBAgFAoxduxYBg8ezKmnnpruqFKVEQgESCaTjBkzhu+++45FixZxyimncOihhxKJRErKTNIpHA6z7777ctFFF9G4cWMCgcAG+0OhEADBYJAVK1bw+OOP06hRI84666wtGr+wEPr1S70vWbUq9V6hosjPh7ffhp13Bn8lliRJkiRJkiRJkiRJkqRtF0gmt+Yj65IkSZIkSZIkSZIkSZIkSZIkqbx9+eWXjBgxosoWrwBkZGRw9dVXEw6H0x1FW2nuXNhjj1TRQVWTnQ2ffw7duqU7iZQ+y5dD06bbtkj5mWfC4MHrH//POuqbdOed8Oc/b3pfYSH07w8ffLB+W+/eqdfp5hQWwoEHwtixW5J4Q02bpkpfpHRKJlNlRJ9+WrHKArZHo0bQpMn+rFw5j6+//poGDRoQi8V8HyiVgZEjR/LUU0/x8ssvA9C5c2dOPfVULrnkEvLy8hg6dCiLFi1Ky++axcXFVKtWjYEDB9KoUaONClcA4vF4SfHKnDlzePLJJ7n//vs577zzuPvuu8nJyfnNOdasgT594PvvoaCgTJ5GqcnJgbfegkMPTXcSSZIkSZIkSZIkSZIkSap8gukOIEmSJEmSJEmSJEmSJEmSJEmSNi+ZTPLll19W6dKVdSZPnpzuCNoGp58ORUXpTlE2CgrghBMgFkt3Eil9JkyArKzymWvffTcsXbnpptRi6fffn3qclQUvvAB16qw/Zu1aGDIEBg2CI49MLVb+l7/Auh+bWVlwySXblmfp0tSC7VI6vfYafPFF1SldAVi1ClauvIW5c+eybNkyksmkpStSGZgyZQpnnXUWL7/8Mj169KBbt2788ssvXHfddbz00kvUqlWLM888k2OOOYZ69eoRiUQ2WX5S2jIyMggGg3z22Wfk5ubSuHHjzc67rnTlww8/5KqrruKuu+5iwIABPPLII79bupKbCz16wHffVfzSFYD8fOjbF958M91JJEmSJEmSJEmSJEmSJKnysXhFkiRJkiRJkiRJkiRJkiRJkqQKbNasWRRV1VaLXykuLmb06NHpjqGt9P338PXXVbuYZPlyeP/9dKeQ0mf8+NRC4OXh2GPX3x85Em6/HT75BP70J5g2LbW9Xj0488z1x02YAKeeCv/6F3zwAXz8MdxyCwwbtv6YmjW3LU92Nnz77badK5WGJUvgvPMgLy/dSUpXYSHMnduTdu0uZLfddiuXogdpR3TRRReRSCR49tlnGTVqFG+99RY33HADxcXF3H333axevZpQKMRee+3FJZdcwplnnskee+xBKBQq9TKkUChEKBSiTZs2nHjiiRx55JF89dVXvPLKK8yZM2eT58TjcSZOnMhxxx3H6aefzueff85dd93Fiy+++Lvz5eXBgQem3j9Upl+nCwrgtNPgo4/SnUSSJEmSJEmSJEmSJEmSKpfS/dSbJEmSJEmSJEmSJEmSJEmSJEkqVWPGjKG4uDjdMcrFypUrWbRoEY0bN053FG2hBx+Eqv7tuXYt3H33hoUQ0o5k/PjyK1eqU2f9/f8tmli7dv39Aw+Ev/9902NUqwY9e6Zu62zr4uXRKEyeDL16bdv5FdmiRYt4+OGHmThxIqFQiE6dOtG3b1/22WcfksmkRRgVxLnnpkpKqqJkMpu5c++mqChAVla600hVz4gRIxg7diw333wzp512GgBNmjThkksuYcaMGTz00EO89dZbnPmrNrNmzZrRt29fotEo3377LRMmTCA3N5dwOEwikSC2FW8IwuEwoVCIaDRK9erV2WuvvejatSu1atUqOaZv37589tlnLFmyhFatWpFIJAgGgyX7Q6EQa9euJSsrixNOOIHTTz+dfffd93fnLi6GI46AqVMr5+8qBQXQvz8MH77h+xlJkiRJkiRJkiRJkiRJ0uZZvCJJkiRJkiRJkiRJkiRJkiRJUgW1evVqZs+ene4Y5SYWi/Hll1/Sr1+/dEfRFli9Gl59FeLxdCcpe99+C9Omwa67pjuJVP7WrCm/uaZMWX//wAPhgANg7Fg4/HDo2HH9vtatNz73wQfh8ss33LZ0KTzyCDz22LblicdTi59XNSNHjuSEE05g5cqVtG/fnmAwyKeffsrbb7/NX//6V4499tjfLF9JJBI8/fTTXHjhhbRs2ZLs7Gxq1qxJrVq1qFOnDg0aNKBu3brsvPPOnHrqqRssoq8tN3MmfPxx5SwN2FLBYHVefx1OPz3dSaSq57XXXqNx48YccMABhEIhkskkiUSCUCjEscceyxNPPMEXX3zBmWeeSXFxMRkZGRQWFjJ06FCaNm3KAQccQI8ePYjFYixZsoSFCxcyZ84cfvnlF1atWlVSkhIIBErGDgQC1KhRg2bNmtGqVSuaNGlC48aNycjI2ChfIpFgt9124+233+att96ia9eum/x50bNnT3bffXeqVatGZmbmFj33665LFcdV5uKq/Hw4+miYPh3q1Ut3GkmSJEmSJEmSJEmSJEmq+CxekSRJkiRJkiRJkiRJkiRJkiSpgvrmm2/SHaFcJZNJJk+ezNFHH00kEkl3HP2O55+HHWUt/XgcHn4YHn003Umk8leexSPPPgtXXgktW0J2NowYsenjsrK2fMzMTAiFIBbb+jyxWNUrXpk6dSrnn38+RUVFPPLII/Tt25doNMrw4cO59NJLuf766+nUqROtWrXa7BiBQIBdd92VU045hWAwyKpVq1i7di2rV69m/vz5zJ49m7y8PNq3b8/pp5++2RKXFStWcNNNN/H0009z4IEH8q9//YtmzZptdFw0GmXChAmsXr2a7OxsmjRpQtOmTcnJySnVr01F88gjVb/cbO1auPtui1ek0rZy5UqmT59OVlYW3bt3B1LX7lAoBECPHj3o0KEDI/77g3ZdMcqoUaP45ZdfGDBgQMl1OxwO07RpU5o2bUrnzp1L5kgkEsRiMWKxGKFQiEgkssVFW8lkkmAwyIABA7jrrrsYNWoUS5YsoWHDhps8vm7dulv83L/6Cp54omr8/M7Ph3PPhbfeSncSSZIkSZIkSZIkSZIkSar4dpA/b5EkSZIkSZIkSZIkSZIkSZIkqfKZMWMG8aq+4vb/CIVCLFq0KN0x9DuSSbj3XsjLS3eS8hGNwuDBqcWPpR1NUVH5zbV6NfTqBcOGQSKxfvuCBfDJJ+sfr1y58bkPPQT77QdHHw233gpr1kCDBnDDDfDYY9uWJ5GA4uJtO7ei+vTTT5k2bRonnXQS559/Po0aNaJ58+YMHDiQq6++milTpvDMM88AbPY9SCAQoHfv3vzzn//kscceY/Dgwbz00ku8++67PPnkk3Tu3Jnq1atz0UUXAanF+TdlyJAhPP744xQXFzN79mxim2jH+fnnnznvvPM45phjOOKII+jduzddunThj3/8IwsXLiylr0rFU1gI//pX6udPVTdrFuxgXYNSmYtEItSsWZNDDz0U2Pg6nJGRwYEHHsjs2bP58ssvgVQZVoMGDbj44otLilh+SzAYJCMjg5ycHDIzM7e4dAVSP0eSySQ77bQTPXv2ZMqUKaxdu3aTWbdGYSGccELVKF2B1HuQ4cPh7bfTnUSSJEmSJEmSJEmSJEmSKr5wugNIkiRJkiRJkiRJkiRJkiRJkqSNJZNJlixZ8rvHdezYkb59+5Y8vu222zY65pZbbim5//bbbzNx4sTfHLNRo0bsu+++NGnShBo1apCZmUk8Hic3N5fZs2czZswYVq1atdnzI5EIF1xwAXXr1i3ZNnjwYObMmfO7zycej7NgwQJatGjxu8cqfb7+GlasSHeK8hUMwjvvwMknpzuJVL4yM8t3vjlz4KijoE4d2HlnyM1NFTM8+eT6Yzb1Y2z27NQN4P33U2UtTz2Venz22XDJJVtfohIMwuLFMGkS1KoFNWtC9eqp7ZVRfn4+n376KVlZWfTp0weA6H+bPSKRCD169ABg8uTJAL+7iH7mJr45CgoK+OKLLzjggAM46aSTgFSp2v8aOnQod9xxB0cffTQLFy4kmUySnZ0NpN4LhEIh5s6dywUXXMCIESM48sgj6devH1lZWXzyySc8/fTT/PTTT7z77rvUqlVrG78iFdfrr6c7QfkpKoIHHoAXX0x3EqnqqF69Otdee21Jmcmvr+eJRIJgMMgBBxzAPffcwxdffEH37t1JJpO0bduWnJycrZormUwSCAS2OmMgEKBWrVrsuuuujB49mpdeeombbrppqwpc/tf118PSpdt8eoWUn596H7P//lCvXrrTSJIkSZIkSZIkSZIkSVLFZfGKJEmSJEmSJEmSJEmSJEmSJEkV0KpVq0gkEmmZu3HjxnTq1GmDbaFQiIYNG9KwYUP22msvnnrqKXJzczd5/uGHH75B6crWiMVizJkzhz/84Q/bdL7Kx9ixEIulO0X5WrMGRo60eEU7nv92YZS7lSth/PjU/Z133vC1N3To+vvZ2VBQsPH5v/4RGg6nSlOWLdu6DMkkfPBB6rW/enXqlpeXKl+pWTN1W1fIsqnHm7u/rsBlG9ap3y6rV69m8uTJ7LLLLuyyyy4AhMPr/8QwJyeHBg0asHTpUhYsWEDTpk23aNx1i+7n5uby0ksvAXDMMcdQp06dkhKVXx/39ddfc/XVV3PooYdy8cUXc/zxx9OmTZuSLOsW8P/ggw8YMWIExx13HC+99BIZGRkAnHrqqeyxxx5ce+21PPzww9x0000bzFMV3H03/LcvocqLx1Ov6Ucfhdq1051GqvzWFat069Ztk/vXFZt07NiRJk2aMH78ePLz86lWrRpZWVlbPM/kyZOJRCIUFxez0047lZRnbW3Os88+m5dffpkpU6ZssH1rffUVPPHEpt8TVHYFBXDuufDWW+lOIkmSJEmSJEmSJEmSJEkVl8UrkiRJkiRJkiRJkiRJkiRJkiRVQAsXLiQUChFLQ7tFQUEB3377LXPmzGHNmjUEg0Hatm1bsnhvdnY2++yzD5999tlG5+66667ss88+RKNRIpHINs0/f/787cqvsjdyJBQWbv15Z54Jgwevf/x7pQO9e8Pnn//+uIMHw9lnr39crx5ccw0ccwy0bp1a1H3qVHjhBXjssW0vjRk9etvOkyqzmjVLf8xbboFbb03d/9/X75AhMG8efP11quikQwe49lrIyUnt//RTGD58/fGffw6//AKffAKzZ6fKUrp0gauvXn/MjBlbX7oCqVKXP/8Zzj9//bZ4PFWIsXo1rFq1vpDlfx/PmbPp7eseFxRAjRrbV95Sq1bq67KlBS55eXmsWLGCvfbaizp16gCpkpNkMglAJBKhWrVqFBQUsPa/rR/rylJ+SyKRIBQK8Z///IchQ4bQs2dPjjrqKGD9Av/rFtJfvnw5N998M1lZWdx5550sWrSItWvXUqNGjZLilWAwSDwe54cffgDgoIMOIiMjg6KiIoLBIJFIhB49elCzZk2+/PJL8vLyqFat2pZ9ESqBqVNh1qx0pyhfwSC8+uqGrzVJ2yYYDG7RtbtJkybsvffezJw5k0gkslW/u11yySW8++67LFq0CIBu3bpx2WWXMWDAgK3KCdC0aVPq16/PK6+8wiOPPEK9evW2eIxfGziwapauABQVwccfp34X6dkz3WkkSZIkSZIkSZIkSZIkqWKyeEWSJEmSJEmSJEmSJEmSJEmSpArol19+oaioKC1zT5s2jWnTpm2wbfr06bRs2ZLGjRsDkJmZudF5OTk5HHPMMQB88sknHHHEEds0/9q1aykuLiYjI2ObzlfZGzcu3Qk2FI2uv9+mDfznP9Cs2YbHdOmSuh1zDBx55IbnbKlp01KlC6HQ9uWVKpMuXeDdd7ftNbMtmjSBk0/e9L7x4zfel5EB/funbpuyZg2ce+62ZQmHYY89NtwWCqUKT2rVghYttm1cSBVArV27YSnLpgpaZs7ceN+v7xcVpQpcatVKFU5dcEGqxGJT8vPzKSoqonr16pv8GRuNRonH44RCoZIF8bdE6L8XxWHDhlFcXEz//v3ZddddAUoW/l833s0338zo0aN57rnnaNasGRMnTiQWi1G9evWScSBV+LJmzRqAkpKYYDBYMk4wGKR+/frMmTOHn3/+mU6dOm1R0UBl8OWXm/93WFXl58Nnn1m8Im2PsWPH8sgjj/DYY49Rq1at3zx23fWyV69efPfddxQUFGxR8crKlSvp168fX3/9NX369KF169bMmTOHd955h9GjRzN9+nROP/10mjdvvsW5d9ppJ/bee2+OO+64bS5d+frrVPlaVZafD/fcA++8k+4kkiRJkiRJkiRJkiRJklQxWbwiSZIkSZIkSZIkSZIkSZIkSVIFNG/evHRHKJGZmckuu+xC/fr1S7ZNnz59o+OOPvpoqlevzowZMxg3btw2F69EIhEWL15Mi+1Z0V5lZu1aWLSofOb69lvYb7+NtzdsCG+8sX5h+tdeW7/v8cfXl658+y3cemuqmOHOO6FtWzjkELj+erjttq3Pk5EBU6dC+/Zbf65UWXXpAtnZ5Ve88uqrqdf2rrtC3bqQlweTJsHLL8M//7lxjoceShUqdewIDRpATk7qOjV9eqrI4dFHYVt/pBYUwN57b/9z2pRwGGrXTt22RzSaKpdZvRqqV//two5YLLZBucn/Wr16NXl5edSqVYvs7GyA3y0ySSQSBINBPv30U4YNG0bbtm056KCDNti3boH/v//97/zrX//i7rvvpl+/fgAUFhYSjUapUaNGSbZ4PE44HKZ69eoAzJ07F2CDUoApU6awcOFC6tWrV1LQUhVKVwDGjEl9D2/OmWfC4MHrH2/J095rLxg4ELp2TX1P5+Skts+enSos25xjjoFLL4XOnVPnzJsH//536mfqihUbHvvss3DWWZsfa/z41Pyb89VXv/88JG3e5ZdfzqxZs5gxYwb77LPPJo9ZV661zsEHH0x+fj5ZWVlbNMejjz7KuHHj+Otf/8qgQYOoWbMmAI8//jh33XUXf/3rX8nLy+PSSy+lUaNGv1uIte7nxGuvvbbJYs8t9cADUFi4zadXCskkDB8OixdDo0bpTiNJkiRJkiRJkiRJkiRJ/8/eXYdJVfZ/HH/PFluwpKRgECISAhZS1iOKoiLYCoj5EwMV20cRfezuQMDEFjFRlJBUVEQEQbAQlY4NtmZ+fxx3l6VZlp0F3q/rOteevO/vmT0zc4Zl7k/5Y/CKJEmSJEmSJEmSJEmSJEmSJEnlUEZGRomOu+WWW0qthlNPPZV99tmn2LqVK1fy5ZdfMnfu3GLrW7VqRdOmTcnKymLEiBHb3HdWVtY2t6Ht47vvgsHXV63a/n2tWgUTJqy/fuDAonCB776Dzz4L5pOTg2CVAldeCWPGBPPx8fDKK8F8v35w++2Qn7/1NU2bZvCKdi2tW5d8MPNhw4JpXQMHbjz86KmngmlLDR1aPISiNO22WxBmUp7FxwcBNVWrbn7flJQUUlNTWbJkCTk5OYXrCwbG/+OPP1ixYgUNGjSgYsWKW1XHG2+8wR9//ME999xDy5YtAYqFrnzxxRfcf//9nHvuuVxwwQWFx2VmZpKbm0tKSgr567woH3/88QwdOpQHHniAevXq0blzZ+Li4vj1118ZPHjwevcKmxvgf0exofe9bXX44XDFFVt3zK23wrq3lY0awVVXQffu0LEjLFhQWhXCn39CZmZRKIykLff2228zdepUHnroIfZfJzEsPT2dJUuWsMceexSGrhS8Xu69997UrFlzvdffDcnNzeXdd9+lZs2a9O3bl0qVKpGbm0t8fDwXX3wxKSkp3H777TzxxBPstttuXHDBBRsNdMnLyyMuLo6Yf2/otyV0ZdkyePddCIdL3MQOIxSCZ56Bm2+OdiWSJEmSJEmSJEmSJEmSVP7ERLsASZIkSZIkSZIkSZIkSZIkSZK0vi0Z/DZa4uLiii1XrlyZLl26APDBBx+wevXqbWo/EomQm5u7TW1o+5k+HaL560lMhIsvLlq+//6i+UqV4N/xpAFYO78oPb1ovnp1aNFi6/tOT4epU7f+OGlHVq0apKVFu4roOOCAaFdQuvbaay8qV67MpEmTCoNX8vLyCt9zp0yZQjgcpl27dlSqVGmL2oyJieGHH37giy++oGLFihx99NFA8F4OFAah3HjjjWRkZHD66acTHx9PZmYmAOFwmHA4TO3atUlJSQEgNjaWSCRCly5duPPOO8nPz6dPnz4cd9xxnHLKKRx55JHk5eVRrVo1IpEIqf+m4+wMoSt5efDzz6Xf7ooV8NFHMGgQPPnk5vdv374odCU/H66/Hk48ESZNCtbtuSc899zGj+/RI2hj7alv3033mZwc3GNI2npXXnklHTt25Oijjy58LVy4cCHXXnstBx10EO3ataNly5a8+OKLAIWBJ5UrV6Z3794bDUhZWygUYtWqVdSsWZPKlSsTiUSIj48n/G/iyemnn85ll11GTEwMzzzzDF999VWx4xctWsRtt93G0qVLiYuLKzxuWw0eXBTIuLPLyoKHHy5ZeKQkSZIkSZIkSZIkSZIk7eziNr+LJEmSJEmSJEmSJEmSJEmSJEkqa3l5eSU67vnnn19v3bnnnluitkaPHs2kSZNITExkjz324MADDyQtLY2jjz6a+Ph4xo8fD8AxxxxDhQoV+P7775k5c2aJ+lpXSc9f29+KFZCdHb3+e/WCGjWC+T/+gOHDi7YtWgRLlgTBKgBXXQX/938QHw+XXlq8nT32gG+/3fr+lywpUdnSDq11a/jkk2hXUbYqVIBOnaJdRemKi4vj4IMP5ocffmDEiBFcddVVxMXFERcXxw8//MBnn31GcnIy7du3B4LwlE2FmYTDYWJiYnj22WeZO3cu119/PQ0bNgSKh6AsXbqUvLw8VqxYQefOnYvVE/tvWtYDDzzAkCFDuOCCC7jwwgsLQ1guu+wymjVrxnvvvcfMmTMJhULcfffdtGrVinPOOYfU1FSqVau2yfN+6CF4/PEgnCstLfi5qfkNLcfHl+QR33o//hgEjJV2wNmwYcEEwfvo2gFmG3LFFUXzzz8Pd90VzE+bBr/9FoQcHH007LtvUPO6vv462G9r5OYG7R9yyNYdJ+3qHnzwQf744w9uvvlmmjRpAsC3337LxRdfzNSpU0lLS6NSpUrMmDGDXr168dprr/HEE09Qv3598vPzSUpK2qJ+srKySEhIYOrUqYwZM6bw9TwmJqYwhOX0009n9uzZPPHEE7z55pt06NCh8L3kqaee4tZbb+W9997j66+/Lgx/2RbhMDzwAPyb5bVLyMmB99+HE06IdiWSJEmSJEmSJEmSJEmSVL4YvCJJkiRJkiRJkiRJkiRJkiRJUjm0qYHON+WPP/4otRqWrJUwMWfOHPLy8ujQoQMAbdq0KQxeqVSpEgAtWrSgRYsWG2yrd+/eANx1111kb0FqR0nPX9tfRkYwyHG09O9fNP/II7B2Rk84DHfcAQ8+GCyfemowbUhiYsn6z8go2XHSjqxTJ/j889IPgyjPEhKgTZtoV1H6brvtNj7++GOuueYa/vzzTzp27Mhff/3F448/zoIFC3jssceoX78+ELwXf/DBB6xZs4bjjz+ehISEYm3FxMSwePFiPvjgAwDOOuusDQ7gn5qaykUXXcTChQvJz88nIyOD9PR0cnJymDJlCjNnzqRKlSrExsaSnZ1d7B4gPz+fI444giOOOKJYm88++yy//vorF1988SaDVyIR6NsXjj0WVq2ClSuDnwXTypWwdCn88kvxbevul5Cw+YCWzW2rWBHiNvONzunTg5qj7bDDiua//LJofsEC+P33ILwM4PDDNxy8Mm4c1KwJa9bADz8EoS/PPbfpc8vKgokToV+/UjkFaZeQm5vLLbfcQs+ePTn77LMB+Omnn7jjjjuYOXMmgwYN4oQTTmCPPfZgxIgRXHfddXz44YcMHjyYgQMHFoZfbYmKFSvSu3dvrr32Wt58801atGhB1apVgaLPbtWqVeOcc87hzTff5NFHH+Wiiy6iadOmAFxxxRW88sorXHXVVaV2/rNmwerVpdbcDmH1anjtNYNXJEmSJEmSJEmSJEmSJGldBq9IkiRJkiRJkiRJkiRJkiRJklQObc0guKUtLi6OvLXTLP4VWWu07A0NrF5aQqEQcZsbmVxRE83gkW7doEmTYH7VKnjmmfX3eeihIBzi5puDQd8LvP02HH00pKQEy8uXl6wGg1e0q4hE4Jtv4M034dVXi4cc7Qri4+GQQ6JdRemrVasWn3zyCQMGDODJJ5/k0UcfBWDvvffmrrvu4sILLyQ2NpZwOExMTAzHH388AIsXL95gwMnQoUNZsGABZ511FnvvvfcG+6xQoQLnnnvuBrddd911zJw5k8svv5xu3bqRmppKcnJy4fYN3Q/l5eUxZMgQ8vPzOeecc0gpeGHfgFAoCDypWHHjj8nmRCKQmbnhUJa15xctgrlzN77f6tVB6NemAlp++ikIK4mmypXh3ywFAP7+u/j2v/8uCl7ZyK+cf7N7qFABDj00mI4+Gnr02HTfS5eWpGJp1/XII4+Qnp7OxIkT+fzzz+nSpQvz5s3j7bff5vHHH+fiiy8u3PfMM8+kefPmdOjQgcGDB/N///d/1Fz7ZnkLHH/88QwbNoy3336bjh070r17d+Li4ohEIoXhKwceeCCnn346Dz/8MDNmzKBp06bk5ORQqVIlZsyYQXx8fKmd/7Rpwev8rmbKlGhXIEmSJEmSJEmSJEmSJEnlj99CkiRJkiRJkiRJkiRJkiRJkiSpHNrewSNpaWlcccUVhcsDBw4snL/00kv55Zdf+P3331m5ciUxMTE0aNCAgw8+uHCfP//8s3B+4sSJxQZJL9ClS5fC+alTp7Js2bINBrpsiMEr5Vc0fzVXXVU0/+yzwWD2G/L44/DEE9C4cRC0Mn8+pKbCH38U7TN9eslqKMWxoqVyJxKBr74KwlbefBNiY6FnzyC46LLLYMKEaFdYNhITg/PdWd+KmjZtyosvvshvv/3G33//TTgcpm7durRs2bJwn5iYGACOPPJIfv/9dypuILkkJyeHW2+9lZycHK666ioSEhI22ufa4W2htUbJz83NBaBevXrUrVu32DGzZ89m9OjRtGrVirp16xIbG0tWVha33HILkydPpn///rRo0aJkD8JWCIWC95KUFKhdu+TtRCJBeNfagSzrBrT8+CPk55de7SWxbo5NTs7Gl1NTi+ZXroSXXoLPPw/eb6tXh379gtAVgJNPDl5P3nhj431nZm5b7dKupmPHjvTq1Yt33nmHY489lnbt2hEfH0/jxo2Lha5EIhHy8vJo0aIFzZs3Z8GCBSUK+mzSpAl9+vThxhtv5OGHH6Z27dp06NCBUChU2Ed8fDz77LMPAMv/TToseH8ozdAVgIkTIT1964/r1QuGDi1a3pLwliFDoHfvjW//+ms44IDi6+rXhwED4MgjYffdgzCq5cvhhx/gxReDNkvi99+DkK7ExJIdL0mSJEmSJEmSJEmSJEk7o530v35LkiRJkiRJkiRJkiRJkiRJkrRjq1ixIkuXLo1K3wkJCbRs2bLYAOxrS09P56OPPipcnjFjxgb3Wzt45ccff+S3337b4ho2NMC7yodo/WratoWOHYP53Fx46KFN7x+JwE8/FS3fc0/R/KRJ8NdfJatjAxlD0g4tHIapU4MwhDffDAbx7tkT3nkHWrQoGoz82mvhzDNh9ero1lsWIhG48MJoV7F9ValShSpVqmx2v1GjRm10W3x8PF9//TWZmZkbvWcoENrIqPZLliwBglCASCRSbL+lS5dy0003UbFiRWrUqEF8fDyzZs0C4Pzzz+eee+4pUXBAtIRCQVBJaiqskzFTaNUq+Oyzsq1rXRkZxZcrVNj48tqBB2vl+RV65x2YNQv23DNYPv54g1ek0nTAAQcwZMgQzjjjDJ588knef/998vLyePTRRwEIh8PExMQQCoUKQ0/C4TBxcXEsX76c6tWrb1V/oVCIfv36MX36dF566SXuvvtuwuEwnTp1KtbHzJkzSU5O5oB1k0hKWXkOhKtfH775BqpVK76+Rg047LBgatsWLrlk69tOTobvv4cDDyydWiVJkiRJkiRJkiRJkiRpZ2DwiiRJkiRJkiRJkiRJkiRJkiRJ5VCDBg34/fffCYfDZd73uHHj2HPPPalRowbJycnExsaSnZ3N0qVL+fnnn/nqq6/Iysrabv3n5uay2267bbf2tW0SEyEuDvLySq/NW26BW28N5ocOhT591t/nqquK5l9/HRYs2HBb7dvDzTfD22/D/PlQtSqcdhqceGKwPT8frr++5LWmpJT8WKm8CIeDAKI33oC33oJKlaBHD/jgA2jWrChsZW3HHhsELuzswSuhEPznP1CrVrQrKf9CoRBNmzbdpjaeeuop/ve//1G1atX1wllatmzJ4MGDmThxIvPmzSM3N5e+ffvSvXt32rdvv039llexsRATEzxHo2XFCli2LHj/hPWfC7VrF83Pm7fptrKzYdq0ouCVmjU3vf+/mQ3SLiEvD378MXiOTJ4chAJmZkJWVvBelJwcTHvtBQcdBG3awN57F3+Pzs/PJzY2lqOOOorDDjuMl156iREjRtCgQQMAYmJiAAqDrb799lsWL15Mo0aNaNSoUYnqrlChAvfffz+rV69m5MiR/PHHH/z3v//l5JNPJiMjg7fffps333yTAw44gLp1664XqlVa8vNhzpxSb3aL9OgBf/9dfN2690fnn18UurJyZRBO9eef0K8fdOsWrL/gArjmmvUDrzYnNze4bgxekSRJkiRJkiRJkiRJkqQiBq9IkiRJkiRJkiRJkiRJkiRJklQO1a1bl/j4eLKzsze53/Tp05k+ffom9xk4cOB661auXLnB9QCTJk1i0qRJW17sVvS7JSpXrkxsbOw296/to0EDSEoq2/CF+vWDAY4L3HffxveNjQ1CE/7zn/W35eXBxRfD2LElqyMuDpo0KdmxUrTl58OECfDmm0HYStWq0LMnfPIJ7Lvv5o+PjYXLL4c77oA1a7Z/vdGSkgIDBkS7il1HUlISdevW3eC21NRUunfvTvfu3dfbtr0G8o+2pKTgvSYnJ7p1fPEFnHxyMN+hAwwbFszvsUfwnlzg88+DnxUrQr16MGtW8XYSE4OwiAJ//bXpfpOStqlsqVxbswbeeSd43nz5ZRBclJgIkQikp2/8uFAIUlODQKZwOHjP7tgRjj4ajjoq+MwUDoeJi4ujd+/edO/enUgkAlD4MxQKkZOTw9tvv828efN44okntulcatSowcMPP8zuu+/OY489Rs+ePWnVqhX5+fn88ssv1KxZk2effZaam0tb2gazZ0NCQnReL7/+Gn77bdP7VK5cNP/pp0G4JATBVgXBK3Fxwf3V1srKgvHjg881kiRJkiRJkiRJkiRJkqSAwSuSJEmSJEmSJEmSJEmSJEmSJJVDtWvXJi8vL9plREW9evWiXYI2oU2bYNDnsnT55cHAxACjR8N33218319+gRdfhIMOglq1oEKFYKD3zz+HBx6AmTNLXkdyMhxwQMmPl9YVDoeJiYnZbu3n58O4cUHYyttvQ82aQdjK6NGwzz5b394FF8Cdd5Z+neVJrVrQvn20q9Dm7IyhKxCEMJQ0e+6WW+DWW4P5oUOhT5+ibbvvDq1bB/MFPyF4XzvhhGB+yZIgnAngkUeKgld69w4CIn78EW64oejYTz8N1kEQ5DRjBnz8MYwYEexfowb06wd77ll0zOuvb/ockpO34oSlHcS8efDoozB4cBCisnZ4YW7u5o+PRIofM20afPMNPPdc8Jzp3x/69o2hWrUgZKVSpUqF+4ZCocLwlddff52hQ4fSrVs3jjrqqG0+r/r16/PII4/QokULPvvsM8aNG0ejRo3o27cv99xzD/Hx8dvcx6bMmwfb8RZqk8aNC+6p1qyBH34Iwqmeey74XRUYNSp4DQQ46qjgtXTBArj00qJ93nsPVq0qWQ0Fr7+SJEmSJEmSJEmSJEmSpEAoEln7v3FJkiRJkiRJkiRJkiRJkiRJkqTy4u6772bNmjXRLqNMxcfHc/TRR9OmTZtol6KNCIchJSUYaHhXk5AQDJhco0a0K9GObMGCBQwdOpT333+fe+65h44dO5Zq+3l5MGZMELbyzjtQrx706BFMjRpte/sPPQQ33QQZGdveVnmTlARjxxqwpOh5/30488xND8Tfq1cQrFKgIINmU8Er6x6zIWPGwGGHFS0PGhQ81zfkt9+gY0f4/fdguUED+PXXTbf/+ONFIQQbEgoFNT/zTMnDZ6TyIj8fPvoI7r4bvv46WN6SkJWSSEoKAj+OOw6uvhoOPLDodaHApEmT6NChA40bN2bkyJHsvffeW9T2qlXB/W9i4ub3zczMJC4ujoSEhBKcxdZ77TU4//zioTRbamOvo5syZEgQnrIxb70V3Gut7fLL4eaboVq14uuzs+G+++D220v+mapJE5g9u2THSpIkSZIkSZIkSZIkSdLOKC7aBUiSJEmSJEmSJEmSJEmSJEmSpA2rVasWv25uFOudTCgUok6dOtEuQ5sQEwNNm8K330a7krKXmmroikpuzpw5vPHGGzz99NMsWLAAgKlTp9KuXTvi4rbta165ufDFF/DGG/Duu7DnnsHg35MmwV57lULxa7nsMnjppeA1IBwu3bajKTkZLrrI0BVFV5s2wYD85cHNNweBEZdeCq1bB8+RP/6A996DO++EJUuK9v3zTzj11CD4oU0bqFULKlYM9vnqK3j22SBUZlNiYoKwqJdfDl7DGjVaf6pXL9hvZxWJRAhtSQKEyrXvv4eePWHhQkhP3/79ZWUFP99+Owh7OfRQGDYseB4CZGRksHTpUvr27cvxxx+/xaEr6emw777w+utwyCGbDydJTk4mEolsw5lsnayssr0PWbkyuP/5/PPgtbB69SBM6tBDg+0nnxz83t94o+iYBQuC18d1g1cqVIBTToGPP4YvvyxZPbtiCKYkSZIkSZIkSZIkSZIkbUooUpb/i02SJEmSJEmSJEmSJEmSJEmSJG2xyZMnM3r0aPLy8qJdSplJSEjgmmuuITY2tnDw6WmX5OgAAQAASURBVCVLllC9evVol6a1XH45PPoo7GrfSjn8cBg9OtpVaEeUn59Pv379ePrpp9ljjz3o1KkTI0aMYP/992f48OHUKEGiT05OcD2++SaMGAENGwYDfp98MuyxR+mfw9rmzYMWLSAzc/v2U5YaNICffgoGQ5eiqUoVWLEi2lWUveTkILCidm34+edgmju3+LRiRRAmVRDE0rBh0XydOjtHKMvPP/9MTk4OdevWJS0tLdrlaCvk5sKgQXDffUEoRrTuk+PjITERnnwSzjgjCEyJRCKkp6eTmpq6ReE+eXnQpQv07w9du5ZB0SXw2GPZXHttApmZWx9W1KsXDB1atFzSvKMKFWDWrCAsCuDFF+Gcc4L5006DV18N5ufMCQLxfv45+Dl0aPB6lZ4OTZoEIT1bq06dINRFkiRJkiRJkiRJkiRJkhSIi3YBkiRJkiRJkiRJkiRJkiRJkiRpw1q2bMnoXSjlITY2ltatWxMbG8v777/Pq6++yrfffktCQgKtW7fm9ttvp06dOtEuU8DBB8OQIbB6dbQrKTtxcdC5c7SrUHk3e/ZsJk6cSNWqVencuTOVK1cGgte3Nm3acPPNNzNw4EAAjj76aCZOnMi8efO2OnhlwQJo2RL22ScIW7nlFqhfv7TPZuP23htuvx1uvhkyMsqu3+0lKQlef93QFZUPLVvC2LHRrqLsRSJBqEooFAQ7tWix/j7p6cUDWSZPDoIO5s4N7kn23rsoiGXtcJbatUserFBW0tPTufPOO3nzzTf5/fffycnJoWnTplx88cVccskl0S5Pm/H998H78YIFkJUV3Vpyc4Ppwgth2DB44QXYbbcIFStW3KLj8/KCYLcnnoDGjbdzsVth5cqVjB49mhEjRvDTTz+xeHEXcnOvAxKjVlN2NkybVhS8UrNm0bb/+7+i+SeegBkzgvkXXwwCbfbfH1JT4bjj4Jlntr5v71kkSZIkSZIkSZIkSZIkqTiDVyRJkiRJkiRJkiRJkiRJkiRJKqeSkpLYZ599mDlzJpFIJNrlbHehUIjWrVvz9NNPc/HFFxMXF8e+++5L5cqV+fjjj3n77bd57LHHOOuss6Jd6i7v8MMhJyfaVZSthATo0iXaVag8iUQihEIhli1bxrBhw3jyySf57bffSEpKYvfdd+fBBx/kyCOPLNz/7LPPJjY2tnD5gAMO4NNPP2X8+PG0bduWuLgt/6pXrVowc2bwM1ouvxxeeQWmTw8GeN9RJSfDRRfBgQdGuxIp0KkTfPkl5OdHu5Kyte++mw9HSU2FVq2CaV2rVhUPZRk3DgYPDtZlZgYBLOuGsjRqBLvtFv1QlhUrVnDFFVfwwgsv0LZtW2688UYikQivvfYa11xzDcuWLePmm2/ebDsZGRlEIhFSU1PLoGpBEBh0110waBCsWRMslxcZGfD552EaNoRXX43h+OO37LhwOHgdSoxenkkxK1eu5LHHHmP48OH8/vvv1K5dm4YNG/LPPxnk5mZTFsErFStCvXowa1bx9YmJ0KZN0fJffxXNr52pV6lS8ePWXk5LK1lN5eX3I0mSJEmSJEmSJEmSJEnlRSiyK3zzSpIkSZIkSZIkSZIkSZIkSZKkHdTChQsZOnQouTvyqPZbqEGDBmRmZnLDDTeQk5PDY489Ru/evcnPz2f06NFcffXVAIwePZqaNWtGuVodfzx88EH5GmB6e2rSBGbPjnYVKo+uvvpqnnvuOdq1a8eRRx5J/fr12Wuvvdh///0JbWA0/3A4TExMDB9//DFnnHEGbdu25ZVXXqF69epRqH7bLF4cDDi+cOGOGRKRlBQMLj9yJGxF7o20Xb3/Ppx5ZhAksqsIhYIwpwcf3D7tr1hRPJRl7Sk3Nwhg2VAwS/XqZRPK8tJLL3HOOefwn//8h+HDh1O5cmUAfvrpJ7p160ZmZiajRo2iadOmW9ROWloaderUoUmTJjRr1ozmzZuz3377sddee5FoWkOpiUTgssvg+eeDcJ/yLDExzFNPxdCr16b3K7ivj0YYUcH90brmzZtH586d2X333enVqxft2rWjdu3aTJtWne7dc8jMTNjqvnr1gqFDi5YLzveWW+DWW4P5oUOhT59gvkEDmDcPPv4YRowI5mvUgH79oH37ona6doUPPwzmhw+HU08N5pcvh+uvh/nz4eST4cILi4457DAYM2arT4EDD4QpU7b+OEmSJEmSJEmSJEmSJEnaWfnfwSVJkiRJkiRJkiRJkiRJkiRJKsfq1KlDWloaS5YsiXYp21VCQgK1atXikksuISkpibvuuotzzz0XgJiYGLp06cK8efO49NJLef7557n++uujXLEGDAgGCU5Pj3Yl219qKlx7bbSrUHl0xx138MADD9C/f3/69+9PvXr1im2PRCLrha8ULLdu3ZqWLVsyZcoU5s2bt0MGr9SoARMnBuErS5ZAOBztirZchQqw//7w7ruGrqh86dABcnKiXUXZSkmB447bfu1Xrgxt2wbTupYtCwJYCoJZRo2Cxx8P5iOR9cNYCgJaqlUrndpWr17Na6+9BkCfPn2oXLkyOTk5xMXF0aRJE3r37s2NN97Iu+++S9OmTTcaTgGw//77c8stt7Bs2TJ++eUXfvnlFyZOnMjSpUvJ/zcdq23btkyYMIH4+Phix26qXa0vHA7CO955p/yHrgCsWRPD//1fEOh06aUb368sA1fC4TCTJk3irbfeYubMmdStW5du3bpxxBFHULFixcJrslatWhsMHtpvP8jPj99I66UvNjYIVunadcPbH3+8KHQFggCXo46CqlWhShV46qn1j3nzzZKFroRCcNBBW3+cJEmSJEmSJEmSJEmSJO3M/C/hkiRJkiRJkiRJkiRJkiRJkiSVc4ceeigffvghubm50S5lu4mLi+OZZ57hl19+4YYbbuCUU04BgtCC/Px84uLiaNu2LfHx8axatapw27qBBio7HToEg47vCsErkQicemrBvNfdruTbb7/lq6++ombNmnTt2pW4tRI6li9fzmuvvcZhhx3G/fffX7g+PT2d1NRUIAhZWfeaKZjfbbfdaNeuHWPHjmXChAm0bduW2NjYMjqz0lOvXhC+cuihQfjKv2P7l2tJSdCyJXzySRDAIpUnaWnQowe8+uqO8XwqDWlpcPjh0em7atUgwGDdEINIBJYuDQJYCqYPPiiaj41dP5SlYKpcecv7/+WXX/jqq6/o0KEDrVu3BiA+Pp5IJAIE7xUQvOcAm7wHadasGc2aNSM3N5f09HSWL19OVlYW06dP5/HHH2fSpEkcfPDBxMfHk5eXR1xcHHl5eUyZMoWhQ4fy7bffEhMTQ9u2benevTudO3cu9r6nQCQCF1wAb7+9Y4SuFMjMDIIEk5Ohb99oVwODBg3ivvvuo0qVKlSuXJmvvvqKoUOH0qdPH2655Rbq169POBwmJSVlvdAVgDp1IC4un+zs7X+N/vln8FnguOOCsLlataBixeC+56uv4Nln4f33ix8zeza0agVXXw1HHAF77BHcc6xcCTNmwCuvwODBJasnNRUOOWRbz0qSJEmSJEmSJEmSJEmSdi7+j0dJkiRJkiRJkiRJkiRJkiRJksq55s2bM3bsWFasWBHtUraL+Ph4atasyeeff84hhxxCjx49qFq1KhAMLl0QRDB9+nRyc3O3aOBpbX+hEAwYEAzgnJER7Wq2n/h46NMnGKS6IEBj0aJFzJ49m0MOOYT4+Phol6hSUvD7XbhwIU8//TTPPfccS5cupWLFitSrV49atWpx0EEHFe733Xff8cMPP3D99dcDwWvUmDFjmDFjBitXrqRatWpcddVVNGrUaL2+wuEwMTExHHrooVSuXJlPPvmEXr16Ua1atcJtO5K994avvw7CV/76C8pzTlhyMrRvDyNGQGJitKuRNuyqq3a8UIeSSk4OggnK221dKATVqwfTugEHkQgsXlw8lOXdd4OfP/8cvLY0bBiEsFx3Hey778b7mTVrFosXL6ZHjx7UqlXr376Lh3XFxsaSkZFBZmYmycnJm609Pj6eKlWqUKVKFQBmz57N119/Tbt27TjvvPOAIPQwHA7z8MMPM2DAABISEmjSpAm77bYbb7zxBu+++y533nknvXr12roHbhdw7bVBMNKO+PzMyoJLL4VKlaBnz+3fX35+PgsXLmT33XcHiu61hg0bxsCBA+nSpQs33XQTjRs3ZtGiRVx11VUMGTKE/Px8hg4dut7nvUgkws8//8zcuXOZMGECa9Z0BdptdV3DhgXTugYODKZ15eXB668H09b44w+4/PKtLm+zwuEgAEaSJEmSJEmSJEmSJEmSVMTgFUmSJEmSJEmSJEmSJEmSJEmSyrnY2Fh69uzJkCFDyMvLi3Y5pSomJoZ69eoxYcIEMjMz6dGjB/uuNTp1weC8q1atYtSoUQAcf/zxADtkOMHO5uyzg/CVnVlsbNGAyQWDP1900UVMmDCBgw46iOuuu4527bZ+wGeVP6FQiDVr1nDTTTfx9ttvc+SRR9KxY0fq1KlDs2bNaNq0aeF+a/+sVq0aX375JZdeeinTp09n9913Z9myZWRkZDBy5Egeeugheq4zunnBsa1bt6ZFixZMmTKFuXPnUq1atR32da1ePZg2Dbp3h2++KZ+BTElJ0Ls3PPwwxPnNOpVjrVrBXnvBDz9Eu5LtLxwOnpc7klAIdtstmA49tPi2SAT++acokKVatU23NWvWLCKRCHvuuWexUJWC94k1a9YAweeBrQkdLLhPXrZsGY8++ii5ubn069ePFi1akJ+fT2xsLO+++y733XcfVatWZfDgwRx33HH8888//Prrr1xyySVceumlNGjQgM6dOxfek+/q3n4bHn98xwxdKZCVBb16QfPmsM8+26ePvLw81qxZQ+/evQs/xxVcd+np6Tz66KNUrlyZp59+ujCUpXr16rz88svss88+vPDCC1x55ZW0aNGiWLu5ubnccMMNvPXWWwDExaWRn38gu9rX5fPzg3AnSZIkSZIkSZIkSZIkSVKRHfN/4UuSJEmSJEmSJEmSJEmSJEmStIupU6cOBx54IPHx8dEupVTFxcXRtWtXPv/8c2rWrMkhhxxCQkJC4faCAZ7HjBnD5MmTadGiBY0aNQLYYDhBJBIp/Llq1aoyOINdW6VKMHAgpKREu5LtIzERzjxz/YGN77//fk499VR+/fVXjjjiCG655ZboFKhSFQ6HGTRoEEOHDuWmm27iscce47LLLqNHjx6FoStr+/vvv4mNjWX+/PlceeWVxMTE8O233/Lbb78xbdo0Bg4cyF9//cVtt93G/Pnzix0bCoWIRCLUqlWLQw45hFWrVvHdd98BsGrVKmbMmMHSpUuBote1HUH16jB2bBBskppafsJNkpKgdm345JNgwPzyUpe0KddeGzyPdmaxsdCjB1SuHO1KSk8oBLVqQYcOcO65ULPmpvf/559/iImJoUqVKsTGxq63ffHixeTn51OlShUSExO3up5HH32UCRMm0LVrVw4//HCg6H3l448/5p9//uH666/nmGOOITY2ljp16tCuXTtuueUW0tPT+fDDD/89L0NXliwJfqc7cuhKgexsOPXUIMBjW/z999+MGzeO3Nxc0tPTWbVqFenp6XzwwQf06dOHd955hyZNmgAUXt/Z2dnMnj2b2rVrU716dSC4B8vPz6dq1aqcffbZALzyyitk/vtgF1yzCQkJHHvssTz55JPMnz+fJ5/sQ2LiNp7EDqhpU9hBc/okSZIkSZIkSZIkSZIkabvxv1VJkiRJkiRJkiRJkiRJkiRJkrSDOOyww0jZiRIu4uPj6dq1Kz///DPz5s2jbt26HHzwwYXbw+EwAAsXLuStt97ir7/+omvXrtSpU2ejbRYMyvv000/TqFEj7rjjju17EuLKK4Ngkp1x8N+0NHjooeLrwuEwe+65J4888ghPPfUUZ599Nvfeey/nn38+6enpUalTpePvv//mueee46STTuLqq6+mVq1aRCIRVq9eXWy/vLw8AHbbbTdq1KjBU089xZw5c3jwwQdp2bIlkUiExo0bc8MNN3DkkUcyc+ZMPvnkE/LXGd28YBD7ww8/nLS0NF588UX++9//0r17d0477TQ++eSTYvvtKEIh6NsXZs2CQw6JfjBTUhL06gU//xwEIUg7ih49gufTzqxCheA+YlcVDoepUKECsbGxGwzZyszMZN68ecTHx9OgQYOtej+IiYlh8eLFPPXUU+Tn53PTTTex2267AUUBGHPnzgWgTZs2hcGHkUiESCTCAQccwO67787o0aNZvHjxtp7qTqFvX8jKinYVpSMchnnz4L77tq2dMWPGcNRRR3H00Ufz4IMPMnbsWH744QcOPvhg6tatSyQS4aCDDgKKPqf98ssvVKpUiTp16rB8+XIguF4Lru8uXbpQtWpVxowZw8KFC9frs0+fPlx44YXsscceHHtsDSKRCtt2EjuY2Fjo1CnaVUiSJEmSJEmSJEmSJElS+RMX7QIkSZIkSZIkSZIkSZIkSZIkSdKWiYuLo2fPngwZMqRw4P8dVUxMDLvvvjvNmzdn4cKFJCUl0bBhQwByc3OJiYkpHBT6jTfeYMSIEbRp04bjjjuO1NTUDbYZDocLB5l+9dVXWbx4MTfffDNPPPEEDz/8MD169Ciz89uVxMbC669Dq1Y7z2DUEIQ1DB8O615uMWslzLRr144GDRoA8Prrr3PMMcfQvXv3siwTgEhk5x+cvyxMnDiRxYsXc9pppwHw1Vdf8fnnnzN79myWLVvGPvvsw/nnn1/4WtWqVSsaNGjA33//TeXKlenYsSMQBKWEw2FiY2Pp2rUrn332Gd9//33hugJLlixhzpw5jB49mry8PCZNmsSkSZNITk7muOOOo23btmX/IJSievVg7Fh4/nm44orgOs3IKLv+K1aESpXg1VcNXNGOKTExCEW48sqyfe6UlQoV4NhjYf/9o11J9MTExFC3bl1yc3NZsmQJEIR7xcTEEBMTw19//cW0adOoWbMmzZo126q2s7Ozuf/++/nnn3/o2bNnYfgFFL1PVaxYkVAoVNh3QegKwKpVq1iyZAkrVqzY6L33ruTtt+GzzyAnJ9qVlJ6MDLjtNjjxRGjSpPi2SCSyRUE/Rx99NOPGjaNOnTrUrFmzMMAHKLyuKlWqBEB+fj5xcXHk5uYSCoVIT08vFkpX0N9+++1HkyZN+PHHH/njjz9o2LDherXk5+cTGxtL7drQokWYr77aCRMgN6JCBejTJ9pVSJIkSZIkSZIkSZIkSVL5s+v8TzJJkiRJkiRJkiRJkiRJkiRJknYCderUoVOnTsTHx0e7lBILhUIkJSVx0kknEQqFqFSpEg0bNmTs2LHMnj2b+Pj4wnCCkSNH8uCDDxIKhTjvvPM44IADNtpuQSDGs88+y/jx4zn99NP54IMPaNKkCaeccgodO3Zk1qxZZXKO6/r7b/jgA7j1Vjj7bOjeHbp0gf/8B044AU4/Ha66KggImDMHwuGolFlijRvDwIGQkhLtSkpHYiKccQZ07ly0LvzvL2XRokUsX768cH3dunW5/vrriUQiPPTQQ+Tm5pZ6PZEI/PwzvPYa9O8PbdpAWloQDhMXBzExwc/ExGD9/vvD5ZfvuNdTaZg4cSIff/wxa9as2ey+BYN+L1q0CIDly5czbtw4evTowfXXX8+YMWMYO3Ys9957LwceeCBfffUV+fn5VK1alUMPPZSEhATS0tL44YcfgGCw8oI299tvPwDmzJlDfHx84XWUm5tLv3796NKlC/fccw+xsbH06dOHTz/9lPT0dIYPH07jxo1L/XEpa6EQ9O0bvAY+8ADsvXfwOrG9goLi44PnQfv28Mor8Ntvhq5ox3b++UGwWVxctCspfcnJ8PTT0a4i+mrVqgXA/PnzgSBoseCedsqUKcyaNYsDDjhgk/fAGzJjxgzuuece9t57b2688cb1tsfExHDccccRiUR47rnngOAevSD05bnnniMrK6vwvn1XtmQJnHsuZGZGu5LSt2YNnHIKFOSfLFq0iFmzZm1R6ApAlSpVOOigg9h9990LQ1cikQirVq0iMzOTtLS0wuCegut69913p1KlSsybN6/YPXVBn7Vr16ZRo0asXLmSv/76a70+C0JhCkKCrrsuhuTk/PX221k1agQtWkS7CkmSJEmSJEmSJEmSJEkqf3bC/24rSZIkSZIkSZIkSZIkSZIkSdLOrX379mRmZvL1119vl5CH7a1ChQr07du3cBDeihUrcvnll3PppZdyww03cM4559CoUSMmTJjANddcw6pVq7j99ts5+eSTiYuLKxxsd23hcJiYmBi+++47Bg8eTGJiIi+88AKxsbE0aNCAjz76iMGDB9OsWTP69+/P/fffv93OLxKBSZNg1CgYMwamT4esrCAMICMD8vI2fFwoBKmpQUhGfj40bRoEBnTuDF27wr9jGZdbV14JL78MM2bs+EEfaWnw0EPF18XExJCRkUGvXr1o0qQJvXr1Yv/99wegevXqVK1alZycnMJgjW2Vnh48ns89BzNnBuEqMTHB+n/HmS4mPz+YsrPhu++C627IkOLXU9++QfBPpUqlUmK58+uvv/LQQw8xbNgw0tPTSU5OJikpiZtuuolzzjmHSpUqFb5WrK0g6Kl69epAMFj9HXfcQatWrRg1ahRNmjRh7ty53H777bz44ov897//5Z577qF58+Ycd9xxjBo1it9//52vvvqK/fbbj3A4XBiOtWDBAoDCayUmJqZwe8WKFTnuuOPo27cvRxxxRFk9TFGRkgIXXBCESEyeDPfdBx9+GIRJpKdvW9sxMUWvnX37wqWXBgEv0s4gFApChPbdd+P3Dzui5GQYNgyqVo12JdHXrVs32rRpw9ChQ2nXrh0nnHAClStXZvz48dx9993ExsZy2mmnERMTQ35+fuF71oYU3CMvXryYp/9NtTnttNNo0aLFBt//jj32WNq1a8dnn31G586dOe200wCYNGkSw4cPB4KQjLXb3hVdc01wL78zCodh7twwXbu+yY8/Xs2yZcuoUaMGrVq1YsCAAbRr126L2ln7+giFQuTk5DBlyhQSExOL3QMB1KtXj8aNGzNy5EhmzZpF8+bNC48tuE7r1q0LwJIlS4qtL2i/YP9IJML++y8gL68KkFo6D0o5lpoK114b7SokSZIkSZIkSZIkSZIkqXwyeEWSJEmSJEmSJEmSJEmSJEmSpB3QUUcdxZo1a/jhhx92qPCVChUq0KdPH6pUqVJs/bnnnsvKlSu58cYb+fjjj4mNjSUjI4PatWtzwQUXcMMNNxTuu6FBnwsG4n344Yf55ZdfOP/88wsHpt53331p0qQJ7du355lnnmHffffdLueWng4vvQT33AOLFgUBGGsPkp6dvenjIxFYvbpo+dtvgwCNIUOCYIELL4RLLoH69bdL+dssNhbefRfatIHlyzccDrIjSEmBkSODgY3X35ZCq1atuPvuu5kwYQInnXQSLVq04I033uC3335j//33J+HfhJy1B6DemsHKZ80KQl9efDH4vWdklOw8NnQ9XXstDBgAp50WBOXst1/J2i6PwuEwgwYN4tVXX6V79+4ccMAB/PPPPwwfPpwrrriCn376iUcffXSTv4fk5GSqVavG008/TfXq1bnpppto0qQJOTk5NGrUiJtvvpnFixfzxRdfMH78eJo3b85BBx3ERRddRL9+/XjggQfo2LEje++9N8uXL2fSpEncdtttJCYmcvrppxf2U1DDs88+u90fl/ImFIJDDoG33oLFi+Gjj2DiRJgwAebMKQqY2lgYS0HISm5u8Jqz337QsWPQ5tFHQ1JS2Z2LVFbq14cHHghet0v6nlCeVKgAxx4Lxx8f7UrKh7S0NO677z4uvvhiLr/8cl577TUikQhTp05l+fLl3H///Rz/74MVGxvLvHnzCIfD7LnnnsTFFf+KcDgcJjY2lhEjRjB48GCOOOIIzjrrLGD9++dIJEK9evUYPnw4N910E2+//Tbjxo0jJSWFI488kpNOOonXX3+dvfbaq2weiHJq1Sp49VXIyYl2JdtPVlYMo0a1plu3NjRu3Igff/yRESNGMHPmTAYNGsSpp5662dCfda+v2NhYsrKySElJKQyjg6IAlYMPPpiRI0cyZswY/vOf/xR+Noz8+wGi/r8feBYvXlzY/po1a/j111+JRCL8+eef/PXXX8yZM4f33nuPnJyTiY29jvz8cp5UuY1iYqB792hXIUmSJEmSJEmSJEmSJEnlUygS2VG/xiJJkiRJkiRJkiRJkiRJkiRJ0q4tEonwySef8M0335T78JVQKERiYiLnnnsu1atX3+h+S5Ys4ZlnniEzM5OEhATOOuss6tWrR0JCwmYH/J0/fz6PP/44o0ePZvbs2Rx55JGcc845HHPMMVSsWBGAjIwMUlJSSvXcfvwRHnwQXn5524IyNichIWj/0EPhmmvgyCOD5fLmxx+DEIRVq6JdydZLTAzz4YcxHHYY5OXlERsbu8GgjjfeeIPzzz+fVWudZOvWrXnppZfYZ599igWtrFixgoSEBJKSkjYa+hGJwHvvwe23w8yZQajE2qE9pS02NriemjSBG2+Ek08OAjF2ZK+//jqnnXYavXr14vHHHyc5ORmA2bNnc8ghh7By5Uo+++wzDj/88PWOLfh9ff/991x55ZV8/vnnHHvssbz//vuFA4QD5Obm8uijj3LNNddwySWXcN999xUOJn7OOefw0ksvUa1aNVq3bk2FChWYNGkSAA888ABnn312GT0SO678fPjpJ/j66+BnenowZWdDcnIQuJKWBs2bBwFP9evv+NettKUiEejQAaZM2b7vD2WhShX4+WeoWjXalZQvkydP5uWXX2bcuHGsWbOGVq1aceGFF9KpUydiY2PJy8sjLi6OffbZhzlz5jB79mwaN268XjtLly7lhBNOYOLEibz11lucdNJJG+1z7XvrNWvWMH/+fP7++286d+7MPffcww033MCdd97JtddeW+z9cG3Z2UFoXFpa8Lq8iVv1HdJjj8F11+0coUebEheXzSef5HH44cHnpMGDB3P++efTuHFjpk+fToUKFbaqvS+++IKTTz6Zww8/nOeff55KlSoBRcErkydPpk+fPqxZs4annnqKo48+mpycnMIAw1tuuYVBgwbx7LPP0rdvXyC4N+/Rowcff/wxaWlprFq1iuzsbNq0aUP37v0YOPAcsrN33huDhAS4/PIg5FOSJEmSJEmSJEmSJEmStD6DVyRJkiRJkiRJkiRJkiRJkiRJ2sGNGzeO8ePHk1dOR+KOi4sjKSmJc889l8qVK2/18QWD8IbDYXJzczc58O/q1asBeOedd7j++uvJzc3l/vvv32TowaJFi5g+fToHH3xwYUDLlli+HC66CEaO3P5BGetKTQ0Gt379dWjWrOz63VJffw2HHw7//jp2CElJ8NprcOyxwSDk06ZNIy0tjYYNGxYGc4TDYUKhEKFQiHvvvZcRI0YwaNAgEhIS2Guvvahdu3Zhe7/99hv33nsvH374IfXr16du3bpceeWVtGnTpli/f/0F55wDkyZFZ1DvlBRo3ToIDtp997LvvzREIhFOPfVU3nnnHaZMmULr1q2LvV7cfffd3HjjjZx44ok88MAD1K9fv1g4ToH09HRuv/127rnnHvbee2/mzp1buK1gcPpnn32WCy+8kP79+3P//fcXDoSfnZ3N22+/zcsvv8zcuXOJRCIcfvjhXHTRRbRq1aqMHxFJO6O//oL994fFiyEcjnY1JZOcDB9+CJ06RbuS8q/g/WVd9evXZ8GCBSxfvpy0tLTC9QXva7fddhv/+9//6NKlCy+88EJh4MXW+Ouvv+jatSvz5s3jk08+4eCDD97g+yZAVhb06wejRgXX5p57QqNG60/16pXPwMBNiUSgQQP4449oV7L9xcRE6N49xBtvFIWjdOnShVGjRvHUU09x7rnnbvB6XFfBscOHD+eMM86gb9++PPvss+sFaGZlZfHwww9zww03cPTRRzNy5MjC9hcsWECHDh1Yvnw5s2fPplatWoXtjh8/nmnTprFmzRr2228/2rdvX/j5skeP4HNZTs52eYiiLikJZs8OPgNKkiRJkiRJkiRJkiRJkta3g/03RUmSJEmSJEmSJEmSJEmSJEmStK6OHTty5plnkpKSskUD4paluLg4mjdvTr9+/UoUulLQBsBll13G4Ycfzs8//7zRfStWrEjFihU555xzmDJlCnvssQe9evXis88+2+gxAwYMoGvXrhx11FE89NBDW1TTBx/A3nvDiBHBgNNlnXmTng6zZsEBB8CgQWXf/+a0bQtffglVquwYg2ynpMB778Hxx0NsbCzZ2dm8+OKLtG/fntmzZxcONL72gONdunRh4sSJ5OXlceihhxaGrkQiEVatWsVtt93GE088QVZWFpmZmYwdO5ZOnTpx1113/bsfvPgiNGkCY8dGJ3QFgn4nTYKmTeHZZ4O6djShUIh//vmH/Px8wv+mEYRCIeLj4wHo1q0bBx10EGPGjGHatGmF29eVmppKly5daNCgAfPmzWPy5MlAMIh4wWDhy5cvB6BWrVpA0etThQoVOP3003n//fcZO3Ysc+bM4amnnjJ0RVKpqV0bJk6EtDTYwEtYuZeUFATGGbqyZTZ2T//777+zevXqYqErELyvrVixgoEDB5KTk8OgQYM2G7ry5ptv8uuvvxYLb8zJyeG6667ju+++Y8CAAbRs2bKw/Q1JSoLBg4NwkmXLgt9xnz5QsyZMmxbcpx5ySHCv1awZnHgiDBgAzzwDX3wBCxaU3yChsWODoMVdQTgc4v33YcmSonWnn346KSkpvPfeeyxcuBAI7nM3JebfG//8/HwAqlSpAlAsdAUgKSmJ/v3707ZtWz755BO6devGfffdxwMPPMDxxx/PihUruOuuu6hVqxaRSKSw3Q4dOnDFFVdw3XXXcdxxxxX7fPnkk5CYuE0PQ7mVkgK33WboiiRJkiRJkiRJkiRJkiRtyg7w1RVJkiRJkiRJkiRJkiRJkiRJkrQ5e+yxB5dddhktWrQoF+ErcXFxpKSkcMYZZ9CtWzcSEhJK3FZMTAyLFy/miSeeYNKkSYXBClA0qO+6gwDn5+dTr149zjvvPADefffdjbb/3//+l2uvvZa0tDRuuOEGmjZtyujRoze47/LlcOqpcMopwXx2dolPa5tFIkHoy913Q8uWMHNm9GrZkBYtYOrUYKD4pKRoV7NhCQlQuTJ89hkceWTR+vj4eFq3bg3ANddcw5QpU4Bg0PHc3FwAfv31VwBmrvPAh0Ih/vzzT4YOHUqHDh34+OOPmTp1Kq+88go9evTgjjvu4Mor7+XII8NcfDGsXg3/Nhk1eXlBAEv//sGA+H/8Ed16tlZeXh5169YlNTWVBQsWFK4vGKS7cePGdO7cmWXLljFlyhSyN/HE7dy5M7179wbg1ltvZf78+cTExPDPP//w8ssv87///Y+GDRtywgknbPD4SCRSGMoiSaVtr71g3LgdL3ylIJyja9doV7JzSElJ2eD6ypUrs2TJEmbOnEnz5s032UZeXh4XXXQR3bp145JLLuHuu+/m6quvpmPHjrz44ov06NGDAQMGkLQVN3HJydC8OZx0ElxzTRDoNmYM/PlnEOjxyitw1llQtSpMngy33BKECFasGNw3nnwyXHstPPdcEHqycGF0A+HuvTd6wXjREArBs89GCkN22rZtS9OmTZk+ffomgy835MsvvwTg4IMP3uD2cDhMhQoVePfdd+nbty9ff/01N910E1dffTXp6ekMHDiQXr16/VvXlr3Y1agRvM4kJ29VqeVeTAw0ahTcp0uSJEmSJEmSJEmSJEmSNi7636SSJEmSJEmSJEmSJEmSJEmSJEmlIiEhgeOPP57mzZvz5ptvkp2dTV5eXpnXER8fz3777UeXLl22KXBlbTVq1OD7779n6tSpNG7cmEgkGBT4hx9+oGXLloRCIcLhcGHQQmxsLAAdOnQgLS2NGTNmkJWVtd7g0ZFIhL333ptBgwbxxx9/MHr0aJ544gnOOOMMHn/8cXr06FHY19ixwUDSmZnRDVxZV0YGzJoVDFw9cCBcfXX5GYy9YUOYMweuugqGDQuCYsqL5OQgbGXwYKhevfi2mJgYzjnnHJYsWcJNN93EihUrOP/88zn11FNJSEhg7ty5PProo0AQegQUu/4WL15MJBKhdevWtGzZEoCOHTuy55578s03yTz00EXExoaIwtNzkzIyYNIk2HdfGDECDj882hVtmdjYWKpWrUpmZiYLFy4EigbpjkQixMbG0qZNGypXrsz333/PkiVLqFu37kbbu+yyy/jpp58YPnw47du3Lxy8fsqUKVSsWJGHH36Yxo0bb/DYLR0cXJJKar/9YMoUaN8eli2DfzPoyq3kZHj1VejWLdqV7BqqVKlClSpVNrtfOBzm/vvv59VXX+XNN99k1apVVKlShSZNmvDggw/Sr1+/wvvp0pCSEgQF/ntbVMzq1fDzzzB3bjB9+SUMGRLMZ2YG95ONGhVNBcs1a26/e968PPj00+gGv5S1rCx48UW4/vrgQa1fvz777bcf06dPZ/78+Rx++OGbvc8puB/++++/AUhLSyu2vkDBfJ06dXj22We54YYbmDt3Lk2aNKFBgwYlPocePYLPHKNGQU5OiZspVypUgNdeg1J8OkqSJEmSJEmSJEmSJEnSTikUiexK/+1PkiRJkiRJkiRJkiRJkiRJkqRdQ05ODpMnT2bKlCnk5eWRs51Hni0YmLlBgwZ06tSJ+vXrb9f+IAi3uOSSS8jLy+P555+ncuXKQDCwbzgcJi4ujs8//5wjjzyS/fbbj6+++ooKFSqs105BsEqBCRMm0LNnT5o0acKHH35IUlISI0bAGWcEgz+XZ8nJcP758OCD5Sd8pcD48XDqqbBiRXQDWBISICkJnn8eunff/P4ff/wxvXv3Jj09nb322ovGjRvz3XffMX/+fHr06MHTTz9dbIDzZcuWEYlEOPnkk8nKyuL999+nRo0a/7YF3brlkpsbv71Or9QkJ8Mrr8AJJ0S7ki3zyiuvcM4559C7d2/uueceqlatClAspKkgSGn06NHUq1dvs23ec889fPnll8yZM4e4uDiOPfZYzj//fBo1arS9T0eSNuuPP6BTJ/jnn/J5fxIfD4mJQZDXYYdFuxptztKlS1myZAlVq1YtvG8pD1auLB7KsvaUk7N+KEvBVL36tt0Lf/99EG60enXpncuOID4+eD2JiwuWBw4cyMCBA7njjjsYMGAAcQUbNmH16tWceeaZTJo0iXfeeYf27dtv56qLW7w4uC5WrSrTbreLlBS49dYgWFOSJEmSJEmSJEmSJEmStGkGr0iSJEmSJEmSJEmSJEmSJEmStBMLh8PMnTuXCRMm8NdffxWGkpSWhIQEQqEQbdu25YADDiAtLa3U2t6clStXcvPNNzN48GB69OjB//3f/3HQQQcV26djx458+eWX3HnnnVx77bWEw2FiYmKAokCGRYsWsdtuuxU77rzzzuP555/no48+YvHio7ngguiGhWyN5GQ4+WQYOhT+PdVyIzMTrroKXngB1qyBUrwUt0hKChxxBAweHAzIvaVWrlzJoEGD+PLLL/nuu++oUqUKBx98MM888wzVq1cnFAoxadIkhg0bxqeffkpmZiZ169blm2++4ZJLLuG8887jt99acvrp5XNw/I1JSoIhQ4LAnPJuwYIFdOjQgcTERIYOHcpBBx1ULFQpJyeHVq1aMXv2bP7555/CQeUXLFjAW2+9RadOnWjVqhV5eXnExsYWHpeXl8eyZcvWe42QpPJgzRq48UZ48snydZ+SkgKHHAIvvgi1akW7Gm2tdUMJy6vly4MAlg0Fs4TDGw9lqVZt820PGQKXXQbp6VtXU69ewT14gS19GLt2hUsugQMOgEqVYMkSGDMG/vc/mDmz+L4NGsCvv266veOOgw8+2IrC/1WxIkyYAM2aBZ+ZHnvsMS677DJuuOEGbr/99i26Nn777TcaN25MSkoK//zzD/HxZR84+PbbcPbZO9Z997oSEmC//WDqVPg341SSJEmSJEmSJEmSJEmStAlx0S5AkiRJkiRJkiRJkiRJkiRJkiRtPzExMTRp0oQmTZqwbNkypkyZwk8//cTq1auJj48nPz+fvLy8LWorFAoRHx9PJBIBoFatWhx00EHss88+xEZhNNi0tDTuuOMO4uPjefzxx5k+fTrHH388HTp0YOHChXzwwQd8+eWXNGrUiAsuuACgMHSl4HymTp3K5ZdfTr9+/ejcuTN169Zl8eLF5OTkkJyczLhxNXjwwfI1mPnmZGbCW29BYiI8/fSWD/hcFpKTg8Hhzz8f7r4b3nsvqG97Pr4VKgQ/O3WC666Dww7b+jbS0tK47777WLRoUeE1VLlyZeLigq/mzJs3jwEDBjBx4kSOP/54DjvsMPbdd19ef/11Hn/8cUaOzGDBgifJz69QWqdVJrKyoE+fYADwY46JdjWbVqdOHTp27MjLL7/MqFGjaNu2LbGxsYTDYfLy8khISKBixYpUrFiRv//+uzB45f3336d///507NiRMWPGEAqFig0oHhsba+iKpHIrMRHuvx9OOw169oTFi6MbNBAfH9T0xBNw5pnl6x5EW25HCF0BqFIFDjwwmNa1dGnxIJaPPoJHHgnmY2KKQljWDWepUiU4fuLErQ9dKan//Q+uv774ujp14IwzoHv3YProo7KpJRyGr74Ks88++cTExBTeL61atapwn6ysLJ555hmWLl3KbbfdVizYEoL75k6dOnHUUUcV3iuXte7d4aef4Pbbd8zwlbi44Br49FNDVyRJkiRJkiRJkiRJkiRpS4UiBd92kiRJkiRJkiRJkiRJkiRJkiRJu4ycnBz++ecfFi5cyG+//cbChQtJT08nPz8fCAJKwuFwYdhK9erV2WOPPahbty61a9emcuXK5WpQ5nHjxnHFFVcwY8aMwnMAaNSoEc888wydOnUiEomsV/PYsWPp0qULcXFxtG3blmbNmjF//nw++eQTmja9jHnz7mfNmph1u9shJCfDpZfCXXdFu5KNW7oUnn8eHnggGNy6NAe4rlgxGFj7//4vmOrVK722CxRcU4888ghXXnklxx57LPfffz+NGjUq3Oe//32PQYOOAFJKv4AykpwMo0bBoYdGuxKIRDY+kP+4ceM47bTTyM/PZ+TIkRy41kjs3333HZ06dWL//fdnzJgx5OXlERcXx4IFC2jfvj39+vXj6quvLqOzkKTSt2YN3HgjPPUUZGfDWrdDZSIlBdq1gxdegFq1yrZvaUtFIrBkSfFQlrWnChWCAJYff4S1ska2WK9eMHRo0fLmPi4dfDBMmlS0fPPNMHkydOkCV10VrFu6NKhp+fJguUED+PXXYP7DD4PglnXNnAkrVmx9/QB9+0Z47rmg8Ouuu4777ruPIUOGcPbZZxfuUxC0smzZMipXrlyyjsrAgAFB6GNGRrQr2XKxsVCjBkybFoSvSJIkSZIkSZIkSZIkSZK2jMErkiRJkiRJkiRJkiRJkiRJkiSpUCQSIRwOEw6HiYuLK1fhKlvio48+4rvvviMcDlO9enW6du1KvS1I3Ljyyit56KGHqFatGvn5+Rx88Cl88cVjrFkTVwZVbz/JyTBsGPToEe1KNi0chk8/heeeCwab/ucfSEqCnJxgIPnNSUiAxETIyoKqVaFtWzjnHDjpJIiP3/7133DDDdx1113ccMMN3HLLLcTHx5Ofn8+aNTE0bBjh7793zPCetdWoAfPmBYE2ZS0SCQaf/ugjuOaaYFD0jbntttu49dZbad++Pbfeeit77703s2bN4q677uKbb77hySef5Mwzzyy74iWpjM2YAffeC2+8EQSQZWZuv74SEoI+Dj4Yrr0Wjj5680ETUnkVicCiRTBrFhx5ZMnCi7Y2eOXOO+G664L5sWOhc+eibT/9BI0bB/P9+8NDDwXzawevDB0KffpsfZ2b0rQpjBu3hHHjxnH++ecTHx/PDz/8QPXq1QuD6y6//HIikQiDBg0iLS2tdAsoRZEIXH11EEi1PV8LS0t8POy2G0yYEPyeJUmSJEmSJEmSJEmSJElbbsf+9o8kSZIkSZIkSZIkSZIkSZIkSSpVoVCI2NhYYmNjo11KiRxzzDEcc8wxxdaFw2FiYmJYvnw5lStXBoKAmZiYmMLBg++9917S09NZtWoVzz8/hKOOSiIvLwonUMoyM+G886BTpyA4o7yKiQkGaz/66GA5IwO++y4I2xg3LpjPyoLsbMjNDQYlLghbado0OL+2baF1a/j3V1wmIpEIoVCICv8mgaSlpRH/b9JLKBTi6qth5codP3QFYPVquPTS4oOJb0+RCEydCm++GUzx8dCzJ+TlbTp4pX///ixZsoTHHnuMI488kgYNGrBs2TLC4TBXXnmloSuSdnrNm8MLL8AjjwTha/feCytXQnp66fWRmhoESlxwAVxyCey5Z+m1LUVLKAQ1awb3nImJwf3o9lalStH8uv2t/Zw97LCi4JW1desGy5YFYYt//QWffw533QVz55a8pp9+yqJ3795MmDCB6tWrM2TIEKpXr04kEiEuLvha+sMPP1zyDspQKAT33w/VqsEdd5Tv8JWEBKhfH778MrgOJUmSJEmSJEmSJEmSJElbJxSJRCLRLkKSJEmSJEmSJEmSJEmSJEmSJKk0FQRiFMjPz+fuu++mZcuWdO3adYP7jBw5khNOOIErrpjJM880LZPBlstCQgL85z8wcmS0K9l5zZgxgxNOOIFIJMLw4cM56KCDGD8+CJLJyop2daUnORlGjIAjj9w+7YfDMGUKvPFGMMXHw/77Q0oKLFkSDJadlRWEryQlBfVUqwaHHAJt2kCrVsG+AJ999hnjx4/np59+Yv/99+eMM85g99133z6FS1I5FonAF1/As8/CpEnw55/B62du7pa9R8XHB6+5a9ZAWloQcnbWWUEY1qaCsKQd1axZcNBBQejc1urVq3hI3VofNTbo8suLAlWysuDYY2HyZOjSJQieK8jC/P57aNkymG/QAH79deNtpqcH9/6TJm19/YFc9tuvNUcccQRnn302bdq0We9z047otdfg/POD17Lc3GhXU1xycvA7GzKkbEMkJUmSJEmSJEmSJEmSJGlnYvCKJEmSJEmSJEmSJEmSJEmSJEna6S1fvpwBAwbw0ksv8fDDD3P22WeTnJwMQGZmJsnJyYwcOZJu3fqRkPAzOTnxUa64dCUnw7Bh0KNHtCvZeT322GNcccUVdOrUiTPOOI8bbzyFf/6JjXZZpa5GDZg3DypWLJ32wmGYOBFefx1efTUICEhIgOXLISYG4uKCgc839Q2oxMTgmMxMqF0bDjwQjjgCTj0VqlYtnTolaWeRlQXTp8O0aTBuHHz7LWRkQHZ2EEYQFxe8piYmQpMm0KkTtG0bBK5Uqxbt6qXt75tv4PDDYeXKrT92a4NXKlWCGTOgfv1N7zdnTvB8hGDfd9+Ft96CH38Mnr/t2sHVVxcF0P34IzRrtvX1ByKEw6HN1r4j+vvv4Hc0YQLlImQzISEItho6FE48MdrVSJIkSZIkSZIkSZIkSdKOzeAVSZIkSZIkSZIkSZIkSZIkSZK0S5gwYQJXXHEFf/zxB7169aJnz560bdsWgNzcXA45pB3Tpj1ETMzBhMM7X2BGWhrMnRsEZ2j7ePfddznvvPNYvvx2wuFzgORol1TqEhODQJO1BxXfWvn58OWX8MYb8OabQcBKRgbk5QWBAKXxbafk5CDU5cQT4aqrgtAASZKkzZkyBY4+umyCVwAaNIAnnoAuXYJ7IoCFC4PwlCOPLKrp4IM33c4FF8DTTxct7703zJ+/VeUX1pyTE4Qw7YwikSDs76KLYM2aIHAqGpKT4T//geeeM9RKkiRJkiRJkiRJkiRJkkqDwSuSJEmSJEmSJEmSJEmSJEmSJGmXsWjRIvr378+rr75K48aN2WOPPahduzbffPMN33/fmJiYYYTDO19YBkBCQhCY8cIL0a5k5/bDD8tp1SqV/Pz4aJey3SQmwsyZsNdeW35MXh6MGxcErbz9NlSuDElJMGsWxMZCZub2qTUmJqi3fn249trgOZCUtH36kiRJO77vvoNOnWDVqq0/tiTBKwWqVAnCUlasgF9+CUJU+vYNtj3zDFx44aaPb9YMfvihaLldO5g0acv7LxATE4Tk7ez+/hvOOw9Gjw7C+nJyyqbfihWDe9NnngkCAiVJkiRJkiRJkiRJkiRJpSMm2gVIkiRJkiRJkiRJkiRJkiRJkiSVld12242XX36Zzz//nL322ovZs2czcuRI5syZQ9Wq9+60oSsQDCb8xhvBYM7afl59tQpxcTtv6AoEg3E/8sjm98vLg08/DQYKr1MHrrkGatSAtm3h999hxgzIzt5+oSsQDKSdmQmzZ8OllwYBLJ9+uv36kyRJO7bERIhEyr7f5cvh66/h559hjz3g9NOLtr31VtF869YQv4Fbzfbtiy//9VfJ6oiLK9lxO5pateD99+HHH4N7xIoVITV1+/QVHx9cV4ceCq+8EvxuDF2RJEmSJEmSJEmSJEmSpNIVikSi8d//JEmSJEmSJEmSJEmSJEmSJEmSom/mzJmkpqbyww/Qs2cDsrKiXdH2lZwMt98O/ftHu5KdU24u7LbbrhFuk5oKixZBUlLx9bm58PnnQcjPiBGw117Qo0cwzZoFZ58NGRlB4Eq0JCfDySfDY49BpUrRq0OSJJU/CxZA48aU6HNBr14wdGjRcigU/LzlFrj11mB+6FDo06don1degT/+gK++glWroEULuPZaqF492D56NBx5ZNH+Q4YEyy+/DBMmwJo1QaDH1VdDSkqwz1dfwYEHbn39ENwbrVxZsmN3ZNnZ8OabcNddMG8exMZCenrJ26tQIZjCYTj3XLjsMth779KrV5IkSZIkSZIkSZIkSZJUXFy0C5AkSZIkSZIkSZIkSZIkSZIkSYqWZs2aAXDbbZCTE+ViykBmJtx3H1xxRdFA0Co9774L+fnRrqLsvPEGnHNO8Nz57LNgsOr33gsGK+/RA26+GRo0CIJoLroIRo4MrsFoy8wMav/oo2DQ8v/8J9oVSZKk8qJu3bLtr3ZtOP30DW/7+usNb6tXLwhn2ZB//oHevUteT6NGJT92R1ahApx5ZjDNnQtTpsCkSfDll/DTTxAXBzExwb1+wRQTE0yxscGUlRUE5rRtC507Q5s2QQDOukGFkiRJkiRJkiRJkiRJkqTSZ/CKJEmSJEmSJEmSJEmSJEmSJEnapa1eDa++uusEZqxaBaNHw5FHRruSnc/ddwfX064gPR1uuim4lkaOhH33hZ49YeBA2H33ov0mTIBu3SAjA7Kzo1fvutasCaaTToJTT4VnngkG1JYkSbu2UCi4r5k2rWz6e+21ILyjcWOoWjW4Z5o5M/h88uyzkJtbfP+77oJ584LguD32gN12C/aZPx8++AAeeACWLClZLaEQdOq0zae0w2vUKJjOOitYzs8PwlimTw8+S61ZE4SsxMdDYmIQrLLnnrD//lCpUnRrlyRJkiRJkiRJkiRJkqRdVSgSiUSiXYQkSZIkSZIkSZIkSZIkSZIkSVK0PPEEXHNNMMjxruKoo2DUqGhXsXOZPRtatw4GYd5VxMVB//5w+eVQt+762z/+GE4+GTIzy762rZGcDB06wIgRUKFCtKuRJEnR1r8/PPww7GrfwK5UKQh7OeWUaFciSZIkSZIkSZIkSZIkSdLWiYl2AZIkSZIkSZIkSZIkSZIkSZIkSdE0dOiuFboCMGYMZGeXbpuRSITINo5OnZeXx5o1a8jMzCQrK4ucnJwNthkOh8nNzSUrK4vVq1ezatUqsrfwhHJzc1m5ciWLFi1i0aJFLF26lMxSSAb5/PNtbmKHExMDu+224dCVt96C7t3Lf+gKBDWOGweHHbZj1CtJkravgw+G1NRoV1H28vKgTZtoVyFJkiRJkiRJkiRJkiRJ0tYzeEWSJEmSJEmSJEmSJEmSJEmSJO2yIhGYOTPaVZS9pCSYMWPb2/ntt984++yzqVWrFomJiey5555cddVVrFixYqvaCYfDjB8/nu7du1O/fn0qVapEvXr16Ny5M0OHDi22byQS4cEHH+Tss89m//33Jy0tjcqVK3P77bdvtp+///6bG264gbZt27L77rtTt25dWrZsyemnn86SJUu2quZ1jRsHWVnb1MQOJycnCPFZ14cfwtln71iPR1YWfPstHHtscF6SJGnX1aYNhMPRrqLsRSKw117RrkKSJEmSJEmSJEmSJEmSpK1n8IokSZIkSZIkSZIkSZIkSZIkSdpl/fLLprf36hUMQFwwbYnmzeHBB+HLLyEjo+jYjfW1++7wzDMwbRr8/XcQ+pCRAT/9BM8/H7S3IdWqwX33wZw5QWjE0qUwahR07br5GvPygv62xezZs2ndujXDhw+nU6dODBgwgIYNG/Lggw/Svn17Vq5cuUXtRCIR7rnnHjp16sT06dM55ZRTuO222+jduzepqalMmDCh2P75+fkMGjSIDz74gNzcXJo3b05cXByJiYmb7GfWrFm0bt2axx9/nBYtWjBo0CDuvPNOTjjhBH799dctrndjpkzZ9PayuJZatYI77ghCYH77DTIzIT0dvvsO/vtfSEnZ8HFduwZhKYsXQ3Y2/PknvPwyNGu2+RrXvY7Gj4eePXes0JUCa9bA1Klw8smQnx/taiRJUrTsvfeW36/tTJo3h1Ao2lVIkiRJkiRJkiRJkiRJkrT14qJdgCRJkiRJkiRJkiRJkiRJkiRJUrRMmwaxsaXb5uGHwxVXbPn+e+0F559ffF18PDRuHEynnw6HHQaTJxdtr18/CNdo0KBoXWIiHHVUMN18M9x++8b7zMwMAjIuvHDL61xbOBzm//7v/1i1ahVPPvkk5513XuG2/v378/DDD3PjjTfy2GOPbbatESNGcMMNN9CzZ09ee+21ze4fFxfHBx98wH777UdaWhrDhg2jT58+hMPhjR6TlZVFz549yc7OZuzYsRxwwAFbdqJbKCsLFiwo1SaBrb+WLrwQLrpo/fUtWwbTKadAu3awalXRtv/9D66/vvj+derAGWdA9+7B9NFHG+9z6VJYuRLS0mDRIjjuuOD62lFlZcHnnwePy803R7saSZIUDaEQnHYaDBu264SxpabCxRdHuwpJkiRJkiRJkiRJkiRJkkomJtoFSJIkSZIkSZIkSZIkSZIkSZIkRcukSZCeXrptrlgRBFUMGgRPPrn5/dPT4ZVXgvCVY4+F//wHbrsNcnOD7YmJ0K9f8WMGDy4KXZk8GU48MQjPKBgYeuBAOOSQTfe7dpDL1po7dy5jxoyhYcOGxUJXAG699VYqVKjAyy+/TE5OzibbycvL45prrqFatWq8+OKLQBDqsqkQFYBDDz2UtLQ0wuHwZvsAGD58OD/++CM33ngjBxxwADk5OWRnZ5OXl7fZY7fE999DcnKpNFXM1l5LEAShPPQQnHACdO0Kr79etK1ZM7j88qLlgw8uHrpy881BcM/99wfLiYnw4otQpcrG+0tKgm+/Deb79IE1a7aszvIsMxPuvBNmzox2JZIkKVquvBISEqJdRdk69dRoVyBJkiRJkqTtIScHvvkGnn02+HvgFVcEf5s+91y49NLg74UPPACffx78fVKSJEmSJEmSdkRx0S5AkiRJkiRJkiRJkiRJkiRJkiQpWsaPh0ikdNscNiyYAHr1gosv3vT+06bBmWcWX/fpp9CyZRCeAVCpUtG2/faDI48M5sNh6NED/vwTRoyAvfYKBsmJiYH+/YNgmY35/XfIzoYKFbbu/AC++OILAI466qj1tlWqVIn27dszZswYJk+eTMeOHTfazvfff8/PP//M6aefTigUYuTIkXz77bfExMSw//77c8QRR5CYmLjR42NiYoiJiQEgspFfZCQS4bXXXiMuLo6uXbsyY8YM3nvvPRYvXkzdunXp0qULTZo0IWEbRtaeNq0oKKc0be219MorMGBA8TChjz6CJk2C6wmCsJUCBdcXwNixcPvtwfxnn8Hxx0PjxlCtWtD3Qw9tuM81a+Drr2Hx4qCNLcjB2SGsWQOnnALTp0Oc38CSJGmX06wZNG0aDEi5s4uPh969g0A9SZIkSZIk7fjmzQtCVMaPD/5e/NtvkJgI+fmQmbnhYxISgn2ysqBqVWjTBjp1gnbt4NBDIRQq23OQJEmSJEmSpK3lf/uXJEmSJEmSJEmSJEmSJEmSJEm7rHnzol3B+lJSgsFrDj20aN0nnxTNH3540fxvvwWhKwUmTAiCVwAOO2zT/SQmwi+/wD77bH2Nc+bMIRQK0ahRo/W2Faz//PPPmTNnziaDV77++msAUlNTad++PV9//TXx8fFEIhFyc3Np0qQJb7/9Nk2bNt36Iv8ViUSYPn06kUiE9957j+uuu47k5GTi4uLIzMzk2muv5eqrr+bOO+8kNja2RH38/nswCFG0jR+//rpIBObMKQpeWTuUpUqVovmMjOLHrb3fYYdtPHglJwd+/BEGDVq/jR1ZJBI8v+66C266KdrVSJKkaLj2WjjvPFi9OtqVbF+xsXD55dGuQpIkSZIkSdsiPx8++ADuvjsIE46JKR6ykpu76eNzcoIJ4J9/4MMP4bPPgkCWtDS4+uogvLdy5e11BpIkSZIkSZK0bWKiXYAkSZIkSZIkSZIkSZIkSZIkSVK0ZGdHu4IiDz4YhD2kpwdBK9Wrw+LF8N//whNPFO23115F83//XbyNtZerVw8GwdmYUKj4YDtbY+XKlYRCIdI20kGlSpUAWLFixSbbWbJkCQDPPfccq1atYuzYsWRkZDBv3jzOP/98fvrpJ44//nhyNzcS0GYsXbqUcDjMddddx8CBA1m4cCHLly/nk08+oWHDhtx333089dRTJW6/PAeOVK0KRxxRtPzee0Xzs2YVzR92GHTuHATynHhiUVALwB57bLqPUaNgzZpSKLacyciA//0PZs6MdiWSJCkaTjwxGKByZ9e6NTRsGO0qJEmSJEmSVBL//AODBkGtWnDWWTBxYvB3u5L+HXhtOTnB367//BNuvBFq1w76+PbbbW9bkiRJkiRJkkrbLvDf/SRJkiRJkiRJkiRJkiRJkiRJkjZsG/M8ykSFChAbW7ScklI0n5NTfN91l1NTN95uJALz5gXTzz8H09y5wZSXt+maQqEQkUiESCSy0e1bIzY2ltdff5327dsTGxtLvXr1ePrppznwwAP59ddfeeONNzZZS3A+G65lbT179uSmm26iYsWKAHTu3Jlnn30WgPvvv3+zx//0E4wYEUzvvhtM77xTfoM5KlUKaq1aNVj+6CN45ZWi7UOGwO+/B/NJSfDFF5CVFZzT2tdcYuKm+/n77/WvvZ3FmjVw3nnRrkKSJEVDQgJcfjkkJ0e7ku2nQgW46aZoVyFJkiRJkqStlZ0NAwbAHnvAnXfCkiWwevX26y8zM/i72fDh0L49dOhQ9HdGSZIkSZIkSSoP4qJdgCRJkiRJkiRJkiRJkiRJkiRJUrTk50e7giIPPwxvvgmVK0PbtnDVVVCjBtx4I+y2G1xwQbBfRkbRMRUqFG9j3eX09I33l54Ol10WBG6EQsEEwc9Jk6B69Y0fm5aWBsDKlSs3uH3FihUAVKlSZeONrLW9Tp06NG/evNi2SCTC8ccfz9SpU/nmm28444wzNtnWxoRCIapWrcqSJUvo2rXrets7dOhAfHw8f/zxB6tXry4MZdmQ6dPhpZeKP1YQhNaUN3XrBkErBQ/r6NFw8slB4E6BVaugY0d44gno0gViYoL1CxfCjz/CkUcGy8uXb7qv/PwIsHVhOzuKSAS++y4I3WnSJNrVSJKksnbDDfDCC/Drr9GupPTFxQXhMnffDbVrQ6tW0a5IkiRJkiRJW+Lrr6FnT1i0KAhDKUv5+UEIy+TJsO++cP/9wd+xQzvnnwolSZIkSZIk7UBiol2AJEmSJEmSJEmSJEmSJEmSJElStMTGRruCIr/+ChMmwAcfwMCBQfBKgT59gkGRAebPL1pfq1bxNmrXLppfsgQ2kosCQKVK8PbbQXvz5gXhIT//DHPnbjp0BWCfffYhEonw008/bXD73LlzCYVCNG7ceJPtNG3aFGCDYSehUIhKlSoBkJ2dvemCCIJaNiQUCrHvvvsCkJSUtMHtqampAOTk5Gyyj1NOgffegxEjgundd4PpuOM2W16Z2m+/IDynIHTltdfg2GMhK2v9fX/7Dbp2DX7nBxwAjRpB/frB+gLTp2+ux517JKW8vCAYSZIk7XoqVIA33gjCCnc2KSkwZw6cdloQwnfBBcFgnZIkSZIkSSqfsrNhwADo2DH423JmZvRqycuDjIzgb9odOsDvv0evFkmSJEmSJEkCg1ckSZIkSZIkSZIkSZIkSZIkSdIurCDMJJo2NohzOFw0HxcXBKUAfP550fr69WH33YuWO3Ysmv/ii033G4lAYuLW1VrgsMMOA2DUqFHrbVu5ciUTJ04kNTWVgw46aJPtHHTQQaSkpPDLL7+QkZGx3vZvv/0WgEaNGm20jZiY4OsxodDGwz+OOeYYwuEwX3311Xrb5s+fz/Lly6latSrVqlXbZL0bk5JSosO2i86dYfz4ouvivvuCwbQ3kynD8uXw9ddB+M4ee8Dppxdte+ut7VXtjiEvD4YNCwaPkiRJu562beGSSyA5OdqVlJ7kZBgyJAhyvOgimD0bUlNh332D+8fN3TtKkiRJkiSpbP3wAzRtCk88AVlZ0a6mSEYGTJkS/LvSsGHRrkaSJEmSJEnSrszgFUmSJEmSJEmSJEmSJEmSJEmStMsqafDILbcEwSWRSDBg8dp23x1OOCGYWrcuWp+cXLT+0EOL1o8ZEwRbXHwxHHMMdOkCN90EDzxQtM+8ebBkSTD/ww9F4SsxMfDGG0Gb118P55wTrA+H4eGHN30O4XDJA0MaNmzIUUcdxfz583nsscfWajPMzTffzJo1a+jVqxcJayXbzJgxgx9++KFYO0lJSVx00UVkZmZy7bXXkpOTQzgcJi8vj8mTJzNs2DBSU1M5+eSTix2Xn59Pbm4uOTk55ObmEgqFCpezs7PJzc0ttn/v3r2pVq0ajz32GN988w1ZWVlkZ2ezZMkSLrvsssJ9SqpmzZKH+JTmtXTiifDxx1C5crD8yivw7rvBPgVTmzbF+3jlFbj7bujRA/7zH7j6apg8uWhg8dGjYQP5OrucUAiGD492FZIkKVpuvx122y3aVZSOhAQ46ig46aSidZUrB58/JkwIPp80awbvvRfco0qSJEmSJCm6Jk2Cdu3gl18gMzPa1awvLy8IYPm//4NBg6JdjSRJkiRJkqRdVSgS8b+8SZIkSZIkSZIkSZIkSZIkSZKkXdOhh8LEiRvf3qsXDB1atBwKBT9vuQVuvTWYHzoU+vTZ+DEbMmYMHHZYMP/tt9Cq1cb3Xb0aunULjimwxx4wblwQzLEht94KAwduuob4+GBgnri4Te+3MfPnz6ddu3YsWrSIbt260aRJEyZPnsz48eNp1qwZX375JWlpaYX7x8TEAEE4y9oyMzM54ogjmDp1Ki1atOCQQw7h77//ZuTIkSQkJPDoo49y7rnnFjvm0Ucf5YsvviASifDrr78yffp0GjZsSNOmTQFo3rw5t99+e7FjRowYQe/evcnIyOA///kPaWlpTJgwgYULF3LwwQczatQoEkuYxDN6NHTvDqtWbXyfsriWhgyBzeXH/Por7Lln0fIXX0Dnzhve9+uv4dhjYfHiTbe5q2jYEObMKfrdSZKkXcvXX0PHjpCVFe1Ktk2VKsE9TfXqG9/nk0+gf3+oWxcefBD226/s6pN2VZEILFwYvNZMnQrz5wef2TMzg21JScFUpw4cdFAQqtmwYRDIKkmSJEnaeX36KZx4YvkMXNmQ5GS48EK4/37/piZJkiRJkiSpbJXwqzGSJEmSJEmSJEmSJEmSJEmSJEk7vs6dYfJkWCcLpEw9/DAcfzy0bAk1agSD0aSnw88/w+efw2OPwR9/FD/m11+DQVavvz44dvfdg8F2vvkmaG/kyM3327BhyUNXAPbaay+mTZvGLbfcwscff8wnn3xC3bp1ufrqq/nvf/9Lampqsf0TEhKIjY1dr53k5GTGjRvH3XffzZtvvsnLL79MSkoKJ5xwAldeeSXt2rVb75iZM2fy2WefEQqFCIVCVK5cmSVLljB27FhCodB64S4AJ5xwAmPGjOG+++5j0qRJZGRksNdee3HppZdy5ZVXEtqGkX9at95xB+B+7bVgoN7GjaFqVcjIgJkz4dVX4dlnITc32hWWH3/+GTwX69ePdiWSJCka2raF55+Hc8/dce/9UlOD0MBNha4AHH00TJ8OTz0Fhx8OPXsGwY6bO25DcnNziUQiLFq0iHr16pWscGknFIkEgaqjRsHYsTBjBuTkQEJC8G8CG/t3ilAoeC6Hw5CfD/vsA+3bB4Gcxx0XHC9JkiRJ2jmMG7djha5AUOvTTwefT++6K9rVSJIkSZIkSdqVhCKRSCTaRUiSJEmSJEmSJEmSJEmSJEmSJEXDiBFwzjmwalW0Kyl7ffvCc89Fu4qdR82asGhRtKvQ9lSpEgwdCiedFO1KJElSND31FFx55Y4XvpKcHAQ8HHro1h23dCncemsQ2PfQQ3D66UHww5Z48cUXGTZsGHPmzCExMZFWrVrxv//9j4YNG25t+dJOY+VKGDYM7r0XVqwIBqTd1jDYgjCWmBi46CK45JIgoFWSJEmStOOaNg06dYKMjGhXUjLJyXDLLXDNNdGuRJIkSZIkSdKuIibaBUiSJEmSJEmSJEmSJEmSJEmSJEVLmzaQmxvtKspeSsrWD7isTWvTJtoV7Bh69YJIpGjanE6diu+/sWnIkKJjWrWCO+6AcePgt9+CgYzT0+G77+C//w2u/5JIT4cpU0p2rCRJ2nlcdBHcfTckJUW7ki2XkgLvv1+yzwDVqsGjj8IXX8CBB27ZPVxWVhaDBg2iV69efPXVV+y9997ss88+TJ06ldatW/P8888DENmSxqSdxPTpQfBrrVpw/fWwYEHwGWNbQ1cgeF6uXh2Eujz0EDRuDEcdBZ9+WjrtS5IkSZLK1tKlwee6HTV0BYK/zw0cCB9+GO1KJEmSJEmSJO0qDF6RJEmSJEmSJEmSJEmSJEmSJEm7rLp1IS4u2lWUvZgYg0JKW6dOkJAQ7Sp2XWsHKF14IdxwA3ToAPXrB4Oip6RAy5bBAE9TpkClSlvfRzgMY8eWXs2SJGnHdeml8PTT5T98JRQK7nu++AIOO2zb2mrWDPbeO/gssSnhcJgHHniAO+64g+rVq/Pyyy/zxRdf8N577zF48GDq16/PQw89xLJlywiFQttWlLQDWLIETjgB2rWDV16BNWuCwWe3l+zsoI/PPoPu3YPPQbNmbb/+JEmSJEml77zzduzQlQKZmXD22bBiRbQrkSRJkiRJkrQrMHhFkiRJkiRJkiRJkiRJkiRJkiTtskIhaNUq2lWUvexs2HffaFexc2nf3uCV7eHbb4PHdt2pe/cgCKXA668XP27pUnjooWCA465di29v1gwuv7xk9fzwA0QiJTtWkiTtXM4+G0aMgKpVoUKFaFezvpQUaNwYJk+GAw4onTa3JCdl3LhxPP7449StW5eHHnqI4447jvC/N25HHHEEffv25YcffuCFF14onaKkcuztt6FhQ/j442Cw2fz8su0/PR1mzgyCV//3v7LvX5IkSZK09d59F0aNgpycaFdSOjIy4OKLo12FJEmSJEmSpF2BwSuSJEmSJEmSJEmSJEmSJEmSJGmXdsEFkJoa7SrKTkwMdOsGcXHRrmTn0q4dVK4c7Sp2PqtWwYQJ60+tWgXXMsB338FnnxUd88orsMce0L8/vPcefPghnHYaTJ9etM/BB5esnvx8+OOPEp6MJEna6Rx1FMybByeeCMnJ0a4mEApBUhJcfTXMmAFNm5Zd32vWrOGuu+5i0aJFnH/++XTr1u3fmkLk5eUB0KpVK0KhEKtWrQIgYqqddkJLlgQhkGefDStXRnew3EgEsrKC4JVWrWDWrOjVIkmSJEnatKVLoU+fILxzZ5GdXfT3OkmSJEmSJEnangxekSRJkiRJkiRJkiRJkiRJkiRJu7QePYLBiXcVBYMwq3SFQjBgQPkZcHtnlpgIF19ctHz//cW3jx8P6enF10UiMGdO0fK627dUQgLMnVuyYyVJ0s6pcmUYPhzeeAOqVoUKFaJXS0oKNG4MkyfDrbdCfHzZ9v/ee+8xfvx4Dj/8cE488URS/024DIVCxP2b/Dhp0iQikQhZWVmF26SdyahR0LAhfPxx+RooNyMDZs6ENm3gwQejXY0kSZIkaUPOOy8Iz9zZZGYG4aQrVkS7EkmSJEmSJEk7M4NXJEmSJEmSJEmSJEmSJEmSJEnSLi0xEc4/PwhU2BXUqQMHHhjtKnZOvXpBOBztKnZ+vXpBjRrB/B9/BAOdb07VqnDEEUXL771X8v53xgGvJEnStjv2WJg3D7p3D8JXyjKAJTk5+Fxz9dUwYwa0aFF2fRfIzc3lgw8+IBwOc9JJJ9GoUaPCbZFIBIBFixYxbtw4AI477jgAwt5Aayfy2mtw4omwciXk5ES7mvVFIsHnmZtuCl4v/n1qSpIkSZLKgc8+g08/hezsaFeyfWRkwDXXRLsKSZIkSZIkSTszg1ckSZIkSZIkSZIkSZIkSZIkSdIur18/iNkFvmWRmgrXXQehULQr2TmlpUHPnhAbG+1Kdm79+xfNP/II5OVtev9KlWDEiCB8BeCjj+CVV0rWdyQCa9aU7FhJkrTzq1w5uM+YOze4Z0lLC+7Bt4dQKGi7Xj248074+2+49VaIj98+/W1OTk4OX3zxBbVq1eKggw4iNja2MHAl9O8HkM8//5xp06ZxyCGHUKdOHQBiNvJBLD8/n48++ogxY8aUSf3Stnr2WejTZ8cIaszMhCefhPPOMzxUkiRJksqL//0vCCfZWWVnw0svwapV0a5EkiRJkiRJ0s5qF/hKkCRJkiRJkiRJkiRJkiRJkiRJ0qbtuSccdFC0q9j+IhE47bRoV7Fzu/JKqFAh2lXsvLp1gyZNgvlVq+CZZza9f9268OWX0L59sDx6NJx8cvBcKIlIBHJySnasJEnadey+exCGsmgRDB4MrVtDUhKkpGxbu6FQECqXmAhdusB778Hvv8NllwUhL9H03XffsWDBAnbffXdat279b70hwv+mOvzyyy+8+eabrFixgq5duxYGr2xMVlYWb731Focffjgnn3wyCxYs2O7nIJXUiy/C5ZfvGKErBTIzYfjwIIi2pJ+PJEmSJEml49dfYdKkaFex/cXEwAsvRLsKSZIkSZIkSTsrg1ckSZIkSZIkSZIkSZIkSZIkSZKAG2/c9oGQy7OkJOjbF5KTo13Jzq1VKzjwQIiLi3Yl20dsbHTP7aqriuaffTYIX9mY/fYLBqlq3jxYfu01OPbYbRsMORQKBjqXJEnaEgkJcMopMG0afPcdPPoonHceNG0K8fFQsSKkpgb7xaz1re/Y2GBdpUrB/XtSErRpA1dcEdwDzZ8PH34Ihx0W3J+UBw0aNKBChQrsscceAOTl5ZGXl0fMvyc2fPhwPvroIw499FCOOeYYKmwmrTA1NZV+/fpx6623MnXqVOrXr8+11167vU9D2mojR8KFF+5YoSsFMjNh2DD473+jXYkkSZIk7doefxz+za7dqWVkwL33GgAqSZIkSZIkafsIRSL+86MkSZIkSZIkSZIkSZIkSZIkSRJA9+7BAMbZ2dGupPTVrAk//xwM7Kzta8EC2GefYPCgnU1yMlSuDAsXluz4Xr1g6NCi5a0ZKLxtW/jqq2A+Nxf22it4rDekc2d4552gVoD77oMBA0pQ8DrS0uCVV4IAF0mSpG2RlwezZsE338CyZUFoQ2ZmEMCSnByEvdWpEwSu7LVX+QlY2Zj09HQ6dOjA4sWL+eSTT2jWrFnhtuHDh3PFFVcQiUS4//77Oeuss7a43ezsbCZPnszLL7/MSy+9RHJyMvfddx+9e/feDmchbZ1586BFi+C5uyNLTg4+55xwQrQrkSRJkqRdT3Y21KgBq1dHu5KykZICH3wAnTpFuxJJkiRJkiRJOxuDVyRJkiRJkiRJkiRJkiRJkiRJkv61dCk0bAgrVkS7ktKVlBQMYHPYYdGuZNcxeDBcfvnOFb6SkgJ33QVPPQUzZ5asjY0Fr9xyC9x6azA/dCj06bP+sa++CqedFsy//DJsbLzuE0+E4cOhQoVg+ZVX4Ikniu+zZg1Mm7b19aelwXvvQceOW3+sJEnSzm7o0KH069ePzp07c9ZZZ7Hnnnsyfvx4br75ZrKzs3nkkUc455xzqFSpEpFIhNBm0mTW3mfx4sVMmjSJRx99lNGjR9O6dWueeuop2rZtWxanJq0nHIYDD4Rvvw3md3SVKwdBMlWrRrsSSZIkSdq1vPIKXHghpKdHu5KyEQrBscfC++9HuxJJkiRJkiRJO5u4aBcgSZIkSZIkSZIkSZIkSZIkSZJUXlSrBkOGwJlnQmZmtKspHYmJcPrphq6UtXPPhRdegIkTIS8v2tVsu9hYaNYM/u//YOrUkgevlFT9+tCjR9HyffdtfN8TTigKXQE444xgWtuvv8Kee259HVlZsN9+W3+cJEnSrqB3795kZ2dz7bXX8umnnxIbG8uaNWvYa6+96NWrF/369Svcd3OhKwX7hMNhQqEQNWrU4Nhjj+WLL75g6tSpfPPNN7z33nsGryhqHnkEZs/eOUJXIPg3kPPPh7feinYlkiRJkrRrefbZXSd0BSASgVGjIDu7+N/zJEmSJEmSJGlbGbwiSZIkSZIkSZIkSZIkSZIkSZK0lhNPhP/8Bz76KBjwZUeXlgYPPxztKnY9oRC8/DLss8/OEbxSoQIMHw4xMdC+fTAYb1mGE11+OcT9+02o0aPhu+/Kru+1paVB1arR6VuSJGlHcOGFF3LWWWcxePBgsrKySEpK4pRTTqFGjRoAhMNhYmJitri9gn3/+usvbrnlFp577jnq16/PgAEDuOmmmwDIz88nNja29E9G2oh58+DGG3eewFaAnBz4+GMYMSIIs5QkSZIklY1vv412BWUvMRFmzADzdCVJkiRJkiSVplAkEolEuwhJkiRJkiRJkiRJkiRJkiRJkqTyZOlSaNwYli2LdiXbJikJPvgADjss2pXsul5+GS644P/Zu+8oKcuDDePXzOxspUgTBAQEFCmKNFEEwRKxYgl2FMUSS2yJJYkF+WLsJUaNXSFEg11sWFBRAVEBxYJSFZAqKHXbtO+PkSYddvfdcv3OmbNvf+53dzmH2Zl57oo9IW9uLvzzn3Deeen1CRPg4INh+fJAYwWid+/0ZMSSJEnaNsXFxWRmZhKPx1m1ahU1a9bc6nPHjh3LtddeywcffED9+vV56aWX6NixI5mZmRQVFZGVlcWMGTPo0aMH99xzDyeffHIp3omqumQS9t03PTFuMhl0mpK3007pYhkLJyVJkiSp9M2bB82bQ1HRtp/bvz8MHrx2PRTa/PE9e8KoUVu+7uDBcPbZG993+OEwYsTa9R9+gN122/I1fys3F+66Cy64YNvPlSRJkiRJkqRNCQcdQJIkSZIkSZIkSZIkSZIkSZIkqbypUwdGjoRq1YJOsv1WT1hj6UqwTj8dbrwx/fOoiHJz4eqr15auALRrBwUFwWUKSjSanpRKkiRJ2y4jIwOAc845h7322ovPP/98k8cmf22zKCwsZPjw4Zx22ml88MEH9OvXj+eee4799ttvzfUyMzMBuPrqq1mwYAGnnnoqnTt35rPPPivlO1JV9dRT8N13lbN0BdKloddcE3QKSZIkSaoaJkyArKygU6wvFtv49tq14YknSmaM/HwYPbpkriVJkiRJkiRJq1m8IkmSJEmSJEmSJEmSJEmSJEmStBEdOsCbb1bMwozcXPjb3+DCC4NOIoCrroJLL614v0u5uXDuuXDDDetvz8qCpk2DyRSk3Fzo3DnoFJIkSRVTOBzml19+YejQofz4449Ur159s8cC/P3vf+fMM8/kp59+4uyzz+bJJ5+ke/fua46Jx+OEQiHeffddXnrpJQ488EBuv/124vE4Xbt25fTTT2fx4sVlcn+qOm65BVatCjpF6SkuTpfLrFgRdBJJkiRJqvw++6zsnmN+/jl0777h44QT1i8XffbZjZ//8MOwyy5QUFAyecaNK5nrSJIkSZIkSdJqFq9IkiRJkiRJkiRJkiRJkiRJkiRtwgEHwKuvQl5e0Em2Xm5uuujj2muDTqJ13Xxz+udSUcpXcnPh4ovhn/+EUGjD/d27b3x7ZVZQAJ06BZ1CkiSp4qpVqxZLlizh5ZdfpmXLliQSifX2J3+d5fOrr77ioosu4pZbbqGwsJDBgwdz5513EolE1pyTSqXIyMgA4IorriAajXL99ddz5ZVX8vDDD/OXv/yFkSNHsssuu3DXXXeV7Y2q0ho/HmbNCjpF6QuHYejQoFNIkiRJUuX3wQfwmz+PlJrly2HMmA0f++yTfh4I8MUXMHLkhueecQb07QtLl6YLSUvC7NlQVFQy15IkSZIkSZIksHhFkiRJkiRJkiRJkiRJkiRJkiRpsw4+GN59F6pXL/9FEzk56clubrwx6CT6rVAo/XO55ZbyX76SmwvXXw+3377p3/lzzin/91HSunWD2rWDTiFJklSx1apViz59+gAQ/nVWz9WFKwBff/01/fr146GHHuLAAw9k2LBhnHjiidSqVQuASCQCpItXAB588EG+/vprjj76aLp06QJA165dufbaaxk6dCj9+vVj6tSpZXZ/qtzuvhsKC4NOUfpWrUo/H/z1n5kkSZIkqZRMmRLs+NnZcOGFa9c31l27665w333p5T/+MV2YUlJjT59eMteSJEmSJEmSJICMoANIkiRJkiRJkiRJkiRJkiRJkiSVd127wrhxcOyxMG8e5OcHnWh90Wh6cprHH4cTTww6jTbn0kuhbVs47TRYvrx8TdqbnQ15efDf/8Lhh2/+2AMOgHr10hPyVgXVq8PVVwedQpIkqXIJ/dryt7qA5Z577mHo0KF89dVXHHXUUTz88MM0bNgQSBethNZpBQyHwyQSCUaMGEG1atUYOXIkAwcO5LDDDuOggw4iLy+Pww47jM6dO5ORkf5IfSKRWFPcIm2rn3+Gl16CdXqCKrXFi2H0aOjRI+gkkiRJklR5FRQEO37//unX+wDmzIFhw9bfHwrBkCFQsyY88ww89VT6nJIQDpe/19wlSZIkSZIkVWzhoANIkiRJkiRJkiRJkiRJkiRJkiRVBG3awDffwOWXQ05O0GnWysuDgw6CqVMtXakoDjkEpk+HU04pP79Lublw/PEwY8aWS1cgPdHS1Venf/+qgpwc6N076BSSJEmV1/Tp07nqqqv48ssvGTRoEI8++igNGzYklUoBrFe6slokEuGOO+5g8uTJ/PGPf+Shhx7ioosu4o033lhzTO3atalRo8aa46Xt9cQT6Ulhq4r8fLjjjqBTSJIkSVLlVlwc7PhXXLF2+V//gnh8/f1/+lP6dei5c+HCC0t+/KCLZyRJkiRJkiRVLlXorT2SJEmSJEmSJEmSJEmSJEmSJEk7JjMT/vEPGDsWWrZMl1UEJRqF6tXhkUfgzTehQYPgsmjbVa8OTz4Jr74KO+8M2dnB5MjKgjp14IUX4OmnoWbNrT+3Xz9IJksvW3mRk5OeWKoqTbIsSZJU1lq2bMmCBQt48803uf7662nw6xOcjRWurKtVq1Y0btyYf/zjH3z99dfk5eXRv39/3n777a0ad3Wxi7QlQ4aky0iqilQq/beG3066K0mSJEkqOYlEcGP36QOtWqWXly9Pv+a8roYN4aab0q8Fnn02/PJLyWcoKir5a0qSJEmSJEmquny7vyRJkiRJkiRJkiRJkiRJkiRJ0jbaZx/45hu4/PJ0YUZOTtmNnZGRHu+QQ2DqVDjtNNjCXMQqxw45BKZPh/PPh7w8qFatbMbNy0v/Hg0YADNmwOGHb/s1qldP//5lZJR8vvIklYJzzgk6hSRJUuW38847c9hhh23XuYlEghYtWnDllVeyatUqnn766S0eD+lil/z8fD7//PPtGldVQyKRfv5d1WRlwbffBp1CkiRJkiqvSCS4sf/857XLjz6aLl9ZV7166dfBw2F4++3062WpFAwevPaYZs3S2156afsyZGVt33mSJEmSJEmStDEWr0iSJEmSJEmSJEmSJEmSJEmSJG2HzEz4xz/gxx/hxhuhfv3SLc2oVg1yc+Hcc2HiRBgxAho0KL3xVHaqV4d774VFi9Jf99gjXYwSLuFP/oRC6es2bw53350e79//hpo1t/+aV14J0WjJZSxvMjPh97+HunWDTiJJklS1JZNJAObMmUNxcfF62wAiv85U2r17d2rUqMFbb71FYWHhJq8XiURIpVI89NBD/O53v6NTp07su+++zJ49uxTvQhXVd9+lnxtsq/79105Mm0pt+fiePdc/flOPJ59ce07Tpls+/qijtj37auPHb/+5kiRJkqTN257nmiWhc2c48MD0ciwG//xnMDmys4MZV5IkSZIkSVLlZPGKJEmSJEmSJEmSJEmSJEmSJEnSDqhTB66+GubNg+eeg4MOSk8SUxIlLDk56aKMFi3gnnvSRRkPPgh77rnj11b5k5sLAwbAlCnw/vvQty9kZaV/l7b396latXSxS2YmHH88vPMOTJ8O559fMr+je+4Jl1+ezl4Z5ebCv/4VdApJkiSFw2Hi8Ti33norN95445ptAIlEYs3X/Px8cnNzadiwIb/88gsAqV8bL1Z//fnnn7nzzjvZe++9GTRoEMlkkry8PMaPH8/cuXPL+M5UEUyYEHSC9cViZTPOypUwdmzZjCVJkiRJVVFWVslfc+DAjRd3ruvPf167/Oyz8OOPGx4zd276NcDfPp5+eu0xP/+c3vb449ueM5msvK8vSpIkSZIkSQpGRtABJEmSJEmSJEmSJEmSJEmSJEmSKoNwGA4/PP2YPTtdnDF2LIwZA9OmpYsvAAoK4Nd5gdcIhdJlLdEo5OdDw4bQtSsceCB06wYdOqSPUdXRpQs880z6d+W779IT/Y4dC6NHp3+folGIRNb/vUil0scXF8Puu8MBB6R/fzp1gtatIaOUPkl0443p0qHp00vn+kHJzYUhQ6B27aCTSJIkCWDFihVkZWVx2223sWrVKi644AJat25NJBIBIB6P89prr7FgwQI6depEgwYNAAj9+p/mOXPm8Morr/DAAw8wffp0Tj31VP7+979z11138cknn3DGGWew//77k0wm15S6SAAff5wuISltn38O3btvuH3nneH559N/d4D0pLgb88YbcPPNG27/5pvtzzRmzPafK0mSJEnavD32gJ9+KtsxmzSBvn3Xrt9558aPW7wY7r13w+39+8Npp6WXly/f+DFbo6AAWrTYvnMlSZIkSZIkaWMsXpEkSZIkSZIkSZIkSZIkSZIkSSphTZqkJ53p3z+9vm55xty56XKVlSshHofq1dMFD7VrpwtW2rdPr0uQLldp2zb9OPPM9LZEIl3uk5+fnpSoqAiystLlPbm56d+/0ipZ2ZjMzHTxSrdu6TyVQWZmukSpT5+gk0iSJGm1WrVqccUVV7Bo0SIeeeQRvv76a0466SQOPPBAMjMzeeSRR3j00UeJRCJccMEFhEIhkskk06ZN45lnnuGuu+6isLCQ/v37c//993PIIYcwefJkHnjgASKRCLfeemvQt7hZqRR8/316QtbCwvT/vUMhyMlJPxfYZRdo3NjSztIwenTZjLN8+caLTgYNWlu68sUXMHLkxs9ftKjki1KmT0//7aIsn2NKkiRJUlVx4IHpss9ksuzGvOyytc/x3n03/TwzCI0bp/+mIUmSJEmSJEklJZRKpVJBh5AkSZIkSZIkSZIkSZIkSZIkSZJUsf3tb3DvvelCmIpup51gxox0IZIkSZLKn//+979cffXVLF68GIBEIkEqlaJhw4acf/753HDDDQC8+uqrXHzxxeTm5nLYYYdxxhln0KVLlzXXOf744xk+fDh///vfufbaa0kkEkQikUDuaV2pVPr/o+PHw7hx8NFH8O236fKNTRVgFBenixvbtYNevWDffaFTJ9h1V8tYdlT16uny1G3Vvz8MHrx2fXt+DtnZ6eLNevXS62ecAf/979r9TZvCDz+kl3/+OT1Gbi7Mnw/vvQe33grTpm37uKvl5cFXX8Fuu23/NSRJkiRJG/fyy+nnjsuXB52k7J18MgwbFnQKSZIkSZIkSZWJxSuSJEmSJEmSJEmSJEmSJEmSJEmSdlhxcXqS5++/h3g86DTbLzcX/vc/6NMn6CSSJEnakgcffJCJEyeSSCTIzMxkwIABtGvXjtzcXObPn8+tt97KfffdxzHHHMMLL7xARkYGyWSScDjMyy+/zAknnECTJk34/vvvCYVCpFIpQgG2lPz4IzzwADz00NoilZUr00Us2yIchmrVIBaDGjXgiivgnHOgbt3SyV3ZZWWlfx7bqiSKV/7wh/TvA8CcOdC8+frPt9YtXtmYlSvhsMPg44+3fWxIl86MGwdt2mzf+ZIkSZKkTZszB/bYAwoLg05StnJy4I474OKLg04iSZIkSZIkqTLJCDqAJEmSJEmSJEmSJEmSJEmSJEmSpIovMxPefx86dYKffoJkMuhE2y43FwYNsnRFkiSporjwwguJxWJEo9E121K/tpTUq1ePAw88kBkzZvDaa6/RsGFDbr75Zs4991wAbrrpJgBuv/12QqEQiUSCSCRS5veQTMJ778Htt8OHH6a3FRXt+DWXL08vFxSk/497441w9NFw5ZWw777bVwJSFaVS6QKboFxxxdrlf/1rw5LLVAo+/xxeeAEmT4ZVq6Bbt/TPOS8vXcDz2GPQtu32jR8KpX+HJEmSJEklr3FjiEarXvFKNAqdOwedQpIkSZIkSVJlE0qtfueYJEmSJEmSJEmSJEmSJEmSJEmSJO2gmTPTkyUtXZqeBLiiyM2Fyy6Dm28OOokkSZK2VSqVIrSJJpH58+fz4osv8uSTTzJx4kQ6d+7Mfvvtx/3338/BBx/MyJEjSSaThMPhMs4M//0v/OUv6ZKUlStLf8xwGLKzoVGjdInH4YeX/pgVXSIBGRnbd27//jB48Nr1bS276dMHhg9PLy9fDrvuurZQZ0vOPx8efnjteosW6edq26pmTRgxAvbff9vPlSRJkiRtWY8eMHp00CnKVkZG+vltTk7QSSRJkiRJkiRVJmX77i9JkiRJkiRJkiRJkiRJkiRJkiRJlVrz5jB2LNSuDZFI0Gm2Tm4u/PGP8I9/BJ1EkiRJ22NjpSupX1sAd9llFy6++GKeeOIJBg0axI8//sj9998PwJVXXglQ5qUr8+bBIYfAhReml8uidAUgmYT8fJg2DX7/ezjttHRhYlWUWqclcsKECSxatGiD7ZB+TlPGvx5r/PnPa5cffXTrS1cAxoxZf71+/e3LkEpBVtb2nStJkiRJ2rIBA6BataBTlK1evSxdkSRJkiRJklTyLF6RJEmSJEmSJEmSJEmSJEmSJEmSVKL23BMmTEhP7huNBp1m83Jz4YYb4LbbYCPzdUuSJKmCWl3GkkwmAdh77725/vrr2X///QHIysriyCOP5Oabby6zTKkUDBkCrVrBRx/BqlVlNvQG8vPhxRehRQsYMSK4HEEJhUK8+uqrNGjQgC5duvDggw8Ca39f1hXEc5rOneHAA9PLsRj8858bP65jx43n6959/fX587cvRyrlZLiSJEmSVJpOPjn93KuqqFYNrr466BSSJEmSJEmSKiOLVyRJkiRJkiRJkiRJkiRJkiRJkiSVuKZNYeJE6NYN8vKCTrOhaBSqV4fHH4drrgk6jSRJkkpLOBwmHo8D8Pnnn/P666+TmZnJfffdR48ePUgkEhst2yhp8+bBIYfAxRfDypXwa6RAFRXBzz9D375w6qmwbFnQicrWu+++y6JFiwAYP378Jo/LyirZcQcOTE+qm0rBk09u/Jg//3nt8rPPwo8/bvy4Sy6BmTPh1lvhmGPgd7+DG2+Eu+5ae8xnn8EPP2xf1kSifD6fkyRJkqTKIjcXzj47mNLPIFSvnv77iCRJkiRJkiSVtIygA0iSJEmSJEmSJEmSJEnlWTKeZPF3i5k3YR7zPpvHqp9WEVsVI5YfI5wRJpoXJZobpW6rujTs0pCGnRqSt7Mzz0iSJEmSJAHUrw/vvw+DB8Oll6Yndo7Fgk6Vnji4Wzf4z3+gQYOg00iSJKm0ZWSkP1Z/ySWXUFxczD333MO5557LkUceSc2aNQmHw6U6/uTJcOCB6WKT8lC48lv5+fDSS/DJJzB6NDRsGHSi7ff111/z0Ucf8eabb9KxY0cGDhxIIpEgEomsd9zs2bMZPnw4l156Kf/5z38YO3YswAbHAey+O0yYUCbxAWjSJF2Gs9qdd27++MaNN10muXAhnHXW9mdJJtPXlyRJkiSVnksvhcceKx+voZWm3Nx00Wgp/xlGkiRJkiRJUhVl8YokSZIkSZIkSZIkSZK0jlh+jO+Gf8esUbOYPWY2P0/7mUhmenKd4pXFmzxvdQlLvDBONC9Kg/YNaNqzKbsfuTuNujQqq/iSJEmSJEnlTigEZ58Nhx0Gp58O48fDqlXBZIlGITsbHnwQTjstnU2SJElVx2mnncaqVau49NJLAWi4mYaRRAJ++gnq1YONdHFstfHj4ZBDYMUKSKW2/zqlragI5syBTp1g7FjYbbegE21ZUVERH3/8MW+99RbvvfcekyZNorh47Wu6LVu2BDZepvLOO+8wd+5cBg4cyPjx4xk7diwzZsygRYsWpFIpQus8WejRAyZOLLuf32WXwa9dQbz7LnzxxaaPvfVWmDEj/XyrWTPYeef0RL0zZ8Lrr8Pdd8PixdufZc89nRBXkiRJkkrb7rtDhw7w8cdBJyldySQMGBB0CkmSJEmSJEmVVSiVKs9vz5IkSZIkSZIkSZIkSZLKxpKpS/jkX5/wxeAvCIVCmy1Z2VrhjDCRrAg1GtfggGsOoN3J7YjmRksgrSRJkiRJUsWUSsHgwXD55enJlVauLJtxo9H0ZNkHHQRPPAENGpTNuJIkSSp/VpdqxONxMla3W2xEMglnnQVffgn//Cf06rXtY02YkD6vrP7fWxLCYahVK10Y06xZ0Gk2rqioiH/84x/cdNNNANSrV482bdrQoUMH2rVrx+DBgxk9ejQjRoygd+/e652bTCYJh8Pss88+tGrVimeeeYbLLruM++67jyeffJL+/fuTSCTWK2t55hk477x0eU5VEgrBH/8I//pX0EkkSZIkqfJ77TU45RRYtSroJKUjMxNOOgmGDg06iSRJkiRJkqTKyuIVSZIkSZIkSZIkSZIkVVnJeJKpr01lzG1jWPDFApKJJMlYslTGilaLQgr2OWsful7alTp71CmVcSRJkiRJkiqCoiJ48UW47TaYNi29nkiU/DjVqqW/DhgAl14KLVqU/BiSJEmqvFIpeP55uOoq6NQJ7rgDmjffunO/+w722w+WLSvdjKUhHE6XFU6YEGxp4dSpU/n000+ZP38+e+21F4cffviafS+//DJfffUVu+++Oy1btqRRo0bUqlWL7OxsevfuzTvvvMPYsWPZb7/91pTtrP769ttvc/LJJ3P33Xdz9tln87///Y/TTz+dM844gyFDhmxQvDJ9OrRvD/n5QXwXglO9Ojz0EJx2WtBJJEmSJKnyS6Wgd28YNQpisaDTlLyaNdOvCdarF3QSSZIkSZIkSZWVxSuSJEmSJEmSJEmSJEmqkuZ+OpfnTnqOgiUFFK8sLrNxw9Ew4UiYdqe244h/HUFmtcwyG1uSJEmSJKk8+vJLuOceeOYZiEbTkxnH49t/vby89ORUTZvCNdfASSdBTk7J5ZUkSVLVU1AAd9+d/n/reefB3/6WLqXYlJ9+gjZtYMmS9P9NK6JoNP1/6q++guzssh37kUce4V//+heTJ0+mZs2aZGdn07JlS4YNG0ajRo0AiMViRKPRDc6dM2cOJ5xwAj/99BPDhw+nffv2a/atLl656qqrGDZsGJMnT6Z69erMmDGD3XffnWbNmjFz5kySySThcHid89LPMwoKSv/ey5O8PJg4EfbYI+gkkiRJklQ1LFiQfg62YkXQSUpWbi4MGQJ9+wadRJIkSZIkSVJlZvGKJEmSJEmSJEmSJEmSqpR4YZz3rn2Pzx78jHjBDszguYMysjPIqpnF7//3e3Y7aLfAckiSJEmSJJUXy5fDmDHw6afwwQcwaRKsWpWe5Lm4GBKJdCFLKgUZGRAOpyeDDoWgsBBatIBu3aB7d+jaNT3RtSRJklSS5s6Fv/4VRo6Ef/wD+vdP/7/0t44+Gt55J/3/2IosJwf+8Id04UxZSCQS3HvvvVx33XV06NCBE088kRYtWlCtWjWaNm1K8+bNNzhn9XQJyWSSSCTCpEmT6NKlC+3bt+ezzz7boERl2bJlNG3alP79+3PvvfeSSCSIRCK0bduWb7/9lmQyCUBBQQE56zQ47rsvfPZZKX8DypmcHFi5cuO/45IkSZKk0vHf/8IFF6RfI6sMMjPhsMPg1VeDTiJJkiRJkiSpsrN4RZIkSZIkSZIkSZIkSVXG3E/n8txJz7Hqp1XE84MrXVlXRk4Ge526F4ffeziZ1TKDjiNJkiRJklSuLFoEEybADz+ky1UKC9PlK9nZ6UmAa9aE9u2hdet0CYskSZJUFj75BC6/HGIxuPdeOOCAtfueew7OOgvy84NKV7JycuC992C//Up/rFGjRnH00Udz1FFHMXjw4PWKT7bWpEmT6NChAz179uT999/fYP/DDz/M5ZdfzowZM2jYsOGa7UcffTRvvPEGnTt3Zvz48Vx//fUMGjRozf7HH0//zFeu3K5bq3AiEejXDwYPDjqJJEmSJFUtqRT07g2jRqX/7lDR1awJ06ZBvXpBJ5EkSZIkSZJU2WUEHUCSJEmSJEmSJEmSJEkqbalUinf/9i6f3PsJ8YLyUbiyWrwgzldPf8XU16dy6qun0qhLo6AjSZIkSZIklRs77wxHHBF0CkmSJGl9XbvC2LHw9NNwyinQvTvcdlu6pOTccytP6QpAQQGcdBJMnZouQNxac+bMoX79+mRmZm7V8fF4nKeeeop4PM6tt95KTk4O8XicZcuWkZOTQ25u7lZdZ8yYMQD06tWLRCJBJBJZsy+VSvHUU0/RqVMnxo4dy+eff87bb7/NV199RXFxMQAzZ87k0EMPpVmzZiSTScLhMACnngqXXrr191/RZWbCFVcEnUKSJEmSqp5QCP7zH9hjj4pfvJKbC489ZumKJEmSJEmSpLIRDjqAJEmSJEmSJEmSJEmSVJqSiSQv9nuRT+/7tNyVrqwWL4yzauEqhhw0hO/f+z7oOJIkSZIkSZIkSZK2IBSC00+H775LT4baoQN06waFhUEnK3mLF8Nf/7r5Y1atWsVjjz1G9+7dqVWrFt27d+f000/n2Wef3aoxioqKeOmll2jTpg277bYbU6dO5ZZbbuH888/n1FNP5fTTT+fLL7/c5PmJRAKA6dOnA9C4cWMikQjJZHLNMfPmzSMrK4uxY8dy0kkncdddd1FQUMBJJ53EhRdeCECDBg14++23Ofvss9eUrkB6stj+/SEa3arbqfB23x3atw86hSRJkiRVTQ0awBtvpJ+LVlS5uXD55dC3b9BJJEmSJEmSJFUVGUEHkCRJkiRJkiRJkiRJkkpLIpbgmeOe4YdRPxDLjwUdZ4tiq2I8fczT9B3Wl1bHtAo6jiRJkiRJkiRJkqQtyMuDQYOgUSO46CL4tf+jUikogIcfThfNdO688WMefvhhBg4cSMuWLTn11FOZP38+r732Gm+99RYLFy7kkksu2ewYhYWFJJNJdtllFx5//HFuuukmZs2aRZs2bSgsLGTmzJm8+OKLPPHEE5x66qkbnL+6ZCU/Px+A3F9npw2FQmuOqVmzJscddxyNGzemQ4cOtGnThubNm9O0aVMikQhvvPEG06dPJ5lMrle6strll8PgwRAr/y8975Bq1eCaa4JOIUmSJElVW/fu8MILcMIJ6eflFUluLpxxBtx0U9BJJEmSJEmSJFUloVQqlQo6hCRJkiRJkiRJkiRJklTSkokkz/Z9lplvz6wQpSvrysjJ4NRXTqX5oc2DjiJJkiRJkiRJkiRpK7RuDd99F3SK0hMKwZFHwmuvbbhvwoQJdOnShf33358nnniCFi1akJGRwVtvvcVJJ53EypUrmTJlCi1bttzk9b/99lv69OlDdnY2S5cuZa+99uLRRx+lUaNGLF68mCeeeIK//OUvdOjQgQceeID99tuPVCq1XrHKkiVLOOKII/j+++/59NNP2W233TYYJz8/f00py2/17NmTjz76iPfff5+ePXtucH2A/feHceO28ptWQVWvDj/9BFlZQSeRJEmSJL30UroItaKUr+TmwkknweOPw0Y6TSVJkiRJkiSp1PgnSUmSJEmSJEmSJEmSJFU6qVSKV859pUKWrgDEC+IMO24Ycz6eE3QUSZIkSZIkSZIkSVvw2Wcwp5K/tJdKwciRMH/+hvseeOABAP7yl7/QqlUrMjIyiMVi9O7dm/POO49UKsXDDz/MypUrN3LdFACZmZm0bNmSb775hng8zqBBg2jUqBGxWIy6dety8cUXc8oppzBp0iTeffddgA1KUapVq8aUKVMoLi6mfv36G72P1aUrqVSKZDJJKpUiHo8DcNFFF3H99dfTqlWrjV4f4LrrIC9va75jFVNODlx8saUrkiRJklReHH88vPJKutCkvMvNhQsvhCeesHRFkiRJkiRJUtnzz5KSJEmSJEmSJEmSJEmqdMY/OJ7Jz02ukKUrq8VWxXjqiKfIX5wfdBRJkiRJkiRJkiRJm3HXXVBQEHSK0hcKwUMPbbh94cKFANSuXRuARCJBJBIB4Nhjj6VJkya8+eabTJkyBVhbtpK+ZrrcpF69erRs2RKAGjVq0KVLFwCi0SgAOTk5HHLIIYRCIaZNm0ZRUdEGOb7++muysrI44IADKNjCDyQUChEOhwmFQmRkZABw8sknM2jQIBo0aLDJ8446Cnr2hF9jVTp16sANNwSdQpIkSZK0rkMPhffeg/r104WZ5U04nC5d+cc/4M47038/kCRJkiRJkqSyZvGKJEmSJEmSJEmSJEmSKpWlPyzlnavfIbaq4paurBYviDN8wPCgY0iSJEmSJEmSJEnahJ9/huHDIZkMOknpKyyE++6DeHzdbYVEo1Fq167NypUrAQiHw4TD6akMWrduTefOnZk5cyaTJ08G1patrKtGjRp06tSJ7OxsfvnlF3755RcgXdKSSCQIh8NkZ2cTCoXIzMxcr7wl+es3f8aMGSxevJhmzZpRp06dNdtL2pNPls+JbndUTg48+2zlvDdJkiRJqui6doXp0+G00yAaLT/vkc7Lg7ZtYeJEuPzyoNNIkiRJkiRJqsosXpEkSZIkSZIkSZIkSVKlkUqmeP6U54kXxrd8cAWQKE7w/bvfM/mFyUFHkSRJkiRJkiRJkrQRjz8OG+kRqbTicXj11bXr0WiUzMxMCgoKWLVqFbB+sUrdunVp164dBQUFTJs2jUQisclrH3zwwbRt25bFixczceLENdeKRCIA/PDDD8TjcZo2bUp2dvaa8pXV482YMQOAmjVrAqwpfylpO+8Mjz2Wnly2ssjJgXPOgf33DzqJJEmSJGlTqlVLPx8Nh/sAC4D8wLKEw+nnktddB59/Dq1aBRZFkiRJkiRJkgCLVyRJkiRJkiRJkiRJklSJjH9oPIu+XkQqkQo6SomJ5cd45ZxXyF8c3IcjJUmSJEmSJEmSJG3cffdBQUHQKcrOihXwz3+uXY9EIjRp0oSCggJmzZq1XrHK6mKUpk2bEo1GWbBgwZpylt9KpVI0adKEc845B4AbbriBzz77DIA5c+YwZMgQbr/9dho3bszRRx8NrC1cWf31hBNO4Ntvv+WWW24p0XvemBNPhJ49ITOz1IcqE3XqwO23B51CkiRJkrQl8+bNo06dL6levSO77DIKKACKymz8UChdANOuHUycCH/5C/zalypJkiRJkiRJgbJ4RZIkSZIkSZIkSZIkSZXC0h+W8s7V7xBbFQs6SomLF8QZPmB40DEkSZIkSZIkSZIkrWPZMliwIOgUZW/CBPi1UwWAHj16EIlEmDRpEkuXLl2zfXXxSp06dUilUixbtozq1atv9tqnnHIKN954Ix9//DGHHnoo++23H6eeeioXXXQR9erV44knnqB9+/YbPbdVq1a0atVqh+9vaz35JOTklNlwpSYnB559tnLciyRJkiRVZqlUioYNGzJo0CBq1oxwyy0/8fbb89h33wmEw6uAFaU2dnZ2+nHkkfDaa/DFF7DnnqU2nCRJkiRJkiRtM4tXJEmSJEmSJEmSJEmSVCm8dsFrxAvjQccoFYniBN+/9z3fv/d90FEkSZIkSZIkSZIk/WrixM2XVfTvny4oWf3YGnvtBffcA6NHw6pVa8/9fhMvFe6zD/zjH/DhhzBrFuTnw8qV6QlQb7gB8vI2ft4ZZ8A778DChVBcnD5vyhR48EHYbbfNZ0yl0mOt1qFDB3bbbTc+/fRTpkyZAkAymVxTvLLLLrsQj8dZvnw5oVCIZDIJwDfffMOIESMACIVCAOy0007ccMMNvPDCC/Tt25dYLEYoFOLqq6/m5Zdf5tBDD92q72NZ2HlnGDly09/jiiAnB/79b9h//6CTSJIkSZK2ZPVz5zPPPJMDDjiAP/3pTzRpEueTT7qxaBFcddUP1Ku3iFAoHyja4fHCYaheHWrVgquvhpkz06UrPXvCr1EkSZIkSZIkqdzICDqAJEmSJEmSJEmSJEmStKOWzV7GrA9mkUps5WxFFVBsVYzRt45mt4O3MMuRJEmSJEmSJEmSpDIxfjwUFpbsNQ8+GC6/fOuP/8Mf4IILNtzevn36cdJJ0K0bLF++dt+dd8Kf/7z+8dEo7LFH+nHKKdClC0yfvvExIxGYMAGaNUuv77LLLhx++OHcf//9vPDCC3Tr1o1UKkUkEgFg8uTJAOyzzz4AhMNhAHr16sWSJUv48ccfadiw4ZrrJ5NJjj/+eI488kiysrK2/psRgM6d4fXX4cgj0+U1FUlubrq056yzgk4iSZIkSdoWmZmZPPHEE+y333784Q9/YNiwYTRo0IDbb9+L22+Htm1P58cfW1Ot2lEsWrQr8XgNMjMTQA7FxRu/ZjgM1apBLJZ+3r/XXnDggdCjB/TuDRnOWChJkiRJkiSpnAsHHUCSJEmSJEmSJEmSJEnaUZ8+8CmpZOUtXVlt9kezWf7j8i0fKEmSJEmSJEmSJKnUjRrFJics3V5Ll8KIEfD3v8ODD27dOUuWwD//CcceC0cdBc8+u3Zf27Zw2WVr13Ny4JJL1q6/8AL87ndwzjmwcmV62047wbnnbnq8Vatg3Li169FolIsvvpjMzEweeeQRRo4cSSQSobCwkC+++II77rgDgNNOOw2A4l+/aZ06dSIjI4PFixevd/3VxSzlvXRltZ494eWX00UmFUVuLtx447aV/EiSJEmSyod4PE5ubi73338/33777Zrn3QDz58/n22//x5lnLmTu3A4sWhThscdeZejQldx0U7rAtV8/OOEE6NMnXb567rnwl7/A4MHw3Xfp8taxY+HWW9N/Z7B0RZIkSZIkSVJF4J8yJUmSJEmSJEmSJEmSVKElihNMeGgCieJE0FFKXSqV4tMHPuXQWw4NOookSZIkSZIkSZJU5U2cWPLXHDIk/QDo3x8uvHDzxz/9NFx11drSFEgXt7RqBe3bp9f322/tvtxcyMxcuz5wIHzzTXr5+OPh6KPTy+se81vJJHz44frbWrVqxS233ML111/PEUccwWGHHUb9+vX54IMPWLZsGY8++ih77bUXqVSKaDQKwGuvvUZGJZm99Xe/g3fegd691/9ZlEc5OXDvvZsv15EkSZIklV+rn0sfeOCB/OlPf+Kvf/0re+yxB3/4wx945plnAOjcuTMAtWrV4pxzfh9YVkmSJEmSJEkqK+GgA0iSJEmSJEmSJEmSJEk74tsXvyWVSgUdo0wkihKMf3B8lSiZkSRJkiRJkiRJksqzFStgyZKgU8BHH21Y9JFKwdSpa9fX3b9kyfqFMYMGwaGHwoAB0KtXelssBsOGbX7cyZM33HbFFVfw7LPPcvLJJ/Ptt98yYsQIWrduzUMPPcTpp58OQCgUIhQKAVSa0pXVunWDjz+G5s3TBTflTWYm1KwJzz5r6YokSZIkVRbXXHMNxxxzDDfccAPTp09nyJAhtG7dmm7dugEQj8erzPusJUmSJEmSJFVtFq9IkiRJkiRJkiRJkiSpQht922iKVxQHHaPMpJIpvn3p26BjSJIkSZIkSZIkSVXasmUQjQadYuNq14ZDDlm7/sor6+8/4QR477308u9/D++8A48/DtWqwWefwUEHwaefbn6M/PyNbz/yyCMZPHgwn376KfPnz+e1116jb9++ZGdnb/8NVSDt2sG338If/wg5OUGnWSs3Fw4/HKZPh6OPDjqNJEmSJKkkJJNJAB5++GEaN27M0UcfzaRJkzjkkEPYfffdgXTp6eoCVEmSJEmSJEmqzCxekSRJkiRJkiRJkiRJUoWVvzifxZMXBx2jTBWvKGbSkElBx5AkSZIkSZIkSZKqtIICCJfDT+vXqAHDh6fLVwBGjICnn17/mBUr0gUchYUbnt++PZx+OmRmbn6cVAri8Y3vy8jIoG7dutsevpLIzITbboPRo6F583TpSZBZataEoUPTvxdV+MciSZIkSZVCKpVasxwOh0kmkzRo0IC//vWvLF26lPr169OhQ4cNjpUkSZIkSZKkyq4cvpVLkiRJkiRJkiRJkiRJ2jrzJswjIzsj6Bhlbv7E+UFHkCRJkiRJkiRJkqq0wsLyV7zSqFG67KN79/T6u+/C73+fLklZLRKBDz6A88+H7Gy4/nqoXh2aNUufm5kJF16YLg7ZnIyMdPmMNq1jR/j2W/jjH9Pf65ycshs7Gk2PeeSR6ZKdE04ou7ElSZIkSSVr+fLl5OfnAxAKhYB0qUoqlSL86x8n+vbty6hRo3j44Yc58sgjA8sqSZIkSZIkSUGperNOSJIkSZIkSZIkSZIkqdKY++lcYvmxErlW+/7tOW7wcZs95odRPzDkoCEb3bfzXjvTYUAHGnZpyC4ddiGaGwVg6Q9LuXe3e0sk42oFPxdQ8EsBObXKcGYeSZIkSZIkSZIkSWtEIusXmgStXTt44w3Yddf0+jPPwJlnQnHx+sf17Jk+FuCXX+Cmm9LLK1fCHXesLW05+WS44opNj5dKpb8H2rRUKkUoFOeWWyJcfXWYxx+Hu++G/HxYsaJ0xqxWLf11wAC49FJo0aJ0xpEkSZIklZ3bb7+dhQsXcsghh7DPPvvQokULotHoesesXLmSRo0aseeee67ZtrqkRZIkSZIkSZKqAotXJEmSJEmSJEmSJEmSVGHN+mAWyXgy6BgA7Hbwbux3+X5lMlY0J8r8ifNpfkjzMhlPkiRJkiRJkiRJ0vqysyFZPl6qpFcveOkl2Gmn9Pqdd8JVV2382Hr11i5nZUFm5tpylpo11+5bd3lj4vH096CqSyaTLFmyhHnz5jFnzhzmzJnDL7/8Qjwe/7V4JbTmayQS4W9/q8mSJZ144422fPVVdaJRWLlyxybCzc1Nf23aFK65Bk46CXJySuDmJEmSJEmBKygo4OabbwZg2LBhtGnThh49erD//vuzzz770KhRI7Kzs3nwwQd55513uPfee2ndunXAqSVJkiRJkiSp7Fm8IkmSJEmSJEmSJEmSpAprwRcLSu3aT3R/YoNtRcuKNnl84dJCpo2Yxvzx88mtm0vnCzuXWrZ4YZx54+dZvCJJkiRJkiRJkiQFZEeKVwYOhBtvTC8PHgxnn7123667QseO6eXVXyFdrnHssenlxYthzJj08nHHwbBh6RIVgKefhpdfhgMOWHtuYSFMmJBenjRp/WsOGwYPPwx168JNN63d99lnm7+HSATC4S3fa2VUVFTEpEmTmDhxIosXLyYSiQBQvLrBZh2pVGrN13g8zi+/LCEcfpvjj3+fgw+uyfTpjVi0qAXz5jXnxx9zycxMl7AUFEAisf61wuH0711GBuTnp4tWunaFHj3SP++99ird+5YkSZIklb25c+dSrVo1mjdvTrdu3Xjrrbe4++67qVGjBu3bt6d79+4ccsgh3HXXXTRr1owGDRoEHVmSJEmSJEmSAmHxiiRJkiRJkiRJkiRJkiqk/MX5FK/YcOKakjJnzJxtOn7SkElMGpKepah9//alWrySKE4w64NZdL+me6mNIUmSJEmSJEmSJGnT6tWDeLzkr3vwwekylt/aeed0oQrAqFFw0EHp5WOPXVu6AnDaaenHun74AXbbLb383Xfw0ENwwQXp9eOPTz/WtWoVXH315nPWrbvle6lsFi5cyLhx4/j6668JhULEYjEAEr9tSNkKsViM3NzF7L33YmASGRkZJJMh8vI6EonsS0FBLQoLQ6xcmS5gqVYtXZRTpw506JAuWcnOLuEblCRJkiSVOy1btuSaa67h+uuvZ8CAAZx33nmMHTuWUaNGMXbsWD766CP+/e9/s2zZMvbYYw/Gjx9PmzZtaNSoUdDRJUmSJEmSJKlMWbwiSZIkSZIkSZIkSZKkCmnxlMVk5GSQKN72SWwqg8XfLg46giRJkiRJkiRJklRlRaPQvDlMmRJ0km134YXw0Udw5pmwzz5Qu3a63GPOnHSpyx13wLRpm79Gp05lkTR4qVSKb7/9lg8//JAlS5aQTCZJJpMlPk781xaflSs/JSNjItWrV6d37+60b9+ecDhc4uNJkiRJkiqOa6+9lq+++orHH3+cY445hosvvpjjjjuO6dOnM3PmTP7+97+zfPlyRo8ezYABA9htt904//zz6devX9DRJUmSJEmSJKnMhFKpVCroEJIkSZIkSZIkSZIkSdK2mvHODJ478TmKlhWVyPXa92/PcYOP2+wxb17+Jp/c+8k2XWvpD0u5d7d7SyDh+qo1qMaf5/+5xK8rSZIkSZIkSZIkaesMGABPPhl0irKXmZni738PcfXV23d+cXExr7/+OgUFBfTt25fMzMySDVhCVqxYwYsvvsjcuXOJxWJlPn40GqV27dqceOKJ1KlTp8zHlyRJkiSVrlWr4IsvYPx4+O47WLkS8vMhHoecHMjNhXr1UnTsGKJu3R/44x+PZLfdmvHGG2+sd52dd96Zhg0bcvTRRzNp0iRef/11HnvsMQYMGBDMjUmSJEmSJElSADKCDiBJkiRJkiRJkiRJkiRtj3hBHFJBpwhOojgRdARJkiRJkiRJkiSpSjvgAHj22fREqVVJVlaKzp1DpFIpQqHQevsSiQThcHiD7etauXIlQ4cO5eWXX+bss89m//33p1+/fvz+97+nVq1apR1/i1KpFJMmTWLEiBHE43GSyWQgOWKxGIsWLeKhhx7ioIMOYr/99iMcDgeSRZIkSZK046ZOhREj4MMP4dNPYeHCdMFKcTEUFm78nFAoRLVqkEg0Ix7/ku+++4LOnT/immu6ccwxESZN+oTFixdzySWXcP311zN79mwuvfRSevbsWbY3J0mSJEmSJEkBs3hFkiRJkiRJkiRJkiRJFVJpF4880f2JDbb9MvOXUh1zWyTjwUzuI0mSJEmSJEmSJCmtUyeoij0YhYUhOnZMT/66unwlFosxefJkJk+eTO/evaldu/Ymz69Vqxa33HILp59+Op9++imjRo3i4osv5vzzz6dDhw6cffbZHHvssey6665leFdpK1as4MUXX2Tu3LnEYrEyH/+3UqkU8XicUaNG8dVXX9G3b1/q1KkTdCxJkiRJ0laKx+HVV+G222DSpPS2dUtWtvTUM5WCFStWr2UAnZkwIcGZZybIyIjQpMlScnPbsf/++wPQpEkTmjRpUtK3IUmSJEmSJEnlnsUrkiRJkiRJkiRJkiRJqpAiWREIld7154yZU3oXLwHhaBWcwUmSJEmSJEmSJEkqR9q2XX+y1Kqidu0QO+2UXg6F0i/aPvzww/zpT3+if//+HHnkkZs9PxQK0apVK1q1akWfPn2YM2cOU6dOZdy4cTz77LNceumlXHrppXzzzTe0bt26lO9mrdmzZ/PUU08Rj8dJJpNlNu7WiMViLFy4kIcffpgTTjiBPffcM+hIkiRJkqTNmD8fHnoI7r8/Xa6ytjylJEQoLIwAMHnyQYTDn3HDDWGKiuB3v0uQmRkpycEkSZIkSZIkqUJw9gVJkiRJkiRJkiRJkiRVSNGcaNARAhXxQ5GSJEmSJEmSJElSoKJR2HffoFOUrXA4yRFHQCqVWrNt6dKlfPbZZwC0b9+emjVrbvE6q8+PRqM0b96cww8/nD59+rDTTjuRmZnJOeecQ+vWrdcUoKRSKaZPn87ChQtL4a5g+vTp/Pe//6W4uLjcla6slkqliMVivPDCC0yaNCnoOJIkSZKkjSguhr/+FZo3h9tvh59/LunSld/KJJnM4uOPo5xyCrRqFeHXp+iSJEmSJEmSVKVkBB1AkiRJkiRJkiRJkiRJ2h6Z1TLLfMyeA3vS68ZeAHwx+AuGnz18zb4au9Zgl467AKz5ChDNjdLq2FYA5C/OZ86YOSWSpaoXz0iSJEmSJEmSJEnlwdVXQ79+pT2JavmRmQlXXAHJZJJQKEQ4HGbixIl8+OGHtGzZkk6dOgHpkpBQKLTJ66zet/q4WCzGbbfdxrhx4xgwYAB/+9vfAIjH42RmZvLGG29w0UUXUb9+ffLy8mjRogWnn346Bx100A7f05QpU3j++eeJx+M7fK2yEI/Hee2114jH42u+35IkSZKk4E2cCCeeCAsWQGFh2Y+/cmX60bMnXHgh3HwzZGWVfQ5JkiRJkiRJCoLFK5IkSZIkSZIkSZIkSaqQ6rauSyw/FnSMNXY7eDeOG3zcBtvzds7jlJdPAeCHUT8w5KAhJTJe/X3ql8h1JEmSJEmSJEmSJG2/o45Kl5FUFY0a5bP33tWACIlEAoD//Oc/zJo1i2uuuYa2bdsCbLZ0ZV2hUIhkMsl1113Hc889xx577MEtt9xCvXr1AMj89ZtbUFBAy5YtmTt3LtOmTeODDz5g+PDhDBs2jEMOOWS77+f777+vUKUrq8Xjcd58802ysrJo165d0HEkSZIkqUorLoYbb4R//hMKCoJOk87w0EPwwgvw3HPQpUvQiSRJkiRJkiSp9IWDDiBJkiRJkiRJkiRJkiRtj+ya2eTWyQ06RiAiWRGaHtg06BiSJEmSJEmSJElSlReJwGWXQXZ20EnKwnIyM+/m66+/JpFIEIlEePLJJ/nPf/5DnTp1uPTSS6lRo8Y2X/Wpp57ijjvuYI899uD++++nXr16pFKp9Y459thjeffdd/nuu+94+OGHqVGjBj169KBVq1YAGxy/NebPn8///ve/Cle6slo8Hmf48OHMmDEj6CiSJEmSVGVNmQJt2sC995aP0pXV8vNh1izo2RP+8hdIJoNOJEmSJEmSJEmlK5TanncQSZIkSZIkSZIkSZIkSeXA00c/zbTXpwUdo8xl1cjitNdPo0n3JkFHkcqdeDzOTz/9REFBAfF4nHg8TigUIiMjg4yMDGrWrEmtWrUIhUJBR5UkSZIkSZIkSZXEwoXQrBkUFgadpHRlZRURDjegRYvGtGnThjlz5jBu3DiaN2/Otddey9lnn72mkGVLkskk4XCYF198kWuuuYYZM2bw3//+l9NOO22z5xUVFfHggw/ypz/9iUGDBnH99devtz+VShEKhfj++++ZN28ehYWFtG7dmoYNG653XCwW4/7772f58uXb/o0oZ7Kysrj00kvJzc0NOookSZIkVSkTJ8LBB8Py5VCeZ/PLzYU+fWDoUMjICDqNJEmSJEmSJJUO//wpSZIkSZIkSZIkSZKkCqtpz6bMfGcmieJE0FHKVKwgRoN9GgQdQwpcPB5n4cKFzJ8/n9mzZ/Pjjz+ybNkyMjIy1itWWT3BFqQn8UqlUtStW5dmzZrRqFEjGjZsaBmLJEmSJEmSJEnabvXrw2GHwWuvQTIZdJrSkZkJF1+cwYEHDuahhx7i448/pk6dOvTr149LLrmELl26ABCJRFixYgV5eXmEw+FNXi8cDrNw4UIuu+wy5s6dy2233Ubfvn03efzq13uWLFnCu+++S506dejYseN6+wBCoRCxWIxTTz2ViRMnUqNGDQDq1q1Lv379OOuss2jcuDEjR44kPz+/pL49gYrH47zyyiuccsopQUeRJEmSpCpj9Gg44ghYuTLoJFuWnw+vvAJHH53+mpkZdCJJkiRJkiRJKnmhVKo8d2RLkiRJkiRJkiRJkiRJm/bDqB8YduwwipYXBR2lTNVoXIMr5lwRdAwpMAsWLODjjz9m8uTJhMNhkskk8Xh8u66VmZlJKpUiMzOT/fbbj44dO5Kbm1vCiSVJkiRJkiRJUmU3bRq0bw8FBUEnKR077QTTp0OdOun1VCrF/Pnzadiw4ZpjVhegHHDAAeTl5fG///2POqtP+FUikSASiTB16lRuvPFGhg0bxsknn8z//ve/rcoxZswYTjzxRPbcc0+eeOIJmjVrtl7xCsDcuXMZPnw41apVY9GiRSxfvpxx48bxwQcf0K1bN26//Xbefvvt7X59qTyKRqMcf/zxtG7dOugokiRJklTpjR8PvXrBqlVBJ9k2OTlwyCHw8ssQiQSdRpIkSZIkSZJKVkbQASRJkiRJkiRJkiRJkqTt1aBDA2KFsaBjlLlGXRsFHUEqc/F4nMmTJzNmzBh++eUX4vE4qVRqh69bXFwMQCwW44MPPuCDDz5g9913p1u3bjRq1Gi9SbokSZIkSZIkSZI2Zffd4f/+D268seJNvLolubnw5JNrS1cAQqEQDRs2XK/0JBQKMWfOHD7++GOADUpXACK/zux6yy23MGzYME444QRuuOEGYG0py6YkEgm++OILFixYQP/+/dl1113XjLuuRo0acdFFF623bdGiRdx3333cdtttvPzyy2RmZm7jd6F8i8ViDB8+nKZNm5Kbmxt0HEmSJEmqtCZPTpeXVMTn/gUF8N570L8/DB0Kvj1SkiRJkiRJUmVi8YokSZIkSZIkSZIkSZIqrOya2ezabVdmjZoVdJQyk1ktk47ndgw6hlRmkskko0ePZsyYMcDaopTSEI/HAfjuu++YPn061atX56ijjqJ58+alNqYkSZIkSZIkSao8rrgCnnoKvvwSksmg05SMzEzo3RuOO27j+9ctPUmlUuy6666MHz+eefPmAenXXzIy1k5rkEgkeOyxxxgyZAgNGjTgzjvvpFmzZgCbLV0B+Pnnn/noo4+oXr06nTt3JhKJrFf88lvJX38I4XCYnXfemf/7v/9j/vz5W3nnFU88HueVV17hlFNOCTqKJEmSJFVKq1alS1dWrAg6yfbLz4eXXoJ77oE//SnoNJIkSZIkSZJUcsJBB5AkSZIkSZIkSZIkSZJ2xAFXH0BmtcygY5SZaF6UFoe1CDqGVCYWLVrEgw8+yOjRoykuLi7V0pV1pVIpYrEYP//8M8OGDeOll16iqKioTMaWJEmSJEmSJEkVVyQCzz4LWVlBJyk5ubnw6KNbd+zqApSOHTty9NFHA6wpXUmlUgA8+eSTXHjhhTRp0mRN6UpyK1tqZs2axaeffkrr1q1p167dFo8Ph8OEw+E1469atYqGDRuSmVk5X19OJBLMmDGDhQsXBh1FkiRJkiqlK66AZcvg16e4FVZ+Plx3HUybFnQSSZIkSZIkSSo5Fq9IkiRJkiRJkiRJkiSpQmvZuyXR3GjQMcpERk4G+/9pf0LhUNBRpFKVTCYZNWoUjz76KIsXLyYWiwWWJRaLMXnyZP71r38xc+bMwHJIkiRJkiRJkqSKYffd4e9/h7y8oJPsuNxcGDwY6tTZ8WutLmXZZZddaNOmDQMHDuS0004DWFOOsjmJRIIvv/yS2bNn07VrV5o1a7bedTdldeFLKBRi+PDhW13yUlElk0nGjRsXdAxJkiRJqnRGjYKnnoKCgqCTlIyiIjj5ZKjkT5MlSZIkSZIkVSEWr0iSJEmSJEmSJEmSJKlCC4VD7Pen/cjIyQg6SulLQYdzOgSdQipVixYt4sEHH2Ts2LHE4/Gg4wAQj8fJz89n2LBhvPTSSxQVFQUdSZIkSZIkSZIklWNXXAE9ekBOTtBJtl9uLvTvD8ceW7LXPeqoo/j66685++yzt3hscXHxmuVYLMbYsWPJzMykU6dOZGVlbfH8RCKxpphlxIgRTJ48mWg0uv3hK4BkMsnXX3/t61mSJEmSVIJWroRTToH8/KCTlJxkEqZOhXvuCTqJJEmSJEmSJJUMi1ckSZIkSZIkSZIkSZJU4XU8pyOkgk5RukLhEK36tCK3Tm7QUaRS8/333/PYY4+xePFiYrFY0HE2EIvFmDx5Mo899hj5lekT1JIkSZIkSZIkqUSFw/Dyy9ChA2RnB51m2+XmQp8+cP/9weZ4+umnue6663jllVcYNWoUH3/8Ma1bt2b//fcHIB6Pb/b8SCTCwoULufDCC7nyyitJpSr5i8q/CoVCTJo0KegYkiRJklRp/OlPsHx50ClK3qpVcP31MG1a0EkkSZIkSZIkacdZvCJJkiRJkiRJkiRJkqQKL7duLnuesCeRzEjQUUpNRnYG3a7uFnQMqdRMmTKFp59+ulwWrqwrHo/z888/88gjj7C8Mn6SWpIkSZIkSZIklYisLHjrLdhzz4pVvpKbC716wdCh6QKZoBQWFjJ69Ghuvvlmjj/+eM455xymTp1K7dq117xGk5GRsd45iURizfKcOXMYOHAgrVu35uGHH+bwww8nKyurTO8hKLFYjLFjx1aZohlJkiRJKk1ffAFPPQUFBUEnKR1FRTBgQNApJEmSJEmSJGnHWbwiSZIkSZIkSZIkSZKkSuGIe48gIydjywdWQBk5Gex9xt407NQw6ChSqZgyZQrPP/888Xg86ChbJZlMsnz5ch599FFWrFgRdBxJkiRJkiRJklROVasGo0dDly6QkxN0mi3Ly4M+fWD4cMgI+KXX7OxsHnvsMb766iuuvfZadtppJxKJBO+++y6nn346AwYMYMSIEeudE4lEWLx4MX/729/o2LEjf//732nbti2DBw+mVq1aAd1JMAoKCpg9e3bQMSRJkiSpwrvjjnQ5SWWVTML48TBtWtBJJEmSJEmSJGnHWLwiSZIkSZIkSZIkSZKkSiG3bi7HPnEs0dxo0FFKXPZO2Rx212FBx5BKxQ8//MALL7xQYUpXVkulUuTn5/PEE09QUFAQdBxJkiRJkiRJklRO5eXByJFw2GHp5fIqNxfOPhueeir40pV1tW3blv/7v//jm2++Yc6cOdx9991Uq1aNoUOHMm7cuDXH/fzzz9x77720bduWW2+9lU6dOvHUU0/x9ttv065dO8LhqjW1QiwW4/vvvw86hiRJkiRVaL/8Ai++CIlE0ElKVyIB//pX0CkkSZIkSZIkaceEUqlUKugQkiRJkiRJkiRJkiRJUkkZdtwwpo+YTqK4cnzKMSMng35v9qPpgU2DjiKVuMWLF/PII48Qi8WCjrLdIpEI9erV47zzzqtyE3ZJkiRJkiRJkqStl0qlS00uuggKC6G8vDySnZ0uhHnqKejdO+g0W2/ZsmUUFhZSv359AO644w6uueYaAI455hj+9Kc/0bNnTwCGDx/OF198scVrtm/fnuOOO27N+qBBgzY4ZuDAgWuWX375ZSZNmrTZazZp0oQ999yTXXfdlRo1apCbm0sikWDx4sV8/fXXfPrppySTyQ3O2WuvvWjYsCE777wzGb824fzwww8MGTJki/exWrNmzejfv/9WHy9JkiRJWt/dd8P110N+ftBJSl9eHixalC5mlSRJkiRJkqSKyE95S5IkSZIkSZIkSZIkqVLp81gfMnIygo5RIjJyMmh/ZntLV1QpJZNJnnvuuQpdugKQSCRYsmQJo0ePDjqKJEmSJEmSJEkqx0Ih6NcPpkyBnj3TE5oGLTcX+vaFGTMqVukKQM2aNdeUrgAceOCBnHjiiVSrVo1XX32VP/zhD5xxxhk8+uijTJs2LbCcPXr0YP/996dx48bUqFGDjIwMsrKyaNSoEb179+aMM84gFAqtd07r1q3p3LkzDRs2XFO6sj0WLFiwo/ElSZIkqcpKJuHOO6tG6Qqk/27xzDNBp5AkSZIkSZKk7WfxiiRJkiRJkiRJkiRJkiqV3Lq5HDf4OKK50aCj7JgQ5NTK4bC7Dgs6iVQqxowZwy+//BJ0jBIRi8X46KOP+Omnn4KOIkmSJEmSJEmSyrlddoG334aHHoLq1SErq+wz5ORAnTrw4oswdCjUrFn2GUpa165deeaZZ1i+fDkjRoygS5cuvP7661x44YUsX7480GzLly/no48+4qmnnmLYsGF8//33a/Y1a9aMvfbaa73jV61axXfffcf777/PN998s93jxmIxVq5cud3nS5IkSVJV9t57sGJF0CnKzsqVcNttQaeQJEmSJEmSpO1n8YokSZIkSZIkSZIkSZIqnT2P25Puf+1eoctXsmtmc9YHZ5GZlxl0FKnE/fTTT3z44YfEYrGgo5SYeDzOc889RzKZDDqKJEmSJEmSJEkq50Ih6NcPpk2Dyy9PF59Uq1b641arBjvvDAMHwowZ0Lt36Y8ZhN69ezN06FB+/vln3nrrLUKhUGBZPv74Y+69917ee+89pk+fzpQpU3j66afXK0Rp3LjxeueMHj2aZ555hg8//JCffvppu8fOyMhg3rx5232+JEmSJFVl//lPuoykKpk9G374IegUkiRJkiRJkrR9LF6RJEmSJEmSJEmSJElSpXTgdQfS6Q+dKmT5Smb1TE5+82Rqt6wddBSpxCWTSZ5//nni8XjQUUrc0qVLGT16dNAxJEmSJEmSJElSBVG/Ptx6KyxaBI89Bh06QE4ORCIlN0ZmJmRnQ69e8OyzMH8+XHNNuuylKqhVqxZZWVmBjT9z5kySyeR62+LxOMuWLVuzXlxcXCpjFxcXW7wiSZIkSdvp44+DTlD2olGYMCHoFJIkSZIkSZK0fTKCDiBJkiRJkiRJkiRJkiSVlsPuOoxkPMnnj39OLD8WdJwtC0EoK8SX+3zJ8xc9TzQapX///hx66KHsvvvuQaeTSsS4ceP45Zdfgo5RKmKxGB999BFt27alTp06QceRJEmSJEmSJEkVRGYmnHxy+vH113D//fDuuzBrVrqIJR6H/Pytu1a1aumvxcXQsiUceSRcdBHstlvp5S/PVq5cSSy2fa8VDxw4sITTpNWuXZsGDRqsWZ8yZUqpjJNKpSrt63KSJEmSVJqKitLPyTelf38YPHjteii05WvutRcMGABduqSLV3Nz09t/+GHTz9kvuwwOOAA6d17/mLPOgiFDNj9eOAwffpg+f2vPW7kSxo2D3/9+y/cjSZIkSZIkSeWNxSuSJEmSJEmSJEmSJEmqtEKhEIffezg5dXIYe/vY8l2+EoKicBFPFj/JwtELqVu3LgCXXnopHTt2ZOTIkVSvXj3gkNKOSSQSfPTRR9s9uVVFkEgkGDNmDH369Ak6iiRJkiRJkiRJqoDatYOHHkovFxWli1gmTIDRo9OTn/7yS7pUpbg4PbFrZmb6Ua9eejLVbt2gUydo3RoynE2A4uLioCOsp3r16px66qlEIhEAJkyYwJw5c0ptvMr8upwkSZIklZavv4bsbCjJp1QHHwyXX75t59x4I+y00/aN95e/rF+6sjWSyXRZiyRJkiRJkiRVRL5VSpIkSZIkSZIkSZIkSZVaKBSi18Be7NRkJ9645A0SRQmS8WTQsdaTiCT4KfET7+z0DkceeyQ9e/akT58+FBUVMXToUG699VbOPfdcnnnmmaCjSjtk6tSpJJPl699fSUulUnz11Vf07t2brKysoONIkiRJkiRJkqQKLCsrXaLSqROcf37QaSqmHSkeeeKJJzbYNmDAgO2+Xr169Tj99NOpWbMmAF9++SWvv/76dl9va1i8IkmSJEnbbsIESCRK9ppLl8KIETB+PNStCxdeuOVzvvoKpk5Nn3PjjVC//taN1aEDDByYLlIpLk6XyGytb76BVCpd9ipJkiRJkiRJFYnFK5IkSZIkSZIkSZIkSaoS9jl7H3Y7dDdePO1F5n8+n9iqcjDBTAgSoQTvJt6l+mHVufW8W+nRowf11/lk5MUXX8zcuXN59NFH+eSTT+jatWuAgaUdM2bMGIqLi4OOUepCoRBffvklXbp0CTqKJEmSJEmSJElSlZZKpbb73Dlz5pRYjqZNm3LKKaeQ/etst+PGjeOtt94qsetvyo7cvyRJkiRVVaNHQ35+yV5zyJD0A6B//60rXjnwwLXL11yzdeNkZcHQoZCZCXffDSecAM2abX3OZBJmzdq2cyRJkiRJkiSpPAgHHUCSJEmSJEmSJEmSJEkqKzV3rclZH57F4fccTjQvSjgjuLfPZORmsCx7GQ8mH2TvC/bmtttv4/e///2a0pVUKkUymSQnJ4e9996bRCLBvHnzAssr7ajFixezcOHCoGOUiVgsxpgxY5zISpIkSZIkSZIkKWDRaDToCLRr145+/fqRnZ1NMpnkzTffLJPSFSgf9y9JkiRJFc2kSUEn2H633gpt28LXX8Nf/7rt52dmwrfflnwuSZIkSZIkSSptGUEHkCRJkiRJkiRJkiRJkspSKBSi43kdaXF4C1464yXmfjqXRHGCVKJsChKieVFSyRQrO6/k3g/v5bgTjuOqq66iefPmQLpwJRQKrckKMH36dIqKigiHgyuKkXbUuHHjSCaTQccoM/n5+cyePZumTZsGHUWSJEmSJEmSJKnKyszMLPUxatasyeWXX75mfdCgQWuWu3TpwhFHHLHmtd9PPvmEefPmseuuu645pqioiEWLFq1Zr1OnDnXr1gVY8xUgNzeXVq1aAbBs2TIWLFiwxWxlcf+SJEmSVNkUFASdYPscfDBceikUFUG/flBcvO3XSKUgP7/ks0mSJEmSJElSabN4RZIkSZIkSZIkSZIkSVVSzV1rctaos1j41ULG3TOOr4d9TSgcIrYqVvKDhSAzL5OcOjl0u6obzfo0o0v3LuzZZk8eeeQR6tSps/bQUGi98pWxY8fyyCOPsPvuu9OjR4+SzyaVgWQyyZdfflmlildisRifffaZxSuSJEmSJEmSJEkBys3NJSMjg3g8Hsj4bdq0WfPaL8D+++/P/vvvv94xP/zwA0OGDFmz3q5dO3r16rXBtXbeeWdOOeUUAL744guGDx++2bFDoRDVqlXbgfSSJEmSVDUVFgadYNvVrAmDB0M4DDfcAJMmbd91ksmKef+SJEmSJEmSZPGKJEmSJEmSJEmSJEmSqrT6e9Xn2CeO5fB/Hs6koZMYe/tYCn4uIBlPEi/cgcl3QpBZLZNEcYIWv2tBt6u60aRHE0KhECtWrCCZTNK8eXPq1KlDLBYjGo2uKVwJhULE43GGDx/OwIEDWbJkCWeddRY1atQgmUwSDodL7hsglYElS5asN6FUVTF79uygI0iSJEmSJEmSJFVpu+yyC5FIJLDilSBFo1EaNWoUdAxJkiRJqnBisaATbLubboJdd4UPP4Q77tj+66RSUFRUcrkkSZIkSZIkqaxYvCJJkiRJkiRJkiRJkiQBWTWy2PfifelyURfmfTaPH8f9yKwPZzH307msnL+SaG6URCxBoihBKpla79xQRohoTpRUMkUqkaJu67o06dGExvs1ZreDdqNag2rrHV9UVETNmjVZtWoVixcvpm7duhQVFZGVlQXA999/zwsvvMCjjz7KjBkzuPTSS7ljRz4FKQVs3rx5O3R++/btOe6449asDxo0aINjBg4cuGb55ZdfZtKkSVt17aysLLp27cqee+5J7dq1CYfDrFy5koULF/LZZ58xc+bM7c69atWq9f5tS5IkSZIkSZIkqWzVr1+f2FbOmDtp0qQtvsa0sdepli1bttHtAEOGDNmqsdf1wQcf8MEHH2zzeb+VSqVo2LDhDl9HkiRJkqqazMygE2y7xo3TXw88EJLJjR8zeHD6sc8+sKmnv6EQ+JbHiiWZhKlTYfx4+PhjGDsWFi+G4uJ0iU4olP6dzsqCBg2gRw/Ybz/o1Al22y29X5IkSZIkSaoMLF6RJEmSJEmSJEmSJEmS1hEKhWi0byMa7duIrpd2BaB4VTELvljAgi8WULSsiFh+jKIVRUQyI2RWyyQjO4OaTWrSsHNDareoTSi8+U+g1a1bl5NPPpmbbrqJwYMHc+WVV5KVlUVhYSHDhg3j5ZdfZuTIkeTk5HD11Vdz4YUXApBIJIhEIqX+PZBK2o8//khxcXHQMTZQt25dTj/9dHbaaaf1tteqVYtatWrx888/71DxSjQaZcGCBTRt2nQHk0qSJEmSJEmSJGl7RKNRqlevzrJly4KOEoiaNWsGHUGSJEmSKpyqXDwSDkNOTtAptCUzZ8JDD8Fbb8GUKZCRkS5QWbly8+fNmQMTJkBeHiQS6W1t28LRR8N558Euu5R+dkmSJEmSJKm0WLwiSZIkSZIkSZIkSZIkbUFmXiZNDmhCkwOalNg1r7/+et555x1uuOEGhg0bRsuWLfn444+ZM2cOkUiEHj160K9fP4455hjq1asHYOmKKqzZs2cHHWEDGRkZnHLKKWtKV2bNmsXnn3/O8uXLyc7OpkGDBixdunSHxojH48yfP9/iFUmSJEmSJEmSpAA1atSoShav1KtXj1AoFHQMSZIkSapw8vK277yBA+HGG9PLgwfD2Wev3bfrrtCxY3p59VeA3Fw49tj08uLFMGbM2n2/+116/+rjVuvYEVa/vXH0aFiyBB5/HEaN2jDTDTdA7drp5aefhk8/hblzN30PodD6Y6n8SCRgxAi4/Xb47LP0eiyW3ldUtPXXSSZhxYq16599Bl99BTffDIceClddBQcemP5dkCRJkiRJkioSi1ckSZIkSZIkSZIkSZKkgPznP//h3//+N48//jgzZ85kxYoV9OrVi1NPPZX999+fdu3aBR1R2mHJZJIlS5YEHWMDHTp0oE6dOgDMnDmToUOHrrf/22+/3eExEokEs2bNYr/99tvha0mSJEmSJEmSJGn7NG3alKlTpxKPx4OOUmZCoRDNmjULOoYkSZIkVUgdOsAXX5TsNQ8+OF3G8ls77wwvv5xeHjUKDjpo7b5HHoGNPbW79NL0A6BXL/jgA3jttY2Pe/nla4tX3n4bhgzZfM7iYmjbdvPHqGz9/DM8+CD885/pgpV1S1NKSmFh+usbb6R/n2rXThewDBhgEY8kSZIkSZIqDotXJEmSJEmSJEmSJEmSpIA0a9aM22+/ncsvv5xkMsnPP//M3nvvvd4xqVSKUCi0yWskk0nC4XBpR5W22y+//EI4HCaRSAQdZT177rnnmuXFixdz+umn07BhQzIyMpg/fz5jxoxh2rRpOzzO/Pnzd/gakiRJkiRJkiRJ2n5NmjTZ7GuulVE0GqVp06ZBx5AkSZKkCumAA+DZZ2HVqqCTlL2MDGjcOOgUWu2ll+Dss9OFK6vLUUpTKgUrV6Yf11wDN98MzzwDPXqU/tiSJEmSJEnSjrJ4RZIkSZIkSZIkSZIkSQpYgwYNCIfDNP71k4rrlq1sagKg1YUr4XCYZcuWUbNmzTLLK22LwsLCEi8HGjhw4A5fo379+muW99133/X2NW3alKZNm/L6668zfvz4HRqnqKhoh86XJEmSJEmSJEnSjmnQoAE1atRgyZIlQUcpM5FIhJYtWwYdQ5IkSZIqpE6dYHNvexwyJP34rUGD0o9tOWdzdttt244viWu0awdVrLu0XFq8GM49F955B/Lzg8mQn59+9O4NZ54Jd90FeXnBZJEkSZIkSZK2Rsl+ml2SJEmSJEmSJEmSJEnSNguHw8Tj8TXrmypbWW116QrAO++8Q69evbj22mtLNaO0vWKxWNARNio7O3u99Q8//JCnnnqKb7/9ds223/3ud+Tk5OzQOIlEYofOlyRJkiRJkiRJ0o474IADiEajQccoExkZGey7775rXlOWJEmSJG2btm2hsDDoFGUvHIYDDww6hV56CVq2hDffDK50ZV0FBfCf/8Duu8NHHwWdRpIkSZIkSdq0jKADSJIkSZIkSZIkSZIkSUpPfrNw4UJuvfVWLr74Ylq2bLnBMalUilAoRDgcZvHixdx33308+OCDLF68mEmTJtG7d28O9BOPKmfWLRUqKU888cQG2wYMGLBN14jH40QiEQB+/PFH3n//fQBmz57NHnvsQSQSITMzk6ZNm/Ldd99td9ZkMrnd50qSJEmSJEmSJKlktGvXjhEjRgQdo0ykUik6d+4cdAxJkiRJqrCiUdhtN5g6NegkZataNejaNegUVVc8Dv37w8svl4/ClXUVFKQfvXvDZZfBzTdDKBR0KkmSJEmSJGl9Fq9IkiRJkiRJkiRJkiRJ5cRRRx3FxIkTCYfD3HnnnYR+84m01euvvPIK//znPxk1ahR16tTh9ttv59VXX6V///58//33QUSXNikcDpf4NefMmbPD11i2bBk777wzAL/88sua7cXFxeTn51O9enUAsrOzd2ic3/47liRJkiRJkiRJUtmLRqPss88+TJgwgWQyGXScUtWiRQuqVasWdAxJkiRJqtAOOACmTYNUKugkZae4GOzxDEZhIRx7LIweXf5KV9ZVUAD/+hf89BM88giUwluEJUmSJEmSpO3mn6skSZIkSZIkSZIkSZKkcuLOO+/kiCOO4K9//esmyxpGjhzJHXfcwahRozjuuOOYN28eV155Jeeddx7z58/nsssuK+PU0uZlZGQEHWGjZs2atWZ5p512WrOcmZlJbm7umvWlS5fu0DiRSGSHzpckSZIkSZIkSVLJ6Nq1K+FKPiNoZmYm3bp1CzqGJEmSJFV4Z50FeXlBpyhbu+8Ou+4adIqqp6AADj4YPvqofJeurJafD//7H5xyClTybltJkiRJkiRVMJX7XUGSJEmSJEmSJEmSJElSBdKrVy9ef/116tatu8ljunbtyp///GeysrLYY489WL58OQCHH344F1xwAffddx/jxo0rq8jSFgVZvFKzZk0GDhy45rGuzz77jEQiAcCuu+5Kr169aNGiBccee+yaspRly5Yxe/bsHcpQ2SfvkiRJkiRJkiRJqijq1KlDixYt1rwWVNmEQiHq1KlDkyZNgo4iSZIkSRVejx5Qp07QKcpOtWpwzTVBp6h6YjE4+mj44ot0AUtFkZ8Pr78O554LqVTQaSRJkiRJkqQ0P9EtSZIkSZIkSZIkSZIklTOpVIpkMsmUKVPIz89fb1/16tU57rjjuOeee7j99tt5/PHHKSoqom7dupx55pl06dKFPn36BJRc2tBOO+1EPB4POsYGfvrpJ95555016z179qRfv360adMGgOLiYl566SWSyeQOjVOjRo0dOl+SJEmSJEmSJEklp0+fPmRkZAQdo1REIhH69u1LKBQKOookSZIkVXihEFx1FeTlBZ2kbIRC0Ldv0CmqllQKTj4Zxo2rWKUrq+XnwzPPpP+dSJIkSZIkSeWBxSuSJEmSJEmSJEmSJElSORMKhfjqq6+45JJLmDRpEsAG5Q8XXHAB3bt3Z9iwYSxYsACAjh07MmDAAHbeeWdmzpxJKpUq8+zSb+Xm5pKZmRl0jI365JNP+M9//sO0adPIz88nkUiwfPlyvvjiCx5++GFmzZq1w2M0bdq0BJJKkiRJkiRJkiSpJOTm5tKnTx+i0WjQUUpUNBrlkEMOoXbt2kFHkSRJkqRK44wz4Ddv362UMjPhvPMgKyvoJFXLgw/C22+nC0wqqvz89H2MGBF0EkmSJEmSJAlCKWdXkCRJkiRJkiRJkiRJksqd999/nyOPPJKzzz6bf//73+vtSyaThMNhbrvtNv7617/ywQcf0KNHDwDy8/PJyckhFAoFEVvaqKFDhzJz5sygY5S5zMxMjj76aPbaa6+go0iSJEmSJEmSJGkd//vf/5gxYwaJRCLoKDssFArRoEEDzjvvPF8nliRJkqQSNmAADB0K8XjQSUpPdjZMngy77RZ0kqrjhx+gXTtYtSroJCWjdm2YMQN22inoJJIkSZIkSarKwkEHkCRJkiRJkiRJkiRJkrShnj170rVrV8aOHctnn30GQCqVAtLFKwCFhYUATJ8+fc15ubm5hEKhNcdI5UHTpk0Jh6ve29VSqRS77LJL0DEkSZIkSZIkSZL0G8ceeywZGRlBxygRkUiEvn37WroiSZIkSaXgz3+GaDToFKUnEoHu3S1dKUupFJx6Kvz6NvBKIT8fLroo6BSSJEmSJEmq6qreJ9klSZIkSZIkSZIkSZKkCiAcDnPttdfy5Zdf8txzz7F06VJCoRCxWGzNBEBffvklkC612Nj5UnnRqFEjopX5k8ebkEqlqFOnTtAxJEmSJEmSJEmS9Bu5ubmccMIJFb58JRqNcvjhh1O7du2go0iSJElSpdS2LZx/PuTkBJ2kdGRnw2OPBZ2iannwQfjqK0gkgk5ScgoLYfhwGDEi6CSSJEmSJEmqypxdQZIkSZIkSZIkSZIkSSqnfve733HmmWfywAMPMHDgQAoKCgiHwyxatIh+/frx0ksvsffee7PXXnsB6ZIHgGQyud5XKWi77LIL8Xg86Bhlrk6dOoRCoaBjSJIkSZIkSZIkaSP22GMPjjjiCKLRaNBRtks0GqVbt2506tQp6CiSJEmSVKndeivUrRt0ipKXlwd33glNmwadpOr44Qe4+mpYtSroJCUvPx/69YOlS4NOIkmSJEmSpKrK4hVJkiRJkiRJkiRJkiSpHHvkkUfo3r079913H02bNqV79+60bNmSp59+mmrVqjFo0CDq1atHMplcU/AQDqffFrS6iEUKWm5uLjvttFPQMcpURkYGbdq0CTqGJEmSJEmSJEmSNqNjx4706tWrwpWvRKNROnToQM+ePYOOIkmSJEmVXnY2PPss5OQEnaTkRCKw997whz8EnaRqueoqKCwMOkXpyc+H228POoUkSZIkSZKqqlDK2RUkSZIkSZIkSZIkSZKkcm3GjBk8//zz3HnnnYTDYRYvXswJJ5zATTfdRKtWrdYcV1BQwMiRI/nuu+8YOXIk0WiUunXr0rdvX7p3717lii9UvkycOJG33nqL4uLioKOUiUgkwhVXXEFeXl7QUSRJkiRJkiRJkrQFn3zyCSNHjiQejwcdZYui0ShdunTh0EMPJRQKBR1HkiRJkqqMyy+HRx6BgoKgk+y4vDz45hto2jToJFXH4sWw666Vu3gFYKedYNEiqGAdt5IkSZIkSaoELF6RJEmSJEmSJEmSJEmSKog5c+ZQXFzM8uXL6dChw3r7Ro8ezf3338/IkSNZtmwZ1apVo3bt2hQXF7NgwQL69u3L7bffzq677hpQelV1sViMO+64g1gsFnSUMtGqVStOOeWUoGNIkiRJkiRJkiRpK02aNInXXnutXJevZGRkcOCBB9KjR4+go0iSJElSlVNYCK1awY8/QjIZdJrtl5sLd98Nf/hD0Emqlttug0GDKkdxz+ZUrw6PPw4nnhh0EkmSJEmSJFU1Fq9IkiRJkiRJkiRJkiRJFUQqlSIUCq23rbCwkMGDB/PAAw8wc+ZMsrKyuP766+nduzdt2rRh+fLl3H333TzyyCO0bt2ad999N6D0Erz++utMnDiRZEX+xPFWiEaj9OvXjyZNmgQdRZIkSZIkSZIkSdvgxx9/5LnnniM/P79cFbBEIhGysrI44YQTaNGiRdBxJEmSJKnKmjkTunSBX36BijiDX14enHkmPPAA/OYtySpFiQQ0bAiLFgWdpGx06gTjxwedQpIkSZIkSVVNOOgAkiRJkiRJkiRJkiRJkrbOuqUrq4srnn/+eW677Ta++eYbCgoKWLFiBQ888ADPPvssS5cupUaNGgwcOJCrrrqKDz/8kPvuuy+o+BJdu3YlHK78b1vLy8tj1113DTqGJEmSJEmSJEmStlHjxo255JJL6NSpExkZGUHHASAajdKmTRsuueQSS1ckSZIkKWDNm8MHH0D16kEn2Xa5uXDMMXD//ZaulLW33oL8/KBTlJ3Jk9MPSZIkSZIkqSxV/k+wS5IkSZIkSZIkSZIkSZVQOBxm0qRJXHfddSxcuJATTzyRxx57jJEjR3LUUUfxf//3f/ztb39j3rx5hEIhTjjhBI444ggefvhhFi9eHHR8VVF169alfv36QccoVdFolG7duq1XlCRJkiRJkiRJkqSKIyMjg8MPP5z+/ftTo0aNwApYIpEIubm5nHzyyZxwwglkZ2cHkkOSJEmStL527eD996FmzYpTYJKbC0ceCUOHQtjZB8vcHXfAypVBpyg7sRjcc0/QKSRJkiRJklTV+KdPSZIkSZIkSZIkSZIkqYL617/+xezZs7ngggu46667GDBgAD179uTee+/lxhtv5PHHH2fMmDEANG3alI4dO5JIJJg1a1bAyVWVHXXUUYFNTlUW8vLy6NChQ9AxJEmSJEmSJEmStIMaN27MJZdcQrdu3cjKyiIzM7NMxo1Go0SjUTp16sQll1xCixYtymRcSZIkSdLW69gRPv4Yatcu/0Um0Wgx/frBM89AJX77ZrkVj8Ovb+euMuJxeO21oFNIkiRJkiSpqgmlUqlU0CEkSZIkSZIkSZIkSZIkbZtly5bRqlUrmjdvzqhRo8jMzCSVSpFMJolEIixbtoxmzZpx2mmn8cADDwCwatUqXnrpJY466ihq1aoV8B2oKhs5ciSffvopsVgs6CglKiMjg7PPPpuGDRsGHUWSJEmSJEmSJEklKJFI8N133zF69GgWL15MIpGgJKdqCIVCZGRkUL16dbp37067du2IRqMldn1JkiRJUumYNQv69IEZM2DVqqDTrC8UShEKFZOTczsrVlxPKBR0oqrpyy/hgANg5cqgk5StaBR++glq1gw6iSRJkiRJkqqKct6RLUmSJEmSJEmSJEmSJGljwuEw1apVo06dOmRmZpJIJAiFQoR+/VTkihUriMVijB07lsLCQgDy8vI4/fTTLV1R4A466CCqVasWdIwSFY1G2XfffS1dkSRJkiRJkiRJqoQikQht27blD3/4A+eddx777LMP0WiUaDRKZmbmmtdpt0VmZibRaJRIJELr1q3p378/f/zjH+nQoYOlK5IkSZJUQTRtChMnwvXXQ04OhMvJzH65uSlatw5x3XUvU1g4iHffHRl0pCprwoTN7+/fH1KptY+tsddecM89MHp0uvBn9bnff7/pcy67DJ59FmbOXH+8/v03PLZnz/WP2dTjySc3PV5ODnz++dbdjyRJkiRJklQSMoIOIEmSJEmSJEmSJEmSJGnbZWRkUK9ePebPn8/06dNp2bIlRUVFZGVlAfDuu++Sn59P586dyc7O3uD81K+fzNueCYCkHRWJRDjxxBN54okniMfjQccpEXl5eRx00EFBx5AkSZIkSZIkSVIp23nnnenTpw/HHHMMS5cuZf78+fz444/MmjWLn376iVQqRTgcXu+12FQqRTKZBKBu3bo0adKExo0bs8suu1CnTh1ft5UkSZKkCiwSgWuugeOOg5NOghkz0mUYQQiFIDsbrroqwXXXZfDf/xaQmZnJjz/+GEwgMXYsrFxZstc8+GC4/PJtO+fGG2GnnUo2Ryy26X2FhTB+PPTqVbJjSpIkSZIkSZti8YokSZIkSZIkSZIkSZJUAeXk5HDBBRdw9tln88gjj3D99ddTvXp1li9fzqOPPsqNN94IwL777gtAMplcM7lPPB4nIyODRCJBJBIJ8C5Ule2yyy507dqVTz/9lNjmPnlZAWRkZHDiiSeSkeFb8iRJkiRJkiRJkqqKUChErVq1qFWrFm3atAHSBSsrV64kFosRj8eJx+NEIhGi0SgZGRlUr17dkhVJkiRJqqRatYKJE+HOO2HQoHQJSn5+2YwdCkFuLjRrluKZZ0K0bZt+P+PLL79MYWEhBxxwQNkE0QbGjCn5ay5dCiNGpItN6taFCy/c8jlffQVTp6bPufFGqF9/08d+/jl0777h9p13huefh3A4vf7ss5u+RnExfPABXHnllrNJkiRJkiRJJSGUSqVSQYeQJEmSJEmSJEmSJEmStH1OPPFEhg8fTrt27ejcuTMff/wxU6ZMISsri2uuuYbrrrtuveO/+eYbnnrqKb799lsKCgr4y1/+wn777Ud2dnZAd6CqLJFIMGTIEObPn0/8/9m77ygpqoQN4093T2QGCZJEkChBAVGMoIBpXVcMq4JrRF2MiDl/q+Ku6yquWUyooGJCjOsqa8JAEAEBETCBoGRQhMmhu78/SmbEQJyZYobnd06fqa6qW/XWMDJHzr39lpaGHWezpKamctBBB7HvvvuGHUWSJEmSJEmSJEmSJEmSJG0FfvwRHn8cbrsNVq+G3NzKuU9GRpJkEg47LMIVV0CPHkEJy/Tp07ntttt45plnOP7443niiSdIT0+3DLSKlZYGhTglJb9/Tv/+MGJE+ftN/SP6+fj586FVqw2P+eYbaNky2D799OBndWPceCNcf32wPX067L77+s9v0gSWLNm4a0uSJEmSJElbKiXsAJIkSZIkSZIkSZIkSZI238MPP0y7du144IEHmD59OgAHHHAAp512GkcccQQQlFvEYjHi8Ti33norI0eOpF69eqxevZrp06dz6qmnctttt4X4FNpWxWIxTjnlFB577DFWrlxJPB4PO9ImSU1NZb/99rN0RZIkSZIkSZIkSZIkSZIklalbFy66CC68EMaOhSFD4P33IRaDvLwtvXoxaWkJatfO4KKLIpx9NjRuDDk5OUyaNIt3332XUaNG8emnn9KqVSsuu+wyMjIyKuCptKlWrICUlPUXr1QXGRlw3nnl72+/fcNjVqyovDySJEmSJEnSL1m8IkmSJEmSJEmSJEmSJFVj9erV45///Cfnn38+y5Yto7i4mF122YXU1FQyMzOBoNwC4P3332fkyJH06dOHq6++mqysLP7xj39w77330qVLF0499dQwH0XbqLS0NE4//XQeffRRVq1aVW3KV1JTU9ljjz3o3bt32FEkSZIkSZIkSZIkSZIkSdJWKBKBgw4KXosWwVtvwYQJMH48fP01pKVBMvn7ZSwpKVCrFhQWQu3a0LUrLFo0mvnzn+XPf96Rnj3/wqxZcZ54YiqzZs1iypQpfPHFF2y33Xacc845/OMf/6BBgwZV+swqV1gYlO3UBP37Q8OGwfZ338Gzz254TDwOiQREo5WbTZIkSZIkSQKLVyRJkiRJkiRJkiRJkqQaYccdd2THHXdcZ9+iRYt48MEHyczMpEuXLmRnZwNw4okn0r17dwBuuukmSkpKuPbaaznqqKOoU6dOlWeXMjIy+Otf/8oTTzzBihUrKC0tDTvSeqWmptK9e3d69epFJBIJO44kSZIkSZIkSZIkSZIkSdrK7bgjnH568AIoLYXPP4cpU2DevKB8JTcXioshOxuysqBePdhtN+jWrbz0YubMztx00ys8+uhDjBjxCPF4HIBoNEqLFi048cQT6dOnDwceeCANGjQgkUgQtfkiFAUFQflOTXDJJeXb99wT/PxuSEpKUD5Tq1bl5ZIkSZIkSZLWsnhFkiRJkiRJkiRJkiRJqoGeeuopzj77bAoKCsjIyCCZTJaVraxevRqARCJBhw4dOOKII3jzzTd59tlnOeecc8KMrW1YRkYGZ5xxBs8++yzfffcdJSUlYUf6TSkpKRx88MHss88+YUeRJEmSJEmSJEmSJEmSJEnVVEoKdOoUvDZF586dee655+jTpw/Tpk1j3rx5dOnShdatW9OmTRs6dOhAw7UtLWDpSoji8ZpRvHLUUdC+fbC9Zg08/PDGjYtENq6gRZIkSZIkSaoIFq9IkiRJkiRJkiRJkiRJNcyyZcu46aabKCgo4LTTTuPaa69lxYoVfPbZZ4wdO5b//ve/HHLIIbRt2xaAXXfdlUQiQU5ODgDJZJJIJEJxMXz2GUydChMmwKJFUFAA+fnBQrjMTKhVC1q0gP32g27dYJddgoWg0uZITU3llFNOYfr06bzxxhvE43ESiUTYsYAgW+3atenbty9NmjQJO44kSZIkSZIkSZIkSZIkSdqGnXrqqZx88sllxSpr5/+u9cv3qnoZGbCVTIPdIpddVr49bFhQvrIxSkuD+eaSJEmSJElSVfAjDiRJkiRJkiRJkiRJkqQa5oMPPuCLL77gT3/6E4899hjRaJR27drRo0cPCgoKuPTSS2nevDk333wza9as4eWXX6akpITly9fw9NPw5psRJkyA+fPLF/zl5a3/ns88E5SxFBZCmzaw//5w2GFw1FGQllYlj60aIhKJsPvuu9OmTRtefPFFFi9eTElJSaiZUlJS2HfffenVqxexWCzULJIkSZIkSZIkSZIkSZIkSaWlpQBEo1Hi8XjZ/Ma1hSuWroQvM7P6F6/suSf07Blsl5TAXXdt/NhIBFJTKyWWJEmSJEmS9CsWr0iSJEmSJEmSJEmSJEk1TGZmJrFYjL333ptoNEpxcTFpP7WfDBw4kEceeYQHH3yQ119/nZSUFObNi7D99k8wdOhJRKOQm1t+rY3tu/j5mM8/D17PPQfRKJx3HgwcCM2aVeBDqsbbbrvt6N+/P9OnT+f111+nqKioyktPUlNTqV27Nn379qVJkyZVem9JkiRJkiRJkiRJkiRJkqTfk5JS/jGCP59faeHK1qNOnY2fi/1LN9wAgwcH2yNGwBlnlB9r3hz22CPYXvsVoFYtOProYHvlShg/vvzYoYcGx9eet9Yee8CPPwbb48bB99+vm+Oyy8q3R42ChQs3/hkyMzf+XEmSJEmSJGlLWbwiSZIkSZIkSZIkSZIk1TAZGRmkpqYyb948ANLS0kgmk0QiEXJzc2nQoAHnnz+IFSv25O239yAa3Zkff4xRWhqt0Bw5OcHXO+8MXj17whVXwMEHB4Us0oZEIhF233132rZty+WXX079+vVJS0sjWok/QJFIhJSUFOrUqUOPHj3o3LlzlRe+SJIkSZIkSZIkSZIkSZIkrc+aNWsYMGAAixYt4tVXX2X77bf/1Tlr5w8DJBKJSp1/qV+rXRvq1YPlyyv2ugcdFJSx/FKjRvDyy8H2e+/BgQeWH3v4YWjZ8tdjLrwweAH07g3vv19+bKed4Pjjy9//+9+blrNDh007X5IkSZIkSdoSFq9IkiRJkiRJkiRJkiRJNcwhhxzCvvvuy7hx43j33Xc56KCDyhZOfv/994wbt4oZM66mtHQHcnMrP09RUfD1rbdg4sRgEd1zz0Hr1pV/b9UMtWvX5qqrruLII48kEonQo0cPGjZsSCwWq7BFwCkpKSSTSTp27Mh+++1H06ZNK+S6kiRJkiRJkiRJkiRJkiRJFS0rK4vRo0cD8PXXX69TvLJ23vDa0hXA0pWQ7LEHjBkTdorNc9FFkPLTp1W+8w5Mn77xYyMR6NmzUmJJkiRJkiRJvymSTCaTYYeQJEmSJEmSJEmSJEmSVLHmzJlD165d6dy5M0OGDKFVq1YsX/4Dxx03hUWLTiUSySCZDGcBZSwG6elw880waBC4jlMba/LkyQwfPpwxY8aQl5dH7969adu2LRkZGWXFKSUlJRu8TiQSIS0tjXg8TiwWo1GjRnTo0IHdd9+dzMzMKngSSZIkSZIkSZIkSZIkSZKkLfPKK6/Qrl07Onbs+JvHFyxYwHfffUdOTg7ffPMNO+64I507d6Z58+akpqaWFbSo8txyC9xwAxQXh52katWuDY88Av36hZ1EkiRJkiRJ2wqLVyRJkiRJkiRJkiRJkqQa6sEHH+Saa64hPz+fOnW6s2LFUGAnIDvsaABkZUHHjvDcc9C6ddhpVJ3E43GWL19Obm4uO++8M4lEgpUrV7J48WJmzZrFxIkTqVu3LnXr1iUejxOJRIjFYsRiMbbbbjtatGjBjjvuSNOmTaldu7aLhiVJkiRJkiRJkiRJkiRJUrWVTCbLSlQikQhz5szh7bffZty4cUycOJGFCxeWnVuvXj1OOOEE/vnPf1KvXr0QU28b3nkHjj0W1qwJO0nVqlULPv0U2rQJO4kkSZIkSZK2FRavSJIkSZIkSZIkSZIkSTXYK6+8wjXXLOfzz08hmUwDYmFHWkcsBunpcN99cMYZYafR1mjtQuDfk0gkiEajZe8LCwtZuHAhWVlZ7LDDDlURUZIkSZIkSZIkSZIkSZIkKRS/nGf54YcfMmTIED744ANycnLIzMzkzDPPpHPnzuywww689NJLjBgxgsMOO4x77rmHnXfeOcT0Nd+qVdC4MZSUhJ2kamVmQl4erGcKsCRJkiRJklShohs+RZIkSZIkSZIkSZIkSVJ1lEzC+PFHs2DBAJLJTLa20hWAeBzy82HgQLjttrDTaGsUiUT45ptvePLJJ3nttddYuXJl2bFkMllWuhKPx0kkEmRkZNC2bVtLVyRJkiRJkiRJkiRJkiRJUo3389KVO+64g169evHf//6XnJwcWrZsSSwW46233mK33XbjyCOP5LHHHmP48OFMmzaNW265JcTkNcfkyZN/91i9etCoURWG2UrsvrulK5IkSZIkSapaFq9IkiRJkiRJkiRJkiRJNVAyCeeeC0OHQn7+1r9qraAABg+Ga68NO4m2JsXFxdx99920bduWs846i9NOO43bftbQk0gkmDdvHgCxWKyshEWSJEmSJEmSJEmSJEmSJGlb8umnn3LvvfeSkpLCNddcw6effsq8efMYNWoUrVq14rjjjmPcuHEAHHvssfTt25ennnqKnJyckJNXX2PHjqVz587ss88+vPHGGwDE4/FfnXf++ZCZWdXpwlO7Nlx0UdgpJEmSJEmStK1xlbkkSZIkSZIkSZIkSZJUwySTwWK1kSMhPz/sNBsvPx/uvhtuuinsJNpaDB8+nJtuuol27dpx/vnns8suu3DbbbfxwgsvMHPmTP785z/TsWNH6taty1//+lfmzJkTdmRJkiRJkiRJkiRJkiRJkqQqk0wmAXjyySdZsGABI0aM4J///CedOnUC4I9//CPDhg1j2bJlvPzyy+Tn51O7dm0OOOAAMjIyeOGFF8KMXy0lEgkAXn31VWbNmgXAI488AkAsFvvV+WedBT8N2SZEo3DMMWGnkCRJkiRJ0rbG4hVJkiRJkiRJkiRJkiSphvn73+HRR6tX6cpa+fnwr3/B/feHnURbg6FDh9KwYUPee+89brvtNh566CEaN27M008/zUknncRnn31Gp06dWLNmDcOHD+fWW28lvzr+4EuSJEmSJEmSJEmSJEmSJG2GSCRCXl4eX331FS1atOC4444DIB6PA1BcXEyzZs3o0aMHU6ZMIScnB4D27dtTr149Pv/889CyV1fRaJTi4mK+/PJLTjrpJOrUqcNLL73EtGnTgPLv/VoNG8IRRwSFJDVdejqcdx6kpYWdRJIkSZIkSduabeCf3yRJkiRJkiRJkiRJkqRtx//+B0OGVM/SlbXy8+Hyy2HSpLCTKEwzZszg888/Z8CAATRu3JhYLMauu+7KzjvvzMsvv0yvXr2YOHEiU6dOZcWKFRx00EE88cQTfPTRR2FHlyRJkiRJkiRJkiRJkiRJqjJZWVkUFRWRmZnJsmXLAEgmkwCkpaVRWlpKTk4O8+fPp1GjRgDstttu7LHHHuy2226/KgrR+iWTSVJSUpgxYwYHHXQQ//rXvwC4//77gaCY5ZcuvxwyM6s0ZmgGDgw7gSRJkiRJkrZFFq9IkiRJkiRJkiRJkiRJNcTq1XDyydW7dGWtggLo1w8KC8NOorC89dZbbLfdduy+++5l+xYvXkxKSgpt2rTh5ptvpnHjxpSWlrL99ttzzTXXEI1GmTBhQoipJUmSJEmSJEmSJEmSJEmSqt5hhx3GN998wwcffABASkoKALm5uTz22GPMmTOH1q1bU1xcTCKRAGDYsGGceOKJxGKx0HJvrQoKCn73WCQS4euvv+b777+ncePGnH766aSmpvLkk08yb948IpFI2fd4rX33hSZNKjt1+Hr2hGbNwk4hSZIkSZKkbZHFK5IkSZIkSZIkSZIkSVINcf75kJcXdoqKs3IlXHtt2CkUljlz5tC8eXOaNm1atm/BggXMmDGDY445hu222454PF622Ldp06akp6ezbNmysCJLkiRJkiRJkiRJkiRJkiSF4qyzzqJ+/fpcc801vPHGG0ydOpUxY8YwZMgQrr76agoLCznllFNIT08nGo2SSCSoX79+2LG3OuPGjWOPPfZg8ODB5K1nYvaSJUsoLi6mSZMmZGRkcP7551NcXMyDDz4IQDweX+f8SARuugmysio1fqgyM2Hw4LBTSJIkSZIkaVtl8YokSZIkSZIkSZIkSZJUA/zvf/Dyy1BYGHaSipOfDw8+CJMmhZ1EYcjJyWHhwoU0b968bF9hYSGFhYX06dMHgEgkUnZs8eLFpKWl0axZsyrPKkmSJEmSJEmSJEmSJEmSFKasrCyGDBlCNBrliCOOYK+99qJ///7cdNNNZGdnc/vtt3PmmWeSSCRIJpNEo+t+DGEikQgp+dbjm2++4YwzzmD69Om8/PLLzJ8//1fnJJNJAD7++GOaNGlC06ZNAbjiiisAeOyxx0gkEqSmprJ69ep1xpxwAuy3H6SmVsHDVLHMTDjtNOjePewkkiRJkiRJ2lalhB1AkiRJkiRJkiRJkiRJ0pZZvRpOPjkoKqlpCgqgXz/44gvIyAg7japKPB6nb9++ZGdnU6tWLRKJBNFolAMPPJC8vLyy836+6Hf27NmsXr2agw8+OIzIkiRJkiRJkiRJkiRJkiRJoTrppJPo3LkzDz74IB999BENGzakVatWHHrooRxyyCFA+dzLhQsXMnnyZJo0aULLli3ZYYcdSCaTRCKRMB8hVIlEgrlz53LAAQcwbtw4Xn31Vdq1a0fqz5pSIpEIyWSS7777juzsbBo2bEhJSQlNmzblrLPOYtiwYVxwwQV8/vnn/PDDD0yfPr3sexqJwBNPQLt2UFIS1lNWjrp14fbbw04hSZIkSZKkbZnFK5IkSZIkSZIkSZIkSVI1d+ONkJsbdorKs2IF3HUXXH112ElUVWKxGH379qVv375A+SLftQUsv5STk8M777xD8+bN2XPPPas0qyRJkiRJkiRJkiRJkiRJ0tYgEonQpUsX7r33XmKxGCtXrqROnTrrFIfMmjWLe++9l+eff55Vq1aRnZ1NdnY2t99+O0ceeSTZ2dkhPkG4Jk2axE477US/fv1YsGABTz/9NP369aNNmzZl56ydyzphwgR22WUXUlLKP86xS5cuADz44IM0atSIP/zhD6xYsYKGDRuWnbPDDnD//XDeeZCXV3XPVpkyM+HZZyErK+wkkiRJkiRJ2pb9egW6JEmSJEmSJEmSJEmSpGqjoACGDYOiorCTVJ6CArjzTojHw06iqhT/jT/wX5auJJNJAF5//XXefvttjjvuuCrJJkmSJEmSJEmSJEmSJEmStLWKxWIkk0kaNGhAamoqyWSSRCJBPB7nlltu4eGHH6agoIAjjzyS/fbbj+LiYs4991weeeSRsKNXqsWLF7No0aJf7V87Z3X+/Pkkk0nOOussDj74YGbNmsX//ve/dea0RqNRVq5cyfLlyznkkEMAeOyxx9h5550ZNGgQmZmZAJxyyik88cQT65SurHXKKbDffvCzPpxqKzMTTjsNevYMO4kkSZIkSZK2dRavSJIkSZIkSZIkSZIkSdXY88+HnaBqFBTA//4XdgpVpVgs9rvH1i4AjkQirFq1infeeYcDDjiAM844owoTSpIkSZIkSZIkSZIkSZIkbX3WzrFcKxKJEI1GGTp0KE899RR77703H374IaNHj+bVV19lypQptG7djn/8Yyjffhtn7lz4+mtYtAi+/x5KS0N8mArw6aefcuqpp9KsWTP+/e9/A6xTprJ2zuqkSZPo0KEDaWlpHHXUUdSvX5+RI0eyZMkSIPi+AqxcuZIVK1bwwgsv0KRJEwYMGEBGRgb/+te/uPvuuwF4//33y66fTCbXyROJwBNPQHZ25T1zVYjFoGFDuP32sJNIkiRJkiRJkBJ2AEmSJEmSJEmSJEmSJEmb79ZbITc37BSVLycneNY//SnsJKpsK1asYMyYMbRp04bu3bv/5jmRSKRsQXDt2rW56KKLSEtLo02bNlUZVZIkSZIkSZIkSZIkSZIkaasTjUYB+Pzzz+nQoQOlpaVEo1G++uorUlNTue66G0lN7caTT8L48TBhQku++uoj4vESdt45SVpacJ1EAuLx4GurVtC9O/ToAd26QadOkJoa4kNuhHfffZfBgwczbtw4atWqBcDq1auB8rIVCApVEokEy5YtK5uL2qtXLw4++GCef/55xo4dy6mnnlr2fS0uLmaXXXZh8uTJdO3alSuuuII//vGP7LrrrgCMGDGCCRMmMGLECE4//fTfzLbDDjB2LOy/f/WcCx6JQP36MG4cZGWFnUaSJEmSJEmyeEWSJEmSJEmSJEmSJEmqtqZOhfnzw05RdT7+GObNg9atw06iyjRy5EjuuecebrzxRrp3704ikSAajbJ06VK+/fZbvvrqK7Kysthll11o27YtKSkpZQtVJUmSJEmSJEmSJEmSJEmStnV5eXkMHDiQ8ePH89VXX5GSkkJJCUyatBOlpeP585+7kZEBiUSSvLzIT6NiQIziYigu/vU1v/wyeI0aBbEYFBYG5SuXXw7HHQfp6VX5hOs3evRobrzxRmbNmkWnTp246aabKCkp4eabb6Z27doAZfNTISiqycvLY8aMGQwYMACAunXrctRRR/H6668zevRo2rZty/PPP0/Pnj05+uijGThwIIWFhRx22GFlZS1rr3nRRRfx5Zdf0rx5cwAikchvpITddoP//Q/+8AfIy6vs70rFiUSgTp2gtOenR5QkSZIkSZJCF0kmk8mwQ0iSJEmSJEmSJEmSJEnadCefDM8+C4lE2EmqRloanHce3HVX2ElUmbp06UK9evV47rnnaNKkCRCUsdx6663MmjWL9PR0MjIy6NSpExdccAEnnHBCyIklSZIkSZIkSZIkSZIkSZK2LscccwyLFi1i6NBXeOWVptx/P+TnF1FcXLENKT/1mHDOOXDBBdCiRYVefpN8++239OrViwULFtCjRw/69u1L79696dKlCx988AG9e/fmsMMO44033vjV2PHjx3PQQQcxcuRI+vbtC0AymeSAAw5g4sSJrP3IxgceeIABAwaQSCRITU0tG59IJIhEIr9bsrI+48bB4YdDbu5mPngVisWgbt0gc4cOYaeRJEmSJEmSyqWEHUCSJEmSJEmSJEmSJEnSpksm4ZVXtp3SFYDiYnj+eYtXarK5c+fy2WefMWTIkLLSlcmTJ3POOeeQkpLCvvvuS8uWLVmxYgVTpkzhxBNPZPHixVx88cWbtVBVkiRJkiRJkiRJkiRJkiSpJmrZ8hj++9/m7L9/Y6JRKCoCqNjSFYCcnODrPffAfffBfvvBrbfCXntV+K02KDMzk9NPP52GDRty2GGH0aZNm7JjTZo0IT09nWg0yurVq6lTpw4QlKtEIhEWLlxINBrlqKOOAuD111/nlltuYcKECUQiEVq3bs3111/P8ccfTywWIxaLAUHhSjQaJRqNbnbu/feHDz+EAw8Mvp/x+BZ8EypRWho0bAjjx4dbsCNJkiRJkiT9ls3/FzpJkiRJkiRJkiRJkiRJofn2222rdGWtFStgzZqwU6iyTJgwgTp16pQtdF25ciVDhw4lNTWVRx55hAkTJvDAAw/w0EMPcdNNN5Gens6///1vFi1aFHJySZIkSZIkSZIkSZIkSZKk8BUXw7XXwkMP9ae09EBKSmI/la5U/n0LC2HsWOjVCy69NHhflRo2bMhVV13F+eefXzYXNfHThOulS5cCEI/HqVOnTtn+SCQCwJQpU2jYsCH33XcfnTt3pk+fPnz77bf079+fTp06sWTJEtq3b0+tWrXWueeWFK78XNeuMH067LknZGVVyCUrVK1acNhhQUZLVyRJkiRJkrQ1snhFkiRJkiRJkiRJkiRJqoamTIHU1Iq9Zv/+kEyWvzakV691z/+91/DhFZcxMxOmTau462nrUlxcTHFxMfXr1wdg8eLFvPfee5xyyin07dsXgDp16tC6dWsGDhzInXfeyZIlS5gwYUKYsSVJkiRJkiRJkiRJkiRJkkI3fTrsuivcfTcUFkYI66MGCwrgoYegQwf4+OOqvXdGRgYAyZ8mQ68tVtl5550pKSnhq6++oqCgoKwwZe15GRkZLFy4kP/7v/+jpKSEa6+9lmeeeYbhw4dz7rnnUlJSwtChQ/nxxx8rLXuLFjBxIgwZEhSdxGKVdquNlpYGderAE0/Aq69CgwZhJ5IkSZIkSZJ+m8UrkiRJkiRJkiRJkiRJUjU0aRLk5oadYuOUlFTctYqKYOrUirueti49e/akoKCAjz76CIBatWqxdOlS9ttvP6B8cWtpaSkATZs2JTU1lcWLF4cTWJIkSZIkSZIkSZIkSZIkKWTFxfB//wfdu8PcuZCfH3aiIMOCBdC7N1x2GRQWbvk1184j3RhrC1fWfk0mk7Rt25Z69eqtU56y9ni/fv044ogjuPbaaxk1ahQ33XRT2fzVHj160KRJE6ZOnUphRTzIenPD+efDrFmw556QlVWpt1uvWrXgsMPg66/huOPCyyFJkiRJkiRtjJSwA0iSJEmSJEmSJEmSJEnadB98AIlEuBmmTYP99//1/kaNYPRoiEaD96NGVdw9i4rg/ffh0ksr7praeuy444706dOHm2++mcMOO4yOHTuy0047MXnyZE466SQikQjxeLxs4eyKFSsoKSmha9eu4QaXJEmSJEmSJEmSJEmSJEkKwerVcNBB8PnnUFAQdppfKyiABx6A//0vmAO8/fabNv69995j5syZdOnShbZt27LjjjsCQZHK2tKUjVFYWMiPP/7ImjVraNy48a+Od+rUiUcffZRGjRqV7YvH48RiMbp06cJrr71Gly5dNi38FmjZEiZOhAcfhOuuC8p1cnKq5t7Z2VC3Ltx1l4UrkiRJkiRJqj4iyU2pbpYkSZIkSZIkSZIkSZIUumQSateGvLyKvW7//jBiRPn7TViLuI4bb4Trrw+2p0+H3Xff0mTratoUFi2q2GsqfGsXwE6ePJmjjz6aFStWMGjQIL788kumTp3KCy+8QPfu3cvOX7FiBccccwxz585lyZIlm7R4VpIkSZIkSZIkSZIkSZIkqbpbsQL23x8WLICiorDTrF9aWjAHePz44OuGvPrqq1x99dV88cUXpKenU1hYSMeOHbngggs477zzNitD+/btWbJkCRMmTKBTp06/e14ikSAajW7WPSpDaSn8979w660wbRrE41BSUrH3SE8P5o4feCBccQX07r35c8klSZIkSZKkMKSEHUCSJEmSJEmSJEmSJEnSplm9uuIXy1WUjAz4+VrG22+v+HssWRKUz7iYr2ZZW5yy1157MXToUK644gruuusuMjMzKSgoYP/99+fAAw/kgAMOIDMzk6effpp58+Zx5ZVXWroiSZIkSZIkSZIkSZIkSZK2KStWwF57weLFW++84p8rLoaFC2HPPWHKlPWXr0ycOJFzzz2Xxo0bc8cdd9CqVSvGjx/Pww8/zMCBA6lXrx5/+ctfNun+33//PTvssAMFBQVkZWWt99ytqXQFICUFjj46eH31FdxzDwwfDtEoJBKQl7d5183ODuZkp6bCwIHBHPAdd6zY7JIkSZIkSVJViSSTyWTYISRJkiRJkiRJkiRJkiRtvMWLoW1bKCio2Ov27w8jRpS/35wui3POgQcfDLa/+w5at4bS0gqJVyYaDZ49La1ir6utyw8//MDw4cN59913mTt3Lt999x0FP/uhr1u3Lv/3f//HwIEDycjICDGpJEmSJEmSJEmSJEmSJElS1Vm9GvbZB+bNqx6lKz+XkgLNmgXlK9tv/+vjJSUlHHLIIUyaNIlXX32VP/zhD2XHnn76aU455RRat27NI488Qu/evTfp3l27duXTTz9l9uzZdOjQgWQySWRzJkxvBUpKYPZsmDoVxo+HCRNg7lzIyAjmWkNQqgLlc8JLS4NX+/aw//7QvTt06wY77wyxWDjPIUmSJEmSJFWUlLADSJIkSZIkSZIkSZIkSdo0hYVb7+K2Sy4p377nnoovXYFgwWVhocUrNVk8Hqd+/foMGjSIo48+mrlz57J06VIKCgrIzc0lMzOT448/nsaNG4cdVZIkSZIkSZIkSZIkSZIkqcqUlMDBB8P8+dWvdAWCucWLFkGvXkH5SkbGuseXL1/Ol19+Sa9evfjDH/5AMpkkHo+TkpLCX/7yFz7++GPuueceRowYQfv27dlhhx02WKASj8eJxWJ06NCBzz77jG+++YYOHTpU29IVgNRU2G234HXmmcG+khL4/HNYuTKYa11QEJSuZGYG3+cmTaBdu/JiFkmSJEmSJKkmsXhFkiRJkiRJkiRJkiRJqmZKSoJFcFubo46C9u2D7TVr4OGHK+c+kQgUF1fOtbV1iP3ULJSWlkbbtm1p27ZtyIkkSZIkSZIkSZIkSZIkSZLCd/PNMGcOFBWFnWTzlZTAN9/A3/4G//73usdWr17NsmXLWL58OQCRSISUlBQSiQTRaJQTTzyRcePGMWbMGI466iiOPfbYDRaoxGIxioqKSEtLI5FIsMMOO1TWo4UqNRU6dw47hSRJkiRJkhQO+4YlSZIkSZIkSZIkSZKkaiY9HRKJsFP82mWXlW8PGxaUr1SGRAIyMirn2qp8paXw3XfwxRcwYwZMmQIzZ8JXX8HSpZBMrnt+Mpkk+bOd8Xh8nfeSJEmSJEmSJEmSJEmSJEnbgpkz4dZbIT8/7CRbLj8f7r8fJk9ed3+zZs1o1aoVhYWFzJw5Ewjmkkajwccm7rHHHhx++OGsWLGCDz74gJycnI26X3p6OkuXLiUlJYW0tLQKfRZJkiRJkiRJ4UsJO4AkSZIkSZIkSZIkSZKkTZORsfUVr+y5J/TsGWyXlMBdd1XevUpLLV6pLkpL4fPPYepUmDABxo8PClZSUiAWg0gkeCWTwc90aWmwf9ddoVcv2Gcf6NYtQosW5deMxWJAsIg2EomE9GSSJEmSJEmSJEmSJEmSJElVp6QE+vaFwsKwk1ScgoLgmT7/vHxucGpqKp06deK9995jzpw5dO7cuWy+aDKZJDU1lZ49e/LYY48xYcIEcnNzqV27dtk1i4qKiEQipKWlkUgkiEajZV+feOIJmjRpEsajSpIkSZIkSapk0bADSJIkSZIkSZIkSZIkSdo02dnB4smqcsMNQTFGMgnDh//2OZddVr49ahQsXFh5eWKxoLhDW6dkEj74AI48ErKyYL/94IIL4OGHYdYsKC6G/HzIyYE1a2D16uBrbm6wGDgvDz7+GG6/Hc48Myhh2W47OPdc+OILyMvLY9myZZauSJIkSZIkSZIkSZIkSZKkbcY//wnffRfM06xJVqyA//u/8veZmZn07NmTnJwcxo4dy8qVK4GgdGWtPffckx133JEpU6ZQVFRUtn/mzJnstddeXHLJJQAkEgkAotHgIxctXZEkSZIkSZJqLotXJEmSJEmSJEmSJEmSpGomOxvq1Qs7RbmddoLjjy9//+9/V+79WrWq3Otr86xZA0OHBn8+RxwB//1vULKSmxu8NlUiEVwzPz8Y/+ij0LUrdOmST5Mm53PggYdW+DNIkiRJkiRJkiRJkiRJkiRtbT77DIYMCeZU1jT5+fDAAzB5cvm+fv360bZtW1577TWmTJkCQCQSIRKJEI/HqVevHh06dABg2rRpZeMyMzP57LPPeOCBBygoKCAlJaVKn0WSJEmSJElSeCxekSRJkiRJkiRJkiRJkqqh3XcPO0G5iy6CtesS33kHpk+v3Pt1716519emWbkSBgyAJk3gqqtgwYKgKCWZrNj7lJZCYSHMm9cQGM6ECS/xz38G5S6SJEmSJEmSJEmSJEmSJEk11XXXBXMoa6qCArjmmvL3zZs3p2/fvixevJinnnqKBQsWAFBUVEQsFgOgpKSEzMxMOnXqBEA8Hqdt27aMGDGC+fPnk5mZWeXPIUmSJEmSJCk8kWSyope3S5IkSZIkSZIkSZIkSapsN98MgwdDSUnYSapWVhbceSecdVbYSQTw0ktwxhnBgtcwClBq1YKmTeH556Fr16q/vyRJkiRJkiRJkiRJkiRJUmVavhxatKjZxSsAGRnwxRew007B+++++47TTz+dsWPHcuGFF3LXXXeVnTtx4kSOPvpodtxxR8aOHUvdunVDySxJkiRJkiRp65ESdgBJkiRJkiRJkiRJkiRJm27PPYPSidWrw05StaJR6NYt7BRauRL++ld4+23Izw8vR34+zJ0L3bvDJZfADTdAWlp4eSRJkiRJkiRJkiRJkiRJkirSww+HnaBqJBIwdCjcemvwvnnz5gwZMoRDDz2Ue+65h9WrV7P33nuTk5PDU089RTKZ5MYbb7R0RZIkSZIkSRIAkWQymQw7hCRJkiRJkiRJkiRJkqRN8/330LQpFBeHnaRqpaZCbq7lGmF66SU44wwoKNi6fv5q1Qr+m3j+eejaNew0kiRJkiRJkiRJkiRJkiRJWyYehyZNYOXKsJNUje22gxUr1p0n/PrrrzN06FDeeOMNUlNTSSaTdOjQgZtvvpk+ffqEF1aSJEmSJEnSVsXiFUmSJEmSJEmSJEmSJKmaatIEli0LO0XVat8ePv887BTbpmQSrroKhg6F/Pyw0/y2SAQyMmDkSDj22LDTSJIkSZIkSZIkSZIkSZIkbb7//AdOPhlycsJOUjWys2HYMPjLX9bdX1JSwldffcXs2bNp1qwZ++67bzgBJUmSJEmSJG21LF6RJEmSJEmSJEmSJEmSqqlrr4U77oCiorCTVI1ateDmm+Gii8JOsu1JJODss+GZZ7be0pWfy8yE++6DM88MO4kkSZIkSZIkSZIkSZIkSdLm6d0b3n8/7BRVa489YOrUsFNIkiRJkiRJqm4sXpEkSZIkSZIkSZIkSZKqqYULoW3bbad4JSMDliyBunXDTrJtSSbh1FPhpZeqR+nKWrVqwZ13BoUxkiRJkiRJkiRJkiRJkiRJ1UkyCVlZUFAQdpKqlZoKeXnBV0mSJEmSJEnaWNGwA0iSJEmSJEmSJEmSJEnaPM2aQa9eYaeoGrEY9O1r6UpVSyZh0KDqV7oCQd6LL4ZRo8JOIkmSJEmSJEmSJEmSJEmStGnmzoVI5PeP9+8fzPNc+9oYnTvDnXfCuHFBucnasd988/tjLroomIs5b9669+vf/7fPHz583fN++Zo8ef0ZMzJg9uyNex5JkiRJkiRJWisl7ACSJEmSJEmSJEmSJEmSNt+VV8KECZCbG3aSypWeDpdeGnaKbc8ttwQLYKtb6cpaBQVw+unQqBH07h12GkmSJEmSJEmSJEmSJEmSpI0zdSrEYhV7zYMOgosv3rQxgwdD3boVm2N9Eong2XfbreruKUmSJEmSJKn6s3hFkiRJkiRJkiRJkiRJqsYOOgjq1Kn5xSutW0PXrmGn2LbMmAH/+EdQXlKdFRRAv37w9dew3XZhp5EkSZIkSZIkSZIkSZIkSdqwjz6q+PnBP/4Ib7wBU6ZAgwZw3nkbHjNzJnz5ZTBm8GBo3Hjj73f88bB06br7cnLWPyYvD8aPhzPP3Pj7SJIkSZIkSZLFK5IkSZIkSZIkSZIkSVI1FonAtdfClVcGCw1roqwsuP76sFNsW0pKoG9fKCwMO0nFyMmBQYPg8cfDTiJJkiRJkiRJkiRJkiRJkrRhH3wAyWTFXvPxx8vnUvbvv3HFKz17lm9fddWm3W/KFFiwYNPGQFC8IkmSJEmSJEmbIhp2AEmSJEmSJEmSJEmSJElb5pxzYOedIVoDZwOlpMDee8Pxx4edZNty442waFHFL9gNS2EhjB4Nb70VdhJJkiRJkiRJkiRJkiRJkqT1SyZhzpywU2y5Dz4I5nD++COMGwdnnQWRyIbHzZsHpaWVHk+SJEmSJElSDVIDP2pBkiRJkiRJkiRJkiRJ2rbEYvDcc5CeHnaSipeRASNHbtwiS1WM6dPhjjsgPz/sJBUrPx9OOgnWrAk7iSRJkiRJkiRJkiRJkiRJ0u8rLQ0KS6q7nXYK5jfXqQM9esDDD8Pzz294XCQCOTmVn0+SJEmSJElSzWHxiiRJkiRJkiRJkiRJklQDtGsHf/87ZGWFnaTiZGXB0KHQtGnYSbYd8Tj061czFuv+ltxcGDQo7BSSJEmSJEmSJEmSJEmSJEm/r7AQUlLCTrF5Vq+GkSPhzDPh0EPhxBNh/Pjy48cdB337rv8asVjNncsqSZIkSZIkqXJYvCJJkiRJkiRJkiRJkiTVEJdcAjvvDNEaMCsoJQX22QdOPTXsJNuW//4XliyBZDLsJJWjsBCeew4WLw47iSRJkiRJkiRJkiRJkiRJ0m8rKAjKR6qjiy8O5v8OHw5vvw3PPgsHHwzffFN+zpFHrv8a0WjwPZAkSZIkSZKkjVUDPmJBkiRJkiRJkiRJkiRJEgQLLJ97DjIzw06y5WrVgiefhEgk7CTblltvhdzcsFNUrkgEHnww7BSSJEmSJEmSJEmSJEmSJEm/rabNny0qgqlTy983brzhMTXteyBJkiRJkiSpclm8IkmSJEmSJEmSJEmSJNUg7drBSy9V7/KVWrXgzTehadOwk2xbvv4aPvkk7BSVr7AQ7rsPSkrCTiJJkiRJkiRJkiRJkiRJkvRrGRkQj4edYtPVrg0dO/56f0YGdOtW/n7JkvVfJ5EIxkiSJEmSJEnSxkoJO4AkSZIkSZIkSZIkSZKkjbN0KUydCp9+CqtWQW4u5OdDaipkZwevNm2ChYmPPw79+0NBQdipN02tWvCf/8A++4SdZNtz993Vc5Hu5igtDX7Ojj027CSSJEmSJEmSJEmSJEmSJEnrysgI5jpujhtugMGDg+0RI+CMM8qPNW8Oe+wRbK/9CsH83aOPDrZXroTx48uPHXpocHzteWvtsQf8+GOwPW4cfP891K8PM2fCmDHwyiswdy40bAgXXACtWpWPHTVq/c8Qj0Nm5kY+sCRJkiRJkiRh8YokSZIkSZIkSZIkSZK0VSopgXfegYkT4f33YcaMoEQlPT0oW/m9xZTZ2RCJQFERNGoES5ZUnzKNWrXgxRfhoIPCTrLtyc+H4cODn7ttQU4O3HqrxSuSJEmSJEmSJEmSJEmSJGnrk5ISzKvNy6vY6x50UFDG8kuNGsHLLwfb770HBx5Yfuzhh6Fly1+PufDC4AXQu3cw3xkgFoMjjghev2XoUHj99Q1nrV17w+dIkiRJkiRJ0loWr0iSJEmSJEmSJEmSJElbkUWL4IEHgkWFicSvS1aKitY/Pje3fHvhwsrJWBmys2HMGOjRI+yrTIgaAAEAAElEQVQk26aXXgoKe7YlM2fCvHnQunXYSSRJkiRJkiRJkiRJkiRJkspFIrDLLjB5cthJNs2iRXDCCdCnD3TrBk2aBAUqK1cGzzJsGLz22oav07ZtUOAiSZIkSZIkSRsrkkwmk2GHkCRJkiRJkiRJkiRJkrZlySSMHQu33RZ8hQ0XrNQUtWpB06ZB8UenTmGn2XadcQaMGBF2iqqVnR2UHJ1ySthJJEmSJEmSJEmSJEmSJEmS1nXFFXDHHZBIhJ2k6p19Njz0UNgpJEmSJEmSJFUn0bADSJIkSZIkSZIkSZIkSduyGTOgY0c4+mgYMyYoXNlWSlcyM+Hii2HWLEtXwjZhwvqP9+8fFAStfW2Mzp3hzjth3DjIyysf+803v31+8+bw8MMwdSosXQrFxcG4L76Axx4LrvdLAwbAa6/BvHmwZk0wZvlyeP99GDQIUlJ+P19uLkycuHHPIkmSJEmSJEmSJEmSJEmSVJX22Qeys8NOUfWys6F797BTSJIkSZIkSapu1rOsXJIkSZIkSZIkSZIkSVJlKS6Gv/8d7rgDCgs3vsyiJqhVC5o2heefh65dw06jkpLfL0PZEgcdFBTrbKzWreGss9bdl5oK7doFrxNPhAMPhI8+Kj9+8snQu/e6Yxo2DF49e8IhhwSlRr9n3LiNzydJkiRJkiRJkiRJkiRJklRVunWD0tKwU1S9SCR4dkmSJEmSJEnaFBavSJIkSZIkSZIkSZIkSVVs+nTo2xcWL4aCgrDTVJ1atSCRCMo4brgB0tLCTiSAWbMgIyMoYKlIP/4Ib7wBU6ZAgwZw3nnrPz83F55+GsaOhUWLgsXC++8P11wTFLBkZMAFF6xbvDJ9Orz/fvAMK1dC48ZwySWw997B8aOOgrZt4euvf/ueX3wB8TjEYhXxxJIkSZIkSZIkSZIkSZIkSRWjZcuwE4SjqAg6dAg7hSRJkiRJkqTqxuIVSZIkSZIkSZIkSZIkqYokk3DjjTBkCBQWBu9rukgkKMwoKoKbboIzz4Q6dcJOpZ+bMiUoH6lojz8evAD6999w8crUqXDyyevue+st2G03OPro4P122617/JJLfn2dzz+HadPK3/9yzM+lpsKXX0LHjuvPJkmSJEmSJEmSJEmSJEmSVJUiEejRI5hLuS3ZYw9I8RMSJUmSJEmSJG0i/1lRkiRJkiRJkiRJkiRJqgLxeFA+8fLLUFAQdpr1i0S2rBQmGoXsbCguhgMPhCuugOuvh2bNLF3ZGk2cCPn5Yaf4taysYMFwjx7l+/73v98/PxoNfsYGDizft3AhzJr1+2MiEfjkE4tXJEmSJEmSJEmSJEmSJEnS1ueyy4J5nrm5YSepGrVrB/OOJUmqCiUlsHhxsManoCB4n5EBmZnB76TGjYM1B5IkSZKk6sHiFUmSJEmSJEmSJEmSJKmSlZTAscfCu+9unQUXvyU9HVq3hvnzg4UiKSnBc5SWBiUyEOyLxSA1NTgWjUKnTtCzJ+y7L3TvDk2aBOdeeCEMHw59+4b2SPodixeHnWBdd94JF1+87r4VK+Dee+H++399fp068OOP6+5LJODDD4MSlqKi379XcTF8//2WJpYkSZIkSZIkSZIkSZIkSap4hx4K2dnbTvFKSgocdVTYKSRJNVFJCcyeDVOmwPjxMGECzJsHaWnBWphIJHglk8F6hNLS4PdSp07Qqxfssw906wbNm1vGIkmSJElbK4tXJEmSJEmSJEmSJEmSpEoUj8Pxx8M770BBQdhpNk4yGZRVLF4M06YFi0U++SQovygsDJ4jEoGMDMjMhMaNgwUkO+30+wtIjj0Wjjwy+H7EYlX7PFq/6vJzmZ4e/OyUlm78mFq11n88Hq8+zy9JkiRJkiRJkiRJkiRJkrYt0ShceinccEPNn++Yng4XXBDMW5YkqSIkEvDuuzBkCLz3XrAGJpGAvLzyc0pK1n+Njz6Cjz8OitBKSiA1FU4/HS68ENq0qcz0kiRJkqRNFUkmk8mwQ0iSJEmSJEmSJEmSJEk1UTIZLKgYPRry88NOs+kiEdh+e5g6NShVUc20774wadL6z+nfH0aMKH//ewU7GzN+/nxo1er3z23ZEnbcEerWhT33hMsug9q1g2PDhsHZZ697fjQK++0XLGBq1gzOPBMOPDA4VlAAnTvD3Lm/f78bboDBgzfteSRJkiRJkiRJkiRJkiRJkqrC998H8yMLC8NOUrnS02HePGjaNOwkkqTqbtUqGD4cbr8d1qyB3NyKvX5qKsRi0K0bXHUV/OlPwXtJkiRJUriiYQeQJEmSJEmSJEmSJEmSaqo774QXXqiepSsQFMesWgUHHwzFxWGnUWXZ1BKVyjZ/PowfD//9L9x4Y1C8stYZZ0Ba2rrnJxLB+e+9ByNHwqGHwoIFwbHMzKD0ZX2izqKTJEmSJEmSJEmSJEmSJElbqe23h6OOqtnzHSORYL6ypSuSpC2xZAmcckrw++S662Dx4oovXQEoKQkK0caPh5NPhiZNgpKX0tKKv5ckSZIkaePV4H9ClSRJkiRJkiRJkiRJksLz1Vfwt79BXl7YSbZMPB4sNhk8OOwkqiwZGWEnCGRm/vb+RKJ8OyUFttsu2P693Mlk8Fqrfv3fv2dKyu/fV5IkSZIkSZIkSZIkSZIkaWvwj39AenrYKSpPRgb8619hp5AkVVfJJIwcCe3bw6hRQSlKfn7V3DsnB1auhBtugK5dYfbsqrmvJEmSJOnXUsIOIEmSJEmSJEmSJEmSJNU08Tj06wdFRWEnqRj5+XDXXdC3L+y+e9hpVNFq1dr8sTfcUF7KM2IEnHFG+bHmzWGPPYLttV/X3u/oo4PtlSth/Phg+733YOFCePttmD8/WPy0555wxRXlY+fODcYAHHYY3H47PPNMsDhp6VJo0gTOPBNatiwfM2nS7+ePxbae4hlJkiRJkiRJkiRJkiRJkqTf0q5dMF/z73+HvLyw01SsWrXg0kuhS5ewk0iSqqMlS+C002DixHB/R+blBesa9twTrr0Wrr4aUvzEX0mSJEmqUv5vmCRJkiRJkiRJkiRJklTB7roLvvoKEomwk1ScgoKgeGX2bEhLq/z7JRIJotFo5d9ItG5dOdc96KCgjOWXGjWCl18Ott97Dw48MNhOS4Njjw1evyUnBwYMWHdfmzbwt7/9foZXX4Wnnvr94+np0LTp7x+XJEmSJEmSJEmSJEmSJEnaGlx2GTz9NMycWXPmKEci0KwZXH992EkkSdVNMgkjR8L550NREZSUhJ0oyFRQALfcAs88A6NGwa67hp1KkiRJkrYdfjKBJEmSJEmSJEmSJEmSVIG++gquuw7y8sJOUvGWLIEbb6z465aWljJjxgz+/e9/M2jQIHr16sWZZ57JsGHDSNSUlaFbsX33hezssFPA3XfDiy/C3LmwZg2UlsKPP8KUKTBkSLDg6L33ys+fPj0Y8/HHsHQpFBdDYSEsWBAUu5xwAhxzzPoXF5eUQLdulfpYkiRJkiRJkiRJkiRJkiRJWywWCz7APT097CQVJyMDnn8eUlPDTiJJqk4SCTj3XDjvPMjN3TpKV34uLw/mzIG994YxY8JOI0mSJEnbjkgymUyGHUKSJEmSJEmSJEmSJEmqKfbfHyZOXH/ZQ3WWmQmffgpt2275tfLz83nrrbd45JFHmDRpEt9//z1rpzNlZmZSUFDA0UcfzW233UbbirihftMXXwTlIzWxLGhDsrIgJwcikbCTSJIkSZIkSZIkSZIkSZIkbdhtt8GNN1b/eZ+1asFll8Hf/x52EklSdVJaCiedBP/9L+Tnh51mwzIzYcQI6Ncv7CSSJEmSVPNZvCJJkiRJkiRJkiRJkiRVkDlzggKLgoKwk1Se1FQ45xy4994tu86iRYu47rrreOGFF8jPz2ePPfagV69edOzYkY4dO5Kdnc2jjz7KY489xpFHHsnIkSMr5gH0K4lEsHi1qCjsJFVvn33go4/CTiFJkiRJkiRJkiRJkiRJkrRx4nE4+GCYNAkKC8NOs3nS06FzZ5gwIZibLEnSxojH4dhj4e23q0fpylqZmfDoo3DiiWEnkSRJkqSazeIVSZIkSZIkSZIkSZIkqYKce26wGKK0NOwklSsrC5YvD8o6NsfEiRM566yzmD17Nj169ODEE0+kZ8+etGrViqysrLLzEokEl19+Offeey8LFy6kcePGFfQE+qWuXWHGjLBTVK1oFC67DIYMCTuJJEmSJEmSJEmSJEmSJEnSxsvPhx49YPZsKC4OO82mSUuDNm3go49gu+3CTiNJqi6SSTjtNHjxxepVurJWZiY8/zwccUTYSSRJkiSp5oqGHUCSJEmSJEmSJEmSJEmqCfLy4Mkna37pCkAkAs89t3ljk8kkd9xxB7Nnz+bYY4/ljjvu4JxzzqFTp05lpSvJZJJEIkE0GmWvvfYiFovxxhtvVOAT6Jf23z/sBFUvOxv22SfsFJIkSZIkSZIkSZIkSZIkSZumVi0YOxZatYL09LDTbLy0NGjaFD74wNIVSdKmueoqeOml6lm6AlBQAP36waRJYSeRJEmSpJrL4hVJkiRJkiRJkiRJkiSpAjz1VFBIsi3IzYVbb928sdOmTeOFF17g5JNPZvTo0WXFKr9U+lODzYoVK0gkEtStW3cLEmtD/vhHqF077BRVq6ho2yyckSRJkiRJkiRJkiRJkiRJ1V/duvDRR9CxI2RkhJ1mw9LTk7RpA5MnQ4MGYaeRJFUnEybAffdBXl7YSbZMfj4cd1xQwiJJkiRJqngWr0iSJEmSJEmSJEmSJElbKJmEIUOq/yKOTbFwIXz88aaPmzFjBtFolD/+8Y8AFBUVlR1LJpMARCIR0tLSWL58OU899RSlpaV06NChQnLrtx1+OKSnh52i6kQicMgh0Lhx2EkkSZIkSZIkSZIkSZIkSZI2T926MH487L03ZGWFnWZ98mnWbBUffWTpiiRp0xQUQL9+Naes5Icf4Morw04hSZIkSTWTxSuSJEmSJEmSJEmSJEnSFvryS1iyJOwUVaugAJ58ctPHZWVlEYvFykpWUlNTSSQSQFC4ArBy5UqeeOIJunfvzuTJk/nb3/5Ghw4dysao4sVicOGFkJkZdpKqkZUFV1wRdgpJkiRJkiRJkiRJkiRJkqQtU6sWvPsuDB4czAONbkWfLhiJQHp6nIYNHyUr61C22y7sRJKk6ubKK4OykpqioAAefRQmTAg7iSRJkiTVPFvRP41KkiRJkiRJkiRJkiRJ1dOUKUFxxbYkkYAPP9z0cX/+859JS0vjlVdeYfXq1USjUaI/rfCcO3cuzz77LJdddhmXXnop8+bN44QTTmDAgAFAeTGLKsfZZ8O20m1Tvz707Bl2CkmSJEmSJEmSJEmSJEmSpC0Xi8Hll8P06dC5M2RlhZ0oKIRp3z7J1KkxLrssn5kzpzFnzpywY0mSqpEJE4KSkoKCsJNUrIICOOGEmvdckiRJkhQ2i1ckSZIkSZIkSZIkSZKkLTRxIuTmbvq4/v2Doou1r40xfPi6Y375mjz512MuughGjYJ589Y9t3//Tc/8c59/HhSwbIrU1FQuueQSXnvtNfr06cO9997L0KFDOfvssznjjDM4//zzeeqpp9hpp50YOnQozzzzDDvttNOWBdVGadwYDjsManq/TVYWXHFFzX9OSZIkSZIkSZIkSZIkSZK0bWnXDqZOhRtugMxMiIbwSYPRaHDvq6+GadPi7LorNGrUiPT0dD755JOqDyRJqpaKiqBfv5pbTvL998HvSkmSJElSxUkJO4AkSZIkSZIkSZIkSZJU3Y0bt/HFKWEYPBjq1q3466akwFdfQfv2mzbukksuISUlhcGDBzN+/Piy/fXr12f33XfnoIMO4uCDD6Zr164AJBIJomGs/NwGXXEFvP025OWFnaTyJBJw2mlhp5AkSZIkSZIkSZIkSZIkSap4sVgwH/Too4M5xC+9FJSh5OdX7n0zM5MkkxGOOAIGD06y664QiQQfdfjee++RSCTo3Llz5YaQJNUYzz8Pq1eHnaLyFBTAww8Hv6vr1Qs7jSRJkiTVDBavSJIkSZIkSZIkSZIkSVsgkYDPPw/n3scfD0uXrrsvJ+fX582cCV9+CVOmBIsyGjeumPtHozB16qYXr9SrV4/rr7+eP/3pT3zxxRfMmTOH3XffnUaNGtG0aVNatGhBSkr51CZLV6pO9+6w554wfjyUloadpuJlZQWLibfbLuwkkiRJkiRJkiRJkiRJkiRJladdO3j6afjhB3jsMbjjjmCecW5uxd6ndm3IyEhy8cUwYECSRo0iQASAH3/8kUceeYTRo0fTqVMnWrZsWbE3lyTVWLfeWvG/s7Y20WjwO/qyy8JOIkmSJEk1QySZTCbDDiFJkiRJkiRJkiRJkiRVV198Ad26QV7epo/t3x9GjCh/H4lseMzw4XD66cF2y5awYMGm3fObb4JxEFzn8cc3bfzPRSIwcCDce+/mX+P3JJNJIhvzDVGFW7QIOnSoeYuUIpGgJGjmTPhZr48kSZIkSZIkSZIkSZIkSVKNl0jA22/D7bfD+PHB+9TUoIxlYz+NMBKB7GwoLo5TVFRI27Y/cNddzfnjHyEWC85JJpN88803jBs3jueee4433niD7Oxs/vOf/9CrV6/Ke0BJUo0xbRrsvz/k54edpPLtsAMsXBiUsEiSJEmStozLxyVJkiRJkiRJkiRJkqQtMHt2+ULBqvbBB9C4MRQWwmefBSUqjzyy8Ysft1QyCVOnbv74RCJBPB4nNTWVRCJBNBotK1yxdCU8O+4Id98NF164eYVCW6uMDHj+eUtXJEmSJEmSJEmSJEmSJEnSticahT/8IXglk/DttzBlCkyaFMxJ/uyzYN5oSkr53Oh4PHhlZsKuu0LPnrDPPtCtW4y+fXuxaNFC5sy5nE6d+lJQUMC0adOYNWsWkyZNYsqUKeTk5NCrVy/+8Y9/sP/++5fNE5YkaX3uuAOKisJOUTVycuCdd+DQQ8NOIkmSJEnVn0vIJUmSJEmSJEmSJEmSpC2Qnw+JRDj33mmn4Gt6OvToEbwOOwyOP77qMmxJMUc0GiUajZKTk0NGRgbRaNTFlFuJM86AJ5+EceOgtDTsNFuuVi246iro1CnsJJIkSZIkSZIkSZIkSZIkSeGKRKBFi+B13HHl+0tLgw+6LywMylkyM4N5yim/8YmF//znTQwePJgrr7ySf/zjH+Tk5BCLxYjH49SpU4euXbty1FFHceyxx9KiRYuf7us8YUnS+v34I4weHRR/bQtyc2HIEItXJEmSJKkiWLwiSZIkSZIkSZIkSZIkbYGCgqotXlm9GkaOhHffhe++gwYN4IILgtIVCBY/9u0Lzz9fNXkKC7ds/F//+leGDx/OM888wwknnPCr48lk8leLLH9rnypWJBL8nHXoECzkqc4ikaCk6Nprw04iSZIkSZIkSZIkSZIkSZK09UpJCV5ZWRs+949//CN77LEH9913H5988gnfffcdnTt3pl27duyyyy507tyZNm3akPJbrS2SJP2OZ56BaDTsFFVr3DhYuhSaNAk7iSRJkiRVb/5LpCRJkiRJkiRJkiRJkrQFiourtnjl4ot/ve+ll2DOHGjVKnh/5JFVV7xSXLxl43/44QcAli1b9pvHI5EIiUSCRCJBSkoKa9asYbvtttuym2qj7LgjjBgBp54aFAxVV7VrB/+NuG5XkiRJkiRJkiRJkiRJkiSp4jRq1Ii///3v5OXlkfVTW0txcTFpaWkhJ5MkVVdjxkB+ftgpqlZaGkyaBEcfHXYSSZIkSaretrEeT0mSJEmSJEmSJEmSJKlipaVBNORZOEVFMHVq+fvGjavu3lu6LvLRRx9l4cKFXHjhhb86lpOTw4cffsh9993HWWedxW677UaPHj049dRTefbZZyksLNyym2uDjjsO7r4batUKO8nmycqCt9+GDh3CTiJJkiRJkiRJkiRJkiRJklTzlJSUkJmZCUAikSgrXUkmk2HGkiRVU1OmbN64/v0hmSx/bYzhw9cd88vX5Mm/PS49HS66CMaPhx9+gIICWLAA3ngD/vKXTc+elwcff7zp4yRJkiRJ60oJO4AkSZIkSZIkSZIkSZJUnWVkVF3xSu3a0KwZzJnz6wzdupW/X7KkavJAsGBkS9SrV49IJEI8HgcgFosB8NlnnzFq1Cjefvttpk2bRq1atahbty6pqamMGTOGp556ir/85S/83//9H7vuuuuWPobW46yz4Mcf4YYbggVB1UWtWvCf/8Bee4WdRJIkSZIkSZIkSZIkSZIkqWZKTU0t247+bFJ1JBIJI44kqRpbswZWrAg7xfo1aRIUrHTtuu7+nXYKXrm58Oyzm3bNeBzef7/CIkqSJEnSNsviFUmSJEmSJEmSJEmSJGkL1KpV8cUrN9wAgwcH2yNGwBlnBNv168PMmTBmDLzyCsydCw0bwgUXQKtW5eNHjVr3eoceGuRcm3etPfYICjUAxo2D77/f9KxZWZs+5ufWLqpcW7gC8MEHH3DNNdcwceLEsn3du3fn7LPP5oQTTmD16tWMGjWKyy+/nJUrV/Lmm29uWQht0BVXBD87V1xRPcpXsrOD/0569Ag7iSRJkiRJkiRJkiRJkiRJUs21dOlSrr32Wpo3b86NN94YdhxJqhTJZJK85XkUrSmitLCUeFGcaGqUlIwUUmulUrtpbaKxCl5Ysg2aNi1Yt7B6ddXf+/jjYenSdffl5Pz6vOeeKy9d+fRTGDo0WNtTuzbssguUlm7e/T/9FJJJsLdMkiRJkjafxSuSJEmSJEmSJEmSJEnSFujQARKJqrtfLAZHHBG8fsvQofD66+vue/hhaNny1+deeGHwAujdG95/f9Pz7L77po9Zn3feeYc+ffpQVFRE69at6d27N5mZmbz44ov8/e9/p0OHDnTu3JmzzjqLlStXMnjwYEaPHs3xxx9fsUG2MclksqwE5/cMHAj16sGAAVBYGCzq2dqkpQVlQO+8U/E/m5IkSZIkSZIkSZIkSZIkSVrXrFmzGDFiBGlpaQwaNIgGDRqUHduY+amStLVJJpOs+W4Ni6cuZuFHC/n2g29Z/tlyEqUJoilRItEIRIBkcG4yniRRmqD+zvXZqcdONOvejKbdmtKgQwOiKZaxbIqpU4O1CmGYMgUWLFj/OX/6E/TsGWzPng377gsFBeXHX3558+9fUgKLFkGzZpt/DUmSJEna1lm8IkmSJEmSJEmSJEmSJG2B9u2DBQ5VYdEiOOEE6NMHunWDJk2gdm1YuRImT4Zhw+C116omC0B2Nuy3X8VdLzc3l5tvvhmA2267jQEDBlCnTh0ALrzwQg499FCuuuoqhg4dSps2bTjmmGN4+eWXeeihhyxe2QTLli3j+++/5+uvv6ZVq1Z07tyZSCSyUYtbTzoJunSBfv2CRUX5+VUUeiPUqgWHHAKPPgo/W7MrSZIkSZIkSZIkSZIkSZKkSnLwwQdz3XXXcdRRR61TugKUzUvNzc1lzZo1ZGVlsWrVKrbffntq164dRlxJ+l3ff/U9k+6ZxKdPfEq8JE4sNUZRbhEkNm78ilkrWDFrBZ8+/SkRIsSL47Q+tDXdr+hOi54tLKLaCB9+CEVF4dz7gw+gceOg+OWzz+Dxx+GRRyCZLD/n2GPLtz/5BJ58Erp3hzp1giKWe+4J9m2O9HSYNs3iFUmSJEnaEpFk8uf/GydJkiRJkiRJkiRJkiRpU3XuHCys2NZkZ8OkSbDLLhVzvfnz59OhQweOO+44nnrqKQBKS0uJRqNEo1GGDx/OOeecwwsvvMCRRx5JMpnkr3/9K2PHjuXDDz+kmStMNmjs2LH8/e9/56OPPqKoqIjmzZtz0UUXcemll27SdUpL4V//Cl6FhesuJqpqaWmQmQmPPbbuQiZJkiRJkiRJkiRJkiRJkiRVrUQiUVYuMH/+fD766COmTJnCxx9/zOeff86qVavYZZdd+NOf/kT//v3p2LFjyIklbcsSpQm+fO1Lxg8Zz9LpS0mUJkiUbGTTysaIQFpWGhn1M+hxRQ92O2030rdLr7jr1zA9esCECZs3tn9/GDGi/P3G9NwMHw6nn/77x194AY4/vvz9xx/DXnut/5q33ALXXLPhe/9SVhbcd9/680iSJEmS1i8adgBJkiRJkiRJkiRJkiSpujvggLAThKOkBNq3r7jrzZgxg1gsxl4/rUQpLS0lJSWl7PjOO+9MaWkpy5cvByASidCpUyd22GEH1qxZU3FBaqgxY8Zw5JFHsnDhQk455RQuvPBCVq1axYMPPsjcuXM36VopKXDddcHCoQ4dgkU+YahVC/74R/j6a0tXJEmSJEmSJEmSJEmSJEmSwhKPxwGIRqNEIhE++OAD/va3v3H11Vdz55138tVXX7Hnnnvypz/9ie22247bb7+dPn368NZbb4WcXNK2KF4SZ9wt4/h343/z0mkvsXDiQkoLSiu2dAUgCcW5xaz5dg1vX/02/278b1458xXyVuRV7H1qiPz8qr3f6tUwciSceSYceiiceCKMH19+/LjjoG/f8vd16647/qGHgvUMDz1Uvu/KK2FzOsUSCSgo2PRxkiRJkqRyKRs+RZIkSZIkSZIkSZIkSdL67LcfPPkk5OaGnaRqtWsHsVjFXW/XXXelpKSEZcuWEY/Hy0pXotEoAJMmTQJgxYoVZWNOOukkdtttN3bZZZeKC1IDTZs2jTPPPJPu3btz7bXX0rt3b5LJJE2bNuWWW24hL2/dhVuJRKLs+74+nTrBp5/CI4/ArbfCihXBYqdksrKeBFJTg5+7rl3h+uvh8MMr716SJEmSJEmSJEmSJEmSJEnasNhPk4rz8vK49dZbufnmm0kkygsMEokEXbt25V//+hcAn332GX/+85+54IILePvtt2nevHkouSVte5Z9uozn+z3Pmu/WUJJfUmX3LckL7jXzqZnMeWEORz5yJLv23bXK7l8dFBVV7f0uvvjX+156CebMgVatgvdHHgnPPx9sFxaWn7doEZx3XrB24s03g/OaNoVoNChjmTNn07LE4xavSJIkSdKW2vDKeEmSJEmSJEmSJEmSJEnrteee8LN1gduESAT2379ir9m2bVv23HNPXn31VcaPH1+2f9myZTz55JPcfPPNRKNRjjrqqLJjTZo04eCDD67YIDVIMpkkkUjwzDPPsGbNGi644AJ69+4NQCQSoXHjxpSWlvL9998zadIkpk6dCgRlN8mNbE9JSYFzz4V582DMmGDBUEZG8KpI2dmQlQXnnBOUvUycaOmKJEmSJEmSJEmSJEmSJEnS1mDtvNO33nqLW265hUQiwZlnnsmLL77Ihx9+SK9evbjvvvu45557WL16NZ06deKmm27ixx9/ZOjQoSGnl7QtiJfEGXv9WB7Z9xG+//L7Ki1dWSdHcZyiNUW8cvorPN3nafJW5IWSY2sUiYSdICh/+WlZBQCNG5dvL1hQvv3tt0HpCgRff36sTp3Nu3fUTwiWJEmSpC2SEnYASZIkSZIkSZIkSZIkqbrr0AEaNlx3oURNV6sWnHxyxV/3+uuvp2/fvpx00kkMGDCASCTCt99+y5tvvklOTg4DBw6kffv2xONxAGKxGADxeLxsW+UikQiRSIT333+fpk2brlNas2LFCt544w0KCwu5/vrry8puDj30UJ566ikaNGhAIpEgupGrd9aW8ey/PyxbBg8/DCNHwjffBCUsiQTkbeSasEgkKFpJJCAeh06d4Lzz4C9/CX72JEmSJEmSJEmSJEmSJEmStPWIRCIkk0muvPJKtt9+e1577TW6detWdrxHjx6cccYZDBkyhG7dutGjRw8OPPBADjjgAF544QVuueWWENNLqumWfbqM5/s9z5rv1lBaUBp2HABK8kuY99Y87m17L0c+ciS79t017EgV6scff2T+/Pl07dp1o8dkZFRenl+qXRuaNYM5c36d4We/vliypHz7/fehT59ge6edgnUPyWTwdaedys/bnLVFKSmQmbnp4yRJkiRJ5eyzlCRJkiRJkiRJkiRJkrZQJAJXXAFZWWEnqTqNGkH37hV/3T/+8Y889NBDpKWl8fe//50bb7yRkSNHkpGRwdVXX83gwYOJxWJlL4AlS5ZYurIehYWF5Obmsnz5ct58800AfvjhBx544AFGjRpFz549Oeyww7j77rtp3749b731Fv369aO0tHSjS1d+qXFjuO46+OILyM0NFhjddRecfjq0axcsCFr7R7b2FikpQdnK7rvDoEHw0EMwbVpQ1jJ5Mpx5pqUrkiRJkiRJkiRJkiRJkiRJW6sZM2awZs0a+vTpQ7du3SguLqa0tJRkMgnApZdeyuLFi5k9ezYAjRo1Yuedd2b16tXMnDkzzOiSarAvXv2CR/d7lO+//J6S/JKw46wjXhynaE0Rr5z+CmMuGVP292V1VlhYyDnnnEP9+vXZZ599+OGHHzZ6bGUUj9xwQ1COkkzC8OHl++vXh5kz4bXX4Kyz4KCD4IQT4K23oFWr8vNGjSrffvxxWL062N5xRxg6FP7wh+DrjjsG+3Ny4D//2fSc0WjVFs9IkiRJUk2UEnYASZIkSZIkSZIkSZIkqSY49dSgfGVbkJUFV14ZFM5UhpNOOol9992Xd999l4KCAqLRKF26dGHvvfcmPT0dgKKiIl544QWeeeYZVq5cSb169ejevTsXXXQRtWvXrpxg1VAikSAjI4P+/ftz3XXXMWjQILp06cLXX3/NjBkzOOaYY3jxxRfLzu/Xrx89evTgvffeY8SIEQwYMGCLM6SlBWUqu+8Ov7xcIgElJcE5lfXzJEmSJEmSJEmSJEmSJEmSpMqXSCTIycmhUaNGAKSlpQGUFQmsnRf88w/h33nnnWnatCn5+flVH1hSjTfjiRm8du5rlBaUhh1lvUryS/jk4U8oXFXIUY8eRTQWDTvSb0omk0Q2MPF/2bJlPP7449SpU4fVq1ezYMEC6tevv1HXb9kSxo+vgKAbKRaDI44IXr9l6FB4/fXy9ytWwJlnwrPPQmoqnHde8FqrpCQocVm5cvOy7LDDpo+TJEmSJJWzeEWSJEmSJEmSJEmSJEmqANttB3/5Czz5JJRu3WtytlgiAaecUrn3aN26Na1bt/7NYzk5OVx88cUMHz4cgHr16rFq1SrGjBnDtGnTGDp0KE2aNKncgFupny9kSiQSRKPBgqvjjz+e3NxcnnjiCcaMGcNee+1F165due+++8rOLSkpoXHjxlx22WUMHDiQBQsWVHreaBR+6tKRJEmSJEmSJEmSJEmSJElSNbbHHnuQnZ3N119/zcqVK2nQoAFA2dzW//znPyQSCYqLi8vG9OnTh/r169O1a9cwIkuqwaYNn8brA1/f6ktX1irJL2H287MpLSzluKePIxJdf8FJVVq9ejVFRUVlxVrr89BDD9GuXTt22WUXRo0axeTJk9l999036j777w8vvggFBVuaeMMWLYITToA+faBbN2jSBGrXDkpTJk+GYcPgtdd+Pe7FF2HffeHqq6FnT6hfH374AT74AG69FaZO3bw8BQVBDkmSJEnS5osk11ZAS5IkSZIkSZIkSZIkSdoiM2fCPvtUzSKPsKSkwGmnlfLooynE43FisVil3SuZTBKPx0lJSSGZTJJMJolGo9x2221cd911tG7dmksuuYT999+fVatW8fTTT3P//fdz0UUXceedd1Zarq3Zz4tXfqmkpIScnBwSiQQvv/wyQ4YMYfLkydSpU2edcffeey8XXXQRw4YN469//WtVxpckSZIkSZIkSZIkSZIkSVI1dvnll3Pffffxt7/9jb/97W8sW7aM7777jhdffJFbbrmFjIwM5syZQ4sWLcKOKqkGm/PiHF485cVqU7ryc6m1UulyaheOeOCI310bUNni8Tjjxo1jxIgRvPvuuxQVFdGhQwf+8Ic/cO6551K/fv3fHJefn0+XLl34y1/+wn777ceRRx5J//79GT58+Ebdd/JkOOQQWLOmIp+memjYEJYvDzuFJEmSJFVvKWEHkCRJkiRJkiRJkiRJkmqKzp1h111h6lRIJsNOUzmSySLee+849tvvezp27MjVV19Nu3btKuVekUiElJSUsu3kT9/U//73vxQXF3PDDTfQr1+/suOdO3cmJyeHRx55hH/9619kZGRUSq6t1VdffcVDDz3EJ598QkFBAfvssw99+vThkEMOASA1NbVsgdOMGTNIJBKsWbOG7bbbrmxB1oIFC3jppZfYfvvtK+3PVZIkSZIkSZIkSZIkSZIkSTXTxRdfzCeffML111/PsGHDaNGiBatWreLzzz+nWbNmXHfddbRo0YJ4PE4sFgMgmUyGVi4gqeb5dty31bZ0BaAkv4RPR35K7R1q0+uGXlV677V/H7/++uucf/755OTkcNhhh5Gens60adP429/+xpw5c7jxxhtp3bo1iUSCaDRa9vWNN95g8eLFHH300dStW5d69eoxefJkCgsLN2p9R4cOkJdXBQ+6Fdp997ATSJIkSVL1Fw07gCRJkiRJkiRJkiRJklSTPP441Ny+j3zi8ftJT5/HmjVreO2119h7770ZO3Zspd3x6aef5plnngEgGo0yf/58VqxYwe67784JJ5xAJBIhEokQj8epXbs2PXr0oKioiNdff73SMm2Npk+fTs+ePbn//vv5+uuvmTdvHvfccw9/+MMfuP766/n222/XOb9Vq1bMmzePW2+9lYULFwIwd+5c7rjjDt577z3OP/98DjjggDAeRZIkSZIkSZIkSZIkSZIkSdVUs2bNePzxx7ngggtYtWoV06ZNo7CwkCOPPJJbbrmFU089FaCsdAUgEomQTCbDiiypBinOLWbU8aOqbenKWiV5JYy7dRxLPllSpfeNRCJMnz6d888/n9zcXEaOHMmDDz7IE088wUcffcT555/PU089xZ133rnOuGg0SnFxMS+99BJt2rRhr732onnz5rRr144vvviibM3ChmRlQZMmlfFkW7fUVOhVtR07kiRJklQjWbwiSZIkSZIkSZIkSZIkVaBddoFrrw0WfNQ0KSk/csMNRXzyySdMnz6dxx9/nPbt23PGGWcwffr0Cr/fN998w/XXX8+oUaPK9rVs2ZKUlBQikQiLFy8GIJFIEI0GU6GaNGlCaWlp2fttwXfffUffvn3ZYYcdePzxx5k/fz7Tpk3j7rvvpm7dutx0001cffXV6/wZ7b///jRr1oz777+fww8/nJ49e9KjRw/uvfdeBg4cyI033hjeA0mSJEmSJEmSJEmSJEmSJKnaat68ObfffjuzZs1i2rRpPPnkkzz88MOcdNJJZGRkALB8+XI++eQTlixZwrx58ygtLS9JsIRF0uYac/EYilYXhR2jQpQWlPJ8v+eJF8e36DqLFy+mqCj4nmzM36/Tpk1j0aJFnHDCCfTp04d69eoBkJWVVbbO4Mknn+Tbb78tW7eRTCZZtWoVzz33HOeeey4AGRkZdOrUiXg8zrRp0zYqazS6bRaQ1KoFe+4ZdgpJkiRJqv62nU8XkCRJkiRJkiRJkiRJkqrI1VdDixYQiYSdpOJEo4XcfPPXDB58NRkZGaSmpnL44Ydz/vnns3TpUj755JMKv2erVq2oV68e+fn5LF26tGz/Mcccw9y5c/nggw9+yhYlEomwdOlS7r//frKysujQoUOF59lajR07lgULFnD22WfTt29fotEoTZs2ZdCgQTz11FN0796dZ599lptvvpk5c+YAsPfee/Poo4+y7777smTJEsaNG0fLli258847uffee0N+IkmSJEmSJEmSJEmSJEmSJFVnqampNG/enLZt27LvvvvSoEEDCgoKGDNmDIMGDeLYY4/lz3/+MzvvvDOdO3fmiCOOYOjQoQBEatIkbElV5pux3zDz6ZmUFpZu+ORqIndJLmNvGLtJYwoKCnj88cc58MAD2X777dlvv/045ZRTePbZZzf492s8Hufrr78mGo3Svn37dY4lEgm233572rRpw5o1a3jjjTfKSrMikQh33XUXWVlZHHTQQWVj9tprLwA+//zzsn0/L9r6LX36QO3am/TI1V5REeyzT9gpJEmSJKn6s3hFkiRJkiRJkiRJkiRJqmApKTBqFGRkhJ2kYkQiBRx55BIuvbQHAMlkkng8DkCnTp0oLi7mzTffLDtWkY444gimTJmyTrHLxRdfTJMmTbjqqqsYPXo0kyZNYvz48dxwww28+eabHHfccey0004VmmNrNnXqVEpLSzn44IOBYCFSIpEA4PDDD+eWW26hZ8+ejB49mvvuu69s3KGHHsro0aP5+OOP+eSTT/jPf/7DRRddFMozSJIkSZIkSZIkSZIkSZIkqeaaPn06l1xyCeeeey7Dhw9nwoQJtGrVihNOOIHDDz+cJUuWMGjQIC6//HKWL18edlxJ1UxxbjEvnPgCpQU1p3QFoCS/hEl3T2LJJ0s2esxjjz3GoEGDWLlyJX379mWPPfbg9ddf569//St33333esfGYjHS09NJJBIsWrSInJwcIFgnEo1GycnJoVatWgB89NFHrFq1CoAffviB119/nX79+tGxY8ey67Vo0YLU1FSGDRtGhw4d2GWXXZg1a9Z6Mxx77EY/ao0QiwXPXKdO2EkkSZIkqfqzeEWSJEmSJEmSJEmSJEmqBLvuCtdeCz+tKanG4tSrF+fxx5sSi8VIJpNEIhGi0WDq0XfffQdA+/btAYhEIhV69wsuuIBEIsE999zD0qVLAahXrx7vvPMOxx9/PCeddBJ9+/blgAMOYNiwYRx++OHcdtttZYt5tgXbb789ABMnTgQgJSWFaDRaVoKz//77M3jwYNq0acMDDzzAY489Vja2adOmtGnThq5du9KwYcOqDy9JkiRJkiRJkiRJkiRJkqQa7eOPP2bQoEEMGzaMlStXkp+fD0CjRo0YMGAAo0ePZurUqVx++eUMGzZsg8UAkvRL/7vkfxStLgo7RqUoLSjl+b7PkyhNbPDczz77jEGDBtG+fXueeeYZ7r33Xl566SVefvllMjMzueSSS5gzZ85vjk0kguvvvvvuNG3alGeffZaPP/4YCNaJlJaWcssttzBv3jyys7OZMWNGWfHKhx9+yOzZs2nVqhXPPvssJ5xwAi1atODwww+npKSExYsXE41G2WuvvcjOzl7vM6Snw9lnQ1rapnyXqq/0dLjssrBTSJIkSVLNYPGKJEmSJEmSJEmSJEmSVEmuvRYOP7w6l68kSEsr5I03iqlTJx0IFsysLV9ZtGgRt912GwBt27atlAQNGjTgmmuu4aOPPqJPnz7885//ZPTo0YwdO5aZM2cSi8VYuHAhAP379+eOO+6gYcOGlJSUlBWP1HSdOnUC4PHHH+err74q27/2zwqgd+/e3HTTTQA8/PDDrFy5smxhlCRJkiRJkiRJkiRJkiRJklQZ1qxZw5lnnsn48eM56qijGDJkCO+99x4PP/wwH3/8MQMHDmT27NmkpaVx3XXX0adPHx544AHi8XjY0SVVE3nL8/h05KeUFpaGHaXS5C3P44tXv9jgeffffz8AV1xxBZ06dSI1NZXS0lIOPfRQzjnnHAAefPBBcnJyfjU2EokAcOCBB3L66aezePFiTj31VAYOHMhNN91E3759efzxxxkwYAA777wzCxYsIO2ndpSioiLi8Tj/93//x0knncT7779Pq1atGDRoEF27diWRSDB48GCGDx9OmzZtNvgcF1wA0W3k03JbtYI99gg7hSRJkiTVDClhB5AkSZIkSZIkSZIkSZJqqmgUnnkG/vQnGD8eCgrCTrSpcnn00W/Ye+/dyvasLV0pKChg+PDhTJ48mUMOOYRTTz210lJceOGF7LLLLpx//vlcd9116xzLzMxkwIABXHDBBXTp0qVsf2pqKgClpaWkpNScaVKLFy9m1apV7LrrrmXPdvjhh/PnP/+Z1157jRdeeIHzzjuPOnXqAOsW5ZxwwgmMGDGCyZMnk5ubS4MGDUJ+GkmSJEmSJEmSJEmSJEmSJNVkTz75JLNnz+baa6/l6quvJjs7G4CePXvSo0cPdt11V5577jmuvfZaateuzRFHHMFLL73Eiy++SN++fUNOL6k6mPrw1LAjVLri3GLG3zqejsd2XO95y5cvB2D77bcHIB6PE/2pwaRPnz4899xzvPnmm5x88snsvffeZWsNoLx4JTs7myuuuILi4mLGjBnDgw8+SDKZpGnTppxzzjlcd9117LPPPqxatYqMjAwA2rVrx5lnnkn9+vXp2rUr7du3p1mzZjRu3Jjbb7+d6dOns3Tp0rIsG9KyJey7L7z33qZ+p6qX7Gy46qqwU0iSJElSzVFzPlFAkiRJkiRJkiRJkiRJ2gqlpsJ//gNHHAETJ1aX8pUkkUguO+98HiefPLJssU0ymSQajZJIJHjuued45JFHaNCgAeedd14w6meLbipSeno6ffr04aCDDuKdd97h+++/Z/HixbRv357DDjusbAFmMpkkkUgQi8VYsGABl19+OS1btuTKK6+kYcOGFZ6rqi1evJh27drRpEkTZs6cSWZmJhCUz5x44ol89NFH3HTTTdSrV4+TTz657PsCwYKpWCxG06ZN+eGHH1i9enVYjyFJkiRJkiRJkiRJkiRJkqRtQGlpKdOmTaNu3bpcdNFFZGdnk0wmy14dO3akd+/evPvuu5x99tnsuOOOdOzYkYYNG/L+++9bvCJpgxLxBB/d/RGlhaVhR6l0y2YuY+XnK2nQocFvHi8uLiYWi1GnTh0Kflq4Eo1Gy9Z4dOjQgT333JNXXnmFWbNmsffee//u+o86deowZMgQzjnnHJYtW8ZOO+1Es2bNyo5Ho1F22GEH8vPzAdh111259957y9Y4/Fzbtm0BGD16NBdeeOFGP++VV8KUKZCbu9FDqp1IBPxVJ0mSJEkVZ+PqPiVJ+n/27jtKiiphw/jTaSIgWUCiYBYQwQSIWRZdFXNexOyac9xds6KrK2BWEMWc0yeuigFBRAVUDAiCkpEgApOnw/dHLSBKZpiaged3Tp+prnDvWwP2HDl155UkSZIkSZIkSZIkrbOcHHj7bejeHfLywk6zatEo1KkTYd99r2PhwqH8/PPPxGKxpeUrAE899RR33nkn8+bN45xzzmHvvfcGWGXpSjqdXudMS8bNy8vjkEMO4ZRTTuGaa67hyCOPXLoAc8l5sVgMgFgsRqNGjbjrrrv4z3/+s85zVxUzZsxgt912o6ioiF9++YUhQ4YAwYJUgKOOOoqLL76YTCbDpZdeykMPPcS0adOAZd+XhQsXMnHiRLbffnvq11/xYitJkiRJkiRJkiRJkiRJkiSpIsTjcebOncvmm2++tATg98/9JpNJcnJymD59OrVq1QJg++23p0GDBjRv3pxUKhVadknVw8S3JpIq3TQ+K9LlQcnMysTjceLxOKWlpRQWFgLLr/GoU6cOO+64I2VlZUycOJHy8vJVzpfJZGjdujWdO3dernRlxIgRjBo1igMOOIAtt9ySTCZDIpFYWrqSTqdJp9NLP8N32WUXLrvsMi677LK1ut/u3WGbbYI1Lhuj/Hy48cZgvZEkSZIkqWJspP8LKUmSJEmSJEmSJEmSJFUtiQS8+CKceSb8bz1JlZOfD1tvDV98AYce2prffvuNhx56iBkzZhCPxwHo06cPV199NZMnT+acc86hV69e1KlTZ5XjJpNJXnjhBe699971zvj7BThLylxWVPjStGlT+vfvT8+ePXn00UcZPnz4es8dltmzZ7PbbruRlZVFr169KCws5K233gKCxVFLvh+XXXYZ//znP8nJyeHaa6/lqquu4vXXXwdg6tSp3HvvvXz66af06NGDLbbYIrT7kSRJkiRJkiRJkiRJkiRJ0qahS5cuTJ06lTFjxizdF41GiUajTJ06lVGjRhGPx5cWsmRnZ3PXXXdx7LHHEovFwootqZoYcfsIyhaXhR2jUqSTab5+4mvKCld8v9FolJYtW1JSUsK0adNIJpNLjy35jG3evDlZWVnMnj2boqKiVc73x3UamUyGyZMnc9NNNxGLxTjttNNWeN6Sz/gln+FNmjThjjvu4NBDD12r+41G4bnnNs5iklgMttsOLrgg7CSSJEmStHGJhx1AkiRJkiRJkiRJkiRJ2lTEYvCf/8AxxwSv+fOhuDjsVBCJBItRrrgCrrkG4nG44IIL+Oqrr7jjjjt49913adq0KXPmzGHUqFHEYjFuueUWjj/+eJo1a7ba8UtLS/niiy+46667+Omnn7jrrrvWKWcmkyEajf4u958LV5ZIpVLEYjGuuOIKJk2axC233MKQIUPWad4wzZ07d2npSt++fWnZsiVDhgxh4MCBHHvssRxwwAHEYjHS6TTRaJQrr7ySzTffnEGDBvHMM8/wzDPP0LZtW+bPn8/cuXP561//yp133hn2bUmSJEmSJEmSJEmSJEmSJGkT0Lt3b2677TZuvfVWGjVqxO67786kSZN45513uPPOO1mwYAFXX301tWrVWvr871577RV2bEnVwMKpC5k1ZlbYMSpXFL574Tt2OmWnFR7u0qULiUSCr776igULFtCgQQMgWIsRiUSoV68emUyGhQsXUqNGjVVOVV5ezvvvv8+UKVPIZDJMnTqVN998kylTpvDggw/StWvXir67P2ndGm65Ba67DgoLN/h0lSY7G559NiiXkSRJkiRVHItXJEmSJEmSJEmSJEmSpEq2xx4wYQJceSU8+mi45Sv5+dCsGbzwAuy44/LHBgwYwA477MCzzz7LRx99RH5+PgcddBCXX375Wi1ozM/P56yzziISifDvf/+b6dOn89xzz6111kgkwoIFC3j22Wc5+OCDad68+dJjS4pHlojFYgB06NCBbt26MXDgQGbNmkXjxo3Xet6wzJ8/n912241IJEKfPn3o0aMHsViMSy65hKuuuopRo0ZxwAEHLC2kWfI9OOWUU+jWrRvvvfceTz75JHPmzGG33XZjjz324LLLLgv7tiRVUXPmwOjR8PnnMHIkLFwIRUVQVhYUcuXkBD8zdtwx+DnWsSNstZUL/iRJkiRJkiRJkiRJkiRJK9egQQOuuOIKbr75Zvbdd19atWrFokWLmDdvHqWlpRx00EEceeSRwLLnfyVpTUz7ZBrRRBRKwk5SecoLypn87uSVFq+0b9+eLbfcks8//5zx48fToEED0uk0mUwGgCZNmlBWVsaiRYuIxWJL1yD8+OOPTJ06lX333XfpWIlEgoEDBzJ06FAKCwtJJpPsvvvu3HfffZxwwglEIpHKuGUuuACefBLGjoV0ulKm3KDy8+Hmm4NSGUmSJElSxYpklvwfsCRJkiRJkiRJkiRJkqRKN3IkHHss/PYbLF5cefPm5kImA1dfDddcE/xS/ZWZO3fu0oWM+fn5ZGdnk8lk1nqhzC+//MKAAQO46aab6NSpE0OHDiUrK2utxjjqqKN4+eWXqVevHl27duXUU0/lkEMOAZaVryzJVlZWRlZWFjfddBO33norzz77LIcddthazReWRYsW0apVK2rVqsUdd9zBkUceubRcZfjw4XTv3p0aNWowcuRI2rRps/S6P/65lJeXk0wmyc3NDeM2JFVhP/8MTz0F778fLEQsKoLs7OBrMrny6yIRqFEjWLiYSsG220LXrnDkkbDXXsFxSZIkSZIkSZIkSZIkSZKWSCaT/N///R///ve/GTFiBJtvvjkdOnTgsMMO47TTTiO+ggeZi4qKmDp1Kg0bNqRu3bohpJZU1b190duM6jcKKuA3qrbv1Z6eg3qu8pyfP/yZx/d5fIXHdj59Z7bpuQ0Ntm9AXv084jlxSn4rYd738/juxe/44oEvSCcrpjUku1EdLp9+ASvqqkomk1x++eX07duXCy64gHvuuYdUKrV0PcjTTz/NSSedxEUXXcTdd9+99LoWLVowbdo0pk6dStOmTZdeM378eCZMmEDDhg3p0KED2dnZFXIPa2vSJGjXLnjOuTqLxaBDBxg1CqLRsNNIkiRJ0sbH/9WSJEmSJEmSJEmSJEmSQrTHHvDTT8Evv+/SBXJyIJHYcPPVrAn168O118KUKfDPf666dAWgfv361K1bl7p16xL93+qOtS1dAdh88835+9//zt1338348eNp27Yts2bNWqsxLr30UgBq1KjB0KFDOeyww9hmm224//77mT179nLZlpS6TJgwgdLSUlq3br3WmcMyfvx4OnXqxA033MARRxyxtHQlGo3SrVs3jj/+eObPn8/rr78OQCqVAv785xKPxy1dkbRUOg1DhsA++8B228GNNwbFKwsWQGkpLFq06tIVCEq7Fi+GwkIoKYEvv4T77oNDDoGWLeHee4NxJEmSJEmSJEmSJEmSJEmC4HnWww47jPfee48ff/yRsWPHMmDAAHr37k08Hied/nMZwYIFC+jduzd9+vQJIbGk6mDKx1MqpHSlIrQ9sS1bH7w1dVrVIbtmNrFEjPwG+bTo1oIe/XpwzEvHVNhcZXMXkipb8QO/8Xicc889l5ycHB555BHee+89YrEYpaWlfPvtt9xxxx0AnHzyycFYZWUAbLXVVgD88ssvAEuLWrbddlsOPfRQdt9999BKVwBat4b774e8vNAirLdIBGrVghdesHRFkiRJkjaUSCaTqSL/VCBJkiRJkiRJkiRJkiTpxx+hf38YODBYWFFQEPyS+/WRmxuMscsucMUV0KMH/G8dzDp76aWXqFOnDvvuu+8anb/kMaUlxSD33nsv1157Lfn5+bz55pvsvPPOazz3tttuS6NGjbj66qv59ttvGTBgAN9//z15eXn06NGDE044ga222orNNtuMAQMGcOedd9KkSROGDx/O5ptvvvY3G4JUKsWCBQuWlt1kMhkikQipVIpYLMaHH35Iz5492WGHHRg+fPg6FeFI2nTMnw8DBsDddweFKQUFG26u/Pyg4OXYY+GSS6Bt2w03lyRJkiRJkiRJkiRJkiSp+ljyHOzqLHlu9rDDDuPzzz/niSeeYP/996+EhJKqi0w6w635t5IsWXEBydpq36s9PQf1XPp+YNeBfzqndGEpc76Zs8Lru/+ne3D82zkUzSuixuY12P3i3dli1y2WntN/q/78+uOv6501q1YWvYb2okmnJis955577uG6666jtLSU7t2707hxYz766CPmzZvHrbfeytlnn73cGo+SkhJycnLWO9uGdtdd8M9/QlFR2EnWXq1aMGIE7Lhj2EkkSZIkaeNl8YokSZIkSZIkSZIkSZJUBRUXw//9HwwfDh9/DN9/HxSxxGKrLmPJzYVEIlhIssUWsNtusOeecNBBsOWWFZNt2LBh7L333gBMnTqVpk2brvL8JYsfAdLpNJ988gl9+vRh2LBhLF68mB49evDqq6+SSCTWaP7777+fiy66iOeff56ePXsyd+5cPvzwQ5588kn++9//UlZWRn5+PoWFhUuv6du3L+eff/663XDIfv/9W+LXX3/loIMO4rPPPuOhhx7ijDPOCCmdpKosk4HHH4fzz4dUKvjZUlliMcjOhmOOgX79oGbNyptbkiRJkiRJkiRJkiRJklR9LXl2dtSoUZx++um0bNmSN954I+xYkqqQ+RPn81CHhygvLK+Q8f5YvHJD5Ib1HrPRTo04a+xZS98/3PFhZo2Ztd7jxnPjdL+7O53O7rTK89566y2efPJJRo4cSVFRETvttBOnnHIKPXv2JDc3d71zhOWf/wwKWKpT+UqNGjB0KOy6a9hJJEmSJGnjZvGKJEmSJEmSJEmSJEmSVA2k0zB5MoweDWPGwK+/QmFh8MrOhvz84LXtttCxI7RvD3l5GyZLSUkJHTt2pHv37tx9992ryJwmGo0uff/KK6/w6quvMnjwYAD23HNPunfvzqWXXkp2dvZaZahRowZHH300//73v6lXrx4A5eXlfPXVVwwZMoRx48bx5Zdfsuuuu3LOOefQpUuXdbjTqmnJYtIhQ4Zw+OGHc8wxx/DEE0+EHUtSFTNjBpx0Enz+efCzIiw5OUHpyjPPwH77hZdDkiRJkiRJkiRJkiRJkhSukpISHn74YWrUqMGpp5663LHCwkKGDx9BNNqSxYu3ZtQo+PTTNOPHz2LOnIW0bLkN2dkxcnKCZ6TbtoXOnYPnprfdFuLxkG5KUii+ff5bXj/9dcoWl1XIeBVZvBKJRqjVtBbd/tGNnU/fGYBF0xfRr00/UqWp9Y0KQNuT2nLE4CNWe14ymeTXX3+lYcOGFTJvVdGnD9xwAxQXh51k1SIRqFUL3n8fdt457DSSJEmStPGzeEWSJEmSJEmSJEmSJEnSevljwcof37/66qsMGTKERx55BIBOnTpx5JFHctFFF5FIJJae+8frVuWJJ57gsssu48UXX6Rbt25/ujaTyZBMJkkkEsvti0Qi63WvVcmPP/7IQQcdxI8//siQIUPo3r172JEkVQGZDDz+OJx/PpSUQDIZdqJAbi4ceyz06xcUsUiSJEmSJEmSJEmSJEmSNi2TJ0+mZ8+etG/fnsGDB5NKpZg4Mcbjj8MHH6QZNaqIWCyLvLwEhYUR0ulVj1ejRvC1rAzatIGuXeGYY2DffYNfdi9p4/X5/Z/zzmXvkCyumAdl/1i8siJvX/Q2o/qOWunx7M2yueq3q5bbl0lnmPLxFN469y3mfju3IqIC0Gr/Vvzt3b9V2HjV0SOPwIUXVt3ylezsoHRl2LCgIEySJEmStOGt2W8pkCRJkiRJkiRJkiRJkqQVyGQyfypLiUajpNNpPvjgA3r37s0RRxzBgAEDaNGiBffddx+vvPIKV155JdnZ2UuLUMrLyxkwYAD/+c9/+Pjjj1c770knncRZZ53Fu+++S3l5+QoLWxKJBOnfrbjcmEpXANq0acM555wDwOuvvw6w3P1K2vQUFMCBB8J55wXbVaV0BYJFjc8+C61bw5gxYaeRJEmSJEmSJEmSJEmSJFW2+vXrE4vFmDdvIc8/n2KPPWLsvDP8+98ZRo2KAjVIpbJYvHj1pSsQPCdXUBAUr3z3HTz8MPTsCc2awT33wG+/bdj7kRSe8uJy0snq8+x8Ii9RoeNVVOFMdXbGGTBiRPBscl5e2GmWl5cHRxwBEyZYuiJJkiRJlSmSyWQyYYeQJEmSJEmSJEmSJEmSVL2l02mi0SiFhYVMnDiRm2++mbfeeouSkhIaNmzIbbfdxq677soOO+yw9JpMJrO0DGX8+PE88MAD9O/fnyZNmtCzZ0/uvffeVc5ZXFzMf//7Xzp06ECLFi026P1tKEse34pEIst9P1Znyfd70qRJHHrooUyePJnJkyfTuHHjDRlXUhX266+w114wcSKUloadZtXy82HIENhzz7CTSJIkSZIkSZIkSZIkSZIqy6xZsNdezzJp0kHk5uZTWBjbYHPl5UE6DUceCZdeCh06bLCpJIVg2C3D+PCfH5JJV8yvU23fqz09B/Vc+n5g14F/OmfB5AUUzCpY6RiRaISmezQllohRq2ktdjp1J1rt0woIimIeaPsACyYtqJC8jTo04qwxZ1XIWNVdWRlcf31QuFVcHG6W7OzgOeknn4QePcLNIkmSJEmbIotXJEmSJEmSJEmSJEmSJFWI7777jnPPPZfJkyczbdo0WrduzSWXXMLee+/Ndtttt/S8lRWMlJaW8uWXX3Lvvffy3//+lxYtWvDuu+9Su3btlc6ZTCaJRCLEYhtu4eWGVFJSQk5OznqN8de//pXRo0czbdo04vF4BSWTVJ3MmQO77w4zZgSLB6uDvDx4+WXo3j3sJJIkSZIkSZIkSZIkSZKkDSmdhv794ZproKwsSTJZec+7xmLBL8I/6qggQ61alTa1pA3o41s/5oN/fkAmtWGKV26I3LDeY0ZiES6YdAG1W9QGYNhNw/jgnx+s97gAjTs25swvzqyQsTYWY8fC0UcHJV9FRZU/f14eHHYY3H8/rGIJjCRJkiRpA4qGHUCSJEmSJEmSJEmSJEnSxqGoqIiPPvqInJwcrr/+ej766CPOOeec5UpXgBWWrgBkZWWx22670b9/f2666SZ+/vlnjj32WBYsWLDSOePxeLUsXbn99ts5+uijad++PSeddBKPPvrocsczmdUvAEun0wA8+eSTlq5Im7DffoOuXWHatOpTugLBgsYjjoCPPw47iSRJkiRJkiRJkiRJkiRpQ5k8GXbbDa69NnhurDJLVwBSqWDe55+HNm3gvfcqdXpJG0g8N040VjV+nWo8ZyWfa5n/vf4nt25uxc2Z69qBP+rQAb77Dm6/HZo1gxo1YCVLVypMVhbk5MDee8Obb8LTT1u6IkmSJElh8v+WJUmSJEmSJEmSJEmSJFWITp06MXXqVGrXrk2NGjWAoBwkGl2zBU2RSIRMJkPt2rU59dRTGT16NI8++iiffvopPXr0IJPJrLS0pTo58MAD+eijj2jQoAFZWVk8/fTTPP3007z99tuce+65dO3alUQisdr7jUajS79fkjZNhYWwzz4wZQokk2GnWXtFRXDQQfDRR7DzzmGnkSRJkiRJkiRJkiRJkiRVlHQa+veHa66B0tKgACVMJSXB67DD4Kij4N57oWbNcDNJWnfxnDiRWOWuLdjrX3ux9/V7A/DloC95rfdrALTu3poD7zqQb575hrnfzaVgdgE1GtWgw6kdqN2y9tLrp4+aXmFZEnmJChtrY5KVBeefD+edFzyffOedMHRocKy0tOLmWVLqcuaZwVwtW1bc2JIkSZKkdWfxiiRJkiRJkiRJkiRJkqQK07RpU2BZ4cqalq4sEYlEKC8vJ5FIcPLJJ/Poo4/y8ccf06NHj42idKV3796MHDmSG2+8kdNPP52srCyGDx/OTTfdxMsvv8ykSZO47LLLOProo8nKylpp+UoymSQej28U3xNJ6+7cc2H8eCgrCzvJuisogL/8BSZNchG7JEmSJEmSJEmSJEmSJG0MFiyAHj3gm2+gqCjsNMsrKoLnn4chQ+C//4UOHcJOJGld1NqiFrFEjGRxMuwoANRtXZdu13Vb6fEfXv+BcU+Nq7D56rSsU2FjbYwiEdh77+A1cyY88AA8+yxMmQK5uZBMrvnPp2g0KFpJ/u+vWrt2QdnKUUdBdvaGugNJkiRJ0rqweEWSJEmSJEmSJEmSJElShVvTwpV0Ok0kEiESiZBKpUin0yQSCVKpFO+88w4AhYWFGzJqpZk8eTLvvPMOPXr04PzzzycvL49UKkWPHj1o0aIF9913H4MGDeKWW24hkUhwxBFHEI8ve8RrxIgRDBkyhJtvvnm5/ZI2Te+9By+8ACUlYSdZf4sXwwUXwGOPhZ1EkiRJkiRJkiRJkiRJkrQ+Zs+GLl1g+nQoKws7zYqVlASvbt3grbdgzz3DTiRpbTXeuTGpslTYMQCY/eVsRvUdRdM9mrJZ883IrZtLJp2h4JcCZo+dzTfPfMO3L3wLmYqZL1EjQdPOTStmsE1AkyZw003Bq7Q0KAUbPRqGD4dPPw1+XpWXB8Uq0ShkMhCPQ04ObLtt8LNit92gY0do1SoodZEkSZIkVU2RTCZTQf/7LUmSJEmSJEmSJEmSJEkrlslkiKzFCpOHHnqI+++/nylTpvD8889z4IEHkk6n17jQJZizai1q+eCDD9hvv/24+eabueaaaygrKyORSCz9vkydOpX+/ftz77330r59ex566CHat29PKpWirKyMPffckzFjxnDNNddw8803h3w3ksK0aBG0aQNz54adpOLk5sIbb8B++4WdRJIkSZIkSZIkSZIkSZK0LqZNg913hzlzgl9gXx3k5cErr8CBB4adRNLayGQy9Kndh9JFpWFHqXRZNbI47dPTaLhDw7CjbFTS6eBnVyJRtdahSJIkSZLWXDzsAJIkSZIkSZIkSZIkSZI2fpFIhOLiYn788UfmzJlDeXk5v/32GwUFBZSUlLBw4ULmzZvHxIkTmT59Ol9//TVZWVmcddZZ7LjjjgBLS1fmzp3L0KFDOe6441Y5ZzoNsdif95eVwTffwOjRMHw4jBsHxcVQUgLl5ZCVBTk5UKMG7LIL7LEHdOwIW2+94vHWVP369YlGo0yYMAGArKwsMpnM0uPNmzfnvPPOY968eTz++OP07duXgQMHEovFyM3N5Z577uGSSy7h4osvXvcQkjYKF1wAixeHnaJiFRfD8cfDpElQs2bYaSRJkiRJkiRJkiRJkiRJa2POHOjcGX75BVKpsNOsuaIiOPxw+O9/oWvXsNNIWlORSISGbRsybcS0sKNUulRZivrb1g87xkYnGg3WkkiSJEmSqq9I5vcr9yVJkiRJkiRJkiRJkiRpA7n55pvp27cvCxcuJJVKEYlESKfTy52TSCRo1aoVTZs25dxzz6VLly40bNhw6fHCwkLuvfderr76anbddVfef/998vLyVjpnJhO83nsPnnoKRo6En38OilVSqWCx5OrUqBF8LS8Pyle6dYNTToFOndbu/qdOncouu+zC3Llzefnll+nZs+cKzxs3bhwHHXQQM2bM4O233+bAAw8kmUwSj8dJp9NLC2gkbZreew8OO2zNPr+qm5wcOO44eOyxsJNIkiRJkiRJkiRJkiRJktbUwoWwyy7BM7rl5WGnWTc1asCwYdChQ9hJJK2podcOZcTtI8ikN61fqdpghwb8/Zu/hx1DkiRJkqQqx+IVSZIkSZIkSZIkSZIkSZVixIgRdOvWjUwmw0knncSBBx5Iw4YNyc/Pp2bNmsRiMerUqUO9evXIZDLk5OQsd31ZWRmDBg3iwgsvpHnz5syZM4e6devywQcf0Lx58z/N9+uvMHAg3HUXFBQEr4oQjQblAM2bw5VXwrHHQm7uml173333cf7553PIIYdw44030r59ewAymQyRSGTpeffffz/nnXceAwYMoHfv3hUTXFK1l05DixYwfXrYSTac3Fz49FNo1y7sJJIkSZIkSZIkSZIkSZKkNXH44TBkCJSWhp1k/TRqBD/+CPn5YSeRtCbGvzaeV//2KqWLqvmHz1rqeGZH/vrQX8OOIUmSJElSlRMNO4AkSZIkSZIkSZIkSZKkTUOXLl0YM2YM9erV45tvviEnJ4d9992XLl260K5dO7bddluaNGlCdnY2iURiuWvLy8t58803ueKKK2jfvj19+/bl4YcfJh6P065dOz777LOl544eDccfD1tsAf/6F8yeXXGlKxAUHxQVwfjxcP750LBh8HXSpNVfe8wxx3DIIYfwxhtv0L9/f7777jsAIpEImUyGVCoFQIsWLQCYvjG3K0haa++/D7/9FnaKDausDO6+O+wUkiRJkiRJkiRJkiRJkqQ18eqr8M471b90BYLn8y66KOwUktZU8y7NSZWlwo5RqbJqZtH6L63DjiFJkiRJUpVk8YokSZIkSZIkSZIkSZKkStO+fXvGjh3L4sWLOeuss3j44YdZtGgRALFYbOl5v99OJpOMHDmS8847j5o1a3LxxRfzl7/8haOPPpq77rqL7bbbjj322IMnnniVXr2gWzd4/nkoKQkKUjakgoLg9dBD0LYtXH89lJev/PwGDRpw++23s+uuuzJw4EBuu+02PvnkEyAoX1ly32PHjiU3N5d27dpt2BuQVK3ceWfFFklVRakUPPcc/O9HgyRJkiRJkiRJkiRJkiSpipo/H3r33vDP61aWkhJ46in48MOwk0haE3n182jdvTVEwk5SeaLxKNscsk3YMSRJkiRJqpIsXpEkSZIkSZIkSZIkSZJUqZo2bco333zDdtttx2WXXca9997L7NmzV3p+Mplk/PjxZGdnM2/ePKZNm7b0/L/+9a/8+9//pl27S+jde0+eey5NURGk05V1N4HyciguDkoR2raFceNWfu52223HgAED6NKlC08//TQXX3wx/fr1o6SkhIKCAp555hkef/xxttlmG/bcc8/KuwlJVdr06fDRR2GnqByxGDzxRNgpJEmSJEmSJEmSJEmSJEmrctppG0/pyhLFxXDccVBQEHYSSWui8+WdSeQlwo5RKWLZMXY9b1eicX+NrCRJkiRJKxLJZDKZsENIkiRJkiRJkiRJkiRJ2jQdc8wxvPjii1x33XVcdNFF1K1bd4XnFRUVUVxczOWXX86gQYM477zzuOqqq6hZswnnnQfPP5+mpKRqLCCKRCAnB664Aq69FhIrWcc1efJk+vTpw6OPPkomk2GbbbahtLSUefPmUadOHT788ENatWpVueElVVnXXAN33w2lpWEnqRzNm8PPPwefqZIkSZIkSZIkSZIkSZKkquWVV+Ckkza+4hUIngM+8UR49NGwk0hanUwmQ7/W/fjtp9/CjrLBxbJjXDj5Qmo2qRl2FEmSJEmSqiSLVyRJkiRJkiRJkiRJkiSF6sorr2TmzJn069ePOnXqrPb8yy67jHvuuYd//ONF7ruvJ4sXQ0lJJQRdS3l50KIFDB0KjRuv+JzS0lKGDx9O//79mTZtGjk5Oey2225ccsklNG3atHIDS6qyysuhQQNYuDDsJJWnRg144w3Ye++wk0iSJEmSJEmSJEmSJEmSfi+ZDJ6NnTcv7CQbTm4ujB4N220XdhJJq/PFg1/wzmXvUF5YHnaUDScCbXq04cT/OzHsJJIkSZIkVVkWr0iSJEmSJEmSJEmSJEkK3fz586lXr97S91OmTKFFixYkk0ni8TgA6XSaaDTKL7/8Qtu2ZzFv3pNkMvlAJKTUqxePQ/368Mkn0KrVys9LpVJEo1EikQiZTIZIpOrek6TK98kn0KMHLFoUdpLKE4nA3/8O994bdhJJkiRJkiRJkiRJkiRJ0u+99hqcfDIsXhx2kg0nHodTT4WHHgo7iaTVKSso487N7yRZlAw7ygaTyE9wwpsn0HLvlmFHkSRJkiSpyoqGHUCSJEmSJEmSJEmSJEmSfl+6cuutt3LiiScCEI/HyWQyAESjweNO33yzOb/++iyZTA2qcukKQDIJc+ZAp04wfvzKz1tSugJYuiLpT0aPhrKysFNUrkwGhg8PO4UkSZIkSZIkSZIkSZIk6Y/69Nm4S1cgeAZ48GAoKAg7iaTVyaqRxZ7X7EkiPxF2lA0iGo/SqH0jWuzVIuwokiRJkiRVaRavSJIkSZIkSZIkSZIkSaoyysrKSKVSjB07lmuvvZaSkhIikQiZTIZ0Os3IkXDIIRlSqZywo66xdBoWLICuXWHKlBWfY9mKpFUZNgxKStb+ul69ggKTJa/V2Wuv5c9f2euxx5a/7sIL4fnnYfLk5c/r1WvtM//e+PHBZ6gkSZIkSZIkSZIkSZIkqWqYOBHGjg07ReWIRuGpp8JOIWlNdL2yK7Vb1oaN8LH8WHaMI5850jUHkiRJkiSthsUrkiRJkiRJkiRJkiRJkqqMrKwszjnnHLp168ajjz7Kww8/zG+//UYkEuGbb6IceGCG4uLqt2Aok4HffoMuXeCXX8JOI6m6GTUq7ATLKy9f/v3118PRR0OrVhU7TyIBEyZU7JiSJEmSJEmSJEmSJEmSpHXXrx+kUmGnqByFhdCnT/AcsKSqLRqPcvTzRxPPiYcdpUIl8hN0v6s7mzXfLOwokiRJkiRVeRavSJIkSZIkSZIkSZIkSapS6tevzwsvvECbNm24+uqrufDCC/nvf4dxwAFlFBSEnW7dpVJB6crRR7sAU9KaKyyEWbMqZ66xY6Fr1z+/jjgC0ull5z3//PLXjRsHAwbAOedUbLlUJAKjR1fceJIkSZIkSZIkSZIkSZKkdVdcDI89BuXlYSepPHPmwCefhJ1C0pposH0D9rx2TxL5ibCjVIhoPEqjnRqx85k7hx1FkiRJkqRqYeOqY5UkSZIkSZIkSZIkSZK0UahRowYjRozgpJNO4oUXXuCJJ3YBOgFZYUdbL8kkjBkDAwfCaaeFnUZSdfDVV5CXB4sWbfi5Fi2CESP+vP+GGyAaDba//BLee2/54926Ldu+8sqKy1NQACNHwoknVtyYkiRJkiRJkiRJkiRJkqR188knEIuFnaJyFRXBa69Bly4bfq7582H06OA5vblzg2foCgogHocaNYJXy5bQsSO0bQvZ2Rs+k1TddL2yK9888w1zv5sLmbDTrJ9Ydowjnz6SSCQSdhRJkiRJkqoFi1ckSZIkSZIkSZIkSZIkVVlPPvkkN9/8ATfc0JVkMhF2nApRWAgXXgjdu0PTpmGnkVTVTZoE6XR48+fkwDnnLHt/112VN3cmA998U3nzSZIkSZIkSZIkSZIkSZJW7osvoLg47BSVK5OBYcMqftx0Ohj3k0/gww9h7FhYtCh4Zq+4GMrLV3xdXl5QflNSAs2bw267QbdusP/+0Lp1xeeUqptoPMqxrxzLI7s8QunC0rDjrLN4bpxDBxzKZs03CzuKJEmSJEnVRjTsAJIkSZIkSZIkSZIkSZK0MsXF8OCD+2w0pStLlJbCCScEizElaVWKi8MtXunVCxo0CLanTYNnn63c+YuKKnc+SZIkSZIkSZIkSZIkSdKKffjhygtBIHjeLJNZ9loTbdvCf/4Dw4dDYeGya3/6aeXXXHghPP88TJ68/Hy9eq16rvbt4fHH4eefg+KS+fPhq6/gwQehXr2VX/fNNxX3zO/8+XDHHdCkCRx6KFx/Pbz7LsybB2VlQfnKqr7HRUWweHFwzqRJ8PTTcPHFsOOO0LkzvPYaJJMVk1WqruptVY+/Df0bifzquQYhkZfgwH8fyI7H7hh2FEmSJEmSqhWLVyRJkiRJkiRJkiRJkiRVWZdfDr/+GnaKipdMwpgxMHBg2EkkVXXFxZBKhTf/xRcv2+7Xr/IXZBcXV+58kiRJkiRJkiRJkiRJkqQVGzOm4sfcd1+46CLo0gXy8tbsmuuvh6OPhlat1nyec8+F0aPhb3+DFi0gOxvq1oV27eCss6BRo5Vfm07DlClrPtcfZTLw2Wdw7LHQtGmQ/5dflhWorK/i4qBIZuRIOPnk4F5uvDGYQ9pUNenYhBPfOrHala8k8hLsec2e7PL3XcKOIkmSJElStWPxiiRJkiRJkiRJkiRJkqQqafJkGDBg4/2l+4WFQaHBxnp/kipGeXmwaDsMhx4K22wTbC9aBA8/XPkZKrvoRZIkSZIkSZIkSZIkSZL0ZwsWBK+K9ttvMGQI3HQTPPDAml0zblzwjPE556xZucj++0O/fhCLQWkp9O8PRxwBBxwAvXvDo48Gz/WuTCIRlLasi8mTYY89goKZF18MClI25LPDixfD/Plw223QsiVcdllwz9KmqEW3Fpz87slk1cwKO8oaiefG2ffWfdnz2j3DjiJJkiRJUrVk8YokSZIkSZIkSZIkSZKkKqlfP0ilwk6xYWUy8MILYaeQVJXl5ASLvcNw6aXLth95JChfqWzZ2ZU/pyRJkiRJkiRJkiRJkiRpeWPGQF5exY/7+ONw0EHwz3/CqFFrdk23bnD66fDgg2tWYnLrrRD9329dPOssuOACeOUVeO89GDQIzjgDfv555dcXFKx5tiXS6eBZ6LZt4YsvgmKXdHrtxlgfJSXB64EHYNttgwzSpqjZHs04dfip5NbNJZYV0gO5qxMJSlf++sBf2f3C3cNOI0mSJElStWXxiiRJkiRJkiRJkiRJkqQqp7gYBgyA8vKwk2xYBQXQp0/YKSRVZbm5yxZ8V6ZOnYLF6RB8Ft9zT+VngOD+JUmSJEmSJEmSJEmSJEnhmjSpej7Xu8UWsMsuwXZxMTRsCF9/DUVFMHMmDBwYnLMq6TSMG7fmc/70E+y+O1xzTTBPKrXu+ddXUVFQKtOtG1x+OZSWhpdFCsvm7TbnvAnnsdVBW5HIS4QdZzmJvAT1tq7H6Z+eTvte7cOOI0mSJElStWbxiiRJkiRJkiRJkiRJkqQq54UXwk5QeX7+GUaPDjuFpKqqZk2IxSp2zH/9CzKZ4PXYYys+59JLl20//zxMn77y8Q44AA47LHjl5S3bv/POy/bXq7duWTfbbN2ukyRJkiRJkiRJkiRJkiRVnOJiSCbDTrH22v+uxyA3F+64A9q2DbYbN4beveGLL6BFi1WPU1S0ZvM99BDsuCOMGQOFheueu6IVF8P998N228E334SdRqp8efXyOPaVYzniqSPIrp1NLLuCH85dWxGI58bZ47I9OGfcOWzebvNw80iSJEmStBGweEWSJEmSJEmSJEmSJElSldOnDxQUhJ2icpSWwt13h51CUlXVtm1QkFKZmjeHo45a9v7f/171+Q8/DK++GrwaNly2/4ILlu3fcce1zxGPwx57rP11kiRJkiRJkiRJkiRJkqSKVVwMqVTYKdZe7drLv58xA447LnjNmBHsa9QIbr991eMUF6/6eCYD110Hl1wSlLRUxe9VURH89BN07gyffhp2Gikc2/bclgt+vICtemxFIj8RSoZEXoJ6W9fj9E9PZ58b9iGWCLkERpIkSZKkjUQ87ACSJEmSJEmSJEmSJEmS9Htjx8LPP4edovKkUvDyy7BgAdSpE3YaSVXN1ltDeXnlznnhhUHpCcDQofDll5U7/xL5+bDLLuHMLUmSJEmSJEmSJEmSJElaJpmEdDrsFGuvpGT59zfdBM89F2zXrg0PPhhsH3TQqsdZ1XN8mQycey488URQblLVLV4M++8Pr70G++0Xdhqp8uXVy+PYV47lx//+yLAbhzFrzCzSqTTp8g34IReBrPwscuvl0uWKLux8xs4WrkiSJEmSVMGiYQeQJEmSJEmSJEmSJEmSpN974w0oKws7ReXKyoIPPww7haSqKBYLylfWxeOPQySy7LXEDTcs29e795+vu/TSZcf333/187Rqtfw8K3p99NHa5y8pgY4d1/46SZIkSZIkSZIkSZIkSVLFys4OnmerbqZMWf79Tz+teLtGjeWfs/uj3NwV789k4MILg+f1CgvXPWdlKyyEQw+F4cPDTiKFp033Npw64lTOGXcOnc7qRCI/QVaNrAqdI54TJ5YdY+uDt+aE/zuBC3+6kF3+voulK5IkSZIkbQAWr0iSJEmSJEmSJEmSJEmqUj76CJLJsFNUroICGDUq7BSSqqquXcNOEI68PNh887BTSJIkSZIkSZIkSZIkSZJycyEeDzvF2vv6a1iwYNn7li1XvD19elCisjILFsykrKzsT/tvvBEGDICiovWOWumKiqBHDxg7NuwkUrjqtqlLj/49uHzu5fTo34MmuzQhnhsnkZcgq2YWrKKU6Y+WXBNNRKm7VV06X9GZi36+iOPfOJ4W3VoQWVXDkyRJkiRJWi/V8J8vJUmSJEmSJEmSJEmSJG3Mvvxy3a7r1QsGDVr2fk3WJD32GJxyysqPf/EF7LLLn/cfcgicfz507BgUA0ybBq+/DrfeCr/+urbJIZ2GYcPW/jpJm4Y99oDBg4OSpk1J+/ZhJ5AkSZIkSZIkSZIkSZIkAdSqte7FK//6F1x/fbA9aBD07r3sWLNmsPPOwfaSrxA8n3vYYcH2vHkwYsSyYwccEBxfct4SO+8Mv/0WbA8fDvPnQ3k5PPQQXHVVsP+665adc911y659+ulV38OECaPIyTmSp59+muOOOw6AV16BO+6onqUrSxQUwP77w8SJULdu2GmkcCVyE+x0yk7sdMpOZNIZFkxewMwvZjL90+lM+XgKv074lWRJknQyTSQaIZPOEIlFiCVi1GpWi2Z7NKNZ12Y06diEhjs2JJYVC/uWJEmSJEnapFi8IkmSJEmSJEmSJEmSJKnKmDMHCgvDTrFq118fLAD9va22gksvhSOOgG7dYPr0tR933DjIZNasMEbSpmXXXYOCpk1JVhbsu2/YKSRJkiRJkiRJkiRJkiRJAO3abZhnXPfdNyhj+aOGDeHVV4PtDz+EffZZduzhh6Flyz9fc8EFwQtg773ho4+C7RtugD33hC5dgqKX555b/rpPP4Wbblp5xkQizYknbkVOzll07twZgHnzMpx6aqRal64sUVgIZ50FL7wQdhKp6ohEI9RtU5e6beqy43E7Lncsk8mQKksRS8SIRH34X5IkSZKkqsLiFUmSJEmSJEmSJEmSJElVxujRkJ0NpaWVP/dRR8Hs2cvvW7x4+fdduy4rXUml4Lrr4Pvv4corYY89oFUrePRR+Mtf1n7+VAqmTYPmzdctv6SN1zbbQIsWwefNpiIahZNPDjuFJEmSJEmSJEmSJEmSJAlghx2gpCTsFOumpAT22y8oZTnhBNh666BE5ocf4Nln4T//gbKylV+fmxulV68d6dy5L1lZWQCcfvrGUboCwXPbb70Fb7wBhxwSdhqp6otEIsSz/VWukiRJkiRVNZFMJpMJO4QkSZIkSZIkSZIkSZIkAdxwA9x8MySTa39tr14waNCy95HI6q957DE45ZRgu2VLmDJl1ee/+CIceWSw/cgjcOaZwXbTpsG10Wjwfocd4Lvv1iI8UKtWkP/ww9fuOkmbhscfh/POg4KCsJNUjr33hg8+CDuFJEmSJEmSJEmSJEmSJGmJbbaBCRPCTlH5EgmYOxc22yx4/8orcNJJbDTFK0vUqQOTJgVfJUmSJEmSpOomGnYASZIkSZIkSZIkSZIkSVriu+/WrXSlIgwbBiUl8NtvMHw4nHHGn8tb9tln2fbw4cu2p0+HqVOXvd9337Wfv7gYfvpp7a+TtGk45piwE1SeGjXgiivCTiFJkiRJkiRJkiRJkiRJ+r3OncNOEI78/OKlpSvz58Opp258pSsQ3NOZZ4adQpIkSZIkSVo3Fq9IkiRJkiRJkiRJkiRJqjIKC8Obu3lzyM6GzTaDLl3g4YfhhReWHa9dG+rWXfZ+9uzlr//9+9at137+ZDIoX5GkFcnNhd69IZEIO8mGl5cH3buHnUKSJEmSJEmSJEmSJEmS9Htdu0J+ftgpKl9x8TAmTJgAwMUXb5ylKwClpTBkCHz4YdhJJEmSJEmSpLVn8YokSZIkSZIkSZIkSZKkKqOyFyIuXAhPPgmnngoHHADHHw8jRiw7fuSRcPTRwfYfF4qWla38fY0aa58lk9l4F2JKqhgXXACxWNgpNqzc3GBhetQnXCVJkiRJkiRJkiRJkiSpStl117ATVL5YrIzS0rd56623+PVXeOGFPz9DvDEpLIRbbw07hSRJkiRJkrT24mEHkCRJkiRJkiRJkiRJkqQlksnKne+ii/6875VX4PvvoVWr4P0hhwSLJAsLlz8vO3vl7wsK1i3PxrwQU9L6a9MG9twTPvig8j8vK0s0CqefHnYKSZIkSZIkSZIkSZIkSdIf7bgjNGoEkyaFnaTyRKMxUqln+eCDXUkmLyIaDTvRhjdsGEyfDk2bhp1EkiRJkiRJWnObwD/dSZIkSZIkSZIkSZIkSaoucnPDTgClpTB69LL3m28efP3tN/j112X7GzVa/rrGjZdtr+uC0ho11u06SZuOgQP/XPy0scjPh759oX79sJNIkiRJkiRJkiRJkiRJkv4oEoErrgie9doURCLQqtWPRCK/0Lx5S+6+G4qKwk5VOe67L+wEkiRJkiRJ0tqxeEWSJEmSJEmSJEmSJElSlZGXV3lz1awJ22335/05OdCx47L3s2Yt2/7gg2Xbe+65bLtlS2jefNn7999f+zyxWDC3JK1K06Zwzz0b38L1eBw6dYJTTw07iSRJkiRJkiRJkiRJkiRpZU48EdLpsFNUjry8DIsW/ROAZs16s3hxyIEqSWkpPPAAlJWFnUSSJEmSJElacxavSJIkSZIkSZIkSZIkSaoy6tWr+DH/9S/IZILXY48t21+3LowbB2++CWecAfvuC8ceC+++C61aLTvv+eeXbffrt2z7lFPg6qvhsMPgueeW7X/3Xfjuu7XPmZUFtWqt/XWSNj2nnRYURMXjYSepONnZ8NRTEImEnUSSJEmSJEmSJEmSJEmStDL5+XDyyRvX82srU14+m9mzX6Bz5868885OFBSEnajypNPw6qthp5AkSZIkSZLWnMUrkiRJkiRJkiRJkiRJkqqMXXeFvLzKmy8Wg4MPhocfhqFD4dlnoWvXZcfvuw/eemvZ+2HD4Oabl117663BosJddw32TZkCp5++blkSCWjfft2ulbRpiUSCkpLs7LCTVIz8fOjbF7bYIuwkkiRJkiRJkiRJkiRJkqTVueii4LnXjVsBZWU3c8wxR3PDDXcybFjYeSrX4sXwyCNhp5AkSZIkSZLWnMUrkiRJkiRJkiRJkiRJkqqMjh0hHq+cuWbMgGOPhcGD4bvv4NdfobwcZs2C11+HQw6B887783X/+Af07BkUtSxYAKWl8OOPcPfd0KkTTJ26bnmKimCnndbnjiRtSpo2hf79K7esakPIzg7Kq049NewkkiRJkiRJkiRJkiRJkqQ1sd12wXNflfXMbxhychK89NLhPP300+Tm7kFubtiJKt/YsWEnkCRJkiRJktZcJJPJZMIOIUmSJEmSJEmSJEmSJEkQlJjUrBkUoGxqmjVb99IWSZuuq64KCliKisJOsvaysmCrrWDkyOCzX5IkSZIkSZIkSZIkSZJUPUyZAjvsAIWFYSepePn5MGgQHHUUpNNp+vePcNVVEUpK1m6cXr2CcZaIRNbu+mgUhg2DLl2W7TvlFHj88eXPq1cPrrgCDjkEWraEVArGj4fBg+H++yGZXLt5l8jKghkzoH79dbtekiRJkiRJqkzRsANIkiRJkiRJkiRJkiRJ0hLZ2dCiRdgpwrHrrmEnkFQd3XYbnHQS5OWFnWTtxOPQpAl89JGlK5IkSZIkSZIkSZIkSZJU3bRoAf/+d1BSsjHJyoJ99glKVwCi0Sgff7z2pSsV4aqrli9dWZFWreCrr4Lile22g9xcqFEDOnWCvn1hyBBIJNZt/pwcGD163a6VJEmSJEmSKls87ACSJEmSJEmSJEmSJEmS9Ht77AE//hh2isqVkwPduoWdQlJ1FInAAw8E208+maGoKBJuoDWQlQXNm8Pw4VCvXthpJEmSJEmSJEmSJEmSJEnr4qyzYPBg+OwzSCbDTlMxcnNh4MDl9332WeXn6NAB/vUvSKehrCx41nhFHngAttgi2B47Fq6/PnhG79ZbYautYP/94Zpr4IYb1j5DcTF8/jl0777Ot7FOSkoWMmvWGGbO/IJ5876nvLyI8vIi0uly4vE8Eok88vPr07hxJ5o06Ui9elsTiUQrN6QkSZIkSZKqHItXJEmSJEmSJEmSJEmSJFUpe+8NL78MhYVhJ6k88TjstlvYKSRVV9EoPPgg1K0boV+/ql2+kpMD22wDH34ItWuHnUaSJEmSJEmSJEmSJEmStK4iEXjmGdh++42jeCUvDwYMgAYNlu0rLIRZsyo3R3Z2UGiTlQV33w1HHAEtW/75vLy8oFhliUsuCZ7NA0gk4Omng+3zzoObb4ZUau1ylJcH41133TrcxFqYM+dbJk58iylTPmLWrNEUFc0nkcglmSwhlSpb6XVZWTXJZNKk00nq1duG5s270qJFN7bZ5hASibwNG1qSJEmSJElVjtW8kiRJkiRJkiRJkiRJkqqUI49c+4V91d1mm8Guu4adQlJ1FonAbbfBvfdGyM8PCp2qmrw8OPpoGDHC0hVJkiRJkiRJkiRJkiRJ2hg0bw733BM8H1ad5eTAgQcGzzH/3oQJlX9vt98OO+wA33wDV1+98vNq1YJYbNn7wsJl2wUFy7br14d27dYty/ffr9t1q5NKlfHNN8/x0EM788gju/DBB9cxceL/UVAwm3S6nNLSRassXQEoK1tMeXkhqVQpc+Z8zRdf3M8bb5zBnXc25K23zmf+/IkbJrwkSZIkSZKqJItXJEmSJEmSJEmSJEmSJFUpm20W/GL+3y8E3Jjl5cHllwelCZK0LjKZzNLt3r2Dhc577AH5+SGG+p2cnGDh9iuvwBNPVJ1ckiRJkiRJkiRJkiRJkqT1d/rpcO651bd8JTsb2raFZ57587Giosp9xnfffeGCC6C0FE46CcpW0T0yZw7Mm7fs/aWXQt26sPnmcP75y5/bsuW65SkpWbfrVmbRoum8997V3HlnQ9544wxmzx5LMlm82pKVNbWkjGX06Id48MH2DBjQmfHjXyOdTlbI+JIkSZIkSaq6LF6RJEmSJEmSJEmSJEmSVOVcckmwiHFTkE5Dr15hp5BUnU2dOpX333+f559/nrFjx9KsGXz4YYZ77glKTuLx8LLl5QVlWpMmwYEHhpdDkiRJkiRJkiRJkiRJkrTh9OkDJ5xQ/cpXsrKgdWsYOhRycv58vLi48rJsthkMGgTRKPzzn/DVV6s+P52GW25Z9v7YY2H+fJg9Gw44YPlzV3Rva2JVxS9rI5ks4Z13LqV//6349NP/UFq6kLKyxRUz+Aqk0+Ukk8VMnz6SV145mb59t2T69E832HySJEmSJEkKX4hLaSVJkiRJkiRJkiRJkiRpxXbaKVjEOG5c2Ek2rFgsKCSoXTvsJJKqo1QqxQ033MATTzzB1KlTl+7fc889Oe6449h777355putOPPMOB9/DKkUlJdXTrYaNYJF4AMHWrgiSZIkSZIkSZIkSZIkSRu7SAQeeigoDXnqKSgsDDvR6uXkwFZbwUcfQc2aKz6noopH1sTNN0OzZjBsGNx555pdc889wXOB//gHbL75sv0vvwzdu0N+fvB+wYJ1y5RMrtt1vzdjxme88MIxFBbOJZksWf8B11JZ2WLKyhbz+OP70rHjmey//+3E4+vYRCNJkiRJkqQqK5LJZDJhh5AkSZIkSZIkSZIkSZKkP3rqKTj7bCgoCDvJhpOXByNGBEUzkrS2rr32Wu688046dOjAHnvsQXZ2Nq+//jo//PADEBSwnHnmmRxyyCHMmVOLvn3TDBoUJZVKUlwcr/A82dnB4vk994QrroB99w0W0UuSJEmSJEmSJEmSJEmSNg2ZDFx9NfTvD0VFYadZudxc6NAB3nlnWTnJirz3Hhx1FCxcuPZz9OoFgwYtex+JrPr8V16Bnj3XbOyddoKvvlp+7K23Du5l8mSoUQOmTVt2vEkTmDVrDYP/To0asHjx2l8HkEyWMHTotXzxxQMkk8XrNkgFSyTyyM2tx9FHP0/TpruHHUeSJEmSJEkVyOIVSZIkSZIkSZIkSZIkSVVSaSk0bw5z5oSdZMOIxaBTJ/j007CTSKqOfv75Z7bZZhtOPPFE7rnnHmrVqgVAYWEhL774Is8//zzvvfceiUSCiy++mJtuugmA4mJ47jm4/fYM06ZFiEbXr+AqJweysoJF22efDeeeC82aVcQdSpIkSZIkSZIkSZIkSZKqq0GD4PzzoaQEksmw0ywvNxdOPRXuuguys1d97vDh8Ne/Vv3ilT96+GE444xge+RI6Nx5zcb9o7p1Yf78tb9uzpxvefrpgyksnEsyWfUaeOLxXHbZ5RwOOOBOIpFo2HG0hjLpDMULikmWJEkWJ0mn0sRz4iRyE2TVzCKRmwg7oiRJkiRJCpHFK5IkSZIkSZIkSZIkSZKqrKFD4ZBDgqKAjU1eHowbB1tuGXYSSdXRTTfdxJ133smzzz7LQQcdRDqdJpPJEIvFAJg1axZPPvkkffv2ZebMmRx77LH079+funXrAhCNRvnhB/jsM/jkExgxAiZMgEQiWNydSgWvdBqi0eAViwVfi4qgcWPYdVfYay/o2DEoksrKCvM7IkmSJEmSJEmSJEmSJEmqSmbMgBNOgNGjobAw7DRB4UqdOvD889Cly5pdM3Ys7L03LFq09vOtrHjlX/+C668PtgcNgt69g+2//hVat/7zOP/8Z1CAAvD008Fzf089BfPmQdeu8I9/wMsvw+TJwXnHHbeswCWVgv32g48+Wvv8AE2aBH+Oa2PGjM944okDKCtbDFTdX3WZSOTRpk0PjjrqWaLReNhx9AeZdIb5E+Yzc/RMpo+cztSPpzLvh3kARGNRItEIRILzMukM6fI0+Y3y2WKXLWjRrQWNOzamcYfGZNXw4VZJkiRJkjYV/guPJEmSJEmSJEmSJEmSpCprv/3gmGPgueegpCTsNBUnPx9uucXSFUnrLjs7m4KCApo2bQpAKpUikUiQyQSLlBs3bszll1/OLrvswplnnslzzz3HkUceyVFHHbV0jG22CV4nn8z/xgjKV77+GhYvDj53S0qCMpacnGDReZs20L598DkmSZIkSZIkSZIkSZIkSdLKbLEFfPghDBwIF14IpaWQTIaTJTcXTj0V7rgD8vLW/LqttoLi4g2X6/fefHPF+y+6aFnxyjvvwOOPLzsWi8GBBwavP0om4Zxz1r10BYJnDNfGzz9/yNNP/5Xy8irQtLMa5eVFTJw4hKeeOojjj3+DeDw77EibvEw6w+Shk/nkzk+YMmwK0USUSCRCWUHZch0+KVIrvH7x9MWMnz6eiW9NJJ4dp7y4nFpNa7HrebuyU++dyK2TW0l3IkmSJEmSwmDxiiRJkiRJkiRJkiRJkqQqrX9/eOutjad4JRaD7baD888PO4mk6qxBgwYAvPLKK7Rr145EIgFAJBIBIJ1OE41G2XvvvXnqqafYZ599uP322znssMOWnvtHSz6fttuucu5BkiRJkiRJkiRJkiRJkrRxi0TgtNOge3c4/fSgBCSdhrKyypk7Lw8aN4ZBg6BLl7Ufo0YN2HxzmD69wuNViJ9+gsGDYbfdoFEjyM6GWbPg/ffh7rvh22/Xfex4HPbee83Pnz7902pTurJEMlnE1KnDee65wzn++NeJRv31nGEoXlDMl499yci7RlK6qDQoWgFSpSsuWFmdVGlq6bW//fQbH/zjA96/9n22O2I79rh0Dxrv3LjCskuSJEmSpKojkslkMqs/TZIkSZIkSZIkSZIkSZLCM3QoHHIIFBeHnWT95eXBuHGw5ZZhJ5FUnU2dOpX27duzePFi/vOf/3DSSSdRp06dP52XTCaJx+N07dqVgoIChg8fTn5+/tKCFkmSJEmSJEmSJEmSJEmSKstPP0H//vDII8H7goKKnyMnJ/jaowdcdhnssUdQwrKujjgCXnmlYrJVJ7VqwbPPBt/H1fnll3EMHNiFsrLFGz7YBpBI5LHNNodyxBFPEYlEw46zyVg4bSHvXfUe418eD1FIFiU36HyRWIR4dpzNWm7Gfrfsx7Y9t92g80mSJEmSpMrlv+pIkiRJkiRJkiRJkiRJqvL22w9OOCEoLanO8vKgTx9LVyStv+bNm/Pwww9Tt25dbr31Vh544AGmTp1KOp1eek55eTnxeJyioiJisRjpdJqSkhJLVyRJkiRJkiRJkiRJkiRJoWjVCu6+G+bOhfvvhx12gNxcqFlz/cpR8vKCMerXh+uugylT4OWXoXPn9RsXYK+9IDt7/caojkpLoWPHNTlvMYMH719tS1cAysuL+OGH1xk58u6wo2wSMpkMYx4Zw33b3ce3z31LsiS5wUtXADKpDOVF5cz7bh4vn/gyTx/yNIVzCzf4vJIkSZIkqXJEMplMJuwQkiRJkiRJkiRJkiRJkrQ6ySQcfDB8/DEUF4edZu3l58OZZwaLRSVpfaRSKWKxGCUlJTzyyCP06dOHmTNnsvfee3PmmWey66670rx5c+LxOAAvvvgiZ511FieccAL9+/cPOb0kSZIkSZIkSZIkSZIkSctMmgRffAEjRwbPCX//fVCWEo9DOh28UimIRpe9AEpKoGVL2GMP6No1KAlp3x5isYrNN3x48AzzokUVO25VV7cuzJ+/+vNeffUUvv32OZLJkg0fagOLx3M5++wvqVdv67CjbLQWTlvIyye8zKyxsygvLA81SywrRjwnzqEDDmX7o7YPNYskSZIkSVp/Fq9IkiRJkiRJkiRJkiRJqjZKSmCffeDLL4Pt6iIvD44+Gh57LFgIKklrq7i4mBkzZtCmTZvl9qfTaV5++WXuvfdehg0bRjwep0uXLmy99da0a9eOGTNmMGjQIGKxGN9//z01atQI6Q4kSZIkSZIkSZIkSZIkSVq9dBomT4Zx42Dx4uCZ4ZISyMqCnBzIzYWtt4Yddgj2bWgFBUEJSXm4HRGVbt99YejQVZ8zefJ7PPvsYZSXF1VOqA0sEonSsGFbzjxzNNFoBTf4bOIymQxjHx3L2xe/Tao0RTqZDjvSUom8BC33bclhAw8jv0F+2HEkSZIkSdI6snhFkiRJkiRJkiRJkiRJUrVSWAh/+QuMHg3FxWGnWb38fDj2WHjkEYhGw04jqbq65ZZbePPNN7nwwgs57rjjgGARauR/bU5z587liSee4K233uK7777jl19+WXrt/vvvzyWXXMJf/vKXULJLkiRJkiRJkiRJkiRJklSd7bMPfPhh2CkqT82a8OCDcMIJKz+ntHQx/fq1pqhobuUFqwSJRD577309nTtfFnaUjUY6mealE15i4lsTKS+smg1GsawYWTWz6D2sNw22bxB2HEmSJEmStA4sXpEkSZIkSZIkSZIkSZJU7ZSWwpFHwgcfQFFR2GlWLi8P/v53uOMO+F83giSttf/7v//jxBNPZK+99uKZZ54hLy+PVCpFLBb707lTpkxh1qxZzJgxg7lz57L99tuzxx57kEgkQkguSZIkSZIkSZIkSZIkSVL1N2QIHHMMFBSEnaRy1KwJc+dCdvbKz3n11VP49tvnSCZLKi9YJYnHczn77C+pV2/rsKNUe8mSJM8e9ixTh0+lvKhqlq4sFYHsmtn8bejfaNKpSdhpJEmSJEnSWrJ4RZIkSZIkSZIkSZIkSVK1lErBjTfCnXdCSQlUpSeh4nHIyYF+/aB377DTSKruWrduTdOmTbn77rvp2LEjAKWlpYwfP57hw4fTokULateuze677048Hg85rSRJkiRJkiRJkiRJkiRJG5d0Gho3hjlzwk6y4UUisN9+8MILULv2is+ZOfMLBg3ai/LyokrNVlkikSjNmnWmd++Pw45SrSVLkwzefzAzR88kWZwMO84aS+Qn6PV+L7bYdYuwo0iSJEmSpLUQDTuAJEmSJEmSJEmSJEmSJK2LWAxuuAE+/RS22gry8sJOFMjPh86dYfx4S1ckrb/Bgwczd+5cTjzxxKWlKz/99BPHHHMMnTp14vzzz+fII4/kjDPO4Nprr2X8+PEAJJPVZ4GqJEmSJEmSJEmSJEmSJElVWTQKF18MublhJ9nw4nHIzoaWLeFvf4OPPoJMZvlzRoy4k2SyJJR8lSGTSTNz5hfMnz8x7CjVVjqZ5rnDn6t2pSsA5YXlDD5gMHO+2QSaliRJkiRJ2ohYvCJJkiRJkiRJkiRJkiSpWmvXDr75Bi69NFjMGImEkyMeD0pX+vaFDz+ELbYIJ4ekjcvPP/9MIpFgr732AuDHH3/kqquu4s0332T//ffn7LPP5uCDD6agoIC+ffvywAMPABCPx8OMLUmSJEmSJEmSJEmSJEnSRuX00yGdDjvFhte1K7z5Jvz4I+y8M5x7LmyzDfTpA7NnQ1HRfH744TUymY37m5FOpxg1ql/YMaqt1059jSkfTal2pStLlC4u5bG9HmPR9EVhR5EkSZIkSWvI4hVJkiRJkiRJkiRJkiRJ1V4iATfeCJ9+Ch06QF4exGKVM3dWFuTkwP77w/jxcNpp4ZW/SNr4lJWVUVxcTOvWrSkvL2fYsGG88MIL3Hvvvbzxxhvcf//93HffffTr14/tt9+e/v378+STTwKQyWRCTi9JkiRJkiRJkiRJkiRJ0sahfn04/PDgueWNVX4+XH11sF2/Plx0EYwbB088ERSxbLcdXHTRANLpjf/XWKbT5Xz55WOUlxeFHaXaGf/aeL5/6XvKi8rDjrLuMlC2qIyXTnjJ53ElSZIkSaomNv5/sZIkSZIkSZIkSZIkSZK0yWjXDkaPhpEj4eSTg0KUDVXAUrMm1KoFF14YFK4MGQJNm26YuSRtulq1akVJSQkff/wxiUSC999/n2233ZZzzjln6TmNGzfm8MMP5+r/rXYeNmwYABFboCRJkiRJkiRJkiRJkiRJqjD33AO5uWGn2DCysmDffeGAA5bfH4nA7rvDI4/AlClpmjW7m0ymOJyQlS7CN988F3aIaqVofhGvnvJq9S5d+Z90Ms2sMbMYO2Bs2FEkSZIkSdIasHhFkiRJkiRJkiRJkiRJ0kanXTt47DH4/nuIx4NClPx8qFFj3ceMRoOilZwcaN8eHnoI5syBO+6AFi0qLrsk/d5+++1HgwYNuPjiixkzZgyzZs2ibdu2AESjwWOgqVQKgJ49e1K3bl0WL15MWVlZaJklSZIkSZIkSZIkSZIkSdoYbb45PPww5OWFnaTi5ebCgAGrPmfOnHeIxwsrJ1AVUF5ewIgRfcKOUa28ccYbJIuSYceoMOWF5bx90dssnLYw7CiSJEmSJGk1LF6RJEmSJEmSJEmSJEmStNF6+2047DCYOhVGjw7KUs49NyhOyc4Oylhq1YKaNYPtvLygnKVmTdhss2ABYY0asPvucNllQZnLDz/Al1/C8ccHY0jShpLJZGjWrBmnnnoqX3/9Nddeey1lZWV88803lJWVEY1GSaVSZDIZAD7//HMikQhZWVlkZWWFnF6SJEmSJEmSJEmSJEmSpI3PMcdAt26wMT2ml5cXlK40aLDq8776ajBlZQWVE6qKWLhwKr/99nPYMaqF8a+NZ9J/J5EqS4UdpUKlSlO8fOLLS5/XlSRJkiRJVVM87ACSJEmSJEmSJEmSJEmStKEMHgxXXw2RCGyzTfA64YTgWDoNEycGRSrFxVBSAmVlQZlKbm5QxLLjjtCsWXC9JK2psjL49lsYMwbmzAk+YwoKgs+S/PzgM6ZRI9h5Z9h+e0gkVjxOJBIhEolw2223kUql6NevH2VlZQBcdNFF3HrrrdSuXRsISlpefPFF5s+fzxlnnFFJdypJkiRJkiRJkiRJkiRJ0qYlEoFBg2DrrYPnBau7rCzYbz848sjVnzt9+qcbPlAVE4slmDlzNLVrtww7SpVWvKCYV095lfKi8rCjVLh0Ms2sMbP4cuCXdDitQ9hxJEmSJEnSSkQy1qZKkiRJkiRJkiRJkiRJ2ghNmgR77AEzZqy81ECSKsIPP8CwYTB8OIwcCT//DDk5kEoFpU7p9PLnx2LB8Wg0ON66NXTuDF26QLdu0KbNsnNTqRSxWIw5c+bw5JNP8tJLLzFy5EgAtt9+e0499VRq1arF66+/zjvvvMMxxxzDE088UXk3L0mSJEmSJEmSJEmSJEnSJui55+DUU6GoKOwk62ezzWDiRGjQYNXnJZMl3HZbTdLpZIXMu+WWB9Cu3Uk0bbo7NWo0JhZLUFg4l4KC2UybNpwJE97kp5/eX+04LVrsRadOZ9Oo0U7k5zckO7sWZWWFLFgwmUmT/svIkXdRVDRvPZJG6dz5Ug444I71GGPjN+yWYXx888ckSyrm70dVlN8wn0tmXkI0Fg07iiRJkiRJWgGLVyRJkiRJkiRJkiRJkiRtlG68EebOhf79w04iaWNUVgavvAJ9+sD48RCJrP/i6fz8oKSlXTu48ko45BCIx5cdLykp4ZNPPuH999/nnXfe4Ysvvlh6LC8vj169enHTTTdRt27d9QsiSZIkSZIkSZIkSZIkSZJW68or4d57q2/5Sn4+DB0Ku+22+nNnzPiMwYMPoLR00XrNmZdXn8MPf5I2bbqv9tybb84hlSpd5Tl77fUv9t77+pUe/+23n3nooQ6UlPy2lkmX2WKLXTn99FHrfP3GLp1Kc1ejuyiaV03/Q1hDWTWyOOq5o9jqoK3CjiJJkiRJklYgvvpTJEmSJEmSJEmSJEmSJKl6yWRg8GB46qmwk0ja2EybBvfdBw8+GJSkLF5ccWMXFgZfR42CXr0gkYDzzoOzz4ZGjTLk5OSw7777sssuu/D3v/+dCRMm8Nlnn9GiRQvatGlDx44dKy6MJEmSJEmSJEmSJEmSJElapdtvhwULgmeWq1v5Sl4evPbampWuAMycOZp0Orlec8Zi2Zx44hCaNOm0dN+3377A+PGvUFAwi0Qin4YNd2Crrf5KixZ7rtGYixfP4LPP7mX69E8pKJhNIpHLjjueQNu2xwNQu3ZLtt/+KMaMeXSdc8+Z8y2ZTIZIJLLOYwTjzKFv3758/fXXRKNR2rdvT8+ePdl5550rZPyw/DjkR5Kl6/d3ozooKyhjxB0jLF6RJEmSJKmKimQymUzYISRJkiRJkiRJkiRJkiSpIo0aBSefDD/8ANV0/ZmkKmbRoqAE5YUXgnKn0tLKmTcnJ5ivVy+4664MNWr4oSZJkiRJkiRJkiRJkiRJUlWRTkPv3vDii9WnfCUvD55/Hg4+eM2veemlE/nmm6fXa94uXa5g//37LH3/+uunMXbswBWeu/nm7ZkzZxyZTHqd5rryygXk5NQG4J13LmXkyLvXaRyAeDyPc8/9ltq1W67zGMOGDeOYY47h119/ZfvttycajfLDDz/QunVrbrrpJg477LDVjrFw4UIGDhzIuHHjmDFjBplMhoYNG9KhQwcOPPBA2rZtu8LrysvLyWQyJBKJDVLu8li3x5j68dQKH7cqiufE+ft3f6dOqzphR5EkSZIkSX8QDTuAJEmSJEmSJEmSJEmSJFW0wYOD4hVLVyRVhHfegdatg9KVkpLKK12BZfMNHgxbbx1h2LBlx9LpdVtMLEmSJEmSJEmSJEmSJEmSKkY0CoMGwVlnBYUmVV1+Prz11tqVrgDMmTNuvedu3/6Upds///zhSktXAH755at1Kl3Jza3LLrv8fWnpSjqdYtKkd9d6nN+LxRLMm/fDOl8/YcIEzjrrLIqKiujbty9vv/02r732Gv369WPSpElcc801TJkyZaXXZzIZACZOnMjVV1/NyJEjKSkpobS0lLFjx3LjjTdy7LHHMnjw4D9dO2vWLC6//HKOOuoodthhB7Kzs9lqq6145ZVX1vl+fm/B5AXM/HxmhYxVHWTSGT6797OwY0iSJEmSpBWIhx1AkiRJkiRJkiRJkiRJkipSeTk89xyMGhV2EknV3aJFcN558NJLUFQUbpbi4uD1l7/A3/4Gd90F+flRUqkU0WiUiE1TkiRJkiRJkiRJkiRJkiSFIhKBu++GZs3g2muhtBTSa98ZskHl5kKdOvDGG7Dzzmt/fXn5+j1IGY/n0qDBdkvf//jj28sdb9RoJxKJ/OX2LVo0jYULp67R+GedNZZGjXZabt+8eT/w/vvXVEBpTGa97n/o0KH88MMPnH766ZxzzjlL95922mlMnz6dG264gQEDBnDjjTeSSqWIxWLLXb/kGdH27dvzww8/kEgkiEajpNNpioqKGD58ONdccw2XXHIJW2+9NbvtttvScSZNmkS/fv2oW7cuNWvWpGbNmixYsIDy8vLgzjKZ9XoG9YsHvyCdqmJ/2TegVFmKMY+M4YA7DiAai4YdR5IkSZIk/Y7FK5IkSZIkSZIkSZIkSZI2Km+/DdtsA1tuGXYSSdXZRx/BUUdBQQGUlISdZpniYnjiCXjppXIeeOAXjjqqadiRJEmSJEmSJEmSJEmSJEkScPHF0KMHHHMMTJ4MhYVhJwrk5kLv3nDnnZCXt25jJJPr9zBlbm6d5d4XFc1b7v3hhw+mYcMdl9s3fPjtDB169XrMmiGRWMcb/v0omQzJZPE6XVtcXMx7771HTk4OBx54IMDS0pNEIkHnzp0B+O677wCIRlde5pFIJGjRosWf9rdp04YFCxZw6aWXMmTIEHbbbbelx3bccUe+/PJL2rVrR0FBAWeccQbvvvsum2222Trdzx/9+PaPpMs3neIVADIwb/w8Gu7QMOwkkiRJkiTpdyxekSRJkiRJkiRJkiRJkrRRGTwYTjop7BSSqrOXXoKTTw5KTqqi4mIoLk5w9NF1uPba4dx8c9ewI0mSJEmSJEmSJEmSJEmSJGDbbWHs2KDk5KaboKQE0iH1UuTmQp068Nxz0HU9HzVMp8vX6/qSkt+We5+XV2+9xvujV189hezsWuTl1WfrrQ+mQ4fTqF9/Ww4/fDCZTJpx455e57EzmTSpVNk6Xbto0SK+++47WrduTZs2bQCIx5f9GtC8vDwaNmzI3LlzmTFjBltsscU6zbNw4UIAatasudz+2rVrU7t2bSAogSkpKSGRSJCTk7NO8/xeOpVm/oT56z0OQPte7ek5qOcqz/n5w595fJ/HV3jssMcOY6dTdlrptTO/mMkjuzyyHgmXN2v0LItXJEmSJEmqYixekSRJkiRJkiRJkiRJkrTRWLgQ/vtfePDBsJNIqq4GDoTzzqu6pSvLy+euu7rQti0ce2zYWSRJkiRJkiRJkiRJkiRJEkAsBlddBT17Bs/3TZ4MhYWQyVTO/FlZEI3CKafAv/8NeXnrP2YslrVe15eXFzFv3njq198WgC23PIARI+5YevyBB9oC0KvXB7Rsufdaj//LL18t3R4//hXi8Vzatj0BgI4dz16v4pVUKsqkSdnEYrDZZlCrFtSsGfw5r05BQQHz58+nbdu21K1bF4BIJELmf38Z4vE4eXl5FBcXU1hYCEAmkyESiax0zJ9//pmvvvqKaDRKWVkZn3zyCffffz8777wz3bt3ByAajS49f8l45eXlFBQUkJOTQ25u7rp+O5aa/8N8YokYqdLUeo9VnZQVlDFtxDTa/6192FEkSZIkSdLvWLwiSZIkSZIkSZIkSZIkaaPx4ouw337wvzVpkrRWBg+uTqUrgZKSCL17Q3Z2sEBbkiRJkiRJkiRJkiRJkiRVDdtuC19+CR9/DHfeCe++C5EIlJRsmPlq1gwKV84+G849F5o1q7ix4/Gc9R7jyy8Hsf/+twOw5Zb7s8MOx/Ltt8+tx4gRYrEEqVTZn45kMuml27m56/dweVlZhMGDc5k4ERYtgoULgyKdunVh9uxVF7AUFRVRVlZGfn4+WVl/Lq9JJpOk02lisdgqy1YAUqkUsViMt956iwsvvJB0Or20wOXoo4/m+uuvZ7vttgNYbqwl2+Xl5RQVFZGTk0N2dvbafhv+ZObomes9xsoM7DrwT/tKF5au0bXPH/U8BbMLlttXtvjPf0fWx9QRUyt0PEmSJEmStP4sXpEkSZIkSZIkSZIkSZK00XjySTj//LBTSKqO3ngDzjqrepWuLFFcDCecENzDfvuFnUaSJEmSJEmSJEmSJEmSJC0RiUC3bsFr1ix48EHo3x+SyaC8I51e/Rirkp0dlK1ssw1ceSUccQSsoN9jvSUS+es9xqhRfdlxx+No1GgnAI444inatOnBhAlvUFQ0j7y8+my2WfM/XdeixV6ccsqHAPz228/07dsKgOzsWlx44WS+/fY5Zsz4nIULp5KVlc9WWx1Eu3YnLb1+xoxR65U7Pz/CXXfl0br1sn3pNBQUBH++q5JKpYhGoys9vmjRIgoLC9lss83Izc0FWGkBS+x/DS/HHHMMO+20EzNnzuTHH3/kjTfeIJVKkUwmV3hdJpMhEoksV7ySk7P+RTrTR06nrKBiC02WmDZi2jpfO/OLmSycsrAC0/zZrxN/JZ1KE42t/M9WkiRJkiRVLotXJEmSJEmSJEmSJEmSJG0Upk6Fr7+Ggw8OO4mk6ub77+G446pn6coSxcVw2GEwbhy0ahV2GkmSJEmSJEmSJEmSJEmS9EeNG8MNN8A//gHvvAMjRsCHHwbP/pWXB4UpBQUrL2PJzg5excXQsCF06gR77w377w877rhhszdq1IFffvlqvcZIJkt48snuHHXUc7RsuTfRaIyddurFTjv1WuH5qdTqSz1yc+vSqdM5dOp0zgqPz58/kfffv269cqdSpTRosMNy+6JRqFVr9dfm5+dTo0YN5s2bR2lp6dL9S8pQpk2bxoIFC2jRogW11mRAoH79+tSvX3/p++7du3PooYdy/PHH88Ybb9BqJQ+SlpWVUVRURP369cnOzl6juVZlfcpRNqTew3qTv3k+yZIkc76Zw1ePf8WYR8dApuLmiGXFmP/DfBps36DiBpUkSZIkSevF4hVJkiRJkiRJkiRJkiRJG4Wnn4ajjgoWE0rSmkom4eijq3fpyhIlJUGBzMiRwYJeSZIkSZIkSZIkSZIkSZJU9cTjcNBBwQsgk4EZM2D06OA1d25QwFJUBLEY5OcHrzZtoGNH2GknqFmzcjM3b96F7757gfLywvUap7BwDo8/vg9bb30IbdueyBZb7EqNGo2IRmOUlPzGr7/+yIwZo5gw4U1++un9VY5VXl7ERx/dSLNmXahXb2vy8uoRjcYpLl7A3LnfMWHCG4we/fB6Z47FsqhZs8k6XduqVSvq1KnDp59+Snl5OQDJZJJUKkV2djafffYZ6XSazp07r3HxCgTFLUt06NCB3r17c/PNN/Ppp5/+qXglEokAUFpaSklJCbm5uWRlZS13bFVefhnefBM22ywom1nydf60ojXOu7b+lfnXn/a9fdHbjOo7arXXbtZ8MwDi2XGad2lO8y7Nad29NS8c9UKF5YvEIhTOLaQBFq9IkiRJklRVWLwiSZIkSZIkSZIkSZIkqdrLZGDwYHjoobCTSKpu+vSBn34KPkequ1QKvv0W7rsPzj8/7DSSJEmSJEmSJEmSJEmSJGlNRCLQtGnwOuywsNOsWOPGHYlEohU23oQJbzBhwhtrdO6UKR9xww1/LghJp8v58MM/F3RUtIYN261RQcmKxONxdtttN8aNG8frr7/OJZdcQjweJx6P8+233/LOO++Ql5dH165dgaBQZVVzZf7wwGtpaSk5OTlLr1m4cOEKr4lEIkuLV/Lz88nOzl6j/Ol0UPjTuTMsWhS8pk0LvjYpTFWZX2haurCUr5/8mp/e/4lF0xaRVz+PXc7bheZdmgOw/ZHbs/3R2/PdC99V2JzJkmSFjSVJkiRJktZfVfl3CkmSJEmSJEmSJEmSJElaZ2PHQlERdOkSdhJJ1cl338Ett0BxcdhJKk5hIVx1Ffz1r9CqVdhpJEmSJEmSJEmSJEmSJEnSxqBhwx1IJkvCjlHpIpEYLVp0W68xbrzxRt5++20uv/xyZsyYQbdu3Zg9ezb33Xcf06dPp1+/frRo0eJ/80UYMmQIJSUlHHzwwWRlZQHwyy+/kJ+fT40aNZYbOycnh99++4333nsPgG233XYF9xCUspSUlFBaWkpubi6xWAyAdDpNNLryQp1oFNq1C15/dPuLKUrL1v77sSYGdh34p30LJi9Y6flvX/T2n/Z9/8r3nPv9udRpVQeArQ/ZuuKKVzKQLLZ4RZIkSZKkqsTiFUmSJEmSJEmSJEmSJEnV3pNPwkknwf/WhEnSaiWTcPTRULIRrgEuLYVjj4VPPw0WvEqSJEmSJEmSJEmSJEmSJK2PWCyL2rVb8uuvE8OOUqmysvLZYotd12uMRo0a8d///pfLLruM+++/n379+gGw5ZZbctttt3H22WcTj8eXlqAcfPDBAMydO5d69eoB8MMPP3Dcccexyy67sPvuu9OqVSvS6TQ///wzQ4YMYeTIkRx66KHstttuy81dUlJCOp0mLy+PkpISysrK2GyzzahduzbAKktXwjRtxLT1HiNVmmLW6FlLi1dqbF5jNVesJdcuSJIkSZJUpVi8IkmSJEmSJEmSJEmSJKlaSybhmWfgww/DTiKpOrn/fpgyBTKZsJNUvFQKvvsOHn8cevcOO40kSZIkSZIkSZIkSZIkSdoYNGvWhV9//RHYCB++XIlUqowmTTqt9zjbbbcdgwcPZurUqcyaNYt0Ok3Tpk1p37790nOWlKDsu+++TJkyhZo1ay491qZNGw477DDef/99hg4dSlFREbFYjHg8TrNmzbjkkku4/PLLyc3NXW7ehx56iHfffZe8vDzmzZtHMplkzJgxXH/99dSsWZOWLVvSs2dPYrHYWt9TLGvtr9kQsmpmUatpLeZ9P2+5/fGcOI07Nl76fvGsxRU3aSQYX5IkSZIkVR3+n7okSZIkSZIkSZIkSZKkam3oUGjWDLbZJuwkkqqLdBpuvx0KC8NOsuEUFsItt8App0AkEnYaSZIkSZIkSZIkSZIkSZJU3e200yl8//2LlJUVhB2l0tSrty21am1RIWPVrVuXunXrstNOO63yvPfee+9P+5o0aUK/fv1YsGABv/76K3PmzKGwsJBYLEbjxo1p27btCseaOXMmo0aNoqioiJKSEjKZDKNHj2b06NEAdOjQgZ49e67T/cSyK7d4Za9/7cXe1+8NwJeDvuS13q8BkFs3l3PGncOPb//ID6/9wIJJC8hrkMeu5+1KnVZ1ll7/3fPfVWieRG6iQseTJEmSJEnrx+IVSZIkSZIkSZIkSZIkSdXa4MFw8slhp5BUnQwdCosXh51iw5s9G0aNgt13DzuJJEmSJEmSJEmSJEmSJEmq7lq06EZubr1NpnglK6smXbteGXaMpRKJBA0bNqRhw4Zsu+22a3RNnz596NOnz9L3JSUlLF68mEWLFrFw4UKi0Six2LoVqORvns/iGVXjgdxoLMrWB2/N1gdvvcLjn9/3ORPfmlhh86WTafI3z6+w8SRJkiRJ0vqzeEWSJEmSJEmSJEmSJElStVVQAG++CXffHXYSSdVJnz7B58fGrqgI7rwTXnop7CSSJEmSJEmSJEmSJEmSJKm6i0QidO58Oe+9dyXl5YVhx9ngIpEI2213RNgxKlROTg45OTk0aNBgvcdq3rU5s8fOhkwFBFsPi2cs5sVjX2Srv25Fk45NqNGoBlk1syiaV8TMz2cy5pExTHhzQoXOmU6mqbdVvQodU5IkSZIkrZ9IJpMJ+Z8pJEmSJEmSJEmSJEmSJGndDB4Mzz0XlK9I0pqYOhW22QZKSsJOUjlycoJ7roD1sZIkSZIkSZIkSZIkSZIkaRNXWrqIf/+7EclkcdhRNqhYLIvddruIAw7oE3aUKmvcM+N486w3KVtcFnaUSrd5+805+8uzw44hSZIkSZJ+Jxp2AEmSJEmSJEmSJEmSJElaV08+CSefHHYKSdXJffdBOh12isoTicAjj4SdQpIkSZIkSZIkSZIkSZIkbQyys2ux447HEYnEwo6ygUXYdddzww5RpTXp2IRMOhN2jMoXgeZdm4edQpIkSZIk/UE87ACSJEmSJEmSJEmSJElSmDIZmDkTRo+Gzz6DTz+F336DkhIoK4N4HLKzIS8PdtwROneGjh1h222DYwrPrFnBn9mrr4adRFJ1MmhQ8Pm+qSguhkcfhWuuCTuJJEmSJEmSJEmSJEmSJEnaGHTufBnffPMsyWRx2FE2iGg0TqtW+7LZZpZrrErdNnXJpDa94pWsGlk03aNp2DEkSZIkSdIf+KsfJEmSJEmSJEmSJEmStMmZNAmeeALefx/GjYPSUsjKgsJCSKVWft0nn8DTTwfbZWXQpg106QJHHw377QfRaOXkV+Dpp+HwwyE3N+wkkqqLX38NyrU2NdOmBQUsfl5KkiRJkiRJkiRJkiRJkqT11aDB9nTqdDZffPEQyWRR2HEqXCyWzSGHPBx2jCovEo1Qf7v6zB47O+wolSqTztCkU5OwY0iSJEmSpD/wVz1IkiRJkiRJkiRJkiRpk5BKwRtvQNeusOOOcNttMHw4LFwIJSWwaNGqS1eWKCgIXmVl8N138MgjcMQR0LQp3HUXLFiw4e9FgS++gJNOCjuFpOpkzBjIyVn58V69IJNZ9loTbdvCf/4T/EwpLFx27U8/rfj8Zs3g4Ydh9GiYPTv4eVJYCD/8AAMHBuOtTPv28Pjj8PPPwc+u+fPhq6/gwQehXr2VX5eXB19/vWb3I0mSJEmSJEmSJEmSJEmStDr77Xcr+fkNwo5R4RKJfHr06EutWk3DjlItbHXwVsSyY2HHqFSxRIx6W63iwV1JkiRJkhQKi1ckSZIkSZIkSZIkSZK0UZs7F26+GRo1ghNPhBEjgl9WX15ecXMUFMCsWfDPf0KTJnDCCcEv1NeGk8nAo4/CPvuEnURSdfL551BcXLFj7rsvXHQRdOkSFJyszpZbwhlnwM47w+abQyIRXLf11tC7N3z2Gey++5+vO/fc4GfL3/4GLVpAdjbUrQvt2sFZZwU/51amvPz/2bvveB0L/4/jr3udiWPvTQjZK8eKBqlI9G0oI/WlpUVUX9L6pSEaUkZHRSGRMhLKOLY4ZmRz7HEcZ97r+v1xdQ4yz3HOuc54Px+P+3HucY33fRz3ua/r5vM2y6pERERERERERERERERERERERERERDKC0xlEt25TcTqDrY6SYex2J6VLN6Revd5WR8kxGv23kdURspQj0EHjpxpjs9usjiIiIiIiIiIi/+K0OoCIiIiIiIjkHfHxsGGDOdRpyRLYvdscbpiUBH6/ORwqKAiKFDEHUzVpAg0bmkMKbfq8WURERERERERERNIopZjj+efB5zPPRWa2hATz65Qp8NNP0KkTjB4NBQtm/r7zGpsNQkOtTiEiOc3ixRlbvAUQEwNz55qfgRUtCv36XXn5uDiYPBl+/x2io8HrhRYtYPBgs4QlKAiefhpWrjy3zq23wscfg90Oycnw5Zfm+mfPQtmy5mdr8fGX32diIixdapa3iIiIiIiIiIiIiIiIiIiIiIiIiIhkhDJlmtCoUV/Wrv0CrzfB6jjXzeEIpEuXSdg05OSaFShbgIqtK7Jr/i6ro2SZRv3yVtmMiIiIiIiISE5hMwzDsDqEiIiIiIiI5E5JSTB9Ovz4I6xZA4cPQ0gIuN1XH3DocJgD89xuCAiAOnXgttugVy8oVy5r8ouIiIiIiIiIiEjOdeAAPPQQrF9/5UH0mS0w0DzX+e230KGDdTlERMRUvDgcP375x3v0gIiIc7fT+v9mz19/716oVOna15050yzsAvj5Z7jnnnOPrV4NjRub13v2hIkT05YLoGJF2LMn7euJiIiIiIiIiIiIiIiIiIiIiIiIiFyO15vEp5/WIDb2AIbhtzpOurlcIXTo8DH16z9mdZQcZ/fC3UzpPAV3nNvqKJmuSvsqdJ/b3eoYIiIiIiIiInIJdqsDiIiIiIiISO6zZw+88AIUKwZ9+5rFKwcOgNcLsbFXL10B8PnOLRsbC8uWwTvvwA03mAUsv/0G/pz77y1EREREREREREQkkxgGjB0LN94IK1daW7oCkJwMp05B165mEcyZM9bmERHJyxISzNfk7CY0FG6/HcLDz93366/nrpcpc650JTHRLI/ZuNF8PocOwYQJ5jJXs3+/+XtSRERERERERERERERERERERERERCSjOJ1B9OjxO0FBhQCb1XHSxeUKpUGDJ6hXr7fVUXKkSm0rEVgg0OoYmS4gXwDhA8KvvqCIiIiIiIiIWMJpdQARERERERHJHfx+mDcP3nsPVq0yb7vdGbuP5GTz64IF5sDE/PnhxRfhscegYMGM3ZeIiIiI5B5H4o7w5+E/ORZ/jERPIoneRGzYCHIGEewKpnhocRqUakDJfCWtjioiIiIi1+nsWbjnHlizxvrClX9LSDBLqufPhzlzoEkTqxOJiOQ98fHgcoHPZ3US00cfwXPPXXjf8ePwyScwevS5++rWPXc9ONj8PO782716QYcO0KwZ7Nt3+f3ZbObnbUFBGRJfRERERERERERERERERERERERERASAQoUq0avXEsaPv5nk5Fir46SJyxXCjTfexx13jMBmy5nFMVaz2Wzc/OLNLHptEd5Er9VxMk1gWCAVb6lodQwRERERERERuQwVr4iIiIiIiMh127sXHngAtmyBuLis2WdcnHkZMgTefBO++gruvTdr9i0iIiIi2dfJhJOsPLiS1dGrWbxvMVFHo0j0JBLkDMLr9+I3/PgMc7qqw+bAbrPjtDtJ8iYR7Aqmbom6tKnYhsalG9OsbDOKhBSx+BmJiIiIyLU6cQJatYLdu8+VOGc3ycnmpW1bmDXL/CoiIlknMRHsdqtTXF1gIDgc4P3n/50WLHjh49HR8OKL5vUPP4QyZaBkSXj3XXjwwctv1+GApCQVr4iIiIiIiIiIiIiIiIiIiIiIiIhIxitWrCY9ey4mIqLNP+UrhtWRrsrlCqFGjXvp1GmCSleuU8MnGhI5PDLXFq+4Qly0H9lePyciIiIiIiIi2ZiKV0RERERERCTd/H74/HMYONAcFujzZX2GhATza/fucNttMG4cFC2a9TlERERExDqGYbBs/zI+WP4Bv+76lUBnIAnuBLzGuX+cmey7+uTtZF8yi/ctJnJ/JKEBoSR5k2hftT0vNX+J8HLh+seQIiIiItnYkSPQrBkcPgxut9Vpri4+Hu6+G6ZMgbvusjqNiEjekZycvYpXRo2CH34wi1UaNTLLVIoVg1dfheLF4YknzOWSki5c7803zd8hYK47Zox5/c47r7w/uz37lpOJiIiIiIiIiIiIiIiIiIiIiIiISM5XsmQ9+vRZxVdftSAx8TSGYcEgkmvkcoVQv/5jtG8/Sv9/NAME5Augy+QufH/P93gSPFbHyVCOAAcVb6lIza41rY4iIiIiIiIiIleg4hURERERERFJl7174YEHYPPmc+UnVkpIgLlzoWpV+OoruPdeqxPJ9Tp2DDZuhNhYSEw0B4E5nRAcbF6qVIFq1cDhsDqpiIiIWOVs8lm+3fgt7y1/j+Pxx0nwJGBgXFPJypV4DS9nks8AMGv7LBbsXkCx0GIMbD6QR+o+Qr6AfBkRX0REREQyyOnTEB4Ohw6BJwf935yEBPjPf+CXX+CWW6xOkzP4/X7s2akxQURynIAA8PutTnHO3r3mBWD2bPN32Zdfmrd79YKnnzYLxfbtu3C9PXsufT1fPrDZwDAuvT+/3/weiIiIiIiIiIiIiIiIiIiIiIiIiIhklqJFq/PEE3/y/fedOHlyBx5PvNWRLmCz2XE6g2jb9m2aNu2v0pUMVLldZWreX5Mt32/Bm+S1Ok6GcQY56fRVJ6tjiIiIiIiIiMhVqHhFRERERERE0mzqVHPYU3Iy+HxWpznH7TYv3bvDXXfBN99oeFROcewYrF0La9bA4sWwYYM5eDIoyBwO5vebX222cxe/3xykWa0atGwJN98MDRtC9eqg2YsiIiK5m8fn4c0lb/LB8g+w2+zEZ+I/ujUwiPfEEx8Tz4DfBvDi/BcZ0HwAr7V6DZfDlWn7FRHJa04nnubPw3+y5tAaFu9dzObjm0n0JOL2ufH6vTjsDgIdgQQ5g6hetDqtK7SmcenGNCzdkOKhxa2OLyIWio+HNm3g4MGcVbqSIiEB7r4bFi2CJk2sTpM9GIaBzWbD7XaTkJDAwYMH8Xg81K9f/4LSFZWwiEh6BAdnj+KV4GCzdP7fzs/mdEKBAnDihFlUf/o0FCpkPlax4rnlzr9+8ODlS1fA/FwvKOh6kouIiIiIiIiIiIiIiIiIiIiIiIiIXF1YWDmeeGItK1eOZNGi1/D5kjEM6/8Rp8sVSuHCVenWbSpFilSzOk6u1OHjDuycszPXFK+4QlzcPe5uQouFWh1FRERERERERK7CZhhX+m+2IiIiIiIiIhcaMwZeeOHSw6Cyk+Bgc1DhnDkQEmJ1GrkUnw/mzoX33oPVqyEw0Bw06U3nv53Il88cJpY/v/kz+thjULhwxmYWERER6208upFuU7tx8OxBEjwJlmQIcYVQrkA5pnWbxk0lbrIkg4hITuf1e/l5+8+M+3Mcaw+vJSYphiBnEImeRDz+qzcnOO1OQl2hJHmTCHGFUL9UfXrV60XXml0JcmqStEhe8uijMG0aJCVZneT6FCkCu3ZBWJjVSbKHXbt28d577/HTTz/h8XiIjY2lYMGC3HHHHXTt2pV77rlHpSsiki5xcWZ5yZU+i+jRAyIizt222cyvQ4fC66+b1yMioFevc8uUKwcNGpjX27aFZ581rx87Bk88YV4/cQIiI83rq1aZJSkLFsDevebnG40awYABZtkKmL8XqlY9t4//+z8YNMi8fuAAvPSSef2DD8z9A7z7LgwefPnnZrOZz10voSIiIiIiIiIiIiIiIiIiIiIiIiKSVU6d2sm0af/h5MnteDzxlmSw2ew4nUG0aTOMZs2ex253WJIjr9i9cDff3/M9noSr/z+x7MwR4KDybZV56JeHrI4iIiIiIiIiItdAxSsiIiIiIiJyzd57D4YNM8sxcoKgIKhZExYvNks5JHs4dgzGjoWRIyE5Gc6ezfh9hISA3w+dOsGLL0Ljxhm/DxEREclaHp+HNxa/wYcrPiTJm4SBtR9v2LAR5AxiQPMBvNbqNVwOl6V5RERyisNnDzNm7Rg+XfMpHp+Hs+6MOyjMF2Ae/D/e4HGeafIMlQpVyrBti0j2NH8+3HtvzjlfeSVBQdClC0yaZHUS623YsIF+/fqxatUqGjZsyI033sjq1avZsWNH6jLlypVj4MCBdO/enbCwMAzDwJbSjCAichWFCkFMzOUfT0/xyr/XuZQ//oBbbjGvr18P9epdftmzZ+Gee8x1UgQFmUUt4eGXXmflSmjX7sq/F0uXhujoK+cUEREREREREREREREREREREREREclohuFn5cqRLFr0GjabPcsKWMzClWCKFKlG167fU6RItSzZr8C85+bx57g/8cTnzPIVm91GaIlQ+kb1JbRYqNVxREREREREROQa2K0OICIiIiIiIjnD6NE5q3QFICkJtm6F224zr4u1Tp+G7t2hQgV4+204cSJzSlfA/DlNSoJp06BNG7OAZ8WKzNmXiIiIZL4tx7ZQa3QtRqwcQaI30fLSFQADg0RvIh+s+IDan9dmy7EtVkcSEcnWIvdHctfku6g0qhLvLX+PU4mnMrR0BSDOHUecO47P1nxGzdE1aRPRhnk752EY1v/eEJGMd+YMPPxwzjpfeSVJSTBzJsybZ3US6w0fPpzt27fz3XffsWbNGsaNG8fvv//O888/j8vlokyZMhw4cIBnnnmG4cOHA6h0RUTSpG5dqxPAqFHw44+waxfExoLXa5bBrF0L770HtWpdWLoC5u+Kdu1g4EDYsMH8HZiYaF4fNAhat77678VGjTLn+YiIiIiIiIiIiIiIiIiIiIiIiIiIXInNZufmm1/gpZeOcOutwwkLq0BAQD4gc/4tuNMZjNMZxI03duHRRxfyxBPrVLqSxe746A5qdK6BK8RldZS0s0FQwSB6R/ZW6YqIiIiIiIhIDmIzNGVGREREREREruL776F3b3N4U04UHAwtW8Ls2eB0Wp0mb/r5Z+jRwxz4lZxsTYbgYOjTB4YPN6+LiIhIzhC5P5L2k9oT747PFoUrl2LDRmhAKL92/5Xm5ZpbHUdEJFuJTY7lqdlP8eNfP5LoyfryrFBXKC3Lt2TivRMpHlo8S/ctIpnrkUfghx9yX+FykSLmEP6wMKuTWCMxMZEiRYrw2GOPMXz4cEJCQgAwDIP4+HhatGjBAw88wB133MFzzz3H0qVLeffddxk4cKDFyUUkJxk61CyI9/msTpK1AgPhnXfghResTiIiIiIiIiIiIiIiIiIiIiIiIiIieZ1hGOzfv5Tly99n167fcDhcuN1x17VNhyMAhyMQlyuYZs1eoEGDxwgJKZpBiSU9/D4/U+6dwp6Fe/AkeKyOc21sEFggkMeWP0axmsWsTiMiIiIiIiIiaaDiFREREREREbmiHTugXr2cW7qSIiQEBg2C//3P6iR5y+nT8MQTMGeOWbpiteBgc3jl1Klw881WpxEREZGr+XXnr3SZ2oUETzZ4I3ENQlwhzPjPDG6vcrvVUUREsoX5u+bz8I8PE5ccR5LPumaEAHsAQa4gvrzrS+6vdT82m82yLCKSMebPh3vvzR7nmzJaUBB06QKTJlmdxBq//vorHTp04P333+fFF1/E5/Nht9tTX7tvv/12DMPg119/Zdu2bXTr1o3Y2FjWrFlDqVKlLE4vIjnFL7/Aww9DbKzVSbJWgQIwaxa0bm11EhERERERERERERERERERERERERGRc+LijrB790IOHlzBvn1LOXlyO3a7E5vNhtsdD1w8LtPhCMDpDMLjSSQ4uDClSjWgQoXWlC3bjAoVWmKz2bP+icgl+b1+fnzkR3bM2pHty1dsDhtBBYPovaw3RWuotEdEREREREQkp1HxioiIiIiIiFyWzwcNG8KmTeD3W53m+gUHw+rVULu21Unyhtmz4ZFHzAGYyclWp7lQcDD06QPvvw+BgVanERERkUtZuHsh93x3DwnenDVNO8QZws8P/UzbSm2tjiIiYpnY5FienvM007dNz1blWSGuEFpXaE1E5wiKhxa3Oo6IpJPfDxUqwMGDVifJPCEhsGwZ1K9vdZKsN3fuXO6//36eeeYZ3nnnHfx+PzabDZvNxr59++jTpw/x8fEsX74cgBkzZnDfffexbNkymjdvbnF6EckpDh+GSpWy32cXmc3lghMnzAIWEREREREREREREREREREREREREZHsyjD8nDy5g0OH1hETswe3Ox63Ow6fz01gYD5crlCCggpSsmQ9SpVqQFBQQasjy1UYfoM5z8whKiIq25avOIOcBBcNpvey3hSsUNDqOCIiIiIiIiKSDk6rA4iIiIiIiEj2NWIE7NyZO0pXAJKS4P77YeNGcOqIOFN9/DEMGgSJiVYnubTERBg3Dtatg19/hXz5rE4kIiIi51t5cCWdvu+U40pXABK8Cdzz3T0sfHQhTcs2tTqOiEiW23JsC7dMvIWzyWdJ8iVZHecCCZ4EFu5eyA2f3MCch+YQXj7c6kgikg6LFkFMjNUpMldyMnz4IXz7rdVJsl7Tpk0JCAhg9OjRtGzZkvbt2+P3+3E4HEyfPp1Fixbx7rvvpi5fuHBhQkNDWbNmjYpXROSalSplFrTnteKVokVVuiIiIiIiIiIiIiIiIiIiIiIiIiIi2Z/NZqdo0RoULVrD6iiSQWx2Gx0/60iV26ows9dMvIlefMk+q2OlcgY7qf1AbdqPak9g/kCr44iIiIiIiIhIOtmtDiAiIiIiIiLZ044dMHQoxMdbnSTjGAbs2wf/939WJ8m9DANefx0GD86+pSspEhPhzz+heXM4dcrqNCIiIpLiYOxB7vj2DuI9OfeNaLwnntu/vZ3o2Giro4iIZKk10WtoPqE5JxJOZLvSlRRuv5vY5Fhu//Z2ft35q9VxRCQd3nsP4uKsTpG5fD6YPj33F8z8m9/vp3DhwgwcOJDk5GS6d+9Or169GD58OHfffTevvfYa1apVo0+fPqnrHD16FL/fT/HixS1MLiI5Ubdu4HRanSLrBATAww9bnUJERERERERERERERERERERERERERPKyGp1r8OzOZ7mhww24QlxWx8EZ5CS0eCgP/fIQnSZ0UumKiIiIiIiISA5nMwzDsDqEiIiIiIiIZC8+HzRsCJs2gd9vdZqMFxwMq1dD7dpWJ8l9hg6FDz6AhASrk1y7gACoXBlWrYICBaxOIyIikrcZhkHriNasOLgCr99rdZzr4rQ7CS8Xzu89fsdms1kdR0Qk00Xuj8xxxVnBzmAm3zeZzjU6Wx1FRK7RwYNQtSokJ1udJPOFhMBbb8Hzz1udJOudPHmSd999ly+++IK481p2mjVrxpAhQ2jfvj0AycnJDBw4kC+++ILjx4+TP39+qyKLSA60dSs0apT9S+QzSlAQ/PUXVKhgdRIRERERERERERERERERERERERERERH4a+ZfzOw1E2+iF1+yL8v37wx2UvuB2rQf1V6FKyIiIiIiIiK5hIpXRERERERE5CLffQePPw7xOWdWaprYbNC8OSxbZnWS3GXUKHjllZxVupIiMBBuugmWLDGLeURERMQa49ePp//c/jlqaP+VhLpC+eTOT+hVr5fVUXKcuLg4Dh06xKFDh9i3bx9nz57F6/Xi8/kwDAOn04nD4SA0NJTy5ctTpkwZSpcuTYECBVR0I2KB9YfX0yqiFXHuuKsvnM0EO4OZ9eAsbq18q9VRROQaDB4MH32UN4pXAEqXNstm8tLbG5/Ph8PhAGDHjh38+uuvnDp1inr16tGoUSPKlCmD3+/Hbrcze/Zsnn32WRo3bsz3339vcXIRyYkaN4a1a61OkTXatoWFC61OISIiIiIiIiIiIiIiIiIiIiIiIiIick7CyQSWvrOUP8f+CQa449yZuj9HgAOb3UaZpmW45Y1bqNCqQqbuT0RERERERESylopXRERERERE5CJ168LGjVanyFxBQbBpE1StanWS3GHWLHjwwZxZupIiKAjatYOff85bwyxFRESyi4OxB6nxaY1cU7qSIl9APv566i/KFChjdZRsLTExkQ0bNrBjxw6OHDmCx+PB6XTidru52kdZNpuNgIAAfD4fdrud4sWLU7VqVRo0aED+/Pmz6BmI5F1/n/ybxmMbcyb5jNVR0i3EFcKiRxfRtGxTq6OIyBW43VC8OJzJuS83aZYvH8yYAbfmgW6o+fPnU6tWLcqUufb3zeHh4Rw9epRJkybRtKlew0Uk7X74AXr3hrNnrU6SufLlM5/rHXdYnURERERERERERERERERERERERERERORi3iQvW3/YyrLhy4jZHYM32Yvhy7gxqQH5AsAGDZ9oSOOnGlOoUqEM27aIiIiIiIiIZB8qXhEREREREZELREVB8+Y5u0DjWrhc0LcvfPyx1UlyvpMnoUqV3DH0MjQUxo41S2REREQk6xiGQZuJbVh+YDlev9fqOBnKaXfSonwLFj26CJva3S4SHR3NihUr2L59OzabDY/HkyHbdTqdGIZBpUqVCA8Pp0KFCvr+i2QCr9/LTZ/fxPYT2zHI2R87lwgtwc5nd5IvIJ/VUUTkMlasgPbtITbW6iRZq29f+Pxzq1NkPrvdTsmSJRk7diwdO3YEwOv1YrfbsdvtGIZx0fu5+Ph49uzZQ+3ata2ILCK5gMdjlnrFxFidJHOVLAnR0WC3W51ERERERERERERERERERERERERERETkyg6vP8zKESv5e+7fuM+6cQY58SR48Hv917yNgPwBYIDP46PETSVo+lxTanatiTPQmYnJRURERERERMRqOvIXERERERGRC4wYAcnJVqfIfB4PTJgAw4dDcLDVaXK2xx6DxESrU2SM+HhzmGXbtlCihNVpRERE8o7vN3/PukPrcl3pCpilBGui1zBlyxQeqP2A1XGyBa/Xy6ZNm4iMjCQ2Nhav14thZGxhg9dr/izt3LmT/fv3ExQURPPmzalXrx6BgYEZui+RvOydpe+w/8z+HF+6AnAm+Qz95/ZnfKfxVkcRkctYtw7cbqtTZL3ISKsTZL758+cDcPz4cV577TXy5ctH69atU8v0gItKVwzDIDQ0VKUrInJdXC545hn44IPc8znHv4WEwAsvqHRFRERERERERERERERERERERERERERyhlL1S3HvN/cCEH88nsN/HubQ2kPs/WMvR9YfIfFUIjabDbvTDjYwfAZ+rx9HoIMi1YpQvmV5yt1cjlINS1GkWhHsDv1DWhEREREREZG8wmZk9CQrERERERERybHOnIGSJSEpyeokWSNfPvjkE+jZ0+okOdeMGdC9OyQkWJ0k47hcZvHK3Lnwr3mOIiIikgkMw6D6p9X5+9TfVkfJVDWK1GDb09usjmG56Ohopk2bRkJCAh6PJ0v37XK5cLlcdOnShSpVqmTpvkVyo83HNtNkbBMSvblnQnWIM4SfH/qZtpXaWh1FRC7h/vth2rS0r9ejB0REnLt9tfM9Lpd5vrBNG6hXzyznzZ8fTp6ElSth5EhYsuTCderVg27doGVLqFABihUDvx927oQff4QPPzQLf9MjMNBc1+FI3/o5wT333MPmzZsJDw9n0qRJ2O12xowZQ58+fayOJiJ5QEIC3HADHDpkdZLMUbkybNsGAQFWJxEREREREREREREREREREREREREREbl+hmHgc/vwJnrxe/04g504g5wqWBERERERERERFa+IiIiIiIjIOZ98AoMG5a4SjaupUcMcOCVpd+IEVK1qFvbkNqGh8OWX8NBDVicRERHJ/VZHr+aWibeQ4Mndb0JDXCH80eMPGpdpbHUUS3i9XhYtWsSaNWvwer2WZnG5XNx4443ceeedBAYGWppFJKfy+DzUGVOH7Se2Y5C7Pm4uHlqcXc/uIl9APqujiMi/VKgA+/enfb20Fq+UKAFHjlx5mccfh3Hjzt3+/HPo2/fyy2/ZAs2bQ2zsVeNeJF8+WLUKatZM+7o5gdvtJjQ0lGeffZYBAwbw9ddf8/bbbxMYGMhrr73Gf//7XwIDA/H7/djt+k9QIpI5li2D22+HxNzTKQhAcLD53Bo0sDqJiIiIiIiIiIiIiIiIiIiIiIiIiIiIiIiIiIiIiEjm0kQCERERERERSfXdd3mrdAVg9244ftzqFDnTk09CUpLVKTJHfLw5LPPUKauTiIiI5H4fLP+AJG8ufVNxniRvEh+u+NDqGJaIjo7m008/zRalKwAej4ctW7bw8ccfs2vXLqvjiORI7yx9hwNnDuS60hWA2ORYnp37rNUxRORfEhLg0KGs3efixdCvH9x6q3ke7Nixc4+NGGEOsz/fyZMwciR06gQdO8LUqeceq1UL+vdPf5Z169K/bnb37bffYhgGLVq0oGTJkgwcOJC3336bEydO8Nxzz/H2228DqHRFRDJVixbQs+fFr+05WUiI+btHpSsiIiIiIiIiIiIiIiIiIiIiIiIiIiIiIiIiIiIikhfYDMPIfdNwREREREREJM0MAwoUgLg4q5NkrQIFYMoUaN/e6iQ5y6FDUKVK7i1eAXPA2rBhMGCA1UlERERyrxMJJyg7oizJvmSro2SJIGcQ0S9EUzi4sNVRsoRhGCxdupSlS5dmi8KVS3G5XNSpU4eOHTtis9msjiOSI5xOPE3pEaVzdWlWkDOIjX03ckORG6yOIiL/WLHCPH8XG5v2dXv0gIiIc7ev9is/Xz6oXx+WLr3w/nvvhR9/PHe7SRNYs8a83rIlrF9/4blVm828r25d8/acOWYhS3r06wejR6dv3X8zDPOcXmKi+dXvh6Ag8xIcDA5HxuznWjVr1gy73c7kyZOpWLFi6v2zZ8/m5ZdfZuvWrfTo0YMhQ4ZQqVIlfD4fjqwOKSJ5QkIC3HBD1hd9ZZYqVWDrVggIsDqJiIiIiIiIiIiIiIiIiIiIiIiIiIiIiIiIiIiIiEjms1sdQERERERERLKHAwfA50vfuj16mAP7Ui5pZbfDsmUXbqNHjyuv0779hcvv2ZO+7AkJ5wYkyrX7/PP0/VnnJImJMGKEOXxSREREMsf4P8djt+WdjyrsNjsT1k+wOkaWMAyDefPmsWzZsmxbugLg8XjYuHEjU6dOxZfeAyKRPOarDV/l+tdun9/HJ6s/sTqGiJxn166sO0cTF3dx6QrA9u0XL5di6dKLC60NA3bsuPTyabV5c/rWMwzYuxemTzfLhZs2hfz5zUvp0mbBQPXqUK4cFC5slq9Urw69esG4cWZxjMeT/txXc/ToUVavXk2HDh0oX778P5nNk44dO3bknXfeoVSpUkycOJG33nqLM2fOqHRFRDJNSAhMnWqWUOV0wcEwbZpKV0REREREREREREREREREREREREREREREREREREQk78jdE3FERERERETkmq1bBy6XNfseNAjCw699+cKFYUIGzav2emHx4ozZVl7h8cCnn0JystVJMl9cHCxYYHUKERGR3OuLdV+Q6E20OkaWSfAk8Pmaz62OkekMw2DmzJmsX78eT2ZO6s4gHo+HnTt3MmnSJJWviFyF3/DzwfIPSPAkWB0lU3n8Hr5a/xWJnrzzO0oku0tMtL4c9z//OXd9xw7Ytu3KyxcuDO3anbs9a1b6952QhpddwzDPd95zj1mwUqsW9O5tFgyvXg3x8WYBd3Kyud2EBEhKMs/5eb3mc4uIgOeeg9atITQU6tSBr74y/xwy0hdffAFA06ZNsdvtGIaBzWZLffyee+4hMjKSDh068NVXX3H77bezbNmyjA0hInKe8HAYPtwsYcmpQkJg9GioX9/qJCIiIiIiIiIiIiIiIiIiIiIiIiIiIiIiIiIiIiIiWUfFKyIiIiIiIgLAqlVmyURWq18fhg41BycmJV3bOl98AaVKZdygvw0bMmY7ecVPP5nDGfOCuDhzyJqIiIhkvHh3PAdiD1gdI8vtj92fqwsLDMNgzpw5bNu2LUeUrqTwer0cOHCAqVOn4rd6qrtINrZw90LOus9aHSNr2GDKlilWpxCRfyQmWns+6j//gVdeMa+73fD441devkAB8xxa4cLm7blzYfLk9O//Ws6bxsaaZckVK8Jdd8Evv5glKwkJ5mNpfYsTHw9nz5qFLJs2wbPPQrFi8MwzsHNnup7GRZo2bcrIkSNp0KDBJR83DIOKFSvy+uuv06pVK9asWcOQIUPYvn17xgQQEbmEZ56Bl1/OmeUrISHw9tvQs6fVSUREREREREREREREREREREREREREREREREREREREspaKV0RERERERASAJUvSPnzvegUGwjffQEAAjBwJR45cfZ1HHoGuXSEmBv7v/zImx9mzcPx4xmwrLxg+3Pye5RXLl8O+fVanEBERyX02HNlAiOv6ppj2qNsDY6hx0SX+lXh2PbuL7+77jublml/z9m4qfhMf3fERy3otI/6V+NTt7em/57pyni/EFULUkagM21528/vvvxMVFZWjSldSeL1e9uzZw08//YRhGFbHEcmW3lv+HnFuC1pbLRDnjmP4MjVximQXXi9Y9ev5uefM0hSn0yxAuf9+81zq5ZQpA8uWQYsW5u2FC+G++64vv9d7+ceio6F3byhZEgYNgv37zTLhjP5+xcWZZSxffAE33QTNm8Mff1zfNm+//Xb69etH0aJFAbDZbBc8nnK7cePGzJs3j+eee44//viDZ5999vp2LCJ5WnJyMm63+4L7/n0M+L//mQUsOal8JSQEXn3V/L0lIiIiIiIiIiIiIiIiIiIiIiIiIiIiIiIiIiIiIpLXqHhFREREREREANiTcbOkr9m770KtWrB5MwwefPXly5WDTz4xrz/9tDlEMCMEB8Pu3Rmzrdxu/37zzysv8fvh66+tTiEiIpL7rDu8DrfPffUF0yHEFULlQpV5oPYDLO65mI43dLym9dpWastzzZ4jvHz4dZfCXI7H52Hd4XWZsm2r7d69m5UrV+bI0pUUHo+Hbdu2ERWVe8txRNLrYOxBlu1fZnWMLHUg9gBrD621OoaIYBY42y34Fy4jRsBHH5n7jomBDh3gp58uv3zt2rBihVlMAjBlCtx5JyQmXl+OwMCL7zMMGD8eatQwy60TE81ilMzm8ZgFNCtWQMeO0KtX+kuabTYbLpfrqsv5fD6CgoIYMGAAXbt25fHHH0/fDkUkT5s0aRL9+vWjVatW3HnnnYwZM4aNGzcC5uuR3+9PXdZmMz/DGjo0Z5SvBAfD++/DK69YnURERERERERERERERERERERERERERERERERERERExBoqXhEREREREREA3Jkz8/qy2raFZ5+F5GTo3v3q+7fZYOJECAszBxZOmpSxeZKSMnZ7udXq1RAQYHWKrOV2w6JFVqcQERHJfZbsW0KSN2PfhLWY0IIWE1rw0PSHOBJ3BACn3ckLN79wTevHJMUw9++5vLnkTT5f+3mGZkuR6E1k6b6lmbJtKyUnJzN9+vQcXbqSwuPxMHfuXGJjY62OIpKtLNqzCKfdaXWMLJXsS2b+rvlWxxARzIHyDkfW7S8gwDwH+fzz5u19+yA8HP744/LrtGkDS5ea5dEAH3wADzyQMeddg4MvvH3woLm//v0hLg683uvfR3okJMD330OVKrBwYebtx/HPH36pUqWYOnUqXbt2zbydiUiuNGjQIPr06cP3339PYmIikZGRPPnkk/Ts2ZNPPvkEALvdfkH5CsDAgTB6NISGZu3voWvldEK+fObnZ08+aXUaERERERERERERERERERERERERERERERERERERERHrqHhFREREREREgKwtXgkLg4gIsNthyBCIirr6Oi+8ALfcAtHR0K9fxmdKTMz4beZGq1aZwxzTqkcPMIxzl7Sy22HZsgu30aPHhcuUKwdffgnr1sGRI+bPdHw8bN8OEybATTelfb8pruVnVERERNJmdfTqDN9m5IFIIg9E8t3m7/h247ep95fOX/qa1p8YNZE7J9/JkN+HsOrgqgzPl2JV9Co8Hg8LFixg3rx5bN68mYSEBACM9LxZygbmzp2LO6vbHDOR1+tlxowZOfbPQyQzLD+wnDh3Og4IczCv38vivYutjiEiQIECGT/wfujQc+eZvvrq3P1BQTB/Ptx/v3n79GkYMAAKFTLLV1IuxYqdW6dzZ5g3DwoWNG9PngwzZ164fMOG6c9aoID51TBg/HioUQOWLzfPfVktKQmOH4d77oGePeHs2czb178LEURErsWoUaN477336N27N3/88QcbN25k/vz5PPbYY2zevJmXX36Zl156CTDLV/59HNijB2zeDI0bmwUs2UVoKLRoAX/9Bd26WZ1GRERERERERERERERERERERERERERERERERERERMRaTqsDiIiIiIiISPaQlTPr3nrLLMlYsgTef//qy5cuba7j90OvXuaww4zm8WT8NnOjJUuy9mclxaBB5oDKK6lcGR5//ML7XC6oVs28PPigWd6zcmXa95+QYJa5lCyZ9nVFRETkYh6fh0NnD2Xa9svkL8MtFW9JvR11JHu1qB2IPUCHjh1Ys2oNiYmJeL1ebrjhBl599VUeffRR/H4/drvd6pjXbPfu3WzduhWv12t1lAzj9/uJjo4mKiqKevXqWR1HJFuI3B953dvoUbcHEZ0jLro/wZPAkbgjrI5ezSerP2H5geVp3rbdZmdJzyWElz938NhzZk8mRk28nsj8eeTP61pfRDJGnTrg82XNvkqUgNatz90uVAimTr14uZ49YeI/LzGdOkFg4LnHHnrIvJxv716oVCnteZxO87yY12tuc86c7FG48m8JCTBlCixcCJGRUL58xu8jJ71HFpHsYf/+/YwbN47atWvzwgsvUKVKFQBatmxJWFgYW7ZsYeXKlYwcORKn08m7776LzWa7aDsVK5qFV59/DgMHmqVTWfV76d+cTrMk7OOPzd9Fl4grIiIiIiIiIiIiIiIiIiIiIiIiIiIiIiIiIiIiIpLnaCKBiIiIiIiIAOagpqxStqz5tVUrs8TDMMxLxYrnlomIMO+rWxeKFTOHSNntMH/+ueUjIs4tX7Gied+MGenLFBycvvXyEsOAzZuzfr/168PQoebPSlLS5ZeLi4PJk83ylTvvhNtvhzfeOFeqExQETz+dvgyBgbBuXfrWFRERkYslehNx2B0Zvl1jqIEx1ODgCwdpWLohAJuObmLggoEZvq/r4ff5Wbh4IQ8++CDffPMNI0aMwOl00rNnTz777DPsdjt+K9ru0iE5OZnp06fjyYVNhh6Ph7lz5xIbG2t1FBHL+fw+dpzakWnbD3GFULlQZR6o/QCLey6m4w0d07yNQS0GXVC6klFik2M5mXAyw7crktMZhoHb7SY+Pp4zZ84QExNDXFwcSUlJmfI+pmpV6wbcWy001DxH2rEjzJ6dPUtXUiQlweHD0LAhbN+esdv2+Xz48uoPgYik2+nTp9myZQtNmjShSpUq+P3+1N9TderU4ZZbbiEwMJCAgABGjBhBxPkfPP2LzQZPPml+TtK4sfn6nJWlJ3a7uc/wcPjrL+jVS6UrIiIiIiIiIiIiIiIiIiIiIiIiIiIiIiIiIiIiIiIpsnCsroiIiIiIiGRngYFWJ7BWUJDVCbK/vXuzfp+BgfDNNxAQACNGQJcuFxb0nG/dOnj44Qvv++03czBlp07m7QIF0pcjPh7WrDEHXIqIiMj1S/QkYrdlTTd8vCee/AH5s2Rf18wHrwx9hbdfeTv1rubNm3PvvfcSERFBhw4dqFy58jVtyu/3Y7fbOXv2LMOGDWPkyJF069aNV199ldq1a2fWM0i1fPly3G53pu/HKl6vlwULFtClSxero4hY6q8TfxHgCMDty9i/7y0mtACgfFh5RtwxgpL5SuK0O3nh5heY/ffsa95O/ZL1Gdp6KH7Dj9vnJsiZcQf5Qc4g1h1ex+1Vbs+wbYrkNIZhcPr0aQ4dOkR0dDT79u3j+PHjqe9DbP9MfTcMI3WYfcGCBSlXrhzlypWjdOnSFC9eHIcj/cV7djvUqAEbNqR93YkTzcu/DRtmXv5t3760D7Lv1cu8ZIbERPi//4NNm8zr2Z3PBydPQrNmsGKF+ed2OSk/Q1eTnJxMYF4/gS0i6ZKcnAxA0j+t7jabDa/Xm/rac/jwYZo3b85///tfHnvsMWbOnMmjjz56xdemihVh+XKIjIT334f58/lnH5nzHIKDwTDg7rvhpZfM0hcVroiIiIiIiIiIiIiIiIiIiIiIiIiIiIiIiIiIiIiIXEjFKyIiIiIiIgJAvnxw/HjGbnPoUHj9dfN6RMS54YPjx8Mff1y8/JAhULiweX3yZFi9GqKjzdvPPXfx8k2awEMPmddPnYI33oBdu9Ke0+9PfyFHXrJxIziz+EzCu+9CrVqweTMMHmwWr1yr0FAIDzcvKX79NX05fD5ziJqIiIhkjCRvEg5b+gdvX07KAP9CwYV4vtnztK3UlmZlmzGv+zyqfFwlwwsD0suGjfYd2wPg8XgwDIMmTZoQHh7ODz/8wM6dO6lcufJVB1EbhpH6+NChQxk9ejR+v5/NmzeTkJCQuoztvIms+/fv54cffmDXrl3kz5+fmjVr0rBhQ6pXr44zjW/2fD4fq1evxuv1pvVbkGP4/X62bdtGUlISQWprlDxs3eF1mbLdyAORqV8blGrAS81fAqB0/tLXvI1ARyDf3PsNAY4ARqwYQZcbu1CxYMUMy5jgSWDtobUqXpE8xzAM9uzZw/Lly9m3bx82mw2bzXZR4VpK0cq/nTp1ilOnTrF169bUIfdFixalWbNm1K5dG5fLleZMLVpAVJQ5fD4v8ftzTulKCsOAM2fMP7O1ay8sUj7//eml3uv++/3rli1baNasGTfffDMzZ84kJCQks+OLSC4SFhZGWFgYkydPpkuXLnTp0iX1d9Dvv//O6tWradmyJS1btuTWW2/lp59+4o8//qBt27ZX3K7NZr7GtWgBR4/Cl1/CqFHgdkNc3PX/rrLbzc84QkLghRfgscegSJHr26aIiIiIiIiIiIiIiIiIiIiIiIiIiIiIiIiIiIiISG6m4hUREREREREBoH592LMna/b1yy+Xvv+5584Vr8yfDxMnnnts1KiLl+/R41zxSmzspZe5FklJUKNG+tbNS2JizAKSrNK2LTz7LCQnQ/fu5sCya/HRRxcX9Rw/Dp98AqNHpz9PTEz61xUREZELuRwu/Malh3Rfj5QB/gBrotdw5KUjAJQtUJbWFVrz2+7fMnyf6WF32ClZvCQALpcL45+JrGXKlAHg6NGj5nJXKF053//+9z8mTpzI448/zsKFCylSpAjFixdPfTxlePUHH3zAe++9R2xsLMWLF8flcnH06FGKFy/OCy+8wBNPPEFAQMAF6504cYITJ04QFBREiRIlLhh0vX379ssOW89NbDYbGzZsoFmzZlZHkQyUlJTE4cOHOXToEAcOHCA+Ph6Px4PX68Vms+F0OnG5XBQqVIhy5cpRunRpihcvnuaCotziwJkDJLgTMm37ZfKX4ZaKt6TejjoSdc3rvnvru9QqXovNxzYzeOFgutyYhsbOa+D1e9lxckeGblMkO0tMTGTDhg2sWLGC5OTki4pW0srj8aReP3bsGPPmzWPu3LnUq1ePpk2bUiQNU+Rvvtk8X3j27HVFynH8/pxVupLCMMzzaeHhZqFzyh+1zWbjxIkTLFq0iODgYIoVK0ZgYCClS5emRIkSF5SugFkcGB8fz7Jly1S6IiJXdH55acr16tWrM2jQIAYPHkzXrl15//33uemmm/jrr7+YMGECu3fvZsKECZQqVYp7772Xn376iSNHjqRpvyVKwP/+B6+8AvPmwe+/w5IlsGWL+bjDceUyFrsd8uUDj8dctnZtaNUK2rWDW281HxcRERERERERERERERERERERERERERERERERERERkSvLm5OBRERERERE5CKtWsHs2WbJRV5ToQKcN19aLiMpyRz0mBXCwiAiwhwoNmQIRF37zN3LCgw0h5Z5velbPynp+jOIiIiIKdgZnCnFK+f798DmwsGFM3V/aWKHYgWLpd5MyZo/f37AHEru8/lwOByX3UTK4xEREQwfPpx33nmHunXrMm3aNKpVq0aBAgUAszzFbrezdu1axowZQ1JSEhMnTqRevXrExcXx119/MWLECJ599lkAnn76abxeL06nk7Fjx/LVV19x5MgRzpw5Q1xcHCVKlKB9+/YMGDCAyMjI6x7GnhN4PB6WL19O06ZNL/q5kpwjISGBTZs2sWvXLg4dOkRiYiIulwuv14vvCg2TBw4cYNu2bdhsNrxeL2FhYZQtW5Zq1apx4403XvHvaW4S74nHT8a/bhtDL54+venoJgYuGHhN67et1JZnmz5LsjeZ7j92x+3LnNekeHd8pmxXJDuJiYlh0aJFqa955xemZKSU9w7r1q1j/fr1lCxZknbt2lGxYsWrrtukSfrP6+RkObnnzueDEyegTx+YMcMsGPzyyy957733iI83X1tdLheVKlWibt26tGzZklatWnHjjTficrnw+/106NCBo0ePprkIQUTyHrvdTlxcXGqhaMrXl19+mcTERN544w0GDBgAgMPhoHjx4syaNYsmTZoAcMMNNwBw+PDhdO3f4YCOHc0LmEUre/fCunWwahUcOAAJCebFZoPgYAgNhfLloWlTaNjQvK7DThERERERERERERERERERERERERERERERERERERGRtFPxioiIiIiIiADmQKfAwPQVr0ycaF7+bdgw83KtKlXKmP2m1c03X/828oKsLF556y0oVw6WLIH330/buqNGwQ8/QMGC0KgRvPgiFCsGr74KxYvDE0+kL5OKV0RERDJOsCsYrz/jp2aHlwsHoFBwIZ5v9vwFj209vhWAoa2H8nqb1wGI2BBBr596pS5TrkA5GpRqAJD6FSDEFUKn6p0AOJFwgsgDkdeV04+fkICQi+53u92pxR5XK3NwOBzMnz+fPn360KNHD1588UXmzJnD6dOnKVmyJKGhocC5Upft27dz4MAB+vXrR9euXVO337BhQypWrEinTp2YOnUqDzzwAEWLFgVgxYoV2Gw2brvtNipWrIjf72fRokVMnDiRqKgo7r777uv6PuQkycnJ7N27l0ppPWgRSxmGwaFDh1i+fDnbt29PLU9JkXyNB8Dnlw+cPn2a06dPs337dn755RcaNmxIkyZNCAsLy/D82UmcOy7L9hXviSd/QP6rLhcWGEZEpwjsNjtD/hhC1NEMaOy8jARPQqZtW8RqhmGwdu1afvvtN7xeL4ZxcSFSZvD7/fj9fg4ePMikSZOoVasWHTp0IDAw8LLrVK0KVarA5s1ZElEyiNsN8+fDzJnwyy+vMmnSJGrUqEHbtm05efIkJ06cYM+ePcyaNYuZM2fSsGFDnnzySbp3747dbsfn81GsWDGKFSt21X2JSN61ePFiZsyYwcyZMwkODqZ9+/b069ePatWqAfD6669Tu3ZtNmzYwN9//03r1q1p0aIFderUSd1GZGQkwcHBNG/ePEMy2Wzm516VKkHXrhmySRERERERERERERERERERERERERERERERERERERERuQwVr4iIiIiIiAgA9epBYqLVKbJeSAi0bGl1ipzB6TQHhWWFsmXNr61aXb7sJSLCvNSrB1Hnzdfdu9e8AMyeDYcOwZdfmrd79YKnnzYHPqaVU2dRREREMkyQM4j8gfmJSYrJ0O0u673skvd/u/FbNh3bdNX121ZqS0TniIvuLx5anJkPzATgj71/cMvEW64nJqGOUAIcARfcl5CQwIkTJ3A6nRQsWPCq2/jzzz956KGHaNu2LePGjQPgyJEjeDweSpQokTq0PKV4pVy5cvj9fvbs2XNRqUuRIkVISEjAMAxCQs4VwgwaNIjq1atfsOyrr77K0KFDWb9+PV6vF7vdnubnnxO53W4iIyNVvJJDeDweNm/eTGRkJLGxsZlSJOD+56Bi1apVrFq1ivLlyxMeHk7lypVT/97lJj6/L1O222JCC+BcYVbbSm1pVrYZ87rPo8rHVXD7Ln/w9lbbtygXVo4l+5bwfmQaGzvTyGtkfFmYSHYQExPDDz/8wLFjxy4omcpqXq+XLVu2sHPnTu67774r/r59+WXo1w/isq4PSjJAQgI8+qiP+PhZdO9+P6NHj04tCjxz5gw7duxg3bp1/Pbbb/z22288+uij/Pzzz3z88ceUKFHC4vQikt19//339O/fn4SEBCpXrszZs2cZNWoUhmHw7rvv4nA4cLlcdO3ala6XaUBZtWoVU6dOpWbNmpRN+YBCRERERERERERERERERERERERERERERERERERERERyjLwxDUtERERERESuKl8+yIsz7JxOaNjQ6hQ5Q1AQZOe52sHBl77//OIWpxMKFEjf9oOC0reeiIiIXFrdEnUzbdtev5cTCSf4fc/vPP7z4/SY2SPT9pUeFYMqAlxQBBETE8Pu3bspUKBA6pDXyxVF7Ny5kwcffJBixYoRERGBzWbD4/Fw9OhRbDYbxYoVu2idm2++mVatWvHzzz/z1FNPMW/ePNatW8fSpUsZMmQINpuNhx9++ILilZTSFb/fn5rFZrMxaNAgbrzxxjxTupJi7969+C/XCijZxt69exk1ahRz587l5MmTeDyeDC9dOZ/P58Pn87Fnzx6mTJnChAkTiImJybT9WSU0IDRTtht5IJLIA5H8suMXHpr+UOr9ZQuUpXWF1ldct2wB87WyVYVW+If6MYYaGEMNKhasmLpMROcIjKHGdf/OCXGGXH0hkRzEMAzWrFnD6NGjOXTokKWlKym8Xi/x8fFMnjyZmTNnkpycfMnlLjMvX3KAhAQDh2MCvXr1IjQ0NPXPOCwsjMaNG9O3b19Gjx7Nxx9/TKVKlZg2bRrjx48HLv++WETkxx9/pHv37jRt2pQff/yRqKgopk6dSq1atZgzZw5+vx+Xy5V6LHep15OFCxfy+uuvs379el5//XXKlSuX1U9DRERERERERERERERERERERERERERERERERERERESuk9PqACIiIiIiIpJ9hIfD1KmQl+bYJSdD7dpWp8gZgoMzvnhl6FB4/XXzekQE9OplXh8/Hv744+LlhwyBwoXN65Mnw+rVEB1t3v7jDzh4EBYsgL17zZ/jRo1gwIBz6+/aBSdOpC/r5YpdREREJH1aV2jNsv3L8Bm+dG9jYtREJkZNTNM6wxYPY9jiYRm2vTTzQRVHFQA8Hg92ux2n08mePXuIioqiatWq3HDDDRetZhgGNpuNnTt30qdPH0JDQ5kzZw4lS5YEzHKUw4cPExAQQKFChcxd+Xw4HA4AXC4X06dP56mnnuLzzz9n4sSJhISEcObMGYoWLcqoUaPo06fPJff574IVwzAIyoOtdHa7nZMnT16y2Eas53a7mTdvHps2bcLr9VqSwePxEB0dzejRo7ntttto1KgRNpvNkiwZLdSVOcUr5/v396pwcOFM3+e1yqziGREr+Hw+pk6dyp49e7JF4cq/eb1etmzZwp49e+jduzdhYWEXPB4UBI8/Dp99Bm63RSElXXw+Jz5fW7ZuPU2bNqS+T4Vz7ztLlChBz549uf3227ntttt47733ePbZZ8mXL591wUUk21q5ciUvvfQSbdq0YciQITRq1AiARo0aUaVKFVasWIHD4cDtdmO327Hb7dhsNvx+f+px7ogRIxg8eDBhYWF8++23dOzY0cqnJCIiIiIiIiIiIiIiIiIiIiIiIiIiIiIiIiIiIiIi6aTiFREREREREUnVty/Mng1xcVYnyRp2O3TpAgEBVifJGSpVyvjilcv55ZdL3//cc+eKV+bPh4nnzUUPCDD/PLt0ufS6Z8/Cv2aJp0mNGulfV0RERC7WuExjQgNCiU2OtTpK1vKA7YhZLhBw3hvRBQsWcPr0aW655RYqV64MXFhC4Pf7cTgc/PHHHyxZsoQmTZowf/58ChcuTO3atXE4HBw/fpwCBQpQ+59mwfOHWS9dupSnn34ar9fLm2++SUhICFu3bmXt2rXUqFGD8PDwi6JeqjDC5/MxadIkPB7PBdtPi7p169K5c+fU28OGXVyEM3To0NTrM2fOJCoq6orbtNvttGjRglKlSlGmTBny58+f+lhERAT79u1LV9bz2Ww2Dh06pOKVbGjv3r388MMPJCcnW1a6ksIwDDweD7/99hsbN27kvvvuo2DBgpZmygiFggsR5AwiyZuUodsNLxeeuv3nmz1/wWNbj28FYGjrobze5nUAIjZE0Osns7Fz/Prx/LH3j4u2OaT1kNTSlsmbJrM6ejXRZ6PTndGGjRKhJdK9vkh24vF4+Pbbbzl06JDlr5dX4vV6OXv2LF9++SW9e/emSJEiFzz+zDPw+ecWhZPrFMLrr/vo1w+cTvOfLKWUrqRcd7vdlC5dmq5du/LRRx+xdOlSOnToYGVoEcmGYmNjGTlyJB6Ph/79+6eWrgDs37+fLVu2UL58eZ5//nn++OMPypYty+OPP063bt0uKBdt1qwZffr0oWvXrtxyyy1WPBUREREREREREREREREREREREREREREREREREREREckAKl4RERERERGRVK1bQ6FCead4JSgIXnzR6hQ5R926kJBgdYrLGzUK7r7bzFmsGISEmD/LO3fCokXw6adw4ED6th0aCi1aZGxeERGRvK5hqYYke5OtjpHlbC4bv3zyC6MrjObuu++mQIECTJ8+ndGjR1O+fPnUQhK/33/BMNiUYdQ2m40aNWpw8OBBevbsecG2HQ4HTqeTxx57jNtuu41HHnmEmjVrsnr1ah5//HHsdjuffPIJ7dq1S11n1qxZ3H///fz111/8/PPPlC1b9qLM5w/DnjdvHt988w1t2rTJ2G/MdXK5XJk+JNftdnPw4EHq1q2bqfuRa2cYBnPnzmX9+vXZrkDA4/EQHR3N6NGjueeee1ILkXKq+iXrE+AIyPDilWW9l13y/m83fsumY5uuuO4vOy7d2Plcs+dSi1fm75rPxKiJl1zuWuULyEfjMo2vaxsi2YHH4yEiIoJjx45lu9fMSzEMg4SEBMaNG8djjz1G0aJFUx+rVAluuQV++w1ywFORfzl+3MYLL0xl4MCWlCpV6oKyP8MwcLlcAISFhZGQkEDhlBZmEZHzFChQgJIlS3LXXXdx9913p95/9OhRPv30U3bt2kWLFi3Ys2cPN954IzNmzGDBggUkJyfTvXv31OWbN29Oo0aNLihGFRERERERERERERERERERERERERERERERERERERGRnEfFKyIiIiIiIpLKZoMBA2DQoOxdsJFRKlSAhg2tTpFzhIRAmTKwb1/a15040bz827Bh5uVaVap0+cciIsxLZrDb9bMiIiKS0UrlL0WwK5hkX94qX8kXmI+qlaoycOBAvvrqK5KTk9mxYwd2u50JEybQrFkzDMPAbrfzww8/cPr0af7zn/9QoEABALp27UrTpk2JjY3lxIkTHDlyhFOnTrFp0yZ++eUXbDYbR48eZd68ebRv3x6A33//nR07djBgwIDU0hWv14vD4eCee+7h6aefZsSIEfz666889thj+Hw+HA4HcGEBzBdffEG/fv3o0aMHTmf2+ojJMAyio6M5fPgw0dHRdOrUKVP2s3///kzZrqSdz+dj+vTp7Ny5M9sWCBiGgcfj4aeffiIxMZHGjXNueUf9UvVJ9CRm2va9fi8xSTFsOrqJyZsnM2H9hEzbV1r5DT8NS+mAUHI2n8/HpEmTckzpyvmSkpL46quveOKJJwgLC0u9f9w4qF497xRI5y7BjBzp4uTJl+ncuTP16tWjdOnSBAUFpb7vPHnyJMuWLaNw4cI0bdrU4rwikt2klIN++OGHFxy7JiQk8N577/HRRx/Rq1cv3n//ffLnz4/L5eKrr77iscce46233qJt27YXFD+pdEVEREREREREREREREREREREREREREREREREREREJOfLXlOxRERERERExHKPPgoDB1qdIvPlywcvv3zx/fHx8YSGhmZ9oByiSZP0Fa/kdElJULOm1SlERERyn07VO/Htxm/xGT6ro2QJh81B19pdee7u5/j5559ZuXIlSUlJtG/fnqeffpry5csD5sBYh8PB/fffD0C7du0oUKAAhmEQFhZ2wdDxFCtXrmT+/Pk0bNiQYcOGERYWRqlSpQA4cuQIAIULF8bv9wNgt9tJTEwkJCSEhH9aF1OGzqYMvE4pYDl79iwvv/wyY8aMoXHjxlSrVg23252J36m0c7vdjBs3LvV2ZhWvnDx58oIyGrGGz+dj8uTJ7N+/P0cUCHi9Xn777TeSkpJo2bKl1XHSJV9APoqHFif6bPR1bWdi1EQmRl2ilfMKhi0exrDF197YWWnUFRo708Fn+KhSuEqGblMkKxmGwfTp04mOjs4Rr5mXkpiYyPjx4+nXrx/BwcEAlC4Nn30GTz4J8fEWB5Q0cmCz3cmkSU8ya9YsGjVqRJMmTahYsSJlypTBbrczevRoFixYwMuXOoErInnWn3/+ScGCBalcufIFhaFgHsfmy5cPt9vNvffey/jx4y9Yt1evXnz77besXbuW5OTk1ONfEclafr+fkydPkpycjNfrxev1YrfbcTqdOJ1OChYsSEhIiNUxRUREREREREREREREREREREREREREREREREREJAdS8YqIiIiIiIhcICwM/vMf+PZb8OXy+df/zLFO5fV6iYiIYPz48cycOTN18LWc06oV/PyzWUSSl1SuDC6X1SlERERyn+ebPc+0rdNI8CRYHSVLBDgCeOHmF6hdvDZ16tS57HIpw2N79uzJpk2bKFu2LHCuGMUwDAzDSL3ucDg4ceIEiYmJVK5cmaZNm16wvdq1axMUFMSUKVN45plnUgdYhoSE4Ha7WbNmDQBVq1ZN3U9K+cumTZvo06cPa9asoWfPngwdOpSJE9NWmpCb2Gw2EhMTVdZoIb/fz5QpU3JM6UoKj8fD0qVLCQgIuOjvaE7RqHQjordfX/FKTnRj0Rux21S2JDnXpk2b2LlzZ456zfw3wzBISEjgl19+oVu3bqn3P/IIfP01LF4MOfjp5UmBgS7atJlKbOwg1q5dy++//576/jbFgAEDeOqppyxKKCLZzerVq2nWrBnh4eEsXbr0gtKV833yySep11PKWQzDwGazYbPZcDgcqSVeIpK5/H4/x48f59ChQxw4cIADBw5w6tQpnE7nZcuPvF4vgYGBlCpVigoVKlC6dGlKlSqlMhYRERERERERERERERERERERERERERERERERERG5KhWviIiIiIiIyEVefhmmToXERKuTZI6QEHjqKbjUbK0CBQoQHR1NzZo1+fzzz3nkkUeyPmA21rAhBATkveKV5s2tTiAiIpI71S1Zl6qFqrLx2Earo2SJGkVrULt47WtefsKECZe8P2Vg7PlOnz5NQkICTqcTv9+P3X6uJODhhx/m448/ZsOGDdx111306tWLChUqkJSUxNixY1m3bh21a9fmpptuAkhdf/LkyfTv35/k5GQ++ugjnnjiCQIDAy8ain29hg4dmqHby0w2mw2Px5Ph2/X5fCxduhSfz0fZsmWpWLFi6vf6csNI8yLDMJg5cyZ79+7NkQUCHo+HBQsWEBwcfMXypeyqdYXWzNs5j2RfstVRsowNGy3KtwDg+PHjFCtWzOJEImkTFxfH7NmzM+V3V1bz+Xz8/fffbN++nerVqwNgs8E330C1ahAXZ3HADGEAeeP3flKSnXXrWrJnz29s2bKZJUuWcPz4cfbt20f58uXp0KEDt9xyi9UxRSSbWLVqVeprwt9//82SJUto1arVRce+5x8/pZSUgnkct3r1alauXMkdd9xB/vz5L1pXRDLOkSNHWLlyJVu2bMFut2MYxgXvR91u9xXXT0hIYNeuXezZsweXy4XX66VQoUK0aNGCWrVq4XTqnz2LiIiIiIiIiIiIiIiIiIiIiIiIiIiIiIiIiIjIxfQ/EEVEREREROQiN94Izz8PI0dCQoLVaTJesWLw+usX3+90OnnooYcoU6YMo0aNokePHvz22298/fXXWZ4xu2rY0OoEWS9/fujSxeoUIiIiudegFoN44pcniHPnimnZl5U/ID8vh7+cadt/5JFH6NChA4ZhXDQ8NigoiIULFzJgwACmTp3K4sWLyZ8/P/Hx8TidTmrWrMk333xDoUKFALDb7bz66qt8+OGHhIWFMWHCBLp06YLdbsftdmO32/H7/Zn2XLIzm82W4YUfGzZs4LXXXiMyMpL4+Hi8Xi/VqlVj0KBB9OzZUwOBz7Nu3Tr++uuvHF0g4PV6+fnnnylZsiTFixe3Ok6a3FzuZlwOV54qXgmyB/HnjD+58YUbCQgIoEGDBrz11luUKVPG6mgiV2UYBjNmzMiRRVWX4/F4mDlzJs8++yzB/zQqlyoFY8bAE0/k7POYNhsYRt4oXUkRFwcnT4bQpEkTmjRpYnUcEcmm1q1bxy233EKtWrWoXr06kydPZs6cObRq1eqi46TLlVbu3r2bzz77DL/fz0MPPURoaGhWRBfJU7xeL9u2bWPZsmWcPn0ar9d73cW9fr+f5GTz+PPEiRPMmTOHOXPmUL9+fZo2bZp6HktEREREREREREREREREREREREREREREREREREQEwGZc7/9uFBERERERkVzJ7YZatWDXLshNR47BwfDHH3CpWX6GYaQO5tq5cydff/01H330EUWLFuWHH36gYV5sHbmEgQNh1CjzZyQvKFoUjhwBh8PqJCIiIrlTsjeZ4h8UJzY51uoomSosMIxjA44R4AiwLENycjIHDhxg8+bN7Nq1i8TERKpWrUrnzp0JCgpKXe748eOUKFECgLJly9KqVSsKFSpE6dKlKVasGIcOHbqu4Zl169alc+fOqbcnTJhw0TK9e/dOvT5z5kyioqLStI+hQ4emXo+IiGDfvn1pD3oJgYGB9O7dO8MKM9atW0efPn2IioqiZ8+etGvXjqNHjzJ+/Hi2bdvGqFGjeOaZZy44Vrkav9+P1+slIMC6n7XMEBMTw+jRo3N06cr5ihYtSr9+/XJUqY5hGFQcWZH9sfutjpJ1ksE10kXtGrUJCwtjx44dxMfH88knn/DII49YnU7kijZu3Mgvv/ySa143UzgcDqpXr063bt0uuP/11+H993Nm+YrLZWD+MV36d32PHhARce72tbwluOkm6N0bGjeG+vUhJMS8f+9eqFTp4uXr1YNu3aBlS6hQwSyu9vth50748Uf48EOIjz+3fOvW5jnWq4mIgF69Lv1YgQLm4/fee/XtiEjeFBUVRYsWLahRowYjR44kMDCQ8PBwXC4XixYtuqbSpk2bNvHhhx/y9ddfM3To0AuOFUXk+vl8PpYuXcrKlSsxDAN3Fnx4aLfbsdvtlC5dmo4dO+a4UlMRERERERERERERERERERERERERERERERERERHJHE6rA4iIiIiIiEj2FBAA06ZB8+aQmGh1mowREgJ9+166dAXAZrOlDjSuWrUqAwcO5KabbuKNN96gcePGvPfee7z00ktZGzob6tbtGB99VAhwWR0l0wUHw3PPqXRFREQkMwU6A+nbsC8fr/6YJG+S1XEyRZAziL6N+lpaugJmaUjVqlWpWrXqFZcLDg7m/fff5/Dhw2zcuJEVK1Zw7Ngx4uPjcTgcvPLKKxlaFnHgwIEM21ZmMwwDpzPjPl6bMGECUVFR/O9//2PYsGGp97dq1YrOnTsTERHBnXfeSZUqVa5pe+vXr+fHH39k9uzZHDlyhIIFC9K4cWPuvvtubrvtNsLCwjIse1YyDIPp06fj9XqtjpJhzpw5w7Jly2jVqpXVUa6ZzWZjQPgABi0YRLwn/uor5HRecEY5Gfv5WB599FF8Ph8LFizgpZdeYvjw4dxxxx0a8CvZVlxcHLNnz851pStgDvf++++/2bFjB9WqVUu9f+hQOHkSJkzIWeUrLhcULw5nzkBcXMZtt21b85zWtfrvf83zpv9Wt655uf9+8zxxbBq7Eq/0IxgXBytXqnhFRC5t27ZttG7dmhtuuIF33nmH8PBwAPr378+HH37I2rVradKkCX6//5LHp16vl5kzZ/L222+za9cuhgwZotIVkQx25MgRpk6dSlxcXJa+7/T7/fj9fvbv38/YsWNp0aIFLVu2zFHFpiIiIiIiIiIiIiIiIiIiIiIiIiIiIiIiIiIiIpLx9D8NRURERERE5LLq1YPnnzcLS3KDYsXg7bevvIzNZgPMoT358uWjfPnyVKpUCYCBAwcye/bszI6ZrY0dO5bbbquG17sE8FsdJ9MZBjz+uNUpREREcr9XW71K/oD8VsfINAUCC/Bqy1etjnHN8uXLx4svvsgHH3zA/Pnz2bVrF2fPniUhIYEtW7bk6UGWGVm8smfPHn777TdKlizJf/7zHwA8Hg9ut5tGjRrRpk0b1q9fz9atWwHzGOVKvv76a+644w7effddihYtyj333EP16tWJjIxk6NChrFq1CgC32w3AF198QZEiRWjfvj19+vTh/fffZ9asWWzZsoX4+OxVqrFu3TqOHj2KYRhWR8kwHo+HpUuXcuzYMaujpMmjdR/Fb+T+Y8EUwzoOo0ePHthsNpxOJ+3bt6dv375s3bqVr776yup4Ipe1YsUKfD6f1TEyjcfjYf78+RfcZ7PBxx/DY4/lnHOZgYFQqZLBc8/Z8PttGbrtmBiYOxfefBM+//za1jl5EkaOhE6doGNHmDr13GO1akH//udur18PLVpcfOnSBc5/y3L+Nv7N74clS9LyrEQkr9i7dy+1atWiUqVK/N///R+33XYbYB4TtWzZEsMw+OCDDzh06NBlj0/Xrl3LqFGjcLlcfPDBB7z++utZ+AxEcjefz8fChQsZP348p0+ftrTsz+v1EhkZyZgxY3Lc8bWIiIiIiIiIiIiIiIiIiIiIiIiIiIiIiIiIiIhkrIyZDCUiIiIiIiK51tCh8OOPsGsXWDg357oFBvqYOtVBUNCVl/P7/djtdg4dOsSSJUt49tlnOXXqFA0bNuTRRx+lY8eOmZLP6/Vy7NgxDh06xP79+4mOjiY5ORmv15s6YNnhcOB0OsmfPz8VKlSgbNmylCpVikKFCqUWxmSW5ORkhg4dymeffcatt95KtWo2PvsMstk85gxls0GHDlC8uNVJREREcr8CgQWY1GUSnad0JsGTYHWcDBXiCmFyl8nkD8z5xTJBQUFUq1YNp9OJ1+vN8v2HhYXx3HPPpd4eNmzYBY9Xr179kuuVL1+eoH8OBHbt2nVd2T0eH9u2BVK1KhQubL5nTK9169axf/9+HnzwQUqXLg2Ay+VKff9fqlQpAE6cOAFwyYHCPp8Ph8PB9OnT+e9//8tNN93E8uXLqVq1KsnJycTHx7N//342bdpEhQoVLlh348aNnD59mgMHDrBv3z6mT5/O2bNn8fv9OJ1OJk6cyIMPPph6jGSVmJgY5s+fb+kg18zi9Xr54Ycf6Nu3b44pNCoQWID/1PoP32z8Bp+Re0sdACo4KtDvwX6AWbrk8/lwOp00bNgQp9NJbGxs6mOZfUwukhZer5e1a9fm6uIVgNjYWKKjoylTpkzqfTYbjBoFRYrAe+9BQjZ+WxkUBDfeaPD77zaeeSbjs06caF4AevSAfv2uvPzkyTBgAMTFnbtv7lyoXh3q1jVvN2t27rHYWIiMvHg7w4ZByq+0DRtgwYIr73fzZrP4WC+jInK+nTt3cscdd9C3b1/uuOMO4NxnN3fffTedO3dm5syZzJ8/n549e6YeF52vWbNmfPbZZ4SGhlKlShUrnoZIrnTkyBGmTp1KXFycJeeGLsXj8XD8+HHGjh1LixYtaNmyZY45xhYREREREREREREREREREREREREREREREREREZGMo+IVERERERERuaKAAPjjD2jYEI4cgZw5szGBunU/pUmTgZddImVol2EYbN26lX79+rF69WqSk5Pp27cvgwcPply5chcse70OHz7MmjVr2Lt3L2fOnMHpdOL3+y87qChl0HBcXByHDx8mICAAwzAwDINixYpRo0YNGjZsSGho6HVnO59hGEyePJkxY8Zw9913M3ToUG64oTrffJO7i1dCQuCll6xOISIiknfcVuU27rvxPqZtmUaSL8nqOBkiyBlEt5rdaFe5ndVRMlSRIkU4evSo1TEu8sADD1zy/rZt26ZeHzlyJGfOnEn3PjyeYPr2DWTvXvB6oWLFS19uuAHy57/yEPH169fjdrupXbs2BQoUSL0/5VgjX758ABw/fvySg4SB1PveeecdvF4vP/74I2XLlsXv9xMYGEhgYCCFCxemXr16F21/165dBAcHM3LkSKpVq8bBgwc5c+YMx48fJzY2liZNmgBcslAi5Zho9uzZTJo0CbvdzgsvvECDBg2u8Tt57ebNm5erywNiYmKIioqifv36Vke5Zs/f/DxTt07NdUVZ57N77QxoOYBChQoB5t+DlL9v69evx+v1EhMTk/qYSHaybds2qyNkCa/Xy4oVK+jatesF99tsZpH0DTdA376QlJT9yqSDgw0efNDGJ5/YcDiSWbDADVhb0rd06cX3GQbs2HGueOX8UpZLCQq6sODlww+vvl+fDw4cgPLlrz2riOR+bdq0oV69ehQtWhQwP6Ow2+2px0U9evRg9uzZfPfdd/Ts2fOiY6WUYrw6depYEV8k19qxYwc//PBDti1G9Xq9REZGcuDAAR544AGcTv3zaBERERERERERERERERERERERERERERERERERkbxE/7NQRERERERErqpECYiMNMtXTp8Gv9/qRNcuKMhPhQqfMnnyfcC5gVspUm7b7XZiYmIYMWIE33zzDfv27aNt27Y8+eSTdOnSJXV5r9d70aAej8eDy+W6pjxer5ctW7YQGRlJTEwMXq8XwzAAcLvdaXpu5y9/+PBhjh8/zpIlS6hatSrNmzenXLlyGTIA9sSJE0yaNIly5crx+eefExYWBsDnn/t46CEHCblw1m5AANxyCzRvbnUSERGRvOXTOz9l7s65JCXkjuKV/AH5+aTDJ1bHyHDly5fPlsUrWeHGG0vx1lvm9ZgY2LcP9u49d1m2zPzaujW8/TZcqRNx3759OBwOSpcufcliR4/Hg81mwzCMS5aupFi0aBGbNm3i/vvv5/Tp06xcuZI9e/ZQuHBhmjVrRq1atS5YPmVfe/bsoUiRIjRr1oz8+fNToUKFS27/38cUKaUra9asYfDgwWzevBmAO++8kwYNGmRYUSWYpZM7d+7En5MOQtPI4/GwbNky6tWrl2MKPOqUqEOj0o1YfmA5Xv+li0NzND8UDihMnzZ9Uu9KOXdw5swZFixYAMDdd99tLp6BP/MiGWHZsmVpPseUExmGwfbt20lISCAkJOSixx96yDy38+ijsGJF9igPDgjwUrCgk+++s9G2rVmC9t1333H06FNWR7ukwoWh3Xn9gbNmXXn5Hj2gWDHz+oED8P33V99HQAAcP67iFRG5kNPpvKB0JeV9cspxUdOmTalSpQq//fYb33///UUlnDnlfbVITrJp0yZmzZqF15u9jwE9Hg/79u1j4sSJPPLIIwQEBFgdSURERERERERERERERERERERERERERERERERERLKIildERERERETkmlSoAKtWQXg4nDwJ2XyuDgDBwfDxx3b69BkIXFyakjKwy+fzsWDBAt5++22WLVtGxYoV6d+/P++88w7BwcEXrJuy/oQJE1i8eDH79++naNGi3H///XTr1u2yWc6cOcOKrppsIAABAABJREFUFStYv349kPaSlWuRMuxo+/bt7N69m9DQUJo3b079+vUvKou5Gp/PlzrELCwsjI4dO9KsWTPCwsJSH+vUyUHHjgY//WTgdueuIbPBwTBhgtUpRERE8p4CgQWY1GUS9065lwRPzm53C3GGMPm+yeQPzG91lAxXtmxZoqKi0v2eNioqiqioqCsuM2zYsIvuO3PmzCXvv9I6GcnhcFxQTlKwoHmpW/fSy//Tr3hJPp+PhIQEgoKCCL1EO0tSUhLHjx/H4XBQqFChy27H7/ezatUqvF4vx48fp0OHDpw4cQKv14vf76ds2bI8+OCDvPvuu6nDh1MKIg4dOkTVqlXZsWMHAQEBFCxYkFKlSl3x2MEwDOx2OydPnqR79+5Uq1YNm83Gpk2bqFmzJpCxQ47XrVuXJ4Ymnz17lujoaMqWLWt1lGv2zb3fUPOzmrmyeMXmtzGi2QgCAwLP3ffPz+Eff/zBqlWrqFevHpUrVwZQ6YpkK0eOHOH06dNWx8hS69evJzw8/JKPlSoF8+fDt9/Ck09CcjJ4PFkcMFUCwcFzefbZaDye6owa9RcRERFs3rwZw3jOqlCXVaAA/PSTWb4CMHcuTJ585XWef/7c9Y8/vvbzx4mJ6csoInnDv48HDMOgZMmSDB06lO7du7NkyZKLildEJGNt3LiRn3/+OduXrqTwer0cPnyYiIgIevXqhcvlsjqSiIiIiIiIiIiIiIiIiIiIiIiIiIiIiIiIiIiIZAFNgREREREREZFrVqUKrFsHZcpAQIDVaa4sJAS+/hr69Dl3X8oAYb/fD5gDu44fP86TTz7Jvffey8qVKwkPD2fu3Ln83//9H8HBwfh8vgvWXbduHU888QR9+vThm2++Yf/+/axZs4YHHniAnj17pm47hWEYrF69ms8++4y1a9fidrszpXTl3zweDzExMfz22298+umnREdHX/O6U6ZMISIigri4OAACAgJ47LHHaNasGUBqIYthGHzxhY2gIP9lt5UThYTA+PFQrJjVSURERPKm26vczsDmAwlxhVgdJd1CXCEMajGIWyvfanWUTFG6dGmMK7WK5FJOp5PSpUtf8/JX6gvx+/2EhIRgt9tTB5ee/z2NiYlh165d5M+fP7WM41Lf88TERA4dOgTAggULaNmyJVu2bCEuLo65c+cSEhLC+++/z8cff3zBevHx8cTHxxMVFUWHDh2488476dmzJ6NHj+b48eNXeE42kpKSuOeee4iNjeWLL75IHWCakjOjilLOL5XJ7bxeL8uXL7c6RpqUDyvPiDtGEOq6uDgoR3ND6b2leeS2R1LvSjnOj46OZvr06Rw5coSOHTtSpkyZK24qL75OivXyyutmCq/Xy8qVK6+4jM0GjzwCO3bAbbdBUFDWnde02SBfPihfHkaM+JuyZYcyZMjzdOjQgeeff56oqCjuvvtunM7grAl0jcqUgWXLoEUL8/bChXDffVculbvnHqhe3bweGwtffnnt+0tKSn9WEcl7Uo43atWqRbFixRgzZgyLFy+2OJVI7rV9+/YcVbqSwufzcfz4cSZNmpT6Wa+IiIiIiIiIiIiIiIiIiIiIiIiIiIiIiIiIiIjkbipeERERERERkTQpUwb+/BPatzcLKrKb4GAoVQp+/RW6dr30Mna7eTg8YsQI7r//fsaOHUtYWBjjxo3j+++/p3r16gT8M4HR4XCkDlldv349gwcPZty4cTRp0oRZs2axY8cOZs+ezcsvv8ykSZMYPHgwPp8PwzCIiYlh/PjxLFiwAI/HY8lgH4/Hw5kzZ4iIiGD+/PlXHIy0bt06mjZtSr9+/fjkk09Yt25d6mMFChS4aICyzWajUCF4/PGlQHxmPYUsFRAA7dqZwyRFRETEOkNaD6FPgz45snwlxBXCfxv+l/+1/p/VUTJNkSJFLioczAs8Hg+lSpXKkG25XC7KlCnD2bNnOXXqFGAOj095v753716ioqKoWLEi1apVu+x2kpKSiI8334u3a9eO7777jipVqhAQEMAdd9zB6NGjARg7dixutzu1COLs2bP06NGDr7/+miFDhvCf//yHM2fO8Nxzz9GuXTv27t17yf3Fx8fz2GOPsXHjRmbPnk2pUqU4cOAAgYGBFC1aNEO+Nyn+/vvvPDMc1TAM/v77bxISEqyOkiaPN3ic+qXq47Q7rY6SIWzYsMXZaE1rgNTj+JRzCNOmTeOnn36iUaNGdOzYkdDQS5fOnF/2eurUKebMmcO4ceMYP348v//+e9Y8Gcmz9uzZk+dKfxITEzl79uxVlytVCmbPhm3b4NlnIX9+sxQlMwQGmgUvHTrAzz/D3r3w/PN1mTFjBtOmTWPQoEG88847/P777/z444+przPZQe3asGIF3HSTeXvKFLjzTkhMvPJ6L7547vrYsWb5yrXKYz+yIpJBateuzVNPPQXA3LlzARXfiWS0lPLJnFa6ksLr9aY+BxEREREREREREREREREREREREREREREREREREcn9cscUHBEREREREclShQvDTz/Bjz9C797m4D232+pUZunKo4/Chx/CZeafpvrzzz956aWXAOjduzdPPfUU9evXT308ZeCh3+/HbrcTExPDG2+8wYIFC7jvvvsYOHAgjRs3BqBWrVq8/vrrLFiwgNmzZ/Paa6+xbds2FixYgNfrzRbDvrxeL2vXrmXr1q1069aNMmXKXPD4+PHjefbZZ6lWrRovvfQS999/P1WrVr3iNlO+N4GBC4BjBAR0w+3OPoMi0yM4GCZMsDqFiIiI2Gw2Rt4xknh3PN9t/o4ET84oIwhxhdD9pu58ePuHVkfJVDabjRIlSnDo0CGro2Sp0NBQgoODM2x75cuXB2Dbtm2AWcaSYuHChZw8eZJHH3009X35v4sQAZxOZ2rJQ8uWLQHzvb/D4QCgatWq1KlTh1OnTrFq1SpatmyJYRiULFmSMWPGEBgYmLqtI0eOMGTIEMaNG8cTTzzB/PnzU49lbDYbbrebN998k2nTpjFu3DgaNGjAvn37OHHiBJUqVQLOHSNkhMjISNzZ4UAzC/3555+0aNHC6hjXzGazMbnLZG787Ea8/pw5iPd8Qc4gyq4vy5I9S9i+fTvVq1dPfWzWrFl89NFHOBwOHn/88dTzAZeS8ndg5MiRjB07NvXveHBwMA6Hg3r16vHZZ59xU0qrgUgG8Xg811RAUrduXTp37px6e9iwYRctM3To0NTrM2fOJCoqKk1ZUgqKUuzdu5eJEydednmXy0Xfvn0pXLhw6n0RERHs27fvqvtyOp0cPnyY/PnzX1O2ihXh/ffhrbdg+nQYPhz+/hucToiLS38JSHCwuQ2nE55+Gvr2hdKlL1zmhhtu4IYbbqBLly4X3O9y2UhOTt9+M1KbNjBjBhQsaN7+4AMYMODq6zVqBK1amdc9Hhg5Mm37zcC3VyKSw5x/vJEWKccdnTt3ZuzYsXz66acMGDCAIkWKZEZMkTzJ6/UydepUPB6P1VGui9frZefOnWzdupWaNWtaHUdEREREREREREREREREREREREREREREREREREQyUc6ehioiIiIiIiKW6tIFdu6E9u0hJMS6HMHBUKoUzJsHY8ZcvXQFoEGDBqxdu5bZs2czbty4C0pXzpcyMHXUqFH89NNPNG7cmFdffTV1yKrf78fr9RIQEEDVqlX5+++/iYiIYMGCBXg8nmxRupLC4/Fw5swZIiIiiIyMTL1/586dvPvuu9x8882MGjWKV1555ZKlK/9+LikDnjdv3kyRIoOpWNHGebOic5yQEJg5E4oWtTqJiIiIgDl4dezdY3my8ZOEuCx8s3mNQlwhPN34acbcNSbNQ2NzoiZNmhAQEGB1jCzjdDpp1KhRhm7zoYce4qabbuLTTz9lzJgxREdHExcXx9dff81nn31G6dKlUwezp7z3Pp/f7ycsLCy1PCWl/OR8Xq+XggULkpycfFGJScp6hmHg9XopWbIkr776KjVq1GDz5s0sWLAAm82GzWbDMAzeffdd3nvvPV5//XUeffRRwCxrMQyDChUqpG4rI3g8HqKjozNkWzmF1+tl06ZNVsdIs3Jh5fis42c54nX6SkJcIQxuMZhBPQdx6tQpBg8ezMyZM9m8eTNjxozhkUce4cCBAwwcOJAuXbrgcDgu+nlPuR0TE8P//d//8cILLxAbG0tERASHDh1i7ty5vPzyy5w4cYJ27drx5ZdfXvLvtkh6HTly5IISL6sULlyY2267LU3rtG/f/oLSlbRwu93p+p0RGAgPPQRRUbB5M4wdC/37Q4MG5rnGkBAoUADy5TNvBwaaX0NDIX9+8zGnEypXhgcfNIugFyyAo0fhjTcuLl35t+TzmlbO60FLk6FDzaIYw4CvvrrwsXLloFMn89Kgwbn7Q0LO3R8efu7+zp3Nc6sppSuTJ5vnycLDz10aNrx0jhdfPHd96lQ4eDBtz0PFKyJ5l9frTdfxc8rnNjVr1qRy5crUqlVLpSsiGWzBggUkJOSMIuSr8Xg8zJo1i/j4eKujiIiIiIiIiIiIiIiIiIiIiIiIiIiIiIiIiIiISCZyWh1AREREREREcraiReGnn2D6dHjqKYiPh7i4rNl3SAj4/dC7Nwwffm2FK+drcP7UwSuIjIxk0qRJ5M+fn1dffZU6deqkPma321OHfJ09e5bHH3+cmJiYbD081ev1snjxYhISErj11luZOHEiu3btYsqUKanfk5iYGAzDYPv27VSuXJnixYunDkAzDAObzYbT6SQ5OZm//vqLWrXK8cMPNurW9XD0qB2/32HlU0yz4GD4/nto08bqJCIiInI+m83G+7e9T4nQEgz5fQhJ3iQMsk+xHYANG0HOIN5o8wYvNn/x6ivkErVq1WLOnDlWx8hSDS83bTydChUqxOjRo3n66ad56aWXiIiISH1/7fP5mDp1KuH/TES32+38/PPPxMTE0LlzZ/Lnz5+6nXLlygFw+PBhwCyJ8fv92Gw29u3bx/79+ylVqhTFixe/ZI6U9/aGYVCiRAkaNGjA5MmTOXLkSOoyH330EZ9//jlvv/02gwcPxu/3Y7fb2bt3LwCVK1cGzDIYh+P6jwVSygPOH0qfF5w8eTL1e5uT9Kjbg/0x+3k38l0SPDlvMG+IK4SHb3qY11q9hq21jbNnz/LKK68wd+5cnE4n8fHxlClThieffJJBgwalrvfvIeE2mw2Px8N3333H22+/TfPmzfnggw9o1qwZACVLlqRFixY0bdqUN954g2+++YZ27dpRpUqVLH2+knsdPnwYn89naQabzca9995LQEAAHo/nmopgqlWrRoMGDa55+X8zDIN9+/alJ26qypXNy3/+Y972+2H3bti4Ec6ehcRESEoCl8s8hxQUBDfcADfdZF5Pj8DAQNxuN3PnzqVw4Xs4eTJji/vatoWIiIvvL17cLFQB+OMPuOUW83qnThcWwDz0kHk539698O+et/LloWvXc7c/+CBtOd1uKFYsbeuISM7m9/sZPnw4f/75J9u3b6dBgwbcfvvtPHTei07KZxBX247dbmfGjBmEhYVldmyRPOXgwYOsW7cOr9drdZQM4/V6mTVrFg8++KDVUURERERERERERERERERERERERERERERERERERCSTqHhFREREREREMsR998G998L8+fDee7BihTmk0O3O+H3lywcFCsBLL0GvXlCwYMbvA84N91q1ahW7du3iqaeeomXLlhcMwU0Z7vXbb79RuXJlChQokK1LV1J4PB7WrFlDQkICK1asoGHDhjRo0AC3201kZCRTpkzhl19+4dChQ4SEhNC7d2/69OlDnTp1Lhh4tnv3bo4dO0Z4eDj796+jceMJzJr1CjZbcQwj7cMyrRAcDGPHwt13W51ERERELuel5i9xe5Xb6TatGwdjD2abwf4hrhDKFSjHtG7TuKnETVbHyVJOp5MGDRqwevXqHPH+93pVqVKF0LQ2PV6D8PBwvvrqK2bNmsXy5ctJSkqiX79+PP3006llJj6fD4fDwX333YfX62XHjh3kz58/9X35o48+yoQJE/jkk08IDw/n5ptvTj1mGTt2LHv37mXw4MEXlTsYxrkSo5TCFJ/Px9GjRwEoWrQoAFFRUXzxxRcEBgZSu3ZtTp8+Tb58+bDb7cTGxgLQuHFjgHQNzL+U6y0PqFu3Lp07d069PWzYsIuWGTp0aOr1mTNnEhUVdcVtVqhQgZ49e15xmdGjR3P8+PE0ZT2f3W7n5MmTFMuBE+hfa/UapxJPMfbPscR74q2Oc81CXCF0qNqBMXeNSf071b9/f7p3787YsWNJSEggICCAhx9+mDJlygDn/k5eysqVK5kyZQoJCQkULFiQjz/+mNmzZ9OwYUOaNm1KqVKluPXWW7nhhhuYNm1a6t9zr9eL06mP7uX67Nu3z/Lh2C1btqRs2bLExMSwbds2br755isuHxISwt3/nJBZsGABHTp0SNd+zy8Lywh2O1Stal4yg2EYxMbGUr58ec6ePUubNvv4++9ymbOzTNa/P6S8fC1cCBs2pG19hwPK5cynLiLp1K5dO1asWEHhwoVxuVx8/fXXfP3118yZM4f//ve/hIeHY7fbr1q+krKMSlfyDsMwP3NMTASfzyw/Cw42f29LxvF6vUybNs3y95UZzefzsWfPHrZu3UrNmjWtjiMiIiIiIiIiIiIiIiIiIiIiIiIiIiIiIiIiIiKZQNNbREREREREJMPY7dC+vXnZuxc+/RS+/BJsNvB6ISGd87GdTggNhaQkaN0aBg6Etm3N7WamlKFeP//8MwEBAbRr145ChQqlPp5SunLs2DEWLVpEgQIFctSgVI/Hw5YtWyhZsiRJSUkAbNmyhaeffprdu3dz1113YbfbmT9/Pp9++il79uzhrbfeom7duqmDZjdu3MiZM2c4duwY/fr1Y926dQwZUptvv+3HwYOZU7yTkUJCYPJk6NTJ6iQiIiJyNXVK1GFzv828ueRNPlj+AUneJAyMq6+YCWzYCHIGMbD5QF5p+QouR84onMtoTZo0Ye3atbm+eMXlctG8efNM2369evWoV6/eZR9PKXi47777iIqKotw/08lTjlfKly/PK6+8wtChQ7n33nvp0KED+fPnZ8mSJWzevJnGjRvz3//+l5CQEAD+/PNPatWqRVBQ0EX7mDlzJuvXr6dixYqphRBnzpyhZMmSrFq1ik7/vHG22WwUL1489c9+wYIFhIaG0qpVq9R8/+Z2Q1SUWdBZsSIUL375Y7rsUB5gBZvNxuHDh3Nk8YrNZmPEHSNwOpyMXjM62xRkXUmIK4TO1Tsz8d6J2G0XTmsuUqQIgwYNuuA+9z8HuDabjeTkZAIDAy94PD4+noULFxIZGQnAhg0bqFKlCr/++isJCQk8/vjjDB48mFKlSlGhQgVeeuklwDw2d7lcxMXF0a9fP9566y0qVKiQWU9bcrHo6GhL91+qVClatWqF3+9nxowZVKpU6arr3HXXXeTLl49du3axevXqdBeveL1e4uLiyJcvX7rWz2o2m42wsDDatm3LihUr6NAhP6tWXf7c6cSJ5uXfhg0zL2lZ53J69TIvafXii+YlvWrXzvxzvCKSfTz44IOsX7+eN998k169euF0OlmwYAHvvvsukydP5u+//+all17i3nvvxel0XrZ8JaW07krFLJKzHT8O69bB2rWweDGsXw+nTpm/M5xO86vPZ372GBQE1apBixbQvDk0bGjeViFL+ixatIiE9H6gm815PB5mzZpFpUqVCA4OtjqOiIiIiIiIiIiIiIiIiIiIiIiIiIiIiIiIiIiIZLCcMw1WREREREREcpSKFeGDD+Cdd2DDBnNA0rJlsGIFHDhgFl6AOXTX7wfDAIfDHIRks5klK6GhUK+eWbbSuLF5KVo0a5/HsWPH2Lx5M+XLl6ddu3ap9xuGgd1ux+v18sUXX+BwOHJU6UoKj8dDpUqVOHLkCCtXruTtt98mOTmZqKgoqlWrBphDlj744ANmz55N1apVefvtt1OHNh89ehSAOXPmUKdOHbZu3Ur16tV57jm44w7YuhXi4616dpcXEGAO45oxwyzxERERkZzB5XDxxi1v0LVmV7pN68ahs4eIc8dlaYZ8Afkok78M07pN46YSN2XpvrObQoUKUbp0afbv3291lEwVGhp62TKRrPTdd99d9rE+ffpQrFgxxo0bx+zZs0lOTqZcuXIMGzaM7t27U758+dRlx48fz4wZM+jcuTNNmzalXLly+P1+/v77b15++WXi4+N57bXXUgfm16lTh6FDh3Lo0CFOnz7NkSNHOHToEKdOnWLx4sUAzJ07lx9++IEJEybQs2fPS2b0+WDePJg1yyzqjI+HChXMY8eUS8rt/futLQ+4mvXr17N+/fqL7j99+vR1bdftdnPgwAHq1KlzXduxis1m4/3b3qdIcBHeXPJmti5fCXGF0KteLz7p8Mk1D+xOOeZ/5plnWLt2Ld98803qcTOYf/7z58/H5/Px8MMPM2LECAoWLAjAkCFDGD58OF6vl9GjR6eWmcK54qOBAwcyadIkpkyZQv/+/Xn//fcz8Blfm8OHzfM3a9bA0qVw8qR5fiY52TxfExhoHktXrgytWplDrevVgxzSdZHrpZTqptXQoUOve99Op5MuXbrgcDiIjIxk//79Vy1eqVevHjfeeCOJiYn89NNP173/+Pj4HFO8kmLGjBmA+ffuzTcNIG8VCNjt5muJiFgnPv7c5zdLlsC2bZCYaP7u93rN8+iBgebv+saNz5Va1Kxpll+kxZYtW1i4cCGdOnXimWeeISgoCL/fT9euXalatSqffvop3377LW+99RZOp5N77rkn9X0SwLx58/j9998ZPnx4jvwsRq5u/XoYMQLmzoWzZ833nQkJ5s9iCsMwSz3Pl5QEGzfCpk3w9dfmMl4v1KkDzz0H991n/hzL1SUnJ7NmzZpcXYTq8/n4888/CQ8PtzqKiIiIiIiIiIiIiIiIiIiIiIiIiIiIiIiIiIiIZDD9L2QRERERERHJVAEB0KSJeenXz7wvZQjSgQPm9cREcwhvUBAEB0PBgubgzuLFrUxuCgkJISgoiAIFCqQOb/T7/amDWb/44gvcbjcul8vKmNfF6XTSrFkzvv/+exYvXsxHH31EtWrVcLvdBAQE0KZNG5KSkti6dSu///47sbGxqcUrHo+HwoUL079/f/73v/+lbrNQIVi5EkaNgldfNQe1+f1WPcMLhYSYZT4REdnjZ0xERETSrk6JOmx5cguzts9ieORwNh3dhMfvwevPnMGQTrsTp91J3RJ1eTn8Ze6ufjdOuz5iAbjllluYPHkyHo/H6iiZwuVy0aZNm2suZrBSp06d6NSpE2AOS42Pj6dgwYLY7fbUZQzDoGPHjuzevZtp06Yxfvx4AgICsNlsxMfHU6FCBZ566in69++f+pwLFixI23+1Ffr9fvx+P/Xq1WPr1q18++23JCUlXXFwaXAw/O9/5gUgLg727TNLWFIu69bB/v0ebr/9LOfNWM52zpw5w4EDBzJl27mhyGhQi0HULl6bR2c8SoIngWRfstWRUjntToKcQXzc4WN61u2Zpr/bdrud48eP8/nnnwOkruv3+7Hb7ezevZuVK1dSrVo1RowYQbFixTAMA5vNxquvvsrixYuZMGECL7zwAlWrVgVILWDZuHEjY8aMoVatWtSvX5/PP/+ciRMn8uGHH/LII49k/DfiH9HR5rHx/PkQFWWeowkMNIew+3yXX2/DBpgzxzznk5gIJUqY5306d4Zu3czzO5L1fFf6Q8tkt912G0WLFuXIkSMsWrToqssXLFiQ9u3bAzB79mzOnj173Rly8oDwGjW8JCXlvfeW+fJB06ZWpxDJW7xeswhx8mRYvdosXQsJMYssrtbfFRUF331nliYlJUHVqtCyJfTubb4PuNrbqr1793LixAkaNGhAUFDQBZ+r1KtXj1deeYXQ0FDGjBnDiBEjqF69OjVr1sTv95OQkED//v35+++/KViwIIMHD86g74hYLSkJpk2D4cNhzx7zs6SUtzT/Lli5GsMwjzNTrFkDffual//+F55+2iz7lMvbuHFjjjj/cT28Xi8rVqygefPmuf65ioiIiIiIiIiIiIiIiIiIiIiIiIiIiIiIiIiI5DV5b3KDiIiIiIiIWC4o6FwZS3aX7//Zu+/wKOq1jePfbemNJEBIKKEXITTpiCJKV7oioFLsFUFBjx4R9VWxoEdUFBVBxQaKiIqiKKj0IgFUeu9CSCB92/vHsBsCBBJIskm4P9e1F7M7M795drM7ZVefOySEG264gcmTJzNr1iz69+/vbVw8f/58Dh48iNVa+i+vbTab93m1aNHC+5jb7cZsNtO6dWuqVKnC4sWL2bdvHzExMQDcdttt9O/fn2pn6VZlNsNDD8F118GNN8KmTUbzVl/x8zPee1OmwA03nL8RnIiIiJRsVrOVvvX70rd+XzYe2cj/lv2PD9d9iBkzqfbU8w+QDyF+IbjcLm5tfCsPtnqQutF1C2XcsiQ+Pp769evz119/+bThe1Ewm83ExsaSkJDg61IKzN/fH39//zMeN5lM9OjRgy5durB//342b97Mpk2bSElJoUKFCnTs2JGaNWuesZ7rZIqipymp59rh+PHjhIaGegNfCiIkBC67zLid6t9/k3nvPSvZBe2yW4xatGhBmzZtsFgspKSksHXrVv744w9SUy9+35OSklIIFfpezzo92frAVu6ceyffb/2edHu6r0si2BZMi7gWfNznY+LC4i5ojPLly/P333+zYsUKateu7Q1OAfjtt98AuP322ylfvnyueSEhITRs2JBly5axaNEib/CKZ/4DDzwAwOOPP86AAQPo0aMH06ZN49Zbb+X111/n3XffpUmTJhfz9L3cbvj1V3jxRVi0yLifdUo2TlY+c3IyM3MatO/da9zmz4d77oERI+CBB6BGjUIpWfLpQo/DU6dOPeOx4cOH53v92NhYWrRogcPh4KuvvvIeM86lW7du+Pv7s27dOv76668C1ZuX0hwCFxxspVo12LrV15UUL7sdLr/c11WIXBoOHIDJk+GNN4zwlVPzro4fz/84p36//88/xnf+M2ZAXByMHQsDBxpBLmcTFRUFwLZt2wDw8/PD7XZ759eoUYMHHniAI0eO8OmnnzJp0iQmT56M2WwmJCSEKVOm8PTTTzN69Oj8F1wEDh82AiNXrIDNmyE93XhdHA7juQcHQ/ny0KKFsY+rV48SHSrpK0eOwP/9H7z3nnG/EC6lzsrzXn/9deP936YNPP00tG9fNNsrzdxuN4sXLy7V51T5Zbfb2bZtm/e6TERERERERERERERERERERERERERERERERERERMqG0t8ZVkRERERERKSI9enTh88++4ynnnqKLVu20KRJE5YuXUpaWhqhoaG+Lq/QBAUF0bZtW1auXElCQgJut9vbWDkyMpKKFStiMpm8QTNut5vw8HDCw8PPOW6tWrByJbz2Gvz3v0YDsuLuoRwcDFdcAdOmQcWKxbttERERKXr1ousxuedkXu78Ml/89QXfb/2eFftWsP/EfoJsQdiddjIcGeccI9AaiM1iI92eTlxoHK3iWtG1VlduuOwGgv2Ci+mZlE7du3dn69atpKf7PlihMFksFvr27es9Jy5LrFYrVatWpWrVqlxzzTXnXd4TtHKqPXv2sHfvXoJOdla22+3YbLaLrs3hcBT6az5u3LhCHS84OGefEBUVRVRUFJdddhkffPABSUlJFzV2WQowigyMZOYNM5m7aS63fn0r6fZ0spz5TPUoRFazlQBrAK93e52hjYde9PurXr161KtXDyDXWFWqVAEgLs4IdXG5XJhMJsxmM4cOHeLgwYNYLBYqV64M5HxmPv/8c3777Teuu+46evXqhcVi4cYbb6RFixZ8++23vPfee/z3v/9l7ty5F1V3SopxTfzyy5CcXDTNrT1jvvUWvPOO0XB8zBjo3t0IZ5WiZTKZcjWwz689e/Zc1HZDQ0O93xfdc889Z10mPj6ecePGsWzZMn788UfCwsIASEhIyDPgbOjQoQC88MILZOUjEai0H6+7dIGdO43vzS4VwcFwctcpIkXkt9+MsLUFC4z7ntC0wuJyGaEjmzfDgw8awWtDhxqB7KfnOZYrV84boOIJgzx9312zZk0efvhhfv75Z9555x1uvPFGrrrqKhwOB1deeSULPE+kmLjdxm8b8+YZgXWJicbzDQjICVvJS0iI8W92NtSuDe3awZVXQu/eeYfTXCpmz4Zhw4z3Y35D/y6W5zepX381jrmDB8PEiTl/J4Hdu3eXue918pKdnc3ixYsVvCIiIiIiIiIiIiIiIiIiIiIiIiIiIiIiIiIiIlLGKHhFRERERERE5Dzat2/Pzz//zODBg3nqqadwuVx07NiRVq1alfqmjqey2WxcfvnlvP/++3Tt2tXbLBbg999/5+eff6ZLly7Ur18fKFhDS7MZRo2CAQPgjTfg7beNpmxF0ejVw98fTCbo2BEeeQSuusq4LyIiImVXsF8ww5oOY1jTYQCk29NJPJjI6gOr+X3X7+w/sZ90RzqZ9kwwQYA1gCBrELGhsVxR7QqaV2pO45jGBNku8S6oBeTv70/fvn35/PPPsdvtvi6nUNhsNrp16+ZtDC9nqlSpEj/++CPZJzvYWiyWQhnXUUI7zrvdbnbv3s3GjRs5evQobrebGjVq0LJlS8xmMyEhIXTt2pVPPvnkorbjcrkKqeKS47q617H1ga2M+nEUn//1OWbMpDuKvqFvgDUA3NCtdjcmdZtEXFjc+VcqoFNDiTyBKj/88AMDBw7MFUS0atUq1q9fT82aNb37Fc/8yZMnA7Bt2za+/PJLmjRpQsOGDalRowb3338/V111lTf01el0XtBn7ZtvjCboWVlQHL2U7Xbj9vvv8OefUK8efP451KhR9Nu+lJnN5jK5D8kvT1BwaXXfffD++24cjkvjy6uAACOkQd/ViRSNI0dgxAgjcCU93QgQKWqe7/qnTIGpU2HsWHj8cfDsnuvWrcsTTzzBo48+yvvvv0+VKlVo0KDBGeM0bdqURx99lNGjR3PgwAGg+Pfx6enw2WcwYQLs22ecQ516mZKfsJBTf/v46y/j9skncMcdxnnZAw9AnTqFXnqJduQI3HYb/PRT8ZyT5iU9HT76CObOhU8/NX47EliyZEmZ+U4nP/bs2UNycjIRERG+LkVEREREREREREREREREREREREREREREREREREQKSenuPCEiIiIiIiJSTOrXr8+aNWuYNWsWx44dY//+/b4uqUjYbDZatWrFzTffzDPPPEP16tVZuHAh7733HtnZ2QwZMgQ/P78LHr9KFaNZ2dNPw1dfGdObN0N2NjidhfMcQkPBYjEaVt51F8QVfm9dERERKSWCbEG0qdKGNlXacF/L+3xdTplWs2ZN6tevz19//YWzsE7sfMRsNhMbG0uTJk18XUqJ5ufnx7XXXgsYoSSnBlBcjKIIDZg6deoZjw0fPrxAY+zevZsPPvgg12NbtmzB4XDQvn17AGrUqIHFYrmoz0BZDU2IDIxkWu9pvNrlVaatncbLS1/meNZxUrMLP40z1C8UP4sfD7R6gDua30FMSEyhb+NsOnXqxE033cSsWbOoU6cOffr0oX79+vzwww+8+OKL7N27l/vuu4/mzZsDxt/a4XDw2GOP8dhjj/Hss89yyy230LVrV5577jmaNGmCyWQiISHBuw1P6Irb7c5XGGpSktHce9483zW3Tk01wlcaNYLnnoP77zfCWaXwWSyWIg2vCg8PZ+TIkd7748ePB+Dw4cP88MMPZyxfq1YtatWqBUBSUhIrVqzg4MGDgNHYOyjozKC7rl27eqdXrFhBUlJSvp9TaQ9eqVcPLrvMxerVhRNkVhrccYevKxApm2bPhmHDICPD+N69uHkC2F580QgvmTkTGjY05g0ePJgFCxbw5ZdfEh0dzciRI6lzMn3E7XbjdDqxWq1UrVoVoNh/h9m8GV5/HaZNM4KhCjs4/tRwmvffhyZNjICanj1zAmrKKs/7MjMzf8E1RS0zEw4ehO7dYcgQmDgRQkJ8XZXvZGZmsm3bNl+XUez+/PNPOnbs6OsyREREREREREREREREREREREREREREREREREREpJCU8f9lV0RERERERKRw9e/fn3fffdfXZRSpkJAQ0tLSuOKKKwgPDycjI4OQkBA++ugj+vXrVyjb8PeHm24ybuvWGU3GFi2CjRuNBmNms9GEzO0+9zgBAeDnZzSQjY2Fli3hxhuhVy+w2QqlVBERERHJp+7du7N9+3bS0tJwn+9ErgSz2Wz07ds3X6EGYijM18oTLFGY9uzZU+hjeuzevds7bbFYCAwMJPUiOjQXVoBNcclvAIhHucByPNTmIUa2HskvO37hxSUv8uuOXwm0BZLtzCbTkVngGvwsfgRYA8iwZ3B57OWMbTeWHnV6YDUX/0/hTz/9NAcPHuSJJ55g6tSp2Gw2Nm3aBMCtt97K8OHD8fPzw+VyYTab8fPzo0uXLgB06dKFGTNmcNddd3H33Xfz5ZdfEhsb6x371Nc6MzOT/fv3k5KSQrVq1YiKijqjlrlz4dZbjetlXze3djqNOh5/HGbMMJqw16jh25rKosDAQLJ88Mc+duwYy5cvP+PxgIAAb/DK8ePHcy2zfv36s451avDK33//za5du/JVg8PhIDg4uCBll0iPPWbhllucpKeX7fAVkwm6dIEKFXxdiUjZcuQIjBgBP//su8C1U6Wnw6ZNxnf2Y8ca5wFxcXG88MILjBgxgnfeeYesrCzuvPNOWrZsiclk8oZoJSYmEhwcTP369Yul1tRUeOAB+PRT47zFbi/a7XnCaZYtg5tvhqgoI6CmRYui3a4vuFxw773w4Ycl4315uowM+Ogj+OEH+OMPOJn5c8nZv38/Vqu11AfpFoTT6WT79u0KXhERERERERERERERERERERERERERERERERERESlDFLwiIiIiIiIiUgD//vsvhw8f9nUZRcpqtdK7d28uu+wyIiIiiIqK4t577yUiIqJItpeQAP/7nzHtcsGWLbB6NSxdCsuXw/HjkJkJ2dlGKIu/vxG4Uq8edOgAzZtDkyYQFFQk5YmIiIhIPvn7+zNs2DDeffddMjMLHp5QEthsNm655RbCwsJ8Xcoly9NsuaSJi4tj3759Zzxe9ZTOvA6Hg4yMjIvaTlEEzxQlk8lEYmIiDoeDypUrU7FixXyv16lGJzrV6ERadhqJhxJZvX81i3YtYsW+FRxIPUCQLQgTZ4a6uHGTYc8gOiiay2Mvp0O1DlweezlNY5oSHhBe2E+xQGrWrMmCBQv4+OOP+fDDD8nKyqJmzZp06tSJe++9Fz8/P+DMgB1PqMrgwYNZv349L774Ih988AGPP/64dxlP6Mq3337LxIkTWbhwIZUqVSIoKIhBgwYxfvx4wGjiPWwYzJ5d8ppbp6XBmjXQqBFMmQKDB/u6orIlNjaW5ORkX5fhEzabjZCQEF+XcdGuvx78/Cwl7rNb2IKC4JFHfF2FSNmyZAn06GEc+7OzfV1NDrfbCLZ48UX44gtYsACaNm3Ke++9x7333su0adPYuHEjgwcPZsSIEWRnZzNnzhw+/vhjGjRoQPv27Yu8xl9+MQLiPb9DFLfUVON25ZVw993w3HPGbyBlgcMBgwbBd9+VvPPSU2Vmwv79xm9NixdDnTq+rqj47d+/H4fDcd7lGjduTO/evb33Pdcgpxo3bpx3+uuvvyYxMfGcY1atWpV69epRpUoVwsLCCAoKwul0cuTIETZs2MCKFStwuVx51pCXhQsXsmjRonMuc/jw4QKHiYqIiIiIiIiIiIiIiIiIiIiIiIiIiIiIiIiIiEjJVTI7F4mIiIiIiIiUUMuXL8fpdPq6jCLndrsZN24c1apVK9btms1Qt65xGzSoWDctIiIiIoUgMjKSYcOGMXXqVLKysnxdToFYrVYGDRpEbGysr0u5pPn7++dqqlqcwsPDGTlypPf+qU1kr7nmGkJDQ1m/fr03gKVmzZq0bNnSu8ymTZsu+nrRZrNd1PrF6cCBAzz11FN89913HD58GIfDQb169XjwwQe588478z1OsF8wbau0pW2Vttzf6n4A0rLT2HR0E2nZaWQ6MslyZuFn8SPAGkCQLYjakbV9HrJyLkOGDGHw4MGkp6cTFBSUq5HvkSNHiI6OBsDlcmE2m3PN79+/Py+//DKffvopY8aMyfWe2LRpEy+++CIrVqzguuuuo06dOmzevJlJkybx5Zdf8tprb/PCC+1ZurTkNrd2Oo3abr8dkpLg/vt9XVHZUa1aNTZv3nzeptmJiYnnbYB9tibaKSkpZ308L4sWLTpvs+v8bDc/YmJiLmi9ksZmg/vug5deglJ2GlUgFSpA27a+rkKk7PjxR+jbt+Qe+8GobfNmI9hiyRJo1qwZ06dP54UXXmDatGksXbqUN954g8zMTI4cOUL58uX56quvijQQMzUVHngAPv+8ZLx2GRnw9tvw5Zcwcya0aOHrii6OwwG9e8Ovv5aM1/d8nE44ehRatYKlS6FePV9XVLx27drls98+r7jiCmrVqpXrMavVSlxcHHFxcdStW5cPP/wQt9tdoHHz872Cy+Xi+PHjhIeX3GtLERERERERERERERERERERERERERERERERERERyT8Fr4iIiIiIiIjkU3Z2NomJiQVu7lMa2e12lixZQtWqVXM1gBUREREROZ8KFSowdOhQpk2bVmrCV2w2GzfddBPx8fG+LuWSFxER4bPglfOJioriqquuOuu8o0eP8sMPP1z0NrZtq8A110DNmmfeQkMvevhCs2fPHu6++26+//57rr32WsaOHUtaWhoff/wxDzzwAElJSTz22GO43e5zXlPu3r2bf//9l9q1a+dqrB3sF0yzSs2K46kUGZPJRHBwMID3dXA4HLz00ku0adOG3r17Yzabvd8xmEwmXC4X2dnZREREUL58eRwOB1ar1fsaHj58mD///JMBAwYwceJEypcvz8GDB/n222957LFn6dcviuxsN5mZJf86PiMDHn0UUlLgiSd8XU3ZEBsbi8ViOW/wSlljMpnOGxy8d+9eVq1axeLFi4mLi2PAgAHExcUVU4UF8+CD8PrrZTd4JSgIJk4Efd0oUjhmz4bBg43jaknncMDBg0b4ytKlUKdOHd566y1uvPFG3nzzTfbs2UNkZCR9+/bl4YcfLtJQrZUroWdPOH4cMjOLbDMFlp4Ou3bBlVcax4Pnniud+0uXC26+ufSErni43ca5afv2sHo1nOf0okw5cOCAT7d//PhxEhMT2b17NxaLhVatWlG9enUA4uPjadSoEevWrQNgy5YtTJ069YwxKlasSI8ePQDj+uuvv/4673YtFgv79+9X8IqIiIiIiIiIiIiIiIiIiIiIiIiIiIiIiIiIiEgZoeAVERERERERkXxat27dJRVCsn37dlJTUwktSd19RURERKRUiImJ4fbbb2fq1KlkZmaW2CANk8mEn58fN998c4ltwH6pMZlMREdHc+jQIV+Xksv8+fNp0KAB8fHxhIWFERwcjMPh4MiRI2zcuJHly5djt9svahsmk4nOnavRpw9s22bcliwx/t2+HYKDoUaNs4eyxMQUb1PmL774gu+//54hQ4YwdepUrFbjZ+eePXty/fXX88EHH9C3b1/q1q2b5xgul4vZs2fz0EMPARAQEEBsbCw1atSgXr16JCQkUL9+ferWrUt0dHSxPK+icmpwytatW5k0aRKvvPIKQ4YMyXXNbTKZWL58OUlJSYSFheUKXQEjJCotLY2QkBDKly8PGPvbW265jWeeuZYjRyoAped7i/R0eP55I1TowQd9XU3pV7FixYveD5VGfn5+xMbG5jn/ww8/5IUXXmDjxo2EhobidrsZM2YMI0aM4Mknn6RSpUrFWO35RUfD++/DrbeWrmb1+eHnB9deC717+7oSkbLhp59KT+iKh8sFSUnQrh2sWQOVKwfQpUsXOnXqhNls9obSFeXvMAsWQK9ekJZWZJu4aBkZMGkS7NkD06eDxeLrigrmoYdg7tzSeRxzuyE5Gdq2hXXrICrK1xUVvYyMDDJ9mEC0dOlSdu7cmet7o23btvHggw8SEhICQOXKlb3BK+np6aSf5c3VvHlz7/SmTZtISko677azsrLYu3cv9evXv9inISIiIiIiIiIiIiIiIiIiIiIiIiIiIiIiIiIiIiWAgldERERERERE8mnJkiWXXAPLVatW0bFjR1+XISIiIiKlUFRUFHfddRdffvkl+/fvL3Hn0jabjcjISAYMGEDUpdBNtRSpWrXqRQWvJCYmkpiYeM5lxo8ff8ZjKSkpZ30c4MCBAxw4cOCCa8oPPz8/GjaMpU6dM+e53XDoUE4gy7ZtRrPtt982QllSU41QlrMFs1SrZjS7LyxHjhxh9uzZBAQEcMstt2C1WsnOzsZsNtOwYUP69+/Pyy+/zMKFC6lbty4ulwuz2XzGOGazmW7duhEWFkZycjJ79+5l9+7d7Nu3jzlz5vDGG28A0KpVK5YuXepdLz09nd27d5Oenk5kZCSxsbH4nfIEi7pZ98WIjY3lgQceYMeOHTz55JNs3LiRvn37csUVV5CamsoXX3zBiy++CMDQoUOx2Wy51m/dujW9e/fm+++/Z+nSpbRs2RKw0K8fHDwYR2n8+T89HR57DMqVg1tu8XU1pZvNZiM0NJSUlBRfl1KsHA5HnsErK1eu5I477sDpdPLCCy/QsWNHjh49yscff8z06dOJjY3lv//9b577KV/p399otD9/PmRn+7qawhMYCO+95+sqRMqGZcugT5/SFbri4XbnhK+sWgXly4PFYvGevxXledw338BNN5WOQJC0NJg92wgBmT0bTjstLLF+/tnY15eG1zgvTiccOQIjRsDXX/u6mqKTlpaGxWLh4MGDWK1WnE6nT+rYvn37GY85HA5SUlK8wSvZ5zkhCg0NpWHDht77p14/ns+ePXvyvayIiIiIiIiIiIiIiIiIiIiIiIiIiIiIiIiIiIiUbKWv84qIiIiIiIiID6SlpXH8+HFfl1GsHA4HGzduVPCKiIiIiFyw0NBQbr31VhITE5k3bx4OhwOXy+XTmkwmE1arlauuuorWrVuXqEbrYqhSpQqJiYnnba5a1pwrPMBkgpgY49au3ZnzT5wwAlg8oSzr1xtNgrdtg337IDb27KEsNWtCWFjB6ty4cSN//fUXnTp1ol69eoARGuP5bFeoUAGApKQkgHN+xurUqUOdk0kzTqeTEydO4Ha7WbhwIU8//TSbN29m+PDh3uW3b9/OhAkT+PHHH8nMzOTEiRPY7XYaNWrEiBEjGDZsGIGBgSU6fOXKK6/k119/ZfTo0UyaNInPP/+csLAw7HY7u3btIigoiPvuu48+ffp415k9ezazZ89m7dq1REREsGfPHu68807uvPNOdu68kZ9/Lkd2dun96T8jA+66C1q0gPr1fV1N6VazZk3+/PNP3G63r0spNkFBQd6m3Kc6evQoTz31FNnZ2fznP/9hzJgx3nlXXnklmzZt4umnn2bo0KFUqVKlOEvOl6lToXbtshO8EhQEH3wA0dG+rkSk9EtJgZ49jWCO0srphAMHYNAgI2SqOM7bfvoJBg4sXWE16enw669w440waxaU9EvX48eNv2lpDl3xyM423jOzZxshR6Wd0+lk7ty5fPnll6xatYr09HRCQkK47bbb6Nq16wWPO27cuEKsMkdkZCQxMTHe+5s2bTrn8i1btsRisQB4Az3zK6M07RRERERERERERERERERERERERERERERERERERETknEpv9xURERERERGRYnTgwAGsVitOp9PXpRSro0ePluiGtSIiIiJS8plMJpo0aUKNGjWYPXs2+/btw263+6QWm81GZGQkAwYMICoqyic1yPlVqlTpkgoN8LDZbGcND8iP0FBo3Ni4nc5uh927c0JZtm2DZcuMf7dvh8DA3KEs48aB9Ry/Im/YsIGUlBQaNmxI9Ckd9D3XjX5+fgAkJyeTmZlJQEBAnmN5/s4mkwmLxUJERAQAW7ZsITExkZtvvpnrr7/eu/yBAwfIzMykbdu21KlTh8jISPbt28fnn3/Offfdx/bt23niiSe843i4XC5vAMyff/6J0+kkLi6OSpUq5f1Ei1B4eDjvvfce99xzD6+99hpbtmwhIyODDh06cO+993L11Vd7l/3tt98YMGAAAPfddx8tW7Zk2LBhTJgwgfvuewMYBlh88jwKU2YmDBgAa9ee+/0n59ayZUvWrVuHw+HwdSnFwmaz0bp167PO++abb1iwYAHXX389w4YNA8But+N2uwkMDOS6665j9erVLFy4kJtvvrk4y86X8uXhvfdg6NDSHa4A4OcH115bNhrXi5QEd99d+vcLYJyjLl0KM2bAkCFFu62lS419UGnMV0hPhx9/hNtug/ffNwIZS6r77zcCIcuK9HQYNgyuuKJkB4elpqZ6ryNPve7xyMrK4oUXXuDNN98kPDycxo0bU758ef755x+2bt1KZmZmibr+Dg0N5aabbvIGqaxevZo9e/bkubzNZqN58+be+0uXLi3Q9i61331FRERERERERERERERERERERERERERERERERETKMrUsEREREREREcmHi20O3bhxY3r37u29P378+DOWGTdunHf666+/JjEx8bzjhoeH0759e2rUqEFYWBgOh4PDhw+zZs2afK1/PhaLhaNHj+ZqpisiIiIiciHCwsK45ZZbSExM5KeffsLhcJCdnV0s2/bz88NkMtGhQwdat259RiNSKVmioqJKVOPX4lJUISA2W06oyuncbjh8OCeQZf9+47Fz+eeffwCoVq1arlAVT/BKVlYWJpMJs9nsbZabl1NDPj2hn//88w/vvfceAPfccw8VK1b0LpOQkMBrr71GuXLlco3z4IMPcv311zNx4kTatWtHnz59vOO53W7MZjM///wzb7zxBn/++SdHjx4lIyODChUq0L59e0aPHp1neENRatasGR9++CGHDx8mPDwcu91+RvjOY489hsvl4vnnn2fs2LHexwcOHExc3GGOHfMv7rKLhNsNO3bAiy/Cf/7j62pKr4oVKxIVFcWhQ4d8XUqxcLvdNG3a9IzH7XY7n332GWazmb59+1Lz5A7QZrN5jy/JyclATrPtszUq99iwYQN79uyhW7duRfAs8ta/P8yeDV9/bTR/L43MZqNZ/fvv+7oSkbLhhx9gzhwjsKwsSEuDe+6BTp2gqPLw/v0XunUr3WE16enwxRfQooURvFMS/fQTzJpVdt6bHhkZMGKE8bnztfT0dFavXs0ff/zBb7/9xpYtW3A6nVSuXJnu3bvTo0cPEhISzjinmTJlCuPHj+euu+7ijjvuoGrVqoSFhWE9mXa4Zs2aC77+njp16hmPDR8+/MKeIFC+fHkGDx5MeHg4AOvWreO777475zrNmjUjMDAQgKSkJO/1an5dKoGFIiIiIiIiIiIiIiIiIiIiIiIiIiIiIiIiIiIilwIFr4iIiIiIiIjkw65du3C5XL4uI5fY2FhuvvnmXI1urVYrVatWpWrVqlSvXp2vv/76orezf/9+Ba+IiIiISKEwmUw0adKEhIQEtmzZwuLFizlw4AAul6vQz7dNJhMWi4WoqCjatWtH/fr1vY1FpWQzmUw0atSItWvXXjIBLH5+frRo0aLYt2syQcWKxq1t2/Mv73a7SU5OxmazERYWdsZ8l8vFkSNHAIiMjMRmsxW4phdeeIGtW7fy4IMPkpCQkGteaGiodzsAZrMZt9tNbGws119/PWvWrGHNmjX07NkTm82G0+nEYrEwZcoURo8eTcWKFenduzd16tTBbrezefNmpk6dSvPmzX0SvOJRoUIFAPz9c4eobN26lV27dlGpUiWGDRvmfdzhcPC///mRnh4DnDvcpjRJT4dnn4U+faB+fV9XU3q1b9+euXPnFlu4ma+YTCbq1q3rbbR9qk2bNvHnn3/SpEkTWrZsCeSEO5lMJrKysti3bx8AVatWBcgzdMXpdLJw4UIeeOABIiMjGTBgAPfccw+NGjUqomeW2/Tp0LMn/Pab0fy9NDGZoFw5WLwYoqJ8XY1I6ZeSAkOGlN4gprxkZsItt8D8+cZ+o7ANH1769p9nk5YGjzxihMjEx/u6mtxOnIBBg8reexMgOxt+/hm++gr69i388T3nJy6Xi507d7Jx40YOHDhAYGAgbdq0oXr16t5lli5dSt++fYmMjKRixYq0adMGl8vF+vXrefzxx/noo4/4+uuvqVOnjnedvXv38t///pcrrriCN95446znO6aL+ODt2bPnYp5+LtWqVWPgwIHe3zyXLVvGjz/+eM51TCYTrVq18t5fvnx5gb9DuJjnLyIiIiIiIiIiIiIiIiIiIiIiIiIiIiIiIiIiIiWLukuJiIiIiIiI5MPBgwd9XcIZ+vTp421AtH37dpYuXUpwcDDXXnstwcHBNG7cmB07dpCYmHjB28jOzmbPnj1nNLsVEREREbkYZrOZunXrUrduXZKSkli+fDlr164FjMajdrv9gsa1Wq1YLBacTieXXXYZbdq0oWLFioVYuRSX1q1bs379ehwOh69LKRYWi4W6dev6uozzcrlcBAYGYrFYvOEnnqa+ACdOnGDbtm0EBARQpUqVAo1tMplYv349n376KeXKlWP06NFnDVSA3AEJnm0HBARgs9k4ceKEtzaLxcLatWsZN24c8fHxzJgxI9f1rdvtZsyYMRcUEFMcYmJicLvdHD9+nOTkZCpUqIDb7WbzZjNPPw1ZWWXv5/7MTBgwANauBWVlXZj69evz7bff+rqMIme1WmmbR2LU77//TlJSEq1ataJy5cqAsa/w7K+2bt3Ktm3bqFy5MkFBQefcjsVioUePHgQGBvL7778zZ84c3nnnHWrVqsVtt93GbbfdRmRkZKE/Pw+rFebMgauvhj//LD3hASYThIXB77+XvIAAkdLq7rshNdXXVRQ+ux2WLoUZM4xgmcI0axb88osRnlEWZGbCTTfBkiVFE1Jzod55xwiGKavS02HUKCMcsLBfd5PJxLJly/jPf/7DsmXLcDqdhIaGEhgYyMCBA3nppZe8y0ZFRdGrVy8GDhxI/fr1KV++PCEhIQA88MADvPnmm7z//vtMmDDBe420cOFCjh8/zp133onZbGbDhg1s2bIFl8tFQkICFSpUwGaz+Tx8pGHDhvTq1Qur1YrL5WL+/PksX778vOvVr1+fcuXKAZCens6ff/5Z4G0roFdERERERERERERERERERERERERERERERERERKTs0P81KCIiIiIiInIeaWlpZJewzlxRUVFER0d778+dO5fk5GQAQkND6dSpE2A0K76Y4BWA3bt3X9T6IiIiIiLnEhkZSbdu3bj22ms5fPgw+/fvZ8+ePezZs4eUlJRcgQhut9s77WkMarfbCQ0NJS4ujmrVqlGpUiViYmJKbJCC5E+FChWIjo4ukSGYhc1qtdKiRYtcYSIllcViIS4ujszMTI4cOQKAw+HAYrFgNpvZs2cPa9asIS4ujgYNGgC5g1nOJTk5meeffx6Hw8Htt99O5cqV871uVlYW06ZNw263c/XVV+Pv7++d99prr3Ho0CGmTZtGQkICR48exWKxEBoaisViIb4EJwKEhIRw22238fzzzzNlyhSeeuopQkJCuP9+E1lZvq6uaLjdsHMnfPwxDB3q62pKJ4vFQvPmzVm+fDlOp9PX5RSZsLAwYmNjzzrv0KFDuFwuatSo4W1IDjnnDmvWrGHz5s1cccUV3jHOtb+pXr06I0aMoH///mzcuJElS5Ywf/58xo0bx2OPPUarVq146623aNKkSeE+yZP8/WHBArj+eli82GgAX9JFRBjBAPXq+boSkbJh3Tr4+mvK7PE/LQ3uvx9uuAH8/ApnzH//hdtuKx37zPxyOmH9enj7bSOIpyRwuWDixNITDHahjh41wsQ6dCjccb/88ktuvfVWIiMjGTNmDI0aNcLPzw+n0+m9TvGcnzRp0oQPP/zwrON0796dyZMnk5SUhMPh8IaJ/PbbbwDExcXx4osv8sYbb7B3717MZjMul4uuXbsyatSoIg9eCQ8PZ+TIkd7748eP9063aNGCbt26eWtYvnw5+/fvzxXkmZWVxeHDh88Yt02bNt7p1atXX1CIr4JXREREREREREREREREREREREREREREREREREREyg79X4MiIiIiIiIi55GSkoLVai1RzSoDAwNz3T81GObU6ZiYGAICAsjMzLzgbZ04ceKC1xURERERyS+r1UpsbCyxsbFcfvnlgBHocPjwYVJTU3E4HDgcDtxuNzabDavVSlBQEBUrVlTIShnVvn17vvnmmxIXhFnY3G639z1fGnhCCrZu3QqQ6/P3xx9/sHPnTm699VYSEhIA8t3Ed8mSJXz22We0atWKUaNG5Xvdo0ePcuedd7Jx40Z69erF9ddf7w1QOHr0KF9//TVRUVFERERwzz33sHv3bsLCwmjTpg233HIL4eHh+Q548YUbbriBBQsW8Prrr+N2u2natA+LF7fD5SqZ9RaGtDSYMEHBKxejbdu2rFq1qkR9l1WYbDYbXbp0yXP+jh07AKPJOIDL5cJkMmEymUhOTuann34iPT2dDh06ULlyZeDc+xvPPiI8PJxWrVrRqlUr+vXrx3PPPcd7773HsmXLSE1NzXO9whAQAN9/D4MGGf+mpRXKsEUmPR3uvRfGjIFrr4VSkC0mUqJNnAhl/JQYh8MIl7nhhsIZb/jwshkGkpYGjzwC3bpBScgP/PlnuBR+QkpLgxdfzB28smbNGn788UdWr16N0+mkffv2jBgxgoiIiHyNuX//fsaOHUv16tX5448/CA8PP+86nnM7i8WS6/Evv/wSp9PJVVdd5f0902KxkJycDMBbb73F8uXL6dq1KwMHDsTlcvHqq68yb948ANq1a5evmotCgwYNcp0vtWnTJlegCsDOnTuZPn16rseqVKniPY9zOBwsX778grafn9ddRERERERERERERERERERERERERERERERERERESgcFr4iIiIiIiIich8PhKPQxx40bd1HrHz16FJfLhflk18IrrriCX3/9laCgIJo2bZpr2YiICA4ePHjB23K5XBdVq4iIiIjIhfKEscilqV69esydO9fXZRS5GjVqEBoa6usy8q1fv3689dZbvPvuuzRr1ozrrruOyMhIfvzxRyZOnEhISAgDBgwA8Db8zYvnunb79u289dZbANx8881UqFAhz3VPvRZev349Dz/8MD/99BO9e/fm7bff9m7XarWyfft2jh8/TmBgIHfeeSdHjhyhTp06/P3333z22WdMnDiRKVOmcO211xb2y1RoLrvsMubNm8eDDz7Iq6++iskUh8vVAvD3dWlFavduWLUKSlEmUYkSHBxMz549mTt3Lna73dflFCqLxUKdOnWoXbt2nstUqlQJAH9/43Pidrux2+34+/vz008/MW/ePBo1akTHjh0xm83nDUjxzPN8R2Y2m1m7di2ffvopFSpU4NFHH6V9+/a5ximKQCerFT7/HKZOhZEjITPTCCooibKy4JdfYMUKqFQJvvgCmjTxdVUipdPx48Znv4xmaXmlphrBa4URvLJgAfz6a9kNq8nMhLvugh9+8HUlRhjJWbLHyhy32wiZOXDAOK798ssv3Hfffezdu5caNWpw/Phx5s6dy2uvvca8efNo2LDhececNm0a27dv5/vvvyc8PJzMzEzS0tKwWCx5hrd4ro/WrFnD+vXr2b9/P99++y0rV65kxIgR9O7d+2S9bgAiIyMBmDlzJg888ACvvfaad6ymTZsycuRIb/hlaXNqOMv69etJu4BUOovFQnxJSDASERERERERERERERERERERERERERERERERERGRQqHgFREREREREZHzKIrglYuVkZHBypUrvc2QWrduTevWrc+6rNV6cZf/zrLe0U1EREREREoki8VCmzZtWLx4cZkLDvCw2Wx06NDB12UUSFhYBKNGvc2jj87krruyefDBY9jtTrKzm+N2LyM4OIgRI/wJCICYGAt16hykXr0U+vWLp3Ztf86WQ/DFF1/w/fffc9NNN9G3b18Ab7jKqRwOh/cad+bMmfznP/9h27ZtPProo/znP/8hJCQEp9PpDTvYsmWLd73LLruMV199lQoVKgDw4osv8uijj/LCCy/QuHFj7+MlUWhoKFOnTuXuu0fSrl1tXK6yHboCRkPxiRPhk098XUnp1bBhQxITE9mxY0eZCtX18/OjZ8+e51yma9euvPjii0yZMoX27dsTHh6OxWIhOTmZZ555hqNHj/L000+TkJAAkO+AFM9+6bvvvuOBBx7gxIkTTJw4kaFDhwJGMIunIXpKSgqLFi1ix44dHDhwgGbNmtGvX7+L/p7OZIIRI6BLFxg0CNasgQvoM15sUlNh61Zo2xYeegjGjQM/P19XJVK6fPghnCPHrkz55x/46y+47LKLG+eFF0r2vvFiOZ2waBHs2QNVqviujt27YfFi322/uJlM8PbbcOed+7nhhhtwu928+eabtG/fnuDgYCZPnsyECRO45ZZbmDt3LnFxcWcdxxMk+csvvxAQEECjRo3Yv38/kydPZsOGDVitVqpWrcqQIUNo2rTpWdedNm0ab7zxhjdArn79+tSqVYtDhw5Ro0YNb/BKvXr1ACPss3///oBxbWQ2m4mKiuL6669nxowZZGVleQPrziUxMZHExMRzLjN+/PgzHktJSTnr4wDTp08/73bP5osvvrig9U6lsF8REREREREREREREREREREREREREREREREREZGy5cxuNSIiIiIiIiKSS1E0p5w6deoZt4L68ccfWbhwIZmZmd7HXC4X69evz7XcqfMvhKdBk4iIiIiISHFr3749ISEhvi6jSFitVho1akTlypV9Xcp57dgBjz4KTZtCcDDceWcLkpKex26/g9TUOmRlxeB2VwQiSUsL4OBBEzt3wrJl8OGH5fnPf2Jo3NhGaCi0bg3PPQeHDxshBjt27OCTk+kad9xxBzExMcCZQQie0JVjx47x6KOPMmTIENLS0vjyyy957rnnCAkJyRV6ALBv3z7ACCv9z3/+Q4UKFcjKygLg3nvvpV+/fvz666/8/PPPQMm//t2yJQF//0Bfl1EsXC6YPRuOHfN1JaWXyWSid+/eFx30UZJYrVb69OlDQEDAOZe76qqrGDVqFPPnz+euu+7i7bff5pVXXqFLly5s2LCBrl27cvfdd593nLNZu3Ytt912G4cOHWLs2LGMGDHCu9/xBLPMmjWLHj160K9fPx577DE+/vhjhg0bRoUKFXjkkUfYtWtXwZ/8aSpXNpru/+9/xn7Zai25+y+3GzIy4LXXjDCFtWt9XZFI6eF2w0svle0QkVPZ7fDqqxc3xp498McfhVNPSeZ2w5tv+raGt982ztkuFZmZMGkSvPLKqyQlJTFu3DhuvvlmqlevToUKFRg3bhzXXXcda9euZf78+XmOYzabOXbsGBkZGdSpU4e33nqLFi1a8NJLL7Ft2zbWrl3Lq6++yvXXX+8NF/H8Tum5Rrr33ntZsmQJ+/fvZ+vWrdxyyy1MmDCBrl278ttvv2Gz2QBo3LgxAAEBAYSFhQHG+ZRnnLp16wJw+PDhInjFSj673e69/hQREREREREREREREREREREREREREREREREREZHSr+x02BAREREREREpIkXRoHLPnj0XPYbb7WbRokX8/vvvREdHYzabSUpKIiYmhkaNGgGQnZ1NUlLSRW3n1Ka1IiIiIiIixclisTBgwACmTp2Kw+HwdTmFyt/fny5duvi6jDw5nfDjj/Dii7B8udFUOTv71CXye61oAcLxZIIuXw6JifDMM9C1K7hcM1m/fgN33nkHLVu2POsIbrcbq9XKihUrGDduHD/99BPXXnstkydPJj4+/mS9Tu/1q6eRcPbJghs2bEhcXBxgvO52u53g4GBvk90TJ06c8xm43XBaDoxPTJgAqam+rqL4mM3w/vvw8MO+rqT0CgkJoWfPnsydOxe73e7rci6KxWKhbt261K5dO1/LP/zww1gsFt555x1mzpzp/eyPHTuWO++8EzCamHvCUs7Fs9yKFSt49NFHOXToEA899BDjxo3LNd/tdrNw4UIGDRpEeHg4kydPplevXuzdu5dNmzYxf/583n77bdxuN+PGjSM0NPTCXxCM/dKIEXDttS7GjTPz2WduLBZTiQ1oSE+HbdugbVsYOxaefLJk7FtFSrLffoOL/Hq/VHE44JNPjPCVC91FvvnmpREGkpVlBJ88/TT4+fmmhu+/P/36oOzLzoZ164wTcs/vcJ5zLJvNRp8+fZg9ezbffPMN3bt3p2LFimcdJyUlhcDAQFavXs327du55ppreO+994iMjOTIkSNMnjyZcePG8corr9C0aVNq166N2+0+IzDFY8yYMTRr1ozOnTszYcIEOnToAEC9evWoV68eBw8e5ODBgyQkJOB0Or3nPxkZGd56atSoUerPFwsqKCjogoL4REREREREREREREREREREREREREREREREREREpGQ6fwcJERERERERkUuczWbzdQnn5HK5OHz4MAcPHiQ7O9vbUAlg06ZNuC6yy1h+GlCKiIiIiIgUlUqVKtG6desSf21WEFarlf79++Pnqy7J53DsGDz/PMTGwo03wqJFkJlZuE2VMzON25w5br755l5gK/HxzwOBZ13eZDIxZ84chg8fzo8//siQIUP47LPPvKErkDs01HMdW61aNfz8/DCbzd7X+tSGxQcPHgQgOjrau52zWb0a6tWDHj3ggQfgf/+Db7+Ff/7BGyhT1JKTje1dStLT4fPPfV1F6dewYUPq1KlTJMHCxcVkMnlDZPIrJiaGCRMmkJyczA8//MCHH37I3r17ef7554mPj/c2HV+xYgUHDhw451hms5njx49z7733eoNVHn/8cQICAnC73bjdbgCWLVvG6NGjKV++PB9++CG33347FSpUoFmzZtx00028+uqrPP/888TFxRVq0HHVqmYeemgdrVv3pkuX7SU6zMTthowMI9Rr+HAj5EtE8vbNN8bx8FJis8GSJRe2bna2EUZyqYSBZGXZefLJP/n777+LfdsuF2zceGHr3nqrcTzw3PKrRw8j7OXff43gmX37YMYMuOyysy//4IPwxRewfXvu7d1664XVDWAyuTlwIJbY2FjvuZXVavVON2zYkHr16rFhwwZ27twJ4D1POFVgYCAVK1YkOzubChUq8L///Y/IyEjsdjvR0dGMGjWKzp07s379ehYsWHDWWk4ft3379gCsWbPG+1hMTAzDhg0jKSmJ999/HzCumzzXPS+88AIAV1xxRZ7XQmVZpUqVfF2CiIiIiIiIiIiIiIiIiIiIiIiIiIiIiIiIiIiIFKLS21lDREREREREpJgEBARcdHjJhQoPD2fkyJHe++PHj/dON2zYkPr167NlyxaOHz9OSEgIzZo1o1q1agBkZ2ezaNGii67B39//oscQERERERG5GFdddRV//fUXx44d83UpF81qtZKQkJArNKSkmDMHhg41GhlnZBT99txuExAM1OCZZ+CNN4zmyG3b5l7ObrfzzjvveJtKHz58mDvuuINq1aoRFxdHxYoVqVChArVq1aJq1are9bp164bNZuP777/n5ZdfBowAB6vVSlZWFqtWrQLgsry6NZ/UuDHMmgXbthmNm7dsgR9+MO7v3g3ly0ONGlCzpnFr0ADq14cqVSA4uHBeqzVrIDAQ7PbCGa+0+Osvo0H2JdgHutCYTCb69OnDjBkz2LNnDw6Hw9clFYjJZCIoKIjhw4cTEBBwQWNcc8013mlP+JLFYiEpKYnWrVsTHx/PP//8c8Z3YE6nE4vFwpYtW5gwYQKrV6+mc+fOTJ48mdDQUG99nhCVTz/9lLVr1zJ69GiOHDnC7NmzcbvdNGjQgNq1axMREcF99913zlpPDYcqiF27drFw4XEsltgCNbH3lfR0Y39/7Jixfy3FuUAiReq334yAi0tJWpqTiRMXs3v3Jvz9/QkMDCQwMJCAgADCwsKwWCxUq1bNG5x3qq++urRer8xMGxMmwFdf9ebee+/l9ttvJygoqFi2vXmzse/OyiqWzfHcc/DYY7kfi42FQYOgb1/jNm9e7vlPPQUREYVbR1oaJCXVxWzOHdroma5YsSI1atTg119/Ze/evbRq1eqs44SFhVG5cmUAQkJCqFKlCi6Xyxs2arPZuOaaa5g/fz5btmzJtQ3P75Wnny/s3LkTPz8/wsLCyMrKwt/fH5PJxIMPPsj333/PzJkzcTgcXHnllVgsFr766it+//13OnTowKBBg3jvvfcK8ZUq+Ww2G/Xr1/d1GSIiIiIiIiIiIiIiIiIiIiIiIiIiIiIiIiIiIlKI1LpARERERERE5DwiIyN9FrxyLhaLhQYNGtCgQYMz5mVnZzNr1iyOHj160dupVKnSRY8hIiIiIiJyMSwWCwMGDOCDDz7AXoqTJ0wmE4GBgXTp0sXXpeRy9CjcdhvMn280w/eF9HTjds01MHw4vPSSETQCRljNhAkT6Nu3Lxs2bGDNmjX8/fffzJkzh+zsbACCg4N5+OGHGTdunHfMcuXKMXLkSP7v//6PkSNHMnz4cOLi4nC73YwdO5Zdu3bRsWNH6tate87abDZo2NC4nc7phORkyMwEf38IDTVCQrKywGwurFcHVq40tlFQt94K06bl3M9PnkOjRsbfoEULaNoUPP27d+6E6tXPvk7VqvDII8bfr0oV47U4dgw2bICPPoIPPih47Z56t283Am3kwlksFgYNGsS0adM4dOhQqQlfMZlM+Pv7M3z4cMLCwgptTI/NmzcDRpN0f39/b9CKh2f6scce46uvvqJLly48//zzhIaG4nK5MJvN3qCUrVu38ttvvwEwY8YMJk2aBBjf0bVp04bHH3+c7t2756s+z9gFER19HTZbF+x2vwKt50vp6fDTT3DTTfD554W7zxQpC9xuI4DsQhT0+H/llbBw4fnHnTYNhg3L/dh118H990Pz5sY5w5498M03RlBGUlIBCwecTgvz52exbNnDZGdn43Q6cTqduE9JlXruued49NFHc6137Ngxxo1L4sSJS+ukwWJpRHZ2GA899BApKSk8+eSTxbLd1auLLxivdevcoSv//S8sWwZdu8Lo0RAQYJxv1q5tnH96rF9vBMSsWmWEsFSsePG1uN0mUlObYDankn7ywunUc4uwsDAqVqxIRkYGycnJZ8z3CAwMpHHjxphMJu/1refY73K58PPzw2KxYLFYsFqt3nMUu93uDWfxcLlcJCUlMWrUKLKzs7n77rvx8/M7Wa8bPz8/pk+fzksvvcSsWbP45ptvcDqdlCtXjhEjRvDcc89Rrlw5mjdvzvLly3E6nRf/QpUSDc92gSciIiIiIiIiIiIiIiIiIiIiIiIiIiIiIiIiIiKlloJXRERERERERM7DZDIRHR3NoUOHfF1KLgcPHuSvv/4iNjaW4OBgTCYTx48fZ9u2bSxZsoSUlJSL3obVaiU+Pv7iixUREREREblIlSpVom/fvnz55ZelJjTgdP7+/gwbNszbCLckmDMHhg6FjAwjLMTXMjJg6lT4+mv44gto29a4Lm/UqBGNGjU6Y/mjR4+ydetWtm3bRlxcHIA3CMFsNjNq1CiSk5N5++23+eGHHyhfvjw7duzg6NGjNGzYkKlTp561GXJ+WSwQFXXm44X9J160CE5mzBS5q6+GkSPzv3zVqrBmzZmvQ/ny0LGjcbv8crj33oLXYrEYjb0VvHLxrFYrt956K5988gn79u0r8SFWZrOZwMBAhg8fTmRkZJFso3Xr1rhcrjOCiz3BJ8eOHeOtt97iq6++olatWrz11ltUP5k+5GmO7tnf/P777+zZsweAtm3bcvfdd9O8eXN++uknnnjiCXr37s2bb77J7bfffkYdpwa+fPTRR6xYsYIJEyYQ5Ek9Oo9166BLF0pV6IpHejp8/z3cdRe8807xNfEXKQ22by95n4nTDx1PPQWnZN4BRvjF6NHQty906AB79xZ8O2FhV/H9999jt9vJzs7GYrGwdu1aJk2aRHp6OldddRWQs//8999/GTRoEJs3f3xBz6s0Cw62MmrUx4wa1ZBXX32VMWPGEBAQUOTbXboUUlOLfDMA9OqVM71oETz7rDH9889G8E+dOsZ56K23wmuv5SzboUPO9NixhVdPeno8bncqBw4cOGOev78/AQEB+bpe7datGxUrVuSff/5h586d3t/iPOcYy5Ytw+l00qJFC+95wpIlS1iyZAlWq5WQkBCys7PZunUrs2bNIiUlhSFDhjB48GDv9Y3n36pVqzJp0iRuv/12kpKSiImJoUaNGrkCWlq2bMmKFSsu+vUpDcxmM40bNz4jxEZERERERERERERERERERERERERERERERERERERKNwWviIiIiIiIiORD1apVLyp4JTExkcTExHMuM378+DMeS0lJOevjAIcOHWLWrFkXXFN+WCwWKlWqVKTbEBERERERya969erRs2dPvv3221IXvuIJXSlXrpyvSwHA4TACV2bPNhrflyQZGbBvH1xzDTz8MIwfn3fj8aioKKKiomjVqpX3sVODVMqVK8czzzxDu3bt+Pnnn9m2bRvt2rWjZ8+e9O/fn4iICG9wQkm2Zk3xbSs5GebNg1WrIDoa7r773MvffntO6EpKihHasm8f3HcfXH+98fgdd8CYMZCWVrBaUlNh2TK44YaCPgs5G5vNxpAhQ5g1axbbtm0rseErVquV4OBghg8fTlhYWJFvL+rkG9jT1NyzPxgzZgzvv/8+jRs35umnn6Z69eq5QlIgpzn65s2bOX78OFdeeSWTJk2iUqVKuN1uBgwYQEBAAH379mXWrFncfPPN+Pn5edfzbDcjI4NRo0bxzjvvMHLkSKZPn87NN99MSEjIOWs/ftzYV544UagvSbFKT4cZM6BZMyOARUQMq1eDtZj+y74//4T27c98vEIFmDULPLusL77Imde+fU7oitMJTzwB//xjBFy0aQPVq8N770HXrgWvJzPTRt267YiOznksMTGR3bt3c88993DZZZcBRlgEwNNPP83PP6/BbI7C5Sr49m69FaZNy7lfkNPCxo1h1Ci48kqIiTHOdfbuNYJJHn8cTs32iooyzoeuuw7i443XbeNG+OgjeOst4/y8oNLT4fjxOlSpUoWkpCS2bdvmfX2K0uLFRb4Jr1Mvn04/lzw1/KVjx9zBK0XFYjFht9dgw4YNZGZmeoNuPNcUqSeLKl++fJ5jOJ1OypUrx9ChQ3nhhRd44IEHePnll4mLi+Pw4cPMmzePmTNn0qhRIy6//HLvellZWcycOZNt27bhcrlIS0sjICCAli1bcsMNNzB8+PBzBu8kJCSc9XGTyUR4eDhVqlRhx44dF/KylCpms5nWrVv7ugwREREREREREREREREREREREREREREREREREREpZApeEREREREREcmHypUrk5iYSHZ2tq9LKVZ2u52YmBhflyEiIiIiIuLVuHFjXC4X33//fakJX/H392fo0KFUqFDB16UAkJkJvXvD77+XvNCVU2VkwMSJ8O+/8OabOU2/CyoiIoKBAwcycODAs84v6aErycmQlFR825s+3biB0Yj8fMErERE50z/9lNO4PCkpJ3jFaoVTsiryze023qdSeCwWCzfccAN//vknP/zwA06nE9eFdKkvIlarlcaNG9O5c2f8/Px8UoPJZMLpdFK+fHkqVKjA5MmTveFO5rPsiBwOB5mZmbhcLrp16+YNMfbsW6677jrq1avHTz/9xD///EPTpk1xOBxYTyYqLFiwgCeffJJ169bxxhtvMGLECOLj44mPj6dr167n3Efdd1/pDl3xSE83gra6dYNq1XxdjUjJsHx58X2+jx8/e5DG+PE5519r18LPP+fMGzkyZ3rqVHjhBWN69WrYtctYr0sXaNAA/v67YPUEBrpZtQo6dzaCVTIzM70h9P379yc0NBSn04nVamXnzp0sWrSI0NArcbtNuYI4itq998L//pf7HMffHyIjISEBJk3KCV6pXt04p4mLyz3G5Zcbt+uug+7doaCZaA4H/Pyzg+TkZADiTt9AETl0qFg2AxiBPh4dO8JVVxnBfF27GsE3HvHxxVOPn5+J4OB6zJs3j5EjRxIXF4fD4cDlcuHn58fBgwcBvIGbbrebrKws9u/fT2RkJBEREd5j++OPP05SUhJTpkxh2bJl1KtXj8zMTFavXk3z5s15/fXXiY+P94a6dOjQgQ8//JD9+/cTHBxMlSpVqFKlSq5zhYsJlWzXrh379u0r87+FxsTEeIP3REREREREREREREREREREREREREREREREREREpOy4wNY0IiIiIiIiIpeW2NhYX5fgEyEhIT5rcikiIiIiIpKXpk2b0rdvX2/T+pLKbDYTFBTE7bffXmJCLTMyoFMn+O23kh264pGWBh99BEOGQAnKhihybrfbO719OwQG+rCY85g/P2f62mth6FC45hp48smcx7/5xmjqfiF27ryY6uRsTCYTzZo1495776Vy5crYbDZfl4TVaiUkJIQhQ4bQs2dPn38fZbFYeO655zh48CCtW7f2NjA/vZG5y+XCarVy+PBhAOrXrw+A0+n0fo73799PWloa/v7+lC9fHsB7/Bo3bhy9evXCarXy5Zdfcs899zBr1iwOHTrExx9/jMlkyrU/ONX8+fDll0aYVlmQmQk33WQELsmlISMjg7S0NF+XUWL9/bdvPw8BAbnD1155Jff8jh1zpv/4I2d6717YvTvn/tVXF3zb2dkmdu0y9rdms5nPP/+ctWvX0r17d+rVq5dr2eXLl7Njxw7i4/uTlVV8/ynkNdfA668boStZWUbISt++xrnQsGHw3nvGeazH5Mk5oSt//gm9esGAAbBlS854//nPhdWycqWdlJQUrrvuOiJOTcQrQllZxbIZAD74IOc9FRgIv/5qXNPMnp079CYgoHjqsVisXHZZc/7++29mz54NGMd1Pz8/Fi9ezMqVK2nXrh01atQAjHOH6dOnU6tWLV599VXAOH9wu90EBwfz2muv8e2339KxY0fS09OJiIhg/PjxTJ8+nTZt2njHMJ5jAA0bNqRz5860a9eOqlWrnnFucjGhkjVq1PD5OVhR8/Pzo23btr4uQ0RERERERERERERERERERERERERERERERERERIpAye5EJCIiIiIiIlJCREVF5dnksCyrWrWqr0sQERERERE5q/r163PzzTczc+ZMMjMzcTgcvi4pF5vNRkxMDP379ycsLMzX5QBgt8N11xnNnjMyfF1N/qWlwZw5RvPvt9+Gi+glXKKlpaVx4sQJYmJivGELJpOJzMyS/ZznzoWRI+G//4WoKKM5tkdWFrz8Mjz77IWPn5190SWWeUePHmXSpEmsXbsWs9lMQkIC1113Hc2bNz/neuHh4QwdOpQ///yTH374AYfD4ZPvv6xWK40bN6Zz586lrtm32Ww0+W/cuDGffvqp9/WzWCxkZWXh7+/PkiVLOHbsGM2aNfPOX7FiBU899RQ//PAD99xzDxMnTvQ+9xkzZgAwePDgPLebkgKDB5eOAK38cjph3TpjP39q2IP4juc4dDZ2u50TJ054g1Oio6MJPEtK2ObNm3nooYc4cOAAx44d48SJE6Snp5OVlYXb7eb+++/n1Vdf9X6WJIevP9+33gons6LYswc++yxnXkQEREbm3D94MPe6Bw9CfLwxXbNmwbftdOY+V501axaZmZkMHTrUG2boeW9u3bqVtLQ00tNbYLcX3wnTc8+B5217550wfXru+dOm5UwHBRnBKh6jRsHChca0zQaffGJM33efcc7kdBaslvR0K/XqteX5558/77Jut3EMOXHCCDU8283tPv/jxXktcfw4dOgAb70FXbvmvO779xsBRZ7X9tix4qupc+fr2bPnA8aMGcOOHTu44oor2LNnD5MnT+bo0aPccsstxMXFkZ2djZ+fH0FBQQDsPpkgYzabc4WpdO/ene7duxffE8iDyWSiR48efPXVV9jtdl+XU+hMJhORkZFnBDiJiIiIiIiIiIiIiIiIiIiIiIiIiIiIiIiIiIhI2aDgFREREREREZF8MJlMNGnShNWrV+NyuXxdTrGw2Wy0bNnS12WIiIiIiIjkqWrVqtx///3Mnz+fxMTEEhG+YjabsVgsdO7cmebNm+fZsLy4uVwwcCAsXVq6Qlc80tPh44+NJt/56Cld4mVkZLB27Vp++uknFi1axF9//YXNZiMiIoLu3bvTp08fWrduDUBmpo+LzYe9e2HfPiN45VT+/nDDDfDDD/DHHxc2toJXzm3FihX069ePgwcPUrduXaxWKz/++CNfffUVTz/9NL179z7vGJs3b+add97h6quvpkqVKoARHFKULBYLJpOJuLg4rr766lIf/tu9e3eefPJJxo0bR0xMDM2bN8ff35/k5GT+97//kZKSQvfu3alcuTKJiYkMGzYMgEWLFnHFFVd4A1k2b97Mzz//TGRkpLcB+9mOI/fdB6mpxff8iktaGjzyCHTrlhPaIEVv165d7Nixgz179pCdnU1kZCRt27alYsWKuZZLTU3lu+++4/PPP2fNmjXs3r0bq9VKxYoVGThwICNGjDijmX1KSgrz5s2jYsWKXHnllYSHhxMaGkpoaCgBAQG0adOmOJ9qqeLr87WHHsqZfv11OPU0Ozg497KnH6tPvR8SUvBtO53G+Y/ZbOb3339n9erVxMfH07Zt2zOWPXYybePYsYpnzCsqcXHQooUxnZEBFSoYwVG1akFysnHe89//GudGAGFhcOph9WReEZB7Xx4dDQkJRkhiQZjNWdx99/+8x/BzcTqNAJPJk40Ak9NvJlP+Hs/KKliNF2vXLujRA8qVM8J8kpNhxw54552cZRITi6cWtxsaN27KtGnTGDt2LO+88w5vvPEGdrudWrVqMW3aNG6++WZcLpc3VG3AgAH06NGDyJOJRSU5bKpevXrUqFGDrVu34ixoClAJZ7FYGDBgQIm5RhcREREREREREREREREREREREREREREREREREZHCpeAVERERERERkXxq1aoVf/755yUTvBISEkLlypV9XYaIiIiIiMg5+fn50bNnTxo1asSsWbPIzMz0WQCLzWYjJiaGfv36ER4e7pMa8jJ5Mvz4oxFgUlqlpxuNv6++Gq691tfVnF9GRgbbtm0jJiaG6OjoXPO+/fZbxo4di91uJz4+nuuuuw6bzUZiYiIvvfQSM2bM4I8//iA+Pp4SkCd0TgMHwqefGtObN0P//rB1q/HvtGlQuzbMmwd168L+/QUfv4z1ey5UO3bs4LbbbiMpKYmXX36ZAQMG4HA4WLBgAQ888ABjx46lSZMmxJ8jwcJkMlGpUiWaNWtGcnIy+/btIyIigvj4ePz8/LBYLIXaHNxqNf4zldq1a9O8eXOqVKnibUpemjVs2JA333yTUaNGMXToUK666ircbjfLly9n7dq1JCQkcNddd2EymVi7di2HDx/m+PHjfPHFF1SsWJE6deoAMHfuXBwOB4MGDQLA6XSeEYKzbBl89VXpCGW6EJmZcOedxjFLzi0lJYVdu3Zx4MAB7HY7sbGxNGvWLN/rO51Ovv76a5566in27t2L0+n0Bga1adOGhx9+mJ49e3r3AR999BGjR48mNDSUHj160KBBA9LS0pg3bx6vvPIK8+bN47vvvqNatWrebYSFhREZGcm1117Lyy+/TLly5TCZTN59geTNl8f/6683jtsAx4/DlCm5558aHAJG0Fpe9y8kJMrlguxsF2Bm6tSpHD58mIkTJ1K+fPkzlrXb7Sf/Lb73VOPGOdOBgfDii7nvDxtmBEi1bm0Ehhw+DEeOGMEqAKNHwz33gM0G99+fe+z4+IIHrwQGBtKgQXPcbvd5AyWsVvjPf4zbxYiKgqSkixvjQhw7BqtWGdM1a8JNN+XM+/LL4qnBZDL+zldddRWLFi3ip59+wul0Eh8fT+3atQkODsbtduc6fwoICCAgIKB4CiwE119/Pa+//nqZCl6x2Wx07NjRG34jIiIiIiIiIiIiIiIiIiIiIiIiIiIiIiIiIiIiZY/+L3YRERERERGRfIqKiiImJoa9e/f6upQiZ7PZaNu27XmbdImIiIiIiJQU1apV4/7772f+/PmsXbsWk8lUbAEsfn5+mEwmrrnmGpo3b17irqV27oQxY0p36IpHejoMGgTbtkFYmK+rydv06dMZNmwYAB9//LE3RMHTENtut9O9e3c6d+5M06ZNKV++vLcZ84MPPsikSZOYPXs2I0eOxN+/ZL2fTnfPPTnTb70F69cb0x99BA89BE2bQkgI9Ox5ZuP2/DCbjeCW8PDct5AQo/H1pezXX39lw4YN3HzzzTz44IPex4cNG8a+fft48sknmTJlCs899xwulyvPAJUrrriC5s2b43A4yM7OJisrC7fbzdq1a1mwYAEhISH4+fnh7+9PVlZWgWq02Wze/XFWVharV69m1apVJCUlkZ2dTc2aNbnlllsYPXo0QUFBF/V6+NqIESOIi4vjpZde4uOPP8ZsNuPv78/999/P3XffTVRUFA6Hg5YtW3L33XezfPly3n33Xd58803q16/P7bffzkcffQTAmDFjAGOfcboXX4SMjGJ9asXK6YTffoPdu6FqVV9XU3Lt2LGDRx55hHnz5pGdnY3JZKJKlSrceuutjBkzJl8N/j/88ENGjBhB9erVeeKJJ0hISMBut7Ns2TKeffZZ/vrrL9auXUuVKlUAqFSpEu+//z7XX389wcHB3nHGjRtH7969+eabb5g5cyYjR470Bqv4+flhtVpxuVxERkYqcOUs3G7j/CYlBZKTjX9TUs4MNylOo0fnTL/7rhG+cqrkZCN0w5NfEBOTe36lSjnT27YVfPtWKwQFmfn333/5+eefMZlM9OnTB5vN5l3Gc74dGBgIgMNReCFh5xMRkfv+vn05r9krr0BcnPGavPCCEQzicsH//R+8+qqxzI03GrezuZBsDovFRmqqE5PJcv6FC0lRZKaNGwdPPWVMT5tmBNh4fPIJ7NkDK1ca78eEBBg7FjynDgsWwPz5uce79tqc+aeeYjRrZryHAf74A44eLXitJ992BAQEcN11150xv6RdDxZUUFAQvXr1Yvbs2d5wo9LMZDIRFRVF69atfV2KiIiIiIiIiIiIiIiIiIiIiIiIiIiIiIiIiIiIFCH93+wiIiIiIiIiBdCuXTtmz55Ndna2r0spcgkJCb4uQUREREREpED8/Pzo2bMnV199NX/++SdLly7FbrcXyTWcyWTCYrEQFRVF+/btqV+/PhZL8TU7zi+XCwYOhAJmJZRoqalw//0wfXrxbtfpdLJ//34sFguxsbF5LmOxWHjjjTcIDAwkIyODAwcOeB/3NGEeNGiQN4zFwxOM0bJlSwD279+PyWQiIMANlNzmzeXL50yfHoZz6v3w8Asb3+WC117LaUTvuWVlQWio0fz89FCWs93OtlxwcOkNb8nMzGT+/Pn4+fnRpUsXAOx2OyaTCavVyhVXXAHAhg0bgHM3ADebzYSEhJzx+MGDB5k0aRLNmzfn448/xuVysXfvXrZs2cLBgwcxmUyYTCZvI3y3243T6fTeWrduTVxcHHFxcWzatInevXvTqlUrhg0bRuXKlTlw4ADffPMN48aNY/HixcyaNeusdZQmXbt2pWvXriQnJ7Np0yYaNGhAcHCwN/TGarVSv359nn76aQ4fPsyKFStYsGABixYtYtSoUZhMJkJDQ1m3bh2VK1c+I6Ti8GEjiOgseSxlissFb74JEyb4upKS6dixY3Tv3p1NmzZxzz330KlTJ44ePcrbb7/NU089hb+//8ngLv+zru853kw5mYY1c+ZMmjVr5p3fvXt3tm/fzieffMKmTZu8wSs9evTIFXwB4HA4sFqt9O3bl19++YWVK1eSkpJCVFQUAP7+/oSGhnL48GG++eYb0tPTsdvtJCQkUK9evVwBLqVVdnbuwJSCTqekGEEjpx6nIiJygiGK2+WXQ4cOxrTdbhyDz+bXX6FfP2P6iityzsvi43OHJv3yS8FrsFjcBASYePPNN9m3bx933303FStWzLWM57hWs2ZNLBYLxZS3CEBmZu77zzwDn39uTEdEwNtvG9Pdu+cs89prxuv53//CqU/lq6+gSxfjnATg2LELq8npLN7rkOhoOHiw+LZXqZIRYnM2q1adfd6UKcb78XQPPGDcAK66ChYtKlgtDkfu89+yqn79+iQmJrJ161acTqevy7koFouF/v37l/pAHBERERERERERERERERERERERERERERERERERETk3Ba+IiIiIiIiIFECdOnVKZCPdwmQ2m0lISMDPz8/XpYiIiIiIiFyQoKAg2rVrR9u2bdm2bRuLFy9mz549WK1WsrOzcV9gx3qLxYLVasXpdNKwYUPatGlDhQoVCrn6wjV5MmzYAKW8V24umZkwaxYMGQLXXlu021q8eDHTpk3j559/JiUlheDgYFq3bs3LL79MtWrVcLvd3ga+LpcLi8XChx9+yIEDBxg8eDBz5sxhw4YNZGdnExgYmGtsl8vlDa4Ao4F4SkoKP/74IwDNmzcHjPCSwv77jRsHTz1lTE+bBsOG5cyrUgU8/fdP6cNPUBD06mVMHzkCixcb04mJUK+eMf3QQ0YwxPbtRjP2mjVz1l+58sJqrVABTr4kudjtcPx43k3sU1KMWrZsyf3YqctlZxuv7/kCWs4V5BIU5JvwlhMnTvDXX39Ro0YN6tatC5ArpMPf35+YmBiOHj3K3r17qVy5cr7G9byn09LS+OSTTwAjbKFu3bpkZ2d7Q6buv/9+rrjiCqZNm0Z0dDRutxur1UpaWhqDBw8mMTGR3r175wpz+PXXX2ncuHGu7d1///0MHz6c7777jjfeeINHH3001+eqtIqIiKBVq1ZnnecJvahQoQI9e/akR48eHDt2jBtvvJEFCxZ4Q8QGDhzI9OnTcwVdvPtu6Q0LKojsbCO44JlnQF9Rnun//u//2LRpE+PGjWPcuHHexzt27EiPHj14/PHH6datGwkJCWf9PJ163AHOCFM5dZ5nv+J2u8+5XHp6OqmpqZQvX56goCDvfIvFQmBgID///DO//PILLpfLO69mzZq8+uqr9OzZ84Jeh8LgdOYcSy40PMXhOPsx5NTpatUgISHvZc72Pr/hBpg5s3Cf77mO/x6jR+dMf/EF7N179rFefz0neGXoUNi2Df7+G/7zn5xlfvrJeKygrFYTYWFu3nzTSDMZMWIEAQEBZ132iiuuIDg4mBMnMoGzL1PYdu3KfX/HjrNPh4QY+2zPpcebb8Jbb0GdOkbQyvbtxjJ79uSsk5hY8HrcbhfHjx9h166MMz6DRaVtW+Mao7h8/jmYzcZrFxkJaWnw11/w6afGsdFuL75aHA6oXbv4tudLvXr14p133uHEiRO59t+lidVqpWfPnt5AMBERERERERERERERERERERERERERERERERERESm7FLwiIiIiIiIiUgBms5kOHTrwyy+/YC/OTk7FyGw207ZtW1+XISIiIiIictFMJhO1atWiVq1anDhxgn379rFv3z527drFoUOHvEEZLpcLt9vtDWQxm83eQAy73U5gYCCVKlWiWrVqxMbGUrly5VIRVrlzJ4wZA+npvq6k8KWnw6BBRpPvsLCi2cbXX3/N6NGjyczMpH379sTHx5Oamoq/vz/Z2dkAuZrZm81msrOzef/992nTpg133HEHc+bMYceOHaSnp58RvGI2m3G5XGzcuJHff/+d3bt3891335GYmMhzzz3HwIEDcbvd1K5tIiuraJ7j2Vx9tdGM/XQVKsDXXxvTCxdCx47G9FNPGQE4kZFQrpwRlnC6WbOMdS5EkyZnf9xmg6go43ah7PYzw1pOb6h/8CBs2pT3cnb7meEtBQ1yuZDwlrS0NI4cOULt2rWJjIw8Y77VaiUkJITMzExSU1MB8hVo4tkvLl++nOnTp9OkSRN69+4N5Lzf//33X9xuN1WqVCE+Pj7X2IGBgTRp0oSffvqJFStW0KJFCxwOBxUrVqRixYo4nU5MJhNmsxm73U758uUZMGAA3333HVu3bi3Yi1BKmc1mwHjNnE4nVquVyMhI7/OfMWMG69ato1mzZrmCLpxOeO01yMjwRdXFz+WCL7+Em27ydSUlz7JlywC4/vrrAbDb7bhcLmrWrEn37t157bXXWLRoEQkJCWf9zHs+561bt2bZsmW888473HPPPQQEBJCens4ff/zBr7/+yi233EKTkzvhvPYdnpByT2hYu3btCAwM9AYMWa1WunfvTq9evejatSuRkZGkpqYyZcoUPv30U/r06cMnn3zCgAEDChy65HYb4QsXGpiSkmKsHxKSd2BKRIRx/KtdO+9liiqAq21b+OYbivUcoGpV6N8/5/7LL+e97G+/wbPPwhNPgMUCzz2Xe/6uXXDbbRdWh8kESUm/snPnTtq3b09CQkKey9arV4/mzZvzyy8ZQMSFbbCA1q2DY8eM8x6Ak4fCM6b37s0JXfFwu43zCo8XX8yZXroUDhwoeD3p6Wk899yTTJq0gmeeeYYePXoUfJACatsWPvkETp5iFMj06cbtdOPHG7ezefvts59jnkv16gWvLT/q1jVCYC4FgYGBDB8+nClTppCenn7BAaa+YrPZuPrqq88I/hMREREREREREREREREREREREREREREREREREZGyScErIiIiIiIiIgXUsmVLEhMTOXToUKlrMnQ+NpuNK6+88qwNO0VEREREREqz0NBQ6tWrR7169QCj4f3x48c5ePAgGRkZOBwO7Ha7t0m41WolNDSUSpUqnRGYUVo8/HDxNusubqmpRkPwp5/O/zrna+rumb98+XLuuusu4uLimDx5MrVr16acp7v2Odb79ddfWbVqFZ988gnx8fHExcWxc+dOkpOTiTpLQojT6WT27Nk88cQTmEwmIiMjqVu3Llu3bmXOnDn06tULqxVq1YJ//sn/8yxOGzca4SgPPwydOhkNx/39jYb269cbTbnff//CxvbzgyuvLMxqc7PZIDrauF2o7Oy8Q1k8twMHjL9fXvMdjjPDWO65BwYMyHu7GRkZZGVlERISgr+/P2AEI3i+q3I4HDidTiwWS4GCDDwhCt9//z0pKSn06dPHG7zgCQzx/JuWlkZycjIRERHeIIe0tDSOHTsGQHJysreu08c/dfrEiROAsZ++lHgCaACmT5/Orl276N69O507d6Zz585nfO84b17Z3qefLjUVJkxQ8Mrp9uzZw5EjR0hISCAoKAgwgpY875fLL78cf39/li5dyqBBg8567PF89saOHUtWVhZTpkxhxowZVK1alRMnTrBz507atWvHc889R0REhHdfkpdXXnmFOXPm0K9fPzp37gzk7CfCw8MZPXo0YWFh3n0VQIsWLahbty5jxoxhxowZtG3blri4uDy3kZUFb74JH32UE55y/LhxvMkrMMUzXbly3suEhpbcAIXmzY3nV5yf+wcfBOvJ/5pwwQJYu/bcy//3v7BqFdx/PzRrZoTQ7NljBMY8/zwcOXJhdWRmupkyZSRZWVmMHj0aq/Xc/4nj5MmTadAgC6fzwraXl3HjjIA5MELphg0zpu12eOcdePRR4/4TTxjvSc+0xyef5Ey3b2+8Xl99Bdu3G4F1AwfCyWwznE547LELq9NkMlO5cgTly9cirKgSCU/TvHmxbKZEat/e1xUUr7CwMEaMGMF7771HRkZGqfld1Gaz0a5dO1q3bu3rUkRERERERERERERERERERERERERERERERERERKSYKHhFREREREREpIDMZjP9+/fn7bffxuFw+LqcQuNp8NqmTRtflyIiIiIiIlLkTCYT4eHhhIeH+7qUInHkCHz3HYXegLokycyEN94wmljbbDmPHz9+nG+++Ya5c+eyZcsWypcvz8CBA+nRowcVKlTA5XJ5G8KfzmQykZ2dzbvvvktSUhLz588nISHhjOVOb0JvMplwOp1MnTqVypUr06tXL9LT06lWrRr//PMP//77LzVr1jxjHJvNxo033kivXr2Ij4/H4XDw66+/8vDDD/PZZ5/x/vvvM2DAANq2NV9Q8Mr06cbtdOPHG7eCrHMue/YYzdoLW0AAXH554Y9bmPz8oHx543ahPOEtyck5YSzVq597HU9QVF6hKsePHyctLY3q1avnOzzKEyC0dOlSvv32W2JjY70hCp5gFYDLLruM5s2bM2fOHBYuXEjv3r298+bPn88PP/yQa9yzfd7cbjdms5ndu3czd+5cAJpfgl3cPa+NJ1TgppMpIw6H44yggenT4WRGzSVj40Y4eBBiYnxdScmRmZnJ8ePHiY2NJSAgAMgdbhQXF0d0dDS7d+/2hn7lFTpWsWJFHn/8cdLS0liyZAlVq1YlPDyc6tWrk5SUxDPPPMOoUaOoXbv2GcdOz5hz5szh+eefp2bNmjzxxBNERUXlWtZqtVL+tB2kZ93OnTvzySefsHr1arZu3UpcXFyetdps0KuXEcZ1anjKqcf/sqZpU8jIuLB1L+T4DzB6tHEriDlzjFthqlHDTatWzWnevDE9evQ47/J16tShU6c05s8v3DrOZfx4uOIKaNcOqlSBzz/PPX/ZMnjmmZz7Fgt07mzcTudwwN13w6JFF1aLyRTMnDkvUEyZKwDUq2ecv1xqQkLgUvwJrVy5ctx+++1MnTqVtLQ0XC6Xr0s6J6vVSseOHfV7p4iIiIiIiIiIiIiIiIiIiIiIiIiIiIiIiIiIyCVGwSsiIiIiIiIiFyAqKoqOHTuycOFC7Ha7r8spFBaLhf79++fZfFZERERERERKj3ffhTzyGMoUhwPmzoW+fY37mZmZPP/880yaNIm4uDiqVq3Kli1bGDFiBJ06deK9996jWrVqeTZ2Bzhy5AgzZsygffv2JCQksGfPHlauXMm///5L+fLlqV27No0aNTpjvb/++ouZM2cy/WSn86CgIKpWrUpWVhY7d+6kefPm2M7SIf7UQBan00nv3r2pWLEivXr14q233qJNmza0a1eVzz6DtLRCeNFKkYwMaNbM11UUvQsJbwkODiYkJISjR4+SlZXlfdzz3t6zZw9JSUlUq1bNGzCV13vewxOuMmvWLDZv3sy4ceO8YSie74tcLhcNGjTghhtuYN26dQwbNoy5c+fSuHFj/vzzTxYsWEBycjKAN/Dl9O16arTb7YwfP5758+dz77330qdPn3zVWRYNHjyYwYMHe++fHroCsHx5cVZUMvj7w+rVkI/chUuG1WrFeTJV7WyflbCwMEJCQjh+/Djp6ennHGvz5s0MGDCAzMxMZs6cSePGjQHjOPjoo4/yzjvvYLVaef3113N9Z+wJVlm8eDEjR47EYrHw/vvv07hx47OGBp3OU3e5cuWIjIxk9+7dpJ3nAGc2w1nyy8q0kBCoUAH27fN1JcWvXTsz77//QYHW6dYtmEWL4JRDYpHKzIROneCBB2DQIKhTxzj33rQJPvsMXn01dzDJjh3w0UfQqpURJuXvDwcOwC+/wMSJ8NdfF15LdDTFGroCYLVC7doXV3dpVdJDAYtKREQEd9xxB9OmTeP48eMl9rdRq9VKjx49aNKkia9LERERERERERERERERERERERERERERERERERERkWKmTqoiIiIiIiIiF6h169ZERUWViWaQNpuNq666iujoaF+XIiIiIiIiIhfJ6YTXXjNCK8q6EydgwoSc+1988QUTJkygU6dOfPXVV8yaNYulS5dy2223sWDBAkaNGnXeMY8dO0ZWVhbVq1dn7ty59O3bl/79+3P33XfTv39/mjVrxpNPPultNuxyuQB4+umniY+Pp2PHjrjdbiAnVOXIkSNnDV05naexfY0aNWjcuDE7duzgwIEDXH45mM3uAr02ZUFUFJzMDJHTxMfHExkZyYoVK8g+2dnd4XB435crV67E4XDQtm1bb/DK+VgsFrZu3cr8+fOxWq307NkTq9XqfT+D8R51uVw88sgjfPLJJ9StW5cPP/yQUaNG8csvvzBhwgSuvvpqACpXrgyQa31P6EpmZiZDhw7lgw8+4MYbb+TRRx8lODi4UF6bsigtDQ4ezHv+rbeC251zy49GjYxggD/+MMb3rLtjx9mXb9IE/u//4LffYNcuSE+H1FRYuxaefBLy+vNFRcHLL8PmzcZx6ehRmD8/f2EqaWmwcmX+ns+lIiAggICAAFJTU72hS6d+xqxWKxaLBafT6T0+5eXdd99l/fr1PPXUUzRu3Jjs7Gyys7OJjo5m1KhRVK5cmV9++YUNGzZ41/GErmzYsIE777yTI0eO8Pbbb9OhQweys7PzDF1xOp3eOj3BMUePHuWff/6hXLlyxMbGApdm8NK5tGjh6wqKX3AwtG9f8PWaNzfCTC7E9OlGaIrn5jF+fM5jw4aduV5WFrz0EjRtatQdFGRMT5iQO3QFYPduuOUWqFvXOLcJCIDq1WHEiIsPL/FVEEjnzpCP09syxWQyAmcuVSEhIdx99920atXqvCFbxc1msxEdHc3tt9+u0BUREREREREREREREREREREREREREREREREREZFLVMn6vx9FREREREREShGz2Uz//v2ZMmWKt8FlaWSxWChfvjxt2rTxdSkiIiIiIiJSCH788dIIXfFYvx42boSqVdN58cUXiYiIYOLEid7Qk/DwcCZNmsT333/P7NmzWbduHQkJCXmOt3//fgIDA9m3bx933HEHjRs35ttvv6VevXp89913TJo0iWeffZaYmBhuv/12bDYbf/75J0uWLOH//u//vGETnm3bbDZmzJjBL7/8Qvny5Xn44YepfUrHZqfTidlsxmQyeRvOHzlyhDVr1hAbG0tsbCyVKoHdfuk1o2/d2tcVlFwWi4UWLVqwdu1avvvuO+rWrYvVasVqtbJx40Z+/PFH/Pz86NChA5ATeJIXp9OJxWLh3Xff5a+//mLkyJHUrVsXODMIwWw243a76devH3379iU1NZXjx4/jdDqpWrUq7777LpATPOThqeHIkSMMHjyYn376iTvvvJNnn32WqKiofD3vxESYPdtoWh8eDhEROdOn3i60+X5JlZgIgYFwMlenUFx9NYwcmf/l77wT7rrrzMcbNzZuN9wAbdvC8eM586pWNYJaqlXLeSwgAK691rj997/w7LN5b9PphEWL8l9jaeBwQEoKJCcb/55t+qGHICzs7OsHBQVRvnx5jh49ypEjR3IdT8AIRklLS6NcuXKEnRzkbJ/9Q4cOsWnTJqKjo73LeY5FAP7+/lSuXJl9+/Zx9OjRk7U7sFqt7Nq1i9tuu41t27YxefJk+vTpA4Cfn98Z2/GEQZ0aPmaxWMjIyGDq1KkcOHCAfv360aRJk/Pupy5FnTpdeud1bje0alXw9Zo2vbReJw8/P7jySt9s++67YfLkwj02lWR+fsax0GLxdSW+ZbFY6NSpEw0aNGDmzJmkpqZ69/W+YrVaad++Pe3bt/cGWYqIiIiIiIiIiIiIiIiIiIiIiIiIiIiIiIiIiMilR8ErIiIiIiIiIhchKiqKwYMH8/HHH/u8sdCFMJvNREREcPPNN6sZkYiIiIiISBnx4otw4oSvqyg+djv873/w7LMZ7Ny5kwoVKlDtZJd/t9uN2+3G39+fQYMG8fLLL/PVV19Rp04dAgICco1zasP3mJgY5s+fT+PGjXnllVe47LLLALj//vuJjo7mtttuY/r06bRp04amTZvyySefcPDgQdasWcPq1atZvHgx27dv58TJP8SqVasICAiga9euuFyuXNuznNK92W63s2vXLl588UWOHTvGkCFDqFKlCm63mxtuMDFjhhFEcCkICYF77vF1FSXb+PHjmTdvHo888ggHDhygQ4cOHD58mDfeeINdu3bxyiuvEB8fDxjBCwsWLCA7O5tOnTqdEZBgsVhISUnhm2++AeCWW24hJCQkz217Pismk4nQ0FBCQ0MB+O2330hMTKRjx45UrVrVu4zn/b5582YGDBjA+vXrGTduHGPGjCEwMLBAz9vlgp07c4IqTg+uSEkxmqKfGsSSV0DL6bdTlztLhoTPrFoFhZ37nJwM8+YZY0dHGw30z+foUfjoI/j1VyNA5NZbjcAVgMsugwcfhGeeyVn+/fdzQleWLYMXXoD69Y2wFYsFxo+HBQtg6dK8t7l27YU+w8LnchnH17wCU/IznZVlhKqc/n47dfpc+/nAwEAaNWrExx9/zN9//02bNm1wOByYTCasVisOh4Ndu3YRHx9P9erV8wwzsVqthIeHc+TIEdavX0+PHj2wWnP+M7Jjx46xbNky6tSp4w1hslqtHDlyhOHDh7Nq1SqeeeYZhg4dSlJSEiaTiaysLBwOB6GhoYSHhwOwY8cOhg8fTqNGjahevTqBgYHs2rWL+fPns2HDBpo2bcpTTz0FnD0g5lI3cCA8/LCvqyheVatCgwYFXy8kBCpUgH37Cr+mkiwgAC6/3Dfbrl3bCLw51z68LDGb4b77fF1FyVGpUiXuvfdeFi5cyLJly3A6nbjd7mKtwWazER4ezoABA6hQoUKxbltERERERERERERERERERERERERERERERERERERKHgWviIiIiIiIiFykqlWrcsMNN/D555/jcDh8XU6+mc1mQkJCGDZs2BnNZkVERERERKR0stthyRJfV1G8HA6YOxfuuWc/gYGB1K1bl6NHj1KxYkVv4ANA69atCQ8PZ+XKlRw5coTKlSuftSF9dHQ0sbGx7Nixg27dunHZZZd5w1LMZjNt27bl6quvZuHChWzdupWmTZsSHR0NwEcffYTZbKZatWpce+21REZGMn/+fNLT03n77bdp3749UVFRAKSmpvLkk08SFxeH2WzGbrezefNmfv/9d7Zu3cpdd93FY489BhjN6EeNgpkzISOjuF5Z3woNhU6dfF1FyRYTE8MPP/zAww8/zKRJk/jf//6H2+2mWrVqPP3009x3333YbDZcLhdms5lrr70WgH///df7PjzVRx99xM6dO+nbty/169c/57b37dtHhQoVsNls3seOHDnCY489xrFjx3j00UcpX748kBMy9Mcff3DTTTeRnJzMlClTuO222wr8nBs3Nm7n4nYbn5NTg1jOFoKxffvZl/EsZ7OdP5wlPt5oOl+3rtGQ3WKBosiO+O03yMws3DGnTzduYASonC945ZNP4JFHIDU157F584zn7vmbtG6dM69hQ7jmGmPa5YL+/Y1AhDlzoEYNuP124zV76KFzN+3PyICDByEmpuDP8VSnvi8uJDAlJcUIXQkKyjswJSICypUz3hd5LRMScnHvET8/P7p27cr06dOZN28eI0aMyPU5XLx4MQANGzY8+byNY+CxY8e8IdxgBIp3796dGTNm8Oabb9KwYUNq166N2+1m06ZNTJw4EYBOnTpRqVIlwDhuPfPMM/z6669Uq1aNtLQ0hg0bRkZGBqmpqaSkpOB0OhkyZAj3nEzO8gQ4ffPNNyQnJ5ORkYHZbKZWrVo89thjjBo16qz7IzFER0PPnjB7tvE5KutCQmDs2Atfv1Ur+OqrwqunNMjMNI5DvjJ2LNx886UR+ti2bU6YmBgsFgudOnUiISGBP/74g7///huTyYTdbi+ybXqCxsLDw2nXrh0JCQmYzeYi256IiIiIiIiIiIiIiIiIiIiIiIiIiIiIiIiIiIiUHgpeERERERERESkEtWrV4sYbb+SLL74o0oZChcVisRAWFsawYcMIDg72dTkiIiIiIiJSSP7+GwICjACWS8nhw5CZacNsNuNwOMjOzvbO8wSrVK9e3RuocvjwYSpXrpxrDM9ysbGx1KxZk8WLF5OSkgKAy+XCajV+Xo+MjCQmJgaHw8GJk12mu3btisPhoG7dulSrVo2YmBgqVqyIxWJh8ODBfPvtt9SsWZMKFSp4txcaGsoPP/zA0aNHycrKIi0tjeDgYFq2bMmYMWPo168f5cqV8y7fuDHUrg3r1hXBC1jCBAXBqFFGKIOcW4MGDbyBKQcOHMDpdFKlShWaNWvmXcbTjLpt27bs3LmT0NDQM8bJzs7mscceIysrizFjxuDv73/W7XlCVNq3b09cXBytW7emQoUKbN++nXnz5rFnzx5effVVb8gLGJ+t2bNnc8cdd5CWlsY777zDjTfeiMPhwGKxnBF+dLFMJuM9FBQEJ/MiCszthvT0vINZPLeVK+Hnn42G89WrQ/fu0L69EQh1Mm+iUGzYUHhjXajffz/zMbcbNm/OCV45NZTl6qtzpnftMkJXPBYvNoJXADp2PPd2AwLgn38gMjLvEJ38Tlss5w5NCQ+HihXzXiYsDKwl4L+06tChA02bNuXbb7/llVdeYdCgQbhcLhYvXszTTz9NbGws9913H2B8/vfs2UO9evVo0aIFCxcuxOFwYLVa6dmzJ3feeSeffvop119/PTVr1sRkMrHv5B9r1KhRPPzww97tOhwOEhMTASN86dVXXyU4OJiQkBDCw8MJCwvzHv88KlWqxGeffcaJEycwmUwEBQURFhZGaGgoFoulGF+10uvhh+GHHyAtzdeVFD23G2688cLXv+02mD8/976orGvXztg3+UqPHuDn57vtF5eQEBgzxtdVlFzly5enT58+dOvWjcTERJYsWUJmZmaua7KLZbPZcLvd1KtXjzZt2hAbG1toY4uIiIiIiIiIiIiIiIiIiIiIiIiIiIiIiIiIiEjZUALaAYiIiIiIiIiUDbVq1WLIkCHMmDEDu92O2+32dUlnZbVaiYyMZOjQoQQGBvq6HBERERERESlEq1eDy5X3/FtvhWnTcu7nJ++gUSMYPhxatICmTY0wA4CdO42ggbxcdx3cfz80b26ss2cPfPMNPPccJCUVzjY8goJg//4KBAcH8++//5J6suO2JyQCIDo6mooVK/L33397A1XOpnz58lx99dV8+OGH/PPPP4ARvOIZKyAggH/++YesrCwan0wbaNy4sXf6dFFRUaSnp7Ny5UoaNWrkDcEAmD17NgcOHCAwMJD4+HhiYmLO+TzHjoU77yz7DcVdLuP9IPkTFRVFVFRUrsdOfe97/PHHH3mOYbVa+fHHH0lNTaVly5Z5LucZ86677mLmzJm88847ZGRkEB0dTevWrXn//ffp1KnTGev169cPgMqVKzNv3jx++eUXwsLCCAkJISQkhICAAAYMGHBGIJKvmEwQHGzcLrSv96lfDV5stkx6+sWtX1QiI+HUP/c33+RM16iRM33wYO71Tr0fHW2EmuS1Wz5+HLp2Bafz3IEp4eFQpQo0bJj3MnnkCZU6lSpVYurUqVx//fWMHTuWadOmeY9NcXFxPPnkk9StW9e7HzCbzWRkZLBq1SogJ4wpNDSUyZMn07t3bxYsWMDevXvx9/enevXqtGrVijZt2hB2SqJDREQEc+fOxc/PL89wptOZTKYS87kurVq1MkKktm71dSVFy2Yzjv0X85NFly7GOWFZP0/yKAlhIFYrPPAAPP88ZGb6tpaiFBICp2TKSR4CAgJo1aoVLVu2ZOfOnaxcuZK9e/eSlpaGzWbD4XDgdDrzNZafnx9utxu320358uVp2LAhTZs21e+aIiIiIiIiIiIiIiIiIiIiIiIiIiIiIiIiIiIikicFr4iIiIiIiIgUoqpVq3LHHXcwc+ZMkpKSsNvtvi4pF6vVSuPGjenSpQs2m83X5YiIiIiIiEghW7wY0tIKd8yrr4aRIwu2zlNPwbhxuR+rXRtGj4a+faFDB9i79+K2carMTNi8OZSYmBi2bdvGwYMHqV+/fq7gibCwMPz9/cnIyMBisQCcEUwBRkP6AQMG8Oijj7Jw4ULmzZtHt27dACPMYtGiRSxZsoQmTZpQs2ZN73qexsCeMd1uN2azmTZt2vDvv/9y2WWX5QpdAahXrx716tXL9/Ps1w/uuiv/r0tpZDZD795GoINcuLO9t8/FbDbTtm3bfC8/duxYxo4di8PhIDU1laysLAIDA3OFNJxqyJAhpKSkcOjQIVasWEFaWhppaWlkZmbicDgAaNKkSZkKaLjYsJVTZWUV3liFJSwM5szJ+azOmweffJIzPzg4Zzo7O/e6p98PCck7eCU4GN5+GwYNKtzXtLRr3Lgxa9eu5fXXX2flypW43W6uueYarrvuOu9n2bMfiI2NZePGjZQrVw4g17HI7XbTpUsXunTpkq/thoaGFvIzkfMxmYzgtZEjC/8crySxWIwAj4thNsOoUTB+PGRkFE5dJVlwMHTu7Osq4N57YeLEshu8EhwM//d/xvtL8sdkMlG9enWqn0zQzMrK4sCBAxw4cIBdu3Zx4MAB7HY7TqcTp9OJ2WzGbDZjtVoJCwujWrVqVK5cmUqVKlGuXLkCn9eKiIiIiIiIiIiIiIiIiIiIiIiIiIiIiIiIiIjIpUnBKyIiIiIiIiKFLCoqijvuuIOlS5eycOFCnE4nbrfbpzVZrVYCAgLo378/1apV82ktIiIiIiIiUnQWLy78MZOTjYb6q1ZBdDTcffe5l2/fPid0xemEJ56Af/4xmoa3aQPVq8N770HXrhe+jdNlZcHixVYaNmzIypUrWbduHR07dsy1THh4OElJSZw4cYIqVarkOZbb7SYwMJBXXnmFBx98kBtvvJEbbriBOnXqsHPnTqZNm0ZcXBwvvPACERER3vVMJlOupsCe6SFDhjBkyJCCPaE8+PvDQw/Byy9DenqhDFni+PvDY4/5ugrJL6vVmutzkJcPP/wwz3l2u53U1FSCT03qkFxOZtOUGHFxxj67USPj/oIFRjDUqV+BnhoQ4e+fe/3T76em5r0tk8lodq+e62cqV64c405POTsLk8lEnTp18pwnJd9NNxnnUWU1eMVmgyuvhFq1Ln6sESOMAMCyLjDQCJkpCWEgUVHw/vtwyy1l7/zUaoXLL4dhw3xdSenm7+9PfHw88fHxtGnTxtfliIiIiIiIiIiIiIiIiIiIiIiIiIiIiIiIiIiISBml4BURERERERGRImA2m2nXrh1169Zl1qxZJCUlYbfbfVKL1WqlcePGdO7cGT8/P5/UICIiIiIiIkXPboft2wt/3OnTjRvArbeePxRl5Mic6alT4YUXjOnVq2HXLqNBdJcu0KAB/P33hW3jbFatMjFpUjemT5/OV199xT333IPNZsPlcmEymXC5XBw5coTQ0FBsNpt3vdWrVzN//nwGDhxI9erVveGpN910EzabjalTpzJnzhySkpLw8/OjQ4cOPProo2cEuxSXxx+Hjz8umr+1rwUFwT33QEKCryuR4mSz2ShXrtwZjzscDg4fPsz+/ftJSkoiKysLu92O0+nEZrPh5+dHYGAglSpVolKlSoSFhZXZEAlrCfqvexo2hO+/B09+1eefG832s7NzL3fqPiomJve8SpVypo8cgZSUvLdnMp0Z1CJyqQkONo79/fuXvWALgIAA+OCDwhkrOhquuw6+/BJcrsIZsyRyu42QmZKiXz/jXP7HH888HpRmAQEwY4bCv0RERERERERERERERERERERERERERERERERERERKgxLUmkFERERERESk7ImOjuaOO+5g2bJl/P7777hcLrKLoeuUyWTCarUSERFBjx49qFatWpFvU0RERERERHzr8GGjOb+Pcj+9Ts0j+eOPnOm9e2H3boiPN+5ffXVO8Eph+H/27jvMivJgw/h9ynZ6L1JERFAUpQiKgAIa0ESJii0qqLHGrrEkJpYYY8EaC1ZU7LEQ86lRUVFAEEERFIKCKF1AQNhezvn+GGFBOuzu7C7377rm2pk5M/M+c3bZMibv88MP8Otf/5rOnTszduxYXnrpJX73u98RjUYBeOihh5g7dy7nn38+TZo0oaSkhFgsxoMPPsiIESMoLi7mL3/5C4lEgng8TjKZ5Pjjj2fgwIHMmjWL2rVr06ZNm9CLHVJT4aWXoFcvyMsLNUqZa9QIbr457BQKy6pVq5g9ezbz5s1jwYIF/PTTT8TjcRKJBMXFxZs9Ly0tjZKSEqLRKI0aNaJVq1a0aNGCtm3bEovFKvAOyk96etgJAoceCq+9BnXqBNvDhsEf/7jpY99/v3S9ZcugqGX+/GC7d+/S1z74YMtjRiKV5/6lMA0cCEcfHfwbLCgIO03ZycqCBx7YsJBpZ119NbzxRvUsqYGgjOq446B+/bCTbOiJJ6Bt2+pTvJKVBffeC82bh51EkiRJkiRJkiRJkiRJkiRJkiRJkiRJ28LiFUmSJEmSylk0GuXggw+me/fufP3114wfP54ffviBRCJBIpEo07FSUlJIJpPsvffe9OjRg6ZlOVuZJEmSJKlSy8+HsDsG6tSBevVKt5cs2fD1JUtKi1f22KNsxy4pgXg8hSuuuIKLL76Y3//+93z00UcccMABzJgxg5EjR9KuXTuGDh1KPB6nqKiIWCzGwIEDmThxIvvuuy8A8Xjwn9HXFqxkZWXRuXPnsg27k7p0gYsugvvvrz6TimdkwL/+FUwmrl1HMplk9uzZfPzxxyxYsABgg5KVbSkwLlivgWDBggUsWLCA1NRUIpEIXbp04cADD6R27dplH74CRaN5QMZ2n3f99XDDDcH6k0/CGWeUvtaiBaz91rb+t7jMTDjmmGB9+XIYPz5YHzQIXnih9N/oc8/BqFHQs2fpufn5MGVKsP7ll0H5St++EI0G/77/8Q/Ye284/fTgmEQimNR+azIzt/2epersoYfgnXeqT/FKSgr06AGnnlq21+3SJbjmyJHVr6QOgt+ZtuV7Z0Vr0CAoXznttKr/+2k8Dt26bfhzU5IkSZIkSZIkSZIkSZIkSZIkSZIkSZWbxSuSJEmSJFWQWCxGhw4d6NChA8uXL2fixIlMmzaNSCRCMpmkqKhou68ZiUSIx+MUFBQQiUTo27cv+++/P+np6dt0fjKZXDeRrCRJkiSpasvLCya3D1NW1obbv+xMWH+7Ro2yHTsSCSYiP/7446lduzb/+Mc/ePHFF3nssceIx+P069ePv/71r3Tr1o1kMklKSgoQHH/88ceXbZgK8Le/wcsvw7ffhp1k52VmwgUXQNeuYSdRRcnNzeWzzz5j4sSJFBUVbVPByvZYe71PPvmESZMm0aJFC3r27EmbNm2q3LOwFStWkJs7DTi0TK/bt29QxvJLjRoFhSoAY8bAYYcF68ccs2Ex0imnBMv6vvsOdt+9dPuss+Cjj4KSl+7dS6+71k03lRa7bE5+flDWIikouHvmGTj++KpfbAGQnh6Uo5THt+W77oL//Kf6Fa9kZsKIEVC/fthJNu3YY+GVV4Lv91X1azQSgVq1gn9rVexXBkmSJEmSJEmSJEmSJEmSJEmSJEmSpF2axSuSJEmSJIWgQYMG/PrXv+bII49k2bJlLF68mPnz5zN//nx+/PFH4vH4ZieBLCkpIRqN0rhxY1q1asXy5cs555xzKCws5MILL9ym0pWSkhKmTJnCzJkzGTJkSFnfniRJkiQpBCUlYSeAnJwNt9efpP+X29nZZTt2NArFxcH64YcfTu/evZkyZQo1atSgbdu2ZGZmAtWnhDQ1Ff71L+jVq+pObA0Qj0OzZnDzzWEnUUVIJBKMGzeOsWPHAlC89h9tOSn5+Rvj3LlzWbhwIVlZWQwePJimTZuW67g7YsWKFaSlpZH1iwarcePGsXTpO8RiB1NSkhpSuh3z3XfQpQtcey385jdBAUtuLnz2Gdx7b1CKsDVZWUEZjKTAwIFBucWrr1btn/+ZmTB8OJTXt+OsLHjhBRgwoPqUr6SlwRFHwKBBYSfZsqeegqOOgrFjq+Z7X7NmkL1587CTSJIkSZIkSZIkSZIkSZIkSZIkSZIkaXtEkslkMuwQkiRJkiSpVCKR4McffyQvL4/i4mKKi4uJRCLE43Hi8Ti1a9emZs2aG0wS+9e//pVjjjmGLl26bNMYRUVF/PnPf2bYsGGsWbNmowkdJUmSJElVz6xZ0K0brFmz+WOGDIEnnyzd3t7+kfXP/+472H33jY/58UeoVy9YHzo0mHx5re+/h5Ytg/WLLoL779+xMTanuBhisW0/vjp4/XU46aSqObF1NBoUKkyZEpSvqHpbtmwZ//rXv1i1ahVFRUWh5YjH43Tv3p3DDjuMWCX4hvHFF19wxhlnMHXqVP7v//6PI488EigtiTr77LN57LEvSU//kPz8qlW8Uhb69oX33gs7hVS5FBXBr34FEyZAfn7YabZfZib8+c/wpz+V/1jnngsjR1bN35N+qU4dmD0b6tcPO8nW5edDv37w+edV672vUQPefz/4m0qSJEmSJEmSJEmSJEmSJEmSJEmSJElVSzTsAJIkSZIkaUPRaJSGDRvSsmVL2rRpQ7t27dhzzz3ZfffdadGiBbVq1dqgdAXgpptu2ubSFYCUlBQOOeQQ0tPTefrpp8v6FiRJkiRJIUhPh0Qi7BTwwQel6716la63bl1augLBpMZlKRbb9UpXAI4+GoYPh4yMsJNsn0gkmEB8/HhLV6q7RCLBRx99xCOPPMKyZctCLV0BKC4uZtKkSTzwwAMsXrw41CwAjz76KFOnTgXg448/pqCgAAjeN4C9994b+ILCwl3vG1w8Dn36hJ1CqnxSUuCNN6Bjx+D3v6okMxPOO69iSlcA7roL6tbd/rLByiYzE0aMqBqlKxB8XY4eDQcfHGSv7CIRqF0bxoyxdEWSJEmSJEmSJEmSJEmSJEmSJEmSJKmqsnhFkiRJkqRqoqSkZJuOSyaTABxwwAEceOCBDB8+vDxjSZIkSZIqSO3aUFi4Y+defz0kk8EyYsSGr7VoAcccEyydO5fuz8ws3d+zZ+n+++4rXR86FK69NjjmxRdL97/7LsyYseNjbEpVKx4pS6efDg8+WHXeg1gMGjSACROgTZuw06g8rVy5kuHDhzNu3DiKi4vDjrNOUVERK1eu5IknnuD9999f97ysIpWUlFBSUsLMmTPZZ5992H///Rk1ahQ//PADALGfm6QOOOAA4vEiIpFFFZ4xbJmZToAvbU5GRlB2t//+Vefnf2Ym/OEPMGxYxY2ZlRWUadSuXXFjlrXMzKCoZtCgsJNsn4wMeOstGDAg+DxUVqmpQaHNhAnQpUvYaSRJkiRJkiRJkiRJkiRJkiRJkiRJkrSjLF6RJEmSJKmaWDsZ49ZEIhEAWrRowcCBA5k+fTpz5swpz2iSJEmSpApQp075TCrdty+MGhUsF19cur9Ro9L9N99cuv+jj0q3YzG45ZbgmAMPDPZ9/z38/vc7N8amdOiw3bdWrQwdCs89F0zOXZmlpECzZjBlCrRrF3YalaelS5fyyCOPsHz5coqKisKOs0nFxcVMnDiRV199lUQiUebXnzJlCh988AHARuUusViMb7/9lkmTJnHttdey1157MWPGDKZOnbrBcQcddBADBw6kpGR8meer7AoKnARf2pIaNYLylV69Kv/P/8xMuO46uP12+Pk/UVSYPfeEDz+EmjUrdtyykJkJ558Pf/5z2El2TEoKvPwy3HlnUL6yjf8Zq8JkZsKvfgUzZ/q3hCRJkiRJkiRJkiRJkiRJkiRJkiRJUlVn8YokSZIkSdXI+hM4rl1ff9LIkpKSDfb17NmTevXq8dBDD1VgSkmSJElSeTnggLATBP7yFxg0CN57D1auDCbPnz0b7roLunaFefPKdrxoFPr0KdtrVkVr3/PmzSEjI+w0G8vMhP794bPPoEWLsNOoPC1atIgnnniC/Pz8jQpHKpuioiJmzZrFCy+8sO7Z2c749ttvufbaa9lzzz3p1q0b1113HbBx8QrA+PHjSSQSHH744fTv3x+A//73v+Tm5gLBs7y0tDRuvvlmOneeBqzZ6XxVyb77BgVckjYvPR3eeAMuvzz42V/RpSZbk5oaFAOOHAnXXhtejv32C35HqlWr8r1Hm5OZGZQV3nFH2El2TiQC554LM2ZA9+5BAUvY1n5dPv00vP46NGgQdiJJkiRJkiRJkiRJkiRJkiRJkiRJkiTtrEiyss9wIUmSJEmStsuqVauIRqPUqlWL1atXU6tWLQCys7OpUaMGAPn5+aSnp7Ny5Up+//vfM27cOH744YcwY0uSJEmSysAtt8ANN0BRUdhJKlatWvD443D88WEnqRxyc+Gqq+CJJyAvL+w0weTW6enw6KNwwglhp1F5++GHH3jiiScoLCwMO8p2icfjtGnThhNPPJFoNLpd565YsYIRI0bwxBNPMHPmTOrUqUPr1q2ZPn06gwYN4vnnnycej687PpFIEI1G+d3vfsfs2bP55JNP+PzzzznllFMoLi7mrbfeom3btuuOA/jppzXsvnsqK1emlel9V1Y1awbfw/y+Lm27L76AwYNh4cLgd4GwrS1ce/zxylNs8dVX0Ls3rFoF63XWVzqZmXDNNXDddVWnKGZbJJPwyCNwxRWQnw9l0He23TIzoV+/4GdMZfm6lCRJkiRJkiRJkiRJkiRJkiRJkiRJ0s6Lb/0QSZIkSZJUVVx99dU8/PDDHHLIISxbtoxIJEKrVq1YuHAhTZs2JSsrix9++IHdd9+dRCJBYWEhP/30E8uWLWPcuHEccsghYd+CJEmSJGkndO0aTCb8009hJ6lYxcXQpUvYKSqPzEy4/344+eSg6GTlyvAKWLKyggnOn3wSGjUKJ4MqzooVK3jyySerXOkKQHFxMXPnzuXf//43gwYNIrINM93PnTuXE044gSlTppCRkcFBBx3EkCFD6N27N59++imXXHIJLVq0IB6Pb1CiEo1GWbVqFZMmTaJfv34A7Lfffhx88MGMGDGCCRMm0LZt2w0KYGrXrsm118L111eOQqXyFovBMceEnUKqWjp1CopFbroJ7rwzKLZIJis+R2oqZGQExRbHHlvx42/JPvvA5Mnw29/C7NmQkxN2og3F45CWFvweN3Ro2GnKXiQC554LAwfC1VfDqFEQjZZ/UVAsFryvbdrAzTf780WSJEmSJEmSJEmSJEmSJEmSJEmSJKk6snhFkiRJkqRqpHv37txxxx1MnTqVRYsWkZGRwYwZM8jOziYzM5Pcn2evSktLo6CgAID09HQA7r33XotXJEmSJKmK69Jl15iQf1Natw47QeXTsyd88w1ccw08+mjFTGy9Vs2akJ4O//xnUP6yDR0WquKKi4t56qmn1j1zqoqKioqYOXMmTZo04aCDDtrq8SUlJbRu3Zp+/frRt29f9tlnH5o2bUo0GmXp0qUArFy5EmCjIpcFCxYwZ84cHnnkEQBisRiHHnoozz77LGPHjuXoo49m8uTJNG3alL333ptkMsmZZ0b461/L+KYrobQ0+MMfICUl7CRS1ZOSAn/7Gxx/PJx1FsyYAYWFUFJS/mP//J8aOPpoeOABaNCg/MfcEbvvDlOmwF13BWVWBQWQSISdKiirO+AAeO45aNEi7DTlq2VLeP55WLECRowIioLWrIHs7LIdJzMz+Nwefzxcfnnw/kqSJEmSJEmSJEmSJEmSJEmSJEmSJKl6iiSTyWTYISRJkiRJUtlZvXo18+bNo7i4mLp16zJ37lxq1KhBSkoKc+bMoXHjxqxevZply5bRvHlzvvvuO/Lz8+ncufM2TSgpSZIkSarcmjaFJUvCTlGxevaEcePCTlG5/fQTPPUU3HEHrFpV9hNbQzDZeywG3brB1VfDgAHBtnYN//3vf5kyZQrFxcVhR9lp8Xic8847j/r162/xuEQiwcqVK6lTpw6xX3yxv/LKKwwePJgrr7ySf/zjH+teTyaTRCIRbrrpJu677z7Gjh1Lhw4dAJg3bx79+/dn4cKFFBQUkEgkePLJJzn99NPXXffEE+HllxMkEtEyvuvKIz0d5syBZs3CTiJVfV9+CXffHZRcRKOQk1P2Y9SsCampcMklcM450Lhx2Y9RXmbNCr6vzp5dPu/NtojHg8Kpu++G3/9+1yyrSyTgvffg9tth7Njgd8pIJChj2R5pacGSlwe77QYXXwxDh0KdOuWRWpIkSZIkSZIkSZIkSZIkSZIkSZIkSZVJPOwAkiRJkiSp7CSTSWrVqkXHjh3X7WvVqtW69U6dOoURS5IkSZJUgS64AG65BfLzw05SMWrUCCb61pbVrh1MPn3RRTBmTDCx9QcfBJNT5+bCjnZlZGQEk2MnEsFk4RddBG3alGl0VQELFiyoNqUrACUlJbz88sucffbZRKObLziJRqPrylmSySQAkZ9nzP/mm28AaNiwIbFYjJKSEmKxGJFIhJKSEmbOnEnPnj3p0KEDn376KSNGjODFF19k5cqVABxwwAGcdNJJHHrooevKWlauXElJyUMkEpcCmeX3BoQoHof+/S1dkcpKx47w+ONwzz0wcmTw83/ZsqAYLTsbfv7WtV3iccjMhIIC6NIlKFs76qiqWba2114wZQrceSfccEP5ldNsSiwWFNYceGDwuWnRomLGrYyiUTj88GApKYGvvw4+LxMmBOWKs2YFx8ViwbGRSPC7ZyIBRUXQpElQ/Ne7N3TtCvvvH/yNIEmSJEmSJEmSJEmSJEmSJEmSJEmSpF1HJJnckf/7tCRJkiRJquzWTsj4y/VEIkE0Gt1gMsji4mKSySQpKSmh5ZUkSZIklY0ffoDWrXed4pU6dWDp0qD8Q9vnxx/h00+D5cMPYepUWLMmKFNJJILJ2EtKgsmto9FggaCoZbfdoHv3YILrLl2CCa7T0sK8G4WluLiYf/7zn6xevTrsKGUqHo/Tt29fevTose652rZYW7AyfPhwLrjgAq666ipuvfXWDZ7P5eTk0Lx5c9LS0sjMzOT7778nMzOTQw45hPr16zNq1Cj69OnDa6+9Rtp6/7ASiQRjx47lD39I4euvu1FUVP2+8dWoAf/7HzRvHnYSqXpKJuHbb4NSi4kTYexY+Oqr4Gd9Skrw+tolEild8vKCf5/77w99+gQlF126QKNGYd9R2Vm9OihAueOO4HeknJwdK6bZmqys4Pesk0+Gyy4LynG0ZSUlsGpV8PdNXl6wnZ4e/M5as2bwUZIkSZIkSZIkSZIkSZIkSZIkSZIkSbu2eNgBJEmSJElS+Vh/Qsj116M/z5K6/r543EcEkiRJklRdNG4MRxwB//lP+UwWXZmkpcEFF1i6sqPq14cBA4LlL38J9i1bFhSwrFhROrl1LFY6uXWLFrDffk5wrVKjR48mNzc37Bhlrri4mNGjR9OmTRsaN268QXHKlsRiMZLJJDk5OQC0atUK2PBZXEpKCoceeijvvfce7du355RTTqFnz5707t2bvLw8lixZwuTJk/n888/p3r37unOj0Si9e/fmk08itG0LS5aUw42HKCsL/vlPS1ek8hSJwB57BMsJJwT71paxfPNN8HM/Px8KC4Of/enpQeHKvvtWr5KVTalVC/7wh+B3y7FjYdgweOcdSE2F7Oyd+706PR3i8eB3r6uugtNOCwpDtG1iseC9kyRJkiRJkiRJkiRJkiRJkiRJkiRJkjbHWVUlSZIkSRIFBQXceeedfPbZZ/z9739nr732CjuSJEmSJGkn/PGP8N578PO8/9VWJALnnx92iuqlYUM4/PCwU6iqWLZsGVOmTKG4uDjsKOWiuLiYESNGcM0112xT6cpakUiE+fPnA1CjRg0AEonEukLk1NRUrr76ao477jj69OlDy5Yt151bo0YN9tlnHz744AMmTpzIgQceuFHBclYWvPACDBwYlCRUB/E4dOsGQ4aEnUTa9axfxqLg/ejdO1iWLIEPPoCJE4MylpkzgxKQaDT4/vvLH3/RaFAMmJICubnQtCkceGBwrR49gu9z2/HjRJIkSZIkSZIkSZIkSZIkSZIkSZIkSdI2snhFkiRJkiQBwUSSr776Kh06dOBvf/tb2HEkSZIkSTuhZ09o1Ajmzg07Sfnq0wd22y3sFNKua8KECZSUlIQdo9xEo1FycnL45JNP6N69+zadU1JSQiwWo0GDBgD89NNP6661voMOOoiDDjpo3XYikSCRSBCPxznjjDM48sgjGTBgwGbH6dMHTjsNRo6sHuUr6enw7LMWEkiqXJo0gZNPDhaARALmzIHJk2HePMjPh+xsKCyEmjUhMxNq14b99w+WrKww00uSJEmSJEmSJEmSJEmSJEmSJEmSJEm7jkgymUyGHUKSJEmSJJWPRCKx0aSO60smk0TWm81wr732Yvny5YwZM4Z99923IiJKkiRJksrJyJFw/vmQkxN2kvKRkQHvvQfr9RZIqkAFBQUMGzaM4uLisKOUq5KSEpLJJFdddRU1a9bcpnOKi4u56KKLePjhh3nzzTe3WKDyy+dz2yMnB9q1g8WLoSr/r38yM+HBB2HIkLCTSJIkSZIkSZIkSZIkSZIkSZIkSZIkSZKkqmjzM69KkiRJkqQqb3OlK2t7WNdO6lhYWAjAcccdx8qVKxk2bFjFBJQkSZIklZtTT4WuXSEeDztJ2cvIgNNPt3RFCtO0adN2uDCkKonFYgBMnz4dKH2utjnJZJJ4PM6qVasA1hXTJBKJTR6/M+9hVha8/z7UqrXDlwhdZiace66lK5IkSZIkSZIkSZIkSZIkSZIkSZIkSZIkacdZvCJJkiRJUjU2evRonnjiCVavXg2UTvC4dkLHNWvW8OWXX/L8888zdOhQnn76aQA+++yzcAJLkiRJkspMJALPPgvp6WEnKXt16sCdd4adQtp1JZNJxo8fT1FRUdhRKkQikeCTTz4Btr0opV69esRisXWFx5srSN5Ze+0FH3wANWqUy+XLVWYmDB7s93NJkiRJkiRJkiRJkiRJkiRJkiRJkiRJkrRz4mEHkCRJkiRJ5eeDDz7g4YcfplmzZgwYMIBoNEphYSGLFi3iyy+/5IMPPmD06NHMmDGD1NRUOnXqxBlnnMG+++5LXl4eGRkZYd+CJEmSJGknNG8O994LF18MOTlhpykbGRnw4ouQlRV2EmnXNW/ePHJzc8OOUWFSU1NZsWIFq1evplatWls8NhKJUFRUxJw5cygpKaF9+/blnu+AA+Ddd+GII2DNmnIfrkxkZcGgQfD440FRmCRJkiRJkiRJkiRJkiRJkiRJkiRJkiRJ0o6yeEWSJEmSpGps0KBB/OMf/+C9996jW7duzJw5k/Hjx/POO+/w6aefkpuby5577snQoUPp06cPXbt2pW3btsTjPjKQJEmSpOrijDPg6adh/HgoLg47zc7JyIAhQ6BXr7CTSLu2adOmUVRUFHaMChWJRMjLy9ugeKW4uHij52jJZJKUlBQA+vTpQ4MGDSokX48eMG4cHHoo/PQTJBIVMuwOycyEM88MisEsXZEkSZIkSZIkSZIkSZIkSZIkSZIkSZIkSTsrkkwmk2GHkCRJkiRJ5addu3asWbOGAw88kClTprBo0SIaN25Mjx49OOyww+jevTt77703NWvWXHfO2scFEWc+lCRJkqRqYeFC2GefYDL+qioWg912g6++gqyssNNIu7YHHniA5cuXhx2jQhUWFnLyySfTsWNHAF577TWGDRvGPffcQ7du3SgpKSEWi5FMJolEIus+VrTZs+Hoo+H77yE3t8KH36JoFNLS4Oab4bLLLF2RJEmSJEmSJEmSJEmSJEmSJEmSJEmSJEllIx52AEmSJEmSVL5+//vfc8011zBmzBg6d+7MGWecwSGHHEKnTp1o0qTJBseunRDSwhVJkiRJql6aN4f334c+fSA7O+w02y8SgXr1YOxYS1eksCUSCVasWLFT1+jUqRODBg1at33jjTdudMz111+/bn3UqFF88cUX2zVG165dOeqoo9Ztf/fddzz11FPbH/Zn8Xicr7/+el3xyrhx45gwYQL3338/Tz31FNFoFCgtMg7r+VrbtjBtGvzjH8GSlxdKjI1kZcEee8BLL8Fee4WdRpIkSZIkSZIkSZIkSZIkSZIkSZIkSZIkVScWr0iSJEmSVM0NHTqUa665hgMOOIAHHniAvffee4PXk8kkBQURpk+HKVMifPRRMDljbi4UFEBxMcTjkJYWTJC4//7Qqxd06QIdOwb7JUmSJEmVX+fO8OabMGBA8DdfVRGJQO3aMG4ctGgRdhpJy5YtIx6PU1hYGHaUzapXrx6HH354mV4zGo2yfPlyioqKSElJ4bLLLiMrK4tzzjkHCK9oZVPicfjLX6BRI7jySkgkwvu+H40Gzw//8pcgSywWTg5JkiRJkiRJkiRJkiRJkiRJkiRJkiRJklR9WbwiSZIkSVI116hRI3r16sXcuXPX7SssLOaDD2I8/XSEiRMjzJsHmZlQVAR5eVu+3pdfwquvBpMk5udDy5Zw8MEwdCgcdlgwIa4kSZIkqXLq1SsoXznqKMjJCTvN1sViUKdOULrSrl3YaSQBLFq0KOwIWxSJRPjtb39LamrqupKUsrK2dAZgt91246abbiqza5e13Fy4/XZ44w348EO45ZZgf35+xYwfiQTPG9u2hRdfhL32qphxJUmSJEmSJEmSJEmSJEmSJEmSJEmSJEnSricadgBJkiRJklT+zj33XObPn8/rr49j2DBo1SrO8cdHeO45+PZbKC6G1au3XrqyVm4urFkTFLXMmQMjR8Ixx0CLFnDPPbBqVXnejSRJkiRpZ/TpA2PGQK1aQbFJZZWaCo0bw+TJ0L592GkkrTV//nwKCwvDjrFZvXr1YrfddmPVqlVMnjy5TK8diURYuXJlmV6zvNx8M3TrBr17wxVXwG23QY0aFTN2NBoUfb39Nnz+uaUrkiRJkiRJkiRJkiRJkiRJkiRJkiRJkiSpfFm8IkmSJEnSLqB9+1No1mwMf/3rWVx/fZIlSyA7u2zHyM6GhQvhz3+Gpk3h1FPhiy/KdgxJkiRJUtno2jWYDH///SErK+w0G8vMhCOOCP6ubN067DSS1rdkyZKwI2xW06ZN6d27N4lEgtdee42CgoIyvX40GmXZsmVles3y8OWX8OijcNddwcfGjYNndsuXV8z4ySRMmQLnnQczZlTMmJIkSZIkSZIkSZIkSZIkSZIkSZIkSZIkadcVDzuAJEmSJEkqP9nZcMkl8MILkJ/fm0QCiorKd8zc3ODjCy/Aq6/C0KEwbFgwaa4kSZIkqfJo0wYmTYL77gsm5C8ogJKScDOlpkJGBjz2GBx/fLhZJG1aUTk8XLr++ut3+hrxeJxjjz2WWCzG+PHjmTdvHrvvvnsZpCuVTCbL5f7LUiIB554Ll10GJ54YlGzl5FRshmQyGPOrr6BbN7j22mCJ+79SkiRJkiRJkiRJkiRJkiRJkiRJkiRJkiRJ5SAadgBJkiRJklQ+xoyBtm3hueeCMpREomLHLymBvDx48knYc08YP75ix5ckSZIkbV00CpdeCtOmwf77Q1ZWeFkyM+GII+CbbyxdkSqz4uLisCNs0uGHH06DBg1YsmQJ77//frmMkUwmK+39r/XII7BkCdxyC0ycWPGlK+tLJoPng7fdBp06BUUskiRJkiRJkiRJkiRJkiRJkiRJkiRJkiRJZS0edgBJkiRJklS2srODSXOfey6Y2DBseXnBcvjhcMYZcMcdwWS6kiRJkqTKY489YNIkuP9+uP76oExzzZqKGbtGDahVC+6918IVqSpIlEO77xNPPLHRvjPPPHObz2/WrBndunWjuLiYV199tVwyrlVSUlJu195ZX34JF10EKSmV47ngWjk5MHMmdOsG110H114LkUjYqSRJkiRJkiRJkiRJkiRJkiRJkiRJkiRJUnVh8YokSZIkSdXIjBnQrx+sWgX5+WGn2VBeHowYAa+/Du+/D3vuGXYiSZIkSdL6olG4+GI4/3z4z3/gtttg+nQoKoLi4rIdKy0t+NinD1x1FfTt6yT8UlURjUbL/Jrz58/fqfNr1qxJJBIhHo9zwQUXbPKY1q1bc/311zNx4kTefvvtHR4rFovt8Lnlad48OPBASCQqV+nKWslkkOvvf4fZs+Gxx4KfO5IkSZIkSZIkSZIkSZIkSZIkSZIkSZIkSTvLKQwkSZIkSaomJk+Ggw6CH36ofKUra+XlwcKFwSSQX3wRdhpJkiRJ0qakpMCxx8Inn8Bnn8FZZ0FmJtSsCVlZO37dGjWCpXZtuOyyYOL9t98OCkQtXZGqjng8HnaE0Kwtd6lsZs2CffcNnr0lEmGn2bLcXHjxRTj++KDYS5IkSZIkSZIkSZIkSZIkSZIkSZIkSZIkaWdVvtkgJEmSJEnSdhs3DgYMgJycsJNsXTIJq1ZBr14wenRQwiJJkiRJqpzat4fhw+G+++DLL2HKlOBv0AkT4LvvICOjtDQlmQw+rt0uKYHCQmjXDnr2hIMPhi5dgmvGYqHcjqQykJKSEtrYtWvX5tJLL123feONNwKwdOlS/vvf/250fNu2bWnbti0AK1asYNKkSSxZsmSHx49EIqHe/6Z8913w/XX16rCTbLvc3KB46+ST4aWXIBoNO5EkSZIkSZIkSZIkSZIkSZIkSZIkSZIkSarKLF6RJEmSJKmK++wzGDiwapSurG/NGjj8cBg/Hjp2DDuNJEmSJGlLUlOhc+dgOfvsYF9hIXz1Ffz4I+TlBUs0GpSxpKdDkyaWrEjVUZMmTVi8eHHYMTawcuVKPvnkk432p6enryteWb169SaP2R6JRIKGDRvu1DXK0uLFQenKypVhJ9l+ubnw1ltw7rnwyCOlpV2SJEmSJEmSJEmSJEmSJEmSJEmSJEmSJEnby+IVSZIkSZKqsFmzoG9fyM4OO8mOWb0aeveGyZOhTZuw00iSJEmStkdqKhxwQNgpJFW0li1b8tVXX1FYWBh2lAqXTCapW7du2DEAKC6GI46AZcsgmQw7zY7JzYXnngtKmS+5JOw0kiRJkiRJkiRJkiRJkiRJkiRJkiRJkiSpqookk1V1+gVJkiRJknZthYWwzz4wZ07VnVwRIBqFDh1g6lSIWxErSZIkSZJUqf3www888cQTu2TxStOmTTnnnHPCjgHAzTfDP/4RlJdUdZmZMG0a7LFH2EkkSZIkSZIkSZIkSZIkSZIkSZIkSZIkSVJVFA07gCRJkiRJ2jE33giLFlXt0hWARALmzoXbbgs7iSRJkiRJkramYcOGFBcXhx0jFK1atQo7AgAzZsAtt1SP0hWA/Hw48cTgOaEkSZIkSZIkSZIkSZIkSZIkSZIkSZIkSdL2snhFkiRJkqQqaOpUuPvu6jO5Ym4u/P3vwaSRkiRJkiRJqryi0Sj16tULO0aFS01NpXnz5mHHoLgYBg8Oykqqi0QC/vc/uO++sJNIkiRJkiRJkiRJkiRJkiRJkiRJkiRJkqSqyOIVSZIkSZKqmMJCOP54yMsLO0nZys8PJo0sLg47iSRJkiRJkrakZcuWYUeocIlEgmbNmoUdg1tvhe++g2Qy7CRlKycH/vxnmDMn7CSSJEmSJEmSJEmSJEmSJEmSJEmSJEmSJKmqsXhFkiRJkqQq5oYbYPHisFOUvWQymDTy1lvDTiJJkiRJkqQt2W+//UhJSQk7RoWqXbs2devWDTXD99/DLbdAbm6oMcpNfj4MGRJ2CkmSJEmSJEmSJEmSJEmSJEmSJEmSJEmSVNVYvCJJkiRJUhWyZAncfXf1nVwxNxf+/ndYsSLsJJIkSZIkSdqcli1bkpmZGXaMCpOSkkLPnj2JRCKh5rj/figpCTVCuUok4LPPYObMsJNIkiRJkiRJkiRJkiRJkiRJkiRJkiRJkqSqxOIVSZIkSZKqkIcfDjtB+YtE4PHHw04hSZIkSZKkzYlEIvTs2ZOUlJSwo1SYjh07hjp+QUHwbLCwMNQY5a6oCO69N+wUkiRJkiRJkiRJkiRJkiRJkiRJkiRJkiSpKrF4RZIkSZKkKqK4GO67D/Lzw05SvvLy4K67IJEIO4kkSZIkSZI2Z7/99iOZTIYdo9xFo1E6deoUesnMK6/ALvB2U1wMI0dCTk7YSSRJkiRJkiRJkiRJkiRJkiRJkiRJkiRJUlVh8YokSZIkSVXE//0fFBWFnaJiZGfD6NFhp5AkSZIkSdLmpKWlse+++xKJRMKOUq6i0Sjdu3cPOwa33RY8M9sVRCLw7LNhp5AkSZIkSZIkSZIkSZIkSZIkSZIkSZIkSVWFxSuSJEmSJFURt90Ga9aEnaJiZGcH9ytJkiRJkqTK66CDDiIWi4Udo9xEIhGaNWtGgwYNQs3xxRcwe3aoESpUTg7cfjskk2EnkSRJkiRJkiRJkiRJkiRJkiRJkiRJkiRJVYHFK5IkSZIkVQHffBNMsLgr+fhjmDcv7BSSJEmSJEnanIYNG9KlSxfi8XjYUcpFLBbjmGOOCTsGzzwDBQVhp6hYixfDrFlhp5AkSZIkSZIkSZIkSZIkSZIkSZIkSZIkSVWBxSuSJEmSJFUBb78NyWTYKSpWNArvvht2CkmSJEmSJG1J//79yczMDDtGmUtJSaFv377Uq1cv7CiMGQMlJWGnqFixGEyeHHYKSZIkSZIkSZIkSZIkSZIkSZIkSZIkSZJUFVi8IkmSJElSFfDhh5CfH3aKipWbC+PGhZ1CkiRJkiRJWxKPxxk8eDDxeDzsKGUmEolQv359evToUe5jPfnkk7z44osUFBRs8vVkEmbM2Pz5Q4YEx6xdtsW++8LddwfP3nJySs+dO3fTx++/P/z97/DRR/D998Fzu+xsmDoV/vpXyMra+TF+ac0amDBh246VJEmSJEmSJEmSJEmSJEmSJEmSJEmSJEm7NotXJEmSJEmqAiZN2rHzdmTiRYCjjoI334Rly6CgABYuhGefhX322fTxLVvCP/8JM2cGky4WFcHSpfD++3DGGTuWHeDjj3f8XEmSJEmSJFWM3XbbjS5dulSb8pVYLMbgwYOJRCLlOs6DDz7IpZdeym233UZaWhoAyV88xPv22+14qLeN+vaFSy+Fnj0hM3Prx597LvzpT9CrV/AcMCMjKFvp1AluvBE++QRq1dq5MTbFUmZJkiRJkiRJkiRJkiRJkiRJkiRJkiRJkrQtLF6RJEmSJKmSy82FRYsqbrxbboH/+z8YOBAaNIDUVGjWDE45BSZPDvavr2VL+OwzuPBCaN8+mHQxHoeGDeGww+CJJ+CBB3Ysy9y5QYmLJEmSJEmSKrf+/fuTlZVV7mUl5S0lJYW+fftSr169ch3nu+++46qrruKII47g2WefXbd/7fuXk5MDwGefRYjFyrZ8ZdUqeOst+Nvf4KGHtu2cH3+Ee+6BY44JSptfeqn0tX32gUsu2fkxfmnWLCgp2bFzJUmSJEmSJEmSJEmSJEmSJEmSJEmSJEnSriMedgBJkiRJUtXx00+wdCnk5UF+PiSTkJEB6elByUbdumEnrJ6++AIyM2H16vIfq0cPuPba0u2//AUmToQBA+CKK4LP9ciRsOeesHJlcMzZZ0P9+sH6Tz/BpZfCwoVBEcvRRwf7zzkHrroKfp4vcpulp8NXX8H+++/snUmSJEmSJKk8xeNxTj/9dB599FHy8/PDjrNDUlJS6NChAz169Cj3sa666ioaNWrE2WefTYcOHQAoLi7m/vvv54svvmD58uW0a9eONWtuIDu7ZpmO/dRTwQIwZAicf/6Wj3/uOfjjHyE7u3TfW2/BXntBp07B9i/fsu0dY1NSUuDrr+Hnt0eSJEmSJEmSJEmSJEmSJEmSJEmSJEmSJGmTLF6RJEmSJG3SqlXw2WcweTJ89BFMmQI//hgUYUQiwQJB+UoiAYWFULs2HHAAHHoodO0KXbpAvXph3kX1MGVK8P5WhGOOKV3/8EO4+eZgffRo+M1voF27oGRlyBC4557gtTp1Ss9591148slgfcWK0uKVeBxise3Pk0gE92/xiiRJkiRJUuVXr149hg4dyhNPPEFhRT3QKiPxeJzdd9+dY445hsjah5/lZPbs2XzxxRcccsghHHrooQBMnz6dW265hRdffHHdcW+88QbR6LEkkz3LNc/WjB278b5kMihFWVu8sn4pS1mJRmHGDItXJEmSJEmSJEmSJEmSJEmSJEmSJEmSJEnSllm8IkmSJElaJzsbnnkG7rwTvv8eMjMhL2/D0o+ios2fv2wZvPMOfPABZGRAfj40bgyXXw5Dh25Y0KFtN2tW8F5WhLp1S9dzcjZ8bf3JEw87rLR45Z134MILg/XDDw8+1wsWwEUXlR7/+uuwevX258nJgTlztv88SZIkSZIkhaNx48YMGTKEp59+moKCgrDjbJOUlBRat27NCSecQDQaLffxMjMzWbRoEZ07dyYlJYUlS5bw8MMP869//YvrrruOgw8+mLp163LXXXfx0ksZ5Z5nR9SrB/36lW6//nrZj5FIbPyMUpIkSZIkSZIkSZIkSZIkSZIkSZIkSZIk6ZfKf7YISZIkSVKlN2MGnHMONGoEV14Js2cHBSs//bRh6cq2KioKSjYKC2H+fPjzn6FpUzj1VPj887LPX92tX3hS3mbOLF0/7DA49FBIT4dBg6BTp9LXWrcuXf/Pf+DSS+HHH6F2bRgxAt59F44+GgoK4O9/hxNP3PFMFXn/kiRJkiRJ2nnNmjXjzDPPJCMjg0gkEnacLUpJSaF9+/acdNJJxGKxChkzPz+f/Px8Vq5cCcDy5ct55plnuOKKK7jpppsYMGAA3bt358UXX6RZsz0qJNP2qFUL/v3voHwF4K234Lnnyn6ckpKgGFySJEmSJEmSJEmSJEmSJEmSJEmSJEmSJGlLLF6RJEmSpF3Y2LHQtWuwjBgRTGKXk1P24+TmQn4+vPACHHIIdOwI//1v2Y9TXZXH52RzRoyAefOC9YwM+OCD4Ovitddg/Xkn09M3PG/BAli4cOPrpaXBCScEX2M7qiLvX5IkSZIkSWWjUaNGnH322TRo0ICUlJSw42xSPB7noIMO4re//S3RaMX9T2jatGnD/vvvz/PPP8/ChQv5+uuvWb16Needdx4AyWSS4uJikskk6em1KizXtmjeHMaNC57zArz3Hhx3HCSTZT9WIhEUO0uSJEmSJEmSJEmSJEmSJEmSJEmSJEmSJG2JxSuSJEmStAvKyYHzzoNf/QqmTAmKNYqLy3/ckpKghOWrr4LJ+E4+GVatKv9xq7qK+NystXo19O4Nb74ZTGy41qJFMHp06fbKlaXrJ50EL78M++0HX38dfMzMhNNPD66x557w1lvQrNmOZSos3LHzJEmSJEmSFK66dety3nnnccghhxCPx8OOs05KSgp169blzDPP5LDDDiMSiVTY2MmfG0rOP/98Zs+ezeWXX04ikWDPPfckPz8fgEgkQiwWIxKJkJpacdm2pmNHmDAB9t032H7xRTjyyOD5cnmIRiE1tXyuLUmSJEmSJEmSJEmSJEmSJEmSJEmSJEmSqg+LVyRJkiRpFzN2bFCE8fTT5Tch3rbIzYXXXoM99ghKOXYFaydVBPjf//7H/fffz5lnnsnvf/97nn32WebMmbPRcRCUmFSk77+Ho46CBg2gW7fg66Vly2D/Wl98Ubp+wQWl6w8+CNOnB19bI0eWHlejBvz61zuWp0aNHTtPkiRJkiRJ4YtGo/Tu3ZtzzjmHhg0bkpKSEmqeeDxO9+7d+cMf/kDTpk0rfPy1JS/HHnssp512Gv/6178466yz+Oabb3j66adZvXr1BsdFowUVnnFTDj00eLbcokWwPWxYUMhcnqXJsRhkZJTf9SVJkiRJkiRJkiRJkiRJkiRJkiRJkiRJUvUQDzuAJEmSJKli5OTAFVeEX7iyvoKCYDn+eDj6aHjoIahTJ+xU5ScSibBq1SquueYann/+eVJSUqhTpw4rV67kiSeeoG3btrzyyivsu+++G5yXlRVO3pUrYfLkYH2PPeDkk0tfe+WV0vWGDUvXa9Xa8Brrb9euvWM5wrp/SZIkSZIklZ2GDRty3nnnMW7cOMaOHQtAcXFxhY2fmppKVlYWgwcPDqVw5Zfq1KnDzTffTHZ2Nq+99hoAr7zyCi1btqR///60bduWSCTCTz8tBlpv9/Wvvx5uuCFYf/JJOOOM0tdatIDOnYP1tR8hKIA+5phgfflyGD8+WB80CF54AdLSgu3nnoNRo6Bnz9Jz8/NhypQdH2NTolGLVyRJkiRJkiRJkiRJkiRJkiRJkiRJkiRJ0tZZvCJJkiRJu4Bly6BXL5g3r/KUrqwvNxdeey2YZG/8+GBSvuogkUgQjUbXbefm5nLyySfz3nvvceKJJ3LKKafQunVrsrKy+Nvf/saTTz7Jvffey/Dhw4nHS/9kb9AAIhFIJssu25YmXnzuOZg/Hz79FFavhv32g6uvDiZFBHjvPXjnndLjv/gC2rcP1i+7DJYuhW+/heOOCwpb1vr00+3PGY9D/frbf54kSZIkSZIqn2g0Su/evenatSuff/45EyZMoKioiMLCwnIZLxaLEYlEaNmyJT179mT33XcnEomUy1jbK5lM0qJFC1555RWGDx/Otddey+zZs7n44ovp3r07aWlp/PDDDyxceD5wPhDd2iW3Wd++wTPBX2rUKChUARgzBg47LFg/5pjS0hWAU04JlvV99x3svvuOj7EpySTstdcWbkSSJEmSJEmSJEmSJEmSJEmSJEmSJEmSJAmLVyRJkiSp2luwAA4+GJYsgaKisNNsXkEBLFoEXbrAuHHQrl3YibZNUVERkydP5q233uLLL7+kZs2a9OvXj969e9O6desNjv3qq68YPXo0/fv3Z+TIkRu8dsEFF/Dqq6+yYsUKcnNzqVWr1rrXOneGmjWDEpSK0LQpnHzypl+bPHnj1264AQ4/HOrVg7p1Yfjwjc97+eVgIsXtlZkJnTpt/3mSJEmSJEmqvDIzM+nZsycHH3wwc+bMYfz48SxYsIBIJELRTj7EjEQipKSkEIlE6Nq1K926daN27dpllHz7FRcXrytZTiaT64pfIpEIJSUlxGIxzjvvPAYPHsy9997LRx99xLfffsuiRYto3749p57allGjIDs7tFsITX4+7L132CkkSZIkSZIkSZIkSZIkSZIkSZIkSZIkSVJlZ/GKJEmSJFVjCxdC166wfDmUlISdZutKSoKsPXrAJ5/AnnuGnWjziouLefPNN/nnP//JlClTSElJoV69esyePZuRI0fSvn17XnzxRfbdd99150yfPp1IJMLee+9Nfn4+6enp615buHAhhYWFdO/enVq1am0wCWOXLhVbmvPiixCNBuU39epBTg589RU8/zw8+ujGWf73P9h/f7jySujXD1q3hrQ0+OknmD4dnnsOHn98x7IUFAT3L0mSJEmSpOonEonQtm1b2rZty6pVq5gzZw7z5s1jwYIFrFq1ing8TjKZ3GwZSyQSITU1lZKSEqLRKI0bN6ZVq1bstttutG3bllgsVsF3tKGCggJuvfVWBgwYQPfu3dc971v77C8Wi5FMJkkkEtSvX5+bbrqJH374gYyMDJYuXUqDBg1YsqQOr722+TGeeipYfunGG4Nle87ZnDPOCJbtsb1jbMoee0BKys5dQ5IkSZIkSZIkSZIkSZIkSZIkSZIkSZIkVX+RZDKZDDuEJEmSJKnsLV8eFFYsXFg1SlfWF4lAgwYwZQq0aBFejkQiwaRJk/j444956623uO++++jQoQMAb775JmeccQbJZJLzzz+fww8/nGbNmpGamso111zDc889x6mnnsrtt99OkyZNABg3bhxnnnkmBQUFDBs2jEMOOYR58+YxZcoUbrvtNpo3b86rr7667vi1kkmoWTMoQNnV1K0LK1aEnUKSJEmSJEkVrbi4mKVLl7J48WJ+/PFHCgsLKSoqoqSkhJSUFFJTU8nIyKBJkyY0a9aMmjVrris2qSzOOOMMnnrqKfr378+JJ57Ir3/9axo3bgywQfEyBM8io9HoRtdIJCAzMygo3tWceeaOFzpLkiRJkiRJkiRJkiRJkiRJkiRJkiRJkqRdh8UrkiRJklQNFRTAAQfA7NlQVBR2mh0Ti0Hz5vDll0HpSEVYsmQJ48aN45133mHs2LF8/fXXrP9n89ixY+nZsycAb731Fp9++ilnn302TZs23eA6a/dnZ2fz5JNPcsghhwDBZJEvvPACZ555JtFolFq1apGSksLixYuJRCKcfPLJ9OvXj2OPPZbatWtvcM0ePeCTT8r5DaiEDjsM3n8/7BSSJEmSJEnS9pk+fTpdu3alVq1aFBUVkUwmGTx4MKeeeiq9evUiFosBGxewrN0HrNvfqRNMm1ax+cOWlQX33ReUr0iSJEmSJEmSJEmSJEmSJEmSJEmSJEmSJG1JNOwAkiRJkqSyd9118P33Vbd0BaCkBJYuhYsvLv+xli9fTt++fWnWrBm/+93vePfdd9ljjz247rrruO2222jfvj177LEHmZmZ687p1asXl19+OU2bNiWRSJBMJkkkEgC0bt2aeDzOjz/+SOPGjdedE4/HOfXUU1m4cCFDhgyhRo0a/PrXv+a5557jmWeeYcaMGZx11llceOGF/Pjjjxtk7N0borvYX/HxOPTpE3YKSZIkSZIkafv961//oqioiKuuuornnnuOzp0788QTT3DhhRdy1113MWfOHCAoV1m//Dk3N5dIJLJBGUuvXvCLbpZqLxKBLl3CTiFJkiRJkiRJkiRJkiRJkiRJkiRJkiRJkqqCSHL92RskSZIkSVXe5MlBSUdeXthJykZmJrz+OvTrV35j5OXl8dxzz/HDDz/QqVMnWrVqRePGjWnYsCGzZs2ic+fOdOjQgcmTJ5NMJjeY9HBTVq5cSatWrahXrx7Tp0+nZs2aG7w+bNgwbrzxRh599FFOOumkdfuXLVvG6aefzttvv80LL7zACSecsG68f/8bTjsN1qwpl7egUqpZE15+GY44IuwkkiRJkiRJ0rabP38+xx13HEuWLGHevHkATJ8+nddee41HH32UpUuXcuSRRzJkyBD69+9PjRo1AJg5cyZ33XUXffr04dRTT113vfHj4Ve/gpycUG4nFE2bwoIFu14ZtSRJkiRJkiRJkiRJkiRJkiRJkiRJkiRJ2n7xsANIkiRJkspOQQEMHlx9SlcAcnPh5JNhzpygiGNb/fDDD9SqVYuMjIytlqVkZGQwZMgQ4vGN/0zOzc0lLy+PWrVqAWzxOsXFxcTjce666y6ys7P505/+tFHpyqxZs/jnP//J0Ucfva50paSkhGg0SsOGDTn66KN5++23GTNmzAbFKwMGwFb6XqqdlBTo2zfsFJIkSZIkSdL2adiwIR06dKDveg+39t13X1q1akWPHj147LHHGDVqFFOmTOHkk0/mtNNOo2PHjjzzzDM8/vjj9OjRY4PrHXwwNGoEc+dW9J2EIzMTLr/c0hVJkiRJkiRJkiRJkiRJkiRJkiRJkiRJkrRtLF6RJEmSpGrkuutg6dKwU5S9NWvg4othxIjNH1NYWMgrr7zCiBEj+Pzzz8nMzKRbt24ce+yxnHLKKVsdY23pSjKZXLcvEokwfvx4APr06UNJSQmxWGyT5ycSCeLxOLNmzeKFF16gVatWnHjiiRu8Ho1GmTt3LvPnzyc/Px+A/Px8UlNT1xWspKSkALBq1SoAoj/PLpiWBueeC/feC4WFW72dKi89HS66CDbRhSNJkiRJkiRVaunp6Tz11FOsXr16g/21atXiiCOOoF27dvTp04eHH36YO+64g08//ZROnTrx1FNP0aVLF84666wNzotE4Kqr4MorISenIu8kHIkE/OItkCRJkiRJkiRJkiRJkiRJkiRJkiRJkiRJ2qxo2AEkSZIkSWXjs8/ggQcgNzfsJGUvPx9eegk++GDzx4wcOZILLriAefPmMWjQIDp37szbb7/NGWecwd13373NY0UiESKRCIlEAoBZs2YBsPvuuxOLxdbt/6W1BSl33nknc+bM4a9//Su77747JSUl664L0L59ewAmTpzId999R3p6OtFolGg0Sn5+PiN+bpcZPHjwRmP84Q8Q3UX+kk8m4bzzwk4hSZIkSZIkbb/Cn5uTa9WqtcH+taXPrVu35qyzzmL48OFcfPHFfP7559x7772sWrVq3fPBXzr11KCQpLqLRuG3v4W6dcNOIkmSJEmSJEmSJEmSJEmSJEmSJEmSJEmSqopdZLpWSZIkSar+/vrXoKCkusrNhWuu2fRrs2fP5pxzzmG33Xbj2Wef5f777+e1117j3//+N/Xr1+eKK65g6tSp2zXe2pKVnJwcADIyMoDSApVNefXVV3n66af5zW9+wxlnnEFRUdG6Qpa157Vu3ZoePXqwePFiTj31VEaNGsV///tfHnvsMQ477DAmT57Msccey6GHHrrR9Vu1goMP3q7bqJIiETj8cGjSJOwkkiRJkiRJ0vZLTU0lmUyuK1pZa/1ni+np6Rx88MFcf/31/OY3vwHgmmuuoWPHjpu8Zo0a8LvfQTxefrkrg/R0uOKKsFNIkiRJkiRJkiRJkiRJkiRJkiRJkiRJkqSqJJL85SwPkiRJkqQqZ/Fi2H13KCgIO0n5Sk+Hzz+H9u033H/FFVdw9913M2LECIYMGQJAcXEx8Xicv/3tb1x//fWce+653HrrrdSuXXubx1uyZAkDBw7khx9+YOLEibRs2XKzx/7www/86le/4vvvv2fq1Km0atVqo2OSySSRSIQvv/ySc845h4kTJwKQkpJCUVER9evX56STTuJPf/oTTZs23eQ4//0vDB4M2dnbfBtVTo0a8MYb0Lt32EkkSZIkSZKkbbN69Wo+/vhjJk+eTJ8+fejVqxdQ+kzwl0pKSojFYkyaNIlTTz2VgoICvv/++y2OMXMmdOkCeXnlcguVQseOMH162CkkSZIkSZIkSZIkSZIkSZIkSZIkSZIkSVJVEg87gCRJkiRp5w0fDpuYu6/aKS6Ge++Fhx7acP+yZcsAaNCgARBMWhiNRgEYOHAgzzzzDKNHj2bGjBkcdNBBm53s8Jdq1KjBjBkzqF279maLUNZOkHjrrbfy1Vdf8fjjj9OqVSvy8/NZtWoVCxYsYMWKFeyzzz40b96ckpISOnbsyJtvvsnkyZMZN24cdevWpUuXLvTo0YN4fMt/qh9xBDRuXH2LVyIRaNUKfp6XUpIkSZIkSar0vvrqK6677jr+/e9/r9t30UUXce+9967bTiQS655ZAsRiMfLy8njqqaeYPXs2r7/++lbH6dABzjoLHn+8epavZGTA00+HnUKSJEmSJEmSJEmSJEmSJEmSJEmSJEmSJFU10a0fIkmSJEmqzIqL4Z//hPz8sJOUv+LiYOK9nJzSfUVFRQBkZWVRUFAAQDQaXTeJYbt27ejevTvz5s1j+vTpANtUugIwbdo0MjMzOeigg8hZf9CfJRIJYrEYb731Fo8++ij77bcf9erV4/HHH+faa6/ld7/7HQMGDOCUU07h7bffXpcNoE6dOvTv358bbriBSy65hEMOOWSrpSvB+fDSS8EkhNVRejq8+OKuUSQkSZIkSZKk6uH8889nzJgxXHjhhdx55520bt2af/7zn3zzzTfrnkWuX7qSTCYBKCgooEaNGlx88cX8+te/3qaxbr8d6tcv+3sIW2YmXHopHHBA2EkkSZIkSZIkSZIkSZIkSZIkSZIkSZIkSVJVs/UZXSVJkiRJldp//hMUkuwqolF4/nn4/e+D7Xg8TiwWo7CwkNzcXGDDYpVatWqxzz77UFxczDfffENBQQFpaWlbHCORSBCNRpk2bRo//fQT7du3p06dOuv2l2aJ8uOPP/LYY4+Rm5vLN998w1lnncWyZctITU1lv/32Y+jQofzqV7+iT58+G2XbUZ07wyWXwH33wc+3XC1kZcHVV8M++4SdRJIkSZIkSdo2N998M59++il33HEHF154IQD9+vWjX79+fPzxx6xatYp3332XPffckz322INOnToRi8WAoJz5H//4ByUlJds8XkZGUMzcrx/k5ZXLLYWiaVO44YawU0iSJEmSJEmSJEmSJEmSJEmSJEmSJEmSpKrI4hVJkiRJquLuugvWrAk7RcXJzoY77ywtXolEIrRp04aioiLmzZtHUVERKSkpACSTSSKRCC1btiQ9PZ3FixeTm5u71eKVtfLz8wHIysra7DGxWIzs7GxatGhBz5496dGjB/3792fvvffeuRvdihtvhH/9C+bMKddhKkwkAq1awbXXhp1EkiRJkiRJ2jZLly5l5MiRHHXUURx//PHr9mdlZbFmzRpGjhzJjBkzWLJkCQAHHnggl19+OSeccALJZJJEIkEsFtug7HlbHHQQnHUWPP549ShfycgInnWmpoadRJIkSZIkSZIkSZIkSZIkSZIkSZIkSZIkVUUWr0iSJElSFZZIwOTJYaeoeLNnBxMKZmQE2wcddBBpaWlMmzaNFStW0LhxY5LJ5Lrilfr16wOwevVqatSosdXrR6NRioqKmDVrFunp6XTt2nXd/l+qU6cOo0aNImNtmAqSmhpMRtizZ/WYXDE9PbifuE8qJEmSJEmSVEXMnz+f+fPnc+KJJ9KkSRMSiQTRaJQxY8ZQWFhIcXExF1xwAfXq1eOjjz7i9ddf58orr6Rdu3bsv//+xGKxHR779tvh3/+GBQsgmSzDm6pgmZlwySVwwAFhJ5EkSZIkSZIkSZIkSZIkSZIkSZIkSZIkSVXVxjPGSpIkSZKqjDlzYEfm5hsyJJiMb+2yNX36bHj85pYRIzY+Ny0tmDhv/HhYsSIoCfn+e3jrLTjppO3PDsFkfNOmlW537NiRNm3aMGXKFP73v/8BkFzvxpo2bUpeXh6rV68mJSWFRCIBBBMjTpgwYZNjxGIxXnjhBfLz8+nUqdMW81R06cpaBxwAf/xj8H5UZZmZ8Ne/wt57h51EkiRJkiRJ2nbxeJz8/HzWrFkDBMXNEydO5NFHH6V58+a89tprXHfddVxwwQXcfvvtHHfccSxYsIBnn312p8fOyIB334VatXb6UqHJyIDeveGmm8JOIkmSJEmSJEmSJEmSJEmSJEmSJEmSJEmSqjKLVyRJkiSpCpsyBaKV6C+7oqINt5s0gYkT4Z574OCDoW5dSE+Hli1hwAA47rgdH2fKlNLthg0bcuSRRzJnzhxefvllICheif785syaNQsIClqAdfsPP/xwevbsyfz589eds/65o0aNYv78+TRv3nzHglaAG24I3seqWr6SmQmnngpXXx12EkmSJEmSJGn71K1bl1atWnHvvfdy2mmncd9993HaaacxadIkhg0bRt26dSksLCSRSNCyZUuuv/56AAoKCoANy6N3xF57wQcfQI0aO30rFS4tLSiWHjUK4vGw00iSJEmSJEmSJEmSJEmSJEmSJEmSJEmSpKqsEk3PK0mSJEnaXhMnQnZ2+Y/z+edwyCEbL8ceC4lE6XEvvbTheS++CPvvH6xPmwbnngv9+8Nvfwt//jN8+umO5cnLg7FjS7djsRjnnXcemZmZPP7444wePZpYLEZRURGzZs3itttuA2DIkCEAFBYWAtC4cWMAFi5cCEAkEtngY58+fSp16QpAJAIjRkC/flWvfCUzE446Ch56KLgPSZIkSZIkqSpp2bIlDz74ILvtthvPPvssl156KS1atGC//fajVatWAMTXaxX55ptvAEhPTwdKn0PujAMOgHffrVrlKxkZwXPjt98OClgkSZIkSZIkSZIkSZIkSZIkSZIkSZIkSZJ2Rnzrh0iSJEmSKquxYyGZLP9xVq+G8eM33n/jjRD9udJz6lQYPbr0tSOPhN69g/UZM6BHj6AwZa1Ro3Yu0yefbLi9xx57cMstt/DnP/+ZgQMHMnDgQJo1a8aHH37I4sWLufvuu+nWrRvJZJKUlBQA3njjDWr8PCNhMpksk4kOwxCLwSuvwIknBpMV5uaGnWjrMjPh6KNh5MjSryFJkiRJkiSpqhk4cCD/+9//eOONN2jWrBnt27enXbt2zJgxgx49ehD9+eFXbm4uY8aMIRKJ8Jvf/KZMM/ToAePGwaGHwk8/Vcwz4x2VmQk9e8Lrr8PP/TOSJEmSJEmSJEmSJEmSJEmSJEmSJEmSJEk7xalNJUmSJKkKmzkzvLHT0+H880u377xzw9ePPbZ0/bPPgoKNRYsgJwc+/RROO23nxp8/HwoKNtx38cUX88ILL3D88cczbdo0Xn75ZZo2bcq9997L73//ewAikci6gpW1pStr91dlKSnw8stwwgmQlRV2mi3LzIShQ+HZZyFuJawkSZIkSZKqsGQySWZmJoMHD6Znz56kpqbSuHFjbrvtNkaNGsWaNWsAeOyxx3jsscc49thj6dWrV5nn6NQJJk2CNm2C52+VUUYGnHwyvPmmpSuSJEmSJEmSJEmSJEmSJEmSJEmSJEmSJKnsRJLJZDLsEJIkSZKk7VdSsuOlFUOGwJNPlm7vSOfIuefC8OHB+vz5wYR+xcWlr0+aBN26bfkat94K1167/WNDMDHf/PnQoMHGrxUXF7N8+XKaNGmyYxevwpJJuP9+uOaaoJimpCTsRKXicUhLg7vugrPP3rGvO0mSJEmSJKmySSaTGxQ7/+1vf+P666+ndevWNGzYkIyMDD766CP22msvJkyYQJ06dcotS2Eh3HAD3HMP5OWV2zDbJT0datWC556Dfv3CTiNJkiRJkiRJkiRJkiRJkiRJkiRJkiRJkqqbaNgBJEmSJEk7Jj9/x4tXysJll5Wu33ffhqUrAL+cO/Dhh2HAgODjWlddBR067Nj40ejmJw6Mx+O7ZOkKBGUmF10E06dD586QlRV2okBWFhx4IMyYAeecY+mKJEmSJEmSqo/ILx52nX/++Vx55ZWkpKTw6aef8vHHH3PyySczYsSIci1dAUhNhVtugfHjYY89IDOzXIfbqowMOOkkmD3b0hVJkiRJkiRJkiRJkiRJkiRJkiRJkiRJklQ+IslkMhl2CEmSJEnS9vvxR2jeHAoKtv/cIUPgySdLt7e3BOPoo+Hf/w7WV6+GFi2Cj+ubNg323TdYX7gwOCaZDMZasACaNQteu/xyuPvu7b+HGjVgyhRo1277z91VJBJw//1w7bXB10lJScVniMchLQ3uvNPCFUmSJEmSJO06Vq5cyeLFi1m4cCEpKSkccsghxCu4SbuwEG68Ee66K3g2uyPPkndUzZpB6cpzz1m4IkmSJEmSJEmSJEmSJEmSJEmSJEmSJEmSylc07ACSJEmSpB0TZoHFFVeUrj/66MalKwDff1+6Pm9eMLEfBB/Xf6127R3PEfWv2i2KRuHii2H6dOjdG9LTISWlYsZOTQ3G69sXZsyAc8+1dEWSJEmSJElVU3Ltw82fJRKJrZ5Tt25d9t57bw4//HAOPfTQCi9dgeAZ3d//DrNnwx//CHXqBIUo5SUeD8pW9t8fHnkE5s+3dEWSJEmSJEmSJEmSJEmSJEmSJEmSJEmSJJU/p6iVJEmSpCoqIwNKSip+3K5dgxIPgKIiuOeeTR/34Yel6y1blpZuRCLB9lrrl7Bsj0QieA+0dW3awPvvw1dfwR/+ADVqBEt5qFEDatWCSy6B//0P3n57w8+3JEmSJEmSVNVEfn64mZ2dDUB0vUboX5ayrC+ZTFJUVFS+4bZB8+bwt7/B0qUwYgR06xY8W01NLZvr16gRXO/002HSJPj8czjppLK7viRJkiRJkiRJkiRJkiRJkiRJkiRJkiRJ0pZEkluaAUKSJEmSVGklkxDdwTrNIUPgySdLt9eWolx/PdxwQ7D+5JNwxhkbn/v888GkeQDPPgunnrrpMRo2hG++gdq1g+2HHoJRo2DQIDj//GDfmjVBKcjy5dt/D2lpsGgR1Ku3/efu6vLz4V//gltvhW+/DSZAzM4Oymy2VzQaTKxYWAh77QVXXw3HHht8fiRJkiRJkqSqbtq0aYwaNYqPP/6YgoICOnbsyKBBg9hjjz1o3br1Js9JJpN8//33m329Mpg5E/7v/4IC7SlT4Mcfg/KU/PzgWd/mZGUFz5MLCqBtW+jZE3r1Cp771qpVYfElSZIkSZIkSZIkSZIkSZIkSZIkSZIkSZLWsXhFkiRJ0i5n6dKgbCI/H/LyoLg4KInIyAgmhttrL0hPDzvltqlTB376afvP29HilZYtYc4ciMeD7QMOgKlTNz/OscfCCy9ASsrGrxUVwWmnwYsvbn9+CMpCcnJKs2jHzJ8fTKw4aVIwyeL06cG/idTUoNxn7RKJlC4FBcHr++0HffrAgQdCly7QvHnYdyNJkiRJkiSVnY8//pgzzjiD2bNnU7duXVasWAFAeno6/fr1Y/DgwfzqV7+icePGG5z3+uuvM2jQIE4++WRGjhxJdEcbtCvQTz/B55/D5Mnw5ZfBs9fc3KCEJSMjKFypXx+6dg2eBXbo4LNZSZIkSZIkSZIkSZIkSZIkSZIkSZIkSZJUOTgFgiRJkqRqbenSoFTi00+DUompUyE7O5goblMSiaCMpWVL6NEDevUKJpHbd9/KWcay334wdmzFjXfJJaWT6b333pZLVwBefTV4H6+5Bnr3hnr1YMUK+OgjuO224HOzo9q2dWK/stCiRbAMGhRsJ5OwYAHMnBn8W8jLCyZXTEsL/g1kZsLee0OzZqWFPZIkSZIkSVJ1NHToUCKRCE888QSHHXYYiUSCZ599ltGjRzN69GgmTpzIZ599xtlnn80+++xDIpEgGo2Sm5sLwNKlS6tE6QpA7dpw6KHBIkmSJEmSJEmSJEmSJEmSJEmSJEmSJEmSVJVEkslkMuwQkiRJklSW8vPhpZeCYo/Zs4OyiNxcKC7e/mtlZEBKSnDNY46BK6+Ebt0qT+HEddfBrbcmKSmpJIEq0NlnwyOPhJ1CkiRJkiRJUnX00EMPcdlll/Hggw9y5plnbvDarFmzeP3113n66af56quvOPbYY3nkkUeoV6/eumPmz59PgwYNyNhcC7gkSZIkSZIkSZIkSZIkSZIkSZIkSZIkSZLKRDTsAJIkSZJUVubMgUsugYYN4Q9/gBkzoLAQVq/esdIVgLy84PzCQnjlFejbF9q3hyeeCMpcwrR69Wpyct4nkcgON0gIatSAnj3DTiFJkiRJkiSpupo9ezbp6el0794dgEQiQSKRAGCvvfbisssu44477qB///68+uqrHH/88SxevJhEIkFxcTEtWrSwdEWSJEmSJEmSJEmSJEmSJEmSJEmSJEmSJKkCWLwiSZIkqcqbMQN694aOHeGhhyA7O1jKWiIBOTnw9ddBwUujRvDHPwblLGEYMWIEw4efTTKZEk6AkHXpEnYCSZIkSZIkSdVVMplk9erVrFq1CoBIJEI0Gl33WjweZ8CAAdx7770ceOCBjBkzhnHjxhGNRonH4yEmlyRJkiRJkiRJkiRJkiRJkiRJkiRJkiRJ2rVYvCJJkiSpyiouhr//Hbp2hXHjID8fiooqZuzs7KCE5YEHoF07mDChYsYFSCQSAMTjcbp1a07Nmrte8UphIbRvH3YKSZIkSZIkSdXVkUceCcB1113HggULiEQiQFC6EolESCaTAHTo0IGHHnqI9PR0HnroodDySpIkSZIkSZIkSZIkSZIkSZIkSZIkSZIk7aosXpEkSZJUJc2YAZ06wT/+AXl58PMcdxUuLw8WLIB+/eCii4LtslRQUMDXX3/NmjVrKPq5VWbthH7nn38+L730Ev37x/h5zr9dRrduEI+HnUKSJEmSJElSdZRMJtl///3p2bMnH374Iddeey2fffbZutKVX9pvv/1o0aIFGRkZJJPJdc9wJUmSJEmSJEmSJEmSJEmSJEmSJEmSJEmSVP4sXpEkSZJUpZSUwM03Q9euMHMm5OSEnSiQlwePPw7t2sGECTt/vUWLFnHxxRfTuXNnDjvsMLp27cof/vAHVq9eTSwWI5lMEo1GadKkCVdcAZmZOz9mVVGzJlx1VdgpJEmSJEmSJFVXkUiEBg0a8Pzzz9O3b1+ef/55/vSnPzFq1CiWLVu27pjCwkIApk+fTm5uLpmZmUQikU2Ws0iSJEmSJEmSJEmSJEmSJEmSJEmSJEmSJKl8RJLJZDLsEJIkSZK0LQoKYNAg+OgjyM0NO83mZWYGJSwnnbT95xYVFXH//fczbNgwSkpKOPjgg4nH43z++efMmTOHyy+/nGHDhpFIJIhGgy7NZBL22APmzi3jG6mkGjSAJUsgFgs7iSRJkiRJkqTq7quvvuLPf/4zb7zxBvXr1+e4447j8MMPp3///tSoUYMlS5Zwyy23cP/99/Puu+/Sr1+/sCNLkiRJkiRJkiRJkiRJkiRJkiRJkiRJkiTtUixekSRJklQl5OTAr34Fn30GeXlhp9m6jAy46y4477ztO2/cuHH85je/Ye+99+a6666jR48e1K1bl5kzZ3LwwQeTnp7OwoUL15WurDV8OFx5ZfA+VWfp6fCnP8Ff/hJ2EkmSJEmSJEm7ipycHB566CEef/xxvvnmGzIzM6lfvz5dunRh6tSpLFy4kKFDh/LQQw+FHVWSJEmSJEmSJEmSJEmSJEmSJEmSJEmSJGmXY/GKJEmSpEovLw/69IHp0yE/P+w02y4zE+64Ay64YNuOz87O5tRTT+X111/n66+/pm3bthu83qNHDxKJBKNHj6ZmzZpEIpH1zoVGjapGKc3OSEuD77+Hxo3DTiJJkiRJkiRpVzNnzhxeeuklRo8ezZgxY6hduzb169fnoosu4pxzziE9PT3siJIkSZIkSZIkSZIkSZIkSZIkSZIkSZIkSbsci1ckSZIkVWpFRTBgAEyYUDVLRTIy4PHH4eSTt35sYWEhu+++OytXrmTWrFm0aNECgGQyyRtvvMHpp5/OVVddxTXXXLPJ888+O8mTT0YoLi7LO6g8olH49a/h3/8OO4kkSZIkSZKkXVUymSQSifD1119Tu3ZtMjIyqFWrVtixJEmSJEmSJEmSJEmSJEmSJEmSJEmSJEmSdlnRsANIkiRJ0pYMHQoTJ1bN0hUIcp91FowZs+XjSkpKSE1NZeDAgeTn53P33XezdOlSPvroI2699VYuvPBC1qxZw7Jly7j55puZNm3aRte4/voIaWnlcx+VQVoa3H572CkkSZIkSZIk7coikQgA7dq1o3HjxpauSJIkSZIkSZIkSZIkSZIkSZIkSZIkSZIkhSySTCaTYYeQJEmSpE35z3/gpJMgNzfsJDuvUSOYMwdq1Njycd9//z19+/Zl7ty5xGIx0tLSyM3NpVOnTnTr1o2JEyfy5Zdfstdee/HII4/Qq1evDc5/7DG49FLIySm/ewlDVhZcdx1cc03YSSRJkiRJkiRJkiRJkiRJkiRJkiRJkiRJkiRJkiRJkiRJlYXFK5IkSZIqpRUroG1bWLky7CRlIy0twSmnRHniCUgmk0QikY2OSSQSRKNR5s+fz8yZM3n33Xd5/fXXueuuuzjqqKOA4Nzzzz+fRx55hJNOOok77riD5s2br7vm/PkLOOywCN9+24hkMqWib7NcRKOwzz7w+ecQi4WdRpIkSZIkSdKuYvVqSE2F9PSwk0iSJEmSJEmSJEmSJEmSJEmSJEmSJEmSJGlzomEHkCRJkqRNOfdcyM0NO0XZKSiI8swzRbz/PpssXQGIRoM/0Vq0aMG+++7LqFGjGDx4MEcddRSJRIKioiIikQhnnnkme++9NxMmTGDNmjVA6TVHjXqN778/hGSyoGJurAKkpcFLL1m6IkmSJEmSJKnifPsttG8PeXlhJ5EkSZIkSZIkSZIkSZIkSZIkSZIkSZIkSdKWWLwiSZIkqdL5z3/gzTehoPp0hwBQVJTCoEF5ZGdv/dg333yTOXPm0KdPn3X71hazdOrUiZKSEr7//ntKSkoA1n088MADefzxG3n44Qyyssr+HipaZib89a/BBIeSJEmSJEmSVBGSSbjgArjkEqhbN+w0kiRJkiRJkiRJkiRJkiRJkiRJkiRJkiRJ2hKLVyRJkiRVKqtXw5AhkJsbdpLysWYNDB48f7OvJ5NJAH788UcApk6dCgSlK7FYDID58+ezePFi2rVrR0ZGBsC617p3787pp5/O2WfHOOII+PnlKik9HQ48EP74x7CTSJIkSZIkSdqVvPQSLFoEl18edhJJkiRJkiRJkiRJkiRJkiRJkiRJkiRJkiRtjcUrkiRJkiqVp56CgoKwU5SnDN55pzFffLEAKC1aWSsSiQDQpEkTatWqxbPPPsuHH34IBGUsb775JkOGDCE7O5urr76aNm3abHKUSARefBF69AgKTKqatDTYZx944w34uVNGkiRJkiRJksrdqlVw2WXw8MOQkhJ2GkmSJEmSJEmSJEmSJEmSJEmSJEmSJEmSJG1NJPnLWX4lSZIkKSTJJLRqBfPnh52kvOVy0kmzeP75AzZ6JZlMEolEmD17NjfddBPPPPMMtWrVonPnzgBMnTqVgoICrr32Wi655BJq1qy5xZHy8uCww2DatGC9KkhLgzZtYMIEqF077DSSJEmSJEmSdiXnnQfRKDz4YNhJJEmSJEmSJEmSJEmSJEmSJEmSJEmSJEmStC0sXpEkSZJUaYwZA7/5DWRnh52k/GVkrGbBggT16tXZ7DFLly7liiuu4IsvvmDFihVkZmZy5JFHcs0119CkSZNtHisvL3hfJ0yA3NwyCF+OMjJgn33gvfegVq2w00iSJEmSJEnalXz8MQweDF99BXXqhJ1GkiRJkiRJkiRJkiRJkiRJkiRJkiRJkiRJ28LiFUmSJEmVxlFHwVtvwa7wV0o0msPjj2czdGjjdfsSiQQlJSWkpKRQVFRESkoKxcXF5OXlMX/+fNq1a0c8Ht+h8YqK4JRTgvc3J6es7qJsZWXBQQfB668HBSySJEmSJEmSVFGKiqBzZ/jLX+CEE8JOI0mSJEmSJEmSJEmSJEmSJEmSJEmSJEmSpG0VDTuAJEmSJAEsWgTvvbdrlK4AJBJZPPhgjXXbc+bMYcCAAfzxj38EIBKJABCPx6lZsyZ77733DpeuAKSkwEsvwfDhULNmsF1ZxGJB6crtt8M771i6IkmSJEmSJKni3XkntGgBgweHnUSSJEmSJEmSJEmSJEmSJEmSJEmSJEmSJEnbI5JM7irTGkuSJEmqzG69FW68EfLzw05ScVJSSpg3L0aTJjB37lz22GMPANasWUNWVla5jbt4MZx+OkyYADk55TbMNsnKgo4d4YUXoHXrcLNIkiRJkiRJ2jV9+y0ceCBMnuxzSkmSJEmSJEmSJEmSJEmSJEmSJEmSJEmSpKomGnYASZIkSQJ4551dq3QFIC0NJk2C4uJidt99d+69914++eSTci1dAWjaNHi/hw+HmjUhNbVch9ukeBwyM+H224MCGCczlCRJkiRJkhSGZBLOPx+uvtrnlJIkSZIkSZIkSZIkSZIkSZIkSZIkSZIkSVWRxSuSJEmSKoUvvtix84YMCSbGW7tsTZ8+Gx6/uWXEiNJzPvhg285p1Wr7suflRZk0CWKxGAAXXXQR3bp1276L7KBIBE49Fb7+Gi64AGrUCJbylpUVFK6cdRbMmBGMHYmU/7iSJEmSJEmStCkvvABLlsCll4adRJIkSZIkSZIkSZIkSZIkSZIkSZIkSZIkSTvC4hVJkiRJoVu6FHJywk6xoaKi8j+npCTCRx9BJMTmkSZN4O67YdkyePBB2GefoBjl5y6YMhGJBIUre+wRjLV0KQwfvv1FNZIkSZIkSZJUllauhCuugEcegZSUsNNIkiRJkiRJkiRJkiRJkiRJkl5/GIkAAQAASURBVCRJkiRJkiRpR8TDDiBJkiRJU6ZAWhoUFJT/WJ9/DoccsvH+Ro3g5Zch+nM95Usvlb520UVQu/bG51x9NfzmN8H6+PGwaNH255k2DZLJoJwkTOnpcNppwfLZZ3DPPTB6NCxfHhSx5Odv++cnNRUyMiA3F+rVgz594LLLoHv38O9TkiRJkiRJUtWSnR0seXnBM8p4PHj+mJEBdevu3DPHa66BY48Nnl1KkiRJkiRJkiRJkiRJkiRJkiRJkiRJkiSparJ4RZIkSVLoJk0KSjoqwurVQUnKL914Y2npytSpQenIWl9+ufHxtWoFhSJrDRu2Y3kKCoLClubNd+z88tC5Mzz9dLC+enVQVjNlCnz4IUyeDCtXQlERFBcHx8TjwVKnDhxwQPC+dO0aXKdu3dBuQ5IkSZIkSVIVs2JFUAw9eXLwPHLKlOB5ZEpK8Pw2Gg2KrBMJKCkJtvfZB3r3DspTunSBNm22rYxl3Dh44w346qvyvy9JkiRJkiRJkiRJkiRJkiRJkiRJkiRJkiSVH4tXJEmSJIXu449LSzzCkJ4O559fun3nnVs/55xzgvIVgK+/hn//e8fGTksLil4qU/HK+tYWzPTpA5dfvuFriUTwcW1hjSRJkiRJkiRtr8WLYfhweOQR+PFHyMyEvDwoLCw9ZkvPjydPDgpaatYMjksm4cgj4corgzKWTZWwFBbCuefCPfdA7dplfkuSJEmSJEmSJEmSJEmSJEmSJEmSJEmSJEmqQE6PK0mSJCl0y5eHO/6QIdCwYbA+fz688MKWj4/F4OKLS7fvvjuYzG9HJBKwatWOnRu2aNTSFUmSJEmSJEnbL5mEDz+EX/8adt8dbr8dliyBoiL46acNS1e29XqrV0NublDa8tpr0L8/tGsHjz0GOTkbHj9sWDDucceV3T1JkiRJkiRJkiRJkiRJkiRJkiRJkiRJkiQpHE6RK0mSJCl0+fnhjn/ZZaXr990HxcVbPv7EE6FFi2B92TJ48skdH7ukJJgIUJIkSZIkSZKqu0QiKEJp3TooXXnzTSgoKPtnxIlEULYye3bw/LdRI7jgAvjxx2DfXXfB/fdDJFK240qSJEmSJEmSJEmSJEmSJEmSJEmSJEmSJKnixcMOIEmSJElhFq8cfTTstVewvno1PPLI1s+54orS9Qcf3Ln8iUT4xTOSJEmSJEmSVN7mzoWTToKvvgpKUSpKdnbw8fHH4bnngtKXa68NPkqSJEmSJEmSJEmSJEmSJEmSJEmSJEmSJKnqi4YdQJIkSZJisfDGXr9E5dFHg/KVLTnsMOjcOVjPy4P779+58SORcO9fkiRJkiRJkspTIgEPPAAdO8KUKRVburK+wkL46SeYNg3GjoUffwwnhyRJkiRJkiRJkiRJkiRJkiRJkiRJkiRJksqWxSuSJEmSQpeeHs64XbtC797BelER3HPP1s9Zv6jl6adh+fKdyxCNQkbGzl1DkiRJkiRJkiqjuXPhoIPg6qshNxdKSsJOBMkk/Pe/0LYtjBoVdhpJkiRJkiRJkiRJkiRJkiRJkiRJkiRJkiTtLItXJEmSJIWuPIpXrr8+mEAvmYQRIzZ9zPolKi+9BAsWbPma7dvDwIHBeiIBd9658zmj0fCKZyRJkiRJkiSpvIwdC/vtB1OmQE5O2Gk2VFAAq1bB734XPCdOJsNOJEmSJEmSJEmSJEmSJEmSJEmSJEmSJEmSpB1l8YokSZKk0O2xR8WP2bIlHH986fawYVs/5/LLg6IUgP/8B775ZudzRCLQosXOX0eSJEmSJEmSKov//hcGDIDsbCgpCTvN5uXmwvDhcOaZQdm2JEmSJEmSJP0/e3ceXmdZoI//Psk5SdO9tdCWUihLgSJbKXspmzjDorIpCKgogwqjgjoO6rgA464jOqjg8GOrOA6gIKiIgOyyU6AsxQKVUigtpaUL3ZKTnPP7I98GCoVuSU4Ln891nSvv9jzP/SaRpunxvQEAAAAAAAAAAAAAWP8oXgEAAGpu3Likqal71zzttKRYbN++6abk4Yff+voNNkg+8pFX91elqGVVLF6c7LRT58wFAAAAAFBrf/pTcuSR7b/7XB8sXpxccUVy3HHKVwAAAAAAAAAAAAAAAAAAAADWR4VqtVqtdQgAAOCd7b77kve+N1mwoNZJut/w4cm0abVOAQAAAACw9m69NTn00PWndOW1evZMPvrR5LzzkkKh1mkAAAAAAAAAAAAAAAAAAAAAWFV1tQ4AAACwww7r54P4OsNuu9U6AQAAAADA2nvkkeR971t/f9e7eHFy6aXJWWfVOgkAAAAAAAAAAAAAAAAAAAAAq0PxCgAAUHM9eiTDh9c6Rffr0SPZZ59apwAAAAAAWDstLcmRRyaLFtU6ydpZvDj54Q+T+++vdRIAAAAAAAAAAAAAAAAAAAAAVpXiFQAAYJ2w++61TtD9GhqSMWNqnQIAAAAAYO2ceWYyY0atU3SOJUuSD30oaW6udRIAAAAAAAAAAAAAAAAAAAAAVoXiFQAAYJ1wxBFJnz61TtG92toUrwAAAAAA67eHHkp++tNk8eJaJ+k8L72UfO1rtU4BAAAAAAAAAAAAAAAAAAAAwKpQvAIAAKwTDj88qXsH/Q2lVEpOPDHp0aPWSQAAAAAA1kxLS/KhDyVLltQ6SedavDg599zk/vtrnQQAAAAAAAAAAAAAAAAAAACAlXkHPdYYAABYlzU0JCef3P7xnaC+Pjn11FqnAAAAAABYc2edlcyYUesUXWPJkvZSmZaWWicBAAAAAAAAAAAAAAAAAAAA4K0oXgEAANYZn/lMUijUOkX3GDMm2XLLWqcAAAAAAFgzr7yS/OQnyeLFtU7SdebMSa68stYpAAAAAAAAAAAAAAAAAAAAAHgrilcAAIB1xvDhybhxtU7R9fr0Sb785VqnAAAAAABYc5demtS9zd91snBh8oMf1DoFAAAAAAAAAAAAAAAAAAAAAG+lUK1Wq7UOAQAAsMyNNyZHHJEsWlTrJF1n0KBk5sykvr7WSQAAAAAAVl+1mmy+eTJ1aq2TdL2ePZO770522KHWSQAAAAAAAAAAAAAAAAAAAABYkbpaBwAAAHitAw9MRo9OisVaJ+kaPXsmP/+50hUAAAAAYP31t78lL71U6xTdo7k5+clPap0CAAAAAAAAAAAAAAAAAAAAgDdTqFar1VqHAAAAeK3nnktGjUoWLap1ks7V0JC85z3JtdcmhUKt0wAAAAAArJkPfCD505+Sd8o7Tpqakpkzk759a50EAAAAAAAAAAAAAAAAAAAAgNerq3UAAACA1xs+PPnJT5JevWqdpHP16JFcfLHSFQAAAABg/TVnTnLDDe+c0pWk/Xe6//d/tU4BAAAAAAAAAAAAAAAAAAAAwIooXgEAANZJJ52UjB6dFIu1TtI5evZMzj8/GTy41kkAAAAAANbcvfcmjY21TtG9Fi9Orruu1ikAAAAAAAAAAAAAAAAAAAAAWBHFKwAAwDqpUEh+85u3xwP8SqVk332To4+udRIAAAAAgLVz333tRSRv5oQTkmr11deq2H775Cc/Sf72t2TRolfHPvPMiq/faafkO99Jbr89efbZ9jwLFyYPP5x885tJr17LX18qJZ/8ZPK//5s8/ngye3bS3Jy88EJy1VXJPvusPOP996/avQAAAAAAAAAAAAAAAAAAAADQvQrV6qo+5gIAAKD7XX11ctxxyZIltU6yZurrk2HDkgkTkkGDap0GAAAAAGDt7L9/cuutb37+hBOSSy55db9QWPmcp52W/PSnbzw+dWqy2WZvPH7eecnJJ7/5fI8/nuy1V7JgQfv+4MHJzJlvneGTn0wuuODNz5dKyZw5SZ8+bz0PAAAAAAAAAAAAAAAAAAAAAN2rrtYBAAAA3srhhyc//3nS1FTrJKuvUEgGDkz+9jelKwAAAADA28PEiZ0/57x5yXXXJd/6VnupyqqYM6e9rOWww5JDD02uuOLVc+9+d3uZy+vddltyyinJgQcm//qvyaxZr547++y3/j10z57JQw+tWjYAAAAAAAAAAAAAAAAAAAAAuk+x1gEAAABW5sQTk/nzk699LVmypNZpVk1dXdK/f3Lnncnw4bVOAwAAAACw9l58MVm8uPPnHT++/ZUkJ5zQXo7yVn7zm+Tf/z1ZuPDVY9ddl2y9dbLjju37e+zx6rlFi5J99knuuOPVYzfdlMycmVx1Vft+nz7Jdtsl99+/4jWXLk0mTGifBwAAAAAAAAAAAAAAAAAAAIB1R12tAwAAAKyKL3whOeecpKmp1klWrlhMBg9OHnggGTmy1mkAAAAAADrHgw8mPXrUOkV7gcprS1eSpFpNnnzy1f3Xnl+4cPnSlWUmT15+//VzvlZzc3L77aufFQAAAAAAAAAAAAAAAAAAAICupXgFAABYb5x0UjJ+fNKzZ1K3jv5tpmfPZPPNkwkTks02q3UaAAAAAIDO89JLSVtbrVOs2MCByXve8+r+H/6w8jHHHPPq9pNPJk888dbXz5y5ZtkAAAAAAAAAAAAAAAAAAAAA6Drr6KOKAQAAVuxDH0oeeSQZPTrp1avWaZbX1JScdlry6KPJ0KG1TgMAAAAA0LmWLl03i1f69k2uuaa9fCVJrrsu+c1v3nrMMcck//Ef7dstLcknP7nydZYsWbucAAAAAAAAAAAAAAAAAAAAAHQ+xSsAAMB6Z4stkvvuS7797aRnz6Suxn+z6dmzPdOddybf/W7S0FDbPAAAAAAAXWHJkqRSqXWK5Q0blvztb8nee7fv33RTctRRSbX65mM+//n2YpZisb1M5uijk9tvX/laS5d2SmQAAAAAAAAAAAAAAAAAAAAAOpHiFQAAYL1UV9f+cLxHHklGj0569er+DPX1SVNTctppyaRJ7TkAAAAAAN6uCoVaJ1jedtsld9+dbL99+/7llyeHHNJeEPNmzj47+clP2n/HPG9ecvDByTXXdEtcAAAAAAAAAAAAAAAAAAAAALqA4hUAAGC9tsUWyX33JRde2F580tTUXojSlXr2THr0SI4/Prn//uS7300aGrp2TQAAAACAWuvRo+t//7qq9tsvueOOZPjw9v3/+q/kwx9OWlpWfH1DQ3sxyxe+0L7/7LPJ2LHJrbeu+po9eqxNYgAAAAAAAAAAAAAAAAAAAAC6QrHWAQAAANZWXV1yzDHtr8ceS37yk+T//q/9+KJFnbNGoZD06pX075/8+78nJ5yQ9OvXOXMDAAAAAKwPmpraf++6Js44IznzzPbtSy5JPvGJV88NH57svHP79rKPSXsJ9mGHtW/Pnp3ceWf79uGHJ5ddljQ2tu//5jfJ1Ve3F6kss3RpMmFC+3aPHslf/pLsu2/7/ty57b/nHTBg+TFPPpm89NKb30PPnqt+vwAAAAAAAAAAAAAAAAAAAAB0D8UrAADA28p22yUXXpj89KfJr37VXsDyyCNJuZw0NCQLFyaVysrn6dGj/frFi5OhQ5M990xOPjnZb7/2EhYAAAAAgHeaIUOS+vrOn/eAA9rLWF5vww3bC1WS5NZbk/33b98+7LBXS1eS5Ljj2l+vNXVqstlm7duDB79aupK0F65cccUb1/v4x5Px498857Bhb3kbAAAAAAAAAAAAAAAAAAAAANSA4hUAAOBtqU+f5DOfaX9Vq8n06cmECcl99yW33ZY880zS3Jy0tCRtbUmp1P6gvl69ktGjk332ScaMSXbaKendu9Z3AwAAAABQezvvnCxZUusUtdGjR/vvjQEAAAAAAAAAAAAAAAAAAABYtxSq1Wq11iEAAAAAAAAAAFj3bbBBMnt2rVN0v759k+uuS/baq9ZJAAAAAAAAAAAAAAAAAAAAAHituloHAAAAAAAAAABg/TB6dK0T1MbixclOO9U6BQAAAAAAAAAAAAAAAAAAAACvp3gFAAAAAAAAAIBVst9+SalU6xTdb6ONkp49a50CAAAAAAAAAAAAAAAAAAAAgNdTvAIAAAAAAAAAwCrZZZd3ZgHJbrvVOgEAAAAAAAAAAAAAAAAAAAAAK6J4BQAAAAAAAACAVbL77klzc61TdK9evZJDD611CgAAAAAAAAAAAAAAAAAAAABWRPEKAAAAAAAAAACrpF+/5LDDkrp32DtOjj661gkAAAAAAAAAAAAAAAAAAAAAWJF32GMwAAAAAAAAAABYG1/6UtKjR61TdI9SKTnhhKRnz1onAQAAAAAAAAAAAAAAAAAAAGBFCtVqtVrrEAAAAAAAAAAArD9GjUr+/vdap+h6TU3Jww8nW21V6yQAAAAAAAAAAAAAAAAAAAAArEhdrQMAAAAAAAAAALB++fKXk169ap2i6+24o9IVAAAAAAAAAAAAAAAAAAAAgHWZ4hUAAAAAAAAAAFZZc3MyZ06yeHGtk3St3r3bC2YAAAAAAAAAAAAAAAAAAAAAWHcpXgEAAAAAAAAAYKVaW5OLLkq23jq5+ebki19MevWqdaquUSgkm2ySvO99tU4CAAAAAAAAAAAAAAAAAAAAwFsp1joAAAAAAAAAAADrrkolueKK5IwzkqFDk//932Ts2KStLbnxxuSxx9qveTvp0SP57W+TonfWAAAAAAAAAAAAAAAAAAAAAKzTPB4CAAAAAAAAAIA3qFaTP/0p+frXk8bG5Oc/Tw48MCkU2s/X17cXsowenSxZUtusnalXr+QrX0m23bbWSQAAAAAAAAAAAAAAAAAAAABYmUK1Wq3WOgQAAAAAAAAAAOuOm29O/uM/kkWLkm9/O/nAB14tXHm9H/wg+da32q9d3xUKyahRycSJSbFY6zQAAAAAAAAAAAAAAAAAAAAArIziFQAAAAAAAACAt4mHHnooo0ePXuPx99yTfO1rybRpyX/+Z3LMMUld3VuPaWtLdt45eeyxpFJZ46XXCU1NyQMPJNtuW+skAAAAAAAAAAAAAAAAAAAAAKyKlTwaAwAAAAAAAACAdd3ll1+eAQMGZLfddstzzz23RnMsXZqcfHJy7LHJpEntH1dWupIk9fXJlVcmffqs0bLrjJ49kx/8QOkKAAAAAAAAAAAAAAAAAAAAwPpE8QoAAAAAAAAAwHrq2WefzZe//OUcf/zxeeWVV9LW1paLLrpojeYqFpMHHkhOOikplVZv7JZbJjffnPTqtUZL11zPnsm//Vvyuc/VOgkAAAAAAAAAAAAAAAAAAAAAq0PxCgAAAAAAAADAemjp0qU5//zz86Mf/Si77bZbfvGLX2TIkCH52c9+lmeeeWa15ysW219rauedk+uuW//KV3r2TE48MTnrrFonAQAAAAAAAAAAAAAAAAAAAGB1KV4BAAAAAAAAAFgPVavVDBw4MJ/+9Kdzxx135NOf/nSOOeaYvPzyyzn33HNrkmncuOTqqxelR49ykmpNMqyOnj2TU09NzjknKRRqnQYAAAAAAAAAAAAAAAAAAACA1VWoVqvr/lMuAAAAAAAAAAB4g3nz5qVUKqVnz54pFAp55JFH8v73vz9z587Nfffdl2222aZb89x444359re/ndtvn5fk5iS9kzR2a4ZV1dSUnHlmcvrptU4CAAAAAAAAAAAAAAAAAAAAwJpSvAIAAAAAAAAAsI569NFHc80116RXr14ZPnx4xo0bl8GDB7/lmK9+9av5wQ9+kH/913/Nz3/+825KmrzyyivZdddds3Dhwpxwwgl517u2yX/8x+C0tOydarVnt+VYmaampH//5PLLk3Hjap0GAAAAAAAAAAAAAAAAAAAAgLWheAUAAAAAAAAAYB0zffr0fOlLX8oVV1yRxsbGLF26NEmy22675fvf/37222+/N4ypVCqpq6vL5MmTc+ihh2b69Om59957s8MOO3RL5k9/+tP5/e9/n5/85Cc5/vjjkyTXX399PvShy9PW9j9paalLa2t9t2R5M01Nycc/nvzXfyU9150uGAAAAAAAAAAAAAAAAAAAAADWUF2tAwAAAAAAAAAA8KoXX3wxn/zkJ3PllVfmi1/8Yq666qpMnTo1X/jCF/Loo4/m+OOPz3XXXZckaWtr6xhXV9f+NpCtt946H/nIR9Lc3Jz//u//TpJUq9VUKpUuy/z000/nmmuuyRFHHJFDDz2043hDQ0MWLrwkO+98TFpb/5xkYZdleCtNTcnQocn11yfnnqt0BQAAAAAAAAAAAAAAAAAAAODtQvEKAAAAAAAAAMA6YFkxyhVXXJEbbrghn/3sZ/Pd7343Bx10UDbZZJN8+9vfzte//vXMmDEjp512Wsrlcurr61c4x8c//vFss802GT9+fO65554UCoXU1dWlpaUlixcv7vTsTz/9dObOnZvRo0enf//+SZJyuZy77747SbLllv3yu9+15Mc/fiEDBz6TZHGScqfneL0+fZJ3vSv56leTp59Oxo3r8iUBAAAAAAAAAAAAAAAAAAAA6EaKVwAAAAAAAAAAamTx4sVpaWlJktTVtb+N469//WsqlUo+8IEPpFQqpa2tLUnS1NSUI488MsOHD8/TTz+dH/3oR0mSarXaMV9dXV2q1WpGjBiRj3zkI6lUKjnvvPPS0tKS6667Lp/73Ody1VVXpbW1tVPvo6mpKeVyOU8//XSam5uTJLfcckt+/etfZ8yYMbn44otz1FFH5Ytf3Cpz5myWT37y/CSXpFgsp1evTo2SUinp0SPZc8/k179OZs5MvvGNpGfPzl0HAAAAAAAAAAAAAAAAAAAAgNor1joAAAAAAAAAAMA7TUtLS37wgx/kjDPOyKWXXprjjz8+bW1tWbhwYSqVSnr06JHGxsYkSX19fdra2lJfX59CoZByuZwkOfvss3PKKadkwIABqVarKRQKSZJyuZyGhoaceuqp+e1vf5vf/OY3mT9/fu6+++689NJLGTZs2HJlLZ2hf//+2WCDDXLuuedm4cKFede73pULLrggL730Uv7yl78kSSqVSsrlchobG/PRj47JBRfsm1NPnZ4ttzwz556bTJ7cXphSqSSLFq362g0NSVNTsnhxMmhQcuSRyWmnJSNHduotAgAAAAAAAAAAAAAAAAAAALAOUrwCAAAAAAAAANCNvvWtb+UHP/hBFi9enCR57LHHkrQXrPTr1y/Dhg3L0qVL8/vf/z677LJLSqVS6uvrkyQTJkxIuVzOtttum0mTJuXSSy/NqaeeulzxSkNDQyqVSp555pn069cvbW1t+cMf/pADDzww3/ve9zJmzJhOv6cdd9wx5513Xs4444ycf/75SZIjjzwyM2bMyIYbbpgkqaurS0NDQ5Jk+vTp/+9+63LKKckppyTlcvLEE8mECcmdd7a/pkxpP14sJvX17aUsbW1JtZoMGZKMGZPst1/7x9Gjk379Ov3WAAAAAAAAAAAAAAAAAAAAAFiHKV4BAAAAAAAAAOgGZ599dr797W9n8eLFOeKII9K/f/9cdNFFKZVKSZKWlpY0NDTkE5/4RC699NKce+656d27d77whS9k5syZueWWW/Ktb30rn/rUp/KBD3wge+65Z2644YZ89rOfTV1dXcc6L7zwQs4888zcfPPN+cc//pF99tkn3/ve97Lnnnt2yX21tramWCzm0EMPzfbbb58pU6akvr4+O+20UzbffPPcfPPN2WmnnZIkhUIhL774Ym688cbU19fn4x//eMc8pVKyww7tr0984tX529qSpUvbX6VS0tTUXsTy/3pmAAAAAAAAAAAAAAAAAAAAAHgHq1v5JQAAAAAAAAAArKmf//znGTZsWE4//fTsu++++dWvfpULL7wwBx98cMrlch5//PEkSUNDQ5Jk9913z3/8x3+kf//+OfPMM7PVVltlzz33zCmnnJJBgwblsMMOyzbbbJMRI0akXC6npaUl1Wq1Y70NN9ywo9Dluuuuy6233tolpSunn356nnrqqRSLxSRJY2NjRo4cmYMOOijvfe9709TUlK222ioXXHBB/vSnP+WZZ55JtVrND3/4w/z617/OZz/72WyyySYrXae+PunVK3nXu5K+fdvLV5SuAAAAAAAAAAAAAAAAAAAAAJAkheprn7wBAAAAAAAAAECneeqpp/L+978/Q4YMyac//enst99+GTp0aJJk6tSpGTlyZMaNG5crr7wyAwYMSFtbW+rr67N48eI8+OCD+dGPfpRKpZK2trYceeSROemkk5Ikzz33XMaOHZsNN9wwDzzwQMd6ra2tKRaLeeqppzJy5Mguu6/LL788xx57bHbfffeMHz8+W221VUf21/r5z3+eL3zhC+nVq1eGDh2aefPm5cUXX8x+++2Xm2++ucvyAQAAAAAAAAAAAAAAAAAAAPDOUKx1AAAAAAAAAACAt6sRI0bkd7/7Xfr06ZNNN910uXNz587NwIEDUy6X069fv1Sr1Y7ikqampuy9997Ze++9s2TJkjQ1NS03tlwuZ/r06TnuuOOWO14str8VpCtLVyqVSj73uc+lR48eefjhh/N///d/OeOMM95QupIkxx57bGbNmpWrrroqL7/8cl5++eWcfvrp+ehHP9pl+QAAAAAAAAAAAAAAAAAAAAB45yhUq9VqrUMAAAAAAAAAALwTLHubRqFQyPz587P55punXC7nqaeeyuDBg1c4prW1taNQJUmmT5+ez33uc/nzn/+cW2+9NXvssUe3ZF/m1FNPzUUXXZQvfvGL+c1vfpN//OMf+eEPf5jTTjst9fX1qaure8OYSZMmpVQqpVKpZOutt+7WvAAAAAAAAAAAAAAAAAAAAAC8fb3xSRcAAAAAAAAAAHSJQqGQQqGQSqWS3r17Z6eddkrPnj0zY8aMNx2zrHRl+vTpueKKK/L5z38+f/3rX/OlL32p20tXJk+enJ///Of5l3/5l3zlK1/Jj370oxSLxVx44YV54okn3lC6UqlUkiTbbrttRo4cqXQFAAAAAAAAAAAAAAAAAAAAgE6leAUAAAAAAAAAoJvV1dVl0aJFKRQKmTVrVnr16pUkqVarb7i2ra0tRx99dA488MB8+tOfzl//+td885vfzLe//e3ujp1PfepT2WKLLXL00UenZ8+eOeKII/L1r389kydPzkc/+tE89thjSV4tXHl9EQsAAAAAAAAAAAAAAAAAAAAAdKZirQMAAAAAAAAAAKxPpk6dmmuvvTZDhw7N4MGDM3bs2NWeo1qtpm/fvhk6dGiS5P7778/IkSNTKBSWu65SqaS+vj77779/2tra8i//8i/57Gc/mx49eqz2mq2trXnxxRfzwgsvZN68eWlubk65XE6lUkmpVEpDQ0OampoyZMiQbLTRRunTp89y46+44orccccd+dGPfpQ99tij4/gpp5yS+++/P9dee20uuOCC/PSnP1W4AgAAAAAAAAAAAAAAAAAAAEC3ULwCAAAAAAAAALAK5syZk9NPPz2XXnpp6uvr09zcnEKhkI997GP5xje+kc033zzVavUN5SlvZauttkpdXV3q6+tXeH7ZXKecckpOOumklEqlVZ577ty5efrppzNt2rQ8//zzWbBgQUqlUiqVSsrl8puu19DQkLa2ttTX12fw4MEZMWJEhg8fnhNOOCHjxo3L4Ycfnvr6+lQqldTV1WWDDTbIz372s8yePTvnnHNONthgg3z5y19OsehtKQAAAAAAAAAAAAAAAAAAAAB0LU+4AAAAAAAAAAC6TLVazYIFCzJjxowsWLAgra2taW1tTbVaTbFYTLFYTFNTU4YMGZJBgwalrq6u1pFXqFwu5+STT85f/vKXnHLKKRk7dmzmz5+fyy67LOPHj8+0adPym9/8JoMHD16l+ZYVqpTL5VQqlTzzzDNJ0lFm8vrrkqxS6UqlUslTTz2VO++8MzNmzEiStLa2dpxvbm5+y/HVarXjmtbW1kybNi3PPfdcisViTj/99AwePLjjHpflrFarGTFiRE477bQcd9xx+dnPfpa99tor+++//0rzAgAAAAAAAAAAAAAAAAAAAMDaKFSr1WqtQwAAAAAAAAAAbw+LFy/OtGnTMn369Dz77LN58cUXU6lUUl9fn7a2tlQqlVQqlSTtpSJ1dXWpr69PkrS1tWXgwIHZZJNNsvHGG2f48OF517veVcvb6fD73/8+Rx11VE466aT87Gc/S2NjY5JkyZIlOeigg3LHHXfk1FNPzVe+8pUMGTIk1Wp1udKU12tra0t9fX3++Mc/5rDDDstJJ52UX/7yl2tcPLNo0aJMmDAh9957b1pbW9PS0rJG86xMsVhMtVrN5ptvnr322iubbrrpcvd54YUX5lOf+lS23XbbXH755dl22227JAcAAAAAAAAAAAAAAAAAAAAAJEmx1gEAAAAAAAAAgPVbtVrN888/n7vuuitPP/106uvr09LSkmq12nFNa2vrCse1tbWlra2t49hLL72Ul156KY888kiq1WoGDRqUsWPHZtSoUR0FLd1pWYHKAw88kCQ54YQT0tjYmEqlktbW1jQ1NeXMM8/Maaedll//+tcZM2ZMPvrRj75l6UqSjntpbGxMQ0NDqtVq6urqUqlUVqt8pa2tLbfddlvuvvvuJCv+PHemZfM/9dRTmTp1avr3758PfehDGTRoUAqFQg499NAcdthhufrqq3PWWWflV7/6VUdJDQAAAAAAAAAAAAAAAAAAAAB0NsUrAAAAAAAAAMAaaWlpyaOPPpo777wzCxcuTLlcTtI55R/L5po5c2b++Mc/5k9/+lN22WWX7LrrrunXr99az7+qlhWoPPHEE0mShQsXdpxraGhIkuy333756Ec/mm984xv53e9+l7333jubbbZZR2nLiiw7VywW09LSkpaWliRZrdKVmTNn5re//W1eeeWVLi9cWZFyuZyXXnop559/fsaNG5e99947Q4YMycUXX5xyuZzf/va3GT16dL7yla90ezYAAAAAAAAAAAAAAAAAAAAA3hlW/WkdAAAAAAAAAABJKpVK7rrrrvzXf/1Xrr/++sydO7ejKKUrtLS0pLm5Offcc09+/vOf57e//W2WLFnSZeutyJ577pkkue+++5K8WpCyrEDlkEMOyW677Zbbb789EydOTJIVlq5Uq9Xlzh1wwAGZMGFCxo8fv8pZ2tracvPNN+fCCy/Myy+/3KWf+1XR2tqav/3tb/nlL3+ZmTNnpl+/fjn55JOTJPX19TXNBgAAAAAAAAAAAAAAAAAAAMDbm+IVAAAAAAAAAGCVzZkzJ+eff35uvfXWlMvlbi39aGtrS2trayZPnpxzzjknkydP7ra1t9122/Tu3TsPPvhgnnvuuSSvlq4kybvf/e4ccMABmT9/fiZMmJCkvaAmSZ599tn87Gc/S6VSSaFQ6Di+zOjRo1c5x+zZs3PuuefmnnvuSWtra2fcWqcol8t56aWXcuGFF+bOO+/MIYcckjvvvDP//u//XutoAAAAAAAAAAAAAAAAAAAAALyNKV4BAAAAAAAAAFaqUqnkrrvuyi9/+cvMmjWrWwtXXq+trS1Lly7NlVdemSuuuCJLlizp8jX33HPPjBo1KrfffnseeOCBJOkoXVlWpLLffvslSf785z8nSerq2t+W8bWvfS2nnXZavva1ry13fHXNmDEjF1xwQV5++eWafv7fSmtra2677bb8+c9/zh577FHrOAAAAAAAAAAAAAAAAAAAAAC8zSleAQAAAAAAAADe0ty5c3P++efn1ltvTWtra6rVaq0jJUnK5XKefPLJnHPOOXn66ae7dK2BAwfmwx/+cObNm5fLL788zzzzTJKkWq12FKnsu+++2WijjbJkyZLMnDkzbW1tSZJPfOIT6dWrV8aMGbPG60+bNi0XX3xxmpub1/5muli5XM7EiRNz1VVXdZTSAAAAAAAAAAAAAAAAAAAAAEBXKFTXlaehAAAAAAAAAADrnBdffDGXXHJJmpub15nClRUpFos55JBDMnr06C5b4+WXX84HPvCBPPTQQznjjDPyb//2b6mvr09bW1vq6+szbdq07Lzzztl6661z5513dtq606dPz/jx41Mulzttzu5QKpUyatSoHH744SkUCrWOAwAAAAAAAAAAAAAAAAAAAMDbUF2tAwAAAAAAAAAA66bnn38+F110UZYuXbpOl64kSWtra/785z/nrrvu6rI1Bg4cmC996UsZMGBAvvWtb2X8+PFJkvr6+sydOzf/8z//kwULFuSYY45Jkk75nM2aNSuXXnrpele6kiTlcjlPPPFErr/++nX++wcAAAAAAAAAAAAAAAAAAACA9VOh6skWAAAAAAAAAMDrzJgxI5dccklaWlpqHWW1lEqlHHDAAdljjz26ZP62trb8+te/zic+8Yk0NTXlmGOOyfDhwzN16tRcccUVGTt2bC6++OIMHz58rddqbm7Oz372syxatKgTktdOqVTKwQcfnNGjR9c6CgDriSVLkiefTBYtSpYuTZqbk4aGpKkp6dkzGTky6dWr1ikBAAAAAAAAAAAAAAAAAIB1QbHWAQAAAAAAAACAdcvs2bMzfvz49a50JUnK5XJuuummNDU1Zccdd1zt8c3NyaOPJu9+d/vD3V+vvr4+J5xwQtra2nLRRRflkksuSa9evdLY2JjPfOYz+fa3v50ePXp0wp0k1113XZqbmztlrloql8v5y1/+ki222CJ9+/atdRwA1jFLliQTJyYPPJDcfnty333J9OntBSuFwhuvr1aTxYuTIUOS3XZL9t03GTMm2WknZSwAAAAAAAAAAAAAAAAAAPBOVKhWq9VahwAAAAAAAAAA1g3Nzc352c9+lkWLFtU6ylopFov52Mc+luHDh6/S9a2tySWXJN/6VrLnnsn//m9SX//WYxYvXpzZs2dnypQpGTNmTKeWivzjH//IZZddlnK53Glz1lJdXV2GDx+eE044IYUVPUUfgHeUajW5+ebkhz9MbrmlveyspSVZunT15+rRI2loaC9wGTs2Of305J//Oamr6/zcAAAAAAAAAAAAAAAAAADAukfxCgAAAAAAAADQ4fe//30ef/zxtLW11TrKWuvTp08+97nPpVQqvek1lUpy+eXJN7+ZbLJJ8u1vtxev1FJzc3POOeecLF68uLZBOlmpVMrBBx+c0aNH1zoKADUyb15y8cXJj3+czJ+fLFzY+Wv07p306pV84QvJSScl73pX568BAAAAAAAAAAAAAAAAAACsO+pqHQAAAAAAAAAAWDdMmTIlTzzxxNuidCVJlixZkhtvvHGF56rV5Jprkp12Sv77v5Nf/jK56abal64kyXXXXZeWlpZax+h05XI5f/nLX7JgwYJaRwGgm738cvLxjydDhyZf/3oyfXrXlK4k7fO++GJy1lnJxhsnxx7bvg8AAAAAAAAAAAAAAAAAALw9KV4BAAAAAAAAANLc3Jyrrroq5XK51lE6TWtrax566KFMmzat41i1mtx4Y7LHHsk3v5l85zvJ3Xcn73lPDYO+xvTp0zNp0qS0trbWOkqXaG1tzbXXXlvrGAB0o2uuSbbYIrnssmTp0mTx4u5Zd8mS9vWuuirZaqvk8svbfw4AAAAAAAAAAAAAAAAAAADeXhSvAAAAAAAAAAD585//nObm5lrH6HStra353e9+l3K5nLvuSg44IPnMZ5IvfjF56KHk/e9PCoVap3zVnXfe+bYqv3m9SqWSKVOmZMGCBbWOAkAXe/nl5IMfTI47Lpk3L6nVjxktLcmCBcmJJyaHHprMmlWbHAAAAAAAAAAAAAAAAAAAQNdQvAIAAAAAAAAA73DTpk3LE088kba2tlpH6RKLFi3J5z53a449NvnoR5NJk5Jjjknq1rF3TSxevDhPPfVUrWN0iwceeKDWEQDoQn/4Q7LFFsmf/pQsXlzrNO0WL05uuikZOTK5/PJapwEAAAAAAAAAAAAAAAAAADrLOvYIEQAAAAAAAACgu91xxx0pl8u1jtFlKpXWDB36QB5/vJwTT0yKxVonWrEJEybUOkK3aGtry/333/+2LfoBeKf71reSY49N5s1LmptrnWZ5LS3JggXJiScmp5+eVKu1TgQAAAAAAAAAAAAAAAAAAKwtxSsAAAAAAAAA8A72yiuv5Jlnnql1jC7X0JA8/fTjtY7xpiqVSu655560trbWOkq3qFQqmTx5cq1jANCJqtXki19Mvv/9ZPHiWqd5a4sXJ+eem3zqU0mlUus0AAAAAAAAAAAAAAAAAADA2lC8AgAAAAAAAADvYPfff3+tI3SLlpaW3HnnnbWO8aaefvrpd0zpStL+9fjb3/5W6xgAdJJqNTn11OT889f90pVlFi1K/u//kk98oj0/AAAAAAAAAAAAAAAAAACwflK8AgAAAAAAAADvUG1tbbn//vvT1tZW6yjdYv78+XnhhRdqHWOFHn744bS0tNQ6RreaNWtWFi1aVOsYAHSCM89MLrqovcxkfbJoUXLllckXv1jrJAAAAAAAAAAAAAAAAAAAwJpSvAIAAAAAAAAA71CTJ09OpVKpdYxu09ramrvvvrvWMVZo+vTptY7Q7YrFYmbMmFHrGACspQsvTP7rv5LFi2udZM0sWpScf35y9tm1TgIAAAAAAAAAAAAAAAAAAKyJYq0DAAAAAAAAAAC18cADD6SlpaXWMbpNtVrNE088kUqlkrq6ulrH6dDS0pKFCxeu9Lodd9wxhx9+eMf+WWed9YZrzjjjjI7tq6++OhMnTnzLOevq6rL33ntn6NChGTZsWPr06dNx7pJLLsmzzz77pmM33XTT7Lbbbhk+fHiamprS3Nyc+fPn57nnnssNN9yw0lKfcrmc6dOnZ8stt3zL6wBYd02dmpx22vpburLM4sXJ17+eHHJIss02tU4DAAAAAAAAAAAAAAAAAACsDsUrAAAAAAAAAPAONWPGjFpH6Hb19fV56aWXMnjw4FpH6TBz5syUSqU0Nzd3+9qlUin777//ao878MADM3bs2OWOFYvF9OrVKxtttFFuuummlRavVCqVtyx2AWDdVq0mxx6bLF1a6ySdY+nS5Oijk4ceSurra50GAAAAAAAAAAAAAAAAAABYVYpXAAAAAAAAAOAdaOHChSmXyyu9bscdd8zhhx/esX/WWWe94ZozzjijY/vqq6/OxIkT33LOTTbZJNtss02GDx+evn37pmfPnmlra8vs2bPz2GOP5b777nvL0o5SqZSTTz45AwcO7Dh2ySWXrHKJx4wZM9ap4pUZM2akra2tJmtXq9VMnz49M2bMyPTp03PYYYetdMzo0aM7Sleam5tz33335fnnn09bW1v69euXTTfdNNVqdZXWnzlz5lrlB6B2zjsvefTRpEZ/hHW6ajWZMiX54Q+Tr3611mkAAAAAAAAAAAAAAAAAAIBVpXgFAAAAAAAAAN6BZsyYkWKxWJPCj3HjxmXLLbdc7lixWMywYcMybNiwbL311vnVr371puUdBx100HKlK6ujpaUlzz33XHbaaac1Gt8Vnn322bS2ttZk7ZaWllxwwQUd+ysrXqmrq8t+++3Xsf9///d/byi8efDBB1dr/UWLFqVXr16rPAaA2ps6NTn99GTRolon6VyLFyff+lZy+OHJqFG1TgMAAAAAAAAAAAAAAAAAAKwKxSsAAAAAAAAA8A40ffr0tLS01Gz9BQsWZOLEiZk2bVrq6+uz++67Z7PNNkuSjBgxIttvv30eeeSRN4zbaqutsvPOO6dcLqdUKq3R2s8999xaZe9sL774Yq0jrLKNN944ffv2TZLMnz8/m222Wd73vvelf//+WbhwYSZPnpxbb701S5cuXaX5isViZs+erXgFYD1z/PHJKv6nfr2zdGlyzDHJxIlJoVDrNAAAAAAAAAAAAAAAAAAAwMooXgEAAAAAAACAd6Bnn3021Wq1JmvffffdmTp1aiqVSsexKVOm5LTTTkvv3r2TtBd8vL54pWfPnnn/+9+fJPnrX/+agw8+eI3WnzNnTiqVSurq6tbwDjpXa2vrGo0744wzOjnJyg0ePLhju1+/ftl333079vv375/dd989m2++eS688MI0Nzev0py1LAACYPU98EDy8MNJW1utk3SNajV55pnkttuS/fardRoAAAAAAAAAAAAAAAAAAGBl1o0niAAAAAAAAAAA3eqll16q2dr/+Mc/litdSdrLR+bPn9+xv6Iyjve9733p3bt3pkyZkvvuu2+N1y8Wi5k7d+4aj+9sa1q8Ugs9evRYbn/WrFm57LLL8oc//CFLly5NkmywwQbZe++9V3nO9en+AUjOPjv5f//Jf9tatCj50Y9qnQIAAAAAAAAAAAAAAAAAAFgVxVoHAAAAAAAAAAC6X7lcXqNxZ5xxRicnaTdw4MAMGTKkY3/y5MnLnd9pp50yatSoLFmyJNdcc81arVUoFNLc3LxWc3Sm15fQrKqLLrroDcdOPPHEtY3zll5fknLDDTdkypQpSdq/hssKV0aOHJmbbrpppfNVq9W0tbV1flAAusTcucnvf5+s4R9d641qNbnppuSFF5KNNqp1GgAAAAAAAAAAAAAAAAAA4K0oXgEAAAAAAACAd6A1LfvoCn369Mmxxx6b+vr6JMmECRPy3HPPdZzv379/DjrooCTJtddem1deeWWt13x9gUgt1dXVrdG4136Ousu8efPedP+1242Njas0X6FQ6Pi6A7Duu+iiZA3/2FrvFArJL3+Z/Od/1joJAAAAAAAAAAAAAAAAAADwVhSvAAAAAAAAAMA70JoWr1x00UVvOHbiiSeucY4NNtggxx9/fPr165ckeeSRR3Lttdcud83BBx+cxsbGPPLII3n88cfXeK3XWpeKV4rF9eftG9OmTUulUukoi+nfv3/mzJnTsb3M/PnzV3nO9en+Ad7JKpXkxz9OFi+udZLusXRp8vOfJ9/4RlIq1ToNAAAAAAAAAAAAAAAAAADwZjy5AgAAAAAAAADegQqFwhqNe+655zotw6abbpoPf/jD6dGjR5LknnvuyfXXX/+G6/r27Zsk2WGHHbLDDjuscK6Pf/zjSZLvf//7aW5uXuna9fX1a5i683V18Ui/fv3y+c9/vmP/rLPOWu781ltvvcJxm2yyScfXZsqUKWltbc2iRYsyadKkbLfddkmS9773vSkWi2lqasouu+zSMfbRRx9d5XwNDQ2rfC0AtXPnncnChbVO0b1aW5MbbkgOPbTWSQAAAAAAAAAAAAAAAAAAgDejeAUAAAAAAAAA3oHq6urS1tZWs/W32267HHbYYSkWi6lUKrnhhhty7733dtv6XV12sjo23HDDvPzyyzVb/8Mf/vAKjx9wwAEd2z/96U8zf/78JMl1112XIUOGZNCgQRk8ePAbxv/973/Pgw8+uEprt7a2ZtCgQWuYHIDudOedydKltU7RvRYtSu64Q/EKAAAAAAAAAAAAAAAAAACsy9adp4gAAAAAAAAAAN2mWCymXC532fz9+vXL5z//+Y79s846q2N71113zcEHH5xCoZAkuffee/PCCy9k+PDhHdc0Nzdn1qxZSZK77rorPXv2fMMaBx10UMf2fffdl5dffjmtra0rzVatVlMqlVb7nrrKpptumqeeeqqmRTirY/HixbngggsyduzYjBo1Kv3790+lUsmsWbPy8MMPZ8KECas8V0NDQ3r16tWFaQHoLLfdlqzJjw4nnJBccsmr+//vj/+VOvTQ5DOfSXbdNenbN5k9O7n11uS7300ef3zFYxobk5NPTo4+Ohk1KmlqSmbNSiZNSsaPTy67bPWyVyrJ7bev3hgAAAAAAAAAAAAAAAAAAKB7KV4BAAAAAAAAgLeh2bNn54UXXsgOO+ywwvP9+/fPkiVLujlVu2233bajdCVJ9txzz+y5557LXTN16tSMHz8+SfLoo4+ucJ7XFq9MmjQpzz777Cqt39ramgEDBqxu7C6z0UYbpVgsrrR4ZeLEiZk4ceJbXvPagptl5s+fv8LjbzVmZZqbm3PzzTfn5ptvXu2xrzVkyJC1Gg9A93nwwe5b67vfTb761eWPbbRRctxxyZFHtr+uu27580OGtB/baaflj2+ySftr4cLVL15JksceS6rVVS+MAQAAAAAAAAAAAAAAAAAAulddrQMAAAAAAAAAAJ1j2rRp+f73v58ddtghG264YX7xi19k0aJFK7x200037eZ0644+ffqkVCrVOkaHIUOGpFwu1zpGt6urq3tHfx8CrE/mzk3mzeuetfbYY/nSlW98I3nve5Mf/7h9v0eP5NJLk9d3qF1++aulK488knz608mBByZHHJF87WvJ/fevWZ7W1uT559dsLAAAAAAAAAAAAAAAAAAA0PWKtQ4AAAAAAAAAAKy5qVOn5pJLLslll12WJ598Mr169cqee+6ZI488MgcffHAaGhpWOG7jjTdOQ0NDWlpa3nL+iRMnZuLEiW95zVlnnfWGY/Pnz1/h8SQZP378W863qt5s/pUZNmxYp6zfWRoaGtK7d+8sWLCg1lG6ValUWue+FgCs2IQJ7YUnK/mxoVMcdtir27fdlnz72+3bf/1r8v73J1ttlbzrXckJJyQ//Wn7uUMOSfbZp3170qT28pYlS16d5+qr1zxPqZQ88EAyfPiazwEAAAAAAAAAAAAAAAAAAHQdxSsAAAAAAAAA1MzChQszY8aMTJ8+Pc8++2zmzp2b1tbWtLW1pVKppL6+PvX19WloaMjQoUOz6aabZujQoRkyZEiKRf/kPXfu3Jxwwgm54447Mnbs2Jx88sl597vfnW233XalhRZDhw5NtVrtpqTrjmKxmE033bTWMd5g2LBh77jildbW1gwdOrTWMQBYBQ8/vHyRSVcaMODV7UWLlj+3cOGr2/vv/2rxypFHvnr8wQeTSy9N9tor6devvYjlnHPaj62JhQvbi1eOOGLNxgMAAAAAAAAAAAAAAAAAAF3LU2gAAAAAAAAA6DYtLS159NFH89hjj2XmzJkpl8spFotpaWlZaQnIyy+/nMmTJ6e+vj7lcjl9+/bN8OHDM2bMmGyyySYpFArddBfrjj59+uR973tf7rrrrnzoQx/KqaeeuspjBwwY8I4sXqmvr18nyz522mmnTJkyJS0tLbWO0m023HDD9OrVq9YxAFgFs2cn5XL3rPXEE69u779/st9+yT33JAcdlOy446vnRox4dXuHHV7d/shHlp9vl12SX/0q2Xbb5KtfXf08lUoya9bqjwMAAAAAAAAAAAAAAAAAALqH4hUAAAAAAAAAutzs2bNzzz335JFHHkmSlF/z5O62trZVnqe1tTWtra1Jknnz5mXevHn5+9//nl69emWvvfbKDjvskMbGxs4NX0O33357brzxxuy555455JBDUq1WlyuYKRaL2XvvvVNfX5+nnnoqS5cuTUtLS6ZOnZqePXsmSd71rndlwIABSbLc+EKhkA022CAzZszo/huroXK5nCFDhtQ6xhtsueWWHSVE7wQNDQ0ZO3ZsrWMAsIoWLuy+tS6+OPniF5NNNkmampJbblnxdT16vLrdv//y5/7nf5Lf/z454ojk059uP3b66e0FLK8tdllVixat/hgAAAAAAAAAAAAAAAAAAKB7KF4BAAAAAAAAoEtUq9X8/e9/z9/+9rfMmjUrlUollUql09cpl8uZN29ebrzxxtxwww3Zfvvts9dee2XQoEGdvlZ3mDNnTm666aacd955ue2225Ikp59+eg466KDU1dW94fqRI0dm5513zm233ZaLL744DzzwQG699dbMmjUrixYtyj777JMjjjgip5122nKlLUmy4447Zvbs2csV4bzdDRs2LKVSqdYx3qCuri6777577rjjjo5yobezQqGQbbbZptYxAFhF3Vk8smBBss8+ybnnJgcdlCz78eeFF5JJk5IDD2zfnzv31TFLl766PX16csopSbWa3HBD8v73Jxtt1D7PQQcpXgEAAAAAAAAAAAAAAAAAgLebNz6RBQAAAAAAAADW0rx583LhhRfm6quvzgsvvJDW1tYuKV15rXK5nNbW1jz88MP5n//5n9xyyy1pa2vr0jW7wg9+8IOccMIJue2223LAAQdkwIABeeihh/Lcc88laS+0ea3+/fvnn//5n/PYY4/lM5/5TP785z9nn332yZe//OXsu+++ufPOO/OFL3whF1xwQZqbm5cbu+OOO75hvrezhoaG7L333rWO8abGjBlT6wjdor6+Prvuumvq6+trHQWAVVQsdu96zz6bHHpoMmhQsuuuyciRySabtB9fZuLE5a9fZtq09tKVpP3ja8/167dmebr7/gEAAAAAAAAAAAAAAAAAgFWneAUAAAAAAACATlOtVnP//ffn3HPPzQsvvJCWlpaaZGhtbc3dd9+d8847Ly+++GK3Z1iZRYsW5fLLL88BBxyQ22+/PUl7ccyyj//8z/+cyZMn5+qrr84+++yThx56KJMmTVrhXMViMQcccED23nvv/PrXv86MGTNy8cUX5+tf/3puueWWfPe7301TU1POOeecPPjgg0leLW/p0aNH3v3ud6dQKHTDXddesVjMlltuWesYb6pXr17rdL7OtOuuu9Y6AgCroVev2qw7d27ywAPJ008nI0Ykxx776rkrr3x1+7bbXt3eZJNk2Y82hUL7/jKvLWFZHbW6fwAAAAAAAAAAAAAAAAAAYOUUrwAAAAAAAADQKebNm5cLL7wwN954Y8rlcke5R62Uy+XMmTMnF1xwQW655Za0tbXVNM/LL7+c8847L2PHjk2fPn1y7LHH5tZbb83kyZOXu+7MM8/M+PHjM3LkyJRKpey+++6ZPXt27r///iRZYUnKdtttl5/97Gf54Ac/mCRpa2tLpVJJkhx33HE56qij8sQTT6xwjj322CPFYrFL7nldUiwWs/vuu6eubt1+q8TYsWNTKpVqHaPL1NXVZfPNN0/fvn1rHQWA1dC7d+fPecYZSbXa/rr44uXP/eY3yQ9+kHzwg8k//VPypS8l99yT9OzZfv6mm5Ibbnj1+vHjk/nz27eHDUt+8Yv2cb/4Rft+krzySvLHP65ZVsUrAAAAAAAAAAAAAAAAAACw7nr7PzkFAAAAAAAAgC43efLkXHnllWltba154crrtba25u67784TTzyRj33sY+ndFU8OfxOzZ8/O+eefn9///veZMGFCGhoasvPOO+eLX/xiHn744dx7770dBRTLyjb69evXMb6xsTG77bZbBg4cmHvuuSfTp0/PsGHDUq1WlytPGTBgQAYMGNCxX19f37E9bNiwbLLJJqlUKlm8ePEbxg4ZMiQDBgzIrFmzuuzzsK4YM2ZMrSOs1MYbb5xRo0bl8ccfr3lZUFeor6/P+973vlrHAGA1bbJJe+nJ4sXds97Qocmxx6743AMPvPHcSy8lJ56YXHZZUiolp5zS/lqmXE4++clk9uzVz9LQkGy55eqPAwAAAAAAAAAAAAAAAAAAukddrQMAAAAAAAAAsH6bOHFifve736VcLq9zpSvLlMvlzJkzJ+eff37mz5/fbWuec845+frXv56+ffvmzDPPzFVXXZXLL7883/nOd9LY2JhFixZl++23X+H4ZZ/LkSNHZuedd87DDz+cSZMmrfL61Wo1ra2tSZIXX3wx1Wo1AwYMSKFQeMPXae+99+4ofnk7KhQK2XLLLdOrV69aR1klhxxySBobG2sdo9OVSqUcdNBBHWVDAKw/xoxJXtPr1uUuvzy5/fZk5sykpSWZOzf529+Sz3wm2Wuv9qKV17vqqmSPPZLf/jZ58cX2spUXX2zf33PP9jnXRI8e7fcPAAAAAAAAAAAAAAAAAACsmwrVdfWpNwAAAAAAAACs8+6///7ccMMNHQUf67pCoZCmpqb8y7/8SwYOHNjl6z377LN5+umns80222SjjTZKoVDoOHfAAQfk1ltvzW233ZZx48alWq0ud36Z5ubm/PCHP8wZZ5yR733ve/nyl7/8puutaI6HHnoohx56aBYtWpQ77rgjO+ywwwrH/X//3/+XmTNnrrPlOWujoaEhn/nMZ9arwo8pU6bksssuW2/+t7UydXV12XjjjfPxj398hd/nAKzbmpuTPn3ay0zeaUqlZPbsZD36MQIAAAAAAAAAAAAAAAAAAN5R6modAAAAAAAAAID108SJE9er0pWkvWBkyZIlueiii7JgwYIuX2/TTTfNe97zngwbNiyFQqGj1GTmzJlpbW3N8OHDM2jQoCR50zKKxsbG7Lbbbunbt2/uvvvuvPjiix338nrL5nj55Zfz4IMP5uyzz85RRx2VhQsX5ic/+ckKS1eWjfvQhz6UYrG41ve8rimVSjnooIPWq9KVJNliiy2y7bbbpr6+vtZROkV9fX2OOuoopSsA66nGxmTTTWudojYGDVK6AgAAAAAAAAAAAAAAAAAA6zLFKwAAAAAAAACstieffDJ/+tOf1qvSlWVeW76yePHi1Rr70EMP5S9/+ctqj1tWkrKsdKJPnz75+9//ngULFmT48OErHbfVVltlp512yoMPPphJkyat8Nrm5uaceOKJee9735ujjjoqH/zgB/OlL30pxWIx3//+93P88ce/ZcYBAwbkPe95T0ql0mrd27qsUChk2LBh2WmnnWodZY0ccsghaWxsrHWMtba+lt8AsLw996x1gtrYZZdaJwAAAAAAAAAAAAAAAAAAAN6K4hUAAAAAAAAAVssrr7ySK6+8cr0sXVmmUqnklVdeydVXX73Sa2fOnJmvf/3rGTx4cHbdddccc8wx2XLLLfO9730v8+fP75jvrSwrXEnay1RaW1vTp0+f9O3bN7Nnz17puA033DBjx47N9OnT89hjj3WcmzNnTsfajY2Nqa+vz4svvpglS5Zk//33z7XXXpsnn3wy//qv/7pKBR677bZbNthgg+Xyrs9KpVKOOOKI9fZ+Ghsbc8IJJ6ShoaHWUdZYqVTKTjvtlNGjR9c6CgBrae+9k549a52iezU0JPvuW+sUAAAAAAAAAAAAAAAAAADAWylUq9VqrUMAAAAAAAAAsH6oVqv51a9+lWnTpq20bGR9UCqVcvjhh2fbbbd902u+9KUv5Re/+EUOPvjgjB07NvPmzcvll1+ef/zjHzn++OMzfvz41V53woQJOfTQQzNq1Khcf/31KZVKKywHqVarHcdvvvnmHHbYYdl///1z9NFH57HHHsujjz6aL33pS9l///2TJLNnz87SpUuz8cYbr3amZebOnZvzzjsv5XJ5jedYF5RKpRxyyCHZaaedah1lrT3//PP51a9+td59TUqlUrbeeusceeSR6235DQCvmjIl2W67ZOnSWifpPj17Jnfdley4Y62TAAAAAAAAAAAAAAAAAAAAb6au1gEAAAAAAAAAWH9MnDgx06dPf1uUriRJuVzOH/7whyxatGiF52+55ZacffbZOeigg3LRRRfl3/7t3/Ktb30rN9xwQ4YOHZpLL700f/zjH1OtVldpvWXX9e3bN7NmzcrLL7+choaGNy2lKBQKqVaref755zNp0qT069cvf/rTn/Kxj30sP/zhDzNp0qS88sorHdcPGjRorUpXkmTAgAE56qijUiwW12qeWiqVStl+++2z49vkKekbb7xxjjvuuJRKpVpHWWWlUikjR47MEUccoXQF4G1iiy2SnXeudYrutcUWSlcAAAAAAAAAAAAAAAAAAGBdp3gFAAAAAAAAgFXyyiuv5Lrrrku5XK51lE7V2tqaa665ZoXnLrvssiTJZz/72fTv3z+VSiXNzc0ZMWJEvvrVr6ZUKuXcc8/NP/7xjyRZaQHLsgKKV155Jb17987IkSOzcOHCN71+zpw5+c53vpN/+qd/yqmnnpoXXnghW221Vb761a9m4sSJeeaZZ/KBD3xgTW77LW299dZ53/vet16Wrywr/Hjf+973tir8GDFiRD7+8Y+nsbGx1lFWqlQqZYcddsgHP/jB1NV5awrA28lXvpL06VPrFN2jT5/ky1+udQoAAAAAAAAAAAAAAAAAAGBlPN0CAAAAAAAAgJWqVqu56qqr0traWusona6trS1Tp07NpEmT3nBu9uzZSZJKpdJxrKGhIUlyyCGHZNy4cbnrrrty7733JslKiz6WFbNMnjw5CxcuzKBBg9K7d+/l5n+tpqamPPjgg0mSM888M08++WT+/ve/5zvf+U6233771bzT1bPjjjvmn//5n1Mqlbp0nc5UKpWy2Wab5aijjnpbla4ss9FGG+Vf/uVfMmDAgHX261IsFjNu3Lgceuihb8uvAcA73SGHJOtBB1in+eAHa50AAAAAAAAAAAAAAAAAAABYGcUrAAAAAAAAAKzU1KlTM3369DctCFnflcvlXHvttcvdX6VSyeDBg9PQ0JBZs2YlSerq6jrKJEaMGJH99tsvCxcuzL333pvFixevdJ1lxSt9+/ZNkixatKhj3hXp2bNnxo8fn0mTJuWb3/xmttxyyzW/yTWwyy675P3vf3+KxWK3rrsmSqVSRo0alWOOOeZNP59vBxtssEE+85nPZLfddlunvi6lUimDBg3KJz/5yYwbN07pCsDbVH19ctppSY8etU7StRoakk996p1VMgMAAAAAAAAAAAAAAAAAAOurt++TRgAAAAAAAADoNHfeeWfK5XKtY3Sp1tbWPP300x37dXV16d+/f1paWjJ9+vS0tbV1nFtWoLLzzjtn0KBBeeSRRzrKWZadW5FlhSBz5sxJsVjMNttss9Iymz59+qzxPXWG7bffPkcffXQaGxvX2UKTYrGY3XffPYcffvg6m7Ez1dfX58ADD8yJJ56YAQMGpFQq1TRPsVjM2LFjc8opp2TDDTesaRYAut6nPlXrBF2vri757GdrnQIAAAAAAAAAAAAAAAAAAFgVb/+njQAAAAAAAACwVhYsWJCpU6fWOkaXa2lpyZ133rncsbFjx6ahoSEPPfRQZs+enWT5YpWRI0dm6NCh+cc//pHW1tYkSaFQeNM1lo29995709ramv79+68XRSEjR47M5z73uWy++eY1L/l4rWKxmH79+uXjH/943vOe97zl5/7taOjQofnMZz6T3XbbLcViMcVisVvXb2hoyKBBg/LJT34y++6773rxvQzA2ttww+Rzn0t69qx1kq7R1JR87GPJiBG1TgIAAAAAAAAAAAAAAAAAAKyKQvW1T4QBAAAAAAAAgNe5+eabc9ddd6Wtra3WUbpcsVjMKaeckoEDByZJXnrppYwbNy4tLS0ZP358xo0bt9z1lUolu+22Wx588ME8++yzGT58eJJk7ty5uf7667P99tvn3e9+d9ra2lJfX59KpZK6urrcdNNNee655/KRj3wk9fX1601hSLVazeOPP54//elPKZfLqVQqNctSLBazyy675D3veU+3F46sixYuXJgJEybk3nvvTVtbW1paWrpknfr6+iTJZpttlr322isjRoxYb75/Aeg8zc3JqFHJM8/UOknnGzo0eeqppFevWicBAAAAAAAAAAAAAAAAAABWhSePAAAAAAAAAPCm2tract99970jSleS9iKV++67LwcddFCSZNCgQdl3331zwQUX5IYbbsjuu++ehoaGVCqVlMvlNDY2pnfv3imVSpk5c2ZH8cq1116bj33sYxk7dmzuuOOOjvnr6uqSJO95z3u6/+Y6QaFQyHbbbZcRI0bk6quvzrRp09La2ppqtdptGRoaGtKjR4986EMfysYbb9xt667revfunX333Tfjxo3Lk08+mTvvvDMzZ85MkrS2tq7V3IVCIaVSKXV1ddl1112z6667pk+fPp0RG4D1VGNj8tvfJuPGJUuW1DpN52lqSi67TOkKAAAAAAAAAAAAAAAAAACsTwrV7nz6CQAAAAAAAADrlUmTJuWaa65JS0tLraN0m4aGhvz7v/97isVikuTee+/N0UcfnUWLFuWaa67J2LFjO66dPHlyxo0bl8022yx33313KpVKisVipk+fni233DKf/vSn89Of/rRGd9L1nn/++dx999158sknk6x9wcebKRQKqa+vzwYbbJCxY8dmm222SX19fZes9XYyZ86cTJkyJdOmTcv06dOzYMGClEqltLW1venXqlAopKGhIW1tbamvr8+GG26YTTfdNJtsskk233xzn3cAlnP66ckvfpEsXlzrJGuvqSn52MeSX/6y1kkAAAAAAAAAAAAAAAAAAIDVoXgFAAAAAAAAgDd11VVX5dFHH611jG7V2NiY4447LptssknHsR/+8If5yle+kj333DPf+c53MnLkyDz55JP50Y9+lFtuuSU//vGP86//+q81TF1bixcvzkMPPZS777475XK504p6SqVSkmT77bfPHnvskQ022KBT5n2nKpfLefHFF/PCCy9k7ty5aWlpSUtLSyqVSkqlUhoaGtKzZ88MGTIkG220Ufr06ZNCoVDr2ACsw5qbk1GjkmeeqXWStTd0aPLUU0mvXrVOAgAAAAAAAAAAAAAAAAAArA7FKwAAAAAAAAC8qXPOOSdz586tdYxuVSwWc+CBB2b33XfvOLZ48eJ87Wtfy3//938nSTbffPPMmzcvixYtymc/+9n84Ac/SF1dXa0irzOq1WqmTJmSp59+Os8++2xmz56dQqGQQqGw0jKWYrGYurq6tLa2pl+/ftl4442z+eabZ9ttt01DQ0M33QEAsLoefzzZc8/klVdqnWTN9eqV3HprsssutU4CAAAAAAAAAAAAAAAAAACsLsUrAAAAAAAAAKxQa2trvve976VSqaz02h133DGHH354x/5ZZ531hmvOOOOMju2rr746EydOfMs5N9lkk2yzzTYZPnx4+vbtm549e6atrS2zZ8/OY489lvvuu+8N2fbee++MGDEigwYNSlNTU+rr67NkyZK8+OKLefTRR1e65jKjRo3K0Ucf/YbjN9xwQ+64445MmjQp22+/fY499thsvfXWqzTnO1G1Ws3cuXPzwgsv5Pnnn8/LL7+ccrmccrmcarWaYrGYUqmU3r17Z+ONN85GG22UDTfcMMVisdbRAYDVcM89yYEHJosW1TrJ6uvZM/nTn5L99691EgAAAAAAAAAAAAAAAAAAYE14UgkAAAAAAAAAKzRr1qwUi8W0tLTUZP1x48Zlyy23XO5YsVjMsGHDMmzYsGy99db51a9+lWq12nF+zJgx6d+//3Jjevfund69e2eLLbbI0KFD85e//GWla0+fPn2Fx//pn/4p733ve1MoFFb/ht6BCoVCBg4cmIEDB2a77bardRwAoIvssUdyzTXJBz6QLF5c6zSrrqkpuewypSsAAAAAAAAAAAAAAAAAALA+U7wCAAAAAAAAwAq98MILqVQqNc2wYMGCTJw4MdOmTUt9fX123333bLbZZkmSESNGZPvtt88jjzzScf20adMyYcKEzJkzJ0uWLEn//v2z9957513veleSZJdddslf//rXtLa2vuW6CxcuTEtLSxoaGt5wTukKAMAbvec9yfXXJwcfnCxcWOs0K9ezZ3L11cl731vrJAAAAAAAAAAAAAAAAAAAwNpQvAIAAAAAAADACk2bNm2lBSVd6e67787UqVOXK3+ZMmVKTjvttPTu3TtJsvHGGy9XvPL73//+DfMsXbo0xxxzTJKkvr4+pVJppfdVKpUyc+bMbLLJJp1xKwAA7wh7753cfnty4IHJokVJc3OtE71RqZQ0NSV/+Uuy5561TgMAAAAAAAAAAAAAAAAAAKytuloHAAAAAAAAAGDd9PLLL9d0/X/84x/Lla4kSWtra+bPn9+x39LS8qbj6+rqMnDgwIwePbrj2AsvvJAlS5asdO1qtbrcOgAArJrRo5Onnkre//6kZ89ap1ler17Je9/bnk/pCgAAAAAAAAAAAAAAAAAAvD0Uax0AAAAAAAAAgHVTa2vrGo8944wzOjHJqwYOHJghQ4Z07E+ePPkN1wwePDgnn3zycscqlUqeeuqp/PnPf16ldarV6lrdPwDAO9nAgclvf5v88Y/JCSckixcnzc21y9PQkPTokVxwQfKhD9UuBwAAAAAAAAAAAAAAAAAA0Pnqah0AAAAAAAAAgHVTuVyudYTl9OnTJ8cee2zq6+uTJBMmTMhzzz23yuMLhULH2JVRvAIAsPbe//7k6afbP/bqVZsMvXolBx6YPPWU0hUAAAAAAAAAAAAAAAAAAHg7KtY6AAAAAAAAAADrpmq1usZjL7roojccO/HEE9d4vg022CDHH398+vXrlyR55JFHcu21167w2pdffjkXXXRRisVi+vfvn1133TVDhw7NVlttlY022ii/+MUvsnTp0rdcr1qtplKprHFeAADaDRyY/Pa3yS23JN/9bvK3vyXVatLc3HVrFgpJsZjstVfyla8kBx3UdWsBAAAAAAAAAAAAAAAAAAC1pXgFAAAAAAAAgBUqFtf8n5Sfe+65Tsux6aab5sMf/nB69OiRJLnnnnty/fXXv+n15XJ5ufUff/zx/Pu//3uKxWJ69+6dUaNG5aGHHnrLNevq6tbq/gEAWN7++7e/nnsu+cUvkl/+MqlUklde6bw1evdu//ie9yRTprSXvRQKnTc/AAAAAAAAAAAAAAAAAACw7qmrdQAAAAAAAAAA1k3rQvHIdtttl4985CPp0aNHKpVK/vKXv7xp6cqb5a1Wq6lWqx37TU1NK123UCikVCqtWWgAAN7U8OHJ97+fzJqVXHBBcuCBycCBSWNj0rdvsqo/gtbXt1/f2JgMGJDst19y3nnJSy8lV12VLFmS3HNPl94KAAAAAAAAAAAAAAAAAACwDqj9U3IAAAAAAAAAWCetSkHJ2urXr18+//nPd+yfddZZHdu77rprDj744BQKhSTJvffemxdeeCHDhw/vuKa5uTmzZs1KkowZMyajR4/O448/njlz5mTJkiXp169fdt111+VKVJ5//vmV5ioUCmlsbFzb2wMA4E00NCRHH93+StoLUyZMSO6/P7nttmTSpGTp0qSlJWltbS9kaWhoL1rZZptk332TXXdNxoxJhgx54/yf/WxyzjnJnnt2730BAAAAAAAAAAAAAAAAAADdS/EKAAAAAAAAACs0fPjwTJ06NZVKpSbrb7vtth2lK0my5557Zs/XPTl76tSpGT9+fMf+4MGDM3jw4Ded8/7778+0adNWunZbW1uGrOgJ3gAAdIkNNkgOOqj99Y1vrP18n/hE8p//mUyfngwbtvbzAQAAAAAAAAAAAAAAAAAA6ybFKwAAAAAAAACs0LBhw1IqldLc3FzrKKtk6tSpeeCBB7LxxhunT58+6dGjRyqVSl555ZVMnz49EydOzJQpU1Zprrq6uvTt27eLEwMA0FX69UuOPz65+ebkox+tdRoAAAAAAAAAAAAAAAAAAKCrFKrVarXWIQAAAAAAAABY9yxatCg/+clP0tbWVuso3W748OE58cQTax0DAIC10NqaLF2a9O5d6yQAAAAAAAAAAAAAAAAAAEBXqat1AAAAAAAAAADWTb169UqpVKp1jG5XKBSy6aab1joGAABrqVhUugIAAAAAAAAAAAAAAAAAAG93ilcAAAAAAAAAeFNDhgypdYRu19DQkGHDhtU6BgAAAAAAAAAAAAAAAAAAAAAAK6F4BQAAAAAAAIA3tfnmm6e+vr7WMbpVW1ub4hUAAAAAAAAAAAAAAAAAAAAAgPWA4hUAAAAAAAAA3tSOO+5Y6wjdbqONNkqfPn1qHQMAgG7W1tZW6wgAAAAAAAAAAAAAAAAAAMBqKtY6AAAAAAAAAADrrr59+2bEiBGZMmVKraN0i4aGhowdO7bWMQAA6GLlcjkTJ07MjTfemKlTp2bixInZbLPNstdee+Xkk09OqVSqdUQAAAAAAAAAAAAAAAAAAGAVKF4BAAAAAAAA4C2NHTs2zz33XFpaWmodpcsVi8VsueWWtY4BAEAXWbRoUa677rpceOGFuf/++zN37tzU1dWlra0tkyZNyuWXX57rrrsuZ599drbZZptaxwUAAAAAAAAAAAAAAAAAAFZC8QoAAAAAAAAAb2nEiBFpbGx82xevFIvF7L777qmrq6t1FAAAusBzzz2Xb3zjG7nyyivT0tKSXXbZJfvtt19GjRqV7bbbLr169cqFF16Y//mf/8kZZ5yRyy+/vNaRAQAAAAAAAAAAAAAAAACAlVC8AgAAAAAAAMBbKhQK2WuvvXLzzTenXC7XOk6XqVarGTNmTK1jAADQBe68886cdNJJmTx5cvbZZ58cd9xxGTduXEaMGJGmpqaO677//e+nUqnk7LPPzvTp0zNs2LAapgYAAAAAAAAAAAAAAAAAAFamrtYBAAAAAAAAAFj37bTTTqmre/v+E3N9fX2222679OrVq9ZRAADoZJVKJT/5yU8yefLkfPCDH8yPf/zjnHTSSRk1alRH6Uq1Wk2lUkmS7LzzzikWi7n++utrGRsAAAAAAAAAAAAAAAAAAFgFb9+n4gAAAAAAAADQaXr06JHDDz88pVKp1lG6RGNjYw4++OBaxwAAoAtMnDgxV111VT7ykY/kiiuuyJgxY1ZYKtjW1pYkmTFjRtra2jJo0KDujgoAAAAAAAAAAAAAAAAAAKwmxSsAAAAAAAAArJJtttkmW2yxRerr62sdpVOVSqUceeSRaWxsrHUUAAC6wMSJE1NfX59/+qd/SpI0Nzd3nKtWq0mSQqGQUqmU6dOn53//939TrVYzcuTImuQFAAAAAAAAAAAAAAAAAABWneIVAAAAAAAAAFbZ+9///hSLxVrH6DT19fUdhTIAALw99e7dO4VCIW1tbUnai/cqlUqS9sKVJJk1a1YuuuiijB07Ng8++GC+8Y1vZNSoUR3FLAAAAAAAAAAAAAAAAAAAwLqpUPX/CgYAAAAAAABgNfz973/PVVddlXK5XOsoa61nz5459dRT09jYWOsoAAB0kUqlkgEDBuSAAw7IBRdckHe9610d55588sncd999ue6663Lddddl3rx5+djHPpbvfve72WijjWqYGgAAAAAAAAAAAAAAAAAAWBXFWgcAAAAAAAAAYP2yzTbbZKuttsrkyZPT2tpa6zhrrFgs5qijjlK6AgDwNldXV5cvfelL+e53v5tDDz00H/rQh1JXV5dHHnkkkydPzqRJk7Jo0aLsvPPO+eQnP5mTTjqp1pEBAAAAAAAAAAAAAAAAAIBVVKhWq9VahwAAAAAAAABg/dLW1pZLL70006dPXy/LV4rFYt73vvdlxx13rHUUAAC6wYIFC/KLX/wi3/zmN9PW1tZxfIMNNshOO+2UAw44IAcccEB22GGHNDY2plKppK6uroaJAQAAAAAAAAAAAAAAAACAVaF4BQAAAAAAAIA1Ui6Xc9FFF+Wll15a7uHV67pSqZQDDjgge+yxR62jAADQzSZOnJgnn3wyTzzxREaPHp1BgwZlyJAh2WSTTVJfX1/reADA/8/enYdZWRfsA7/PmY1hx1RwQ9RcckNwl0Izyyw1d80sy3zLSs1yybRfWlku7VaWvtWrklquaYv7jrjkmiaioiKoIAgiMMNs5/z+ODJqiMo2B5jP57rONWfO813uZ+Ywl109z7kBAAAAAAAAAAAAAAAAFpLiFQAAAAAAAAAWWUtLS0aNGpUpU6akvb292nHeVW1tbXbZZZdsu+221Y4CAMAyplwup1AoVDsGAAAAAAAAAAAAAAAAAACwEBSvAAAAAAAAALBY2tvbc8kll2TixIlpa2urdpwFqq2tze67756hQ4dWOwoAAFVSKpXS0dGRurq6lEqlFItFhSsAAAAAAAAAAAAAAAAAALAcU7wCAAAAAAAAwGIrlUq54447ctddd6W9vb3acd6itrY2PXr0yH777Ze111672nEAAFgGzJw5Mz169EhDQ8N7Gj+vpAUAAAAAAAAAAAAAAAAAAFi2uAsYAAAAAAAAgMVWLBaz00475fDDD8/73ve+1NXVVTtSkkrpytChQ3PUUUcpXQEAIEny5S9/OQMGDMjFF1/8nucUi8W8+uqrmTt37lJMBgAAAAAAAAAAAAAAAAAALCzFKwAAAAAAAAAsMQMHDsxXvvKV7LDDDqmtra1ajtra2vTu3TuHHHJIdt9999TX11ctCwAAy5Z55SnTp09/z3Muu+yybLXVVrnsssuWViwAAAAAAAAAAAAAAAAAAGARFMrlcrnaIQAAAAAAAABY8UyZMiV/+9vfMmXKlJRKpZRKpaW+Z11dXcrlcoYPH56PfOQjClcAAJjPrFmzMmfOnAwaNOg9z3nllVfykY98JEly3XXXLdRcAAAAAAAAAAAAAAAAAABg6VG8AgAAAAAAAMBSNW3atNx777155JFHkiRtbW1LfI+6urr06tUrI0aMyOabb65wBQCABSqXyykUCimVSikWi+86ft64UaNG5YQTTsjnPve5nHnmmV2QFAAAAAAAAAAAAAAAAAAAeDeKVwAAAAAAAADoEq2trXnsscdy1113ZebMmamtrU1ra2sW5f+2rq2tTU1NTdrb2/P+978/O+ywQ9Zaa60UCoWlkBwAgBXV1KlT097entVWW22+Y88880x69uyZQYMGJUmmT5+er3/967n22mszdepU/+0JAAAAAAAAAAAAAAAAAADLAMUrAAAAAAAAAHS5WbNm5cUXX8wLL7yQCRMmZMqUKeno6EhNTc0C57S1taVPnz5ZffXVs/baa2f11VfPoEGDUldX14XJAQBYUUybNi0nnXRShg8fniOOOCKlUinFYjFJpXRl5MiROeGEE3L00Ud3zvn973+fY445JhdeeGH22WefakUHAAAAAAAAAAAAAAAAAABeV1vtAAAAAAAAAAB0P3369MmGG26YDTfcsPO1WbNmZcaMGWlra0t7e3tKpVJqa2tTW1ubhoaGrLLKKkpWAABYYqZPn57rr78+06dPzxFHHNFZulIul7Puuuumf//++ctf/pKPf/zj2WCDDZIkG2ywQYrFYp588slqRgcAAAAAAAAAAAAAAAAAAF6neAUAAAAAAACAZUKfPn3Sp0+fascAAKCb2GCDDbL66qtnxowZmTJlSgYOHJhyuZyOjo7U1tbmiCOOyNFHH52LL744p556apJk4sSJmT17doYMGVLV7AAAAAAAAAAAAAAAAAAAQIXiFQAAAAAAAAAAAKBb2nnnnXPuuefm0UcfzcCBA5MktbWVSyu32mqr9O3bNz/84Q8zYcKErLTSSrngggvSr1+/rL/++tWMDQAAAAAAAAAAAAAAAAAAvK5Y7QAAAAAAAAAAAAAA1fDlL38506dPzxVXXJH29vYUCoXOYw8//HA22mijHHXUUbnwwgvz85//PLNmzcrRRx+d4cOHVzE1AAAAAAAAAAAAAAAAAAAwT6FcLperHQIAAAAAAAAAAACgGg455JBcddVV+eEPf5hjjjkmSfLAAw/ki1/8Ynr06JF77rknTz/9dO69995sscUW2WSTTaobGAAAAAAAAAAAAAAAAAAA6KR4BQAAAAAAAAAAAOi2xo4dmy9+8Yu555578vGPfzzlcjnjxo3Lc889l3POOSdHHHHEfHNKpVKKxWIV0gIAAAAAAAAAAAAAAAAAAG+meAUAAAAAAAAAAADo1saPH5+vfe1rufHGG1MulzN48OB88YtfzP/7f//vLePeXLjS0dGRxx9/PAMHDsyqq65ajdgAAAAAAAAAAAAAAAAAANDtKV4BAAAAAAAAAAAAur3m5uY88cQTaWpqylprrZU111wzxWIx5XI5hUJhvvHXX399dttttxx33HE566yzqpAYAAAAAAAAAAAAAAAAAABQvAIAAAAAAAAAAACwCPbff//ce++9ufTSS7PddttVOw4AAAAAAAAAAAAAAAAAAHQ7xWoHAAAAAAAAAAAAAFielMvlJMmRRx6Znj175rTTTqtyIgAAAAAAAAAAAAAAAAAA6J4UrwAAAAAAAAAAAAAkKZVKGTNmTB544IG3vD6vaGXMmDF55JFHUigUkiQ77LBD9t1339xyyy2ZNGlSl+cFAAAAAAAAAAAAAAAAAIDuTvEKAAAAAAAAAAAAQJJJkyble9/7Xq666qokSUdHR5KkUCjk1VdfzQc/+MGce+65mTt3bpKkrq4uw4YNS7FYzNVXX1213AAAAAAAAAAAAAAAAAAA0F0pXgEAAAAAAAAAAABIUlNTkxdffDEPPPBA5/dJpYClf//+2XvvvXPLLbd0Hk+SjTbaKKVSKU1NTVXJDAAAAAAAAAAAAAAAAAAA3ZniFQAAAAAAAAAAAIAka6yxRlZfffVMnTo148aNS5KUy+UUCoUkyaGHHponn3wyZ511VqZNm5aXXnopo0aNyty5czNo0KBqRgcAAAAAAAAAAAAAAAAAgG6pttoBAAAAAAAAAAAAAJYVBx54YI444og88MAD2XDDDVMoFDqLVwYMGJB11103N910U4YPH5611lorDz74YDbaaKNsvfXWVU4OAAAAAAAAAAAAAAAAAADdT7HaAQAAAAAAAAAAAACWFV/4whfSu3fvXHTRRZk8eXKSpFwuJ0lGjx6dvn375pJLLkmfPn0yderUfPCDH8z3vve9bLTRRtWMDQAAAAAAAAAAAAAAAAAA3VKhPO9uYAAAAAAAAAAAAAByxhln5OSTT85+++2XU089NR/4wAdy1VVX5ZhjjsngwYNz5513plQq5bnnnktjY2NWW221akcGAAAAAAAAAAAAAAAAAIBuSfEKAAAAAAAAAAAAwJvMnDkzxx9/fH7/+9+nf//+KRaLmT59epLkmmuuye67777AuR0dHampqemqqAAAAAAAAAAAAAAAAAAA0K0pXgEAAAAAAAAAAAD4L62trTnzzDNzww03ZOzYsVl//fVz3HHHZd99913gnMceeyyjR4/OiBEjstlmm3VhWgAAAAAAAAAAAAAAAAAA6J4UrwAAAAAAAAAAAAAsQHt7eyZNmpQhQ4a869jHH388w4YNy2677ZYrr7wyxWJx6QcEAAAAAAAAAAAAAAAAAIBuzB29AAAAAAAAAAAAAAtQKBQ6S1fa29sXOK5cLmfjjTfO8ccfnzFjxmTUqFFdlBAAAAAAAAAAAAAAAAAAALqvQrlcLlc7BAAAAAAAAAAAAMDyqK2tLcViMTU1NUmSJ598Ml/60pfy8ssv5/HHH69yOgAAAAAAAAAAAAAAAAAAWLEVqx0AAAAAAAAAAAAAYFnV0dGR888/P5deemmSpFwudx6bPn16fv7zn+emm27qfG2DDTbIPvvsk+eeey5jxozp8rwAAAAAAAAAAAAAAAAAANCdKF4BAAAAAAAAAAAAWIAJEybk5z//ef7+978neWvxykorrZTvfOc7+fWvf51p06Z1vr7JJpuktrY2N954Y5fnBQAAAAAAAAAAAAAAAACA7kTxCgAAAAAAAAAAAMACrLzyymlsbMykSZPS1NSUYrFy6WV7e3uS5Jvf/Gbuuuuu3HLLLZ1z1l577cyePTv9+/evRmQAAAAAAAAAAAAAAAAAAOg2FK8AAAAAAAAAAAAALEDfvn2z4YYb5vnnn8+jjz6aJCmXy6mpqUmS7Lvvvnn11VfzrW99K3fccUduvPHGHHvssUmSVVZZpWq5AQAAAAAAAAAAAAAAAACgO6itdgAAAAAAAAAAAACAZdnhhx+eUaNG5fbbb8+2226bQqHQeWzmzJkZPnx4Zs+enZ122qnz9Q9/+MMZOXJkFdICAAAAAAAAAAAAAAAAAED3USiXy+VqhwAAAAAAAAAAAABYlg0bNizt7e35/e9/n2233TYdHR0pFos58sgjc+ONN+amm27Kr371qzz33HPZYostcvDBB2edddapdmwAAAAAAAAAAAAAAAAAAFihKV4BAAAAAAAAAAAAeBdXX311Dj300Kyyyio57rjj8oEPfCC33nprfvazn2XnnXfOVVdd1Tm2vb09tbW1VUwLAAAAAAAAAAAAAAAAAADdg+IVAAAAAAAAAAAAgPfgvPPOyymnnJIpU6akpqYmHR0d2XjjjTNq1KgMGzYsSVIul1MoFKqcFAAAAAAAAAAAAAAAAAAAugfFKwAAAAAAAAAAAADv0S233JJrr702U6dOzcorr5z9998/2267rcIVAAAAAAAAAAAAAAAAAACoAsUrAAAAAAAAAAAAAAupqakpPXv2rHYMAAAAAAAAAAAAAAAAAADo1hSvAAAAAAAAAAAAACyEcrmcQqEw33MAAAAAAAAAAAAAAAAAAKBrKV4BAAAAAAAAAAAAAAAAAAAAAAAAAAAAAAAAljvFagcAAAAAAAAAAAAAAAAAAAAAAAAAAAAAAAAAWFiKVwAAAAAAAAAAAAAAAAAAAAAAAAAAAAAAAIDljuIVAAAAAAAAAAAAAAAAAAAAAAAAAAAAAAAAYLmjeAUAAAAAAAAAAABgMZVKSblc7RQAAAAAAAAAAAAAAAAAANC9KF4BAAAAAAAAAAAAWEyPPZZcf321UwAAAAAAAAAAAAAAAAAAQPeieAUAAAAAAAAAAABgMU2ZknzrW0m5XO0kAAAAAAAAAAAAAAAAAADQfdRWOwAAAAAAAAAAAADA8m6XXZK2tuSOO5Idd1zwuNmzZ+ell17KtGnT0tbWlra2trS3t6euri61tbWpr6/PKqusktVWWy09e/bsuhMAAAAAAAAAAAAAAAAAAIDlUKFcLperHQIAAAAAAAAAAABgeXfOOcnNNydXXFH5vq2tLc8991xeeOGFTJgwIZMnT05bW1tqa2vT3t6ejo6O+daoqanpPN7Q0JBBgwZlyJAhWX311TNkyJDU1NR08VkBAAAAAAAAAAAAAAAAAMCyS/EKAAAAAAAAAAAAwBIwe3ay9trJbbdNz6RJ9+ahhx5KsVhMa2trFudyzWKxmLq6uiTJVlttla233jr9+vVbUrEBAAAAAAAAAAAAAAAAAGC5pXgFAAAAAAAAAAAAYDGVSqU89dRT+dOf7kpNzUupqSmlVCot8X1qampSKBQyePDg7LDDDll33XVTKBSW+D4AAAAAAAAAAAAAAAAAALA8ULwCAAAAAAAAAAAAsBjGjx+fq666Km1tbWltbe2yfevr69PY2Jh99903a621VpftCwAAAAAAAAAAAAAAAAAAywrFKwAAAAAAAAAAAACLoKWlJf/85z8zduzYtLW1VS1HbW1thg0blo9+9KOpq6urWg4AAAAAAAAAAAAAAAAAAOhqilcAAAAAAAAAAAAAFtL48eNz5ZVXpqWlJR0dHdWOk9ra2jQ2Nmb//ffPWmutVe04AAAAAAAAAAAAAAAAAADQJRSvAAAAAAAAAAAAALxHbW1t+fvf/56xY8emra2t2nHmU1tbm2HDhmXXXXdNTU1NteMAAAAAAAAAAAAAAAAAAMBSpXgFAAAAAAAAAAAA4D1oaWnJhRdemJdffjnt7e3VjrNAtbW1GTx4cD796U+ntra22nEAAAAAAAAAAAAAAAAAAGCpUbwCAAAAAAAAAAAA8C6amppy/vnnZ/r06eno6Kh2nHdVW1ubgQMH5rOf/WwaGhqqHQcAAAAAAAAAAAAAAAAAAJaKYrUDAAAAAAAAAAAAACzLWlpa8n//93955ZVXlovSlSRpb2/P5MmTM2rUqLS3t1c7DgAAAAAAAAAAAAAAAAAALBWKVwAAAAAAAAAAAAAWoK2tLRdccEFmzJiRUqlU7TgLpaOjI1OmTMkll1yy3BTGAAAAAAAAAAAAAAAAAADAwlC8AgAAAAAAAAAAALAAV111VaZOnbrcFpe0t7fn+eefz3XXXVftKAAAAAAAAAAAAAAAAAAAsMQpXgEAAAAAAAAAAAB4G0888USefvrptLe3VzvKYmlvb8/DDz+cCRMmVDsKAAAAAAAAAAAAAAAAAAAsUYpXAAAAAAAAAAAAAP5Lc3Nzrr766rS1tVU7yhLR3t6eyy+/fIU5HwAAAAAAAAAAAAAAAAAASBSvAAAAAAAAAAAAAMznmmuuWeFKSubOnZvrr7++2jEAAAAAAAAAAAAAAAAAAGCJUbwCAAAAAAAAAAAA8CZPPPFExo8fn46OjmpHWaLa29vzyCOPZMKECdWOAgAAAAAAAAAAAAAAAAAAS4TiFQAAAAAAAAAAAIDXtbe35+qrr05bW1u1oywV7e3tueKKK1IqlaodBQAAAAAAAAAAAAAAAAAAFpviFQAAAAAAAAAAAIDX/ec//1nhS0laWlry9NNPVzsGAAAAAAAAAAAAAAAAAAAsNsUrAAAAAAAAAAAAAK8bPXp0Wltbqx1jqWptbc1dd91V7RgAAAAAAAAAAAAAAAAAALDYFK8AAAAAAAAAAAAAJHnxxRczc+bMasfoEi+++GJmzJhR7RgAAAAAAAAAAAAAAAAAALBYFK8AAAAAAAAAAAAAJLn77rvT3t5e7Rhdolwu57777qt2DAAAAAAAAAAAAAAAAAAAWCyKVwAAAAAAAAAAAIBur7m5OU888UTK5XK1o3SJjo6OPPjgg92maAYAAAAAAAAAAAAAAAAAgBWT4hUAAAAAAAAAAACg2xs3blwKhUK1Y3SpQqGQ8ePHVzsGAAAAAAAAAAAAAAAAAAAsMsUrAAAAAAAAAAAAQLf3/PPPp62trdoxulRra2teeOGFascAAAAAAAAAAAAAAAAAAIBFVlvtAAAAAAAAAAAAAADVNnHixPc0bujQodlrr706v//e974335hTTjml8/lf//rXPPLII++45sCBA7PddttltdVWS58+fdLQ0JCOjo68+uqree655zJmzJjMnDmzc3xDQ0OGDh2aIUOGZNVVV02vXr1SV1eX2bNnZ8KECRkzZkymTJnyrudSLpczYcKE93DWAAAAAAAAAAAAAAAAAACwbFK8AgAAAAAAAAAAAHRrpVIp06dPr9r+gwYNyhZbbPGW12pqarLqqqtm1VVXzWabbZbzzjsvr776apJk5ZVXzm677TbfOv369cvmm2+eTTbZJH/+85/z9NNPv+ve76WgBQAAAAAAAAAAAAAAAAAAllWKVwAAAAAAAAAAAIBuberUqamtrU1ra2tV9m9ubs5DDz2UCRMmZNasWSkWi1l//fWzzTbbJEkaGxszfPjw3HLLLZ1zSqVSnnrqqTzxxBOZOXNmVl999YwcOTL19fWpqanJbrvtll/96lfvundHR0dmzZqVPn36LLXzAwAAAAAAAAAAAAAAAACApUXxCgAAAAAAAAAAANCtvfjiiymXy1Xb/8knn8yTTz75lteefvrpDB48OIMGDUqSNDQ0dB577bXXcu655+bll1/ufO3ZZ59NR0dHdt111yTJSiutlJ49e6apqekd966pqcmLL76YDTfccEmdDgAAAAAAAAAAAAAAAAAAdJlitQMAAAAAAAAAAAAAVNPkyZPT1tZW7RidGhoasskmm2TllVfufO3pp5/ufD5r1qy3lK7M88orr7zl+/dyTq2trW+7FgAAAAAAAAAAAAAAAAAALA9qqx0AAAAAAAAAAAAAoJrmzp27yHNPOeWUJZbjwAMPzEYbbfSW12bOnJnRo0fnqaeeetf5m2yySefzZ5555j0Vr5TL5bS2ti58WAAAAAAAAAAAAAAAAAAAWAYUqx0AAAAAAAAAAAAAoJreS0FJNdXW1r7rmO233z5Dhw5NUimSufbaa9/z+opXAAAAAAAAAAAAAAAAAABYXr37nbgAAAAAAAAAAAAAK7DFKV754x//ON9rhx122CKtdfPNN+fuu+9Ojx49MmTIkGyzzTbp169fdt1119TV1eXOO+9823kf+9jHsv322ydJmpubc/HFF2fatGnved9lvXgGAAAAAAAAAAAAAAAAAAAWRPEKAAAAAAAAAAAA0K3V1i765ZQTJ05cYjneXJby5JNPpr29PR/60IeSJFtuueV8xSs1NTXZa6+9summmyZJZs6cmYsvvjgvv/zyQu27OOcPAAAAAAAAAAAAAAAAAADV5E5ZAAAAAAAAAAAAoFurq6ur6v61tbVpb2+f7/Vyudz5vLGx8S3HGhoactBBB2XIkCFJksmTJ+fiiy/OrFmzFnr/+vr6hZ4DAAAAAAAAAAAAAAAAAADLAsUrAAAAAAAAAAAAQLfW0NCw1Pfo169fjjnmmM7vv/e973U+P+qoo/Lss8/m+eefz8yZM1MsFrP22mtnu+226xzzwgsvdD7v2bNnDj300Ky66qpJkpkzZ+bmm29O//79079//85xL7/8clpaWt41m+IVAAAAAAAAAAAAAAAAAACWV4pXAAAAAAAAAAAAgG5t1VVXTW1tbdrb26uyf319fYYOHZqhQ4e+7fHZs2fn2muv7fx+lVVW6SxdSSqlLp/5zGfmm3f++ednwoQJ77r3+973vkVMDgAAAAAAAAAAAAAAAAAA1aV4BQAAAAAAAAAAAOjWVl999dTU1FSteOWOO+7IOuusk1VWWSU9e/ZMTU1NWlpa8sorr+Tpp5/Ov/71rzQ3Ny+VvcvlclZfffWlsjYAAAAAAAAAAAAAAAAAACxthXK5XK52CAAAAAAAAAAAAIBqaW9vz+mnn55SqVTtKF2urq4u3/72t1MoFKodBQAAAAAAAAAAAAAAAAAAFlqx2gEAAAAAAAAAAAAAqqm2tjZ9+/atdoyqWGWVVZSuAAAAAAAAAAAAAAAAAACw3FK8AgAAAAAAAAAAAHR7a6yxRrUjVMXgwYOrHQEAAAAAAAAAAAAAAAAAABaZ4hUAAAAAAAAAAACg21t77bVTW1tb7Rhdqr6+PmuuuWa1YwAAAAAAAAAAAAAAAAAAwCJTvAIAAAAAAAAAAAB0extuuGHK5XK1Y3SpUqmU9dZbr9oxAAAAAAAAAAAAAAAAAABgkSleAQAAAAAAAAAAALq9vn37ZsiQIdWO0WUKhUI23njj9OjRo9pRAAAAAAAAAAAAAAAAAABgkSleAQAAAAAAAAAAAEiyww47pL6+vtoxukRtbW223377ascAAAAAAAAAAAAAAAAAAIDFongFAAAAAAAAAAAAIMk666yThoaGasfoEgMGDMigQYOqHQMAAAAAAAAAAAAAAAAAABaL4hUAAAAAAAAAAACAJIVCIdtvv33q6uqqHWWpqq+vz4gRI6odAwAAAAAAAAAAAAAAAAAAFpviFQAAAAAAAAAAAIDXDRs2rNoRlrpCoZCNN9642jEAAAAAAAAAAAAAAAAAAGCxKV4BAAAAAAAAAAAAeF2PHj2yyy67pK6urtpRloq6urrsscceqa2trXYUAAAAAAAAAAAAAAAAAABYbO6aBQAAAAAAAAAAAHiTrbfeOv/+97/z4osvplwuVzvOElNTU5MhQ4Zkk002qXYUAAAAAAAAAAAAAAB4T6ZPTx54IHn00eS115JZs5KmpqS+PunTJ+nZM3n/+5Mtt0zWXTcpFKqdGAAA6GqF8op0RzAAAAAAAAAAAADAEjBjxoz89re/TVtbW7WjLDENDQ056qij0qtXr2pHAQAAAAAAAAAAAACA+bS3J3fckdx7b3LbbcmDD1bKVnr0SObOTVpb559TU1MpX+noSMrlZOONkw99KNl++2SXXZKVVury0wAAALqY4hUAAAAAAAAAAACAt3HfffflpptuWiHKV+rq6vKpT30qm2yySbWjAAAAAAAAAAAAAADAW0yenJx7bnL22ZXylebmZHEu5S8Ukt69K2vsuWdy3HHJ1lsvubwAAMCypVjtAAAAAAAAAAAAAADLoq233jqrrrpqisXl+3LLmpqaDBkyROkKAAAAAAAAAAAAAADLjHI5ueOOZI89kiFDkjPOSKZPT157bfFKV+atPWtWMnducvnlyU47JRttlPzf/yVNTUsiPQAAsCwplMvlcrVDAAAAAAAAAAAAACyL5syZk/POOy+zZs3K8njJZbFYzIABA3L44YenR48e1Y4DAAAAAAAAAAAAAAD597+Tgw5KJk5M5sypFKV0hd69K19/8YvksMOSQqFr9gUAAJYuxSsAAAAAAAAAAAAA72DmzJk577zz0tTUVO0oC6VQKKRv3775n//5n/Tq1avacQAAAAAAAAAAAAAA6Oba2pIf/CD5yU+SuXO7rnDlv/XqlWy1VXLRRckaa1QnAwAAsOQoXgEAAAAAAAAAAAB4F6+88kr++Mc/prm5OcvDpZfFYjG9e/fOF7/4xfTt27facQAAAAAAAAAAAAAA6Ob+/e9k//2TSZOSpqZqp0lqa5MePZJf/CI57LCkUKh2IgAAYFEpXgEAAAAAAAAAAAB4D2bOnJk//OEPmTNnTkqlUrXjLFBNTU369++fL3zhC+nVq1e14wAAAAAAAAAAAAAA0I2Vy8n3v5+ceWYyd27l+2VJr17JVlsll12WrLJKtdMAAACLQvEKAAAAAAAAAAAAwHs0Z86cXHTRRZk2bVra2tqqHWc+dXV1WWONNXLggQemR48e1Y4DAAAAAAAAAAAAAEA31tGRfP7zyZVXJk1N1U6zYHV1yWqrJaNHJ2utVe00AADAwlK8AgAAAAAAAAAAALAQyuVy7rvvvtx8881pb2/PsnApZrFYTG1tbXbbbbcMHTo0hUKh2pEAAAAAAAAAAAAAAOjGWluTffdNbrll2S5dmaemJllppeSuu5L11692GgAAYGEoXgEAAAAAAAAAAABYBNOnT8/ll1+eadOmpa2trWo56urqssYaa2TvvfdO3759q5YDAAAAAAAAAAAAAACSpKMj2Xvv5Kabkubmaqd57wqF5H3vSx54IBk8uNppAACA90rxCgAAAAAAAAAAAMAiKpfLue+++3LzzTenXC6nvb29y/Zua6tLz56FfOITu2Xo0KEpFApdtjcAAAAAAAAAAAAAALydcjk59NDkiiuSpqZqp1l4NTXJoEGV8pWBA6udBgAAeC8UrwAAAAAAAAAAAAAspqampjz00EO5++6709bWltbW1qW2V319fXr06JF//WtEPv7xofnc5xqW2l4AAAAAAAAAAAAAALAwzjor+d73ls/SlXlqa5ONN04efLBSxAIAACzbFK8AAAAAAAAAAAAALCHlcjnjx4/PXXfdlUmTJqVcLqejo2Ox162trU2SDBkyJCNGjMjaa6+dW24p5GtfS/7zHzdyAQAAAAAAAAAAAABQfePGJcOGJc3N1U6y+Hr1Sr7zneTEE6udBAAAeDeKVwAAAAAAAAAAAACWgldffTVjx47NhAkT8uKLL2bOnDmpq6tLe3v7O5ax1NbWpqamJm1tbenTp09WX331DBkyJB/4wAfSp0+fznHlcvKhDyVf/Wpy8MFdcUYAAAAAAAAAAAAAAPD2OjqS4cOTxx5LSqVqp1kyGhuTBx9MNtqo2kkAAIB3ongFAAAAAAAAAAAAoAu0tLRk8uTJefHFFzN58uS0tLSkra0tHR0dqa2tTV1dXRoaGrLaaqtl9dVXz6BBg1JXV/eOa954Y3L00ZUb02pquuhEAAAAAAAAAAAAAADgv5x5ZvKDHyRz5lQ7yZJTLCabblopX3HNPgAALLsUrwAAAAAAAAAAAAAsp8rlZIcdkq9/PTnooGqnAQAAAAAAAAAAAACgOxo3Lhk2LGlurnaSJa9Xr+Q730lOPLHaSQAAgAVRvAIAAAAAAAAAAACwHLvuuuTYY5NHH02KxWqnAQAAAAAAAAAAAACgu9l22+T++5NSqdpJlo7GxuTJJ5M116x2EgAA4O24vRYAAAAAAAAAAABgObbrrknv3snll1c7CQAAAAAAAAAAAAAA3c2jj1YeK2rpSlI5t9/8ptopAACABSmUy+VytUMAAAAAAAAAAAAAsOj++c/khBOSf/87KRarnQYAAAAAAAAAAAAAgO7isMOSCy9MOjqqnWTp6tcvefnlpL6+2kkAAID/5tZaAAAAAAAAAAAAgOXcbrslK6+cPPFEtZMAAAAAAAAAAAAAANBdvPZa8uc/r/ilK0nlHP/612qnAAAA3o7iFQAAAAAAAAAAAIDlXKGQ3HRTss461U4CAAAAAAAAAAAAAEB3ceGFSbGbfMLx7NnJmWdWOwUAAPB2CuVyuVztEAAAAAAAAAAAAAAAAAAAAAAAAAAAAMDyoVxOhgxJnn++2km6TmNj8q9/JZtsUu0kAADAm3WTPkgAAAAAAAAAAAAAAAAAAAAAAAAAAABgSXjsseSVV6qdomu1tSUXXVTtFAAAwH9TvAIAAAAAAAAAAAAAAAAAAAAAAAAAAAC8Z/ffnxQK1U7Rtdrbk9tvr3YKAADgvyleAQAAAAAAAAAAAOgG2tvb89RTT+XWW2/Nj3/841xzzTV54oknqh0LAAAAAAAAAAAAAIDl0JgxyezZCz/v0EOTcvmNx8IqFpPRo9+6xqGHvnXMFlskP/xhcscdyYQJSVNTJevDDyff/W7Sq9fC7zvPo48uWm4AAGDpqa12AAAAAAAAAAAAAACWntbW1tx66635/e9/n4ceeijPPPNM57GGhoacfPLJOeGEE1JfX1/FlAAAAAAAAAAAAAAALE9Gj67OvieemIwY8c5jvvzl5Igj5n996NDK44ADkh12SF57beH3b29PJk5MBg9e+LkAAMDSoXgFAAAAAAAAAAAAYAVULpdz33335ayzzsqNN96YpqambLrppvn0pz+d9dZbLyuvvHIuueSS/PCHP0xNTU2+/e1vVzsyAAAAAAAAAAAAAADLgfb2ZPz4rt932LDklFOSUilpbU169Fjw2FdeSUaNSm69tZL30EMrhStJsskmyde/nvzgBwufoa4ueeABxSsAALAsUbwCAAAAAAAAAAAAsAL65z//mRNOOCHjxo3L9ttvnwMOOCAjRozI+9///vTt2zdJcsABB+TrX/96zjjjjHzjG99Ij3e66wwAAAAAAAAAAAAAAJI8/nil9KStrev2bGioFKnU1yc/+1myzz7JkCFvP/bii5Pjj09mz37jtWuvTTbcMBk6tPL9dtstWo7Zs5P77kv23nvR5gMAAEtesdoBAAAAAAAAAAAAAFiy/vznP2ePPfbIU089lWOPPTa/+tWv8uUvfznDhw9P3759Uy6X097enkGDBuUTn/hE5s6dm8suu6zasQEAAAAAAAAAAAAAWA48/njX73nGGckmmySPPZZ8+9vvPPbOO99aupIk5XLy5JNvfP/fx9+rUqlSvAIAACw7aqsdAAAAAAAAAAAAAIAlZ+7cuTnvvPNSKBTywx/+MF/+8pfTt2/ft4wpFAoplUpJkh49eqRcLqdcLlcjLgAAAAAAAAAAAAAAy5k5c5KOjq7bb+edk6OPTlpakkMOSVpbF36NlVZKPvKRN76/5ppFz7OopS0AAMDSoXgFAAAAAAAAAAAAYAXy4osv5rbbbsvnP//5HH/88fMdL5fLKRQKqa+vT5L87W9/S3t7e9Zaa62ujgoAAAAAAAAAAAAA0GXK5WT8+OSBB5J77knGjk2am5OmpkqJSI8eSWNjsvLKyQ47JFtumWyxRdK7d7WTL3uam5NSqWv26tcvOf/8pFhMvvvd5JFHFn6Nvn2Tq6+ulK8kybXXJhdfvOiZmpsXfS4AALDkKV4BAAAAAAAAAAAAWIE88cQT6dGjRzbaaKMkSVtbW+rq6joLVwqFQpLk6aefzhlnnJGLL744e+65Zz784Q9XMzYAAAAAAAAAAAAAwBJVLie33pr87W/JnXcmjz+eFApJTU0ye3bl+IJcfXXS0FAp2Bg4MNlqq2SXXZKDDkre976uO4dlVUtLpaymK5x2WrLWWskddyQ//vHCz19jjUrRymabVb6/+eZk333f+ff/blpbF30uAACw5CleAQAAAAAAAAAAAFiBbLrppikUCpk8eXJaWlrS0NCQUqmUYrGYJHnppZdy66235sILL8wNN9yQgQMH5itf+UqSdJazAAAAAAAAAAAAAAAsr159NbngguQnP6k8nzNn4Us2WloqjySZNKnyuOGG5Ljjkj32qHzdeutKkUt3Mnr06Fx55ZV57rk9Uix+uEv2XHPNyteRI5NS6e3HnH9+5bHFFskjj7zx+qabJv/8Z6W4JUn+8pfkc59b/OKUurrFmw8AACxZilcAAAAAAAAAAAAAViCDBw/OJz7xiYwaNSobb7xxDjnkkPTo0SOPP/547rzzztx666255ZZb8uqrr2bPPffMGWeckY022ihJlK4AAAAAAAAAAAAAAMuthx9Ofvaz5LLLkmIxaWpasuvPW++KKyplHmuskXzrW8lBByU9ey7ZvZYVkydPzl//+tdcccUVGT16dFpaWrLSSitlxx13SU1NOcmyew36TjslV12V9O9f+f4nP0mOP37JrN3YuGTWAQAAloxCubywfZsAAAAAAAAAAAAALMueffbZfOpTn8q4ceOy4YYbpq6uLs8880yamppSLpczdOjQ7Lvvvtl7772z4YYbplQqpVgsVjs2AAAAAAAAAAAAAMBCmzEj+fKXk3/8I2lpSTo6um7v3r2ThobkoouSXXftun2XtunTp+ezn/1srr322tTX12fo0KHZZpttss0222SjjTbKI49skm9+s2dmzVr4tQ89NDn//De+L7ze3XLKKcmpp1aen39+8oUvVJ7vvnuy3nrzr/Pd7yYrrVR5fvHFyX33VX4P06Yle+2V/PnPld/NvOPnnPPW+XPnJg88sPD5k0qpy623LtpcAABgyautdgAAAAAAAAAAAAAAlqx11lknf/rTn/Lb3/42N9xwQ6ZNm5bGxsbsvvvu2WGHHbLNNttks802S319fZIoXQEAAAAAAAAAAAAAlkv/+Efy2c8mTU2V0pWuNnt25bHPPpWyj3POSfr16/ocS0K5XE7h9RaUurq69OnTJ3V1dfnRj36UAw88MP3790+vXr2SJF15Cfrf//72rx9zzBvFKzfckFxwwRvHPvWpN0pXkuTggyuPN3vuuWSddRY+T6GQDB++8PMAAIClR/EKAAAAAAAAAAAAwApo8803z29/+9u0t7dn7Nix2XjjjZMkhUKhs2jlzTfGAQAAAAAAAAAAAAAsL2bMSI44olLK0dRU7TSVDFdemVx/fXLRRcmuu1Y70Tu7/fbbc++996axsTE77LBDNthgg/Tp0yelUinFYjG9e/fORz7ykVx66aXp379/1lhjjSRJe3t7amtrs+mmydy5VT6JKunTJ9l222qnAAAA3qxQLpfL1Q4BAAAAAAAAAAAAwJL338UqilYAAAAAAAAAAAAAgOXdXXcle+6ZzJmTtLRUO838evZMDjgg+d//TWprq53mDWPHjs0f//jHXHLJJXnxxRfT2NiY5ubm1NTUZJ999sn//u//pm/fvp3jH3zwwYwcOTIHHHBAjjnmmIwfPz5jx45NS0tLOjo6csEF38mkST2qeEbV0bNn8u9/J+utV+0kAADAPIpXAAAAAAAAAAAAAFZgylYAAAAAAAAAAAAAgBXFtdcm++2XNDVVO8k769kzGTEiueaapMcy0E3yyCOP5Mgjj8zDDz+cT3ziE/n4xz+eQYMGpbW1NSeccEKeeuqpnHLKKTn22GPTu3fvJMkrr7yST33qU/nPf/6TNddcM2PHjk2xWEyxWExra2vq6v6c1tYDqnxmXa+xsVL64zJ9lgfTpycPPVT52tyczJ1bee82NlYeq6+eDB1a+ZsFALA8W4Y6LwEAAAAAAAAAAABY0gqFQsaMGZMHHnggX/nKV1Jb6/JRAAAAAAAAAAAAAGD5c9llyaGHVsoDlnVNTcno0clOOyU335z06rX095wwYUJuueWWPPPMM9lss81ywAFvlKLceOONee211/LrX/86Bx54YHq8qQ2mo6MjX//61/P3v/89++67bzbddNMkSd++ffPhD384Y8aMycc//vH84Ac/yLbbbpupU6fm9ttvz7HH3pnkk0m64OSWIRtvrHSFZdOMGcn991cet91WKVyZObNSsFIqJeVy5WuSFIuVR1L5e7X66sk22yQjRyZbbZUMG7ZslEYBALxXhXK5XK52CAAAAAAAAAAAAACWjokTJ2bttddOktx9993ZdtttkySlUinFeXfJAAAAAAAAAAAAAAAsw/7xj2T//ZeP0pU369GjUmJw001JQ8PS2ePqq6/OWWedlbvvvjv9+/dPr169svbaa+fCCy/MuuuumyR5+OGHU1tb21mqkiTt7e2pra3NM888kz322CMzZ87MvffemzXWWKNzzH333ZfHH388n/vc5+a7/vy44y7JT3+6e5I+S+fElkHFYnL00cnPf77k125uTp54Ipk9O5k7N2lpSerqKu+hxsbk/e9PVlppye/L8q1cTu66K/nxj5Prr6+8X5qakra2RVuvR4+kvj7p6Ei+8IXK+3399ZdsZgCApUHxCgAAAAAAAAAAAMAK7jOf+Uz69++fn//856mvr0+5XE6hUHjbsfMKWeZdYrqgcQAAAAAAAAAAAAAAXeGOO5LddquUCSyPGhuTD384ufrqpLZ2yaw575rwG2+8MYcddlj69OmTQw45JJtttlkGDhyY9ddfPwMGDHjHa8fnmTVrVgYNGpSBAwfm0UcfTa9evTqPzbu+/M17znvtP/95IsOGrZq2tu7TBtKrV3LrrcnWWy/eOs3NySOPJA88kNx5Z3LvvcmkSUnPnsnb/brK5UoZS79+yZZbJjvuWCn0GT5cGUt3NWtW8qc/JWedlUydWvn7uKQ/abyuLqmpSYYNS044Idl99yX3NwwAYElTvAIAAAAAAAAAAACwgnu7m+VeeumlnH322Vl55ZWz2mqrZdNNN02vXr2y3nrrpbW1NfX19VVKCwAAAAAAAAAAAABQ8fLLyfrrJ6+9Vu0ki6dnz+Rb30q++90lt+bzzz+fT3ziE+no6Mg///nPrLPOOgs1f16Bym9+85scddRROemkk3Laaae9a1nLvOMzZszI0KGXZOLEzyfpuXgns5zYcMPkiScWbW65nIwenfz4x8n11yc9eiRtbZUSloVVV1d5TzU3J5tsUnlv7b134jaAFV9LS3LKKcnZZyfFYjJnTtfs26dP5f31058mn/vc2xcEAQBUk+IVAAAAAAAAAAAAgG6gVColSYrFYiZPnpxDDz00N954Y/r165e5c+emtbU1ffr0Se/evbPppptmlVVWyfDhw7PGGmtkiy22yAYbbFDlMwAAAAAAAAAAAAAAuptPfjK58cZKQcXyrrExue++ZNNNl8x6o0aNyqGHHporr7wye+21V5Jk+vTpKZfLed/73vee1pg1a1Y++clP5pFHHsmtt96a4cOHv+24crncWbgyr5Rl3Lhx2Xrr3TJr1uNJeiyJU1qm9e5dKbv4whcWbt6sWcmoUclZZyWvvFIpyljSnwjdp0+lhOOII5KvfS1Za60luz7LhvvvTw44IJkyJWlqqk6GXr2SbbZJ/vSnZPXVq5MBAODtFKsdAAAAAAAAAAAAAIClr1gsplisXDo6aNCg7LjjjunRo0dOOumkTJkyJX/729/y4x//OIceemh69OiRl156KT/96U/z2c9+NhtttFF+/OMfV/kMAAAAAAAAAAAAAIDu5LLLkttvXzFKV5Jk7txk//3nP5/W1tbcf//9GT9+fOdr5ffQzHH55ZenWCxmzz33TFtbW84777x85StfyX777Zftttsuv/71rzNt2rQkSalUesvceev/5S9/yejRo3PYYYdl+PDh842bp1AopFgsplAopK2tLf/+979z3HHHZfbs5/KBD4xPsbiEm0SWQeVycuCB7338rFnJV7+aDByYnHBCMmFCMnv2ki9dmbfXzJnJL36RbLBB8vGPJ888s+T3oTpaWpLjj09GjkyefbZ6pStJpTjozjuTDTdMLrxw6byfAQAWRaH8Xv5XFAAAAAAAAAAAAAArhFKplGKxmLFjx+bTn/50ZsyYkQkTJsw3bsaMGbnxxhtz2WWX5Yorrsj666+fcePGVSExAAAAAAAAAAAAANDdvPxysv76yWuvVTvJktWzZ/KtbyXf/W5y7bXX5he/+EXuuOOO1NTUZNCgQRk6dGh++9vfZtVVV13gGvOuCd91113z8MMP57zzzstFF12Uyy+/POuss04GDRqUxx57LLNmzcpuu+2Wiy++OP369ZtvnZdffjm77LJLpk+fnscffzx9+/ZNR0dHampq3jLumWeeyYQJEzJz5sxMnjw5TzzxRP72t7/lhRdeyNe+9rV86lOn5xOfqM+cOUv8x7XMqKtLvvzl5Fe/em/jb7opOfjgSiHK3LlLN9vbqalJGhqS009PjjwyKRa7PgNLxoMPJvvtl0yZUt3ClbfTq1eyzTbJxRcngwZVOw0A0N3VVjsAAAAAAAAAAAAAAF2n+PodUx/4wAdy0EEH5aSTTsof//jHHHbYYSmVSnn55Zfz6KOP5rLLLss///nPvPjii9l5552z3XbbZdq0aVl55ZWrfAYAAAAAAAAAAAAAwIruC19ImpurnWLJa2pKzjgj2WCDx3LSSV9LR0dHvvrVr6Znz565/fbbc9VVV+Wll17KH/7wh3zgAx9IuVxOoVB4yxrFYjFNTU1ZZZVVUiqVcs455+SRRx7JP/7xj+y2224pl8t56KGH8pnPfCbXX399fv3rX+ekk07qXKe9vT21tbX59a9/ncceeyznnHNO+vbtmyTzla4kyWOPPZa99torffr0SVtbW0qlUrbffvt8//vfz+67756+feuz1lrJE08s/Z9ftdTWJkcf/e7jZs2qjLv00uqWZHR0VPY/6aTkT39K/vKXZJ11qpeHRXPDDck++2SZLTWaMycZPToZNiy5665k3XWrnQgA6M4K5XK5XO0QAAAAAAAAAAAAAHSdjo6O1NTUZOzYsTn44IMzffr0/Oc//8ndd9+dyy+/PFdffXVeeeWVbLXVVtlnn33ysY99LJtvvvl8N+wBAAAAAAAAAAAAACxpt9yS7Lnnsls2sLgKhaRnz8fS1rZlLrvssuy5555Jkubm5hx//PE555xz8j//8z8599xzF7hGa2trvv/97+dHP/pRkuTkk0/O9773vRSLxc7rxS+66KJ8/etfz/rrr5+LLroo6667bmfpyiOPPJKPf/zj2WSTTXLTTTclSV577bU899xzGT9+fFZaaaXsuOOOnblGjRqVUqmUDTfcMCNGjEh9ff1b8tx/fzJy5IpZltOzZ/KVryQ/+ck7j7vlluSggyrlK3Pndk2296KmJmloSE4/PTnqqMr7j2Xf5Zcnn/vc8vFvqlhM+vVL7rgj2XTTaqcBALorxSsAAAAAAAAAAAAA3dh3vvOd/OhHP8rIkSMzbty4TJs2Ldtss0323nvv7Lrrrtlss806x5ZKpRSLxSqmBQAAAAAAAAAAAABWdLvumtxwQ7VTLG1N2XXXk3PddT9Pks5ClGeffTa77LJLXnvttVxyySXZZZddFrjCqFGjcvzxx+fll1/OTTfdlJ133jmlUimFQiGFQiFPPvlkDjvssDz33HMZNWpUPvzhD3fOPeSQQ/LnP/85P/nJTzJixIiMGTMm9957b+699948++yz+fSnP53zzz8/dXV17/mMjj8+OeecpKlp0X8qy6K1107GjauUlyzI736XHHvssn3uvXoln/pUcuGFlTIWll1XXpkccsjyUboyT6GQ9O2b3HNPstFG1U4DAHRH7nwFAAAAAAAAAAAA6IZeeOGF3H777Rk7dmxqa2tz5513Zv3118+ZZ56Z3/72tznuuOM6S1dKpVKSKF0BAAAAAAAAAAAAAJaqSZOS22+vdoquUJenn/5kkqRcLqe2tjZJss4662S//fbLK6+8kuuvvz5Nb9PkUS6XkySbb755Nt544yTJQw891Hls3vEBAwakVCpl5syZWWONNTrnjx49Otddd10KhUL+8Y9/ZOedd843vvGN3HrrrRk5cmSuvvrqXHjhhQtVupIkp52WrLrqQv4YlnGNjclll71z6cqPfrTsl64kyZw5yV//muyxR9LSUu00LMhNNy1/pStJUi4nr72WfPCDyYQJ1U4DAHRH7n4FAAAAAAAAAAAA6GZmzpyZb37zm9l///3z97//PWuuuWbK5XI+9rGP5Zvf/GY233zzJAsuXHm7m/cAAAAAAAAAAAAAABbXb35T7QRdpS7PPfehvPzynBQKhSRvFKqMHDkyq666au65555MmjTpLceSdI7fYIMN8slPVspbrr322iRJTU1N5/XfNTU1efjhh7PSSitl5ZVX7px/5513Zvr06eno6Ehzc3P+3//7f3nqqafy0ksv5f/+7/+yxx57pKamZqHPqKGhUlLS2LjQU5dJPXsmX/1qsvXWCx7zgx8kP/zhsl+6Mk9TU3LbbcknP5m0tVU7Df9t7Nhkr72Wv9KVecrl5NVXkw99aPn5NwEArDgUrwAAAAAAAAAAAAB0M/369cusWbMyaNCg/OpXv8pPf/rTbLrpprnqqquSvHFT3n8XrkyaNCknnnhiRowY0eWZAQAAAAAAAAAAAIAVW2tr8tvfJi0t1U7SVUo5//z52y822mijrL/++nn66aczceLEJG+UrbxZY2NjvvrVr2adddbJLbfckjPPPDOzZ8/O9OnTc8cdd+Tggw/O3Llzc+yxx2bAgAHp6OhIkuy7774ZM2ZM2tvbM3r06JxwwglZb731lsgZbbVV8rWvVUpLlmfFYrLKKpVSlQX5zW+SM85Y/gommpuTu+9OPv3ppFSqdhrmaW9P9t9/+Xs//beOjmTatOTYY6udBADobgrlN9dVAgAAAAAAAAAAANAtTJ48OS+//HI233zzJMlFF12UF198MV/72tfS87/ucnv++edzzjnn5Nxzz83MmTOTJOeee27+53/+p8tzAwAAAAAAAAAAAAArpksvTb74xWT27Gon6TprrDE3Eyf2yJt7VebOnZvDDz88l156af785z9nn332edu5pVIpxWIx1113Xb773e/m/vvvz9prr52BAwdm0qRJmTp1ar7xjW/k1FNPTY8ePbrojCoFEp/4RDJ6dKXkY3k0YEDyr38lC+qjueaa5KCDlt/zSyrlOIcfnvzyl9VOQpL86EeVx5w51U6yZDQ2Jtdfn3zoQ9VOAgB0F4pXAAAAAAAAAAAAAEhbW1vq6ure8tr06dPzm9/8JmeccUaam5uz/fbb5yMf+UjuvPPOPPHEE3nppZeqlBYAAAAAAAAAAAAAWNHstVdy9dXVTtG16ura89RTtVl77be+fuSRR+acc87JpZdemv3226+zZGXu3LlpaWlJv3790tHRkZqamiTJ+PHjc9VVV+W2227L9OnTs8UWW+Tggw/OBz/4wSqcVTJ3brLTTsnDDyctLVWJsMj69EnuuivZbLO3Pz5tWvL+9yczZ3ZtrqVBOcayYezYZMstl+8in7ez2mrJ009XSn4AAJa2YrUDAAAAAAAAAAAAAFA9pVIpSTpLV8rlcuexyZMn51//+leam5tz9NFH58ILL8z3v//9fPWrX82UKVPyu9/9riqZAQAAAAAAAAAAAIAVz7/+Ve0EXa9cbs1NN81IUrm2u+X1lpK+ffsmSWbMqBwrFosZP358hg4dmk9/+tPzrbPeeuvluOOOy2WXXZYxY8bknHPOqVrpSpL06JHceGOlvKSxsWoxFkqhkPTtm9x884JLV5Lki19ccQoympuTAw9M5sypdpLuq7092X//SlnRiubVV5Pjjqt2CgCgu1C8AgAAAAAAAAAAANCNFYvFzJw5M3/7298ye/bsFAqFzmMbb7xxRo0alfXWWy8TJ05Mnz59kiRbbrlldtttt5x22mnVig0AAAAAAAAAAAAArEBeey2ZOnXR5h56aFIuv/FYWMViMnr0W9c49ND5x33968mllybPPPPuY9+r9vaGXHnlC6/nKKahoSFJ8vDDD6d///7ZbrvtOscOHDgwTz31VK677rq0tbWlpqbmLWuVy+U0LkMtJ336JHfckWy//bJfvlIsJv37J3fdlWy99YLHXXllctNNSWtrl0Vb6pRjVNcvf5k899yi/e1a1jU3JxdckNx7b7WTAADdgeIVAAAAAAAAAAAAgG6spaUlZ599dr72ta91lq6UX79jp1wup1+/fjn55JNz1VVX5e9//3uSZN11181BBx2UF198Mb/73e+qlh0AAAAAAAAAAAAAWDE89FDSs2d19j7xxGTEiHcfd+qpyf77J+ussyR3r8ktt7TnjjvuSHNzc5566ql873vfy/XXX5/tttsum2yySZKkVCqld+/e+cc//pGJEyemrq6u87rveeZdD74saWxMrrsuOeig6v1+302vXsn66yf3359suumCx02blhx2WNLU1HXZusK8cow776x2ku6noyM5/fRkzpxqJ1l6mpuT006rdgoAoDtQvAIAAAAAAAAAAADQjTU0NKS2tjavvPJKbrnllrccm3fj3QEHHJCBAwfm/vvvT2tra5Jkxx13zCc/+cmMGjWqyzMDAAAAAAAAAAAAACuWBx5I5s7t+n2HDUtOOSUpld59/0cfTf7wh+QrX0mmTFlyGebOfX922unD+dCHPpQDDjggp512Wj784Q/nD3/4Q4rFyscHF4vFlMvl7LbbblljjTWSLJtFK2+nri754x+Tq69OVlkl6dGj2okqCoVKMcxxx1V+t+uu+87jv/SlSonEiqi5OTnwwKSlpdpJupd//CN5/RaNFVa5nNx0UzJ5crWTAAArOsUrAAAAAAAAAAAAAN3cRz/60RSLxdxzzz0pl8udN+CVy+UkSVNTU2pra3Pfffelvr4+STJ48OCceOKJOfHEE1MqlaqWHQAAAAAAAAAAAABY/t1+e9eXPjQ0JKNGJfX1yS9+8e7FACNHJocfnvzud0u2gKO+vjGHHvr/Ul9fn7XWWiv/+7//m8svvzyrrbZa5zXdyfJTtLIgu+ySPP10csABSc+e1c3Sq1eywQbJPfckp55aKYd5J889l1x77YpdkjFrVnLFFdVO0b2ceWbl594d/O531U4AAKzoaqsdAAAAAAAAAAAAAIDq2mqrrTJs2LD87W9/y957752tttoqHR0dqampSZK89NJLaW5uTkNDQ5qamtLY2JhCoZARI0ZUOTkAAAAAAAAAAAAAsCIYN67r9zzjjGSTTZLHHku+/e1kn326PkOSNDbW5NOf/m4+9rFT5zu2rJWtzJkzJ0ceeWSmTp2axsbGvO9978vKK6+cVVZZJQMGDMjqq6+eXXbZZYHz+/ZNLrgg+exnk4MPrhTYzJ7ddfl79Kh8Pe645OST371wZZ7f/CYplZZermXB7NmVIpCDD652ku7h6aeTBx+sdoquMXdu8qtfJd/5TlLrE9EBgKXEf2YAAAAAAAAAAAAAkFNPPTUf/ehHc9ZZZ+WPf/xjevfunZaWlowfPz7f/va3M3369Gy55Zbp2bPnfHPL5fIyd0MfAAAAAAAAAAAAALD8aG7u2v123jk5+uikpSU55JCktbVr9/9vLS3FLt+zXC6nra0t5XI5Tz75ZNZYY42stNJK7zhn1qxZuf766zN58uRsvfXWeeihh9LU1JS5c+fm1VdfzZAhQ/LMM8+kVCqlWKyc08SJE7P22mtn8ODBqaurS//+/TNgwICMHLlyXnttlzz55N6ZOnVAWlqSjo6lc659+lRKVo4+Ovnyl5NBg9773JaW5Nxzq/8e6QpPP5088kgydGi1k6z4zj576b3fl0Vtbcnf/pbsvXe1kwAAKyrFKwAAAAAAAAAAAABk5513zhe+8IX88Y9/zLPPPpttttkmffr0yR133JF77rknH/rQh3LyySd3ji+XyymXy503wwEAAAAAAAAAAAAALKqWlq7bq1+/5Pzzk2Ix+e53K0UT1VQqJXPnds1eLS0taWhoSJIUCoXU19fnl7/8Zb7xjW/kmGOOyc9+9rO3lKb8t7mvBx06dGhuvvnmPPvss2lvb09LS0tmz56dHj16JEmKxWLK5XIKhUJeffXVJEljY2OGDx+eqVOnZs6cOZk8eXKamu7LHns8lC996Vf56U9LufTSYorFUubMWfzr1BsaKr/joUOTb30r2X33pHYRPo35iiuScnmx4ywXWlqSn/+88u+DpadcrvyM29qqnaTrzJqV/PrXilcAgKVH8QoAAAAAAAAAAAAASZIf/OAHGTJkSL7//e/ngQceSJLU19dn5513zje+8Y0MHDiw8ya6QqGQQqGQ9vb2FAqF1NTUVDk9AAAAAAAAAAAAALC8am/vur1OOy1Za63kjjuSH/+46/ZdkHI5aW1dmuuX097enoceeijlcjnbbrtt2traUigUUltbmx122CFJ8u9//ztJpZDl7dYoFAqZPXt2XnvttWy++ebp3bt3Nttss3fct1AoZMaMGUmSPffcM2eeeWZeeumllEqltLa2pqWlJb17986aaybnn1/M2Wcnf/5zay699MU89lj/TJvWLzU17SmVymlv77HAvRoaKo/m5mSVVZKttkp23LFStrLBBovz00vOOCOZPXvx1lhedHQkf/lL8stfVgqKWDqee67ys+5uXr9NBQBgqVC8AgAAAAAAAAAAAECSZLXVVst3vvOd7LzzznnsscdSKpXSr1+/7Lbbbunfv3+SpFgsplwup1wu55prrsnFF1+c5ubmrL766vn+97+fgQMHVvckAAAAAAAAAAAAAIDlTn191+215pqVryNHJqXS2485//zKY4stkkceWbp5isWkx4I7RRbbnDlz8vGPfzwvvfRSLrrooiRJbe0bH0tcW1ubNddcMzNnzsyECROy9tprL3Ct2bNnp1Qqpb6+Pq+++mrGjRuXVVddNUOGDHnbwpYkmT59epJklVVWSVK5bn1B+vZNvvSlHvnSl9ZNUinkefzxYv71r448+GApDzzwbO6999GsvPJa2W67LdOzZ9KrV7LZZsmWWybDhiV9+izcz+edjBuXPP30kltveVBTk1x2WXL44Ut23fb29rS2tqa9vT2FQiGNjY1veR8urFdeeSU33XRTGhsbs/nmm2fIkCGdx5qamnL11VfnqaeeSrlcTltbW9rb2zu/1tTUpFwuZ+utt87BBx/cWRL0ZhdddFFuvvnmTJw4MfX19Rk8eHB23XXX7LXXXouceZ4HHkgW5dQPPbTyd2meBfyTe4vNNksOOyzZeuvKv4+ePSuvP/dcss46bz/n619PRoyoFBi9ecznP59ccMHC555n7tzkpZeSd/gTAACwyBSvAAAAAAAAAAAAAPAWO+ywQ3bYYYcFHi8UChk7dmyOO+64PPPMMxk4cGCmTJmSf//73/nJT36SESNGdGFaAACAhVMqJc3NlRv5W1qSurrKh5c0Ni7aBxoAAAAAAAAAAIuvoaHaCaqnUFi84pVy+Y113s68QpU11lgjK6+88nzHa2pq0rt378ydOzezZs16fc23FlHM+3769Olpb2/P3//+92y55ZaZM2dO1llnney000456KCDMnTo0LfMSSoFGUkyderU3H333Zk2bVrWW2+9bLzxxkmSUqmUYrH4ttlra5PNNy9k881rs9tuL+arXz02tbX/yOmn/zaHH75lOjo6UlNTs3A/sIVw992VIpLuZM6c5Oabl2zxyr333puTTz459957b5qamrLmmmvmM5/5TI477ristNJKC71ea2trTj755Jx33nlJkrPPPjtHHnlk53upqakpf/nLX3L77benR48eKRQKKRaLqa2tTUdHR1544YUkyUknnTTf2pMmTcqXvvSl3HbbbRk8eHAGDRqU5ubmXHPNNbnzzjuz1157veN79r39PJLZsxd5+kLZeefkmGMWbs6ppyb9+y/5LA0NldKZ3Xdf8msDALgMHAAAAAAAAAAAAID5lMvllMvlzpuBpkyZknvuuSfbbLNNVltttZx99tl55plncvbZZ2fXXXfNzTffnNNPPz3HH398xowZU+X0AAAAFc3NySOPVG7Yv+OOyocWTJyYFIuVD8UoFisfPtLRkbS3JyuvnAwbluy0U7LVVsmWWyaL8NkOAAAAAAAAAMBC6t17ya95yimVAoEkOf/85AtfqDz/wx+S226bf/x3v/vGdQIXX5zcd1/yej9DkuSjH0169qw8n/c1SYYPT159tfJ89Ojk9Z6RhbKw59/SUrnmYfbsynURH/rQWzO9WXNzc+bOnZvevXunx+sNL4VCobMYpa2tLR0dHamvr39L2cqbzXu9oaEhhx9+eNZcc83U19dnxowZGTNmTM4888xcdNFFGTVqVHbccce3zJ0xY0aS5Cc/+Ul++tOfplgsZq211sqIESNy5JFHZptttnnHc51XcnHnnXfmmmuuySc/+cnsv//+SbJUS1eSZMyYRSvIOPTQyntungWV4ixIsVi51mXEiDde+/znkwsumH/sHnskRx1Vuc6lZ8/KtTHXXJP86EfJ9OkLnz2pXGOzpNx4443ZddddM2DAgHz+85/PoEGDcuutt+aMM87I7bffnptuuimNjY0LteZf//rXnHfeedlqq63y5JNPplevXkneeJ8OGDAgZ511VmbNmpWamprO+yJ69uyZ5557LrvttlvWWmutfPWrX33LujNnzsznPve53HXXXfnlL3+ZkSNHpm/fvp3HmpqakmSxSleS5Pbbk1JpsZZ4z159Nbn22uT++yvXRn3lK+8+59FHkyefrMw59dRk4MAlk2XOnMp7S/EKALA0KF4BAAAAAAAAAAAAYD6FQiGFQiGzZs3KKaeckl/84hdJksbGxhx11FGZPn161l9//Rx22GHp2bNn1l9//bS0tORb3/pWrrjiiuy7777VPQEAAKDbeuWVygeknHtu8vzzlQ+UaGurlLDMUypVilb+29SpyQ03JLfemjQ2JnPnJv36JfvtlxxzTLLBBl12GgAAAAAAAADQrWy5ZfLYY12z19///vavH3PMG8UrN9wwf8nFeeclQ4bMP+/ooyuPJNlpp0qpwsJobk423XTh5jQ0VL726JHsuus7j21ra0uxWFxgWcRrr72W2bNnZ+DAgQsswJhXaLHDDjtk+PDhGTBgQOexGTNm5Cc/+UlOP/30fOc738kll1ySNddcs/P4kCFD8p3vfCcf+9jHUiqV8tJLL+VPf/pT/vSnP+Vf//pXLrjggncsXykWi3nllVdy1VVXJUn22GOP9OvXr7OQZWm6666luvwCnXjiW0tXFuTUUysFQ2+2/vrJsccm++yTjByZTJq08PtPnFh5Xy5kH8p8Xn755Rx11FEZMGBALrnkknzsYx9Lkpx44ok54ogj8oc//CHf//73c/rpp6dcLi+w+OfNnnzyyZx44onZZ599ss022+TEE09M6b9aTGpqarLBAi70eeyxx9LR0ZFhw4Zl9dVX73wflcvl/OUvf8ltt92WH/zgBzniiCPeMu/N7+nFUS4n//nPElnqPbnggjf+lh166HsrXhk58o3n3/rWksvS0VEpFAIAWBqW7v8yAAAAAAAAAAAAAGC5VSqVcuKJJ3aWrhxyyCE57bTTctddd+W2225LXV1dmpqaOsfvsssuWWeddXLBf99hCAAAsJSVy8l99yUHHpisuWblQyWeeaZSrvLaa28tXXkv2toq81pbK2Usv/99ssUWyXbbJVdd9falLQAAAAAAAADAohsxIunVq9opqqNfv+R971t66zc2NqZPnz6ZPn165s6d2/l6uVxOkrzwwgt55ZVXsvbaa6d///5JssACjMbGxs7SlVKplI6OjgwYMCCnnHJKdtttt9x1112577773rLGfvvtl1NOOSUf/OAHM3LkyBx44IH585//nCOPPDLjxo3Lb37zm7dcl/5m8wo1rr/++lx11VX5yEc+kl122eUdMy4p7e3J008v1S3e1rBhlTKVUil5069rPh/84BulKx0dybe/ney1V3L33ZXX1lmncs3LoujZM/n3vxdt7pv95z//yZNPPpmtt946H/vYx9LR0ZFyuZyampqcdNJJSdJZqPNetLS05PTTT09ra2t+9rOfpaWlJYVCIR0dHUnmf0+Uy+WUy+XO99HMmTPz4x//OD179sxnP/vZt8x59dVXc+6552bQoEE5+eST09HRkdtvvz033nhjxo0bt9g/i3leeKFyrVN31VUFWwBA96N4BQAAAAAAAAAAAIC3NWnSpPzf//1fBg8enDFjxuTCCy/MN77xjVx77bU58MAD8/TTT+e2227rHL/JJpukoaEhr732WqZNm1a94AAAQLdRLicXXZRstFGy887J5ZdXPnBiYYtW3k1bW2XNe+9NDj00GTiwUu6ygM/8AAAAAAAAAAAW0pZbJsVF/KTcCy5ICoU3HvN873tvvPaFL7z7Ouus88b4Cy545+MLetx++8LnHzZs4ecsjMGDB2fAgAF58MEH09bWliRpb2/vfH7fffeltbU12223XVZaaaX3vG6xWExNTU1aWlpSX1+flVdeOUmlHCN5awlGTU1N5/NSqZRevXrl8MMPz/vf//7ccMMNeeKJJ5K8UQbz5j2SSjlHW1tbPvvZz2bdddedb/2l4Yknkvr6pbrFfBoaklGjKvv+4hfJ5MkLHnvMMW88/+MfkzPOSK6+OjnggEppS5Lsumuy8cYLn6OtLXnggYWf92blcjl33HFHkmTkyJFJKr/Peb+3/v37Z/jw4Zk6dWoefPDB9/T7vPLKK3PBBRfkrLPOyuDBgzvfL/OKVf5boVBIoVDofB89//zzufvuu7P22mvnU5/6VMrlcue+zc3Neeihh7Lqqqvm1ltvzdChQ7PHHntkzz33zC677JL9998///nPfxbvh5Jk5syktnaxl1luLenrugAA5lG8AgAAAAAAAAAAAMDbmjFjRmpqarLNNttku+22S0tLSzo6OtK7d+/84Ac/SE1NTX7+859n4sSJaWtryz//+c+MGzcu7e3tnTfNAQAALC0TJyYjRyZf/nLy5JPJnDlvfGjE0jRrVjJ9enLWWcn66yejRy/9PQEAAAAAAABgRbfppsncudVO0fXq6pIdd1y6exSLxWy99dZJkn/84x9Jktra2jQ0NOSZZ57Jddddl0KhkA9/+MNJ5i8/+W+lUimlUinlcjmlUqmz1GLGjBlJkj59+iRZcDFKsVhMuVzOeuutl5VWWilTpkxZ4D5J8te//jW33357tthii4wYMeI9ZUyS1tZK4c6XvpSccEJy+unJb3+bXHJJcu21yd13J2PHVspN3u699/DD77rFEnfGGckmmySPPZZ8+9vvPPb1X1eSt16/MmlS8vzzb3y/884Ln6O5ORkzZuHn/bfx48envr4+Q4YMSfLW90RDQ0Pe//73p7m5OePHj39Pa33zm9/MPvvsk4MPPjhz585N/evNOP+fvfsOr6JM2DB+n5IeOkqTJip2pIuoIDYWOxYs62JZe0NXRXdV7Hz2FdfesCGKou6KYkFFFBWxdwWkWOgtpCfnfH+MSUA6JBlC7t91nSvT55kQchKYd57VFa8sr7i4mFGjRgHwl7/8ZaWvzyVLlgAwa9YsTjnlFNq0acOwYcO477776NatG88//zynnnoqs9fUhrMOCgpWLIiqbf7oe5IkSap0tbjbTpIkSZIkSZIkSZIkSZIkSWsTi8WIxWJAMLAJgkFJ9evXZ7/99uN///sfPXv2pF27dvz+++8UFRWx7777AsFgttUNlpMkSZKkDZVMwkMPwYUXQmEhlJSEkyM/P3gdcACcdBLceitkZoaTRZIkSZIkSZIkSZKkmi41Fdq0gZ9+CjtJ9crIgD86UarUkCFDeOWVVxg8eDBz586ld+/eLFiwgLvuuospU6Zwww030K5dOyAox/jwww8pKiqiR48epKSkADB//nwaN25cXrRStm00GmX8+PFMnjwZgO22226l8y9flFJaWko8HmfOnDksXLiQrKws6tatu9rsjz/+OPPnz+fmm29eIePapKTAX/4CixYFr8WLYcaM4GPZq2z5okUQjUL9+hWvpUshL2+tp6k0ffrA+ecH98P89a9Bcczq1K8PDRtWzP+5C2T27ODvE8Afn7L1Nm/ehu23vGXLlhGNRsnKylppXSwWo169epSUlJSXnqxOYWEhV111FcXFxdx6663lYxUikQjJZJLiP9o8SktLy8c//Flubi4PPvgg9erV44wzzgBW/DoqLCwEYOnSpey+++6MHDmS7OxsAPr27Ut6ejpPP/00d955J0OHDl1t1qIi+OgjKC0N7msq+1g2/fXX4d3vtCkoKQnu/3KoiSRJqmwWr0iSJEmSJEmSJEmSJEmSJGmVOnTowPbbb8+PP/7I119/zc4771w+EOm3335j5syZXHLJJSQSCV566SWysrK47LLLuOiii4B1G8wmSZIkSetj1iw4/nj47DPIzQ07TSA/H4YPh5degmeegT33DDuRJEmSJEmSJEmSJEk10557wpQpwUP5a4uCAujUqerP06RJE1555RX+8Y9/MGzYMIYNG0YikaB58+bl94CnpaWRSCSIRqP06tWL4uJi5syZwxZbbAHAxx9/zJVXXsmee+5J165dadGiBUVFRfz4448MHTqU2bNnc9lll9GyZcvy83799de0b9++vLwFIB4PHol82223MWXKFI444ojycyx/D3o0GuX9999n4sSJbLXVVuy3337rdc2RCBxzzLptm0wGfxbLF7I8/DD8+ON6nXKD1asX3H8SjcJVV8EXX6x5+z/3mPy5pGX5+T+6Q9bbwoVBEdLypSHLf2zUCLbZBuJreMJ1NBolmUySSCRWWldWnFI2vSYvvvgizz33HCNGjKDNH40yaWlp1KtX749rDC5ydaUrAB999BFz5syhV69ebLvttuXlLWXKyn+ysrI477zzyM7OLv/70KRJE84++2yefvppXn31VYYOHbrS/mXy8uCf/ww+L7HYih/j8eDr64+emFopGrV0RZIkVQ2LVyRJkiRJkiRJkiRJkiRJkrRal156KUcddRT33nsvd999N5FIhMLCQl5++WW++OILBgwYwGWXXcYVV1xBaWkpaWlpZP15FJckSZIkVYL334e//CUoOikpCTvNivLzg9cBB8CNN8KgQWEnkiRJkiRJkiRJkiSp5vn73+HZZyE3N+wk1adHj6DAojrsuOOOPPHEE0yZMoVff/2V0tJSWrduTffu3cu3iUajAGy//fZMnTqVOnXqlK9r1qwZWVlZPPnkkzz00ENEo1EikQg5OTlst912HHnkkQwZMoS0tLTyfR566CGeffZZ9ttvP3bddVcaN27MggULeOeddxgzZgxbbrkll1xySXmBRpmyUot77rmHuXPncsstt9C0adMq+9xEIpCREbyaNQuWvflmUDJSHa6/Hlq2hHffhVtuWfv2f/47stynfKX5Zcs2LNOXX0K/fisXh5RN9+sHF164+uKVSCRCw4YNKS0tZdGiRSutTyaTLF26lGg0utKf//JycnI477zzaNasGVtssQUvv/wyyWSSoqIiPvzwQwDGjRtHPB6nVatW7LPPPisdo6SkhHvuuYd4PM4pp5xSnm95DRo0KF++9dZbAxV/H4DyZfPnz19tVoD69WHChNWv//JL2Guv2lu+slwHkyRJUqWyeEWSJEmSJEmSJEmSJEmSJEmr1b9/fw4++GDuvfdevvzyS3beeWfmzp3LCy+8QMuWLenfvz/AGgc6SZIkSdLGeu016N8f8vLCTrJm+fnwr3/BwoVwzTXBQzkkSZIkSZIkSZIkSdK66dEDmjSBadPCTlI96tSBSy+t3nM2btyYxo0br7CsrORkeV988cVK++666648++yzzJo1i19++YXffvuNvLw8GjVqxK677krnzp1X2ueAAw5g6tSpvPnmmzz99NOUlpYSi8WoU6cOJ554IieeeCK77777SvtFIhGmTZvGSy+9REZGBieffDLx1TV8VJFYLLj3I5ms+nNttVXwce+9IZFY9TbDhwev3XaDL74I7k9p2DBY9+dOmrLyGICpUzcsU8eO8EevyQbbYYcdKCkp4bvvvlvl+u+//55YLMb222+/2mNEIpHy8pbevXuvcv3IkSMZOXIkf/3rX1dZvPL777/zyiuv0KRJE4466qhVniczM5MuXbrw3XffMXfuXLbbbjsSf/xhRKNRFixYAKxY0LIh0tNX/2e8oYYMgauvDqaHD4eTT65Y17IldOoUTJd9BMjMhMMOC6bnz4f3369Yt//+wfqy7cp06gSLFwfT770Hf3xK1ovFK5IkqapYvCJJkiRJkiRJkiRJkiRJkqQ1+r//+z+aNm3KQw89xAcffEAikaBly5ZccskltGvXLux4kiRJkjZzL78MxxwTlJrUBHl5cNttwcdbbw07jSRJkiRJkiRJkiRJNUckEhSR/OMfkJsbdpqql5EBBx4Ydop1L5CIRqM0adKEJk2a0KVLl5XWr6rApV+/fhx44IEsXbqURYsWsXDhQgoKCsjKymKbbbahTp06qz3fww8/TEFBAYMGDaJhWcNINcrIgHgciour/dTr5O234cgjg+m99oLHHgum27SBVq0qtnvrrQ07fkbGRsUDYP/99wdg7Nix3HLLLSusmz17Np9//jmtWrVi5513XkOODK6//noAUlNTicVixGIxAN5++22GDx/O8ccfz4ABA2jRosVK+yeTSZ5//nlKS0vp27cvGau5sNTUVE4//XROP/10HnjgAfbcc0+i0Wj5+lv/uBHogAMOWI/PwMpatoSCgo06xHrp0ycoY/mzLbeEF18Mpt95B5bvq3nggeDr6M/OPz94AfTuDePHr3+eVfwRSZIkVQqLVyRJkiRJkiRJkiRJkiRJkrRGO+64Iw888ABHHHEE8+bNIz8/n0MOOYTmzZuHHU2SJEnSZm78eBgwoOaUrpTJy4N774X69eGKK8JOI0mSJEmSJEmSJElSzXHCCXDRRWGnqHoZGTBoEPzRH7FZWF2BSywWo0GDBjRo0ICtt956hXWrKmspc8MNN3DDDTdQWlpa6VnXRXp65RevDBkCV18dTA8fDiefHEw//HBQfvFnV10FZZ0zI0bApEnw66/B/LBhFcUrJ50EU6fCt9/CP/9Zsf8bbwTLNkRm5obtt7ztt9+effbZh/Hjx/Of//yHs846C4Bly5YxePBgIpEIp59+evn2yWSSl19+mXg8zl/+8hcg+Pop2+/PEokETzzxBF27duWQQw5ZbY5HHnmE1NRUzjnnnNVuE4lEOOaYY3j66ad58sknSSaTHHDAAUQiEcaOHcuIESNo164dl1122YZ8KsplZATlKz//vFGHqbF69gw7gSRJ2lxZvCJJkiRJkiRJkiRJkiRJkqR1UjZwqUwikSASiax2oJskSZIkbYwvvoCDDgpKTGqivDwYOhS23BKWez6EJEmSJEmSJEmSJElag+xs+Otf4ZFHoKQk7DRVJ5mE004LO0X41uVe9FhI7TQtW0JKCuTnV/25Xn551csHDaooXnn9dXjssYp1774L118PV1wRFPjceOOK+86YAX//+4bliURg2203bN/lxeNx7r//fvbaay/OP/98xowZQ9u2bZk4cSJfffUV++yzD5deemn59sXFxRx22GFAMF6hTDKZJJlMLpcvQiKRYPHixZSWljJ79uzy7f78NfXqq6/y9ddfs/3229OxY8c15q1bty4PPvggt956K0899RQjR46ktLSU9PR0TjjhBC677DK22GKLjf68dO++YcUrjz224tdAmWuuCV7rs8+atG27/tnWRVaWxSuSJKnqWLwiSZIkSZIkSZIkSZIkSZKkDRKNRsOOIEmSJGkzVVgIhx8OublhJ9k4eXlw4YWwzz6V8zAKSZIkSZIkSZIkSZJqg3/8A554YvMtXklNhf79oXHjsJNoTTp3hqKisFOs2ZVXwuTJcN550KkTZGbCrFnw3//C0KEwf/6GHTc7G3r0qJyM22yzDZ999hnXXnstr7/+OpMmTaJ169bccMMNDB48eIWilHg8zg477EBWVtYKx4hEIisVqsRiMXbZZRcGDBhAt27dyrf7s4yMDK688kp6rOMFbb311tx8882cfPLJLFiwgGg0SuPGjWndujWNGjVa38tfpb32gpdeqp5Sn01JNBr8vZIkSaoKkeTyVX2SJEmSJEmSJEmSJEmSJEmSJEmSJIXs0kvh7ruD4pKaLhqFDh2Ch1zYXylJkiRJkiRJkiRJ0rq54gq4447N496BP6tfH6ZOhYYNw06italfH5YsCTtF9cvMhC++gG22CTvJ5umjj+CAA2Dp0rCTVK+UFMjNDT5KkiRVNm/TliRJkiRJkiRJkiRJkiRJkiRJkiRtMiZPhv/8Z/N5cEoiAT/+GDwMRpIkSZIkSZIkSZIkrZshQ6BFC4hEwk5SuTIz4bHHLF2pKTp0CDtBOJJJaNcu7BSbr1133XzujVofW29t6YokSao6Fq9IkiRJkiRJkiRJkiRJkiRJkiRJkjYJhYVw9NGQnx92ksqVmwtXXgk//RR2EkmSJEmSJEmSJEmSaoaUFBg1CtLTw05SeVJToW9fOPTQsJNoXe29N8RiYaeofjvuuPmVHm1KMjKga9ewU1Sv9PTgvjBJkqSqYvGKJEmSJEmSJEmSJEmSJEmSNloyGXYCSZIkSZuDK6+EuXPDTlE1CgvhmGMgkQg7iSRJkiRJkiRJkiRJNUOHDnDRRZCZGXaSypGZCQ8+GHYKrY9u3SArK+wU1SsSgb32CjvF5m/wYKhTJ+wU1SeZhLPOCjuFJEnanFm8IkmSJEmSJEmSJEmSJEmSpI1SVATvvRd2CkmSJEk13aJFcNddkJcXdpKqkUjAlCnw5pthJ5EkSZIkSZIkSZIkqeYYMgRatoR4POwkGyczEx57DBo2DDuJ1seeewb3y9cmWVnQr1/YKTZ/Bx0Eqalhp6gekQjsuy80bx52EkmStDmzeEWSJEmSJEmSJEmSJEmSJEkbZdEiOOww+P33sJNIkiRJqskefRSim/mIt2XL4Oabw04hSZIkSZIkSZIkSVLNkZICb70FjRvX3PsKMjPhmmvg0EPDTqL11aABHH54zf3a2xB16gQlGapa8Ticfz6kp4edpOplZcGll4adQpIkbe4iyWQyGXYISZIkSZIkSZIkSZIkSZIk1WwXXACxGNx+e9hJJEmSJNVEiQS0bAm//RZ2kqqXng4//ACtWoWdRJIkSZIkSZIkSZKkmmPaNOjaFRYtgpr0NN2srOBe6xtuCDuJNtTkydCrF+TlhZ2k6mVmwrXXwj/+EXaS2mH2bGjbFgoKwk5StVq1gunTIRIJO4kkSdqc1aKuREmSJEmSJEmSJEmSJEmSJFWVwYNh+HCYMyfsJJIkSZJqorfegqVLw05RPRIJ+M9/wk4hSZIkSZIkSZIkSVLNsvXWMHEiNGoEsVjYadZNZiacey5cf33YSbQxunQJiiNqg0QCTjkl7BS1R9OmcMABNed72obIzIRLLrF0RZIkVT2LVyRJkiRJkiRJkiRJkiRJkrTRmjeHE06AW24JO4kkSZKkmujmm2HZsrBTVI+iIrj/figsDDuJJEmSJEmSJEmSJEk1S/v28Mkn0KwZpKSEnWbNMjNhyBD4v/+zcGBzMHgwZGeHnaJqRaNwxBHQoEHYSWqXf/8b0tLCTlF1mjaF008PO4UkSaoNIslkMhl2CEmSJEmSJEmSJEmSJEmSJNV8v/wCu+4K338PW2657vsVFRVRXFxMcXExpaWlxGIx4vE4KSkppKamEnGkoSRJkrRZ+/132HprKCgIO0n1qVMHHnoIjjkm7CSSJEmSJEmSJEmSJNU8c+fCccfBRx9Bbm7YaVaUkgLp6d4XsLnJzw/ukV+2LOwkVSczE8aPhy5dwk5S+9x9d1Dus6l9P9tYGRnw3nvQqVPYSSRJUm1g8YokSZIkSZIkSZIkSZIkSZIqzTnnQFYW3Hzzqtfn5eXx+++/89tvvzFjxgx+//13CgoKiEajRCIRIpEIyWSSZDJJIpEgJSWFLbfckjZt2tCiRQuaNWtGnTp1LGORJEmSNiPPPQennAI5OWEnqV6nnAIPPxx2CkmSJEmSJEmSJEmSaqZkEp54Irh/uaAASkrCThQUV+y1Fzz2GDRpEnYaVbbNtRwDIDUV/vIXePHFsJPUTokE9OgBn3wCpaVhp6kcmZlw7rlw001hJ5EkSbWFxSuSJEmSJEmSJEmSJEmSJEmqNLNmQYcO8MMPsMUWwbIlS5YwadIkPv/8cwoLC4nH4xQXF5NIJNb5uJFIhNTUVEpLS4nFYuywww706NGDLbfcsoquRJIkSVJ1ueQSuP324AECqzJwIAwfXjG/Lj2Mu+wSFJt07QodOwYD+QGmT4e2bVfevmVLuPJK6NwZWrSAhg2huBh++QXefx/uuAO++mrjzvFn228P33239u0kSZIkSZIkSZIkSdLq/fYb/PWvMGlSeIUYKSmQng733QfHHbdu9zao5kkkYI89YPLkzacco0y9ejBlCjRuHHaS2uvnn2HnnSEvL+wklWPrrYN7o1JTw04iSZJqC4tXJEmSJEmSJEmSJEmSJEmSVKnOOgvq10/y979P4/3332fWrFkkk0lKK3F0WSQSIRaL0bhxY3r27MkOO+xALBartONLkiRJqj7duwcPP1mdDSleueAC+Pe/V16+ulKUXr3gnXdWf7yCAthnH/jwww0/x5+lpAQPSojH176tJEmSJEmSJEmSJElavWQSHn88+L/8RAJycqrnvCkpEItBnz7w8MPQtGn1nFfhmT4ddtpp8ynHAMjMhCeegP79w06i//wHBg+u+V9fGRkwYQJ07hx2EkmSVJtEww4gSZIkSZIkSZIkSZIkSZKkzUcikeDQQz+itPR2nnnmWX7++WdKSkoqtXQFIJlMUlJSwuzZs/nf//7HLbfcwrhx4ygqKqrU80iSJEmqWskkfPNN5R938WJ49VW47jq49961b79sGYwYAaedBv36wQEHwLXXQnFxsD49Hc49d+PO8Wfp6fDtt+u/nyRJkiRJkiRJkiRJWlEkAgMHwty58MADsNtuwYP/Y7GqOV92dvA6+2z4+msYM8bSldqiTRu4+WbIygo7SeVITYX997d0ZVNx9tnBvUuZmWEn2XCZmXDrrZauSJKk6hdJJpPJsENIkiRJkiRJkiRJkiRJkiSp5ps3bx6jRo1i8eLFFJc9nbgaxeNx0tLSOOqoo2jTpk21n1+SJEnS+ps+HXbaCfLyVr/NwIEwfHjFfCSyfudYfv/p06Ft23Xf98UX4bDDgun//Q8OPbTyzpGVBXfdBSefvO55JEmSJEmSJEmSJEnSuvn6a7jjDnj6aUhJgfx82JhbnLOyIJkMijcGD4ZjjoH09EqLqxokkYA99oDJk6G0NOw0G6dePZgyBRo3DjuJypSUwEEHwYQJwfetmiQzEy6/HK64IuwkkiSpNoqHHUCSJEmSJEmSJEmSJEmSJEk1WyKR4L333mPChAmUlJSElqOkpISSkhKeeuopdt11Vw488EBSU1NDyyNJkiRp7T75BOKb4Ci3rCzo2TN4lXnttco9R24uvP++xSuSJEmSJEmSJEmSJFWFnXeGhx+Gf/8bJk4MSjLefhs+/xxycoLSlOLioDijtDQo04jHIRaruJehqAi22Sa4f2CPPaB7d9hhhzCvSpuCaBSeew46doQFC4JCnpooIwOef97SlU1NPA4vvQR9+8KkSTWnfCUzE84919IVSZIUnk3wlnRJkiRJkiRJkiRJkiRJkiTVFPPmzWPUqFEsXrw41NKV5ZWUlPDll1/y448/cuSRR9KmTZuwI0mSJElajTlzgoeUbCruuAMGDVpx2bx5cNddcM89lX++WbMq/5iSJEmSJEmSJEmSJKlCnTpw4IHB61//CpbNmweffgo//wwFBcGrpCQoY8nIgHr1YLfdYPvtK0pYpOVttRW8/35QxrN4cdhp1l9GBjz1FOy7b9hJtCrp6fD663DkkfDWW5CXF3aiNcvMDApXLr887CSSJKk281c3SZIkSZIkSZIkSZIkSZIkbZAff/yR5557juLi4rCjrKSkpIRly5YxYsQI9tlnH3r06BF2JEmSJEmrkJ8PpaVhp1i7tDSIxYKHrFSm/PzKPZ4kSZIkSZIkSZIkSVq7LbYIilikjbHddvD229CrF+TkQDIZdqJ1k5EB994LRxwRdhKtSWoqvPginHkmjBixaZavRKPBfVV33AGnnx52GkmSVNtFww4gSZIkSZIkSZIkSZIkSZKkmuerr75i1KhRm2TpyvKKi4t5++23efvtt0nWlJFskiRJUi1SUFD5ZSYb4847Yc894eCD4eqrg4dibLEF/OtfcM89lX8+i1ckSZIkSZIkSZIkSZJqrt12g4kToUGDoIRiU5eZCY8/DgMHhp1E6yIWgwcfhNGjoVEjSE8PO1GFrCzYaSf49FNLVyRJ0qahBvw4LkmSJEmSJEmSJEmSJEmSpE3J559/zn//+19KNqWnI69BcXExH3zwAW+88UbYUSRJkiT9yabWjzh9Orz/PowZA9dcA//4R8W6k0+G1NTKPd+mdv2SJEmSJEmSJEmSJElaPzvtBJMnQ4sWkJERdppVi8eDoozRo+Goo8JOo/V14IEwdSoceWRQnhOmaDT4Ov/Xv+Czz2D77cPNI0mSVMbiFUmSJEmSJEmSJEmSJEmSJK2z7777jjFjxtSY0pUyxcXFTJ48mQkTJoQdRZIkSdJyMjKCBzuEbXUPvUgkKqbjcahbt3LPG/aDECRJkiRJkiRJkiRJkrTx2raF77+Hk0/e9MpXsrKgR48g34EHhp1GG6pePXjyyaA8p1GjcO47ys4OioY+/RQuvxxiserPIEmStDqbwC3pkiRJkiRJkiRJkiRJkiRJqglmzJjB6NGja1zpSpni4mImTJhAVlYWnTp1CjuOJEmSJIIHTcRiUFy8/vsOGQJXXx1MDx8ePLiiTMuWUPZj//I//mdmwmGHBdPz58P77wfT77wDv/wCb74J06dDMgldusAll1TsO3VqsM+GnmNVNrUHbUiSJEmSJEmSJEmSJGnDZGbC3XfDccfBgAGwaBHk54eXJx6H9HT497/hlFMgEgkviyrPgQfCzz/D44/DLbcE9yfl5QX3O1WFeDx4degAl14a3Bdl4YokSdoUWbwiSZIkSZIkSZIkSZIkSZKktSosLGTUqFE1tnSlTHFxMWPHjqVt27Y0aNAg7DiSJElSrbfllpCaCgUFlXvcPn2CMpZVne/FF4Ppd96BffYJplNToX//4LUqOTnw979v3DlWZautVr9OkiRJkiRJkiRJkiRJNc+ee8JPP8EllwT3lhQUQCJRvRmys6FjRxgxwvtTNkd16sA558DZZ8OECUEByxtvBOU6lXUfVlZWUOYycCBccAG0b185x5UkSaoq0bADSJIkSZIkSZIkSZIkSZIkadP36quvUlhYGHaMSlFSUsKoUaNIJpNhR5EkSZJqvU6dYFPod7zzThg9GqZOhaVLg0yLF8PkyXDzzbDTTkGJSmXKyoI99qjcY0qSJEmSJEmSJEmSJCl8mZlw993w7rvQvz+kp0NGRtWeMyUlOMfuu8OTT8L48ZaubO4iEdh7b/jf/2D6dBgyBHr3hvr1IS0N6tWDeHztxynbNiUFmjWDQw+FYcNg7ly45x5LVyRJUs0QSTpiVJIkSZIkSZIkSZIkSZIkSWswbdo0Ro4cSXFxcdhRKk1KSgr77rsv3bt3DzuKJEmSVKslk5CdDXl5YSepfnXqBA/X2G23sJNIkiRJkiRJkiRJkiSpKs2fDw8/DLffDvn5kJNTecfOygo+DhwIF1wA221XecdWzTV7NnzyCXz8MUyYEHwNFhQEr2g0KANKT4dWraBXL+jcGTp2hLp1w04uSZK0YSxekSRJkiRJkiRJkiRJkiRJ0moVFhZy1113kZubG3aUSpeSksJZZ51FgwYNwo4iSZIk1WrdugUD/GublBTIzQ0+SpIkSZIkSZIkSZIkafOXSMBrr8EDD8BHHwVlGBkZQRlGUdHa94/FgqKVwsJgvw4d4MQT4bjjIDOz6vNLkiRJmyqLVyRJkiRJkiRJkiRJkiRJkrRaL730El9//TUlJSVhR6l0kUiEpk2bctpppxGJRMKOI0mSJNVaF18Mt98OtW2kW/v28P33YaeQJEmSJEmSJEmSJElSWJYuhc8+g08+gfHj4YsvIDc3KGEpLoZ4HFJTIS0Ntt0WevWCrl2hc2do1izs9JIkSdKmIx52AEmSJEmSJEmSJEmSJEmSJG2ali5dutmWrgAkk0kWLFjAjBkzaNOmTdhxJEmSpFqre3eoUyd4kERtssceYSeQJEmSJEmSJEmSJElSmOrWDcpUevWCiy4KO40kSZJUc0XDDiBJkiRJkiRJkiRJkiRJkqRN0+TJk0kmk2HHqFJFRUVMnDgx7BiSJElSrdazJxQVhZ2iemVnw/77h51CkiRJkiRJkiRJkiRJkiRJkmo+i1ckSZIkSZIkSZIkSZIkSZK0ktLSUj7++GNKS0vDjlLlpk2bRk5OTtgxJEmSpFqreXPYY4+wU1SvSASOOCLsFJIkSZIkSZIkSZIkSZIkSZJU81m8IkmSJEmSJEmSJEmSJEmSpJX88MMPJBKJsGNUi0gkwuTJk8OOIUmSJNVql14K2dlhp6geqalw2mmQnh52EkmSJEmSJEmSJEmSJEmSJEmq+SxekSRJkiRJkiRJkiRJkiRJ0kree+89ioqKwo5RLUpKSpg0aVKtKZqRJEmSNkX77197ileiUTj33LBTSJIkSZIkSZIkSZIkSZIkSdLmweIVSZIkSZIkSZIkSZIkSZIkrWDBggXMmzcv7BjVKpFI8NNPP4UdQ5IkSaq1olG46CLIyAg7SdXr3h3atg07hSRJkiRJkiRJkiRJkiRJkiRtHixekSRJkiRJkiRJkiRJkiRJ0gpmzpxJJBIJO0a1Kioq4ueffw47hiRJklSrnXIKJJNhp6ha2dkweHDYKSRJkiRJkiRJkiRJkiRJkiRp8xEPO4AkSZIkSZIkSZIkSZIkSZI2LbNmzaK4uHit23Xo0IHDDz+8fP6aa65ZaZshQ4aUT7/44ot88cUXazxmkyZN2H333WnWrBl16tQhLS2N0tJSFi9ezPTp05k4cSJLlixZ5b6tW7emW7dutGzZkoyMDAoLC1myZAmzZs3i9ddfJ5FIrPHcM2bMWON6SZIkSVWrUSM480y4/37Izw87TeWLRqFNGzjwwLCTSJIkSZIkSZIkSZIkSZIkSdLmw+IVSZIkSZIkSZIkSZIkSZIkrWDWrFmhnbtp06bstttuKyyLxWJsueWWbLnlluyyyy488MADLF68eIVt9ttvP3r27LnCsng8TlZWFs2bN2fcuHFrLV6ZP38+yWSSSCRSGZciSZIkaQMMHQrPPw8h/lpSZdLSYNSooIDF3z0kSZIkSZIkSZIkSZIkSZIkqXJYvCJJkiRJkiRJkiRJkiRJkqRypaWlLFy4MLTz5+fn89lnnzFjxgxycnKIRqNsu+22dOvWDYCMjAw6derEW2+9Vb5Px44dy0tXCgsLmTRpEr/88gulpaXUq1eP1q1bk0wm13ruSCTCwoULadSoUdVcnCRJkqS1Sk+HZ5+FPn0gPz/sNJUnMxOuuAK22y4BRC1dkSRJkiRJkiRJkiRJkiRJkqRKYvGKJEmSJEmSJEmSJEmSJEmSys2bN494PE5RUVEo5//xxx/58ccfV1g2ZcoUWrVqRdOmTQFIS0srXxeNRundu3f5/NNPP82MGTNW2P/TTz9dp3NHIhF+//13i1ckSZKkkO2+O5x+OjzwwOZRvhKNQrt2cOmlwe8ws2fPZvz48Xz55Zfk5ubSqVMn2rdvT/fu3cOOKkmSJEmSJEmSJEmSJEmSJEk1jsUrkiRJkiRJkiRJkiRJkiRJKjd79mySyWTYMcqlpaWxzTbb0Lhx4/JlU6ZMKZ/eaqutqFu3LgBLliyhbdu2HHzwwdSvX59ly5bxww8/8M4771BQULDWcxUVFfHLL7+w8847V/6FSJIkSVov//d/MHo0zJoVdpKNl5YGzz4L8+fP4Y033uDyyy/n119/JRqNUqdOHYYNG0bTpk059dRTue6668KOK0mSJEmSJEmSJEmSJEmSJEk1isUrkiRJkiRJkiRJkiRJkiRJKpebm0tJSckG7TtkyJBKyzFgwAC23377FZYtWbKE9957j59++ql8WZMmTcqn69WrR69evcrn69evT/fu3dl66615+OGHKSwsXOt5ly5dWgnpJUmSJG2s9HR44QXo1Qtyc8NOs+EyM+HmmyEt7WeGDXuIO++8ky233JKrr76aQYMGkZ6ezuTJk3nwwQe58cYbWbJkCcOGDQs7tiRJkiRJkiRJkiRJkiRJkiTVGBavSJIkSZIkSZIkSZIkSZIkqVxJSQnJZDLsGKsVj694+2t6evoK83PnzuWtt94iMzOTAw44gPT0dLbYYgv23HNPxo0bt9bjFxcXV2peSZIkSRuuc2d48UU49FDIzw87zfrLzISLLoKjjprDPfcM58EHH6SwsJA+ffrQpUsX6tatS0lJCXvssQdbbbUVDRs25KGHHqJdu3ZccMEFYceXJEmSJEmSJEmSJEmSJEmSpBrB4hVJkiRJkiRJkiRJkiRJkiSVKyoq2uB9H3nkkZWWnXLKKRt0rHHjxvHBBx+Qnp5OmzZt6NatG/Xq1ePAAw8kJSWFCRMmAEFRzPJef/11pk6dCkDDhg3Zc889Adh2220tXpEkSZJqoP32g6eeghNOqFnlK1lZ8Le/Jbn22ghPPz2ORx55hPnz55ORkcGoUaN45pln2HXXXbn00ks56KCDaNWqFWeddRaTJ09m4sSJnHDCCTRu3Djsy5AkSZIkSZIkSZIkSZIkSZKkTZ7FK5IkSZIkSZIkSZIkSZIkSaoUs2bNqrRjzZ8/v3z6xx9/pKSkhL322guAzp07lxevLF68eIX9lp9ffjotLW2dzhuJRDYssCRJkqQqc8QR8MwzcOyxkJcXdpq1y8yEs85KcPPNUQoK8rnlllv49ddf2WuvvbjnnntIJBLMnz+fgQMHcvHFF1OvXj169+7NNttsw5133sk333xj6YokSZIkSZIkSZIkSZIkSZIkraNo2AEkSZIkSZIkSZIkSZIkSZK06UhNTQ31/PF4fJXLk8lk+XRGRkb59MyZM0kkEuXz9evXX+X0kiVLNur8kiRJksJ1yCEwZgxkZ0MsFnaa1cvMhH/9q5RbbokSicBdd93FF198Qa9evXjhhRfYaaed2GWXXdhnn30YN24cc+bM4f777y/ff7fdduOEE04on1+4cGEYlyFJkiRJkiRJkiRJkiRJkiRJNYYjQyVJkiRJkiRJkiRJkiRJklQuHo8TjUZXKDOpbPXq1WPQoEHl89dcc0359HnnncfPP//MzJkzWbJkCdFolNatW7P77ruXb/Prr7+WT+fm5vLtt9+y8847A7D//vsTj8fJyMigS5cu5dt99dVX65Qt7OIZSZIkSavXuzd8+SUMGADffgu5uWEnqpCeDnXrwtNPQ58+Fc0wM2fOJC0tjX//+980bNiQkpIS4vE4RUVFbLPNNuy22248//zzTJkyhXbt2hGJRMr3LSws5NFHH+X111/nhRdeIDMzc71z5ebC55/D9OlQUAD5+VBaGuRNT4f69aFDB2jdGpY7tSRJkiRJkiRJkiRJkiRJkiTVGBavSJIkSZIkSZIkSZIkSZIkqVx2dnb5Q4DDkJqaSocOHejQocMq1y9btoxXX311hWWvvvoqTZs2pXHjxjRp0oRjjz12hfXff/89n3766Tqdv27duhsWXJIkSVK1aNsWPvwQ7r4bLrsMCguDIpEwZWbCscfCnXdCdnawLJFIEI1GmTJlCqmpqTRu3BiAWCxGMpkkNTWVZDJJXl4eJSUlFBcXr1C6AkExZsuWLZk4cSJdunTh/fffp0GDBqvNUVAAkyfDJ5/Au+/CpEkwe3aQL5GoeCWTEI0Gr1gMiouD6Z13hr33hu7dg9dWW1XZp0ySJEmSJEmSJEmSJEmSJEmSKo3FK5IkSZIkSZIkSZIkSZIkSSrXrFmzUM//7rvv0rZtW7bYYgsyMzOJxWIUFhayYMECpkyZwscff0x+fv4K++Tl5fHQQw/Rs2dPdthhB+rXr08ikWDu3Ll8/vnnfPLJJ+t07tTUVLbyycKSJEnSJi8ahfPOg4MPhgED4NtvITe3+nOkp0PduvD009Cnz58zRgHYb7/9GD9+PB999BH9+/cvL1cpKipi1KhRfPfdd+y6665su+22Kx0/Fotx+OGHU1RUxOWXX07nzp2ZOHEiTZs2XWG7adNg2DB4+OHgc1NUFJSwlFm6dN2u56OPgrKWOnWCY+y2GwweHHye445ElCRJkiRJkiRJkiRJkiRJkrSJiiSTyWTYISRJkiRJkiRJkiRJkiRJkrRpSCQS3HjjjZSWloYdpdqlpKRw1lln0aBBg7CjSJIkSVpHiQQMHw7XXQfz5kFeHlT1iLnsbIjF4Kyz4F//CuZX5+OPP+bggw9mhx124KqrrqJPnz4UFxfz0ksvcdttt/HZZ59x1VVXcemllxKNRssLWwCSySSRSISSkhJGjx7NZZddRmFhIe+99x6tWrVl7Fi46Sb4+GMoLYXi4sq/1jp1ICUlKLo580z4U+eLJEmSJEmSJEmSJEmSJEmSJIXO4hVJkiRJkiRJkiRJkiRJkiSt4J577mHevHlhx6h2KSkpXH755UQikbCjSJIkSVpPySS89x7ccgu88UawrKCg8o4fi0FqKmy/PQweDEccEcyvi5deeoljjjmGhg0b0qVLF5YuXcqnn35KSUkJRx11FFdffTXt2rVb5b5l5SulpaW89NJLXHHFFfzyS3dSUh6kuDhOTk7lXeOapKcHn+Mjj4T//Afsq5QkSZIkSZIkSZIkSZIkSZK0qbB4RZIkSZIkSZIkSZIkSZIkSSt4+eWX+eSTT8KOUe2aN2/OaaedFnYMSZIkSRtp9mx44IHgNXcuZGYGJSyFhet+jFgMsrKCfTIy4PDD4aKLYJddNizThAkT+L//+z8+/fRT5s+fT6tWrTj77LM59NBD2XbbbVe7XyKRIBqNAjB/Puy773S+/HILIGvDgmyktLTg8/nEE3DQQaFEkCRpk7JwIXzyCUyeDO+8A1OmBD8/FBVBaSmkpATvn3XrQteu0LMndOkCO+4YrJMkSZIkSZIkSZIkSZIkbTyLVyRJkiRJkiRJkiRJkiRJkrSCzz//nFdffZWioqKwo1SrHj16cMABB4QdQ5IkSVIlWroUPvsseCD6+PHBQ9HnzAmKVWIxiEYhmQwejF5SAnXqQIcO0KtX8HD0zp2hWbPKyZKTk0Nubi4LFy6kWbNmNGjQYLXbLl+4AnDzzVO4+upW5OcngbTKCbQRMjOD4pX774c1XIYkSZud/HwYORKeeSb4+WLpUkhPD5YXF699/6ys4OePggLYeuvgZ47TTgvKWCRJkiRJkiRJkiRJkiRJG8biFUmSJEmSJEmSJEmSJEmSJK1g0aJF3HPPPZSUlIQdpdqkpqZy1FFHse2224YdRZIkSVIVKyyEvLzggecFBZCaGjwwPSMjKBSpLslkkkgkstr1paWlTJr0EwMHJpgypTXJZFb1hVsHaWnB5+upp+Avfwk7jSRJVWvKFLjzTnj0UYhEYNmyyjluNBr8HNKqFQweDAMGBD+TSJIkSZIkSZIkSZIkSZLWXTTsAJIkSZIkSZIkSZIkSZIkSdq0NGjQgGbNmoUdo1rF43HatWsXdgxJkiRJ1SAtDRo0gGbNoG1baNECGjWq3tIVoLx0JZlMrvBx0aJFfP311/Tvfw577ZXBTz9tvcmVrkBQYLNoERx5JDzwQNhpJEmqfMkk/O9/0LMn7LIL3H8/5OZWXukKQCIRFMJ9/z2cdx5suSWcfz78/HPlnUOSJEmSJEmSJEmSJEmSNneRZNnd2JIkSZIkSZIkSZIkSZIkSdIffvjhB0aPHk1RUVHYUapcPB5n7733Zq+99go7iiRJkqRaLDc3l48//pjbb7+dDz6Yzfz5LwGNgZSwo61VRgZcdRVcdlnYSSRJqhwzZsBxx8FXX1Vu0cq6SEmBeDx4b73kEojFqvf8kiRJkiRJkiRJkiRJklTTRMMOIEmSJEmSJEmSJEmSJEmSpE3PtttuS6yWPNEvmUzSqVOnsGNIkiRJqqUWL17MY489xoABA9h333353/8+Z/Hi14hEtqQmlK4A5OfDddfBzTeHnUSSpI2TTMJ998FOO8HHH1d/6QpAcXHw3nr99dCpE/zwQ/VnkCRJkiRJkiRJkiRJkqSaxOIVSZIkSZIkSZIkSZIkSZIkrSQajdK9e3fi8XjYUarctttuS1ZWVtgxJEmSJNVCiUSC6667jpNPPplXXnmFvfbqT716X5NM1ieZrFllmHl5cM018NBDYSeRJGnDzJwJe+4JF18MublQUhJuntxc+Ppr6NgRbroJSkvDzSNJkiRJkiRJkiRJkiRJmyqLVyRJkiRJkiRJkiRJkiRJkrRKnTt3DjtClUtJSWGPPfYIO4YkSZKkWioajXLDDTfwt7/9jSefHMn8+SPJy6tLaWkk7GgbJC8PLrgAxo0LO4kkSevnf/+DHXeESZOCwpNNRSIB+flw3XXQrRssXBh2IkmSJEmSJEmSJEmSJEna9Fi8IkmSJEmSJEmSJEmSJEmSpFXKzs6mY8eOxOPxsKNUiWg0SrNmzdhqq63CjiJJkiSpFktPT2f48OFMm3YM06fHKC4OO9HGycuD446DnJywk0iStG4efxwGDAgKV0pKwk6zarm58PXX0KUL/P572GkkSZIkSZIkSZIkSZIkadNi8YokSZIkSZIkSZIkSZIkSZJWa//99ycjIyPsGFUiFotx5JFHEolEwo4iSZIkqZb75hu48cbgoeqbg5wcOO+8sFNIkrR299wDZ54J+flhJ1m7oiKYNQs6dQo+SpIkSZIkSZIkSZIkSZICFq9IkiRJkiRJkiRJkiRJkiRptVJSUjjqqKOIx+NhR6lUKSkp9O3bl7p164YdRZIkSVItV1ICRx8NBQVhJ6k8BQUwahS8+WbYSSRJWr0nnoCLL64ZpStlSkpg3jzo2RPmzg07jSRJkiRJkiRJkiRJkiRtGixekSRJkiRJkiRJkiRJkiRJ0hq1atWKjh07bjblK9FolGbNmtGxY8ewo0iSJEkSQ4fCzJmQTIadpHLl5cHxx8PSpWEnkSRpZS+/DGecUbNKV8qUlsLs2bDXXr7PSpIkSZIkSZIkSZIkSRJYvCJJkiRJkiRJkiRJkiRJkqR1sP/++5ORkRF2jEoRi8U48sgjiUQiYUeRJEmSVMtNmRIUr+Tmhp2kauTkwMUXh51CkqQV/forHHdczSxdKVNcDDNmwOmnh51EkiRJkiRJkiRJkiRJksJn8YokSZIkSZIkSZIkSZIkSZLWKiUlhQEDBpCSkhJ2lI0Sj8c59NBDqVu3bthRJEmSJInbb4eSkrBTVJ2CAnjiCVi8OOwkkiQFkkk4/vjgPaqmKyyE//0PxowJO4kkSZIkSZIkSZIkSZIkhSuSTCaTYYeQJEna3BUUwM8/Q35+MF1UBGlpkJEB2dnQpg3E42GnlCRJkiRJkiRJkiRJWrupU6cycuRISmrgk4FTUlLYb7/96NatW9hRJEmSJIncXNhyS8jLCztJ1crMhBtvhAsuCDuJJEnwyCNw/vnB+/DmokEDmDo1+ChJkiRJkiRJkiRJkiRJtZHFK5IkSZWsoAC+/BI++QQmTICPPoKZM4OSlUgkeJVJJqG0FIqLYZttYM89YY89oHNn2H57y1gkSZIkSZIkSZIkSdKm6dtvv+WFF16oUeUrKSkp7Lnnnuy9995hR5EkSZIkAB5+OCgj2Zwe/L46LVrArFkr3k8vSVJ1+/XXYMzWsmVhJ6lcaWlw+OEwcmTYSSRJkiRJkiRJkiRJkiQpHBavSJIkVYJEAt54A26+OShbycgIylTy89f/WFlZEI1CUREccQRcfHFQxCJJkiRJkiRJkiRJkrQp+eGHH3j++ecpLi4OO8paxeNx+vTpQ48ePcKOIkmSJEkAJJOw3XYwZUrYSapHdja89BL06RN2EklSbZVMQu/eMHEi1KA+6XWWmQnPPgsHHRR2EkmSJEmSJEmSJEmSJEmqfhavSJIkbYSFC+Hhh+H222HZsuBVmaJRSE+H1q1h8GA45pig1EWSJEmSJEmSJEmSJGlTMH36dJ5++mmKi4vZVG9Jjcfj9OvXj44dO4YdRZIkSZLKffQR7Lsv5OaGnaT6HHggjB0bdgpJUm31xhtwxBGb93tvixYwaxZEImEnkSRJkiRJkiRJkiRJkqTqZfGKJEnSBpg9Gy66CF54IbgRPT+/6s+ZnR18PPNMuOYayMys+nNKkiRJkiRJkiRJkiStzeLFi3n++eeZM2cOxcXFYccpl5KSQnZ2NkcffTTNmjULO44kSZIkreDUU2H4cEgkwk5SfVJTYe5cqFcv7CSSpNpo//3hzTfDTlG1srPhxReDcjdJkiRJkiRJkiRJkiRJqk0sXpEkSVoPySSMGAFnnQUFBRDGs0IyMqBBA3jmGdhzz+o/vyRJkiRJkiRJkiRJ0p8lk0kmT57MG2+8QUlJCWHfnhqPx+nWrRt9+vQhFouFmkWSJEmSVmW77eCnn8JOUb3q1oWXXoLevcNOIkmqbWbNCt57CwrCTlL1DjgAXnst7BSSJEmSJEmSJEmSJEmSVL2iYQeQJEmqKWbPhr594YwzICcnnNIVgPx8+O234Cb4s8+GvLxwckiSJEmSJEmSJEmSJJWJRCJ07dqVs88+mxYtWpCSkhJSjhTy8hpw8smnsP/++1u6IkmSJGmTVFQE06evfv3AgZBMVrzWxS67wB13wHvvQW5uxb4//7zm/Q45BF5/HRYsCO5V//FHuPVWaNhwxe1SUuC00+Cpp+Cbb2D+fCgsDO5tHz0a9t577RkLCuCTT9bteiRJqkx33w2JRNgpqsf48fDLL2GnkCRJkiRJkiRJkiRJkqTqFUkm1/XWa0mSpNopmYSnn4YzzwwGeoVVuLIqGRnQoAE8+yz07Bl2GkmSJEmSJEmSJEmSJEgmk3z55Ze8++675OTkUFJSQlXfrpqamkpKSgo9euzB+ed359JLYwwYUKWnlCRJkqQN9tln0KsX5OSsev3AgTB8eMV8JLL2Y15wAfz73ysvnz4d2rZd9T5XXw1Dhqx63c8/B2UqZQ9ub9IEZs9ec4bTToOHHlrzNoccAv/975q3kSSpMhUVwZZbwpIlYSepHmlpcOGFMHRo2EkkSZIkSZIkSZIkSZIkqfpYvCJJkrQGySQMGhQM/srLCzvN6mVkwN13w8knh51EkiRJkiRJkiRJkiQpkEwm+e2335g4cSI//PADkUiEkpKSSjt+LBYDoGXLlvTs2ZN27doRiUQYPz54SPH330N6eqWdTpIkSZIqzUMPBfep5+auev2GFK8MHAgDBsDkydC4MZx1VrB8dcUre+4JEyYE06WlcMUV8N13MHgw9OgRLH/tNejbN5guK14ZPx5GjoSffoLttgvKW7bcMtgmJyfYLj9/9TmbNYPfflv79UiSVFmeeSYoB1td4dnmqF49mDcPUlLCTiJJkiRJkiRJkiRJkiRJ1cPiFUmSpNUoLYWTToIXXlj9gLZNSUYGXH89XHRR2EkkSZIkSZIkSZIkSZJWlJeXx6effsqnn37KkiVLSElJIZFIUFxcvM7HiMVixONxiouLycrKYpdddqFr167Ur19/pW3794euXeHyyyvxIiRJkiSpkpx0Ejz22OrXb0jxyur2X13xynPPwZFHBtMPPginnx5Mb7UVzJgB0Wgwv9NO8O23kJ0NHTtWlLWUOeIIGD26Yr5bN/j449VnS0mB+fOhbt31uyZJkjbUgAHw7LNhp6hederA229D585hJ5EkSZIkSZIkSZIkSZKk6hEPO4AkSdKmKJGA446DMWMgLy/sNOsmPx+uvBKKi2Hw4LDTSJIkSZIkSZIkSZIkVcjMzGTPPfdkzz33pKSkhDlz5vDbb78xc+ZMfvnlF5YsWQJANBolEomQTCZJJBIkk0nq1KlD8+bNad26Nc2bN6dp06akpaWt8Xw33wzdu8PJJ0PTptVxhZIkSZK07iZPDjsB7LNPxfR771VM//ILzJwJbdoE8336BMUry5atXLoC8MMPK84vW7bm82ZkwFdfQc+eGxRbkqT19uGHYSeofqWlwc8bFq9IkiRJkiRJkiRJkiRJqi0sXpEkSfqTZBLOOqtmla6UycuDa6+Fhg3htNPCTiNJkiRJkiRJkiRJkrSyeDxOixYtaNGiBV27dgUoL1opLi6mtLSUWCxGPB4nFosRiUTW+xzbbAOnnAJXXAEPPVTZVyBJkiRJGycnJ9zz168f3HNeZvbsFdfPnl1RvNKu3ZqPNWBAxfSPP8J33615+0gk/OuXJNUeeXnw22+rXz9wIAwfXjG/Lv8Uucsuwb89du0KHTtCZmawfPp0aNt21ftccEFQOtaly4rbnHQSPPbYitumpATLe/eG3XaDJk2gTh1YsCAokfn3v+Hdd9ecMS8vKFY744y1X48kSZIkSZIkSZIkSZIkbQ4sXpEkSfqT66+HJ5+seaUrZfLygpvxmzWDgw8OO40kSZIkSZIkSZIkSdLaRSIRYrEYsVis0o55xRXQvj18/nnwgEJJkiRJ2lQUFIR7/qysFeeLilY/n529+uMMGAD//GfFPqedtvZzJ5PhX78kqfb44ougGGXp0so7Zp8+MGjQ+u1z9dVB8dm6aNgQHnhg5eXNmsERRwSv005be+H0hx+uX0ZJkiRJkiRJkiRJkiRJqsmiYQeQJEnalHz+OQwdWnNLV8rk58OJJ8KCBWEnkSRJkiRJkiRJkiRJCke9ejBkCFx4YfBgX0mSJEnaVBQXh3v+3NwV59PSVj+/bNmqjzFoEIwYAfF4UKRyzDHw7rtrP7fFK5Kk6vTJJ5X/vrt4Mbz6Klx3Hdx777rt89VX8PDDcNZZMGfOuu0zfnyw/X77wdlnw9y5Fetuvx0yMta8/4wZUFi4bueSJEmSJEmSJEmSJEmSpJrO4hVJkqQ/FBXBUUcFpSWbg7w8OPXUsFNIkiRJkiRJkiRJkiSF57TTYN48eOmlsJNIkiRJUoVYLNzzL14MCxdWzDdtuuL6Zs0qpqdOXXn/22+HO+6AaDQ41l/+su6/d0UikJKyvoklSdow775b+WPFHnsM+vWDq66Cjz5at3323hv+/ne4776158nNDbbv3TvYfty4oODlzDMrtqlTB3beec3HSU+Hr79et3ySJEmSJEmSJEmSJEmSVNNZvCJJkvSHa66B338PO0XlKSqCN96AF14IO4kkSZIkSZIkSZIkSVI44nG47Ta45JLgXgpJkiRJ2hSkpYWdAN5+u2J6r70qptu0gVatKubfeqtiOjUVnnkGLrwwmJ8xA3r2hHfeWffzRiLBg+AlSaoOU6aEnWD9LVsGEyasvPyHH1bebk0iEZg+vdJiSZIkSZIkSZIkSZIkSdImzeIVSZIk4PPP4Y47IC8v7CSVKy8PTjkFFiwIO4kkSZIkSZIkSZIkSVI4DjwQttsO/vOfsJNIkiRJUmBDi0eGDIFkMng9+uiK61q2hMMOC16dOlUsz8ysWN6zZ8XyYcMqpk86CS6/PNjmmWcqlr/xBnz7bUXm11+HY44J5hctCkouGzQIjlv22mKLtV9HRsZ6XbYkSRusoCDsBJVnwICK6R9/hO++W/P2yeTmdf2SJEmSJEmSJEmSJEmStCbxsANIkiSFrbQUjj4a8vPDTlI18vLgtNNg9Oiwk0hS+ObPh08+gcmTYdIkWLIk+P5fWAgpKcHg4qws2G036NYNunSBFi0gEgk7uSRJkiRJkiRJkqSNceutsPfe8Le/QePGYaeRJEmSVNttuy1MnVq5x+zTB4YPX3n5llvCiy8G0++8A/vsE0y/+y5cfz1ccQXEYnDjjSvuN2MG/P3vFfNNmkCvXhXzDRrAs8+ufL6TToLHHlt9zqIiaNdu7dcjSVJl2FzGiw0YAP/8ZzBdVBSMFVub0tLN5/olSZIkSZIkSZIkSZIkaW0sXpEkSbXemDEwe3bYKapOURG8+ir8/DO0bRt2GkmqXtOmwciR8Pbb8NlnkJMDGRmQmwslJavf77XXIDs7+B6akgK77ho8hOnoo6Fjx+rLL0mSJEmSJEmSJKly7LADHHss3HsvXHll2GkkSZIk1Xa9esG4cVBcHG6OK6+EyZPhvPOgUyfIzIRZs+C//4WhQ2H+/Mo/ZzQKrVpV/nElSVqVRCLsBBtv0CC47bbgPbSgIPh3znffXft+yeSax01IkiRJkiRJkiRJkiRJ0uYkkkwmk2GHkCRJClPPnjBxYtgpqlZqKpx7bnCTvSRt7kpLYexYuOkm+PjjYKBUUdHGHzcWg7S0oMRq8OCghCU9feOPK0mSJEmSJEmSJKl6FBQEDxtMT4dIJOw0kiRJkmqzN9+EI4+EpUvDTlL9uneHDz8MO4UkqbbYbjv46afVrx84EIYPr5hf3383XH7/6dOD8QZr8/PP0KZNMH3SSfDYY6vf9vbb4cILg+nFi+GII+Cdd9YtW3Y2/Oc/QUZJkiRJkiRJkiRJkiRJ2txFww4gSZIUpilT4NNPw05R9YqK4MEHobAw7CSSVHXmzYMbb4RmzeC442DChODBSZVRugJBoUteHnzzDZx9NmyxBVx0UTDoSZIkSZIkSZIkSdKmLz0dMjIsXZEkSZIUvs6dg3sca5toFHr1CjuFJKk2SU8PO8GGSU2FZ56pKF2ZMQN69lz30hUI/h00I6NK4kmSJEmSJEmSJEmSJEnSJicedgBJkqQwDRsWPEi/Nkgm4bnn4IQTwk4iSZUrmYT774eLL4ZEAvLzq/6cy5YFH+++G+69F84/H669FtLSqv7ckiRJkiRJkiRJkiRJkiSpZmvQAOrXh7lzw05SvbKzoXv3sFNIkmqTBg02bL8hQ+Dqq4Pp4cPh5JMr1rVsCZ06BdNlHwEyM+Gww4Lp+fPh/fcr1u2/f7C+bLsynTrB4sXB9HvvwYIFQVnM2LEVZWWLFsEllwTX0rNnxb4//gjz5q3+GqJRqFdvHS9YkiRJkiRJkiRJkiRJkmq4SDKZTIYdQpIkKQz5+bDFFpCbG3aS6rPLLvDll2GnkKTKM2MGHHdc8L0tzO/nmZnQpAmMGgWdO4eXQ5IkSZIkSZIkSZIkSZIk1Qx/+UvwUPXaJCMDvvsOWrcOO4kkqba4/HK4+WZIJFa9fuDAoFilTCQSfFxT8cqf91mVd96BffapmP/5Z2jTZs379O4N48cH75PTp695W4CTToLHHlv9+rS04DhNm679WJIkSZIkSZIkSZIkSZJU00XDDiBJkhSWF16AaC37aWjq1GCgmiTVdMkk3Hcf7LQTTJoUfolWXl4wEGqvvWDwYCgsDDePJEmSJEmSJEmSpA1XWlpKaWkpX3/9NTk5OSRW91RGSZIkSdoIxx8P2dlhp6heTZpAq1Zhp5Ak1SbdutW+99syGRmWrkiSJEmSJEmSJEmSJEmqPSLJZDIZdghJkqQwnHYaPPRQ2CmqV1YW3HknnHpq2EkkacMtWgSHHAKffx5+4cqqZGYGg5Nefx3atQs7jSRJkiRJkiRJkqR1VVBQwNixYxk7dixvv/02U6dOpWHDhuy9996cddZZ7LvvvmFHlCRJkrQZKSiALbaAZcvCTlI9srLgllvgrLPCTiJJqk1mzoTtt4f8/LCTVL9eveCdd8JOIUmSJEmSJEmSJEmSJEnVw+IVSZJUa+24I3z33frvN3AgDB9eMR+JrNt+J54If/sb7LorNGgAJSUwaxa89RbcfDP8/POK2zdqBBdfDP36Qdu2kJEBOTlB5lGj4O67obh4/fOffDI88sj676dwJZNJFi9ezO+//86vv/7K9OnTWbZsGaWlpZSWlpJMJonFYsTjcTIyMmjZsiXxDWvfAAEAAElEQVQtW7akefPmNGrUiMi6fqFKm7g5c6Bnz+D7Z1FR2GlWLxqFevXg3Xdh553DTiNJkiRJkiRJkiRpTRKJBO+99x433XQT7777LkVFRdStW5etttqKRo0a8eGHH1KnTh2eeeYZ9t5777DjSpIkSdqMXHjhht8XXtNkZAT3gdapE3YSSdLmrmwMToMGDUgkktSvHyEnJ+xU1Sseh3/9C66+OuwkkiRJkiRJkiRJkiRJklQ9LF6RJEm1UkkJZGZu2AC1DSleufVW+Mc/Vr9+8WLo2hWmTAnm69aFzz6Drbde/T6vvAIHHbQuiVe03Xbwww/rv5+q37Jly/j000/54YcfmDdvHgCRSITi4mLW5cf41NRUkskkiUSCRo0a0a5dO7p06ULDhg2rOrpUJWbNgh49YO7cmjPAuE4dGDcu+B4vSZIkSZIkSZIkadOzbNkybr31Vu6//37mzZvH3nvvzWGHHUa3bt3o0aMHAGPHjmXw4MEkk0m+/PLLkBNLkiRJ2pxMmwY77QQFBWEnqVqxGJx0Ejz0UNhJJEmbs4KCAv7v//6P+++/n3/961+cddZZxGIxevaEiRPDTle96tWDp57asLFnkiRJkiRJkiRJkiRJklQTxcMOIEmSFIZvv4X09Op5cH9GBpx3XsX888/DffdBq1Zw552QnQ3168Pf/w6XXRZsc/TRFaUrxcVw8cXwzTdw7LHBdgD9+sH228P3369fnp9/Do6ZkrLRl6YqkEwmmTlzJhMnTmTq1KlEIhFKSko26FhFRUXl03PnzmX+/Pl8/PHHNGvWjJ49e7LtttsSjUYrK7pUpebOhT32gNmzobQ07DTrLicH9tsP3n8fdt457DSSJEmSJEmSJEmS/mzo0KHcdtttbLXVVgwaNIhDDjmE7bbbjni84hbbvn378s0333DZZZcxZswYDvJphZIkSZIqydZbQ9euMGFC2EmqVmoqXHjhysunTZtGLBajsLCQ7bbbrvqDSZI2CyUlJbz99ttcf/31TPjjTfWtt97ioIMOom3btvTpk2Ty5AjLDbPZ7BUUQJcuYaeQJEmSJEmSJEmSJEmSpOpj8YokSaqVPvkEEonqOVdmZjBQrMyQIUGJCsARR8DBBwfTy29Tv37F9BdfwLBhwfTnn1cUr/x5n3WVnh6cf7fd1n9fVZ3i4mI+//xz3n//ffLz81coTaksiUSCRCLBrFmzGD16NPF4nG7dutG1a1cyMzMr/XxSZVmyBPbcE+bMqVmlK2VycqBXL/j444pSLUmSJEmSJEmSJEnhu/322xk6dCitW7fmxhtvpF+/fmRnZwOQTCaJRCKUlJQQj8fZeuuticVizJkzJ+TUkiRJkjY3l10Gn30Gy5aFnaTq7Lgj7LRTxfyECRO48cYbGTduHLFYjEaNGnHIIYdw9913E41GwwsqSaqR3nrrLU488UTmzZvHcccdx8KFCxk7dixHHXUUbdu25ZRTItx6a9gpq1ePHtCkSdgpJEmSJEmSJEmSJEmSJKn6eBeyJEmqlT76CHJzq+dcCxbAp59WzF9zDey3H5xyCvTuHSwrLoaRIyu2efPNimKYDh3g/PNh333h//6vYpvPPoOvv17/PInEinkUvpkzZ3LXXXfxxhtvsGTJkiopXfmzoqIi8vLyeO+99xg2bBjffvttlZ9T2lB//SvMmBF8r6yJkklYvBj69q251yBJkiRJkiRJkiRtbnJycnjiiSfYcsstefTRRznmmGPKS1cAIpEIiUSCeDwOwKRJkygqKqJhw4ZhRZYkSZK0mfrLX6BTJ/jj14/NTkYGPPRQMJ1IJBgxYgT9+/fntddeY//99+f0009nr732YsSIEXTt2pUff/wx3MCSpBqnXr16ZGRk8PLLL/PUU09x6qmnEo/Hee6555g1axZt20K3bsmwY1ab7Gy49NKwU0iSJEmSJEmSJEmSJElS9bJ4RZIk1UqzZ1fv+fr3h7feCqaPPBLeeAMefji4kf3jj2GffWDSpIrtv/gCjj8efvkFUlLgzjuDMpa//z0oTrn33qCIpaycZX0UFcGiRZVzXdo4xcXFjBkzhieeeIKcnByKQ2hkKCkpobCwkBdffJGnn36avLy8as8grclzzwXfP6uhj6hKJRLw669w7bVhJ5EkSZIkSZIkSZIEkJ+fz7fffsv+++9P7969KS0tJZkMHr5Y9jEaDW6zHTlyJP/+97/Zdddd6d27d1iRJUmSJG2mIhF46ilISws7SeXLzIRBg2C33YL5F154gcsuu4xkMslll13GmDFjuPPOO3nwwQe54YYb+P7773nkkUfCjCxJ2oQVrWZgQffu3Xn33Xfp168fAB07dqRXr168+eabfPTRRwAMHhyhTp1qixqqrCw48MCwU0iSJEmSJEmSJEmSJElS9bJ4RZIk1UrV3S2RkwNTpkBBwcrrOnSAE06A1NQVl8+ZAzNmrLx9NAqHHhqUtWyIkhLIz9+wfVV5Zs6cyV133cXnn39OSUlJ2HEoLi5m6tSpDBs2jG+//TbsOBIA8+YFhVObSx9QXh7cdltQriVJkiRJkiRJkiQpXL/++it16tQhOzsbgFgsRiKRACASiQAwffp0hg4dytlnn01hYSHHH3889erVKy9mkSRJkqTKstVWcOedwYPSNyfNm8PVVwfTU6dO5ZprrmHRokVceumlXHrppUDwEP3s7GzOOecc2rVrx6OPPsr8+fPLf0eTJOndd9/l9NNP5/TTT+df//oXXyx3U37Z+0WrVq3Kl7Vr145DDz2UkpISRo8eze+//86BB0JGxub/73oZGXDRRcH4M0mSJEmSJEmSJEmSJEmqTbxtSpIk1UrVWTwSi8H48XD66ZCeDldeCXXqQJs28N57QeHKWWfBTTdV7LPnnvDGG9CzZ1A80LNncON7375B9hYt4NlnoWPH9c+TTEJubqVdHgBLlixh3rx5lXvQzVQymeStt97iiSeeICcnZ5MoXSlTWlpKYWEhL774Is899xylpaVhR1Itd8opm19RVEEBHHMMFBeHnUSSJEmSJEmSJEmq3Tp27EjLli358ssv+fbbb4GgfAVg3rx5jBo1iksvvZTrr7+elJQU7rnnHi699FIikUh5MYskSZIkVaZTToEuXSAeDztJ5cjIgFGjgvvli4uLufrqq/n666856aSTOOGEE6hfvz7JZJLU1FSKioqIRCI0a9aMtLQ0otEoUZ8YL0m13rRp0zj88MPp3bs3//3vf3n11VcZOnQohx9+ODfeeCPASu8XZaXJvXv3pmfPnowdO5bJkycTi8GgQREyMqr9MqpVMgmnnhp2CkmSJEmSJEmSJEmSJEmqft59LEmSaqXqHIPVqxfsvHMwvWgRXH89LFsGM2bALbdUbDdgQMX06adXDJh76imYODF4WP9rr8HYscHyWAyOPnrDMlXGYLyygQjPPvssf/3rX9l5552pU6cOu+++O3fffbelHauQTCYZM2YMH3744SZVuPJnxcXF/PDDD4wYMWKTzqnN23PPwVtvQVFR2EkqVzIJv/wC114bdhJJkiRJkiRJkiRJ1157LR9++CHnnXceI0eO5LPPPuPWW2/l1FNP5dxzz2X06NF07tyZO+64gxNPPBGARCIRcmpJkiRJm6tIJLh3PD097CQbLzMTLrwQdtstmH/77bcZO3YsnTt35sQTT6RFixYARCIREokEqampTJ8+nXfffZeCggKWLVsWXnhJ0ibjnnvuYezYsfzzn/9kzJgx/Pjjj9x1110sWbKEK664gqeffnqlfcpKk7fddlsOO+wwcnNzefHFF5k3b94f47WS1X0Z1SY9HY4/Hho1CjuJJEmSJEmSJEmSJEmSJFW/SnjktiRJUs2TkVF959pii4rptDRITa0oEqhXr2Ld8tPL71O37orHW90+6yoarZzrj0Qi3HnnnVx44YXUrVuXQw89lMaNG/Paa6/xz3/+kwULFnDFFVcQrc6Wm01YMplk9OjR/PDDDxQXF4cdZ61KSkqYOXMmw4cPZ+DAgaSkpIQdSbVIUVFQQJWXF3aSqpGXB7fdBmeeCX+MG5YkSZIkSZIkSZIUgkMOOYTLL7+cRx99lOOPP55IJEIyGTx4sVu3bpx77rkcdNBBdOzYsfyBjd4HIUmSJKkqtWgBo0ZB//6Qnx92mg2TkQG77w5XX12x7LXXXmPBggX84x//YLeyNpY/lP2e9eSTT1JYWMhf//pXWrVqVX2BJakGmjcPPvkEJk+GadMgNzd4JZPB9+GsLGjeHLp2hc6doVWroOCrJvnpp5+4/fbbOfTQQxkyZEj5uJZzzjmH+vXrc+KJJzJkyBDat29Pp06dVtg3mUwSiUTo06cP3bt3Z8yYMRx99NH07duXe++NcMYZwedrc1OnDtxxR9gpJEmSJEmSJEmSJEmSJCkcFq9IkqRaKSur8o85ZEjF4LDhw+Hkk4PpL76o2CYzE0aOhPvvh8aN4frrK9Z9/HHF9BdfQN++wfQJJ8B338Hnn0OvXtCnz6r3WVfxeOUUr3z//fdceOGFNGnShJdeeolu3bqRSCQ477zzOProo7nuuus4+OCDVxq8sLyygQw333wzy5Yto3379nTo0IH27dtvVkUfyWSSl19+ucaUrpQpKSlhzpw5PPXUU5x44onEYrGwI6mWePFFKCkJO0XVSiTg3ntXfB+QJEmSJEmSJEmSVP2uuuoqTjzxRIYPH05OTg7xeJyDDz6Yli1b0rp1a9LT04GKexwkSZIkqar17QuPPhrcj17TylfS0mCnneDll6HsdvAlS5YwcuRI4vE4Bx54IKmpqSv9jjVx4kRefPFF6tevT//+/QF/D5OkMskkfPQRvPEGjB8fjC/KyYH0dMjLW/2995FIUMRRUhJM77wz7L13MDbpwAOD8UWbgmQyySOPPMKRRx5J/fr1y5d/9NFHAHTu3JmUlBSKioqIx+NEo1FOOOEEXn/9dZ544gmeeuop2rZtS4MGDcr3LXv/2GGHHTjkkEP45z//ySuvvMJ+++3H8cfHGTZsMZ9+WpeSks2nZDkzE0aMgLp1w04iSZIkSZIkSZIkSZIkSeHYRG6LkyRJql7t2kE0Gjz4vqp9/z3cdx+ceWYwf8QRwWt5ublw6aUV87ffDsceC61bB4PPbrll5eN+8AE8+eT650lLg+bN13+/5ZWWlvLYY48BcMIJJ9CtWzdKSkqIx+O0bduWwYMHM2DAAO655x4eeuih1R4nEolQWlrKU089xVdffUVKSkp5MckWW2xB+/bt2XHHHbnzzjtJS0tbYd+aNJBu3LhxfPXVVzWqdKVMSUkJv/76K6NGjWLAgAE15nOumu2mm4KBYJuzwkK4++6gtGsz6pmSJEmSJEmSJEmSapx4PE779u0ZOnToGrfz/8slSZIkVacBA4J7zM89t+aUr6SnQ/v2MG4cZGRULC8tLSUSidCzZ086duxIIpEgGo2Wf/ztt994/PHH+eyzzxg4cCAdOnQA1vx72HvvvcecOXM48sgjq/qyJCk0y5bBU0/BzTfDnDnBPejLl6wUFa15/2QSli6tmP/oI5g0KRjjlJISvMeceSY0a1Y1+dcmPz+fG2+8kXvvvZeFCxfSuHFjDjvsMIqLi0lJSaHuHw0iv/32GwCpqakA5e8fAwcOZPz48YwePZqjjjqKHj16rHD8snFOBx10EKNHj+aFF16gdevWTJ06lZ9/fo9k8kMgs1qvuaqkp8NRR8F++4WdRJIkSZIkSZIkSZIkSZLCEw07gCRJUhi6d4fs7Oo731lnwQknwGuvBYMdiouhoAB++gkefBA6dgwGL5SZOxc6dYIbboDPPw8KCEpLYckS+PBDuPhi2GefFQdMrKv8fPj55+A4S5Zs2PUsWrSI1157jTZt2nDwwQcDlA9+A2jZsiUAv/zyC0D58lWZO3cuy5Yto02bNowfP54HH3yQa665hn79+lFaWsoHH3ywUukKBAPpFi5cyPTp08nLy9uwC6kGU6dOZdKkSTWydKVMSUkJ06ZNY9LyX6RSFfnmG/juu7BTVI/SUnjppbBTSJIkSZIkSZIkSbVbNFpxK21hYSGw5vscJEmSJKm6nHIKPPbYiiUmm6qMDOjSBd5/H/54Tn65WCxGMplkzpw55ObmEo1GKSkpIRqNUlpaysMPP8yIESPo0KEDJ5xwAs2bN1/juQoLC3nrrbc4+uijOfbYYykoKKjCK5Ok6vfdd3DGGdCkCfzjHzBtWlDGtSFjiP4smQzGKC1cGBS6tG0LBx8M48cH66rDggULGDRoEPXr1+f2228nOzubWCzG77//DkBKSgoA2dnZ1KtXjzlz5jB79uzy/cv+Pa9Xr17st99+zJgxg4kTJ650nng8DkCzZs1o3749v/76K5dccgn33Xcf22yTzRVX/EpWVlVfbfWoUwfuuivsFJIkSZIkSZIkSZIkSZIULotXJElSrdS5c1B+siEeewwikYpXmWuuqVh28skr7zdiBPTtC02bQmpqMLhsu+3g9NODApY/W7gQrrgiKGWpWxficahfH3r0gNtugz+e9bHeIpFgEMb558NWW0GLFrD//nDBBXD//TBhAqzt+SEzZ85k2rRp7LDDDmyzzTZ/HLfik7Fs2TLq169PNBpl0aJFKzykpEzZQ0pmzpzJzJkz6dixI7vvvjunnnoqV155JXfffTejRo3ihRdeWGnf/Px87r33Xk466SS6detGixYt2GqrrRg4cCCvvfbahn1iqkBhYSGjR4+u0aUrZYqLixk3bhyLFi0KO4o2c3fcseHfn2uanBy46aawU0iSJEmSJEmSJEkqk5aWBgT3JaxKcrmnTyb/9CTKP89LkiRJUmU4+mh48cXggep/PId+k5OZCf36wZtvssoH2NerV4/TTz+d6dOn8+CDD7JkyZLyh+EPHTqUoUOHUrduXQYNGkSvXr2ANf+OlZaWxnHHHcfVV1/Nm2++ScuWLXnllVeq5NokqTotWgQDBgRjnh55BPLygsKVqlJQEIxNeuWVoHylSxeYMqXqzjdjxgxOO+00ttxySx577DH+9re/8fTTT3PwwQdTWlpK/fr1ASj5o2GmSZMmNG/enA8++ICZM2eucKxEIkEsFqNv374AvPrqq8CK7x95eXmMGjWKc845hxEjRgBw2GGHMWnSJCZOnMiQIdvSu3fNKDhbk8xMePrplYvPJEmSJEmSJEmSJEmSJKm2sXhFkiTVSq1bwyq6QGqFDh2C8phJk2DJEvjgA/jHP4LPyccfB2Uvayte+emnn8jJyWGbbbYpH9gQiUTKy1dyc3NJJpOkpqZSVFS0xmNNmzaN0tLS8gKXpUuXApCZmUnz5s3ZeuutV9rnySef5JxzzuGjjz6iX79+XHDBBey9996MHTuWk08+mSeffBKoGDAxd+5cLrnkEu644w7Gjx/P/Pnz1/nztTFeeeUVCje0IWcTVFJSwnPPPefDYlRlcnKCkqo/xknVCt98A99+G3YKSZIkSZIkSZIkSQDjx48nKyuLwYMHr7QumUyW3xdRWlpKJBLhl19+Ye7cueTk5JSvkyRJkqTKdsAB8NNP0KfPqotNwpKaCvXqwRNPwHPPwR9dlqt04okn0qFDB6644gpOPvlkzjnnHPbff3+uuuoqiouLue222+jfvz/xeHyF379WZ9ttt+WSSy7hoYceYuedd+bggw/m9NNPr+QrlKTqM2YMtGsHL70E+fnVe099MgnLlsHnn8Ouu8Ltt699XNH6eu2112jbti0vv/wyZ599Ns8++yw33XQThx56aPl4oq+//hqAWCwGwE477cQee+zBnDlzePnllykoKCg/Xtn7RN++fWnYsCEffPABs2fPXuH946effuKSSy5h5MiR9O/fn2+//ZYXXniBLl26/HEMGDUKdt55ze9hm7KMDLj7bth337CTSJIkSZIkSZIkSZIkSVL44mEHkCRJCkMkAjvtFJSP1CaRCOy1V8V8NAqtWgWvvn0rlq+tV2PatGkkk0maNWtGRkbGcscPBijMnTuXvLw8GjduTGZm5hqP9e0fjQP/+9//mD17NtnZ2ey9994ceeSRxOMr/7j622+/8eyzz5KVlcXjjz/OgQceSCKRIJFI8Morr3DSSSdx5ZVX0r17d7bddlsAFixYwIcffshnn31GXl4eEBS7tG7dml133ZUePXrQqVMnOnXqtNa862rq1Kl89913lJaWVsrxNgXJZJJ58+YxadIkunfvHnYcbYbefhtSUoKBYrVFSUkwOG7HHcNOIkmSJEmSJEmSJOn3338nPz+fzz77jNzcXLKWe6JxJBIhPz+fjz/+mPfff5+xY8cyadIksrOzadOmDX379uXcc8+lSZMmIV6BJEmSpM1Vkybw6qvw9NNw5plQUADFxeHlycyE/faDhx+Gxo3Xvv3WW2/NBx98wKBBgxg9ejTLli1jyZIlHHXUUQwcOJCDDjqofNt1KbZMJpNkZGRw+OGHs8022zBixAjuvPNO3n77bUaMGEHXrl035vIkqdosWgRnnBEUr/wx3CU0iURwL/9VV8GTT8Kzz8IfnSgbrX379tx+++3suuuudOvWjezs7PJ1LVq0AILv/4lEgmg0SmlpKbFYjGOOOYbnn3+eJ554gn79+rH77ruXb1tUVER2djY77LADs2bNIjc3d4VzdujQgcGDB3PQQQfRqlWrVebKyIBx42D33WHKFCgqqpzrrQ6ZmXDDDXDSSWEnkSRJkiRJkiRJkiRJkqRNQzTsAJIkSWHZe++giKQ2yc4OBgOszdo+L6WlpUSjUWKxGLFYbKX106ZNo7i4mDZt2qwwGGJ50Wjwo2hGRgYnnXQS2223HV9//TVPPfUUJ5xwAp07d2bChAkr7ZeVlcXs2bNp2LAh7du3/yNvhHg8zqGHHkq/fv2YMWMG33zzDRAMqmvXrh3Dhw/ntddeY9SoUdx+++2ceuqp7LDDDrz33nsMGjSIAw44gJdeeql8n41RWFjI6NGjKQ5zNGMVKS4uZty4cSxatCjsKNoMTZoEfxrrtNkrLobx48NOIUmSJEmSJEmSJAng2GOP5eWXX+b9998vL10pu4fgxx9/5I477uCyyy7jiiuu4JdffqFr164ceuihZGVlccMNN3DIIYfwzjvvhHgFkiRJkjZnkQgcfzz89BP06QNZWdV/P3xmJtSrB088AS+9tG6lK8v797//zVtvvcUnn3zCd999x7PPPlteurI+93CXPZwfYOedd+a8887jb3/7G1OnTqV79+4899xz6xdMkkLwzjvQrh3897/hl64sLzcXvvgCdt0V7r23co7Zpk0bzjvvPPr06VM+zqjs+37Z+JS8vLwVSlcA9t9/f/r378+MGTN48MEHmT59OhCMa0pNTWXp0qVMmTKFeDxO69aty89XduyzzjprtaUrZerUgfffhx12gPT0yrneqpaRATfeCIMGhZ1EkiRJkiRJkiRJkiRJkjYd8bADSJIkhaVvX7jvPli2LOwk1aeoKCic2VgtWrQgkUgwb948gBUGNSxcuJBJkyaRnZ3NrrvuSmQto/nOOOMMUlNTqVOnDgALFizglltu4eabb+acc85hzJgxtGzZsnz7evXqseuuu/L0008zbtw4jj/+eNLS0ohEIixdupTJkyeTmZnJNttsAwSDJVJTU2nXrh3t2rVb7nNRRElJCWeffTaPP/44Z5xxRvmgvbVlXpuJEydSVFS0UcfYlJWUlPDaa69x7LHHhh1Fm5l334XS0tWvHzgQhg+vmF+Xv6q77AKnnAJdu0LHjsGAX4Dp06Ft25W33203OPpo2GsvaN0attgCEgmYMgVGj4bbblu5HObvf4fDD4cddwwGEKenw+LF8N138NxzwWCzkpLVZ/z007VfhyRJkiRJkiRJkqTq0a9fPyD4v/F4PE4kEuH3339n6NChPPfcc+Tm5pKSkkKfPn0YPHhw+f0Jr7zyCpdccglnn3023377bZiXIEmSJGkz16QJvPoqTJgAt94Kb7wRLC8oqLpzZmcHhSuXXAInnRRMb6iy36PKFBUVkZqayuLFi2nQoME6HSORSBCNRkkkEixbtowbbriBp556ijp16tClSxf22muvDQ8o1QKJRIIFCxYwZ84cCgsLKSkpoaSkhGg0SkpKCvF4nIYNG9K0aVNSU1PDjrtZevHFoEwrPz/sJKuWSATZLr4YfvsNrr1248u+ysYdJZNJIpFI+ccdd9wRgO+//36F7cq+159++ulMnz6dRx99lGQyyX333UdqaiozZsxg2LBhLFq0iEsuuYR4PF6+z/qOC6pfPyhf6dsXPvlk0/1zgaB05b774G9/CzuJJEmSJEmSJEmSJEmSJG1aLF6RJEm11j77QN26tad4JRKBffeFpk03/liNGjUC4JdffgGCQQ1lAx6+/fZb3n77bbp06ULPnj3X+VjJZJJEIkGjRo0YMmQI8+fP55FHHuHJJ5/k8ssvX2GfW2+9lWQyyWmnncYLL7zAbrvtRlFREW+88QbLli3j+uuvZ7vttgMgGo2WH79MWRnL+++/z9tvv02dOnU49dRTqVu3bvl1bKjS0lImTZpEyZpaFmq4ZDLJlClTyM3NJSsrK+w4tcLGfl3WFF9+WfnH7NMHBg1a9+3POAPOPHPl5R06BK9jjoE99oClSyvWnXAC9O694vZbbBG89t4b9tsPDjts9edcsgQWLoSGDdc9pyRJkiRJkiRJkqSqFY8Ht9hOnTqVv/71r3z00UcA9OzZk3g8zgsvvMCXX37JnXfeye67706/fv2YO3cuZ599NjfddBODBw8OM74kSZKkzVwkEtyjuPfeMHs2PPAADBsGRUWQk1M550hLC87Tqxdcemlw/31V3M6amprKwoUL2W233TjppJO48sorSUlJWeW2ZffUlt0jPnz4cJ588kneeecdGjduzO23386BBx7IFltsUf7wfUmwYMECfv31V2bNmsXMmTNZsGBBeTlF2ViOsr9fZa9oNEpxcTFZWVm0aNGC1q1b07x5c5o3b17+7ybaMI89BmedtWmXe5TJy4M77gjud//Pf1b/PrA+33PLxkaUbR+NRqlXrx7169entLS0/GuzbH23bt245ZZbOOqooxg+fDifffYZW2+9NUuWLOGdd96hX79+HHnkkSscc0NkZcG4cfDPf8I992x6fz7p6UHx2ciRK49fkCRJkiRJkiRJkiRJkiRZvCJJkmqxaBT+8Q+48spgIMDmLisLLrmkco7Vu3dvevTowQsvvMCzzz7L4YcfTmpqKtOnT2fo0KEAHHvssTRq1GidB09EIhFisRiJRIKMjAyOOuooHnnkEcaNG8fll19OaWkpsViM0tJS3nzzTQoKCmjXrh2TJk3ilVdeAaB9+/YMGzaM/v37r/L4f57+5z//yaxZs7jrrrto3779StttiB9//JFEIrFRx6gJIpEIn3zyCXvvvXfYUWq8WbNmMX36dObOnUtJSQkNGjSgU6dONG7cGKgYgPTyyy/zn//8h4ULF1JYWEh+fn75K5lMkpOTww477MBDDz1E165dQ76q9ffbb1BYWPnHXbwYXn0VJk+Gxo2DAWprs2ABPPEEvP02lJTAwIFB4QrATjvBBRfAdddVbP/55zB+PHzzDcyfD02awIUXQrduwfpDD4VttoEpU1Z9vvR0+PTToKBFkiRJkiRJkiRJ0qbl8ccf56OPPmL33XfnuuuuY99996WgoIDvvvuOvn37MmTIEIYNG0b79u3Zf//96d27N0899RTnnHMO2dnZYceXJEmSVAs0bQpXXRU8KH7MGHjxRZg4EX7+ObhHsbR07ffLx+OQmQkFBVCnDuy2G+y7L/ztb9CiRdVfw6OPPsovv/zCW2+9xbXXXrvW7b/++mtGjRrFdX/c0HnCCSdw/vnnl99Dm0wmLV1RrVdcXMw333zD+++/z5IlS4hEIhQVFZWvLy0tXafj5OTk8P333/PTTz8Rj8dJJpN06dKFrl27Ur9+/SpKv/l69tmaU7pSJjcXhg8P3lNuu61i+X//+19+/fVXdthhBzp27Ei9evWAipKs9bFkyRJ++uknYrHYSuuSySQdO3bkv//97/+zd9fhVdb/H8efJ9cBbMBGje7uUBAFAyUURcEgDBQ7QEVFlJ/9VTFQkDYQAxAEAZFQAUEmJZ0bMcAB6zpx//447sCkBmw7G7we13Wu3eeuz/s+O5se9nnfLz7//HNmzJhBbGwsYWFhfPTRRwwePPhiLi8Pux3eeQf69IFbb4V//ikePWcBAdC3L7z/PuifHEVERERERERERERERERERERERE5PwSsiIiJyWRswAIYP93UVRaNUKejYsWDOFRoayiuvvML999/PQw89xJw5c7DZbPz666/s3r2bhx56iDvvvBMAs9lMRkYGVqsVu91+yrlyQ0pMJhMmkwnDMABISUkBoGzZsgBYLBZSUlJ46623ePvtt+nSpQvz5s2jZs2aHDlyhE8//ZQpU6awZcsW0tPTCQoKOmP9brebr7/+mlWrVtGgQQMeeOABrNaC+V/j33//PU8z0qXK6XSyatUqOnTocEk0JbpcLo4ePUpSUhJZWVkEBARQrVq10zbtnCy3IWjOnDm8//77HDx4kMzMTLKyssjOzsYwDFJSUnj33Xd5/PHH8wQROZ1OZs+ezVtvvcXGjRu9TWhms5nmzZvz7LPP0qVLlzw1ut1uQkNDCQoKws/PD7vdTkREBGvXruW3336jbt26VK9evVBfq8KyZo2nSSkrq2DPO2WK5wGeAJVzBa989ZUnpCot7cS6n36C2rWhcWPP8zZt8h7zxBOnnmfrVli79sTz0NAzj5mZCX/+qeAVERERERERERERERERkeImISGBMWPG0LhxY37++WfvXAQ/Pz+aNm3KBx98wB133MG6deuoVasWFSpUoFWrVuzbt4/t27fTrFkzH1+BiIiIiIhcTqxW6NHD8wBwOGDTJoiNheXLPXMbMzM9czWdTs8N9AMCPPPMO3SAli2heXOIjCz62p966ikiIyO5/vrrAc+82ZPn8ebOwXU6nSxbtowhQ4awc+dOypYty//93//Rt29fAgICgLw3/N++fTsrVqxgzZo1BAYG0qFDB7p37170FyhShI4dO8aqVatYt24dQIH1N7hcLm9Yy6pVq1i1ahWVKlWiffv2VK9e/byDNi5H8+dD//4lK3QlV0YGfPophIdDpUqTefHFF0lISMBms5GdnU3btm154IEHuPvuu8/73A0aNKBUqVI4HA4SEhKIiorKsz33vVW/fn3eeOMNRo0axf79+4mJiSmAKzu9li1h2zZPz9mYMb77nvn7Q1gYTJsGV13lmxpERERERERERERERERERERERERKCgWviIiIyGWtVCm4+WaYPh3+7f+4JAUFeYIECrKP5eqrr2bChAmMHTuWX375hZycHOrWrcuTTz7JXXfdRUhICA6HA5vNxoABA9i4cSM//vgj1apVA+DQoUOEhYV5G9xy5TbI/frrrwA0atTIu23FihWMGTOGFi1aMHbsWCpUqIDT6aRs2bI8++yzbN68mRdffJE6depwyy235GmagxNNdDt27GDkyJGULl2aYcOGYbVa8wRiXKh//vmHI0eOXNQ5ShKn08nOnTupVauWr0u5KFlZWYwZM4b333+f/fv3YzKZqFSpEoMGDWLw4MFERkae8l7K5Xa7sVgsHD58mCVLllCjRg26du2Kw+EgMDCQoKAgsrKyaNGiBeAJIsp9r02ZMoX77ruPSpUq8eKLL9KoUSNycnJYtGgRY8aM4eDBg0ybNo0mTZoA0LVrV9q2bYvZbMZqtWKxWDCbzQQGBvLoo4/y22+/0b59e0qXLn1Ks2lJsHNnwYeuXIjffjt1nWHA9u0ngldODmX5L7MZKlaEIUNOrNu/39O4fCYOB2zceGH1ioiIiIiIiIiIiIiIiEjhycrKwu1207ZtW+/ff/39/QHP34sbNGiAzWbjr7/+ok+fPgAMHDiQwMDAEv+3dBERERERKflsNmjSxPMYNMjX1Zxb7s36c+fnwon532azmQMHDjBq1Ci+/vprkpOTue+++xgwYABt2rTxniN3Dm1KSgo///wzQ4YM8c7vDgkJ4b333qNHjx5MnTqVwMDAor9IkUKUkpLC7NmziYuLw+1243a7C22s3ACWvXv3cvDgQex2O927d6dmzZqFNmZJt3cv9O5dMkNXcmVkwKhRTqzWebRoUY3nn3+e8uXLs3jxYsaMGcPKlSupVKkSV51nQsjBgwcJDQ3FbDYTHh5+xv6NXFartVBDV3L5+cE770CfPnDffbBjB2RnF03/WVAQuN0wYAC8+SYEBxf+mCIiIiIiIiIiIiIiIiIiIiIiIiWdgldERETksvfUUzBrlqcB4FLldsO/fWgFqlOnTnTq1AmA7Oxs0tLSKFOmjHe7zWYD4NtvvwXIE7KyYcMGnnjiCa6//nquvfZaatSoQWhoKCEhIbzyyitMmTKFoKAgunTp4j1m06ZNJCUl0bp1a8LCwgBPw4TL5cJut9OmTRu++eYbNmzYcNrgFZPJhGEYfPnll+zYsYN7772Xfv36AVx06ArAqlWrCrU5qbjJyclh+fLlJf5mMc8++ywffPAB7dq1Y+jQoRiGwXfffceIESPYt28fo0ePPiUgKFfu+6t06dIA9OrVizfffJOUlBT8/f2xWCynBKCYzWaysrL45ZdfAPjwww/p3r27d3vPnj2x2WyMHj2aP/74gyZNmuByuQgICDhtHVu3bmX58uVUrlw5T8BLSZOZCU6nr6s4vdKl4eqrTzyfPfvUfcLCICkp7zq32xPkMmSIp8HqbM4W5iIiIiIiIiIiIiIiIiIivpGamorFYiErKwsAf39/7018TSYTcXFxOJ1ODhw4AHhuCFy5cmWGDh3qy7JFRERERERKtNx5sLlzwbOzs1myZAnDhw9n7dq1NG3alL59+/LUU095jzEMA8A7b/fjjz9m9OjRpKamMmTIEJ588kmOHDnCwoULeeONNxgwYABjx44lLCzsrDf3FykJDMNg3bp1zJ8/H6fTWeQ9DTk5OeTk5PDtt99Sq1YtbrzxRm9wrXi43XD77fDvPzGVaDk5VhyOsYwatZ8rrmgIePooKleuzLBhwxg6dChjxoyhZcuW+T5n5cqVyczMZNu2baSkpJyxf8NXWraEdetg/Xp47z2YPh3M5oLvQzOZPIErpUvD0097+sD+bZ0SERERERERERERERERERERERGRfFDwioiIiFz2mjXz3FB/wQLIyfF1NQUvMBCefbbwJ9v7+fnh5+d32m2bNm1i586dREVFeddFR0dTvnx5Jk6cyOeff06lSpUIDAxk06ZNHD9+HLvdzqRJk2jcuLH3mPDwcPz9/Vm7di12u9273u12Y7FY2L59u3c/yBs+kXvjk5kzZzJhwgSqVq3KPffck2fbxdq+fftlFbwCsH///gJ7/Xxh9uzZfPjhh1x99dVMmzaNiIgIAPr27ctdd93F+PHjad++Pffcc89ZrzP3vZ/beBkaGnrWcTMyMsjMzCQsLIyQkJBTtue+v4ODg/Oc92ROpxOr1UpsbCzr1q2jX79+tG3b9oz7F3cZGZ6GsuImNBR++MHTvATw00/w1Vfnd47AwHPvcymHf4mIiIiIiIiIiIiIiIiUVI0aNaJu3bqsXr2alStX0rZtWywWC06nkz///JMRI0ZgGAadO3cG8v6ttiT/LV1ERERERKQ4yP2M1bt3bxYtWoTb7eaGG27gk08+ITo6GiBPOGauyZMn884772Cz2XjnnXcYNGgQdrudqlWr0qJFC3bu3MncuXPZs2cPTZs29cm1iRSUlJQUZs6cyYEDB3A4HD6txeFwsHXrVnbv3k2vXr2oWbOmT+spTj75BP7+G1wuX1dSMEymYD7+uCHt2rlwu93YbDbuv/9+/v77bz7//HO++uoratasSXh4uDdE60zcbjd2u5169eqxbds2Dh06RLly5YrwavKvcWOYPBlGj4apU+HttyExEaxWSE+/sH4IPz/w94fMTOjSBZ55Bq680hPCIiIiIiIiIiIiIiIiIiIiIiIiIufHfO5dRERERC59EyZAQICvqyh4JhPExMBzz/m2jrp163LTTTdhGIZ3XYMGDfjmm2/47rvvePjhhylXrhyZmZk0b96cV155hd9//5077rgDq/VEVmDPnj0JCgpi2bJlTJ48mSNHjuBwOLDZbKxdu5affvoJgNatW59SQ+7NTD766CMSEhIYPnw4bdq0ybPtYmRnZ5Oenn7R5ylprFYrR44c8XUZF+zPP//EMAxuuOEGIiIiyMnJweFwUKZMGfr37w/AkiVLgLO/T/z9/TGbzezZs4f169czfvx4ZsyYQVxc3Gn3L126NO3atSM5OZkJEyawZ88e9u7dy+7du5k4cSIzZ86kV69eXHPNNUDeEKFcVquVjIwMfv/9dwDv+7mkhv8Ux+CrChXg99+hQwfP819+gVtugZN+lXmlpnr2u+oquOsuWLIEzGbo2BGWLYPq1c8+VnG8fhERERERERERERERERGB119/ne3bt/Poo4+yePFiFi5cyCeffMILL7xAbGws3bp1o2/fvqccZ7FYSEpK4u+///ZB1SIiIiIiIpeO8uXLY7fbmTp1KpMmTaJSpUrem/jnzu/NnT/7999/87///Y/jx48zbNgw+vXrh91ux+XyhANYLBY6dOjAsWPHWLhwoc+uSaQgrF+/no8//pj4+Hifh67kcrlcZGZm8u233/L999+To0nS7N0LQ4d6gjkuFW63jTlzYP58CzabDcMwCAsL484776RGjRr88MMP/PnnnwBnDV0BT69ERkYGGRkZJCQkEBkZWRSXcFHCwuCRRyAuDjZtgokT4cknoVUrCAqCwEDPPqGhnkdIiOdr7jqbDaKjoXt3eP11mD3bE+Dy44+e/gOFroiIiIiIiIiIiIiIiIiIiIiIiFwY67l3EREREbn0RUZ6wlfuvhsyMnxdTcHx94dvvgFrMfm/vv82TJQpU4bOnTvTuXPnPOtdLhcWiwW3250ncKJMmTJMnjyZ559/nsGDBzNt2jTq1KnDoUOH+O233zh27Bh9+vShXbt2px1/zJgxLF++nBYtWnDrrbfmO3DF5YIpU2DFCqhX78SjUqUTDQ2HDh3CZrORnZ191nM1btyYnj17ep+PHDnylH1GjBjhXZ41axbr168/6zkrV65MnTp1qFSpEqGhoQQGBuJyuUhMTOTvv/9m9erVZwzjqFKlCq1ataJSpUoEBASQnZ1NcnIy+/btY+HChecM8TAMg4SEBKKios66X3GUmZnJ33//TVhYGLVq1QLAZrN5t8fExFC+fHm2bNnCnj17qFq16hnPZTabsdvtfPvtt8yaNQuHw4HZbMZqtXLdddfx9ttvU7NmTcDzmplMJu68807i4+OZMmUKs2bNon79+hw/fpydO3fSpk0bXn/9dcqXL3/Kz8HJ59i2bRszZsygQYMGZw1puViGAVlZnt+PmZl5v17MupO3HTtW4GVflAYNYN48z885wPTpnv9GnKn3z+2G5ctPPJ82DXbtgipVPMFe99wDL7105vEuxfAvERERERERERERERERkUtBu3bteOWVV3j33Xe9f5e1Wq1YrVa6d+/OM888g7+//2n/tnvHHXewefNmxowZQ7du3XxRvoiIiIiISIn32Wef8fbbbxMeHu5d99/PX2azGafTydixY9m0aRP9+vWjX79+hIaGAp6AFpfLBZyY016qVCmA036eK2xOp5Pjx4+Tk5OD0+n0zp+3Wq3YbDZKlSqVZ16zyMkMw2Dp0qWsXLmy2ASu/JfD4WDLli0cPnyYAQMGEHCZTpZ2u+H22+EcbSYlUkYG3HUX7NplkPvruW3btlx33XV89NFHLF++nCuuuAJ/f/9znis0NJTQ0FC6d+9OaGiot1+iuDOZoGpVz6N3b886w/AEsuza5enByMwEh8PTL+Dv7wleadjQE8YiIiIiIiIiIiIiIiIiIiIiIiIiBauY3IJbRERExPduucUTrrFgwZlvrF+SBAbCs89C/fq+ruT85QainK6BrVu3boSFhTFr1iwWLFjAV199hd1up27duvTq1YsBAwac9pyJiYm8/vrr+Pn5MWLECELOo0vBZIK2bT3NDps3w/z5nq/JyVC3rudRq9ZBXC7nhV3wRbriiiuoUaNGnnVWq5UKFSpQoUIFateuzdSpUzEMI88+11xzDe3btz/luKCgIKKjo/nll1/OGbzicDiIj4+nWbNmBXMxRcjlcnHw4EHCwsIoU6bMKdvLlClDpUqVOHz4MAkJCVStWvWUBp7c5TJlynD33XfTokUL6tevT1hYGJs2bWLs2LHMnj2bI0eO8NVXXxETE+M9NioqikceeYTExERiY2MJDQ0lMjKSiIgI3G43c+fOJSIigtKlS59SW+64mzdv5p9//qFr167Url3b23R5Nm43DB16fgEpWVng5+f5vRIQkPfr2dYFB3uCrc61X2AgjB0L//d/nqAjX+vUCWbOxNsA9s478Mwzp9/X39/z+vyXYXgeuU7zbcwjMPBCKhURERERERERERERERGRovD0009zww038PXXX7Nu3Tpq165NrVq1uP76671/Bz55jkPuTXufeeYZnn76aYYPH07Hjh0JDg720RWIiIiIiIiUbCeHrpzJxo0b+eWXX6hcuTIPPPAAZcuW9W4zDMMbvjJp0iQAIiIigLyf5zZu3EilSpXyNV5+OZ1O73zk+Ph49u/fT3JyMlar9bTBAoZh4HQ6CQ0NpUKFClSpUoWoqCjKlSunMBbBMAzmzZvH+vXri23oSi6Xy8WxY8cYN24cAwcOPK8ejkvF9Onw99/FY458YcjIgOeeM/Hpp57nwcHBdOrUiS+++ILly5eTnZ2dJ3jlyJEjhIaG5gkxzu3R+PHHH7Hb7T66koJjMkFMjOchIiIiIiIiIiIiIiIiIiIiIiIiRUvBKyIiIiInmTABatYs+cEruRP1n3vO15UUjg4dOtChQwfeeecdAI4dO4bL5SIyMvK0+yclJTFixAgOHDjAbbfdRrdu3U4J0Dgbs/lEwMrJkpNhyxZPCMvu3XHYbL7rhklJSWH9+vXEx8djsVho3bo1VatWBSAmJoaGDRuyYcMG7/5Nmzb1hq5kZ2ezevVq9u/fj8vlIiwsjCpVqpwS1HIm+/fvL/gLKgImk4mcnBzMZnOeJsTc90VAQAChoaHs2bOHtLS0M54DoE6dOvzf//1fngCXevXq0b59e4YNG8aXX37J+++/z/vvv4/L5cJqtfLXX3/Rs2dPSpUqxfz586lWrRoA27dv58knn+Spp54iLS2NF1980dtUdLKjR48ye/Zs/Pz86NKlC3D6sKJTa4aoqFNDUM4WpOLv7/k5KEyRkWCzXVhT2YgR8PLLnuXJk+Hk/KVKlSA3F+jkfKDAQOjRw7OcmAjLl3uWe/aEr7/2BM0AfPUVzJoFJ2cUZWVBbKxn+dpr4X//g2nTPL8LDh2C8uVh4MC8zVKrVp39GkqVyvflioiIiIiIiIiIiIiIiEgRs1qtNGrUiIYNG57xprgmkwmXy4XFYvH+7bZz5848/PDDDB06lGeeeYZPPvmkqEsXERERERG55OXOs929ezdbt25l0KBB1KtXL88+uZ/lpk6dysqVK2ncuDG9evUCTnymmzp1Kvfffz+9evXilltuoXfv3hdck2EYxMXFsWLFCnbt2oXNZsPlcuF0Or375JyjaSEpKYmkpCS2bduGxWLB4XAQExNDu3btqFatWr7nwsuloySFruRyuVykpKQwfvx47r//foKCgnxdUpF67TVIT/d1FYUnOxumToW33zYIDvb8rm3Tpg2RkZEsW7Ysz++8n3/+meuvv56BAwcybtw4b79K7u+ySyF0RURERERERERERERERERERERERHxLwSsiIiIiJ4mMhG++8dx4PzPT19VcuNBQmDkTrJfJ/+2VLl36rNuzsrIIDQ3llltu4dFHHwU4r+CVMwkLgzZtPI933z1IaupFne6CrVy5kr179+J2u73rdu3axWOPPUZwcDAAFStW9AavmM1mOnXq5N132rRpxMXF5TnnX3/9le/xjx8/7r15TElisViw2Wzk5OSctvHMbDZjNpsxDOOcITR2uz1P6Equ6Oho7r33Xr788kvva2q1WklOTuZ///sfiYmJTJ48mWrVquFwODCbzdSqVYu3336befPm8d133/H888/neW1z37uHDx/m22+/pX79+t7Gzvy8p00meOqpc+5W5Bo08ISdZGUV7Hk7d/aEsfxX2bKeQBWApUvhqqs8yz16nAhdAejb1/M42d698G+uEQDVq8MLL5y5htmz4csvz7w9IABatDjzdhEREREREREREREREREp3nL/Vpv7t93U1FRCQkIA6N27N+vXr2fy5Mk8/fTTVK9e3Wd1ioiIiIiIXIpywy8XLlwIQKtWrfLML88NZtm0aRMTJ07EZDIxZMgQTCaTd16uYRiUL1+ejh078u233zJ9+nTatm3LtGnTqFy5cr5ryc7OZv369axYsYLMzExvuEp2dvYFX5/T6fSGF+zevZv9+/djt9tp27YtTZs2JSAg4ILPLSXL0qVLS1ToSi63201aWhqTJk3i3nvvxd/f39clFYm1a2H3bl9XUfjMZvjySxODB3uCdqKjo6lRowY7duxgw4YNXPXvRP1y5crhdruZN28eDocDm83m48pFRERERERERERERERERERERETkUnOZ3IpbREREJP+6doVJk2DAgJIZvhIcDIsXQ61avq6k+Chfvjyvv/56nnW5DXYFJT09vUDPdz52n6Ybx+l0kpyc7A1eyW3aA08IS2hoKADJyclUrVqVG2+8kfDwcNLS0ti2bRtLly4lK58JGBaLhfT0dO8588swICcHMjI8P2snf83vurNtu/pqePNNTxDRmeqOjIxkx44dJCYmnqY+g7S0NKxWK2FhYUD+gk1OPt5kMhEZGQl4bqyTKzU1ldjYWMqWLUt0dLS3ntzwnJCQEAIDA8nMzOTIkSNERUV5j81t7vztt98AaNOmDYGBgd6m0JKqaVPP962kWbcORo+Gtm2hcmUoXRrcbjh82NMsN20afPut5/1+JjYbNG9eZCWLiIiIiIiIiIiIiIiIyAXK/Zvx3r17yc7Opnbt2nm2Hzp0iK5du3LnnXfyzDPPYDKZCA0N5eqrr2bChAl8/fXXDB8+3Beli4iIiIiIXPLKli0LeIJXABwOB2azGYvFQmZmJh999BHLly+nV69eXH311cCJz3kmk4muXbvStWtXFi1axJNPPsnKlSsZPnw4H330kXcu8ZlkZWXx888/s2HDBkwmU6EGY+Tk5JCTk8OSJUtYsmQJ9erV49prryUwMLDQxhTf27BhAytXrixxoSu53G43SUlJTJs2jf79+5/XvPyS6t134SIyl0qM9HR46y0YMCAHPz874OlnKVWqFA0aNAA8gSyNGjXi559/9v7+FRERERERERERERERERERERERESloCl4REREROY0+fSAlBR57rGSFrwQFwbx50KyZryu5vBiG4Q3MOF8jRowo4Go8SpcuTfny5b3Pt23b5l0uV66cdzksLIyOHTt6n4eHh9O6dWuqVavGhAkTyM5Hp4/DYeJ//3NeUGiK1QoBARAYeOrXs60rVerc+5Uq5QkiOhOLxULDhg356aef2Lx5MzfeeCNutxuTyYTZbMYwDDZv3kzp0qWpW7fuOV+H3PfAf5vA9u/fD5CnmdFutxMSEsLBgwf566+/qFOnDmaz2Rucsnv3bjL+TSGJioryhrjkSkpKYsqUKYSFhdGnTx+g4MOEilpYGEREQELCmfeZMsXz+K+RIz2P8znmTAYM8DzyKy4OHn88//ufTkYGNGp0cecQERERERERERERERERkaKRmJjIK6+8QoUKFXj11VdxuVxYLBYAypcvT1ZWFtOmTaNTp07em/22adMGi8Xi/TuwiIiIiIiIFLwWLVoAMHPmTBo3bozNZvNue+211xg3bhy1a9dmyJAhVK1aNc+xJ8/VtVgspKam0qBBA/r27XvO0JUdO3Ywc+ZMcnJycLlcBXxVZ+Z0OgHYtGkT27Zto3v37tSrV6/Ixpeik5qayty5c0ts6Eoul8tFQkICsbGx3p/XS1VSEnz3HRThrwSfOnIE1qyx066dwfz581m5ciVt2rQhJCQEwzC8/3am0BUREREREREREREREREREREREREpTApeERERETmD++7zBJnce2/JCF8JDYWff4Z/79khRcjlcmEymTAMw9elABASEsIdd9zhbU6JjY1l37593u3+/v559j9y5AiLFy8mMDCQrl274u/vT2RkJB06dOCXX34553iGYcJkchARkb/QlNyvAQGe4BVfMZvNXHfddbz11lv89NNPDB061PuagacJMTk5mZYtWxIWFobb7T5tuIlhGKSlpRESEnLKtn379vH444/j5+fHjTfe6F0fHh7OzTffzPDhwxk1ahRVq1albNmy3nFfffVVAG6//fbT1n7kyBH++OMP6tevzzXXXHNKMEtJ1aIFzJnj6yqKXqVKnp8HERERERERERERERERESn+TCYT8fHxrFq1imeffZagoCAMw8DlcmG1Wvnss8+46qqreP311/nss8+wWq188803pKamcvToUV+XLyIiIiIicslq1aoVrVq1YsKECZQtW5abbrqJI0eO8O233/LWW28REBDAG2+8Qfv27c94jk2bNvHOO+9w8OBB3nrrLTp27Ahw2rm6WVlZ/Pjjj2zfvt2ngRgulwuXy8WsWbNYv349PXr0IDAw0Gf1SMEyDIMZM2Z4g3ZKOofDwcKFC6lRowbh4eG+LqfQTJkCp2k9uGSlp7t58ME93HLLF3z++eeEh4fz/PPPn9K7IiIiIiIiIiIiIiIiIiIiIiIiIlKYFLwiIiIichZ9+0JYGPTpA1lZ4HL5uqJT+flBSAgsWQINGvi6mstTbiPdhQSvTJw48ZR1AwcOvOBaIiMj6devH2FhYQBs2LCBuXPn5tnnv01XCxcuZNeuXQCULl2aDh06AFCzZs18Ba/4+8M997iJirrgsn2mWbNmtGnThhUrVjB69GgGDhyIYRjs3r2bYcOGERAQwCOPPAJ4glrS09N56KGHKFu2LG+//TbgaVacPn0648ePp2PHjpQtWxZ/f382btzIjBkzSExM5LrrruO5557zjmu32xkyZAi//fYbK1eupH379jRo0ACXy8WePXuw2Ww88sgjPPXUUwB5GjUdDgcffPABADfccMMp20uyjh1h4ULIzvZ1JUWrdWtfVyAiIiIiIiIiIiIiIiIi+VWmTBmaNGnCli1b+Pnnn+nZsycmkwmr1YphGLRq1YqWLVvyww8/EBsbS7Vq1Vi/fj0VK1a8qPkAIiIiIiIicnZRUVF8+eWX9OnTh0cffZQXX3yR5ORk3G43VapU4b333qNHjx6nHJc7FzwlJYVp06axYMEC+vXrR69evbwBJv+dq7tjxw5mzpxJTk4OrmLSZOBwONi1axcffPAB3bt3p169er4uSQrA+vXrOXDgAG6329elFBiXy8WMGTMYMGDAJTMP/r8mToSMDF9XUZTMbNxYka1b36RVq2a89dZbtGvXztdFiYiIiIiIiIiIiIiIiIiIiIiIyGVGwSsiIiIi59CtG2zc6Alf2bwZ0tN9XdEJgYFw003w6acQHu7rai5fVqv1ghuZ9u3bV2B1VKlShdtvvx1/f38A/vjjDxYsWHDKfklJSWd8fvKyn59fvsY1DAObzXbe9RYHoaGhjB8/ni5duvDkk0/yzTffUKZMGdasWUNGRgZDhgzhpptu8jZU5uTk8PnnnwPw9ttvYxgGVquVcuXKkZyczKRJk0hOTsbhcODv70+DBg0YOXIkgwcPPu3Y8+bN46uvvmLFihUcOHAAm83GTTfdRPv27bn++uuxWk/9yGaz2XjiiSd46KGHqFy5cqG/RkWpVSuw2y+v4JXAQE/gjIiIiIiIiIiIiIiIiIiUHI888ghjxoxh3rx5XHnllZQuXZqcnBzsdjupqank5OTw6quv8tNPP7Fnzx7q1atHnz59aNiwoXd+gdls9vFViIiIiIiIXHqqV6/OmjVrGDt2LGvXriUjI4NWrVrRpUsXateufdpjcoMf5s2bx8SJE6lXrx733XffGefp/v777/z66684HI5Cu44L5XK5cLlczJo1i4SEBDp37nzJBltcDlJTU/npp5+K5XvtYrjdbg4dOkRsbCwtWrTwdTkFzuWCbdt8XUXR8/c38+WX67j55lq+LkVEREREREREREREREREREREREQuUwpeEREREcmHqlXhjz/go4/guec8oQAul+/q8fPz3Kz/8889wTDiWyaTCZPJhGEYPquhQYMG9OjRwxsCs3DhQlatWnXafePj43G73d6buISHh3P06FHvcq7k5OR8jZ0bPlJS1atXj/Xr1/Pmm2+ybNkydu/eTbt27bj11lvp06cPcKKhMjQ0lFdffZWIiIg867t06cLChQvJyMjAZDLh5+dHUFAQwcHB3iCc0zEMg759+9K3b9/zqrlGjRoXcqnFXrt24O8Pqam+rqTouFzQu7evqxARERERERERERERERGR81GlShXuu+8+Jk6cSJ06dXjyySex2+0AHDhwgPXr1/Pyyy/z7LPPkp6ezrFjx4iJiclzjpP/bi8iIiIiIiIF64EHHsDlcmGxWPKsNwzjtEEkf/31F+PGjSMlJYVXXnmFli1bnrK/YRgsWrSIP//8s9gHYTgcDlatWkVmZibdunVT+EoJNXv2bJxOp6/LKBQOh4OFCxdSp04dgoODfV1Ogdq+HWw2T9/R6dxzD0yefOJ5fn48GzaEgQOhZUto2tTTTwSwd6+n3+l0HnsM2reHFi3y7tO/P0yZcvpj7roL7r4bGjWCUqXA6YR9+2DxYnjrLdiz58w1Wq02UlMVuiIiIiIiIiIiIiIiIiIiIiIiIiK+U3LvjiwiIiJSxMxmePRRuPFGuP122LwZ0tOLvo7AQLjpJvjkE08jgxQPNpuNnJycQjt/WFgYjz/+uPf5yJEjvcstW7bk+uuv9zbErVq1ioMHD1KpUiXvPtnZ2Rw5cgSA9PR0Nm/eTIMGDQBPaIjVaiUgIIAWLVp4j9m4cWO+anO5XGcNFykJIiIiePvtt09Z/9/mSovFwvDhw0/Zz9/fP8/rnV9qYszLYoHHH4dRoyAz09fVFD6z2fPflH9zfERERERERERERERERESkBHn77bdZvnw5Q4cOZf/+/XTp0oWdO3cyYsQIgoODadSoERaLhdDQUEJDQ4ETYStbtmxh6NChjB49mmrVqvn4SkRERERERC5NuaErufOBzxS6cvToUT7//HOWLl3K4MGD6datG35+fkDeub4LFy4kNja22Ieu5HI4HGzYsAG3281NN92kecslTFJSEnv37sXtdvu6lEJjGAaxsbF07NjR16UUqDVrCv6cnTt75tmfj5dfhvDw/O//zjvw1FN519lsUKuW53H77Z7gl507T398WhosX+4JlhERERERERERERERERERERERERHxBbOvCxAREREpaapVgz/+gM8+g4YNPUEo//ZkFRq7Hfz9Pc0SP/4IX3+t0JXiJjIy0mdj16tXL08jXNu2bRk4cGCex/XXX5/nmJ9++onExEQAypUrx+23306PHj28ASpbt27lr7/+ytf4/v7+JT545UzUYFj07rsPDMPXVRSNgAB4+mlfVyEiIiIiIiIiIiIiIiIiF8Jut/PBBx9www038P7779O9e3cee+wxkpKSePjhh6lYseIpx5jNnmm76enpbN68mQcffLCoyxYREREREbns5M4Hzv26fPly1q5d690+a9Yspk6dSuvWrRkwYABRUVGnnOPXX38tUaEruRwOB3///TeLFi3ydSlynlavXo1xiU+qdjqdrFq16pILl1m50hNCUpCSkuCnn+DVV+GTT/J3zMaNMGECPPggHD589n0DAuCRR048//576NIFBg06cS3h4XDvvWc/z/Ll+atNREREREREREREREREREREREREpDBYfV2AiIiISElkNsMdd3ge69bBu+/Ct9961mdkFNw4wcGecw4eDEOGQOXKBXduKVhVqlTh4MGDJaa5KSMjg/Hjx9O+fXvq1q1LeHg4brebI0eOsG7dOmJjY/N9rvLlyxdipXK5iYyEG26AmTMv/QCWqCho3drXVYiIiIiIiIiIiIiIiIjIhWrXrh3ff/89Y8aMYd++fSQlJXH//ffTqlWrsx7XuHFjBg4cyIsvvsiiRYu45ppriqhiERERERGRy9v+/fsZNGgQAQEBPP3000RHRzNx4kQMw2DIkCE0bdr0lGPWrl3L77//XuJCV3I5HA7+/PNPQkNDaa2JqyWC0+kkNjYWl8vl61IKncvlYvv27dSpU8fXpRSY338v+HNOmeJ5ANxzjydM5VyuvPLE8rBhZ983MBDs9hPPR4yATZs8y716wY03epZP3ud0du4EpxOs6lwXERERERERERERERERERERERERHzAZJeXO0CIiIiLFXHIyTJ0KkyfDli1gMoHFAmlp+QsPsFggKAhycsDPDxo39gSu3Hyz57kUb5s3b+aHH34gJyfH16UUKbPZTMeOHbny5K4ckYu0ciV06QLp6b6upPAEB8P778OgQb6uREREREREREREREREREQulGEYmEym0643DAOz2XzGYzZt2sTAgQNJTU1l8+bNRVGuiIiIiIiIAF9//TUDBw7E5XJRu3Zttm7dyjPPPMOwYcMIDQ3N81kvOTmZjz/+uMSGrpzMarXywAMPEBER4etS5Bw2bNjA3LlzL5vehIoVKzLoEppUHRLi6SM6k3vu8fQd5TrNPy2d1cnH790LVaue+5g9eyAmxrPcv/+JEJeTxcZCs2ae5e+/h08/hcqVYfRoz9x3hwM6dIDVq888TlAQ/P33ibFEREREREREREREREREREREREREitKpHZ0iIiIickHCwuCRRzzNBmlpsH49fPYZPPYYNG8OpUpBYCDYbGA2g93uaSqIiPA0Hzz7LHz+OezaBUlJsGwZ3HGHQldKiujoaNxut6/LKHI2m40KFSr4ugy5xLRp42m2Ot8mspLEaoXbb/d1FSIiIiIiIiIiIiIiIiJyMU4OXTEMAwCXy4XJZDpt6MrJx9SvX597772XrVu38umnnxZ+sSIiIiIiIgLA7bffTnx8PF26dOHvv//GarVSqlQpQkNDgROf2wzD4Pvvv8flcvmy3ALjcrn47rvvLss57yXN77//ftmErgAcOnSIo0eP+rqMAlNSv3U33wyLF3uWb7kFfv4ZJkzwhK78+SdcddXZQ1cALBbIyCj8WkVEREREREREREREREREREREREROR8ErIiIiIoXAbIYaNaBPH3jvPVizBo4dg/R0TxOFywXZ2Z6Aln/+gd9+g1GjoHt3iI72dfVyNsuXLycuLg44cdMUgLCwsDw3VLlcOJ1OoqKifF2GXGJMJpg2Dfz9fV1J4QgMhEmTPOFbIiIiIiIiIiIiIiIiInJpyJ0zYLFYTrv95DkGDocDgK5du9KrVy+ee+65S+ZGviIiIiIiIiVBREQEP/74I59++ikOh4NRo0YxbNgw4uPjvfvExsZy6NChSyaoxDAMjh07xsqVK31dipzF8ePHOX78uK/LKFJut5v169f7uowCYRjw7z/7lDipqbBzJ2RlnbqtcWPo1w/s9nOfJzOz4GsTERERERERERERERERERERERERyQ8Fr4iIiIiInIPb7ebDDz8kJiaGTp06ERsbC5AnaMVkMl2WASQBAQEEBgb6ugy5BDVsCMOGeUJKLiV+ftC1K/Ts6etKRERERERERERERERERKSg5Yar5N6U9+Sb8548x8Bms5GRkUHlypXp1q0bycnJvPTSS0VbrIiIiIiIiHD//fezfft2atSowQcffMCiRYsASE5OZuHChd7gzEuFw+Fg6dKlJCYm+roUOYMDBw5gNl9ebb9ut5u9e/f6uowC4XZ7wldKGosFli2D++8Hf3948UUICYGYGPj9d0/gyoMPwptvnv08JhPk5BRJySIiIiIiIiIiIiIiIiIiIiIiIiKnsPq6ABERERGR4urQoUO88cYbfPbZZzgcDpxOJwCVK1cGPDdMOfnGKK1bt+bQoUPkXCadIlarlZYtW/q6DLmEDR8OX38N27aVzAa00wkIgPHjfV2FiIiIiIiIiIiIiIiIiBSG3DkEZrPZG7ricrlYv349gYGBrFy5kqNHj3Lw4EFWrVpFUFAQv//+OwCvv/46jzzyCOXLl/dZ/SIiIiIiIpejqlWrsmbNGr755huaN28OwIwZM3C5XD6urHC4XC6+++47HnjggTxz4aV42L9/f776ERo3bkzPnj29z0eOHHnKPiNGjPAuz5o1i/Xr159XLS1atKBbt27e53v37mXKlCl59unQoQMxMTFEREQQEBCAxWIhMzOTw4cPs3HjxnyPeeTIkVP6M0oiiwXMZk8AS0nSsSM0aOBZPn4cRo3yLKelwdtvQ4cOnud9+sATT5z5PIYBfn6FW6uIiIiIiIiIiIiIiIiIiIiIiIjImSh4RURERETkP2JjYxk1ahQ//PADpUqV4tZbb6Vv376MHz+e7777ji1bttCiRYtTmnpq166N2Wz2UdVFzzAMb3OhSGGwWuGbb6B1a8jM9HU1Fy8wECZNgjJlfF2JiIiIiIiIiIiIiIiIiBSGQ4cOMW3aNABWrlyJy+Vi1apVZGRkkJmZSXZ2dp79K1euTGBgINdccw1BQUFs3rxZwSsiIiIiIiI+cttttwGQkJBAQkKCN1DzUmMYBsePHyc+Pp4qVar4uhz5j7i4OF+XAEDp0qXp0qXLOfdr3rw54eHhedYFBwcTHBxM9erViYqKYv78+ec8j8vlIjU1ldDQ0Astudiw2eA//wRU7EVGnlj28wO7HXLzf8LCTmw7efl0DAMCAgq+PhEREREREREREREREREREREREZH8UPCKiIiIiMhJRo4cyciRI4mJiWHo0KFce+21NGnShFKlSrFq1SpmzpxJcHDwaY+1WCy0bNmSFStW4HK5irjyolejRg2CgoJ8XYZc4ho2hOeegzfegIwMX1dz4QIC4LrroGdPX1ciIiIiIiIiIiIiIiIiIoWlfPnyjBs3jm3btgGem5RmZmZSp04dKlWqRHBwMO3bt8dkMtGiRQvKlCmDzWajYsWKZGZmEqA7U4qIiIiIiPjcypUrcTqdvi6jUOXk5LBixQoFrxQzhmGQmJjo6zIwmUz06tULu92Ow+HAZrOdcd/4+HhiY2M5evQomZmZhIeH06FDB8qUKQNAixYtWLRo0Tl/piwWCwkJCZdE8Iqf34UFr4wYAS+/7FmePBkGDDixrVIlaNbMs5z7FSAwEHr08CwnJsLy5Se2deni2Z67X65mzSApybP8++9w9CisX5/3nF9/DWPHQkQEjBp1Ytuff579GlyuvGOJiIiIiIiIiIiIiIiIiIiIiIiIFCUFr4iIiIjIZc8wDEwmEwDXXnstkZGRtG7dmgYNGuDn5+fdb8+ePbhcLnJycgBwu92YzeY852rRogUrVqwouuJ9xGaz0a5dO1+XIZeJF16Abdtg5sySGb7i5wcNGsCXX/q6EhEREREREREREREREREpbF9++SVz586lZcuWREZGEhAQQL169UhNTSUkJOS0xxiGodAVERERERGRYiArK4stW7ZgGIavSyl0u3btIi0tjeDgYF+XIv86duyYt6/Bl6644goqVqxIUlISW7ZsoW3btmfcd+bMmaesy8rKok+fPoAnUMVms50zeCUnJ4f9+/dTu3btiyu+GKhRA/76q2DP2bmzJ4zlv8qWhVmzPMtLl8JVV53YNm4cxMScesyjj3oeAJ06wbJlsHUrfPopDB7sWd+rl+dxsvR0GDr07HW6XJ6QGBERERERERERERERERERERERERFfUPCKiIiIiFyWjhw5wtdff01ycjLdunWjWbNmALRp04Y2bdp49zMMA6fTic1mo27dugDs3bsX4JTQFYDQ0FBiYmLYtWtX4V+EDwUFBVFJHTFSREwmmDIFkpPhl18gM9PXFeWf3Q7Vq3vq9vf3dTUiIiIiIiIiIiIiIiIiUtiaNWvmnYNwstzQFZfLhcViwTAM781Ui8NNVUVERERERATWrl172XxGM5lMrFmzhk6dOvm6FPnXkSNHfP7+i4qK4sorr8TtdjNz5kyqVq2a72PNZjPh4eE0bdrUu+7gwYNk5mPyt2EY7N+//4JqLm6uuALWroWSlt/04IPw229w993QpAmULu0JUtm3zxPq8vbbsGPH2c9Rpw6cps1GREREREREREREREREREREREREpEgoeEVERERELis7d+5k5MiRfPvtt4SGhmKxWChXrhyNGjXCaj3xv8e5NzgxmUzYbDYMw8DhcABQpkyZPPv8V6dOnYiLi8PpdBbNRRUxm83GVVdd5fOmLrm8WCzw/fdwyy2weDFkZPi6onPz84OaNWHZMvj3HkoiIiIiIiIiIiIiIiIicplwu92YT3OnSYvFAihsRUREREREpLgxDIOVK1d654xf6pxOJ6tXr+bKK6887edXKXrZ2dkYF5jWMWLEiIse32q1cvPNN2OxWFi+fDnx8fH5Cl4pV64cgwcPzrPO7XazY8cO5s2bl+/xs7Ozz7vm4qhNG5g4EVJTT799yhTP479GjvQ8zueYszmPzByvr77yPC6EyQQdOlzYsSIiIiIiIiIiIiIiIiIiIiIiIiIFQcErIiIiInLZ2LJlC/feey9xcXEMGTKEK6+8knr16lGzZs1T9j35Bicnh7AA7N+/P8/6/6pYsSJNmjRh3bp1l1z4itlspkKFCjRs2NDXpchlyG6HWbOgf3+YORPS031d0ZkFBEDjxvDzzxAc7OtqRERERERERERERERERKSo6aa1IiIiIiIiJcu+ffsumeCH/HK5XOzateu08+ml6DmdzgsOXikIXbp0ISIigkOHDrF48eKLPp/JZPIG0ObHpdJ70bw5uN2+rqLoBQdD27a+rkJEREREREREREREREREREREREQuZwpeEREREZFLntvtxuFw8NJLL7F+/XrGjh1L9+7dCQkJybPPuW56UqtWLQCys7PPuX/Xrl3Ztm0bqampBXMRxYTVaqVXr16nDZwRKQoWC0ydCm+8Aa++CllZ4MP+wtMKCIA774QPPgB/f19XIyIiIiIiIiIiIiIiIiIiIiIiIiIi5xIfH4/L5fJ1GUXK4XAQHx+v4JVi4mKCVyZOnHjKuoEDB+b7+OjoaFq2bInT6WTGjBm4zyM55NixY0ycOBGr1Up4eDgtW7YkKiqKWrVqER0dzccff0xWVtY5z3OpBK9Ur355Bq8Yhid0RkRERERERERERERERERERERERMRXFLwiIiIiIpecrKws/P9NOzAMA7PZzObNm5k7dy7PP/88/fr1AyA9PZ2cnBz8/f1xOp3eIBbDMPIEi+QuHz58GICgoCDMZvNZw1dsNhu9e/fm888/v2QagGw2G9dffz2hoaG+LkUucyYTPPcc9OwJt94Ke/dCerqvq/IEroSFwddfQ8eOvq5GRERERERERERERERERERERERERETyKy4uLl/BK40bN6Znz57e5yNHjjxlnxEjRniXZ82axfr16896zipVqtC/f/+z7jNmzBj++eefPOvCwsK44oorqF69OsHBwWRnZ7Nv3z5WrFjBvn37znkthmEQFxd3zv2kaFgsljx9DOcjP9/vswkJCcFkMmG1WnnooYdOu09MTAwjRozgjz/+YMGCBd71Docjz/ibNm3imWeewWq1EhwcTN26dVm7du05azhTb0ZJYzZD/fqwZo2vKylaTifUquXrKkRERERERERERERERERERERERORydmnMRBQRERGRMzpyBH76CUaOhM6doXJlKFcOSpWCkBAoXRqioqBGDejdGz74AJYvLx4hBudr3bp19OrViw4dOgB5A1SWLFlCVlYW7dq1A2Dp0qWMGDGCm266ierVq9OrVy/Gjh2L2+0+pVnJ7XYDEB0dDcD27duBczf2VK5cmSZNmmC1lvy8Q7PZTIUKFWjcuLGvSxHxqlsX1q2D55/3hJ5cYJ9hgQgIgDvvhJ07FboiIiIiIiIiIiIiIiIiIiIiIiIiIlLSJCQk+LqE81K+fHkeeOABmjdvTnh4OFarlaCgIOrUqUP//v3zPe/78OHDGIZRyNVKflit1gsOXvGFM/VJGIaR5z0VEBCQr/PZbLYCqas4uO8+CA72dRVFx2KBm2/2hM6IiIiIiIiIiIiIiIiIiIiIiIiI+ErJvwO0iIiIiOSRkQHTp8MXX3gCCdLTwc/Ps97pPPuxu3bB3Llgt3v2j4qCtm09TR9XX+3bUIOzmTlzJq+99hqxsbEAlC5dmsOHD1OuXDlcLhcWi4WcnBwAnE4nq1evZtCgQcTFxdG5c2ciIiJYsWIFixcv5tixYwwdOhSLxeI9f27ASlBQEDabjdDQUBwOR74ae7p27crOnTtJSUnxBriURHa7nV69epWoRi65PFitnuCVXr08wSdbt0J2NrhcRTN+cLAnwGrqVAWuiIiIiIiIiIiIiIiIiIiIiIiIiIiURJmZmWRmZvq6DADWrl3L2rVrT1l//Phx77LJZOKWW27xBlps376d2NhYqlSpQrt27TCbzXTr1o24uDiSkpLOOp7b7SYlJYWwsLACvQ45f0URvBIWFsbjjz/ufT5y5EgAjhw5wvz580/Zv0aNGtSoUQOAY8eOsXr1ag4dOgRA8+bNadq0KZs2beLo0aNkZmYSFhZGy5Yt8/Ra7N+/P1+1nSnIpSTq1w+eeMLXVRQdPz946ilfVyEiIiIiIiIiIiIiIiIiIiIiIiKXu0tnJqKIiIjIZW7HDvjgA5g0yROQkpZ2Ylt2dv7Pk5XleQDs2+d5zJsHYWHw9NPQvz+Ehxdk5RfG7XYzevRo3n33XQ4cOEDLli158sknmT17Nn5+fmT/e9G5ASrh4eGYTCY2bdrE5MmTiYqK4rfffiM6OprMzEwWLVpEz549ee+992jSpAnXX3/9KWMmJyfjcDhISUnBZrPhdru9oSxnYrPZGDBgAOPGjSMjIwPDMAr+xShkdrudu+++m9DQUF+XInJGdetCbCz89Re8+y58/z2YzZ4QqYLm5+f5PduxIwwdClddVXyDqURERERERERERERERERERERERERE5OwSEhKw2WzeOei+lJyczL59+866T82aNYmIiAAgKyuLb7/9FqfTyfbt2ylXrhzVq1fHZrPRsmVLfv7557Oey2KxkJCQoOCVYqB06dI+G/v48eOsWrXqlPX+/v7e4JWUlJRT9ilXrhzlypU743n//PNP4uPj81XD2c5T0gQFwV13wYQJ4HT6uprCV7UqNGvm6ypERERERERERERERERERERERETkcnf2u0SLiIiISLFmGDBnDrRrB40awdixkJ6eN3SlIKSlwYEDMHw4REXBnXfCxo0FO0Z+uVwuXnvtNaxWK8OHD6dx48Z89tlnfPPNNzzxxBO43W7i4uK8jWRutxuAiIgIAgMDefPNN4mPj2fEiBFER0fjcrkICAjgpptu4tFHHyUxMZEFCxaQmZnpHTM3LKVBgwYAxMXFkZOTc87QlVyhoaEMHDgQPz+/gnwpioTNZqNfv35ERUX5uhSRfGnWDL74AhISYNQoiI6G4GAIDLy48/r5QWioJ3jq6adh506YPx86d1boioiIiIiIiIiIiIiIiIicv4yMy+PGmyIiIiIiIiXBoUOHcBaTD2ktW7bk2WefZfjw4Tz88MNcd911BAcH59mnatWq3uWEhIQ8tZ8c2hITE3PO8XJycjh48ODFFy4XrVy5csXmfZgfe/fuZc2aNRw6dIj09HRcLhcOh4Njx46xceNGvvjiC+bNm5evc9lsNipWrFjIFRetxx8Hm83XVRS+4GAYNszXVYiIiIiIiIiIiIiIiIiIiIiIiIiA1dcFiIiIiMiF2b8f+vWD2FhP2EpRyMjwfP36a5gxAx58EF57zRNIUFQcDgcmk4lbb72VO+64g1atWhEdHe3dHhwcTEJCAlu3bqVZs2be0JQ2bdpQr149/vzzT4KDg+nQoQMAZrMZl8uFxWKhR48ejB49mt9//52AgAAMw8BkMmH6N1Vh165dlC1blltvvTXfoSu5Spcuzb333svEiRPJzMz01lWc5YauVK5c2deliJy38HB44glPw9pff8Gff8Lvv8Mff0B8PAQEgNvtuZGRy+V5WCxgNnu+Wq2QmQlly0LLltCxIzRvDm3aXB4NcCIiIiIiIiIiIiIiIiJSuDZtghdegPnz4d9pCSIiIiIiIuIjuaERF2LEiBEFWktQUJB3uUyZMpQpU4b69eszadIkjh07BkB4eLh3n7S0tDzHn/y8dOnS5xzPMAzSi6ohQc7KarUSFhbG8ePHz7nv+vXrWb9+/Vn3GTly5CnrkpOTT7v+TJYtW8ayZctOu+3w4cPMnTs33+c6G5PJlKcv5FJQpw40aOCZx36pu/VWX1cgIiIiIiIiIiIiIiIiIiIiIiIiouAVERERkRLHMGDiRE+YQFaWJzSgqLlcnkCCTz+F77+Hb7/1BBMUBX9/fx5++GEMwyA0NNS73jAM/vnnH8LCwggLC6NUqVIAWCwWACpWrEjXrl3ZvHkzQUFBLFu2jOuuuy5PAEqDBg0oXbo0R44cISUlxXv+3ACWdu3aER8fj91uv6Day5Qpw/3338+ECRPIyMi44Oa8wmYymbDb7dxzzz1ERUX5uhyRi2IyeQJTmjeHwYM967KzYeNG+PtvT3BVVpbnYbd7AlkCAqBWLWjSBEJCfFq+iIiIiIiIiIiIiIiIiFyimjaFAwfghx+gZ09fVyMiIiIiInJ5czgcPh3fMAzi4+PZunUrR48exTAMqlWrRqtWrTCbzQQHB3Pdddfx1VdfAeSZz/7fOeknP8/vvPecnJwCuAopCBUrVsxX8MqlxuVyERER4esyCtwLL0Dfvp4565eigADPHH1/f19XIiIiIiIiIiIiIiIiIiIiIiIiIqLgFREREZESZf9+6NcPYmOLR+NFRgbExUHHjvDgg/Daa+DnV/jjhpyUhJAbimIymShbtizJyckcOnSIzMxM73bDMDCbzfTt25dly5axcuVKFi5cyHXXXYfZbPaea8mSJRw7dozu3bvnCXUxmUwA3jCXixEWFsbgwYOZPXs2u3fv9nmT3n/ZbDYiIyPp3bt3gVyvSHHk5wctWngeIiIiIiIiIiIiIiIiIiK+YLXCu+/CQw/B9dcXzXwLEREREREROb2LmdM9ceLEU9YNHDjwvM4RHx/PpEmT8qzbsWMHTqeTDh06AFCtWjUsFgsulytPUIrVmrdF9OTn+Q1UKW5z2i9nlStXZsuWLTidTl+XUqRKly6dp7fjUnHTTdC6NSxdCm63r6speOHh8PLLvq5CRERERERERERERERERERERERExOPSm4koIiIicolasADq1oUVK4pH6MrJMjPh00899e3bV7Rj54aiuP/tQqlVqxY2m40DBw54t+c24NStW5dHH32UqKgoPvzwQz799FMyMzPZt28f06ZN48UXX6RixYo89dRThVpzYGAgt99+O7169cLPzw+LxVKo4+WHyWTCZrNx9dVXc++99yp0RUREREREREREREREREREpJB17Qp16sBHH/m6EhERERERkctb7pz0C7Fv375THgUlPj7eu2yxWAgICAAgKSnJuz44ODjPMSc/P3bsWL7GuRQDL0qqqKioy/L7UblyZV+XUChmz4atW+FS/JYGBMD06RAU5OtKRERERERERERERERERERERERERDysvi5ARERERM7t22/hnns8ASfFVUYGxMdD8+awfDnUrJn/Y//++29+/fVXatWqReXKlalVq9Z5j282m0lPTyc7OxuXy0XFihUBMAwDk8nk/dq7d2/cbjeDBg3ioYceYtSoUYSFhbFr1y5KlSrFqFGjqFu37nmPfyHq1q1LlSpVmD17Nrt378bhcBTJuP9ls9mIjIykd+/eClwREREREREREREREREREREpQu+8A1dcAXffDZGRvq5GRERERETk8mSz2Xw6foUKFThw4MAp608Oo3A6nWT+21CwZ88e2rRpA3iCOqxWK06nE4AqVap4j9m7d2++xvf19csJUVFRWCwWX5dRpOx2e5H1cFyIxYsXY7FYaNmyJYGBgfk65p9/4L77YMsW+OILOHgQHngA0tMLudgiEhDg6XG64gpfVyIiIiIiIiIiIiIiIiIiIiIiIiJygoJXRERERIq5KVPgwQeLd+hKLpcLEhOhVStP+Eq9eqffLzcE5Y8//uC5555j2bJl+Pn5kZ2dTalSpXjuued45JFH8PPzy/fYhmEQFBSExWLB7Xazffv2PM03JpPJu3zbbbfRokULxo0bx+7du0lJSWHAgAEMGTKEgICAC77+CxEYGMjtt9/Oli1bmD9/PllZWeTk5BTJ2Ha7HYvFQqdOnWjZsmWe10hEREREREREREREREREREQKX506cMcd8PLL8PHHvq5GRERERETk8nQ+89YvVFhYGI8//rj3+ciRI73L11xzDSEhIWzcuNEbwFK9enVatWrl3Wfbtm24XC4AduzYwdGjRylTpgx+fn7cdtttrFmzhqpVqxITEwOAw+FgzZo1+apNwSvFh9lspmXLlqxYscIbpnOp8/Pzo1q1ar4u4xR//fUXTz31FOvWraNcuXJ8/fXXNGnSJF/HGga0bAnTp4Ofn+f51KmwZAk4HIVbd1EID/eECYuIiIiIiIiIiIiIiIiIiIiIiIgUJwpeERERESnGvv++5ISu5DIMSE6GK66ANWugatVT9zGZTBw6dIjBgwdz9OhRXnnlFerVq8eWLVuYNGkSQ4cOJTMzkxdffPG8x4+JifEGiuSOdWqNBtWqVeONN97A5XJ59/WlunXrUqdOHeLi4li+fDl79+7FMAxvc1xBMZvNmM1mypcvT/v27alVqxZms7lAxxAREREREREREREREREREZH8GzHCE8Dy0ENQv76vqxEREREREbn8hIaGYrVafRp0UaZMGTp16nTabUePHmX+/Pne54Zh8P3333P33Xfj7+9PzZo1qVmzZp7t8+bN4/jx4+cc12KxUKpUqYuuXwpOixYtWL58ua/LKBJWq5W2bduetu/Dl9555x1efPFFatSowWOPPcYVV1yR79AVgIgIGD78xHOTCaZMgdq1S37wSmCgJ1AmKMjXlYiIiIiIiIiIiIiIiIiIiIiIiIjkpeAVERERkWLql1/g7rtLVuhKLsOApCRo3x7++gvKlz91n1dffZUNGzYwZswYBg8e7F3ftWtXrrnmGt5++23q169Pr1698tVEk7vP4cOHycnJ8YapuN3uU4JFTj5fcQhdyWUymYiJiSEmJobU1FTWrFnD6tWrcblcmEwmcnJyLui8NpsNk8mEYRg0btyYNm3aUKZMmQKuXkRERERERERERERERERERC5EmTKem3E+9RScdB9dERERERGRS97BgxAbC1u3Qno6pKVBVhb4+0NwsOfG/nXqQPPmEB1deHVER0efMue8KC1cuJB69eoRExNDaGgoQUFBOJ1OEhMT2bp1K6tWrcLxn7SGhIQExo4dyxVXXEH16tUJDg4mOzubffv2sWLFCuLj4/M1ttVqpUKFCoVxWXKBQkJCqFatGjt27PB1KUXifAJNisIvv/zC+++/z7XXXsszzzxD+/btT9nHMIyz9rmc7tdJ+fKwYAFcc43n911JFBgI778PV1zh60pERERERERERERERERERERERERETmUyDMPwdREiIiIiktc//0DNmpCc7OtKLo7VCu3awdKlkNtTYhgGGRkZXHPNNSQmJrJ27VqCg4Nxu90AmM1m3njjDV5++WWuuuoq3n//fWrXrn3OxhSXy4XFYuGFF17gtddeY/To0TzyyCNFcJWFyzAMjh49ysGDB9m/fz/x8fEkJiZiNpvP2NxnGAZOp5NSpUpRqVIlKleuTFRUFJGRkcUqaEZEREREREREREREREREREQ8cnKgYUPPzSuvv/7c+zudTg4fPkxCQgJxcXEkJCSQnZ2Ny+XC7XZjMpmwWCxYrVZKlSpFTEwM0dHRREdHExQUVOjXIyIiIiIi8l+ZmfDLL7B6NSxbBuvXe0JW/Pw82/6TKwKAzQYBAZ7PTH5+0LgxdOwIrVrB1Vd7thUEp9PJ66+/7p3Tfjkxm80888wz+Pv7+7oUOcnevXuZNm0aOTk5vi6l0JhMJurXr88tt9zi61IAT0+KyWSiW7dubN68mSVLllCtWjUAHA4HNpuNQ4cOUb58+YsaZ9Ei6N7d83uvJAkMhJdegmHDfF2JiIiIiIiIiIiIiIiIiIiIiIiIyOlZfV2AiIiIiJxq4MCS10RxOk4nxMbCxIkwaJBnnclkwmw2s3v3bjIzM8nOziY4OBiTyURuJuAtt9zC0qVL+fXXX/n111+pXbv2WUNXACwWC4ZhEBISgtlsJjIysrAvr0iYTCYiIiKIiIigUaNGwIkwlrS0NBwOB06nE8MwsNlsWK1WAgMDiYiIUMiKiIiIiIiIiIiIiIiIiIhICWG3wzvvwFNPwTXXeG4ufDLDMNi3bx+xsbHEx8eTkpKCzWbD5XLhdDrPeu7k5GTi4uKw2+04nU5sNhvly5enYcOGNGjQALvdXohXJiIiIiIil7udO+GDD2DSJDCbIT0dXK4T27Ozz3ysw3EikCUrC379FZYvh6AgcLs98+4ffRSqV7+4Gq1WK2FhYRw/fvziTlQCBQYGKnSlGKpSpQqBgYGXdPCK1Wqlbdu2vi7Dy2KxkJSUxKpVqxgwYADVqlUjNTWV1atXs3DhQhYsWEB2djadOnXipptu4oYbbsAwjHP2uvzXNdfAt9/CbbdBRkYhXUwBCwyEZ59V6IqIiIiIiIiIiIiIiIiIiIiIiIgUb2ZfFyAiIiIieX33HSxeDJdKf0x6Ojz+OOzff2Kdv78/jRs3xmq18tdff3nXm82e/z2tWbMmN9xwAy6XiyVLlnD48OF8jWUymdi1axdut/uSbjDKDWOJiYmhZs2a1K1bl3r16lGzZk2qVq1KuXLlFLoiIiIiIiIiIiIiIiIiIiJSwtx4I0RHw7hxJ9bl5OSwZs0aPvjgA7744gs2bNhAUlISbreb7Ozsc4au5DIMg+zsbFwuF1lZWezdu5f58+fzzjvv8OOPP5KYmFhIVyUiIiIiIpcjlwtmz4b27aFhQ/j0U0hLg5SUvKErF3rulBTP+T75BBo0gA4dYM6cizt3xYoVL66wEioqKsrXJchpmEwmevTogdVq9XUphcJqtVKnTh2io6N9Mr5hGKddv23bNpKTk729Lb/88gsDBgzgww8/xDAMjh07xtixY7nxxhv5+eefzzt0JVe3bjBvnidEqrgLCIA334QXX/R1JSIiIiIiIiIiIiIiIiIiIiIiIiJnp+AVERERkWLkn3/g3nshI8PXlRSsrCzo1w9ye1Pcbje1atUiNTWVLVu24HK5vA0nuQ0s7du3p1q1aqxevZqjR4+eck7Xv11xbrc7z9fBgwezZMkS7r777sK+LBEREREREREREREREREREZECYzLBu+/CyJGwe/dR5syZw9tvv83ChQtJSkrC4XAU6HgOhwOHw8HatWsZO3Ys48ePZ8uWLWe8+aiIiIiIiEh+LFoEFSvCnXfCihWeueQF/HHGy+HwnH/5cs989YoVPeNfiMqVK1+yIRdnYrFYqFKliq/LkDOIiYmhYcOGl+T70mazccMNN/hs/JMDUwzD8P5bSNWqVQkJCeHQoUOsXbuW/v37U6dOHbZu3cqff/7J5s2befLJJwEYNmwYe/bsueAaOnaE336DSpU84SbFjc0GISHw+efw8MO+rkZERERERERERERERERERERERETk3BS8IiIiIlKMDBwImZm+rqLgOZ0QGwsTJ3qeWywWunTpgtVqZfHixRw4cADwNKzkNrA0bNiQ6tWrs3v3blJTU73b//nnHx5++GFefPFF4ETgitns+V/bZs2a0bFjx6K8PBEREREREREREREREREREZEC0aCBm7vuWsrUqZ+ydu1anE5ngQeu/Jfb7cbpdHLgwAFmzZrFhAkTSEpKKtQxRURERETk0pOaCv37Q48ecOiQ53lRj3/okGf8/v3Pb3zDMAgJCSErK6vQ6iuOzGYz1atX93UZchbXXXcdfn5+vi6jQFmtVm6++Wb8/f2LfOw5c+YwYMAA+vfvz4MPPsjff/+Nw+HAZDJhGAYul4v69eszb948vv/+e0JDQ/nwww+9wUxlypTh//7v/+jatSvr1q1j9uzZABccYtu0KWzbBvfdV7zCV4KCoHNn2LEDbrnF19WIiIiIiIiIiIiIiIiIiIiIiIiI5I+CV0RERESKidWrYfFiyMnxdSWFIz0dnnzyxPV17tyZxo0bs3TpUlasWAHgDV1xuVzY7Xbq168PwNq1a73bnU4nY8aM4Y033iApKQmr1Vr0FyMiIiIiIiIiIiIiIiIiIiJSwI4cOcInn3xC6dIrMJmcF3zTzouRk5PDwYMHGTNmDH/++adPahARERERkZJn0SKoXh2mT4eMDN/WkpHhqaN6dU9d+WEymahduzbHjx8v3OKKGZMpnLCw8r4uQ87CbrfTu3fvS6Zvwmq1UrduXWrUqFGk4x49epRbbrmFHj168OOPPzJnzhzGjh1L586deeWVVwDP74GoqCjatm3L8ePHee2114iMjKR27dqAJ6jI5XLh5+fH448/DsD06dNxu93eXpgLERAAo0d7+okqVoTAwIu+3Atms0FICIwbBz/9BOXK+a4WERERERERERERERERERERERERkfOl4BURERGRYuKddyAry9dVFC63G2bM8CyHhIRw1113kZmZyZdffsmWLVsAyM7Oxmz2/G+qy+XCYrF4A1icTidRUVEMHz6cCRMmEB4erht8iIiIiIiIiIiIiIiIiIiISInmdrtZunQpn332GYmJiTidDp/WYxgGDoeDn3/+mQkTJpCUlOTTekREREREpPjKyoIBA6BHD/jnn+IzHz4ry1NPjx7Qv/+Z69q3bx/gmcMOcN1113mXL3Umk53NmztQoQI88AD88Qdoan7xFBMTQ8OGDS+J8BWbzcYNN9xQ5OMOHz6chQsXMnLkSJYsWcKWLVsYP348GRkZvPbaa7z//vukpKQAMHjwYCpVqgSAw+Fg+/btAHl6V2JiYggNDaVcuXLe/peL1aYNbN8O990H/v6eR1GxWj0BMFdfDTt2QN++cBFZMiIiIiIiIiIiIiIiIiIiIiIiIiI+oeAVERERkWIgMRFmz/YEk1zK0tLgzTdPPL/jjjvo1q0bc+fO5e233wbAz88Pk8nE7t27mT17NqVKlaJy5coAWCwWAF599VUGDBgAgEndHCIiIiIiIiIiIiIiIiIiIlJCpaenM3bsWFasWIHT6fR1OXk4HA4OHjzImDFj2Lp1q6/LERERERGRYiYtDa66CqZPh4wMX1dzehkZ8M030Lmzp95cy5cvJyYmhp49ewKeOexut5sbbrjhkgi3yA+bDSZNqsfGjRATA3ffDfXqeeb7Hzzo6+rkv66//nrKli3r7akoiWw2G3feeSf+RZkoAmzevJnx48dz9dVX88wzz9CgQQPKli3LwIEDmTRpEiEhIbzyyissWLCA7OxsatSowRNPPIHFYiEhIYFly5bhdrsxmUze13/JkiWkpKTQoEGDAq01IADefx/27IHnnoMyZSAkpECHyCMoCAIDYdAgiI2Fn36CcuUKbzwRERERERERERERERERERERERGRwqTgFREREZFiYMIEMF8m/2e2bRts3OhZLl26NK+//joVK1Zk8uTJDBgwgEmTJvHJJ58waNAgDh48yGuvvUaVKlUAhayIiIiIiIiIiIiIiIiIiIjIpSM5OZlx48aRmJiIw+HwdTmnZRgGDoeD77//nvXr1/u6HBERERERKSaOH4e2bWHdOsjM9HU1Z5eZCWvXQrt2sGvXMW699VauuOIK4uPjOXbsGLt37wY8n3/MZjNXXHFFsf2MVlAsFgvNmjXDarVSoYIn4GHbNhg/HnbuhAYNoFs3+O47yM4umDGPHz/OkiVLGDVqFJ999hnHjh0rmBNfJmw2G3fffTelSpXCXAKbT2w2G3379iU6OrrIx46Pj8ftdnP11Vfj7+9PTk4ObrcbgFtvvZWnn36atLQ0PvroI2/w7OOPP86AAQNISUnhgw8+4IsvvgAgMTGRr776irfeeotatWpx5513FkrN5cvDSy/BoUPw+eee37f+/p6QlIvl5+cJXKlWDd59F44cgU8/hbp1L/7cIiIiIiIiIiIiIiIiIiIiIiIiIr5kMgzD8HURIiIiIpcztxuiojzNCpcDiwXuvhsmTjyxbvHixYwePZo5c+ZgtVoxDINy5crx0ksvMWjQICwWi+8KFhERERERERERERERERERESlgx48fZ/z48WRmZlJSpvJarVa6dOlCq1atfF2KiIiIiIj4UFqaJwRg+3bIyfF1NflnsThxu7dSpsxN9O3bnRUrVnDgwAFWrFhBTEwMAE6nk6ysLP73v//5tthCZrVaeeihhyhVqtRpt6enw4wZMGkSbNwId9wB/ftD06ZgMp3/eHPmzOHNN99kxYoV+Pv7A+B2u7nvvvt47rnnfBLGUVJlZGQwYcIEkpOTcblcvi4nX2w2G7feeis1a9Ys9LHmzp1L69atiYiIwO12YzabmT59OnfccQf9+/dn4kmNLLnbExISGDx4MHPmzOGNN97g0Ucfxd/fn/j4eMaPH8+oUaMAaNy4MW63mz179hASEsLEiRO59tprC/2acu3cCUuXwu+/w8qVsGePJ4zF5YKMjNMf4+8PdrsngKpcOWjVCq68Etq3h+bNL+znWURERERERERERERERERERERERKS4UvCKiIiIiI/Nnw+33Qapqb6upOgEBMDhwxAScmKdy+Vi06ZNbNy4kcjISLp27eq7AkVEREREREREREREREREREQKSWpqKuPGjSM9Pb3EhK7kslqt3HjjjTRu3NjXpYiIiIiIiA9kZcFVV8HatZCd7etqzp/ZnEPt2hn8+quVBx64h5kzZzJnzhy6deuGYRiY/k0hWLhwIatWrcLtdvu44oJntVpp2LAh3bt3z9f+e/bA1KkweTKEhsKAAdCvH0RG5m+8HTt20L59exITExk6dChdunQhPT2d6dOnM3PmTIYNG8aIESO8IRhybllZWUyZMoXExEScTqevyzkrm81G3759veFGhWXv3r088sgjzJ07l7feeounn34al8uFxWJh69atdOrUiVq1ajFx4kRq1KjhPS735/67776jf//+VK5cmdWrVxMcHOzdZ/bs2fzwww9s2LCBoKAg2rZty8iRI7Hb7YV6TeeSkwObNkFsLBw86AlMSkvzBLEEB0NQEEREeAKTmjTxrBMRERERERERERERERERERERERG5lCl4RURERMTHhgyBMWN8XUXRCguD6dPh2mt9XYmIiIiIiIiIiIiIiIiIiIhI0cnMzGTcuHGkpKSU2Bv4Wq1WevfuTe3atX1dioiIiIiIFLF+/WDmTMjM9HUlFy4gAG6+GRo3fpthw4Z5QxpO5nQ6+eijj0hOTvZRlYUnKCiIRx999LxDI9xuWLYMJk2C2bNh0SJo3hz+zao5rZSUFAYPHszXX3/NAw88wCeffOLdlpWVxdVXX83KlSvZvHkzderUudBLuizl5OTwzTffEB8fj8Ph8HU5p7BYLPj5+dG3b18qVKhQqGONHDmSV155BT8/P7KysnjggQf44IMPsNlsABw4cIBBgwaxbNkyJk+ezK233uoN+ckNXjEMg2uuuYYlS5bwzTff0Lt3b29wSy7DMEhPT88TyiIiIiIiIiIiIiIiIiIiIiIiIiIixYfZ1wWIiIiIXO5+/93XFRS99HRYs8bXVYiIiIiIiIiIiIiIiIiIiIgUrR9++IHU1NQSG7oCnhsQz5gxg5SUFF+XIiIiIiIiReinn2DWrJIdugKe+mfONDh4sCEAx44dA8Dlcnn3sVqt3HrrrVitVp/UWFhygzTPN3QFwGyGq66CqVMhPh6aNDl76ArAokWLmDNnDp07d2bIkCGAJzDE4XDg7+9Pr169AFi5cuV513O5s9vt9OvXjxtvvBG73e4NEikObDYb9evX59FHHy3U0JVly5ZRq1YtRo0aRf/+/XnxxRcJCgri8OHD2Gw277+9VKhQga5du5Kdnc3YsWPZt2+f9xwmkwmXy4XJZGLAgAEAbN26FSBP6EruvgpdERERERERERERERERERERERERESm+is9sShEREZHLkMsF27Zd2LH33AOGceJxLjYb3HcffPklbNoEiYmQnQ0HD8KMGXDllWc+1s8PHnsMli+HY8c8zWZxcZ7mudtvP//anU5YuvT8jxMREREREREREREREREREREpqbZs2cLu3bvz3My3pMoNXzHyM2lFRERERERKvORkuPNOyMjwdSUFIyPDxMSJV2MYoSxevBi3231KyEKFChVo2bLlJRO+YrVaadiwITExMRd9rtBQONfL4nK5mDp1KtnZ2fTu3Zt69eoBnsCQ3Nc6PT0dgKSkJICzhpQeOHCAXbt2XXTtlxKTyUSjRo14+OGHqVKlCjabzaf1WCwWAgMD6dOnD7169cLPz69QxsnMzOSee+7hqquuIjw8nHHjxvH+++8zcOBA3G43S5Ys4eDBg5jNZu+/wdx555107NiRpUuXMnXqVI4fPw543nOmfxOEcn/WL5WfeREREREREREREREREREREREREZHLjYJXRERERHxo+3ZPIEpRKF0axo2Dvn2hXj0oUwbsdoiKgl69YNkyuPfeU48rXx7++APefx/atYNSpcDfHypXhuuug1tuubB61q69qMsRERERERERERERERERERERKTEyMjL44YcfcDgcvi6lQLjdbg4ePMi6det8XYqIiIiIiBSBBx+8dEJXcmVnWwkOnoLT6SQxMfG0wZIdOnTA39/fB9UVPD8/P6677roiG2/Pnj2sWbOG+vXr065dO8zmE62sZrMZwzDYu3cvADVr1gTwBmD8l9vtZt68edSsWZMmTZrwySefkJWVVejXUFKEhIRw11130a1bN+x2e5EHsJhMJmw2G/Xr1+fRRx+levXqhTZWWloat956K59//jnPP/8848ePZ8CAAYSEhFCuXDk6dOiAzWYjISEB8ITBuN1uypYty+OPP05UVBSjR49m2rRpOJ1OzGaz9735559/YrFYqF+/fqHVLyIiIiIiIiIiIiIiIiIiIiIiIiKFR8ErIiIiIj4UGwtn6A0qNMuWeRrfrrkGHnoIjhw5se3ddyEgIO/+06dDkyae5Q0b4IEHPMf26gXDh8Off15YHampkJh4YceKiIiIiIiIiIiIiIiIiIiIlCSzZ8/G6XT6uowC5XA4mD9/PikpKb4uRURERERECtFPP8EPP8CllnORnW0iPb0rGzZEYRgGJpPplPCVgIAAkpKSyMnJ8VGVBcNms3HHHXdgt9uLbMzff/+dI0eO0Lp1a6pUqeJdn/sa79q1i507dxIZGUloaChw5uAVs9lMu3btGDlyJBERETz22GMEBwfTs2dPfvnll8K/mBLAZDLRuHFjHn/8cTp16kRwcHChf79tNhtWq5VGjRoxcOBAevXqhZ+fX6GOGRgYyEsvvcSPP/7Is88+S6NGjQDP+yozM5Pw8HASExNJ/LdZxe12e99XPXr04Omnn8ZutzN06FBeeukljh49yo4dOxgzZgyTJk2ic+fOtG/fvlCvQUREREREREREREREREREREREREQKh9XXBYiIiIhczlau9ASQFIX0dLjySvjttxPrfvkFDh2CGTM8z0NCoEGDE2EqN9zgOQZg82Zo0wYyM08cP2vWhdcTEOAJnrn22gs/h4iIiIiIiIiIiIiIiIiIiEhxt2XLFnbv3o3L5fJ1KQXO6XQyY8YM7rnnnjPeIFdEREREREqunBy4+27IyPB1JYXDMAJwOCayePEy7rijd57PNblhLAMHDmTFihXs2bOnRH6us1qt3H777VSoUKFIx01ISMDpdFKzZk3CwsK863Nf47Vr17J582YaN25MdHQ0cOI1P5369etTv359+vfvz7p161i8eDHz58+nS5cuVKpUidtuu42hQ4cSGRlZ+BdXjAUEBNCuXTvatm3L7t27+eKLL7xBsFZrwbQT2+12/P39adeuHY0bN8bf379AzpsfZrOZli1bet8nJ79nAgICaNGiBd9++y2LFi3i2muvxWw2A54AFrPZzL333kvFihUZNGgQb7zxBh999BGhoaEcPnyYpk2bMnr0aEqXLl1k1yMiIiIiIiIiIiIiIiIiIiIiIiIiBUfBKyIiIiI+tH170Y2VlpY3dCXXtm2n7pfr5ptPLP/1F3z+ObRrB2FhniCWDz7wrLsQDgfEx1/YsSIiIiIiIiIiIiIiIiIiIiIlgWEYzJ07F4fD4etSCoXb7ebgwYPs2bOHatWq+bocEREREREpYLNmQXa2r6sobH788Ud57rjjRDgDnAgIqVq1KlWrVmXXrl1Mnz69RH2+s1qt3HLLLT75vLZnzx4Ab6jKya9tWloaixYtIikpiSuvvJIqVaoAnDXQMzdgo1KlSlSqVImuXbsyaNAgPv74Y8aOHcv//vc/WrZsyW233VbIV1YymEwmqlevTtWqVfn444+Jjo6mVKlSREZGYrfbcbvd+Pn5YRjGWc9jt9sxDAO3201ERARVqlShTp06xMTE+CyA9XShK7kaNWqEn58fWVlZALhcLiwWi/e9FxISwq233krNmjVZtGgRa9euBaBTp07cd999RXgV+edwOMjIyMDpdOJ0OjEMA5vNhtVqJSAgALvd7usSRURERERERERERERERERERERERIoFBa+IiIiI+FBmpq8rgD59Tixv3w5btpx43qjRieU778x7XIsWMHUq1KsHzz13/uO6XPBvL4uIiIiIiIiIiIiIiIiIiIjIJWnnzp0l6qa8F8LhcLB8+XIFr4iIiIiIXILefBNSU31dRWEL5auvKjN6NN5whtOpXr06ffv25auvvioRn/NsNhu33XYbNWrU8Mn4kZGRAAQFBQGe4BWHw4Gfnx9Lly7lxx9/pFatWlx99dXYbLZzni83YMPtdgPg5+eHw+Fg8eLFBAcHM2jQoFNCV3JDNy5XhmFw9913c/fdd3vX5eTksHfvXuLj4zEMg3/++YfMzExvqMfBgwc5fvw4derUoWbNmlSsWJGoqCjKlCnjs6CVMzm5ntzl4OBgsrOzWbx4McAZv/9NmjShSZMmQPF6n+Tk5HDo0CESEhKIi4vjwIEDpKWlYbFYMJlMeUJnDMPA5XIRHBxMdHQ0VapUITo6mvLlyyuMRURERERERERERERERERERERERC5LCl4RERER8aGMDN+O36cPPP+8ZzknB+67L+/28PC8z8eOhZkzoVcveOABz7qhQz0BLCcHtuSHy1U8gmdERERERERERERERERERERECsvy5cvJycnxdRmFLi4ujpSUFEJDQ31dioiIiIiIFJC//z7/OeIl1bFj5Vi1Ko3WrYPPul9MTAz9+/fn888/x+Fw4HK5iqjC/DObzVitVvr160flypV9Vse1117L66+/zqRJk7j66qsJCgrCarWSlZXF//3f/5GQkMDjjz9Os2bNzuu8ueETf/31F4MHD2bHjh08//zzPPXUU0DeEA2LxcK+ffvYs2cPx48fp3Xr1pQvX77Ar7W4MplMuFwuDMPAbDZjNpux2+3UqlWLWrVqnbJ/YmIiY8eOJTIyknvuuYewsDAfVH1x2rdvT506dUhKSuLvv/+mQYMG5zzG16ErDoeDv//+mxUrVnDs2DFsNhsulwun0+ndJzdw6HRSUlJISUlhx44dWK1WHA4HpUqVom3btjRs2FAhLCIiIiIiIiIiIiIiIiIiIiIiInLZUPCKiIiIiA/5ss/q8cfhf/8DsxmysuD22+HXX/Puk5V1YvnAAXjwQTAMWLgQbroJoqM9x1933fk31RmGb69fREREREREREREREREREREpDAlJSVx4MABX5dRZFavXs0111zj6zJERERERKSAvPceXAY5kgC43WY++yyY1q3PvW90dDSPPPIIs2fPZvfu3TgcjsIvMJ9sNhuVKlWiV69eBAefPUSmsF155ZU89thjfPrppzz00EN07tyZrKwspk+fzqpVq+jQoQPPPPPMeZ/XZDKxf/9+Bg0axIYNG+jTpw8vvPAC/v7+efZbv349n376KdOnTycjIwN/f3+ys7Np164dTz31FDfccENBXWqxZjabMZlMp6w3DAO3243JZMJsNuN2u4mIiGD48OE+qBL27dvHL7/8QunSpYmOjqZJkyZYrVbcbjdmsznf50lNTaVmzZosXLgQwzAAzvscReXo0aP88ccfrF+/HsD7uyQ7O/uCzudyubxhUEePHmXBggUsWLCARo0a0aZNGyIiIgqmcBEREREREREREREREREREREREZFiSsErIiIiIj4UEOCbcd99F554wrOclAS9esHSpafuFxcHDRt6luPjPWEp4PkaF+cJXgEICzv/GiwW+E9vk4iIiIiIiIiIiIiIiIiIiMglY/Xq1d6bfF7qXC4Xa9as4aqrrsJisfi6HBERERERuUipqTBtGvx7D//LgI2vvjJ4910IDT01pOK/AgMDuf3229myZQs//PADTqfTG3jgC2azGavVSrdu3WjYsOFpgzZ84emnn8YwDD777DO+/PJLbDYb2dnZDBkyhCFDhgCez5P5+RyZG56xc+dOXnjhBdavX0+fPn1499138ff39263WCzs2bOHXr16sXfvXu6//366dOlCcnIyu3fvZsGCBfTr14/nn3+ehx9+mABfNXUUMsOAffsgNtbEhg1w/DikpUFmJthsEBxsIiTEQs2a0Lw51Ktnxmz2BLIU9fvnpZde4v3338fpdJKVlUVgYCBdu3blvffeo0qVKud1rpCQEMqXL092djaLFy+mYcOGxS50JT4+np9//plDhw7hdrtxu92FMk5ukMvatWtZv3495cqVo0uXLuf9moqIiIiIiIiIiIiIiIiIiIiIiIiUFApeEREREfGhou7Rsdvh88/htts8z+Pi4IYbYPPm0++/bBnceKNnuXJlMJk8DTgmk+d5rri486/FYvFd8IyIiIiIiIiIiIiIiIiIiIhIYXI6ncTGxvr0xrtFzTAMtm7dSv369X1dioiIiIiIXKR588B6mXUeWq0mfvoJ+vTJ/zF169alSpUqzJ49m927d3uDDoqSzWajUqVK9OrVi+Dg4CIf/2wqVKjA+++/z1tvvcX8+fNJTk7myiuvpHLlyphMJm/oypYtW4iOjiYsLOyM5zKbzTidTp544gnmzp1Lx44def3114mKigLwBp9u3ryZp59+mv379zN69GgeeeQR7zlcLhc333wzb7zxBocOHcLhcFwywSvZ2bBgAaxc6ekD2bgRXC4DcJCdbcPtPn2Yis2WjdkMLpeNmBiDK66w0KEDXHcdREcXXr2GYZCZmckjjzzCF198wR133EHHjh1JT09nxowZzJo1i4MHDzJ27FgaN26cr3Pmvp+uueYaxo8fzz///OMdqziEETkcDhYuXMi6detwOp1FNm5uuMuBAwf44osvaNSoEddeey12u73IahAREREREREREREREREREREREREpCpfZ9GcRERGR4iUiouDPOWIEvPyyZ3nyZBgwwLPs7w/z50PHjp7nx4/DM89AqVLQvv2J47dvh3/7S5gyBV54AcLCoEIF+PhjmDULevb0PAdITYU5c86/TqvVc14RERERERERERERERERERGRS01CQkKxuKlnUcrJyWHLli0KXhERERERuQQsXw5pab6uomilpXlCK84neAUgMDCQ22+/nV27dvHbb7+xf/9+gEIN4jSbzZjNZqKioujQoQM1a9Ys1p9B7XY73bt39z53u90AWCwWkpOTqV+/Ps2bN+e3337D398/z7G5YRoHDx7kww8/ZO7cubRo0YJJkyYRExPj3c9isQAwbdo05s+fz8MPP0zr1q1JSEggISGB6tWrExYWRrNmzfjmm284duwYoaGhecZKTk5m7dq12O122rVrV0ivRsHauxc++gjGjQOTyfM+/vflBUzA2cM1HA4/7/LOnZ7HN9+A0wmdO3t6Tjp18py7IJlMJnbs2MH06dPp0aMH77zzDhH/Ntjcd9993HbbbcyZM4eRI0fyyiuv0KBBg3OeM/c9EBwcjGEYrF692juWr8XHx/Pdd9+RmZlZpKEr/+V0OtmwYQPbt2+nd+/eVKlSxWe1iIiIiIiIiIiIiIiIiIiIiIiIiBQ0Ba+IiIiI+FD79p7Qkuzswh+rXLkToSvgCVz55ptT9+vf3xO4Ap4AloED4euvwWaDBx/0PHI5HHDffZCYeP71uN3QtOn5HyciIiIiIiIiIiIiIiIiIiJS3CUkJBTqTXaLqwMHDvi6BBERERERKQC//w6Gcf7H3XMPTJ584nl+8w7uugvuvhsaNfLMc3c6Yd8+WLwY3noL9uw59Zh27WDoUM/X0FA4dAgWLIBRozzHni/DgN9+O//jclWvXp3q1auTlJTE6tWriY2NBTwhlQXFbrdjGAZNmzalVatWlClTpsDOXZTMZrN3Ofd1cjgc+Pv743a782zPDdN4+eWXGT9+PM2bN+edd94hJibGu69hGJhMJvbv38/8+fMB+PPPP5kyZQpZWVlER0dz44038vDDD1O7dm0ASpcu7Q11OXToEJ9//jkvv/wyNpuN9PR0wsLC6N+/P0888QQVKlQoqpcmX9xuz3v9rbfgjz88zwvwbUZ6uufr/Pmen4nwcE8Ayz33QFhYwY2zYMECMjIyuOuuu4iIiMDtduN0OvHz8+PVV18lJyeHOXPmULduXYYNG0ZoaKj3e306udvq1atHrVq1eOihhwqu2AvkcDhYuHAh69at82ngysmcTidpaWl88cUXNG7cmK5du2K3nz2gR0RERERERERERERERERERERERKQkUPCKiIiIiA81bw5+fkUTvHKhZsyANm3g2WfhyiuhdGk4dgx+/RXefBP+7XM6b04n1KpVsLWKiIiIiIiIiIiIiIiIiIiIFAdxcXH5uqFm48aN6dmzp/f5yJEjT9lnxIgR3uVZs2axfv36s57TbDbToUMHoqKiqFChAiEhId5tkydPJi4uLs/+fn5+NG7cmJiYGMqWLUtQUBA2m420tDTi4uJYsWIFhw8fPue1AKSkpOB0OrFaNUVZRERERKSkcrthy5aiG++dd+Cpp/Kus9k8c81r1YLbb4eWLWHnzhPbBw6Ezz6Dk/I5qFIF7r8fbrkFOneGDRvOv5YtWzwBLPkNjDmd8PBwunbtSufOndm8eTN//fUXhw4d8oZ85OTkYOQj1cZkMmG323G5XJjNZsqVK0ezZs2oX78+NpvtwgssZjp37kxqairHjx8HOCVMJT09ncmTJzN+/HjKly/P2LFjadasGXAiwCV332XLlnk/82ZkZPD888/TpEkTvvnmG8aNG8eyZcsYO3Ysbdu2zXP8iBEj+Oyzz6hcuTLdu3endOnS7Ny5k7Fjx7J9+3a+/PLLPJ+tfWn1aujTBxITIS2tcMcyDM8YaWnw3HOenpLXXoNHH837s3ehcsNbHQ6Hd11uAEijRo24//772bp1K9OmTePKK6/k2muvPWPoCnh+ZgzDoEqVKmzduvXiC7xI6enpTJo0ieTk5GITunIyp9PJ+vXr2bNnDwMGDCA4ONjXJYmIiIiIiIiIiIiIiIiIiIiIiIhcFHU1ioiIiPhQ06aQmXlhx06Z4nn818iRnsd/xcVdeAPYX3/Bbbdd2LFnUrt2wTTbiIiIiIiIiIiIiIiIiIiIiBQ3uTcP9QWbzcZVV12V7/0jIiK4/vrrT1kfFhZGo0aNqF+/Pl9//TU7T77L8VnGPnz4MBUqVDivmkVEREREpPjYtQsslqIZKyAAHnnkxPPvv4dPP4XKlWH0aAgOhvBwuPdeT+gDQPXq8PHHJ+aiv/MOLFsGDzwAN94IZcrAtGnQsKEnROZ8mM2e669R4+KvzWq10qhRIxo1agRAamoqBw8e5ODBg+zdu5ejR4/idDpxuVzesBGLxYLFYqFMmTJUqVKFChUqEB0dTUhIyFkDJ0q6oKAggoKCAE4J8hw5ciQffvghMTExvPrqqzRr1sz7euXKXd64cSPHjh2jYcOGfPfdd9SsWROAa6+9lgYNGvDUU08xbtw42rZt6w3C2bFjB5999hkAs2fP9n6/jh49SoMGDXj++ecZM2YMw4YNK/TX4WyysuD55z0/Hxfag3IxMjI8X194Ab78Er7+2vOzeDEaNmwIwMKFC7npppu8gUK5QTpdunTh5ptv5r333uPnn3+mU6dO+Pn5efdZsmQJdevWJSoqyhsCW1x+TlJSUpgwYQJpaWm4z/cXURFyOp0kJSUxbtw4Bg0aRFhYmK9LEhERERERERERERH5f/buOzyqMmHD+D0z6VTpSEcUQRQFEVEEBVGwd9fVXXtb69rX3taOva8Cdv1EZW24KogoIIIigqgIIh2UUNMz5fvjmCDSIckk4f5d11w5c+aU5yQQMuG87yNJkiRJkrTFLF6RJElKopo1oVEjSOJcG0nTs2eyE0iSJEmSJEmSJEmSJJW94uJiVq1albTzJxIJ5s+fz8KFC5k/fz5HHnnkRveJx+P89NNP/PDDD6xYsYLtt9+eXr16kZaWRiQSYcCAATzyyCObdJwFCxZYvCJJkiRVYRMnri41KW9ZWZCWtvr5TTfBd98Fy0cfHRSpwJrbnH8+ZGQEyx99BFdeGSx//DEsXgy1a0PHjtC/P7z//ublCYeD6y+L4pU/q1WrFu3bt6d9+/Zlf/BqKBQKUVhYyIwZMygsLOTxxx+nb9++pa/9WUFBAStXrgTghBNOKC1dKSlpueCCC3j00Ud5++23+f777+nQoQMA//vf/wA4+eST2W233SgsLCQ9PZ369etzzTXX8MQTT/Dyyy9zwQUXULNmzYq49LV8+SUcfzwsWZKc0pU/ys2FSZNgt93g3/+Giy/e8u8X++67L9tvvz1ff/01U6ZMoUuXLkDw9U0kEtSsWZPDDz+cV155haFDh3L77beX7vv2229z9NFHs9NOO/HDDz+sVdiTTCtXruTpp58mLy+PRCKR7DgbFY/HycnJ4emnn+acc86xfEWSJEmSJEmSJEmSJEmSVGVV0C3QkiRJWp8990x2gopXsyb06JHsFJIkSZIkSZIkSZIkSWVv0aJFpKamJu38RUVFPPPMM7z33nt88803G91+5cqVPPXUU7z66qt88803zJo1izFjxvDJJ5+UblOvXj2ysrI2eqzi4mJmz569NfElSZIkJdnUqVBRXZLZ2fD116uf33ILHHggnHEG7L9/sK64GF59dfU2ffqsXv7889XLBQVrHuuP222qVatgypTN30/lIz09nTfffJOcnBz69+9fWq7x5+KVeDxORkYGixcvJh6PlxZ4xOPx0m1XrlxJfn4+K1eupF69eqX7fvHFFwD079+/9NglZRkLFy6kVatWLFmyJCnv8+PxoFho//1hzhzIy6vwCOsUiwVZrr8e9toLFizYsuO0bduW/fbbj6+++or//e9/5OTkAEGhbMnXbf/992fXXXdlzpw5pSU5AAceeCAAbdq0obi4uNIUnOTl5TFo0KAqU7pSIpFIkJ+fz7PPPktubm6y40iSJEmSJEmSJEmSJEmStEUsXpEkSUqyfv1gE+alqFZiMdh772SnkCRJkiRJkiRJkiRJKnsrVqxIdoTNsmrVKn799de11mdnZ6/xvLi4eJOOt2zZsjLJJUmSJCk5li+v2PMdcwyMHBksH3ssfPQRPPss1KwJEybAAQfAl1+u3r5t29XLixateaw/Pt9hhy3LU8Xe0m0TsrKy1ijj+LNwOBgm26BBAwC222670teKiooAGDduHIWFhXTt2pVYLFb6eq9evQD4+vfWnrS0tNLCjBkzZrB48WLq16/PnDlzyviqNqy4GI47Dh5/HPLzK/TUmyw3FyZPhi5dYObMzd8/PT2dCy+8kIYNGzJ48GDGjBkDrC7WKSwsBGC//fYjEolQo0YNIPia1qhRg0WLFjF8+HBSU1PX+2ejIkWjUQYPHsyqVauqVOlKiUQiQW5uLoMHD97k3wFJkiRJkiRJkiRJkiRJklSZWLwiSZKUZH/5C8TjyU5RsXbeGdq1S3YKSZIkSZIkSZIkSZKksheNRolv4c0gN91001qPZNlll11Kl3/++edNnnQzGo2WVyRJkiRJFSAnp2LPt2oVzJgBBQVrv9a5M5x8MqSlrV73e/cCAL93aqzzec2aW5anoq9fm2ZTijWOO+44AB599FGWLVtGOBwmPT0dgMGDB7Ns2TL69u1LrVq1Svfp2bMnzZo146WXXuLVV19lyZIlhMNhCgoKePLJJ5k5cya1atWiYcOG5XNh61BQAP37w//+B3l5FXbaLRKNwm+/QbduMHXq5u+/zz778Le//Y2ZM2fy2GOPMXHiRCAoVyn52v3444/EYrHS52m/f0No1KhR2VxEGRk5ciQrVqzY4t8JVQbxeJwVK1bw8ccfJzuKJEmSJEmSJEmSJEmSJEmbLSXZASRJkrZ19evDEUfA0KHbRgFLrVpw9dXJTiFJkiRJkiRJkiRJklQ+otEoiUQi2TG2So8ePejcuTMABQUFDB8+fJP3tXhFkiRJqtrWVYBSXiIR+PRT6NQpeH7DDfDgg8E99i++CD17wvnnQ2Eh/POfwTa5uVCnTrD8ew9DqT8+39IClfz8LdtPydevXz8uvfRSHn/8cQoLC+nXrx9paWl8+umnDBs2jJYtW/L3v/99jeKVjh07ctddd3HZZZdx9tln079/fwoLC1m6dCljx44t3aZu3bokEolNKoDZGsXFcPjhMG5c1fmzGI/DsmXQqxeMHw877rjp+4ZCIa6++mpmzpzJsGHDWLZsGc8//zxt2rShsLCQt99+mw8//JDDDz+c/fbbr/wuYivNnz+fCRMmVIvfiUSjUb7++ms6depEixYtkh1HkiRJkiRJkiRJkiRJkqRNZvGKJElSJXDFFfDee8EgsOouHIajj052CkmSJEmSJEmSJEmSpPIRj8e3eN9Bgwatte6MM87Ymjib7aCDDqJHjx4A5Ofn8/LLL7NkyZJN3n9rrl+SJElS8v25zKQ89e69unRl2TK4/fZgOScH7r03KF4BOPHE1cUrP/8Me+wRLDdpsubxmjZdvTxz5pZlysjYsv1UOVx99dWkpaXxxBNP8OabbxIKhYjH4/Tu3Zurr76a9u3br1GgkkgkOPnkk9lnn314+OGHGTFiBA0aNKBLly5MmzaNnJwcjjzyyNJty7N4JR6Hk06CsWOrTunKHy1fHvyd/eoraN580/dr0KABAwcOpLi4mPfee4+DDjqIzp07E4vFGDNmDOnp6Vx88cXllntrRaNRXn/99WpRulIiGo0ydOhQLrzwQlJTU5MdR5IkSZIkSZIkSZIkSZKkTWLxiiRJUhLk5OSQm5tL48aNSSQSdOsWonlz+PHHZCcrX+npcN55kJaW7CSSJEmSJEmSJEmSJEnlIyUlZYsnYp07d24Zp9l0kUiEo446ik6/z3q8YsUKXn75ZX799dfNOk5KircnS5IkSVVZjRoVd66GDVcvp6cH95kXFQXP69RZ/dofl0eOXF28st9+q9fXqAFduqy53ZaoWXPL9lPl0LhxY+666y7uuusu3n//febNm8dee+3FDjvsQK1atQAIhUJEo9E13r+3adOGBx54AIDFixczYcIEHn30UXr06MGAAQMACIfD5Zr99tth+HDIyyvX05SbRAKys+HAA2HKFPhzX0c8Duv7FLZp04YXX3yRgQMH8sorr/Dpp59Ss2ZNDj30UB588EHq/PGbQCUzYsQIcnNzkx2jzOXl5fHxxx+X/vmXJEmSJEmSJEmSJEmSJKmyK987PSVJkrSWwYMHs8suu/DEE08QjUYJhUIkEgmuvnrbGKR1wQXJTiBJkiRJkiRJkiRJklR+UlNTt7h4JVnS09M55ZRTSktXFi1axLPPPrvZpStg8YokSZJU1dWuXfbHvOmmoJQhkYDBg1evnzx59XJWFrz6Khx8MJx8clBCUWLChNXLTz4JhYXBct++cN99cNhh8Prrq+/H//57+OCDLcu6LdzTv6045JBDOOecc9h9991LS1dKTJ06lb59+/L555+TSCTWeG3KlClcccUVNGjQgPPPP59IJEI8Hi/XrFOnwl13Vd3SlRKxGMydC//+9+p18+fDhReu/nu7PnXq1OHWW29l4sSJzJgxg1GjRjF48OBKXbqyYMECJk6cSDQaTXaUMheNRvn666+ZN29esqNIkiRJkiRJkiRJkiRJkrRJHNkoSZJUQfLz87njjjv49+8jSN5991323Xdf+vXrRygU4i9/gauvhpycJActJ+npwYC2Fi2SnUSSJEmSJEmSJEmSJKn8ZGRklHvxSp06dbj00ktLn99yyy1rvN6+fft17teyZUsyMjIAmDlzJtFolKysLE499VQaNWoEwIoVKxgxYgR169albt26pfv++uuvFG5sllQgMzNzM69GkiRJUmXSsWNQPlIR97X/8ENQpHLeecHzo48OHn+UmwtXXbX6+YwZcNFFwX7hMFx+efAosXRpUNyyJT0ZNWvCLrts/n6qerKzs5kwYQIXXXQRRx55JF26dGH77bfnyy+/5M4772T+/Pk8/fTTHHPMMQCEw+G1jhGPB38Gt1ZxMRx/PBQUbP2xKoO8PLjnHjjqKPjsM7j1Vjj/fNjUntaSopXKXLhSYsSIEdWydKVENBplxIgRnHrqqcmOIkmSJEmSJEmSJEmSJEnSRlm8IkmSVAGWL1/Oww8/zN13381OO+1Er169ePbZZxk8eDA77bQTrVq1IiMjwcsvhzjyyGCgSXWTmQlPPZXsFJIkSZIkSZIkSZIkSeWrcePGxGKxpGb4y1/+ss71ffr0KV1+8MEHWbFiBQ0bNiwtXYFgYtOTTz55rX2HDBnC7NmzN3jeUChEixYttjC1JEmSpMqga9eKPd/55wflDH//O+y+O9SrB7EYzJ0Lo0bBvffCTz+tuc9//hOUtlx5JfToAbVrw6JF8L//wb//DRt567JBFX39So4+ffrw2muvce+993LbbbdRo0YNiouLKSwspGPHjlx33XWcddZZGzxGYSGceCKcdFJQMrKlPaR33AFz5kAisWX7V0YFBbD33tCtG4weDR06JDtR2Vu5cuVGf09SHcydO5fly5evUc4rSZIkSZIkSZIkSZIkSVJlZPGKJEmq0vLzYfJk+OormDQJVq4MSksKCiA9HWrUCAZR7b57MACqc2fIyqr4nDk5Odxzzz106dKF4cOHA7Bo0SLeeustunbtyiWXXEJKSgp9+yY4/vgQr70WXEN1kZUFgwdD/frJTiJJkiRJkiRJkiRJklS+atWqRSQSIRqNJjtKhUtLS6NZs2bJjiFJkiRpK+y8MxQVbdm+zz0XPP7slluCx/q8/HLw2ByffRY8ylJRUXD9qv5CoRADBgxgwIABzJkzh+HDhxOLxdhll13o0KFDaUFpIpEgFAqt8xipqfDXv8KQIXDhhXD88XD66bDXXrCeXdYydSrcfXcwNqY6SSSCR58+1bN0BWDChAnJjlBhJkyYQL9+/ZIdQ5IkSZIkSZIkSZIkSZKkDQolEolEskNIkiRtqoUL4a23YPRoGD8e5s0LSj2Kizc80CQzMxjUkpcH228fDGTp3RuOPhrKa66HeDxOOBwu/Th06FA6duxIx44diUajfPjhh5x77rnUqlWLhx56qHQQwsqV0K4d/PZb+eSqaOnp0L8/DBuW7CSSJEmSJEmSJEmSJEkVY/DgwcyZMyfZMSpcJBLhkksuoVatWsmOIkmSJGkrdOoE332X7BQVr1MnmDIl2SlUFc2bB88/D4MHB2NXTj8dTjkFmjbd8H577AGTJwclJdVRZiZMmwatWyc7SdmKxWLce++9FBYWJjtKhUhLS+PKK68kJSUl2VEkSZIkSZIkSZIkSZIkSVqvcLIDSJIkbUwiAZ9+CocdBm3awBVXwGuvwS+/QDQaFJVsqHQFgtdXrgy2nzMHhg6Fq64KCk4GDICRI8tuoMqSJUvo06cPTz75JBAMqAA47rjj6NixIwApKSnst99+nH/++fz4448MHjyY2bNnA1CrVoKXXw4KZaqDzEx49tlkp5AkSZIkSZIkSZIkSao4rVq1IhQKJTtGhUtNTbV0RZIkSaoG9t032QmSY1u9bm295s3h2mth+nR4+mn48Ufo2DEYB/PGG1BUtPY+X38dbF9dS1cAYjF49NFkpyh7P/zwA4nq/IVbh++//z7ZESRJkiRJkiRJkiRJkiRJ2iCLVyRJUqW1cmUwwKJ162CwyfvvQ2HhxktWNlV+PhQUwAcfwJFHQsuW8NBDsHz5lh/zP//5DzvssAOjRo3iv//9L4lEgtTU1HVuW6tWLY4//ngOPfRQ3nrrLYYOHUo0GiUUCnHAATFOPrnql69kZcHzz0P9+slOIkmSJEmSJEmSJEmSVHGaNWtGWlpasmNUuMaNGyc7giRJkqQysO++ULNmslNUrJo1YZ99kp1CVV0oBD17wjPPwLx5cMIJwbiYZs3g4oth0qTV295/fzBGpjorKgqKaKrbdY4bN46idbXpVFNFRUWMGzcu2TEkSZIkSZIkSZIkSZIkSdogi1ckSVKlk0jA4MHBwJJrroE5cyAnJ1hfXnJygkEt114LzZsHAzs253y//vorBx10EOeeey6dO3emcePG5OTksGLFChIbONCOO+7I+eefT4MGDXj22WcZOXIkAJFIhCeegN6942Rmbu3VJUdWFtx7Lxx+eLKTSJIkSZIkSZIkSZIkVaxmzZoRjUaTHaNCRSIR2rZtm+wYkiRJksrAIYfANvaWhmg0uG6prNSoAX//O3zyCYwfD/XqwdFHw+67w513whtvQCyW7JTlL5GAoUOTnaLsxONxFi1alOwYFW7x4sXE4/Fkx5AkSZIkSZIkSZIkSZIkab1Skh1AkiTpj+bPh5NPhokTITe34s+flxd8vOwyeP55ePllaNlyw/s8/fTTXHLJJdSvX5+BAwfSvXt3LrroIsaNG8eyZcuoW7cuiUSCUCi0xn4l63r27Mn555/PDTfcwODBg+natSv169fn7bffonv3H1m16mq++ipEfn45XXQ5yMqCf/0L/vGPZCeRJEmSJEmSJEmSJEmqeDVr1qR58+bMnj072VEq1O67757sCJIkSZLKQIMGcOih8NZbsC3Msx8Ow2GHBdctlYe2beHmm+HGG2HUKLjqKigoSHaqipGTA3ffHYwVqmwSiQRFRUXk5+eT+/sgpgYNGpCenr7efbKzs4lEIsQ20prTuXNnjjrqqNLnt9xyy1rb3HTTTaXLw4YNY/LkyRs8ZuPGjdl7771p2rQptWrVIj09nVgsxvLly/nll18YO3YsK1asWGu/3XbbjT322IMmTZqQmprKqlWrmDlzJp999tk6t1+XlJQUfvvtNxo3brxJ20uSJEmSJEmSJEmSJEmSVNEsXpEkSZVCIgGDB8MllwSDR6LR5ObJzYXx46FjR7j/fjj7bPhTbwrZ2dkcccQRjBs3jqOOOorzzz+f3r17k5aWxu67786kSZMYMWIEZ5111lqlK0Dpulq1anHMMcfw5ZdfMmzYMNq2bUssFuPpp58G4J13DuKmm7owbtzqYpjKLCsLbrgBrrkm2UkkSZIkSZIkSZIkSZKSZ99992XhwoUUFRUlO0qFaNWqFbVr1052DEmSJEll5Ior4IMPgnvrq7vMzOB6pfIWDsMBB8CiRclOUrFmzoRvvoHy6GstKirimWee4Y033iA9PZ2cnBwKCgpKH6FQiPnz53PBBRdw9913E4/HCYfDfPfddwwZMoSvv/6aSZMmsXz5clq2bMmLL75Iz549SSQS6xwLtGDBgrK/iE3UpEmTtUpvI5EIjRo1olGjRuy66648/fTTLF++vPT1Y445hl133XWNferWrUvXrl3p2LEjL7zwAgsXLtzouROJBAsWLLB4RZIkSZIkSZIkSZIkSZJUaYWTHUCSJGn5cujTBy6+GHJykl+6UiIaDQaJXXYZ9OoFS5eufi0ej/PGG28wY8YM7rrrLh544AH69etHWloaAHvttRcAy5YtAyAWi63zHPF4HICdd96Zs88+m7p163Lvvfdyzz33sMMOOzB27Fj23bcLw4fDwQcHpSaVWWYmDBxo6YokSZIkSZIkSZIkSdIOO+xAampqsmNUiLS0NPbdd99kx5AkSZJUhrp3h6ZNk52iYmy/Pfw+BEAqd99+CytWJDtFxSoshJdfXvdrsViM6DoGEhUXF5eOuUkkEus9djwe59dff2Xu3Lnk5OQQiUTYbrvtaNOmDR06dCA/P5+8vDy222670uMCfP755wwcOJCpU6fSrl07mjRpQlZWFpFIZIPXMnfu3KSV7Obn5zNp0iSGDRvGCy+8wEsvvcSXX35Z+npmZiZdunQpfd6pU6fS0pVoNMrw4cN54YUXmDx5cun2xx577DoLZv6suLiYuXPnlvEVSZIkSZIkSZIkSZIkSZJUdlKSHUCSJG3bfv0VevaE2bMhSeMONio3F778EvbcE8aMCQaPhcNhTjzxRPbZZx922mmn0sKVeDxOOBym6e8jzN59912uvPLK9Q68CIeDHrw5c+YwatQoFi9eDMDdd9/NlVdeWbpdaioMHQr33Qc33xwMOvl9/EilkJEBtWoFA2EOPDDZaSRJkiRJkiRJkiRJkpIvHA7TvXt3Ro8evc4JRKuT9PR02rRpk+wYkiRJkspQKATXXAOXXgo5OclOU35q1oSrrw6uV6oIEyfCBnpEqqVYDEaPXvdr//73vxk9ejR33nknnTt3JhKJMHPmTF5++WUWLVrEAw88QGZm5nqPnZGRwcUXX8zpp59OWloakUiEUChEnTp1+PLLLznjjDPYcccd6dOnD0BpSe6AAQMYM2YMPXr0oKCggL/+9a+MGzduo7/DSWb5yPTp05k+ffoa62bMmEHLli1p0qQJEPyOpkT79u1Ll6dOnVpa0vLLL7/QoUMH0tLSqF+/Pu3bt+eHH37Y6PktXpEkSZIkSZIkSZIkSZIkVWbhZAeQJEnbrnnzoGtXmDWr8paulCgqgrlzg7yzZwfr6tSpQ6dOnUhLSyPx+6iX0O+jrQ444ABat27N4sWLmTVr1gaPPX78eM466ywGDhzIXnvtxQ8//LBG6UqJcBiuugomTYJdd4UaNcr2GrdUVhb85S8wc6alK5IkSZIkSZIkSZIkSX/UtWvXZEcodykpKfTo0aP0vhlJkiRJ1cdJJ1X/QpJQKLgfXqoon38Oubnrf/3UU4NilpLHpth1V3jggdXHLtl3Q8NZLrkE/u//4Oef1zzfqaeue/uzzoJ33w22X7kyGGfz66/w6adw0UWQkrLhjFOnrn09n376KXfddRerVq2iUaNGpcUpjRs35ttvv+Xpp59m8ODBAMRisfUeu169erRq1YqmTZvSqFEjGjZsSFpaGgsXLmTGjBnsueee7LXXXiQSCcLhYFh1y5Yt6dGjBwCrVq0iEokQi8UoLi5e73kSiQTZ2dkbvtAKlJ6ezi677EKDBg1K182YMaN0OSMjo3T5j9cVj8fX+Hy2bt16k863dOlS4vH4ViSWJEmSJEmSJEmSJEmSJKn8bORWRkmSpPLx66/QowcsXAgbGPtQqUSjsHhxkPurr6Bp09WvlUwcUfKxqKiItm3b8tlnn5UOKkgkEuucYGL58uUsXLiQW2+9leuvv36jOdq3D84/cCDcfDMUFkIyxi1kZECtWvDKK9C3b8WfX5IkSZIkSZIkSZIkqbLLysqiU6dOTJkyZYMThFZlkUiEPfbYI9kxJEmSJJWDrCx49FH4xz82XBRRVdWoAY89FnyUKsrYsWV/zD594NJLN2+fm2+GunU3ffuTT4b9919zXcOGwaNXLzjwQDjyyPXvn0jA7Nnwx46PiRMnUlBQwMEHH0yrVq0oKioiHA5Tp04dzj77bIYNG8bHH3/MP/7xDyKRyAbzlYzZKfm4fPlyhg8fDsB+++23xjZ/lpqaSnp6OtFodIPFK9FolMSmtuH8yU033bRF+63LiSeeyM4777zGuhUrVvD555/z008/la5bsmQJ7dq1A6BDhw58/fXXLFmyhD322IPMzMzS7epuxh+E4uJi0tPTt+4CJEmSJEmSJEmSJEmSJEkqB+FkB5AkSdue5cuhZ8+gxKSqzScRj8Nvv8G++8LSpevfrn79+rRt25bi4mLeeecdgHUOzgA4+OCDGTVq1CaVrpSIROCqq+Cbb4IBKhkZkJa2OVey5bKyIDMTTj0VZs60dEWSJEmSJEmSJEmSJGlD+vfvX20npExNTeWII44gIyMj2VEkSZIklZO//Q26d4eUlGQnKVupqbD33nDKKclOom1JcTHMmlX2x12+HIYPh9tugyee2LR9pkyBZ5+F888PxvdszDffwC23wAknBEUvJ50EX365+vUjjoDfOz7WKSUFvvpq9fOioiImTZpEZmYmnTp1AoLfM5QUrLRo0YKWLVvy008/MWPGjI3mKxmzU1KMMnv2bF555RU6d+7MYYcdBkA4vO4h1eFwmPT0dGKx2EaLV9Y3NqgySPnTN+rx48dTUFAAQM2aNTn33HO57rrrOOSQQza43/qEw2Gi0WjZhJUkSZIkSZIkSZIkSZIkqYxVs9udJUlSZZdIwIknwpw5wYCRqigahfnz4Zhj4JNP4M9jJuLxOOFwmEMOOYRBgwaRnZ29xvp1qV+//hZl2WmnIMOsWfDII/Cf/wTrc3K26HDrFQpBjRpQrx5ceSX8/e9Qu3bZnkOSJEmSJEmSJEmSJKk6Sk9P55hjjuG1117b4OSdVU0kEqFNmzZ07Ngx2VEkSZIklaNQCF54Adq3L/v71JMpPT24rkrcoaBq6LvvICOj7MfTPPdc8AA49dSgTGVjevVavXz11Rvf/p//XHvdDz/ApEmrn29onElODowfD8ceGzyPxWLMmzeP2rVr06hRo9LtSopN6tSpQ6tWrZg+fTrz5s2jXbt2JBKJjRaflIzbmThxIoWFhey+++40b96cWCxWWuqyrn3S0tLKtXhl0KBBa60744wztuhYI0aMYNy4cWRkZNC6dWv22msv6tSpw8EHH0xqaiqfffYZAMuXL2fIkCEceuihtGjRonT/7Oxs8vLyStfl5+dv0nlDoVC1+t2WJEmSJEmSJEmSJEmSJKl6sXhFkiRVqFdegTFjoLAw2Um2TlERTJwIQ4bA6aev+VrJII3MzEzi8TgjR47ktttuW2/pSllo0wbuvx/uuAOGDoW77oIZM4IBObm5QVnM5srIgLQ0yM+Hgw4KCld69XJgmSRJkiRJkiRJkiRJ0ubaYYcd6NChA9OmTSO6JTdyVEIpKSkceeSRyY4hSZIkqQJsvz089hj84x/B/elVXY0a8Pjj0LRpspNoW/P998lOUDbCYWjeHC64YPW6efOCYpn1icfhq69WPw+FQhQUFBAOh0lPTy9dVyI9PZ3atWtTUFDAqlWrNivfr7/+ytChQ6lVqxaHHnro75nXP6ZnU4tXtsbcuXPL7FhLliwpXZ4+fTrRaJT99tsPgK5du5YWrwAsXryYQYMGUaNGDerUqUNubi4rVqzgb3/72xrbbKotLZ6RJEmSJEmSJEmSJEmSJKm8WbwiSZIqzKJFcN551WOgFQTXcfHFQSlJs2Zrv96nTx/atGnDTz/9xJQpU9h1113LPVNGBpxySvD49ddgUMqECTBqFEyeHGTOyFi9fSKxukglkYC8vGDw2F57BSUrXbvC7rsHA8skSZIkSZIkSZIkSZK05Q455BBmzJhRLYpXUlNTOeKII8jKykp2FEmSJEkV5G9/gxdegNGjoago2Wm2XFoa9OgR3HMvVbTcXIjFkp1iy9WpA8uXr7kuHofPPgtKWAoLN7z/H/tTwuEwqampRKPRdZadRCIRwuEwiURis3MuXLiQ//3vf+y+++4cd9xxJBKJDRaGlJS/xOPxDRavpKamblGespKSkrLO3yv9MVNmZuY6983NzSX39wFdLVu2pE2bNqX7/vDDD5t0/kQiQWpq6ubGliRJkiRJkiRJkiRJkiSpQli8IkmSKkQiAaeeCgUFyU5StgoKggFXI0euLjCBYDBBLBZj33335bXXXkvKwIpGjWDAgOBx443Bul9/hRkzID8/yF5UFBSxZGZCzZrQoYMlK5IkSZIkSZIkSZIkSeUhPT2dY489lldeeaVKl6+kpKTQrl07OnbsmOwokiRJkipQKAT/93/QrRvMmQMb6CaotFJToWVLeP31Ne//lypKQUHVLl7ZkE3pZv3jmKJwOEyDBg2YPHky2dnZAGsUpMTjcVatWkVKSgp16tQB2GB5Soni4mI+/PBDAA444IC1jrsuoVCItLQ04vE4Rb83S61rn5SUFOLx+MYvdCvUqVOHSy+9tPT5LbfcUrp80UUXMWvWLObMmcOKFSsIh8O0atWKvffeu3Sb+fPnr3G8v/3tb8yZM4fFixcTjUZp3rw5PXr0KL22b775hiVLlmxStng8TkqKw9IlSZIkSZIkSZIkSZIkSZWTd7hJkqQK8corMGZM1RxctSHRKEyYAEOGwOmnr14fCoXIyMggFotRXFzMb7/9lrSMf9SoUfCQJEmSJEmSJEmSJElSxWvbti2HHXYY7777bpUsX0lJSaFp06Ycc8wxyY4iSZIkKQm22y4YF9ClCyxeXLUKJCKR4F76zz+HunWTnUbbqqIiKOfejnK1ahX07BmUGDVvDmecAQccAL17w6efwq67wsyZ69//904TACKRCLvuuiv//e9/mTZtGkcffTSJRAJYXbDy/fffk5GRQYcOHTY5Y25uLv/5z3+oV68ef/3rX4Gg5GVDUlNTyczMJJFIlBarrGufSCRCJBJJ2u900tLS6Ny5M507d17n6zk5OQwfPnyNdfXq1aNt27br3P6nn37i/fff3+Tzh0IhUlNTNz2wJEmSJEmSJEmSJEmSJEkVaMN3C0qSJJWB/Hw4/3zIzU12kvKRmwsXXww5OavXlQy0uOmmm/j+++/p27dvktJJkiRJkiRJkiRJkiSpMuncuTMHHnhglZuoMhKJUL9+fU455RRSUlKSHUeSJElSkjRuDGPHBh+rytua1NQ1c0vJkpYGG+kAqdTi8aB8adQoePFF6NcPZs8OXsvMhFNP3fD+aWmrl0OhEAcddBBAaVlIOBwuLV358ccfWbx4MW3atKFhw4alpSwbM23aNGbMmMGOO+5I165dN7hfIpEgFouRl5dXOg4oOzubZcuWMW/ePJYsWbLG9qFQiIYNG25SjvIwevRofvrpJ5YvX05RUVFp9rlz5/LJJ5/w+OOP89tvv62xz6RJk5g3bx65ubml28+cOZM333yTl19+ebNKZBo0aFD69ZEkSZIkSZIkSZIkSZIkqbJx1KMkSSp3r70WDK6ozhKJBC+9FOKss2JEIhHCv4+E2WmnnZKcTJIkSZIkSZIkSZIkSZVN9+7dAfj44483a4LLZElJSaFRo0b8/e9/J+2Ps6RKkiRJ2ia1agVffQU9e8LcuVBUlOxE65eWBi1awOefQ5MmyU6jbV1GBkQiyU6x+TIyoKBg7fWJRPAoUa/exo/zR3vssQf77rsv48eP5+GHH+ass84ikUgwb948rrrqKtLS0rjwwguBoPSkoKCAG264gTp16nD99devdfxYLMbQoUNJSUnhmGOOKd1vXYqLi3nkkUf47LPPiEajfP/998TjcR555BFef/11ioqK6NWrF4888sga+7Vq1YqFCxdu+EKByZMnM3ny5A1uc8stt6y1bsWKFetcDzBu3DjGjRu30XP/0ejRoxk9evRm7bM+rVq1KpPjSJIkSZIkSZIkSZIkSZJUHixekSRJ5e7uuyEnJ9kpyldubog774xxzjkR4vF4afGKJEmSJEmSJEmSJEmStC7du3cnMzOTd955p1KXr6SmptK8eXNOOukkUlNTkx1HkiRJUiXRpAlMmABHHRWUsOTmJjvR2mrUgK5dYdgw2G67ZKeRgj+TW1q8ctNNcPPNwfKQIXD66atfa9ECunQJlks+AmRlwZFHBstLlsCYMatf69cveL1kuxJdusDy5cHy559DdjYcfDAMHAivvALTpsGiRcH3gDPOgNatV+87fvyGr6FmzTWf16hRg6effpq+ffvyz3/+k6FDh9KkSRO++OILsrOzOe200zjxxBNJJBKEQiGKiooYOHAgANdff33p+hK//fYbDz74IACn//ETtB4TJ07kww8/JCMjg/T0dHbYYQdSU1MpLCwkMzOTGjVqrLVP8+bNSUtLo6gyN06Vg7S0NJo3b57sGJIkSZJUYZYvh2++Cd4XFxQEj1AIMjODYtHtt4fOndcuGZUkSZIkSZIkSVLyWLwiSZLK1YQJMGdOslNUjHnzihk3LsI++1i6IkmSJEmSJEmSJEmSpI3bbbfdqFOnDkOHDqWgoKDSFbCkpKSw995707t3byJbOjOsJEmSpGpru+1g1CgYNAguuQQKC6EyvK1JSQkmvXzwwaAY4g+9DFJS7bxz+Ry3T5+gjOXPGjUKiocg+Lt6wAGrX3v66TVLU0pcfHHwANh/f/j002B5hx3g+uvXn+Htt+Gll9b/ejgcFCH9WYcOHZg8eTJ33HEHo0aNYsGCBey6666ccMIJnHrqqQCl5So1atTgggsuoEGDBmusL7HddtvxzjvvUK9evdJt1ic1NZWXX355g9usS9OmTUkkEpu9X1WXSCRo2rRpsmNIkiRJUrlYsSIoFp44MXgf/PXXQeFKVhYkEhCPBx8heH9b8nY0Ly8oQ+3eHfbbL3jfu/vukJ6etEuRJEmSJEmSJEnaplm8IkmSytXAgVBQkOwUFSMeT+fee+Gtt5KdRJIkSZIkSZIkSZIkSVVFq1atuOiii/jwww+ZPHlypShfSU1NpVatWhx//PE0adIk2XEkSZIkVWKhEJx5Jhx8MPz1r8HElLm5yctTo0YwyeVLL0Hz5snLIa3LLrtUzTE233wDDz0EPXpAy5ZQr14w6ezixTBpErzyCrz++upJaNelZs1gItp1adiwIQ888MBa6xOJxBrlKpFIhEceeWS950hPT+fQQw/d1MvaItttt902WbwSj8epX79+smNIkiRJUplJJOCLL+C+++C994KylIICKCpavc2KFRs/zqxZweO//4XU1OD98umnB6Wm7dqVX35JkiRJkiRJkiStLZTYFu/wkyRJFWLpUmjWrGoOCtlS6ekwZw40apTsJJIkSZIkSZIkSZIkSapqZs+ezdChQykoKEhaAUs0mkKrVj04/fTeRCKRpGSQJEmSVDUlEjBoEFx6aTDJZF5exZ07KwvCYXjwQTjjjKAQRqqMdtoJfvop2SkqXlYWTJ0KbdokO8nWe+GFF/j555+THaNCtWrVitNOOy3ZMSRJkiRpq+Xmwssvwz33wMKFwe+vynr2rdRUiESgSxe4+mo49NDguSRJkiRJkiRJkspXONkBJElS9TV8eHBTyLYkJQXefTfZKSRJkiRJkiRJkiRJklQVtWrViosuuoguXbqQkpJCagXdfBMOh0lJSaFZs2Z06nQm993Xh1jMmV8kSZIkbZ5QCM48E+bNg7vughYtoGbN8itBCYWC47doEZxv3rzg/JauqDLbZ59kJ0iOUAhat052irKxzz77kJaWluwYFSYtLY19ttU/uJIkSZKqjaIiuP56aNQILrsMZswISljKunQFoLgYCgpg7Fg45RRo0gSef758ziVJkiRJkiRJkqTVLF6RJEnlZuxYWLUq2SkqVm4ujBmT7BSSJEmSJEmSJEmSJEmqqtLS0hgwYABXXnklBx10EHXr1i23yTxTU1NJTU1ljz324Nxzz+Wss87ihBOa0KYNPPpouZxSkiRJ0jagTh246CKYPRveeQcGDID0dMjMLJvjZ2YGxxswIDj+7NnB+erUKZvjS+WpZ0/Iykp2ioq3yy7VpxSpbdu221TxSmpqKu3atUt2DEmSJEnaYpMmQceO8MADkJcHOTkVd+5Vq2DJEvjHP6BfP1i4sOLOLUmSJEmSJEmStK2xeEWSJJWbzz/f8OunngqJxOrHpth11+CGls8/D0pOSvadNWvD+x1+OHz4IWRnQ34+TJ8O990H9epteL9wODjXH3OeeuqG9xk7dtOuRZIkSZIkSZIkSZIkSVqftLQ09txzTy6++GJOPvlk2rdvTyQSIT09nZSUlC06ZigUKt1/u+224+CDD+aKK67gsMMOo0GDBr9vAw8+CHfeCYsWleEFSZIkSdrmhEKw//7w3nvw889w771w4onQujWkpEDt2hsvY8nMDLZLSQn2O/HE4Dg//xwcd//9q0+Zg7YNe+4ZjFXZloTD0KtXslOUnVAoRI8ePUhNTU12lHKXkpLC3nvvTXhb+0MrSZIkqVooKoJrr4V994WZM4PSlWTJzYXRo2GnneCFFzZ9fg1JkiRJkiRJkiRtulAi4X/DSJKksheLQY0aUFi4/m1OPRWGDFn9fFMGO11ySTCxw5/98gu0abPufW6+GW66ad2vzZoVDN6YN2/dr197Lfz732uuO+00eO659WdMTQ1ufNkGxk9IkiRJkiRJkiRJkiSpAhUVFbF48WIWLFjA7NmzmT9/Pjk5ORuc6DMWixGJRGjcuDGtWrWiWbNmNG3alFq1ahHawA07V10Fv/0GgweXx5VIkiRJ2tbl58O338LEiTBpEqxaFUx+WVAAGRmQlQW1asEee0DXrtC588ZLWqSqIB6HFi1gwYJkJ6k4WVnw2WfQpUuyk5Sd/Px8Bg4cSCwWS3aUchWJRLjsssvIyspKdhRJkiRJ2iyTJ8NxxwXvv5NZuLIuNWpAjx7w4ovQuHGy00iSJEmSJEmSJFUfKckOIEmSqqfp04PikQ0Vr2yJ5cth+PBgcFWDBnD++RvevmfP1aUrsRhcfz18/z1cfXVwM0qbNvDMM9C//9r77rFHsG88DkVFweCtTZGRAdOmBQO7JEmSJEmSJEmSJEmSpLKSlpZGixYtaNGiBd27dweCMpbffvuNoqIiiouLiUajRCIRUlJSSElJYbvttttoycq6XH897LwzjB8Pv59KkiRJkspMZmbwXsP3G9rWhMNw+eVwww2Vb+LX8tKmTfUqXQHIzMxk5513Ztq0aSQSiWTHKRehUIiddtrJ0hVJkiRJVc6IEXDEEZX3fXduLnz6Key+O4wZA23bJjuRJEmSJEmSJElS9RBOdgBJklQ9ffUVbOZcDZvkuefgkEPgxhuDSR025tJLVy8PGgR33QX//S+ccEJQqAJw8MHQseOa+6WnwwsvQFoaPPggLFq06Rnj8eD6JUmSJEmSJEmSJEmSpPKWlpZGs2bNaNOmDTvttBMdO3akffv27LDDDrRq1YratWtvdukKQO3awb02F120+j4bSZIkSZK09U4/fdt5r12zJlx9dbJTlI8+ffoQiUSSHaPcRCIR+vbtm+wYkiRJkrRZhg2r3KUrJYqL4ddfoVs3+O67ZKeRJEmSJEmSJEmqHixekSRJ5eLHH2HVqmSngAMOWL38+eerl+fNgzlzVj/v02fN/e66C3bZBaZOhX/9a/POmZsL06ZtflZJkiRJkiRJkiRJkiSpMjnlFIhE4Lnnkp1EkiRJkqTqY7vt4JhjILyNjPA99lhIJJKdouzVq1ePvn37kpqamuwoZS41NZX999+f+vXrJzuKJEmSJG2yd96Bv/618peulIjHYdky2Hdf+OGHZKeRJEmSJEmSJEmq+raR2zIlSVJFW7ky2Qmgbl2oV2/180WL1nz9j8932GH1cp8+cPHFUFgYTB5RVLT5564MpTOSJEmSJEmSJEmSJEnS1giH4eGH4dprYcWKZKeRJEmSJKn6uPxyyMhIdorylZYGZ50FKSnw229QXAyxWNmfJ5HEVpfu3bvToEEDQqFQ0jKUtVAoRL169ejRo0eyo0iSJEnSJvvkE/jLXyA/P9lJNk8iEczN0bMnzJ6d7DSSJEmSJEmSJElVW0qyA0iSpOqpMhSP1Kix5vM/F6j88XnNmsHHOnVgyJBg0ogbb4TJk7fs3Dk5W7afJElSsuXl5bFgwQIWLlzIypUrKS4upuj3H5zS0tJIS0ujdu3aNG3alO23357MzMwkJ5YkSZIkSZIkSVJ56tYNDj0Ubr0VBg5MdhpJkiRJkqqHLl2gXTuYMiWYZLU6ikTg4ouDApaGDWHoUPjgg+DaDz4YdtgByqKvJBQKsXTpUurVq7f1B9uCcx933HE88cQTRKPRCj9/eYhEIhx//PGEw+FkR5EkSZKkTTJ9Ohx+OOTlJTvJlkkkYPly6NULvv8esrKSnUiSJEmSJEmSJKlqsnhFkiSVi8LCZCeA3Nw1n6enr/95SVHK7bdDixYwejTce++Wn7ugYMv3lSRJqiiJRIK5c+fyyy+/8Msvv7Bo0SKKiopISUmhuLiYeDy+zv3C4TCpqalEo1HS09Np2rQprVq1ok2bNjRr1oxQWYyClSRJkiRJkiRJUqVxxx2wyy5w1lnQoUOy00iSJEmSVD288ALsvTfk5yc7SdnLyoLLLoM2bYLnoRAcf3wwEe6QIXDIIbDddnDFFXD00ZCyBaOdZ8yYwZNPPsn48eNZtmwZbdu25bLLLmP//fcvy0vZqHr16tG3b19GjhxJcXFxhZ67rKWmptK7d2/q16+f7CiSJEmStEliMTjhhKr/3joWg99+g8svhyeeSHYaSZIkSZIkSZKkqimc7ACSJKl6ysxMdgJYvhyWLl39vEmTNV9v2nT18syZwcfmzYOPvXpBPA6JRPBo3Xr1tkOGBOs6d17/uSvD9UuSJK1PQUEB48eP58EHH+Sll17i008/ZdasWeTn5xOLxSgsLFxv6QpAPB6nsLCQWCxGXl4eM2fOZNSoUTz//PM88sgjTJw4kaKiogq8IkmSJEmSJEmSJJWnRo3guuvg0kuD+2YkSZIkSdLW2223oHgkKyvZScpWKATNmsGNN679WkYGnHcefP89/Otf8NBDsNNO8MgjkJOz6eeYNGkSBxxwAPfffz8LFiygadOmzJw5kwMPPJCLL76Y3NzcsrugTdC9e3datGhBypY0yFQSKSkpbL/99vTo0SPZUSRJkiRpk91/P8yYEcwNUdXl58Nzz8FnnyU7iSRJkiRJkiRJUtVk8YokSSoXNWsmO0Hgk09WL++33+rl1q2hZcvVz0eOLNvzVpbrlyRJ+qNFixbx1ltvMXDgQEaMGMHKlSspKiraYMnKporH4xQXF7Ns2TI+/PBD7rvvPt555x1+++23MkguSZIkSZIkSZKkZLvgApg3D95+O9lJJEmSJEmqPm64AZo3D8pKqotwuJDXX4fU1PVvE4nAUUfB55/DSy/Bp5/CwQdDcfHGjz9z5kwuvfRS5s+fz8UXX8ykSZP46KOPeOmllzj88MMZMmQII0aMKLPr2RShUIiTTjqJxo0bE4lEKvTcZSESidCwYUNOPvlkwmGHnkuSKqlYESz9CmY8DWP/Du/sDG82gaH14P9qwf/VhqEN4K1m8EE3+OpymP1/kPOzrfKSVE39+CPcdBNUcPdmucrPhxNPrF7XJEmSJEmSJEmSVFFSkh1AkiRVT3XqBIM+tuRexJtugptvDpaHDIHTT1/9WosW0KVLsFzyESArC448MlhesgTGjAmWH34Yjj02WD7tNJg5E6ZNg2uvXb3vRx8F6wCefRZGjVo70403Qr16wfLLL8OXX8L8+eu/hjp1Nn6dkiRJFSUnJ4e33nqLuXPnEo1GSZTzgJHi30e9Tpo0iW+//ZYddtiBI444gqysrHI9ryRJkiRJkiRJkspPaio89BCcc04wEWpGRrITSZIkSZJU9aWmwuuvw957B5OrVnXhcD6x2H189tl2dO584Sbt06MHDB0Kq1bBxjo/4vE49913H2PGjOHkk0/mlltuoXbt2gDsvvvu3HjjjQwfPpzHHnuMI444YmsvZ7OkpKTwt7/9jUGDBpGdnU0sFqvQ82+pSCTCdtttx9///ndSN9SWI0lSMiz7BqY/Dos/gdzZEMmERBRieRveL38BLP0aZtYMtgeo0xFaHA07nAUZjco9uiSpfMVicMIJUFiY7CRlb/lyuPxyePLJZCeRJEmSJEmSJEmqWkKJ8p5pU5IkbZP+7//g7LNh5cr1b3PqqUGxSolQKPi4oeKVP++zLqNGwQEHrH5+221w/fXr3nb2bOjVC+bM2fAxZ82C1q2D5dNOg+eeW/+2tWrB44/DKads+JiSJEnlLZFIMGXKFN577z2i0SjxeDwpOSKRCCkpKRx55JF06NAhKRkkSZIkSZIkSZJUNo49Frp0geuuS3YSSZIkSZKqjxtvhIEDIW8jc4hXZuFwnLZtYc89T+O1115kwoQJdO3atUzP8c033zBgwADq16/PY489Ru/evUtfi8VihMNh2rZtS82aNfnoo49o0qRJmZ5/UxQWFvLCCy+wePFiotFohZ9/c6SkpNCwYUNOPfVU0tPTkx1HkqRArADmDIVpd0POzxAvhEQZFZpFMiGRgO0HQIcroEGP1YObJUlVyoMPBnNI5OYmO0n5yMyEkSODolZJkiRJkiRJkiRtmpRkB5AkSdXTnntCZRkbcMMNMHEiXHRRMOlDVhbMnQtvvw133glLlpTt+eLx4PolSZKSKScnh7feeou5c+dSXFyc1CyxWIxYLMZbb73F5MmTOeKII8jKykpqJkmSJEmSJEmSJG2ZgQODe2P+/ndo0SLZaSRJkiRJqh5uugm+/RY++qhqlq+EQnHq1QszYgTMmXMO06d/x9FHH83MmTNJTU0tk3MkEgmeeeYZFi9ezDnnnFNa6pJIJACIRCJ8//33zJ49m9atWyeldAUgPT2d0047jVdffZU5c+Yk/T7e9UlNTaV58+acdNJJZfY1kiRpq+TNgx8ehBlPAwmI5pT9OWL5wcd5w2DRh5DRGDpcBW1Pg4glZJJUVcRicMcd1bd0BaCgAG6/Hd59N9lJJCVbURFMnQrz5kF+fvD9IR6HjIzgUa8edO4MdesmO6kkSZIkSZIkJV8oUXJHoSRJUhlKJKBmzao52GNrpacH1x0OJzuJJEnaVn3//fcMGzaMaDRKPB5Pdpw1RCIRUlJSOO6442jXrl2y40iSJEmSJEmSJGkL3HYbdOwIxx6b7CSSJEmSJFUfxcVw8MEwblwwgWLVEScSyWXQoO/4+9/3BuD111/noosuYuedd2bUqFFlcpZFixbRv39/li1bxnPPPcf++++/1jbPPvss5513Hn/961957rnniMfjhDcwwCeRSBAKhcok37qOPXHiRD766COi0SiVZTh3KBQiJSWFvn37stdee5Xb9UuStMkSCfjpKZh0BSSKIV5UseePZEFGQ+j5OtTvVrHnliRtkffeg5NOglWrkp2kfGVkwM8/Q9OmyU4iqaIUF8OUKfDVV/DZZ/DFF/DLL8H3g1Ao+NG5ZNh4OBysC4WCOW7q1YMuXaB3b+jWDbp2hTp1kno5kiRJkiRJklThnA5ckiSVi1AomFxhW9S+vaUrkiQpeSZOnMibb75JUVFRpStdAYjFYhQWFvLaa68xZcqUZMeRJEmSJEmSJEnSFrj+ehgwINkpJEmSJEmqXlJTg8lju3eHzMxkp9k0oRDUqhUHevPpp//ht99+A+Cwww7j3HPP5ccff2TOnDllUjry888/8/PPP9OlSxfat28PBOUmJcdeuXIl48aNIx6P07VrV2Kx2AZLV4L8IVauXEl2djaTJ0+muLh4q3P+8djdunXjH//4B9tvvz2pqallduwtlZqaSpMmTTj//PPp3r27pSuSpOTLnQ0f7RuUrsRyK750BSCWF+T4uDd8fQXECis+gyRps9xzT/UvXSnx5JPJTiCpIsyZA1dfDQ0awP77w6WXwgsvwE8/BWUsq1bBypXBx9zc4FGybsWKYJvFi2H4cLjxRjj6aGjcOPg4ZkxQ2CJJkiRJkiRJ2wKnBJckSeWmV69gAMW2pmfPZCeQJEnbqs8//5wPP/yQaDSa7CgbFY1Gefvtt5kwYUKyo0iSJEmSJEmSJGkzhUKQlZXsFJIkSZIkVT+ZmfDhh3DggZX/vXckAg0aJPjqqxQuvLAXQ4cOLS1eyczM5JJLLmHGjBm0bNmyTAo+5syZQ05ODk2aNKFp06YAaxx3woQJjBo1inbt2rHHHnsQiUTWeZxYLAbA0qVLeeKJJzj44INp3bo1Bx98MDvuuCOXXnopixcv3uq8JerWrcuZZ55Jv379SE1NTUrZSSgUIjU1lb59+3L22Wez3XbbVXgGSZLWkEjA9Cfh3V0g+8ugdCXZYvnw0xPwbnvIdqyLJFVWP/8MX36Z7BQVo6AAHnkEqsBwUUlbIB5f/XvA9u3hwQdXl6vk5W35cYuKguMUFsJ//wsHHww77BAUOeXklFl8SZIkSZIkSaqULF6RJEnlpkcPqFkz2SkqVs2asM8+yU4hSZK2RePGjWP06NEUFxcnO8omi0ajfPTRR0yaNCnZUSRJkiRJkiRJkiRJkiRJkiqFtDR46y0466zKW75So0aCTp3gq69C7Lgj7LLLLqxatYp33nmndJt69epRo0YN4vF4mZxzyZIlAOy4444AFBYWEo/HCYVC5Obm8sYbb/Dzzz9z8MEHs+uuuwKQSCTWOk4kEmH58uUce+yxXHDBBRQVFXH11Vdz5pln0rNnT1555RW6du3KU089RUFBQZlkD4VCdOvWjX/84x/ssccepKSkkJqaWibH3pDU1FRSUlLo3Lkz559/Pt27d09K8YskSWuI5sLIvjDpiqBwJRFLdqLVYnmQOxs+7g3T7k12GknSOjzySFBWsK2IRuHtt5OdQlJZe+staN4cjj0WRowIipaKisr+PIkE5ObCrFlwxRXQqBFcdVVwPkmSJEmSJEmqjlKSHUCSJFVfAwZArBLd71gRolE47LBkp5AkSduab775hk8++aRKla6UKC4u5v333ycjI4MOHTokO44kSZIkSZIkSZLKUF5eHsuWLWPSpEnsuOOOtGjRgqzKOmOsJEmSJEmVSCQCDz0EJ54IJ5wAS5dCfn6yU0EoFCcjI8zNN4f45z8hGi0E0snLywMgLS1trX3C4fB6j1dYWMiiRYtYsGABs2fPZuHChRQVFRGLxUpLVSKRCJFIhNTUVA4++GBmzJhBdnY29erVKy0ReeONN3jppZfo0KEDxx57LHXr1v097+qSkUQiQSgUYtGiRVxzzTV8+umnXHjhhTz88MOl2yxdupRPP/2UBx98kCFDhtCnT5/SopeyULduXQ4//HAOOuggpkyZwpgxY8jNzS3ze4DT0tLIzMxk3333ZbfddiM9Pb1Mjy9J0hYrWg4f7w8rf4R4JZ7tOZYPU26GwiWw+11gcZkkVQqJBAweXD7lBJXVqlXw6KNwzDHJTiKpLGRnw5lnwkcfwe+/TqswubnBx0cfhf/7v+Cx114Vm0GSJEmSJEmSylsokUgkkh1CkiRVX+edB88+GxSSVHeRCJxyCgwZkuwkkiRpW7JgwQIGDx5MtIr/wJWamsrZZ59Nw4YNkx1FkiRJkiRJkiRJWyk7O5sXX3yRDz/8kJEjR1JYWAhA165dOe+88zjzzDOTnFCSJEmSpKojPx+uuioYn5Pc8pVcatdezAsvFHHEETsTj8cJh8MUFBRwyCGHMGrUKN5//3369+9fukdJ2UnJx2g0yrx585gwYQJz584lNzeX1NRUotEosVhsowkSiQRFRUWkp6cTiURo0KABkUiEm2++mYULF/Lcc89x4oknkpaWVnrOP4rH4zz55JNcfvnlHHbYYZx//vn06NGD+fPn07Jly9LimN9++4333nuPU089lVAoVHqteXl5ZVoqm0gkmDt3LuPGjWP27NkUFRWRkpJCcXEx8Xh8k44RDodLP4dpaWm0atWKvffem5YtW651/ZIkJVXhUvhwb8idDfEqMmN+JAva/A26PWH5iiRVAnPmwM47J/u9ccWrXRuWL/efIqmqe+stOP304HtYZSiQysyE88+Hf/8bMjKSnUaSJEmSJEmSyobFK5IkqVz98AN06bJt3LySlQXjxsFuuyU7iSRJ2lZEo1Eee+wxli9fnuwoZaJhw4acd955hMPhZEeRJEmSJEmSJEnSFiguLuaNN97ggQce4KuvvqJ27do0b96cTp06UbduXd5//32ys7MZPHgwxx13XLLjSpIkSZJUpYwdCyeeCCtWwKpVFXferCxIJODwwyfw+uv70K1bF2677TYaN25MTk4OF110Ed988w0777wzH374Ic2aNQNYo/QjOzubGTNmMHbsWAoKCigqw9kli4uLS8tdzjvvPJo1a7ZW4UhJCcu0adO45pprePfdd2nTpg35+fmsWLGCjh07cuyxx3LSSSfRqlWrNfYtKV3Jzs7myiuvpHXr1uy+++4cfPDBpKenl9l1AOTm5rJw4UIWLFjAL7/8wqJFiygsLCQej5deUyKRIBwOk56eTpMmTWjVqhXNmjWjadOm1KhRo0zzSJJUZopz4MMesGp61SldKRHJgp0uhD3uTnYSVYBEIih2+PprWLAACgqCMfKJRDAheWYmNGgAe+wBO+4IDoGSKtabbwalBStXbt5+p54KQ4asfr45BSadO8Nll0Hv3tCkCeTmwrx5wbwS110H2dnBdq1awS+/bPhYhx0G7723edkh+P4zYwb8/nZbUhWzdCmccQZ89BHk5SU7zZoyM6FRIxg6FPbcM9lpJEmSJEmSJGnrpSQ7gCRJqt523hk6dYIJE5KdpPztuKOlK5IkqWKNHDmS3NzcZMcoM8uXL+fzzz+nV69eyY4iSZIkSZIkSZKkzbRs2TJuvvlmhgwZQiwW44QTTuCII46gW7du7LDDDgB88803/POf/+Tyyy+3eEWSJEmSpM20zz7BJK7vvw933w1ffQWxGBQXl8/5ataEWrXg8suDySG3264be+xxG/fddx/9+/cnJSWFaDQKQLdu3Xj11Vdp3rx56f5z5szh888/59tvvyUtLY1EIkFKStkPa05NTQWCopfnn3+emjVr0rNnTzp37kwkEil9DWDy5MlM+H2QU6tWrTjwwANp0aIFQ4YM4dprr2Xq1Kk89dRTaxSYhH+fTXvUqFG89NJLFP/+Cc/IyOCiiy7ihhtuoGbNmmVyLTVq1KBdu3a0a9dujftpE4kEsVis9HP452IZSZIqtVgRjOwHq36qeqUrALE8mP4opNeHjlclO43K2K+/wuefw/jxMHo0TJ0a/IydmgpFRcHy7z/yEolASkrwWjwerN95Z+jZE3r0gH33hdatk3o5UrU3fjzk5FTc+S64AB56KPj7XyI9HerVC+aVeOSR1cUr5SktLfgdgMUrUtUzf37wM8LChcHPFpVNfj7Mnh2US73+OhxySLITSZIkSZIkSdLWCSUSiUSyQ0iSpOrtjTfg9NNh1apkJyk/NWvC00/DSSclO4kkSdpWzJ8/nyFDhpQOWK0uUlJSOOecc2jYsGGyo0iSJEmSJEmSJGkTJRIJLrzwQp588kk6d+7MP/7xDw466CBatmxZuk08HiccDvPoo49y+eWX8/zzz3PiiScmMbUkSZIkSVXbzJnw8MMwaBCEQpCbG0wAvTWysoJj9OwJV10FffvC770jpT766CPeeustJk6cSFpaGn379uWqq65ao6xk2LBhvPvuuzRp0oRwOFxagFJRwuEwtWvX5sQTT6RJkyYAxGIxbrrpJu644w523XVXvvzyS9LT00v3ueCCC3jiiSe47bbbuO6669Y65sqVKykoKOD777/nySef5LXXXqN58+YMGTKEPn36VNi1SZJU5Uy6KiguieUnO8nWiWRC30+gQfdkJ9FWSiTgs8/g3nvh44+DQoOcnC3/WToUCsaZFxfDHnvA1VfDoYcGJS2SylaPHvDFF5u/36mnwpAhq59vSpflgQfC//4XvCcuLAzmkvjkk2DOjObNgyKFf/87KEgFaNVq9fL778Mdd6x9zO++g+XLNz9/JALXXAO33775+0pKnpkzg+8V2dmri9wqs8xMePZZ582RJEmSJEmSVLVZvCJJkspdcXFw88ivvyY7SfmpVw8WLIA/jLeQJEkqN9FolEcffZQVK1YkO0q5aNiwIeeddx7hP4/UlSRJkiRJkiRJUqV01113ce2117LzzjszcOBA+vbtS1paGhCUsoRCIYqKikhLS+O1117jlFNO4YUXXuAvf/lLkpNLkiRJklS1ZGdnA1C/fv3Sdfn5waSu48bBp5/CtGnB+pQUWLUqQSKx7hlls7KCbfLzgwli9947KFw55BBo0WLT8qxcuZLatWuXPo9GozzwwAMsXLiQzMzM0t8PJEMikSA1NZUePXrQq1cvUlJS6NWrF59//jnPP/88p5xyCrFYjEQiQUpKCt9//z177bUXTZs2ZfLkyWRmZq732E888QQXX3wxF198Mbfccgs1a9Ys/R2IJEn6g+yJ8HGvql+6UiKrBRw+HSIZyU6iLbByJbzwQlC4kp0dFBeWx4w7tWoFZS4XXwznnAO/9wBK2kqJBNSuHRQlba4tKV758kvo1i1YPu00eO65DW//x+KVIUPg9NM3P+eG9OwZlEZJqhpmz4auXWHZsq0vSq5ImZkweDCceGKyk0iSJEmSJEnSlklJdgBJklT9pabCiy/CUUdBXl6y05S9rCx4/nlLVyRJUsUZO3YsedXxB6vfLV++nIkTJ7LXXnslO4okSZIkSZIkSZI2YuXKlbz44os0a9aM559/nj333HON10OhEIlEonSi1VGjRhGLxahRo0Yy4kqSJEmSVKX94x//4O233+aggw6iW7dudO/enY4dO3LUUU049tgIEExGO3NmnEmTwowcmc0LL7xPVlZDevUaQHo61KwJNWrAzjsHE0B26rR5Y2ISv89OHQqFqFWrFhAUrhQVFfHII4+Qk5NDrVq1CIfDZX79myMUChGNRvniiy/47rvvOOigg5g/fz5ZWVmc+PvskX/MmJubSzgcpkaNGoTD4bWKVEqeT5s2jZdeeomGDRvSt29fatasWXq+dbGQRZK0zYoVwucnVJ/SFYDCbPjmWuh6f7KTaDNEo3DnncEjHA4KV8rTqlXBxzvvhDvugJNPhgcfDApZJG25hQuDv88VoVmz1aUr+fnQqBF8+y20awfLl8MHH8ANN8D8+eve/4gjYOnSYB6KhQth5Ei46y746actz/Tdd1u+r6SKtWgR7LNP1StdgeB73umnB0VXAwYkO40kSZIkSZIkbT6LVyRJUoXo1w+OPRZefx0KCpKdpuykp8Nhh8GhhyY7iSRJ2lbE43G++OILiouLkx2l3BQXFzNmzBi6devmQFNJkiRJkiRJkqRKrqioiFmzZnHUUUex5557Eo1GiUQipYUroVCIUChETk4ODz/8ME899RT77rsvA5yhQZIkSZKkzTZx4kQKCwt57733eOeddwDIyspil112oXv37vTo0YPdd9+dZs2acfzxtalXbzJDhpzLWWf9kzvuKJv34n+8t7NkuaioiKeeeoqcnBxSUirX0OXi4mKWLl3K0KFD6d27N8OHD+fXX3+lWbNmJBKJ0vKVn376iXg8TvPmzVm2bBlNmjRZ4zihUIh4PM748eP58ssvOemkk+jevTuw4XKVP/6OpKqJRqMUFBQQjUaJ/j7DcUpKCqmpqWRkZBCJRJKcUJJUqX17AxQsTnaKshXLgxlPQqsToUH3ZKfRJvjuOzj+eJg9O5hIvCKVjKd/+WV491145RXo06diM0jVyYoVkJpaMXNVdO68ejkzE+65Z83np58eFBLsvXfw/eXP6tVbvdy6NZxxBpxwAhx0EIwbt2WZKvp7mKQtU1QEvXvDb79VvdKVEvn5wc9PY8fCbrslO40kSZIkSZIkbZ7KdfeiJEmq1h59FIYPr17FK1lZ8OSTyU4hSZK2JdOnTycWiyU7RrkrKCjgl19+oU2bNsmOIkmSJEmSJEmSpA349ddfqV27NmlpaUAw+WZxcTGpqamlE4p+8803DBkyhCeffJJQKMT5559PSkpKlZ10VJIkSZKkZMjJyaGgoIBOnTrxwAMP8PXXXzNp0iS+++47pk2bxoQJE3j00UcB2GGHHdh7773Jz8+nsLCQfv36lVuuFStWMGjQIJYvX17pSlf+KBqN0qpVK3bccUf+85//cMMNN5QWh0ybNo3XX3+d/Px89txzz7VKV0rMmzePN998kxo1anDIIYdQv359YM0ymng8TjgcprCwkE8//ZRJkyaxdOlS6tWrx1//+ldatGhR/he7BYqLi1m8eDELFixgzpw5zJs3j1WrVhEOh0uLdSEomUkkEsTjcbbbbjuaN29Oy5Ytadq0KY0aNbKMRZIUyJ4I0x+FWDWcJT6WD58fD4dPh0hGstNoPaJRuPPO4FFQAIlE8rIUFASPww8Pihcefhhq1UpeHqmqKiiAivqv5bp113w+fz5cfnmwPHAgNGsGTZrAXXfBSScF6xMJmDQJ3ngDpk2D3FzYZx+44gqoUQNq1oRnnoFddtmyTMXFW3w5kirQTTfBvHlV/+9sXl5QvjJ1alB6JUmSJEmSJElVReW9g1GSJFU7tWvDSy/B0UcH/8la1WVlwQsvwHbbJTuJJEnalowZM4aioqJkxyh3RUVFjB071uIVSZIkSZIkSZKkSq5jx460b9+eiRMn8sUXX7D33nuT+vusCz///DMffvgh//d//8fo0aPZaaeduPPOOznyyCMBLF2RJEmSJGkzLFq0iNTUVBo3bkzfvn3p27cvACtXrmT69Ol8++23TJo0iW+//Zbp06fz0ksvle679957l0um5cuX88wzz5CXl0c4HC6Xc5S1/fffn/Hjx3PZZZex11570aBBA+644w4+++wz+vfvz1FHHQWsLlD5owkTJvDJJ5/Qt29f9tlnH4DSYtmSj6FQiGnTpnHmmWcyfvx4atSoQc2aNYlGo9xwww385S9/4YYbbmDHHXes6EtfS3FxMVOmTGHcuHEsXbqU1NRUYrEY0Wi0dJt4PL7e/bOzs8nOzmbatGmEQiGi0ShNmjRhn332Yeedd7aERZK2ZRMvrJ6lKyUKs2HGM9D+wmQn0Tr8+GMwln3OHMivRH8M8/Lg1Vfh/ffh9dehV69kJ5KqloosXikoWPP5bbfBa68Fy3XrwpNPBsuHHLJ6mzlzoEuXNff78ENYsACeeip43rEjtG0LP/+8+ZliMYjHoYq89Za2SV9/DQ89VLl+/thSiURQIHPbbXDrrclOI0mSJEmSJEmbzuIVSZJUoQ46CI47LrghrCr/Z3FGBhx+OBx6aLKTSJKkbUl2djaLFi1KdowK88svv7Bq1Spq1aqV7CiSJEmSJEmSJEnagHvvvZf99tuP888/n7/97W/svPPOfPLJJ4wdO5bJkycDcOSRR3L22WdzwAEHAKsnJZUkSZIkSZumuLgYgPT0dACi0SgpKSnUrl2bPffckz333LN0/cKFCxkxYgRXXXUV9erVIzMzs8zz5OTkMGjQIPLy8kgkEmV+/PISiUTYa6+9+OSTT3jsscdKi0V69+7NY489Rps2bQBKS1dKfoexePFi/vvf/xKLxTj00ENp0aIFsLpYNh6PE4lE+OCDD7jmmmuYM2cOV155JVdeeSUFBQVMnjyZkSNHMmzYMI477jheffVVOnTokITPACxZsoTx48eX/t6m5M9WYWHhFh2vZH+ABQsW8Pbbb/Puu+/SrVs39txzT2rXrr31oSVJVceKH2D5t8lOUb5iefD9fbDTBRXXAqBNMmECHHggrFoVTBhe2RQUBI8BA+D55+HYY5OdSKo6UipwlqzZs9d8PmvWupdr1gz+GdjQ95sxY9Z83rjxlhWvhEL+kyNVZkVFcPzxVXsenT/Ly4P77gvmCNptt2SnkSRJkiRJkqRNY/GKJEmqcE8/DTNmwNdfBzeHVTXp6cF/Cg8ZkuwkkiRpWzN+/PjSwZ3bgkQiwYQJE+jTp0+yo0iSJEmSJEmSJGkDunXrxr333ssTTzzBFVdcUbo+NTWVAw88kMMOO4x+/frRrl270tcsXZEkSZIkafO0bt2a+++/nxo1ahCLxUj5w6yz8XicRCJBOBwmJSWFFi1a0K1bN0KhED169CjzLAUFBQwaNIjc3NwqVbpSIhwOc9BBB3HUUUfRsGFDWrduTYcOHWjQoAHxeLy0dOWPvv32Wz744AO6d+9O7969gdWlLIlEgkgkQnFxMddddx1TpkxhyJAh/P3vfy/dv3nz5vTp04dOnTrx0EMPlUsZzsb88ssvfPzxxyxevJh4PF5u9yUXFRUBMHbsWMaOHUvr1q3p168fjRs3LpfzSZIqmR8fgnjxxrer6oqy4bfPoFGvZCfR70aNgsMOg9zcZCfZuLw8+NvfYPlyOPPMZKdRVZGXB5Mnw1dfwWefwcyZq8t8YjHIyAge9etDz57QrRt07QpNmiQ7ednIyICKGlr57bewbBlst13wvHXr1a/9cXnevNWlK126wJQpUPynfwJ79lzz+cKFW5YpJcXiFakyu+kmWLQo2SnKXkFBUCgzdSqkpiY7jSRJkiRJkiRtnMUrkiSpwqWnw4cfwr77wvffw+/30lcJaWmwww7w8cfBzTmSJEkVaerUqdtU8UosFmPy5MkWr0iSJEmSJEmSJFUBF154IX/961955ZVXyMnJAeCwww6jXr16NGnSpHTC0pIJSSVJkiRJ0ubJzMzk6KOPJhaLEYlE1njtj0UhJcUhI0eO5LfffqNv375lnuXdd99l5cqVVfq+1lgsRn5+Pv3796dhw4Zrvb5kyRLq1q1LSkoKeXl5vPPOOyxdupRDDz2U9u3bA6uLZUuKcJ566im++eYb2rVrR0ZGBldffTVt27alU6dO7LHHHmRlZXH66adzyimnrPU1LE9FRUV88MEHTJkyhWg0WmHnjcViAMycOZPZs2ezzz770KtXrwq9dklSBYvmwqznIVFx/94kTTQXpt1j8UolMWYMHHpoUExRVeTnw0UXBZOY/6GvTypVWAhvvgnDhsEXX8CCBZCVFRR75OdveN9PP4UaNYIJ87OyoHNn6NcPTjsNtt++ItKXvczMsi9euekmuPnmYHnIEDj99GC5uBieegquuSZ4fv31QVFSyXKJl19evXzRRXDggfDSS8H3pIKCYD6NK65Yvc2ECfDLL1uW1cIDqfKaOhUeemjj35urokQiKJm6++41v/9JkiRJkiRJUmVl8YokSUqKGjVg1CjYf3/48cfgxpHKLj0d2rWD0aOhVq1kp5EkSduanJwciqpSY10ZKbnutLS0ZEeRJEmSJEmSJEnSRtSvX58LL7xwna+VFK5YuiJJkiRJ0pYLhUKkpKQQj8fX+z67pISlZcuWtG/fnt69e5dphunTpzN9+vTSUo2qLBqN8vrrr3PeeeeVft7C4TC5ubnccsstRKNRjj76aCKRCO+99x677747BxxwALC64AYgJSUYrv3AAw8AMGPGDG6++Ways7P57bffaN26Nf/61784++yzAUitwBlzZ82axRtvvEFhYWGFlq78WTQaZdy4cXz33Xccf/zxNG7cOGlZJEnl6JdXIBTe+HbVQgIWfQz5CyGzabLDbNO++Qb6969apSsl8vPhvPOgTh048shkp1FlMXs2PPpoUPwBsGrV6tdWrty0Y0SjsGJFsFxYGMzrMG4c3Hor9OkDV14ZzPNQlf7rtmnTGHl5CSpquqxbboH99gvKU1q0gNdeW/P1L76A225bc13z5nD11es+3uLFQfHNlmrWbMv3lVS+7rwz+F5bXeXlwX33wVVXgUO9JUmSJEmSJFV2Fq9IkqSkqVsXxowJbmb76qvg5rDKKjMTdtsNPvrI0hVJkpQcCxcuJCUlZaODVDt37sxRRx1V+vyWW25Za5ubbrqpdHnYsGFMnjx5g8cMh8P07NmTpk2b0qxZM2r94QeiIUOGMHv27A3un5qaynnnnUe9evU2a7+SfRctWkTLli03uq0kSZIkSZIkSZKS548TvRYWFpKenl5atvLn1yVJkiRJ0tYpKfwokUgkSCQSa6w/8sgjObKMZ28uKChg2LBhFBcXl+lxk2n58uV8/vnn9OrVq3Rdfn4+2dnZvPrqq7z88su0aNGCefPmcdRRR7HnnnsCq78GJQUs//vf/5g1axZ169bl2GOP5frrr6dZs2b8+OOPXHbZZZx77rnk5+dz0UUXAeX/u5KioiI++OADpkyZktTClT8qLi4mOzubZ555hn322YdevXoRiUSSHUuSVJa+vweiOclOUYFC8NOTsNvaY3dUMZYsCUokcqrwH7v8fPjrX4NSjN12S3YaJUsiAf/7H9xzT/BnIR6HoqKyPUdJKcAHH8BnnwVzPVx5ZVAGUrt22Z6rrMXjcWrUiFC37jKWLduuQs5ZUAB9+8LFFwd/R3faKSiq+fFHePVVeOCBNb9Gd90FM2fCQQdB69bQqBEUF8PPP8N778H99wffs7ZUjx5bfUmSysGyZfDmm8H37eosFoNhw+CEE5KdRJIkSZIkSZI2LLzxTSRJkspPjRrw8cdw0kmQlZXsNOuWlQXHHw+jRlm6IkmSkmf+/PkUlfXd0psoNTWVAw44gJ133nmN0pVN1b9//zVKVzZHLBZj4cKFW7SvJEmSJEmSJEmSkiM9PR2ABQsWrPP1RCJRkXEkSZIkSao2iouL+fLLLxkxYgQ///wz+fn5QFDi8ecyllgsVubvwd99992k3c9aXoqLi/nss8/47bffStc1aNCAl19+ma+//pr+/fszbdo0iouLGT16NM8++ywzZ84s3bbk8z5y5EgAjj76aK699lpatWpFPB5nl1124d///jdpaWkMGTKEnJycci9dWbVqFU888USlKl35o2g0yrhx4xg8eDCFJbM/S5KqvoIlkDs72SkqVrwA5g1Ldopt2hlnQG5uslNsvfz8YCx7Neo31GaYPRv23ReOOw4++SQo/CjPt12JRFBWNG8e/OtfQUnIO++U3/k2V05ODjNmzCAWi5Wui//eaNCv35ZN9vDcc0FpSsmjxC23rF53+ulr71dYCPfeC3vsEcyLkZUVLN9999pfox9/hNtvh169oGVLyMgI5qbo3BmuvXbrSleysqBnzy3fX1qfRCL4HvTmm3D11fCXv8ARR8CBBwaPww8P1l1xBfzf/wVFQt7usabBgyG8Dczil5MTfO+TJEmSJEmSpMpuG/iVrSRJquzS0+HZZ4Mbcho1Cm4iqQwyMqBBAxg2LLiZprLkkiRJ26bZs2cnbQKqRCLB/PnzmThxIv/97383a9+ddtqJLl26ULyFd/5Ho1Fmz97GBt5IkiRJkiRJkiRVcRMnTiQcDnPEEUeQu47ZrkomF12xYgW//vor77zzDu+//z5jx45l8eLFFR1XkiRJkqRKLxqNMnDgQPbYYw/69+9Pv379aNeuHU2aNGG//fbjtttuY8qUKaX3miYSCSKRSJkWfPz0009Mnz59jclvq4toNMrrr79eOplvid13353XXnuN+fPnc+mllzJ16lTOPvtsLrjggjXKV2KxGPn5+aSnp9OvXz9at24NQFpaGgBdu3ald+/e/PTTT/zwww/lei3Lli3j6aefZuXKlZWydKVEcXExixYt4tlnny0tEJIkVXFLv4LINjgQd+WPEK9+Px9VBW+8ASNGlG9BRUVJJIISjNtvT3YSVaREAp54AnbZBb78MjklQnl5sGxZUKxw3HGwdGnFZyjx0Ucfccghh9CuXTsOPvhg+vfvz9NPPw1ASkoKAPvvn0JmZvIyJkskAl27JjuFqoN4HD78EK66CvbeOygH6tgxKB6691547bVg3pcRI4LHu+8G6+6/H846C3bdFWrWhG7d4PLLg9cr8a8eyl08DgMHBt9LtwXffw9TpyY7hSRJkiRJkiRtmMUrkiSp0ujTB2bOhL/+FbKykpslKwtOOCHI069fcrNIkiQBLFq0KGnnLioq4plnnuG9997jm2++2eT9srKyOPzwwwH4+OOPt/j88+fP3+J9JUmSJEmSJEmSVPEaNmwIQF5eHoWFhWu9np2dzZtvvskVV1xB586dOfLIIznssMPo2bMnPXv25OWXX2bFihUVHVuSJEmSpEopNzeX6667jiuvvJLly5dz2GGH0adPH+rVq8eqVasYM2YMN910E926deOWW24BKNPCFQiKXN577z2Ki4vL9LiVyYoVK/juu+/W+VrTpk25//77Wb58OXfeeSf16tWjTZs2wOqSm/z8fAoLC6lTpw6hUGiNgppQKMR3331Hbm5uaRlLeVi6dCn/+c9/yM3NXatEpjKKxWKlmS1fkaRqYOlEiG7FrNNtToW/JlY/TorBiflw9CLoPxG6PQkN9t68Y4ZTodP10GsYHDV/zeM36r3lWf98jlXTy+ZY2mRLlsCZZ1avic7z8oJJ77/9NtlJVBFmz4Z994UrrwwKV5Ldb5mXFxQotGsXlC5UtBtuuIHDDjuMWbNm0b9/f/bZZx+++eYbzjvvPG6//XaWLVsGQNeuCVJTKz5fshUUQKdOyU6hqiw7G+6+G7bfPihZuu8+GD8++P6TlwcrVwZlUOuTSMCqVcG2eXkwcSI88EAwN0yTJnDrrbB4ccVdT2UxcmTwudtWFBcHX3dJkiRJkiRJqswsXpEkSZVKzZrw7LPBjTlNm0KtWhV7/lq1oHFjGDYMnnsOateu2PNLkiStS1FREUVFRcmOsdkOO+wwatasycyZM/nyyy+3+DgrV64ksaG7NiVJkiRJkiRJklSptGrVim+++Ybvv/+eevXqAZRONjpt2jQGDhzIDTfcwLPPPkv79u255JJLeP/993n88cdp2rQp5557LldffXUyL0GSJEmSpEpj5MiRPPzww5xyyilMmzaNp59+mrfffpvHH3+cBg0asPfee3Pdddex/fbbc+utt3LqqaeW+X2Xc+bMqfbFGEVFRYwZM2aD26Snp3P11Vfz8ssvEw6HicfjpSU33bp1AyAnJweASCRCNBoF4I033mDBggXsuuuudO7cuVzyr1q1ikGDBlFQUFCl7ruNxWKsXLmSIUOGVMn7pSVJf/DrKEhEy+54oTBEMiCzMdTrCjueCweNg31ehEjWph0jkgW73QbNj4Ss7csu258t/ar8jq11OuMMqI4/nhYUwPHHBxObq/p6/XXYZRf48sug9KCyKCyEZcvgL3+Bk08unz+H63qv8tprr/HII4/QpUsXnnvuOR5//HFeeOEFVv49JgABAABJREFUPvjgA/bff39uvPFGnn32WQB22SVerQqXNlXr1lCOHZ6qphKJ4PvMCSdA8+Zwyy1BOcqqVRsuWdmc469aFZS63HkntGoFRxwBn31WNsevCh57DH7/NdA2IRqFV15JflmYJEmSJEmSJG2IxSuSJKlSOuAAmDs3+E/X/faDjAxITS2fc6WmBsffZx948UWYPx/69Sufc0mSJG2J4uJiwuEt+zXOTTfdtNajIuy+++506NCB/Px8/vvf/27VsUKhUOlEXJIkSZIkSZIkSaoadtttN4DSCUYjkQhLlizhtttu45577uH7778HIDc3ly5dutC/f3/OO+88Ro8ezWmnncYzzzzDW2+9lbT8kiRJkiRVFm+88QbNmjXjoosuonbt2qSnp5OZmckJJ5zAZZddRjwe54YbbmDUqFEcccQRvPDCC7z88stlmmHMmDHbRClGdnY2ixcv3uTt/3h/7yGHHMIuu+zCP//5T4YOHcrSpUtJSUnhq6++4vrrrwfgggsuANY92fDWKCwsZNCgQeTn51ep0pUSsViM7OxsXnzxReLxeLLjSJK21LJvyvZ4H/WEjw+AL06HBR+sXt/6ZOj5f5t2jEQcsifAT0/AF2eUbb4S0RxYMq5MD1lcXMxjjz3GGWecwWmnncZ9993HV19Z7lJi+HAYORKq44+niQTMmwcDByY7icrL00/DqacGhSuVdbhcXh4MGwYDBgRlQGXljTfeIPcPTTMlP/sPGzaMlStX8q9//Yu99tqLrKygXKtr165ceumlANx9990UFBRQo0aEvfYqu0xVQXo6HHtsslOoqlmwAPr2hT594I03gr/L5VlYVlAQlDe9+27wvWPvvWHWrPI7X2XxxRfJTlDxIhH44Ydkp5AkSZIkSZKk9bN4RZIkVVqRCBx6KIweDd99BxdcADVrQu3akJKy9ceuXTs43nnnwZQpMGYMHHFE8JokSVJlEo1GCYVCyY6xyerWrUv//v0BeO+991i1atVWHS8cDpdOyCVJkiRJkiRJkqSqJeX3G31mz57NEUccwWuvvUaNGjU49dRTuf3228nKyuKss87i9ttvZ8mSJQCce+657Lvvvtx6663JjC5JkiRJUqUwdepUmjZtSuvWrYGgtKNkgtrmzZvz3Xff8cEHH9CyZUsee+wxdtxxR1566aXSbbfWqlWr+Pnnn7f6OFVBPB7niy2cNbN58+bceOONRKNRzj33XI466ij2339/evfuzfTp0+nXrx/nnHMOwDrvC96aL9UHH3xATk5OlS4ticViLFq0iHHjynbieklSBSnMhuKVZXvM38bAr6Pg5yEwagBMvn71a80OhZYnbPwY0VXwv71gwj/g58Flm++Pfvu8zA41e/Zs9tprLy655BJGjhzJ+PHjufHGGzn99NMZNmzYJh9n9OjRDBo0iAceeIDHHnuM119/nYkTJ7J06dIN7lcVStxuvTUoraiu8vLgvvvAoVTVz333waWXlm/5QVnJy4OxY6FXr637+zZp0iTOPPNM6tWrx/HHH8/w4cNLXwuHwyxevJj58+ez3Xbb0bp16zXe0yQSCXbccUdatWpFdnY2L7zwAgBXXw21am15pqro9w5PaaMSCRgyBNq3h88+C/7+VuSvChKJ4JxffQWdOsFjj1Xs+SvSihWQnb1l+556avC5KnlsrnAYPv98zWOceuqa23zyyZqvr+/RqtXmn98+QEmSJEmSJEmV2VZOWS5JklQx2raFBx6AO++EESNgwgQYNQomTw5uLsrICG7gKS5ee9/UVMjMhKIiSE+Hzp2hd2/Yay/o2zd4TZIkqTKLxWJbXLwyaNCgtdadccYZWxtpgwYMGEB6ejrffvst33333VYfLxQKWbwiSZIkSZIkSZJUxY0cOZIvvviCXr168eCDD7L77rsDcM0113DppZdy1113sfPOO3PcccfRqVMn+vbtyyOPPMLw4cMZMGBAcsNLkiRJkpQkxcXF1KlThx9//JH69esDweS0JX799Vdyc3Np3749AM2aNaNHjx6MHj2aGTNm0K5du63OMHHixC2+j7WqicfjTJ06lf79+5Oenr7Z+x9//PH06tWLu+++m+HDhxOJRGjXrh1nnXUWRx99dOk5/vg1LJGbG0xIetZZ8PuXepPMmjWLqVOnVot7bYuLixk1ahTt27enQYMGyY4jSdocubMhkgHxovI7x3d3QJu/Q+2dgudtT4U5/1d+59scefPL5DArV67kzDPPZPLkyVx11VWcfvrphEIhxo0bxz//+U/OO+88dtttN9q2bbvB46xYsYKTTz6Z4uJiIpEIBQUFFBYWkpGRQe/evbnpppvYbbfd1rlvKBRi5syZfPbZZ2RnZ1O7dm1at27NDjvsQMuWLUlJSe40NdOnB2PLq7uiInjvPTjyyGQnUVl54gm46aaqUbpSIj8fpkyBAQPg448hLW3T9lu+fDlPP/00Tz/9ND///DPNmjXj2GOPpWfPnnTv3n2NbRs3bkwkEmHZsmXMmjWL3XbbjUQiQSgUIhQKsWDBAn777TcAhgwZwtlnn80hhyRITw+xalVZX3Hl1Ls3NG+e7BSqChYsgJNPDuZiSXZBWSwWzP9y9dXw/PPw6qvQpk1yM5W1r78O5qpZ1xw35e2aa2DffcvmWJubPycnKOb6+9/L5vySJEmSJEmSVNYsXpEkSVVKRgYcemjwKLFoEXz1FXz/fXADQG5u8J/wmZlQsyZkZUGHDtC1KzRtmrzskiRJWyoSiZBIJLZo37lz55Zxmo2rXbs2ALvtttt6B2KcdtppANx1110UFhZu8HiJRCLpAzMkSZIkSZIkSZK0dR5//HEaNGjAc889R6tWrYjH40AwWew999zDSy+9xIgRIzjssMPIyMjg8MMP56233tri/yeTJEmSJKk6SE1N5cADD+STTz7h4osv5uabb6ZBgwbE43EWL17ME088QfPmzUuLVwAaNWrE0qVLady48VafPx6PM2HChGpR6rGpQqEQkydPZq+99tqi/Rs3bsz999/Pvffey7x582jVqtUar6+rdAWCSY1//BF23DGYKPXSS2GHHTZ8rsLCQt54441q9fWJxWIMHTqUc845Z72fK0lSJRQrAMq7qC0Bi0esLl6pt2c5n28zlFHhzNixYxk5ciQHHHAAd911V+n6nXbaiZUrV3LJJZdwzz338OSTT5YWE6xLWload9xxB7Vq1aJ27dqkpKSwZMkSPvnkE5588klGjx7NuHHj1irpSyQS3HnnnTz33HMsWrSIrKws8vPzCYVC7LTTTjz44IP06NFjjX1WrVrFE088wddff01hYSHt2rWjX79+HHTQQWXyOfmzhx6CavSjz3qtWgV3323xSnXx6qtw+eVVq3SlREEBTJwIxxwD//0vRCIb3n7y5Mn07duXpUuXcvTRR3PhhRfSo0cPOnToUDrmsEQsFiMSiTBgwAA+/fRT/vOf/7DDDjvQqVMn4vE4P/30Ew888AAtWrTg119/Zdy4cSxcuJCmTZty0UUJ7rorVCU/p5ujZk246qpkp1BV8MYbcNppwd/ZyvTvZG5uMBdMp05B2ezvw4qrhQkTgs93Rdtjj6DIKx4PitoyMta93UUXQZ06a6+/+mo4/PBgecyYoLBnc33++ebvI0mSJEmSJEkVxRkrJUlSldekydplLJIkSdVJSkrKNj2hVDwet3hFkiRJkiRJkiSpikokEuTn55OWlkabNm1o1apV6SQ6iUSCRCJBLBajYcOGjBo1iozfZ4XYY489ePzxx9eawEuSJEmSpG1Nv379ePLJJ3niiSf48ccf2XvvvVm+fDlvvvkmy5cv55prrinddtmyZcyaNYt69epRq1atrT73kiVLiMViW32cqqS4uJgffvhhi4tXSkQikdLSlQ1NjF6iYUMYNAj+/W945BHo3h0OOACuuCJYXpcPPviAwsLCrcpZ2SQSCZYuXcq4cePYd999kx1HkrSpYhU0831h9url1LoVc85NES/e6kNEo1Hee+89AI444ggg+LkkFAqRkpLCgQceCMCkSZM2eqzMzEz+9re/rbX+mGOOYaedduKSSy7hkUce4aGHHir9P5v8/Hzuvvtu/v3vf3PQQQdx++2306hRI6LRKN999x1ff/01K1euXON4X3/9NUcffTSLFi2iXr16NG3alDFjxvDMM89w3XXX8c9//pPIxloaNkNeHjz3HBRv/ae7Spg0CX76KSjmU9U1fTqccUbVLF0pkZ8Pn3wC99wD//rXhrfdZZdd2H333Rk5ciTXXnstXbt23ejxTzrpJIYPH87777/PTz/9xDHHHEM0GmX8+PH8+OOPjBkzhrvuuotBgwYxduxYjj32WM4+O8Gdd5Z34Vfy1akDffokO4UquyefhMsuq7zfZ2Kx4N/wCy6ARYvgD7/GqtJGjw6KTypSejq88AKkpcH99welWK1br3vbqVPXXle7NvTuvfr5ffdtWY6ffgq+rmX4Y54kSZIkSZIklRlnrJQkSZIkSarkUlNTicfj5XqOOnXqcOmll5Y+v+WWW9Z4vX379uvcr2XLlqWTX82cOZNoNMrYsWPJyspaa9v+/fuXLn/55ZcsXbqUaDS6SfnKcqCFJEmSJEmSJEmSKk4oFCItLY309HSWL1/OL7/8QuvWrYlGo6SkBLcy//jjj2RnZ9O2bVsKCwtJSUkhEomUlq5syuSkkiRJkiRVR/F4nD333JPnnnuOf/3rX4wYMYIRI0aUvk++7rrr1rj/c8qUKXz11VccdNBBZXL+hQsXlslxqppFixaV6fE25/caTZvCHXfAtdcGRSx/+Qs0bx4UsBx+OITDwXazZs1i6tSpm3wvblVSXFzMqFGj2Hnnnalfv36y40iSNkWigora0huuXi5eXjHn3CRbP+anoKCAr7/+mu23357OnTsDlP4/CgT/V9K2bVtyc3P5+eefadu27YYTxeOES35w+IOWLVsClJa3JRIJAMaOHcutt97KIYccwltvvUVqamrpPn379l0jRygUYvbs2Zx33nnMnz+fSy65hIsvvphYLMbcuXO5++67ueqqq2jWrBknnXRSmf0/z6uvbvUhqpRYDB5+OCjlU9UUi8EJJ0B16ErMy4PbboOjjoIOHda9TTweJyUlhcMOO4yRI0fy8ccf07VrV+bOncuiRYuIxWLk5eXRtm1bWrduXTpesEWLFjz11FP885//5Msvv2TgwIHEYjF23XVXBg4cSLt27UrHNpa8/2naNMzBB8O77waf5+ooKwuuvBL8b3JtyF13BX83K2vpyh+VfB9ZuhTuvrvq/9mePLniz3nXXbDLLkGpyr/+FRSvbI5zzgnKVyAoBvvvf7csR1oazJgB6xl2LkmSJEmSJElJZfGKJEmSJElSEi1btozttttug4MISiaiyk/i3Y9/+ctf1rm+T58+pcsPPvggK1asYMqUKevc9o/FK9OmTWP27NmbdO7atWs7kZYkSZIkSZIkSVIVlpKSwkknncS5557L66+/zpVXXklKSgoFBQVMnDiRm2++mezsbE444QTS09NJJBJrTAgWCoWIxWKlk+9IkiRJkrStCIfDxONx9t9/f4YNG8aXX37Jt99+S3p6Ooceeig77rgjKSkppe+bH3jgAVatWsUJJ5xQJuefO3cuRUVFG92uc+fOHHXUUaXPb7nllrW2uemmm0qXhw0bxuSNzFAZDofp2bMnTZs2pVmzZtSqVav0tSFDhqx1H+qfM6zPqFGj+PTTTze4TVFR0f+zd9/hTZV9GMe/SZPuRaHQFigbyt57DxUEFVFQFEHErbhF5UUB91ZABRSRoQwFRQRBUdkgsofsVaCUUaClu814/zg2UCij0DYt3J/rytWTM38nSTOf57lJSUnB19f3kvvLL/7+8NRT8Pjj8OOP8OabMGgQPP883HcfLFiw4JoMXclit9tZvHgxPXI7iqiIiLiHh3cBHMQEYZ3OXD25pgCOeXkcWDl1AoKD4Up/ykhNTeXIkSOUKFGCUqVKnbfcbDYTEBBAcnIy8fHxwMWD681mM0lJSRw6dAgPDw+sViv79+9nxIgReHl50bx5c8D4DSc+Pp7Jkyfj6+vLoEGDsFqtbN26FQ8PD0JDQwkJCXEdL8vWrVtZs2YNHTt25KOPPnLNr1ixIiVKlGDRokV89tln9O7dO8/6BH3xBSQn58muioTMTJg0yQhfUbeqoumTT4yB6R1Xn81UKKSlGUEyGzZc/Lmuc+fOvP/++4wZM4YWLVrw6aefsmLFCuLi4rDb7YSGhvLUU0/xwAMPEB4eTkZGBlWrVmXmzJkcP36c9evXU6tWrWwBU4cOHQKgRo0arnmffAILFjhJSbk2/0FCQ+GRR9xdhRRmI0YYQSYpKe6u5PKlpMDnn4OPD+Tw1VGRkpjoBAru+adDB+N7ovR06NMHLuPrumw8PIzts3zyCZz11i7X+zp9+sq2FREREREREREREclvCl4RERERERERkRydPg3r1kF0tNEoNjUV7Hbw9jYuwcFQrx5UrKjG27lx9OhRfvrpJ6ZOncqWLVsYMmQIzz777CU7EYSFhbFv374CqrJwiYiIcHcJIiIiIiIiIiIiIiIicpUeeughJk6cyKuvvsquXbuoXbs2Bw4cYOHChaxbt44uXbrw5ptvAkbQislkIi0tjS1btlCqVCn8/f0pVqyYm89CREREREREpGCdHUxaqlQpbrnlFm655Zbz1ssKK3333XeJjY11DaR9tQ4cOJAn+7kSVquV9u3b5/l+HZcx6rHFYuHw4cNUrlw5z4+fWxaLMbhxz56wZAl8+CF8/PFxevc+7u7S8pXT6WTbtm2kpaXh7V0Qg/mLiMhV8fDJ/2PUehUCKp25vndi/h/zMiUme1KlitEXy98fQkKMS7FiZ/6GhcGrr144rCA1NZXU1FQiIiLw8TFuT5PJ5Ao7ycjIwGazYbFYLtkHKes95JIlS3j++ecxmUzYbDYOHjyIt7c3w4cPp1+/fq7glr1797J48WIaNGjAnj17+Oijj9i6dSuenp7Url2bO++8ky5duuDn5+eqZ/fu3YARfpdVn8ViwWw2ExwcTJs2bdiyZQvLly+nZcuWFw2JuRwOB2zZcsWbF1mZmXDwIERGursSya2dO2Ho0KIViHApTifs2wfvv+/klVfO/3/O+uwaFRVF27ZtmT59Om3btqV06dL069ePcuXKsX79eubMmcOrr77K9u3bmTx5MlarFQBvb2/Kli1L2bJls+3XbrezYsUKqlWrRrly5VzzK1SA99838dJL114ok48PfP+90Y9XJCcTJsArrxj9voualBTju42QEHj6aXdXkzvJycmMHTuWiRMnkpCwAvArkOMGBRn3udkMr70Gl8gyztFdd0HW0+vx48b+rkZa2tVtLyIiIiIiIiIiIpJfFLwiIiIiIiIiIqSkwD//wNq1sGgRrFkDJ04YDTTtdqNxut1uNI718DhzsdmMeTVqQOvW0KyZcTmr/aoAa9asYebMmcyYMYM9e/bg6elJnTp16NOnz2V3HihXrhzR0dGX7Oy5ceNGNl6i1dzw4cPPm5eQkJDj/Ittk1tXsg+LxZKtQbSIiIiIiIiIiIiIiIgUXePGjWPYsGGMGzfONa9EiRLcddddPPbYY9mCVX744Qc++eQToqOjSUxMpEqVKjz22GP069fPNfiOiIiIiIiIyLUua+DaLHa7HTCCVrLalGYFmAJUq1aNatWq5cmxHQ4HJ0+ezJN9XQmn00lMTAyxsbHExMRw2223XXT9Xbt2MX78+PPmlypViq5du7r2+e+//17y2JmZmcTExBSK4JUsJhO0bWtcJk36m7177VzF2OVFgslkYsOGDTRr1szdpYiIyKV4FgOHLW/3GdoSTFbwKwfle0P4TWeWxcyFA98b037l4Lb9Z5ZNOecFsswF3kOEtgLPYGM69newX/nI5UHFAzh50uh/lZAAJ0/CqVPZ/9psxuVCwSuZmZmYTCZXoN65EhMTSUxMpFSpUvj5XXyQ76z3kGXLluXWW2/l4MGDxMTEYLPZ6NOnDwMHDgSM93seHh4cOnSIpKQkNm/ezGuvvUbJkiW59dZbOXXqFL/88gvff/89w4cP59VXX3VtY7MZ97enp6drX1mBL+np6TgcDo4fP86BAwdo2bLlldys2ezaZQTSpafnbrt+/bIPLJ6b909168Jzzxnvv8LCjGCHQ4dg5Ur43/+Mvnc56dwZ5s07c33/fiMg4kpYrUZ/PwWvFC12uxGeeC0OSp+cDG+8YaJ7d6he/fzldrsdDw8PunXrxqFDh7j//vsZMGBAtnX++ecfWrRowXfffccrr7xCjRo1cjyWw+Fg9+7dvPvuu6xdu5YRI0YQGBiYbZ3HHoPJk43+sP99XC7yfHyM82rSxN2VSGG1YQM8/njRDF3JkpICgwdD/frQpo27q8lu165dmM1mKlWqlC0QOTk5mRdeeIHJkyfTsGFDzGZvLiPbN0+8+aYRmrJkCXzwwZXt4/nnz0x/8cXVv0YV5cefiIiIiIiIiIiIXNsUvCIiIiIiIiJyHdu5Ez79FCZNMhrup6VBRsaZ5ZmZ52+T07y1a2HdOvj6a2N57drw0ktw661GA+/r2ebNm2nyXyvXm266iYcffpiaNWsSFRVFmTJlXB0MLqV06dJYrVbSc9tDoIjz8PAgIiLC3WWIiIiIiIiIiIiIiIhIHoiKiuKbb77hkUceYfXq1YSGhlK8eHGaN29OaGgoYAws9sEHH/Dqq6/idDqpU6cOpUqV4tChQzzxxBMcOHCA119/3c1nIiIiIiIiIpL/3n33XSpXrsxtt93mCiHNGoj77IEfz+Z0Ol0hLFcrLi4ODw8PV9hLQcvIyMgW3nqp4JWUlBRSUlLOm9+wYUPX9I4dOy4rTMbhcBAdHZ2LagtORkYGBw9uwmRyuruUfJeZmcmKFSto2rRpnj2uRUQkn/hXBGceB6/csCzn+fu+hX8eufz9tJmV8/y6b56Z/rk8JF/Fa39IAwDMZihWzLjklpeXFwEBASQkJLj6DjmdTtf7u5iYGOLi4mjcuLEryP5Sr4+1a9fmvffec12fNGkSDz/8MJs2beKbb75x7efkyZM4HA4SEhLo2bMn77zzDsWLFwdg8eLFPPjgg7zxxhvUq1ePW265BTDC7QCWLVvGkSNHCAsLcx1n5cqV/PPPP2RmZmY7l6t5PV+71rh9C8oTT8CIEdmDcry8ICQE6tSBUaNyDl4JCYEcsgCvWFIS/PMP3H573u3zauTl541r2fTpsGcPBTYgf0FLS3Py2GMmFi06f1nW59RbbrmFsLAwWrduDZwJZLHZbDRp0oT+/fvz9ddfM2vWLGrUqOFaDrBgwQIOHDjAnj17WLRoEVu2bOGZZ55xhUZlPx5MmwY1axpBDteCkiXh7bfdXYUUVhkZcOed10boRUoK3H23Ea52iUy5fJGens7GjRtZuXIlK1asYMOGDezfv5/MzEyeeOIJRo0alW39cePGMXbsWN544w0ee+wxSpf2KLCArTJljL9t2lz4tWXCBONSrx5s3Jh9Wfv20MB4u0pqKnz22dXXdL2PHSAiIiIiIiIiIiKFl4JXRERERERERK4zNhv88gu8957ReMpuzzlMJbecTkhMNKZXr4b+/Y3G5U8+CY89Btd6dsaePXvYvHkzpUuXpl69eq4OrhEREXTq1Indu3fz0ksv0a5du/O2vVDn17OFh4djs+VxJ5QiIDMzM1vnCxERERERERERERERESnafHx8aN++Pe3bt882P2ugpujoaCZOnEhgYCBvvPEGd911F35+fsTHx/Poo4/y1ltv0bNnT2rXru2mMxAREREREREpGIMHD+a2226jS5curnapaWlp/Prrr0ycOJF9+/ZRp04dbrjhBrp27UqJEiXy9PinT58u8oMqBwQEUKtWLdf1lStXXva2CQkJ+VHSVdu0aVORv19yIz09nf3791OhQgV3lyIiIhdjMkNgFMRvvPS6l8vpAEcmZMRD6iE4sQb2TYC4v/PuGHnB7AUl2171bkqXLk3x4sVZuXKlK6zEZrPhcDjw8vJi7dq1pKSk0KRJE1eY/aU4nU7sdjsmkwmTyUTfvn3ZuXMnb7/9NvPnz6d3796AEYiQmZlJyZIlGTBgAMWLFyczMxOTyUTbtm25++67eeutt9i8ebMreOXOO+9kxowZzJo1i3vvvZf77ruPkiVLsnbtWqZPn+56L+nj4wNcOiTmUlauNEJICkKnTjBypBHokJ4OX34JCxca/ebKlIGWLSE5Oedtx46F8HBjUPP/Tv2qOBywZMnV7ye39u/fz6effsrmzZuxWq00aNCAXr16Ua9ePYWvXIZ33y24x6s7OJ0m/v7bwb59Zs59m5712AgMDKRjx46u+VmhKlnLu3Xrxtdff83q1auzLQd45plnOHToEA6Hgxo1ajB69GjuuuuuC9ZTvjx88AEMGnTh/82iwscHfvjBCHoSycnw4RAb6+4q8k58PDz/PIwZUzDHO336NB9//DEjRoxwfe/j7+9PuXLlqFSpEhkZGZw8eZIOHToAZ8Kk4uPjefvtt2nWrBkvvPACXl5eWK0UWPDK1Xr++TPTkyZBXNzV79Pb++r3ISIiIiIiIiIiIpIfFLwiIiIiIiIicp1wOmHqVBg40AhayQpJyS9Z+//gA/jwQ7jtNvjiCwgJyd/jFoSsBuL79u3jq6++4rvvviMuLg6z2UzLli358MMPXZ00g4ODadmyJUuWLCE+Ph6AkydPkpycTGhoKGazGU9Pz0se08/PD09PT1JTU/Pz1AqdgIAAV2dhERERERERERERERERubZkZmZitVqzDdA0d+5cdu3axf33388DDzyAr68vAL6+vrzwwgts3LiRd955hylTprizdBEREREREZF8deTIEQDatWuHn5+fa/6zzz7L2LFjXde3bNnClClTaNGiBTNmzCAsLCzParDZbFe87dChQ/OsjqvRpEkT1wC+hw4d4sCBA5e97dWcf35auXIlmZmZ7i6jwGRkZLBy5UoFr4iIFAWhra4ueGXfROOSW8nRMOUiIRAXW5YXPLwgpOFV78ZkMtGgQQNWrlzJb7/9Rp06dVz9aQ4fPszcuXMBXEEGlwq/yApcyXovlJGRgZeXlyus7/Dhw659BAUFYbFYqFSpkmu5xWLB4XAAuOYdOXKE5ORkVx+nMWPGUKZMGSZMmMDChQsJCAjAz8+Pu+++G4vFwqZNmyhZsuRV3zYAy5YZfeMKwttvG6ErAI88AhPPeVhOmJDzdvfdB3feaQwi//HH8PrreVPP5s3GuRdU1smcOXO49957ycjIoE6dOjidTkaMGMEvv/zC22+/zS233JKr8JUVK1bwzTffsGPHDsxmM5UqVaJFixbcfPPNhIeHu9ZzOBwcO3aMhIQEnE4nPj4+BAUFERAQkC2Uo7DbsAH27HF3FfnPZnMwciR88on5ouud/VhxOByu+3L58uUANG7c2LWu3W7Hw8ODSZMmER0dTZMmTShTpsxl1fPYY7BoEcydCykpV3BChYCvr/H8c9ZNIpLNhg3wySdGuNe1IjXVCAK55x5o0yZv9nngwAF27dqFw+GgUaNGFCtWzLXMarXi5+dH586dqVmzJhUrVqRMmTKULl2akJAQ6tev7wq6O9s///xDXFwcQ4YMwcvLi3/++Qe7vRbgmzdF/2foUBg2zJieMAH69zemv/7aeI4712uvnemzP2UK/PMPxMRkXycqCrp0MaYdDvjoo6uv0+nMm4A5ERERERERERERkfyg4BURERERERGR68DRo9Cvn9HIPDm5YI+dnm78nTULfv/daGx+yy0FW0NecjgcmM1mYmNjeeaZZ1i6dCkdO3akadOm+Pn5ERUVRZUqVVzre3h40Lp1a9566y3++usvkpKS+OOPP/j33385ceIE/v7+PPzww9xxxx2Eh4dftOF57dq1WbNmjavjwrXOYrFQr149d5chIiIiIiIiIiIiIiIi+SRrwDCTyeQaSCctLQ2z2Uzv3r3x9fV1/TZmNptp06YNoaGhxMbGEh8fT3BwsBurFxEREREREck/ixcvdg1KDEYIyLRp0xg7diwNGjTgxRdfpHr16qxZs4ZJkyaxZMkSHnzwQebMmZNnNdhsNpwFNbp1PrBarTRseGYQ9JUrV+Zqe7vdntclXbX09HTi4+PdXUaBy01gjoiIuFFoCyM4xZbk7koKli0VitXPk10NGTKEOXPm8PLLL3Py5Ek6dOhAQkICo0aNYuvWrQwePJioqCjA+G3l33//xWazUbNmTSwWY/iYhIQEgoKCzguq8PLyAmD16tUAhIWFufov1alTh4CAAI4fP46vrzGAuMPhcP12c/r0aQD8/f2z7bdkyZK8++67PPbYYxw4cICTJ08SGRlJZGQkS5YsISIiwhWscaG+Una70efN398YODwkBIoVO//vrl15chNfUunSZ0IPUlOhZEnYtAkqVzYCVebPh1dfPX9Q87JlYdQoY/rJJ8GSh6P5ZGTAsWNQqlTe7fNC1q9fzxNPPIG3tzdffPEFnTt3JjMzk7lz5/Lkk08ybNgw6tSpQ7ly5S65rxMnTvDaa68xevRoSpUqRa1atbDb7Sxbtoy//vqLjIwMHnvsMQASExP57rvv+Pbbb9m/fz/x8fGkpKQQHBxM586deemll6hbt26O/e4SExOZOXMm+/fvx2w2U6FCBZo3b07lypXz5Ta6lI8/PtOf8lpmt1v46isH77wDXl4XD+LJut/M/yUabdq0iWnTpuHl5UXLli1d62U9vzRs2DDbZ7nLYTIZoQNdu8LSpUUvmMLXF154AZ5+2t2VSGGVkWGEexW1x/blSE2Fu+82XuvPyh7OlWPHjvH+++/z888/s2fPHgICAkhLS6N27do88sgjPPTQQwD4+Pjw6KOPYjabswUdAxw9epTMzEzKlSuHp6cncCYQasOGDTidTnx9ffn4448ZPHgw6ekrgbx5D3gpF/q675lnzgSvZPXfP9dzz50JlPvll7x5T5WaCpfxVkBERERERERERETELRS8IiIiIiIiInINczph6lR49FFIS4PMTPfVkp5uXO6+G7p0gS+/PNOgqzDLzMx0DfgExoBOmZmZPPTQQ/z11198+umndO/enZIlS15wH1WrVqVChQp89tlnAISGhtK8eXN8fX1Zv349Tz31FIsXL+azzz6jVKlSFwxfadq0KevWrbtuglecTieNGjVydxkiIiIiIiIiIiIiIiKST2JiYnj66acZOXIkERERAISHh+NwONi4cSM33HCDawAeMAZOOnHiBMWKFVPoioiIiIiIiFzTFixYQGRkJGXKlAGM4Ikvv/yS2rVrM378eOrUqQMYg2S3bduWG2+8kc2bN7N79+48G2D4atqrjh8//rx5DzzwwNWUk2sNGjTAx8cHgJMnT7Jt27ZcbV8YQ2eOHDmC1Wol/QpHcq5bty7du3d3XR8+fPh56wwdOtQ1PWvWLDZu3HjJ/YaGhtKiRQsiIyMJCAjAbDaTmppKbGws69atY/v27VdUbxabzUZiYiIBAQFXtR8REclnIbkbJP+a4V0KrP55sqtSpUrxyy+/8Nxzz/HJJ58wcuRIbDYbJUqU4Mknn2Tw4MH4+vq6BgFv06YNp06dIjY2llL/pXJs376doUOH0qJFCxo2bEjZsmUxm82kp6cze/Zspk2bRvHixWnfvj1gDChetWpVypcvz9KlS9m+fTvh4eF4eHi4QhAWLVoEQOPGjfH29nbVmzUAefXq1alevbpr/vjx41m3bh2PPvoopUuXvug5m0zQrRucOgUnT8KRI7B165nrWX+Tk/PkJr6kunXPTPv4wPvvZ7/ev7/RL65ZM4iOPnMOEydCUBBMnw7ffWeEyeQVqxWSkgomeGX+/PkcPHiQF198kXvvvdc1f8CAAezYsYMPP/yQ6dOnM2jQINfjMCepqam8+eabjB49mhdeeIEXX3zRFex44sQJ9u/fn+2xcfjwYX799VeSkpLo0aMH1apVw+Fw8McffzBt2jRWrFjB6NGj6dKlCw6Hw/X74cqVK3n++efZsGEDZrOZgIAA4uPjqVGjBu+++y433HBD/t5g50hIgB9+MAKFrgd2u50ZM8z06XPh0JWsPpKnT59m69atrFy5ks8++4z4+HhGjRpF27Zt86weiwV+/hluuglWry46ARW+vvDIIzBsmLsrkcLss88gNtbdVeSf+Hh4+214663cb3v06FEGDhzIjBkz6Nq1K08++ST+/v7s2bOHjz/+mEceeYSWLVtSo0YNnE7ned8t2Gw2LBYLf/31F8eOHaNv377nrZP1evfVV1+RmJjI448/TlJSFOPGOXE6L/wc6G6hodCnz5nrH36YN/vNCsYTERERERERERERKYwUvCIiIiIiIiJyjYqLg/vug6VLC65x+eVISYE5c6ByZfj2W7j5ZndXlF1iYiJz585l4cKFJCUl0b59ex588MFs66xYsYI//viDV155hYcfftg1PyMjA09PT9f1rIbcxYsXp0ePHvzzzz+8/vrrtGzZEjAake/atYvbbruNWbNm0aBBA1555ZUcQ1cAQkJCCA8P5+DBg/lw5oVPpUqV8PfPm84nIiIiIiIiIiIiIiIiUvgsXryYX375ha5du9K/f38A+vbty5AhQ5g/fz4dO3akfv36OBwOMjMz+eabb4iOjqZXr16AMaDXhX5bExERERERESnKli5dSrNmzahZsyYAO3bsYPXq1XzwwQeu0BW73Y7dbqdSpUoMGDCAIUOGsHHjxjwLXrFYLFf8udvdbV1NJhNNmzZ1XV+1alWug1QuNIi0O8XGxmKz2dxdRjYRERHcf//9WK3WbPP9/f2pUqUKVapUYcGCBaxYseKKj2GxWIiNjVXwiohIYRdQBSh8wWX5ywShLfN0j7Vq1WLy5Mns3LmT/fv3Y7fbqVixIm3atHGtk/U+JSAggFOnTmXrexMSEkJqaiqjRo0CwNfXF4vFwrFjx8jIyKBSpUqMHz+eiIiIbPt65513aNWqFQMGDODll1+mXr16ZGRk8O2337Jw4ULq1q1Lhw4dXMfJGqT8XNHR0YwcORKz2cyAAQMu+fptNsPdd1/8NnE4oKDemgUHZ78eEwPPP29Mf/QRlC4NYWHw7rvQu7cx/7nnoH17Y93HHsv7msxmSEvL+/2eKzExkcWLFxMYGEi7du0AXGEpVquVZs2aAbgCDXN6v5zVl+7XX39lxIgR9OvXj/fPTq/BeP9Yu3Zt4MxvfaGhobzzzjuuzz9ZBg4cyKeffspzzz3HhAkTuPHGG12hK9u2beOFF17g77//5tFHH+Xee+/Fw8ODjRs3MmzYMPr06cPcuXNp1KhRgf2mOHGicX9dL9LSrLzzjvOCwSvJycnMnz+fDz/8EG9vb/bu3cvBgwepXr06X3zxBXfccUee1+TtDQsWwB13wF9/GX1ZCzNfX3j5ZXj1VXdXIoWZwwEffFD4H89XIzUVPv8chg4Fuz3VFaR7OSZNmsSMGTMYNGgQr7/+erY+3k6nk/fee4+lS5dSo0aNHLfPel05duwYdrud8PBwvL29sdvtrteOKlWqAPDPP//QqVMnPv74Y6ZOhWnTIDEx9+c7caJxOdfw4cblclWocPHlx48bzzN5rUGDvN+niIiIiIiIiIiISF5R8IqIiIiIiIjINejQIWjZEmJjITPT3dWcLz3duNx5J3z8MTz6qLsrMkJT3nvvPT7//HNOnTpFhQoV8Pb2xsPDg7vuuouAgABXI+tffvmFjIwMOnfuDMCiRYtYu3YtR48exel00rhxY3r16uVqcOft7U2/fv3o27cv1atXB4wGez4+PtSpU4dhw4bx9NNP8/vvv9OvXz9X54WctGzZkh9//JGMjIz8v1HcyNPTkxYtWri7DBEREREREREREREREclHbdq0ISQkhIULF3LbbbcREhICwKeffspDDz1E3759eeSRR/Dx8WH16tWMGzeOOnXq8NRTTwEodEVERERERESuSZmZmezatYvSpUuzevVqmjdvTmBgIBkZGXTq1Mm1noeHh+uzcVBQEGazmcDAwDyr49wgjaKkevXqFCtWDICUlBTWr1+f633kNJC4u0VHR2O3291dRjZNmzZ1PVYSEhJYsGAB6enptG7dmsjISACaN29+VcErGRkZxMTEULVq1TypWURE8onJDBX7w66x4CyEnZnyg8UXqj6Z57stVaoUpUqVonXr1q55OQVH7N+//7xtK1WqxOTJk9m6dSs7d+5k3759nD59muDgYOrUqcPdd9+Nl5fXedu1aNGCmTNnMnjwYJ5++mkCAwNJT08nJSWFli1b8vXXXxMUFORa/9ChQ3Tp0oWbbrqJhg0b4uPjw44dO5g6dSrbtm3jo48+omHDhnlye2RkGMErBfE26NyAkzfegOnTjengYBgzxpi++Wbjb0QEvPmmMSh+//5w6lTB1JUf4uPj2blzJ1WqVKF8+fKA8ZkjK8AwMDCQYsWKERsby9GjRylVqtR5+8jqSzdv3jwA7v4vVeePP/4gMTGRMmXK0LhxY+BMSAsYgUFZvxPa7XbMZjN2ux2LxULz5s0pU6YMu3btYseOHa6B8xcvXszKlSu55557+Pzzz13/H82aNaNEiRL07NmTL7/8kkaNGuXHzZWjKVOu7WCEnOzebeL4cQehocZ9efZjw8/PD6vVis1mIy0tjZtvvpm7776btm3b5mtNnp4waxY88ghMnVo47xOTyQiJ+eADePxxd1cjhd0ff0BSkruryH+JicmUKzeY+vV30bt3b7p3737RADe73Y6Hhwf//vsvYHz34Onpme31pXTp0gCuENuc3k+ZzWYyMjLYv38/JpPJFWh89mtgvXr1APDx8eHm/94ENGxovP5fbzw9IZ+fxkVERERERERERESuSuFr9SciIiIiIiIiV2XXLmjVCk6cKJgG5VcjNRWefx5OnoTBg91Xh91u58MPP+T111/n5ptv5p577qFatWqULVuW4sWLn7d+amoqgYGBZGZmMnr0aIYOHUpcXBzFihXj1KlT+Pv7M3v2bMaPH4+npycmk4moqKhs+zCZTK5GenXr1iUiIoKjR49y7NixiwavVKlSBYvFcs0Hr/j4+Lg6W4qIiIiIiIiIiIiIiMi1qUyZMtx7772MGzeODh06cP/99wPQo0cPypcvz4QJE3juuefw8PAgPT0dHx8fnnvuOSIiIlyDaIiIiIiIiIhca7Zv347ZbGbRokW0atUKk8lEiRIl8Pb2Pi9YJWsgydOnT+NwOKhTp06e1eHt7Z1n+7qQoKAgnnnmGdf14cOHZ1terVq1HLeLjIx01bdnzx7XAJpZmjdv7ppeu3YtmZm5H/y9IM4/t2JiYtxdwnnOvp3+/fdf14CnVqvV1Rb4ar/DcTqdREdHX9U+RESkgFR9CvaMA/t1ErziFQqhLQvkUJcbRm82m4mMjCQyMpLOnTvn6hi33347VapUYc2aNezZswen00lUVBS9evXC09Mz27p+fn6UK1eOyZMnM2rUKDw9PfHy8qJu3bqMGzeO/v375+rYF2OxFFwfuXPfcuzbl/O0v78RnBAaaoQnAPz+e877LF8enE4jCOL223Nfk80G27eDjw8EBJy55PXPZImJicTHx1O9enVXyM7ZjztPT098fX1JSUkh5b8ki7MHsM+a3rNnDxs3bqRu3brMnz+f5557jm3btmEymQgNDaVJkyYMGTKEJk2a5DgAftZ7x6zPOmlpadjtdry8vFzzAHbv3g0Y7/1NJhPp6el4eHhgsViIioqiVq1arFmzhh07dlCtWrUcj5WXnE7YsiXfdl9o+fjAhg1mbrgBXn75ZT744APWrFlD/fr1Abjxxhtp0KABERER2e6//ObhAePGwZ13Qp8+kJxcMAFGl8PX13he+P57qFnT3dVIUfD++9dH8IrD4UdKykA2b27P/Pnzefjhhxk6dCjh4eEXDEwBXN+FLV68mNtuuw2Hw8HJkydZv349EyZMoGPHjvTr1w+n03nB5yGHw8G8efPw9vamffv2rvlZx4yMjKRixYrs3buX4OBgbDYblStbCn0f/vzg4wMFmGkmIiIiIiIiIiIikmsKXhERERERERG5huzfD82bw6lT4HC4u5rLk5ICb71lNGZ96SX31LBixQrefvtt7r33XiZMmHDe8qxBm7IaYaelpZGWlsaiRYt48803efjhh3nhhRcIDg5m/vz5vPbaa0yZMoWWLVvyyCOPuBrjndu4z2azYbVa8fT0JCYmBn9/fypXrnzRWs1mM82bN2fJkiVX1Am0KLBara6OwiIiIiIiIiIiIiIiInJte/fdd5k/fz7/+9//iI+Pp1OnTnh4eJCRkcHBgwex2WzYbDbq1avH6NGjadq0KXD1A3aKiIiIiIiIFFZVq1Zl4cKF7Nq1i/Xr17N582a2bdtGtWrVOHjwIBEREdnWj4+PZ9myZVSsWJFSpUrlWR2lSpVye1vVu+++O8f5HTp0cE1/+umnJCQkuK6XLVuWMmXKAEZb3VWrVl3RsbNCQwqLjIwMkpOT3V3Gefbs2UPVqlUBqFmzJocPHyY9PZ1mzZq51tm0adNVH+fo0aNXvQ8RESkAgVWgWH2IW+nuSvKfhx/UeMlI37iG1KpVi1q1al1yvdDQUGbOnMnx48c5cuQI8fHxeHp6EhUVRURERJ6GXFgsYDYXTF+5TZuMfnnFihnXy5c/s+zs6UOHjKCNgpCebgy6n5kJp09DYqIxAL+XFwQGZg9jOfty7rL69Y3LhX5iS01NJSMjAz8/v/OCdsDoX2e32zGbzRe9b48ePUp6ejpbtmxh+/bt9OrVi5EjR+J0Ovnmm2+YOnUqBw4cYNq0aURFReX4WDl7cPy5c+cSGxvLfffdl2391NRUwAgByqlWq9XK/v37iY2NvWCgY146cODKHxP9+sHZXRpz869Tty489xy0bQthYUbAyKFDsHIl/O9/cOJE9vW9vODRR6FXL6he3RhA/9gx2LoVJk6EadNyV3tKipPVq53ccIOZw4cP43Q6mTt3rit4xdvb2/X5zB06d4Y9e+Cxx+Dnn42+rO5iMhlBTa+8Ai+/bDy3iVzKgQOwfLm7qyg4mZmV+fLLFYwZ8yRffvklxYsX56233rro+4o777yT7777jk8//ZQlS5ZQq1Ytjh07xsqVK0lLS+Orr77C39//osdNS0sjLi6O4OBggoODsy1zOByYzWa6d+/Oxx9/zLp16+jevTvBwcFERcGGDXl08kVESgo0aODuKkREREREREREREQuTD/BiIiIiIiIXOPsdjs2m43MzExXeITFYsFqtWogmmtMbCy0aFG0QleypKTA668bjdIffrjgjz979mxSUlIYMmQIAImJiRw9ehSr1UpERARWq9W1rpeXFyEhIdjtdl577TVuvPFG3nzzTQIDA7Hb7fTq1QuHw8F9993Ht99+S4cOHVyNs00mEzabDct/rWKz9rto0SISExPp0qULXl5el6y3efPmrFu3jlOnTuX1TeF2JpOJkJAQGqjlnYiIiIiIiIiIiIiIyHXBYrHw5Zdf8u677/Lcc89hMpkoVqwYJ0+eBCAwMJBXXnmFgQMH4uvri9PpJDMzk2PHjrF161YqV65MxYoV3XwWIiIiIiIiInnHy8uL1q1b07p1a8BoD75r1y727NlDaGgoYAxEnDUY8fLly1m/fj133HFHntbh6emJv78/p0+fztP95rfmzZu7pjdv3nxFYSWenp5uHRw4J6mpqXh4eODIw4biQ4cOvep9rF69Gn9/f5o2bUpQUBB33nmna1laWhpLlizh77//vurjpKenX/U+RESkgNR4CVbcB7ZEd1eSz5xQvo+7i3ArPz8//Pz8KH92IgnkaehKFk9PSEvLu/0NHQrDhhnTEyZA//7GdGYmjB1rhCIADBkC8fFnprNMmWL8jYmBZ545f/9NmsA99xjTJ08a/eb27LmyWr28YO5cOPvtqdNp9MdLTDxzyQplOfdy6JCxzM8P6tW78HFsNpvr/aYzhwSR06dPk5qaSlBQEN7e3gA53s/p6enYbDYAnn76af73v/8REBAAGAGKVquVSZMm8eOPPzJ48OAcQ1ey5o0cOZKRI0dSr149evfu7arTarW6PhstW7aM+++/P1ufvJUrV7Jnzx5SU1ML7H3k2rUFH6TxxBMwYkT2MB0vLwgJgTp1YNSo7MErYWEwb975j4PISOOSlJT74JXMTBOLFjkZPBjef/99HnroIddn2cIiKMj4n503D/r0MZ5LCjqAxd8fypaFH36AmjUL9thStH3+edHrL341MjNhxoyyvPfee/zyyy9MmTKFRx99lLJly563btZrRWRkJHPmzGH+/Pm8/PLLbNy4kYoVK9K6dWvi4uJ45ZVXmDp1KhMmTHC9dpxr6dKlpKenc+ONN17wPcw999zDwoULGT16NK1bt6Znz5707Gln+3YzaWnXVhDfxVSrdiagTkRERERERERERKQwUvCKiIiIiIjINSQtLY3Y2FhiY2PZv38/hw8fJiUlBbPZjMlkwmQyuTrZORwOfH19CQ8Pp1y5ckRERBAeHo6Pj4+7T0OuQGYmdOgAx48X3UZ0KSnw7LNQqRJ07Hhl+4iPj2fLli2UL1/e1dnxUo31HQ4Hc+bMoUyZMlSuXJm9e/cycuRIFi1axKlTp0hJSeGRRx7h4YcfJjIyEoA6deoQEhLC8ePHadeunSt0xWw2A9CmTRsaN27Mli1bOHbsmCt4xel0ukJXEhIS2L17NzNmzGDUqFGUL1+e559/PlvIy4V4eHjQs2dPxo8f72qIfq3w8PDgzjvvdN2WIiIiIiIiIiIiIiIicu1r0aIFs2fP5scff2TlypUcOXKEYsWKUbVqVfr374+fn59r3X///ZeRI0cyYcIE129l/fv358EHH8w2sKqIiIiIiIhIUZY12LHZbMbDw4OoqCiioqJcy7PahgNMnjwZm82W58ErABEREZcVvLJx40Y2btx40XWGDx9+3ryEhIQc519sm0v5/vvvc73NuZxOJ+Hh4Ve9n7xks9nyfADzvOB0OklISCA5ORlPT89sy7y9valduza7du0iLi7uqo+TH4O4i4hIPojoCmbPS69XlJksUP4esPq7u5JCKT9er8uUgd2783y3ORo+HFq3hpYtjaCE6dOzL//7b3jjDWM6Ls4IvjhXv35ngldOn855nctlt8O5b01NJiNIxc/PCNPIC4GBgfj7+3Ps2DEyMjJc87Pegx04cICEhATKly/vClLJiZeXF3a7HYBu3boREBDg+nzj4eFBly5d+P777/n77785cuQIYWedgMPhcPUp+/zzz3nttdcoVqwYn332GXXr1gVw9b27//77mT59OuPHj8fPz4+ePXvi7e3Nli1bGDVqFKdPn8ZqtV5WX7288PffRtBNQenUCUaOBLMZ0tPhyy9h4UKjhjJljMfvuRmU06efCV3ZtMkIdNizBwICoEYNuNJuiuvXG/dZWFhYtvuzsOnSBfbvN8KWPvgATp0ybqMccobyhMUCVqtx2w4aBD16FHw4z4U4HMZz6tq1xuX4caN/b2qqUaOvr/H8Ur06NGwI9etDYKC7q74+ffcdnPWUfM2z2WDmTBg7tjI9e/Zk5syZ/P777wwYMOCi2wUFBfHPP/9Qrlw5Zs2a5Wo7cvDgQZ5++mlmzZrFxx9/zJAhQ7K1P8l63dmxYwfJycnUqFHD1V/c479Uq6zXpQYNGjBs2DDuu+8+7rrrLr766itKl65LevqbgNd5NV2L/P3hpZfcXYWIiIiIiIiIiIjIxRWSn2NERERERETkSiUkJLB69Wo2btxISkoKVqsVm83mapwKZJs+W3JyMrt372bfvn1YLBYyMzPx8fGhdu3aNG3alODg4AI6C7lar78OBw5ceePWwiIlBXr3PtNg93LY7XZmzJjBiBEjWLNmDV5eXpQsWZLmzZszatQoihUrdsFtz+6QGhISwoQJE3j33Xc5cOAAN998M/7+/ixbtoy3336bDRs28MUXXxAZGUnz5s0pXbo0J06cIPG/FtFZjegcDgcREREEBASQmJiI86yWtz/++CO//PILDoeDxMRENm3axL59+2jSpAlvv/02jRs3vuzbKjw8nKZNm/LPP/+QmZl52dsVZlarlbZt21KiRAl3lyIiIiIiIiIiIiIiIiJu0KNHD3r06AGQbSCLrOnly5fTp08foqOjCQgIoGPHjiQkJDB16lRWrlzJ8uXLL/r7oIiIiIiIiEhRkTWoY5as9qjnDmJ98uRJ+vXrx4MPPkizZs3yvI5y5cqxa9euC7ZHv1Y5nU5CQkLcXUY2+RG8Mn78+PPmPfDAA7naR6tWrejYsSNgDGj6008/kZSURNOmTenYsSPh4eHcd999fPbZZ1fV5tlsNmOz2Qps4GwREbkKZgvUGgIbh4A9+dLrF0VmK1Qf5O4qrivNmhVc8EpaGnTsCE89ZYSnVK1qBJ3s2AHTpsEnnxTsIPhVqsB/P5nlq8qVKxMUFMSKFStc79uy+ql6eXmxcuVKAFq2bJlt0PosWe9VIyMjMZvNmM1m13vqs4MjS5UqRVBQECdOnMj2OSNr8Hun08k777zD66+/Trly5ZgxYwa1a9c+73jly5dn7NixDBs2jFGjRjFhwgSKFStGQkIC3bt3JyUlhUOHDhEUFJStvvyyZEn+BXjk5O23jdAVgEcegYkTsy+fMCH79ZtvhjZtjOmtW43/qdTUM8tnzbryWk6fhhMnoHjxK99HQQkIgIED4cknYfFiI4Dlzz+N//G0tLw5hp+fEWzSpw8884wRvOJuqakwZw4sXWpctm83nlfMZkhKuvBj18vLuKSmQokS0LgxtG0LnTsXjvO61iUmwrFj7q6i4KWnw7FjFlq0aMGPP/7I6tWr6dWrV46hX1nhYBMmTGDs2LF88803NG/enMzMTJxOJ2XLluXZZ59lzZo1/Pbbb9x9993UrVvXtV3W928nTpwAcPVtPvd7uSzdunXjt99+Y/z48SxYsIDVq1cTENCJxMQbcDpz3uZaYjLBnXe6uwoRERERERERERGRi1PwioiIiIiISBHkdDrZu3cvK1asIDo6GjgTrpKenp7r/dntdtf2ycnJrF69mjVr1lCmTBlatGhB5cqV871hqVy5jRvho4+yN3QtyhITjcar5zbuvZAFCxbw1FNPUbx4cQYNGoSHhwe//fYbU6ZM4dChQ0ybNo2wsLActzWZTMTFxREREcHWrVv56KOP8Pb2ZseOHZQtWxaAffv2cfvtt/P7778zadIkhgwZQuXKlbnxxhvZsmULmzZtIiEhwdUIO6tBne2/FBxPT8/z6rVarXh7e9O8eXNGjBhB586dsVhy/zVN+/bt2bp1K6dOncr1toWNyWQiJCSE5s2bu7sUERERERERERERERERKQSyQlecTiceHh7YbDY++OADoqOjueWWW3jjjTeoU6cOAKNHj2bw4ME8++yzTLjcHxpFREREREREipALteUOCQmhS5cu+XbciIgILBbLdRe8UqJEieui/fzBgweveh+NGjVyTS9fvtzVrnnZsmW0aNECHx8fAgMDiYyMZM+ePVd8HGdBjmItIiJXr+pA2DcR4jeB0+HuavKWhx/U+h8EVnF3JdeVVq3gxx8hJSV3202ceH4gBcDw4cblQtLTjUCGDz7I3fEuddwr0apV3uznUqxWK82aNWP79u3MmjWLZ555BovFgsViYe3atSxcuJBixYpdtO+Xw+GgTJkyBAUF4XA4ss13Op1YLBYOHz5MSkoKJUqUwMfHBzD64VksFlJSUnjllVcYNWoUTZs25YcffqBMmTIXPF6bNm34+uuvWb16Nbt27SItLY2GDRvSoEEDunTpQnh4OMUvkQaydSu89JIRyBEQAIGBZ6bPvZy7zMvLGIQeYP/+y7+tr1bp0kYABhh9SkuWhE2boHJliI+H+fPh1VchJubMNj16nJletw4mT4YWLSAoyLgNRo405l0Jb2/Yu7doBK9kMZmgXTvjcvgwfPMN/P670Vc3PR08PSE5GS71UdjT0zj/1FTj/Bs0gFtvhXvvBX//gjiTi9uzB0aMMM7PZLp4yEpO0tONC0BsLMyeDb/9BkOGGMErL70E3buD8jHzx/r14OsLCQm5265fv+z9s3P79YbZbIRJtWx5Zt799+f8uublBY8+Cr16QfXq4ONjhMVs3WqsP21a7o4N4OnpZM0aE9WqVSMkJIRdu3Zx4sQJAgICXIEpZ87NhN1uZ+HChVitVtdrxtnBKeHh4RQrVixb4NfZ+zh9+jRLliwhJCSEtm3bnrf8bCaTiaZNm9KgQQNOnTpFyZIlWbXKCGxLvkbzBrN4esJDDxnPeSIiIiIiIiIiIiKFmYJXREREREREihCHw8Hq1atZtmwZGRkZZGRk5MtxshoO7d+/n8OHD2O1WmnRogVNmzZ1DW4jhUNmJvTsCWlp7q4k76SlwQ8/QJ8+0KnTxddNSUnhoYceAuCrr76i5X8t+V544QUefPBBfvjhBz7//HPeeOONC+7Dy8uLqKgo/vjjDw4fPszUqVMpW7YsDocDk8lEhQoVePHFF3niiSf4448/6NevH2XLluXee+9l6dKlzJ07l++++47HH38cgBMnTjB27FgWLlxIt27daNKkCQ6HA7PZzK233krlypUJCQlxBbtcDQ8PD3r27Mn48eNdQS9FlcVi4c4778zWoFFEREREREREREREREQka0CLI0eOMGfOHBo2bMi0adPw8fFxDcJ03333sWnTJqZPn86uXbuoUkWDnYmIiIiIiMj15dyBJ/NKWFhYkW+jmltms5mKFSu6u4zzWCyWQhk+4ufn55r28vJyTXt4eGCxWHJcdiWyBuoWEZEiwuwBLb+HeXXBnuruavKQGfwrQvVB7i7kutOoEVyP3Rr9/Y1wjILy1ltvsWDBAp5//nn2799Pq1atiImJ4fPPP+fo0aOMGzeO0qVLu9afNm0aKSkp3HvvvXh5ebk+k9x5552sXr2aESNGMHbs2Gx9Ur/99lsSExPp2rUrwcHBgPFe99ixYzz77LNMmzaN2267jW+//Tbbe82c2O12KlSoQIUKFbLNnzx5Mjt27ODBBx8kNDT0ovsICzMGkk9MzH45cMD4e/r0+cuyLnb7mRCW48dzc0tfnbp1z0z7+MD772e/3r8/dOkCzZpBdLQxv06dM+v06ZN9f40awaRJRpDGK6/kvh6TqWj3b42IgP/9z7iAETCydi2sWgXLlhn3bVqacTGbjdABb28oWxbatjVCcOrXh/8ezm5nt8Ovv8J77xnnYbcb/ZDzSlYQy9q18MADxv/PE0/A448boUCSd9audc//1ssvZw9duZCwMJg3D+rVyz4/MtK4JCVdWfBKcjL88w/ccUcpihcvzrFjx0hMTLzg+qdOncJkMuHl5cXu3bvp2LFjttcdh8PB5s2bKV26NFWrVj1ve5vNxsqVK/Hx8aF8+fKXVaPVaqVkyZIANGliPI/s2pW78yxqzGYYONDdVYiIiIiIiIiIiIhcmlqYiYiIiIiIFBHHjh3jhx9+ICEhgcy8bOV2CVkBL4sWLWLNmjX06tWLsLCwAju+XNzw4RATA4WwD91VSUmBe+6B3bshMPDC682dO5eYmBgGDhxIy5YtcTqd2Gw2AgICePHFF1m6dCnffvstnTt3doWynCsgIIAaNWoQFBREQkICNWrUOG+dOnXqUL58eWJjYzl27Bhly5aldu3aDB06lLvuuosnn3ySn3/+mYoVKxIdHc3ChQtp0aIFn3/+ebYgEavVSt2zWzbngfDwcG699VZmz55dZDu2ZoWulChRwt2liIiIiIiIiIiIiIiISCGRlJSExWLB29sbp9NJYmIiwcHBREZG4uPjQ2ZmJlarFZvNhr+/P9WrVycpKYmjR48qeEVERERERESuG3v37iUiIsL1+Tmvw1c8PT2pVq0a27ZtK5ShH/nBbDbToEEDd5dxHqvV6rb7ICgoiGeeecZ1ffjw4a7pI0eOUKZMGQA6dOgAQHJyMg0bNsRqtQJGaEpsbOxV1WA2m/MlXEhERPJRYBWo8zpsGgb2ZHdXkzc8vKDV90awjBSoWrWKdrDD1WjYsOCOFR4ezoIFC3jxxRcZO3Yso0aNwmw2ExUVxciRI7n//vsxm804HA7MZjP33HMPALfffnu24JXnnnuOn3/+ma+++opDhw7RtWtX7HY7v/76K7/99hutWrXijjvucPW7O3jwII8//jhz586lR48ejBs3Dk9PT9fvgTlxOp3ZBtbPcvLkSb744gscDgf9+/e/ZHhLSAjceuuV3V4ZGWdCWKpXL7jH6LkBHzEx8PzzxvRHHxnhF2Fh8O670Lt3ztuMHQs//QS33w6PPGLMGzTICGDZti33NV1L/5/h4dCtm3Epav75B3r1gpMnjcdlfktKMv5+9BF8/LERvvL223CVuZvyn8WLzwTdFJT69WHoUHA4jOc4b+8Lrzt9+pnQlU2b4PPPYc8eI4yqRg240u7OdruJJUvgoYdC8PLy4tSpU64w15y+FwgODqZly5bMmDGDESNG0KVLF0JCQkhISGDz5s288847APTs2RN/f//zto+JiWHAgAG0aNHigq85F2MywUsvwdNPG6Ex1yKTyQjzusxcGhERERERERERERG3UvCKiIiIiIhIIedwOFi6dCnLli1za6hCZmYmp06d4uuvv6ZZs2a0a9cux4apUnB27DAaI6amuruS/JGYCC++aDTivZD0/1oNZj0WnU6nq2FbvXr16N69O2PGjOHPP/+kadOmWCzZvwrJ6mDaqFEjatSowcqVK1m1ahW1a9fGbrdjNpvx8PAgICCAkydPkpGRQaVKlVzb3XjjjaxcuZKhQ4eyYcMG1qxZQ7FixXjuuefo378/ZcuWzZ8b5xy1a9cmLS2NBQsWFGgwU16wWCzccsstVK1a1d2liIiIiIiIiIiIiIiISCGRkpLC6NGjCQwM5JFHHsFkMlG6dGkCAwM5evQoR44cISwsLNtgS0lJSdhsNoKCgtxcvYiIiIiIiMjVOzdEJadQlYSEBBo1akR8fDxr1qzJt7CQFi1asGvXriLXRvVKhYWFUbx4cXeXcR4fHx/sdru7yzjPH3/8wb333ovVaiUoKIjbb7/9vHX+/vtvTp06dVXH8dLIvSIiRVO1Z2H/d3BqE+BwdzVXx8MXag2BoCh3V3Jd8vKCcuVg9253V1KwMjKgWrWCPWZUVBSTJ08mJiaGY8eO4XA4iIiIoHr16q51sgJT7rjjDg4fPkxAQEC2fZjNZn799VeGDh3Kd999x7x58wAoXrw4Tz/9NAMHDsz2nvvNN99k7ty5rm0fe+wx/Pz88Pf3x8/PDx8fH+rXr0+XLl1cx46NjeW5556jXbt2VK9eHU9PTw4ePMiXX37JqlWrGDJkCE2aNMnX28rTE4oXNy4F6dyQkzfeMAIQwAhYGTPGmL755py3iYmBxx4DpxN+/x1uuQUiIsBshs6dryx4Ja8/LmZkZODp6Zm3O72GpaXB4MHGfe+O/sZZ4SBjxsDMmfDDD9C4ccHXca1Zs6Zgj+flBZMnG89tH38MPXpcOGjj5puhTRtjeutWI5Tj7MferFlXV8umTVCyZEmOHDlCcnIy5cqVy7Y8KwAMjD7K/fr1Y8aMGSxfvpyqVatSv359zGYzO3bsIDk5mRdffJFhw4bleKzatWvz1VdfXVW9ffvCBx/Azp3Gc+u1xtsbvvjC3VWIiIiIiIiIiIiIXB4Fr4iIiIiIiBRix44dY8aMGcTHx7s1dOVsNpuNVatWsXXrVnr27ElYWJi7S7puffhh3jdILUzS0mDSJHj/fbjQ2EhZHUjNZjM2m80VrOJ0OrFYLLRt25apU6eycuVKDh8+TGRkZLaOp1l/a9asSffu3Vm5ciUzZszgwQcfdA3QBBAXF8ehQ4fo2LEjPj4+2TquRkVFMX36dA4cOIC3tzclS5bMj5vjkho3bozNZuOvv/4qNM8Xl2KxWOjSpQt16tRxdykiIiIiIiIiIiIiIiJSiJw+fZrJkyfj7+9P37598fHxITAwkAcffJDhw4fzww8/MHDgQKxWK4mJifz888+8++671KlTh6pVq7q7fBEREREREZGrdm7IyrnXwRiItmrVqvzzzz9Uy8fRmLPCUE+cOJFvxygsPD09admypbvLyJHVaiUgIICEhAR3l5JNdHQ0X331Fc2bNycyMpKgoCDMZjOpqanExsayfv16tm7detXHUb8FEZEiyuwBLb+H+Q3AluTuaq6c2ROCqkP1Qe6u5Lp2773w3nvnh05cq0wmuOkm8PAo+GMHBwcTHBxMzZo1L7reDz/8cMFlAQEBvPfee7z00kvExcWRkpKCn58fFStWxNvbO9u6TZo04eTJk5w8eZLNmzeTmppKSkoKqamppKenY7PZ6N27NzefnSQCbNy4kfnz52M2m/Hy8iIxMZGIiAiGDRvGa6+9duU3wBWwFOAITtHR2a/v25fztL+/8ThyOo1tatc25h84cCYYIGtZRIRx/UL9OC/lnLs017L6fG7fvp3vv/+eWbNmcfr0aWrUqMGdd97J7bfffl7Ajxj++Qd69oS4OPeErpwtJcV4PLVtC48/Dm+9ZYR5SO45nXD4cMEe8913oWZN2LIFXnnFCF65kLOXrVtnBLa0aGE8h2zdCiNHGvOuVEoKHDgQT2pqKpGRkaSnp7sCWceOHct3333HuHHjqFq1KjabjeDgYCZOnMjvv//OnDlzOHDgAEFBQfTv35+bb76ZJk2a4OPjc+UFXYLVagQONW3q/v/DvObnZzwezspfExERERERERERESnUFLwiIiIiIiJSSG3bto2ffvqJzEKYrJGZmcnJkyf5+uuvufXWW6md1eJSCkxSEkyZAkUkX+OKmc0wcSI89VTOy4sXL463tzdHjhwhISGB4sWLZ1tes2ZNKlasyPbt24mJiSEyMjLHjqc+Pj48+eSTjBs3jt9//50XXniBRx55hLS0NNasWcPrr79OQEAAL774oqtx3rkiIyOv+nyvVvPmzfH29ubXX38t9OErFouF22+/nRo1ari7FBERERERERERERERESlkwsLCaNasGb/99hvLli3jhhtuAGDw4MEsWrSI119/nfXr11O5cmV27NjBX3/9RVpaGs8+++wFf88TERERERERKSoOHDjAxo0b8fT0JCUlBW9vb8LCwihTpgzFixfHbDZjt9sJDQ3l77//xuFwYDab87Wmli1bMm/evELZtj0veXh4FOpQ19KlS19V8MrGjRvZuHHjRdcZPnz4efMSEhJynJ/l+PHjzJ49+4rruhSz2Uz58uXzbf8iIpLPAqtA+/nw141gT3F3NblnsoJvJHT4wwiSEbd59FEjeOV64esLL77o7iqujtVqpVSpUpQqVeqi6w0YMIABAwZccLndbiczMzNbv8CwsDB++ukntm3bxsGDB0lKSiI0NJQWLVpcMjAmP3h5GX0+C8KmTXDqFBQrZlw/+63y2dOHDp0JWFm8GLp1M6YjI88EsphMxvUs54a6XK6rDV4xmUwsXryYRx99lB07dtCwYUMaNGjAhg0bGDhwINHR0QwePBgPdyQRFVIOhxGGMGpU4Qt6SE2F0aNh5kyYOxfUhTT3MjKM/tV2e8Ecr0MHox93ejr06WMc/2Lq1Dkz3adP9mWNGsGkScb9/sorV1aPxQIffvg5p0+fZsCAAQQGBpKRkYGnpyc//fQTy5Yt4/fff6dq1aqYzWYcDgcVK1bk0UcfpX///m5pN1K7NgwaBB98YATHXAtMJuN15aWX3F2JiIiIiIiIiIiIyOVT8IqIiIiIiEghtGHDBubOnVvogxNsNhuzZ88mLS2Nxo0bu7uc68rkyUaDpWtdSorRyGzgwJzPt0aNGpQoUYKtW7dy5MgRihcvjtPpdDWijoyMJDIykm3btpGYmHjB4zgcDnx8fPjmm2/43//+x8cff8zXX3+Nn58fx44dIzQ0lBEjRnDjjTfm16nmmfr16+Pn58ePP/6IzWbDXlAtKy+Th4cHnp6e9OzZkwoVKri7HBERERERERERERERESmkhgwZwsSJE5k4cSK1a9cmLCwMgMmTJ/P9998zZswYJkyYAEDJkiV599136devnxsrFhEREREREbl6L774InPmzGHHjh0AWCwWAgMDiYiIoHbt2nTs2JGePXsSEBAAGO25LZb87ypcq1Yt5s2bl+/HcSeLxULTpk3zPcTmapQrV46dO3cW+n4Gec1qtRIREQHgaitut9s5ceIESUlJVKxY0c0ViojIJYW2hNY/wtLbwV7IRoe/GJMFvEvCDcvAM9jd1Vz3wsKgUydjEP+sMIlrWWgotGrl7ioKBw8Pj/MCN8xmM1FRUURFRZ23/tn9CwuKnx+cOJG3+xw6FIYNM6YnTID+/Y3pzEwYOxZeftm4PmQIxMefmc4yZcqZ6YkTjWVBQVC6NHz+OcyaBd27G9cBEhPhl19yX6fDAYGBud/ubHa7naeffpodO3YwYsQIHnroIRwOB4cOHeLRRx9l6NCh1KtXj1tuueWi9296ejo7duygdOnSFC9e/OqKKsRsNrjnHuP5sLCFrmRJSTGCfJo3hz/+AHVBz53UVPDwKJjglaAg4znGbIbXXoNL5LUCEByc/frYsfDTT3D77fDII8a8QYOMAJZt23JfU0ZGGpMnz6Bz58706tULwPV9zeDBg2nfvj233XZbtvlZ3BG6kuV//4Np02DnzmvjvYq3N3z/vRGEIyIiIiIiIiIiIlJUFN7WfyIiIiIiItepNWvW8OuvvxaZzlA2m40FCxawYsUKd5dy3XA64f33ITnZ3ZUUjPh4WLQo52URERHUqFGDHTt2sHnzZoBsjWYDAwMJCAggLS3NNd/hcABw4sQJjh07BhiNqQFatGjBtGnT+PHHH+nduzc333wzEyZMYMeOHdx///35cn75oWrVqjz11FNUqlQJq9Xq7nJcrFYrUVFRPPXUUwpdERERERERERERERERkYuKjIxk+PDh/Pzzz9x5553MmDGDTZs28dtvv5GUlER8fDxWq5UaNWrwwgsv0D9rpCERERERERGRIuqZZ57ho48+wmQyce+999K3b1/uuusuGjZsSFpaGjNnzuTBBx+kUaNGjB07FofDUSChK2C0AW3WrFmhapea18xmM40aNXJ3GRcVERFx3oDT1wObzeYKXjGZTPz555+0a9eORo0a0bx5cxo1asTUqVPdXKWIiFxSxE1G+IqHr7sruTxmT/AtC51Xg08pd1cj/3nxRSPg4lrn52ecawFnh1wzCjp0BaBevYI93vDhsHy5MV22LEyfblzKljXm/f03vPHGmfWPH4cHHjBCWwAeewx++834C8b8hx6CuLjc15KWBlWrXvm5AHz//fds2rSJVq1aMXDgQLy9vfH19aVq1aq8/vrreHl58eWXX2brJ5qT48ePc/fddxMaGkrx4sVp3rw5AwcOZOrUqezevfvqiiwkMjKgWzcjdCUlxd3VXJzTCadPQ/v2sHixu6txn7S0NKZNm8bjjz/O+++/DxhhQxeTkWEEoRSEN980njuWLIEPPri8bdLSzkzHxGR/Tjl82JhvNkPnzldWk8ORSffuvRg5ciSl/0uHyvoOrE2bNrz00kuUzXrCK0SsVvjhByOwpKjz9TWCZGrUcHclIiIiIiIiIiIiIrmjLGkREREREZFCZMuWLfz2229FJnQlS2ZmJgsXLsTb25sGDRq4u5xr3vLlV9aAtahKTjYa67Vvf/4yi8VCly5d+PPPP1mwYAGdOnWiRIkS2O12bDYbXl5eBAQEAEbQChidIjdu3EjTpk1p0aIFf/31lyt4BaBUqVJ0796d7t27F8Tp5RtfX1969+7N1q1bmT17Njab7ZKNMfOLh4cHnp6e3H777VSpUsUtNYiIiIiIiIiIiIiIiEjR8/LLL+Pt7c3IkSPp1auXa76HhwdhYWHcfffdPPTQQ7Rq1cqNVYqIiIiIiIhcvc2bNzNu3DhuvfVWRo8eTXh4OADp6enExcVx4MABNm7cyJw5c/j11195+eWX8ff359577y2wGtu2bcuWLVs4depUgR2zoFitVrp27YpfIR/Fu1SpUmRmjZR8HfH09MTX1xikf8KECTzwwAP4+vrSpk0bypYty9atW+nXrx8rVqxgxIgRmAtqdFoREcm9iM7Q/jdY1AVsKYDD3RXlzMMb/CtBpyXgFeLuauQsrVtD8eKQlOTuSvKXwwH33efuKiQ32rUzQgfS0wvmeGlp0LEjPPUU3HOPEXxiMsGOHTBtGnzyiRHccLYff4RmzeDll6FNGwgJgZMnjbCF996DtWuvrJYyZWDvXiO44Uo+UmVmZvLjjz/i6+tL3759AVz9PU0mE/X+S7VZs2YN3pdIMwgJCeGdd95h165d7Nmzhx07djB79mzGjBmD3W7Hx8eHEiVK8NNPPxXJvtB2O9x+u3Gfpaa6u5rLl5wMXbvCn39C06buriZvOZ3OC4YBZS1bvXo199xzDwB169Zl0KBBl/zc6uVlvBYUhDJljL9t2lz4mBMmGJd69WDjRoiOhtq1jWUHDhghO2D8jY6G/7JTCQq6spp8fQN4773XKVfuyrZ3p9q1YeRIePrpwh+OdCE+PsZ7rpdecnclIiIiIiIiIiIiIrlncp49sqiIiIiIiIi4zd69e5k6dWqRC105m8Vi4Y477iAqKsrdpVzT+vWDyZPPNES7Hnh6GmEz/2WoZLN//3569erFpk2bmDRpUrYBlzIyMujQoQN79uxhxYoVlC9fHpPJRHx8PCEhIXh6epKcnIyHh0cBnk3BS0lJ4eeff2bv3r04HA4cBdTi0mw2YzabqVatGt26dbtkw2YRERERERERERERERGRnERHR/PHH3+we/duzGYz9erVIzw8nJYtW7oGMbnYgCYiIiIiIiIihYXT6SQxMZHDhw8TExPD8ePHyczMZP/+/cTExFCtWjVKliyJt7c3kZGRREREUKpUKSwWi2sf8+fPZ8CAAdjtdnbv3o2/v3+B1R8bG8v48eOLdJv3c5nNZsqXL0+fPn2KxHcLo0eP5tixY+4uo0BVr16dXr168ddff3HfffcRGxvLt99+6xq4ds+ePTz//PP89ttvTJs2jdtuu83NFYuIyCWd3gHLekHiHrAnu7ua7Dx8oHwfaPgJWAp3KNv16osvYNAgYyD/a5GnpxG6Mm6cuyuR3FiyBG69FRIS3F1JwatcGQIDYds2I3ylbl0jnCHrb0SEEQpzIceOHaNVq1ZYrVYmT55MgwYNsgWv7N69m5tvvhmAxYsXu4JKLyU9PZ1Tp05x/PhxYmJimDZtGpMmTcLX15e9e/dSsmRJ17oLFy7k+PHjmEwmSpQoQVRU1GUfp6A4ndCnD8yaVXTDHAICYPnyM4EdRVVcXBwnT56kdOnS+Pn5XbStgt1up2fPnhw6dIiNGzdSqlQp9u/ff8nglYwMI/ziSroC9+tnhKRkudRXHT/9BN27X96+s4JXXngBPvjAmBcTY/zvO53GsQ4ehNKljWUPPADffJPLE8A49/374ax/0yLn/fdh+PCi9//q7Q3168NffxnTIiIiIiIiIiIiIkWNgldEREREREQKgdTUVEaOHElaWpq7S7lqXl5ePPnkkwXage96U6kS7N3r7ioKVmAgzJkDrVvnvHzKlCn06dOHGjVq8Pnnn9OgQQMOHDjA+PHj+eSTT7jnnnv49ttvAXA4HJjNZtavX0+9evWKRAfJvHL8+HFWrVrFpk2bAMjMzMyX43h6egJQr149mjZtSkhISL4cR0RERERERERERERERK59lwpUUeCKiIiIiIiIFGZOp5NDhw6xc+dOoqOjOXbsGHa7HQ8PDzIyMrhYF1+LxYKHhweZmZkEBgZSunRpKlSoQI0aNRgxYgSvv/46Y8aMoW/fvgV4RvDHH3/wzz//5Fs71ILm6enJwIEDi0z7940bN/Lrr7+SkZHh7lIKhNVq5b777iMkJMQVvjJo0CCGDx+ebb1FixbRqVMnHnzwQcaMGaPvjEREigKHHbZ9CFuGgz0duIKRxfOShw9Yg6DlNCjV1r21yEVlZhqD9u/caQzyfq0JCoLdu6FECXdXIrmRmAjFixuPz+uJnx98+ik8+KBx7jt2wIYNRjDDhg1w+rQxeL/fRXKs1q1bR7t27Wjfvj1jxoxxBZ5kvadfu3YtvXv3xt/fn6lTp1KtWrWL1pTTZ4FTp07RqVMndu7cydtvv83AgQNd/UyTkpIoVaoUqamp2bYZOnQor732WqH5XPHRR/Daa0UvxOFcJUsaz3EBAe6uJHeWLVvGl19+ybx58zh9+jTFihWjXbt2DBgwgBtuuOGC2/3777/Url2bBQsW8OSTT7Jjxw727NlDhQoVLvq51ekEqxXs9tzXeqHglaFDYdgwY3rCBOjf35ju1s3ot36u116DrK7BU6bAP//Ad99BXByEhsKuXcZrFsDo0UYoUPfu8NhjxrzERKhY0Vg/tywWiI+/+HNHUfDaa8b/blH5v/X2hurVjTCxIvI1mYiIiIiIiIiIiMh5LO4uQEREREREROCXX365ZjqeZWZmMmvWLO69995C06DwWpKWBgcOXNm2F2osdyldu8ITT0DjxkYASlwcLFoEb78N//57/vrFi8OgQXDLLVC+vNGwb/t2mDwZvvgCbLbc156eDmvWXDh45Z577mHz5s289957dOjQgdq1a5ORkcHOnTu55ZZbGDlypGtds9mM0+mkfv36uS+kiAsNDaVbt27ceOONbN68meXLl5OUlITD4cB+JS0wz+Lh4YHZbCYoKIiWLVtSs2ZNrFZrHlUuIiIiIiIiIiIiIiIi16uzf3fOGnjk7AFI9Lu0iIiIiIiIFEYZGRnZ2mrabLZsISu2y2hQa7PZXOvFx8cTHx/Pzp07mT9/PkFBQYSGhpKenp5v53Ah7du3Z+vWrZw6darAj53XrFYrXbt2LTKhKwA1a9bk119/dXcZBcbf358yZcowe/ZsFi5cSJs2bbj77rsBXP9TJpOJmjVrYjab2bRpE0lJSUXqPhURuW6ZPaDmS1C2OyzrBYm7we6mUak9fKB8H2j4CViK+Ajf1wGrFX74AZo2hXNyEoo8X1/45huFrhRFAQFGEMHhw+6upGCZzdCwoTFttUKtWsalTx9jntN56YCkvXv3kpqaStmyZQnIIY3j2LFjxMfHU65cOXx8fP7b74UDK7LmZ62TkZHB2LFjWb9+PT169GDgwIH/1W4GjM/e7733Hj4+PsTGxvLbb7+xceNGSpQoccFjZGRkcODAAaxWK8WLF8/3zx+7dsGrr14bz3mnT8NTTxnPdYXJjh072LJlC6tXr+aZZ54hLCzMtWzJkiU8//zzrFu3jh49elCzZk3279/P9OnTmTdvHj/99BMdOnTItj+bzYbFYuHtt9+mUqVKdOzYkYYNG7Jjxw527NhxyeAVkwkiI2Hfvnw9bQDmzMl5/jPPnAle+f13mDjxzLLjx+GBB2DaNON//7HHzgSugBHE9NBDVxa6AhAcXPRDVwBef93olz90aOEPX/HxgSZN4NdfjfcjIiIiIiIiIiIiIkWVgldERERERETcbMeOHezevfuqQw8KC4fDwYEDB/j333+pVauWu8u55mzebDRYOn26YI739tvwyivZ50VEwD33QI8exmXevDPLKlSApUuhdOns2zRqZFxuuQVuvtloNJcb6emweDE8++yF13nnnXdo06YNf/zxB2vXriU8PJw333yTrl274uXlpcGXzuLp6UnDhg1p0KABhw8fJjo6mujoaA4fPkxKSgpWqxWbzXbB5yUPDw8sFguZmZn4+/sTERFBuXLlKFeuHOHh4QV8NiIiIiIiIiIiIiIiInK90O99IiIiIiIiUtjFxcXx999/s2nTJgAyc9to9hKy9nfixAn69OnD6dOn2bhxIzVr1sRiKZguwx4eHvTq1Yvx48fn+fkVJIvFQoUKFahdu7a7S8kVi8VCgwYNWL169TXTB+FCrFYrLVu2xG63M3HiRDIzM+nRowdVq1YFjO+IHA4HJpOJVatWYbPZCAwMxN/f/4ID2GbNzxoEV0RECoHAatB5HWz/BP59C5x2sCXm/3FNZjB7g185aPwFlGqX/8eUPFO7NgwaBB98UPgHMr9cnp5www1w++3urkSuVPPmMHOmu6soWBkZULPmhZebTMblYrJCPf39/fH29j5rW2PDPXv2EB8fT4UKFShWrFi2ZRfjcDjw8PBgzpw5jBw5kvLly/Poo48CYLfb8fDwACA4OJgnnnjCtc8dO3awdetWKlWqBOQc8jJv3jyeeeYZrFYrp0+fJj09nfbt2/P555/nef9KhwPuusvoY3stSEuD6dONcJ6OHQv++DExMaxfv541a9awevVqtmzZwqFDh7KF5fbp04ewsDDX4+T1119n7dq1jBkzhoceesj1eLjtttvo378/gwcPZvz48dSoUcP1GdVisbB+/Xp+++03nnnmGQCioqIA2Lx5M507d852zJw0aFAwwStX6scfoVkzePllaNPGCGk5eRKWLIH33oO1a6983/Xr512d7vbCC1C8ODzxhPF/7HC4u6Lz+fpC167w7bfG+xERERERERERERGRokwtwkRERERERNwoNTWVWbNmFekOZznJzMxkzpw5lC9fHn9/f3eXc01Zuzb3oSVXqlmz7KErr74Kf/8NnTvD88+DtzdMngxVqsB/bVsZPfpM6Mr69TBsmNHI6u23jfU6dYLBg2H48NzXs2bNpdfp0qULnTt3zrHhrAZfOp/JZKJ06dKULl2aFi1aAJCenk5sbCyxsbEkJSWRkZFBRkYGJpMJq9WKp6cnAQEBhIeHExYWhpeXl5vPQkRERERERERERERERERERERERETEvTIyMpg/fz6bN2/G4XDgKIBRFD09PUlKSuLXX3/l999/p0ePHq6BYfNbWFgYvXr1Yvr06dhstgI5Zl7y8PAgLCyMnj17Fsk2xk2aNGHN5TSuvgbUrl2bvXv3sn79emrWrEnTpk1dAyQDmM1mANatWwdAs2bNLrq/rPv7ww8/xGw206JFC1q1apVP1YuIyGUze0CNFyDqaTj0M2x9HxK2gCMTnHn8XsPDF3BAmR5Q/TkIaZi3+5cC87//wbRpsHMnXGLs+iLBxwfGjXN3FXI1HnsMfvsNkpLcXUnBMJvhjjuufpD+8PBw7HY7cXFxWCyWbEEnNpvNFTpZv359AgICLnu/Hh4e2Gw2PvvsM44cOcIXX3xBu3btXMvOlnW87du3s3XrVsLDw4mIiMhxv06nk4yMDEqUKEFAQADHjx/n33//5d9//yUjI+MKboGL++QT43muMIY1XKnUVLjnHti9G3Jxl161vXv30q5dOw4dOkSpUqUoU6YMzZs3JyoqCrvdzjfffENISAi+vr6A8Tj566+/2LRpE40bN+a2225zBYCazWa6du3Kvffey+jRo5k/fz41atTA6XS6PqfOnDkTLy8vevfuDRif5cEIXgEuGbzSrh3MmZP70J2JE43LuYYPz13f7goVLr3OunXQq9fl7/NyWK3Qtm3e7tPd+veHFi2MEKXduyE52d0VGTw9jfcfX39tPJ+LiIiIiIiIiIiIXAsUvCIiIiIiIuJGc+bMueZCV7JkZmYya9Ys+vTp4+5S3CouLo5nnnmGKVOm0Lx5c5YsWXJeo8zcWLrUaFRYEG677cz04sXw5pvG9B9/wC23QNWqULw49OsHn34Kvr5GsEqW556DRYuMaasVpkwxpp980tiX3Z67eo4dg8TESzekLIqdHwsTLy8vypcvT/ny5d1dioiIiIiIiIiIiIiIiIiIiIiIiIhIobdv3z5mzpxJenq6W0JIMjIyyMjIYPr06VSvXp2bb74ZLy+vfD9u5cqV6d69O7NmzSpS4SseHh4UL16c++67D4ulaHazLlasGBERERw4cMDdpeQbs9lMnTp18PT0ZPfu3cTExNCuXbtsbZyzBmSOjo5m1apV+Pn5UaNGDeDibco3bNjAhx9+iJeXF2+//TalSpXiySef5NFHH8Vqteb3qYmIyMWYrRB5p3FJ2AY7PoV934LJA5wOsF/JKNVmsPiDMxM8i0HU81CpvzEtRZrVCt9/D82aFVx/u/zi6wvjx0OJEu6uRK5Ghw4QFHT9BK94e8Pzz1/9fgIDAwE4cuSIa15WsEVMTAyzZ88mPDyctleQxDBq1CiWLl1KgwYN6Nu37wU/A2Z9tjh16hQxMTE0aNCAkiVLAud/tjCZTNx6663ccccdmM1m/vzzT26//Xbq1atHSEhIrmu8mF274NVXi/5zXE5On4annoJvvrm6/Zwd1HMpYWFhjBo1CpvNRvny5QkNDSUwMJDg4GDmzp3LW2+9Rdu2balYsSI2mw2LxUJaWhpxcXE0b96cEv89SWcFq3h6ehIVFQUY4wU899xzrjCVw4cPM378eLp27eoKyc1ad+vWrQCX/E6icWPw8sp98EpR5+MDjRq5u4q8V60arF0LH38MQ4ca96s7A5V8faFjR73/EBERERERERERkWuP2d0FiIiIiIiIXK9OnDjBzp07sec2faKIcDgcHDhwgKNHj7q7lKt27Ngxhg4dSuvWralevTpdunTh22+/xXEZLZr+/PNPpvyXOBIXF0dGRsZV1bJ27VVtnivFzuo/kHxOv4SzG/+2b2/8DQyEszNlzt7m7PVLlIA6dXJfj48P/Ptv7rcTERERERERERERERERERERERERERHJaxkZGcyePZspU6aQnJzs9vCRzMxMtm7dysiRI9m7d2+BHLNmzZrcfvvtRSbAxGKxULJkSR544AE8PT3dXc5Vuemmm4rM7X4lPDw8aN26NQDR0dHYbDbCwsIIDg52rZM1uO6KFStYtWoVdevWpWbNmgCuwW5zUq9ePQ4cOMCECRP43//+R6VKlXjllVe46aabWLduXf6dVAHKyMggMTGRU6dOcfz4cU6cOMHp06dJSUm56G0jIlKoBFWHJmOhZzzcsBQajYSKD0BglBHQYgkAa9B/l8CzpoPAw8cIWyneDKq/AM0nQLft0P0QVH9OoSvXkDp1YMwYo99ZUeXrC48/Dj16uLsSuVomkxFE4uvr7koKRvny0KDB1e+nQYMGtGvXjj///JOff/4Zk8mE2WwmLS2Njz76iISEBG699VZq1KiRq/ey+/bt49VXX8Xf35/3338f34vcMVmfLWJiYjh58iQVK1a8aIiKl5eXq5YdO3aQlJRE1apV8cnjJ6MBA67d0I20NCM8a82a3G0XFxfHl19+yS233ELt2rXp3LkzkyZNIi4uDrj4Z0FfX19uu+027rjjDho2bEhkZKTrM2ZsbCwAoaGh2fZTvnx5TCYTO3fu5Pjx4+ftc9WqVQBs2rSJpKQk1+f0KVOmcOTIEQYPHuxaNzIyEl9fX/bt24fNZuPIkSOkpKRcsN46deAii69ZaWnQsKG7q8gfHh7w4ouwfj3Urg3+/gVfg4+PERI2aRLMnq3QFREREREREREREbn2XLst6kRERERERAq5VatWXVZwR1Fms9lYuXIl3bt3z7djOJ1OV6PGy3Hw4EEmTZrEihUr2LdvHwEBAdSpU4cBAwbQrFmz89aPjo7m/vvvZ9myZTRu3Jhq1aqxZs0a+vbty6xZs5gxY8YFjxUXF8ewYcO46aabOHr0KAcPHiQ9Pf2qGk+eHWCS37ZtOzPdvj20awd//w2dO0PdumeWlS9v/D12DOLizjSyev55o9G31QoDB2bfd/nyRsOw3DCZIDExlychIiIiIiIiIiIiIiIiIte81FTw8gKz2d2ViIiIiIiIyPXi8OHDTJkyhfT0dLcHrpzNZrNhs9mYNm0atWrVolu3bpjz+QNzjRo18PLyYvr06WRmZubrsa6G1WqldOnS3HPPPVitVneXc9UiIiJo3Lgxa9asKdS3+5WwWq107tyZoKAgAJKTkwGoUKECAOnp6Xh4eGCxWIiNjeWHH34gISGBrl27UrVqVYCL9jFwOBz4+vpyww03cMMNN9CrVy+mTp3KW2+9xfDhw5k6depFB2UubFJTU4mNjeXw4cNER0cTGxtLamoqZrM52/+/0+nE4XBgMpkoUaIEkZGRlClThoiICEJCQnLVL0NEpECZrVCsrnGp9IAxz5EJp3dAximwp4E9FUwe4OFthK74lgHfskZnJLnm9e0L8fHwyitFb4B6X1/o3Rvef9/dlUhe6d8fzspZuGb5+8NLL+XVvvx56aWXeOCBB3jsscdYsmQJAQEBLF68mMWLF3PTTTfx+OOPX9a+svobHz9+nI8//piUlBQefvhhOnTogMPhuOjnY5vN5grEqFix4iXDOj08PABcwadRUVF5Go65axesXg3Xcjf0tDT44AOYPv3y1k9KSuK1115jwoQJVK5cmdKlS7Njxw7uv/9+brvtNkaMGEFkZOQl+52fHc5iMplITU3l77//xtPTk+bNmwO4vjeoWLEibdq0YcmSJbzzzjuMGDECgPj4eBYuXMicOXMICAjg5MmTxMbGUqVKFRISEhgzZgyDBg2iQoUKJCYmsm7dOvbs2YO3tzcnT56kWLFiJCcnM2vWLG699dYc6/TxgXLlYM+ey7t9rhVBQdd+GEi1arB2LcyaZbwH2LwZMjMhP79i9Pc3Ls89Bw8+CMWUQygiIiIiIiIiIiLXKAWviIiIiIiIuEFmZiYbNmy45oNXnE4n//77L126dMHLy+uq97d//362b9/OoUOH8PDwoF69etSvX/+yw1dWr17NM888w99//03Tpk2pUaMGJ06c4Ouvv2by5Mm88cYbvPjii6792e12hg0bxuLFi3n99dcZMGAAgYGBnD59mnvvvZeff/6Zd999l5dffjnH43300UfExMQwb948evXqRXJyMikpKQQHB1/xbZCRccWb5to33xgNqCIjjQZ6CxfmvJ63t/HX4YC33oJPPjGu33WXcbnYNrnhdBoDJomIiIiIiIiIiIiIiIiIZHE6Ydgw43fNJ55wdzUiIiIiIiJyPdi/fz9Tpkwp1GEXmZmZbNmyhdOnT3P33Xfn6eCvOalUqRIPPvigKwCjsN02FouF5s2b06ZNG9fguNeCDh06sHXrVhISEtxdSp4xm82Eh4dTv35917x27doBsHTpUh5++OFsfRMmTpzIrFmzaNu2Ld26dcNqtV6yf8G5gy2XK1eOl19+mUOHDvHFF1+watUq2rdvD4Ddbi+Uj5mkpCTWrl3L2rVrSU5Oxmq1YrPZsNvtrnUu1l/lyJEjHDlyhA0bNuB0OnE6nVSsWJEWLVoQGRmpEBYRKfzMVgiu5e4qpBB56ilIToY33yw64Su+vtC9O3z5pTKCriXBwXDHHTBtGpz11uya1KtX3u3rpptu4quvvuKTTz7hiy++wOFwEBkZyUMPPcTgwYMpV64cNpsNi8XCqFGjiI2N5dlnnyU0NDTbfrI+C8yaNYvPP/+cNm3a8MRl/oickpLCrl278PX1JTIyMtv+LiQtLY09e/bg5eXlCorMKyNHXvuPIYcDZs+GEyegePFLrz927FjGjBlDnz59GDp0KOHh4cTHx/PKK68wefJkAgICmDRp0iXvt3OX+fj4sGjRIux2Oy1btsy2zNvbm//9739s27aNUaNG8ffff1OnTh3i4+NZsGABTz31FH/99RcrVqzg2LFjVKlShcWLF3P48GG+/vprxo0bx8mTJ7MdC6B+/fo0a9aM0qVLX/ScH3oIhg+/fvpWe3pCv37urqJgeHgYrxd33AHbt8Onn8LkyWA2Q1JS3hzD09PYX/PmMGgQ3HijcV1ERERERERERETkWmZynh3BLiIiIiIiIgViw4YNzJs3j4yCTNFwE6vVSqdOnWjSpMlV7WfBggW88MILbN++HU9PTzIzMylTpgx9+/bltddeu+T26enp3HjjjSxdupQxY8bQuXNngoOD8fDwYMuWLbRo0QJ/f3/i4+NdjeYOHjxIuXLliIqKYuPGjVitVtf+du7cSVRUFOHh4Rw8ePC8zldbt26lUaNGDBs2jEGDBtGpUyf++usvtm/fTtWqVa/4dggOhivtF9evH0yYcOb65TTILlcOvvgCOnc+05jq8GHYuhU6dTKur1oFzZqd2eaJJ+DVV6FUqTPzfvwRbroJ/PyM6126wPz5uas/IADGjcvbBrkiIiIiIiIiIiIiIiIiUvRt2QIdOhi/Y5Yo4e5qRERERERE5Fq2a9cufvjhh0IXLHIhFouFsLAw7rvvPjw9PfP9eA6Hg6VLl7Js2TJsNlu+H+9SrFYrgYGB9OzZk1JnN26+hsTExDBhwoRCcXvnBavVyhNPPEFQUFC2+X379uXHH39k8ODB3HLLLYSGhjJz5kyeeuopnE4nCxcupE2bNpcdGLJ27VrKli1LyZIlXfNef/11hg0bxgcffMDzzz+fbbDeKlWq0K1bN1544YVLDoybX5xOJwcPHmTFihXs3r0bk8mU5/e71WrF19eXli1bUqdOnWwhNyIiIkXB6NHw/POFf4B6X1/o3x9GjVLoyrVoyxZo0qTwPw6vlK+vEXb0zjv5d4x9+/aRnp5OVFSUa17W+/Osvrx79uzJFnaStTw6Opo77riDdevW8eOPP9K9e/fLOuahQ4fo27cv+/btY+rUqTRr1uyCAR5Z8w8cOED37t05deoUf/75JxUrVry6E/9PaiqEhhqBUtc6Hx8jWOTFFy++XlxcHI0aNcJut7NmzZpsn/Hj4+OpWLEiqampbNiwgWrVquWqhujoaJo1a4afnx9///03Jc5qdOBwODCbzcybN48ZM2awYMECTp48SalSpejevTsfffQRjzzyCF999RWzZs3i1ltv5a+//uLDDz8kNjaWyMhIKlSoQGRkJA0bNmT+/Pm89957vPzyy7z99tuXrC0uDsqWhbS0XJ1SkeXtbYSQlCvn7krcIzkZpk6Fn36CtWvh5EnjOTc1FS41JIXZDP7+kJlpTNeubYwDMGAAlC9fIOWLiIiIiIiIiIiIFAoWdxcgIiIiIiJyPVq2bNl1EboCkJmZyfLly2ncuPFld2I615o1a7jpppsICwvjww8/pGbNmhw8eJB3332X4cOHU6pUKR555JGL7iM9PZ2lS5dStWpVHn744WzLmjZtSr169Vi/fj0nTpxwNYpbtmwZJpOJVq1aZQtdcTqdVK1alUaNGrFmzRrWrFnjCpbJakQ3ePBgypQpwwMPPADg6viVcKWpKf+xFPAn+eho6NoVihWDSpUgPh727YOxY8+ss3Fj9m0+/9wIa6la1Qha2bvXaKx18OCFt7kcJhOcdTeIiIiIiIiIiIiIiIiIiABQqxb07g2vvmoMqCUiIiIiIiKSH/bt21ekQlcAbDYbR44c4bvvvqNv3754eHjk6/HMZjNt27alevXq/PDDDyQkJLjt9rJYLDRv3pw2bdrk+3m7U+nSpWncuDGrV68u8uErVquVzp07nxe6AvDcc89x8OBBhgwZwujRo7HZbBw9epTKlSvzxBNP0LZtW5xO52UdZ/ny5fTp04f69evTsWNHoqKiOHnyJKP/+2KpVatWAGRkZODl5cWMGTPYs2cPI0aMYMSIEXTu3JnBgwe71stvTqeTjRs3snjxYpKTk/P1fyozM5OEhAQWLFjA77//Tq1atejYsSP+/v75dkwREZG89NhjULw4PPAApKdDYXt7ZDIZg8oPHmxcFLpybapVC5580uhnmZLi7mryXokSMHRo/h4jK1Dl7OATk8mEw+HgrbfeYsuWLdlCV7KWA7z55pts2LCBPn36cNNNN13yWFl9go8dO8b+/fspU6YMYWFhF93m7OCVmJgY6tSpQ7Fixa7kVHM0ffr18/yQmgoff2yEZv2XqZOj5ORkDhw4QN26dc8LVg0ODqZ3796MHj2an3/+mWeffTZbn/ALybofly5dyrFjx3j44YcJDAzMto7ZbMbhcNClSxfatWvHqVOnKFmyJJb/Ons7nU6OHz9OWFgY4eHhADRs2JB33nkHPz8/wsPD8fPzc+0vJCSE9957j507dwLGZ7CL1VqiBHTrBj/+CA7HJU+pyGve/PoNXQGjT/6DDxoXMPr0r1sHa9bAkiWwf78RwpOebjwevLyM9xXFikGrVtC0KTRsCJGR189ziIiIiIiIiIiIiMi5FLwiIiIiIiJSwGJjYzl9+rS7yyhQaWlpHDx4kMjIyCvaftCgQZjNZr766iu6du3qml+rVi1at27NkCFDuO+++/D19b3gPnx9ffH39+f48eOcPn06W+O3U6dOcejQIerUqZOtQ9C2bdtwOp1ERUVhs9lcDeGyNGzYkDVr1rB+/XoaNWqE2WzGbDYza9YsZs+ezbRp01whLlmNJk+dOnXZ5+10Gg1r4+LOXOz2y948T506ZTTMAiOApXfvM8tmzjx/facTduw4c/39989Mr1wJsbG5r8FkAh+f3G8nIiIiIiIiIiIiIiIiIte+YcOgenV4+GGoX9/d1YiIiIiIiMi1JiYmhqlTpxap0JUsNpuNw4cPM336dO6++27MFxvJNI+ULFmSRx99lBUrVrB8+XKcTicZGRn5ftys9tzh4eF07dr1vMFYr1UdOnRg7969xMXFYXdXg/OrZLFYqFChAvUv8MVOvXr1WLhwIfPnz2fatGk4HA4qV67MPffcQ+XKlYEzAy1fSqNGjXjooYf49NNPmTVrlmsg3dDQUN566y2aNm0KgKenJwDvvfce3t7evPPOOyQmJvLtt9/Spk0bqlWrxosvvsgDDzyQB7dAzhISEpg5cyZHjhwp0OefrGNt2rSJbdu20a1bN2rWrHnZt7GIiIg79eplDNx+zz2wfj0kJ7u7IoOvL0REwA8/QL167q5G8tsbb8CMGbBvn7sryVs+PsZj2Nu7YI537vtPs9nMK6+8csH1o6Oj+frrr/Hx8eHdd9/F5zI6pGZ9Rk5MTOTYsWO0adOG4sWLA0Yoy8WCPPfv38+JEyeIioq6aP/m3HrvPUhKyrPdFXpJSbBgAVwsJ+fw4cMEBARQqVIlTp065eqznRWe0qJFCyZNmsSqVas4efLkZX0fkHX/xsTE4HQ6KVu2LJ6entjt9mz3u9lsxul04uXlRURERLZ9rF27lvnz59OkSRMaN26Mw+EgKCiIunXrnncss9ns2n7VqlUAlxUQ88ILMG9e4Xk9yy/+/vDSS+6uonAJDoYOHYzLoEHurkZERERERERERESkaFDwioiIiIiISAGLjo7G4XC4u4wCZbPZ2L9//xUFr5w6dYp169ZRsmRJOnXqBBgNzOx2Ow0bNqR9+/bMmzePv/76i27duuW4D6fTicVi4dFHH+XDDz+kS5cu9OjRg+LFi3PgwAHGjx+Pv78/3333Hd7e3q5Gccn/tULz9PTMsYNhmTJlAKMjZUZGBt7e3qSmpvLSSy/RsWNHOnXq5NpXcHAwYHR8uhxpaVCsmBFgEhoKJUoYf/Ojr9TQocYgRAATJkD//meWTZkCBw/C6tVw+jTUqWM0XMtqA/rnn/D772fWb9UKXn0VfvwR9u6FkBC4+27o3t1YbrfDRdq1XpKCV0REREREREREREREREQkJ8WKGQMYPfUULFkCGgNSRERERERE8kpqairfffddkQxdyZLVnnvJkiW0a9euQI7p4eFB69atadGiBdu3b2f58uUcP34cu92O0+nM02N5enridDqpX78+TZs2JSQkJE/3X9hZLBb69evHV199RUJCQpHrr2CxWIiIiKBXr16XDPbo3LkznTt3JjMz0zVAbdYAtgAfffQRHTp0uGCAC4CXlxeDBw/mueee491332XatGm88847NGzY0NXnISMjA09PT9auXcvatWvp3r07Tz/9NDabjZtvvpnly5czc+ZMnnnmGXx8fOjdu3ce3RoGp9PJunXr+O2337Db7W67Tx0OB+np6cyePZsNGzbQvXt3/P393VKLiIhIbpQta/xeNG4cPPsspKeDzeaeWkwmI6Ti2Wfhtdfgv2w3ucZ5eRkBJa1bQ2qqu6vJG76+8Mgj0KSJuyu5sHLlyuFwOIiLi6NEiRKuUI6cpKWlMXbsWE6ePEmlSpXYsmUL6enplClThoCAAIAcQ1ecTqfrM8iePXtwOBxUr179sgI0LseBAxAdnSe7KjKSkmDSpIsHr1gsFsxmMzabLcdg10qVKlGqVCn27t3L8ePHKVWq1EXvfzDu35SUFHbv3o2npyeVKlVyzT+XyWTKtq/MzEy2b9/O66+/TlpaGsOHDwfI1hf97ONnzS9evDiLFi2iWrVqF7lFsmvSxAju2rXrsjcpkvz94YYb3F2FiIiIiIiIiIiIiBR1Cl4REREREREpYNHR0djt9kuuV7duXbpnpVWAq9HV2YYOHeqanjVrFhs3brzoPs1mM61atSI8PJzSpUu7Gv8BTJgwgegLtMarU6cO9evXJywsDKvVSmJiInv27GHp0qWXFSTicDjYv38/bdq0ueS659q2bRtOp5OmTZuSmpqKl5cXZrPZ1disdevWzJs3j+XLl9OpUye8vb3P20fWusOGDaNRo0a8/PLLvPjii67lVquVxx9//LzGkL7/pYskJydn69yX1dgtKCgIgNOnT2P7r+X1+++/T2pqKqNGjcrWYS8iIgKAQ4cOceTIERwOB2FhYTkGuoDRsDYuzmiMena7vptuyh50kt/Cw+FCfcDWrDl/mYcH3HijcTmXzQaPPQaLF19ZLenpULnylW0rIiIiIiIiIiIiIiIiIte+Bx6AMWNg2rQL/84pIiIiIiIikltz5szJcVDPoiYzM5Ply5dTvXp1SpUqVWDH9fDwoGbNmtSsWZPjx4/z999/s2nTJlc76iu5bc1mM1arFZvNRnBwMK1ataJmzZp5NtBtUeTj48MDDzzAV199RVJSUpEJX7FYLISGhtKnT58cB7e9kLPv66zH0qRJk3jxxRdp2rQpK1eudC232WxYLBbX4MhZAyV7e3vz+OOP8/PPPzNx4kQ6d+7s2iarlnfeeQeADh06uOpt0KABDRo04NZbb2Xnzp20bt0a4JKD+l6uhIQEZs6cyZEjRwpN4FNmZib79u3js88+o1u3btSsWTNPzlVERCQ/mUzw0EPQuTPccw+sXw8pKZDHGYAX5e8PYWFGAEe9egV3XCkcGjaEJ5+Ezz83HntFXWgovP22u6u4PCVKlAC46HvWY8eO8f3332f77ADGdwDp6emUL1+e1q1bU6dOnWzLTSYTFosxZNe+ffsAqFixInB5nwkyM+HoUSNII6fuxWvWgNV67QT2XK6//7748lKlSuHr68uxY8dISkpyBatkCQ0NpWTJkhw6dIjTp09f9nEzMzP57bffCAwMpG3bthddd+DAgfj6+uLj48PRo0f5448/OHXqFJ999lmO/ecv9FjIbV97kwmGDIHHH4fk5FxtWmT4+sKgQTn/T4iIiIiIiIiIiIiI5IaCV0RERERERApYTEyM245ttVpp3759rrbp0aMHtWvXzjYvODiYhg0bUqNGDSZPnkxsbOwl93PkyJFcHTdLUlISGRkZFCtWLMeQkgoVKuDn58fevXtJTk7OMXgli9VqJTY2lmLFinHffffRpUsX/Pz8+Omnn/j444+ZMmUKP/30Ey1atACMhnZZtWdkZODj45Ntf2d37PL29iY1NZU5c+Zw5MgRhg0bRkpKCjExMZw+fdp1G73wwgs8//zz9O7dm88//5zg4OAcazWZwM/v/Plt28LChUbjyoIwfbrRUK1qVQgJMRrl/fsvTJ0KX311fh379sHkydC0qdEo3MsLYmPhr7/g44+Nba+Up6fRmFREREREREREREREREREJCceHjByJNx9N9xyizGYlYiIiIiIiMjV2LlzJ7t27cJut7u7lDxhs9n44YcfeOyxx3IVcpFXQkNDueWWW+jatStxcXHExsZy8OBBDhw4wMmTJ/Hw8LjgwKSZmZl4e3sTFhZG+fLliYiIIDw8HF9f3wI+i8LL39+fhx9+mPHjx5OQkFDoH7cWi4WIiAj69OmTJ6E5VapUoVy5cjzwwAOueUlJSaxbt442bdpk64/g4eGB0+mkZMmS3HTTTbz//vts27aNBg0auJbHx8ezZMkSAEaPHs2BAwfo0KEDbdq0wdfXl3LlylGuXDnXPs997B4+fJiIXDaAP3ToEJMnT8ZmsxW68ByHw0F6ejqzZ89m//79dO3aVeErIiJSJJQtC0uWwNKl8MEHsGCB0XcvLS1/jme1Gr9Z1asHL70E3bqBRaP7XLfeeANmzTL6Xdps7q7myvn4wPffw0W67xY5kZGRLF++nK1bt7Ju3TrWrFnDmjVr2LJlCx999BEAw4cPp06dOq4wx2PHjrF48WIqV66Mh4cHe/bsITQ0lBo1auTY/zknJhO0b2+Er9SpA3XrGs8XdetCrVqwahUkJeX+fPr1gwkTsh8nN8xm47myZcsz8+6/HyZOPHO9XDnYv//i++nWDebOzd2xAQ4cMJ6XL/QYK168OGFhYRw8eJDY2FgqVaoEnPkcFhwcjJeXF8nJya5gnMv5vJKQkMDx48cpV64cJUuWzHGdrBDP6OhoVq1aRVJSEt7e3rRo0YL+/fvTo0eP3J9wLvXpA198YQTzFPKP+rlmMkH58jBwoLsrEREREREREREREZFrgX6aFRERERERKUAZGRkkJye77fhOp5OYmBhiY2OJiYnhtttuu+j6tWrVcoWu2Gw2FixYQFxcHHXq1KFu3br4+Phwxx138Pnnn+N0Oi+6r4yMDFJSUnLdsc3b2xun04ndbs+x41dwcDA+Pj6cOnWK1NTUHPfhdDoxmUx8/fXXPPvsswwZMoThw4e7lteuXZugoCCeffZZxo0bR1RUFCEhIURGRhIYGMiuXbs4ceIEZcqUce0PIO2/1tWBgYFYLBaOHj1KjRo12L9/PytWrMBqtRIUFESFChUIDg5m7dq11K1bl5tuuokWLVpcNCTmQho1MhqpXknwysSJ2Rs5Zhk+3LjkZMwY43K5DhyAvn1zX9vlqF079409RUREREREREREREREROT60rIltGsH77wDb73l7mpERERERESkKEtNTeWnn34i80oa7hZip0+fZunSpbRr185tNZjNZkqWLEnJkiWpW7cuYAxkevLkSdLT08nMzMRms2E2m7FYLFgsFoKDgxWychn8/Px46KGHmDhxIidOnCi0j1+r1UqFChXo1atXnoUANW/enH379mWbFx8fz5NPPklgYCAff/wxTZo0cQ2+azKZsNls7NixA8A1OG+WjIwMvvjiC4KDgxk3bhyffvop3377LcOGDePhhx/Otq7dbsfDw4OjR48yc+ZMvvvuO5KTk7Fardx+++089dRT+F8iJXjv3r1Mmzat0N5nWTIzM9m0aRNpaWn06NHjsgeYFhERcSeTCdq0MS5HjsDYsTBypNFHLzExb47h7w9OpxFU8NRTULVq3uxXijYvL1i8GBo2NII2Clm23mXx8YHJk6FJE3dXkj9q1KhBjRo16NOnj2ve0aNH2bJlC+Hh4QCuUMS5c+cyYMAASpQoQXBwMIcOHaJ48eLMnDmTunXrUr58ecqVK3fRzzgWC+zaBSdPwsaNxmX5ciNUY/t2/jte/p3vhbz8cvbQlYJmtcLq1dC6dc7LfXx8qFWrFtOmTWPTpk20atUqW7BK8eLFOXHiBKdOnSIyMvKyj7tixQpMJhM33HADGRn/Z+++w6woD7ePf0/bTkd6U0EkIFWQImIXXmMJiFiiWGKL0dhNfknElmKJGjUaK1iigiUWxN5BsSKigiIqvUhftp72/nHCKgGlbBl2+X6u61zMmTPzzD0b3CuHmXnu8k0+973+OLfddhtr1qyhRYsWNGnSZOtOsJLCYXjkEejaFYqLa/TQ1S4nJ1PsZEmZJEmSJEmSJKkq+M/NkiRJklSDlixZQiwWo6ysLJDjl5eXc/fdd1e831zxSufOnSuWP/30U9577z0Avv32W7p06UJWVhZNmjShc+fOzFp/R9+PiEajLFq0iI4dO25V5oYNG5Kdnc2qVasqik5+KCsri2g0SjKZrLh58X+FQiHWrVvHhAkTKCgoqDjvZDJJKBQiHA7Tr18/dt55Zz755BMWLlxI48aN6dq1Kz169OCdd95h1qxZtGnThvLy8oqbHhcsWABA69atAWjcuDHnnnsuxx9/PDvttBP16tUjOzubNm3aMHHiRI444gi6dOnCX//61636GfxQnz6wiR9DnRcOw5AhQaeQJEmSJEmSJEmSVBtccw107w6nnAK77hp0GkmSJElSbTVx4sTtvgBhW8TjcaZMmUKXLl1o3rx50HEqhMNhmjZtGnSMOiEnJ4df/epXvPnmm7z99tskEomgI1UIh8NEIhGGDh1Kr169Npgotzo0bNiQUaNGcdttt3Hqqady3HHHMXjwYPr27UsoFOL222/nqaeeok+fPhv999CsWTOOOuooAA488EDmzp3L8ccfz5lnnklJSQm//e1vK7Zd/4zBySefzAsvvEB2djZ77LEH6XSav/3tb9x7773cdtttHHzwwZvMOWfOHMaPH19rfufE43G+/PJLxo8fz6hRoyxfkSTVKi1awJgx8Ic/wLPPwgsvwOTJ8OWXmYn/Adat++kx8vIgEsk859ehA/TvDwcdBCNGZD6Tfqhly0yxxp57wqpVmYKe2iI3F265JfN3e0fSvHnzDb4fZGVlAXDQQQdx880388EHHzBt2jTS6TQLFy7kwgsvBODwww/n2muvZbctaF5q3Bj22y/zWq+sLLO+pvXqlfm9mEpBeXmmCGNzJk2Cv/xl4/WffbZtGeJxmDHjx4tXwuEwQ4cO5aGHHuKJJ57gzDPPJBwOk06nCYVClJSUsGrVKpo1a7bBfq+++ipPP/00v/nNb+jYsSOpVIpwOFzx58SJEyktLaVXr17k5ORUjPdD69+3adOGNm3abNsJVoEOHeC66+CSS6CoKLAYVSo/Hy69NFMoI0mSJEmSJElSVbB4RZIkSZJq0OLFi7erh5Y2J+cHd8f98AGeVCpFMpmseN+hQ4fNFq/E43EWLFhE/fodWb6cildWFhx44I/fiNeoUSOaNm3KokWLWLlyJS1btiSdTlfcvJZMJikqKiInJ4eCgoKN9l+/3cKFCykpKaFJkyYUFhZWnMf64hWAwsJCGjVqVHHenTp14tBDD+Wtt97i0Ucf5cADD6y4QXLatGk89NBD7LHHHuyzzz4A5Obm0qdPn02eR8uWLcnOzmbp0qUb5NpaTZpA/fqZn92OpKAA9tor6BSSJEmSJEmSJEmSaoNWreDii+H88+Hpp4NOI0mSJEmqjebPn8/s2bM3uGe6LkkkEjz99NOcdtppQUdRNYlEIuy333787Gc/49FHH2Xt2rWBl3rEYjFatGjBiBEjaNCgQY0cs6CggD/84Q/07t2bP//5z/zhD3+gefPm1KtXj1AoxOzZswG49NJLNypeWX/P//rnF9q3b8+f//xnhg8fzu23384vf/lLmjRpUrHdQw89xPPPP0/79u0ZP348/fr1Y9GiRbz88stcdNFFXH755fTp04cmTZpscJz58+fXqtKV9eLxON988w1PPfUURx55ZLWX6EiSVNWiUTjiiMwLIJmEL76ADz+Ed96Bb76BkhIoLs6UEeTlZV4tW8LAgdCnD3Trlnk+UtqcnXfO/L3ae29YuTLz9217l5sL//gHnHpq0Em2H23atOE3v/nNBuvmzp3Lhx9+yBtvvEF+fj75+fnbPP6SJTVfzJOdDQ88kPlddsMNMHx4puBjc5YtyxQKVZVEIlOC9etf//g2I0aM4Prrr+fVV1/l0UcfZdSoURXfQ26++WYWLlzIRRddRIsWLUgkEkSjUe6++24eeeQRmjdvzu9///uKwpX1+1188cX89re/rXg2fHv/XnPmmXD//fDBB7Xj98hPCYWgfXv4/e+DTiJJkiRJkiRJqkssXpEkSZKkGlRYWLjND9+NGTOmitNs3vLly+nYsSMAXbp04aOPPmL58uX06tWL3Nzciu0aNmy42bFSqRR///tapk6Fpk2/f/XokSle+TGNGzema9euvPLKK3zxxRd07dq14oGirKwsSkpKKCwspGnTpjRu3Ljiprf11t/k1rRpUzp16sS7777LSy+9xL777kssFqvYbsqUKSxfvpx9992XTp06kUwmiUQiHHfccbz44ovcddddLFmyhGHDhrF8+XLuu+8+li9fznnnnUeXLl02OO76Qpf1y5FIhNzcXKLRKMXFxRVjb6veveHFF7d591qpvDxzM7okSZIkSZIkSZIkbYnzzoN77oHnnoNhw4JOI0mSJEmqbaZMmVLrShC21rJly1i2bBnNmjULOoqqUfPmzTnrrLN48803efvtt0kkEjWeIRQKEY1GOeSQQ+jdu3cgE9kOGzaMYcOG8e677zJ27Fi++OILotEovXr14rTTTuOAAw6o2Db935mO1xeqrH8B9OvXjw4dOvDZZ5+xcuXKDYpX7rzzTgCuuOIK+vXrRzKZpFWrVpx44okAnHTSSUyZMoXDDz+84ljLly/nwQcfrLW/b+LxODNnziQ/P5+DDz446DiSJFVKJAI/+1nmdcIJQadRXbTbbpmyhEGDYOlS2J7/L2BeHowdC0cfHXSS7V/79u1p3749w4cPr/RYX3yRKUApKamCYFvob3+Drl3h008zBRhbehqHH54pEcrLg8WL4dVXM2P9t9tym8yY8dOfZ2Vlcckll/Db3/6W0aNH89JLL9GjRw9mzJjBI488Qo8ePSq+f63/XnfssceycuVKBg4cCEA0mplubf13vB49emx74ACEw/DII5nir6KioNNUTm4uTJiQKUKTJEmSJEmSJKmq+M/OkiRJklSDysvLg46wVd5991169uxJTk4OBQUFnHHGGZvcLrqFdzWdfHKcZ57Zugz5+fkMHTqUiRMnMmnSJIYPH05WVlbF56+88goA3bt3ByAcDlNSUsKHH35IgwYN2GOPPUin0zRp0oRjjjmGBx98kL/+9a/MmTOHvffem2QyySuvvMLEiRPZZZddOOmkkyrGAWjTpg333HMPf//73xk/fjwTJ04knU6zxx57MG7cOI4//viNyl5+uLy+YOVnP/sZK1eu3KDsZVsdfzy8/TasW1fpoWqNNm2gVaugU0iSJEmSJEmSJEkBSqch/i2UfgjlX0JqHaQLIVUK4TwI14NwAWR1hZw+ENuxL7BlZ8NNN2UKWA44IDNBzdZYtQo++ggWLMhMbFNaCqkU5ORkXo0bQ69e0K4dBDBXqCRJkiSpGhUVFTFnzpygY1S7ZDLJ1KlTNyiBUN0UiUTYb7/96Nq1K6+99hpfffUVQLWXsMRisYp774cMGUKDBg2q9XhbYq+99mKvvfaiuLiY7Ozsivv91z8T8PXXX7N8+XL69etXMRHv+mKVdDpNeXk5+fn5RCIRvvrqKzp16kQ4HGbhwoW88847ZGdnc8wxxwCZ5woSiQTRaJQmTZoA8MYbb1T8N5dKpRg/fnyte87kf8Xjcd5//306d+5M+/btg44jSZK0XWvXDqZNgxNPhDfegOLioBNtKDcXGjTIlCEMHhx0mh1PUVHmtoCasv/+cO65UFYGv/wlbM1Xk8aNv1/u0AFOOSVT1HPwwfDOO9uWZ0sKZ0aNGkWjRo249tpreeKJJxg7dizZ2dkMHTqUP/3pT3Tr1o10Ol3xLPdhhx3GYYcdtm2BtlMdOsAzz8DPf779/Q7ZUrm58PDDmdIfSZIkSZIkSZKqksUrkiRJklSDKvNAzL333rvRulNOOaUycTZr9erVjBs3jkMPPZS2bdtWrF+xYgXFxcUV60q25G42IJGIb1OOQw45hG7duvHvf/+bjh07MmLECOLxOE8//TQ333wzPXv25LTTTqt4oOmLL75gn332oXPnzsycOZNEIkEsFuPggw9m/Pjx3HXXXTz11FNMmDABgAYNGjBy5Eguuugi+vbtWzHOeu3bt+eGG27gzDPPJJ1O06hRI5o2bVpRAPPDopUfEwqFqqR0BTI3H559dpUMVSsUFMCllzpZkSRJkiRJkiRJknYwybVQ9BKUTIWSN6HsMyANoWimdIXUJnaKZkpY0uUQyobs7pC3D+T2h7wDIZxTwycRrP/3/+C22+Dmm+Gii358u8JCePdd+OCDzARHH32UKV7Jy4Nk8vsXQDgMkUjmlUhkrmN26wb77AN77QX9+0Pr1jVzfpIkSZKk6vHhhx8GHaFGpNNpZsyYwSGHHEJ2dnbQcVQDmjVrxqhRoygqKuKjjz5i6tSpJBKJKi/+yMrKIi8vj4EDB9K9e/ft8u9XXl4e6R/MaLz+mYCXX36Zyy+/nF//+tecccYZ7LTTThXPFoRCIT766CMmT55Mq1at6NOnD5ApUMnPz2f33Xdn5cqVLFq0iA4dOgAQjWYe5V+yZAnRaJSGDRsCmf/+Jk+ezJo1a2rojKtXIpHgscce49xzz62y5yYkSZLqqqZN4dlnM+Ump58OpaVbV3hRXXJz4YQT4IYbID8/6DQ7ppKSmiteadAAxo3LXP++7DKYPn3z+6TTmeKgxx+Hzz/PFMUMHJi5Fp+fn3kW+O67t71Mo7R0y7Y7+OCD2Xffffn4449p0KABHTt2rCjV/N/nw+uq/fbLFJccc8yWFdZsT/Ly4PbbwR5gSZIkSZIkSVJ1sHhFkiRJkmqJ+fPnB3LcpUuXcu+995Kfn0+DBg0oKipizZo1nHDCCRtsU5123XVXxo4dy9FHH82f/vQn7rzzTgAWLVrEkCFDuOaaa6hfv37Fg09NmjQBoHnz5sD3DytFo1FGjhzJwIEDWbZsGaFQqKJEJf+/d4L+2E110WiUn/3sZ9V6nlsqJwdOPTUzQVB827psapVUCo49NugUkiRJkiRJkiRJUg0pnQGrboS1j0AotnHJyk9OtJKA1Nr/blcKJW9BydsQzod0Chr+ChqdC1k7V+MJbF9uvBEGDIDjj4eWLTf8bMaMzOePPAKx2MaTGm3pvJfvvgvvv5+ZSKa8HPr2hUsvhaFDMwUtkiRJkqTaI5VKVZRR7AhCoRCffPIJffv2DTqKalB+fj6DBw9m0KBBfPXVV0ydOpUFCxaQTqcJh8NbVcQSCoXIysoikUgQi8Xo0KEDAwYMoG3bttv9ZLebyterVy923313brjhBqZNm8aIESPo3bs3u+22Gw899BA333wzAMceeyzNmjUjlUoRDodp2LAhffv25d577+Wuu+7isssuqyicmTFjBpMmTSKRSFSs++6773jrrbfq1O+a0tJSXnjhBX7+858HHUWSJGm7FwrBqFGZ8oSTToI33oDi4mCy5OZmSjgeeQSGDAkmgzLKyzPP09aEq6+Gtm3hzTfhuuu2bJ9586B37w3XvfgiLFoEd9yRef+zn8Euu8DXX299pq15XjorK4t+/fpttH57/x5alQ4/HO6/H048sfaUr+Tmws03ZzJLkiRJkiRJklQdLF6RJEmSpBqUlZUVdIRtVlRURFFREQDt2rVj550zE/Gk02lmzZq1RWPEYrFtPn6fPn2YNm0ad955J59//jnZ2dn07NmT/fffn06dOgHf3xDXtm1bUj+4u/B/b5Rr3bo1rVu33uRxastNdeeck7kRsa4Xr0SjmRvo/tuLI0mSJEmSJEmSJNVN6XIofAJWXAPlX0A6DiQgXRWzYyS/L2NZdRus/hfk9IUml0L+UAjV7WaQTp3gV7+C3/8exo3LTFbzxBNwzTXwxReZa66JROUnIkmlYO1/f8xvvQUffww5OXDeeXDaabDTTpU8EUmSJElSjZg9ezbJZDLoGDUmHo8zZcoU9txzz1pzH7WqTjgcZrfddmO33XYjnU6zZs0aFi9ezIIFC5g7dy7fffcd5eXlhEIhwuEw6XS64pWTk0Pz5s3p0KEDrVq1olWrVhQUFAR9SpXWt29fxo8fz80338w///lPnnnmGVq0aEFxcTErV64E4KSTTuLss8/eaN8//elPzJgxg2uuuYbvvvuOvn370qhRI66//no+/PBDcnNz6dGjB6lUikcffbROla4AJBIJpk+fzh577EH79u2DjiNJklQrNGsGzz4LEyZknhktLYXCwpo5dl5e5hrn6NFw/fU+w7k9yM6GcLhmjtWmTebPffb58bKXceMyr549Yfr0Hx9rypQN3zdvvm3FK7X4EfzAHHUU1KsHw4cHV960pXJzM0UxRx0VdBJJkiRJkiRJUl1m8YokSZIk1aCaKF5p0KAB5513XsX7K664YoPPO3fuvMn92rVrR05ODgBz5sypeIjnhBNOYN68eSxdupREIkGbNm0YMGBAxYN1H3/8McuXL9+ibJUpXgGoX78+F110UaXGqCt23RX23BMmTw46SfWKxTITEUmSJEmSJEmSJEl1VuF/YPGpkE5Aurpn0SmHNFDyFiycBpEG0OohyNunmo8brD/8ATp3ht/9Dm6/HdLp6p+wqLAw87r6arjySvjlL+HGGzOTnkiSJEmStl8zZsygvLw86Bg1qri4mFWrVtG4ceOgoyhAoVCIhg0b0rBhQ7p06VKxPp1Ok0wmicfjhEIhYrEY4XC4Thf17LTTTlx11VWMGTOGe+65h+eff55kMkmTJk3Yc889OeWUU8jNzQUy5TWQKR1p3749EyZM4Oqrr+ahhx7iqaeeIisri0QiQTKZpFOnThxwwAFMnjyZNWvWBHmK1SaRSPDYY49x7rnnVvr5EUmSpB1FKASjRmXKCCZNgmuugQ8/hGQS4vGqP15BQeaa5YUXwskng18Ftx+5uZm/D9ur3r1hxoyN/17uvfeG7xcv3rbxs7O3bb8d3SGHwKuvwi9+AatXQ0lJ0Ik2lJOT+b3z6KOw775Bp5EkSZIkSZIk1XUWr0iSJElSDapXrx6RSIRkMhlYhmOOOWaT6/fff/+K5ZtuuqniQZ7GjRuzyy67bHKf2bNnM2nSpC06bjgcpn79+luZVj/ld7/L3FBbVBR0kuoRCkH37pkJkCRJkiRJkiRJkqQ6J7EclpwKRS9Durjmj59eB4l1MH8oNDgRmv0dwvk1n6MGrFqVmTzouusglarZY6+f1OTf/4ZnnoGHH4YfXJ6XJEmSJG1nFi5cGHSEGhcKhVi8eLHFK9qkUChENBolGt3xHkmPRqOcccYZnHHGGRQWFlLvB426qVSqonQlnU5X/Hzat2/PXXfdxQ033MDHH39Ms2bN+M1vfsPSpUs54YQTSKfTTJ48mXh1zKC9nSgrK+PTTz+lV69eQUeRJEmqVSIROOywzGvOHLj5Zrj3XgiHobwcSku3bdxoFPLzM/vvvTdccgkceGBmXG1f8vOrvnhlzBi4/PLM8rhxmbIdgHvugddf33j7yy77voznoYfgvfdg/T+VnHNO5u/Ov/8NU6Zk/k4NGgQXXfT9/u+/D99+u21Z8/K2bT/BXnvBV19l/rcYN277KV/Jy4MRI+DWW8EpBiRJkiRJkiRJNWHHu8tNkiRJkgLUsmVLotFooMUrW2vatGl06tSJRo0akZOTQ1lZGYsXL2b69OnMmDFji8eJxWK0atWqGpPueP7f/4M+feDttyGRCDpN1cvJgbvuCjqFJEmSJEmSJEmSVA0K/wOLT4ZUCVAebJZ0Cay5HwqfhtaPQN4+weapQul05prjBRdAWVnNl678UGlp5nXYYTBqVGaipIKC4PJIkiRJkjYWj8dZu3btZrfr0aMHRx55ZMX7K664YqNtxowZU7H85JNPMn369J8cMxwOs/fee9OyZUtat269QcHDuHHjmDt37ib3a9CgAYMHD2bXXXeloKCAsrIy5s+fz9tvv838+fM3ey4A5eXlLFiwgK5du27R9tKOqF69eqTTaUL/nQV5fenKunXrOP300zn88MM55phjNth+8ODBXHfddbz22msMHDiQ0aNH89lnn1WMUVfF43EmT55Mz5496/y5SpIkVZddd4V//AOuuQamTYMPPoA338yUYCxalCkzSKczr1Qq82c4/P2rtBRyc6FHD9h3X+jbN/Nq1izoM9NP+dnPMte1a8LEiZtef9553xevvPgi3Hffhp+3aQOXXrrpfZcuhZNO2vZMdjdWTl4e3HYbHHts5p6E1auDK2DJycncD/Hvf8PBBweTQZIkSZIkSZK0Y7J4RZIkSZJqUIsWLYjH41u07fTp0zf7gN2mHtJbs2bNJtf/1D4/5c033+TNN9/cqn02JZFIWLxSxUKhzE1nnTolSCTq1lf8vDy45BLYY4+gk0iSJEmSJEmSJElVKFkIi0+AopcgXRx0mu+lSyBZAvOHQoPR0PxmCMWCTlUpCxdmJhP5+GMoKgo6zfeKi+Hhh+HZZ2HCBBgyJOhEkiRJkqT1li5dSiwWo6ymZjn9gVgsxn777bdV+7Ro0YITTzyR3NzcinXRaJTdd9+d3Xbbjaeffnqz96Ov92PFLpK+t6kSkdWrVzNt2jTeffddZs6cyUEHHUSvXr1YsWIFt9xyC3//+9/ZY489+NOf/kTTpk155JFHKC8PuIi5BhQWFrJw4ULatGkTdBRJkqRaLScHBgzIvM45J7OuuBimT4f58zMFKyUlkExmilZycqBRI+jZE1q0CDS6tkGrVpCVlfnfdXv0t7/BnDmZIo0OHTJFPvE4fP115vr3DTfA8uXbNnZeHgweXKVxd1iDB8NXX8FFF8HYsZl1NfV3Kjs78+z7yJFw661Qv37NHFeSJEmSJEmSpPXq1qyskiRJkrSdy8rKIj8/n8LCwqCj1LisrCzy8vKCjlHnrFz5CdHoPUQifyOZzN38DrVAKATt2sEf/hB0EkmSJEmSJEmSJKkKJVfA3CEQ/wrSNT+B6xZJl8Ca+6D8S2gzEcK18xrk7NkwaBCsWgWJRNBpNlZamnkNG5aZ6GTUqKATSZIkSZIAFi1aRDKZDOTY6XSahQsXsnjxYhYuXMgRRxzxk9uHQiFGjBhRUbry5Zdf8uGHH9K+fXsGDhxIOBzm0EMPZe7cuaxevXqzx//uu+9Ip9ObLJaQ9OPatGnD2LFjueKKK7jqqqu46667iEQiFBYWsnbtWvr06cO//vUv+vTpw8KFC1m7dm3QkWtEIpHg7bff5uijjw46iiRJUp2Tl/d9GYvqllAIuneHyZO3ft/77su8/tcVV2ReW2rnnX/8sy++gKuvzryqWiQCffpU/bg7qrw8uO02uOwyuOMOuPnmTElOdU1vUK8ehMNw5plw9tnQtm31HEeSJEmSJEmSpM0JBx1AkiRJknY0rVu3DjpCIFq0aBF0hDonmUzy73//m9zcR+jSpYhoHalXzcmBRx+lzpyPJEmSJEmSJEmSRGIxfLsnlM/efktX1kuXQMk7MG8IJKtp1o1q9Mkn0K8fLF++fZau/FBJCZx8Mtx5Z9BJJEmSJEkA8+bNIxHQl8ny8nLuvvtunn32WT7++OPNbt+pUyeaNm0KQGlpKY8++ihffvklL730EnPmzAEgFovRt2/fLTp+KBRi1apV25xf2pH179+f5557jmnTpnHcccdx0EEHccYZZzBu3Djeeust+vx39uB33nknsN8xNS2dTjN79myKi4uDjiJJkiTVKkOGZEpIdjSlpdC1a9Ap6p4WLWDMGFi6FO6/H/r3h9xcyM+v/Nj5+ZmCl1694K67YNky+NvfLF2RJEmSJEmSJAXLKUwlSZIkqYa1b9+e2bNnk0wmg45SY8LhMB06dAg6Rp0TiUR4/fXX6datKw880JTOnbf/iYM2Jy8PLr0UunULOokkSZIkSZIkSZJURZIr4NsBkFgI1JILeukSKPsE5h8A7d6AcG7QibbI55/D4MGwdm3QSbZcSQmcfz6Ew/CrXwWdRpIkSZJ2bMuWLQs6whbbeeedK5YXL168QZnD/Pnz2XXXXQG2+B7ucDjMihUraNy4cZXmlHYkPXr0oEePHiSTSSI/mCk5lUoRj8f54osvSKfTASaseR9//DEDBw4MOoYkSZJUa/Trlym0qE3XvKtChw6QlRV0irorGoUjj8y85syBN9+EKVPg7bfhq68gJwdSqUwBzv9OfxCJQHZ25s/SUth5ZxgwAPbeO/PaffcgzkiSJEmSJEmSpE2zeEWSJEmSalj79u0Jh8M7VPFKNBq1eKWKpVIpli9fzuLFixk6dCitW8PNNy/i9NObkExmBx1vm+TmZiZB+r//CzqJJEmSJEmSJEmSVEWSa2HuYEgsptaUrqyXLoOyT2HBYdD2OQjFgk70k775JnO9sbAw6CRbr7gYzj0XGjaEo44KOo0kSZIk7bh+WF6yNcaMGVPFSTavYcOGFcvr1q3b4LMfvt/SIpV0Ok08Hq+SbNKOLhKJkE6nCYVCQKbYaNGiRUQikW3+PVMbJRIJvvrqK4tXJEmSpK2w555QVhZ0ipoVCsGgQUGn2HHsumvmdfLJmfeJBMycCR98AEuXZu5fKCqCdBoKCjLPfjdrBr17Q9euFuRIkiRJkiRJkrZvFq9IkiRJUg1r2bIl9evXZ8WKFUFHqTE5OTm0bds26Bh1SjgcpnHjxjRv3pz3338fgGbNPiKZvJ9Y7CHi8dr1lT8nB3r1gqeegmjtii5JkiRJkiRJkiRtWjoNC0dC/GugPOg02yZdAiXvwNLzoMU/g07zo4qLYcgQWL0682OvjUpKYPRo6NAhM5mOJEmSJKnmJZPJoCNssawfzHL5v7l/+D5rK2bD3JEKIaTqtr50Zb1FixZt0X9jPXr04Mgjj6x4f8UVV2y0zQ/Lnp588kmmT5/+k2OGw2H23ntvWrZsSevWralXr17FZ+PGjWPu3Lkb7bP33nvToUMHmjZtSm5uLpFIhJKSEpYuXcqMGTM2e8z1lixZskXbSZIkScpo1Qq6dIGPPw46Sc3Jz4eTTgo6xY4rGoU99si8JEmSJEmSJEmq7ZzKVJIkSZICMGjQIJ5//nnKy2vp5DpbIRaLMWjQoI0eHNK2S6fThEIhotEo3bt3Z+zYsTzwwANMnDiRHj2+5Le/jXL22WlKSmrHzzw3F7p2hRdegOzsoNNIkiRJkiRJkiRJVWTtQ1AyBdJlQSepnHQxrBkL9Y+FvL2DTrNJF14Iy5dDKhV0ksopLoaRI2HWLK+dSpIkSVIQtrV45d57791o3SmnnFLZOD/ph/ehR6MbPir8w/dber96Op2uVcUzUm0zd+7cwP4bi8Vi7Lffflu1T58+fWjYsOEG6woKCigoKGDXXXelZcuWPP/885sdp7y8nOLiYvLy8rbq+JIkSdKO7NJL4fTTobAw6CQ1o3Fj2GefoFNIkiRJkiRJkqS6IBx0AEmSJEnaEXXr1o10Oh10jBqRTqfp0aNH0DFqvWQyyT/+8Q8AQqFQxUNX559/Pi1btuTaa69l/vz5tGjRgpNPhvvvD5GbG2TiLZOXB/37w5tvQkFB0GkkSZIkSZIkSZKkKpJYAkvPgnRR0EmqRroEFo2CVHHQSTby1ltw331QUhJ0kqqxbBn84Q9Bp5AkSZKkHVMkEtmm/ebPn7/Rq7qtXr26Yrngf27C/eH7lStXbtF4oVBoowIXSVVn8eLFgR07nU6zcOFCPvjgA5566qkt2mfevHm88sorTJgwgfvuu4+nnnqKFStWVHy+5557btHvjGg0yqJFi7Y5uyRJkrQjGj4cQqGgU9SM/Hy4+OId53wlSZIkSZIkSVL1snhFkiRJkgIQi8Xo2bMn4XDd/loWCoXo2rUr2dnZQUep9Q488EDOP/98/v3vfwPfP9jZoUMHTjjhBL7++mumTp3Ke++9x4wZMzjqKHjqKahfP01WVpDJf1xeHvziF/DCC9SKkhhJkiRJkiRJkiRpi6TTsOhESJUGnaRqJVfBsouCTrGB4mIYNarulK5A5pxuuw3efz/oJJIkSZK046lNxSPffPNNxXLLli03yN6+ffuK5W+//XaLxrN4Rao+paWlFBcHV2hcXl7O3XffzbPPPsvHH3+8Rfv85z//YfLkycycOZNvv/2Wjz/+mJdffrni80gkQiwW2+w48Xjc4hVJkiRpK2VlwZlnst0+G1yVUik48cSgU0iSJEmSJEmSpLqibs/wK0mSJEnbsb322qvOF69Eo1EGDBgQdIxa7+CDD+aNN94gFAoxceJEEokE6XSaVCpFQUEBF154ISNHjqRRo0asWbOG6667jk8//ZSDDoLZs0MMGlRKNFoW9GlUyM6GRo1gwgR48EHYguetJEmSJEmSJEmSpNpj7b+h5G0gHnSSqpUugTXjoPitoJNUuPBCWL066BRVr6QEjj4ayrafy7ySJEmStEPIquYZTRs0aMCYMWMqXv+rc+fOFa8fateuXcX69eUos2fPZsWKFQBkZ2dz9NFHs9tuu3HIIYfQoUMHIFN48MEHH2xxvuo+f2lHtWTJki0qKdlehcNhGjduTK9evSrWLVq0iJItaENOpVLMnTu3OuNJkiRJddLZZ0MdfwSdaBRGjYL69YNOIkmSJEmSJEmS6opo0AEkSZIkaUfVpEkTdtttN7744guSyWTQcapcOBymXbt2NG/ePOgotdovfvEL3nzzTS6++GJeeuklHn30Uc455xwGDhxIKBQilUqx0047ceONN9KwYUMeffRRHnroIWbNmsXo0aOpV68e+fmPkUjkEYuNJRTKpbw8uPPJy4NDD4U77siUr0iSJEmSJEmSJEl1SrIQlv4a0kVBJ6ke6RJYdBzsOhdCwc7y8v77cP/9mZKSumjZMrj6arjqqqCTSJIkSdKOo1WrVixZsiSw4x9zzDGbXL///vtXLN90002sWbOGdDrN448/zoknnkhOTg6dOnWiU6dOFdul02kmTZrEqlWrtujYiUSCZs2aVe4EJG1SUVER6XR6m/bdVElTTWnevDlnnnnmButSqRSzZ89m0qRJWzxOUVEd/bdSSZIkqRq1awf77gsvvwyJRNBpqkcsBhdeGHQKSZIkSZIkSZJUl9TxXntJkiRJ2r79/Oc/JxaLBR2jWsRiMY488sigY9RqJ554Is888wxXXXUVY8aM4bjjjiOVSnHzzTdTWFhIOp0mHA6TSqVo1KgRf/vb37j22ms54ogj+OCDDzjnnHM46aST+OijD7n44nYsWJDLAQdAfj6EQjV7Lvn5maKV8eNhwgRLVyRJkiRJkiRJklRHrX0Q0qmgU1Sv5BooejHoFPz5z3W3dAWguBj+8Q8oKws6iSRJkiTtONq2bUtWVlbQMbbY4sWLueOOO/joo49Ys2YNyWSS4uJivvjiC8aNG8fHH3+8xWPFYjHq1atXfWGlHViijs2SHAqFiEQiW7x9PB6vxjSSJElS3XXXXZCdHXSK6pGbC2ecAd26BZ1EkiRJkiRJkiTVJaF0Op0OOoQkSZIk7ci++OILHn/88Tr1MEksFuPwww+nm3e8bbPf/OY33HbbbVx++eWceeaZNGvWjNWrV7P//vuzbNkyXnvtNTp16kQ6nSYUCpFKpQiHv+9XfeONN1izZg3pdJrdd9+dzp07A5BOw9tvw9//Ds89l9m2tLR6ziEUgrw82GknuPhiOOEE8HlMSZIkSZIkSZIk1VnpNHy9C8S/DTpJ9cvbD9q9Gtjhly2D9u2r71rn9qKgAO64A447LugkkiRJkrRjWLp0Kffeey/l5eVBR6lx7du356STTgo6hlQnffjhh7zwwgtb9MxIjx49OPLIIyve33vvvRttc8opp1QsP/nkk0yfPn2r8owZM6Ziedy4ccydO3eT28ViMVq0aEE0GqVhw4b07duXli1bArBu3Tr++c9/UroF/0DXoEEDzjvvvK3KKEmSJCnj7rvhvPOgqCjoJFWrbVv48kvIyQk6iSRJkiRJkiRJqkvCm99EkiRJklSdOnfuTMeOHYlEIkFHqRLhcJh27drRtWvXoKPUWhdffDG33XYbv//97znjjDNo1qwZqVSK3NxcBg0axKJFi7j66qtJJBKEQiGADUpXAIYMGcLhhx/OEUccUVG6ApkylEGD4IknYO5c+OMfoWnTqi1EycnJvH7+80y5y9dfw69/bemKJEmSJEmSJEmS6riSKZD4LugUNaPkHSj/NrDD33ln5tpnXbduHVxzTdApJEmSJGnHsdNOO5FIJIKOUeNCoRDt27cPOoakTZg/f/5Gr5oSj8eZP38+33zzDdOmTWPcuHEVvyMLCgro0qVLjWWRJEmSdlSnngq9e0M0GnSSqpObC48+aumKJEmSJEmSJEmqehavSJIkSdJ24LDDDiMWiwUdo0rEYjGOPPLIikIQbZ2SkhLq1avHueeey5lnnknz5s2BzAON2dnZXHrppbRt25YpU6ZUPDSVSqW26VjNmsEf/gBLlsBDD8Fpp8HPfgaxGBQUQH7+5seIxaB+/cyfzZrB0KFw9dXwzTfw9NMwePCOMeGRJEmSJEmSJEmSxMrrIF0cdIqakU7B6n8GcuhkEv7xDygpCeTwNe6rr2D69KBTSJIkSdKOIRwO07hx46Bj1LisrCxat24ddAypzopGo7Xq+Yroj8zonE6nSafTFe9zc3MrNZ4kSZKkzQuFMs//ZmcHnaRq5ObCGWfAXnsFnUSSJEmSJEmSJNVF3qkkSZIkSduB3NxcRo4cycMPP0wikQg6zjaLRqMceeSRFBQUBB2l1srNzeWiiy4ikUhQv379ivWhUIhUKkWLFi34xS9+wc0338zYsWO58sorCYcr16saicDPf555ASQSMHMmfPghvP02zJqVmbSopCQziVFOTubmxsaNM8Uqe+4JvXtDo0aViiFJkiRJkiRJkiTVXomlUPQikN7spnVDOay+A5peDeGaneHl2WehrKxGDxmosjL4+9/h/vuDTiJJkiRJO4Z27dqxYsWKDcoF6rpEIkGrVq2CjiHVWbFYrNqLVxo0aMB5551X8f6KK67Y4PPOnTtvcr927dqRk5MDwJw5c0gkEvTp04devXrx2WefsWLFCkpKSmjQoAF9+/YlFotV7LtgwYItymbxiiRJklQ5bdrAP/4B554LxcVBp9l24TDstBP89a9BJ5EkSZIkSZIkSXWVdypJkiRJ0nZil1124YgjjuCpp56qleUr0WiUYcOGsfvuuwcdpdbLy8vb5PpwOEw4HOboo4/m5ptv5sEHH+TYY4+lS5cuVXr8aBT22CPzOumkKh1akiRJkiRJkiRJqpsKnwDCQaeoYSEofg0KhtboUf/1LygsrNFDBiqZhEcfhbFjIRIJOo0kSZIk1X29evVixowZxOPxoKPUmBYtWlBQUBB0DKnO2h7++zrmmGM2uX7//fevWL7ppptYs2YNAM2bN6d58+Y/Ot7777/PvHnztujY9erV24qkkiRJkjbllFPgk0/g7rtrZ/lKKAQNG8Jrr8F/ux8lSZIkSZIkSZKq3I72hKckSZIkbde6devGIYccQjRau3oyY7EY++23H7179w46SrUpLS1lzZo1rFixgqVLl/Ldd9+xevVq1q1bRzqdrtEsAwcO5JxzzuHbb79lypQpNXpsSZIkSZIkSZIkSZtQ/Caka+HsJpWRKobS9zZaPXnyZLKzs4nFYsRiMbKysjZ45eTkEIvFNpiY8bvvvuOee+5h+PDh7L777tSvX59WrVpx+OGH8+yzz24w/vvvV/uZbXeiUZg1K+gUkiRJkrRjaN269Q5VEpCVlcWgQYOCjiHVaS1atKhVZU7ffvstH3zwAUuWLKGoqIhkMkk8HmflypXMmDGDBx98kEmTJm3RWJFIhPbt21dzYkmSJKnuC4Xgpptg+HDIyws6zdarVw/efBN22SXoJJIkSZIkSZIkqS4LpWt6dlhJkiRJ0mZ9/PHHPPvssyQSiaCjbFY0GuXggw+mb9++QUepMuvWrWPx4sUsXLiQuXPnsmTJEsrLy4lEIoRCIUKhEOl0eoNX06ZNadeuHW3btqVly5Y0adKEUChUbRkff/xxRo4cSbt27Xj55Zfp2LFjtR1LkiRJkiRJkiRJ0mbM2QXi31TRYCEoOAzqHw+5/SDSHNJxSCyE0g+hcDysm7j5YXbfzC3CS34Dq/9Zuah5+0O7VzZYNW/ePO6++25SqVTFtdX1Pv/8c5588kl22203Zs6cWXFN9bLLLuPqq6+mdevWDB48mBYtWjB//nyefPJJQqEQF154IX/9619Zvhxat4by8q2POno0jBv3/fstvZx76KFw9tnQty/Urw/Ll8Prr8Nf/gKffbbhtq+9Bvvuu/kxO3SAuXO37PgABQVw662Zc5AkSZIkVb+PPvqIF154gfJt+QJay+Tk5HDxxRcTDoeDjiLVaTfccAOFhYVBx6hx2dnZHH300ezi7MqSJElSlUgm4cQT4cknobg46DSbFwplrrO/+ir07h10GkmSJEmSJEmSVNdFgw4gSZIkSdpYz549yc7O5j//+Q/xeDzoOD8qGo1y2GGH0b1796CjVNqaNWt4//33mTZtGmVlZUSjUeLxOKlUqmKbHy7/r6VLl7J06VKmT59OOp0mlUrRsWNHBg4cSNu2bau8hGXEiBEcf/zxTJgwgWnTplm8IkmSJEmSJEmSJAUlVQrx+VUzVqQZtJ4AeUP+54NciNSH7C7Q4JfwZUNIramaY1ZG6ccbrWrXrh1XXnnlJjcf/d/mkNNPP32Da6jdu3fn+eefZ7/99iMSiVQUtnz66afsvffeXHvttYwaNYqlS3uSk7NtxSvb4i9/gd//fsN1rVrBccfB8OGZ13PPbf24W3sbwLp18PbbFq9IkiRJUk3ZY489eP7554OOUe0ikQj9+vWzdEWqAa1bt2bWrFlBx6hx8Xicli1bBh1DkiRJqjMiEXjwQTjnHBg3DoqKgk704yIRaNQI3noLdt896DSSJEmSJEmSJGlHYPGKJEmSJG2nunTpQpMmTXj00UdZs2bNdlXAEovFKCgoYOTIkbX6IZh0Os3XX3/N22+/zdy5cwFIJpMb/Lm1yn8ww88XX3zB119/TX5+PgMHDqR79+5kZ2dvlGFrS1lSqRThcJgRI0bw73//m+uvv57hw4cTDoervOBFkiRJkiRJkiRJ0maUfQLhPEitrdw4oVxo+wLk9My8TydhzThYNzFTshJtCwXDoN7wrRu3dBosPWfj9eVzKpcXIL0OEt9BdKfNbrpmzRqeeOIJsrKyOOmkkzb47Kijjtpo+1AoRPfu3Tn22GO56667eO211ygu7klxceVjb4n+/TcsXfnTn2DqVBg6FC68EHJy4IEHoFMnWLUqs80550CDBhuPdemlcNhhmeUpU2DRoq3PM2XK1u8jSZIkSdo2sViMHj168NFHH5FKpYKOU6323HPPoCNIO4T27dsze/bsbX5OobbKzc0lNzc36BiSJElSnRIKwS23wC67ZK5jl5bC9vbPF/n5mWvpTz4J7dt/v37989GSJEmSJEmSJEnVweIVSZIkSdqONWvWjLPOOou33nqLyZMnk0gkgo5ENBplr732Yt999yUSiQQdZ5ukUik++OAD3nrrLcrLyzcoS6lq8Xic1atX89JLL/Hiiy/SvXt3DjjgAPLy8gAqilK2poBl/U2F+++/P/379+ePf/xjrf3fQpIkSZIkSZIkSar1Sj+EdLzy4zT67felKwCLjofC8Rtus/Z+iHWC1Fa0j6TWQEk1tXaEcjLnXzB0s5s+8MADFBcXc8wxx9C4ceMtPkReXh6hUIh0Os3rr0NNXTY/4ojvl994A66+OrP88suZEpXddoMmTWD0aLjppsxnn3668Tj168OQId+/v/76bcszezYkk+ClYUmSJEmqGf379+fjjz+us8Ur4XCYTp06Ua9evaCjSDuEVq1aEY1Gd7jilZYtWwYdQZIkSaqTQiG44AI49FA4+miYMweKioJOBeEwZGfD5ZfD+edvfH07HA5XPNOdTqfJzs6u+ZCSJEmSJEmSJKnOsnhFkiRJkrZz4XCYIUOG0KVLFx599FHWrFlDPF4Fk/ZspVgsRkFBASNHjqzVD7+sWLGCRx99lJUrV9boz3H9sT7++GM++ugjvv32W7777jt22WUXTjrpJHr37l2x7ZaUsKRSKerXr89rr73mjYWSJEmSJEmSJElSkEo/hHRJ5cdpMPr75aJXNi5dWS8+e+vGze4DHZdCpCEkvoOSt2Dl9ZnclZUqgbLPtqh45Y477iCdTnPmmWdu8fBlZWU8/vjjpNNpDj74YK67rjJht06jRt8v/+8ENevWfb+8337fF69syumnZ8pXAL78Ep56atvyZGVlJsvZbbdt21+SJEmStHWaNGnCgAEDmDp1aiD3ble3aDTKoYceGnQMaYfRsmXLHa50JRaLsZv/mCVJkiRVq86d4aOP4Prr4YoroKwMguqQzcqK06VLjAkTMte10+k0kHlWevXq1XzxxRe8/PLLPPHEE6TTaRo3bsyAAQMYPXo0HTt2DCa0JEmSJEmSJEmqU8JBB5AkSZIkbZlmzZpx1llnccABB1BQUEBWVlaNHDcrK4v8/Hz23Xdfzj777FpbupJKpXj77bf517/+xbJlywJ7ADL13zsWW7duTdOmTbnnnnvo168ff/zjH5kxYwYAoVDovzcUbmz9+nA485Xe0hVJkiRJkiRJkiQpYKm1lR8jlAfZu3//vujFyo+5XqQeRJtBKAtiraH+MdD+Hag3vAoGj0O6aLNbvf3228ycOZMuXbowePDgLR79jDPOYMGCBZxyyil069aN4uLKZN06M2d+v7zffrDvvpCTA0ceCT16fP9Zhw4/PkYkAuee+/37G2+EH7kUvFnhMBQWbtu+kiRJkqRtM2TIEOrVqxd0jCoXi8X4+c9/TkFBQdBRpB1GLBZjjz32IBQKBR2lxqTTabp37x50DEmSJKnOi0Tg0kth2jTo3h3y86Emv3rEYuVAMc2a3c5bbxWzvn9x/fefadOmcf3113PMMcfwpz/9ia+//pq8vDzWrFnDn//8Z4YOHco999xTc4ElSZIkSZIkSVKdFQ06gCRJkiRpy4XDYfbaay/69evHN998w5QpU5g7dy4AyWSyyo4TiUQIhUK0bt2aQYMG0bFjx1r9gM+KFSt47LHHWLFiBYlEIug4QObBqV133ZVLLrmEV199lb/85S/MmDGD888/n3333beifGX9zz2VShEOhwmFQiQSCaJRv9JLkiRJkiRJkiRJ24XU5otHNivScMP3yRWVH7PsCyh8DMqmQ3IV5PSExpdCtCmEYtD8Dlj3HKRLKnec1LrNbnLXXXeRSqU47bTTtnjYP/7xjzz44IP07duXm2++GYDy8m1OudXGjoULLoB27SA3F157bdPb5eT8+BijRkHbtpnl776DceO2PU8oBKWl276/JEmSJGnrRSIRRo4cyT333LPd3INcWeFwmHbt2tGtW7ego0g7nP79+zNjxow68/vkp4RCIbp27Up2dnbQUSRJkqQdRufO8NFH8O67cP318OyzmevMJZW8JWBTQqFMwUujRnDxxVksWHA9f/zjOdSrlwd8/0z0m2++yW233cYzzzxDaWkpv/71rzn++OMZMGAAAB999BGXXnop55xzDj179qRPnz5VH1aSJEmSJEmSJO0wnKVVkiRJkmqhUCjELrvswi677MKaNWt4//33mT59OsXFxcRiMRKJxFYVsUQiEaLRKPF4nNzcXLp3706/fv1o2LBh9Z1EDfn666955JFHSCQSpNPpoONsIJVKAXDggQfSpUsX7rrrLoqLi4lEIgwePLiidCWZTDJmzBhWrFjB7bffbumKJEmSJEmSJEmStD1Jl1V+jOTqDd9HmlR+zG923/B98ctQ9gm0fSHzPtoUcgdA8auVO06q+Cc/Xrt2LRMmTCAnJ4fRo0dv0ZBjxozhb3/7G3379mXSpEnk5WUmZ4nHKxd1a6xdC/vsA7fdBkOHQjicWb9oEXz+ORx4YOb9qlU/PsaFF36/fNttlS9OsXhFkiRJkmpeixYtGDBgAFOnTiVek19Mq0k0GuXII4+suE9ZUs1p1qwZTZs2ZcmSJUFHqXbRaLRiImVJkiRJNScUgv794bHH4Lvv4O674cYbM9eaS0srf829oAASCdh/f7j4YhgyJHNM+D8AEokE0WiUcDjMggULuOKKK3jttdcAyM3N5f7772fu3LlcccUVdOvWjd69e3PZZZdx7rnn8utf/5p33313k8dduxY++QTWrPn+XCIRyM2FnBzo0AE6dfr+ur4kSZIkSZIkSdoxOVOrJEmSJNVyDRo04MADD+TAAw+ktLSUxYsXs2jRIubOncuiRYsoLi4mHA4TCoUIhUKk02nS6TSpVIq8vDxatmxJ+/btadWqFS1btiQ3NzfoU6oys2bN4vHHHyeRSAQd5SelUinatGnDueeey80330zDhg3p3LkzzZo1I51Os2jRIv7yl78AcOSRR3LIIYcEnFiSJEmSJEmSJElShVB25cdIF0PZLMj+b1lK/oGw8trKj/u/iqds+D7avPJjhn76GvP9999PaWkpxx9/PI0aNdrscH/4wx+45ppr6N+/P5MmTaJ+/foVn0UikExWOvEWmzsXDj0UGjWCXXeF1avhm2/gjju+32b69E3vu99+0Lt3ZrmkBG69tfJ5YrHKjyFJkiRJ2npDhgxh5syZrFy5klQqFXScbRaLxTjssMMoKCgIOoq0wxo0aBDPPPMM5eXlQUepVo0bN6Z58yr4t0dJkiRJ22ynneD3v4dLLoE334SpU+GNN+CjjzIFJjk5mQKTH/t6sv6fD+LxTKnJ3nvDwIFwwAHQqtXG26fTaaLRzHRmS5YsYdSoUbzzzjt06tSJiy++mH79+vHBBx/w17/+lRNOOIFbbrmF/fffn8GDB3P00Udz3XXX8cgjj/D//t8xfPQRfPhhJu8HH8Dy5ZmSlfVSqUzhy/pXIpF57b47DB4MAwZAnz6WsUiSJEmSJEmStKOxeEWSJEmS6pCcnBx23nlndt55ZwYNGgRAMpkkkUgQj8dJJpNEIhGi0SixWIxIJBJw4urz+eef85///Ge7L11ZL5lM0qRJE8466yxuu+02+vTpw+9+9ztCoRBt27bl+eefZ+rUqZauSJIkSZIkSZIkSdubcF7VjLNmHDT7W2Y5/yCodxQUPrbxdrGOEJ8LxH98rOxuUP4NpIs2XJ+394bvE4srkzgj8tOTtd55552k02lOP/30zQ510UUXceONN7L33nszceJE6tWrt8HnWVk/PulLdVq1KjOZC2QKWI499vvPHn980/tceOH3y/ffn5kIprJyf7rjRpIkSZJUTSKRCCeeeCJ33nknRUVFpNPpoCNttVgsxoABA+jWrVvQUaQdWpcuXZg4cWLQMapVLBareJ5FkiRJUvAiEdhvv8zr97/PrFu5MlPA8vHHsHo1rFuXeWVnQ35+pnRl550z5SWdO2fG2JxQKFSxPGPGDKZOnco+++zDgw8+SJs2bQDo3r07gwcPpnv37owfP57evXvTsGFDjjpqJPfcM5u//nUAo0enyckJbVQKE/+JWyTWmz4dPvkE7rsvU85SUADnnw+/+hU0abLlPzNJkiRJkiRJklQ7hdK18Q5PSZIkSZJ+wpw5c3jkkUdqTenKD4XDYd577z3eeecd3nrrLTp37kw6na7TJTmSJEmSJEmSJElSrbboFFg7tvLjhHKg/TuQ0zPzPp2ANWNh3URIrYVoa8gfCvVGwlfNIbUGdv0GYh0y28/bF4rfyCw3HQONzoG1D0Hx65Bckxm38e8g2jSzTXwBzNmFnyxw2Yw0UVaEL6Dpbtds8vN33nmHvffemy5duvDpp5/+5FjnnHMOt99+OwcccABPPvkkuZtoGWnSJDMBzLYYPRrGjfv+/fo5X8aMgcsvzyyPGwcnn/z9Ng89BPPnw/vvw9q10L07XHopNP3vj/CVV+DAAzc+1u67w2efQTicmcxl991h9uxty71evXowZQrssUflxpEkSZIkbbtVq1Zx5513UlpaGnSUrRKLxejZsyfDhg3bYBJUScF4//33eemll4hvyazBtVCjRo04++yzfQZCkiRJ2oGdcsopjBs3jjfffJO9996bVCpFKBQiHo+TlZXFyJEjeeedd3j77Rk880wjrrsOli1LUFoaIZ2u2n+7yM2FdBoOOwwuugj69v3+fgFJkiRJkiRJklS3RIMOIEmSJElSVVq0aBHjx4+vlaUrAKlUij59+lBcXMzy5cvp0qVL0JEkSZIkSZIkSZIk/ZScnlCYA+lKTrqaLoX5Q6H1eMgbAqEoNDwt89oWkSaZ8pVG52z8WWodLD6BypSuAKwtTPCr31/Pky9vunjlrrvuAuC00376HP7617/yr3/9i5ycHPr378+tt95aMfHKenvssQcdOgzb5uKVbdGyJRx77KY/++CDH//sggsypSsAzzxT+dIVgNJS2Hnnyo8jSZIkSdp2jRo14tRTT+Xee++ltLSUdDoddKTNisVi9OjRw9IVaTuy5557Mn36dBYtWlQrfo9sjWg0ytFHH23piiRJkrSDSqfThEIhGjVqRIMGDdj5vxe51/+bRFZW1n+3y2XhwovYbbf6RKNQVATVNRVaSUnmz8cfh0mToE0buOMOGDKkWg4nSZIkSZIkSZICZPGKJEmSJKnOSCQSTJgwgXi8cpMDBS0UCjFgwAAWLFgQdBRJkiRJkiRJkiRJm5PTB0JZlS9eAUguhXn7QcHhUP94yO0HkWaQTkBiIZR+CIXjIbXmp8dZfU+mXCV/KGR1hEjzzPr4XCh+CVbeAPFvKx03Kwven5Ha5Gdr1qzhoYceIhaLMXr06J8cZ+bMmSSTSYqLi7nqqqs2uc0JJ5zA4MHDmDYNamo+yvHjMwUqu+0GjRtnJnv57DN4+GG46y7Y1KXpnXaCX/7y+/fXX181WZo3h4KCqhlLkiRJkrTtmjZtyumnn869995LUVERqdSmvxdvD2KxGP3792e//fazdEXajoRCIUaMGMHtt99e6599+KFYLMZee+1FixYtgo4iSZIkKSDr//2hadOmlJSU8Prrr3P88cdXrE+lUtx668c88cTfgIaUlUUoK6uZbKlU5pr/F1/AsGFwwglwww2Qn18zx5ckSZIkSZIkSdUvlE7X1KOHkiRJkiRVrxdeeIEPPviARCIRdJRKS6fT5OXlccEFFxCN2psqSZIkSZIkSZIkbbdSRfBlQ6D2X6fcauEGpDut+tHJW5PJJKFQiHA4/JPDpFIpkskkkLlW+sPbm9cvR6NRHnssyumnQ2FhFeWvRY48Ev7zn6BTSJIkSZLWW7duHY899hiLFi3a7ooTwuEwkUiEYcOG0atXr6DjSPoR7733Hi+//PJ29ztkWzVq1Iizzz6bSCQSdBRJkiRJAVuzZg277ror3bt354orrmDw4MEsWLCSM84o5PnnW5BKZQcdkdxcaNAAxo+HffYJOo0kSZIkSZIkSaoKP/0UoyRJkiRJtcSCBQvqTOkKQCgUIpFI8OqrrwYdRZIkSZIkSZIkSdJPCedDtGXQKYKR3f1HS1cAIpHIZktXIDMhbCwWIxaLkZWVRXZ2dsUrJyeHnJwcotEoffpAKlWVJ1A7ZGfDkCFBp5AkSZIk/VBBQQGjR49m2LBhxGKxLfr+WxNisRitW7fm7LPPtnRF2s717duXZs2a/eS/r9UW0WiUo48+2tIVSZIkSQA0aNCAO++8k6lTp3LYYYex335/YNddkzz3XLPtonQFoKQEliyBoUPhjDOguDjoRJIkSZIkSZIkqbK2jzs5JUmSJEmqhEQiwWOPPVZnSlfWi8fjvP/++yxcuDDoKJIkSZIkSZIkSZJ+Sk6/oBMEIAJ5NdsGsuuukEzW6CG3C9nZsOeeQaeQJEmSJP2vUChEr169+M1vfkPbtm2JxWKBZVlfanrIIYdw8skn06BBg8CySNoyoVCIkSNHkp29fUw6vK1isRj77rsvLVq0CDqKJEmSpO3I8OHDueeee+jQ4WJef/3/KC/fiXQ6N+hYGykpgfvvh0GDYPXqoNNIkiRJkiRJkqTKsHhFkiRJklTrvfrqqxQVFQUdo1okEgkeffRRkjvi7EGSJEmSJEmSJElSbZG3D4Rygk5Rs8L5NV44Ew7Dz35Wo4fcLpSUQM+eQaeQJEmSJP2Y+vXrM3r0aIYNG0ZWVhZZWVk1duxQKEQ0GqVt27acffbZ9OnTh1AoVGPHl1Q5DRo04OSTT67R3xtVKRaL0bdvXwYNGhR0FEmSJEnbocLCY/nyy/8D8oOO8pNKS+Hzz6FfP1i6NOg0kiRJkiRJkiRpW1m8IkmSJEmq1UpLS3n//fdJJBJBR6k2JSUlzJw5M+gYkiRJkiRJkiRJkn5MvSODTlDz0gnIP6DGD3vccZCXV+OHDVTPnlBQEHQKSZIkSdJPCYVC9OrVi4svvphDDz2UnXbaiVgsVm0lKLFYjFgsRq9evTj99NM56aSTaNCgQbUcS1L1atasGSeeeCKxWCzoKFslFovRrVs3DjzwwKCjSJIkSdoO3XknnH8+lJTUjoLY8nL45hvo3x9WrAg6jSRJkiRJkiRJ2hahdDqdDjqEJEmSJEnbaurUqbz66qvE4/Ggo1Sr5s2bc+aZZwYdQ5IkSZIkSZIkSdKPmXcgFL8SdIoaEoWGp0GL22r8yKtWQatWUFpa44cORL16MG4cDB8edBJJkiRJ0tZavHgxU6dO5fPPPycSiVBeXk5lHumNRqOUl5ezdu1aBg8ezM9//nOysrKqMLGkIC1atIj777+fsrKyoKNsViwWo3fv3hxyyCHVVjAlSZIkqfaaMAFOOglKSoJOsvWysqBjR5g6NXO9XpIkSZIkSZIk1R4Wr0iSJEmSaq10Os2NN95IYWFh0FGqXTQa5Ve/+hXNmzcPOookSZIkSZIkSZKkTSl6ERaMgPS6oJNUv1AOdPgYsjsHcvjjjoPx4yGVCuTwNapRI1i2DKLRoJNIkiRJkrZVaWkpc+fOZeHChcydO5elS5eSTCaJRCIkEglSqdQGhSzhcJhIJEIoFCKRSNCgQQPatGlDu3btOPHEE5k1axbjx49n5MiRACSTScLhsOUHUh3w3XffMW7cOMrKykgmk0HH2aRYLMagQYMYMmRI0FEkSZIkbYfefhsOOgiKi4NOsu2ys6FvX3jzTfCfWyRJkiRJkiRJqj0sXpEkSZIk1Vpff/0148ePp7y8POgo1S4cDtO9e3eOOOKIoKNIkiRJkiRJkiRJ2pR0Cr5qA8nFQSepfjl7QYepgR3+o49g8ODaPVHLlsjJgUsugSuuCDqJJEmSJKmqFRYWsmjRIlavXk0ikSCRSJBMJonFYkSjUbKzs2nRogXNmjUj+oM2zk8//ZS8vDx22WWXzR4jkUgQjUZJp9OWski1SElJCRMnTmT27NnE4/Gg41RY/7tpxIgR7LzzzkHHkSRJkrQdKi6GTp1g0aKgk1Refj5cey38+tdBJ5EkSZIkSZIkSVvK4hVJkiRJUq314IMPMmfOnKBj1JhoNMpFF11EdnZ20FEkSZIkSZIkSZIkbcqKv8PyyyBdhxtBwvWg5X1Q7xeBxujaFT7/PNAI1S4nB77+Glq2DDqJJEmSJGl7k0qlCIVChEIh3nvvPe644w46depE165d6d27N02bNt3gnmPLV6Ta54svvuDJJ58kHo+TTCYDzRKLxejWrRtDhw4lKysr0CySJEmStl9nnw1jx0JJSdBJqkZeHnz2GXToEHQSSZIkSZIkSZK0JSxekSRJkiTVSkVFRdx4442BP0BUk2KxGIcccgh9+vQJOookSZIkSZIkSZKkTUmugq/a1O3ilUhT6LgYQtFAYzzwAJx1FhQVBRqj2kQiMHQoTJwYdBJJkiRJ0vZswYIFHHvssUyZMoUmTZqwevVqcnNzadu2LXvuuSd77703Xbt2pXPnzjRp0iTouJK2UklJCRMnTmT27NnE4/EaP340GiU7O5sRI0aw88471/jxJUmSJNUekyfDwQfXndIVyFy333NPeOcdsM9WkiRJkiRJkqTtXzjoAJIkSZIkbYsFCxYQjQY7kU9Ni8fjzJkzJ+gYkiRJkiRJkiRJkn5MpBHs9DcI5QedpHqE8qDlfYGXrgAcdxzsuiuE6+jd0NnZcMstQaeQJEmSJG3v2rRpwwEHHEAoFOJf//oXn376KX/7298YOHAgn3zyCZdccgkHHnggffr0YeDAgVx//fUkEomgY0vaQrm5uYwcOZKjjz6aNm3aEI1GCdfAP4hlZWWRk5PDwIEDOffccy1dkSRJkvSTioth1Ki6VboCkEzCp5/C7bcHnUSSJEmSJEmSJG2JUDqdTgcdQpIkSZKkrfXKK68wZcoUtvVrbY8ePTjyyCMr3l9xxRUbbTNmzJiK5SeffJLp06f/5JjNmzenf//+tGzZknr16pGdnU0ymWT16tV8++23vP3226xZs2ab8q5Xv359zj///EqNIUmSJEmSJEmSJKkapVMwtz+UfgQkg05TdULZUHAktH4k6CQVvvgCevfOTOJSl+TnwzXXwNlnB51EkiRJkrQ9S6VShMNh3n77bYYPH06vXr147rnnNthmyZIlzJkzhwkTJvDKK6/w+eefc/3113PBBRcElFpSZaxYsYKpU6dWPNsQj8erbOxwOEw4HKZ58+YMGjSIzp0710jJiyRJkqTa77zz4M47617xynr5+Zn7E1q3DjqJJEmSJEmSJEn6Kd7tJEmSJEmqlebOnbvNpSvVpUWLFvTs2ZPmzZuTl5dHJBIhKyuLZs2a0a9fP8444wwaNmxYqWOsW7eO8vLyqgksSZIkSZIkSZIkqeqFwtBqfKaopC4J5UOLfwWdYgOdO8Nll2UmOakrQiHYfXc466ygk0iSJEmStnfrCxH69OnDsGHDeOGFF1iyZEnF56tXr6awsJCZM2eyZs0aFi9eDMC0adMCySup8po0acKhhx7KxRdfzLBhw2jevHnFcwtZWVlbNVYkEiE7O5twOEx+fj69evXijDPO4Fe/+hVdunSxdEWSJEnSFiksrNulKwDxONxyS9ApJEmSJEmSJEnS5kSDDiBJkiRJ0tZKp9MsW7Ys6BgbKSkpYdq0acydO5fCwkLC4TCdOnWiX79+AOTm5tK7d29effXVbT5GLBZjyZIltGvXrqpiS5IkSZIkSZIkSapqWTvDTtfAd7+DdFHQaSovlAetHoRIw6CTbOSii+Chh+DTTyGVCjpN5UUisGQJvPsuDBgQdBpJkiRJ0vYumUySnZ3NoYceygMPPMCNN97INddcw0svvcQbb7zBxIkT+fTTT8nLy2PAgAEMHTqUvn37kk6nCYVCQceXtI1isRi9evWiV69epFIpli9fzuLFi5k/fz7z5s1j5cqVJJNJwuEwoVCIdDpNKpUiFAqRl5dHq1ataN++Pa1ataJly5bk5OQEfUqSJEmSaqkHHoC63ttYXg7/+hdceSVsZeelJEmSJEmSJEmqQRavSJIkSZJqncLCQpLJZNAxNvLll1/y5ZdfbrDuq6++ol27drRo0QKA7OzsSh0jmUyyePFii1ckSZIkSZIkSZKk7V2jX8PaB6H0IyAedJptF8qBgsOhYFjQSTYpEoEJE6BXLygpCTpN5eTnwzXXQJs28ItfwNlnw//9X+YcJUmSJEnalMh/vzT27t2bPn36cNttt7Fo0SJeeuklli1bxq677sqvfvUrDjjgAPr160f79u0DTiypqoXDYZo1a0azZs3o0aNHxfp0Ok0ikSCRSBAOh4nFYoTr+mzIkiRJkmpUOg3XXgtFRUEnqX7JJDzxBBxzTNBJJEmSJEmSJEnSj7F4RZIkSZJU6yxevJhIJEIikQg6yk/Kzs6mY8eONG3atGLdV199VakxE4kEc+fOZa+99qpsPEmSJEmSJEmSJEnVKRSGNs/At30gsQhIBp1oG2RD1s+g5T1BB/lJnTvD2LFw8sm1t3wlLw8OOwx+/WsIhWDPPeGEE+Dll+HBB6Ft26ATSpIkSZK2RytWrGDWrFm88847LFu2jKKiIh577DH23ntv9tlnH/bbbz969OhBvXr1KvZJp9OEQqEAU0uqCaFQiFgsRiwWCzqKJEmSpDpq8mRYvjzoFDVj3Tq45hqLVyRJkiRJkiRJ2p5ZvCJJkiRJqnWKi4tJpVJVOuaYMWOqbKxRo0ax++67b7BuzZo1TJ48mdmzZ1d6/HXr1lV6DEmSJEmSJEmSJEk1ILoTtJ+SKV9JLgfSQSfaCjHIag/tXoVwXtBhNmvUKFi1Ci68EIqLg06zdXJzYcgQeOCBTOkKQOvW8NJLcN11mRKW22+H4cODzSlJkiRJ2v489thjXHDBBcTjcRo3bky9evVo2rQpEyZMoF69ekSjmceI0+k06XSacDhs6YokSZIkSaoS111X+67PV8YXX8CMGbDHHkEnkSRJkiRJkiRJmxIOOoAkSZIkSVsrkUiQTtemCYky1j+4WFmJRKJKxpEkSZIkSZIkSZJUA2Jtof3bEGkKRIJOs4WyINYB2r0FkQZBh9liZ54JV14Jedt/T0yFvDwYMAD+8x/430vKkQj87nfwzDNw8cVw+uk71qQ1kiRJkqTN22OPPWjVqhW///3vue+++xg+fDjffPMNJSUlRKNR4vE48XicUChEOPz9I8WpVCrA1JIkSZIkqbZbuxZeeAFq4ePe26y8HO68M+gUkiRJkiRJkiTpx1TNjK+SJEmSJNWg6iheuffeezdad8opp2zTWK+88grvvPMOOTk5dOjQgX79+tGgQQMOOeQQYrEYb731VqWyxuPxSu0vSZIkSZIkSZIkqYZldYQOH8LcQZBYAmzH1/xCOZC1O7R7DSINg06z1S68EOrXh9/+FkpKgk7z0/Ly4OCDYcIEiMV+fLt+/WDaNDj7bOjTBx55BHr0qLmckiRJkqTt18CBA5k0aRJt27YlJyeH/Px80uk033zzDa1atSL2gy+c8+bNo0GDBkSjUfLz8wNMLUmSJEmSaruPPoLc3EwZyY4imYTXXw86hSRJkiRJkiRJ+jEWr0iSJEmSBMyfP7/Kxlq+fHnF8pdffkkikWDw4MEA9OnTp9LFK6FQqFL7S5IkSZIkSZIkSQpArG2mfGXB4VA2A9JFQSfaWCgP8g+EVg9BuPZOwHraadCwYZqTTw5RVgaJRNCJNpaXB6NHwy23QCSy+e3r14cHHoAHH4QDD4Q//hHOPRe8fCxJkiRJ6tSpU8Vyv3792HvvvSver1q1ivHjx/Pcc88xd+5cioqKiMfj7LPPPgwfPpwjjzwygMSSJEmSJKm2+/BDKC3d+v1Gj4Zx475/vyXXvPfYA045Bfr2hV69MtfbAb79FnbeeePtX3sN9t138+N26ABz525+ux+aPTtTwLIl1/klSZIkSZIkSVLNsnhFkiRJklTrRKPR7bJ8JBqNktjEjD3pdLpiOTc3t0qOI0mSJEmSJEmSJKkWiu4E7d+G1bfDsksgXQokg04FZEE4F1reC/WGBx1mq8ybN48XX3yRb7/9lubNm9OlSxe6devGyJEt6N8fjjsuzbRpIYq2k56bnJxMicrDD8P++2/9/r/8JQwYAMcdBy++CGPHQrNmVZ9TkiRJklQ7Rf476+e8efP497//zdixY/n6669JpVK0adOGPfbYg3Xr1vHqq6/y8MMPc/nll/Pb3/6WgoKCgJNLkiRJkqTa5I03oKysZo61//5w3nlVP248vvX7xGLwxRfws59VfR5JkiRJkiRJklQ5ztQqSZIkSap1YrFYYMUrDRo04Lwf3J13xRVXVCyfc845fPPNN8ybN481a9YQDodp3749/fv3r9hm4cKFlc5g8YokSZIkSZIkSZJUi4VC0OjXkP//YNExUPYppANsBQnlQf6B0OIeiDYNLsc2uPnmm7nhhhuYN29exbqGDRvSo0cPTj31VH75y1/y5psh7rorxQUXhCkrg0QiuLx5eXDMMfCPf0Bl5rPddVeYPBnGjIFevTLlKwcfXHU5JUmSJEm1VyQSobCwkKuuuooHHniA8vLyis/OOussjj/+eNq1a8fy5cs5//zz+fvf/05OTg4XXnhhgKklSZIkSVJt88EHNXes1avhuecyx2zaFM4666e3P+ccaNBg4/WXXgqHHZZZnjIFFi3atjwffmjxiiRJkiRJkiRJ2yNnapUkSZIk1ToFBQWEw+GgY2wkKyuLHj160KNHj01+vm7dOp577rlKH6dhw4aVHkOSJEmSJEmSJElSwLI6QPt3YPXtsOzizLp0cc0dP5QPoSi0vBfqDa+541aRV155hYsuuogBAwYwduxYsrOzmTp1Kg8//DBvvPEG7777Li+99BLXXXcdp5/ejGHD4LjjYNo0KKrhnpv8/Mzr4Ydh//2rZsxYDP7yFzjwQBg9GkaNyrzPyqqa8SVJkiRJtdO6des44YQTePrpp+nTpw/77rsv9erVY+7cufz5z39m6tSp3HXXXTRr1ozrr7+ewsJCrr/+eotXJEmSJEnSFlu7FpYvr7nj3Xdf5gWZ6+ObK1759NON19WvD0OGfP/++uu3Lcu6dfDOO3DCCdu2vyRJkiRJkiRJqj4Wr0iSJEmSap2WLVuSSCSCjrGRN998k5133pmddtqJvLw8IpEIZWVlrFixgq+++or333+fkpKSSh0jGo3Srl27KkosSZIkSZIkSZIkKVChEDT6NdQ/DtaMhZXXQ3ItpNdV0wHDEMqBaBto8juoPwrCedV0rOqTSCS48MIL6dq1K9dddx39+vUDoE+fPuyyyy6cdNJJrF27lgceeIAlS5bw97//nW7duvHmm/Dqq3DddfDGG5BOQ1lZ9WQMhyE3F1q3ht/9LlOMklcNP+r998+UyZx6KgwYkCl32W23qj+OJEmSJKl2ePPNN3n66afZd999ueqqq+jevTv16tUD4Mgjj+SII47g/vvv5/zzz6d58+b84he/4IUXXuDxxx9nxIgRAaeXJEmSJEm1wYwZmevh8XjQSbbc6adnylcAvvwSnnpq28d6552qySRJkiRJkiRJkqqWxSuSJEmSpFonPz+frKysSpWYTJ8+nenTp//kNldcccVG69asWbPJ9QDvvPMO71Tz3XLhcJiWLVtW6zEkSZIkSZIkSZIk1bBIQ2h8PjQ6D4pfhRXXQckbQAjS235dtEIoH0hAwRHQ+CLI7Vv5MQP0xhtv8M033zB69OiK0pVkMkl2djZHHnkkI0aM4IMPPqBp06a89NJL3Hvvvdxwww2EQnDAAZnXwoVw++3wz39CMgmFhVWTLTc3U+hy+OFw0UXQtwZ+1E2bwpNPwr/+BYMGwbXXwkknZXp9JEmSJEk7lsmTJwNw77330qFDh4r15eXlHHbYYfTt25dnn32WY489ltatW9OzZ09atmzJyy+/bPGKJEmSJEnaImvW1K7r0ZEInHvu9+9vvDFzXX9brV1b+UySJEmSJEmSJKnqhYMOIEmSJEnStmjRokXQEQKRSCRo3rx50DEkSZIkSZIkSZIkVYdQCPIPgHbPwy6zodn1UO8YiO0MRCFcH0K5mxkjH8L1gBhk7QYNToLm/4COC6H1+FpfugKQlZVFYWEheXl5AJSWlhIOf39b9IoVK2jTpg133303++23HzfddBNPPfUUAOn/zp7SujVcfTUsWwZjx8Lo0dCpE8RiUK8e5OdvSQ6oXz+zT8uW8POfwzXXwIIFMH58zZSurBcKwVlnwWuvwQ03wDHHwOrVNXd8SZIkSdL24csvv6Rt27ZkZWUBmaJSgEgkAsDuu+/Ol19+SUFBAQDdu3enXr16tG3bltLSUsrKyigpKSEej1d8h5YkSZIkSfqhkpLKFZfUtFGjoG3bzPJ338G4cZUbr7S00pEkSZIkSZIkSVI1iAYdQJIkSZKkbdG+fXvmzp1LKpUKOkqNatCgAdGoX+clSZIkSZIkSZKkOi/WBhr9OvMCSJVA2SdQ+mHmz9Q6SBVBujRTxhLOh3ADyOkJOXtCdlcIxQI9hepSv359cnJymDx5MolEgpycHBKJBNFolA8//JCFCxeyyy670K5dO37729/y+uuv8+KLL3LEEUcQCoU2GCsWgxEjMi+A8nL47DP44AOYMgW+/hqKizMTp6RSkJMDubnQtCkMHgx77gm9ekGDBgH8IDahWzd47z24+OJMrgcfhEGDgk4lSZIkSaopu+22G2+88Qaff/45rVq1IpFIEIlEiEQirFq1ijfeeINQKMTs2bMpLS1l7ty5HHvssZSVlXHttdcSCoUIhUKk02lSqRSRSIQmTZrQrl072rRpQ6tWrWjSpMkGBaiSJEmSJGnHsv76eW1x4YXfL992W+WLU8rLK7e/JEmSJEmSJEmqHqF0ujZ1x0uSJEmSlPHVV1/x2GOPUVZWFnSUGrXHHnswfPjwoGNIkiRJkiRJkiRJUiDS6TTr1q3j//2//8eUKVPo168f//znP+nUqRNz5sxhzJgxTJw4kRdeeIGDDjqIVCpF//79KSkp4aOPPiIajW5UvlJXPfMMnHYa/OtfcMQRsDWnvX5i3rVr19Jge2mVkSRJkiRt1tdff02nTp048sgjufvuu2nUqBEAkydP5oknniASiZCfn19RYppMJrd47KysLACSySTNmjWjX79+dO3alVisbha/SpIkSZKkTRs/PnMturBw6/cdPRrGjfv+/dZevv/h/t9+Czvv/NPb77cfvPpqZrmkBNq1g+XLt+6Y/6t5c1iypHJjSJIkSZIkSZKkqhcNOoAkSZIkSduiTZs2JBKJoGPUqKysLDp27Bh0DEmSJEmSJEmSJEkKTCgUol69eowdO5Zjjz2W9957j759+9KpUycWLVpEWVkZf/zjHznooIMACIfDJJNJWrduTSwWI51OB3wGNeeww2D6dKhff8snqykqKuK6667jxRdf5LvvvqNFixaMGDGC8847r1qzSpIkSZKqxi677MKZZ57JPffcwz777MPQoUMJhUJkZWVRUFBAJBIBoKysbKvHLi8vr1hevHgxzz33HJMmTaJXr17stddeNG7cuMrOQ5IkSZIkbb9yciAcDjrFlrnwwu+X77+/8qUrANnZlR9DkiRJkiRJkiRVPYtXJEmSJEm1Uk5ODp07d2bmzJk7zMQ4iUSCCRMm0L1796CjSJIkSZIkSZIkSVKNWb16NXPmzKFVq1a0bNmSZDJJx44defnll7n++uu57777KC8vZ8899+SXv/wlp556asW+U6dOZenSpfTq1YtUKkW4tsz+UkWaN4ctvaQ+ffp0Lr30Ul588UVatGhBhw4dKCoq4uKLL+b555/n4YcfplGjRtUbWJIkSZJUaZdccgktW7akqKiIUChEdjXNBrq+iOWDDz7go48+omXLluy7777ssssu1XI8SZIkSZK0fcjNrfoxx4yByy/PLI8bByef/P1nbdtC796Z5fV/AuTlwRFHZJaXL4cpUzYcc/fdYdiwzHIqBX//e9VktXhFkiRJkiRJkqTtk8UrkiRJkqRaa+DAgcyePZt4PB50lGoXiUQA+Mtf/sIzzzzDAw88UO0FLKlUiuXLl7No0SIWLVpEcXEx8XiceDxOOBwmFouRlZVF06ZNadWqFa1atSK3Ou6WlCRJkiRJkiRJkrRDO/fcc3n//ff585//zPDhwyuunzZo0ICrrrqK3/zmNxQUFJCVlUUsFqvYb/ny5Tz00EMsXbqUE088cYcrXVkvFNr8NrNmzeKcc85h8uTJ7Lvvvtx+++107tyZxYsXc99993HllVcyZswYbr75ZtLpNKEtGVSSJEmSVOO++uornnjiCUKhEDk5OTVyzFQqRSqVYv78+TzyyCN07tyZQw89tMaOL0mSJEmSalb79pBI1Nzx9t8/U8byv5o1gyefzCy//jrst9+Gn19wAay/TeCZZ2D27KrJY+esJEmSJEmSJEnbJ4tXJEmSJEm1VqtWrahfvz4rVqwIOkq1C4VCjBo1itatW3PjjTfSs2dPLr/8ci677LIqO0Z5eTmzZs1i3rx5zJs3j5UrVxKJREin0z9ZbrO+hCUej5OTk0OLFi3o0KEDnTp1okWLFlWWT5IkSZIkSZIkSdKO57e//S3PPvssw4cPZ/jw4QAkk8mK8hWA5s2bA5BOpyvWJRIJrrzySu6//35+85vfsM8++9Rs8Fpk3bp1XHTRRUyePJmTTz6ZCy64gM6dO5NIJGjZsiW/+93vePrpp/nPf/7DmDFjaNKkSdCRJUmSJEn/o7S0lEmTJjFr1qyfvO+3usXjcWbNmsWcOXMYPnw4HTt2DCyLJEmSJEmqHp061WzxyrbYaSf45S+/f3/99VUzbiwGQ4ZUzViSJEmSJEmSJKlqhdI/fMJQkiRJkqRaZtq0aTz33HOBPiBYE9q1a8fJJ58MwNSpU7n77ru599576d27Nw899BC77bbbNo+9fPlypk6dyieffEIoFKK8vLzSecPhMJFIhEaNGjFo0CB+9rOfEY3a/ypJkiRJkiRJkiRpy7366qscfPDBnHPOOfzf//0fO+20EwBFRUUUFRUxZ84c+vbtu9G1yHQ6zT333MPpp5/OyJEjGT9+fBDxa4V0Os2VV17JlVdeydChQ/nzn/9Mz549Kz4vKysjOzubk046iX//+998/vnndOrUKbjAkiRJkqSNfPXVVzzxxBPE43ES29Gsp7FYjM6dO3PooYeSk5MTdBxJkiRJklSFevaE6dODTlHzGjSARx+Fgw4KOokkSZIkSZIkSfpfFq9IkiRJkmq1eDzOddddV6eLV7KyshgxYgSdOnUiFAoBsGTJEiZNmsRf//pXvv32W66//np++9vfbvGYqVSKWbNmMWXKFJYtW0YqlSKVSlVbfoA+ffrQr18/GjZsWC3HkSRJkiRJkiRJklR3JJNJjjvuOD755BPuu+8++vXrRzweZ+bMmVx44YXMmjWLhQsX0qVLF371q19x+OGHs+uuu1bsX1payvTp0+nYsSNNmjQJ8Ey2b9OnT+eoo44iHo9z66238vOf/7zis3Q6XXGNulevXsycOZPJkyez5557BhVXkiRJkvQD6XSaV155hffee2+7vZc6Go2SnZ3NySef7PdzSZIkSZLqkHPOgX/+E3a02cuysmDxYmjcOOgkkiRJkiRJkiTpf4WDDiBJkiRJUmXEYjGGDBlCLBYLOkq1CIVCNG7cuKJ0ZX1BSosWLRg6dCj77rsvyWSS888/nzvuuGOLxpw3bx433XQTTz31FIsWLSKRSFRb6QpAeXk55eXlvPfee/zzn/9k0qRJ2+3DnZIkSZIkSZIkSZKCl06nKSsrY+7cuey6667069cPgJdeeoljjjmGV155hWbNmtGlSxdmzpzJJZdcwlVXXcWqVasqxsjJyWGvvfZyUtfNeOGFF5gzZw4jRoxg7733BjI/f6CidOWRRx5h+vTpdOnSxdIVSZIkSdpOpNNpJk6cuF2XrgAkEgmKi4u5++67Wbp0adBxJEmSJElSFRkwAAoKgk5R8xo0sHRFkiRJkiRJkqTtlcUrkiRJkqRab8CAATRu3Lhi0pe6JBKJcNRRRxEKhUgmk4TDYRKJBDNnzuTkk0/mnnvuoV27dpx77rmcfvrpwPeT4PyveDzOpEmTeOCBBygsLKS8vLwmT4VkMkkikWDatGnccsstzJ8/v0aPL0mSJEmSJEmSJKl2CIVCxONxlixZQrNmzQD49ttvufXWW1m2bBnvvvsuU6ZM4bPPPuOee+6hW7du3H///Vx44YWk0+kfvWaqDZWXlzNu3DgAhg4dSsOGDYHMz3/9z/Cbb75hwoQJhEIhzjjjDCBz7VeSJEmSFJx0Os1//vMfZsyYsV2XrqyXTqcpLS3l3nvvZfHixUHHkSRJkiRJVaBPH0ilgk5R83r3DjqBJEmSJEmSJEn6MRavSJIkSZJqvXA4zFFHHUUkEgk6SpWKxWLst99+NG7cGKDi/P72t79xxBFH8NJLL9GzZ08eeeQR/vrXvxIKhSgtLSUUCrFq1SqWL19eMda8efO45ZZbmDZtGolEIpDzWS+RSFBYWMj999/PpEmTasUDn5IkSZIkSZIkSZJqVoMGDdh999154403KC0tJZVK8dJLL3HrrbfSt29fotEoACeffDK33347LVq04LnnnmPFihWEQqGA02//0uk0xcXFlJSU0KdPHw466KCKz1KpFKFQiJKSEh555BGef/55hgwZwuDBgwHq3LV5SZIkSapN0uk0kyZNYtasWbXuHtzy8nLuu+++De5xliRJkiRJtVOnTlBQEHSKmpWfDyNHBp1CkiRJkiRJkiT9GItXJEmSJEl1QtOmTdl3332JxWJBR6kSoVCIxo0b079//4pJgV5//XVOPfVULr/8chYvXsxll13GE088Qf/+/cnNzSWVSpGTkwPAgQceSLNmzXjggQd4/vnneeCBBygsLAy8dOWHEokE06ZN45ZbbmHp0qVBx5EkSZIkSZIkSZK0nUilUgAMGTKEb775hquvvpqXX36ZaDRKly5dSCaTRKNR0uk0yWSS/v37c9hhh7F06VKWLVsWcPraIRQKEQqFKC0tpaysjPLyciBzHTccztxiPn78eO644w4aNmzISSedRNeuXX90vPX/m0mSJEmSqtcbb7zB9OnTa13pynplZWXce++9FBYWBh1FkiRJkiRVQjgMF1wAublBJ6k56TQce2zQKSRJkiRJkiRJ0o+xeEWSJEmSVGcMGDCAxo0bVxSV1GaRSIQRI0YQDodZvXo1Dz30EEcccQRjx46lZ8+ePPbYY1x++eV06NChYp90Og3ArbfeyrRp02jatCnPPvssb7/99nZVuPJDiUSCwsJC7r33XubPnx90HEmSJEmSJEmSJEnbgfXFH+effz5DhgzhH//4B6+99hrRaJSioiIikQgAyWSyYrmkpITGjRuTTCYDy13bNGjQgJNOOok5c+bw8MMPE4/HiUajADz00ENcccUVLFu2jF//+tccdthhwPfXpX8onU4TDoeJx+Pcdddd/OlPf+Kmm27ilVdeqdHzkSRJkqS6bsGCBUyZMqXWlq6sV1payuOPP77J75iSJEmSJKn2OPXUTBnJjiAWg9GjIS8v6CSSJEmSJEmSJOnHhNLemShJkiRJqkNWrlzJnXfeSVlZWdBRtlksFmPo0KH07t2bL774gt/97ne88MILlJaWctlll3HiiSeyyy67bLBPIpEgGo3y9ddf06lTJ3beeWfOOuss1q1bF9BZbL1YLMYxxxyz0blJkiRJkiRJkiRJ2nGk02lCoRCpVIpwOMykSZO45JJLmDVrFqlUioEDB3LLLbfQq1evin3ee+89TjnlFPLz83nnnXcqilu0edOnT+foo49m3bp1HHXUUXTs2JGZM2fyr3/9C4Arr7ySU045hVatWm12rBEjRvCf//yn4n2jRo0YNmwYY8eOJRaLVds5SJIkSdKOIJFIcMstt7B27dqgo1SJWCzGsGHDNvh+L0mSJEmSap+jj4bHH4dUKugk1Ss3Fz7+GHbbLegkkiRJkiRJkiTpx1i8IkmSJEmqcxYvXszYsWOJx+NBR9lqsViMwYMH07NnT55++mmuuOIKvvrqK/bff39OPvlkjj/++Ipt10849EODBg1i6tSpXHXVVaTTaRKJRE2fQqXEYjF++ctf0q5du6CjSJIkSZIkSZIkSapBV111FX/60582+dnEiRO59tpr+UV9lpAAAQAASURBVPjjjyktLeXAAw9k5MiRHHLIIXz22Wdcd911vPzyy7z22msMGTKkhpPXfsuXL2f06NFMnjyZoqIiUqkU3bt351e/+hW/+c1vtmiM8ePHc+yxx9KrVy/uv/9+li1bxgsvvMDdd99N586dGTduHJ06darmM5EkSZKkuuv555/nww8/rHX3Bv+UrKwszj77bOrXrx90FEmSJEmStI3eew/22w+Ki4NOUr3694d33gk6hSRJkiRJkiRJ+ikWr0iSJEmS6qR58+bx4IMP1qrylVgsRt++fTnwwAM56KCDePXVV2nUqBGHHXYYt9xyC/Xq1QMglUoRDoc32v/uu+/m9NNP55e//CWdOnUilUrV9ClUiaysLE4++WRatGgRdBRJkiRJkiRJkiRJNeDEE0/kwQcfZNKkSQwdOrRi/Q+vjc6ZM4fbbruNF198kc8++wyAgoIC1q1bx0477cSll17KBRdcEEj+uuKNN94AoLS0lL333pv8/HwA0uk0oVDoR/dLp9Ncc801/N///R9PPfUUhx12GABFRUWMHTuWiy66iNNPP50bb7yRSCRS/SciSZIkSXXMggULuO++++pU6QpAOBymbdu2jB49+ie/d0qSJEmSpO1XOg1dusAXXwSdpPoUFMADD8CRRwadRJIkSZIkSZIk/RSLVyRJkiRJddaCBQt44IEHKC8vDzrKZsViMQYNGsQ+++xDKBTirrvu4oYbbuDWW2+lb9++1K9fn2Qy+ZOT0EyYMIHZs2dTUlJCLBarwfRVLzc3l3PPPZecnJygo0iSJEmSJEmSJEmqRo8++iijRo3ij3/8IxdddBH169f/ye3fffddZs+ezZNPPklWVhbt2rVj1KhR9OrVq4YS7zji8TixWGyz16oB3nrrLYYMGcJ9993HCSecsMFn+++/P59++invvvsuO++8c3VGliRJkqQ6J5FIcOutt7JmzZqgo1SLWCzGsGHD/F4vSZIkSVIt9uabMHQolJQEnaTqRSLQuzdMnQrhcNBpJEmSJEmSJEnST7F4RZIkSZJUpy1dupT77ruP8vJykslk0HE2KRqNctBBB9GvX78N1icSCaLRKOl0mlAotNlxli9fzh133EEikaiuqDUmGo3SpUsXhg8fHnQUSZIkSZIkSZIkSdVk5cqVdOjQgYEDB3LTTTex++67V3y2ePFili1bRklJCf379w8w5Y5p/XXqsrIyzjrrLE477TQGDBiwwTbr1q1j/PjxTJ8+nSZNmvDPf/6TnXbaiZtuuokDDjiA8H9nnRk8eDBTpkzh9ddfZ5999gnidCRJkiSp1po2bRrPPfcc8Xg86CjVJjc3l4suuqjie+T/Z+++o6QqDzeOf6dtpbk06b0piFQpgj02CCgW7MYao6LGxBiNBX+WxERjiUaNDVvsXWwRxYKgoICoKCAdBJG+u+xO+/0xsoCgUnb3svD9nDOHuXfufd/nLrucs8yd95EkSZIkSVXP2WfDww/veOUreXkwZQq0aBF0EkmSJEmSJEmS9Eu8C1GSJEmStEOrX78+5513Hq1btyYWiwUdZwPRaJQaNWpwyimnbFS6svZ1YLNKV5LJJE8//fR2Wy6zpRKJBFOnTmX69OlBR5EkSZIkSZIkSZJUQY499ljy8/M599xzy0pXli1bxkUXXUT37t3p0qULffr0oWfPnrz77rtl5+3Ii81uL9a+T33eeefx4IMPcuONN27w+meffcbvfvc7zjzzTB599FHGjx/PwQcfzNdff80555zD1VdfzejRo7nwwgv54IMP6NChg6UrkiRJkrSF0uk077///g7/e3AymWTatGlBx5AkSZIkSdvg5puhVq2gU5Sv/Hy44QZLVyRJkiRJkiRJqiosXpEkSZIk7fDy8vIYOnQoRxxxBNnZ2UQikaAjEY1G6datG+effz6NGzfeonNTqRQAixcvLita+fDDD1m6dCnpdLrcswYlHo/z7LPPsmbNmqCjSJIkSZIkSZIkSSpn//73v3nrrbe45pprGDhwIACff/455513Hrfeeiu5ubkcfvjhtGrVivHjx7Pvvvvyn//8B4BYLBZk9J3KX/7yFw466CBuuukmILMYbjqd5q233uKpp57igAMO4NVXX+Wll17i4Ycf5pNPPiEnJ4drr72Wgw46iEcffZS2bdvy8MMPA1BaWrrRHMXFxZV6TZIkSZJUVSxYsIBVq1YFHaPClZaW8sEHHwQdQ5IkSZIkbYP8fHj8ccjNDTpJ+YhEYLfd4Lzzgk4iSZIkSZIkSZI2l8UrkiRJkqSdRocOHRg2bBitW7cObCGeaDRKjRo1OOWUUzjkkEOIRqNbPEY4HKawsJBrrrmG559/niVLljB69Gji8XgFJA5WPB5n5MiRQceQJEmSJEmSJEmSVI6WLl3KjTfeCMCoUaPK9t9///3897//5YYbbuCtt97ipZde4uuvv+bSSy8F4LLLLuPzzz8PJPPOqlmzZrz++uu0bNmSRCJBJBIhFArxxhtvUFJSwhFHHEHPnj0BSCQSdOrUidtvv52OHTty00038dlnn/Hhhx/StWtXALKysgC4/fbbOfLII+nWrRtDhgzh3nvvDewaJUmSJGl7NWbMGBKJRNAxKsXChQtZunRp0DEkSZIkSdI26N8fTj4ZcnKCTrLtsrPhiScg7AptkqqIkhL46iuYOBE+/BDefRfGjYNJk2DGDEgmg04oSZIkSZIkVbxQOp1OBx1CkiRJkqTKNm3aNEaPHs2iRYtIpVKkUqkKnS8rK4tYLEbv3r3Za6+9tqpwZX1z587ld7/7He+++y6XXXYZJSUl7Ki/4sdiMU4++WQaN24cdBRJkiRJkiRJkiRJ5eT555/n9ttv5+2336Z58+ZceumlXH311QwZMoTbb78dgHQ6TSgUAuCMM87g/vvv56677uKss84KMvpOLZVKsXr1ag4++GDGjRvH1KlTadu2LfF4nGg0SigUYs2aNTRu3JgDDjiAJ554gng8TiwWA2Ds2LHcddddPPTQQ8RiMdq1a0dJSQkzZsxg4MCBPPLII+Tn5wd8lZIkSZIUvKKiIv75z3/uNMUr4XCY7t27c+ihhwYdRZIkSZIkbYOiIujbF778MlMCUBXl5sKDD8IxxwSdRJI2raQEPvsMxo+H99+HsWNhzpxMaVQ4DD/cbgVAOp0pXYnHoU2bzL/RfftCt27Qvj1EIsFdhyRJkiRJklTe7FOXJEmSJO2U2rRpwxlnnMHZZ59Nly5diMViZQu9lJdIJEIkEqF58+YcffTRXHzxxfTt23ebS1cAmjRpwnnnnUerVq1YvXr1Dlu6AhCPxxkzZkzQMSRJkiRJkiRJkiSVo8GDB/PII49w4YUXsnjxYn7729+Sk5PD9ddfD6wrXVm7wOxee+0FwJo1awLLrMxCuDVq1ODoo48G4NFHHwUgFouRSqUAGD9+PEVFRcyYMYN0Ol32Xvz48eO57LLLePjhh+nXrx8vv/wykydP5tVXX+Wqq65i5MiRXHbZZSQSibKxJEmSJGlnNXHixKAjVKpUKsWnn3660xTNSJIkSZK0o8rLg7ffhqZNoZw/tl0p8vLgllssXZG0/Uml4I034MADoXp12H9/uPhiePRRmDEjU6yyejWsXAkrVqx7rFwJhYVQWgqffw733APnngu9ekF+Phx/PEyYEPTVSZIkSZIkSeVj21d6lSRJkiSpCqtTpw4DBgzgV7/6FVOmTOHjjz/mu+++IxKJAFBaWrrZY0WjUSKRCPF4nGrVqrHbbrux1157UatWrQrJfvDBB7NkyRK+/vrrChl/ezJt2jQKCwvJz88POookSZIkSZIkSZKkcpBKpWjQoAE333wzXbt25Z///CcDBw4kNzcXgFAoBFD23u3KlSsBKuz9V22ZQw45hEceeYR77rmHBg0acOSRR1KvXj2++eYbRowYwZo1azjggANIpVJEIhGWLl3KNddcwzvvvMOxxx7LJZdcQpcuXQBo2bIlV1xxBa+//jojR47kqquuoqCgIOArlCRJkqRgff311ztdCUkoFGLx4sU0bNgw6CiSJEmSJGkb1KoF778Pe+0FCxZkFvuvCvLyYPhwOOusoJNI0jpLl8L998PNN8OqVZlyFcgUrWyttWMAPPEEvPACNGsGl16aKZ7Kydm2zJIkSZIkSVJQLF6RJEmSJAnIysqia9eudO3alVQqxffff8+CBQuYN28ec+bMYenSpSQSCUKhEKFQiHQ6TTqdJhwOU61aNRo1akSzZs1o0KABu+66K1lZWRWeOR6PM3v2bMLhcIXPtT345JNP6NevX9AxJEmSJEmSJEmSJJWDcDhMKpUiHA5z4okn0rNnT5YuXUo0uu725rWvL1iwgLfffpv69evTt2/fAFNrrd12240nn3ySo446igsuuICHH36Y3XbbjQ8++ICpU6fStWtXDjzwwLLinFtvvZWXX36ZXr16cdlll9GpUycg83ecTCaJxWK0atWKMWPGMG3aNPbaa68gL0+SJEmSArdo0aJfPKZz584MHjy4bHv48OEbHXPVVVeVPX/++eeZNGnSz47ZtGlT2rdvT5MmTahRowZ5eXkkk0mWLFnClClT+Oijj0ilUhudV7NmTfr160erVq2oVq0aJSUlzJ07lzFjxjB37txfvBaAdDrNggULLF6RJEmSJGkHUK8ejB8P++wDM2bAmjVBJ/p5ublwyy1w5plBJ5GkjEWL4OKL4ZlnIByGoqKKmSeVyoz95Zdw7rmZxznnwNVXZwqpJEmSJEmSpKrE4hVJkiRJkn4kHA5Tt25d6tatS+fOncv2p9NpUqkUiUSCcDhMNBolFAoFlnPKlCmBzV3ZEokEY8eOpW/fvjtN0YwkSZIkSZIkSZK0owuHw6TTaUKhEG3bti3bn06nSafThMNhkskkjz76KK+99hpXXnklrVq1CjCx1te6dWsmTpzIZZddxhNPPMHEiRMpLi5m77335tprr6V3794AvPfee/z3v/+lZs2aXHbZZey+++5lY4TD4bL3gJcsWUJ+fv4G5TtA2feIJEmSJO0sVq1aRTweD2Tufv360bp16w32RaNRGjVqRKNGjWjXrh0PPfQQ6XS67PVdd92Vk08+mdzc3A3Oad++PW3btuXFF1/8xcIXgHg8zpw5c+jevXv5XZAkSZIkSQpM7drw4Ydw+OHwySdQWBh0oo1FIpCdDQ8+CEcfHXQaSYJ0Gp54As4+G4qLoTL/q3j16syf//oXPPooPPkk9O1befNLkiRJkiRJ28riFUmSJEmSNlMoFCISiRCJRIKOQjqd5v333w/sQ5VBSCQSTJ8+fYMFlyRJkiRJkiRJkiRVbZsq1AiFQmX777zzTm677Tb69+/PlVdeWdnxtBmuv/56zjzzTFasWEFpaSnt27enRo0aQOa97QkTJjBjxgzOPfdc+vbtW1a0ApBKpQiHw/zvf//j1VdfpWHDhrRo0WKD8S1dkSRJkrSzWbhwIdFolGQyGcj8K1euZNKkScyZM4dIJMJee+1V9rta8+bN6dSpE5MnTwYyv7MNGTKkrHTl66+/ZsKECTRr1ow+ffoQDoc5/PDDmT17NsuXL//FuefNm1dh1yVJkiRJkipf9eowejTcdRf88Y+wZg0E9F8eG8nPh912yxQc/OhtakkKxKJFcOqp8O67UFQUXI7i4szjoIPgN7+Bv/8d8vKCyyNJkiRJkiRtLotXJEmSJEmqglasWMHKlSuDjlGpSktLmTx5ssUrkiRJkiRJkiRJ0k5gzZo1PPjgg1xwwQV0796dhx9+OOhI+hk/LktJp9NlBTovvvgi0WiU/fffn1122aXsmLWlK0uXLuWuu+4CYNiwYRQUFJQdM3fuXO655x7S6TR169blgAMOoGPHjpVzUZIkSZIUkPnz51NaWhrI3B9++CGzZs0ilUqV7ZsxYwYXXHAB1apVA6Bx48ZlxStt2rShTp06QOZ3+aeeeopEIsHXX39N/fr1adWqFbFYjB49evDmm2/+4vwrVqwgkUgQjfrxZ0mSJEmSdhShEJxzDhx6KBx3HHz2GRQWBpcnEoHsbLj+ejjvPAiHg8siSWs9/jicfXam8CQeDzpNRnExPPAAvPBCpqSqb9+gE0mSJEmSJEk/zzsPJUmSJEmqghYsWEAkEiGRSAQdpVLNnz8/6AiSJEmSJEmSJEmStsDaco2f2v658xo1asRVV13FwIEDadSoUUXGVDkLhUIAfP/990ydOpWmTZtywAEHAJlSFqDs++D+++9n5MiRdO/enSOOOKJsjA8//JC//OUvvP3224RCIWKxGPn5+VxwwQVceeWVlXxFkiRJklR5Zs+eXfa7U2X75ptvNtqXSCRYsWJFWfHK+qUw6xdxLly4cIN7m+fOnUurVq0AaN68+WbNH41GWbx4MQ0bNtya+JIkSZIkaTvWvDmMGQN33QV//CMkElBSUrkZqlWDDh0yBQctW1bu3JK0Kek0XHwx3H03FBUFnWZjxcUwfz4cdBDccQf85jdBJ5IkSZIkSZJ+msUrkiRJkiRVQfPnz6dkG+4m7Ny5M4MHDy7bHj58+EbHXHXVVWXPn3/+eSZNmvSzYzZt2pT27dvTpEkTatSoQV5eHslkkiVLljBlyhQ++ugjUqnUVmcGWLlyJfF4nFgstk3jSJIkSZIkSZIkSaocS5YsIZ1Os3TpUjp06LBB6Uo6nS4r6PixvLw8Bg4cyEEHHUROTk5lxVU5y83NJS8vj5ycHPLz84EN/96feeYZ7rzzTmKxGOeeey7NmjUrO/eNN97g7bff5vTTT+fcc89l7ty5PP/881x//fV8/fXX3HnnndSoUSOQ65IkSZKkirR69eqtOm/9e3/LU0FBAbvuumvZ9ldffVX2vFatWmXPf5x7/e2CgoLNmisUCm319UuSJEmSpO1fKATnnAO//jXcfnumhCWVglWrKm7OWAyiUejcGS65BAYNgvVuXZCkwCSTcNpp8PTT22fpyvqKi+Hcc2HZMvj974NOox1dPB5n8eLFrF69mkQiQSKRIJ1OE4vFiEaj5OfnU79+fdcdkSRJkiRJG7F4RZIkSZKkKmj27NlBR9hIv379aN269Qb7otEojRo1olGjRrRr146HHnqIdDq91XPEYjEWLVpE48aNtzWuJEmSJEmSJEmSpAo0Z84cbr31Vh599FHi8TjxeJx9992Xk046ie7du9OiRQtCodBG5Svrb6dSKUtXqri8vDyOP/54brzxRh555BGOP/54otHMLewffPABv//975k7dy6XX345hx12GFlZWWXnjh07luzsbM4880z23HNP9txzT7p27Up+fj4PPPAA/fv356yzzgrq0iRJkiSpwiQSiaAjlKlevTrHHXcckUgEgAkTJjB37tyy19f/PS6ZTG5w7vrb6x/3S7an65ckSZIkSRWjUSP461/hmmvguefgb3+DqVOhtDRTRFAeqlWDdBpOPRWGDYO2bctnXEkqD6kUnHgivPji9l+6slZxMVxxBcTj8Kc/BZ1GO4pEIsG3337LwoULmT17NvPnz2flypVlpSrpdLpsjZJQKFR2b2E8Hqd69eo0atSIpk2b0rBhQ3bddVfLWCRJkiRJ2slZvCJJkiRJUhWTTqdZvHhx0DE2aeXKlUyaNIk5c+YQiUTYa6+9aNGiBQDNmzenU6dOTJ48eavHTyaTLFiwwOIVSZIkSZIkSZIkaTt33HHHMXHiRDp06ECzZs344IMPePnll/nf//7HYYcdxsknn8xBBx1Ebm7uBueNGDGChx56iIcffphGjRoFlF7lafDgwTzyyCNcffXVfPXVV3Tu3JmPP/6Y//znP6xcuZJhw4Zx/vnnU7du3Q3O22effXjzzTfLynfS6TSNGjXikksu4b///S+33XYbJ5xwAvn5+UFcliRJkiRVmB8XmGyu+++/f6N9p5122lbnqFu3LieccAI1a9YEYPLkybzyyisbHFNaWlr2fG3R5qa21z/u56TTaYtXJEmSJEnaiWRlwbHHZh5TpsA998A778DXX8PaddNXr/7lcWIxyM2FNWugVi3o2hWOPhqGDoW8vIq8Aknacuk0nHtu1SpdWauoKFOaVVAAZ54ZdBpVZUuWLGHs2LFMnjyZcDhMMpnc4P2BkpKSXxxjxYoVrFixgq+//ppIJEIymaRjx4706tWL+vXrV2R8SZIkSZK0nbJ4RZIkSZKkKmbFihWk0+mgY2zkww8/ZNasWaRSqbJ9M2bM4IILLqBatWoANG7ceJuKVxKJBHPmzKFnz57bnFeSJEmSJEmSJElSxbj00kv59NNPue6667jooouAzPucDz30EM8++ywvvPACn332GcOGDeO4446joKCAdDrNmjVruOeeexg7dix33HEH119/fcBXovLQtWtX3n33XU488URuvvnmsg/Jd+jQgXPPPZfrrruu7NiPP/6YsWPH8sknn1C7dm0A/vSnP3HttdfSrVs3ILMIb0FBAeFwOJDrkSRJkqSKtrX3Cc+dO7fcMjRr1oyhQ4eWlWGOHTuW119/faPjli9fXvZ87f3Cm9peunTpZs+9Pd4nLUmSJEmSKl7HjnDbbZnnyWSmfGXCBPjww8xjxYpMsUppKUQikJ2debRqBfvsA927ZwpXCgqCvQ5J+iXXXw8PPVT1SlfWKiqCCy6ABg1gwICg06gqSaVSfPXVV3zwwQcsWrSIVCq1wfokWyuRSJSVtkyaNIkpU6ZQu3Zt9t57bzp06EAkEtnmOSRJkiRJUtVg8YokSZIkSVXM999/TyQSKXvjf3vxzTffbLQvkUiwYsWKsg9OlpaWbvM8ixcv3uYxJEmSJEmSJEmSJP1gzRJYOgGWjofFo2H1TEitgWQppJMQzoJINsRqQp29oE4fKOgGNdpDeONbkefPn8/zzz9P//79+c1vfgNASUkJNWvW5Pzzz6d///488sgjPPjgg1x55ZVEo1HOPvtsQqEQubm5vP7669xwww2WruxgGjduzDvvvMOrr75KcXExhYWFHH744dSoUaPsmI8//piTTz6Zr776ik6dOtG+fXsOP/xwXnrpJVasWMFRRx1Fs2bNeO6555g2bRpHHHFEgFckSZIkSRUnGg32o78dO3Zk0KBBRKNRUqkUb7zxBuPGjdvksTNnzqRXr14ANGjQgGg0WnaPc7NmzcqOmzVr1mbPH4vFtj68JEmSJEnaIUQi0KFD5nHiiUGnkaTyM2kSXHcdFBcHnWTbFBdn/n2ePh3q1Ak6jbZ36XSaTz75hP/973+kUqlyWXfk5+ZKJBIsWrSIl156iZdffpl99tmHXr16EQqFKmxeSZIkSZK0fbB4RZIkSZKkKiYej5f7mFdddVW5jwlQUFDArrvuWrb91VdfbfOY21vhjCRJkiRJkiRJklSlJAph1mMw5ylY9inEV0IkBxLFkP6F9yKXT8qcC5AqheptoP5+0PosqNUJgPz8fBYvXsyee+5JrVq1KC0tJTs7m3Q6TSgUonPnzjRp0oSGDRty3XXXcc4551CzZk2GDh1KaWkp1atXt3RlB3booYdusJ1KpYBMOc9VV13FV199xW9/+1uuueYa6vywKsNzzz3HKaecwtixY8nPz6dWrVocffTR/OlPfyI/P59UKkU4HK70a5EkSZKkihKJRCp0/Jo1a3LhhReWbQ8fPrzseY8ePTj00EPLFh8bN24cCxYsoEmTJmXHlJSUsHjxYgCmTZvG999/T+3atcnOzuaYY45h/PjxtGjRgubNmwOZe5/Hjx+/WdlCoVDgxTOSJEmSJEmSVBHicTj6aFizJugk5aO4GM44A55/Pugk2p6tWLGCZ555hm+//bZC1kr5OWsLXt5++20mT57M0UcfTUFBQaVmkCRJkiRJlcu7DyVJkiRJqmLi8TjpdDroGL+oevXqHHfccWUf/pwwYQJz587d5nEtXpEkSZIkSZIkSZK2woqp8NUtMPNhCIUhsXrda6nSzR9n/fNWfA4rp8KM+6B6O9jtTyTz9yE7O5vp06dTWFhIfn4+QNmCrel0moKCAi666CKi0SgXXHAB9913H0OHDiUrK6scLlRVydrClCVLljBr1iwaNWrEBRdcQO3atQFIJpMcccQRLFq0iAceeIBLL72Url27Uq9ePXJzczcYQ5IkSZJ2FPn5+SxdujSQuXfbbbey3+EBevfuTe/evTc4ZtasWYwYMQLI/J7/zDPPcPLJJ5OTk0ObNm1o06ZN2bHpdJqRI0eybNmyzc6Ql5e3jVchSZIkSZIkSduf4cNh/nyoAktFbJbSUnjzTXjuOTjiiKDTaHuTTqeZMGECb7zxBslkklQqFViWeDzOokWL+Pe//83+++9Pr169NngvRJIkSZIk7TgsXpEkSZIkqYpJJpPlXrxy//33b7TvtNNO2+rx6tatywknnEDNmjUBmDx5Mq+88spWj7e+IG+okCRJkiRJkiRJkqqUdArmPgdf/A1WTIFUHNKJcp4jCcliWD4RPjqL2qEQ957XhLNvnsB5553HddddR8OGDTOHptOEQiFSqRThcJjzzz+f0aNH8+yzzzJ+/Hi6d+9evtlUZaRSKb7++msKCgqoW7du2fdJJBIBoGvXrvzud79j9uzZHOFKDZIkSZJ2cM2aNWPevHnlfr9wRVm4cCF33303/fr1o1WrVlSrVo2SkhLmzp3LmDFjmDNnzmaPFY/HqV+/fgWmlSRJkiRJkqTKN2kS3HwzFBcHnaR8FRXBb34D/fpBnTpBp9H2YsWKFTzzzDN8++23xOPxoOMAmXsXE4kEb7/9NpMnT+boo4+moKAg6FiSJEmSJKmcWbwiSZIkSVIVE41GCYVC5Trm3Llzy22sZs2aMXToUHJycgAYO3Ysr7/+ermNHw6Hy20sSZIkSZIkSZIkaYe1ajq8fyys+hoSqytnzsQqAA5tOY2vbwrx5ycf4fbb63P66WfQunXrsvc5w+Ew8XicWCxGu3btyM3NJTs7u3IyarvUpEkTTjzxRB5//HHeffddBg8eTDgcpri4mNzcXJYvXw7AN998U1bcI0mSJEk7qkaNGpGVlUVJScnPHjdp0iQmTZr0s8cMHz58o30rVqzY5H6AESNGbH7Q9SxfvpyXXnppq85dX/Xq1YnFYts8jiRJkiRJkiRtL5JJOPpoWLMm6CQVo7gYzjoLnn026CTaHnz33Xc88MADlJSUkEqlgo6zkXg8zqJFi7jnnns45ZRTaNCgQdCRJEmSJElSOfITZ5IkSZIkVTEVUbxSXjp27MiJJ55ITk4OqVSK1157rVxLVyBz/ZIkSZIkSZIkSZJ+QjoFU/8JIzvD8omVV7qynnC6lLysNDcck2Rw3o3c+fdLGD16NEVFRWXHxGIxioqKmDt3Lvn5+dvlh6xVuYYMGUL16tW54oorePaHlRhyc3NZunQp5513HgDt2rWzdEWSJEnSDq9BgwYkk8mgYwSiUaNGQUeQJEmSJEmSpHL16quwcCGk00EnqRilpZlrnDkz6CQK2oIFC7jvvvsoLi7eru8HTKfTlJSU8MADDzB79uyg40iSJEmSpHLkSqWSJEmSJFUxWVlZgc1ds2ZNLrzwwrLt4cOHlz3v0aMHhx56aFkpzLhx41iwYAFNmjQpO6akpITFixdvU4ZYLLZN50uSJEmSJEmSJEk7rFXT4f1jYeVXkCz65eMrWF5Wmm7NYfdGz3HzvR8yatSZHHzwIfTp04c1a9YwYsQIXn75ZQYOHEjnzp2DjquADRw4kMcee4yhQ4dy+umn869//Ys6derw5ZdfMn36dPbff3/OOeecoGNKkiRJUoWrUaPGTlk6GY1GadasWdAxJEmSJEmSJKlc/e1vsHp10CkqVioFt98ON98cdBIFZeHChYwYMYLS0tKgo2y2eDzOo48+yoknnkjTpk2DjiNJkiRJksqBxSuSJEmSJFUxdevWJZlMBh1jI7vttltZ6QpA79696d279wbHzJo1ixEjRmzTPA0aNNim8yVJkiRJkiRJkqQd0qzHYdzpkFoD6VTQacpEI1AtAhfvv4hPZv4fhxz4f+zRtS/Lli1j5syZtG3blv/85z9Bx9R24qCDDmL69OlccMEFvP3227zzzjvk5+ez33778fDDD++UCw9LkiRJ2vmEQiHq1avHvHnzgo5SqSKRiPcJS5IkSZIkSdqhzJgB48cHnaLilZbCf/4D118POTlBp1FlW7JkSZUrXVlrbfnKb37zG3bdddeg40iSJEmSpG3kJ88kSZIkSapiqlevTiQSCTpGIGKxGE2bNg06hiRJkiRJkiRJkrR9+fpOGHcaJIu2q9KV9eVnp+nVNsrH18VYuWQmy5cv5w9/+ANPPPEEWVlZQcfTdmSXXXbhoYce4rXXXuPzzz9nwoQJvPjiizRo0IBUavv8/pYkSZKk8ta6dWui0WjQMSpVMpl0UTNJkiRJkiRJO5TbboNkMugUlefpp4NOoMpWXFzMAw88QElJSdBRtlppaSkjRoxg1apVQUeRJEmSJEnbKJROp9NBh5AkSZIkSVvmgQceYM6cOUHHqHRZWVmceuqpNGjQIOgokiRJkiRJkiRJ0vbhixvhs+GZ0pUqIB2KkcppQGHft6hRr3XQcbSDKC0F+3skSZIk7UhWrVrFrbfeSnInWZEvFArRuXNnBg0aFHQUSZIkSZIkSSoXxcVQrx6sXh10ksrTsSN89lnQKVSZnnzySb7++usq/35GOBymefPmnHjiiYRCoaDjSJIkSZKkrRQOOoAkSZIkSdpyzZs33ynfrE8kEtSrVy/oGJIkSZIkSZIkSdL24es7q1TpCkAoHSe8ZiE1xh0GpcuDjqMdQCoFv/0tnHoqrFoVdBpJkiRJKh/Vq1enRYsWQceoNJFIhN69ewcdQ5IkSZIkSZLKzQsvBJ2g8n3zDXz+edApVFm++uorpk+fXuVLVwBSqRRz587lM5uDJEmSJEmq0qJBB5AkSZIkSVuuYcOGZGVlUVJSEnSUSlWrVi0ikUjQMSRJkiRJkiRJkqTgzXocPv0DJIuDTrLFQuk4FM6Bt/aHg96HaF7QkVSFhcNw221w4YXQtSs89hj06BF0qo19+y1MmJBZXGLlSli9GoqLISsLqleH/Hxo2xa6d4fmzSEUCjqxJEmSpKD17duXOXPmUFpaGnSUClenTh3q1asXdAxJkiRJkiRJKjejRmXuD9mZhEIwZgzsvnvQSVTRiouLef7554nH40FHKTfxeJxXXnmFli1bUq1ataDjSJIkSZKkrWDxiiRJkiRJVVDDhg1JJBJBx6h0TZo0CTqCJEmSJEmSJEmSFLxVM2Dc6VWydKVMqgRWfAmfXAw9/x10GlVx1arBvffCk0/C4YfDH/6QeYTDweQpKcksnjFuHIweDZMmQVERZGdn/tzU2/3hcKZ8JZnMbO++O/TvD3vtBb/6FdSsWbnXIEmSJCl4zZo1IycnZ4cvXsnKyqJv375Bx5AkSZIkSZKkcvXBB1t33imnwIMPrtsOhX75nAcegFNP/enXx4+HHj1++vVDDoFXX123PWsWtGjxy/P+WGFh5rrPPHPLz1XV8tJLL+1QpStrJRIJnnvuOU488URCm/PDp+1SPB7n22+/ZcGCBaxYsYKSkhLi8TjpdJpYLEYsFiM/P58GDRrQoEEDi3YkSZIkaQdi8YokSZIkSVVQ9erVqVevHgsXLgw6SqWJxWJ06dIl6BiSJEmSJEmSJElSsNIpeP9YSK0JOsm2S62BmSOg+fFQr1/QabQDOOaYTFHJCSfAm2/CQw9BgwaVN//s2XDHHXD33ZntwsJ1RSqQKWT5KakUrFq1bvvjj2HChEwZSzwORx8Nv/897LlnhUSXJEmStB0KhUL06dOHt956a4dcvGytUChEhw4dgo4hSZIkSZIkSeUmkYDp04NOsXkKCuD++8tvvDFjym8sbZ+mT5/O9OnTSa5/Y9QOIpVKMXfuXL744gt23333oONoM3333Xd88803zJ49m/nz57N69WpisRjJZJJEIrHJc8LhMLFYjEQiQSwWY9ddd6VZs2Y0bdqUFi1aWLwjSZIkSVWUxSuSJEmSJFVRffv25cUXX6S0tDToKJUiLy+Ppk2bBh1DkiRJkiRJkiRJCtZXt8HKqZkClh1BsjhTJPPr6RDNCzqNdgDNmsE778B110GXLnDvvTBgQMXNl0plSl5uvDGzcEQqBeX1Nv76ZSyPPQbPPAMtW8Kf/gRHHQU5OeUzjyRJkqTtV5cuXXj33Xd32OKVWCxG//79iUQiQUeRJEmSJEmSpHIzdSpkZZXfPSRb4qij4NtvN9y39v6TTbn7bmjQAIqLITd32+efNStz3VlZ2z5WRUmn05YqbIN33nlnh33fAiAej/P2229bvLKdSyaTTJ06lQ8++IDvvvsOYIOSlZKSkp89P5VKlR2TTCaZNWsWc+bMIRqNEovF6NWrF127diUvz/taJUmSJKkqCQcdQJIkSZIkbZ327dvvNDdzxGIx+vTps9NcryRJkiRJkiRJkrRJq2bApMshWRh0kvIVXw6fXBx0Cu1AolG46ip4+mk47zwYNgzWrCn/eT78MFOEctRRMGpUZo6KWjAjmYSiIpgyBc45B3bdFZ54AtLpiplPkiRJ0vYhKyuLIUOGEIvFgo5S7kKhELVr16ZXr15BR5EkSZIkSZKkcjV+fLBzf/DBho/Jkzd97EknZe57Wb4cbrihfObPycnc37I9mDZtGueddx777LMPBx10EH/+85+ZPHkyoVCIVCoVdLwqacmSJSxatCjoGBVu5cqVzJ8/P+gY2oSVK1fy1ltv8fe//50XX3yRhQsXkkgkNihd2VqpVIrS0lIKCwsZPXo0//znP3nyySeZN28eaW/UkyRJkqQqweIVSZIkSZKqqEgkQo8ePYhEIkFHqXDpdJrOnTsHHUOSJEmSJEmSJEkKTjoF7x8LqQpojwhashhmjoDF7wWdRDuYvfeGTz+Fb7+Fnj3h88/LZ9zi4kyZywEHwOzZsHp1+Yy7uVavhhUr4PTT4fDDYfHiyp1fkiRJUuVq2bIlHTp02OHuGY5EIhx11FGEw37UWZIkSZIkSdKO5aOPKv9+krXefRfWrMmUqbz/Ppx5JoRCGx/XpAncfnvm+XnnwZw55TN/KpW5Xydozz77LF26dOH+++8nHo+zYsUKbrvtNk444QRefvllwuHwVhUpPPbYY7Ro0YLjjjuOsWPH/uRxX375JePGjWPChAnMnDmToqKibbmc7cbYsWN3itKaRCLBhx9+GHQMrScejzNy5Ehuv/12PvzwQ0pKSigtLa2w+daWuUydOpWHHnqIe++9l2XLllXYfJIkSZKk8uHdiJIkSZIkVWE9evQIOkKFC4VCdOzYkezs7KCjSJIkSZIkSZIkScGZ+xys+ipTwLIjShbDR2cFnUI7oF12gSeegAsugH33hbvugq1YM6HMhx9C27Zw772ZApYgFRbCW29Bmzbw5JPBZpEkSZJUsQ477LAd6l7aWCzGfvvtR+3atYOOIkmSJEmSJEnlbuHC4OZu2hSys6FmTejbF+65B556asNjQiEYMSJzzBNPwKOPlt/8JSUQdDfBuHHjGDZsGDVr1uTBBx/klVde4aWXXuKWW25h2rRpXHPNNcyZM4fQphppNmFtQctbb73F+eefz+zZsxk1ahSLFy8G2KCIZMmSJVx//fUMGjSI3r1706NHDzp16sSpp57KlClTfnKOiRMncumll3L88cdz+umnc9tttzFz5sxt+CqUv9LSUiZPnrxTFK+k02mmTp26wxTmVHVz5szh9ttv59NPPyWRSJBMJitt7nQ6TTweZ+HChfz73/9m3LhxW1XaJEmSJEmqHBavSJIkSZJUhdWoUYNWrVoRDu+4v+JHIhH69OkTdAxJkiRJkiRJkiQpWF/8DRKrg05RsQrnwvcfB51CO6BQCE4/Hd5/H+6+G448Er7/fsvGSCbhwgvhgANg3rzgS1fWKi2FlSvhtNPg8MNhxYqgE0mSJEmqCNnZ2QwZMoRYLBZ0lG0WCoWoXbs2vXr1CjqKJEmSJEmSJFWIyu5qWLECHnkkc//IQQfBccfBBx+se33IEDj66HXbv/897LcfzJ8P55xTvlmSyeDvq3nttddYsGABp59+Oscccwy77LIL9evX58wzz+Tcc89l/PjxPP300z/k/fkCh3Q6TSgUYsqUKfzxj3+kefPmHHbYYWRlZVGzZs2yYwCKior461//yl/+8hdycnK47rrreOCBBzj11FN59tlnGTJkCJMmTQLWlbWUlpZy++23069fP2666SbGjx/P6NGj+fOf/8wJJ5zAmDFjNpgjSJ999lnQESpVKBTi008/DTrGTi0ejzNy5EgefvhhVq1aRSKRCCzL2gKWt956i//85z8sC7phSpIkSZK0STvuqqySJEmSJO0kBgwYQDQaDTpGhYjFYvTo0YO6desGHUWSJEmSJEmSJEkKzoovYcWUoFNUvFQxfHlz0Cm0A2vXDsaOhZYtYc894e23N++8khIYOBD+85/gF4b4KYWF8L//Qc+esHhx0GkkSZIkVYSWLVvSuXPnKl++kpWVxdFHH0047EecJUmSJEmSJO2YKvv+kgsvhJNOggceyNw/8vjjcMABMHPmumMGDsz82bAhXHstpFLwm99AeXcHpNOwenX5jrklVqxYwXvvvUetWrXo378/AIlEgng8DkDPnj0BmDp1KgCRSORnxwuFQqxevZrhw4eTSCT4v//7P7Kyskin0+Tk5ADrSlRGjRrFHXfcQceOHXn00Uf585//zCmnnMK//vUvHn30UaZNm8Ydd9yxwTkvvfQSF1xwAXXr1uXRRx9l5MiRvPTSS/z1r3/ls88+44ILLmDBggWEQqFy/kptuY8++qjs67gzSCQSfPzxx0HH2GktXLiQ22+/nU8//TTQwpUfi8fjfPvtt/z73/9m/PjxQceRJEmSJP2IdyVKkiRJklTFVa9encMOO6zKf4hyU/Ly8th///2DjiFJkiRJkiRJkiQF66tbIbUTfGA5nYJ5z0PJ0qCTaAeWnQ033ZQpUTnhBLj8cvi59QAKC+HAA+Gdd6CoqNJibpXS0syCGd26wdy5QaeRJEmSVBEOO+wwWrduTTQaDTrKVonFYpx88skUFBQEHUWSJEmSJEmSKsz20DtdUgITJqzbrl8/82fdupCTk8n4xhuZopR0Gh58cN2xzZtn9j333NbNHeR/YS9btozp06fTrl07mjZtCmTKVdYWrNSqVYuaNWsyf/58Fi9evFlj/uMf/+DVV1/liiuuYO+992bRokXk5uaSlZUFQDqdBuDrr7+mpKSEAQMG0KlTJxKJBMlkEoC99tqLPn36MHr0aCZOnEg0GqW4uJiRI0cCcOGFF3LMMcfQunVrOnTowPnnn8+f/vQnJkyYwOOPPw6sK2sJQjKZZMmSJYHNH5RVq1ZRUlISdIydzqxZs3jggQdYtWrVdlW6slY6nSYej/PGG28watSosn8DJEmSJEnBq5p3VkqSJEmSpA3sscceTJw4kTlz5gR6s0R5ikajHH300VX2g6GSJEmSJEmSJElSuUgUwsyHIb39fXi0QoRCMOM+2O2PQSfRDu6QQ+DTT+HUU6FfP3jsMWjZcsNjSkoyx40fD2vWBBJzi8XjsHAh9O6dWTxj7aIZkiRJknYMoVCIIUOG8NhjjzFnzpztcrGpnxKLxTj++ONp2LBh0FEkSZIkSZIkqULl5lbeXNWrQ+PG8OWXG+7PyYFu3dZtL1xYOXnCYcjL2/ZxksnMrWTxeOaRlZV5/JJVq1axfPly9thjD2rUqAFk/m99rezsbHJzcykqKqK4uBjIlCisfwxkSk7C4TCPPfYYN954IxdffDFHH300M2fOZM2aNeTm5pKdnb3BOcuXLwegdu3aZfvWjpuXl0eNGjUYM2YMc+bMYc8992TRokV888031KxZk44dOwIQj8eBzP+p77bbbgB89tlnZXmC8t133xGNRiktLf3Z4zp37szgwYPLtocPH77RMVdddVXZ8+eff55Jkyb97JhNmzalffv2NGnShBo1apCXl1dWBDNlyhQ++uijTa6zsscee9ClSxd23XVXYrEYq1atYsaMGbz33nusWLHiF644IxaL8e2339KsWbPNOl7bbtq0aTz11FNlPwvbs3g8ztixYykuLuawww7b6N8RSZIkSVLl2w76kCVJkiRJ0rYKhUIceeSRO0xJSSwWo0ePHjRq1CjoKJIkSZIkSZIkSVKwZj6a+QT5ziJZDFNvhvTGH4SWylv9+vDKKzB0KOy1Fzz66LrXEgk44ohMeUlVKV1ZK5mERYtg771h2bKg00iSJEkqb5FIhOOPP55WrVoRi8WCjrNZYrEYJ5xwAs2bNw86iiRJkiRJkiRVuPz88h/zqqsgnc48Hnhg3f6CAvjsM3j5ZTjzTNh/fzj2WHjzTWjRYt1xTz6Z+XP+fLjwwo0fjz227tilSzP77rtvy3NGIuVTPBOJZEpc1nabJJOZa7zqKli58qfPKyoqIh6Pk5+fv8n/Q08kEmUlJmtLEn5clpBOpwmHw0yePJkrr7ySQw89lGHDhgGwZs0aSkpKyM7OJuuHJpi1568tevn8889JJBJEo9GyspRp06ax8If2m6KiIgCi0SihUIji4mIikcgG8wOsXr2aaDTK3LlzmTNnzuZ/8SrAwoULy3JVtn79+tG7d28aN25MjRo1iEajZGdn06hRIw4++GBOOumkjf4OjzzySI444giaN29OTk4OkUiEWrVq0a1bN84++2waNGiwWXMnEomyvzdVvG+++YYnn3yySpSurBWPx5k0aRJvvPFG0FEkSZIkScCOsRqrJEmSJEmievXqHHbYYbzyyitV6k3kHwuFQuTn57P//vsHHUWSJEmSJEmSJEkK3tynIVEYdIrKFV8Jq2ZAjTZBJ9FOIBzOLBSxzz5w3HHw+utwxx1wzTUwejQUFwedcOskEjBnDgwalLmOnam/SZIkSdoZRCIRjjnmGF588UW++OKL7fbe4XA4TCwW45RTTtnsRcwkSZIkSZIkqapr2TJzT0oqVTnzRSJw+OGZx6bccQeMHJl5vmQJ3Hrrxseccgocf3zm+cqVmz5mc+TkQMOG8NlnnzFmzBjGjh1Ls2bNOO6442jXrt1WjVmtWubPn7vGtVKpFJFIhNRPfPFXrlxJcXExNWvWJCcnZ5PHhEIhSktL+f3vf08ymeQvf/kLdevWBaCkpITi4mJq1apVVqqy9s8BAwZw//338+CDD9KtWzeOOeYYIFOkcttttzFp0iSAssKWxo0bU79+fUpLS5k4cSL77LPPBmUxb7/9NolEgjVr1lAc8E1Mc+fODfS9iJUrVzJp0iTmzJlDJBJhr732osUPzULNmzenU6dOTJ48GYCOHTvSqVMnIFOc8uabb7JkyRL22GMPOnfuTG5uLkOGDOGOO+74xTKZZDLJ7Nmz6dWrV8VeoJg3bx6PP/44iUQi6ChbLB6PM2HCBHJzc+nfv3/QcSRJkiRpp2bxiiRJkiRJO5DOnTuzePFiPv744+32A5S/JCcnh1NOOYVo1P+2kCRJkiRJkiRJklj2adAJKl8oAksnWLyiStWlC0yYkClh6dAhs8hESUnQqbZNaSl88gncey+ceWbQaSRJkiSVt3A4zKBBg2jRogUjR44kkUj85EJyQYjFYjRq1IgjjzyS6tWrBx1HkiRJkiRJkirNXntlykJWrqz4uebPh2OPhQEDoFs32HVXqF49c+/Lxx/Df/4DL79c8TnWSqXgk0/+w7Bhl7NkyRLq1atHIpHg2muv5dRTT+W6666jfv36WzV2KPTLx9SoUYP8/HwWLVpEyXo3/6TTaUKhEHPmzGHVqlW0aNGC/Pz8jc5PJpNEIhEuvfRSRo0axYsvvkiXLl3KXq9ZsybJZJKCggJatmwJUFb00r59ey655BKuu+46zj//fO6++26aNm3KuHHjaN26NQ0aNGDhwoXUrFmzbLzTTz+dV199lT/84Q8sWLCAfffdl2QyyRNPPMGbb775w9c0UyYTpLlz5wY294cffsisWbM2eA9kxowZXHDBBVT7oZWncePGZcUr6xf8TJkyhY8++giAWbNm0aFDB7Kysqhduzbt2rVj6tSpvzj//Pnzy/NytAmFhYU88sgjVXadHMiUr7z//vvUr19/q0umJEmSJEnbzhVMJUmSJEnawRx44IEUFxczZcqUKvemcnZ2Nqeddhq1atUKOookSZIkSZIkSZIUvDVLIL6Nn75vcQr0fnDddjoFqVIoXQHF8+D78TDzQVgydvPHrNsPmgyGOn0hrzFk14FUCaycCrP+C9PugNQ2vFeZWA1LPoTmQ7d+DGkr5OfDv/4FTZpU/dKVtQoL4aKL4JBDMtclSZIkaccSCoXo3LkzLVu25LnnnmPevHmB3z8cDoeJRqMcdthh7LHHHoQ2ZyU8SZIkSZIkSdqBdO8OW/tftSNGZB4/Nnx45vFjiQQ8+WTmsS1+at4tFY8n+fvff0udOgWMGDGC3r17M2/ePO6//34effRRmjVrxhVXXFFWhFLe2rVrR7Nmzfjggw9IJBJApkwlkUiQnZ3NmDFjAOjbt+8mi1fWmjJlCgCDBw8mFouRnZ1NXl4ekUiERYsWUVhYyAEHHEDPnj35wx/+QO3atUmlUpx66qm0a9eOJ598kk8++YTFixczdOhQrrzySo488kgWLlxInTp1gEyhyoEHHsjjjz/OlVdeyd///nduvfVW8vLyaNasGUcccQRPP/00WVlZP5sVYM4cePbZTOFP9eob/7n2eX7+5hXYrC+dTrN06dItO6kcffPNNxvtSyQSrFixoqx4pbS0tOy1nJycsufrv2eSSqVIJpNl282bN9+s4pXVq1eTSCSIRrdt6dYFCxbwzjvvkEgkaNasGW3btqVBgwbbNOaO4oUXXij7ea3K4vE4zz//PMOGDSM3NzfoOJIkSZK0U7J4RZIkSZKkHUwoFGLgwIGkUim++OKLwD88ubmys7M59dRTy24SkSRJkiRJkiRJknZ6SydAJDdTlFJeQmGI5EBuDuTWh4Ju0OZsmPUojDsLkkW/PMbul0HDQzbcF8mG2j0zj8aDYNSBkE5u+vxflIbv3tvKc6Vtc/nlmbKSHUlJCRx/PLz77pYvnCBJkiSpaqhevTonnXQSkydPZuTIkSQSCVKpVKXniMViNGrUiCOPPJLq1atX+vySJEmSJEmStD1o2hTC4aBTBCMWm0YqFWb48OGcdNJJALRu3Zru3bszadIkbrrpJs4991wKCgoqZP5oNMp7773He++9x2effUbTpk2JRCJEIhHGjRvH6NGjqVOnDnvttdcmz49EIgAMGjSI1q1bk0wmKSwspLCwkJKSEubPn8+3335LMplk2rRpZGdnl5V5hMNhEokEvXv3pnfv3huM+8UXX/DNN9/QuXNn6tevX3Y8wMEHH0L79rvzzTfTWLBgAalUin322Ydx48bxyCOP0KZNG2rUqPGz111cDLNmwerVsGpV5rH2+fp/FhdDXt6mS1l+qrAlPz9FKpXeqr+Pq666aqvO+yUFBQXsuuuuZdtfffVV2fMlS5bQunVrADp06MAnn3zCkiVL6NKlywZlGLVq1dqsucLhMKWlpdtUvPLQQw9xww03MGvWLMLhMGvWrKF169Zcd911HHXUURVWRFQVfP7558yaNWuDUpyqLB6P89JLL3HMMccEHUWSJEmSdkoWr0iSJEmStAMKhUIMGjSIvLw8xo8fv12Xr4RCIXJzcznttNOoXbt20HEkSZIkSZIkSZKk7cfS8ZAo5waIN/eGUAyqNYemx64rUGl+AsRqwegBmzdO0Tz4ZgQs+QDCWdB2GOy6f+a1+vtC8+Nh5sNbn3PFl5BOZYpipEry8cdw552ZBQZ2JIkEfPop3HsvnHlm0GkkSZIkVZRQKETnzp1p2bIlb731Fp9//jmhUKjC7yMOhUJEo1GqV6/OvvvuS8eOHXfaxcEkSZIkSZIkCSAUgo4dYdy4oJNUrlAoRWHh65x66okMGTIEgEQiQTKZpFq1auy3337cdtttjBo1iqOOOqrCcsRiMfbff39WrlxJaWkpCxcuZOzYsfzlL3/hu+++Y8SIETRo0KDs+IceeojVq1dz+umnk52dDcC5555b9noqlaK0tJRQKMRLL73EySefzIEHHsjll19OrVq1Nlgn46fKOe6++34WLKhH//7/4E9/qsfYsTBvHsTjEI+ngSaEw02IRiE3F9q3h1WrprB69cH06HE01ar9fNl5u3Zwyy2//LVJJqGo6OfLWda+tngxzJgBRUUJWrQIEw5vH8UY1atX57jjjisryZkwYQJz584te33cuHHsueee5OTkUK1aNc4+++xNjrO5RSprC3W21mOPPcawYcPIzc3lmmuuYc8992T69On885//5JhjjuHJJ5/82fKVtfsnTZrE//73PxYuXEgoFKJBgwZ06NCB3XbbjaZNm1bJ92YKCwt56aWXtus1cbZUMplk+vTpfPXVV7Rr1y7oOJIkSZK007F4RZIkSZKkHVQoFOJXv/oVtWrV4s033ySZTJJOp4OOtYFYLEadOnUYOnQoNWrUCDqOJEmSJEmSJEmStH1ZPBrSW/+B3U367oMfxga+eRB2vxw6X5vZ1+hwaHoMzHny58eYelMmW2q9D7sufB1+PQty62e2a/fatuKVUBhWzYAabbZ+DGkLpNNw/PE7XunKWoWFcNFFMGQIFBQEnUaSJElSRapevTqDBw/mkEMOYdKkSYwZM4Y1a9ZQWlparvOsXZCsTZs29OnTh0aNGlXJRb0kSZIkSZIkqSL07w8ffwypVNBJKk8oVExu7mQGDRpE/fqZ+8ii0WjZ/yd///33AOTl5QGZQpNwOLzROOl0mpdffpkxY8Zwzjnn0LRp063Ks3YNi8aNG3PooYdy8MEHM3v2bPbYYw9CoVDZ/KeeeioAJ5xwQlnxyvrC4TA5OTkA5OfnEw6HadSoEZ07d97o2LvvvptOnTrRpEkTli/P5YEHsnj00SSLF19POFzKiy/mU1T04/9LD/3w9YDS0swjU9pzCOHwPlx4YT6//z107gznnpu5/2cTMTdLJALVq2cem6uwMMEtt4TYmu6R+++/f6N9p5122pYP9IO6detywgknULNmTQAmT57MK6+8ssExy5cv58EHH+Twww+nSZMmZfu///57ioqKyvYVb+aNYttScp9Op7nttttYuXIlDz/8MAMHDgTgoIMOok2bNhxzzDHceeed9OvXr+xn5sdSqRSRSIS77rqLBx98kMaNG5NKpVi5ciVr1qyhRYsWXHrppRx33HEbvE+z/s/X/PnzCYfDFBQUbPA9/lNlL5XlhRde2KFKV9aKx+M8//zzZYU7kiRJkqTKY/GKJEmSJEk7uJ49e9K6dWuefvpplixZsl286RwKhYhGoxxwwAH07NnTD1lKkiRJkiRJkiRJm7J6ZsXP8fn10OJkqNE2s93ylF8uXvn2fxvvS66BojnrilcSq7ctVzgGhbMsXlGlefddWLgw6BQVK52GBx6Aiy8OOokkSZKkypCTk8Nee+1Fz549mT17Nh988AGzZs0iFAoRCoW2uIglEokQjUaJx+NUq1aNHj160KVLF/Lz8yvoCiRJkiRJkiSp6jr4YPj3v2H1Nt5GVZWkUhG6dy8sKyRZv9Rh+fLlLFmyhOzsbOrUqQOwydIVgEQiwcyZM/nb3/7G3/72Nzp37syZZ57JSSedRPUtaQz5QSQSKSthqVWrVtn+tfMff/zxfPvtt1SrVu0Xx/ruu+8oKipi1apVxONxYrFY2WvpdJo///kyIpH9SCQuZOXKnqRSSSAzdyqVRVHRFiUnlarG2n6QMWPgs8/gnHPg7LMzJSzNmm3JeFsnHA6TTqe36ty5c+eWW45mzZoxdOjQshKcsWPH8vrrr2/y2EWLFnH//feTn59PzZo1KSwsZMWKFZx00kkbHLM50uk0kUhkqzK/++67fP755/Tq1YsDDjgAgGQySTKZ5MADD6Rly5a88847rFix4ieLV9bOfeWVV3L22WcTCoVIp9OsXLmSyZMnc9ddd3HiiSdSVFTEGWecAawrXZk6dSrPPvssTzzxBHPnzqW4uJhGjRqx//778/vf/5727dtvMFcqlaK0tLTsa1yRpk+fzqxZs0jtoO1U8XicN954g0GDBgUdRZIkSZJ2KhavSJIkSZK0EygoKODMM89k3LhxvPXWWySTya2+sWFbxWIx6tSpw1FHHUVBQUEgGSRJkiRJkiRJkqQqIbWmEiZJw6K31hWvFHTfumGqt4Fd9ly3Pf/FbU5GsjKuX8r4+9/ZwoUNqp6iIrjpJrjoIviJdSskSZIk7YBCoRDNmzenefPmpNNpvv/+exYuXMi8efOYPXs233//Pel0mnA4XLYAXjqdJp1Ok0qlyMvLo0GDBjRr1oyGDRvSoEGDSllwS5IkSZIkSZKqsv32gxo1dqbilTTwNv36taZBgwYAZQURoVCIr7/+mlmzZtGiRQuys7N/dqRYLMYJJ5xAx44d+eijj3j11Ve56KKLOO+88zjggAM4//zz+fWvf11uyR955JHNPnbw4MGMGzeO2rVrb1C6UloK//lPiGh0LsuXh4nHs4Dyv0Fn1arMn7feCrffDn36wBVXwL77lvtUZaLRaGDrk6zVsWNHBg0aRDQaJZVK8cYbbzBu3LhfPK+wsJDCwkIAmjZtSosWLYDM+yBTp07drLnT6TTR6NYt2/rOO+9QVFTEr371q7Lv+0gkUlam0rp1az755BNmzZpF27Ztf3asBg0alP1srdW/f38OPPBA9tlnH2699VYGDx5MnTp1CIfDJJNJLrzwQt544w169OjBWWedRX5+PuPHj+ehhx7i9ddf57///S99+vQpG2/evHkceOCBTJ8+nV133ZV69erRuHFjWrZsSePGjdl7773p0aPHBt/7W+u9994jHo9v8zjbq2QyyZQpUzj44IN9X02SJEmSKpHFK5IkSZIk7SRCoRC9evWibdu2PPvssyxevJhEIlFpNzisfeP8gAMOoGfPnmUfzJQkSZIkSZIkSZL0E5KllTNPyffrnsdqbfn5uQ2h/4sQ/uHDtNPuhu8+2LZM6VQlFc9IsHAh/O9/EPD6AJVi1Sp46y046KCgk0iSJEkKQigUok6dOtSpU4dOnToBmQXDiouLSSQSJBIJkskksViMaDRKVlYWWVlZAaeWJEmSJEmSpKonHIaLL86UYhQVBZ2m4sVipcTjf6d58+M3KBlYu67E+PHjmTlzJkccccRG5RGbUrt2bfbff3/2339/TjjhBCZNmsQHH3zAM888w+DBgwEYOXIkhxxySIVcz0+pUaMGPXr02GDfxIlw9NGZe5AKC/MqJUfpD7cWjhoFY8fC4MFw551Qs2b5z7W27KQi1axZkwsvvLBse/jw4WXPe/TowaGHHlr2vTRu3DgWLFhAkyZNyo4pKSlh8eLFZdsnnXQSc+bMYdGiRSQSCRo3bkzv3r3Lxpg4cSJLlizZrGyJRJoPPojSrBk0bgzVqm3eNaXTab766iui0Sht27YtK1tZK5VKUatWLcLhMAsXLtzsMX+8VkurVq0oLi7mu+++Iy9v3fffe++9x+jRo+nduzfvvfce4XC4bN4777yTYcOGccstt9ClSxdyc3MBWLNmDatWraJt27b07NmTZcuW8e233/Lll1+yYMECBg8ezL/+9S9q1669eV+En7B06VIWLFiwTWNUBaFQiEmTJrHXXnsFHUWSJEmSdhoWr0iSJEmStJMpKCjgjDPOYMGCBXz44YdMnToVgEQiUSHzxWIx8vPz6du3L3vssYcfvpQkSZIkSZIkSZI2VzpZOfNk1133PL58y86tuTvs+yrk//Ah5lmPwvjflU+uVMW8hyn92F13wY8+j77DWr0abrzR4hVJkiRJ64RCoQ0W4pIkSZIkSZIklY/TToPLLw86ReWIRlcTj79D48aXAJlyh1AoRCgU4ttvv+XNN98EoF+/ftSrV+8Xx0un00Dm/7CbNGlCkyZN6NatG7NmzWLmzJk0adKErl27bnBOIpEgGq285TVLS+Gaa+Dmm2HNGvghcqUrKoJnn4XXX4dHH4WDDy7f8UOhELm5uRQXF5fvwJtpt91226BspHfv3vTu3XuDY2bNmsWIESPKtgsKCmjZsuUmx5s2bRojR47c7PlTqTB//Ws28+fDvHkQi2UKWBo3hief/Omym2QyWVaGUrdu3Y1eX7NmDfF4fKNClp+TTqeZMGECkUiEnJwcSktLefzxx1m9ejUDBgzY4P2e0tJSSkpK6NixY1npCkA4HObkk0/m0ksvZfz48Rv8zKxcuZKlS5dy3HHHcdVVV5FIJFi1ahWFhYWsWLGCmjVrsssuu2x23p/y0UcfVXiZz/YgHo8zZswYevbsuVFhjiRJkiSpYli8IkmSJEnSTqphw4YMGTKE4uJiJk6cyJgxYygtLSWZTJJMbtsCTllZWaRSKVq3bk2fPn1o3LixbwJLkiRJkiRJkiRJWyqcVQmThGDXA9dtLh2/+afW2wf6Pw9ZtTLbU/8Jn/y+/HJFcsppLOmnJRJw++2ZxQ92Fu+9B3PnQpMmQSeRJEmSJEmSJEmSJEnacdWqBUOGwOOPwzYu4bBdy8uDvfZ6j3fe2XB/aWkp2dnZjBw5kv/973/06NGDfv36AZkCiZ9bg2Lta+sfd9999/HEE0/QvXt3rr32WurVq0c8HicWi7Fy5UpuueUWatWqRcuWLenbt2+5FET8lEmT4KijYMECCKiPZANr1mQeRx4JgwfDnXf+dCHI1th1112ZOXNm+Q1YwT799FPatGnDLrvsQk5ODiUlJSxcuJBJkybx2WefbdFYjRvX5e23134/wrJllJWwVK/+0+clEgni8Tg5OTlkZ2f/cP667+fCwkK+//57cnJyqFGjxkavb8rChQs56aSTWLZsGXl5eSxbtoxVq1Zx6KGHcuutt25wbIcOHdhll1148cUXufjii2ncuHFZMcuoUaMoKiqiR48exGKxsnOWLl1KPB6nXr161PzhG6h27dpb9PX6JfF4nE8//XSnKF6BTMHOrFmzaNGiRdBRJEmSJGmnYPGKJEmSJEk7udzcXHr37k2vXr2YN28e8+bNY/bs2SxYsIDCwkJisRjJZJJEIrHRuaFQiFgsRjqdJp1OU6dOHZo1a0bjxo1p0aIF+fn5AVyRJEmSJEmSJEmStIOIZFf8HB2vgOqt1m1/M2Lzzms2FHo9mMmYSsKnv4evbiu/XKEQRHLLbzzpJ7z//o69sMVPeeop+H159SRJkiRJkiRJkiRJkiRpky6+GJ57DoqKgk5ScVIpuOiiAt55B+644w569OhB7dq1yc7OZt68eVxzzTUUFhbyu9/9jg4dOgD8bLnE+tYed/PNN/O3v/2NrKwsbr31Vnr37g1ANJpZTvO1117j6quv3uDcAQMG8Pe//5127dqVz4X+4P774bzzMkUn6XS5Dr3Niorg2Wfhf/+Dd9+F8rr05s2bM3v27F8sy5g0aRKTJk362WOGDx++0b4VK1Zscj/AiBGbeU/jet59913efffdLT5vU5o2bVr2PBSCgoLMo1Onnz8vnU6Tn59PKpWipKRkg/2hUIjvv/+eWbNmUadOHRo2bLhZWWrVqsWVV17JlClTmDp1KlOmTOGQQw7h3//+N7Vq1drg2CZNmnDffffxhz/8gW7dunHEEUdQt25dpk2bxvvvv8/hhx/O//3f/21wzqJFiwD47rvveOmllwiFQrRt25a2bdtukH1bfPHFF9t0flVTWlrKmDFjLF6RJEmSpEpi8YokSZIkSQIyN5w0adKEJk2alN1kUlJSwrfffsu3337LmjVriMfjlJaWEolEyMrKIhaLUatWLRo2bMguu+yyzW+QS5IkSZIkSZIkSVpPrGb5j1m3L4RikN8Mmh8HDQ5e99r8V2DOk5nn+c1g0Kx1rz223nuBbc+FbrdBKJzZ/vpWWDohM/ZapStgxZRtCJqumOuXfmT8+MwiCDuTkhJ45x2LVyRJkiRJkiRJkiRJkipaly5wwAHw+utQWhp0mvKXlweXXAIDB/bnj3/8I7fddhtnnHEGe++9N8uXL+fpp59mzpw5DB06lOOOO26zx12/4OH555/nD3/4A/Xr1+fGG28sWw8D1hWz9OvXj08++YT58+fzzDPP8NhjjzFlyhTmzZtXrsUr//gHXHUVFBeX25Dlbs2azP1Be+0Fb7+d+R7cVg0bNiQWi21QILIzyMrKonHjxlt1bm5uLg0aNOC7775jxYoVAMTjcUKhELFYjGnTpvH555/zq1/9arNLOfLz8zf4ORo1ahSnnHIKBx10EC+++CINGjQo+9lJpVLEYjG6dOnCe++9x8iRI1m6dCkAgwYN4h//+AetWrUimUwSiURIJpNlOW+55Rb++c9/EovFaNWqFb/+9a/5zW9+Uy4/S5988gmlO+I/hj/jm2++IZFIlBVFSZIkSZIqjr95SZIkSZKkn5SdnU2zZs1o1qxZ0FEkSZIkSZIkSZKknU+dvWD5pPId86D3N71/5iPw0dmbN0aTo9aVrgC0/33msb5F78Bb+21VRAASRVCr09afL22m0aO3blGLU06BBx9ctx0K/eShGzjpJDj5ZNhjD9hlF0gkYO5cGDUKbrwRZs7c8Pi8PLjoIjjqKGjTJjPPjBnw9NNw001QWLjl2SFTOCNJkiRJkiRJkiRJkqSKd999mfs+drSugVAImjaFyy/PbP/xj38kPz+fO+64g5dffpm8vDwikQg33HADv/nNb4ANC1U2x7PPPstll10GwJVXXslJJ520yeMaNGhAgwYN2HPPPQF47LHH2G+//ejatesG86ZSKcLhMKtWraJ69epbdL3Dh2fu7ykq2qLTApFOw4oV0L8/vPUW9Oy5beM1bNiQRCJRPuGqkHQ6TcOGDbf6/NatWwMwceJEjjrqKLKysspee/nll0kmkxx88MHUq1cPYLN+NpLJZNnz/fffn+uuu45TTz2V+++/n8svv5xQKERJSQk33XQTw4cP55BDDuHDDz+kRYsWLF26lFtvvZV//etf3HrrrVx99dUUFBQAkEql6NixIw888AB9+/Zl1apVfPbZZ9x3333ceOONfPHFF9x1113b9PVIp9MsWrRoq8+vqmKxGIsWLaJRo0ZBR5EkSZKkHZ7FK5IkSZIkSZIkSZIkSZIkSdL2qE4fmPUYJFaX35jpFKTiULociufB9+Nh5oOwZGz5zVEecupDrFrQKbQTmDCh8ub6xz/g4os33BeLQdu2mcfQodCjB0yfnnmtoCBTDNOx44bndOqUeRxxBOy3HyxfvuVZliyBlSuhRo2tuhRJkiRJkiRJkiRJkiRtprp1M+Urp5wChYVBpyk/OTnw1FMQ/WFFyzp16nDllVdy5ZVX8tFHH7Fs2TL23ntv8vPzgUxhRCQS4aWXXqJZs2bssccePzl2KBRixowZ/Pa3v2XJkiUMHz6c008//SePX1us8t133/Hiiy+STqfp3bs3u+yyS9l4AOFwGIBLL72U119/neOOO46zzjqLJk2a/Oy13nJL1SldWd/q1XDQQTBmDOy++9aPk5eXR1ZWFsXFxeUXroqoVavWVp971lln8fDDD/O3v/2N2rVrc9hhh5Gbm8uIESN4+OGH6d69O7/61a+AXy4lSqfTpNPpsu/h0tJSIpFIWZnLd999V1YsNHr0aG666SZ69erFXXfdRYMGDUgkEhQUFDB8+HCmTZvGv/71L/r27cuxxx5LKpUiFoux7777bjBnly5dOPDAA7ngggt45plnuO222/jrX/9aNs+WWrVq1QbFMT+lc+fODB48uGx7+PDhGx1z1VVXlT1//vnnmTRp0s+OGQ6H2XvvvWnQoAGNGjXaoHjpwQcfZPbs2Zs8p3v37uy+++7UrVuX7OxsEokEy5cvZ/r06YwZM4bCzfhHPZVKsWDBAotXJEmSJKkSbPlvq5IkSZIkSZIkSZIkSZIkSZIqXkG3bR9j5gh4LLTu8d8IPJEDz+0Kr3WHj3+76dKVwtkbnre+t/bb8LVNPd7ab9tyF3TftvOlzbBiRaaApDLk5sL556/bfuaZzKIGp5+eWeAAoFYtOOOMdcdcf/260pWZM+HYY2HgQPj448y+PfeEf/5z6/Lk5cGnn27duZIkSZIkSZIkSZIkSdoyQ4bAfvvBDx0JVV5eHvzpT+vubfmxnj17cvDBB5Ofn086nQYgEomwaNEiBg0aRJ8+fSgtLd3ovLWlDB9++CHnnnsuS5Ys4YwzzuCKK64oK5jYlLWFFfPmzWP06NHstttu9OjRA6Bs/vXn6N+/P7vtthu33347zZo1o2vXrvz73/9m9dobedbzyCNw+eVVr3RlrVWroH9/mDVr28Zp27btzxaD7Ihatmy5TddcUFDA/fffT9euXbn88ssZNGgQ/fr149prr6Vu3brccccdtG/fnlQqRSgU4pprruGss87iu+++Kxtj0aJFLFu2jFAoRDgcJhQKEQqFyM7OBjI/KwBNmzYt+16fPHkyy5YtY6+99qJGjRoARKPRsp+vTp06ATB9+nSAnyxRSaVSNGzYkBNPPBGAiRMnsnDhwq0qXQFYuHAhkUhkq87dVrFYjP3224/27dtvULryc4YMGcKhhx5K06ZNyc3NJRwOk5WVRb169ejTpw9nnnkmubm5vzhOPB5nzpw523oJkiRJkqTNEA06gCRJkiRJkiRJkiRJkiRJkqRNqNEeUht/uHyHF86G+vsEnUI7gU8/zSwCsWJFxc+Vl7fhwhlXXQWff555fsQRMGBA5vn6xwwatO75NdfAk09mnn//PYwZk3l+wglwySWw3mftN8uaNTBhAuzjj5okSZIkSZIkSZIkSVKluP9+aNMGNtE3UqWEQtC0aaaMZPOOX1dcsWTJEmrUqEGvXr3IysoikUgQja5bEjMSiVBUVMQf//hHxowZw1lnncWf//xnIFMC8XOFD6lUigkTJjBt2jTOPfdc2rZtu9H8a+c49thj2W+//fjiiy8YM2YMr732GhdddBHnnnsuAwYM4Oyzz+bwww9n5kw4++yqW7oCkE5n7o86+mgYNw62sjOD3r1788UXXxCPx8s34HYqFovRp0+fbR5nr732YsSIEYwaNYoJEyZQUlJC586dOeecc6hWrdoGx1599dUAXHHFFWX7Zs2axdFHH0337t058MAD6dChA7m5uSQSCUaNGsU999xDVlYWhxxySFmpSU5ODllZWXz++eebLI6ZOXMmwC8WkKw9t169ejRv3pxFixaxatUqGjRo8JPnJJOwejXUqJH5t2J98+fP32ThUmVIp9PMnz+fhQsXMn/+fAatf3PeJuyyyy7stttuZdvjx4/niy++oH79+hx00EGEw2Fq1qzJ7rvvzvjx439x/nnz5m3zNUiSJEmSfpnFK5IkSZIkSZIkSZIkSZIkSdL2KByF6m1gxedBJ6lckWwo6B50Cu0Evvii8hay+P57+OQT6No1sz18ONx1V2YRin33zeyLx+Hxx9eds8su654XFq57vnr1uuexGOy9Nzz33JblKSmBjz/esnMkSZIkSZIkSZIkSZK09erWhSefhMGDobg46DRbr0YNeP55iG7FSpa77747y5cvZ82aNcC6Yoe1pSrz58/nb3/7G2PGjKF379784x//KCun+LnSFciUuvzvf/8jPz+fvn37kpub+7PH16tXj3r16rHPPvtw/PHHM2vWLG677Taef/55Xn75Zf75z1t59NHzKSnZ8uvc3iST8OWXcPvtcMEFWzdG/fr1KSgoYNGiReUbbjuVn59PkyZNymWs9u3b0759+598fe339p133sm0adNo1KhR2WvNmjVjwIABvPbaa7zxxhuEw2Fyc3NZvXo1iUSCXXfdlXvuuWeDkpDBgwdzww038Oqrr/Lss89y+OGHk5+fT1ZWFh9++CGjRo0CMqUwa6XT6Q1KWtLpNPF4nKysLObNm8fy5ctp3rz5L5a1JJPQqVPmfrlGjaBx48yjUSOoVm0W6XR6y7545aS0tJR77723bPuXildycnI22H7jjTeIx+PMnDmTLl26UK9ePYCysptfsnLlyo2KpiRJkiRJ5c/fuiRJkiRJkiRJkiRJkiRJkqTtVf39YOVUSCeDTlJ5kiWwy55Bp9BOoLAwU3ZSWY48Eu6/H/bfH4YMyTzW+vhjuOgi+Oijdfu+/BL23DPz/Nxz4YMPoKgI/vjHDcdt3nzr8qxcuXXnSZIkSZIkSZIkSZIkaev86lfwwAPwm99UzfKV/Hx46y1o127bxllbarC2tGBt8cSwYcN47rnnOPDAA7n66qupVq0ayWRys8oNpk2bxvvvv0/nzp3p2rUrsHGZxPrWFkCEQiGaN29Ofn4+s2bNAuDKK69k9eqT+eKLTJHEjqCwEC67DAYMgFattm6Mvn378vLLL1NaWlq+4bYzsViMvn37/uT3TkX57W9/u9G+XXfdlVtuuYUFCxYwffp0pk6dysKFC4lEIrRt25ajjjpqo5KQxo0bc/XVV3PzzTdz8skn079/f9q1a8eCBQt47733WLlyJb/73e/o0aNH2TlPPvkk++67L/Xr1wcyPxdZWVksXbqUe++9l+XLl3PggQdSu3btn72GrCyYMydzb9r8+ZnHvHmZR0nJUjazpyRwixcvZtWqVWVFM7/61a/44osvqF+/PnXq1AGgpKSEqVOnbtZ40WiUpUuXlhW2SJIkSZIqhsUrkiRJkiRJkiRJkiRJkiRJ0vaq1Zkw435IFgWdpJKEoOGhEKsedBDtBIqLIZGovPlWrYLp06FPH/jRZ93p3BlOOCFTwLJ2XYJrroFnn80832efzIfQN+XHY22uop3lnxVJkiRJkiRJkiRJkqTtyLHHZkoJLrigapWv5OfDyJHQrVvFzXHqqaeSSCT4xz/+QZs2bQB+tnQllUoRDoeJx+OMGzeOBQsWcMopp9CyZUuAny3OCIVCZeUrc+bM4bTTTmPixIkccsghnHLK1XTsuOPdX1NSAkOHwrhx8EPXzRbp0KEDr7zySvkH286k02n22GOPoGOUycrKonnz5jRv3pwDDzxws84588wzadGiBc8++yyjR49m0qRJ5OTk0L17d04++WSOPPLIssKjdDrNJZdcQklJCfvttx977rkn1apVY8GCBYwaNYpx48axxx57cOaZZ5KVlbVZ89eokXl06LBu31//mqCkZIsvn6uuumrLT9pGyWSSRx99lF//+tc0bNiQ7t27071797LXZ8yYweuvv86KFSs2a7xQKEQ8Hq+ouJIkSZKkH1i8IkmSJEmSJEmSJEmSJEmSJG2vdtkDqreB5ZOCTlI5onnQ4Q9Bp9BOojIXrohEYPRo6Ngxs33FFXDLLVC7NjzyCOy9N5xzTmZxg4suyhzz3HNwzDHwt79Bixbrxho1Ctq2hcaNM9vLlm1dpq35ELskSZIkSZIkSZIkSZK23ZlnQm4unHVW1ShfqV4d3ngDevWq2HkGDhzIwIEDN/v4tcURCxYs4I033qBOnTr06dOHSCRCOp3+2eKVta8vWbKE4cOHM2rUKI488kj++tcbOfZYKClJAz99flWUTMKXX8Ltt2eKf7ZUNBqlW7dujBs3jmQyWf4BtwPhcJg99thjswtGtmcHHnjgBkUtiUSCNWvWUK1atQ2OSyaT/N///R8vvPAC7777Lk888QQAsViMRo0acc455zBs2DDq1q27TXmq2vdMSUkJ33//PbvuumvZvzVrNWnShN1335133nlns8dLJBLlnFCSJEmS9GMWr0iSJEmSJEmSJEmSJEmSJEnbs93+BB+dDYlVQSepeNn1oE6foFNoJ5GTU3lz7bPPutKVZcvg2mszz1evhr//PVO8AnDsseuKVwCeeirzaNUKdtkFZs+G5cthxYp1x0zayl6mHWBtAEmSJEmSJEmSJEmSpCrrxBOhVi1+KPnIlGJsb7KzoVo1GDUK9tgj6DTrxONxRo4cyS677EL37t2ZM2cOH3/8Mb1796ZTp04Av1i8EgqFSKfT/PnPf+ahhx6ic+fO3HDDDcyY0ZIvv4RkcscqXVmrsBCuuALOPnvr7p/q168fn376KcVVoTFoK8RiMfbbb7+gY1SIaDS6UenK2v0nn3wyJ598MgCLFy9m4cKFrFq1ilq1atFx7Y1v2yiVSm3Veffff/9G+0477bRtjfOzsrOzOf3008u+Xi+88AKff/45tWrV4phjjqFOnTrss88+FBcXM27cuM0a0+IVSZIkSap4Fq9IkiRJkiRJkiRJkiRJkiRJ27MmR8LHvw06RcWL5sNul8DPfNhdKk+5uRCNQmV8nrlu3XXPs7MzpSelpZntmjXXvbb+8/XNmLHu+WWXZbIDzJkDH320dZny87fuPEmSJEmSJEmSJEmSJJWPAQPgs88y5Stffpkpxdhe5OXB4YfD3XfDLrsEnWZDkydP5o9//CMLFy5k3333JZVKsXr1avr06UPTpk0BCIfDmzx3bSHLmjVruPvuu7nvvvvYbbfd+Pe//02bNm347W9h9erKvJrKl07DU0/BSSdt+bk5OTkcccQRPPXUU8Tj8fIPF6BYLMaAAQM2WU6yM6lXrx716tUr93HD4fBWla/MnTu33LP8kt12263s++Dbb79l4sSJAHz33XeMHz+eQw45BIDdd999s4tXolGX/5UkSZKkirbp/w2SJEmSJEmSJEmSJEmSJEmStH2IZEPrsyGcFXSSipVOQfMTg06hnUheXqZ4pTxddVVmYYJ0Gh54YN3+SZM2nPfxx+Hgg+GEE+Daa9e99vHH6543bQoffADDhsEhh8CRR8J998H//d+6Y/7yF0gmty7rTr4+gCRJkiRJkiRJkiRJ0nahZUsYNw6uvz5zX0kkEmye7OxM0crjj8OTT25/pSsA3bp145577uHAAw/kzTff5NVXXyUej/Puu+/y2GOP8dVXX/3iGDfffDPXXHMNtWvX5oYbbqBXr17Mng1jxlTCBQRs9Wr429+2/vw2bdrQtm1bIkF/s5ajcDhMs2bN2H333YOOssOqSt8veXl5Zc+zsja8dzc7O7vseU5OzmaPafGKJEmSJFU8f/OSJEmSJEmSJEmSJEmSJEmStnfthsHXdwClQSepGJFcaHMOxGyCUOVp1y6zUMSaNRU/19SpcNdd8NvfZraPOCLzWF9hIVxyybrtUAj69Mk8NuWaa+Dhh7cuT1YWdOmydedKkiRJkiRJkiRJkiSpfIXDMGwYDBgAxx4LX36ZuZeksuXlweGHw913b5+FK+vbd9992XfffUkkEjzzzDPcc889vPHGG7zxxhv06dOHe+65h912263s+HQ6TSgUIplMMmrUKP7yl78QjUZ55plnOPTQQwG44w5IpYK6oso1cyZ88gl07bp15w8YMIBvvvmG4uLi8g0WkFgsxqBBgwiFQkFH2WFFo1FKSkoqbPyaNWty4YUXlm0PHz58g9fbtWu3yfOaNm1aVqAyY8YMEokEixYtKnu9oKCAAQMG8MUXX1CrVi169epV9tr8+fM3K1s6nSYWi23upUiSJEmStpLFK5IkSZIkSZIkSZIkSZIkSdL2Lq8x7HkjTPwTJAP4RH1Fy6oNe1wbdArtZLp2hcr83P8558B778HJJ8Oee0JBASSTMHcuvPMO/P3vMG3auuOXLYP//CdTvNKoUWZhi8WL4f334fbbYcyYrc+Smwvdu2/rFUmSJEmSJEmSJEmSJKk8tWwJ48bB44/DX/8KM2ZASUnmHpOKkpWVKX7p3RsuvxwOOKDi5qoI0WiUY489lmOPPZYlS5bw0EMPMWHCBJo2bbrBcWuLV1544QX+/Oc/k52dzZVXXsnAgQNJp9OUlGQKZ0pLA7qQSlZSAjffDI88snXn5+TkcMQRR/DUU08Rj8fLN1wli8ViDBgwgGrVqgUdZYdWUFBAYRCNUj8YOnToJvfvv//+Zc9vueUWVqxYwfTp05k2bRpt2rQBoFu3bnTr1m2D8woLC3n33Xc3a+5EIkFBQcFWJpckSZIkbS6LVyRJkiRJkiRJkiRJkiRJkqSqoO05MOthWDoe0hX4SfrKFsmFvZ+AaG7QSbSTqV0bataE777b8nNHjMg8fmz48Mzjpzz2WOaxOVauhLPO2vJsm6OoKFM8I0mSJEmSJEmSJEmSpO1LOAzHH595TJyYKcd46qnM/qKi8punWjUIheDss+Hcc6F58/IbOyh16tTh97///SZfC4fDfPHFF/zpT3/im2++4aabbuK0004DMqUszz0XIp2uzLTBSibhmWfgzjuhRo2tG6NNmzb06NGDjz/+uMqWr8RiMTp16sTuu+8edJQdXrNmzZg3bx7pKvKD9vjjj9O1a1d233136tWrR05ODslkkmXLlvHNN9/wwQcfsHr16s0aq0aNGkSjLv8rSZIkSRUtlK4qv3VKkiRJkiRJkiRJkiRJkiRJO7vVM+GVjpAsx0/QBymSC61Oh+63B51EO6lDDoHXXw86ReWrVw8WLQo6hSRJkiRJkiRJkiRJkjbHihUwYgQ88ABMnQqRSKaIZfVqNqssJBzOFK2UlkIsBp07wznnwJAhkJ1d8fm3B4sWLeKMM87glVdeYejQoTz22GMbvH7SSfDIIwGFC0jNmplSn4MO2vox0uk0L730ElOmTKly5SuxWIw2bdpw1FFHEQqFgo6zw/vqq6947rnnKCkpCTpKpevYsSNDhgwJOoYkSZIk7fCsvJQkSZIkSZIkSZIkSZIkSZKqimotYM8bYeKfIFkYdJptl1U7cz1SQPbZB0aNgir2mf9t1rVr0AkkSZIkSZIkSZIkSZK0uWrWhGHDMo9UCqZPhwkTYOxYeO89mDkzU6pSWgrJJESjmYKV3Fxo3x7694eePaFbN2jcGHbGjon69evz0ksvMXbsWBo0aABAMpkkEokA8OGHQaYLRlERjB+/bcUroVCIgQMHUlpaytdff11lyldisRjNmzdnyJAhlq5UkgYNGpBMJoOOUelisRhNmzYNOoYkSZIk7RTCQQeQJEmSJEmSJEmSJEmSJEmStAXangMFXSCcHXSSbRPJhb2fhGhu0Em0E+vePbPAxM4kKytTOCNJkiRJkiRJkiRJkqSqJxyGtm3huOPg1lvhk09g2TIoLIR4PFPMUlqa2V6yBN5/H66/HgYPhiZNds7SlfX16tWLZs2aAZSVrpSUwJw55TvPKadAOr3usaXC4czf3fpjnHJK+WaMx+Gdd7Z9nFAoxJAhQ9hjjz2IxWLbPmAFi8VitGvXjqFDhxIOuyRrZalevXrZz9zOJBwO07Bhw6BjSJIkSdJOwd/yJUmSJEmSJEmSJEmSJEmSpKokFIZ9R0K1VhDKCjrN1onkQu+HoW7voJNoJ9e//9YtbFCVhcNw1FFBp5AkSZIkSZIkSZIkSZK2D599Brm5QafY0KWXQt++FT/PJ5+UzzihUIjDDz+c3r17E41Gy2fQChCNRunatStHHnmkpSuVLBQKUb9+/aBjVLp4PL5TXrckSZIkBcHf9CVJkiRJkiRJkiRJkiRJkqSqJlYdDnoX8hpAaPv9kPImRfKg2+3QdEjQSSSys+GssyCrinYYbY2uXaF166BTSJIkSZIkSZIkSZIkSduHCRMgkQg6xTpdusBVV0EqBWvWVOxcK1fC99+Xz1ihUIj99tuPU045hRo1ahCLxcpn4HIQjUbJz8/n+OOP55BDDiEUCgUdaafUpUsXsnamm/WAFi1abNdlRJIkSZK0I7F4RZIkSZIkSZIkSZIkSZIkSaqKsmvDr8ZBfnMIV5EPokZyodtt0Pr0oJNIZc47D8I7yZ311avDn/4UdApJkiRJkiRJkiRJkiRp+/H++1BUFHSKjOxsePhhyMqCW26Bb7+t2PlycjLFM+WpcePGnHfeeXTt2nW7KJyIRqN06tSJYcOG0aJFi6Dj7NQ6duwYdIRKlZWVRd++fYOOIUmSJEk7jZ3k42GSJEmSJEmSJEmSJEmSJEnSDii3PhzyMcvTjSgqCTrML4jkQe+HLV3Rdqd5c+jVK+gUlSMrCw4/POgUkiRJkiRJkiRJkiRJ0vZj1qygE6zz17/C7rvDlCnw5z9X/HzJJCxYUP7jxmIxDjnkEE455RRq1KhBLBYr/0k2I0N+fj7HH388v/71r8nKyqr0DNpQNBqlS5cuhMM7x1K42dnZNG/ePOgYkiRJkrTT2Dl+25QkSZIkSZIkSZIkSZIkSZJ2VFm12P+GLN6YVp9UKCfoNBuL5EJuYzjgLWg6JOg00iZdcglUqxZ0iooVjcZp2fJlIpGgk0iSJEmSJEmSJEmSJEnbj+LioBNk7L8/DBsGJSVw4olQWlrxc6ZSsGZNxY3fuHFjzj//fA499FBq165NLBYjFApV3IRkCldq1arFQQcdxLBhw2jRokWFzqct07Nnz52ieCUWi9GnT58K/36XJEmSJK0TDTqAJEmSJEmSJEmSJEmSJEmSpK33zDPPMHHK1yw85w7CB+wO7w+F+HJIbgefBo/kQqszYM+/QTQ36DTSTzr4YKhRA1avDjpJRUrz8cdncsYZh3PvvfcGHUaSJEmSJEmSJEmSJEnaLmwPxSs1a8KDD0I4DFdeCZMmVc68yWTFX380GqVLly506dKF+fPn8+GHH/LVV18BkEgkym2OdDpN69at6dOnD02aNLHwYjtVUFBAw4YNmTNnTtBRKlQ6nWbPPfcMOoYkSZIk7VQsXpEkSZIkSZIkSZIkSZIkSZKqsCuuuIK+ffty0EEHQb3WpAZ8RXjiH2Dmw8GVr0RyIas27P0k1O0dTAZpC4TD8PDDMGDA9rGQQnnLz4cLL1xDLPZbrrnmGpYvX87TTz8ddCxJkiRJkiRJkiRJkiRJwLXXQpMm8O678Pe/V9686TSkUpU3X6NGjTjqqKMoKipi4sSJTJs2jW+//ZZ4PE40GqW0tJR0Ov2zY4RCIbKyskgmk0QiEerXr0+bNm3Yc889qVatWiVdibZFv379ePLJJ4nH40FHqRCRSITdd9+dnJycoKNIkiRJ0k7F4hVJkiRJkiRJkiRJkiRJkiSpinrttdeYOnUqd9xxB61btwYgnFUdet4NzU+AcWcRXzmTcKqUSKQSAkXzIZ2CNr+FPa6DaG4lTCqVj/33h6FD4b//hTVrgk5TfsJhaNUKhg+vwbJl55KVlcXVV1/NIYccwmuvvRZ0PEmSJEmSJEmSJEmSJClQ2dlBJ4DGjTN/9u//00UoDz6Yeey5J0yaVD7zRqOQG8Btfnl5efTp04c+ffoAsHr1ahYuXMj8+fOZPXs2q1evJpFIkEgkfsgZJRKJkJ+fT7NmzWjUqBENGzakevXqlR9e26x169Y0b96cGTNmkKrM5p9KEo1G+dWvfhV0DEmSJEna6Vi8IkmSJEmSJEmSJEmSJEmSJFVRBx54IM888wzdunUDIJ1OEwqFMi/W6w8Dp5Ja8D5TXzyb1jlfQChMbqy8P6QagmgeZNeD3S6B5idCrFo5zyFVjttug1de2bGKV7Kz4cknIRKBOnXqcPbZZ5OXl8fll19Ov379GD16NOFwOOiYkiRJkiRJkiRJkiRJUiDy8oJOEJxwOJjilR+rVq0abdq0oU2bNkFHUSUZNGgQt99+OyUlJUFHKVexWIzBgweTtzP/wyJJkiRJAbF4RZIkSZIkSZIkSZIkSZIkSaqiotEoRxxxRNl2WenKD9LpNNkN96bTbz/nsj+cTeKre7hkYIRdqseIRGKQWA2kt3zicDZEsiFZAg0PhQ5/gDp94EfzS1VNtWrw3//CgAFQXBx0mm2Xnw9XXAHt2mX+PUin0xQUFHD22WezaNEi/vrXv9K7d29GjRpFfn7+L463QbnTeuJxWLQoU1hTXAzJJOTkZBZl2GUXqFGjIq5OkiRJkiRJkiRJkiRJ2nZ161beXFddBVdfnXn+4IPwm99knt93H7zzzsbHX3klFBRknj/2GHz0EcyfX355IpF140uVKT8/n4EDB/LCCy8Qj8eDjlMuIpEIrVq1on379kFHkSRJkqSdksUrkiRJkiRJkiRJkiRJkiRJUhWVSqUIh8M/+XooFCorSrjwkv/jootWU/+cx7j64uO54neHwpKx8N17sOJLCEUg/MPtxenU2gGAEJCGRDHk1IOC7lB/n8yfu+wJseoVfZlSpdp/fxg6FB5/vGqXr0Sj0KoV/OEP6/6tKCkpYdWqVdxzzz289NJLhEIhPv74Y+655x4uuuiiXxyzqKiISZO+5KGHJrBwYUOWLm3P4sVtmDkTYjEIhzMPgHQaUikoLYVataBbN9hnH+jeHbp2dcEGSZIkSZIkSZIkSZIkbR/694dXX4WSkuAyvPzypvdfeOG6+2zeeANGjCjfeePxzL08UhB23313Jk2axIwZM0ilUkHH2WbRaJSBAwcGHUOSJEmSdloWr0iSJEmSJEmSJEmSJEmSJElVTCKRIBqN/mzpylqhUAiAevXqccstt/D555/Tputh0HwoND8uc1A6BatmQOEsSK6B1BpIJSCSA5FciNWEWh0tWdFO48474YsvYOLEYBdU2FrhMNSpA6+9BpEIlJYmWLBgAddffz1jx45lypQpRKNRTjzxRAYMGMDRRx/9s+Mlk/DKK3DDDbmMG9eZdLotEAaqlR0Tj//0+d99l8ny1luQl5cptKlbF849F848M5NVkiRJkiRJkiRJkiRJCkK3bpCdXTXvE9pW0Sg0bhx0Cu3MBg0axO23305JFf8BjMViDB48mLy8vKCjSJIkSdJOK5ROp9NBh5AkSZIkSZIk/T97dx4lV1mgD/it6qpOLwkhBAJJIAkIYd9JCASQHREBQRQVFcRlBGVEcRtHBnEfVJbBERh/bOKwq6C4IJsIYRHCJooEAiGQhLDErN1Jb/X7o4cAsmXp7pvlec6p0/fWvd/3vZeTrvZ46t4XAAAAAACW3De/+c3suuuuGTNmTNZYY40lGlOr1VIqlTJp0qSMHj26lxPCym/evGSXXZLHHkva2opOs+RKpVoGDSrl3nuTDTdMbrvttlx++eW59tprM3369IwYMSJ77LFHPvOZz2TMmDGLy5le+ox4pZkzk/POS/7rv7r/G8yb17NZGxuTWi056KDkC19Idt45+acIAAAAAAAAAADQq+bNSwYPTtrbi07S93bdNZkwoegUrO6eeeaZ/PSnP037SvpLWK1WM378+Lz97W8vOgoAAMBqTfEKAAAAAAAAAAAAAKxELrnkkhx99NEZPHhwDj744Hz0ox/NdtttlwEDBrzqvI6OjlQqlYJSwqph1qxk992TyZOTRYuKTvPWyuVkzTWT229PHn74qtxyyy0599xzkySjR4/Obrvtlq997WtZZ5110tzcnK6urpTL5XR2dqauri5JdwHL5MmlfP7ztdxwQymlUtLa2vu5GxuT9dZLvvOd5L3vVcACAAAAAAAAAEDfGT48mT696BR9q1xOvvzl7u/rQNGeeOKJXHbZZeno6Cg6ylKpVqvZYYcdcsABB6TkS28AAACFKhcdAAAAAAAAAAAAAABYcg899FCSZKONNspll12WQw45JF/84hczYcKEzJs3b/F55557bu644450dnYWFRVWemutldx1V7LttklDQ9Fp3lylkqyzTle+8Y3f5hvf+ECOPPLInHvuudlkk01yyimn5IYbbsh5552XUaNGpampKUkW3+j9UunKggWtOeWUOdlmm1p+85tk4cLeL11Jkq6uZMGC7oKbY49N3vGO5Nlne39dAAAAAAAAAABIkp12KjpB3+vfPxk7tugU0G2jjTbKe9/73lQqlaKjLLFqtZptttlG6QoAAMAKolSr1WpFhwAAAAAAAAAAAAAAlsytt96agw46KEcccUS22GKLXH755XnggQey5ppr5n3ve18+97nP5aGHHsqRRx6ZM844I5/97GeLjgwrvYULk6OPTq67LmlpKTrNazU3J6NHd6VaPTz33POr1NfXZ/3118/Xvva17Lrrrhk9evTic2u1WkqlUrq6ulIulzN37tw8/vjj+frXf5Ybbvh4Fi4cmaS5uItJUq12F92ce27ygQ8k7kkHAAAAAAAAAKA3nXNO8oUvrJjfDeot/folU6Yk661XdBJ42ZQpU3LppZemvb296ChvqlqtZty4cdlrr72UrgAAAKwgFK8AAAAAAAAAAAAAwErm+OOPz5133pnbbrst06dPz5VXXplf/vKXuf/++zN48OBUKpUkySWXXJJ999234LSw6vj1r7sLWFpakkWLik6TlMvdBSXf+lby2c8mt9/+p3z1q1/NSSedlG233TYbbbTR4nNfKlp55fbMmTNz2mk/yHnnNWbBgq8k6ZekrpiLeR3Nzcn48cnFF3vAAwAAAAAAAAAAvWf27GTo0GThwqKT9J199kluvLHoFPBaM2bMyGWXXZbW1tZ0dHQUHedVSqVSKpVK9t9//+y0005FxwEAAOAVFK8AAAAAAAAAAAAAwEpm6tSp2WGHHXLcccflm9/8ZpLkwQcfzC233JKzzz47U6ZMSWNjY4499tgcffTRGT16dAYMGFBwalg1zJqVfPKTye9+113AUpTm5mTTTZMrrkg23vjl919ZsPJ6Xjo+a9asnHDCF3L55e9LrbZHarWmPki99KrVZMCA5NZbk622KjoNAAAAAAAAAACrqg99KLn88qSzs+gkva9//+TnP0/237/oJPD62tvbc8MNN+T+++9fYcpXqtVq1l577RxxxBFZa621io4DAADAP1G8AgAAAAAAAAAAAAArkc7OztTV1eWkk07Kj3/849x6660ZO3bs4uObbbZZnnvuuay99tqZPHlyyuVyvvOd7+SLX/xigalh1fOrXyXHHJO0tdWyYEGpz9ZtbExKpeRb30o++9nkTTpW3lBra2tOOuk/8j//c3g6O7dJ0tzjOXvagAHJDTckO+9cdBIAAAAAAAAAAFZF992X7L570tJSdJLeN3Ro8swzy/bdI+hLU6dOzdVXX53W1tbCClhKpVIqlUr22WefjB07NqVS331fEAAAgCXn/+YAAAAAAAAAAAAAgJVIXV1dkuTf//3fs9566+X8889ffOzXv/51Jk2alOOPPz5XX311vv71r2fdddfNFltsUVRcWGW9850dmTq1Iz/+cSlbbJE0NSXlcq3X1hswIFlvveTUU5Onn04+97llf/DBFVf8Ov/v/30onZ3bZWUoXUmSefOSffZJ7rqr6CQAAAAAAAAAAKyKdtgh2XDDolP0vqam5POfV7rCymHEiBE54YQTsv3226eurm7xd2j7QqlUSrVazdChQ/OpT30qO++8s9IVAACAFVipVqv13p1dAAAAAAAAAAAAAECPq9VqKZVK+e///u+ceOKJ+d3vfpd99903W2+9dVpbW3P55Zdnp512SpJMmjQpo0ePLjgxrBqmTp2a5ubmDB48ePF7nZ2d6ezszF/+Up/TT09+8Yukri5ZsGD512to6P45fnzypS8l++67/A88aGtLhg//a154YcMkTcudsa8NGJDcfnuyzTZFJwEAAAAAAAAAYFVzySXJ8ccn8+cXnaT3NDQk06Yla61VdBJYOnPnzs2f//zn3HvvvanVamlra+uVdSqVSmq1WkaPHp1dd901w4cPV7gCAACwElC8AgAAAAAAAAAAAAAruJeKVv7ZzJkzs9tuu2XMmDE5+OCDc9RRR+Xf/u3f8u1vf7uAlLDqO/TQQ7Pmmmtm7733ztixY7PJJpukUqkkefn39JlnFuSGG5pz++3JHXckkyd3P6ygq+vNy1gaGpL6+qSlJRk+PBk7Ntljj+Tgg5ORI3smf62W7LXXi7n11oYkzT0zaQEGDUoefDDZYIOikwAAAAAAAAAAsCpZtCh529u6i0lWRY2NybHHJj/6UdFJYNl1dnbm73//e26//fa88MILSZKOjo7lmrNUKqVaraZSqWSXXXbJ9ttvn+bmlfc7dgAAAKsjxSsAAAAAAAAAAAAAsBL75S9/mQ996ENpb2/PFltskfPPPz877rhjurq6Ui6Xi44Hq4zbbrstb3/721Mul1OpVLLttttmn332yW677ZbtttsuQ4cOTalUyr/9279l/vz5+drXvpZ111037e3JI48k996b3HdfMmdOdwFLa2vSr1/S1JQMGJBsvXWy447Jttt2v9cbLrss+ehHO7JoUaV3FugjlUoyblzypz8lr9NJBQAAAAAAAAAAy2zChGS//bq/37OqGTYseeyx3vt+EvS1559/Pk888USeeuqpTJs2LfPnz0+1Wk1nZ+cblrGUSqXU19eno6Mj1Wo16623XkaOHJkRI0Zk1KhRvnsLAACwklK8AgAAAAAAAAAAAAArqHPOOSfTp0/PKaeckkrltUUJtVot8+fPz7/8y7/kuuuuy7HHHpszzzyz74PCauDuu+/OXnvtlb333jsbb7xxrrnmmkydOjVDhgzJzjvvnH333Tc77LBD9thjjxxxxBG59NJLU1dXt8KUIM2cmYwencydW3SSntHcnJxxRvKJTxSdBAAAAAAAAACAVc1nPpNccMGqVb7S2Jj84Q/JbrsVnQR6T1tbW2bOnJnp06dnzpw5WbRoUdrb29PV1ZX6+vpUq9U0Nzdn6NChGTp0aPr37190ZAAAAHqI4hUAAAAAAAAAAAAAWEENHDgwW221Va666qoMGzbsDc9buHBhHnrooQwePDhve9vbVpiiB1iVdHZ25rOf/WwuuOCC/O///m9GjRqVm266KX/4wx9y9913Z8GCBVl33XUzY8aMHH300fnWt76Vdddd93VLk/parZYceGBy881Je3vRaXpOc3PyyCPJBhsUnQQAAAAAAAAAgFVJa2uyySbJtGlFJ+kZjY3JMcckP/5x0UkAAAAAeofiFQAAAAAAAAAAAABYAZ111ln50pe+lJ/+9Kc58sgjF7/f2tqaqVOn5oknnsh2222XoUOHJomyFegDLS0t2WuvvbLmmmvmF7/4RSqVSqZPn56HH34499xzT374wx9m4cKFaWhoyC677JKtt946n/zkJ7P55psXmvuyy5JPfCJZsKDQGD2uUknGjUv+9KekVCo6DQAAAAAAAAAAq5IJE5L99usuYVnZDRuWPPZY0tRUdBIAAACA3uHOSgAAAAAAAAAAAABYAX3rW9/KgQcemPHjxy9+7/bbb89hhx2WLbfcMgcddFCGDx+ej33sY5k6darSFehlnZ2daWpqyumnn55777033//+99OvX79suOGGOfjgg/Pe9743ra2t2WuvvXLIIYfk0UcfzVlnnZXOzs5Ccz/3XPIv/7Lqla4kSUdHcv/9yfnnF50EAAAAAAAAAIBVzfjxyac/vfKXlTQ2JldfvfJfBwAAAMCbcXclAAAAAAAAAAAAAKxgTj/99MyePTtHHHFE1l9//STJLbfckg984AP5wx/+kB133DHveMc7kiQXXnhhdtxxx1x//fVFRoZVXl1dXZJk1113zfHHH59vfOMbufbaaxcfv/TSS1NXV5dPfepTueCCC3LRRRfl3HPPzVZbbVVU5CTJ2WcnbW2FRuhVCxYk//7vSVdX0UkAAAAAAAAAAFjVnHZacthhK29pSWNjcsUVyS67FJ0EAAAAoHeVarVaregQAAAAAAAAAAAAAMDLBg8enP322y8XX3xx+vXrl4cffjif//zn85e//CU//OEPc9BBB2XgwIGZMmVKvvrVr+byyy/P0UcfnQsvvDBdXV0pl8tFXwKs0jo6OrLnnntm9uzZ+fWvf50NN9wwQ4YMyWabbZYrr7wy6623XpIU/vvY3p4MGZLMnl1YhD7Rv39y5ZXJgQcWnQQAAAAAAAAAgFVNZ2fy7ncnN9+ctLQUnWbJNTYm552XfPjDRScBAAAA6H3uqAQAAAAAAAAAAACAFcgFF1yQf/zjH7n//vtzxx13JEmeeeaZ3HjjjfnhD3+YD37wgxk4cGDa29szatSonH766Rk6dGiuuOKKzJw5U+kK9LKurq5UKpWce+65ef755/M///M/ufPOO/PCCy9k//33z3rrrZdarZYkhf8+/upX3Q9+WNXNn5/8538WnQIAAAAAAAAAgFVRXV3yy18m73xn0tRUdJol09iYXHCB0hUAAABg9VGqvXRHFwAAAAAAAAAAAABQuOuvvz5nn312brnllrS2tmbMmDFpbGzMtGnT8thjj73q3I6OjlQqlbz//e/Pbbfdlt///vfZeuutC0oOK5+2tgWZN296OjoWpqOjNV1dnalUGlKtNqahYVCam4ekVCq9ZlxXV1dKpVLOOOOMnHzyyWlubk5zc3MuueSS7Lbbbunq6iq8dCVJxo5N7rmn6BR9o6Eh+dvfkg03LDoJAAAAAAAAAACroq6u5FOfSi69NFmwoOg0r69U6i5dueqq7qIYAAAAgNVFpegAAAAAAAAAAAAAAMDLDjjggBxwwAH57W9/mwsuuCC/+93v0tramm9/+9tJklqttrgIolKppKOjI7NmzUq5XE7//v2LjA4rtLa2BXn22QcyY8bEPPXUnzJt2t2ZP//ZVCoNKZXKSV4qWKmlVquls7MtlUq/rLvuNhk58u0ZPnxshg7dMQMGDFtcqvLZz342N910U373u99l9913z3bbbZckK0TpyiOPJA8/XHSKvtPVlfzoR8kPf1h0EgAAAAAAAAAAVkXlcnLeecnuuyef/nTS2pp0dBSd6mXNzcmIEcmVVyZbbVV0GgAAAIC+VarVarWiQwAAAAAAAAAAAAAA3To7O1NXV5eku2TlmmuuyZVXXpl3vvOd+fCHP7z4vJcKWCZOnJgPfvCD2WSTTXLdddcVFRtWSJ2dbfnb336eCRNOy/PPP5xqtSmdnW3p6Fi4VPOUSnWpr29OZ2dbqtXm7LTTp7LTTsdljTWGJ0luuumm1Gq17Lvvvq8qRyrSCSck5567Yj3cobcNGFDLP/5Ryv99hAIAAAAAAAAAQK+YMSP50IeSu+9OFiwoNkuplDQ0JF/5SvLVryaVSrF5AAAAAIqgeAUAAAAAAAAAAAAAVkBdXV0pl8tJuktWZs+enUGDBuWlr/+WSqV0dnbmy1/+ck4//fTceuut2X333YuMDCuMOXOm5s9//lEmTjwvtVotbW3zenT+urp+SZJRo/bM+PFfyqhRe60QZSuvtNlmyaOPFp2ib/Xvn0yY0J5ttqkWHQUAAAAAAAAAgFVcrZZcckny6U8nCxcmHR19n6G5Odlgg+Sqq5Kttur79QEAAABWFOWiAwAAAAAAAAAAAAAAr/VS6UpXV1dKpVIGDRqUJK8qd7joooty5ZVX5vDDD1e6Akmee+6v+elP982PfrRp7r77rCxaNLfHS1eSpLNzUTo7F2Xy5Otz+eWH5owzRuSBBy5MZ2dnOop4gsI/aW9PnnjijY8ffXT3gx9eei2JrbdOzjgjuf32ZMGCl8c++eTrn7/BBsn//E8ycWLy7LNJW1v3uEcfTS64oHu+N1Mud6/1ypxHH/3mY1pbF+TjH/9xLrnkkiW7KAAAAAAAAAAAWEalUvKRj3R/H+aII5KGhqSpqW/WHjAgGTw4Ofnk5C9/UboCAAAAoHgFAAAAAAAAAAAAAFZgLxWwvFKpVMqjjz6ak046KQMGDMg3vvGNApLBiqOrqyO33vrN/OQnY/Lkkzeno2NhOjvb+mTttrb5mTfvmfz2t5/JT3+6VxYsmNEn676Zv/2t+0EOPWnvvZMTT0zGj1+yB0RstFHyiU8kO+yQrLtuUq12jxs9OvnoR5M//zkZN+6Nx3/lK91rLY3OzsZMnjwkH//4x7Pnnntm8uTJSzcBAAAAAAAAAAAspWHDkssuS6ZNS049NRk6NOnfv+fXqVa7vxO0yy7JJZckzz6bfPnLSaXS82sBAAAArGwUrwAAAAAAAAAAAABAD2tpSZ55JnnsseQvf0kefjiZPLn7xupFi5Z//lqtlkqlkrPPPjvnnntutthii+WfFFZSzz3315xzzraZMOE/09HRmqRWSI729pZMmXJbfvSjzXLffT9JrVZMjiS5996kq6tn55w9O/nd75JvfjM555y3Pn/+/OTSS7vLV975zmT//ZNvfCNpb+8+3tCQfOYzrz92++2TU07pvoaFC5cmZTlrr31Yvvvd7+bZZ5/NoYcemjvuuGNpJgAAAAAAAAAAgGWy1lrJF77Q/d3Bn/882Wef7rKUAQOSpqaln69UStZYI2ls7J7jX/4leeih5I47kkMPVbgCAAAA8EqlWpF3cwEAAAAAAAAAAADASm7+/OSBB7qLDm69tfvns88m9fVJudz9SroLBDo7k46OZMSIZOedk913T3baKdl666Rfv6Vfu6urK6VSKaVSqUevCVYGXV0due227+b227+bjo6FKapw5fVUq80ZOnT7HH74pRk4cIM+X//YY5MLL3zj40cfnVx00cv7S/sR8srxU6YkG2645GOvuab7wQ9J8utfJ4cc8urj/folEycmW26ZnH56cvjhyahR3ceOOSa5+OI3n79fv2TevK5cddXlOeaYY/LTn/4073//+5c8IAAAAAAAAAAA9JD29uSvf+3+XuGECd2lKU8++fL3C0ul7let1v1qb0/q6pKttkr22KP7e4Y77piMHLn03/EBAAAAWJ3oqAUAAAAAAAAAAACApTRvXnLJJckZZyRPPZU0NiaLFnW/XtLR8cbjJ0/ufv3yl0m1mrS0dJevfOlL3SUD9fVLlkPpCqur9vaWXHrpQZk27c/p6GgtOs5rtLcvyDPP3JVzztk6Rx99c4YO3aFP17/rrj5dbok0Nyfjx3e/XnL99a8973vf6y5defjh5N/+rfszcWlUKl2ZPLmcD37wg9lqq60ycuTI5QveQ2q1Wjo6Oha/6urqUqlUUqlUUn6poQsAAAAAAAAAgFVKtZpst1336+Mf736vvT155pmktbX71d6eNDR0fw9xwIBk6FAlKwAAAABLS/EKAAAAAAAAAAAAACyhhx/uLlu57LKkXE4WLOh+v7192eZ76cbpJLn//uQTn+jKJz9Zyr/8Sy0nnFDOiBHdD+t/ZbnKPffck9/+9rc56aST0r9//+W8Ilj5LFo0NxdfvHeef/6v6ehYWHScN9TV1ZFFi+bkwgvfnqOO+m1Gjty9z9aeNavPlnpLZ5yRnHjiq997/vnk7LOTH//41e/vvXfyr//aXWL1oQ8lbW1Lv15XV3tefLFfkmSbbbZZttDLqb29PTNnzsz06dPz1FNPZdq0aZk7d+7isqxSqZRarZZarZaurq40Nzdn2LBhGTlyZIYNG5ahQ4emoaGhkOwAAAAAAAAAAPSuajXZcMOiUwAAAACsWhSvAAAAAAAAAAAAAMBbuPHG5EtfSv7+9+4igM7O3lln/vxykuSMMzrzX/+VjB+fnH56Odtt1328VqvlBz/4Qa666qr87W9/yxVXXNE7QWAFtWjRvJx//q6ZNevxdHYuKjrOEmlvn5///d935IMf/G1GjXp7n6y5LIUlfa1fv6SuLuno6N4fODC56KLuUqv/+I/kwQeXbd7W1tbcccffMn789j2WdUm0tLRk4sSJue+++zJ37txUq9V0dnam46ULTPdn+OtZsGBBHnvssTzxxBOpVCppb29PY2Njttpqq4wdOzZrrbVWX10GAAAAAAAAAAAAAAAArHQUrwAAAAAAAAAAAADAG5g7N/nMZ5Kf/zxpaem7dTs7K+nsTG65pSu77NKVk04q59//vTONjXX5yle+kueeey5f/vKX+y4QrAA6Ohbmkkv2W6lKV17S3t6SSy89KMccc2uGDdux19dbkYpXzjorufrqZM01k512Sk46KVlnneTf/z0ZMiT55Ce7z/vWt5INNkj+9Kfk+99fvjUfeODRJL1fvFKr1TJt2rTccccdeeyxx5JkcdHKokVL/2+0s7Mznf/X7LVgwYLcc889mThxYoYNG5bx48dn4403Trlc7rkLAAAAAAAAAAAAAAAAgFVAqVar1YoOAQAAAAAAAAAAAAArmj/8ITnqqGT+/GThwmKzNDZ2Zfjwcq66Ktluu2KzQBFqtVouvfRdmTLllnR0tBYdZ5n16zcwn/rUA1lzzVG9us6AAd2fXW/k6KOTiy56eb9UWrr5Xzl+ypRkww2XfOwnPpH8z/90b3d0JM3N3UUxv/xl8u53L9kc222XPPjgGx2dnYMOuizXXvvJlMvllJb24pZArVbLQw89lD/96U+ZN29eOjo60tu3ZtTX16dSqWTcuHHZZZddUqlUenU9AAAAAAAAAAAAAAAAWFmUiw4AAAAAAAAAAAAAACuSuXOTj3wkOeyw5IUXii9dSZLW1nImT65l112Tr361M21tRSeCvvXAAxfmqaduXalLV5KkrW1+rrrqyNRqXb26Tn19r06/RBobX//9rldceqWSrLFGz6/dv39d6urqeqV0Zfbs2Tn//PPzm9/8JrNmzUp7e3uvl64kSVtbW1paWnLbbbflRz/6UaZNm9brawIAAAAAAAAAAAAAAMDKoFJ0AAAAAAAAAAAAAABYUTz9dLLbbslzz60YhSuvVKuV0tqanHVWOTfemNx0UzJgQNGpoPfNnTstv/vdv6a9fUHRUZZbrdaZ55//a+6558cZO/YzvbbOshavnHJK8vWvd29fdFHy0Y++fGyDDZIddujefulnkjQ1JYce2r39wgvJhAnd23/8Y/LMM8mNNyZTpiS1WrLTTskXv/jy2MmTu8ckyfnnd4/5Z//xH8laa3VvX3pp8uc/J2/VOfK+9x2SJKnVaj1WvlKr1XLvvffmhhtuSEdHR5+Urbye9vb2zJkzJxdddFF22mmn7LPPPqlU3BoCAAAAAAAAAAAAAADA6svdNQAAAAAAAAAAAACQ5LHHkvHjk1mzks7OotO8sZaWUh56KNl55+RPf0rWXrvoRNB7arVafvGLo9LZuajoKD2mvX1Bbrzxy9lkk4MyaNCGvbLGuusmzz7bs3PuvXd3Gcs/GzIkueaa7u0//jHZa6/u7fr65PDDu1+vZ9685OMff3n/uute/7wTT3y5eOUPf0guvvjNc1arzdluuzV7tHRl9uzZufrqq/Pcc8+lvb29R+ZcXh0dHbn33nvzyCOP5Igjjsj6669fdCQAAAAAAAAAAAAAAAAoRLnoAAAAAAAAAAAAAABQtMce6y4yeeGFFbt05SWLFiWTJydjxyYvvlh0Gug9DzxwYaZPvzddXR1FR+lRHR2LcvXV70+t1tUr8++2W9JDnSPL7Kyzkl/8ovuzau7cpKMjmT07uffe5LTTki237C5q6WnVajUbbpgeK12ZMmVKzjnnnEyfPn2FKV15SUdHR+bMmZOLL744EydOLDoOAAAAAAAAAAAAAAAAFKJUq9VqRYcAAAAAAAAAAAAAgKI8/XSy447dpSsr2zdr6+uTjTdO7rorGTCg6DTQs+bNm5Ef/Wh02trmFx2lV1Srzdlvv//MmDGf7vG5//d/k+OOS+bN6/GpV3hjxiR33dWVcrm83HNNmjQpV1999QpXuPJ6qtVq9thjj+y2225FRwEAAAAAAAAAAAAAAIA+tfx3EgEAAAAAAAAAAADASmrOnGT8+GTWrJWvdCVJ2tqSyZOT/fdPOjuLTgM96667zkxnZ1vRMXpNe/uC/PGPX09XV8//8u6448r5mba8yuVa9tgjb1i6sjSfk4888kiuuuqqlaJ0JUna29vzpz/9KbfcckvRUQAAAAAAAAAAAAAAAKBPKV4BAAAAAAAAAAAAYLX1mc8kzz+/cpeWLFqU/OUvyQ9+UHQS6DmdnW2ZOPHcVbp4JUk6Ohbl8cd/1+Pzjh6drCR9IT2qf/9Sdt75jY+/8ELyb/+WLFjw5vNMnjw5v/jFL9LR0dGzAXtZe3t77rzzztx5551FRwEAAAAAAAAAAAAAAIA+o3gFAAAAAAAAAAAAgNXS9dcnv/hFsnBh0UmW34IFyamnJo8+WnQS6BmPPPKL1Gq1omP0ura2ebn99u/1+LzlcrLppj0+7QqvoyPZccc3Pl5fnzz9dLLVVt1/A17P9OnTc8UVV6x0pSsvaW9vz80335yHHnqo6CgAAAAAAAAAAAAAAADQJxSvAAAAAAAAAAAAALDamTMnOeqopKWl6CQ9Z9Gi5H3vSzo7i04Cy+/22/8zbW3zio7RJ2bMmJhZsyb3+LwHH5z069fj067QmpqSDTd84+ODBiU/+1ly7rnJccd1/x147rmXj7e3t+eKK65Ie3t774ftRR0dHbnuuusye/bsoqMAAAAAAAAAAAAAAABAr1O8AgAAAAAAAAAAAMBq59OfThYsKDpFz+rqSh5/PPnBD4pOAstn5sy/5MUXHy06Rp/p6urM3Xf/V4/P+6lP9fiUK7TGxuSzn01Kpbc+94ADkr/8JRk+PNl66+Sii5JaLbnxxhvTsoo0cnV0dOTnP/95arVa0VEAAAAAAAAAAAAAAACgV5Vq7qIBAAAAAAAAAAAAYDVyww3Ju9+drCLP1n+NxsbkgQeS0aOLTgLL5rrrjst99/0ktVpn0VH6TLXanK98ZU7K5boenXf//bs/81YHDQ3JU08lQ4Ys3bj7708+8Ylk/fWfzk47/TSdnR29E7AA1Wo1++23X8aMGVN0FAAAAAAAAAAAAAAAAOg15aIDAAAAAAAAAAAAAEBf+tKXVt3SlSRpa0u++c2iU8Cye/LJm1ar0pUkKZVKefHFR3t83i99Kenfv8enXeGUSsmBBy596UqSbL99cttt7dlhh6tXqdKVJGlvb88NN9yQ2bNnFx0FAAAAAAAAAAAAAAAAek2l6AAAAAAAAAAAAAAA0Ff+8pfk0Z7vNlihdHYmV1+dnH12suaaRaeBpdPZ2ZbZs6f02HwbbbRfttnmQ1l//XHp339o6uqqWbDg+cyf/2yefvr2TJp0XZ588ua3nGeTTQ7KJpu8M+uvPy4DBgxLY+NaaWtbkOee+0seeODCPPDARcuddfr0iVlnnS2We55X2nvvZI01kvnze3TaFU5TU/KFLyz7+D/+8cbU1bWkY9XqXUmSdHR05Oc//3mOPfbYlEqlouMAAAAAAAAAAAAAAABAjysXHQAAAAAAAAAAAAAA+soZZyRtbUWn6H3lcnLRRUWngKX33HN/TaXSsNzzNDWtnaOO+n0+/OE/ZNttP5LBg0enX78BqVQaMnDgBhk+fEzGjftcPvKRm1JX1+8t59t//x9kzJjjM3ToDunff73U1dWnsXFQRo7cI4ceemEOO+yS5crb1jY/zzxz53LN8XrK5eSkk5LGxh6feoWy7rrJLrss29gFCxZk4sSJ6VgVW1eS1Gq1zJw5M1OnTi06CgAAAAAAAAAAAAAAAPSKStEBAAAAAAAAAAAAAKAvzJ2bXH550tlZdJLe19KSfP/7yWc/m5RKRaeBJTdjxsTUasv3S1pX1y9HHfW7DBu20+L3/vrXq/L3v/8y8+fPSLXanCFDtswmm7wrI0fuvsTzvvjipDz44MWZNu2eNDYOyvjxX8nQodsnSbbZ5kOZOPF/MnXqbcuce+rU25d57Jv55CeT005LWlt7ZfrCNTUlZ5217J91EydOTGkV/6Bsb2/PHXfckZEjRxYdBQAAAAAAAAAAAAAAAHqc4hUAAAAAAAAAAAAAVguXXJKUy0Wn6Dtz5yY335zss0/RSWDJTZ16W9rbW5ZrjnHjPvuq0pVf/epjuf/+C151zmOP/SYTJpyWddfdNl1d7W855/XXfy6PP359ktri95588pacdNL0lMvdX8tff/1xy1W88uKLk9LV1ZlyuW6Z53g9/fsnl16aHHxwdynTqqRfv+Sgg5J3vWvZxnd1deXuu+9OR0dHzwZbAU2ePDnz589P//79i44CAAAAAAAAAAAAAAAAPWo1unUUAAAAAAAAAAAAgNXZ6acnCxYUnaLvzJ+fnHFG0Slg6TzzzN3LPce22x6zeHvKlD++pnTllWbOfDC1Wtdbzvn447/PK0tXkqSl5fm0tv5j8X5b2/ylzvpK5XI1s2Y9tlxzvJG9906OPDJpaOiV6QvT1JScd96yj3/88cdXi9KVl9x7771FRwAAAAAAAAAAAAAAAIAeVyk6AAAAAAAAAAAAAAD0tjlzkqefLjpF35swoegEsHQWLvzHW5/0JiqVxqyzzuaL97sLU1623nrbpVptftV7c+c+nTlzpi71WqNG7ZXm5nWSJF1dHXnssd8uQ+KXlct1aWl5cbnmeDP/9V/Jb3+bLFzYa0v0qaam5JJLkkGDln2OCRMmpK2tredCrcA6Ozvz5z//OXvssUfK5XLRcQAAAAAAAAAAAAAAAKDHuFsGAAAAAAAAAAAAgFXe/fd3P6R/aR19dFKrvfxaEltvnZxxRnL77cmCBS+PffLJJRv/jne8es0lHfd6WluTZ59d9vHQ1zo7l68Eo7Hx1S0cLS0vvGr/sMMuybHH3v6q1047HbfU66yzzhZ5z3suXbx/yy0nZ86cp5Yt9Ct0dPReK0r//smlly7bZ+GKpl+/5KCDul/Lavbs2Zk+fXrPhVoJdHZ25rHHHis6BgAAAAAAAAAAAAAAAPQoxSsAAAAAAAAAAAAArPImTkwW9l6fwavsvXdy4onJ+PFLX3Cw1lrJBRf0XJaGhu5rh5XF8havLFw4+1X7TU2Dl2u+1zNy5B756EdvT//+6yVJbr/9e7n99u/1yNwdHa09Ms8b2Xvv5Pjjk+bmXl2mV1UqyXrrJeedt3zzTJ06NeXy6nVLRVtbW5544omiYwAAAAAAAAAAAAAAAECPqhQdAAAAAAAAAAAAAAB62623JosW9c1as2cnv/tdcu+9ydprJ8cdt+RjzzsvGTo0aW1NGhuXP8uCBck99yQHHbT8c0HfKC3X6Pb2lrzwwt+z9tqbJUk22mi/TJhw2uLj55yzdZLk6KNvyahRey71/Ftu+b68+90Xp1JpSK3WlRtu+GLuvPP05cr8SqVS7xeBnHZa8vzzyVVXJS0tvb5cjyqXk8GDkwkTkkGDlm+up59+Om1tb130s+222+bd73734v1TTz31Neeccsopi7evueaaPPjgg286Z7lczm677ZahQ4dm+PDhGTBgwOJjF110UZ566qnXjBkxYkS23nrrDBs2LEOGDEml0n07yJQpU3LxxRe/5XW8ZOrUqUt8LgAAAAAAAAAAAAAAAKwMev+uLAAAAAAAAAAAAAAo2L339t1aF1+cvPOdyX/8R3L33Us+7sMfTo44oru45bvf7ZksHR3dpTOwsqirq1/uOR544KLF2xtttG+23PLI5Z4zSXbZ5fN5z3suS6XSkPb21lx99ZE9WrqSJJVKDzQuvYVSKTn//OSAA5Kmpl5frseUy91lKxMmJMOHL/98RRaQVKvV7LXXXtlss81eVbryZjbffPPstNNOGTZs2OLSlWXxwgsvpFarLfN4AAAAAAAAAAAAAAAAWNEs+902AAAAAAAAAAAAALASmDcveeGFolO8uQ02SM4+u3v7M59JluOZ+q/x4IM9Nxf0tkql33LPcffdZ2Wrrd6f9dbbLkly+OH/m403PjCTJv06LS0vpKlp7QwcOOI140aOfHuOOeaPSZLZs6fkrLM2XHxsv/1Oy667fjFJ0tXVmVtvPTXz5s3IBhuMX3zOggUzM2vW48uVvVJpWK7xS6quLrnqquSjH01+/vOkpaVPll1mlUqyzjrdpSsbbvjW57+Vrq6uvPjii8s/0TKq1WqZNm1aZsyYkWnTpuXQQw99yzELFizI3//+98yYMSNDhgzJlltuuUxrl0qlzJo1K4MHD16m8QAAAAAAAAAAAAAAALCiUbwCAAAAAAAAAAAAwCpt1qykvj5pby86yesrlZKLL04GDkyuuCL53/9Njj665+afN6/n5oLe1ty8XubPf3a55ujoWJif/eyAHHHEFRk1as+Uy3XZbrujs912r/+L1dnZ9pZzbrHFexdvl8t12Xff773mnAceuCjXXvvRZc7d2dmWAQOGLfP4pVVX1/3Zs9ZayU9+suKWrzQ2JsOGJbfdlgwd2jNzvvjii6mrq0tnZ2fPTLiU2tra8v/+3/9bvL8kxSu333774u23v/3ty7x2qVTK9OnTFa8AAAAAAAAAAAAAAACwyigXHQAAAAAAAAAAAAAAetPChUl5Bf7W7Oc/n+y1VzJtWnLccT0/f0dHUqv1/LzQG0aO3C1JabnnWbDguVx88V657LJD8vDDV+Qf/3gy7e2t6exsy4IFz+Xpp+/IXXedkZ/+dJ/88Y+nLH/wHlAqlTNw4Ig+XjM588zkyiuTQYOSfv36dPm31NiYfOITyV/+0nOlK0kyY8aMnptsJdPW1pZnnnmm6BgAAAAAAAAAAAAAAADQYypFBwAAAAAAAAAAAACA3tTa2l0usCIaNiz51reSrq7kox9N/vGPnl+jri5ZtChpaOj5uaGnrb/+rnnggYvT1javR+abNOnXmTTp10t07lNP3ZpTT339D4uzztqwR/K8mXXX3Tqlgj6sDjoomTy5u/zp179OWloKibFYU1Oy1lrJVVcl48b1/PwLFixIR0fHMo095ZQVo6hnecydO7foCAAAAAAAAAAAAAAAANBjykUHAAAAAAAAAAAAAIDetKKWriTJOut0F6KUy8kf/pDUat2viy56+ZxRo7rf++Uvl32dFfm/AbzSsGE7plbrKjpGAcoZMWKPQhMMGpRcfnly5ZXd2/369X2GUilpbEw+/vFk0qTeKV1Jkvb29nR1rY7/zrq1t7cXHQEAAAAAAAAAAAAAAAB6TKXoAAAAAAAAAAAAAADQmxobu4tLVlddXUl9fdEpYMmstdbGqdU6i47R5/r165/119+56BhJkoMOSiZPTn7wg+THP046O5N583p3zYaG7s/pffdNTjklGTOmd9dbnuKRCy644DXvHXvsscsTp88pXgEAAAAAAAAAAAAAAGBVongFAAAAAAAAAAAAgFVaQ0N3+UhPOuWU5Otf796+6KLkox99+dgGGyQ77NC9/dLPJGlqSg49tHv7hReSCROSadOSE0987fxjxyYf/GD39qxZyTe+0V2EsCwqlaRUWrax0NdKpXIGD94sM2c+UHSUPtXZ2Z6hQ3csOsZigwYl3/529+fcNdck//mfyd/+lrS3Jx0dPbfOgAHdn1EnnJB86lPJ0KE9N3dvefrpp4uOsNxqq3MbGQAAAAAAAAAAAAAAAKscxSsAAAAAAAAAAAAArNLWWSdZtKjv1tt77+4yln82ZEh3gUGS/PGPyV57dRewnHXWa889+uiXi1fmzn39c5bUmmsu+1gowqabHpIXXngknZ19+ItbsH791sjAgSOKjvEa1Wry3vd2v/761+TMM5Pf/Kb7s6uxMVm4MGlrW7K5SqXuopWOju7tHXfsLp46+ODu8pW+VK1W+3bBFUx9fX3REQAAAAAAAAAAAAAAAKDHKF4BAAAAAAAAAAAAYJXW2JgMG5ZMnVp0kmLssEPRCWDp7LTTv+SOO04rOkafqVQas8sun0+pVCo6ypvacsvkJz/p3p47N7n//mTixOTWW5N77kmefz7p7OwuVSmXuwtW6uqSpqZkiy2SPfZIxo3rLlwZMaL7vKJUKpWUy+V0dXX12hoDBw7MiSeeuHj/1FNPfdXxTTfd9HXHjRgxIg0NDUmSyZMnp6OjI0kyePDgrL322kmy+GeSNDU1LZ5rzpw5efbZZ98yW6Wvm24AAAAAAAAAAAAAAACgF7lbBgAAAAAAAAAAAIBV3tixy1a8cvHF3a9/duqp3a+lGdMT6y6tajV5+9uXfx7oSwMGDMuoUXvl8cd/n6RWdJxeV6t1ZfvtP1Z0jKWyxhrdny1vf3vy+c+//H6tlrS1dRew9OvXXbyyImpubk6lUklbW1thGd7//ve/7vt777334u0zzzwzc+bMSZJstdVW2XPPPV9z/pAhQxbP9cADD+Taa699y7UHDhy4DIkBAAAAAAAAAAAAAABgxVQuOgAAAAAAAAAAAAAA9La3vz1pbCw6Rd9rbEzGjCk6BSy9XXf9Yurrm4uO0etKpXI23fTQNDUNLjpKjyiVugtXmppW3NKVJBk6dGjREQpTX1+f4cOHFx0DAAAAAAAAAAAAAAAAekypVqvVig4BAAAAAAAAAAAAAL3pzjuTd7wjmTu36CR9q74+mTEjWWutopPA0qnVajnzzBGZO/eZoqP0qmq1OUcffUuGD9eQ1Je6urryne98J52dnUVH6XPVajWf/OQns/baaxcdBQAAAAAAAAAAAAAAAHpEuegAAAAAAAAAAAAAANDbtt02aWkpOkXfGzhQ6Qorp1KplF13/WKq1aaio/SqNdYYrnSlAOVyOWutph+OXV1dGTx4cNExAAAAAAAAAAAAAAAAoMcoXgEAAAAAAAAAAABgldfUlGy+edEp+la5nOyzT9EpYNntsMPH06/fmkXH6DXValMOPPDsomOstkaMGFF0hEKsvfbaKZVKRccAAAAAAAAAAAAAAACAHqN4BQAAAAAAAAAAAIDVwhe/mPTvX3SKvtPYmHz+80WngGVXrTbliCMuT6XSWHSUHldX15DNN39P3va2/YuOstraYIMNUl9fX3SMPre6Fs4AAAAAAAAAAAAAAACw6lK8AgAAAAAAAAAAAMBq4b3vLTpB31p//WTMmKJTwPIZOXL3bLvt0atc+Uq/fgPyznf+qOgYq7URI0akq6ur6Bh9qr6+PhtuuGHRMQAAAAAAAAAAAAAAAKBHKV4BAAAAAAAAAAAAYLXQ0JB8/ONJtVp0kt7Xv3/y5S8XnQJ6xgEH/DANDYOKjtFjqtWmHH74/6ZfvzWKjrJaGzRoUNZbb72iY/Spcrmc0aNHFx0DAAAAAAAAAAAAAAAAepTiFQAAAAAAAAAAAABWGyeckNTVFZ2i99VqyZFHFp0Ceka12pQjjrg8lUpj0VGWW11dv2y++XvytrftV3QUkowfPz719fVFx+gTpVIpY8aMSd3q8EcQAAAAAAAAAAAAAACA1YriFQAAAAAAAAAAAABWGxttlIwZU3SK3lWtJh/9aNLUVHQS6DkjR+6eXXf9QqrVlfcfdrlcycCBI/LOd/530VH4P6NHj15tikja29vz97//vegYAAAAAAAAAAAAAAAA0OMUrwAAAAAAAAAAAACwWjn99KSxsegUvadfv+Tf/q3oFNDz9tzz1GyzzUdWyvKVUqkuzc3r5qMfvS39+g0oOg7/p1wuZ+zYsatF+cqcOXPyn//5n3nggQeKjgIAAAAAAAAAAAAAAAA9SvEKAAAAAAAAAAAAAKuVnXZKjj8+aVr5uhveUnNz8qMfJcOGFZ0Eel6pVMpBB/13Nt300JWqfKVUqktT0+B87GN3pH//dYuOwz/Zaaedio7Q6+rr67Ppppvm6aefzoMPPlh0HAAAAAAAAAAAAAAAAOhRilcAAAAAAAAAAAAAWO18+9vJkCFFp+hZlUoydmzykY8UnQR6T6lUzuGH/yxbb/2hlaJ8pVyuZo01hueTn5yYgQNHFB2H19G/f/9su+22qVQqRUfpFaVSKYMHD87IkSOTJE8//XTBiQAAAAAAAAAAAAAAAKBnKV4BAAAAAAAAAAAAYLXTr19y1VVJY2PRSXpOQ0Pys58lpVLRSaB3lUrlvOtd52bs2H9doctXqtWmDB68ST7xiXuzxhrrFx2HN3HAAQekX79+RcfoFXV1dTniiCNy4403JknWXHPNYgMBAAAAAAAAAAAAAABAD1O8AgAAAAAAAAAAAMBqaaedkuOPXzXKV5qbkx/9KBk2rOgk0DdKpVL23fe7+cAHfp3m5iGpVBqKjvQqlUpjdt75s/mXf7k/zc3rFB2Ht1BfX58jjjgilUql6Cg9qlqtZp999skDDzyQK664IvX19TnwwAOLjgUAAAAAAAAAAAAAAAA9SvEKAAAAAAAAAAAAAKutb3872XTTpL6+6CTLrqkpecc7ko98pOgk0Pc23HDvnHDC49lqqw+kUmkqOk6q1aYMGvS2HHvshOyzz3dSV7cSf7isZkaNGpVtttlmlSlfKZVKWXvttTNkyJBccMEFmTlzZj7/+c/nbW97W7q6uoqOBwAAAAAAAAAAAAAAAD1G8QoAAAAAAAAAAAAAq61+/ZJbbklGjkxWxmftNzYm48Yll12WlEpFp4Fi9Os3IIceekE++MFfp7l5SCqVxj7PUCqVU6k0ZuedP5tPf/pvGTp0+z7PwPI74IAD0q9fv6Jj9Ii6urrss88+ueCCC/KLX/wiu+66aw4//PAkSbnsVhIAAAAAAAAAAAAAAABWHaVarVYrOgQAAAAAAAAAAAAAFOm555IxY5IZM5L29qLTLJnGxmSbbbqLYxr7vmcCVkiLFs3L3XeflbvvPisdHYvS1javV9frLnmpZdNND8nuu38t6667da+uR+97+umnc8kll6R9Zflj8Dqq1Wr22muv/P73v8/ZZ5+dtdZaK9/4xjfygQ98IKW3aOmaNGlSGhoaMmLEiD5KCwAAAAAAAAAAAAAAAMtH8QoAAAAAAAAAAAAAJHn++WS33ZKnnqpl0aI3fzB90ZqaknHjkuuuU7oCr6erqzOPP/67TJhwWqZPvyddXZ3p6uq5Io36+gGpr2/OuHGfz/bbH5umpsE9NjfFmzRpUq666qp0dHQUHWWpVavVbLPNNrn88stz2WWXZf3118/Xvva1HHXUUWlqakqtVnvD8pXW1tZ8/etfz/e///1ce+21Ofjgg/s4PQAAAAAAAAAAAAAAACw9xSsAAAAAAAAAAAAA8H/mzEn22qsrjzxSy8KFdUXHeV3NzckBBySXX55Uq0WngRXfrFmT8+c/n51HH/115s6dmmq1KZ2d7enoaF2i8eVyJdVqczo6Fqa+vjnDh4/Lzjv/a972tv1SKpV7OT1F+ctf/pJf/epXK1X5Snt7ex5//PHceuutmTlzZkaNGpUf/ehH2WOPPdK/f/83LV15yU033ZTvfve7ufnmm3PaaaflC1/4Qh+lBwAAAAAAAAAAAAAAgGWjeAUAAAAAAAAAAAAAXuF73/tBvv3trsyf/5kkDUlWjGKFSiVpaEj+67+SY45J3uLZ+cDr6OhYmJkzH8r06RMzdepteeaZu7Jgwcx0dranq6sjSS2lUl3q6qqpVvtnvfW2yciRb8+wYWMybNiOaW4eUvQl0If++te/5pprrlkpylfK5XKee+653HPPPalUKtlnn33ysY99LCNGjFjquR566KGcccYZufjii/Oxj30sP/nJT3ohMQAAAAAAAAAAAAAAAPQMxSsAAAAAAAAAAAAA8H+eeOKJbLXVVtl2223zr//6Pzn55E0zY0YlLS3Flq80NydjxiQ/+1kyfHihUWCV1f3V+lpKpRWjbIkVw+OPP54rr7wyHR0dWVFvv6hUKtl7772z4447pr6+Pl1dXSmXu/8dv3L7rdRqtZT+r9Xrqaeeyk9+8pOcdtpp2WWXXXL99denoaGh164BAAAAAAAAAAAAAAAAlpXiFQAAAAAAAAAAAAD4P5/5zGdy7bXX5qc//Wn22muvtLfX8r3vlfLd7yaLFiVdXX2bp1pN+vVLzj47Ofro5P+ehw9AH3rxxRdz1VVXZdasWWlvby86zmKVSiUNDQ054ogjMnLkyMXv12q1dHR0pFqtJkk6OjpSqVSWaM5Xlq8sXLgw5513Xk4++eRssMEGueaaa7LJJpv0/IUAAAAAAAAAAAAAAADAcigXHQAAAAAAAAAAAAAAVgSLFi3KX/7ylwwePDjbbbddkqSurpavfa2Wu+/uzBFHJA0NSWNj72fp3z9pbk4+8Ynk739PjjlG6QpAUQYPHpxPfvKT2XPPPVOtVhcXkxSpUqlk2223zQknnPCq0pUkKZVKi0tXTjnllBx77LH5xz/+sUTz1mq1xdsNDQ1ZuHBhhg0blkceeSS77bbbEs8DAAAAAAAAAAAAAAAAfaVUe+VdMQAAAAAAAAAAAACwmqrVannf+96Xm2++OU899VT69+//mnOee64zF19cl9NPT2bPbs/ChdUeW79c7i51GTo0+cpXkg98IGlq6rHpAegBL774Yq666qrMmjUr7e3tfb5+pVJJQ0NDjjjiiNcUrrxSrVbL448/nk033TRJct999y0uFXsrixYtyq9+9aucd955ufnmm7PGGmtk/Pjx+eIXv5g999yzB64CAAAAAAAAAAAAAAAAeo7iFQAAAAAAAAAAAAD4P//1X/+VE088MR/5yEfyjW98IyNGjHjd87q6kj/8IXnf++5MS8vWqVSa069fKfPndx9bEpVKd7HKwoXJGmske+2VnHRSMnZsUir14EUB0KO6urpy33335bbbbsvChQvT1tbW62vW19enVCpl7Nix2W233VJfX79E46644oq8+OKLOf7449/wnK6urpTL5cyZMyePPPJIvv71r+cPf/hDqtVqtthii5x55pnZYostss466yw+FwAAAAAAAAAAAAAAAFYUilcAAAAAAAAAAAAA4P9MmTIl73znOzNp0qR84hOfyOc+97mMHj36Ved0dHSkUqnkxRdfzKGHHpoFC1ryq1/dm/vuK+fPf05uvTV5+OFk3rykVkvq6l4a1709aFCy3XbJnnsmO+2U7LhjsvbafX6pACynWq2WKVOm5I477siTTz6ZJOns7Oyx+UulUurq6rLOOutk/Pjx2WyzzVL30h+VZfDPpSkv7S9cuDDTp0/PSSedlDvuuCPPP/98ttpqq5x88snZZZddsv7666dWq6VUKqWzszN1dXV55JFHMnfu3IwZM0YRCwAAAAAAAAAAAAAAAIVSvAIAAAAAAAAAAAAAr/Dggw/mhBNOyO23356RI0fmuOOOy5FHHplhw4alrq5u8QPmr7rqqhx33HH5+Mc/nu9973uvO1dHR7JwYVIuJ/36vVzCAsCqZe7cubn33ntz//33p6WlJdVqNR0dHUtVxFIqlVJfX5+Ojo5Uq9Vsvvnm2WWXXbLOOuv0Wu4nn3wy3/ve93L99ddn6tSp2WqrrfLhD384Rx99dIYMGfK6Y2bNmpXtt98+HR0d+fCHP5zPfvazGTp0aK9lBAAAAAAAAAAAAAAAgDejeAUAAAAAAAAAAAAA/k+tVkupVMrdd9+dM844I1deeWWSZO21187BBx+cLbbYIs3NzZk/f35OO+209OvXLw899FAGDRpUcHIAVhQLFy7MjBkzMn369Dz11FOZPn16WlpaUi6XUy6XUyqVUqvV0tXVlVqtlvr6+qy77roZNWpUhg0blmHDhqV///69mvGvf/1rrr/++px55pl55plnssUWW+SAAw7I1772tcV/07q6uhaXjb3S3Llz8/vf/z7f+9738sADD2S99dbLxRdfnP32269XMwMAAAAAAAAAAAAAAMDrUbwCAAAAAAAAAAAAAOkuXUmSUqm0+L0bbrgh5513Xm6++ebMnj178cPyk2SXXXbJV7/61Rx00EGF5AVg5dHR0ZH29va0t7ens7MzdXV1qVQqqVQqqa+v79MsM2bMyMYbb5zW1tast956OeCAA/LNb34zQ4YMSX19/eJ8S+LYY4/NRRddlEGDBuWmm27Kdttt17vhAQAAAAAAAAAAAAAA4J9Uig4AAAAAAAAAAAAAAEV5/PHH88ILL2TMmDGLHzLf1dWVzs7OVKvV7Lffftlvv/3y4IMP5p577klbW1uef/757LTTTtlll12y1lprFXwFAKwMXipZaWxsLDpKhg4dmv/+7//OTTfdlC984QvZYostUq1WFxeLvVnpSq1WW1xQ9uSTT2bu3Llpbm7Ohz70oay99tp9kh8AAAAAAAAAAAAAAABeqVR76c4YAAAAAAAAAAAAAFjN7L333pk3b14OPfTQ7LPPPtl+++3T0NCQ5NUFLACwKntlocqSePrpp/Pd73435557bt7//vfn61//ekaPHt2jeWbPnpIZMyZm2rS7M2vWE2lvX5D29pYktVQqjalWmzNgwLCsv/7OGTp0x6y99mYpl9+4NAYAAAAAAAAAAAAAAIBVk+IVAAAAAAAAAAAAAFZLf/7znzNu3LiUy+V0dXVls802y8EHH5wDDjggY8aMyYABA5Ikd999d6ZOnZrDDz885XJ5qR5MDwCrmhdffDHnnntuTj311Oyxxx759re/nZ133nm55qzVuvLEEzfliSf+kClT/pTnn384SVIq1aW9fUFqta43HFtf3z9J0tnZlrXW2iQjRozPhhvuk003PSSVSsNy5QIAAAAAAAAAAAAAAGDFp3gFAAAAAAAAAAAAgNXSc889l/Hjx2fkyJHZe++989Of/jSTJk3KqFGjcuCBB+bAAw/MO9/5zowdOzYDBgzIhRdemFGjRhUdGwAK09LSkssuuyxf+MIXMmLEiHznO9/JQQcdlCSp1WpLXU7W2jor9913fu666/S0tc1Pe3vLm5asLKn6+gFJatlhh09k7NgTMmjQhss9JwAAAAAAAAAAAAAAACsmxSsAAAAAAAAAAAAArLbOOuusfPWrX81ll12WDTfcMNdcc01++ctf5sEHH8zQoUOz5ZZb5oYbbsinPvWp/PjHPy46LgD0un8uUOno6EilUklnZ2d+85vf5MQTT0xbW1u+/e1v5+ijj37dMW9l2rR7cuedP8yjj16bUqmc9vaWHr+OJKmrq0+pVM7w4Ttn/Pgv5W1vOyDlcl2vrAUAAAAAAAAAAAAAAEAxFK8AAAAAAAAAAAAAsEro6Ej+/vfkhReS1tZk4cKkVEoaG5OGhmTo0GTjjZNy+eUxc+fOzV577ZW11147v/nNb9La2ponnngiN998c371q1/lT3/6U8rlcnbfffccf/zx2WabbTJ69OjiLhIA+shf//rXbLLJJqmvr0+tVsuECRPyhS98IX/7299y8skn59Of/nSampqWqnRl/vyZueaaYzJ16p/S0bEwtVpXL1/Fy+rr+2eNNdbPe997VYYM2arP1gUAAAAAAAAAAAAAAKB3KV4BAAAAAAAAAAAAYKXT0ZH87W/JxInJHXckEyYkjz/eXbDyUrHKS9+SfelZ8B0dSWdnstlmye67J+PGJTvumEyffmsOOeRdOeecc/KhD31o8Rq/+MUvcsQRR2SDDTbIc889l4aGhmy66aa5/PLLM2rUqL69YADoQ9ddd12+/e1vZ7/99svnP//5zJkzJ//6r/+a3/zmNznxxBPzxS9+Meuuu+6blq7UarXUarWUy+XUarU8/PDl+c1vPpX29tZ0dbX38RW9pJRKpSHjx385e+zx7ymXKwXlAAAAAAAAAAAAAAAAoKcoXgEAAAAAAAAAAABgpfH448lZZyUXXthdsFKrJfPnL/08pVLSv3/S1VVLfX0ydOjVef75b+WOO36ejTfeOEly+OGH549//GPOPPPMrLnmmjnnnHPy7LPP5v777+/hqwKAFcvcuXOzzz77ZOLEifnABz6QUqmUSy+9NB/84Afzta99LZttttkbju3q6kr5pRa0JPPnz8zFF787L754X2q1tr6I/5aq1aYMHDgi733vVRkyZKui4wAAAAAAAAAAAAAAALAcFK8AAAAAAAAAAAAAsELr7Ex+85vkP/8zue++7v329p5do76+K21tbRk58rFcfPHWGTLk79lyyy1yzDHH5P/9v/+XcrmcKVOmpK6uLhtssEHPLg4AK6gPfOADueKKK5Ik48aNy3nnnZett976NeUqr1Sr1RYXlf32t2dlzTVvTLnclbq6vky+JEqpVBqy555fz667fjGlUqnoQAAAAAAAAAAAAAAAACyDStEBAAAAAAAAAAAAAOD11GrJeeclJ5+cLFqUzJvXe2u1tZWTNOSpp7bMQQd1pVQakmr1vTnkkEMWP1h+1KhRvRcAAFZAl112Wbbccsv8x3/8R2bOnJmnnnoqW2+9dcrlcmq12uKyktbW1tx555154IEHct111+X+++/Pppsuyn77LUylUiv4Kt5ILR0drbn11lMzb96MHHDA6cpXAAAAAAAAAAAAAAAAVkKlWq22ot7BAgAAAAAAAAAAAMBqasqU5P3vTx5+OFmwoJgMdXULc8AB5fz0p/UZNKhrcQELAKxuLrvsshx11FEZPnx4Tj311BxzzDGL/y5OnDgx3//+93PNNddkrbXWyhZbbJHdd++XcvmmdHUtKjj5kqlWm7L55kfk3e++MKWSv/cAAAAAAAAAAAAAAAArE3eDAAAAAAAAAAAAALDCqNWSH/842Wqr5N57iytdSZLOzobcdFN93va2Wq691tduAVh9feADH8hdd92VJJkwYUK6urqSJG1tbXnooYdy4403Zq211sqNN96Y73//g6lUbllpSleSpL29JY88cnWuu+641Gq1ouMAAAAAAAAAAAAAAACwFEo1d4QAAAAAAAAAAAAAsAJ46qnkyCOThx8utnDl9TQ1Jfvtl5x/fjJ4cNFpAKAYs2fPzqJFi7LuuuumVqulVCpl8uTJOe2003LRRRdl332HZ5ddZqSzc2HRUZdJtdqUsWNPyL77fq/oKAAAAAAAAAAAAAAAACwhxSsAAAAAAAAAAAAAFO6BB5K99krmzUs6O4tO8/rq65MhQ5I77kg22KDoNABQnJdKV17yj3/8Iz/+8TfT2npGqtUCg/WAarUphx32s2y++WFFRwEAAAAAAAAAAAAAAGAJlIsOAAAAAAAAAAAAAMDqbcKEZPfdk9mzV9zSlSRpa0tmzEh23DGZNKnoNABQnFeWrtRqtQwcuEbWWuumVKulNxm1cmhvb8m11x6blpYXi44CAAAAAAAAAAAAAADAElC8AgAAAAAAAAAAAEBh7rwzOeCAZP78opMsmc7O5IUXknHjkscfLzoNABSvVCrljjt+mH/8Y3KSWtFxekRHR0t+9auPFR0DAAAAAAAAAAAAAACAJaB4BQAAAAAAAAAAAIBCPPhgsv/+yYIFRSdZOrVaMmdOsttuybRpRacBgGK9+OKk3Hrr19PevpL9QX8TnZ1teeKJG/LII78sOgoAAAAAAAAAAAAAAABvQfEKAAAAAAAAAAAAAH1uxoxkr72S+fOLTrJsurqSF1/sLl9paSk6DQAUo6urM1dd9b50di4qOkqPa29vybXXfjQtLS8WHQUAAAAAAAAAAAAAAIA3oXgFAAAAAAAAAAAAgD5VqyUf/vDKW7ryko6OZObM5ItfLDoJABTjoYcuyaxZj6dW6yo6Sq/o6GjNDTd8qegYAAAAAAAAAAAAAAAAvAnFKwAAAAAAAAAAAAD0qZ/9LLnrrqS9vegky6+1NbnwwmTChKKTAEDfqtVque2276S9fUHRUXpNZ2dbHn74sixaNLfoKAAAAAAAAAAAAAAAALwBxSsAAAAAAAAAAAAA9JkZM5Ljj08WrELPaG9tTd73vqSlpegkANB3pk+/J/PmTSs6Rq8rlcp58MFLio4BAAAAAAAAAAAAAADAG1C8AgAAAAAAAAAAAECfqNWSD384WbSo6CQ97x//SL70paJTAEDfueOOH6SjY2HRMXpde/uC3HHHaanVakVHAQAAAAAAAAAAAAAA4HUoXgEAAAAAAAAAAACgT1x+eXLXXUl7e9FJel5ra3LBBcnddxedBAB6X0vLi5k06dep1bqKjtInWltn5amn/lR0DAAAAAAAAAAAAAAAAF6H4hUAAAAAAAAAAAAAel2tlpx8crJgQdFJek9ra3LqqUWnAIDed//95ycpFR2jz7S1Lcgdd3y/6BgAAAAAAAAAAAAAAAC8DsUrAAAAAAAAAAAAAPS6u+5Knn226BS975ZbkmnTik4BAL3rwQcvTkdHa9Ex+lAtkyf/IV1dHUUHAQAAAAAAAAAAAAAA4J8oXgEAAAAAAAAAAACg1/3gB0lLS9Epel+tlpxzTtEpAKD3dHV15MUXHys6Rp+rVPrl+ef/VnQMAAAAAAAAAAAAAAAA/kml6AAAAAAAAAAAAAAArNqefz757W+7S0lWdYsWJf/938kppyTVatFpAKDnPf/8I6lUGtLW1t4j82200X7ZZpsPZf31x6V//6Gpq6tmwYLnM3/+s3n66dszadJ1efLJm99ynoaGQdlll89l2LAxGTZspzQ1rb342JlnjsqcOU8td9bp0ydm3XW3We55AAAAAAAAAAAAAAAA6DmKVwAAAAAAAAAAAADoVT/5SVIqFZ2i73R2JtdemxxxRNFJAKDnzZgxMbUeaFNralo7hx32s2y88QGvOTZw4AYZOHCDDB8+JuPGfS7f+lZDOjsXvel8AweOyB57nLzcud5IW9v8PP30Hdl++4/22hoAAAAAAAAAAAAAAAAsPcUrAAAAAAAAAAAAAPSq//7vpLW16BR9Z9685KyzFK8AsGp6+uk70t4+f7nmqKvrl6OO+l2GDdtp8Xt//etV+fvff5n582ekWm3OkCFbZpNN3pWRI3dfojk7O9sydertmT793syd+3T23/+Hy5Xx9Tz99IQenxMAAAAAAAAAAAAAAIDlo3gFAAAAAAAAAAAAgF7z4ovJCy8UnaLv3XdfUqslpVLRSQCgZ/VE+ci4cZ99VenKr371sdx//wWvOuexx36TCRNOy7rrbpuurva3nPOFFx7JhRd2l7QMHDiyV4pXZs16PF1dHSmX3Y4DAAAAAAAAAAAAAACwoigXHQAAAAAAAAAAAACAVdd99yWNjUs/7uiju4tLXnotqQ9/OLnhhmTmzKStLWlpSR59NDnnnGTDDV997sYbJyef3H3+E08k8+d3n//II8kPf5iss87S536lKVOWbzwArIhmz35quefYdttjFm9PmfLH15SuvNLMmQ+mVuta7jV7Ql1dfebMebroGAAAAAAAAAAAAAAAALxCpegAAAAAAAAAAAAAAKy67r23u8ykL/zgB8lJJ736vWo1GT26+/X+9ydjxiSPP9597D3vSb7xjdfOs9lm3a8jj0x22SV5ehmer16pJBMnvrbsBQBWdp2dbcs1vlJpzDrrbL54//HHf/+q4+utt12q1eZXvTd37tOZM2fqcq3bE0qlcjo6FhYdAwAAAAAAAAAAAAAAgFcoFx0AAAAAAAAAAAAAgFXXrbcm7e29v05jY3LCCS/v//znyX77JR/7WDJ/fvd7a66ZfPzjrx43f37yk58kRxyRvOMdyY9//PKx4cOTr3992fLMn5/cffeyjQWAFVWtVktXV8dyzdHYOOhV+y0tL7xq/7DDLsmxx97+qtdOOx23XGv2lO7ildaiYwAAAAAAAAAAAAAAAPAKlaIDAAAAAAAAAAAAALDquu++vlmnqSmpr395/5RTkr/+tXv7sMOSd72re/uV59x0U3L++ckLr3je+/XXJ+uvnxxySPf+uHHLlqerq7t0BgBWJbVa13LPsXDh7FftNzUNXu45+1JnZ1vREQAAAAAAAAAAAAAAAHiFctEBAAAAAAAAAAAAAFg1zZmTzJ7dN2u9+OKrS15OPTXZd9/k2GOTPffsfq+9Pbn88pfPuffeV5euvOTRR1/enj9/2TM98siyjwWAFVG5XJdSqbRcc7S3t+SFF/6+eH+jjfZ71fFzztk6p55aypQpf1yudXpHLZVKQ9EhAAAAAAAAAAAAAAAAeAXFKwAAAAAAAAAAAAD0ijlzkvr6vlvv8MOTm2/u3n7Pe5IbbkjOPz/p3z+5555kr72SP//5zeeor08OPfTl/V/9atnztLYu+1gAWFGVy5XlnuOBBy5avL3RRvtmyy2PXO45+0KtpngFAAAAAAAAAAAAAABgRbP8d7sAAAAAAAAAAAAAwOtobU3K5b5bb9685PHHk113TRr+6Zno226bHHVUdwFLW9vrj69Wk0svTUaP7t6///7k9NOXPU9nZ/errm7Z5wCAFU2l0pDOzjf4Y7qE7r77rGy11fuz3nrbJUkOP/x/s/HGB2bSpF+npeWFNDWtnYEDR7xm3MiRb88xx/wxSTJ79pScddaGr8jVmLe9bf8kSXPzkFeNe9vb9s+CBc8lSR599Nplzl2rdaa+vv8yjwcAAAAAAAAAAAAAAKDnKV4BAAAAAAAAAAAAoFcsXJiUSn2zVl1dcuutyVZbde+ffHJy5pnJ4MHJz36W7LZbctxxyaJFyec+99rxa6yRXHNNstde3fsPPZQccEB3ecyyqlS6x/f3fHYAViFrrbVJZsyYuFxzdHQszM9+dkCOOOKKjBq1Z8rlumy33dHZbrujX/f8JSl6aW4ekve//5rXPXbwwf+zePvUU5f9f5zUarUMGDB8mccDAAAAAAAAAAAAAADQ8xSvAAAAAAAAAAAAANAr6ur6bq23v/3l0pV//CP51re6t+fPT77//e7ilSQ58sjXFq8MH5787nfJ1lt37//xj8m7353MmbN8mWq17vIVAFiVjBy5e2bMuC9JbbnmWbDguVx88V4ZPfrgbL31URk+fGz6918v5XJdFi6cnVmzHs+0aXdn0qTr8uSTN/dM+OW0zjqbp9RXrXIAAAAAAAAAAAAAAAAsEbdyAgAAAAAAAAAAANArGhuTrq6+WWuddV7e7tcvqa9P2tq69wcOfPnYK7eT7rKW3/0uWX/97v1LL02OOSZpb1/+TJ2d3VkAYFUyfPi41Nefn7a2eT0y36RJv86kSb9eonOfeurWnHrq6xefzJnz1Bse6xmljBixey/ODwAAAAAAAAAAAAAAwLIoFx0AAAAAAAAAAAAAgFVTQ0PPF6+cckpSq3W/Lrzw5fcffPDl7aam5PLLkwMOSI46KvnWt14+ds89L2/vskty220vl67cfHNyzjnJ2LHJ+PEvv5ZVpZKUevP57wBQgGHDdkqt1ll0jD5XX98/66+/S9ExAAAAAAAAAAAAAAAA+CeVogMAAAAAAAAAAAAAsGoaMiRpb++btf7+9+Tcc5NPfap7/7DDul+vtGBB8qUvvby///7Jmmu+vL/33t2vf7as5SnrrLNs4wBgRTZo0Eap1WpFx+hztVpXhg3bsegYAAAAAAAAAAAAAAAA/JNy0QEAAAAAAAAAAAAAWDVVq8mGG/bdescdlxx1VHL99cnMmd2lLwsXJo89lvzkJ8n22yd//nPf5dlpp75bCwD6SqlUypAhWxcdo8/Val0ZNOhtRccAAAAAAAAAAAAAAADgn5RqtVqt6BAAAAAAAAAAAAAArJqOPTa58MKiU/S9fv2S73wn+fzni04CAD3v/vsvzO9//69pa5tfdJQ+USrVZdttP5JDD72g6CgAAAAAAAAAAAAAAAD8k3LRAQAAAAAAAAAAAABYdY0fnzQ3F52i7zU0JDvuWHQKAOgdW211ZGq1WtEx+kxdXX122UWbGgAAAAAAAAAAAAAAwIpI8QoAAAAAAAAAAAAAvWbHHZPyaviN1ZaWZPvti04BAL2jWm3Kdtt9NOVytegofWLttTfLkCFbFR0DAAAAAAAAAAAAAACA17Ea3sYKAAAAAAAAAAAAQF/Zcstk4cKiU/S9tddO1lij6BQA0Ht23vlfUy7XFR2j19XXD8j48V8uOgYAAAAAAAAAAAAAAABvQPEKAAAAAAAAAAAAAL2mWk3GjSs6Rd+qVJKDDy46BQD0rsGDN8l6621fdIxeVyqVs/nmhxUdAwAAAAAAAAAAAAAAgDegeAUAAAAAAAAAAACAXvWlLyUDBhSdou9Uq8mJJxadAgB63x57nJxqtbnoGL2mUmnK2LEnpK6uvugoAAAAAAAAAAAAAAAAvAHFKwAAAAAAAAAAAAD0qgMPTPr1KzpF39lyy2TzzYtOAQC9b5NNDsyGG+69yhaTNDevkz32+PeiYwAAAAAAAAAAAAAAAPAmFK8AAAAAAAAAAAAA0Kvq6pITT0waG4tO0vsGDEi+/OWiUwBA3znkkPNTqax6f+Qrlca8971XplJpKDoKAAAAAAAAAAAAAAAAb0LxCgAAAAAAAAAAAAC97hOfSGq1olP0vrq65NBDi04BAH2nuXmdHHLI+alWm4qO0mOq1aaMGXNchg8fW3QUAAAAAAAAAAAAAAAA3oLiFQAAAAAAAAAAAAB63ZAhyYEHdheTrKoaGpJPfzqpVotOAgB9a4st3pMNN9wndXX1RUfpEU1N62Tvvb9ddAwAAAAAAAAAAAAAAACWQKlWq9WKDgEAAAAAAAAAAADAqu+JJ5Ktt05aWopO0jsGD04mT04GDiw6CQD0vZaWF3L22aOzcOE/io6yXCqVxhxzzB8zfPjYoqMAAAAAAAAAAAAAAACwBMpFBwAAAAAAAAAAAABg9bDRRsl3v5s0NxedpOc1NSU/+5nSFQBWX01Na+cjH7kx1Wr/oqMss0qlMYcc8v+UrgAAAAAAAAAAAAAAAKxEFK8AAAAAAAAAAAAA0Gc+85lkiy2Surqik/Schobk0EOTd7yj6CQAUKyhQ3fIUUf9NtVqU9FRllq12pT99/9Btt76g0VHAQAAAAAAAAAAAAAAYCmUarVaregQAAAAAAAAAAAAAKw+nngi2XrrpKWl6CQ9Y/DgZPLkZODAopMAwIrhySdvzmWXHZL29gVFR1kilUpj9tnnuxk37rNFRwEAAAAAAAAAAAAAAGAplYsOAAAAAAAAAAAAAMDqZaONku98J2luLjrJ8mtqSi65ROkKALzShhvunY985KbU1w9IUio6zpuqVBrzrnedo3QFAAAAAAAAAAAAAABgJVWq1Wq1okMAAAAAAAAAAAAAsHrp6koOOyy54YaktbXoNMumuTn51KeSH/yg6CQAsGJ6/vm/5fLL351586alvb2l6DivUlfXL9VqU97znsuy8cYHFB0HAAAAAAAAAAAAAACAZaR4BQAAAAAAAAAAAIBCtLUlBxyQ3HVXsnBh0WmWTlNT8r73JRdckJRKRacBgBVXZ2d7br311Nx55+np6FiYpPjbWKrVpmyyyUF517vOS2PjoKLjAAAAAAAAAAAAAAAAsBwUrwAAAAAAAAAAAABQmJaWZO+9k4ceSlpbi06zZJqakne+M7niiqRcLjoNAKwcnn32wVx11Xszb960tLe3FJKhrq5fqtWmvPvdF2fTTQ8uJAMAAAAAAAAAAAAAAAA9S/EKAAAAAAAAAAAAAIVauDB517uSO+/8/+zdeZhe88E+8PuZLTOTSGyxx061aBBbRWNrqa1aRWmrRG2lim500b6KVtSL0qrSEtKiuqRV26to7RVJSW3l11QIYguRZJZkluf3x4NIEyQxM2cm+Xyu61xztu/53mf442HOee5KEUtv1tiYHHRQcvHFSlcAYFF1dLTl9ttPzb33/m9KpaoeK2Cprq5LqVSVDTf8ePba66I0NCzXI/MCAAAAAAAAAAAAAADQ/RSvAAAAAAAAAAAAAFC4trbk4IOT665LmpqKTrNgDQ3J8ccnP/hBUioVnQYA+q7W1ul54IHLcu+9Z2f27BmZM2dWt8xTVzcgpVJVhg07OltvfWwGDVqzW+YBAAAAAAAAAAAAAACgOIpXAAAAAAAAAAAAAOg1fve75PDDk5aWZM6cotNUNDQkyy6bXH11MmJE0WkAYMlRLpfz5JO35Z57zsrkyXekurr29RKWxX/Vpba2f5Jyll9+gwwfflLe//59U1PTr8syAwAAAAAAAAAAAAAA0LsoXgEAAAAAAAAAAACgV3nppeSww5Lbbkuam4vN0tCQHHxwcs45Sf/+xWYBgCXZzJnP5amn7sgzz/w9Tz11R15++bGUStUplarS3t6azs6OJJ2vn11KVVVNqqvr3jy+3HLrZsiQ7TJkyPCsuebwrLjiRkXeDgAAAAAAAAAAAAAAAD1E8QoAAAAAAAAAAAAAvdLvfpccfngye3bS2tqzczc2JoMGJVdfnYwY0bNzAwBJudyZV16ZlKlTJ2TmzOfS3t6aOXOaUi53pq6uf2pq6tPQsEJWXXWLDB78gVRX1xYdGQAAAAAAAAAAAAAAgAIoXgEAAAAAAAAAAACg15o2LbnwwuTHP07mzElmzuy+uUqlpH//ZPnlk69/PRk5srINAAAAAAAAAAAAAAAAAEDvpHgFAAAAAAAAAAAAgF6voyO5/vpk1KjkH/+obLe1dc216+uTcjn5yEcqhSsjRlRKWAAAAAAAAAAAAAAAAAAA6N0UrwAAAAAAAAAAAADQp/z738nPfpbcfHPyxBNJXV1l/6xZ7z62VEoGDKgUt5TLyQc+kOy1V3LUUcmqq3ZvbgAAAAAAAAAAAAAAAAAAupbiFQAAAAAAAAAAAAD6rI6O5PHHkwkTkrvvTu65J3nllWT27GTOnErRSr9+lXKWlVdOPvzh5EMfSoYNS9Zdt3IcAAAAAAAAAAAAAAAAAIC+SfEKAAAAAAAAAAAAAAAAAAAAAAAAAAAAAAAA0OdUFR0AAAAAAAAAAAAAAAAAAAAAAAAAAAAAAAAAYFEpXgEAAAAAAAAAAAAAAAAAAAAAAAAAAAAAAAD6HMUrAAAAAAAAAAAAAAAAAAAAAAAAAAAAAAAAQJ+jeAUAAAAAAAAAAAAAAAAAAAAAAAAAAAAAAADocxSvAAAAAAAAAAAAAAAAAAAAAAAAAAAAAAAAAH2O4hUAAAAAAAAAAAAAAAAAAAAAAAAAAAAAAACgz1G8AgAAAAAAAAAAAAAAAAAAAAAAAAAAAAAAAPQ5ilcAAAAAAAAAAAAAAAAAAAAAAAAAAAAAAACAPkfxCgAAAAAAAAAAAAAAAAAAAAAAAAAAAAAAANDnKF4BAAAAAAAAAAAAAAAAAAAAAAAAAAAAAAAA+hzFKwAAAAAAAAAAAAAAAAAAAAAAAAAAAAAAAECfo3gFAAAAAAAAAAAAAAAAAAAAAAAAAAAAAAAA6HMUrwAAAAAAAAAAAAAAAAAAAAAAAAAAAAAAAAB9juIVAAAAAAAAAAAAAAAAAAAAAAAAAAAAAAAAoM9RvAIAAAAAAAAAAAAAAAAAAAAAAAAAAAAAAAD0OYpXAAAAAAAAAAAAAAAAAAAAAAAAAAAAAAAAgD5H8QoAAAAAAAAAAAAAAAAAAAAAAAAAAAAAAADQ5yheAQAAAAAAAAAAAAAAAAAAAAAAAAAAAAAAAPocxSsAAAAAAAAAAAAAAAAAAAAAAAAAAAAAAABAn6N4BQAAAAAAAAAAAAAAAAAAAAAAAAAAAAAAAOhzFK8AAAAAAAAAAAAAAAAAAAAAAAAAAAAAAAAAfY7iFQAAAAAAAAAAAAAAAAAAAAAAAAAAAAAAAKDPUbwCAAAAAAAAAAAAAAAAAAAAAAAAAAAAAAAA9DmKVwAAAAAAAAAAAAAAAAAAAAAAAAAAAAAAAIA+R/EKAAAAAAAAAAAAAAAAAAAAAAAAAAAAAAAA0OcoXgEAAAAAAAAAAAAAAAAAAAAAAAAAAAAAAAD6nJqiAwAAAAAAAAAAAAAAAAAAAAAAAAAAAPQ2U6dWlpaWpLU1KZeT+vrKMnhwsuaaSalUdEoAAABYuileAQAAAAAAAAAAAAAAAAAAAAAAAAAAlmrPPZdMmJCMG5fccUcycWIye3ZSV7fgcpU5cyr7N9kkGTEi2WabZNiwZO21lbEAAABATyqVy+Vy0SEAAAAAAAAAAAAAAAAAAAAAAAAAAAB60quvJpddlpxzTjJtWqVkpakp6ehYtOtUVSUDBiTt7Um/fskxxyRf/GKy+urdkxsAAACYS/EKAAAAAAAAAAAAAAAAAAAAAAAAAACw1PjHP5L//d/kD3+olKY0N3ft9fv1S0qlZMcdk69/Pdlpp8o2AAAA0PUUrwAAAAAAAAAAAAAAAAAAAAAAAAAAAEu8W25Jjj8+mTw5aW1NOju7f84BA5Jll01++MPks59VwAIAAABdTfEKAAAAAAAAAAAAAAAAAAAAAAAAAACwxJoxIznuuOR3v0uam4vJ0L9/8qEPJVdckay6ajEZAAAAYEmkeAUAAAAAAAAAAAAAAAAAAAAAAAAAAFgi3XJL8pnPJDNnJq2txWaprU369UsuvDD53OeSUqnYPAAAALAkULwCAAAAAAAAAAAAAAAAAAAAAAAAAAAsUWbOTI47Lvntb5Pm5qLTzKt//+RDH0quuCJZddWi0wAAAEDfpngFAAAAAAAAAAAAAAAAAAAAAAAAAABYYrzwQjJ8ePLss0lra9FpFqy2Nhk4MLnzzuT97y86DQAAAPRdVUUHAAAAAAAAAAAAAAAAAAAAAAAAAAAA6ApPPZUMG5Y8/XTvLV1Jkra25JVXkm23TSZMKDoNAAAA9F2lcrlcLjoEAAAAAAAAAAAAAAAAAAAAAAAAAADAezFlSqV05ZVXko6OotMsvAEDkttvT7bYougkAAAA0PcoXgEAAAAAAAAAAAAAAAAAAAAAAAAAAPq0F19Mttwyee65vlW68oZBg5K//z3ZaKOikwAAAEDfongFAAAAAAAAAAAAAAAAAAAAAAAAAADos2bPTjbbLJk0KWlrKzrN4imVkhVWSB59NBk8uOg0AAAA0HdUFR0AAAAAAAAAAAAAAAAAAAAAAAAAAABgcZ1ySvL00323dCVJyuVkxozksMOKTgIAAAB9S6lcLpeLDgEAAAAAAAAAAAAAAAAAAAAAAAAAALCoxo9PRoxIWlqKTtI1GhuTyy9P9tuv6CQAAADQNyheAQAAAAAAAAAAAAAAAAAAAAAAAAAA+pzZs5ONNkomTy46SdcaODD597+TwYOLTgIAAAC9X1XRAQAAAAAAAAAAAAAAAAAAAAAAAAAAABbVd76TvPhi0Sm6XmtrMnJk0SkAAACgbyiVy+Vy0SEAAAAAAAAAAAAAAAAAAAAAAAAAAAAW1gMPJMOHJy0tRSfpHo2NyZgxyb77Fp0EAAAAejfFKwAAAAAAAAAAAAAAAAAAAAAAAAAAQJ/yiU8k116bLMnfrLrRRsljjxWdAgAAAHq3qqIDAAAAAAAAAAAAAAAAAAAAAAAAAAAALKwXX0z+7/+W7NKVJJkyJbn//qJTAAAAQO+meAUAAAAAAAAAAAAAAAAAAAAAAAAAAOgzfv7zpFQqOkX3a2lJzj676BQAAADQu5XK5SW9mxUAAAAAAAAAAAAAAAAAAAAAAAAAAFgSdHQkK6+cTJtWdJKeUV+fPPNMssIKRScBAACA3qmq6AAAAAAAAAAAAAAAAAAAAAAAAAAAAAAL4/rrkzlzik7Rc0ql5NJLi04BAAAAvVepXC6Xiw4BAAAAAAAAAAAAAAAAAAAAAAAAAADwbnbeOfnrX4tO0bPWWCOZMqXoFAAAANA7KV4BAAAAAAAAAAAAAAAAAAAAAAAAAAB6vXI5GTQomTmz6CQ9q7Y2efHFZNlli04CAAAAvU9N0QEAAAAAAACgN5gzJ3n44WTChOTxxysP3DY1VfY3NCT9+yfLL5988IPJsGHJuusmpVLRqQEAAAAAAAAAAAAAAAAAlh7PPJO0ty/6uEMOSUaPnrv9bu+I7rBD8re/vft1R49ORo6srA8ZkpxySuU91NVXr7yX2tZWyXz33cm55yYPPbTo2ZPKu67/+Eey886LNx4AAACWZIpXAAAAAAAAWCo980xy443JnXcmf/97MnlyUl+fdHQkzc0LHlMqJcssU3kgt1xONt44GTEi2W67ZPfdk8bGHr0FAAAAAAAAAAAAAAAAAIClyvjxSW1t0tJSdJKKtra56+uumxxxxLzHa2uTDTesLAcdlOy0U+W91kXV2prcf7/iFQAAAFgQxSsAAAAAAAAsNcrl5Lbbkh/9KLn99qSqat6Slbc+3Pp242fMmLs9fnwyYUJyySVJZ2cycmTy5S8nG2zQPfkBAAAAAAAAAAAAAAAAAJZm992XzJrV/fM88ECy/fbz719ppeR3v6u8o5ok11wz99isWcmVVyZ//Wvy7LNJe3vlGt/8ZqWApb4++dKXFq94Zc6cyruxJ520ePcDAAAASzLFKwAAAAAAACzxpk9PRo9Ozj47ee21rn2gtlxOZs6srP/858kvfpFsvnnlwdW99kqqq7tuLgAAAAAAAAAAAAAAAACApdkddySdnd0/z4wZyd13z7//1FPnlq48+GByyy1zj02YkHz2s/Oe/5e/JEOHJvvsU9keOHDxM/3jH4s/FgAAAJZkVUUHAAAAAAAAgO7S2Zmcd16y2mrJt7+dPPts15au/Le2tqS1Nbn33uTgg5O11kruuqv75gMAAAAAAAAAAAAAAAAAWJo88khxc9fXJ1/84tzt//3fdz6/f/9k112T4cPn7vu//1v8+V95pVIIAwAAAMxL8QoAAAAAAABLpH//O9l66+Q730laWpLm5p6df+bMStHLrrsmxxzT8/MDAAAAAAAAAAAAAAAAACxpmpqKm/uQQ5LBgyvrU6YkV1+94PPOPTcpl5NZsypFKyuumLz0UvLd7yYXXrj489fWJtOnL/54AAAAWFIpXgEAAAAAAGCJ0tlZeSB16NDkgQeKfYA2qZS+jB6dbLBBctddxWYBAAAAAAAAAAAAAAAAAOirOjoqS1FOPHHu+vnnJ+3tiza+X7+kunrx56+urry3CgAAAMxL8QoAAAAAAABLjOeeS7beOjnllKS5uVLC0hu0tFSy7bpr8qUvLfqDtAAAAAAAAAAAAAAAAAAAS7vZs99bccl78fGPJ+97X2V9xozk4ovf/twf/zjZfvtkr72S//mfZObMZPDg5NvfTi68cPEzlEpJa+vijwcAAIAlVU3RAQAAAAAAAKArTJqUDB+eTJvWe4tNWlqSyy5L/vOfZOzYpF+/ohMBAAAAAAAAAAAAAAAAAPQNVVXFzf3Vr85dv+SSSvnK25k8ubIkyfXXJ889N7eoZeTI5EtfSubMWbwcRRXPAAAAQG9W4P8yAAAAAAAAgK7xyCPJVlslL73Ue0tX3tDcnPztb8kuu1TWAQAAAAAAAAAAAAAAAAB4d/36JR0dPT/vllsmI0ZU1tvakvPOW/B5DQ0L3t/ZOXe9piYZOHDxcnR2JvX1izcWAAAAlmSKVwAAAAAAAOjT/v3v5MMfTl59dd4HT3uzlpZkwoTkYx9L5swpOg0AAAAAAAAAAAAAAAAAQO9XKlWKS7rS976XlMuV5bLLFnzOV786d/2aa5JnnlnweX/7W/L73ydf/GKy++6V90i/853knHPmnjNpUvLyy4uXVfEKAAAALFgX/+8CAAAAAAAA6DnPPJMMH5689lrRSRZda2syfnzyqU8lf/xjUl1ddCIAAAAAAAAAAAAAAAAAgN5txRWT55/vufnWXDPZb7+522ef/fbn1tUl++5bWRZk5szk8MMXP0tbW7LSSos/HgAAAJZUVUUHAAAAAAAAgMXR3p7sumsybVrS2Vl0msXT0pLcdltyyilFJwEAAAAAAAAAAAAAAAAA6P2GDevZ+Y4/Pqmpqazfemvy4INvf+6Pf5z84Q/JpEnJjBmVd2GnT0/Gj0/OOivZeOPkb39b/CxrrVUpdwEAAADmVSqXy+WiQwAAAAAAAMCi+v73k1GjkubmopO8dw0Nyd13J5tvXnQSAAAAAAAAAAAAAAAAAIDe60c/Sr7znWTOnKKT9LyDD06uuKLoFAAAAND7VBUdAAAAAAAAABbVww8nZ565ZJSuJElLS7L//kvnQ74AAAAAAAAAAAAAAAAAAAtryy2T+vqiU/S8xsZk++2LTgEAAAC9U6lcLpeLDgEAAAAAAAALq709+eAHk3/9K1mS/tLV2Jgcf3zygx8UnQQAAAAAAAAAAAAAAAAAoHd67bVk8OCkra3oJD2rVEpWWKHys7Y26dcvaWhIPvCBZIcdkmHDkqFDK++rAgAAwNJG8QoAAAAAAAB9yve/n4walTQ3F52k6zU0JHffnWy+edFJAAAAAAAAAAAAAAAAAAB6p1VXTZ5/vugUvUd9fVJXV3n3drXVkm22ST73uWTPPZPq6qLTAQAAQPdTvAIAAAAAAECf8fTTyUYbJS0tRSfpPh/4QPLww0mpVHQSAAAAAAAAAAAAAAAAAIDe57DDkjFjkvb2opP0Xsssk/Trlxx/fHLkkclKKxWdCAAAALpPVdEBAAAAAAAAYGH99KdJR0fRKbrX5MnJ/fcXnQIAAAAAAAAAAAAAAAAAoHc68cSkrq7oFL3bzJnJyy8nZ5yRrLVW8olPJPfeW3QqAAAA6B6lcrlcLjoEAAAAAAAAvJs5c5LBg5MZM4pO0r2qqpJPfSq55pqik/R9LS3JxInJ+PHJHXckjz6atLYms2cn7e2Vh6r79UsGDEi23DIZPjwZNizZaKOkpqbo9AAAAAAAAAAAAAAAAADA29l88+TBB4tO0XeUSklDQ7L33slFFyXLLlt0IgAAAOg6ilcAAAAAAADoE66+OjniiGTWrKKTdL/6+uSZZ5IVVig6Sd/S3p5cf31y5ZXJffclzz6bNDYmbW2VEpZ3079/pfhm9uxk/fWTD384OeywZOutuz87AAAAAAAAAAAAAAAAALDwrr46OfLIZObMopP0Lf36Vd6nHDMm2WOPotMAAABA11C8AgAAAAAAQJ+w+ebJgw8WnaJnNDQk//M/yTe+UXSSvuGFF5Kf/zw5//xkzpyue0i6qqryz2KNNZKTTko+/elKkQsAAAAAAAAAAAAAAAAAUKw5c5LBg5MZM4pO0jc1NiZ7751cdFGy7LJFpwEAAID3RvEKAAAAAAAAvd5DDyXbbJO0tBSdpOesvHLy3HOV8g8W7O67k7POSm6+ubLd2tp9cw0YkJTLyciRyQknJOut131zAQAAAAAAAAAAAAAAAADv7qSTkh//OJk9u+gkfVO/fpX3J2+6Kdlyy6LTAAAAwOLzNU0AAAAAAAD0eldfncyZU3SKntXcnEyYUHSK3umVV5JPfSrZddfkz3+uFK50Z+lKksyalTQ1JT//ebLppsmppyZtbd07JwAAAAAAAAAAAAAAAADw9r7xjaShoegUfdfs2cm0acmOOya33150GgAAAFh8ilcAAAAAAADo9W6/PenoKDpFz+roULyyIH/6U7Leesn111fKacrlnp2/rS1paUnOOqtSwPLwwz07PwAAAAAAAAAAAAAAAABQscIKyWWXJY2NRSfp25qakj32SP7v/4pOAgAAAItH8QoAAAAAAAC9Wrmc/POfizf2kEMq499YFsXQocnllyeTJyetrcm0acnEiclFF1UexH2r449Prrkm+c9/5p3vkEMWL3dSKRW5887FH7+keeWVZL/9ks98Jpk+PZk9u9g8zc3JE08kW2+dnHpq0t5ebB4AAAAAAAAAAAAAAAAAWBp94hPJbrsldXVFJ+nbmpuTfff1bisAAAB9U6lcXtSvmAIAAAAAAICeM2VK8r73JS0tiz72kEOS0aPnbpdKCzfu2GOTH/84qa5e8PFNNkkeeWTu9quvJssuO/95hx5aKW9ZXOuum0yatPjjlxR//3uyxx6Vh3aLLlxZkMbGZO21k1tvTVZZpeg0AAAAAAAAAAAAAAAAALB0mTYtWX/9ZPr0opP0fQMGJHfckWy+edFJAAAAYOFVFR0AAAAAAAAA3smECUltbc/N95GPJOefXyldmT07ueCCZN99k49+NBk5MvnFL5KmpnnHPPRQ8stfJl/8YvLCC12XZcqUpLW1667XF91yS7LLLpVym95YupJUCmGeeCIZNiyZPLnoNAAAAAAAAAAAAAAAAACwdFlhhWT06KSxsegkfd+sWcmee87/Li0AAAD0ZjVFBwAAAAAAAIB3Mm5c5SHNnvKDHyRVVZX1o45KLr983uOjR88/ZsSIuesnndR1WRoaKqUuW23VddfsS/785+TTn05aWopO8u7a25Pnn0+23DK5995kgw2KTgQAAAAAAAAAAAAAAAAAS4999kk+//nkiiuS5uai0/Rt06cnX/1qctFFRScBAACAhVNVdAAAAAAAAAB4JxMmJJ2dPTPX6qvPLTlpaUlWWin55z8rD9g+91xy6aWVc3pKZ2fy2GPz7582bVqmTp3ac0EKcNttyYEH9o3SlTd0diavvJIMH55MmVJ0GgAAAAAAAAAAAAAAAABYuvz0p8meeyaNjUUn6dtaWioFNnfcUXQSAAAAWDiKVwAAAAAAAOjVZs3qubmGDp273tCQnHVWsummlfVVV01GjkzGj0/WWqtn8nR0VEpf3mr06NHZf//9s/HGG6exsTFbbrllfvKTn/RMoB4yblzy8Y/Pf+99Qbk8t3zlpZeKTgMAAAAAAAAAAAAAAAAAS4+qquTKK5MddlC+8l61tCQHHpg0NRWdBAAAAN6d4hUAAAAAAAB6tZaWnptr2WXn3X722cpDoQceWFlPklVWSc48s2fydHQkra1zt88444wcdthheeyxx3LAAQfkuOOOS2tra771rW/l1FNP7ZlQ3WzGjGSvvfr2g7gdHcnzzyef+UyliAUAAAAAAAAAAAAAAAAA6Bk1Ncm11yZ775307190mr5t+vTkq18tOgUAAAC8O8UrAAAAAAAA9Gpz5vTcXG8tOUmS005LfvObynLaaXP377FHz+Tp7Exmz66sjx8/PqecckrWWWed3HLLLbnooosyatSo/PnPf856662XUaNG5Z///OcizzF58uS88MILXZx88R13XDJzZtEp3ru2tuTee5Nf/aroJAAAAAAAAAAAAAAAAACwdKmpSa68Mjn00KSxseg0fVdLS3LFFcm//110EgAAAHhnilcAAAAAAADo1erqem6up56ad/vJJxe8PmBAUip1f56qqqRfv6StrS1XXHFFkuSQQw7JxhtvnLa2tiTJOuusk69+9atpbW3NxRdfnCQpl8vveu277747Rx11VHbbbbe8733vy4ABA7Ltttvm+9//fv5d0BOwf/lL8rvfzV+A01c1NSXHHJNMnVp0EgAAAAAAAAAAAAAAAABYulRVJT/5SeW9xeWXr7yvyaJrb08uuKDoFAAAAPDOFK8AAAAAAADQqzU09Nxc//xn8uqrc7fXXnvB6888kyxEt8l7Vl2d1NcnL7/8cm677bZsuOGG+ehHP5okqampSWdnZ5JktdVWS5JMfb3h452KV8rlcv7whz/kk5/8ZH79619nq622ygknnJCjjz469fX1ueSSS94seXnjOq+99lpGjBiRr3zlK7n44oszbty4zJw5s0vvdcaM5DOfSZqbu/SyhZs9Ozn44J759wUAAAAAAAAAAAAAAAAAmNfuuyeTJiX77ps0Nhadpu9pa0suvTRpaSk6CQAAALy9mqIDAAAAAAAAwDsZMKDrr/m97yX/8z+V9dGjk5EjK+ttbcnPf56cfHJl+zvfSaZPn7v+hiuvnPd6H/3o3Idt3/rQ7RZbzB1/113JtGmLlrO6unK9J598MpMnT85uu+2WddZZJ0lSKpXeLEZpaWnJgAEDUi6X89prr2XQoEHzXauzszNVVVW57bbbcuihh2aNNdbINddck0022SRJ0tHRkZdffjkTJ05MVVVVkqS9vT21tbV59NFHc9ddd+W+++5LXV1dmpqakiQDBgzIuuuum8MOOyxf/vKXF+3m/stxxyWzZr2nS/RKbW3J3/+e/OpXlQIWAAAAAAAAAAAAAAAAAKBnLbts5d3QG29MPve5SomIIpFFc801ySGHFJ0CAAAAFkzxCgAAAAAAAL3allsmt96adHT0zHynnpp8+MPJ8OHJkCHJb34z7/G//z057bR59118cbL22vNf68tfrixJsuOOye23L1qWUin5wAeShx9+Is3NzVl//fXnKVUplUpJkqamppTL5dTV1aW9vX2B16qqqkpnZ2cuvvjizJo1KxdeeGE22WSTTJ8+Pf37909tbW1WXnnl7LrrrvOMSZKHHnooSfKNb3wj++yzTx577LE8//zzmTx5cp566qm0tbUlqZS3VFdXL9pNJnnkkeS3v01aWxd5aJ/Q1FQplvn0p5O6uqLTAAAAAAAAAAAAAAAAAMDSaffdk//8J/npT5Nzz01mz05mziw6Ve83a1Zy5pmKVwAAAOi9FK8AAAAAAADQq229ddK/fzJjRs/M19qa7LJLpTDlM59JNtywUoDy+OPJ1VdXHqSdM6fnsmy6afKnP01Kkqy00krp16/fm8ffKF556aWX0tramhVWWCENDQ1ve7377rsvd9xxR3bbbbc89dRTOeOMMzJp0qQMHjw4O+ywQ/bYY48kSblcTqlUSrlcTpI8+OCDSZJddtklW265ZbbccsskyZw5czJr1qzU1FT+7PhOpSs33XRTjjnmmLzyyis58cQT873vfe/NYz35Oy1KR0cydmylfAUAAAAAAAAAAAAAAAAAKMagQcm3vpWcdFJy003JqFHJ/fdX3gNsays6Xe81ZUoyfnzy+iumAAAA0KsoXgEAAAAAAKBXGzZs8Us5Lr+8svy3U0+tLG9n9uzkRz+qLAtjnXUWL9+7WXPNpK6unKqqqlRVVaW6ujpVVVXznFMulzNp0qR0dnZm7bXXTmNj49te76GHHsqMGTPy6KOP5stf/nIGDx6ccrmc559/Pj/+8Y+zyy67ZPTo0Rk8eHCSucUujzzySAYNGpRyuZyZM2emXC5n4MCBqaury/LLL/+283V0dKS6ujrXX399Tj311EyePDlJ8sorryRJ2tvb09JSkyuvrDyQvCSbNavy8LXiFQAAAAAAAAAAAAAAAAAoXnV1sueeleU//0l+8pPkhhsq6/X1SWdn0tRUdMreY/bsyu9H8QoAAAC9UdW7nwIAAAAAAADFWX31pLa26BTF2HbbSvnJGmuskc7Ozrz00ktJKoUmb3jppZdy//33Z+DAgdl0003f9lqdnZ157rnn0tLSkilTpuSLX/xi7r777kyaNCmTJk3Kxz72sdx444055ZRT3hzzRsnLww8/nNdeey1f+cpX8qlPfSrf+ta3csstt7xj9jdKV+67774cfvjh2XTTTbP33nu/fl/bvnn9X/0qqVpK/mr5r38lDz9cdAoAAAAAAAAAAAAAAAAA4K3WXTc555zKe4BNTcmddybnn58cdliy0UbJ8ssnAwYk/fpV3nldGt97bW9P/va3olMAAADAgi0lX2EEAAAAAABAX1UqJR/8YNEpel5jY7L99pX1FVZYIUkyZcqUJEl1dfWb5z300EO5++67s+mmm2a77bZ72+u1tramqakpSaX45Mwzz8zKK6+c9vb2rLLKKrngggsyaNCgXHPNNW8WvJRKpbS1tWWHHXbIt771rWy++eZpbm7Or3/96+y6667Zc889M3369AXOV11dnUceeSSf/OQns/baa+dnP/tZSqVSkmTjjTd+/axSzjqr8hDy0qCtLTn33KJTAAAAAAAAAAAAAAAAAABvp7Y2GTq0Urryy18mjz2WTJuWzJyZtLYmc+Ykm2/etXMeckhSLs9dFsamm1beWbzrrsp7mm+MffLJrs32Vg8+2H3XBgAAgPdC8QoAAAAAAAC93g47JDU1RafoWVVVyZZbVtY/8pGPZNttt80111yTq666Kq2trUmSxx9/PD/4wQ+SJAceeGAGDhyYjo6OBV6vX79+bxafjBgxIknS1taWmtd/sQ0NDdliiy2SJPfdd1+SpFwup7a2NpdccklOP/30XHrppbnrrrtyzz33ZJdddsmNN96YE088cYHzTZkyJfvvv3+WX375jB07NnV1dXnssceSJOutt16S5J57Snm942Wp0N6eXHVV5eFqAAAAAAAAAAAAAAAAAKDvKZeTRx4pOkWy887JCSckw4cnjY09M2dzc/Liiz0zFwAAACwKxSsAAAAAAAD0egcdlNTWFp2iZw0YkLzeg5KBAwfm9NNPz5AhQ/KlL30pI0eOzOc+97nstttu+etf/5qvfvWrOfDAA5Mk1dXVmTFjRpqamt68VkdHR6qrq9OvX78kyVprrZWkUqzS2dmZJGlpaUm/fv3m2Vcul5MkK6ywQpKks7Mz7e3tef/7358LLrggq6yySm666aY89NBD82R/+umn84lPfCIzZszIb37zm6yyyip58cUXM2XKlKy88srp379/yuVyrr02aWnppl9gL1Vbm9x1V9EpAAAAAAAAAAAAAAAAAIDF8dRTyeuvYRZq+vTkxhuT005LfvaznpmzX79kwoSemQsAAAAWheIVAAAAAAAAer1NNkk22qjoFD2noSH5yleSqrf8NW/nnXfOL3/5y+y55565++67c8stt2S99dbLpZdemlNPPTXLL7982trakiQHHXRQ1l9//UyaNClJUiqVkiQbbLBBkuThhx9OktTV1aXq9Un+9a9/5V//+lfWWGONDBkyZJ5xb6iqqkpNTU2SZMiQIdlpp53ywgsvZNy4cW+e89hjj+Wggw7Kc889l1//+tfZeOONkySTJ09Oa2tr3ve+9yWplLjccUfveLi4JzU3J/ffX3QKAAAAAAAAAAAAAAAAAGBxTJiQvP6qZaEuvzzZY4/ku99N7ruvZ+b0jiQAAAC9leIVAAAAAAAA+oSTTkqWWaboFD2jXE4OO2z+/SNGjMgVV1yRp59+Os8991z+8Ic/5NBDD01jY2OSpLa2Nkly44035oUXXsgyr//CqqqqUi6Xc/DBB2fYsGG55JJLcuGFF+a5557LzJkz89prr+Xcc8/N5MmTs99++71ZjvKGjo6OdHZ2plwup/P1ppS6urq0tLQkSZZddtkkyYsvvpivfe1reeWVV3LzzTdnhx12ePMab5TAvFHE0t7ekdf7XxbZIYdUfkdvLAvjssvmHfPfy38/6LvZZskZZyR33JE89VTlYeBZs5IHH6w8hNy//+Jlb29Pbr998cYCAAAAAAAAAAAAAAAAAMV68smktbXoFMVob08efbToFAAAADC/XtCRCgAAAAAAAO/uk59Mjjqq6BTdr6oq+fjHkxVWeLfzqjJo0KAFHnv22Wfzn//8JyuttNKb+0qlUpLkl7/8ZY499th85StfyZgxYzJw4MCMHz8+r776aj72sY/lmGOOebPI5aGHHsoHP/jBVFdXz3edcePGZeLEiVlmmWWy4YYbJkkmTpyYxx9/PP/5z39ywgknZNiwYXn/+9+fj3zkI3nwwQeTJDvuuGOS5Pnn6/J6h0uvdNRRydFHz79/6NDKcsAByXbbJTNmLPq1X/9VAAAAAAAAAAAAAAAAAAB9TEtLpYBkadXcXHQCAAAAmJ/iFQAAAAAAAPqEurpKEca55yZz5hSdpvs0NCRf+9p7u8aqq66aVVdddYHHPvjBD+bCCy/M2LFjc+utt+bpp5/ONttskwMPPDB77LFHVlxxxTfPPeecc3Lffffl4IMPzjbbbJMhQ4akvr4+L730Uo444og8+eSTOfbYY7P++usnSVZZZZV87GMfy+OPP56nnnoq48aNS1NT0zzzn3766fnzn/+czTc/PbW1a6al5b3d6+LYb7/k+efn3Tdz5vznTZuWjBmT/PWvlYegDzmkUriSJBtvnBx/fHLaaYs+f1NT8uKLyVt6cQAAAAAAAAAAAAAAAACAPqC5OSmXi05RHMUrAAAA9EaKVwAAAAAAAOgzjj02Of/8olN0n1IpWWedZKutuneeTTfdNJtuumm++93vJkk6OztTVVWVJCmXyymVSmlra8suu+ySiRMnZtSoUamtrc3gwYMze/bsTJ48OUny8Y9/PN/97nfT0NDw5nUvuOCCTJ8+PS+//HKmTp2aZ555JlOnTs2ZZ56ZadOmpaOjI7/73e/S2vr9BZad9ITx45Onnnrnc668Mvn615NZs+buu/HG5H3vS4YOrWxvu+3izd+vXzJhQrL77os3HgAAAAAAAAAAAAAAAAAoRltb0QmK1d5edAIAAACYn+IVAAAAAAAA+owhQ5JvfSs588yK6xsdAAEAAElEQVSkqanoNF2vvj4ZM6bn532jdCVJSqVSkqS2tjYHH3xwdt999zz00EMZN25cJk6cmFmzZmXvvffO3nvvna233joDBw6c51qlUinLLbdclltuuWywwQZJko6OjpxxxhkZOHBgbr755jz77LM55ZQ1Ui733D2+1R13JCuvnLS2Jg8/nFx+efKLX2SePHfeOf+4cjl54om5xStvLWVZFHPmJE8+uXhjAQAAAAAAAAAAAAAAAIDiNDYWnaBYDQ1FJwAAAID5KV4BAAAAAACgTzn55OTqq5NHH01hxR3dobExOfHEZLPNik4yrxVXXDE77bRTdtpppwUeL5fLb5a1/Pf+9vb21NbW5uGHH8706dOz9dZbZ7XVVstqq62W2bO7O/nbW3PNys9+/ZLhwyvLbrsl++33zuOWXz7ZZZe529deu3jzd3RUSl8AAAAAAAAAAAAAAAAAgL6loSGprq68K7g0WtqLZwAAAOidqooOAAAAAAAAAIuipia55pqkvr7oJF2nVEpWXz353veKTrLoFlS68sb+mpqaJMkLL7yQJFl99dWTJHPmzOnx4pHXXkt+9avksMOSj340Oeig5O675x7/1KeS/fd/+/EDByZ/+lOlfCVJbrwxufLKxcuieAUAAAAAAAAAAAAAAAAA+qZll03q6npmru99LymXK8tll817bMiQZJ99KssWW8zd39g4d//w4V2facUVu/6aAAAA8F7VFB0AAAAAAAAAFtUHPpB861vJmWcmTU1Fp3nv6usrZTK1tUUn6VqlUinlcjm77rpr2tvbM3PmzCRJbW1t2tt7NssJJ8y/b+zY5LHHknXWqWzvvXfy29/Of97qq1eKVjbdtLJ9662VopZyefGydHYmbW2LNxYAAAAAAAAAAAAAAAAAKM7QoZX3QVtais2x887J6NHz719ppeSPf6ys/+1vyU47dd2c/fsnW2/dddcDAACArlJVdAAAAAAAAABYHCefnKy9dlJTU3SS96axMfnKV5LNNis6SfcolUpJkqqqqgwaNOjNffX1RaaqmD07mTBh7vbKK89/ziabJPfeO7d05Te/SfbY4709EF1TkzQ0LP54AAAAAAAAAAAAAAAAAKAYm22WNDcXnaIYVVXJsGFFpwAAAID5KV4BAAAAAACgT6qpSW6+OVlxxcqDmn1RY2Py0Y8mp55adJKe15PFI8ssk7z//fPvr6+f9wHfqVPnPb7jjsmddyZDhlS2zz47OfDAZM6c95anujq9ongGAAAAAAAAAAAAAAAAAFg0jY3Jqqt27TUvvzwpleYubzj11Ln7Ro585zELWnbaqWtztrYmG2/ctdcEAACArtBHv4IKAAAAAAAAktVWS+6+Oxk0aN4HSfuC+vpkm22S3/62UsSxtFlxxa6/5ve+l5TLleWyy+buX3755KGHkuuuS444Itl55+TTn07+8pdknXXmnnfNNXPXP/GJ5KabkmWXrWxfeWXyxz8mw4fPXd5a2rIoamqSgQMXbywAAAAAAAAAAAAAAAAAUKxttik6QTHWXTeprS06BQAAAMyvpugAAAAAAAAA8F6su26lfGX77ZPp05POzqITvbuGhmTrrZPrr196HzDddttk7NiktbVn5quuTvbcs7IsyE9/mtxww9ztffZJ+vWbu/2Zz1SWt5o8ed7iloVVVZUMHbro4wAAAAAAAAAAAAAAAACA4o0YkVx3Xc+9I9lbbLdd0QkAAABgwaqKDgAAAAAAAADv1fvfn4wfn6y8clJTU3Sad9bYmOyyS3LzzZUClqXVllsmdXU9M9ezzyaf/nQyZkzy6KPJK68kbW3J1KnJtdcme++dfOlLPZMlqTxIvfHGPTcfAAAAAAAAAAAAAAAAANB1ttmm97/P2tX690922KHoFAAAALBgpXK5XC46BAAAAAAAAHSFqVOTffaplGs0NRWdZn4NDcmRRyb/+79JdXXRaYrV3Jwsu2ylAGVps+GGyeOPF50CAAAAAAAAAAAAAAAAAFgc5XKy1lrJlClFJ+k5DQ3JCy8kyyxTdBIAAACYX1XRAQAAAAAAAKCrrLpq8ve/Jz/8YdLY2HvKTRoakjXWSG69NTnvvN6Tq0iNjckqqxSdohjbbVd0AgAAAAAAAAAAAAAAAABgcZVKyde/XnlXcmlQXZ0cdJDSFQAAAHovxSsAAAAAAAAsUaqqkuOOSx5+ONlii6R//2LzNDQkhx+ePPFE8qEPFZult9l666IT9LzGxmT48KJTAAAAAAAAAAAAAAAAAADvxec/n3R2Fp2iZ9TVJSeeWHQKAAAAeHuKVwAAAAAAAFgirbNO8ve/J2eeWSm76OkClmWWSYYMSW69NTn//EoBC/Paeeel7/dSKiXbbFN0CgAAAAAAAAAAAAAAAADgvRg0KPn0p5Pq6qKTdL+NNko22aToFAAAAPD2SuVyuVx0CAAAAAAAAOhOM2YkV1yR/OhHySuvJE1NSXf8layuLqmqqhRrfOMbyW67LR0PzC6uadOSNdZIWluLTtJzNtggefzxSgELAAAAAAAAAAAAAAAAANB3TZyYbLdd0txcdJLus8wyyS9+kRxwQNFJAAAA4O1VFR0AAAAAAAAAutvAgcmXvpRMnpxcf32yxx5Jv35J//7v/dpVVZXrDxiQHHts8uijyd/+VplD6co7W2GFZO+9K7/DpcGAAclJJyldAQAAAAAAAAAAAAAAAIAlwdChyeabL9nvkw4YkHziE0WnAAAAgHdWKpfL5aJDAAAAAAAAQE+bOjW58cbk7ruTe+5JJk1K6uuTzs6kqWnBY6qqKg+ItrVV1jfdNBkxIvnQh5KPfawynkUzblyy885v/ztfkjQ2Ji+9VPkJAAAAAAAAAAAAAAAAAPR9kycnm2yyZL4n2dCQ3HRT5V1aAAAA6M0UrwAAAAAAAEAqZSqPPZZMmJA88UQyc2blIdfW1qR//0rhyrLLJh/8YDJsWLLmmkmpVHTqvq9cTjbaqPI7X5LV1iaHH55ceOH8x8rlckr+ZQIAAAAAAAAAAAAAAACAPunCC5NvfGPJKl9paEg+//nkoouKTgIAAADvTvEKAAAAAAAAUKhLL02OPz6ZNavoJN2noSF58MFkww3nP9ba2pp///vfuemmm5Ika6yxRg488MCeDQgAAAAAAAAAAAAAAAAALJbOzmS77ZLx45OOjqLTdI1VV03+3/9L+vcvOgkAAAC8O8UrAAAAAAAAQKGam5M110ymTSs6SfeoqUl23DH5y1/mPzZr1qwceeSRGTt2bGbPnp26urqUy+VsvPHGufzyy7Ppppv2eF4AAAAAAAAAAAAAAAAAYNFMnpxsvHHlncm+rqEhuemmZMSIopMAAADAwqkqOgAAAAAAAACwdGtsTMaMqfxcEtXXJ6NHz7//mWeeyRFHHJGrr746a665Zn7zm9/k5ptvzllnnZXp06dn//33zz/+8Y8ezwsAAAAAAAAAAAAAAAAALJq1107OO6/vvyvZ2JiMHKl0BQAAgL6lpugAAAAAAAAAALvvnuyzTzJ2bNLaWnSartO/f/LjHyerrz7v/ra2tpxyyin57W9/m9133z1nnHFGNttssyTJiBEjMmjQoBx55JG54YYbssUWW/R8cAAAAAAAAAAAAAAAAABgkRxxRDJpUnLBBUlzc9FpFl1DQ/KRjyTnn190EgAAAFg0pXK5XC46BAAAAAAAAMBrryXrrZdMm1Z0kq5RU5Nsv31y221JqTTvsdGjR+fYY4/NpptumlGjRmWHHXZIknR0dKS6ujovvPBChg4dmjXXXDPjxo0rID0AAAAAAAAAAAAAAAAAsKjK5eToo5Nf/apvla/U1yfbbJPcfHNSV1d0GgAAAFg0VUUHAAAAAAAAAEiSQYMqDxI3NhadpGvU11fu579LV6ZOnZoLLrggNTU1OeaYY7LddtslScrlcqqqql4fW5/W1tbU1NRkxowZKZfLPR0fAAAAAAAAAAAAAAAAAFhEpVLys58ln/9833lfsrExGT48uekmpSsAAAD0TYpXAAAAAAAAgF7jYx9L9tuv7zxM/HYaG5Of/jRZffX5j/32t7/NP//5z3ziE5/ILrvsktra2iRJqVRK6fWWlquuuiozZszIaqutloEDB765HwAAAAAAAAAAAAAAAADo3aqqkgsvTE48sfe/L9m/f+XdzhtvTOrri04DAAAAi0fxCgAAAAAAANCr/OIXybbbJg0NRSdZPP37J9/4RvL5zy/4+F/+8pfU1tZm9913z+pvaWYpl8tJkilTpuSGG25IqVTKZz/72SRJR0dHt+cGAAAAAAAAAAAAAAAAALpGqZScfnpyySXJMssktbVFJ5pXqVR5j/Pb305++9velw8AAAAWheIVAAAAAAAAoFeprU2uuy7ZZJOkvr7oNIumsTE57LDku99d8PEnn3wyf/nLX7LccsvlIx/5SJK5hSulUilJcsMNN+SOO+7I9ttvnw984ANJkurq6red86GHHsoTTzzRhXcBAAAAAAAAAAAAAAAAAHSFz3wmeeKJZKedkv79i05T0b9/svHGyYQJyTe/mVT5dloAAAD6OP9pCwAAAAAAAPQ6DQ3JbbclW2xRWe8LGhuTo45Kfvzj5PUOlfkMGDAgAwYMyFZbbZUVV1wxc+bMSalUerN85c4778xll12Wjo6OHHDAAVl//fXfcc7W1taMGTMmG220Ub71rW919S0BAAAAAAAAAAAAAAAAAO/RKqskN92UXHxxsswySW1tMTlKpco7m9/+dvLgg8n7319MDgAAAOhqilcAAAAAAACAXmnAgEr5yogRlVKT3qyxMTn55OScc96+dCVJ6urqMnDgwDzyyCN5+eWXU1dXl3K5nFKplKeeeirnnXdexo0bl/322y977bVXqqur3yxlWZD6+vrsu+++Ofzww3PuuedmvfXWy+23394NdwgAAAAAAAAAAAAAAAAALK5SKfnMZ5Innkj23DPp16+y9ISamqS+Ptl222TChOSb30yqq3tmbgAAAOgJilcAAAAAAACAXqtfv+S665KvfCVpaHjnUpMi1NYmAwcml1+enHLKu58/aNCgfOlLX8ozzzyTUaNG5fHHH0+pVMqTTz6Zo48+OmPHjs1HPvKRHHPMMVlrrbWSJKV3ueltt902P/zhD3PxxRdnxRVXzE477ZQvfOELaW9v74pbBAAAAAAAAAAAAAAAAAC6yCqrJGPHJv/5T/KNbyTLLZcss0z3zNW/f9LYmBxxRPLgg8k99yTvf3/3zAUAAABFKpXL5XLRIQAAAAAAAADezcSJyf77J88+mzQ3F52m8sDxDjskl12WrLTSwo+bOXNmjj322PzqV7/KBhtskAEDBuTpp5/OtGnTstlmm2Xs2LFvlq6Uy+V3LF757+MPPPBArrnmmvz0pz9N//79c8kll2SvvfZa7HsEAAAAAAAAAAAAAAAAALpPW1vy5z8no0ZV3qOsr0+ampL29kW/VlVVMmBA5Zqrr56cfHJy4IGV9yEBAABgSaZ4BQAAAAAAAOgz2tqS738/+d//TVpbkyL+2llXV3lw+ZJLkgMOWPzr/P73v8/FF1+cWbNmZdasWfniF7+YXXfdNeuuu246OztTVVW10Nd66/kzZszI6aefnnPOOSednZ0ZNWpUvv71ry9+UAAAAAAAAAAAAAAAAACg2z3/fDJhQnL//cnttycPPpi0tFTeaUySzs7Ke5Wl0tylra3yc5NNkhEjkm22SYYNS9Zaq7IfAAAAlgaKVwAAAAAAAIA+Z+LE5LDDksceqzwU3N7e/XPW11ceSN5zz+RnP0tWWum9X7OjoyMdHR2prq5OdXV1yuVySu/hSebOzs6cd955GTVqVJqamrLlllvmiiuuyJprrvnewwIAAAAAAAAAAAAAAAAAPer555NHHkmamiolLLNnJ3V1SUNDZdlwQyUrAAAAoHgFAAAAAAAA6LMeeig599zk6quTqqrKg8NdbZllkpqa5LjjkqOPTlZdtWuv/9aylba2ttTW1uaWW27JCiuskM0333yhr3PfffflwgsvzJgxY5IkP/nJT7LXXntlzTXXfLPcBQAAAAAAAAAAAAAAAAAAAAAAliSKVwAAAAAAAIA+b8aMZMyY5Ec/Sl56KamuTmbNShbnr6HV1Un//sns2cnmmyff+Eay996V8pWe8PTTT2fttddOqVTK008/ndVXX32B571RpvLaa6/l7rvvzhFHHJGpU6dm5513zlFHHZX999+/ZwIDAAAAAAAAAAAAAAAAAAAAAEBBFK8AAAAAAAAAS4xyOZk0KZkwIfn735M770wefTQplZLa2srxzs7Kz6qqyv5SKWltTRobk6FDkx12SLbaKhk2LFlllZ6/hylTpmTYsGHZZptt8uc//3m+452dnamqqkqStLe35+ijj87YsWPz6quvZuTIkRk1alRWXHHFJEm5XE6pVHrba7xR3gIAAAAAAAAAAAAAAAAAAAAAAH2R4hUAAAAAAABgifZGGcsTTyQtLZWSlTlzkvr6yrLMMskmmxRTsvJO2traUltbm/b29tTU1Mx3/E9/+lMuu+yyXHvttVlrrbVy6qmn5oADDkh9ff0CC1feuq+joyNPPfVULr300vTr1y+nnHJKj9wTAAAAAAAAAAAAAAAAAAAAAAB0JcUrAAAAAAAAAL3Qf5envLH96quv5ve//32OOeaYdHR0ZI899sjpp5+eoUOHLnDcW4tbZsyYkfHjx2fUqFF59NFH8+yzzyZJhg8fnuuuuy6DBg3qwTsEAAAAAAAAAAAAAAAAAAAAAID3pqroAAAAAAAAAADM763lKW9sT5w4MUceeWSOP/74tLe356yzzsqll16aoUOHplwuv3neG+tJUlNTkxkzZuT888/PiBEjss8++6StrS1f+MIXsvfeeydJdt9999TW1vbczQEAAAAAAAAAAAAAAAAAAAAAQBdQvAIAAAAAAADQR4wdOza///3vM2zYsFx11VX56le/msGDByeZt6ilVCqlvb09EydOzKGHHpoNN9ww3/zmN7PKKqvkuuuuy6233pqVVlopt99+e3bcccccfPDBaWxsTJJ0dHQUcm8AAAAAAAAAAAAAAAAAAAAAALCoSuVyuVx0CAAAAAAAAAAWzl133ZXNN988/fv3T5J0dnamqqpqnnOam5tz1FFH5YYbbsjyyy+fPfbYIyeccEKGDBmSmpqa3HvvvTn88MPz7LPP5je/+U123XXXlEqllMvllEqlPPnkkzn55JNz9tlnZ8iQIT16f52dyeTJycyZSUtLMnt2UlOTNDRUlrXWSl7viAEAAAAAAAAAAAAAAAAAAAAAYClXU3QAAAAAAAAAABbe9ttvnyRvlqT8d+lKktx222359a9/nRVWWCHXX399NtxwwzePzZgxI7/85S/z2GOP5eSTT87222+fUqmUJG/+fPTRR3PHHXdkvfXWyxlnnJGvf/3r3XIvnZ3JE08kEyYk99yT3HVX8vjjlaKV6urk9TjznN/Skqy2WrL11smIEcmWWyZDhypjAQAAAAAAAAAAAAAAAAAAAABYGpXK5XK56BAAAAAAAAAAdJ1x48bl3HPPzY033pjq6uqcc845OeSQQ5IkF198cb72ta/lAx/4QMaMGZMNNthgvvHt7e2566678otf/CJXXnllhg4dmtGjR2fo0KFdku/hh5Nzz02uuqpSsJIkTU3Jov71ur4+qatLmpuTrbZKTjop2XPPSnELAAAAAAAAAAAAAAAAAAAAAABLPsUrAAAAAAAAAEug6dOn53e/+11+9rOf5YEHHsgee+yR448/Pqeffnruu+++XHHFFdlvv/1SVVU1z7hyuZxSqZQkmTp1aq699tqcf/75eeyxx3LCCSfknHPOWaw8c+YkY8cmo0Yl//pXZbuj4z3f5jyWWaZSxPLlLydHHZWsvHLXXh8AAAAAAAAAAAAAAAAAAAAAgN5F8QoAAAAAAADAEuat5SkPPPBAxowZk0suuSQtLS3p7OzMl7/85Zx33nkLNb5cLmfcuHEZO3ZszjrrrKy33noZPXp0hg8fvlBZ5sxJzjwzOeecpLMzmTnzPd/eu6qvr/zcddfk/POTtdbq/jkBAAAAAAAAAAAAAAAAAAAAAOh5VUUHAAAAAAAAAKBrlUqldHZ2Jkk233zznHPOOfnCF76Q6urqlEql3HzzzXnkkUfecXyStLW1pVQqZZtttsm2226bZZddNpMmTcopp5ySSZMmvWuOBx5IPvCBZNSo5LXXeqZ0JUlaWyvL9dcnG2+cXHRRUi73zNwAAAAAAAAAAAAAAAAAAAAAAPQcxSsAAAAAAAAAS6Cqqqp0dHQkSZ555pk8/vjjaW9vz1577ZWnnnoqxx57bJ5++ukFji2/3lJSW1ubcrmcE044Iccff3ymT5+egw46KJdeemnWW2+9t517zpzkW99Khg9PJk1Kmpu7/v4WRkdH0tSUfO1rlSxPPVVMDgAAAAAAAAAAAAAAAAAAAAAAukdN0QEAAAAAAAAA6B7V1dVJkrPOOiv/93//l5EjR+YHP/hBHnnkkbS3t2e11VZb4LhSqZQkufXWW3PZZZflyiuvzGqrrZZzzjknRxxxRPr37/+2cz7wQLL//snUqUlLS9ff0+Joakruvz/ZeOPk7LOTo45KXr9FAAAAAAAAAAAAAAAAAAAAAAD6MMUrAAAAAAAAAEu4ZZZZJoMGDcqhhx6alVdeOSuvvHI6OjreLGZ5Q7lcTqlUSlNTU6699tocffTRmTlzZj70oQ/lnHPOyTbbbDPPef/tj39MPvvZpLm5J+5q0bS3V5avfS25667k8suT/7p9AAAAAAAAAAAAAAAAAAAAAAD6mFK5XC4XHQIAAAAAAACA7vXcc89l8ODBqa2tne/YW4tUpkyZklNPPTVXXXVVWlpa8r3vfS8jR47Mmmuu+baFK0mlyOSLX0xaWrr1NrpEY2Oy887J73+f1NUVnQYAAAAAAAAAAAAAAAAAAAAAgMWleAUAAAAAAABgKfbWMpW//OUv+fa3v53x48dnm222yciRI3PkkUe+6zUuvTQ57rikubm703adhoZk+PDkhhuSBXTRAAAAAAAAAAAAAAAAAAAAAADQByheAQAAAAAAAFjKdXZ25vvf/37OPvvstLe3Z8cdd8yYMWOy4oorplQqpbOzM1VVVQsc+/vfJwcfnLS09HDoLtDYmOy+e3LNNcnb3B4AAAAAAAAAAAAAAAAAAAAAAL2Y4hUAAAAAAABgidLWljzySDJxYjJ9etLaWllqapL6+qShIVlnnWTYsGSllYpOW7y77ror3/72t3PnnXemvr4+F154YXbbbbesuuqq6ejoSHV19TuMTXbdtW+WrryhsTE57LDkgguKTgIAAAAAAAAAAAAAAAAAAAAAwKJSvAIAAAAAS7mOjuTxx5MJE5J77kn+/e/KF2c3N1eONTRUlsGDk+HDky23TDbbLOnfv+jkAABJuVwpWfn735O77658nnnyyUrBSrlcKWFpb698rimVKuUr1dVJXV0ye3aldGPzzZMddki22irZfvtkmWWKvque9corr+Szn/1sWltb87WvfS177rnnQo1rakrWXz95/vluDtgDGhqSG25Idtyx6CQAAAAAAAAAAAAAAAAAAAAAACwKxSsAAAAAsJTp6Ehuuim57rrkrruS//f/ktrayrFZs955bH195UvKm5uTVVetfDn5Rz+aHHhgsuyy3R4dAOBNzc3JVVclo0Ylzz1XKVlpbl7869XUVEpY2toqn22+8pVkk026Lm9f8Oqrr2a55ZZLkpTL5ZRKpXc8/6ijkjFjKqV9S4KVV66UEA4YUHQSAAAAAAAAAAAAAAAAAAAAAAAWluIVAAAAAFhKvPRScvHFyXnnJbNnJzNnds11GxuTzs7kU5+qfEH5Flt0zXUBABbk8ccrn2euuCKpqnr34rjFUV1dKZt73/uSk05K9t23ss1ct9+e7L77klO6klRKBj/72eQXvyg6CQAAAAAAAAAAAAAAAAAAAAAAC0vxCgAAAAAswcrl5N57k7PPTm64ofLl5N315djV1Um/fsnaa1e+oPyAAypfXg0A0BWefTY59NDk7ruT9vakra1n5l1mmcpnqAsuSD73uaRU6pl5e7OmpmT99ZPnny86SddraKh8bt5xx6KTAAAAAAAAAAAAAAAAAAAAAACwMBSvAAAAAMAS6oUXkkMOSe68s1K20pP/J3DAgMpy9dXJDjv03LwAwJKnXE4uvTQ5/vhk9uxK6UoR+vdPPvSh5IorklVXLSZDb/HFLyaXX959hX5FW3nl5MknKyUsAAAAAAAAAAAAAAAAAAAAAAD0blVFBwAAAAAAula5nFx5ZbLBBslttyXNzT1bupIks2Ylzz+f7L57cuSRSVNTz84PACwZnn022WmnSulKU1NxpStJZf7bb0/e977kV7/q+c9XvcW0acno0Utu6UpS+Wd99dVFpwAAAAAAAAAAAAAAAAAAAAAAYGEoXgEAAACAJcgLL8wtO5k5M2lrKzZPS0vli8nXX7/yReUAAAvriiuSjTZK7r6795S4tbVVPmMdfXSy667JSy8Vnajn/fKXSalUdIruNWtWMmpU0SkAAAAAAAAAAAAAAAAAAAAAAFgYpXK5XC46BAAAAADw3t14Y/LpTyetrcUXrixIQ0PyhS8kP/5xUqUSGgB4G+Vy8v3vJ2edlTQ3F53m7dXWJquumtx1VzJkSNFpekZnZ7LaapWyvyVd//7JX/+abLVV0UkAAAAAAAAAAAAAAAAAAAAAAHgnvt4QAAAAAJYAV12VfOpTycyZvbN0JUlaWpJLL03237/3ZgQAilUuJ8cf3/tLV5LK55lnn02GDUv+3/8rOk3PuPnmpKmp6BQ9o6UlOfvsolMAAAAAAAAAAAAAAAAAAAAAAPBuSuVyuVx0CAAAAABg8f3858mJJ1a+HLovaGxMPvSh5Prrk379ik4DAPQmJ56YXHJJ3yr3KJWS5ZdPxo9P1l676DTda+edk7/+tegUPae+PnnmmWSFFYpOAgAAAAAAAAAAAAAAAAAAAADA26kqOgAAAAAAsPjGjOlbpStJ0tyc3HNP8slPJu3tRacBAHqL005LLr64b5WuJEm5nEyfngwfnjz/fNFpus/Uqcm99xadomeVSsmvf110CgAAAAAAAAAAAAAAAAAAAAAA3oniFQAAAADoo/785+Soo/pW6cobWlqS229PPv/5ypeVAwBLt9/9LjnzzEpBW1/U0ZG89FKyyy5JW1vRabrHffcldXVFp+hZLS3JzTcXnQIAAAAAAAAAAAAAAAAAAAAAgHeieAUAAAAA+qDJk5ODDuqbpStvaG5Orr02+clPik4CABTpxReTL3yh75auvKGtrfIZ7Yc/LDpJ9xg3Lpk16+2PH3JIpVDvjWVhbLppcu65yV13JU1Nc8c++eSCz99ss+SMM5I77kieeqry78ysWcmDDybf/W7Sv/87z1dVVZnrrTkPOeSdx0yYsHD3AgAAAAAAAAAAAAAAAAAAAABAMWqKDgAAAAAALJrOzuTAA5PW1qKTvHdNTcnJJyd77ZWss07RaQCAIowc2bfL5N6quTk588xk332TTTYpOk3Xuv32yufQrrTzzskJJyz8+UcdlRx99Pz7hw6tLAcckGy3XTJjxoLHn3xyMnz4omWcNi157bVk0KBFGwcAAAAAAAAAAAAAAAAAAAAAQM+oKjoAAAAAALBofvaz5OGHk46OopN0jdmzK0UyXf1F3gBA7/fb31YKPdraik7SdVpbk/33X7LuqVxOHnqo6687fXpy443JaadVPuMujGnTkvPOS/bZJ9lzz+Saa+Ye23jj5PjjFzxu882T732v8plzUQoMGxqSf/xj4c8HAAAAAAAAAAAAAAAAAAAAAKBnKV4BAAAAgD5k8uTkpJOSpqaik3Sdjo7kkUeSn/606CQAQE968cXk8MOXrM81SaWk5Omnkx/+sOgki65cLs+z/uKLL+bpp5/OU091pL296+e7/PJkjz2S7343ue++dz//yiuTtddOTjwxufba5IYbKgV+EyfOPWfbbecf169fMmZMUldXKW15/vmFz9jamowfv/DnAwAAAAAAAAAAAAAAAAAAAADQsxSvAAAAAEAf0dlZ+WLp1taik3S9pqbk5JOTJ58sOgkA0FOOOSZpaSk6Rfdobk7OPDOZNKnoJIumVCrl6quvzoc//OE0NjZmyJAhGT58eI4/fnSqqzuKjpc770xmzZp3X7mcPPHE3O3/Pp5U/llsvHHy8MPJN7+5aHPOmZPcddeiZwUAAAAAAAAAAAAAAAAAAAAAoGfUFB0AAAAAAFg4v/995cuiO4r/zutuMXt2cuyxyQ03FJ0EAOhuU6cm112XtLUVnaT7tLcn552XXHBBMfO/8MILmThxYiZMmJAHHnggL730Uurq6rLNNtvkc5/7XDbYYIOUSqUkSblcTqlUyg9/+MOcdtppGThwYEaOHJk11lgj48aNy5/+dFeqqg5K0ljMzbyD5ZdPdtll7va11857fOedky9/ufJZ83OfqxSpLKoXX3xvGQEAAAAAAAAAAAAAAAAAAAAA6D6KVwAAAACgjzjzzKSpqegU3aejI/nrX5Nnn01WX73oNABAd7roouT1zo8lVltbctllyahRSWMX9JW0tLTk+eefz5QpUzJ58uQ8+eSTmTx5cl5++eU88MADOeecc3LAAQe8WaLy/e9/P7/+9a+z7LLLZrnllsvgwYMzZcqU3HHHHTn99NNz6aWX5tBDD02SlEql3H///bnooouy7LLL5uqrr86IESPenHvfff+SsWPf+z10tYEDkz/9qVK+kiQ33phceeXc44MGJaNHJ1VVyXe/m0ycuHjztLa+56gAAAAAAAAAAAAAAAAAAAAAAHQTxSsAAAAA0Ac88kjy2GNFp+h+5XJy4YXJGWcUnQQA6C7t7ckFFywdZRalUvKb3yQjRy7+NaZNm5b9998/f/vb397c169fvwwcODADBw7M008/nba2tlRVVSVJOjs7U11dnVVXXTWHHnpo9tprr6y99toZMGBAll9++fzpT3/KMccck/POOy8f/OAHs8UWWyRJ7rnnnkyZMiXHHXdcRowYkc7OzpTL5VRXV2fDDT+YUqkm5fJ7+W10rdVXrxStbLppZfvWW5NPfSrzZDz99GTIkOSOO5If/Wjx51oa/l0FAAAAAAAAAAAAAAAAAAAAAOirFK8AAAAAQB9w7rlJW1vRKbrf7NmV4pX/+Z+ktrboNABAd7j22kr5ytJg1qxk1Khk//1nZdy4cRk/fnyef/75rLzyyjnooIOy5pprvus1+vfvn0MOOSQ77rhj1lhjjSy33HIZNGhQVllllTz++OP5+te/nvr6+my44YZJkurq6iTJd77znQVeb7fddstuu+2WP/3pT5k6deqb+98YV1dXlyQpl8tvlrn079+QUim9pnhlk02SG26olKoklXKbz38+mTNn3vPWWKPyc8SIpLNzwdcaPbqybLZZMnHigs95/dcAAAAAAAAAAAAAAAAAAAAAAEAvpHgFAAAAAHq5mTOTK69cer6gvKMj+eMfk/33LzoJANAdRo2qfL5ZWkyZUs7RR/8y1157Smpra9OvX79Mnz49F1xwQU477bSMHDnyHcfX/3/27jrMqnJhw/i993QQ0iggiGCBAVKCCliY2K3YjQfbTzl2HcXuFgO7MBCLEEQlBBGRUlEQREBgmJ7Z+/tjAcNIwzBrZrh/17WuWWvvFc9CzmFveN/1pKZy+umnE4lEVnPuP/jll1847rjj2HXXXYnFYivKUgCKiopITCz9T8JLlixh/PjxNGzYkObNm694vfGyFpOff/55xWvLr5mYWEQ8XgQkb/D9l7WuXeHdd6FmzWC7Xz+46qrNe83U1M17fkmSJEmSJEmSJEmSJEmSJEmSJEmSJEmSJEnSxrN4RZIkSZIkSargXn4ZVnp+dpWXlQV33WXxiiRJVdHcuTBhQtgpylduboxXXknmmGMOpHfv3tSuXZtRo0bx3//+lxtuuIGtttqKI488cpXSlJWtXLoSj8cBKC4u5rvvvgNgl112We1xiYmJ5OTk8O2335Kdnc2kSZMYMGAAU6dO5YYbbmDHHXekuLiYhIQEdt11V1JSUvjmm2945ZVXOOWUUygoKGDx4sWMG/cN8XjXjbr/G2+Em24K1l94AVbumWncGNq0CdaX/wRIT4eePYP1+fNh5Mhg/cgj4bXXICUl2B4wICjs69y55Ni8PBg7Nlh/9lkYOnTVTDfcALVqlZzju+9g9uw130Na2jpvU5IkSZIkSZIkSZIkSZIkSZIkSZIkSZIkSZIUEotXJEmSJEmSpAru5ZchOzvsFOVr4kRYtAhq1gw7iSRJKktjxgSlGfn5YScpP/F4AqmpB/LMMydRc9mHm1atWpGRkcGpp57KU089xZFHHlmqXGVtlu+XlZXFO++8w1ZbbcUhhxwCsNrilvnz57PffvuRkJBAcXExAJdeeimXXXYZAAkJCQBsu+22PPzww5x33nmcd955PPfcc2y//fZMnjyZceNqkpy8PwUFm/RLsYru3YMyln+rVy8oVIGgOKVbt2C9Z8+S0hWAk08OlpX99hs0axasf/jh6q/bp09J8cqnn0L//mvPufx8kiRJkiRJkiRJkiRJkiRJkiRJkiRJkiRJkqSKZ9Un70iSJEmSJEmqMOLxoIRkS5OWBt9/H3YKSZJU1kaPXnuhXK9eweef5cv6aN0a7r8fRowIzr382F9/Xf3+u+8Ot98Ow4fDzJmQkwNLl8L48XDDDZCRseoxzz9fOte/l9Gj156xoKAJmZk1KSgoWFF+csABB7DtttsyduxYJk6cuN7FK8stWrSICRMmULt2bfbcc8817tegQQMefvhh3n//fT777DMefPBB3nrrLbbbbjtGjBixYr9oNMrZZ5/NBx98wH777cekSZN48803icViPPBAL2KxlDVeoypLT4e99w47hSRJkiRJkiRJkiRJkiRJkiRJkiRJkiRJkiRpTSxekSRJkiRJkiqwWbOgqGjN75fHw8mXO/xw+PRTWLAAcnNh6lTo1w9q1Sq93777rv3B5MuX559f87Xy8mDMmPW7H0mSVHkMGwbLekfKTPfu0KcPdO4clGSsy/nnw3XXBWUaTZoEhW8ZGbDbbnDzzfDtt1C9etlmTEyM8fPPkJycTEJCAgA1atSgS5cuLFy4kHHjxm3wOT///HMAunfvvtb9kpOTufjiiznkkEPYb7/96N27N0OGDKGoqIjTTjuNRYsWrdg3Eolw6KGH8tprrzFr1iwWLlzIiBEjOOecY0hPz1/rdfr3h0ikZFnu5ptLXjvzzLUfs7qlW7eS/c88c937N2u27l+7Zs1K9u/ff+37JiZC27brPqckSZIkSZIkSZIkSZIkSZIkSZIkSZIkSZIkKRwWr0iSJEmSJEkV2NixkJRUtufc0IeTA9x0EwwcCAccEBStpKZCixZwxRVBQUqjRhueo7Bwze8VFAQPZpckSVXLhAllf85Fi2DQILj1Vnj88fU7ZsECeOAB6NkTDj0U3nij5L1ddoH//GfNxx57LHTpUno5++y1Xy8SiTB2bOnXkpOTadGiBcXFxfzyyy/EYrH1yh5f1rb3zjvvAHDiiSeu85hYLLbi/PF4nBYtWrD77rszc+ZMZs2aVeq8xcXFpKenk5iYWOocaWk/rVe+qiY3F1q1CjuFJEmSJEmSJEmSJEmSJEmSJEmSJEmSJEmSJGlNEte9iyRJkiRJkqSwfPMNLF1atudc/nDyMWOgTh248MK179+lC9x4Y7BeXAx9+8LkyXDNNdCpEzRrBs88Az16BPt8/31wzL/VqwdvvQXRZXXQKz/gfHX+/XBySZJUuc2ZE5RYlLX+/YMFoFevdX+2GTAArrqq9GesQYNghx1gt92C7Y4d13z8mDEwc+aGZczPT2LkyBi9ekVLvV6nTh0SEhJYuHAhBQUFpKamrvNckUiErKwsZsyYQXp6Ottuu+1a919euBKJRIjH4xQWFpKcnLyiWGXRokUr9o3H4yQkJKzYLiwspLCwkEceeYS//lpANLorsVgZtwJWcE2aQEpK2CkkSZIkSZIkSZIkSZIkSZIkSZIkSZIkSZIkSWti8YokSZIkSZJUgQ0fDsuelV1mNvTh5H36lKw/9xzcdVewPnZs8NDxaBQOOgh23hl++gmWLIGRI1c9z803l5SujB8Pn3++9usuWACLF0ONGutzV5IkqaKbNAlSUyE/P9wcX3216mvxOEydWlK8srbiu+HDoX59yMuDH38MPlc980xwjjWL8N13JR/q4vE4kUiElJQUIpEIxcXFFBUVrTP78uM++ugjZs6cyXHHHUetWrVWu29xcTEJCQlEo6XLXpKTk3njjTcYOXIk7dq1o2HDhkHCZTluvvlmvvrqKzp37kxOTg6jRo3i+++/p0OHK/jppyhZWeuMWaV06hR2AkmSJEmSJEmSJEmSJEmSJEmSJEmSJEmSJEnS2li8IkmSJEmSJFVgv/wSdgLo1q1kfcSIkvVZs+D336Fp02C7e/egeGV1UlNLF7zce++6r5uWBtOnQ9u2GxxZkiRVQFlZ6yonCU+tWrDffiXbAweued8mTYKfKSnQuXOwHHQQHHvs2q+xZEnJzS8vUCkoKKCoqIhq1aqRnp6+zpyxWIyEhAQmTJhAYWEh7dq1o0aNGsRisVUKVmbMmMHw4cOJRqPUqlWLeDzOggULGDx4MB9++CFJSUlcfPHFNG/efMXxCQkJ1KtXj+nTpzN+/HhisRgtW7bklltu4ZRTzqdFi4R1ZqxKMjPhsMPCTiFJkiRJkiRJkiRJkiRJkiRJkiRJkiRJkiRJWhuLVyRJkiRJkqQKLD8/3OvXrBk8iHy5uXNLvz93bknxSvPmaz5Pr15Qt26w/scf8Npr6752JAJ5eRuSVpIkVWR5eRWzeKV6dXj//ZLPPIMGwYABpfdZvBhefhm+/DL4LFOnDlxySVC6AnDMMXDccfDmm2u+Tk5OMZBIQUEB8XiclJQUFi5cCECDBg2IRqMUFxeTkLDmcpOEhAQWLVrElClTSElJYfvtt19ln+WlLoWFhbzyyiuMGjWKzMxMsrKyKCwspEaNGhx66KFceeWVdOzYcZXSlrPOOovjjz+ezMzMVcpgTjghzssvRygqWvN9ViUJCXDUUWGnkCRJkiRJkiRJkiRJkiRJkiRJkiRJkiRJkiStjcUrkiRJkiRJUgVWUBDu9TMySm//O8/K25mZaz7PZZeVrD/0EOv9sO7c3PXbT5IkVXz5+RCLhZ2itG22CYpWWrcOtr/4IihR+XdBTJ8+qx777rsweTI0axZsH3742otXli4tAFJITk4GICsriy+//JIaNWqw0047AUGxys8//8z//vc/unbtSq9evVaUsSwvVJk0aRLvvfceu+++O/vuuy9AqeKUSCQCQMuWLXn44Yf56aefyM3NZauttmKbbbahSZMm1F3WiBePx0sdC5Cenr5K4cpyl10W4fXX1/+zXGWWnAwXXBD8lCRJkiRJkiRJkiRJkiRJkiRJkiRJkiRJkiRVXBavSJIkSZIkSRVYcXG418/OLr2dkrLm7aVLV3+OI46AHXYI1pcsgaeeWv/rFxau/76SJKliS0qCZZ0gFUKrVvDxx9C4cbD9+utw+unrX3yXnw9jx5YUr9Svv/b9c3IWc9NN93LwwQezZMkSnnvuOYYMGcIpp5xCjx49KCwsJCkpienTp9O/f3++/fZbevXqRXxZC0xkpV+8nXbaiVNOOYXMtTTfJSUl0apVK1q1arXGfSIb+B9k112hZUuYMGGDDquUIhG4+OKwU0iSJEmSJEmSJEmSJEmSJEmSJEmSJEmSJEmS1sXiFUmSJEmSJKkCS0oKHuodlkWLYOFCqFUr2G7QoPT7DRuWrM+YsfpzXHFFyfrTTwflK+srNXX995UkSRVbaipEo2GnCHTtCu++CzVrBtv9+sFVV61+32rVoFEjmDy59OupqdC2bcn2nDlrv2ZiYow777yTRx55hPxlH/Auvvhi7rzzzmXvB/9027ZtW8466yz222+/Uq8v17lzZyZNmrTOe9xcrrkGzj8fsrJCi1Au9t67pJRHkiRJkiRJkiRJkiRJkiRJkiRJkiRJkiRJklRxWbwiSZIkSZIkVWDJyWEngCFD4JhjgvW994b+/YP1pk2hSZOS/b78ctVj99wT9tknWC8shAce2LBrW7wiSVLVkZ6+8cfeeCPcdFOw/sILcOaZJe81bgxt2gTry38uv17PnsH6/PkwcmSwfuSR8NprkJISbA8YAO+9B507lxyblwdjxwbrtWrBxInwySfw/vtB2VzdunDJJdCsWckxb7yx9nto0WIbLr/8MebMmUPdunXZbbfd2GWXXcjMzAQgEokA0LBhQ5555pn1+WUJxdFHwwUXhJ1i88rMXHMRjyRJkiRJkiRJkiRJkiRJkiRJkiRJkiRJkiSpYrF4RZIkSZIkSarA0tNh4cINP64sH07+0EMlxStnnBE8bPynn+C660qO/eyz4LV/u+KKkvU33oBZs9b/HmKx4KHXkiSpath+eyguLvvzdu8efN75t3r1gkIVgKFDoVu3YL1nz5LSFYCTTw6Wlf32W+lSlYQEOPTQYFmdRx+Fjz9ee85WrRI4++yz175TJZCSAnffHXzOy84OO03ZS0iAVq3ggAPCTiJJkiRJkiRJkiRJkiRJkiRJkiRJkiRJkiRJWh8Wr0iSJEmSJEkVWOvWG1ZWsj429OHkw4fDbbdB377Bg6jvuKP0cTNnwjnnrHq+Jk3g2GNLtvv127CceXnQsuWGHSNJkiqu5s03T/HK5jZ7NpxwAhx2GLRtCw0aQLVqQVHd6NHw9NPw4YdrP0daGuyzT/nkLQ/nnQcvvgjffQdFRWGnKVupqfDaaxCJhJ1EkiRJkiRJkiRJkiRJkiRJkiRJkiRJkiRJkrQ+LF6RJEmSJEmSKrCuXeGLL6CgINwc//0vjBkDvXtDmzaQng5//AEDB8KddwYPHv+3//wHEpf9DeQXX8D48Rt2zW23hZSUTY4uSZIqiGgUdt4Zxo1b8z79+wfLv918c7BsyDFrcuaZwbK+iorgjTeCZWMlJQWlLVVFJAKvvhr896xKxSsZGXDPPcHnUEmSJEmSJEmSJEmSJEmSJEmStGUrKIAff4SxY2HkSPjmG/jnn+D1goJgfkVycrA0aABdukCnTsEckpYtg7k0kiRJkiRJkqTyEYnH4/GwQ0iSJEmSJElavS+/hKOPhsWLw05S/k47DV58MewUkiSpLPXpAw89BFvav1AmJsKSJZCWFnaSsvXkk3DFFZCdHXaSTZeQAO3bBxOhIpGw00iSJEmSJEmSJEmSJEmSJEmSpDD8+CM8+ih88QX89hukpkIstn5zJyIRyMwM5s0UFsKOO8Lhh8P550OjRps9uiRJkiRJkiRt0ezCliRJkiRJkiqwNm0gJyfsFOUvPR26dAk7hSRJKmsdOwYTSLY0jRpVvdIVgPPOg912C4plKrvUVHj1VUtXJEmSJEmSJEmSJEmSJEmSJEna0hQUwOuvwx57QPv28PTTMG1aUJ6SlbV+pSsQFK5kZcHSpZCfDxMmwD33QIsW0KNHUOYSj2/ee5EkSZIkSZKkLZXFK5IkSZIkSVIFVrMm1KoVdoryl5AAbduGnUKSJJW1tm2huDjsFOWvQ4ewE2wekQi88QZstVXlLixJS4Nnn4Vttw07iSRJkiRJkiRJkiRJkiRJkiRJKi9z58K110K9enDuuTB+POTmlu3cl/x8yMuDwYPhyCOhcWN48MH1L3ORJEmSJEmSJK0fi1ckSZIkSZKkCq59+7ATlL/8fGjVKuwUkiSprG2/PdSpE3aK8lWtGpx0UtgpNp9ttoERI6B69bCTbJz0dLj3XjjhhLCTSJIkSZIkSZIkSZIkSZIkSZKk8hCPQ//+0KIFPPAALF4MWVmb/7pLl8Ls2XDddcEcm2HDNv81JUmSJEmSJGlLYfGKJEmSJEmSVMGdf37wwO4tRTQKhx8OKSlhJ5EkSWUtEoGrroKMjLCTlJ/kZDjssLBTbF4tW8LQoUH5SiQSdpr1l54OffvChReGnUSSJEmSJEmSJEmSJEmSJEmSJJWHP/+E/faDiy8OilDy88s/Q04OzJ0LBx8czCHOzi7/DJIkSZIkSZJU1Vi8IkmSJEmSJFVwPXpAamrYKcpPWhpceWXYKSRJ0uZy+ukQi4WdonykpsJ//gMJCWEn2fx23x2+/hq22ioo0qvoEhLgzjvh//4v7CSSJEmSJEmSJEmSJEmSJEmSJGlzi8ehf3/YYQf46quKUXaSmwsvvQTbbw/DhoWdRpIkSZIkSZIqt0rwyBtJkiRJkiRpy5aQAH36BIUkW4Ktt4YOHcJOIUmSNpfq1eGEEyAxMewk5eO888JOUH522QVGj4aGDSvuZ9dIJMi2/fbwxx9hp5EkSZIkSZIkSZIkSZIkSZIkSZtbXh4cfjhcfDEsXQpFRWEnKpGbC3PnwsEHw//9X1AQI0mSJEmSJEnacBavSJIkSZIkSZXAueduGYMlMzPhmmuCB2JLkqSq67LLICkp7BSbVyQCBx4I9euHnaR8bbcdTJkCp54K6elhpyktPR122ikoh/n6axg4EJ59NuxUkiRJkiRJkiRJkiRJkiRJkiRpc1m6FLp1gy+/hOzssNOsWW4uPPQQnHcexGJhp5EkSZIkSZKkyicSj28Jj2uUJEmSJEmSKr9jjoH33qvaAyYzMmDevIr3kG5JklT22raF77+vuuVy6enw6afQuXPYScIzbBiceCIsWgR5eeHliEQgNRWuuw6uvRYSE4PXf/st+Nm4MSQkhBZPkiRJkiRJkiRJkiRJkiRJkiRtBllZwbyOadPCndewIdLT4bDD4NVXIRoNO40kSZIkSZIkVR7+laokSZIkSZJUSfzf/wUPjK6q0tLg3HMtXZEkaUvx3HNV97NNSgr06LFll64A7LsvTJ8Op50WfMaLRMo/Q0YG7LQTjB4NffuWlK4ANG0KTZpsfOlKvKq2BkmSJEmSJEmSJEmSJEmSJEmSVMnl5sJ++8HUqZWndAUgJwc+/DCYb+u0BUmSJEmSJElaf5G4T4ORJEmSJEmSKo2LLoIXXggGfFY1DRvCtGnBw7ElSdKWoW9fuP/+YFJIVVKzJsyYAbVqhZ2k4vjmG7jtNvj886CAZXNOWopGg1K/hg3h2muhV6/ShSsbKycnh6FDh1JYWEjTpk1p0KAB9evX3/QTS5IkSZIkSZIkSZIkSZIkSZKkMlNcDAcdBF9/XXnn46anwyWXwP/+F3YSSZIkSZIkSaocLF6RJEmSJEmSKpGcHGjRAv78M+wkZSstDQYPhr33DjuJJEkqT4WFsMsuMH06VJV/tUxPh1dfhSOOCDtJxTRnDjzxBDz8MBQVQVZW2Z07LS34fXT44XDFFdC+fVDysqnmz5/PgAEDePzxx5kyZcqK1zt06MD9999Px44dN/0ikiRJkiRJkiRJkiRJkiRJkiSpTNxxB9x+ezAntzJLT4d334UDDww7iSRJkiRJkiRVfBavSJIkSZIkSZXMiBHBIMnc3LCTlI20NOjVCx5/POwkkiQpDBMmQKdOVeOzTUoKHHoovP122EkqvqIi+OADeOwxGDs2mMyUmgrZ2cF766NataBopbAQWraEU06Bc86B2rXLLucPP/zA1VdfzZAhQ0hOTqZz58707NmTqVOn8vHHHzN//nzGjBlDs2bNyu6ikiRJkiRJkiRJkiRJkiRJkiRpo0yeDG3bVo15KgB16sCMGVC9ethJJEmSJEmSJKlis3hFkiRJkiRJqoQuugheeKFqDPxs2BCmTYOMjLCTSJKksPTtC/ffH5RvVGY1awaTWWrVCjtJ5TN3blDAMno0DBsGkyYFn3ULCoIilmgUkpMhKQm23Ra6dAkKe9q2DUpXEhLKPtMXX3xBnz59mDRpEocffjinnXYaxx577Ir3P/roI8477zzatm3L22+/TVJSUtmHkCRJkiRJkiRJkiRJkiRJkiRJ66WoCHbfHX76CarK0/VSU+G44+DFF8NOIkmSJEmSJEkVm8UrkiRJkiRJUiWUkwM77gizZ0MsFnaajZeWBoMHw957h51EkiSFqagIDjsMhg+vvMVy6enwxRfQsWPYSVQWhg8fzkUXXcS0adO44IILOO+889hll10AyM/PJyUlBYAjjzySH3/8ka+//pp69eqFGVmSJEmSJEmSJEmSJEmSJEmSpC3aHXfA7bcHc3CrkvR0ePddOPDAsJNIkiRJkiRJUsUVDTuAJEmSJEmSpA2Xng7DhkHNmhCJhJ1m46SlwWOPWboiSZIgMRHeew923x1SU8NOs+HS0mDgQEtXqor8/HzuvPNOpk+fzqWXXspll122onQlHo+TkpJCfn4+AElJSfzyyy8sXLgwzMiSJEmSJEmSJEmSJEmSJEmSJG3RJk+G226reqUrENzTKafAkiVhJ5EkSZIkSZKkisviFUmSJEmSJKmSatYMvvoKqlULO8mGS0+HO+6AM84IO4kkSaooUlPh00+hVaugyKSySE+H11+H/fYLO4nKyl133cXgwYPp2rUr5513Hk2bNl3xXmRZ62FKSgqzZ8/m66+/Zvfdd6d58+YhpZUkSZIkSZIkSZIkSZIkSZIkSX36QF5e2Ck2n6VL4f77w04hSZIkSZIkSRWXxSuSJEmSJElSJbbzzjB8ONSsCcueAV3hpafDzTcHg1glSZJWlpkZfLbp1KlylK9kZMAHH8Dhh4edRGVpzJgxZGZmcuutt9KiRYvV7vP777/Tu3dv5syZQ7t27YhEIsTj8XJOKkmSJEmSJEmSJEmSJEmSJEmSZs2CYcOgKg/rz8uDhx+GoqKwk0iSJEmSJElSxWTxiiRJkiRJklTJ7bYbfPst1KkDiYlhp1m7tDR46CG48sqwk0iSpIoqLQ0++QSOPTYobKuIUlOhbl348kvo3j3sNCpL+fn5/PjjjzRr1ow999yT4uJi4vF4qVKVGTNm0K9fPz744AM6duzIPffcQ2JiIpHK0oQoSZIkSZIkSZIkSZIkSZIkSVIV8thjYScoHwUF8NFHYaeQJEmSJEmSpIrJ4hVJkiRJkiSpCmjZEsaNgx13hIr4vOeUFNhqK3jnHTj77LDTSJKkii4pCV58Ed56C2rVCj5LVBTp6XD88TB9OrRvH3YalaV4PE5CQgKtW7cmOzubP/74g4SEBAoLC1eUqowePZo77riDp556ip133pkbbriB6tWrE4vFQk4vSZIkSZIkSZIkSZIkSZIkSdKWp7AwKF7Jzw87yeaXlQV33RV2CkmSJEmSJEmqmCxekSRJkiRJkqqA3Fy4+26YMQPi8bDTlJaQAIccEmTr0SPsNJIkqTI5+ODgM8RRRwWFJ2FKTYU6deC996B/f6hePdw8KnuRSITExEQOPPBAfvvtN55//nmys7NJTk4G4Nlnn+Xyyy/nhRdeYPfdd+e///0v3bt3ByAa9Z/eJUmSJEmSJEmSJEmSJEmSJEkqb++9B7FY2CnKz/jxMHVq2CkkSZIkSZIkqeKJxOMV7TGMkiRJkiRJkjbEjBnQvTv8/XdQwFLRJCdD7drw5Zew445hp5EkSZXVoEFw6qlQUABLl5bfdRMSgs8zxx0HDz9s4cqW4sQTT+Sdd95hjz32oHnz5vz66698++23RKNRTjjhBM4+++wVpSvxeJxIJBJyYkmSJEmSJEmSJEmSJEmSJEmStjzt2sGYMWGnKD9JSXDeefDII2EnkSRJkiRJkqSKxeIVSZIkSZIkqRL78UfYZx9YvBhisbDTrFkkEjyk/IsvoG3bsNNIkqTKKicHXnsN7roL/vwzKJ3bXJ+BMjKCc598Mlx2Geyyy+a5jiquq666is8//5wJEybQoEED6tevT9++fenYsSPbbLMNsObSFctYJEmSJEmSJEmSJEmSJEmSJEnavHJzg7mrRUVhJylfTZrAzJlhp5AkSZIkSZKkisXiFUmSJEmSJKmSGjsWunWDrKywk6y/jAwYPBg6dw47iSRJqszicRg9Gvr1gw8+gGg0KGXZVJEIpKdD3bpw9dVw6qlQrdqmn1eVUywWIxaLMWnSJGrXrk3NmjXJzMxc8f76lK7MnTuXlJQUttpqq3LLLUmSJEmSJEmSJEmSJEmSJEnSluCbb+Cgg2DJkrCTlK/ERFi8OJgDI0mSJEmSJEkKRMMOIEmSJEmSJGnD/fQTdO9euUpXALKzoUcP+P77sJNIkqTKLBKB9u3hjTdg1iy45x445hho3BiSkqB6dUhNXfc5qleHtLSgHK5DB7jyShg0CH75BS680NKVLV00GiUxMZHddtuNRo0akZmZSTweX/H+ukpXbrvtNtq3b0+HDh3o06cPQ4cOLa/okiRJkiRJkiRJkiRJkiRJkiRVeWPHQmHhhh/XqxfE4yXL+jjnHPjww2DOyZIlUFAA8+bBsGHQu3dQhrKy3XeH22+H4cNh5kzIyYGlS2H8eLjhhmAuy8ZKT4cJEzb+eEmSJEmSJEmqiiLx+Pr+la8kSZIkSZKkiuC336BtW/jnn/Uf0FnR1KgB330HLVuGnUSSJFU12dnB5JGxY2HkyOAzU25uMEElKSkoWklPh513DspW2raFbbcNilikNSkqKiIxMZFYLEY8HichIWGt+19zzTXcc889JCUl0apVKyZPnkydOnV46qmn6NGjRzmlliRJkiRJkiRJkiRJkiRJkiSp6jrxRHj99Q0/rlcveOGFku31mVMyZAh07brm9wcOhJ49S7YffxwuuGDN+0+aBHvtFZS4bKi0NLj7brjkkg0/VpIkSZIkSZKqKotXJEmSJEmSpEqkuBj22CMYUBmLhZ1m40Ui0Lw5/PRT8AB0SZIkqaKbNWsW3bt359RTT+WGG24o9V48HieybKbVwoULad++Pf/88w9vvfUW3bp146OPPuK+++5jzJgxfPPNN+y0005h3IIkSZIkSZIkSZIkSZIkSZIkSVVG06Ywc+aGH7cxxSv33w+LFwfze+fPh/r14bLLoH37kn1atIDp04P1xx+H446Dl14KSluKioLrHn98yf433AC33rrh+QGOPRbefHPjjpUkSZIkSZKkqigx7ACSJEmSJEmS1t/dd8Mvv1Tu0hWAeBz+/BNuvhluuy3sNJIkSdK6vf3220yfPp2BAwdyzTXXkJycvKJsBeDvv/8mHo9TrVo1ioqKOPDAA+nWrRsAhx56KElJSVx88cVcc801vPHGG6SmpoZ1K5IkSZIkSZIkSZIkSZIkSZIkVWq5uTB7dvld77LLVn3t55/h++9LtqtXL1kfMACuugqWLi15bdAg2GEH2G23YLtjx43P8913G3+sJEmSJEmSJFVF0bADSJIkSZIkSVo/P/8Mt94K2dlhJykbOTlw330wfnzYSSRJkqR1+89//sOjjz7KqFGjSElJWVG68u2333LFFVfQsmVLdtppJ0455RTS0tL48ccfmTlz5orjDzzwQFq3bs13333Hn3/+GdZtSJIkSZIkSZIkSZIkSZIkSZJU6c2ZA6mp4Vw7GoUmTeDii0temzULJk0q2f7qq9KlKwDxOEydWrL97/c3xLx5G3+sJEmSJEmSJFVFFq9IkiRJkiRJlUBxMRx/POTlhZ2kbOXlwXHHQWFh2EkkSZKkdbvwwgtJSkqioKAAgMWLF/PII4/w6KOP0qBBA04//XRatGhB48aNmTRpEi+++CKLFy9ecXzt2rWZN28e8+fPD+sWJEmSJEmSJEmSJEmSJEmSJEmq9PLyIBIp32vWqBGUpxQXw8yZcM45EIvBsGHQowfk56/9+Fq1YL/9SrYHDtz4LEVFG3+sJEmSJEmSJFVFiWEHkCRJkiRJkrRud98NM2YEAzKrkngc/vwTbr4Zbrst7DSSJEnS+klOTgZg8ODBvPLKK+y444488MADHHjggSv2Ofzww7n99tv59ddf+c9//sO7777Ls88+S3p6OpmZmWFFlyRJkiRJkiRJkiRJkiRJkiSp0svNLf/ilbVJT1/7+9Wrw/vvB+UrAIMGwYABG3+9oqKg9CUa3fhzSJIkSZIkSVJV4l+XSpIkSZIkSRXcP//ALbdATk7YSTaPnBy4916YOzfsJJIkSdKGmTp1KgCnnXbaitKVwsJCAF544QW23nprXnjhBbp168Ytt9xCSkoKzzzzDDvvvHNomSVJkiRJkiRJkiRJkiRJkiRJquyKi8u/eCUrC7p0gW7d4LTTYMiQoPhk331h2DBo3nz1x22zDYwYERwL8MUXcMwxEI9vfJZIJChekSRJkiRJkiQFEsMOIEmSJEmSJGntnn8+GHhZ1T31FNxwQ9gpJEmSpHWLx+NEIhGaNm0KQEpKCgCxWIzExERisRg1a9akUaNGHHXUURx11FEsXryYFi1a0LJly1LnWLBgAcXFxdSrVy+s25EkSZIkSZIkSZIkSZIkSZIkqVJJTd204pKNEYvByJEl26++CjNmwLbbQloa9Oq16jzZVq3g44+hceNg+/XX4fTToaBg07JEIpDoUwQlSZIkSZIkaYUt4HGNkiRJkiRJUuUVi0G/fpCTE3aSzSsvDx56CIqKwk4iSZIkrVskEgGgdevW1KtXj0GDBvHrr78SjUaJx+NEo1Hmz5/PTz/9xLhx4+jSpQuHHnooLVu2JBaLrTjHr7/+SocOHbjggguYNm1amLckSZIkSZIkSZIkSZIkSZIkSVKlkZZWfsUrqamrfz0eL52hVq3S73ftCl99VVK60q8fnHjippeuACQlbfo5JEmSJEmSJKkqsXhFkiRJkiRJqsC+/BKyssJOUT4KCuCjj8JOIUmSJK2/3XbbjSuvvJIvvviChx56iJkzZxKNRvnpp5+47bbbWLhwIdttt12pY6LRkn+mb9asGT169GDixIkcf/zxzJ07t7xvQZIkSZIkSZIkSZIkSZIkSZKkSmerrcqmwGRlN95YUqby/PMlrx90EEyfDrfeCiedBN26BT8HD4amTUv2+/bbkvUjj4RPPoGaNYPtAQPgvfegc+eSpW3bjc+anr7xx0qSJEmSJElSVZQYdgBJkiRJkiRJa3b33bB0adgpykdWFvzvf9CzZ9hJJEmSpPV35ZVXMm3aNB566CHef/99OnbsyJgxY/jjjz9o1aoV5513HgDxeJxIJLLiuFgsRjQa5ZFHHuHpp5/mjjvuoEePHowbN65UOYskSZIkSZIkSZIkSZIkSZIkSSqtTh1IS4P8/PK5XvPm0Lfvmt8fOBBeeaVku2dPSEkp2T755GBZ2W+/QbNmG5endeuNO06SJEmSJEmSqiqf1iJJkiRJkiRVULNmwfDhYacoX99/D9OmhZ1CkiRJ2jBPPvkkN9xwAxkZGbz22mtMnz6dAw44gL59+7LHHnsArChdicViAKXKVc4++2z++9//Mnv2bC655JLyvwFJkiRJkiRJkiRJkiRJkiRJkiqZ3Xcvn+uMHw8PPgjffQdz50JBAeTlwcyZ8N57cMIJcOSRsGy6wGaXkABdu5bPtSRJkiRJkiSpsojE4/F42CEkSZIkSZIkrerZZ+E//4Hs7LCTlJ/UVLj7bujdO+wkkiRJ0oabM2cOkydPJi0tjV133ZWMjAwA4vH4iuKV5b755hvatGlDcnIyADk5ORxzzDHMmDGDgQMHsuOOO5Z7fkmSJEmSJEmSJEmSJEmSJEmSKoubboLbb4eiorCTlK/q1eGVV+Cww8JOIkmSJEmSJEkVRzTsAJIkSZIkSZJWb+TILat0BSAvD4YPDzuFJEmStHEaNmxI9+7d6dSp01pLV66//nr22msv3nvvPWKxGADp6el07tyZ6dOnM3/+/HLPLkmSJEmSJEmSJEmSJEmSJElSZdKuHSwbur9Fyc+Htm3DTiFJkiRJkiRJFYvFK5IkSZIkSVIF9fXXa3+/Vy+Ix0uW9dG6Ndx/P4wYEZS6LD/2119Xv3/jxvDUUzB2LMydCwUFwXFTpsBzzwXn+7fnny+d69/L6NFrz/jdd+t3L5IkSVJFN3HiRBYuXAgEBSzLXXfddTRp0oSbbrqJV155BYCZM2cyYcIEAHJycso/rCRJkiRJkiRJkiRJkiRJkiRJlUjbtpCXF3aK8peaCg0bhp1CkiRJkiRJkioWi1ckSZIkSZKkCqiwEH75pezP27079OkDnTtDevq6999uOzj3XGjTBurXh6Sk4LiWLeHMM4OSlI4dyzbjn3+Cz5mWJElSZTdz5kyuv/563nvvvVKvFxUVkZGRwZtvvsm0adM444wzaNeuHccccwxvv/02++23H3vssUc4oSVJkiRJkiRJkiRJkiRJkiRJqiQaNIAaNcJOUf46dAg7gSRJkiRJkiRVPIlhB5AkSZIkSZK0qp9+gtTUoIClLC1aBIMGwZgxUKcOXHjh2vdfuhQGDIAhQ2D2bCgqgi5d4P/+LyhhSU2FSy6Bb75Z/fHHHgtz55Z+LStr7ddMT4cJE6BTp/W+LUmSJKnCSUxMZPHixdx33310796dZs2aEY/HSUxMJB6P07ZtW0466SQWLFjAvHnzWLhwISeffDJnnHEGdevWJR6PE4lEwr4NSZIkSZIkSZIkSZIkSZIkSZIqrAsvhP/9D/Lywk5SPqpVg0svDTuFJEmSJEmSJFU8Fq9IkiRJkiRJFdCYMRCLlf15+/cPFoBevdZdvDJ2LJxySunXPvsMdtsNevYMtqtXX/PxY8bAzJkblrGgIDjO4hVJkiRVZttssw3HHHMM//3vf3nqqafo27cvGRkZxJZ90I9Go2RlZZGens7o0aPJzc0lFouRkZEBQCQSYdasWbz88st0796dPffck2g0GuYtSZIkSZIkSZIkSZIkSZIkSZJUoVxwAdx1V9gpyk9qKvToEXYKSZIkSZIkSap4fCqLJEmSJEmSVAH9+itkZ4edYlUZGXDggdC5c8lrgwevef/hwyEvDxYtghEj4NxzIRJZ+zXy8mDq1DKJK0mSJIXq0ksv5YADDuCxxx6jf//+xGIxotEo0WiUJUuWMH36dObPn088HictLY309HQAYrEYhYWFvPPOO9x9990cc8wx3HjjjSHfjSRJkiRJkiRJkiRJkiRJkiRJFUuDBnDAAeueu1oVpKVBnz6QkBB2EkmSJEmSJEmqeCxekSRJkiRJkiqgrKywE5R2//0Qj8PSpUHRSp068PffcMMN8Nhjaz6uSRNISYEaNYKylqeegjffXPf1li4tu+ySJElSmN58801atGjBddddxxlnnMFnn33GF198wf7778+kSZPYY489iCyb4bX8ZzQaJSkpiYsuuohRo0axyy678Nhjj3HhhReGeSuSJEmSJEmSJEmSJEmSJEmSJFU4V10F6elhp9j84nE477ywU0iSJEmSJElSxWTxiiRJkiRJklQBVZbikZQUSEgo/drixfDyy3DWWXDAAXDSSTByZMn7xxwDxx239vNmZ5d9VkmSJCkMkUiEwYMHs//++/Pee+9x0EEH0aNHD8aMGcPee+/NjTfeuMZjo9EoO+ywA88//zznnXceTz75JPfcc085ppckSZIkSZIkSZIkSZIkSZIkqWLbe2+oUyfsFJtXNAqHHlr171OSJEmSJEmSNlZi2AEkSZIkSZIkraqoKOwEpT34ILz1FtSsCXvuCVdcAXXrwvXXQ716cN55Jfv26bPq8e++C5MnQ7Nmwfbhh8Obb675eoWFZZlekiRJClft2rV56qmnmDBhAi+//DI1atSgXr16XHvttQAUFxeT8O9GQ4LilXg8TsOGDbnwwgv59ttvefjhhznkkEPYZZddyvs2JEmSJEmSJEmSJEmSJEmSJEmqcCIRuPVWuPBCyM4OO83mkZIC//1v2CkkSZIkSZIkqeKyeEWSJEmSJEmqgNLTw05Q2m+/BQvARx/Bn3/CU08F22eeCZdcAgUFaz4+Px/Gji0pXqlff+3Xy8jY1MSSJElSxVKrVi26detGt27dSr1eVFREYuKa/+k+EokQi8Vo0qQJ3bp1Y+jQofz1118Wr0iSJEmSJEmSJEmSJEmSJEmStMypp8Jzz8HIkVBYGHaaspWeHszj3W23sJNIkiRJkiRJUsUVDTuAJEmSJEmSpFVlZoadIJCWtvrXY7GS9cREqF49WK9WDXbaadX9U1OhbduS7Tlz1n5di1ckSZJUVcXjceLxOLFlH6oTExMpLi5e8X5RUdGK7VgsRiwWIxoN/mk/ISEBgDnr+kAtSZIkSZIkSZIkSZIkSZIkSdIWJBKBl1+GlJSwk5S9Bg3g1lvDTiFJkiRJkiRJFVti2AEkSZIkSZIkrapWraDQpKhow4+98Ua46aZg/YUX4MwzS95r3BjatAnWl/8ESE+Hnj2D9fnzYeTIYH3oUJg1Cz7/HH77DeJx2HNPuOqqkmNnzAiOWZ574kT45BN4//3gvbp14ZJLoFmzkmPeeGPN+SMRqF17w+9bkiRJqgwikciKn1OnTiU5ORmAOnXqkJmZSWJiyT/jLy9cARg4cCD33HMPAFtvvXU5JpYkSZIkSZIkSZIkSZIkSZIkqeLbZht46CHo3Ruys8NOUzbS0oI5ucumHkiSJEmSJEmS1sDiFUmSJEmSJKkC2nVXyMiAxYvL9rzduwdlLP9Wrx68916wPnQodOsWrCcnw9FHB8vqZGXBOeeUfi0hAQ49NFhW59FH4eOP15yxWjXYY4+13IQkSZJUBYwdO5Z27dqx1VZbsXjxYmrWrEm1atWoVasW1atXp0GDBlSvXp2srCzy8vJ4b9kH9osvvphuyz+wS5IkSZIkSZIkSZIkSZIkSZKkFc44A158EUaOhMLCsNNsmvR0uOQSaNs27CSSJEmSJEmSVPFZvCJJkiRJkiRVAB9//DETJkzg7LPPpl69erRtC3l5YaeCBx+Eww+H3XaDunWDQZpLl8L06fDll/DII/DHHyX7z54NJ5wAhx0WDORs0CAoUpk/H0aPhqefhg8/XPs1i4pgzz03731JkiRJYWvbti3t27fnu+++o3Xr1uy8884sWrSIOXPmMHPmTCZNmkR+fj5ZWVmkp6dTo0YNrrnmGs466ywAYrEY0Wg05LuQJEmSJEmSJEmSJEmSJEmSJCk88TjMnAljx8I338Dw4TBlSuUvXUlKgiZN4NZbw04iSZIkSZIkSZVDJB6Px8MOIUmSJEmSJG2Jli5dyuDBg7nnnnv47rvvABgyZAj77rsvALVqwT//hJkwHBkZkJUFkUjYSSRJkqTNa9GiRbRq1YptttmGe+65h3322YdYLMbChQvJzc0lLy+PBQsWUK9ePdLT02nQoEHYkSVJkiRJkiRJkiRJkiRJkiRJClVuLrz+Ojz1FPzwA8RiQVFJVlZQxFLZJSTA1lvDmDFQr17YaSRJkiRJkiSpcoiGHUCSJEmSJEnaEmVnZ3PLLbfQq1cvxo0bR5s2bQD47LPPyM/PB2C33cJMGJ6dd7Z0RZIkSVuGmjVr8vHHHzN+/HhuvPFGxo0bRzQapXbt2jRu3JgWLVrQsWNHtttuOxo0aEC8KswAkyRJkiRJkiRJkiRJkiRJkiRpI0ybBr17Q926wc9RoyA7OyhiWbKkapSuRKNQqxaMHGnpiiRJkiRJkiRtCItXJEmSJEmSVOaWLIFhw+C+++CII2D77WGbbaBOHahZMxjQ2KgRtGwJxxwDDz0UDADMzg47+eaTm5u7ymvjx4+nVatWTJgwgWeeeYamTZvywQcfMHfuXAD23RcSE8s7abiiUdhnn7BTSJIkSeVn11135Z133mHYsGHcd999/PLLL0TW0ES4ptclSZIkSZIkSZIkSZIkSZIkSaqqPv4YOneGXXeFJ58M5iMvXRp2qrKXlAQNGsDo0dC4cdhpJEmSJEmSJKly2cIe2yhJkiRJkqTNoagIPvgA+veH776D+fMhPR3y8iA/f+3HTpsWDHhMToacHGjYEDp0gLPOgoMOCoo4KqsZM2bw8ssvM27cOHbffXfOOusstt12WwAyMjJ44oknqFmzJrVq1SI3N5cOHTrw+uuvM3r0aLbddlv22gvS0iArK+QbKUcZGcHgV0mSJGlLcuihh/LQQw9x6aWXUrduXa6++moaNmxYLtfOyYEFC4Lvb3l5EI8H30NSU6F27eC7nSRJkiRJkiRJkiRJkiRJkiRJ5W3ePDjzTBg2LChbqcpSUqBRIxgxIihfkSRJkiRJkiRtGItXJEmSJEmStNHmzIEnnoCHHw7KV1YuCFm8eP3Ps/wBvwB//BEsn3wSlHBcdhmcc07wwN+KLh6PE4lEmDRpEjfffDPvvvsuderUoU6dOkQiEbL+1aCy3XbbAVBcXExaWhr7778/b7/9Nh988AEHHXQQ3btXIykpjDsJ1yGHhJ1AkiRJKn+XXHIJ06dP58EHH6Rjx44ce+yxJCQklOk1cnJg/HgYOxaGD4dvvw2+1yUnB6WXy4svY7FgKSgIyjHbt4d99oG2bWH33YPvapIkSZIkSZIkSZIkSZIkSZIkbS5vvhnML87LC8a2V2Xp6XD00fDoo1C9ethpJEmSJEmSJKlyisTj8XjYISRJkiRJklS5jBgBd90Fn38OkUhJacrmkJYG8Tgcdhhce23woN+KbOnSpZx22mkMHz6cc889lwMOOIAddtiBRo0arfGYWCxGNBpl2rRpnHDCCcyZM4fBgwez6667cuONcPfdm/fXuKJITobevaFfv7CTSJIkSeG5//776dSpEx07diyT8+XkwOuvwz33wLRpwYSsgoIN/46Rmhp8Zs/JgebN4aqr4KSTgvNJkiRJkiRJkiRJkiRJkiRJklQW5s2DM8+EoUOD8etVWWoqZGbCyy/DQQeFnUaSJEmSJEmSKjeLVyRJkiRJkrTe/vkHLrgAPvwQcnODQpTyEo0GAwhPPhkeeAAyMsrv2hviyiuv5MEHH+TJJ5/krLPOWuX95SUra3L55ZfzwAMP8OCDD3LRRRcxb14CzZpBfv7mTF0xpKbC5MnQtGnYSSRJkqTKb9o0eOgheP75oDBz6dKyPX9mZvCd8PTToU8faNmybM8vSZIkSZIkSZIkSZIkSZIkSdqyfPcdHHhgMIe5oCDsNJtXejocfTQ88gjUqBF2GkmSJEmSJEmq/CxekSRJkiRJ0nr56CM47TTIyQm3BCQ1FWrWhFdfha5dy//6RUVFfPXVV0SjUTp37kxiYuKK9xYsWEDXrl1p0KABn3322YrX5s+fT0ZGBgUFBWy33XarPe/yQpYPP/yQ008/nbZt2zJgwADq1q3LYYfF+fjjSLkW3YSha1cYMiTsFJIkSVLl9vXXcOWVMH48FBVBYeHmvV5SEiQmwq67Qr9+0KXL5r2eJEmSJEmSJEmSJEmSJEmSJKnqGTIEDj8csrPDTrL5RKOQlgZbbw0PPwwHHRR2IkmSJEmSJEmqOqJhB5AkSZIkSVLF9s8/cPzxwfLPP+GWrgDk5cHcuXDIIXDuubB0aflcd8yYMZx88slsvfXWHHvssVx66aUMHToUgOXdxn/88QeTJk1ixx13BGD48OFcfvnlHHLIIbRs2ZJOnTpxzTXXMGXKlFLHAUQiEQA6duxIu3btGDFiBBMnTiQej3PVVRHS08vnPsOSmQlXXx12CkmSJKlyiMVWfS0nBy65BPbfH0aNgtzczV+6AsE1cnPh22/hwAPhwguDLJIkSZIkSZIkSZIkSZIkSZIkrY/Bg+Gww6pu6UpaGqSmwjHHwJdfwpQplq5IkiRJkiRJUlmzeEWSJEmSJElrNG4cbL89DBxY8R6cm5sLL78MLVsGAww3pwEDBtCzZ0++++47jj76aK6++mruuOMO9t57b6CkNCU5OZnExERSU1N5++23Oe644/jwww858MADOemkk8jIyOCee+7hsssuIzc3d8VxK5+jTp06dO3alfz8fIYOHUokEqF9+zzq188lEomvGq6KqFvXQaKSJEnS+igshJtuCooxlxs5Elq0gOeeC74rhSU3F/r3D75HfvVVeDkkSZIkSZIkSZIkSZIkSZIkSZXDiBFw9NEVbx7zpohGoXr1oHClfv1gDsCsWfDGG9C+Paw0vViSJEmSJEmSVEYi8Xi86j6tUZIkSZIkSRtt+HA45BDIzg47ydpFIsHgwyFDYI89yv78I0eO5NBDD2WnnXbilltuoVOnTmRmZq5236+++opjjjmGVq1aEYvFKCgoYPDgwVSrVg2Av/76i7333pvp06fz2GOPcfbZZ5OUlLTi+OLiYhISEpg0aRKHHXYYqampnH766YwePZqRIxezcOEnFBUlrfbalVlaWvBQ5rZtw04iSZIkVQ5XXBEUZb77LvTtG37hyuqkpUGvXnDvvZCeHnYaSZIkSZIkSZIkSZIkSZIkSVJF88MP0LkzLF0adpJNk5EBsVhQuNKqFeyzD3ToAHvuCU2aWLQiSQpPVhZ8/z2MGQPDhsHEiUHZWUEBFBZCYiIkJ0NqKuy4I+y7b/DnV9u2ULt22OklSZIkSdowFq9IkiRJkiRpFZ99BkceGQyYqCwyM4PcHTuW7XnPPPNM3n33XaZOnUq9evUAKCoqIjExccU+y7dnzZrFUUcdxdixYwH49NNP2X///SkqKiIajRKNRnn00Ue5/PLLOeSQQ3j66aepU6dOqevNnz+fIUOGcMMNNzBlyhQAotEoBxxwAE2bPseLLzasVP9d1iU9HS6+GO6+O+wkkiRJUuVRXAxHHAEjRgQD3Cta6cpyaWnQqFGQc9nXKUmSJEmSJEmSJEmSJEmSJEmSyM+HHXaAmTPDTrLpqlcPxs23amXJiiQpXLEYDB4MTz8N334Lf/8dzPHKzw+WdUlKCp4BkZsb/PnWpg2ccQYcfTSkpGz2+JIkSZIkbRKLVyRJkiRJklTKyJFw4IGVq3RluWrVgoGJu+5aNuebN28ebdq0oUOHDrz99tvMmzePsWPHMnHiRObNm0csFuOcc85h5513XnHM+eefz0svvURhYSGjRo1izz33JBaLAUGBytSpU+nUqROZmZn8+OOPVKtWbcWx/fv358knn2TcuHEUFBTQpk0bzj33XE477TTS09MpKoLWrWHKFKgqf6vXrBlMnuwgG0mSJGlDzJoFe+0Ff/wRdpJ1S0qC+vWD75pNmoSdRpIkSZIkSZIkSZIkSZIkSZJUEVx5JTz+eOWcz/xvKSnBA+kHDAg7iSRpSzV/PjzzDNx/f/Bn69KlZXfuzEyIRuH88+Hii2Hbbcvu3JIkSZIklaVo2AEkSZIkSZJUcUyYAD16VN5BillZ0LUrzJhRNuf766+/+PPPP8nMzATg/vvv54QTTuD//u//ePTRR3nggQdo1aoVTz31FEuXjTw57LDDqFOnDhkZGUyYMAGAlbuPGzduTLVq1ViwYAE5y36hlxez/P3330yaNIkLLriAyZMnM2bMGM4//3zS09MBSEyEN9+E1NSyub+wpaUF92PpiiRJkrT+Zs+Gdu3gzz/DTrJ+Cgthzpwgc2UoipEkSZIkSZIkSZIkSZIkSZIkbV6jR8Njj1Xe+cz/lp8P778PgwaFnUSStKUZOxaOPRYaN4ZbboF588q2dAWC8y1ZAg8+CDvuCPvtB599VrbXkCRJkiSpLFi8IkmSJEmSJAByc+Gww8p+EEV5W7wYjjgCiopKvz5hwgReeuklJk2axJIlS4DShSirs7xAJTs7mwsvvJDHHnuM//znP8yePZvRo0dz2223AXDbbbcxcOBAALp168Zhhx3GkiVL+OCDD8jOziYhIYFoNPiruA8//JDff/+dww47jPr16wMQiUQAuPTSS1m8eDEPPPAAO+yww2oztWoF118Py7pYKq2MDOjTB9q2DTuJJEmSVHnMnw+dOwc/i4vDTrP+iothwYIg+7x5YaeRJEmSJEmSJEmSJEmSJEmSJIUlLw+OOy6Y11yV5OTAqafCokVhJ5EkbQmys+H882GffeDdd4M/Xzf3n60FBcF1vvwSjjoKDj3UuWKSJEmSpIolEl/X0yUlSZIkSZK0RejdG559tmoMVExPh2uvjfN//1fM66+/zu23387PP/9MamoqhYWFtGvXjrvuuot99tlnref57bffOPbYY5k1axa5ubmccsopPPbYY6X2+e9//8tdd93FUUcdxVNPPUXNmjWZNGkSF154ISNGjKBPnz6cc8455Obm8s0339CvXz/i8Tjvvfceu++++0bdXzwO554Lr74aDMSsbNLToWdPePlliFoNLUmSJK2X/Hxo0wamTYPCwrDTbJykJNhuO/j+e0hLCzuN1mXpUhg/HsaMgW++CSYA5uQEf2+QnBx8t8vIgNatoUOHoFizYcOwU0uSJEmSJEmSJEmSJEmSJEmqyK64Ap54onLOj12XlJTgQfSvvhp2EklSVTZsGJx4IixeHO7zQZKTITUVnn4ajj8+vBySJEmSJC1n8YokSZIkSZL4+mvYf/+qUbqyXFoaPPLIt1xzzWE0btyYU045hdq1a/P555/z1ltvkZaWxhdffEGbNm3WeI5FixbRt2/fFWUrEydOZJdddmH5X6lFIhG+/fZbevXqRTQa5eWXX15xvvHjx9O7d29GjhxJYmIitWrVYt68eWy//fbcdNNNnHzyyZt0f7FYMPhk0KDKNbg0LQ26doWBAyExMew0kiRJUuVx5ZXw+OOV6/P/6qSlwTnnwEMPhZ1E//bXX/DGG/Dll0HZyl9/Bf+98vODZU0SEoICloKCYKLgbrvBPvsEEwbX8pVbkiRJkiRJkiRJkiRJkiRJ0hZm3jzYdlvIyws7yeaTlgbjxsGOO4adRJJU1WRnw+WXw0svVaxng2RkwL77wvPPQ716YaeRJEmSJG3JLF6RJEmSJEnawuXmQsuWMGtW2EnKViQSJylpOunpe/HRR++z1157rXjv5ptv5uabb6ZHjx48+eSTNG7ceI3neemll7j22muZM2cOgwYN4qCDDqK4uJhoNEokEmH27Nkcfvjh/Prrr0yaNImtt956xbH5+fl8/PHHfP/99/zzzz8ceOCBHH744WV2j0VFcMop8OGHlePhy+npsN9+8NZbkJwcdhpJkiSp8hg9Ohh8XpEGxG+KtDT44gvo1CnsJIrHYcQI6NcPPv0UIpGy+X2WkBCUsDRtCtdcExSHpqZu+nklSZIkSZIkSZIkSZIkSZIkVV633Qa33161i1cSE+Gcc+Dxx8NOIkmqSqZNg65d4Z9/KuYcs+TkYO7QRx9Bly5hp9k4xcVBSVxOTvBZpbAwmB+VmgrVqkHt2sHcK0mSJElSxWXxiiRJkiRJ0haud2949tmKObhi02Wz226DGD/+WIqLi4nFYiQlJfHXX39x2mmnMXToUO6//34uvPBCotFoqSPj8TiRSIQZM2Zw/fXX88Ybb3D++efz+OOPU1BQQPKy5pC8vDy23nprMjIyGDt2LPXq1SvXO4zF4KKL4KWXKnb5Sno6HHMMPP988ABeSZIkSesnLw923BFmzgw7Sdlq1AimTg1KWFT+srKC75H33AN//x18n9xco0cyM4OfZ58d/B1E8+ab5zqSJEmSJEmSJEmSJEmSJEmSKq7iYmjQAObPDzvJ5peeHjy4PSMj7CSSpKrghx9g331h8eLNN/+nrKSnwzvvwEEHhZ1k7YqLg7ltY8fCqFEwYgRMmQLRaPA8jOWPH4nHg2d6FBUFJSytWwcFOO3bQ9u2sPXWlrFIkiRJUkUSXfcukiRJkiRJqqp+/x2eeaaqlq4AZDBx4uH88w8kJCSQlJQEQP369TnhhBNITU1l4MCB/Prrr0BQtrJcZNnohu22244LL7wQgCeffJJRo0atKF357bffuPLKK1m0aBHnn39+uZeuQDBg4/HHoV+/YABmRSs1iUaDBynfdhv071/x8kmSJEkVXd++QTFGVbNgAVxzTdgptkxvvw2NG8PVV8Nvv0F29uaddLF0abA89hi0agV9+gSFQpIkSZIkSZIkSZIkSZIkSZK2HB9/DPn5YacoH5EIDBgQdgpJUlUwZgx06QKLFlX80hWAnBw46ih4992wk6wqHg8KVnr2DJ7N0b49XHRRMOfphx+Czym5ucE8qCVLgiUrK5h7lZ8fbI8cCXfdBaedBttvD7VqBXOlfvkl7LuTJEmSJAFE4vHK8PVZkiRJkiRJm8M118ADD0BBQdhJNp9oNI8bbijixhszgaBcJRKJMGXKFM4//3x+/PFHnn32WXr27Lna45fvf+ONN3LvvfeSnJzM/vvvT506dZg6dSpDhw7lyCOP5IknnqBOnTrleWur+O03OOkkmDgxGLwRtowM2GEHeP31YNCIJEmSpA0zdizsvXfVLctMS4MhQ6BDh7CTbBn+/hvOOgu+/DKYxBCWtDSoUwfeeAM6dgwvhyRJkiRJkiRJkiRJkiRJkqTy06VL8LDyLUXz5jBtWlDCIknSxpg0CfbaKyj8qGzS0mDgQNh//7CTBOUpL78Md98dzK/KySnbEpukJEhIgHbt4Oqr4eCDg21JkiRJUvmLhh1AkiRJkiRJ4SgogCeeqNqlKwCxWCqPPppCLBZsR5aNUNx+++1p3749CxcuZPLkyRQWFq72+OW9xddeey1vvPEGzZo1Y/To0bz22mvMnj2bfv368cILL4ReugLQtCl8/TXcc09QehLWYIxoFNLT4dZbYfRoS1ckSZKkjXXddVW3dAWCe7vuurBTbBnefhtatIBPPw23dAWC/+5//AHdu0OfPpCXF24eSZIkSZIkSZIkSZIkSZIkSZvXL7/A2LFhpyhfc+fCd9+FnUKSVFn99hvss09QGlIZ5ebCkUfCN9+El2HBAjj/fKhfH666Kvg1zc4u29IVgMLCYH7UV1/BySdDgwbQrx8UFZXtdSRJkiRJ62bxiiRJkiRJ0hbqnXdYUUZS1WVlwRdflGzH43ESEhLYZZddAJg2bRpJSUnElv2CxONx5syZA0A0GvwVWlpaGocccghjx47lk08+YcyYMUyePJk+ffqQmZlZvje0FpEIXHgh/PgjdOsGqamQnFw+105KCq7XpQtMmACXXRaUsEiSJEnacLNmwbBhYafY/L7+GmbODDtF1bV8ksLpp8PixRWrfDU3F556Clq2hJ9+CjuNJEmSJEmSJEmSJEmSJEmSpM1lyBBISAg7RfkqKIDPPw87hSSpMiouDuYDLVpU9iUh5Sk7G444IpzymPfeg+bN4YUXgjlM2dnlc92sLJg/H268EXbdFSZNKp/rSpIkSZICPvZQkiRJkiRpC/W//8HSpWGnKB95eQncdls+EJSqLNemTRsAJk6cCJSUrFx++eVss802fP/99wClClkAdthhB7bbbrvyCb+RmjaFzz4LHl578cWQmRksm8Pyc59/PkycGDwcevvtN8+1JEmSpC3FY4+FnaB8xGLw6KNhp6ialiyBffaBwYMhJyfsNKuXmxuUDHXqBGPGhJ1GkiRJkiRJkiRJkiRJkiRJ0uYwcmT5PfC8oigshKFDw04hSaqM7rsPpk8P5l1VdllZ0Lt3+V1vwQI46ig45RRYvDgoQgtDTg78/DO0awe33gpFReHkkCRJkqQtjcUrkiRJkiRJW6Aff4QpU8JOUZ6ijBqVyB9/BCUqywtU0tLSSE9Pp3HjxuTm5lJcXAzA/PnzAfj000+Do5cVskQikRCyb5pmzYKBNX//DY8/Dq1aQWoqVK8O0Y3828FoNDg+LQ122AEefhjmzQt+WrgiSZIkbbrCwuDze35+2Ek2v4ICePLJLeNey9PChdChQ1COmZcXdpq1i8eDkpiuXeGrr8JOI0mSJEmSJEmSJEmSJEmSJKmsff31xh3Xq1cw3nj5sj7OOQc+/BB++SUYp1xQEMyBHTYsePB7YuKqx/znP/DGG8ExK1+vV6+Ny73c+PGbdrwkacszdSrceGPVKSzLy4M334TPP9/813rvPWjeHAYNCopPwhaPQ24u3HUX7LorTJoUdiJJkiRJqvpW89e/kiRJkiRJquo++QSWdYxsMYqL83j//TiXXJK54rXXX3+dnJwc2rZtS1paGkVFRQDce++9XHrppbRr1y6suGUuNRVOPTVYfv8dxo6Fb7+F4cODB/EWF0NycjB4IxYLfkYiQclKJBIMLI1Gg+KWffYJHuDbti00bRr2nUmSJElVz3vvbVnf2WIxePttOPnksJNUDVlZwfe2X34JvstVFtnZcPDBMHQo7Lln2GkkSZIkSZIkSZIkSZIkSZIklYXCwmBsc3k55RTo2rX0a3XrBss++8D++0PPnqXfv+kmqFmz7LMsWQLz50OdOmV/bklS1VNcDMcfD/n5YScpWzk5wbyxGTOgWrWyP388DldfDY89VjEKV/4tJwd+/hnatw+K3g49NOxEkiRJklR1WbwiSZIkSZK0BRo2rHI9fLUsxGIZ9Os3mGbNiqhRowZff/01DzzwAHvvvTcXXXQRAImJwV+X1atXj3r16oUZd7Nq0iRYjjoq2I7H4Y8/4KefgkEbeXnBYJzkZEhLC5addoJttw1KWCRJkiRtXvfdF5RnbCmWLoV777V4pSzk5cEBB8D06ZXze392Nuy3H4waBTvvHHYaSZIkSZIkSZIkSZIkSZIkSZtq0iRITQ0KWMrD+PHBPOpJk4LSk/r14bLLgoedAxxxBGy/fTDmermJE2HqVBgzJihhqV+/bLKkpsLYsXDQQWVzPklS1XbffcGfT7FY2EnKXlYW9O4NL7xQtueNxeC88+DVVytm6cpy8XiQ77jj4JlnnEcnSZIkSZuLxSuSJEmSJElboDFj1v5+r16lByysT9lG69Zw1lnQrh3ssQekpwev//YbNGu25uMOPzwYING2bXDMH3/AwIFwxx2wcOGq+592Gpx+Ouy6K2y1FRQVBcd8+SXcfTf8+uuarzVzZiOOOGJXqlevzuLFi2nfvj033HADNWvWXPcNVmGRSEkZiyRJkqRwFRfD99+HnaL8TZwYfL9LdBTDJunTB374ISjTrKyysuDAA2HatKAIVJIkSZIkSZIkSZIkSZIkSVLlNXZs+T5A/rLLVn3t559Lj9OvXr30+/vsU7J+zTVllyUnB0aPtnhFkrRuWVlw442Qmxt2ks0jLw/eeAP+7/9ghx3K5pzxePDskXffrdilKyvLzYVzzw0K6Xr1CjuNJEmSJFU9PrJEkiRJkiRpC7N4MSxYUPbn7d49eMDrhrjppmDwx8patIArroCjjw4GKs6aVfJev37BeytLSoKWLYPlxBOD4pfp01d/vcTEnbjzzntZsmQhBx98MJ06ddqwwJIkSVIlUVgYTAxauDAYlJyXB9EopKYGRQbbbANNm65fyaLK15QpwfecNRVnlEdR5u67w3HHwd57w7bbQt26wUS36dPhnXfg3nshO3v119ptN7j8cth3X2jQINhv1iwYNQquv37N30dTU+Gnn4KSTW2c4cPhxRcr/wSLeDz4/66rroJHHgk7jSRJkiRJkiRJkiRJkiRJkqRNMXv2msefb27RKDRqBBdfXPLarFkwaVL5XL+oCH75pXyuJUmq3F56KfhzqyorLIQHH4THHtv0c8Xj0Lt35SpdWS4nBy68EGrWhJ49w04jSZIkSVWLxSuSJEmSJElbmHHjgofsLl5ctuddtAgGDYIxY6BOneAf+temS5eS0pXiYujbFyZPhmuugU6dgof/PvMM9OgR7JOWFgx8WO7tt+GJJ6BJk2BwRWZmMLDgnHPg2mtXf820tCgHHdSH1q039W4lSZKkiqOwMJj0M3YsjBwJX38dTMxJTS0ZbB2PBz+Xl3QUFgY/W7UKCg87dIC2bS1jqQjGji37c25oUeb558MFF6z6+m67Bcvxx8Nee8GSJaXfv/ji4PtZQkLJaykpUKtWUKjy8MNrLl6Jx4N7t3hl42RnB2Wklb10ZbncXHjuOTjpJOjcOew0kiRJkiRJkiRJkiRJkiRJkjbW0qXlf80aNYJ5zyuLxeCrr4Jx7/n55Zelsj0MXpJU/uJxuPvu8IrKyktREfTvD/fcAxkZm3auO++E55+vvH/O5ubCySfDp586d0qSJEmSypLFK5IkSZIkSVuYsWM3z4NY+/cPFoBevdZdvLLyQ3+few7uuqsk38yZwQOiDzoIdt4ZfvopKItJTi455sYbg4dLAxx1FBx2WLC+8j7/tvxBvhavSJIkqSqYPBkeeABeegkSE4NJQCsPrl5errI2330XlCdmZAQDl6tXh8svh7PPhtq1N1t0rcWoUWU/sWxDizIhKEh56SUYMiT4vdGrV1C4ArDLLvCf/8Ctt5bsv//+8NBDwXe5/Hx46qng2KwsaNQoGAC+tsH/S5cGpUFnnrlJt7rFuvzyVScGVna5ucHvuWnTgr8TkCRJkiRJkiRJkiRJkiRJklT5VLSHyJf32OTK+kB4SVL5GTEC5s8PO0X5iETgtdeC+Ysba/x4uO22zfPclPKUkwPHHgvTp296EY0kSZIkKRANO4AkSZIkSZLK17RpUFAQdgro1q1kfcSIkvVZs+D330u2u3cPfi5YAOPGlbx+883Bg33POgu6dg1eKywMBlmsydKlQamLJEmSVFkVFsJbb0G7dtC2bVBimJsblFts7GSkWCw4PjcX/voLbroJttkGTjghKGZR+frqq7I/Z//+cMghcMMN8O23695/wABo2hQuuwwGDoSPP4YTT4QJE0r26dix9DF33BGUrgCcfz5ceim8+y58/jm88AKcey789tvar7vyd8OyEI/Hy/aEFdSwYUFJTmWfLLA6//wDV18ddgpJkiRJkiRJkiRJkiRJkiRJG6u4uPyvmZUFXboEc5lPOw2GDAnGu++7bzD+unnz8ssSxv1LkiqXe+7Zcoq6srPhrrtgY6d9FRTAccdVnXlUixfD5ZeHnUKSJEmSqg6LVyRJkiRJkrYwS5eGnQBq1oRatUq2584t/f7K2ysPXjz6aPjyy2D9mGPgs8/g2WchMxNGjw4GQK7rwdAb+zBqSZIkKUzFxdCvH9SrF5QPjhkTDA4uKir7a+XmQn5+UPDSrRvsuGPJ53BtXvE4TJ0adoqg/OXf3x3/nW3l97fZJigDguD3T7168MMPwYD/P/8MCoK22Wbd150xo2wnlUUiET7++GOuv/56rr32Wp599ll++OGHsrtABRCPwxlnVJ3JAv+Wmxv8/vn557CTSJIkSZIkSZIkSZIkSZIkSdoYGRnlf81YDEaOhKFD4eWX4YADYObM4L20NOjVq/yypKeX37UkSZXPX38Fz83Y2CKSymjOnHU/F2RNbr45mK9WVeTmwksvBcVwkiRJkqRNlxh2AEmSJEmSJJWvilC88u9BkgUFa97OzCxZz8qC6dNhr70gNbX0MbvtBqecEhSw/Pt8K8vK2rjMkiRJUlimTIETTgg+C5dnkWAsFhRnTJkChx0WZHjoIahWrfwybGny8oJf94qoVi3Yb7+S7YEDS9Z3261kPS0N7r679PaZZ8LBB0PHjiWT1dYkJ6dsfo/l5+dzxhln8P7775OamkpGRgZ///03zZs354477qBnz54bfM6CggKSkpKIRCKbHrCMDBsG8+eHnWLzKiyEBx6AJ54IO4kkSZIkSZIkSZIkSZIkSZJUeS1eDIsWBQ/4zsuDhIRgvHdqKtSvD0lJm+e6K88T3txSU4N7+7d4vPQD7WvVKr9MFq9IktZmyJDgz+DV/flVVeXnw6BB0KHDhh03fjzcf3/wWaYqyc2FE08M5o+GUVgnSZIkSVVJNOwAkiRJkiRJKl/FxWEnWPVh0Skpa95eXhSTkBA8UPa884KBj//9b/Aw3qZNYcQISE6GCy+E//1v7dcuLNzk+JIkSVK5KC4OPt/usQdMnFi+pSv/lpsLr70G228PX34ZXo6qLjc3+O5T0VSvDu+/XzK5bNAgGDCg5P2aNUvvP3t2MNj7xBODdYAGDeCuu9Z+nYSEshv4fumll/L666/To0cP3n33XQYOHMgTTzzBokWLOPbYY/nhhx/W+1w5OTl88sknnHrqqTRr1oytttqK1q1bc/bZZzNkyBBi/2rLGTNmDFOmTGHBggWrvFfW7rkn3P9vKA9FRfDSS1X/PiVJkiRJkiRJkiRJkiRJkqSysnAhfP453Hkn9OgB9epB3bqwyy7Qvj3suy907hzMV9hhh+Ah3zvsAGeeCc88EzzYvKzm49auHcwLLks33lhSpvL88yWvH3RQ8NDyW2+Fk06Cbt2Cn4MHB/ORl/v229LnO+AA6NkzWFYuSmnTpuT12rU3PGckEoyllyRpTb75puSZGluKoqLg2SEbesxxx1W90pXlFi+Gyy8PO4UkSZIkVX6JYQeQJEmSJElS+Vp5wF9YFi0KBm0uf2jvvwcNNmxYsj5jRvBz332hVatg/Z9/4LbbgvWlS4MHzXbpEmyfcAJcdtmar52ZucnxJUmSpM1u6lQ4/vhgwk9FGQyclxcshx0WfO5+6KGgDFGrV1BQQHJy8gYdk5cH0ehmCrSRttkmKFpp3TrY/uILOOaYYILacnl5pY+59VZ4/fVgvWZNeOKJYP2QQ9Z+rbIqXpk+fTpPP/0022yzDc8++yxbbbUVAHvssQfJycmceuqp3Hrrrbz55pvrPFdubi7/93//x8MPP0zjxo3p1q0b1apV4/fff2fo0KEsXLiQvffem2g0SjweJxKJ0L59+1LnSEtLo3r16tSqVYt27drx5JNPkvLvBtKN8OefwX+Plf9bVFWRCLzySlDGKkmSJEmSJEmSJEmSJEmSJGlVf/8NTz8Njz0WrKemBuOzVy5QWVuZytSpwfLGG8HY7ry8oKTl6qvh0EOD1zZGmzaQnLzquPPNpXlz6Nt3ze8PHBiMTV7ZU0+VLmZZ7tJLgwWga9cNf0h8ZmbwayhJ0pp89dXGzQ3q1QteeKFkOxJZ+/5JSXDGGcGfZ7vvDvXrB3MDFywIyl8eeACGD1/1uCZN4KqrYP/9oXFjSEkJnvfx44/w0kulC9A2xIQJG7b/wIHw118bd63KIDcXXnwxmJdXr17YaSRJkiSp8rJ4RZIkSZIkaQuTkRF2gsCQIcHDegH23hv69w/WmzYNBl8s9+WXwc+6dUteS0kJBlkWFATbNWqUvLfy+ur4YGhJkiRVdCNHQo8ekJMDsVjYaVaVmwuvvRYMqP7qK6hTJ+xE4fvjjz/4/PPP+eKLL5g+fTrRaJSDDz6Yvn37ElnXqPWVbMCu5aJVK/j442BQPARlKqefXvJdbLmZM0tv//rr6tczM4N7XNNkgHh804tn4vE47777LgBHH300W221FUVFRUSjUaLRKEcccQTJycl89dVX63W+//3vfzz88MNceumlPPDAAwAUFRWRnZ3NX3/9xT///ENiYjD0IhKJEIvFSEhIYKedduLcc89l8eLF/PPPPyxcuJCFCxeSkpJSJqUrUFJosyXIzoa774Zzz614/zuRJEmSJEmSJEmSJEmSJEmSwhKPB2P7+/ULxn5HIsGYf1h13Pf6yskpWR85Ek49NZjXe+mlcN55wYPaN8Tuu5dk2tzGj4cHH4ROnYK5yrVqBfMy/voLvv8eXn0V3nxz4x5wvzGKi6Ft2/K5liSp8onF4KefyudatWoFRWP/1rAhHHVUsJx7LjzzTMl7TZrAuHFQu3bpY+rWhW7dgmXPPeHiizc8T04OzJ0LDRqs3/533w1ZWRt+ncokEglK9K6/PuwkkiRJklR5WbwiSZIkSZK0halTZ+0Pul2bG2+Em24K1l94Ac48s+S9xo2hTZtgfflPgPR06NkzWJ8/PxhkCfDQQyXFK2ecATNmBINCrruu5NjPPisZKDJhQulzvvYaPPlkcD+33Vby3ujRa86fnAw1a67fvUqSJElhGDwYjj669ESliigvL/gM37Zt8Bm/UaOwE5W/eDxOJBLhp59+onfv3owbN45GjRrRuHFjFi1axPDhw1myZAk11tUOuZK0tGBiVUXQtSu8+27Jd6h+/eCqq1a/7w8/wD//wFZbBdtNm5a8t/L6rFlr/y4aiwW/BpuiuLiYb775hoyMDDp37gywohgFIC8vj9atW/P777/z448/0qpVqzWea8qUKdxyyy106tSJBx54gOLiYhISEkhMTKRGjRqr/W+7aNEiiouL2XnnnenduzcQFLUUFhaSn59PvIxm6BUVwSOPQH5+mZyuUpg7F0aNgr32CjuJJEmSJEmSJEmSJEmSJEmSFK54HF5/Hfr2DcbZ5uRsvjKRrKxgufNOuOMOOOigYHz59tuv3/GZmUFZy6xZG37t/v2D5d9uvjlY/m3mTOjTZ8Ov06zZhh+zPiIR2HbbzXNuSVLlN2MGJCSU7zWHDQue1TFtGrRsGTw/pF694L377oNXXikpTDv33JLSlcWLgz9jZ8+GSy6BI44IXj/vPLj6asjO3rAciYmFXH/9B7RqNZOmTZuy00470axZM1JSUlbZd8qUYP5aVZebCw88ANdeW/6/LyRJkiSpqrB4RZIkSZIkaQuz557BIMWsrLI9b/fuQRnLv9WrB++9F6wPHQrdugXrw4cHhSl9+wb/6H/HHaWPmzkTzjmnZPvnn+GJJ+CCC4Lto44KlpVlZweDMtYkNRV2333970mSJEkqT59+GnzGXT4wuaIrLAwGSrdvD2PHQsOGYScqO1lZWYwbN47Ro0fz559/0qBBA4477jiarTSbKhKJMGvWLLp160ZKSgq33HIL3bp1o379+tSoUYPk5OQNvm5q6sYXr5RlUeaRRwYD6JePUx8wIPhet6zHBAjKd8aODdYLC4NizGuvDbb79oVFi0rWlxswYO33kJcXfGetXx/q1g2+T9atW7LUqxd891zN+PkVCgsL+eOPP6hZsyaNljUCLS/JgaAEpUaNGsTjcf7+++81nqe4uJiPPvoIgCOOOII5c+bw8ccf8/fff7PNNtvQrVs3GjVqRCwWIxqNrrjGggULAKhevToAsViMxMREEhMTSdvUVpmVjBkTlK9sSXJz4c03LV6RJEmSJEmSJEmSJEmSJEnSlm3OHDj9dBg1asMfcr4pls91+OAD+OwzuP12uPRSiEbXfeyee25c8Uplt8suQfmKJEmrM3bs+v05Whays2GffeCrr0pe++KLoMDtnXeC7WrVoFUrGD062K5Zs2Tfzz4reZ7IwoUlxSuJiRtXEpKdDQMGTKV69fvJzc0lJSWFM844g2uvvZbay9telrnttiwKCjKAcvrFClF+PgwaBIcdFnYSSZIkSaqcLF6RJEmSJEnawrRtC7FY2CkC//1v8LDY3r2Dh/+mp8Mff8DAgXDnncGDf1d24YXBQI7TTw8KVGrVCh5K/McfQanLPffAtGlrvl5ubumHDEuSJEkVxddfV67SleWKi+Hvv4NCjjFjgs/old27777LrbfeyuTJk8nMzKRmzZpkZ2dTq1Ytzlm5HRK49tpr+eeffxg+fDgdO3bc5GunpEByctn/PtjQosyePUuXm5x8crCs7LffYKUeGm6+GfbeO/i90LgxvP566f2/+QZuvXXtOVNSgkH4CxbAvHnB762//4Y//4QJE4L1Ll3WXrySn5/PkiVLqFatGtWqVVvl/YKCAoqKikhMLBkusXIxy3L//PMPY8eOJTMzk2+//Zb777+fefPmEY1GicVibL311vTp04crr7ySeDy+4ri//voLgOnTp/Pggw+yZMkSdtllF7p168ZWW221oqhlU40ZExTebElisdKTOyRJkiRJkiRJkiRJkiRJkqQtSTwOr7wCF10EeXnhjSeOxSAnB/r2hZdfDsaON2++9mP23RcGDYqTn7/ltJBEo8ED7iVJWpPffy+/+YRLl65+Xs6UKavut9ynn8IllwTrBxwAZ5wRFKn17l2yz8CBsGTJxiRKokOHXtx2Wxdmz55N//79uffee/n99995/PHHqVWrFvF4nJycCK++mkRxcdUvXQHIyoL//c/iFUmSJEnaWBavSJIkSZIkbWGaN1938Ur//sHybzffHCwbcsy6vP9+sKyvAQOCZWNstVWwSJIkSRXJ9OnQo0cw8agyKiqC2bODco8xYyCxgv4r9Ny5c5kwYQLff/89EyZM4JFHHqF27dql9nnkkUe45ppraN68Of369aN169bUqFGDtLQ0tt1221L7zps3j2HDhnHooYfSrl078vLy+PHHH1myZAnbbbcd9erVIz09fYMyRiKw884wduwm3265y8uD/faDSy8NSlpatgzuZ8oUeO01uP9+KChY+zl23BFatAiWjZWfn088Hic5OZmEhIQVry8vV8nKymLRokVUq1aNzMzMVY5fvt+SJUtYtGgRS5cuZfDgwZxzzjlcf/31ZGZm8vbbb3PNNddwww03sPXWW3PyySdTWFhIUlISixYtAmDatGlcd9115OXlAdCkSRMuv/xyeq88s2ATDB8e/JpvqF69SpfwRNZj3uLzzwcTI9ZkzBho165ku3HjoGi1bVvYZpugkKmwMJhYMXJk8Hth4sQNzw7w00/BhNH1yS1JkiRJkiRJkiRJkiRJkiRVFXPnwumnw9dfQ3Z22GkC2dnw/few665w++3BWPLoGp6J3rkzQBGQVI4Jw5WRYfGKJGnt8vKCuXlhOuGEkvWpU2Hy5JLtDz6APn2CeUK1awdzjJbLz4d+/eC22zb+2jVqNKRLl4bLcpxAmzZtePPNN7n99tupVasWkUiEN94oJiEhQnHxxl+nshkzJijladIk7CSSJEmSVPlU0EfeSJIkSZIkaXOJRGCnnWDcuLCTlL82bcJOIEmSJJUWiwWDkyvKxKeNVVAA06bBHXfADTeEmyUej/P9998zevRovvnmG77//numT59Ozr+abe6///5S29OnT6dfv3506tSJ999/n4yMjLVeZ/To0cyZM4cdd9yRefPmcdNNNzFo0CAWLlxIQUEBO+20EzfffDNHHnnkWs8TiwXfz157DX74ofTg9NUpj6LMM88Mlg2Vnw/33BMsGyoSKZtJZQkJCVSrVo0lS5asKD2BkkKVuXPnMmfOHHbeeWfq1q27xvPk5+evOP6cc87hwQcfBKC4uJjTTjuN3NxcLrjgAt555x2OO+44kpKCCYDNmzfn7bffpkePHqSlpbFgwQJefPFFbr/9di6//HJSU1M599xzV+TZWN99t9GHbnbbbQfnnlv6taSkoIynZUs46STo1g2++WbDzx2JwC+/BKWykiRJkiRJkiRJkiRJkiRJ0pZg4kTYd19YuhQKC8NOU1osBjk50LcvfPEFvP02JCeXvD9//nzq1KnDnntCgwZRZs4ML2t5S0yEgw8OO4UkqSJbujTc659wAlx3XbBeULDqfCCAWbNg9uygeGVlKSlw/PHwyScwYsTGXf9f0/1ITU0FWDFPC+DLLxMoKEjYuAtUUklJMGqUxSuSJEmStDHW0A0uSZIkSZKkqmzvvYOHlW5JkpODgaWSJElSRfLggzBlSjDZqLLLyYG77oIffww3x08//cQBBxzAJZdcwqhRo2jYsCFnn302jzzyCDfddBO1a9dmn332WVF6UVxcDMDLL7/M77//zkUXXURGRgYLFy5k5syZzJ07t9T5i4qKAMjLyyMWi/HTTz9x9dVX8+qrr3LiiSfy8MMP06tXLyZOnMjZZ59N/2WNJ/F4fLV5o1EoLoY6daBPH+jXD6pX30y/OBVYZiZ07Ljp56lTpw716tUrVbZTVFRE4bIZhhMnTuTvv/9mjz32YOuttwYoVYCyfD01NZXYsv9hdlwWrLi4mGg0GGax22670bhxY2bMmMHUqVMBiMVi7LTTThx11FGkpaUBsNVWW3HZZZfRr18/iouLefHFF5k1a9Ymla7k5gYTFsJw7LHQpUvp5eyzS++zdCkMGBBMtjjkEDjwQLjllpJJnqmpcMklG3f9hAQYO3bT7kGSJEmSJEmSJEmSJEmSJEmqLL75Bjp3hn/+qXilKyvLzg6KV/bfP1hftGgRJ554Im3atCEWixGJwLXXJpCREXbS8pGSEoyZTkwMO4kkqSJbNk0tFH36BPN/EhMhLy8oURk+vPQ+J54Ib70Fu+4KU6cGP9PT4fTTg/mQLVrAoEGwbIrWBps3byFTpkxh6tSpvPXWW3z33Xd06NCBbbfddsU+o0Zt3Ll79YJ4vGRZH+ecAx9+CL/8AkuWBGU08+bBsGHQu/ea/1w//HD49FNYsCCY9zV1ajBHsFatjcu+dGnwGVCSJEmStOH8K1lJkiRJkqQt0D77wHPPQVZW2EnKT0oKdOoUdgpJkiSpxPTp0LdvUFhSVSwfZP3DD2U7QaioqIjE9Txh06ZNefnll0lKSqJx48bUrl2bzMxMUlNTefnll1mwYAF77LEH9evXJxaLkZCQAMC0adOoVasWO+20EzNnzuTuu+9m3LhxFBYWUqtWLU444QTOPvvsFTkaNWoEwEcffUStWrUYNGgQnTt3BuDEE09kr7324uyzz+bOO++kV69eay3a6NAhWABmzIArr9zYX6nKKxaDtm3L5lytW7fmk08+YdiwYXTp0oWkpCQAcnNzef/99wHo0aMHycnJxOPx1f63adas2YrjGjRoAJQuaElOTiYjI4Pc3NwVBS2RSGSV8y0vajnooIPYa6+9GD16NJMnT6ZRo0ZrvPaPP8KYMVC3brDUqxf8XD7JcMKEYJLCkiWb+iu14caMgZkz177P2LFwyimlX/vsM9htN+jZM9je2HKh5RMHjj9+446XJEmSJEmSJEmSJEmSJEmSKouvv4YDDwyKTCqD3FwYPRp22GEOf/+9E4WFS0hMTOS7776jY8eOnHoqXHFF2CnLRyQCF1wQdgpJUkUXViHZfffBZZcF64sWwVFHwdChq+530UUl6489BhMnBusvvRQcv8cekJkJhx0GTz214TkmTRrNEUdcSk5ODrNnz+akk07iwQcfXPF+fj78/vuGn3djnXIKdO1a+rXl87v22ScomFs+N2q5m26CG28s/VqLFsFnnqOPDo6bNWvDcsTj8NVXG5pekiRJkgQWr0iSJEmSJG2RDj007ATlLz0d9t477BSSJElSIBaDE04Iikqqkng8KGW44w644YaNP8+cOXN46623+OCDD5g9ezaNGjXi1FNP5dBDD6VWrVprLKwAyMjI4OCDD17te3/88QcAderUWZY3DsBff/3FnDlzqFmzJkOGDOGaa64hPT2dtm3bEo1G+fjjj/nm/9m77/AoqreN499t6SEQSkgg9CoovYOAiiAKggooohSxISKigh3Q115+YkFBQUERBVGRjiIdVEBBQARBCb0FEtKz7f1jzIZIS0KSSbk/17UXs7PnzDyT7G6S5Zxz//QTW7du5a233gKgbt26gBG20b17d1/oitfrJTAwkMGDBzNmzBh27drFnj17qFmzZrauvUYN4+tY0rhcxqDyvPDoo48yZ84cxo4di9vtpkuXLjidTt577z1WrlzJwIEDad68OWB8/06dOgVAmTJlAPB4PFitVqpUqQLA8ePHASNExePxYLFY2L17N0ePHqVJkya+fhnPyXM9P8PDw/Hz8yM9PR1/f//z1u71wpEjsHw5HDsGx48bt2PHjMl3FSoY/5o1eXLVKoiIMN67tm2DadPgo48u/JwNDoZ27YxbhiVLcnd+rxc2b85dXxERERERERERERERERERERERERERkaJiyxbo2rXohK5kSE2FgwfDKFduDQ0ajOLXX38iPT0dgOBgL/37W/jkE2P8eHFlscBVV0FUlNmViIhIYRcUBDYbuN0Fcz4/PyM0pW9f435MDHTvDn/8ce725ctnbpcqlfWxM++HheWunpo1K9KsWTO2bdtGREQEffv2pVy5cr65XVu3QkAAOJ25O35Obd4MK1fC9u1w4oQxh+rhh6FlS+Pxnj2hVi3Yvdu43759ZuiK2w1PPw07dsCYMdCmDVSvbsy76tYt57X88Ycxj+o8UyhFRERERETkPKxmFyAiIiIiIiIiIgXP3x/uuccYGFESBAbCqFFg1adhIiIiIlJIvPce7NxpBLAUN8nJ8PLL8Oefuet/6tQpRo8ezejRozl58iTVqlVj586dDBw4kAceeIADBw5gsVh8oSnn4/V6fTeA+Ph4fv75Z0JCQmjVqhUANpsNMMJavF4vMTExPPfcc7Rt25YdO3awcOFC5s6dy9KlS/F4PLz99tv8/vvvAJQuXZpatWrhdrtp0KABaWlpgBG+4f53tHuTJk0A2LdvX7av32IxBl2XNK1b593fbOXLl2f27Nl06NCBF198kR49enD99dezZMkSrr/+el555RXCw8N936frr7+eatWqcfjwYSAzQGXIkCGULVuWl156iT//fUJbrVZcLheTJ0/m1KlT3HzzzURGRgJkeQ5kyHj+7dy5kwMHDlCqVCnK/zvr4FzhQRYLXHONEWiyaBFs3GhMYkhONsJXli83Jjf8+9QtcFWqGJ8phIUZQSqTJ8Ps2edu+7//GQP8ExONoJVy5YwQmWefhYkTc19DcnLu+4qIiIiIiIiIiIiIiIiIiIiIiIiIiBR2+/ZBp07GONyiKYikpAYcPPgqCQmJ/HHGau4PPwwOh4mlFYDgYHjsMbOrEBGRoqB06bxf82PsWGM+j9cLH3+cuT8gAJYuzQxdOXXK+HlVpowxRyjjdmbYypYtmdsPPwz33gtdusAHH0DNmpmPbdiQu1qvvroRn3/+Od9++y0hISH07t2bqVOnYrVa8Xg8bNpUcKE0YFzjuHHGXKnly+GLL4xrPtOZgTMjR2ZuT51qzKmcO9f4GmfMG+3aFS67LOe1WCywZ0/O+4mIiIiIiJR0WmpSRERERERERKSEGj685ASReL1w111mVyEiIiIiYnC74bnnICnJ7EryT3q6MVA4N9566y1mzJjBoEGD+Prrr/nmm29YvXo1t956K19++SXPP/88wEWDVywWi+8GEBAQwJo1a7BarbRs2TJL25CQEMqWLYvFYuHYsWNMnDiR8PBwXC4XVquVa665httvvx2Ab7/9lsR/Z7Bde+21ABw6dIj09HQA3G63L9AjJCQEgNOnT2er5gyPPgr/di0RQkPzfmJZkyZNmD59OrNnz2bMmDE88cQTfPzxx8ybN48KFSoARogKwM8//0xCQgL+/v5AZiBK27Ztuf/++9mzZw9dunTh7rvvZtiwYdSvX59ly5bRo0cP+vXr5wvwmTt3Lt999x0xMTEkJSXhdruxWCwkJyfzxBNPsHv3bm655RYqV66c4+uxWIznRPXq8G/OS4GJj4fPPoMhQ4zJEbfdBmvXZj5+883Qp0/2j+fvf2nBMampue8rIiIiIiIiIiIiIiIiIiIiIiIiIiJSmHm9xnjdohu6YkhJsbB/f0OgL9u3b/eNrb7sMujQofiGr1itUKMGdOxodiUiIlIUNG5ccD8TIyKy/nwqUwZmzYI1a7LeunfPbDNuHJw8mdn+gw+M8JYzw0i++gpWrMh5PSEh0KyZi/T0dGrUqMGTTz4JwKJFi0hLS8NqtbJuHSQn5/zYecFqhSpV4IEHMvcdOADbt2fe79w5c3vNmqzt9u3LvH/VVTk/v80Gv/6a834iIiIiIiIlnd3sAkRERERERERExBzVqkHr1rkbxFCUWK3QsyeULWt2JSIiIiIihkWLIC3N7Cryl9sNX34JEyZAWFj2++3fv58PPviA2rVr88orr1CqVCkAoqOj+d///sfcuXOZNWsWo0ePpmbNmjmqadeuXbhcLmrXru0L3ADweDxYrVbq1q2L1Wqldu3avoAUm82Gx+PBZrPRpk0bpkyZwu7du30hKzfeeCOLFi1i/vz59O7dmyuvvBKbzYbNZuPnn39mxYoVXH755TRu3BjIDPS4mGuuMQaPF/XJctkVEADduuX9caOjo4mOjqZHjx6+fV6v1/d9yPj36NGjxMbGEh4eftYxnnvuOerWrcuUKVOYPXs2brebmjVrMmHCBG699dYsfX777Tdef/116tSpQ7169ahYsSInTpxg1apVHD16lEaNGvHEE08QGhp6SdfldBoTKgvKyJFn7/vmG9ixwwiCAejRA2bPztpmwgRj8kTp0tC8OTzyCJQvD089BRUqwD335K4epzN3/URERERERESkZPJ6vZw+fZpDhw5x8OBB9u/fT0pKCi6Xy7e4k91ux263U6ZMGapWrUpkZCSRkZH4+fmZXb6IiIiIiIiIiIiIiIiUMJMnw5Yt4HKZXcmlS0uzA5M4cuRJ39h8q9XKJ59AnTrFc1ywv7+xiH02pw6IiEgJ16iRecEi2fHnn0Y4zKOPwtVXG2uU+PtDfDxs3Qqffw5TpuT++M2aZc7vstlsVKxYkdjYWI4ePUqVKlU4eNALFOwP1bAwiIvLus/jgdWrjRCWjHmhpUvDmVPRjhzJ2ufIEePrBZDDaZCA8bvgiRM57yciIiIiIlLSKXhFRERERERERKQEGz0aNm4s3ov5BgYaAzlERERERAqLV1+FhASzq8h/NhtMnw4PPpj9PklJSRw/fpzatWtTqlSpLCEZERER3HbbbUydOpX58+czfPhwbDbbRY+ZcYxVq1Zx+vRprr32WoKDg89q17JlS8LDw7FYLJw4cYJatWrhdrt9wStly5bF4/GQnJzsC9vo0qULI0eO5KGHHmL48OE88cQTlC5dml27djFx4kSSkpK4/fbbqVq1ava/CBgBko88As8+CykpOepa5AQGGsEe2fhW5olzhd+UK1eOcuXKnbO91+vl9ttv5/bbbwfA5XKRmppKUFBQlgAfgEGDBlG+fHmWL1/O77//zvfff09gYCA1atRgzJgx9O7dO8fPhXPx9zeeI2ZKS4NNmzKDVyIizm6zd69xA1iwAA4dMiaCAgweDMOHw78ZRjni75+bikVERERERESkJImLi+O3337j77//5tixY77P+NLT032hy+dy9OhR/vrrL+x2O06nk+DgYCpVqkT9+vW57LLLsNs1BUdERERERERERERERETyz759xjjypCSzK8lLASxYcAuJiUmEhBjj+CMjYeJEuP/+4nWtwcHwzDNQt67ZlYiISFERFARRUcbvADk1bZpx+6/x443bf8XE5C4YbP9+eOihnPe7mPR0aNjQTsZwnC1btnDkyBE6duxIQEAAACkphSvJLCgoc/u/0xP/O0fqzPshITk/l8sFqak57yciIiIiIlLSadaHiIiIiIiIiEgJ1rUrVKwIu3ebXUn+sFqhfn1o0cLsSkREREREDH//DRs2mF1FwUhKgtdeM8IVsjso+9ChQwQEBFC9enUSExMJ+XdUcUZ4Stu2bfn888/5+eefGTBgAGXLlr3oMTMWVTxw4AAAUVFRWCwWPB4PVqvVF8TRqlUrOnfuzMyZM1m7di2tW7fOspDi9u3bAahUqZLvuFarlbvuugu3281LL73E7bffTlBQEMnJyVStWpXXX3+d4cOHZ/trdqYhQ4xJV8Wd1wt33212Fef336AWu93ue17+V926dalbty6jRo3y7XO5XKSlpREYGHhWUEtuBQQUXFBNaChUrgw7dpxdQ7NmmfcPH87cDgw8d2CQx5O5bbdDqVJw4kTOa/p37oSIiIiIiIiISBZer5c9e/awdu1a9u/fD4Db7fY97nK5snUct9vt65eQkMCff/7J33//zYIFC2jatCktW7akTJkyeX8BIiIiIiIiIiIiIiIiUqJ5vXDbbZCWZnYlec2f1NRWTJ58klGjMlcoHzAApk+HlSvB6TSxvDxitUKtWvDoo2ZXIiIiRU3LlrkLXinqypY9xe+//4PD4WDv3r28+eabANx0001UqFABgMREFwW9ZG5CArRvDw6HMadqyBDo3Bk6djR+b7n8ctiz5+zwOH//899PTMx5HW73uedniYiIiIiIyIUpeEVEREREREREpASzWmHWLGjXrnj+p3tAAHzxhdlViIiIiIhkeucdY9BrSXHqlDGguFOn7LV3OBzYbDacTidpaWlnBVzUqlWL8uXL8/fff3PixAnKli3rC2U5H5vNRnx8PHv27CE0NJQaNWoA+EIwMvpWrFiRYcOGMXPmTCZMmECDBg1o2LAhcXFxLF26lOeee46yZcv6QjUy+gcFBTFy5Eh69+7NDz/8gMfjoUGDBjRu3JigoKCcfLmyCA+HXr1g9uzi+5yxWuH666FcOS+QzXSeIsZut2cJ8MkLoaF5H7wydiyMG2dsf/IJDB5sbIeHw9atsHgxzJ1rTAwoX94IVKpePbP/rFmZ2ytWwIED8MMPsHevMQm0eXN47LHMNnv25C50BYzrFxERERERERHJkJKSwq+//sr69etxOp2kp6fn+TkyjrlhwwY2btxIVFQU7dq1o3bt2hf8bFJEREREREREREREREQkuz76CLZsAZfL7EryntcbxLPP+nPHHcbYcYvFgsViBK/UrVs8glf8/Y0x1Xk9zltERIq/K6+E+fMhNdXsSgrWkSNz6NFjLDabjQMHDhAaGsoDDzzADTfc4Gtz6tRJoEKB1uXxwNq1mfdnzjTmQVWtCoGBMHAgPPssxMXByZPG3CuAihWzHicyMnN7z57c1fLv9EURERERERHJAQWviIiIiIiIiIiUcE2awMiRMGECJCebXU3eCQ6G//s/qFnT7EpERERERAxeL0yZUjwmBWVXUhK8+272g1ciIyMJDAzk6NGjJCQk+IJVMlSoUIHy5ctz/PhxTp8+ne060tPT+eGHHwgLC6Ndu3bnbdeuXTs+//xz7rzzTrp3706tWrVwu93s37+fBg0aMGnSJKpWrXrOvlWrVuWuu+7Kdk3Z8X//Z4RdFMegTDAml73wghF+kxGgc7EgHYGGDY33k4JisxkBOddff+7H33sPFi7MvO/nBzfdZNzOJSEBhg7NXS0Wi5tWrQA0I1FEREREREREYPv27cybNw+3242rAFagcv+bkLxv3z6OHDlC+fLlueWWWyhdunS+n1tERERERERERERERESKL7cbnnrKGH9fXKWleXn3XRg/PnOseGSkMcdi4MCiPWY+KAheegnq1DG7EhERKYratCl5wV1BQW4GDKhNqVL9iYuLIyIigmuvvZYrr7wySzt/f0+B1RQQcO7wG6836zyujKAVgOXL4eabje0OHWDaNGO7WjWoUiWz3Y8/5rweu92oSURERERERHJGwSsiIiIiIiIiIsK4cTBrFuzZY3YlecNqhXr1YMQIsysREREREcm0Z48xIaok8Xph7drst69QoQIVK1Zk7969HDlyhGrVqgH4gjjKlCmDv78/iYmJOByOLI9dSGxsLKdPn6Z69eqUKlXqAvV6ufXWW2nZsiUzZ85k06ZNlClThg4dOtCpUydfPQWlZk0jmOSZZ4rfJLrgYOO6PJ4dPPTQB2zevJmgoCDq1avHqFGjiI6ONrvEQqt+fUhLK5hzHTwI/frBDTdAs2ZQsSKEhsKJE7BhA3z4Icyfn7XPhAnQowc0agTlyxsTCRMTYfduY6LAu+/C/v25q8frTQR2AK0v9dJEREREREREpAhLSkpi7ty57N27F6dJSdfp6ekcOnSIiRMn0qVLF5o3b65AYREREREREREREREREcmVxYvPvdB3ceJy2XnnHXjqKQ9+flbf/j594NAhePJJSE42scBcCgqC4cM1n1lERHKvWTNj/k1xmzt2IRaLjf/9ryNBQR0v2C46uhy7d+ftuceONdZXAfjkExg82Nju2hXeeANmzoQ//oAjR4x5VEOGGEEqGX7+OXP77bczg1cGDTLmj/7xh/F7TYbvvzf25ZTNBoGBOe8nIiIiIiJS0il4RURERERERERE8POD2bOhXTtISTG7mksXEABffmkEsIiIiIhIVklJSRw6dIijR4+SkpJCeno6TqcTq9WKn58ffn5+lClThsjISMqXL4/NZjO75GJj40ZjwGtODRxoDOLNkJO1+xo1glGjoGNHY6BvUhIcOADr18NTT0FsbNb2PXrAgw8aA7aDgoxwhO++gxdfhJMnc147GOeIj4ewMOO+13v+awgJCaFhw4Z88803bN26ldatW2dZrLB8+fIcP36ckydPUqVKlWzXsGbNGgC6deuG0+n0hbb8V8a5atSowVNPPZXt4+enhx6Czz6DzZvB4zG7mrxhtUKNGh78/d+jY8fnOXHiBFFRUVitVtavX8/nn3/OvHnzaNmypdmlFkp2O9SqBTt25LzvtGnG7b/Gjzdu/+VyGUGts2Zl/xyffJL1PStv+bNz50ygNV6vV4uZioiIiIiIiJRA27dvZ968eTidTjwmf2Dm9XpxOp18//33bNmyhVtuuYXSpUubWpOIiIiIiIiIiIiIiIgUPa+8AgkJZleR/1wuWLDASu/eWfc/9JAxX+H114tW+EpQENx+O7z8stmViIhIUWaxwOjR8NhjJSN8xeEwQkqCgi7etnZtO8uX53tJPjVrwtNPn//x776DGTMy769aBf/3f0Yfm82Yg3mmmBgYOjR3tTgcxnxQERERERERyRkFr4iIiIiIiIiICABNmhiDMd54o2gPyAgKgldfNQY1iIiIiJR0Ho+Hf/75h/379xMTE8ORI0dwOp3Y7XbS09Pxer3n7OdwOLBYLLhcLsLDw4mOjiY6OpqaNWtSqlSpAr6K4uOnnyAxseDO98ADMGFC1rAXf38ID4crroB33skavDJuHIwdm/UYtWvDI4/ATTfBlVcaoS055ednHDstDX7/3fibo1Wrc7e1Wq1069aNL7/8kq+++oq7774bwBewkJCQwOnTp4mKisqyqOJ3333HnDlzePrpp6lduzYejwer1er7d/HixXg8Hho1aoTD4ShSgQ1WqxEs2ahR0ZpEdiH+/l6aNHmZp59+kVKlSvHQQw/xxBNP4O/vz7Jly/i///s/br31VubNm0eDBg3MLrdQat8+d8ErRV8K//yznvj4eMIy0pxEREREREREpERwuVzMmTOHPXv24HQ6zS4nC6fTyaFDh5g4cSI33nijPtMSERERERERERERERGRbNuzBzZsMLuKgpGQYITM/Dd4BWD8eLDbjRCTojBuPigIBg825mUUkakJIiJSiA0YYMzhKwnsdhgxIntt27Y1gk4KYv2TzZuNuZht2kCVKsYcTI8Hjh6F336DmTNh9mz475TcZ56BjRvhwQehaVPjd4T9+42QlpdeghMncleP0wnNm1/yZYmIiIiIiJQ4Fu/5VlMSEREREREREZESx+s1BvrNnl00Bib+V1AQDBsGr71mdiUiIiIi5kpMTGTjxo388ssvuN1unE7neUNWsisjrKJKlSq0a9eO6tWrF5ngisKiWTP49dec9xs4ED75JPN+dr7s11wDS5YYoR1paTB5MixfbkxUqlwZ2rWDF16AvXuN9u3bw+rVxrbbDU8/bYQ6jBljDBYG43jduuW8fosFWrSA2283Al9atYLAwPO3T01NpVWrVmzdupUvv/ySPn36+B4bN24czz33HM888wzjx4/H6XTicDi46aab+Pbbb3n11Vd59NFHcbvd2M5InPn7778JDAwkMjKySIWuZEhNhU6d4Jdfzh6cXdQEB3tp2XIxa9f2ol69eowePZo+ffrg5+fna/Pxxx8zbNgw3n77bV/4jmT1ySfGgPyCDHMqHJbTseN4VqxYYXYheepE8gk2HdrExkMbWbNvDceSj5HqSiXNlYbVYsXf7k+gPZCaZWrSoWoHmkU244qIKwh0XODNVERERERERKQYSU9P57PPPuPw4cO4XC6zy7kgu91Ot27daNasmdmliIiIiIiIiIiIiIiISBEwciRMnGgsrl0SBAQYC5vXrXvux997D0aPLtxznIOC4NFHYdw4ha6IiEjeGToUpk2DQj405pK1bg3r12ev7bZtxtzGkjd/CkJDIT5ev2uIiIiIiIjklIJXREREREREREQkC7cbbrkFli4t3AMT/ysoCG69FT76SIMHREREpGTyer3s27ePdevWsWfPHiwWS74tQOfn54e/vz9t2rShcePGBF4oRUMAIywjOBhSUnLeNzfBK7/8YoSdAAwaZAy6vpCvvoKbbza2P/wQ7rnH2K5cGWJijAAXgAYN4I8/clK94YYbYN687LefOXMmI0eOJD4+nv79+3PFFVfw22+/MWfOHK644gqmTZtG7dq1cblc2O12Fi5cyBdffMHIkSNp2rRpzgssxPbvN743VapAbCz8/HPunkeFQUAAVK16hMOHL6NixfK89NJL3HDDDfj5+eH1evF6vVitVrZu3Urjxo3p1asXc+bMKZJhOflt+3YjxCgpyexKCo7V6sLjeZ7HH0/npZdeKtLPi6OJR5m+ZTpL/17K5sObOZ1+mgB7AMnOZFyeC//sDrQH4rA5SHYmU7lUZVpXak3Puj25qf5N+Nv9C+gKRERERERERApOWloaH3/8MbGxsYU+dCWD3W6nc+fOtG3b1uxSREREREREREREREREpBBzu6F06ZK1mLjd7mXYMAsTJpy/zYoVxnzh+HhITS2w0i7Kz8+Yy/zJJ3DjjWZXIyIixc327cZ8wKI6byw7QkNh+nTo1St77V0uY05menq+llUotW0La9eaXYWIiIiIiEjRYzW7ABERERERERERKVxsNpg9G7p3NwYAFgXBwTBggLFAdBFdc1VERETkkhw7doz333+fzz//nF27duF2u/N1Abr09HQSEhJYvnw5b775JmvWrMHj8eTb+YqDvXsL7nfVSpUyQ1dSUqBCBfj9dyNY8dAhmDrVaHOmzp0zt9esydw+cAD27cu8f9VVuavpt99y1v62225j+vTpdOzYkblz5/LII4/wzTff0KNHDyZPnkzt2rUBYwFDgO7duzN9+vRiF7ry44/QsiX06WP8nbZwITRsCP5FMFvB3x9q104nJKQvdruFRx55hG7duvlCV84M0Dh+/DiA7/tcVMM18tNllxmv7ZLFjb//HBo2bAjk/Hlh9s8pr9fL6pjV3DjzRqq9VY1nVzzLD3//wImUE6S70zmddvqioSsAKa4UX9u9cXv5YvsX3DP/Hsq/Vp7Hvn+MmLiYArgaERERERERkYLhdDqZPn06J06cKDKhKwAul4sVK1awceNGs0sRERERERERERERERGRQuzPP82uoOC5XBa+//7CbTp1gt274fbbITCwQMq6qKAguOEG2LNHoSsiIpI/GjSANm3g3+lyxVJ4uPHzNLvsdqhVK//qKaysVujY0ewqREREREREiiYFr4iIiIiIiIiIyFnsdvjyS2NQYmEPXwkKggcfhA8+MAYQiIiIiJQkHo+HlStX8uGHH3L8+HHS09ML9PxOpxOXy8WqVauYNGkSJ06cKNDzFyVxceBwFMy5GjXK3A4MhFdfhcsvN7YjI2HwYNi4EapWNdqULm0MWs5w5EjW4515v2bN3NWUkJDzPl27dmXevHksXbqUv/76i9OnTzNz5kxf6EJx5vXC669D//7w2Wfw2GNGcE9gICxbBrVrF63wFX9/qFED+vT5gF9/XcMNN9xAz549Cfr3D06LxYLX68VqtXLq1ClefvllvF4v0dHRJldeeFksMHq0EURaUthsm2nUKNj3HuD1ei/Y/sygld9++42hQ4cSEhLChAkTCnSh1sT0RCZumEiNCTW4bsZ1zNs1j1R3Kqmu1Dw9R0J6Am///Db13q3HVdOuYvHuxRf9GomIiIiIiIgUZm63m88//5xjx47hdrvNLifHnE4nS5YsYdu2bWaXIiIiIiIiIiIiIiIiIoXUpk256zdwoDHmPOOWHUOHwvz58PffcPo0pKfDsWOwcqUxR/e/i7xHR8PkyUaNR44Y7ZOSYOdOmDrVmKOQW7t3w8WG84aEwEcfwYIFEBEBAQG5P9+l8PMz5lzMnAlz5mSdeyEiIpLXpk0rWnPGciIwEGbNynmwTLt2+VNPYRYSAi1bml2FiIiIiIhI0aSlKEVERERERERE5JysVpg0Cd54w1jI1WYzu6KsHA4IDYUPP4SXXjIWnRUREREpSY4dO8b777/P2rVrC3QB+XNxOp0cP36cSZMmsWbNmiyL3YshJaXgzlW6dNb7Bw/Crbcat4MHjX0VK8LLLxvb/w1u+G9+z5n3Q0JyV1NuM4H8/Pxo1qwZNWrUyN0BiqDEROjXD774An7+Ga6+OuvjoaGwbp0RsGPW5LGcCAiAhg29rFyZxpIlswC46667qFixoq+N1+vFYrHgcrn4+OOPWb16NS1atOC+++7zPS5nGzAASsrbrd2egtv9Etdffz316tUDjMCeC7FaraSmpvLss89y1VVXsWDBApKTk3nnnXf46aefCqJsFv21iKpvVWX096PZG7+XJGcSXvLv+ZzuTifVncryvcvpM7sPbae2JSYuJt/OJyIiIiIiIpKfVq5cycGDB03//PtSuFwuvvvuO2JjY80uRURERERERERERERERAqh9euN8eMF4fbb4frroXp1Y0y6wwHly8OVV8LbbxuhImeqUQPuvhuaNjWCTxwOCAqCOnVg8GD45Rdo3Tp3tQQEwI4d2WvbubMR1HLffcbch9zOacip4GBjgfg77oA9e6Bnz4I5r4iIlGyVK8OECWfP9yvqgoLg/vtzFybSrZvxu0tJkp5eMgNnRERERERE8oKCV0RERERERERE5LwsFmMw4vbtxiCGwjJAIzgYrroK/voL+vc3uxoRERGRguX1elmzZg0ffvghJ06cwOl0ml0SYNTlcrlYtWoVkyZNIi4uzuySCpXUVPPO9fzz8OWXxu355zP3d+9u/JuUlLW9v//57+d2UlcRXhuxQO3aBa1aGYPB16yBqlXP3S40FFauNCa5FZa/084lOBjatIHVqy2EhVk4evQoV1xxBR06dMDj8eD1evF4PL4AjTlz5jBp0iSCg4N56KGHsNlsWR6XrEJCjPAVu93sSvKfy5VE69Yn6dGjB/7/fZM6g9vt9m0vWLCArl278u6773LHHXfwyCOPYLfb6dWrF02aNMnXeuNS4+g/pz+3zL6FkyknSXImXbxTHktMT2TDwQ00mNiA9ze8rwAjERERERERKVKOHDnC+vXrC83n35fC5XLx1Vdf6W9zEREREREREREREREROcvq1QV3rs2bYfx46NvXmJ97221GeEqGnj2hVq3M+4mJ8PnnRvhK9+5w7bXw3HOQ8V94AQEwfHjuavF6YePG7LcPCYH//Q+OHTNCYurUMcaqW/N4BT2LxThXlSrw8stw5Ah89BGEh+fteURERC5kyBBo1qx4zRcqXx5eeCF3fXv0AJstb+spzCwW4/eu8uXNrkRERERERKRoUvCKiIiIiIiIiIhcVNWqsHYtvP66MRjRrIEJDoexwPDkybBoEUREmFOHiIiIiFm8Xi/z589n1apVuAppkoXT6eT48eNMnjyZ48ePm11Ovvvzzz/58MMPGTVqFMOGDePLL7/k4MGDZ7UryN+hY2Ky3v/nn3Nvh4QYA3Hj4uDkycz9FStm7R8Zmbm9Z0/ualJuxsXNnQvt28NDDxmTswICLtw+IMD4u+iVVyAoqHANILfZjJpefBF++AECA8HPz4/69etz9OhRDhw4gNVqxe12Y/13tttXX33Fa6+9RkxMDEOHDuWaa64B8D0u5zZypPG3cvGWDLzFs88+RaNGjS7Y0mazcejQIe644w569OiB3W5n4cKFjBo1iu+//57SpUvTuXNngi+SWHQpC6Eu3r2Ymm/X5OsdX5PsTM71cfKC2+smyZnEY98/RtupbYmJi7l4JxERERERERGTud1uZs+eXWg/A88pr9dLbGwsP/30k9mliIiIiIiIiIiIiIiISCHidsNffxXc+R5+GMaNg9mzYfly+OILuPferG1Klcrc3rQJbr/dGNu+aBF8/z2MHQsLF567fU4kJsK6dTnvFxQEgwfDzp3GNdxyC/j7G3MjQkJyV0twsDFv2eEwAmbmz4e9e41Qmdxen4iIyKWwWGDGDONnXHEQGAizZl18rtz5OBzwwAPF5+txMUFB8NhjZlchIiIiIiJSdGmFEhERERERERERyRaLBe67D7Zvhy5djIENBTU4ISDAuPXsaQwk7d9fCzeLiIhIyePxePjqq6/YunUrTqfT7HIuyOv1kpKSwpQpUzh06JDZ5eS5hIQEJk2aRLt27WjZsiUPP/wwCxcu5NNPP+W2226jbdu2rFq1KkufwMCCq+/33+HUqcz71aqde/vAAcjIFli+PHN/hw5Z21epknn/xx9zV5OfX+76lQRuNzzzDDz4IMybB/fck/2/d6xWY+D49u3QvLkx6ctswcHQpAls3QojRhg1ZujYsSOnTp3io48+4vjx49jtdgDeeecdHn/8cX7//Xfuuusuhg4dSoUKFc57Do/Hk9+XUWRcdhk0bVq4gnfymsUCzzxTka5du2I5x4sj4/ngcrl4//336dChA8uWLeOVV15h2bJltG7dmnXr1rFq1SquueYaWrZsCVw4XMVisZCampqjOl0eF0PmDuHmWTdzMuUkae60HPXPT0nOJDYc3ECDiQ2YtX2W2eWIiIiIiIiIXNDKlStJSEgwu4w85XQ6+fHHH4mNjTW7FBERERERERERERERESkkdu0yb5y91WrME3jggcx9Bw4Y49LPJzgYrr0W2rXL3LdkSe5ryE3wyplatIAvvzRCXNavh3ffNcbiN2hgfF2Dg43glLCwzFupUkZAi8MBderAoEEwYQKsWgVJSUboSseOmr8sIiLmq1wZJk40QjiKsqAgY37Zv1N5cu3++0vOz+fy5bP+viUiIiIiIiI5Yze7ABERERERERERKVqqVoVFi2D/fnjvPfjgA2Oh4MTEvD9XaKgxwPGhh4wBjxEReX8OERERkaLA6/Xy9ddf89dffxX60JUzpaWlMW3aNO66664LhigURgcPHuTYsWPUqlWL0NDQLI/t3buXd999F5fLxaOPPkrz5s2JioqibNmyfPrppzz99NO8+eab1KtXz3fdAQGZISd5ZexYGDfO2P7kExg82Nh2OmHSJHj8ceP+009DXFzmdobPP8/cfvttuPlmY3vQINizB/74A558MrPN998b+3JDwSvndvKkESyZmgobNuT+b55q1YyJZ++/D2PGQFoauFx5WupF2WxGOOeLL8Lw4VkDVzI88sgjbNiwgRdeeIFly5ZRrVo1Dh8+zPJ/k3+eeeYZ7rzzTmrWrHne83i9Xqz/HjwmJobQ0FD8/f0JLgypMyaZPh0uvxySk82uJO85HGk8/ng848cbszr/G7yS8XxIS0vjuuuu45dffuH222/n3nvvpWnTpgDs37+fb7/9Fj8/P6677jrKly9/zmO5XC7sdjvp6enMnTuXN998kwoVKvDCCy/QsGHDC9aZ5kqj15e9WBWzimRn4fxGuL1ukpxJDPp2ECdTTnJf8/vMLklERERERETkLEeOHGH9+vW4CvrDrQLgdrv56quvuOeee84ZLisiIiIiIiIiIiIiIiIly4kTxhjsghQWljm3IIPHA6tXGyEsaWln9/nf/2DkyKz7jh+Hd94xFoTPrVOnct/3THY7NGxo3AYONPa53bB3rzG+OiXFuC4/PwgMNBaAr1rVCF8REREpzO68E/btg5deKppzhoKCoHdvo/5LVakSdOoEixdf+rEKs+BgGD265ITMiIiIiIiI5AcFr4iIiIiIiIiISK5ER8PLL8Nzz8G338Irr8C2bcbAw6Sk3C3y63AYAyhSUqB5c2PB4O7djYGPIiIiIiWV1+tlwYIF7Nq1q0iFrmRIT0/n448/5u677yY8PNzscs7L7XazYMECpk2bxqpVq0hNTSU4OJjo6GiGDBnC4MGDCQgIAKBy5crMmDGDOnXq+PZluO2225g7dy5btmwhKSnJtz862vg9t6CMHw8dOkC7dsa5v/wy6+M//QTPP595f9Uq+L//M4JZbDYjPONMMTEwdGju64mMzH3f4mrzZrjpJmMA+SuvXPrfPVarMdnt+uuN7+3Mmca+M56G+SI42Jhsd+utxvOnRo0Lt//iiy8YP348c+bMYfbs2ZQqVYorr7ySMWPGcN11112wr8fjwWq14vF4uPfee5k3bx4ATZo04Y477qB///55dVlFSo0axmv2qafy//tdkGw2L82a+TN+fCRer8e3IOmkSZPo2LEj9erV87WdOXMmK1asoGbNmowbN47IM950tmzZwrJly2jdujXt2rUDjJ+t/13g1G63c/DgQR544AF+/vlnjh49CkBUVBTvv//+eetMcabQ5dMu/Hr4V1JcBfhGn0sprhQeWfoI8anxjGk/xuxyRERERERERLKYP39+sQxdAePziNjYWLZv337RkFcREREREREREREREREp/gpyfkF2BAXlrL2/vzH3ILf/vXeukJe8YrNBzZr5d3wREZGC8vTTRljZBx8UrfCVwEAjKGXatLwLEXnsMVizBhIT8+Z4hZHHAwMGmF2FiIiIiIhI0WY1uwARERERERERESna/Pygb1/YtAn27zcW933mGbjqKggPNwZPhoUZt1KlIDQ0835YmNG/fHno2tVYHHr2bDh0CNauhZ49FboiIiIismnTJn7//fciGbqSIS0tjWnTphWKa0hNTcXtdvvue71eAD7//HPuv/9+fvrpJ/r168djjz3G9ddfz99//81DDz3EpEmTACOgpUyZMlxxxRVnha4AlCpVil27dhEcHEylSpV8+8uUMW4FJTUVrr4aRo82Aj6Sk42JWZs3w+OPQ8eOZw+2fuYZ6NULli0zBmSnpcHu3fDmm0Yw4r59ua/n36wD+ddnn0GXLkZYxhtv5O3fPdWqwZQpcPQovPqqcT84OO8GqYNxrJAQqFrVCI05cgSmTr146EqGsWPHsnjxYnbv3s3vv//O/PnzLxq6AmC1GkMcHn30UaZMmYLNZqNNmzbs3r2be++9l0cfffRSLqtIe/BBqF/fmCRYXPj7W5g503i+ZYSkfPrpp9x///3cc889QOb+4OBgevToQWxsLJUqVaJz586sXLkSr9fL2rVrOX36NF27dqV69epZ+mUs5Hry5EleeeUVmjRpws6dOxk9ejTNmzfH39+fe++997w1Ot1Orv/8+iITupIh2ZnMc6ue470N75ldioiIiIiIiIjPiRMnfEGoxZXT6WTNmjVmlyEiIiIiIiIiIiIiIiKFQGoq/DudocAkJED79tC5M9xxByxfDlarMb9g5cpzh5VMmGD0ueEGGDfOOEb58vDUUzBxYu5rSU/PfV8REZGS5PXXYfjwnIekmSUoCLp1g2+/zdt5Tp07Q8OGxWvu1JmCg415n6GhZlciIiIiIiJStFm83oL+6F1EREREREREREqSY8dg587MhZ7T040wlsBAY9BE/fpQtqzZVYqIiIgUTnFxcUycOLFQBJZcKrvdTtOmTbMVrpBX3G43mzdvZsGCBaxbt46TJ09SrVo1hg4dyrXXXovL5cJut7Np0ybatWtHVFQU3333HTVq1CDo35HIS5Ys4brrruO6665jwYIFeL1e34L9GY4fP87hw4fZvHkz77zzDtu2beOTTz6hX79+Wdpddx0sXlxgl19ohITAO+/AoEFmV2I+txsefhgWLYKvv4bLL8//c3q9RrDlG2/AqlWQlGT8TZacDP9mTlyU3W4M3k5NNf6Ou/JKGDUKOnTIfaDLma8lp9OJw+HIVr/Dhw/TqFEjABYvXkzTpk3ZunUrU6ZM4aOPPmLUqFE899xzuSuqiPv7b+M59d9QpaIoONgIDho2LOv+H374gZtvvpmXXnqJYcOG+d7HAWJjY1mzZg0LFixg/vz5HDlyhMqVK5OSkkJ0dDQLFiwgMjLyrOfbhg0bGDZsGNu3b2f48OE8++yzLFq0iH79+tGjRw/mzp17zho9Xg+9Pu/FsphlJDuL5hc90B7I5B6TGXDFALNLEREREREREWHBggX8+uuveDwes0vJV3a7naFDhxIREWF2KSIiIiIiIiIiIiIiImKiefOM8JP4+Jz3HTgQPvkk835ux3TbbLBnD1Statx//nl49tkL97n7bpg82dh2uYxxv7kJUQkNhdOnc95PRESkpHr5ZeNndWGeNxQcDH36wJQpRrhbXouJgQYNjPlxxYnFAvXqwe+/G/P4REREREREJPf0Z5WIiIiIiIiIiOSrChWMm4iIiIjkjNfrZc6cObiym4xQyLlcLn799VcaNmxIdHR0gZzz448/Zty4cbjdbmrUqEF4eDixsbH89ddfXHvttb7F+vfv3096ejrXXXcdDRs2zHKM+vXrAxAWFobb7cZms2V5/PDhwzzyyCMsX76c2NhYXC4XAwcOpFq1aqSnp+Pn5+cLmOjYEX78MXeTioq6Zs3MrqBwcDohMhI2bIDSpQvmnBYLtG9v3MAIx/z1V6OGFStg82ZjwprLZUycAyMgxm6HUqWgUSPo1AlatDC+j3n1992ZAUYZr8WlS5dSsWJFrrjiivP2K1WqFA6Hg2bNmtG0aVO8Xi+XX345jzzyCH/++Scffvghffr04fKCSLUpZGrUMCZRPP544Z5EcTF+fsbz7v77z37smmuuIf6M2aV2u933Hlu2bFluvPFGunXrxpAhQ/jmm2+YPn06J0+eJDExkddff51x48YRGhoKwO7du3nttdeYNm0a9evXZ86cOVx33XWkpaXx4YcfAnDffff5zpXxM2Dfvn188803TNo6iZ2RO/HYi+5isCmuFO6Zdw/No5pTr1w9s8sRERERERGREiw9PZ0tW7YU+9AVMD5j+Omnn7jxxhvNLkVERERERERERERERERMFBhYcOcKCIDU1LP3e73GLUN4eOZ2YCCkpJzd58z/0ssYc37iRM5r8vPLeR8REZGS7PHH4bLLjAC25OTCNUfRZjN+33j1VWM+UG5D4S6malV47TV47LHiFb4SEACzZyt0RUREREREJC/oTysRERERERERERERERGRQmjTpk0cPXoU75mzWIo4l8vFV199xfDhw3E4HPl6rvfee48HH3yQ66+/nvvvv58GDRoQHh7uW3D/TP7+/tjtdv755x/fAv5Op5OTJ0/y4osvUrlyZYYPH47NZvM9fqbg4GC6devGlVdeidvt5uOPP6ZNmzY88MADjB07lnLlyuH1emnRwkJAQOEa1FwQ0tPh3/yaEi8gwBjknl+Dx7OjQgXo1s24PfNM5n6PB9LSjIlzAQFgtRZcTRaLhWXLltGtWzcqVKjA1q1bKV++vO/x+Ph41qxZw59//kn58uVp164dK1euZMOGDbRo0QKPx0N0dDSDBw/mtttuY/PmzSUyeAVg+HDYsQOmTy+aEwgcDqhSBRYsyP7rJOM9OePnpb+/P61btyYsLIyFCxficrmIiopi0qRJ+Pn58dJLL7F27Vpuu+02/Pz8ePXVV+nTpw+RkZEALF68mBUrVtCyZUs6d+7sO4/NZuPo0aP07t2bX2N+hfsoFqNu0txp9J3dl9/u/Q2b1XbxDiIiIiIiIiL5YNu2bWaXUGC8Xi/btm2jW7du+Pv7m12OiIiIiIiIiIiIiIiImCQgIO+POXYsjBtnbH/yCQwebGx37QpvvAEzZ8Iff8CRI1CxIgwZAtWqZfb/+efM7RUr4MAB+OEH2LvXGGfevLmx0HmGPXtyF7oCoP8qExERybmePY2fv3ffDYsXGwEsZgsOhssvN37POPP3ivxy333w6afwyy/gduf/+fJbcDCMGQMNGphdiYiIiIiISPFQDJaAEBERERERERERERERESle4uLiWLp0KU6n0+xS8lxycjI//PAD1113Xbbau91ukpKSKFWq1DlDT87l4MGDvPDCC3Tq1Il58+ZdtH2nTp24+uqrWbx4MVdddRUtW7YEYNWqVfz8888MHz6cRo0aAZx1/sjISD788MMs+3r37s1TTz3Fe++9R82aNRk5ciRer5emTS2kpGTrsouVWrXAXsz+Z9rtdmOz5S6gwMzQlQuxWiEw0Lzz16lTB39/f/r06ZMldOXPP//kf//7n+91VqlSJSpVqsTx48d59dVXGT16NC1atADgp59+Aoz3gJLKYoF334VTp+C77wrHBIrsstmMYKA1a6B06Zz3P/P9OS0tjbVr17Jnzx4GDRrEiBEjiImJoXbt2qSmpvL+++9z4MABRo4cyYgRI7IcZ/bs2bhcLoYOHUpAQIDvZ098fDxvvfUWv/72K8EPB5Pil4LH67nEqzafx+vh71N/8+q6V3mi/RNmlyMiIiIiIiIl1Nq1a4vl5+HnY7FY2LJli++zaBERERERERERERERESl5IiOhIP+LrGZNePrp8z/+3XcwY0bmfT8/uOkm43YuCQkwdGju66lQIfd9RURESrLwcJgzx/jZPXCgMXcoPb3g67DZjCC5114zwlAKas6cxWKEvDRoAElJBXPO/GKxQNWq8ISm84iIiIiIiOQZq9kFiIiIiIiIiIiIiIiIiEhW8+bNw+VymV1GvnC5XPz6668cO3bsvG3Wr1/PsGHDqFu3LrVq1WLAgAFMmzYt2+eYNWsWR44c4fHHHwdg3759rF27lrVr13Ls2DHS/x1J7PV68Xg8BAYG8vbbb/PKK69w4sQJXnvtNd566y2OHTtGy5YtWbRoEX369GHdunUAeDxnL7Tvcrl8+8uWLcuAAQMAWL16NQBWq5UyZYwQkpLE3x969za7irz12Wef8d5775GYmGh2KcVKdHQ08fHxvPPOOwC+hTaXLVvG9OnTadOmDXPmzGH//v0sXryY119/nTlz5nDnnXcybNgwBg0axIQJEwgMDKRPnz6A8RoviaxW+PRT6NkTgoPNriZ7HA6IioL16yEi4tKPFxcXx/Tp00lNTaVz587Uq1ePrl27UqNGDVJSUoiOjqZevXq89dZbVK5cmRdffBEwfl4sWbKE6OhobrjhBiAz0OXgwYN89913hHYJxV3aXSxCVzIkOZN4fuXz/HniT7NLERERERERkRIoISGB+Ph4s8soUE6nk23btpldhoiIiIiIiIiIiIiIiJioRg0oqOHOmzfDhAnwyy9w5IixOHtqKsTEwLffQr9+0KsXnDlVYsIE+Ppr2LMHTp8Glwvi4mDjRnj1VWOx8xUrclePxQJXXnnJlyUiIlKi9exp/Jy+9VYjACUoqGDO6+9v3Lp0ge3b4f77Cy50JUPVqjB5MgQGFux581poqPH7lt1udiUiIiIiIiLFh4JXRERERERERERERERERAqRuLg49u3bV6wDA9xuty/E5L82bdrE3XffzRdffEH9+vVp1KgRP//8M4MHD+aZZ57h1KlTwLkDFdxuNwA7duwAwN/fnw0bNnDXXXdx44030rVrV6KjoxkwYABbtmzBYrH4jlO7dm1atWpFcHAwzz33HEeOHGHPnj3MmjWLAQMGsHjxYoYMGYLb7cZqPfu/WW02G5AZyhIbG4vFYiEkJITU1FRfuzFjICQkt1+5oun++82uIO+MHTuWO++8k8cff5zly5f7nnOSN/z8/ADj9e1wOHC5XMyYMYO0tDQGDBhA739TfEqVKsWoUaN444032L9/P/Pnz2fz5s00bdqUBQsWULNmTTwejy8wY9GiRezcudO06zKD3Q4zZsAddxTcxInc8vc3Jo5u2gTR0XlzzIiICCZOnMibb75JmzZtgMz35zJlyvDiiy8yffp0XnjhBSpXrszTTz+Nv78/PXv2JDY2luHDh1OxYsUs/ZKTk/nj6B8ktUoi1ZN67hMXYamuVPrO7ovbo/c1ERERERERKViHDx/GXgJXDzh27Fix/n8AERERERERERERERERuTCLBS67LHd9p00z+mfcMowfn7lv8ODM/TExMHIktGoFkZHG+N3AQKhWDXr3hlmzzg6B+eQTuPlmqFULwsLA4YAyZaBFC2NexP79uasdjDkVrVvnvr+IiIgYwsON3wsOHjR+D4iMzL+5i6Ghxu8Eo0bB7t2waJERgGKW/v3hlVcK/7yp8wkOhh9+gLp1za5ERERERESkeCl5s1NERERERERERERERERECrFffvml2C+25vV62b59O9dddx3+/v6+fS6Xi3vvvZedO3cyZcoUbrzxRsLCwti8eTMPPPAAL774IjVr1mTwmTOAzmCz2XA6nQCULVuWb7/9ls8//5wqVarw2GOPERAQwJw5c/jqq6/Yvn0733//PVFRUYCxyN29995LWFgYDz/8MMHBwXi9XqpUqcLYsWNZsmQJP/30Ez/++CNdunQ569wWi8UX8gDw4Ycf4vV6ufrqqwkICMDr9WKxWOjbF4YPz+uvaOHVuTNUqmR2FZfO6XTy9ttv8/zzzxMVFUVcXBxPPPEEUVFRNGvWzOzyip2M11JqaipOpxN/f3/69u0LgMvl8oUfderUiYoVK/LCCy/Qr18/kpOTCQoKwuv1+tp899139OrVi2bNmvHII49w6623mnNRJrBaYeJEYwD+k09CWhr8myFSaAQFwbXXGhMzw8Ly9tgNGzakYcOGvvsZz4mM9+PmzZvTvHlz+vTpw/r165k2bRrLly/HYrEwd+5cmjZtytVXX+3rFx8fD9eBx1LIvoh5xIuXv0/9zYytM7iz0Z1mlyMiIiIiIiIlyMGDB0lPT79ou0aNGtGrVy/f/fHjx5/VZuzYsb7tb7/9li1btlzwmBEREbRu3ZrIyEhCQ0Px9/fH7XYTFxfH3r17WbdunfGZwH+EhYXRoUMHatasSUhICGlpaezfv59169axP5srTLndbhISEihVqlS22ouIiIiIiIiIiIiIiEjx06ED/Prr2aEnxZ3HAxqGLyIiknfCw+HRR41QlGXL4NVXYeVKY95OaqoxpyinHA6jf0oKXH65EbzWq5exv7B48EGIi4OXX4bkZLOryb6gIJg/3wi0ExERERERkbxlNbsAERERERERERERERERETG4XC42bdqE2+02u5R8Z7FYsix6l7HQ/a+//srAgQO58847Cft3Ff7GjRvz5JNPAvDJJ59w7NixLCEnZ3K5XISEhBAbG8sHH3xAw4YN+f777xkzZgwPPfQQ33//PZ06dWLHjh1MmjQJz78pBIsWLWLnzp3cfPPNBAcH+2pK+3dUcd26dQE4cOCA71wnTpzg9OnTxMXFsXPnTtasWcMHH3xAixYtWLhwIf379+faa6/1HQsgMBAGDy5cA4zzS0gIPPaY2VXkjaVLl/LUU09Ro0YN5syZw8iRI/njjz8YP348MTExZpdXLHm9XkJCQujYsSNpaWksWbIEALvd7nvdWq1W/v77bxYuXAiAn58fQJb3h549ezJx4kRCQ0MZPHgwzz77bAFfibksFhg5ErZsgUaN4N+3N9P5+RlBKzNmwDff5H3oyoVkPD8ynke1atXijjvuoGPHjni9XurWrcvvv//OPffcw44dO3z9ytUoh6W6pViPtElyJvHKmlfMLkNERERERERKmJiYGNPCyCtWrEjjxo2JiIggKCgIm82Gn58fFSpUoGXLltx7772ULl36rD733nsvzZo1o3Tp0tjtdoKDg6lXrx6DBg2iUaNG2Tq3zWbj8OHD+XBVIiIiIiIiIiIiIiIiUlS0bm2Muy9p3G6oVcvsKkRERIofqxW6dIHvv4fYWPjuO3jpJejZE6KijDmNpUoZ83jCwrJuh4UZ833KlYNrr4Vx42DWLDh0CDZuhD59CuecyGeegeeeM+ZtFgUhIbB0KXTqZHYlIiIiIiIixZPd7AJERERERERERERERERExPDHH3+YXUKBcTqdrFu3jhYtWvgWwT916hQAERERgBGiYrPZsFgstGjRgo4dO7Jp0ybWrVtHr169znncwMBAoqKicDgcpKWl8fLLL1O6dGnfAvv+/v7cf//9bN68mZUrV3Lo0CEqV67MoUOHAIiNjeX06dOUKlXK1x7wBbCcad26ddx1112EhIQQHBzM0aNHOXnyJJUqVeLZZ59lxIgRhIeHn9VvxAj48ENwOi/hC1gEhIVB585mV5E3AgMDqVGjBlOnTqVVq1aUL1+eHTt28M0331CnTh2eeuopypQpY3aZxUrG+8KNN97ItGnTmDhxIpUrV+bKK6/Ebrdz6NAhPvroIwCqV68OGKEsZ/J4PFitVu677z5at27NpEmTeO211/B6vTz//PMFe0Emq13bmOTw1lvw9NOQlgb/vi0WuKAgYwLGRx9B2bLm1ABGcI/X68VisRAXF8eyZcsAmDhxIna7nZSUFKpUqeJrP3PPTOx2O05v8X7z3hu/l02HNtEsqpnZpYiIiIiIiEgJceTIEdPOnZKSwm+//UZMTAwJCQlYrVZq165Ny5YtAeNzwaZNm/Ljjz8CxmdWN998M4H/rtSwa9cuNm3aRNWqVWnbti1Wq5Xrr7+emJgY4uLiLnju9PR0Dhw44Av9FhERERERERERERERkZKnWTMjhKSkqVfPWBheRERE8k9oKFx5pXF7+GFjX0IC7NgBSUmQkmLML/LzM0JLAgOhTh1z5/rk1iOPQJkyMHw4pKaC12t2RWfz8zPmVP34IzRpYnY1IiIiIiIixZeCV0REREREREREREREREQKibVr15Kenm52GQUmJSWFmJgYqlWrBmQGr2SEnpwZolChQgXatWvHypUr2bRpEzfccMNZIQsZ6tSpQ8WKFdm/f3+W/RlBDrVq1aJixYrExsZy/PhxKleuzGWXXUbZsmWZPn06LVq04OabbyYpKYm4uDimT5/OF198QZ06dbj66qt9x2vZsiUPPPAAe/bswePxULduXdq1a0fLli0JDQ0F8C3qf6ZatYwJUuvWFc5BvHkhKAgeewz+c+lFVseOHVmyZAlRUVG43W5q1KjBo48+yoEDB3jrrbeoVasWgwYNIiAgwOxSi50OHTowadIk+vbty/Dhw7nhhhto1aoVH3/8MStWrKB+/fp069YNOPv1Zj1jNl7jxo0ZPXo0J06c4IMPPuDKK6+kS5cuBX49ZrJaYdQo6NEDBgyAbduMCRIFNVkzNNSYJPDRR3Ce7KwCl/F8WbJkCatWraJt27Z06tTprHbp7nQ+2PhBsQ9dAUh1pfLm+jeZcfMMs0sRERERERGREiAhIQGXy2Xa+Xft2sWuXbuy7Nu9ezdVqlShYsWKQGY4N0Dt2rUpV64cAKmpqcyePRuXy8WuXbuIiIigZs2aOBwOWrRowffff3/Bc3u9XmJiYvL4ikRERERERERERERERKQoqVnTWOQ8OdnsSgqOv78xnllEREQKXmgotGxpdhX5Y8gQaNoU+vSBQ4cK1+9XQUFw1VUwdSqUL292NSIiIiIiIsWbMr9FRERERERERERERERECoH4+HhOnjxpdhkFKj09nc2bN/vuZ4QkpKWlZVlsz/tvOkn9+vUJCgrir7/+Ij4+/qzjZbS7/PLLqV+/PgDbt28HwOl04v43XcDr9XLkyBHsdjtVq1YFoH379tx9990cOXKEwYMH06FDB4YNG8ZNN93Es88+S+PGjZk6dSpVqlTxna9ixYo888wzfPrpp8yYMYNnn32Wq6++2he6ApwVupLh3XehOGd0hIfDPfeYXcWl83g8ANhsNqKjo7HZbL7naZs2bRg1ahSRkZGMGzeOlStX+tq7CyrJooS46aabWL58OS6Xi5dffpnevXvz3XffER0dzcMPP0zjxo2BzNdbxnvBtm3b+Pvvv33HqV69OmPGjCEhIYEVK1YU9GUUGrVrw88/w9q10L+/8V4UFJQ/53I4jMmgrVrBtGlw5EjhCV0500033cQrr7zCE088ARjPoYznUXp6Ot/s+Aa3t2S8rj1eD1//+TWnUk6ZXYqIiIiIiIiUAHFxcecN2DaDv78/DRo08IWrgBHEkqF69eq+7cOHD2f5HPvMIPCMsPGLiYuLy32xIiIiIiIiIiIiIiIiUuRZLDBiRPGeW/BfFgvce6/ZVYiIiEhx1LgxbN8OI0ca85nOM7WzwPj5QViYMadq3jyFroiIiIiIiBSEwjNDRURERERERERERERERKQEO3ToEDabLctCbSXBmYvR1atXD5vNxv79+0lMTKR06dJZ2laqVImwsDAOHz5MYmIiZcuWxev1+sIWMv6tXr06t9xyC0uXLmXOnDkMGjQIf39/33G2bdtGXFwcPXr0IDw8HK/XS9myZRk7diylSpVi5cqV/P777+zatYuaNWsyfvx4brzxRho0aHBW/TabLVfX3bgxjBoF//sfJCfn6hCFVmAgzJpl/FvUHDlyhOTkZE6dOuUL+gHOep5l3O/Xrx979+5l3LhxPP3000RGRtKwYUNsNhtOp5NDhw75wn3k0nTo0IEff/yRlStXEhMTg9frpX///lSsWBGHw3HW92jv3r1cccUV3HbbbYwZM4YrrrgCwPceu2bNGtOupbBo3BimT4d33jEG8L/2GsTFgdsNKSm5P67dbgS5uFwwcCA89BDUrZtXVecPh8PBY4895rt/ZmjWihUrGLFmBIm2RDNKM4UVK1N/m8ojbR8xuxQREREREREp5i7l8/CxY8fmWR39+vWjXr16WfbFx8ezZs0a/vrrL9++Mz+zTkzM+lnBmffDw8OzdV4FOIuIiIiIiIiIiIiIiMi998JLL5ldRcHp2BEqVTK7ChERESmu/PzghRegTx/jduiQOfM3g4Ohc2eYOlWBKyIiIiIiIgVJwSsiIiIiIiIiIiIiIiIihcDBgwdJT0+/aLtGjRrRq1cv3/3x48ef1ebMBee+/fZbtmzZcsFjRkRE0Lp1ayIjIwkNDcXf3x+3201cXBx79+5l3bp1xMfHZ+nTvn17qlWrRrly5QgMDMRms5GSksLRo0fZunXrRc+ZIS4uDrfbjc1mo27duoSHh/Pnn39y4sQJSpcujdfr9bUNDw/H4XBw+vRpAgICgKyL45/ppptuYtasWSxcuJB+/fpxxx134PV6WbNmDW+++SZ16tRh5MiRWY7h5+fH448/zpAhQ7DZbJQtWzZb15Bbzz4LX34Je/bAGZdZpAUGwtCh0KaN2ZXk3Ntvv820adPYu3cv8fHxtG/fntGjR9OlSxccDkeWthaLBY/Hg9Vq5b777iMmJoYPPviAF198kQ8//JDk5GTefvttdu7cyejRo2nZsqVJV1W8VKxYkX79+p21P+M95EzVqlVj3LhxjB8/nn379jF48GAiIyOZPXs26enpdOrUCcgaqlNShYXBiBHw4IOwcSNs2ACrV8PPP8P+/ZkhKhk3jwcsFiNgxWYzJiSkpkKpUkaYS6dO0Lw5tG9vTBIoyrxeL6fTTnOMY2aXUqCSXcl8vu1zBa+IiIiIiIhIvnM6nWaXcEF2e9YpN35+fr7t/4amnHn/zHYXouAVERERERERERERERERiYiAa6+FefOKz7yC8wkJgdGjza5CRERESoLGjWH7dpg0CV59FeLiIDExf89pt4PDAZdfbswdvf76/D2fiIiIiIiInE3BKyIiIiIiIiIiIiIiIiKFQExMTJaQkYJUsWJFGjdunGWfzWajQoUKVKhQgcsvv5zJkycTFxfne7xZs2aULl06S5+QkBBCQkKoWbMmkZGRLF68+KLnttvtHDt2jMjISKKioqhfvz7bt29n27Zt1KpVC8gMRomMjOTQoUN4vV4iIiJ8gQkej4fTp09nqSc8PJyZM2fSv39/Fi9ezNy5cwFIT0+nXbt2vPrqqzRp0iRLLRaLBa/XS4UKFbL5lbs0fn4weza0bQspKQVyynxXtiy88orZVeSMx+OhX79+zJkzhwYNGtC1a1e2bNnCqlWrOHnyJA6Hgy5dupzVz2q14vV6CQsL48EHH2Tfvn3MmjWLMmXKEBcXx5dffknLli2pV6+eCVdV/GUE36SlpbFy5UquvfZawAjK8Hq9WK1Wnn32WUJCQnj00Uf56aefcLvdWK1Wrr76arp37w6cP7ypJLJYoEUL4zZsmLEvJQV+/x22boWEBCNgJSXFeP8KDISAAKhVC5o1g3LlzK0/P1gsFkLrhhLwWwCp3lSzyylQO47vUDCRiIiIiIiI5DuPx5PrvlOnTj1r35AhQ3J1rGXLlrF+/XoCAgKoVq0aLVu2JCwsjK5du+JwOFi9ejVAlvD0/4aynHk/OyHrcGnXLyIiIiIiIiIiIiIiIsXHY4/BsmWQlGR2JfkrLAw6dza7ChERESkp/PzgwQdh+HBYsQJeew2WLzfC7tLS8u48ISHg8cDAgfDQQ1C3bt4dW0RERERERHJGwSsiIiIiIiIiIiIiIiIiJvN6vRw7dsy086ekpPDbb78RExNDQkICVquV2rVr07JlSwACAwNp2rQpP/74o6/Pvn372LRpE7GxsaSkpFC6dGnat29P2bJlAWjevDk//PADLpfrguf2er0cPnyYyMhIgoKC6N69O6tWrWL27Nn06tUry6LvBw8exGKxUKdOHdLT0/Hz8wNg+PDhfPbZZ/z666/UqlXLF2BTtmxZlixZwrp169i4cSPh4eG0aNGCuhcYuVrQC8w3bgyjRsH//gfJyQV66jwXGAizZhn/FhWnTp1i+PDhrFq1ivHjx3P77bdTo0YN9u7dyxtvvMF7773H6tWr6dKlyzkDCCwWC263m/r16/PYY4+xc+dOJk2aBMDdd9/t25a8Z7VaAfj5558ZOXIkY8eOpV+/fr7vUcb3a9CgQSxYsICOHTtSvnx5KlasSIMGDahTpw4ALpfrrEUyJVNgILRqZdxKqq0ntuKxesCd+2MMbDSQT3p9ctb+ZGcyRxKP8MvBX3jnl3dYt3/dRY/lsDoY1HgQnap1onHFxkQERxDqH0psciw/HfiJt35+i1Uxq3Jf7L+sFit7Tu2hVnitSz6WiIiIiIiIyPlcyucy+/fvz7M6Tpw44dvetWsXLpeLDh06AEYIeUbwypnh5CEhIVmOceb9kydPZuu8NpsttyWLiIiIiIiIiIiIiIhIMdKuHVSoAP/8Y3Yl+ScoyAiYKeApGyIiIiJYLEb4W+fOcPAgvP8+zJwJ+/YZv6M4nZCSkv3jhYQY4S0uF1x2GTzwANx6KwQH5981iIiIiIiISPZo9RARERERERERERERERERk50+fRqPx2Pa+Xft2sWuXbuy7Nu9ezdVqlShYsWKAPj7+2d5/JtvvjnrOKmpqfTr1w8wFoxzOBwXDV5xOp3s27ePpk2bYrFYuOuuu5gwYQIzZ86kf//+XH/99QAkJCTw4osv4nQ6GTp0KH5+fr7wla1bt5KYmMjGjRupVctYIP7MgIy2bdvStm3bHH5VCs7YsbByJWzcCKmpZleTO0FB8Mwz0KaN2ZVkn9frZc6cOcyZM4f77ruPESNGEBYWhsfjoVq1avTt25f33nuPhQsX8vjjjxMUFHTO49hsNtLS0ti5cyeHDx8GYPLkyQwdOrQgL6fEqlChAoGBgbz66qtER0fTtm1bLBaL7z01PDwcm83G2rVrWbJkCYAvnCnDsWPH2LhxI4cPH6Zu3bqUK1eOevXqFfi1SOG0cu9K0t3p+XLsIEcQNcrUoEaZGtxy2S30+qIXC/5acME+4YHhTO4x+az9kaGR9K7fm971e3P3vLv56NePLqk2q8XKpkObFLwiIiIiIiIi+crsQFy73X7Oz7DP/Pwo8Iyk6X/++YfWrVsDEBkZmaV/1apVfe327t2brfMreEVERERERERERERERETAWAx8wgRjwe7kZLOryR+hoXDXXWZXISIiIiVdpUrwf/9n3FJTYetW2LQJVq+Gn36CAweMIBYAmw3cbuN3tYAAqFULOnQw5lA2awZ16oDVau71iIiIiIiISFYKXhEREREREREREREREREx2fHjx7HZbBcNKSko/v7+1KpVi3Llyvn27d69+7ztrVYrpUuXpkmTJr59hw4dIiUlJVvnO3LkiG+7bNmyjBs3jjFjxnDTTTfRu3dvatWqxbp16/jpp5+4++67fWEsGYvSTZo0idOnT9OqVSu8Xm+W0JWiwOGAxYuhXTvYsQPS82d9/3wTFATDhsHjj5tdSc4kJCSwdOlSGjVqxJtvvonVas3y/Gnbti3Vq1cnICDgvKErACdPnuS5557jgw8+IDw8nOXLl9OiRYuCuowSr169ejzyyCMMGzaM//u//2Ps2LG0atUK67+j1pOTk9m7d68vRArA4/Fgs9nYuXMnU6ZM4YsvvuDAgQOAEdpUp04d+vXrx7hx43JcT1oabNtmBCmtWQO//QaJicZ+p9MYcO/vD4GBUK8edOxoDLRv0gRKlcqTL4nksU2HN+X5MdtPbQ9AlbAqvNn1TSqGVMRutTOqzaiLBq9kWLl3JV9s/4K/Yv+iTtk6jOs0jgrBFQB489o3mfH7DFJc2fs5fC6J6Yn8dPAn+jXsl+tjiIiIiIiIiFzMfwO/80NYWBgjR4703R8/frxv+8EHH+Sff/5h3759xMfHY7VaqVq1qi9cBeDgwYO+7b/++ovY2FjKli2Lv78/ffv2ZePGjVSvXp1q1aoBRtj4xo0bs1Wbn5/fpV2ciIiIiIiIiIiIiIiIFBs9ekD37jBvnjH2uDgJDIQvvoCQELMrEREREckUEAAtWhi3++7L3O/1gstlzPP09we7Vu0VEREREREpMvQnnIiIiIiIiIiIiIiIiIjJnE5nrvuOHTs2z+ro168f9erVy7IvPj6eNWvW8Ndff53VPiIigvvOHFGKEWjw119/sXDhwmyf97/Xf/fdd1O5cmUmTZrEypUrmTt3LpUqVeLRRx9l2LBhhPw72yYjeOWyyy7L9rkKq+BgWLEC2rSBf/4pOhOlgoJgwAB49VWzK8kep9OJw+EAoFSpUtx8881ERkZitVpxu92+5xRAYmIiqampJCcn4/V6cbvd2M8xSjokJIS1a9fSokULFi5cSGhoaIFdjxj69++Px+PhzjvvJDY2lv79+9OvXz9OnjzJmDFj2L17N23atAHA5XJht9vZuXMnN910Ezt27KBjx46MGTOG9u3b8+effzJr1ixefvll/vrrL2bMmHHBc3u9RsDKlCmwdi3ExBiD7t1uSE6+cN27dsGSJUb75GQoVw6aNzdeU717G6FMYq741HhOJJ/I8+Ou3b/W92/TyKY82vZRAKJCoy7aN8mZxJUfX8nqfat9+5b9s4wjiUf4ut/XAIT6h9KwQkM2HNqQ6xq9eFkds/riDUVEREREREQuQfny5S/p8/FL5efnR6NGjWjUqNE5H09MTGTRokW++16vlzlz5nDnnXcSEBBA7dq1qV27dpbHFy5cyKlTp7J1/sjIyEu7ABERERERERERERERESlWJk2CZcuKznyC7AgIgP79oVMnsysRERERyR6LxZjXpbldIiIiIiIiRY+CV0RERERERERERERERERM5nK58Hq9ZpdxXucKm7gQi8WSJcDiYlwu11n7rrvuOq655hr27t1LpUqVCAoKylENRVHp0vDzz3DVVbB9O6Smml3RhQUFwQMPwCuvGIOJC7uNGzfSo0cPPv74Y7p16wbALbfc4nuu/vc5e/r0aVwuF1WqVMFisWC1Ws86psvlws/Pj/nz5xMREZH/FyHnNWDAACIiInjggQd4+OGHefrppwFISkqibt26/O9//wOM97Njx47RrVs3YmJi6NSpE5MnT6ZWrVoANGrUiLZt23L55Zfz7rvvMmLECCZMmIDlP0/yhAT49FN47TU4ftwITsl4G8/JWqFpaZkTIw8fhnnzjBCme++FYcPg/vuhcuVL+tLIJfgn7h8CHYE40/JnAdhKoZXoXK2z7/6WI1su2icxPTFL6EqGnbE7z2p3qWLiYi75GCIiIiIiIiIXYrfbKVWqFHFxcaacf9WqVVSvXp3y5csTFBSEzWYjLS2N2NhYdu/ezYYNG0hJScnS5/Dhw0yaNIkOHTpQs2ZNQkJCSEtLY//+/axbt459+/Zl69x2u52qVavmx2WJiIiIiIiIiIiIiIhIERUeDtOmwa23GuOTi4OwMHjrLbOrEBEREREREREREZGSQMErIiIiIiIiIiIiIiIiIiZzu925Dl6ZOnXqWfuGDBmSq2MtW7aM9evXExAQQLVq1WjZsiVhYWF07doVh8PB6tVZF3o/efIkU6dOxW63U7p0aVq0aEFkZCR16tQhKiqK9957j9RspIe43e5z7nc4HNSuXTtX11JUlSoFq1fDjTfCunWQlGR2RecWGAjPPgtjxphdSfa8//77jBgxArfbzZdffkmXLl2w2WwXDAiKi4sjMTGRunXrAviCV9LS0jh16hQVK1b0hRJVqFAh/y9CLqpLly788MMPzJkzh19++YWTJ0/SpEkTHnjgAcLDwwFwOp307duXmBgjUOLPP/+kW7duXHHFFQwZMoRrr72W6Ohohg8fzrZt25gzZw4jRozwBbPs2AGvvw4zZ4LVmj+v0YQE49833jBunToZr7XOnS/YTfJBqisVC3mfLOUde/bP/K1HtzL6h9G5Pma/Bv1827tid7HjxI5cHytDuif9ko8hIiIiIiIicjGVK1fOVvDKli1b2LLlwqGl48ePP2tffHz8OfcDrF+/nvXr12erzjPFxcUxb968HPc7k81mIyoq6pKOISIiIiIiIiIiIiIiIsVPjx7QvTvMmwdpaWZXc2kCA+GLLyAkxOxKRERERERERERERKQkUPCKiIiIiIiIiIiIiIiIiMlsNhsWS+4Wdt+/f3+e1XHixAnf9q5du3C5XHTo0AGAZs2anRW84nQ6s5x/+/btPPbYY9jtdkJCQqhfvz6//fbbRc97ofCLkigwEJYsgY8+gocfNiZLuVxmV2UICoLy5WH2bGjRwuxqsmfIkCF88sknXHnllezYsYN//vkHt9t90efdkSNHSElJoXLlyr59hw8fZsaMGWzYsIHnnnvOF8qS29ev5L0qVarw8MMPn7Xf6/VisVh4+eWXWbVqFRUqVKBDhw506NCBxMREPvjgAzZs2MAbb7zBzTffTLly5Xj77bdZunQpNWvWJD0dnnkG3nkH0tPhPHlReSpjouSSJbBmjRG8MnWq8RqUgpHiTCmwcyU5kwj1C81V334N+vFkhycBSHenc/e8u/OkpnS3gldEREREREQk/1WpUoWdO3fidDrNLqVAOZ1OIiIizC5DRERERERERERERERECqHJk6FxYzh4sGDGLeeH4GAYNgw6dTK7EhEREREREREREREpKaxmFyAiIiIiIiIiIiIiIiJS0tntdlODG+x2+zn3e71e33ZgYGC22p+vT27OX5JZLHD33bBjB7RpY0w6MltgINx/P/z5Z9EIXTl69CjNmjXj888/55lnnuGFF16gevXqrFq1io0bN160/969ewGoUaMGAL///jvPP/88o0ePxuVyUbt27fwsX/LAme9HAKdOnWLJkiWEhoYyduxY3nnnHUaMGMGTTz7Jxo0bCQkJ4eWXXyYlxQjbiIqKYuDAgfz2m4X69eHddyElxZzJi0lJsHQp1K4Nc+YU/PlLKpcnf1Kv2k9tT/up7ekxswc//vMjAK0rt2bxgMX42fxydKyRrUfy+c2fY7faSXWl0nd2X1bFrMqTOt2eIjpTV0RERERERIqUqKgorNaSN7UlNDQUh8NhdhkiIiIiIiIiIiIiIiJSCJUpA2vXQtmyUBT/Ky0oCPr2hVdeMbsSERERERERERERESlJtIKRiIiIiIiIiIiIiIiIiMkKYnG1sLAwRo4c6bs/fvx43/aDDz7IP//8w759+4iPj8dqtVK1alVat27ta3Pw4EHfdrNmzWjSpAnbt28nNjaWlJQUwsLCaNGiRZZrOXDgQLZqU/DK+UVHw8qVMGUKjBwJLhekpRVsDcHBUK4czJ5dNAJXABYvXsztt99OaGgo77zzDrfccgtlypShe/fu/PLLL/z444+0adPmnIFHLpcLu93Onj17CAwMpEqVKqxevZrnnnuOZcuW8cwzz2R5/Ujhdeb312KxsGvXLtatW0efPn3o1asXFStWBMDpdFKhQgXuuusuRo8ezYwZM7j33ntJT4dnnrHwzjtG4IrZ0tON28CB8MknMHUqlC9vdlXFm7/dP1+Ou3b/Wt/2hoMbOPLoEQAql6pMx6od+f7v77N1nDe7vsnDrR8GIC41jt5f9mbF3hV5VqfDpsVfRUREREREJP9FRETgcuVP+GlhFh0dbXYJIiIiIiIiIiIiIiIiUohVrgxr1kDr1hAXBx6P2RVlT1AQdOsGH30E5xiuLyIiIiIiIiIiIiKSb7SCkYiIiIiIiIiIiIiIiIjJypUrh9vtNu38fn5+NGrUiEaNGp3z8cTERBYtWpRlX0REBBEREec95oYNG9i3b1+2zp8RfiDnZrHA0KHQvTtMmAAffABeLyQk5O85g4IgIgJGj4ZBg8A/f/IH8tyKFSvo3r077du358knn6RLly7YbDYA2rRpg5+fH7/99ts5Q1cAX9vDhw9jsVhYsmQJkyZN4tChQ3zzzTfceOONBXYtkrdiY2MB43kQGRmJ1+vFYrFgtVoBKF26NAAJCQkcOACdO8OhQ4UjdOVMSUmwdCnUrg3z50P79mZXVHwF2gPz/Rz/fS8KDwy/aB8/mx+f9v6Uvg36AhATF0P3z7vzx/E/8rQ2P5tfnh5PRERERERE5Fzsdjv16tXjjz/+wOv1ml1OgXA4HLQoKinXIiIiIiIiIiIiIiIiYpratWHDBmjXDk6cAJfL7IouLCgI+vSBKVPg3yHaIiIiIiIiIiIiIiIFRsErIiIiIiIiIiIiIiIiIiYLCws7bwhEQVi1ahXVq1enfPnyBAUFYbPZSEtLIzY2lt27d7NhwwZSzkge2Lt3Lxs3bqRy5cqEhoYSEBCAx+MhISGBgwcPsmXLFvbs2ZOtczscDqKjo/Pr0oqVqCh45RV4/nn4+mtje+dOSE+HvMrtCQw0Ql26d4dHH4XWrY0QlqKkevXqvPvuu7Rs2ZLmzZsD4PF4sFqtXHbZZYSFhTF37lw2bdpEs2bNzuqf8Vo8evQoycnJPP7449SuXZsdO3ZQpUqVAr0WyVsZYVFxcXGA8b12Op04HA4AVq9eDUBKSiWaNYPYWC9ud+F8AaSnG7euXWHOHOjWzeyKiqdS/qVwe/M+GK1ddDsAygSW4eHWD2d5LCM8ZWzHsYzrNA6ATzZ/wuC5gwEIsAew+PbFdKzWEYBTKad47PvHKBNQxndcgF2xuziefPyS6gxyBF1SfxEREREREZHsatOmDbt27cLpdJpdSoEIDg7W5+IiIiIiIiIiIiIiIiKSLTVqwKZN0KEDHD4MZ0ztKFSCguC+++D114veHAQRERERERERERERKR4UvCIiIiIiIiIiIiIiIiJiMovFQoUKFTh48OBF227ZsoUtW7ZcsM348ePP2hcfH3/O/QDr169n/fr12SsWI5BiwYIF2W5/IRaLhaioqDw5Vknh5we33mrctm6FiRPhxx/hn38gIAA8HkhKuvhxrFYIDs4MbWnQAHr1grvvhvLl8/US8lXVqlW55557sNuN/w73er1YrVY8Hg+VKlWif//+vP322+zZs4dmzZr5QlkyZIQIuf/9wgwcOJApU6aYci2St6Kjo2nRogUzZ87kyiuv5KqrrvKFrrz55pt8+umn+Ps34fXX+5KYCB5P4Z/xl5wMN90En31m/Ct5q2Z4TdJcaXl+3DVD1pxz/2e/f8bWY1sv2DciOMIXugJGeMusPrPOajfo20FM2zLtkuq8IuKKS+ovIiIiIiIikl1RUVGUKlWK2NhYs0vJdw6Hg7Zt25oaxi4iIiIiIiIiIiIiIiJFS1QUbNsGo0fDlCmFK3zF39+Yl/DZZ3DddWZXIyIiIiIiIiIiIiIlmYJXRERERERERERERERERAqBqlWrZit4pbhxuVxUqFDB7DKKrMsvh/ffN7adTti+HTZtgrVr4aefIC4O0tMhLc0IWvHzMyY2RUXBlVdCq1bQvDlUqwbFaZ2/jNAVwLeAYUa4Sv369fF6vcyfP5++fftmCV3JaBcWFsatt97K4MGD6d+/f8EVLvmqQoUKPP/889x44408+OCD9O7dm8qVK7N161bef/99vN5q2O3rSEiw4fWaXW32paTAgAHw7bdw7bVmV1O82K12aoXXYseJHflyfJfHRVxqHFuPbuXzbZ8z9bep+XKe3PCz+dGxaseLNxQRERERERHJAxaLhXbt2rFo0SKcTqfZ5eQrr9fLFVco7FRERERERERERERERERyJjAQ3nkHbrsN+vaFkyfND2AJCoKePY05DaVLm1uLiIiIiIiIiIiIiIjF6y1Ky4WIiIiIiIiIiIiIiIiIFE9//PEH3333HWlpaWaXUqDKlCnDiBEjzC5DSpD9+/dTr149ypcvz9KlS6lTp06Wxz0ez1lhLFK8rFu3jrvvvpu9e/eSkpKCzWbDz68KDsdWEhKC8HjMrjB3goLghx+gTRuzKyle7v7ubj767SOzyyhwYf5hfNX3K66pcY3ZpYiIiIiIiEgJ4XQ6ee2114p18IrFYqFx48b07NnT7FJERERERERERERERESkCEtJgdGjYcoUSE2Fgl5FLiDAGLv86afQvXvBnltERERERERERERE5Hy0WoyIiIiIiIiIiIiIiIhIIRAVFYXb7Ta7jAIXHR1tdglSgng8HqKjo+nZsyfHjx/n5MmTvv0ZFLpS/LVt25bly5cza9Ys3nzzTb76ag51624mKanohq4AJCdDjx4QH292JcVLuyrtCHYEm11GgUt2JtMsspnZZYiIiIiIiEgJ4nA4aNGiBXa73exS8o3NZqNt27ZmlyEiIiIiIiIiIiIiIiJFXGAgvPMOrFhhBJ8EBBi3/BYaCqVLw6hRsGePQldEREREREREREREpHDRijEiIiIiIiIiIiIiIiIihUDp0qUJCwszu4wC5efnR6NGjcwuQ4ogr9d7zu2LyQhVqVmzJikpKXz22WdZ9kvJUaFCBa6//npGjhzJ8eM92bUrFJfL7KouXVISDBtmdhXFS7PIZlgtJe89okxgGcoEljG7DBERERERESlhOnfuTFBQkNll5AuHw0G7du0oV66c2aWIiIiIiIiIiIiIiIhIMdGyJcyfb4SgPPYYlCljhKPkJbvdCHpp3hymToVjx+CFF4wAFhERERERERERERGRwqTkrQwhIiIiIiIiIiIiIiIiUki1b98ePz8/s8soMP7+/lSvXt3sMqQI2bFjB3/++ScbNmwgNTUVAIvFku3wFY/HA8Add9xBaGgo27dv5/Tp0zkKb5HiZf9+GDnSCCwpDlJT4dtvYfFisyspPuqXr4/T4zS7jALXslJLs0sQERERERGREshut9OnTx/sdrvZpeS5UqVK0aFDB7PLEBERERERERERERERkWIoKgqeew6OHoVPPoErr4TgYCMwpVQpsFiyfyx/f6OPw2Ecd9Ag2LgRNmyAW24x9ouIiIiIiIiIiIiIFEYKXhEREREREREREREREREpJBo0aFBiAiDsdjtt2rTBkpMZPFKiPf7443Tr1o2mTZvSunVrOnbsyHvvvQeQ7eeR1Wr8F3mZMmW4/PLLWblyJSdPntTzsITyeuH22yEtzexK8lZyMgwYAPHxZldSPNitdvpc1gebxWZ2KQUmxC+EB1o8YHYZIiIiIiIiUkJVrlyZZs2aFavwlYxAGZut5Hy+ICIiIiIiIiIiIiIiIgXP4YCbboKVKyEhAXbsgKlT4dFHoVUrCA2FjP+ystvBajVCWex2I2SlZ0948UX47js4cQIOHoQPP4TLLjP3ukREREREREREREREsqP4zEQRERERERERERERERERKeIcDgdNmjRh48aNeDwes8vJrHYBMAABAABJREFUd40bNza7BCkCkpOTufXWW1myZAndunWjbt26HDx4kJkzZ7Jhwwb27dvHvffeS40aNbJ9zAoVKhAVFUXjxo2pVKlSPlYvhdmUKfDrr+BymV1J3ktKgmHDYMYMsyspHka1GcWcHXNIdiabXUqBCHYEc23Na80uQ0REREREREqwa665hh07dnD69GmzS7lkDoeDtm3bEhERYXYpIiIiIiIiIiIiIiIiUoJYLFC1qnG7+easj7ndkJZmhLD4+RltRURERERERERERESKOqvZBYiIiIiIiIiIiIiIiIhIplatWmG1Fu//xrNYLNSrV4/AwECzS5Ei4LPPPuP7779nzJgxTJkyhVdffZUZM2Ywa9Ys6tatyxtvvMFbb71FTExMto6XEWr08ccf8+uvv+JwOPKzfCmkUlNh1CgjoKQ4Sk2Fb76BrVvNrqR4aFyxMTXL1DS7jAIRaA/k4dYPY7UU799FREREREREpHCz2+306dMHu91udimXxGq1Urp0adq1aweA1+s1uSIRERERERERERERERERI3AlKAj8/RW6IiIiIiIiIiIiIiLFh1ZJEBERERERERERERERESlEwsPDqVSpEpZiPHvFZrPRtm1bs8uQIsDr9fLVV18RGBjIXXfdRbly5XC73QDccsstvPjii1x++eVMmTKFGTNmkJCQcN5jZfTLCDYKDg7O/wuQQuurr6C4r3OZng7/+5/ZVRQfY9qNIcQvxOwy8p3H6+GupneZXYaIiIiIiIgIlStXplevXkU2fMVisRAYGEhoaCjXXXcdHTt2pHv37kyZMoWUlBSzyxMRERERERERERERERERERERERERERERESlWFLwiIiIiIiIiIiIiIiIiUsj07NkTm81mdhn5wm63c8UVVxAZGWl2KVIEWCwWkpOTKVu2LBEREYARnOL9NzGjd+/ejBw5kjJlyvDRRx+xbt26LP2Tk5OZPHkyR48exWaz+cJXRF55BRITza4if7nd8MUXcPq02ZUUD7dcdgsWim8oGoDVYqVH3R6UCypndikiIiIiIiIiADRo0IDrrruuyIWvWCwWLBYLixYtYuDAgfz4448cOHCAdevWMXz4cPr37292iSIiIiIiIiIiIiIiIiIiIiIiIiIiIiIiIsWKgldERERERERERERERERECpnw8HCuuuoqHA6H2aXkOX9/f7p27Wp2GVJEuN1uHA4He/bsYd68eUDmooUZ4Ss33XQTAwYMYO/evcycORPA99hnn33GfffdR9u2bQGKbaCR5Mxvv8Hff5tdRcGwWuHTT82uonjwt/vzUKuHCLIHmV1KvvG3+fNk+yfNLkNEREREREQki6ZNm9KtW7ciE75itVpxu91MnjyZjRs30q9fP2bMmMHWrVvZvHkzjz76KAsXLuTJJ/U3uIiIiIiIiIiIiIiIiIiIiIiIiIiIiIiISF5R8IqIiIiIiIiIiIiIiIhIIdS6dWvKli2LxWIxu5Q843A4uOWWW/Dz8zO7FCkibDYbQ4cOBeDbb7/l4MGDvscywldCQ0MZMGAANWrUYPr06WzcuNH3uhkwYAAVK1akf//+ptQvhdObb0JamtlVFIykJHjtNfg3i0gu0dNXPk1ESITZZeSLQHsg9zS7hyaRTcwuRUREREREROQszZo1o1evXoU+rNxqtZKamspbb71F6dKlef3113nttde47bbbCAoKonr16owYMYJu3brx2WefsWPHDrNLFhERERERERERERERERERERERERERERERKRYUvCIiIiIiIiIiIiIiIiJSCFksFvr06YPNZjO7lDxht9u5/PLLqVatmtmlSBHTqVMnWrduzcKFC1m8eDFp/yZmeL1eX8BKw4YNufPOOwHYtGkTAGlpaQQFBbF7926ef/55c4qXQic+Hr76CtxusyspOLGxsGaN2VUUD/52f2b3mU2gPdDsUvJcuaByvHzNy2aXISIiIiIiInJeDRo0YMCAAYSEhGC3280u5ywOh4P09HTefvttmjRpwmuvvcYdd9xB5cqVAePzTLfbTfny5alXrx6xsbHFKnhdRERERERERERERERERERERERERERERETETApeERERERERERERERERESmkwsPDufrqq3E4HGaXcskCAgLo2rWr2WVIEVSpUiXuuece3G43b7/9NitXrgSMcCKv14vT6QSgbt26AMTHxwPg7+8PQGBg8QtIkNxbvRr8/MyuomAlJcH8+WZXUXw0i2rG8JbDCbIHmV1Kngm0BzKrzywC7AFmlyIiIiIiIiJyQVWqVOHBBx+kUaNGhSZ8xWazERAQQHh4OC+88AKVKlXiiSeeoFu3bgQEBJzVFuDgwYOkpKQQHx+P1+s1o2wREREREREREREREREREREREREREREREZFiRcErIiIiIiIiIiIiIiIiIoVYq1atqF+/fpEOX/H39+fOO+/Er6SlHUieueOOOxg0aBDbtm3j5ZdfZunSpYARvpLx2ti2bRsOh4MWLVpk6WuxWAq8Xim8fvnFCCIpSbxeWLXK7CqKl+c7P09ESITZZeSJQHsg9zS7h9aVW5tdioiIiIiIiEi2+Pn5ccMNNzBgwABCQkJMDWBxOBzUqVOHESNGsHr1agCeeuopXwh5RqiK1+v1fU75zTff8Pnnn9OiRQsaNWqkzy9FRERERERERERERERERERERERERERERETygIJXRERERERERERERERERAoxi8XCjTfeSPXq1U1dQC63HA4Hd955J+XLlze7FCnCbDYb//d//0e/fv1YvXo1Dz30EJ999hler5e0tDRmz57NZ599RqNGjahZs6ZvQUOR/1q5EtzunPcbONAIMMm45USjRjBtGuzdC6mpEBsLW7bABx9A2bJZ21apAu+8Azt2QGIiOJ1w7Bj8+CMMHpzzujNs3ZrzuuX8/O3+zO4zmyBHkNmlXBKbxUZESAQvX/Oy2aWIiIiIiIiI5FjVqlV58MEHadKkCXa7vUDDy/38/AgJCeHmm2+mb9++eDweli9fTuPGjRkwYACQGbZyZujK3LlzeeqppwAYMGAAAQEBBVaziIiIiIiIiIiIiIiIiIiIiIiIiIiIiIhIcWbxasUZERERERERERERERERkULP7XbzxRdfEBMTg9PpNLucbHE4HAwYMIAqVaqYXYoUE0ePHuXNN9/ktddeA6BRo0YA7N27l+DgYObNm0eTJk3MLFEKudKlIT4+5/0GDoRPPsm8/+9amRf1wAMwYQLYbOd+vGFD2L7d2K5SBX799ewwljNNnGgcM6cCA40wl6pVc95Xzu/rHV8z4OsBpLhSzC4lxyxYKBdUjk33bCI6LNrsckREREREREQuSWpqKps3b2bdunWkpaWRnp6e5+ew2WxYLBaqVKlC27ZtqVGjhi9Yxel0cvXVV5OYmMhPP/2Ev78/TqfTFwaTmJjI119/zYQJE9iyZQsjR47k9ddfB8gSzCIiIiIiIiIiIiIiIiIiIiIiIiIiIiIiIiK5o+AVERERERERERERERERkSLC4/HwzTffsHPnzkIfvuLv78/AgQOJjIw0uxQphj799FMWLVrEihUrqFmzJg0bNuTVV18lNDTU7NKkEDt8GKpXh7S0nPfNTfDKNdfAkiVgtRrnnDwZli+HhASoXBnatYMXXoC9e432zz8PTz9tbMfHw8iRcPAgDB8OPXsa+10uIzwmKSln9ZcqBR9/DDfdlLN+cnFTf5vK8IXDi1T4igULYQFh/DL0F2qXrW12OSIiIiIiIiJ5xuv18s8//7Bu3Tr27t2L3W7H6XTi8XhydTyHw4HFYsFisdCsWTNatmxJWFjYOdved999zJo1i8mTJ3PLLbf49m/fvp0ZM2bw2WefERsby5AhQxg5ciQ1a9ZU6IqIiIiIiIiIiIiIiIiIiIiIiIiIiIiIiEgeUfCKiIiIiIiIiIiIiIiISBHi9Xr58ccf+emnn3C5XGaXcxaHw0FISAj9+/enXLlyZpdToiUnJ3P48GEOHTrE3r17SUhIwOVy+Z43NpsNu91OcHAwVapUoVKlSkRFRZkaXuL1wrJl0KYNBAdfvH1SUhIOhwM/P7/8L06KvPnz4fbb4fTpnPfNTfDKL79AixbG9qBBMG3ahdu/844RsgLw1VfQp4+x3awZbNyY2S4sLOfXYLXCo4/CK6/krJ9kz5Rfp/DgogeLRPiK1WKldEBpVg9ezWXlLzO7HBEREREREZF8k5yczKFDh3yfjx45coT09HTsdjtgfNaeMZ0mI1zF6/XicrkICwsjOjqa6OhooqKiiIiIwGazXfB88fHxXHbZZfj7+3PHHXdwxRVXsGPHDqZPn87u3bupUqUKd911F3fccQfVqlXL78sXEREREREREREREREREREREREREREREREpUexmFyAiIiIiIiIiIiIiIiIi2WexWLj66qupX78+s2fPJjExsdAEsNjtdlq1akWnTp0uugid5L3U1FR+//13du7cyeHDh32LCDqdTjwez3n7nThxgn379uHn54fb7cZmsxEREUHNmjVp0qRJgQWxJCXB0KGwcyesWpW9PsHBwb7FEUUuZu9eSE8vmHNVqpQZupKSAhUqwO+/Q61aEBcHixfDM8/AwYOZfZYuzQxe6dLFCGs5cAAefDCzzXff5S44xuOBP/7I7dXIxdzV9C7CAsK485s7C3X4isPqoFxQOdbdtY5qpauZXY6IiIiIiIhIvgoKCqJWrVrUqlWLK6+8EjCCnI8ePUpqaipOpxOXy4XVasVut2O32wkLC6NChQq+cJacCAsL47vvvuO+++7jpZdeyvK5/R133MGtt95Ku3btKFWqVJ5do4iIiIiIiIiIiIiIiIiIiIiIiIiIiIiIiBgsXq1CIyIiIiIiIiIiIiIiIlIkuVwuli9fzi+//GJq+IrD4SAkJIS+fftSsWJF0+ooqY4cOcL69ev5448/sFgsOJ3OPDluxuKC1atXp23btlStWhWLxZInx/6v3buhd29o1gzefx8CA/PlNFLCvf46PPEE5ObtcuBA+OSTzPsXeyl07w4LFly4zZEj0Lo1xMRk7nvoISOQpWzZrG3T0oz6/+//IDU1R6X7XH01/PBD7vpK9qzZt4Y+s/sQnxpf6AJYgh3BtKnchs9u+n/27ju8qvrw4/j7rgzCBgFBGYKAIiIgiOCqVFr3Qpyt4N7aFrcWx0/rqtpa98JRFNwibq0VUKZKFVAEZC/ZIwnJvff8/rglQBGFkOSQ8H49z30463u+n5PA7dNc8/08T8PqDcOOI0mSJElSlTVr1iy+//57xowZQ61atejSpQtd1jX0SpIkSZIkSZIkSZIkSZIkSZIkqVzEww4gSZIkSZIkSZIkqXTi8TiHHXYY7dq146WXXiI/P5+ioqIKnR9gv/3245BDDiEWi1XY3Du6VCrFxIkTGTlyJMuWLSOZTBIEQZnOsa7M5/vvv2fmzJnk5ubSvXt39tlnH7KysspsnmHDoF8/uOkmuPDCXy60kEqroABSqYqZq3btjffnzoU//Smz/de/QpMm0KgR3HEHnHrq+uvmzMlc+7/FK9nZ0KcPvPsujBhRukz5+aUbpy13QNMDmHrpVP743h957j/PbRflK4logux4Ng8d8RBn7H1GuRVoSZIkSZKkjF133ZWmTZvSs2fPkmNBEPzi/ydPpVL+jF2SJEmSJEmSJEmSJEmSJEmSJKmULF6RJEmSJEmSJEmSKrnGjRtz2WWXMXXqVEaOHMncuXMJgoBUOTUMZGVlEYvF6Nq1K/vuuy/Vq1cvl3n00xYsWMCQIUNYvXo1xcXFFTJnUVERRUVFfPjhh/z73//mhBNOoGXLltt0z3Qabr0VHn8cXn8duncvm6zS5qRSUMb9RJtVWLjx/q23wuDBme3ateGRRzLbRxyx/ppTToEXXshsT5kCvXvD1KmZPwcOhN13h3fegTZtYN68rc/03y4llbO8rDwePfpRTmt/Gqe8fAor1q4IrYAlL5FHt1268dzxz7FzjZ1DySBJkiRJ0o5mw4KVtWvXkp2dvdnSlQ0LWWKxGAUFBUycOJGioiJyc3PZe++9LWORJEmSJEmSJEmSJEmSJEmSJEnaAhavSJIkSZIkSZIkSVVAJBJh9913Z/fdd2fZsmWMHTuW8ePHA5nSjG0Vj2c+WmzUqBE9evSgdevWRKPRbb6vtlwqleKTTz5h1KhRJENqUCguLqa4uJjBgwezxx57cMQRR5Cdnb3V91m2DH73O1ixAsaNg0aNyiGs9D9yciAWyxSwlLeZMzfe/+GHn96uXh0ikUwhzEUXrT/+0EPw9deZ7eeegz/8ATp2zFx/1FHw2GNbnyk3d+vHqPQObn4wUy+bSv/3+zNwwkCikSj5xfkVMneNrBokYgnu/839nLH3GZtd3FWSJEmSJJWv7OxsCgoKeOGFFzjttNPIyckpObdh6cqECRP44IMPeOihh5gxYwaQ+Zn8/vvvz6mnnsoFF1wQRnxJkiRJkiRJkiRJkiRJkiRJkqRKw+IVSZIkSZIkSZIkqYqpU6cOvXr14tBDD+X7779n9uzZzJw5kx9//BHIlLT8XBlLPB4nFotRXFxMjRo1aNy4Mc2aNaNVq1bUq1evoh5DG1iwYAFDhgxh9erVoZWubKi4uJiJEycydepUTjjhBFq2bLnFY//zHzjhBDjySLjnHkgkyjGotIGKLF75z38yBUN16mT2mzdff27D7TlzMqUrADvttP54zZob32/D/Vq1SpepWrXSjVPp5WXl8fBRD3Nbz9t46sunuPfze1lVtIrVRavLfK5ENEE8GqdDow5c3eNqjmp9FPGo/1mQJEmSJElhCYKA/Px8WrZsyaJFiwA466yzSs5HIhEKCgp44403eOaZZ3jvvfdo1aoVF154IQcddBALFy7kqaee4pprrmHGjBnccccdYT2KJEmSJEmSJEmSJEmSJEmSJEnSds8VFiRJkiRJkiRJkqQqKh6Ps8cee7DHHnsAmYXeli9fzvz585k3bx4FBQUUFRVRXFxMNBolKyuLrKws6tWrR+PGjWnYsCFZWVkhP4U+++wz/vWvf20XhSsbSqVS5OfnM3jwYPbee2+OPPJIIpHIz44ZNAguvxzuvx9OP71ickrr1K6dKfr5md6prTZgANx0U2Z74EDo1y+zXVwMjz4K11yT2b/hBli+fP32OoMGrd+eMAHats1s/+EPsGgRTJ8OJ54IG3YbjR1buqz2ZoWnbm5d+nfvzx/3/yMfTv+Qu0bexchZI8mKZ7GmaA2poHRtQNmxbLLj2STTSc7scCaX73c5beq3KeP0kiRJkiSpNCKRCHl5efTt25fBgwdz5JFHbnS+oKCAIUOG8I9//IPx48ez66670rt3b2644Qaq/bdB9+ijj+avf/0rd911Fx07duTkk08O41EkSZIkSZIkSZIkSZIkSZIkSZK2e5EgCIKwQ0iSJEmSJEmSJEmSNhYEAR9++CFjx46luLg47Dg/K5FI0LJlS3r37k0sFtvkfHExXHUVvPkmvPoqdOgQQkjt8L78Eg4+GFat2vqxZ56ZKVZZZ13H0OaKVwBycuDDD6FHj5++56hR0LMn5Odn9tu2hZEjoW7dzed4+WU46aStz5+bC/fcAxddtPVjVT4Wrl7I2HljGT1nNJ/O/JQJCyewNrWWrFgW6SBd8ooQIRqJEo1EiUQiFBQX0DCvIfs22ZeDmx3Mvo33pfPOnclN5Ib9SJIkSZIk6RekUqmSn58OHz6cs846i2nTpgHQuHFj1qxZQ5MmTbj55ps58sgjycnJYeLEiVxxxRXMmTOHDz/8kCZNmoT5CJIkSZIkSZIkSZIkSZIkSZIkSduleNgBJEmSJEmSJEmSJEkbC4KAYcOG8Z///Ge7L10BKC4uZtq0afzzn//k9NNP36h8ZeFC6NMH8vJg3DioUyfEoNqhtWsHhYUVN19hYaZY5bLL4LTToHXrTGHLd9/Biy/CffdBUdH667/9FvbZB/r3z4xr3hyys2HFCvj6axg0CJ58snRZEgno3LksnkplpWH1hhzV+iiOan1UybH5q+bz5YIvWVawjIJkAYXJQmKRGDnxHHLiOexaa1f2abQP1bOqh5hckiRJkiSVxoalK9OnT+f3v/89M2fOpGfPntx55500atSIOXPmcPHFF3PZZZeRlZXF0UcfTbt27Tj++OO5++67+fLLLy1ekSRJkiRJkiRJkiRJkiRJkiRJ+gmRIAiCsENIkiRJkiRJkiRJktZ7//33GTduXKUoXdlQPB6nRYsWnHLKKUSjUUaNgpNOgn79YMAA2KCPRQpF69bw/fdhp6h48TisXAm5uWEnkSRJkiRJ0qBBgzjjjDPo06cPAwcOJCcnp+Tc4sWLadOmDb/97W956qmnyM7OBuCmm27irLPOomnTpmHFliRJkiRJkiRJkiRJkiRJkiRJ2m5ZvCJJkiRJkiRJkiRJ25Hhw4czfPjwSle6sk4ikaBt27YsXHg8AwZEePJJOProsFNJGWeeCc8+G3aKite8OfzwQ9gpJEmSJEmSdmxBEBCJRDjppJMYOnQoY8eOpX379qRSKWKxGGvXriU7O5ujjz6aDz74gO+++45mzZptNFaSJEmSJEmSJEmSJEmSJEmSJEmbioYdQJIkSZIkSZIkSZKUMXPmzEpdugJQXFzMhAnfMmzYl4wcaemKti8HHgjVqoWdouLtt1/YCSRJkiRJkrRO48aNyc3NpX79+gBEIhGCICA7OxuAZDJJNBqlqKjoZ+8TBEG5Z5UkSZIkSZIkSZIkSZIkSZIkSaoMLF6RJEmSJEmSJEmSpO1AUVERL7/8cqUuXVknGi2me/d3adhwZdhRpI106xZ2gopXrRocemjYKSRJkiRJkhSJRIBM8Up+fj7Dhg0DIBqNEolEKCgo4LnnnuP9998nOzubvLy8knKVdWMBFixYsMkxSZIkSZIkSZIkSZIkSZIkSZKkHZnFK5IkSZIkSZIkSZK0HXj//fcpLCwMO0aZSaVSvPLKKyULA0rbg3btYJddwk5RsdJp6NMn7BSSJEmSJEla5+KLL6ZRo0Y89NBDvPLKKwDMmDGDF198kb/97W9kZWVx44030rhxYyKRSMnPWD/++GPOOOMMOnfuzCmnnMKgQYPCfAxJkiRJkiRJkiRJkiRJkiRJkqTtRiRwlRtJkiRJkiRJkiRJCtXMmTN5/vnnSSaTYUcpU4lEgt/+9rd06tQp7ChSiaeegssugzVrwk5S/mIxOOUUeP75sJNIkiRJkiRpQ6NGjeKoo45i+fLl7L333vz444+sXLmSZDLJqaeeyjXXXEOrVq1Krp85cyZHHnkkkydPpkGDBhQVFZGfn8+FF17IvffeG+KTSJIkSZIkSZIkSZIkSZIkSZIkhS8adgBJkiRJkiRJkiRJ2pEVFRXx8ssvV7nSFYDi4mLeffddVq5cGXYUqcQpp4SdoOJkZ8Mf/xh2CkmSJEmSJP2vbt268corr3D++eezdOlSFi9eTI8ePbj55psZMGDARqUrAP/85z+ZNGkSl19+OePGjWPy5Mn8/ve/58EHH+TBBx8M6SkkSZIkSZIkSZIkSZIkSZIkSZK2D5EgCIKwQ0iSJEmSJEmSJEnSjurTTz9l+PDhVbJ4BSASibDnnnvSu3fvsKNIJS6+GB5/HIqLw05Svtq1g2++CTuFJEmSJEmSfs6iRYsoKCigadOmpNNpYrEYK1eu5PvvvyeZTNKsWTPefPNNLrjgAubMmUPjxo0BmDp1Kv379+fLL7/k/fffp02bNiE/iSRJkiRJkiRJkiRJkiRJkiRJUjiiYQeQJEmSJEmSJEmSpB1VOp1m9OjRVbZ0BSAIAr777jsKCgrCjiKVuPxyiMfDTlG+qleHq64KO4UkSZIkSZJ+SYMGDWjWrBmRSIRYLMbEiRM577zz6NWrFwcffDC77747H330EQDDhw8vGdeqVSuOPvpoFi5cyGeffRZWfEmSJEmSJEmSJEmSJEmSJEmSpNBZvCJJkiRJkiRJkiRJIZk6dWqVLl3Z0Jdffhl2BKlE69Zw0EFVu3wlNxf69Ak7hSRJkiRJkrZUEAQUFhZy7733MmTIEJo1a8btt9/O7bffTuvWrQF44YUXmDx5csmY5s2bU1RUxPTp08OKLUmSJEmSJEmSJEmSJEmSJEmSFLoqvISIJEmSJEmSJEmSJG3fRo4cSVFRUdgxyl0ymeTzzz9n//33JxKJhB1HAuDpp6FNG1i1KuwkZS83F154AXJywk4iSZIkSZKkLRWJRJg2bRqvvfYaO++8M/fffz/7778/iUQCgCZNmnDRRRcRiUS48MILady4MXfddRdASTGLJEmSJEmSJEmSJEmSJEmSJEnSjsjiFUmSJEmSJEmSJEkKwdKlS5k3b17YMSpMUVER06dPp2XLlmFHkQDYeWf4xz/gootgzZqw05SdnBw4+WTo2TPsJJIkSZIkSdpaK1asYPny5Rx44IEcdNBBAARBAMAFF1zAu+++y9ChQ/nwww8BWLNmDfvvvz8HHHBAaJklSZIkSZIkSZIkSZIkSZIkSZLCZvGKJEmSJEmSJEmSJIVgzJgxpNPpsGNUmKKiIkaOHGnxirYrv/sdPPMMfPopJJNhpykbNWvC3/8edgpJkiRJkiSVRiKRoEGDBhQUFGx0PJ1OE4vFqF27Nscccwx9+vQhPz+f4uJiTj75ZGrXrl1y7ejRo9lpp53YbbfdKji9JEmSJEmSJEmSJEmSJEmSJElSOCxekSRJkiRJkiRJkqQQTJ48eYcqXgGYOXMm6XSaaDQadhQJgEgEnn8e2rSBVavCTrPtcnNh0CCoUSPsJJIkSZIkSSqNfffdl86dO/PFF1/w/vvv06tXLwBisRgAP/zwA3PmzGHgwIHUrFmzZFwqlSIWi7F48WL++te/MnbsWL799luys7NDeQ5JkiRJkiRJkiRJkiRJkiRJkqSK5Go2kiRJkiRJkiRJklTBioqKWL16ddgxKlw8HufHH38MO4a0kZ13hkcegWrVwk6ybapVgzPOgJ49w04iSZIkSZKk0opEItx7770sX76c2267jY8//phIJMLq1au59NJLGT58OLvuuusm49YVs9SvX58+ffqwYsUKjjvuuApOL0mSJEmSJEmSJEmSJEmSJEmSFI5IEARB2CEkSZIkSZIkSZIkaUcya9YsBg0axNq1a3/2ug4dOmy0ON7NN9+8yTUDBgwo2X799deZMGHCz96zYcOGdOvWjZ133pkaNWqQnZ1NKpVi+fLlzJgxg88++4wVK1ZsNObMM8+kefPmm73npEmTeOmll352XoCsrCx++9vf0rFjx1+8Vqpot98Ot90G+flhJ9l6ublwyCHw5psQj4edRpIkSZIkSdvqpZdeol+/fsRiMdq3b8/cuXOZOXMm9evXZ8iQIRxyyCGbjAmCgEgkQmFhIQ8//DB/+tOfuOaaa7j99tsr/gEkSZIkSZIkSZIkSZIkSZIkSZIqkMttSJIkSZIkSZIkSVIFmz9/PqlUKpS5GzVqxD777LPRsVgsRoMGDWjQoAHt27fnscceY/ny5WU+d1FREbNnz7Z4Rdul666DpUvhkUdgzZqw02y5nBzo3Blee83SFUmSJEmSpKripJNOIp1O889//pO33noLgIMOOogbb7yRQw45pKRkZUORSIQgCMjJyeG0005j2rRp3HHHHXTp0oXjjz8+jMeQJEmSJEmSJEmSJEmSJEmSJEmqEC65IUmSJEmSJEmSJEkVbObMmSSTyVDmLigo4Msvv2TmzJmsWrWKaDTK7rvvTteuXQHIzc2lU6dOfPzxxz85/qmnntrkWH5+/hbPP3v27NIFlyrA3XdDNAoPPghb8dc6NNWqwX77wbBhkJ0ddhpJkiRJkiSVpZNPPpkTTzyRH374gfz8fDp06FBy7n9LVzY8HgQBDRs25Pzzz2f69OmcdtppTJ48mebNm//inEEQkE6nSSaTpNNp4vE48Xh8s/NJkiRJkiRJkiRJkiRJkiRJkiRtDyxekSRJkiRJkiRJkqQKNnfu3NDmnjJlClOmTNno2NSpU2natCmNGjUCIPtnGhy2tThl6dKlpNNpotHoNt1HKg+RCNx1F9SrB7fcsn2Xr1SrBocdBi+9BIlE2GkkSZIkSZJUHuLxOLvvvnvJ/pb8bHVdSUr79u258sorGT16NMcffzxffvnlRtetWbOG+fPnM3fuXGbOnMmCBQsoKCggEomUzJFOpwmCgHg8Tv369WnWrBm77LILjRs3pk6dOhaySJIkSZIkSZIkSZIkSZIkSZKk7YLFK5IkSZIkSZIkSZJUwVavXh12hBLZ2dm0atWK+vXrlxybOnXqZq+//PLLqVGjBkVFRcyfP5/x48czadKkLZ4vFouxevVqatasuU25pfJ09dXQti307ZspXykqCjvRepEI5OTAddfBNddALBZ2IkmSJEmSJFWU/y1d+d8ilvz8fBKJBEOHDuW7777j7bffZtmyZSxbtoyrr76ayy+/nM8//5xp06ZRVFREPB6nuLiYdDpdco8gCEilUhvNk0wmWbBgAQsWLODLL78kCAKCIKBRo0Z069aNtm3bEvMHVZIkSZIkSZIkSZIkSZIkSZIkKSQWr0iSJEmSJEmSJElSBQqCYKNF7LbGgAEDyizHySefTNu2bTc6tmLFCkaMGMH333+/2XG1a9cGIDc3l912243ddtuNUaNG8d57723RvJFIhGQyWercUkU59liYOhXOOQfefz9TwBK2atWgRQsYMgT23DPsNJIkSZIkSapIQRAQiURIpVIlJSfRaJRVq1axdOlSRo4cyVtvvcX333/P+PHjS863bt2aPn36kJ2dzcCBA0kmkwRBALBJwcqWKNqgpXjOnDm8+eabDB06lC5dutClSxdLtyVJkiRJkiRJkiRJkiRJkiRJUoWzeEWSJEmSJEmSJEmSKlA6nSYSiZQsbLe9icc3/Rh5zZo1jB8/nlmzZrFq1Spq1arF/vvvT4MGDQDo1q0bX3/9NfPmzfvF+1u8osqkXj147TV4/XXo2xcKCmCDdSUrTCQCOTlw3XVw9dXwE/9MJUmSJEmSVMVFIhEAYrEY+fn5fPbZZ0yfPp2nnnqKxYsXM336dACaNWvGfvvtx+mnn05WVhaLFy8mEolsVJhSltbd9/PPP+fzzz+nefPm/OpXv6JJkyblMp8kSZIkSZIkSZIkSZIkSZIkSdL/cikOSZIkSZIkSZIkSapA21K88tRTT21y7KyzzipVjo8++ojPP/+cnJwcmjdvTteuXalVqxa/+c1vSCQSDB8+vOTal19+eZPxU6ZM4bLLLiM7OxuANm3abFHxCkAqlSpVZiksxx0H06bBpZfCq69CNJopYSlviUSmZKVjR3j8cdhzz/KfU5IkSZIkSduvf/3rXwwePJjPPvuM77//nrVr1wLQqVMn+vTpw9FHH02XLl1YuXIlH374IclkssJ+HrtunmnTpjFz5kw6derEr3/9axKJRIXML0mSJEmSJEmSJEmSJEmSJEmSdlwWr0iSJEmSJEmSJElSBYrFYqTT6VKNnT17dpnlWLx4ccn2lClTSCaTHHjggQB07tx5o+KVn5Kfn8+SJUto3LgxAHl5eVs0bxAELrSnSqlePRg0CH78MVOCcv/9UFgIq1aV/Vzr/jmdeSZcfjm0br3pNel0mh9++IGsrCx23XXXsg8hSZIkSZKk7U67du146aWXWLZsGT169KBnz5506NCBo446iuLiYoIg4PXXX2fmzJkUFxeHljOZTPLFF1/w7bff0rt3b39+JUmSJEmSJEmSJEmSJEmSJEmSypXFK5IkSZIkSZIkSZJUgaLRKJFIhCAIQpk/Ho+TTCY3Ob5hntzc3JLt6tWrE41GWbly5UbXV6tWjXr16pXsr169eovmD4KAeNyPqlV57bQTXHcdXH01vPce3HUXfP455OZCfj6UZj3LaDQgFisgEsmhadMo11wDp54K1aptfszSpUu5+uqrWbBgASNGjCj9A0mSJEmSJKnSaNCgAaNHj2bOnDkccsghG52bMmUKQ4cOpbi4uNTl32UpmUyycuVKnn32WTp16sSvf/1rS7klSZIkSZIkSZIkSZIkSZIkSVK5cDUbSZIkSZIkSZIkSapgiUSCoqKicrt/rVq1uOKKK0r2b7755pLtSy+9lB9++IFZs2axYsUKotEozZo1o1u3biXXzJ07t2S7Xr16nHHGGXz77bdMnTqVFStWUKtWLbp37052djYA6XSaSZMmbVG2dDpdMk6qzGIxOOKIzGvJEvjiCxg3Dj75BL78ElasyJSxAARB5hWJZF4ARUUQj0P79nDQQRG6dq1G586w667rr/k5tWrVolmzZrz66qusWrWKGjVqlNuzSpIkSZIkafvRqlUrWrVqBUAqlSISiTB06FAmTpxIcWlagctZMpnkiy++4Pvvv+ess86ievXqYUeSJEmSJEmSJEmSJEmSJEmSJElVjMUrkiRJkiRJkiRJklTB6tWrx/z580OZOysriw4dOtChQ4efPL969WreeeedjY7F43H22msv9tprr02uD4KAjz76iEWLFm3R/IlEgtx1bRRSFVGvHhx2WOZ17bWZY0uWwMSJsHo1FBZmXllZkJOTKWTZffeNS1aCICCdThOJxH5xviAISCQS9OzZkwcffJBnn32Wiy++uByfUJIkSZIkSdurIUOGMH369O2ydGWdZDLJihUrePTRRzn77LOpXbt22JEkSZIkSZIkSZIkSZIkSZIkSVIVYvGKJEmSJEmSJEmSJFWwZs2ahVa88umnn9KiRQt22mknqlWrRiwWY+3atSxZsoSpU6cyduxYCgoKSq6fN28eb7zxBrvvvjsNGzYkLy+PRCLB6tWrmT17NmPGjGH27NlbPH+jRo3K47Gk7U69enDQQVt+fSQSIRb75dKVDbVv35799tuPJ5980uIVSZIkSZKkHUwqlWLQoEHMmjWLZDIZdpxflE6nWbNmDY899hjnnnsuderUCTuSJEmSJEmSJEmSJEmSJEmSJEmqIiJBEARhh5AkSZIkSZIkSZKkHck333zD0KFDKSoqCjtKhYpGoxx44IEccsghYUeRtkvr/hOOSCSy0XYqlSopZUmlUkSjUSKRCMlkkjvvvJMbb7yR2bNn06RJk9CyS5IkSZIkqeKk02mGDBnC9OnTKS4uDjvOVolEIuTl5XHeeedRo0aNsONIkiRJkiRJkiRJkiRJkiRJkqQqIBp2AEmSJEmSJEmSJEna0TRu3LikVGFHkkgkLIaQfkYkEikpVNlwe13pCkAsFiMSiQAQj8c5+OCDqV69Ok899VRYsSVJkiRJklTBhg0bVilLVyBTPpyfn8+TTz5JYWFh2HEkSZIkSZIkSZIkSZIkSZIkSVIVEA87gCRJkiRJkiRJkiTtaOrUqbNDFq8kk0kaN24cdgxpu5VKpTj88MPJyspit912Y+nSpdSpU4cmTZrw448/0rRpU/Ly8li+fDm777472dnZTJ06ld12243Bgwdz4403hv0IkiRJkiRJKmffffcdX3/9daUsXVknnU6zevVqhg0bxoknnhh2HEmSJEmSJEmSJEmSJEmSJEmSVMlZvCJJkiRJkiRJkiRJFSwSidCoUSPmzJkTdpQKlZ2dTV5eXtgxpO1WLBZj5cqVjBkzhkgkskUFTdFolEgkQiqVYtKkSey5554VkFSSJEmSJElhKCgo4PXXX6/UpSvrpFIpvvvuO6ZOnUqrVq3CjiNJkiRJkiRJkiRJkiRJkiRJkioxi1ckSZIkSZIkSZIkKQRdu3Zl0aJFFBUVhR2lQsRiMTp37hx2DGm79/rrr7N48WImT55MVlYW8XicqVOnUqtWLVatWsXMmTOpX78+Cxcu5Mcff6Ru3brMmjWLOXPm8OOPP4YdX5IkSZIkSeVo6NChVaJ0ZZ3i4mJeffVVLrvsMnJycsKOI0mSJEmSJEmSJEmSJEmSJEmSKimLVyRJkiRJkiRJkiQpBHvssQfDhg0LO0aF6tKlS9gRpO1eo0aNaNSoEXvttdcm54IgIBKJAJBKpYjFYkBmgcpEIlGhOSVJkiRJklSxvvvuO6ZOnUoqlQo7SpkqLi5m2LBhnHjiiWFHkSRJkiRJkiRJkiRJkiRJkiRJlVQ07ACSJEmSJEmSJEmStCOKx+N07ty5pDihqmvRogU1atQIO4ZUqaTT6Y22I5EIQRCQTqeJxWIl24lEglQqRVFRUYhpJUmSJEmSVF4KCgp4/fXXKS4uDjtKmUsmkyWlMpIkSZIkSZIkSZIkSZIkSZIkSaVh8YokSZIkSZIkSZIkhaR16y6kUmGnKH9ZWVl079497BhSpRONRjfZjkQiG20HQUAymSQWi5GVlRVKTkmSJEmSJJWvMWPGkEwmw45RboqLi3n33XfDjiFJkiRJkiRJkiRJkiRJkiRJkiopi1ckSZIkSZIkSZIkqYItWgTXXgudOtWmoGDXsOOUu5ycHJo3bx52DKlKSf23tSkWixGPxyksLOTZZ5/lmGOOCTmZJEmSJEmSylI6nWb06NFVungFYOXKlcydOzfsGJIkSZIkSZIkSZIkSZIkSZIkqRKyeEWSJEmSJEmSJEmSKsjcuXDFFdC2LaxcCV98ARdeeAjxeDzsaOUmkUhw8MEHE4lEwo4iVUpBEPzk8VgsBsBbb73FcccdR/Xq1enbty9vvfUW7733XkVGlCRJkiRJUjmaMmVKSQlvVZZMJvn888/DjiFJkiRJkiRJkiRJkiRJkiRJkiohi1ckSZIkSZIkSZIkqZxNnw7nnw/t20MsBt98Aw8+CM2aQbNmzWjXrl2VLF+JRCI0aNCAjh07hh1FqrQ2V1r04Ycfsttuu3HMMccwdOhQOnfuzPnnn8+uu+7Kgw8+WMEpJUmSJEmSVF5GjhxJUVFR2DHKXRAEfPfddxQUFIQdRZIkSZIkSZIkSZIkSZIkSZIkVTIWr0iSJEmSJEmSJElSOZk8GX7/e+jaFXbaCaZMgb/+FRo33vi6ww8/nKysrHBClqN4PE7v3r03Wxwh6ecVFRXx9ttvM2zYsJJjQRAA0KZNG44++mii0SgPPPAAI0aM4OGHH+a0007jnXfeobi4OKzYkiRJkiRJKiNLlixhwYIFYceoUF9++WXYESRJkiRJkiRJkiRJkiRJkiRJUiVj8YokSZIkSZIkSZIk/Yx1JQdb46uvoE8fOOQQaNMGpk6F//s/qF//p6/Pzs7mxBNPJB6Pb1PW7UkikeCwww6jdu3aYUeRKq05c+bwl7/8hSFDhgCQSqVKiox23XVXrrrqKgDWrFlDLBYDoFOnTgRBwAsvvBBOaEmSJEmSJJWZMWPGkE6nw45RYZLJJJ9//nmpfi4vSZIkSZIkSZIkSZIkSZIkSZJ2XBavSJIkSZIkSZIkSdJ/jRkzhr/85S889NBDPPvsswRBUFJysCVGjYKjj4YjjoBu3WDaNLj+etiS7pHddtuNdu3aVYnylUgkQoMGDdh3333DjiJVarVr12bJkiUsXLgQoKRcBSCdTtOkSRN69uzJoEGD+P777wHo2LEjnTt35vHHHw8lsyRJkiRJksrO1KlTd6jiFYDCwkJWrVoVdgxJkiRJkiRJkiRJkiRJkiRJklSJVP4VeyRJkiRJkiRJkiRpGw0fPpzrr7+e0aNHE4vFWLt2LUEQ8Omnn3L99dfTokWLXyxhKSiA++/PlK689BLk5Gx9jsMPP5xp06axZs0agiAo/QOFLJFI0Lt3760qrZG0qbp167LLLruwdOlSpk2bRsuWLUvei9a9Rxx44IHce++9FBUVAdCiRQt69erFbbfdxtKlS6lbt26YjyBJkiRJkqRSSqVSLF++/Bev69ChA8cdd1zJ/s0337zJNQMGDCjZfv3115kwYcJWZdl333058sgjS/ZnzJjBM888s9E1Z555Js2bN9/sPSZNmsRLL730i3PFYjHmz59PzZo1tyqjJEmSJEmSJEmSJEmSJEmSJEnacUXDDiBJkiRJkiRJkiRJYRo8eDCnnHIKS5cu5aabbuKNN97gpZde4sADD2TQoEGMHDkS4BdLRHJyYNAguPDC0pWuAGRnZ3PWWWeRnZ1duhtsBxKJBGeccQa1a9cOO4pUJRx99NF88803JYthptNpILMAZRDAl1/+yLJlB/Hgg4054ABo1izGAw/cSDS6kl12qUXdutCoEbRqBaecAg8+CKNGZcqiJEmSJEmStP1atGgR8Xg87BjUrVuXww47rMLmKyoqYu7cuRU2nyRJkiRJkiRJkiRJkiRJkiRJqvzC/w0MSZIkSZIkSZIkSQpBEATMnTuXW2+9lezsbB599FG6du1KIpEAMou7DR8+nLVr15Zc/3PlK5FI5rWt6tSpQ79+/XjqqadK5q4s4vE4J598MrvuumvYUaQq47TTTuOaa67h2Wef5YgjjqCoKIdnn4UXXwz48ssUBQV3EokU8fjjNfhvJwuQBWRRULC+YGXhQpg2Dd58ExIJyM+HXXaBAw6ACy6A7t3L5j1MkiRJkiRJZWP+/PkEQRBqhkgkwvHHH09WVhbFxcUlPz//JU899dQmx/Lz87dobBAEzJw5c6tySpIkSZIkSZIkSZIkSZIkSZKkHZvFK5IkSZIkSZIkSZKqvJ8qTYlEInz99ddMmjSJyy67jB49emx0ftmyZTRo0IA99tij5PqKstNOO9G3b1+eeeYZCgsLK2zebZFIJOjTpw8tW7YMO4pUpdSrV4++ffvy0EMj2Guvscye3Z1YDAoKYmT+s484kMOWrsG5YRnLjBkwcya89ho0aABXXQVnnAHVq5fPs0iSJEmSJGnLzZo1i+Li4lAzHHjggeyyyy4sX76cyZMns//++2/RuNmzZ2/TvAsXLvzFMnRJkiRJkiRJkiRJkiRJkiRJkqR1LF6RJEmSJEmSJEmSVOVtbnG2pUuXkp2dTX5+PsuXL6d27dosWbKETz/9lDvuuIMWLVpQq1YtFi9eTP369Ss0b82aNenYsSNjx44llUoRbGmrQgiysrI4/fTTadq0adhRpCollYIhQ+Djj+8lFoNp06JArEznCAJYswZ++AH694c//jFTvtK/P7RuXaZTSZIkSZIkaSvMmTMn1Pl33nlnDjroINLpNK+99hotWrTY4rGXX345NWrUoKioiPnz5zN+/HgmTZq0xeNTqRSrVq2iZs2apYkuSZIkSZIkSZIkSZIkSZIkSZJ2MBavSJIkSZIkSZIkSaqSUqkUjz/+OOPGjaN27drsvPPOnHzyyeyyyy4l1+y999507NiRgQMHsmTJEvbcc0+mTZvGBx98wJIlS9hpp53o2LEje+yxB1dccQX9+vUjCILNFrmUlYcffphnnnmGMWPGUKNGDY4//nh23XVX4vHt6yPeRCJBrVq16NOnDzvttFPYcaQqZcoU6NMHpk6FNWuyK2TONWsyfz79NDz/PFx7bea1nb31SJIkSZIk7RDy8/NLNW7AgAHbPHc8HueEE04gFosxcuRIZs2atVXFK7Vr1wYgNzeX3Xbbjd12241Ro0bx3nvvbdH4WCzGmjVrLF6RJEmSJEmSJEmSJEmSJEmSJElbxKUxJEmSJEmSJEmSJFUpyWSShx56iFtvvZVVq1YRjUYpLCwE4M033+T++++nY8eOALRv35577rmH6667jhEjRvDuu+9SUFBAv379uOiii1i1ahUffPAB9957L2effTZdu3alXbt25Vq+MnjwYP70pz/RuHFjfve731G/fn3effddJkyYwOGHH04ikSAajZbL3FsjHo/To0cPDjzwwO0ij1RVpFJw770wYACsXQvpdMVnSCYzrzvvhBdegJdegnbtKj6HJEmSJEnSjiyZTIY292GHHUb9+vVZsGABH3/88RaNWbNmDePHj2fWrFmsWrWKWrVqsf/++9OgQQMAunXrxtdff828efO26H7FxcWlzi9JkiRJkiRJkiRJkiRJkiRJknYsFq9IkiRJkiRJkiRJqjIWLFjArbfeyuDBgzn44IPp3bs3e++9N5FIhAsvvJDhw4fzyCOPcMcdd1CnTh2CIKB79+58+OGHzJs3j1NPPZVzzjmHfv36ldzzkEMOoaioiL/+9a/ce++9PPnkk+X6DP3792f//ffngQceYM899wTgL3/5C6+88gqvvvoqNWvWpFGjRmRlZZVrjs1JJBLUqlWLk046qWTBPEllY8oU6NMHpk6FgoKw08CaNfDtt9ClC1x7beYV9780kSRJkiRJqhDpUjbyPvXUU5scO+uss7Z4fOPGjenSpQvJZJJXX311i3O8/PLLmxybMmUKl112GdnZ2QC0adNmi4tXwiyekSRJkiRJkiRJkiRJkiRJkiRJlYvLYUiSJEmSJEmSJEmqElKpFIMHD+bhhx+mX79+/PnPf6ZZs2Yl5wcMGMC5557LqFGjShaKi0QiAMTjce69915++OEHDjnkEGD9onbRaJTTTjuN++67j2+++YaVK1dSs2bNcnmGwYMHs3jxYq699tqS0pVkMklWVhannnoqhx12GIMGDWLYsGHss88+ZGVlEa+gFoR1RS89evTggAMOIBqNVsi80o7ihRfg7LNh7Voo5Zqa5SIIMiUwd94JL70EH38M9euHnUqSJEmSJEmbM3v27G0aX6NGDSKRCPF4nIsuuugnr2nevDkDBgxg1KhRvPfee5u9V35+PkuWLKFx48YA5OXlbVM2SZIkSZIkSZIkSZIkSZIkSZKkn2LxiiRJkiRJkiRJkqRKafHixdSvX590Ok00GiUWi5FOp7nlllu44YYbSq5LJpPE43H2228/kskkU6dOpaioaKN7rVq1itGjR1OnTh1atGixUekKwLRp00in0+yyyy7lVroCkJ2dzdq1a9l5550BKCoqIisriyAIAKhfvz6XXXYZ++23HxdddBH5+fmcfvrpRCIR0ul0Se6ysm5xvVq1anHAAQew5557kkgkynQOSfDgg3DllZmCk+3VmjXw7bfQuTN89hk0aRJ2IkmSJEmSpKotGo2SSqXCjrFFqlevTjQaZeXKlRsdr1atGvXq1SvZX7169Rbfs6JKxyVJkiRJkiRJkiRJkiRJkiRJUuXnbyFIkiRJkiRJkiRJqlS+++47brjhBl555RUmTZpE27ZtS8pXTj31VLKysgBIpVLEYjHi8TjJZBKArKws2rVrR40aNUrGAOTl5VFQUMDkyZP56KOP6NmzZ8l8U6dO5eGHHyY3N5fevXuX67PVrl0bgHfeeYfjjjuu5FkikQhASeb99tuPV155hQMOOIDHHnuMDz/8kKlTp/LVV1+VLMa37pm31rqvWSqVom3btuy///40bty4TJ5P0qbuvBNuuWX7Ll1Zp7gY5s6FTp1gzBho1izsRJIkSZIkSVVXLBajuLi43O5fq1YtrrjiipL9m2++GYBFixbx7rvvbnJ9q1ataNWqFQBLly5lzJgxLFiwAIB69epxxhln8O233zJ16lRWrFhBrVq16N69O9nZ2UDm59uTJk3a4nwWr0iSJEmSJEmSJEmSJEmSJEmSpC3lbyFIkiRJkiRJkiRJqhS++uorbrjhBt5++21atGjBBRdcUFJIsq5ApVGjRiXXx2IxAIIgIB6PM27cOKZNm8aJJ55I9erVS65bV9Dyu9/9jiuvvJJLL72Uvn370rVrVyZMmMDrr7/Ov//9b84991yOOeaYcn3Gzp07s8cee/DEE0/QuHFjLrzwQho2bFhyft1zFhUV0bx5cw4++GA+/PBDcnNzOeKII+jVqxcLFy5k3rx5zJo1izlz5rBy5UoSiUTJ1yIIAiBT5rLu61dcXExeXh6NGzemefPm7Lzzzuy8884lxS+SysdDD2VKV/Lzw06y5VIpWLIEevSA8eNhg7coSZIkSZIklaHc3FwKCwsrfN5ly5YxevToTY7n5OSUFK+sXLlyk2vi8Th77bUXe+211yZjgyDgo48+YtGiRVuUIZVKUa1atVKklyRJkiRJkiRJkiRJkiRJkiRJOyKLVyRJkiRJkiRJkiRt17744guuvfZaPvjgA1q0aMH111/P4YcfTqdOncjJyfnF8evKRd5//30A+vXrt9H5dWUml1xyCSNGjOCNN97gmmuuIRKJEAQBu+yyC0888QRnnXVWGT/ZpmrUqMHDDz9M3759uf/++ykqKuLss8+mefPmJUUyyWSypBAlkUgQiURYvnw5u+66K/F4nCZNmtCkSRO6dOlScv3ChQtZtWoVyWSSZDJZUkaTSCSoVq0aDRs2JDs7u9yfT9J6L74I/ftDQUHYSbZeKgWLFmXKV8aNg9q1w04kSZIkSZJU9TRu3Jhly5aFHWOLzJs3jzfeeIPdd9+dhg0bkpeXRyKRYPXq1cyePZsxY8Ywe/bsLb5fJBKhVq1a5ZhYkiRJkiRJkiRJkiRJkiRJkiRVJZEgCIKwQ0iSJEmSJEmSJEnST5k2bRrdu3fnxx9/5JZbbuHwww9nzz33JDc3d6vus3btWnr27MncuXOZPHkysViMeDxeUsqSTqeJRqPk5+fz/vvvM23aNBYuXEiPHj049thjy+PRNpFMJktKYP75z39y6623MnXqVPbff38uvPBCunfvzi677FJSuvLZZ59x/vnnU79+ff71r39VSEZJZeOHH2CvvSA/P+wk2yY7G445BoYMCTuJJEmSJElS1TN27Fjef/99kslk2FEqXJMmTTjnnHPCjiFJkiRJkiRJkiRJkiRJkiRJkiqJeNgBJEmSJEmSJEmSJGlzWrZsySmnnMIDDzxArVq16Ny5MwCrV69m7dq1xGIx1qxZQ+PGjUtKVDYUBAGRSITx48fzxRdf8Pvf/56cnJyNzq9atYqaNWsSBAHVqlXjuOOOq6jHY9WqVdx4443ceeedZGdnlxz/3e9+R7169fjb3/7GBx98wKhRozjooINo3749e++9N8XFxTz00ENMnz6dp59+usLyStp26TScfDKsXRt2km23di0MGwZDh8LRR4edRpIkSZIkqWpp3LgxsVhshyxeadasWdgRJEmSJEmSJEmSJEmSJEmSJElSJWLxiiRJkiRJkiRJkqTtUjqdJhqNcuaZZzJo0CDuuusuLrroIkaMGMGbb77JiBEj+OKLL2jUqBG9evXi3HPPpVu3biVlK+vuEYvFeP311yksLOT0008HIJVKMXHiRD744AOWLFnC1VdfTa1atSr8Gfv378/jjz/O6tWrufvuu6lduzapVIp4PM4RRxxBjx49eO6553jttdeYOHEi//73v0vGtm3blnvuuYd99923wnNLKr0HH4RJkyCVCjtJ2cjPhzPPhGnToE6dsNNIkiRJkiRVHQ0bNqS4uDjsGBUuOzubJk2ahB1DkiRJkiRJkiRJkiRJkiRJkiRVIpEgCIKwQ0iSJEmSJEmSJEnSz7nooot45JFHOOmkk/jiiy+YMWMGv/rVr8jOzubrr79m1qxZ1K5dmxEjRrDnnntuVL6yatUq9t9/f/Ly8vj888/58ssvef/993nhhRf45ptvOPbYY3nkkUdo2LBhhT7T+PHj6dKlCzVq1CAej5c8H0AQBARBQDQaBWDu3LlMnz6dOXPm8P3337PXXntxyCGHULdu3QrNLGnb/PAD7LVXpqykKsnOhmOOgSFDwk4iSZIkSZJUtfztb39j+fLlYceoUPF4nIsvvpjatWuHHUWSJEmSJEmSJEmSJEmSJEmSJFUSFq9IkiRJkiRJkiRJCs2GBSk/JZVKEYvFGDlyJMceeywrV67k1FNP5a677qJhw4akUinmzp3LTTfdxMCBA+nduzdDhgzZ6L6vvPIKffr04YQTTqBz58489thjzJgxg4MOOohbbrmFgw46qKIedyNdu3Zl9erVHH/88dxzzz0kk0mGDBnCiSeeSDqdJhqNlvwpqfJLp6FbN/jiC0ilwk5T9qpVgxdfhKOPDjuJJEmSJElS1TF06FC+/PJLdqRf/cnNzeXKK6/82c8OJEmSJEmSJEmSJEmSJEmSJEmSNuQKPZIkSZIkSZIkSZIq1CuvvMJjjz3GJ598QmFhYcnxn1o4LhaLAdCjRw/69evHP/7xD5555hkaNmxIMpkkFovRtGlT7r77bqpVq8bLL7/MtGnTiEQiFBcXA/D5558TBAGvvvoq1113Ha1bt2bMmDF88sknoZWuPPfcc4wbN45LLrmEW265hQEDBhAEAY888ghLliwpKVv539KVdDodRlxJZWDYMJg8uWqWrgDk58OFF8IOtAaoJEmSJElSuevatWvJz8l3BPF4nK5du1q6IkmSJEmSJEmSJEmSJEmSJEmStko87ACSJEmSJEmSJEmS1luwAMaPh7Fj4dNPYf58KCyEoqLMYvbZ2ZlXw4Zw0EHQtSt07gyNG4ed/Jc9+uijDBgwgCVLlhCLxSgqKuLQQw/lvPPOo0+fPgRB8JOLqaXTaaLRKP3796dmzZolx+PxzMedqVSKevXqcdxxxzFo0CA+/vhjWrZsSSKRoKioiBkzZgDQp08frrvuOtq3b18hz/tz/vSnP9GrVy969epFLBbjj3/8I5MmTWLQoEH8/ve/57HHHqNJkyabfE3+t4hFUuVx552wenXYKcrXihXw8cfQs2fYSSRJkiRJkqqGhg0bUq9ePRYuXBh2lAoRBAH77rtv2DEkSZIkSZIkSZIkSZIkSZIkSVIlY/GKJEmSJEmSJEmSFKLFi2HgQBg2DCZMgPz8TLHKmjWQSm1+3HffwciRkJeXKWXJzoYOHeDww6Ffv0wxy/Zk4MCB9O/fn+7du9O7d2/q1avH+++/z2OPPcbw4cNp2rQp3bp1+8mx68pGGv7EQ60rZUmn08ybN4/s7GzatWsHZApZsrKyuPbaa/nb3/5GkyZNyu8Bt8I111xDfn4+55xzDq1atQIgJyeHG264gYkTJ/LOO+/w8ssvc/nll/9kEY2kymfatEypVlW3ejXcfbfFK5IkSZIkSWWpR48evPXWWxQVFYUdpdy1bNmS6tWrhx1DkiRJkiRJkiRJkiRJkiRJkiRVMpEgCIKwQ0iSJEmSJEmSJEk7kiCAMWPgnntg6FCIRqGgoGzunZOT+fO3v4X+/aF7dwi7u2PhwoV07NiRvLw83nrrLdq0aVNy7s9//jP/93//xwEHHMDf//539tlnny2657rClXXGjBnDoYceSpMmTfj4448rpGQlnYaVKzPfu8LCzH5OTuZVsyYkEpuOmT17Ns2aNeOcc87hjjvuoG7duhs9y+eff86pp57KrFmzePzxxznrrLMsX5GqgMsvh4cfhuLisJOUv5wc+P572GWXsJNIkiRJkiRVDclkknvuuYe1a9eGHaVcJRIJTjvtNJo3bx52FEmSJEmSJEmSJEmSJEmSJEmSVMlEf/kSSZIkSZIkSZIkSWWhsBCeegratIGePeHVV2Ht2rIrXVk3R2EhvPEG/OY30LIlPPII5OeX3Rxba+bMmSxYsIBjjz2WNm3akEwmKSoqAuDSSy/lpJNOYsSIEQwePJhVq1YBEATBz95zXVHJ/Pnz+ec//8lpp51GTk4Od955Z7mUrqTT8O238M9/wiWXwD77QLVq0LBh5mvcvj106ACtW0OTJplzLVvCaadlvv5jx2a+Lz/++CNnnXUWp512GnXr1t3oWQC6du3K5ZdfDsDf/vY3vv322zJ/FkkVq6Ag896/I5SuQKZc7OGHw04hSZIkSZJUdcTjcTp37kwsFgs7SrmqVq0azZo1CzuGJEmSJEmSJEmSJEmSJEmSJEmqhCLBL61YJEmSJEmSJEmSJGmbff459OkDy5bBmjUVO3deHtSoAS++CAcfXLFzA7z00kucfPLJnH766Tz33HMlx4MgIBKJMGzYMC6++GJyc3N55JFHOPhnQhYXF7Nq1SqGDx/OhAkT+Oyzz/j000+pU6cOt99+O2eccUaZLT6XTsN778E998DIkRCPQyQCq1dv3X1ycyGRyJTf7L57wIUXFtGvXxbVq0dKvgb/66abbuKWW27hwAMP5Nlnn3WxOakSe+aZTGHT1r53VGa1a8OiRZn3PkmSJEmSJG271atX88ADD5SUmlc1iUSCY445hr322ivsKJIkSZIkSZIkSZIkSZIkSZIkqRKKhh1AkiRJkiRJkiRJqsoKCuCyy6BnT5gzp+JLVyAz54IFcMQRcP75FZ+hffv2JBIJFi5cyPz584FM6co6PXr04De/+Q1Tpkzhs88++9mF46LRKG+//TYnnngi9957LzNmzOD666/nhx9+4MwzzyyT0pXFi+HOO6Fx40xZzscfw9q1ma9baYoTCgpg5UpIJmHy5AjXXZdNw4YRLrwQvvtu49KVdDoNwO9+9zt69OjB8OHDue+++7b5mSSF59VXd6zSFYBUCr75JuwUkiRJkiRJVUf16tU54ogjSFTBpttoNErTpk1p165d2FEkSZIkSZIkSZIkSZIkSZIkSVIlZfGKJEmSJEmSJEmSVE4+/xxat4YnnsiUb4QtPx+eew5atYJ//7vi5q1Tpw7t27fn+++/Z8qUKQBEIhEikUzpSO3atfnVr35FXl4eI0eOpLi4eKPxM2fOpLCwEIBYLMavf/1rXnzxRQYPHsy3337L9ddfT1ZW1jbnnDYNTjoJdtkFbr4ZFi4sn7KE1asz34snnoBOnaBrV/joo8y5aDTzEW7Lli15/vnn6dGjB3//+995/vnnyz6IpAoxblzYCSpeKgXjx4edQpIkSZIkqWrZe++92WWXXUp+jlxVJBIJjjvuuJLPDCRJkiRJkiRJkiRJkiRJkiRJkrZW1fptC0mSJEmSJEmSJGk7EARw443QsyfMmbN9lK6sU1AACxbA4YfDn/6UyVreGjRoQJcuXZg5cyaffvopa9asKTkX/DdAt27dqFOnDp988gnpdLrk/GuvvUaLFi24/PLLAUin0zRq1IjevXvzm9/8pkzypdNw//2w997w2muwdm3FfM+Sycw8Y8fCMcfAmWfCypXrMqVp1qwZZ599NgDNmzcv/0CSytzKlfDjj6Ube+aZmffoda8t8fTTG4/539fYsRtf36zZz18fBHDkkVufPT8fRozY+nGSJEmSJEnavEgkwvHHH088Hg87SplJJBIcddRRVK9ePewokiRJkiRJkiRJkiRJkiRJkiSpErN4RZIkSZIkSZIkSSpD6TRccAHce+/2VbjyvwoK4JFH4Pe/h1SqfOeKRCKcffbZ1K9fn1deeYX//Oc/G51LpVI0b96cVq1akZ+fz9dff11yvmnTpgCMHj2aVCpFNFq2H3FOnw777Qc33JApCijvr8Xm5OfDkCHQsiV88AElz9m3b1+++uorDjjggHCCSdomX34J1aqFnSIcn30WdgJJkiRJkqSqp0aNGhxxxBEkEomwo2yzaDRK06ZNadeuXdhRJEmSJEmSJEmSJEmSJEmSJElSJRcPO4AkSZIkSZIkSZJUVaTTcOqp8NZbmSKN7V1+Prz6KixfDq+9BvFy/PSwU6dOHHnkkTzzzDMMGjSI3Xffnfr161NUVERWVhYAyWSSnXbaqWSRtXQ6TefOnRk1ahRdu3Yt0zzpNDzwAFx3HaxdG17hyoYKCzOv446D3r3h738PqFUrwt577x12NEmlNH585t91GHr3hgULNj62atXmr3/7bbj99k2PT5xYuvlnzICiIvjvW7wkSZIkSZLKyN57783kyZOZNm0ayWQy7DillpOTw3HHHUckEgk7iiRJkiRJkiRJkiRJkiRJkiRJquQsXpEkSZIkSZIkSZLKQBDAOedUntKVdfLz4eOP4Xe/g3/+E6LR8pknGo3Sv39/vv76ax588EHq1avHTTfdRFZWFqlUijfeeINx48bRq1cv8vLyCIKA6H/DlHXpytq1cPzx8Omn2+f3Kj8fhgyBjz+OMHIkNG0adiJJpfXvf2fec8IwbhzMnLnl1y9aBCNHlt38OTmZ0paOHcvunpIkSZIkSYJIJMJJJ53Es88+y7x58ypl+UpOTg5nnXUW1atX3+w1QRBYyiJJkiRJkiRJkiRJkiRJkiRJkrZIOS2bJEmSJEmSJEmSJO1YrroKBg/ePos8fkl+PgwdChdfvG33Safhq682/zXYc889ueuuu8jKyuKWW27h7LPP5r777mPAgAH84Q9/oFGjRlx55ZXE4/FyW0xt9Wo49FD45BNYs6ZcpigThYUwf35A587w3Xdhp5FUWtOnhzf3p59m3kuWL4cRI+Dcc+Hn3lqPOQaWLs2M+eEHePJJ2H330s8ficCsWaUfL0mSJEmSpM2LxWKcfvrp1K9fn3g8HnacrZKVlcWZZ55JvXr1fvY6S1ckSZIkSZIkSZIkSZIkSZIkSdKWigRBEIQdQpIkSZIkSZIkSarMhg2DPn0qZ+nKhvLy4Omn4aSTtm5cMpkpnbn9dqhdG/71L8jK2vz1r7zyCo888ggfffQR2dnZBEHAgQceyF133UXHjh236Rl+zpo1cOCBMHlypligMohEoFYt+PxzaNs27DSStlbr1vD996Ube+aZMHDg+v0tWWfy6aehb9/Nn3/lFejde/1+s2YwY8bmr1+9Gnr1yrwHba0aNeDxx+Hkk7d+rCRJkiRJkrZMUVERzz//PPPnzyeZTIYd52dFIhGys7Pp27cvDRs23Ox1BQUFvPrqq3z66afMmjWLHj160KVLF37zm99UYFpJkiRJkiRJkiRJkiRJkiRJklSZWLwiSZIkSZIkSZIkbYNly6Bly8yfVUHNmpmSgAYNfvnaoiJ49lm44w5o3BhuuAEOO2zLygHWrl3LrFmzmDRpEq1bt2aPPfbY9vA/Ox/8+tcwblzlKV1ZJxKBunUz2Zs3DzuNpK3RtCnMnl26saUpXrn/fqhXDz7+ODNv/fpwySXQo8f6a/r0gZdeWp/v9dczhSyTJmUKqrp3h/79M2VckDnert3W58/Lg3/84+eLYCRJkiRJkrTtkskkgwcPZubMmRQXF4cd5yfFYjFycnI466yzqFu37k9eEwQBb7/9Ng899BDvvPMOADVq1KCwsJDc3Fxuv/12LrroooqMLUmSJEmSJEmSJEmSJEmSJEmSKgmLVyRJkiRJkiRJkqRtcPLJ8MYbmWKPqiCRgF694K23Nn9NQQE8+STcdRfssQdcfz0cdFDFZdxaQQDHHgsffpjJXhnFYtCwIXz9daaERVLl0KQJzJtXurGlKV75KdnZMHkytGiR2X/uOfj9739+zHnnwaOPrt9v2RKmT9+6efPy4G9/g7PP3rpxkiRJkiRJ2npBEDB69Gg++ugjUqkU29OvCiUSCVq1asXRRx9Nbm7uT16TTqf5xz/+wV133cWyZcvo3r0755xzDgceeCATJ07k8ccf55VXXuH111/n6KOPruAnkCRJkiRJkiRJkiRJkiRJkiRJ27t42AEkSZIkSZIkSZKkymrYsExBSVUpXQEoLoZ//QteeglOOmnjc6tWwSOPwL33wn77wSuvQJcu4eTcGs8+Cx9/XHlLVwBSKViyJFOG8PLLYaeRtKWys8NOkPnfqPHj1xevNGz4y2NGjtx4v2HDrS9eiUQgJ2frxkiSJEmSJKl0IpEI3bp1o3Xr1rz88sssXryY4uLiUDPFYjESiQTHHXccbdq02ex1yWSSu+++m7/85S9Ur16dG2+8kZNOOomWLVsC0LhxY+rXr8+4ceP4xz/+wSGHHEL16tWJlLapWJIkSZIkSZIkSZIkSZIkSZIkVTnRsANIkiRJkiRJkiRJldGyZfC730F+fthJyl5+PpxzDixalNlftgxuuQV22y2zeP9778Hrr1eO0pV58+CSS2DNmrCTbLu1a+Gdd+DNN8NOImlL5eZW3Fw1asAee2x6PCcHOndevz9//vrtTp0gkdh0zAEHbLy/4ZgtFY1W7PNLkiRJkiQJ6taty7nnnsuhhx5KPB4PrZwkkUjQunVrLrvssp8tXQmCgGeffZZ77rmHevXqcdttt3HBBReUlK6kUikAOnbsSPPmzZk8eTJZWVmWrkiSJEmSJEmSJEmSJEmSJEmSpI3Eww4gSZIkSZIkSZIkVUa33VY1S1fWKSiA/v2hSRN47DE45hgYMQJ+Zn207U4QwOmnQ2Fh2EnKTn4+9O0LU6dC3bphp5H0S+rUKft7DhgAN92U2R44EPr1y2zXrQtffw3vvgtvvAHTpsFOO2XKp1q0WD9+yJD125deCr/+NfzznzByZOb9skePzPv/OmPHwowZW58zEoHatbd+nCRJkiRJkrZNJBKhW7dutG7dmg8++ICpU6cCkEwmy33eeDxOnTp16NmzJ61bt/7FMQsWLODuu+8mGo1y9dVX07t3b2rUqFFyPhqNlmzn5+eTTCZZs2YN2dnZ5fIMkiRJkiRJkiRJkiRJkiRJkiSpcrJ4RZIkSZIkSZIkSdpKa9dmykjWrg07SfkpLobnnoNzzoHx46F587ATbb1nn80UBpTzWnIVLj8fzjsPXn457CSSfkn37vD555BOV8x8sRgceWTm9VMefBDefnvjY7vsAldf/dPXL1yYKXsqjYIC6NChdGMlSZIkSZK07erWrcvJJ5/MmjVr+OKLLxg1ahTJZJKioqIynSeRSBAEAe3ataNbt240atRoi8fedtttfPfdd/Tt25c+ffpsVLoSBAGRSASAxx9/nDFjxnDEEUdQo0aNjc5JkiRJkiRJkiRJkiRJkiRJkiRZvCJJkiRJkiRJkiRtpZdfhiAIO0X5q1YNunSpnKUr8+fDJZfAmjVhJyl7a9fCO+/A0KFw9NFhp5H0c/bbD6pXh5Ury3+uuXPh5JPhqKOgc2do1Ahq1IDFizMlVI8/Dm+9tfGYO+6AadOgV6/Me32DBpnirenTYdgwuPfezPjSqFUL6tXb5seSJEmSJEnSNsrLy+PAAw+kR48eTJ06lc8++4w5c+YQi8UIgoDi4uKtul8sFiMej1NcXEytWrXYb7/96NChAzk5OVudbdKkSTRq1IibbrqJunXrlhSqbFisMmzYMO655x4AzjvvPBKJxFbPI0mSJEmSJEmSJEmSJEmSJEmSqrZIEOwIS0JJkiRJkiRJkiRJZWfvveHrr8NOUTFatoTvv4f/rm9Wafzxj/Dgg1BUFHaS8rP77vDdd5XveyPtSGbMgHbtID8/7CQVr1cveO+9sFNIkiRJkiTpp6TTaRYvXsy8efOYM2cOs2bNYunSpUQikZIXQBAEBEFAOp2mevXqNG7cmGbNmtG4cWMaNWpEVlZWqTOkUinat29PJBJhwoQJxGKxkjmj0SgA7777Ln/5y18YMWIE/fv3584779z2h5e2QRBkPnsqKMhs5+RkXn5WI0mSJEmSJEmSJEmSJEmSJEnhiocdQJIkSZIkSZIkSapMvvoKpk0LO0XFWbAARo2C/fcPO8mWKyyExx+v2qUrAPPmwdix0LVr2EkkbU6zZjvmgnuJBBx8cNgpJEmSJEmStDnRaJQGDRrQoEED9tlnHyBTxlJQUEAymSSZTJJOp0kkEsTjcbKzs0kkEmU2fxAEAHTs2JF//etfTJgwgc6dO5NOp4lGo6RSKV588UUeeOABxo0bx+mnn06/fv3KbH5pS8yfD+PHZz6L+fe/YcIEWL4cYrHMCyCVyryqVYM994SDDoJu3aBzZ2jRYsf8+bAkSZIkSZIkSZIkSZIkSZIkhcHiFUmSJEmSJEmSJGkr3HsvrF0bdoqKk58P99wDr7wSdpIt99JLYSeoGAUF8Ne/wuDBYSeRtDmRCOy1F4weHXaSilWtGnTpEnYKSZIkSZIkbY1oNEpeXl6FzBWJRIjFYpx66qkMHjyY++67jyuvvJK2bduyYsUKbr31Vl555RWWLl1K3759ufTSS2nbtm2FZNOOKwjgs88ynwV+/HHmc5jsbFizJlOuss66spUN5efDuHGZopYaNSCZzBzfd1/44x/hyCMh7m/xSZIkSZIkSZIkSZIkSZIkSVK5iQRBEIQdQpIkSZIkSZIkSaos6tWDpUvDTlGx8vJg1apMgUBlsNdeMHFi2CkqRk4OzJmT+Xspaft0/fWZAquiorCTVJzsbJg3D+rWDTuJJEmSJEmStnf33nsv1157LbVq1aJOnTosW7aMxYsXs/POO3PFFVdw4oknsttuuwEQBAGRzXxYkUwmmTFjBq1atarI+KoCVq+G55+Hu+6CRYsyJSpl+dt2NWpAVhZcdhmcfz40bFh295YkSZIkSZIkSZIkSZIkSZIkZUTDDiBJkiRJkiRJkiRVFosWwZo1YaeoeEEAM2eGnWLLfPEF/PBD2CkqTiQCTz4ZdgpJP+fssyG6A/3XGZEI9Oxp6YokSZIkSZK2zB//+EeeffZZjj76aPLz8+nYsSPnnnsun332GVdccUVJ6Qqw2dIVgJkzZ3Lcccdx8cUXV0RsVQFz58J550GDBtC/f+bzpTVryrZ0BWDVKliyBP7yF2jeHI45Br76qmznkCRJkiRJkiRJkiRJkiRJkqQd3Q60tIckSZIkSZIkSZK0bcaPh5ycrR935pmZRZrWvbZWNAojRmx8jzPP3PS6pk3hgQdg8mRYvRqKizNlMR9/DP36bf2868TjmWevDB54ANauDTtFxSkogPvuCzuFpJ+z227QtWvYKSpOXh5ceWXYKSRJkiRJklSZnHzyyTz55JNMmjSJ9957j0cffZRmzZoRj8e3+B7Vq1ene/fuPPzww9x1113lmFaVXRBkSu3btoWnn8581rJmTfnPW1iYeb31FnTvDtdcA0VF5T+vJEmSJEmSJEmSJEmSJEmSJO0ILF6RJEmSJEmSJEmSttDYsRWz8NL/uuYa6NHj569p2hS++AIuuSSzUFReXqYwZaed4Fe/gqeeggcfLN38q1fD6NGlG1vRPvoIUqmwU1SsZctg/vywU0j6OVddBTVqhJ2iYtSpAwcfHHYKSZIkSZIkVUZ5eXkAJJNJACKRyBaPbdiwIddddx1nn30211xzDU888US5ZFTlNndu5nOzyy/PfP71379qFSoIMmUvDzwAe+yR+XxPkiRJkiRJkiRJkiRJkiRJkrRtLF6RJEmSJEmSJEmSttAnn1T8AkwdO8KAAZBOQ2Hh5q8791yoVy+zvWIF9OsHvXrBm2+uv+a88zKFLFsrnYZ//3vrx1W0NWtKX0By5pmZha7WvbZGhw7wzDMwY0bme7RkCUyYAI88sv57ArDPPnDbbfDppzBzJuTnZxb1+uor+POfS/e9AcjOhvHjSzdWUsX47W8hJyfsFOUvLw+uvBK2Yj1MSZIkSZIkqUQ0GiWdThOPx1m8eDETJkzYqvHNmzfnT3/6EyeddBLnnXcer776ajklVWUTBPDkk9C2LYwcmflMKWz5+TB9OhxwAFxzDRQVhZ1IkiRJkiRJkiRJkiRJkiRJkiovi1ckSZIkSZIkSZKkLbSV63tts+xseO45yMqC+++HBQs2f23t2uu3P/gABg7M/HnLLeuPx+MQi5Uuy8SJW19IUtG++gqqVavYOS++OFN68vvfQ7Nmme9Z3bqw995w/vnQqNH6a88/H667Dg48EJo2hdzcTElBhw5w880wejTUrLn1GdasgbFjy+6ZJJW9WAz+8IfMv/uqLJXKvB9KkiRJkiRJpRWNRpk7dy4NGjSgY8eOTJ06davGt23blmuvvZbDDz+c3r178+mnn5ZTUlUWxcXQuzdcfjmsXg3JZNiJNlZQAA88AJ07w9KlYaeRJEmSJEmSJEmSJEmSJEmSpMrJ4hVJkiRJkiRJkiRpC6RSsGxZxc55xx3Qrh188w1ce+3PX/v+++u3DzsM+vaFX/8a/vzn9cfffBNWrixdlqKizGJU27Px4zM5K8qvfw1//3umUGHt2syiWCeckPn69+sHTzyRKUXZ0JIlmRKdY4+FI4+EIUPWn2vXLrPo19ZKpeDf/96mR5FUAc47DxKJsFOUn9xcOPdcqFUr7CSSJEmSJEmq7OrWrUt2djatWrWiefPmWzQmnU6XbO+zzz7069ePli1bcswxxzBhwoRySqrtXUEB/OY38O67m35msz3Jz4cpUzLlK/PmhZ1GkiRJkiRJkiRJkiRJkiRJkiqfeNgBJEmSJEmSJEmSpMqgoCBTsJFMVsx8hx4Kl12WKfQ444xfLhQZOhSuuAJuvBHq1YOnn15/bu1auOce+L//K32eWCzzNahRo/T3KG+ffgqFhRU33+23QzSa2T7/fHjmmY3PDxy48f6gQXDllRsX2LzzDrRpAx06ZPa7dStdFteMk7Z/9erBI4/AOedkFtGraurUyRSGSZIkSZIkSdsqNzeXhQsXUrNmTSBTqhJd9wP5DWx4PBqNUlhYyA8//MC7777L4MGDWbRoEatWreK8885j+PDhZGVlVehzKFwFBXDIIfCf/1Ts50elVVQEc+ZkylfGjYMmTcJOJEmSJEmSJEmSJEmSJEmSJEmVx6a/dSBJkiRJkiRJkiRpE4WFEI9XzFy1amVKO6JR+POft7xUY84cmDt30+PZ2dCnD+y7b+kzxWLb/6JUY8dW3FxNmkCXLpntggJo0CCzcFd+PsybB089temCWMOHb1y6AhAEMGXK+v3/Pb+lCgpgwYLSjZVUcU45BQ46CBKJsJOUrdxcGDwYqlULO4kkSZIkSZKqinWlK6lUapPSlSAIAEqOT5kyhXfeeYejjz6aXr168ac//YkxY8ZwwAEHcOONN/Laa69ZurKDKS6Go46Cr7/e/j/f2lAyCYsXQ48esGRJ2GkkSZIkSZIkSZIkSZIkSZIkqfKooKWhJEmSJEmSJEmSpMotmYRIpGLm+r//g113hU8/hbvv3rIxp5wCL7yQ2Z4yBXr3hqlTM38OHAi77w7vvANt2mSKQbZWJJJZpGp7tmxZxc3VocP67dxcuOuujff79YPDD4du3WDmzM3fp25d6Nlz/f6bb5YuT1YW/PgjNGpUuvGSKkYksv49eXt/T91SubnQty8ccEDYSSRJkiRJklQVxWIxANLpdEnRSiQSYenSpUyfPp0XXniBN998k5kzZ5JMJtlrr704/vjjOfbYYzn00EOJ/PfDnQ3Hq2oLAjj1VBg1KlNcX9kkkzB/Phx4IIwbZ+G1JEmSJEmSJEmSJEmSJEmSJG0Jf2NAkiRJkiRJkiRJ2gI5OZBKVcxcu+yS+fOggyCdziwQFQTQvPn6awYOzBxbVwBy0UXrzz30EHz9dWYxqeeegwkTMserV4ejjipdpnQ6s7j+9qwiSwxq1954f+7cTPnNKadktiFTgnLHHZu/R82a8MYbmfIVyBTjDBpUujzRKBQWlm6spIrVsCE8+mjVWSyvTh24556wU0iSJEmSJKmqW1ea8s033/Dcc8/x61//ml69enHfffcxffp0TjnlFO6//34+//xz/vrXv9KzZ8+S0pVUKkU0GiUIAtLpdJiPoQrw3HPw7ruQnx92ktIrKoIZM+Cqq8JOIkmSJEmSJEmSJEmSJEmSJEmVQzzsAJIkSZIkSZIkSVJlUJHFK6Wx007rt2vW3Pjchvu1apXu/qlU5muwPavI4pX/LTm59VYYPDizXbs2PPJIZvuII356fJMmmaKV9u0z+x99BCeemCnTKa2CgtKPlVSxTjkFXnwRPvigcv/bzc2Fl16qOiUykiRJkiRJ2n4VFxfTu3dvPvnkE1avXk0QBBx88MH86le/4rjjjmPvvfcuuTb47w/b0+k00WiUWCwGQCQSKSljUdU0bx5cfDGsWRN2km1XUABPPQWnngo9eoSdRpIkSZIkSZIkSZIkSZIkSZK2bxavSJIkSZIkSZIkSVsgOxvKei2uAQPgppsy2wMHQr9+me0nn4RPPtn0+j//GerWzWwPGgRjxsDcuZn9CROgbdvM9h/+AIsWwfTpmTKPli3X32Ps2NJlTSYhL690Y6uimTM33v/hh5/erl498/dmw0KVvfaCt9+GXXfN7A8eDL//PRQVbVsm14qTKo9IJPNv/1e/gq++2rTMqTLIzYVnn4Xu3cNOIkmSJEmSpB1BIpGgW7duvPfee/zhD39g33335ZRTTikpVwmCgEgkstGf0WiUgoICVq5cyYsvvsisWbNYvnw53bp1o2vXrnTo0CHsx1IZCgL43e9g7dqwk5SdggLo0we+/94CbEmSJEmSJEmSJEmSJEmSJEn6ORavSJIkSZIkSZIkSVsgEoEWLTILG5W3t9766eNXXLG+eOX99+GZZ9afu+kmOOywzPk6deCRRzYd//LLP13osiUaN86Uz2zPEglIpSpmrv/8B5Yty3ytAZo3X39uw+05czYuXTnkEHjtNahdO7N/zz1w5ZVlkyknp2zuI6li5OTABx/A/vtn/relMi0GWK0a/P3v0Lt32EkkSZIkSZK0I7n22mu56KKLqFWrVsmxyH9byX/qzxkzZvDoo4/y8ssvM23aNHJzc6lXrx4DBw6kefPmnHfeeVx99dUV/yAqF889B6NHQ3Fx2EnK1rJlcNVV8I9/hJ1EkiRJkiRJkiRJkiRJkiRJkrZf0bADSJIkSZIkSZIkSZVFjx5hJ9i8b7+FffbJLIQ/cSKsWQPJJCxZkilbOe88OPnk0t+/a9eySlp+srLK/p4DBmSKU4IAnn56/fHiYnj00fX7N9wAffpkXjfcsP74oEHrt487Dt59d33pyqBB8Prrmb9X616dO5cuZxBAbm7pxkoKT/XqMGIEtGtXecqTcnMzC/ydfXbYSSRJkiRJkrQjqlWrFsEGjefrilb+14QJE7jooou45557qF69Ovfeey/ffvstkydP5l//+hcdOnTg+uuv54477qio6CpH8+fDxRdnPh+ragoK4KmnYOTIsJNIkiRJkiRJkiRJkiRJkiRJ0vYrHnYASZIkSZIkSZIkqbLo0QNeemnrF2165pnM63/dfHPmtaVatPj587Nnw+WXb122LZGTAwcdVPb3LWt168LKlRU33803w4EHZv5e7LorDB688flRo+DWW9fvH3ssZGev3z/ttMxrQzNm/PL3+acUFkKDBls/TlL4atWC4cPhyCNhzBjIzw870eZVqwbPPw/HHx92EkmSJEmSJO3INle2ss5XX33FVVddxWeffUYqlaJjx45EIhF23XVXioqKOOigg2jYsCF16tThL3/5C3vuuSfHHHNMBaVXebjjDli7NuwU5aegAP70p8xnT5IkSZIkSZIkSZIkSZIkSZKkTUXDDiBJkiRJkiRJkiRVFp07Q3QH/IQtKyvz7Nu7Ll0qdr7CQujZE666Cr76KlOWUFCQ2b7mGjj44IorUKhe3eIVqTKrVg3efx/+8AfIzQ07zaaqVYNmzeCTTyxdkSRJkiRJ0vZtyZIlPPLII3zyyScUFBTQqFEjRo8ezZVXXkmnTp149913AWjTpg3nn38+tWvX5qWXXmJlRTa7q0wVFMBTT0FxcdhJyteECfDdd2GnkCRJkiRJkiRJkiRJkiRJkqTtUyQIgiDsEJIkSZIkSZIkSVJlUFSUKbio6gs3/a94HJYvh7y8sJP8vH/8I1OCUlAQdpKK96tfwccfh51CUln46is46SSYN6/iypt+Tm4uXHgh3HYb5OSEnUaSJEmSJEn6eR9++CEnnHACDRo0oF+/fvTv35/i4mJ++OEHDj/8cOrXr8/TTz9Nx44dAXjsscfIz8/n/PPPJ3d7bEXWL3rmGbjkEli9Ouwk5Sseh3PPhYceCjuJJEmSJEmSJEmSJEmSJEmSJG1/omEHkCRJkiRJkiRJkiqLrCzYffewU1S8XXfd/ktXAPbdFxKJsFNUvHgcDjkk7BSSyso++8DEiXDFFZnSk7BUqwZNm8Inn8Bf/2rpiiRJkiRJkrZvQRCQTCa58847Wb16NRdddBFXXXUV2dnZ5OTk0L59e1599VX+85//8Oabb5aMO++88zjnnHMsXanE7ryz6peuACSTmZKZNWvCTiJJkiRJkiRJkiRJkiRJkiRJ2x+LVyRJkiRJkiRJkqStcOmllaOEpKxUqwaXXBJ2ii3ToQPk54edouLl5UGXLmGnkFSWsrLgttvgs89gv/0yBSzxeMXMXb165nXppfDdd9C1a8XMK0mSJEmSJG2LSCRCMplkxowZdO7cmcsuu4xEIkE6nSYej5NKpWjcuDE1a9Zk8ODBLFu2jFQqBUD16tVL7pO/I37QUImNGwczZ4adouJEo/DCC2GnkCRJkiRJkiRJkiRJkiRJkqTtj8UrkiRJkiRJkiRJ0lY44wxIp8NOUXHSaejXL+wUWyY3F5o0CTtFxSsshM6dw04hqTzssw+MGgVffAHnnJMpwyqP8q9oNHPvtm3hgQdg0SK44w7IySn7uSRJkiRJkqTykpWVRSKRIJFIEN+gyTidThOLxUgkEsRiMXbaaSfq1KlDLBbbaPzjjz/OaaedxgsvvGABSyXxt79lPifZUaxeDXffHXYKSZIkSZIkSZIkSZIkSZIkSdr+WLwiSZIkSZIkSZIk/deIESOYOXMmkFmE66dUr54pX9lgva4qKxqFE06AOnXCTrLlevWC/1knrcrbaSdo0CDsFJLKU9u28PDDmUKU++6Dli0hOxtq1iz9e15ubmZ8djacdBJ88glMngx9+2bOSZIkSZIkSZVNKpWiY8eOTJ8+nY8++giAaDRKNBpl0aJF9O/fn2XLltGoUSNSqRRBEJSMXb16NalUiokTJ3LBBRfQt29f1q5dG9ajaAt9+CFs5iO9KuuHH2DVqrBTSJIkSZIkSZIkSZIkSZIkSdL2JRJs+FsCkiRJkiRJkiRJ0g7oiSee4MEHH2TGjBnssccefPbZZz97/aRJsO++UFBQQQFDUq0aDB8OnTqFnWTLff017Ldf1f/erFOtGtx2G1xxRdhJJFW0+fNh/HgYOxb+/W+YMCHz3peTs/6aIIBIJLOdTkNhITRtmnmfPPDAzP+WtW+fKV+RJEmSJEmSqoLRo0dzyCGH0L17d/r378/BBx/MrFmzuP322xkyZAhNmzZl6NChtGnThiAIiKz7Adp/rVq1ij//+c8MHjyYVq1a8emnn4b0JPolK1ZkyumLi7du3JlnwsCB6/f/56/AJg4+OFNc/UsGDoR+/dbvN20KV14Jv/417Lpr5uewy5bBN9/Ac8/B009vXe51atWCN9+Egw4q3XhJkiRJkiRJkiRJkiRJkiRJqoriYQeQJEmSJEmSJEmSwvLVV19xxRVXMGrUKHr06MExxxxDpy1oGdlzz8xr/PgKCBmi5s0rV+kKZAoE2rSBr74KO0nFSKehb9+wU0gKw847w1FHZV7rLFgA06dnClgKCzMLDubmZspYatWCPfawZEWSJEmSJElV23777cdzzz3H2WefTe/evWnYsCHLli1jxYoV7Lnnntxwww3stttuAJuUrqRSKWrUqMFtt91Gy5YtufLKKzn//PN59NFHw3gU/YIvvsj8/HNri1fKy4Y5mjbN5KtXb+NrdtoJfvWrzGvffeHii7d+nsLCzGeUFq9IkiRJkiRJkiRJkiRJkiRJ0nqRIAiCsENIkiRJkiRJkiRJYTj55JMZPnw4V155JccccwwtW7bc4rHvvAO9e0N+fjkGDFFeHgwcmHnGymbwYDj3XFi1Kuwk5SsWg1NOgeefDzuJJEmSJEmSJEnbl48++oihQ4fy9ttvk5ubS6dOnbj88svZY489yP6ZduIgCIhEIqxZs4YTTzyRCRMm8OGHH9KuXbsKTK8tcdddcOONUFS0dePOPDPzGdg6/9O/s4maNaF9+02PN2gAL78M0Whm/7DD4MMPM9u33go33JDZXrECrrgC5s6FSy6BY47JHE8moXZtWLNm6/JD5h5vvLH14yRJkiRJkiRJkiRJkiRJkiSpqoqHHUCSJEmSJEmSJEkKw+DBg3nppZd44IEHuPjii7d6/OGHw29/C2+9tfULOm3vEgk44AA48cSwk5TO8cfD+eeHnaL8ZWfDH/8YdgpJkiRJkiRJkrY/PXv2pGfPntx+++1Eo1FycnK2aFwkEmHt2rXk5eVxwAEH8P777zNnzhyLV7ZDn35aMZ/RrVwJI0duevzmm9eXrnz11frSFcgUqqzzwQfri16WLl1fvBKPQyxWukzjxpVunCRJkiRJkiRJkiRJkiRJkiRVVRavSJIkSZIkSZIkaYf09ttvU7duXU466SQApk6dytixY5k4cSLTp0+ne/fuHH/88TRp0mSz93j8cWjZsuoVr+TkZBaAikTCTlI6WVlwwQVw331V73uzoRYtoFOnsFNIkiRJkiRJkrT9qlatGul0miAIiPz3g490Ok30v40ZqVSKIAiIx+MEQUAQBGRnZwPwzTfflFyv7c/48eHNnZMDF164fv+vf934/PvvwyWXZLYPOwz69oU5c+DSS9df8+abmVKX0vjxR1i1CmrUKN14SZIkSZIkSZIkSZIkSZIkSapqIkEQBGGHkCRJkiRJkiRJkspDYWEhOTk5Gx1bt7DWoYceysqVKxk3bhyzZ8/m0ksvZejQodSoUYOV/13lqFOnTlx33XWccMIJGy3CtaE33oDTToP8/Ap5pHKXlwePPZZ5psrsxx+hVavSL1i1vatWDV57DXr1CjuJJEmSJEmSJEmVw5QpU4hEIhQVFVGnTh3q1KlDEAREo9GSz5OWL1/O2rVruf3223nggQfIy8vjP//5Dy1atAg5vf5XTg6sXbv14848EwYOXL//3z6erXL++fDII5nt2bNht90gmdz4mssvhxtvhHr1Nj6+di3ccw/83/9BYeHWzw1QvTpMmJCZV5IkSZIkSZIkSZIkSZIkSZIE8bADSJIkSZIkSZIkSWXt22+/5YknnmDOnDkUFxdz/PHH89vf/pb69esTBAGrV68mOzubyZMnM3v2bM4991xGjhzJE088Qa9evfjmm2947bXXeOyxx7jiiis4/PDDyc3N/cm5jj0WfvtbeOstKCqq4ActY4kEHHAAnHpq2Em23U47weOPQ79+VacUZ52cHDjhBEtXJEmSJEmSJEnaUhMnTqRjx45Uq1aNlStXkpOTQzQaJTc3l0Qiwf+zd9/xWpaFG8Cv9ywOS2TJUEFFxb1wS+bIVY7cZj+3pZZWjtLMcpVlaVbmSEtxl6vSNDW3qIngzokLcCSigIzDGe/7++OVgyQO4MDL+H4/n/Phed7nfu77eg4H//CB++rUqVNqa2szbty4NDY2Zvz48enevXvOPffcLL/88imVSinMQUPHO+8kjz2WvPlmuWRj6tSkVCr/v/727culHOuum/TrN2cFIIuzpqbKrX300TOOf/e7j5euJMmYMckbb3y8eKVdu2SvvZLbbkuGDp2z9QuF8s8SAAAAAAAAAAAAAABlhVKpVKp0CAAAAAAAAGgL77zzTn784x9nyJAh6dKlS9q3b5/Ro0enXbt2OfTQQ3Puuee2jv3GN76RP/3pT9ljjz3y5JNP5uyzz86OO+7Yen3atGnZaaedcuedd+ZnP/tZfvjDH6ZYLKaqqupj6773XjJwYDJuXHmzrIVV167Js88mvXtXOknbKJWSr3wlueuuhb8U56N69EhefjlZYolKJwEAAAAAgIXHl770pdx9991Ze+21s/HGGydJ/vvf/2by5MmZMmVKGhsbM2XKlCyzzDLp3r17jj322Ky55pqpqan5XPOPH588/HDy6KPJffclTzyRTJpULlhpbk6KxRkFHdXVM76amsq/rrFGsvnmyUYbJZtskvTpM2++D4uC5uaktnbO7j3ggGTIkBnns1t4s/POyd//Xj6eODFZdtnyrx+1zz7JNdeUj198Mdljj2TkyPKvQ4YkVVXln42BA8ulPLOrS5fy+69Bg2b/XgAAAAAAAAAAAACARZHiFQAAAAAAABYJEyZMyOGHH56bb7453/zmN7PjjjtmvfXWyyOPPJJvfOMbqaury6233pqVV145STJ06NBsvvnmqa6uTq9evfLYY49lqaWWSrFYTKlUSnV1de6///5sscUW2WijjXLPPfekvr7+E9d/7rnyJlgTJsyvJ25bnTolQ4cma69d6SRt6513kpVW+viGVwurDh2Sv/412XbbSicBAAAAAICFS0tLS9Zff/1MnDgxv/71r7PLLrskSYrFYqqqqlIqlTJx4sR06dIlpVIphc/ZyDF8eHL22cnf/pbU1SVTpswoWJldVVXldzbTpiWbbZb84AfJNtuUP2eG5uby93pO/lXc3Bav3HdfuSAnKf++H3fcx8fcf3/yhS+Uj7/3veS3v51x7bHHknXXLR8fdlhy0UWzt35SLl65885k/fVn/96FWbFYzLhx4/LWW29lypQpaW5uTlNTUwqFQmpqalJTU5POnTunT58+6dq16+f+MwwAAAAAAAAAAAAALPxqKh0AAAAAAAAA5sb0ja+uuuqq3HDDDfnud7+bn/70p2nXrl2SZLvttsvmm2+eBx98MF26dGm9Z/Dgwdlqq61y9913Z/nll8+UKVOSJFUf7lzV0tKS3r17p0ePHunQoUOKxWLrxluzsuqqyV13JV/8YjJ58nx48DbUoUNy++2LXulKkiy1VHLxxclBB5U3OluY1dcnu+2mdAUAAAAAAOZEdXV17rnnnqy11lo5+uijU11dnR133DFVVVVpaWlJdXV1OnfunCQpFAqfWr4ydWryl78kZ56ZjB5dPi8Wk4aGuctYLM4ok7/77mTYsHIRyzHHJIccknTrNnfzL8xaWlpSLBZTW1ubmppyYcqcFK/MjfXXn1G60tSU/OY3sx7Xs+eM4yWWmPnaR88/fHU52yZPnpKHHno46667Raqrq+dskoXA+++/n9GjR2f06NEZNWpUxo0bl6qqqhQKhdafh9KHPwSFQiFVVVWprq5OqVRKqVRKz549079//yy99NLp379/659vAAAAAAAAAAAAAGDRM+tdoQAAAAAAAGAhMX3Dq7vvvjvNzc3ZaaedWktXkmTChAl57rnnsv7666dXr14z3XPSSSclSR588MG88MILrRvzJOXNt9555528++67qampSYcOHT6xdGW6QYPKm2D97wZKC7JOncqlK5tuWukk886eeya77FIumFlY1dQkffok551X6SQAAAAAALDwWnLJJfPAAw9kwoQJ+clPfpJ77703SVrLKz76LmhWpSvFYvLrX5eL3486Knn++WTy5PLn88KkScnbbycnn5wsvXRy5JELf9H87Bg+fHh+8pOfZNVVV80mm2ySxx9/vPVabW3brnXyyeUil1IpufTSWY859tgZx9dem4wZM+txTz454/joo5PDDku22Sa58MJkwIAZ1x59dM6yFoulHHvst3PIIYekqalpziZZQBWLxTz//PP505/+lPPPPz+33HJLhg8fnnfeeSctLS1pampKY2NjWlpaZnq3WyqV0tLSksbGxjQ1NaW5uTlvvfVW/v3vf+fmm2/Ob3/721xxxRV55ZVXZroPAAAAAAAAAAAAAFg0KF4BAAAAAABgoVEsFvOvf/0r48ePT5LWTXGamprSr1+/VFdXZ8SIEa3jH3rooXznO9/J448/nqWXXjqXXXZZnvzITkdbbLFFDj300CTJ2WefnYcffrj12ogRI3LSSSelW7duOeGEEz53xg03TB58MOnaNflwj64FUlVV0qVLct99yeDBlU4zbxUKyeWXl5+zfftKp5l9VVVJjx7J0KELV6kPAAAAAAAsiPr375977rknL774Yn70ox9l6NChn+u+kSOT9ddPfvKTciHKpEnzOOhHTJ2aNDQkl1ySrLRS+V3UomjcuHE599xzs8MOO6Rjx47ZcMMNc+GFF6ZXr17Zdddd06tXr9ax8/udSb9+yR57zDg/66xPHnvKKcl775WPu3YtF67ccUe5gGW6669PPuz9mW1VVe2z555b5fLLL88ZZ5wxZ5MsYCZNmpR77703Z511Vv76179mzJgxaW5uTmNj41zPPb2o5ZVXXslf/vKXnHPOOXn44YczderUNkgOAAAAAAAAAAAAACwICqXpu1EBAAAAAADAAuymm27KV7/61Sy11FK54IILsuuuu850/eabb853vvOdvP7669lqq61SW1ubl156Ka+88ko22mijTJ48Oc8880xqampy9tln56ijjkqSvP322zn22GNzzTXXpEuXLtlnn30yderUPPXUU3niiSfy/e9/Pz/+8Y/TsWPHFAqFz5131Khk772Tp59OJk9u02/FXOvYMRk4MLn22mTAgEqnmX8aGpKtt04ef7y8QdnCoKqqvCHXsGHJCitUOg0AAAAAACw67r333my11Vb54Q9/mB/+8Ifp1KnTLMcVi8k55yQ//nEybVr5vNLat08OOij51a+SDh0qnaZttLS05Fe/+lVOPPHELLPMMtltt92y5pprZtVVV83yyy+fXr16paqqqnX8dtuVy0xm1wEHJEOGzDif/vrv5JPLhSlJ+fpBB81839lnJ8ccUz6+667kS1/69HWWXTY57rjyu6nllkvatUsmTCi/O7z66uRPf5rzn6VevZJhw0Zl8ODB6du3b+699960a9dutt5lLigaGxtz++2358knn0yhUEhzc/N8Wbe2tjalUikbbrhhttpqq1RXV8+XdQEAAAAAAAAAAACAeUPxCgAAAAAAAAuFww8/PBdddFFqa2tz4IEH5owzzkj37t3T0tKS6urqNDY2ZujQoTn11FNTKpXyyCOPZJ111slvf/vbbLzxxnnjjTfy8MMPZ6+99kqnTp3ywgsvpE+fPkmSSZMm5eKLL86QIUPy5ptvplQqZeDAgTnllFOyzTbbzHHmUim58MLypkrTpiUtLW313ZgzVVVJfX3ys58l3/lO+Xxx09CQ7Lxz8uCDyZQplU7z6WpqkqWWKmddbrlKpwEAAAAAgEXPI488koaGhmy++eazLK149dVk992TF19MJk+uQMBP0b59ubz9+uuTTTapdJrP76mnnsrUqVOz7rrrpq6ubqZr9913X3bYYYfsv//++eUvf5kllljiE+c544xyUUpT0zwOvADabruW3HZbdTbccMOMGDEijz/+eNZaa61Zji2VSikUCpny4YuxDgtQU8+rr76aG264IdOmTZtvhSv/q7a2Np06dcqee+7Z+u4YAAAAAAAAAAAAAFj4KF4BAAAAAABgobDhhhumS5cuqampyfDhw3PxxRfnq1/9auv16ZsGJckNN9yQn/3sZ7nuuusyYMCAma7ttddeuf7663P66afnRz/6UYrFYqo+bCCZMGFCxo0bl8bGxqyyyiptlv3115OvfS156qnKbcrVsWOyyirJX/6SDBhQmQwLiubmZN99k1tuWXDLV9q3T/r2TYYOTXr3rnQaAAAAAABY/Dz1VLLFFsmECUmxWOk0n6xDh/L7nx13rHSSWZs6dWpuvfXWDBkyJPfdd1+qq6tTXV2dHj165LTTTsuuu+6a2traJMmYMWOy5ZZbZvnll89VV12Vnj175o033kh9fX26d+/e+s6vpaUld91VnT33TCZOrPADzmd1dclppyVHHDExm222WZ5//vm89dZb6dGjxyzHt7S0pLq6OhdeeGGOO+64rLPOOtl3333zta99LV27dp3P6csaGxtz22235emnn65Y4cr/qqmpyYYbbpitttoq1dXVlY4DAAAAAAAAAAAAAMymqkoHAAAAAAAAYO4Ui8kLLyRXX50cdVTyhS8kgwYlq6+erLxyssYayfrrJ1ttlZxwQvLXvyajRiWlUqWTf37vvfdepkyZkkGDBuWrX/1qxo8fnxtvvDHvvPNOkplLV5qamvLzn/88vXv3zvLLL58kKRQKmTp1apJkxw93nXrjjTeSpLV0pVQqpUuXLllhhRXatHQlSfr3Tx58MDnrrKRr16Rz5zad/lN16pR06ZL89KfJsGFKV5Kkpqa8Adnvf1/+/tTUVDrRzNq3Tw45JHn6aaUrAAAAAABQCQ8/nAwenLz//oJdupKUS+b32iu58spKJ5lZ6cOXkZdffnkOOeSQvPLKKznkkENy7LHHZuedd86bb76Zb3zjG7nzzjtb7+nevXs22WSTPPPMM7nxxhvzi1/8Iocccki23XbbrL766vn2t7+dxx9/PNXV1VlvvVIaGir1dJXTvn0p66+fvPzyy5k2bVoGDhyYDz744BPHTy8RGT58eKZMmZJx48bl+9//frp3754NNtgg5513Xus71/lh1KhR+d3vfrdAla4kSXNzcx599NGcd955+e9//1vpOAAAAAAAAAAAAADAbFrAthACAAAAAADgs5RK5RKPv/wlGTo0ef75pLo6qapKJk369EKV++4rF000NZXvWXPN5ItfTPbbL1lttfn3DLOrqqoqr732WtZZZ51sscUWufrqq3Prrbdmxx13zF577TXT2FGjRmXMmDHp27dvWlpaUiwWU11dnfbt2ydJHn744STJGmusMdN904tb5pVCITn88HKhxs03J2eeWS7WaGpK2npPoerqpK4uWWWV5Pjjk113LZ8zQ6GQHHRQsu22yde/ngwfnkyeXNlM7dsn3bol116bbLppZbMAAAAAAMDiavjwZJttKv/eYHZMnZp885vlsvl99pm/azc0NOTJJ59Mkqy11lpp3759isViqqqqcv311+db3/pWNthgg/zpT3/KCius0PrObq211soxxxyThx9+ODvssEOSpL6+PoMHD86VV16Zb3/720mSNddcM/3798/QoUNz4YUX5qqrrsqtt96azTbbLEsskbz77vx93kqbMqWQ9dZLbrvt+bz99tvZaqutUl9fP8uxpVIphUIhb775Zu6999507949d911Vx5//PEMGzYsd999d44//vgcddRRGTFiRNZdd915mv3555/PDTfcsEAVrnxUU1NT3n///fzpT3/K//3f/6Vfv36VjgQAAAAAAAAAAAAAfE5VlQ4AAAAAAADA5zNpUnLBBckKKyTbb5+cd17yxBNJQ0N546cPPvj00pUkKRaTiRPLmy9NmpQ8/HBy1lnJ+uuXv66/vlwEsqAZOXJkWlpa0r179/Tq1Sv7779/Pvjgg9xwww15/fXXZypNqaurS4cOHXLbbbflzjvvTE1NTQqFQt5+++1ccMEFufrqq7Ppppvma1/7WkWepbY22W235JFHksceSw49NOnQIVliiXLxxpyqr58xx4EHJsOGleffe2+lK59m6aWTe+5Jfve7cilRTU1lcrRvnxx8cPLSS0pXAAAAAACgUp59Ntl664WrdGW6qVPL7xr++c95v9Z7772XCy64IBtuuGGWWmqpfPnLX85hhx2WO++8M0lSLBaTJK+88kpKpVL23XffrL766q2lK0my4oorJkl69erV+lmhUMigQYMyePDg/OpXv8q4cePy+OOP58Ybb8zzzz+fQw45JB988EF+9rOf5cUXX8wXv5h85DXhYqFv36RDh2kZNmxYJk+enHXXXTdLLbXULMdO/3144IEH8sorr2T33XdP375985WvfCU/+clPcuWVV+baa6/NL3/5y1mWrrz33nttlvvJJ59coEtXPqqpqSlXXnllXnrppUpHAQAAAAAAAAAAAAA+pwptGwQAAAAAAMDn9dxzyTnnJFddVd44qK03empuLn+NGFHejKm6Ovn2t5Nvfau8cc+CYMqUKZk2bVqWWWaZFAqFbL755tliiy1yxx135IADDkj//v1z4403Zptttsmyyy6b3XffPWeffXYOPvjg7LDDDunZs2dGjhyZf/7zn1lmmWXywx/+MF27dk2pVJqptGV+W2WVcpnOOeckTz2VDB+ePPBAuZRl9OhyIUuhUC7MmV6qUyjM2EBqypTy79FGGyWbb54MGpSss87cFbgsjgqF8s/+dtslJ5+cXH11UlU17zdVa9euvPbgwcnppycbbzxv1wMAAAAAAD7Z++8nX/xi8sEHlU4y56ZOTfbYIxk2LFl99XmzRkNDQ0477bRceumlWWeddfKtb30rXbp0Sc+ePbP22msnSWpqalIsFtOxY8ckyWuvvdZ6f2NjY1588cX88pe/zKBBg/L1r389SVrf2w0YMCC//e1vs+qqq6a+vr61PKRHjx455phj8tprr2Xo0KEZNmxYvve9lXPbbaVMnrx4tK906FDKMccU8vTTT+fuu+9Onz59svHGG6e6unqW46d/fssttyRJ1ltvvbzzzjupra1N165d079///Tv3z9f/vKXW+8pFoupqqrKCy+8kFVXXTWDBg3K7rvvnv322y9LL730HOV++umn849//GOhKF2ZrqmpKddee22+9rWvZYUVVqh0HAAAAAAAAAAAAADgMxRKpelbNAEAAAAAALAgmTIlOe64ZMiQpKmpXI4yv7RrVy5gOe205OijyyUUlXTOOefkzDPPzPDhw9OnT59UV1fnlltuyR577JGBAwfmlVdeSbt27XLppZdmxx13zNtvv52zzjor55xzTqqrq1MsFtOtW7ccfPDBOe2001JXV1fZB/ocpk4tl7G88075uKGhXL7Svn1SX58stVSy1lrlchba1qRJyZVXJmeemYwdW/6z2JZvVTt3Lv+ZOvzwcsnRssu23dwAAAAAAMCc2Wef5G9/S6ZNq3SSuVMoJKusUn7PVFPTtnOXSqX85Cc/yc9+9rP8+Mc/zn777ZcVVlghVZ/wMvHll1/O1ltvnVGjRuWAAw7ICiuskHHjxuWf//xnXnrppZx88sk55JBD0rt379R8jrBTp07NSSedlN/97nc5/fTTc/zxJ2SFFZKP9Los0urrS3n77UJ++tPv5+yzz87BBx+cn/3sZ+nVq1drcc3/Gjt2bPbbb78MHTo0xWIx/fv3zzbbbJP/+7//y4Ybbvix8c3NzampqckvfvGLnHjiiRkwYEDGjh2biRMnZtVVV83Xvva17L///unXr9/nyvziiy/muuuuW6hKVz6qtrY2+++/f5ZZZplKRwEAAAAAAAAAAAAAPoXiFQAAAAAAgAXQ0KHJ3nsn779fLt2olI4dk5VXTv7yl2SlleZurtdeey233nprevfunaWWWiqDBw/+zHumbxB0yimn5Pzzz8/LL7+czp07J0nOPPPMnHrqqZk2bVr69++f4447LnvuuWd69uzZev9jjz2WyZMnZ9y4cdlmm23SsWPHuXsIFiulUvLQQ8lZZyV33500NiZ1deVilmLx88/TqVP516amclnOMccku+1WngsAAAAAAKi8W25J9tqrXMa+KOjYMTnhhOSkkz577CcVdszK66+/nnXWWSdf+tKXct1117V+3tTUlNra2lnO+69//StXXnll7rnnnowZMybt2rXL6quvnj59+uThhx9OVVVVfvKTn+TII49MsVicZYlLqVRKS0tLampqcuCBB+byyy/PFVdcka9//eu54ILk+99PJk/+XI+w0KquTvbdN9lnn1uz4447pqamJo899ljWWGONT71v4sSJefLJJ7PkkkvmpZdeyrXXXpubbropXbt2zRlnnJH99ttvpu/59N+31VZbLe+8806uvfbatGvXLvfdd1/uv//+PPjgg5k8eXIuvvjiHHLIIZ+69tixY3PxxRenqampTb4HldKuXbt8+9vfbn1PDQAAAAAAAAAAAAAseBSvAAAAAAAALECmTEmOOy4ZMqSyhSsfVVWVtGuXnH56cvTR5fPZMW7cuJxwwgm57LLLUl1dnWnTpiVJDjjggJx00kkZMGDAZ27otNdee2Xq1Km5+eabc/nll+fUU0/Nq6++muWWWy5vvvlmNt5441x11VVZeumlP3FDJpgbpVLy5pvJiBHJsGHJffclTz2VTJyY1NSUN7sqFJKWlqS5uVyqMnBgMnhwsskmyfrrl8uLqqsr/SQAAAAAAMBHvf9+suKKyXvvVTpJ22rfPnn00WT11Wd9feTIkWlqasqqq676uec8//zzc+SRR+b222/PNttsk8ceeywjRozIu+++m9ra2qy99trZZpttkiQtLS2p/vDFyOuvv57DDz88a6yxRk444YR07949H3zwQR5++OHsvPPOaWxszHPPPZeBAwe2rlUsFlMoFGZ6hzhmzJhstdVWGTlyZB5++OFstNFG+eCDpFevBefd6rxSXd2YzTY7Nv/+90Xp0qVLjjvuuPzgBz+Yo3ejt956a/bff/+USqXcc889WWuttZLMKF157bXXssIKK2SnnXbK3//+99b73nzzzbzwwgt5/vnns/3222f55Zf/xPWLxWIuvPDCjB07du4efAFQVVWV/v37Z7/99vvcJUUAAAAAAAAAAAAAwPxVU+kAAAAAAAAAlD33XLLNNuVNnRakjYGKxXKek09Orr46uf32pEePz3dvc3NzjjjiiPzzn//MEUcckcGDB2fChAn585//nMsuuyyvv/56rr766vTu3fsT55g6dWrefPPNjBw5MmussUaeffbZrLrqqvn5z3+eDTbYIBdffHFuvfXW3HzzzTn88MOVrjBPFArJ0kuXv3beecbnzc3JtGlJQ0O5dKV9+6S+vlzGYt8lAAAAAABY8B1xRDJ5cqVTtL2GhmTPPctF8jUf/guyESNG5Pe//31uuummTJs2Lb169cqaa66ZX/ziF1lllVU+ca7pJSpvvfVWkmT8+PG59dZbc+SRR+a1115LXV1dGhsb065du+yxxx654oorWktXkuQ73/lOnnzyyVx00UXp3r17Wlpa0qlTp2y77bb5+te/nksvvTT//Oc/W4tXPlrm0djYmLfeeivDhg3Lr3/964wcOTLHH3981l133SRJ587J17+eDBlSfm+z6HopY8bcmsGDB+e4447L9ttvn6RcCtLc3Jyamln/M8HpZSrJjO/rl7/85Rx55JE57bTTcsMNN7QWr7S0tKSmpiZXXXVVkmTAgAF56623UlNTk549e6Zv377p27dvttxyy9b5P6l0ZejQoRk/fnxbfgMqplgsZsyYMXnqqaey9tprVzoOAAAAAAAAAAAAADALdp0CAAAAAABYAAwfnmy8cfLmmwtW6cpHTZ6cPP10MmhQ8sYbn++ef/zjH7n++uuzzz775Je//GX23HPPHHroofnHP/6RzTffPPfee29+/vOf5+23305S3vjnf7Vv3z49evTIO++8k5qamvz4xz/OVVddleOPPz5bbbVV9t5773zwwQe5/PLLWzd7gvmlpibp2DHp3j1Zaqny5l61tUpXAAAAAABgYXDXXcnNN5dL1hc1pVIyalTym9+Uz8eMGZPvfOc7+dvf/pZddtkl3/nOdzJgwIDcdNNN2WeffXLXXXclKZdv/K/pJSodOnRIbW1t7rvvvhxwwAHZaKONMmzYsLzyyiv505/+lF69euWqq67K2WefnWkfflMfffTR3HXXXdlhhx3Su3fvJOWyjunX11tvvSTJc88917rea6+9lgMOOCAHHHBADj744Hz961/PgQcemBdeeCEnnnhiTj311NTV1bWOP/HE5COni5wOHZLrrlsut956a+v3slAopFgsJkm++c1v5vjjj88HH3zwsXs/+v61qqqq9fd3u+22S5Lccccdrdenl7c8+OCDqaqqyrnnnpstttgi3//+93Pfffd97rzjxo3LAw88kKamptl/2AVUU1NTbr311ll+jwEAAAAAAAAAAACAylO8AgAAAAAAUGFDhyZbbJFMnFjeAGlB1tRULl1Zb73k1Vc/e/yIESOSJAcccEDatWuXYrGYxsbG1NfX55RTTsmaa66ZK6+8snVDn8L/tFVM3/jnzDPPzLHHHpsLLrggp556atZZZ53WMRtssEHOOuusXHTRRenTp0/bPCgAAAAAAACLvNNOS6ZMqXSKeWfy5OTMM0tpaUlOOeWUPPzww/nxj3+cP/zhDznjjDNy++235+c//3meeuqpnHHGGSmVSq0lK7PSpUuXJMkFF1yQ/v3751e/+lXWX3/99OrVKwcddFBOPfXUdOvWLVdddVVrkcp///vftLS05J133snYsWOTlN8J1tfXJ0neeOONJEmPHj1a1+nVq1eefvrp3H///Rk6dGgKhUJOPPHEPPTQQ/npT386U+lKkiy/fHLGGUnHjm33vVtQ1NcnX/1qsuuuHTNw4MCPFamMHj06Q4YMya9+9at07ty59dorr7zSOma6YrHYWtby/PPPJ0mWXXbZJDPey7a0tOTII4/Mf/7zn9x8883ZfPPNc9NNN2W33XbLmWeeOctinmRGwUuxWMyVV165SJWuTNfc3Jy//vWvM/0eAAAAAAAAAAAAAAALBsUrAAAAAAAAFTRiRLL99uVNjxYWLS3Ju+8mm22WvPXWp4+dvqHSBx980PrZ9I2Qtthii+y3336ZPHlyrr/++tbNfz66Uc30jZ0GDhyYX/3qV9lkk02SlDfsmT5u6aWXzjHHHJM11lijbR4QAAAAAACARd4rryTDhlU6xbw3bVohl1zydm666aastdZa+e53v5va2tqUSqUUCoV873vfy6BBg3L//ffnuuuum+Uc09/L9evXL/369UupVMr++++fZZZZJsVisbXcY4sttsimm26akSNHthZ7rLzyyllhhRVy991358ILL0ySTJkyJS+//HLOOuusnHPOOVlqqaWy3377ta7VsWPH/PnPf84dd9yRV155JQ888EB+9KMfZZVVVvnE5zzqqGS11ZJP6Y1ZKHXsmJx//ozzQqHQelwqldK7d+/89re/zVlnnZWk/B512rRpueqqq7LJJpvk7rvvTkNDQ5JyCcv03/vLL788SbLjjju2XkvK72e//OUvZ+DAgdl+++1z8cUX55///GeWWGKJnHLKKXnooYdmmXN6rj/96U8ZN27cTDkXFcViMWPGjGl9Bw4AAAAAAAAAAAAALDgUrwAAAAAAAFTIc88lW2+9cJWuTFcsJmPHlstXxo375HHTi1KGfbhr1fQNe6ZvzrTDDjtko402ygMPPJAnn3wySWa5CU+xWJzp16qqqkVysx4AAAAAAADmj3PPLb/zWtR98EFy0UVL5t13301tbW2qP2wmKRQKKZVKadeuXb72ta8lSW655Za8++67nzjXyiuvnFVXXTVJ8uqrryYpv7+b/t6uZ8+e6dmzZ6ZNm5aamprWe4444ogUi8X89Kc/zZprrpk999wz++yzT0444YSssMIKueaaa1pLVabPtfLKK2ellVZqfb/4Waqqkj//OWnXbna/QwuuDh2Sq65KunSZ9fVCoZDa2tocddRROeaYY5LMeI/ap0+fPP/88/nmN7+Z73znO7n66qtz33335Z577sn222+f++67L0svvXT23HPP1rmSGe9xpx83Nzdno402yve///1MmzYtv/vd7z42LkkaGhryy1/+Mi+++GJqa2vb+luxwGhqasr9999f6RgAAAAAAAAAAAAAwP9QvAIAAAAAAFABDQ3JDjskEydWOsmca25O3ngj2Xff5H/21Wm12mqrpVOnTnnssccyatSoJOVNeKZv3LP66qtnq622yoQJEzJixIgkM8pVRo0alfPPPz/FYjFVVVUplUqfe2MlAAAAAAAA+CQNDckf/5g0NlY6yfzx9NN1WXLJQenevXveeuutj13fZJNNssIKK+TRRx9tLVT5aLHG9Hd7/fv3z5e+9KUkybBhw2a6liQdOnTIc889l6ampqy44oqt8xx55JE555xzsvfee6epqSnPPPNMunTpknPPPTf/+te/suWWW7bJc66wQnLGGUnHjm0yXUXV1ydf/Wqy3Xazf29dXV0OOuig3HDDDdlggw1y5ZVXZv/9988222yTrbfeOv/617+y+eab57zzzkv79u1b388mmem4UCi0FuistdZa6datW9566628/fbbrcU9STJy5Mh84xvfyBVXXJEOHTrM1XMvDN57773897//rXQMAAAAAAAAAAAAAOAj7EwFAAAAAABQAT/6UTJ27CcXliwsGhuTBx9Mrrlm1tc32mijrLbaannggQfy6KOPJpmx+dL0TXu++MUvJkluueWWJGktVznppJNy5JFH5kc/+tFM9wEAAAAAAMDcuPbaSieYv4rFQlpavpVx48ZlwoQJScqFKNPfvw0YMCCrrrpqRo8enddffz3JrN/NtWvXLgceeGCWW265PPzww/nLX/6S6urqJMnEiRNzxRVX5N///ne23nrrLLPMMjPde/jhh+eKK67IXXfdlddffz133nlnjjjiiPTt27dNn/Woo5INNywXlyysqquTnj2T88+fmzmqs9VWW+Waa67Je++9lz//+c859thjc8opp+Svf/1rrrnmmuy8884plUqpqqrKq6++msmTJ7f+fiZJS0tL63GpVMp7772XhoaGdO/ePUn5Z+T222/PlltumTvuuCP77bdf67veRVlzc3MefvjhSscAAAAAAAAAAAAAAD5i0f+bzAAAAAAAAAuYRx9NLrggmTKl0knaxuTJyeGHJ2+//fFr3bp1yz777JMJEybkL3/5S1555ZUkad3AJ0m22GKLLL300mloaMjbb7/dWshywAEHpH379ll33XXn27MAAAAAAACw6Dv//GTSpEqnmH+amgqZPHnPvPrqaxkzZkySmYtVllpqqSy//PKZPHly3n333ZRKpVnO09LSkiWWWCKnn356ll9++ey3337Zdddd84Mf/CDf/va3c/jhh2fNNdfML3/5y/To0WOmcpckqampydJLLz1Pn7WqKvnHP5JVV03atZunS80ThULSrVvy4INJly5tM2d9fX322GOP/PznP89PfvKT7LLLLunTp8+H65V/fy677LJst912+etf/5pJH/7hmF7C8vbbb+faD9uKNt1009TW1mbq1KkZMmRIvva1r2XttdfOXXfdlaamprYJvIArlUr5z3/+k2nTplU6CgAAAAAAAAAAAADwIcUrAAAAAAAA81FDQ7LnnsnUqZVO0rYaGpIDDkhmtQfTAQcckE033TT/+Mc/cv3116e5uTmFQiEtLS1JktGjR6ehoSFdu3ZN7969WwtZtt5660yePDl77bXX/HwUAAAAAAAAFmGlUvLUU5VOUQl1GTeuQ5588sk0Nze3fjq9ZKVr165JkmnTpqVQKKRYLLaOmT5+eknH17/+9Vx++eX50pe+lCeeeCLnnXde/vnPf2avvfbKH//4x6y77rozjZ/fOnRI7rknWW65pK6uIhHmSKGQLLlkuXRl2WXn37otLS1ZZZVVMmbMmBx11FE57LDDcskll+TOO+/Mo48+msMPPzznnXdeBg4cmH322SdJ8sILL+Tyyy/P+PHjs9VWW+XNN9/8xMKeRVGhUMgTTzxR6RgAAAAAAAAAAAAAwIcUrwAAAAAAAMxHP/pR8s47lU7R9pqakqFDk2uu+fi1rl275rjjjku3bt1y+umn57LLLkuSVFdX5/33388f/vCHTJgwoXWTnsVpQx4AAAAAAADmr1deKRdczK4DDiiXtkz/+jzWXDM555zye7TJk2fc++qrn37fTjsld9yRjBuXTJ2avPhictZZSbdus597unbtCqmv3yx33XVXRo0alSQpFotpampKknT7cPKJEycmSaqqqvLee+/l4IMPzmGHHZZk5vd4m222WW699dbcfPPNeeaZZ/Luu+/m0ksvzQYbbDDnIdtQly7Jv/+drLZaUl9f6TSfrbo66dEjeeSRZKWV5vfa1dlnn31y3XXXZYcddsitt96aQw89NLvssks22mij3HTTTVl11VXzm9/8JptsskmSpEOHDllxxRWz3HLL5bjjjstdd92VlpaW+Ru8gpqamjJixIhKxwAAAAAAAAAAAAAAPlQo2bkKAAAAAABgvnjttWTVVZOGhkonmXe6dCkXy9TVzfx5S0tLrrrqqhx44IGpr6/P3nvvnX79+uW1117Ltddem8022yyXXnppll122coEBwAAAAAAYLFw7bXJN76RfNgv8rkdcEAyZMiM889T3vLd7ya/+c3HP3/ttWT55Wd9zymnJCefPOtrr76abL55MmbMZ6/9v6qqSlluuevy6qv75Le//W2OOuqoma4fcsghufrqq/P3v/892267bZJyuUS7du2SJJMmTUqHDh1muqdYLKaqqmr2w8xHkycnO+yQjBiRTJlS6TSzVl+fLLVUuaBnQXldetttt+XBBx9Mu3btstZaa2WVVVbJyiuvnFKplMKHP/yTJk3Kf/7znzzyyCMZN27cAv+z0Naqqqpy4oknprq6utJRAAAAAAAAAAAAAGCxV1PpAAAAAAAAAIuL885LisVKp5i3WlqSG29M9tln5s+rq6uz//77p6WlJZdcckkuu+yydOzYMe3atcu3v/3tnH766Wnfvn1lQgMAAAAAALDYeOSR5IMP5s9a48cn//xnMnx40qNHcsQRnz5+8OAZpSstLclJJyXPPZccf3yyySblspY//jHZfvvZz1IsFlJfXy5UOeuss7L22mtns802y9tvv51bb70111xzTVZcccUMHjz4w/VbUltbm1/96lfp27dvawHLRy0MRRsdOyZ3352ceWbys58lDQ1JqVTpVDO0b5/stVdy7rlJ586VTjPD9ttvn+1n8YNW+EjjUKdOnbLRRhulW7duuf7669PY2Pipc6699tr56le/2np+6qmnfmzMyR9pHfrb3/6WJ598crZyr7/++vnKV77Sev7aa6/lsssu+9i4Ll265Atf+EIGDBiQTp06Zdq0aRk9enQeeuihjB49+nOtVVNTk7Fjx6Z3796zlREAAAAAAAAAAAAAaHuKVwAAAAAAAOaDadOSP/wh+Yy9ZhZ6kyaVNy363+KV6Q466KDss88+GTt2bF5++eWst9566dKly/wNCQAAAAAAwGLrvvvmX/HGZZeVv5LkgAM+u3jle9+bcXzJJckvflE+HjEief31pKoq2W67ZLXVkmefnf08o0YtmZ/85OT89KenZ8stt8zGG2+c2traDBs2LKusskquvPLKdOjQIaVSKdXV1UmSY489dvYXWsDU1CQ/+lGy667JnnuWv5eTJ1c2U319uWjl6quTL32pslnmRrFYzBtvvJGmpqZKR0m3bt2yzTbbfOa43r17Z//990/79u1bP6upqckqq6ySlVdeOTfddNPnKnwplUp56623FK8AAAAAAAAAAAAAwAKgqtIBAAAAAAAAFgfXXz//NnCqtBdeSJ5++pOvt2/fPv369cuWW26pdAUAAAAAAID56sUXK53gk2255YzjoUNnHI8Zk4waNeN8q63mbP7m5uTww0/O3//+9xx22GGZOnVqmpubc9JJJ+X666/PaqutllKplEKhMGcLLOBWWy158snkhz9M2rdPKvWYHToke++dvPzywl26kiRVVVV5/fXXU6rwy/BCoZBdd901dXV1n1oCUygUsvvuu7eWrrz44ou55ppr8tBDDyUpP89XvvKVLLnkkp+5ZlNTU0aPHt0m+QEAAAAAAAAAAACAuVNT6QAAAAAAAACLgzPPTCZNqnSK+aOxMTnnnOSSSyqdBAAAAAAAAGbW0FDpBLO25JJJt24zzt9+e+brb7+dLLdc+XjAgDlbo6am/M7yK1/5SnbYYYck5aKJj1pUS1emq6lJfvSjZNddk+OPT/71r3IBy7z+uaipSWprkzXWSH7xizkvz1kQvf2/P6wV8IUvfCHLLLNMxo8fn+eeey6bbLLJLMettNJK6dGjR5KkoaEh1113XZqbm/Piiy+mV69eGTBgQGpra7PBBhvkX//612euq3gFAAAAAAAAAAAAABYMVZ89BAAAAAAAgLnx5JPJyJGVTjH/tLQkf/5zMnFipZMAAAAAAADADKVS0txc6RSz1rHjzOeNjZ983qnTnK1RVZVMnTr9uOpjpSuLk9VWS26+OXn11eQHP0i6dk06d277dTp2TDp0SA45JBkxIhk2bNEqXWloaEjj//6wzmd9+vTJ5ptvnmKxmL/+9a+ZNm3aJ45dfvnlW4/feuutNH/kPwgfLVFZbnrL0Wd4//33Zz8wAAAAAAAAAAAAANDmaiodAAAAAAAAYFH3978nTU2VTjF/1dYm996b7LxzpZMAAAAAAABAWWNjUiiUC1gWNJMnz3zert0nn0+aNGdrFApJQ8Oc3buo6tMnOfXU5Mc/Lhex/OpXyfDhSX19Uix+/Pfls7RvX35XOmVKsuKKydFHJ1//+seLdRYVjY2Nqa6uTrFYnO17Tz755Llev6amJrvttluqq6vz4IMPZtSoUTOVq/yvJZdcsvV40v/8Qfroebdu3T7X+i0tLSmVSikUCrMXHAAAAAAAAAAAAABoU4pXAAAAAAAA5rH77kuamyudYv6aPDkZNkzxCgAAAAAAAAuO2tpymcaCaPz45L33kul9D717z3y9T58Zxy+/PGdrlErl7wEfV1OT7Lpr+au5OXn22WTEiGTo0OShh8rf86qqpLq6/GuhUP5Zamkpj1966WTjjZMvfCEZNChZe+1yCcuirrm5uaKlI9tss0169OiRt99+O3ffffdnjq+rq2s9bmlpmenaR88/Ou7TFAqFtLS0pKbGP9MEAAAAAAAAAAAAgEryN3oBAAAAAADmsSeemLP7DjggGTJkxvnn2a/m0kuTAw/85OvDhycbbDDj/J57ki22+Ox5l1suef31zx43XUtLcv/9n388AAAAAAAAzGvTizP+p29hgXHPPcnuu5ePv/CF5LLLysfLLZf06zdj3Ofol5ilUmnxKAOZWzU1yVprlb8OOqj8WVNTuRynoSGZOrVcutK+fflriSWS+vqKRq6Y5ubmOb73kksu+dhnBx988Oe+v2/fvtlggw3S3NycG2+8McXP0arU2NjYevy/ZSkfPf/ouE9TVVWV5uZmxSsAAAAAAAAAAAAAUGH+Ri8AAAAAAMA8NHZsMmlSpVPMvaam2b/nqafaPgcAAAAAAADMjbq6cnFGWzn55OSUU8rHQ4bMKOpIkmWXTdZbr3w8/dck6dAh2WWX8vG77yYPPlg+/t3vZhSvHHhg8vLLybPPJieeOOPef/2r/NmcmF4WwuyrrU169qx0igVPdXX1HN87evTouVq7c+fOKRQKqampybe+9a1ZjlluueVy8skn59///nduv/32jB8/vvVap06dZhr70fP33nvvc2UolUpz9T0AAAAAAAAAAAAAANqG4hUAAAAAAIB5aMSI8uZFjY3zf+099kjefnvmzz74YObzo45KunT5+L3HH5/stFP5+MEHkzffnP31p00r39e37+zfCwAAAAAAAPPC0ksnI0fOn7W22qpcxvK/lloq+dvfysf33ptsuWX5+P77k5/+NDnppKS6OjnjjJnve/315NBD5zxPY6N3d7StmpqalEqlSsf43F599dVsvPHGSZI+ffqkpqYmzc3NSZL+/fu3jnvttdc+13zFYjE1Nf6JJgAAAAAAAAAAAABUmr/VCwAAAAAAMA8NG5ZMnlyZtYcPL2++9Gmeeebjny2xRPLFL844P+usOVu/rq6cYeed5+x+AAAAAAAAaGsbbzz/ilfmxI9/XH7HdtRRyXrrJR06JKNHJzfdlPz858m778753AMGJDoiaEu1tbUpFovzdI0uXbrke9/7Xuv5qaeemiR55513ctttt31s/IorrpgVV1wxSfLee+9l2LBhefvtt5MkL730UsaNG5fu3bunXbt22WuvvTJ8+PAsv/zyWW655ZIkTU1NGT58+OfKVigUUigU5uLpAAAAAAAAAAAAAIC24K/KAwAAAAAAzEP/+U/S3FyZte+/P+nVK2loKBesXHZZ8sc/JqXSp9/3zW+Wy1eS5MUXk7//fc7Wb2hIXn55zu4FAAAAAACAeeELX0huvDGZMmX27rvssvLX/zr11PLX7NzzWf7+9zl/R/dpBg9u+zlZvLVv3z5VVVVpaWmZ72u///77eeSRRz72eX19fWvxysSJE2caUyqVcsMNN2T//fdPfX19Vlpppay00kozXb/11lvz/vvvf64MS0x/sQ4AAAAAAAAAAAAAVFRVpQMAAAAAAAAsyiZPrtza/fol7dolXbokm22WXHRRct11n35PdXXyne/MOD/nnM8uavkkLS3l8hUAAAAAAABYUAwalNTUVDrF/NepU7LpppVOwaKmUCikZ8+elY4xW95666384Q9/yGOPPZYJEyakpaUlU6ZMyQsvvJAhQ4bkiSee+Nxz9e3bd94FBQAAAAAAAAAAAAA+t0KpNKdbZQEAAAAAAPBZttwyuffeObv3gAOSIUNmnBcKn33Pb36TdO+e3H13Mnp00qNHcuSR5eKV6fba65MLWPbdN7nqqvLx2LHl8pa5KU856aTk9NPn/H4AAAAAAABoS9OmJZ07J01NlU4yf3XunAwdmqy1VqWTsKi544478vDDD1c6xnxXU1OTL33pS9loo40qHQUAAAAAAAAAAAAAFns1lQ4AAAAAAACwKGtunr/rfe97H//sr39NnnsuWX758vlOO31y8cqxx844Pv/8uStdScobVwEAAAAAAMCCol27pH//ZOTISieZvxoaktVWq3QKFkVLL7106urq0tjYWOko81V1dXX69u1b6RgAAAAAAAAAAAAAQJKqSgcAAAAAAABYlNXXVzpBufxkxIgZ5716zXrcllsm661XPp46Nfn97+d+7Y4d534OAAAAAAAAaEv77FMuYFmcbLVVUlNT6RQsivr27ZtSqVTpGPNdU1NTevfuXekYAAAAAAAAAAAAAEAUrwAAAAAAAMxTHTrMv7U6d05WXfXjn9fXJ4MGzTh/661Z33/ssTOOL788effductTU5O0bz93cwAAAAAAAEBbO+KISieYvzp1Sn7wg0qnYFG15JJLVjpCRXTu3Dm1tbWVjgEAAAAAAAAAAAAARPEKAAAAAADAPNWtW9vPefLJSalU/rr00pnXevrp5B//SL7xjWSrrZK9907+9a9k+eVnjLv22o/PucoqyQ47lI+LxeTss+c+Z21tuQwGAAAAAAAAFiR9+5bfpRUKlU4yf3Tpkmy5ZaVTsKgqFApZeeWVU1hc/kAlqa6uzuqrr17pGAAAAAAAAAAAAADAh2oqHQAAAAAAAGBRtsEGyV/+kkydOn/Wq65OvvKV8tesnHdecuutH//8mGOSqqry8c03Jy+9NPdZamuTNdec+3kAAAAAAACgrX3/+8kDDySTJlU6ybzVoUP5WRejTgwqYNNNN82LL76YpqamSkeZbzbccMNKRwAAAAAAAAAAAAAAPlRV6QAAAAAAAACLsvXXLxeQzA9vvJHsvXdyxRXJs88m772XNDUlb72V3HRTstNOyZFHfvy+nj2T//u/GednndU2eaZOTdZZp23mAgAAAAAAgLa0xRZJ166VTjHvFYvJAQdUOgWLur59+2aJJZaodIz5pn///unSpUulYwAAAAAAAAAAAAAAHyqUSqVSpUMAAAAAAAAsqhoaks6dk+bmSieZ/5ZdNhk1qtIpAAAAAAAAYNZ+//vk+OOTKVMqnWTeqK1N9t47ueKKSidhcfDEE0/kn//8ZxobGysdZZ6qq6vL3nvvnRVWWKHSUQAAAAAAAAAAAACAD1VVOgAAAAAAAMCirL6+XECyONpgg0onAAAAAAAAgE/2zW8mfftWOsW8U1+f/OpXlU7B4mL11VdPqVSqdIx5rl27dll++eUrHQMAAAAAAAAAAAAA+AjFKwAAAAAAAPPYRhtVOsH8V1+fbL55pVMAAAAAAADAJ6urS667LmnfvtJJ2l7HjskFFyS9e1c6CYuL2trarLfeeqmurq50lHmmtrY2m2yySQqFQqWjAAAAAAAAAAAAAAAfoXgFAAAAAABgHttii6RDh0qnmL9qa5MNN6x0CgAAAAAAAPh066yTfO97i9b7vNraZLPNkn33rXQSFjdbbLFF6urqKh1jnunUqVM29CIcAAAAAAAAAAAAABY4hVKpVKp0CAAAAAAAgEXZuHHJMsskDQ2VTjL/9OmTjBmTVFVVOgkAAAAAAAB8usbGZPXVk5EjK52kbXTunLz4YtK7d6WTsDh66aWXct1116WpqanSUdpUTU1NDj744PTp06fSUQAAAAAAAAAAAACA/2GrKwAAAAAAgHmse/dk550XnxKSDh2SY49dfJ4XAAAAAACAhVtdXXLddUn79pVOMvc6dkwuuEDpCpWz0korZeDAgampqal0lDZTW1ubjTfeWOkKAAAAAAAAAAAAACygbHcFAAAAAAAwHxx33KKxUdPnUSwmBx9c6RQAAAAAAADw+a2zTvK73yUdOlQ6yZzr0CHZf/9k330rnYTF3Ve+8pXU1tZWOkab6dSpU7bYYotKxwAAAAAAAAAAAAAAPoHiFQAAAAAAgPlggw2SZZapdIp5r6oq2XXXpGvXSicBAAAAAACA2XPoocnJJy+c5SsdOiQ775z8/vdJoVDpNCzu6uvrs9tuuy0S5Ss1NTXZc889U11dXekoAAAAAAAAAAAAAMAnULwCAAAAAAAwnxx/fNKxY6VTzFv19cmxx1Y6BQAAAAAAAMyZH/wgOe64hat8pUOHZNttkyuuSKr8azEWECuuuGI23XTThbp8paamJl/+8pfTp0+fSkcBAAAAAAAAAAAAAD5FoVQqlSodAgAAAAAAYHEwZUqy7LLJe+9VOsm8UVWVrLNOMmJEpZMAAAAAAADA3DnnnOSkk8rv+BZkHTsme+6Z/PGPSXV1pdPAzEqlUm6//fY89thjaWpqqnSc2VJbW5stt9wym2yySaWjAAAAAAAAAAAAAACfoarSAQAAAAAAABYXHTokl19e/nVR1K5dcs01lU4BAAAAAAAAc+/oo5MLLyy/21tQC03at0++853kkksW3Iws3gqFQrbbbrusueaaqa2trXScz622tjabbbaZ0hUAAAAAAAAAAAAAWEgUSqVSqdIhAAAAAAAAFid77538/e/JtGmVTtJ2OnZMTj45+f73K50EAAAAAAAA2s4rryT77JM8+2wyeXKl05S1b5/06JFce22y8caVTgOfrVQq5c4778yjjz6apqamSsf5VDU1Ndlmm22y4YYbVjoKAAAAAAAAAAAAAPA5KV4BAAAAAACYz95/PxkwoPzroqCqKllzzWTEiKS6utJpAAAAAAAAoG0Vi8nvf5/88IfJtGlJS0vlsrRvnxx2WPLznyf19ZXLAXPi3//+d+666640NzdXOsrHVFVVpbq6OjvvvHPWWGONSscBAAAAAAAAAAAAAGaD4hUAAAAAAIAKuOWWZK+9kilTKp1k7rVvnzzxRLLyypVOAgAAAAAAAPPOK68k++yTPPdcMmnS/F27U6eka9fk2muTjTeev2tDWxo7dmyuu+66jB8/Pk1NTZWOkySpra1N7969s/vuu6dLly6VjgMAAAAAAAAAAAAAzCbFKwAAAAAAABWy777J3/6WTJ1a6SRzrkOH5LTTkmOPrXQSAAAAAAAAmPeKxeTOO5Nf/jK5//7mNDU1J6mfJ2tVVyft2iUrrZQcf3yy++5JXd08WQrmq2KxmKFDh+aBBx5Ic3NzxXJUVVWluro62267bQYNGpRCoVCxLAAAAAAAAAAAAADAnFO8AgAAAAAAUCHTpiVf+lIyfHjS0FDpNLOvQ4dkv/2SCy5I7D8DAAAAAADA4uYLX9g3Tz21eYrFb6RQqM4HH7TNvB06lAte9t47OfroZO2122ZeWNCMHTs21113XSZMmJDGxsb5unZtbW169+6d3XffPV26dJmvawMAAAAAAAAAAAAAbUvxCgAAAAAAQAVNnpxstlny/PPlIpaFRYcOyU47JVdfnVRVVToNAAAAAAAAzH/dunXLnnvumbPOOje33lqXW24p5eGHk9dfLySZmqamliSdPnWO+vqkri6ZMiXp0yfZYINk222T3XZLevacL48BFVUqlfLyyy/nwQcfzJgxY1IqldLS0jJP1qqpqUmpVMqAAQOy6aabpl+/fikUCvNkLQAAAAAAAAAAAABg/qmpdAAAAAAAAIDFWceOyX33JVttlTz7bNLQUOlEn61jx3LpyhVXKF0BAAAAAABg8TR+/PjU1NSkR48e6dy5Lnvvney9d7nAobExuf/+qTnssIsyalS/rLXWTqmu7pwxY97NW2/9N2uvvXKWWKI2vXolgwcngwYl66yTdPpIR0tTU2WeC+a3QqGQFVdcMSuuuGLGjx+fYcOGZcSIEUmSxsbGNlmjrq4u1dXV2WijjTJo0KB06vTphUgAAAAAAAAAAAAAwMKlUCqVSpUOAQAAAAAAsLibMiX5yleSRx5Jpk6tdJpP1qFDcsABye9/r3QFAAAAAACAxdfIkSOzzTbb5Etf+lIuvvjiFIvFVP3PC7R77rknu+66a1ZbbbXceeed+cEPfpAhQ4Zk0qRJnzn/mDFJfX3So8e8egJYcDU3N+f555/Pq6++mtGjR2fcuHGpqalJqVRK02e0EtXV1aVUKqVYLKZHjx7p169fBgwYkJVWWuljf0YBAAAAAAAAAAAAgEWD4hUAAAAAAIAFRGNjcvzxyR/+sOCVr1RXJ+3aJb/4RXLkkUmhUOlEAAAAAAAAUDlvvvlmdt555yy55JK58847UyqVUpjFS7TTTz89p556avbbb79MmzYtTzzxRJ599tnPnL9YTFpaktraeZEeFi7FYjFjx47NW2+9lTFjxmTixIlpampKU1NTCoVCamtrU1NTkyWXXDLLLrts+vTpk+7du8/yzyQAAAAAAAAAAAAAsOhRvAIAAAAAALCA+fe/k732St59d8EoYOnYMVltteTPf05WWKHSaQAAAAAAAKDyisVifv3rX+e1117Lj3/84/Tq1Wum69OLWCZOnJh99tknt912W5LkwAMPzCWXXFKJyAAAAAAAAAAAAAAAsEiqqnQAAAAAAAAAZrbxxsmLLyaHHZa0b1+5HNXVSYcOyRlnlMtglK4AAAAAAABAWVVVVb797W/nhBNOyJJLLvmx64VCIS0tLVliiSVy0kknZcCAAUmS9ddffz4nBQAAAAAAAAAAAACARVuhVCqVKh0CAAAAAACAWfv3v5MDDkjeeCOZMiWZH292amqS2tpk/fWTIUMUrgAAAAAAAMDsmv5PtpqamlJXV5crr7wy559/fi688MKstdZaFU4HAAAAAAAAAAAAAACLDsUrAAAAAAAAC7hSKXnkkeSss5JbbkkKhWTq1LZfp1On8lr7759897vJwIFtvwYAAAAAAAAsbkqlUgqFQsaPH58lllgiVVVVlY4EAAAAAAAAAAAAAACLDMUrAAAAAAAAC5GxY5OLL05+85ukoSFpaUmmTJnz+Tp1SorFpE+f5IQTkq99LenYsc3iAgAAAAAAwCJn3LhxufDCC9O+ffscc8wxrcUqSTJp0qQMHTo0kydPTp8+fTJw4MB07959nuT46LoAAAAAAAAAAAAAALC4UrwCAAAAAACwEGppSZ54IhkxIhk6NHn44eT115P6+vL1YrE8plhMqquTqqryr8Vi0tSUrLxyMnhwsummyfrrJwMHJvZkAgAAAAAAgM9244035qijjspRRx2VE044IUm5cOWCCy7Iz372sxQKhbS0tKRHjx7ZZpttcswxx2TgwIFzXZRSKpUybty4PPbYYxk6dGjGjx+fd955Jz169Mg+++yTwYMHt9UjAgAAAAAAAAAAAADAQkPxCgAAAAAAwCKisTF55pnkhReSqVOThobyZ+3aJe3bJx07JmusUS5dqa6udFoAAAAAAABYOB1++OG56667csUVV2TjjTdOkpx44on5xS9+kc6dO2fNNdfMUkstlZEjR+aZZ57JCiuskL/+9a9Zc80153jNYcOGZciQIbn33nvz6quvZtq0aampqUlzc3PrmBNOOCHf+973stRSS831MwIAAAAAAAAAAAAAwMKiptIBAAAAAAAAaBt1dcl665W/AAAAAAAAgHnjkUceyUorrZQVVlghSfLYY4/l6quvzrrrrps//elPWWmllTJhwoS88cYb+dOf/pSLLrooQ4YMyS9/+ctUV1fP1lpTp07Neeedl/POOy+jRo3Ksssum5122inrrrtu+vbtm549eyZJzj///Jxzzjmpq6vLKaec0taPDAAAAAAAAAAAAAAAC6xCqVQqVToEAAAAAAAAAAAAAAAAwMJgtdVWy5prrpkhQ4akffv2+eMf/5hvfvObuf/++zN48OCPjd9kk00yduzY3HvvvVlmmWVma62jjz46v/3tb9O1a9ccfvjh2XbbbTNw4MD06NEjNTU1rePGjRuXgw46KI8++mjeeuutuX5GAAAAAAAAAAAAAABYWNR89hAAAAAAAAAAAAAAAACAxVBzc/Lcc8nw4clDD6X4+OP555gxyciRaf/IIynV1maXyZOzWqmU9a+5JhkzJhk0KBkwIC2lUqqrq7PRRhvl4osvTufOnWdr6TvuuCO//e1vs/HGG+fMM8/MhhtumHbt2s00plgsJkm6d++ezTffPLfeemueeuqprLXWWm32LQAAAAAAWFy1FFvywrgXMvzN4XlkzCN5c9KbmdI0JVObpqaQQjrUdUjH2o5ZoesK2XiZjTOoz6D069IvhUKh0tEBAAAAAAAWK4pXAAAAAAAAAAAAAAAAAJKkVEruuSe55prkwQeTl19O2rVLisVk8uRUJek/fezrr6eQpOeHX6ULLkiuuCKllpakWEz1qqum+IUvpNPLL6d9+/bp0qXLbMQo5f7770+SnHHGGfnCF74w07Xpm/YVCoU0NjamXbt2mThxYjp27Jg333xT8QoAAAAAwBxoaG7ITS/clLtfvTsPjnowL733Umqra5MkkxonfeJ9hRTSua5zmovNKRQKWWOpNbJ5/82z3YDtsuXyW6aqUDW/HgEAAAAAAGCxVCiVSqVKhwAAAAAAAAAAAAAAAAComPHjk8suS846q3w86ZM30JsdpaqqTC0WM3aJJdL/vPOSPfZI6us/17277bZbnn766dx3333p27dvisViqqqqMv2fg00vX0mS0aNHZ5tttsnEiRPz0ksvpWPHjm2SHwAAAABgcfDq+6/m3GHn5o+P/TFJ8kHjB3M9ZyGFdKzrmM51nXPsJsfm4HUPTtf2Xed6XgAAAAAAAD6uqtIBAAAAAAAAAAAAAAAAACriySeT/fdP+vRJTjwxGTOmzUpXkqRQLKZDkv4TJyZHHJH07Jkcc0zy2mufee/qq6+e8ePH58UXX0ySNDU1lecsFFpLV0aPHp2LLroom2++eV566aUcccQRSlcAAAAAAD6HlmJLbnnxlmwxZIusdv5qOe/R8/JB4wdtUrqSJKWUMqlxUt6a9FZ+cu9P0vfXfbPvDftmxJsj2mR+AAAAAAAAZiiUSqVSpUMAAAAAAAAAAAAAAAAAzDeTJiXf/W7y5z8n06YlLS3zb+26uqS6ulz0csIJSU3NLIc999xzWW+99bL11lvnN7/5TVZcccWUSqW88sorGTlyZB5//PHcc889ue+++9LY2Jh999035513Xrp06TL/ngUAAAAAYCH09H+fzl7X75UxE8dkUmPblXF/lqpCVepr6rPFclvk0l0uzVIdl5pvawMAAAAAACzKFK8AAAAAAAAAAAAAAAAAi4977km+9rVkwoSkoaFyOTp2TPr3T667LllttVkOOfbYY3Peeeela9euWW211TJ58uQ0NjbmrbfeytixY9O+fftssskm+da3vpWvfvWr8zc/AAAAAMBCpqmlKWc8cEbOfPDMNDQ3pJTKbL9VV12X+pr6/HGnP2bP1fesSAYAAAAAAIBFieIVAAAAAAAAAAAAAAAAYNE3aVLy3e8m11yTTJ1a6TRlhUJSX5+ceGJywglJTc1Ml1taWnLeeefl8ssvz5NPPpmWlpYss8wyWX755bPmmmtm4403zkYbbZQVV1wxhUIhxWIxVVVVFXoYAAAAAIAF1zPvPJM9rt0joyeOzpSmKZWOkyTpWNsxX1zuixmyy5D07Niz0nEAAAAAAAAWWopXAAAAAAAAAAAAAAAAgEXb008n226bjB+fNDRUOs3HdeiQrLBC8q9/Jb17f+xyS0tLhg8fnt69e2fatGmpqanJUkstlU6dOlUgLAAAAADAwqNUKuWXD/0yp957ahqaG1LKgrXlVl11Xepr6vOXPf6S7VfcvtJxAAAAAAAAFkqKVwAAAAAAAAAAAAAAAIBF17//XS5d+eCDSif5dLW1Sc+eyUMPJf37z3Spubk5NTU1s7ytVCqlUCjMj4QAAAAAAAuVUqmU79723fzp8T9lStOUSsf5VO1r2uePO/8x+665b6WjAAAAAAAALHQUrwAAAAAAAAAAAAAAAACLpnvvTXbcMZk8udJJPp/q6mTJJcvlKyuv/InDlK0AAAAAAHy6YqmYA/92YG587sZMblo4/h9xh9oOOWvbs3LE+kdUOgoAAAAAAMBCparSAQAAAAAAAAAAAAAAAADa3LBhC1fpSpK0tCTvvZcMHpyMHt368ZtvvplrrrkmEyZMSBKlKwAAAAAAn6JUKuWwmw/LDc/dsNCUriTJlKYpOfb2Y3PZk5dVOgoAAAAAAMBCpVAqlUqVDgEAAAAAAAAAAAAAAADQZv7zn2TTTZOJEyudZM5UVyd9+yYjRiQ9e6ampibFYjE33HBDdt1110+9tVQqpVQqpaqqaj6FBQAAAABYsBz/r+Pz+0d/nylNUyodZY60r2mfa3a/JrusskulowAAAAAAACwU/O15AAAAAAAAAAAAAAAAYNHR0JDssEPywQeVTjLnWlqSt99O9torKZVy6KGHZtNNN83AgQM/8ZZSqZQkKRQKSlcAAAAAgMXWjc/duFCXriTJ1Oap2ffGfTPyvZGVjgIAAAAAALBQKJSm/416AAAAAAAAAAAAAAAAgIXdd7+bXHxxMnVqpZPMvY4dk3PPTQ466HMNb2lpyRVXXJFbbrkl/fr1y0EHHZQ11lhjHocEAAAAAFgwvDvl3az4uxUzYdqESkeZa1WFqqzTa508+s1HU1VQtg0AAAAAAPBpFK8AAAAAAAAAAAAAAAAAi4Z//zvZaqtFo3Rluk6dkuefT0vv3mlubk67du0ybdq0jBo1Kp07d07nzp3TsWPHTJkyJQcddFCuu+661lsHDBiQ8847L9tuu20FHwAAAAAAYP7Y+Zqdc/vLt6expbHSUdpEx9qOOW3L03LMJsdUOgoAAAAAAMACTfEKAAAAAAAAAAAAAAAAsPCbOjVZeeVkzJhKJ2lbNTXJZpsl99yTFAppaWnJ+eefn+uvvz4vvfRSevfunR/84AdZe+21s/rqq2fbbbfNYYcdlurq6hxyyCFZdtll8/DDD6ddu3aVfhIAAAAAgHnmhmdvyP5/2z9TmqZUOkqbal/TPk8e/mRW6r5SpaMAAAAAAAAssKoqHQAAAAAAAAAAAAAAAABgrp1wQvLee5VO0faam5Phw5MhQ9LU1JTvfve7+e53v5unnnoqyy67bKZNm5ZDDz00Z555ZpLkggsuyK677pqdd945p5xySl566aX87W9/q+wzAAAAAADMQ+9OeTeH3HTIIle6kiTTWqZl7+v3TrFUrHQUAAAAAACABZbiFQAAAAAAAAAAAAAAAGDh9tpryUUXJVMWvU31kiSTJyff/W7efu213Hjjjamtrc3pp5+eK6+8Mv/5z39y1VVX5dFHH0337t0zfvz41tu23nrrDBgwIDfeeGPlsgMAAAAAzGM/+NcPMrV5aqVjzBPFUjEvjnsxVz51ZaWjAAAAAAAALLAUrwAAAAAAAAAAAAAAAAALt9//PikWK51i3iqV8t/f/z5vv/12jjvuuBx55JFZaaWVkiS77LJLjj766Lz33nsZOXJk6y3LLrts2rdvn1GjRqVUKlUqOQAAAADAPDOhYUKueeaaNLY0VjrKPDO5aXJ+/sDPKx0DAAAAAABggaV4BQAAAAAAAAAAAAAAAFh4TZuWXHRR0rjobqqXJJk0KQP/9rckSbdu3ZIkzc3NrYUqu+yyS0qlUv7yl79k2rRpSZJSqZQXX3wxffv2zZQpUyoSGwAAAABgXrr8yctTVVj0t9IaNXFUHn3j0UrHAAAAAAAAWCAt+m+LAAAAAAAAAAAAAAAAgEXXddclH5aPLOo6vftu1q+qyn//+9+0tLSkpqamtXhl7NixWX755XPjjTfm4IMPzoknnpgtt9wy77//fjbeeON07NixdSwAAAAAwKKgVCrlVw/9KlOaFv3i6Ybmhvz64V9XOgYAAAAAAMACSfEKAAAAAAAAAAAAAAAAsPA688xk0qRKp5gvCtOm5fRu3XLLLbfk8ccfT5JUVZX/idif//zndOzYMaeffnpeeOGF/OIXv8iIESMyePDg7LTTTuX7C4WKZQcAAAAAaGv3vnZv3m94v9Ix5otiqZi/Pf+3vDf1vUpHAQAAAAAAWOAUSqVSqdIhAAAAAAAAAAAAAAAAAGbbE08km22WTJlS6STzTXNtbXq1tGTF9dfPMccck8bGxgwbNiznnXde1l577Tz22GP54IMPcscdd2T55ZfPoEGDKh0ZAAAAAGCe+PJVX85tI29LKYvHNlodajvk1C1OzXGbHlfpKAAAAAAAAAsUxSsAAAAAAAAAAAAAAADAwun005PTTkuamyudZL4pde6cP++wQ75+3XVJkqqqqpRKpfTr1y9nn312dtttt7S0tKS6urr1nqamptTW1lYqMgAAAABAm2tqaUrHMzqmqdhU6Sjz1ZpLrZmnjniq0jEAAAAAAAAWKDWVDgAAAAAAAAAAAAAAAAAwR+67b7EqXUmSwuTJ+dqAAZl2ySW57bbbUlNTk6WXXjo77rhjvvCFLyTJTKUrSZSuAAAAAACLnGfHPpv6mvo0NS5exSsvjnsxLcWWVFdVf/ZgAAAAAACAxYTiFQAAAAAAAAAAAAAAAGDh9MQTcz9HqfT5xxYKn369a9fk6KOTDTZI1l8/6dFjxrXllktef32OIs6kWEzuuy8HnnFGDjzwwEydOjWFQiH19fWtQ6ZNm5Znnnkmb7zxRjp06JB27dplwIAB6du379yvDwAAAACwABj+5vAUS8W5muOAtQ/IkK8O+djnU5qm5O1Jb2fYG8Ny7rBz89Dohz7XfJfucmkOXOfAT7w+/M3h2eDiDeYwbVltdW1eGPdCVuu52lzNAwAAAAAAsChRvAIAAAAAAAAAAAAAAAAsfMaOTT74YP6t19T02WP69Ut+/ON5n+Xpp5NSKaUk7dq1S1VVVaZNm5bHHnssd9xxR+699968+OKLmTRpUqZMmZKWlpb07ds3hx9+eI4++uh07Nhx3mcEAAAAAJiHHhz9YCY3TZ4nc3eo7ZAVuq6QFbqukD1W2yNf/fNXc8tLt8yTtebEiDdHKF4BAAAAAAD4CMUrAAAAAAAAAAAAAAAAwMJnxIikvj5pbJy7eQYPnvXnBx6YHHrojPPvf/+z52psTIYOTYYPT0aPTs4+e+6yfZLm5mTMmBSWXTaFQiGTJ0/Oueeem0suuSQjR45MkgwcODCbbbZZOnTokEmTJuWVV17JT37yk4waNSoXXXTRvMkFAAAAADCfPDT6oTafc/Al5f9f3K9Lv/x6u1+nd6feqamqyTGbHDPbxSt7XLtH3p709kyffdA492Xikxon5eExD2e/tfeb67kAAAAAAAAWFYpXAAAAAAAAAAAAAAAAgIXPo48mU6bM/TwPPvjxzzbYIPm//5txfs01yW9/+9lzPfdc8oUvlI/79593xSu1teXimWWXzejRo/PNb34zt99+e5Zddtkcfvjh2WGHHbLaaqtlySWXTMeOHVNfX58PPvgg3/rWt3L55ZfnqKOOypprrjlvsgEAAAAAzGNNLU155f1X2nzeB0c/2Prren3Wy3GbHpck6du572zPNfzN4Xl9wuttmm+6oaOGzpN5AQAAAAAAFlaKVwAAAAAAAAAAAAAAAICFz3/+kzQ3t/28PXok11+f1NeXz595Jjn00LZfZ240NCQvv5xisZjf/e53uf3227PpppvmhBNOyGabbZauXbvONLy5uTmdO3fOYYcdlttvvz3XXnut4hUAAAAAYKE1asKo1FXXpanYNE/mX7rz0tlyuS1bz598+8nZnuP+g+5Pr4690tDckGfeeSaXPXlZ/vjYH1NKaa7zvTr+1bmeAwAAAAAAYFGieAUAAAAAAAAAAAAAAABY+Eye3PZzVlUlf/5z0q9f+XzChGS33ZIpU9p+rbnR3Jw0NOTdd9/NBRdckC233DLXXXddunXrNsvh1dXVSZKVVlop1dXVefVVm/IBAAAAAAuvqc1TU11V3ebzlk7+eCnK0/99Oj+48wezPVe/LuX/z9yupl0267dZNuu3WbYbsF32uG6Puc7Z1DJvCmcAAAAAAAAWVlWVDgAAAAAAAAAAAAAAAAAw2+ZFGcovfpFsvfWM8wMPTF56qe3XmVvFYjJ5ch555JE0Nzdn++23T7du3dLUNPNme6VSKcViMYVCIUlyxx135J133smaa65ZidQAAAAAAG2iobkhhRTmy1qTmyanc13nzzV2wrQJufKpK3Pw3w/ONldsk6/d8LU8OOrB1uu7r7Z79lxtz7nO1FRUvAIAAAAAAPBRNZUOAAAAAAAAAAAAAAAAADDbmpvbdr7dd0++//0Z57/4RfK3v7XtGm2psTH9+/dPU1NT6uvrkyS1tbUpFotJkqqqqhQKhdbSlXvvvTennXZaqqurs9lmm1UsNgAAAADA3GpsaZwn8w6+ZHCSpGv7rjl646Oz1fJbZeNlNs5t/3dbBvxuwGeu+73bvvexz/763F/z3Lefy/Jdl0+S7LTyTrnu2evmKmexVEyxVExVoWqu5gEAAAAAAFhUeGsCAAAAAAAAAAAAAAAALHw+LBtpE6usklx66Yzzu+5KfvSjtpt/XujUKWuttVb69u2bG2+8Me+//36ScuFKVVX5n429/PLLueKKK/LVr341W221VV5++eWcc845GTx4cGtBCwAAAADAwqZddbuUUmrzeR8c/WAeHP1g/vHiP7LvDfu2fr7MEsvki/2/OEdzTmuZlhFvjWg979Wp11znrC5UK10BAAAAAAD4iJpKBwAAAAAAAAAAAAAAAACYbR06tM08nTolf/1r0rlz+Xz06GSffZIFuZikurq1eOaoo47Kqaeemm233Tb/93//l+WWWy5PPfVUXnzxxTzzzDN54YUX0tDQkOWWWy7HHnts9ttvvyRpLWcBAAAAAFjYtK9tn1Kp7YtXPqpQKMx03q19t08d37muc5ZZYpk89+5zM31eX1OfQX0GtZ6/9cFbc52tpsrWYQAAAAAAAB/l7QkAAAAAAAAAAAAAAACw8OnevW3mueyyZJVVZpz/5jfJwIHlr//16KPJJpsk995bPn/ttWT55Wdcb98+2Xbb8vFSS81877bbJu+8Uz7++9/nLnNdXbLEEkmSQw89NFVVVTnhhBMyYsSImYb17NkzW2yxRXbYYYfsueee6d2799ytCwAAAACwAOhY2zEtpZY2n3ezZTdLknRt3zVHb3z0TNeeHftskuTkL56cU7Y4JUky5IkhOejvByUpF7M8fcTTuW3kbfn7C3/Py++/nJ4deubIDY/M8l1n/H/ka5+9dq5z1tfUz/UcAAAAAAAAixLFKwAAAAAAAAAAAAAAAMDCZ8MNk2uuSaZMmfM5Nt002W23mT87++xPHr/ccp8+31JLJX/726yvXXTRjONC4fOk+2S1tcnaaydJunXrluOOOy5bbrllHn300TzxxBPp169fBgwYkGWWWSb9+vVLr169UldXl2KxmKqqqiTJ6NGj07dv31RXV89dFgAAAACA+WzZLsumWCq2+bxDDx46y8+vfOrKPP3O0595f3VVdb6y8lfylZW/Msvr5z16Xm596da5ypgkA7vPojgcAAAAAABgMaZ4BQAAAAAAAAAAAAAAAFj4DBqUzG1pSG1t22SZ36ZMSdZZp/W0paUlgwYNyqBBgz71tqqqqhSLxVx22WU5//zzc9xxx2WPPfZQvgIAAAAALFSqClVZpfsqeeK/T8yT+ZuLzRnfMD5P//fpXP3M1bnk8Us+8543Pngje1+/d3ZcaccM6jsovTv1Tue6znl3yrt59M1Hc/FjF+cfL/5jrrNVFaqy+XKbz/U8AAAAAAAAi5JCqVQqVToEAAAAAAAAAAAAAAAAwGyZNi3p3Dlpaqp0kvlvmWWS0aNn+qi5uTnV1dUplUoplUqfWqYyduzY7LDDDpkwYUIuvfTSDB48eF4nBgAAAABoU0f986icN+y8lLJ4baHVua5zLtnlkuyx2h6VjgIAAAAAALDAqKp0AAAAAAAAAAAAAAAAAIDZ1q5d0q9fpVNUxoYbfuyjmpqaFAqFVFVVtRawzEqpVErPnj3zi1/8Ik1NTfnDH/4wr9MCAAAAALS5TZbZJJ3qOlU6xnzXUmrJoD6DKh0DAAAAAABggaJ4BQAAAAAAAAAAAAAAAFg4bbJJpRPMf+3aJZtv/rGPhw8fniOOOCK33nprGhoaUigUUiwWUywWZxpXKBSSJJtvvnm++tWv5oYbbsjkyZPnS3QAAAAAgLayft/1UywVP3vgImi5JZerdAQAAAAAAIAFiuIVAAAAAAAAAAAAAAAAYOG0xRZJx46VTjF/1dYmG274sY/Hjh2bP/zhD9l7772z3Xbb5aabbkpVVVWqqqo+Vr6SJHV1ddlwww3T1NSUO+64Y34kBwAAAABoMyt2W3GxLF5Za6m1Wgu2AQAAAAAAKFO8AgAAAAAAAAAAAAAAACycdt89aWmpdIr5a4klko02+tjHW2+9dZKkpqYmTz/9dPbYY4/suOOOeeihh1JVNeOfkbW0tKSxsTFJ0rFjxxSLxbz88svzJzsAAAAAQBupKlRlz9X3THWhutJR5ptOdZ1y+PqHVzoGAAAAAADAAkfxCgAAAAAAAAAAAAAAALBwWnLJcvlK9WKysV6HDsmxxyZVH/9nYXV1dfniF7+YddZZJxdeeGGOOOKI3HXXXdl6663z9a9/PQ888ECSpLq6OnV1dUmSxx57LKVSKauvvvp8fQwAAAAAgLZwzMbHpK66rtIx5p9Sstfqe1U6BQAAAAAAwAJH8QoAAAAAAAAAAAAAAACw8DrmmKRdu0qnmD+KxeSggz7x8r777psHH3ww3bp1y29/+9vcd999+cpXvpLrr78+O+ywQzbffPNcdtllufDCC7P//vvn9NNPT79+/bLGGmvMx4cAAAAAAGgba/deOyt1W6nSMeaL2qraHLzuwWlf277SUQAAAAAAABY4hVKpVKp0CAAAAAAAAAAAAAAAAIA5tsYayX/+U+kU81Z1dbL33slVV33ikIkTJ2bJJZfMSSedlJNOOil1dXVJkttvvz3nn39+7rzzzkydOrV1fLdu3XLWWWflgAMOSKFQmOePAAAAAADQ1q5++uoc/o/D80HjB5WOMk/V19TnmSOeyYBuAyodBQAAAAAAYIGjeAUAAAAAAAAAAAAAAABYuF15ZXLEEcmkSZVOMu906JA88ECy3nqfOmzDDTdMfX19rr766iyzzDJpbm5OTU1Nmpqa8txzz+XGG2/MhAkT0rt372y11VbZYIMN5tMDAAAAAAC0vWnN09LzVz0X+eKVzZbdLEMPHlrpGAAAAAAAAAskxSsAAAAAAAAAAAAAAADAwq2hIVl22eTddyudZN6oqioXrjz66GcO/d3vfpcTTjghN954Y7bffvuUSqUUCoWPjZteyAIAAAAAsLD70V0/yjn/PidTm6dWOso80bG2Y67f6/psv+L2lY4CAAAAAACwQKqqdAAAAACAxUrL+KThqWTqI8mU+5LJdyVTHkwaHksaX05KxUonBAAAAAAAAACAhU99fXLVVUmHDpVOMm+0a5dcc83nGrrXXnuloaEhL7zwQpLMsnSlWCwqXQEAAAAAFhknbX5SunfoXukY80RddV2+tMKXlK4AAAAAAAB8ikKpVCpVOgQAAADAIqllfLlQpWF4MuX+pGFE0jIuqWqf5H83MyglpZYkzUndKkn7wUn7TZL6QUndyklBfy4AAAAAAAAAAHym/fdPrrsuaWiodJK207FjctppyTHHfO5bfv3rX2fdddfN5ptvnurq6nkYDgAAAABgwfDvMf/OVpdtlanNUysdpU11adclI78zMj069Kh0FAAAAAAAgAWW4hXg/9m77zAr6oNv4/dp25fem4AFERQUG0XsvWCNxhLUqDGxRI0lsQTNq4kmxhJjNMaG2DH23mIDbIAVFUGld4Rl+ynz/nEeQARpW2Z3uT/PNdeemTPz+31HJNfj7Mx8JUmSJEm1KVMFyx6DRddB9ZcQLYBMBVC9gQNFIFIEBEAGmv8CWp4Hub1qPbIkSZIkSZIkSZIkSZLUZJSUwBZbwIIFYSepHdEo9O8PH3yQ/byeMpkM0Q3YX5IkSZIkSZKagvNePI//TPgP5cnysKPUioJEAfcfcT9H9D4i7CiSJEmSJEmSJEkNmsUrkiRJkiRJtaH6O/j+n7D0DggCCEpreYI4RBKQux20vhiKDoNIvJbnkCRJkiRJkiRJkiRJkpqAV16Bww+H8ibwYr38fPjkk2yZjCRJkiRJkiRprSqSFWz1z62YWTIz7Cg1lhPL4cAtDuTJ454MO4okSZIkSZIkSVKDFw07gCRJkiRJUqNWNQmm7Qnf9obvb4HMsjooXQFIQVABle/B7JPh63aw6K8QpOpgLkmSJEmSJEmSJEmSJKkR23dfOPZYKCgIO0nNFBTAX/5i6YokSZIkSZIkraf8RD6jjxlNfjw/7Cg1Vpgo5M7D7gw7hiRJkiRJkiRJUqMQCYIgCDuEJEmSJElSoxOkYNG1sOjPEFQCIVxiiRRCojt0Hg25vet/fkmSJEmSJEmSJEmSJKmhSibhwANh7FioqAg7zYYrKIBTT4V//AMikbDTSJIkSZIkSVKjMuqTUfzqmV9RkWqE14eBopwi3j7lbfp36B92FEmSJEmSJEmSpEYhGnYASZIkSZKkRqfqc/i2X7Z4JagglNIVgKAMqifBdwNg4TXZMhhJkiRJkiRJkiRJkiRJkEjAM89A376Qlxd2mg1TUABHHGHpiiRJkiRJkiRtpJO2O4nr9rmOgkRB2FE2XDXcNOAmS1ckSZIkSZIkSZI2QCQIgpDeDCpJkiRJktTIBClY9JfsElQSWuHKmkQKINEDOj8KuduEnUaSJEmSJEmSJEmSJElqGEpLYb/94KOPoKIi7DTrVlgIRx4J99wDsVjYaSRJkiRJkiSpUfv7uL/zx//9kfJkedhR1kt+LJ/EYwkGtBrA66+/HnYcSZIkSZIkSZKkRsPiFUmSJEmSpPWRqYSZh0LFWAga6g22kWwBS5enoHDvsMNIkiRJkiRJkiRJkiRJDUNVFQwbBm+/DeUN9d4foKAAzjgDbrgBIpFaH766OrsUFdX60JIkSZIkSZLUYN098W7Ofv5sKlINt5w7QoTinGJePOFFSr8qpW/fvnTs2DHsWJIkSZIkSZIkSY2GxSuSJEmSJEnrkl4GM/aFqk8gaLg31q4QyYdOD0HxsLCTSJIkSZIkSZIkSZIkSQ1DKgUjRsCNN0JFA7sHKB6H3NxsttNPr7Nppk2DgQNh5kyIRutsGkmSJEmSJElqcF74+gWOf/x4ypPlVKerw46zimg6yuZtN+ep456id9veLFsGEyfChx9mePPNKBMmwJIlkExml0gEEons0qYN7LIL7LYbDBgA220H+flhn5EkSZIkSZIkSVL9s3hFkiRJkiRpbTJlMG0IVH8BQVXYadZfJB86PQDFR4SdRJIkSZIkSZIkSZIkSWo4Jk6EY46BOXOgvDzsNFBYCP36wUMPQbdudT5d377wn/9kC1hKS+Gjj2D8eHjzzezPkhKors6+vC8azb64LycHOnaEwYOzy4ABsPXWEIvVeVxJkiRJkiRJqjWLKxZz+tOn8+LUFylPNoDrwwGQgj1y9uTqfV7mX7fGeeMNWLAACgqgshKq1vOx1vz87PXc8nLo0gUOOADOPRd6967LE5AkSZIkSZIkSWo4LF6RJEmSJEn6KZkqmLEPVH4IQWXYaTZcJB+6PA2F+4SdRJIkSZIkSZIkSZIkSWo4qqvhyivhppugoiKcDPE45ObC3/8OZ5wBkUidTxkEcOqp8O672dKVefOyL+Orqlr/l/cVFWV/VlfDllvC4YfDmWdmX+QnSZIkSZIkSY3BU18+xclPnkx5qpzqdHUoGaKpKJmFuRQ9fQatE39lwYIcKishk6md8ePxbBFLnz5wySUwbFh2XZIkSZIkSZIkqamyeEWSJEmSJOmnzDwKyl6AIKSXK9SGSAFsNhby+oWdRJIkSZIkSZIkSZIkSWpYJk6E4cNh6tRs80g6XfdzJhIQi8HgwXD33dCtW51PWVoKDzwAf/0rzJlTu10zubnZzpjdd4eLLoK99qqXDhlJkiRJkiRJqpHFFYs545kzeO7r58gEmforYKkGSrrCExcTmX0qubk5VFbG63TK4uLsZemzzoLzz4fWret0OkmSJEmSJEmSpFBYvCJJkiRJkrQmJY/CnFMhKAs7SQ1FILE59JwEkUTYYSRJkiRJkiRJkiRJkqSGZ8IEuOEG+O9/IRqF8vLan6OoKPvzl7+Ec86BzTev/Tl+5JtvsmUro0Zly1DK6vhWqKIiaN48W8By+ulQUFC380mSJEmSJElSTX235Dv++f4/uWP8HQQElFaX1sk8RYkigipo/eZlzHz7t0AOmUysTub6Kbm5kJcH994Lhx9er1NLkiRJkiRJkiTVOYtXJEmSJEmSfiw1H77ZEjIlYSepHZECaHU+tL067CSSJEmSJEmSJEmSJElSw/X999k3zl1/PSxdmm0rKd3Il+xFItkmklQKevaESy6BY47JvtWujqXTcOON8Mc/QjKZjVCfCgqgRQt49FEYPLh+55YkSZIkSZKkjVGVquKxSY9x3ZjrmPr9VCJEKEtufJt1hAhFOUVUp6sZutlQTu4+gn9eMohPPonUeUn2uhQUwH77wZ13QuvW4WaRJEmSJEmSJEmqLRavSJIkSZIk/diMg6HsVaA67CS1J5IPm42FvP5hJ5EkSZIkSZIkSZIkSZIatiCASZNg/HgYOxbeeQe+/hpyciAahUwmuwRBdj0azRatpFLZbX36wG67wa67wo47ZotX6snkyXDssdm4Yb+8Lz8fTjkF/va37Iv8JEmSJEmSJKkxmLRgEmNnjOWd6e8wbuY4vv3+W/LieWSCDFXpKlKZlW3XESLEo/EV36eDNL3b9GZItyEM7DKQ3boN5ZkHO3PRRVBZmS3Obghyc7M94ffeC4cfHnYaSZIkSZIkSZKkmrN4RZIkSZIk6YdKHoU5p0IQ8lsHal0EEptDz0kQSYQdRpIkSZIkSZIkSZIkSWpc0mn48kv46iuoqMgu1dXZt9Pl50NRUbZwpWfPbAlLCPFuvBH++Eeoqsr2wjQE+fnQsiU8+igMHhx2GkmSJEmSJEnacNXpaj6f/zkT505kUfkiKlOVlFaXEovGKEwUkhfPo1NxJwZ0GsAWrbYgGokCUF4Ow4bBuHHhF2X/lIICOO44uOMOiMXCTiNJkiRJkiRJkrTxLF6RJEmSJElaLr0IpvaETEnYSepGpABaXQhtrwo7iSRJkiRJkiRJkiRJkqRaUlIC++8Pn37acF/el58Pv/89XHFFKL00kiRJkiRJklSvSkpgr73g88+hsjLsNGtXUAD77gujR0MiEXYaSZIkSZIkSZKkjWPxiiRJkiRJ0nILr4FFV0PQwO9irYlIEWw5H6L5YSeRJEmSJEmSJEmSJEmSVEMLFsDQofDtt1BVFXaatSsogF/+Em6+2fIVSZIkSZIkSU3XkiUwaBB8803Dv267XEEB7LorvPAC5OSEnUaSJEmSJEmSJGnDRcMOIEmSJEmS1CAEafj+pqZdurJcySNhJ5AkSZIkSZIkSZIkSZJUQ/PmwU47wdSpjePlfeXlcPfdcOqpEARhp5EkSZIkSZKk2ldeDnvt1bhKVyCbe9w4OOYYSKfDTiNJkiRJkiRJkrThLF6RJEmSJEkCKHsBMo3oLtaNFZTComvDTiFJkiRJkiRJkiRJkiSpBpYsgSFDYNYsSCbDTrP+yspg9Gj47W8tX5EkSZIkSZLUtKRScNBB8MUXjat0ZbmKCnj1VTjttLCTSJIkSZIkSZIkbTiLVyRJkiRJkgAWXQfBsrBT1I/UDKj4IOwUkiRJkiRJkiRJkiRJkjZCRQXssQdMn559kV9jU1YGd90FV18ddhJJkiRJkiRJqj3XXgsffACVlWEn2Xjl5fDoo9kCbUmSJEmSJEmSpMYkEgRBEHYISZIkSZKkUFVPhW/7QtCI72bdIFEoPho6PxJ2EEmSJEmSJEmSJEmSJEkb6JxzssUlFRVhJ6mZ/Hx49VUYNCjsJJIkSZIkSZJUM59/Djvt1Piv2y7XrBl8/TW0axd2EkmSJEmSJEmSpPUTDTuAJEmSJElS6Jb8B4J02CnqUQZKn4JMadhBJEmSJEmSJEmSJEmSJG2AsWObRukKZM/hZz9rGuciSZIkSZIkadOVSmWvdVZWhp2k9lRUwKmnhp1CkiRJkiRJkiRp/Vm8IkmSJEmSVPYKkAw7Rf2K5ELlR2GnkCRJkiRJkiRJkiRJkrSemmJRyeLFcNFFYaeQJEmSJEmSpI137bUwbRoEQdhJak8yCW+8AaNHh51EkiRJkiRJkiRp/USCoCn9ukaSJEmSJGkDBQFMLoSgtt5GEIGiQ6HZCZC/M8TaQ5CE1CyoHA/LHoHSZ9c+RGILaPZzKBgKic0h3g6IQnIalD0Pi66F9IIaxsyDttdCq9/WbBxJkiRJkiRJkiRJkiRJ9eKcc+Cuu5pW8QpAfj688goMHhx2EkmSJEmSJEnaMJ9/Djvt1PSu2y7XrBl8/TW0axd2EkmSJEmSJEmSpLWzeEWSJEmSJG3aqqfAt/0hKKv5WLF20PlRKNh97ftNbgGZpT/9fatLoN21P/19chZMGwipGRsVc4WiI6HLf2s2hiRJkiRJkiRJkiRJkqQ6N3Ys7LNP0315X+fOMHkyFBSEnUSSJEmSJEmS1t+BB8JLL0FTfYtXTg785jdw441hJ5EkSZIkSZIkSVq7aNgBJEmSJEmSQlU5nlq5RBLJh64vrSxdCdKw5C6YeQRM3wtmD4eShyGoXr/xMqWw5D8w62iYcQB8/6+V3yU6Q5sra5658v2ajyFJkiRJkiRJkiRJkiSpzp19dtMtXQH4/nv4z3/CTiFJkiRJkiRJ62/WLHjjjaZbugJQXQ133gmVlWEnkSRJkiRJkiRJWrt42AEkSZIkSZJCVTEOgtKaj9Pyt5DXf+X67BNg2SOr7lNyHyS2hEz52scqfw2m3gXphSu3lb0E8S5QfFh2PX/XmmdOzc0WvESLaj6WJEmSJEmSJEmSJEmSpDrx2Wfw5Zdhp6hb5eVw/fVw7rkQiYSdRpIkSZIkSZLW7bbbmnbpyg899hiceGLYKSRJkiRJkiRJkn5aNOwAkiRJkiRJoaoYC9TCna3Nh6/8XPba6qUryyW/BpJrH6vyw1VLV5ar/mrl50wtlMVEC6Hyk5qPI0mSJEmSJEmSJEmSJKnO3HgjJNdxy1FTsGQJvPFG2CkkSZIkSZIkad2SSbj1VqiqCjtJ3SstheuuCzuFJEmSJEmSJEnS2lm8IkmSJEmSNm3pxTUfI1IAuVuvXC97ueZjrjZHDhQPW7le+nTtjJv5vnbGkSRJkiRJkiRJkiRJklTrli2Dhx6CVCrsJHWvrAz+9rewU0iSJEmSJEnSuj31FKTTYaeoP998AxMnhp1CkiRJkiRJkiTpp1m8IkmSJEmSNm1BVc3HiLVYdT29qOZjriIBnR6EnK2yq5UTYfENtTBuAJnKWhhHkiRJkiRJkiRJkiRJUl247z6IbiJPgAUB/O9/MHt22EkkSZIkSZIkae3+9rdscfamoqoKbqiNx1olSZIkSZIkSZLqSDzsAJIkSZIkSaEKqms+RnrJquux1jUfc7loM+j8JBTumV2v/ARm7A9BRc3HDjK1M44kSZIkaZMSBNmX3o0fD++9B2PHwuLFUFmZfagyGoW8vOyy+eaw++4wYAD06wcFBWGnlyRJkiRJkqTG5frroaws7BT1Jwjg9tvhT38KO4kkSZIkSZIkrVlVFUycGHaK+pVOw8svh51CkiRJkiRJkiTpp0WCIAjCDiFJkiRJkhSarztAel7Nx+nxBeRunf1c9grM2K/mY8Y7Q5cXIG/b7Hr5GzDzcMgsrfnYANFi6PBvaPbz2hlPkiRJktRkTZ8O99wDr74Kn3wC1dWQk5N92V86vfZj8/Ky+5aXQ6dOsPPOcNRRcOSR2e2SJEmSJEmSpDWbOxe6d8++xG9Tst128PHHYaeQJEmSJEmSpDUbPx723BOWLQs7Sf1KJGDePGjZMuwkkiRJkiRJkiRJq4uGHUCSJEmSJClUkdzaGWfpvSs/F+4LxUeveb/EFkBi3ePl9oXN3l1ZurL0QZi+X+2VrgAQgUheLY4nSZIkSWpKMhl4+WXYZx/o1Qv+/Gd45x0oKYHKyuzPdZWuwMp9U6lsgctjj8EZZ0DbtnDJJdltkiRJkiRJkqTVjR8PubV0e1Nj8tVX63f9WZIkSZIkSZLCMH782q9hDh8OQbByWR/bbgs33pi9V7esbOWx33679uMOPTR7v++iRVBRAZMnw/XXQ6tWa96/devs95MnZ/dftCh7/MEHrztjQQFMmLB+5yNJkiRJkiRJklTfLF6RJEmSJEmbttoqHvn+Zqj8aOV6p4egwx1QdBgU7AHNToCOo6DHZxAtyO6z+bewdZBdCnZfeWz+QOj2NiS6ZNfLXoclt0H+zpA/eOVSYxGI5NfCOJIkSZKkpuT777MPVHbuDEcdBa+9li1Pqa6uvTmWLcuWsdx0U7bUZe+94aWX1v/hUkmSJEmSJEnaFHzwQfYFexuqPl7q178/XHMNvPUWTJsG5eVQWgoffQR//CMUFm547uUSiexL/yRJkiRJkiSpIXrnnew10dq0115w3nkweHC24GR9XHklPP007LtvtmglLw+23BJ+9zv48EPo0mXV/bt1y5bG/O532f3y8rLH7bsvPPssXH752uerqMiOK0mSJEmSJEmS1BDFww4gSZIkSZIUqkQXSNbCU/pBJcw4ADo/ki1RicShxenZZUMV7gexFj9Y3yu7/NiXkY2OC0CQgXjnmo0hSZIkSWpSRo+G006DVKr2Hwhdk+VlLq+/Du+9B9tvDw8+CF271v3ckiRJkiRJktTQvfkmpNP1M9fyl/qtr1/9Cs48c/Xt/fpll5/9DAYNypZwb4zx46F37407VpIkSZIkSZLq0rhxtT/mkiXwwgvZYpM2beDXv177/kOGwIgR2c/pdLY05Ysv4JJLYOBA6NED7rwTDjhg5TF33QWbbZb9/O67cO212euwV18NsRhcdRW89tpPn191dfa69SWX1Ph0JUmSJEmSJEmSal007ACSJEmSJEmhKtidWuumTc+D6XvCzMOhZDQkp0GmAtLLoOpLWPoAzDwMMktrZ76aCioh17cTSJIkSZJgwQI45BA4+eTsS/Dqo3Tlx8rKsg9x9u4N//kPBEH9Z5AkSZIkSZKkhuTjj+tvruUv9ft//w9uu239jlm0CG66CYYNg4MPhkcfXfldnz7w299uXJbS0rp5caEkSZIkSZIk1VR1NUybVvvjjhwJBx0Ef/wjvPfeuvf/YZH23XdnS1Seeipbip3JZLfvvz9ss032c9++sM8+2c+ZDBx9dHb/a6/NHg8QjcL556993vHjN+i0JEmSJEmSJEmS6k0tvVVUkiRJkiSpkcrbGaIFkCmppQEDKH0qu6zL1B5r3r7wquxS13K2hIiXhyRJkiRpUzd6NJx2GlRWZh8GDVMqlV3OPx/uuw8efBC6dg03kyRJkiRJkiSFYd68+i3JHjkyuwAMHw6//vXa93/wQbjoomxJynIvvAC9ekG/ftn1XXfd+DzvvLPxx0qSJEmSJElSXVmwAOJxSCbDzbHnnis///B66syZMH06dO+eXd9rL5g0KftzuWnTYNasletjxsDpp68+7posXlyj2JIkSZIkSZIkSXUmGnYASZIkSZKkUOUNgKAy7BThyB8cdgJJkiRJUoiqquDII+Hkk6GkJPzSlR8qK4N334XeveHJJ8NOI0mSJEmSJEn1b8YMyM0NO8VPe/vtVUtXAIIAJk9euf7j7zfE7Nkbf6wkSZIkSZIk1ZWKCojFws3QogW0arVyfe7cVb//4frmm2d/9uy5fvu3aQPNm//03KlU9lqwJEmSJEmSJElSQ2PxiiRJkiRJ2rTF20KkKOwU9S9SBPmDwk4hSZIkSQpJWRnstRe8+CKUl4edZs1SqWzO44+He+4JO40kSZIkSZIk1a/KSohEwk6xYVq1gr33Xrn+9NMbP1ZDKguXJEmSJEmSpOUawrXbwsJV1398PfWH60VFqx+ztv1/eMyaxGJQVbV+OSVJkiRJkiRJkuqTxSuSJEmSJEl5/cNOEIII5A0IO4QkSZIkKQQlJTB4MEyYABUVYadZt4oKOOssuPnmsJNIkiRJkiRJUv2prAw7wYZp1gyeeipbvgLwwgvw4IMbP57FK5IkSZIkSZIaokwm/OKVsrJV13Nzf3q9tHT1Y9a2/w+PWZNIBNLp9cspSZIkSZIkSZJUnyxekSRJkiRJKjoSIoVhp6hfkRjk9g47hSRJkiSpnlVUwN57w5dfNq6X9lVUwKWXwt13h51EkiRJkiRJkupHY3pxXefO8M47MGRIdv211+CooyAINn7MmhwrSZIkSZIkSXUlLy9bvhKmJUtg8eKV6x06rPp9x44rP0+dmv35zTfrt//ChbB06U/PnUpl/xlIkiRJkiRJkiQ1NPGwA0iSJEmSJNW2ZcuWMXv2bGbNmsW0adNYuHAhqVSKdDpNJpMhGo0SjUaJx+O0bNmSzbp1o0tsCzq2mEaLwiVEImGfQR2L5EKLsyDipSFJkiRJ2pQkk3DwwfDZZ1BVFXaaDVdeDmefDc2bZ1/YJ0mSJEmSJElNWWN5cV3fvvD889C1a3b9kUfgF7+A6uqajZtI1DybJEmSJEmSJNW2/Pzwi1cA/ve/lffT7rYbjByZ/dy9O3TrtnK/119f9Sdkv+/aFWbMyK4PHbrquGsTi2UXSZIkSZIkSZKkhsa3a0qSJEmSpEYvlUrxxRdfMH78eObOnUsqlSIej1NdXU0QBKvtn06nSafTJJNJKioqmDNnDon4MIJMCoB2zefTr/tHbNf9E3ITNXwDQEPV8tdhJ5AkSZIk1bOrroL33oPKyrCTbLyKiuwL+7bfHnr2DDuNJEmSJEmSJNWd/PywE6zbHnvAE09AixbZ9euvh4suqp2xc3JqZxxJkiRJkiRJqk0tW0IyuXHHjhgBV16Z/XzvvXDKKSu/69oVdtgh+3n5T4CCAhg2LPt54UIYMyb7+R//WFm8cvLJMHUqTJoEl1668thXXsluA/jss2z5yl57QTQKo0fDX/4C22yTvTcXsoUyN9+89nMoLNzAk5YkSZIkSZIkSaonFq9IkiRJkqRGa8mSJXzwwQeMHz+eIAiorl5ZkpJOp9d7nCAIqE5GgezT+rMWd2H+0ra8/PH+bNvtE3bt9S7tmi+o7fjhKdgTEp3DTiFJkiRJqkcffQQ33JAtLmnsqqrguOPg3XezD35KkiRJkiRJUlPUqhWkUrU7Zm2+1O/ww+HhhyE3N7v+4IPw5JMwePDKYysrYfz4jcvavPnGHSdJkiRJkiRJdamoCFq3hrlza3fcvfbKXrf9sXbtstdeAd54A/bcM/v5rbfg6qvh8sshFoM//3nV46ZNg9NOW3XbL3+ZPa5rV9hll5XjLvenP628BvxT+vRZv/ORJEmSJEmSJEmqbxavSJIkSZKkRufbb7/l7bffZsaMGQRBsEElK+srmc6+EeCj7/rz6fTtaNtsAUN6v0PvLpOIRGp9uvoTKYJWF4WdQpIkSZJUj5JJOOaY7AvumoJ0GiZNgltvhXPOCTuNJEmSJEmSJNWNnj1rv3hlbTb0pX7Dhq0sXQE4/vjs8kPffQc9emxcnh133LjjJEmSJEmSJKmuDRgAzz0Xdgq44gr48MPs/bQ77JAt0p4xA55+Gv7yl2yZ9g999102+x/+AIcemi1gKS+HCRPg5pvhmWfWPl80CkOH1tnpSJIkSZIkSZIk1YjFK5IkSZIkqdGoqKjg2Wef5euvvyaZTNbLnEEQI5WOMef7Tjz5/jDenbwLR+36OM0Ll9bL/LUu1gIK9gw7hSRJkiSpHl11FcyeDUEQdpLaU1YGv/89HHLIxr+0T5IkSZIkSZIasmgUtt4aPv447CT1Ly/Pl/dJkiRJkiRJarj22ANeeQWqq9f8/ciR2eXHrroqu2zIMevy1FPZZX0tWAAXXJBdNlRREey664YfJ0mSJEmSJEmSVB8iQdCUXq0iSZIkSZKaqq+++oonn3ySZDJJOp0OLUc0kiYWTbP/9i+yQ88JRCKhRdlwkQLo9BAUHxZ2EkmSJElSPfnoIxg0CCoqwk5S+2Ix2GEHePfd7AsIJUmSJEmSJKmpOftsuPXWsFPUv2bN4MUXYeDAsJNIkiRJkiRJ0ureeAMOPxyWLg07Sf3Kz4evvoKuXcNOIkmSJEmSJEmStDqLVyRJkiRJUoNWUVHBs88+y9dff00ymQw7zgqJWDUdWs7hqF0fp3lhY7g7NheKD4HOj4UdRJIkSZJUj3bZBT74AJrqnQGFhTByJBx1VNhJJEmSJEmSJKn2PfAAnHkmlJaGnaR+xePZFxYWFISdRJIkSZIkSVJDlMqk+GLBF3y+4HNKq0upSFZQla4iJ5ZDfjyf/EQ+vVr3Yrv225Ebz631+ZcuhbZtoQE98loviouz5x6JhJ1EkiRJkiRJkiRpdRavSJIkSZKkBmvevHmMHDmS6upq0ul02HFWE42kicXSHDv4ETbvMDXsOGsXbQGbT4VYq7CTSJIkSZLqyRdfwIABUFERdpK6tdNO8P77YaeQJEmSJEmSpNr31Vew446bXvHKZpvBd9+FnUKSJEmSJElSQxAEAZMWTOKD2R8wdsZYxswYw5TFU8iJ5RAhQjpIkwkypDNpopEosWiMaCRKlCjlqXI2a74Zu3TZhd267caAjgPYoeMOxKKxGufq3h2mTav5+TUmLVqM56OP2rDZZpuFHUWSJEmSJEmSJGk1Fq9IkiRJkqQGacaMGdx///1UV1eHHWWd4rEkR+zyONt0/SLsKGsWKYBOD0HxYWEnkSRJkiTVozPPhLvuglQq7CR1Kz8fxo+H3r3DTiJJkiRJkiRJtSuTgebNN63ilWgUTjgB7rsv7CSSJEmSJEmSwrSsahn3f3I/fx37VxaULSASiVBavfEXS/Pj+cSjcXLjufx2l99yxoAzaFfYbqPHu/FGuPxyKC/f6CEalZycKpo1O5PWrcfxwAMPMGDAgLAjSZIkSZIkSZIkrSIadgBJkiRJkqQf++677xg1alSjKF0BSKUTPPHekXzy3XZhR1mDHCg60NIVSZIkSdrElJXBqFFNv3QFIJmEm28OO4UkSZIkSZIk1b5oFE49FRKJsJPUn/x8OPvssFNIkiRJkiRJCstn8z/jl0//kvbXt+eiVy7iuyXfUZYsq1HpCkBFqoJl1ctYWL6Qa96+hm43duOIh49gzPQxBEGwweOdcgqk0xt+XGPVrFkOf/nLUKZNm8Zzzz0XdhxJkiRJkiRJkqTVRIKN+a2PJEmSJElSHZk1axYjR44kmUyGHWWDxWNJjh74GL06fxV2lP8Th0RX6D4eYi3DDiNJkiRJqkd33AEXXJAtYNkUFItPxL0AAQAASURBVBTA/PlQWBh2EkmSJEmSJEmqXVOnQt++UFkZdpL6sdVW8OWXEImEnUSSJEmSJElSffp60df84slf8PHcj0mmk6SCVJ3PGSFCQaKATsWduO+I+9i1y67rfWxpaSnbb/8ZU6bsCMTrLmQDkJ8fcNllEc4+eynbbrsteXl5TJo0iXi8aZ+3JEmSJEmSJElqXKJhB5AkSZIkSVpu4cKFjBo1qlGWrgCk0gkeG3cU383fLOwoQBRibaDbO5auSJIkSdImJgjgr3/ddEpXIPsCvvvvDzuFJEmSJEmSJNW+zTeHAQPCTlE/iorgkkssXZEkSZIkSZI2JZkgw9/H/p1+t/fj/VnvU5GqqJfSFYCAgLJkGV8v/pq9Ru7FeS+eR2Vq/Vqwi4qK6NPnZWKxdB2nDF8QwOmnQ7NmzYjFYhQXF1NWVkYQBGFHkyRJkiRJkiRJWsHiFUmSJEmS1CCk02kefvhhqqqqwo5SI6l0Do+OOZaK6rwQU8Qg1go2GwOJTiHmkCRJkiSFYfZsmDUr7BT1q6wMHn447BSSJEmSJEmSVDd+/3soLg47Rd0LAjjuuLBTSJIkSZIkSaovUxZPYcc7dmTEGyOoSFWQCTKhZalIVXDH+DvY6pateG/mez+5Xzq9smjlwQcvZOutc+sjXmgiETjwQGjXDh5//HGmTZtGXl4ezZs3J2KLtiRJkiRJkiRJakAsXpEkSZIkSQ3CW2+9RUlJSdgxakV1KsFzHx4S0uxxiHeE7uMhp2dIGSRJkiRJYRo/HnJywk5R/z7+OOwEkiRJkiRJklQ3DjwQcpv2u/tIJODkk6GgIOwkkiRJkiRJkupaEATc9O5NbHfbdnw872PKkmVhRwKy5SszSmaw58g9Of/F86lOV2e3V1RwxRVXABCLxVbsX1BQwLXXQkFBEEre+pCXFzBiRITFixfz1FNPAXDyyScDq5bQSJIkSZIkSZIkhc3iFUmSJEmSFLp58+YxduxYkslk2FFqRTqTYPLsrZg8e8v6nThSADlbQPcPIdGtfueWJEmSJDUY770HZRvx/Onw4RAEK5d1SSTg9NPhgQfg889h4UKoqoLZs+Hxx2Ho0NWP2WyzVedY03LwwRueHaC8HObO3bhjJUmSJEmSJKkhi8VgxAgoLAw7Sd1JJODCC8NOIUmSJEmSJKmuZYIMZzxzBpe9fhkVqQoyQSbsSKupSFXw7/H/Zv9R+/P4M4/To0cPrrnmGsaMGbPavoccAgccECEnJ4SgdaygAM47L0K/fvDSSy/xyiuvsO2227LjjjsCq5bQ/NjChQvrK6YkSZIkSZIkSRJg8YokSZIkSQpZOp1m9OjRpFKpsKPUqmQ6hyfePYKK6rz6mTCSDy1/Cz0+hnj7+plTkiRJktQgvfUWpNN1P0+rVnDHHXD88bDNNtC6NeTkQMeOcMQR8OabcNppdZ9jubw8GD++/uaTJEmSJEmSpPr0m99A797ZEpamprAQrrkGuncPO4kkSZIkSZKkupRMJ/nZ6J/x0GcPUZ4sDzvOWlWkKnj727c56tmj6LVdLx577DG23377Ne57xx2Qnx/Uc8K617FjwJVXwsSJE7nnnntYvHgxxx57LFtvvfVaj6uuruZf//oXzZs355VXXqmfsJIkSZIkSZIkaZNn8YokSZIkSQrVW2+9RUlJSdgx6kQyneDZDw6t20kiBZDYHDYbA+3+DJGcup1PkiRJktSgBQF88kn9zvnmm/DrX8M++2Rf/Dd//srvbrgB8vPXfNzzz8OQIasvY8ZsXI6yMvjgg407VpIkSZIkSZIaumgUHnkEcnPDTlK7otFsocy554adRJIkSZIkSVJdygQZjn3sWF6Y8gJlybKw46yXdDRNrGOMeQfN44BDD6CgoGCN+7VuDSNHRviJrxul/PyA0aMjLF26gFtuuYXXXnuNgw8+mCOOOIL8n7o5+P/EYjH69u3Llltuyf77788pp5xCKpWqp+SSJEmSJEmSJGlTZfGKJEmSJEkKTUVFBWPHjiWZTIYdpU6kMwkmz9mS+Uva1cHoUYjkQ8vfQs9JkLd9HcwhSZIkSWpsZs+G6ur6mausDIYOhT32gNtvh9deg9tugzPPXLlPcTH07bvm4+fPz5as/HhZsmTj8qRS2RIYSZIkSZIkSWqqevaEP/8ZCgvDTlJ78vKyhTJRn3KTJEmSJEmSmqwgCDjt6dN4aepLlCfLw46zQdKRNNPKpnHA/QdQnc7epPvjZ2KDIGDYMDjgAMjJCSNl7crPz3DeeRG6dVvEeeedx7333stOO+3EueeeS+/evdd5fCwW48gjj2TkyJFccsklPP7443Tq1ImnnnqqHtJLkiRJkiRJkqRNlbekS5IkSZKk0EycOJFIJBJ2jDqVzsR4d/IutTdgpAAiedDsOOj+PrT7M0SawJ24kiRJkqRa8c03kJtbP3OVlsLbb6++/auvVt9vTQ47DBYvhspK+PZbuOsu2HLLmmX65puaHS9JkiRJkiRJDd0550Dv3hCLhZ2k5goLs0UyPXuGnUSSJEmSJElSXbpuzHU88vkjja50ZbnKVCXvz3yfXf6yC4MGDeKII47g6quv5r333gOyxSsA//kPtGzZ2IumqwiCbxg7dj923HFHHnroIbp3786///1vhg4dCqw835+y/Ps+ffpw6aWXcvfdd7PttttyxBFHcPzxx1NRUVHnZyFJkiRJkiRJkjY9jfpXNJIkSZIkqfEKgoBx48aRTCbDjlKngiDGp9O3oypZw3KUaBHEOkGb/wdbzIZOD0Bu39oJKUmSJElqMiorw04Axx678vPkyfDFF2ver1Wr7MOlubnQvTuceipMmAADB2783FVVG3+sJEmSJEmSJDUG0Sg88ggUFISdpGZyc6F//2yRjCRJkiRJkqSma9KCSfzpzT812tKV5aoyVXxU8REflX/E888/zx//+Ef22Wcf3n//faLRKEEQ0KoVvP12QPPmAGsvJ2mI4nFo3bqaPn3OYtGiOWQyGf7f//t/PP300/Tr149IJAKw4udPWf59EAQUFxdz1FFHcccdd3D66afz8MMP06xZM1555ZU6Px9JkiRJkiRJkrRpiYcdQJIkSZIkbZq++eYbqqurw45RLyIEfDJ9J3bafMx6HpED0TzIVECsFeTvCi3PgoK9IWKPriRJkiTpp1VUhDv/scfCpZdmP1dXw+mnr/p9EMDEifDf/8KkSVBWBoMGwYUXQmEhFBXBnXdCnz4bN/8mcqlBkiRJkiRJ0iauZ0945RXYe+/sddbGJicHttgCXnghWyQjSZIkSZIkqWlKZVL8bPTPqExVhh2lduRAzrE5PPmPJ3lk5CPcc889/PKXv2TcuHEUFRUBkJ8/i333vZdHHz0HKAYax0XQWAzatIEPPyymRYvHV2wvLCxc8XldhSs/9sP9p02bxqeffkosFgMgmUzWMLEkSZIkSZIkSdKqLF6RJEmSJEmhGDt27CZTvJJM5zB28oHsuEM/IpVvQ3ImBEkgCUEaIgmI5EC0EHL7Qf7ukL8T5O0AsRZhx5ckSZIkNSKpVLbcJAznnQd//3v2JXmVlXDccfDWW6vuM3067LDDqttefhlmz4Z//zu7vs022ZcGfvPNhmdIpTYquiRJkiRJkiQ1OrvsAk8/DYceCuXlYadZf4kEdO6cvX5cXBx2GkmSJEmSJEl16bp3ruPbJd8SENLNrXWgMl3J3fPv5uG7HubLL79k3Lhx3HrrrVxyySUAdOnSheOO60PPns/zz38eTXl5lEwm5NDrkEhAx44wZkz2+i0UEgTBiuKUZDJJIpFgwoQJdOzYkY4dO65zzEwmQzQaZcaMGYwePZqLL76YTCbDL37xC0455RR23333VeaQJEmSJEmSJEmqKYtXJEmSJElSvSspKWH69Olhx6hXZRURZiQvoVuPW8OOIkmSJElqwvLyIIznD2+4Ac4/P/t5yRI44gh44431P37MmFXX27ffuOKVnJwNP0aSJEmSJEmSGqu99oJnnoHDDoOysrDTrFtuLnTvDm+/Da1ahZ1GkiRJkiRJUl2atGAS17x9DRWpirCj1KqqdBXPfPUMz3/9PJdffjkHH3wwEyZMIJlMEolEiMfjHH744QwbFnDqqVGGDMneW1tdHXbyNcvLg802y163bdt25fYfFqIkEglmzZrFjjvuSPfu3Xnvvfdo+8Odf2B54Uomk2HKlCmcdtppvPPOO3Tu3JlTTz2Vq666apV9Y7FYnZ2bJEmSJEmSJEnatFi8IkmSJEmS6t13331HNBoNO0a9SqVSTJ06lW7duoUdRZIkSZLUhOXl1e98OTkwahT87GfZ9WnT4KCDYNKkNe+/ww7w6aeQTK66fciQVdfnzNm4PLm5G3ecJEmSJEmSJDVWe+0Fr78O++6bLV9Jp8NOtGb5+bDNNvDaa9C8edhpJEmSJEmSJNWlIAj4+X9/TmWqMuwodaI8Vc5JT5zETV1vAiAej5NIJFZ8H4lEiEQibLklfPYZnHpq9jpueXlIgX9Cfj6cdBLccAMUFq5931mzZgHQrVu3NZauBEFAJBJZ8ezw3//+d0aNGsWkSZMYPHgw119/PQMGDACyz9vG43FisRipVIqPP/6Yd955h0gkQo8ePTj00ENr90TXIFWVYt4n85gzfg5zP5pL1dIqqsuqSVWmiOXGyCnMIbdZLu37tafTgE6079eeRH5i3QNLkiRJkiRJkqTQWLwiSZIkSZLq3YwZM6iurg47Rr0KgoBp06aFHUOSJEmS1MQ1awZBULtjjhgBV16Z/XzvvXDKKdnPeXnw4ouw++7Z9e+/h4sugpYtYfDglcdPngwLFmQ/n3MO7LMPPPAAjBkDlZXZfS+8cOX+H3wA3323cVmLijbuOEmSJEmSJElqzHbeGT76CI49NluMXVYWdqJV5efDr38N11xT/wXikiRJkiRJkurf+7PeZ+riqQTU8k2tDUh1uppRE0YRj8c56KCDfnK/tm3hmWfgscfgtNOgogLCfrw2Pz9bkP3wwyvvA16XnXfembIfXHxeXp6yXCQSAeDDDz9k1KhR3HLLLRQXF3PhhRdywQUX0KFDBwAymcyK46ZMmcKll17KY489BkAsFiMajTJkyBDuu+8+OnfuXBunC0DZ/DK+eOILpr89nZnvzmTp9KXE8+Jk0hlS5amfPC6eHyeWiJEsT1LcuZjOu3Rms6GbsfXhW9Osc7NayydJkiRJkiRJkmrO4hVJkiRJklTvpk+fvl779evXj8MPP3zF+lVXXbXaPiNGjFjx+cknn+Tjjz9e65jLb7rs2LEjnTt3pri4eMV399577xrLUYYPH0737t1/csxJkyYxevTotc4LMG/evHXuI0mSJElSTWyzDZSX189c7duv+rBly5bw6KOr73fyyTBy5Mr1Ll3gkkvWPOa8edn9N9aOO278sZIkSZIkSZLUmPXoAe++C//8J/zhD1BVBel0uJkKCqBNGxg9OlsOI0mSJEmSJGnTcP3Y66lIVYQdo06VVpfyauWr7L373gwdOnSd+x99dPa+21NPhddfr7/7fX8sPx9OOgluuAEKCzf02HyCIFums7w8JQgCIpEIyWSSl19+mV//+tfMnDmTXr16ccMNN3DggQeust/ygpY333yTP//5z7zyyiv079+fq6++mry8PD744ANuvPFGjjzySEaNGsVWW2210ecaBAEzxs5g7PVjmfriVCLRCMny5Irvq5PrbsBJVaRIVWSLWZZOW8rSaUuZ/MxkXr7wZbrv3p3BFw+m+57dV5yXJEmSJEmSJEkKj8UrkiRJkiSpXmUyGRYtWhTa/IlEgj333DOUuZPJJMuWLVul7EWSJEmSpNpUUACdOsF6dp7Wu2uvhalTYb/9oHt3aNcOkkn45ht47rnsQ5wLF27c2AUFMGRIrcaVJEmSJEmSpEYlGoVzz4VDDoFjj4UvvoCysnCy5OfDr34Ff/4z5OWFk0GSJEmSJElS/VtYvpBnv36WTJAJO0rdawGnXn4qXbt2Xa/d27aFZ56B//4XLr4Y5s3LFrD8X5dJnYnFICcHevWCm27KFsBsrB8XjEQiEb799ltuv/12/vOf/7BkyRLOPfdcTjvtNPr27bvKfplMhmg0yowZM7jmmmt49dVXOemkk7jwwgvZdtttAdhjjz2IxWJcdtllvPXWWxtVvFJdWs0n93/CmL+OoWx+WbZspRb/GS8vYpn60lRmjJlBbvNcBl00iP7D+5PXwgvikiRJkiRJkiSFxeIVSZIkSZJUrxYtWkQ0GiWdTocyfxAEzJo1izlz5jBr1iyGDRu2Qcfffffdq20rLy9fr2Pj8Thz5syxeEWSJEmSVKd23nnjildGjswuP3bVVdnlx6ZNgx89O7lOX30FV1+dXWpbPA4DBtT+uJIkSZIkSZLU2PTsCe+9B7fdlr2+W1kJy5bV/bzxOCQS0KcP/POfsMsudT+nJEmSJEmSpIblrgl3EWEDbzBtpCKJCM8sfIaf8/MNOu6oo+DII2HcOLj+enj++ew9uZWVtZuvsBAyGfj5z+H88+EHPSi16ve//z2jR49m22235fLLL+eCCy5Y8V0QBCvKWqLRKAA33XQTr776Kvvttx8XX3wxffr0ASCdThOLxTj44INXjHnaaaetd44gCPj0wU957tfPEWQCkmXJWjzLNasuraa6tJrXL32d1y97nf2u348BvxqwWkGNJEmSJEmSJEmqexavSJIkSZKkejVnzpxQbxisrq7mzjvvXLG+ocUrM2bMqNHcs2bNYqutttroMSRJkiRJWpehQ+HZZ2v/4cuGrrwcttsu7BSSJEmSJEmS1DBEo3DWWXDmmfDii/DXv8L772dfslddXbtzLX9530knwXnnQe/eq37/wxfrSZIkSZIkSWq6MkGGG969gYpURdhR6kUmyPDEl0/wfcX3tMxvuUHHRiIwaBA8/jjMnw//+Q/84x9QUgI5OVBWBun0huVJJKCgACoqoFMnuOii7HXb4uING2dDPfLII/Tv35+TTjqJjh07AitLVJZfG15+nfjll1/mgQceoHXr1lx88cVss802K8ZZvm9hYSE5OTm0atWKIAjIZDLEYrG1ZiidW8qTw59k+pjp9VK48mPJ8uycL1/4Mp+M+oSjHjqK5t2a13sOSZIkSZIkSZI2ZRavSJIkSZKkelVSUkIyWf83LdaW3/72txQXF1NdXc2cOXMYP348kyZNWq9jgyBg8eLFdZxQkiRJkrSp23HH7AOXm1rxSrdukJcXdgpJkiRJkiRJalhiMTj44OzyzTdwyy1w113ZopRoFEpLIQg2bMwfvryvSxe4+GI44QTIz0+zYMEC3n77axYtWkQ0GiWRSLDffvut86V4kiRJkiRJkhq/sTPGUpHcNEpXlotFYvz3i/9y2g6nbfQY7drBZZdll9mzYfx4+OADeOMN+OQTqKrK3hv8437rIMjeL9ysGeywA+y+e/Y+4h12gDZtanZeG+oPf/gDAJlMBmC1a8KRSITy8nKeeeYZ5s+fzx/+8Ad22WWXVUq7l39+6KGHqKyspKioiEgksmKskpISXn31VQoKCjjggAOA7HO7nz74Kc/9+jlSlSkyyUydn+vaJMuSzHp/Frducyv7/X0/BpwxwGJySZIkSZIkSZLqicUrkiRJkiSpXiWTSYINfVL//4wYMaKW02y4Fi1aAJCfn0/Pnj3p2bMn7777Li+99NJ6Hd+YS2ckSZIkSY1Dv36bXulKJAKDB4edQpIkSZIkSZIatp494cYb4e9/h6lTsy/ve/ddePttmDQpW9ISX8PTZstf3ldcDP37w557rnx5X9u2MHPmTB566AWeeeYZJk2axIIFCygrK1vxgr1tttmG2267jSFDhviCOUmSJEmSJKkJe3/W+1Slq8KOUa/KkmW8Ne2tGhWv/FCnTtnl0ENXbpszBxYtypZhV1RkS7Xz8yEvDzp0gNata2XqWhGNRn/yu8rKSt5//326devGgQceSGFh4YrvMpkM0WiUb775hocffhiA4cOHr/LdpEmTOPHEE2nWrBn9+vVjxO9H8M113zD9nekkyxrOs7uZVIZMKsPLv3uZT+77hOOeOo6CNgVhx5IkSZIkSZIkqcmzeEWSJEmSJNWrxlg8UlZWxvjx45k+fTrLli2jefPmDBw4kHbt2gGw66678umnnzJ79ux1jtUYz1+SJEmS1LgUFMDBB8OTT2ZfhrcpKCiAM88MO4UkSZIkSZIkNQ7RKGy5ZXY57rjstkwGvvsOvv8+++K+yspsEUteXnbp0iVbsvJjo0eP5sYbb+TDDz8kGo3Ss2dP9t57bzp06EBVVRWpVIrHH3+c448/nltvvZXDDjusXs9VkiRJkiRJUv1547s3qE5X12iM4f2Gc+/h9662vTxZztzSubw/631uef8Wxs4Yu17jnbbDaRze63C2absNbQrakBfPY0nlEr5Y+AWPTXqM2z68jVQmVaPM65tlY3XsmF0au++++44PPviA3XbbjX79+q3YHgTBisKWkSNH8vHHHzNs2DC22247YGWZy6677sr//vc/nnrqKV564iUe2OsB2sbaEkk3zMLvZFmSWR/M4o4d7+DUMafSrHOzsCNJkiRJkiRJktSkWbwiSZIkSZLqVVCDN77efffdq2079dRTaxJnvTz22GOrbZs8eTLnnnsuubm5APTq1Wu9ilcymUyt55MkSZIk6ccuvBBefhnKysJOUj/at4eBA8NOIUmSJEmSJEmNVzQKPXtu2DGXXXYZf/nLX4jH4xx77LHst99+9O3bl44dO9KiRQvy8vIAOP744/nNb37DTTfdZPGKJEmSJEmS1IR9OPvDOhu7IFFAz5Y96dmyJ0dvczSHP3w4z3393DqPO2HbE9ij+x6rbGtb2Ja2hW0ZutlQ9um5D8MeHlajbNOXTqcqVUVuPLdG4zR1ywtUdthhB4qLi0kmkyQSiRXfP/3009x33320adOGk08+meLi4lWOD4KAXXbZhW26bUPze5pTEa1osKUry2WSGZbNWsYdA+7gl+N+ScseLcOOJEmSJEmSJElSk2XxiiRJkiRJqlc/vAlyQ82YMaMWk9RMeXk5ixYtolOnTgAUFhau13E1OX9JkiRJktbXwIHZMpJvvgk7Sd0rLISLL4ZIw35uUpIkSZIkSZKalBdeeIG//OUv9OrVi8svv5x99tmH9u3br7JPJpMhGo2y//77c/TRR3PzzTdTXl5OQUFBSKklSZIkSZIk1ZWSqhIWli+s9XGH3D0EgG7Nu3HD/jfQoagD8WicCwZesF7FKx/N/Yg3p73J5/M/Z2H5QtoXtef8Xc9n5847A3BYr8PYotUWTFk8ZaMz5sXz+Gz+ZwzoNGCjx9gUtG7dmsLCQj755BMqKyvJy8sjCAIikQiTJ0/mT3/6E9OmTePSSy9lyJAhRCKRFd8DRCIRyheVc/egu6leWE0k0zhuHs6kMpQvKOeuQXfxq/G/orhT8boPkiRJkiRJkiRJG8ziFUmSJEmSVK8aW/FIUVER0WiUkpKSVbYXFBTQunXrFeulpaXrNV5jO39JkiRJUt0pKYGJE2H8eHjrLZg9Gyors0skArm5UFAAnTvDbrvBjjtC//5QVLTusSORbBnJ734HZWV1fiqhCgI44YSwU0iSJEmSJEnSpiOTyfDyyy8TiUS4/fbb2X333de4XzQaJZVKEY/HycvLIx6P8+mnn7LLLrvUc2JJkiRJkiRJdW3inInkJ/JJViVrddwxM8as+LlDxx24cNCFAHQq7rRex5//0vmrbfty4ZdM/NXEFevNcpvVKGM6SDN+zniLV9aha9eunHHGGdx2223cfPPNHHfccWy22WZ88MEHnHPOOUyYMIFjjz2WM844Y8Xzu8tLVwC++OgLXj3uVUpml5BJZcI6jY0SZAIqFlZw16C7OGP8GRS0tqBckiRJkiRJkqTaZvGKJEmSJEmqV/n5+cTjcVKpVJ3N0bx5c84777wV61ddddUq3/fq1WuNx3Xr1o28vDwApk6dSiqVonXr1px44ol8+eWXTJkyhaVLl9K8eXMGDRpEbm4ukH2RwKRJk9YrW9H6vB1XkiRJktQkLV0KDz0Ezz8PH34ICxdmi1UqK6Gqau3HPv885ORAeTl06AA77QQHHwzHHvvTRSwnnAAXXFD759GQxONw4onrV0YjSZIkSZIkSaod0WiUDz/8kH79+rHTTjsBkE6nicViAARBAGRfiBePxykvL+e1116jffv2tGvXLrTckiRJkiRJkurOp/M/pTpdXWfjdy7uzJ7d91yx/vHcjzd4jGgkSpdmXThrp7NWbJtZMpPP539eo2zlyXLen/U+Zww4o0bjbAouvvhiPv/8cy699FLuuusucnNzmTJlClVVVey7777ccccdFBcXr3bcV199xd8G/o1uyW5E0pE1jNzwZVIZls1exsPDHuaUt09ZpVRGkiRJkiRJkiTVnMUrkiRJkiSpXnXo0IFYLFanxSvrctxxx61x+1577bXi80033cTSpUsBiMfj9O3bl759+652TBAEvPbaa8yfP3+d8+bk5NClS5eNTC1JkiRJaqw+/hhuvBEeeQRiMSgrW/nd//2n5zpVVmYXgJkzs8vLL8M558BJJ8F550Hv3qseU1QEZ5wB//43VFTUyqk0OIkEXHhh2CkkSZIkSZIkadPTtm1bSkpKmDFjBr169SKVSq0oXvnhy+K++OIL/v73vzN27FiOPvpoevToEVZkSZIkSZIkSXWopKqkTopXghHBats+nfcpF7968XqP0Ty3OUt+v2SVbZkgw9vT3uas58+iKl1V05h8X/F9jcfYFLRv354XX3yRO++8k0cffZSqqioGDBjAueeey9ChQykuLl6l6Hu5zOcZuia7NtrSleUyyQxzP5rLhP9MYMAZA8KOI0mSJEmSJElSk2LxiiRJkiRJqlft27cnmUyGHWO9zZ49m6eeeoott9yS9u3bU1hYSCKRoLS0lBkzZvD+++8zY8aM9RorCAI6duxYx4klSZIkSQ1BdTU89hhcdx1MmQJVVZBO1+4cywtc7r4bRo2CPn3gkkvg8MMh/n93A1xzDTz6aNMsXikoyJ7vlluGnUSSJEmSJEmSNj1HHXUUw4cPZ9SoUfzpT38iNzcXgLKyMmbNmsWkSZN46623ePzxx5k+fTqDBg3iX//6V8ipJUmSJEmSJNWVimQFmSBTL3OVJcsozimulbEKEgW1Mk5ZsqxWxtlUnHbaaZxwwgnk5+eTSqWIx+MEQbZk58elK2ULynjq1KeIpqNhRK11ybIkL13wElscsAXNuzUPO44kSZIkSZIkSU1GJFj+2wZJkiRJkqR6cvPNN7NkyZKwY9S7WCzGZZddRiQSCTuKJEmSJKkOffghHHMMLFwIpaX1O3dREXTuDKNHw7bbZreNGQP77tu0ylciEdh6a/jkk5UlM5IkSZIkSZKk+lNaWsrRRx/NK6+8wp577kn//v0pKSmhpKSEadOmMWXKFBYtWkT79u059thjOeecc9h8880JgsD7pyRJkiRJkqQm6Hcv/44bxt1Q43GG9xvOvYffu2J9yN1DAGiZ35Lzdz2fvXrsBcDMkpls/o/NqU5Xr3PMaCTKwC4DScQSdGnWhVP7n8qePfYEsoUx2962LVO/n1qj3EO7DeXNU96s0RibouWvP4tEImQyGaLRKO+99x7du3enffv2ZDIZHj3iUaa8OIV0dTrktLUnGo/SZdcunPzWyV4zlyRJkiRJkiSplvj6EUmSJEmSVO86d+68SRavtGnTxhsgJUmSJKkJq6qCyy+HW28Nr+SktBQmT4addw448MBPOfPMRey3356ccgrcc0/TKV/Jy4NHH7V0RZIkSZIkSZLCUlRUxH333cevfvUr3nnnHV5//XUAEokEbdu2pW/fvgwcOJD99tuPPfbYY8Vx3j8lSZIkSZIkNU050Zw6GXfMjDErPn8w6wPmXjgXgC7NurD7ZrvzyjevrHOMTJBZZZyHPn2IqedOZbMWm5GfyGd4/+H88X9/rFHOnFjdnH9T98NrxtFolNLSUq677joqKysZNWoU89+czzevftOkSlcAMqkMcybOYcJ/JjDgjAFhx5EkSZIkSZIkqUnwFSSSJEmSJKnedevWja+++opUKhV2lHrVrVu3sCNIkiRJkurIhx/CMcfA/Pnhl5sEAVRWRnjyyc15/fV2vP56kr/9LcGTT4afrTYUFMAll0DfvmEnkSRJkiRJkqRNVxAEtGvXjscff5yvvvqKcePG0bp1ayKRCM2aNaNLly507tyZvLy8FftbuiJJkiRJkiQ1XQWJAiJECAjqbI4fX2Nsld9qrfvnxfOoTFWutj34v/9b33HWR0FOQY3HEMTjcXbbbTdGjBjB+eeez9bPbE2yPBl2rDqRLEvy0gUv0fe4vuQ2yw07jiRJkiRJkiRJjZ7FK5IkSZIkqd517dp1k3uIPicnh+7du4cdQ5IkSZJUy4IA/vQnuO66hldqEgSFlJQUMGRIhKuvDnj00Qj77tvwcm6IRAJ69oRLLw07iSRJkiRJkiRt2pbf/xWJRNh6663Zeuut12t/SZIkSZIkSU1TfiKfeDROMlO7JRmDuw4GoGV+S87f9fxVvpu0YBIAI3YfwZV7XAnAvR/dyylPnQLA/pvvz9/3+zsPffYQkxZMYm7pXDoUdeDU7U+le4vuK8Z5b+Z7Nc5ZmCis8RiCvLw8zjrrLObMmcOrN77KZsFmxJv4a9I+vu9jdj5757BjSJIkSZIkSZLU6DXt3yhIkiRJkqQGqUOHDhQXF7N48eKwo9SrrbbaKuwIkiRJkqRalMnAWWfBqFENt8wkCCJUVMAVV0Q45xy480447bSGm3dtYjHo2BFefx3i3u0gSZIkSZIkSQ1CJpMhGo2u9jkIAstWJEmSJEmSpE3IFq22ID+RT7KqdotX3jn1nTVuv/+T+/l0/qfrPH7zVptz+dDLf/L7p796mgc+fWCj8wEkogm2a79djcbQSjk5Ofz1r3/lutHXUfldZdhx6lSyLMnYv41lp7N28pq6JEmSJEmSJEk1FA07gCRJkiRJ2vREIhEGDx5MTk5O2FHqRSwWY8CAAcR9K6wkSZIkNRmZDJxwQrZ0paws7DTrVl4ON9xQzV13fc2lly6ioCDsRBsmGoXWrWHMGGjbNuw0kiRJkiRJkiTIlqtEo1FKSkr48ssvV5SuAL4gTpIkSZIkSdrEDOg4gGS6dktXfiiVSbGwfCH/+/Z/nP7M6Qx/cvg6j/lo7kfc/N7NvD/rfeaWzqU6XU1lqpJpS6bx5JdPcuxjx3L4w4eTCTI1ypafyGfHTjvWaAytat4n80jPT4cdo15ULK5g2lvTwo4hSZIkSZIkSVKjFwmCIAg7hCRJkiRJ2vQkk0n+9re/kUzW3Y20DUU8Huess86iRYsWYUeRJEmSVE8yGZgyBcaPh3ffhYkTs8UXFRWQTEJODuTnQ7NmsNNOsMsuMGAAdO0Kvoes4QsCOO00ePjh7J9r41LKZpu9yP77b8GoUf2pqAg7z7rF49CuXbZ0pXv3sNNIkiRJkiRJkn7ojTfeYK+99qJjx45MnjyZwsLCsCNJkiRJkiRJCkEQBDS/tjnLqpeFHaXe5cRymPO7ObTKbxV2lCbjyZOf5JP7PyFIbwKvR4vAlgdtyfHPHh92EkmSJEmSJEmSGrV42AEkSZIkSdKmKZFI0K9fPyZMmEAmkwk7Tp3q0qWLpSuSJElSExcE2YKVRx6Bt96CL76AWAyiUSgtzX7/U954A4qKsoUssRhsuy3suSeccAJss029nYI2wCWXNNbSFYAipk07kGefvZfzzotz0019G3T5Sk4OdOmSLV3p0CHsNJIkSZIkSZKkH+vXrx8Affv2pbq6er2LV5YsWUJVVRXt27evy3iSJEmSJEmS6kkkEqFvu76Mmzku7Cj1rnluc0tXalHl0ko+f+TzTaN0BSCAb179hmVzllHcsTjsNJIkSZIkSZIkNVrRsANIkiRJkqRN1y677EI02rQvT+Tk5DBo0KCwY0iSJEmqI2VlcMcdsOWWsO++cMstMHEiVFZmv1u2bO2lKwCZDJSUQEVFtqRl3Dj4619hxx2zy+jR2VIWNQxPPw233tpYS1eWK2T27JOZMuVtnn8e2rWDvLywM62uoAAOOgg+/NDSFUmSJEmSJElqqFq2bEl1dTUvvfQSLVu2XK9jKioquPnmm/nZz35Wx+kkSZIkSZIk1ac9uu9BNNK0nxldkwEdB4QdoUmZ+vJUoolN69+jaCzKV09/FXYMSZIkSZIkSZIatU3rtwuSJEmSJKlBadOmDd27d2/S5SvFxcVsscUWYceQJEmSVMu+/BJ+9atsYcUFF8DUqdmilUymdsZPpbJFLOPHw6mnQtu2cOmlMHNm7YyvjbN4MQwf3thLV5Yr5LHHjqJr13lMmQLHH58tOmkIcnKgRQt44AF44glYz/f0SZIkSZIkSZJCEo/HSaVSZNbzFyX5+flUVVXx9ttvs2TJkroNJ0mSJEmSJKne7Nx5Z4pyisKOUa8S0QS7d9897BhNysx3Z1JdWh12jHqVLE8y/Z3pYceQJEmSJEmSJKlRi4cdQJIkSZIkbdqGDRvGLbfcQnV107sJMh6Pc8wxxxCJRMKOIkmSJKmWVFTAJZfAnXdCMpktSKlrpaXZnzfcADffDFdemS17icXqfm6t6vTTm0rpSlYQFHPZZSkefhjuugtOOAF+/nMoKYHKynAyFRTA/vtn/461ahVOBkmSJEmSJEnShovH1+8xtSAIiEQiDB48mEQiwTPPPMNJJ51Ux+kkSZIkSZIk1Yc9u+9JdbrpPSu6NvFonEO3OjTsGE3K9LemQ1A7Y/Ub3o/D7z18rft898Z3jNxz5Grbo4ko/U/uT/c9utOhfwcK2xeSW5xL+aJyZr47k/dueo9pb02rnaDAzHEza20sSZIkSZIkSZI2RdGwA0iSJEmSpE1bUVERhxxyCIlEIuwotSqRSDB48GDat28fdhRJkiRJtWTcONhqq2whREVF/ZSu/FBVVbb046qrYMAAmDy5fuff1D39NLz4IjSt3tB8nn66iP/9L7u2114wdSr84heQlwf5+fWXpLgYOnSABx+Exx+3dEWSJEmSJEmSGqMgWP834W211Vb06tWLRx99tA4TSZIkSZIkSapPzfOac8w2xxCLxMKOUm96t+lNn3Z9wo7RZARBwIJJC8KOAUB+q3wOveNQtj1+W9pu05aC1gXEcmIUdyym9xG9OfnNk9nhtB1qbb6l05eSqqrnhxQkSZIkSZIkSWpC4mEHkCRJkiRJ6tu3Lx9//DHffvstmUwm7Di1olmzZuy2225hx5AkSZJUCyoq4JJLVhauhK2sDD79FPr3z5awXHABxDadZxNDsXgxDB+eLb5paioqIvz85zBlChQVZZd//xv+/Ge4+2644Ybsv3PLltX+3Dk5EI3CoEFw8cWw777ZdUmSJEmSJElS4xSJRFbblslkiP7fxd90Or3ic6dOnRg4cCAPPfRQvWaUJEmSJEmSVLcuGHgB//3iv5Qnm+CNtz9SnFPMJUMuCTtGk7Lk2yV1Ov7dQ+5ebVvV0qq1HvPdm9/x+cOfs+jrRbTeqjV7XLkHhe0KAdjvhv345IFPSFXUvDAlnhdn/qfz6bRjpxqPJUmSJEmSJEnSpshXlkiSJEmSpNBFIhEOP/xw4vGm0REbj8c55phjiPnmY0mSJKnR+/JL2GqrhlO6slwmk81z1VWw444wf37YiZq2ESMa1p9/bVu6FK67btVtrVvDRRfBrFkwejTstRfk5kLz5lCT/3wvKIBmzaC4GH772+zfsddeg/33t3RFkiRJkiRJkhqzyspKnnrqKd555x0WLFjA0qVLmT9//oqilSAIiMViK8pZCgsLGTx4MKWlpXzwwQdhRpckSZIkSZJUi/p36M/mLTcPO0a9iEaiHL714WHHaFJmj59NJLZ6yXdtmTFmxmrL/M/WfDN+sizJPUPvYeQeI/nw9g/59rVv+fC2D3n2zGdX7JNbnEu7vu1qJVsmnWH2+Nm1MpYkSZIkSZIkSZuipvE2U0mSJEmS1OgVFRUxbNgwnnjiCVKpVNhxNloikWDo0KG0b98+7CiSJEmSamjiRNhzTygpgSAIO82alZXB559ny1fGjIGuXcNO1PSUl8M990BVVdhJ6k5lJfzzn/DHP0Iisep30Wi2FGX//bMFPx98kF3efBM++ihbSJOXly0DWr5EItnjlheplJdDt26w664wZAgMGAD9+0NOTn2fqSRJkiRJkiSpriSTSY444giKi4spKCigurqa7bbbjsLCQvLy8th+++3Jz88nLy+PAQMGUFRURHV1Nc2aNePxxx9np512CvsUJEmSJEmSJNWSSwZfwq+f+zXLqpeFHaXO5MZy+fWOvyYn5g2xtWnRV4uoLq0OOwYA1aXVTH97+mrbF321aLX9akOqPMW8T+bVyliSJEmSJEmSJG2KLF6RJEmSJEkNxjbbbMOyZct47bXXSCaTYcfZYIlEgn79+jF48OCwo0iSJEmqoXHjYL/9oLQ07CTrlkzC7NnZMotx42DzzcNO1LQ88ki2SKSpS6fh6afhqKN+ep927eDgg7PLcnPnZgtYli7NlrBUVEA8Dvn52UKWbt1gu+2ynyVJkiRJkiRJTVdxcTG/+tWvmD17Nl9++SVLlixh6tSpzJw5E4DHH398tWM6d+5MSUkJzz77LH/5y1/qO7IkSZIkSZKkOnL0Nkfzm+d/E3aMOhWJRPjNTk37HMNQtawKgrobf0QwYrVtL573Iu/d/N56j9Hn2D4rPi+avIiFXyyslWxQeyUukiRJkiRJkiRtiixekSRJkiRJDcouu+xCRUUFY8eObVTlK4lEgl69enHQQQcR2RTeyCtJkiQ1YR991HhKV5ZLp2HRIhg8GMaPh86dw07UdFx3XeP6d2FjLVuWPde1Fa+sSYcOcMABdZNJkiRJkiRJktS43HbbbWQyGRYuXEizZs2YMmUK8+fPJz8/n/Hjx7Nw4UKCIODjjz9m4cKFRCIRKioq+OqrrygtLaWoqCjsU5AkSZIkSZJUC3Ljudx60K2c+eyZlCXLwo5T6woSBZyz8zl0bd417ChNTkMvHulzbB92u3Q3ANLVaZ45/ZlaHT9Z2nieq5YkSZIkSZIkqaGxeEWSJEmSJDU4e+yxB9FolHfeeadRlK8kEgn69OnDoYceaumKJEmS1MhNngx77tk4izYymZXlKx9+CG3ahJ2o8fvgA5g5M+wU9eezz+CLL6B377CTSJIkSZIkSZIaq0gkQrt27QDo27fviu0DBw5c8TmVShGPx5k/fz5VVVUUFRVZuiJJkiRJkiQ1MSdsewIjPxrJm9PeJJlp+M+JbogORR34055/CjtGk5SqSNXp+HcPuXu1bd9/8/16Hbvrebuy39/3IxKNkKpM8dhxjzHtrWm1mi9VVbfnL0mSJEmSJElSU2bxiiRJkiRJapCGDh1Kfn4+L7/8MqlUw71RMJFIMGDAAPbbbz9LVyRJkqRGrroaDjwQli4NO8nGS6Vg9mz4+c/h5ZfB/0ypmeuvh4qKsFPUn2QSbr4Zbr897CSSJEmSJEmSpMbqx/dQBUGwYls6nSYWixGPx8lkMisKWiRJkiRJkiQ1PZFIhPuOuI9e/+xFsrrpFK/kx/MZfcxocmI5YUdpkhIFiTodf8aYGRt13P437M+u5+8KQOWSSh454hG+e+O7WkyWFc/zlXCSJEmSJEmSJG2saNgBJEmSJEmSfspOO+3E8ccfT2FhIfF4w7pZMBqNkpuby2GHHcb+++9v6YokSZLUBFxxBcydC0EQdpKaSSZh3Di4//6wkzRuQQDPPQeZTNhJ6k8qBU88EXYKSZIkSZIkSVJT8sP7qmKx2IrP0aiPtUmSJEmSJElNXcfijvzr4H9RmCgMO0qtKEgUcO4u57JDxx3CjtJk5RQ1rEKbWE6Mox85ekXpypJpS7h78N11UroCkFPYsM5fkiRJkiRJkqTGxDvUJUmSJElSg9ajRw/OPfdctt12WxKJRNhxAEgkEvTo0YOzzz6bvn37hh1HkiRJm6BUCpYsyZaEfPstTJ8OCxbAsmWNvzQkLBMmwC23QHl52ElqR1kZ/OY3MGdO2Ekar+nTN82/T0uWwPffh51CkiRJkiRJkrSp+OSTT7j66qt5/fXXSafTYceRJEmSJEmSVMtO2PYEBnUdRE6scRdKRIjQoagDf9rzT2FHadJym+USiUbWvWMt2n3E7owIRjAiGMGwe4at2B7Pi3PiyyfS52d9AKj4voJXLnqFvJZ5dB3cdcVS0Lag1rLkNs+ttbEkSZIkSZIkSdrUxMMOIEmSJEmStC45OTkcdthhbLvttvz3v/+lqqqKVCpV7zmi0SiJRIJDDjmEPn36EInU782bkiRJ2jRVVcGnn8L48fDWW/DeezBtGkSjEItlfwKk09lClpwc2GYbGDoUdtkFBgyAnj3B//f1p1VXwzHHQEVF2ElqV1UV/OIX8PLL/vlvjPHjIb4Rv1EfPhzuvXfl+vr8sz/tNDj88Ozf3TZtIC8vW4DyxRfw2GNw223Zv98/5YAD4IUXVq5/9x306LHh2SE794QJsPfeG3e8JEmSJEmSJEmZTIbo8l9irUOzZs14/fXXGTVqFPfccw+DBg2q43SSJEmSJEmS6lMkEuGhox5ix//syMySmaQy9f9saG1ontucF094sdEXyDR0bbdpS05RDlUlVWFHobB9Id13775iPb9lPsc8esxq+z158pN8PPLjGs+XKEzQoX+HGo8jSZIkSZIkSdKmyuIVSZIkSZLUaPTo0YNzzz2X1157jYkTJwKQTCbrfN54PE4QBPTu3Zv999+foqKiOp9TkiRJm7ayMnjgAbjpJpgyBfLzIZlcv2KQVAo+/DBbGlFUlC1kCQLYc0+48ELYYw9LOH7siitg7tywU9S+ZBLGjYP774eTTgo7TePz7ruwbFn9zHXCCdm/mz/Utm12GToU9tkHhg1b87GtWsHdd9delooK+OADi1ckSZIkSZIkSRvvx6Urayti6d69O3/84x858sgj+de//mXxiiRJkiRJktQEtS5ozZhTxzDgjgHML5tPJsiEHWmDFOUU8cbJb7Bl6y3DjtLkdRzQkXQyHXaMUESiETrt2CnsGJIkSZIkSZIkNVqRIAiCsENIkiRJkiRtqOrqaj777DPeeecdSktLSaVS1PZljpycHHJychg4cCDbb789+fn5tTq+JEmS9GNffJEtW7n//mw5SllZ7Y5fVAQtWsBFF8Hw4dC8ee2O3xjNnAlbbgmVlWEnqTvNmsH8+ZCbG3aSupFKpfj888+ZP38+CxYsYO7cucyfP5+5c+eyePFiSkpKSKfTnHvuuRxzzDEEQUBkPdqHdt0V3ntvw/MMHw733rtyfX2Kjm68EZYuhc8/h4ULoX17OP982HnnlftsuWW2iOnHRo+Go4/OFqYs/8/W776DHj02PPtyBxwAL7yw8cdLkiRJkiRJkjZt06ZN47777mP77bdn//33J5FIkEqliMfjP3nM2Wefzf3338+UKVNo06ZNPaaVJEmSJEmSVF+++f4bBt41kEXli0gHjaNcoyiniJdPfJmBXQeGHWWTEAQB1za/lupl1WFHqXfRRJTLyi8jGl9zkbkkSZIkSZIkSVq7n75bXZIkSZIkqQHLyclhhx12YPvtt2fWrFmMHTuWyZMnE4vFCIKAZDK5wWPG43FisRjJZJJu3boxePBgNt988/V6Ia8kSZJUE6+8Apdemi1dSCYhlaqbeUpLs8sf/gCXXALHHAPXXANdu9bNfI3BrbdCLXc4NjiZDDz2GJxwQthJNk4mk+GJJ57gxhtvpLi4mH/84x9sueWWKwpU5s2bxy677EJ1dTU5OTnk5+dTUFBAixYtyM/PZ8KECeTk5NCrVy+A9fpvvCCAzz6r6zNb6fzzV9/25ZcwceLK9WbNVt/npJOypStLlsANN8Cf/lQ7eSZMqJ1xJEmSJEmSJEmbpkwmw4gRI8jPz2fo0KFccskl7LHHHmvcd/n1/v32248777yT5557juHDh9dvYEmSJEmSJEn1omfLnkw4YwKD7h7EnGVzSGY2/DnQ+hIhQvPc5vzv5P/Rv0P/sONsMiKRCO23bc+MsTPCjlLvWm3eytIVSZIkSZIkSZJqwOIVSZIkSZLUqEUiEbp06cLPfvYz0uk0CxYsYPbs2cyYMYMZM2bw/fffE4/H1/hi3SAISKVSNGvWjM6dO7PZZpvRsWNH2rdvTyKRCOFsJEmStKlZsgR+8xt46ikoL6+/eZfP9dBD8PjjcOONcNppsKl1DlZXw223QVVV2EnqVmkpXHdd7RavLH8J2vpaunQpTz/9NO+//z5TpkwhLy+PrbfemhNPPJE+ffqs9di5c+dy9tlnM2/ePKLRKEuWLAFWFqi0b9+eBx98kEQiQWFhIQUFBSuWL774gmHDhrHNNtuw3XbbrXfekpLsvx9hiEahSxc466yV22bOzBYz/VDXrnDLLdnPZ58N8Vr87f/8+dnCnqjP7UmSJEmSJEmSNkKPHj1o06YNCxcu5H//+x/jxo3j5z//Oeeffz5bbbUVkC1niUajpNNp4vE4HTp0oKCggIkTJ1q8IkmSJEmSJDVhnZt1ZvwZ4zng/gP4cuGXlCXLwo60mvx4Pm0K2vDqL15lq9ZbhR1nk7PZ7psx892ZBJkg7Cj1quvgrmFHkCRJkiRJkiSpUbN4RZIkSZIkNRmxWIwOHTrQoUMHdthhBwDS6TTff/89yWSSZDJJOp0mFosRj8dJJBK0aNHCkhVJkiSF4oUX4MQToawsvOKPVCq7nH8+jBoFDzyQLXPYVDz5ZLZcYlMwdSp89BH077/hx86ePZvJkyczc+ZMAHr37s2AAQPWu3zlu+++44orruCRRx6he/futG3blnnz5vHUU09x5513cuWVV3LWD1tGfuS6666jqqqKgw46iFdeeYWKiopVvo/H4xx55JFrPPbBBx8kEokwbNiwDThjqKjIFpkkkxt0WI00b54tY/qhTAbefjtbwvLD/52IRGDkyOwxjzyS/btbm++gi8Wy8+Xn196YkiRJkiRJkqRNy957783kyZM5/fTTefPNN/n3v//N888/zxlnnMEpp5xCp06dgOx1foBkMsmSJUto3bp1mLElSZIkSZIk1YM2BW14//T3uendm7j89cupSleRCRrGjd358XzOGHAG1+5zLXnxvLDjbJI679KZnKIcqkpCetAiBDlFOXQb0i3sGJIkSZIkSZIkNWoWr0iSJEmSpCYtFovRpk2bsGNIkiRJKyxZAr/5DTz1FJSXh50mq6wMxo2D3r3hxhvhtNOyxQ5N3bXXwrJlYaeoH1VVcMMNcN99G3bcuHHjOP/885k4cSLxeJx0Ok2XLl046aSTGDFixHqNccUVV/DAAw9w/vnn8/Of/5yOHTsSBAGffvophx56KBdffDGnnnoq+Wto+fjggw+45ZZbuPvuuxk/fjzJZJJlP/GHFgTBis+ZTIZYLMaDDz5IEAT8/Oc/36DzrqyEaHSDDqlTBQWrrl9wAey5J8yaBb/+de3PF4tly2csXpEkSZIkSZIkbayjjjqKn/3sZ3Tr1o2HHnqI4447jssvv5wrrriChx9+mMMPP5wzzjiDsrIyPv/88xW/dxgyZEjIySVJkiRJkiTVh2gkygUDL+DQrQ7l2MeOZfKiyZQly0LLkx/Pp01BGx495lF27bJraDkEm++7OZl0wyjiqS+ZVIZeh/UKO4YkSZIkSZIkSY1aA3pVjCRJkiRJkiRJktS0ffstbLMNPP54wyldWS6VyhawnH8+/Oxn2fWm7LPP4Msvw05Rf9JpGD06W/yzvr766iv23ntvvvzyS6688koef/xxbr/9dvLy8rjqqqu49dZbVyk7WZMgCHjiiSdo06YNf/7zn9lxxx3p3LkzXbp04cADD2S33XajoqKCOXPmrHYcwIUXXsjOO+/MiSeeSFFREQAlJSVrnCsSiaxYYrEYH330EfPmzaNPnz60a9du/U+c7L//9V0+tGwZDBmSLVQ56ST43/+y5S+77w5vvgmbb57dr1MnuPpqyGTglFPg++9rP0s0Cslk7Y8rSZIkSZIkSdp0HHLIIQCMHTuW6upqhg0bxieffMJ1111HSUkJ11xzDZttthn77LMP5557LpMmTeLQQw9l2223DTm5JEmSJEmSpPq0Zest+eD0D7hqj6soSBSQG8ut1/nj0Tj58XxOH3A6X539laUrDUCiIEH/U/oTTWwar0eLRCP0OrwX+a3yw44iSZIkSZIkSVKjtmn8ZkGSJEmSJEmSJEkK2eefw447wrx5UFUVdpqfVlYGzz8PBx0ElZVhp6k7zzzT9MtlfiyRyJZ5rK9LLrmEyspK/vWvf/GHP/yB/fffn5NPPpmHHnqIli1b8oc//IFFixatdYxIJEKzZs2oqKhYY2HK3LlzadmyJcXFxSu2BUFAJBLh3nvv5Z133mHEiBHE43EKCgoAWLp06VoLXzKZDAAPPvggS5cu5cQTT1xl/PWRm5stNqlPmQyMGQNvvAH33w/77gvTpmW/y8+H4cOzn9u2hby8bDnKyy9DEGSXe+9dOVb37tltTzyxcVnS6ewckiRJkiRJkiRtrLy8PLbffnvGjh27yu8TLrroIt58803+8Y9/MGDAAAoKCujRowcjRoxg5MiRtGnTJsTUkiRJkiRJksIQi8b43aDf8fU5X3PRoItokdeC4pwNu/93QxUmCilIFHD6Dqcz8VcTufmAm8lPWHzRUOxy7i5EY5vG69Hi+XEG/W5Q2DEkSZIkSZIkSWr0No3fLEiSJEmSJEmSJEkh+uwzGDQIvv++/sscNkZ5ObzzDuyzT8MuiamJN9+EZDLsFPWrrAzee2/99i0vL+fDDz+kqKiI/fffH4B0Ok11dTXbbrste++9N6WlpfxvLU0uywtQjjvuOMrKyhg+fDijRo3iueee4+6772b33Xdn0aJFjBw5krZt2644LhKJ8P3333P55Zdz7LHHstdeewHQrFkzAJYsWbJi7DWJRCIAjB8/HoCBAwcSi8XWWtayXFkZnHkm7Ldf9u9BffipgpPlhSrLtWpVP3kgW7yS73OjkiRJkiRJkqQaOvLII5kwYQJff/01kC1fD4KA7t27c/bZZzNu3Djef/997rnnHi688EJatGix1t8BSJIkSZIkSWraOhV34v/t9f+Yf+F87hl2Dzt12on8eD7xaLxWxo9GohQmCtmi1RbcfMDNzL9wPv86+F/0atOrVsZX7Wm9ZWs6bN8h7Bj1olnXZnTasVPYMSRJkiRJkiRJavRq5zdKkiRJkiRJkiRJktZo6lQYOhRKSsJOsmEqKmDCBBg2DJ59FuJN7DeLEybU7njDh8O9965c/7/uj3U66ST4xS9gu+2gZUtIpWDGDHj9dfjrX+Hbb2svYyYDb721fvtOnjyZqqoqBg4cSDqdBiAWi60oNRk8eDD//e9/GTNmDAcddBCFhYWrjRGNRgG48sor2WKLLbjmmmt48cUXicViK8Y888wzGTx48A8yZohGo1xxxRWUlpZy7rnnkpubC7BijsWLF5NMJonFYqvNGQQBkUiEMWPGMHnyZHbYYQe6du0KrCxkWZtEAn79azj11GxZ0v/FrBUjRsCVV2Y/33svnHJK9vP++8Pf/w4PPQSTJsHcudChQzZD9+4rj19emjNrFpx33urj77wzHH989vPixfCnP2X/92djRCLZfxaSJEmSJEmSJNXEkUceyRVXXMFXX33F0KFDV/zuALLX9OPxOM2bN6dFixYrtv9wH0mSJEmSJEmbpkQswVHbHMVR2xzFFwu+4IFPH+CN797g0/mfUp2uJieWQ2l1KZngp4ucI0QoyikiHaQJgoBt2m7DbpvtxrF9jmWXzrus173FCteQ3w/h8RMfp3pZddhR6kxOUQ5DLhkSdgxJkiRJkiRJkpqEJvZ6JEmSJEmSJEmSJKnhWLAABg+GpUvDTrJxKirg7bezpSIPPBB2mtqzeHHD+DO5/nr43e9W3ZZIwFZbZZfjjoOddoIpU2pvzs8+gyBYdzFMWVkZlZWVtGzZcpWCk+UPGHbv3p1mzZrx7bffsmzZsjUWryzXrFkzOnXqRI8ePdhvv/3Ye++9ad68Oa+99hoPPvggb7zxBvfeey8777wz0WiUMWPG8PTTT/PHP/6RXXfddcU4W2yxBTk5OVRVVZGXlwesLFpZLpPJEIvFGDt2LLNmzeLkk0+mR48e6/3PJycH+vXLfm7XDubMWe9Da2TzzeHyy3/6+6efXvl3cOFCuPnm1fcZPnxl8UpJyZr32ZA8PksqSZIkSZIkSaqp3r17c8YZZ9CpU6cV5evLLb++/8Pr/EEQ8P3339OqVat6zypJkiRJkiSpYerdtjdX73U1kL2GOHvZbMbPGc97M9/j/Vnvs6x6GRWpCqpT1SRiCfLieRQmCunfsT+7dt6VHTvtSM+WPS1aaYS2PHhLcopymnTxSiQWoc+xfcKOIUmSJEmSJElSk2DxiiRJkiRJkiRJklRHTjklW/KRyYSdZOOVl8OTT8J//wtHHRV2mtoxYQLk5UF1iM9f5efDOeesXP/vf+H226Fbt2xhRlERtGgBp50Gv/997c2bSsHMmdC169r3y83NJQgCMpkMmTX8C9y8eXMKCwtZsmQJFRUVwOolKMvXn3jiCY499liOP/54br/9dnJzcwE49NBDad++PZdddhn//ve/2XrrrWnWrBl33303M2fOZOHChfzzn/9k8uTJlJaW8sknn5BOpxk5ciS33347u+22G//85z/ZeuutV8wVi8VIJpN8+umnAPTpk30I7ccvc1sfO+4IzzyzQYdslI8+yv6ZDxyY/fNv1Sr7vxnz5sHEifDQQzB6dLYwp74MGlR/c0mSJEmSJEmSmrZbb711lZL3H1u4cCGPPvooTzzxBBMnTmTrrbfmkEMO4aKLLlrrcZIkSZIkSZI2PZFIhM7NOtO5WWcO63VY2HFUx6KxKEc+cCQPHvIgqfJU2HFqXaIg8f/Zu88wucqCDcDPbMtmN4UEEnoISCd0iHQQRITQuwqiSBGR3uyAIl1ALEg1SBEQEfikCIr0miAdpIMQSgglZTfZ7O58P44kREqSzWYn2dz3dZ0rZ86c877Pmczmx0z2fbLdRdultmdtpaMAAAAAAEC3oHgFAAAAAAAAZoM//Sm5/fZk8uRKJ5l1TU3Jt76VbLxxssAClU4z895///089dRTeeyxx/Laa6/lwQc3S1PTxklmroijMzU0JHV1Ux8fe2zy5JPF/g47JFtvXex/9JzOUFubjBgx/eKV3r17p76+Pu+//34mTZr0sefr6upSXV2d1tbWTyxmSYpfbGxpacnFF1+ctra27LPPPunRo0daW4tfequpqckXv/jFXHDBBRk5cmReffXVDBkyJH369EmS/PKXv8zEiRPTu3fvNDY2prq6OqVSKbW1tVlzzTWzwQYbpFevXlPm+rB85ZFHHslNN92UtdZaK+uuu26SzHTpSlK83//2t5kv6Ln44mL7X8cfX2z/65VXkkMPnel4MzzvzGpoSNZff9bHAQAAAACAJKmurv5YefuH3nrrrWy77bZ56KGHphx76qmncu+99+b555/P8ccfn0UXXbQr4wIAAAAAMAdZ8gtLZsjuQ/LE5U+kdWL3KV+prqvOkpstmRV2XKHSUQAAAAAAoNtQvAIAAAAAAACd7O23k332SSZMqHSSztPcnOy9d3L99ZVO8nETJkzIyy+/nFKplBVXXDHlcjlJUcbx+OOP53vf+15uv/32NDQ0pKamJqNHD0lbW+VKV5JkzJjk4YeTNdYoHh9/fPK73yWDBiWbbFIcmzw5ueKKzp13woTkN79Jbr01OemkpG/fTz6vb9++WWCBBfLmm2/mnXfeyWKLLTbldU2Stra2NDU1pb6+fprykw99uIDaa6+9lvfeey+LLbbYlAKXjy6uVltb+997nTxl/J133jlLLbVUFllkkfTp0ycNDQ0ZOHBgnn322RxwwAEZOHBgfv/732fQoEGfmP2VV17JmDFjsvXWW2eJJZZIe3t7h4pX1lwzqa+f+eKVuV11dXHvAAAAAADQWT78XqC1tTU1NVN/ne3oo4/OQw89lE033TTf/e53s8kmm+TFF1/MaaedlosvvjjLLLNMjjnmmErFBgAAAABgDrDlL7fMczc8162KV2p61mS7i7ardAwAAAAAAOhWFK8AAAAAAABAJ9t776KopDtpaUn+8Y/kz39Odtqp6+d/991389hjj+W5557LU089laeffjovvPBC3nzzzUz4b8PNrrvumiuuuCJtbW2pqanJM888k/XXXz+lUimHHXZYNt544/Tr1y8HHrhoHnyw6+/hf+24Y3LRRcmmmxav6Udf14ceSg47LJ2es60taW9PVlop+UhPysf07ds3Q4YMyQ033JB///vfWW211dLaWvyiWm1tbSZOnJgxY8Zk/vnnz4ILLvixcpMPF1Dr27dvBg0alLvuuit33nlnNttssyllK0nyxBNP5KWXXspmm22WFVdcMUmy/vrrZ/311/9Ypl69emX++efP5MmTU1dX97HnS6VS3nvvvQwfPjxJssEGG0yTZWatvnr3+zmeERMnFu8PAAAAAADoLO+9917OP//8rL766tl8881TLpczatSojBw5MksttVQuuOCCDB48OEmyxhpr5Fe/+lVef/31XHTRRYpXAAAAAADmcXW96rLTH3fK5Vtfntamub98pbahNttdtF0aFmiodBQAAAAAAOhWFK8AAAAAAABAJ7r66uT225PJkyudpPM1NSXf+lay8cbJAgt07tiTJk3Kyy+/nBdeeCFPP/10JkyYkB/+8Ieprq7Oe++9l4MOOih//OMf09jYmP79+2fhhRfOaqutlgEDBuS2227LqFGjssMOOyRJampq0t7enuuuuy7jx4/Pcccdl5/85CdT5urbt3Ozd9S4ccnzzyfrrZfU10/73KqrJl/7WlHA0tLSufMOHZoceOBnn9OzZ89sueWWueaaa3LDDTdkt912m6Yw5fbbb0+SDBkyJElRbtLS0pJnn302PXv2zOc+97kkyfzzz59ddtkll112WU455ZSMHz8+n//851Mul3PnnXfmggsuSENDQ7761a+muro65XI5pVIp7e3tU+Yql8uprq5Oa2trxo0blzfeeCPjxo3LQgst9LHc5XI5Q4YMyTrrrJOtt956SraO6Ns3GTgwef31Dl0+11pqqbbU1VVXOgYAAAAAAN3I448/nh/84Ac54ogjsvnmm6dUKmX8+PF55ZVXss0222Tw4MFpbW1NdXV1SqVSFlhggWyyySb5xS9+kbfeeisLLrhgpW8BAAAAAIAKWvILS2blr6ycxy9/PK3Nc2/5Sk19TZb64lJZYccVKh0FAAAAAAC6HcUrAAAAAAAA0EnK5eSII5IJEyqdZPaZODH51a+S44/v+BjPP/98fv3rX+eVV17Js88+m9dffz1jx46d5pz+/ftPKUvp27dvDjzwwOywww4ZOHBg+vfvn/nmmy99+/ZNbW1tllxyyUyePDlf+MIXplxfVVWVN954I0my9NJLTzP2nFCKU12d3HFH8t/ekvz4x8lZZyXzz59cemmywQbJAQckkyYlhx3WuXNPmjRj52222WZZZZVV8qc//SlDhgzJLrvsksmTJ+fmm2/OaaedlhVWWCEHHHBAkqLc5Lnnnssqq6ySlVZaKY8//ngmT56c2trabLHFFvnNb36TCy+8MGeeeWZqamrS2tqampqaDB06NN///vczbNiwKaUrSfH3978WXnjhXHfddamrq8tSSy31iZn79++fk08+uWMvzCf49reTn/+8eN/PGyZk7Niz8thj22SVVVapdBgAAAAAALqJwYMHp1evXunVq9eUY8stt1zq6upSW1ubCRMmpLGxcUoxe6lUyoQJE1JXV5fXX39d8QoAAAAAABn222EZ89yYjHpwVFonzn3lK9V11Vlg+QWy4+U7VjoKAAAAAAB0S4pXAAAAAAAAoJPceWcyZkylU8xekyYVxSs//nFS08FvG59//vlcfvnlGTRoUJZeeulssskmWWyxxbLQQgvlwQcfzPDhw7PDDjtMOb+qqirrrbfeJ471yCOPZMKECVlppZWmLNb1YYHH2muvnV69euXss8/OkksumYEDB+bdd9/N228PTLJEx8J3ko03nlq68t57yQknFPvjxyennVYUryTJbrt1fvFKY+OMnTd48OD8/ve/z0477ZQf/OAHOf/881NdXZ2XX345a6yxRk466aQMGDBgyuvdp0+fJJlSnlLz3zdIjx49csABB2SzzTbL888/n+bm5vTr1y8LL7xwFl100Y9d92lqamqy0kordfCuO2a//YrilXlFbW2PvP/+r3L11ZMUrwAAAAAA0GkGDRqUvn375sknn8yYMWMy//zzJ0k22WSTPPTQQxk5cmQ22mijKcXsL7zwQm644YYsscQSXf7dAAAAAAAAc6bquurscdMeuWiDizL6qdFpm9RW6UgzrKq2Kn2X6Ju9/rlX6hrrKh0HAAAAAAC6JcUrAAAAAAAA0ElOOy1paqp0itlv8uTkN795Nclf8uCDD6alpSVrr7129ttvv8w333zTvX799dfPP/7xj/Tp0yd9+vRJr169UltbmyS54447MmnSpGy77bYfu65cLk/Zb29vT3V1dW666aaMHz8+22yzTXr06JFkaoHH1772tYwcOTIXXHBBvvjFL05ZxOs//zkzlS5eGTBg6n6PHkldXdLSUjzu23fqcx/d7wxVVUlDw4yfv/rqq+df//pXzjnnnDzxxBOpqanJt7/97Wy++eZTFjr78PVefPHF097ePuXajxaplMvlLLvssll22WU750a6yMCByZe/nFx3XfKRt1+3VFOTfPWrpdx3X9+cf/75Ofzww2fo5xkAAAAAAGbE9ttvn8svvzx33HFHdtxxxyTJMccck/333z+HHnpojjrqqPTp0yevvfZahg8fnmeffTbDhw+f8v0PAAAAAADUNtRmr3/ulYu/cHHeefqdtE5srXSk6aruUZ2+g/pm77v3Tv189ZWOAwAAAAAA3ZbiFQAAAAAAAOgEb7yR/P3v3b+cIUnGj09+8IMPkvwgSy65ZCZMmJBrr702Z555Zm644YasscYan3l97969s/LKK09z7MNSlcceeyxJssQSS0w5/mGBx0eLPD7cf+qpp5IkQ4YMSXV1ddrb21NVVTXlvDPOOCMbb7xxfvSjH6Vv375Ze+21c+edg/Pww7PwAsyEY49Njjuu2B8+PPnmN4v9Rx+dek5DQ3LFFcm55yYLLJCccMLU5x56qHPz1NUlvXvP3DV9+/bN9773vVma96N/d3ObI49Mbr01mTCh0klmr9raco44ojr77tsvydz9dwYAAAAAwJxnn332yZ133pmDDz44LS0t2WSTTbLQQgvlt7/9bfbff/987Wtfy4ILLph333039fX1Oeqoo7LzzjtXOjYAAAAAAHOY+r712fvuvXPplpdm1EOj0to855avVNdXZ8AKA7LXbXspXQEAAAAAgNmsavqnAAAAAAAAANPzu98l81JPQVPT0jnqqAvyl7/8Jffee2+OO+64jBs3Lt/85jfz/PPPJ5lapvJJyuXylOc/LFe5/fbb85///CebbrppFlhggSSfXv5QVVWVV155JS+88EIWW2yxLL744lOOf3Tuv/71r9ljjz2y7rrr5o477siZZ56Z/fdfM/X17Z3zQnTQM88U75kP7bBDcvPNyaWXJoMGFccmTEiOPrpz562rS1ZZpXPH7O7WWy9ZcMFKp5j9lluulObmB/Pggw9m8uTJn/nzCwAAAAAAM2vllVfOOeeck+rq6nz1q1/NiiuumO222y7f+MY38sQTTyRJ3n333ay99tr55S9/mVNOOSUNDQ0VTg0AAAAAwJyotqE2X7/161nla6ukpmdNpeN8otqG2iy/3fLZ++69la4AAAAAAEAXmDO/MQAAAAAAAIC5SLmc/PrXycSJlU7Sdaqq6jJmzFeyzDLF4x/+8Id56aWXctFFF+Wmm27KQQcd9KmlKcm0hSrt7e2prq7OCy+8kDFjxmTIkCFZZJFF0t7ePqVI5aM+PP7aa6/l/vvvz6abbpqhQ4dOKXD5cPw333wzJ5xwQhZeeOGceuqpqa6uTmtra9Zcsya1tVUV//s64IDkrruSr389WW21pH//pK0t+c9/kttvT047LXnuuc6ds7k5WX31zh2zuyuVkmOPTb7znaIMpztqbEx+9KPWXHnllUmSPfbYI/PNN9+n/gwCAAAAAMDMam9vzzrrrJM77rgjV1xxRa6//vq0tLQkSdZee+2suuqq+fKXv5zPf36TVFf3z8svJ83N5VRXl1Jfn/TsmfTrl9T4bTgAAAAAAJJU11Vnm/O3ycpfWzlX7351Jn0wKa0TWysdK9U9qlPbUJsdLtkhyw5bttJxAAAAAABgnlEql8vlSocAAAAAAACAudmLLyYrr5w0NVU6Sddadtnk8cdbUiqVUltbm+uvvz677bZbNtpoo/z+97/PIossMsNjtbW15fvf/35OP/30nHnmmTnkkEOmW/pw2WWXZc8998y3vvWtnH/++R87/4033siiiy6axRdfPK+88kpaWlpSW1ub5ub2zDdfdSZPnqXbnystskjy+uuVTjH3KZeTDTZIHnwwaa387+J1qrq65ItfTA4++G855JBDMmHChFx22WXZaKONPvO61tbW1FjdDgAAAACAmfC/3+W89NLojBjRmtdfXyh33lnKQw8lb76Z1NYmVVXFVlxXlNe3tydLL52sv36y3nrJmmsmK6ygjAUAAAAAYF7XMr4lfzvsb3nsssfS2ly5//Bd21CbZbdZNsPOGZae/XpWLAcAAAAAAMyLPn2VIgAAAAAAAGCGjBzZuQs67bVXUfTw4TYjfv/7aa/53+2hhzov34deeilJaqeUL6ywwgoZMmRInn766bzwwgtJkvIM3sA777yTm2++OQsuuGC+/OUvJ8lnlq60tLTkpptuSm1t7aeeP3DgwPTo0SOjRo3Kww8/nLq6upRKpTQ0VGeJJWbyZruJtdaqdIK5U6mU/PGPSY8elU7S+errk2OPfTnDhw/Pc889l1122SVDhgz5zGva2tpyxRVXZL/99uuilAAAAAAAdAdVVVX54IPkV78qClSWXXZA9tln4Xz/+6X85S/Ja68VBejNzcmECcm4ccU2YUIycWLS0pI89VRy/vnJQQcVBSwNDckmmyQ33FCUswAAAAAAMO+p61WXbc7fJl+78WvptUiv1PWu69r5e9elYYGG7HzVztn5ip2VrgAAAAAAQAUoXgEAAAAAAIBZ9MADyfjxlU7R9errk6eeKqVUKiVJBgwYkKWWWipjxozJa6+9liRTnpuelpaWPPHEE+ndu3eWW2656Z5fU1OT2267La2trdl0000/9ny5XE51dXW23XbbtLW1Zb/99svf/va3PPzww7nttttSVzdyJu60e+jRI9l440qnmHsNGpT84hdJY2Olk3Sexsbk17+elD/96Tf5y1/+kg022CC77rpr+vfv/5nXtba2ZsyYMbngggsyePDg3HbbbV2UGAAAAACAudVjjyXf+Eay0ELJ97+fvPBCUbIydmxRqjKzxo8vSlkmT07uuCP5yleShRdOTjwxGT260+MDAAAAADAXGLzJ4Bz26mHZ6Y87ZdCGg1JTX5Oq2tmzzFpVTVVqetZk0aGLZvvh2+fwUYdn2WHLzpa5AAAAAACA6aupdAAAAAAAAACY291xR9LeXukUU+28c/Lmm9MeGzeu8+dpb09GjEhWW6143KtXryy00EKZNGlS3n333Zka69Zbb01VVVW22GKLtLW1pbq6+jPPf+SRR9Lc3Jx11133E8tdPjz2y1/+MqNHj86dd96ZrbbaKvPPP38mT56c99/fKVVVZ6e9vWGmcs7N6uqStdeudIq52377JX/4Q/Lgg8VicHOzurpko43K+de/vp+zzjorSy+9dA455JCss8460722R48e+cY3vpGFF144v/zlL/PFL34xBxxwQH7zm990QXIAAAAAAOYmN95YFK08/3wyaVLS1jZ75hk3rthOOCH52c+SrbZKTjklWXrp2TMfAAAAAABzpqrqqiw7bNksO2zZvPfie3nwVw/m4QseTqmqlJYJLSm3lTs8dqmqlNpetWlvbc+qe66adQ5dJwssv0AnpgcAAAAAADpK8QoAAAAAAADMgnI5eeqpSqeY1ogRySuvzP55JkxI7rkn2Wef4nFNTU169OiR9vb2lMvllMvlTyxF+aj29vZUVVXl5ptvTnt7e7bYYovPLF358Py///3v+eCDDzJs2LDMN998n3r+QgstlJtvvjm33npr/vnPf6a1tTWLL754lllmaHbdtWcmTerInc+devZM1l+/0inmbqVS8sc/JkOGzJ4yo67TnnK5KaNG7Zibb/57+vTpk1//+tfZeOONk2SGfnb79u2bXXfdNcsvv3wuvvjinHPOObnhhhty6aWXZoMNNuiKmwAAAAAAYA723ntFofmNNyZNTV03b3Nz8ee11yY33ZT8/OfJIYckVVVdlwEAAAAAgDlDv6X6ZYszt8hmJ22WF//xYl5/8PW8cscrefORN9M6sTU1PWoyuWly2lvbP3ZtVU1Vahtq09bSlqraqiy4yoJZYqMlsujQRbPU5kulrrGuAncEAAAAAAB8GsUrAAAAAAAAMAtefrnSCT7uzjuTBRdMJk5Mnngiufji5IILipKYznbffcWfHxY1NP135awBAwZMt7ghSaqqqjJx4sS89tprKZVKWWSRRaYZ7399eOz2229PkiyxxBJJphayfJK6uroMGzYsw4YNm+b4TjslV16ZtLVN/z7ndj17JocfblGxzjBoUHLZZe9kl13my6RJc+dX7qVSU/r12yEvvHB/9t9//3z1q1/Nhhtu+JHnp/+z++HP6CqrrJIf/ehHWWeddXLSSSdlo402ylFHHZVTTjlldt4CAAAAAABzsP/7v2SvvYrClUmTKpOhvb0oYfnxj5NLLy2+E1p66cpkAQAAAACgsmrqa7LssGWz7LBlpxwb98a4vDHyjYx+anRaJrRk8vjJaWlqSW3P2tT1qkttY20WWG6BLLLWIum9aO8Z+j/WAAAAAABA5cydq8AAAAAAAADAHGL06KS2ttIppjVoUPFnjx7J+usX2xZbJDvv3PlzvftuMnny5JTL5dTV1eXNN99MkiywwAJJinKGtra2vPPOO+nVq1d69eo15doPixtGjBiR559/PptttlkWW2yxJJ9e/FAqlTJhwoQccMAB+fa3v51NNtkkST61dOWzHHFEcu21xaJf3V25nHzrW5VO0T188MEHOf30nTJpUo8k1yZpqHCimdPYmFx++cSss85laW1tnVJ2NLNKpVLK5XLK5XL69euXddZZJ6usskoeffTRnHbaaVliiSXyne98p5PTAwAAAAAwJ3v33WS//ZKbbppzvn+ZMCF55JFklVWSE05IDj1UUT0AAAAAAEnvhXun99a9s+zWy07/ZAAAAAAAYI7nv4kDAAAAAADALGhurnSCwgcfJJdemuy9d7L55slXvpLcc8/U53faKdlll86fd9KkpLa2NnV1dXn44Ydz//33Z80118xSSy2VpChnuOKKK7LIIovkF7/4RZKktbU1SVG8kiT/+te/8s4772SFFVbIwIED097e/plzNjY2Zptttsm2226bPn36dDj7Gmskgwd3+PK5RlVVsvXWyX+7cJhFe+yxR55++ukcf/wGufbamvTo0VbpSDOssTG58cZk220XyMCBA6eUrrS0tCRJ/vOf/0zZn562traUSqW0tLRkxIgR2WWXXfKHP/whyyyzTH7yk58oXQEAAAAAmMc8/3yy4orJX/8655SufKi9vfhO7yc/Sbbaqvh+CwAAAAAAAAAAAACA7qOm0gEAAAAAAABgbjanFK8ceujHj/3lL8nTTydLLlk83mab5E9/6tx5m5om5//+7+aMGjUq55xzTkaNGpWjjz46Sy65ZFpaWlJXVzelYOXJJ59MUpSxJElVVVWSZK+99srXvva19O/fP+VyecrxrnDMMcmBBybjx3fZlF2uZ8/kyCMrnaJ7uPbaa3PDDTfkRz/6UY488sg0NNTl1luTLbcsZ8KEcpKue+/OjKqqpFev5LbbkjXX/PjzdXV1eeuttzJ48ODsuOOOGT58eBobGz9xrHK5nFKplOrq6iTJj3/841xxxRV5/fXXs+GGG+acc87J0ksvnaQoWaqpqck777yTqqqq9O/ff7bdIwAAAAAAlfP448nGGycffFCUnMypJkxI7rwz2XTT5JZbisJyAAAAAAAAAAAAAADmfopXAAAAAAAAYBb8t0NkjjRpUjJy5NTilQUX7Pw5WlsnZ5dddklLS0uWWGKJnHvuudl3333T3t6eurq6JMmOO+6YddZZJ0sttVSSTCls+FCfPn2m7Je6+AXdddfk8MO7b/FKqZR87nPJ0KGVTjL3K5fLueuuu9KzZ88MGzYsDQ0NaWtrywYbVOX++0vZaadSnnuuKeVyQ6WjTqOxsXgPXH11sswyn37ebbfdlnK5nNdee+1TS1eSqT+jN910U/7whz/kyiuvTP/+/XP66adn9913zyKLLDKlbKmmpibvvfdett122/Ts2TNf+cpXss8++3Tq/f2vMWOKf/dGjEgefLBY5K+5OZk4MamrSxoaihKa1Vcvfi7WXDNZZJHZGgkAAAAAoFt77LFkww2TsWMrnWTGNDcnDz9cZL777uJzYwAAAAAAAAAAAAAA5m6KVwAAAAAAAGAW1NdXOkHSu3ey2GLJ009Pe7y+vigV+NAbb3T+3A0NtbnwwuFZYoklsvzyy6dfv34pl8upqqqack5jY2OW+azGhwqqr08uuSTZeeekqanSaTpffX1yxRVzdkHQ3KJUKuW9995Lc3NzJk+enCRpb29PqVTKkCGlXH31M1l77evS3n5EWlurUy5X+kVvS1XV5Pz4x/U58sjkf/qOPuYrX/lKlllmmSk/q21tbdOUJJXL5ZRKpbz99tu5/vrr853vfCdtbW1Zf/318/Of/zwbbbTRlHM/WqDUu3fvrLzyynnsscdy5JFH5vzzz8/FF1+c5ZdfvlPu8qWXivf47bcXC+WNHVu875ubk//+NX2im28uSmlaWpIePZKVV0422STZZZdklVU6JRoAAAAAQLf3/PPJxhvPPaUrH5o4sfhe7ctfTv7+96K4GwAAAAAAAAAAAACAuVfV9E8BAAAAAAAAPk3Pnl0317HHJuVysf3+91OP9++fPP548te/Jvvum2y6abLbbsmttyZLLjn1vKuu6vxMjY212X333bPuuuumX79+SaYtXZgbbLllsu22RflCd9LYmPzwh8kKK1Q6Sfexyn8bOa767w9TbW3tlJKhf/7zlvTocWJOPvn2LLNMKbW1LRXL2dBQTv/+b6R3741zzDHTL1350FprrZW+ffumXC5PKV0pl8tJip/rJ554InvuuWcOPPDAtLa25qSTTsqVV145TenK/6qpqcm5556bSy+9ND/5yU/S1NSUTTbZZMpr2BFtbckNNxSL+a24YnLccckttyTvvFMUqYwd+9mlKx+OMXZssbjeBx8kd9+dnHRSsu66yaqrJpdfnkya1OGIAAAAAADd3ttvJ+uvP/eVrnxo4sRkxIhk552L794AAAAAAAAAAAAAAJh7KV4BAAAAAACAWTBw4PQX+O8K1dXJsGHJeecl//hHcsUVyQYbTH3+N79Jbryx8+edf/7OH7MSzjmnKCrpLkqlZPDg5JhjKp2ke1l//fXTq1ev/PrXv84222yTRx99NI8++mhOOOGEHHfccVlxxRVz+OFfzBNPJHvv/V6Spi4tYGloaEtjY/KTn5Ry3HHXZ+zYh/Kvf/1rpsf5sDypXC6nVCrl/fffz4UXXphtttkmt956a774xS/m6quvztFHH51FFlnkM8dqa2tLknzuc5/LYYcdltNOOy19+/bNKaeckldffXWmco0enZx4YrLwwslXvpLceWexMF5LJ73EbW1JU1Py2GPJt7+dDBiQHHVU8sornTM+AAAAAEB38s1vJu+9l7S3VzpJxzU3J7fdllxySaWTAAAAAAAAAAAAAAAwKxSvAAAAAAAAwCxYYomi5KKSXn892W23YlGop55K3n23KIN5443k+uuTbbZJvvvd2TP3euvNnnG72nzzJZdemjQ0VDpJ56ivT/70p6SmptJJupe111471113XQYNGpQbbrghq6++eoYOHZrjjjsuiyyySK644ookSW1tsu++r6WubvHsssv9WWqppLGxPFv+raiqKqdUakqp9EyOO+7djB5dFO5suOF6OfbYYzP/LLQjlUqllMvl7LTTTtl3330zceLE7Lvvvvnzn/+cHXfcMUnS/ikr6n14/KPPl0qlfPnLX84PfvCD/Otf/8qFF16YpCh4+SzlclGONHhwcsIJRQHLuHEdvq0ZMm5csf3qV8kKKyQ//GHnFbwAAAAAAMztrroqueOO4vuoud2ECcmBByajRlU6CQAAAAAAAAAAAAAAHVUqT28FEwAAAAAAAOAzff7zyYMPVjpF12tsTM4+O9l770on6Tx77pn8+c9Jc3Olk3RcQ0Pyk58U5Rt0XLlcTulTmlLeeuutnHLKKXnggQfS2tqaXXfdNZtvvnlWWWWVJElra2tOPvnknHLKKbn88suz9dbb5P77k9NPT268MenRI2lq6viCdDU17enZM5k4sT39+t2Rt9/+Xg488PM566yzUjMb2nauvfbanHzyyfnFL36RVVddNb169UpbW1uqq6une+1hhx2WoUOHZtiwYenTp0+S5IYbbsi2226b/fffP7/97W8/8/pXXkl23z15/PFi8btKaWhIFlmkKDRabbXK5QAAAAAAqLS3306WWSYZO7bSSTpPTU2y4YbJP/6R2VKiDgAAAAAAAAAAAADA7KV4BQAAAAAAAGbRUUclZ5yRtLdXOknX6t07ueuuZNVVK52k87S0JF/6UvLAA8nEiZVOM/MaG5OvfCU57zwLg82q9vb2vPfee3nooYey+OKLp1+/fllkkUWmOWf8+PFpbGz8WEHL3/72txx88MEZOHBg7rrrrmmee/fdoqhpxIjkjjuSf/0rGTcu6dkzaWsr/h1payvOra4utqqqpKmpnOrq8Zk48Z5UVd2d9vYHkzyYUmlsNtpoo1x66aVZbLHFppnrw/8O8GkFMh3xWYU0/3veyy+/nM997nPp169f9thjj2y33XYplUr57W9/mz//+c/5+c9/nu9973tpa2tLTU1NmpqaUlVVlfr6+pTLye9+V/z7OnHi1NekkkqlpL4+Ofzwotyorq7SiQAAAAAAut6wYcnf/158p9KdNDYmv/1t8vWvVzoJAAAAAAAAAAAAAAAzS/EKAAAAAAAAzKKrr06+9a1k7NhKJ+latbXJhAnFn91JU1OywQbJU08lkyZVOs2Ma2hIvvzl5E9/Koo66LhyuZxTTz01l156aZ588snU1NRkq622yv77758tt9wykydPTu2nvPGvueaa/PznP8+rr76a++67L0svvfR05xs9Onn44eLPiROT5uapJR89eyYDByZrrJHU1HyQP/zhD7nyyivz6quvZtVVV8+66+6RAQO+nCef7J177y2KXSZNKha8K5XK6dGjlPr6ZNCgZOONk7XWStZcMxkwoLNftU82efLkfP3rX8+VV16ZUqk0pQxmhx12yM9+9rOsuOKKSZIPPvgg3/zmN9OrV68su+znc/31++Wpp2ozYULX5JwZDQ3Joosmt9ySDB5c6TQAAAAAAF3n6quTb3wjc+Rnt52hV6/k2WeThReudBIAAAAAAAAAAAAAAGaG4hUAAAAAAACYRS+9lAwZUhR2zEuWWy555plKp5g9xo5NNtssefLJogRjTtfQkGy5ZfLHP3a/IpxKOOigg/Kb3/wmgwcPzpAhQ/Lqq6/mmWeeyVprrZW//OUvGfAprSXNzc059NBD889//jMnnXRSdtppp07NVS6X8+KLpfzqVxNz1131efrpoqClujoZPz6Z3rf/NTXFe2XixGLxuNVXT3bcMdljj6RPn45nKpVKeeONN9KvX7/U19envb09VVVVaW1tTU1NTVpbW3PAAQfkjTfeyPbbb5++fftm0003zfzzzz9lnDvvvDMXXXRRbrhhZN5997q0ty+apEfHQnWBqqqkX7/krruSFVaodBoAAAAAgNmvXE6WWip5+eVKJ5l96uqSQw5JTj210kkAAAAAAAAAAAAAAJgZilcAAAAAAABgFpXLycCByTvvVDpJ16mtTb7zneSssyqdZPZpbk6GDUvuv3/OLl9paEi++tXk3HOLMghmzbXXXpsdd9wx++67b4477rgsvPDCefTRR/Ozn/0s11xzTX70ox/lpz/96ZRykf/V0tKSN954I0sssUSnZWprS268MTnllGTkyHLa2kqZPLlzxm5sTNrbk913Tw47LFl55ZkfY9KkSfnJT36ShRdeOIceemiSqYUsH7r44otzwAEH5JFHHsmyyy77ieO8+mqyzjrtefvtctraqjtyO12qVEp6907++c9kjTUqnQYAAAAAYPa6666iBH7ChEonmb369EnefjvpMed2gwMAAAAAAAAAAAAA8D8suwMAAAAAAACzqFRKDj44qa+vdJKuU12dfPe7lU4xe/Xsmfztb8kBBxT7c5qqqqJ05ec/T847T+lKZ2hqasqJJ56YjTfeOAcffHAWXnjhJMmqq66aU089Nf37989dd92VpCgW+V/lcjl1dXWdVrryzjvJCSckCy2UfO1ryT33JBMndl7pSlIskNfcnFxySfL5zyerr55ccUXS2jrjY7S0tGTy5Mk5+uijc+aZZ6apqWlK6UpTU1OSZOWVV87EiRMzYsSIj11fLpfz1lvJeuuV8/bbVXNF6UpSlG6NHZtsumny9NOVTgMAAAAAMHuddlry3498u7X29uSaayqdAgAAAAAAAAAAAACAmWHpHQAAAAAAAOgE++1X6QRda401kqWXrnSK2a+2NvnFL5Lbb08GDSqKTuYEjY1FQcZjjyWHHlqU/zDrbr311jz77LP5whe+kJVWWilJUQoyefLkLLnkkllppZUyYsSIvP/++6murp5SvtLW1pb29vYpZSOzqlwuyk+WWqoo1nnnnWTcuE4Z+lO1thYFLI88kuy7b7LqqslTT83Ytb17987ee++doUOH5qSTTsrJJ5+cZ555JknS8N8fmhNPPDFJ8v7773/s+g8+KGXDDZO33y6lra0z7qZrjR2bbLhh8vLLlU4CAAAAADB7vPlmcsstxefX3d348ckpp1Q6BQAAAAAAAAAAAAAAM0PxCgAAAAAAAHSCBRdMvvSleaMAo3fv5JhjKp2iaw0dmvz738m3v5307Fm5HFVVRfnLCSckDz6YfO5zlcvSHb3yyisZO3ZsvvKVryTJlDKV2tralEqlbLLJJpkwYUIef/zxJJlStPLPf/4zxx57bEaNGjXLGd56K9lqq+Rb3yrKViZOnOUhZ9r48cnTTydrrVW811pbp3/NkCFDcsMNN2SjjTbKCSeckG9+85s59NBDc8YZZ2SXXXbJNddck0UXXTTf/OY3k2RKaU2SfO1ryauvJpMnz647mr3K5eS995Itt5yx1woAAAAAYG5z3nnzxndgH3ruueSxxyqdAgAAAAAAAAAAAACAGaV4BQAAAAAAADrJUUcVpRjdXV1dMmxYpVN0vfr65Be/SG6/PVluuaSxsShC6Qo1NUXhyzrrFAt9HXpo1809L1lsscVyyCGHZMCAAUmSqv95kVdbbbUkybPPPjvl2JNPPpljjz02l19++ZTrOqJcTv74x2SZZZLbbkuamjo8VKcol5Pm5uTkk5NVV02eemr61/Tt2zdXX311Lr744jQ1NeXCCy/MkUcemT//+c8ZMmRILr300vTs2TOtra1TSmuuuiq5445k0qTZfEOzWXt78p//JCeeWOkkAAAAAACdq1xOfvWryhSFV8qkScnZZ1c6BQAAAAAAAAAAAAAAM6pULpfLlQ4BAAAAAAAA3UG5nCy1VPLyy5VOMvvU1yc/+EHy4x9XOklllcvJAw8kp5+e/PWvRQlKc3Pnz9PYWBQ67LlnUbaywgqdPwfTevnllzN48OBPfO6JJ57IOuusk3333Tdnnnlm3n333Zxyyik57bTTcv3112frrbfu0JyTJiW77ZbcemvlC1c+SalU/OyfeWay//4zds24ceNy7733pr29PeVyOWuvvfY0xTRtbW15++1k+eWrM3bsbApeAT17Jg8+mAwZUukkAAAAAACd45VXiu8nZsf3IHOywYOTl16qdAoAAAAAAAAAAAAAAGZEVaUDAAAAAAAAQHdRKhXFBA0NlU4y+9TXJwceWOkUlVcqJeusk1x9dfKf/yQ/+UkyYEDSq9es//1/OMZSSyW/+EXy9tvJuecqXZkdyuXyx459WulKkiy00ELp379/nnzyySTJTTfdlF//+tfZd999O1y6MmFCsummyS23zJmlK0lRNNTcnBx+eHLSSTN2Te/evbPFFltkyy23zFZbbZUBAwakvb19yvPV1dXZZ5/qNDd//O9gbjZxYrLLLklra6WTAAAAAAB0jpEjk9ramb9ur72Kz5c/3GbGqqsmF1+cvPxy8bnrmDHJo48mv/tdMv/8U89bfPHkvPOKjG++mbS0FJ+7//vfyUUXJSuvPPO5P/Taa/Ne2QwAAAAAAAAAAAAAwNyqVP6klWQAAAAAAACADtt+++Smm4rFnbqThobk8suT7bardJI5U1tb8sgjxeJed9+d3Hdf8sorSc+exYJi7e3FOe3tSXV1UlVVbOVy8V5Zdtlk/fWT9dZL1lqrKFoplSp9V91bW1tb3nnnnTzwwANZbLHFssYaayRJ2tvbU1VV9YnXbLTRRhkzZkx+9atf5bDDDsu4cePy4osvdmj+ceOSDTcsFoCbOLHDt9GlGhqSgw5KTj555q4rl8splUp5/fXXM3z48Fx9dVUeffSQlMvdr6mqoSE55piikAkAAAAAYG53zDHJ6acX32/MjL32SoYPn/p4Rr/zOPDA5Je/LL5L+SRDhiT/7UfPxhsnt9/+6WNNnJh84QvJ/ffP2Nwf1adPUZr++c/P/LUAAAAAAAAAAAAAAHStmkoHAAAAAAAAgO7mgguSpZfuXsUrdXXJl7+sdOWzVFcna65ZbPvtVxxraUmeeKIo1mhuLraWlqRHj6KQpbExWWmlZPnlP30BMWafU089NRdffHGeffbZJMl3v/vdnH322Z9YutLW1pbq6uqssMIKGT58eM4999w8/vjjueeeezo0d3NzstlmyTPPJJMmzdJtdKmmpuRXv0p69Up+9KMZv6703xX1jj766Fx++dVJ3kzS/UpXkuI1OumkZN99k4UXrnQaAAAAAIBZc+edM1+60lFf/GJy9tlFcf2kScl55yX//GdRZL7YYkWB/YQJU88fPz65/PLinNdfT1pbkw02SL7//aS2NqmvT7773Y4Vr0yenIwcqXgFAAAAAAAAAAAAAGBuUCqXy+VKhwAAAAAAAIDu5i9/SfbYo1iAvzuYb77khReS/v0rnQQ6x/HHH5/TTz89gwYNyuabb57rrrsur7zySoYPH56vf/3rHzu/tbU1NTU1Oe2003LMMcckSX74wx/mZz/72UzP3dpaFBnde29RwDI3amhITjst+c53Zu66//znP9lqq0vyxBPfTdJntmSbE9TXJ8cckxx3XKWTAAAAAAB0XLmc9OlTFJzMrL32SoYPn/r4v/3cn+nBB5O11y72v/GN5OKLZ37eJLn22mS77Yr9//u/ZNttOzbO7rsnf/xjx64FAAAAAAAAAAAAAKDrVFU6AAAAAAAAAHRHO+yQbL55UldX6SSzrqGhWBhL6QrdxT333JOf/vSn2X333XPDDTfkrLPOyo033phFF100//73v5Mkzz33XMaNG5cJEyYkSWpqapIkQ4cOTWNjY9ZZZ50Ola4kyYknJvfdN/eWriRFqdSRRyaPPDJz1y2++OKprv5BunPpSpJMnJj86ldFyQ4AAAAAwNzqtdeStraumWvRRaeWrjQ3JwMHJo89VnwePWpUctFFxTmfpbEx+dKXkvXXn3rsb3/reKYHHuj4tQAAAAAAAAAAAAAAdJ1SuVwuVzoEAAAAAAAAdEdjxiSrrJK8+WbS3l7pNB3T0JDstluxmBV0F8OGDcvrr7+e8847L0OHDp1yfM0110yvXr2y8sor5/e//30WX3zxbLPNNtlll12mnNfc3Jw//OEP2WabbbLIIovM9NxPPJEMHTp3l658qFRKPve55MknZ7xk6rHHknXW6R73Pz29eyd/+EOy/faVTgIAAAAA0DEPP5xsumnywQczf+1eeyXDh099XCp99vlbbZXccMNnn/Pmm8VnzK+8Mu3xM89MDj102mOjRxcF2SeckHT0t+f69Uvefbdj1wIAAAAAAAAAAAAA0HWqKh0AAAAAAAAAuqv550/uvbdYlGl6i0nNiXr2TL74xeT88yudBDrP66+/nieffDJLLbVUhg4dmvJ/V1u777778vrrr+eZZ57JfffdlyFDhmTs2LH55S9/mVNPPTUf/HdVuZ49e2b//ffvUOlKa2uy667JxImdeksVUy4no0YlP/3pjF9z5plJS8vsyzQnGTcuOeWUSqcAAAAAAOi4rvw8e775pn38+uvJ7rsX2+uvF8cWWig5+eQZH7NHj6S6uuOZ5pXPswEAAAAAAAAAAAAA5naKVwAAAAAAAGA2WmKJ5K67kr59567ylZ49k89/PvnTn2ZtQSqYE40ePTrV/31jl0qlvPHGG7n44ovz9ttv58wzz8ztt9+eBx54IBdeeGHWXnvtXHPNNTn77LOTJK2trR2e98QTk1dfLQpLuoumpuSMM5JHHpn+uWPHJldembS1zfZYc4xHH02efbbSKQAAAAAAOqa5uevm+t+Sl5/9rPhM+cori/0PbbXVx6/95S+TDTZItt46Oe64ohh7wIDkhz9MfvvbjmdSvAIAAAAAAAAAAAAAMHdQvAIAAAAAAACz2QorJPffn8w//9xRYtLQkHzhC8nf/pbU1VU6DXSuurq6LLvssvnzn/+c/fffP7fccku+/e1v57zzzsuBBx6Yr371q+nZs2eSZMstt8wPf/jDJMlTTz2VJKmpqenQvE88kZx8cjJhQufcx5xk4sRkl12mvwDdbbcltbVdk2lO0daWXHttpVMAAAAAAHRMqdR1c73yyrSPX3rpk/d79fp4rpdfTu65J7nhhuT445Mjjpj63De/2fHvu7ry/gEAAAAAAAAAAAAA6DjFKwAAAAAAANAFllsuGTkyWWSRpL6+0mk+XWNjssMOyfXXK12hexowYEBOP/30LLTQQjn//PPz5S9/OSNHjsygQYOy++67J0mqqqrS2tqaJFlxxRVTKpXS2NiYlpaWlMvlDs174IFFQUl3VC4nb7yRDB/+2ec98EAyfnyXRJpjtLQkd95Z6RQAAAAAAB3Tld9pPfZY8t57Ux8PHvzJ+6+9VnwunST/7VH/mPb2qfs1NUmfPh3LNK+ViQMAAAAAAAAAAAAAzK0UrwAAAAAAAEAXGTQoefLJZPfdP30hqEqprU169UrOOSe55JKkurrSiWD2KJfL2WyzzfL444/n7LPPzh//+Mfcd999KZVKef/995MkpVIpNTU1SZJbb701pVIpyyyzTOrq6lIqlWZ6zhdfTB58cOpCcN3RhAnJqad+9j3eeee0i93NqL32Ksb9cJue2tpk332Tyy4r/s19551k0qRk1KjkmmuSjTb6+DX//Oe0c3zatsQSM59/5MiZvwYAAAAAYE4wO77POvbYqZ+5/v73U49Pnpyce+7Uxz/6UbLrrsX2ox9NPX755VP3b789+fOfkwMOSLbcMvnyl4tzzzhj6jkvvFB8TtwRdXUduw4AAAAAAAAAAAAAgK5VU+kAAAAAAAAAMC/p3btYRGqPPZKvfjUZOzaZOLGymRobk3XWKQpXFl64sllgdiuVSimXy5l//vnz3e9+N0ny9ttvZ/z48bnooouy3HLLZemll06SPPjggxk+fHgWXHDBHHLIIR2e81e/StraOiX+HO3NN5P770/WXffjz5XLyeOPd02O/v2T8877+PGFF0522KHY9t03ueCCmR978uSZv2bMmOSDD5K+fWf+WgAAAACASlpooaLYuqscf3yy4YbJ+usniy+eXHnltM/ff3/ys59NfVxXl+y4Y7F9knHjkn326XieBRbo+LUAAAAAAAAAAAAAAHQdxSsAAAAAAABQAZttljz/fHLwwclVVyVNTV2fobY26dEj+e1viyKYUqnrM0AlfFi+Uvrvm75fv34ZOnRo/vKXv6RUKmW99dZLv379cuqpp+b555/Pddddl/r6+g7NNXFiUfDRkcKOuU1TU3L66cmf//zx5157LWlt7do8d9yRXHFF8txzybLLJscdlwwcWDx3xhnJZZclzc3F44MO+uRilGOOSbbZpti/555k1KiZz9HQkDz8cPKFL3ToNgAAAAAAKmbhhYvvkiZO7Jr5Jk4svkM7+ODkq18tPtstlZJ//7v4vPfMM5OWlqnn//KXxWe4q66aDBhQfB47fnzxHdxttyW//nXyn/90PM8668z6PQEAAAAAAAAAAAAAMPuVyuVyudIhAAAAAAAAYF52xx3Jj36UjBiRtLXN/oKGxsakXC7KVo47rlg0C+Z1Dz/8cI444ojccccdU44ttNBCOfroo3PooYd2eNxLLkm+851iobd5QX198uqrxQJ3H3XttcleeyVjx878mHvtlQwfPvXx9EqievVKVl89ueuuaY/vsENyzTVTHw8dmjz00KeP06dPsSBfnz5Tr7/22plJXqirS044ITnqqJm/FgAAAACg0jba6OOft84LGhqKopf99qt0EgAAAAAAAAAAAAAApqem0gEAAAAAAABgXrfxxsWCVS+8kPzqV8mFFxbHO7OooVQqFohacMHk6KOTr32tKCcACmussUZOOeWU/Otf/8rdd9+dJZdcMltvvXWGDh06S+Oecsq8U7qSFP/WnH9+8oMfTHv8+eeT5uauyTB+/CcvAvjvf3/8vM+y335TS1eefTa57rqO5WlpSR5/vGPXAgAAAABU2sYbJ/fem7S1VTpJ16quTtZaq9IpAAAAAAAAAAAAAACYEYpXAAAAAAAAYA7xuc8lZ52VnHRS8qc/JWeemTz1VNKjR9LenkyYMONjVVUVxSotLUltbfLFLyZHHpmsu25RjABzutbWoqhj4sRiv0ePpL6+2Kqqpn99e3t7qj5yYrlcTulT3vwfPjd06NAMHTo0+++/f6fcw7vvFoUd85Lm5uSqqz5evNLUlEyeXJlMH9ptt6n7zz6bPP30p59bXZ0cfPDUx2eemZTLHZ97XirfAQAAAAC6l6FDk8bGZOzYSifpWhMnJkOGVDoFAAAAAAAAAAAAAAAzQvEKAAAAAAAAzGF69ky+/vVia20tygFGjkzuvju5997k+eeLIpbq6mIrl5O2tmJrbExWWSXZeONiIaw110wWXVTZCnO2d94p3uMPPpjccUfyyCNFaUlNTfEeL5WK93xbW/F+Hzw4+fznkw03LN7jq6xSFLN81JgxY1JdXZ2xY8dm8ODB05Su/G8Jy0f3W1paUldX97Hilo54+OGkoSH54INZGmau88wzxd/XR1++mSmOmh12221qGUxLS7LvvtM/f/HFi/3Ro5Phw2dt/qamWbseAAAAAKBS1lyz+Fx1XjN4cFJXV+kUAAAAAAAAAAAAAADMCMUrAAAAAAAAMAerqUlWXrnYvvGN4lh7e7HAVXNzMnFiUUxRX19stbVKVpg7PPFEcuaZyXXXJePGFe/fpqaibOhDkycX2/964YVi+8tfivd8U1Oy5JLJgQcmG2zwQq666rwMHz48tbW1mThxYrbZZpvssssuWXXVVbPoooumVCp9rHyltbU1NTU1nVa6kiQjRhQ/pzNrr72mLfqY0Z/pYcOK12DttZM+fYpCm9tvT048MXnyyWnPXW21ZJddivKaJZZIBgwo/m15/vnkmmuSX/yi42UpNTXJc88lyy039dikSR0bqzMcemhxP1VVxb+Zu++e3HnnZ19zxBFT93/72+K6WVHJ+wcAAAAAmBWLLJL075+MGlXpJF2ntjbZYotKpwAAAAAAAAAAAAAAYEbN+koxAAAAAAAAQJeqqipKKvr1SxZeOBk4sChZqKtTusKcraUlufLKZI01kqFDk4svTsaMKY6PHTtt6cqMaG6eet1zzyU/+EGy9tqL5he/WDV9+myUIUOGpLm5ORdffHG+9rWv5Yc//GH+/ve/Z/LkydOUriTJSSedlA022CBvv/12p5SuJMkddxT31hVOPDH561+TLbdMFlig+PdgkUWSr361KIDZcstpz99//+L12nDDZNCgpGfPpLExWXXV5PjjkwceKP5d6YiqqmTkyGmPNTR0bKxZdcYZRcFPVVXy/vvF63DddZ99zRe+ULxHk+I99utfz3qOSt0/AAAAAEBnOOyweetzzpqa5KCDKp0CAAAAAAAAAAAAAIAZpXgFAAAAAAAAgNlq7Nii5GPgwGTffZN//asotGhr69x5mpqScrk+5fLuGTXqTxk16uaceeYr+dnPTsgyyyyTSy65JEceeWQuu+yyjBs3LklSLpfzwQcfZPjw4bn33ntz/fXXd1qehx/utKE+0zrrJN///tTHP/5xsvnmyS9+UTyur08uuaQoa/qoMWOSs85KttsuGTYsueqqqc+ttFJyyCEdyzN+fHLffdMea2jo2mKourqi5Oeww4rHr7ySrL9+cvvt07/2iCOm7v/hD8k778x6np49Z30MAAAAAIBK2XvvpL290im6zqqrJssuW+kUAAAAAAAAAAAAAADMKMUrAAAAAAAAAMw2f/97svTSyZlnJh98kPy372S2am+vSlNT8vjjyeGHL5A77/xBjj32nOy///556aWX8oMf/CD/93//lyQplUrp27dvRowYkZNPPjn77LNPp2R4993k/fc7Zajp2m67qft33JGccELxuh95ZPLss8Xx+edP9tpr6nmXX54MHlwUk1x/fXLjjcnuuyePPjr1nHXW6Viecjm5665pj/XuXZShdKZjjy3mKpeT3/9+6vH6+uSWW5Jddy0ev/dectRRRfHM+utP3QYM+PiYyy+fbLllsd/ePrW8Zlb179854wAAAAAAVEL//sn22ydV88BvovXunRxzTKVTAAAAAAAAAAAAAAAwM+aB/+4OAAAAAAAAQFcbN64o+thuu2T06GTixMrkmDAh+ec/k698Zc0MGXJijjrq6HzwwQfZc889p5SvtLS0pF+/fjn66KM7bd5XXy0KQLpCv35T9ydMmPa58eOn7n/hC1P377pr2ueSosDkw6KW/712Zr322rSPhwzputdjwQWTjTee+rhfv+Sqq5K7755222qrj197+OFTFw78v/9Lnntu1vM0NCRrrjnr4wAAAAAAVNIRRyQ9e1Y6xexXW5tsvXWlUwAAAAAAAAAAAAAAMDMUrwAAAAAAAADQqf7+9+RznyvKLpqaKp0mmTy5KII5+uj5ctddP8ghh5yYcrmciy++OElSV1fX6XM2NyelUqcP+4mefnrq/he+kGyySVFysv32yaqrTn1u8ODPHqd//2SzzaY+vv76jmdqaZn28RprzBnvhc8yYECyxx5TH59+eueMW1OjeAUAAAAAmPuttVay+OKVTjF71dcnBx9cfK4LAAAAAAAAAAAAAMDco1Qul8uVDgEAAAAAAADA3K9cTn760+TUU+fcko3a2qSxMVl++QPzwAPn5Kmnnsryyy/f6fP885/JDjskH3ww89futVcyfPjUx9MrcOnTJ3n88WTQoM8+79lnk+WW+/Qxbrgh2WCD4vFNNyXDhhV/px1RX1+Uz3zUggsmb7/dsfHmZrW1RfFPjx6VTgIAAAAAMGtuuaX47HtO/Q5gVs03X/LCC0VROQAAAAAAAAAAAAAAc4+qSgcAAAAAAAAAYO5XLieHHDJnl64kyeTJyfvvJyNHnpGGhi1SW1s7W+ZpbZ0tw36isWOTjTZKbrwxaW+fenzUqOTvf5/6+L33Pvn6RRdN7r57aunKP/6R7LRTx0tXkqSt7ePH1lyz4+PNzQYNUroCAAAAAHQPX/pSsv32Rfl2d9PQkFx8sdIVAAAAAAAAAAAAAIC5keIVAAAAAAAAAGZJuZzss09y0UVzdunKR02e3CNNTX/OPffUzZbxu3rRuVdeSYYNSxZYIFl77WSZZYrCj1demXrOo49+/LohQ5L77ktWXrl4fOWVyVZbJc3Ns5bnk/psNt44qZs9L/ccbd11K50AAAAAAKDz/Pa3SWNjpVN0rh49ki23TLbdttJJAAAAAAAAAAAAAADoCMUrAAAAAAAAAMySo45KrrgimTCh0klmTrnckO98Z/E89FDnj92zZ+ePOSPeey8ZMSJ5/vlk8ODkK1+Z+tyf/zztuZtsktx1V7L44sXj009Pdt89aWmZ9RyfVLAydGixeN28pKEh2WijSqcAAAAAAOg8ffsml11WfP7ZXfTsmZx3XqVTAAAAAAAAAAAAAADQUYpXAAAAAAAAAOiw009PzjknaWqqdJKOmTAh+eIXk2ef7dxx+/ZNWls7d8xjj03K5WL7/e+nfe7yy5NTTkl23jn50peSI49M7r9/6sJ3//hHcsstU8/ffvvk5puT+eabev211ybrrz91W3PNjmft1evjxzbc8JMLWbqz9vZkxx0rnQIAAAAAoHNtsUXxOXN3KNtuaEguvjjp37/SSQAAAAAAAAAAAAAA6KiaSgcAAAAAAAAAYO706KPJT36SNDdXOsmsGTcu2Wmn5JFHkurqzhlzqaU6v3jlsyy8cPKVr3zycyNGfPy57babdkG8r3612D7q5ZeTJZfsWJ7VVvv4sZqa5OCDk5NOSiZO7Ni4c5OqqmTbbZP55690EgAAAACAzvfb3yb33pu89lrXfh7emRoakt13Lz7LBQAAAAAAAAAAAABg7lVV6QAAAAAAAAAAzH0mT0522aV7FGiUy8mLLyannNJ5Y1ZXJ8ss03njTc+VVyZ33pm8+WbS0pK8915y993JgQcm662XjB7ddVnq6pKNN/7k5/bbr+tyVFrPnsmRR1Y6BQAAAADA7NG3b3LPPckCCxRF1HObnj2TL30pOe+8SicBAAAAAAAAAAAAAGBWlcrlcrnSIQAAAAAAAACYu/z4x8kZZyRNTZVO0nl69kxGjkxWWKFzxvvOd5JzzumcseYmffok112XbLLJJz+/7bbJX/9aFN50Z8stlzzzTKVTAAAAAADMXi+9lKy9dlEI3t5e6TQzpmfPorT8ppuS2tpKpwEAAAAAAAAAAAAAYFZVVToAAAAAAAAAAHOXRx9NfvGL7lW6kiQTJya77pq0tXXOeOuum/Tq1TljzU2am5PVV//05486Kmlo6Lo8ldDYmBxzTKVTAAAAAADMfksumYwYkSy0UFJTU+k009fQkGy+eXLjjUpXAAAAAAAAAAAAAAC6C8UrAAAAAAAAAMywyZOTXXYpSkq6m3I5eeml5NRTO2e8NdfsnHHmNgsskPTt++nPb7BBsvjiSanUdZm6Wl1dsttulU4BAAAAANA1Bg9ORo4s/uzZs9JpPl1jY/EdxzXXFJ/jAgAAAAAAAAAAAADQPSheAQAAAAAAAGCGXXtt8sYbRUlJdzRhQvLznydNTbM+1nLLJW1tsz7O3GaddT77+VIp+eMfk/r6rsnT1RoakuHDiz8BAAAAAOYVCy2UPPZYss8+c175Sl1d0qdPcuGFye9/n1RXVzoRAAAAAAAAAAAAAACdSfEKAAAAAAAAADPslFOS8eMrnWL2KpWSK6+c9XGqq5M990xqamZ9rLlFr17Jd787/fNWWy05/PDuV05SV5d8+cvJtttWOgkAAAAAQNfr2TM5++zkH/9IFltszihgqa6emHXXbcpzzyW77VZ8BwAAAAAAAAAAAAAAQPeieAUAAAAAAACAGfLUU8XW3Y0fXxTMdIZDD01qaztnrLlB377JF74wY+cee2yy6KLda5G7hobk/PMrnQIAAAAAoLLWXTd59tlkn30qV75SW1tOXV1zqqr2zec//9MMHFiZHAAAAAAAAAAAAAAAzH6KVwAAAAAAAACYIWedlUyeXOkUXeO115KHHpr1cVZYIVlppVkfZ27Q0JAcddSMF6nU1iZXXZXU18/eXF2loSG5+OKkf/9KJwEAAAAAqLyePZOzz07uuCPZYovis+AePWb/vL16JY2Nybe/XcrTT7dlq63G5corr5j9EwMAAAAAAAAAAAAAUDGKVwAAAAAAAACYrvHjk0svTVpbK52kazQ3J6ef3jljHXNM0rt354w1J2tvT/baa+auWW215Mgji9KSuVnPnsmwYcm221Y6CQAAAADAnGXttZObb06ef774PHi++Tr/M/OqqqJsZfnlk7PPLmf06KL0ZamlemXZZZfN6NGjM3r06M6dFAAAAAAAAAAAAACAOYbiFQAAAAAAAACm64orioXL5hXt7cn11ycffDDrY223XVJdPevjzMmqq5Oddy4WzJtZxx1XFJbMreUrPXokq6yS/OEPlU4CAAAAADDnWnTR5IQTkrffTi66KFlvvaLUuqGhKGIplWZmtMnp2zepqyunf/9ydt01+ec/k6efTr7xjaRHj/a0tbUlSZ555pkMHDgw77zzzuy4LQAAAAAAAAAAAAAA5gDz0LI4AAAAAAAAAHTUDTckEyZUOkXXqqtLHnxw1seprU2OPnruLRaZEXV1yfe+17Frq6qSSy5JNtywWGRvblJXlyy9dHLrrUl9faXTAAAAAADM+WpriyLve+5Jxo9PHn00Of/85OCDkzXWmPo5cXV18RlsXV3xOXKplPTvnzQ23pdll70i5503Nq+9Vsqbb7bmssvas/baxXWlUilVVVWprq7O8OHD89e//jWrrrpqVlhhhZTL5crdOAAAAAAAAAAAAAAAs43iFQAAAAAAAACm66GHOnbdXnsl5fLUbXpqa5N9900uuyx58snknXeSSZOSUaOSa65JNtrok6+bf/7klFOSp55KmpqSceOKzAcfnNTUdCx7c3MyYkTHrv1fRx2VLLFEsTBcd9PQkBx+eLLSSh0fo6Ymue66ZJNN5p6Cmvr6ZLnlkrvuSnr3rnQaAAAAAIC5T1VVUW69227JWWclI0cWn/G3txelLG++mYweXXxe39aWjBmTfOtbV2T06ENSV3dbBgxIamtrU1VV/IrchAkT8vTTT+eSSy7JsGHDsvfee2eppZbKEUcckaQoZQEAAAAAAAAAAAAAoPsplcszsrQNAAAAAAAAAPOqceOKYpPJk2f+2r32SoYPn/p4emuaLbhgsZDaZ9l33+SCC6Y+XnLJovxi0UU/+fy//z3ZaquO5d9ii+Tmm2f+uk/yxBPJ0KHFAnHdRamUfO5zRUlOXd2sj9famuy5Z3L99cXienOqnj2T1VdP/va3pFevSqcBAAAAAJh3jBgxIrvvvnvef//97L///llttdUyevTojBkzJq+88kqeeOKJPPXUUxk/fnyWWmqp/PSnP81Xv/rVSscGAAAAAAAAAAAAAGA2UrwCAAAAAAAAwGe6665k662TsWNn/tqOFq/ccUdyxRXJc88lyy6bHHdcMnBgcc64ccV5HxaY3HxzUZCSJP/6V3FuXV1y4onJMssUx487Ljn++JnPP2BA8vbbM3/dp/npT5NTTpmzS0VmRs+eyb33Jqut1nljtrcnP/95ctJJycSJyZz2vxp69izKYc4+O+nRo9JpAAAAAADmLeVyOXfffXd23nnnjBkzJu3t7VOeq6mpycCBA7Pqqqtm6623zje/+c3U19dXMC0AAAAAAAAAAAAAAF1B8QoAAAAAAAAAn+mss5LvfS+ZNGnmr53Z4pVevZLVVy/KXj5qhx2Sa66Z+njo0OShh5KGhqIQprq6OP6FLyS3317sf+UryeWXF/vvvJMstFDS1jZz+evqklGjkvnnn7nrPk1ra7LKKskzz8x5hSIzq6EhOeyw5IQTZs/4TzyR7LJL8uqrc0ZRTc+eSd++RSHQxhtXOg0AAAAAwLypXC6nVCpl9OjRufHGG/PQQw+lT58+aWxszMCBA7PkkktmmWWWySKLLJLa2tq0tbWl+sMvEQAAAAAAAAAAAAAA6JZqKh0AAAAAAAAAgDnbnXd2rHSlI8aP/3jpSpL8+98fPy9J+vSZWrqSJBMmfPycJFlggaLw5F//mrk89fXJww8nm28+c9d9mpqa5E9/Kopj5oQykY6qrU2WWCL5yU9m3xxDhiSPP56ceGJy8snJxImVK6vp2TPZc8/kjDOSxsbKZAAAAAAAICmVSimXyxkwYED22muv7LXXXkmSyZMnp7a29mPnK10BAAAAAAAAAAAAAOj+qiodAAAAAAAAAIA52+uvVzpBsttuU/effTZ5+uli/+23k3femfrcEUck/fsnCy6YHHTQtGMMHjzz87a3F3N0ppVWSq69tijzmBtVVxev7+23J3V1s3eumpqi3OXBB4vinMbGpKoL/6dDr17JoEHJTTcl556rdAUAAAAAYE5QKpXS2tqaJCmXyymXy1NKVz58DAAAAAAAAAAAAADAvEPxCgAAAAAAAACfqbm5svPvtlvygx8U+y0tyb77Tn2uvT35+c+nPXfMmOTNN5PNN592nPr6mZ+7vX323P/mmyeXXjr3la9UVSX9+iX33JMMHNh18w4ZkjzySFH2sttuxd9lQ8PsmatHj2L8LbZIrrsuefnlZOONZ89cAAAAAAB0TE1NTZJk0qRJKZVKU46XSqVpHgMAAAAAAAAAAAAA0P0pXgEAAAAAAADgM02aVLm5Dz00ufzypKYmmTgx2XXX5M47pz3nrLOS7343eeutaY9fc00yYcLUx++9N/Pzt7UV884OO+6Y/OEPc0/5Sk1NsuCCyYMPJoMGVSbDWmsV74fXX0+OPz5ZeOGkV69Zfw179Ej69Enmmy854ojk+eeTm29ONt00sT4fAAAAAMCc58ADD0xVVVUuvPDCSkcBAAAAAAAAAAAAAKDCaiodAAAAAAAAAIA5W7lcmXnPOCM57LBi//33kx12SG6//ZPP/c1vkt/+Nll22aSxMXnxxaKQ4z//mXrOo492LMfsvP+ddy4KP3bYIWlqmn3zzKq6umTRRZN77inKTiqtf//kyCOTww9PRo5MRowoCnkeeKD4O29oKEpzWluLP9vakurqqVtNTdLcnAwcWJS5bLxxsuaaybrrJrW1lb47AAAAAACmp7W1NUkyZsyY6Z7b3t6ecrmcqqqqlLRtAwAAAAAAAAAAAAB0O6VyuVJL5AAAAAAAAAAwN1hlleTxxzt27V57JcOHT308I+uZ1dUll1yS7Lpr8fiVV5Kttkqeemrm5j7vvGTffYv9++5L1ltv5q5PigKPX/4y2Wefmb92ZjzySFHC8sYbc14BS0NDMmxY8XrON1+l00zfxInJY48lTz6ZjB9fPJ40qXhf1dcnPXsmyy+frLZa0rt3pdMCAAAAANAR7733XpKkX79+n/j8h78y979FK2PHjk2PHj3So0eP2RsQAAAAAAAAAAAAAIAuU1PpAAAAAAAAAADM2errO3/MY49Njjuu2B8+PPnmN6fOdfPNycYbF4/fey856qikX79k/fWnXv/ss8no0cX+BhskP/5xcs01yYsvJv37J7vvnmy/ffF8W1vy/e93LGdV1ey5//+12mpFscxxxyVnnZU0N8/+OaenR4+idOUPf0i23rrSaWZcfX0ydGixAQAAAADQPX1a4cqHPixcmTBhQp555pmMHDkyDz30UG655Zb8/Oc/zx577NEVMQEAAAAAAAAAAAAA6AKKVwAAAAAAAAD4TIss0nVzLbjg1NKVpChcueqqj5/3jW8kF19c7FdXJ1/6UrH9r9bW5IADkjvu6Fieqqpk4MCOXTuz6uqSE09Mdtml2N54I2lq6pq5/1dDQzJsWHLuucXfAQAAAAAAzIna29szfvz4NDY2prq6esrxl156Keecc05uueWWvPTSSxk3btyU56644grFKwAAAAAAAAAAAAAA3UhVpQMAAAAAAAAAMGfbaKOkR49Kp/h0L72UXHJJ8uyzydixyaRJycsvJxddlKy2WnLBBR0fe+LEZI01OivpjFl99eSpp5LDD08aG5Nevbpm3lKpmGvxxZMrrywKb5SuAAAAAAAwp2pubs5VV12VSy65ZErpSrlcTpL06dMnVVVVeeyxx7Lccsvl1FNPzT333JMDDjggd955ZyVjAwAAAAAAAAAAAADQyUrlD/83OQAAAAAAAAB8gjvuSLbdtig1mdcssEAyenTl5m9qSq64Ijn55GTUqKS5OWlv79w56uuTcjnZdNPk6KOTjTcuSlgAAAAAAGBO9tZbb2XLLbdMW1tbHn300ZTL5ZQ+8gH3v//976y44oq58sors/POOydJzjvvvHz729/OE088kRVXXLFS0QEAAAAAAAAAAAAA6ERVlQ4AAAAAAAAAwJxt9dWLwo950WqrVXb+hoZk772Tf/87ue22ZOedkx49kj59ij87qlevYuvXLznyyOTFF5Mbb0w22UTpCgAAAAAAc4eBAwemvb09SyyxRFpbW6cpXWlvb89yyy2XlVZaKRdccEH+85//JEmWXXbZ9O7dOzfeeGOlYgMAAAAAAAAAAAAA0MlqKh0AAAAAAAAAgDlbnz7JgAHJqFGVTtK1amqKIpI5QamUDB2aXHllMn588sgjyYgRyZ13Jg89lLz1VtKzZ3FeuZy0txf7H25tbUlLS7L00sn66yfrrZestVay/PLFfQIAAAAAwNymVCplgQUWyNtvv51Ro0Zl0KBBKZfLKZVKKZfLSZK11lor9957b5qampIkSy65ZFZaaaX87W9/y5FHHlnJ+AAAAAAAAAAAAAAAdBLLpwAAAAAAAAAwXWutlVx/faVTdK3GxmTttSud4uN69Uo22KDYDj20ODZ+fPLYY8l77yUTJybNzUl1dVJfXxSyLLaYkhUAAAAAALqfz3/+8znvvPPy4osvTileSZLq6uq0trZm3LhxGT9+fAYMGJAkWWihhbLqqqvm3HPPrWRsAAAAAAAAAAAAAAA6kSVVAAAAAAAAAJiurbZK/vGPZMKESifpOpMmzZnFK5+kV69kvfUqnQIAAAAAALrWdtttl1NPPTWXXnppNtlkk5RKpZRKpSTJgw8+mH/84x+Zb7750rdv3yRJjx49ssEGG2TUqFF59913079//0rGBwAAAAAAAAAAAACgE5TK5XK50iEAAAAAAAAAmLONHZsstFDS3FzpJF2jqirZYYfk6qsrnQQAAAAAAPgsw4YNy0033ZTDDjss3/3ud9O3b9/cfffdOfPMM3PHHXfktNNOy+GHHz6lkAUAAAAAAAAAAAAAgO5F8QoAAAAAAAAAM+Sb30wuvTRpba10ktmvsTH5+9+TddapdBIAAAAAAOCz3HfffTnooIPy8MMPZ7755sv7778/5bmdd9455557bvr16zfNNe3t7UmSqqqqrowKAAAAAAAAAAAAAMBsoHgFAAAAAAAAgBny2GPJuusmTU2VTjL7Lb108uyzSalU6SQAAAAAAMCnKZfLKZVKGTFiRC655JL8+c9/zrhx47LGGmtk++23z+67754FF1wwbW1tSZJSqaRsBQAAAAAAAAAAAACgm1G8AgAAAAAAAMAMW2215NFHK51i9urVKznzzGSffSqdBAAAAAAAmBmvv/56Fl54YeUqAAAAAAAAAAAAAADzEMUrAAAAAAAAAMywP/4x2W+/ZPz4SieZfRoakrffThobK50EAAAAAACYUeVyOaVSacp+krS1taWmpiavv/567rjjjjzwwAOprq7OZpttlqFDh2bAgAHTXAcAAAAAAAAAAAAAwNxH8QoAAAAAAAAAM6ylJVl++eSllyqdZPZoaEiOOSb5yU8qnQQAAAAAAJgZbW1tKZVKqaqqSpK0t7enqqoqI0eOzKGHHpp77rlnmvO33HLLnHXWWVlmmWUqERcAAAAAAAAAAAAAgE6ieAUAAAAAAACAmTJyZLLhhklzc6WTdK5SKVluueTxx5OamkqnAQAAAAAAZtXrr7+ejTbaKC+99FK22GKLfOlLX0rPnj1z7bXX5u9//3u23XbbXHPNNZWOCQAAAAAAAAAAAADALKiqdAAAAAAAAAAA5i5rrpkcdFDS0FDpJJ2rvj656iqlKwAAAAAAMDe66667cthhh01z7M4778xLL72UbbfdNueee24OO+yw7Lfffrn55pvzjW98I9dee21GjBhRocQAAAAAAAAAAAAAAHQGxSsAAAAAAAAAzLSf/jRZcMFKp+g8DQ3JMcckK69c6SQAAAAAAEBH/O53v8vll1+e9957b8qxu+66K0ly/PHHZ9CgQSmXyymVSkmSPfbYIwsssEBuuummiuQFAAAAAAAAAAAAAKBz1FQ6AAAAAAAAAABznx49kj/9Kdlww6S5udJpZk2plAwalPzwh5VOAgAAAAAAzIqFFlooo0ePTr9+/ZIkffvOl8bGVXPddfUZPjx5/vlymptLaW5OmpvXyQcfXJPzz++V115L1lknWWutZIUVkhq/dQcAAAAAAAAAAAAAMNcolcvlcqVDAAAAAAAAADB3OuGE5KSTkqamSifpuF69kgceSFZcsdJJAAAAAACAjjr99NNz4omn5Oij/54331w1d92VPPFEW1pamtOjR11aWuryWb9J19iYVFUlkyYln/tcsv76yaabJjvskNTXd919AAAAAAAAAAAAAAAwcxSvAAAAAAAAANBh5XJy8MHJ73+fTJhQ6TQzr6EhueWWYvE0AAAAAABg7jR6dHLCCW/l7LNLqa3tk9bW+s8sWZlRvXoVf37rW8X3IUstNetjAgAAAAAAAAAAAADQuRSvAAAAAAAAADBLyuVkzz2Tv/wlaWqqdJoZ19BQZP7SlyqdBAAAAAAAmFnlcnL//cnppyc33JBUVSXNzbNnrtrapLo6WXvt5Oijky23LB4DAAAAAAAAAAAAAFB5ilcAAAAAAAAAmGXt7ckBBySXXZZMmFDpNNPX2Jhcf32y6aaVTgIAAAAAAMysUaOKUvgHHijKVtrbu27uXr2SRRdN/vSnZOWVu25eAAAAAAAAAAAAAAA+WVWlAwAAAAAAAAAw96uqSn73u+Sgg5KGhkqn+XQ1NUmfPsk//qF0BQAAAAAA5jblcvKHPyTLLZfceWdRBt+VpStJMn588uyzyec/nxx/fDJ5ctfODwAAAAAAAAAAAADAtErlcrlc6RAAAAAAAAAAdB833JDsuWfS1JRMmlTpNFM1NiZrrZVcdlmy6KKVTgMAAAAAAMyMUaOSPfZIHnywKFyZEzQ0JIsvnlx9dTJkSKXTAAAAAAAAAAAAAADMm6oqHQAAAAAAAACA7mXYsOSFF5LttisWHKu0mpqkV6/k7LOTf/5T6QoAAAAAAMxtrr02WW655K675pzSlaQooX/22WTo0OSUU5JyudKJAAAAAAAAAAAAAADmPaVy2X/nBgAAAAAAAGD2uOGGZM89i4XHJk3q+vkbG5M110wuuyxZbLGunx8AAAAAAJg1F12UfPe7SXNzpZN8toaGZL/9kjPOSEqlSqcBAAAAAAAAAAAAAJh3VFU6AAAAAAAAAADd17BhyQsvJN/+dtKrV7HNblVVReHK0ksn552X3H670hUAAAAAAJgbnXFGctBBc37pSlKU0J93XvKNbyTt7ZVOAwAAAAAAAAAAAAAw7yiVy+VypUMAAAAAAAAA0P01Nyd/+lNyyinJyy8nEyd27sJjPXsm5XKy9dbJkUcmQ4cmpVLnjQ8AAAAAAHSd3/0uOeKIotBkbtLQkOyxR5Hf9xQAAAAAAAAAAAAAALOf4hUAAAAAAAAAutzIkckZZyT/93/J5MlJXV0yfvzMFbH06FFszc3JIoskBxyQfOtbyQILzL7cAAAAAADA7HfFFcneexffAcyNGhuTgw5KTjqp0kkAAAAAAAAAAAAAALo/xSsAAAAAAAAAVEy5nIwalYwYkTz4YHLHHcnjjydNTUl1dbGVSkUhS1tbsS28cDJ0aLLRRsmaayarrZb06lXpOwEAAAAAADrDU08la69dfFcwN2toSC6/PNluu0onAQAAAAAAAAAAAADo3hSvAAAAAAAAADBHKZeTCROSiROT5uZk8uSkvj7p2bNYpKxHj0onBAAAAAAAZofW1mTVVZOnny6+L5jbzTdf8vzzyfzzVzoJAAAAAAAAAAAAAED3VVPpAAAAAAAAAADwUaVS0qtXsQEAAAAAAPOOU05JXn65e5SuJElTU7Lvvsk111Q6CQAAAAAAAAAAAABA91Uql7vLf0MHAAAAAAAAAAAAAAAAYG701FPJWmslzc2VTtK5GhqSyy9Pttuu0kkAAAAAAAAAAAAAALonxSsAAAAAAAAAAAAAAAAAVExra7LqqsnTTyfd8bfd5psvef75ZP75K50EAAAAAAAAAAAAAKD7qap0AAAAAAAAAAAAAAAAAADmXRddlLzySvcsXUmSpqbke9+rdAoAAAAAAAAAAAAAgO6pVC531/+ODgAAAAAAAAAAAAAAAMCcrFxOPve55KWXKp1k9urZM3nrraR370onAQAAAAAAAAAAAADoXqoqHQAAAAAAAAAAAAAAAACAedO99yZvv13pFLNfVVVy6aWVTgEAAAAAAAAAAAAA0P2UyuVyudIhAAAAAAAAAAAAAAAAAJj3bL99cv31ybzwW26DBycvvpiUSpVOAgAAAAAAAAAAAADQfVRVOgAAAAAAAAAAAAAAAAAA8563307+9rd5o3QlSUaPTu65p9IpAAAAAAAAAAAAAAC6F8UrAAAAAAAAAAAAAAAAAHS5886rdIKu1dSUnHpqpVMAAAAAAAAAAAAAAHQvpXK5XK50CAAAAAAAAAAAAAAAAADmLcstlzz7bKVTdK0ePZIJE5Lq6konAQAAAAAAAAAAAADoHqoqHQAAAAAAAAAAAAAAAACAecvkyclLL1U6RderrU3+/e9KpwAAAAAAAAAAAAAA6D4UrwAAAAAAAAAAAAAAAADQpZ58Mqmv//Tn99orKZenbjNi5ZWTM89M7r47mTBh6rWfVfByyCHJVVclL7447Xx77fXp18w/f3L66cmzzybNzcmYMckttyTDhs1YzpEjZ+w8AAAAAAAAAAAAAACmr6bSAQAAAAAAAAAAAAAAAACYt4wYkbS1de6Ym26aHHrozF1z3HHJfPPN+PmDBiV33pksscTUY/X1yeabF9uPf5yccMKnXz9+fHLPPcmee85cTgAAAAAAAAAAAAAAPllVpQMAAAAAAAAAAAAAAAAAMG+5556kqalzx3z//eSmm5Kf/Sw555wZu+bxx5MLL0wOOCB5663pn3/hhVNLV+6/P9l+++T7359aInP88cm66372GPfcM2PZAAAAAAAAAAAAAACYvppKBwAAAAAAAAAAAAAAAABg3nLvvZ0/5sUXF1uS7LVXUaYyPRttNHX/mGM++9whQ5IvfrHYb29Pdt45ef315LrrkqWWSvbdN6mqSg47LLnvvk8f57nniqKW6urp5wMAAAAAAAAAAP6fvTsPs7su7MX/PmfOmWQmCQkhhKxAwiqEfU0CKNwiULWggEtRkEX5+dy6VLH01nIppb22WItKrW0tiLSiolSuwgVBBCxhSUH2nbAkkECArGSZOWfO9/fHlEFEtjAz30zyej3Peea7fJb3d8I/w3POeQMAwOurlh0AAAAAAAAAAAAAAAAAgI3LggVlJ3jrDjnk5eMnn+wtXXnJnDkvHx988Ouv09aWLFzYv9kAAAAAAAAAAAAAADZWilcAAAAAAAAAAAAAAAAAGFTd3WUneOumT3/5+JlnXnnvN8/HjUtGj37tdarVZPXq/s0GAAAAAAAAAAAAALCxUrwCAAAAAAAAAAAAAAAAwKBptZKenrJTvHUjRrx8/NvFMb99PnLka69TrSZr1/ZfLgAAAAAAAAAAAACAjZniFQAAAAAAAAAAAAAAAAAGTaPRWz4y1Kxa9fLxsGGvvPfb5y+++Ppr/XZRCwAAAAAAAAAAAAAA62YIvj0dAAAAAAAAAAAAAAAAgKGqvT1ptcpO8dY99tjLxxMmvPLexIkvHz//fLJ8+euvNXx4/+UCAAAAAAAAAAAAANiYKV4BAAAAAAAAAAAAAAAAYNBUKkmtVnaKt+6Xv3z5eMstk6lTXz4/6KCXj6+77vXXabUUrwAAAAAAAAAAAAAA9Jch+PZ0AAAAAAAAAAAAAAAAAIay4cOTF1986/POPDP5i7/oPb7wwuTEE1++N3Vqsueevccv/UySzs7kyCN7j59/Ppkz5+V7hx7ae/+lcS/Zc89k2bLe4xtvTF54Ibn33t7ylUMOSarV5Ec/Sr785WSnnZLjj+8d22olX//66z9Ds5mMHPkWHhoAAAAAAAAAAAAAgNekeAUAAAAAAAAAAAAAAACAQbXddskdd/Tvmocc0lvG8tvGj08uu6z3+Prrk4MPfvnev/xLsvXWr57zmc/0vpLkXe9Kbrih9/jkk5Nf/aq35GW//V5e9yV/+ZevLHb5XdrakgkT3uhpAAAAAAAAAAAAAAB4M6plBwAAAAAAAAAAAAAAAABg43LggUmlUnaKt+6JJ5K99krOPTd59NGkqytZujS59trkD/4gOeusN15jxoyh+ewAAAAAAAAAAAAAAOujSlEURdkhAAAAAAAAAAAAAAAAANh4fP/7yamnJitXlp1kcFWryRe+kJxzTtlJAAAAAAAAAAAAAAA2DNWyAwAAAAAAAAAAAAAAAACwcdlrr6TVKjvF4Bs5Mtlvv7JTAAAAAAAAAAAAAABsOBSvAAAAAAAAAAAAAAAAADCott026ekpO8XgazR6S2cAAAAAAAAAAAAAAOgfilcAAAAAAAAAAAAAAAAAGFTVarLzzmWnGHxtbclWW5WdAgAAAAAAAAAAAABgw6F4BQAAAAAAAAAAAAAAAIBB96lPJSNHlp1i8NRqyUc/mlQqZScBAAAAAAAAAAAAANhwVIqiKMoOAQAAAAAAAAAAAAAAAMDGZfXqZPz4ZNWqspMMjo6O5Ne/TnbcsewkAAAAAAAAAAAAAAAbjmrZAQAAAAAAAAAAAAAAAADY+HR2Jscfn9RqZScZHDNmKF0BAAAAAAAAAAAAAOhvilcAAAAAAAAAAAAAAAAAKMVnP5vU62WnGHijRiWnn152CgAAAAAAAAAAAACADU+lKIqi7BAAAAAAAAAAAAAAAAAAbJz23z+59dayUwysMWOSxYs3jpIZAAAAAAAAAAAAAIDBVC07AAAAAAAAAAAAAAAAAAAbrzPOSEaMKDvFwOnsTD7/eaUrAAAAAAAAAAAAAAADoVIURVF2CAAAAAAAAAAAAAAAAAA2Xu99b3LNNUl3d9lJ+t/06ckDDyTt7WUnAQAAAAAAAAAAAADY8CheAQAAAAAAAAAAAAAAAKBUixcn222XrFhRdpL+1dGR3HhjsueeZScBAAAAAAAAAAAAANgwVcsOAAAAAAAAAAAAAAAAAMDGbfz45F//NensLDtJ/+nsTD77WaUrAAAAAAAAAAAAAAADqVIURVF2CAAAAAAAAAAAAAAAAAB473uTa65JurvLTvL2bbNNcv/9SXt72UkAAAAAAAAAAAAAADZcilcAAAAAAAAAAAAAAAAAWC8891yy/fbJsmVlJ3l7OjuTG29M9tij7CQAAAAAAAAAAAAAABu2atkBAAAAAAAAAAAAAAAAACBJNt88ufbaZOTIspOsu46O5LvfVboCAAAAAAAAAAAAADAYFK8AAAAAAAAAAAAAAAAAsN7Yc8/kiiuSzs6yk7x1nZ3JN76RHHNM2UkAAAAAAAAAAAAAADYOilcAAAAAAAAAAAAAAAAAWK8cdFDy058mI0aUneTN6+hIvvKV5JRTyk4CAAAAAAAAAAAAALDxqBRFUZQdAgAAAAAAAAAAAAAAAAB+2623Jocemrz4YrI+fxKuoyM5//zkIx8pOwkAAAAAAAAAAAAAwMZF8QoAAAAAAAAAAAAAAAAA660HHkiOOip56qlk9eqy07zS8OHJiBHJD3+Y/I//UXYaAAAAAAAAAAAAAICNT7XsAAAAAAAAAAAAAAAAAADwWt7xjuTee5PPfz7p6EgqlbIT9ersTD7wgWTePKUrAAAAAAAAAAAAAABlqRRFUZQdAgAAAAAAAAAAAAAAAADeyF13Jccemzz9dLJ6dTkZhg9PRoxI/v3fk8MPLycDAAAAAAAAAAAAAAC9qmUHAAAAAAAAAAAAAAAAAIA3Y7fdkvvuSz7/+d4ClM7Owdt72LDePY8+Opk3T+kKAAAAAAAAAAAAAMD6oFIURVF2CAAAAAAAAAAAAAAAAAB4K5YvTy68MPnKV3qPX3xxYPYZNSppa0v+5/9MPvWpZPLkgdkHAAAAAAAAAAAAAIC3TvEKAAAAAAAAAAAAAAAAAENWUSTXXZecc05yww1Jvd5bwvJ2Pjk3cmTS05PstFNy+unJUUf1rgsAAAAAAAAAAAAAwPpF8QoAAAAAAAAAAAAAAAAAG4RFi5L//M/kllt6f953X1KpJG1tSVdXb5lKT0/v2Go1qdWS9vbe8+7uZLvtktmzk1mzel/bbVfeswAAAAAAAAAAAAAA8MYUrwAAAAAAAAAAAAAAAACwQSqK5PHHk9tu6y1lWbOm99VqJZ2dyfDhyWabJXvumey4Y28RCwAAAAAAAAAAAAAAQ4fiFQAAAAAAAAAAAAAAAAAAAAAAAAAAAAAAAGDIqZYdAAAAAAAAAAAAAAAAAAAAAAAAAAAAAAAAAOCtUrwCAAAAAAAAAAAAAAAAAAAAAAAAAAAAAAAADDmKVwAAAAAAAAAAAAAAAAAAAAAAAAAAAAAAAIAhR/EKAAAAAAAAAAAAAAAAAAAAAAAAAAAAAAAAMOTUyg4AAAAAAAAAAAAAAAAAAAAAb9WqVauycOHCLF++PI1GI81mM61WK7VaLfV6PcOHD8+ECRMybty4VKvVsuMCAAAAAAAAAAAwABSvAAAAAAAAAAAAAAAAAAAAsF7r6urK/Pnzs3Dhwjz55JN55pln0t3dnVqtlp6enhRFkVarlaIoUq1WU6lU0tbWliTp6enJ2LFjM3Xq1EydOjVTpkzJuHHjSn4iAAAAAAAAAAAA+kOlKIqi7BAAAAAAAAAAAAAAAAAAAADw25555pnccsstue+++9LW1pZGo5FWq7XO69Xr9STJmDFjMnv27Oy8886p1Wr9FRcAAAAAAAAAAIBBpngFAAAAAAAAAAAAAAAAAACA9Uaz2cwDDzyQG2+8MUuXLk2z2cxAfCy+vb09SbLnnntm3333zaabbtrvewAAAAAAAAAAADCwFK8AAAAAAAAAAAAAAAAAAABQuqIocuedd+bnP/95iqJId3f3oOzb1taWSqWS6dOn533ve19Gjhw5KPsCAAAAAAAAAADw9ileAQAAAAAAAAAAAAAAAAAAoFQrVqzIf/zHf2ThwoVpNBqlZKhWq6nX63nve9+bnXfeOZVKpZQcAAAAAAAAAAAAvHmKVwAAAAAAAAAAAAAAAAAAAChFURS58847c+WVV6anpyetVqvsSKnX69lqq61y1FFHZcSIEWXHAQAAAAAAAAAA4HUoXgEAAAAAAAAAAAAAAAAAAGDQvfjii/nxj3+chQsXptFolB3nFarVaur1ev7gD/4gO+20U9lxAAAAAAAAAAAAeA2KVwAAAAAAAAAAAAAAAAAAABhUy5Yty/nnn5/Vq1en1WqVHec11Wq1HHLIIZk5c2bZUQAAAAAAAAAAAPgdFK8AAAAAAAAAAAAAAAAAAAAwaJ577rl85zvfydq1azMUPu5er9ez//775+CDD06lUik7DgAAAAAAAAAAAL+hWnYAAAAAAAAAAAAAAAAAAAAANg5LlizJBRdckDVr1gyJ0pUkaTQaueWWW3L99deXHQUAAAAAAAAAAIDfongFAAAAAAAAAAAAAAAAAACAAbdixYpccMEF6erqKjvKW9ZoNHLzzTfnlltuKTsKAAAAAAAAAAAAv0HxCgAAAAAAAAAAAAAAAAAAAAOqp6cn3/3ud7N69eoURVF2nHXSaDTyy1/+Mo888kjZUQAAAAAAAAAAAPhvilcAAAAAAAAAAAAAAAAAAAAYUL/85S+zcuXKIVu68pJGo5Gf/OQnWbt2bdlRAAAAAAAAAAAAiOIVAAAAAAAAAAAAAAAAAAAABtDChQszd+7cNBqNsqP0i+7u7lx++eVlxwAAAAAAAAAAACCKVwAAAAAAAAAAAAAAAAAAABggzWYzP/rRj9JsNsuO0m96enry8MMP5+GHHy47CgAAAAAAAAAAwEZP8QoAAAAAAAAAAAAAAAAAAAAD4rrrrsuqVavKjtHvGo1GfvKTn2TNmjVlRwEAAAAAAAAAANioKV4BAAAAAAAAAAAAAAAAAACg3z333HOZO3duGo1G2VEGRKPRyM9//vOyYwAAAAAAAAAAAGzUFK8AAAAAAAAAAAAAAAAAAADQ72666ab09PSUHWPA9PT05N57782aNWvKjgIAAAAAAAAAALDRUrwCAAAAAAAAAAAAAAAAAABAv+rq6sq9996boijKjjKgqtVq7rjjjrJjAAAAAAAAAAAAbLQUrwAAAAAAAAAAAAAAAAAAANCv7rrrrlQqlbJjDLhGo5Gbb755gy+YAQAAAAAAAAAAWF8pXgEAAAAAAAAAAAAAAAAAAKDfFEWRm266KY1Go+wog6K7uzuPPfZY2TEAAAAAAAAAAAA2SopXAAAAAAAAAAAAAAAAAAAA6DdPPvlk1qxZU3aMQdPd3Z05c+aUHQMAAAAAAAAAAGCjpHgFAAAAAAAAAAAAAAAAAACAfvPrX/863d3dZccYVPPnz8/atWvLjgEAAAAAAAAAALDRUbwCAAAAAAAAAAAAAAAAAABAv1mwYEHZEQZdrVbLM888U3YMAAAAAAAAAACAjU6t7AAAAAAAAAAAAAAAAAAAAABsGJrNZlasWPGG43bbbbccddRRfednnXXWq8aceeaZfceXXXZZ7rrrrtddc8stt8yOO+6YqVOnZpNNNklnZ2d6enry/PPP5957783cuXPTarVeMeeEE07I1ltv/Zpr3n///fnRj370hs/TbDbz9NNPv+5aAAAAAAAAAAAA9D/FKwAAAAAAAAAAAAAAAAAAAPSLZ599NvV6PV1dXYO+94EHHphtt932FddqtVomT56cyZMnZ4cddshFF12Uoij6fe+enp48+eSTmT17dr+vDQAAAAAAAAAAwGtTvAIAAAAAAAAAAAAAAAAAAEC/WLhwYXp6ekrbf8WKFbnrrrsyf/78tLW1Zb/99su0adOSJFtvvXV22WWX3H333b9z7gUXXPCqa6tXr37Tey9atGjdQgMAAAAAAAAAALDOFK8AAAAAAAAAAAAAAAAAAADQL+bPn59ms1nK3jfffHOeeOKJtFqtvmvz5s3LZz/72YwcOTJJMmXKlNcsXlmwYMHb2n/16tVZu3Zthg8f/rbWAQAAAAAAAAAA4M1TvAIAAAAAAAAAAAAAAAAAAEC/WLRoUWl7P/bYY6+61mw2s3z58r7ile7u7tec/9nPfjajRo1Kd3d3Fi1alNtvvz3333//m96/Xq/nueeey9SpU996eAAAAAAAAAAAANaJ4hUAAAAAAAAAAAAAAAAAAAD6RaPRWKd5Z555Zj8n6TV27NhMmDCh7/yhhx56zbFjxoxJknR0dGT69OmZPn16brnllvz85z9/0/t1dXWtc1YAAAAAAAAAAADeOsUrAAAAAAAAAAAAAAAAAAAA9Itms1l2hD6jRo3KRz7ykbS1tSVJbr/99ixYsOAVY1atWpXbb7898+fPz8qVKzN69OjMnDkz48ePT5Lsv//+ueeee7Jw4cI3tef69PwAAAAAAAAAAAAbA8UrAAAAAAAAAAAAAAAAAAAA9ItWq7VO8y644IJXXTvppJPWOcfmm2+e4447LqNHj06S3H333bniiiteNe7HP/7xq649/PDD+cxnPpNhw4YlSXbYYYc3VbxSFIXiFQAAAAAAAAAAgEGmeAUAAAAAAAAAAAAAAAAAAIB+Ua1W12neggUL+i3DVlttlQ9/+MMZPnx4kuSWW27Jz3/+8zc9f/Xq1XnhhRcyadKkJMmIESPe1LxKpZK2tra3HhgAAAAAAAAAAIB1pngFAAAAAAAAAAAAAAAAAACAflF28ciMGTNy5JFHplarpdVq5eqrr86tt976O8eOHDky1Wo1K1aseMX1zs7ObLbZZn3nL7744pvev1bzEX4AAAAAAAAAAIDB5F1bAAAAAAAAAAAAAAAAAAAA9IuBLh4ZPXp0Pve5z/Wdn3XWWX3H++yzT4444ohUKpUkya233pqFCxdm6tSpfWO6urqyePHiJMlmm22Wj370o3nwwQfz6KOPZvny5Rk9enRmzZqVYcOGJUlarVbuv//+N52vXq+/nccDAAAAAAAAAADgLVK8AgAAAAAAAAAAAAAAAAAAQL/YbLPNsnTp0lL23mmnnfpKV5Jk5syZmTlz5ivGPPHEE/nud7/bd16r1TJjxozMmDHjVesVRZFrr722r6jljTSbzWy22WbrmB4AAAAAAAAAAIB1oXgFAAAAAAAAAAAAAAAAAACAfrHVVlvl8ccfT09PT9lR3tDChQvzf//v/812222XLbbYIiNGjEi9Xs+LL76YBQsWZO7cuVmwYMGbXq9Wq2XUqFEDmBgAAAAAAAAAAIDfVimKoig7BAAAAAAAAAAAAAAAAAAAAEPfY489lksuuSRdXV1lRxl0W265ZU488cSyYwAAAAAAAAAAAGxUqmUHAAAAAAAAAAAAAAAAAAAAYMMwceLENBqNsmMMukqlkq222qrsGAAAAAAAAAAAABsdxSsAAAAAAAAAAAAAAAAAAAD0i46OjnR0dJQdY9C1t7dn8uTJZccAAAAAAAAAAADY6CheAQAAAAAAAAAAAAAAAAAAoN9MnDix7AiDrqenJ5MmTSo7BgAAAAAAAAAAwEZH8QoAAAAAAAAAAAAAAAAAAAD9Ztddd017e3vZMQbV6NGjM2rUqLJjAAAAAAAAAAAAbHQUrwAAAAAAAAAAAAAAAAAAANBv3vGOd5QdYVC1t7dn9uzZZccAAAAAAAAAAADYKCleAQAAAAAAAAAAAAAAAAAAoN/UarXsvffeaWtrKzvKoCiKIjNmzCg7BgAAAAAAAAAAwEZJ8QoAAAAAAAAAAAAAAAAAAAD9ap999kmlUik7xoCrVqvZfffdU6/Xy44CAAAAAAAAAACwUVK8AgAAAAAAAAAAAAAAAAAAQL8aM2ZMpkyZUnaMAVetVrPffvuVHQMAAAAAAAAAAGCjpXgFAAAAAAAAAAAAAAAAAACAfnfAAQekXq+XHWNATZw4MZtttlnZMQAAAAAAAAAAADZailcAAAAAAAAAAAAAAAAAAADod9OnT8/UqVNTrW6YH2uv1Wp53/veV3YMAAAAAAAAAACAjdqG+Q41AAAAAAAAAAAAAAAAAAAASlWpVPL+978/tVqt7Cj9rl6v56CDDsrmm29edhQAAAAAAAAAAICNmuIVAAAAAAAAAAAAAAAAAAAABsTIkSPznve8J/V6vewo/WrTTTfN7Nmzy44BAAAAAAAAAACw0VO8AgAAAAAAAAAAAAAAAAAAwIDZZZddsuWWW6Za3TA+3l6r1XLsscduMM8DAAAAAAAAAAAwlHknFwAAAAAAAAAAAAAAAAAAAAOmUqnkqKOOSq1WKzvK21av1/POd74z48aNKzsKAAAAAAAAAAAAUbwCAAAAAAAAAAAAAAAAAADAABs5cmQ+8pGPpF6vlx1lndVqtUyfPj2zZs0qOwoAAAAAAAAAAAD/TfEKAAAAAAAAAAAAAAAAAAAAA27rrbfO0UcfnVqtVnaUt6xWq2Xy5Mk59thjU636mD4AAAAAAAAAAMD6wju6AAAAAAAAAAAAAAAAAAAAGBQ77LBDjjzyyCFVvlKr1TJx4sQcd9xxaWtrKzsOAAAAAAAAAAAAv0HxCgAAAAAAAAAAAAAAAAAAAINmxowZ2WSTTdJoNMqO8obq9Xq23nrrHH/88anX62XHAQAAAAAAAAAA4LdUiqIoyg4BAAAAAAAAAAAAAAAAAADAxmH16tWZPHlyDjrooOy3335ptVrp6ekpO9ar1Ov1zJgxI+9973tTrVbLjgMAAAAAAAAAAMDvUCs7AAAAAAAAAAAAAAAAAAAAABuPr3zlK6nVavn4xz+eww8/PD/72c/y6KOPptFolB0tSVKr1dLe3p6jjz4606dPLzsOAAAAAAAAAAAAr6NSFEVRdggAAAAAAAAAAAAAAAAAAAA2fCtWrMh73vOetLW15ZJLLsn48ePTarXy4IMP5mc/+1nWrl1bar56vZ6ddtopRxxxRIYNG1ZqFgAAAAAAAAAAAN5YrewAAAAAAAAAAAAAAAAAAAAAbBwWLlyYefPm5Ygjjsj48eNTFEWq1Wp22mmnTJs2LT/4wQ8yb968tLW1pVqtDlqu9vb21Gq1HH300Zk+ffqg7QsAAAAAAAAAAMDbo3gFAAAAAAAAAAAAAAAAAACAQTFs2LBMnTo1Bx10UJKkKIpUKpUkSUdHR0488cQce+yxaWtry4wZM1KtVtNoNAYkS6VSSa1Wy+jRozN79uzsvPPOqdfrA7IXAAAAAAAAAAAAA0PxCgAAAAAAAAAAAAAAAAAAAINiq622yt/8zd9k7NixSZJqtdp3r6enJ21tbdl3331z+umn54QTTsjo0aNzzTXXpKurK8OGDeuXDLVa78fsd9hhh8yaNSuTJk3ql3UBAAAAAAAAAAAYfIpXAAAAAAAAAAAAAAAAAAAAGFBFUaRSqaRarebggw/+nWPa2tqSJAceeGDq9Xrmzp2bI488Mv/6r/+aWbNm5aSTTsqTTz6Z5557LpVKJZVKJd3d3a+7b61WS1tbWxqNRkaOHJnJkydn2rRpmTFjRjo6Ovr9OQEAAAAAAAAAABhclaIoirJDAAAAAAAAAAAAAAAAAAAAsOH61Kc+lc997nPZYYcd3nDs8uXLM3v27LRarfzBH/xBzjnnnDz00EPZbrvtkvSWuCxdujQLFy7M008/neeeey7NZjONRiOtViv1ej21Wi2dnZ2ZOnVqJk2alC222CLt7e0D/ZgAAAAAAAAAAAAMMsUrAAAAAAAAAAAAAAAAAAAADJjvfOc7Ofnkk7P//vvn/PPPzzve8Y60Wq1Uq9XXnPPxj388F110UZLkxBNPzPnnnz9YcQEAAAAAAAAAABhCFK8AAAAAAAAAAAAAAAAAAAAwYMaPH581a9ak0WjkU5/6VM4999zXHPtSIct//Md/5JhjjkmSLF26NKNHjx6suAAAAAAAAAAAAAwh1bIDAAAAAAAAAAAAAAAAAAAAsGE644wzsmLFipx22mnZfvvt8/Wvfz2nnXZaVq1alaIo0mq1XjG+Wu39CPyee+6ZY445Jt/85jeVrgAAAAAAAAAAAPCaKkVRFGWHAAAAAAAAAAAAAAAAAAAAYP3TbDazePHiLFy4MPPnz8+yZcvSbDbTbDZTFEVqtVpqtVpGjhyZLbfcMpMmTcqECRMybNiwLF26NFtssUWOO+64nHfeebnnnnty9NFHp9ls5l/+5V9y1FFHve7ea9euzfDhwwfnQQEAAAAAAAAAABiSFK8AAAAAAAAAAAAAAAAAAACQpLdo5cEHH8zDDz+cp556KsuXL0+tVkur1Uqz2XzduW1tbanVamk0GhkxYkSeffbZ3HrrrTnttNPy3ve+N0ly/vnn5xOf+ESGDx+ef/u3f8vRRx+dnp6etLW1vWKtVquVarU6YM8JAAAAAAAAAADAhkHxCgAAAAAAAAAAAAAAAAAAwEZu2bJlmTt3bm6//fYkSXd3d7+sWxRFarVadt5558ycOTMTJkzImWeembPPPjvvete7cskll2TcuHH9shcAAAAAAAAAAAAbH8UrAAAAAAAAAAAAAAAAAAAAG6GiKDJv3rzMmTMnCxYsSJL09PQMyF6VSiW1Wi1jxozJfvvtl3/6p3/K+eefnwMOOCAXXHBBtt1227RarVSr1QHZHwAAAAAAAAAAgA2T4hUAAAAAAAAAAAAAAAAAAICNzNKlS/OjH/0oL7zwQrq7uwd17/b29rS1teWGG27IlVdemS996Us5++yzBzUDAAAAAAAAAAAAG4Za2QEAAAAAAAAAAAAAAAAAAAAYHEVRZO7cubn22mvTbDZTFMWgZ3ip6GXmzJkZM2ZM/vZv/zaVSiV/+qd/mo6OjlQqlUHPBAAAAAAAAAAAwNBUKcp4JxwAAAAAAAAAAAAAAAAAAACDaunSpfnRj36U559/Po1Go+w4SZJKpZIVK1bkmmuuyVe/+tX83u/9XtmRAAAAAAAAAAAAGEIUrwAAAAAAAAAAAAAAAAAAAGzg7rrrrlxxxRVpNptZHz9i3mg0cuedd+aHP/xhRowYUXYcAAAAAAAAAAAAhgjFKwAAAAAAAAAAAAAAAAAAABuwm2++Ob/85S/TbDbLjvK6Wq1Wdt999xx55JGpVqtlxwEAAAAAAAAAAGAIULwCAAAAAAAAAAAAAAAAAACwgbruuuty8803p9FolB3lTanX65k2bVo+9KEPKV8BAAAAAAAAAADgDXmnGQAAAAAAAAAAAAAAAAAAwAZozpw5Q6p0JUkajUYef/zxXHrppSmKouw4AAAAAAAAAAAArOcUrwAAAAAAAAAAAAAAAAAAAGxgfv3rX+f6668fUqUrL2k0GnnkkUdyxRVXKF8BAAAAAAAAAADgdSleAQAAAAAAAAAAAAAAAAAA2IA888wzufLKK9NsNsuOss4ajUbuvvvu3HPPPWVHAQAAAAAAAAAAYD2meAUAAAAAAAAAAAAAAAAAAGAD0dPTk0suuWRIl668pNFo5IorrsjKlSvLjgIAAAAAAAAAAMB6qlZ2AAAAAAAAAAAAAAAAAAAAYOPT3d2dFStWpNlsptFopCiK1Gq11Gq1dHR0ZOTIkalUKmXHHHKuv/76vPjii2XH6DfNZjM/+clP8rGPfcx/DwAAAAAAAAAAALyK4hUAAAAAAAAAAAAAAAAAAGBAdXd3Z9GiRVm0aFGeeOKJLFy4MKtWrUqtVntVmUZRFGm1WqlWq9liiy2y1VZbZfLkyZk4cWI22WQT5Ruv45lnnsktt9ySZrNZdpR+02q18tRTT+Wee+7JrrvuWnYcAAAAAAAAAAAA1jOVoiiKskMAAAAAAAAAAAAAAAAAAAAblmazmfvvvz9z5szJ888/n3q9nmazmZ6enre0TqVSSXt7e3p6elKr1bLXXntl3333zSabbDJAyYemnp6efPOb38zSpUvLjjIg2tvb80d/9EcZNWpU2VEAAAAAAAAAAABYjyheAQAAAAAAAAAAAAAAAAAA+s2yZcsyd+7c3H777UmS7u7ufl2/ra0tSbLVVltl9uzZmTZtWiqVSr/uMRTNnTs3v/jFL9JoNMqOMiCq1Wp22mmnHH300WVHAQAAAAAAAAAAYD1SKzsAAAAAAAAAAAAAAAAAAAAw9D377LO56qqr8tRTT6UoivT09AzIPi+t+9hjj+Wpp55Ke3t7Dj744Oyxxx4bbQFLURSZM2fOBlu6kiStVisPPvhg1qxZk46OjrLjAAAAAAAAAAAAsJ6olh0AAAAAAAAAAAAAAAAAAAAYunp6enL99dfnX//1X/PEE0+k2WwOWOnKb+vu7s6LL76Yq666Kt/5zneyfPnyQdl3ffPkk09m7dq1ZccYFHfeeWfZEQAAAAAAAAAAAFiPKF4BAAAAAAAAAAAAAAAAAADWyeLFi/Otb30rN910U5rNZmk5Go1Gnn766Xzzm9/MbbfdlqIoSstShjlz5qS7u7vsGAOu2Wzmpptu2uj+fQEAAAAAAAAAAHhttbIDAAAAAAAAAAAAAAAAAAAAQ0ur1cqvfvWrzJkzp9TCld/UarXSarVy9dVX5+67787RRx+d0aNHlx1rwK1cuTKPP/542TEGTXd3dx5//PFMnz697CgAAAAAAAAAAACsB6plBwAAAAAAAAAAAAAAAAAAAIaORqORiy66KDfddNN6U7rymxqNRp5++ul861vfysKFC8uOM+Buu+22VCqVsmMMmu7u7syZM6fsGAAAAAAAAAAAAKwnFK8AAAAAAAAAAAAAAAAAAABvytq1a3PBBRfk6aefTqPRKDvOa2q1Wunq6sqFF16YJ598suw4A+ree+9dLwtwBtITTzyRnp6esmMAAAAAAAAAAACwHlC8AgAAAAAAAAAAAAAAAAAAvKGurq5ccMEFee6554ZM0Uej0cj3vve9PPHEE2VHGRA9PT1ZtmxZ2TEGXa1Wy3PPPVd2DAAAAAAAAAAAANYDtbIDAAAAAAAAAAAAAADAm7FkSfL888natcmaNUmlknR0JMOHJ1tskWyySdkJAQAANlyNRiMXXXRRlixZkp6enrLjvCWNRiMXX3xxPv7xj2fSpEllx+lXixcvTq1WS3d39+uO22233XLUUUf1nZ911lmvGnPmmWf2HV922WW56667XnfNLbfcMjvuuGOmTp2aTTbZJJ2dnenp6cnzzz+fe++9N3Pnzk2r1eobP2zYsOy2227ZeuutM378+IwYMSL1ej0vvvhinnzyydx000159tln39RzF0WRRYsWZcKECW9qPAAAAAAAAAAAABsuxSsAAAAAAAAAAAAAAKx3nn8+uf325LbbkhtuSO64I1mxIhk2rLdwpVLpHVcUva+1a5Nx45K9907e+c5kr72SPfdUxgIAANAfiqLID3/4wyxevHjIla685KXimFNPPTWbbrpp2XH6zcKFC1MURSl7H3jggdl2221fca1Wq2Xy5MmZPHlydthhh1x00UV9+caNG5cjjjjiVeuMHj06u+66a3beeef84Ac/yKOPPvqGezcajcyfPz977LFH/zwMAAAAAAAAAAAAQ5biFQAAAAAAAAAAAAAA1gtLlyYXXJB87WvJ4sVJR0eyenXSaLw8prv7tecvWpT87GfJ1Vcnw4f3zp02LfniF5M//MOks3PAHwEAAGCDdOedd2b+/PlpNptlR3lburu78+Mf/zinnHJKKi81eg5x8+fPT+M3/3AeZCtWrMhdd92V+fPnp62tLfvtt1+mTZuWJNl6662zyy675O677+4b32q18sgjj+TBBx/M8uXLM2nSpBx00EFpb29PW1tbjjjiiJx33nlvau8FCxYMyDMBAAAAAAAAAAAwtCheAQAAAAAAAAAAAACgVLfdlnz1q8lllyXVam9hSvL6JSuvp6ur95UkDz+c/PEfJ5/9bHLCCb0/d9ihX2IDAABsFFasWJErr7yy1HKP/lIURZ577rn813/9V/bdd9+y47xlK1euzGOPPZZHH300S5YsyRZbbJH58+eXlufmm2/OE088kVar1Xdt3rx5+exnP5uRI0cmSaZMmdJXvLJixYr88z//cxYvXtw3/vHHH09PT08OO+ywJMnYsWPT2dmZ1S/9z4HXsXTp0vT09KStra0/HwsAAAAAAAAAAIAhRvEKAAAAAAAAAAAAAACluPzy5ItfTObPT9auTX7je1r71Ysv9v789reT73wn2XXX5GtfS2bOHJj9AAAANhRFUeTSSy9NT09P2VH6TaPRyC9+8Ytst9122XTTTcuO84ZarVZuvvnmfOMb38itt96ahQsXpr29PfV6PatXr87pp59eWvHIY4899qprzWYzy5cv7yte6f6NVtWVK1dm5cqVr5rzwgsvvOL8zZb8tLW1ZeXKlRkzZsxbSA0AAAAAAAAAAMCGRvEKAAAAAAAAAAAAAACDasmS5JOfTK68Mlm9evD2bTZ7X3PnJv/jfyQnn5ycc07S0TF4GQAAAIaSO++8M4sWLUproJoyS9JsNvPjH/84p5xySiqVSikZnnrqqfziF7/If/7nf+aRRx5JR0dH9ttvv3zoQx/Kzjvv3Deuu7s7V155Za644op8+MMfzu67755p06alp6cn9913X9asWbNO+5955pn99SivMHbs2EyYMKHv/KGHHnrDOb/5vI899tibLl6pVCppNptvPSQAAAAAAAAAAAAblEpRFEXZIQAAAAAAAAAAAAAA2Dj87GfJ8ccna9YkXV3lZunoSMaOTS65JJk1q9wsAAAA65uVK1fmvPPOe9MlGENNvV7PoYcemn322adf1y2KIgsWLMhjjz2Whx56KMuWLctpp52Wtra2vjEPPvhg/vzP/zw//elPs8MOO2TcuHF54YUXcu+992b48OH5/ve/nyOPPLJv/KJFi7LJJptkxIgRr9rrrLPOelPlMbvttluOOuqoN/0cl112We666643PT5JRo0aleOPPz7jxo1Lktx+++25/PLLX3fOzJkz8+53vztJsnbt2px//vl5/vnn39R+w4YNywknnJCJEye+pZwAAAAAAAAAAABsWGplBwAAAAAAAAAAAAAAYMO3ZEnyyU8mV16ZrF5ddppea9YkTz+d/N7vJSefnJxzTm8ZCwAAAMktt9ySVqtVdowB02g0ct1112WvvfZKtVpdpzWeeOKJ/PM//3Mef/zxPPzww1mwYEFeeOGFV4zp7OzM6aefnqIoUqlU0tXVlY997GO5/fbbc/bZZ+d973tfJkyYkPb29vzkJz/JqaeemjPOOCPve9/7+nK9VrHI2/n3ueCCC1517aSTTlrn9TbffPMcd9xxGT16dJLk7rvvzhVXXPG6c9797ndn5syZSZI1a9bk4osvftOlKy/ZkP8bBQAAAAAAAAAA4M1RvAIAAAAAAAAAAAAAwIB6/PFk9uze8pWurrLTvNqaNcn55yfXXZf86lfJ2LFlJwIAAChXs9nM7bffnp6enrKjDKienp488sgj2WGHHdZp/iOPPJJ/+Zd/yeTJkzNp0qTstddemTJlSiZOnJg77rgjF154YT7wgQ8kSSqVSt+ce+65JzNnzsyXvvSlV6x34okn5ktf+lKef/75LFmyJOPGjXvVnmvWrMny5cvz7LPP5le/+tU65U6SBQsWrPPc37bVVlvlwx/+cIYPH56kt7Tn5z//+WuOb2try1FHHZUZM2YkSZYvX56LL744ixcvfst712o+Lg8AAAAAAAAAALCx804yAAAAAAAAAAAAAAAGzP33JwcemCxblrRaZad5bWvWJI88kuy9dzJnTjJxYtmJAAAAyvPAAw+kKIqyYwy47u7uXHPNNbn66qszd+7cdHV1Za+99sqpp56aMWPGvOH8/fffP9dee2022WSTjB49OiNGjMiwYcNSqVRy6qmnpqurK0ceeeQr5qxevTqjRo1KrVbLypUrM2rUqL57d955Z4qiyOGHH55hw4a9ar/ly5fn3HPPzVVXXZWlS5fmkUceyRlnnNFX6lKGGTNm5Mgjj0ytVkur1crVV1+dW2+99TXHDxs2LB/+8Iez9dZbJ0meeeaZXHzxxVm5cuVb3rsoCsUrAAAAAAAAAAAAKF4BAAAAAAAAAAAAAGBg3H9/MmtWsmJFMhS+r7e7O1mwINlnn+S225IJE8pOBAAAUI45c+aku7u77BiDYvHixTn//PMzZsyYrFmzJpdddlnOPffcXH755dl7771fd+6oUaOy++67v+LaS4U1d955Z5Jk2rRpSZJWq5VqtZo99tgjs2bNys9+9rOcdtppOfzww1OpVPLQQw/lH/7hH7L55pvnS1/6UkaNGtU35yXNZjPz58/PqlWrst9++2WfffZJT0/PK8b0t9GjR+dzn/tc3/lZZ53Vd7zPPvvkiCOO6Ct+ufXWW7Nw4cJMnTq1b0xXV1cWL16cJOns7MwJJ5yQ8ePHJ+ktkrn22mszZsyYVxTdLF68OF1dXW+YrdVqpb29/e08HgAAAAAAAAAAABsAxSsAAAAAAAAAAAAAAPS7J55IDjxw6JSuvKTZTJ59NjnggOS//ivZdNOyEwEAAAyuZ599NkuWLCk7xqApiiKf+cxn8v73vz+jRo3Kd77znXz5y1/OSSedlB//+MfZfvvtUxRFX7nI75qfJJVKpW/cjTfemPnz5+fAAw/M5ptvniSpVqspiiL1ej1//dd/ncmTJ+eSSy7Jt7/97dRqtTSbzXR2dubII4/M8uXL02g0Uq/XX7HXZpttlgsuuOAV1/7u7/4uq1atGoDfzBvbaaedXvF7mTlzZmbOnPmKMU888US++93vJkk233zzvtKVpLfU5bjjjnvVuhdeeGGefPLJN9y/Wq1m5MiR6xofAAAAAAAAAACADUS17AAAAAAAAAAAAAAAAGxYli5NZs9Oli0bWqUrL2k2kwULkoMPThqNstMAAAAMrv/6r/9Ks9ksO8agqdVq6enpybbbbpuJEyfmz/7sz3Lcccfl3nvvzRVXXJEkr1m68tK9l+63Wq0kybx58/Lss89mxowZmTp1at/1l8bNmDEjJ554Yvbee+986EMfykUXXZQbb7wxf/VXf5Uf/OAHmTlzZl9ZyUtzf1Oz2ez7N9p111376Tcx9IwfP/51/20AAAAAAAAAAADYOFSKYih+jA0AAAAAAAAAAAAAgPXVhz+cXHZZ0tVVdpK3p7Mz+cIXkr/8y7KTAAAADJ7zzjsvS5YsKTvGoGpvb88JJ5yQzTffPPV6PVdccUWOPfbYzJ49OxdeeGEmT578ptdqtVo544wz8uUvfzlf+cpX8oUvfCGtVivVarVvzEMPPZR3v/vdmTx5cq688sqMHj26797tt9+effbZJ1tttVUefPDBDBs27HfuUxRFWq1WHnjggVx22WXp6elZ91/AEDVr1qwceuihZccAAAAAAAAAAACgZLWyAwAAAAAAAAAAAAAAsOG44orkZz8b+qUrSbJ6dfJ3f5ccc0yy665lpwEAABh4zWYzy5Yte1tr7LbbbjnqqKP6zs8666xXjTnzzDP7ji+77LLcddddr7vmZz/72YwZM+YN9/5de71ZixcvzsSJE5MkO+64Y3bZZZc8+OCDmTdvXiZPnpyiKFKpVN5wnRdeeCFXXXVVxo0bl8MOOyxJXlG60mw282//9m9ZsGBBvva1r2X06NEpiiJJUqlUMmPGjOy444554okn8sADD2T33Xf/nftUKpW0tbVl8uTJaTQar9hjYzBs2LBMmTKl7BgAAAAAAAAAAACsBzaud9ABAAAAAAAAAAAAADBgli1Ljj++t7BkQ7F2bXLssUmjUXYSAACAgbd48eLU6/WyY6yTnp6edZ7b3d2dp556qq9YZdy4cdlmm23ywgsvZMGCBUnypkpXkt5ilTvuuCMjRozIjBkzXnW/Vqvl/vvvT7VazbBhw9JsNvuKV1qtVoYNG5ZWq5W1a9dm2LBhffOeeOKJtFqtrF69OosXL868efNy9dVX57TTTkuz2VznZx+qenp6+opyAAAAAAAAAAAA2LjVyg4AAAAAAAAAAAAAAMCG4f/7/5JVq8pO0b+KInnqqeTss5O//Muy0wAAAAysRYsWpdVqlR3jVS655JLUaq/+WPThhx+eSZMmJUnuu+++t7XHSwUrSTJy5MhsscUW6e7uztKlS9/SOr/4xS/S1taWww47LM1m8xW5i6JIpVLJpEmT0mq18v3vfz+HH354qtVqkt5yl8suuywLFizIlClTMnbs2L65f/u3f5tLL700W2+9dUaOHJkXXnghCxcuzKpVq/KZz3zmbT37UFStVjN69OiyYwAAAAAAAAAAALAeULwCAAAAAAAAAAAAAMDbdtVVyc9+lnR1lZ2k/61enfzd3yUf/GAyY0bZaQAAAAbO/Pnz02g0yo7xKosWLXrVtU033TQTJkzoO7/55pvf1h4vvPBCWq1WqtVq2traMnz48LRarb7XS+Uor+WlMVdeeWV6enpy2GGH/c6ymCQ55phjcs011+R73/tekuSggw7K8OHDM3fu3Hzve9/LmjVrcvbZZ2eLLbboW/eYY45Jkjz88MPp7u7Otttum/e///054IADMmLEiFx//fXp7u5+W7+DoaJarWb33XdPpVIpOwoAAAAAAAAAAADrAcUrAAAAAAAAAAAAAAC8baef3ltQsqHq6krOOiv50Y/KTgIAADBwnn766bIjvGkzZ87sK0N57LHH8swzz7yt9dra2rJkyZJsttlmqVQqWbVqVZJk8803f8PSlaS3DKS7uzvz589PkkydOjVJUhRFX0FIpVJJURR517velTPOOCPf/va3c+mll/YVsFSr1ey999750z/90xx11FF915LkkEMOycEHH/w7szSbzVx//fVv6/mHkmq1mv3226/sGAAAAAAAAAAAAKwnFK8AAAAAAAAAAAAAAPC23HVX8uijZacYWK1WcvnlyfPPJ+PGlZ0GAABgYKxdu7bf1zzzzDP7fc3hw4dnt9126zu/+eab3/aalUolK1euzCabbJL29vYsWrQoSbLZZpslSVqtVoqiyJIlS9LZ2ZkRI0b0zX2pXOX222/PY489loMPPjhTpkzpW/e39ymKIh/96Efz3ve+N3PmzEmz2cwWW2yR6dOnZ/z48a+Z77fXekmtVstee+2VuXPnpqen523/LtZ3EydOzNixY8uOAQAAAAAAAAAAwHqiWnYAAAAAAAAAAAAAAACGtnPPTbq6yk4x8CqV5Pzzy04BAAAwcIZKacc+++yT9vb2JMnixYvzaD+1gRZFkfb29txxxx259dZbs8cee2SbbbZJklSr1VxyySXZYost8tWvfjVJ0mw2++Ylye23355nnnkmO+64YyZMmJBWq/U793mpQGXMmDF5z3vekyOPPDL777//a5auvBn77rvvaxazbEja29sze/bssmMAAAAAAAAAAACwHqmVHQAAAAAAAAAAAAAAgKFr+fLkhz9Mhsh3874ta9Ykf//3yRe/mFSrZacBAADofwNRvHLBBRe86tpJJ520zuu1tbVln3326Tu/+eab13mt37R27drcdNNNufbaa/OP//iPeeqpp/K5z30u22yzTbq7u9Pe3t5XtHLnnXcmeblApfrffyQed9xx+cAHPpBJkya94vpgGDNmTCZPnpwnn3xy0PYsQ1tbW7bbbruyYwAAAAAAAAAAALAeUbwCAAAAAAAAAAAAAMA6u+iipK2t7BSDZ/Xq5Oc/T444ouwkAAAAQ8OCBQv6db1ddtklo0aNSpKsXLkyd999d7+s29XVlS9/+ct54IEHsuWWW+Zb3/pWTj311LRarbS3tydJPvCBD2TvvffONttsk6S3BOQ3bbrpptl00037Jc+6eOc735nvf//7aTQapWUYSPV6PQcccMCgFtoAAAAAAAAAAACw/lO8AgAAAAAAAAAAAADAOvva15JVq8pOMXhefDE591zFKwAAwIapra1tvS/tmDlzZt/x3Llz02q1+mXdzs7OfP7zn8873vGO7Ljjjhk7dmySvKLkY8SIEXnHO97RL/sNhGnTpmX77bfPgw8+mJ6enrLj9LsxY8Zk//33LzsGAAAAAAAAAAAA6xnFKwAAAAAAAAAAAAAArJMVK5IFC8pOMfhuuSUpiqRSKTsJAABA/6rVyvvo8ejRo/O5z32u7/yss8561Zhtttkm48ePT5J0dXXltttu67f96/V6DjvssEyZMqXf1izDe9/73jz22GNZs2ZN2VH6Va1WyzHHHPOKIhwAAAAAAAAAAABIEu8sAwAAAAAAAAAAAABgndxxR9LZ2b9rnnBCb6nJS68345RTkssvTx57rLcMprs7Wbw4ueGG5NOfTvr7e4MbjeSpp/p3TQAAgPXByJEjy47wumbOnNl3fOedd2bt2rX9tnZPT09GjRrVb+uVZfjw4Xn/+9+fer1edpR+U6/Xc8ABB/SV7gAAAAAAAAAAAMBvUrwCAAAAAAAAAAAAAMA6uf32pB+/43adHXdc8p73JNOmJaNGJfV6svnmyUEHJd/4RnLppf27X3t777MDAABsaLbccsuyI7ym8ePHZ5tttkmStFqt3Hzzzf26frVazSabbNKva5Zlu+22y/bbb5+2trayo/SLMWPG5MADDyw7BgAAAAAAAAAAAOupSlEURdkhAAAAAAAAAAAAAAAYeo48MvnpT/t3zRNOSC688OXzSuWN55x7brJ8eXLffcnzzydbbJH88R8n++778pjttksefbR/MlaryemnJ//n//TPegAAAOuLe+65J5dffnm6u7vLjjLopkyZkpNPPrnsGP1m7dq1Oe+887J69eqyo7wt9Xo9p5xySsaPH192FAAAAAAAAAAAANZTtbIDAAAAAAAAAAAAAAAwNN12W9kJev3xH7/62oMPJnfc8fL5Jpv0336tVnLDDf23HgAAwPpi4sSJKYqi7Bil2HLLLcuO0K+GDx+ej3/84zn//PPT1dVVdpx1UqvVcuyxxypdAQAAAAAAAAAA4HVVyw4AAAAAAAAAAAAAAMDQs2pVsnhx2SlerVpNttwy+Z//8+VrTz2V3Hdf/+5z7739ux4AAMD6YLPNNtsoi1eGDRuWKVOmlB2j322++eY54YQTUq/Xy47yltVqtRx55JHZbrvtyo4CAAAAAAAAAADAek7xCgAAAAAAAAAAAAAAb9nSpUl7e9kpXjZ6dFIUSU9P8uSTySmnJK1WcsMNyeGHJ11d/bvfqlX9ux4AAMD6oFKpZNy4cWXHGHQ9PT2ZNGlS2TEGxMSJE3P88cenfX36I/4N1Gq1vO9978uMGTPKjgIAAAAAAAAAAMAQoHgFAAAAAAAAAAAAAIC3bM2apDpE3pHe2dn/a/b09L4AAAA2NNtvv31qtVrZMQbV8OHDs8kmm5QdY8BMmTIlJ598coYPH55KpVJ2nNdVr9dz7LHHZtdddy07CgAAAAAAAAAAAEPEEPmYGwAAAAAAAAAAAAAA65O1a9ev4pWVK5MDDkgOPjj52MeS667rzffOdyY33JBss03/7ler9ZbPAAAAbGj23nvvFEVRdoxBU6vVsv/++6/3hSRv1/jx43PqqadmwoQJqdfrZcd5lVqtllGjRuX444/P9ttvX3YcAAAAAAAAAAAAhpD16GNuAAAAAAAAAAAAAAAMFevb99G2WsmcOcn11yf//u/JoYcmTz7Ze6+jIznhhP7fc30qngEAAOgvo0aNyrRp08qOMWiKosgee+xRdoxBMWbMmHziE5/IIYccklqttt6UzdRqteyxxx759Kc/nSlTppQdBwAAAAAAAAAAgCGmVnYAAAAAAAAAAAAAAACGno6O3rKTsg0fnqxd++rrRdH7esnYsf27b7PZuzcAAMCGaPbs2Zk/f366u7vLjjKgKpVKdtxxx3R2dpYdZdBUKpXsv//+2X777fPjH/84zz//fBqNRilZarVaOjo6cswxx2TLLbcsJQMAAAAAAAAAAABDX7XsAAAAAAAAAAAAAAAADD2DXbxy5pkvl6l85zsvXz/ssOTRR5Ozz04+8pHk4IN7f/7858nWW7887tZb+zdPrZZUvSMfAADYQG211VYZvhG0TdZqtcyaNavsGKUYO3ZsPvGJT+SQQw5Je3t72tvbB23ver2eWq2WPfbYI5/+9KeVrgAAAAAAAAAAAPC21MoOAAAAAAAAAAAAAADA0LPZZkmjUXaKXttsk/z5n7/2/Z/+NPne9/p3z0037d/1AAAA1ieVSiWzZs3Ktddem8b68sffANhkk00yadKksmOUplKpZP/998/ee++d++67L3PmzMmyZcvSbDZTFEW/7/dSwcvMmTOzxx57pKOjo9/3AAAAAAAAAAAAYOOjeAUAAAAAAAAAAAAAgLds2LBkyy2TefPKzXHnncnXv57MnNmbZ+zYpNVKnn02ueOO5PvfT370o6S/vy92jz36dz0AAID1zZ577plf/epXG2zxSq1Wy+///u+XHWO9UKvVsttuu2W33XbLokWLcvPNN+eBBx5IW1tbGo1GWq3WOq1bqVTS3t6eZrOZrbbaKrNmzcr06dNTqVT6+QkAAAAAAAAAAADYmFWKor8/PgYAAAAAAAAAAAAAwMbgox9Nvve9slMMvno9+Yu/SP7sz8pOAgAAMLCuueaa3HDDDanX62VH6Ve1Wi0777xzjjrqqLKjrLfWrl2bp59+OgsXLswTTzyRZ555Jl1dXanVamm1WimKou9VrVZTqVRSrVbT09OTarWaLbbYIltttVUmT56cKVOmZOTIkWU/EgAAAAAAAAAAABuoWtkBAAAAAAAAAAAAAAAYmg48MPnJT5LVq8tOMrg6OpJ99ik7BQAAwMCbN29e7rzzzuyzgf0R1N7eniOOOKLsGOu14cOHZ5tttsk222yTAw88MEmyevXqLFq0KCtXrkyz2Uyj0UhRFKnX66nVauns7MzEiRMzatSoVCqVkp8AAAAAAAAAAACAjYXiFQAAAAAAAAAAAAAA1sleeyVtbWWnGHxr1yZ77ll2CgAAgIE3bdq0XH311dltt93S3t5edpx+UavVcvTRR2fYsGFlRxlyOjs7s80225QdAwAAAAAAAAAAAF6hWnYAAAAAAAAAAAAAAACGpl126S0h2diMHp1stlnZKQAAAAbe9ttvn7Fjx+bf//3fUxRF2XHetlqtlp133jnTp08vOwoAAAAAAAAAAADQTxSvAAAAAAAAAAAAAACwToYNS3bdtewUg6taTQ49tOwUAAAAA6PZbKa7u7vvfNq0afm3f/u3LF68ODfccEOazWaJ6d6earWa0aNH54gjjig7CgAAAAAAAAAAANCPFK8AAAAAAAAAAAAAALDO/uRPklGjyk4xeDo6ks9/vuwUAAAA/evXv/51zjjjjMyaNSsf/OAH841vfKPv3qGHHpqrrroqTz/9dO69995XFLMMFZVKJSNHjsyJJ56YYcOGlR0HAAAAAAAAAAAA6EeVoiiKskMAAAAAAAAAAAAAADA0dXcn48cny5eXnWRwvOMdyf33l50CAACg//z0pz/NH/3RH2XJkiUZPnx4VqxYkWazmfPPPz8nnnhiWq1WqtVqnn322axcuTLXX399nn322TSbzbKjvynVajUdHR35xCc+kdGjR5cdBwAAAAAAAAAAAOhn1bIDAAAAAAAAAAAAAAAwdLW3J5/6VDJsWNlJBt7Ikcnpp5edAgAAoP9cddVV+cM//MNsv/32ufDCC/Pwww/nkksuSZLceOONrxg7fvz4bLvttjn55JOz2267pV6vlxH5LalWqxk1alQ++clPKl0BAAAAAAAAAACADVSlKIqi7BAAAAAAAAAAAAAAAAxdTz2VbLtt0tVVdpKBNXJksnhx0tFRdhIAAIC3b8GCBTnqqKNSFEXOO++8zJ49u+/eu9/97owdOzY/+MEP0mg0XlWyUhRFrrvuusyZMyetVmuwo78p9Xo9m266aU444YR0dnaWHQcAAAAAAAAAAAAYINWyAwAAAAAAAAAAAAAAMLRNmZIcdFBSqZSdZOC0tycnnqh0BQAA2HA89dRTeeCBB3Lsscdm9uzZKYoiSW8hy/3335+VK1fmr/7qr3LSSSflq1/9arp+o22zUqlk9913z80335xVq1b1zV1f1Gq17L///vnkJz+pdAUAAAAAAAAAAAA2cLWyAwAAAAAAAAAAAAAAMPR99avJfvsla9aUnWRgDBuW/NmflZ0CAADg7SuKIpVKJTfeeGPWrl2btra2JL1lKgsXLsw3v/nNLFy4MJtttlm+/vWv54UXXsj3vve9/PrXv87f//3fZ4sttkhRFBk7dmy+8Y1vZN68eenq6so999yTZrNZ6rPV6/WMGjUqxx57bCZMmFBqFgAAAAAAAAAAAGBwKF4BAAAAAAAAAAAAAOBt22WX5E/+JPnKV5LVq8tO079GjEi+9a3Ed/YCAAAbgkqlkiQ58MADU6/Xc/HFF2f8+PHZcccd861vfSsXX3xxPvCBD+Scc87J5ptvnrvuuiuf/OQn8/3vfz+TJ0/OOeec07fGtttum2233TZJsssuu+TSSy9NV1fXoBewVCqVtLW1Zf/998873/nOvjIZAAAAAAAAAAAAYMNXKYqiKDsEAAAAAAAAAAAAAABDX6PRW8Dy8MPJhvJO9Xo9Ofjg5Kqrkv/+XmEAAIAh6f77789OO+2UoihSFEXWrFmTc845J2efffYrxv3+7/9+Lr/88ldcu+6663LooYdmypQpmTt3bsaPH/879+ju7s7cuXNzyy23pNFopLu7e8CeJ0nq9XqKosiOO+6YAw888DVzAQAAAAAAAAAAABsuxSsAAAAAAAAAAAAAAPSbe+5J9tsvWbOm7CT9Y9So3iKZCRPKTgIAALDu/vEf/zF/9Ed/lCuvvDKHHXZY3/UXX3wxc+fOza9+9avsvffeOe+883LKKafk2GOPTaPRSLVaTaVSSbPZzG677Zbnnnsu999//xsWnBRFkUcffTRz5szJ008/naIo0tPT02/P097envb29sycOTN77LFHOjo6+m1tAAAAAAAAAAAAYGiplR0AAAAAAAAAAAAAAIANxy67JF/8YvJ3f5esXl12mrdnxIjkW99SugIAAAxt5557br7whS8kSS6++OIceOCBGTZsWNra2jJy5MgccsghOeSQQzJv3rz84he/yIc//OEkSb1eT1EUqVQque+++/LMM8/k4IMPztixY99wz0qlku222y7bbbddli5dmrlz5+ahhx7K8uXLU6vV0mq10mw231T+arWaer2eZrOZ9vb2TJ06Nfvuu2+mT5+eSqWy7r8YAAAAAAAAAAAAYIOgeAUAAAAAAAAAAAAAgH7153+eXHNNcscdydq1ZadZN52dyfvel/zhH5adBAAAYN397d/+bf7X//pfOeKII/Lggw/mP//zP7N69ep0dnb2laq8pNFopKOjI3PmzMkRRxyRCRMmpFKp5LHHHss//MM/ZOXKlXnPe96TWu2tfTx50003zWGHHZbDDjsszWYzixcvzqJFi/Lkk0/mqaeeyqpVq9LT05NWq5WiKFKtVtPW1pb29vZsscUW2XrrrTNp0qRMnDgxnZ2d/f0rAgAAAAAAAAAAAIa4SlEURdkhAAAAAAAAAAAAAADYsLz4YjJrVvLQQ0l3d9lp3pqOjuSd70x+9rPkLX6fMAAAwHrjr//6r3PGGWfk5JNPzqc//emcd955Of/88/Mnf/In+Zu/+ZtXjV+4cGE++MEP5pZbbsmpp56agw46KCNGjMg///M/54orrshpp52Wc845Z0Az/3YZDAAAAAAAAAAAAMAbUbwCAAAAAAAAAAAAAMCAWLIk2X//5Mknh075SkdHsvfeyTXXJMOGlZ0GAABg3Zx99tk588wzc8opp+S0007L9ttvn3vvvTezZs3KHnvskZ/+9KcZPXr0q4pOLrroovzv//2/M3/+/L5rHR0d+eIXv5i/+Iu/KOFJAAAAAAAAAAAAAF6f4hUAAAAAAAAAAAAAAAbMsmXJu96VPPRQsnZt2WleX2dn8s53Jj/5idIVAABg6Dr99NPzla98JZ/61Kfy+c9/Pttss02KosiSJUvykY98JL/4xS/ygx/8IB/84Af75vxmActVV12VuXPn5tprr83v/d7vZe+9984RRxxR1uMAAAAAAAAAAAAAvC7FKwAAAAAAAAAAAAAADKhVq5Lf//3k9tt7j9dHI0YkRx6ZfPe7Sa1WdhoAAGBD9MILyXPP9ZZSrlmTVCrJ8OFJR0cyfnyy6aZvf49ly5blM5/5TOr1er70pS9l+vTpr7h/4YUX5qSTTsrhhx+eiy++OKNHj+4rXGm1WqlWq31jf/scAAAAAAAAAAAAYH2keAUAAAAAAAAAAAAAgAHXaiXf+EbypS/1fslwq1V2ol7t7b1fdPztbycf/GDZaQAAgA3F88/3lk/edltyww3JHXckK1Ykw4b1Fq78d9dJiqL3tXZtMmZMstdeyTvfmey9d7LnnsnYsW997yVLlqQoimy22WZ914qiSKVSybJly/Ke97wnjz76aG666aZss802ffd+m+IVAAAAAAAAAAAAYChQvAIAAAAAAAAAAAAAwKCZNy/50IeSBx9MVq0qN8uIEclBByUXXpiMH19uFgAAYOhbujT5zneSr30tefbZpKMjWb06aTTe2jrt7S/PnTIl+cIXko99LNlkk7efsdVq5Qtf+EK+/vWv56STTso//dM/pVarvf2FAQAAAAAAAAAAAEqieAUAAAAAAAAAAAAAgEHVaiXf+EbypS8lXV1JT8/g7t/engwfnnz728kHPzi4ewMAABueX/86+epXk//4j6Ra7S1M6U8jRvT+HfXhDyef/3wyY8a6rVMURSqVShYuXJj99tsv48aNy//7f/8vEydO7LsHAAAAAAAAAAAAMNRUyw4AAAAAAAAAAAAAAMDGpVpNPve55J57ko9/POno6P0i4YE2cmQyalTymc8kjzyidAUAAHh7rroq2Xnn5MADkx/+MFm7tv9LV5Jk1apkzZrkoouSffdN9tgjuf76t75OpVJJq9XKmDFjcsABB+Suu+7KpZde2ncPAAAAAAAAAAAAYCiqFEVRlB0CAAAAAAAAAAAAAICN18qVyb//e3LOOcnzz/d+qXB/vdO9rS35/9m77zC5ysJtwM/M1mwqARIIPQGUXoLSQSKKgIiKiICCIAoIAmLBDoqA8hMUFCwgiCig0uETRDG0UCShSIn0koROCkk22ezuzPfHGEKkBdjs2d3c93Wda05/n7PwR2Zm932ampLVV0+OOirZbbfaNgAAwNs1fXpy8MHJ5ZcvnqKVRdGvX7Lnnskpp9RKJt+qv/71r/nwhz+czTbbLJdcckmGDRumfAUAAAAAAAAAAADolRSvAAAAAAAAAAAAAADQI1Srybhxyc9+ltxwQzJjRm0y4dbWpL190e7R1FRb5sxJhg1LPvCB5Igjkg02WJzJAQCAJcVVVyWf/nStMLKtrdgszc3J4MHJeedVM2bMWytNaWtry5577pkrr7wyN954YzbddNPFlBIAAAAAAAAAAABg8aovOgAAAAAAAAAAAAAAACRJqZRstVVtSZKpU5M77kjGj0+uvz65885aGUt7e9LZWTunvj5paEiGDk022STZdtva64YbJgMHFvYoAABAHzN9enLwwcnll9fKIXuCuXNry4c/XMqnPlXNqaeWMmDAol3b1NSUddddN5deemkmT56seAUAAAAAAAAAAADotUrVarVadAgAAAAAAAAAAAAAAHgrKpXaa7lcbA4AAKDvmzQp2XLL5Lnnkra2otO8tubmZMUVk5tuSoYPf+Nzq9VqSqVSZsyYkVtvvTU77LBD94QEAAAAAAAAAAAAWAwUrwAAAAAAAAAAAAAAAAAAwGt48MFkq62SqVOTzs6i07yxhoZqhg0rZdy4ZJVV3vjcSqWSsiZLAAAAAAAAAAAAoA9QvAIAAAAAAAAAAABoWhz9AACnfElEQVQAAAAAAP/joYeSTTdNpk9Pestf49bVVTN0aCkTJiQrrfTq4x0dHamvr+/+YAAAAAAAAAAAAACLSbnoAAAAAAAAAAAAAAAAAAAA0JNMmpRsuWXvKl1Jks7OUqZOrWaLLZLnnqvte+655/LLX/4ySZSuAAAAAAAAAAAAAH2O4hUAAAAAAAAAAAAAAAAAAPivmTOTrbZKpk7tXaUr83V2lvLss8nWW1fT2lrJsccem0MOOSS77bZb0dEAAAAAAAAAAAAAupziFQAAAAAAAAAAAAAAAAAA+K/DDkueey7p7Cw6ydvX3p5MmlTKt79dzgEHHJD+/ftnjz32KDoWAAAAAAAAAAAAQJcrVavVatEhAAAAAAAAAAAAAAAAAACgaNdem+yySzJnTtFJukZzczVjx5ay3nqz079//6LjAAAAAAAAAAAAAHQ5xSsAAAAAAAAAAAAAAAAAACzxZs5MRo1Knn++6CRda6WVkgceqKZfv1LRUQAAAAAAAAAAAAC6XLnoAAAAAAAAAAAAAAAAAAAAULQvfalWvtLXvPBC8q1vKV0BAAAAAAAAAAAA+qZStVqtFh0CAAAAAAAAAAAAAADeirlz52bs2LFpbGzM+9///qLjAAAAvdzYscmHP5y0thadZPHo1y+5/vrkPe8pOgkAAAAAAAAAAABA11K8AgAAAAAAAAAAAABAr1GtVlMqlfLoo49mp512yqqrrpqrr7666FgAAEAvt9lmyW23FZ1i8dphh8TbJwAAAAAAAAAAAKCvqS86AAAAAAAAAAAAAAAAPP3003n22WezzDLLZMCAAenXr18aGxtTKpUWOm/+9uzZszN9+vQMGTKkgLQAAEBf8sADyb//XXSKxe/665MpU5IVVig6CQAAAAAAAAAAAEDXUbwCAAAAAAAAAAAAAEDhTjzxxJxyyinp379/+vXrl6FDh2aZZZbJsssum2HDhmX48OEZPnx4lllmmay22mq5//77M3369Ky00kpFRwcAAHq5U05J2tuLTrH4VavJL3+Z/PCHRScBAAAAAAAAAAAA6DqKVwAAAAAAAAAAAAAAKNyMGTOSJCNHjkxHR0emTZuWKVOmpLW1NdVq9VXnl0qlVKvVrLbaat0dFQAA6ENmz07OOSfp6Cg6yeLX1pacdlpy9NFJQ0PRaQAAAAAAAAAAAAC6huIVAAAAAAAAAAAAAAAK19jYmCT55S9/mfe+972ZNGlSXnrppUydOjVTp07NCy+8kBdeeCHPP/98Zs2albvuuit33HFHRowYUXByAACgN7vggqRUKjpF9+nsTC67LPnEJ4pOAgAAAAAAAAAAANA1FK8AAAAAAAAAAAAAAFC4FVZYIUnS0NCQ+vr6rLbaam94/i9+8YvccccdGTZsWHfEAwAA+qiTT05mzy46RfeZOTM56STFKwAAAAAAAAAAAEDfUS46AAAAAAAAAAAAAAAArLrqqimXy3nyySdf3letVlOpVFKpVNLZ2ZlKpZKOjo4kyXPPPZckWW655QrJCwAA9H5z5yYPPlh0iu53111JpVJ0CgAAAAAAAAAAAICuoXgFAAAAAAAAAAAAAIDC7bzzzrn88suzySabvLyvVCqlXC6nXC6nrq4u5XI59fX1SZLZs2cnSZZeeulC8gIAAL3fPfckLS1v/bp9902q1QXLojj77IWv+d/l9ttffc3SSyc//nFy//1Ja2syc2btvMMOS/771uhtqatLHn747V8PAAAAAAAAAAAA0JMoXgEAAAAAAAAAAAAAoHBDhw7NTjvtlFVWWWWRzj/ppJMyZ86cDB48eDEnAwAA+qoJE5L29qJTvLbVVkvuvjv5+teTtdZK+vVLBgxINtkkOeWU5KqrkoaGt3fvcrn27AAAAAAAAAAAAAB9geIVAAAAAAAAAAAAAAB6paampqIjAAAAvdgNNyRz5nT/uJ/4RLLVVgsvn/vcwuf88pfJCivU1u+8M9l112T33ZOHHqrt23775Fvfenvjz5qV3Hzz288PAAAAAAAAAAAA0JPUFx0AAAAAAAAAAAAAAADeTHt7e2bMmJHBgwenoaGh6DgAAEAfcNttxYw7fnzyxBOvf7ylpVasMt+RRybXXVdbb2hIzjuvtn7oockPf5h0dr618avV5Kab3to1AAAAAAAAAAAAAD1VuegAAAAAAAAAAAAAAADwZu67774cfvjhufPOO4uOAgAA9AHz5iVPPlnM2DfckMydm0yfXitA+fznk1JpwfFBg5K6ugXbs2cvWJ81a8H6Mssk66//9jJMnPj2rgMAAAAAAAAAAADoaRSvAAAAAAAAAAAAAABQqIkTJ+YPf/hD/vnPf+b222/PxIkT88QTT+TZZ5/NCy+8kCS54YYbcv755+fxxx9PklQqlQITAwAAvd3MmQuXm3SnlVdOmpqSwYOTLbdMfvOb5C9/WXD8ueeS/74VSpJ85SvJ0KHJ8OHJl7608L1WXfXtZZg3L+noeHvXAgAAAAAAAAAAAPQk9UUHAAAAAAAAAAAAAABgyXbGGWfkZz/7WRoaGlIulzNw4MAMGjQoSy21VJZaaqmsvPLKuf/++9PU1JRbbrklLS0tqVQq2WijjbLSSisVHR8AAOiF5s7t3uKVGTOSP/wh+ec/k0mTkmWWSQ49tFa8kiS77ZbsvnutgKVSSY47LvnpT2vH9tijtryW5ua3l6e+PpkzJxk48O1dDwAAAAAAAAAAANBTKF4BAAAAAAAAAAAAAKBQnZ2dSZJtt902yyyzTCZNmpRZs2Zl2rRpefLJJ3Prrbdm9uzZqVarOeWUU3LqqaemWq3m5z//eQ455JCC0wMAAL3R3LlJudx94x1xxKv3XXJJMnFistpqte1ddqkVryTJz36WtLcn3/1uMnz4gmsuvjjZYYekf//a9rRpby9PXZ3iFQAAAAAAAAAAAKBvULwCAAAAAAAAAAAAAECh9tprr4wdOzZ33313zjnnnIwZMyZPP/10XnrppUyfPj3Nzc35whe+kClTpmTvvfdOS0tL7r///my88cZFRwcAAHqpUqnoBElbWzJhwoLilVcWrCTJaaclp5+erLlmrWjl0UeTAQOSSZMWnHP33W9v7Gq1e4tnAAAAAAAAAAAAABYXxSsAAAAAAAAAAAAAABRq0003zY033pi99947H/vYx3LSSSfli1/84kLn1NfXZ7XVVssxxxyTwYMHF5QUAADoK/r1Szo7u2esgQOTFVdMJk5ceH9zczJ69ILtp59+9bXVavLAAwu2Tzxxwfott7z2NYuis7P2MwAAAAAAAAAAAADo7cpFBwAAAAAAAAAAAAAAgMGDB+fKK6/MwQcfnCOOOCL7779/WltbXz7+9NNPZ+DAgalWqwWmBAAA+orm5q4vXjn66FpRSrWanH32gv1Dhyb33JNceWXy+c8nY8Yke+yR/P3vyWqrLTjvz39esL7VVsnf/pYceGDygQ/Uzr/kktr1SS37N7/59rN2dNR+BgAAAAAAAAAAAAC9XX3RAQAAAAAAAAAAAAAAYL4f//jHWWeddfKlL30pTz/9dE488cSst956mTFjRoYOHZr+/fsXHREAAOgDBg1KSqXuG6+uLtl559ryWk47LfnrXxc+/4MfrC3/q6MjOfjg5Prr336eQYNqYwAAAAAAAAAAAAD0duWiAwAAAAAAAAAAAAAAwHwNDQ3Zf//9c+GFF+a+++7LPvvsk6uuuipz5szJMsssk4aGhqIjAgAAfUBdXbLmmt0z1pQpyR57JOeem9x/fzJ1atLenjz9dHL55ckuuySHHrrwNY89Vjv/wQeTl15K2tqSxx9Pzjor2XDD5Mwz31mm9dd/Z9cDAAAAAAAAAAAA9BSlarVaLToEAAAAAAAAAAAAAAD8r5tuuinf+ta3cuutt6ajoyNHHHFETj755KJjAQAAfcQXv5j88pdFp+h+dXXJN76R/PCHRScBAAAAAAAAAAAAeOfKRQcAAAAAAAAAAAAAAIDXstVWW+XMM8/MXnvtlQ9+8INZe+21kyTVarXgZAAAQF+w+ebJgAFFp+h+/fsn731v0SkAAAAAAAAAAAAAukap6i/OAAAAAAAAAAAAAADo4WbPnp3GxsY0NDQUHQUAAOgj7r8/2XTTZNasopN0r+bm5OGHkxVWKDoJAAAAAAAAAAAAwDuneAUAAAAAAAAAAAAAgMI8/vjjmTFjRjbYYIMkyfxfcS+VSi9vz18HAADoSp2dSUtLMm9e0Um616BByfTpibdaAAAAAAAAAAAAQF9QLjoAAAAAAAAAAAAAAABLrl/84hfZaKONsueee+auu+5KqVRKqVRKtVpNpVJRugIAACw2dXXJ5psXnaJ7lUrJ+96ndAUAAAAAAAAAAADoOxSvAAAAAAAAAAAAAABQmJdeeilJcskll2SzzTbLxz72sVx//fUplUopl2u/8l6pVIqMCAAA9GGHHTY3jY1tRcfoNi0tyVe/WnQKAAAAAAAAAAAAgK6jeAUAAAAAAAAAAAAAgMI8/PDDWW+99XLQQQdlyJAhueyyy7Lnnntmn332yVVXXZUkLxewAAAAdLXhw+9Ke/tLRcfoNssum2y1VdEpAAAAAAAAAAAAALqOvz4DAAAAAAAAAAAAAKAwzzzzTEaOHJljjz02jzzySE466aR0dnbmD3/4Qw444IB8+ctfznXXXZfW1taiowIAAH3Qiy8+l3XXvTbNzZWioyx2/fsnX/taUioVnQQAAAAAAAAAAACg65Sq1Wq16BAAAAAAAAAAAAAAACyZhg8fnl122SW/+MUv0tzcnHnz5mXKlCm59NJLc+aZZ2bixIkZMmRIDjrooOy9995ZffXV09TUVHRsAADgdcyZk9x9d3LHHcnkycnMmcns2Um1Wiv+6N8/GT482XjjZKONksGDuy9bpVLJLbfckhVWWCGrrrpqkqStrS233vpIPvShtTN3bvdlKUK/fsmzzyYDBxadBAAAAAAAAAAAAKDrKF4BAAAAAAAAAAAAAKAwzc3NOfzww3PCCSekXC6/vL9areaOO+7I//t//y8XXXRR7rnnntTV1eWwww7LkUcemRVWWKHA1AAAwHz335+MHZvceGNy2221spWWlqS9vVbC8loaG2slIK2tydJLJ6NHJ9tum2y9dbLppkmp1PU5//rXv+YHP/hBnn/++Wy99dY544wz0tDQ8PLx3XZLLr00qVS6fuyeoL4++cxnkrPOKjoJAAAAAAAAAAAAQNdSvAIAAAAAAAAAAAAAQCHa2trSr1+/nHDCCTnqqKNe3l+tVlN6xUzL48ePz7nnnpsrr7wyjz32WEqlUjo7O4uIDAAAJJk3L7nkkuTHP07+85/avtcrWVlUjY21Zemlk69/vVYSMnDgO8/a0dGRI444Iqeffno222yzbLvttjnggAMyatSohc576KFkgw3e+XP0VP371/5brbhi0UkAAAAAAAAAAAAAula56AAAAAAAAAAAAAAAACyZnnvuuSTJ4MGDF9o/v3SlUqmkWq1mk002ySmnnJKrr746Bx54YEaMGNHtWQEAgGTSpOQb30iGDUs+//nkzjtrRSVdUVYyb14ya1byxBO14pXhw5PPfS659963d79qtZokOfnkk/OHP/whhx9+eE4//fSccMIJL5euzD8nSdZYI/nBD2oFJX1N//7Jz36mdAUAAAAAAAAAAADom0rVV/5WKAAAAAAAAAAAAAAAdJP77rsvH/jAB/KLX/wiH//4x1OtVl8uXXml+QUsdXV1SZLW1ta0tLR0d1wAAFhizZqVHHlkcu65SbWatLV1z7h1dUljY7L11sk55yTLLffWrp8yZUo23XTTbLDBBjnnnHOyzDLLvO651Wo1lUopm2yS/PvfSaXyDsP3EPX1yeabJ9dfn7zG2y0AAAAAAAAAAACAXk/xCgAAAAAAAAAAAAAAhZg7d24mT56c4cOHZ+DAgYt0zeuVswAAAIvHddcle+6ZTJ+ezJ1bTIaGhqS5OTn99GTvvRe9QOTiiy/OJz7xiVxzzTXZfvvtM3PmzNx0000ZO3Zsrrzyyqy44orZeOON87WvfS1LL710kuShh5INN6ymtbVvvO/o3z/5z3+SFVcsOgkAAAAAAAAAAADA4lEuOgAAAAAAAAAAAAAAAEum5ubmrL766otcupJE6QoAAHST2bOTL3wh2Xnn5JlniitdSZL29mTmzOSgg5IddqjlWRQvvPBCkmT11VdPkpx11lnZZ599ctppp+Wll17KzTffnBNPPDH7779/xo0blyRZY43k+9+vpn//xfIo3ap//+RnP1O6AgAAAAAAAAAAAPRtilcAAAAAAAAAAAAAAAAAAHjZbbclq6+enHtu0tpadJoFZs9OrrsuWXPN5MIL3/z8WbNmJUnGjRuXm266KV/96lez3Xbb5ZFHHsndd9+dK664Ittss02uuOKK/PznP8+zzz6bJPnyl8sZPXpeSqU5i/FpFq+WluSDH0w+97mikwAAAAAAAAAAAAAsXqVqtVotOgQAAAAAAAAAAAAAAAAAAMX729+Sj3+8ZxWuvJZ+/ZIf/zj50pdefaxaraZUKmX8+PF573vfm7322ivPPPNM5s6dm+uvvz51dXUvn3vTTTflyCOPzGOPPZazzjoru+yyS5Lkhhv+lTFj6tLZuXaSft30VF2juTnZYovk6quThoai0wAAAAAAAAAAAAAsXuWiAwAAAAAAAAAAAAAAwKJ4+umn88ILLxQdAwAA+qwLL0w+9rGeX7qSJHPmJN/4RnLssa8+ViqVkiQjR47M+9///lx66aW56aabsummm6auri6VSiXVajVJ8t73vjfbb799XnzxxTz22GMv32ODDd6Vww67PCNHVtLU1C2P1CX69Us22CC58kqlKwAAAAAAAAAAAMCSQfEKAAAAAAAAAAAAAAA93ty5c7P11ltn2LBhuf7664uOAwAAfc4VVyT77FMrNOktWluTH/0o+fGPX/v4kCFDsvvuu2fw4MGZN29eWl/RKFMqldLR0ZHGxsasv/76SZKpU6cmSSqVSgYPHpyTT/5+7r67fzbcsFZo0tO1tCRbbJGMHds78gIAAAAAAAAAAAB0BcUrAAAAAAAAAAAAAAD0KNVq9eVlvkqlkne/+91JkuWWW66oaAAA0Cddd12yxx69q3RlvtbW5Pvfr+aMMxbeX61WUy6Xs8MOO2TXXXdNkpx77rmZMGFCyuVy5s2bl/r6+iTJHXfckSTZbLPNkiTl8oI/vx0woPbz2XbbpH//xf88b1e/fpVsuOGUnHDCXWltfbHoOAAAAAAAAAAAAADdplR95V+iAQAAAAAAAAAAAABAD1OtVlMqlYqOAQAAfdKkScnaayezZhWd5J3p1y/5+9+TLbd89bF//etfOf7443P55Zdn8803z8UXX5zhw4dn2rRpufDCC3PUUUdl9OjRueCCC7L00ku/5v2r1eQ3v0m+8pWkrS3p6FjMD7SIyuWOJG2pq/tS2tt/l/r6uqywwgo54YQTsueeexYdDwAAAAAAAAAAAGCxU7wCAAAAAAAAAAAAAECh2tvbU6lUct999+W5555LkgwcODDDhg3LiiuumH79+iVJOjs7Uy6XlbAAAEAXqVaTbbZJbr215xSJvBMjRiQPPZS0tNS255c4VqvVPProo/nMZz6TW2+9NSuttFJGjRqVl156Kffee29GjRqV8847LxtssMGbjvHkk8meeyZ3353Mnr2YH+hNzU4yLssv/42sueagDBs2LMOGDcvll1+eGTNm5Kc//Wn233//okMCAAAAAAAAAAAALFaKVwAAAAAAAAAAAAAAKMy//vWvHHfccbn22mtTV1eXUqmU+vr6DBgwIMstt1w23HDD7Ljjjtlss80yfPjwouMCAECfcsYZyZe/3BMKRLpGv37JfvtVc9ppr13W+NRTT+WCCy7IOeeck/b29gwaNCg77LBDvv/977+lcarV5De/Sb7ylWTevKS9vSvSL7pSaV6q1blZYYXjst9+TXnf+7bNu971rqy44opJknvvvTeHH354/vOf/2TKlCndGw4AAAAAAAAAAACgmyleAQAAAAAAAAAAAACgEFdccUV23XXX1NXVZcCAAVl33XUzePDgdHR0ZNq0aXnqqadeniR4t912y8knn5yVVlqp4NQAANA3TJqUrLVW3yldma9fv+Saa5Kttlp4f7VaTalUK2RpbW1NY2Njpk+fnmWWWeZtjzVpUvLjHye/+11SKiWzZr2D4Iugubk9c+fOTfKb7Lvv8/n853fJBhtskAEDBrx8TmdnZ+rq6vLrX/86hx56aP7yl7/kox/96OINBgAAAAAAAAAAAFCg+qIDAAAAAAAAAAAAAACw5Jk4cWK+8Y1vZMUVV8xJJ52U3XbbLbNnz057e3va2toya9asPPvss7n33ntz2WWX5aKLLsrzzz+f6667bqEJkwEAgLeuWk322itpays6SdebMyfZY4/koYeSlpakUqmkXC6nUqmkrq4uSdLc3JxyufyOSleSZKWVkl/8IjnxxOSCC2olLFOm1DJUKl3xNEldXdLUlKy2WiWl0km5995j8t3vfj2HHnpkhg0b9vJ5898nzX/OYcOGpb6+Ps8++2zXBAEAAAAAAAAAAADoocpFBwAAAAAAAAAAAAAAYMlz55135uGHH84xxxyT3XffPaVSKQMHDszQoUOz/PLLZ4011shWW22Vgw46KFdeeWU++9nPZsKECfnjH/+odAUAAN6hv/wlufPOpKOj6CSLx7Rp1Rx7bHLvvffm0EMPzQsvvJC6urpU/tuGUi537Z/XtrQk+++fPPBAMnZs8qlPJcsvnzQ0JIMHJ42Ni36vpqZk0KDatSuskOy9d3LTTcnFFz+c++77Vvbbb6/84Ac/WKh0Zb5qtZqGhoYkyd///ve0tbXl3e9+d1c9JgAAAAAAAAAAAECPVF90AAAAAAAAAAAAAAAAljyPPvpollpqqay77rpJahMEv7JQpVqtplqtpr29PU1NTTn44INzySWX5P777y8qMgAA9BnHHZfMnl10isVnzpxSTj89mTbtjPzmN7/KlClTctlll3V54cprec97kj/+sbY+Y0at4GbChOT665Px42v72tsXlN7U19dKVpZaKtlkk2TbbWuvG26YDBy44L6XXnp/Ghsbs8EGGyRJ5s2bl8bGxpffS81/PzVt2rScfvrp+dWvfpWtt946o0ePTqVS6ZZnBwAAAAAAAAAAACiC4hUAAAAAAAAAAAAAALpduVxOa2trnnvuuSS1opX55q+/cvLgUqmU5ubmNDY2dn9YAADoQ+6+O3n44aJTLH7VarLhhj/IllvekW9/+9uFZBg8OHnf+2rLV76y8LH5b4Fe0T/5htZcc81Uq9VMnTo1lUoljY2N6ezsTF1dXZLkpZdeyrhx4/KHP/wh559/fkqlUg466KAMGDCgy54HAAAAAAAAAAAAoCdSvAIAAAAAAAAAAAAAQLfbZptt8uMf/zgnn3xy1l9//ay88sovHyu9Yubh+UUr11xzTaZNm5a11lqr27MCAEBfcvLJSVtb0SkWv5kzk1/9anDuuuvGoqO8pkUtXJlv7bXXzuabb57f//732WSTTbLLLrukrq4ukyZNyq233pqxY8fmb3/7Wx577LFsttlmOfHEE7PVVlstnvAAAAAAAAAAAAAAPUipWq1Wiw4BAAAAAAAAAAAAAMCSo1qtplQq5dBDD83pp5+eQYMG5WMf+1i23XbbrLLKKhk8eHDq6urS1taWWbNm5eabb84xxxyTLbbYIr///e+z6qqrFv0IAADQK82YkSy3XDJ3btFJukdLS3LLLcn66xedpGvcfvvt2X333fPCCy9k0003TX19fR5++OG8+OKLmTlzZkaOHJmPfvSj+dSnPpXRo0dn/p8Ql95qywsAAAAAAAAAAABAL6J4BQAAAAAAAAAAAACAwhx11FE57bTT0tramqampgwcODADBw5MU1NT5s6dm8cffzxJsvrqq+eCCy7IxhtvXGxgAADoxU49NfnmN5PW1qKTdI+6uuTTn05+97uik3SdG2+8MT/60Y/yr3/9Ky+++GIaGxuz3XbbZYsttsiWW26Z0aNHZ/DgwUXHBAAAAAAAAAAAAOg2ilcAAAAAAAAAAAAAACjUs88+m0suuSQ333xznnjiiUyfPj2VSiUDBw7MsGHDss466+TLX/5ylllmmaKjAgBAr7beesm99xadonu1tCSzZiWlUtFJus68efMyc+bM3HfffVl//fVTV1eXxsbGNDU1FR0NAAAAAAAAAAAAoNspXgEAAAAAAAAAAAAAoEeoVCrp6OjIvHnzMm/evJRKpSy11FJFxwIAgD6hs7NWQjJvXtFJuldLS/LvfyejRhWdpOtUq9WUXqdJ5o2OAQAAAAAAAAAAAPRF5aIDAAAAAAAAAAAAAABAkpTL5TQ2NmbAgAEZOnSo0hUAAOhC//lP0tj4+sf33TepVhcsi2K99ZKf/jS56aZk9uwF1z722Btft8suyTXXJC++mMyZkzz4YPKTnyRDh7763AMOSK68Mnn00eSll2rFMc89l1x/ffKlLyX19W88Vl1dMmHCoj1Pb1EqlVKpVF73GAAAAAAAAAAAAMCS5E1+nRQAAAAAAAAAAAAAABaPefOSyZOT1tZk7tykvT1pakr69UsGDkxWWCExZzAAAHSNxVE+MmZMcsQRb+2aY45Jjj564X1rrJF85SvJxz+ebLNN7X3CfHvvnbzvfQufv+yytWWbbZLtt0923fX1x5s1K7n11uSTn3xrOXu6crmcu+66K0899VR22mmn1zynWq2+XNJSLpe7OSEAAAAAAAAAAABA91C8AgAAAAAAAAAAAADAYjdvXnLffbXJnm+8MbnlluTxx5PGxqSubkHBSrVaWzo6avvWXrs2mfKmmyabbJKstpoyFgAAeDtuvrlWQtKVpk9PrroqGT8+WWaZ5OCD3/j8rbZaULrS2Zl85zvJxInJUUclm29e+/f+mWcmH/rQgmvuuiu5/vra+4kXXkiGD0++/OXkve+tHf/IR5LVV08efvi1x6xWa+9B+pobb7wx2267bZJk8uTJGTFixMvH5heulP775ml+6YoCFgAAAAAAAAAAAKAvKlWr1WrRIQAAAAAAAAAAAAAA6HsqleTaa5MTT6xNlNzcXJtcubX1rd2nVEoGDKhdWyoln/50csQRybvfvVhiAwBAn7Teesm9977+8X33TX73uwXbb7Xw8JXXP/54rUTlf114YbLbbrX1M85IvvCF2vqKKyZPPJHM7wRZZ53k/vtff6wNN0zuvHPB9ujRyR13vP75/fols2f3vRLHNddcM2PGjMnPfvazNDc3L3SsWq3mP//5TyZOnJj7778/t9xyS0aMGJF11lkn2223XTbYYIOCUgMAAAAAAAAAAAB0rfqiAwAAAAAAAABLnmo1mTcvmTOnNllmc3NtqasrOhkAAAAAXWHatOSss5KTTkpmzkxmzartb29/e/erVmv3me+3v01+//tk3XWTo45KPvKRpKHhnecGAIC+7NFHi06QbLfdgvWbblqwPnly8uSTyaqr1rbHjHnt4pVyuVbScsghC197331vPG61mjz9dDJixNuO3iPdf//9qa9f8KfClUol5XI5jz76aP7617/mmmuuyQ033JDZs2enWq2msbExc+fOTUtLS0466aR8+tOfTv/+/Qt8AgAAAAAAAAAAAIB3TvEKAAAAAAAAsFi98EIyYUIyfnxy3XXJXXclL75YmxCnri4plWrlKx0dSVNTsuaayVZbJZtvnmyySW1bIQsAAABA7/D008lXv5pcfHHt85/W1sUzTkdHbbn99mS//WqfH33lK8nXv540Ni6eMQEAoLdrayt2/CFDkqFDF2w/88zCx595ZkHxyqhRCx8bPDiZPn3hfZVKcuONtRKWN3u2+vrF9/6kSPX19ens7EypVEq5XE65XM7jjz+eH/zgB7niiisybdq01NfX55BDDsknP/nJbLHFFhk/fnyOO+64fP3rX88zzzyTo48+uujHAAAAAAAAAAAAAHhHFK8AAAAAAAAAXe6uu5KTT06uuip56aWkubk2iU1Hx4JzOjtryyu1tSX33FNbzj23tq+9PVl33eTww5Pdd6/dCwAAAICepVpN/vjH5ItfTObOrX2m011mzqy9nnBCcs45yV/+kmy4YfeNDwAAvcFrfT/b3fr3X3h73rzX3x4wYNHv29Ly5ueUy7X3Kn1RXV1dqtVqkuSGG27IPvvskyeffDJJ8q53vSttbW353e9+l4EDB2bDDTfMJptskjPPPDOHHXZYTjzxxHzxi1/MsssuW+QjAAAAAAAAAAAAALwj5aIDAAAAAAAAAH1DW1ttcs3110+23DI577zkhRdqk+O89NLCpSuLYtas2tLWlkyYkBxySLLsssmXv5w89tjieQYAAAAA3rpnnkl22CE56KBaCUp3lq68Umtr8sgjyRZbJN/5zqsncQYAgCVZe3tSV1dshtmzF95uanr97VmzFj42c2ay1VbJdtsln/lMMnZsrUxl222T669PRo168/Hb2t5e7t7k9NNPz5NPPpmPfOQjGTt2bCZOnJhrr702P/jBD3Lcccfl1FNPzZw5c7L00ktn7733Tv/+/XPKKacUHRsAAAAAAAAAAADgHVG8AgAAAAAAALwjU6cmX/1qrRTloIOSe+6pTXLZ2dm148ycWZtc5/TTk7XXTt73vtoEOgAAAAAUo1qtFfGuuWZy3XWvnkS5CNVqMmdO8tOfJuusk9x1V9GJAACgZ2ho6PrvcN+q6dNr3y/Pt9xyCx9ffvkF6488svCxSiUZN6723uMPf0g+8IHkiSdqx/r1S/bd983Hb2x8O6l7h1KplBtuuCF//vOfs+eee+bSSy/NtttumyRZbbXVcthhh+UjH/lIzjrrrDz44INJkk022SRrr712rrvuuszTXAkAAAAAAAAAAAD0YopXAAAAAAAAgLft8suTUaOSX/xiQTHK4jZvXjJ3bq10Zaedkv32q40NAAAAQPepVJJDDkm+8IXaZzPt7UUnWlhra22i5i23TC67rOg0AABQvLq62lK0sWMXrG+99YL1VVdNVl55wfY//1l7bW5+7ftUq7VlvqFD33jcSqVW0NKXTZ48OfX19fnoRz+aJGlra0uSdHR0JEl22223PPbYY5k2bVqSZNiwYVlvvfUyfPjwTH1lIw4AAAAAAAAAAABAL6N4BQAAAAAAAHjLpk5Ndtst2XPPZPr05L/ztXS71tbkggtq5S/XXltMBgAAAIAlTUdHsvfeyTnn1D6f6amq1Vq+PfesZQUAgCVdY+Pbu+7ooxcUnZx99sLHVlop2XXX2rLxxgv2t7Qs2L/llgv2n3rqgvXPfjb55jdr5/zpTwv2//3vyf3319Z32CF5+OHk2GNr/7bfbrva69/+Vitrme+22974GTo7+37xyrx585Ikc+bMSZLU19cv9Proo4+ms7MzU6ZMefmaI444IkcffXSWW265bk4LAAAAAAAAAAAA0HXqiw4AAAAAAAAA9C6XX57su29t0sr/zttSqLlza8tHPpJ88pO1iXoGDiw6FQAAAEDf1NmZ7L57cs01Pbt05ZXmzEm++MVaYcznPld0GgAAKM6qqyYTJ3btPceMSX73u1fvHzYsufTS2vp119UKU5LkhhuSH/4w+c53krq65PjjF77uiSeSAw5YeN+oUbXzX8/llyd//OMb56xWk+WXf+NzeruPfOQjOfjgg3PjjTdml112yVJLLZUkmTt3bm655Zacc845aW5uzujRo1++ZtSoUUXFBQAAAAAAAAAAAOgyilcAAAAAAACARVKtJocfnvz2tz1zUs3W1uSCC5K//z256abapEEAAAAAdJ1qtVZc0ptKV+ZrbU2+9KVk8ODkE58oOg0AABRjiy26vnjl7fjud5Px42v/Rt9446SlJZk0qVagcsIJyQsvLDj3rruSU05JNt88WXnlZOjQpFJJnn02ufPO5Pzzk7/8pfZ+5Y2stVZSLi/Wxyrc0KFDc8ABB+TXv/51mpubc9hhh+XJJ5/MxIkTc+655+bxxx/PbrvtlpEjR6ZaraZUKhUdGQAAAAAAAAAAAKBLlKrVN/t1UgAAAAAAAGBJ19mZ7LtvcsklPX9SzXI5WWqp5MYba5PnAAAAANA1vv3t5Gc/6/mfD72Rfv2Sv/0t2XrropMAAED3O/vsWtnJ7NlFJ+lepVLtuU85pegki9+LL76YAw88MBdffHGSpLm5OZ2dnWloaMgnPvGJHH/88RkxYkTBKQEAAAAAAAAAAAC6luIVAAAAAAAA4A11diaf+ERyzTW9Z1LNUikZNCi56aZk3XWLTgMAAADQ+912W7LddsmcOUUneeeGD08efjgZMKDoJAAA0L3uuSfZcstk5syik3SvgQOT3/wm+dSnik7SPaZNm5ZLL700f/7znzNnzpysssoq2XzzzfOhD30oq666ajo6OlJfX59KpZJyuVx0XAAAAAAAAAAAAIB3TPEKAAAAAAAA8Lqq1eSzn00uvLD3lK7MVyolQ4Yk48cnI0cWnQYAAACg95o7N1lzzWTSpKKTdI3m5mSvvZLf/rboJAAA0L06OpL+/ZN584pO0r3690/uvDNZY42ik3SvefPmpbGxMTNnzszAgQOTJG1tbWlqanrVudVqNaVSSRkLAAAAAAAAAAAA0CspXgEAAAAAAABe19e+lvzyl8ns2UUneXvK5WTYsOTuu2uvAAAAALx1X/5y8pvf9L5i3jfS0pJccUUyZkzRSQAAoHuts05y//1Fp+he/fols2bVvj9eUswvUpn/es899+Skk07Krbfemve+970ZOnRottxyy4wYMSIjR47M4MGD09LSUnRsAAAAAAAAAAAAgLdF8QoAAAAAAADwmsaOTXbeOZkzp+gk70xDQ/L+9yd//WtSKhWdBgAAAKB3ue22ZLvtev9nRK9l+PDk4YeTAQOKTgIAAN3nJz9Jvve9vvlv/NdSLid77JGcd17RSYp1/PHH5zvf+U6GDx+e0aNH5957782kSZPS0NCQcrmclVdeOUOHDs2HPvShDB48ODvttFPWWGONomMDAAAAAAAAAAAALBLFKwAAAAAAAMCrzJqVrL568uyzRSfpGv37J2eckey5Z9FJAAAAAHqPefOSNdZInnyy6CSLR3Nz8ulP1z43AgCAJcXUqckKKyRz5xadpHu0tCQ33JCMHl10kmJUKpWUy+XceeedOfDAAzNt2rQ89NBDeeaZZ9LQ0JB//etfmT59eu67775MnTo1F154YV544YWss846ueeee4qODwAAAAAAAAAAALBIykUHAAAAAAAAAHqeI45IZswoOkXXmT07OfDAvlMkAwAAANAdLr64NilzXzV3bvKHPyTPPVd0EgAA6D5DhyYf+1hSXkL+unTVVZfc0pUkKf/3P/RGG22UnXbaKY888kguvPDCLLfcchk0aFB23HHH7LnnnvnGN76RLbfcMmPGjEm5XM59992X22+/veD0AAAAAAAAAAAAAItmCfnVWAAAAAAAAGBRjR2bnHdebeLJvqStLfnsZ5NqtegkAAAAAL3Dj3+czJpVdIrF74wzik4AAADd6ytfSfr1KzrF4jdgQHLUUUWnKF6lUkmS7LLLLhk1alSOPfbYJElDQ0MmTZqUX/3qV9l9992z//77589//nPGjBmTM888MyuvvHKRsQEAAAAAAAAAAAAWWalaNa0QAAAAAAAAUDN7djJqVPLss0UnWTz6969NpLnnnkUnAQAAAOjZ7rkn2XTTZM6copMsfssskzzzTFJXV3QSAADoPmuvnUycWHSKxWvAgOT555Pm5qKTFKtaraZUKiVJjj766Bx77LE566yzUiqVcs4552TcuHGpVCr54Ac/mH333Tdbb711hg0bljpvkgAAAAAAAAAAAIBeor7oAAAAAAAAAEDP8dvfJjNnFp1i8Zk9O/nqV5M99kjK5aLTAAAAAPRcP/1p0t5edIru0daWXHVV8uEPF50EAAC6z7e+lRx0UO071L6ouTn5/OeVriR5uXQlSdZaa60MGTIkhx9+eGbPnp36+vp8+MMfzj777JPNN988yy677ELnd3Z2KmABAAAAAAAAAAAAerxStVqtFh0CAAAAAAAAKF61mqy8cjJ5ctFJFq8BA5JLLkm2377oJAAAAAA908yZyfDhyZw5RSfpPlttldx4Y9EpAACg+1QqyWabJXfckXR2Fp2m6w0bljz8cDJwYNFJeoY77rgj//jHP3LhhRdm/PjxKZVKef/735/vf//7GTlyZIYNG7ZQ4QoAAAAAAAAAAABAb1IuOgAAAAAAAADQM1x3XTJ9etEpFr9Zs5ITTyw6BQAAAEDP9ac/JeUl7DfNx49PJk0qOgUAAHSfcjm54IKkqanoJF2vpSU5/3ylK6903HHH5Rvf+EYef/zx7LTTThkyZEimT5+ezTffPMOHD3/d0pV//etfOeaYY7o3LAAAAAAAAAAAAMBbtIT9ORwAAAAAAADwev7v/5LZs4tO0T1uuCGZPLnoFAAAAAA90zXXLDmfE83X0JDcckvRKQAAoHuNHJmccELSv3/RSbpOc3Oyxx7JmDFFJ+lZ9tlnn+y999654oorcs455+QTn/hEnnnmmUyZMuV1r6lUKvnHP/6RH/zgB/n3v//djWkBAAAAAAAAAAAA3ppStVqtFh0CAAAAAAAAKNZTT9Um1WlrKzpJ92hqSr785dokQgAAAAAsbNVVkyee6Lr77btv8rvfLdgulRb92g02SI48Mtl222S55WqFMJMn10pSvv3t5MUXuyZjqZQccURy8sldcz8AAOgtKpVks82SO+5IOjuLTvPODR+ePPxwMmBA0Ul6ntbW1jQ3N6dcLuehhx7K448/nve+970ZPHjwq86tVqsplUq5/fbbs+eee2adddbJZZddVkBqAAAAAAAAAAAAgDdXLjoAAAAAAAAAULwzznhrE172dm1tyS9/2TcmDgIAAADoSnPmJFOmFJ2i5pBDkgkTkn32SVZZpVamO3Rosv76yYEH1opYukq1mtx4Y9fdDwAAeotyOfnTn5Lm5qKTvHP9+iXnnad05fW0tLSkXK79WfEaa6yRD3zgA69ZupIkpf/+AsH666+fPfbYI1dccUUefvjhbssKAAAAAAAAAAAA8FYoXgEAAAAAAABy5ZXJ3LlFp+henZ3JAw8UnQIAAACgZ7n77qSlpegUyfbbJ6eemtTV1Up0f/7z5OMfTz7wgWS//ZIzz0xmz+7aMe+/v1bAAgAAS5rVVksuvLBWXNJbtbQkxx2XjBlTdJLepfoGb4Kq1Wqampqy0047ZcSIEfne977XjckAAAAAAAAAAAAAFp3iFQAAAAAAAFjCVavJffe9/vF9962dM39ZFOutl/z0p8lNN9UmwJx/7WOPvfb5K62U/OY3yYQJyTPPJPPm1a574IHkrLNq93ulhobk859P/vjHWvYXXqhNwPnUU8nFFyfbbLNoOSdMWLTzAAAAAJYUEyYk7e1Fp0iOPz4p//e33Q88MDnssOSSS5J//CP53e9qnw09/njXj/t6n18BAEBf96EPJWef3TvLV/r3T448Mvnyl4tO0vuUSqVX7atUKkmSzs7OJMno0aOz++6754ILLsjkyZO7NR8AAAAAAAAAAADAolC8AgAAAAAAAEu4Rx9NXmMulXdkzJjkiCOSLbdMWlre/PyRI2uTZW68cTJ8eK1YpaUlWXPNZL/9kn/9K9lsswXnDx1aK2rZa69k7bWTpZdOGhuT5ZdPPvax5PrrkwMOeOMxZ81Kbr75HT0mAAAAQJ9z003JnDnFZlhhheQ976mtz5mTDBuW/PvfSWtrrXj3rLNq53S1urrkjju6/r4AANBb7LFH8stf9q7ylZaW5ItfTH7wg6KT9D7VavU195f/24JZX1+fJGlubs7uu++e5ZZbLscff3y35QMAAAAAAAAAAABYVPVFBwAAAAAAAACKNWFCUt/F3xxOn55cdVUyfnyyzDLJwQe/8fmzZiXnnZeMHZtMmZJ0dCRbbZV885u1Epbm5uTQQ5Nbb134uuuvTy64IHnooVpJyzHH1CbiTJKTT07++Mc3nij0ppveyVMCAAAA9D3PPFN0gmSDDRas9+uXnHjiwtv77ZfsuGOtqPeJJ7pu3I6O5MUXu+5+AADQG+27bzJ4cLLXXsWXMr6Zlpbku99NvvGNopP0Po899lhGjBiR6dOnZ/LkyRk2bFj+/e9/p1wuZ86cOZk4cWKWWWaZ3HvvvUmSGTNmZOrUqfnVr36V448/PkOGDCn2AQAAAAAAAAAAAABeQfEKAAAAAAAALOFuuy2ZObNr73nOObUlqU3M82bFKxMmJHvvvfC+v/+9NsnmrrvWtgcNWnBs9uxkm22SG29csO/aa2sTg158cW174MBk3XWT229//XEfeijp7Ezq6hbtuQAAAAD6up4wsfL/zt87ZUryla/U1k86KVlhhWS55ZIf/SjZc8+uG7ezM5k7t+vuBwAAvdVHP5r89a/JbrvVvpttays60cLq6pLm5uS002rfR/PWdHZ2Zq+99sq0adMyadKktLS05KWXXkp7e3uamprS9j//wavVJFklyS4plzfP6NHtqVRq/1/Mm1c73tSUNDYmw4YlW21VK8ocPToZOTIplYp4SgAAAAAAAAAAAGBJongFAAAAAAAAlnA33jh/opSeo3//ZMsta8t8f/vbgvVZsxYuXZnvgQcW3p41643HaWioXbP22m8/KwAAAEBf0hOKV/63/OTYY5M//am2PmRI8qtf1dZ32qlrx+3s7BnPDwAAPcH73pc88khy8MHJ5Zcnra1FJ6rp3z9Zf/3kgguSlVcuOk3vVFdXl5133jm/+MUvMmTIkKy11lrp6OjIgAEDMnLkyMycOTMrrLBJ7rhj49x//2p59tllU6lU09BQypw55Tz66Os3qTzxRDJ+fDJgQO09VrVa+z5+xx2TL3whWWmlbnxQAAAAAAAAAAAAYImheAUAAAAAAACWcM8+W3SCBX760+SIIxbe9/zzyc9/npx++ptfv8ceC9YffDCZOPGNz6+rqz2/4hUAAACAmtLrz5/bbZ54YuHtxx577fUBA2p5u6pUuFRKyuWuuRcAAPQFQ4Yk55+f/PWvyWc+k8yenbS1FZOlri5pbk5+8pPkwAN7xnuX3uyb3/xm9thjj4wYMSL9+/fP9OnTM3jwkNxwQ3LiibX/7qXSwsWY8+Yt2r2r1WTmzAXbEyYk995b+2+31VbJUUclY8Z4/wUAAAAAAAAAAAB0Hb+WCAAAAAAAAEu4V06U0lM1NdUm0nkje+yRfOtbtfV585LPf37R7j1nzjvLBgAAANCXtLQUnSD597+TadMWbK+66muvT57cdaUrSe3zp379uu5+AADQV+y0U/LII8lHP1r7N3NDQ/eNXS4n/fsnm26a3HdfctBBSle6Ql1dXdZYY430798/M2dW8oc/DMmqqyYf/nA1V11VK9jpyt8lmH+/f/wj+djHkpVWSk4+OXnppa4bAwAAAAAAAAAAAFhyKV4BAAAAAACAJdy8eUUnWOCUU5Kttko+/OHkmGOSmTOTZZdNvv3t5PTTX/+6I45Izjsvqa+vTdbyyU8mN9zw5uNVq72jeAYAAACgu3Rn8cjRR9c+n6lWk7PPXrC/vT359a8XbH/nO7XPez75ydr6fOed17V56uqS5uauvScAAPQVQ4YkF1yQ3HlncsABtdLG/v0X33j9+tX+fb7bbsm11yY33ZSsssriG29Jdd11yRprlHPUUcmTTyazZpW6tODytcyalTz1VPLd7yYjRyZ/+9viHQ8AAAAAAAAAAADo+xSvAAAAAAAAAD3G448n48Yl/+//Jd//fvKVryw4tt9+SWPjq685+eTkpz9NyuVk+vRkxx2Tyy5b9DEX96QxAAAAAL3JyJFFJ6j5/vdrnxMlyUorJX/6U21ZaaXavltvTY49tmvHrK9PRozo2nsCAEBf8653Jaefnjz/fHLqqckaa9QKWBoa3vm96+qSgQOT4cOTY45JJk9O/vznZNNNk1Lpnd+fBWbNqhXo7LRT8uyzSWtr92dobU1efDH5+MeTvfdOZszo/gwAAAAAAAAAAABA36B4BQAAAAAAAJZwr1Vm0t369Xvt/ZXKgvX6+mTQoAXbjY21yTa//OXa9hNPJFtumVx33aKPWyq9/tgAAAAAS6IttqhNmly0uXOT978/+frXk7vuqk3IO2dObf0b30i23bbrJwZua0tGj+7aewIAQF/V0pLsv3/ywAPJ2LG1YsQdd6yVpjQ01L7bfaMylrq62jlNTcmQIbV/43/728kllyRPPVV7L7D00t32OEuU665LVl89+eMfa++zitbamlx8cTJqVPK3vxWdBgAAAAAAAAAAAOiNStVqtVp0CAAAAAAAAKA4K6+cTJr0+sf33Tf53e8WbJdKtdejj06OOaa2/rvfJfvtt+CclVZKNt64tj5mTHLYYbX1555LvvCF2voLLyTjxtXWb7stmTw5+cc/kscfT6rVZJNNkq99bUHZyiOP1CZ/SZLm5uTqq2uT7yTJtGnJgQfWJuB5pQcfTJ5//vWfbfDg2gQuY8a8/jkAAAAAS5J77qmV286cWXSS7rfUUsnUqUWnAACA3m/atOSOO5Lx42vf/7a2JrNmJZVKrehxwIBkueWS97ynVn643HJFJ14yVKu17+BPP71nFK68lpaW5DOfqWUsl4tOAwAAAAAAAAAAAPQW9UUHAAAAAAAAAIq1zDJvXLzydowZs3BZy3zDhiWXXlpbv+66ZLvtauuNjcnHP15bXsvMmckBByzYHj58QelKUpsU889/fvV1n/1scs45r5+zUkmWXfb1jwMAAAAsadZaK2lrKzpFMTbYoOgEAADQNyy1VPL+99cWeobOzmS//ZKLLuq5pStJraTn3HOT559PLrggaWgoOhEAAAAAAAAAAADQG5SLDgAAAAAAAAAUa6utklKp2AynnJJcfHHyyCPJSy8lHR3J9OnJ+PHJiScm66xTK2rpanPn1iYTBQAAAKCmvj4ZNaroFN2vrm7hol8AAIC+oqMj2W23WulKa2vRad5ca2ty9dXJTjsl8+YVnQYAAAAAAAAAAADoDUrVarVadAgAAAAAAACgOOedlxx0UDJzZtFJut+7351MnFh0CgAAAICe5YADkt/+tugU3WvQoNrnZDvvXHQSAACArlOpJJ/+dHLZZb2jdOWV+vVLPvCB5OKLa2WZAAAAAAAAAAAAAK+nXHQAAAAAAAAAoFijR9cmW1kSbbFF0QkAAAAAep6dd04GDiw6RfeaNy/ZfPOiUwAAAHStww7rnaUrSTJnTvKPfyT7759Uq0WnAQAAAAAAAAAAAHoyxSsAAAAAAACwhFtjjaSjo+gU3a9//2TLLYtOAQAAANDzfPjDSV1d0Sm6T7mc7LJLMnRo0UkAAAC6zqWXJmef3TtLV+ZrbU0uuij5wx+KTgIAAAAAAAAAAAD0ZIpXAAAAAAAAYAlXLidrrVV0iu5XLiebbFJ0CgAAAICep6EhOfTQpKmp6CTdo1+/5KtfLToFAABA13nxxWS//Xp36cp8s2cnX/xi8vTTRScBAAAAAAAAAAAAeirFKwAAAAAAAEB22CFpbCw6RfeqVpfMwhkAAACARXHwwUmpVHSK7rHCCsl73lN0CgAAgK5zwAHJnDlFp+g6bW3JZz5T+54fAAAAAAAAAAAA4H8pXgEAAAAAAABy4IFJeQn69rChIdl//9orAAAAAK82YkSy3XZ9v3xlwIDkqKP6/nMCAABLjksvTa65plZW0le0tye33pr84Q9FJwEAAAAAAAAAAAB6olK1Wq0WHQIAAAAAAAAo3nbbJdddV3SK7tHcnNx7bzJqVNFJAAAAAHqusWOTXXZJZs8uOsni079/8txzSUtL0UkAAADeuRdfTFZfPZk+vegki8eAAcmDDybLL190EgAAAAAAAAAAAKAnKRcdAAAAAAAAAOgZvv712iQlS4LRo5WuAAAAALyZ970v2XDDpL6+6CSLR//+yTHHKF0BAAD6jmOPTVpbi06x+LS1Jd/+dtEpAAAAAAAAAAAAgJ6mVK1Wq0WHAAAAAAAAAIpXqSTLL58891zRSRavgQOTP/4x2WWXopMAAAAA9HxPPpmsvXYye3bRSbpWuZysv34yfnxSV1d0GgAAgHdu7txk2WWTWbOKTrJ49euXPPNMMmhQ0UkAAAAAAAAAAACAnqJcdAAAAAAAAACgZyiXkyOPrE1S0pc1NSU77VR0CgAAAIDeYeWVk5NPTvr3rxYdpUs1NSV//rPSFQAAoO/4y1+KTtA9yuXk3HOLTgEAAAAAAAAAAAD0JKVqtdq3/gIOAAAAAAAAeNumT09GjkymTSs6yeLRv39totAvfKHoJAAAAAC9R7WaDBp0V2bNWidJQ9Fx3rH+/ZNjjkm++tWikwAAAHSddddN7ruv6BTdY5VVksceS0qlopMAAAAAAAAAAAAAPUG56AAAAAAAAABAzzFkSPL73yctLUUn6Xr19ckGGySf/3zRSQAAAAB6l7Fj/5lZs3ZN0lZ0lHesXE7WWCP58peLTgIAANB17rijVkSypHjhheTGG4tOAQAAAAAAAAAAAPQUilcAAAAAAACAhXz4w8nOOydNTUUn6VpNTcn55yelUtFJAAAAAHqX5ZZbLs3Nz2WDDU5JuTy36DjvyODByUUXJXV1RScBAADoOiefnLT1/q7MRdbamvzf/xWdAgAAAAAAAAAAAOgpStVqtVp0CAAAAAAAAKBnmTYtGTWq9toX9O+fnHRScuCBRScBAAAA6J223377rLPOOqmrOySnnLJyKpXmoiO9ZQMHJjfdlKy/ftFJAAAAutbQoX3n+/1F1a9fMnt2UioVnQQAAAAAAAAAAAAoWrnoAAAAAAAAAEDPs9RSye9/n7S0FJ3knauvTzbYIPnCF4pOAgAAANB7rbPOOrniiivyox+tmoMOej51dXOLjvSW9O+f/O1vSlcAAIC+59lnk9bWolN0v1IpefTRolMAAAAAAAAAAAAAPYHiFQAAAAAAAOA1ffjDyR579P7ylYEDk/PPr026AgAAAMBbU6lUkiTbbrttnn/++Tz88MM57bSV8s1vzkhd3byC0725UikZNCi5/vpk882LTgMAAND1JkxImptf//i++ybV6oJlUay3XvLTnyY33ZTMnr3g2scee+Prdtklueaa5MUXkzlzkgcfTH7yk2To0Nc+f+edk7/+NXn++aStLZkyJfnjH5N11nnzjPX1tWcHAAAAAAAAAAAAULwCAAAAAAAAvK4zzkjGjEn69VvE2Vd6mIEDa5Nqrrxy0UkAAAAAeqdyufYr52PGjElLS0suvPDCJMmxxw7PWWfVp75+XpLOAhO+vqamZOmlk1tvTUaPLjoNAADA4nH77bVylK40ZkxyxBHJllsmLS2Lds0xxySXX5584AO1opXm5mSNNZKvfCUZPz5ZccWFzz/++OTKK5Mdd0yWWSZpbExGjEj22qt2/o47vvF4M2cmt932dp4OAAAAAAAAAAAA6GsUrwAAAAAAAACv6/bbb83IkV9LZ+etSVqLjvOW9O+f/P3vyXrrFZ0EAAAAoPepVhcU8VYqlQwYMCCrrbZaxo8f//L+ffYpZ8UVd0up9FCSLp7l9x1qaUk+9rHkoYeStdYqOg0AAMDic/31SUdH195z+vTkqquSY49NfvnLNz9/q62So4+urXd2Jt/8ZvLRjya33FLbt9pqyZlnLjh/s81q58z33e/WCltOOqm23dycnHtustRSrz9mtZrccMNbeSoAAAAAAAAAAACgr1K8AgAAAAAAALymxx57LHvttVd+/eufZ7vtfpSll743pVLPL18plZJBg5KxY5NNNy06DQAAAEDvcccdd+T2229PkpRKpZf3l0ql1NfXZ9ddd81tt92WqVOnJkne//73Z/Lkq3PCCf8vH/vYgymV5ibpLCL6y+rrOzN0aPKXvyTnn58MGVJoHAAAgMXurru6/p7nnJPstFPyve8lt9325ucfccSC9bPOSn70o+Syy5JPfjKpVGr7d9ghWXvt2vquuy44//rrkx/+MPnHP5KvfjV58MHa/qWXTvbd943Hve++WgELAAAAAAAAAAAAsGRTvAIAAAAAAAC8pn333TflcjlnnXVWrr76sjz22HoZM2ZW6urmFh3tdTU0JEstldx8c/Ke9xSdBgAAAKD3OOOMM7LvvvvmqKOOytNPP73QsfklLJtssklefPHFPPzwwzniiCMyduzYHHHEETnyyMNy8cUb5eSTb8qAAU+lpaVSxCOkoaE9n/hEXR5+uJqddiokAgAAQLfq7EymTy86RbLddgvWb7ppwfrkycmTTy7YHjOm9rrUUgv2zZ698L1mzXrt+76Wzs7kpZfeWlYAAAAAAAAAAACg71G8AgAAAAAAALzKFVdckZtvvjmf/OQns/vuuydJBg7sl7//fViOOmpKkllJ2gvN+L/6908+8IFk4sRknXWKTgMAAADQe5x//vk57LDDMmzYsBx99NFZfvnlU61WkyTVajWVSq1IZf3118/KK6+cXXfdNaeeemo++9nP5sgjj0xDQ0OS5Igjts9TTy2Tn/60nNVWq31e89/OlsWoLXV17Xnve2fl6qsbcv75yVJLLfZBAQAAeoS5c5P6+mIzDBmSDB26YPuZZxY+/srtUaNqrxMnLti33XbJ+96XNDcnH/1ossEGC46tuuobj11XV/sZAAAAAAAAAAAAAEu2gn+dEgAAAAAAAOiJJk2alLq6umy22WZpaGhIpVJJqVRKqVTKcceNytVX75pnn/1pXnhhpbS1NRSatbGxNgHLmWcm/+2IAQAAAOhTZs+enaeffjpTpkzJlClTMnfu3HR0dKSzszPlcjn19fVpbGzM8OHDs8IKK2TEiBEZMmRISovQenLPPffkkEMOyfbbb59jjjkmo0ePTpKFri2Xy0mS4cOHZ5dddsnPf/7z7Ljjjvna1772cklLtVpNuVzOwIH98oUvJJ//fHLLLclPfpJcdVXtPl05GW5DQ1vq6krZbbep+cY3BmbddQd03c0BAAB6iTlzkv++ZStM//4Lb8+b9/rbA/771u3ss5Mjj0xWXjnp1y8ZO/a1793c/MZjl8u1nwEAAAAAAAAAAACwZFO8AgAAAAAAALzK7Nmz097enkceeeTlfe3t7WlsbMx//vOfzJ79QPbY4/SstNL38rWvdaajoy5J9xew9O+fbLttbVKWYcO6fXgAAACAxWLatGm555578vjjj+eZZ57JvHnzUl9fn/b29lQqlde97rHHHktDQ0Oq1WqSZNlll80qq6yStddeOyussMKriliq1WrOO++8NDQ05Atf+MLLpSsvvvhiLrjggowbNy5PPfVUPv7xj2f06NHZcsst85Of/CSbbLJJVllllay11lpJ8nJh7yuVSskWWyQXX5w891zym98k552XPPJI0tSUVCrJ7NmL9vMol2uT87a3J+VyNeus05lDDqnLHnvUp6lp+UX9sQIAAPQ5nZ21919F+t/3dk1Nr789a1bt9aWXkm22SU4/PfnQhxaUxzz1VHL//cn229e2p01747FLpaSj4+1nBwAAAAAAAAAAAPoGxSsAAAAAAADAq3zwgx/Msccem5NOOimbbbZZNt988zQ2NiZJLrjggjz88MN5z3s2yac+NSgbbfRIPvjBCens/GiamhrT2rp4s5XLSXNzsuqqybHHJh//+OIdDwAAAKA7VCqVPPLIIxk3blymTJmSSqWyUMlKZ2fnm96jWq1m3rx5L28/9dRTeeqppzJ+/PgMHDgwW265ZdZdd92XP+cplUoZP358Vl111eyyyy5Jkttuuy3/93//l4svvjhNTU1pa2vLDTfckI022iiHHnpo9t1333zmM59ZaMz/LV35X8OGJd/5Tm3p6EgmTkzGj0/GjUtuvjl58slaqUp7e1KtJnV1SX197TOgtdaqZqutKtl887pstFElq65aTqm04NfgF2V8AACAvqq5uVZsWaTp05OpU5OhQ2vbyy238PHlX9GX+cgjC9afeCLZeedkqaWSUaNq93nsseTXv15wzt13v/HYlUrSr987SQ8AAAAAAAAAAAD0BYpXAAAAAAAAgIVUKpWMHDkyH/zgB3PxxRdnyy23zEEHHZSRI0dm3Lhxufzyy/OhD30on/rUp1KpVLLNNiOz0ko7ZMMNr8lWW52Z//u/5KWXklmzujZXS0tt0pSPfzw58shk9OiuvT8AAABAEVpbW3PHHXfk1ltvTXt7+0LFKV2lvb09U6dOzd/+9rdcffXVWX/99bPZZpulqakpM2bMyFJLLZUkmTx5ck499dRceuml+dGPfpRtttkmjz32WP7617/mwgsvzI9//OOMHDky22677cuFJ2+19KS+Pllvvdqy334LH6tWa0u5/Mq9pSR1/10v538pXQEAAJZk/frVCi6LNnZssttutfWtt07OOae2vuqqycorLzjvn/989bXTptXKOZNaAcueey44dtFFbzxuZ6fiFQAAAAAAAAAAAEDxCgAAAAAAAPBfnZ2dqaurS7lczsCBA3PhhRfm29/+dk444YT86le/SpLU1dVl5513zllnnZUkKZfLuf/++/PSSy9lxIiWfOlLnTn88Lr885/J//1fcv31SV1dbbLMWbNqE2cuqqam2jJnTrLCCsmXvlSbjPO/84ACAAAA9GrVajV33nlnrr766lSr1XR0w0y580td7rzzztx9993ZaKONsuKKK+bmm29OkkyfPj3nn39+fvnLX+bAAw9Mkmy22WbZbLPNstxyy+Wkk07Kb3/722y77baLpfCkVKotrzRnzpx8+MMfzqOPPpprr702I0eO7PJxAQAAequGhtp38pXKW7/26KOTY46prf/udwuXY660UrLxxrX1+a9J0tKS7Lprbf2FF5Jx42rrp566oHjls59NHnkkuf/+5FvfWnDt3/9e2zffeeclkyYlt9+evPRSsv76yVFH1cZIkmuvTa655o2foaMj6d//LTw0AAAAAAAAAAAA0CcpXgEAAAAAAABy55135t///nc22mijrL/++i+XsBx33HH59Kc/nb/85S8ZOnRo1ltvvWy44YYZPHhwkqS9vT1XXnllZsyYkW222SZ1dXVJkve/v7ZUKslDDyUTJiS33JLcdFPyn//UCljmF7KUSklnZ+3cjo5kueWSTTZJtt02GT062WijZMCAIn86AAAAAF1rxowZufjii/P000+nvb2928evVCqpVCq58847s+GGG2b8+PH52te+llKplFVWWSW77757kgVFvauttlr23XffnH322bnuuuvy9NNPZ/nll++WrP369cvYsWOTJJMmTVK8AgAA8AqlUjJqVO17+K40ZkytjOV/DRuWXHppbf2665Lttqut33BD8sMfJt/5Tu13AY4/fuHrnngiOeCAhfctv3yy556vPf748a9/7JVGjEiamt78PAAAAAAAAAAAAKBvU7wCAAAAAAAAS7gpU6Zk//33z7PPPpuLLrooSV4uUOns7Mxaa62V733vey+fX61WX16/6KKLctppp2WbbbbJJz7xiVfdu1xO3vWu2rLXXrV9lUoybVoyd24yZ06tbKVfv9oycGDtFQAAAKAvqlarufPOO3P11Vens7MzlUql0DwdHR1Jkn333Tf/+c9/MnXq1MybNy+dnZ0vn1OtVlMqlbLuuutmvfXWy+OPP55+3fwBzm233Zbll18+K6644iJf09rampdeeinLLbfcYkwGAABQvK226vrilbfju9+tFaZ86UvJxhsnLS3JpEnJ5ZcnJ5yQvPDCwuf/6U+13ylYc81k6NBk9uzkvvuS889PzjgjWZSe0k03XTzPAgAAAAAAAAAAAPQupeorZ0UCAAAAAAAAljjvf//788QTT+RrX/taDjzwwEW+7sILL8wnP/nJrLnmmhk7dmyWX375xZgSAAAAoHebO3duLrjggjz11FNpX5TZY7tZR0dHWltbc+655+YnP/lJ9tlnnyRJe3t7Ghoa8u9//zs777xz1l577Vx44YUZOHBgwYlfX6VSyTnnnJPTTjst48ePLzoOAADAYnX22clhhyWzZhWdpHs1NycnnlgregEAAAAAAAAAAACWbPVFBwAAAAAAAACKc84552TcuHE57rjj8rnPfe7l/ePGjcv999+fe++9N9tss01Gjx6dESNGpLGxMUlt8sp3vetd+cY3vpEdd9xR6QoAAADAG5g9e3bOPvvsTJ8+PZ2dnUXHeU319fUZOHBgPve5z+Xoo49OW1tbPv/5z6ehoSFPP/10zjjjjEyZMiXHH398IaUr1Wo1pVJpkc4tl8uZMWNG7rjjjjz88MNZffXVF3M6AACA4owenSzi26U+pbGx9uwAAAAAAAAAAAAApWq1Wi06BAAAAAAAAND92tra8ulPfzr/+c9/8pe//CXvfve7M3Xq1Fx66aU5/PDDM3v27JfP3WKLLXLooYdmt912S0NDQ4GpAQAAAHqXmTNn5swzz8ysWbNSqVSKjrNI5s2blz/+8Y9Zc801s/TSS+fuu+/Ogw8+mEMPPTQ/+9nPio73huYXtFx77bX5yEc+klNOOSUHHHBA0bEAAAAWm46OpKUlaW8vOkn3qq9PZsyoPTsAAAAAAAAAAACwZCsXHQAAAAAAAADoftVqNQ0NDZkyZUpWWGGFvPvd705nZ2cuu+yyHH744VlrrbVy3HHH5ec//3m22Wab3H777TnkkENyySWXFB0dAAAAoNdobW3Nb3/7215VupIkjY2N+fSnP53nnnsuf/rTn7Lsssvm+OOP7zGlK9Vq9U1/niuvvHJWXXXV/P3vf++mVAAAAMWor0/WXrvoFN1vlVWUrgAAAAAAAAAAAAA1pWq1Wi06BAAAAAAAAND95syZk8022ywjRozIVVddlRdeeCG77LJLZs2alQkTJqSxsTFJ8vTTT+cXv/hFTjjhhCy33HK5++67s+yyyxacHgAAAKBna2try29/+9u8+OKLvap05ZUaGxvzvve9L5tttllKpVLRcdLR0ZHOzs40NTW95vHOzs7U1dUlSaZPn56DDjoo48aNy6RJk7ozJgAAQLc7++zksMOSWbOKTtI9WlqS449PDj+86CQAAAAAAAAAAABAT1AuOgAAAAAAAABQjH79+mWbbbbJddddl1tvvTUzZszI7bffnuOPPz6NjY3p6OhIpVLJ8ssvn+OOOy6f/exn88wzz2TixIlFRwcAAADo8S6//PJMnTq115auJMm8efNy6623pqOjo+gomTBhQoYOHZqDDjooP/7xj3Pqqafmn//8Z6ZNm5bJkyenvb395dKVJBkyZEhGjx6dKVOmZMaMGQUmBwAAWPz22COpVotO0X0qlWTffYtOAQAAAAAAAAAAAPQU9UUHAAAAAAAAALpftVpNqVTKBz7wgZx22mn53ve+l3322SeDBg1K9b+zsZTL5ZTL5bS1taWpqSlrrbVWwakBAAAAeocHHnggDz30UDo7O4uO8o61trbm2muvzYc+9KFCc6yxxhqZNWtW/vznP2fOnDlJkgEDBmT27NlZc801s9FGG6Vfv35Zc801s+WWW2bQoEFpaGhIkowbNy477bRTkfEBAAAWq5aWZL/9kl//OmlvLzrN4lVXl+y+ezJkSNFJAAAAAAAAAAAAgJ5C8QoAAAAAAAAsgUqlUpLkIx/5SI4++uj84Ac/yOTJkzN9+vTcdttt+chHPpJyuZyOjo40NTWlUqnkscceS//+/VMulwtODwAAANBzzZkzJ5deemna+8hMtx0dHZkwYULWXXfdrLjiioXlGDRoUJ5++unce++9uf3229Pa2poHH3wwN998c1pbW/OnP/3p5ULh+UaNGpUkuemmmxSvAAAAfd5hhyVnntn3i1eampIjjyw6BQAAAAAAAAAAANCTlKr/+9dlAAAAAAAAQJ9WrVZTKpVefn300Ufzwx/+MJdccklmzJiRAQMG5Hvf+1722WefDBs2LEly6aWX5rDDDsu73/3uXHPNNQU/AQAAAEDP9Ze//CUPPPBAOjs7i47SpQYNGpRDDz00DQ0NhYw//7OsV5o5c2b69++f559/Pv/6178yd+7cPP7447nhhhsyffr0TJ8+Pffdd19Gjx6d22+/vZDcAAAA3WnzzZNbby06xeK17rrJPfcUnQIAAAAAAAAAAADoSRSvAAAAAAAAwBLisMMOyxFHHJGRI0e+6tjUqVPzs5/9LH/+85/z8MMPZ8iQIdloo42y9dZbZ9q0aTn//POTJP/617+y8sord3d0AAAAgF7hgQceyEUXXZT29vaio3S5+vr6jB49Oh/60IeKjpJKpZIkKZfLrzr2yoKWiRMnpq2tLQMHDsyoUaO6NSMAAEAR/vGPZNddk9bWopMsHi0tyR//mHz0o0UnAQAAAAAAAAAAAHoSxSsAAAAAAACwBPj5z3+eww8/PD/96U9z2GGHvTz5ZLVaTbVafXmSyrFjx+aiiy7KbbfdlgkTJrx8/c4775xDDz00O+ywQyH5AQAAAHq6SqWSk08+ObNnzy46ymJTX1+fgw8+OEOHDi06yqv87+dclUrlNYtZAAAA+rq99kouvjhpays6SddqbEw++MHkiiuKTgIAAAAAAAAAAAD0NIpXAAAAAAAAoI+bPHlyRo4cmU9+8pM54YQTstJKK73h+XPmzMm0adPy5JNPZtq0aRk+fHg23njjbkoLAAAA0Ds98MADufjiizNv3ryioyw25XI5m2yySXbccceio7xlnZ2dqaurKzoGAADAYjdjRjJqVPLii0Un6VqDBycPPZQsu2zRSQAAAAAAAAAAAICepr7oAAAAAAAAAMDitffee2fEiBHZb7/9FipdmThxYu6///5MmzYtq6++et73vvclSfr165fm5uaMGDGioMQAAAAAvc+4ceP6dOlKklQqldx5553Zfvvt09DQUHScRTJ37txcccUVefHFF3PQQQcVHQcAAGCxGzw4Offc5BOfSFpbi07TNfr3T848U+kKAAAAAAAAAAAA8NrKRQcAAAAAAAAAFp+f//znufHGG/OlL30p22yzTZLkxRdfzI9+9KNstNFG2X333fOFL3whY8aMyZ577pmnnnoqSVIqlYqMDQAAANCrTJ06NU8//XTRMbpFqVTKfffdV3SMt+S6667L17/+9aJjAAAAdJsdd0x23TVpbi46yTvX2Jhst12tSAYAAAAAAAAAAADgtSheAQAAAAAAgD7qmWeeyZFHHplPfvKTOfj/s3fv0XYVhL3vf3M9sjd5SggQEh4BYwQCBgkxPIRih1YlikIrOOoD5RZb9fZo67GOcU7voJ4xPBePj9bb9nDUc1F8tCJWUYeiqDwjEMCClwoND4EACcQYIGSHZK+917x/LAmFREzI2ntm7nw+Y2Sw1spac/4m/2VlZ37f+9602+2sWbMmf/u3f5u//uu/zoIFC/L+978/H/rQh7LXXnvlkksuycknn5zbbrut6ukAAAAAtbJixYp0u92qZ4yL4eHhLF++vOoZO2xwcDALFizIxo0b89BDD1U9BwAAYNxceGEyY0bSqPG/JC6KZNq05KKLql4CAAAAAAAAAAAA7M5q/OOSAAAAAAAAwPO54IILMjo6mhUrVuTf//3fkyQ33HBDPvGJT+Td7353Lr/88vz93/99PvGJT+Suu+7KH/zBH+S+++7Lt771rYqXAwAAANRHp9PJbbfdtseEV5Jkw4YNefjhhyvd0O12U5bl877n6d9/6UtfmlarlauvvnoclgEAAOweZsxIli/v/beupk1Lrr022XffqpcAAAAAAAAAAAAAuzPhFQAAAAAAAJig3ve+9+W9731vVq9eneOOOy7vfe9784UvfCHz5s3L5z//+cydOzdJMjw8nLlz5+ZjH/tYGo1GLrnkkmzatOl33rgSAAAAgOTBBx9MURRVzxhXIyMjW0O/VSjLMo1GY5v/72VZZnR0dOvzp2M48+bNy7x58/KjH/1oXHcCAABUbf785JprkunTq16y86ZMSX784+TII6teAgAAAAAAAAAAAOzuWlUPAAAAAAAAAPqvLMssWLAg//iP/5hTTjkln/zkJ/PZz342SXLppZcmSUZHR9NsNjNp0qQkybHHHps5c+Zk7ty5mTx5svAKAAAAwA5YvXp1Op1O1TPGVVmWeeCBByo7/80335ybb745Bx98cI444oi8+MUvzpNPPpnp06en2Wxufd/Tj2fNmpWjjz46y5cvr2oyAABAZY4+Orn22uTUU5Mnnkjq8KMA06cnV1yRLFlS9RIAAAAAAAAAAACgDoRXAAAAAAAAYAIqiiLdbjeNRiNnn312li5dmo997GN5+OGHc/TRRyd55saTZVmmKIrcfvvtWbduXY4//vg89dRT2Wuvvaq8BAAAAIBauP/++9Ptdn/n+xYtWpQ3v/nNW59/9KMf3eY9559//tbHl112WX7+85/v1Jbjjjsuy5Yte9a2iy+++Ldu+G2uvvrqXHPNNc/7nkcffXTr90rjbe3atfnzP//zJMmBBx6YkZGRvOxlL8vLX/7yTJ48OYcffniWLl2aTqeTWbNmZdasWXn5y1+eb33rW773AgAA9kiLFiUrViSvfGXy2GPJyEjVi7av1UqmTeuFYo46quo1AAAAAAAAAAAAQF0IrwAAAAAAAMAE1Wg0UpZlkmTevHn5/Oc/nxUrVmTevHlb3/P0zTFHR0dz+eWXZ3h4OKeffrqbTwIAAADsoDVr1lQ9IUkyc+bMvOY1r+nLsXYkJNPtdvPkk09m+vTpfTnnzjj11FPzJ3/yJxkeHs7KlStz880354YbbsgVV1yRJGm32+l0Otl3331zzDHHZJ999snatWuTJLfccktOPvnkcd8MAABQtQULkp//PHn723sRlqGhqhc925QpvUDM176WHHRQ1WsAAAAAAAAAAACAOhFeAQAAAAAAgAmsKIokyejoaJrNZpYuXZrkmeDK07//7W9/O5/97GezdOnSvP3tb69sLwAAAECdPPXUU9m8eXPVM1IURc4444xMmjQpnU4n7XZ7u++7++67c9FFF23z+v77759ly5Yl6X1v9Itf/OJ3nrPZbGb16tWVhFemTp2az33uc0mS1atXZ/LkyfnlL3+ZFStWZGhoKPfff3+uuuqqjIyMZMWKFdmwYcPWz/74xz8WXgEAAPZYBxyQ/PjHyZe/nLz//cmWLUmnU+2mVisZGEg+9ankPe9JfvNjDAAAAAAAAAAAAAA7THgFAAAAAAAA9gDNZvNZz4v/cKeSK664IhdccEG2bNmSr371q+M9DQAAAKC21qxZk3a7nS1btlS64+STT86BBx6Yxx9/PHfeeWdOOOGE7b5v06ZN2bRp0zavL168eOvjlStXZv369b/znMPDw3n44Ydz+OGHv/Dhu6AsyyTJnDlzkiTHHntsjj322CTJ5s2bMzg4mE2bNuXmm2/O0NBQ1q1bl+985zuZMmVKJXsBAAB2F0WRvPOdyWtek7zjHcmNNyZDQ9VsmTIlWbQo+ed/Tg4+uJoNAAAAAAAAAAAAQP0JrwAAAAAAAMAeqtvt5p577skHPvCBPP744/nMZz6TefPmVT0LAAAAoDbWr1+f0dHRSjcccMABOeWUU9LtdvOtb30rhx566E59ftq0aTnqqKO2Pr/hhht26HNlWebRRx/dqXP1038MCz+tLMuUZZnBwcEkyV577ZXf+73f2/r773znO8dtHwAAwO7ugAOSH/0o+cpXkg9/ONm0KXnyyfE597RpycBA8rGPJeed14vBAAAAAAAAAAAAALxQwisAAAAAAAAwQZRlmaIoMjo6mmaz+Tvf32g0MnPmzHzyk5/M5MmT86pXvWocVgIAAABMHJ1OJ2VZvqDPnn/++bt8/larlTPPPDPNZjM//elPs2rVqp0Or7ziFa/Y+l3SQw89lFWrVu3wZzudzk6da6wVRfGsIMvTj7vdbhqNRpLs8HdnAAAAe4KiSN7xjuRtb0uuuCL5H/8jueGGpNtNhof7e652O2k2k8WLk498JDnttN5zAAAAAAAAAAAAgF0lvAIAAAAAAAAVK8tusnFj0hlORjrJ6GjSbPXuOtKelEyZ+qwbRm7P0NBQRkZGMjg4mIGBgR0+96xZs7Js2bJdvQQAAACAPdLIyEi63W5l53/Na16TWbNm5ZFHHsmVV165059vt9tZvHjx1uc33HDDTn1+ZGRkp885ljqd5Be/SG65pczttxd54olkaCjZsqWRgYFkypRkxoxmjj46Oe64ZOHC3ldwAAAAe7pGI3nd63q/7r8/+Yd/SD73ud7vdbu9P1u9EFOm9I7d7Sbnnpv8p/+UzJ/ft9kAAAAAAAAAAAAASYRXAAAAAAAAYFyVZTdZ/+uUqx9M96EHUq76ZbJubZIiaRRJUfQel2WSsnf3kaKR7Dc7xSEvTmPuwSnmHJjM2DtFUeTWW2/Nt7/97Vx00UV50YtelLIsc8455+Tkk0/OEUcckenTp//mvOWz4i1PPPFEZsyYUcn/AwAAAICJotvtpizLF/TZiy66aJvXzj333B3+/Jw5c7JkyZKMjIzkm9/85gsKwBx77LHZa6+9kiTr16/PnXfeuVOfHx0d3elz9tO6dcl3vpMsX55cf33yy1+WGRgoU5aN570p8NM3/t28OTn00OSkk5JXvjJ54xuTffcdv/0AAAC7o3nzkk9+MrngguTOO5Of/eyZP3fdc08yMJA0m7/5sYbfePrHEbrd3p+1DjssOfHE3p+3Fi8WvgQAAAAAAAAAAADGlvAKAAAAAAAAjIPuw6vSveGalCv/rRdSKYpkeMuOH+DhVSkffjCjA5OS0W7SKLJl/pH5vz7197ny//u3zJ49O91uN3fccUf+6q/+KvPnz89ZZ52VP/qjP8oxxxzzrOjKk08+mdNPPz3dbjeXX355pk6dOgZXDAAAADDxNZvNFEXxguIrDz744C6de9q0aSmKIq1WK+973/u2+5558+bl/PPPz4033pgf/vCHz/q9oiiydOnSrc9XrFix09fRao3/j6OXZbJiRe8mwN/7Xu9mv89EVop0OsXzfTxJnhVlueuu3q+vfz15//uT005L/vN/To4//pkbBwMAAOyJWq3k6KN7v971rt5rIyO9GMujjyZPPdWLrJRlstdeyeBgst9+yZFHiqwAAAAAAAAAAAAA40t4BQAAAAAAAMZI2RlO+W+3ZfSnVyYbnkhGOr07jrzwIyZbnom1NP/t1vzTa07I0OmvyYte/6YMvmxxfnLVVfmXf/mXXH755bngggtyyy235AMf+EBe/epXp/2bO5usWbMm1113XZJk/fr1wisAAAAAL1C73U6j0cjo6GjVU3baEUcckb333jtJsmnTptx66607fYz2ON5Jd2go+ed/Tj7+8WTNmt4Nfrvd/h4/SS67LPnhD5PZs5OPfCT54z9Opkzp33kAAADq7D/GWAAAAAAAAAAAAAB2F8IrAAAAAAAA0Gflls0ZveoHKf91RVIkGR4ek/O0GkVajVb26mxOfnBZRq74Tl619OSccMEFed3rXpcvfOEL+d73vpc1a9bkwgsvzIknnpgkWbBgQR566KHceuutOfjgg8dkGwAAAMCeYNKkSWMeXpkxY0Y++MEPbn3+0Y9+NEmydu3a/OAHP9jm/fPnz8/8+fOT9KK7N910Ux555JFt3nfCCSdsffyzn/0snU5np7cNDAzs9Gd2Vln2git/9me9xxs3ju35ut1ehOXee5O//MvkQx9KLrywF2ApirE9NwAAAAAAAAAAAAAAAAA7T3gFAAAAAAAA+qh778qMfvOryZYtyejI+J14eEvv/NdflUm33Zw3vuWdWbBgQebOnZsLL7wwZ555Zr773e9myZIlGR4ezpw5czJnzpzx2wcAAAAwAe23334pKqpxPPbYY1mxYsU2rw8ODm4Nr2zYsGG77znooINy4IEHJklGRka2+57fpdlsbj3GWHnkkeScc5Kf/rQXQxlvT0de/vRPky99Kbn44mT27PHfAQAAAAAAAAAAAAAAAMBv16h6AAAAAAAAAEwE5ZbNGfnmVzN6yReSTUPjG135jzqd5InHMvrF/5mXPHh3/vt/+28577zzsnbt2lx66aVJkkmTJlWzDQAAAGCC2X///TMyUtH3QLvghBNO2Pr49ttvz9ALqJq0Wq0xC/uWZfJP/5QsWJBcdVU10ZX/aGiot2PBguSrX+3tAwAAAAAAAAAAAAAAAGD3UJSlf/YFAAAAAAAAu6J778qMfvOryZYt1QVXtqfdTiZPzcgbz8qSN52ZRx55JCtXrsw+++xT9TIAAACACeMzn/lMHn/88apnjLtGo5EPf/jDGRwc7OtxN2xIzjorWb68+uDK9kyenLzylcmllybTp1e9BgAAAAAAAAAAAAAAAIBG1QMAAAAAAACgzkav+0lGL/lCsmlo94quJEmnkzzxWFpfuyjvXLwoM2bMSKPhrwgBAAAA+unAAw+sekIlJk+e3Pfoyrp1ydKlydVX757RlSTZtCm55preznXrql4DAAAAAAAAAAAAAAAAgLsqAQAAAAAAwAtQlmVGfvTddK/7US9wsjsb6eS9h+ybd7/s8JRlWfUaAAAAgAnlkEMOSavVqnrGuJszZ05fj7d6dbJ4cXLvvcmWLX09dN9t2dLbuXhx8vDDVa8BAAAAAAAAAAAAAAAA2LMJrwAAAAAAAMBOKssyoz+4LOXNP939oyu/Mdhs5i+POTwz7rq96ikAAAAAE8rcuXPTaOxZP5bdbDYzb968vh1v3brkxBN78ZWafN2WTqcXXTnxxN5+AAAAAAAAAAAAAAAAAKqxZ/0LPwAAAAAAAOiD7jVXpLz1pvrcBfI32km6P7k8o7fdVPUUAAAAgAlj9uzZGRwcrHrGuDvqqKP6cpwNG5KTT+5FV0ZG+nLIcTM6mqxZ09u/YUPVawAAAAAAAAAAAAAAAAD2TMIrAAAAAAAAsBNGf3Z9utdflXSGq57ywox00v3eN9O9+86qlwAAAABMCEVR5MQTT0y73a56yrg59NBDM23atF0+Tlkmb31rct99tWscb9Xp9Pa/9a296wEAAAAAAAAAAAAAAABgfAmvAAAAAAAAwA4q169L9wffqe9dIJ820snov3wl5aahqpcAAAAATAiLFi1KuYdUNyZNmpSTTjqpL8e69NLk2muTLVv6crjKbNmSXHNN8vWvV70EAAAAAAAAAAAAAAAAYM8jvAIAAAAAAAA7oCy7Gbn0S8noSNVT+mOkk9HvuhMkAAAAQD8MDg5m4cKFKYqi6iljbnBwMIcccsguH2ft2uS885KhCdIG3rQpec97etcFAAAAAAAAAAAAAAAAwPgRXgEAAAAAAIAd0F1xXfLrXyVlWfWU/hgdTXnvynT//faqlwAAAABMCMcff3xarVbVM8ZUu93OiSeeuMuBmbJM3vWuZPPm/uzaXWze3LuuifIVIgAAAAAAAAAAAAAAAEAdCK8AAAAAAADA71CuX5fulZcnneGqp/RXp5PRy76WctNQ1UsAAAAAam/27NnZb7/9djlKsjtrNBpZtGjRLh/n0kuTa69NhifY123Dw8k11yRf/3rVSwAAAAAAAAAAAAAAAAD2HMIrAAAAAAAA8DzKsszIN76cjIxUPWVsjHQy+t1Lq14BAAAAMCGceeaZaTabVc8YE+12O8uWLcvg4OAuHeepp5LzzkuGJmgLeNOm5D3v6V0nAAAAAAAAAAAAAAAAAGNPeAUAAAAAAACeR/nAL5Nfr03KsuopY2N0NOU9d6Zcv67qJQAAAAC1N3PmzPz+7/9+2u121VP6qtFo5OCDD85RRx21y8e65JKk2+3DqN1Yt9u7TgAAAAAAAAAAAAAAAADGnvAKAAAAAAAAPI/u9Vclw8NVzxhb3TKjNy2vegUAAADAhHD88cdnn332SVEUVU/pm1arlTe/+c19uaaPfzzZuLEPo3ZjGzf2rhMAAAAAAAAAAAAAAACAsSe8AgAAAAAAAL9F+eSGlPfdXfWMsdcdTXnripSdTtVLAAAAAGqvKIq85S1vSbPZrHpKX7Tb7bzhDW/I1KlTd/lYN9+crFrVh1E1sGpV73oBAAAAAAAAAAAAAAAAGFvCKwAAAAAAAPBbdG+5vuoJ46q84+dVTwAAAACYEGbOnJlXv/rVabfbVU/ZJa1WK4ccckiOOuqovhzv059ONm/uy6F2e5s3964XAAAAAAAAAAAAAAAAgLElvAIAAAAAAADbUXZH071peTIyUvWU8TE8nNHlV1a9AgAAAGDCeMUrXpFFixbVNr7SbDYza9asnHXWWSmKYpeP99hjyWWXJd3urm+rg263d73r11e9BAAAAAAAAAAAAAAAAGBiE14BAAAAAACA7SjvWbnn3AXyaU88lvLR1VWvAAAAAJgQiqLIaaedlpe+9KW1i680Go3MmDEj55xzTt+2f+97SavVl0PVRqvVu24AAAAAAAAAAAAAAAAAxo7wCgAAAAAAAGxH9/57kuHhqmeMr7JMd9X9Va8AAAAAmDCKosgZZ5xRq/hKs9nMzJkzc+6552ZwcLBvx73++mTjxr4drhY2bkxuuKHqFQAAAAAAAAAAAAAAAAATW6vqAQAAAAAAALA7Kh/4ZZJyl45RLFqS1pvf+rzv6d5/T0YvvvD5DzRzVhpHvTzFIYel2HufZMrUpGgkTzyW7t13prv8ymRTH+5aOdJJueqXyZITd/1YAAAAACRJGo1GzjzzzHz/+9/Pz3/+83Q6naon/VatViv77rtvzjnnnAwMDPT12MuX9/VwOeec5ItffOZ5UTz/+9vt5F3vSk49NTnmmGT//ZNp05Jf/zq58cbk7/4uufba/m5Mkuuu6/8xAQAAAAAAAAAAAAAAAHiG8AoAAAAAAAA8R1mWya8eqXrGVo0jXpbmq1637W/M2i/NWfulsfCYjPy//0+y4fFdPlf50AO7fAwAAAAAnq0oipx22mnZd9998+Mf/zgjIyO976B2I61WKwsXLsyyZcvSbrf7euzR0eSuu/p6yJ02c2byuc9t+/oBByRnnNH7dd55yf/+3/097913966/2ezvcQEAAAAAAAAAAAAAAADoEV4BAAAAAACA53p8/ZgcduSif9jmtXLLUzv02XJ4S8p/uzXde1Ymw1tSvHRhmktOSpIU02ekeeprM/qdS3Z95IbHU450UrT6e3NNAAAAgD1dURR5xStekfnz5+cb3/hG1q1bl06nU/WstFqtDAwM5Mwzz8xhhx02JudYuTJpt5MtW8bk8DvlmmuSr32tF0RZsCD5m79J9tuv93uf/nTy1a8mT+3YV3Y7pN3uXf+RR/bvmAAAAAAAAAAAAAAAAAA8Q3gFAAAAAAAAnqNc/VBSNPp/3Afve2Gfu+/ujNy6Itk09Mxr965MMf1Fabx0YZKkOPDgvmxMu53y0TUp5vbpeAAAAAA8y8yZM3Peeeflpptuyk9+8pOMjIykLMtKtrRarSxcuDCvf/3rMzAwMGbn+dnPxuzQO2xoKDnllOS665557Sc/SR55JPnmN3vPp01Ljjoqufnm/p77Zz8TXgEAAAAAAAAAAAAAAAAYK8IrAAAAAAAA8Bzd1auS4eGqZ2xVrn5w+6//em2SXnil7NfebjflmocS4RUAAACAMVMURZYuXZqXvOQlueyyy7JmzZqMjo6OW4Bl0qRJGRwczJve9KYcdthhY36+O+5INm4c89M8r40bnx1dedrKldu+r9/n/cUv+ntMAAAAAAAAAAAAAAAAAJ4hvAIAAAAAAADPteGJJP2/yWX7/E9t89roDy5Ld8V27vj4uzSbabz0qK1Py5V9untjp5NsGurPsQAAAAB4XjNnzsy5556btWvX5sYbb8ztt9+eoijS6XT6fq5ms5kkOeSQQ3LSSSfl0EMPTVEUfT/P9mzYMC6neUHOPvuZx3fdldx5Z//PsTtfPwAAAAAAAAAAAAAAAEDdCa8AAAAAAADAc3WGq17w/BrNNM98e4p99k2SlGseTveGa/p2+HJ3v34AAACACWa//fbL6aefnte+9rW5/fbb89Of/jRDQ7047q5EWFqt1tbgypIlS7JkyZJMnz69L5t3xsaN437KHXL22cl/+S+9x8PDyXnnjc15hnSOAQAAAAAAAAAAAAAAAMaM8AoAAAAAAAA81y7czPL5jFz0D9u8Vj726507yMBgmme/O41D5/c+/+jqjHzlc8lIHzcPC68AAAAAVGFgYCDHHXdcFi9enLVr12b16tVZtWpVHnrooaxfvz6tVu/Hv7vdbsqyTLfbTVEUaTQaW//b6XQyderUzJkzJ/PmzcsBBxyQuXPnbg2wVGHLlspO/Vt98IPJpz6VNBrJ5s3JW9+aXHvt2Jxr8+axOS4AAAAAAAAAAAAAAAAAwisAAAAAAACwrWJsDls+eN+uHWDajLTedl6K/Q9IknTvvyejX/tCsqXPd24sxuh/AAAAAAA7pCiK7L///tl///3z8pe/PEkyOjqaX/3qV1m7dm2Gh4czMjKSkZGRNJvNtFqttFqt7LPPPpk9e3YmTZpU8RU82+Bg1Que7dOfTv7iL3qPH388OeOM5Oqrx+58u9v1AwAAAAAAAAAAAAAAAEwkwisAAAAAAADwXO3d68aUSZL9ZveiK9NflCTp3v6vGb3sa0l3tP/n2s1uzAkAAABA0mw2M3v27MyePbvqKTtt6tSqF/RMmpR8+cvJWWf1nj/wQHLaackdd4zteXeX6wcAAAAAAAAAAAAAAACYiIRXAAAAAAAA4LnGKLxSHHToti92R1M+vCpJ0vrAf03xoplJkpEv/s+UD9zb+9yB89J825+kGNyr95H77k73lutTzD34WYcqH7yvHytT7I7hGQAAAABqa8aM8TvX+ecnf/M3vcdf/GLy7nf3Hg8OJj/4QfJ7v9d7/thjyYc/nOy9d3LSSc98/q67kl/9qn97iiKZPr1/xwMAAAAAAAAAAAAAAADg2YRXAAAAAAAA4LleNLN3R8Sy7OthW+f+n9u8Vm5+KiMf/+vn/Vzx4gVboytJ0jj0JWkc+pJt3tf56Id2fWS7nWKqO0ECAAAA0D8LFybTpiVPPlndhv33fya6kvSCK1//+rbve9e7kosv7t95p05Njj66f8cDAAAAAAAAAAAAAAAA4NkaVQ8AAAAAAACA3U1j7sHJpIGqZ1SjKFLMObDqFQAAAABMIIsXJ91u1Suq0e32rh8AAAAAAAAAAAAAAACAsVGUZVlWPQIAAAAAAAB2J+WTT2TkM/89GR2pesr4azTT+q//d4pGs+olAAAAAEwQ3W4yZUqyeXPVS8bfwECyaVPSaFS9BAAAAAAAAAAAAAAAAGBi8s+3AAAAAAAA4DmKaTOSVqvqGdWYuY/oCgAAAAB91Wgkhx9e9YpqHH646AoAAAAAAAAAAAAAAADAWPJPuAAAAAAAAGA7iv0PqHpCJYqD5lU9AQAAAIAJ6JWvTIqi6hXjqyiSk0+uegUAAAAAAAAAAAAAAADAxCa8AgAAAAAAANtzyIv3vDtBtielcdChVa8AAAAAYAI66aRk6tSqV4yvqVOTE06oegUAAAAAAAAAAAAAAADAxCa8AgAAAAAAANvROGxB0p5U9YzxVXZTzHtx1SsAAAAAmIBOOy0ZGal6xfjqdJJly6peAQAAAAAAAAAAAAAAADCxCa8AAAAAAADAdhSHHJYMDlY9Y1wVBxyYYu99qp4BAAAAwAQ0fXpy9tlJs1n1kvHRbPaud8aMqpcAAAAAAAAAAAAAAAAATGzCKwAAAAAAALAdRVGkceKpSbtd9ZTxMWkgjZNeVfUKAAAAACawv/iLZGCg6hXjY2Cgd70AAAAAAAAAAAAAAAAAjC3hFQAAAAAAAPgtGouWJGVZ9Yzx0WymeMmRVa8AAAAAYAJ72cuS+fOrXjE+5s9PFi2qegUAAAAAAAAAAAAAAADAxCe8AgAAAAAAAL9FMbhXiiMXJcUE/2u1VjuNpSenaEzw6wQAAACgch/5SDJ1atUrxtbUqb3rBAAAAAAAAAAAAAAAAGDsuXMSAAAAAAAAPI/mCacmrWbVM8ZYmcbiE6oeAQAAAMAe4A//MJk0qeoVY2vSpN51AgAAAAAAAAAAAAAAADD2hFcAAAAAAADgeRSz56SY95KkOUHjK612imOPTzF1WtVLAAAAANgDDAwkX/xiMnly1UvGxuTJvesbGKh6CQAAAAAAAAAAAAAAAMCeQXgFAAAAAAAAfofmm85OWu2qZ4yNyZPTfPUbql4BAAAAwB7kjW9MTjtt4sVJBgaS17++d30AAAAAAAAAAAAAAAAAjI+iLMuy6hEAAAAAAACwu+ve8fOMXvbPSadT9ZT+abXTPOe9aRx4SNVLAAAAANjDrF+fzJ+fPPZY1Uv650UvSu69N5k5s+olAAAAAAAAAAAAAAAAAHuORtUDAAAAAAAAoA4aRy5KMW9+0mxWPaU/Wu0Uxy4VXQEAAACgEjNnJhdfnEyeXPWS/pg8OfnSl0RXAAAAAAAAAAAAAAAAAMab8AoAAAAAAADsoOab3pq02lXP6I/Jk9N89RuqXgEAAADAHuyNb0yWLUsGB6tesmsGB5PXv753PQAAAAAAAAAAAAAAAACML+EVAAAAAAAA2EHFlKlp/tE76h9faU9K663npmjX/DoAAAAAqL0vfjE58shkYKDqJS/MwEBv/5e+VPUSAAAAAAAAAAAAAAAAgD2T8AoAAAAAAADshMb8w9M4/S31ja+022n+8f+R4oADq14CAAAAAJk8ObnyymTevKRuneB2u7f7yit71wEAAAAAAAAAAAAAAADA+BNeAQAAAAAAgJ3UPHpxGn/wxvrFV1rtNP/wHWnMm1/1EgAAAADYasaMZPny5LDDkoGBqtfsmIGB5NBDk+uu6+0HAAAAAAAAAAAAAAAAoBrCKwAAAAAAAPACNJeclMayM+sTX2m30zz7XWm8dGHVSwAAAABgG7NmJStWJEcdlQwOVr3m+Q0OJgsXJjfdlOy7b9VrAAAAAAAAAAAAAAAAAPZswisAAAAAAADwAjWPeUWaZ76tF18piqrnbF+jkUwaSPPtf5rG/MOrXgMAAAAAv9WMGcl11yVvelMyeXLVa7Zv8uTk9NN7O2fMqHoNAAAAAAAAAAAAAAAAAEVZlmXVIwAAAAAAAKDOynVrM/KNLyXrf510hque84z2pBRzD0rzjLelmO4ukAAAAADUx/e/n7zjHcnQULJlS9VrkoGBXnTly19Oli2reg0AAAAAAAAAAAAAAAAATxNeAQAAAAAAgD4ou910b7g63auvSEZHkir/Gq7RSFqtNF5/RhqLlqQoiuq2AAAAAMAL9PjjyZ/9WfLd7yabNlW3Y/Lk5A1vSP7X/0r23ru6HQAAAAAAAAAAAAAAAABsS3gFAAAAAAAA+qhctzYjl34peezXSWd4/Ae0J6WYe1CaZ7wtxfQZ439+AAAAAOiz738/eec7k+Hh5Mknx++8U6cmAwPJxRcny5aN33kBAAAAAAAAAAAAAAAA2HHCKwAAAAAAANBnZbeb7m03pbv8ymTjk0mnk2QM/1quaCTNZrLPvmme8uoUR7wsRVGM3fkAAAAAYJx1OslllyUf/3hyxx295yMj/T9Pq5W028mRRyYf+Ujy5jf3ngMAAAAAAAAAAAAAAACwexJeAQAAAAAAgDFSlmXKhx5I9/qrU959Z1Kkv3eDbE9Kym6KhcekecKpKfY/oH/HBgAAAIDd1B13JH/3d8lXvtILpQwNJd3uCz9eo5FMmdL76u7tb08++MFeeAUAAAAAAAAAAAAAAACA3Z/wCgAAAAAAAIyDcmhjuv96Y7q33ZI8/uuk1U7KMukM7/hBJk3q/Xd0NNln3zQWH5/GoiUpBgbHZjQAAAAA7MaefDL54Q+TFSuSa69NfvGL3lduzWaycWPv8XMVRTJ1au8rtqJIFi5MTjklWbo0ee1rk2nTxv86AAAAAAAAAAAAAAAAAHjhhFcAAAAAAABgnJWjI8naR1KueSjdVfelfPD+5InHk+5o726QjUbS7fbu/NhsJXvvk+LgQ9M4aF6KAw5MZu2XotGo+jIAAAAAYLdSlskDDyS33JLceWeyYUMyNJQ89VSy117JlCnJ9OnJEUckixcn8+b1voIDAAAAAAAAAAAAAAAAoL6EVwAAAAAAAGA3UnZHk9HRpNkSVwEAAAAAAAAAAAAAAAAAAAAAAHgewisAAAAAAAAAAAAAAAAAAAAAAAAAAAAAAABA7TSqHgAAAAAAAAAAAAAAAAAAAAAAAAAAAAAAAACws4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OD/b+8OSAAAAAAE/X/djkCPC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TlXjWV0TgEQz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186" y="3613600"/>
            <a:ext cx="932075" cy="1358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t="13487"/>
          <a:stretch/>
        </p:blipFill>
        <p:spPr>
          <a:xfrm>
            <a:off x="7993380" y="0"/>
            <a:ext cx="1150620" cy="12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7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515" y="1414521"/>
            <a:ext cx="5082485" cy="3429000"/>
          </a:xfrm>
          <a:prstGeom prst="rect">
            <a:avLst/>
          </a:prstGeom>
        </p:spPr>
      </p:pic>
      <p:sp>
        <p:nvSpPr>
          <p:cNvPr id="5" name="AutoShape 2" descr="data:image/png;base64,iVBORw0KGgoAAAANSUhEUgAAGV4AABDuCAYAAAACfdabAAAAOXRFWHRTb2Z0d2FyZQBNYXRwbG90bGliIHZlcnNpb24zLjQuMywgaHR0cHM6Ly9tYXRwbG90bGliLm9yZy/MnkTPAAAACXBIWXMAAAsTAAALEwEAmpwYAAEAAElEQVR4nOzdsWobURBA0bcmgm1UqVWj//8oN2q3crOg4qULwQJHCrHNDeeUMzDMH9xlzjkHAAAAAAAAAAAAAAAAAAAAAAAAAAAAAAAAQMjLdz8AAAAAAAAAAAAAAAAAAAAAAAAAAAAAAAAA8CzhFQAAAAAAAAAAAAAAAAAAAAAAAAAAAAAAACBHeAUAAAAAAAAAAAAAAAAAAAAAAAAAAAAAAADIEV4BAAAAAAAAAAAAAAAAAAAAAAAAAAAAAAAAcoRXAAAAAAAAAAAAAAAAAAAAAAAAAAAAAAAAgBzhFQAAAAAAAAAAAAAAAAAAAAAAAAAAAAAAACBHeAUAAAAAAAAAAAAAAAAAAAAAAAAAAAAAAADIEV4BAAAAAAAAAAAAAAAAAAAAAAAAAAAAAAAAcoRXAAAAAAAAAAAAAAAAAAAAAAAAAAAAAAAAgBzhFQAAAAAAAAAAAAAAAAAAAAAAAAAAAAAAACBHeAUAAAAAAAAAAAAAAAAAAAAAAAAAAAAAAADI+fHdDwAAAAAAAAAAAAAAAAAAAAAAAAAAAAAAAAD/v9vtNq7X69j3/W63rus4n8/jcDg8fG+Zc85/+SAAAAAAAAAAAAAAAAAAAAAAAAAAAAAAAADAe6+vr+N4PI7T6TSWZfk1n3OObdvG29vbuFwuD997+YwnAQAAAAAAAAAAAAAAAAAAAAAAAAAAAAAAAH637/tddGWMMZZlGafTaez7/tQ94RUAAAAAAAAAAAAAAAAAAAAAAAAAAAAAAADgS7yPrvxp/hHhFQAAAAAAAAAAAAAAAAAAAAAAAAAAAAAAACBHeAUAAAAAAAAAAAAAAAAAAAAAAAAAAAAAAADIEV4BAAAAAAAAAAAAAAAAAAAAAAAAAAAAAAAAvsSc86n5R4RXAAAAAAAAAAAAAAAAAAAAAAAAAAAAAAAAgE+3ruvYtu0usjLnHNu2jXVdn7q3zL/JtQAAAAAAAAAAAAAAAAAAAAAAAAAAAAAAAAA84Xa7jev1OvZ9v9ut6zrO5/M4HA4P3xNeAQAAAAAAAAAAAAAAAAAAAAAAAAAAAAAAAHJevvsBAAAAAAAAAAAAAAAAAAAAAAAAAAAAAAAAgGcJ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P9m77zA7CwLt//c5M5NMJpOEFAgEEiGRKoRIixDpgZel/CgC4qqLZVVQUWTFtqvu2hBEVkRFXhWxgCIugqAUAekIAaQElFADIUAo6dPnPL8/5iXZSEudJ5P5fK5rrpzylO/5Z8LFlZkbgD7H8AoAAAAAAAAAAAAAAAAAAAAAAAAAAAAAAADQ5xheAQAAAAAAAAAAAAAAAAAAAAAAAAAAAAAAAPocwysAAAAAAAAAAAAAAAAAAAAAAAAAAAAAAABAn2N4BQAAAAAAAAAAAAAAAAAAAAAAAAAAAAAAAOhzDK8AAAAAAAAAAAAAAAAAAAAAAAAAAAAAAAAAfY7hFQAAAAAAAAAAAAAAAAAAAAAAAAAAAAAAAKDPMbwCAAAAAAAAAAAAAAAAAAAAAAAAAAAAAAAA9DmGVwAAAAAAAAAAAAAAAAAAAAAAAAAAAAAAAIA+x/AKAAAAAAAAAAAAAAAAAAAAAAAAAAAAAAAA0OcYXgEAAAAAAAAAAAAAAAAAAAAAAAAAAAAAAAD6HMMrAAAAAAAAAAAAAAAAAAAAAAAAAAAAAAAAQJ9jeAUAAAAAAAAAAAAAAAAAAAAAAAAAAAAAAADocwyvAAAAAAAAAAAAAAAAAAAAAAAAAAAAAAAAAH2O4RUAAAAAAAAAAAAAAAAAAAAAAAAAAAAAAACgzzG8AgAAAAAAAAAAAAAAAAAAAAAAAAAAAAAAAPQ5hlcAAAAAAAAAAAAAAAAAAAAAAAAAAAAAAACAPsfwCgAAAAAAAAAAAAAAAAAAAAAAAAAAAAAAANDnGF4BAAAAAAAAAAAAAAAAAAAAAAAAAAAAAAAA+hzDKwAAAAAAAAAAAAAAAAAAAAAAAAAAAAAAAECfY3gFAAAAAAAAAAAAAAAAAAAAAAAAAAAAAAAA6HMMrwAAAAAAAAAAAAAAAAAAAAAAAAAAAAAAAAB9juEVAAAAAAAAAAAAAAAAAAAAAAAAAAAAAAAAoM8xvAIAAAAAAAAAAAAAAAAAAAAAAAAAAAAAAAD0OYZXAAAAAAAAAAAAAAAAAAAAAAAAAAAAAAAAgD7H8AoAAAAAAAAAAAAAAAAAAAAAAAAAAAAAAADQ5xheAQAAAAAAAAAAAAAAAAAAAAAAAAAAAAAAAPqc+rIDAAAAAAAAAAAAAAAAAIC1V3d3MmNGMn16smhR0taWtLcnDQ1JY2MyaFCyxRbJdtslAweWXQsAAAAAAAAAAAAA9CeGVwAAAAAAAAAAAAAAAACAJElR9IysTJuW3HprcvPNPc8bGpJKJanVer66u5Nqteerrq7n3La2ZNy4ZPLkZI89kh13TN761qXvAwAAAAAAAAAAAACsbpWiKIqyIwAAAAAAAAAAAAAAAACA8rS0JL/6VXLqqcnTT/cMqixatPLXGzQoqa9PBg5MPvnJ5MMfTjbYYPX1AgAAAAAAAAAAAAAkhlcAAAAAAAAAAAAAAAAAoN+aMSP5zneSn/88qVRWbWzltQwalBRFcsAByac/ney2W8+9AAAAAAAAAAAAAABWleEVAAAAAAAAAAAAAAAAAOhnHn88ef/7kzvuSLq6ks7ONX/PSiVpako22ij52c96BlgAAAAAAAAAAAAAAFZFtewAAAAAAAAAAAAAAAAAAKB31GrJ97+fbLttcvPNSWtr74yuJElRJIsXJ488kkydmnz84z33BwAAAAAAAAAAAABYWZWiKIqyIwAAAAAAAAAAAAAAAACANeuJJ5JjjkmmT+8ZQCnboEHJiBHJb36T7LZb2TUAAAAAAAAAAAAAQF9ULTsAAAAAAAAAAAAAAAAAAFhziiI5++zkLW9J7rxz7RhdSZLW1uTpp5OpU5MTTkg6OsouAgAAAAAAAAAAAAD6mkpRFEXZEQAAAAAAAAAAAAAAAADA6lcUySc+kZx7btLSUnbNaxs0KNlxx+TKK5PBg8uuAQAAAAAAAAAAAAD6CsMrAAAAAAAAAAAAAAAAALAO6u5Ojj02+d3v1u7RlZc1NiZbbplcf32y3npl1wAAAAAAAAAAAAAAfYHhFQAAAAAAAAAAAAAAAABYxxRF8p73JJdc0jdGV142YECyxRbJbbclzc1l1wAAAAAAAAAAAAAAa7tq2QEAAAAAAAAAAAAAAAAAwOpTFMnHP973RleSpKMjeeSRZL/9kra2smsAAAAAAAAAAAAAgLWd4RUAAAAAAAAAAAAAAAAAWIecdVZy3nl9b3TlZW1tyb33Ju99b9klAAAAAAAAAAAAAMDarlIURVF2BAAAAAAAAAAAAAAAAACw6h55JJk4MWltLbtk1TU1JRdckBx6aNklAAAAAAAAAAAAAMDayvAKAAAAAAAAAAAAAAAAAKwDarVk552Te+7pebwuWG+9njGZkSPLLgEAAAAAAAAAAAAA1kbVsgMAAAAAAAAAAAAAAAAAgFV35pnJQw+tO6MrSdLSknz4w2VXAAAAAAAAAAAAAABrq0pRFEXZEQAAAAAAAAAAAAAAAADAynvkkWTixKS1teyS1a+pKbngguTQQ8suAQAAAAAAAAAAAADWNoZXAAAAAAAAAAAAAAAAAKCPe9vbkmnTklqt7JI1Y731klmzksGDyy4BAAAAAAAAAAAAANYm1bIDAAAAAAAAAAAAAAAAAICVd889yf33r7ujK0nS2Zmcf37ZFQAAAAAAAAAAAADA2sbwCgAAAAAAAAAAAAAAAAD0YWeckbS3l12xZi1enJx2WlIUZZcAAAAAAAAAAAAAAGsTwysAAAAAAAAAAAAAAAAA0EfNn59cdFHS3V12yZr37LPJX/5SdgUAAAAAAAAAAAAAsDYxvAIAAAAAAAAAAAAAAAAAfdTPfpZU+8lPCra0JKefXnYFAAAAAAAAAAAAALA2qRRFUZQdAQAAAAAAAAAAAAAAAACsmKJIxo1LZs0qu6T3NDYmTz6ZrL9+2SUAAAAAAAAAAAAAwNqgWnYAAAAAAAAAAAAAAAAAALDi7rwzmTev7IreVakkv/lN2RUAAAAAAAAAAAAAwNrC8AoAAAAAAAAAAAAAAAAA9EF33JF0d5dd0btaW5M//7nsCgAAAAAAAAAAAABgbWF4BQAAAAAAAAAAAAAAAAD6oJtu6hkiWVHHHpsUxdKv5bHddsl//3dy883J4sVLz3388dc+Z+TI5NRTkwcfTFpakoULk2nTkk98IqmvX/Hul91xx8qfCwAAAAAAAAAAAACsW1bhnyYDAAAAAAAAAAAAAAAAAGW5/fbeu9c++yQnnrj8x2+2Wc8wzMYbL/v6Tjv1fB1ySHLggUln54q3PPNMz/jL4MErfi4AAAAAAAAAAAAAsG6plh0AAAAAAAAAAAAAAAAAAKyY1tZk1qzeu9+8eckVVyRf/Wpy9tlvfPzZZy8dXfnrX5NDD02OOip5+OGe16ZOTb7whZVraWpK7r135c4FAAAAAAAAAAAAANYthlcAAAAAAAAAAAAAAAAAoI+5996eAZLe8rOfJQcemHzpS8ntt7/+sU1NPcMqLzvppOT3v09++9vky19e+vrHP57U1a14S0dHcuedK34eAAAAAAAAAAAAALDuMbwCAAAAAAAAAAAAAAAAAH3M/fcnXV1lV7y6oUOXHVRZvHjp40WLlj4eNSqZOHHFr9/W9sbjLwAAAAAAAAAAAABA/2B4BQAAAAAAAAAAAAAAAAD6mIUL197hlTlzkhdeWPr83/4tGTEiGT06OeGEZY/ddNOVu8e8eStbBwAAAAAAAAAAAACsSwyvAAAAAAAAAAAAAAAAAEAf09q69g6v1GrJ17++9Pk735m8+GLy7LPJfvste2xj48rdY/Hile8DAAAAAAAAAAAAANYdhlcAAAAAAAAAAAAAAAAAoI9pa+sZOFlbfec7ycc/njz33LKvX3zxsqMpc+eu3PXb2lY6DQAAAAAAAAAAAABYh9SXHQAAAAAAAAAAAAAAAAAArJiGhrIL3tj3v5/84AfJFlskgwcnjz2WNDcnTz219Jh77125a/eFzw8AAAAAAAAAAAAArHmGVwAAAAAAAAAAAAAAAACgjxk0qGd8pLOz7JLXVxTJQw8tfX7aaUsf33Zb8swzK3fdpqZV6wIAAAAAAAAAAAAA1g2GVwAAAAAAAAAAAAAAAACgjxk0KKmrW73DK1/+cvKf/9nz+Lzzkve/f+l7Y8cmO+zQ8/jlP5OeAZRDD+15/MILyS239Dx++9uTL34xufji5LHHkhEjkmOOSQ47rOf97u7k859f+VbDKwAAAAAAAAAAAABAYngFAAAAAAAAAAAAAAAAAPqc8eOTgQOTtrbeud8++/SMsfyjDTZILrmk5/H11yd7793zuK4u2X//nq9/1NWVHH98csMNK9dSV5dst93KnQsAAAAAAAAAAAAArFsMrwAAAAAAAAAAAAAAAABAH7Pjjr03urIyHn88+cUvksmTkw037BmJeeaZ5LrrkjPOSB54YOWvPXhwsvPOq68VAAAAAAAAAAAAAOi7KkVRFGVHAAAAAAAAAAAAAAAAAAArZuTI5KWXyq7ofQMHJo89lowZU3YJAAAAAAAAAAAAAFC2atkBAAAAAAAAAAAAAAAAAMCK2377sgvK0dhodAUAAAAAAAAAAAAA6GF4BQAAAAAAAAAAAAAAAAD6oD33TOrry67off11cAYAAAAAAAAAAAAAeCXDKwAAAAAAAAAAAAAAAADQB+28c9LUVHZF76qr6xmcAQAAAAAAAAAAAABIDK8AAAAAAAAAAAAAAAAAQJ+0xx5JZ2fZFb1r4MDksMPKrgAAAAAAAAAAAAAA1haGVwAAAAAAAAAAAAAAAACgD2puTt7znqS+vuyS3rPppskOO5RdAQAAAAAAAAAAAACsLQyvAAAAAAAAAAAAAAAAAEAfdeKJSUND2RW9o7k5+exny64AAAAAAAAAAAAAANYmlaIoirIjAAAAAAAAAAAAAAAAAICVs9NOyV13lV2x5jU3J88/nzQ2ll0CAAAAAAAAAAAAAKwtqmUHAAAAAAAAAAAAAAAAAAAr73OfS4YMKbtizWpoSD74QaMrAAAAAAAAAAAAAMCyKkVRFGVHAAAAAAAAAAAAAAAAAAArp7MzGT06mTu37JI1Z9Cg5P77kwkTyi4BAAAAAAAAAAAAANYm1bIDAAAAAAAAAAAAAAAAAICV19CQnHNO0tRUdsmaMWhQ8q//anQFAAAAAAAAAAAAAHilSlEURdkRAAAAAAAAAAAAAAAAAMCqOfjg5E9/Sjo6yi5ZvTbZJJkxo2eABQAAAAAAAAAAAADgfzO8AgAAAAAAAAAAAAAAAADrgOefT9785mTBgrJLVp9Bg5Jrr0123bXsEgAAAAAAAAAAAABgbVQtOwAAAAAAAAAAAAAAAAAAWHXrr5/8+MdJU1PZJavHoEHJv/6r0RUAAAAAAAAAAAAA4LVViqIoyo4AAAAAAAAAAAAAAAAAAFaPgw9O/vSnpKOj7JKVV6kkG2+czJjRM8ACAAAAAAAAAAAAAPBqqmUHAAAAAAAAAAAAAAAAAACrzy9+kYwdmzQ0lF2y8oYMSa680ugKAAAAAAAAAAAAAPD6DK8AAAAAAAAAAAAAAAAAwDpk+PDk5puT9ddP6urKrllxgwcn11yTvOUtZZcAAAAAAAAAAAAAAGs7wysAAAAAAAAAAAAAAAAAsI7ZcMPk1lt7xlfq68uuWX6DByd/+EOy885llwAAAAAAAAAAAAAAfUGlKIqi7AgAAAAAAAAAAAAAAAAAYPV75plkypRk1qyks7PsmtdWqSRDhiR/+lOyyy5l1wAAAAAAAAAAAAAAfUW17AAAAAAAAAAAAAAAAAAAYM3YaKPkzjuTSZOSwYPLrnl1gwYlG26Y3Hqr0RUAAAAAAAAAAAAAYMUYXgEAAAAAAAAAAAAAAACAddiIEclf/pJ87WtJU1NSV1d20VKDBiXHHps88kjylreUXQMAAAAAAAAAAAAA9DWVoiiKsiMAAAAAAAAAAAAAAAAAgDXv0UeTd74z+fvfk8WLy+sYNChZb73kwguT3XcvrwMAAAAAAAAAAAAA6NuqZQcAAAAAAAAAAAAAAAAAAL1jwoTkjjuSr30taWpKGht79/51dT2jK//yL8nDDxtdAQAAAAAAAAAAAABWTaUoiqLsCAAAAAAAAAAAAAAAAACgd82enfzwh8n3vpd0dhZZtKiyxu41eHBSqyXvelfyqU8l2267xm4FAAAAAAAAAAAAAPQjhlcAAAAAAAAAAAAAAAAAoB/71re+k0sv7c7f/vb/ZdGizVKr1aera9WvW6kkTU3J+usnJ5+cvPe9yZAhq35dAAAAAAAAAAAAAICXGV4BAAAAAAAAAAAAAAAAgH7qnHPOyfHHH58kWW+99TJ37ugcdthFmTNn29x9d0c6OookHanVmpLUveZ1KpWkuTmp1ZKurmTrrZO3vz05+uiePyuV3vk8AAAAAAAAAAAAAED/YngFAAAAAAAAAAAAAAAAAPqhGTNmZOrUqRk2bFi+8Y1vpFqt5tRTT828efNy/PHH56Mf/ViGDdsm8+e/OcnOaWzcOxtttEUGDx6V9vakoSFpbEwGD0623z7Zdddkxx2TzTdPqtWyPx0AAAAAAAAAAAAA0B/Ulx0AAAAAAAAAAAAAAAAAAPS+P/3pT1mwYEG+9a1v5ZBDDkmSDBs2LHvssUfOPvvsvOc9784JJ5yQpqamXHTRRfnqV9+erq5Ncvvtf09TU1PJ9QAAAAAAAAAAAAAAhlcAAAAAAAAAAAAAAAAAoF+64YYbMmHChEyaNGnJa7VaLY2NjZk4cWLOPffcNDQ0pLu7O1/60pfy3HPP5Ze//GUuv/zyHH300eWFAwAAAAAAAAAAAAD8P9WyAwAAAAAAAAAAAAAAAACA3jd//vxUq9WMGzduyWuzZs1KW1tbjjzyyDQ0NKRWq6VSqaSuri5ve9vb0tLSks7OzhKrAQAAAAAAAAAAAACWMrwCAAAAAAAAAAAAAAAAAP1Md3d3JkyYkEceeSTTp09PknR0dOS3v/1tkmSzzTZLklSr1VQqlSXnJMnmm29eQjEAAAAAAAAAAAAAwCsZXgEAAAAAAAAAAAAAAACAfqauri4HHnhg5s+fnxNPPDGnnHJKjjnmmPzhD3/IpEmTlgywJFkyvHLdddelsbExO+ywQ1nZAAAAAAAAAAAAAADLqC87AAAAAAAAAAAAAAAAAADofVOnTs1nPvOZfO9738ttt92W+vr6fOITn8h2222XE088Mbvttlv222+/dHV15ayzzsrFF1+c/fffP/X1fjQRAAAAAAAAAAAAAFg7VIqiKMqOAAAAAAAAAAAAAAAAAAB639y5c3PjjTfmiSeeyJQpU7LDDjtkzpw5mTp1ah588ME0NDRko402ypNPPpnNNtss55xzTqZOnVp2NgAAAAAAAAAAAABAEsMrAAAAAAAAAAAAAAAAAMA/uPrqq/PVr341t912W2q1WvbZZ5989rOfzX777Vd2GgAAAAAAAAAAAADAEoZXAAAAAAAAAAAAAAAAAIAliqJIpVJJksydOzcvvfRSRowYkeHDh5dcBgAAAAAAAAAAAACwLMMrAAAAAAAAAAAAAAAAANBPPfnkk3n00UczevTobLLJJmlubk61Wi07CwAAAAAAAAAAAABgudSXHQAAAAAAAAAAAAAAAMDKKYoiCxbMyjPP3JWnn74jc+c+ls7OlnR2tqQoijQ0DEpDw+AMHbpxNt54csaM2THDh09IpVIpOx2Akt1yyy0544wz8te//jVPPPHEkte32mqrTJ48OYceemh23333jBw5Ml1dXamv9+OIAAAAAAAAAAAAAMDap1IURVF2BAAAAAAAAAAAAAAAAG+sKGp5/PE/57HHrsnMmTdkzpzpqdW6UlfXkPb2RUlqr3FmJQMGNKcoaimKWkaN2jpvetPu2XTTvbP55gemrq6hNz8GACW78sorc/zxx2fmzJnZc88909zcnAceeGCZAZYkmTp1ar7zne9km222SVEUhrsAAAAAAAAAAAAAgLWO4RUAAAAAAAAAAAAAAIC1XGvr3Pz1r+fmttu+nY6OhenoaMlrj6wsr54xlmq1Ljvv/PHsvPPxGTJkzOrIBWAtt9NOO2XWrFm59NJLs8UWW2Tw4MGZMWNGPvnJT+buu+/OySefnNtvvz1XX311hg8fniuuuCLbb7992dkAAAAAAAAAAAAAAK9geAUAAAAAAAAAAAAAAGAtNXv2Xbnttm/n73//XSqVajo7W9bIferqBiapZLPN9s5uu52cTTfdK5VKZY3cC4ByPfDAA5k4cWK++tWv5gtf+MIy782ePTs77bRTfv7zn2fq1Kk555xz8rGPfSx77LFHrrrqqjQ0NJRUDQAAAAAAAAAAAADw6urLDgAAAAAAAAAAAAAAAGBZixY9l0suOTZPPnlTurraUhS1NXq/7u72JMkjj1yRJ5+8KSNGbJ4jj7wwI0duvkbvC0Dvu+uuu1JfX59tttkmSdLV1ZVqtbrka/To0fne976XqVOn5iMf+UgWLlyYz3zmM5k+fXre+ta3llwPAAAAAAAAAAAAALCsatkBAAAAAAAAAAAAAAAA9CiKIvfff0HOOmvzPP74densbFnjoyv/qKNjUZ577t788Ifb59Zbv93r9wdgzVq8eHE6OzvT1taWJKmrq1vy3uzZs7No0aKMHDlyyWuTJ0/O0KFDc/XVV/d6KwAAAAAAAAAAAADAGzG8AgAAAAAAAAAAAAAAsBZYtOi5nH/+P+Wyyz6cjo6FqdU6S2spilq6ulpz/fVfzv/9vzvlpZceKa0FgNVrl112yahRo/LNb34zd911VyqVypL3fvWrX+XRRx/N/vvvv+S1oijS0NCQatWPIwIAAAAAAAAAAAAAa5/6sgMAAAAAAAAAAAAAAAD6uxkzLs/FF787nZ2tpQ6u/KPOzsV57rl7c/bZE7P//t/OzjsfX3YSAKtoxx13zJQpU3LppZfmAx/4QPbdd99svPHGueyyy3LLLbdkypQp2XvvvZcc//jjj2fevHnZcccdS6wGAAAAAAAAAAAAAHh1laIoirIjAAAAAAAAAAAAAAAA+qt77jkvf/jDR9PV1Vp2yutqaGjKrrv+W/ba679SqVTKzgFgFSxcuDAnnXRSfvrTn6ZWqyVJqtVq3vzmN+d3v/tdtt566yXHvuc978m1116bRx55JIMHDy4rGQAAAAAAAAAAAADgVRleAQAAAAAAAAAAAAAAKMntt3831177+XR2tpSdslwaGpoyadIH8k//9F3jKwB9VK1WS7VazYIFC3L33Xdn2rRpefHFF7PLLrtkzz33zMiRI5ccM23atEyePDnHHXdcfvCDH5SdDgAAAAAAAAAAAADwCoZXAAAAAAAAAAAAAAAASnDXXT/KVVed2GdGV17W0DA4O+98fPbb71tlpwCwBnR2dqahoSFJz0jLvffem1GjRmXs2LEllwEAAAAAAAAAAAAAvJLhFQAAAAAAAAAAAAAAgF72wAO/ySWXvC9dXa1lp6yUhoam7L77f2T33T9fdgoAK2DOnDnp6urKmDFjUhRFiqJId3f3kqEVAAAAAAAAAAAAAIC+xvAKAAAAAAAAAAAAAABAL3r++b/lRz/aKZ2dLWWnrJL6+qYcc8zvMmHC/mWnALAcWltb8+lPfzozZ87M5Zdfvsx7zzzzTO6555688MILGTNmTLbeeuuMGTMmSVIURSqVShnJAAAAAAAAAAAAAABvqFp2AAAAAAAAAAAAAAAAQH9Rq3XloouOSmdna9kpq6yrqyUXX/zutLcvKDsFgOUwbdq0/PrXv87WW2+95LXFixfnm9/8ZsaNG5cjjjgiH/nIR/Iv//Iv+bd/+7fcd999SWJ0BQAAAAAAAAAAAABYqxleAQAAAAAAAAAAAAAA6CU333xq5s17PElRdspq0d6+KH/848fLzgBgOVxxxRVpamrKwQcfnCSp1Wo566yz8oUvfCEbbLBBdt111xxxxBHZeOONc+GFF2afffbJrbfeWnI1AAAAAAAAAAAAAMDrM7wCAAAAAAAAAAAAAADQC55//sHcdNPX09nZUnbKatPd3Za//e1/8uijV5edAsAbuP322zN+/PiMHz8+SXLPPffkJz/5SXbeeedcddVVue6663LGGWfkRz/6UT75yU/mpZdeyo9//OPUarWSywEAAAAAAAAAAAAAXpvhFQAAAAAAAAAAAAAAgDWsVuvKRRcdla6utrJTVrvOzpZcfPG709Y2v+wUAF5HrVZLrVbLqFGjkiQPPPBAHn300XzrW9/KtttumyTZYIMNsv322+e///u/M3Xq1FxzzTV59NFHy8wGAAAAAAAAAAAAAHhdhlcAAAAAAAAAAAAAAADWsLvv/knmzZuZpCg7ZY1ob1+U66//ctkZALyGWq2W3XbbLffee2/q6urS3d2djo6OJMl22223zLHd3d1Jku233z5z5sxJY2Njr/cCAAAAAAAAAAAAACwvwysAAAAAAAAAAAAAAABrUFEUueWWb6azc3HZKWtMd3db7r77J+nsbC07BYBXUa1Ws88++2TRokX57Gc/m7q6umy33XYZOnRobr/99iQ9gytdXV2pq6tLV1dX5s6dm4EDB2bs2LEl1wMAAAAAAAAAAAAAvDbDKwAAAAAAAAAAAAAAAGvQU0/dksWLny87Y42rVJIHHvhN2RkAvIbddtstH/7wh3PmmWfm6KOPzj333JPRo0fn9NNPz/z581NXV5f6+vokybXXXptLLrkk++yzT8nVAAAAAAAAAAAAAACvr1IURVF2BAAAAAAAAAAAAAAAwLrqV786NDNmXJZk3f8RjlGjts7HPvZg2RkAvIZ58+blIx/5SC666KJssMEG6e7uzosvvpgRI0Zk//33z7bbbpsXXnghP/3pT7P++uvnu9/9bg444ICyswEAAAAAAAAAAAAAXpPhFQAAAAAAAAAAAAAAgDVk0aLn8p3vbJru7rayU3pFQ8PgvO9912fMmJ3KTgHgHxRFkUqlkiT53e9+l/POOy8PPfRQnn/++cydO3eZY7fYYot873vfy9SpU8tIBQAAAAAAAAAAAABYboZXAAAAAAAAAAAAAAAA1pAbbvhKbr75lHR19Y/hlUqlmm22OTpHHvmrslMAeAOzZ8/OQw89lCeeeCJz585NrVZLURTZcMMN8853vjMDBgwoOxEAAAAAAAAAAAAA4A3Vlx0AAAAAAAAAAAAAAACwrrr33l/0m9GVJCmKWh566NIURZFKpVJ2DgCvY8yYMRkzZkySpFarpVqtllwEAAAAAAAAAAAAALDi/EtoAAAAAAAAAAAAAACANaCrqz3z588sO6PXVSqVzJ37aNkZALyBoihSFEWSLBld6e7uTq1WKzMLAAAAAAAAAAAAAGCF1JcdAAAAAAAAAAAAAAAAsC6aM+f+1Nc3pqOjc7Vcb/z4/TJx4nuyySZvS3PzRqmra8jixc9n0aJn89RTN2fGjMvz+OPXveF1tt/+2Bx22Hmve8w3vtGczs7FK9VZqdRl9uy7MmLEm1fqfAB6R6VSecVrdXV1JZQAAAAAAAAAAAAAAKw8wysAAAAAAAAAAAAAAABrwOzZd6VW617l6zQ1jcrhh/8yb37z/3nFe8OGjc2wYWOz8cY7521v+1S+9rXGdHe3r/I9V0VHx6I8/fRfsu227yy1A4AV19nZmSeeeCITJkxItVotOwcAAAAAAAAAAAAA4A0ZXgEAAAAAAAAAAAAAAFgDnnzy5nR1tazSNerqBubd774iY8bstOS1Bx64KH//+++yaNEzaWgYnA02eEs23/zgvOlNu6/w9W+66et5+OErXvF6Z+eqdBeZOfOmVTgfgDWhKIpUKpUlj5Msef6y6dOnZ8cdd0yStLe3p6GhoXcjAQAAAAAAAAAAAABWkOEVAAAAAAAAAAAAAACANWDWrNtW+Rpve9snlxld+f3vP5i//vXcZY55+OE/5JZbTsvo0dunVutcoeu/+OLDeeqpW1a58x89//yDy/yCfwDK8/L34//9Pfm1vj9XKpWMHDkyw4cPN7oCAAAAAAAAAAAAAPQJhlcAAAAAAAAAAAAAAADWgAULnlrla2y//fuWPH7iietfMbryvz333L0rfP199z0lBx30gyTJ3LmP5aGHLs0tt5yW9vYFK3ytZRVZvHhOmptHr+J1AFgVL4+uzJ49O/Pnz09nZ2fmzp2bxsbGbLDBBtlggw0yePDgJEl3d3cmTZqU559/Pt3d3SWXAwAAAAAAAAAAAAAsH8MrAAAAAAAAAAAAAAAAq1lRFOnu7lyla9TXD8r662+95Pkjj1y5zPsbbjgpDQ2Dl3ltwYKnMn/+k8t9jyFDNlryeIMNts0GG2ybbbY5KueeOyUtLS+sZHlSqdSls7Nlpc8HYPWoVCo55ZRT8vvf/z633357kmT48OEZPnx4xo0bl0mTJmXffffNQQcdlLq6uhRFkVqtlrq6upLLAQAAAAAAAAAAAACWj+EVAAAAAAAAAAAAAACA1ay7uyOVSiVFUaz0NQYNGr7M838cQjn88F9kgw22Xea1m2/+Zq699vOve91arTOPPHJVHn748rz00qOpq2vIVlsdnkmT3pckGTlyi+y113/lj3/82Eq3VyrVdHW1rfT5AKy61tbWfOUrX8mpp56asWPHZuedd86wYcOSJC+88EKmT5+e66+/Pj/4wQ8yefLknHTSSTn00EONrgAAAAAAAAAAAAAAfYrhFQAAAAAAAAAAAAAAgNWsZ3ilmqKorfQ12trmLfO8qWnkKlb1uP/+C3L//Rcs89pDD/0+dXUDs91270qSbLHFIas4vFJJd3fHKnUCsPyefTa5665k2rTkxhuT2bOTefOSOXM+mQEDPpOurubMm9eQhoYiO+zQkgkTXszQoQ/nySdvyWWX/T433XRTnn766QwdOjR777132R8HAAAAAAAAAAAAAGC5GV4BAAAAAAAAAAAAAABYzerrB6ZW616la3R2tuSFF/6eUaO2SpKMH79fbrnltCXvn332dkmSY4/9czbddK9VuleSPPXULUuGV5qbR6/StYqiSH39wFVuAuDVvfhict55yeWXJ/fem7S0JI2NyeLFSVfXy0cNSjIo7e09QyxJMmNGJbfdNjjNzYPT2Tku9fX7Zptt/iMHH3x3rrrq6Hz605/OXXfdlaIoUqlUyvlwAAAAAAAAAAAAAAAroFp2AAAAAAAAAAAAAAAAwLqmWm1YLde5557zljweP35q3vKWd67yNTfeePKrvj5u3NuXPF648JlVukdR1FJf37hK1wDglaZNS445Jtlkk+RLX0quvz6ZOzdpb0/mz//foyuvrVZLFixIWluThQuT22+v5k9/2ind3Q/lvvu+mVNPvSOJ0RUAAAAAAAAAAAAAoG+oLzsAAAAAAAAAAAAAAABgXVOpVFJfPzBdXW2rdJ3bbz8z2257TDbccFKS5Igjzs+b3/xPmTHjsrS0vJCmplEZNmzcK85705v2zPved32SZN68J3LmmZstee/II3+d1taXMn36r/Pcc/emrm5gtt76iGy77TFLjnnwwd+sUnet1pUBA5pX6RoA9GhvTy64IDn11OSpp5K2tp7xlNWprS1JGpLsm//8z1q+973k5JOT978/GTJk9d4LAAAAAAAAAAAAAGB1MrwCAAAAAAAAAAAAAACwBgwfPj7PP//gKl2jq6stv/zl/8mRR16YTTfdK9VqXSZNOjaTJh37qsd3d3cs13U32miHbLTRDq/63qxZf8kNN3xlpZuTpK5uQAYNGrlK1wAgmTYtOeqo5IUXksWLe+OO1bS1VTNrVvL5zydf/Wpy/vnJ/vv3xr0BAAAAAAAAAAAAAFac4RUAAAAAAAAAAAAAAIA1YOzYKas8vJIkixfPyc9+tne22OKQbLfdu7PxxrukuXnDVKt1aWubl5deeiRPP317Zsy4PI8/ft0bXu+SS96XrbY6LG960x4ZMmRMBg0amY6ORZkzZ3oeeODC3HXXOanVulapefTo7VKpVFbpGgD9WXt78oUvJGefnbS2ltPQ0tLzdfjhyRFHJN//fjJ0aDktAAAAAAAAAAAAAACvpVIURVF2BAAAAAAAAAAAAAAAwLrmnnvOyx//+PF0di4uO6VXVSrVTJny2ey77zfKTgHok6ZNS446Kpkzp7zRlX/U2Jg0Nyfnn5/sv3/ZNQAAAAAAAAAAAAAAS1XLDgAAAAAAAAAAAAAAAFgXjRmzUyqVStkZvW7AgOZsvPHksjMA+pyiSL72tWTPPZOZM9ee0ZUkaWtLXnghOfzw5Ljjklqt7CIAAAAAAAAAAAAAgB6GVwAAAAAAAAAAAAAAANaAUaO2Snd3R9kZva67uzNjxuxYdgZAn1IUySc/mZxyyto1uPKPWlqSX/wiOfLIpLOz7BoAAAAAAAAAAAAAAMMrAAAAAAAAAAAAAAAAa0S1Wp8RI7YoO6PX1dU1ZMiQjcvOAOgzarXkfe9LfvKTnmGTtV1LS3LVVck//VPS0f/2xQAAAAAAAAAAAACAtYzhFQAAAAAAAAAAAAAAgDVkxx0/nIaGwWVn9JpqtSHbbffuVCqVslMA+oSiSE44Ifntb/vG6MrLWlqSW29N3vGOpLu77BoAAAAAAAAAAAAAoD8zvAIAAAAAAAAAAAAAALCGbL/9v6Qo+s9vpK9W6zN58ifLzgDoM7785eS88/rW6MrLWluT665L3v/+ngEZAAAAAAAAAAAAAIAyGF4BAAAAAAAAAAAAAABYQxobh+Utb3lnKpW6slN6xejREzNq1JZlZwD0Cddck5x+et8cXXlZS0ty8cU94zEAAAAAAAAAAAAAAGUwvAIAAAAAAAAAAAAAALAG7brrSamvH1h2xho3YMCQvP3tnys7A6BPWLgw+ed/Tlpbyy5ZdYsXJ5/4RPL002WXAAAAAAAAAAAAAAD9keEVAAAAAAAAAAAAAACANWj06IkZMWLzsjPWuLq6hmyxxcFlZwD0CSec0DO+sq5oa0ve/e6kKMouAQAAAAAAAAAAAAD6G8MrAAAAAAAAAAAAAAAAa9gee/xHGhoGl52xxjQ0NOVtb/tUqtX6slMA1nrXXJNcdFHPWMm6oqsrufPO5Lzzyi4BAAAAAAAAAAAAAPqbSlEURdkRAAAAAAAAAAAAAAAA67KiKPLzn++TJ5+8ObVaV9k5q93w4ePzsY/9LXV1A8pOAVirLVyYTJiQPP982SVrRnNz8ve/JxtvXHYJAAAAAAAAAAAAANBfVMsOAAAAAAAAAAAAAAAAWNdVKpUcfvgvU1/fWHbKaldfPyhHHXWR0RWA5XD66T3jK+uqtrbkM58puwIAAAAAAAAAAAAA6E8MrwAAAAAAAAAAAAAAAPSCoUM3zj/901lpaBhcdspq09DQlMmTP5mNNtqh7BSAtV5XV3LWWT3jJOuqrq7k4ouTefPKLgEAAAAAAAAAAAAA+gvDKwAAAAAAAAAAAAAAAL1k++2PzcYb75xqtb7slNWiuXmj7L33f5WdAdAn/P73PcMk67pqNTnvvLIrAAAAAAAAAAAAAID+olIURVF2BAAAAAAAAAAAAAAAQH+xcOHsfO97W6WjY2HZKaukvr4pH/jAzdloo7eWnQLQJ0yenNxxR9kVvWPMmGTWrKRSKbsEAAAAAAAAAAAAAFjXVcsOAAAAAAAAAAAAAAAA6E+GDBmTd7/7ijQ0NJWdstLq6wfl0EPPNboCsJz+/vfk/vvLrug9CxYk111XdgUAAAAAAAAAAAAA0B8YXgEAAAAAAAAAAAAAAOhl48ZNydFHX5z6+kFlp6ywhoamHHDAd7Lttu8sOwWgzzjzzKSzs+yK3rNoUXLqqWVXAAAAAAAAAAAAAAD9QaUoiqLsCAAAAAAAAAAAAAAAgP7ooYcuy//8zzHp7GwpO2W51NcPyn77nZZddvl42SkAfcqYMckzz5Rd0bsGDkwWL07q6souAQAAAAAAAAAAAADWZdWyAwAAAAAAAAAAAAAAAPqrLbc8JP/8z39IQ8PgslPeUH39oBxyyDlGVwBW0IIFyQsvlF3R+xoakhkzyq4AAAAAAAAAAAAAANZ1hlcAAAAAAAAAAAAAAABKtOmme+X9778pQ4eOTX39oLJzXqGubmAaG4fnmGMuycSJ7y07B6DPufvuZNBKfHs/9tikKJZ+vZGGhuRDH0rOPz954IGesZf29mT27OTii5M99njtcw85JLn66uTFF5PW1p7BlNNPT0aMWPHu/+3OO1ftfAAAAAAAAAAAAACAN1IpiuX5J9cAAAAAAAAAAAAAAACsSV1dbbnmms/nrrvOSVdXa9k5SZL6+qZsueXBOeigH2bQoOFl5wD0Sd/+dvKFLyQdHSt23rHHJuedt/R5pfL6x48enTz77Osf86EPJT/+8bKv/ed/Jl/+8qsf//jjPYMts2a9Ue2rO/745Ac/WLlzAQAAAAAAAAAAAACWR7XsAAAAAAAAAAAAAAAAAJL6+sYccMB/59hjr8vQoWNTXz+otJZarZr29mp23/3MHHnkhUZXAFbBDTes+OjKqt7v+OOTqVOTj340mTNn6XtnnJEM+l9/vbz97UtHV7q7k89/PjnssOS223pe22yzVw61rIibb175cwEAAAAAAAAAAAAAlkelKIqi7AgAAAAAAAAAAAAAAACW6upqyzXXfD533fXDJJV0dbX2yn3r6gakVivywANdSQ7Jr371u1Sr1V65N8C6asyY5JlnVvy8Y49Nzjtv6fNK5fWPb25O3vrW5Kabln398MOTiy9e+nyXXZJp03oe//a3yTve0fP4Rz9KPvzhnsebbJLMnJm8/FfAW96SPPjgin+GgQOTxYuTuroVPxcAAAAAAAAAAAAAYHn4yRcAAAAAAAAAAAAAAIC1TH19Yw444L9z4okzs/vu/56mplEZMGDIGrzf4FSrgzJv3pY566wi1103Mu961/uNrgCsBnPm9M59Fi165ehKkjz00CuPe9neey99fPPNSx/PmpU8+eTS5/vss3JNlUrywgsrdy4AAAAAAAAAAAAAwPKoLzsAAAAAAAAAAAAAAACAVzd48AbZY49/z9vf/rk88sgVueWW0zJ79rRUKvXp7Fz0xhd4HZXKwBRFkVptWB56aEyuu+65zJ49PU1NTTn99K/msMMOWz0fAqAf6+7u+SrTO9+59PGMGcnf/tbzeL31khEjlr737LPLnvfss8mmm/Y8njBh5e5dV5e0tq7cuQAAAAAAAAAAAAAAy8PwCgAAAAAAAAAAAAAAwFquWq3LFlscnC22ODjz5j2RJ564IbNm3Zonn7wlL730cOrqBqQokq6u1hTFsr/hv1KpS339wHR3F+nsbM28ecmsWcmTT7Zn1qxqnn/+xTQ3t2eLLbbIBz/44Rx33HHZaKONyvmgAOuY9vakvj7p6irn/u98Z/KFL/Q87uhIPvShpe8NHrzssR0dr/28uXnl7l+tJm1tK3cuAAAAAAAAAAAAAMDyMLwCAAAAAAAAAAAAAADQh6y33qaZNGnTTJp0bJKkVuvOCy/8PbNn35lFi55NV1drOjoWpShqGTCgOfX1g9LUNCobbbRDFixozP/8zyV5+um7s912QzNlytBsuOGGmTBhQrbZZpuMHz8+TU1NKYoilUql5E8K0Pd1dSVlfTs98cTk299eOn5yzDHJjTcufX/x4mWPHzjwtZ8vWrRyDZVK0tm5cucCAAAAAAAAAAAAACwPwysAAAAAAAAAAAAAAAB9WLValw02eEs22OAtr3tcURQZM6aSf//3pcctXrw4TU1NrxhZMboCsHo0Nibd3b1/3zPOSD71qZ7H8+Ylhx+eXH/9ssfMm5e89FIyYkTP8w03XPb9jTZa+vjRR1euo1ZLBg1auXMBAAAAAAAAAAAAAJZHtewAAAAAAAAAAAAAAAAA1rxKpZLOzs4kSa1WS5IMHjx4ychKURSltQGsqxoakt789jpgQHLhhUtHV2bOTKZMeeXoysv+/Oelj3fffenjTTdNxo1b+vy661aup1brGZ8BAAAAAAAAAAAAAFhTDK8AAAAAAAAAAAAAAAD0Ew0NDa/53ssDLACsPpXK6h8e+fKXe8ZciiL56U+Xvt7YmFx9dXL00T3P585NTj45GT68Z3zl5a/11196zne/u/Tx+96XfP7zyaGH9oy3vOxPf0oefHDlWjs7k2HDVu5cAAAAAAAAAAAAAIDlYXgFAAAAAAAAAAAAAACgnzj00EMzYMCA3HbbbWWnAPQbW27ZO/cZPTrZc8+lz4cPT37zm+Tmm5f9OvDApcfceGPyta/1PK6rS77xjeSSS5Jddul5bebM5F//deWbhg9PhgxZ+fMBAAAAAAAAAAAAAN6I4RUAAAAAAAAAAAAAAIB+4r777ktXV1eefPLJV32/KIpeLgJY97397UmlUnbFa/viF5PDDkuuvTaZOzdpb08eeSQ544xkp52S1/grY7nssMNqywQAAAAAAAAAAAAAeFWVwk/EAAAAAAAAAAAAAAAA9AsPP/xwhg4dmtGjRy/3OUVRpLI2LwYArOUuuCA57rhk4cKyS3pXQ0Pyla8kn/tc2SUAAAAAAAAAAAAAwLqsvuwAAAAAAAAAAAAAAAAAesfmm2+epGdM5eU/q9VqkuSll17Ks88+m5aWlgwfPjyNjY0ZNmxYmpubS+sFWBfsuGNSq5Vd0fsGDUp22qnsCgAAAAAAAAAAAABgXVcpXv5JGQAAAAAAAAAAAAAAAPqdp59+OldeeWXuuOOOPPzww5kxY0ZeeOGFdHR0ZN9998173/veHHbYYRk6dGjZqQB9Uq2WDB6ctLWVXdK7BgxInn02GT687BIAAAAAAAAAAAAAYF1meAUAAAAAAAAAAAAAAKAfWrBgQc4///ycc845+dvf/pbOzs4kyVZbbZUdd9wxc+fOzX333ZdZs2blgx/8YM4888w0NTWVXA3QN+2ySzJtWtkVvWvMmOTpp8uuAAAAAAAAAAAAAADWdfVlBwAAAAAAAAAAAEB/0NGRPPNM0tqatLUlXV1JY2PP13rrJaNGlV0IAEB/UavVUq1Wc+655+akk05KkowdOzbrr79+Wltb8/TTT+eYY47Jl770pbS2tuaMM87IF7/4xQwfPjynnXZayfUAfdMnPpEcf3yyaFHZJb2jsTE57riyKwAAAAAAAAAAAACA/qBSFEVRdgQAAAAAAAAAAACsSzo6kgceSO66K7nlluTWW5PHH08aGpK6uqRS6fmq1ZKiSDo7e34h6fbbJ3vtley8c7LjjslGG5X9SQAAWFf95S9/yW677Za3vvWt+fa3v52ddtopzc3Neeqpp3LKKafk5z//ef7whz9kzz33TJK8613vyrXXXpuHHnoow4cPL7keoO9pa0vWX7//DK8MHJjMnJmMHl12CQAAAAAAAAAAAACwrquWHQAAAAAAAAAAAADrgu7u5I9/7BlOaW5O9twzOfHE5LzzkhkzesZVWlqShQuTBQuS+fN7Hi9alLS39zy/8cbk619P3v3uZPz4ZNSo5HOfS556quQPBwDAOqUoilx66aUZMGBAvvGNb2SvvfZKc3NzarVaxo4dm7POOitNTU35+c9/nnnz5iVJDj/88MybNy833HBDufEAfVRjY/KhDyUDBpRdsuZVKsn/+T9GVwAAAAAAAAAAAACA3mF4BQAAAAAAAAAAAFbBCy8k3/xmMmZM8s53Jjfc0DOysnBhsnjxil+vu7tnmKWtLXnxxeQ730k23zzZb7/kT39KarXV/hEAAOhnKpVKpk+fnk022SS77LJLkqRWq6VaraajoyN1dXXZddddM3369MyfPz9JMm7cuIwZMybTpk0rMx2gTzvhhKTaD36ir6kpOfnksisAAAAAAAAAAAAAgP6iH/wzbQAAAAAAAAAAAFj9nnwyOfLIZOzY5CtfSebMSRYtWv33aW/v+brmmuSII5JNNkl++EMDLAAArJoNN9wwtVotM2fOTNIzvJIkAwYMSHt7e+bMmZPOzs6st956SZJRo0alvr4+i1dmXRCAJMlmmyWTJ5ddseZtsEEyZUrZFQAAAAAAAAAAAABAf2F4BQAAAAAAAAAAAFZAUSTnnJNss01yySVJW1vS2to79160KHnmmeTTn07e9rbkscd6574AAKx7DjjggMycOTO/+93vkiT19fWp1WqZO3duzjnnnNx9990ZMmRIhg0bliQZN25ctt566+y5555lZgP0ef/5n0lTU9kVa87gwT2fsVIpuwQAAAAAAAAAAAAA6C8qRVEUZUcAAAAAAAAAAABAX/Dkk8m73pXce2+yeHG5LXV1ycCBySmnJB//eFKtltsDAEDfMn/+/BxyyCG5+eab89GPfjRbbbVVqtVqbrvttpx//vlJkj//+c/Zc889UxRFKpVKFi5cmCFDhpRcDtD3/cu/JBdd1DPmui6pr0922y25/nrDKwAAAAAAAAAAAABA7zG8AgAAAAAAAAAAAG+gKJL/+3+Tf/u3pL096eoqu2ipwYOTbbZJfv3rZPz4smsAAOhLpk+fnuOOOy633nprkqRaraZSqWS77bbLSSedlPe85z0lFwKsmxYsSMaPr+XFF9etFdXm5uRvf0s22aTsEgAAAAAAAAAAAACgPzG8AgAAAAAAAAAAAK+jqyt573uTyy5LFi8uu+bV1dUlgwYlV16ZTJlSdg0AAH1BURSpVCqZNWtWrrjiijz22GOZN29eNttss+y+++7ZddddX/O8uXPnZsSIEb1cDLDu6OjoyDbbfDKPPvrtJE1l56wWgwcnZ56ZfPCDZZcAAAAAAAAAAAAAAP2N4RUAAAAAAAAAAAB4De3tyWGHJTfemLS0lF3zxpqakv/5n+SAA8ouAQCgrymKIt3d3amvr3/d46655pqcd955+eUvf9lLZQDrnne84x25+eabs+mmN+a++7ZIW1ul7KRVUl+f7LZbcv31SaVvfxQAAAAAAAAAAAAAoA+qlh0AAAAAAAAAAAAAa6OOjp4Bkxtu6BujK0lP5zvekfzxj2WXAADQlxRFkUqlsmR0pVarveaxzz33XC644ILcfPPNvZUHsE756U9/mhtuuCEf+tCHcumlYzN8eCXVPv5Tfk1NyfnnG10BAAAAAAAAAAAAAMrRx/9JNgAAAAAAAAAAAKx+3d3JUUclt9+etLaWXbNiWlp62m+8sewSAAD6iso//Kb86qssABRFkSSZMGFCRo0alWuvvbZX2gDWJYsXL87ll1+eJDnhhBOy4YZNuemmIsOGFSWXrbzBg5Nrr0022aTsEgAAAAAAAAAAAACgvzK8AgAAAAAAAAAAAP/g+OOTa67pe6MrL2tpSQ46KHnggbJLAADoK7q7u5fruHHjxmXrrbfOVVddtYaLANY9LS0tqVarOemkkzJ69Oh0d3dnwoRKbryxkqFDk6RvDbA0NSWXX57stFPZJQAAAAAAAAAAAABAf1YpiqJv/WtsAAAAAAAAAAAAWIOuuio54oie8ZK+rFJJttwyuf/+pL6+7BoAAPqi7u7u1NXVJUlqtVqq1Wo6Ozvz6U9/Oj/60Y/S0tf/oxmgBHfffXeampqy1VZbLfP6vfcme+1VZN68WpK6cuJWwODBye9/n+yzT9klAAAAAAAAAAAAAEB/Z3gFAAAAAAAAAAAA/p/585MJE5IXXyy7ZPVoako++9nkS18quwQAgLXV3Llzc9ppp2XcuHEZN25cdt5557S3t2fYsGEZOnToq57z05/+NB/84Adzzz33ZOLEib1cDLB6tbYm992XPPpo0tbW87yrK2ls7PkaNiyZODHZbLOekdMVde6556apqSnHHHPM6x7X1dWVhx9OJk5ckK6uIUkaVu4DrWHVatLcnFx9dTJ5ctk1AAAAAAAAAAAAAACGVwAAAAAAAAAAAGCJd787ufjinl+0uq4YNCi5445k223LLgEAYG1VrVaTJE1NTWltbc1GG22UHXbYIU1NTRk7dmz22muvDBgwIMOGDcsuu+ySP//5zznooIPy9a9/PZ/61KdKrgdYfp2dyd13J3femdx0U3L77cmsWT3DpUWRdHcntVrP42o1qavr+bOrq+f8bbZJ9tyzZ3Bkl12SN73p9e938cUX58gjj8z666+fW2+9NRMmTHjDxsmTD8t9930udXVvy+LFq+FDr0aDBydvfnNy0UXJ5puXXQMAAAAAAAAAAAAA0MPwCgAAAAAAAAAAACS58srkHe9IWlrKLlm9KpVkyy2T++5LGhrKrgEAYG304x//OI899ljmzJmTG264IV1dXZk7d24WLFiwzHFjxozJsGHDUqvV8vDDD+eggw7KpZdeWlI1wPJ76qnk+99PfvjDnlGVzs6ktXXlrlWpJEOGJB0dPUMsn/1scthhyYAByx539dVX54ADDsjQoUPT2dmZH/zgBzn22GNTq9WWDF69mn333TfPPvtcPv3p+3P88V1pby+SDHjN43tDtZoMHJj8138lJ53UM0gDAAAAAAAAAAAAALC2MLwCAAAAAAAAAABAv7dwYbLZZsmLL5ZdsmY0NSWf+1zyxS+WXQIAwNqspaUlAwYMSHt7e+64444sXrw4c+fOzZ///Oe8+OKLeemll3L33Xeno6MjlUolTU1NmTdvXtnZAK+qVkuuvTY57bTkppt6XmtvX/33GTKkZ5jk+OOTj30s2WSTZNq0aZkyZUqmTJmSvfbaK1//+tez5ZZb5qabbsp66633qtfp6upKfX19DjzwwNx333352te+ls997qwsXPiDJLukpaWy+uOXw+DByZvfnFx4Yc+wKwAAAAAAAAAAAADA2sbwCgAAAAAAAAAAAP3ed7+bfP7zSUtL2SVrTnNzMmdOMmhQ2SUAAKyNuru7U1dXlyQpiiKVyit/wf8zzzyTjo6OtLe35y9/+UueffbZnHjiiRkwYEBv5wK8riuuSD70oWT+/GTRot6558CBPX/uscei3HbbxGy99ah897vfzU477ZT9998/119/fX74wx/mwx/+cGq1WqrV6jLnv/x9+OCDD84f//jHjB07Np2dnbn//um57LIROfnknuGYhQt75/M0N/cMyvzHfyQnnZT8v78iAAAAAAAAAAAAAADWOoZXAAAAAAAAAAAA6NeKIhk3Lpk1q+ySNau5Ofne95Jjjy27BACAvuJ/DwP872EWgLXV/PnJ8ccnl15a5rhqe6rVjnzuc4/m61+flCS56qqrcsQRR2T33XfPlVde+bpnf+xjH8vZZ5+dkSNHZtq0adl0002TJN3dPYMyp56a3Hlnz/POztVbXlfXMyCz+ebJZz+bHHHE0kEZAAAAAAAAAAAAAIC1VbXsAAAAAAAAAAAAACjT9dcn8+aVXbHmLVrU88tZAQBgeb08upLkVUdXuru7UxRFbyYBvKYrr0wmTEh+97syR1eSZGBqtSH5zncm5ZBDkuefTyZOnJgtt9wyV199db7//e+/6lkvfz/dcsstM2nSpFx33XVLRleSnlGUgw9ObropmT49+ehHe0ZWhwxJmppWvraxMRk6NBk0KHnve5PbbkvuuSd517uMrgAAAAAAAAAAAAAAfUOl8BMuAAAAAAAAAAAA9GMHHtjzy1n7w7+ma2pKbrgh2WmnsksAAABg9Vi0KPnwh5NLLy17cOWVBgwo0thYyU9/mgwYcHne8Y535JBDDslvf/vbJD1jK5VK5RXnPfvss9lwww3f8PodHcn99yd33pncfHPyl78kM2cmgwb1XLcoklqt59hqNalUev7/R0tLMmZMsssuyR579Px/gu23X7UBFwAAAAAAAAAAAACAshheAQAAAAAAAAAAoN+aPTuZMCFpayu7pHdUq8nRRye/+lXZJQAA9HXPP/98zj333IwfPz6HH3546uvry04C+qEXX0z23DN55JGkvb3smtfW1JScdNK8XHvtgfnLX/6SCy64IMccc8wrjqvVaqlWq6t0r/b2ZPr05L775mT+/PYURWMGD27OiBGD0tiYjBqVTJxoZAUAAAAAAAAAAAAAWHf4qRYAAAAAAAAAAAD6rXPPTYqi7IreU6sll1ySLFqUNDeXXQMAwNqmu7s71Wo1lUrlNY+p1brT1dWaBQuey5lnnp5hw0Zm++23zxZbbNGLpQA9Y6pTpvT82dFRds3ra2lJzjhjvey99w9TFJNy4YUX5qCDDkpzc/My33NXdHSlo6Mjs2bNyvjx41MURSqVStrbF+Saa87O1VdfnRkzZmTgwIGZPHlyPv7xj2fXXXdd3R8NAAAAAAAAAAAAAKB0laLoTz8yDgAAAAAAAAAAAEu9/e3JLbeUXdG7hg5NLrss2WOPsksAAFibdXa25Nln78ns2Xdl5swb8/TTt2fhwtkpiu5Uq/WpVKrp7u5KUktSl5EjJ2Ts2CkZO3ZKxozZMeuv/5bU1TWU/TGAddScOclOOyXPPJN0dZVds/yamoqMHPnLzJnzoVx55ZXZa6+9Vvpa3d3d+cAHPpCjjjoqBx98cJJk3rx5Ofnkk/OTn/wkDQ0NGT9+fBYvXpxZs2alsbEx5557bo455pglIy0AAAAAAAAAAAAAAOsCwysAAAAAAAAAAAD0S0WRrLdesmDBip977LHJeectfb48v6t0u+2SD3wg2Xnn5K1vTZqael5/4olks81e+7yBA5PjjkuOPjrZeutk0KCeXzD74IPJz36W/PrXK9Y+cGByyinJpz61YucBALDuu/rq3+aqq76a0aPnpL39xTQ0DEp3d0e6utqW+xoNDYNTqVTT1dWWESMmZMcdj8ukScemsXG9NRcO9Cvz5ye77JI8/njS2Vl2zYpraOhIZ+e/Z+rUe/KrX/0qI0eOXKkRlL/+9a+ZPHly/vCHP2S//fZLklxwwQV5z3vekylTpuSEE07IxIkTs3jx4lx44YU5/fTTs8MOO+Sqq67KyJEjV/fHAgAAAAAAAAAAAAAoTX3ZAQAAAAAAAAAAAFCG2bOTjo7eu98++yQnnrhi52y4YXLFFcmkScu+Pm5cz9eiRSs+vNLentxwg+EVAAB6FEUtjz12bW699bQ8/vgNaWrqTGtrz3vt7Su+aNDZuXjJ4xde+Huuu+4Lufbaz2WbbY7KrruelA03nLSayoH+qFZLDjwwmTmzb46uJEln54BUq1/NHXccl6eeeiqjRo1aqevcdNNNaWpqStP/W3Z96aWXctlll2X99dfP6aefnsmTJy85dscdd0x9fX2++c1v5qqrrso///M/r5bPAgAAAAAAAAAAAACwNjC8AgAAAAAAAAAAQL90113JgAFJW1vv3G/evJ4RlTvvTEaNSo4//o3PufDCpaMr992XfP/7yaOPJkOGJNtsk3R1rVzLnXeu3HkAAKw7urs7cscd38+tt34rHR0L09GxKElSv5p/0qSzsyVJcv/9F+Rvf/ufrLfe+Oy55xezzTZHpVKprN6bAeu8H/4wuffenlHRvqxWa8yCBd/JL37xg7z1rW9dqWs8++yzaWpqSmNjY5Lk6aefzt13350DDzwwkydPTnd3d6rVarq7u1NfX5899tgj3/3ud/PEE0+sxk8CAAAAAAAAAAAAAFA+wysAAAAAAAAAAAD0S7ffnixa1Hv3+9nPer6S5Nhj33h45cADkz326Hn84IPJ296WtLYuff+SS1a+Zc6cZOHCngEXAAD6n2ee+WsuuuioLFr0zJJhlDWtKLrT2dmS55+fnksv/UDuvPPsHH74LzN06Ma9cn+g73viieTkk5OW3vm2tcZVq4Pz6KNfWOnz58yZk6FDh2bUqFFJkqFDh6bz/2fvv8PtKgu08f/e++x9SiolJCQhJKGH0CQQAlFBBwQr4ACWcYaiji8zjjK+9o6/GUed0e9YX5zCgGLFAQsqiIUWkCYBpQgJhECCKbT0nL3PXr8/jgQjJe2cs06Sz+e69rVXe57nXgkXcMped6OR3XbbLUlSqVRSqVTS1taWJBk+fHg6OjpSFMWWhwcAAAAAAAAAAAAAGESqZQcAAAAAAAAAAACAMlx7bdJqlZ3iub32tU9v/+Y3yde/nixcmKxcmdx8c/LXf735cw8ZksyevcURAQDYyvT0dOcXv/hgzj9/Zh5/fO6Ala78uUZjZebPvy5f/vJ+mT37AiUAwAa1WsnrX5+sXVt2kr7TatXz858nl1yyeeOXL1+eRYsW5bzzzst///d/59JLL82yZcsycuTIJL3FK0nW/Tt2+fLlaTabGTNmTJ/kBwAAAAAAAAAAAAAYLGplBwAAAAAAAAAAAIAyLF1adoLnd9BBT2+/6U3rnzvssORrX0v23z/5wAc2fe6iSB59dMvyAQCwdXnkkdty8cWnZsWKR9Jsri47TlqtZrq7V+QnP3l7br/9wpx88kUZMWJ82bGAQeq885Lf/S7p6Sk7Sd9atSo566zkxS9ORo3atLGLFi3Kk08+mU9/+tPrHb/99tuzbNmyjBgxIsnTxSv33HNPiqLIxIkT+yQ7AAAAAAAAAAAAAMBgoXgFAAAAAAAAAACA7dLq8p81/bx22GH9/a9+Nbn00uTkk5O3va332Hvf21vAcvfdmzZ3USRr1vRJTAAAtgKzZ1+QH//47wZF4cqfazRWZv786/LlL0/Jm950eSZMOKrsSMAg88gjvV//rlxZdpL+sXp1cvbZycUXb9q4//mf/8nChQuzfPnyLF26NI8//ngeffTRjB07dr3rqtVqkuSKK67ImDFjMnny5L6KDgAAAAAAAAAAAAAwKCheAQAAAAAAAAAAYLvU3V12guf3p8UoCxb0PoS1KJKf/Sx59auTceOSajU54YRNL15ptQZ/8QwAAH3jhhs+l1/+8sODsnTlKa1WM93dy/P1rx+X173u+9lzz+PKjgQMIl/5StJslp2i/3R3Jz/6UW/BzJ91pjyvyZMnb1SJSqVSycMPP5wdd9wxp59+esaNG7cFaQEAAAAAAAAAAAAABp9q2QEAAAAAAAAAAACAZ3rwwae358/vLV1Jet//9NzIkZs+d6XSW9oCAMC27Zpr/im/+tVHBnXpyp9qNFbl298+Mffe++OyowCDRKORfOlLydq1ZSfpX5VKct55mze2KIo0m80UT33j4FnO77bbbvnmN7+ZD3/4wxkyZMgWJAUAAAAAAAAAAAAAGHx8bBoAAAAAAAAAAIDtUmdn2Qme39VXP729++69D2FNet933/3pc39awrKxKpXBf/8AAGyZm276Uq677l/SaKwqO8omaTZX53vfOy3z5l294YuBbd4PfpD09JSdov+tWZN88YtJs7lp44qiSKVSSa1WS6VSyZIlS/LII4/k0UcfzZo1a5Iklae+oQAAAAAAAAAAAAAAsI2qlR0AAAAAAAAAAAAAytAfxSMf+1jy8Y/3bl9wQXLmmU+fmzAhOfTQ3u2n3pNkyJDkxBN7t5cuTWbN6t2+8MLkwx9ORo5Mxo9Pvvzl5PvfT046qXc/SZYvT370o03PWakkXV2bPg4AgK3DnXd+N1de+d40m6vLjrJZGo1V+eY3X5mzzpqVXXc9uOw4QIk+/ener323B81m79f4J5+88WMqlUq+9a1v5fLLL8/ixYvTaDRSq9UyYsSITJgwIdOmTcuMGTMyfvz4dHR09F94AAAAAAAAAAAAAIASKV4BAAAAAAAAAABgu7Tbbslddw3cei99aW8Zy58bPbq3UCVJrroqeclLereXLEnOOiv59reTej05++ze11MajeStb+0ta9kcY8du3jgAAAa3J598KD/4wVlbbenKUxqNlfnOd07K3//9PanVlAXA9ujuu5M77yw7xcBZvry3aGZji1eWLl2aN77xjbnuuuuyZs2aJMnw4cNTrVazZs2arF27NklSq9XywQ9+MO9///vT2R8ttAAAAAAAAAAAAAAAJVO8AgAAAAAAAAAAwHbp6KOTX/2qt8BksLrkkmTGjOT9709e/OJkp52Sxx5Lrrmm92Gst966efOuWpUceGDfZgUAoHxFUeSSS96Ynp61ZUfpEytXLs6vfvXhHHfcv5YdBSjB+ecP7q/Z+8Ps2cmCBcn48c9/3bJly/KhD30oP//5z/OKV7wib3vb2zJy5MgURZG1a9dm2bJleeihhzJ79uxcffXV+cQnPpHf/va3+d///d8URZFKpTIg9wMAAAAAAAAAAAAAMBAqRVEUZYcAAAAAAAAAAACAgXbllckppyTLlpWdZODtsUcyd27ZKQAA6Gu/+c1/5vLL/zGNxsqyo/SZWq0rZ555TcaNO6zsKMAAO/zw5JZbyk4xsEaMSC68MDnppOe/7tZbb80xxxyTE088MV//+teft0jloYceylve8pb8+te/zn/+53/mtNNO69vQAAAAAAAAAAAAAAAlq5YdAAAAAAAAAAAAAMpw6KHJmjVlpyjHjBllJwAAoK89+eRD21zpSpI0m6tz8cWnptlcW3YUYAAVRXLXXZs39vTTe8c/9dqQej1561uTb3wjufPOZOnSZO3aZOHC5JJLkhe/+NnHvfOdyXe/m9x///rrnX765uVOkhUrkptu2vB1c+fOTbPZzGmnnZZKpZJms5lWq7Xeq6enJ41GIxMmTMjnPve5VKvV/OpXv9r8cAAAAAAAAAAAAAAAg1St7AAAAAAAAAAAAABQhp13TkaM6H2g6vZkyJDkRS8qOwUAAH2pKIpccskb09OzbZaTrFy5OL/85Yfyspf9W9lRgAHywAMDt9ZOOyX/8R/PPD52bHLyyb2vt741+a//Wv/8xz+e7LBD32ZptZJrrtnwdStXrkytVktbW9sfx7VSqz33RwU7OzszYcKELFu2rK+iAgAAAAAAAAAAAAAMGtWyAwAAAAAAAAAAAEBZDj207AQDr1ZLpk0rOwUAAH3poYeuzyOP3JZWq1l2lH7RaKzKzTd/OatWPVp2FGCA3Hpr79evA+nqq5Ozz06OPTb5u79LFi9++tznPpd0da1//W9/m/z3f/eOWbSo73LccUdSFM9/za677pqiKHLppZcmSdrb25/1uqeKWe67774sWLAgkyZN6rugAAAAAAAAAAAAAACDxAD/+jkAAAAAAAAAAAAMHq95TXLddcmqVWUnGTitVnLQQWWnAACgL11//WfSaGzr/1NbyW23nZ+ZM99TdhBgANx4Y7JixcCstXJl8uIXJ9de+/SxX/wi+cMfkksu6d0fPjw54IDk5pufvubFL356+33v67s8jUayYEGy227Pfc3LXvayvPzlL8/555+fpUuX5pRTTsmhhx6aMWPGpLOzM0mydu3aNBqNzJs3L+eee24qlUqOOeaYvgsKAAAAAAAAAAAAADBIKF4BAAAAAAAAAABgu1MUyerVyStfmfzf/1t2moFTrydnnZV0dJSdBACAvrJixaLMmfOzJEXZUfpVs7k6v/7153LUUf83lUq17DhAP7vhht7i0IGwYsX6pStP+f3vn3ndQGhvT+644/mLV9ra2vK5z30ujz/+eH74wx/mZz/7Wfbee++MHz8+O+20U7q6urJ27dr89re/ze23354k+exnP5vjjjtuYG4CAAAAAAAAAAAAAGAAKV4BAAAAAAAAAABgm9ZqJffem9x6a3L99cl11/U+PLXZTGq13vftRVtb8o53lJ0CAIC+dOut/5FKpewUA6O7e2Xmzr0ye+11fNlRgH62bFnZCZLXve7p7XvvTe6+e2DWLYpk+fINXzdhwoRccsklueyyy3LppZfmlltuye9///t0d3cnSYYMGZKddtop06ZNy/vf//6cfPLJ/ZwcAAAAAAAAAAAAAKAcilcAAAAAAAAAAADY5jSbyQ9/mHz2s72FK/V67/EVK9a/rqdn4LOVadq0ZM89y04BAEBfabV6cuONn0+zuabsKAOiu3t5Zs36jOIV2A6sKflfa697XfLBD/Zud3cnb33rwK3daiWrV2/ctSNGjMgb3/jGHHfccVmwYEEWLVqUxx57LGvWrMmQIUOy33775eCDD+7fwAAAAAAAAAAAAAAAJVO8AgAAAAAAAAAAwDZj4cLkvPOSL32pt3xl+fLe42vXlptrMBg+PHnf+8pOAQBAX5oz56fp6ekuO8aAevjh67Ns2cMZMWK3sqMA/ai7xH+1nXNOb5FrtdpbAPP61yfXXDNw67dam148s8suu2SXXXZ51nNFUaRSqfRBMgAAAAAAAAAAAACAwUnxCgAAAAAAAAAAAFu9229PPvjB5Be/SCqVTX9A6fagoyN5xSvKTgEAQF+aO/dn6e5eUXaMAVWt1vPgg9fmwAPfUHYUoB+1tZWz7uc+l/zjP/ZuP/FEcvLJyVVXDWyGajWp1zd9XE9PT9ra2rJ48eIsWbIk9Xo9O++8c3beeee+DwkAAAAAAAAAAAAAMIgoXgEAAAAAAAAAAGCr1d2dfPzjyb//e2/ZSlGUnWhwGjo0+bd/K+/BtQAA9I/5869L0jf/E7zHHsfloIPelN12m5Fhw8amra2elSuXZMWKP+Shh67Lvfdelgce+OUmz3vssZ/KzJnvW7c/e/YF+cEPztzsnN3dK/LwwzcoXoFtXGfnwK7X3p58/evJaaf17j/4YG956V13DWyOpLdQtqvr+a/59re/nauuuipf+tKXUqvV/jiuks9//vO59tprM3fu3FSr1UyZMiWnn356jjnmmNQ3p80FAAAAAAAAAAAAAGAroHgFAAAAAAAAAACArdLs2cmppyYLFyarV5edZvCq1ZLp05O/+ZuykwAA0JeKopWlS+/e4nmGDBmVk0++KHvtdfwzzo0cOSEjR07I+PGHZ8aMf8w//VNnenrWbvTcu+/+whx55Lu3OOP6ij8WzgDbsg0Vj2yOj32st7w1SS64IDnzjx1QnZ3J5ZcnRx/du//448l73pPsuGMyc+bT4++9N1my5On9445Lhgzp3X7qPUkOPTR54one7euuSx59dNNyVqvPXzyzZs2afOELX0hXV9e60pUkefvb357zzjsvSTJp0qT09PTk29/+dr75zW/mn//5n/OBD3xg04IAAAAAAAAAAAAAAGwlFK8AAAAAAAAAAACwVenuTs49N/n//j+FKxujszO56KKkUik7CQAAfemxx+amUmnbojna2jryV3/104wbd9i6Y3feeXHuuefSrFjxSOr1oRk9emr23vtVmTjxRZs0d3v7sJx00tdSrbal0Vider3vWhSWLr07RdFKpVLtszmBwWXKlOQ3vxmYtcaMebp0JektXPnud5953RlnJBde+PT+f/xHMmnSM697xzt6X0lyzDHJ1VdvWp6iSPbc87nPP/744/nd736Xdzy1SJJf/epXOe+88zJ9+vS84x3vyOTJk9NqtXLTTTfls5/9bD7+8Y/nmGOOyZFHHrlpYQAAAAAAAAAAAAAAtgKKVwAAAAAAAAAAANhqPP548tKXJvfeq3RlYwwdmnz5y8m4cWUnAQCgry1ceMsWF4/MmPHO9UpXfvjDN+e2285f75r77vtxZs36TMaMOTitVmOj5z7hhM9nxx0nZ8GCm/Loo/fmoIPetEVZ/1Sl0pbHHpuTnXfep8/mBAaXF74wufTSZNWqspMMvDVrkv33f+7zixcvzooVK7LXXnslSVauXJkf/vCHGT58eL7whS9k+vTp666dOXNmjjzyyBx11FG54IILFK8AAAAAAAAAAAAAANukLfuEDQAAAAAAAAAAAAyQRYuSww9P7rpr+3zw6qaq1ZIjjkj++q/LTgIAQH9YsODGdHev2KI5Dj74jHXb8+Zd9YzSlT+1aNHtKYrWRs27774n5gUvOCvd3StzySVvSqvV3KKcf65SqWbhwlv7dE5gcJk2rffr2s1x4YVJpfL06ynnnvv0sTPPfPr4gw+uf/1zvS68cP11Jk/e8Jirr970/HvskdTrz31+5cqVGTp0aNasWZMkWb16de6///7stddemT59etauXZuiKNLT05MkmThxYg477LDcc889mx4GAAAAAAAAAAAAAGArsJm/fg4AAAAAAAAAAAADZ9Gi5LDDet8bjbLTDH7VarLzzsk3vrH+Q2YBANh2PPHEA0mKzR5fq3Vll12mrNufM+fy9c7vuushqdeHrnds2bKH8uST85933qFDR+fVr/6PJMmVV747jz1232ZnfC49PWuzYsUf+nxeYPA46KBk9eqyU5Rj5sznPz9ixIjsvPPOueWWW5IkbW1tGTp0aFqt3nKs9vb2tFqtFEXvfyOazWZ6enrS1dXVr7kBAAAAAAAAAAAAAMpSLTsAAAAAAAAAAAAAPJ/HH+996KjSlY03cmQya1ay665lJwEAoL80GlvWSNDVteN6+6tWLV1v/+STv56zzrpuvddhh529wXlf/er/ytCho3PffT/JLbect0UZn0ur1UyzuZ02MsB2oqMj2X33slMMvKFDN1y8csABB+TVr351/ud//ic//elPs+OOO+aVr3xlHn744Xz7299OpVJJW1tbarVakuT666/P3XffncMOO2wA7gAAAAAAAAAAAAAAYODVyg4AAAAAAAAAAAAAz2Xt2uSYY5KHHlK6sjEqlWT48OTqq5M99yw7DQAA/WlLi1fWrHlivf0hQ3beovmSZMqUv8y++746q1YtzQ9+cNYWz/dciqK1xfcPDH4zZiRz55adYmBVKsm0aRu+7v/8n/+T6667Lq9+9avz93//99lnn30yduzYfOQjH8nixYszZcqU7Ljjjrnlllvy0Y9+NHvssUde/epX9/8NAAAAAAAAAAAAAACUQPEKAAAAAAAAAAAAg9ZHPpLMmZN0d5edZPCrVpMdd0yuuSbZf/+y0wAA0P+KLRrdaKzK0qX3ZNSo/ZIke+xxXGbN+sy68//v/x2YJDn99F9l0qRjNmrOESN2S5IMGTIq7373H571mkMOOSOHHHJGLr/8nNx44+e34A627P6Bwe/UU5Mf/jBZvrzsJAOnszM54IANXzd16tR885vfzNvf/vZ88YtfzLBhw5IkK1asyDnnnLPetePHj8/HPvaxHHHEEf2QGAAAAAAAAAAAAACgfIpXAAAAAAAAAAAAGJRuuSX50peS1avLTjL4dXYmo0Yl116bTJpUdhoAAAZCrda1xXPMnn1Bjj32U0mSPfY4NlOnvi533vmdLZ63/1VTrw8pOwTQz175yqS9vewUA6erKznnnKStbeOunzJlSr73ve/lmmuuyeWXX577778/q1evTqPRSFEU6ejoyMEHH5xzzjkne+yxR79mBwAAAAAAAAAAAAAok+IVAAAAAAAAAAAABp21a5PTTlO6sjG6upI3vjH5939Phg0rOw0AAAOlvX3Li0duvPHzOeCA12fXXQ9Jkrz2td/IXnu9PPfe+6OsWrU0Q4aMysiRuz9j3MSJR+eMM65KkjzxxLx8/vOTkyQPPnh1Lr/8nGdcf+CBb8z48dOTJAsW3JTf/vabefDBqzc7d1tbLbVa52aPB7YOtVryzncmn/xksmZN2Wn6X1Ekb33rpo3Zcccdc+KJJ+bYY4/NkiVLsmzZsrRarYwcOTKTJ0/un6AAAAAAAAAAAAAAAIOM4hUAAAAAAAAAAAAGnY98JFm0qOwUg1tnZzJyZPKtbyUveUnZaQAAGGjDh++2xXM0m2ty0UXH55RTvpNJk45JtdqWQw45PYcccvqzXt/T0/288/3hD7Pzhz/MfsbxXXc9ZF3xypIld+XGGz+/Rbnb2tozZMguWzQHsHX427/tLV7Z1lUqyctfnowevXnjhw4dmqFDh653rCiKFEWRarXaBwkBAAAAAAAAAAAAAAYvxSsAAAAAAAAAAAAMKrfemnzpS8nq1WUnGbyGDEne8Ibk3/89GTas7DQAAJRht92OyB13fC3d3Su2aJ6VKxfnwgtfkn32eXUOPPCvMn789Awbtmuq1basWfNEHntsThYsuDH33ntZHnjgl32UfsuNHXto2RGAATBmTPKylyU/+lFSFGWn6T9DhiTvfveWzVH8yR9QpVJZ9wIAAAAAAAAAAAAA2NZVimJb/pVzAAAAAAAAAAAAtjbHHpv84hdlpxh8Ojp6348+OvnoR5OZM8vNAwBAuZYsuSv/9V9HbHHxytaora09H/zgqlSrbWVHAQbArFm95SurVpWdpP/suWdy331JX/ek9PT0ZMmSJRk2bFiGaW4FAAAAAAAAAAAAALZR1bIDAAAAAAAAAAAAwFPmz0+uu67sFIPL8OHJyJHJu96VzJmTXHGF0hUAAJKdd943PT2NsmOUYqed9lG6AtuRmTN7S1rb28tO0j+6upL/+Z++L11Jkrlz52bcuHEZMWJEGo3t878ZAAAAAAAAAAAAAMC2r1Z2AAAAAAAAAAAAAHjKl7+cFEXZKcpTqfQWrTSbvduHHJK84x3JyScn9XrZ6QAAGEyq1bbstNPeWbLkd2VHGXC7766JELY3//3fyV57Jd3dZSfpW11dyd/8TfKiF23ZPMWffDOl8icNLtVqNePGjUuz2UzdNxYAAAAAAAAAAAAAgG2U4hUAAAAAAAAAAAAGhe7u5Lzztr2HqG5Ivd77oNUpU5IXvziZMSOZNi3Zfffe8hUAAHguu+8+c7srXmlvH5YJE44qOwYwwEaNSs4/P/nrv05WrSo7Td/ZYYfks5/dvLFPla1UKpX1ylb+9Pxee+2Vhx9+eAsSAgAAAAAAAAAAAAAMfopXAAAAAAAAAAAAGBQuvTT54zNDtwtDhyb/+7/J8ceXnQQAgK3VHnscm9/+9pvp7l5edpQB02r1ZMKEmWXHAErw2tcmF16YXH75tlHa2tWVfOc7vd8f2BxPla3MmTMnjz/+eCqVSoYOHZqddtopo0ePXne+p6cnbW1tfRUbAAAAAAAAAAAAAGDQUbwCAAAAAAAAAADAoPCv/5os336eF52VK5PPflbxCgAAm2/ffV+z7sH624sxYw7MTjvtWXYMoCT//d/J3ntv/cUrXV3J3/xN8qIXbd74OXPm5FOf+lRuueWWrF69Os1mM21tbRk+fHgmTJiQww8/PMcdd1ymTp2aoZvb7AIAAAAAAAAAAAAAsJWoFEVRlB0CAAAAAAAAAACA7Vt3dzJsWNJolJ1kYA0d2ls2s509KxsAgD505ZXvy403/nt6erbyFoKN0N4+PCeddEGmTHlt2VGAEl17bXLCCcmqVWUn2TwdHclBByVXX91bwLKpfvCDH+Sss87K448/niTZZ599Mnz48DSbzSxfvjyLFy/OihUrkiTvec978uEPfzjDhw/vy1sAAAAAAAAAAAAAABhUamUHAAAAAAAAAAAAgDvvTDo7N7145fTTkwsueHp/YwpMDjwwOeus5PDDkxe8IBkypPf4vHnJ5MnPvH7ixN5zz+dVr0p+/OONDP0nWq1k/vzeNQAAYHNMn/73uemmL5QdY0BUq7Xsu+9ryo4BlOxFL0ouvjg55ZRk9eqy02ya9vZkjz2SX/xi80pXbr311nzkIx9JpVLJl7/85Rx//PFptVopiiKNRiPLly/PggULctttt+VHP/pR/vVf/zWPP/54/uM//iNFUaSi+RUAAAAAAAAAAAAA2AYpXgEAAAAAAAAAAKB0t97aW0IyEF760uSccwZmrQ2p13vvXfEKAACba+TI3TNhwsw88MAvyo7Sr2q1zkyf/vZUqz4KAySveEVvEesZZ2w95Svt7b1f/19zTTJ8+ObNcc011+S+++7Leeedl9NPP/05r3vta1+bd7zjHXnDG96QH/7wh3nd616Xv/iLv9jM5AAAAAAAAAAAAAAAg5tPmwAAAAAAAAAAAFC6665LVq4cmLWeeCL56U+TW25JRo1Kzj5748f+5CfJJz/5zON33rl5WVasSH796+S1r9288QAAkCQzZ743CxbcmO7uFWVH6TdFUeSww/5P2TGAQeS005Jhw5JTT01WrSo7zfPr7Ez22y/51a+SHXbY9PE9PT1ZvHhxHnzwwZx22mlZunRpPv3pT6enpyetVitFUaStrS1tbW3p6urK2LFjM3ny5Lz5zW/OW97ylsydO1fxCgAAAAAAAAAAAACwzaoURVGUHQIAAAAAAAAAAIDt2z77JPfdt+njTj89ueCCp/crlc0fP29eMnnyM6+ZOLH3XNJ77ZlnbnLM53XEEb3lKwAAsLmKopXzzjskS5bcmaJolR2nz9VqnTnggDfkxBPPLzsKMAhde23ymtf0lq90d5ed5pmGDk1e+MLkkkuSIUM2ftzSpUtz8803Z86cOXniiSdSr9ezevXqVKvVjRpfq9VSFEW6u7vT3t6eQw45JNOnT8/o0aM3804AAAAAAAAAAAAAAAanWtkBAAAAAAAAAAAA2L41Gk8Xmwx2r3lN8thjvQ9KfeSR5Je/TD71qc0rjXnKnXf2XT4AALZPlUo1p5763Xz1q4em2Vxddpw+19ExIiec8PmyYwCD1ItelMyZk7zlLcnPftZbwDIY1OtJR0fyla8kb3rTxpXFtlqt/P73v8+sWbOyaNGitFqttFq9hVpr167d6NKVJGk2m0mStra29PT05De/+U1uv/327LzzznnhC1+YKVOmpK2tbbPuDQAAAAAAAAAAAABgMKkURVGUHQIAAAAAAAAAAIDt16OPJuPHJ2vXbvrY009PLrjg6f2NeYjpc42fNy+ZPPmZ10yc+PzFMCtWJC97WXLDDZu29p/q6Uk24dmpAADwrK677lO55pp/SqOxsuwofaZW68ob33hZJk9+adlRgK3A97+fnHlmsnr15n2foa8MHZrMmJF8/evJ2LEbvn716tX59a9/nZtuuimtVivd3d39mq+9vT2VSiXTpk3LkUcemWHDhvXregAAAAAAAAAAAAAA/cnHtAEAAAAAAAAAACjV6tVJW1vZKZ5bUSS33ZZ8+MPJa1+bHH98cu65yco/Pst62LDkv/5r8+ev1ZI1a/omKwAA27ejjnpPdtxxz1Qq28bHRWq1zhxwwOuVrgAb7aSTkjlzkpe/PBkyZOBLTru6er9P8JWvJFdeuXGlK/fcc08+//nPZ9asWVmzZk2/l64kSXd3d9auXZsbb7wxX/ziF3PHHXekKIp+XxcAAAAAAAAAAAAAoD/Uyg4AAAAAAAAAAADA9m3NmoF/EOqmmD8/OfTQ9Y/97GfJwoXJV7/au7///skeeyT337/p87e19f4ZDBmy5VkBANi+VattOfXU7+arX31Bms3VZcfZYh0dI/Lyl3+h7BjAVmbnnZNLL01uvDH5t39LLrssqVR6i1/7y/DhvV/Xv+tdyZvf3JthQ1atWpUf/ehHmTt3bhqNRv+Fex49PT3p6enJZZddljvuuCMnnXRShg0bVkoWAAAAAAAAAAAAAIDNNYg/qg4AAAAAAAAAAMD2oCjKTrB5Zs1af3/MmM2fa2v9MwAAYPAZNWrfHHfcv6Ze37qb/Wq1rpx66vfS3q4AANg8RxyRXHxx8tBDyUc/mowenfRlp0i9nnR0JMcck3znO70Fre9978aVrtxzzz35whe+kPvuu6+00pU/1Wg08sADD+SLX/xi7rjjjhS+UQEAAAAAAAAAAAAAbEUUrwAAAAAAAAAAAFCqrq6k1So7xXM79NDeh6n+uRe+cP39Rx7ZvPl7enr/DAAAoK9Mn/73OeKIc1KvDy07ymap1bry2td+IxMnvqjsKMA2YNSo5P3v7y1G+c53krPOSvbbr/dr/eHDk6Eb8a/KtrZkxIjeopUddkiOPjr58IeTe+5JfvWr5OUvT6ob8Um9VquVH/zgB7nkkkuydu3a9PT0bPH99ZVWq5Xu7u5cdtllufjiiwdVNgAAAAAAAAAAAACA51MrOwAAAAAAAAAAAADbt66u3vKRvvSxjyUf/3jv9gUXJGee+fS5CRN6y1SSp9+TZMiQ5MQTe7eXLk1mzerd/od/SI49NvnGN3qPrVmTzJyZvPvdT4+9+eZk3rzNy9psJp2dmzcWAACey0tf+k9Zs+bx3H7719JorCw7zkar1bryyld+OVOmnFx2FGAb09aWvOIVva8kaTSSu+9Obr219+v9u+5KVq/u/bq/2ewtWenqSkaO7P0+wOGHJ9OmJWPHbt76PT09+e53v5sHHnggjUaj726sjzUajdx333256KKL8sY3vjH1Z2ujBQAAAAAAAAAAAAAYRBSvAAAAAAAAAAAAUKoRI5JWa+DWe+lLe8tY/tzo0cn3v9+7fdVVyUte8vS53XZL3ve+Z59v0aLkjDM2P8/QoUm1uvnjAQDg2VQqlbziFV9OvT4kt9zy/9JorCo70gbVal159av/Mwcd9FdlRwG2A/V6ctBBva8/LWztD81mMxdddFEWLFiQZrPZv4v1gWazmYcffjgXXHBBzjjjDOUrAAAAAAAAAAAAAMCg5qPaAAAAAAAAAAAAlKpeTyZNKjvFc/vUp5KPfCS59trkoYeStWuTFSuSO+5I/uVfkgMOSO66a/PnP+CAvssKAAB/qlKp5GUv+7e86EUfTK02pOw4z6OSen1ITj31u0pXgG1Oq9XKd7/73a2mdOUpzWYzixcvzkUXXZSenp6y4wAAAAAAAAAAAAAAPKdKURRF2SEAAAAAAAAAAADYvp1xRnLhhWWnGHjVavJ//2/ymc+UnQQAgG3d3LlX5pJL3pi1a1ekp2dN2XHWqdeHZOTISTn11O9m9OipZccB6FNFUeTSSy/NPffck0ajUXaczVKr1bLHHnvk9a9/fSqVStlxAAAAAAAAAAAAAACeoVp2AAAAAAAAAAAAAJg5Mxk6tOwUA2/YsOSII8pOAQDA9mDPPY/LO94xN1Onnpp6fUjZcZJUUqt15YUv/EDOPvt2pSvANum3v/3tVl26kiTNZjMPPPBAbr755rKjAAAAAAAAAAAAAAA8K8UrAAAAAAAAAAAAlG7atKS6Hf5GW7PZe+8AADAQOjpG5OSTv5bXve77GTJkVNraOkvJUa8PzahRU/LWt96cF7/4w6lWa6XkAOhPK1asyI9//OOtunTlKY1GIz//+c/z+OOPlx0FAAAAAAAAAAAAAOAZKkVRFGWHAAAAAAAAAAAAYPvW3Z0MG5ZsA88i3SRDhybLlyeVStlJAADY3qxduyxXXfXx/OY3/5kk6e5e0e9rtrcPS70+NC984fsyffo/KFwBtllFUeSiiy7KvHnz0mq1yo7TJyqVSsaOHZu3vOUtqfhGBgAAAAAAAAAAAAAwiCheAQAAAAAAAAAAYFA49NDkttvKTjGwjj02ufLKslMAALA9azbX5M47v5vrrvt0nnxyXprNNSmKvisJaGtrT1LNbrvNyMyZ781eex2fSqXaZ/MDDEZ33HFHLrvssjS2sYbZer2eY489NtOnTy87CgAAAAAAAAAAAADAOopXAAAAAAAAAAAAGBS+9a3kb/82WbGi7CQDY9iw5OKLkxNOKDsJAAD0Wrjw1txww+fy+9//IEXRSrVaT3f38iQb/9GTSqWW9vYhaTbXpr19WA455IxMn/727LDDpH7LDTCYrFixIl/84hfT3d1ddpR+Ua/Xc/bZZ2fHHXcsOwoAAAAAAAAAAAAAQBLFKwAAAAAAAAAAAAwSa9cmo0cny5aVnWRgjBmTLFyYVKtlJwEAgPUVRZEnn3wwCxfemgULbsy8eVdnyZI702o1Uq3WUqlUk1SSFCmKVnp6GmlvH5Zddz0kkyYdk3HjDs+4cdMydOjosm8FYMBddtllue2229JqtcqO0i8qlUr233//nHLKKWVHAQAAAAAAAAAAAABIktTKDgAAAAAAAAAAAABJ0tGRvO1tyec/n3R3l52mf3V1Je96l9IVAAAGp0qlkh12mJQddpiU/ff/yyS9ZSyrVz+WZnN1ms016enpTltbR+r1rtTrQ9PZObLk1ADl6+7uzh133LHNlq4kvf89+P3vf5/Vq1enq6ur7DgAAAAAAAAAAAAAAKkURVGUHQIAAAAAAAAAAACS5MEHk/32S9asKTtJ/+roSBYsSHbeuewkAAAAQF+59dZbc8UVV6TRaJQdpV/VarUcc8wxmTlzZtlRAAAAAAAAAAAAAABSLTsAAAAAAAAAAAAAPGXixOSoo8pO0b+q1eQ1r1G6AgAAANuSoigya9asbb50JUmazWZ+/etfpyiKsqMAAAAAAAAAAAAAACheAQAAAAAAAAAAYHD59KeTrq6yU/Sfjo7kE58oOwUAAADQlxYsWJAVK1aUHWPAdHd3Z+7cuWXHAAAAAAAAAAAAAABQvAIAAAAAAAAAAMDgcthhydlnJ0OGlJ2k7w0dmnzkI8l++5WdBAAAAOhL119/fRqNRtkxBkx3d3euv/76smMAAAAAAAAAAAAAACheAQAAAAAAAAAAYPD55CeTXXYpO0XfqlaTPfZI3vvespMAAAAAfe3+++8vO8KAmz9/foqiKDsGAAAAAAAAAAAAALCdU7wCAAAAAAAAAADAoNPRkVx8cdLVVXaSvtPRkXz3u0lbW9lJAAAAgL60fPnyNJvNsmMMuGq1mkcffbTsGAAAAAAAAAAAAADAdq5WdgAAAAAAAAAAAAB4Nocfnpx9dnLeecmqVWWn2TJDhyYf+lCy335lJwEAAAD62sKFC1Or1dLT0/O81x188ME56aST1u2fe+65z7jmYx/72Lrt73//+7n99tufd84xY8ZkxowZGTt2bIYPH56Ojo709PTkiSeeyLx583L99dfnySefXG/M7rvvngMPPDDjxo3L6NGjU6v1fsxw3rx5ufDCCzd0u+tUKpUsXLgwo0aN2ugxAAAAAAAAAAAAAAB9rVp2AAAAAAAAAAAAAHgun/xkMnly0t5edpLN19mZHHxw8t73lp0EAAAA6A8LFy5Md3d3KWvvuuuuOeSQQzJmzJgMGTIkbW1taW9vz+jRozN9+vS87W1vyw477LDemClTpuSwww7LuHHj1pWubI7u7u48/PDDW3gHAAAAAAAAAAAAAABbZvN/KxoAAAAAAAAAAAD6WUdHcs01yWGHJQ89lDSbZSfaNO3tyV57JVdckbS1lZ0GAAAA6A/z5s1LURSlrL169ercdtttefDBB7N8+fJUq9XsvffemT59epKkq6srhx56aH75y1+uG7Ny5crcc889eeSRRzJ69OhMnTp1s9efP3/+Ft8DAAAAAAAAAAAAAMCWULwCAAAAAAAAAADAoLbTTsmsWb3lK4sXbz3lK+3tyYQJydVXJ8OGlZ0GAAAA6C+LFi0qbe177703995773rH5syZk9133z277rprkqSjo2O989ddd9267aOPPnqL1l+6dGmKokilUtmieQAAAAAAAAAAAAAANle17AAAAAAAAAAAAACwIWPHJrfc0ltk0t5edpoN6+hI9tknuemm3uIYAAAAYNtUFEXWrl1bdox1Ojo6MnXq1IwaNWrdsTlz5vTrmoPp/gEAAAAAAAAAAACA7U+t7AAAAAAAAAAAAACwMZ4qXznmmGTu3GTVqrITPbshQ5KDD05+9rNk2LCy0wAAAAD9qdFopFqtptVqbfLYj33sY32W43Wve13222+/9Y49+eSTue6663Lffff12Tp/rlKppNFopLOzs9/WAAAAAAAAAAAAAAB4PtWyAwAAAAAAAAAAAMDG2mmn5Oabk7e/PenqKjvN+iqV3kwf+EByzTVKVwAAAGB70Gw2U6lUyo7xnGq1Wr/OX61W02w2+3UNAAAAAAAAAAAAAIDn07+/NQ0AAAAAAAAAAAB9rKMj+fSnk9NOS049NVm0KFm1qtxMQ4cmu++eXHxxMnVquVkAAACAgVMUxWYXr5x//vnPOHbWWWdt1ly/+MUvcsMNN6SzszOTJk3K9OnTM3LkyBx//PGp1+u59tprN2vejVEURb/NDQAAAAAAAAAAAACwIYpXAAAAAAAAAAAA2CpNm5bcfXfykY8kX/pSsnr1wGeoVJLOzuR970s+8IGk5rfyAAAAYLtSq9XSarU2a+xDDz3UZzmWLl26bvvee+9Ns9nMi170oiTJtGnT+q14pSiK1HxDBAAAAAAAAAAAAAAoUbXsAAAAAAAAAAAAALC5OjqSz3wmue665Pjje0tQOjr6f93Ozt7Xa16T3Hxzb/mLZ4wCAADA9mdLilf6av1nUxTFuu2urq5+W7/VaileAQAAAAAAAAAAAABK5TeaAQAAAAAAAAAA2Oodemhy+eXJggXJV77S++rpSZYv79t1hg/vLXZ55zuTt741GTOmb+cHAAAAti5tbW1pa2tLT09Pv60xcuTInHPOOev2zz333HXb//AP/5AHHngg8+fPz5NPPplqtZqJEydmxowZ665ZsGDBevPtvPPOGTVqVJKse0+SIUOGZN99902SPPnkk/nDH/6wwWxFUaRjIFpwAQAAAAAAAAAAAACeg+IVAAAAAAAAAAAAthnjxyf//M/Jxz+efP/7yb/9WzJ7dtLe3nt+xYpNm2/YsKQokmYzOfzw5D3vSV75yqStrY+DAwAAAFutnXfeOYsXLy5l7fb29hx88ME5+OCDn/X8ihUr8tOf/nS9YwcccECOOeaYZ1w7evTovP71r0+SzJ49Oz/4wQ82uP6IESPS5hslAAAAAAAAAAAAAECJFK8AAAAAAAAAAACwzanXk1NP7X319CT33JPcckty/fXJrFnJffclrVZSqyXVau+Ynp7eV1tbst9+yQtfmBx5ZDJtWrLPPk9fBwAAAPCndt9999KKV6655ppMnjw5u+yyS4YMGZK2trasXbs2jz76aObMmZObb745q1ev7rf1x48f329zAwAAAAAAAAAAAABsjEpRFEXZIQAAAAAAAAAAAGAgtVrJqlXJ6tW9r2o16ezsfQ0ZomQFAAAA2Hi33357fvKTn6S7u7vsKAOqVqvluOOOy/Tp08uOAgAAAAAAAAAAAABsx2plBwAAAAAAAAAAAICBVq0mw4b1vgAAAAC2xLhx41IURdkxBlxbW1vGjRtXdgwAAAAAAAAAAAAAYDtXLTsAAAAAAAAAAAAAAAAAAGytdt5557RarbJjDLhGo5ExY8aUHQMAAAAAAAAAAAAA2M4pXgEAAAAAAAAAAAAAAACAzVStVrfLApIdd9wx9Xq97BgAAAAAAAAAAAAAwHZO8QoAAAAAAAAAAAAAAAAAbIEZM2akvb297BgDpl6v54gjjig7BgAAAAAAAAAAAACA4hUAAAAAAAAAAAAAAAAA2BJTpkxJpVIpO8aAKYoiBx10UNkxAAAAAAAAAAAAAAAUrwAAAAAAAAAAAAAAAADAlqjVapk2bVra2trKjtLvKpVKDjzwwHR0dJQdBQAAAAAAAAAAAABA8QoAAAAAAAAAAAAAAAAAbKnDDz+87AgDoq2tLUceeWTZMQAAAAAAAAAAAAAAkiheAQAAAAAAAAAAAAAAAIAttsMOO2TChAllx+h3u+yyS3bZZZeyYwAAAAAAAAAAAAAAJFG8AgAAAAAAAAAAAAAAAAB94qUvfWlqtVrZMfpNvV7PS1/60rJjAAAAAAAAAAAAAACso3gFAAAAAAAAAAAAAAAAAPrAhAkTcvDBB2+T5SttbW3ZZ599stdee5UdBQAAAAAAAAAAAABgHcUrAAAAAAAAAAAAAAAAANBHjj/++HR2dpYdo8+1t7fnVa96VdkxAAAAAAAAAAAAAADWo3gFAAAAAAAAAAAAAAAAAPpIvV7PKaecklqtVnaUPlOv13PyySdvk4UyAAAAAAAAAAAAAMDWTfEKAAAAAAAAAAAAAAAAAPShiRMn5uCDD94mylfa2tqyzz77ZO+99y47CgAAAAAAAAAAAADAMyheAQAAAAAAAAAAAAAAAIA+dvzxx2fYsGGpVrfej/FVKpV0dXXlVa96VdlRAAAAAAAAAAAAAACe1db7G9sAAAAAAAAAAAAAAAAAMEjV6/WceeaZ6erqSqVSKTvOZuns7MxZZ52Vzs7OsqMAAAAAAAAAAAAAADwrxSsAAAAAAAAAAAAAAAAA0A9GjBiRN7/5zens7Nzqylc6OjpyxhlnZMcddyw7CgAAAAAAAAAAAADAc6oURVGUHQIAAAAAAAAAAAAAAAAAtlWPPfZYzj///KxatSqD/SN9lUolHR0dOfPMMzN69Oiy4wAAAAAAAAAAAAAAPC/FKwAAAAAAAAAAAAAAAADQz5YtW5bzzz8/K1asSE9PT9lxnlVbW1s6Oztz1llnZaeddio7DgAAAAAAAAAAAADABileAQAAAAAAAAAAAAAAAIABsGbNmlx22WW5995702g0yo6znnq9nkmTJuXEE0/M0KFDy44DAAAAAAAAAAAAALBRFK8AAAAAAAAAAAAAAAAAwAC67777cskll6TRaKSnp6fULG1tbanVannNa16T/fffv9QsAAAAAAAAAAAAAACbSvEKAAAAAAAAAAAAAAAAAAyw1atX58c//nHuvffeNBqNUjLU6/VMmjQpJ554YoYOHVpKBgAAAAAAAAAAAACALaF4BQAAAAAAAAAAAAAAAABKct999+WKK67IsmXL0mw2MxAf+avX6xk6dGiOO+647L///v2+HgAAAAAAAAAAAABAf1G8AgAAAAAAAAAAAAAAAAAlKooiCxcuzPXXX5977703SdJsNvt0jVqtlqIosueee2bmzJmZMGFCKpVKn64BAAAAAAAAAAAAADDQFK8AAAAAAAAAAAAAAAAAwCCxatWq3Hbbbbnhhhuydu3atLW1pbu7O5vzUcCOjo709PSkvb0906dPz7Rp0zJs2LB+SA0AAAAAAAAAAAAAUA7FKwAAAAAAAAAAAAAAAAAwyBRFkeXLl+eRRx7JggULMm/evCxevDg9PT1pa2t71jE9PT2pVqsZPXp0Jk6cmPHjx2fcuHEZMWJEKpXKAN8BAAAAAAAAAAAAAED/U7wCAAAAAAAAAAAAAAAAAFuBp8pYVq5cmWazmWazmaIoUqvVUq/XM2TIECUrAAAAAAAAAAAAAMB2RfEKAAAAAAAAAAAAAAAAAAAAAAAAAAAAAAAAsNWplR0AAAAAAAAAAAAAAAAAAAAAAACeTVEU6enpSbPZTLPZTLVaTb1eT61WS6VSKTseAAAAAAAAACVTvAIAAAAAAAAAAAAAAAAAAAAAQOmazWYWL16chQsXZv78+Xn44YfzxBNPJEmq1WoqlUqKokhRFGm1Whk6dGh23XXXTJo0KePGjcvYsWPT1dVV7k0AAAAAAAAAMKAqRVEUZYcAAAAAAAAAAAAAAAAAAAAAAGD7s2bNmtx222255ZZb8sQTT6RWq6XVaqXZbG70HNVqNfV6PY1GI52dnZkyZUpmzJiRUaNG9WNyAAAAAAAAAAYDxSsAAAAAAAAAAAAAAAAAAAAAAAyoRx55JDfccEPuvvvuVCqVNBqNPpu7Wq2mWq1mzJgxmTlzZvbdd99Uq9U+mx8AAAAAAACAwUPxCgAAAAAAAAAAAAAAAAAAAAAA/a4oitx999256qqr8sQTT6TZbKa/H3/T3t6etra2TJ8+PUcddVTa29v7dT0AAAAAAAAABpbiFQAAAAAAAAAAAAAAAAAAAAAA+tXy5ctz6aWX5uGHH06j0Rjw9Wu1Wjo7O3PKKadk4sSJA74+AAAAAAAAAP1D8QoAAAAAAAAAAAAAAAAAAAAAAP2iKIrccccd+clPfpJms5lWq1VqnlqtloMPPjgve9nL0t7eXmoWAAAAAAAAALac4hUAAAAAAAAAAAAAAAAAAAAAAPrc8uXLc+mll+bhhx9Oo9EoO846tVotnZ2dOeWUUzJx4sSy4wAAAAAAAACwBRSvAAAAAAAAAAAAAAAAAAAAAADQpxYsWJCvf/3raTQaabVaZcd5VrVaLS95yUty1FFHlR0FAAAAAAAAgM2keAUAAAAAAAAAAAAAAAAAAAAAgD4zb968fPOb30yj0Sg7ygbV6/VMnz49f/EXf5FKpVJ2HAAAAAAAAAA2keIVAAAAAAAAAAAAAAAAAAAAAAD6xNy5c/Od73xnqyhdeUq9Xs8LXvCCnHDCCcpXAAAAAAAAALYy1bIDAAAAAAAAAAAAAAAAAAAAAACw9XvooYe2utKVJGk0Grntttty1VVXlR0FAAAAAAAAgE2keAUAAAAAAAAAAAAAAAAAAAAAgC2yZMmSXHTRRVtd6cpTGo1Gbrjhhtx0001lRwEAAAAAAABgEyheAQAAAAAAAAAAAAAAAAAAAABgs/X09OQ73/lOuru7y46yRRqNRq688sosWbKk7CgAAAAAAAAAbCTFKwAAAAAAAAAAAAAAAAAAAAAAbLZrr702y5YtKztGn2g2m/ne976XVqtVdhQAAAAAAAAANoLiFQAAAAAAAAAAAAAAAAAAAAAANsuiRYsya9asNBqNsqP0mccffzyzZs0qOwYAAAAAAAAAG0HxCgAAAAAAAAAAAAAAAAAAAAAAm6ynpycXX3xxms1m2VH6VKPRyDXXXJMlS5aUHQUAAAAAAACADVC8AgAAAAAAAAAAAAAAAAAAAADAJrv22muzbNmysmP0i2azme9973tptVplRwEAAAAAAADgeSheAQAAAAAAAAAAAAAAAAAAAABgk6xduzazZs1Ko9EoO0q/eeKJJzJnzpyyYwAAAAAAAADwPBSvAAAAAAAAAAAAAAAAAAAAAACwSe64445UKpWyY/Sr7u7uzJo1q+wYAAAAAAAAADwPxSsAAAAAAAAAAAAAAAAAAAAAAGy0oihy/fXXp9FolB2l3y1cuDCPPfZY2TEAAAAAAAAAeA6KVwAAAAAAAAAAAAAAAAAAAAAA2GgPPfRQVq1aVXaMAdFqtXLjjTeWHQMAAAAAAACA56B4BQAAAAAAAAAAAAAAAAAAAACAjXb99denu7u77BgDotVqZfbs2Wk0GmVHAQAAAAAAAOBZKF4BAAAAAAAAAAAAAAAAAAAAAGCjrFq1KnPnzi07xoC7++67y44AAAAAAAAAwLNQvAIAAAAAAAAAAAAAAAAAAAAAwEZ5+OGH09bWVnaMAdXd3Z05c+aUHQMAAAAAAACAZ1ErOwAAAAAAAAAAAAAAAAAAAAAAAFuHBQsWpLu7e4PXHXzwwTnppJPW7Z977rnPuOZjH/vYuu3vf//7uf322593zt133z377bdfJkyYkBEjRmTIkCHp6enJ0qVL87vf/S433XRTWq3WemOq1WoOO+ywTJ06Nbvssks6OjrSbDbzxBNPZM6cObn++uuzcuXKDd7Pww8/vMFrAAAAAAAAABh4ilcAAAAAAAAAAAAAAAAAAAAAANgo8+bNS1EUpaz9ohe9KHvttdd6x2q1WsaPH5/x48dn3333zde+9rX18v3lX/5l9t9///XGtLe3Z/To0Rk9enSmTp2ar371q1m9evXzrv3kk0+m2WymVvPIHgAAAAAAAIDBxE9xAQAAAAAAAAAAAAAAAAAAAADYKIsWLSp1/WXLluX222/P/Pnz09bWliOOOCKTJ09OkkyaNCkHHnhg7rjjjiTJjjvuuF7pyi233JK77rorY8aMyXHHHZdqtZqRI0dm6tSpueWWW5533Xq9nkWLFmX8+PH9d3MAAAAAAAAAbDLFKwAAAAAAAAAAAAAAAAAAAAAAbNDy5cvTbDZLW/+GG27IvHnz0mq11h2bO3du3vnOd2bYsGFJkt12221d8UpnZ+d643/2s5+l0WjkgQceyAte8IKMHj06SdLW1rbBtXt6evLII48oXgEAAAAAAAAYZKplBwAAAAAAAAAAAAAAAAAAAAAAYPB75JFHUqvVSlv//vvvX690JUmazWaefPLJdfvd3d3rthcvXpzly5ev23/Zy16WyZMnZ8aMGRk1alSSZO3atbnnnns2uHaz2cz8+fO39BYAAAAAAAAA6GPl/RQbAAAAAAAAAAAAAAAAAAAAAICtxooVK55RfLKxPvaxj/Vxml477bRTdt1113X7v//979dt9/T05Bvf+EZe85rXZNy4cTnssMNy2GGHrTs/d+7cXHHFFesVtzyfZcuW9V1wAAAAAAAAAPpEtewAAAAAAAAAAAAAAAAAAAAAAAAMfs1mM0VRlB1jneHDh+cNb3hD2trakiS33nprHnroofWuWbt2bR599NFnLYyZMGFCpk6dutHrNRqNLQsMAAAAAAAAQJ+rlR0AAAAAAAAAAAAAAAAAAAAAAIDBr9lsPmuBycY4//zzn3HsrLPO2uwsu+yyS/7qr/4qI0eOTJLccccd+fGPf7zeNR0dHXnzm9+cYcOGJUl+8IMf5M4778wOO+yQ0047LaNGjcrRRx+d1atX58Ybb9zgms1mc7PzAgAAAAAAANA/FK8AAAAAAAAAAAAAAAAAAAAAALBBRVFs9tiHHnqoz3JMnDgxr3/969PZ2Zkk+fWvf50rrrjiGdftv//+60pX/vCHP2T27NlJkiVLluSWW27JCSeckCSZOnXqRhWvAAAAAAAAADD4KF4BAAAAAAAAAAAAAAAAAAAAAGCD6vV6qtVqWq1WaRkOOOCAnHjiianVamm1WvnZz372nKUpQ4YMWbfd3t6+3rmOjo51208VuGxIreZxPQAAAAAAAACDjZ/kAgAAAAAAAAAAAAAAAAAAAACwQbVaLZVKpV/XGDlyZM4555x1++eee+667cMPPzwvf/nL12W48cYbs3DhwkyYMGHdNWvXrs3ixYuTJIsWLVp3fKeddsqrXvWq3HXXXdlhhx0yY8aMdecWLFiwUdkUrwAAAAAAAAAMPn6SCwAAAAAAAAAAAAAAAAAAAADABg0dOjTVarW09ffff//1il+OPPLIHHnkketdM2/evFx44YVJkjlz5uS+++7L3nvvnSSZNm1apk2btt71K1euzDXXXLNR6w8fPnxL4gMAAAAAAADQDxSvAAAAAAAAAAAAAAAAAAAAAACwQWPHjk1PT0/ZMTbJt7/97Rx66KGZOnVqRo8enc7OzvT09OTxxx/P/fffn1mzZmXFihUbnKdWq2XixIkDkBgAAAAAAACATVEpiqIoOwQAAAAAAAAAAAAAAAAAAAAAAINbURT51Kc+le7u7rKjDLiOjo686U1vym677VZ2FAAAAAAAAAD+RLXsAAAAAAAAAAAAAAAAAAAAAAAADH6VSiVjxowpO0YpGo3GdnvvAAAAAAAAAIOZ4hUAAAAAAAAAAAAAAAAAAAAAADbKxIkTU6lUyo4x4EaMGJF6vV52DAAAAAAAAAD+jOIVAAAAAAAAAAAAAAAAAAAAAAA2yvjx49Pe3l52jAE3fvz4siMAAAAAAAAA8CwUrwAAAAAAAAAAAAAAAAAAAAAAsFEmTJiQZrNZdowB1d7enj333LPsGAAAAAAAAAA8C8UrAAAAAAAAAAAAAAAAAAAAAABslKFDh2by5MllxxhQRVFk6tSpZccAAAAAAAAA4FkoXgEAAAAAAAAAAAAAAAAAAAAAYKMdddRRaW9vLzvGgKhWqznooIO2m/sFAAAAAAAA2NooXgEAAAAAAAAAAAAAAAAAAAAAYKNNmjQpnZ2dZccYENVqNTNmzCg7BgAAAAAAAADPQfEKAAAAAAAAAAAAAAAAAAAAAAAbrVKp5Kijjkq9Xi87Sr8bM2ZMRo0aVXYMAAAAAAAAAJ6D4hUAAAAAAAAAAAAAAAAAAAAAADbJwQcfnKIoyo7Rr9rb2zNz5syyYwAAAAAAAADwPBSvAAAAAAAAAAAAAAAAAAAAAACwSTo7OzN9+vTU6/Wyo/Sb4cOHZ9999y07BgAAAAAAAADPQ/EKAAAAAAAAAAAAAAAAAAAAAAAbrdVqJUle8pKXZOjQoSWn6R+1Wi2nnnpqqlWP6AEAAAAAAAAYzPxUFwAAAAAAAAAAAAAAAAAAAACAjdbd3Z0VK1akVqvllFNOSa1WKztSn6rX6znqqKMyZsyYsqMAAAAAAAAAsAHb1k+sAQAAAAAAAAAAAAAAAAAAAADoN1/4whdy+eWX57e//W0mTZqU6dOnZ8aMGbnvvvvSaDTKjtcnRowYkRe/+MVlxwAAAAAAAABgI1SKoijKDgEAAAAAAAAAAAAAAAAAAAAAwOB2xhln5Otf/3omTZqU4cOHZ9GiRVm0aFHGjRuXv//7v093d3fZEbdYrVbLW97ylowZM6bsKAAAAAAAAABshGrZAQAAAAAAAAAAAAAAAAAAAAAAGNw+8YlP5Nvf/nY+9KEP5brrrsvs2bMze/bsnH766Vm4cGG+9rWvlR1xi9Xr9RxzzDFKVwAAAAAAAAC2IpWiKIqyQwAAAAAAAAAAAAAAAAAAAAAAMDj19PTk6KOPzhNPPJErr7wyY8eOTU9PT9ra2pIk5557bv793/89kydPzkknnZSt8ZE29Xo906ZNy/HHH192FAAAAAAAAAA2QbXsAAAAAAAAAAAAAAAAAAAAAAAADF6LFi3KTTfdlClTpmTs2LFpNptpa2tLT09PkuQDH/hAzjnnnPz+97/PVVddlWp163qsTb1ez/7775+XvexlZUcBAAAAAAAAYBNtXT+hBgAAAAAAAAAAAAAAAAAAAABgwBRFkXq9nhEjRuSmm27Kgw8+mFqtliRpa2tLq9VKe3t73vWud+Wv//qvc9VVV+Xee+9dd81gV6/Xc8ghh+TEE09MpVIpOw4AAAAAAAAAm0jxCgAAAAAAAAAAAAAAAAAAAAAA66xZsyZJ0mq1UqlUsssuu+SEE07IQw89lP/93/9ddz5JqtVqWq1Whg8fno9+9KPZe++9841vfCOTJk1Ke3v7oC4zqdfrOfLII/Pyl798UOcEAAAAAAAA4LkpXgEAAAAAAAAAAAAAAAAAAAAAIElyzTXXZObMmXn00UdTrVbTbDaTJG9605uyyy675IILLshvfvObFEWxbsxT5Svjxo3Lhz70oSTJ448/nrPPPjvjxo1LvV4v5V6eS61WS1dXV0499dS85CUvUboCAAAAAAAAsBVTvAIAAAAAAAAAAAAAAAAAAAAAQH74wx/m2GOPzW233Zb/+q//StJbUpIkRxxxRE488cT87ne/y7nnnpu777573bg/LWGZMGFCkuR3v/tddthhh5x55pk57rjjUq/XB0XBSb1ez3777Zd3vOMd2XvvvcuOAwAAAAAAAMAWUrwCAAAAAAAAAAAAAAAAAAAAALCdO//883PSSSdlr732ytChQ3PzzTevO9dqtbLjjjvmve99b/7iL/4iV155Zd7//vfnpptuSqvVSqVSSbXa+yibe++9N+3t7Xnxi1+cJGlra8vhhx+ev/u7v8u4ceNSr9dLub+2trZ0dXXl1FNPzV/+5V+ms7OzlBwAAAAAAAAA9K1KURRF2SEAAAAAAAAAAAAAAAAAAAAAAPij5uJkzW1J67GktTop1iSpJJWupNqV1MYlnS9IqsP6ZLnPfvazec973pNTTjklr3/96/OJT3wid9xxR6699trMnDkzSVIURSqVSm677ba8613vytVXX50ZM2bkjW98Y972trelVqvliiuuyIc//OE88cQTueyyy7Lffvutt05RFJk9e3auvvrqrF69Ot3d3X2S//m0t7cnSQ499NAcffTRClcAAAAAAAAAtjGKVwAAAAAAAAAAAAAAAAAAAAAAytLzaLL6pmTNzcmqq5M1s5NiZVLpTNJKilbve5KkmlSqve+tVUltdNJ5WDLk6KRzWu92dcgmLf+hD30o//Iv/5LTTz89733vezNlypT80z/9Uz760Y/mPe95Tz75yU+mUqmkWq2uGzN79ux85Stfybe+9a2sXLkyBx98cNra2jJ//vx0d3fnsssuywtf+MLnXLMoijz00EO5/vrrM2fOnFQqlTSbzU39k3tOlUoltVotO+ywQ2bOnJmpU6emVqv12fwAAAAAAAAADB6KVwAAAAAAAAAAAAAAAAAAAABgsGutSbrvSnoeT4rVvfuVtt5yjkpnUt89qe+RVCplJ2VjFEWy+prk0c8kq37R+3fYWplkM8tHKh29r6KZjHhTstM/Jh37bXDY3/zN3+Siiy7K29/+9rzzne/MnnvumaS3WOX444/PhAkTcv3116e9vT1FUaTyJ/98Pfroo/nNb36Tz3zmM5k3b16GDh2agw46KB/4wAcyZcqUjY6+YsWK3Hrrrbn11luzcuXK1Ov1NJvN9PT0bPztVyppb29PT09PqtVq9t133xx55JEZO3bsRs8BAAAAAAAAwNZJ8QoAAAAAAAAAAAAAAAAAAAAADCatNcna3yZrbu0t51h9Y9KYn1SHJHmq+OKpR4b8cb9o9B5r3z8Z8qKka0bSeZgylsGm58nkya8lj/1b0vNYUqzM03+XfaWWVOpJxwHJTu9Lhr+md//P3HXXXXnta1+bE044Ie9+97uz2267rTu3cuXKnHDCCZk1a1bOO++8/O3f/u1zrtZoNNJoNNLR0ZGiKFKr1TY7+Zo1a/KHP/whCxcuzIMPPpiFCxdm5cqVqVarqVarqVQqKYoiRVGk1WqlVqtlzJgxmThxYsaPH59x48Zl+PDh6xXEAAAAAAAAALBtU7wCAAAAAAAAAAAAAAAAAAAAAIPBmtnJY59Lll+cVNp7y1SK1ZsxUSWpDEvSk1SHJzv9Y7LDW5K2nfs4MButtSZZ8uHkiS8naftj4coAqAxPKrVk9GeSkW9er4Sn2WzmwQcfzA477JCdd376n41Wq5VqtZrvf//7OeWUU/LmN785X/3qV1MUxbMWmjzX8b7yVLFLs9lMs9lMtVpNvV5PrVZLe3u7khUAAAAAAACA7ZziFQAAAAAAAAAAAAAAAAAAAAAoS2tNsvx7yaOfThr3J8XaJD19u0alK0mRDHt1stO7k87D1yvgoJ+tvjFZcFrSs2Qzi3T6QGVo0jktGfeNpL7bRg2588478/KXvzyLFi3Kbbfdlv3337+fQwIAAAAAAADApquWHQAAAAAAAAAAAAAAAAAAAAAAtjtFI1n6/0vmjE7+cHbS/bukWJU+L11Jess+ijXJ8v9N5r80eWC/ZOUv+34d1tdakyz6x2T+S5Lm/PJKV5KkWJmsvj65f0ryxH8nRbHBIVOnTs2JJ56YRqORH/3oRymKIq1WawDCAgAAAAAAAMDGU7wCAAAAAAAAAAAAAAAAAAAAAANpzR3J/Qckj34qaS1PihUDtHCrt4Cj+97k4Vcnj5yVtAZq7e3M6luS+/dNnviPcgtX1tPs/Wdt0TuT+cckjYXPeeVTBStveMMbMmzYsPziF79IpVJJtepxNQAAAAAAAAAMLn6SDQAAAAAAAAAAAAAAAAAAAAADoWgkSz6aPDgjadyXFKtKzLIqWfatZO5eycpflZdjW7Tip8n8o5Pm/HL/jp9LsTJZfX0y7wVJ933PeslTBSv77LNPJk6cmJ///Of53ve+N5ApAQAAAAAAAGCjKF4BAAAAAAAAAAAAAAAAAAAAgP625rfJ/Qcmj302KVYnKcpOlBRrkp5FycOvSh55c9JaUXaird+T30kW/OXgLFxZTzPpWZLMm56suf1ZryiKIqNGjco73/nOVCqV3HrrreuOAwAAAAAAAMBgUSn8JBsAAAAAAAAAAAAAAAAAAAAA+s/KXyQPn/jHMo5B+qiPSmdS3yOZeE3StnPZabZOyy5OHjn9j8U6W5HqiGTiDUnH/s96+rbbbsuRRx6ZWq2WRx55JMOGDUulUhngkAAAAAAAAADw7BSvAAAAAAAAAAAAAAAAAAAAAEB/WX5psvCvtpIyjvakPi7ZfVbvOxtvxRXJgpO3kr/nP1dJqjsmk25J2ic/6xUnn3xyjjvuuPzd3/3dAGcDAAAAAAAAgOeneAUAAAAAAAAAAAAAAAAAAAAA+sPy7ycL37iVlXHUktqYZNKtve9s2Nq7knmHJ8WqspNsgWpSG5vscU9SHbbuaKvVSrVaTbPZTK1WKzEfAAAAAAAAADy7atkBAAAAAAAAAAAAAAAAAAAAAGCbs/IXW2HpSpI0k+bi5MEXJj2Plx1m8CuayYJTt8K/5z/XSnoeTRa9K0nS09OTJKlWex9Po3QFAAAAAAAAgMFK8QoAAAAAAAAAAAAAAAAAAAAA9KW1dyUPn7gVl3E0ksb8ZP6xSdFTdpjB7dFPJY0HkxRlJ9lyxZq0nvx6epb9Im1tbevKVwAAAAAAAABgMFO8AgAAAAAAAAAAAAAAAAAAAAB9pWgmC05JilVlJ9lC3Un375PH/rXsIIPX2ruSRz+ZFCvLTtJnqlmTx+48PmmtTFtbW9lxAAAAAAAAAGCDFK8AAAAAAAAAAAAAAAAAAAAAQF959F+SxoNJirKTbLliZbL0E8nae8pOMvgUzWTBqUmxpuwkfW5YV08aC95edgwAAAAAAACA/z97dxpmR12nDfg5p7d0ZyWEsBl2BHkNsgoiGEABRx1UZBEzwqCggiKrojgIjjAqMChuICIioKgoKiNuCAKyiYRFBYSwS4CEBLL1lu4+9X44QogESNJLZbnv66qrq07961dPdedT09QDS0TxCgAAAAAAAAAAAAAAAAAAAAAMhO6768UrRUfZSQZO0Z08sX9S9JWdZPnyzJdXnoKdf9E6LGnq+HHSeXPZUQAAAAAAAADgFSleAQAAAAAAAAAAAAAAAAAAAID+KnqTafslRVfZSQZYLVnwUPLMGWUHWX4UvcmsLyVFe9lJBk/Rmcz8fNkpAAAAAAAAAOAVKV4BAAAAAAAAAAAAAAAAAAAAgP6adWbS82iSouwkA69oT2b+d7LggbKTLB/mX5kUC8pOMciKpOOapOeJsoMAAAAAAAAAwMtSvAIAAAAAAAAAAAAAAAAAAAAA/VEsSJ75YlJ0lJ1k8BQ9yTNnlp1i+TDrS0kxr+wUQ2P2OWUnAAAAAAAAAICXpXgFAAAAAAAAAAAAAAAAAAAAAPpj3s+Toq/sFIOsN5lzcVJrLztIuRZMTbrvKDvF0Ci6k2e/US/dAQAAAAAAAIDllOIVAAAAAAAAAAAAAAAAAAAAAOiPWV9KivllpxgClWTO98sOUa5nvroKlOy8QNGbzP+/slMAAAAAAAAAwEuqFEVRlB0CAAAAAAAAAAAAAAAAAAAAAFZI3Xcnj2yfFJ1lJxkaTRsnG01NKpWykwy9okjuH7WKlOy8QNuuyXp/KDsFAAAAAAAAACxWtewAAAAAAAAAAAAAAAAAAAAAALDCeubLSdFTdoqh0/tU0nVL2SnK0fNwklrZKYZe1+310hkAAAAAAAAAWA4pXgEAAAAAAAAAAAAAAAAAAACAZVH0JnN/kKS37CRDp+hInv1G2SnK0TUlqTQO0LBKMmLvZJ0fJRs/nLy6I9l0TrLhPcnaFycj3rFkY0YdVF+/4d+TzfqSzYv6Nu7kAcqZpFiQ9D4xcPMAAAAAAAAAYAAN1H/JBwAAAAAAAAAAAAAAAAAAAIBVS/e9WfVe31EkHX8sO0Q5Ov+U1Ob3f07D+GTdHydtk/7lRGvSMCppeU0y+j+S+8cktTkvP2vsMcmwrfqf6eVUmuulM03rDu59AAAAAAAAAGAZrGp/uQEAAAAAAAAAAAAAAAAAAAAAA6NrSpLaAA2rJCP+PRk1OWl9fdKwZlL0JL3T6veZ96Nk/i+XbmTLlsn6tybVloWf/b3S/6i9TyS1jqTa1v9ZK5LO69Pvn3elNZnw24VlKUVfMufC+s+2NidpnJCM+Ldk5D5LNm/B1KT7b0nXbcnoDybDJvYv3+LU2pOuW5ORew/8bAAAAAAAAADoJ8UrAAAAAAAAAAAAAAAAAAAAALAsOm9Mivb+z2kYn6z746Rt0r+caE0aRiUtr0lG/0dy/5h6OceSqDQna1+yaOnKQKm2JV13Jm07Dfzs5VVRJN1393/OakctLF1Jkicm10t1XmjuRUnTpvVym1fyxP4L90e+q//5Fqsv6bhukGYDAAAAAAAAQP8oXgEAAAAAAAAAAAAAAAAAAACAZdF5Y/9nVFqTCb9dWMZR9CVzLkzm/7JestI4IRnxb8nIfZZu7hr/kwybmNQ6k2pr/3O+ULEg6ZqyahWv9E5LUvR/zuiDF+63X/3i0pXn9Ezt/70G0kCUzgAAAAAAAADAIFC8AgAAAAAAAAAAAAAAAAAAAABLq+hNFjzQ/zmrHbWwdCVJnpj84jKOuRclTZsmtY4lm9k2KVntmHpBysz/Ssb/b/9zvlDRlXRen+TIgZ27PKvNTSpNSdG57DMqbUnL5guP23/X/1xDpT/PDQAAAAAAAACDqFp2AAAAAAAAAAAAAAAAAAAAAABY4SyYmlRb+j9n9MEL99uvfnHpynN6pibpeeV51ZHJ2hcmlWoy87+Trin9z7g4gzV3eTUQxSMNYxY97pvV/5lDpViCf3sAAAAAAAAAUALFKwAAAAAAAAAAAAAAAAAAAACwtGqzkzT0b0alLWnZfOFx++/6Ny9J1vx60rRB0nFTMusL/Z/3UmrzBm/28qjWnaTSvxl9sxc9bli9f/OGVF9SFGWHAAAAAAAAAIAXUbwCAAAAAAAAAAAAAAAAAAAAAEur1tn/GQ1jFj3um9W/eSP3SUYflPTNS558f5Ja/+a9nGLB4M1eHlUa+z+j6Ei6/77wePhb+j9zyFSTSj+LZwAAAAAAAABgECheAQAAAAAAAAAAAAAAAAAAAIClVXT1f0bf7EWPG1Zf9lmV5mTNb9X3Zxyb9Dy07LOWxCpXvNKapOj/nDkXLtwfvkcyct/Fr2vaJElT/+83UCrLURYAAAAAAAAAeAHFKwAAAAAAAAAAAAAAAAAAAACw1Br6P6LoSLr/vvB4+FuWfValNWkcV99f+9vJ5kV9W+/aRddtXiQb3LHs93neKvbakuqwpKj1f86zZydddy48XufSZK3zkhF7J227JqMmJ2tfnGz4t6TaVl+z8cMLf55tkxad1/rGZMQ761vDuIWfN2++8PPGCf3PvTyVwAAAAAAAAADACzSWHQAAAAAAAAAAAAAAAAAAAAAAVjjV1oGZM+fCZPwX6/vD90hG7pvM+8mL1zVtkvQ8mqRnYO7bX5WWshMMrcYJSdHV/zlFV/KPtybr/qheolJpTMYcVt+WxRqn1gtb/tWo99a3JHnyP5M531vWxHVN6/bvegAAAAAAAAAYJIpXAAAAAAAAAAAAAAAAAAAAAGBpVYYNzJxnz64XZAzbqn68zqXJnD2T+b9ManOTxnWT4W9NRu6XPLBmUpuTbPxw0rRBff1juyYd1yVFZzL96BfPb94kWe1jC4+nH530Pd3/3JWm/s9YkVSHJU0Tkp6H+z+rb3ry2G7JiL2TUZOT1tcnDeOTojfpnZZ0TUnm/aj+s15etO5UdgIAAAAAAAAAWKxKURRF2SEAAAAAAAAAAAAAAAAAAAAAYIXSOz15cP2k6O7/rIY1k3V/lLRNevl194956eKVl9I2KVnv2oXHf6/0L+tzhm2bbHDbwMxaUTzxvmTupWWnGHqV4cmaX03GfKDsJAAAAAAAAADwItWyAwAAAAAAAAAAAAAAAAAAAADACqdxzaTSNjCz+qYnj+2WPP6uZO5lSc+jSa0z6ZuXdP89mfP95PG966Ury4VK0rpL2SGGXusuA/czX5FUqvWiHQAAAAAAAABYDlWKoijKDgEAAAAAAAAAAAAAAAAAAAAAK5xHd0s6ry07xdCrjkzW+nYy6oCykwytzluTf+yR1OaWnWSINSWbtSeVprKDAAAAAAAAAMCLVMsOAAAAAAAAAAAAAAAAAAAAAAArpLZJSRrLTjH0ir5k2LZlpxh6LVsmtc6yUwy95o2UrgAAAAAAAACw3FK8AgAAAAAAAAAAAAAAAAAAAADLonX7pNpWdooSFEnTxmWHGHrVYUnr68tOMbQqw5KRB5SdAgAAAAAAAABekuIVAAAAAAAAAAAAAAAAAAAAAFgWw7ZNiu6yUwy95i2SSqXsFEPunnvuySe+MDNz55edZCgVyWqHlx0CAAAAAAAAAF6S4hUAAAAAAAAAAAAAAAAAAAAAWBaNayWN65adYmhVWpOR7yk7xZC77rrrcthhh+XL59+XvlpD2XGGSCVp26P+7xwAAAAAAAAAllOKVwAAAAAAAAAAAAAAAAAAAABgWY39RFIZXnaKIVQkYw4rO8SQmjNnTk477bTcfPPNOf30/017y2Hp6q6UHWvwVdqS1T9RdgoAAAAAAAAAeFmVoiiKskMAAAAAAAAAAAAAAAAAAAAAwAqpNj+ZOj4pOstOMgSqyYh3J6/6SdlBhlStVsv//u//pqmpKUcffXTSOyO9962bxobesqMNrsb1k40fTiqrQMkMAAAAAAAAACssxSsAAAAAAAAAAAAAAAAAAAAA0B9PfjiZc0GSlbyIozI8We/3SeuOZScZdM+9kqXyz9KRrq6uVKvVNDY2plqtpvuht6eh89dpbFhJX91SaUvWOD0Z+9GykwAAAAAAAADAy1K8AgAAAAAAAAAAAAAAAAAAAAD90X1v8si2SdFZdpLB1bRJstH9yT/LSFY27e3teeqpp5IkEyZMSHNzc5J6CUvlBc9cq9VS7Xs8fVM3S0O1q5Ssg65p42Sje5JKc9lJAAAAAAAAAOBlVcsOAAAAAAAAAAAAAAAAAAAAAAArtJbXJC3/r+wUg6syPFn9kytt6cp3v/vd7L777tlzzz2z6aabZs8998yPfvSjJFmkdCVJqtVq0rReGtb+chb0NpURd3BVWpN1L1O6AgAAAAAAAMAKQfEKAAAAAAAAAAAAAAAAAAAAAPTXmufUCytWSpWkce1k9MFlBxlwjz76aN785jfn8MMPT5K86U1vyr/927/l1ltvzRe/+MXcfvvti72uVqslYz6connL9PatRGU0lbZktaOTYVuXnQQAAAAAAAAAlojiFQAAAAAAAAAAAAAAAAAAAADor9btktU+Wi+uWNlUhiXrXpZUmstOMqCuuuqq7LPPPnnooYdy2mmn5ZJLLsl3v/vdfP/7389hhx2Wu+++O08//fRir61WqymStGz405Xr+9K4drLGKWWnAAAAAAAAAIAlpngFAAAAAAAAAAAAAAAAAAAAAAbCuFOTxjXLTjGwKm3Jasckw7YqO8mAam9vzxlnnJHHHnssp556ao4++uhsuummSZIxY8ZkzJgx6e3tfeVBTeunce2vZEFv0yAnHgKV1pWyYAcAAAAAAACAlVulKIqi7BAAAAAAAAAAAAAAAAAAAAAAsFLovC157E1J0Vl2kn4rikoqzRsnG929UpZxfPe7383qq6+evffee5HP77777uy///4ZNWpUrrjiitRqtay5Zr1Qp1arpVqtLjqoKPLon96UNVpuTFvrCvoql0pbMv5/k9U+UnYSAAAAAAAAAFgq1VdeAgAAAAAAAAAAAAAAAAAAAAAskdbtktU+Wi+yWMF1dRd5dvh5K2XpSpL853/+5yKlKx0dHfnVr36VY445Jvfee286Ojqy2WabZYsttsjkyZPz7LPPplqtpq+v7/lrZs2alS9/5St5+6Ezc+2tRbp7Gsp4lP6ptCWrn6R0BQAAAAAAAIAVUmPZAQAAAAAAAAAAAAAAAAAAAABgpTLu1KTjhqT7jqToLjvNMumtNefU81pz/9PfzGWX7VZ2nGVWq9Xyy1/+Mj09PalWq9lhhx2yzjrrpFarpVqtLrL217/+dfbbb7+sttpq+Z//+Z/ssMMOeeaZZ/Kd73wnl156aYqiyA9+8IM0NCwsV7nxxhtz3HHHZe21106x7k/TMvobSefNSdE51I+6bCptydijk3GfKjsJAAAAAAAAACyTSlEURdkhAAAAAAAAAAAAAAAAAAAAAGCl0jcveXSnZMH9SRaUnWbpVNrSM+q4nHDG/Fx00UX5yU9+kl133XXxa2sdSW1uUutMiq6k0pBUWpPKsKRhbP24JL/4xS9y0kknZerUqenurhfgbL311rnhhhvS2tqaoihSqVSeX//000/nuOOOy9e//vWMGjXq+c9nz56dTTfdNLNmzcoNN9yQnXbaaZFrzzrrrBx99NH1IpeiJ5l2QNL+26ToGNoHXlqVtmTcKcnqnyg7CQAAAAAAAAAss2rZAQAAAAAAAAAAAAAAAAAAAABgpdMwMln/uqRp/SQtZadZYgt6m9Iz4tA0rfW5vPOd78zYsWPzxBNPpCiKeplMx/XJM19OHn9X8sC6yf2jkwc3Sh6emDy6Q/LItslDr0keXC+5ry15aGLy1OHJnIuS7ruTom/Qn6Gnpycnnnhi3vve92b11VfPZz7zmVxxxRXZfffdc8cdd+SLX/zii66p1WpZY401ctFFF2XUqFHp7e1NknR2dmbMmDF517velebm5ixYUC/RqVQq6eurP8uxxx5bL11JkkpTsu5PktEH14tNlkvVejnOml9TugIAAAAAAADACq+x7AAAAAAAAAAAAAAAAAAAAAAAsFJqGJtscGvy2O7JgnuToqvsRC+rs7uaC36xej706TOTSiWTJk3Kaf99fP5tpwdTeWijpGdaUm1Lal1JuhdeWPT+8+tihi74W32bc8k/1yxI2t6YjP1kMnzPpFId8Oe4+uqrc/bZZ+fd7353TjzxxLz2ta9Nkmy44YaZOHFi/va3v6VWqyWpF6gkWVickqQoijQ2NqYoirS2tiZJpk6dmgULFmTkyJHPr2toaFh8gEo1Weubycj3JE8cmNTmLT8/+8rwpHnTZN0f178CAAAAAAAAwApu4P/yAAAAAAAAAAAAAAAAAAAAAACoaxiTrH9D0rpzvfRiuVRJKq35zhWvzpGnTM8DDzyQdN2ePDE5+219VEZ0fjHpeSRJT1Kbk0VKV5ZUMb++ZUHS8Ydk2n7JA+sks05P+mYN2JMsWLAg5557boqiyOmnn/586UpSL15Zf/31s9NOO6VarS5StrJI1KLeIFOpVNLd3Z2zzz47119/fT7ykY9k2223XfIww9+cbPRgMvK9SaWtX8/Vf9Wk0pqMOyXZ4DalKwAAAAAAAACsNBSvAAAAAAAAAAAAAAAAAAAAAMBgqrYlE36XjP/yP8tXGstOtFClLWl6df789NfymTOfyMHvGZPNmt6TPLpLMvdHSdGVFB0Df99iftI3PZl5SvLAusm0/ZMFj/R77Jw5c/LXv/41w4YNS3Nz8/OfT5s2LZ/4xCfy6KOPpqurK+eee26uueaaF8cqiucLWe6///6cffbZ+cIXvpCtttoqBx988NIHahiZrPPd5FVXJA1rlFO+UxmRtGyZbHhXsvrxSaVh6DMAAAAAAAAAwCCpFEVRlB0CAAAAAAAAAAAAAAAAAAAAAFYJPf9Injgw6bozKdpLi1GkkkplWLqGfzw33Dsp3/7WmZm8+zXZa5fGtDT1lpCoIam0JGucnqx2eFKpLvOk973vffnhD3+YD37wgznppJNy88035xe/+EV++MMf5lWvelVGjBiRv//972lubs7nP//5HHLIIRk3blyKokh3d3eefvrpfO9738vvf//7XH/99Zk0aVIuuuiiTJgwoX+PWGtP5lySPHN60jv9n4U2g/Xql6Z6wUrLNsnqn0xGvEPhCgAAAAAAAAArJcUrAAAAAAAAAAAAAAAAAAAAADCUiiKZ/e1kxrFJ0Zuke0hvP689efrZpvzohvfkljs6st5qf87nP/pkhg+rpKmp5FeRVIYnLa9N1vlh0rzBUl1aq9VSrVbz2GOP5Y1vfGOmTZu2cGylks985jP52Mc+lp6envziF7/IaaedllqtljPPPDOTJ09Oklx33XU56qijMnXq1Gy00UY55phj8oEPfGAgn7D+8++8OXnmzKT9V0mqSdE5MLMrI5IUyegPJGM/njRvMjBzAQAAAAAAAGA5pXgFAAAAAAAAAAAAAAAAAAAAAMrQ80Ty7FeT2ecmRV9SzB/EmzUklZakaYP8+taJ+a/T78ljj/w13zk1ectOlbQNW55eQfLPrGucnqx2eFKpLvGVz5WvPPzww7nzzjvT29ubL33pSzniiCMWKVDp6enJF7/4xZx88sk5/PDD841vfCNJ0tXVlauvvjq1Wi2TJk3KqFGjBvzpFtE7I5lzUdL+u6T7jqRvblJtTWrtSXpf/trKsKTSnNQ6ksa1k2HbJyP3TkbuX58BAAAAAAAAAKsAxSsAAAAAAAAAAAAAAAAAAAAAUKZiQTLvZ8msLyUL/l4/Tt/AzK60JaklI/dJxh6bDNs2tVotc2femraZe6Wh0pGGyisUfJSlMjwZ/pZk3cuSStPzHxdFkUqlskQjLrroonz0ox/Ngw8+mPHjx6coivT19aWxsTHXX399dt1112y77ba58cYb09zcvNTzB1zvzKRrStJ1W9Lxx6Tv6aToSorOJNV62Uq1NWlcL2mblAzbNhm2VVIdXk5eAAAAAAAAAChZY9kBAAAAAAAAAAAAAAAAAAAAAGCVVmlORh1Q37r/ljx7TtJxbbJgalJpSVIkRfsSDKom1RH14pZKc9KyZTLi3cmYQ5KG1RbervuOjJn91qQ6rz57eVW0J+1XZd49O+U3fzsyTS2jst1222XNNddMU1NT+vr60tDQ8LIjrrnmmjQ1NaW9vf796+3tTVNTvcSlq6srSbLddtulubn5+cKV0kpXkqRxXDJir/oGAAAAAAAAALwixSsAAAAAAAAAAAAAAAAAAAAAsLxoeW2y1jfq+0Vv0n1v0jUl6bwp6bw5qc2uF6sU3Umq9WKWSkvSNCFpm5QMe30ybNukcZ1kcQUiXVNSeWzXpJg/hA/VD0VHGntuy3qV/8yu7y0yfs31stdee+Xcc8992dKV50pURowYkdmzZ+eyyy7Lscce+3zpyk033ZTPfOYzGTNmTPbbb78kKbdwBQAAAAAAAABYJpWiKIqyQwAAAAAAAAAAAAAAAAAAAAAAg6z73uTRHZPa3LKTLLXevqY8NnO9vO1DRe6f+nAmT56cU045JRtvvPHLXveDH/wgxx57bDo7O3PYYYflzW9+c2655Zb8/Oc/zz333JMvfvGLOe6444boKQAAAAAAAACAgaZ4BQAAAAAAAAAAAAAAAAAAAABWdj1PJI9smfQ9k2QFfd1IpS1zi12zx8Ez8+c//zlHHHFETjjhhEyYMCFFUaRSqTy/9Lnj6dOn58ILL8yJJ56YF75mZeLEiTnnnHOy0047lfEkAAAAAAAAAMAAUbwCAAAAAAAAAAAAAAAAAAAAACuzokj+sXvScUOS3rLT9E9leO6acXQ+cPSvM3Xq1Jx66qk54ogj0tjY+LKX/frXv85f/vKXVKvVbLjhhtl3332HKDAAAAAAAAAAMJgUrwAAAAAAAAAAAAAAAAAAAADAymz2hcn0jyVFe9lJBkZ1VL53w0k55vj/ySabbJJvfOMb2X777Re7tK+vLw0NDUMcEAAAAAAAAAAYKtWyAwAAAAAAAAAAAAAAAAAAAAAAg6RnWjL9yJWndCVJap054E2/ydvf/vbcdtttuf7665MkRVEkSWbOnJkzzzwzTz31VBoaGtLX1/f8OQAAAAAAAABg5aJ4BQAAAAAAAAAAAAAAAAAAAABWRkWRPPkfSdFVdpIB1pNhfbfkiPePT0tLS374wx8mSSqVSpLk/PPPzyc/+cnss88+SZKGhobnzwEAAAAAAAAAKxfFKwAAAAAAAAAAAAAAAAAAAACwMppzcdL55yS9ZScZeEV7dtzg/Gy39QaZMmVKbr755udPfehDH8q6666bgw46qMSAAAAAAAAAAMBQaCw7AAAAAAAAAAAAAAAAAAAAAAAwwIpa8vSnkqK97CSDplJ055OHteXAv7RlzJgxSZKenp6MHTs2Dz30UJqamsoNCAAAAAAAAAAMOsUrAAAAAAAAAAAAAAAAAAAAALCy6fh9UptXdorBVXRn0pZ/Sa1WSWNjY4qieL5sRekKAAAAAAAAAKwaqmUHAAAAAAAAAAAAAAAAAAAAAAAG2KzTk2J+2SkGXSW9Oeu/d8+mm26aSqVSdhwAAAAAAAAAYIhViqIoyg4BAAAAAAAAAAAAAAAAAAAAAAyQnseShzZLiq6ykwyJjmLLtL3mrrJjAAAAAAAAAAAlqJYdAAAAAAAAAAAAAAAAAAAAAAAYQM9+IylqZacYMm3V+5Pu+8qOAQAAAAAAAACUQPEKAAAAAAAAAAAAAAAAAAAAAKwsiloy+9wkC8pOMnSK3nrZDAAAAAAAAACwylG8AgAAAAAAAAAAAAAAAAAAAAAriwVTk6Kv7BRDrDfpuKrsEAAAAAAAAABACRrLDgAAAAAAwMqrry/p6qpv3d1Jc3MybFjS2po0NJSdDgAAAAAAAAAAAABgJdQ1JUl1gIZVkhH/noyanLS+PmlYMyl6kt5p9fvM+1Ey/5cvP6I6Mlnjf5Jh2yVN6yfVsUlqSe9TSdetybNfSzpv7H/UBQ8mRW9S8ToVAAAAAAAAAFiVVIqiKMoOAQAAAADAiq+9PbnzzmTKlOS665Jbb02eeCKpVuslK9VqUqvVy1j6+pI110y23TaZNCnZbrtkm22S0aPLfgoAAAAAAAAAAAAAgBXc9COTZ7+RpJ+vFGkYn6z746Rt0suvu39MUpvz0ueb1k82fuSlzxd9yRMHJPN+uiwpF6qOTNa7IRm2Zf/mAAAAAAAAAAArFMUrAAAAAAAss+nTk299K7nggmTatKStLVmwIOnqWvIZzc3JsGFJZ2cyblxy4IHJxz6WbLjh4OUGAAAAAAAAAAAAAFhpPbx10n1n/2ZUWpP1b0qGbVU/LvqSORcm839ZL1lpnJCM+Ldk5D7J1PEvX7zSuHay5jeS9t8nvY8ltc763NVPThpG1td03Jg8tnM/Mw9P1vxaMuaQ/s0BAAAAAAAAAFYoilcAAAAAAFgqRZHccENyxhnJ736XVCpLV7TySpqbk2o12XHH5JOfTPbaq34MAAAAAAAAAAAAAMArKGrJ/cOTop9/5D32U8n4Lyw8nvbeZN6PXryuadOk55EkPUt/j/FfScYeVd/v+mvyyJbLEPRfjP5gsvb5/Z8DAAAAAAAAAKwwGssOAAAAAADAiqFWS77zneS005KZM5OOjnoJy0BbsKD+9dprk9tuS4YPT447Lvn4x5OWloG/HwAAAAAAAAAAAADASqPnwSQN/Z8z+uCF++1XL750JUl6pi797Epr0vK6ZMTbX3CP3y79nMXpvGlg5gAAAAAAAAAAK4xq2QEAAAAAAFj+PfBAst12yTHHJI8+mrS3D07pyr+aPz+ZPj055ZRkiy2S228f/HsCAAAAAAAAAAAAAKywemcklcb+zai0JS2bLzxu/13/5j1ntaOSzYtks45kg5uT5k2SvrnJM2cnM/9rYO7R98zAzAEAAAAAAAAAVhiKVwAAAAAAeEm1WnLWWcmWWyZ33VUvXClDR0fy0EPJzjsnJ5yQLFhQTg4AAAAAAAAAAAAAgOVa0dX/GQ1jFj3um9X/mS+n0pSkn2Uxzyn8sTkAAAAAAAAArGoUrwAAAAAAsFgPPJBsv33y2c8mnZ31EpaydXYmX/968prXJLffXnYaAAAAAAAAAAAAAIDlTNHZ/xl9sxc9bli9/zOTZN6Pk0d3Tv7xb8mMTya9TyUNo5LVjkhe9bOBuUfRPTBzAAAAAAAAAIAVhuIVAAAAAABe5Le/TbbaKrnzzqS9vew0i+roSB56KNl55+TCC8tOAwAAAAAAAAAAAACwPKn0f0TRkXT/feHx8Lf0f2aS9D6ZdN6YtP8meeaM5ImDXnCPPZKmjQbgJl6lAgAAAAAAAACrGn8tAAAAAADAIi67LHn3u+uFK7Va2WleWmdn8tGPJl/5StlJAAAAAAAAAAAAAACWE5VhAzNnzoUL94fvkYzcd/HrmjZJ0vQKmVpf4sS//MF6w9glDPdy93qFLAAAAAAAAADASqex7AAAAAAAACw/Lrkk+dCH6qUmK4KOjuQzn6l/PfHEstMAAAAAAAAAAAAAAJTsJUtOltKzZyej3psM26p+vM6lyZw9k/m/TGpzk8Z1k+FvTUbulzywZlKbk2z8cNK0QX39Y7smHdf989qLk+rIZP6VSc/DSa0raXltsvonFt6vb27SfU//c1ea+z8DAAAAAAAAAFihKF4BAAAAACBJ8n//t2KVrjynoyM57bRktdWSww8vOw0AAAAAAAAAAAAAQIka106Knv7PKbqSf7w1WfdHSdukpNKYjDmsvi21hmT4nvVtsffqSaZ/JCk6+hW5fqvx/Z8BAAAAAAAAAKxQFK8AAAAAAJAbb0ze+94Vr3TlOR0dyXHHJWuskey7b9lpAAAAAAAAAAAAAABK0rTBwM3qm548tlsyYu9k1OSk9fX1YpOiN+mdlnRNSeb9KKnNefk5cy5Mis6kZZukcXxSHZnUOpKeR5LO65Nnv5ksuHdgMrftPDBzAAAAAAAAAIAVRqUoiqLsEAAAAAAAlGf+/GTjjZMZM8pO0n8jRiT33Zess07ZSQAAAAAAAAAAAAAASvLI9knXbWWnGHqVEcla30xGv7/sJAAAAAAAAADAEKqWHQAAAAAAgHIddVQyd27ZKQZGV1fyH/+RqBwHAAAAAAAAAAAAAFZZrZOSVMpOUYIiGbZd2SEAAAAAAAAAgCGmeAUAAAAAYBV2zTXJD39YLyxZGfT2Jrfemlx0UdlJAAAAAAAAAAAAAABK0rpDUh1ZdooS9CbNry47BAAAAAAAAAAwxCpFURRlhwAAAAAAYOjNn59svHEyY0bZSQbeiBHJffcl66xTdhIAAAAAAAAAAAAAgCG24KHk4YlJ0VF2kqHVPDHZ6C9lpwAAAAAAAAAAhli17AAAAAAAAJTjqKOSuXPLTjE4urqS//iPslMAAAAAAAAAAAAAAJSgacOk2lZ2iiHWnIx4W9khAAAAAAAAAIASKF4BAAAAAFgFPf548oMf1AtKVka9vcmttyZ//nPZSQAAAAAAAAAAAAAAhlilkqx2ZFIZVnaSoVOpJqsdXnYKAAAAAAAAAKAEilcAAAAAAFZB3/xmUhRlpxhcnZ3JmWeWnQIAAAAAAAAAAAAAoARjPlR2gqHVulPStH7ZKQAAAAAAAACAElSKYmV/tR4AAAAAAC/U05OssUYyZ07ZSQbfsGHJ448nq69edhIAAAAAAAAAAAAAgCH2+DuT+f+XZCV/tUhlRLLuT5IRe5WdBAAAAAAAAAAoQbXsAAAAAAAADK2f/zzp6ys7xdCoVJILLig7BQAAAAAAAAAAAABACcYen1Tayk4x+KojkuF7lJ0CAAAAAAAAAChJpSiKouwQAAAAAAAMne22S6ZMKTvF0FlrrWTatKSqihwAAAAAAAAAAAAAWJUURfLQRknPI2UnGTyV1mTc55LVP1F2EgAAAAAAAACgJF4zBwAAAACwCrnvvuSee8pOMbTa25Nrrik7BQAAAAAAAAAAAADAEKtUkvFfSSptZScZPNXhyZgPl50CAAAAAAAAACiR4hUAAAAAgFXI9dfX/9+5VUl7e/KHP5SdAgAAAAAAAAAAAACgBCPfmQzfK0lz2UkGXqUtWef7ScOospMAAAAAAAAAACVSvAIAAAAAsAr54x+Tjo6lv+7gg5OiWLgtiUMPTX75y+Shh5K5c5MFC5IZM5LrrkuOPDJpbHzxNauvnnzpS8k999RzzpuX/PnPycc/vvj1S6JWS669dtmuBQAAAAAAAAAAAABY4a397aTaVnaKgVUZlozcJxm+Z9lJAAAAAAAAAICSVYpiSV+RBwAAAADAim7TTZMHHlj66w4+OLnwwoXHlcorX/OHPyS77vrS56+4InnnOxceb7hhvRhm3XUXv/73v0/e9rakp2dJEi9q5Mhkzpwlyw0AAAAAAAAAAAAAsNKZ9/PkiclJ0VF2koHRMC7Z6MGkYVTZSQAAAAAAAACAklXLDgAAAAAAwNBYsCB59NGhu9+ddyaf+1yy//7J7rsnBx6Y3HrrwvN7751sssnC43POWVi6cscd9VKW/fZLpk6tf/aWtyQnnrhsWXp6kmnTlu1aAAAAAAAAAAAAAIAV3sh3JcP3StJcdpL+q7Ql63xf6QoAAAAAAAAAkCRpLDsAAAAAAABD429/S4YNq5eQDIVjjnnxZ3//e71U5Tmj/vn/ubW11YtVnnPsscm119b3m5qSH/ygvv+xjyWnnpr09S1dlubmZMqU5FWvWrrrAAAAAAAAAAAAAABWGmufnzz8uqT3ySRL+UfZy4tKWzL6A8nwPctOAgAAAAAAAAAsJ6plBwAAAAAAYGjcfvvSF5YMlGo1WW+95KMfXfjZ448nd99d3x81KmloWHiuvX3h/vz5C/fHjUu23HLp7z9/fnLrrUt/HQAAAAAAAAAAAADASqNhbLL+TfWvqZSdZulV2pIReydrnl12EgAAAAAAAABgOaJ4BQAAAABgFTF9etLZObT3HD06KYp64cujjyaHHprUasl11yVvfWvS3V1fN2NGMnPmwuuOOy4ZOzZZc83kyCMXnbnBBkufo1ZLHntsmR8DAAAAAAAAAAAAAGDl0DQhWf+GpDomK9RrRyptSduuyToXJ5UVKDcAAAAAAAAAMOj8JQEAAAAAwCqivb1egrK8aGtbuF+rJaedtvD4gAOSWbOSp55K9thj0euGDVu2+7W3L9t1AAAAAAAAAAAAAAArleZXJxvcmjSMS9JQdppXVmlLRrw9edUvkkpj2WkAAAAAAAAAgOWM4hUAAAAAgFXE/PlDf89585Kdd0522y15//uTP/whqVaTSZOS665LNt544dqvfCX52MeS6dMXnXH55YuWpjz77LJl6ehYtusAAAAAAAAAAAAAAFY6zZskG0xJmiYklday07y0Slsy+qBknR8qXQEAAAAAAAAAFkvxCgAAAADAKqIohv6etVpy443Jtdcml1yS7LFH8uij9XOtrcnBBy+6/hvfSNZeO9l882TbbZPVVkuOOioZPnzhmrvuWrYsZTw/AAAAAAAAAAAAAMByq+lVyYZ3J6MPXg7LV5qT6uhknYuTtc5JKl6RAgAAAAAAAAAsXmPZAQAAAAAAGBojRw7dvYYNS7q6Xvx5USxagDJ27OLX3HffwuPTT1+4f/PNyZNPLlumF5a3AAAAAAAAAAAAAACQpNpWLzYZ9b5k2gFJbXZSdJabqdKWDH9LstZ3ksZx5WYBAAAAAAAAAJZ71bIDAAAAAAAwNNrakkplYGeefPLCMpXvfnfh53vtlTzwQPL5zycHHpjstlv9629/m2ywwcJ1f/rTwv2dd66f//CHkz32SA44IPnZz5LDDquf7+tLPv3pZc/a1rbs1wIAAAAAAAAAAAAArNTadkk2fiAZfXBSaS0pRHNSHZ2sc3Hyql8oXQEAAAAAAAAAlkhj2QEAAAAAABga48cnra1JR8fQ3G/jjZP/+q+XPn/FFcn3v7/wuKEh2XPP+vavenuTww9Prrtu2bJUq8mECct2LQAAAAAAAAAAAADAKqHalqx1TjLq/cnMk5POG5KilmTB4N63MqL+dcyhyeqfUbgCAAAAAAAAACwVxSsAAAAAAKuIbbapl5sMhTvvTM4+O3nDG5L11kvGjk1qtWT69OSOO5JLL00uuywpioXXPPxwcvHFyQ47JGutlbS0JE8+mVxzTXLWWcnddy97nhEjkte/vt+PBQAAAAAAAAAAAACw8mvbKVnvqqTnH8mz30hmn5sUfUkxfwBv0pBUWpKmjZLVT0hG7ptUhw3gfAAAAAAAAABgVVEpihe+1g4AAAAAgJVVd3cycmTS01N2kqHX2pr8/e/1EhgAAAAAAAAAAAAAAJZCsSCZ97PkmS8n3XclaUhS/WcRy5K+tqQpqbYltc6kYVQy/K3J2GOTYVsPXm4AAAAAAAAAYJWgeAUAAAAAYBWyySbJgw+WnWLojRiRzJ2bVCplJwEAAAAAAAAAAAAAWIEVtaTngaRrStJ5c9Lxx2TBfUnRmaQhqTQkRZGkL0mRNKyetGydtO2atG6XtGyTNI4r9xkAAAAAAAAAgJVKY9kBAAAAAAAYOjvuuGoWr0ycqHQFAAAAAAAAAAAAAKDfKtWk+dX1bdSBCz8vaknRnRRdSRqSamuSRn/IDQAAAAAAAAAMumrZAQAAAAAAGDq77JK0tZWdYmhVq8mb3lR2CgAAAAAAAAAAAACAlVilWi9baVgtaRiVVJqUrgAAAAAAAAAAQ0LxCgAAAADAKmSXXZKiKDvF0Bo+PNltt7JTAAAAAAAAAAAAAAAAAAAAAAAAADDQKkWxqr1iDwAAAABg1bbVVsldd5WdYuiMH5888UTS0FB2EgAAAAAAAAAAAAAAAAAAAAAAAAAGUrXsAAAAAAAADK0TTkhGjCg7xdBobU2OPlrpCgAAAAAAAAAAAAAAAAAAAAAAAMDKqFIURVF2CAAAAAAAhk53dzJ+fDJ3btlJBt+wYck//pGMG1d2EgAAAAAAAAAAAAAAAAAAAAAAAAAGWrXsAAAAAAAADK2WluTDH06am8tOMriq1eTtb1e6AgAAAAAAAAAAAAAAAAAAAAAAALCyqhRFUZQdAgAAAACAofXYY8lmmyVdXWUnGTzDhye//32y445lJwEAAAAAAAAAAAAAAAAAAAAAAABgMFTLDgAAAAAAwNBbb71kv/2SYcPKTjI4GhuTrbdOdtih7CQAAAAAAAAAAAAAAAAAAAAAAAAADJZKURRF2SEAAAAAABh6c+cmG2+czJxZdpKBN3x4cu+9yYQJZScBAAAAAAAAAAAAAAAAAAAAAAAAYLBUyw4AAAAAAEA5Ro1Kvv/9pK2t7CQDa/jw5KyzlK4AAAAAAAAAAAAAAAAAAAAAAAAArOwqRVEUZYcAAAAAAKA8739/8pOfJF1dZSfpv8bGZMcdk+uvTyqVstMAAAAAAAAAAAAAAAAAAAAAAAAAMJgUrwAAAAAArOLmzk023jiZObPsJP03fHhy773JhAllJwEAAAAAAAAAAAAAAAAAAAAAAABgsDWWHQAAAAAAgHKNGpVcdlny9rcnHR1lp1l2bW3Jt7710qUrV199dZ588snMnTs3m2yySd785jenoaFhaEMCAAAAAAAAAAAAAAAAAAAAAAAAMGAqRVEUZYcAAAAAAKB8P/lJctBBSWdn2UmWXltbcuqpyTHHvPjcX/7yl3zta1/Ld77znResb8uOO+6Yn/3sZxk5cuQQJgUAAAAAAAAAAAAAAAAAAAAAAABgoCheAQAAAADged/5TnLkkStW+UpbW3L88cnnPvfic1deeWVOOumk3HnnnVl//fVz/PHHZ8KECbn55pvzve99L+uss06uvvrqjB49euiDAwAAAAAAAAAAAAAAAAAAAAAAANAvjWUHAAAAAABg+fHBDybNzcmHP7xilK+0tSUnnZR86lMvPvfrX/86Rx55ZJ566qkceeSR+cAHPpDXve51SZK3ve1tWXvttXPCCSfknHPOyacWNwAAAAAAAAAAAAAAAAAAAAAAAACA5VqlKIqi7BAAAAAAACxffvnL5IAD6uUry+tvkVtbk7POSj7ykRefu/XWW3PIIYfkoYceygknnJAPfvCDmTBhQpKkt7c3jY2NmT59ev7f//t/edOb3pTLL798iNMDAAAAAAAAAAAAAAAAAAAAAAAA0F/VsgMAAAAAALD8ecc7kj//Odlii6Strew0i2prS171quTqqxdfujJ//vycccYZuf/++/PRj340hx566POlK0lSrS781XhjY2PmzJkzFLEBAAAAAAAAAAAAAAAAAAAAAAAAGGCKVwAAAAAAWKwttkjuvDM58cSktTWpVMpOVM/xwQ8m99+fvOENi1/zm9/8Jj/96U+z66675uCDD86rXvWq588VRfF88coll1ySGTNmZLPNNkuS1Gq1Qc8PAAAAAAAAAAAAAAAAAAAAAAAAwMBRvAIAAAAAwEtqbEw+85nkttvqRSzDh5eTo7U1edWrkquvTr761frxvyqKIj09PTn//POTJAcddFAmTpy4yJrKP9tjrrnmmpxzzjlJkve9731J8nwhCwAAAAAAAAAAAAAAAAAAAAAAAAArBm+RAwAAAADgFW2xRXLnncn//E+yzjrJiBFDc9+RI5PVVktOOCG5//7kDW946bWVSiXVajVPPPFEtthiixx44IFJ6oUsRVE8v+7OO+/M1772tTz00EM59thjs/POOy9yHgAAAAAAAAAAAAAAAAAAAAAAAIAVg+IVAAAAAACWSGNj8vGPJ//4R3L55clb3pK0tNS3gdTUlLS2JjvskHzve8mMGcnJJ9c/eyUNDQ0ZN25c5s2bl3nz5iVJ+vr6UqlUktRLV84888xcccUVeetb35rJkycnyfPnAQAAAAAAAAAAAAAAAAAAAAAAAFhxKF4BAAAAAGCpVKvJHnskV12VTJ2aHHNMstZa9cKU0aOT5ualm9fYWL+upSUZOzY59NDkjjuSW25J3v3u+vml8YY3vCEzZ87MZZddlr6+vjT+c8C1116bE088MZdeeml23nnnHHPMMdl6662XbjgAAAAAAAAAAAAAAAAAAAAAAAAAy41KURRF2SEAAAAAAFjxzZ6d3H57ctttybXX1vdnzqwXpzQ01AtbarWkry/p7a2XrWy1VbLrrsn22yfbbpussUb/c8yZMye77rprpk2blve85z157Wtfm8ceeyxf/vKX09vbm3//93/PUUcdld133z1JUhRFKpXKYme93DkAAAAAAAAAAAAAAAAAAAAAAAAAyqV4BQAAAACAQdPVlXR0JJ2dSXd30tyctLbWt7a2wbtve3t79t9//9xyyy159tlnU61W09bWluOOOy6HHnpo1l133SQvXaxSq9VSrVYHLyAAAAAAAAAAAAAAAAAAAAAAAAAA/aZ4BQAAAACAlVKtVsuf/vSnPPbYYxk3blzGjx+fiRMnPn/+pUpXnvPUU0/l+uuvz1133ZX29vZsu+22efWrX50ddthhKOIDAAAAAAAAAAAAAAAAAAAAAAAA8AoUrwAAAAAAsEp4rmilVqulWq2+5Lrp06fnqquuyqc//elMmzYt1Wo1I0eOzJw5c7LWWmvl0EMPzX//938PYXIAAAAAAAAAAAAAAAAAAAAAAAAAFuel3ywHAAAAAAArkVqtliSZMWPGS655+OGH89WvfjUf+chH0tTUlFNOOSWzZs3K9OnT88c//jF77rlnTjvttBx11FFDFRsAAAAAAAAAAAAAAAAAAAAAAACAl6B4BQAAAACAVUJDQ0OuvvrqrLPOOjn99NNfdH769Om58MIL8+1vfzvd3d3Zfffds91222X06NGpVqt54xvfmM997nM56qijcuGFF+arX/1qCU8BAAAAAAAAAAAAAAAAAAAAAAAAwHMUrwAAAAAAsMr41a9+lSR59NFHn/+sVqslSa6++upccMEFmTlzZpqamnLZZZflgAMOyBvf+MZceeWV6e3tzfrrr58jjjgiW221VW688cbMnDmzlOcAAAAAAAAAAAAAAAAAAAAAAAAAIKkURVGUHQIAAAAAAIbK5Zdfnn322SdJ0tfXl4aGhnR2dmannXbKXXfdlV122SXf/OY309fXl1mzZuXggw9OS0tLzj///EyaNClJcscdd+See+7J5MmTy3wUAAAAAAAAAAAAAAAAAAAAAAAAgFWa4hUAAAAAAFZJvb29aWxsTJKcfvrp+dSnPpU3velNufzyyzN27Njn102dOjXbbrtt3v72t+fSSy990Zyenp40NTUNWW4AAAAAAAAAAAAAAAAAAAAAAAAA6qplBwAAAAAAgDI8V7qSJI899lhaWlpy9tlnZ+zYsent7U2SLFiwIJtsskm22mqr/PSnP83UqVPzwj7zoiieL125//77o+scAAAAAAAAAAAAAAAAAAAAAAAAYOgoXgEAAAAAYJVVq9WSJA888ECam5szbty4JElDQ0OKokhzc3OSpLOzM729vent7U2lUnn++uf2P/jBD+atb31rvvKVr6Szs3OInwIAAAAAAAAAAAAAAAAAAAAAAABg1aR4BQAAAACAVVa1Wv81+Vve8pYsWLAgf/rTn5LUC1UqlUoWLFiQSy+9NPfcc08mTpyYTTfd9EUzOjs7M2nSpBRFkeOOOy7vete7MmPGjCF9DgAAAAAAAAAAAAAAAAAAAAAAAIBVkeIVAAAAAABWeZMmTcqoUaPy1a9+Nddcc02SpKenJ1dccUW+9rWvpa+vLwcccECSpFarLXJta2trDjrooPz1r3/N29/+9lx11VXZfvvt8/TTTw/5cwAAAAAAAAAAAAAAAAAAAAAAAACsShrLDgAAAAAAAGXbfvvtc95552X//ffP5MmTs91222Xu3Lm5/fbb09vbm/322y8HHHBAGhsX/bV6URSpVCpJksbGxrzuda/L7373u4wbNy5/+ctf8uY3v7mMxwEAAAAAAAAAAAAAAAAAAAAAAABYJVSKoijKDgEAAAAAAMuDP/7xj/nCF76QO+64IzNnzsx6662XI444InvvvXc23XTTl7xuxowZOe+88/KFL3whr3nNa3LyySfn3//934cwOQAAAAAAAAAAAAAAAAAAAAAAAMCqR/EKAAAAAAC8wLx589Le3p5nnnkma6+9dlZbbbWXXT9r1qxceOGFOeWUU7LhhhvmlFNOyT777JMkKYoilUplKGIDAAAAAAAAAAAAAAAAAAAAAAAArHIUrwAAAAAAwMuo1WqpVquLPTd79uxccsklOemkk7LWWmvllFNOyQEHHJBE6QoAAAAAAAAAAAAAAAAAAAAAAADAYFv8m+IAAAAAAIAkeVHpSl9fX5Jk7ty5+fGPf5zPfe5zGTt2bE488cTsu+++SZSuAAAAAAAAAAAAAAAAAAAAAAAAAAwFxSsAAAAAAPAK7rrrrvziF79Id3d3GhoaMmfOnPzsZz/LySefnLa2tpx44ol573vfm4aGhpcsXanVas/vF0UxlPEBAAAAAAAAAAAAAAAAAAAAAAAAVkqKVwAAAAAA4GX09fXl/PPPzyGHHJKzzjorM2fOzNVXX52TTjoplUoln/rUpzJ58uQ0NTUtUrrywqKVJJkzZ05mz56drq6u9PX1lfEoAAAAAAAAAAAAAAAAAAAAAAAAACuVSlEURdkhAAAAAABgeTZnzpy8/vWvz8MPP5x3v/vdue222zJ//vx86lOfyoc+9KEMHz58kdKVvr6+NDQ0JEl++9vf5ne/+11+9KMfZe7cuWlra8tb3vKW7LvvvnnXu95V4lMBAAAAAAAAAAAAAAAAAAAAAAAArNgUrwAAAAAAwBLo7OzMbrvtlltvvTXDhw/P8ccfn89+9rOpVCqp1WqpVqtJFi1dOfnkk3PWWWelo6Mju+22W7bccst0dnbm97//fZ544on813/9Vz796U+X+VgAAAAAAAAAAAAAAAAAAAAAAAAAK6zGsgMAAAAAAMCKoLW1NTfddFP22muvXH311ZkxY0bmz5+fkSNHplKpJElqtdrzpSvHH398zjrrrFSr1Vx88cU58MADn19322235dxzz81nP/vZNDU15fjjjy/tuQAAAAAAAAAAAAAAAAAAAAAAAABWVJWiKIqyQwAAAAAAwIrkbW97W37zm9/kiCOOyGc/+9mMHz9+kfNf+tKX8ulPfzpJMn78+LznPe/Juuuum3e9613ZYostkiT33XdfPve5z+Waa67JT3/607zxjW9c5jzt7cnf/pbMmZN0ddW3xsZk2LCktTXZaKNkvfWSf/a+AAAAAAAAAAAAAAAAAAAAzEGq5QABAABJREFUAAAAAKwUFK8AAAAAAMAy2HffffOXv/wlP//5z58vU0mS//u//8sBBxyQrq6uTJw4MRMmTEi1Ws2vfvWrbLPNNvn85z+fvfbaK0ly1VVX5eijj85ll122yIyX096e3HlnMmVKct11ya23Jk89lbS11YtVXvhb/+eKVhYsSKrV5LWvTd70pmSHHZLttlPGAgAAAAAAAAAAAAAAAAAAAAAAAKzYFK8AAAAAAMAyuuOOO7L11lsnSWq1Wvr6+nLooYfm4osvzoc+9KEccsgh2WGHHZIkU6ZMyR577JFtttkmP/3pTzN69OgkyYwZMzJ+/PiXvU9RJDfdlJxxRvKb3yQtLfUyla6upc9cqSQjRyY9PckaaySf+ERy0EHJqFFLPwsAAAAAAAAAAAAAAAAAAAAAAACgTIpXAAAAAACgn4qiSKVSybRp0/Ka17wmW2yxRc4777xMnDgxlUol3d3daWlpybnnnpsjjjgiF1xwQf7zP//zFefOn59cckly+unJjBlJR0e9hGUgDR+e1GrJAQckxx6bTJw4sPMBAAAAAAAAAAAAAAAAAAAAAAAABku17AAAAAAAALCiq1QqSZLHHnss8+fPz/bbb58tt9zy+c9bWlqSJKuvvnqS5K9//evLzuvoSI45JllzzeT445OHH07a2we+dCWpz+3sTC6+ONlxx2SrrZI//3ng7wMAAAAAAAAAAAAAAAAAAAAAAAAw0BSvAAAAAADAABk5cmSSZLXVVkuSFEWRWq2Wvr6+JMmsWbOSJGPHjn3JGTfemGy6afKtb9ULWNrbBzn0P/X11e93113JpEnJcccl3d1Dc28AAAAAAAAAAAAAAAAAAAAAAACAZaF4BQAAAAAABsiaa66ZbbfdNpdffnmmTJmSSqWSarWahoaG3HbbbTn66KOTJJtuuumLru3oSD760WSPPZInnkg6O4c4/At0dibnnptstlny5z+XlwMAAAAAAAAAAAAAAAAAAAAAAADg5VSKoijKDgEAAAAAACuLSy65JAcddFD22muvfOhDH8pGG22UBx54IIcffnhmzpyZQw89NOedd94i19x0U7Lffsmzz5ZbuLI4ra3JEUckp52WtLSUnQYAAAAAAAAAAAAAAAAAAAAAAABgIcUrAAAAAAAwwC644IIcc8wx6erqSk9PT6rVamq1WiZPnpzzzjsvra2tKYoilUolP/xh8sEPJh0dZad+aa2tydZbJ7/7XTJ8eNlpAAAAAAAAAAAAAAAAAAAAAAAAAOoUrwAAAAAAwCC45ZZbcs011+Tmm2/Oq1/96my66ab5yEc+ssiac89Njj026ewsKeRSGDYsefWrk2uvTVZbrew0AAAAAAAAAAAAAAAAAAAAAAAAAIpXAAAAAABgSNVqtVSr1Zx7bnLccUlHR9mJllxzc7LRRsmf/pSMGlV2GgAAAAAAAAAAAAAAAAAAAAAAAGBVp3gFAAAAAAAGSVEUqVQqL/r8hz9MPvCBpLOzhFD91NKSTJyYXH990tpadhoAAAAAAAAAAAAAAAAAAAAAAABgVaZ4BQAAAAAAhtAf/5jstdeKWbrynGHDkt12S668MllMrwwAAAAAAAAAAAAAAAAAAAAAAADAkKiWHQAAAAAAAFYV7e3J/vuv2KUrSdLVlVx/fXLJJWUnAQAAAAAAAAAAAAAAAAAAAAAAAFZlilcAAAAAAGCIHHtsMmdO2SkGRnt7csQRyZNPlp0EAAAAAAAAAAAAAAAAAAAAAAAAWFUpXgEAAAAAgCFw3XXJxRcnnZ1lJxk43d3J+9+fFEXZSQAAAAAAAAAAAAAAAAAAAAAAAIBVkeIVAAAAAAAYZO3tyXvfu3KVriRJT09yyy3JJZeUnQQAAAAAAAAAAAAAAAAAAAAAAABYFSleAQAAAACAQfbJTyZz5pSdYnC0tydHHJE8/XTZSQAAAAAAAAAAAAAAAAAAAAAAAIBVjeIVAAAAAAAYRLNnJxdckHR2lp1k8PT2Jt/6VtkpAAAAAAAAAAAAAAAAAAAAAAAAgFWN4hUAAAAAABhEF16YVFfy38Z3dSVnn5309ZWdBAAAAAAAAAAAAAAAAAAAAAAAAFiVrOSvegMAAAAAgPIURXLGGUlHR9lJBl93d/KrX5WdAgAAAAAAAAAAAAAAAAAAAAAAAFiVKF4BAAAAAIBBcs01ydy5ZacYGvPmJV/6UtkpAAAAAAAAAAAAAAAAAAAAAAAAgFWJ4hUAAAAAABgkZ5yRzJ9fdoqhM2VK8uCDZacAAAAAAAAAAAAAAAAAAAAAAAAAVhWKVwAAAAAAYBA880xy7bVlpxhafX3J+eeXnQIAAAAAAAAAAAAAAAAAAAAAAABYVSheAQAAAACAQXDbbUlLS9kphlZPT3L11WWnAAAAAAAAAAAAAAAAAAAAAAAAAFYVilcAAAAAAGAQ3HZb0tGx9NcdfHBSFAu3JTFxYvLlLyc33JC0ty+89uGHF79+woTkvPOSKVOSp55KFiyoX3fffckFF9TnLau7717y3AAAAAAAAAAAAAAAAAAAAAAAAAD90Vh2AAAAAAAAWBldd13S2zs099p99+Too5d8/UYbJYcdtuhnTU3Jq19d3w48MNltt+SWW5YtzyOPJBtuuGzXAgAAAAAAAAAAAAAAAAAAAAAAACwpxSsAAAAAACw3iiJ58snkmWeSrq76Vq0mw4Ylra3JOusko0eXnXLJ3H770N1r9uzk179ObrstGTcuOfzwl18/f37ygx8kf/hDMm1avSBm552TT3+6XsAybFjysY8tW/FKQ0MyZYriFQAAAAAAAAAAAAAAAAAAAAAAAGDwKV4BAAAAAKAURZE8/ni9pOPWW5Prrkv++tekp6de/lGp1Lfn1hZFvYhl9dWT7bZLJk1Ktt022Wab5a+MZdasZO7cobvf975X35Lk4INfuXhlypRk8uRFP7vqquR1r0ve+c768ahRy5alvT3505+SffddtusBAAAAAAAAAAAAAAAAAAAAAAAAlpTiFQAAAAAAhtQTTyTnnFPf2tuT5uZk/vykVlu4pqvrpa9/6qnkl79Mfve7pLU16ehINtkk+eQnkwMOqH9WtrvuqudYsKDsJEtm+PDkjW+sb8/57W+XbVatltx448DkAgAAAAAAAAAAAAAAAAAAAAAAAHg51bIDAAAAAACw8iuK5A9/SN72tmTjjZMzzkhmzaoXrMydu2jpypJasCCZMyfp6UnuvTc58shk/Pjk4x9PHnhg4J9hacyeXX/m5d2Xv1zPOX9+vWhl3Ljk6aeTz342+eY3l33u7NkDFhEAAAAAAAAAAAAAAAAAAAAAAADgJSleAQAAAABg0BRFctFFyXrrJXvvnfzmN/Wyle7ugb/X/Pn17dxzk4kTk513TqZMGfj7LInOzmUrk1letLQkDQ3Lfn1X18BlAQAAAAAAAAAAAAAAAAAAAAAAAHgpilcAAAAAABgU06Ylu+2WHHFE8vjj9VKUohj8+/b01Is/brwx2WWX5IQTBqfo5eV0dQ3Ns/bX2WfXC2re8Y7klFOSefOSNdZIPvOZ5JvfXPa5Q/39BgAAAAAAAAAAAAAAAAAAAAAAAFZNilcAAAAAABhQRZF897vJ5psnN92UtLeXl6WzM/n615PXvCaZMmXo7tvQMHT36o9HHqkX1Fx5ZfK5zyXHHbfw3CGHJM3NyzZ3RXl+AAAAAAAAAAAAAAAAAAAAAAAAYMWmeAUAAAAAgAEzbVqy227JkUcm8+cnPT1lJ0o6OpKHH0522SX55CeT7u7Bv2dra1Jdjn8D39q6+M9rtYX7jY3JqFHLNn/YsGW7DgAAAAAAAAAAAAAAAAAAAAAAAGBpNJYdAAAAAACAlcNddyW77lovXOntLTvNi3V2Jl//enLddcnvf5+MHDl492ptTSqVgZ158snJKafU9y+8MDnkkIXnJkxIttmmvv/c1yRpa0ve+c76/syZyY031vevvTZ5/PH69+GRR5KiSLbbLvnEJxZe++CD9WuWRUvLsl0HAAAAAAAAAAAAAAAAAAAAAAAAsDQUrwAAAAAA0G833ZS89a3JvHllJ3l5nZ31gpgdd0yuvz5ZffWBmVur1VKtVp//ut569TKTobL77vUyln81fnzy85/X96+9Ntltt/p+c3Oyzz71bXHmzUsOPXTZ82y88bJfCwAAAAAAAAAAAAAAAAAAAAAAALCkqmUHAAAAAABgxXbzzcmeey7/pSvP6e5Opk5NXv/65Jln+jfr8ssvz84775xddtklSVKpVJIk/+//JV1d/U06eM4+O7n88uTBB5O5c5Pe3mT27OS225LTT6/nv/baZZvd0pJMmjSQaQEAAAAAAAAAAAAAAAAAAAAAAAAWr1IURVF2CAAAAAAAVkx33ZXsvHMyf37ZSZZec3Oy2WbJTTclI0Ys+XW/+c1v8u1vfztXXnllFixYkIkTJ2bSpEn50pe+lNbW1ufXbb55ct99gxB8OTd6dHLFFcmb3lR2EgAAAAAAAAAAAAAAAAAAAAAAAGBlp3gFAAAAAIBl8vjjycSJyezZZSdZdsOGJdtvn1x7bVKtvvzas88+O6eeempmzZqVzTffPLvuumsmTZqUrbfeOuuvv35aWloWWf+BDyTf/e7gZV9eNTUls2YlI0eWnQQAAAAAAAAAAAAAAAAAAAAAAABY2TWWHQAAAAAAgBVPUSTve18yf37ZSfqnqyu5/fbk619PPv7xxa+p1WqpVqt56qmnMmvWrBx44IE588wz09ramjFjxrzk7J13Tn784yLt7ZXBCb+cGj9e6QoAAAAAAAAAAAAAAAAAAAAAAAAwNKplBwAAAAAAYMXzne/UC0t6e8tO0n/t7cmnP5089NDLr9t///0zZsyY3HvvvVl77bUzZsyY9PT0ZO7cuUnqBS0vtM02RarVVat0JUm2267sBAAAAAAAAAAAAAAAAAAAAAAAAMCqolIURVF2CAAAAAAAVhyPP55svnm9sGRl0dBQZOutK/nTn5Lqy1SWv+Md78ivfvWr3HnnnWlvb8+VV16Z+++/P48//ng23XTTTJ48ObvvvnsaGxuzYEEta61VzbPPDt1zlG3EiOSb30ze//6ykwAAAAAAAADA/2fvvuOkKA8/jn92rx8gAiJSpAiKCiKKDQu2WBONBQsROxFLTLBrNJZoTH72FkuMCiqioimKFZWiGAGRYpciHaSXO67t7vz+mHAnAQSOvZ07+Lxfr33d7Ow8z/OdAxHmducrSZIkSZIkSZIkSVLdFgRQVgalpZCVBfn5kJMTdSpJkiRJkmofi1ckSZIkSZIkSRstCODQQ+E//4FEIuo06VWvHtx5J/z2t2u/lkqliMfjPPTQQ/Tr149dd92VxYsXs2jRIjp27EhRURGzZ88mHo9z5ZVXctdddwHwhz+k+NOfKgiCvAyfTTTq14eFC8M37EmSJEmSJEmSJEmSJEmSJEmSJEmSJEmSNiyVgilTYNy48LP8H34I334LJSVh4UpWVvhZ/0QCYjFo0gS6dQs/+7/PPrD33tC4cdRnIUmSJElSdCxekSRJkiRJkiRttGeegcsvh+LiqJPUjMJC+OKLgHbtYmvsX1288vnnn3PiiSdSWFhI79696du3Lw0aNGD27Nm899573HLLLcyfP58PPviAww47jLlzYccdy0mlciM6o8zJzYVLL4X77486iSRJkiRJkiRJkiRJkiRJkiRJkiRJkiTVbmVl8I9/wIMPwsSJYblKPA5FRWHJysbIyQk/I19SAg0bws9/DldcAV261Gx2SZIkSZJqG4tXJEmSJEmSJEkbJZWCHXeEuXOjTlJzcnKgT5+ARx+NrfeYe+65h0MPPZR9990XgGQySVZWFgB33nknN910E7179+bZZ58lmUxy4IFLGTOmMRDPxClEJj8fvvwSdtop6iSSJEmSJEmSJEmSJEmSJEmSJEmSJEmSVDvNnAmPPAJPPBF+hr+oKH1zZ2VBXh7svDNcdx2cckr4XJIkSZKkLZ3FK5IkSZIkSZKkjfLee3Dyyel941ZtVFgICxZAvXrrfr28vJzc3Nw19iUSCbKzs5k2bRodOnSgWbNmzJs3D4APPkjxy1/Gt/jvW48eMGJE1CkkSZIkSZIkSZIkSZIkSZIkSZIkSZIkqfYZNQpuvhk+/jgsXCkvr9n16teHeBz69oXrr4fGjWt2PUmSJEmSohSPOoAkSZIkSZIkqW64664tv3QFIBYLePFFWF9v+f+WrgBkZWWRSqXIycmhcePGFBYWMnPmTAAOPzy+xb8JLR6HK66IOoUkSZIkSZIkSZIkSZIkSZIkSZIkSZIk1S7FxXDRRXD00fDBB1BaWvOlKxDeG2DFCnjoIejQAV5/vebXlCRJkiQpKhavSJIkSZIkSZI2aPZsGDky6hSZUVwc4y9/gfX0rlRKpVKkUikAYrEY8Xicl156iSVLltCjRw9at25NKpUiFoPHH4fCwgyEj9Arr0SdQJIkSZIkSZIkSZIkSZIkSZIkSZIkSZJqjxEjwtKT55+HVauiyVBWBkuXwplnwmmnhduSJEmSJG1pLF6RJEmSJEmSJG3QX/8adYLMmjsXxo6N/eQx8XiceDy8zD5r1iweeOABbr75ZnbddVf69OlTeQzAccfBL38J+fk1mzsqqRT885/w5ptRJ5EkSZIkSZIkSZIkSZIkSZIkSZIkSZKkaBUXw0UXwfHHw/z5UFISdaKw+OX116F9+/CrJEmSJElbklgQBEHUISRJkiRJkiRJtVcQQOPGsGxZ1EkyJx4POPPMGAMHrv1aMplk3rx5TJgwgdmzZzNlyhTGjx/Pxx9/TLt27bjttts47bTT1hq3fHn4JrTFizNwAhFp3BimToVtt406iSRJkiRJkiRJkiRJkiRJkiRJkiRJkiRl3syZcMghsHBh7ShcWZfCQujTBx54AGKxqNNIkiRJkrT5LF6RJEmSJEmSJP2kadNgjz1g1aqok2RWq1Ywa9a6X3vjjTc466yzqKioICcnh9atW3P22WdzwQUX0KRJk/XO+dZb0LPnlvu9zMuDk0+GQYOiTiJJkiRJkiRJkiRJkiRJkiRJkiRJkiRJmfXdd3DQQbB0KSSTUaf5aYWFcMop0L8/ZGVFnUaSJEmSpM0TjzqAJEmSJEmSJKl2GzcuvW+UOvdcCIKqx8b6+c/hzTdh4UIoK4M5c2DgQOjUKX3Zfmz+fCgqghEjRnDqqacyduzYytcOPPBAnn32Wfr378/EiROZNGkS11xzzU+WrgAcdxz88peQm1szmaNWVgavvRYWzEiSJEmSJEmSJEmSJEmSJEmSJEmSJEnS1uLrr2H//WHx4tpfugKwahX84x/Qs2fdyCtJkiRJ0k+JBcGm3NZOkiRJkiRJkrS1ufpquP9+SKXSM9+550L//lXPY7ENj7nzTrjhhnW/VloKp5yS/rKPbbaBN96At966kT//+c+ccsopvPLKKwRBQGxjQq/HihWwww5QUpLGsLVM48YwaxYUFkadRJIkSZIkSZIkSZIkSZIkSZIkSZIkSZJq1vTpsM8+sGQJ1LW7vBYWhuUr/ftv3Gf/JUmSJEmqjeJRB5AkSZIkSZIk1W4jR6avdKU6DjhgzdKVP/wBjjoK7r03fJ6fD889B40apXfd8vKAceOgb9++nHPOOdzw3xCbU7oCMHNmOtLVbuXl8NJLUaeQJEmSJEmSJEmSJEmSJEmSJEmSJEmSpJq1aBEcdBAsXVr3SlcAVq2CV16Ba6+NOokkSZIkSdVn8YokSZIkSZIkab2CAL78MtoMv/xl1faIEXDHHfDee3D11fDdd+H+Jk3g3HPTu25paYyRI6F169b079+fbt26pWXe+++Hioq0TFVrFRXB//1f1CkkSZIkSZIkSZIkSZIkSZIkSZIkSZIkqWadf35YvpJKRZ2k+latgr/+FYYNizqJJEmSJEnVY/GKJEmSJEmSJGm9Zs6MOgE0alS1XVy85mtFRVXbhx+e/rXHjk3vfCtXwqBBkEikd97aaPbs9H//JEmSJEmSJEmSJEmSJEmSJEmSJEmSJKm2eOUV+OADKC+POsnmKymBXr3W/Ay/JEmSJEl1hcUrkiRJkiRJkqT1WrIEsrOjzfD111Xbhx8Ohx0G+flw0kmw555Vr7Vtm/61V65M73zPPgvxreTKfEkJ3HNP1CkkSZIkSZIkSZIkSZIkSZIkSZIkSZIkKf0WLoQ+fWDVqqiTpM/y5dCvX9QpJEmSJEnadFvJ7d0kSZIkSZIkSdVRUgKxWLQZnnkGZs4MtwsKYNiwMNc//wlZWVXH5eenf+3y8vTNFQRw991QXJy+OWuzVApeew0WL446iSRJkiRJkiRJkiRJkiRJkiRJkiRJkiSl1wUXhJ9735KUlsILL4Sf6ZckSZIkqS6xeEWSJEmSJEmStF6lpVEngBUroEcPePPNsMxjtblz4b33qp4vXZr+tdNZvDJ+/NZXQhKPw+DBUaeQJEmSJEmSJEmSJEmSJEmSJEmSJEmSpPR59VX44IP0fh69tigpgV69oKgo6iSSJEmSJG08i1ckSZIkSZIkSesVryVXkWfMgJ//HLbbDvbdF3beGVq3DvevNnFi+tdN5/mPHr1mcczWYNUqGD486hSSJEmSJEmSJEmSJEmSJEmSJEmSJEmSlB5BAP36hZ+l3lKtXAlPPx11CkmSJEmSNl4tuWWeJEmSJEmSJKk2ys+POsGali6FTz+FKVOgbVvo1avqtVdfTf96OTnpm+vDD6v35rlzzw3ffLf6sTH69IEhQ2DaNFixAsrLYcECGDECLr8csrPXHtO6NTz8MHz9NRQVQUVFOOaDD+D88zc992qffFL9sZIkSZIkSZIkSZIkSZIkSZIkSZIkSZJUmwwfDsuWRZ2iZq1aBXffvfGfb5ckSZIkKWrruLWaJEmSJEmSJEmhgoLMvRnqllvg1lvD7f791yz7eOEFmDULxo4Ni0S6dIHrroPCwvD199+Hd99Nf6bc3PTNNXp0+ubakLPOgsMOW3Nf06bho0cP+NnP4Je/rHqtdWv47DNo0mTtMYcfHj722Qcuu2zTs8yZAyUl4e8lSZIkSZIkSZIkSZIkSZIkSZIkSZIkSarL7r4bioqiTlHzli2DYcPgiCOiTiJJkiRJ0oZZvCJJkiRJkiRJWq8WLaC0NOoU0Lw59Oq17tc+/XT9r22u7bdPzzylpTBzZnrm2hgTJsCIEfDll7BoETRrBldcAfvtF75+4onQoQNMmRI+//Wvq0pXli+Hfv3CwpTf/CY8FuCii+Daa6G4eNOyFBbCxIlwwAHpODNJkiRJkiRJkiRJkiRJkiRJkiRJkiRJisbcuWEZydagqCgsmbF4RZIkSZJUF1i8IkmSJEmSJElar6ZNoX59WLIk2hwvvQTxOOyyCzRuHJZ/fPklDBoETz4JFRU1s+6BB6ZnnkmTwgKSFSvSM9+GXHHF2vu++QbGj696vs02Vdvbblu1PXQo9O8fbi9ZUlW8kp0NWVmbnqWiIizHsXhFkiRJkiRJkiRJkiRJkiRJkiRJkiRJUl322GMQBFGnyJxhw2DOHGjZMuokkiRJkiT9tHjUASRJkiRJkiRJtVvXrumdb8AAiMWqHqvddlvVvvPPX3PM44/DoYdC8+aQlxeWrxxyCDz6aM2VrtSrBwcdlJ65Jk2CRCI9c22qeBxat4bLLqvaN3t2WFyz2rvvVm0fdRScdx787Gdw881V+197rXrFMSUlMHr0po+TJEmSJEmSJEmSJEmSJEmSJEmSJEmSpNoilYK//hXKyqJOkllPPBF1AkmSJEmSNsziFUmSJEmSJEnSTzrsMMjJiTpF5sXjsM8+6ZlrxYqaK4hZn4YNIQggmYQZM6BPn/DNfCNGwLHHrvmGvtdfh379YPHicNwzz8DQoXDiieFxf/oTnHFG9bMsWbLZpyNJkiRJkiRJkiRJkiRJkiRJkiRJkiRJkfnuu8x/ZjxqZWXwxhtRp5AkSZIkacMsXpEkSZIkSZIk/aR994XCwqhTZF5pKey+e/rmSibTM1c6rOvXc/ZsmDNn7f15eXD66ZtXQrNqVfXHSpIkSZIkSZIkSZIkSZIkSZIkSZIkSVLUxo2DWGzTx517LgRB1WNj9OkDQ4bAtGmwYgWUl8OCBTBiBFx+OWRnr3tcXh787ncwahQsWQIlJTBjBrz1Fpx55qZnB/j6643PLUmSJElSVNbzT2VJkiRJkiRJkkLduoVvqNra7LQT5OSkZ66SEkil0jPXxlq5Eg4+ODyHVq3gggvg8MPh0EPDN9TtsQdMnRoee+aZMGhQuP3dd9CzJ0yZEn7t3x923jl8M13HjjB37qZn2Rp//0iSJEmSJEmSJEmSJEmSJEmSJEmSJEnacvznP1BUlJm1zjoLDjtszX1Nm4aPHj3gZz+DX/5yzdd32CH8THjXrmvub906fBQVwYsvbnqWeDz8XHqHDps+VpIkSZKkTIlHHUCSJEmSJEmSVLs1bQotW0adIrNyc+GEE9I3X7oKXDZFKgWjRsHw4fD883DUUTBjRvhaQQGce27VsZdeWrX96KPw+edhWcpzz8HEieH++vXhF7+oXpYozl+SJEmSJEmSJEmSJEmSJEmSJEmSJEmS0uWjjyAIMrPWhAlw221w+ulwxBHQqxeMGVP1+oknrl2E8tJLVaUrkyZB375hQcvJJ8ONN8LYsdXLEo/DuHHVGytJkiRJUqZkRx1AkiRJkiRJklT7XXNN+CgujjpJZsTjcNll6ZuvoACysyGRSN+c65OfD6Wla+8PgjXfyNe4cdV206ZV29tss+a4Hz9v2LB6mQoLqzdOkiRJkiRJkiRJkiRJkiRJkiRJkiRJkqKWSsE332RuvSuuWHvfN9/A+PFVz3/8OfDjj4cePcLtr76CAw6AkpKq1//1r+pnKSqCTz6BM86o/hySJEmSJNW0eNQBJEmSJEmSJEm1X+/e4ZvBthYHHABt26Zvvvx8yMpK33wAt9xSVabyzDNV+485BqZMgdtvh1694PDDw6/vvLPmOY0eXbU9cWLV9hVXQN++cNRR8Pjj0L591Wtjx1Yvq8UrkiRJkiRJkiRJkiRJkiRJkiRJkiRJkuqqyZMhOzuateNxaN0aLrusat/s2fDll1XPTzmlavuzz+C552DuXCguDj8jfvbZ1V8/CGDkyOqPlyRJkiQpEyL6Z7skSZIkSZIkqS5p0CAs7xgwAJLJqNPUrPr14dpr0ztnu3aQlwdlZemdd33at4ebblr/66+9BgMHVj2/9dawaKVxY2jUKCxc+V+vvALDh296lqws6NRp08dJkiRJkiRJkiRJkiRJkiRJkiRJkiRJUm0wf37mi1caNoRly9bcl0rBhx+GJSw//ux6ly5V2717rzlmn33g2Wdh993hhhuql2XBguqNkyRJkiQpU+JRB5AkSZIkSZIk1Q1XXAG5uVGnqHmFhXDMMemds1u3zJWuTJgADz4IY8aEb+ArL4fSUpgxA/71LzjjDDjppPBNdat98w107QoPPQRffgnFxZBIwOLFYdnKRReF46qjXj3Yb7/NPi1JkiRJkiRJkiRJkiRJkiRJkiRJkiRJikRpadQJ1lRYuObzbbdd8/kTT8Cxx4ZfV7v2Wthtt+qtV15evXGSJEmSJGVKLAiCIOoQkiRJkiRJkqS6Ye+9Yfz4qFPUnIICuPlmuP769M/dqBEsW5b+eWu7/HyYMgVatow6iSRJkiRJkiRJkiRJkiRJkiRJkiRJkiRtun/9C849F1as2PSx554L/ftXPY/FNm5cPA7du0NODrRqBRdcAIcfHr5WUgJ77AFTp4bPJ00KnwPMmQM77ghBEK41eza0aBG+duWVcP/9m34ODRtunZ+VlyRJkiTVHfGoA0iSJEmSJEmS6o6HHw7LSbZU9evDZZfVzNx77lkz89Z2eXlVb8STJEmSJEmSJEmSJEmSJEmSJEmSJEmSpLomCDK/ZioFo0bB8OHw/PNw1FEwY0b4WkFBWOiy2ur9ADNnVuUNgjVfa9iwelmiOH9JkiRJkjaFxSuSJEmSJEmSpI120EFw/vlbZvlKQQEMGgQNGtTM/IceCllZNTN3bbbHHhCLRZ1CkiRJkiRJkiRJkiRJkiRJkiRJkiRJkqqnoCBzn5nOz1/3/iBYswClceOq7REjqrZbt67KGouFz1f7cQnLpsjLq944SZIkSZIyxeIVSZIkSZIkSdImufvuNd+EtSXIz4czzoAjj6y5NfbdF+rVq7n5a6OsrLBwRpIkSZIkSZIkSZIkSZIkSZIkSZIkSZLqqvWVoWyOW26pKlN55pmq/cccA1OmwO23Q69ecPjh4dd33oG2bauOGz26anvAAFi+PNxu2RL++lc4+ujwa8uW4f6VK+H116uXNTe3euMkSZIkScqU7KgDSJIkSZIkSZLqlsJCeOklOOooKCmJOk16NGgADz1Us2v06AEVFTW7Rm2Tnw8nnBB1CkmSJEmSJEmSJEmSJEmSJEmSJEmSJEmqvqZNIZnM3Hrt28NNN63/9ddeg4EDq54vXAgXXAAvvgg5OXDJJeFjtYoK+PWvYdGi6uVp0qR64yRJkiRJyhSLVyRJkiRJkiRJm+ygg+D88+GZZ+p++UpBAQwaFJav1KRttoEzzoDnn4dEombXqi1atoT99os6hSRJkiRJkiRJkiRJkiRJ2lIFAcyaBePGwejRMGIEzJ4N5eVQVgapFOTmQl4eNGwI++8fvg+2Wzfo1Cl8TZIkSZIkSZI2pGPH8JpjJkyYAA8+CN27Q+vW0LhxeK3zhx9g/Pjws/GDB4fXR3/sH/+AAw6A66+HHj3CcUuWwMiR8H//F15Hra6DDtqsU9poy5fDZ5/BxImwbBmsXAnFxZCdHd4PoLAQ2rQJr/HuuitkZWUmlyRJkiSp9osFwf/+U1mSJEmSJEmSpA0rKQk/fPrtt+GHU+uiwkK49FK4++7MrPf55+Gb1Vatysx6UapfP3xD3wUXRJ1EkiRJkiRJkiRJkiRJkiRtSZYsgaefhldfhS++gGQScnKgqCi8+eCGFBaGN+MrLYW2beHww+GSS6Br15pOLkmSJEmSJKku2313+PrrqFNkXv368OijcPbZ6Z03lYKPP4ZPPoHhw8NimMWLw2u4paXrLrqJxaBevXC7vBx23jkshTnoIDjySGjZMr0ZJUmSJEl1h8UrkiRJkiRJkqRqW7oU9tkHZs6ERCLqNJumsBBOPz384G0slrl199oLJkzI3HpRqVcPFiwIv8+SJEmSJEmSJEmSJEmSJEmba+xYuPde+Pe/IR6HVavSM29WFuTlwU47wfXXQ8+e4XNJkiRJkiRJ+rGLLoInn4w6RebVrw9jxsBuu6VnvqVLw8/433svrFwZFqiUl29+xkQCevSAa6+FI47I7D0EJEmSJEnRi0cdQJIkSZIkSZJUdzVqBKNGwQ47QE5O1Gk2XmEhHHccPPVU5t8wdd110KBBZtfMtJwcOO88S1ckSZIkSZIkSZIkSZIkSdLmqaiA/v1h113hsMNg8GAoLU1f6QpAMhnO98UXcPHF0LQpXH01zJ6dvjUkSZIkSZIk1X0HHhgWfGxtKipgl102f57PPoNf/QpatICbb4Z586CoaPNLVyCcp7QU3n0XTjoJdtwRHngAli3b/LklSZIkSXVDLAiCIOoQkiRJkiRJkqS6bcECOPhgmDEjPW9sqkmFhXD66fD3v0NWVubXLy+H7beH5cszv3amFBTAhAnpeQOdJEmSJEmSJEmSJEmSJEnaOk2cCKedBnPnQnFxZtfOzYWcHLj77rCMJRbL7PqSJEmSJEmSap/PP4eDDoKVK6NOkll77AGTJlV//Pffh4UrkyaF5SipVPqy/ZTCwnCtP/wBrr0WsrMzs64kSZIkKRrxqANIkiRJkiRJkuq+7beHMWPCN03Vqxd1mvUrKIBLL4Wnn46mdAXCD+I+8kjt/j5tjoICOOccS1ckSZIkSZIkSZIkSZIkSVL1VFTATTdB9+4wZUrmS1cAysvDda+5Bg48EGbMyHwGSZIkSZIkSbXLbrtBEESdIrNycuDoo6s3NpWChx+Gzp1h7FhYtSpzpSsQrldaCnfeCXvtBV9/nbm1JUmSJEmZFwuCre2f7ZIkSZIkSZKkmpJMwl13we23h29Cqi1XoPPzoX59eOEFOOqoqNOE35djjoHhw8MPB29JmjeHyZO33GIZSZIkSZIkSZIkSZIkSZJUcyZOhNNOgzlzwpvi1QZZWeF7Ue++Gy6+GGKxqBNJkiRJkiRJikq/fvDoo1veZ8TXJz8fvvgC2rfftHHffw9nnAFffRVNufb/isXCc7nxRrjuOsjOjjqRJEmSJCndLF6RJEmSJEmSJKXd11/D6aeHb4iK+o1QBQXQsyc88ghss020WX5s3jzo2BFWrow6SfoUFMDbb0OPHlEnkSRJkiRJkiRJkiRJkiRJdc1f/wrXXAOlpVAb74JQrx7ssw8MGQL160edRpIkSZIkSVIUpk6Fzp3D65hbg4MOgo8+2rQxjz8OV10FZWWQTNZMruoqLIR27eDf/970MhlJkiRJUu0WjzqAJEmSJEmSJGnLs9tuMGEC3HhjWMaRlZX5DPn5sN124Zuenn22dpWuADRvDo8+Gn4Id0tQUADnnGPpiiRJkiRJkiRJkiRJkiRJ2jRBALfdBtdeCyUltbN0BaC4GEaPhgMPhKVLo04jSZIkSZIkKQrt24cFzVuDBg3guus2/vgggOuvD0tXVq2qfaUrEOb6+mvYd1/4/POo00iSJEmS0ikWBLX1bUeSJEmSJEmSpC3Bd9/Bn/8ML74YFrAUF9fseg0aQF4e/O538Nvf1r7ClR8LAjj6aBgxAioqok6zeZo3h8mTt5wiGUmSJEmSJEmSJEmSJEmSVPOCAK6+Gh5/PLzhXV2Qmws77giffALbbRd1GkmSJEmSJEmZNmQI/OpXsHJl1Elq1nbbwfz54T0CNiSVgksugeefrzvXehs0gKFDYf/9o04iSZIkSUoHi1ckSZIkSZIkSRmxfDk8+yzcfTcsXRoWsKTrCnVOTviGrW7d4Prr4bjjNu4NXLXBokVh7jlzIJmMOk311K8PH34IXbtGnUSSJEmSJEmSJEmSJEmSJNUlt90Gd91Vd27Et1pODnToEJavbLNN1GkkSZIkSZIkZVIyCTvsEH5OfEuVnw833QQ33rjhY4MAfvMb6N+/7l3r9XPykiRJkrTlsHhFkiRJkiRJkpRRQQAjRsBDD8GoUWEJS0EBlJZCefnGzVFYCNnZUFICrVvDL34Bl18O7dvXbPaaMmdOWL6ycCGkUlGn2TSFhfDuu3DQQVEnkSRJkiRJkiRJkiRJkiRJdckjj8B119W9G/GtlpcHe+wR3pQvPz/qNJIkSZIkSZIy6ckn4YoroLg46iQ1o2FDmDYNGjfe8LE33wz33lt3r/U2bAhjxsAuu0SdRJIkSZK0OSxekSRJkiRJkiRFaulS+Owz+PRTGD4cJkyAlSuhoiJ8xONhyUpuLmy/PRxwABxySFhUssce4YdWtwRTpkD37uH3I5mMOs3GKSyEf/0Ljjoq6iSSJEmSJEmSJEmSJEmSJKkumTABDjwQSkqiTrJ5Cgqgb1+4//6ok0iSJEmSJEnKpCAIP/M+ejQkElGnSa/CQhg4EE46acPHDh4M551Xd0tXAGIx2GEHmDwZ6tWLOo0kSZIkqbosXpEkSZIkSZIkqZaYORMOOgh++CEsnanN6teHt96Cgw+OOokkSZIkSZIkSZIkSZIkSapLysuhUyeYMiXqJOlRUADDhsH++0edRJIkSZIkSVImzZwJu+8OxcVRJ0mf3Fw47jj41782fOyCBbDzzrBiRY3HqnEFBdC7N/ztb1EnkSRJkiRVVzzqAJIkSZIkSZIkKdS6NYwbB7vuCvXqRZ1m3fLzYbvtYORIS1ckSZIkSZIkSZIkSZIkSdKmu+02mDs36hTpU1ICp58OpaVRJ5EkSZIkSZKUSa1bw7331t7PhVdHQQE89dTGHXv++VvOddGSEhg4EIYPjzqJJEmSJKm6LF6RJEmSJEmSJKkW2X57+Owz+P3vwzemxWJRJ6pSWAinnQZTp8Jee0WdRpIkSZIkSZIkSZIkSZIk1TUTJsD998OqVVEnSa9Fi8L3fkqSJEmSJEnaulx0EXTtCtnZQdRRNlthIfTvD02abPjYl18OS0rKy2s6VeasWgW9ekFxcdRJJEmSJEnVEQuCoO7/61ySJEmSJEmSpC3Q11+HRSfffx/tB4zz86F+fRg4EI4+OrockiRJkiRJkiRJkiRJkiSp7iovh06dYMqUqJPUjIICGDYM9t8/6iSSJEmSJEmSMmnWLNhzT1i6NABiUceplsJCOPlkeP75DR+7YAHsvDOsWFHzuTItPx/OPhv+9reok0iSJEmSNlU86gCSJEmSJEmSJGnddtsNJkyAG28MP4ybm5vZ9ePx8E1yp50GU6dauiJJkiRJkiRJkiRJkiRJkqrvuedg3ryoU9SckhK45JKoU0iSJEmSJEnKtJYtU4wYAQ0a1M3SlYICOOQQ6N9/447/zW/C66FbotJSGDgQPv006iSSJEmSpE0VC4IgiDqEJEmSJEmSJEn6adOnw8MPw5NPQhBAUVHNrVVYCKkUnHQSXH01dOtWc2tJkiRJkiRJkiRJkiRJkqQtXxDALrvAlClRJ6lZBQUwZgx07hx1EkmSJEmSJEk1bdiwYRx++OGVzz/5BH72MygujjDUJioogL32gvffh/z8DR+/YAG0bg1lZTWfLSrxOJxyCgweHHUSSZIkSdKmiEcdQJIkSZIkSZIkbVjbtnDvvbBwITz+OOyxR1iQEk/jlf769aF5c7jtNpgzBwYNsnRFkiRJkiRJkiRJkiRJkiRtvjFjYN68qFPUvPJyuP/+qFNIkiRJkiRJqmknnXQSv/nNb/j2228r9x1wAHzwAWyzDcRiEYbbSIWFcNBBG1+6AvC3v9WNc9scqRS8/josXhx1EkmSJEnSprB4RZIkSZIkSZKkOiQvD846CyZNglGj4PLLoWvX8M1s9epBgwYb92a11cfm5MAuu8B558Err8Ds2XD11dC4cU2fiSRJkiRJkiRJkiRJkiRJ2lrccw+UlESdouYlkzBoEKxcGXUSSZIkSZIkSTXl1ltv5bXXXuOcc85hxx13XOO1/fYLPwPeqBHk5kYUcCPUqwfHHQdvvrnxpSvJJDz4IJSW1my22iAeh6eeijqFJEmSJGlTxIIgCKIOIUmSJEmSJEmSNk8qBVOmwLhx8MknMGZM+KHdsrLwkZMTvumtoAD22AMOOgi6dYNOnWr3m/YkSZIkSZIkSZIkSZIkSVLdtmgR7Ljj1nEzPghvWHjXXXDppVEnkSRJkiRJkpRu//73vzn55JPp27cvN910Ey1btlzncQsWwLnnBnz4YYzi4gyH/AlZWeFnzu+5B/r2hVhs48e+/jqcddbWUzzdrBnMnRuWsEiSJEmSaj+LVyRJkiRJkiRJkiRJkiRJkiRJkiRJkiRJUo34v/+D226DkpKok2RO27bw/fdRp5AkSZIkSZKUTtOmTaNTp04ccsgh3HXXXXTt2rXytZdffpkvv/ySiooKdtxxR04++WSaNduBl1+Giy4KKC2NUV4eXXYIS6O7dIFBg6BNm00ff/DBMGpU+nPVVvXrw+DBcOyxUSeRJEmSJG0Mi1ckSZIkSZIkSZIkSZIkSZIkSZIkSZIkSVKN2Hdf+PTTqFNkVn4+TJsGzZtHnUSSJEmSJElSunTt2pWVK1fywgsvsP/++wMwfvx47r//fp5//vk1jt1rr7146KGHOOigg1iwAM47D0aOhOLizOfOygqvWd5zD/TtC7HYps+xdCnssAORl8dkWs+eYfmKJEmSJKn2i0cdQJIkSZIkSZIkSZIkSZIkSZIkSZIkSZIkbXmCAL76KuoUmZebC+PGRZ1CkiRJkiRJUrr84Q9/YNKkSTRo0IAgCAD44osvuO6663jppZf41a9+xRNPPMGf/vQnjjjiCMaPH89FF13EuHHj2H57eOMNeOaZFB07Qr16AfEM3A22oCAsXDn1VPjyS7j44uqVrgB89lk419bmk0+iTiBJkiRJ2lgWr0iSJEmSJEmSJEmSJEmSJEmSJEmSJEmSpLT7/vvqjz333LC4ZfVjQ3Jy4Ne/hoEDw5sILloEZWUwdy784x/Qo8eG5zj22DXXrG7+4mIYM6Z6YyVJkiRJkiTVPrfffju9e/dm0qRJnH/++QwYMIBXXnmF9957jxdeeIHnnnuOX//611x33XUMHDiQs846i6+//prhw4cDYeHJaafF+eYbGDYsxmmnhUUmBQXpz9qgAeywA9x2G8yeDS+9BG3abN6cY8dCaemmj9vU67wAffrAkCEwbRqsWAHl5bBgAYwYAZdfDtnZax4/bNiaa6zvUZ3vwfz5UFS06eMkSZIkSZln8YokSZIkSZIkSZIkSZIkSZIkSZIkSZIkSUq7ceMgKyszazVuDH/7G/zqV7D77tCkCeTmQvPmcPLJ4U35+vT56fFPP52eLMlkuJ4kSZIkSZKkui+RSADw7LPPcvfdd/Ptt99y8cUXc8cdd3DDDTdw6qmnEvy3VSQej9OsWTNOOeUUAN544w1KSkpIpVKV8+27L7z4IsyZE5ajtG4dFks3bBhe09xU9euHj7w8OOIIGDw4nPuaa8LrpOkwYkRYgJIJZ50FP/85tGsXlsjk5EDTpmG59kMPwauvVm/eiopNH1NYCBMmVG89SZIkSVJmZW/4EEmSJEmSJEmSJEmSJEmSJEmSJEmSJEmSpE3zySdQVJTZNUeMCG9aOHky7LIL3HorbL99+Np998HAgVBSsva4J54IS1pKSqCgYPNzTJy4+XNIkiRJkiRJilYqlSI7O5tkMklWVhZXXXUVe+65J7/4xS9o1aoVV155JRAWrqw+Ph6Pc8QRR5CXl8f2229PwXouODZuHJajXHMNrFgB48eHZdbDh8Onn8LChWHpSFYWxGLhmGQSUikIAth5Zzj4YDjwQOjWDTp2rLki7M8+q5l512XChPA675dfwqJF0KwZXHEF7Ldf+PqJJ0KHDjBlSvj88svD0pr/dd11cMIJ4faoUTB37qZnKS8Pf00OPrhapyJJkiRJyiCLVyRJkiRJkiRJkiRJkiRJkiRJkiRJkiRJUtqNHBneADATiouhRw/48MOqfe+/D/Pnwz/+ET5v0AA6d4axY9cce/bZ0LMnLFsWlrP88Y+bn6e0NLyRX4sWmz+XJEmSJEmSpMybNGkSXbp0ASArK4vgvxc7f/azn/H9998zaNAgcnNz1xizuoBl6NChlJWV0aFDh8oylp+yzTZw6KHh479dLhQXh4UsJSXhIzs7LI3Oz4cmTWquZOV/LV0aPjLliivW3vfNN2ExzWrbbFO1/cUXax+/+vu52j33VC9LaWl4nft3v6veeEmSJElS5li8IkmSJEmSJEmSJEmSJEmSJEmSJEmSJEmS0m727MytVVS0ZunKat9+u/ZxP7bjjvDww+H2b34T3rwwHfLzYeZMi1ckSZIkSZKkuuiYY45h1KhRTJw4kfbt2wMQi8UASCaTNG/enCv/25ASBAGxWKzy64wZM3j55ZepX78+J5544gZLV9anXr3wEbWvv4bCQli+PPNrx+PQqhVcdlnVvtmz4csvf3rcRRdVlbN89x38+9/VzzBxYvXHSpIkSZIyp3r/+pYkSZIkSZIkSZIkSZIkSZIkSZIkSZIkSfoJ5eVRJ4Azzqja/u678CaBq8ViMGAANGwIL70EAwemd+3S0vTOJ0mSJEmSJKnm3XHHHbz//vtcc801bL/99mu9npWVRSqVqnwei8VIJpPEYjGWLFnCww8/zCuvvML111/Pfvvtl8noNaK4OPNrNmwIQQDJJMyYAX36QCoFI0bAscdCWdn6x2ZlwW9/W/X8/vvDuaqrpKT6YyVJkiRJmZMddQBJkiRJkiRJkiRJkiRJkiRJkiRJkiRJkrTlibp45Ywz4Pe/r8ry61+v+fqVV8Lhh8OcOXDJJelf3xvySZIkSZIkSXXLG2+8wc0330yfPn3o06cPDRo0WOdx8XicVCpFPB4HwjKW4uJiLrroIj744APOPvtsfr/64mQdV1KyecUl6VZY+NOvn3EG7LhjuL1wIfTvv3nr/VTJiyRJkiSp9rB4RZIkSZIkSZIkSZIkSZIkSZIkSZIkSZIkpV0qFd3a/frBvfdCPA6lpXDmmTByZNXrLVrAHXeEGc8/H5YuTX+GRCL9c0qSJEmSJEmqGTNnzuSMM87gsMMO45JLLqFly5aVr7388stMmjSJiooKtttuO/r160dOTg5BEBCLxVi0aBG33347w4cP59RTT+XJJ5+M8EzSK4rikZUr4eCDIScHWrWCCy4IS7QPPRRGjIA99oCpU9c99qqrqrYffTS8Prw5Kio2b7wkSZIkKTMsXpEkSZIkSZIkSZIkSZIkSZIkSZIkSZIkSWmXkxPNuvfdB1dcEW4vWwYnnwzDh695TNOmkJ8fbr/77rrnadsWggD+9a9wjk1VULDpYyRJkiRJkiRF44QTTqB58+b8+c9/Zq+99gLgs88+47777uOFF15Y49hBgwbx9NNP07VrVwC22247+vbty89//nO6d++e6eg1Kjc382umUjBqVNXzQYPCopU2bcLrrueeCzffvPa4ww+HvfcOt0tK4JFHNj9LVNe5JUmSJEmbxuIVSZIkSZIkSZIkSZIkSZIkSZIkSZIkSZKUdnl5mV0vNxeeew5OPz18PmMGHH88fPVVZnOsZvGKJEmSJEmSlH7z58O4cfD111BcDEVFYclGfj7Urw/16sFuu0G3btC8+cbNec899/D555/TunVrtttuOwAmTJjAjTfeyLBhw+jTpw8HHHAABQUF3HXXXUyYMIGjjz6ad955p7KkZffdd2f33XevqdOOTEEBxGKZWSs/H0pL194fBOFjtcaN1z3+qquqtp99FhYt2vxMmb7OLUmSJEmqHotXJEmSJEmSJEmSJEmSJEmSJEmSJEmSJElS2jVoAAsWpHfOW26BW28Nt/v3h/PPD7fz8+Htt+HQQ8PnS5fCNddAo0Zw0EFV47/7DhYuhDlzoF+/teffbz/41a/C7SVL4I9/hKlTNz1nMgkNG276OEmSJEmSJElVSkvhgw9gzBgYMQImToRVq8IyjJISqKhYe0x2NhQWQnl5eNyee0KPHrD//nDEEeFr/6tXr15MnjyZJ598kj333JMBAwYwd+5c3nnnHQYNGsQZZ5xReezpp5/OWWedxcsvv8zzzz9fWbxSV6VSKSZNmkQ8HqdLly5rvb6u79fmWt913mOOgXvvhUGDwkLt+fNhhx3gggugbduq8aNHrz3nrrvCcceF26lUOE865OenZx5JkiRJUs2yeEWSJEmSJEmSJEmSJEmSJEmSJEmSJEmSJKXdPvtUr7SkOpo1qypdgbBw5eWX1z7uvPNgwABYtAgefHDt1889t6p4ZcWKdR+zMcrKoGPH6o2VJEmSJEmStnbTpsFDD8FTT0E8DsXFYdnxamVl6x+bSITX9iAsbhk5EkaNgnr1wjnOPx9++1vYeefwmFQqRcuWLXn88cfZZZdd+NOf/sRpp50GwJVXXskZZ5xBKpUiHo9TXl5Obm4uV199Na+++irDhw+nrKyM7OxssrKyaui7kX5FRUW8+eabPPXUU4wbN46ysjK23357GjVqxH333UePHj0qj+3YMSy5yZT27eGmm9b/+muvwcCBa++/8srw9wrA66/D5MnpybP77umZR5IkSZJUs+JRB5AkSZIkSZIkSZIkSZIkSZIkSZIkSZIkSVueHj2goCDqFNFo3x5ycqJOIUmSJEmSJNUdySQMGRJeV+zUCR59FIqKwhKVH5euVHfuFSvCApcnnoAuXeDAA+Ff/4JUKk4qlSIWi3HVVVfx97//nV122YX999+f3/72twDEYjEAcv570W+XXXahfv36tGjRgry8vDpVugJw//33c+mll/LDDz9wzjnncOmll9K5c2c+++wzbrjhBj777DMAgiCgaVOoXz8zuSZMCMuwx4yB+fOhvDwsz5kxI/y1OuMMOOkkSKXWHNe0KfTuXfX8nnvSkyc3d83Cb0mSJElS7RULgiCIOoQkSZIkSZIkSZIkSZIkSZIkSZIkSZIkSdqyjB4NRx8d3tBwa3PBBfDUU1GnkCRJkiRJkuqGYcPC4oyVK8NHpjRoEJZHP/cc/OxnKeLxOACffvopo0eP5vzzz6ewsHCtcf/+9785+eST6devH3fddRfZ2dmZC72JgiCoLI4B+Pvf/85FF13E8ccfz7333kvr1q0pKCigtLSUSy65hBdffJGXX36ZE044oXLMkUfCBx9EkT5aDRvCP/8Jhx8edRJJkiRJ0obU3n+ZS5IkSZIkSZIkSZIkSZIkSZIkSZIkSZKkOqtLF1i1KuoUmVevHhx8cNQpJEmSJEmSpNqvqAh+9zsYNAhKSjK//uqil5NPhlNOifPIIwENG8bYZ5996Nq16xqFKqlUWMwye/ZsBg8eTGFhIaeddlqtKV1JJBIMHTqUDz/8kG222YbDDz+czp07U69evcrspaWlfPTRRxQWFnLdddfRsWPHyvH5+fk0atSIsrIydthhhzXmPvRQGDkSEolMn1W0Vq2CvfeOOoUkSZIkaWPUjn+dS5IkSZIkSZIkSZIkSZIkSZIkSZIkSZKkLUpBAbRqBdOnR50ks+Jx6NYt6hSSJEmSJElS7TZ8OJx5JixfDqWl0WZZtQpeeQXefjvGwIFw9NGss3Rl2bJlPPDAA7zwwgvcfPPNdO/ePcLUVR5//HH+8pe/MGvWLBo3bszSpUuJxWL06tWLv/71rzRo0AAIy1VKSkpYtWoVixcvrhy/atUqJk+ezBtvvMHpp5/OHnvsscb8++0HhYWwYkVGTytyTZpAw4ZRp5AkSZIkbQyLVyRJkiRJkiRJkiRJkiRJkiRJkiRJkiRJUo3o0QNmzoRUKuokmVNRAbvvHnUKSZIkSZIkqXYqL4fLLoOBA6GkJOo0VUpLw8fJJ8Opp8Lf/gb5+eFrq0tXLrzwQoYPH07v3r259dZbI8272ssvv8xtt91Gbm4ujzzyCF26dKFRo0bcdNNNPP/889SvX58//vGPbLfddgAcc8wxvP/++/z2t7/l448/plmzZsyaNYtBgwaxfPlyrr32WhYvXkzLli0r1+jWLfpynCjss0/UCSRJkiRJGysWBEEQdQhJkiRJkiRJkiRJkiRJkiRJkiRJktYnlUqxaNEi5s2bx6xZs5g7dy4VFRUkEgmSySTxeJzs7GxycnLYYYcd2HHHHWnRogVNmzYlKysr6viSJElbtdGj4YgjYNWqqJNkRlYWnHce/P3vUSeRJEmSJEmSap/iYjj2WBg3rnaVrvyv/Hzo0gXeew8aNIDFixfz5JNPcvvtt3PmmWfy97//nVgslpEskydP5v3332fGjBnsueeenHnmmWu83q1bN8aPH8/HH3/MAQccULl/9uzZXHzxxbz55ps8+eSTXHjhhQAkEglefvll7r77bmbMmMGyZcvIzc1ljz32oFmzZowYMYJ4PM6AAQP45S9/WXmee+0FEyZk5JRrhQYN4JlnwhIeSZIkSVLtZ/GKJEmSJEmSJEmSJEmSJEmSJEmSJKlWCYKAOXPmMGHCBGbOnMmSJUsqC1TKy8s3OD4nJ4dYLEYikaBRo0bsuOOO7LHHHrRr1y5jN7+RJElSKAigY0eYPDnqJJlRUABjx0KnTlEnkSRJkiRJkmqXZcvg8MPhm2+gtDTqNBuWlwft28PIkdCkCUyfPp158+bRuXNnGjRoUOPrv/rqq9x1112MHTuWRo0aUa9ePdq1a8eAAQNo27YtAB9//DE9e/akdevWvPbaa2y//fYkk8nKn68//vjjXHrppey333588sknpFIp4vE4EBaznHnmmRxxxBFcddVVNGzYkOXLl/P8889z++23A/Dmm2+y9957EwQBL78c49e/hpUra/zUa4Vtt4UFCyAnJ+okkiRJkqSNkR11AEmSJEmSJEmSJEmSJEmSJEmSJEmSICxV+eKLLxg1ahQrV64kkUgQBAEAyWRyo+epqKio3F68eDGLFy/mq6++Ii8vjwMPPJCuXbuSn5+f9vySJElaWywG110Hv/sdFBdHnabm7babpSuSJEmSJEnS/youhsMOC0tXysqiTrNxysrCQulDDoFPPoG2bdtWFp7UlCAIiMVivPXWW1x++eU0adKEP//5z+yxxx40a9aMXXbZhQYNGlSWq+Tl5bFw4UKaNWtGQUEBALFYrPLn7Ku/jhkzhm+//ZaOHTtW7uvduzelpaVccsklNGzYkIqKCho2bMjFF1/MF198wRNPPMHQoUMri1dOPjlG3741evq1Rl4e/OY3lq5IkiRJUl1i8YokSZIkSZIkSZIkSZIkSZIkSZIkKVKLFy/mP//5D5MmTQLWLE5Jl/LycsrLy/nggw94//332W233TjwwAPZYYcd0r6WJEmS1tSrV1i8sqVr0CAsmZEkSZIkSZJUpawMjj0Wvv227pSurFZRAVOnJjnyyCxGjoT/dpvUmFgsxvfff0+/fv3YbrvtePPNN2nVqtUaxwRBQFZWFgCdO3emTZs2TJw4kTFjxnDkkUcSj8crj33jjTfIy8ujrKyM4cOH07FjR2KxGG+//TYjR46kX79+NG/enGQySU5ODslkklgsRqf/tkvPnDkTgHg8Tm4uXHwxPPBA3ft13FSxGFxySdQpJEmSJEmbIr7hQyRJkiRJkiRJkiRJkiRJkiRJkiRJSr9kMsl7773H448/zvjx46moqKiR0pUfq6ioIJFI8MUXX/DUU0/x+uuvU15eXqNrSpIkbe0KC+HccyEnJ+okNSseh5NOijqFJEmSJEmSVLtcfDGMGwelpVEnqZ7y8iwmTUpy3nmZWW/YsGFMnjyZP//5z5WlK4sWLWLRokVAWM4C4c/b8/Ly6NmzJ/F4nMsuu4y33nqLGTNmMGzYMM4++2y+/vprTjzxRABGjRpVuUaDBg0AGDNmDBCWuQBkZWURj8cZOnQoAN27d18j22WX1dRZ1x6xGBx+OLRoEXUSSZIkSdKmiAWr/3UrSZIkSZIkSZIkSZIkSZIkSZIkSVKGzJs3j8GDB1NUVFTjZSs/JTs7m/z8fE499VTatm0bWQ5JkqQt3fffQ+fOsGpV1ElqRr16cOONcMMNUSeRJEmSJEmSao/33oNf/nLLuC5YWAgvvggnnLBxx5eXlzNp0iQaN27MTjvtBIQFJ6uLU9bn+OOP57333qO8vJyysjKefvpp3nvvPRYsWEBJSQnnnnsuZ555Jk2bNgVgxowZ3HXXXTz22GPk5ORQr1494vE45eXl/OUvf+Gkk06iVatWHHbYYXzwwQcALF++nB133JGioiJeeOEFzjzzTJLJJJMnT+bll1/mL3/5C61atWLIkCHssssua+Q77jgYOhSSyU38BtYRhYXw5ptw6KFRJ5EkSZIkbQqLVyRJkiRJkiRJkiRJkiRJkiRJkiRJGZNMJhk2bBijR48mkUhEHadSdnY2Xbp04ZhjjiE3NzfqOJIkSVucIAi4774Yt9wCxcVRp0mvWAx23RUmTYLs7KjTSJIkSZIkSbXDypXQvj0sXBh1kvRp1AimTg2/rs8XX3zBlVdeyYcffkhWVhY77LADXbt25bHHHqssS1mXVCpFPB7nyCOP5Ouvv+avf/0rAwYM4LXXXmPnnXemWbNmfP755yxfvpzjjjuO559/nkb/DVJSUsJ7773H22+/zYIFC+jcuTOnnnoqnTt35ptvvmHfffelZ8+ePPbYY+Tl5RGLxbjqqqu4//77ATjggANo0qQJ8+fPZ9y4cey111488MADHHLIIWvlnDEDOnXa8q7zAuTlwS9+Aa+8EnUSSZIkSdKmsnhFkiRJkiRJkiRJkiRJkiRJkiRJkpQRy5cv59lnn2XlypVUVFREHWct2dnZ5Ofnc8455/zkDW8kSZK08b788ks6deoEQDIJ++wTFpSkUhEHS6OCAhg7NrzZoCRJkiRJkqTQeefBSy9BaWnUSdInLw9OPBFefnndry9cuJB9990XgNNOO42CggKGDRvGqFGj6N69O08//TQdO3YkCAJisdha44uLi+nTpw8ffPABe+yxB1999RXPPfccRx55JAATJkygV69eTJkyhVtvvZXf//73xGKxytKW1V9/rH///lxwwQXcddddXH311VRUVJCTk0NxcTEvvfQSL7zwAt9//z3l5eV07NiRM888k5NPPpkmTZqsN+fjj8PVV2955SvbbhsW6zRuHHUSSZIkSdKmsnhFkiRJkiRJkiRJkiRJkiRJkiRJklTjFi9ezNNPP01JSQm1/WNteXl5nHPOObRo0SLqKFKdEQQpWLyIYN5sUrOmE8ybDeVlkEhAMgHxLMjOgZwcYju0IL5jW2LNd4Sm2xOLZ0UdX5JUQ/74xz8yePBgXnzxxcrylcmTYc89oaQk4nBpUq8eXHcd/OEPUSeRJEmSJEmSao/33oNf/hJWrYo6SfoVFsKLL8IJJ1TtW/0z8O7duzNhwgQGDx7MCf89oKSkhCuvvJInnniCvn378thjj6137rKyMv74xz/y5z//GYBbbrmFm2++GYBUKkVWVhYDBw7kt7/9LR07dmTgwIG0a9cOgGQySVbWmj93Ky8vp2fPngwbNozx48fToUOHtdasqKhg7ty5tGnTZqO/B0EABx0EY8aEhdtbgsJCGDQoLNaRJEmSJNU92VEHkCRJkiRJkiRJkiRJkiRJkiRJkiRt2X744QeeeeYZysrKoo6yUcrKyujfvz+9e/emdevWUceRaq1g7iySEz8lmDENFi2AeBxisbBwZUPjvhgPxMJilsZNiLVuR3yPvYm1aU8sFsvMCUiSatSll17K448/DsDUqVPp1KkTQRCw884x/vhHuPVWKC6ONuPmisWgdWu44Yaok0iSJEmSJEm1RyIBvXtvmaUrEJ7XeefB3LmQlxfui8VifPTRR4wZM4bTTz+9snQlkUhQUFDAVVddxTvvvMOrr75Kz549OfLII9c5d15eHrvssgtNmzZl4cKF9OjRg1gsRiqVIh6PA7Dvvvuy6667MnPmTGbMmEG7du0IgqCydGXVqlXMnj2br776iieeeIKhQ4dy5513rrN0BSAnJ2eTSlfC8w1LSjp1qvvXeSH8dTzuOEtXJEmSJKkui0cdQJIkSZIkSZIkSZIkSZIkSZIkSZK05VqyZAn9+/evM6Urq1VUVPD8888zb968qKNItUpQUUFqwlgq/vp/JPr/lWDMKPhhLiQTUFG+wdKVSuX/PTaVhEULCD4bTXLQUyQeuIPk6A8JSktq9kQkSTXq1FNP5cknn+Twww8H4J577mH58uWV5VpXXBHekG/1TQnrqsJCGDwYsrOjTiJJkiRJkiTVHq+9tuWWrqxWXg6vvrrmvuL/NpDk5OQAEAQB2f+9eNihQwd69uzJokWLeOeddygpWftnYUEQALDnnnuy++67AzBhwgQAUqlU5evbbrstiUSC5cuX06pVKyAsfgmCgO7du3PEEUdw2mmn0bt3b8aNG8ett97Ktddem95vANCmDdxzD9Srl/apM66wEP72t6hTSJIkSZI2h8UrkiRJkiRJkiRJkiRJkiRJkiRJkqQasWLFCp5++uk6V7qyWkVFBQMGDGDRokVRR5EiFyxdTOKtf5K4+2aSb/0DFi2AigogSN8i5eWwYhmp998kce+tJP41iOCHuembX5KUEUcccQRDhgzhzjvv5JlnnuGAAw5g+vTpLFy4EAhvEJiVBe++G96Y77/3IKxzCgvDG0h26hR1EkmSJEmSJKl2+b//g5Uro05Rs4qKwvP8sUQiQVZWFgUFBaxataqyiHp1YcohhxxC06ZN+eSTT5g9e/YarwGVx3fs2JFf/OIXALzxxhsAZGdnE4/HK4+bOHEiTZs2pUmTJgAkk0lisRjHHnssDRo0YNddd+Xee+9l0qRJ3HTTTTX0XYC+faFXr/B6aV1Vr154vbpx46iTSJIkSZI2h8UrkiRJkiRJkiRJkiRJkiRJkiRJkqS0C4KAl156iZKSkjVuFlPXlJWVMXDgQBKJRNRRpEgEySTJYW+TePRugk//AxXlYUFKTaooh0SCYNJnJP7+EIkhgwnK62aBkyRtTYqKiujWrRufffYZ99xzD3369KF169bstddezJ49m4EDBwJU3hywYUP46CNo3hyys6NMvukKCuCFF+CII6JOIkmSJEmSJNUu33wDn38edYrMmDIFJk6set6kSRPq1avHDz/8wPLly9c6frfddmPnnXdmypQpzJo1C6gqW/mxgoICLr30Utq1a8cHH3zAn//8Z1auXMnChQsZNmwYvXr1ory8nKuuuopGjRoBkJWVBcD111/P0KFDeemll+jbty877LBDDZx5lVgMnngCjjsuvG5a1xQWwhtvwD77RJ1EkiRJkrS5LF6RJEmSJEmSJEmSJEmSJEmSJEmSJKXdmDFjWLhwIalUKuoom624uJhhw4ZFHUPKuOCHeSQeu5vUf4ZDogJSyQwHSEGigmDiOBIP/5nUjKmZXV+StNEWLlxI165dmT17Nvfffz8XXnhh5Q3/evfuDcCQIUOYPXv2GuOaNoXRo6F1a8jNzXjsaikshEGD4Je/jDqJJEmSJEmSVPs8+CBUVESdIjPKyuDee6uet2/fnmbNmvHNN98wb968yv2ry1VatmxJmzZtWLRo0TqLWVZLpVIUFBTw6KOPsu+++3LjjTfSuXNnjj/+eM466yw++ugjfv/733PhhReuNTYvLy99J7iR4nF48UU4+ujw+mldUVgIr74Khx4adRJJkiRJUjpYvCJJkiRJkiRJkiRJkiRJkiRJkiRJSqulS5fy/vvvU7GF3FGnoqKCMWPGMHfu3KijSBkRJJMkh79N4u8PwuKF0d8dK1EBRStJPv8kiSGvEJSXRZtHkrSWTz/9lDZt2vDggw/Su3dvCgsLSaVSBEHA3nvvzfHHH89XX31VWbwSBEHl2B12gE8/hY4dIT8/qjPYsFgM6tWD116zdEWSJEmSJElal+JiePZZSCSiTpIZySQMHgyrO1SaNGlCp06dmD59OpMmTVrr+IKCArbddlsSiQTJZBIIS1YASkpKKstYVl8/PeaYYxg0aBD33XcfXbt2paCggNNPP50RI0Zwxx13RFKysj7Z2WGJSc+edaN8pX59ePttOPbYqJNIkiRJktLF4hVJkiRJkiRJkiRJkiRJkiRJkiRJUtoEQcArr7xCYgu7m04ikWDw4MFb3HlJ/ytYsZzE4/eQ+nh4WHhSmyQqCCZ+SuLhvxAsnB91GknSjxx33HEMGDCAM844g5ycHIIgIB6PE4vFyMvL44ADDqCkpIT77ruP8vJyYrHYGuMbNYJPPoFzzoGCgohO4icUFobFMJ98AkceGXUaSZIkSZIkqXZ65x3Iyoo6RWZlZ8Prr4fb8XicE044AYB3332X+fPDn2clk0nKysoA2GabbQBYunRp5ZgpU6awxx57cOaZZ641/0477US/fv146aWXGDlyJA888AD7779/TZ9WtWRlQf/+cNVVtfM6L4S5WrSAkSPhkEOiTiNJkiRJSieLVyRJkiRJkiRJkiRJkiRJkiRJkiRJaTNmzBgWLlxIEARRR0m7oqIihg0bFnUMqcYESxaR+Nv9sGQRVNSy0pXVEhVQtILEUw+Rmjsr6jSStNX68d/1VhfTtWrVilgsRhAElcUqq4+7+OKLadu2Ld988w3Lli1baw4Iy02eeALefht22KF23JgvFgtzXHstTJoEnTtHnUiSJEmSJEmqvf7zHygujjpFZhUVwccfVz0/5phj2HfffRk8eDBDhw4FICsri7y8PADGjx/PtttuS/fu3SvHNGvWjGnTpvHOO+9QUVFB1jraa/Lz82v2RNIkFoM//hE++gh22im87ltbFBTAeefB5Mmw115Rp5EkSZIkpZvFK5IkSZIkSZIkSZIkSZIkSZIkSZKktCgrK+P999+norYWNmymRCLBmDFjWLFiRdRRpLQLFv5A4skHYFURpFJRx9mwsjKS/R8lNXNa1EkkaasUBAEVFRUkk0mys7Mr9wGVpSurt4MgoLCwkP33358vvviCf//732sd92M9esCUKXD22dGWrxQWQseOMGYM3HIL5OREl0WSJEmSJEmqC0aOrN6Pmc49F4Kg6rEx+vSBIUNg2jRYsQLKy2HBAhgxAi6/HP572bJSmzZrrrGux89/vunZISwZWa1FixZcccUVJJNJ/vSnPzFy5EhKSkr47rvvuPXWWxk6dCjdu3dn9913ByCVStGgQQPeeust5syZQ05Ozlql1XXR3nvD11+HvxZRl2wXFECLFvDuu/Doo7WrDEaSJEmSlD4Wr0iSJEmSJEmSJEmSJEmSJEmSJEmS0mLSpElRR6hxQRDw6aefRh1DSqtg2RISzzwCpSUbfzer2qCinOTzTxLMmx11EknaqgwZMoTLLruMTp06sd9++3HHHXcwf/789RapxGIxCgsLOfPMMwF49dVXWbJkyU/ePLBePXjiCXj7bdhtt/BGePEM3R2hfn3YZhu44QaYNAk6d87MupIkSZIkSVJdFgTw5ZeZW++ss8KilHbtoEGDsDi5adOw2Pmhh+DVVzOX5bvvIJmsen7qqadyww038N1333H44YdzyCGHcMYZZ/CnP/2JI444gqeeeor4fy94xuNxgiDgmGOOoXnz5sD6S6vrmtxc+MtfwmKa9u3Da6+ZXj8/H847DyZPhoMPzuz6kiRJkqTMigVbQpWpJEmSJEmSJEmSJEmSJEmSJEmSJClSQRDw0EMPsWzZsqij1Li8vDyuueYasrKyoo4ibbagaAWJJ+6H4pV1q3Tlx/Lyye7zW2LbNYs6iSRt8e644w7uvvtu4vE4LVu2ZOHChSxbtoybbrqJG264gaysrPXeFHD58uX8/Oc/Z/LkyXz88ce0b9+eIAg26iaC48bBfffBP/4RFrCsWpXe88rKgrw82HlnuO46OOWU8LkkSZIkSZKkjTN9OnTqVL1rd+eeC/37Vz3fmN6R+++H5cvDspdFi6BZM7jiCthvv6pjdt4ZpkwJt9u0CTMCvPkm3Hnn2nN++SVU58fd9evDmDFhifSPvfXWW7zzzjuMHTuW7bbbjlNOOYWTTjqJhg0bbvS10S1FMgnvvAN33QWjR0MqBeXlNbNW/frh76GLLoLf/Abatq2ZdSRJkiRJtUt21AEkSZIkSZIkSZIkSZIkSZIkSZIkSXXfrFmzKC4ujjpGRgRBwLfffsvuu+8edRRpswRBQPLlAbCqqO6WrgCUlZIY+HeyL7uOWLYfnZWkmnLttddy7733csEFF9C3b1/22Wcf3n//fc455xzef/99/vCHP/zk+IYNG7L33nvz8ccf88ADD/Dwww9v9I0Fu3WDgQNh6VJ45hm4997wBojZ2bCymt1hhYXh+PJyOPPM8KaMXbps+jySJEmSJEmS4NNPw4LjTLniirX3ffMNjB9f9XybbdY9dsECGDUqvXk+/XTt4pXjjjuOY445hng8vtbxW1PpCoS/N44/Pnx8/z08/DD8/e/ha0Vp+FFlbm54vbd9+7Bcu2dPy7UlSZIkaWvju0clSZIkSZIkSZIkSZIkSZIkSZIkSZvt448/pqKiIuoYGVFeXs5HH31k8YrqvNS4Twjmz4VUKuoom69oJclhb5F91AlRJ5GkLdL999/PgAEDuOiii7j++utp06YNAEcccQQtWrRg9uzZJJNJsn50Z8UfPw+CgFgsxhVXXMEjjzzC9OnTKSkpoaCgYJNyNGoEV14Z3lRxxgwYNw5Gj4YRI+DLL8Ob8+Xk8N81w6+r718YBFBSAm3aQPfucPDBYaFL587egE+SJEmSJEnaXF98ERZoRCEeh1at4LLLqvbNnh1eM1yXE0+EJUvCcuZ58+CDD+Avf4HJk6u3flERTJq0vmxrl65s7dq1g/vugzvvhCFD4MMPYeTIsDgnKyv89fypMpbcXMjPD6/3NmoEe+8Nhx0Gxx4Le+6Z0VORJEmSJNUiFq9IkiRJkiRJkiRJkiRJkiRJkiRJUi1RUlLC3LlzmTt3LjNmzGDBggWUl5eTSqVIJpPE43GysrLIyspi2223pW3btrRs2ZIWLVrQsGFDYqvvKp1hRUVFTJkyJZK1o7Jw4UIWLlxI06ZNo44iVUuwfCmpd1+DivKoo6RHooJgzChSnboSb7Fj1GkkaYsydepUHnzwQTp06MDVV19dWboCMGnSJKZNm8YxxxzDU089xfTp02nfvj0XXnghWVlZleUrsViMIAjIz8/n8ssv54Ybbtjk0pUfi8Wgbdvwceqp4b4gCMtYZs2C0tLwpnvJZHgDvoIC2HZb2G03S1YkSZIkSZKkmrBixfqLMmpKw4awbNma+1KpsMjjssugrGzd4xo3rtpu2xYuuABOPx2OPhr+85/qZfnfHNqw/Hzo2TN8QPhrN2VKWLj96aewaFFYwFJcHBZu16sXluV07Aj77BMWrjRqFO05SJIkSZJqD4tXJEmSJEmSJEmSJEmSJEmSJEmSJCkiqVSKyZMn8+mnnzJ37lxKS0vJycmhoqKCVCq1zuMTiQQAq1atYt68eeTk5BD89w4222+/PV26dGHPPfckL4N3lJ42bVrljbW3FkEQMHnyZItXVCcFQUDy1echmYg6SnolKkgOHkDssuuJZfsRWklKl/bt2/OrX/2KE088kfbt21fu//rrr7nzzjtZunQp06ZN48MPP2Tp0qWsWrWKd999l5deeomsrCyCICAWixGLxWjevDn3338/8Xg87Tl/XMYiSZIkSZIkKbNWrow6wZoKC9d8HgQwfjy8+ip89VVY5nHggXD11WGhR/368Pe/Q6dO1VuvuHjzM2/t4nHYZZfw0atX1GkkSZIkSXWN7xqVJEmSJEmSJEmSJEmSJEmSJEmSpAwrKipi3LhxjB49mmQySXl5eeVrZWVlGz1PEARrjJ0zZw4LFixg6NChdOrUie7du9OsWbO0Zl+X2bNnr5Fja5BMJpkxYwYHHnhg1FGkTZYa9wnB/LmwjoKnOq+oiOSwt8g+6oSok0jSFiGZTJKVlcUdd9xBPB4nlUoRj8f59ttv+d3vfsd7773HDTfcQN++fWnUqBFz5szhhBNOYPDgwey1115cf/31xGKxNeasidIVSZIkSZIkSdEqKcn8mitXwsEHQ04OtGoFF1wAhx8Ohx4KI0bAHnvA1KnhsTNnwt57rzn+3Xdh7lx44onw+e67w047wbRpm56ltHTzzkWSJEmSJG0ei1ckSZIkSZIkSZIkSZIkSZIkSZIkKUPmzJnDhx9+yJQpU4jFYiQSibSvUVFRAcCkSZP46quvaNy4MQcffDCdOnVa66bX6TJz5syNOm7PPffkpJNOqnx+2223rXXMLbfcUrn9r3/9i4kTJ25Sln322Yef//znlc+nT5/OgAED1jquS5cu7LXXXuywww7k5OSwcuVKpk6dyocffsjy5cs3aq25c+duUjapNggqykm9+xpUbKFlSYkKgjEfEex/CLFtto06jSTVSUuWLOHbb7+lW7du5ObmAlVlKau/7rDDDkydOpWHHnqI3/zmN5Vjd911V5555hkOO+wwvvrqq8yHlyRJkiRJkhSJ/PzMr5lKwahRVc8HDQqLVtq0gYICOPdcuPnmn57jx+MBmjWrXvFKXt6mj5EkSZIkSelj8YokSZIkSZIkSZIkSZIkSZIkSZIk1bDy8nLeffddJk2aVFmMUtOCIKCiooIffviB1157jY8//pjTTjuNRo0apX2dRYsWpXXO6mrcuDFHHXXUBo875ZRT2GOPPdbYt+2229KtWzd23313nnvuOebNm7fBeVatWkVpaSn5UdxFSKqm4PPxUDMdTLVHAMmxH5N95PFRJ5GkOuezzz7jiiuuYOHChfzud7+jb9++ax2TSqVo2LAhn3/+OYWFhUD4d8JUKkVWVhZNmjQhFovx/fffk0wmicfjNVYAKEmSJEmSJKl2qF8/c2vl50Np6dr7gyB8rNa4cdX23nvD55/D//64/uCD13y+ET8mXqd69ao3TpIkSZIkpUc86gCSJEmSJEmSJEmSJEmSJEmSJEmStCWbMWMGDz/8MBMnTsxY6cr/qqioYP78+Tz22GOMHj2a4Md3m9lMixcvJh6P/qNqsViMk08+mdzc3J/8Pnfu3LmydCWRSPDWW2/x3HPPMXHiRAAKCgo49dRTN+rm4Dk5OcyfPz89JyBlQBAEJEd9AOXlUUepWckEwdhRBMlE1EkkqU555513OOyww1i8eDG9evXioosuWudxq//uV1BQAFD5d8usrCwA/vOf/5BKpfjVr35FVlaWpSuSJEmSJEnSVmCbbdI/5y23VJWpPPNM1f5jjoEpU+D226FXLzj88PDrO+9A27ZVx40eXbV9+eUwbRr85S9wwglw1FFw661w771Vx4wdC9OnVy9rTZy/JEmSJEnaeNlRB5AkSZIkSZIkSZIkSZIkSZIkSZKkLVF5eTnvvvsuEydOJJGI/ub/QRBQUVHB+++/z6RJk+jZsyeNGjXa7Hnnzp1bK26mfcghh9CqVSuWLVvG119/Tffu3dd5XMeOHSu3v/jiC8aMGQPA9OnT2W233cjNzaVJkyZ07NiRb7755ifXTCQSzJ07l7Y/vnuPVIsFc2bCyhVRx8iMICD45gtinbpGnUSS6oRPPvmE888/n3322Yff//73/OxnP1vncUEQVP7db/XXIAgqy1hGjRrFQw89RIcOHdh///0zE16SJEmSJElS5HbdFRo0gJUrM7Ne+/Zw003rf/2112DgwDX3tWoF11237uN/+AHOO696WerVg06dqjdWkiRJkiSlh8UrkiRJkiRJkiRJkiRJkiRJkiRJkpRmS5cu5ZlnnqGkpKRWlK78WEVFBfPmzeOxxx7jlFNOYdddd92s+ZYtW0Z5eXma0lVP8+bN6dGjB6lUin/+85+0a9duvcfm5+dXbldUVFRup1Ipkslk5fO2bdtusHglmUyyaNGizUguZVbq4+GQqNjgcVuE8jKSH31A3OIVSfpJq4tU3njjDUpLS+nXr19l6UpFRQU//PAD06dPJx6Pc+CBB1aOS6VSxOPxyq8Ab7zxBvfddx9ffvklL730EnvvvXck5yRJkiRJkiQp87p1g1QqM2tNmAAPPgjdu0Pr1tC4cbj2Dz/A+PEwaBAMHgxBUDXmL3+BqVPh6KOhbVvYfnuoqIBp0+CNN+C++6C6P/qNx8PzlyRJkiRJ0bF4RZIkSZIkSZIkSZIkSZIkSZIkSZLSaMGCBTzzzDOUlZUR/PhOLrVIEARUVFTw6quv8otf/II999yz2nNtTunKLbfcUu2xq2VnZ3PKKaeQlZXFqFGjmDlz5k8WryxatIgOHToAsNtuu/HZZ5+xaNEi9tprLwoKCiqP23bbbTdq/ahLZ6SNFawqIpj81Zp3mNrSLVpAsGA+se13iDqJJNVasViMoqIiXn31Vfbff39OPPFEACZMmMCgQYN48sknWbZsGQC/+MUv6NWrF2eccUZl2UosFqO8vJw//OEPvP7668ybN49XX321ch5JkiRJkiRJW4edd4ZksnpjBwwIH//rttvCx/+aMQP69du0Nb79Fu64I3ykW2kpdOqU/nklSZIkSdLGs3hFkiRJkiRJkiRJkiRJkiRJkiRJktJk3rx5DBgwgLKysqijbJREIsGQIUMoLy9n3333rdYcFRUVaU61aY466ii222475s+fzwcffLDB40ePHk3Xrl3Jz8+nfv369O3bd53HZWdv3Mfvoj5/aWMF30+BeBaQiDpK5gQpUpO/IsviFUn6SUVFRRQVFdGyZUsAvvnmG26++WaGDBnCscceS6tWrRg5ciRvvfUWX3zxBatWreLCCy8EYO7cudx222288MILHHDAATz33HN069YtytORJEmSJEmSFIF4HHbdFSZMiDpJ5u20E+TkRJ1CkiRJkqStm8UrkiRJkiRJkiRJkiRJkiRJkiRJkpQGixYtqlOlK6slEgneffdd8vLy6NKlyyaPTyaT1V776aefXmvfBRdcsNHjW7Rowb777ksikeAf//gHqVRqg2OWLVtG//79+fnPf86OO+5YuX/x4sWsWrWqcl9JSclGZdic85cyKTV7BpSXRx0js5JJghnT4KAjok4iSbVaw4YNadCgAV9++SUAb7/9NkOGDOHll1+mZ8+eAEydOpX+/ftz77338tRTT3HYYYfRvn17WrZsyYUXXshpp53G3nvvTZMmTaI8FUmSJEmSJEkROvhgmDgRgiDqJJl14IFRJ5AkSZIkSRavSJIkSZIkSZIkSZIkSZIkSZIkSdJmWrFiBc8880ydK11ZLZFI8Prrr5Ofn88uu+yySWNzcnKqve6sWbOqPRagQYMGxGIxsrOzufTSS9d5TNu2bbnlllv45JNPeOeddwD44YcfePrpp6lXrx4NGzakuLiY5cuXc/bZZ1eO++GHHzYqw+acv5RJwYxpwObd5Sq2575kn3TmTx6Tmj6F5IDHNmKufYjvtAuxFjtCk+2IxeIAJIe/Q2rEu5uV88eCuZv354wkbQ3y8/Pp0KEDr7/+Oo888gjPPvssF154IT179iSRSJCdnU379u258MIL+e677xg8eDDjxo2jffv2AOy///4Rn4EkSZIkSZKk2uDAA2HAAFi5MuokmVOvHhx0UNQpJEmSJElSPOoAkiRJkiRJkiRJkiRJkiRJkiRJklSXBUHA4MGDKSkpiTrKZkkkErz66qsUFRVt0rjc3NwaSlTziouLmTt3LsuXL6d169a0a9cOCH9Nv/nmm42aoy6fv7YeQRDAwo0rE8qUrAN6EO/Sjdh221eWrtSIkhKC0rr957Mk1aRUKkUsFuOaa64hLy+P559/nmnTptG8eXMA4vGqP6Pbtm3L0UcfDVD5d6Ug2LxSL0mSJEmSJElbjmOPhYqKqFNkVjIJv/hF1CkkSZIkSVJ21AEkSZIkSZIkSZIkSZIkSZIkSZIkqS779NNP+eGHH7aIm04nEgn++c9/0rt3b2Kx2EaNyc/PJysri2QyWWO5GjZsSL9+/Sqf33bbbQAsWLCAt99+e63jO3ToQIcOHQBYsmQJY8aMYf78+ZWvn3322cycOZMffviBRCJBq1at6N69e+U5T5gwgUWLFm1UtoKCguqelpQ5SxfDxv0nvUkSTz+y1r6gbONKToLFiwgWzCeYO4v4XvsTa9Y83fFCOTkE82YTa7dzzcwvSXXc6mKVLl26cMkll/DII4+QSCSYPXt25euJRIJ4PE48HqdJkyYA7LjjjgAb/XdGSZIkSZIkSVu+Ro3g5JPhpZcglYo6Tc2LxeDoo6FZs6iTSJIkSZIki1ckSZIkSZIkSZIkSZIkSZIkSZIkqZqWLVvG0KFDqaioiDpKWqRSKWbNmsXnn39Oly5dNmpMs2bNyM7OrtHilfVZunQpo0ePXmt/fn5+ZfHKihUr1jqmcePG7LTTTuucc/Lkybz55psbtX5ubi4tWrTYxNRS5gXzZkMsnv55Z31f7bHJV56t3I7t2rkmemFCiQqCubPA4hVJ+knbbLMN55xzDosWLeL555+nf//+7L///vTt25fs7PC2BNOnT+fpp59m2223pXPnzhEnliRJkiRJklQbXXUV/PvfsGpV1ElqXmEhXHNN1CkkSZIkSRJYvCJJkiRJkiRJkiRJkiRJkiRJkiRJ1RIEAa+88gqJRCLqKGlVUVHBG2+8wU477UT9+vU3eHzz5s3r3Pdg/Pjx7LzzzjRq1Ij8/HzKysqYN28eEydO5PPPP9+kuZo3b15DKaX0CZYshoryqGNEI5kkWDg/rVMuXgzjxsGcOVBSAqWlkEpBfn74aNwY9toL2raFWI01ykjShgVBQOy/fxD9eHt9unbtyqWXXkp2djb9+/fnkksuYcWKFRxxxBEsXryYZ599liFDhnDdddex7777ZuIUJEmSJEmSJNUx3bpBmzbw9ddRJ6l5TZvCQQdFnUKSJEmSJAHEgiAIog4hSZIkSZIkSZIkSZIkSZIkSZIkSXXN2LFjGTp0KBUVFVFHSbt4PE7btm3p3bv3Bm/QDXD33XezatWqDCSrXbKysvj9739PPB6POor0kxLD3iYYOXSz54ntuS/ZJ535k8ck3/4XqdEfbtK8WedeQrxth3D88HdIjXi32hnXJbZbF7JPP7daY1esgE8+gU8/heHDYfz4cF9BASQSYeHK6u6prCyIxyE7O9wXi8Huu0OPHnDAAeGjVav0nZekuicIYMYMmDKlqripogLy8sI/Vxo0gE6dwgKndFi5ciW5ubkUFxfToEEDcnJyfiJbVTHL999/zwsvvMAf/vCHytdzc3PJzc3ld7/7Hbfffnt6AkqSJEmSJEnaIg0YAL/5DRQVRZ2k5tSrB/fcAxdfHHUSSZIkSZIEkB11AEmSJEmSJEmSJEmSJEmSJEmSJEmqaxKJBO+9994WWboCkEqlmDVrFrNmzaJ169YbPL558+ZMnTo1A8lqlyZNmli6orqhvCzqBNGqKN/kIRMmwH33weDBYSHCqlVhOcJq5euYcl3/Sxg7FsaNC2++VVEB++wD114Lxx8fFrVI2nKtLln59FMYPRpGjoQvvwwLm3Jzw2NSqfBrLBY+IPzzZtttYe+94bDDwj83unWDRo02bf0hQ4bw8MMP880331BeXs7ee+9Nnz59OPnkk3+Usaps5cdle+3atePGG2/kkEMO4bvvvuM///kPXbt2pVOnThxxxBHV/I5IkiRJkiRJ2lqcfjr89rdRp6hZsRj07h11CkmSJEmStJrFK5IkSZIkSZIkSZIkSZIkSZIkSZK0ib788suoI9S4iooKPv74440qXmnTpg3ff/89qdV3D99KbMz3RqoVkskamTbx9CNr7QuWLq6RtTbLRp5/aSm88gr83//BtGlQVhYOLS3dvOVTKVi5Mtz+6COYODEsc+nXD379a9h++82bX1LtsnIlPP883HUX/PAD5ORAUVFVyQpASclPz7FwIbzzDgwbBgUF4fEHHRQWNx19NGyo9+3RRx/l8ssvp02bNnTo0IHi4mLeeust3nrrLa655hrOO+88dttttzXKVn5sdSFLjx496NGjB3369NnE74IkSZIkSZKkrVlBATz+ePhzkOLiqNOkX7168MADUL9+1EkkSZIkSdJqG3hLlSRJkiRJkiRJkiRJkiRJkiRJkiTpf40aNYry8vKoY9S4KVOmULwRd8Jp1aoV2dnZGUhUe+Tm5lq8orojJ7dGpg1mfb/Wg6IVNbLWZsnJ+cmXgwAefTQsQLnkEvjiC1i1qsb6ali5EhYtgj/9Cdq0gT59qopZJNVdX34Z/vfcrBlccw1Mnx4WpqxYsWbpyqYoL4fly8Ovw4bBaadBy5Zhqcvi9fRcDR06lN///vecfPLJvPLKK7z//vt88skn/O1vf2OXXXbhnnvu4c4772TChAnrXTcWi5H80R+CQRBU7wQkSZIkSZIkbbXOPBMOPniDP6apc7KzoVs3uOCCqJNIkiRJkqQfs3hFkiRJkiRJkiRJkiRJkiRJkiRJkjbBvHnzWLZsWdQxMiIWizFu3LgNHtemTZutrnglCAJ23XXXqGNIGyWWWzPFK3XGT5z/9OnQvTtce21YflJUlLlYJSVQWgoDB0KHDvDBB5lbW1L6TJoE++0H++4LAwaE/21vRG9dtRQVwfz5cOutYQHLuefC//61dOzYsZSUlPDrX/+avffeu3J/nz59uO+++zjkkEN44YUXePjhh5k6depaa0ydOpWKigqysrJIJBJA+HdCSZIkSZIkSdoUsVh4zTQ/P+ok6ZWXF/5sx8umkiRJkiTVLlvXO9klSZIkSZIkSZIkSZIkSZIkSZIkaTP95z//qbwJ9ZYukUgwevRoDj74YOLx+HqPi8fj7L///nz44YdbxfcmHo+z5557kpOTE3UU1VGly0uZP34+P0z6gbIVZZQXl5NYlSCeGye3fi45BTk0at+IFt1a0LBNw82/4X1ePmRlQzK9/33Gdmy39s5UkmDOTACyf3cjsW0bA5Do/yjBjKlrji2sF27/9ytAbLvtiXXsDEAwbzasWLb5QfML19oVBPDYY3DNNVBWBsnk5i9TXaWl4eMXv4Azz4SHHoL69aPLI2njVFTAH/8I994b/jccBJlbu6Qk/PrSSzBkCDz3HBx/fLhv1KhR5OXl0blz+GdpMpkkHo8Ti8U4/vjjycrKoqysjIEDB9KxY0f69etHTk4OsViMzz//nL333pt27drx3XffbXXFepIkSZIkSZLSq1kzeOIJ6NMHVq2KOs3mq1cPHnwQWrWKOokkSZIkSfpfvtNJkiRJkiRJkiRJkiRJkiRJkiRJkjZSaWkpX3/9NUEm76wdsUQiwZQpU9hll11+8rhu3boxcuTIDKWK1uqiGWljpJIpZn08izmj5zB9+HTmjZvHqsWryCnIIVGWIFmehP/5IyWeHSe7MJtURYpYPEbTTk1pe2hbWu7fknZHtKOgUcEmZYg1awHZ6S9eyb7gN2vtC0pLSPzfTRscGz/iWOJtO6y9v/NexDvvBUDiXy8STBy7eSFzcom33HGNXbNmwWmnwRdf1K6bfJWUwKBB8MYb8PLLcOihUSeStD4TJ4Z/jsyZU1WCEoWysvBx2mlwwgkBjz8eo3Xr1hQVFTFy5Eh69epFVlYWAEEQEIvFOOaYY1i8eDFXX301DzzwAKeffvr/s3ff4VFWCRvG72lp9N6biqgooJQVULBh9xNQ7BXFrmtZy9rdVdfuWta2q2LDimVVVCyIC4gIKipFpCO9hZI67ftjliALKCXJJOH+XddczrzlnGdi5s1EJ+ehdevWADRt2pR4PM7MmTPJzc2ldu3a6XtykiRJkiRJkqqEk05KlUd/+ikUF6c7zbbLyIDOnWHgwHQnkSRJkiRJmxJMdwBJkiRJkiRJkiRJkiRJkiRJkiRJqizmzZtXsnj1jqK4uJhp06b97nHVqlWjbdu25ZAo/Ro1akT9+vXTHUMVXP6yfEbdNYoHmj7AkKOG8NkNn/Hz+z+zdtFaEtEERauLiBdtXLoCkIglKF5dTKwgRjQvyoJxC/jy/i955+x3eKDpAww9ZSgLv1m4xVkCTZpBtBKvZLU9AgECTdYXr0ydCnvvDePHQ15eGnNtRmEhLFkCRxwBr76a7jSS/lcsBjfdBN27w/TpFae8KT8f3n47wM47Q82aJwHwr3/9i+nTp5ccEwgESsoDTzzxRI477jgWLVrEnXfeCaTK9urVq8e8efNYtWqVpSuSJEmSJEmSSkUgkCqeb9MGIpF0p9k24TA0awZvvZV6PpIkSZIkqeIJJNd9OkqSJEmSJEmSJEmSJEmSJEmSJEmS9JtGjhzJF198QSKRSHeUctWgQQMuuuii3z1u3rx5vPDCC0Sj0XJIlR4ZGRn07duX3XffPd1RVAElk0nmj5vPmPvG8PN7P0MAYgWxUp8nEAwQzgpTq3Ut9rt2P9qf0J5wVvg3z4nedyvkrSn1LBVeMET4hr8RCIb45hs46CBYvRoqw1/XZmfDgw/C+eenO4kkSBUjHXssjBpVcQpXNiU7O0mbNk8xa9YV3HjjjVx44YXUqVOnZH8ikSAYDLJ06VLat29Px44d+fjjjzfYJ0mSJEmSJEmlbelS6NwZFiyAeDzdabZcMAiNGsGECdCkSbrTSJIkSZKkzfntT9FKkiRJkiRJkiRJkiRJkiRJkiRJkkrMnj17i0pXOnbsSN++fUse33bbbRsdc8stt5Tcf/vtt5k4ceJWZenSpQtHHXXUBtmee+65kseZmZl07NiR1q1b07BhQ6pVq0YkEmHt2rXMmTOHMWPGsHjx4i2aa8WKFVu0EHfz5s2pW7fuFo9bGWVmZtKuXbt0x1AFtHTKUoaePJQV01cQK4iRTJRds0cykSSaH2XZ5GUMu3gYwy4ZxuF/P5xOZ3ciEAhs8pxA0+Ykf55SZpkqrLr1CARD/PADHHAArKlE3TMFBXDFFRAKwbnnpjuNtGNbswYOPRQmTky9NiuygoIAM2acQ2ZmHg8/fC+NGzdmwIAB1KhRg2QySSAQIJFIULNmTerWrcuUKVNYs2YN1apVs3RFkiRJkiRJUplp0ADGjIEePWDRIohG053o94XDUL8+jB5t6YokSZIkSRWdn3ySJEmSJEmSJEmSJEmSJEmSJEmSpC20aNGidEcAoG7duvTp0+c3j6lfvz5HHHEEu+++O/Xq1SMrK4tQKEStWrXo0KEDgwYNYpdddtmi+UKhEMuWLfvd4wKBAMcddxzhcHiLxq1swuEwxx9/vIuSawOJeIL/3Pkfnur8FIu/X0w0L1qmpSv/q3htMcVrivngsg94/qDnWT1/9SaPC7TaOdXgsYMJtGzD9OnQu3flKl1Zp6AALrsM3ngj3UmkHVd+fqq46dtvK37pyjpFRWEKCy9l5co/8pe//IUXX3yRFStWlJRzBYNBfvrpJ1auXEmfPn2oUaOG728kSZIkSZIklbnmzWH8eGjdGjIz053mt0Ui0KIFfPMNtGmT7jSSJEmSJOn3+OknSZIkSZIkSZIkSZIkSZIkSZIkSdoCeXl5RKPRdMcgEAjQr18/MjIyfjdPIpHgp59+4p133uH555/nk08+obi4GEiVqRxxxBFbPO/ChQu36LgGDRrQq1cvIpHIFo9dGYTDYTp16kTLli3THUUVyNIpS3mi0xP8587/ECuIQfn1rWwkmhdl7ui5/GO3f/Dds9+RTG4YJtC8JYSqZinSZmVkkF9/F3r3hlWr0h1m2xUUwJlnwoQJ6U4i7XiKi+Goo2DyZCgqSnearVNcHCGZvJKlS0/l5ptv5qqrrmLOnDkkEgkmTJjAvffeS25uLocddli6o0qSJEmSJEnagTRsCF9/DT16QLVq6U6zadWqQbduqZKYJk3SnUaSJEmSJG2JHewTspIkSZIkSZIkSZIkSZIkSZIkSZK0bRYsWEA4HCYej6c1x/7770/z5s3Jzc1lypQpdO/efZPHrV69mieffJIlS5aUbJs1axbxeLxkge26deuSk5NDfn7+b85ZXFzMvHnz6Nix4xZl7NmzJz/++CNLly7dqPyhssrOzubQQw9NdwxVEMlkktH3jGbkbSOJFaa3cOXXEtEExdFihl06jInPT+T4146nWoPUilWBFm0gEoHiStYcsD0SSa58qgMrVkAike4w2yc/HwYMgClTIDMz3WmkHcfZZ8O4cVBYmO4k2yYazSAQuI2srNU899w/+Oijj6hTpw65ubksXryYu+66i5NOOindMSVJkiRJkiTtYGrVgk8/heefh0suSf032Fgs3akgHE79f5gHHoBBgyAQSHciSZIkSZK0pYLpDiBJkiRJkiRJkiRJkiRJkiRJkiRJlcHq1atJpHnl/iZNmtCrVy8SiQRvvfUWRUWbL1BYs2bNBqUr6yxfvnyDx9FodIvmXrFixRbnDAaDHH/88YRCoS0+pyILh8Mcf/zxRCKRdEdRBZBMJHn3vHf54i9fECuoOKUrvxbNizJ39Fye6vwUq39ZDUAgGCS4by8I7yDfx4EAI5OHMeTVcKUtTPhfixfDTTelO4W043j3XXj77VTxUWVWXBxm1aqHOPvsa9htt91IJBL07t2bt956iz/96U/pjidJkiRJkiRpBxUIwJlnwtSpsN9+UK1aevNUqwbdusHkyXDeeZauSJIkSZJU2YTTHUCSJEmSJEmSJEmSJEmSJEmSJEmSKoNYLLbNxSu33HLLds8fDofp378/oVCI0aNHM3fuXNq0abPV47Rv377k/syZM7e4eGVLj1unQYMGHHDAAYwcOXKrz61IIpEIe++9Ny1btkx3FFUAiViCN056g+kfTCeaX7G/rxPRBGsWrOHJfZ5k4OiB1Gtbj+A+fyAxcni6o5WLtbEcTnuiFwUF6U5SevLz4dFH4YQToEuXdKeRqraVK1ML/lX20pV1ioqCLF16F599BvF4HKDKFORJkiRJkiRJqtyaNYPPPoPnnoNLL4VkEvLyym/+nJxUycr991u4IkmSJElSZRZMdwBJkiRJkiRJkiRJkiRJkiRJkiRJqgy2p3ilNPTp04f69euzaNEiPvvss20ao3v37nTs2BGAwsJCPvjggy0+NxaLbfV8PXr0oEOHDkQika0+tyIIh8PstNNOHHbYYemOogogmUgy9JSh/PzBzxW+dGWdZDxJ/rJ8nunxDKvmriKQU51A2z12iBWjrvx0AKvWVL1SgYICGDAAiorSnUSq2s4/v+qUrgAUF6cWLhw6NFW4Egy6zIAkSZIkSZKkiiMQgLPOgvnz4e67oVUrqF69bP+XVvXqqdKXO++EX35J/XfhHeB/oUmSJEmSVGWF0x1AkiRJkiRJkiRJkiRJkiRJkiRJkiqDZDK5zec+88wzG20bOHDgFp/ftGlTunbtSiwW480339ymAphDDz2U7t27A1BQUMCQIUNYtmzZFp+/Lc8/EAhw1FFHUVhYyLRp04hGK0dZBaRKV5o1a8aAAQNcnFwkk0nev/B9fn7/Z2L5W19ClFZJKFhZwNM9nua8CeeR0+MA4tOnQrQ43cnKzNhFu/DaN+0pLEx3krKxZAnccQf85S/pTiJVTe++C++/X/UKjvLy4JxzoFcvaNDA1QMlSZIkSZIkVTw1a8LFF8NFF8F//gP33gsffwzBYKqcfntlZ0MyCb17wzXXwIEHWrYiSZIkSVJVYfGKJEmSJEmSJEmSJEmSJEmSJEmSJG2BcDhMMBgkHo9v9bnz5s3brrlr1KhBIBAgHA5z0UUXbfKY1q1bc8sttzB27Fg++uijku2hUIi+ffuy5557ArBq1SqGDBnCkiVLtipDOLxtf44WCATo378/b731Fj/99FOlKF8Jh8O0bNmSk08+mVAolO44qgDGPTKO71/6nmh+xf/+3ZRkPEne4jxe6PMC531zHtStD0sWplaWqoL+NvIgCoqq7ipZ+fnw0ENwww2QmZnuNFLVsnYtnHlm6nVWFRUUwPnnw5tvpjuJJEmSJEmSJG1eIJAqke7VCxYuhLfeShWxfPUVzJsHOTkQjf52GUtWFmRkpP57b7Nm0K1barx+/VKPJUmSJElS1WLxiiRJkiRJkiRJkiRJkiRJkiRJkiRtgXA4TCBQuRbyz8zM5KSTTqJ169YALFq0iCFDhrBmzZqtHisSiWxzjmAwSP/+/Rk2bBgTJ06s0OUrkUiEXXbZheOOO87SFQGwYsYKPv3zp5W2dGWdRCzBypkr+fLeL+k56DRiTz4Iscr9nDZlYUFdRsxsSzJZua7XWyuRSBUnnHxyupNIVcsLL0BxcbpTlJ3iYhg2DObOhZYt051GkiRJkiRJkn5fkyZw0UWpG6TKVr7/HiZMgG++gdWrU9sKC1OF9Tk5UKMG7L03dOkCHTqktkmSJEmSpKrN4hVJkiRJkiRJkiRJkiRJkiRJkiRJ2gLZ2dmEQiFisViZzVGrVi0uv/zykse33XYbAEuWLOHDDz/c6PhddtmFXXbZBYAVK1Ywbtw4Fi1aBEBOTg5nnnkmDRs2BGDVqlV8+umn1K5dm9q1a5eMsWTJEoqKin43W852rkYTCAQ48sgjadSoEcOHDycWi5FMJrdrzNIWDofZb7/92H///StdyY7KRjKR5I2T3iBWVHav+/IUzYsy8q8jade3HXV79yHxxScQrUINA+Ew/5zdFwLBdCcpc2vXwt13W7wilaZkEu69F/Ly0p2kbCWT8I9/pK4hkiRJkiRJklTZZGfDH/6QukmSJEmSJK1j8YokSZIkSZIkSZIkSZIkSZIkSZIkbYHGjRuTSCTSMvfKlSv56quvNtqelZVVUryyevXqDY5p0KBBSekKpEpdTj311I3GGDx4MHPmzPnN+cPhMC1bttzW+CUCgQBdunRhl112YejQoSxevJhoNLrd426vSCRC7dq1GTBgAA0aNEh3HFUg4x4Zx7Ipy0jGK1ZJ0PaIFcZ444Q3OO+bQfDDN7B0cWoV/iogFq7GP4bvQWFhupOUj59/hu+/hw4d0p1EqhrGjIGlS9OdouwVF8MTT8Bf/woZGelOI0mSJEmSJEmSJEmSJEnbL5juAJIkSZIkSZIkSZIkSZIkSZIkSZJUGdStW5dkFSkn2FqhUIgmTZqU2ni1a9dm4MCB9OnTh0gkQiAQKLWxt1Y4HGa//fbjggsusHRFG1gxYwWfXP8J0bz0lwOVqiSsnLmSL+8bS3jAGRAKpztR6QhHeL/WIGKx9F1PyltRETz4YLpTSFXHvfdCXl66U5SPZBLefDPdKSRJkiRJkiRJkiRJkiSpdASSO+on/SVJkiRJkiRJkiRJkiRJkiRJkiRpKz355JMsWrQo3THKXTAY5NprryUjI6PUx87NzeXf//438+bNI5FIkEgkSn2O/xUIBAiFQjRq1Ihjjz3WwhVt0rP7P8u8L+eRjFfNP8MMZ4e5ZOolVP/lGxKffwTRSlwwE44Q6NiFIx46nk8+SXeY8pWdDWvWQCiU7iTaURQVFVFcXEwsFiMWixEKhYhEIoTDYbKystJaprY9liyBVq2gsDDdScpPp07w7bfpTiFJkiRJkiRJkiRJkiRJ2y+c7gCSJEmSJEmSJEmSJEmSJEmSJEmSVFm0bNlyhyxeqV69epmUrgDUrl2bM844g5UrVzJu3Di++eYb4vE48Xi81OeKRCIkk0k6dOjAvvvua+GKNmvZ1GUsmLCgypauACTjScb9YxyH3HUIyRXLSX4/vnKWr4QjBFrvTOjIfkw4I91hyl8oBNOmwe67pzuJqqK8vDwWLFjAggULmDNnDgsXLqS4uJhgMEgwGCw5bl1xWjgcpmHDhrRq1YrmzZvTpEkTatasWSnKWF56Kd0Jyt9PP8GMGbDzzulOIkmSJEmSJEmSJEmSJEnbx+IVSZIkSZIkSZIkSZIkSZIkSZIkSdpCzZs357vvvqO4uDjdUcpVs2bNynyOOnXqcNhhh3HwwQfzn//8h2HDhpGZmVlS+JJMblsBRkZGBslkkmrVqtGzZ086dOhQZiUyqjrGPjSWRDSR7hhlKl4cZ8ITEzjorwcROqo/8cJ8ktMmV67ylXCYQJNmhE48myVLQ+Tnb9swZ54Jgwevf7ylHRFHHQUXXwxdu0LNmrBsGXz+Odx5J0ya9NvnHn44fPDB+sezZ0ObNlsZ/L8mTLB4RaUnNzeXcePGMXHiRIqKigiHw0SjURKJ9dfEX9//teLiYn755Rfmz59PRkYG8XicYDDI7rvvTvfu3WnUqFF5PY2t9sknUFiY7hTlKxyGr76yeEWSJEmSJEmSJEmSJElS5WfxiiRJkiRJkiRJkiRJkiRJkiRJkiRtoebNm292sfGqKhKJsNNOO5XbfKFQiAMPPJDp06dzww030KRJE9q1a0fz5s2pVq0ayWSSQCBAdnZ2yTmxWIzCwkIyMzOJRCIkk0nq169Py5YtadGiBU2aNKFu3boEtrRNQTu04rxivn/+exKxqv9aTyaSTHlzCnuetCeh/qcSf3MIyWmTKkf5SjhCoGkLQqcNIhAOM2ECZGVBUVH5TH/nnfDnP2+4rWlTOOUU6N8/dft1scqv1a0LzzxTOjnWroUvv4TTTiud8bRjSiaTTJ8+ndGjRzN//nySySTxeByg5J9bO17Rr16M33//PZMnT6Zu3br07NmT3XffnXC4Yv2Z+4QJ23bethY3nX46nHEGdOgAdepALAbz5sFnn8E998CsWeuPrVEjdc3p0gVatUpdQxIJWLQIxo2DRx6B0aO3PvvatTBmTOq6JUmSJEmSJEmSJEmSJEmVWcX6RJokSZIkSZIkSZIkSZIkSZIkSZIkVWB16tShYcOGLFiwIN1Ryk0ymWTPPfcst/kCgQCJRIJBgwZRvXp1/vKXv/DGG28AULNmTQYMGMCJJ55IkyZNKCoqIplM8vzzzzNhwgSuueYaevbsacmKtssPQ36AHeTbp3htMaPuHsWeJ+1JIBgidNypxIe9RXLieIgWpzve5kUiBFrvQujEswiEUn8q+/XXkJdXPtPvu++GpSs33QRjx8Lhh8NVV6UKYF54Adq2hZUrNz7/ySehSRMoKIBfdUhts1Gjtn8M7ZgSiQRfffUVo0ePJhqNUlxcNq/7ZDJJNBpl8eLFvPfee7z33nt06dKF3r17k5GRUSZzbo3cXFixovzmu+++1LXi1yIR2HXX1O2kk6BrV5g+PbWvbl245JKNx2nTJnU7/ng48UQYOnTrciSTXj8kSZIkSZIkSZIkSZIkVQ0Wr0iSJEmSJEmSJEmSJEmSJEmSJEnSVujZsyfvvPNOmS1OXpEEAgH22GMPsrKyynXeYDAIwMknn0y/fv1YunQpS5YsIRaL0alTJzIzM0kmkyXlKnvvvTf5+fnk5OSUnCtti2Qyyei7RxPNi6Y7SrlZ/tNyFv+wmEZ7NSIQCBI6sj+Jho1JfPwexGKQTKQ74obCEYLdDyDY+1ACv3q9f/55Km55OPbY9fdHjoTbb0/d/+QTOOaYVHFCvXpw5pnw979veO7pp6dKEnJz4YEH4C9/2f48P/0E8TiEQts/lnYcS5Ys4fXXX2fVqlVEo+V3zVv3/mncuHFMnDiR4447jjZt2pTb/JvyzTeQkwOrVpX9XNnZcOml6x8PHQpPPAEtW8JDD0H16lC7Npx7Llx3XeqY4mJ4663UNWbu3FRpU6dOcMstUKNG6rV/xRVbX7wCMHUqJBLg2ydJkiRJkiRJkiRJkiRJlZnFK5IkSZIkSZIkSZIkSZIkSZIkSZK0Fdq1a7fDlHuEw2G6d++e1gxZWVm0aNGCFi1abLA9EAiUlK8Eg0GqV6+epoSqSpZPW87ahWvTHaNcxYvjfP/C9/S5pw+Qem2FuvYk2HZ34m+8QHLJIohWgKKpSARq1iY84AwCjZputHvSpPKLUqfO+vt5eRvuW/urb58DD9yweKVFC3jkkdT9Sy6BcCn9lW84DLNnw847l854qtoSiQT/+c9/GDVqFLHyaivahFgsRiwWY8iQIey1114cfvjhZGRkpCXL+PGpMpPykJMDv36at9yy/vrVrx8cfXTq/q+PWbgQ+vffcJxPP01dU/74x9TjmjW3LU84DD//DO3abdv5kiRJkiRJkiRJkiRJklQR7Bif7pckSZIkSZIkSZIkSZIkSZIkSZKkUhIKhejatSuhUCjdUcpc7dq1ady4cbpjUFBQwIwZM/jpp5+YN28ea9asAVIFEVJpWvD1AgKhHev7KhlPMmfknI22B2rXJXTOZQT7HA2RCMl0vt7CEYLdDyB84dWbLF2B8itNAJgyZf39Aw+EAw6ArCzo2xc6dly/r3Xr9fcDAXjuOahVC159FV56qfTyhELw38ui9JuWLFnC448/zujRo9NauvJrsViMH374gYcffphZs2alJcOYMVBcTv1Sy5fDN9+sf3zbbXDIITBwYOpaAhCNwiuvbH6M7GzYd1846qj12z76aNvyBIMwceK2nStJkiRJkiRJkiRJkiRJFUU43QEkSZIkSZIkSZIkSZIkSZIkSZIkqbLp2rUrY8aMSXeMMpWRkUHPnj3TNv+SJUt46qmnGDp0KLm5uWRkZJCdnU3dunVp1aoV3bp1o3fv3uy0005kZWWlLaeqlnlj5lG8pnRW3+94Zkf6Du77m8fM/nw2zx343O+OFQgGOOuLs2jZs2XJtrfPepuJz5XOavlLflxCMpncqMwoEAgQ6tqTYNvdWfHCU0QWLyQUDJBRHsVTgWCqUaR+Q8J9T9ps4co60WjZR1rn2WfhyiuhZctUAcKIEZs+7teXpiuvTJW0zJ8PF15YunkCgfItnlHlNHXqVN58802i5fli2UKxWIxYLMaQIUM46KCD6N69e7nOv2JFuU5H//7wzDNw0EFw3HGp2zpffw1XXAHjxm183h//CH//+4bbVq9OXZNuvHHbssTjsGrVtp0rSZIkSZIkSZIkSZIkSRVFMN0BJEmSJEmSJEmSJEmSJEmSJEmSJKmyqVGjBnvssQeh8igfSJOMjAzat2+flrm///57OnfuzM0338zEiRNZvnw50WiUlStXMnHiRJ577jkuvvhi9txzT+644w6Ki0unKEOaO2puuiNs0n7X7bdB6UpZyJ2du/mdtepQ79LrmLDP/rw2fQ7FABkZZRMkkgHhMIEO+xA+5zIi51/5u6UrUL7FK6tXQ69eMGwYJBLrty9YAJ98sv7xypWpfzZtCrffnjr27LPXby9NhYWlP6aqjokTJzJ06NAKWbrya7FYjBEjRvDZZ5+RTCbLbd78/HKbCoA1a2D69E2/bjt2hFNP3bpLbCQC4fC2ZYnHLW6SJEmSJEmSJEmSJEmSVPlt40eoJEmSJEmSJEmSJEmSJEmSJEmSJGnHduSRRzJ9+nQKquBq1eFwmOOPP57wtq7ivR0WLlzIlVdeybJly7jmmmu44IILiEQi5Ofnk5eXx4oVK5gzZw7jx4/no48+4o477mDatGm8+uqrJJNJAoFAuWdW1ZCIJ1g+bXmZjf/Mfs9stK1oVdHvntd478b0vqU3yUSSeHGccFbpvy4D4QALJyykTps6m94fCJBMJul1bD9mrMilyWWX8vx1V3FUvYawaiUEg1BcDGxjUUJGJiSTkJ1DsMcBBDt2IZCVvVVDhEIblqCUtTlz4KijoE4d2HlnyM2FWbPgySfXHzNxYuqfDRpAVlbq/vDhmx6vdevUl+Dtt6Ffv63PE4ls/TnaMXzzzTd88MEHxGKxdEfZItFolLFjxxKNRjnssMPKZc7yLC4KhWDkSNhzz9Tjm26Cv/8d6tWDF1+E/faDCy+EoiK44ooNz33tNRg/HmrUgL32giuvhMaN4aKLoG1bOPTQrc8Tj1vcJEmSJEmSJEmSJEmSJKnys3hFkiRJkiRJkiRJkiRJkiRJkiRJkrZBVlYW/fr14/XXXycajaY7TqkJhUJ07NiRVq1apWX+H374gZEjR3LTTTdx8803b/a4s88+m7lz53L22Wfz8ccf8+6773LMMceUY1JVNcunLScUCREvipfJ+PNGz9vqc0KZIfq90I9QRogvH/iS3fvvTu3WtUs9W3RtlPlfzWeP4/fY7DGBQIBQKMS5557LL7/8wvF/uZ2//OUv/PnCPxH/ZQ4s/IWJ775Fu7p1yMzKSpWxJJPrb4HA+lsykVrtv14DAi13Iti8FYGmzaF+o20uT4pEIB2X4pUrU0UIkCpgOfnk9fuGDi2fDMkkZG9dT412EJMmTapUpSvrRKNRJkyYQHZ2Nr169Srz+cqzZ6537/WlKytXwu23p+6vXQv33psqXgE48cSNi1cWLkzdAD78EL77bn2ZU58+sNNOMHPm1uUJBMr3+UuSJEmSJEmSJEmSJElSWfBjUJIkSZIkSZIkSZIkSZIkSZIkSZK0jdq2bcuuu+7K1KlTicfLpqyhvGVlZXHIIYekbf6pU6dSs2ZNDjjgAAASiQTBYJBkMglAMpkkmUwSj8dp2bIlf/vb3zjooIMYNWqUxSvaLksnLyUQ3LbSj7JyyF2H0LB9Q5b8uIRP//wpu/ffvUzmSSaSzB83f4uPv/XWW8nPz+fGG28kEolw9dVXs6J5G7oe0Y/LLruMBy+/ivjiBQRiMQKxKMlYnEAolGpHCUcI1G8A9RoSCAZL7TlkZEB+fqkNB8Att8Ctt6buDx4MZ5+9ft+QITBvHnz9NaxeDR06wLXXQk5Oav+nn64vRJg/Hy6/fOPxu3WDU05J3V+xAv7yF5gxY+tzWryiTZk9ezZvv/12pStdWScajTJq1CiqV6/OPvvsU6Zzlefrp0GD9fczM1PXruLi1ONatdbv+/X97GwoKNh4rERiw8d162598Uo4DFlZW3eOJEmSJEmSJEmSJEmSJFU0Fq9IkiRJkiRJkiRJkiRJkiRJkiRJ0nY4+uijmTlzJgWbWhG7kgmFQgwYMICsNK7AXVxcTCwWIy8vD1hfvBIIpAox1v1zXRFLdnY2DRo0oKioKD2BVWUUry0m8b+r2JeiW5K3bLTtw8s/5KuHvtrk8W0OasMfLvsDsaIYb572JvHisi13Kl5bvEXHrXtN3nPPPRQXF/PnP/+Zvfbai9zcXAD23HNPAnXrE6pTr+T1Wh5atYL/RigXTZrAySdvet/48RvuW7YMHnpo4+POPHN98crq1Zs+ZksUFEDr1tt2rqqmoqIiXn/99UpburJONBrlww8/pE2bNtSpU6fM5imL4pXNFTdNnLj+mJwceOUVePJJqF8fbr99/b6vv15//4UXoEYNeP99mDULCgthzz3h6qvXH7N6NUyevPU5g0GLVyRJkiRJkiRJkiRJkiRVfhavSJIkSZIkSZIkSZIkSZIkSZIkSdJ2yMrK4rjjjuOVV16p1AucBwIBOnfuTIsWLdKao1OnTsRiMV566SV69+5NTk7OJo8Lh1N/Hvf999+zdOlS2rZtW54xVQXFCmIk48l0xwAgs1Ymxw4+lkAwwOc3f87iiYvLfM5oYXSLjgsGgyXFR3fddRfz58/niiuuIBQK0bhxY9q1awekypHKs3hlv/02LDQoa6++mios2HVXqFsX8vJg0iR4+WX45z8humVfzlLRtGmqwEFaZ9iwYVWmkCwWi/H6668zaNCgMrum7LYbjBhRJkNvZOpUeOIJuOCC1ON+/VK3X8vLg2uuWf84FIJDD03dNiUaTY2Xn7/1ecJhi5skSZIkSZIkSZIkSZIkVX4Wr0iSJEmSJEmSJEmSJEmSJEmSJEnSdtp555056qijGDZsGNHyXG2/FO2yyy4cfvjh5VqUsCmHHHIIffv2ZciQIfzwww+cdtpp7LfffjRv3pxq1aoRCAQoLCykqKiIadOmceutt9KgQQN69OiR1tyq/GJFMZKJsiteeWa/ZzbatnLmyk0ee9DtB1GrRS3mfDGH0feOLrNMvxYvim/xseuuE1lZWTzwwAOcc845jBgxgp49e9KqVasNjikvPXrAc8/B2rVbf+5zz6Vu/+u221K3TXniidRte2xu3q31hz9s/xiqOmbMmMGUKVOIx7f8NV2RJZNJli1bxrhx4/hDGX2zd+8OL7ywbdePbXHhhfCf/8AZZ0CnTqnypngc5s2Dzz+He++Fn39ef/zgwVBQAPvsAw0bQo0aqZKV2bPhiy/gscdgypRty5KfnxpXkiRJkiRJkiRJkiRJkiqzQDKZLLtPAUuSJEmSJEmSJEmSJEmSJEmSJEnSDuTLL79kxIgRlap8JRAI0KpVK0477TRCoVC64wCwatUqBg4cyFtvvUUgEKBBgwY0btyY+vXrU716dWKxGJMmTWLOnDkAvPrqqwwYMCDNqVXZff341wy/ajixglipjNfxzI70Hdy35PFtgc00eGzCiW+dyG59d9uiY5/o9ASLJy7e2ngbqb97fS6efPE2nbt06VI+/PBDatasybHHHrvdWbbFTz9Bly7lV5xQUWRlpUoaLrkk3UlUERQWFvLII4+Qn5+f7iilLhKJcMEFF1C3bt1SH3vy5FSB0Y52/QBo1AgWLUp3CkmSJEmSJEmSJEmSJEnaPuF0B5AkSZIkSZIkSZIkSZIkSZIkSZKkqqJ79+4Eg0E++eQTYrHSKW8oS6FQiJ122okTTzyRYDCY7jglatWqxdChQ/niiy94/fXXGTNmDHPnzuWnn34CoEaNGtStW5eDDz6YW2+9lZ49e6Y5saqCSHaEQDCQ7hhpE87atj85TSaTNGjQgNNPP51EIlGyLRAo369l27ZQiTqvSk1GBnTunO4Uqig++OADiouL0x2jTMRiMd544w0GDRpU6teXdu12zOsHwD77pDuBJEmSJEmSJEmSJEmSJG0/i1ckSZIkSZIkSZIkSZIkSZIkSZIkqRT94Q9/IDs7m/fee49oBV7FOxKJsNtuu9G3b18CgcAmFzHfXHlCeZUq9OrVi27durFixQqWLVvG0qVLWbt2LdnZ2bRr145WrVqVeQbtOMLZ4XIvXul9S28OuPUAAL4b/B3vnP0OAN8+/S2zP5+98fE39ya7bjYAPwz5gfnj5rNm/ppSyRLJifzuMclkEmCD1/+v768rcCrv0pXU3LDbbjBxYrlPnVb5+dCxY7pTqCJYtWoVkyZNIh6PpztKmUgmkyxfvpw5c+bQunXrUh07FIJdd4UffijVYSu8jAw44IB0p5AkSZIkSZIkSZIkSZKk7WfxiiRJkiRJkiRJkiRJkiRJkiRJkiSVsg4dOlCnTh1ef/11CgoKiMVi6Y5UIhAIEA6HOeSQQ+jatetvFqus27dmTarYobCwkAYNGpRrqUJWVhZNmzaladOmG+1LJBIlRQ/S9qrfrn66I5SY9t60TW7f9/J9S4pXZgyfwcTnSqllJACNOzXe5K6FCxfSoEEDwuHwRq/9XxexrLtu/PzzzyxZsoSuXbuSkZFROvm20KmnwrRpUFBQrtOmVdeukJOT7hSqCL7++ut0RyhzxcXFjBkzptSLVwD222/HK17JyoIuXdKdQpIkSZIkSZIkSZIkSZK2n58olyRJkiRJkiRJkiRJkiRJkiRJkqQy0KJFCy699FL23ntvwuFwuuMAEIlEaNKkCRdddBHdunXbbIFKIBAgGo0yY8YM7r77bnr37k379u3p2bMn/fr14+WXXyYej5d6vmQyyfLly1m1atUm9//444+MGTOGH3/8kdzcXEtXVKoatG9ArLDilCSVp4zqGTTv3nyj7dOnT+f000/nxhtv5Omnn2bkyJHMnj2bgv82m/y6oGndP1944QWOOuooFi1aVH5P4L8GDoT/dsHsEGrUgOuuS3cKVQTxeJzx48eXyc/mimbWrFklhXCl6dhjoXr1Uh+2QovF4A9/SHcKSZIkSZIkSZIkSZIkSdp+gWRyR/oIqSRJkiRJkiRJkiRJkiRJkiRJkiSVv7lz5/LGG29QUFBALFb+xQ6BQIBwOEyfPn3o0qULixYt4vTTT+fiiy+mX79+Gx2/bNky3nrrLZ544gm+/fZbateuzcEHH0xGRgZjxoxh5cqVHHnkkQwZMqRUc/7yyy/8+c9/plGjRtx3330kEgmCwSDfffcdd9xxBzNnzmTFihXUrFmT/fbbj/POO4+OHTuWagbt2B5t9yjLpy1Pd4xyF6ke4byvz6P+bvU32P7ggw9y1VVXkZGRQTwep1GjRuy8887svvvu7LHHHrRt25Y2bdrQuHFjateuTTKZpG/fvnzyySfk5eWl5bmceCK88QYkEmmZvlzVrw+LFkEolO4kSrcff/yRd999l+Li4nRHKXPhcJgePXpw4IEHluq4iQQ0a5Z6Te0IwmE491x4/PF0J5EkSZIkSZIkSZIkSZKk7RdOdwBJkiRJkiRJkiRJkiRJkiRJkiRJqupatmzJpZdeyogRIxg/fjyBQKBcFkcPh1N/QtamTRuOPPJIateuDcCtt97KZ599RiQS4eijjyYSiZScs3DhQp555hkGDx7MzJkzOf/88znjjDPo3r07AHl5edxxxx088MAD/PGPf+Shhx4qtbzjx4/ngw8+4MYbbwQgGAwyZswYTjvtNGbPnk2dOnXYaaedWLFiBY8//jgvvvgib7zxBn369CGZTBIIBEoti3ZMzXs03yGLVxLRBPV2rbfR9p9++gmAK6+8kmAwyLhx45g2bRpjx44lFotRu3ZtWrduTbt27dh7773JyMjg66+/Zt999y3vp1DiT3+C99+HNPW+lJvsbLjsMktXlDJ69OgdonQFIBaLMW7cOHr37k0wGCy1cYNBuPJKuOUWKCgotWErrHAYLr883SkkSZIkSZIkSZIkSZIkqXRYvCJJkiRJkiRJkiRJkiRJkiRJkiRJ5SASiXDooYdy4IEHMmnSJEaNGsXq1auJxWIkk8lSnSsjI4NgMEi3bt3o0qULNWrU2GD/448/TlZWFn/7299KSlfWFZe8/vrrPPLIIyxZsgSA119/nZkzZ3LVVVfRpUsX6tatyx//+Efy8/N59tlnOeCAA+jXr1+p5P7hhx/Iyspin332AVIlL08//TSzZ8/mhhtuoH///mRmZrJy5Ureeecd7rvvPu666y46d+5M3bp1SyWDdmwt92vJ5NcnE82LpjtKuaq/W30CwY2Li9YVOVx44YU0b96cX375hSVLljBr1iwmT57M999/z+TJk/n3v//NK6+8Qo0aNVizZg2XXXZZeT+FEl27QvPm8N/OmCormYTzzkt3ClUEy5YtY9myZemOUa4SiQQ///wz7dq1K9VxBw6Em28u1SErrA4doJS/fJIkSZIkSZIkSZIkSZKUNhavSJIkSZIkSZIkSZIkSZIkSZIkSVI5ikQidOrUiU6dOjF//ny+/PJLpk6dSigUIplMEo1ufeFDKBQiHA4TjUZp3Lgx++23H7vuuiuhUGiTxweDQR566CEAotEokUiEQCDAyJEjuf7668nPz6d3795ceOGFzJo1i/fff5/+/ftz3333cfbZZ9OoUSNOPfVUhg8fzueff85hhx1GTk7Odn1dAGbNmkWtWrVo0KABAD///DOfffYZp512GrfddhvBYLDk2J49e5JIJHjooYcYO3YsRx555HbPLzXt3JRAYOMCkiotkCqc+V+FhYXE43FCoRA1a9YkEAjQokULWrRoQefOnSkuLmbVqlUsWbKE2bNnM3v2bJ577jnGjx/PwQcfnIYnst6f/wznnltILJaV1hxlJRyGww6DRo3SnUQVwdy5c3e461ZxcTGzZs0q9eKVevXg//4P3ngDEolSHbpCqVEDrr023SkkSZIkSZIkSZIkSZIkqfRYvCJJkiRJkiRJkiRJkiRJkiRJkiRJadKsWTOOP/544vE4S5cuZcGCBcybN4958+axcuVKwuHwZhdTj0ajVKtWjaZNm9KqVSuaNm1K48aNyczM3KoMkUiERCLB2rVruemmm8jPz+eKK67g/vvvLznmmmuuoXfv3tx///306NGDDh060LVrVy677DIyMzNLpXRlXZaioqKSx7m5uSxZsoRDDz2UYDBINBolHA4Ti8WIRCL84Q9/IBAIsHbt2lKZX2rUoREZ1TMoXluc7ijlJpITYc+T99xoeygUomfPnixevJjc3Fxq1apFIpEoKUDKyMigQYMGNGjQgPbt21NYWMjnn3/Ot99+S5cuXcr7aZQoKiri5Zf7k0jcTSCwB8lk8PdPqmQyM+Hhh9OdQhXF3Llzt6i0rWPHjvTt27fk8W233bbRMbfcckvJ/bfffpuJEyduVZYuXbpw1FFHlTxeV8j0a8FgkC5dutC+fXsaNGhAZmYmsViM3Nxcpk+fzpgxY8jLy/vduebMmbNV2bbUn/4E770H+fllMnyFEImkCmYkSZIkSZIkSZIkSZIkqaqweEWSJEmSJEmSJEmSJEmSJEmSJEmS0iwUCtG4cWMaN27MPvvsA0A8HmfFihUUFxcTi8WIxWIEg0EikQjhcJg6depsdcnK5gSDQXJzc5kyZQqHHXZYSelKNBolFAoRDAa5+uqrOfbYY/n444/p0KEDABdccEGpzL9Or169+Oc//8mcOXPYfffdadasGcFgkIKCAiD1dUokEiXH5+fnE4vFaNiwYanm0I4rEAyw75X78vktnxMriKU7Trmo1rAaLXq02Gh7JBLhvPPO47zzzivZtq505dfi8TihUIglS5YwadIkdt11180WRpWlZDIJwAMPPMDXX4/lj38cw+OPt6ewsNyjlKlq1eD++6Fly3QnUUXxyy+/pDsCAHXr1qVPnz6/e9xxxx3HHnvsscG2jIwMGjZsSMOGDWnfvj1PPvlkyc/+zVm2bBnJZLLUrzddu0KfPvDhh/CrLrgqo1o1ePRRCLvKgCRJkiRJkiRJkiRJkqQqZONPuEqSJEmSJEmSJEmSJEmSJEmSJEmS0i4UCtGgQQOaNWtGq1at2HnnnWnTpg3NmzencePGpVa6ss7y5ctZvnw5e+65JwBFRUVEIpGSBc1r1apFKBTixx9/BFIlB+uKDtaVofy6FGVb9OvXjz322IOLLrqIadOm0bZtW3r37s0//vEPZs6cSTAYJBQKEYlEiMfjvP7669StW5c2bdps17zSr+09cG9IpjtF+YhUi9Dzmp6bLC5IJpMUFxf/7hihUAhIXUOys7Pp169fqefcEoFAgEAgwNChQ9ljjz24447TufnmADk5VedfZjgMnTrBr7pwtIOLx+OsXLky3TEIBAL069ePjIwMotHoZo+rU6fOBqUr48eP5/nnn+ejjz4qeQ9Rq1Yt2rdvv0VzltVzf/ppyMoqk6HTKhKB/feHk05KdxJJkiRJkiRJkiRJkiRJKl0Wr0iSJEmSJEmSJEmSJEmSJEmSJEmSyMrKonnz5sydOxeAzMxM4vE4gUCANWvW8OqrrxKPx6lVqxaQKllZV9aQm5tLXl4eCxcu3K4MOTk53H///eTm5tKhQwfOOuss2rVrx08//cS5557LPffcw9ChQ3n33Xc58cQTGTZsGGeffTZNmzbdvicv/UpOvRza/V87AsGNy0iqmmQiSYfTOmxyXyAQICMjY/Pn/qp8CWD33Xfn4Ycf5oILLij1nFtq5syZfPPNN5xwwglkZ2dzxhmLqFVrORBPW6bSlJkJQ4bAJnpytINaunQp4XA43THYf//9ad68Obm5uYwfP36zx2X9T5vJ8OHDmTVrFmPHjmXZsmUl29cVOv2WQCDAggULtj30b6hXDwYPhpycMhk+bbKyUs/La4gkSZIkSZIkSZIkSZKkqib9n6STJEmSJEmSJEmSJEmSJEmSJEmSJKXd7rvvTpcuXfj888957bXXOOGEEwiFQixdupT33nuPd955h2bNmnH22WcD6xdFf+2113juuef4+eefyc3N5YgjjuCEE07gqKOO2qYchx12GO+88w4XXnghzz//PBkZGRQXF/P555/z+eeflxyXnZ3N0UcfzR133EEkEtnu5y/9Wvc/dWfa+9OI5kXTHaXMBMIBOpzagYzqG5er5Ofn8+OPP9KkSRNatGix6fP/Z+X+rKwsevbsWSZZt0QymaSoqAiAefPmATBmzH9Yvvx2gsGvSCR+v8ihIqtWDR54AFq2THcSVSQLFy7coAApHZo0aUKvXr1IJBK89dZbtGnTZrPHLlmyhDVr1lCjRg0ADj30UCZPnkyjRo2oX78+AEVFRUydOvV35y0uLmb+/PnsueeepfNE/kffvtCnD3zwARQXl8kU5apaNXjySWjUKN1JJEmSJEmSJEmSJEmSJKn0WbwiSZIkSZIkSZIkSZIkSZIkSZIkSQLgqaeeomPHjvzxj39k5MiR7LbbbnzxxRd88cUX5Ofnc8UVV2ywoPp9993HNddcA8BOO+1E/fr1ee211xg6dCgvvPAC/fr12+oMyWSS/fffnx9++IFPP/2Ujz/+mPnz57NmzRpisRjhcJg6depwxBFHcOKJJ5bac5d+rVnXZtRqVYtlk5elO0qZCUVC7HvFvpvc9+GHH/LXv/6VQYMGcdFFFxGPxwmFQuTm5jJnzhx+/PFHIpEIu+66K7vtthtZWVkkEgkCgcBGhSzlJRAI0KpVK1q3bs0PP/zAihUruOGGG+jVqxXnnJPFwIFQUJCWaNstJwf694dBg9KdRBVNXl4esVhsm8695ZZbtnv+cDhM//79CYVCjB49mrlz5/5m8Uo8Huell17i//7v/2jatCldunShS5cuJftnzJjBRx99xKpVq7Zo/tWrV2/3c/gtV1wB775bplOUi0gE9t8fTjop3UkkSZIkSZIkSZIkSZIkqWxYvCJJkiRJkiRJkiRJkiRJkiRJkiRJAqB+/fp8+OGHXHbZZTz++OMl2zt06MCAAQM4//zzqVmzJgCfffYZ999/P8FgkHvuuYf+/fvTunVrPv30U/72t79x1llnsfvuu7PbbrttVYZ1pQ2BQIBDDjmEnj17snbtWvLz8wkEAjRq1IjMzEwgVdKSrpIHVX39nu/Hs/s/S6xg20oNKrJwdpi9B+5Ngz0abHL/s88+S0FBAb169QIgFArx2WefceuttzJq1CgyMzMJh8PsvPPOnH322Vx00UVEIpHyfAobicfjBINBDjzwQJ599lkeeOABqlWrxsCBAznpJFi2LMa114bIz69c14zsbDjkEHj2WfByp/8VjUZJJpNpm79Pnz7Ur1+fRYsW8dlnn23ROUVFRSxfvpzGjRsTDAY32NeiRQvat2/P559/vkVjRaPRrY28xV55BS69FG64Ae6/H/Lzy2yqMhUKQZMm8MILXkMkSZIkSZIkSZIkSZIkVV0Wr0iSJEmSJEmSJEmSJEmSJEmSJEmSSuy11168/vrrzJo1i0mTJlG7dm06depEs2bNiEQiJBIJgsEgX3zxBYsXL+ZPf/oTl112GaFQCICDDz6Y/Px8TjvtNJ588smScpZtlZ2dTXZ29gbb1hUsWLqistS0c1O6XdKNcf8YRyy/apWvZNfNps+9fTa5L5lM8vnnnzNw4MCS4qS5c+cycOBA5s+fT8eOHdltt93Iz89nwoQJXHHFFfz888/cd999ZGVllXn2goICfvjhB6ZMmUK9evXYc889ad26NaFQiFAoRP/+/Xn22We58847AYjFUv/uLrkkTGEh3HxzkoKCynHtyMmB/faD119PlSdI/2t7ikeeeeaZjbYNHDhwi89v2rQpXbt2JRaL8eabb5JIJH73nMzMTM455xyqV68OwDvvvFPyXuOEE06gfv369O7dm4KCAr766qvfHa8sildiMbj+enjjDfjkE+jYEbp2hRNPhIKCUp+uTAWDUK8ejBkD9eunO40kSZIkSZIkSZIkSZIklR2LVyRJkiRJkiRJkiRJkiRJkiRJkiRJG6hfvz7169ena9euG2xPJpMlJSpz584F4JBDDiEcDpNMJonH44RCIY455hgaNWrEzJkzt6t0ZXNCNhConBz41wOZ/MZkcmflpjtKqQlnhzn+1eOJZEc2uf/bb7+luLiYPfbYg3A4TFFREYMHD2bevHncc889XHXVVaxZs4ZVq1YxduxYrr/+eh577DHOOOMMunXrVqbZp02bxiWXXMLEiRNZunQpgUCAgw8+mNtuu43u3bsDcNRRR3H99ddz5513EgqF+Oqrrzj00ENp1KgRV1wRp2bNEJdfXvELFHJy4Mgj4eWXIexfA6sMzJs3b7vOr1GjBoFAgHA4zEUXXbTJY1q3bs0tt9zC2LFj+eijj9hjjz1KSlcWLVrEd999B8DSpUsZP348hx9+OADt27ffouKV0i5gW7ECTjoJkkn4+utUaQnAMcfAv/4F555b8a8d64RCUKcOjB4NzZqlO40kSZIkSZIkSZIkSZIklS0/ailJkiRJkiRJkiRJkiRJkiRJkiRJ+k3rClUCgQCxWIxwOEyrVq0AyM3NBVKlLKFQiGQyyaxZs1i+fDmFhYUUFhaSlZX1m+MXF8OPP8L48TB1KqxeDXl5qe3Z2VCtWmrx8A4doEsX2GUXWLp0MQCNGjUq0+euHVs4M8yA1wfw7P7PEiuIpTvOdgtnh9l74N607Nlys8csXLiQ7OzsktKkpUuXMmLECHr06MFVV10FpAoXatSowfHHH0+TJk3Yf//9+eCDD8q0eOXTTz9lwIAB1K9fn+OPP56OHTsyYsQIXn31VTp06MC+++5LLBYjEolw++23M3fuXF588UVeffVV9tprL/r27UujRo04/fQCJk4cy2OPdSUQyCKZrHh/apudnSp4ePBBKIPuKlUhGRkZ6Y6wVXJyckru/2/2zMzMkvu/975hnXApthJ9/z306wf9+8Pf/rZx4dEpp6Tej5xyCuTnl9q0ZSISgYYNU6Ur/327JkmSJEmSJEmSJEmSJElVWsX7NKgkSZIkSZIkSZIkSZIkSZIkSZIkqUIJhULMnj2bRo0akZ2dDcCRRx7J3XffzSuvvELHjh1p164dyWSSaDTKu+++y8qVKznwwAM3uXj6ggXw3nswahSMHQuzZ0NWFsTjm1/MPBCA6tUhkYB4PEkotIq8vA+58MJO3HNPL6pXL8MvgHZoTTs3pdsl3fj6H18TzY+mO862C0B2vWz63NvnNw/r0KEDkUiEqVOnAqnX/4IFCzj00EMBSCQSBIPBkhKmGjVq0LhxY+bOnVtm0T/44APOPvts9txzT2644QYOO+wwAPbff39Gjx7N2LFjCQQCRCIRotEokUiE559/nnA4zJAhQ7juuusYOnQoRxxxBKNHj2bkyJG0arUbDRt+zOTJYfLyyiz6VsnOhtq14ZVXoFevdKdRZRAOhwkEAiSTyTKbo1atWlx++eUlj2+77TYAlixZwocffrjR8bvssgu77LILACtWrGDcuHEsWrQIgMWLF5ccV7duXY4++mgmT55M7dq12XfffUv2zZ8/f4uyRSKRrX4+m/Laa3DxxfDQQ6lilc059lh4913o2xcKCyFaAX8k5ORA69bw2WdgN50kSZIkSZIkSZIkSZKkHYXFK5IkSZIkSZIkSZIkSZIkSZIkSZKk3/TLL7/Qu3dv+vXrx9///ncAunbtyu233851113HqlWruPzyy1m5ciWTJ0/mnnvuoXnz5hx55JEA/10QPsDnn8M998CIERAKbViy8nuLlyeTsGbNukcBYFdgFwYPTjB4MJx2Glx+OeyxRyk+cem/Dr7zYBZ9t4i5o+YSK4ilO842yayZyRkfn0Ek+7eLClq0aEGfPn148sknOfHEE+nWrRtt2rRh7ty5rF27lurVqxOLxYjH44TDYRYuXEheXh57lNGLb/Lkydx44420atWKG2+8saQABqBp06YUFxez2267ARCLxQgGgyX7H3vsMfbbbz9eeuklPvnkEz755BMaNWrEgQceyNNPP0316ln8619wxRVQVASxNP6rzc6G00+HBx6AatXSl0OVS40aNQiHw0TT0ACycuVKvvrqq422Z2VllRSvrF69eoNjpk+fzs8//0zbtm0B6Ny5M507d97g/Ly8PL744ostylC7du1tTJ8Sj8MNN6TKjoYPh733/v1zDjoIpk2DM86AMWOoMMVNgUCqxO6aa+D666GUOmkkSZIkSZIkSZIkSZIkqVKweEWSJEmSJEmSJEmSJEmSJEmSJEmS9JtycnJo3bo1o0aNYuzYsey7774AXHnllcTjccaMGcN5551Hbm4uRUVFJfs6dOjAqlXw3HMB7r0XcnNTC5Qnk6WVLEhBQapk4dln4cUXU8Ur114Lffu66LhKTzAc5OR/n8zgAwez6NtFxIvi6Y60VcI5Yc787Ezq71Z/i46/+uqrGT16NL169eKPf/wjO+20E4MHD+b999/nxBNPJBwOEw6HKS4u5umnn6a4uJjDDjusTLJnZWXxyy+/cPvtt29QurJq1Sruu+8+lixZwpIlS9hzzz0JhULss88+PProo1SrVo2srCwGDhzI2WefzY8//khxcTG1a9dm5513Lhln0CA4/HA45RT49tvyL1GoXj11e/VV6NWrfOdW5dekSRMCgUC6Y2yVV155hX322Yf27dvTsGFDsrKyiMfjrFy5kpkzZzJ69GjWrl37u+NkZGTQrFmzbc6xciWcfDIUF8P48VB/yy6PADRuDB99BC+/DBdcAIWFv18gV5ZycqBFC3j9ddhrr/TlkCRJkiRJkiRJkiRJkqR0CSSTpfcRdUmSJEmSJEmSJEmSJEmSJEmSJElS1fTxxx9z1FFHcfLJJ3P99dfTrl27kn2JRIJjjjmGDz74AIAHHniAyy67nMcfh2uugWQyUVKQUh5q1IDsbBgyBA4+uNym1Q6geG0xzx34HEsmLSFWEEt3nC0SDUSZd8A8nvvsua06b/jw4ZxzzjnMnz+fpk2bsmDBAgD22WcfevXqRePGjRk2bBj/+c9/GDRoEE888USpZ08kEgSDQebPn79BwcKSJUt44YUX+Otf/0rdunXp168fiUSCkSNH8t1333HIIYcwfPhwAOLxOKFQ6HfnSiZhxAi49174/PPU4//2SJW6YBCysqB161RR1AknpB5LWyuRSHDnnXcSj1euMqjSEA6Hufjii6ldu/ZWn5ubC126wDHHpF7z4fC251i0CM48E0aPLv/ipnA4VTJ37bVw/fUWzkmSJEmSJEmSJEmSJEnacVm8IkmSJEmSJEmSJEmSJEmSJEmSJEnaIvfffz833HADHTp04IILLiASibBw4UJeeOEFJk2aRHZ2Nv/85z/p3v0UTjoJfvwxSX5+IG15s7PhxBPh4YdTZSxSaYgWRBly9BB++fKXil2+EoDMmpnk9s3lnufvYerUqey6665bNURubi7//Oc/+eCDD5g3bx4LFy4kPz+/ZH+9evU49thj+cc//kFmZmapxF6wYAGvvfYal19++Ub7kskkgUCAt99+m/79+3PEEUfw/PPPU69evZK8+++/P5MmTeKpp57i3HPP3aYM8+fDE0/Ao49CPA5r1mzPM1ovJwcSCejfH668Ejp3Lp1xtWN77LHHWLp0abpjlLtIJMKf//xnAAKBrXuvkZcHkyZBt26lkyWZhE8+gbvvThWwJBJQXFw6Y29KtWqpOc88E664Atq2Lbu5JEmSJEmSJEmSJEmSJKkysHhFkiRJkiRJkiRJkiRJkiRJkiRJkrTFHn30UV544QW+/vrrkm2NGzemW7du3HPPfXz88S5ccw0UFaUKC9ItKytVuvLyy3DwwelOo6oiHo3z3vnvMenVSUTzo+mOs5FkOEmtZrU4Y/gZTF06lVNOOYVu3brx+uuvb/EYiUSCYDBIcXExs2bNYsaMGSxYsICCggISiQSJRILDDz+c3XffPTXnf0tRtsc333xDnz59WLlyJWPGjGHffffd7LGPPvool1xyScncsViMSCTCs88+yznnnMMDDzywyfKWrRGNwrvvwnvvpcoUZs1KXVMSiVRxw2/JzEwdm58PDRpA165w6KFw8slQp852xZI28N577zFhwoR0xyh3zZo1KylXisfjhEKhNCdKmTsX/vGPVHlTIgFr15bOuMFgqlCuSRO47jo46aRUAYskSZIkSZIkSZIkSZIkyeIVSZIkSZIkSZIkSZIkSZIkSZIkSdJWKiwsZNy4caxevZpwOEzLli2pVWtXjjsuzI8/JsnL277yhbKQnZ1apPzJJyESSXcaVRUzPp7Bm6e8SdHaIuKFFaBpCEiEEkyuPpnrP7mevbvsTWFhIXfccQd33HEH33//PXvuuef2jf/fQpbS9uabb3LCCSeQlZVFUVERd955J1dfffVGhQr/+zgWixEOh0tyPfbYY1xyySXcf//9XHHFFaWaMRqFSZNgwoRUEcvMmalilcLCVNFUdnbq1rAh7LcfdO4Me++dKn+Sysp3333HsGHDiEYrXglUWQkEAuy7775MnTqVadOm8c0333DWWWdx8MEHs/POO5dKEdT2Ki6GN9+El15KXTOWLYOcHCgoSO37PdWqpcpWCguhTZvUNeW886BbN0jzU5MkSZIkSZIkSZIkSZKkCsfiFUmSJEmSJEmSJEmSJEmSJEmSRDweJy8vj2g0SiwWI5FIEA6HCYfDZGVlkZ2dne6IkqQKbM4c6NkTFi9OEotV3NXAc3JSC5a//37qvlQailYXMezSYUx5YwrR/PQVH0RyIlRvXJ2M0zK4+PaL+eyzz+jduzcAX3zxBTfddBO33HILBx100FaPve5PUdcVGSQSCYBSK2B58MEHueqqqzjssMPo3r07f/vb3+jRoweffvrpVo2zcOFCjjnmGFasWMEHH3xAu3btSiWfVJGtXLmSxx57jFgslu4o5SYcDvPFF18wcuRIqlWrxsqVK8nKyuLcc8/lb3/7G9WqVUt3xI2sWgXffpsqYRk5En76KVWqUlQEsRhkZEBmJlSvDl26pN5Xde4M7dun9kmSJEmSJEmSJEmSJEmSNs/iFUmSJEmSJEmSJEmSJEmSJEmSdjDxeJylS5eyYMEC5s2bx7x581i5ciWhUIhAIFCyoHYymSSZTJJIJIhEIjRu3JhWrVrRrFkzmjZtWiEXs5Uklb+ffkotDp6bC/F4utP8vqws2GMPGDECatZMdxpVJTM+nsGbp75JrCBG8dricps3lJl6D9f1kq4cfMfB3HP/Pdxwww08+eSTDBo0CEgVpZRWScr/SiaTJe8ft8UVV1zBQw89xGmnncYNN9xA8+bN6dy5M9OmTeP999/niCOO2Oy5v35e8+bN49FHH+XBBx/k6quv5vbbb9+uXFJl8swzzzBv3rx0xyg3+fn5fPjhh5x11lmccMIJTJw4kRtvvJFly5YxduxYmjZtmu6IkiRJkiRJkiRJkiRJkqRyFE53AEmSJEmSJEmSJEmSJEmSJEmSVPaSySTTp09n9OjRzJs3j3A4TDKZJBqNlhyTSCQ2e348Hmf27NnMmTOHjIwMYrEYmZmZdO7cma5du1KjRo3yeBraAa1aBZMnw9q1UFAARUWQkQHZ2ZCTA+3aQYMG6U4p7bhmz06VrqxYAclkutNsmcJCmDQJDj4YvvgidT2RSsPOfXbminlXMGXoFEbdPYqV01cSK4qRjJfNiyMejpOdk023i7uxz/n7UKdVHeLxOKNHjwagXbt2JceuKycpzQKWWbNm0bBhQ6pVq7bN5StHHXUUw4cP56qrruKiiy6iTZs2AJxzzjlce+21/PTTTxxxxBHE43FCodBG5697LqNGjeKxxx7jlVde4cwzz+SOO+7YvicnVTI9e/bkzTffpLi4/Eqf0iWRSPD999/zl7/8hSOPPJJIJEKzZs0YOXIkr7766m/+XitJkiRJkiRJkiRJkiRJqposXpEkSZIkSZIkSZIkSZIkSZIkqQrLz8/nm2++YezYsUSj0ZKFeLd1Qd5kMklRUVHJ2GPGjGHMmDG0adOGHj160Lp1621adFuCVMnKN9/A11/DyJGp+8uXpwpWIFXqkExCIJC6QaqMpXp16NQJeveGbt2gc2fLWKTysHAh9OgBK1dWntKVdYqKUuUrRx8NH34IkUi6E6mqCGeG2euUvdjrlL1YNHERX97/JZNfn0wgFCCaF/39AX5HMBIkGA4Sqx3jzYVvsvshu/N/p/4fNZrV4IcffuDWW29l2LBh9OrVi44dO25yjFgsRji8+T8vTf73Bb3uPd3/PgYoKCjgwAMPZO7cucyYMaOkMGVrPP3003z00UfcdtttDBo0iIYNG5bs22233QD45z//ybnnnkv16tU3mXPevHk89NBDDBkyhKKiIm699VZuvvnmrc4iVXZt27bdZDlRVRSPx2natCnHHnvsBtvnzJlD9erVWbVqFcuWLaNly5bUrVs3TSklSZIkSZIkSZIkSZIkSeUpkExWto+0S5IkSZIkSZIkSZIkSZIkSZKk37Nq1SqGDx/OtGnTgNQC22UtIyODrKwsDjjgADp16mQBi7ZIPA4ffQT33ANffglZWVBYCNvSDRQOp0paiopgt93g2mvhuOMgI6P0c0s7ung8VXI0aRKUw4+YMpOdDeecA488ku4kqsoKVxUy5c0pzPliDr+M+YWVs1YSzgqTjCeJ5m++jCUYCRLJjhAtiJJdJ5smnZvQqncrdj16V2rtUotBgwbx6quvEo1GadeuHT/99BMANWvW5JlnnqF///4lYyUSCZLJZEkxQ35+PrFYDpMnw9q1qZ+9RUWpEqKsrNRro21baNx409lyc3M56aSTOO200zjllFMIBoNb/XVZtmwZ06ZNY88996RmzZpAqkxl3XvIAw44gDFjxvDuu+9y2GGHbbBvnfHjx3PXXXeRmZnJqaeeypFHHrnVOaSqYuTIkYwaNapcfvdLp0mTJlGvXj3uvfdeqlevTm5uLq+++ioXX3wxrVu3pqioiPnz57Pnnnty1113ceSRR5JIJLbpOiVJkiRJkiRJkiRJkiRJqhwsXpEkSZIkSZIkSZIkSZIkSZIkqQpJJpNMmDCB4cOHE4/HSSQS5Z4hEonQqFEjjjvuOGrXrl3u86tyWLYM/vUvePBBKCiANWtKf44aNSAQgPPPh0sugZYtS38OaUd1771w222Ql5fuJNsvOxs++QR69Eh3Eu0o4tE4SyctZcGEBSz4egEFKwqI5kWJFkQJZYSI5ETIqJZBgz0b0LRLU5rs04TsOtkbjbN48WJeffVVHn/8cVauXElxcTFnnnkmV199NU2bNgVS7w3j8Tj5+WG+/RZGjSrg2WdnMmNGbcLhpuTkBFjXZZL6a9MkkCQWi1NcHCQzM86uuxZy0EEBevXKoVu3EA0axEsKXDZVhrItfj1OPJ4a/7777uOaa67h1ltv5eabb97suYsXLyYrK4tatWptdw6pMlu7di1///vficfj6Y5SZkKhEB9++CE//fQTl19+Obvtthsffvghb7zxBnXr1uW6665jxYoVzJgxg3/9619kZ2fzzTff0K5du1K7XkmSJEmSJEmSJEmSJEmSKh6LVyRJkiRJkiRJkiRJkiRJkiRJqiJWrVrF0KFDWbRoEdFoNK1ZAoEA4XCYQw89lM6dO7vArUosWwaXXQZvvZUqRSkoKPs5MzIgGIT994cnn4Q2bcp+Tqkq++kn2Hvv8nn9lpfmzWHatFQJi1TZJBIJJk2axE477US1atVKtiWTAUaMCHDPPfD550kCgUKKiwNA1jbMEiMrK04ymcHOOwe49loYMCBJdnbZvccbNWoUvXr1omXLlowYMYI2//MD3BIFaWPDhg3j22+/JRaLpTtKqQsGg7Rs2ZJVq1bx6KOPMn36dDIyMiguLuaggw7inXfeKbkGAgwaNIinn36aU045heeff55gMJjG9JIkSZIkSZIkSZIkSZKksmTxiiRJkiRJkiRJkiRJkiRJkiRJlVwymWTChAkMHz6ceDxOIpFId6QSkUiERo0acdxxx1G7du10x1GavfkmDByYKmsoLi7/+UMhyMyEe+6BCy9MlbFI2jrxOHTuDD/8ABXox812y86Gc8+Fhx9OdxJp6yQSiQ3KBOLxOKtXh3j2Wbj/fli9OsnatQClW1BSvXoSCHDOOalCtZ12KtXhS5x44ol88MEHvP/+++y///7E43FCoVDZTCZVAdFolEceeYQ1a9akO0qpy8jI4OKLLyYzM5PFixfzxRdfULduXW699VYeffRRunXrRjQaJRQKEQwG+fLLLzn88MPp3r07H374YbrjS5IkSZIkSZIkSZIkSZLKkH8eIkmSJEmSJEmSJEmSJEmSJElSJZZIJBg6dCjDhw8nGo1WqNIVSC38O3/+fB5//HF++eWXdMdRmixbBsceC2ecAatWpad0BVKFEfn5cO210L07zJ6dnhxSZfbAAzB9etUqXYFUIdS//gVffpnuJNLW+XXpSm4uDBoUomlTuOkmWLAA1q4NUNqlK5Aad+1aeOwxaN8eDjgApk0r3TkSiQR77bUXa9eu5YUXXgCwdEX6HZFIhOOPP55wOJzuKKXuiCOOoGbNmmRkZNCyZUtOO+005s+fz88//0yjRo2A1PMPBFLXvFAoxJo1a4jFYhXu92RJkiRJkiRJkiRJkiRJUumyeEWSJEmSJEmSJEmSJEmSJEmSpEoqFosxZMgQfvrpJ6LRaLrjbFYymaS4uJjnn3+emTNnpjuOytnbb8Muu8CHH0JeXrrTpOTlwYQJqYXi//EPSCbTnUiqHBYtgltuqTiv5dJWUACnnuo1QZXTW28V0qJFMUOGJCgsTBWNlYdoFAoL4T//gb33hnvvTRWdrZP81QsquZUvrmAwyGmnnUbNmjUZOXKk7yOlLdSyZUv23nvvKlO+Eo/HWbp0KfXq1QMoKVYBWLp0KWvWrGHRokVA6joTCARYsWIFTz75JJFIhFNPPXWDkipJkiRJkiRJkiRJkiRJUtXjp8QkSZIkSZIkSZIkSZIkSZIkSaqE4vE4L774InPmzCEWi6U7zhaJRqO8/PLLzJgxI91RVE7++tdUicGqVVBcnO40G4rHU4vSX3stDBy44SLxkjbtySerfinJ0qUwcmS6U0hbLjcXTj4ZTj45zNq1GRQVpefPRhOJ1M/V226Dzp3hxx+LWbFiBdOmTSMej5eUISQSia0YM0GzZs3o168fP//8M7Nnzy67JyBVMX369CE7OzvdMUrNyy+/TPEmfqGoUaMGiUSCQYMGMXHiRJLJJFOnTuX+++/nxRdf5Mgjj+S4447b5nlXrICPP4a//Q3+7/9gv/1S17j27aFjR9h3XzjoILj4YnjxRZg6NXU9lCRJkiRJkiRJkiRJkiSVr0AyWdU/6i5JkiRJkiRJkiRJkiRJkiRJUtWSSCR49dVXmTlzZqUpXfm1SCTC6aefTosWLdIdRWUkmYSrrkqVNOTnpzvN78vJgT594PXXIRJJdxqpYorFoFGj1ALkVVkgAEccAe+/n+4k0u/78MNUwVleHhQVpTvNesFgEiimdu0HWbHiBrp27UyPHj246667yMrKAigpYtkSt912G7fddhvvvfceRx55ZBkml6qWBQsWMHjwYKLRaLqjbLNwOMzEiROZMmUK33zzDbFYbKNCmZ49e/Lll1/SqFEj6taty+LFi1mxYgUnn3wyL7300lbNt2ABvPQSfPopfPNNqkAyKwsKCuD3vozVq6d+D4rFoF072H9/6Ns3VcwSTE8nliRJkiRJkiRJkiRJkiTtMCxekSRJkiRJkiRJkiRJkiRJkiSpkvn3v//Njz/+WKkX0M3IyGDQoEHUr18/3VFUypJJuOwyeOaZylG6sk52NhxwAPz73xAOpzuNVPG8/TaccQasWZPuJGUvMxNmzoSmTdOdRNq8hx6CP/85VQZQUYVChTRq9A0FBf3IzV3KgQceyPXXX88BBxxAKBT63fKVdfsLCgqYPn06e+21Vzmml6qGmTNn8vLLL1fKws5wOEwkEuG6666jW7duhMNhli9fTrdu3bj99ttLijwXLFjANddcw6hRo4jH47Rt25azzjqLM844Y4vmSSbh88/h3nthxIjU49IoswoEoFo1qFkzVUp59tlQp872jytJkiRJkiRJkiRJkiRJ2pjFK5IkSZIkSZIkSZIkSZIkSZIkVSI///wzr7/+eqUuXVmnYcOGnH/++QSDwXRHUSm65Ra4777KVbqyTk4OHHssvPgi+G0pbah7dxg7Nt0pykdmJlx9Nfz1r+lOIm0smYTbbksVBFSGn7U5OdCpUx41apzKxx+/yz777MONN97IscceC7DF5SuStt2UKVN48803K1X5SjgcJpFI8OijjxIOhzn77LNZu3YtkyZN4tNPP2Xvvfdm3LhxhEIhAGKxGKtWrSIjI4NYLEadLWg4WbUKnnsudT3NzYW8vNQ1tizk5EAiAf37p0pY9tmnbOaRJEmSJEmSJEmSJEmSpB2VxSuSJEmSJEmSJEmSJEmSJEmSJFUShYWFPPzwwxQUFKQ7SqmIRCLsv//+7L///umOolLyzDNw6aWVYyH4zalWDS65BO66K91JpIpj2jTo1AmqyI+fLVK7NixZApFIupNIG7rpJnjwwVRBQGWRnQ177llAhw5X8fzz/2Lffffljjvu2Og9YCKRoLi4mKysLKLRKBFfgFKpmTZtGm+88UalKPAMh8PsvvvuHH/88fTp04eXX36ZunXrAqnrxMEHH8zIkSO58847ue6667ZpjjfegHPPhWi0fH93CYVSBW/HHANPPJF6vyFJkiRJkiRJkiRJkiRJ2n7BdAeQJEmSJEmSJEmSJEmSJEmSJElb5r333qO4uDjdMUpNNBrliy++YOnSpemOolIwdy5cdlnlLl2B1EL2Dz8M48alO4lUcbzxBsRi6U5RvuJxGDMm3SmkDT3wQOpWmUpXIFXa9OOP2cyYcTcDBpzEqFGjePbZZ1m8eHHJMcXFxVx++eV069aNWCxm6YpUynbddVdOOukkMjIyCAYr7p+Xh8Nhjj76aPr3788nn3zCRx99RN26dUkkEsRiMYLBINdeey3BYJDc3NytHn/p0lTpyVlnwapV5f+7SzyemvPtt2HnnWHYsPKdX5IkSZIkSZIkSZIkSZKqqor7yThJkiRJkiRJkiRJkiRJkiRJklTi559/Ztq0acTj8XRHKVWxWIw33niDRCKR7ijaDskknHwyFBWlO0npKCiAE06AwsJ0J5EqhhEjIBpNd4ryVVwMEyakO4W03tChcNNNlbfgrKAAxo2rQV7e3XTr1o0XX3yR8ePHA5BMJgmFQrz55pv8+OOPvPrqq2lOK1UdyWSy5P5OO+3ERRddRLNmzSpcuVEkEqFu3bqcc845dOjQAYCDDjoIoKRwZV1hzJo1a0gkEhRu5Zv1N96Atm1h+PD0F1gVFcGKFTBgAJx0EmxDh4wkSZIkSZIkSZIkSZIk6VcsXpEkSZIkSZIkSZIkSZIkSZIkqYIrKirirbfeIlpFV71fuXIlY8aMSXcMbYennoKJEyEWS3eS0rN0KdxwQ7pTSBXDd99t23lnnpkqZlp321JHHQXDhqVeh0VFMH8+vPQStG+/8bEtWqSuQRMmwKJFqcKUvDz46Sd45hnYa69ty15UBCNHbtu5UmlbsgQGDqy8pSvr5OfDxx83Yd99rycWi3H77bdTUFBAIBAgFAoxduxYBg8ezKmnnpruqFKVEQgESCaTjBkzhu+++45FixZxyimncOihhxKJRErKTNIpHA6z7777ctFFF9G4cWMCgcAG+0OhEADBYJAVK1bw+OOP06hRI84666wtGr+wEPr1S70vWbUq9V6hosjPh7ffhp13Bn8lliRJkiRJkiRJkiRJkqRtF0gmt+Yj65IkSZIkSZIkSZIkSZIkSZIkqbx9+eWXjBgxosoWrwBkZGRw9dVXEw6H0x1FW2nuXNhjj1TRQVWTnQ2ffw7duqU7iZQ+y5dD06bbtkj5mWfC4MHrH//POuqbdOed8Oc/b3pfYSH07w8ffLB+W+/eqdfp5hQWwoEHwtixW5J4Q02bpkpfpHRKJlNlRJ9+WrHKArZHo0bQpMn+rFw5j6+//poGDRoQi8V8HyiVgZEjR/LUU0/x8ssvA9C5c2dOPfVULrnkEvLy8hg6dCiLFi1Ky++axcXFVKtWjYEDB9KoUaONClcA4vF4SfHKnDlzePLJJ7n//vs577zzuPvuu8nJyfnNOdasgT594PvvoaCgTJ5GqcnJgbfegkMPTXcSSZIkSZIkSZIkSZIkSap8gukOIEmSJEmSJEmSJEmSJEmSJEmSNi+ZTPLll19W6dKVdSZPnpzuCNoGp58ORUXpTlE2CgrghBMgFkt3Eil9JkyArKzymWvffTcsXbnpptRi6fffn3qclQUvvAB16qw/Zu1aGDIEBg2CI49MLVb+l7/Auh+bWVlwySXblmfp0tSC7VI6vfYafPFF1SldAVi1ClauvIW5c+eybNkyksmkpStSGZgyZQpnnXUWL7/8Mj169KBbt2788ssvXHfddbz00kvUqlWLM888k2OOOYZ69eoRiUQ2WX5S2jIyMggGg3z22Wfk5ubSuHHjzc67rnTlww8/5KqrruKuu+5iwIABPPLII79bupKbCz16wHffVfzSFYD8fOjbF958M91JJEmSJEmSJEmSJEmSJKnysXhFkiRJkiRJkiRJkiRJkiRJkqQKbNasWRRV1VaLXykuLmb06NHpjqGt9P338PXXVbuYZPlyeP/9dKeQ0mf8+NRC4OXh2GPX3x85Em6/HT75BP70J5g2LbW9Xj0488z1x02YAKeeCv/6F3zwAXz8MdxyCwwbtv6YmjW3LU92Nnz77badK5WGJUvgvPMgLy/dSUpXYSHMnduTdu0uZLfddiuXogdpR3TRRReRSCR49tlnGTVqFG+99RY33HADxcXF3H333axevZpQKMRee+3FJZdcwplnnskee+xBKBQq9TKkUChEKBSiTZs2nHjiiRx55JF89dVXvPLKK8yZM2eT58TjcSZOnMhxxx3H6aefzueff85dd93Fiy+++Lvz5eXBgQem3j9Upl+nCwrgtNPgo4/SnUSSJEmSJEmSJEmSJEmSKpfS/dSbJEmSJEmSJEmSJEmSJEmSJEkqVWPGjKG4uDjdMcrFypUrWbRoEY0bN053FG2hBx+Eqv7tuXYt3H33hoUQ0o5k/PjyK1eqU2f9/f8tmli7dv39Aw+Ev/9902NUqwY9e6Zu62zr4uXRKEyeDL16bdv5FdmiRYt4+OGHmThxIqFQiE6dOtG3b1/22WcfksmkRRgVxLnnpkpKqqJkMpu5c++mqChAVla600hVz4gRIxg7diw333wzp512GgBNmjThkksuYcaMGTz00EO89dZbnPmrNrNmzZrRt29fotEo3377LRMmTCA3N5dwOEwikSC2FW8IwuEwoVCIaDRK9erV2WuvvejatSu1atUqOaZv37589tlnLFmyhFatWpFIJAgGgyX7Q6EQa9euJSsrixNOOIHTTz+dfffd93fnLi6GI46AqVMr5+8qBQXQvz8MH77h+xlJkiRJkiRJkiRJkiRJ0uZZvCJJkiRJkiRJkiRJkiRJkiRJUgW1evVqZs+ene4Y5SYWi/Hll1/Sr1+/dEfRFli9Gl59FeLxdCcpe99+C9Omwa67pjuJVP7WrCm/uaZMWX//wAPhgANg7Fg4/HDo2HH9vtatNz73wQfh8ss33LZ0KTzyCDz22LblicdTi59XNSNHjuSEE05g5cqVtG/fnmAwyKeffsrbb7/NX//6V4499tjfLF9JJBI8/fTTXHjhhbRs2ZLs7Gxq1qxJrVq1qFOnDg0aNKBu3brsvPPOnHrqqRssoq8tN3MmfPxx5SwN2FLBYHVefx1OPz3dSaSq57XXXqNx48YccMABhEIhkskkiUSCUCjEscceyxNPPMEXX3zBmWeeSXFxMRkZGRQWFjJ06FCaNm3KAQccQI8ePYjFYixZsoSFCxcyZ84cfvnlF1atWlVSkhIIBErGDgQC1KhRg2bNmtGqVSuaNGlC48aNycjI2ChfIpFgt9124+233+att96ia9eum/x50bNnT3bffXeqVatGZmbmFj33665LFcdV5uKq/Hw4+miYPh3q1Ut3GkmSJEmSJEmSJEmSJEmq+CxekSRJkiRJkiRJkiRJkiRJkiSpgvrmm2/SHaFcJZNJJk+ezNFHH00kEkl3HP2O55+HHWUt/XgcHn4YHn003Umk8leexSPPPgtXXgktW0J2NowYsenjsrK2fMzMTAiFIBbb+jyxWNUrXpk6dSrnn38+RUVFPPLII/Tt25doNMrw4cO59NJLuf766+nUqROtWrXa7BiBQIBdd92VU045hWAwyKpVq1i7di2rV69m/vz5zJ49m7y8PNq3b8/pp5++2RKXFStWcNNNN/H0009z4IEH8q9//YtmzZptdFw0GmXChAmsXr2a7OxsmjRpQtOmTcnJySnVr01F88gjVb/cbO1auPtui1ek0rZy5UqmT59OVlYW3bt3B1LX7lAoBECPHj3o0KEDI/77g3ZdMcqoUaP45ZdfGDBgQMl1OxwO07RpU5o2bUrnzp1L5kgkEsRiMWKxGKFQiEgkssVFW8lkkmAwyIABA7jrrrsYNWoUS5YsoWHDhps8vm7dulv83L/6Cp54omr8/M7Ph3PPhbfeSncSSZIkSZIkSZIkSZIkSar4dpA/b5EkSZIkSZIkSZIkSZIkSZIkqfKZMWMG8aq+4vb/CIVCLFq0KN0x9DuSSbj3XsjLS3eS8hGNwuDBqcWPpR1NUVH5zbV6NfTqBcOGQSKxfvuCBfDJJ+sfr1y58bkPPQT77QdHHw233gpr1kCDBnDDDfDYY9uWJ5GA4uJtO7ei+vTTT5k2bRonnXQS559/Po0aNaJ58+YMHDiQq6++milTpvDMM88AbPY9SCAQoHfv3vzzn//kscceY/Dgwbz00ku8++67PPnkk3Tu3Jnq1atz0UUXAanF+TdlyJAhPP744xQXFzN79mxim2jH+fnnnznvvPM45phjOOKII+jduzddunThj3/8IwsXLiylr0rFU1gI//pX6udPVTdrFuxgXYNSmYtEItSsWZNDDz0U2Pg6nJGRwYEHHsjs2bP58ssvgVQZVoMGDbj44otLilh+SzAYJCMjg5ycHDIzM7e4dAVSP0eSySQ77bQTPXv2ZMqUKaxdu3aTWbdGYSGccELVKF2B1HuQ4cPh7bfTnUSSJEmSJEmSJEmSJEmSKr5wugNIkiRJkiRJkiRJkiRJkiRJkqSNJZNJlixZ8rvHdezYkb59+5Y8vu222zY65pZbbim5//bbbzNx4sTfHLNRo0bsu+++NGnShBo1apCZmUk8Hic3N5fZs2czZswYVq1atdnzI5EIF1xwAXXr1i3ZNnjwYObMmfO7zycej7NgwQJatGjxu8cqfb7+GlasSHeK8hUMwjvvwMknpzuJVL4yM8t3vjlz4KijoE4d2HlnyM1NFTM8+eT6Yzb1Y2z27NQN4P33U2UtTz2Venz22XDJJVtfohIMwuLFMGkS1KoFNWtC9eqp7ZVRfn4+n376KVlZWfTp0weA6H+bPSKRCD169ABg8uTJAL+7iH7mJr45CgoK+OKLLzjggAM46aSTgFSp2v8aOnQod9xxB0cffTQLFy4kmUySnZ0NpN4LhEIh5s6dywUXXMCIESM48sgj6devH1lZWXzyySc8/fTT/PTTT7z77rvUqlVrG78iFdfrr6c7QfkpKoIHHoAXX0x3EqnqqF69Otdee21Jmcmvr+eJRIJgMMgBBxzAPffcwxdffEH37t1JJpO0bduWnJycrZormUwSCAS2OmMgEKBWrVrsuuuujB49mpdeeombbrppqwpc/tf118PSpdt8eoWUn596H7P//lCvXrrTSJIkSZIkSZIkSZIkSVLFZfGKJEmSJEmSJEmSJEmSJEmSJEkV0KpVq0gkEmmZu3HjxnTq1GmDbaFQiIYNG9KwYUP22msvnnrqKXJzczd5/uGHH75B6crWiMVizJkzhz/84Q/bdL7Kx9ixEIulO0X5WrMGRo60eEU7nv92YZS7lSth/PjU/Z133vC1N3To+vvZ2VBQsPH5v/4RGg6nSlOWLdu6DMkkfPBB6rW/enXqlpeXKl+pWTN1W1fIsqnHm7u/rsBlG9ap3y6rV69m8uTJ7LLLLuyyyy4AhMPr/8QwJyeHBg0asHTpUhYsWEDTpk23aNx1i+7n5uby0ksvAXDMMcdQp06dkhKVXx/39ddfc/XVV3PooYdy8cUXc/zxx9OmTZuSLOsW8P/ggw8YMWIExx13HC+99BIZGRkAnHrqqeyxxx5ce+21PPzww9x0000bzFMV3H03/LcvocqLx1Ov6Ucfhdq1051GqvzWFat069Ztk/vXFZt07NiRJk2aMH78ePLz86lWrRpZWVlbPM/kyZOJRCIUFxez0047lZRnbW3Os88+m5dffpkpU6ZssH1rffUVPPHEpt8TVHYFBXDuufDWW+lOIkmSJEmSJEmSJEmSJEkVl8UrkiRJkiRJkiRJkiRJkiRJkiRVQAsXLiQUChFLQ7tFQUEB3377LXPmzGHNmjUEg0Hatm1bsnhvdnY2++yzD5999tlG5+66667ss88+RKNRIpHINs0/f/787cqvsjdyJBQWbv15Z54Jgwevf/x7pQO9e8Pnn//+uIMHw9lnr39crx5ccw0ccwy0bp1a1H3qVHjhBXjssW0vjRk9etvOkyqzmjVLf8xbboFbb03d/9/X75AhMG8efP11quikQwe49lrIyUnt//RTGD58/fGffw6//AKffAKzZ6fKUrp0gauvXn/MjBlbX7oCqVKXP/8Zzj9//bZ4PFWIsXo1rFq1vpDlfx/PmbPp7eseFxRAjRrbV95Sq1bq67KlBS55eXmsWLGCvfbaizp16gCpkpNkMglAJBKhWrVqFBQUsPa/rR/rylJ+SyKRIBQK8Z///IchQ4bQs2dPjjrqKGD9Av/rFtJfvnw5N998M1lZWdx5550sWrSItWvXUqNGjZLilWAwSDwe54cffgDgoIMOIiMjg6KiIoLBIJFIhB49elCzZk2+/PJL8vLyqFat2pZ9ESqBqVNh1qx0pyhfwSC8+uqGrzVJ2yYYDG7RtbtJkybsvffezJw5k0gkslW/u11yySW8++67LFq0CIBu3bpx2WWXMWDAgK3KCdC0aVPq16/PK6+8wiOPPEK9evW2eIxfGziwapauABQVwccfp34X6dkz3WkkSZIkSZIkSZIkSZIkqWKyeEWSJEmSJEmSJEmSJEmSJEmSpArol19+oaioKC1zT5s2jWnTpm2wbfr06bRs2ZLGjRsDkJmZudF5OTk5HHPMMQB88sknHHHEEds0/9q1aykuLiYjI2ObzlfZGzcu3Qk2FI2uv9+mDfznP9Cs2YbHdOmSuh1zDBx55IbnbKlp01KlC6HQ9uWVKpMuXeDdd7ftNbMtmjSBk0/e9L7x4zfel5EB/funbpuyZg2ce+62ZQmHYY89NtwWCqUKT2rVghYttm1cSBVArV27YSnLpgpaZs7ceN+v7xcVpQpcatVKFU5dcEGqxGJT8vPzKSoqonr16pv8GRuNRonH44RCoZIF8bdE6L8XxWHDhlFcXEz//v3ZddddAUoW/l833s0338zo0aN57rnnaNasGRMnTiQWi1G9evWScSBV+LJmzRqAkpKYYDBYMk4wGKR+/frMmTOHn3/+mU6dOm1R0UBl8OWXm/93WFXl58Nnn1m8Im2PsWPH8sgjj/DYY49Rq1at3zx23fWyV69efPfddxQUFGxR8crKlSvp168fX3/9NX369KF169bMmTOHd955h9GjRzN9+nROP/10mjdvvsW5d9ppJ/bee2+OO+64bS5d+frrVPlaVZafD/fcA++8k+4kkiRJkiRJkiRJkiRJklQxWbwiSZIkSZIkSZIkSZIkSZIkSVIFNG/evHRHKJGZmckuu+xC/fr1S7ZNnz59o+OOPvpoqlevzowZMxg3btw2F69EIhEWL15Mi+1Z0V5lZu1aWLSofOb69lvYb7+NtzdsCG+8sX5h+tdeW7/v8cfXl658+y3cemuqmOHOO6FtWzjkELj+erjttq3Pk5EBU6dC+/Zbf65UWXXpAtnZ5Ve88uqrqdf2rrtC3bqQlweTJsHLL8M//7lxjoceShUqdewIDRpATk7qOjV9eqrI4dFHYVt/pBYUwN57b/9z2pRwGGrXTt22RzSaKpdZvRqqV//two5YLLZBucn/Wr16NXl5edSqVYvs7GyA3y0ySSQSBINBPv30U4YNG0bbtm056KCDNti3boH/v//97/zrX//i7rvvpl+/fgAUFhYSjUapUaNGSbZ4PE44HKZ69eoAzJ07F2CDUoApU6awcOFC6tWrV1LQUhVKVwDGjEl9D2/OmWfC4MHrH2/J095rLxg4ELp2TX1P5+Skts+enSos25xjjoFLL4XOnVPnzJsH//536mfqihUbHvvss3DWWZsfa/z41Pyb89VXv/88JG3e5ZdfzqxZs5gxYwb77LPPJo9ZV661zsEHH0x+fj5ZWVlbNMejjz7KuHHj+Otf/8qgQYOoWbMmAI8//jh33XUXf/3rX8nLy+PSSy+lUaNGv1uIte7nxGuvvbbJYs8t9cADUFi4zadXCskkDB8OixdDo0bpTiNJkiRJkiRJkiRJkiRJ/8/eXYdJVfZ/HH/PFluwpKRgECISAhZS1iOKoiLYCoj5EwMV20cRfezuQMDEFjFRlJBUVEQEQbAQlY4NtmZ+fxx3l6VZlp0F3q/rOteevO/vmT0zc4Zl7k/5Y/CKJEmSJEmSJEmSJEmSJEmSJEnlUEZGRomOu+WWW0qthlNPPZV99tmn2LqVK1fy5ZdfMnfu3GLrW7VqRdOmTcnKymLEiBHb3HdWVtY2t6Ht47vvgsHXV63a/n2tWgUTJqy/fuDAonCB776Dzz4L5pOTg2CVAldeCWPGBPPx8fDKK8F8v35w++2Qn7/1NU2bZvCKdi2tW5d8MPNhw4JpXQMHbjz86KmngmlLDR1aPISiNO22WxBmUp7FxwcBNVWrbn7flJQUUlNTWbJkCTk5OYXrCwbG/+OPP1ixYgUNGjSgYsWKW1XHG2+8wR9//ME999xDy5YtAYqFrnzxxRfcf//9nHvuuVxwwQWFx2VmZpKbm0tKSgr567woH3/88QwdOpQHHniAevXq0blzZ+Li4vj1118ZPHjwevcKmxvgf0exofe9bXX44XDFFVt3zK23wrq3lY0awVVXQffu0LEjLFhQWhXCn39CZmZRKIykLff2228zdepUHnroIfZfJzEsPT2dJUuWsMceexSGrhS8Xu69997UrFlzvdffDcnNzeXdd9+lZs2a9O3bl0qVKpGbm0t8fDwXX3wxKSkp3H777TzxxBPstttuXHDBBRsNdMnLyyMuLo6Yf2/otyV0ZdkyePddCIdL3MQOIxSCZ56Bm2+OdiWSJEmSJEmSJEmSJEmSVP7ERLsASZIkSZIkSZIkSZIkSZIkSZK0vi0Z/DZa4uLiii1XrlyZLl26APDBBx+wevXqbWo/EomQm5u7TW1o+5k+HaL560lMhIsvLlq+//6i+UqV4N/xpAFYO78oPb1ovnp1aNFi6/tOT4epU7f+OGlHVq0apKVFu4roOOCAaFdQuvbaay8qV67MpEmTCoNX8vLyCt9zp0yZQjgcpl27dlSqVGmL2oyJieGHH37giy++oGLFihx99NFA8F4OFAah3HjjjWRkZHD66acTHx9PZmYmAOFwmHA4TO3atUlJSQEgNjaWSCRCly5duPPOO8nPz6dPnz4cd9xxnHLKKRx55JHk5eVRrVo1IpEIqf+m4+wMoSt5efDzz6Xf7ooV8NFHMGgQPPnk5vdv374odCU/H66/Hk48ESZNCtbtuSc899zGj+/RI2hj7alv3033mZwc3GNI2npXXnklHTt25Oijjy58LVy4cCHXXnstBx10EO3ataNly5a8+OKLAIWBJ5UrV6Z3794bDUhZWygUYtWqVdSsWZPKlSsTiUSIj48n/G/iyemnn85ll11GTEwMzzzzDF999VWx4xctWsRtt93G0qVLiYuLKzxuWw0eXBTIuLPLyoKHHy5ZeKQkSZIkSZIkSZIkSZIk7eziNr+LJEmSJEmSJEmSJEmSJEmSJEkqa3l5eSU67vnnn19v3bnnnluitkaPHs2kSZNITExkjz324MADDyQtLY2jjz6a+Ph4xo8fD8AxxxxDhQoV+P7775k5c2aJ+lpXSc9f29+KFZCdHb3+e/WCGjWC+T/+gOHDi7YtWgRLlgTBKgBXXQX/938QHw+XXlq8nT32gG+/3fr+lywpUdnSDq11a/jkk2hXUbYqVIBOnaJdRemKi4vj4IMP5ocffmDEiBFcddVVxMXFERcXxw8//MBnn31GcnIy7du3B4LwlE2FmYTDYWJiYnj22WeZO3cu119/PQ0bNgSKh6AsXbqUvLw8VqxYQefOnYvVE/tvWtYDDzzAkCFDuOCCC7jwwgsLQ1guu+wymjVrxnvvvcfMmTMJhULcfffdtGrVinPOOYfU1FSqVau2yfN+6CF4/PEgnCstLfi5qfkNLcfHl+QR33o//hgEjJV2wNmwYcEEwfvo2gFmG3LFFUXzzz8Pd90VzE+bBr/9FoQcHH007LtvUPO6vv462G9r5OYG7R9yyNYdJ+3qHnzwQf744w9uvvlmmjRpAsC3337LxRdfzNSpU0lLS6NSpUrMmDGDXr168dprr/HEE09Qv3598vPzSUpK2qJ+srKySEhIYOrUqYwZM6bw9TwmJqYwhOX0009n9uzZPPHEE7z55pt06NCh8L3kqaee4tZbb+W9997j66+/Lgx/2RbhMDzwAPyb5bVLyMmB99+HE06IdiWSJEmSJEmSJEmSJEmSVL4YvCJJkiRJkiRJkiRJkiRJkiRJUjm0qYHON+WPP/4otRqWrJUwMWfOHPLy8ujQoQMAbdq0KQxeqVSpEgAtWrSgRYsWG2yrd+/eANx1111kb0FqR0nPX9tfRkYwyHG09O9fNP/II7B2Rk84DHfcAQ8+GCyfemowbUhiYsn6z8go2XHSjqxTJ/j889IPgyjPEhKgTZtoV1H6brvtNj7++GOuueYa/vzzTzp27Mhff/3F448/zoIFC3jssceoX78+ELwXf/DBB6xZs4bjjz+ehISEYm3FxMSwePFiPvjgAwDOOuusDQ7gn5qaykUXXcTChQvJz88nIyOD9PR0cnJymDJlCjNnzqRKlSrExsaSnZ1d7B4gPz+fI444giOOOKJYm88++yy//vorF1988SaDVyIR6NsXjj0WVq2ClSuDnwXTypWwdCn88kvxbevul5Cw+YCWzW2rWBHiNvONzunTg5qj7bDDiua//LJofsEC+P33ILwM4PDDNxy8Mm4c1KwJa9bADz8EoS/PPbfpc8vKgokToV+/UjkFaZeQm5vLLbfcQs+ePTn77LMB+Omnn7jjjjuYOXMmgwYN4oQTTmCPPfZgxIgRXHfddXz44YcMHjyYgQMHFoZfbYmKFSvSu3dvrr32Wt58801atGhB1apVgaLPbtWqVeOcc87hzTff5NFHH+Wiiy6iadOmAFxxxRW88sorXHXVVaV2/rNmwerVpdbcDmH1anjtNYNXJEmSJEmSJEmSJEmSJGldBq9IkiRJkiRJkiRJkiRJkiRJklQObc0guKUtLi6OvLXTLP4VWWu07A0NrF5aQqEQcZsbmVxRE83gkW7doEmTYH7VKnjmmfX3eeihIBzi5puDQd8LvP02HH00pKQEy8uXl6wGg1e0q4hE4Jtv4M034dVXi4cc7Qri4+GQQ6JdRemrVasWn3zyCQMGDODJJ5/k0UcfBWDvvffmrrvu4sILLyQ2NpZwOExMTAzHH388AIsXL95gwMnQoUNZsGABZ511FnvvvfcG+6xQoQLnnnvuBrddd911zJw5k8svv5xu3bqRmppKcnJy4fYN3Q/l5eUxZMgQ8vPzOeecc0gpeGHfgFAoCDypWHHjj8nmRCKQmbnhUJa15xctgrlzN77f6tVB6NemAlp++ikIK4mmypXh3ywFAP7+u/j2v/8uCl7ZyK+cf7N7qFABDj00mI4+Gnr02HTfS5eWpGJp1/XII4+Qnp7OxIkT+fzzz+nSpQvz5s3j7bff5vHHH+fiiy8u3PfMM8+kefPmdOjQgcGDB/N///d/1Fz7ZnkLHH/88QwbNoy3336bjh070r17d+Li4ohEIoXhKwceeCCnn346Dz/8MDNmzKBp06bk5ORQqVIlZsyYQXx8fKmd/7Rpwev8rmbKlGhXIEmSJEmSJEmSJEmSJEnlj99CkiRJkiRJkiRJkiRJkiRJkiSpHNrewSNpaWlcccUVhcsDBw4snL/00kv55Zdf+P3331m5ciUxMTE0aNCAgw8+uHCfP//8s3B+4sSJxQZJL9ClS5fC+alTp7Js2bINBrpsiMEr5Vc0fzVXXVU0/+yzwWD2G/L44/DEE9C4cRC0Mn8+pKbCH38U7TN9eslqKMWxoqVyJxKBr74KwlbefBNiY6FnzyC46LLLYMKEaFdYNhITg/PdWd+KmjZtyosvvshvv/3G33//TTgcpm7durRs2bJwn5iYGACOPPJIfv/9dypuILkkJyeHW2+9lZycHK666ioSEhI22ufa4W2htUbJz83NBaBevXrUrVu32DGzZ89m9OjRtGrVirp16xIbG0tWVha33HILkydPpn///rRo0aJkD8JWCIWC95KUFKhdu+TtRCJBeNfagSzrBrT8+CPk55de7SWxbo5NTs7Gl1NTi+ZXroSXXoLPPw/eb6tXh379gtAVgJNPDl5P3nhj431nZm5b7dKupmPHjvTq1Yt33nmHY489lnbt2hEfH0/jxo2Lha5EIhHy8vJo0aIFzZs3Z8GCBSUK+mzSpAl9+vThxhtv5OGHH6Z27dp06NCBUChU2Ed8fDz77LMPAMv/TToseH8ozdAVgIkTIT1964/r1QuGDi1a3pLwliFDoHfvjW//+ms44IDi6+rXhwED4MgjYffdgzCq5cvhhx/gxReDNkvi99+DkK7ExJIdL0mSJEmSJEmSJEmSJEk7o530v35LkiRJkiRJkiRJkiRJkiRJkrRjq1ixIkuXLo1K3wkJCbRs2bLYAOxrS09P56OPPipcnjFjxgb3Wzt45ccff+S3337b4ho2NMC7yodo/WratoWOHYP53Fx46KFN7x+JwE8/FS3fc0/R/KRJ8NdfJatjAxlD0g4tHIapU4MwhDffDAbx7tkT3nkHWrQoGoz82mvhzDNh9ero1lsWIhG48MJoV7F9ValShSpVqmx2v1GjRm10W3x8PF9//TWZmZkbvWcoENrIqPZLliwBglCASCRSbL+lS5dy0003UbFiRWrUqEF8fDyzZs0C4Pzzz+eee+4pUXBAtIRCQVBJaiqskzFTaNUq+Oyzsq1rXRkZxZcrVNj48tqBB2vl+RV65x2YNQv23DNYPv54g1ek0nTAAQcwZMgQzjjjDJ588knef/998vLyePTRRwEIh8PExMQQCoUKQ0/C4TBxcXEsX76c6tWrb1V/oVCIfv36MX36dF566SXuvvtuwuEwnTp1KtbHzJkzSU5O5oB1k0hKWXkOhKtfH775BqpVK76+Rg047LBgatsWLrlk69tOTobvv4cDDyydWiVJkiRJkiRJkiRJkiRpZ2DwiiRJkiRJkiRJkiRJkiRJkiRJ5VCDBg34/fffCYfDZd73uHHj2HPPPalRowbJycnExsaSnZ3N0qVL+fnnn/nqq6/Iysrabv3n5uay2267bbf2tW0SEyEuDvLySq/NW26BW28N5ocOhT591t/nqquK5l9/HRYs2HBb7dvDzTfD22/D/PlQtSqcdhqceGKwPT8frr++5LWmpJT8WKm8CIeDAKI33oC33oJKlaBHD/jgA2jWrChsZW3HHhsELuzswSuhEPznP1CrVrQrKf9CoRBNmzbdpjaeeuop/ve//1G1atX1wllatmzJ4MGDmThxIvPmzSM3N5e+ffvSvXt32rdvv039llexsRATEzxHo2XFCli2LHj/hPWfC7VrF83Pm7fptrKzYdq0ouCVmjU3vf+/mQ3SLiEvD378MXiOTJ4chAJmZkJWVvBelJwcTHvtBQcdBG3awN57F3+Pzs/PJzY2lqOOOorDDjuMl156iREjRtCgQQMAYmJiAAqDrb799lsWL15Mo0aNaNSoUYnqrlChAvfffz+rV69m5MiR/PHHH/z3v//l5JNPJiMjg7fffps333yTAw44gLp1664XqlVa8vNhzpxSb3aL9OgBf/9dfN2690fnn18UurJyZRBO9eef0K8fdOsWrL/gArjmmvUDrzYnNze4bgxekSRJkiRJkiRJkiRJkqQiBq9IkiRJkiRJkiRJkiRJkiRJklQO1a1bl/j4eLKzsze53/Tp05k+ffom9xk4cOB661auXLnB9QCTJk1i0qRJW17sVvS7JSpXrkxsbOw296/to0EDSEoq2/CF+vWDAY4L3HffxveNjQ1CE/7zn/W35eXBxRfD2LElqyMuDpo0KdmxUrTl58OECfDmm0HYStWq0LMnfPIJ7Lvv5o+PjYXLL4c77oA1a7Z/vdGSkgIDBkS7il1HUlISdevW3eC21NRUunfvTvfu3dfbtr0G8o+2pKTgvSYnJ7p1fPEFnHxyMN+hAwwbFszvsUfwnlzg88+DnxUrQr16MGtW8XYSE4OwiAJ//bXpfpOStqlsqVxbswbeeSd43nz5ZRBclJgIkQikp2/8uFAIUlODQKZwOHjP7tgRjj4ajjoq+MwUDoeJi4ujd+/edO/enUgkAlD4MxQKkZOTw9tvv828efN44okntulcatSowcMPP8zuu+/OY489Rs+ePWnVqhX5+fn88ssv1KxZk2effZaam0tb2gazZ0NCQnReL7/+Gn77bdP7VK5cNP/pp0G4JATBVgXBK3Fxwf3V1srKgvHjg881kiRJkiRJkiRJkiRJkqSAwSuSJEmSJEmSJEmSJEmSJEmSJJVDtWvXJi8vL9plREW9evWiXYI2oU2bYNDnsnT55cHAxACjR8N33218319+gRdfhIMOglq1oEKFYKD3zz+HBx6AmTNLXkdyMhxwQMmPl9YVDoeJiYnZbu3n58O4cUHYyttvQ82aQdjK6NGwzz5b394FF8Cdd5Z+neVJrVrQvn20q9Dm7IyhKxCEMJQ0e+6WW+DWW4P5oUOhT5+ibbvvDq1bB/MFPyF4XzvhhGB+yZIgnAngkUeKgld69w4CIn78EW64oejYTz8N1kEQ5DRjBnz8MYwYEexfowb06wd77ll0zOuvb/ockpO34oSlHcS8efDoozB4cBCisnZ4YW7u5o+PRIofM20afPMNPPdc8Jzp3x/69o2hWrUgZKVSpUqF+4ZCocLwlddff52hQ4fSrVs3jjrqqG0+r/r16/PII4/QokULPvvsM8aNG0ejRo3o27cv99xzD/Hx8dvcx6bMmwfb8RZqk8aNC+6p1qyBH34Iwqmeey74XRUYNSp4DQQ46qjgtXTBArj00qJ93nsPVq0qWQ0Fr7+SJEmSJEmSJEmSJEmSpEAoEln7v3FJkiRJkiRJkiRJkiRJkiRJkqTy4u6772bNmjXRLqNMxcfHc/TRR9OmTZtol6KNCIchJSUYaHhXk5AQDJhco0a0K9GObMGCBQwdOpT333+fe+65h44dO5Zq+3l5MGZMELbyzjtQrx706BFMjRpte/sPPQQ33QQZGdveVnmTlARjxxqwpOh5/30488xND8Tfq1cQrFKgIINmU8Er6x6zIWPGwGGHFS0PGhQ81zfkt9+gY0f4/fdguUED+PXXTbf/+ONFIQQbEgoFNT/zTMnDZ6TyIj8fPvoI7r4bvv46WN6SkJWSSEoKAj+OOw6uvhoOPLDodaHApEmT6NChA40bN2bkyJHsvffeW9T2qlXB/W9i4ub3zczMJC4ujoSEhBKcxdZ77TU4//zioTRbamOvo5syZEgQnrIxb70V3Gut7fLL4eaboVq14uuzs+G+++D220v+mapJE5g9u2THSpIkSZIkSZIkSZIkSdLOKC7aBUiSJEmSJEmSJEmSJEmSJEmSpA2rVasWv25uFOudTCgUok6dOtEuQ5sQEwNNm8K330a7krKXmmroikpuzpw5vPHGGzz99NMsWLAAgKlTp9KuXTvi4rbta165ufDFF/DGG/Duu7DnnsHg35MmwV57lULxa7nsMnjppeA1IBwu3bajKTkZLrrI0BVFV5s2wYD85cHNNweBEZdeCq1bB8+RP/6A996DO++EJUuK9v3zTzj11CD4oU0bqFULKlYM9vnqK3j22SBUZlNiYoKwqJdfDl7DGjVaf6pXL9hvZxWJRAhtSQKEyrXvv4eePWHhQkhP3/79ZWUFP99+Owh7OfRQGDYseB4CZGRksHTpUvr27cvxxx+/xaEr6emw777w+utwyCGbDydJTk4mEolsw5lsnayssr0PWbkyuP/5/PPgtbB69SBM6tBDg+0nnxz83t94o+iYBQuC18d1g1cqVIBTToGPP4YvvyxZPbtiCKYkSZIkSZIkSZIkSZIkbUooUpb/i02SJEmSJEmSJEmSJEmSJEmSJG2xyZMnM3r0aPLy8qJdSplJSEjgmmuuITY2tnDw6WmX5OgAAQAASURBVCVLllC9evVol6a1XH45PPoo7GrfSjn8cBg9OtpVaEeUn59Pv379ePrpp9ljjz3o1KkTI0aMYP/992f48OHUKEGiT05OcD2++SaMGAENGwYDfp98MuyxR+mfw9rmzYMWLSAzc/v2U5YaNICffgoGQ5eiqUoVWLEi2lWUveTkILCidm34+edgmju3+LRiRRAmVRDE0rBh0XydOjtHKMvPP/9MTk4OdevWJS0tLdrlaCvk5sKgQXDffUEoRrTuk+PjITERnnwSzjgjCEyJRCKkp6eTmpq6ReE+eXnQpQv07w9du5ZB0SXw2GPZXHttApmZWx9W1KsXDB1atFzSvKMKFWDWrCAsCuDFF+Gcc4L5006DV18N5ufMCQLxfv45+Dl0aPB6lZ4OTZoEIT1bq06dINRFkiRJkiRJkiRJkiRJkhSIi3YBkiRJkiRJkiRJkiRJkiRJkiRpw1q2bMnoXSjlITY2ltatWxMbG8v777/Pq6++yrfffktCQgKtW7fm9ttvp06dOtEuU8DBB8OQIbB6dbQrKTtxcdC5c7SrUHk3e/ZsJk6cSNWqVencuTOVK1cGgte3Nm3acPPNNzNw4EAAjj76aCZOnMi8efO2OnhlwQJo2RL22ScIW7nlFqhfv7TPZuP23htuvx1uvhkyMsqu3+0lKQlef93QFZUPLVvC2LHRrqLsRSJBqEooFAQ7tWix/j7p6cUDWSZPDoIO5s4N7kn23rsoiGXtcJbatUserFBW0tPTufPOO3nzzTf5/fffycnJoWnTplx88cVccskl0S5Pm/H998H78YIFkJUV3Vpyc4Ppwgth2DB44QXYbbcIFStW3KLj8/KCYLcnnoDGjbdzsVth5cqVjB49mhEjRvDTTz+xeHEXcnOvAxKjVlN2NkybVhS8UrNm0bb/+7+i+SeegBkzgvkXXwwCbfbfH1JT4bjj4Jlntr5v71kkSZIkSZIkSZIkSZIkqTiDVyRJkiRJkiRJkiRJkiRJkiRJKqeSkpLYZ599mDlzJpFIJNrlbHehUIjWrVvz9NNPc/HFFxMXF8e+++5L5cqV+fjjj3n77bd57LHHOOuss6Jd6i7v8MMhJyfaVZSthATo0iXaVag8iUQihEIhli1bxrBhw3jyySf57bffSEpKYvfdd+fBBx/kyCOPLNz/7LPPJjY2tnD5gAMO4NNPP2X8+PG0bduWuLgt/6pXrVowc2bwM1ouvxxeeQWmTw8GeN9RJSfDRRfBgQdGuxIp0KkTfPkl5OdHu5Kyte++mw9HSU2FVq2CaV2rVhUPZRk3DgYPDtZlZgYBLOuGsjRqBLvtFv1QlhUrVnDFFVfwwgsv0LZtW2688UYikQivvfYa11xzDcuWLePmm2/ebDsZGRlEIhFSU1PLoGpBEBh0110waBCsWRMslxcZGfD552EaNoRXX43h+OO37LhwOHgdSoxenkkxK1eu5LHHHmP48OH8/vvv1K5dm4YNG/LPPxnk5mZTFsErFStCvXowa1bx9YmJ0KZN0fJffxXNr52pV6lS8ePWXk5LK1lN5eX3I0mSJEmSJEmSJEmSJEnlRSiyK3zzSpIkSZIkSZIkSZIkSZIkSZKkHdTChQsZOnQouTvyqPZbqEGDBmRmZnLDDTeQk5PDY489Ru/evcnPz2f06NFcffXVAIwePZqaNWtGuVodfzx88EH5GmB6e2rSBGbPjnYVKo+uvvpqnnvuOdq1a8eRRx5J/fr12Wuvvdh///0JbWA0/3A4TExMDB9//DFnnHEGbdu25ZVXXqF69epRqH7bLF4cDDi+cOGOGRKRlBQMLj9yJGxF7o20Xb3/Ppx5ZhAksqsIhYIwpwcf3D7tr1hRPJRl7Sk3Nwhg2VAwS/XqZRPK8tJLL3HOOefwn//8h+HDh1O5cmUAfvrpJ7p160ZmZiajRo2iadOmW9ROWloaderUoUmTJjRr1ozmzZuz3377sddee5FoWkOpiUTgssvg+eeDcJ/yLDExzFNPxdCr16b3K7ivj0YYUcH90brmzZtH586d2X333enVqxft2rWjdu3aTJtWne7dc8jMTNjqvnr1gqFDi5YLzveWW+DWW4P5oUOhT59gvkEDmDcPPv4YRowI5mvUgH79oH37ona6doUPPwzmhw+HU08N5pcvh+uvh/nz4eST4cILi4457DAYM2arT4EDD4QpU7b+OEmSJEmSJEmSJEmSJEnaWfnfwSVJkiRJkiRJkiRJkiRJkiRJKsfq1KlDWloaS5YsiXYp21VCQgK1atXikksuISkpibvuuotzzz0XgJiYGLp06cK8efO49NJLef7557n++uujXLEGDAgGCU5Pj3Yl219qKlx7bbSrUHl0xx138MADD9C/f3/69+9PvXr1im2PRCLrha8ULLdu3ZqWLVsyZcoU5s2bt0MGr9SoARMnBuErS5ZAOBztirZchQqw//7w7ruGrqh86dABcnKiXUXZSkmB447bfu1Xrgxt2wbTupYtCwJYCoJZRo2Cxx8P5iOR9cNYCgJaqlUrndpWr17Na6+9BkCfPn2oXLkyOTk5xMXF0aRJE3r37s2NN97Iu+++S9OmTTcaTgGw//77c8stt7Bs2TJ++eUXfvnlFyZOnMjSpUvJ/zcdq23btkyYMIH4+Phix26qXa0vHA7CO955p/yHrgCsWRPD//1fEOh06aUb368sA1fC4TCTJk3irbfeYubMmdStW5du3bpxxBFHULFixcJrslatWhsMHtpvP8jPj99I66UvNjYIVunadcPbH3+8KHQFggCXo46CqlWhShV46qn1j3nzzZKFroRCcNBBW3+cJEmSJEmSJEmSJEmSJO3M/C/hkiRJkiRJkiRJkiRJkiRJkiSVc4ceeigffvghubm50S5lu4mLi+OZZ57hl19+4YYbbuCUU04BgtCC/Px84uLiaNu2LfHx8axatapw27qBBio7HToEg47vCsErkQicemrBvNfdruTbb7/lq6++ombNmnTt2pW4tRI6li9fzmuvvcZhhx3G/fffX7g+PT2d1NRUIAhZWfeaKZjfbbfdaNeuHWPHjmXChAm0bduW2NjYMjqz0lOvXhC+cuihQfjKv2P7l2tJSdCyJXzySRDAIpUnaWnQowe8+uqO8XwqDWlpcPjh0em7atUgwGDdEINIBJYuDQJYCqYPPiiaj41dP5SlYKpcecv7/+WXX/jqq6/o0KEDrVu3BiA+Pp5IJAIE7xUQvOcAm7wHadasGc2aNSM3N5f09HSWL19OVlYW06dP5/HHH2fSpEkcfPDBxMfHk5eXR1xcHHl5eUyZMoWhQ4fy7bffEhMTQ9u2benevTudO3cu9r6nQCQCF1wAb7+9Y4SuFMjMDIIEk5Ohb99oVwODBg3ivvvuo0qVKlSuXJmvvvqKoUOH0qdPH2655Rbq169POBwmJSVlvdAVgDp1IC4un+zs7X+N/vln8FnguOOCsLlataBixeC+56uv4Nln4f33ix8zeza0agVXXw1HHAF77BHcc6xcCTNmwCuvwODBJasnNRUOOWRbz0qSJEmSJEmSJEmSJEmSdi7+j0dJkiRJkiRJkiRJkiRJkiRJksq55s2bM3bsWFasWBHtUraL+Ph4atasyeeff84hhxxCjx49qFq1KhAMLl0QRDB9+nRyc3O3aOBpbX+hEAwYEAzgnJER7Wq2n/h46NMnGKS6IEBj0aJFzJ49m0MOOYT4+Phol6hSUvD7XbhwIU8//TTPPfccS5cupWLFitSrV49atWpx0EEHFe733Xff8cMPP3D99dcDwWvUmDFjmDFjBitXrqRatWpcddVVNGrUaL2+wuEwMTExHHrooVSuXJlPPvmEXr16Ua1atcJtO5K994avvw7CV/76C8pzTlhyMrRvDyNGQGJitKuRNuyqq3a8UIeSSk4OggnK221dKATVqwfTugEHkQgsXlw8lOXdd4OfP/8cvLY0bBiEsFx3Hey778b7mTVrFosXL6ZHjx7UqlXr376Lh3XFxsaSkZFBZmYmycnJm609Pj6eKlWqUKVKFQBmz57N119/Tbt27TjvvPOAIPQwHA7z8MMPM2DAABISEmjSpAm77bYbb7zxBu+++y533nknvXr12roHbhdw7bVBMNKO+PzMyoJLL4VKlaBnz+3fX35+PgsXLmT33XcHiu61hg0bxsCBA+nSpQs33XQTjRs3ZtGiRVx11VUMGTKE/Px8hg4dut7nvUgkws8//8zcuXOZMGECa9Z0BdptdV3DhgXTugYODKZ15eXB668H09b44w+4/PKtLm+zwuEgAEaSJEmSJEmSJEmSJEmSVMTgFUmSJEmSJEmSJEmSJEmSJEmSyrnY2Fh69uzJkCFDyMvLi3Y5pSomJoZ69eoxYcIEMjMz6dGjB/uuNTp1weC8q1atYtSoUQAcf/zxADtkOMHO5uyzg/CVnVlsbNGAyQWDP1900UVMmDCBgw46iOuuu4527bZ+wGeVP6FQiDVr1nDTTTfx9ttvc+SRR9KxY0fq1KlDs2bNaNq0aeF+a/+sVq0aX375JZdeeinTp09n9913Z9myZWRkZDBy5Egeeugheq4zunnBsa1bt6ZFixZMmTKFuXPnUq1atR32da1ePZg2Dbp3h2++KZ+BTElJ0Ls3PPwwxPnNOpVjrVrBXnvBDz9Eu5LtLxwOnpc7klAIdtstmA49tPi2SAT++acokKVatU23NWvWLCKRCHvuuWexUJWC94k1a9YAweeBrQkdLLhPXrZsGY8++ii5ubn069ePFi1akJ+fT2xsLO+++y733XcfVatWZfDgwRx33HH8888//Prrr1xyySVceumlNGjQgM6dOxfek+/q3n4bHn98xwxdKZCVBb16QfPmsM8+26ePvLw81qxZQ+/evQs/xxVcd+np6Tz66KNUrlyZp59+ujCUpXr16rz88svss88+vPDCC1x55ZW0aNGiWLu5ubnccMMNvPXWWwDExaWRn38gu9rX5fPzg3AnSZIkSZIkSZIkSZIkSVKRHfN/4UuSJEmSJEmSJEmSJEmSJEmStIupU6cOBx54IPHx8dEupVTFxcXRtWtXPv/8c2rWrMkhhxxCQkJC4faCAZ7HjBnD5MmTadGiBY0aNQLYYDhBJBIp/Llq1aoyOINdW6VKMHAgpKREu5LtIzERzjxz/YGN77//fk499VR+/fVXjjjiCG655ZboFKhSFQ6HGTRoEEOHDuWmm27iscce47LLLqNHjx6FoStr+/vvv4mNjWX+/PlceeWVxMTE8O233/Lbb78xbdo0Bg4cyF9//cVtt93G/Pnzix0bCoWIRCLUqlWLQw45hFWrVvHdd98BsGrVKmbMmMHSpUuBote1HUH16jB2bBBskppafsJNkpKgdm345JNgwPzyUpe0KddeGzyPdmaxsdCjB1SuHO1KSk8oBLVqQYcOcO65ULPmpvf/559/iImJoUqVKsTGxq63ffHixeTn51OlShUSExO3up5HH32UCRMm0LVrVw4//HCg6H3l448/5p9//uH666/nmGOOITY2ljp16tCuXTtuueUW0tPT+fDDD/89L0NXliwJfqc7cuhKgexsOPXUIMBjW/z999+MGzeO3Nxc0tPTWbVqFenp6XzwwQf06dOHd955hyZNmgAUXt/Z2dnMnj2b2rVrU716dSC4B8vPz6dq1aqcffbZALzyyitk/vtgF1yzCQkJHHvssTz55JPMnz+fJ5/sQ2LiNp7EDqhpU9hBc/okSZIkSZIkSZIkSZIkabvxv1VJkiRJkiRJkiRJkiRJkiRJkrSDOOyww0jZiRIu4uPj6dq1Kz///DPz5s2jbt26HHzwwYXbw+EwAAsXLuStt97ir7/+omvXrtSpU2ejbRYMyvv000/TqFEj7rjjju17EuLKK4Ngkp1x8N+0NHjooeLrwuEwe+65J4888ghPPfUUZ599Nvfeey/nn38+6enpUalTpePvv//mueee46STTuLqq6+mVq1aRCIRVq9eXWy/vLw8AHbbbTdq1KjBU089xZw5c3jwwQdp2bIlkUiExo0bc8MNN3DkkUcyc+ZMPvnkE/LXGd28YBD7ww8/nLS0NF588UX++9//0r17d0477TQ++eSTYvvtKEIh6NsXZs2CQw6JfjBTUhL06gU//xwEIUg7ih49gufTzqxCheA+YlcVDoepUKECsbGxGwzZyszMZN68ecTHx9OgQYOtej+IiYlh8eLFPPXUU+Tn53PTTTex2267AUUBGHPnzgWgTZs2hcGHkUiESCTCAQccwO67787o0aNZvHjxtp7qTqFvX8jKinYVpSMchnnz4L77tq2dMWPGcNRRR3H00Ufz4IMPMnbsWH744QcOPvhg6tatSyQS4aCDDgKKPqf98ssvVKpUiTp16rB8+XIguF4Lru8uXbpQtWpVxowZw8KFC9frs0+fPlx44YXsscceHHtsDSKRCtt2EjuY2Fjo1CnaVUiSJEmSJEmSJEmSJElS+RMX7QIkSZIkSZIkSZIkSZIkSZIkSdKWiYuLo2fPngwZMqRw4P8dVUxMDLvvvjvNmzdn4cKFJCUl0bBhQwByc3OJiYkpHBT6jTfeYMSIEbRp04bjjjuO1NTUDbYZDocLB5l+9dVXWbx4MTfffDNPPPEEDz/8MD169Ciz89uVxMbC669Dq1Y7z2DUEIQ1DB8O615uMWslzLRr144GDRoA8Prrr3PMMcfQvXv3siwTgEhk5x+cvyxMnDiRxYsXc9pppwHw1Vdf8fnnnzN79myWLVvGPvvsw/nnn1/4WtWqVSsaNGjA33//TeXKlenYsSMQBKWEw2FiY2Pp2rUrn332Gd9//33hugJLlixhzpw5jB49mry8PCZNmsSkSZNITk7muOOOo23btmX/IJSievVg7Fh4/nm44orgOs3IKLv+K1aESpXg1VcNXNGOKTExCEW48sqyfe6UlQoV4NhjYf/9o11J9MTExFC3bl1yc3NZsmQJEIR7xcTEEBMTw19//cW0adOoWbMmzZo126q2s7Ozuf/++/nnn3/o2bNnYfgFFL1PVaxYkVAoVNh3QegKwKpVq1iyZAkrVqzY6L33ruTtt+GzzyAnJ9qVlJ6MDLjtNjjxRGjSpPi2SCSyRUE/Rx99NOPGjaNOnTrUrFmzMMAHKLyuKlWqBEB+fj5xcXHk5uYSCoVIT08vFkpX0N9+++1HkyZN+PHHH/njjz9o2LDherXk5+cTGxtL7drQokWYr77aCRMgN6JCBejTJ9pVSJIkSZIkSZIkSZIkSVL5s+v8TzJJkiRJkiRJkiRJkiRJkiRJknYCderUoVOnTsTHx0e7lBILhUIkJSVx0kknEQqFqFSpEg0bNmTs2LHMnj2b+Pj4wnCCkSNH8uCDDxIKhTjvvPM44IADNtpuQSDGs88+y/jx4zn99NP54IMPaNKkCaeccgodO3Zk1qxZZXKO6/r7b/jgA7j1Vjj7bOjeHbp0gf/8B044AU4/Ha66KggImDMHwuGolFlijRvDwIGQkhLtSkpHYiKccQZ07ly0LvzvL2XRokUsX768cH3dunW5/vrriUQiPPTQQ+Tm5pZ6PZEI/PwzvPYa9O8PbdpAWloQDhMXBzExwc/ExGD9/vvD5ZfvuNdTaZg4cSIff/wxa9as2ey+BYN+L1q0CIDly5czbtw4evTowfXXX8+YMWMYO3Ys9957LwceeCBfffUV+fn5VK1alUMPPZSEhATS0tL44YcfgGCw8oI299tvPwDmzJlDfHx84XWUm5tLv3796NKlC/fccw+xsbH06dOHTz/9lPT0dIYPH07jxo1L/XEpa6EQ9O0bvAY+8ADsvXfwOrG9goLi44PnQfv28Mor8Ntvhq5ox3b++UGwWVxctCspfcnJ8PTT0a4i+mrVqgXA/PnzgSBoseCedsqUKcyaNYsDDjhgk/fAGzJjxgzuuece9t57b2688cb1tsfExHDccccRiUR47rnngOAevSD05bnnniMrK6vwvn1XtmQJnHsuZGZGu5LSt2YNnHIKFOSfLFq0iFmzZm1R6ApAlSpVOOigg9h9990LQ1cikQirVq0iMzOTtLS0wuCegut69913p1KlSsybN6/YPXVBn7Vr16ZRo0asXLmSv/76a70+C0JhCkKCrrsuhuTk/PX221k1agQtWkS7CkmSJEmSJEmSJEmSJEkqf3bC/24rSZIkSZIkSZIkSZIkSZIkSdLOrX379mRmZvL1119vl5CH7a1ChQr07du3cBDeihUrcvnll3PppZdyww03cM4559CoUSMmTJjANddcw6pVq7j99ts5+eSTiYuLKxxsd23hcJiYmBi+++47Bg8eTGJiIi+88AKxsbE0aNCAjz76iMGDB9OsWTP69+/P/fffv93OLxKBSZNg1CgYMwamT4esrCAMICMD8vI2fFwoBKmpQUhGfj40bRoEBnTuDF27wr9jGZdbV14JL78MM2bs+EEfaWnw0EPF18XExJCRkUGvXr1o0qQJvXr1Yv/99wegevXqVK1alZycnMJgjW2Vnh48ns89BzNnBuEqMTHB+n/HmS4mPz+YsrPhu++C627IkOLXU9++QfBPpUqlUmK58+uvv/LQQw8xbNgw0tPTSU5OJikpiZtuuolzzjmHSpUqFb5WrK0g6Kl69epAMFj9HXfcQatWrRg1ahRNmjRh7ty53H777bz44ov897//5Z577qF58+Ycd9xxjBo1it9//52vvvqK/fbbj3A4XBiOtWDBAoDCayUmJqZwe8WKFTnuuOPo27cvRxxxRFk9TFGRkgIXXBCESEyeDPfdBx9+GIRJpKdvW9sxMUWvnX37wqWXBgEv0s4gFApChPbdd+P3Dzui5GQYNgyqVo12JdHXrVs32rRpw9ChQ2nXrh0nnHAClStXZvz48dx9993ExsZy2mmnERMTQ35+fuF71oYU3CMvXryYp/9NtTnttNNo0aLFBt//jj32WNq1a8dnn31G586dOe200wCYNGkSw4cPB4KQjLXb3hVdc01wL78zCodh7twwXbu+yY8/Xs2yZcuoUaMGrVq1YsCAAbRr126L2ln7+giFQuTk5DBlyhQSExOL3QMB1KtXj8aNGzNy5EhmzZpF8+bNC48tuE7r1q0LwJIlS4qtL2i/YP9IJML++y8gL68KkFo6D0o5lpoK114b7SokSZIkSZIkSZIkSZIkqXwyeEWSJEmSJEmSJEmSJEmSJEmSpB3QUUcdxZo1a/jhhx92qPCVChUq0KdPH6pUqVJs/bnnnsvKlSu58cYb+fjjj4mNjSUjI4PatWtzwQUXcMMNNxTuu6FBnwsG4n344Yf55ZdfOP/88wsHpt53331p0qQJ7du355lnnmHffffdLueWng4vvQT33AOLFgUBGGsPkp6dvenjIxFYvbpo+dtvgwCNIUOCYIELL4RLLoH69bdL+dssNhbefRfatIHlyzccDrIjSEmBkSODgY3X35ZCq1atuPvuu5kwYQInnXQSLVq04I033uC3335j//33J+HfhJy1B6DemsHKZ80KQl9efDH4vWdklOw8NnQ9XXstDBgAp50WBOXst1/J2i6PwuEwgwYN4tVXX6V79+4ccMAB/PPPPwwfPpwrrriCn376iUcffXSTv4fk5GSqVavG008/TfXq1bnpppto0qQJOTk5NGrUiJtvvpnFixfzxRdfMH78eJo3b85BBx3ERRddRL9+/XjggQfo2LEje++9N8uXL2fSpEncdtttJCYmcvrppxf2U1DDs88+u90fl/ImFIJDDoG33oLFi+Gjj2DiRJgwAebMKQqY2lgYS0HISm5u8Jqz337QsWPQ5tFHQ1JS2Z2LVFbq14cHHghet0v6nlCeVKgAxx4Lxx8f7UrKh7S0NO677z4uvvhiLr/8cl577TUikQhTp05l+fLl3H///Rz/74MVGxvLvHnzCIfD7LnnnsTFFf+KcDgcJjY2lhEjRjB48GCOOOIIzjrrLGD9++dIJEK9evUYPnw4N910E2+//Tbjxo0jJSWFI488kpNOOonXX3+dvfbaq2weiHJq1Sp49VXIyYl2JdtPVlYMo0a1plu3NjRu3Igff/yRESNGMHPmTAYNGsSpp5662dCfda+v2NhYsrKySElJKQyjg6IAlYMPPpiRI0cyZswY/vOf/xR+Noz8+wGi/r8feBYvXlzY/po1a/j111+JRCL8+eef/PXXX8yZM4f33nuPnJyTiY29jvz8cp5UuY1iYqB792hXIUmSJEmSJEmSJEmSJEnlUygS2VG/xiJJkiRJkiRJkiRJkiRJkiRJ0q4tEonwySef8M0335T78JVQKERiYiLnnnsu1atX3+h+S5Ys4ZlnniEzM5OEhATOOuss6tWrR0JCwmYH/J0/fz6PP/44o0ePZvbs2Rx55JGcc845HHPMMVSsWBGAjIwMUlJSSvXcfvwRHnwQXn5524IyNichIWj/0EPhmmvgyCOD5fLmxx+DEIRVq6JdydZLTAzz4YcxHHYY5OXlERsbu8GgjjfeeIPzzz+fVWudZOvWrXnppZfYZ599igWtrFixgoSEBJKSkjYa+hGJwHvvwe23w8yZQajE2qE9pS02NriemjSBG2+Ek08OAjF2ZK+//jqnnXYavXr14vHHHyc5ORmA2bNnc8ghh7By5Uo+++wzDj/88PWOLfh9ff/991x55ZV8/vnnHHvssbz//vuFA4QD5Obm8uijj3LNNddwySWXcN999xUOJn7OOefw0ksvUa1aNVq3bk2FChWYNGkSAA888ABnn312GT0SO678fPjpJ/j66+BnenowZWdDcnIQuJKWBs2bBwFP9evv+NettKUiEejQAaZM2b7vD2WhShX4+WeoWjXalZQvkydP5uWXX2bcuHGsWbOGVq1aceGFF9KpUydiY2PJy8sjLi6OffbZhzlz5jB79mwaN268XjtLly7lhBNOYOLEibz11lucdNJJG+1z7XvrNWvWMH/+fP7++286d+7MPffcww033MCdd97JtddeW+z9cG3Z2UFoXFpa8Lq8iVv1HdJjj8F11+0coUebEheXzSef5HH44cHnpMGDB3P++efTuHFjpk+fToUKFbaqvS+++IKTTz6Zww8/nOeff55KlSoBRcErkydPpk+fPqxZs4annnqKo48+mpycnMIAw1tuuYVBgwbx7LPP0rdvXyC4N+/Rowcff/wxaWlprFq1iuzsbNq0aUP37v0YOPAcsrN33huDhAS4/PIg5FOSJEmSJEmSJEmSJEmStD6DVyRJkiRJkiRJkiRJkiRJkiRJ2sGNGzeO8ePHk1dOR+KOi4sjKSmJc889l8qVK2/18QWD8IbDYXJzczc58O/q1asBeOedd7j++uvJzc3l/vvv32TowaJFi5g+fToHH3xwYUDLlli+HC66CEaO3P5BGetKTQ0Gt379dWjWrOz63VJffw2HHw7//jp2CElJ8NprcOyxwSDk06ZNIy0tjYYNGxYGc4TDYUKhEKFQiHvvvZcRI0YwaNAgEhIS2Guvvahdu3Zhe7/99hv33nsvH374IfXr16du3bpceeWVtGnTpli/f/0F55wDkyZFZ1DvlBRo3ToIDtp997LvvzREIhFOPfVU3nnnHaZMmULr1q2LvV7cfffd3HjjjZx44ok88MAD1K9fv1g4ToH09HRuv/127rnnHvbee2/mzp1buK1gcPpnn32WCy+8kP79+3P//fcXDoSfnZ3N22+/zcsvv8zcuXOJRCIcfvjhXHTRRbRq1aqMHxFJO6O//oL994fFiyEcjnY1JZOcDB9+CJ06RbuS8q/g/WVd9evXZ8GCBSxfvpy0tLTC9QXva7fddhv/+9//6NKlCy+88EJh4MXW+Ouvv+jatSvz5s3jk08+4eCDD97g+yZAVhb06wejRgXX5p57QqNG60/16pXPwMBNiUSgQQP4449oV7L9xcRE6N49xBtvFIWjdOnShVGjRvHUU09x7rnnbvB6XFfBscOHD+eMM86gb9++PPvss+sFaGZlZfHwww9zww03cPTRRzNy5MjC9hcsWECHDh1Yvnw5s2fPplatWoXtjh8/nmnTprFmzRr2228/2rdvX/j5skeP4HNZTs52eYiiLikJZs8OPgNKkiRJkiRJkiRJkiRJkta3g/03RUmSJEmSJEmSJEmSJEmSJEmStK6OHTty5plnkpKSskUD4paluLg4mjdvTr9+/UoUulLQBsBll13G4Ycfzs8//7zRfStWrEjFihU555xzmDJlCnvssQe9evXis88+2+gxAwYMoGvXrhx11FE89NBDW1TTBx/A3nvDiBHBgNNlnXmTng6zZsEBB8CgQWXf/+a0bQtffglVquwYg2ynpMB778Hxx0NsbCzZ2dm8+OKLtG/fntmzZxcONL72gONdunRh4sSJ5OXlceihhxaGrkQiEVatWsVtt93GE088QVZWFpmZmYwdO5ZOnTpx1113/bsfvPgiNGkCY8dGJ3QFgn4nTYKmTeHZZ4O6djShUIh//vmH/Px8wv+mEYRCIeLj4wHo1q0bBx10EGPGjGHatGmF29eVmppKly5daNCgAfPmzWPy5MlAMIh4wWDhy5cvB6BWrVpA0etThQoVOP3003n//fcZO3Ysc+bM4amnnjJ0RVKpqV0bJk6EtDTYwEtYuZeUFATGGbqyZTZ2T//777+zevXqYqErELyvrVixgoEDB5KTk8OgQYM2G7ry5ptv8uuvvxYLb8zJyeG6667ju+++Y8CAAbRs2bKw/Q1JSoLBg4NwkmXLgt9xnz5QsyZMmxbcpx5ySHCv1awZnHgiDBgAzzwDX3wBCxaU3yChsWODoMVdQTgc4v33YcmSonWnn346KSkpvPfeeyxcuBAI7nM3JebfG//8/HwAqlSpAlAsdAUgKSmJ/v3707ZtWz755BO6devGfffdxwMPPMDxxx/PihUruOuuu6hVqxaRSKSw3Q4dOnDFFVdw3XXXcdxxxxX7fPnkk5CYuE0PQ7mVkgK33WboiiRJkiRJkiRJkiRJkiRtyg7w1RVJkiRJkiRJkiRJkiRJkiRJkrQ5e+yxB5dddhktWrQoF+ErcXFxpKSkcMYZZ9CtWzcSEhJK3FZMTAyLFy/miSeeYNKkSYXBClA0qO+6gwDn5+dTr149zjvvPADefffdjbb/3//+l2uvvZa0tDRuuOEGmjZtyujRoze47/LlcOqpcMopwXx2dolPa5tFIkHoy913Q8uWMHNm9GrZkBYtYOrUYKD4pKRoV7NhCQlQuTJ89hkceWTR+vj4eFq3bg3ANddcw5QpU4Bg0PHc3FwAfv31VwBmrvPAh0Ih/vzzT4YOHUqHDh34+OOPmTp1Kq+88go9evTgjjvu4Mor7+XII8NcfDGsXg3/Nhk1eXlBAEv//sGA+H/8Ed16tlZeXh5169YlNTWVBQsWFK4vGKS7cePGdO7cmWXLljFlyhSyN/HE7dy5M7179wbg1ltvZf78+cTExPDPP//w8ssv87///Y+GDRtywgknbPD4SCRSGMoiSaVtr71g3LgdL3ylIJyja9doV7JzSElJ2eD6ypUrs2TJEmbOnEnz5s032UZeXh4XXXQR3bp145JLLuHuu+/m6quvpmPHjrz44ov06NGDAQMGkLQVN3HJydC8OZx0ElxzTRDoNmYM/PlnEOjxyitw1llQtSpMngy33BKECFasGNw3nnwyXHstPPdcEHqycGF0A+HuvTd6wXjREArBs89GCkN22rZtS9OmTZk+ffomgy835MsvvwTg4IMP3uD2cDhMhQoVePfdd+nbty9ff/01N910E1dffTXp6ekMHDiQXr16/VvXlr3Y1agRvM4kJ29VqeVeTAw0ahTcp0uSJEmSJEmSJEmSJEmSNi7636SSJEmSJEmSJEmSJEmSJEmSJEmlIiEhgeOPP57mzZvz5ptvkp2dTV5eXpnXER8fz3777UeXLl22KXBlbTVq1OD7779n6tSpNG7cmEgkGBT4hx9+oGXLloRCIcLhcGHQQmxsLAAdOnQgLS2NGTNmkJWVtd7g0ZFIhL333ptBgwbxxx9/MHr0aJ544gnOOOMMHn/8cXr06FHY19ixwUDSmZnRDVxZV0YGzJoVDFw9cCBcfXX5GYy9YUOYMweuugqGDQuCYsqL5OQgbGXwYKhevfi2mJgYzjnnHJYsWcJNN93EihUrOP/88zn11FNJSEhg7ty5PProo0AQegQUu/4WL15MJBKhdevWtGzZEoCOHTuy55578s03yTz00EXExoaIwtNzkzIyYNIk2HdfGDECDj882hVtmdjYWKpWrUpmZiYLFy4EigbpjkQixMbG0qZNGypXrsz333/PkiVLqFu37kbbu+yyy/jpp58YPnw47du3Lxy8fsqUKVSsWJGHH36Yxo0bb/DYLR0cXJJKar/9YMoUaN8eli2DfzPoyq3kZHj1VejWLdqV7BqqVKlClSpVNrtfOBzm/vvv59VXX+XNN99k1apVVKlShSZNmvDggw/Sr1+/wvvp0pCSEgQF/ntbVMzq1fDzzzB3bjB9+SUMGRLMZ2YG95ONGhVNBcs1a26/e968PPj00+gGv5S1rCx48UW4/vrgQa1fvz777bcf06dPZ/78+Rx++OGbvc8puB/++++/AUhLSyu2vkDBfJ06dXj22We54YYbmDt3Lk2aNKFBgwYlPocePYLPHKNGQU5OiZspVypUgNdeg1J8OkqSJEmSJEmSJEmSJEnSTikUiexK/+1PkiRJkiRJkiRJkiRJkiRJkqRdQ05ODpMnT2bKlCnk5eWRs51Hni0YmLlBgwZ06tSJ+vXrb9f+IAi3uOSSS8jLy+P555+ncuXKQDCwbzgcJi4ujs8//5wjjzyS/fbbj6+++ooKFSqs105BsEqBCRMm0LNnT5o0acKHH35IUlISI0bAGWcEgz+XZ8nJcP758OCD5Sd8pcD48XDqqbBiRXQDWBISICkJnn8eunff/P4ff/wxvXv3Jj09nb322ovGjRvz3XffMX/+fHr06MHTTz9dbIDzZcuWEYlEOPnkk8nKyuL999+nRo0a/7YF3brlkpsbv71Or9QkJ8Mrr8AJJ0S7ki3zyiuvcM4559C7d2/uueceqlatClAspKkgSGn06NHUq1dvs23ec889fPnll8yZM4e4uDiOPfZYzj//fBo1arS9T0eSNuuPP6BTJ/jnn/J5fxIfD4mJQZDXYYdFuxptztKlS1myZAlVq1YtvG8pD1auLB7KsvaUk7N+KEvBVL36tt0Lf/99EG60enXpncuOID4+eD2JiwuWBw4cyMCBA7njjjsYMGAAcQUbNmH16tWceeaZTJo0iXfeeYf27dtv56qLW7w4uC5WrSrTbreLlBS49dYgWFOSJEmSJEmSJEmSJEmStGkGr0iSJEmSJEmSJEmSJEmSJEmStBMLh8PMnTuXCRMm8NdffxWGkpSWhIQEQqEQbdu25YADDiAtLa3U2t6clStXcvPNNzN48GB69OjB//3f/3HQQQcV26djx458+eWX3HnnnVx77bWEw2FiYmKAokCGRYsWsdtuuxU77rzzzuP555/no48+YvHio7ngguiGhWyN5GQ4+WQYOhT+PdVyIzMTrroKXngB1qyBUrwUt0hKChxxBAweHAzIvaVWrlzJoEGD+PLLL/nuu++oUqUKBx98MM888wzVq1cnFAoxadIkhg0bxqeffkpmZiZ169blm2++4ZJLLuG8887jt99acvrp5XNw/I1JSoIhQ4LAnPJuwYIFdOjQgcTERIYOHcpBBx1ULFQpJyeHVq1aMXv2bP7555/CQeUXLFjAW2+9RadOnWjVqhV5eXnExsYWHpeXl8eyZcvWe42QpPJgzRq48UZ48snydZ+SkgKHHAIvvgi1akW7Gm2tdUMJy6vly4MAlg0Fs4TDGw9lqVZt820PGQKXXQbp6VtXU69ewT14gS19GLt2hUsugQMOgEqVYMkSGDMG/vc/mDmz+L4NGsCvv266veOOgw8+2IrC/1WxIkyYAM2aBZ+ZHnvsMS677DJuuOEGbr/99i26Nn777TcaN25MSkoK//zzD/HxZR84+PbbcPbZO9Z997oSEmC//WDqVPg341SSJEmSJEmSJEmSJEmStAlx0S5AkiRJkiRJkiRJkiRJkiRJkiRtPzExMTRp0oQmTZqwbNkypkyZwk8//cTq1auJj48nPz+fvLy8LWorFAoRHx9PJBIBoFatWhx00EHss88+xEZhNNi0tDTuuOMO4uPjefzxx5k+fTrHH388HTp0YOHChXzwwQd8+eWXNGrUiAsuuACgMHSl4HymTp3K5ZdfTr9+/ejcuTN169Zl8eLF5OTkkJyczLhxNXjwwfI1mPnmZGbCW29BYiI8/fSWD/hcFpKTg8Hhzz8f7r4b3nsvqG97Pr4VKgQ/O3WC666Dww7b+jbS0tK47777WLRoUeE1VLlyZeLigq/mzJs3jwEDBjBx4kSOP/54DjvsMPbdd19ef/11Hn/8cUaOzGDBgifJz69QWqdVJrKyoE+fYADwY46JdjWbVqdOHTp27MjLL7/MqFGjaNu2LbGxsYTDYfLy8khISKBixYpUrFiRv//+uzB45f3336d///507NiRMWPGEAqFig0oHhsba+iKpHIrMRHuvx9OOw169oTFi6MbNBAfH9T0xBNw5pnl6x5EW25HCF0BqFIFDjwwmNa1dGnxIJaPPoJHHgnmY2KKQljWDWepUiU4fuLErQ9dKan//Q+uv774ujp14IwzoHv3YProo7KpJRyGr74Ks88++cTExBTeL61atapwn6ysLJ555hmWLl3KbbfdVizYEoL75k6dOnHUUUcV3iuXte7d4aef4Pbbd8zwlbi44Br49FNDVyRJkiRJkiRJkiRJkiRpS4UiBd92kiRJkiRJkiRJkiRJkiRJkiRJu4ycnBz++ecfFi5cyG+//cbChQtJT08nPz8fCAJKwuFwYdhK9erV2WOPPahbty61a9emcuXK5WpQ5nHjxnHFFVcwY8aMwnMAaNSoEc888wydOnUiEomsV/PYsWPp0qULcXFxtG3blmbNmjF//nw++eQTmja9jHnz7mfNmph1u9shJCfDpZfCXXdFu5KNW7oUnn8eHnggGNy6NAe4rlgxGFj7//4vmOrVK722CxRcU4888ghXXnklxx57LPfffz+NGjUq3Oe//32PQYOOAFJKv4AykpwMo0bBoYdGuxKIRDY+kP+4ceM47bTTyM/PZ+TIkRy41kjs3333HZ06dWL//fdnzJgx5OXlERcXx4IFC2jfvj39+vXj6quvLqOzkKTSt2YN3HgjPPUUZGfDWrdDZSIlBdq1gxdegFq1yrZvaUtFIrBkSfFQlrWnChWCAJYff4S1ska2WK9eMHRo0fLmPi4dfDBMmlS0fPPNMHkydOkCV10VrFu6NKhp+fJguUED+PXXYP7DD4PglnXNnAkrVmx9/QB9+0Z47rmg8Ouuu4777ruPIUOGcPbZZxfuUxC0smzZMipXrlyyjsrAgAFB6GNGRrQr2XKxsVCjBkybFoSvSJIkSZIkSZIkSZIkSZK2jMErkiRJkiRJkiRJkiRJkiRJkiSpUCQSIRwOEw6HiYuLK1fhKlvio48+4rvvviMcDlO9enW6du1KvS1I3Ljyyit56KGHqFatGvn5+Rx88Cl88cVjrFkTVwZVbz/JyTBsGPToEe1KNi0chk8/heeeCwab/ucfSEqCnJxgIPnNSUiAxETIyoKqVaFtWzjnHDjpJIiP3/7133DDDdx1113ccMMN3HLLLcTHx5Ofn8+aNTE0bBjh7793zPCetdWoAfPmBYE2ZS0SCQaf/ugjuOaaYFD0jbntttu49dZbad++Pbfeeit77703s2bN4q677uKbb77hySef5Mwzzyy74iWpjM2YAffeC2+8EQSQZWZuv74SEoI+Dj4Yrr0Wjj5680ETUnkVicCiRTBrFhx5ZMnCi7Y2eOXOO+G664L5sWOhc+eibT/9BI0bB/P9+8NDDwXzawevDB0KffpsfZ2b0rQpjBu3hHHjxnH++ecTHx/PDz/8QPXq1QuD6y6//HIikQiDBg0iLS2tdAsoRZEIXH11EEi1PV8LS0t8POy2G0yYEPyeJUmSJEmSJEmSJEmSJElbbsf+9o8kSZIkSZIkSZIkSZIkSZIkSSpVoVCI2NhYYmNjo11KiRxzzDEcc8wxxdaFw2FiYmJYvnw5lStXBoKAmZiYmMLBg++9917S09NZtWoVzz8/hKOOSiIvLwonUMoyM+G886BTpyA4o7yKiQkGaz/66GA5IwO++y4I2xg3LpjPyoLsbMjNDQYlLghbado0OL+2baF1a/j3V1wmIpEIoVCICv8mgaSlpRH/b9JLKBTi6qth5codP3QFYPVquPTS4oOJb0+RCEydCm++GUzx8dCzJ+TlbTp4pX///ixZsoTHHnuMI488kgYNGrBs2TLC4TBXXnmloSuSdnrNm8MLL8AjjwTha/feCytXQnp66fWRmhoESlxwAVxyCey5Z+m1LUVLKAQ1awb3nImJwf3o9lalStH8uv2t/Zw97LCi4JW1desGy5YFYYt//QWffw533QVz55a8pp9+yqJ3795MmDCB6tWrM2TIEKpXr04kEiEuLvha+sMPP1zyDspQKAT33w/VqsEdd5Tv8JWEBKhfH778MrgOJUmSJEmSJEmSJEmSJElbJxSJRCLRLkKSJEmSJEmSJEmSJEmSJEmSJKk0FQRiFMjPz+fuu++mZcuWdO3adYP7jBw5khNOOIErrpjJM880LZPBlstCQgL85z8wcmS0K9l5zZgxgxNOOIFIJMLw4cM56KCDGD8+CJLJyop2daUnORlGjIAjj9w+7YfDMGUKvPFGMMXHw/77Q0oKLFkSDJadlRWEryQlBfVUqwaHHAJt2kCrVsG+AJ999hnjx4/np59+Yv/99+eMM85g99133z6FS1I5FonAF1/As8/CpEnw55/B62du7pa9R8XHB6+5a9ZAWloQcnbWWUEY1qaCsKQd1axZcNBBQejc1urVq3hI3VofNTbo8suLAlWysuDYY2HyZOjSJQieK8jC/P57aNkymG/QAH79deNtpqcH9/6TJm19/YFc9tuvNUcccQRnn302bdq0We9z047otdfg/POD17Lc3GhXU1xycvA7GzKkbEMkJUmSJEmSJEmSJEmSJGlnYvCKJEmSJEmSJEmSJEmSJEmSJEna6S1fvpwBAwbw0ksv8fDDD3P22WeTnJwMQGZmJsnJyYwcOZJu3fqRkPAzOTnxUa64dCUnw7Bh0KNHtCvZeT322GNcccUVdOrUiTPOOI8bbzyFf/6JjXZZpa5GDZg3DypWLJ32wmGYOBFefx1efTUICEhIgOXLISYG4uKCgc839Q2oxMTgmMxMqF0bDjwQjjgCTj0VqlYtnTolaWeRlQXTp8O0aTBuHHz7LWRkQHZ2EEYQFxe8piYmQpMm0KkTtG0bBK5Uqxbt6qXt75tv4PDDYeXKrT92a4NXKlWCGTOgfv1N7zdnTvB8hGDfd9+Ft96CH38Mnr/t2sHVVxcF0P34IzRrtvX1ByKEw6HN1r4j+vvv4Hc0YQLlImQzISEItho6FE48MdrVSJIkSZIkSZIkSZIkSdKOzeAVSZIkSZIkSZIkSZIkSZIkSZK0S5gwYQJXXHEFf/zxB7169aJnz560bdsWgNzcXA45pB3Tpj1ETMzBhMM7X2BGWhrMnRsEZ2j7ePfddznvvPNYvvx2wuFzgORol1TqEhODQJO1BxXfWvn58OWX8MYb8OabQcBKRgbk5QWBAKXxbafk5CDU5cQT4aqrgtAASZKkzZkyBY4+umyCVwAaNIAnnoAuXYJ7IoCFC4PwlCOPLKrp4IM33c4FF8DTTxct7703zJ+/VeUX1pyTE4Qw7YwikSDs76KLYM2aIHAqGpKT4T//geeeM9RKkiRJkiRJkiRJkiRJkkqDwSuSJEmSJEmSJEmSJEmSJEmSJGmXsWjRIvr378+rr75K48aN2WOPPahduzbffPMN33/fmJiYYYTDO19YBkBCQhCY8cIL0a5k5/bDD8tp1SqV/Pz4aJey3SQmwsyZsNdeW35MXh6MGxcErbz9NlSuDElJMGsWxMZCZub2qTUmJqi3fn249trgOZCUtH36kiRJO77vvoNOnWDVqq0/tiTBKwWqVAnCUlasgF9+CUJU+vYNtj3zDFx44aaPb9YMfvihaLldO5g0acv7LxATE4Tk7ez+/hvOOw9Gjw7C+nJyyqbfihWDe9NnngkCAiVJkiRJkiRJkiRJkiRJpSMm2gVIkiRJkiRJkiRJkiRJkiRJkiSVld12242XX36Zzz//nL322ovZs2czcuRI5syZQ9Wq9+60oSsQDCb8xhvBYM7afl59tQpxcTtv6AoEg3E/8sjm98vLg08/DQYKr1MHrrkGatSAtm3h999hxgzIzt5+oSsQDKSdmQmzZ8OllwYBLJ9+uv36kyRJO7bERIhEyr7f5cvh66/h559hjz3g9NOLtr31VtF869YQv4Fbzfbtiy//9VfJ6oiLK9lxO5pateD99+HHH4N7xIoVITV1+/QVHx9cV4ceCq+8EvxuDF2RJEmSJEmSJEmSJEmSpNIVikSi8d//JEmSJEmSJEmSJEmSJEmSJEmSom/mzJmkpqbyww/Qs2cDsrKiXdH2lZwMt98O/ftHu5KdU24u7LbbrhFuk5oKixZBUlLx9bm58PnnQcjPiBGw117Qo0cwzZoFZ58NGRlB4Eq0JCfDySfDY49BpUrRq0OSJJU/CxZA48aU6HNBr14wdGjRcigU/LzlFrj11mB+6FDo06don1degT/+gK++glWroEULuPZaqF492D56NBx5ZNH+Q4YEyy+/DBMmwJo1QaDH1VdDSkqwz1dfwYEHbn39ENwbrVxZsmN3ZNnZ8OabcNddMG8exMZCenrJ26tQIZjCYTj3XLjsMth779KrV5IkSZIkSZIkSZIkSZJUXFy0C5AkSZIkSZIkSZIkSZIkSZIkSYqWZs2aAXDbbZCTE+ViykBmJtx3H1xxRdFA0Co9774L+fnRrqLsvPEGnHNO8Nz57LNgsOr33gsGK+/RA26+GRo0CIJoLroIRo4MrsFoy8wMav/oo2DQ8v/8J9oVSZKk8qJu3bLtr3ZtOP30DW/7+usNb6tXLwhn2ZB//oHevUteT6NGJT92R1ahApx5ZjDNnQtTpsCkSfDll/DTTxAXBzExwb1+wRQTE0yxscGUlRUE5rRtC507Q5s2QQDOukGFkiRJkiRJkiRJkiRJkqTSZ/CKJEmSJEmSJEmSJEmSJEmSJEnapa1eDa++uusEZqxaBaNHw5FHRruSnc/ddwfX064gPR1uuim4lkaOhH33hZ49YeBA2H33ov0mTIBu3SAjA7Kzo1fvutasCaaTToJTT4VnngkG1JYkSbu2UCi4r5k2rWz6e+21ILyjcWOoWjW4Z5o5M/h88uyzkJtbfP+77oJ584LguD32gN12C/aZPx8++AAeeACWLClZLaEQdOq0zae0w2vUKJjOOitYzs8PwlimTw8+S61ZE4SsxMdDYmIQrLLnnrD//lCpUnRrlyRJkiRJkiRJkiRJkqRdVSgSiUSiXYQkSZIkSZIkSZIkSZIkSZIkSVK0PPEEXHNNMMjxruKoo2DUqGhXsXOZPRtatw4GYd5VxMVB//5w+eVQt+762z/+GE4+GTIzy762rZGcDB06wIgRUKFCtKuRJEnR1r8/PPww7GrfwK5UKQh7OeWUaFciSZIkSZIkSZIkSZIkSdLWiYl2AZIkSZIkSZIkSZIkSZIkSZIkSdE0dOiuFboCMGYMZGeXbpuRSITINo5OnZeXx5o1a8jMzCQrK4ucnJwNthkOh8nNzSUrK4vVq1ezatUqsrfwhHJzc1m5ciWLFi1i0aJFLF26lMxSSAb5/PNtbmKHExMDu+224dCVt96C7t3Lf+gKBDWOGweHHbZj1CtJkravgw+G1NRoV1H28vKgTZtoVyFJkiRJkiRJkiRJkiRJ0tYzeEWSJEmSJEmSJEmSJEmSJEmSJO2yIhGYOTPaVZS9pCSYMWPb2/ntt984++yzqVWrFomJiey5555cddVVrFixYqvaCYfDjB8/nu7du1O/fn0qVapEvXr16Ny5M0OHDi22byQS4cEHH+Tss89m//33Jy0tjcqVK3P77bdvtp+///6bG264gbZt27L77rtTt25dWrZsyemnn86SJUu2quZ1jRsHWVnb1MQOJycnCPFZ14cfwtln71iPR1YWfPstHHtscF6SJGnX1aYNhMPRrqLsRSKw117RrkKSJEmSJEmSJEmSJEmSpK1n8IokSZIkSZIkSZIkSZIkSZIkSdpl/fLLprf36hUMQFwwbYnmzeHBB+HLLyEjo+jYjfW1++7wzDMwbRr8/XcQ+pCRAT/9BM8/H7S3IdWqwX33wZw5QWjE0qUwahR07br5GvPygv62xezZs2ndujXDhw+nU6dODBgwgIYNG/Lggw/Svn17Vq5cuUXtRCIR7rnnHjp16sT06dM55ZRTuO222+jduzepqalMmDCh2P75+fkMGjSIDz74gNzcXJo3b05cXByJiYmb7GfWrFm0bt2axx9/nBYtWjBo0CDuvPNOTjjhBH799dctrndjpkzZ9PayuJZatYI77ghCYH77DTIzIT0dvvsO/vtfSEnZ8HFduwZhKYsXQ3Y2/PknvPwyNGu2+RrXvY7Gj4eePXes0JUCa9bA1Klw8smQnx/taiRJUrTsvfeW36/tTJo3h1Ao2lVIkiRJkiRJkiRJkiRJkrT14qJdgCRJkiRJkiRJkiRJkiRJkiRJUrRMmwaxsaXb5uGHwxVXbPn+e+0F559ffF18PDRuHEynnw6HHQaTJxdtr18/CNdo0KBoXWIiHHVUMN18M9x++8b7zMwMAjIuvHDL61xbOBzm//7v/1i1ahVPPvkk5513XuG2/v378/DDD3PjjTfy2GOPbbatESNGcMMNN9CzZ09ee+21ze4fFxfHBx98wH777UdaWhrDhg2jT58+hMPhjR6TlZVFz549yc7OZuzYsRxwwAFbdqJbKCsLFiwo1SaBrb+WLrwQLrpo/fUtWwbTKadAu3awalXRtv/9D66/vvj+derAGWdA9+7B9NFHG+9z6VJYuRLS0mDRIjjuuOD62lFlZcHnnwePy803R7saSZIUDaEQnHYaDBu264SxpabCxRdHuwpJkiRJkiRJkiRJkiRJkkomJtoFSJIkSZIkSZIkSZIkSZIkSZIkRcukSZCeXrptrlgRBFUMGgRPPrn5/dPT4ZVXgvCVY4+F//wHbrsNcnOD7YmJ0K9f8WMGDy4KXZk8GU48MQjPKBgYeuBAOOSQTfe7dpDL1po7dy5jxoyhYcOGxUJXAG699VYqVKjAyy+/TE5OzibbycvL45prrqFatWq8+OKLQBDqsqkQFYBDDz2UtLQ0wuHwZvsAGD58OD/++CM33ngjBxxwADk5OWRnZ5OXl7fZY7fE999DcnKpNFXM1l5LEAShPPQQnHACdO0Kr79etK1ZM7j88qLlgw8uHrpy881BcM/99wfLiYnw4otQpcrG+0tKgm+/Deb79IE1a7aszvIsMxPuvBNmzox2JZIkKVquvBISEqJdRdk69dRoVyBJkiRJkqTtIScHvvkGnn02+HvgFVcEf5s+91y49NLg74UPPACffx78fVKSJEmSJEmSdkRx0S5AkiRJkiRJkiRJkiRJkiRJkiQpWsaPh0ikdNscNiyYAHr1gosv3vT+06bBmWcWX/fpp9CyZRCeAVCpUtG2/faDI48M5sNh6NED/vwTRoyAvfYKBsmJiYH+/YNgmY35/XfIzoYKFbbu/AC++OILAI466qj1tlWqVIn27dszZswYJk+eTMeOHTfazvfff8/PP//M6aefTigUYuTIkXz77bfExMSw//77c8QRR5CYmLjR42NiYoiJiQEgspFfZCQS4bXXXiMuLo6uXbsyY8YM3nvvPRYvXkzdunXp0qULTZo0IWEbRtaeNq0oKKc0be219MorMGBA8TChjz6CJk2C6wmCsJUCBdcXwNixcPvtwfxnn8Hxx0PjxlCtWtD3Qw9tuM81a+Drr2Hx4qCNLcjB2SGsWQOnnALTp0Oc38CSJGmX06wZNG0aDEi5s4uPh969g0A9SZIkSZIk7fjmzQtCVMaPD/5e/NtvkJgI+fmQmbnhYxISgn2ysqBqVWjTBjp1gnbt4NBDIRQq23OQJEmSJEmSpK3lf/uXJEmSJEmSJEmSJEmSJEmSJEm7rHnzol3B+lJSgsFrDj20aN0nnxTNH3540fxvvwWhKwUmTAiCVwAOO2zT/SQmwi+/wD77bH2Nc+bMIRQK0ahRo/W2Faz//PPPmTNnziaDV77++msAUlNTad++PV9//TXx8fFEIhFyc3Np0qQJb7/9Nk2bNt36Iv8ViUSYPn06kUiE9957j+uuu47k5GTi4uLIzMzk2muv5eqrr+bOO+8kNja2RH38/nswCFG0jR+//rpIBObMKQpeWTuUpUqVovmMjOLHrb3fYYdtPHglJwd+/BEGDVq/jR1ZJBI8v+66C266KdrVSJKkaLj2WjjvPFi9OtqVbF+xsXD55dGuQpIkSZIkSdsiPx8++ADuvjsIE46JKR6ykpu76eNzcoIJ4J9/4MMP4bPPgkCWtDS4+uogvLdy5e11BpIkSZIkSZK0bWKiXYAkSZIkSZIkSZIkSZIkSZIkSVK0ZGdHu4IiDz4YhD2kpwdBK9Wrw+LF8N//whNPFO23115F83//XbyNtZerVw8GwdmYUKj4YDtbY+XKlYRCIdI20kGlSpUAWLFixSbbWbJkCQDPPfccq1atYuzYsWRkZDBv3jzOP/98fvrpJ44//nhyNzcS0GYsXbqUcDjMddddx8CBA1m4cCHLly/nk08+oWHDhtx333089dRTJW6/PAeOVK0KRxxRtPzee0Xzs2YVzR92GHTuHATynHhiUVALwB57bLqPUaNgzZpSKLacyciA//0PZs6MdiWSJCkaTjwxGKByZ9e6NTRsGO0qJEmSJEmSVBL//AODBkGtWnDWWTBxYvB3u5L+HXhtOTnB367//BNuvBFq1w76+PbbbW9bkiRJkiRJkkrbLvDf/SRJkiRJkiRJkiRJkiRJkiRJkjZsG/M8ykSFChAbW7ScklI0n5NTfN91l1NTN95uJALz5gXTzz8H09y5wZSXt+maQqEQkUiESCSy0e1bIzY2ltdff5327dsTGxtLvXr1ePrppznwwAP59ddfeeONNzZZS3A+G65lbT179uSmm26iYsWKAHTu3Jlnn30WgPvvv3+zx//0E4wYEUzvvhtM77xTfoM5KlUKaq1aNVj+6CN45ZWi7UOGwO+/B/NJSfDFF5CVFZzT2tdcYuKm+/n77/WvvZ3FmjVw3nnRrkKSJEVDQgJcfjkkJ0e7ku2nQgW46aZoVyFJkiRJkqStlZ0NAwbAHnvAnXfCkiWwevX26y8zM/i72fDh0L49dOhQ9HdGSZIkSZIkSSoP4qJdgCRJkiRJkiRJkiRJkiRJkiRJUrTk50e7giIPPwxvvgmVK0PbtnDVVVCjBtx4I+y2G1xwQbBfRkbRMRUqFG9j3eX09I33l54Ol10WBG6EQsEEwc9Jk6B69Y0fm5aWBsDKlSs3uH3FihUAVKlSZeONrLW9Tp06NG/evNi2SCTC8ccfz9SpU/nmm28444wzNtnWxoRCIapWrcqSJUvo2rXrets7dOhAfHw8f/zxB6tXry4MZdmQ6dPhpZeKP1YQhNaUN3XrBkErBQ/r6NFw8slB4E6BVaugY0d44gno0gViYoL1CxfCjz/CkUcGy8uXb7qv/PwIsHVhOzuKSAS++y4I3WnSJNrVSJKksnbDDfDCC/Drr9GupPTFxQXhMnffDbVrQ6tW0a5IkiRJkiRJW+Lrr6FnT1i0KAhDKUv5+UEIy+TJsO++cP/9wd+xQzvnnwolSZIkSZIk7UBiol2AJEmSJEmSJEmSJEmSJEmSJElStMTGRruCIr/+ChMmwAcfwMCBQfBKgT59gkGRAebPL1pfq1bxNmrXLppfsgQ2kosCQKVK8PbbQXvz5gXhIT//DHPnbjp0BWCfffYhEonw008/bXD73LlzCYVCNG7ceJPtNG3aFGCDYSehUIhKlSoBkJ2dvemCCIJaNiQUCrHvvvsCkJSUtMHtqampAOTk5Gyyj1NOgffegxEjgundd4PpuOM2W16Z2m+/IDynIHTltdfg2GMhK2v9fX/7Dbp2DX7nBxwAjRpB/frB+gLTp2+ux517JKW8vCAYSZIk7XoqVIA33gjCCnc2KSkwZw6cdloQwnfBBcFgnZIkSZIkSSqfsrNhwADo2DH423JmZvRqycuDjIzgb9odOsDvv0evFkmSJEmSJEkCg1ckSZIkSZIkSZIkSZIkSZIkSdIurCDMJJo2NohzOFw0HxcXBKUAfP550fr69WH33YuWO3Ysmv/ii033G4lAYuLW1VrgsMMOA2DUqFHrbVu5ciUTJ04kNTWVgw46aJPtHHTQQaSkpPDLL7+QkZGx3vZvv/0WgEaNGm20jZiY4OsxodDGwz+OOeYYwuEwX3311Xrb5s+fz/Lly6latSrVqlXbZL0bk5JSosO2i86dYfz4ouvivvuCwbQ3kynD8uXw9ddB+M4ee8Dppxdte+ut7VXtjiEvD4YNCwaPkiRJu562beGSSyA5OdqVlJ7kZBgyJAhyvOgimD0bUlNh332D+8fN3TtKkiRJkiSpbP3wAzRtCk88AVlZ0a6mSEYGTJkS/LvSsGHRrkaSJEmSJEnSrszgFUmSJEmSJEmSJEmSJEmSJEmStMsqafDILbcEwSWRSDBg8dp23x1OOCGYWrcuWp+cXLT+0EOL1o8ZEwRbXHwxHHMMdOkCN90EDzxQtM+8ebBkSTD/ww9F4SsxMfDGG0Gb118P55wTrA+H4eGHN30O4XDJA0MaNmzIUUcdxfz583nsscfWajPMzTffzJo1a+jVqxcJayXbzJgxgx9++KFYO0lJSVx00UVkZmZy7bXXkpOTQzgcJi8vj8mTJzNs2DBSU1M5+eSTix2Xn59Pbm4uOTk55ObmEgqFCpezs7PJzc0ttn/v3r2pVq0ajz32GN988w1ZWVlkZ2ezZMkSLrvsssJ9SqpmzZKH+JTmtXTiifDxx1C5crD8yivw7rvBPgVTmzbF+3jlFbj7bujRA/7zH7j6apg8uWhg8dGjYQP5OrucUAiGD492FZIkKVpuvx122y3aVZSOhAQ46ig46aSidZUrB58/JkwIPp80awbvvRfco0qSJEmSJCm6Jk2Cdu3gl18gMzPa1awvLy8IYPm//4NBg6JdjSRJkiRJkqRdVSgS8b+8SZIkSZIkSZIkSZIkSZIkSZKkXdOhh8LEiRvf3qsXDB1atBwKBT9vuQVuvTWYHzoU+vTZ+DEbMmYMHHZYMP/tt9Cq1cb3Xb0aunULjimwxx4wblwQzLEht94KAwduuob4+GBgnri4Te+3MfPnz6ddu3YsWrSIbt260aRJEyZPnsz48eNp1qwZX375JWlpaYX7x8TEAEE4y9oyMzM54ogjmDp1Ki1atOCQQw7h77//ZuTIkSQkJPDoo49y7rnnFjvm0Ucf5YsvviASifDrr78yffp0GjZsSNOmTQFo3rw5t99+e7FjRowYQe/evcnIyOA///kPaWlpTJgwgYULF3LwwQczatQoEkuYxDN6NHTvDqtWbXyfsriWhgyBzeXH/Por7Lln0fIXX0Dnzhve9+uv4dhjYfHiTbe5q2jYEObMKfrdSZKkXcvXX0PHjpCVFe1Ktk2VKsE9TfXqG9/nk0+gf3+oWxcefBD226/s6pN2VZEILFwYvNZMnQrz5wef2TMzg21JScFUpw4cdFAQqtmwYRDIKkmSJEnaeX36KZx4YvkMXNmQ5GS48EK4/37/piZJkiRJkiSpbJXwqzGSJEmSJEmSJEmSJEmSJEmSJEk7vs6dYfJkWCcLpEw9/DAcfzy0bAk1agSD0aSnw88/w+efw2OPwR9/FD/m11+DQVavvz44dvfdg8F2vvkmaG/kyM3327BhyUNXAPbaay+mTZvGLbfcwscff8wnn3xC3bp1ufrqq/nvf/9Lampqsf0TEhKIjY1dr53k5GTGjRvH3XffzZtvvsnLL79MSkoKJ5xwAldeeSXt2rVb75iZM2fy2WefEQqFCIVCVK5cmSVLljB27FhCodB64S4AJ5xwAmPGjOG+++5j0qRJZGRksNdee3HppZdy5ZVXEtqGkX9at95xB+B+7bVgoN7GjaFqVcjIgJkz4dVX4dlnITc32hWWH3/+GTwX69ePdiWSJCka2raF55+Hc8/dce/9UlOD0MBNha4AHH00TJ8OTz0Fhx8OPXsGwY6bO25DcnNziUQiLFq0iHr16pWscGknFIkEgaqjRsHYsTBjBuTkQEJC8G8CG/t3ilAoeC6Hw5CfD/vsA+3bB4Gcxx0XHC9JkiRJ2jmMG7djha5AUOvTTwefT++6K9rVSJIkSZIkSdqVhCKRSCTaRUiSJEmSJEmSJEmSJEmSJEmSJEXDiBFwzjmwalW0Kyl7ffvCc89Fu4qdR82asGhRtKvQ9lSpEgwdCiedFO1KJElSND31FFx55Y4XvpKcHAQ8HHro1h23dCncemsQ2PfQQ3D66UHww5Z48cUXGTZsGHPmzCExMZFWrVrxv//9j4YNG25t+dJOY+VKGDYM7r0XVqwIBqTd1jDYgjCWmBi46CK45JIgoFWSJEmStOOaNg06dYKMjGhXUjLJyXDLLXDNNdGuRJIkSZIkSdKuIibaBUiSJEmSJEmSJEmSJEmSJEmSJEVLmzaQmxvtKspeSsrWD7isTWvTJtoV7Bh69YJIpGjanE6diu+/sWnIkKJjWrWCO+6AcePgt9+CgYzT0+G77+C//w2u/5JIT4cpU0p2rCRJ2nlcdBHcfTckJUW7ki2XkgLvv1+yzwDVqsGjj8IXX8CBB27ZPVxWVhaDBg2iV69efPXVV+y9997ss88+TJ06ldatW/P8888DENmSxqSdxPTpQfBrrVpw/fWwYEHwGWNbQ1cgeF6uXh2Eujz0EDRuDEcdBZ9+WjrtS5IkSZLK1tKlwee6HTV0BYK/zw0cCB9+GO1KJEmSJEmSJO0qDF6RJEmSJEmSJEmSJEmSJEmSJEm7rLp1IS4u2lWUvZgYg0JKW6dOkJAQ7Sp2XWsHKF14IdxwA3ToAPXrB4Oip6RAy5bBAE9TpkClSlvfRzgMY8eWXs2SJGnHdeml8PTT5T98JRQK7nu++AIOO2zb2mrWDPbeO/gssSnhcJgHHniAO+64g+rVq/Pyyy/zxRdf8N577zF48GDq16/PQw89xLJlywiFQttWlLQDWLIETjgB2rWDV16BNWuCwWe3l+zsoI/PPoPu3YPPQbNmbb/+JEmSJEml77zzduzQlQKZmXD22bBiRbQrkSRJkiRJkrQrMHhFkiRJkiRJkiRJkiRJkiRJkiTtskIhaNUq2lWUvexs2HffaFexc2nf3uCV7eHbb4PHdt2pe/cgCKXA668XP27pUnjooWCA465di29v1gwuv7xk9fzwA0QiJTtWkiTtXM4+G0aMgKpVoUKFaFezvpQUaNwYJk+GAw4onTa3JCdl3LhxPP7449StW5eHHnqI4447jvC/N25HHHEEffv25YcffuCFF14onaKkcuztt6FhQ/j442Cw2fz8su0/PR1mzgyCV//3v7LvX5IkSZK09d59F0aNgpycaFdSOjIy4OKLo12FJEmSJEmSpF2BwSuSJEmSJEmSJEmSJEmSJEmSJGmXdsEFkJoa7SrKTkwMdOsGcXHRrmTn0q4dVK4c7Sp2PqtWwYQJ60+tWgXXMsB338FnnxUd88orsMce0L8/vPcefPghnHYaTJ9etM/BB5esnvx8+OOPEp6MJEna6Rx1FMybByeeCMnJ0a4mEApBUhJcfTXMmAFNm5Zd32vWrOGuu+5i0aJFnH/++XTr1u3fmkLk5eUB0KpVK0KhEKtWrQIgYqqddkJLlgQhkGefDStXRnew3EgEsrKC4JVWrWDWrOjVIkmSJEnatKVLoU+fILxzZ5GdXfT3OkmSJEmSJEnangxekSRJkiRJkiRJkiRJkiRJkiRJu7QePYLBiXcVBYMwq3SFQjBgQPkZcHtnlpgIF19ctHz//cW3jx8P6enF10UiMGdO0fK627dUQgLMnVuyYyVJ0s6pcmUYPhzeeAOqVoUKFaJXS0oKNG4MkyfDrbdCfHzZ9v/ee+8xfvx4Dj/8cE488URS/024DIVCxP2b/Dhp0iQikQhZWVmF26SdyahR0LAhfPxx+RooNyMDZs6ENm3gwQejXY0kSZIkaUPOOy8Iz9zZZGYG4aQrVkS7EkmSJEmSJEk7M4NXJEmSJEmSJEmSJEmSJEmSJEnSLi0xEc4/PwhU2BXUqQMHHhjtKnZOvXpBOBztKnZ+vXpBjRrB/B9/BAOdb07VqnDEEUXL771X8v53xgGvJEnStjv2WJg3D7p3D8JXyjKAJTk5+Fxz9dUwYwa0aFF2fRfIzc3lgw8+IBwOc9JJJ9GoUaPCbZFIBIBFixYxbtw4AI477jgAwt5Aayfy2mtw4omwciXk5ES7mvVFIsHnmZtuCl4v/n1qSpIkSZLKgc8+g08/hezsaFeyfWRkwDXXRLsKSZIkSZIkSTszg1ckSZIkSZIkSZIkSZIkSZIkSdIur18/iNkFvmWRmgrXXQehULQr2TmlpUHPnhAbG+1Kdm79+xfNP/II5OVtev9KlWDEiCB8BeCjj+CVV0rWdyQCa9aU7FhJkrTzq1w5uM+YOze4Z0lLC+7Bt4dQKGi7Xj248074+2+49VaIj98+/W1OTk4OX3zxBbVq1eKggw4iNja2MHAl9O8HkM8//5xp06ZxyCGHUKdOHQBiNvJBLD8/n48++ogxY8aUSf3Stnr2WejTZ8cIaszMhCefhPPOMzxUkiRJksqL//0vCCfZWWVnw0svwapV0a5EkiRJkiRJ0s5qF/hKkCRJkiRJkiRJkiRJkiRJkiRJ0qbtuSccdFC0q9j+IhE47bRoV7Fzu/JKqFAh2lXsvLp1gyZNgvlVq+CZZza9f9268OWX0L59sDx6NJx8cvBcKIlIBHJySnasJEnadey+exCGsmgRDB4MrVtDUhKkpGxbu6FQECqXmAhdusB778Hvv8NllwUhL9H03XffsWDBAnbffXdat279b70hwv+mOvzyyy+8+eabrFixgq5duxYGr2xMVlYWb731Focffjgnn3wyCxYs2O7nIJXUiy/C5ZfvGKErBTIzYfjwIIi2pJ+PJEmSJEml49dfYdKkaFex/cXEwAsvRLsKSZIkSZIkSTsrg1ckSZIkSZIkSZIkSZIkSZIkSZKAG2/c9oGQy7OkJOjbF5KTo13Jzq1VKzjwQIiLi3Yl20dsbHTP7aqriuaffTYIX9mY/fYLBqlq3jxYfu01OPbYbRsMORQKBjqXJEnaEgkJcMopMG0afPcdPPoonHceNG0K8fFQsSKkpgb7xaz1re/Y2GBdpUrB/XtSErRpA1dcEdwDzZ8PH34Ihx0W3J+UBw0aNKBChQrsscceAOTl5ZGXl0fMvyc2fPhwPvroIw499FCOOeYYKmwmrTA1NZV+/fpx6623MnXqVOrXr8+11167vU9D2mojR8KFF+5YoSsFMjNh2DD473+jXYkkSZIk7doefxz+za7dqWVkwL33GgAqSZIkSZIkafsIRSL+86MkSZIkSZIkSZIkSZIkSZIkSRJA9+7BAMbZ2dGupPTVrAk//xwM7Kzta8EC2GefYPCgnU1yMlSuDAsXluz4Xr1g6NCi5a0ZKLxtW/jqq2A+Nxf22it4rDekc2d4552gVoD77oMBA0pQ8DrS0uCVV4IAF0mSpG2RlwezZsE338CyZUFoQ2ZmEMCSnByEvdWpEwSu7LVX+QlY2Zj09HQ6dOjA4sWL+eSTT2jWrFnhtuHDh3PFFVcQiUS4//77Oeuss7a43ezsbCZPnszLL7/MSy+9RHJyMvfddx+9e/feDmchbZ1586BFi+C5uyNLTg4+55xwQrQrkSRJkqRdT3Y21KgBq1dHu5KykZICH3wAnTpFuxJJkiRJkiRJOxuDVyRJkiRJkiRJkiRJkiRJkiRJkv61dCk0bAgrVkS7ktKVlBQMYHPYYdGuZNcxeDBcfvnOFb6SkgJ33QVPPQUzZ5asjY0Fr9xyC9x6azA/dCj06bP+sa++CqedFsy//DJsbLzuE0+E4cOhQoVg+ZVX4Ikniu+zZg1Mm7b19aelwXvvQceOW3+sJEnSzm7o0KH069ePzp07c9ZZZ7Hnnnsyfvx4br75ZrKzs3nkkUc455xzqFSpEpFIhNBm0mTW3mfx4sVMmjSJRx99lNGjR9O6dWueeuop2rZtWxanJq0nHIYDD4Rvvw3md3SVKwdBMlWrRrsSSZIkSdq1vPIKXHghpKdHu5KyEQrBscfC++9HuxJJkiRJkiRJO5u4aBcgSZIkSZIkSZIkSZIkSZIkSZJUXlSrBkOGwJlnQmZmtKspHYmJcPrphq6UtXPPhRdegIkTIS8v2tVsu9hYaNYM/u//YOrUkgevlFT9+tCjR9HyffdtfN8TTigKXQE444xgWtuvv8Kee259HVlZsN9+W3+cJEnSrqB3795kZ2dz7bXX8umnnxIbG8uaNWvYa6+96NWrF/369Svcd3OhKwX7hMNhQqEQNWrU4Nhjj+WLL75g6tSpfPPNN7z33nsGryhqHnkEZs/eOUJXIPg3kPPPh7feinYlkiRJkrRrefbZXSd0BSASgVGjIDu7+N/zJEmSJEmSJGlbGbwiSZIkSZIkSZIkSZIkSZIkSZK0lhNPhP/8Bz76KBjwZUeXlgYPPxztKnY9oRC8/DLss8/OEbxSoQIMHw4xMdC+fTAYb1mGE11+OcT9+02o0aPhu+/Kru+1paVB1arR6VuSJGlHcOGFF3LWWWcxePBgsrKySEpK4pRTTqFGjRoAhMNhYmJitri9gn3/+usvbrnlFp577jnq16/PgAEDuOmmmwDIz88nNja29E9G2oh58+DGG3eewFaAnBz4+GMYMSIIs5QkSZIklY1vv412BWUvMRFmzADzdCVJkiRJkiSVplAkEolEuwhJkiRJkiRJkiRJkiRJkiRJkqTyZOlSaNwYli2LdiXbJikJPvgADjss2pXsul5+GS644P/Zu+8oKcuDDePXzOxspUgTBAQEFCmKNFEEwRKxYgl2FMUSS2yJJYkF+WLsJUaNXSFEg11sWFBRAVEBxYJSFZAqKHXbtO+PkSYddvfdcv3OmbNvf+53dzmH2Zl57oo9IW9uLvzzn3Deeen1CRPg4INh+fJAYwWid+/0ZMSSJEnaNsXFxWRmZhKPx1m1ahU1a9bc6nPHjh3LtddeywcffED9+vV56aWX6NixI5mZmRQVFZGVlcWMGTPo0aMH99xzDyeffHIp3omqumQS9t03PTFuMhl0mpK3007pYhkLJyVJkiSp9M2bB82bQ1HRtp/bvz8MHrx2PRTa/PE9e8KoUVu+7uDBcPbZG993+OEwYsTa9R9+gN122/I1fys3F+66Cy64YNvPlSRJkiRJkqRNCQcdQJIkSZIkSZIkSZIkSZIkSZIkqbypUwdGjoRq1YJOsv1WT1hj6UqwTj8dbrwx/fOoiHJz4eqr15auALRrBwUFwWUKSjSanpRKkiRJ2y4jIwOAc845h7322ovPP/98k8cmf22zKCwsZPjw4Zx22ml88MEH9OvXj+eee4799ttvzfUyMzMBuPrqq1mwYAGnnnoqnTt35rPPPivlO1JV9dRT8N13lbN0BdKloddcE3QKSZIkSaoaJkyArKygU6wvFtv49tq14YknSmaM/HwYPbpkriVJkiRJkiRJq1m8IkmSJEmSJEmSJEmSJEmSJEmStBEdOsCbb1bMwozcXPjb3+DCC4NOIoCrroJLL614v0u5uXDuuXDDDetvz8qCpk2DyRSk3Fzo3DnoFJIkSRVTOBzml19+YejQofz4449Ur159s8cC/P3vf+fMM8/kp59+4uyzz+bJJ5+ke/fua46Jx+OEQiHeffddXnrpJQ488EBuv/124vE4Xbt25fTTT2fx4sVlcn+qOm65BVatCjpF6SkuTpfLrFgRdBJJkiRJqvw++6zsnmN+/jl0777h44QT1i8XffbZjZ//8MOwyy5QUFAyecaNK5nrSJIkSZIkSdJqFq9IkiRJkiRJkiRJkiRJkiRJkiRtwgEHwKuvQl5e0Em2Xm5uuujj2muDTqJ13Xxz+udSUcpXcnPh4ovhn/+EUGjD/d27b3x7ZVZQAJ06BZ1CkiSp4qpVqxZLlizh5ZdfpmXLliQSifX2J3+d5fOrr77ioosu4pZbbqGwsJDBgwdz5513EolE1pyTSqXIyMgA4IorriAajXL99ddz5ZVX8vDDD/OXv/yFkSNHsssuu3DXXXeV7Y2q0ho/HmbNCjpF6QuHYejQoFNIkiRJUuX3wQfwmz+PlJrly2HMmA0f++yTfh4I8MUXMHLkhueecQb07QtLl6YLSUvC7NlQVFQy15IkSZIkSZIksHhFkiRJkiRJkiRJkiRJkiRJkiRpsw4+GN59F6pXL/9FEzk56clubrwx6CT6rVAo/XO55ZbyX76SmwvXXw+3377p3/lzzin/91HSunWD2rWDTiFJklSx1apViz59+gAQ/nVWz9WFKwBff/01/fr146GHHuLAAw9k2LBhnHjiidSqVQuASCQCpItXAB588EG+/vprjj76aLp06QJA165dufbaaxk6dCj9+vVj6tSpZXZ/qtzuvhsKC4NOUfpWrUo/H/z1n5kkSZIkqZRMmRLs+NnZcOGFa9c31l27665w333p5T/+MV2YUlJjT59eMteSJEmSJEmSJICMoANIkiRJkiRJkiRJkiRJkiRJkiSVd127wrhxcOyxMG8e5OcHnWh90Wh6cprHH4cTTww6jTbn0kuhbVs47TRYvrx8TdqbnQ15efDf/8Lhh2/+2AMOgHr10hPyVgXVq8PVVwedQpIkqXIJ/dryt7qA5Z577mHo0KF89dVXHHXUUTz88MM0bNgQSBethNZpBQyHwyQSCUaMGEG1atUYOXIkAwcO5LDDDuOggw4iLy+Pww47jM6dO5ORkf5IfSKRWFPcIm2rn3+Gl16CdXqCKrXFi2H0aOjRI+gkkiRJklR5FRQEO37//unX+wDmzIFhw9bfHwrBkCFQsyY88ww89VT6nJIQDpe/19wlSZIkSZIkVWzhoANIkiRJkiRJkiRJkiRJkiRJkiRVBG3awDffwOWXQ05O0GnWysuDgw6CqVMtXakoDjkEpk+HU04pP79Lublw/PEwY8aWS1cgPdHS1Venf/+qgpwc6N076BSSJEmV1/Tp07nqqqv48ssvGTRoEI8++igNGzYklUoBrFe6slokEuGOO+5g8uTJ/PGPf+Shhx7ioosu4o033lhzTO3atalRo8aa46Xt9cQT6Ulhq4r8fLjjjqBTSJIkSVLlVlwc7PhXXLF2+V//gnh8/f1/+lP6dei5c+HCC0t+/KCLZyRJkiRJkiRVLlXorT2SJEmSJEmSJEmSJEmSJEmSJEk7JjMT/vEPGDsWWrZMl1UEJRqF6tXhkUfgzTehQYPgsmjbVa8OTz4Jr74KO+8M2dnB5MjKgjp14IUX4OmnoWbNrT+3Xz9IJksvW3mRk5OeWKoqTbIsSZJU1lq2bMmCBQt48803uf7662nw6xOcjRWurKtVq1Y0btyYf/zjH3z99dfk5eXRv39/3n777a0ad3Wxi7QlQ4aky0iqilQq/beG3066K0mSJEkqOYlEcGP36QOtWqWXly9Pv+a8roYN4aab0q8Fnn02/PJLyWcoKir5a0qSJEmSJEmquny7vyRJkiRJkiRJkiRJkiRJkiRJ0jbaZx/45hu4/PJ0YUZOTtmNnZGRHu+QQ2DqVDjtNNjCXMQqxw45BKZPh/PPh7w8qFatbMbNy0v/Hg0YADNmwOGHb/s1qldP//5lZJR8vvIklYJzzgk6hSRJUuW38847c9hhh23XuYlEghYtWnDllVeyatUqnn766S0eD+lil/z8fD7//PPtGldVQyKRfv5d1WRlwbffBp1CkiRJkiqvSCS4sf/857XLjz6aLl9ZV7166dfBw2F4++3062WpFAwevPaYZs3S2156afsyZGVt33mSJEmSJEmStDEWr0iSJEmSJEmSJEmSJEmSJEmSJG2HzEz4xz/gxx/hxhuhfv3SLc2oVg1yc+Hcc2HiRBgxAho0KL3xVHaqV4d774VFi9Jf99gjXYwSLuFP/oRC6es2bw53350e79//hpo1t/+aV14J0WjJZSxvMjPh97+HunWDTiJJklS1JZNJAObMmUNxcfF62wAiv85U2r17d2rUqMFbb71FYWHhJq8XiURIpVI89NBD/O53v6NTp07su+++zJ49uxTvQhXVd9+lnxtsq/79105Mm0pt+fiePdc/flOPJ59ce07Tpls+/qijtj37auPHb/+5kiRJkqTN257nmiWhc2c48MD0ciwG//xnMDmys4MZV5IkSZIkSVLlZPGKJEmSJEmSJEmSJEmSJEmSJEnSDqhTB66+GubNg+eeg4MOSk8SUxIlLDk56aKMFi3gnnvSRRkPPgh77rnj11b5k5sLAwbAlCnw/vvQty9kZaV/l7b396latXSxS2YmHH88vPMOTJ8O559fMr+je+4Jl1+ezl4Z5ebCv/4VdApJkiSFw2Hi8Ti33norN95445ptAIlEYs3X/Px8cnNzadiwIb/88gsAqV8bL1Z//fnnn7nzzjvZe++9GTRoEMlkkry8PMaPH8/cuXPL+M5UEUyYEHSC9cViZTPOypUwdmzZjCVJkiRJVVFWVslfc+DAjRd3ruvPf167/Oyz8OOPGx4zd276NcDfPp5+eu0xP/+c3vb449ueM5msvK8vSpIkSZIkSQpGRtABJEmSJEmSJEmSJEmSJEmSJEmSKoNwGA4/PP2YPTtdnDF2LIwZA9OmpYsvAAoK4Nd5gdcIhdJlLdEo5OdDw4bQtSsceCB06wYdOqSPUdXRpQs880z6d+W779IT/Y4dC6NHp3+folGIRNb/vUil0scXF8Puu8MBB6R/fzp1gtatIaOUPkl0443p0qHp00vn+kHJzYUhQ6B27aCTSJIkCWDFihVkZWVx2223sWrVKi644AJat25NJBIBIB6P89prr7FgwQI6depEgwYNAAj9+p/mOXPm8Morr/DAAw8wffp0Tj31VP7+979z11138cknn3DGGWew//77k0wm15S6SAAff5wuISltn38O3btvuH3nneH559N/d4D0pLgb88YbcPPNG27/5pvtzzRmzPafK0mSJEnavD32gJ9+KtsxmzSBvn3Xrt9558aPW7wY7r13w+39+8Npp6WXly/f+DFbo6AAWrTYvnMlSZIkSZIkaWMsXpEkSZIkSZIkSZIkSZIkSZIkSSphTZqkJ53p3z+9vm55xty56XKVlSshHofq1dMFD7VrpwtW2rdPr0uQLldp2zb9OPPM9LZEIl3uk5+fnpSoqAiystLlPbm56d+/0ipZ2ZjMzHTxSrdu6TyVQWZmukSpT5+gk0iSJGm1WrVqccUVV7Bo0SIeeeQRvv76a0466SQOPPBAMjMzeeSRR3j00UeJRCJccMEFhEIhkskk06ZN45lnnuGuu+6isLCQ/v37c//993PIIYcwefJkHnjgASKRCLfeemvQt7hZqRR8/316QtbCwvT/vUMhyMlJPxfYZRdo3NjSztIwenTZjLN8+caLTgYNWlu68sUXMHLkxs9ftKjki1KmT0//7aIsn2NKkiRJUlVx4IHpss9ksuzGvOyytc/x3n03/TwzCI0bp/+mIUmSJEmSJEklJZRKpVJBh5AkSZIkSZIkSZIkSZIkSZIkSZJUsf3tb3DvvelCmIpup51gxox0IZIkSZLKn//+979cffXVLF68GIBEIkEqlaJhw4acf/753HDDDQC8+uqrXHzxxeTm5nLYYYdxxhln0KVLlzXXOf744xk+fDh///vfufbaa0kkEkQikUDuaV2pVPr/o+PHw7hx8NFH8O236fKNTRVgFBenixvbtYNevWDffaFTJ9h1V8tYdlT16uny1G3Vvz8MHrx2fXt+DtnZ6eLNevXS62ecAf/979r9TZvCDz+kl3/+OT1Gbi7Mnw/vvQe33grTpm37uKvl5cFXX8Fuu23/NSRJkiRJG/fyy+nnjsuXB52k7J18MgwbFnQKSZIkSZIkSZWJxSuSJEmSJEmSJEmSJEmSJEmSJEmSdlhxcXqS5++/h3g86DTbLzcX/vc/6NMn6CSSJEnakgcffJCJEyeSSCTIzMxkwIABtGvXjtzcXObPn8+tt97KfffdxzHHHMMLL7xARkYGyWSScDjMyy+/zAknnECTJk34/vvvCYVCpFIpQgG2lPz4IzzwADz00NoilZUr00Us2yIchmrVIBaDGjXgiivgnHOgbt3SyV3ZZWWlfx7bqiSKV/7wh/TvA8CcOdC8+frPt9YtXtmYlSvhsMPg44+3fWxIl86MGwdt2mzf+ZIkSZKkTZszB/bYAwoLg05StnJy4I474OKLg04iSZIkSZIkqTLJCDqAJEmSJEmSJEmSJEmSJEmSJEmSpIovMxPefx86dYKffoJkMuhE2y43FwYNsnRFkiSporjwwguJxWJEo9E121K/tpTUq1ePAw88kBkzZvDaa6/RsGFDbr75Zs4991wAbrrpJgBuv/12QqEQiUSCSCRS5veQTMJ778Htt8OHH6a3FRXt+DWXL08vFxSk/497441w9NFw5ZWw777bVwJSFaVS6QKboFxxxdrlf/1rw5LLVAo+/xxeeAEmT4ZVq6Bbt/TPOS8vXcDz2GPQtu32jR8KpX+HJEmSJEklr3FjiEarXvFKNAqdOwedQpIkSZIkSVJlE0qtfueYJEmSJEmSJEmSJEmSJEmSJEmSJO2gmTPTkyUtXZqeBLiiyM2Fyy6Dm28OOokkSZK2VSqVIrSJJpH58+fz4osv8uSTTzJx4kQ6d+7Mfvvtx/3338/BBx/MyJEjSSaThMPhMs4M//0v/OUv6ZKUlStLf8xwGLKzoVGjdInH4YeX/pgVXSIBGRnbd27//jB48Nr1bS276dMHhg9PLy9fDrvuurZQZ0vOPx8efnjteosW6edq26pmTRgxAvbff9vPlSRJkiRtWY8eMHp00CnKVkZG+vltTk7QSSRJkiRJkiRVJmX77i9JkiRJkiRJkiRJkiRJkiRJkiRJlVrz5jB2LNSuDZFI0Gm2Tm4u/PGP8I9/BJ1EkiRJ22NjpSupX1sAd9llFy6++GKeeOIJBg0axI8//sj9998PwJVXXglQ5qUr8+bBIYfAhReml8uidAUgmYT8fJg2DX7/ezjttHRhYlWUWqclcsKECSxatGiD7ZB+TlPGvx5r/PnPa5cffXTrS1cAxoxZf71+/e3LkEpBVtb2nStJkiRJ2rIBA6BataBTlK1evSxdkSRJkiRJklTyLF6RJEmSJEmSJEmSJEmSJEmSJEmSVKL23BMmTEhP7huNBp1m83Jz4YYb4LbbYCPzdUuSJKmCWl3GkkwmAdh77725/vrr2X///QHIysriyCOP5Oabby6zTKkUDBkCrVrBRx/BqlVlNvQG8vPhxRehRQsYMSK4HEEJhUK8+uqrNGjQgC5duvDggw8Ca39f1hXEc5rOneHAA9PLsRj8858bP65jx43n6959/fX587cvRyrlZLiSJEmSVJpOPjn93KuqqFYNrr466BSSJEmSJEmSKiOLVyRJkiRJkiRJkiRJkiRJkiRJkiSVuKZNYeJE6NYN8vKCTrOhaBSqV4fHH4drrgk6jSRJkkpLOBwmHo8D8Pnnn/P666+TmZnJfffdR48ePUgkEhst2yhp8+bBIYfAxRfDypXwa6RAFRXBzz9D375w6qmwbFnQicrWu+++y6JFiwAYP378Jo/LyirZcQcOTE+qm0rBk09u/Jg//3nt8rPPwo8/bvy4Sy6BmTPh1lvhmGPgd7+DG2+Eu+5ae8xnn8EPP2xf1kSifD6fkyRJkqTKIjcXzj47mNLPIFSvnv77iCRJkiRJkiSVtIygA0iSJEmSJEmSJEmSJEnlWTKeZPF3i5k3YR7zPpvHqp9WEVsVI5YfI5wRJpoXJZobpW6rujTs0pCGnRqSt7Mzz0iSJEmSJAHUrw/vvw+DB8Oll6Yndo7Fgk6Vnji4Wzf4z3+gQYOg00iSJKm0ZWSkP1Z/ySWXUFxczD333MO5557LkUceSc2aNQmHw6U6/uTJcOCB6WKT8lC48lv5+fDSS/DJJzB6NDRsGHSi7ff111/z0Ucf8eabb9KxY0cGDhxIIpEgEomsd9zs2bMZPnw4l156Kf/5z38YO3YswAbHAey+O0yYUCbxAWjSJF2Gs9qdd27++MaNN10muXAhnHXW9mdJJtPXlyRJkiSVnksvhcceKx+voZWm3Nx00Wgp/xlGkiRJkiRJUhVl8YokSZIkSZIkSZIkSZK0jlh+jO+Gf8esUbOYPWY2P0/7mUhmenKd4pXFmzxvdQlLvDBONC9Kg/YNaNqzKbsfuTuNujQqq/iSJEmSJEnlTigEZ58Nhx0Gp58O48fDqlXBZIlGITsbHnwQTjstnU2SJElVx2mnncaqVau49NJLAWi4mYaRRAJ++gnq1YONdHFstfHj4ZBDYMUKSKW2/zqlragI5syBTp1g7FjYbbegE21ZUVERH3/8MW+99RbvvfcekyZNorh47Wu6LVu2BDZepvLOO+8wd+5cBg4cyPjx4xk7diwzZsygRYsWpFIpQus8WejRAyZOLLuf32WXwa9dQbz7LnzxxaaPvfVWmDEj/XyrWTPYeef0RL0zZ8Lrr8Pdd8PixdufZc89nRBXkiRJkkrb7rtDhw7w8cdBJyldySQMGBB0CkmSJEmSJEmVVSiVKs9vz5IkSZIkSZIkSZIkSZLKxpKpS/jkX5/wxeAvCIVCmy1Z2VrhjDCRrAg1GtfggGsOoN3J7YjmRksgrSRJkiRJUsWUSsHgwXD55enJlVauLJtxo9H0ZNkHHQRPPAENGpTNuJIkSSp/VpdqxONxMla3W2xEMglnnQVffgn//Cf06rXtY02YkD6vrP7fWxLCYahVK10Y06xZ0Gk2rqioiH/84x/cdNNNANSrV482bdrQoUMH2rVrx+DBgxk9ejQjRoygd+/e652bTCYJh8Pss88+tGrVimeeeYbLLruM++67jyeffJL+/fuTSCTWK2t55hk477x0eU5VEgrBH/8I//pX0EkkSZIkqfJ77TU45RRYtSroJKUjMxNOOgmGDg06iSRJkiRJkqTKyuIVSZIkSZIkSZIkSZIkVVnJeJKpr01lzG1jWPDFApKJJMlYslTGilaLQgr2OWsful7alTp71CmVcSRJkiRJkiqCoiJ48UW47TaYNi29nkiU/DjVqqW/DhgAl14KLVqU/BiSJEmqvFIpeP55uOoq6NQJ7rgDmjffunO/+w722w+WLSvdjKUhHE6XFU6YEGxp4dSpU/n000+ZP38+e+21F4cffviafS+//DJfffUVu+++Oy1btqRRo0bUqlWL7OxsevfuzTvvvMPYsWPZb7/91pTtrP769ttvc/LJJ3P33Xdz9tln87///Y/TTz+dM844gyFDhmxQvDJ9OrRvD/n5QXwXglO9Ojz0EJx2WtBJJEmSJKnyS6Wgd28YNQpisaDTlLyaNdOvCdarF3QSSZIkSZIkSZWVxSuSJEmSJEmSJEmSJEmqkuZ+OpfnTnqOgiUFFK8sLrNxw9Ew4UiYdqe244h/HUFmtcwyG1uSJEmSJKk8+vJLuOceeOYZiEbTkxnH49t/vby89ORUTZvCNdfASSdBTk7J5ZUkSVLVU1AAd9+d/n/reefB3/6WLqXYlJ9+gjZtYMmS9P9NK6JoNP1/6q++guzssh37kUce4V//+heTJ0+mZs2aZGdn07JlS4YNG0ajRo0AiMViRKPRDc6dM2cOJ5xwAj/99BPDhw+nffv2a/atLl656qqrGDZsGJMnT6Z69erMmDGD3XffnWbNmjFz5kySySThcHid89LPMwoKSv/ey5O8PJg4EfbYI+gkkiRJklQ1LFiQfg62YkXQSUpWbi4MGQJ9+wadRJIkSZIkSVJlZvGKJEmSJEmSJEmSJEmSqpR4YZz3rn2Pzx78jHjBDszguYMysjPIqpnF7//3e3Y7aLfAckiSJEmSJJUXy5fDmDHw6afwwQcwaRKsWpWe5Lm4GBKJdCFLKgUZGRAOpyeDDoWgsBBatIBu3aB7d+jaNT3RtSRJklSS5s6Fv/4VRo6Ef/wD+vdP/7/0t44+Gt55J/3/2IosJwf+8Id04UxZSCQS3HvvvVx33XV06NCBE088kRYtWlCtWjWaNm1K8+bNNzhn9XQJyWSSSCTCpEmT6NKlC+3bt+ezzz7boERl2bJlNG3alP79+3PvvfeSSCSIRCK0bduWb7/9lmQyCUBBQQE56zQ47rsvfPZZKX8DypmcHFi5cuO/45IkSZKk0vHf/8IFF6RfI6sMMjPhsMPg1VeDTiJJkiRJkiSpsrN4RZIkSZIkSZIkSZIkSVXG3E/n8txJz7Hqp1XE84MrXVlXRk4Ge526F4ffeziZ1TKDjiNJkiRJklSuLFoEEybADz+ky1UKC9PlK9nZ6UmAa9aE9u2hdet0CYskSZJUFj75BC6/HGIxuPdeOOCAtfueew7OOgvy84NKV7JycuC992C//Up/rFGjRnH00Udz1FFHMXjw4PWKT7bWpEmT6NChAz179uT999/fYP/DDz/M5ZdfzowZM2jYsOGa7UcffTRvvPEGnTt3Zvz48Vx//fUMGjRozf7HH0//zFeu3K5bq3AiEejXDwYPDjqJJEmSJFUtqRT07g2jRqX/7lDR1awJ06ZBvXpBJ5EkSZIkSZJU2WUEHUCSJEmSJEmSJEmSJEkqbalUinf/9i6f3PsJ8YLyUbiyWrwgzldPf8XU16dy6qun0qhLo6AjSZIkSZIklRs77wxHHBF0CkmSJGl9XbvC2LHw9NNwyinQvTvcdlu6pOTccytP6QpAQQGcdBJMnZouQNxac+bMoX79+mRmZm7V8fF4nKeeeop4PM6tt95KTk4O8XicZcuWkZOTQ25u7lZdZ8yYMQD06tWLRCJBJBJZsy+VSvHUU0/RqVMnxo4dy+eff87bb7/NV199RXFxMQAzZ87k0EMPpVmzZiSTScLhMACnngqXXrr191/RZWbCFVcEnUKSJEmSqp5QCP7zH9hjj4pfvJKbC489ZumKJEmSJEmSpLIRDjqAJEmSJEmSJEmSJEmSVJqSiSQv9nuRT+/7tNyVrqwWL4yzauEqhhw0hO/f+z7oOJIkSZIkSZIkSZK2IBSC00+H775LT4baoQN06waFhUEnK3mLF8Nf/7r5Y1atWsVjjz1G9+7dqVWrFt27d+f000/n2Wef3aoxioqKeOmll2jTpg277bYbU6dO5ZZbbuH888/n1FNP5fTTT+fLL7/c5PmJRAKA6dOnA9C4cWMikQjJZHLNMfPmzSMrK4uxY8dy0kkncdddd1FQUMBJJ53EhRdeCECDBg14++23Ofvss9eUrkB6stj+/SEa3arbqfB23x3atw86hSRJkiRVTQ0awBtvpJ+LVlS5uXD55dC3b9BJJEmSJEmSJFUVGUEHkCRJkiRJkiRJkiRJkkpLIpbgmeOe4YdRPxDLjwUdZ4tiq2I8fczT9B3Wl1bHtAo6jiRJkiRJkiRJkqQtyMuDQYOgUSO46CL4tf+jUikogIcfThfNdO688WMefvhhBg4cSMuWLTn11FOZP38+r732Gm+99RYLFy7kkksu2ewYhYWFJJNJdtllFx5//HFuuukmZs2aRZs2bSgsLGTmzJm8+OKLPPHEE5x66qkbnL+6ZCU/Px+A3F9npw2FQmuOqVmzJscddxyNGzemQ4cOtGnThubNm9O0aVMikQhvvPEG06dPJ5lMrle6strll8PgwRAr/y8975Bq1eCaa4JOIUmSJElVW/fu8MILcMIJ6eflFUluLpxxBtx0U9BJJEmSJEmSJFUloVQqlQo6hCRJkiRJkiRJkiRJklTSkokkz/Z9lplvz6wQpSvrysjJ4NRXTqX5oc2DjiJJkiRJkiRJkiRpK7RuDd99F3SK0hMKwZFHwmuvbbhvwoQJdOnShf33358nnniCFi1akJGRwVtvvcVJJ53EypUrmTJlCi1bttzk9b/99lv69OlDdnY2S5cuZa+99uLRRx+lUaNGLF68mCeeeIK//OUvdOjQgQceeID99tuPVCq1XrHKkiVLOOKII/j+++/59NNP2W233TYYJz8/f00py2/17NmTjz76iPfff5+ePXtucH2A/feHceO28ptWQVWvDj/9BFlZQSeRJEmSJL30UroItaKUr+TmwkknweOPw0Y6TSVJkiRJkiSp1PgnSUmSJEmSJEmSJEmSJFU6qVSKV859pUKWrgDEC+IMO24Ycz6eE3QUSZIkSZIkSZIkSVvw2Wcwp5K/tJdKwciRMH/+hvseeOABAP7yl7/QqlUrMjIyiMVi9O7dm/POO49UKsXDDz/MypUrN3LdFACZmZm0bNmSb775hng8zqBBg2jUqBGxWIy6dety8cUXc8oppzBp0iTeffddgA1KUapVq8aUKVMoLi6mfv36G72P1aUrqVSKZDJJKpUiHo8DcNFFF3H99dfTqlWrjV4f4LrrIC9va75jFVNODlx8saUrkiRJklReHH88vPJKutCkvMvNhQsvhCeesHRFkiRJkiRJUtnzz5KSJEmSJEmSJEmSJEmqdMY/OJ7Jz02ukKUrq8VWxXjqiKfIX5wfdBRJkiRJkiRJkiRJm3HXXVBQEHSK0hcKwUMPbbh94cKFANSuXRuARCJBJBIB4Nhjj6VJkya8+eabTJkyBVhbtpK+ZrrcpF69erRs2RKAGjVq0KVLFwCi0SgAOTk5HHLIIYRCIaZNm0ZRUdEGOb7++muysrI44IADKNjCDyQUChEOhwmFQmRkZABw8sknM2jQIBo0aLDJ8446Cnr2hF9jVTp16sANNwSdQpIkSZK0rkMPhffeg/r104WZ5U04nC5d+cc/4M47038/kCRJkiRJkqSyZvGKJEmSJEmSJEmSJEmSKpWlPyzlnavfIbaq4paurBYviDN8wPCgY0iSJEmSJEmSJEnahJ9/huHDIZkMOknpKyyE++6DeHzdbYVEo1Fq167NypUrAQiHw4TD6akMWrduTefOnZk5cyaTJ08G1patrKtGjRp06tSJ7OxsfvnlF3755RcgXdKSSCQIh8NkZ2cTCoXIzMxcr7wl+es3f8aMGSxevJhmzZpRp06dNdtL2pNPls+JbndUTg48+2zlvDdJkiRJqui6doXp0+G00yAaLT/vkc7Lg7ZtYeJEuPzyoNNIkiRJkiRJqsosXpEkSZIkSZIkSZIkSVKlkUqmeP6U54kXxrd8cAWQKE7w/bvfM/mFyUFHkSRJkiRJkiRJkrQRjz8OG+kRqbTicXj11bXr0WiUzMxMCgoKWLVqFbB+sUrdunVp164dBQUFTJs2jUQisclrH3zwwbRt25bFixczceLENdeKRCIA/PDDD8TjcZo2bUp2dvaa8pXV482YMQOAmjVrAqwpfylpO+8Mjz2Wnly2ssjJgXPOgf33DzqJJEmSJGlTqlVLPx8Nh/sAC4D8wLKEw+nnktddB59/Dq1aBRZFkiRJkiRJkgCLVyRJkiRJkiRJkiRJklSJjH9oPIu+XkQqkQo6SomJ5cd45ZxXyF8c3IcjJUmSJEmSJEmSJG3cffdBQUHQKcrOihXwz3+uXY9EIjRp0oSCggJmzZq1XrHK6mKUpk2bEo1GWbBgwZpylt9KpVI0adKEc845B4AbbriBzz77DIA5c+YwZMgQbr/9dho3bszRRx8NrC1cWf31hBNO4Ntvv+WWW24p0XvemBNPhJ49ITOz1IcqE3XqwO23B51CkiRJkrQl8+bNo06dL6levSO77DIKKACKymz8UChdANOuHUycCH/5C/zalypJkiRJkiRJgbJ4RZIkSZIkSZIkSZIkSZXC0h+W8s7V7xBbFQs6SomLF8QZPmB40DEkSZIkSZIkSZIkrWPZMliwIOgUZW/CBPi1UwWAHj16EIlEmDRpEkuXLl2zfXXxSp06dUilUixbtozq1atv9tqnnHIKN954Ix9//DGHHnoo++23H6eeeioXXXQR9erV44knnqB9+/YbPbdVq1a0atVqh+9vaz35JOTklNlwpSYnB559tnLciyRJkiRVZqlUioYNGzJo0CBq1oxwyy0/8fbb89h33wmEw6uAFaU2dnZ2+nHkkfDaa/DFF7DnnqU2nCRJkiRJkiRtM4tXJEmSJEmSJEmSJEmSVCm8dsFrxAvjQccoFYniBN+/9z3fv/d90FEkSZIkSZIkSZIk/WrixM2XVfTvny4oWf3YGnvtBffcA6NHw6pVa8/9fhMvFe6zD/zjH/DhhzBrFuTnw8qV6QlQb7gB8vI2ft4ZZ8A778DChVBcnD5vyhR48EHYbbfNZ0yl0mOt1qFDB3bbbTc+/fRTpkyZAkAymVxTvLLLLrsQj8dZvnw5oVCIZDIJwDfffMOIESMACIVCAOy0007ccMMNvPDCC/Tt25dYLEYoFOLqq6/m5Zdf5tBDD92q72NZ2HlnGDly09/jiiAnB/79b9h//6CTSJIkSZK2ZPVz5zPPPJMDDjiAP/3pTzRpEueTT7qxaBFcddUP1Ku3iFAoHyja4fHCYaheHWrVgquvhpkz06UrPXvCr1EkSZIkSZIkqdzICDqAJEmSJEmSJEmSJEmStKOWzV7GrA9mkUps5WxFFVBsVYzRt45mt4O3MMuRJEmSJEmSJEmSpDIxfjwUFpbsNQ8+GC6/fOuP/8Mf4IILNtzevn36cdJJ0K0bLF++dt+dd8Kf/7z+8dEo7LFH+nHKKdClC0yfvvExIxGYMAGaNUuv77LLLhx++OHcf//9vPDCC3Tr1o1UKkUkEgFg8uTJAOyzzz4AhMNhAHr16sWSJUv48ccfadiw4ZrrJ5NJjj/+eI488kiysrK2/psRgM6d4fXX4cgj0+U1FUlubrq056yzgk4iSZIkSdoWmZmZPPHEE+y333784Q9/YNiwYTRo0IDbb9+L22+Htm1P58cfW1Ot2lEsWrQr8XgNMjMTQA7FxRu/ZjgM1apBLJZ+3r/XXnDggdCjB/TuDRnOWChJkiRJkiSpnAsHHUCSJEmSJEmSJEmSJEnaUZ8+8CmpZOUtXVlt9kezWf7j8i0fKEmSJEmSJEmSJKnUjRrFJics3V5Ll8KIEfD3v8ODD27dOUuWwD//CcceC0cdBc8+u3Zf27Zw2WVr13Ny4JJL1q6/8AL87ndwzjmwcmV62047wbnnbnq8Vatg3Li169FolIsvvpjMzEweeeQRRo4cSSQSobCwkC+++II77rgDgNNOOw2A4l+/aZ06dSIjI4PFixevd/3VxSzlvXRltZ494eWX00UmFUVuLtx447aV/EiSJEmSyod4PE5ubi73338/33777Zrn3QDz58/n22//x5lnLmTu3A4sWhThscdeZejQldx0U7rAtV8/OOEE6NMnXb567rnwl7/A4MHw3Xfp8taxY+HWW9N/Z7B0RZIkSZIkSVJF4J8yJUmSJEmSJEmSJEmSVKElihNMeGgCieJE0FFKXSqV4tMHPuXQWw4NOookSZIkSZIkSZJU5U2cWPLXHDIk/QDo3x8uvHDzxz/9NFx11drSFEgXt7RqBe3bp9f322/tvtxcyMxcuz5wIHzzTXr5+OPh6KPTy+se81vJJHz44frbWrVqxS233ML111/PEUccwWGHHUb9+vX54IMPWLZsGY8++ih77bUXqVSKaDQKwGuvvUZGJZm99Xe/g3fegd691/9ZlEc5OXDvvZsv15EkSZIklV+rn0sfeOCB/OlPf+Kvf/0re+yxB3/4wx945plnAOjcuTMAtWrV4pxzfh9YVkmSJEmSJEkqK+GgA0iSJEmSJEmSJEmSJEk74tsXvyWVSgUdo0wkihKMf3B8lSiZkSRJkiRJkiRJksqzFStgyZKgU8BHH21Y9JFKwdSpa9fX3b9kyfqFMYMGwaGHwoAB0KtXelssBsOGbX7cyZM33HbFFVfw7LPPcvLJJ/Ptt98yYsQIWrduzUMPPcTpp58OQCgUIhQKAVSa0pXVunWDjz+G5s3TBTflTWYm1KwJzz5r6YokSZIkVRbXXHMNxxxzDDfccAPTp09nyJAhtG7dmm7dugEQj8erzPusJUmSJEmSJFVtFq9IkiRJkiRJkiRJkiSpQht922iKVxQHHaPMpJIpvn3p26BjSJIkSZIkSZIkSVXasmUQjQadYuNq14ZDDlm7/sor6+8/4QR477308u9/D++8A48/DtWqwWefwUEHwaefbn6M/PyNbz/yyCMZPHgwn376KfPnz+e1116jb9++ZGdnb/8NVSDt2sG338If/wg5OUGnWSs3Fw4/HKZPh6OPDjqNJEmSJKkkJJNJAB5++GEaN27M0UcfzaRJkzjkkEPYfffdgXTp6eoCVEmSJEmSJEmqzCxekSRJkiRJkiRJkiRJUoWVvzifxZMXBx2jTBWvKGbSkElBx5AkSZIkSZIkSZKqtIICCJfDT+vXqAHDh6fLVwBGjICnn17/mBUr0gUchYUbnt++PZx+OmRmbn6cVAri8Y3vy8jIoG7dutsevpLIzITbboPRo6F583TpSZBZataEoUPTvxdV+MciSZIkSZVCKpVasxwOh0kmkzRo0IC//vWvLF26lPr169OhQ4cNjpUkSZIkSZKkyq4cvpVLkiRJkiRJkiRJkiRJ2jrzJswjIzsj6Bhlbv7E+UFHkCRJkiRJkiRJkqq0wsLyV7zSqFG67KN79/T6u+/C73+fLklZLRKBDz6A88+H7Gy4/nqoXh2aNUufm5kJF16YLg7ZnIyMdPmMNq1jR/j2W/jjH9Pf65ycshs7Gk2PeeSR6ZKdE04ou7ElSZIkSSVr+fLl5OfnAxAKhYB0qUoqlSL86x8n+vbty6hRo3j44Yc58sgjA8sqSZIkSZIkSUGperNOSJIkSZIkSZIkSZIkqdKY++lcYvmxErlW+/7tOW7wcZs95odRPzDkoCEb3bfzXjvTYUAHGnZpyC4ddiGaGwVg6Q9LuXe3e0sk42oFPxdQ8EsBObXKcGYeSZIkSZIkSZIkSWtEIusXmgStXTt44w3Yddf0+jPPwJlnQnHx+sf17Jk+FuCXX+Cmm9LLK1fCHXesLW05+WS44opNj5dKpb8H2rRUKkUoFOeWWyJcfXWYxx+Hu++G/HxYsaJ0xqxWLf11wAC49FJo0aJ0xpEkSZIklZ3bb7+dhQsXcsghh7DPPvvQokULotHoesesXLmSRo0aseeee67ZtrqkRZIkSZIkSZKqAotXJEmSJEmSJEmSJEmSVGHN+mAWyXgy6BgA7Hbwbux3+X5lMlY0J8r8ifNpfkjzMhlPkiRJkiRJkiRJ0vqysyFZPl6qpFcveOkl2Gmn9Pqdd8JVV2382Hr11i5nZUFm5tpylpo11+5bd3lj4vH096CqSyaTLFmyhHnz5jFnzhzmzJnDL7/8Qjwe/7V4JbTmayQS4W9/q8mSJZ144422fPVVdaJRWLlyxybCzc1Nf23aFK65Bk46CXJySuDmJEmSJEmBKygo4OabbwZg2LBhtGnThh49erD//vuzzz770KhRI7Kzs3nwwQd55513uPfee2ndunXAqSVJkiRJkiSp7Fm8IkmSJEmSJEmSJEmSpAprwRcLSu3aT3R/YoNtRcuKNnl84dJCpo2Yxvzx88mtm0vnCzuXWrZ4YZx54+dZvCJJkiRJkiRJkiQFZEeKVwYOhBtvTC8PHgxnn7123667QseO6eXVXyFdrnHssenlxYthzJj08nHHwbBh6RIVgKefhpdfhgMOWHtuYSFMmJBenjRp/WsOGwYPPwx168JNN63d99lnm7+HSATC4S3fa2VUVFTEpEmTmDhxIosXLyYSiQBQvLrBZh2pVGrN13g8zi+/LCEcfpvjj3+fgw+uyfTpjVi0qAXz5jXnxx9zycxMl7AUFEAisf61wuH0711GBuTnp4tWunaFHj3SP++99ird+5YkSZIklb25c+dSrVo1mjdvTrdu3Xjrrbe4++67qVGjBu3bt6d79+4ccsgh3HXXXTRr1owGDRoEHVmSJEmSJEmSAmHxiiRJkiRJkiRJkiRJkiqk/MX5FK/YcOKakjJnzJxtOn7SkElMGpKepah9//alWrySKE4w64NZdL+me6mNIUmSJEmSJEmSJGnT6tWDeLzkr3vwwekylt/aeed0oQrAqFFw0EHp5WOPXVu6AnDaaenHun74AXbbLb383Xfw0ENwwQXp9eOPTz/WtWoVXH315nPWrbvle6lsFi5cyLhx4/j6668JhULEYjEAEr9tSNkKsViM3NzF7L33YmASGRkZJJMh8vI6EonsS0FBLQoLQ6xcmS5gqVYtXZRTpw506JAuWcnOLuEblCRJkiSVOy1btuSaa67h+uuvZ8CAAZx33nmMHTuWUaNGMXbsWD766CP+/e9/s2zZMvbYYw/Gjx9PmzZtaNSoUdDRJUmSJEmSJKlMWbwiSZIkSZIkSZIkSZKkCmnxlMVk5GSQKN72SWwqg8XfLg46giRJkiRJkiRJklRlRaPQvDlMmRJ0km134YXw0Udw5pmwzz5Qu3a63GPOnHSpyx13wLRpm79Gp05lkTR4qVSKb7/9lg8//JAlS5aQTCZJJpMlPk781xaflSs/JSNjItWrV6d37+60b9+ecDhc4uNJkiRJkiqOa6+9lq+++orHH3+cY445hosvvpjjjjuO6dOnM3PmTP7+97+zfPlyRo8ezYABA9htt904//zz6devX9DRJUmSJEmSJKnMhFKpVCroEJIkSZIkSZIkSZIkSdK2mvHODJ478TmKlhWVyPXa92/PcYOP2+wxb17+Jp/c+8k2XWvpD0u5d7d7SyDh+qo1qMaf5/+5xK8rSZIkSZIkSZIkaesMGABPPhl0irKXmZni738PcfXV23d+cXExr7/+OgUFBfTt25fMzMySDVhCVqxYwYsvvsjcuXOJxWJlPn40GqV27dqceOKJ1KlTp8zHlyRJkiSVrlWr4IsvYPx4+O47WLkS8vMhHoecHMjNhXr1UnTsGKJu3R/44x+PZLfdmvHGG2+sd52dd96Zhg0bcvTRRzNp0iRef/11HnvsMQYMGBDMjUmSJEmSJElSADKCDiBJkiRJkiRJkiRJkiRtj3hBHFJBpwhOojgRdARJkiRJkiRJkiSpSjvgAHj22fREqVVJVlaKzp1DpFIpQqHQevsSiQThcHiD7etauXIlQ4cO5eWXX+bss89m//33p1+/fvz+97+nVq1apR1/i1KpFJMmTWLEiBHE43GSyWQgOWKxGIsWLeKhhx7ioIMOYr/99iMcDgeSRZIkSZK046ZOhREj4MMP4dNPYeHCdMFKcTEUFm78nFAoRLVqkEg0Ix7/ku+++4LOnT/immu6ccwxESZN+oTFixdzySWXcP311zN79mwuvfRSevbsWbY3J0mSJEmSJEkBs3hFkiRJkiRJkiRJkiRJFVJpF4880f2JDbb9MvOXUh1zWyTjwUzuI0mSJEmSJEmSJCmtUyeoij0YhYUhOnZMT/66unwlFosxefJkJk+eTO/evaldu/Ymz69Vqxa33HILp59+Op9++imjRo3i4osv5vzzz6dDhw6cffbZHHvssey6665leFdpK1as4MUXX2Tu3LnEYrEyH/+3UqkU8XicUaNG8dVXX9G3b1/q1KkTdCxJkiRJ0laKx+HVV+G222DSpPS2dUtWtvTUM5WCFStWr2UAnZkwIcGZZybIyIjQpMlScnPbsf/++wPQpEkTmjRpUtK3IUmSJEmSJEnlnsUrkiRJkiRJkiRJkiRJqpAiWREIld7154yZU3oXLwHhaBWcwUmSJEmSJEmSJEkqR9q2XX+y1Kqidu0QO+2UXg6F0i/aPvzww/zpT3+if//+HHnkkZs9PxQK0apVK1q1akWfPn2YM2cOU6dOZdy4cTz77LNceumlXHrppXzzzTe0bt26lO9mrdmzZ/PUU08Rj8dJJpNlNu7WiMViLFy4kIcffpgTTjiBPffcM+hIkiRJkqTNmD8fHnoI7r8/Xa6ytjylJEQoLIwAMHnyQYTDn3HDDWGKiuB3v0uQmRkpycEkSZIkSZIkqUJw9gVJkiRJkiRJkiRJkiRVSNGcaNARAhXxQ5GSJEmSJEmSJElSoKJR2HffoFOUrXA4yRFHQCqVWrNt6dKlfPbZZwC0b9+emjVrbvE6q8+PRqM0b96cww8/nD59+rDTTjuRmZnJOeecQ+vWrdcUoKRSKaZPn87ChQtL4a5g+vTp/Pe//6W4uLjcla6slkqliMVivPDCC0yaNCnoOJIkSZKkjSguhr/+FZo3h9tvh59/LunSld/KJJnM4uOPo5xyCrRqFeHXp+iSJEmSJEmSVKVkBB1AkiRJkiRJkiRJkiRJ2h6Z1TLLfMyeA3vS68ZeAHwx+AuGnz18zb4au9Zgl467AKz5ChDNjdLq2FYA5C/OZ86YOSWSpaoXz0iSJEmSJEmSJEnlwdVXQ79+pT2JavmRmQlXXAHJZJJQKEQ4HGbixIl8+OGHtGzZkk6dOgHpkpBQKLTJ66zet/q4WCzGbbfdxrhx4xgwYAB/+9vfAIjH42RmZvLGG29w0UUXUb9+ffLy8mjRogWnn346Bx100A7f05QpU3j++eeJx+M7fK2yEI/Hee2114jH42u+35IkSZKk4E2cCCeeCAsWQGFh2Y+/cmX60bMnXHgh3HwzZGWVfQ5JkiRJkiRJCoLFK5IkSZIkSZIkSZIkSaqQ6rauSyw/FnSMNXY7eDeOG3zcBtvzds7jlJdPAeCHUT8w5KAhJTJe/X3ql8h1JEmSJEmSJEmSJG2/o45Kl5FUFY0a5bP33tWACIlEAoD//Oc/zJo1i2uuuYa2bdsCbLZ0ZV2hUIhkMsl1113Hc889xx577MEtt9xCvXr1AMj89ZtbUFBAy5YtmTt3LtOmTeODDz5g+PDhDBs2jEMOOWS77+f777+vUKUrq8Xjcd58802ysrJo165d0HEkSZIkqUorLoYbb4R//hMKCoJOk87w0EPwwgvw3HPQpUvQiSRJkiRJkiSp9IWDDiBJkiRJkiRJkiRJkiRtj+ya2eTWyQ06RiAiWRGaHtg06BiSJEmSJEmSJElSlReJwGWXQXZ20EnKwnIyM+/m66+/JpFIEIlEePLJJ/nPf/5DnTp1uPTSS6lRo8Y2X/Wpp57ijjvuYI899uD++++nXr16pFKp9Y459thjeffdd/nuu+94+OGHqVGjBj169KBVq1YAGxy/NebPn8///ve/Cle6slo8Hmf48OHMmDEj6CiSJEmSVGVNmQJt2sC995aP0pXV8vNh1izo2RP+8hdIJoNOJEmSJEmSJEmlK5TanncQSZIkSZIkSZIkSZIkSeXA00c/zbTXpwUdo8xl1cjitNdPo0n3JkFHkcqdeDzOTz/9REFBAfF4nHg8TigUIiMjg4yMDGrWrEmtWrUIhUJBR5UkSZIkSZIkSZXEwoXQrBkUFgadpHRlZRURDjegRYvGtGnThjlz5jBu3DiaN2/Otddey9lnn72mkGVLkskk4XCYF198kWuuuYYZM2bw3//+l9NOO22z5xUVFfHggw/ypz/9iUGDBnH99devtz+VShEKhfj++++ZN28ehYWFtG7dmoYNG653XCwW4/7772f58uXb/o0oZ7Kysrj00kvJzc0NOookSZIkVSkTJ8LBB8Py5VCeZ/PLzYU+fWDoUMjICDqNJEmSJEmSJJUO//wpSZIkSZIkSZIkSZKkCqtpz6bMfGcmieJE0FHKVKwgRoN9GgQdQwpcPB5n4cKFzJ8/n9mzZ/Pjjz+ybNkyMjIy1itWWT3BFqQn8UqlUtStW5dmzZrRqFEjGjZsaBmLJEmSJEmSJEnabvXrw2GHwWuvQTIZdJrSkZkJF1+cwYEHDuahhx7i448/pk6dOvTr149LLrmELl26ABCJRFixYgV5eXmEw+FNXi8cDrNw4UIuu+wy5s6dy2233Ubfvn03efzq13uWLFnCu+++S506dejYseN6+wBCoRCxWIxTTz2ViRMnUqNGDQDq1q1Lv379OOuss2jcuDEjR44kPz+/pL49gYrH47zyyiuccsopQUeRJEmSpCpj9Gg44ghYuTLoJFuWnw+vvAJHH53+mpkZdCJJkiRJkiRJKnmhVKo8d2RLkiRJkiRJkiRJkiRJm/bDqB8YduwwipYXBR2lTNVoXIMr5lwRdAwpMAsWLODjjz9m8uTJhMNhkskk8Xh8u66VmZlJKpUiMzOT/fbbj44dO5Kbm1vCiSVJkiRJkiRJUmU3bRq0bw8FBUEnKR077QTTp0OdOun1VCrF/Pnzadiw4ZpjVhegHHDAAeTl5fG///2POqtP+FUikSASiTB16lRuvPFGhg0bxsknn8z//ve/rcoxZswYTjzxRPbcc0+eeOIJmjVrtl7xCsDcuXMZPnw41apVY9GiRSxfvpxx48bxwQcf0K1bN26//Xbefvvt7X59qTyKRqMcf/zxtG7dOugokiRJklTpjR8PvXrBqlVBJ9k2OTlwyCHw8ssQiQSdRpIkSZIkSZJKVkbQASRJkiRJkiRJkiRJkqTt1aBDA2KFsaBjlLlGXRsFHUEqc/F4nMmTJzNmzBh++eUX4vE4qVRqh69bXFwMQCwW44MPPuCDDz5g9913p1u3bjRq1Gi9SbokSZIkSZIkSZI2Zffd4f/+D268seJNvLolubnw5JNrS1cAQqEQDRs2XK/0JBQKMWfOHD7++GOADUpXACK/zux6yy23MGzYME444QRuuOEGYG0py6YkEgm++OILFixYQP/+/dl1113XjLuuRo0acdFFF623bdGiRdx3333cdtttvPzyy2RmZm7jd6F8i8ViDB8+nKZNm5Kbmxt0HEmSJEmqtCZPTpeXVMTn/gUF8N570L8/DB0Kvj1SkiRJkiRJUmVi8YokSZIkSZIkSZIkSZIqrOya2ezabVdmjZoVdJQyk1ktk47ndgw6hlRmkskko0ePZsyYMcDaopTSEI/HAfjuu++YPn061atX56ijjqJ58+alNqYkSZIkSZIkSao8rrgCnnoKvvwSksmg05SMzEzo3RuOO27j+9ctPUmlUuy6666MHz+eefPmAenXXzIy1k5rkEgkeOyxxxgyZAgNGjTgzjvvpFmzZgCbLV0B+Pnnn/noo4+oXr06nTt3JhKJrFf88lvJX38I4XCYnXfemf/7v/9j/vz5W3nnFU88HueVV17hlFNOCTqKJEmSJFVKq1alS1dWrAg6yfbLz4eXXoJ77oE//SnoNJIkSZIkSZJUcsJBB5AkSZIkSZIkSZIkSZJ2xAFXH0BmtcygY5SZaF6UFoe1CDqGVCYWLVrEgw8+yOjRoykuLi7V0pV1pVIpYrEYP//8M8OGDeOll16iqKioTMaWJEmSJEmSJEkVVyQCzz4LWVlBJyk5ubnw6KNbd+zqApSOHTty9NFHA6wpXUmlUgA8+eSTXHjhhTRp0mRN6UpyK1tqZs2axaeffkrr1q1p167dFo8Ph8OEw+E1469atYqGDRuSmVk5X19OJBLMmDGDhQsXBh1FkiRJkiqlK66AZcvg16e4FVZ+Plx3HUybFnQSSZIkSZIkSSo5Fq9IkiRJkiRJkiRJkiSpQmvZuyXR3GjQMcpERk4G+/9pf0LhUNBRpFKVTCYZNWoUjz76KIsXLyYWiwWWJRaLMXnyZP71r38xc+bMwHJIkiRJkiRJkqSKYffd4e9/h7y8oJPsuNxcGDwY6tTZ8WutLmXZZZddaNOmDQMHDuS0004DWFOOsjmJRIIvv/yS2bNn07VrV5o1a7bedTdldeFLKBRi+PDhW13yUlElk0nGjRsXdAxJkiRJqnRGjYKnnoKCgqCTlIyiIjj5ZKjkT5MlSZIkSZIkVSEWr0iSJEmSJEmSJEmSJKlCC4VD7Pen/cjIyQg6SulLQYdzOgSdQipVixYt4sEHH2Ts2LHE4/Gg4wAQj8fJz89n2LBhvPTSSxQVFQUdSZIkSZIkSZIklWNXXAE9ekBOTtBJtl9uLvTvD8ceW7LXPeqoo/j66685++yzt3hscXHxmuVYLMbYsWPJzMykU6dOZGVlbfH8RCKxpphlxIgRTJ48mWg0uv3hK4BkMsnXX3/t61mSJEmSVIJWroRTToH8/KCTlJxkEqZOhXvuCTqJJEmSJEmSJJUMi1ckSZIkSZIkSZIkSZJU4XU8pyOkgk5RukLhEK36tCK3Tm7QUaRS8/333/PYY4+xePFiYrFY0HE2EIvFmDx5Mo899hj5lekT1JIkSZIkSZIkqUSFw/Dyy9ChA2RnB51m2+XmQp8+cP/9weZ4+umnue6663jllVcYNWoUH3/8Ma1bt2b//fcHIB6Pb/b8SCTCwoULufDCC7nyyitJpSr5i8q/CoVCTJo0KegYkiRJklRp/OlPsHx50ClK3qpVcP31MG1a0EkkSZIkSZIkacdZvCJJkiRJkiRJkiRJkqQKL7duLnuesCeRzEjQUUpNRnYG3a7uFnQMqdRMmTKFp59+ulwWrqwrHo/z888/88gjj7C8Mn6SWpIkSZIkSZIklYisLHjrLdhzz4pVvpKbC716wdCh6QKZoBQWFjJ69Ghuvvlmjj/+eM455xymTp1K7dq117xGk5GRsd45iURizfKcOXMYOHAgrVu35uGHH+bwww8nKyurTO8hKLFYjLFjx1aZohlJkiRJKk1ffAFPPQUFBUEnKR1FRTBgQNApJEmSJEmSJGnHWbwiSZIkSZIkSZIkSZKkSuGIe48gIydjywdWQBk5Gex9xt407NQw6ChSqZgyZQrPP/888Xg86ChbJZlMsnz5ch599FFWrFgRdBxJkiRJkiRJklROVasGo0dDly6QkxN0mi3Ly4M+fWD4cMgI+KXX7OxsHnvsMb766iuuvfZadtppJxKJBO+++y6nn346AwYMYMSIEeudE4lEWLx4MX/729/o2LEjf//732nbti2DBw+mVq1aAd1JMAoKCpg9e3bQMSRJkiSpwrvjjnQ5SWWVTML48TBtWtBJJEmSJEmSJGnHWLwiSZIkSZIkSZIkSZKkSiG3bi7HPnEs0dxo0FFKXPZO2Rx212FBx5BKxQ8//MALL7xQYUpXVkulUuTn5/PEE09QUFAQdBxJkiRJkiRJklRO5eXByJFw2GHp5fIqNxfOPhueeir40pV1tW3blv/7v//jm2++Yc6cOdx9991Uq1aNoUOHMm7cuDXH/fzzz9x77720bduWW2+9lU6dOvHUU0/x9ttv065dO8LhqjW1QiwW4/vvvw86hiRJkiRVaL/8Ai++CIlE0ElKVyIB//pX0CkkSZIkSZIkaceEUqlUKugQkiRJkiRJkiRJkiRJUkkZdtwwpo+YTqK4cnzKMSMng35v9qPpgU2DjiKVuMWLF/PII48Qi8WCjrLdIpEI9erV47zzzqtyE3ZJkiRJkiRJkqStl0qlS00uuggKC6G8vDySnZ0uhHnqKejdO+g0W2/ZsmUUFhZSv359AO644w6uueYaAI455hj+9Kc/0bNnTwCGDx/OF198scVrtm/fnuOOO27N+qBBgzY4ZuDAgWuWX375ZSZNmrTZazZp0oQ999yTXXfdlRo1apCbm0sikWDx4sV8/fXXfPrppySTyQ3O2WuvvWjYsCE777wzGb824fzwww8MGTJki/exWrNmzejfv/9WHy9JkiRJWt/dd8P110N+ftBJSl9eHixalC5mlSRJkiRJkqSKyE95S5IkSZIkSZIkSZIkqVLp81gfMnIygo5RIjJyMmh/ZntLV1QpJZNJnnvuuQpdugKQSCRYsmQJo0ePDjqKJEmSJEmSJEkqx0Ih6NcPpkyBnj3TE5oGLTcX+vaFGTMqVukKQM2aNdeUrgAceOCBnHjiiVSrVo1XX32VP/zhD5xxxhk8+uijTJs2LbCcPXr0YP/996dx48bUqFGDjIwMsrKyaNSoEb179+aMM84gFAqtd07r1q3p3LkzDRs2XFO6sj0WLFiwo/ElSZIkqcpKJuHOO6tG6Qqk/27xzDNBp5AkSZIkSZKk7WfxiiRJkiRJkiRJkiRJkiqV3Lq5HDf4OKK50aCj7JgQ5NTK4bC7Dgs6iVQqxowZwy+//BJ0jBIRi8X46KOP+Omnn4KOIkmSJEmSJEmSyrlddoG334aHHoLq1SErq+wz5ORAnTrw4oswdCjUrFn2GUpa165deeaZZ1i+fDkjRoygS5cuvP7661x44YUsX7480GzLly/no48+4qmnnmLYsGF8//33a/Y1a9aMvfbaa73jV61axXfffcf777/PN998s93jxmIxVq5cud3nS5IkSVJV9t57sGJF0CnKzsqVcNttQaeQJEmSJEmSpO1n8YokSZIkSZIkSZIkSZIqnT2P25Puf+1eoctXsmtmc9YHZ5GZlxl0FKnE/fTTT3z44YfEYrGgo5SYeDzOc889RzKZDDqKJEmSJEmSJEkq50Ih6NcPpk2Dyy9PF59Uq1b641arBjvvDAMHwowZ0Lt36Y8ZhN69ezN06FB+/vln3nrrLUKhUGBZPv74Y+69917ee+89pk+fzpQpU3j66afXK0Rp3LjxeueMHj2aZ555hg8//JCffvppu8fOyMhg3rx5232+JEmSJFVl//lPuoykKpk9G374IegUkiRJkiRJkrR9LF6RJEmSJEmSJEmSJElSpXTgdQfS6Q+dKmT5Smb1TE5+82Rqt6wddBSpxCWTSZ5//nni8XjQUUrc0qVLGT16dNAxJEmSJEmSJElSBVG/Ptx6KyxaBI89Bh06QE4ORCIlN0ZmJmRnQ69e8OyzMH8+XHNNuuylKqhVqxZZWVmBjT9z5kySyeR62+LxOMuWLVuzXlxcXCpjFxcXW7wiSZIkSdvp44+DTlD2olGYMCHoFJIkSZIkSZK0fTKCDiBJkiRJkiRJkiRJkiSVlsPuOoxkPMnnj39OLD8WdJwtC0EoK8SX+3zJ8xc9TzQapX///hx66KHsvvvuQaeTSsS4ceP45Zdfgo5RKmKxGB999BFt27alTp06QceRJEmSJEmSJEkVRGYmnHxy+vH113D//fDuuzBrVrqIJR6H/Pytu1a1aumvxcXQsiUceSRcdBHstlvp5S/PVq5cSSy2fa8VDxw4sITTpNWuXZsGDRqsWZ8yZUqpjJNKpSrt63KSJEmSVJqKitLPyTelf38YPHjteii05WvutRcMGABduqSLV3Nz09t/+GHTz9kvuwwOOAA6d17/mLPOgiFDNj9eOAwffpg+f2vPW7kSxo2D3/9+y/cjSZIkSZIkSeWNxSuSJEmSJEmSJEmSJEmqtEKhEIffezg5dXIYe/vY8l2+EoKicBFPFj/JwtELqVu3LgCXXnopHTt2ZOTIkVSvXj3gkNKOSSQSfPTRR9s9uVVFkEgkGDNmDH369Ak6iiRJkiRJkiRJqoDatYOHHkovFxWli1gmTIDRo9OTn/7yS7pUpbg4PbFrZmb6Ua9eejLVbt2gUydo3RoynE2A4uLioCOsp3r16px66qlEIhEAJkyYwJw5c0ptvMr8upwkSZIklZavv4bsbCjJp1QHHwyXX75t59x4I+y00/aN95e/rF+6sjWSyXRZiyRJkiRJkiRVRL5VSpIkSZIkSZIkSZIkSZVaKBSi18Be7NRkJ9645A0SRQmS8WTQsdaTiCT4KfET7+z0DkceeyQ9e/akT58+FBUVMXToUG699VbOPfdcnnnmmaCjSjtk6tSpJJPl699fSUulUnz11Vf07t2brKysoONIkiRJkiRJkqQKLCsrXaLSqROcf37QaSqmHSkeeeKJJzbYNmDAgO2+Xr169Tj99NOpWbMmAF9++SWvv/76dl9va1i8IkmSJEnbbsIESCRK9ppLl8KIETB+PNStCxdeuOVzvvoKpk5Nn3PjjVC//taN1aEDDByYLlIpLk6XyGytb76BVCpd9ipJkiRJkiRJFYnFK5IkSZIkSZIkSZIkSaoS9jl7H3Y7dDdePO1F5n8+n9iqcjDBTAgSoQTvJt6l+mHVufW8W+nRowf11/lk5MUXX8zcuXN59NFH+eSTT+jatWuAgaUdM2bMGIqLi4OOUepCoRBffvklXbp0CTqKJEmSJEmSJElSlZZKpbb73Dlz5pRYjqZNm3LKKaeQ/etst+PGjeOtt94qsetvyo7cvyRJkiRVVaNHQ35+yV5zyJD0A6B//60rXjnwwLXL11yzdeNkZcHQoZCZCXffDSecAM2abX3OZBJmzdq2cyRJkiRJkiSpPAgHHUCSJEmSJEmSJEmSJEkqKzV3rclZH57F4fccTjQvSjgjuLfPZORmsCx7GQ8mH2TvC/bmtttv4/e///2a0pVUKkUymSQnJ4e9996bRCLBvHnzAssr7ajFixezcOHCoGOUiVgsxpgxY5zISpIkSZIkSZIkKWDRaDToCLRr145+/fqRnZ1NMpnkzTffLJPSFSgf9y9JkiRJFc2kSUEn2H633gpt28LXX8Nf/7rt52dmwrfflnwuSZIkSZIkSSptGUEHkCRJkiRJkiRJkiRJkspSKBSi43kdaXF4C1464yXmfjqXRHGCVKJsChKieVFSyRQrO6/k3g/v5bgTjuOqq66iefPmQLpwJRQKrckKMH36dIqKigiHgyuKkXbUuHHjSCaTQccoM/n5+cyePZumTZsGHUWSJEmSJEmSJKnKyszMLPUxatasyeWXX75mfdCgQWuWu3TpwhFHHLHmtd9PPvmEefPmseuuu645pqioiEWLFq1Zr1OnDnXr1gVY8xUgNzeXVq1aAbBs2TIWLFiwxWxlcf+SJEmSVNkUFASdYPscfDBceikUFUG/flBcvO3XSKUgP7/ks0mSJEmSJElSabN4RZIkSZIkSZIkSZIkSVVSzV1rctaos1j41ULG3TOOr4d9TSgcIrYqVvKDhSAzL5OcOjl0u6obzfo0o0v3LuzZZk8eeeQR6tSps/bQUGi98pWxY8fyyCOPsPvuu9OjR4+SzyaVgWQyyZdfflmlildisRifffaZxSuSJEmSJEmSJEkBys3NJSMjg3g8Hsj4bdq0WfPaL8D+++/P/vvvv94xP/zwA0OGDFmz3q5dO3r16rXBtXbeeWdOOeUUAL744guGDx++2bFDoRDVqlXbgfSSJEmSVDUVFgadYNvVrAmDB0M4DDfcAJMmbd91ksmKef+SJEmSJEmSZPGKJEmSJEmSJEmSJEmSqrT6e9Xn2CeO5fB/Hs6koZMYe/tYCn4uIBlPEi/cgcl3QpBZLZNEcYIWv2tBt6u60aRHE0KhECtWrCCZTNK8eXPq1KlDLBYjGo2uKVwJhULE43GGDx/OwIEDWbJkCWeddRY1atQgmUwSDodL7hsglYElS5asN6FUVTF79uygI0iSJEmSJEmSJFVpu+yyC5FIJLDilSBFo1EaNWoUdAxJkiRJqnBisaATbLubboJdd4UPP4Q77tj+66RSUFRUcrkkSZIkSZIkqaxYvCJJkiRJkiRJkiRJkiQBWTWy2PfifelyURfmfTaPH8f9yKwPZzH307msnL+SaG6URCxBoihBKpla79xQRohoTpRUMkUqkaJu67o06dGExvs1ZreDdqNag2rrHV9UVETNmjVZtWoVixcvpm7duhQVFZGVlQXA999/zwsvvMCjjz7KjBkzuPTSS7ljRz4FKQVs3rx5O3R++/btOe6449asDxo0aINjBg4cuGb55ZdfZtKkSVt17aysLLp27cqee+5J7dq1CYfDrFy5koULF/LZZ58xc+bM7c69atWq9f5tS5IkSZIkSZIkqWzVr1+f2FbOmDtp0qQtvsa0sdepli1bttHtAEOGDNmqsdf1wQcf8MEHH2zzeb+VSqVo2LDhDl9HkiRJkqqazMygE2y7xo3TXw88EJLJjR8zeHD6sc8+sKmnv6EQ+JbHiiWZhKlTYfx4+PhjGDsWFi+G4uJ0iU4olP6dzsqCBg2gRw/Ybz/o1Al22y29X5IkSZIkSaoMLF6RJEmSJEmSJEmSJEmS1hEKhWi0byMa7duIrpd2BaB4VTELvljAgi8WULSsiFh+jKIVRUQyI2RWyyQjO4OaTWrSsHNDareoTSi8+U+g1a1bl5NPPpmbbrqJwYMHc+WVV5KVlUVhYSHDhg3j5ZdfZuTIkeTk5HD11Vdz4YUXApBIJIhEIqX+PZBK2o8//khxcXHQMTZQt25dTj/9dHbaaaf1tteqVYtatWrx888/71DxSjQaZcGCBTRt2nQHk0qSJEmSJEmSJGl7RKNRqlevzrJly4KOEoiaNWsGHUGSJEmSKpyqXDwSDkNOTtAptCUzZ8JDD8Fbb8GUKZCRkS5QWbly8+fNmQMTJkBeHiQS6W1t28LRR8N558Euu5R+dkmSJEmSJKm0WLwiSZIkSZIkSZIkSZIkbUFmXiZNDmhCkwOalNg1r7/+et555x1uuOEGhg0bRsuWLfn444+ZM2cOkUiEHj160K9fP4455hjq1asHYOmKKqzZs2cHHWEDGRkZnHLKKWtKV2bNmsXnn3/O8uXLyc7OpkGDBixdunSHxojH48yfP9/iFUmSJEmSJEmSpAA1atSoShav1KtXj1AoFHQMSZIkSapw8vK277yBA+HGG9PLgwfD2Wev3bfrrtCxY3p59VeA3Fw49tj08uLFMGbM2n2/+116/+rjVuvYEVa/vXH0aFiyBB5/HEaN2jDTDTdA7drp5aefhk8/hblzN30PodD6Y6n8SCRgxAi4/Xb47LP0eiyW3ldUtPXXSSZhxYq16599Bl99BTffDIceClddBQcemP5dkCRJkiRJkioSi1ckSZIkSZIkSZIkSZKkgPznP//h3//+N48//jgzZ85kxYoV9OrVi1NPPZX999+fdu3aBR1R2mHJZJIlS5YEHWMDHTp0oE6dOgDMnDmToUOHrrf/22+/3eExEokEs2bNYr/99tvha0mSJEmSJEmSJGn7NG3alKlTpxKPx4OOUmZCoRDNmjULOoYkSZIkVUgdOsAXX5TsNQ8+OF3G8ls77wwvv5xeHjUKDjpo7b5HHoGNPbW79NL0A6BXL/jgA3jttY2Pe/nla4tX3n4bhgzZfM7iYmjbdvPHqGz9/DM8+CD885/pgpV1S1NKSmFh+usbb6R/n2rXThewDBhgEY8kSZIkSZIqDotXJEmSJEmSJEmSJEmSpIA0a9aM22+/ncsvv5xkMsnPP//M3nvvvd4xqVSKUCi0yWskk0nC4XBpR5W22y+//EI4HCaRSAQdZT177rnnmuXFixdz+umn07BhQzIyMpg/fz5jxoxh2rRpOzzO/Pnzd/gakiRJkiRJkiRJ2n5NmjTZ7GuulVE0GqVp06ZBx5AkSZKkCumAA+DZZ2HVqqCTlL2MDGjcOOgUWu2ll+Dss9OFK6vLUUpTKgUrV6Yf11wDN98MzzwDPXqU/tiSJEmSJEnSjrJ4RZIkSZIkSZIkSZIkSQpYgwYNCIfDNP71k4rrlq1sagKg1YUr4XCYZcuWUbNmzTLLK22LwsLCEi8HGjhw4A5fo379+muW99133/X2NW3alKZNm/L6668zfvz4HRqnqKhoh86XJEmSJEmSJEnSjmnQoAE1atRgyZIlQUcpM5FIhJYtWwYdQ5IkSZIqpE6dYHNvexwyJP34rUGD0o9tOWdzdttt244viWu0awdVrLu0XFq8GM49F955B/Lzg8mQn59+9O4NZ54Jd90FeXnBZJEkSZIkSZK2Rsl+ml2SJEmSJEmSJEmSJEnSNguHw8Tj8TXrmypbWW116QrAO++8Q69evbj22mtLNaO0vWKxWNARNio7O3u99Q8//JCnnnqKb7/9ds223/3ud+Tk5OzQOIlEYofOlyRJkiRJkiRJ0o474IADiEajQccoExkZGey7775rXlOWJEmSJG2btm2hsDDoFGUvHIYDDww6hV56CVq2hDffDK50ZV0FBfCf/8Duu8NHHwWdRpIkSZIkSdq0jKADSJIkSZIkSZIkSZIkSUpPfrNw4UJuvfVWLr74Ylq2bLnBMalUilAoRDgcZvHixdx33308+OCDLF68mEmTJtG7d28O9BOPKmfWLRUqKU888cQG2wYMGLBN14jH40QiEQB+/PFH3n//fQBmz57NHnvsQSQSITMzk6ZNm/Ldd99td9ZkMrnd50qSJEmSJEmSJKlktGvXjhEjRgQdo0ykUik6d+4cdAxJkiRJqrCiUdhtN5g6NegkZataNejaNegUVVc8Dv37w8svl4/ClXUVFKQfvXvDZZfBzTdDKBR0KkmSJEmSJGl9Fq9IkiRJkiRJkiRJkiRJ5cRRRx3FxIkTCYfD3HnnnYR+84m01euvvPIK//znPxk1ahR16tTh9ttv59VXX6V///58//33QUSXNikcDpf4NefMmbPD11i2bBk777wzAL/88sua7cXFxeTn51O9enUAsrOzd2ic3/47liRJkiRJkiRJUtmLRqPss88+TJgwgWQyGXScUtWiRQuqVasWdAxJkiRJqtAOOACmTYNUKugkZae4GOzxDEZhIRx7LIweXf5KV9ZVUAD/+hf89BM88giUwluEJUmSJEmSpO3mn6skSZIkSZIkSZIkSZKkcuLOO+/kiCOO4K9//esmyxpGjhzJHXfcwahRozjuuOOYN28eV155Jeeddx7z58/nsssuK+PU0uZlZGQEHWGjZs2atWZ5p512WrOcmZlJbm7umvWlS5fu0DiRSGSHzpckSZIkSZIkSVLJ6Nq1K+FKPiNoZmYm3bp1CzqGJEmSJFV4Z50FeXlBpyhbu+8Ou+4adIqqp6AADj4YPvqofJeurJafD//7H5xyClTybltJkiRJkiRVMJX7XUGSJEmSJEmSJEmSJElSBdKrVy9ef/116tatu8ljunbtyp///GeysrLYY489WL58OQCHH344F1xwAffddx/jxo0rq8jSFgVZvFKzZk0GDhy45rGuzz77jEQiAcCuu+5Kr169aNGiBccee+yaspRly5Yxe/bsHcpQ2SfvkiRJkiRJkiRJqijq1KlDixYt1rwWVNmEQiHq1KlDkyZNgo4iSZIkSRVejx5Qp07QKcpOtWpwzTVBp6h6YjE4+mj44ot0AUtFkZ8Pr78O554LqVTQaSRJkiRJkqQ0P9EtSZIkSZIkSZIkSZIklTOpVIpkMsmUKVPIz89fb1/16tU57rjjuOeee7j99tt5/PHHKSoqom7dupx55pl06dKFPn36BJRc2tBOO+1EPB4POsYGfvrpJ95555016z179qRfv360adMGgOLiYl566SWSyeQOjVOjRo0dOl+SJEmSJEmSJEklp0+fPmRkZAQdo1REIhH69u1LKBQKOookSZIkVXihEFx1FeTlBZ2kbIRC0Ldv0CmqllQKTj4Zxo2rWKUrq+XnwzPPpP+dSJIkSZIkSeWBxSuSJEmSJEmSJEmSJElSORMKhfjqq6+45JJLmDRpEsAG5Q8XXHAB3bt3Z9iwYSxYsACAjh07MmDAAHbeeWdmzpxJKpUq8+zSb+Xm5pKZmRl0jI365JNP+M9//sO0adPIz88nkUiwfPlyvvjiCx5++GFmzZq1w2M0bdq0BJJKkiRJkiRJkiSpJOTm5tKnTx+i0WjQUUpUNBrlkEMOoXbt2kFHkSRJkqRK44wz4Ddv362UMjPhvPMgKyvoJFXLgw/C22+nC0wqqvz89H2MGBF0EkmSJEmSJAlCKWdXkCRJkiRJkiRJkiRJksqd999/nyOPPJKzzz6bf//73+vtSyaThMNhbrvtNv7617/ywQcf0KNHDwDy8/PJyckhFAoFEVvaqKFDhzJz5sygY5S5zMxMjj76aPbaa6+go0iSJEmSJEmSJGkd//vf/5gxYwaJRCLoKDssFArRoEEDzjvvPF8nliRJkqQSNmAADB0K8XjQSUpPdjZMngy77RZ0kqrjhx+gXTtYtSroJCWjdm2YMQN22inoJJIkSZIkSarKwkEHkCRJkiRJkiRJkiRJkrShnj170rVrV8aOHctnn30GQCqVAtLFKwCFhYUATJ8+fc15ubm5hEKhNcdI5UHTpk0Jh6ve29VSqRS77LJL0DEkSZIkSZIkSZL0G8ceeywZGRlBxygRkUiEvn37WroiSZIkSaXgz3+GaDToFKUnEoHu3S1dKUupFJx6Kvz6NvBKIT8fLroo6BSSJEmSJEmq6qreJ9klSZIkSZIkSZIkSZKkCiAcDnPttdfy5Zdf8txzz7F06VJCoRCxWGzNBEBffvklkC612Nj5UnnRqFEjopX5k8ebkEqlqFOnTtAxJEmSJEmSJEmS9Bu5ubmccMIJFb58JRqNcvjhh1O7du2go0iSJElSpdS2LZx/PuTkBJ2kdGRnw2OPBZ2iannwQfjqK0gkgk5ScgoLYfhwGDEi6CSSJEmSJEmqypxdQZIkSZIkSZIkSZIkSSqnfve733HmmWfywAMPMHDgQAoKCgiHwyxatIh+/frx0ksvsffee7PXXnsB6ZIHgGQyud5XKWi77LIL8Xg86Bhlrk6dOoRCoaBjSJIkSZIkSZIkaSP22GMPjjjiCKLRaNBRtks0GqVbt2506tQp6CiSJEmSVKndeivUrRt0ipKXlwd33glNmwadpOr44Qe4+mpYtSroJCUvPx/69YOlS4NOIkmSJEmSpKrK4hVJkiRJkiRJkiRJkiSpHHvkkUfo3r079913H02bNqV79+60bNmSp59+mmrVqjFo0CDq1atHMplcU/AQDqffFrS6iEUKWm5uLjvttFPQMcpURkYGbdq0CTqGJEmSJEmSJEmSNqNjx4706tWrwpWvRKNROnToQM+ePYOOIkmSJEmVXnY2PPss5OQEnaTkRCKw997whz8EnaRqueoqKCwMOkXpyc+H228POoUkSZIkSZKqqlDK2RUkSZIkSZIkSZIkSZKkcm3GjBk8//zz3HnnnYTDYRYvXswJJ5zATTfdRKtWrdYcV1BQwMiRI/nuu+8YOXIk0WiUunXr0rdvX7p3717lii9UvkycOJG33nqL4uLioKOUiUgkwhVXXEFeXl7QUSRJkiRJkiRJkrQFn3zyCSNHjiQejwcdZYui0ShdunTh0EMPJRQKBR1HkiRJkqqMyy+HRx6BgoKgk+y4vDz45hto2jToJFXH4sWw666Vu3gFYKedYNEiqGAdt5IkSZIkSaoELF6RJEmSJEmSJEmSJEmSKog5c+ZQXFzM8uXL6dChw3r7Ro8ezf3338/IkSNZtmwZ1apVo3bt2hQXF7NgwQL69u3L7bffzq677hpQelV1sViMO+64g1gsFnSUMtGqVStOOeWUoGNIkiRJkiRJkiRpK02aNInXXnutXJevZGRkcOCBB9KjR4+go0iSJElSlVNYCK1awY8/QjIZdJrtl5sLd98Nf/hD0Emqlttug0GDKkdxz+ZUrw6PPw4nnhh0EkmSJEmSJFU1Fq9IkiRJkiRJkiRJkiRJFUQqlSIUCq23rbCwkMGDB/PAAw8wc+ZMsrKyuP766+nduzdt2rRh+fLl3H333TzyyCO0bt2ad999N6D0Erz++utMnDiRZEX+xPFWiEaj9OvXjyZNmgQdRZIkSZIkSZIkSdvgxx9/5LnnniM/P79cFbBEIhGysrI44YQTaNGiRdBxJEmSJKnKmjkTunSBX36BijiDX14enHkmPPAA/OYtySpFiQQ0bAiLFgWdpGx06gTjxwedQpIkSZIkSVVNOOgAkiRJkiRJkiRJkiRJkrbOuqUrq4srnn/+eW677Ta++eYbCgoKWLFiBQ888ADPPvssS5cupUaNGgwcOJCrrrqKDz/8kPvuuy+o+BJdu3YlHK78b1vLy8tj1113DTqGJEmSJEmSJEmStlHjxo255JJL6NSpExkZGUHHASAajdKmTRsuueQSS1ckSZIkKWDNm8MHH0D16kEn2Xa5uXDMMXD//ZaulLW33oL8/KBTlJ3Jk9MPSZIkSZIkqSxV/k+wS5IkSZIkSZIkSZIkSZVQOBxm0qRJXHfddSxcuJATTzyRxx57jJEjR3LUUUfxf//3f/ztb39j3rx5hEIhTjjhBI444ggefvhhFi9eHHR8VVF169alfv36QccoVdFolG7duq1XlCRJkiRJkiRJkqSKIyMjg8MPP5z+/ftTo0aNwApYIpEIubm5nHzyyZxwwglkZ2cHkkOSJEmStL527eD996FmzYpTYJKbC0ceCUOHQtjZB8vcHXfAypVBpyg7sRjcc0/QKSRJkiRJklTV+KdPSZIkSZIkSZIkSZIkqYL617/+xezZs7ngggu46667GDBgAD179uTee+/lxhtv5PHHH2fMmDEANG3alI4dO5JIJJg1a1bAyVWVHXXUUYFNTlUW8vLy6NChQ9AxJEmSJEmSJEmStIMaN27MJZdcQrdu3cjKyiIzM7NMxo1Go0SjUTp16sQll1xCixYtymRcSZIkSdLW69gRPv4Yatcu/0Um0Wgx/frBM89AJX77ZrkVj8Ovb+euMuJxeO21oFNIkiRJkiSpqgmlUqlU0CEkSZIkSZIkSZIkSZIkbZtly5bRqlUrmjdvzqhRo8jMzCSVSpFMJolEIixbtoxmzZpx2mmn8cADDwCwatUqXnrpJY466ihq1aoV8B2oKhs5ciSffvopsVgs6CglKiMjg7PPPpuGDRsGHUWSJEmSJEmSJEklKJFI8N133zF69GgWL15MIpGgJKdqCIVCZGRkUL16dbp37067du2IRqMldn1JkiRJUumYNQv69IEZM2DVqqDTrC8UShEKFZOTczsrVlxPKBR0oqrpyy/hgANg5cqgk5StaBR++glq1gw6iSRJkiRJkqqKct6RLUmSJEmSJEmSJEmSJGljwuEw1apVo06dOmRmZpJIJAiFQoR+/VTkihUriMVijB07lsLCQgDy8vI4/fTTLV1R4A466CCqVasWdIwSFY1G2XfffS1dkSRJkiRJkiRJqoQikQht27blD3/4A+eddx777LMP0WiUaDRKZmbmmtdpt0VmZibRaJRIJELr1q3p378/f/zjH+nQoYOlK5IkSZJUQTRtChMnwvXXQ04OhMvJzH65uSlatw5x3XUvU1g4iHffHRl0pCprwoTN7+/fH1KptY+tsddecM89MHp0uvBn9bnff7/pcy67DJ59FmbOXH+8/v03PLZnz/WP2dTjySc3PV5ODnz++dbdjyRJkiRJklQSMoIOIEmSJEmSJEmSJEmSJGnbZWRkUK9ePebPn8/06dNp2bIlRUVFZGVlAfDuu++Sn59P586dyc7O3uD81K+fzNueCYCkHRWJRDjxxBN54okniMfjQccpEXl5eRx00EFBx5AkSZIkSZIkSVIp23nnnenTpw/HHHMMS5cuZf78+fz444/MmjWLn376iVQqRTgcXu+12FQqRTKZBKBu3bo0adKExo0bs8suu1CnTh1ft5UkSZKkCiwSgWuugeOOg5NOghkz0mUYQQiFIDsbrroqwXXXZfDf/xaQmZnJjz/+GEwgMXYsrFxZstc8+GC4/PJtO+fGG2GnnUo2Ryy26X2FhTB+PPTqVbJjSpIkSZIkSZti8YokSZIkSZIkSZIkSZJUAeXk5HDBBRdw9tln88gjj3D99ddTvXp1li9fzqOPPsqNN94IwL777gtAMplcM7lPPB4nIyODRCJBJBIJ8C5Ule2yyy507dqVTz/9lNjmPnlZAWRkZHDiiSeSkeFb8iRJkiRJkiRJkqqKUChErVq1qFWrFm3atAHSBSsrV64kFosRj8eJx+NEIhGi0SgZGRlUr17dkhVJkiRJqqRatYKJE+HOO2HQoHQJSn5+2YwdCkFuLjRrluKZZ0K0bZt+P+PLL79MYWEhBxxwQNkE0QbGjCn5ay5dCiNGpItN6taFCy/c8jlffQVTp6bPufFGqF9/08d+/jl0777h9p13huefh3A4vf7ss5u+RnExfPABXHnllrNJkiRJkiRJJSGUSqVSQYeQJEmSJEmSJEmSJEmStH1OPPFEhg8fTrt27ejcuTMff/wxU6ZMISsri2uuuYbrrrtuveO/+eYbnnrqKb799lsKCgr4y1/+wn777Ud2dnZAd6CqLJFIMGTIEObPn0/8/9m77ygpqoQN4093T2QGCZJEkChBAVGMoIBpXVcMq4JrRF2MiDl/q+Ku6yquWUyooGJCjOsqa8JAEAEBETCBoGRQhMmhu78/SmbEQJyZYobnd06fqa6qW/XWMDJHzr39lpaGHWezpKamctBBB7HvvvuGHUWSJEmSJEmSJEmSJEmSJG0FfvwRHn8cbrsNVq+G3NzKuU9GRpJkEg47LMIVV0CPHkEJy/Tp07ntttt45plnOP7443niiSdIT0+3DLSKlZYGhTglJb9/Tv/+MGJE+ftN/SP6+fj586FVqw2P+eYbaNky2D799OBndWPceCNcf32wPX067L77+s9v0gSWLNm4a0uSJEmSJElbKiXsAJIkSZIkSZIkSZIkSZI238MPP0y7du144IEHmD59OgAHHHAAp512GkcccQQQlFvEYjHi8Ti33norI0eOpF69eqxevZrp06dz6qmnctttt4X4FNpWxWIxTjnlFB577DFWrlxJPB4PO9ImSU1NZb/99rN0RZIkSZIkSZIkSZIkSZIklalbFy66CC68EMaOhSFD4P33IRaDvLwtvXoxaWkJatfO4KKLIpx9NjRuDDk5OUyaNIt3332XUaNG8emnn9KqVSsuu+wyMjIyKuCptKlWrICUlPUXr1QXGRlw3nnl72+/fcNjVqyovDySJEmSJEnSL1m8IkmSJEmSJEmSJEmSJFVj9erV45///Cfnn38+y5Yto7i4mF122YXU1FQyMzOBoNwC4P3332fkyJH06dOHq6++mqysLP7xj39w77330qVLF0499dQwH0XbqLS0NE4//XQeffRRVq1aVW3KV1JTU9ljjz3o3bt32FEkSZIkSZIkSZIkSZIkSdJWKBKBgw4KXosWwVtvwYQJMH48fP01pKVBMvn7ZSwpKVCrFhQWQu3a0LUrLFo0mvnzn+XPf96Rnj3/wqxZcZ54YiqzZs1iypQpfPHFF2y33Xacc845/OMf/6BBgwZV+swqV1gYlO3UBP37Q8OGwfZ338Gzz254TDwOiQREo5WbTZIkSZIkSQKLVyRJkiRJkiRJkiRJkqQaYccdd2THHXdcZ9+iRYt48MEHyczMpEuXLmRnZwNw4okn0r17dwBuuukmSkpKuPbaaznqqKOoU6dOlWeXMjIy+Otf/8oTTzzBihUrKC0tDTvSeqWmptK9e3d69epFJBIJO44kSZIkSZIkSZIkSZIkSdrK7bgjnH568AIoLYXPP4cpU2DevKB8JTcXioshOxuysqBePdhtN+jWrbz0YubMztx00ys8+uhDjBjxCPF4HIBoNEqLFi048cQT6dOnDwceeCANGjQgkUgQtfkiFAUFQflOTXDJJeXb99wT/PxuSEpKUD5Tq1bl5ZIkSZIkSZLWsnhFkiRJkiRJkiRJkiRJqoGeeuopzj77bAoKCsjIyCCZTJaVraxevRqARCJBhw4dOOKII3jzzTd59tlnOeecc8KMrW1YRkYGZ5xxBs8++yzfffcdJSUlYUf6TSkpKRx88MHss88+YUeRJEmSJEmSJEmSJEmSJEnVVEoKdOoUvDZF586dee655+jTpw/Tpk1j3rx5dOnShdatW9OmTRs6dOhAw7UtLWDpSoji8ZpRvHLUUdC+fbC9Zg08/PDGjYtENq6gRZIkSZIkSaoIFq9IkiRJkiRJkiRJkiRJNcyyZcu46aabKCgo4LTTTuPaa69lxYoVfPbZZ4wdO5b//ve/HHLIIbRt2xaAXXfdlUQiQU5ODgDJZJJIJEJxMXz2GUydChMmwKJFUFAA+fnBQrjMTKhVC1q0gP32g27dYJddgoWg0uZITU3llFNOYfr06bzxxhvE43ESiUTYsYAgW+3atenbty9NmjQJO44kSZIkSZIkSZIkSZIkSdqGnXrqqZx88sllxSpr5/+u9cv3qnoZGbCVTIPdIpddVr49bFhQvrIxSkuD+eaSJEmSJElSVfAjDiRJkiRJkiRJkiRJkqQa5oMPPuCLL77gT3/6E4899hjRaJR27drRo0cPCgoKuPTSS2nevDk333wza9as4eWXX6akpITly9fw9NPw5psRJkyA+fPLF/zl5a3/ns88E5SxFBZCmzaw//5w2GFw1FGQllYlj60aIhKJsPvuu9OmTRtefPFFFi9eTElJSaiZUlJS2HfffenVqxexWCzULJIkSZIkSZIkSZIkSZIkSaWlpQBEo1Hi8XjZ/Ma1hSuWroQvM7P6F6/suSf07Blsl5TAXXdt/NhIBFJTKyWWJEmSJEmS9CsWr0iSJEmSJEmSJEmSJEk1TGZmJrFYjL333ptoNEpxcTFpP7WfDBw4kEceeYQHH3yQ119/nZSUFObNi7D99k8wdOhJRKOQm1t+rY3tu/j5mM8/D17PPQfRKJx3HgwcCM2aVeBDqsbbbrvt6N+/P9OnT+f111+nqKioyktPUlNTqV27Nn379qVJkyZVem9JkiRJkiRJkiRJkiRJkqTfk5JS/jGCP59faeHK1qNOnY2fi/1LN9wAgwcH2yNGwBlnlB9r3hz22CPYXvsVoFYtOProYHvlShg/vvzYoYcGx9eet9Yee8CPPwbb48bB99+vm+Oyy8q3R42ChQs3/hkyMzf+XEmSJEmSJGlLWbwiSZIkSZIkSZIkSZIk1TAZGRmkpqYyb948ANLS0kgmk0QiEXJzc2nQoAHnnz+IFSv25O239yAa3Zkff4xRWhqt0Bw5OcHXO+8MXj17whVXwMEHB4Us0oZEIhF233132rZty+WXX079+vVJS0sjWok/QJFIhJSUFOrUqUOPHj3o3LlzlRe+SJIkSZIkSZIkSZIkSZIkrc+aNWsYMGAAixYt4tVXX2X77bf/1Tlr5w8DJBKJSp1/qV+rXRvq1YPlyyv2ugcdFJSx/FKjRvDyy8H2e+/BgQeWH3v4YWjZ8tdjLrwweAH07g3vv19+bKed4Pjjy9//+9+blrNDh007X5IkSZIkSdoSFq9IkiRJkiRJkiRJkiRJNcwhhxzCvvvuy7hx43j33Xc56KCDyhZOfv/994wbt4oZM66mtHQHcnMrP09RUfD1rbdg4sRgEd1zz0Hr1pV/b9UMtWvX5qqrruLII48kEonQo0cPGjZsSCwWq7BFwCkpKSSTSTp27Mh+++1H06ZNK+S6kiRJkiRJkiRJkiRJkiRJFS0rK4vRo0cD8PXXX69TvLJ23vDa0hXA0pWQ7LEHjBkTdorNc9FFkPLTp1W+8w5Mn77xYyMR6NmzUmJJkiRJkiRJvymSTCaTYYeQJEmSJEmSJEmSJEmSVLHmzJlD165d6dy5M0OGDKFVq1YsX/4Dxx03hUWLTiUSySCZDGcBZSwG6elw880waBC4jlMba/LkyQwfPpwxY8aQl5dH7969adu2LRkZGWXFKSUlJRu8TiQSIS0tjXg8TiwWo1GjRnTo0IHdd9+dzMzMKngSSZIkSZIkSZIkSZIkSZKkLfPKK6/Qrl07Onbs+JvHFyxYwHfffUdOTg7ffPMNO+64I507d6Z58+akpqaWFbSo8txyC9xwAxQXh52katWuDY88Av36hZ1EkiRJkiRJ2wqLVyRJkiRJkiRJkiRJkqQa6sEHH+Saa64hPz+fOnW6s2LFUGAnIDvsaABkZUHHjvDcc9C6ddhpVJ3E43GWL19Obm4uO++8M4lEgpUrV7J48WJmzZrFxIkTqVu3LnXr1iUejxOJRIjFYsRiMbbbbjtatGjBjjvuSNOmTaldu7aLhiVJkiRJkiRJkiRJkiRJUrWVTCbLSlQikQhz5szh7bffZty4cUycOJGFCxeWnVuvXj1OOOEE/vnPf1KvXr0QU28b3nkHjj0W1qwJO0nVqlULPv0U2rQJO4kkSZIkSZK2FRavSJIkSZIkSZIkSZIkSTXYK6+8wjXXLOfzz08hmUwDYmFHWkcsBunpcN99cMYZYafR1mjtQuDfk0gkiEajZe8LCwtZuHAhWVlZ7LDDDlURUZIkSZIkSZIkSZIkSZIkKRS/nGf54YcfMmTIED744ANycnLIzMzkzDPPpHPnzuywww689NJLjBgxgsMOO4x77rmHnXfeOcT0Nd+qVdC4MZSUhJ2kamVmQl4erGcKsCRJkiRJklShohs+RZIkSZIkSZIkSZIkSVJ1lEzC+PFHs2DBAJLJTLa20hWAeBzy82HgQLjttrDTaGsUiUT45ptvePLJJ3nttddYuXJl2bFkMllWuhKPx0kkEmRkZNC2bVtLVyRJkiRJkiRJkiRJkiRJUo3389KVO+64g169evHf//6XnJwcWrZsSSwW46233mK33XbjyCOP5LHHHmP48OFMmzaNW265JcTkNcfkyZN/91i9etCoURWG2UrsvrulK5IkSZIkSapaFq9IkiRJkiRJkiRJkiRJNVAyCeeeC0OHQn7+1r9qraAABg+Ga68NO4m2JsXFxdx99920bduWs846i9NOO43bftbQk0gkmDdvHgCxWKyshEWSJEmSJEmSJEmSJEmSJGlb8umnn3LvvfeSkpLCNddcw6effsq8efMYNWoUrVq14rjjjmPcuHEAHHvssfTt25ennnqKnJyckJNXX2PHjqVz587ss88+vPHGGwDE4/FfnXf++ZCZWdXpwlO7Nlx0UdgpJEmSJEmStK1xlbkkSZIkSZIkSZIkSZJUwySTwWK1kSMhPz/sNBsvPx/uvhtuuinsJNpaDB8+nJtuuol27dpx/vnns8suu3DbbbfxwgsvMHPmTP785z/TsWNH6taty1//+lfmzJkTdmRJkiRJkiRJkiRJkiRJkqQqk0wmAXjyySdZsGABI0aM4J///CedOnUC4I9//CPDhg1j2bJlvPzyy+Tn51O7dm0OOOAAMjIyeOGFF8KMXy0lEgkAXn31VWbNmgXAI488AkAsFvvV+WedBT8N2SZEo3DMMWGnkCRJkiRJ0rbG4hVJkiRJkiRJkiRJkiSphvn73+HRR6tX6cpa+fnwr3/B/feHnURbg6FDh9KwYUPee+89brvtNh566CEaN27M008/zUknncRnn31Gp06dWLNmDcOHD+fWW28lvzr+4EuSJEmSJEmSJEmSJEmSJG2GSCRCXl4eX331FS1atOC4444DIB6PA1BcXEyzZs3o0aMHU6ZMIScnB4D27dtTr149Pv/889CyV1fRaJTi4mK+/PJLTjrpJOrUqcNLL73EtGnTgPLv/VoNG8IRRwSFJDVdejqcdx6kpYWdRJIkSZIkSduabeCf3yRJkiRJkiRJkiRJkqRtx//+B0OGVM/SlbXy8+Hyy2HSpLCTKEwzZszg888/Z8CAATRu3JhYLMauu+7KzjvvzMsvv0yvXr2YOHEiU6dOZcWKFRx00EE88cQTfPTRR2FHlyRJkiRJkiRJkiRJkiRJqjJZWVkUFRWRmZnJsmXLAEgmkwCkpaVRWlpKTk4O8+fPp1GjRgDstttu7LHHHuy2226/KgrR+iWTSVJSUpgxYwYHHXQQ//rXvwC4//77gaCY5ZcuvxwyM6s0ZmgGDgw7gSRJkiRJkrZFFq9IkiRJkiRJkiRJkiRJNcTq1XDyydW7dGWtggLo1w8KC8NOorC89dZbbLfdduy+++5l+xYvXkxKSgpt2rTh5ptvpnHjxpSWlrL99ttzzTXXEI1GmTBhQoipJUmSJEmSJEmSJEmSJEmSqt5hhx3GN998wwcffABASkoKALm5uTz22GPMmTOH1q1bU1xcTCKRAGDYsGGceOKJxGKx0HJvrQoKCn73WCQS4euvv+b777+ncePGnH766aSmpvLkk08yb948IpFI2fd4rX33hSZNKjt1+Hr2hGbNwk4hSZIkSZKkbZHFK5IkSZIkSZIkSZIkSVINcf75kJcXdoqKs3IlXHtt2CkUljlz5tC8eXOaNm1atm/BggXMmDGDY445hu222454PF622Ldp06akp6ezbNmysCJLkiRJkiRJkiRJkiRJkiSF4qyzzqJ+/fpcc801vPHGG0ydOpUxY8YwZMgQrr76agoLCznllFNIT08nGo2SSCSoX79+2LG3OuPGjWOPPfZg8ODB5K1nYvaSJUsoLi6mSZMmZGRkcP7551NcXMyDDz4IQDweX+f8SARuugmysio1fqgyM2Hw4LBTSJIkSZIkaVtl8YokSZIkSZIkSZIkSZJUA/zvf/Dyy1BYGHaSipOfDw8+CJMmhZ1EYcjJyWHhwoU0b968bF9hYSGFhYX06dMHgEgkUnZs8eLFpKWl0axZsyrPKkmSJEmSJEmSJEmSJEmSFKasrCyGDBlCNBrliCOOYK+99qJ///7cdNNNZGdnc/vtt3PmmWeSSCRIJpNEo+t+DGEikQgp+dbjm2++4YwzzmD69Om8/PLLzJ8//1fnJJNJAD7++GOaNGlC06ZNAbjiiisAeOyxx0gkEqSmprJ69ep1xpxwAuy3H6SmVsHDVLHMTDjtNOjePewkkiRJkiRJ2lalhB1AkiRJkiRJkiRJkiRJ0pZZvRpOPjkoKqlpCgqgXz/44gvIyAg7japKPB6nb9++ZGdnU6tWLRKJBNFolAMPPJC8vLyy836+6Hf27NmsXr2agw8+OIzIkiRJkiRJkiRJkiRJkiRJoTrppJPo3LkzDz74IB999BENGzakVatWHHrooRxyyCFA+dzLhQsXMnnyZJo0aULLli3ZYYcdSCaTRCKRMB8hVIlEgrlz53LAAQcwbtw4Xn31Vdq1a0fqz5pSIpEIyWSS7777juzsbBo2bEhJSQlNmzblrLPOYtiwYVxwwQV8/vnn/PDDD0yfPr3sexqJwBNPQLt2UFIS1lNWjrp14fbbw04hSZIkSZKkbZnFK5IkSZIkSZIkSZIkSVI1d+ONkJsbdorKs2IF3HUXXH112ElUVWKxGH379qVv375A+SLftQUsv5STk8M777xD8+bN2XPPPas0qyRJkiRJkiRJkiRJkiRJ0tYgEonQpUsX7r33XmKxGCtXrqROnTrrFIfMmjWLe++9l+eff55Vq1aRnZ1NdnY2t99+O0ceeSTZ2dkhPkG4Jk2axE477US/fv1YsGABTz/9NP369aNNmzZl56ydyzphwgR22WUXUlLKP86xS5cuADz44IM0atSIP/zhD6xYsYKGDRuWnbPDDnD//XDeeZCXV3XPVpkyM+HZZyErK+wkkiRJkiRJ2pb9egW6JEmSJEmSJEmSJEmSpGqjoACGDYOiorCTVJ6CArjzTojHw06iqhT/jT/wX5auJJNJAF5//XXefvttjjvuuCrJJkmSJEmSJEmSJEmSJEmStLWKxWIkk0kaNGhAamoqyWSSRCJBPB7nlltu4eGHH6agoIAjjzyS/fbbj+LiYs4991weeeSRsKNXqsWLF7No0aJf7V87Z3X+/Pkkk0nOOussDj74YGbNmsX//ve/dea0RqNRVq5cyfLlyznkkEMAeOyxx9h5550ZNGgQmZmZAJxyyik88cQT65SurHXKKbDffvCzPpxqKzMTTjsNevYMO4kkSZIkSZK2dRavSJIkSZIkSZIkSZIkSdXY88+HnaBqFBTA//4XdgpVpVgs9rvH1i4AjkQirFq1infeeYcDDjiAM844owoTSpIkSZIkSZIkSZIkSZIkbX3WzrFcKxKJEI1GGTp0KE899RR77703H374IaNHj+bVV19lypQptG7djn/8Yyjffhtn7lz4+mtYtAi+/x5KS0N8mArw6aefcuqpp9KsWTP+/e9/A6xTprJ2zuqkSZPo0KEDaWlpHHXUUdSvX5+RI0eyZMkSIPi+AqxcuZIVK1bwwgsv0KRJEwYMGEBGRgb/+te/uPvuuwF4//33y66fTCbXyROJwBNPQHZ25T1zVYjFoGFDuP32sJNIkiRJkiRJkBJ2AEmSJEmSJEmSJEmSJEmb79ZbITc37BSVLycneNY//SnsJKpsK1asYMyYMbRp04bu3bv/5jmRSKRsQXDt2rW56KKLSEtLo02bNlUZVZIkSZIkSZIkSZIkSZIkaasTjUYB+Pzzz+nQoQOlpaVEo1G++uorUlNTue66G0lN7caTT8L48TBhQku++uoj4vESdt45SVpacJ1EAuLx4GurVtC9O/ToAd26QadOkJoa4kNuhHfffZfBgwczbtw4atWqBcDq1auB8rIVCApVEokEy5YtK5uL2qtXLw4++GCef/55xo4dy6mnnlr2fS0uLmaXXXZh8uTJdO3alSuuuII//vGP7LrrrgCMGDGCCRMmMGLECE4//fTfzLbDDjB2LOy/f/WcCx6JQP36MG4cZGWFnUaSJEmSJEmyeEWSJEmSJEmSJEmSJEmqtqZOhfnzw05RdT7+GObNg9atw06iyjRy5EjuuecebrzxRrp3704ikSAajbJ06VK+/fZbvvrqK7Kysthll11o27YtKSkpZQtVJUmSJEmSJEmSJEmSJEmStnV5eXkMHDiQ8ePH89VXX5GSkkJJCUyatBOlpeP585+7kZEBiUSSvLzIT6NiQIziYigu/vU1v/wyeI0aBbEYFBYG5SuXXw7HHQfp6VX5hOs3evRobrzxRmbNmkWnTp246aabKCkp4eabb6Z27doAZfNTISiqycvLY8aMGQwYMACAunXrctRRR/H6668zevRo2rZty/PPP0/Pnj05+uijGThwIIWFhRx22GFlZS1rr3nRRRfx5Zdf0rx5cwAikchvpITddoP//Q/+8AfIy6vs70rFiUSgTp2gtOenR5QkSZIkSZJCF0kmk8mwQ0iSJEmSJEmSJEmSJEnadCefDM8+C4lE2EmqRloanHce3HVX2ElUmbp06UK9evV47rnnaNKkCRCUsdx6663MmjWL9PR0MjIy6NSpExdccAEnnHBCyIklSZIkSZIkSZIkSZIkSZK2LscccwyLFi1i6NBXeOWVptx/P+TnF1FcXLENKT/1mHDOOXDBBdCiRYVefpN8++239OrViwULFtCjRw/69u1L79696dKlCx988AG9e/fmsMMO44033vjV2PHjx3PQQQcxcuRI+vbtC0AymeSAAw5g4sSJrP3IxgceeIABAwaQSCRITU0tG59IJIhEIr9bsrI+48bB4YdDbu5mPngVisWgbt0gc4cOYaeRJEmSJEmSyqWEHUCSJEmSJEmSJEmSJEnSpksm4ZVXtp3SFYDiYnj+eYtXarK5c+fy2WefMWTIkLLSlcmTJ3POOeeQkpLCvvvuS8uWLVmxYgVTpkzhxBNPZPHixVx88cWbtVBVkiRJkiRJkiRJkiRJkiSpJmrZ8hj++9/m7L9/Y6JRKCoCqNjSFYCcnODrPffAfffBfvvBrbfCXntV+K02KDMzk9NPP52GDRty2GGH0aZNm7JjTZo0IT09nWg0yurVq6lTpw4QlKtEIhEWLlxINBrlqKOOAuD111/nlltuYcKECUQiEVq3bs3111/P8ccfTywWIxaLAUHhSjQaJRqNbnbu/feHDz+EAw8Mvp/x+BZ8EypRWho0bAjjx4dbsCNJkiRJkiT9ls3/FzpJkiRJkiRJkiRJkiRJofn2222rdGWtFStgzZqwU6iyTJgwgTp16pQtdF25ciVDhw4lNTWVRx55hAkTJvDAAw/w0EMPcdNNN5Gens6///1vFi1aFHJySZIkSZIkSZIkSZIkSZKk8BUXw7XXwkMP9ae09EBKSmI/la5U/n0LC2HsWOjVCy69NHhflRo2bMhVV13F+eefXzYXNfHThOulS5cCEI/HqVOnTtn+SCQCwJQpU2jYsCH33XcfnTt3pk+fPnz77bf079+fTp06sWTJEtq3b0+tWrXWueeWFK78XNeuMH067LknZGVVyCUrVK1acNhhQUZLVyRJkiRJkrQ1snhFkiRJkiRJkiRJkiRJqoamTIHU1Iq9Zv/+kEyWvzakV691z/+91/DhFZcxMxOmTau462nrUlxcTHFxMfXr1wdg8eLFvPfee5xyyin07dsXgDp16tC6dWsGDhzInXfeyZIlS5gwYUKYsSVJkiRJkiRJkiRJkiRJkkI3fTrsuivcfTcUFkYI66MGCwrgoYegQwf4+OOqvXdGRgYAyZ8mQ68tVtl5550pKSnhq6++oqCgoKwwZe15GRkZLFy4kP/7v/+jpKSEa6+9lmeeeYbhw4dz7rnnUlJSwtChQ/nxxx8rLXuLFjBxIgwZEhSdxGKVdquNlpYGderAE0/Aq69CgwZhJ5IkSZIkSZJ+m8UrkiRJkiRJkiRJkiRJUjU0aRLk5oadYuOUlFTctYqKYOrUirueti49e/akoKCAjz76CIBatWqxdOlS9ttvP6B8cWtpaSkATZs2JTU1lcWLF4cTWJIkSZIkSZIkSZIkSZIkKWTFxfB//wfdu8PcuZCfH3aiIMOCBdC7N1x2GRQWbvk1184j3RhrC1fWfk0mk7Rt25Z69eqtU56y9ni/fv044ogjuPbaaxk1ahQ33XRT2fzVHj160KRJE6ZOnUphRTzIenPD+efDrFmw556QlVWpt1uvWrXgsMPg66/huOPCyyFJkiRJkiRtjJSwA0iSJEmSJEmSJEmSJEnadB98AIlEuBmmTYP99//1/kaNYPRoiEaD96NGVdw9i4rg/ffh0ksr7praeuy444706dOHm2++mcMOO4yOHTuy0047MXnyZE466SQikQjxeLxs4eyKFSsoKSmha9eu4QaXJEmSJEmSJEmSJEmSJEkKwerVcNBB8PnnUFAQdppfKyiABx6A//0vmAO8/fabNv69995j5syZdOnShbZt27LjjjsCQZHK2tKUjVFYWMiPP/7ImjVraNy48a+Od+rUiUcffZRGjRqV7YvH48RiMbp06cJrr71Gly5dNi38FmjZEiZOhAcfhOuuC8p1cnKq5t7Z2VC3Ltx1l4UrkiRJkiRJqj4iyU2pbpYkSZIkSZIkSZIkSZIUumQSateGvLyKvW7//jBiRPn7TViLuI4bb4Trrw+2p0+H3Xff0mTratoUFi2q2GsqfGsXwE6ePJmjjz6aFStWMGjQIL788kumTp3KCy+8QPfu3cvOX7FiBccccwxz585lyZIlm7R4VpIkSZIkSZIkSZIkSZIkqbpbsQL23x8WLICiorDTrF9aWjAHePz44OuGvPrqq1x99dV88cUXpKenU1hYSMeOHbngggs477zzNitD+/btWbJkCRMmTKBTp06/e14ikSAajW7WPSpDaSn8979w660wbRrE41BSUrH3SE8P5o4feCBccQX07r35c8klSZIkSZKkMKSEHUCSJEmSJEmSJEmSJEnSplm9uuIXy1WUjAz4+VrG22+v+HssWRKUz7iYr2ZZW5yy1157MXToUK644gruuusuMjMzKSgoYP/99+fAAw/kgAMOIDMzk6effpp58+Zx5ZVXWroiSZIkSZIkSZIkSZIkSZK2KStWwF57weLFW++84p8rLoaFC2HPPWHKlPWXr0ycOJFzzz2Xxo0bc8cdd9CqVSvGjx/Pww8/zMCBA6lXrx5/+ctfNun+33//PTvssAMFBQVkZWWt99ytqXQFICUFjj46eH31FdxzDwwfDtEoJBKQl7d5183ODuZkp6bCwIHBHPAdd6zY7JIkSZIkSVJViSSTyWTYISRJkiRJkiRJkiRJkiRtvMWLoW1bKCio2Ov27w8jRpS/35wui3POgQcfDLa/+w5at4bS0gqJVyYaDZ49La1ir6utyw8//MDw4cN59913mTt3Lt999x0FP/uhr1u3Lv/3f//HwIEDycjICDGpJEmSJEmSJEmSJEmSJElS1Vm9GvbZB+bNqx6lKz+XkgLNmgXlK9tv/+vjJSUlHHLIIUyaNIlXX32VP/zhD2XHnn76aU455RRat27NI488Qu/evTfp3l27duXTTz9l9uzZdOjQgWQySWRzJkxvBUpKYPZsmDoVxo+HCRNg7lzIyAjmWkNQqgLlc8JLS4NX+/aw//7QvTt06wY77wyxWDjPIUmSJEmSJFWUlLADSJIkSZIkSZIkSZIkSdo0hYVb7+K2Sy4p377nnoovXYFgwWVhocUrNVk8Hqd+/foMGjSIo48+mrlz57J06VIKCgrIzc0lMzOT448/nsaNG4cdVZIkSZIkSZIkSZIkSZIkqcqUlMDBB8P8+dWvdAWCucWLFkGvXkH5SkbGuseXL1/Ol19+Sa9evfjDH/5AMpkkHo+TkpLCX/7yFz7++GPuueceRowYQfv27dlhhx02WKASj8eJxWJ06NCBzz77jG+++YYOHTpU29IVgNRU2G234HXmmcG+khL4/HNYuTKYa11QEJSuZGYG3+cmTaBdu/JiFkmSJEmSJKkmsXhFkiRJkiRJkiRJkiRJqmZKSoJFcFubo46C9u2D7TVr4OGHK+c+kQgUF1fOtbV1iP3ULJSWlkbbtm1p27ZtyIkkSZIkSZIkSZIkSZIkSZLCd/PNMGcOFBWFnWTzlZTAN9/A3/4G//73usdWr17NsmXLWL58OQCRSISUlBQSiQTRaJQTTzyRcePGMWbMGI466iiOPfbYDRaoxGIxioqKSEtLI5FIsMMOO1TWo4UqNRU6dw47hSRJkiRJkhQO+4YlSZIkSZIkSZIkSZKkaiY9HRKJsFP82mWXlW8PGxaUr1SGRAIyMirn2qp8paXw3XfwxRcwYwZMmQIzZ8JXX8HSpZBMrnt+Mpkk+bOd8Xh8nfeSJEmSJEmSJEmSJEmSJEnbgpkz4dZbIT8/7CRbLj8f7r8fJk9ed3+zZs1o1aoVhYWFzJw5Ewjmkkajwccm7rHHHhx++OGsWLGCDz74gJycnI26X3p6OkuXLiUlJYW0tLQKfRZJkiRJkiRJ4UsJO4AkSZIkSZIkSZIkSZKkTZORsfUVr+y5J/TsGWyXlMBdd1XevUpLLV6pLkpL4fPPYepUmDABxo8PClZSUiAWg0gkeCWTwc90aWmwf9ddoVcv2Gcf6NYtQosW5deMxWJAsIg2EomE9GSSJEmSJEmSJEmSJEmSJElVp6QE+vaFwsKwk1ScgoLgmT7/vHxucGpqKp06deK9995jzpw5dO7cuWy+aDKZJDU1lZ49e/LYY48xYcIEcnNzqV27dtk1i4qKiEQipKWlkUgkiEajZV+feOIJmjRpEsajSpIkSZIkSapk0bADSJIkSZIkSZIkSZIkSdo02dnB4smqcsMNQTFGMgnDh//2OZddVr49ahQsXFh5eWKxoLhDW6dkEj74AI48ErKyYL/94IIL4OGHYdYsKC6G/HzIyYE1a2D16uBrbm6wGDgvDz7+GG6/Hc48Myhh2W47OPdc+OILyMvLY9myZZauSJIkSZIkSZIkSZIkSZKkbcY//wnffRfM06xJVqyA//u/8veZmZn07NmTnJwcxo4dy8qVK4GgdGWtPffckx133JEpU6ZQVFRUtn/mzJnstddeXHLJJQAkEgkAotHgIxctXZEkSZIkSZJqLotXJEmSJEmSJEmSJEmSpGomOxvq1Qs7RbmddoLjjy9//+9/V+79WrWq3Otr86xZA0OHBn8+RxwB//1vULKSmxu8NlUiEVwzPz8Y/+ij0LUrdOmST5Mm53PggYdW+DNIkiRJkiRJkiRJkiRJkiRtbT77DIYMCeZU1jT5+fDAAzB5cvm+fv360bZtW1577TWmTJkCQCQSIRKJEI/HqVevHh06dABg2rRpZeMyMzP57LPPeOCBBygoKCAlJaVKn0WSJEmSJElSeCxekSRJkiRJkiRJkiRJkqqh3XcPO0G5iy6CtesS33kHpk+v3Pt1716519emWbkSBgyAJk3gqqtgwYKgKCWZrNj7lJZCYSHMm9cQGM6ECS/xz38G5S6SJEmSJEmSJEmSJEmSJEk11XXXBXMoa6qCArjmmvL3zZs3p2/fvixevJinnnqKBQsWAFBUVEQsFgOgpKSEzMxMOnXqBEA8Hqdt27aMGDGC+fPnk5mZWeXPIUmSJEmSJCk8kWSyope3S5IkSZIkSZIkSZIkSapsN98MgwdDSUnYSapWVhbceSecdVbYSQTw0ktwxhnBgtcwClBq1YKmTeH556Fr16q/vyRJkiRJkiRJkiRJkiRJUmVavhxatKjZxSsAGRnwxRew007B+++++47TTz+dsWPHcuGFF3LXXXeVnTtx4kSOPvpodtxxR8aOHUvdunVDySxJkiRJkiRp65ESdgBJkiRJkiRJkiRJkiRJm27PPYPSidWrw05StaJR6NYt7BRauRL++ld4+23Izw8vR34+zJ0L3bvDJZfADTdAWlp4eSRJkiRJkiRJkiRJkiRJkirSww+HnaBqJBIwdCjcemvwvnnz5gwZMoRDDz2Ue+65h9WrV7P33nuTk5PDU089RTKZ5MYbb7R0RZIkSZIkSRIAkWQymQw7hCRJkiRJkiRJkiRJkqRN8/330LQpFBeHnaRqpaZCbq7lGmF66SU44wwoKNi6fv5q1Qr+m3j+eejaNew0kiRJkiRJkiRJkiRJkiRJWyYehyZNYOXKsJNUje22gxUr1p0n/PrrrzN06FDeeOMNUlNTSSaTdOjQgZtvvpk+ffqEF1aSJEmSJEnSVsXiFUmSJEmSJEmSJEmSJKmaatIEli0LO0XVat8ePv887BTbpmQSrroKhg6F/Pyw0/y2SAQyMmDkSDj22LDTSJIkSZIkSZIkSZIkSZIkbb7//AdOPhlycsJOUjWys2HYMPjLX9bdX1JSwldffcXs2bNp1qwZ++67bzgBJUmSJEmSJG21LF6RJEmSJEmSJEmSJEmSqqlrr4U77oCiorCTVI1ateDmm+Gii8JOsu1JJODss+GZZ7be0pWfy8yE++6DM88MO4kkSZIkSZIkSZIkSZIkSdLm6d0b3n8/7BRVa489YOrUsFNIkiRJkiRJqm4sXpEkSZIkSZIkSZIkSZKqqYULoW3bbad4JSMDliyBunXDTrJtSSbh1FPhpZeqR+nKWrVqwZ13BoUxkiRJkiRJkiRJkiRJkiRJ1UkyCVlZUFAQdpKqlZoKeXnBV0mSJEmSJEnaWNGwA0iSJEmSJEmSJEmSJEnaPM2aQa9eYaeoGrEY9O1r6UpVSyZh0KDqV7oCQd6LL4ZRo8JOIkmSJEmSJEmSJEmSJEmStGnmzoVI5PeP9+8fzPNc+9oYnTvDnXfCuHFBucnasd988/tjLroomIs5b9669+vf/7fPHz583fN++Zo8ef0ZMzJg9uyNex5JkiRJkiRJWisl7ACSJEmSJEmSJEmSJEmSNt+VV8KECZCbG3aSypWeDpdeGnaKbc8ttwQLYKtb6cpaBQVw+unQqBH07h12GkmSJEmSJEmSJEmSJEmSpI0zdSrEYhV7zYMOgosv3rQxgwdD3boVm2N9Eong2XfbreruKUmSJEmSJKn6s3hFkiRJkiRJkiRJkiRJqsYOOgjq1Kn5xSutW0PXrmGn2LbMmAH/+EdQXlKdFRRAv37w9dew3XZhp5EkSZIkSZIkSZIkSZIkSdqwjz6q+PnBP/4Ib7wBU6ZAgwZw3nkbHjNzJnz5ZTBm8GBo3Hjj73f88bB06br7cnLWPyYvD8aPhzPP3Pj7SJIkSZIkSZLFK5IkSZIkSZIkSZIkSVI1FonAtdfClVcGCw1roqwsuP76sFNsW0pKoG9fKCwMO0nFyMmBQYPg8cfDTiJJkiRJkiRJkiRJkiRJkrRhH3wAyWTFXvPxx8vnUvbvv3HFKz17lm9fddWm3W/KFFiwYNPGQFC8IkmSJEmSJEmbIhp2AEmSJEmSJEmSJEmSJElb5pxzYOedIVoDZwOlpMDee8Pxx4edZNty442waFHFL9gNS2EhjB4Nb70VdhJJkiRJkiRJkiRJkiRJkqT1SyZhzpywU2y5Dz4I5nD++COMGwdnnQWRyIbHzZsHpaWVHk+SJEmSJElSDVIDP2pBkiRJkiRJkiRJkiRJ2rbEYvDcc5CeHnaSipeRASNHbtwiS1WM6dPhjjsgPz/sJBUrPx9OOgnWrAk7iSRJkiRJkiRJkiRJkiRJ0u8rLQ0KS6q7nXYK5jfXqQM9esDDD8Pzz294XCQCOTmVn0+SJEmSJElSzWHxiiRJkiRJkiRJkiRJklQDtGsHf/87ZGWFnaTiZGXB0KHQtGnYSbYd8Tj061czFuv+ltxcGDQo7BSSJEmSJEmSJEmSJEmSJEm/r7AQUlLCTrF5Vq+GkSPhzDPh0EPhxBNh/Pjy48cdB337rv8asVjNncsqSZIkSZIkqXJYvCJJkiRJkiRJkiRJkiTVEJdcAjvvDNEaMCsoJQX22QdOPTXsJNuW//4XliyBZDLsJJWjsBCeew4WLw47iSRJkiRJkiRJkiRJkiRJ0m8rKAjKR6qjiy8O5v8OHw5vvw3PPgsHHwzffFN+zpFHrv8a0WjwPZAkSZIkSZKkjVUDPmJBkiRJkiRJkiRJkiRJEgQLLJ97DjIzw06y5WrVgiefhEgk7CTblltvhdzcsFNUrkgEHnww7BSSJEmSJEmSJEmSJEmSJEm/rabNny0qgqlTy983brzhMTXteyBJkiRJkiSpclm8IkmSJEmSJEmSJEmSJNUg7drBSy9V7/KVWrXgzTehadOwk2xbvv4aPvkk7BSVr7AQ7rsPSkrCTiJJkiRJkiRJkiRJkiRJkvRrGRkQj4edYtPVrg0dO/56f0YGdOtW/n7JkvVfJ5EIxkiSJEmSJEnSxkoJO4AkSZIkSZIkSZIkSZKkjbN0KUydCp9+CqtWQW4u5OdDaipkZwevNm2ChYmPPw79+0NBQdipN02tWvCf/8A++4SdZNtz993Vc5Hu5igtDX7Ojj027CSSJEmSJEmSJEmSJEmSJEnrysgI5jpujhtugMGDg+0RI+CMM8qPNW8Oe+wRbK/9CsH83aOPDrZXroTx48uPHXpocHzteWvtsQf8+GOwPW4cfP891K8PM2fCmDHwyiswdy40bAgXXACtWpWPHTVq/c8Qj0Nm5kY+sCRJkiRJkiRh8YokSZIkSZIkSZIkSZK0VSopgXfegYkT4f33YcaMoEQlPT0oW/m9xZTZ2RCJQFERNGoES5ZUnzKNWrXgxRfhoIPCTrLtyc+H4cODn7ttQU4O3HqrxSuSJEmSJEmSJEmSJEmSJGnrk5ISzKvNy6vY6x50UFDG8kuNGsHLLwfb770HBx5Yfuzhh6Fly1+PufDC4AXQu3cw3xkgFoMjjghev2XoUHj99Q1nrV17w+dIkiRJkiRJ0loWr0iSJEmSJEmSJEmSJElbkUWL4IEHgkWFicSvS1aKitY/Pje3fHvhwsrJWBmys2HMGOjRI+yrTIgaAAEAAElEQVQk26aXXgoKe7YlM2fCvHnQunXYSSRJkiRJkiRJkiRJkiRJkspFIrDLLjB5cthJNs2iRXDCCdCnD3TrBk2aBAUqK1cGzzJsGLz22oav07ZtUOAiSZIkSZIkSRsrkkwmk2GHkCRJkiRJkiRJkiRJkrZlySSMHQu33RZ8hQ0XrNQUtWpB06ZB8UenTmGn2XadcQaMGBF2iqqVnR2UHJ1ySthJJEmSJEmSJEmSJEmSJEmS1nXFFXDHHZBIhJ2k6p19Njz0UNgpJEmSJEmSJFUn0bADSJIkSZIkSZIkSZIkSduyGTOgY0c4+mgYMyYoXNlWSlcyM+Hii2HWLEtXwjZhwvqP9+8fFAStfW2Mzp3hzjth3DjIyysf+803v31+8+bw8MMwdSosXQrFxcG4L76Axx4LrvdLAwbAa6/BvHmwZk0wZvlyeP99GDQIUlJ+P19uLkycuHHPIkmSJEmSJEmSJEmSJEmSVJX22Qeys8NOUfWys6F797BTSJIkSZIkSapu1rOsXJIkSZIkSZIkSZIkSVJlKS6Gv/8d7rgDCgs3vsyiJqhVC5o2heefh65dw06jkpLfL0PZEgcdFBTrbKzWreGss9bdl5oK7doFrxNPhAMPhI8+Kj9+8snQu/e6Yxo2DF49e8IhhwSlRr9n3LiNzydJkiRJkiRJkiRJkiRJklRVunWD0tKwU1S9SCR4dkmSJEmSJEnaFBavSJIkSZIkSZIkSZIkSVVs+nTo2xcWL4aCgrDTVJ1atSCRCMo4brgB0tLCTiSAWbMgIyMoYKlIP/4Ib7wBU6ZAgwZw3nnrPz83F55+GsaOhUWLgsXC++8P11wTFLBkZMAFF6xbvDJ9Orz/fvAMK1dC48ZwySWw997B8aOOgrZt4euvf/ueX3wB8TjEYhXxxJIkSZIkSZIkSZIkSZIkSRWjZcuwE4SjqAg6dAg7hSRJkiRJkqTqxuIVSZIkSZIkSZIkSZIkqYokk3DjjTBkCBQWBu9rukgkKMwoKoKbboIzz4Q6dcJOpZ+bMiUoH6lojz8evAD6999w8crUqXDyyevue+st2G03OPro4P122617/JJLfn2dzz+HadPK3/9yzM+lpsKXX0LHjuvPJkmSJEmSJEmSJEmSJEmSVJUiEejRI5hLuS3ZYw9I8RMSJUmSJEmSJG0i/1lRkiRJkiRJkiRJkiRJqgLxeFA+8fLLUFAQdpr1i0S2rBQmGoXsbCguhgMPhCuugOuvh2bNLF3ZGk2cCPn5Yaf4taysYMFwjx7l+/73v98/PxoNfsYGDizft3AhzJr1+2MiEfjkE4tXJEmSJEmSJEmSJEmSJEnS1ueyy4J5nrm5YSepGrVrB/OOJUmqCiUlsHhxsManoCB4n5EBmZnB76TGjYM1B5IkSZKk6sHiFUmSJEmSJEmSJEmSJKmSlZTAscfCu+9unQUXvyU9HVq3hvnzg4UiKSnBc5SWBiUyEOyLxSA1NTgWjUKnTtCzJ+y7L3TvDk2aBOdeeCEMHw59+4b2SPodixeHnWBdd94JF1+87r4VK+Dee+H++399fp068OOP6+5LJODDD4MSlqKi379XcTF8//2WJpYkSZIkSZIkSZIkSZIkSap4hx4K2dnbTvFKSgocdVTYKSRJNVFJCcyeDVOmwPjxMGECzJsHaWnBWphIJHglk8F6hNLS4PdSp07Qqxfssw906wbNm1vGIkmSJElbK4tXJEmSJEmSJEmSJEmSpEoUj8Pxx8M770BBQdhpNk4yGZRVLF4M06YFi0U++SQovygsDJ4jEoGMDMjMhMaNgwUkO+30+wtIjj0Wjjwy+H7EYlX7PFq/6vJzmZ4e/OyUlm78mFq11n88Hq8+zy9JkiRJkiRJkiRJkiRJkrYt0ShceinccEPNn++Yng4XXBDMW5YkqSIkEvDuuzBkCLz3XrAGJpGAvLzyc0pK1n+Njz6Cjz8OitBKSiA1FU4/HS68ENq0qcz0kiRJkqRNFUkmk8mwQ0iSJEmSJEmSJEmSJEk1UTIZLKgYPRry88NOs+kiEdh+e5g6NShVUc20774wadL6z+nfH0aMKH//ewU7GzN+/nxo1er3z23ZEnbcEerWhT33hMsug9q1g2PDhsHZZ697fjQK++0XLGBq1gzOPBMOPDA4VlAAnTvD3Lm/f78bboDBgzfteSRJkiRJkiRJkiRJkiRJkqrC998H8yMLC8NOUrnS02HePGjaNOwkkqTqbtUqGD4cbr8d1qyB3NyKvX5qKsRi0K0bXHUV/OlPwXtJkiRJUriiYQeQJEmSJEmSJEmSJEmSaqo774QXXqiepSsQFMesWgUHHwzFxWGnUWXZ1BKVyjZ/PowfD//9L9x4Y1C8stYZZ0Ba2rrnJxLB+e+9ByNHwqGHwoIFwbHMzKD0ZX2izqKTJEmSJEmSJEmSJEmSJElbqe23h6OOqtnzHSORYL6ypSuSpC2xZAmcckrw++S662Dx4oovXQEoKQkK0caPh5NPhiZNgpKX0tKKv5ckSZIkaePV4H9ClSRJkiRJkiRJkiRJksLz1Vfwt79BXl7YSbZMPB4sNhk8OOwkqiwZGWEnCGRm/vb+RKJ8OyUFttsu2P693Mlk8Fqrfv3fv2dKyu/fV5IkSZIkSZIkSZIkSZIkaWvwj39AenrYKSpPRgb8619hp5AkVVfJJIwcCe3bw6hRQSlKfn7V3DsnB1auhBtugK5dYfbsqrmvJEmSJOnXUsIOIEmSJEmSJEmSJEmSJNU08Tj06wdFRWEnqRj5+XDXXdC3L+y+e9hpVNFq1dr8sTfcUF7KM2IEnHFG+bHmzWGPPYLttV/X3u/oo4PtlSth/Phg+733YOFCePttmD8/WPy0555wxRXlY+fODcYAHHYY3H47PPNMsDhp6VJo0gTOPBNatiwfM2nS7+ePxbae4hlJkiRJkiRJkiRJkiRJkqTf0q5dMF/z73+HvLyw01SsWrXg0kuhS5ewk0iSqqMlS+C002DixHB/R+blBesa9twTrr0Wrr4aUvzEX0mSJEmqUv5vmCRJkiRJkiRJkiRJklTB7roLvvoKEomwk1ScgoKgeGX2bEhLq/z7JRIJotFo5d9ItG5dOdc96KCgjOWXGjWCl18Ott97Dw48MNhOS4Njjw1evyUnBwYMWHdfmzbwt7/9foZXX4Wnnvr94+np0LTp7x+XJEmSJEmSJEmSJEmSJEnaGlx2GTz9NMycWXPmKEci0KwZXH992EkkSdVNMgkjR8L550NREZSUhJ0oyFRQALfcAs88A6NGwa67hp1KkiRJkrYdfjKBJEmSJEmSJEmSJEmSVIG++gquuw7y8sJOUvGWLIEbb6z465aWljJjxgz+/e9/M2jQIHr16sWZZ57JsGHDSNSUlaFbsX33hezssFPA3XfDiy/C3LmwZg2UlsKPP8KUKTBkSLDg6L33ys+fPj0Y8/HHsHQpFBdDYSEsWBAUu5xwAhxzzPoXF5eUQLdulfpYkiRJkiRJkiRJkiRJkiRJWywWCz7APT097CQVJyMDnn8eUlPDTiJJqk4SCTj3XDjvPMjN3TpKV34uLw/mzIG994YxY8JOI0mSJEnbjkgymUyGHUKSJEmSJEmSJEmSJEmqKfbfHyZOXH/ZQ3WWmQmffgpt2275tfLz83nrrbd45JFHmDRpEt9//z1rpzNlZmZSUFDA0UcfzW233UbbirihftMXXwTlIzWxLGhDsrIgJwcikbCTSJIkSZIkSZIkSZIkSZIkbdhtt8GNN1b/eZ+1asFll8Hf/x52EklSdVJaCiedBP/9L+Tnh51mwzIzYcQI6Ncv7CSSJEmSVPNZvCJJkiRJkiRJkiRJkiRVkDlzggKLgoKwk1Se1FQ45xy4994tu86iRYu47rrreOGFF8jPz2ePPfagV69edOzYkY4dO5Kdnc2jjz7KY489xpFHHsnIkSMr5gH0K4lEsHi1qCjsJFVvn33go4/CTiFJkiRJkiRJkiRJkiRJkrRx4nE4+GCYNAkKC8NOs3nS06FzZ5gwIZibLEnSxojH4dhj4e23q0fpylqZmfDoo3DiiWEnkSRJkqSazeIVSZIkSZIkSZIkSZIkqYKce26wGKK0NOwklSsrC5YvD8o6NsfEiRM566yzmD17Nj169ODEE0+kZ8+etGrViqysrLLzEokEl19+Offeey8LFy6kcePGFfQE+qWuXWHGjLBTVK1oFC67DIYMCTuJJEmSJEmSJEmSJEmSJEnSxsvPhx49YPZsKC4OO82mSUuDNm3go49gu+3CTiNJqi6SSTjtNHjxxepVurJWZiY8/zwccUTYSSRJkiSp5oqGHUCSJEmSJEmSJEmSJEmqCfLy4Mkna37pCkAkAs89t3ljk8kkd9xxB7Nnz+bYY4/ljjvu4JxzzqFTp05lpSvJZJJEIkE0GmWvvfYiFovxxhtvVOAT6Jf23z/sBFUvOxv22SfsFJIkSZIkSZIkSZIkSZIkSZumVi0YOxZatYL09LDTbLy0NGjaFD74wNIVSdKmueoqeOml6lm6AlBQAP36waRJYSeRJEmSpJrL4hVJkiRJkiRJkiRJkiSpAjz1VFBIsi3IzYVbb928sdOmTeOFF17g5JNPZvTo0WXFKr9U+lODzYoVK0gkEtStW3cLEmtD/vhHqF077BRVq6ho2yyckSRJkiRJkiRJkiRJkiRJ1V/duvDRR9CxI2RkhJ1mw9LTk7RpA5MnQ4MGYaeRJFUnEybAffdBXl7YSbZMfj4cd1xQwiJJkiRJqngWr0iSJEmSJEmSJEmSJElbKJmEIUOq/yKOTbFwIXz88aaPmzFjBtFolD/+8Y8AFBUVlR1LJpMARCIR0tLSWL58OU899RSlpaV06NChQnLrtx1+OKSnh52i6kQicMgh0Lhx2EkkSZIkSZIkSZIkSZIkSZI2T926MH487L03ZGWFnWZ98mnWbBUffWTpiiRp0xQUQL9+Naes5Icf4Morw04hSZIkSTWTxSuSJEmSJEmSJEmSJEnSFvryS1iyJOwUVaugAJ58ctPHZWVlEYvFykpWUlNTSSQSQFC4ArBy5UqeeOIJunfvzuTJk/nb3/5Ghw4dysao4sVicOGFkJkZdpKqkZUFV1wRdgpJkiRJkiRJkiRJkiRJkqQtU6sWvPsuDB4czAONbkWfLhiJQHp6nIYNHyUr61C22y7sRJKk6ubKK4OykpqioAAefRQmTAg7iSRJkiTVPFvRP41KkiRJkiRJkiRJkiRJ1dOUKUFxxbYkkYAPP9z0cX/+859JS0vjlVdeYfXq1USjUaI/rfCcO3cuzz77LJdddhmXXnop8+bN44QTTmDAgAFAeTGLKsfZZ8O20m1Tvz707Bl2CkmSJEmSJEmSJEmSJEmSpC0Xi8Hll8P06dC5M2RlhZ0oKIRp3z7J1KkxLrssn5kzpzFnzpywY0mSqpEJE4KSkoKCsJNUrIICOOGEmvdckiRJkhQ2i1ckSZIkSZIkSZIkSZKkLTRxIuTmbvq4/v2Doou1r40xfPi6Y375mjz512MuughGjYJ589Y9t3//Tc/8c59/HhSwbIrU1FQuueQSXnvtNfr06cO9997L0KFDOfvssznjjDM4//zzeeqpp9hpp50YOnQozzzzDDvttNOWBdVGadwYDjsManq/TVYWXHFFzX9OSZIkSZIkSZIkSZIkSZK0bWnXDqZOhRtugMxMiIbwSYPRaHDvq6+GadPi7LorNGrUiPT0dD755JOqDyRJqpaKiqBfv5pbTvL998HvSkmSJElSxUkJO4AkSZIkSZIkSZIkSZJU3Y0bt/HFKWEYPBjq1q3466akwFdfQfv2mzbukksuISUlhcGDBzN+/Piy/fXr12f33XfnoIMO4uCDD6Zr164AJBIJomGs/NwGXXEFvP025OWFnaTyJBJw2mlhp5AkSZIkSZIkSZIkSZIkSap4sVgwH/Too4M5xC+9FJSh5OdX7n0zM5MkkxGOOAIGD06y664QiQQfdfjee++RSCTo3Llz5YaQJNUYzz8Pq1eHnaLyFBTAww8Hv6vr1Qs7jSRJkiTVDBavSJIkSZIkSZIkSZIkSVsgkYDPPw/n3scfD0uXrrsvJ+fX582cCV9+CVOmBIsyGjeumPtHozB16qYXr9SrV4/rr7+eP/3pT3zxxRfMmTOH3XffnUaNGtG0aVNatGhBSkr51CZLV6pO9+6w554wfjyUloadpuJlZQWLibfbLuwkkiRJkiRJkiRJkiRJkiRJladdO3j6afjhB3jsMbjjjmCecW5uxd6ndm3IyEhy8cUwYECSRo0iQASAH3/8kUceeYTRo0fTqVMnWrZsWbE3lyTVWLfeWvG/s7Y20WjwO/qyy8JOIkmSJEk1QySZTCbDDiFJkiRJkiRJkiRJkiRVV198Ad26QV7epo/t3x9GjCh/H4lseMzw4XD66cF2y5awYMGm3fObb4JxEFzn8cc3bfzPRSIwcCDce+/mX+P3JJNJIhvzDVGFW7QIOnSoeYuUIpGgJGjmTPhZr48kSZIkSZIkSZIkSZIkSVKNl0jA22/D7bfD+PHB+9TUoIxlYz+NMBKB7GwoLo5TVFRI27Y/cNddzfnjHyEWC85JJpN88803jBs3jueee4433niD7Oxs/vOf/9CrV6/Ke0BJUo0xbRrsvz/k54edpPLtsAMsXBiUsEiSJEmStozLxyVJkiRJkiRJkiRJkqQtMHt2+ULBqvbBB9C4MRQWwmefBSUqjzyy8Ysft1QyCVOnbv74RCJBPB4nNTWVRCJBNBotK1yxdCU8O+4Id98NF164eYVCW6uMDHj+eUtXJEmSJEmSJEmSJEmSJEnSticahT/8IXglk/DttzBlCkyaFMxJ/uyzYN5oSkr53Oh4PHhlZsKuu0LPnrDPPtCtW4y+fXuxaNFC5sy5nE6d+lJQUMC0adOYNWsWkyZNYsqUKeTk5NCrVy/+8Y9/sP/++5fNE5YkaX3uuAOKisJOUTVycuCdd+DQQ8NOIkmSJEnVn0vIJUmSJEmSJEmSJEmSpC2Qnw+JRDj33mmn4Gt6OvToEbwOOwyOP77qMmxJMUc0GiUajZKTk0NGRgbRaNTFlFuJM86AJ5+EceOgtDTsNFuuVi246iro1CnsJJIkSZIkSZIkSZIkSZIkSeGKRKBFi+B13HHl+0tLgw+6LywMylkyM4N5yim/8YmF//znTQwePJgrr7ySf/zjH+Tk5BCLxYjH49SpU4euXbty1FFHceyxx9KiRYuf7us8YUnS+v34I4weHRR/bQtyc2HIEItXJEmSJKkiWLwiSZIkSZIkSZIkSZIkbYGCgqotXlm9GkaOhHffhe++gwYN4IILgtIVCBY/9u0Lzz9fNXkKC7ds/F//+leGDx/OM888wwknnPCr48lk8leLLH9rnypWJBL8nHXoECzkqc4ikaCk6Nprw04iSZIkSZIkSZIkSZIkSZK09UpJCV5ZWRs+949//CN77LEH9913H5988gnfffcdnTt3pl27duyyyy507tyZNm3akPJbrS2SJP2OZ56BaDTsFFVr3DhYuhSaNAk7iSRJkiRVb/5LpCRJkiRJkiRJkiRJkrQFiourtnjl4ot/ve+ll2DOHGjVKnh/5JFVV7xSXLxl43/44QcAli1b9pvHI5EIiUSCRCJBSkoKa9asYbvtttuym2qj7LgjjBgBp54aFAxVV7VrB/+NuG5XkiRJkiRJkiRJkiRJkiSp4jRq1Ii///3v5OXlkfVTW0txcTFpaWkhJ5MkVVdjxkB+ftgpqlZaGkyaBEcfHXYSSZIkSaretrEeT0mSJEmSJEmSJEmSJKlipaVBNORZOEVFMHVq+fvGjavu3lu6LvLRRx9l4cKFXHjhhb86lpOTw4cffsh9993HWWedxW677UaPHj049dRTefbZZyksLNyym2uDjjsO7r4batUKO8nmycqCt9+GDh3CTiJJkiRJkiRJkiRJkiRJklTzlJSUkJmZCUAikSgrXUkmk2HGkiRVU1OmbN64/v0hmSx/bYzhw9cd88vX5Mm/PS49HS66CMaPhx9+gIICWLAA3ngD/vKXTc+elwcff7zp4yRJkiRJ60oJO4AkSZIkSZIkSZIkSZJUnWVkVF3xSu3a0KwZzJnz6wzdupW/X7KkavJAsGBkS9SrV49IJEI8HgcgFosB8NlnnzFq1Cjefvttpk2bRq1atahbty6pqamMGTOGp556ir/85S/83//9H7vuuuuWPobW46yz4Mcf4YYbggVB1UWtWvCf/8Bee4WdRJIkSZIkSZIkSZIkSZIkqWZKTU0t247+bFJ1JBIJI44kqRpbswZWrAg7xfo1aRIUrHTtuu7+nXYKXrm58Oyzm3bNeBzef7/CIkqSJEnSNsviFUmSJEmSJEmSJEmSJGkL1KpV8cUrN9wAgwcH2yNGwBlnBNv168PMmTBmDLzyCsydCw0bwgUXQKtW5eNHjVr3eoceGuRcm3etPfYICjUAxo2D77/f9KxZWZs+5ufWLqpcW7gC8MEHH3DNNdcwceLEsn3du3fn7LPP5oQTTmD16tWMGjWKyy+/nJUrV/Lmm29uWQht0BVXBD87V1xRPcpXsrOD/0569Ag7iSRJkiRJkiRJkiRJkiRJUs21dOlSrr32Wpo3b86NN94YdhxJqhTJZJK85XkUrSmitLCUeFGcaGqUlIwUUmulUrtpbaKxCl5Ysg2aNi1Yt7B6ddXf+/jjYenSdffl5Pz6vOeeKy9d+fRTGDo0WNtTuzbssguUlm7e/T/9FJJJsLdMkiRJkjafxSuSJEmSJEmSJEmSJEnSFujQARKJqrtfLAZHHBG8fsvQofD66+vue/hhaNny1+deeGHwAujdG95/f9Pz7L77po9Zn3feeYc+ffpQVFRE69at6d27N5mZmbz44ov8/e9/p0OHDnTu3JmzzjqLlStXMnjwYEaPHs3xxx9fsUG2MclksqwE5/cMHAj16sGAAVBYGCzq2dqkpQVlQO+8U/E/m5IkSZIkSZIkSZIkSZIkSVrXrFmzGDFiBGlpaQwaNIgGDRqUHduY+amStLVJJpOs+W4Ni6cuZuFHC/n2g29Z/tlyEqUJoilRItEIRIBkcG4yniRRmqD+zvXZqcdONOvejKbdmtKgQwOiKZaxbIqpU4O1CmGYMgUWLFj/OX/6E/TsGWzPng377gsFBeXHX3558+9fUgKLFkGzZpt/DUmSJEna1lm8IkmSJEmSJEmSJEmSJG2B9u2DBQ5VYdEiOOEE6NMHunWDJk2gdm1YuRImT4Zhw+C116omC0B2Nuy3X8VdLzc3l5tvvhmA2267jQEDBlCnTh0ALrzwQg499FCuuuoqhg4dSps2bTjmmGN4+eWXeeihhyxe2QTLli3j+++/5+uvv6ZVq1Z07tyZSCSyUYtbTzoJunSBfv2CRUX5+VUUeiPUqgWHHAKPPgo/W7MrSZIkSZIkSZIkSZIkSZKkSnLwwQdz3XXXcdRRR61TugKUzUvNzc1lzZo1ZGVlsWrVKrbffntq164dRlxJ+l3ff/U9k+6ZxKdPfEq8JE4sNUZRbhEkNm78ilkrWDFrBZ8+/SkRIsSL47Q+tDXdr+hOi54tLKLaCB9+CEVF4dz7gw+gceOg+OWzz+Dxx+GRRyCZLD/n2GPLtz/5BJ58Erp3hzp1giKWe+4J9m2O9HSYNs3iFUmSJEnaEpFk8uf/GydJkiRJkiRJkiRJkiRpU3XuHCys2NZkZ8OkSbDLLhVzvfnz59OhQweOO+44nnrqKQBKS0uJRqNEo1GGDx/OOeecwwsvvMCRRx5JMpnkr3/9K2PHjuXDDz+kmStMNmjs2LH8/e9/56OPPqKoqIjmzZtz0UUXcemll27SdUpL4V//Cl6FhesuJqpqaWmQmQmPPbbuQiZJkiRJkiRJkiRJkiRJkiRVrUQiUVYuMH/+fD766COmTJnCxx9/zOeff86qVavYZZdd+NOf/kT//v3p2LFjyIklbcsSpQm+fO1Lxg8Zz9LpS0mUJkiUbGTTysaIQFpWGhn1M+hxRQ92O2030rdLr7jr1zA9esCECZs3tn9/GDGi/P3G9NwMHw6nn/77x194AY4/vvz9xx/DXnut/5q33ALXXLPhe/9SVhbcd9/680iSJEmS1i8adgBJkiRJkiRJkiRJkiSpujvggLAThKOkBNq3r7jrzZgxg1gsxl4/rUQpLS0lJSWl7PjOO+9MaWkpy5cvByASidCpUyd22GEH1qxZU3FBaqgxY8Zw5JFHsnDhQk455RQuvPBCVq1axYMPPsjcuXM36VopKXDddcHCoQ4dgkU+YahVC/74R/j6a0tXJEmSJEmSJEmSJEmSJEmSwhKPxwGIRqNEIhE++OAD/va3v3H11Vdz55138tVXX7Hnnnvypz/9ie22247bb7+dPn368NZbb4WcXNK2KF4SZ9wt4/h343/z0mkvsXDiQkoLSiu2dAUgCcW5xaz5dg1vX/02/278b1458xXyVuRV7H1qiPz8qr3f6tUwciSceSYceiiceCKMH19+/LjjoG/f8vd16647/qGHgvUMDz1Uvu/KK2FzOsUSCSgo2PRxkiRJkqRyKRs+RZIkSZIkSZIkSZIkSdL67LcfPPkk5OaGnaRqtWsHsVjFXW/XXXelpKSEZcuWEY/Hy0pXotEoAJMmTQJgxYoVZWNOOukkdtttN3bZZZeKC1IDTZs2jTPPPJPu3btz7bXX0rt3b5LJJE2bNuWWW24hL2/dhVuJRKLs+74+nTrBp5/CI4/ArbfCihXBYqdksrKeBFJTg5+7rl3h+uvh8MMr716SJEmSJEmSJEmSJEmSJEnasNhPk4rz8vK49dZbufnmm0kkygsMEokEXbt25V//+hcAn332GX/+85+54IILePvtt2nevHkouSVte5Z9uozn+z3Pmu/WUJJfUmX3LckL7jXzqZnMeWEORz5yJLv23bXK7l8dFBVV7f0uvvjX+156CebMgVatgvdHHgnPPx9sFxaWn7doEZx3XrB24s03g/OaNoVoNChjmTNn07LE4xavSJIkSdKW2vDKeEmSJEmSJEmSJEmSJEnrteee8LN1gduESAT2379ir9m2bVv23HNPXn31VcaPH1+2f9myZTz55JPcfPPNRKNRjjrqqLJjTZo04eCDD67YIDVIMpkkkUjwzDPPsGbNGi644AJ69+4NQCQSoXHjxpSWlvL9998zadIkpk6dCgRlN8mNbE9JSYFzz4V582DMmGDBUEZG8KpI2dmQlQXnnBOUvUycaOmKJEmSJEmSJEmSJEmSJEnS1mDtvNO33nqLW265hUQiwZlnnsmLL77Ihx9+SK9evbjvvvu45557WL16NZ06deKmm27ixx9/ZOjQoSGnl7QtiJfEGXv9WB7Z9xG+//L7Ki1dWSdHcZyiNUW8cvorPN3nafJW5IWSY2sUiYSdICh/+WlZBQCNG5dvL1hQvv3tt0HpCgRff36sTp3Nu3fUTwiWJEmSpC2SEnYASZIkSZIkSZIkSZIkqbrr0AEaNlx3oURNV6sWnHxyxV/3+uuvp2/fvpx00kkMGDCASCTCt99+y5tvvklOTg4DBw6kffv2xONxAGKxGADxeLxsW+UikQiRSIT333+fpk2brlNas2LFCt544w0KCwu5/vrry8puDj30UJ566ikaNGhAIpEgupGrd9aW8ey/PyxbBg8/DCNHwjffBCUsiQTkbeSasEgkKFpJJCAeh06d4Lzz4C9/CX72JEmSJEmSJEmSJEmSJEmStPWIRCIkk0muvPJKtt9+e1577TW6detWdrxHjx6cccYZDBkyhG7dutGjRw8OPPBADjjgAF544QVuueWWENNLqumWfbqM5/s9z5rv1lBaUBp2HABK8kuY99Y87m17L0c+ciS79t017EgV6scff2T+/Pl07dp1o8dkZFRenl+qXRuaNYM5c36d4We/vliypHz7/fehT59ge6edgnUPyWTwdaedys/bnLVFKSmQmbnp4yRJkiRJ5eyzlCRJkiRJkiRJkiRJkrZQJAJXXAFZWWEnqTqNGkH37hV/3T/+8Y889NBDpKWl8fe//50bb7yRkSNHkpGRwdVXX83gwYOJxWJlL4AlS5ZYurIehYWF5Obmsnz5ct58800AfvjhBx544AFGjRpFz549Oeyww7j77rtp3749b731Fv369aO0tHSjS1d+qXFjuO46+OILyM0NFhjddRecfjq0axcsCFr7R7b2FikpQdnK7rvDoEHw0EMwbVpQ1jJ5Mpx5pqUrkiRJkiRJkiRJkiRJkiRJW6sZM2awZs0a+vTpQ7du3SguLqa0tJRkMgnApZdeyuLFi5k9ezYAjRo1Yuedd2b16tXMnDkzzOiSarAvXv2CR/d7lO+//J6S/JKw46wjXhynaE0Rr5z+CmMuGVP292V1VlhYyDnnnEP9+vXZZ599+OGHHzZ6bGUUj9xwQ1COkkzC8OHl++vXh5kz4bXX4Kyz4KCD4IQT4K23oFWr8vNGjSrffvxxWL062N5xRxg6FP7wh+DrjjsG+3Ny4D//2fSc0WjVFs9IkiRJUk2UEnYASZIkSZIkSZIkSZIkqSY49dSgfGVbkJUFV14ZFM5UhpNOOol9992Xd999l4KCAqLRKF26dGHvvfcmPT0dgKKiIl544QWeeeYZVq5cSb169ejevTsXXXQRtWvXrpxg1VAikSAjI4P+/ftz3XXXMWjQILp06cLXX3/NjBkzOOaYY3jxxRfLzu/Xrx89evTgvffeY8SIEQwYMGCLM6SlBWUqu+8Ov7xcIgElJcE5lfXzJEmSJEmSJEmSJEmSJEmSpMqXSCTIycmhUaNGAKSlpQGUFQmsnRf88w/h33nnnWnatCn5+flVH1hSjTfjiRm8du5rlBaUhh1lvUryS/jk4U8oXFXIUY8eRTQWDTvSb0omk0Q2MPF/2bJlPP7449SpU4fVq1ezYMEC6tevv1HXb9kSxo+vgKAbKRaDI44IXr9l6FB4/fXy9ytWwJlnwrPPQmoqnHde8FqrpCQocVm5cvOy7LDDpo+TJEmSJJWzeEWSJEmSJEmSJEmSJEmqANttB3/5Czz5JJRu3WtytlgiAaecUrn3aN26Na1bt/7NYzk5OVx88cUMHz4cgHr16rFq1SrGjBnDtGnTGDp0KE2aNKncgFupny9kSiQSRKPBgqvjjz+e3NxcnnjiCcaMGcNee+1F165due+++8rOLSkpoXHjxlx22WUMHDiQBQsWVHreaBR+6tKRJEmSJEmSJEmSJEmSJElSNbbHHnuQnZ3N119/zcqVK2nQoAFA2dzW//znPyQSCYqLi8vG9OnTh/r169O1a9cwIkuqwaYNn8brA1/f6ktX1irJL2H287MpLSzluKePIxJdf8FJVVq9ejVFRUVlxVrr89BDD9GuXTt22WUXRo0axeTJk9l999036j777w8vvggFBVuaeMMWLYITToA+faBbN2jSBGrXDkpTJk+GYcPgtdd+Pe7FF2HffeHqq6FnT6hfH374AT74AG69FaZO3bw8BQVBDkmSJEnS5osk11ZAS5IkSZIkSZIkSZIkSdoiM2fCPvtUzSKPsKSkwGmnlfLooynE43FisVil3SuZTBKPx0lJSSGZTJJMJolGo9x2221cd911tG7dmksuuYT999+fVatW8fTTT3P//fdz0UUXceedd1Zarq3Zz4tXfqmkpIScnBwSiQQvv/wyQ4YMYfLkydSpU2edcffeey8XXXQRw4YN469//WtVxpckSZIkSZIkSZIkSZIkSVI1dvnll3Pffffxt7/9jb/97W8sW7aM7777jhdffJFbbrmFjIwM5syZQ4sWLcKOKqkGm/PiHF485cVqU7ryc6m1UulyaheOeOCI310bUNni8Tjjxo1jxIgRvPvuuxQVFdGhQwf+8Ic/cO6551K/fv3fHJefn0+XLl34y1/+wn777ceRRx5J//79GT58+Ebdd/JkOOQQWLOmIp+memjYEJYvDzuFJEmSJFVvKWEHkCRJkiRJkiRJkiRJkmqKzp1h111h6lRIJsNOUzmSySLee+849tvvezp27MjVV19Nu3btKuVekUiElJSUsu3kT9/U//73vxQXF3PDDTfQr1+/suOdO3cmJyeHRx55hH/9619kZGRUSq6t1VdffcVDDz3EJ598QkFBAfvssw99+vThkEMOASA1NbVsgdOMGTNIJBKsWbOG7bbbrmxB1oIFC3jppZfYfvvtK+3PVZIkSZIkSZIkSZIkSZIkSTXTxRdfzCeffML111/PsGHDaNGiBatWreLzzz+nWbNmXHfddbRo0YJ4PE4sFgMgmUyGVi4gqeb5dty31bZ0BaAkv4RPR35K7R1q0+uGXlV677V/H7/++uucf/755OTkcNhhh5Gens60adP429/+xpw5c7jxxhtp3bo1iUSCaDRa9vWNN95g8eLFHH300dStW5d69eoxefJkCgsLN2p9R4cOkJdXBQ+6Fdp997ATSJIkSVL1Fw07gCRJkiRJkiRJkiRJklSTPP441Ny+j3zi8ftJT5/HmjVreO2119h7770ZO3Zspd3x6aef5plnngEgGo0yf/58VqxYwe67784JJ5xAJBIhEokQj8epXbs2PXr0oKioiNdff73SMm2Npk+fTs+ePbn//vv5+uuvmTdvHvfccw9/+MMfuP766/n222/XOb9Vq1bMmzePW2+9lYULFwIwd+5c7rjjDt577z3OP/98DjjggDAeRZIkSZIkSZIkSZIkSZIkSdVUs2bNePzxx7ngggtYtWoV06ZNo7CwkCOPPJJbbrmFU089FaCsdAUgEomQTCbDiiypBinOLWbU8aOqbenKWiV5JYy7dRxLPllSpfeNRCJMnz6d888/n9zcXEaOHMmDDz7IE088wUcffcT555/PU089xZ133rnOuGg0SnFxMS+99BJt2rRhr732onnz5rRr144vvviibM3ChmRlQZMmlfFkW7fUVOhVtR07kiRJklQjWbwiSZIkSZIkSZIkSZIkVaBddoFrrw0WfNQ0KSk/csMNRXzyySdMnz6dxx9/nPbt23PGGWcwffr0Cr/fN998w/XXX8+oUaPK9rVs2ZKUlBQikQiLFy8GIJFIEI0GU6GaNGlCaWlp2fttwXfffUffvn3ZYYcdePzxx5k/fz7Tpk3j7rvvpm7dutx0001cffXV6/wZ7b///jRr1oz777+fww8/nJ49e9KjRw/uvfdeBg4cyI033hjeA0mSJEmSJEmSJEmSJEmSJKnaat68ObfffjuzZs1i2rRpPPnkkzz88MOcdNJJZGRkALB8+XI++eQTlixZwrx58ygtLS9JsIRF0uYac/EYilYXhR2jQpQWlPJ8v+eJF8e36DqLFy+mqCj4nmzM36/Tpk1j0aJFnHDCCfTp04d69eoBkJWVVbbO4Mknn+Tbb78tW7eRTCZZtWoVzz33HOeeey4AGRkZdOrUiXg8zrRp0zYqazS6bRaQ1KoFe+4ZdgpJkiRJqv62nU8XkCRJkiRJkiRJkiRJkqrI1VdDixYQiYSdpOJEo4XcfPPXDB58NRkZGaSmpnL44Ydz/vnns3TpUj755JMKv2erVq2oV68e+fn5LF26tGz/Mcccw9y5c/nggw9+yhYlEomwdOlS7r//frKysujQoUOF59lajR07lgULFnD22WfTt29fotEoTZs2ZdCgQTz11FN0796dZ599lptvvpk5c+YAsPfee/Poo4+y7777smTJEsaNG0fLli258847uffee0N+IkmSJEmSJEmSJEmSJEmSJFVnqampNG/enLZt27LvvvvSoEEDCgoKGDNmDIMGDeLYY4/lz3/+MzvvvDOdO3fmiCOOYOjQoQBEatIkbElV5pux3zDz6ZmUFpZu+ORqIndJLmNvGLtJYwoKCnj88cc58MAD2X777dlvv/045ZRTePbZZzf492s8Hufrr78mGo3Svn37dY4lEgm233572rRpw5o1a3jjjTfKSrMikQh33XUXWVlZHHTQQWVj9tprLwA+//zzsn0/L9r6LX36QO3am/TI1V5REeyzT9gpJEmSJKn6s3hFkiRJkiRJkiRJkiRJqmApKTBqFGRkhJ2kYkQiBRx55BIuvbQHAMlkkng8DkCnTp0oLi7mzTffLDtWkY444gimTJmyTrHLxRdfTJMmTbjqqqsYPXo0kyZNYvz48dxwww28+eabHHfccey0004VmmNrNnXqVEpLSzn44IOBYCFSIpEA4PDDD+eWW26hZ8+ejB49mvvuu69s3KGHHsro0aP5+OOP+eSTT/jPf/7DRRddFMozSJIkSZIkSZIkSZIkSZIkqeaaPn06l1xyCeeeey7Dhw9nwoQJtGrVihNOOIHDDz+cJUuWMGjQIC6//HKWL18edlxJ1UxxbjEvnPgCpQU1p3QFoCS/hEl3T2LJJ0s2esxjjz3GoEGDWLlyJX379mWPPfbg9ddf569//St33333esfGYjHS09NJJBIsWrSInJwcIFgnEo1GycnJoVatWgB89NFHrFq1CoAffviB119/nX79+tGxY8ey67Vo0YLU1FSGDRtGhw4d2GWXXZg1a9Z6Mxx77EY/ao0QiwXPXKdO2EkkSZIkqfqzeEWSJEmSJEmSJEmSJEmqBLvuCtdeCz+tKanG4tSrF+fxx5sSi8VIJpNEIhGi0WDq0XfffQdA+/btAYhEIhV69wsuuIBEIsE999zD0qVLAahXrx7vvPMOxx9/PCeddBJ9+/blgAMOYNiwYRx++OHcdtttZYt5tgXbb789ABMnTgQgJSWFaDRaVoKz//77M3jwYNq0acMDDzzAY489Vja2adOmtGnThq5du9KwYcOqDy9JkiRJkiRJkiRJkiRJkqQa7eOPP2bQoEEMGzaMlStXkp+fD0CjRo0YMGAAo0ePZurUqVx++eUMGzZsg8UAkvRL/7vkfxStLgo7RqUoLSjl+b7PkyhNbPDczz77jEGDBtG+fXueeeYZ7r33Xl566SVefvllMjMzueSSS5gzZ85vjk0kguvvvvvuNG3alGeffZaPP/4YCNaJlJaWcssttzBv3jyys7OZMWNGWfHKhx9+yOzZs2nVqhXPPvssJ5xwAi1atODwww+npKSExYsXE41G2WuvvcjOzl7vM6Snw9lnQ1rapnyXqq/0dLjssrBTSJIkSVLNYPGKJEmSJEmSJEmSJEmSVEmuvRYOP7w6l68kSEsr5I03iqlTJx0IFsysLV9ZtGgRt912GwBt27atlAQNGjTgmmuu4aOPPqJPnz7885//ZPTo0YwdO5aZM2cSi8VYuHAhAP379+eOO+6gYcOGlJSUlBWP1HSdOnUC4PHHH+err74q27/2zwqgd+/e3HTTTQA8/PDDrFy5smxhlCRJkiRJkiRJkiRJkiRJklQZ1qxZw5lnnsn48eM56qijGDJkCO+99x4PP/wwH3/8MQMHDmT27NmkpaVx3XXX0adPHx544AHi8XjY0SVVE3nL8/h05KeUFpaGHaXS5C3P44tXv9jgeffffz8AV1xxBZ06dSI1NZXS0lIOPfRQzjnnHAAefPBBcnJyfjU2EokAcOCBB3L66aezePFiTj31VAYOHMhNN91E3759efzxxxkwYAA777wzCxYsIO2ndpSioiLi8Tj/93//x0knncT7779Pq1atGDRoEF27diWRSDB48GCGDx9OmzZtNvgcF1wA0W3k03JbtYI99gg7hSRJkiTVDClhB5AkSZIkSZIkSZIkSZJqqmgUnnkG/vQnGD8eCgrCTrSpcnn00W/Ye+/dyvasLV0pKChg+PDhTJ48mUMOOYRTTz210lJceOGF7LLLLpx//vlcd9116xzLzMxkwIABXHDBBXTp0qVsf2pqKgClpaWkpNScaVKLFy9m1apV7LrrrmXPdvjhh/PnP/+Z1157jRdeeIHzzjuPOnXqAOsW5ZxwwgmMGDGCyZMnk5ubS4MGDUJ+GkmSJEmSJEmSJEmSJEmSJNVkTz75JLNnz+baa6/l6quvJjs7G4CePXvSo0cPdt11V5577jmuvfZaateuzRFHHMFLL73Eiy++SN++fUNOL6k6mPrw1LAjVLri3GLG3zqejsd2XO95y5cvB2D77bcHIB6PE/2pwaRPnz4899xzvPnmm5x88snsvffeZWsNoLx4JTs7myuuuILi4mLGjBnDgw8+SDKZpGnTppxzzjlcd9117LPPPqxatYqMjAwA2rVrx5lnnkn9+vXp2rUr7du3p1mzZjRu3Jjbb7+d6dOns3Tp0rIsG9KyJey7L7z33qZ+p6qX7Gy46qqwU0iSJElSzVFzPlFAkiRJkiRJkiRJkiRJ2gqlpsJ//gNHHAETJ1aX8pUkkUguO+98HiefPLJssU0ymSQajZJIJHjuued45JFHaNCgAeedd14w6meLbipSeno6ffr04aCDDuKdd97h+++/Z/HixbRv357DDjusbAFmMpkkkUgQi8VYsGABl19+OS1btuTKK6+kYcOGFZ6rqi1evJh27drRpEkTZs6cSWZmJhCUz5x44ol89NFH3HTTTdSrV4+TTz657PsCwYKpWCxG06ZN+eGHH1i9enVYjyFJkiRJkiRJkiRJkiRJkqRtQGlpKdOmTaNu3bpcdNFFZGdnk0wmy14dO3akd+/evPvuu5x99tnsuOOOdOzYkYYNG/L+++9bvCJpgxLxBB/d/RGlhaVhR6l0y2YuY+XnK2nQocFvHi8uLiYWi1GnTh0Kflq4Eo1Gy9Z4dOjQgT333JNXXnmFWbNmsffee//u+o86deowZMgQzjnnHJYtW8ZOO+1Es2bNyo5Ho1F22GEH8vPzAdh111259957y9Y4/Fzbtm0BGD16NBdeeOFGP++VV8KUKZCbu9FDqp1IBPxVJ0mSJEkVZ+PqPiVJ+n/27jtKiiphw/jTaSIgWUCiYBYQwQSIWRZdFXNexOyac9xds6KrK2BWEMWc0yeuigFBRAVUDAiCkpEgApOnw/dHLSBKZpiaged3Tp+prnDvWwP2HDl155UkSZIkSZIkSZIkrbOcHHj7bejeHfLywk6zatEo1KkTYd99r2PhwqH8/PPPxGKxpeUrAE899RR33nkn8+bN45xzzmHvvfcGWGXpSjqdXudMS8bNy8vjkEMO4ZRTTuGaa67hyCOPXLoAc8l5sVgMgFgsRqNGjbjrrrv4z3/+s85zVxUzZsxgt912o6ioiF9++YUhQ4YAwYJUgKOOOoqLL76YTCbDpZdeykMPPcS0adOAZd+XhQsXMnHiRLbffnvq11/xYitJkiRJkiRJkiRJkiRJkiSpIsTjcebOncvmm2++tATg98/9JpNJcnJymD59OrVq1QJg++23p0GDBjRv3pxUKhVadknVw8S3JpIq3TQ+K9LlQcnMysTjceLxOKWlpRQWFgLLr/GoU6cOO+64I2VlZUycOJHy8vJVzpfJZGjdujWdO3dernRlxIgRjBo1igMOOIAtt9ySTCZDIpFYWrqSTqdJp9NLP8N32WUXLrvsMi677LK1ut/u3WGbbYI1Lhuj/Hy48cZgvZEkSZIkqWJspP8LKUmSJEmSJEmSJEmSJFUtiQS8+CKceSb8bz1JlZOfD1tvDV98AYce2prffvuNhx56iBkzZhCPxwHo06cPV199NZMnT+acc86hV69e1KlTZ5XjJpNJXnjhBe699971zvj7BThLylxWVPjStGlT+vfvT8+ePXn00UcZPnz4es8dltmzZ7PbbruRlZVFr169KCws5K233gKCxVFLvh+XXXYZ//znP8nJyeHaa6/lqquu4vXXXwdg6tSp3HvvvXz66af06NGDLbbYIrT7kSRJkiRJkiRJkiRJkiRJ0qahS5cuTJ06lTFjxizdF41GiUajTJ06lVGjRhGPx5cWsmRnZ3PXXXdx7LHHEovFwootqZoYcfsIyhaXhR2jUqSTab5+4mvKCld8v9FolJYtW1JSUsK0adNIJpNLjy35jG3evDlZWVnMnj2boqKiVc73x3UamUyGyZMnc9NNNxGLxTjttNNWeN6Sz/gln+FNmjThjjvu4NBDD12r+41G4bnnNs5iklgMttsOLrgg7CSSJEmStHGJhx1AkiRJkiRJkiRJkiRJ2lTEYvCf/8AxxwSv+fOhuDjsVBCJBItRrrgCrrkG4nG44IIL+Oqrr7jjjjt49913adq0KXPmzGHUqFHEYjFuueUWjj/+eJo1a7ba8UtLS/niiy+46667+Omnn7jrrrvWKWcmkyEajf4u958LV5ZIpVLEYjGuuOIKJk2axC233MKQIUPWad4wzZ07d2npSt++fWnZsiVDhgxh4MCBHHvssRxwwAHEYjHS6TTRaJQrr7ySzTffnEGDBvHMM8/wzDPP0LZtW+bPn8/cuXP561//yp133hn2bUmSJEmSJEmSJEmSJEmSJGkT0Lt3b2677TZuvfVWGjVqxO67786kSZN45513uPPOO1mwYAFXX301tWrVWvr871577RV2bEnVwMKpC5k1ZlbYMSpXFL574Tt2OmWnFR7u0qULiUSCr776igULFtCgQQMgWIsRiUSoV68emUyGhQsXUqNGjVVOVV5ezvvvv8+UKVPIZDJMnTqVN998kylTpvDggw/StWvXir67P2ndGm65Ba67DgoLN/h0lSY7G559NiiXkSRJkiRVHItXJEmSJEmSJEmSJEmSpEq2xx4wYQJceSU8+mi45Sv5+dCsGbzwAuy44/LHBgwYwA477MCzzz7LRx99RH5+PgcddBCXX375Wi1ozM/P56yzziISifDvf/+b6dOn89xzz6111kgkwoIFC3j22Wc5+OCDad68+dJjS4pHlojFYgB06NCBbt26MXDgQGbNmkXjxo3Xet6wzJ8/n912241IJEKfPn3o0aMHsViMSy65hKuuuopRo0ZxwAEHLC2kWfI9OOWUU+jWrRvvvfceTz75JHPmzGG33XZjjz324LLLLgv7tiRVUXPmwOjR8PnnMHIkLFwIRUVQVhYUcuXkBD8zdtwx+DnWsSNstZUL/iRJkiRJkiRJkiRJkiRJK9egQQOuuOIKbr75Zvbdd19atWrFokWLmDdvHqWlpRx00EEceeSRwLLnfyVpTUz7ZBrRRBRKwk5SecoLypn87uSVFq+0b9+eLbfcks8//5zx48fToEED0uk0mUwGgCZNmlBWVsaiRYuIxWJL1yD8+OOPTJ06lX333XfpWIlEgoEDBzJ06FAKCwtJJpPsvvvu3HfffZxwwglEIpHKuGUuuACefBLGjoV0ulKm3KDy8+Hmm4NSGUmSJElSxYpklvwfsCRJkiRJkiRJkiRJkqRKN3IkHHss/PYbLF5cefPm5kImA1dfDddcE/xS/ZWZO3fu0oWM+fn5ZGdnk8lk1nqhzC+//MKAAQO46aab6NSpE0OHDiUrK2utxjjqqKN4+eWXqVevHl27duXUU0/lkEMOAZaVryzJVlZWRlZWFjfddBO33norzz77LIcddthazReWRYsW0apVK2rVqsUdd9zBkUceubRcZfjw4XTv3p0aNWowcuRI2rRps/S6P/65lJeXk0wmyc3NDeM2JFVhP/8MTz0F778fLEQsKoLs7OBrMrny6yIRqFEjWLiYSsG220LXrnDkkbDXXsFxSZIkSZIkSZIkSZIkSZKWSCaT/N///R///ve/GTFiBJtvvjkdOnTgsMMO47TTTiO+ggeZi4qKmDp1Kg0bNqRu3bohpJZU1b190duM6jcKKuA3qrbv1Z6eg3qu8pyfP/yZx/d5fIXHdj59Z7bpuQ0Ntm9AXv084jlxSn4rYd738/juxe/44oEvSCcrpjUku1EdLp9+ASvqqkomk1x++eX07duXCy64gHvuuYdUKrV0PcjTTz/NSSedxEUXXcTdd9+99LoWLVowbdo0pk6dStOmTZdeM378eCZMmEDDhg3p0KED2dnZFXIPa2vSJGjXLnjOuTqLxaBDBxg1CqLRsNNIkiRJ0sbH/9WSJEmSJEmSJEmSJEmSQrTHHvDTT8Evv+/SBXJyIJHYcPPVrAn168O118KUKfDPf666dAWgfv361K1bl7p16xL93+qOtS1dAdh88835+9//zt1338348eNp27Yts2bNWqsxLr30UgBq1KjB0KFDOeyww9hmm224//77mT179nLZlpS6TJgwgdLSUlq3br3WmcMyfvx4OnXqxA033MARRxyxtHQlGo3SrVs3jj/+eObPn8/rr78OQCqVAv785xKPxy1dkbRUOg1DhsA++8B228GNNwbFKwsWQGkpLFq06tIVCEq7Fi+GwkIoKYEvv4T77oNDDoGWLeHee4NxJEmSJEmSJEmSJEmSJEmC4HnWww47jPfee48ff/yRsWPHMmDAAHr37k08Hied/nMZwYIFC+jduzd9+vQJIbGk6mDKx1MqpHSlIrQ9sS1bH7w1dVrVIbtmNrFEjPwG+bTo1oIe/XpwzEvHVNhcZXMXkipb8QO/8Xicc889l5ycHB555BHee+89YrEYpaWlfPvtt9xxxx0AnHzyycFYZWUAbLXVVgD88ssvAEuLWrbddlsOPfRQdt9999BKVwBat4b774e8vNAirLdIBGrVghdesHRFkiRJkjaUSCaTqSL/VCBJkiRJkiRJkiRJkiTpxx+hf38YODBYWFFQEPyS+/WRmxuMscsucMUV0KMH/G8dzDp76aWXqFOnDvvuu+8anb/kMaUlxSD33nsv1157Lfn5+bz55pvsvPPOazz3tttuS6NGjbj66qv59ttvGTBgAN9//z15eXn06NGDE044ga222orNNtuMAQMGcOedd9KkSROGDx/O5ptvvvY3G4JUKsWCBQuWlt1kMhkikQipVIpYLMaHH35Iz5492WGHHRg+fPg6FeFI2nTMnw8DBsDddweFKQUFG26u/Pyg4OXYY+GSS6Bt2w03lyRJkiRJkiRJkiRJkiSp+ljyHOzqLHlu9rDDDuPzzz/niSeeYP/996+EhJKqi0w6w635t5IsWXEBydpq36s9PQf1XPp+YNeBfzqndGEpc76Zs8Lru/+ne3D82zkUzSuixuY12P3i3dli1y2WntN/q/78+uOv6501q1YWvYb2okmnJis955577uG6666jtLSU7t2707hxYz766CPmzZvHrbfeytlnn73cGo+SkhJycnLWO9uGdtdd8M9/QlFR2EnWXq1aMGIE7Lhj2EkkSZIkaeNl8YokSZIkSZIkSZIkSZJUBRUXw//9HwwfDh9/DN9/HxSxxGKrLmPJzYVEIlhIssUWsNtusOeecNBBsOWWFZNt2LBh7L333gBMnTqVpk2brvL8JYsfAdLpNJ988gl9+vRh2LBhLF68mB49evDqq6+SSCTWaP7777+fiy66iOeff56ePXsyd+5cPvzwQ5588kn++9//UlZWRn5+PoWFhUuv6du3L+eff/663XDIfv/9W+LXX3/loIMO4rPPPuOhhx7ijDPOCCmdpKosk4HHH4fzz4dUKvjZUlliMcjOhmOOgX79oGbNyptbkiRJkiRJkiRJkiRJklR9LXl2dtSoUZx++um0bNmSN954I+xYkqqQ+RPn81CHhygvLK+Q8f5YvHJD5Ib1HrPRTo04a+xZS98/3PFhZo2Ztd7jxnPjdL+7O53O7rTK89566y2efPJJRo4cSVFRETvttBOnnHIKPXv2JDc3d71zhOWf/wwKWKpT+UqNGjB0KOy6a9hJJEmSJGnjZvGKJEmSJEmSJEmSJEmSVA2k0zB5MoweDWPGwK+/QmFh8MrOhvz84LXtttCxI7RvD3l5GyZLSUkJHTt2pHv37tx9992ryJwmGo0uff/KK6/w6quvMnjwYAD23HNPunfvzqWXXkp2dvZaZahRowZHH300//73v6lXrx4A5eXlfPXVVwwZMoRx48bx5Zdfsuuuu3LOOefQpUuXdbjTqmnJYtIhQ4Zw+OGHc8wxx/DEE0+EHUtSFTNjBpx0Enz+efCzIiw5OUHpyjPPwH77hZdDkiRJkiRJkiRJkiRJkhSukpISHn74YWrUqMGpp5663LHCwkKGDx9BNNqSxYu3ZtQo+PTTNOPHz2LOnIW0bLkN2dkxcnKCZ6TbtoXOnYPnprfdFuLxkG5KUii+ff5bXj/9dcoWl1XIeBVZvBKJRqjVtBbd/tGNnU/fGYBF0xfRr00/UqWp9Y0KQNuT2nLE4CNWe14ymeTXX3+lYcOGFTJvVdGnD9xwAxQXh51k1SIRqFUL3n8fdt457DSSJEmStPGzeEWSJEmSJEmSJEmSJEnSevljwcof37/66qsMGTKERx55BIBOnTpx5JFHctFFF5FIJJae+8frVuWJJ57gsssu48UXX6Rbt25/ujaTyZBMJkkkEsvti0Qi63WvVcmPP/7IQQcdxI8//siQIUPo3r172JEkVQGZDDz+OJx/PpSUQDIZdqJAbi4ceyz06xcUsUiSJEmSJEmSJEmSJEmSNi2TJ0+mZ8+etG/fnsGDB5NKpZg4Mcbjj8MHH6QZNaqIWCyLvLwEhYUR0ulVj1ejRvC1rAzatIGuXeGYY2DffYNfdi9p4/X5/Z/zzmXvkCyumAdl/1i8siJvX/Q2o/qOWunx7M2yueq3q5bbl0lnmPLxFN469y3mfju3IqIC0Gr/Vvzt3b9V2HjV0SOPwIUXVt3ylezsoHRl2LCgIEySJEmStOGt2W8pkCRJkiRJkiRJkiRJkqQVyGQyfypLiUajpNNpPvjgA3r37s0RRxzBgAEDaNGiBffddx+vvPIKV155JdnZ2UuLUMrLyxkwYAD/+c9/+Pjjj1c770knncRZZ53Fu+++S3l5+QoLWxKJBOnfrbjcmEpXANq0acM555wDwOuvvw6w3P1K2vQUFMCBB8J55wXbVaV0BYJFjc8+C61bw5gxYaeRJEmSJEmSJEmSJEmSJFW2+vXrE4vFmDdvIc8/n2KPPWLsvDP8+98ZRo2KAjVIpbJYvHj1pSsQPCdXUBAUr3z3HTz8MPTsCc2awT33wG+/bdj7kRSe8uJy0snq8+x8Ii9RoeNVVOFMdXbGGTBiRPBscl5e2GmWl5cHRxwBEyZYuiJJkiRJlSmSyWQyYYeQJEmSJEmSJEmSJEmSVL2l02mi0SiFhYVMnDiRm2++mbfeeouSkhIaNmzIbbfdxq677soOO+yw9JpMJrO0DGX8+PE88MAD9O/fnyZNmtCzZ0/uvffeVc5ZXFzMf//7Xzp06ECLFi026P1tKEse34pEIst9P1Znyfd70qRJHHrooUyePJnJkyfTuHHjDRlXUhX266+w114wcSKUloadZtXy82HIENhzz7CTSJIkSZIkSZIkSZIkSZIqy6xZsNdezzJp0kHk5uZTWBjbYHPl5UE6DUceCZdeCh06bLCpJIVg2C3D+PCfH5JJV8yvU23fqz09B/Vc+n5g14F/OmfB5AUUzCpY6RiRaISmezQllohRq2ktdjp1J1rt0woIimIeaPsACyYtqJC8jTo04qwxZ1XIWNVdWRlcf31QuFVcHG6W7OzgOeknn4QePcLNIkmSJEmbIotXJEmSJEmSJEmSJEmSJFWI7777jnPPPZfJkyczbdo0WrduzSWXXMLee+/Ndtttt/S8lRWMlJaW8uWXX3Lvvffy3//+lxYtWvDuu+9Su3btlc6ZTCaJRCLEYhtu4eWGVFJSQk5OznqN8de//pXRo0czbdo04vF4BSWTVJ3MmQO77w4zZgSLB6uDvDx4+WXo3j3sJJIkSZIkSZIkSZIkSZKkDSmdhv794ZproKwsSTJZec+7xmLBL8I/6qggQ61alTa1pA3o41s/5oN/fkAmtWGKV26I3LDeY0ZiES6YdAG1W9QGYNhNw/jgnx+s97gAjTs25swvzqyQsTYWY8fC0UcHJV9FRZU/f14eHHYY3H8/rGIJjCRJkiRpA4qGHUCSJEmSJEmSJEmSJEnSxqGoqIiPPvqInJwcrr/+ej766CPOOeec5UpXgBWWrgBkZWWx22670b9/f2666SZ+/vlnjj32WBYsWLDSOePxeLUsXbn99ts5+uijad++PSeddBKPPvrocsczmdUvAEun0wA8+eSTlq5Im7DffoOuXWHatOpTugLBgsYjjoCPPw47iSRJkiRJkiRJkiRJkiRpQ5k8GXbbDa69NnhurDJLVwBSqWDe55+HNm3gvfcqdXpJG0g8N040VjV+nWo8ZyWfa5n/vf4nt25uxc2Z69qBP+rQAb77Dm6/HZo1gxo1YCVLVypMVhbk5MDee8Obb8LTT1u6IkmSJElh8v+WJUmSJEmSJEmSJEmSJFWITp06MXXqVGrXrk2NGjWAoBwkGl2zBU2RSIRMJkPt2rU59dRTGT16NI8++iiffvopPXr0IJPJrLS0pTo58MAD+eijj2jQoAFZWVk8/fTTPP3007z99tuce+65dO3alUQisdr7jUajS79fkjZNhYWwzz4wZQokk2GnWXtFRXDQQfDRR7DzzmGnkSRJkiRJkiRJkiRJkiRVlHQa+veHa66B0tKgACVMJSXB67DD4Kij4N57oWbNcDNJWnfxnDiRWOWuLdjrX3ux9/V7A/DloC95rfdrALTu3poD7zqQb575hrnfzaVgdgE1GtWgw6kdqN2y9tLrp4+aXmFZEnmJChtrY5KVBeefD+edFzyffOedMHRocKy0tOLmWVLqcuaZwVwtW1bc2JIkSZKkdWfxiiRJkiRJkiRJkiRJkqQK07RpU2BZ4cqalq4sEYlEKC8vJ5FIcPLJJ/Poo4/y8ccf06NHj42idKV3796MHDmSG2+8kdNPP52srCyGDx/OTTfdxMsvv8ykSZO47LLLOProo8nKylpp+UoymSQej28U3xNJ6+7cc2H8eCgrCzvJuisogL/8BSZNchG7JEmSJEmSJEmSJEmSJG0MFiyAHj3gm2+gqCjsNMsrKoLnn4chQ+C//4UOHcJOJGld1NqiFrFEjGRxMuwoANRtXZdu13Vb6fEfXv+BcU+Nq7D56rSsU2FjbYwiEdh77+A1cyY88AA8+yxMmQK5uZBMrvnPp2g0KFpJ/u+vWrt2QdnKUUdBdvaGugNJkiRJ0rqweEWSJEmSJEmSJEmSJElShVvTwpV0Ok0kEiESiZBKpUin0yQSCVKpFO+88w4AhYWFGzJqpZk8eTLvvPMOPXr04PzzzycvL49UKkWPHj1o0aIF9913H4MGDeKWW24hkUhwxBFHEI8ve8RrxIgRDBkyhJtvvnm5/ZI2Te+9By+8ACUlYSdZf4sXwwUXwGOPhZ1EkiRJkiRJkiRJkiRJkrQ+Zs+GLl1g+nQoKws7zYqVlASvbt3grbdgzz3DTiRpbTXeuTGpslTYMQCY/eVsRvUdRdM9mrJZ883IrZtLJp2h4JcCZo+dzTfPfMO3L3wLmYqZL1EjQdPOTStmsE1AkyZw003Bq7Q0KAUbPRqGD4dPPw1+XpWXB8Uq0ShkMhCPQ04ObLtt8LNit92gY0do1SoodZEkSZIkVU2RTCZTQf/7LUmSJEmSJEmSJEmSJEkrlslkiKzFCpOHHnqI+++/nylTpvD8889z4IEHkk6n17jQJZizai1q+eCDD9hvv/24+eabueaaaygrKyORSCz9vkydOpX+/ftz77330r59ex566CHat29PKpWirKyMPffckzFjxnDNNddw8803h3w3ksK0aBG0aQNz54adpOLk5sIbb8B++4WdRJIkSZIkSZIkSZIkSZK0LqZNg913hzlzgl9gXx3k5cErr8CBB4adRNLayGQy9Kndh9JFpWFHqXRZNbI47dPTaLhDw7CjbFTS6eBnVyJRtdahSJIkSZLWXDzsAJIkSZIkSZIkSZIkSZI2fpFIhOLiYn788UfmzJlDeXk5v/32GwUFBZSUlLBw4ULmzZvHxIkTmT59Ol9//TVZWVmcddZZ7LjjjgBLS1fmzp3L0KFDOe6441Y5ZzoNsdif95eVwTffwOjRMHw4jBsHxcVQUgLl5ZCVBTk5UKMG7LIL7LEHdOwIW2+94vHWVP369YlGo0yYMAGArKwsMpnM0uPNmzfnvPPOY968eTz++OP07duXgQMHEovFyM3N5Z577uGSSy7h4osvXvcQkjYKF1wAixeHnaJiFRfD8cfDpElQs2bYaSRJkiRJkiRJkiRJkiRJa2POHOjcGX75BVKpsNOsuaIiOPxw+O9/oWvXsNNIWlORSISGbRsybcS0sKNUulRZivrb1g87xkYnGg3WkkiSJEmSqq9I5vcr9yVJkiRJkiRJkiRJkiRpA7n55pvp27cvCxcuJJVKEYlESKfTy52TSCRo1aoVTZs25dxzz6VLly40bNhw6fHCwkLuvfderr76anbddVfef/998vLyVjpnJhO83nsPnnoKRo6En38OilVSqWCx5OrUqBF8LS8Pyle6dYNTToFOndbu/qdOncouu+zC3Llzefnll+nZs+cKzxs3bhwHHXQQM2bM4O233+bAAw8kmUwSj8dJp9NLC2gkbZreew8OO2zNPr+qm5wcOO44eOyxsJNIkiRJkiRJkiRJkiRJktbUwoWwyy7BM7rl5WGnWTc1asCwYdChQ9hJJK2podcOZcTtI8ikN61fqdpghwb8/Zu/hx1DkiRJkqQqx+IVSZIkSZIkSZIkSZIkSZVixIgRdOvWjUwmw0knncSBBx5Iw4YNyc/Pp2bNmsRiMerUqUO9evXIZDLk5OQsd31ZWRmDBg3iwgsvpHnz5syZM4e6devywQcf0Lx58z/N9+uvMHAg3HUXFBQEr4oQjQblAM2bw5VXwrHHQm7uml173333cf7553PIIYdw44030r59ewAymQyRSGTpeffffz/nnXceAwYMoHfv3hUTXFK1l05DixYwfXrYSTac3Fz49FNo1y7sJJIkSZIkSZIkSZIkSZKkNXH44TBkCJSWhp1k/TRqBD/+CPn5YSeRtCbGvzaeV//2KqWLqvmHz1rqeGZH/vrQX8OOIUmSJElSlRMNO4AkSZIkSZIkSZIkSZKkTUOXLl0YM2YM9erV45tvviEnJ4d9992XLl260K5dO7bddluaNGlCdnY2iURiuWvLy8t58803ueKKK2jfvj19+/bl4YcfJh6P065dOz777LOl544eDccfD1tsAf/6F8yeXXGlKxAUHxQVwfjxcP750LBh8HXSpNVfe8wxx3DIIYfwxhtv0L9/f7777jsAIpEImUyGVCoFQIsWLQCYvjG3K0haa++/D7/9FnaKDausDO6+O+wUkiRJkiRJkiRJkiRJkqQ18eqr8M471b90BYLn8y66KOwUktZU8y7NSZWlwo5RqbJqZtH6L63DjiFJkiRJUpVk8YokSZIkSZIkSZIkSZKkStO+fXvGjh3L4sWLOeuss3j44YdZtGgRALFYbOl5v99OJpOMHDmS8847j5o1a3LxxRfzl7/8haOPPpq77rqL7bbbjj322IMnnniVXr2gWzd4/nkoKQkKUjakgoLg9dBD0LYtXH89lJev/PwGDRpw++23s+uuuzJw4EBuu+02PvnkEyAoX1ly32PHjiU3N5d27dpt2BuQVK3ceWfFFklVRakUPPcc/O9HgyRJkiRJkiRJkiRJkiSpipo/H3r33vDP61aWkhJ46in48MOwk0haE3n182jdvTVEwk5SeaLxKNscsk3YMSRJkiRJqpIsXpEkSZIkSZIkSZIkSZJUqZo2bco333zDdtttx2WXXca9997L7NmzV3p+Mplk/PjxZGdnM2/ePKZNm7b0/L/+9a/8+9//pl27S+jde0+eey5NURGk05V1N4HyciguDkoR2raFceNWfu52223HgAED6NKlC08//TQXX3wx/fr1o6SkhIKCAp555hkef/xxttlmG/bcc8/KuwlJVdr06fDRR2GnqByxGDzxRNgpJEmSJEmSJEmSJEmSJEmrctppG0/pyhLFxXDccVBQEHYSSWui8+WdSeQlwo5RKWLZMXY9b1eicX+NrCRJkiRJKxLJZDKZsENIkiRJkiRJkiRJkiRJ2jQdc8wxvPjii1x33XVcdNFF1K1bd4XnFRUVUVxczOWXX86gQYM477zzuOqqq6hZswnnnQfPP5+mpKRqLCCKRCAnB664Aq69FhIrWcc1efJk+vTpw6OPPkomk2GbbbahtLSUefPmUadOHT788ENatWpVueElVVnXXAN33w2lpWEnqRzNm8PPPwefqZIkSZIkSZIkSZIkSZKkquWVV+Ckkza+4hUIngM+8UR49NGwk0hanUwmQ7/W/fjtp9/CjrLBxbJjXDj5Qmo2qRl2FEmSJEmSqiSLVyRJkiRJkiRJkiRJkiSF6sorr2TmzJn069ePOnXqrPb8yy67jHvuuYd//ONF7ruvJ4sXQ0lJJQRdS3l50KIFDB0KjRuv+JzS0lKGDx9O//79mTZtGjk5Oey2225ccsklNG3atHIDS6qyysuhQQNYuDDsJJWnRg144w3Ye++wk0iSJEmSJEmSJEmSJEmSfi+ZDJ6NnTcv7CQbTm4ujB4N220XdhJJq/PFg1/wzmXvUF5YHnaUDScCbXq04cT/OzHsJJIkSZIkVVkWr0iSJEmSJEmSJEmSJEkK3fz586lXr97S91OmTKFFixYkk0ni8TgA6XSaaDTKL7/8Qtu2ZzFv3pNkMvlAJKTUqxePQ/368Mkn0KrVys9LpVJEo1EikQiZTIZIpOrek6TK98kn0KMHLFoUdpLKE4nA3/8O994bdhJJkiRJkiRJkiRJkiRJ0u+99hqcfDIsXhx2kg0nHodTT4WHHgo7iaTVKSso487N7yRZlAw7ygaTyE9wwpsn0HLvlmFHkSRJkiSpyoqGHUCSJEmSJEmSJEmSJEmSfl+6cuutt3LiiScCEI/HyWQyAESjweNO33yzOb/++iyZTA2qcukKQDIJc+ZAp04wfvzKz1tSugJYuiLpT0aPhrKysFNUrkwGhg8PO4UkSZIkSZIkSZIkSZIk6Y/69Nm4S1cgeAZ48GAoKAg7iaTVyaqRxZ7X7EkiPxF2lA0iGo/SqH0jWuzVIuwokiRJkiRVaRavSJIkSZIkSZIkSZIkSaoyysrKSKVSjB07lmuvvZaSkhIikQiZTIZ0Os3IkXDIIRlSqZywo66xdBoWLICuXWHKlBWfY9mKpFUZNgxKStb+ul69ggKTJa/V2Wuv5c9f2euxx5a/7sIL4fnnYfLk5c/r1WvtM//e+PHBZ6gkSZIkSZIkSZIkSZIkqWqYOBHGjg07ReWIRuGpp8JOIWlNdL2yK7Vb1oaN8LH8WHaMI5850jUHkiRJkiSthsUrkiRJkiRJkiRJkiRJkqqMrKwszjnnHLp168ajjz7Kww8/zG+//UYkEuGbb6IceGCG4uLqt2Aok4HffoMuXeCXX8JOI6m6GTUq7ATLKy9f/v3118PRR0OrVhU7TyIBEyZU7JiSJEmSJEmSJEmSJEmSpHXXrx+kUmGnqByFhdCnT/AcsKSqLRqPcvTzRxPPiYcdpUIl8hN0v6s7mzXfLOwokiRJkiRVeRavSJIkSZIkSZIkSZIkSapS6tevzwsvvECbNm24+uqrufDCC/nvf4dxwAFlFBSEnW7dpVJB6crRR7sAU9KaKyyEWbMqZ66xY6Fr1z+/jjgC0ull5z3//PLXjRsHAwbAOedUbLlUJAKjR1fceJIkSZIkSZIkSZIkSZKkdVdcDI89BuXlYSepPHPmwCefhJ1C0pposH0D9rx2TxL5ibCjVIhoPEqjnRqx85k7hx1FkiRJkqRqYeOqY5UkSZIkSZIkSZIkSZK0UahRowYjRozgpJNO4oUXXuCJJ3YBOgFZYUdbL8kkjBkDAwfCaaeFnUZSdfDVV5CXB4sWbfi5Fi2CESP+vP+GGyAaDba//BLee2/54926Ldu+8sqKy1NQACNHwoknVtyYkiRJkiRJkiRJkiRJkqR188knEIuFnaJyFRXBa69Bly4bfq7582H06OA5vblzg2foCgogHocaNYJXy5bQsSO0bQvZ2Rs+k1TddL2yK9888w1zv5sLmbDTrJ9Ydowjnz6SSCQSdhRJkiRJkqoFi1ckSZIkSZIkSZIkSZIkVVlPPvkkN9/8ATfc0JVkMhF2nApRWAgXXgjdu0PTpmGnkVTVTZoE6XR48+fkwDnnLHt/112VN3cmA998U3nzSZIkSZIkSZIkSZIkSZJW7osvoLg47BSVK5OBYcMqftx0Ohj3k0/gww9h7FhYtCh4Zq+4GMrLV3xdXl5QflNSAs2bw267QbdusP/+0Lp1xeeUqptoPMqxrxzLI7s8QunC0rDjrLN4bpxDBxzKZs03CzuKJEmSJEnVRjTsAJIkSZIkSZIkSZIkSZK0MsXF8OCD+2w0pStLlJbCCScEizElaVWKi8MtXunVCxo0CLanTYNnn63c+YuKKnc+SZIkSZIkSZIkSZIkSdKKffjhygtBIHjeLJNZ9loTbdvCf/4Dw4dDYeGya3/6aeXXXHghPP88TJ68/Hy9eq16rvbt4fHH4eefg+KS+fPhq6/gwQehXr2VX/fNNxX3zO/8+XDHHdCkCRx6KFx/Pbz7LsybB2VlQfnKqr7HRUWweHFwzqRJ8PTTcPHFsOOO0LkzvPYaJJMVk1WqruptVY+/Df0bifzquQYhkZfgwH8fyI7H7hh2FEmSJEmSqhWLVyRJkiRJkiRJkiRJkiRVWZdfDr/+GnaKipdMwpgxMHBg2EkkVXXFxZBKhTf/xRcv2+7Xr/IXZBcXV+58kiRJkiRJkiRJkiRJkqQVGzOm4sfcd1+46CLo0gXy8tbsmuuvh6OPhlat1nyec8+F0aPhb3+DFi0gOxvq1oV27eCss6BRo5Vfm07DlClrPtcfZTLw2Wdw7LHQtGmQ/5dflhWorK/i4qBIZuRIOPnk4F5uvDGYQ9pUNenYhBPfOrHala8k8hLsec2e7PL3XcKOIkmSJElStWPxiiRJkiRJkiRJkiRJkqQqafJkGDBg4/2l+4WFQaHBxnp/kipGeXmwaDsMhx4K22wTbC9aBA8/XPkZKrvoRZIkSZIkSZIkSZIkSZL0ZwsWBK+K9ttvMGQI3HQTPPDAml0zblzwjPE556xZucj++0O/fhCLQWkp9O8PRxwBBxwAvXvDo48Gz/WuTCIRlLasi8mTYY89goKZF18MClI25LPDixfD/Plw223QsiVcdllwz9KmqEW3Fpz87slk1cwKO8oaiefG2ffWfdnz2j3DjiJJkiRJUrVk8YokSZIkSZIkSZIkSZKkKqlfP0ilwk6xYWUy8MILYaeQVJXl5ASLvcNw6aXLth95JChfqWzZ2ZU/pyRJkiRJkiRJkiRJkiRpeWPGQF5exY/7+ONw0EHwz3/CqFFrdk23bnD66fDgg2tWYnLrrRD9329dPOssuOACeOUVeO89GDQIzjgDfv555dcXFKx5tiXS6eBZ6LZt4YsvgmKXdHrtxlgfJSXB64EHYNttgwzSpqjZHs04dfip5NbNJZYV0gO5qxMJSlf++sBf2f3C3cNOI0mSJElStWXxiiRJkiRJkiRJkiRJkqQqp7gYBgyA8vKwk2xYBQXQp0/YKSRVZbm5yxZ8V6ZOnYLF6RB8Ft9zT+VngOD+JUmSJEmSJEmSJEmSJEnhmjSpej7Xu8UWsMsuwXZxMTRsCF9/DUVFMHMmDBwYnLMq6TSMG7fmc/70E+y+O1xzTTBPKrXu+ddXUVFQKtOtG1x+OZSWhpdFCsvm7TbnvAnnsdVBW5HIS4QdZzmJvAT1tq7H6Z+eTvte7cOOI0mSJElStWbxiiRJkiRJkiRJkiRJkqQq54UXwk5QeX7+GUaPDjuFpKqqZk2IxSp2zH/9CzKZ4PXYYys+59JLl20//zxMn77y8Q44AA47LHjl5S3bv/POy/bXq7duWTfbbN2ukyRJkiRJkiRJkiRJkiRVnOJiSCbDTrH22v+uxyA3F+64A9q2DbYbN4beveGLL6BFi1WPU1S0ZvM99BDsuCOMGQOFheueu6IVF8P998N228E334SdRqp8efXyOPaVYzniqSPIrp1NLLuCH85dWxGI58bZ47I9OGfcOWzebvNw80iSJEmStBGweEWSJEmSJEmSJEmSJElSldOnDxQUhJ2icpSWwt13h51CUlXVtm1QkFKZmjeHo45a9v7f/171+Q8/DK++GrwaNly2/4ILlu3fcce1zxGPwx57rP11kiRJkiRJkiRJkiRJkqSKVVwMqVTYKdZe7drLv58xA447LnjNmBHsa9QIbr991eMUF6/6eCYD110Hl1wSlLRUxe9VURH89BN07gyffhp2Gikc2/bclgt+vICtemxFIj8RSoZEXoJ6W9fj9E9PZ58b9iGWCLkERpIkSZKkjUQ87ACSJEmSJEmSJEmSJEmS9Htjx8LPP4edovKkUvDyy7BgAdSpE3YaSVXN1ltDeXnlznnhhUHpCcDQofDll5U7/xL5+bDLLuHMLUmSJEmSJEmSJEmSJElaJpmEdDrsFGuvpGT59zfdBM89F2zXrg0PPhhsH3TQqsdZ1XN8mQycey488URQblLVLV4M++8Pr70G++0Xdhqp8uXVy+PYV47lx//+yLAbhzFrzCzSqTTp8g34IReBrPwscuvl0uWKLux8xs4WrkiSJEmSVMGiYQeQJEmSJEmSJEmSJEmSpN974w0oKws7ReXKyoIPPww7haSqKBYLylfWxeOPQySy7LXEDTcs29e795+vu/TSZcf333/187Rqtfw8K3p99NHa5y8pgY4d1/46SZIkSZIkSZIkSZIkSVLFys4OnmerbqZMWf79Tz+teLtGjeWfs/uj3NwV789k4MILg+f1CgvXPWdlKyyEQw+F4cPDTiKFp033Npw64lTOGXcOnc7qRCI/QVaNrAqdI54TJ5YdY+uDt+aE/zuBC3+6kF3+voulK5IkSZIkbQAWr0iSJEmSJEmSJEmSJEmqUj76CJLJsFNUroICGDUq7BSSqqquXcNOEI68PNh887BTSJIkSZIkSZIkSZIkSZJycyEeDzvF2vv6a1iwYNn7li1XvD19elCisjILFsykrKzsT/tvvBEGDICiovWOWumKiqBHDxg7NuwkUrjqtqlLj/49uHzu5fTo34MmuzQhnhsnkZcgq2YWrKKU6Y+WXBNNRKm7VV06X9GZi36+iOPfOJ4W3VoQWVXDkyRJkiRJWi/V8J8vJUmSJEmSJEmSJEmSJG3Mvvxy3a7r1QsGDVr2fk3WJD32GJxyysqPf/EF7LLLn/cfcgicfz507BgUA0ybBq+/DrfeCr/+urbJIZ2GYcPW/jpJm4Y99oDBg4OSpk1J+/ZhJ5AkSZIkSZIkSZIkSZIkAdSqte7FK//6F1x/fbA9aBD07r3sWLNmsPPOwfaSrxA8n3vYYcH2vHkwYsSyYwccEBxfct4SO+8Mv/0WbA8fDvPnQ3k5PPQQXHVVsP+665adc911y659+ulV38OECaPIyTmSp59+muOOOw6AV16BO+6onqUrSxQUwP77w8SJULdu2GmkcCVyE+x0yk7sdMpOZNIZFkxewMwvZjL90+lM+XgKv074lWRJknQyTSQaIZPOEIlFiCVi1GpWi2Z7NKNZ12Y06diEhjs2JJYVC/uWJEmSJEnapFi8IkmSJEmSJEmSJEmSJKnKmDMHCgvDTrFq118fLAD9va22gksvhSOOgG7dYPr0tR933DjIZNasMEbSpmXXXYOCpk1JVhbsu2/YKSRJkiRJkiRJkiRJkiRJAO3abZhnXPfdNyhj+aOGDeHVV4PtDz+EffZZduzhh6Flyz9fc8EFwQtg773ho4+C7RtugD33hC5dgqKX555b/rpPP4Wbblp5xkQizYknbkVOzll07twZgHnzMpx6aqRal64sUVgIZ50FL7wQdhKp6ohEI9RtU5e6beqy43E7Lncsk8mQKksRS8SIRH34X5IkSZKkqsLiFUmSJEmSJEmSJEmSJElVxujRkJ0NpaWVP/dRR8Hs2cvvW7x4+fdduy4rXUml4Lrr4Pvv4corYY89oFUrePRR+Mtf1n7+VAqmTYPmzdctv6SN1zbbQIsWwefNpiIahZNPDjuFJEmSJEmSJEmSJEmSJAlghx2gpCTsFOumpAT22y8oZTnhBNh666BE5ocf4Nln4T//gbKylV+fmxulV68d6dy5L1lZWQCcfvrGUboCwXPbb70Fb7wBhxwSdhqp6otEIsSz/VWukiRJkiRVNZFMJpMJO4QkSZIkSZIkSZIkSZIkAdxwA9x8MySTa39tr14waNCy95HI6q957DE45ZRgu2VLmDJl1ee/+CIceWSw/cgjcOaZwXbTpsG10Wjwfocd4Lvv1iI8UKtWkP/ww9fuOkmbhscfh/POg4KCsJNUjr33hg8+CDuFJEmSJEmSJEmSJEmSJGmJbbaBCRPCTlH5EgmYOxc22yx4/8orcNJJbDTFK0vUqQOTJgVfJUmSJEmSpOomGnYASZIkSZIkSZIkSZIkSVriu+/WrXSlIgwbBiUl8NtvMHw4nHHGn8tb9tln2fbw4cu2p0+HqVOXvd9337Wfv7gYfvpp7a+TtGk45piwE1SeGjXgiivCTiFJkiRJkiRJkiRJkiRJ+r3OncNOEI78/OKlpSvz58Opp258pSsQ3NOZZ4adQpIkSZIkSVo3Fq9IkiRJkiRJkiRJkiRJqjIKC8Obu3lzyM6GzTaDLl3g4YfhhReWHa9dG+rWXfZ+9uzlr//9+9at137+ZDIoX5GkFcnNhd69IZEIO8mGl5cH3buHnUKSJEmSJEmSJEmSJEmS9Htdu0J+ftgpKl9x8TAmTJgAwMUXb5ylKwClpTBkCHz4YdhJJEmSJEmSpLVn8YokSZIkSZIkSZIkSZKkKqOyFyIuXAhPPgmnngoHHADHHw8jRiw7fuSRcPTRwfYfF4qWla38fY0aa58lk9l4F2JKqhgXXACxWNgpNqzc3GBhetQnXCVJkiRJkiRJkiRJkiSpStl117ATVL5YrIzS0rd56623+PVXeOGFPz9DvDEpLIRbbw07hSRJkiRJkrT24mEHkCRJkiRJkiRJkiRJkqQlksnKne+ii/6875VX4PvvoVWr4P0hhwSLJAsLlz8vO3vl7wsK1i3PxrwQU9L6a9MG9twTPvig8j8vK0s0CqefHnYKSZIkSZIkSZIkSZIkSdIf7bgjNGoEkyaFnaTyRKMxUqln+eCDXUkmLyIaDTvRhjdsGEyfDk2bhp1EkiRJkiRJWnObwD/dSZIkSZIkSZIkSZIkSaoucnPDTgClpTB69LL3m28efP3tN/j112X7GzVa/rrGjZdtr+uC0ho11u06SZuOgQP/XPy0scjPh759oX79sJNIkiRJkiRJkiRJkiRJkv4oEoErrgie9doURCLQqtWPRCK/0Lx5S+6+G4qKwk5VOe67L+wEkiRJkiRJ0tqxeEWSJEmSJEmSJEmSJElSlZGXV3lz1awJ22335/05OdCx47L3s2Yt2/7gg2Xbe+65bLtlS2jefNn7999f+zyxWDC3JK1K06Zwzz0b38L1eBw6dYJTTw07iSRJkiRJkiRJkiRJkiRpZU48EdLpsFNUjry8DIsW/ROAZs16s3hxyIEqSWkpPPAAlJWFnUSSJEmSJElacxavSJIkSZIkSZIkSZIkSaoy6tWr+DH/9S/IZILXY48t21+3LowbB2++CWecAfvuC8ceC+++C61aLTvv+eeXbffrt2z7lFPg6qvhsMPgueeW7X/3Xfjuu7XPmZUFtWqt/XWSNj2nnRYURMXjYSepONnZ8NRTEImEnUSSJEmSJEmSJEmSJEmStDL5+XDyyRvX82srU14+m9mzX6Bz5868885OFBSEnajypNPw6qthp5AkSZIkSZLWnMUrkiRJkiRJkiRJkiRJkqqMXXeFvLzKmy8Wg4MPhocfhqFD4dlnoWvXZcfvuw/eemvZ+2HD4Oabl117663BosJddw32TZkCp5++blkSCWjfft2ulbRpiUSCkpLs7LCTVIz8fOjbF7bYIuwkkiRJkiRJkiRJkiRJkqTVueii4LnXjVsBZWU3c8wxR3PDDXcybFjYeSrX4sXwyCNhp5AkSZIkSZLWnMUrkiRJkiRJkiRJkiRJkqqMjh0hHq+cuWbMgGOPhcGD4bvv4NdfobwcZs2C11+HQw6B887783X/+Af07BkUtSxYAKWl8OOPcPfd0KkTTJ26bnmKimCnndbnjiRtSpo2hf79K7esakPIzg7Kq049NewkkiRJkiRJkiRJkiRJkqQ1sd12wXNflfXMbxhychK89NLhPP300+Tm7kFubtiJKt/YsWEnkCRJkiRJktZcJJPJZMIOIUmSJEmSJEmSJEmSJEkQlJjUrBkUoGxqmjVb99IWSZuuq64KCliKisJOsvaysmCrrWDkyOCzX5IkSZIkSZIkSZIkSZJUPUyZAjvsAIWFYSepePn5MGgQHHUUpNNp+vePcNVVEUpK1m6cXr2CcZaIRNbu+mgUhg2DLl2W7TvlFHj88eXPq1cPrrgCDjkEWraEVArGj4fBg+H++yGZXLt5l8jKghkzoH79dbtekiRJkiRJqkzRsANIkiRJkiRJkiRJkiRJ0hLZ2dCiRdgpwrHrrmEnkFQd3XYbnHQS5OWFnWTtxOPQpAl89JGlK5IkSZIkSZIkSZIkSZJU3bRoAf/+d1BSsjHJyoJ99glKVwCi0Sgff7z2pSsV4aqrli9dWZFWreCrr4Lile22g9xcqFEDOnWCvn1hyBBIJNZt/pwcGD163a6VJEmSJEmSKls87ACSJEmSJEmSJEmSJEmS9Ht77AE//hh2isqVkwPduoWdQlJ1FInAAw8E208+maGoKBJuoDWQlQXNm8Pw4VCvXthpJEmSJEmSJEmSJEmSJEnr4qyzYPBg+OwzSCbDTlMxcnNh4MDl9332WeXn6NAB/vUvSKehrCx41nhFHngAttgi2B47Fq6/PnhG79ZbYautYP/94Zpr4IYb1j5DcTF8/jl0777Ot7FOSkoWMmvWGGbO/IJ5876nvLyI8vIi0uly4vE8Eok88vPr07hxJ5o06Ui9elsTiUQrN6QkSZIkSZKqHItXJEmSJEmSJEmSJEmSJFUpe+8NL78MhYVhJ6k88TjstlvYKSRVV9EoPPgg1K0boV+/ql2+kpMD22wDH34ItWuHnUaSJEmSJEmSJEmSJEmStK4iEXjmGdh++42jeCUvDwYMgAYNlu0rLIRZsyo3R3Z2UGiTlQV33w1HHAEtW/75vLy8oFhliUsuCZ7NA0gk4Omng+3zzoObb4ZUau1ylJcH41133TrcxFqYM+dbJk58iylTPmLWrNEUFc0nkcglmSwhlSpb6XVZWTXJZNKk00nq1duG5s270qJFN7bZ5hASibwNG1qSJEmSJElVjtW8kiRJkiRJkiRJkiRJkqqUI49c+4V91d1mm8Guu4adQlJ1FonAbbfBvfdGyM8PCp2qmrw8OPpoGDHC0hVJkiRJkiRJkiRJkiRJ2hg0bw733BM8H1ad5eTAgQcGzzH/3oQJlX9vt98OO+wA33wDV1+98vNq1YJYbNn7wsJl2wUFy7br14d27dYty/ffr9t1q5NKlfHNN8/x0EM788gju/DBB9cxceL/UVAwm3S6nNLSRassXQEoK1tMeXkhqVQpc+Z8zRdf3M8bb5zBnXc25K23zmf+/IkbJrwkSZIkSZKqJItXJEmSJEmSJEmSJEmSJFUpm20W/GL+3y8E3Jjl5cHllwelCZK0LjKZzNLt3r2Dhc577AH5+SGG+p2cnGDh9iuvwBNPVJ1ckiRJkiRJkiRJkiRJkqT1d/rpcO651bd8JTsb2raFZ57587Giosp9xnfffeGCC6C0FE46CcpW0T0yZw7Mm7fs/aWXQt26sPnmcP75y5/bsuW65SkpWbfrVmbRoum8997V3HlnQ9544wxmzx5LMlm82pKVNbWkjGX06Id48MH2DBjQmfHjXyOdTlbI+JIkSZIkSaq6LF6RJEmSJEmSJEmSJEmSVOVcckmwiHFTkE5Dr15hp5BUnU2dOpX333+f559/nrFjx9KsGXz4YYZ77glKTuLx8LLl5QVlWpMmwYEHhpdDkiRJkiRJkiRJkiRJkrTh9OkDJ5xQ/cpXsrKgdWsYOhRycv58vLi48rJsthkMGgTRKPzzn/DVV6s+P52GW25Z9v7YY2H+fJg9Gw44YPlzV3Rva2JVxS9rI5ks4Z13LqV//6349NP/UFq6kLKyxRUz+Aqk0+Ukk8VMnz6SV145mb59t2T69E832HySJEmSJEkKX4hLaSVJkiRJkiRJkiRJkiRpxXbaKVjEOG5c2Ek2rFgsKCSoXTvsJJKqo1QqxQ033MATTzzB1KlTl+7fc889Oe6449h777355putOPPMOB9/DKkUlJdXTrYaNYJF4AMHWrgiSZIkSZIkSZIkSZIkSRu7SAQeeigoDXnqKSgsDDvR6uXkwFZbwUcfQc2aKz6noopH1sTNN0OzZjBsGNx555pdc889wXOB//gHbL75sv0vvwzdu0N+fvB+wYJ1y5RMrtt1vzdjxme88MIxFBbOJZksWf8B11JZ2WLKyhbz+OP70rHjmey//+3E4+vYRCNJkiRJkqQqK5LJZDJhh5AkSZIkSZIkSZIkSZKkP3rqKTj7bCgoCDvJhpOXByNGBEUzkrS2rr32Wu688046dOjAHnvsQXZ2Nq+//jo//PADEBSwnHnmmRxyyCHMmVOLvn3TDBoUJZVKUlwcr/A82dnB4vk994QrroB99w0W0UuSJEmSJEmSJEmSJEmSNg2ZDFx9NfTvD0VFYadZudxc6NAB3nlnWTnJirz3Hhx1FCxcuPZz9OoFgwYtex+JrPr8V16Bnj3XbOyddoKvvlp+7K23Du5l8mSoUQOmTVt2vEkTmDVrDYP/To0asHjx2l8HkEyWMHTotXzxxQMkk8XrNkgFSyTyyM2tx9FHP0/TpruHHUeSJEmSJEkVyOIVSZIkSZIkSZIkSZIkSVVSaSk0bw5z5oSdZMOIxaBTJ/j007CTSKqOfv75Z7bZZhtOPPFE7rnnHmrVqgVAYWEhL774Is8//zzvvfceiUSCiy++mJtuugmA4mJ47jm4/fYM06ZFiEbXr+AqJweysoJF22efDeeeC82aVcQdSpIkSZIkSZIkSZIkSZKqq0GD4PzzoaQEksmw0ywvNxdOPRXuuguys1d97vDh8Ne/Vv3ilT96+GE444xge+RI6Nx5zcb9o7p1Yf78tb9uzpxvefrpgyksnEsyWfUaeOLxXHbZ5RwOOOBOIpFo2HG0hjLpDMULikmWJEkWJ0mn0sRz4iRyE2TVzCKRmwg7oiRJkiRJCpHFK5IkSZIkSZIkSZIkSZKqrKFD4ZBDgqKAjU1eHowbB1tuGXYSSdXRTTfdxJ133smzzz7LQQcdRDqdJpPJEIvFAJg1axZPPvkkffv2ZebMmRx77LH079+funXrAhCNRvnhB/jsM/jkExgxAiZMgEQiWNydSgWvdBqi0eAViwVfi4qgcWPYdVfYay/o2DEoksrKCvM7IkmSJEmSJEmSJEmSJEmqSmbMgBNOgNGjobAw7DRB4UqdOvD889Cly5pdM3Ys7L03LFq09vOtrHjlX/+C668PtgcNgt69g+2//hVat/7zOP/8Z1CAAvD008Fzf089BfPmQdeu8I9/wMsvw+TJwXnHHbeswCWVgv32g48+Wvv8AE2aBH+Oa2PGjM944okDKCtbDFTdX3WZSOTRpk0PjjrqWaLReNhx9AeZdIb5E+Yzc/RMpo+cztSPpzLvh3kARGNRItEIRILzMukM6fI0+Y3y2WKXLWjRrQWNOzamcYfGZNXw4VZJkiRJkjYV/guPJEmSJEmSJEmSJEmSpCprv/3gmGPgueegpCTsNBUnPx9uucXSFUnrLjs7m4KCApo2bQpAKpUikUiQyQSLlBs3bszll1/OLrvswplnnslzzz3HkUceyVFHHbV0jG22CV4nn8z/xgjKV77+GhYvDj53S0qCMpacnGDReZs20L598DkmSZIkSZIkSZIkSZIkSdLKbLEFfPghDBwIF14IpaWQTIaTJTcXTj0V7rgD8vLW/LqttoLi4g2X6/fefHPF+y+6aFnxyjvvwOOPLzsWi8GBBwavP0om4Zxz1r10BYJnDNfGzz9/yNNP/5Xy8irQtLMa5eVFTJw4hKeeOojjj3+DeDw77EibvEw6w+Shk/nkzk+YMmwK0USUSCRCWUHZch0+KVIrvH7x9MWMnz6eiW9NJJ4dp7y4nFpNa7HrebuyU++dyK2TW0l3IkmSJEmSwmDxiiRJkiRJkiRJkiRJkqQqrX9/eOutjad4JRaD7baD888PO4mk6qxBgwYAvPLKK7Rr145EIgFAJBIBIJ1OE41G2XvvvXnqqafYZ599uP322znssMOWnvtHSz6fttuucu5BkiRJkiRJkiRJkiRJkrRxi0TgtNOge3c4/fSgBCSdhrKyypk7Lw8aN4ZBg6BLl7Ufo0YN2HxzmD69wuNViJ9+gsGDYbfdoFEjyM6GWbPg/ffh7rvh22/Xfex4HPbee83Pnz7902pTurJEMlnE1KnDee65wzn++NeJRv31nGEoXlDMl499yci7RlK6qDQoWgFSpSsuWFmdVGlq6bW//fQbH/zjA96/9n22O2I79rh0Dxrv3LjCskuSJEmSpKojkslkMqs/TZIkSZIkSZIkSZIkSZLCM3QoHHIIFBeHnWT95eXBuHGw5ZZhJ5FUnU2dOpX27duzePFi/vOf/3DSSSdRp06dP52XTCaJx+N07dqVgoIChg8fTn5+/tKCFkmSJEmSJEmSJEmSJEmSKstPP0H//vDII8H7goKKnyMnJ/jaowdcdhnssUdQwrKujjgCXnmlYrJVJ7VqwbPPBt/H1fnll3EMHNiFsrLFGz7YBpBI5LHNNodyxBFPEYlEw46zyVg4bSHvXfUe418eD1FIFiU36HyRWIR4dpzNWm7Gfrfsx7Y9t92g80mSJEmSpMrlv+pIkiRJkiRJkiRJkiRJqvL22w9OOCEoLanO8vKgTx9LVyStv+bNm/Pwww9Tt25dbr31Vh544AGmTp1KOp1eek55eTnxeJyioiJisRjpdJqSkhJLVyRJkiRJkiRJkiRJkiRJoWjVCu6+G+bOhfvvhx12gNxcqFlz/cpR8vKCMerXh+uugylT4OWXoXPn9RsXYK+9IDt7/caojkpLoWPHNTlvMYMH719tS1cAysuL+OGH1xk58u6wo2wSMpkMYx4Zw33b3ce3z31LsiS5wUtXADKpDOVF5cz7bh4vn/gyTx/yNIVzCzf4vJIkSZIkqXJEMplMJuwQkiRJkiRJkiRJkiRJkrQ6ySQcfDB8/DEUF4edZu3l58OZZwaLRSVpfaRSKWKxGCUlJTzyyCP06dOHmTNnsvfee3PmmWey66670rx5c+LxOAAvvvgiZ511FieccAL9+/cPOb0kSZIkSZIkSZIkSZIkSctMmgRffAEjRwbPCX//fVCWEo9DOh28UimIRpe9AEpKoGVL2GMP6No1KAlp3x5isYrNN3x48AzzokUVO25VV7cuzJ+/+vNeffUUvv32OZLJkg0fagOLx3M5++wvqVdv67CjbLQWTlvIyye8zKyxsygvLA81SywrRjwnzqEDDmX7o7YPNYskSZIkSVp/Fq9IkiRJkiRJkiRJkiRJqjZKSmCffeDLL4Pt6iIvD44+Gh57LFgIKklrq7i4mBkzZtCmTZvl9qfTaV5++WXuvfdehg0bRjwep0uXLmy99da0a9eOGTNmMGjQIGKxGN9//z01atQI6Q4kSZIkSZIkSZIkSZIkSVq9dBomT4Zx42Dx4uCZ4ZISyMqCnBzIzYWtt4Yddgj2bWgFBUEJSXm4HRGVbt99YejQVZ8zefJ7PPvsYZSXF1VOqA0sEonSsGFbzjxzNNFoBTf4bOIymQxjHx3L2xe/Tao0RTqZDjvSUom8BC33bclhAw8jv0F+2HEkSZIkSdI6snhFkiRJkiRJkiRJkiRJUrVSWAh/+QuMHg3FxWGnWb38fDj2WHjkEYhGw04jqbq65ZZbePPNN7nwwgs57rjjgGARauR/bU5z587liSee4K233uK7777jl19+WXrt/vvvzyWXXMJf/vKXULJLkiRJkiRJkiRJkiRJklSd7bMPfPhh2CkqT82a8OCDcMIJKz+ntHQx/fq1pqhobuUFqwSJRD577309nTtfFnaUjUY6mealE15i4lsTKS+smg1GsawYWTWz6D2sNw22bxB2HEmSJEmStA4sXpEkSZIkSZIkSZIkSZJU7ZSWwpFHwgcfQFFR2GlWLi8P/v53uOMO+F83giSttf/7v//jxBNPZK+99uKZZ54hLy+PVCpFLBb707lTpkxh1qxZzJgxg7lz57L99tuzxx57kEgkQkguSZIkSZIkSZIkSZIkSVL1N2QIHHMMFBSEnaRy1KwJc+dCdvbKz3n11VP49tvnSCZLKi9YJYnHczn77C+pV2/rsKNUe8mSJM8e9ixTh0+lvKhqlq4sFYHsmtn8bejfaNKpSdhpJEmSJEnSWrJ4RZIkSZIkSZIkSZIkSVK1lErBjTfCnXdCSQlUpSeh4nHIyYF+/aB377DTSKruWrduTdOmTbn77rvp2LEjAKWlpYwfP57hw4fTokULateuze677048Hg85rSRJkiRJkiRJkiRJkiRJG5d0Gho3hjlzwk6y4UUisN9+8MILULv2is+ZOfMLBg3ai/LyokrNVlkikSjNmnWmd++Pw45SrSVLkwzefzAzR88kWZwMO84aS+Qn6PV+L7bYdYuwo0iSJEmSpLUQDTuAJEmSJEmSJEmSJEmSJK2LWAxuuAE+/RS22gry8sJOFMjPh86dYfx4S1ckrb/Bgwczd+5cTjzxxKWlKz/99BPHHHMMnTp14vzzz+fII4/kjDPO4Nprr2X8+PEAJJPVZ4GqJEmSJEmSJEmSJEmSJElVWTQKF18MublhJ9nw4nHIzoaWLeFvf4OPPoJMZvlzRoy4k2SyJJR8lSGTSTNz5hfMnz8x7CjVVjqZ5rnDn6t2pSsA5YXlDD5gMHO+2QSaliRJkiRJ2ohYvCJJkiRJkiRJkiRJkiSpWmvXDr75Bi69NFjMGImEkyMeD0pX+vaFDz+ELbYIJ4ekjcvPP/9MIpFgr732AuDHH3/kqquu4s0332T//ffn7LPP5uCDD6agoIC+ffvywAMPABCPx8OMLUmSJEmSJEmSJEmSJEnSRuX00yGdDjvFhte1K7z5Jvz4I+y8M5x7LmyzDfTpA7NnQ1HRfH744TUymY37m5FOpxg1ql/YMaqt1059jSkfTal2pStLlC4u5bG9HmPR9EVhR5EkSZIkSWvI4hVJkiRJkiRJkiRJkiRJ1V4iATfeCJ9+Ch06QF4exGKVM3dWFuTkwP77w/jxcNpp4ZW/SNr4lJWVUVxcTOvWrSkvL2fYsGG88MIL3Hvvvbzxxhvcf//93HffffTr14/tt9+e/v378+STTwKQyWRCTi9JkiRJkiRJkiRJkiRJ0sahfn04/PDgueWNVX4+XH11sF2/Plx0EYwbB088ERSxbLcdXHTRANLpjf/XWKbT5Xz55WOUlxeFHaXaGf/aeL5/6XvKi8rDjrLuMlC2qIyXTnjJ53ElSZIkSaomNv5/sZIkSZIkSZIkSZIkSZK0yWjXDkaPhpEj4eSTg0KUDVXAUrMm1KoFF14YFK4MGQJNm26YuSRtulq1akVJSQkff/wxiUSC999/n2233ZZzzjln6TmNGzfm8MMP5+r/rXYeNmwYABFboCRJkiRJkiRJkiRJkiRJqjD33AO5uWGn2DCysmDffeGAA5bfH4nA7rvDI4/AlClpmjW7m0ymOJyQlS7CN988F3aIaqVofhGvnvJq9S5d+Z90Ms2sMbMYO2Bs2FEkSZIkSdIasHhFkiRJkiRJkiRJkiRJ0kanXTt47DH4/nuIx4NClPx8qFFj3ceMRoOilZwcaN8eHnoI5syBO+6AFi0qLrsk/d5+++1HgwYNuPjiixkzZgyzZs2ibdu2AESjwWOgqVQKgJ49e1K3bl0WL15MWVlZaJklSZIkSZIkSZIkSZIkSdoYbb45PPww5OWFnaTi5ebCgAGrPmfOnHeIxwsrJ1AVUF5ewIgRfcKOUa28ccYbJIuSYceoMOWF5bx90dssnLYw7CiSJEmSJGk1LF6RJEmSJEmSJEmSJEmStNF6+2047DCYOhVGjw7KUs49NyhOyc4Oylhq1YKaNYPtvLygnKVmTdhss2ABYY0asPvucNllQZnLDz/Al1/C8ccHY0jShpLJZGjWrBmnnnoqX3/9Nddeey1lZWV88803lJWVEY1GSaVSZDIZAD7//HMikQhZWVlkZWWFnF6SJEmSJEmSJEmSJEmSpI3PMcdAt26wMT2ml5cXlK40aLDq8776ajBlZQWVE6qKWLhwKr/99nPYMaqF8a+NZ9J/J5EqS4UdpUKlSlO8fOLLS5/XlSRJkiRJVVM87ACSJEmSJEmSJEmSJEmStKEMHgxXXw2RCGyzTfA64YTgWDoNEycGRSrFxVBSAmVlQZlKbm5QxLLjjtCsWXC9JK2psjL49lsYMwbmzAk+YwoKgs+S/PzgM6ZRI9h5Z9h+e0gkVjxOJBIhEolw2223kUql6NevH2VlZQBcdNFF3HrrrdSuXRsISlpefPFF5s+fzxlnnFFJdypJkiRJkiRJkiRJkiRJ0qYlEoFBg2DrrYPnBau7rCzYbz848sjVnzt9+qcbPlAVE4slmDlzNLVrtww7SpVWvKCYV095lfKi8rCjVLh0Ms2sMbP4cuCXdDitQ9hxJEmSJEnSSkQy1qZKkiRJkiRJkiRJkiRJ2ghNmgR77AEzZqy81ECSKsIPP8CwYTB8OIwcCT//DDk5kEoFpU7p9PLnx2LB8Wg0ON66NXTuDF26QLdu0KbNsnNTqRSxWIw5c+bw5JNP8tJLLzFy5EgAtt9+e0499VRq1arF66+/zjvvvMMxxxzDE088UXk3L0mSJEmSJEmSJEmSJEnSJui55+DUU6GoKOwk62ezzWDiRGjQYNXnJZMl3HZbTdLpZIXMu+WWB9Cu3Uk0bbo7NWo0JhZLUFg4l4KC2UybNpwJE97kp5/eX+04LVrsRadOZ9Oo0U7k5zckO7sWZWWFLFgwmUmT/svIkXdRVDRvPZJG6dz5Ug444I71GGPjN+yWYXx888ckSyrm70dVlN8wn0tmXkI0Fg07iiRJkiRJWgGLVyRJkiRJkiRJkiRJkiRtlG68EebOhf79w04iaWNUVgavvAJ9+sD48RCJrP/i6fz8oKSlXTu48ko45BCIx5cdLykp4ZNPPuH999/nnXfe4Ysvvlh6LC8vj169enHTTTdRt27d9QsiSZIkSZIkSZIkSZIkSZJW68or4d57q2/5Sn4+DB0Ku+22+nNnzPiMwYMPoLR00XrNmZdXn8MPf5I2bbqv9tybb84hlSpd5Tl77fUv9t77+pUe/+23n3nooQ6UlPy2lkmX2WKLXTn99FHrfP3GLp1Kc1ejuyiaV03/Q1hDWTWyOOq5o9jqoK3CjiJJkiRJklYgvvpTJEmSJEmSJEmSJEmSJKl6yWRg8GB46qmwk0ja2EybBvfdBw8+GJSkLF5ccWMXFgZfR42CXr0gkYDzzoOzz4ZGjTLk5OSw7777sssuu/D3v/+dCRMm8Nlnn9GiRQvatGlDx44dKy6MJEmSJEmSJEmSJEmSJElapdtvhwULgmeWq1v5Sl4evPbampWuAMycOZp0Orlec8Zi2Zx44hCaNOm0dN+3377A+PGvUFAwi0Qin4YNd2Crrf5KixZ7rtGYixfP4LPP7mX69E8pKJhNIpHLjjueQNu2xwNQu3ZLtt/+KMaMeXSdc8+Z8y2ZTIZIJLLOYwTjzKFv3758/fXXRKNR2rdvT8+ePdl5550rZPyw/DjkR5Kl6/d3ozooKyhjxB0jLF6RJEmSJKmKimQymUzYISRJkiRJkiRJkiRJkiSpIo0aBSefDD/8ANV0/ZmkKmbRoqAE5YUXgnKn0tLKmTcnJ5ivVy+4664MNWr4oSZJkiRJkiRJkiRJkiRJUlWRTkPv3vDii9WnfCUvD55/Hg4+eM2veemlE/nmm6fXa94uXa5g//37LH3/+uunMXbswBWeu/nm7ZkzZxyZTHqd5rryygXk5NQG4J13LmXkyLvXaRyAeDyPc8/9ltq1W67zGMOGDeOYY47h119/ZfvttycajfLDDz/QunVrbrrpJg477LDVjrFw4UIGDhzIuHHjmDFjBplMhoYNG9KhQwcOPPBA2rZtu8LrysvLyWQyJBKJDVLu8li3x5j68dQKH7cqiufE+ft3f6dOqzphR5EkSZIkSX8QDTuAJEmSJEmSJEmSJEmSJFW0wYOD4hVLVyRVhHfegdatg9KVkpLKK12BZfMNHgxbbx1h2LBlx9LpdVtMLEmSJEmSJEmSJEmSJEmSKkY0CoMGwVlnBYUmVV1+Prz11tqVrgDMmTNuvedu3/6Upds///zhSktXAH755at1Kl3Jza3LLrv8fWnpSjqdYtKkd9d6nN+LxRLMm/fDOl8/YcIEzjrrLIqKiujbty9vv/02r732Gv369WPSpElcc801TJkyZaXXZzIZACZOnMjVV1/NyJEjKSkpobS0lLFjx3LjjTdy7LHHMnjw4D9dO2vWLC6//HKOOuoodthhB7Kzs9lqq6145ZVX1vl+fm/B5AXM/HxmhYxVHWTSGT6797OwY0iSJEmSpBWIhx1AkiRJkiRJkiRJkiRJkipSeTk89xyMGhV2EknV3aJFcN558NJLUFQUbpbi4uD1l7/A3/4Gd90F+flRUqkU0WiUiE1TkiRJkiRJkiRJkiRJkiSFIhKBu++GZs3g2muhtBTSa98ZskHl5kKdOvDGG7Dzzmt/fXn5+j1IGY/n0qDBdkvf//jj28sdb9RoJxKJ/OX2LVo0jYULp67R+GedNZZGjXZabt+8eT/w/vvXVEBpTGa97n/o0KH88MMPnH766ZxzzjlL95922mlMnz6dG264gQEDBnDjjTeSSqWIxWLLXb/kGdH27dvzww8/kEgkiEajpNNpioqKGD58ONdccw2XXHIJW2+9NbvtttvScSZNmkS/fv2oW7cuNWvWpGbNmixYsIDy8vLgzjKZ9XoG9YsHvyCdqmJ/2TegVFmKMY+M4YA7DiAai4YdR5IkSZIk/Y7FK5IkSZIkSZIkSZIkSZI2Km+/DdtsA1tuGXYSSdXZRx/BUUdBQQGUlISdZpniYnjiCXjppXIeeOAXjjqqadiRJEmSJEmSJEmSJEmSJEkScPHF0KMHHHMMTJ4MhYVhJwrk5kLv3nDnnZCXt25jJJPr9zBlbm6d5d4XFc1b7v3hhw+mYcMdl9s3fPjtDB169XrMmiGRWMcb/v0omQzJZPE6XVtcXMx7771HTk4OBx54IMDS0pNEIkHnzp0B+O677wCIRlde5pFIJGjRosWf9rdp04YFCxZw6aWXMmTIEHbbbbelx3bccUe+/PJL2rVrR0FBAWeccQbvvvsum2222Trdzx/9+PaPpMs3neIVADIwb/w8Gu7QMOwkkiRJkiTpdyxekSRJkiRJkiRJkiRJkrRRGTwYTjop7BSSqrOXXoKTTw5KTqqi4mIoLk5w9NF1uPba4dx8c9ewI0mSJEmSJEmSJEmSJEmSJGDbbWHs2KDk5KaboKQE0iH1UuTmQp068Nxz0HU9HzVMp8vX6/qSkt+We5+XV2+9xvujV189hezsWuTl1WfrrQ+mQ4fTqF9/Ww4/fDCZTJpx455e57EzmTSpVNk6Xbto0SK+++47WrduTZs2bQCIx5f9GtC8vDwaNmzI3LlzmTFjBltsscU6zbNw4UIAatasudz+2rVrU7t2bSAogSkpKSGRSJCTk7NO8/xeOpVm/oT56z0OQPte7ek5qOcqz/n5w595fJ/HV3jssMcOY6dTdlrptTO/mMkjuzyyHgmXN2v0LItXJEmSJEmqYixekSRJkiRJkiRJkiRJkrTRWLgQ/vtfePDBsJNIqq4GDoTzzqu6pSvLy+euu7rQti0ce2zYWSRJkiRJkiRJkiRJkiRJEkAsBlddBT17Bs/3TZ4MhYWQyVTO/FlZEI3CKafAv/8NeXnrP2YslrVe15eXFzFv3njq198WgC23PIARI+5YevyBB9oC0KvXB7Rsufdaj//LL18t3R4//hXi8Vzatj0BgI4dz16v4pVUKsqkSdnEYrDZZlCrFtSsGfw5r05BQQHz58+nbdu21K1bF4BIJELmf38Z4vE4eXl5FBcXU1hYCEAmkyESiax0zJ9//pmvvvqKaDRKWVkZn3zyCffffz8777wz3bt3ByAajS49f8l45eXlFBQUkJOTQ25u7rp+O5aa/8N8YokYqdLUeo9VnZQVlDFtxDTa/6192FEkSZIkSdLvWLwiSZIkSZIkSZIkSZIkaaPx4ouw337wvzVpkrRWBg+uTqUrgZKSCL17Q3Z2sEBbkiRJkiRJkiRJkiRJkiRVDdtuC19+CR9/DHfeCe++C5EIlJRsmPlq1gwKV84+G849F5o1q7ix4/Gc9R7jyy8Hsf/+twOw5Zb7s8MOx/Ltt8+tx4gRYrEEqVTZn45kMuml27m56/dweVlZhMGDc5k4ERYtgoULgyKdunVh9uxVF7AUFRVRVlZGfn4+WVl/Lq9JJpOk02lisdgqy1YAUqkUsViMt956iwsvvJB0Or20wOXoo4/m+uuvZ7vttgNYbqwl2+Xl5RQVFZGTk0N2dvbafhv+ZObomes9xsoM7DrwT/tKF5au0bXPH/U8BbMLlttXtvjPf0fWx9QRUyt0PEmSJEmStP4sXpEkSZIkSZIkSZIkSZK00XjySTj//LBTSKqO3ngDzjqrepWuLFFcDCecENzDfvuFnUaSJEmSJEmSJEmSJEmSJC0RiUC3bsFr1ix48EHo3x+SyaC8I51e/Rirkp0dlK1ssw1ceSUccQSsoN9jvSUS+es9xqhRfdlxx+No1GgnAI444inatOnBhAlvUFQ0j7y8+my2WfM/XdeixV6ccsqHAPz228/07dsKgOzsWlx44WS+/fY5Zsz4nIULp5KVlc9WWx1Eu3YnLb1+xoxR65U7Pz/CXXfl0br1sn3pNBQUBH++q5JKpYhGoys9vmjRIgoLC9lss83Izc0FWGkBS+x/DS/HHHMMO+20EzNnzuTHH3/kjTfeIJVKkUwmV3hdJpMhEoksV7ySk7P+RTrTR06nrKBiC02WmDZi2jpfO/OLmSycsrAC0/zZrxN/JZ1KE42t/M9WkiRJkiRVLotXJEmSJEmSJEmSJEmSJG0Upk6Fr7+Ggw8OO4mk6ub77+G446pn6coSxcVw2GEwbhy0ahV2GkmSJEmSJEmSJEmSJEmS9EeNG8MNN8A//gHvvAMjRsCHHwbP/pWXB4UpBQUrL2PJzg5excXQsCF06gR77w377w877rhhszdq1IFffvlqvcZIJkt48snuHHXUc7RsuTfRaIyddurFTjv1WuH5qdTqSz1yc+vSqdM5dOp0zgqPz58/kfffv269cqdSpTRosMNy+6JRqFVr9dfm5+dTo0YN5s2bR2lp6dL9S8pQpk2bxoIFC2jRogW11mRAoH79+tSvX3/p++7du3PooYdy/PHH88Ybb9BqJQ+SlpWVUVRURP369cnOzl6juVZlfcpRNqTew3qTv3k+yZIkc76Zw1ePf8WYR8dApuLmiGXFmP/DfBps36DiBpUkSZIkSevF4hVJkiRJkiRJkiRJkiRJG4Wnn4ajjgoWE0rSmkom4eijq3fpyhIlJUGBzMiRwYJeSZIkSZIkSZIkSZIkSZJU9cTjcNBBwQsgk4EZM2D06OA1d25QwFJUBLEY5OcHrzZtoGNH2GknqFmzcjM3b96F7757gfLywvUap7BwDo8/vg9bb30IbdueyBZb7EqNGo2IRmOUlPzGr7/+yIwZo5gw4U1++un9VY5VXl7ERx/dSLNmXahXb2vy8uoRjcYpLl7A3LnfMWHCG4we/fB6Z47FsqhZs8k6XduqVSvq1KnDp59+Snl5OQDJZJJUKkV2djafffYZ6XSazp07r3HxCgTFLUt06NCB3r17c/PNN/Ppp5/+qXglEokAUFpaSklJCbm5uWRlZS13bFVefhnefBM22ywom1nydf60ojXOu7b+lfnXn/a9fdHbjOo7arXXbtZ8MwDi2XGad2lO8y7Nad29NS8c9UKF5YvEIhTOLaQBFq9IkiRJklRVWLwiSZIkSZIkSZIkSZIkqdrLZGDwYHjoobCTSKpu+vSBn34KPkequ1QKvv0W7rsPzj8/7DSSJEmSJEmSJEmSJEmSJGlNRCLQtGnwOuywsNOsWOPGHYlEohU23oQJbzBhwhtrdO6UKR9xww1/LghJp8v58MM/F3RUtIYN261RQcmKxONxdtttN8aNG8frr7/OJZdcQjweJx6P8+233/LOO++Ql5dH165dgaBQZVVzZf7wwGtpaSk5OTlLr1m4cOEKr4lEIkuLV/Lz88nOzl6j/Ol0UPjTuTMsWhS8pk0LvjYpTFWZX2haurCUr5/8mp/e/4lF0xaRVz+PXc7bheZdmgOw/ZHbs/3R2/PdC99V2JzJkmSFjSVJkiRJktZfVfl3CkmSJEmSJEmSJEmSJElaZ2PHQlERdOkSdhJJ1cl338Ett0BxcdhJKk5hIVx1Ffz1r9CqVdhpJEmSJEmSJEmSJEmSJEnSxqBhwx1IJkvCjlHpIpEYLVp0W68xbrzxRt5++20uv/xyZsyYQbdu3Zg9ezb33Xcf06dPp1+/frRo0eJ/80UYMmQIJSUlHHzwwWRlZQHwyy+/kJ+fT40aNZYbOycnh99++4333nsPgG233XYF9xCUspSUlFBaWkpubi6xWAyAdDpNNLryQp1oFNq1C15/dPuLKUrL1v77sSYGdh34p30LJi9Y6flvX/T2n/Z9/8r3nPv9udRpVQeArQ/ZuuKKVzKQLLZ4RZIkSZKkqsTiFUmSJEmSJEmSJEmSJEnV3pNPwkknwf/WhEnSaiWTcPTRULIRrgEuLYVjj4VPPw0WvEqSJEmSJEmSJEmSJEmSJK2PWCyL2rVb8uuvE8OOUqmysvLZYotd12uMRo0a8d///pfLLruM+++/n379+gGw5ZZbctttt3H22WcTj8eXlqAcfPDBAMydO5d69eoB8MMPP3Dcccexyy67sPvuu9OqVSvS6TQ///wzQ4YMYeTIkRx66KHstttuy81dUlJCOp0mLy+PkpISysrK2GyzzahduzbAKktXwjRtxLT1HiNVmmLW6FlLi1dqbF5jNVesJdcuSJIkSZJUpVi8IkmSJEmSJEmSJEmSJKlaSybhmWfgww/DTiKpOrn/fpgyBTKZsJNUvFQKvvsOHn8cevcOO40kSZIkSZIkSZIkSZIkSdoYNGvWhV9//RHYCB++XIlUqowmTTqt9zjbbbcdgwcPZurUqcyaNYt0Ok3Tpk1p37790nOWlKDsu+++TJkyhZo1ay491qZNGw477DDef/99hg4dSlFREbFYjHg8TrNmzbjkkku4/PLLyc3NXW7ehx56iHfffZe8vDzmzZtHMplkzJgxXH/99dSsWZOWLVvSs2dPYrHYWt9TLGvtr9kQsmpmUatpLeZ9P2+5/fGcOI07Nl76fvGsxRU3aSQYX5IkSZIkVR3+n7okSZIkSZIkSZIkSZKkam3oUGjWDLbZJuwkkqqLdBpuvx0KC8NOsuEUFsItt8App0AkEnYaSZIkSZIkSZIkSZIkSZJU3e200yl8//2LlJUVhB2l0tSrty21am1RIWPVrVuXunXrstNOO63yvPfee+9P+5o0aUK/fv1YsGABv/76K3PmzKGwsJBYLEbjxo1p27btCseaOXMmo0aNoqioiJKSEjKZDKNHj2b06NEAdOjQgZ49e67T/cSyK7d4Za9/7cXe1+8NwJeDvuS13q8BkFs3l3PGncOPb//ID6/9wIJJC8hrkMeu5+1KnVZ1ll7/3fPfVWieRG6iQseTJEmSJEnrx+IVSZIkSZIkSZIkSZIkSdXa4MFw8slhp5BUnQwdCosXh51iw5s9G0aNgt13DzuJJEmSJEmSJEmSJEmSJEmq7lq06EZubr1NpnglK6smXbteGXaMpRKJBA0bNqRhw4Zsu+22a3RNnz596NOnz9L3JSUlLF68mEWLFrFw4UKi0Six2LoVqORvns/iGVXjgdxoLMrWB2/N1gdvvcLjn9/3ORPfmlhh86WTafI3z6+w8SRJkiRJ0vqzeEWSJEmSJEmSJEmSJElStVVQAG++CXffHXYSSdVJnz7B58fGrqgI7rwTXnop7CSSJEmSJEmSJEmSJEmSJKm6i0QidO58Oe+9dyXl5YVhx9ngIpEI2213RNgxKlROTg45OTk0aNBgvcdq3rU5s8fOhkwFBFsPi2cs5sVjX2Srv25Fk45NqNGoBlk1syiaV8TMz2cy5pExTHhzQoXOmU6mqbdVvQodU5IkSZIkrZ9IJpMJ+Z8pJEmSJEmSJEmSJEmSJGndDB4Mzz0XlK9I0pqYOhW22QZKSsJOUjlycoJ7roD1sZIkSZIkSZIkSZIkSZIkaRNXWrqIf/+7EclkcdhRNqhYLIvddruIAw7oE3aUKmvcM+N486w3KVtcFnaUSrd5+805+8uzw44hSZIkSZJ+Jxp2AEmSJEmSJEmSJEmSJElaV08+CSefHHYKSdXJffdBOh12isoTicAjj4SdQpIkSZIkSZIkSZIkSZIkbQyys2ux447HEYnEwo6ygUXYdddzww5RpTXp2IRMOhN2jMoXgeZdm4edQpIkSZIk/UE87ACSJEmSJEmSJEmSJElSmDIZmDkTRo+Gzz6DTz+F336DkhIoK4N4HLKzIS8PdtwROneGjh1h222DYwrPrFnBn9mrr4adRFJ1MmhQ8Pm+qSguhkcfhWuuCTuJJEmSJEmSJEmSJEmSJEnaGHTufBnffPMsyWRx2FE2iGg0TqtW+7LZZpZrrErdNnXJpDa94pWsGlk03aNp2DEkSZIkSdIf+KsfJEmSJEmSJEmSJEmStMmZNAmeeALefx/GjYPSUsjKgsJCSKVWft0nn8DTTwfbZWXQpg106QJHHw377QfRaOXkV+Dpp+HwwyE3N+wkkqqLX38NyrU2NdOmBQUsfl5KkiRJkiRJkiRJkiRJkqT11aDB9nTqdDZffPEQyWRR2HEqXCyWzSGHPBx2jCovEo1Qf7v6zB47O+wolSqTztCkU5OwY0iSJEmSpD/wVz1IkiRJkiRJkiRJkiRpk5BKwRtvQNeusOOOcNttMHw4LFwIJSWwaNGqS1eWKCgIXmVl8N138MgjcMQR0LQp3HUXLFiw4e9FgS++gJNOCjuFpOpkzBjIyVn58V69IJNZ9loTbdvCf/4T/EwpLFx27U8/rfj8Zs3g4Ydh9GiYPTv4eVJYCD/8AAMHBuOtTPv28Pjj8PPPwc+u+fPhq6/gwQehXr2VX5eXB19/vWb3I0mSJEmSJEmSJEmSJEmStDr77Xcr+fkNwo5R4RKJfHr06EutWk3DjlItbHXwVsSyY2HHqFSxRIx6W63iwV1JkiRJkhQKi1ckSZIkSZIkSZIkSZK0UZs7F26+GRo1ghNPhBEjgl9WX15ecXMUFMCsWfDPf0KTJnDCCcEv1NeGk8nAo4/CPvuEnURSdfL551BcXLFj7rsvXHQRdOkSFJyszpZbwhlnwM47w+abQyIRXLf11tC7N3z2Gey++5+vO/fc4GfL3/4GLVpAdjbUrQvt2sFZZwU/51amvPz/2bvveB0L/4/jr3udiWPvTQjZK8eKBqlI9G0oI/WlpUVUX9L6pSEaUkZHRSGRMhLKOLY4ZmRz7HEcZ97r+v1xdQ4yz3HOuc54Px+P+3HucY33fRz3ua/r5vM2y6pERERERERERERERERERERERERERDKC0xlEt25TcTqDrY6SYex2J6VLN6Revd5WR8kxGv23kdURspQj0EHjpxpjs9usjiIiIiIiIiIi/+K0OoCIiIiIiIjkHfHxsGGDOdRpyRLYvdscbpiUBH6/ORwqKAiKFDEHUzVpAg0bmkMKbfq8WURERERERERERNIopZjj+efB5zPPRWa2hATz65Qp8NNP0KkTjB4NBQtm/r7zGpsNQkOtTiEiOc3ixRlbvAUQEwNz55qfgRUtCv36XXn5uDiYPBl+/x2io8HrhRYtYPBgs4QlKAiefhpWrjy3zq23wscfg90Oycnw5Zfm+mfPQtmy5mdr8fGX32diIixdapa3iIiIiIiIiIiIiIiIiIiIiIiIiIhkhDJlmtCoUV/Wrv0CrzfB6jjXzeEIpEuXSdg05OSaFShbgIqtK7Jr/i6ro2SZRv3yVtmMiIiIiIiISE5hMwzDsDqEiIiIiIiI5E5JSTB9Ovz4I6xZA4cPQ0gIuN1XH3DocJgD89xuCAiAOnXgttugVy8oVy5r8ouIiIiIiIiIiEjOdeAAPPQQrF9/5UH0mS0w0DzX+e230KGDdTlERMRUvDgcP375x3v0gIiIc7fT+v9mz19/716oVOna15050yzsAvj5Z7jnnnOPrV4NjRub13v2hIkT05YLoGJF2LMn7euJiIiIiIiIiIiIiIiIiIiIiIiIiFyO15vEp5/WIDb2AIbhtzpOurlcIXTo8DH16z9mdZQcZ/fC3UzpPAV3nNvqKJmuSvsqdJ/b3eoYIiIiIiIiInIJdqsDiIiIiIiISO6zZw+88AIUKwZ9+5rFKwcOgNcLsbFXL10B8PnOLRsbC8uWwTvvwA03mAUsv/0G/pz77y1EREREREREREQkkxgGjB0LN94IK1daW7oCkJwMp05B165mEcyZM9bmERHJyxISzNfk7CY0FG6/HcLDz93366/nrpcpc650JTHRLI/ZuNF8PocOwYQJ5jJXs3+/+XtSRERERERERERERERERERERERERCSjOJ1B9OjxO0FBhQCb1XHSxeUKpUGDJ6hXr7fVUXKkSm0rEVgg0OoYmS4gXwDhA8KvvqCIiIiIiIiIWMJpdQARERERERHJHfx+mDcP3nsPVq0yb7vdGbuP5GTz64IF5sDE/PnhxRfhscegYMGM3ZeIiIiI5B5H4o7w5+E/ORZ/jERPIoneRGzYCHIGEewKpnhocRqUakDJfCWtjioiIiIi1+nsWbjnHlizxvrClX9LSDBLqufPhzlzoEkTqxOJiOQ98fHgcoHPZ3US00cfwXPPXXjf8ePwyScwevS5++rWPXc9ONj8PO782716QYcO0KwZ7Nt3+f3ZbObnbUFBGRJfRERERERERERERERERERERERERASAQoUq0avXEsaPv5nk5Fir46SJyxXCjTfexx13jMBmy5nFMVaz2Wzc/OLNLHptEd5Er9VxMk1gWCAVb6lodQwRERERERERuQwVr4iIiIiIiMh127sXHngAtmyBuLis2WdcnHkZMgTefBO++gruvTdr9i0iIiIi2dfJhJOsPLiS1dGrWbxvMVFHo0j0JBLkDMLr9+I3/PgMc7qqw+bAbrPjtDtJ8iYR7Aqmbom6tKnYhsalG9OsbDOKhBSx+BmJiIiIyLU6cQJatYLdu8+VOGc3ycnmpW1bmDXL/CoiIlknMRHsdqtTXF1gIDgc4P3n/50WLHjh49HR8OKL5vUPP4QyZaBkSXj3XXjwwctv1+GApCQVr4iIiIiIiIiIiIiIiIiIiIiIiIhIxitWrCY9ey4mIqLNP+UrhtWRrsrlCqFGjXvp1GmCSleuU8MnGhI5PDLXFq+4Qly0H9lePyciIiIiIiIi2ZiKV0RERERERCTd/H74/HMYONAcFujzZX2GhATza/fucNttMG4cFC2a9TlERERExDqGYbBs/zI+WP4Bv+76lUBnIAnuBLzGuX+cmey7+uTtZF8yi/ctJnJ/JKEBoSR5k2hftT0vNX+J8HLh+seQIiIiItnYkSPQrBkcPgxut9Vpri4+Hu6+G6ZMgbvusjqNiEjekZycvYpXRo2CH34wi1UaNTLLVIoVg1dfheLF4YknzOWSki5c7803zd8hYK47Zox5/c47r7w/uz37lpOJiIiIiIiIiIiIiIiIiIiIiIiISM5XsmQ9+vRZxVdftSAx8TSGYcEgkmvkcoVQv/5jtG8/Sv9/NAME5Augy+QufH/P93gSPFbHyVCOAAcVb6lIza41rY4iIiIiIiIiIleg4hURERERERFJl7174YEHYPPmc+UnVkpIgLlzoWpV+OoruPdeqxPJ9Tp2DDZuhNhYSEw0B4E5nRAcbF6qVIFq1cDhsDqpiIiIWOVs8lm+3fgt7y1/j+Pxx0nwJGBgXFPJypV4DS9nks8AMGv7LBbsXkCx0GIMbD6QR+o+Qr6AfBkRX0REREQyyOnTEB4Ohw6BJwf935yEBPjPf+CXX+CWW6xOkzP4/X7s2akxQURynIAA8PutTnHO3r3mBWD2bPN32Zdfmrd79YKnnzYLxfbtu3C9PXsufT1fPrDZwDAuvT+/3/weiIiIiIiIiIiIiIiIiIiIiIiIiIhklqJFq/PEE3/y/fedOHlyBx5PvNWRLmCz2XE6g2jb9m2aNu2v0pUMVLldZWreX5Mt32/Bm+S1Ok6GcQY56fRVJ6tjiIiIiIiIiMhVqHhFRERERERE0mzqVHPYU3Iy+HxWpznH7TYv3bvDXXfBN99oeFROcewYrF0La9bA4sWwYYM5eDIoyBwO5vebX222cxe/3xykWa0atGwJN98MDRtC9eqg2YsiIiK5m8fn4c0lb/LB8g+w2+zEZ+I/ujUwiPfEEx8Tz4DfBvDi/BcZ0HwAr7V6DZfDlWn7FRHJa04nnubPw3+y5tAaFu9dzObjm0n0JOL2ufH6vTjsDgIdgQQ5g6hetDqtK7SmcenGNCzdkOKhxa2OLyIWio+HNm3g4MGcVbqSIiEB7r4bFi2CJk2sTpM9GIaBzWbD7XaTkJDAwYMH8Xg81K9f/4LSFZWwiEh6BAdnj+KV4GCzdP7fzs/mdEKBAnDihFlUf/o0FCpkPlax4rnlzr9+8ODlS1fA/FwvKOh6kouIiIiIiIiIiIiIiIiIiIiIiIiIXF1YWDmeeGItK1eOZNGi1/D5kjEM6/8Rp8sVSuHCVenWbSpFilSzOk6u1OHjDuycszPXFK+4QlzcPe5uQouFWh1FRERERERERK7CZhhX+m+2IiIiIiIiIhcaMwZeeOHSw6Cyk+Bgc1DhnDkQEmJ1GrkUnw/mzoX33oPVqyEw0Bw06U3nv53Il88cJpY/v/kz+thjULhwxmYWERER6208upFuU7tx8OxBEjwJlmQIcYVQrkA5pnWbxk0lbrIkg4hITuf1e/l5+8+M+3Mcaw+vJSYphiBnEImeRDz+qzcnOO1OQl2hJHmTCHGFUL9UfXrV60XXml0JcmqStEhe8uijMG0aJCVZneT6FCkCu3ZBWJjVSbKHXbt28d577/HTTz/h8XiIjY2lYMGC3HHHHXTt2pV77rlHpSsiki5xcWZ5yZU+i+jRAyIizt222cyvQ4fC66+b1yMioFevc8uUKwcNGpjX27aFZ581rx87Bk88YV4/cQIiI83rq1aZJSkLFsDevebnG40awYABZtkKmL8XqlY9t4//+z8YNMi8fuAAvPSSef2DD8z9A7z7LgwefPnnZrOZz10voSIiIiIiIiIiIiIiIiIiIiIiIiKSVU6d2sm0af/h5MnteDzxlmSw2ew4nUG0aTOMZs2ex253WJIjr9i9cDff3/M9noSr/z+x7MwR4KDybZV56JeHrI4iIiIiIiIiItdAxSsiIiIiIiJyzd57D4YNM8sxcoKgIKhZExYvNks5JHs4dgzGjoWRIyE5Gc6ezfh9hISA3w+dOsGLL0Ljxhm/DxEREclaHp+HNxa/wYcrPiTJm4SBtR9v2LAR5AxiQPMBvNbqNVwOl6V5RERyisNnDzNm7Rg+XfMpHp+Hs+6MOyjMF2Ae/D/e4HGeafIMlQpVyrBti0j2NH8+3HtvzjlfeSVBQdClC0yaZHUS623YsIF+/fqxatUqGjZsyI033sjq1avZsWNH6jLlypVj4MCBdO/enbCwMAzDwJbSjCAichWFCkFMzOUfT0/xyr/XuZQ//oBbbjGvr18P9epdftmzZ+Gee8x1UgQFmUUt4eGXXmflSmjX7sq/F0uXhujoK+cUEREREREREREREREREREREREREclohuFn5cqRLFr0GjabPcsKWMzClWCKFKlG167fU6RItSzZr8C85+bx57g/8cTnzPIVm91GaIlQ+kb1JbRYqNVxREREREREROQa2K0OICIiIiIiIjnD6NE5q3QFICkJtm6F224zr4u1Tp+G7t2hQgV4+204cSJzSlfA/DlNSoJp06BNG7OAZ8WKzNmXiIiIZL4tx7ZQa3QtRqwcQaI30fLSFQADg0RvIh+s+IDan9dmy7EtVkcSEcnWIvdHctfku6g0qhLvLX+PU4mnMrR0BSDOHUecO47P1nxGzdE1aRPRhnk752EY1v/eEJGMd+YMPPxwzjpfeSVJSTBzJsybZ3US6w0fPpzt27fz3XffsWbNGsaNG8fvv//O888/j8vlokyZMhw4cIBnnnmG4cOHA6h0RUTSpG5dqxPAqFHw44+waxfExoLXa5bBrF0L770HtWpdWLoC5u+Kdu1g4EDYsMH8HZiYaF4fNAhat77678VGjTLn+YiIiIiIiIiIiIiIiIiIiIiIiIiIXInNZufmm1/gpZeOcOutwwkLq0BAQD4gc/4tuNMZjNMZxI03duHRRxfyxBPrVLqSxe746A5qdK6BK8RldZS0s0FQwSB6R/ZW6YqIiIiIiIhIDmIzNGVGREREREREruL776F3b3N4U04UHAwtW8Ls2eB0Wp0mb/r5Z+jRwxz4lZxsTYbgYOjTB4YPN6+LiIhIzhC5P5L2k9oT747PFoUrl2LDRmhAKL92/5Xm5ZpbHUdEJFuJTY7lqdlP8eNfP5LoyfryrFBXKC3Lt2TivRMpHlo8S/ctIpnrkUfghx9yX+FykSLmEP6wMKuTWCMxMZEiRYrw2GOPMXz4cEJCQgAwDIP4+HhatGjBAw88wB133MFzzz3H0qVLeffddxk4cKDFyUUkJxk61CyI9/msTpK1AgPhnXfghResTiIiIiIiIiIiIiIiIiIiIiIiIiIieZ1hGOzfv5Tly99n167fcDhcuN1x17VNhyMAhyMQlyuYZs1eoEGDxwgJKZpBiSU9/D4/U+6dwp6Fe/AkeKyOc21sEFggkMeWP0axmsWsTiMiIiIiIiIiaaDiFREREREREbmiHTugXr2cW7qSIiQEBg2C//3P6iR5y+nT8MQTMGeOWbpiteBgc3jl1Klw881WpxEREZGr+XXnr3SZ2oUETzZ4I3ENQlwhzPjPDG6vcrvVUUREsoX5u+bz8I8PE5ccR5LPumaEAHsAQa4gvrzrS+6vdT82m82yLCKSMebPh3vvzR7nmzJaUBB06QKTJlmdxBq//vorHTp04P333+fFF1/E5/Nht9tTX7tvv/12DMPg119/Zdu2bXTr1o3Y2FjWrFlDqVKlLE4vIjnFL7/Aww9DbKzVSbJWgQIwaxa0bm11EhERERERERERERERERERERERERGRc+LijrB790IOHlzBvn1LOXlyO3a7E5vNhtsdD1w8LtPhCMDpDMLjSSQ4uDClSjWgQoXWlC3bjAoVWmKz2bP+icgl+b1+fnzkR3bM2pHty1dsDhtBBYPovaw3RWuotEdEREREREQkp1HxioiIiIiIiFyWzwcNG8KmTeD3W53m+gUHw+rVULu21Unyhtmz4ZFHzAGYyclWp7lQcDD06QPvvw+BgVanERERkUtZuHsh93x3DwnenDVNO8QZws8P/UzbSm2tjiIiYpnY5FienvM007dNz1blWSGuEFpXaE1E5wiKhxa3Oo6IpJPfDxUqwMGDVifJPCEhsGwZ1K9vdZKsN3fuXO6//36eeeYZ3nnnHfx+PzabDZvNxr59++jTpw/x8fEsX74cgBkzZnDfffexbNkymjdvbnF6EckpDh+GSpWy32cXmc3lghMnzAIWEREREREREREREREREREREREREZHsyjD8nDy5g0OH1hETswe3Ox63Ow6fz01gYD5crlCCggpSsmQ9SpVqQFBQQasjy1UYfoM5z8whKiIq25avOIOcBBcNpvey3hSsUNDqOCIiIiIiIiKSDk6rA4iIiIiIiEj2NWIE7NyZO0pXAJKS4P77YeNGcOqIOFN9/DEMGgSJiVYnubTERBg3Dtatg19/hXz5rE4kIiIi51t5cCWdvu+U40pXABK8Cdzz3T0sfHQhTcs2tTqOiEiW23JsC7dMvIWzyWdJ8iVZHecCCZ4EFu5eyA2f3MCch+YQXj7c6kgikg6LFkFMjNUpMldyMnz4IXz7rdVJsl7Tpk0JCAhg9OjRtGzZkvbt2+P3+3E4HEyfPp1Fixbx7rvvpi5fuHBhQkNDWbNmjYpXROSalSplFrTnteKVokVVuiIiIiIiIiIiIiIiIiIiIiIiIiIi2Z/NZqdo0RoULVrD6iiSQWx2Gx0/60iV26ows9dMvIlefMk+q2OlcgY7qf1AbdqPak9g/kCr44iIiIiIiIhIOtmtDiAiIiIiIiLZ044dMHQoxMdbnSTjGAbs2wf/939WJ8m9DANefx0GD86+pSspEhPhzz+heXM4dcrqNCIiIpLiYOxB7vj2DuI9OfeNaLwnntu/vZ3o2Giro4iIZKk10WtoPqE5JxJOZLvSlRRuv5vY5Fhu//Z2ft35q9VxRCQd3nsP4uKsTpG5fD6YPj33F8z8m9/vp3DhwgwcOJDk5GS6d+9Or169GD58OHfffTevvfYa1apVo0+fPqnrHD16FL/fT/HixS1MLiI5Ubdu4HRanSLrBATAww9bnUJERERERERERERERERERERERERERPKyGp1r8OzOZ7mhww24QlxWx8EZ5CS0eCgP/fIQnSZ0UumKiIiIiIiISA5nMwzDsDqEiIiIiIiIZC8+HzRsCJs2gd9vdZqMFxwMq1dD7dpWJ8l9hg6FDz6AhASrk1y7gACoXBlWrYICBaxOIyIikrcZhkHriNasOLgCr99rdZzr4rQ7CS8Xzu89fsdms1kdR0Qk00Xuj8xxxVnBzmAm3zeZzjU6Wx1FRK7RwYNQtSokJ1udJPOFhMBbb8Hzz1udJOudPHmSd999ly+++IK481p2mjVrxpAhQ2jfvj0AycnJDBw4kC+++ILjx4+TP39+qyKLSA60dSs0apT9S+QzSlAQ/PUXVKhgdRIRERERERERERERERERERERERERERH4a+ZfzOw1E2+iF1+yL8v37wx2UvuB2rQf1V6FKyIiIiIiIiK5hIpXRERERERE5CLffQePPw7xOWdWaprYbNC8OSxbZnWS3GXUKHjllZxVupIiMBBuugmWLDGLeURERMQa49ePp//c/jlqaP+VhLpC+eTOT+hVr5fVUXKcuLg4Dh06xKFDh9i3bx9nz57F6/Xi8/kwDAOn04nD4SA0NJTy5ctTpkwZSpcuTYECBVR0I2KB9YfX0yqiFXHuuKsvnM0EO4OZ9eAsbq18q9VRROQaDB4MH32UN4pXAEqXNstm8tLbG5/Ph8PhAGDHjh38+uuvnDp1inr16tGoUSPKlCmD3+/Hbrcze/Zsnn32WRo3bsz3339vcXIRyYkaN4a1a61OkTXatoWFC61OISIiIiIiIiIiIiIiIiIiIiIiIiIick7CyQSWvrOUP8f+CQa449yZuj9HgAOb3UaZpmW45Y1bqNCqQqbuT0RERERERESylopXRERERERE5CJ168LGjVanyFxBQbBpE1StanWS3GHWLHjwwZxZupIiKAjatYOff85bwyxFRESyi4OxB6nxaY1cU7qSIl9APv566i/KFChjdZRsLTExkQ0bNrBjxw6OHDmCx+PB6XTidru52kdZNpuNgIAAfD4fdrud4sWLU7VqVRo0aED+/Pmz6BmI5F1/n/ybxmMbcyb5jNVR0i3EFcKiRxfRtGxTq6OIyBW43VC8OJzJuS83aZYvH8yYAbfmgW6o+fPnU6tWLcqUufb3zeHh4Rw9epRJkybRtKlew0Uk7X74AXr3hrNnrU6SufLlM5/rHXdYnURERERERERERERERERERERERERERORi3iQvW3/YyrLhy4jZHYM32Yvhy7gxqQH5AsAGDZ9oSOOnGlOoUqEM27aIiIiIiIiIZB8qXhEREREREZELREVB8+Y5u0DjWrhc0LcvfPyx1UlyvpMnoUqV3DH0MjQUxo41S2REREQk6xiGQZuJbVh+YDlev9fqOBnKaXfSonwLFj26CJva3S4SHR3NihUr2L59OzabDY/HkyHbdTqdGIZBpUqVCA8Pp0KFCvr+i2QCr9/LTZ/fxPYT2zHI2R87lwgtwc5nd5IvIJ/VUUTkMlasgPbtITbW6iRZq29f+Pxzq1NkPrvdTsmSJRk7diwdO3YEwOv1YrfbsdvtGIZx0fu5+Ph49uzZQ+3ata2ILCK5gMdjlnrFxFidJHOVLAnR0WC3W51ERERERERERERERERERERERERERETkyg6vP8zKESv5e+7fuM+6cQY58SR48Hv917yNgPwBYIDP46PETSVo+lxTanatiTPQmYnJRURERERERMRqOvIXERERERGRC4wYAcnJVqfIfB4PTJgAw4dDcLDVaXK2xx6DxESrU2SM+HhzmGXbtlCihNVpRERE8o7vN3/PukPrcl3pCpilBGui1zBlyxQeqP2A1XGyBa/Xy6ZNm4iMjCQ2Nhav14thZGxhg9dr/izt3LmT/fv3ExQURPPmzalXrx6BgYEZui+RvOydpe+w/8z+HF+6AnAm+Qz95/ZnfKfxVkcRkctYtw7cbqtTZL3ISKsTZL758+cDcPz4cV577TXy5ctH69atU8v0gItKVwzDIDQ0VKUrInJdXC545hn44IPc8znHv4WEwAsvqHRFRERERERERERERERERERERERERERyhlL1S3HvN/cCEH88nsN/HubQ2kPs/WMvR9YfIfFUIjabDbvTDjYwfAZ+rx9HoIMi1YpQvmV5yt1cjlINS1GkWhHsDv1DWhEREREREZG8wmZk9CQrERERERERybHOnIGSJSEpyeokWSNfPvjkE+jZ0+okOdeMGdC9OyQkWJ0k47hcZvHK3Lnwr3mOIiIikgkMw6D6p9X5+9TfVkfJVDWK1GDb09usjmG56Ohopk2bRkJCAh6PJ0v37XK5cLlcdOnShSpVqmTpvkVyo83HNtNkbBMSvblnQnWIM4SfH/qZtpXaWh1FRC7h/vth2rS0r9ejB0REnLt9tfM9Lpd5vrBNG6hXzyznzZ8fTp6ElSth5EhYsuTCderVg27doGVLqFABihUDvx927oQff4QPPzQLf9MjMNBc1+FI3/o5wT333MPmzZsJDw9n0qRJ2O12xowZQ58+fayOJiJ5QEIC3HADHDpkdZLMUbkybNsGAQFWJxEREREREREREREREREREREREREREbl+hmHgc/vwJnrxe/04g504g5wqWBERERERERERFa+IiIiIiIjIOZ98AoMG5a4SjaupUcMcOCVpd+IEVK1qFvbkNqGh8OWX8NBDVicRERHJ/VZHr+aWibeQ4Mndb0JDXCH80eMPGpdpbHUUS3i9XhYtWsSaNWvwer2WZnG5XNx4443ceeedBAYGWppFJKfy+DzUGVOH7Se2Y5C7Pm4uHlqcXc/uIl9APqujiMi/VKgA+/enfb20Fq+UKAFHjlx5mccfh3Hjzt3+/HPo2/fyy2/ZAs2bQ2zsVeNeJF8+WLUKatZM+7o5gdvtJjQ0lGeffZYBAwbw9ddf8/bbbxMYGMhrr73Gf//7XwIDA/H7/djt+k9QIpI5li2D22+HxNzTKQhAcLD53Bo0sDqJiIiIiIiIiIiIiIiIiIiIiIiIiIiIiIiIiIiIiEjm0kQCERERERERSfXdd3mrdAVg9244ftzqFDnTk09CUpLVKTJHfLw5LPPUKauTiIiI5H4fLP+AJG8ufVNxniRvEh+u+NDqGJaIjo7m008/zRalKwAej4ctW7bw8ccfs2vXLqvjiORI7yx9hwNnDuS60hWA2ORYnp37rNUxRORfEhLg0KGs3efixdCvH9x6q3ke7Nixc4+NGGEOsz/fyZMwciR06gQdO8LUqeceq1UL+vdPf5Z169K/bnb37bffYhgGLVq0oGTJkgwcOJC3336bEydO8Nxzz/H2228DqHRFRDJVixbQs+fFr+05WUiI+btHpSsiIiIiIiIiIiIiIiIiIiIiIiIiIiIiIiIiIiIikhfYDMPIfdNwREREREREJM0MAwoUgLg4q5NkrQIFYMoUaN/e6iQ5y6FDUKVK7i1eAXPA2rBhMGCA1UlERERyrxMJJyg7oizJvmSro2SJIGcQ0S9EUzi4sNVRsoRhGCxdupSlS5dmi8KVS3G5XNSpU4eOHTtis9msjiOSI5xOPE3pEaVzdWlWkDOIjX03ckORG6yOIiL/WLHCPH8XG5v2dXv0gIiIc7ev9is/Xz6oXx+WLr3w/nvvhR9/PHe7SRNYs8a83rIlrF9/4blVm828r25d8/acOWYhS3r06wejR6dv3X8zDPOcXmKi+dXvh6Ag8xIcDA5HxuznWjVr1gy73c7kyZOpWLFi6v2zZ8/m5ZdfZuvWrfTo0YMhQ4ZQqVIlfD4fjqwOKSJ5QkIC3HBD1hd9ZZYqVWDrVggIsDqJiIiIiIiIiIiIiIiIiIiIiIiIiIiIiIiIiIiIiEjms1sdQERERERERLKHAwfA50vfuj16mAP7Ui5pZbfDsmUXbqNHjyuv0779hcvv2ZO+7AkJ5wYkyrX7/PP0/VnnJImJMGKEOXxSREREMsf4P8djt+WdjyrsNjsT1k+wOkaWMAyDefPmsWzZsmxbugLg8XjYuHEjU6dOxZfeAyKRPOarDV/l+tdun9/HJ6s/sTqGiJxn166sO0cTF3dx6QrA9u0XL5di6dKLC60NA3bsuPTyabV5c/rWMwzYuxemTzfLhZs2hfz5zUvp0mbBQPXqUK4cFC5slq9Urw69esG4cWZxjMeT/txXc/ToUVavXk2HDh0oX778P5nNk44dO3bknXfeoVSpUkycOJG33nqLM2fOqHRFRDJNSAhMnWqWUOV0wcEwbZpKV0REREREREREREREREREREREREREREREREREREQk78jdE3FERERERETkmq1bBy6XNfseNAjCw699+cKFYUIGzav2emHx4ozZVl7h8cCnn0JystVJMl9cHCxYYHUKERGR3OuLdV+Q6E20OkaWSfAk8Pmaz62OkekMw2DmzJmsX78eT2ZO6s4gHo+HnTt3MmnSJJWviFyF3/DzwfIPSPAkWB0lU3n8Hr5a/xWJnrzzO0oku0tMtL4c9z//OXd9xw7Ytu3KyxcuDO3anbs9a1b6952QhpddwzDPd95zj1mwUqsW9O5tFgyvXg3x8WYBd3Kyud2EBEhKMs/5eb3mc4uIgOeeg9atITQU6tSBr74y/xwy0hdffAFA06ZNsdvtGIaBzWZLffyee+4hMjKSDh068NVXX3H77bezbNmyjA0hInKe8HAYPtwsYcmpQkJg9GioX9/qJCIiIiIiIiIiIiIiIiIiIiIiIiIiIiIiIiIiIiIiWUfFKyIiIiIiIgLAqlVmyURWq18fhg41BycmJV3bOl98AaVKZdygvw0bMmY7ecVPP5nDGfOCuDhzyJqIiIhkvHh3PAdiD1gdI8vtj92fqwsLDMNgzpw5bNu2LUeUrqTwer0cOHCAqVOn4rd6qrtINrZw90LOus9aHSNr2GDKlilWpxCRfyQmWns+6j//gVdeMa+73fD441devkAB8xxa4cLm7blzYfLk9O//Ws6bxsaaZckVK8Jdd8Evv5glKwkJ5mNpfYsTHw9nz5qFLJs2wbPPQrFi8MwzsHNnup7GRZo2bcrIkSNp0KDBJR83DIOKFSvy+uuv06pVK9asWcOQIUPYvn17xgQQEbmEZ56Bl1/OmeUrISHw9tvQs6fVSUREREREREREREREREREREREREREREREREREREREspaKV0RERERERASAJUvSPnzvegUGwjffQEAAjBwJR45cfZ1HHoGuXSEmBv7v/zImx9mzcPx4xmwrLxg+3Pye5RXLl8O+fVanEBERyX02HNlAiOv6ppj2qNsDY6hx0SX+lXh2PbuL7+77jublml/z9m4qfhMf3fERy3otI/6V+NTt7em/57pyni/EFULUkagM21528/vvvxMVFZWjSldSeL1e9uzZw08//YRhGFbHEcmW3lv+HnFuC1pbLRDnjmP4MjVximQXXi9Y9ev5uefM0hSn0yxAuf9+81zq5ZQpA8uWQYsW5u2FC+G++64vv9d7+ceio6F3byhZEgYNgv37zTLhjP5+xcWZZSxffAE33QTNm8Mff1zfNm+//Xb69etH0aJFAbDZbBc8nnK7cePGzJs3j+eee44//viDZ5999vp2LCJ5WnJyMm63+4L7/n0M+L//mQUsOal8JSQEXn3V/L0lIiIiIiIiIiIiIiIiIiIiIiIiIiIiIiIiIiIiIpLXqHhFREREREREANiTcbOkr9m770KtWrB5MwwefPXly5WDTz4xrz/9tDlEMCMEB8Pu3Rmzrdxu/37zzysv8fvh66+tTiEiIpL7rDu8DrfPffUF0yHEFULlQpV5oPYDLO65mI43dLym9dpWastzzZ4jvHz4dZfCXI7H52Hd4XWZsm2r7d69m5UrV+bI0pUUHo+Hbdu2ERWVe8txRNLrYOxBlu1fZnWMLHUg9gBrD621OoaIYBY42y34Fy4jRsBHH5n7jomBDh3gp58uv3zt2rBihVlMAjBlCtx5JyQmXl+OwMCL7zMMGD8eatQwy60TE81ilMzm8ZgFNCtWQMeO0KtX+kuabTYbLpfrqsv5fD6CgoIYMGAAXbt25fHHH0/fDkUkT5s0aRL9+vWjVatW3HnnnYwZM4aNGzcC5uuR3+9PXdZmMz/DGjo0Z5SvBAfD++/DK69YnURERERERERERERERERERERERERERERERERERERExBoqXhEREREREREA3Jkz8/qy2raFZ5+F5GTo3v3q+7fZYOJECAszBxZOmpSxeZKSMnZ7udXq1RAQYHWKrOV2w6JFVqcQERHJfZbsW0KSN2PfhLWY0IIWE1rw0PSHOBJ3BACn3ckLN79wTevHJMUw9++5vLnkTT5f+3mGZkuR6E1k6b6lmbJtKyUnJzN9+vQcXbqSwuPxMHfuXGJjY62OIpKtLNqzCKfdaXWMLJXsS2b+rvlWxxARzIHyDkfW7S8gwDwH+fzz5u19+yA8HP744/LrtGkDS5ea5dEAH3wADzyQMeddg4MvvH3woLm//v0hLg683uvfR3okJMD330OVKrBwYebtx/HPH36pUqWYOnUqXbt2zbydiUiuNGjQIPr06cP3339PYmIikZGRPPnkk/Ts2ZNPPvkEALvdfkH5CsDAgTB6NISGZu3voWvldEK+fObnZ08+aXUaERERERERERERERERERERERERERERERERERERERHrqHhFREREREREgKwtXgkLg4gIsNthyBCIirr6Oi+8ALfcAtHR0K9fxmdKTMz4beZGq1aZwxzTqkcPMIxzl7Sy22HZsgu30aPHhcuUKwdffgnr1sGRI+bPdHw8bN8OEybATTelfb8pruVnVERERNJmdfTqDN9m5IFIIg9E8t3m7/h247ep95fOX/qa1p8YNZE7J9/JkN+HsOrgqgzPl2JV9Co8Hg8LFixg3rx5bN68mYSEBACM9LxZygbmzp2LO6vbHDOR1+tlxowZOfbPQyQzLD+wnDh3Og4IczCv38vivYutjiEiQIECGT/wfujQc+eZvvrq3P1BQTB/Ptx/v3n79GkYMAAKFTLLV1IuxYqdW6dzZ5g3DwoWNG9PngwzZ164fMOG6c9aoID51TBg/HioUQOWLzfPfVktKQmOH4d77oGePeHs2czb178LEURErsWoUaN477336N27N3/88QcbN25k/vz5PPbYY2zevJmXX36Zl156CTDLV/59HNijB2zeDI0bmwUs2UVoKLRoAX/9Bd26WZ1GRERERERERERERERERERERERERERERERERERERMRaTqsDiIiIiIiISPaQlTPr3nrLLMlYsgTef//qy5cuba7j90OvXuaww4zm8WT8NnOjJUuy9mclxaBB5oDKK6lcGR5//ML7XC6oVs28PPigWd6zcmXa95+QYJa5lCyZ9nVFRETkYh6fh0NnD2Xa9svkL8MtFW9JvR11JHu1qB2IPUCHjh1Ys2oNiYmJeL1ebrjhBl599VUeffRR/H4/drvd6pjXbPfu3WzduhWv12t1lAzj9/uJjo4mKiqKevXqWR1HJFuI3B953dvoUbcHEZ0jLro/wZPAkbgjrI5ezSerP2H5geVp3rbdZmdJzyWElz938NhzZk8mRk28nsj8eeTP61pfRDJGnTrg82XNvkqUgNatz90uVAimTr14uZ49YeI/LzGdOkFg4LnHHnrIvJxv716oVCnteZxO87yY12tuc86c7FG48m8JCTBlCixcCJGRUL58xu8jJ71HFpHsYf/+/YwbN47atWvzwgsvUKVKFQBatmxJWFgYW7ZsYeXKlYwcORKn08m7776LzWa7aDsVK5qFV59/DgMHmqVTWfV76d+cTrMk7OOPzd9Fl4grIiIiIiIiIiIiIiIiIiIiIiIiIiIiIiIiIiIiIpLnaCKBiIiIiIiIAOagpqxStqz5tVUrs8TDMMxLxYrnlomIMO+rWxeKFTOHSNntMH/+ueUjIs4tX7Gied+MGenLFBycvvXyEsOAzZuzfr/168PQoebPSlLS5ZeLi4PJk83ylTvvhNtvhzfeOFeqExQETz+dvgyBgbBuXfrWFRERkYslehNx2B0Zvl1jqIEx1ODgCwdpWLohAJuObmLggoEZvq/r4ff5Wbh4IQ8++CDffPMNI0aMwOl00rNnTz777DPsdjt+K9ru0iE5OZnp06fjyYVNhh6Ph7lz5xIbG2t1FBHL+fw+dpzakWnbD3GFULlQZR6o/QCLey6m4w0d07yNQS0GXVC6klFik2M5mXAyw7crktMZhoHb7SY+Pp4zZ84QExNDXFwcSUlJmfI+pmpV6wbcWy001DxH2rEjzJ6dPUtXUiQlweHD0LAhbN+esdv2+Xz48uoPgYik2+nTp9myZQtNmjShSpUq+P3+1N9TderU4ZZbbiEwMJCAgABGjBhBxPkfPP2LzQZPPml+TtK4sfn6nJWlJ3a7uc/wcPjrL+jVS6UrIiIiIiIiIiIiIiIiIiIiIiIiIiIiIiIiIiIiIiIpsnCsroiIiIiIiGRngYFWJ7BWUJDVCbK/vXuzfp+BgfDNNxAQACNGQJcuFxb0nG/dOnj44Qvv++03czBlp07m7QIF0pcjPh7WrDEHXIqIiMj1S/QkYrdlTTd8vCee/AH5s2Rf18wHrwx9hbdfeTv1rubNm3PvvfcSERFBhw4dqFy58jVtyu/3Y7fbOXv2LMOGDWPkyJF069aNV199ldq1a2fWM0i1fPly3G53pu/HKl6vlwULFtClSxero4hY6q8TfxHgCMDty9i/7y0mtACgfFh5RtwxgpL5SuK0O3nh5heY/ffsa95O/ZL1Gdp6KH7Dj9vnJsiZcQf5Qc4g1h1ex+1Vbs+wbYrkNIZhcPr0aQ4dOkR0dDT79u3j+PHjqe9DbP9MfTcMI3WYfcGCBSlXrhzlypWjdOnSFC9eHIcj/cV7djvUqAEbNqR93YkTzcu/DRtmXv5t3760D7Lv1cu8ZIbERPi//4NNm8zr2Z3PBydPQrNmsGKF+ed2OSk/Q1eTnJxMYF4/gS0i6ZKcnAxA0j+t7jabDa/Xm/rac/jwYZo3b85///tfHnvsMWbOnMmjjz56xdemihVh+XKIjIT334f58/lnH5nzHIKDwTDg7rvhpZfM0hcVroiIiIiIiIiIiIiIiIiIiIiIiIiIiIiIiIiIiIiIXEjFKyIiIiIiIgJAvnxw/HjGbnPoUHj9dfN6RMS54YPjx8Mff1y8/JAhULiweX3yZFi9GqKjzdvPPXfx8k2awEMPmddPnYI33oBdu9Ke0+9PfyFHXrJxIziz+EzCu+9CrVqweTMMHmwWr1yr0FAIDzcvKX79NX05fD5ziJqIiIhkjCRvEg5b+gdvX07KAP9CwYV4vtnztK3UlmZlmzGv+zyqfFwlwwsD0suGjfYd2wPg8XgwDIMmTZoQHh7ODz/8wM6dO6lcufJVB1EbhpH6+NChQxk9ejR+v5/NmzeTkJCQuoztvIms+/fv54cffmDXrl3kz5+fmjVr0rBhQ6pXr44zjW/2fD4fq1evxuv1pvVbkGP4/X62bdtGUlISQWprlDxs3eF1mbLdyAORqV8blGrAS81fAqB0/tLXvI1ARyDf3PsNAY4ARqwYQZcbu1CxYMUMy5jgSWDtobUqXpE8xzAM9uzZw/Lly9m3bx82mw2bzXZR4VpK0cq/nTp1ilOnTrF169bUIfdFixalWbNm1K5dG5fLleZMLVpAVJQ5fD4v8ftzTulKCsOAM2fMP7O1ay8sUj7//eml3uv++/3rli1baNasGTfffDMzZ84kJCQks+OLSC4SFhZGWFgYkydPpkuXLnTp0iX1d9Dvv//O6tWradmyJS1btuTWW2/lp59+4o8//qBt27ZX3K7NZr7GtWgBR4/Cl1/CqFHgdkNc3PX/rrLbzc84QkLghRfgscegSJHr26aIiIiIiIiIiIiIiIiIiIiIiIiIiIiIiIiIiIiISG6m4hUREREREREBoH592LMna/b1yy+Xvv+5584Vr8yfDxMnnnts1KiLl+/R41zxSmzspZe5FklJUKNG+tbNS2JizAKSrNK2LTz7LCQnQ/fu5sCya/HRRxcX9Rw/Dp98AqNHpz9PTEz61xUREZELuRwu/Malh3Rfj5QB/gBrotdw5KUjAJQtUJbWFVrz2+7fMnyf6WF32ClZvCQALpcL45+JrGXKlAHg6NGj5nJXKF053//+9z8mTpzI448/zsKFCylSpAjFixdPfTxlePUHH3zAe++9R2xsLMWLF8flcnH06FGKFy/OCy+8wBNPPEFAQMAF6504cYITJ04QFBREiRIlLhh0vX379ssOW89NbDYbGzZsoFmzZlZHkQyUlJTE4cOHOXToEAcOHCA+Ph6Px4PX68Vms+F0OnG5XBQqVIhy5cpRunRpihcvnuaCotziwJkDJLgTMm37ZfKX4ZaKt6TejjoSdc3rvnvru9QqXovNxzYzeOFgutyYhsbOa+D1e9lxckeGblMkO0tMTGTDhg2sWLGC5OTki4pW0srj8aReP3bsGPPmzWPu3LnUq1ePpk2bUiQNU+Rvvtk8X3j27HVFynH8/pxVupLCMMzzaeHhZqFzyh+1zWbjxIkTLFq0iODgYIoVK0ZgYCClS5emRIkSF5SugFkcGB8fz7Jly1S6IiJXdH55acr16tWrM2jQIAYPHkzXrl15//33uemmm/jrr7+YMGECu3fvZsKECZQqVYp7772Xn376iSNHjqRpvyVKwP/+B6+8AvPmwe+/w5IlsGWL+bjDceUyFrsd8uUDj8dctnZtaNUK2rWDW281HxcRERERERERERERERERERERERERERERERERERERkSvLm5OBRERERERE5CKtWsHs2WbJRV5ToQKcN19aLiMpyRz0mBXCwiAiwhwoNmQIRF37zN3LCgw0h5Z5velbPynp+jOIiIiIKdgZnCnFK+f798DmwsGFM3V/aWKHYgWLpd5MyZo/f37AHEru8/lwOByX3UTK4xEREQwfPpx33nmHunXrMm3aNKpVq0aBAgUAszzFbrezdu1axowZQ1JSEhMnTqRevXrExcXx119/MWLECJ599lkAnn76abxeL06nk7Fjx/LVV19x5MgRzpw5Q1xcHCVKlKB9+/YMGDCAyMjI6x7GnhN4PB6WL19O06ZNL/q5kpwjISGBTZs2sWvXLg4dOkRiYiIulwuv14vvCg2TBw4cYNu2bdhsNrxeL2FhYZQtW5Zq1apx4403XvHvaW4S74nHT8a/bhtDL54+venoJgYuGHhN67et1JZnmz5LsjeZ7j92x+3LnNekeHd8pmxXJDuJiYlh0aJFqa955xemZKSU9w7r1q1j/fr1lCxZknbt2lGxYsWrrtukSfrP6+RkObnnzueDEyegTx+YMcMsGPzyyy957733iI83X1tdLheVKlWibt26tGzZklatWnHjjTficrnw+/106NCBo0ePprkIQUTyHrvdTlxcXGqhaMrXl19+mcTERN544w0GDBgAgMPhoHjx4syaNYsmTZoAcMMNNwBw+PDhdO3f4YCOHc0LmEUre/fCunWwahUcOAAJCebFZoPgYAgNhfLloWlTaNjQvK7DThERERERERERERERERERERERERERERERERERERGRtFPxioiIiIiIiADmQKfAwPQVr0ycaF7+bdgw83KtKlXKmP2m1c03X/828oKsLF556y0oVw6WLIH330/buqNGwQ8/QMGC0KgRvPgiFCsGr74KxYvDE0+kL5OKV0RERDJOsCsYrz/jp2aHlwsHoFBwIZ5v9vwFj209vhWAoa2H8nqb1wGI2BBBr596pS5TrkA5GpRqAJD6FSDEFUKn6p0AOJFwgsgDkdeV04+fkICQi+53u92pxR5XK3NwOBzMnz+fPn360KNHD1588UXmzJnD6dOnKVmyJKGhocC5Upft27dz4MAB+vXrR9euXVO337BhQypWrEinTp2YOnUqDzzwAEWLFgVgxYoV2Gw2brvtNipWrIjf72fRokVMnDiRqKgo7r777uv6PuQkycnJ7N27l0ppPWgRSxmGwaFDh1i+fDnbt29PLU9JkXyNB8Dnlw+cPn2a06dPs337dn755RcaNmxIkyZNCAsLy/D82UmcOy7L9hXviSd/QP6rLhcWGEZEpwjsNjtD/hhC1NEMaOy8jARPQqZtW8RqhmGwdu1afvvtN7xeL4ZxcSFSZvD7/fj9fg4ePMikSZOoVasWHTp0IDAw8LLrVK0KVarA5s1ZElEyiNsN8+fDzJnwyy+vMmnSJGrUqEHbtm05efIkJ06cYM+ePcyaNYuZM2fSsGFDnnzySbp3747dbsfn81GsWDGKFSt21X2JSN61ePFiZsyYwcyZMwkODqZ9+/b069ePatWqAfD6669Tu3ZtNmzYwN9//03r1q1p0aIFderUSd1GZGQkwcHBNG/ePEMy2Wzm516VKkHXrhmySRERERERERERERERERERERERERERERERERERERERuQwVr4iIiIiIiAgA9epBYqLVKbJeSAi0bGl1ipzB6TQHhWWFsmXNr61aXb7sJSLCvNSrB1Hnzdfdu9e8AMyeDYcOwZdfmrd79YKnnzYHPqaVU2dRREREMkyQM4j8gfmJSYrJ0O0u673skvd/u/FbNh3bdNX121ZqS0TniIvuLx5anJkPzATgj71/cMvEW64nJqGOUAIcARfcl5CQwIkTJ3A6nRQsWPCq2/jzzz956KGHaNu2LePGjQPgyJEjeDweSpQokTq0PKV4pVy5cvj9fvbs2XNRqUuRIkVISEjAMAxCQs4VwgwaNIjq1atfsOyrr77K0KFDWb9+PV6vF7vdnubnnxO53W4iIyNVvJJDeDweNm/eTGRkJLGxsZlSJOD+56Bi1apVrFq1ivLlyxMeHk7lypVT/97lJj6/L1O222JCC+BcYVbbSm1pVrYZ87rPo8rHVXD7Ln/w9lbbtygXVo4l+5bwfmQaGzvTyGtkfFmYSHYQExPDDz/8wLFjxy4omcpqXq+XLVu2sHPnTu67774r/r59+WXo1w/isq4PSjJAQgI8+qiP+PhZdO9+P6NHj04tCjxz5gw7duxg3bp1/Pbbb/z22288+uij/Pzzz3z88ceUKFHC4vQikt19//339O/fn4SEBCpXrszZs2cZNWoUhmHw7rvv4nA4cLlcdO3ala6XaUBZtWoVU6dOpWbNmpRN+YBCRERERERERERERERERERERERERERERERERERERERyjLwxDUtERERERESuKl8+yIsz7JxOaNjQ6hQ5Q1AQZOe52sHBl77//OIWpxMKFEjf9oOC0reeiIiIXFrdEnUzbdtev5cTCSf4fc/vPP7z4/SY2SPT9pUeFYMqAlxQBBETE8Pu3bspUKBA6pDXyxVF7Ny5kwcffJBixYoRERGBzWbD4/Fw9OhRbDYbxYoVu2idm2++mVatWvHzzz/z1FNPMW/ePNatW8fSpUsZMmQINpuNhx9++ILilZTSFb/fn5rFZrMxaNAgbrzxxjxTupJi7969+C/XCijZxt69exk1ahRz587l5MmTeDyeDC9dOZ/P58Pn87Fnzx6mTJnChAkTiImJybT9WSU0IDRTtht5IJLIA5H8suMXHpr+UOr9ZQuUpXWF1ldct2wB87WyVYVW+If6MYYaGEMNKhasmLpMROcIjKHGdf/OCXGGXH0hkRzEMAzWrFnD6NGjOXTokKWlKym8Xi/x8fFMnjyZmTNnkpycfMnlLjMvX3KAhAQDh2MCvXr1IjQ0NPXPOCwsjMaNG9O3b19Gjx7Nxx9/TKVKlZg2bRrjx48HLv++WETkxx9/pHv37jRt2pQff/yRqKgopk6dSq1atZgzZw5+vx+Xy5V6LHep15OFCxfy+uuvs379el5//XXKlSuX1U9DRERERERERERERERERERERERERERERERERERERESuk9PqACIiIiIiIpJ9hIfD1KmQl+bYJSdD7dpWp8gZgoMzvnhl6FB4/XXzekQE9OplXh8/Hv744+LlhwyBwoXN65Mnw+rVEB1t3v7jDzh4EBYsgL17zZ/jRo1gwIBz6+/aBSdOpC/r5YpdREREJH1aV2jNsv3L8Bm+dG9jYtREJkZNTNM6wxYPY9jiYRm2vTTzQRVHFQA8Hg92ux2n08mePXuIioqiatWq3HDDDRetZhgGNpuNnTt30qdPH0JDQ5kzZw4lS5YEzHKUw4cPExAQQKFChcxd+Xw4HA4AXC4X06dP56mnnuLzzz9n4sSJhISEcObMGYoWLcqoUaPo06fPJff574IVwzAIyoOtdHa7nZMnT16y2Eas53a7mTdvHps2bcLr9VqSwePxEB0dzejRo7ntttto1KgRNpvNkiwZLdSVOcUr5/v396pwcOFM3+e1yqziGREr+Hw+pk6dyp49e7JF4cq/eb1etmzZwp49e+jduzdhYWEXPB4UBI8/Dp99Bm63RSElXXw+Jz5fW7ZuPU2bNqS+T4Vz7ztLlChBz549uf3227ntttt47733ePbZZ8mXL591wUUk21q5ciUvvfQSbdq0YciQITRq1AiARo0aUaVKFVasWIHD4cDtdmO327Hb7dhsNvx+f+px7ogRIxg8eDBhYWF8++23dOzY0cqnJCIiIiIiIiIiIiIiIiIiIiIiIiIiIiIiIiIiIiIi6aTiFREREREREUnVty/Mng1xcVYnyRp2O3TpAgEBVifJGSpVyvjilcv55ZdL3//cc+eKV+bPh4nnzUUPCDD/PLt0ufS6Z8/Cv2aJp0mNGulfV0RERC7WuExjQgNCiU2OtTpK1vKA7YhZLhBw3hvRBQsWcPr0aW655RYqV64MXFhC4Pf7cTgc/PHHHyxZsoQmTZowf/58ChcuTO3atXE4HBw/fpwCBQpQ+59mwfOHWS9dupSnn34ar9fLm2++SUhICFu3bmXt2rXUqFGD8PDwi6JeqjDC5/MxadIkPB7PBdtPi7p169K5c+fU28OGXVyEM3To0NTrM2fOJCoq6orbtNvttGjRglKlSlGmTBny58+f+lhERAT79u1LV9bz2Ww2Dh06pOKVbGjv3r388MMPJCcnW1a6ksIwDDweD7/99hsbN27kvvvuo2DBgpZmygiFggsR5AwiyZuUodsNLxeeuv3nmz1/wWNbj28FYGjrobze5nUAIjZE0Osns7Fz/Prx/LH3j4u2OaT1kNTSlsmbJrM6ejXRZ6PTndGGjRKhJdK9vkh24vF4+Pbbbzl06JDlr5dX4vV6OXv2LF9++SW9e/emSJEiFzz+zDPw+ecWhZPrFMLrr/vo1w+cTvOfLKWUrqRcd7vdlC5dmq5du/LRRx+xdOlSOnToYGVoEcmGYmNjGTlyJB6Ph/79+6eWrgDs37+fLVu2UL58eZ5//nn++OMPypYty+OPP063bt0uKBdt1qwZffr0oWvXrtxyyy1WPBUREREREREREREREREREREREREREREREREREREREckAKl4RERERERGRVK1bQ6FCead4JSgIXnzR6hQ5R926kJBgdYrLGzUK7r7bzFmsGISEmD/LO3fCokXw6adw4ED6th0aCi1aZGxeERGRvK5hqYYke5OtjpHlbC4bv3zyC6MrjObuu++mQIECTJ8+ndGjR1O+fPnUQhK/33/BMNiUYdQ2m40aNWpw8OBBevbsecG2HQ4HTqeTxx57jNtuu41HHnmEmjVrsnr1ah5//HHsdjuffPIJ7dq1S11n1qxZ3H///fz111/8/PPPlC1b9qLM5w/DnjdvHt988w1t2rTJ2G/MdXK5XJk+JNftdnPw4EHq1q2bqfuRa2cYBnPnzmX9+vXZrkDA4/EQHR3N6NGjueeee1ILkXKq+iXrE+AIyPDilWW9l13y/m83fsumY5uuuO4vOy7d2Plcs+dSi1fm75rPxKiJl1zuWuULyEfjMo2vaxsi2YHH4yEiIoJjx45lu9fMSzEMg4SEBMaNG8djjz1G0aJFUx+rVAluuQV++w1ywFORfzl+3MYLL0xl4MCWlCpV6oKyP8MwcLlcAISFhZGQkEDhlBZmEZHzFChQgJIlS3LXXXdx9913p95/9OhRPv30U3bt2kWLFi3Ys2cPN954IzNmzGDBggUkJyfTvXv31OWbN29Oo0aNLihGFRERERERERERERERERERERERERERERERERERERGRnEfFKyIiIiIiIpLKZoMBA2DQoOxdsJFRKlSAhg2tTpFzhIRAmTKwb1/a15040bz827Bh5uVaVap0+cciIsxLZrDb9bMiIiKS0UrlL0WwK5hkX94qX8kXmI+qlaoycOBAvvrqK5KTk9mxYwd2u50JEybQrFkzDMPAbrfzww8/cPr0af7zn/9QoEABALp27UrTpk2JjY3lxIkTHDlyhFOnTrFp0yZ++eUXbDYbR48eZd68ebRv3x6A33//nR07djBgwIDU0hWv14vD4eCee+7h6aefZsSIEfz666889thj+Hw+HA4HcGEBzBdffEG/fv3o0aMHTmf2+ojJMAyio6M5fPgw0dHRdOrUKVP2s3///kzZrqSdz+dj+vTp7Ny5M9sWCBiGgcfj4aeffiIxMZHGjXNueUf9UvVJ9CRm2va9fi8xSTFsOrqJyZsnM2H9hEzbV1r5DT8NS+mAUHI2n8/HpEmTckzpyvmSkpL46quveOKJJwgLC0u9f9w4qF497xRI5y7BjBzp4uTJl+ncuTP16tWjdOnSBAUFpb7vPHnyJMuWLaNw4cI0bdrU4rwikt2klIN++OGHFxy7JiQk8N577/HRRx/Rq1cv3n//ffLnz4/L5eKrr77iscce46233qJt27YXFD+pdEVEREREREREREREREREREREREREREREREREREREJOfLXlOxRERERERExHKPPgoDB1qdIvPlywcvv3zx/fHx8YSGhmZ9oByiSZP0Fa/kdElJULOm1SlERERyn07VO/Htxm/xGT6ro2QJh81B19pdee7u5/j5559ZuXIlSUlJtG/fnqeffpry5csD5sBYh8PB/fffD0C7du0oUKAAhmEQFhZ2wdDxFCtXrmT+/Pk0bNiQYcOGERYWRqlSpQA4cuQIAIULF8bv9wNgt9tJTEwkJCSEhH9aF1OGzqYMvE4pYDl79iwvv/wyY8aMoXHjxlSrVg23252J36m0c7vdjBs3LvV2ZhWvnDx58oIyGrGGz+dj8uTJ7N+/P0cUCHi9Xn777TeSkpJo2bKl1XHSJV9APoqHFif6bPR1bWdi1EQmRl2ilfMKhi0exrDF197YWWnUFRo708Fn+KhSuEqGblMkKxmGwfTp04mOjs4Rr5mXkpiYyPjx4+nXrx/BwcEAlC4Nn30GTz4J8fEWB5Q0cmCz3cmkSU8ya9YsGjVqRJMmTahYsSJlypTBbrczevRoFixYwMuXOoErInnWn3/+ScGCBalcufIFhaFgHsfmy5cPt9vNvffey/jx4y9Yt1evXnz77besXbuW5OTk1ONfEclafr+fkydPkpycjNfrxev1YrfbcTqdOJ1OChYsSEhIiNUxRUREREREREREREREREREREREREREREREREREJAdS8YqIiIiIiIhcICwM/vMf+PZb8OXy+df/zLFO5fV6iYiIYPz48cycOTN18LWc06oV/PyzWUSSl1SuDC6X1SlERERyn+ebPc+0rdNI8CRYHSVLBDgCeOHmF6hdvDZ16tS57HIpw2N79uzJpk2bKFu2LHCuGMUwDAzDSL3ucDg4ceIEiYmJVK5cmaZNm16wvdq1axMUFMSUKVN45plnUgdYhoSE4Ha7WbNmDQBVq1ZN3U9K+cumTZvo06cPa9asoWfPngwdOpSJE9NWmpCb2Gw2EhMTVdZoIb/fz5QpU3JM6UoKj8fD0qVLCQgIuOjvaE7RqHQjordfX/FKTnRj0Rux21S2JDnXpk2b2LlzZ456zfw3wzBISEjgl19+oVu3bqn3P/IIfP01LF4MOfjp5UmBgS7atJlKbOwg1q5dy++//576/jbFgAEDeOqppyxKKCLZzerVq2nWrBnh4eEsXbr0gtKV833yySep11PKWQzDwGazYbPZcDgcqSVeIpK5/H4/x48f59ChQxw4cIADBw5w6tQpnE7nZcuPvF4vgYGBlCpVigoVKlC6dGlKlSqlMhYRERERERERERERERERERERERERERERERERERG5KhWviIiIiIiIyEVefhmmToXERKuTZI6QEHjqKbjUbK0CBQoQHR1NzZo1+fzzz3nkkUeyPmA21rAhBATkveKV5s2tTiAiIpI71S1Zl6qFqrLx2Earo2SJGkVrULt47WtefsKECZe8P2Vg7PlOnz5NQkICTqcTv9+P3X6uJODhhx/m448/ZsOGDdx111306tWLChUqkJSUxNixY1m3bh21a9fmpptuAkhdf/LkyfTv35/k5GQ++ugjnnjiCQIDAy8ain29hg4dmqHby0w2mw2Px5Ph2/X5fCxduhSfz0fZsmWpWLFi6vf6csNI8yLDMJg5cyZ79+7NkQUCHo+HBQsWEBwcfMXypeyqdYXWzNs5j2RfstVRsowNGy3KtwDg+PHjFCtWzOJEImkTFxfH7NmzM+V3V1bz+Xz8/fffbN++nerVqwNgs8E330C1ahAXZ3HADGEAeeP3flKSnXXrWrJnz29s2bKZJUuWcPz4cfbt20f58uXp0KEDt9xyi9UxRSSbWLVqVeprwt9//82SJUto1arVRce+5x8/pZSUgnkct3r1alauXMkdd9xB/vz5L1pXRDLOkSNHWLlyJVu2bMFut2MYxgXvR91u9xXXT0hIYNeuXezZsweXy4XX66VQoUK0aNGCWrVq4XTqnz2LiIiIiIiIiIiIiIiIiIiIiIiIiIiIiIiIiIjIxfQ/EEVEREREROQiN94Izz8PI0dCQoLVaTJesWLw+usX3+90OnnooYcoU6YMo0aNokePHvz22298/fXXWZ4xu2rY0OoEWS9/fujSxeoUIiIiudegFoN44pcniHPnimnZl5U/ID8vh7+cadt/5JFH6NChA4ZhXDQ8NigoiIULFzJgwACmTp3K4sWLyZ8/P/Hx8TidTmrWrMk333xDoUKFALDb7bz66qt8+OGHhIWFMWHCBLp06YLdbsftdmO32/H7/Zn2XLIzm82W4YUfGzZs4LXXXiMyMpL4+Hi8Xi/VqlVj0KBB9OzZUwOBz7Nu3Tr++uuvHF0g4PV6+fnnnylZsiTFixe3Ok6a3FzuZlwOV54qXgmyB/HnjD+58YUbCQgIoEGDBrz11luUKVPG6mgiV2UYBjNmzMiRRVWX4/F4mDlzJs8++yzB/zQqlyoFY8bAE0/k7POYNhsYRt4oXUkRFwcnT4bQpEkTmjRpYnUcEcmm1q1bxy233EKtWrWoXr06kydPZs6cObRq1eqi46TLlVbu3r2bzz77DL/fz0MPPURoaGhWRBfJU7xeL9u2bWPZsmWcPn0ar9d73cW9fr+f5GTz+PPEiRPMmTOHOXPmUL9+fZo2bZp6HktEREREREREREREREREREREREREREREREREREQEwGZc7/9uFBERERERkVzJ7YZatWDXLshNR47BwfDHH3CpWX6GYaQO5tq5cydff/01H330EUWLFuWHH36gYV5sHbmEgQNh1CjzZyQvKFoUjhwBh8PqJCIiIrlTsjeZ4h8UJzY51uoomSosMIxjA44R4AiwLENycjIHDhxg8+bN7Nq1i8TERKpWrUrnzp0JCgpKXe748eOUKFECgLJly9KqVSsKFSpE6dKlKVasGIcOHbqu4Zl169alc+fOqbcnTJhw0TK9e/dOvT5z5kyioqLStI+hQ4emXo+IiGDfvn1pD3oJgYGB9O7dO8MKM9atW0efPn2IioqiZ8+etGvXjqNHjzJ+/Hi2bdvGqFGjeOaZZy44Vrkav9+P1+slIMC6n7XMEBMTw+jRo3N06cr5ihYtSr9+/XJUqY5hGFQcWZH9sfutjpJ1ksE10kXtGrUJCwtjx44dxMfH88knn/DII49YnU7kijZu3Mgvv/ySa143UzgcDqpXr063bt0uuP/11+H993Nm+YrLZWD+MV36d32PHhARce72tbwluOkm6N0bGjeG+vUhJMS8f+9eqFTp4uXr1YNu3aBlS6hQwSyu9vth50748Uf48EOIjz+3fOvW5jnWq4mIgF69Lv1YgQLm4/fee/XtiEjeFBUVRYsWLahRowYjR44kMDCQ8PBwXC4XixYtuqbSpk2bNvHhhx/y9ddfM3To0AuOFUXk+vl8PpYuXcrKlSsxDAN3Fnx4aLfbsdvtlC5dmo4dO+a4UlMRERERERERERERERERERERERERERERERERERHJHE6rA4iIiIiIiEj2FBAA06ZB8+aQmGh1mowREgJ9+166dAXAZrOlDjSuWrUqAwcO5KabbuKNN96gcePGvPfee7z00ktZGzob6tbtGB99VAhwWR0l0wUHw3PPqXRFREQkMwU6A+nbsC8fr/6YJG+S1XEyRZAziL6N+lpaugJmaUjVqlWpWrXqFZcLDg7m/fff5/Dhw2zcuJEVK1Zw7Ngx4uPjcTgcvPLKKxlaFnHgwIEM21ZmMwwDpzPjPl6bMGECUVFR/O9//2PYsGGp97dq1YrOnTsTERHBnXfeSZUqVa5pe+vXr+fHH39k9uzZHDlyhIIFC9K4cWPuvvtubrvtNsLCwjIse1YyDIPp06fj9XqtjpJhzpw5w7Jly2jVqpXVUa6ZzWZjQPgABi0YRLwn/uor5HRecEY5Gfv5WB599FF8Ph8LFizgpZdeYvjw4dxxxx0a8CvZVlxcHLNnz851pStgDvf++++/2bFjB9WqVUu9f+hQOHkSJkzIWeUrLhcULw5nzkBcXMZtt21b85zWtfrvf83zpv9Wt655uf9+8zxxbBq7Eq/0IxgXBytXqnhFRC5t27ZttG7dmhtuuIF33nmH8PBwAPr378+HH37I2rVradKkCX6//5LHp16vl5kzZ/L222+za9cuhgwZotIVkQx25MgRpk6dSlxcXJa+7/T7/fj9fvbv38/YsWNp0aIFLVu2zFHFpiIiIiIiIiIiIiIiIiIiIiIiIiIiIiIiIiIiIpLx9D8NRURERERE5LLq1YPnnzcLS3KDYsXg7bevvIzNZgPMoT358uWjfPnyVKpUCYCBAwcye/bszI6ZrY0dO5bbbquG17sE8FsdJ9MZBjz+uNUpREREcr9XW71K/oD8VsfINAUCC/Bqy1etjnHN8uXLx4svvsgHH3zA/Pnz2bVrF2fPniUhIYEtW7bk6UGWGVm8smfPHn777TdKlizJf/7zHwA8Hg9ut5tGjRrRpk0b1q9fz9atWwHzGOVKvv76a+644w7effddihYtyj333EP16tWJjIxk6NChrFq1CgC32w3AF198QZEiRWjfvj19+vTh/fffZ9asWWzZsoX4+OxVqrFu3TqOHj2KYRhWR8kwHo+HpUuXcuzYMaujpMmjdR/Fb+T+Y8EUwzoOo0ePHthsNpxOJ+3bt6dv375s3bqVr776yup4Ipe1YsUKfD6f1TEyjcfjYf78+RfcZ7PBxx/DY4/lnHOZgYFQqZLBc8/Z8PttGbrtmBiYOxfefBM+//za1jl5EkaOhE6doGNHmDr13GO1akH//udur18PLVpcfOnSBc5/y3L+Nv7N74clS9LyrEQkr9i7dy+1atWiUqVK/N///R+33XYbYB4TtWzZEsMw+OCDDzh06NBlj0/Xrl3LqFGjcLlcfPDBB7z++utZ+AxEcjefz8fChQsZP348p0+ftrTsz+v1EhkZyZgxY3Lc8bWIiIiIiIiIiIiIiIiIiIiIiIiIiIiIiIiIiIhkrIyZDCUiIiIiIiK51tCh8OOPsGsXWDg357oFBvqYOtVBUNCVl/P7/djtdg4dOsSSJUt49tlnOXXqFA0bNuTRRx+lY8eOmZLP6/Vy7NgxDh06xP79+4mOjiY5ORmv15s6YNnhcOB0OsmfPz8VKlSgbNmylCpVikKFCqUWxmSW5ORkhg4dymeffcatt95KtWo2PvsMstk85gxls0GHDlC8uNVJREREcr8CgQWY1GUSnad0JsGTYHWcDBXiCmFyl8nkD8z5xTJBQUFUq1YNp9OJ1+vN8v2HhYXx3HPPpd4eNmzYBY9Xr179kuuVL1+eoH8OBHbt2nVd2T0eH9u2BVK1KhQubL5nTK9169axf/9+HnzwQUqXLg2Ay+VKff9fqlQpAE6cOAFwyYHCPp8Ph8PB9OnT+e9//8tNN93E8uXLqVq1KsnJycTHx7N//342bdpEhQoVLlh348aNnD59mgMHDrBv3z6mT5/O2bNn8fv9OJ1OJk6cyIMPPph6jGSVmJgY5s+fb+kg18zi9Xr54Ycf6Nu3b44pNCoQWID/1PoP32z8Bp+Re0sdACo4KtDvwX6AWbrk8/lwOp00bNgQp9NJbGxs6mOZfUwukhZer5e1a9fm6uIVgNjYWKKjoylTpkzqfTYbjBoFRYrAe+9BQjZ+WxkUBDfeaPD77zaeeSbjs06caF4AevSAfv2uvPzkyTBgAMTFnbtv7lyoXh3q1jVvN2t27rHYWIiMvHg7w4ZByq+0DRtgwYIr73fzZrP4WC+jInK+nTt3cscdd9C3b1/uuOMO4NxnN3fffTedO3dm5syZzJ8/n549e6YeF52vWbNmfPbZZ4SGhlKlShUrnoZIrnTkyBGmTp1KXFycJeeGLsXj8XD8+HHGjh1LixYtaNmyZY45xhYREREREREREREREREREREREREREREREREREZGMo+IVERERERERuaKAAPjjD2jYEI4cgZw5szGBunU/pUmTgZddImVol2EYbN26lX79+rF69WqSk5Pp27cvgwcPply5chcse70OHz7MmjVr2Lt3L2fOnMHpdOL3+y87qChl0HBcXByHDx8mICAAwzAwDINixYpRo0YNGjZsSGho6HVnO59hGEyePJkxY8Zw9913M3ToUG64oTrffJO7i1dCQuCll6xOISIiknfcVuU27rvxPqZtmUaSL8nqOBkiyBlEt5rdaFe5ndVRMlSRIkU4evSo1TEu8sADD1zy/rZt26ZeHzlyJGfOnEn3PjyeYPr2DWTvXvB6oWLFS19uuAHy57/yEPH169fjdrupXbs2BQoUSL0/5VgjX758ABw/fvySg4SB1PveeecdvF4vP/74I2XLlsXv9xMYGEhgYCCFCxemXr16F21/165dBAcHM3LkSKpVq8bBgwc5c+YMx48fJzY2liZNmgBcslAi5Zho9uzZTJo0CbvdzgsvvECDBg2u8Tt57ebNm5erywNiYmKIioqifv36Vke5Zs/f/DxTt07NdUVZ57N77QxoOYBChQoB5t+DlL9v69evx+v1EhMTk/qYSHaybds2qyNkCa/Xy4oVK+jatesF99tsZpH0DTdA376QlJT9yqSDgw0efNDGJ5/YcDiSWbDADVhb0rd06cX3GQbs2HGueOX8UpZLCQq6sODlww+vvl+fDw4cgPLlrz2riOR+bdq0oV69ehQtWhQwP6Ow2+2px0U9evRg9uzZfPfdd/Ts2fOiY6WUYrw6depYEV8k19qxYwc//PBDti1G9Xq9REZGcuDAAR544AGcTv3zaBERERERERERERERERERERERERERERERERERkbxE/7NQRERERERErqpECYiMNMtXTp8Gv9/qRNcuKMhPhQqfMnnyfcC5gVspUm7b7XZiYmIYMWIE33zzDfv27aNt27Y8+eSTdOnSJXV5r9d70aAej8eDy+W6pjxer5ctW7YQGRlJTEwMXq8XwzAAcLvdaXpu5y9/+PBhjh8/zpIlS6hatSrNmzenXLlyGTIA9sSJE0yaNIly5crx+eefExYWBsDnn/t46CEHCblw1m5AANxyCzRvbnUSERGRvOXTOz9l7s65JCXkjuKV/AH5+aTDJ1bHyHDly5fPlsUrWeHGG0vx1lvm9ZgY2LcP9u49d1m2zPzaujW8/TZcqRNx3759OBwOSpcufcliR4/Hg81mwzCMS5aupFi0aBGbNm3i/vvv5/Tp06xcuZI9e/ZQuHBhmjVrRq1atS5YPmVfe/bsoUiRIjRr1oz8+fNToUKFS27/38cUKaUra9asYfDgwWzevBmAO++8kwYNGmRYUSWYpZM7d+7En5MOQtPI4/GwbNky6tWrl2MKPOqUqEOj0o1YfmA5Xv+li0NzND8UDihMnzZ9Uu9KOXdw5swZFixYAMDdd99tLp6BP/MiGWHZsmVpPseUExmGwfbt20lISCAkJOSixx96yDy38+ijsGJF9igPDgjwUrCgk+++s9G2rVmC9t1333H06FNWR7ukwoWh3Xn9gbNmXXn5Hj2gWDHz+oED8P33V99HQAAcP67iFRG5kNPpvKB0JeV9cspxUdOmTalSpQq//fYb33///UUlnDnlfbVITrJp0yZmzZqF15u9jwE9Hg/79u1j4sSJPPLIIwQEBFgdSURERERERERERERERERERERERERERERERERERLKIildERERERETkmlSoAKtWQXg4nDwJ2XyuDgDBwfDxx3b69BkIXFyakjKwy+fzsWDBAt5++22WLVtGxYoV6d+/P++88w7BwcEXrJuy/oQJE1i8eDH79++naNGi3H///XTr1u2yWc6cOcOKrppsIAABAABJREFUFStYv349kPaSlWuRMuxo+/bt7N69m9DQUJo3b079+vUvKou5Gp/PlzrELCwsjI4dO9KsWTPCwsJSH+vUyUHHjgY//WTgdueuIbPBwTBhgtUpRERE8p4CgQWY1GUS9065lwRPzm53C3GGMPm+yeQPzG91lAxXtmxZoqKi0v2eNioqiqioqCsuM2zYsIvuO3PmzCXvv9I6GcnhcFxQTlKwoHmpW/fSy//Tr3hJPp+PhIQEgoKCCL1EO0tSUhLHjx/H4XBQqFChy27H7/ezatUqvF4vx48fp0OHDpw4cQKv14vf76ds2bI8+OCDvPvuu6nDh1MKIg4dOkTVqlXZsWMHAQEBFCxYkFKlSl3x2MEwDOx2OydPnqR79+5Uq1YNm83Gpk2bqFmzJpCxQ47XrVuXJ4Ymnz17lujoaMqWLWt1lGv2zb3fUPOzmrmyeMXmtzGi2QgCAwLP3ffPz+Eff/zBqlWrqFevHpUrVwZQ6YpkK0eOHOH06dNWx8hS69evJzw8/JKPlSoF8+fDt9/Ck09CcjJ4PFkcMFUCwcFzefbZaDye6owa9RcRERFs3rwZw3jOqlCXVaAA/PSTWb4CMHcuTJ585XWef/7c9Y8/vvbzx4mJ6csoInnDv48HDMOgZMmSDB06lO7du7NkyZKLildEJGNt3LiRn3/+OduXrqTwer0cPnyYiIgIevXqhcvlsjqSiIiIiIiIiIiIiIiIiIiIiIiIiIiIiIiIiIiIZAFNgREREREREZFrVqUKrFsHZcpAQIDVaa4sJAS+/hr69Dl3X8oAYb/fD5gDu44fP86TTz7Jvffey8qVKwkPD2fu3Ln83//9H8HBwfh8vgvWXbduHU888QR9+vThm2++Yf/+/axZs4YHHniAnj17pm47hWEYrF69ms8++4y1a9fidrszpXTl3zweDzExMfz22298+umnREdHX/O6U6ZMISIigri4OAACAgJ47LHHaNasGUBqIYthGHzxhY2gIP9lt5UThYTA+PFQrJjVSURERPKm26vczsDmAwlxhVgdJd1CXCEMajGIWyvfanWUTFG6dGmMK7WK5FJOp5PSpUtf8/JX6gvx+/2EhIRgt9tTB5ee/z2NiYlh165d5M+fP7WM41Lf88TERA4dOgTAggULaNmyJVu2bCEuLo65c+cSEhLC+++/z8cff3zBevHx8cTHxxMVFUWHDh2488476dmzJ6NHj+b48eNXeE42kpKSuOeee4iNjeWLL75IHWCakjOjilLOL5XJ7bxeL8uXL7c6RpqUDyvPiDtGEOq6uDgoR3ND6b2leeS2R1LvSjnOj46OZvr06Rw5coSOHTtSpkyZK24qL75OivXyyutmCq/Xy8qVK6+4jM0GjzwCO3bAbbdBUFDWnde02SBfPihfHkaM+JuyZYcyZMjzdOjQgeeff56oqCjuvvtunM7grAl0jcqUgWXLoEUL8/bChXDffVculbvnHqhe3bweGwtffnnt+0tKSn9WEcl7Uo43atWqRbFixRgzZgyLFy+2OJVI7rV9+/YcVbqSwufzcfz4cSZNmpT6Wa+IiIiIiIiIiIiIiIiIiIiIiIiIiIiIiIiIiIjkbipeERERERERkTQpUwb+/BPatzcLKrKb4GAoVQp+/RW6dr30Mna7eTg8YsQI7r//fsaOHUtYWBjjxo3j+++/p3r16gT8M4HR4XCkDlldv349gwcPZty4cTRp0oRZs2axY8cOZs+ezcsvv8ykSZMYPHgwPp8PwzCIiYlh/PjxLFiwAI/HY8lgH4/Hw5kzZ4iIiGD+/PlXHIy0bt06mjZtSr9+/fjkk09Yt25d6mMFChS4aICyzWajUCF4/PGlQHxmPYUsFRAA7dqZwyRFRETEOkNaD6FPgz45snwlxBXCfxv+l/+1/p/VUTJNkSJFLioczAs8Hg+lSpXKkG25XC7KlCnD2bNnOXXqFGAOj095v753716ioqKoWLEi1apVu+x2kpKSiI8334u3a9eO7777jipVqhAQEMAdd9zB6NGjARg7dixutzu1COLs2bP06NGDr7/+miFDhvCf//yHM2fO8Nxzz9GuXTv27t17yf3Fx8fz2GOPsXHjRmbPnk2pUqU4cOAAgYGBFC1aNEO+Nyn+/vvvPDMc1TAM/v77bxISEqyOkiaPN3ic+qXq47Q7rY6SIWzYsMXZaE1rgNTj+JRzCNOmTeOnn36iUaNGdOzYkdDQS5fOnF/2eurUKebMmcO4ceMYP348v//+e9Y8Gcmz9uzZk+dKfxITEzl79uxVlytVCmbPhm3b4NlnIX9+sxQlMwQGmgUvHTrAzz/D3r3w/PN1mTFjBtOmTWPQoEG88847/P777/z444+przPZQe3asGIF3HSTeXvKFLjzTkhMvPJ6L7547vrYsWb5yrXKYz+yIpJBateuzVNPPQXA3LlzARXfiWS0lPLJnFa6ksLr9aY+BxEREREREREREREREREREREREREREREREREREcn9cscUHBEREREREclShQvDTz/Bjz9C797m4D232+pUZunKo4/Chx/CZeafpvrzzz956aWXAOjduzdPPfUU9evXT308ZeCh3+/HbrcTExPDG2+8wYIFC7jvvvsYOHAgjRs3BqBWrVq8/vrrLFiwgNmzZ/Paa6+xbds2FixYgNfrzRbDvrxeL2vXrmXr1q1069aNMmXKXPD4+PHjefbZZ6lWrRovvfQS999/P1WrVr3iNlO+N4GBC4BjBAR0w+3OPoMi0yM4GCZMsDqFiIiI2Gw2Rt4xknh3PN9t/o4ET84oIwhxhdD9pu58ePuHVkfJVDabjRIlSnDo0CGro2Sp0NBQgoODM2x75cuXB2Dbtm2AWcaSYuHChZw8eZJHH3009X35v4sQAZxOZ2rJQ8uWLQHzvb/D4QCgatWq1KlTh1OnTrFq1SpatmyJYRiULFmSMWPGEBgYmLqtI0eOMGTIEMaNG8cTTzzB/PnzU49lbDYbbrebN998k2nTpjFu3DgaNGjAvn37OHHiBJUqVQLOHSNkhMjISNzZ4UAzC/3555+0aNHC6hjXzGazMbnLZG787Ea8/pw5iPd8Qc4gyq4vy5I9S9i+fTvVq1dPfWzWrFl89NFHOBwOHn/88dTzAZeS8ndg5MiRjB07NvXveHBwMA6Hg3r16vHZZ59xU0qrgUgG8Xg811RAUrduXTp37px6e9iwYRctM3To0NTrM2fOJCoqKk1ZUgqKUuzdu5eJEydednmXy0Xfvn0pXLhw6n0RERHs27fvqvtyOp0cPnyY/PnzX1O2ihXh/ffhrbdg+nQYPhz+/hucToiLS38JSHCwuQ2nE55+Gvr2hdKlL1zmhhtu4IYbbqBLly4X3O9y2UhOTt9+M1KbNjBjBhQsaN7+4AMYMODq6zVqBK1amdc9Hhg5Mm37zcC3VyKSw5x/vJEWKccdnTt3ZuzYsXz66acMGDCAIkWKZEZMkTzJ6/UydepUPB6P1VGui9frZefOnWzdupWaNWtaHUdEREREREREREREREREREREREREREREREREREQyUc6ehioiIiIiIiKW6tIFdu6E9u0hJMS6HMHBUKoUzJsHY8ZcvXQFoEGDBqxdu5bZs2czbty4C0pXzpcyMHXUqFH89NNPNG7cmFdffTV1yKrf78fr9RIQEEDVqlX5+++/iYiIYMGCBXg8nmxRupLC4/Fw5swZIiIiiIyMTL1/586dvPvuu9x8882MGjWKV1555ZKlK/9+LikDnjdv3kyRIoOpWNHGebOic5yQEJg5E4oWtTqJiIiIgDl4dezdY3my8ZOEuCx8s3mNQlwhPN34acbcNSbNQ2NzoiZNmhAQEGB1jCzjdDpp1KhRhm7zoYce4qabbuLTTz9lzJgxREdHExcXx9dff81nn31G6dKlUwezp7z3Pp/f7ycsLCy1PCWl/OR8Xq+XggULkpycfFGJScp6hmHg9XopWbIkr776KjVq1GDz5s0sWLAAm82GzWbDMAzeffdd3nvvPV5//XUeffRRwCxrMQyDChUqpG4rI3g8HqKjozNkWzmF1+tl06ZNVsdIs3Jh5fis42c54nX6SkJcIQxuMZhBPQdx6tQpBg8ezMyZM9m8eTNjxozhkUce4cCBAwwcOJAuXbrgcDgu+nlPuR0TE8P//d//8cILLxAbG0tERASHDh1i7ty5vPzyy5w4cYJ27drx5ZdfXvLvtkh6HTly5IISL6sULlyY2267LU3rtG/f/oLSlbRwu93p+p0RGAgPPQRRUbB5M4wdC/37Q4MG5rnGkBAoUADy5TNvBwaaX0NDIX9+8zGnEypXhgcfNIugFyyAo0fhjTcuLl35t+TzmlbO60FLk6FDzaIYw4CvvrrwsXLloFMn89Kgwbn7Q0LO3R8efu7+zp3Nc6sppSuTJ5vnycLDz10aNrx0jhdfPHd96lQ4eDBtz0PFKyJ5l9frTdfxc8rnNjVr1qRy5crUqlVLpSsiGWzBggUkJOSMIuSr8Xg8zJo1i/j4eKujiIiIiIiIiIiIiIiIiIiIiIiIiIiIiIiIiIiISCZyWh1AREREREREcraiReGnn2D6dHjqKYiPh7i4rNl3SAj4/dC7Nwwffm2FK+drcP7UwSuIjIxk0qRJ5M+fn1dffZU6deqkPma321OHfJ09e5bHH3+cmJiYbD081ev1snjxYhISErj11luZOHEiu3btYsqUKanfk5iYGAzDYPv27VSuXJnixYunDkAzDAObzYbT6SQ5OZm//vqLWrXK8cMPNurW9XD0qB2/32HlU0yz4GD4/nto08bqJCIiInI+m83G+7e9T4nQEgz5fQhJ3iQMsk+xHYANG0HOIN5o8wYvNn/x6ivkErVq1WLOnDlWx8hSDS83bTydChUqxOjRo3n66ad56aWXiIiISH1/7fP5mDp1KuH/TES32+38/PPPxMTE0LlzZ/Lnz5+6nXLlygFw+PBhwCyJ8fv92Gw29u3bx/79+ylVqhTFixe/ZI6U9/aGYVCiRAkaNGjA5MmTOXLkSOoyH330EZ9//jlvv/02gwcPxu/3Y7fb2bt3LwCVK1cGzDIYh+P6jwVSygPOH0qfF5w8eTL1e5uT9Kjbg/0x+3k38l0SPDlvMG+IK4SHb3qY11q9hq21jbNnz/LKK68wd+5cnE4n8fHxlClThieffJJBgwalrvfvIeE2mw2Px8N3333H22+/TfPmzfnggw9o1qwZACVLlqRFixY0bdqUN954g2+++YZ27dpRpUqVLH2+knsdPnwYn89naQabzca9995LQEAAHo/nmopgqlWrRoMGDa55+X8zDIN9+/alJ26qypXNy3/+Y972+2H3bti4Ec6ehcRESEoCl8s8hxQUBDfcADfdZF5Pj8DAQNxuN3PnzqVw4Xs4eTJji/vatoWIiIvvL17cLFQB+OMPuOUW83qnThcWwDz0kHk539698O+et/LloWvXc7c/+CBtOd1uKFYsbeuISM7m9/sZPnw4f/75J9u3b6dBgwbcfvvtPHTei07KZxBX247dbmfGjBmEhYVldmyRPOXgwYOsW7cOr9drdZQM4/V6mTVrFg8++KDVUURERERERERERERERERERERERERERERERERERCSTqHhFREREREREMsR998G998L8+fDee7BihTmk0O3O+H3lywcFCsBLL0GvXlCwYMbvA84N91q1ahW7du3iqaeeomXLlhcMwU0Z7vXbb79RuXJlChQokK1LV1J4PB7WrFlDQkICK1asoGHDhjRo0AC3201kZCRTpkzhl19+4dChQ4SEhNC7d2/69OlDnTp1Lhh4tnv3bo4dO0Z4eDj796+jceMJzJr1CjZbcQwj7cMyrRAcDGPHwt13W51ERERELuel5i9xe5Xb6TatGwdjD2abwf4hrhDKFSjHtG7TuKnETVbHyVJOp5MGDRqwevXqHPH+93pVqVKF0LQ2PV6D8PBwvvrqK2bNmsXy5ctJSkqiX79+PP3006llJj6fD4fDwX333YfX62XHjh3kz58/9X35o48+yoQJE/jkk08IDw/n5ptvTj1mGTt2LHv37mXw4MEXlTsYxrkSo5TCFJ/Px9GjRwEoWrQoAFFRUXzxxRcEBgZSu3ZtTp8+Tb58+bDb7cTGxgLQuHFjgHQNzL+U6y0PqFu3Lp07d069PWzYsIuWGTp0aOr1mTNnEhUVdcVtVqhQgZ49e15xmdGjR3P8+PE0ZT2f3W7n5MmTFMuBE+hfa/UapxJPMfbPscR74q2Oc81CXCF0qNqBMXeNSf071b9/f7p3787YsWNJSEggICCAhx9+mDJlygDn/k5eysqVK5kyZQoJCQkULFiQjz/+mNmzZ9OwYUOaNm1KqVKluPXWW7nhhhuYNm1a6t9zr9eL06mP7uX67Nu3z/Lh2C1btqRs2bLExMSwbds2br755isuHxISwt3/nJBZsGABHTp0SNd+zy8Lywh2O1Stal4yg2EYxMbGUr58ec6ePUubNvv4++9ymbOzTNa/P6S8fC1cCBs2pG19hwPK5cynLiLp1K5dO1asWEHhwoVxuVx8/fXXfP3118yZM4f//ve/hIeHY7fbr1q+krKMSlfyDsMwP3NMTASfzyw/Cw42f29LxvF6vUybNs3y95UZzefzsWfPHrZu3UrNmjWtjiMiIiIiIiIiIiIiIiIiIiIiIiIiIiIiIiIiIiKZQNNbREREREREJMPY7dC+vXnZuxc+/RS+/BJsNvB6ISGd87GdTggNhaQkaN0aBg6Etm3N7WamlKFeP//8MwEBAbRr145ChQqlPp5SunLs2DEWLVpEgQIFctSgVI/Hw5YtWyhZsiRJSUkAbNmyhaeffprdu3dz1113YbfbmT9/Pp9++il79uzhrbfeom7duqmDZjdu3MiZM2c4duwY/fr1Y926dQwZUptvv+3HwYOZU7yTkUJCYPJk6NTJ6iQiIiJyNXVK1GFzv828ueRNPlj+AUneJAyMq6+YCWzYCHIGMbD5QF5p+QouR84onMtoTZo0Ye3atbm+eMXlctG8efNM2369evWoV6/eZR9PKXi47777iIqKotw/08lTjlfKly/PK6+8wtChQ7n33nvp0KED+fPnZ8mSJWzevJnGjRvz3//+l5CQEAD+/PNPatWqRVBQ0EX7mDlzJuvXr6dixYqphRBnzpyhZMmSrFq1ik7/vHG22WwUL1489c9+wYIFhIaG0qpVq9R8/+Z2Q1SUWdBZsSIUL375Y7rsUB5gBZvNxuHDh3Nk8YrNZmPEHSNwOpyMXjM62xRkXUmIK4TO1Tsz8d6J2G0XTmsuUqQIgwYNuuA+9z8HuDabjeTkZAIDAy94PD4+noULFxIZGQnAhg0bqFKlCr/++isJCQk8/vjjDB48mFKlSlGhQgVeeuklwDw2d7lcxMXF0a9fP9566y0qVKiQWU9bcrHo6GhL91+qVClatWqF3+9nxowZVKpU6arr3HXXXeTLl49du3axevXqdBeveL1e4uLiyJcvX7rWz2o2m42wsDDatm3LihUr6NAhP6tWXf7c6cSJ5uXfhg0zL2lZ53J69TIvafXii+YlvWrXzvxzvCKSfTz44IOsX7+eN998k169euF0OlmwYAHvvvsukydP5u+//+all17i3nvvxel0XrZ8JaW07krFLJKzHT8O69bB2rWweDGsXw+nTpm/M5xO86vPZ372GBQE1apBixbQvDk0bGjeViFL+ixatIiE9H6gm815PB5mzZpFpUqVCA4OtjqOiIiIiIiIiIiIiIiIiIiIiIiIiIiIiIiIiIiIZLCcMw1WREREREREcpSKFeGDD+Cdd2DDBnNA0rJlsGIFHDhgFl6AOXTX7wfDAIfDHIRks5klK6GhUK+eWbbSuLF5KVo0a5/HsWPH2Lx5M+XLl6ddu3ap9xuGgd1ux+v18sUXX+BwOHJU6UoKj8dDpUqVOHLkCCtXruTtt98mOTmZqKgoqlWrBphDlj744ANmz55N1apVefvtt1OHNh89ehSAOXPmUKdOHbZu3Ur16tV57jm44w7YuhXi4616dpcXEGAO45oxwyzxERERkZzB5XDxxi1v0LVmV7pN68ahs4eIc8dlaYZ8Afkok78M07pN46YSN2XpvrObQoUKUbp0afbv3291lEwVGhp62TKRrPTdd99d9rE+ffpQrFgxxo0bx+zZs0lOTqZcuXIMGzaM7t27U758+dRlx48fz4wZM+jcuTNNmzalXLly+P1+/v77b15++WXi4+N57bXXUgfm16lTh6FDh3Lo0CFOnz7NkSNHOHToEKdOnWLx4sUAzJ07lx9++IEJEybQs2fPS2b0+WDePJg1yyzqjI+HChXMY8eUS8rt/futLQ+4mvXr17N+/fqL7j99+vR1bdftdnPgwAHq1KlzXduxis1m4/3b3qdIcBHeXPJmti5fCXGF0KteLz7p8Mk1D+xOOeZ/5plnWLt2Ld98803qcTOYf/7z58/H5/Px8MMPM2LECAoWLAjAkCFDGD58OF6vl9GjR6eWmcK54qOBAwcyadIkpkyZQv/+/Xn//fcz8Blfm8OHzfM3a9bA0qVw8qR5fiY52TxfExhoHktXrgytWplDrevVgxzSdZHrpZTqptXQoUOve99Op5MuXbrgcDiIjIxk//79Vy1eqVevHjfeeCOJiYn89NNP173/+Pj4HFO8kmLGjBmA+ffuzTcNIG8VCNjt5muJiFgnPv7c5zdLlsC2bZCYaP7u93rN8+iBgebv+saNz5Va1Kxpll+kxZYtW1i4cCGdOnXimWeeISgoCL/fT9euXalatSqffvop3377LW+99RZOp5N77rkn9X0SwLx58/j9998ZPnx4jvwsRq5u/XoYMQLmzoWzZ833nQkJ5s9iCsMwSz3Pl5QEGzfCpk3w9dfmMl4v1KkDzz0H991n/hzL1SUnJ7NmzZpcXYTq8/n4888/CQ8PtzqKiIiIiIiIiIiIiIiIiIiIiIiIiIiIiIiIiIiIZDD9L2QRERERERHJVAEB0KSJeenXz7wvZQjSgQPm9cREcwhvUBAEB0PBgubgzuLFrUxuCgkJISgoiAIFCqQOb/T7/amDWb/44gvcbjcul8vKmNfF6XTSrFkzvv/+exYvXsxHH31EtWrVcLvdBAQE0KZNG5KSkti6dSu///47sbGxqcUrHo+HwoUL079/f/73v/+lbrNQIVi5EkaNgldfNQe1+f1WPcMLhYSYZT4REdnjZ0xERETSrk6JOmx5cguzts9ieORwNh3dhMfvwevPnMGQTrsTp91J3RJ1eTn8Ze6ufjdOuz5iAbjllluYPHkyHo/H6iiZwuVy0aZNm2suZrBSp06d6NSpE2AOS42Pj6dgwYLY7fbUZQzDoGPHjuzevZtp06Yxfvx4AgICsNlsxMfHU6FCBZ566in69++f+pwLFixI23+1Ffr9fvx+P/Xq1WPr1q18++23JCUlXXFwaXAw/O9/5gUgLg727TNLWFIu69bB/v0ebr/9LOfNWM52zpw5w4EDBzJl27mhyGhQi0HULl6bR2c8SoIngWRfstWRUjntToKcQXzc4WN61u2Zpr/bdrud48eP8/nnnwOkruv3+7Hb7ezevZuVK1dSrVo1RowYQbFixTAMA5vNxquvvsrixYuZMGECL7zwAlWrVgVILWDZuHEjY8aMoVatWtSvX5/PP/+ciRMn8uGHH/LII49k/DfiH9HR5rHx/PkQFWWeowkMNIew+3yXX2/DBpgzxzznk5gIJUqY5306d4Zu3czzO5L1fFf6Q8tkt912G0WLFuXIkSMsWrToqssXLFiQ9u3bAzB79mzOnj173Rly8oDwGjW8JCXlvfeW+fJB06ZWpxDJW7xeswhx8mRYvdosXQsJMYssrtbfFRUF331nliYlJUHVqtCyJfTubb4PuNrbqr1793LixAkaNGhAUFDQBZ+r1KtXj1deeYXQ0FDGjBnDiBEjqF69OjVr1sTv95OQkED//v35+++/KViwIIMHD86g74hYLSkJpk2D4cNhzx7zs6SUtzT/Lli5GsMwjzNTrFkDffual//+F55+2iz7lMvbuHFjjjj/cT28Xi8rVqygefPmuf65ioiIiIiIiIiIiIiIiIiIiIiIiIiIiIiIiIiI5DV5b3KDiIiIiIiIWC4o6FwZS3aX7//Zu+/wKOq1jePfbemNJEBIKKEXITTpiCJKV7oioFLsFUFBjx4R9VWxoEdUFBVBxQaKiIqiKKj0IgFUeu9CSCB92/vHsBsCBBJIskm4P9e1F7M7M795drM7ZVefOySEG264gcmTJzNr1iz69+/vbVw8f/58Dh48iNVa+i+vbTab93m1aNHC+5jb7cZsNtO6dWuqVKnC4sWL2bdvHzExMQDcdttt9O/fn2pn6VZlNsNDD8F118GNN8KmTUbzVl/x8zPee1OmwA03nL8RnIiIiJRsVrOVvvX70rd+XzYe2cj/lv2PD9d9iBkzqfbU8w+QDyF+IbjcLm5tfCsPtnqQutF1C2XcsiQ+Pp769evz119/+bThe1Ewm83ExsaSkJDg61IKzN/fH39//zMeN5lM9OjRgy5durB//342b97Mpk2bSElJoUKFCnTs2JGaNWuesZ7rZIqipymp59rh+PHjhIaGegNfCiIkBC67zLid6t9/k3nvPSvZBe2yW4xatGhBmzZtsFgspKSksHXrVv744w9SUy9+35OSklIIFfpezzo92frAVu6ceyffb/2edHu6r0si2BZMi7gWfNznY+LC4i5ojPLly/P333+zYsUKateu7Q1OAfjtt98AuP322ylfvnyueSEhITRs2JBly5axaNEib/CKZ/4DDzwAwOOPP86AAQPo0aMH06ZN49Zbb+X111/n3XffpUmTJhfz9L3cbvj1V3jxRVi0yLifdUo2TlY+c3IyM3MatO/da9zmz4d77oERI+CBB6BGjUIpWfLpQo/DU6dOPeOx4cOH53v92NhYWrRogcPh4KuvvvIeM86lW7du+Pv7s27dOv76668C1ZuX0hwCFxxspVo12LrV15UUL7sdLr/c11WIXBoOHIDJk+GNN4zwlVPzro4fz/84p36//88/xnf+M2ZAXByMHQsDBxpBLmcTFRUFwLZt2wDw8/PD7XZ759eoUYMHHniAI0eO8OmnnzJp0iQmT56M2WwmJCSEKVOm8PTTTzN69Oj8F1wEDh82AiNXrIDNmyE93XhdHA7juQcHQ/ny0KKFsY+rV48SHSrpK0eOwP/9H7z3nnG/EC6lzsrzXn/9deP936YNPP00tG9fNNsrzdxuN4sXLy7V51T5Zbfb2bZtm/e6TERERERERERERERERERERERERERERERERERERMqG0t8ZVkRERERERKSI9enTh88++4ynnnqKLVu20KRJE5YuXUpaWhqhoaG+Lq/QBAUF0bZtW1auXElCQgJut9vbWDkyMpKKFStiMpm8QTNut5vw8HDCw8PPOW6tWrByJbz2Gvz3v0YDsuLuoRwcDFdcAdOmQcWKxbttERERKXr1ousxuedkXu78Ml/89QXfb/2eFftWsP/EfoJsQdiddjIcGeccI9AaiM1iI92eTlxoHK3iWtG1VlduuOwGgv2Ci+mZlE7du3dn69atpKf7PlihMFksFvr27es9Jy5LrFYrVatWpWrVqlxzzTXnXd4TtHKqPXv2sHfvXoJOdla22+3YbLaLrs3hcBT6az5u3LhCHS84OGefEBUVRVRUFJdddhkffPABSUlJFzV2WQowigyMZOYNM5m7aS63fn0r6fZ0spz5TPUoRFazlQBrAK93e52hjYde9PurXr161KtXDyDXWFWqVAEgLs4IdXG5XJhMJsxmM4cOHeLgwYNYLBYqV64M5HxmPv/8c3777Teuu+46evXqhcVi4cYbb6RFixZ8++23vPfee/z3v/9l7ty5F1V3SopxTfzyy5CcXDTNrT1jvvUWvPOO0XB8zBjo3t0IZ5WiZTKZcjWwz689e/Zc1HZDQ0O93xfdc889Z10mPj6ecePGsWzZMn788UfCwsIASEhIyDPgbOjQoQC88MILZOUjEai0H6+7dIGdO43vzS4VwcFwctcpIkXkt9+MsLUFC4z7ntC0wuJyGaEjmzfDgw8awWtDhxqB7KfnOZYrV84boOIJgzx9312zZk0efvhhfv75Z9555x1uvPFGrrrqKhwOB1deeSULPE+kmLjdxm8b8+YZgXWJicbzDQjICVvJS0iI8W92NtSuDe3awZVXQu/eeYfTXCpmz4Zhw4z3Y35D/y6W5zepX381jrmDB8PEiTl/J4Hdu3eXue918pKdnc3ixYsVvCIiIiIiIiIiIiIiIiIiIiIiIiIiIiIiIiIiIlLGKHhFRERERERE5Dzat2/Pzz//zODBg3nqqadwuVx07NiRVq1alfqmjqey2WxcfvnlvP/++3Tt2tXbLBbg999/5+eff6ZLly7Ur18fKFhDS7MZRo2CAQPgjTfg7beNpmxF0ejVw98fTCbo2BEeeQSuusq4LyIiImVXsF8ww5oOY1jTYQCk29NJPJjI6gOr+X3X7+w/sZ90RzqZ9kwwQYA1gCBrELGhsVxR7QqaV2pO45jGBNku8S6oBeTv70/fvn35/PPPsdvtvi6nUNhsNrp16+ZtDC9nqlSpEj/++CPZJzvYWiyWQhnXUUI7zrvdbnbv3s3GjRs5evQobrebGjVq0LJlS8xmMyEhIXTt2pVPPvnkorbjcrkKqeKS47q617H1ga2M+nEUn//1OWbMpDuKvqFvgDUA3NCtdjcmdZtEXFjc+VcqoFNDiTyBKj/88AMDBw7MFUS0atUq1q9fT82aNb37Fc/8yZMnA7Bt2za+/PJLmjRpQsOGDalRowb3338/V111lTf01el0XtBn7ZtvjCboWVlQHL2U7Xbj9vvv8OefUK8efP451KhR9Nu+lJnN5jK5D8kvT1BwaXXfffD++24cjkvjy6uAACOkQd/ViRSNI0dgxAgjcCU93QgQKWqe7/qnTIGpU2HsWHj8cfDsnuvWrcsTTzzBo48+yvvvv0+VKlVo0KDBGeM0bdqURx99lNGjR3PgwAGg+Pfx6enw2WcwYQLs22ecQ516mZKfsJBTf/v46y/j9skncMcdxnnZAw9AnTqFXnqJduQI3HYb/PRT8ZyT5iU9HT76CObOhU8/NX47EliyZEmZ+U4nP/bs2UNycjIRERG+LkVEREREREREREREREREREREREREREREREREREQKSenuPCEiIiIiIiJSTOrXr8+aNWuYNWsWx44dY//+/b4uqUjYbDZatWrFzTffzDPPPEP16tVZuHAh7733HtnZ2QwZMgQ/P78LHr9KFaNZ2dNPw1dfGdObN0N2NjidhfMcQkPBYjEaVt51F8QVfm9dERERKSWCbEG0qdKGNlXacF/L+3xdTplWs2ZN6tevz19//YWzsE7sfMRsNhMbG0uTJk18XUqJ5ufnx7XXXgsYoSSnBlBcjKIIDZg6deoZjw0fPrxAY+zevZsPPvgg12NbtmzB4XDQvn17AGrUqIHFYrmoz0BZDU2IDIxkWu9pvNrlVaatncbLS1/meNZxUrMLP40z1C8UP4sfD7R6gDua30FMSEyhb+NsOnXqxE033cSsWbOoU6cOffr0oX79+vzwww+8+OKL7N27l/vuu4/mzZsDxt/a4XDw2GOP8dhjj/Hss89yyy230LVrV5577jmaNGmCyWQiISHBuw1P6Irb7c5XGGpSktHce9483zW3Tk01wlcaNYLnnoP77zfCWaXwWSyWIg2vCg8PZ+TIkd7748ePB+Dw4cP88MMPZyxfq1YtatWqBUBSUhIrVqzg4MGDgNHYOyjozKC7rl27eqdXrFhBUlJSvp9TaQ9eqVcPLrvMxerVhRNkVhrccYevKxApm2bPhmHDICPD+N69uHkC2F580QgvmTkTGjY05g0ePJgFCxbw5ZdfEh0dzciRI6lzMn3E7XbjdDqxWq1UrVoVoNh/h9m8GV5/HaZNM4KhCjs4/tRwmvffhyZNjICanj1zAmrKKs/7MjMzf8E1RS0zEw4ehO7dYcgQmDgRQkJ8XZXvZGZmsm3bNl+XUez+/PNPOnbs6OsyREREREREREREREREREREREREREREREREREREpJCU8f9lV0RERERERKRw9e/fn3fffdfXZRSpkJAQ0tLSuOKKKwgPDycjI4OQkBA++ugj+vXrVyjb8PeHm24ybuvWGU3GFi2CjRuNBmNms9GEzO0+9zgBAeDnZzSQjY2Fli3hxhuhVy+w2QqlVBERERHJp+7du7N9+3bS0tJwn+9ErgSz2Wz07ds3X6EGYijM18oTLFGY9uzZU+hjeuzevds7bbFYCAwMJPUiOjQXVoBNcclvAIhHucByPNTmIUa2HskvO37hxSUv8uuOXwm0BZLtzCbTkVngGvwsfgRYA8iwZ3B57OWMbTeWHnV6YDUX/0/hTz/9NAcPHuSJJ55g6tSp2Gw2Nm3aBMCtt97K8OHD8fPzw+VyYTab8fPzo0uXLgB06dKFGTNmcNddd3H33Xfz5ZdfEhsb6x371Nc6MzOT/fv3k5KSQrVq1YiKijqjlrlz4dZbjetlXze3djqNOh5/HGbMMJqw16jh25rKosDAQLJ88Mc+duwYy5cvP+PxgIAAb/DK8ePHcy2zfv36s451avDK33//za5du/JVg8PhIDg4uCBll0iPPWbhllucpKeX7fAVkwm6dIEKFXxdiUjZcuQIjBgBP//su8C1U6Wnw6ZNxnf2Y8ca5wFxcXG88MILjBgxgnfeeYesrCzuvPNOWrZsiclk8oZoJSYmEhwcTP369Yul1tRUeOAB+PRT47zFbi/a7XnCaZYtg5tvhqgoI6CmRYui3a4vuFxw773w4Ycl4315uowM+Ogj+OEH+OMPOJn5c8nZv38/Vqu11AfpFoTT6WT79u0KXhERERERERERERERERERERERERERERERERERESlDFLwiIiIiIiIiUgD//vsvhw8f9nUZRcpqtdK7d28uu+wyIiIiiIqK4t577yUiIqJItpeQAP/7nzHtcsGWLbB6NSxdCsuXw/HjkJkJ2dlGKIu/vxG4Uq8edOgAzZtDkyYQFFQk5YmIiIhIPvn7+zNs2DDeffddMjMLHp5QEthsNm655RbCwsJ8Xcoly9NsuaSJi4tj3759Zzxe9ZTOvA6Hg4yMjIvaTlEEzxQlk8lEYmIiDoeDypUrU7FixXyv16lGJzrV6ERadhqJhxJZvX81i3YtYsW+FRxIPUCQLQgTZ4a6uHGTYc8gOiiay2Mvp0O1DlweezlNY5oSHhBe2E+xQGrWrMmCBQv4+OOP+fDDD8nKyqJmzZp06tSJe++9Fz8/P+DMgB1PqMrgwYNZv349L774Ih988AGPP/64dxlP6Mq3337LxIkTWbhwIZUqVSIoKIhBgwYxfvx4wGjiPWwYzJ5d8ppbp6XBmjXQqBFMmQKDB/u6orIlNjaW5ORkX5fhEzabjZCQEF+XcdGuvx78/Cwl7rNb2IKC4JFHfF2FSNmyZAn06GEc+7OzfV1NDrfbCLZ48UX44gtYsACaNm3Ke++9x7333su0adPYuHEjgwcPZsSIEWRnZzNnzhw+/vhjGjRoQPv27Yu8xl9+MQLiPb9DFLfUVON25ZVw993w3HPGbyBlgcMBgwbBd9+VvPPSU2Vmwv79xm9NixdDnTq+rqj47d+/H4fDcd7lGjduTO/evb33Pdcgpxo3bpx3+uuvvyYxMfGcY1atWpV69epRpUoVwsLCCAoKwul0cuTIETZs2MCKFStwuVx51pCXhQsXsmjRonMuc/jw4QKHiYqIiIiIiIiIiIiIiIiIiIiIiIiIiIiIiIiIiEjJVTI7F4mIiIiIiIiUUMuXL8fpdPq6jCLndrsZN24c1apVK9btms1Qt65xGzSoWDctIiIiIoUgMjKSYcOGMXXqVLKysnxdToFYrVYGDRpEbGysr0u5pPn7++dqqlqcwsPDGTlypPf+qU1kr7nmGkJDQ1m/fr03gKVmzZq0bNnSu8ymTZsu+nrRZrNd1PrF6cCBAzz11FN89913HD58GIfDQb169XjwwQe588478z1OsF8wbau0pW2Vttzf6n4A0rLT2HR0E2nZaWQ6MslyZuFn8SPAGkCQLYjakbV9HrJyLkOGDGHw4MGkp6cTFBSUq5HvkSNHiI6OBsDlcmE2m3PN79+/Py+//DKffvopY8aMyfWe2LRpEy+++CIrVqzguuuuo06dOmzevJlJkybx5Zdf8tprb/PCC+1ZurTkNrd2Oo3abr8dkpLg/vt9XVHZUa1aNTZv3nzeptmJiYnnbYB9tibaKSkpZ308L4sWLTpvs+v8bDc/YmJiLmi9ksZmg/vug5deglJ2GlUgFSpA27a+rkKk7PjxR+jbt+Qe+8GobfNmI9hiyRJo1qwZ06dP54UXXmDatGksXbqUN954g8zMTI4cOUL58uX56quvijQQMzUVHngAPv+8ZLx2GRnw9tvw5Zcwcya0aOHrii6OwwG9e8Ovv5aM1/d8nE44ehRatYKlS6FePV9XVLx27drls98+r7jiCmrVqpXrMavVSlxcHHFxcdStW5cPP/wQt9tdoHHz872Cy+Xi+PHjhIeX3GtLERERERERERERERERERERERERERERERERERERyT8Fr4iIiIiIiIjkU3Z2NomJiQVu7lMa2e12lixZQtWqVXM1gBUREREROZ8KFSowdOhQpk2bVmrCV2w2GzfddBPx8fG+LuWSFxER4bPglfOJioriqquuOuu8o0eP8sMPP1z0NrZtq8A110DNmmfeQkMvevhCs2fPHu6++26+//57rr32WsaOHUtaWhoff/wxDzzwAElJSTz22GO43e5zXlPu3r2bf//9l9q1a+dqrB3sF0yzSs2K46kUGZPJRHBwMID3dXA4HLz00ku0adOG3r17Yzabvd8xmEwmXC4X2dnZREREUL58eRwOB1ar1fsaHj58mD///JMBAwYwceJEypcvz8GDB/n222957LFn6dcviuxsN5mZJf86PiMDHn0UUlLgiSd8XU3ZEBsbi8ViOW/wSlljMpnOGxy8d+9eVq1axeLFi4mLi2PAgAHExcUVU4UF8+CD8PrrZTd4JSgIJk4Efd0oUjhmz4bBg43jaknncMDBg0b4ytKlUKdOHd566y1uvPFG3nzzTfbs2UNkZCR9+/bl4YcfLtJQrZUroWdPOH4cMjOLbDMFlp4Ou3bBlVcax4Pnniud+0uXC26+ufSErni43ca5afv2sHo1nOf0okw5cOCAT7d//PhxEhMT2b17NxaLhVatWlG9enUA4uPjadSoEevWrQNgy5YtTJ069YwxKlasSI8ePQDj+uuvv/4673YtFgv79+9X8IqIiIiIiIiIiIiIiIiIiIiIiIiIiIiIiIiIiEgZoeAVERERERERkXxat27dJRVCsn37dlJTUwktSd19RURERKRUiImJ4fbbb2fq1KlkZmaW2CANk8mEn58fN998c4ltwH6pMZlMREdHc+jQIV+Xksv8+fNp0KAB8fHxhIWFERwcjMPh4MiRI2zcuJHly5djt9svahsmk4nOnavRpw9s22bcliwx/t2+HYKDoUaNs4eyxMQUb1PmL774gu+//54hQ4YwdepUrFbjZ+eePXty/fXX88EHH9C3b1/q1q2b5xgul4vZs2fz0EMPARAQEEBsbCw1atSgXr16JCQkUL9+ferWrUt0dHSxPK+icmpwytatW5k0aRKvvPIKQ4YMyXXNbTKZWL58OUlJSYSFheUKXQEjJCotLY2QkBDKly8PGPvbW265jWeeuZYjRyoAped7i/R0eP55I1TowQd9XU3pV7FixYveD5VGfn5+xMbG5jn/ww8/5IUXXmDjxo2EhobidrsZM2YMI0aM4Mknn6RSpUrFWO35RUfD++/DrbeWrmb1+eHnB9deC717+7oSkbLhp59KT+iKh8sFSUnQrh2sWQOVKwfQpUsXOnXqhNls9obSFeXvMAsWQK9ekJZWZJu4aBkZMGkS7NkD06eDxeLrigrmoYdg7tzSeRxzuyE5Gdq2hXXrICrK1xUVvYyMDDJ9mEC0dOlSdu7cmet7o23btvHggw8SEhICQOXKlb3BK+np6aSf5c3VvHlz7/SmTZtISko677azsrLYu3cv9evXv9inISIiIiIiIiIiIiIiIiIiIiIiIiIiIiIiIiIiIiWAgldERERERERE8mnJkiWXXAPLVatW0bFjR1+XISIiIiKlUFRUFHfddRdffvkl+/fvL3Hn0jabjcjISAYMGEDUpdBNtRSpWrXqRQWvJCYmkpiYeM5lxo8ff8ZjKSkpZ30c4MCBAxw4cOCCa8oPPz8/GjaMpU6dM+e53XDoUE4gy7ZtRrPtt982QllSU41QlrMFs1SrZjS7LyxHjhxh9uzZBAQEcMstt2C1WsnOzsZsNtOwYUP69+/Pyy+/zMKFC6lbty4ulwuz2XzGOGazmW7duhEWFkZycjJ79+5l9+7d7Nu3jzlz5vDGG28A0KpVK5YuXepdLz09nd27d5Oenk5kZCSxsbH4nfIEi7pZ98WIjY3lgQceYMeOHTz55JNs3LiRvn37csUVV5CamsoXX3zBiy++CMDQoUOx2Wy51m/dujW9e/fm+++/Z+nSpbRs2RKw0K8fHDwYR2n8+T89HR57DMqVg1tu8XU1pZvNZiM0NJSUlBRfl1KsHA5HnsErK1eu5I477sDpdPLCCy/QsWNHjh49yscff8z06dOJjY3lv//9b577KV/p399otD9/PmRn+7qawhMYCO+95+sqRMqGZcugT5/SFbri4XbnhK+sWgXly4PFYvGevxXledw338BNN5WOQJC0NJg92wgBmT0bTjstLLF+/tnY15eG1zgvTiccOQIjRsDXX/u6mqKTlpaGxWLh4MGDWK1WnE6nT+rYvn37GY85HA5SUlK8wSvZ5zkhCg0NpWHDht77p14/ns+ePXvyvayIiIiIiIiIiIiIiIiIiIiIiIiIiIiIiIiIiIiUbKWv84qIiIiIiIiID6SlpXH8+HFfl1GsHA4HGzduVPCKiIiIiFyw0NBQbr31VhITE5k3bx4OhwOXy+XTmkwmE1arlauuuorWrVuXqEbrYqhSpQqJiYnnba5a1pwrPMBkgpgY49au3ZnzT5wwAlg8oSzr1xtNgrdtg337IDb27KEsNWtCWFjB6ty4cSN//fUXnTp1ol69eoARGuP5bFeoUAGApKQkgHN+xurUqUOdk0kzTqeTEydO4Ha7WbhwIU8//TSbN29m+PDh3uW3b9/OhAkT+PHHH8nMzOTEiRPY7XYaNWrEiBEjGDZsGIGBgSU6fOXKK6/k119/ZfTo0UyaNInPP/+csLAw7HY7u3btIigoiPvuu48+ffp415k9ezazZ89m7dq1REREsGfPHu68807uvPNOdu68kZ9/Lkd2dun96T8jA+66C1q0gPr1fV1N6VazZk3+/PNP3G63r0spNkFBQd6m3Kc6evQoTz31FNnZ2fznP/9hzJgx3nlXXnklmzZt4umnn2bo0KFUqVKlOEvOl6lToXbtshO8EhQEH3wA0dG+rkSk9EtJgZ49jWCO0srphAMHYNAgI2SqOM7bfvoJBg4sXWE16enw669w440waxaU9EvX48eNv2lpDl3xyM423jOzZxshR6Wd0+lk7ty5fPnll6xatYr09HRCQkK47bbb6Nq16wWPO27cuEKsMkdkZCQxMTHe+5s2bTrn8i1btsRisQB4Az3zK6M07RRERERERERERERERERERERERERERERERERERETknEpv9xURERERERGRYnTgwAGsVitOp9PXpRSro0ePluiGtSIiIiJS8plMJpo0aUKNGjWYPXs2+/btw263+6QWm81GZGQkAwYMICoqyic1yPlVqlTpkgoN8LDZbGcND8iP0FBo3Ni4nc5uh927c0JZtm2DZcuMf7dvh8DA3KEs48aB9Ry/Im/YsIGUlBQaNmxI9Ckd9D3XjX5+fgAkJyeTmZlJQEBAnmN5/s4mkwmLxUJERAQAW7ZsITExkZtvvpnrr7/eu/yBAwfIzMykbdu21KlTh8jISPbt28fnn3/Offfdx/bt23niiSe843i4XC5vAMyff/6J0+kkLi6OSpUq5f1Ei1B4eDjvvfce99xzD6+99hpbtmwhIyODDh06cO+993L11Vd7l/3tt98YMGAAAPfddx8tW7Zk2LBhTJgwgfvuewMYBlh88jwKU2YmDBgAa9ee+/0n59ayZUvWrVuHw+HwdSnFwmaz0bp167PO++abb1iwYAHXX389w4YNA8But+N2uwkMDOS6665j9erVLFy4kJtvvrk4y86X8uXhvfdg6NDSHa4A4OcH115bNhrXi5QEd99d+vcLYJyjLl0KM2bAkCFFu62lS419UGnMV0hPhx9/hNtug/ffNwIZS6r77zcCIcuK9HQYNgyuuKJkB4elpqZ6ryNPve7xyMrK4oUXXuDNN98kPDycxo0bU758ef755x+2bt1KZmZmibr+Dg0N5aabbvIGqaxevZo9e/bkubzNZqN58+be+0uXLi3Q9i61331FRERERERERERERERERERERERERERERERERETKMrUsEREREREREcmHi20O3bhxY3r37u29P378+DOWGTdunHf666+/JjEx8bzjhoeH0759e2rUqEFYWBgOh4PDhw+zZs2afK1/PhaLhaNHj+ZqpisiIiIiciHCwsK45ZZbSExM5KeffsLhcJCdnV0s2/bz88NkMtGhQwdat259RiNSKVmioqJKVOPX4lJUISA2W06oyuncbjh8OCeQZf9+47Fz+eeffwCoVq1arlAVT/BKVlYWJpMJs9nsbZabl1NDPj2hn//88w/vvfceAPfccw8VK1b0LpOQkMBrr71GuXLlco3z4IMPcv311zNx4kTatWtHnz59vOO53W7MZjM///wzb7zxBn/++SdHjx4lIyODChUq0L59e0aPHp1neENRatasGR9++CGHDx8mPDwcu91+RvjOY489hsvl4vnnn2fs2LHexwcOHExc3GGOHfMv7rKLhNsNO3bAiy/Cf/7j62pKr4oVKxIVFcWhQ4d8XUqxcLvdNG3a9IzH7XY7n332GWazmb59+1Lz5A7QZrN5jy/JyclATrPtszUq99iwYQN79uyhW7duRfAs8ta/P8yeDV9/bTR/L43MZqNZ/fvv+7oSkbLhhx9gzhwjsKwsSEuDe+6BTp2gqPLw/v0XunUr3WE16enwxRfQooURvFMS/fQTzJpVdt6bHhkZMGKE8bnztfT0dFavXs0ff/zBb7/9xpYtW3A6nVSuXJnu3bvTo0cPEhISzjinmTJlCuPHj+euu+7ijjvuoGrVqoSFhWE9mXa4Zs2aC77+njp16hmPDR8+/MKeIFC+fHkGDx5MeHg4AOvWreO777475zrNmjUjMDAQgKSkJO/1an5dKoGFIiIiIiIiIiIiIiIiIiIiIiIiIiIiIiIiIiIilwIFr4iIiIiIiIjkw65du3C5XL4uI5fY2FhuvvnmXI1urVYrVatWpWrVqlSvXp2vv/76orezf/9+Ba+IiIiISKEwmUw0adKEhIQEtmzZwuLFizlw4AAul6vQz7dNJhMWi4WoqCjatWtH/fr1vY1FpWQzmUw0atSItWvXXjIBLH5+frRo0aLYt2syQcWKxq1t2/Mv73a7SU5OxmazERYWdsZ8l8vFkSNHAIiMjMRmsxW4phdeeIGtW7fy4IMPkpCQkGteaGiodzsAZrMZt9tNbGws119/PWvWrGHNmjX07NkTm82G0+nEYrEwZcoURo8eTcWKFenduzd16tTBbrezefNmpk6dSvPmzX0SvOJRoUIFAPz9c4eobN26lV27dlGpUiWGDRvmfdzhcPC///mRnh4DnDvcpjRJT4dnn4U+faB+fV9XU3q1b9+euXPnFlu4ma+YTCbq1q3rbbR9qk2bNvHnn3/SpEkTWrZsCeSEO5lMJrKysti3bx8AVatWBcgzdMXpdLJw4UIeeOABIiMjGTBgAPfccw+NGjUqomeW2/Tp0LMn/Pab0fy9NDGZoFw5WLwYoqJ8XY1I6ZeSAkOGlN4gprxkZsItt8D8+cZ+o7ANH1769p9nk5YGjzxihMjEx/u6mtxOnIBBg8reexMgOxt+/hm++gr69i388T3nJy6Xi507d7Jx40YOHDhAYGAgbdq0oXr16t5lli5dSt++fYmMjKRixYq0adMGl8vF+vXrefzxx/noo4/4+uuvqVOnjnedvXv38t///pcrrriCN95446znO6aL+ODt2bPnYp5+LtWqVWPgwIHe3zyXLVvGjz/+eM51TCYTrVq18t5fvnx5gb9DuJjnLyIiIiIiIiIiIiIiIiIiIiIiIiIiIiIiIiIiIiWLukuJiIiIiIiI5MPBgwd9XcIZ+vTp421AtH37dpYuXUpwcDDXXnstwcHBNG7cmB07dpCYmHjB28jOzmbPnj1nNLsVEREREbkYZrOZunXrUrduXZKSkli+fDlr164FjMajdrv9gsa1Wq1YLBacTieXXXYZbdq0oWLFioVYuRSX1q1bs379ehwOh69LKRYWi4W6dev6uozzcrlcBAYGYrFYvOEnnqa+ACdOnGDbtm0EBARQpUqVAo1tMplYv349n376KeXKlWP06NFnDVSA3AEJnm0HBARgs9k4ceKEtzaLxcLatWsZN24c8fHxzJgxI9f1rdvtZsyYMRcUEFMcYmJicLvdHD9+nOTkZCpUqIDb7WbzZjNPPw1ZWWXv5/7MTBgwANauBWVlXZj69evz7bff+rqMIme1WmmbR2LU77//TlJSEq1ataJy5cqAsa/w7K+2bt3Ktm3bqFy5MkFBQefcjsVioUePHgQGBvL7778zZ84c3nnnHWrVqsVtt93GbbfdRmRkZKE/Pw+rFebMgauvhj//LD3hASYThIXB77+XvIAAkdLq7rshNdXXVRQ+ux2WLoUZM4xgmcI0axb88osRnlEWZGbCTTfBkiVFE1Jzod55xwiGKavS02HUKCMcsLBfd5PJxLJly/jPf/7DsmXLcDqdhIaGEhgYyMCBA3nppZe8y0ZFRdGrVy8GDhxI/fr1KV++PCEhIQA88MADvPnmm7z//vtMmDDBe420cOFCjh8/zp133onZbGbDhg1s2bIFl8tFQkICFSpUwGaz+Tx8pGHDhvTq1Qur1YrL5WL+/PksX778vOvVr1+fcuXKAZCens6ff/5Z4G0roFdERERERERERERERERERERERERERERERERERKTs0P81KCIiIiIiInIeaWlpZJewzlxRUVFER0d778+dO5fk5GQAQkND6dSpE2A0K76Y4BWA3bt3X9T6IiIiIiLnEhkZSbdu3bj22ms5fPgw+/fvZ8+ePezZs4eUlJRcgQhut9s77WkMarfbCQ0NJS4ujmrVqlGpUiViYmJKbJCC5E+FChWIjo4ukSGYhc1qtdKiRYtcYSIllcViIS4ujszMTI4cOQKAw+HAYrFgNpvZs2cPa9asIS4ujgYNGgC5g1nOJTk5meeffx6Hw8Htt99O5cqV871uVlYW06ZNw263c/XVV+Pv7++d99prr3Ho0CGmTZtGQkICR48exWKxEBoaisViIb4EJwKEhIRw22238fzzzzNlyhSeeuopQkJCuP9+E1lZvq6uaLjdsHMnfPwxDB3q62pKJ4vFQvPmzVm+fDlOp9PX5RSZsLAwYmNjzzrv0KFDuFwuatSo4W1IDjnnDmvWrGHz5s1cccUV3jHOtb+pXr06I0aMoH///mzcuJElS5Ywf/58xo0bx2OPPUarVq146623aNKkSeE+yZP8/WHBArj+eli82GgAX9JFRBjBAPXq+boSkbJh3Tr4+mvK7PE/LQ3uvx9uuAH8/ApnzH//hdtuKx37zPxyOmH9enj7bSOIpyRwuWDixNITDHahjh41wsQ6dCjccb/88ktuvfVWIiMjGTNmDI0aNcLPzw+n0+m9TvGcnzRp0oQPP/zwrON0796dyZMnk5SUhMPh8IaJ/PbbbwDExcXx4osv8sYbb7B3717MZjMul4uuXbsyatSoIg9eCQ8PZ+TIkd7748eP9063aNGCbt26eWtYvnw5+/fvzxXkmZWVxeHDh88Yt02bNt7p1atXX1CIr4JXREREREREREREREREREREREREREREREREREREyg79X4MiIiIiIiIi55GSkoLVai1RzSoDAwNz3T81GObU6ZiYGAICAsjMzLzgbZ04ceKC1xURERERyS+r1UpsbCyxsbFcfvnlgBHocPjwYVJTU3E4HDgcDtxuNzabDavVSlBQEBUrVlTIShnVvn17vvnmmxIXhFnY3G639z1fGnhCCrZu3QqQ6/P3xx9/sHPnTm699VYSEhIA8t3Ed8mSJXz22We0atWKUaNG5Xvdo0ePcuedd7Jx40Z69erF9ddf7w1QOHr0KF9//TVRUVFERERwzz33sHv3bsLCwmjTpg233HIL4eHh+Q548YUbbriBBQsW8Prrr+N2u2natA+LF7fD5SqZ9RaGtDSYMEHBKxejbdu2rFq1qkR9l1WYbDYbXbp0yXP+jh07AKPJOIDL5cJkMmEymUhOTuann34iPT2dDh06ULlyZeDc+xvPPiI8PJxWrVrRqlUr+vXrx3PPPcd7773HsmXLSE1NzXO9whAQAN9/D4MGGf+mpRXKsEUmPR3uvRfGjIFrr4VSkC0mUqJNnAhl/JQYh8MIl7nhhsIZb/jwshkGkpYGjzwC3bpBScgP/PlnuBR+QkpLgxdfzB28smbNGn788UdWr16N0+mkffv2jBgxgoiIiHyNuX//fsaOHUv16tX5448/CA8PP+86nnM7i8WS6/Evv/wSp9PJVVdd5f0902KxkJycDMBbb73F8uXL6dq1KwMHDsTlcvHqq68yb948ANq1a5evmotCgwYNcp0vtWnTJlegCsDOnTuZPn16rseqVKniPY9zOBwsX778grafn9ddRERERERERERERERERERERERERERERERERERESgcFr4iIiIiIiIich8PhKPQxx40bd1HrHz16FJfLhflk18IrrriCX3/9laCgIJo2bZpr2YiICA4ePHjB23K5XBdVq4iIiIjIhfKEscilqV69esydO9fXZRS5GjVqEBoa6usy8q1fv3689dZbvPvuuzRr1ozrrruOyMhIfvzxRyZOnEhISAgDBgwA8Db8zYvnunb79u289dZbANx8881UqFAhz3VPvRZev349Dz/8MD/99BO9e/fm7bff9m7XarWyfft2jh8/TmBgIHfeeSdHjhyhTp06/P3333z22WdMnDiRKVOmcO211xb2y1RoLrvsMubNm8eDDz7Iq6++iskUh8vVAvD3dWlFavduWLUKSlEmUYkSHBxMz549mTt3Lna73dflFCqLxUKdOnWoXbt2nstUqlQJAH9/43Pidrux2+34+/vz008/MW/ePBo1akTHjh0xm83nDUjxzPN8R2Y2m1m7di2ffvopFSpU4NFHH6V9+/a5ximKQCerFT7/HKZOhZEjITPTCCooibKy4JdfYMUKqFQJvvgCmjTxdVUipdPx48Znv4xmaXmlphrBa4URvLJgAfz6a9kNq8nMhLvugh9+8HUlRhjJWbLHyhy32wiZOXDAOK798ssv3Hfffezdu5caNWpw/Phx5s6dy2uvvca8efNo2LDhececNm0a27dv5/vvvyc8PJzMzEzS0tKwWCx5hrd4ro/WrFnD+vXr2b9/P99++y0rV65kxIgR9O7d+2S9bgAiIyMBmDlzJg888ACvvfaad6ymTZsycuRIb/hlaXNqOMv69etJu4BUOovFQnxJSDASERERERERERERERERERERERERERERERERERGRQqHgFREREREREZHzKIrglYuVkZHBypUrvc2QWrduTevWrc+6rNV6cZf/zrLe0U1EREREREoki8VCmzZtWLx4cZkLDvCw2Wx06NDB12UUSFhYBKNGvc2jj87krruyefDBY9jtTrKzm+N2LyM4OIgRI/wJCICYGAt16hykXr0U+vWLp3Ztf86WQ/DFF1/w/fffc9NNN9G3b18Ab7jKqRwOh/cad+bMmfznP/9h27ZtPProo/znP/8hJCQEp9PpDTvYsmWLd73LLruMV199lQoVKgDw4osv8uijj/LCCy/QuHFj7+MlUWhoKFOnTuXuu0fSrl1tXK6yHboCRkPxiRPhk098XUnp1bBhQxITE9mxY0eZCtX18/OjZ8+e51yma9euvPjii0yZMoX27dsTHh6OxWIhOTmZZ555hqNHj/L000+TkJAAkO+AFM9+6bvvvuOBBx7gxIkTTJw4kaFDhwJGMIunIXpKSgqLFi1ix44dHDhwgGbNmtGvX7+L/p7OZIIRI6BLFxg0CNasgQvoM15sUlNh61Zo2xYeegjGjQM/P19XJVK6fPghnCPHrkz55x/46y+47LKLG+eFF0r2vvFiOZ2waBHs2QNVqviujt27YfFi322/uJlM8PbbcOed+7nhhhtwu928+eabtG/fnuDgYCZPnsyECRO45ZZbmDt3LnFxcWcdxxMk+csvvxAQEECjRo3Yv38/kydPZsOGDVitVqpWrcqQIUNo2rTpWdedNm0ab7zxhjdArn79+tSqVYtDhw5Ro0YNb/BKvXr1ACPss3///oBxbWQ2m4mKiuL6669nxowZZGVleQPrziUxMZHExMRzLjN+/PgzHktJSTnr4wDTp08/73bP5osvvrig9U6lsF8REREREREREREREREREREREREREREREREREZGy5cxuNSIiIiIiIiKSS1E0p5w6deoZt4L68ccfWbhwIZmZmd7HXC4X69evz7XcqfMvhKdBk4iIiIiISHFr3749ISEhvi6jSFitVho1akTlypV9Xcp57dgBjz4KTZtCcDDceWcLkpKex26/g9TUOmRlxeB2VwQiSUsL4OBBEzt3wrJl8OGH5fnPf2Jo3NhGaCi0bg3PPQeHDxshBjt27OCTk+kad9xxBzExMcCZQQie0JVjx47x6KOPMmTIENLS0vjyyy957rnnCAkJyRV6ALBv3z7ACCv9z3/+Q4UKFcjKygLg3nvvpV+/fvz666/8/PPPQMm//t2yJQF//0Bfl1EsXC6YPRuOHfN1JaWXyWSid+/eFx30UZJYrVb69OlDQEDAOZe76qqrGDVqFPPnz+euu+7i7bff5pVXXqFLly5s2LCBrl27cvfdd593nLNZu3Ytt912G4cOHWLs2LGMGDHCu9/xBLPMmjWLHj160K9fPx577DE+/vhjhg0bRoUKFXjkkUfYtWtXwZ/8aSpXNpru/+9/xn7Zai25+y+3GzIy4LXXjDCFtWt9XZFI6eF2w0svle0QkVPZ7fDqqxc3xp498McfhVNPSeZ2w5tv+raGt982ztkuFZmZMGkSvPLKqyQlJTFu3DhuvvlmqlevToUKFRg3bhzXXXcda9euZf78+XmOYzabOXbsGBkZGdSpU4e33nqLFi1a8NJLL7Ft2zbWrl3Lq6++yvXXX+8NF/H8Tum5Rrr33ntZsmQJ+/fvZ+vWrdxyyy1MmDCBrl278ttvv2Gz2QBo3LgxAAEBAYSFhQHG+ZRnnLp16wJw+PDhInjFSj673e69/hQREREREREREREREREREREREREREREREREREZHSr+x02BAREREREREpIkXRoHLPnj0XPYbb7WbRokX8/vvvREdHYzabSUpKIiYmhkaNGgGQnZ1NUlLSRW3n1Ka1IiIiIiIixclisTBgwACmTp2Kw+HwdTmFyt/fny5duvi6jDw5nfDjj/Dii7B8udFUOTv71CXye61oAcLxZIIuXw6JifDMM9C1K7hcM1m/fgN33nkHLVu2POsIbrcbq9XKihUrGDduHD/99BPXXnstkydPJj4+/mS9Tu/1q6eRcPbJghs2bEhcXBxgvO52u53g4GBvk90TJ06c8xm43XBaDoxPTJgAqam+rqL4mM3w/vvw8MO+rqT0CgkJoWfPnsydOxe73e7rci6KxWKhbt261K5dO1/LP/zww1gsFt555x1mzpzp/eyPHTuWO++8EzCamHvCUs7Fs9yKFSt49NFHOXToEA899BDjxo3LNd/tdrNw4UIGDRpEeHg4kydPplevXuzdu5dNmzYxf/583n77bdxuN+PGjSM0NPTCXxCM/dKIEXDttS7GjTPz2WduLBZTiQ1oSE+HbdugbVsYOxaefLJk7FtFSrLffoOL/Hq/VHE44JNPjPCVC91FvvnmpREGkpVlBJ88/TT4+fmmhu+/P/36oOzLzoZ164wTcs/vcJ5zLJvNRp8+fZg9ezbffPMN3bt3p2LFimcdJyUlhcDAQFavXs327du55ppreO+994iMjOTIkSNMnjyZcePG8corr9C0aVNq166N2+0+IzDFY8yYMTRr1ozOnTszYcIEOnToAEC9evWoV68eBw8e5ODBgyQkJOB0Or3nPxkZGd56atSoUerPFwsqKCjogoL4REREREREREREREREREREREREREREREREREREpGQ6fwcJERERERERkUuczWbzdQnn5HK5OHz4MAcPHiQ7O9vbUAlg06ZNuC6yy1h+GlCKiIiIiIgUlUqVKtG6desSf21WEFarlf79++Pnqy7J53DsGDz/PMTGwo03wqJFkJlZuE2VMzON25w5br755l5gK/HxzwOBZ13eZDIxZ84chg8fzo8//siQIUP47LPPvKErkDs01HMdW61aNfz8/DCbzd7X+tSGxQcPHgQgOjrau52zWb0a6tWDHj3ggQfgf/+Db7+Ff/7BGyhT1JKTje1dStLT4fPPfV1F6dewYUPq1KlTJMHCxcVkMnlDZPIrJiaGCRMmkJyczA8//MCHH37I3r17ef7554mPj/c2HV+xYgUHDhw451hms5njx49z7733eoNVHn/8cQICAnC73bjdbgCWLVvG6NGjKV++PB9++CG33347FSpUoFmzZtx00028+uqrPP/888TFxRVq0HHVqmYeemgdrVv3pkuX7SU6zMTthowMI9Rr+HAj5EtE8vbNN8bx8FJis8GSJRe2bna2EUZyqYSBZGXZefLJP/n777+LfdsuF2zceGHr3nqrcTzw3PKrRw8j7OXff43gmX37YMYMuOyysy//4IPwxRewfXvu7d1664XVDWAyuTlwIJbY2FjvuZXVavVON2zYkHr16rFhwwZ27twJ4D1POFVgYCAVK1YkOzubChUq8L///Y/IyEjsdjvR0dGMGjWKzp07s379ehYsWHDWWk4ft3379gCsWbPG+1hMTAzDhg0jKSmJ999/HzCumzzXPS+88AIAV1xxRZ7XQmVZpUqVfF2CiIiIiIiIiIiIiIiIiIiIiIiIiIiIiIiIiIiIFKLS21lDREREREREpJgEBARcdHjJhQoPD2fkyJHe++PHj/dON2zYkPr167NlyxaOHz9OSEgIzZo1o1q1agBkZ2ezaNGii67B39//oscQERERERG5GFdddRV//fUXx44d83UpF81qtZKQkJArNKSkmDMHhg41GhlnZBT99txuExAM1OCZZ+CNN4zmyG3b5l7ObrfzzjvveJtKHz58mDvuuINq1aoRFxdHxYoVqVChArVq1aJq1are9bp164bNZuP777/n5ZdfBowAB6vVSlZWFqtWrQLgsry6NZ/UuDHMmgXbthmNm7dsgR9+MO7v3g3ly0ONGlCzpnFr0ADq14cqVSA4uHBeqzVrIDAQ7PbCGa+0+Osvo0H2JdgHutCYTCb69OnDjBkz2LNnDw6Hw9clFYjJZCIoKIjhw4cTEBBwQWNcc8013mlP+JLFYiEpKYnWrVsTHx/PP//8c8Z3YE6nE4vFwpYtW5gwYQKrV6+mc+fOTJ48mdDQUG99nhCVTz/9lLVr1zJ69GiOHDnC7NmzcbvdNGjQgNq1axMREcF99913zlpPDYcqiF27drFw4XEsltgCNbH3lfR0Y39/7Jixfy3FuUAiReq334yAi0tJWpqTiRMXs3v3Jvz9/QkMDCQwMJCAgADCwsKwWCxUq1bNG5x3qq++urRer8xMGxMmwFdf9ebee+/l9ttvJygoqFi2vXmzse/OyiqWzfHcc/DYY7kfi42FQYOgb1/jNm9e7vlPPQUREYVbR1oaJCXVxWzOHdroma5YsSI1atTg119/Ze/evbRq1eqs44SFhVG5cmUAQkJCqFKlCi6Xyxs2arPZuOaaa5g/fz5btmzJtQ3P75Wnny/s3LkTPz8/wsLCyMrKwt/fH5PJxIMPPsj333/PzJkzcTgcXHnllVgsFr766it+//13OnTowKBBg3jvvfcK8ZUq+Ww2G/Xr1/d1GSIiIiIiIiIiIiIiIiIiIiIiIiIiIiIiIiIiIlKI1LpARERERERE5DwiIyN9FrxyLhaLhQYNGtCgQYMz5mVnZzNr1iyOHj160dupVKnSRY8hIiIiIiJyMSwWCwMGDOCDDz7AXoqTJ0wmE4GBgXTp0sXXpeRy9CjcdhvMn280w/eF9HTjds01MHw4vPSSETQCRljNhAkT6Nu3Lxs2bGDNmjX8/fffzJkzh+zsbACCg4N5+OGHGTdunHfMcuXKMXLkSP7v//6PkSNHMnz4cOLi4nC73YwdO5Zdu3bRsWNH6tate87abDZo2NC4nc7phORkyMwEf38IDTVCQrKywGwurFcHVq40tlFQt94K06bl3M9PnkOjRsbfoEULaNoUPP27d+6E6tXPvk7VqvDII8bfr0oV47U4dgw2bICPPoIPPih47Z56t283Am3kwlksFgYNGsS0adM4dOhQqQlfMZlM+Pv7M3z4cMLCwgptTI/NmzcDRpN0f39/b9CKh2f6scce46uvvqJLly48//zzhIaG4nK5MJvN3qCUrVu38ttvvwEwY8YMJk2aBBjf0bVp04bHH3+c7t2756s+z9gFER19HTZbF+x2vwKt50vp6fDTT3DTTfD554W7zxQpC9xuI4DsQhT0+H/llbBw4fnHnTYNhg3L/dh118H990Pz5sY5w5498M03RlBGUlIBCwecTgvz52exbNnDZGdn43Q6cTqduE9JlXruued49NFHc6137Ngxxo1L4sSJS+ukwWJpRHZ2GA899BApKSk8+eSTxbLd1auLLxivdevcoSv//S8sWwZdu8Lo0RAQYJxv1q5tnH96rF9vBMSsWmWEsFSsePG1uN0mUlObYDankn7ywunUc4uwsDAqVqxIRkYGycnJZ8z3CAwMpHHjxphMJu/1refY73K58PPzw2KxYLFYsFqt3nMUu93uDWfxcLlcJCUlMWrUKLKzs7n77rvx8/M7Wa8bPz8/pk+fzksvvcSsWbP45ptvcDqdlCtXjhEjRvDcc89Rrlw5mjdvzvLly3E6nRf/QpUSDc92gSciIiIiIiIiIiIiIiIiIiIiIiIiIiIiIiIiIiKlloJXRERERERERM7DZDIRHR3NoUOHfF1KLgcPHuSvv/4iNjaW4OBgTCYTx48fZ9u2bSxZsoSUlJSL3obVaiU+Pv7iixUREREREblIlSpVom/fvnz55ZelJjTgdP7+/gwbNszbCLckmDMHhg6FjAwjLMTXMjJg6lT4+mv44gto29a4Lm/UqBGNGjU6Y/mjR4+ydetWtm3bRlxcHIA3CMFsNjNq1CiSk5N5++23+eGHHyhfvjw7duzg6NGjNGzYkKlTp561GXJ+WSwQFXXm44X9J160CE5mzBS5q6+GkSPzv3zVqrBmzZmvQ/ny0LGjcbv8crj33oLXYrEYjb0VvHLxrFYrt956K5988gn79u0r8SFWZrOZwMBAhg8fTmRkZJFso3Xr1rhcrjOCiz3BJ8eOHeOtt97iq6++olatWrz11ltUP5k+5GmO7tnf/P777+zZsweAtm3bcvfdd9O8eXN++uknnnjiCXr37s2bb77J7bfffkYdpwa+fPTRR6xYsYIJEyYQ5Ek9Oo9166BLF0pV6IpHejp8/z3cdRe8807xNfEXKQ22by95n4nTDx1PPQWnZN4BRvjF6NHQty906AB79xZ8O2FhV/H9999jt9vJzs7GYrGwdu1aJk2aRHp6OldddRWQs//8999/GTRoEJs3f3xBz6s0Cw62MmrUx4wa1ZBXX32VMWPGEBAQUOTbXboUUlOLfDMA9OqVM71oETz7rDH9889G8E+dOsZ56K23wmuv5SzboUPO9NixhVdPeno8bncqBw4cOGOev78/AQEB+bpe7datGxUrVuSff/5h586d3t/iPOcYy5Ytw+l00qJFC+95wpIlS1iyZAlWq5WQkBCys7PZunUrs2bNIiUlhSFDhjB48GDv9Y3n36pVqzJp0iRuv/12kpKSiImJoUaNGrkCWlq2bMmKFSsu+vUpDcxmM40bNz4jxEZERERERERERERERERERERERERERERERERERERKNwWviIiIiIiIiORD1apVLyp4JTExkcTExHMuM378+DMeS0lJOevjAIcOHWLWrFkXXFN+WCwWKlWqVKTbEBERERERya969erRs2dPvv3221IXvuIJXSlXrpyvSwHA4TACV2bPNhrflyQZGbBvH1xzDTz8MIwfn3fj8aioKKKiomjVqpX3sVODVMqVK8czzzxDu3bt+Pnnn9m2bRvt2rWjZ8+e9O/fn4iICG9wQkm2Zk3xbSs5GebNg1WrIDoa7r773MvffntO6EpKihHasm8f3HcfXH+98fgdd8CYMZCWVrBaUlNh2TK44YaCPgs5G5vNxpAhQ5g1axbbtm0rseErVquV4OBghg8fTlhYWJFvL+rkG9jT1NyzPxgzZgzvv/8+jRs35umnn6Z69eq5QlIgpzn65s2bOX78OFdeeSWTJk2iUqVKuN1uBgwYQEBAAH379mXWrFncfPPN+Pn5edfzbDcjI4NRo0bxzjvvMHLkSKZPn87NN99MSEjIOWs/ftzYV544UagvSbFKT4cZM6BZMyOARUQMq1eDtZj+y74//4T27c98vEIFmDULPLusL77Imde+fU7oitMJTzwB//xjBFy0aQPVq8N770HXrgWvJzPTRt267YiOznksMTGR3bt3c88993DZZZcBRlgEwNNPP83PP6/BbI7C5Sr49m69FaZNy7lfkNPCxo1h1Ci48kqIiTHOdfbuNYJJHn8cTs32iooyzoeuuw7i443XbeNG+OgjeOst4/y8oNLT4fjxOlSpUoWkpCS2bdvmfX2K0uLFRb4Jr1Mvn04/lzw1/KVjx9zBK0XFYjFht9dgw4YNZGZmeoNuPNcUqSeLKl++fJ5jOJ1OypUrx9ChQ3nhhRd44IEHePnll4mLi+Pw4cPMmzePmTNn0qhRIy6//HLvellZWcycOZNt27bhcrlIS0sjICCAli1bcsMNNzB8+PBzBu8kJCSc9XGTyUR4eDhVqlRhx44dF/KylCpms5nWrVv7ugwREREREREREREREREREREREREREREREREREREpZApeEREREREREcmHypUrk5iYSHZ2tq9LKVZ2u52YmBhflyEiIiIiIuLVuHFjXC4X33//fakJX/H392fo0KFUqFDB16UAkJkJvXvD77+XvNCVU2VkwMSJ8O+/8OabOU2/CyoiIoKBAwcycODAs84v6aErycmQlFR825s+3biB0Yj8fMErERE50z/9lNO4PCkpJ3jFaoVTsiryze023qdSeCwWCzfccAN//vknP/zwA06nE9eFdKkvIlarlcaNG9O5c2f8/Px8UoPJZMLpdFK+fHkqVKjA5MmTveFO5rPsiBwOB5mZmbhcLrp16+YNMfbsW6677jrq1avHTz/9xD///EPTpk1xOBxYTyYqLFiwgCeffJJ169bxxhtvMGLECOLj44mPj6dr167n3Efdd1/pDl3xSE83gra6dYNq1XxdjUjJsHx58X2+jx8/e5DG+PE5519r18LPP+fMGzkyZ3rqVHjhBWN69WrYtctYr0sXaNAA/v67YPUEBrpZtQo6dzaCVTIzM70h9P379yc0NBSn04nVamXnzp0sWrSI0NArcbtNuYI4itq998L//pf7HMffHyIjISEBJk3KCV6pXt04p4mLyz3G5Zcbt+uug+7doaCZaA4H/Pyzg+TkZADiTt9AETl0qFg2AxiBPh4dO8JVVxnBfF27GsE3HvHxxVOPn5+J4OB6zJs3j5EjRxIXF4fD4cDlcuHn58fBgwcBvIGbbrebrKws9u/fT2RkJBEREd5j++OPP05SUhJTpkxh2bJl1KtXj8zMTFavXk3z5s15/fXXiY+P94a6dOjQgQ8//JD9+/cTHBxMlSpVqFKlSq5zhYsJlWzXrh379u0r87+FxsTEeIP3REREREREREREREREREREREREREREREREREREpOy4wNY0IiIiIiIiIpeW2NhYX5fgEyEhIT5rcikiIiIiIpKXpk2b0rdvX2/T+pLKbDYTFBTE7bffXmJCLTMyoFMn+O23kh264pGWBh99BEOGQAnKhihybrfbO719OwQG+rCY85g/P2f62mth6FC45hp48smcx7/5xmjqfiF27ryY6uRsTCYTzZo1495776Vy5crYbDZfl4TVaiUkJIQhQ4bQs2dPn38fZbFYeO655zh48CCtW7f2NjA/vZG5y+XCarVy+PBhAOrXrw+A0+n0fo73799PWloa/v7+lC9fHsB7/Bo3bhy9evXCarXy5Zdfcs899zBr1iwOHTrExx9/jMlkyrU/ONX8+fDll0aYVlmQmQk33WQELsmlISMjg7S0NF+XUWL9/bdvPw8BAbnD1155Jff8jh1zpv/4I2d6717YvTvn/tVXF3zb2dkmdu0y9rdms5nPP/+ctWvX0r17d+rVq5dr2eXLl7Njxw7i4/uTlVV8/ynkNdfA668boStZWUbISt++xrnQsGHw3nvGeazH5Mk5oSt//gm9esGAAbBlS854//nPhdWycqWdlJQUrrvuOiJOTcQrQllZxbIZAD74IOc9FRgIv/5qXNPMnp079CYgoHjqsVisXHZZc/7++29mz54NGMd1Pz8/Fi9ezMqVK2nXrh01atQAjHOH6dOnU6tWLV599VXAOH9wu90EBwfz2muv8e2339KxY0fS09OJiIhg/PjxTJ8+nTZt2njHMJ5jAA0bNqRz5860a9eOqlWrnnFucjGhkjVq1PD5OVhR8/Pzo23btr4uQ0RERERERERERERERERERERERERERERERERERIpAye5EJCIiIiIiIlJCREVF5dnksCyrWrWqr0sQERERERE5q/r163PzzTczc+ZMMjMzcTgcvi4pF5vNRkxMDP379ycsLMzX5QBgt8N11xnNnjMyfF1N/qWlwZw5RvPvt9+Gi+glXKKlpaVx4sQJYmJivGELJpOJzMyS/ZznzoWRI+G//4WoKKM5tkdWFrz8Mjz77IWPn5190SWWeUePHmXSpEmsXbsWs9lMQkIC1113Hc2bNz/neuHh4QwdOpQ///yTH374AYfD4ZPvv6xWK40bN6Zz586lrtm32Ww0+W/cuDGffvqp9/WzWCxkZWXh7+/PkiVLOHbsGM2aNfPOX7FiBU899RQ//PAD99xzDxMnTvQ+9xkzZgAwePDgPLebkgKDB5eOAK38cjph3TpjP39q2IP4juc4dDZ2u50TJ054g1Oio6MJPEtK2ObNm3nooYc4cOAAx44d48SJE6Snp5OVlYXb7eb+++/n1Vdf9X6WJIevP9+33gons6LYswc++yxnXkQEREbm3D94MPe6Bw9CfLwxXbNmwbftdOY+V501axaZmZkMHTrUG2boeW9u3bqVtLQ00tNbYLcX3wnTc8+B5217550wfXru+dOm5UwHBRnBKh6jRsHChca0zQaffGJM33efcc7kdBaslvR0K/XqteX5558/77Jut3EMOXHCCDU8283tPv/jxXktcfw4dOgAb70FXbvmvO779xsBRZ7X9tix4qupc+fr2bPnA8aMGcOOHTu44oor2LNnD5MnT+bo0aPccsstxMXFkZ2djZ+fH0FBQQDsPpkgYzabc4WpdO/ene7duxffE8iDyWSiR48efPXVV9jtdl+XU+hMJhORkZFnBDiJiIiIiIiIiIiIiIiIiIiIiIiIiIiIiIiIiIhI2aDgFREREREREZF8MJlMNGnShNWrV+NyuXxdTrGw2Wy0bNnS12WIiIiIiIjkqWrVqtx///3Mnz+fxMTEEhG+YjabsVgsdO7cmebNm+fZsLy4uVwwcCAsXVq6Qlc80tPh44+NJt/56Cld4mVkZLB27Vp++uknFi1axF9//YXNZiMiIoLu3bvTp08fWrduDUBmpo+LzYe9e2HfPiN45VT+/nDDDfDDD/DHHxc2toJXzm3FihX069ePgwcPUrduXaxWKz/++CNfffUVTz/9NL179z7vGJs3b+add97h6quvpkqVKoARHFKULBYLJpOJuLg4rr766lIf/tu9e3eefPJJxo0bR0xMDM2bN8ff35/k5GT+97//kZKSQvfu3alcuTKJiYkMGzYMgEWLFnHFFVd4A1k2b97Mzz//TGRkpLcB+9mOI/fdB6mpxff8iktaGjzyCHTrlhPaIEVv165d7Nixgz179pCdnU1kZCRt27alYsWKuZZLTU3lu+++4/PPP2fNmjXs3r0bq9VKxYoVGThwICNGjDijmX1KSgrz5s2jYsWKXHnllYSHhxMaGkpoaCgBAQG0adOmOJ9qqeLr87WHHsqZfv11OPU0Ozg497KnH6tPvR8SUvBtO53G+Y/ZbOb3339n9erVxMfH07Zt2zOWPXYybePYsYpnzCsqcXHQooUxnZEBFSoYwVG1akFysnHe89//GudGAGFhcOph9WReEZB7Xx4dDQkJRkhiQZjNWdx99/+8x/BzcTqNAJPJk40Ak9NvJlP+Hs/KKliNF2vXLujRA8qVM8J8kpNhxw54552cZRITi6cWtxsaN27KtGnTGDt2LO+88w5vvPEGdrudWrVqMW3aNG6++WZcLpc3VG3AgAH06NGDyJOJRSU5bKpevXrUqFGDrVu34ixoClAJZ7FYGDBgQIm5RhcREREREREREREREREREREREREREREREREREZHCpeAVERERERERkXxq1aoVf/755yUTvBISEkLlypV9XYaIiIiIiMg5+fn50bNnTxo1asSsWbPIzMz0WQCLzWYjJiaGfv36ER4e7pMa8jJ5Mvz4oxFgUlqlpxuNv6++Gq691tfVnF9GRgbbtm0jJiaG6OjoXPO+/fZbxo4di91uJz4+nuuuuw6bzUZiYiIvvfQSM2bM4I8//iA+Pp4SkCd0TgMHwqefGtObN0P//rB1q/HvtGlQuzbMmwd168L+/QUfv4z1ey5UO3bs4LbbbiMpKYmXX36ZAQMG4HA4WLBgAQ888ABjx46lSZMmxJ8jwcJkMlGpUiWaNWtGcnIy+/btIyIigvj4ePz8/LBYLIXaHNxqNf4zldq1a9O8eXOqVKnibUpemjVs2JA333yTUaNGMXToUK666ircbjfLly9n7dq1JCQkcNddd2EymVi7di2HDx/m+PHjfPHFF1SsWJE6deoAMHfuXBwOB4MGDQLA6XSeEYKzbBl89VXpCGW6EJmZcOedxjFLzi0lJYVdu3Zx4MAB7HY7sbGxNGvWLN/rO51Ovv76a5566in27t2L0+n0Bga1adOGhx9+mJ49e3r3AR999BGjR48mNDSUHj160KBBA9LS0pg3bx6vvPIK8+bN47vvvqNatWrebYSFhREZGcm1117Lyy+/TLly5TCZTN59geTNl8f/6683jtsAx4/DlCm5558aHAJG0Fpe9y8kJMrlguxsF2Bm6tSpHD58mIkTJ1K+fPkzlrXb7Sf/Lb73VOPGOdOBgfDii7nvDxtmBEi1bm0Ehhw+DEeOGMEqAKNHwz33gM0G99+fe+z4+IIHrwQGBtKgQXPcbvd5AyWsVvjPf4zbxYiKgqSkixvjQhw7BqtWGdM1a8JNN+XM+/LL4qnBZDL+zldddRWLFi3ip59+wul0Eh8fT+3atQkODsbtduc6fwoICCAgIKB4CiwE119/Pa+//nqZCl6x2Wx07NjRG34jIiIiIiIiIiIiIiIiIiIiIiIiIiIiIiIiIiIiZY/+L3YRERERERGRfIqKiiImJoa9e/f6upQiZ7PZaNu27XmbdImIiIiIiJQU1apV4/7772f+/PmsXbsWk8lUbAEsfn5+mEwmrrnmGpo3b17irqV27oQxY0p36IpHejoMGgTbtkFYmK+rydv06dMZNmwYAB9//LE3RMHTENtut9O9e3c6d+5M06ZNKV++vLcZ84MPPsikSZOYPXs2I0eOxN+/ZL2fTnfPPTnTb70F69cb0x99BA89BE2bQkgI9Ox5ZuP2/DCbjeCW8PDct5AQo/H1pezXX39lw4YN3HzzzTz44IPex4cNG8a+fft48sknmTJlCs899xwulyvPAJUrrriC5s2b43A4yM7OJisrC7fbzdq1a1mwYAEhISH4+fnh7+9PVlZWgWq02Wze/XFWVharV69m1apVJCUlkZ2dTc2aNbnlllsYPXo0QUFBF/V6+NqIESOIi4vjpZde4uOPP8ZsNuPv78/999/P3XffTVRUFA6Hg5YtW3L33XezfPly3n33Xd58803q16/P7bffzkcffQTAmDFjAGOfcboXX4SMjGJ9asXK6YTffoPdu6FqVV9XU3Lt2LGDRx55hHnz5pGdnY3JZKJKlSrceuutjBkzJl8N/j/88ENGjBhB9erVeeKJJ0hISMBut7Ns2TKeffZZ/vrrL9auXUuVKlUAqFSpEu+//z7XX389wcHB3nHGjRtH7969+eabb5g5cyYjR470Bqv4+flhtVpxuVxERkYqcOUs3G7j/CYlBZKTjX9TUs4MNylOo0fnTL/7rhG+cqrkZCN0w5NfEBOTe36lSjnT27YVfPtWKwQFmfn333/5+eefMZlM9OnTB5vN5l3Gc74dGBgIgMNReCFh5xMRkfv+vn05r9krr0BcnPGavPCCEQzicsH//R+8+qqxzI03GrezuZBsDovFRmqqE5PJcv6FC0lRZKaNGwdPPWVMT5tmBNh4fPIJ7NkDK1ca78eEBBg7FjynDgsWwPz5uce79tqc+aeeYjRrZryHAf74A44eLXitJ992BAQEcN11150xv6RdDxZUUFAQvXr1Yvbs2d5wo9LMZDIRFRVF69atfV2KiIiIiIiIiIiIiIiIiIiIiIiIiIiIiIiIiIiIFCH93+wiIiIiIiIiBdCuXTtmz55Ndna2r0spcgkJCb4uQUREREREpED8/Pzo2bMnV199NX/++SdLly7FbrcXyTWcyWTCYrEQFRVF+/btqV+/PhZL8TU7zi+XCwYOhAJmJZRoqalw//0wfXrxbtfpdLJ//34sFguxsbF5LmOxWHjjjTcIDAwkIyODAwcOeB/3NGEeNGiQN4zFwxOM0bJlSwD279+PyWQiIMANlNzmzeXL50yfHoZz6v3w8Asb3+WC117LaUTvuWVlQWio0fz89FCWs93OtlxwcOkNb8nMzGT+/Pn4+fnRpUsXAOx2OyaTCavVyhVXXAHAhg0bgHM3ADebzYSEhJzx+MGDB5k0aRLNmzfn448/xuVysXfvXrZs2cLBgwcxmUyYTCZvI3y3243T6fTeWrduTVxcHHFxcWzatInevXvTqlUrhg0bRuXKlTlw4ADffPMN48aNY/HixcyaNeusdZQmXbt2pWvXriQnJ7Np0yYaNGhAcHCwN/TGarVSv359nn76aQ4fPsyKFStYsGABixYtYtSoUZhMJkJDQ1m3bh2VK1c+I6Ti8GEjiOgseSxlissFb74JEyb4upKS6dixY3Tv3p1NmzZxzz330KlTJ44ePcrbb7/NU089hb+//8ngLv+zru853kw5mYY1c+ZMmjVr5p3fvXt3tm/fzieffMKmTZu8wSs9evTIFXwB4HA4sFqt9O3bl19++YWVK1eSkpJCVFQUAP7+/oSGhnL48GG++eYb0tPTsdvtJCQkUK9evVwBLqVVdnbuwJSCTqekGEEjpx6nIiJygiGK2+WXQ4cOxrTdbhyDz+bXX6FfP2P6iityzsvi43OHJv3yS8FrsFjcBASYePPNN9m3bx933303FStWzLWM57hWs2ZNLBYLxZS3CEBmZu77zzwDn39uTEdEwNtvG9Pdu+cs89prxuv53//CqU/lq6+gSxfjnATg2LELq8npLN7rkOhoOHiw+LZXqZIRYnM2q1adfd6UKcb78XQPPGDcAK66ChYtKlgtDkfu89+yqn79+iQmJrJ161acTqevy7koFouF/v37l/pAHBERERERERERERERERERERERERERERERERERETk3Ba+IiIiIiIiIFECdOnVKZCPdwmQ2m0lISMDPz8/XpYiIiIiIiFyQoKAg2rVrR9u2bdm2bRuLFy9mz549WK1WsrOzcV9gx3qLxYLVasXpdNKwYUPatGlDhQoVCrn6wjV5MmzYAKW8V24umZkwaxYMGQLXXlu021q8eDHTpk3j559/JiUlheDgYFq3bs3LL79MtWrVcLvd3ga+LpcLi8XChx9+yIEDBxg8eDBz5sxhw4YNZGdnExgYmGtsl8vlDa4Ao4F4SkoKP/74IwDNmzcHjPCSwv77jRsHTz1lTE+bBsOG5cyrUgU8/fdP6cNPUBD06mVMHzkCixcb04mJUK+eMf3QQ0YwxPbtRjP2mjVz1l+58sJqrVABTr4kudjtcPx43k3sU1KMWrZsyf3YqctlZxuv7/kCWs4V5BIU5JvwlhMnTvDXX39Ro0YN6tatC5ArpMPf35+YmBiOHj3K3r17qVy5cr7G9byn09LS+OSTTwAjbKFu3bpkZ2d7Q6buv/9+rrjiCqZNm0Z0dDRutxur1UpaWhqDBw8mMTGR3r175wpz+PXXX2ncuHGu7d1///0MHz6c7777jjfeeINHH3001+eqtIqIiKBVq1ZnnecJvahQoQI9e/akR48eHDt2jBtvvJEFCxZ4Q8QGDhzI9OnTcwVdvPtu6Q0LKojsbCO44JlnQF9Rnun//u//2LRpE+PGjWPcuHHexzt27EiPHj14/PHH6datGwkJCWf9PJ163AHOCFM5dZ5nv+J2u8+5XHp6OqmpqZQvX56goCDvfIvFQmBgID///DO//PILLpfLO69mzZq8+uqr9OzZ84Jeh8LgdOYcSy40PMXhOPsx5NTpatUgISHvZc72Pr/hBpg5s3Cf77mO/x6jR+dMf/EF7N179rFefz0neGXoUNi2Df7+G/7zn5xlfvrJeKygrFYTYWFu3nzTSDMZMWIEAQEBZ132iiuuIDg4mBMnMoGzL1PYdu3KfX/HjrNPh4QY+2zPpcebb8Jbb0GdOkbQyvbtxjJ79uSsk5hY8HrcbhfHjx9h166MMz6DRaVtW+Mao7h8/jmYzcZrFxkJaWnw11/w6afGsdFuL75aHA6oXbv4tudLvXr14p133uHEiRO59t+lidVqpWfPnt5AMBERERERERERERERERERERERERERERERERERESm7FLwiIiIiIiIiUgBms5kOHTrwyy+/YC/OTk7FyGw207ZtW1+XISIiIiIictFMJhO1atWiVq1anDhxgn379rFv3z527drFoUOHvEEZLpcLt9vtDWQxm83eQAy73U5gYCCVKlWiWrVqxMbGUrly5VIRVrlzJ4wZA+npvq6k8KWnw6BBRpPvsLCi2cbXX3/N6NGjyczMpH379sTHx5Oamoq/vz/Z2dkAuZrZm81msrOzef/992nTpg133HEHc+bMYceOHaSnp58RvGI2m3G5XGzcuJHff/+d3bt3891335GYmMhzzz3HwIEDcbvd1K5tIiuraJ7j2Vx9tdGM/XQVKsDXXxvTCxdCx47G9FNPGQE4kZFQrpwRlnC6WbOMdS5EkyZnf9xmg6go43ah7PYzw1pOb6h/8CBs2pT3cnb7meEtBQ1yuZDwlrS0NI4cOULt2rWJjIw8Y77VaiUkJITMzExSU1MB8hVo4tkvLl++nOnTp9OkSRN69+4N5Lzf//33X9xuN1WqVCE+Pj7X2IGBgTRp0oSffvqJFStW0KJFCxwOBxUrVqRixYo4nU5MJhNmsxm73U758uUZMGAA3333HVu3bi3Yi1BKmc1mwHjNnE4nVquVyMhI7/OfMWMG69ato1mzZrmCLpxOeO01yMjwRdXFz+WCL7+Em27ydSUlz7JlywC4/vrrAbDb7bhcLmrWrEn37t157bXXWLRoEQkJCWf9zHs+561bt2bZsmW888473HPPPQQEBJCens4ff/zBr7/+yi233EKTkzvhvPYdnpByT2hYu3btCAwM9AYMWa1WunfvTq9evejatSuRkZGkpqYyZcoUPv30U/r06cMnn3zCgAEDChy65HYb4QsXGpiSkmKsHxKSd2BKRIRx/KtdO+9liiqAq21b+OYbivUcoGpV6N8/5/7LL+e97G+/wbPPwhNPgMUCzz2Xe/6uXXDbbRdWh8kESUm/snPnTtq3b09CQkKey9arV4/mzZvzyy8ZQMSFbbCA1q2DY8eM8x6Ak4fCM6b37s0JXfFwu43zCo8XX8yZXroUDhwoeD3p6Wk899yTTJq0gmeeeYYePXoUfJACatsWPvkETp5iFMj06cbtdOPHG7ezefvts59jnkv16gWvLT/q1jVCYC4FgYGBDB8+nClTppCenn7BAaa+YrPZuPrqq88I/hMREREREREREREREREREREREREREREREREREZGyScErIiIiIiIiIgXUsmVLEhMTOXToUKlrMnQ+NpuNK6+88qwNO0VEREREREqz0NBQ6tWrR7169QCj4f3x48c5ePAgGRkZOBwO7Ha7t0m41WolNDSUSpUqnRGYUVo8/HDxNusubqmpRkPwp5/O/zrna+rumb98+XLuuusu4uLimDx5MrVr16acp7v2Odb79ddfWbVqFZ988gnx8fHExcWxc+dOkpOTiTpLQojT6WT27Nk88cQTmEwmIiMjqVu3Llu3bmXOnDn06tULqxVq1YJ//sn/8yxOGzca4SgPPwydOhkNx/39jYb269cbTbnff//CxvbzgyuvLMxqc7PZIDrauF2o7Oy8Q1k8twMHjL9fXvMdjjPDWO65BwYMyHu7GRkZZGVlERISgr+/P2AEI3i+q3I4HDidTiwWS4GCDDwhCt9//z0pKSn06dPHG7zgCQzx/JuWlkZycjIRERHeIIe0tDSOHTsGQHJysreu08c/dfrEiROAsZ++lHgCaACmT5/Orl276N69O507d6Zz585nfO84b17Z3qefLjUVJkxQ8Mrp9uzZw5EjR0hISCAoKAgwgpY875fLL78cf39/li5dyqBBg8567PF89saOHUtWVhZTpkxhxowZVK1alRMnTrBz507atWvHc889R0REhHdfkpdXXnmFOXPm0K9fPzp37gzk7CfCw8MZPXo0YWFh3n0VQIsWLahbty5jxoxhxowZtG3blri4uDy3kZUFb74JH32UE55y/LhxvMkrMMUzXbly3suEhpbcAIXmzY3nV5yf+wcfBOvJ/5pwwQJYu/bcy//3v7BqFdx/PzRrZoTQ7NljBMY8/zwcOXJhdWRmupkyZSRZWVmMHj0aq/Xc/4nj5MmTadAgC6fzwraXl3HjjIA5MELphg0zpu12eOcdePRR4/4TTxjvSc+0xyef5Ey3b2+8Xl99Bdu3G4F1AwfCyWwznE547LELq9NkMlO5cgTly9cirKgSCU/TvHmxbKZEat/e1xUUr7CwMEaMGMF7771HRkZGqfld1Gaz0a5dO1q3bu3rUkRERERERERERERERERERERERERERERERERERKSYKHhFREREREREpIDMZjP9+/fn7bffxuFw+LqcQuNp8NqmTRtflyIiIiIiIlLkTCYT4eHhhIeH+7qUInHkCHz3HYXegLokycyEN94wmljbbDmPHz9+nG+++Ya5c+eyZcsWypcvz8CBA+nRowcVKlTA5XJ5G8KfzmQykZ2dzbvvvktSUhLz588nISHhjOVOb0JvMplwOp1MnTqVypUr06tXL9LT06lWrRr//PMP//77LzVr1jxjHJvNxo033kivXr2Ij4/H4XDw66+/8vDDD/PZZ5/x/vvvM2DAANq2NV9Q8Mr06cbtdOPHG7eCrHMue/YYzdoLW0AAXH554Y9bmPz8oHx543ahPOEtyck5YSzVq597HU9QVF6hKsePHyctLY3q1avnOzzKEyC0dOlSvv32W2JjY70hCp5gFYDLLruM5s2bM2fOHBYuXEjv3r298+bPn88PP/yQa9yzfd7cbjdms5ndu3czd+5cAJpfgl3cPa+NJ1TgppMpIw6H44yggenT4WRGzSVj40Y4eBBiYnxdScmRmZnJ8ePHiY2NJSAgAMgdbhQXF0d0dDS7d+/2hn7lFTpWsWJFHn/8cdLS0liyZAlVq1YlPDyc6tWrk5SUxDPPPMOoUaOoXbv2GcdOz5hz5szh+eefp2bNmjzxxBNERUXlWtZqtVL+tB2kZ93OnTvzySefsHr1arZu3UpcXFyetdps0KuXEcZ1anjKqcf/sqZpU8jIuLB1L+T4DzB6tHEriDlzjFthqlHDTatWzWnevDE9evQ47/J16tShU6c05s8v3DrOZfx4uOIKaNcOqlSBzz/PPX/ZMnjmmZz7Fgt07mzcTudwwN13w6JFF1aLyRTMnDkvUEyZKwDUq2ecv1xqQkLgUvwJrVy5ctx+++1MnTqVtLQ0XC6Xr0s6J6vVSseOHfV7p4iIiIiIiIiIiIiIiIiIiIiIiIiIiIiIiIiIyCVGwSsiIiIiIiIiFyAqKoqOHTuycOFC7Ha7r8spFBaLhf79++fZfFZERERERERKj3ffhTzyGMoUhwPmzoW+fY37mZmZPP/880yaNIm4uDiqVq3Kli1bGDFiBJ06deK9996jWrVqeTZ2Bzhy5AgzZsygffv2JCQksGfPHlauXMm///5L+fLlqV27No0aNTpjvb/++ouZM2cy/WSn86CgIKpWrUpWVhY7d+6kefPm2M7SIf7UQBan00nv3r2pWLEivXr14q233qJNmza0a1eVzz6DtLRCeNFKkYwMaNbM11UUvQsJbwkODiYkJISjR4+SlZXlfdzz3t6zZw9JSUlUq1bNGzCV13vewxOuMmvWLDZv3sy4ceO8YSie74tcLhcNGjTghhtuYN26dQwbNoy5c+fSuHFj/vzzTxYsWEBycjKAN/Dl9O16arTb7YwfP5758+dz77330qdPn3zVWRYNHjyYwYMHe++fHroCsHx5cVZUMvj7w+rVkI/chUuG1WrFeTJV7WyflbCwMEJCQjh+/Djp6ennHGvz5s0MGDCAzMxMZs6cSePGjQHjOPjoo4/yzjvvYLVaef3113N9Z+wJVlm8eDEjR47EYrHw/vvv07hx47OGBp3OU3e5cuWIjIxk9+7dpJ3nAGc2w1nyy8q0kBCoUAH27fN1JcWvXTsz77//QYHW6dYtmEWL4JRDYpHKzIROneCBB2DQIKhTxzj33rQJPvsMXn01dzDJjh3w0UfQqpURJuXvDwcOwC+/wMSJ8NdfF15LdDTFGroCYLVC7doXV3dpVdJDAYtKREQEd9xxB9OmTeP48eMl9rdRq9VKjx49aNKkia9LERERERERERERERERERERERERERERERERERERkWKmTqoiIiIiIiIiF6h169ZERUWViWaQNpuNq666iujoaF+XIiIiIiIiIhfJ6YTXXjNCK8q6EydgwoSc+1988QUTJkygU6dOfPXVV8yaNYulS5dy2223sWDBAkaNGnXeMY8dO0ZWVhbVq1dn7ty59O3bl/79+3P33XfTv39/mjVrxpNPPultNuxyuQB4+umniY+Pp2PHjrjdbiAnVOXIkSNnDV05naexfY0aNWjcuDE7duzgwIEDXH45mM3uAr02ZUFUFJzMDJHTxMfHExkZyYoVK8g+2dnd4XB435crV67E4XDQtm1bb/DK+VgsFrZu3cr8+fOxWq307NkTq9XqfT+D8R51uVw88sgjfPLJJ9StW5cPP/yQUaNG8csvvzBhwgSuvvpqACpXrgyQa31P6EpmZiZDhw7lgw8+4MYbb+TRRx8lODi4UF6bsigtDQ4ezHv+rbeC251zy49GjYxggD/+MMb3rLtjx9mXb9IE/u//4LffYNcuSE+H1FRYuxaefBLy+vNFRcHLL8PmzcZx6ehRmD8/f2EqaWmwcmX+ns+lIiAggICAAFJTU72hS6d+xqxWKxaLBafT6T0+5eXdd99l/fr1PPXUUzRu3Jjs7Gyys7OJjo5m1KhRVK5cmV9++YUNGzZ41/GErmzYsIE777yTI0eO8Pbbb9OhQweys7PzDF1xOp3eOj3BMUePHuWff/6hXLlyxMbGApdm8NK5tGjh6wqKX3AwtG9f8PWaNzfCTC7E9OlGaIrn5jF+fM5jw4aduV5WFrz0EjRtatQdFGRMT5iQO3QFYPduuOUWqFvXOLcJCIDq1WHEiIsPL/FVEEjnzpCP09syxWQyAmcuVSEhIdx99920atXqvCFbxc1msxEdHc3tt9+u0BUREREREREREREREREREREREREREREREREREZFLVMn6vx9FREREREREShGz2Uz//v2ZMmWKt8FlaWSxWChfvjxt2rTxdSkiIiIiIiJSCH788dIIXfFYvx42boSqVdN58cUXiYiIYOLEid7Qk/DwcCZNmsT333/P7NmzWbduHQkJCXmOt3//fgIDA9m3bx933HEHjRs35ttvv6VevXp89913TJo0iWeffZaYmBhuv/12bDYbf/75J0uWLOH//u//vGETnm3bbDZmzJjBL7/8Qvny5Xn44YepfUrHZqfTidlsxmQyeRvOHzlyhDVr1hAbG0tsbCyVKoHdfuk1o2/d2tcVlFwWi4UWLVqwdu1avvvuO+rWrYvVasVqtbJx40Z+/PFH/Pz86NChA5ATeJIXp9OJxWLh3Xff5a+//mLkyJHUrVsXODMIwWw243a76devH3379iU1NZXjx4/jdDqpWrUq7777LpATPOThqeHIkSMMHjyYn376iTvvvJNnn32WqKiofD3vxESYPdtoWh8eDhEROdOn3i60+X5JlZgIgYFwMlenUFx9NYwcmf/l77wT7rrrzMcbNzZuN9wAbdvC8eM586pWNYJaqlXLeSwgAK691rj997/w7LN5b9PphEWL8l9jaeBwQEoKJCcb/55t+qGHICzs7OsHBQVRvnx5jh49ypEjR3IdT8AIRklLS6NcuXKEnRzkbJ/9Q4cOsWnTJqKjo73LeY5FAP7+/lSuXJl9+/Zx9OjRk7U7sFqt7Nq1i9tuu41t27YxefJk+vTpA4Cfn98Z2/GEQZ0aPmaxWMjIyGDq1KkcOHCAfv360aRJk/Pupy5FnTpdeud1bje0alXw9Zo2vbReJw8/P7jySt9s++67YfLkwj02lWR+fsax0GLxdSW+ZbFY6NSpEw0aNGDmzJmkpqZ69/W+YrVaad++Pe3bt/cGWYqIiIiIiIiIiIiIiIiIiIiIiIiIiIiIiIiIiMilR8ErIiIiIiIiIhchKiqKwYMH8/HHH/u8sdCFMJvNREREcPPNN6sZkYiIiIiISBnx4otw4oSvqyg+djv873/w7LMZ7Ny5kwoVKlDtZJd/t9uN2+3G39+fQYMG8fLLL/PVV19Rp04dAgICco1zasP3mJgY5s+fT+PGjXnllVe47LLLALj//vuJjo7mtttuY/r06bRp04amTZvyySefcPDgQdasWcPq1atZvHgx27dv58TJP8SqVasICAiga9euuFyuXNuznNK92W63s2vXLl588UWOHTvGkCFDqFKlCm63mxtuMDFjhhFEcCkICYF77vF1FSXb+PHjmTdvHo888ggHDhygQ4cOHD58mDfeeINdu3bxyiuvEB8fDxjBCwsWLCA7O5tOnTqdEZBgsVhISUnhm2++AeCWW24hJCQkz217Pismk4nQ0FBCQ0MB+O2330hMTKRjx45UrVrVu4zn/b5582YGDBjA+vXrGTduHGPGjCEwMLBAz9vlgp07c4IqTg+uSEkxmqKfGsSSV0DL6bdTlztLhoTPrFoFhZ37nJwM8+YZY0dHGw30z+foUfjoI/j1VyNA5NZbjcAVgMsugwcfhGeeyVn+/fdzQleWLYMXXoD69Y2wFYsFxo+HBQtg6dK8t7l27YU+w8LnchnH17wCU/IznZVlhKqc/n47dfpc+/nAwEAaNWrExx9/zN9//02bNm1wOByYTCasVisOh4Ndu3YRHx9P9erV8wwzsVqthIeHc+TIEdavX0+PHj2wWnP+M7Jjx46xbNky6tSp4w1hslqtHDlyhOHDh7Nq1SqeeeYZhg4dSlJSEiaTiaysLBwOB6GhoYSHhwOwY8cOhg8fTqNGjahevTqBgYHs2rWL+fPns2HDBpo2bcpTTz0FnD0g5lI3cCA8/LCvqyheVatCgwYFXy8kBCpUgH37Cr+mkiwgAC6/3Dfbrl3bCLw51z68LDGb4b77fF1FyVGpUiXuvfdeFi5cyLJly3A6nbjd7mKtwWazER4ezoABA6hQoUKxbltERERERERERERERERERERERERERERERERERERKHgWviIiIiIiIiFykqlWrcsMNN/D555/jcDh8XU6+mc1mQkJCGDZs2BnNZkVERERERKR0stthyRJfV1G8HA6YOxfuuWc/gYGB1K1bl6NHj1KxYkVv4ANA69atCQ8PZ+XKlRw5coTKlSuftSF9dHQ0sbGx7Nixg27dunHZZZd5w1LMZjNt27bl6quvZuHChWzdupWmTZsSHR0NwEcffYTZbKZatWpce+21REZGMn/+fNLT03n77bdp3749UVFRAKSmpvLkk08SFxeH2WzGbrezefNmfv/9d7Zu3cpdd93FY489BhjN6EeNgpkzISOjuF5Z3woNhU6dfF1FyRYTE8MPP/zAww8/zKRJk/jf//6H2+2mWrVqPP3009x3333YbDZcLhdms5lrr70WgH///df7PjzVRx99xM6dO+nbty/169c/57b37dtHhQoVsNls3seOHDnCY489xrFjx3j00UcpX748kBMy9Mcff3DTTTeRnJzMlClTuO222wr8nBs3Nm7n4nYbn5NTg1jOFoKxffvZl/EsZ7OdP5wlPt5oOl+3rtGQ3WKBosiO+O03yMws3DGnTzduYASonC945ZNP4JFHIDU157F584zn7vmbtG6dM69hQ7jmGmPa5YL+/Y1AhDlzoEYNuP124zV76KFzN+3PyICDByEmpuDP8VSnvi8uJDAlJcUIXQkKyjswJSICypUz3hd5LRMScnHvET8/P7p27cr06dOZN28eI0aMyPU5XLx4MQANGzY8+byNY+CxY8e8IdxgBIp3796dGTNm8Oabb9KwYUNq166N2+1m06ZNTJw4EYBOnTpRqVIlwDhuPfPMM/z6669Uq1aNtLQ0hg0bRkZGBqmpqaSkpOB0OhkyZAj3nEzO8gQ4ffPNNyQnJ5ORkYHZbKZWrVo89thjjBo16qz7IzFER0PPnjB7tvE5KutCQmDs2Atfv1Ur+OqrwqunNMjMNI5DvjJ2LNx886UR+ti2bU6YmBgsFgudOnUiISGBP/74g7///huTyYTdbi+ybXqCxsLDw2nXrh0JCQmYzeYi256IiIiIiIiIiIiIiIiIiIiIiIiIiIiIiIiIiIiUHgpeERERERERESkEtWrV4sYbb+SLL74o0oZChcVisRAWFsawYcMIDg72dTkiIiIiIiJSSP7+GwICjACWS8nhw5CZacNsNuNwOMjOzvbO8wSrVK9e3RuocvjwYSpXrpxrDM9ysbGx1KxZk8WLF5OSkgKAy+XCajV+Xo+MjCQmJgaHw8GJk12mu3btisPhoG7dulSrVo2YmBgqVqyIxWJh8ODBfPvtt9SsWZMKFSp4txcaGsoPP/zA0aNHycrKIi0tjeDgYFq2bMmYMWPo168f5cqV8y7fuDHUrg3r1hXBC1jCBAXBqFFGKIOcW4MGDbyBKQcOHMDpdFKlShWaNWvmXcbTjLpt27bs3LmT0NDQM8bJzs7mscceIysrizFjxuDv73/W7XlCVNq3b09cXBytW7emQoUKbN++nXnz5rFnzx5effVVb8gLGJ+t2bNnc8cdd5CWlsY777zDjTfeiMPhwGKxnBF+dLFMJuM9FBQEJ/MiCszthvT0vINZPLeVK+Hnn42G89WrQ/fu0L69EQh1Mm+iUGzYUHhjXajffz/zMbcbNm/OCV45NZTl6qtzpnftMkJXPBYvNoJXADp2PPd2AwLgn38gMjLvEJ38Tlss5w5NCQ+HihXzXiYsDKwl4L+06tChA02bNuXbb7/llVdeYdCgQbhcLhYvXszTTz9NbGws9913H2B8/vfs2UO9evVo0aIFCxcuxOFwYLVa6dmzJ3feeSeffvop119/PTVr1sRkMrHv5B9r1KhRPPzww97tOhwOEhMTASN86dVXXyU4OJiQkBDCw8MJCwvzHv88KlWqxGeffcaJEycwmUwEBQURFhZGaGgoFoulGF+10uvhh+GHHyAtzdeVFD23G2688cLXv+02mD8/976orGvXztg3+UqPHuDn57vtF5eQEBgzxtdVlFzly5enT58+dOvWjcTERJYsWUJmZmaua7KLZbPZcLvd1KtXjzZt2hAbG1toY4uIiIiIiIiIiIiIiIiIiIiIiIiIiIiIiIiIiEjZUALaAYiIiIiIiIiUDbVq1WLIkCHMmDEDu92O2+32dUlnZbVaiYyMZOjQoQQGBvq6HBERERERESlEq1eDy5X3/FtvhWnTcu7nJ++gUSMYPhxatICmTY0wA4CdO42ggbxcdx3cfz80b26ss2cPfPMNPPccJCUVzjY8goJg//4KBAcH8++//5J6suO2JyQCIDo6mooVK/L33397A1XOpnz58lx99dV8+OGH/PPPP4ARvOIZKyAggH/++YesrCwan0wbaNy4sXf6dFFRUaSnp7Ny5UoaNWrkDcEAmD17NgcOHCAwMJD4+HhiYmLO+TzHjoU77yz7DcVdLuP9IPkTFRVFVFRUrsdOfe97/PHHH3mOYbVa+fHHH0lNTaVly5Z5LucZ86677mLmzJm88847ZGRkEB0dTevWrXn//ffp1KnTGev169cPgMqVKzNv3jx++eUXwsLCCAkJISQkhICAAAYMGHBGIJKvmEwQHGzcLrSv96lfDV5stkx6+sWtX1QiI+HUP/c33+RM16iRM33wYO71Tr0fHW2EmuS1Wz5+HLp2Bafz3IEp4eFQpQo0bJj3MnnkCZU6lSpVYurUqVx//fWMHTuWadOmeY9NcXFxPPnkk9StW9e7HzCbzWRkZLBq1SogJ4wpNDSUyZMn07t3bxYsWMDevXvx9/enevXqtGrVijZt2hB2SqJDREQEc+fOxc/PL89wptOZTKYS87kurVq1MkKktm71dSVFy2Yzjv0X85NFly7GOWFZP0/yKAlhIFYrPPAAPP88ZGb6tpaiFBICp2TKSR4CAgJo1aoVLVu2ZOfOnaxcuZK9e/eSlpaGzWbD4XDgdDrzNZafnx9utxu320358uVp2LAhTZs21e+aIiIiIiIiIiIiIiIiIiIiIiIiIiIiIiIiIiIikicFr4iIiIiIiIgUoqpVq3LHHXcwc+ZMkpKSsNvtvi4pF6vVSuPGjenSpQs2m83X5YiIiIiIiEghW7wY0tIKd8yrr4aRIwu2zlNPwbhxuR+rXRtGj4a+faFDB9i79+K2carMTNi8OZSYmBi2bdvGwYMHqV+/fq7gibCwMPz9/cnIyMBisQCcEUwBRkP6AQMG8Oijj7Jw4ULmzZtHt27dACPMYtGiRSxZsoQmTZpQs2ZN73qexsCeMd1uN2azmTZt2vDvv/9y2WWX5QpdAahXrx716tXL9/Ps1w/uuiv/r0tpZDZD795GoINcuLO9t8/FbDbTtm3bfC8/duxYxo4di8PhIDU1laysLAIDA3OFNJxqyJAhpKSkcOjQIVasWEFaWhppaWlkZmbicDgAaNKkSZkKaLjYsJVTZWUV3liFJSwM5szJ+azOmweffJIzPzg4Zzo7O/e6p98PCck7eCU4GN5+GwYNKtzXtLRr3Lgxa9eu5fXXX2flypW43W6uueYarrvuOu9n2bMfiI2NZePGjZQrVw4g17HI7XbTpUsXunTpkq/thoaGFvIzkfMxmYzgtZEjC/8crySxWIwAj4thNsOoUTB+PGRkFE5dJVlwMHTu7Osq4N57YeLEshu8EhwM//d/xvtL8sdkMlG9enWqn0zQzMrK4sCBAxw4cIBdu3Zx4MAB7HY7TqcTp9OJ2WzGbDZjtVoJCwujWrVqVK5cmUqVKlGuXLkCn9eKiIiIiIiIiIiIiIiIiIiIiIiIiIiIiIiIiIjIpUnBKyIiIiIiIiKFLCoqijvuuIOlS5eycOFCnE4nbrfbpzVZrVYCAgLo378/1apV82ktIiIiIiIiUnQWLy78MZOTjYb6q1ZBdDTcffe5l2/fPid0xemEJ56Af/4xmoa3aQPVq8N770HXrhe+jdNlZcHixVYaNmzIypUrWbduHR07dsy1THh4OElJSZw4cYIqVarkOZbb7SYwMJBXXnmFBx98kBtvvJEbbriBOnXqsHPnTqZNm0ZcXBwvvPACERER3vVMJlOupsCe6SFDhjBkyJCCPaE8+PvDQw/Byy9DenqhDFni+PvDY4/5ugrJL6vVmutzkJcPP/wwz3l2u53U1FSCT03qkFxOZtOUGHFxxj67USPj/oIFRjDUqV+BnhoQ4e+fe/3T76em5r0tk8lodq+e62cqV64c405POTsLk8lEnTp18pwnJd9NNxnnUWU1eMVmgyuvhFq1Ln6sESOMAMCyLjDQCJkpCWEgUVHw/vtwyy1l7/zUaoXLL4dhw3xdSenm7+9PfHw88fHxtGnTxtfliIiIiIiIiIiIiIiIiIiIiIiIiIiIiIiIiIiISBml4BURERERERGRImA2m2nXrh1169Zl1qxZJCUlYbfbfVKL1WqlcePGdO7cGT8/P5/UICIiIiIiIkXPboft2wt/3OnTjRvArbeePxRl5Mic6alT4YUXjOnVq2HXLqNBdJcu0KAB/P33hW3jbFatMjFpUjemT5/OV199xT333IPNZsPlcmEymXC5XBw5coTQ0FBsNpt3vdWrVzN//nwGDhxI9erVveGpN910EzabjalTpzJnzhySkpLw8/OjQ4cOPProo2cEuxSXxx+Hjz8umr+1rwUFwT33QEKCryuR4mSz2ShXrtwZjzscDg4fPsz+/ftJSkoiKysLu92O0+nEZrPh5+dHYGAglSpVolKlSoSFhZXZEAlrCfqvexo2hO+/B09+1eefG832s7NzL3fqPiomJve8SpVypo8cgZSUvLdnMp0Z1CJyqQkONo79/fuXvWALgIAA+OCDwhkrOhquuw6+/BJcrsIZsyRyu42QmZKiXz/jXP7HH888HpRmAQEwY4bCv0RERERERERERERERERERERERERERERERERERERKgxLUmkFERERERESk7ImOjuaOO+5g2bJl/P7777hcLrKLoeuUyWTCarUSERFBjx49qFatWpFvU0RERERERHzr8GGjOb+Pcj+9Ts0j+eOPnOm9e2H3boiPN+5ffXVO8Eph+H/27jvMivJgw/h9ynZ6L1JERFAUpQiKgAIa0ESJii0qqLHGrrEkJpYYY8EaC1ZU7LEQ86lRUVFAEEERFIKCKF1AQNhezvn+GGFBOuzu7C7377rm2pk5M/M+c3bZMibv88MP8Otf/5rOnTszduxYXnrpJX73u98RjUYBeOihh5g7dy7nn38+TZo0oaSkhFgsxoMPPsiIESMoLi7mL3/5C4lEgng8TjKZ5Pjjj2fgwIHMmjWL2rVr06ZNm9CLHVJT4aWXoFcvyMsLNUqZa9QIbr457BQKy6pVq5g9ezbz5s1jwYIF/PTTT8TjcRKJBMXFxZs9Ly0tjZKSEqLRKI0aNaJVq1a0aNGCtm3bEovFKvAOyk96etgJAoceCq+9BnXqBNvDhsEf/7jpY99/v3S9ZcugqGX+/GC7d+/S1z74YMtjRiKV5/6lMA0cCEcfHfwbLCgIO03ZycqCBx7YsJBpZ119NbzxRvUsqYGgjOq446B+/bCTbOiJJ6Bt2+pTvJKVBffeC82bh51EkiRJkiRJkiRJkiRJkiRJkiRJkiRJ28LiFUmSJEmSylk0GuXggw+me/fufP3114wfP54ffviBRCJBIpEo07FSUlJIJpPsvffe9OjRg6ZlOVuZJEmSJKlSy8+HsDsG6tSBevVKt5cs2fD1JUtKi1f22KNsxy4pgXg8hSuuuIKLL76Y3//+93z00UcccMABzJgxg5EjR9KuXTuGDh1KPB6nqKiIWCzGwIEDmThxIvvuuy8A8Xjwn9HXFqxkZWXRuXPnsg27k7p0gYsugvvvrz6TimdkwL/+FUwmrl1HMplk9uzZfPzxxyxYsABgg5KVbSkwLlivgWDBggUsWLCA1NRUIpEIXbp04cADD6R27dplH74CRaN5QMZ2n3f99XDDDcH6k0/CGWeUvtaiBaz91rb+t7jMTDjmmGB9+XIYPz5YHzQIXnih9N/oc8/BqFHQs2fpufn5MGVKsP7ll0H5St++EI0G/77/8Q/Ye284/fTgmEQimNR+azIzt/2epersoYfgnXeqT/FKSgr06AGnnlq21+3SJbjmyJHVr6QOgt+ZtuV7Z0Vr0CAoXznttKr/+2k8Dt26bfhzU5IkSZIkSZIkSZIkSZIkSZIkSZIkSZWbxSuSJEmSJFWQWCxGhw4d6NChA8uXL2fixIlMmzaNSCRCMpmkqKhou68ZiUSIx+MUFBQQiUTo27cv+++/P+np6dt0fjKZXDeRrCRJkiSpasvLCya3D1NW1obbv+xMWH+7Ro2yHTsSCSYiP/7446lduzb/+Mc/ePHFF3nssceIx+P069ePv/71r3Tr1o1kMklKSgoQHH/88ceXbZgK8Le/wcsvw7ffhp1k52VmwgUXQNeuYSdRRcnNzeWzzz5j4sSJFBUVbVPByvZYe71PPvmESZMm0aJFC3r27EmbNm2q3LOwFStWkJs7DTi0TK/bt29QxvJLjRoFhSoAY8bAYYcF68ccs2Ex0imnBMv6vvsOdt+9dPuss+Cjj4KSl+7dS6+71k03lRa7bE5+flDWIikouHvmGTj++KpfbAGQnh6Uo5THt+W77oL//Kf6Fa9kZsKIEVC/fthJNu3YY+GVV4Lv91X1azQSgVq1gn9rVexXBkmSJEmSJEmSJEmSJEmSJEmSJEmSpF2axSuSJEmSJIWgQYMG/PrXv+bII49k2bJlLF68mPnz5zN//nx+/PFH4vH4ZieBLCkpIRqN0rhxY1q1asXy5cs555xzKCws5MILL9ym0pWSkhKmTJnCzJkzGTJkSFnfniRJkiQpBCUlYSeAnJwNt9efpP+X29nZZTt2NArFxcH64YcfTu/evZkyZQo1atSgbdu2ZGZmAtWnhDQ1Ff71L+jVq+pObA0Qj0OzZnDzzWEnUUVIJBKMGzeOsWPHAlC89h9tOSn5+Rvj3LlzWbhwIVlZWQwePJimTZuW67g7YsWKFaSlpZH1iwarcePGsXTpO8RiB1NSkhpSuh3z3XfQpQtcey385jdBAUtuLnz2Gdx7b1CKsDVZWUEZjKTAwIFBucWrr1btn/+ZmTB8OJTXt+OsLHjhBRgwoPqUr6SlwRFHwKBBYSfZsqeegqOOgrFjq+Z7X7NmkL1587CTSJIkSZIkSZIkSZIkSZIkSZIkSZIkaXtEkslkMuwQkiRJkiSpVCKR4McffyQvL4/i4mKKi4uJRCLE43Hi8Ti1a9emZs2aG0wS+9e//pVjjjmGLl26bNMYRUVF/PnPf2bYsGGsWbNmowkdJUmSJElVz6xZ0K0brFmz+WOGDIEnnyzd3t7+kfXP/+472H33jY/58UeoVy9YHzo0mHx5re+/h5Ytg/WLLoL779+xMTanuBhisW0/vjp4/XU46aSqObF1NBoUKkyZEpSvqHpbtmwZ//rXv1i1ahVFRUWh5YjH43Tv3p3DDjuMWCX4hvHFF19wxhlnMHXqVP7v//6PI488EigtiTr77LN57LEvSU//kPz8qlW8Uhb69oX33gs7hVS5FBXBr34FEyZAfn7YabZfZib8+c/wpz+V/1jnngsjR1bN35N+qU4dmD0b6tcPO8nW5edDv37w+edV672vUQPefz/4m0qSJEmSJEmSJEmSJEmSJEmSJEmSJElVSzTsAJIkSZIkaUPRaJSGDRvSsmVL2rRpQ7t27dhzzz3ZfffdadGiBbVq1dqgdAXgpptu2ubSFYCUlBQOOeQQ0tPTefrpp8v6FiRJkiRJIUhPh0Qi7BTwwQel6716la63bl1augLBpMZlKRbb9UpXAI4+GoYPh4yMsJNsn0gkmEB8/HhLV6q7RCLBRx99xCOPPMKyZctCLV0BKC4uZtKkSTzwwAMsXrw41CwAjz76KFOnTgXg448/pqCgAAjeN4C9994b+ILCwl3vG1w8Dn36hJ1CqnxSUuCNN6Bjx+D3v6okMxPOO69iSlcA7roL6tbd/rLByiYzE0aMqBqlKxB8XY4eDQcfHGSv7CIRqF0bxoyxdEWSJEmSJEmSJEmSJEmSJEmSJEmSJKmqsnhFkiRJkqRqoqSkZJuOSyaTABxwwAEceOCBDB8+vDxjSZIkSZIqSO3aUFi4Y+defz0kk8EyYsSGr7VoAcccEyydO5fuz8ws3d+zZ+n+++4rXR86FK69NjjmxRdL97/7LsyYseNjbEpVKx4pS6efDg8+WHXeg1gMGjSACROgTZuw06g8rVy5kuHDhzNu3DiKi4vDjrNOUVERK1eu5IknnuD9999f97ysIpWUlFBSUsLMmTPZZ5992H///Rk1ahQ//PADALGfm6QOOOAA4vEiIpFFFZ4xbJmZToAvbU5GRlB2t//+Vefnf2Ym/OEPMGxYxY2ZlRWUadSuXXFjlrXMzKCoZtCgsJNsn4wMeOstGDAg+DxUVqmpQaHNhAnQpUvYaSRJkiRJkiRJkiRJkiRJkiRJkiRJkrSjLF6RJEmSJKmaWDsZ49ZEIhEAWrRowcCBA5k+fTpz5swpz2iSJEmSpApQp075TCrdty+MGhUsF19cur9Ro9L9N99cuv+jj0q3YzG45ZbgmAMPDPZ9/z38/vc7N8amdOiw3bdWrQwdCs89F0zOXZmlpECzZjBlCrRrF3YalaelS5fyyCOPsHz5coqKisKOs0nFxcVMnDiRV199lUQiUebXnzJlCh988AHARuUusViMb7/9lkmTJnHttdey1157MWPGDKZOnbrBcQcddBADBw6kpGR8meer7AoKnARf2pIaNYLylV69Kv/P/8xMuO46uP12+Pk/UVSYPfeEDz+EmjUrdtyykJkJ558Pf/5z2El2TEoKvPwy3HlnUL6yjf8Zq8JkZsKvfgUzZ/q3hCRJkiRJkiRJkiRJkiRJkiRJkiRJUlVn8YokSZIkSdXI+hM4rl1ff9LIkpKSDfb17NmTevXq8dBDD1VgSkmSJElSeTnggLATBP7yFxg0CN57D1auDCbPnz0b7roLunaFefPKdrxoFPr0KdtrVkVr3/PmzSEjI+w0G8vMhP794bPPoEWLsNOoPC1atIgnnniC/Pz8jQpHKpuioiJmzZrFCy+8sO7Z2c749ttvufbaa9lzzz3p1q0b1113HbBx8QrA+PHjSSQSHH744fTv3x+A//73v+Tm5gLBs7y0tDRuvvlmOneeBqzZ6XxVyb77BgVckjYvPR3eeAMuvzz42V/RpSZbk5oaFAOOHAnXXhtejv32C35HqlWr8r1Hm5OZGZQV3nFH2El2TiQC554LM2ZA9+5BAUvY1n5dPv00vP46NGgQdiJJkiRJkiRJkiRJkiRJkiRJkiRJkiTtrEiyss9wIUmSJEmStsuqVauIRqPUqlWL1atXU6tWLQCys7OpUaMGAPn5+aSnp7Ny5Up+//vfM27cOH744YcwY0uSJEmSysAtt8ANN0BRUdhJKlatWvD443D88WEnqRxyc+Gqq+CJJyAvL+w0weTW6enw6KNwwglhp1F5++GHH3jiiScoLCwMO8p2icfjtGnThhNPPJFoNLpd565YsYIRI0bwxBNPMHPmTOrUqUPr1q2ZPn06gwYN4vnnnycej687PpFIEI1G+d3vfsfs2bP55JNP+PzzzznllFMoLi7mrbfeom3btuuOA/jppzXsvnsqK1emlel9V1Y1awbfw/y+Lm27L76AwYNh4cLgd4GwrS1ce/zxylNs8dVX0Ls3rFoF63XWVzqZmXDNNXDddVWnKGZbJJPwyCNwxRWQnw9l0He23TIzoV+/4GdMZfm6lCRJkiRJkiRJkiRJkiRJkiRJkiRJ0s6Lb/0QSZIkSZJUVVx99dU8/PDDHHLIISxbtoxIJEKrVq1YuHAhTZs2JSsrix9++IHdd9+dRCJBYWEhP/30E8uWLWPcuHEccsghYd+CJEmSJGkndO0aTCb8009hJ6lYxcXQpUvYKSqPzEy4/344+eSg6GTlyvAKWLKyggnOn3wSGjUKJ4MqzooVK3jyySerXOkKQHFxMXPnzuXf//43gwYNIrINM93PnTuXE044gSlTppCRkcFBBx3EkCFD6N27N59++imXXHIJLVq0IB6Pb1CiEo1GWbVqFZMmTaJfv34A7Lfffhx88MGMGDGCCRMm0LZt2w0KYGrXrsm118L111eOQqXyFovBMceEnUKqWjp1CopFbroJ7rwzKLZIJis+R2oqZGQExRbHHlvx42/JPvvA5Mnw29/C7NmQkxN2og3F45CWFvweN3Ro2GnKXiQC554LAwfC1VfDqFEQjZZ/UVAsFryvbdrAzTf780WSJEmSJEmSJEmSJEmSJEmSJEmSJKk6snhFkiRJkqRqpHv37txxxx1MnTqVRYsWkZGRwYwZM8jOziYzM5Pcn2evSktLo6CgAID09HQA7r33XotXJEmSJKmK69Jl15iQf1Natw47QeXTsyd88w1ccw08+mjFTGy9Vs2akJ4O//xnUP6yDR0WquKKi4t56qmn1j1zqoqKioqYOXMmTZo04aCDDtrq8SUlJbRu3Zp+/frRt29f9tlnH5o2bUo0GmXp0qUArFy5EmCjIpcFCxYwZ84cHnnkEQBisRiHHnoozz77LGPHjuXoo49m8uTJNG3alL333ptkMsmZZ0b461/L+KYrobQ0+MMfICUl7CRS1ZOSAn/7Gxx/PJx1FsyYAYWFUFJS/mP//J8aOPpoeOABaNCg/MfcEbvvDlOmwF13BWVWBQWQSISdKiirO+AAeO45aNEi7DTlq2VLeP55WLECRowIioLWrIHs7LIdJzMz+Nwefzxcfnnw/kqSJEmSJEmSJEmSJEmSJEmSJEmSJKl6iiSTyWTYISRJkiRJUtlZvXo18+bNo7i4mLp16zJ37lxq1KhBSkoKc+bMoXHjxqxevZply5bRvHlzvvvuO/Lz8+ncufM2TSgpSZIkSarcmjaFJUvCTlGxevaEcePCTlG5/fQTPPUU3HEHrFpV9hNbQzDZeywG3brB1VfDgAHBtnYN//3vf5kyZQrFxcVhR9lp8Xic8847j/r162/xuEQiwcqVK6lTpw6xX3yxv/LKKwwePJgrr7ySf/zjH+teTyaTRCIRbrrpJu677z7Gjh1Lhw4dAJg3bx79+/dn4cKFFBQUkEgkePLJJzn99NPXXffEE+HllxMkEtEyvuvKIz0d5syBZs3CTiJVfV9+CXffHZRcRKOQk1P2Y9SsCampcMklcM450Lhx2Y9RXmbNCr6vzp5dPu/NtojHg8Kpu++G3/9+1yyrSyTgvffg9tth7Njgd8pIJChj2R5pacGSlwe77QYXXwxDh0KdOuWRWpIkSZIkSZIkSZIkSZIkSZIkSZIkSZVJPOwAkiRJkiSp7CSTSWrVqkXHjh3X7WvVqtW69U6dOoURS5IkSZJUgS64AG65BfLzw05SMWrUCCb61pbVrh1MPn3RRTBmTDCx9QcfBJNT5+bCjnZlZGQEk2MnEsFk4RddBG3alGl0VQELFiyoNqUrACUlJbz88sucffbZRKObLziJRqPrylmSySQAkZ9nzP/mm28AaNiwIbFYjJKSEmKxGJFIhJKSEmbOnEnPnj3p0KEDn376KSNGjODFF19k5cqVABxwwAGcdNJJHHrooevKWlauXElJyUMkEpcCmeX3BoQoHof+/S1dkcpKx47w+ONwzz0wcmTw83/ZsqAYLTsbfv7WtV3iccjMhIIC6NIlKFs76qiqWba2114wZQrceSfccEP5ldNsSiwWFNYceGDwuWnRomLGrYyiUTj88GApKYGvvw4+LxMmBOWKs2YFx8ViwbGRSPC7ZyIBRUXQpElQ/Ne7N3TtCvvvH/yNIEmSJEmSJEmSJEmSJEmSJEmSJEmSpF1HJJnckf/7tCRJkiRJquzWTsj4y/VEIkE0Gt1gMsji4mKSySQpKSmh5ZUkSZIklY0ffoDWrXed4pU6dWDp0qD8Q9vnxx/h00+D5cMPYepUWLMmKFNJJILJ2EtKgsmto9FggaCoZbfdoHv3YILrLl2CCa7T0sK8G4WluLiYf/7zn6xevTrsKGUqHo/Tt29fevTose652rZYW7AyfPhwLrjgAq666ipuvfXWDZ7P5eTk0Lx5c9LS0sjMzOT7778nMzOTQw45hPr16zNq1Cj69OnDa6+9Rtp6/7ASiQRjx47lD39I4euvu1FUVP2+8dWoAf/7HzRvHnYSqXpKJuHbb4NSi4kTYexY+Oqr4Gd9Skrw+tolEild8vKCf5/77w99+gQlF126QKNGYd9R2Vm9OihAueOO4HeknJwdK6bZmqys4Pesk0+Gyy4LynG0ZSUlsGpV8PdNXl6wnZ4e/M5as2bwUZIkSZIkSZIkSZIkSZIkSZIkSZIkSbu2eNgBJEmSJElS+Vh/Qsj116M/z5K6/r543EcEkiRJklRdNG4MRxwB//lP+UwWXZmkpcEFF1i6sqPq14cBA4LlL38J9i1bFhSwrFhROrl1LFY6uXWLFrDffk5wrVKjR48mNzc37Bhlrri4mNGjR9OmTRsaN268QXHKlsRiMZLJJDk5OQC0atUK2PBZXEpKCoceeijvvfce7du355RTTqFnz5707t2bvLw8lixZwuTJk/n888/p3r37unOj0Si9e/fmk08itG0LS5aUw42HKCsL/vlPS1ek8hSJwB57BMsJJwT71paxfPNN8HM/Px8KC4Of/enpQeHKvvtWr5KVTalVC/7wh+B3y7FjYdgweOcdSE2F7Oyd+706PR3i8eB3r6uugtNOCwpDtG1iseC9kyRJkiRJkiRJkiRJkiRJkiRJkiRJkjbHWVUlSZIkSRIFBQXceeedfPbZZ/z9739nr732CjuSJEmSJGkn/PGP8N578PO8/9VWJALnnx92iuqlYUM4/PCwU6iqWLZsGVOmTKG4uDjsKOWiuLiYESNGcM0112xT6cpakUiE+fPnA1CjRg0AEonEukLk1NRUrr76ao477jj69OlDy5Yt151bo0YN9tlnHz744AMmTpzIgQceuFHBclYWvPACDBwYlCRUB/E4dOsGQ4aEnUTa9axfxqLg/ejdO1iWLIEPPoCJE4MylpkzgxKQaDT4/vvLH3/RaFAMmJICubnQtCkceGBwrR49gu9z2/HjRJIkSZIkSZIkSZIkSZIkSZIkSZIkSdI2snhFkiRJkiQBwUSSr776Kh06dOBvf/tb2HEkSZIkSTuhZ09o1Ajmzg07Sfnq0wd22y3sFNKua8KECZSUlIQdo9xEo1FycnL45JNP6N69+zadU1JSQiwWo0GDBgD89NNP6661voMOOoiDDjpo3XYikSCRSBCPxznjjDM48sgjGTBgwGbH6dMHTjsNRo6sHuUr6enw7LMWEkiqXJo0gZNPDhaARALmzIHJk2HePMjPh+xsKCyEmjUhMxNq14b99w+WrKww00uSJEmSJEmSJEmSJEmSJEmSJEmSJEm7jkgymUyGHUKSJEmSJJWPRCKx0aSO60smk0TWm81wr732Yvny5YwZM4Z99923IiJKkiRJksrJyJFw/vmQkxN2kvKRkQHvvQfr9RZIqkAFBQUMGzaM4uLisKOUq5KSEpLJJFdddRU1a9bcpnOKi4u56KKLePjhh3nzzTe3WKDyy+dz2yMnB9q1g8WLoSr/r38yM+HBB2HIkLCTSJIkSZIkSZIkSZIkSZIkSZIkSZIkSZKkqmjzM69KkiRJkqQqb3OlK2t7WNdO6lhYWAjAcccdx8qVKxk2bFjFBJQkSZIklZtTT4WuXSEeDztJ2cvIgNNPt3RFCtO0adN2uDCkKonFYgBMnz4dKH2utjnJZJJ4PM6qVasA1hXTJBKJTR6/M+9hVha8/z7UqrXDlwhdZiace66lK5IkSZIkSZIkSZIkSZIkSZIkSZIkSZIkacdZvCJJkiRJUjU2evRonnjiCVavXg2UTvC4dkLHNWvW8OWXX/L8888zdOhQnn76aQA+++yzcAJLkiRJkspMJALPPgvp6WEnKXt16sCdd4adQtp1JZNJxo8fT1FRUdhRKkQikeCTTz4Btr0opV69esRisXWFx5srSN5Ze+0FH3wANWqUy+XLVWYmDB7s93NJkiRJkiRJkiRJkiRJkiRJkiRJkiRJkrRz4mEHkCRJkiRJ5eeDDz7g4YcfplmzZgwYMIBoNEphYSGLFi3iyy+/5IMPPmD06NHMmDGD1NRUOnXqxBlnnMG+++5LXl4eGRkZYd+CJEmSJGknNG8O994LF18MOTlhpykbGRnw4ouQlRV2EmnXNW/ePHJzc8OOUWFSU1NZsWIFq1evplatWls8NhKJUFRUxJw5cygpKaF9+/blnu+AA+Ddd+GII2DNmnIfrkxkZcGgQfD440FRmCRJkiRJkiRJkiRJkiRJkiRJkiRJkiRJ0o6yeEWSJEmSpGps0KBB/OMf/+C9996jW7duzJw5k/Hjx/POO+/w6aefkpuby5577snQoUPp06cPXbt2pW3btsTjPjKQJEmSpOrijDPg6adh/HgoLg47zc7JyIAhQ6BXr7CTSLu2adOmUVRUFHaMChWJRMjLy9ugeKW4uHij52jJZJKUlBQA+vTpQ4MGDSokX48eMG4cHHoo/PQTJBIVMuwOycyEM88MisEsXZEkSZIkSZIkSZIkSZIkSZIkSZIkSZIkSTsrkkwmk2GHkCRJkiRJ5addu3asWbOGAw88kClTprBo0SIaN25Mjx49OOyww+jevTt77703NWvWXHfO2scFEWc+lCRJkqRqYeFC2GefYDL+qioWg912g6++gqyssNNIu7YHHniA5cuXhx2jQhUWFnLyySfTsWNHAF577TWGDRvGPffcQ7du3SgpKSEWi5FMJolEIus+VrTZs+Hoo+H77yE3t8KH36JoFNLS4Oab4bLLLF2RJEmSJEmSJEmSJEmSJEmSJEmSJEmSJEllIx52AEmSJEmSVL5+//vfc8011zBmzBg6d+7MGWecwSGHHEKnTp1o0qTJBseunRDSwhVJkiRJql6aN4f334c+fSA7O+w02y8SgXr1YOxYS1eksCUSCVasWLFT1+jUqRODBg1at33jjTdudMz111+/bn3UqFF88cUX2zVG165dOeqoo9Ztf/fddzz11FPbH/Zn8Xicr7/+el3xyrhx45gwYQL3338/Tz31FNFoFCgtMg7r+VrbtjBtGvzjH8GSlxdKjI1kZcEee8BLL8Fee4WdRpIkSZIkSZIkSZIkSZIkSZIkSZIkSZIkVScWr0iSJEmSVM0NHTqUa665hgMOOIAHHniAvffee4PXk8kkBQURpk+HKVMifPRRMDljbi4UFEBxMcTjkJYWTJC4//7Qqxd06QIdOwb7JUmSJEmVX+fO8OabMGBA8DdfVRGJQO3aMG4ctGgRdhpJy5YtIx6PU1hYGHaUzapXrx6HH354mV4zGo2yfPlyioqKSElJ4bLLLiMrK4tzzjkHCK9oZVPicfjLX6BRI7jySkgkwvu+H40Gzw//8pcgSywWTg5JkiRJkiRJkiRJkiRJkiRJkiRJkiRJklR9WbwiSZIkSVI116hRI3r16sXcuXPX7SssLOaDD2I8/XSEiRMjzJsHmZlQVAR5eVu+3pdfwquvBpMk5udDy5Zw8MEwdCgcdlgwIa4kSZIkqXLq1SsoXznqKMjJCTvN1sViUKdOULrSrl3YaSQBLFq0KOwIWxSJRPjtb39LamrqupKUsrK2dAZgt91246abbiqza5e13Fy4/XZ44w348EO45ZZgf35+xYwfiQTPG9u2hRdfhL32qphxJUmSJEmSJEmSJEmSJEmSJEmSJEmSJEnSricadgBJkiRJklT+zj33XObPn8/rr49j2DBo1SrO8cdHeO45+PZbKC6G1au3XrqyVm4urFkTFLXMmQMjR8Ixx0CLFnDPPbBqVXnejSRJkiRpZ/TpA2PGQK1aQbFJZZWaCo0bw+TJ0L592GkkrTV//nwKCwvDjrFZvXr1YrfddmPVqlVMnjy5TK8diURYuXJlmV6zvNx8M3TrBr17wxVXwG23QY0aFTN2NBoUfb39Nnz+uaUrkiRJkiRJkiRJkiRJkiRJkiRJkiRJkiSpfFm8IkmSJEnSLqB9+1No1mwMf/3rWVx/fZIlSyA7u2zHyM6GhQvhz3+Gpk3h1FPhiy/KdgxJkiRJUtno2jWYDH///SErK+w0G8vMhCOOCP6ubN067DSS1rdkyZKwI2xW06ZN6d27N4lEgtdee42CgoIyvX40GmXZsmVles3y8OWX8OijcNddwcfGjYNndsuXV8z4ySRMmQLnnQczZlTMmJIkSZIkSZIkSZIkSZIkSZIkSZIkSZIkadcVDzuAJEmSJEkqP9nZcMkl8MILkJ/fm0QCiorKd8zc3ODjCy/Aq6/C0KEwbFgwaa4kSZIkqfJo0wYmTYL77gsm5C8ogJKScDOlpkJGBjz2GBx/fLhZJG1aUTk8XLr++ut3+hrxeJxjjz2WWCzG+PHjmTdvHrvvvnsZpCuVTCbL5f7LUiIB554Ll10GJ54YlGzl5FRshmQyGPOrr6BbN7j22mCJ+79SkiRJkiRJkiRJkiRJkiRJkiRJkiRJkiRJ5SAadgBJkiRJklQ+xoyBtm3hueeCMpREomLHLymBvDx48knYc08YP75ix5ckSZIkbV00CpdeCtOmwf77Q1ZWeFkyM+GII+CbbyxdkSqz4uLisCNs0uGHH06DBg1YsmQJ77//frmMkUwmK+39r/XII7BkCdxyC0ycWPGlK+tLJoPng7fdBp06BUUskiRJkiRJkiRJkiRJkiRJkiRJkiRJkiRJZS0edgBJkiRJklS2srODSXOfey6Y2DBseXnBcvjhcMYZcMcdwWS6kiRJkqTKY489YNIkuP9+uP76oExzzZqKGbtGDahVC+6918IVqSpIlEO77xNPPLHRvjPPPHObz2/WrBndunWjuLiYV199tVwyrlVSUlJu195ZX34JF10EKSmV47ngWjk5MHMmdOsG110H114LkUjYqSRJkiRJkiRJkiRJkiRJkiRJkiRJkiRJUnVh8YokSZIkSdXIjBnQrx+sWgX5+WGn2VBeHowYAa+/Du+/D3vuGXYiSZIkSdL6olG4+GI4/3z4z3/gtttg+nQoKoLi4rIdKy0t+NinD1x1FfTt6yT8UlURjUbL/Jrz58/fqfNr1qxJJBIhHo9zwQUXbPKY1q1bc/311zNx4kTefvvtHR4rFovt8Lnlad48OPBASCQqV+nKWslkkOvvf4fZs+Gxx4KfO5IkSZIkSZIkSZIkSZIkSZIkSZIkSZIkSTvLKQwkSZIkSaomJk+Ggw6CH36ofKUra+XlwcKFwSSQX3wRdhpJkiRJ0qakpMCxx8Inn8Bnn8FZZ0FmJtSsCVlZO37dGjWCpXZtuOyyYOL9t98OCkQtXZGqjng8HnaE0Kwtd6lsZs2CffcNnr0lEmGn2bLcXHjxRTj++KDYS5IkSZIkSZIkSZIkSZIkSZIkSZIkSZIkaWdVvtkgJEmSJEnSdhs3DgYMgJycsJNsXTIJq1ZBr14wenRQwiJJkiRJqpzat4fhw+G+++DLL2HKlOBv0AkT4LvvICOjtDQlmQw+rt0uKYHCQmjXDnr2hIMPhi5dgmvGYqHcjqQykJKSEtrYtWvX5tJLL123feONNwKwdOlS/vvf/250fNu2bWnbti0AK1asYNKkSSxZsmSHx49EIqHe/6Z8913w/XX16rCTbLvc3KB46+ST4aWXIBoNO5EkSZIkSZIkSZIkSZIkSZIkSZIkSZIkSarKLF6RJEmSJKmK++wzGDiwapSurG/NGjj8cBg/Hjp2DDuNJEmSJGlLUlOhc+dgOfvsYF9hIXz1Ffz4I+TlBUs0GpSxpKdDkyaWrEjVUZMmTVi8eHHYMTawcuVKPvnkk432p6enryteWb169SaP2R6JRIKGDRvu1DXK0uLFQenKypVhJ9l+ubnw1ltw7rnwyCOlpV2SJEmSJEmSJEmSJEmSJEmSJEmSJEmSJEnby+IVSZIkSZKqsFmzoG9fyM4OO8mOWb0aeveGyZOhTZuw00iSJEmStkdqKhxwQNgpJFW0li1b8tVXX1FYWBh2lAqXTCapW7du2DEAKC6GI46AZcsgmQw7zY7JzYXnngtKmS+5JOw0kiRJkiRJkiRJkiRJkiRJkiRJkiRJkiSpqookk1V1+gVJkiRJknZthYWwzz4wZ07VnVwRIBqFDh1g6lSIWxErSZIkSZJUqf3www888cQTu2TxStOmTTnnnHPCjgHAzTfDP/4RlJdUdZmZMG0a7LFH2EkkSZIkSZIkSZIkSZIkSZIkSZIkSZIkSVJVFA07gCRJkiRJ2jE33giLFlXt0hWARALmzoXbbgs7iSRJkiRJkramYcOGFBcXhx0jFK1atQo7AgAzZsAtt1SP0hWA/Hw48cTgOaEkSZIkSZIkSZIkSZIkSZIkSZIkSZIkSdL2snhFkiRJkqQqaOpUuPvu6jO5Ym4u/P3vwaSRkiRJkiRJqryi0Sj16tULO0aFS01NpXnz5mHHoLgYBg8Oykqqi0QC/vc/uO++sJNIkiRJkiRJkiRJkiRJkiRJkiRJkiRJkqSqyOIVSZIkSZKqmMJCOP54yMsLO0nZys8PJo0sLg47iSRJkiRJkrakZcuWYUeocIlEgmbNmoUdg1tvhe++g2Qy7CRlKycH/vxnmDMn7CSSJEmSJEmSJEmSJEmSJEmSJEmSJEmSJKmqsXhFkiRJkqQq5oYbYPHisFOUvWQymDTy1lvDTiJJkiRJkqQt2W+//UhJSQk7RoWqXbs2devWDTXD99/DLbdAbm6oMcpNfj4MGRJ2CkmSJEmSJEmSJEmSJEmSJEmSJEmSJEmSVNVYvCJJkiRJUhWyZAncfXf1nVwxNxf+/ndYsSLsJJIkSZIkSdqcli1bkpmZGXaMCpOSkkLPnj2JRCKh5rj/figpCTVCuUok4LPPYObMsJNIkiRJkiRJkiRJkiRJkiRJkiRJkiRJkqSqxOIVSZIkSZKqkIcfDjtB+YtE4PHHw04hSZIkSZKkzYlEIvTs2ZOUlJSwo1SYjh07hjp+QUHwbLCwMNQY5a6oCO69N+wUkiRJkiRJkiRJkiRJkiRJkiRJkiRJkiSpKrF4RZIkSZKkKqK4GO67D/Lzw05SvvLy4K67IJEIO4kkSZIkSZI2Z7/99iOZTIYdo9xFo1E6deoUesnMK6/ALvB2U1wMI0dCTk7YSSRJkiRJkiRJkiRJkiRJkiRJkiRJkiRJUlVh8YokSZIkSVXE//0fFBWFnaJiZGfD6NFhp5AkSZIkSdLmpKWlse+++xKJRMKOUq6i0Sjdu3cPOwa33RY8M9sVRCLw7LNhp5AkSZIkSZIkSZIkSZIkSZIkSZIkSZIkSVWFxSuSJEmSJFURt90Ga9aEnaJiZGcH9ytJkiRJkqTK66CDDiIWi4Udo9xEIhGaNWtGgwYNQs3xxRcwe3aoESpUTg7cfjskk2EnkSRJkiRJkiRJkiRJkiRJkiRJkiRJkiRJVYHFK5IkSZIkVQHffBNMsLgr+fhjmDcv7BSSJEmSJEnanIYNG9KlSxfi8XjYUcpFLBbjmGOOCTsGzzwDBQVhp6hYixfDrFlhp5AkSZIkSZIkSZIkSZIkSZIkSZIkSZIkSVWBxSuSJEmSJFUBb78NyWTYKSpWNArvvht2CkmSJEmSJG1J//79yczMDDtGmUtJSaFv377Uq1cv7CiMGQMlJWGnqFixGEyeHHYKSZIkSZIkSZIkSZIkSZIkSZIkSZIkSZJUFVi8IkmSJElSFfDhh5CfH3aKipWbC+PGhZ1CkiRJkiRJWxKPxxk8eDDxeDzsKGUmEolQv359evToUe5jPfnkk7z44osUFBRs8vVkEmbM2Pz5Q4YEx6xdtsW++8LddwfP3nJySs+dO3fTx++/P/z97/DRR/D998Fzu+xsmDoV/vpXyMra+TF+ac0amDBh246VJEmSJEmSJEmSJEmSJEmSJEmSJEmSJEm7NotXJEmSJEmqAiZN2rHzdmTiRYCjjoI334Rly6CgABYuhGefhX322fTxLVvCP/8JM2cGky4WFcHSpfD++3DGGTuWHeDjj3f8XEmSJEmSJFWM3XbbjS5dulSb8pVYLMbgwYOJRCLlOs6DDz7IpZdeym233UZaWhoAyV88xPv22+14qLeN+vaFSy+Fnj0hM3Prx597LvzpT9CrV/AcMCMjKFvp1AluvBE++QRq1dq5MTbFUmZJkiRJkiRJkiRJkiRJkiRJkiRJkiRJkrQtLF6RJEmSJKmSy82FRYsqbrxbboH/+z8YOBAaNIDUVGjWDE45BSZPDvavr2VL+OwzuPBCaN8+mHQxHoeGDeGww+CJJ+CBB3Ysy9y5QYmLJEmSJEmSKrf+/fuTlZVV7mUl5S0lJYW+fftSr169ch3nu+++46qrruKII47g2WefXbd/7fuXk5MDwGefRYjFyrZ8ZdUqeOst+Nvf4KGHtu2cH3+Ee+6BY44JSptfeqn0tX32gUsu2fkxfmnWLCgp2bFzJUmSJEmSJEmSJEmSJEmSJEmSJEmSJEnSriMedgBJkiRJUtXx00+wdCnk5UF+PiSTkJEB6elByUbdumEnrJ6++AIyM2H16vIfq0cPuPba0u2//AUmToQBA+CKK4LP9ciRsOeesHJlcMzZZ0P9+sH6Tz/BpZfCwoVBEcvRRwf7zzkHrroKfp4vcpulp8NXX8H+++/snUmSJEmSJKk8xeNxTj/9dB599FHy8/PDjrNDUlJS6NChAz169Cj3sa666ioaNWrE2WefTYcOHQAoLi7m/vvv54svvmD58uW0a9eONWtuIDu7ZpmO/dRTwQIwZAicf/6Wj3/uOfjjHyE7u3TfW2/BXntBp07B9i/fsu0dY1NSUuDrr+Hnt0eSJEmSJEmSJEmSJEmSJEmSJEmSJEmSJGmTLF6RJEmSJG3SqlXw2WcweTJ89BFMmQI//hgUYUQiwQJB+UoiAYWFULs2HHAAHHoodO0KXbpAvXph3kX1MGVK8P5WhGOOKV3/8EO4+eZgffRo+M1voF27oGRlyBC4557gtTp1Ss9591148slgfcWK0uKVeBxise3Pk0gE92/xiiRJkiRJUuVXr149hg4dyhNPPEFhRT3QKiPxeJzdd9+dY445hsjah5/lZPbs2XzxxRcccsghHHrooQBMnz6dW265hRdffHHdcW+88QbR6LEkkz3LNc/WjB278b5kMihFWVu8sn4pS1mJRmHGDItXJEmSJEmSJEmSJEmSJEmSJEmSJEmSJEnSllm8IkmSJElaJzsbnnkG7rwTvv8eMjMhL2/D0o+ios2fv2wZvPMOfPABZGRAfj40bgyXXw5Dh25Y0KFtN2tW8F5WhLp1S9dzcjZ8bf3JEw87rLR45Z134MILg/XDDw8+1wsWwEUXlR7/+uuwevX258nJgTlztv88SZIkSZIkhaNx48YMGTKEp59+moKCgrDjbJOUlBRat27NCSecQDQaLffxMjMzWbRoEZ07dyYlJYUlS5bw8MMP869//YvrrruOgw8+mLp163LXXXfx0ksZ5Z5nR9SrB/36lW6//nrZj5FIbPyMUpIkSZIkSZIkSZIkSZIkSZIkSZIkSZIk6ZfKf7YISZIkSVKlN2MGnHMONGoEV14Js2cHBSs//bRh6cq2KioKSjYKC2H+fPjzn6FpUzj1VPj887LPX92tX3hS3mbOLF0/7DA49FBIT4dBg6BTp9LXWrcuXf/Pf+DSS+HHH6F2bRgxAt59F44+GgoK4O9/hxNP3PFMFXn/kiRJkiRJ2nnNmjXjzDPPJCMjg0gkEnacLUpJSaF9+/acdNJJxGKxChkzPz+f/Px8Vq5cCcDy5ct55plnuOKKK7jpppsYMGAA3bt358UXX6RZsz0qJNP2qFUL/v3voHwF4K234Lnnyn6ckpKgGFySJEmSJEmSJEmSJEmSJEmSJEmSJEmSJGlLLF6RJEmSpF3Y2LHQtWuwjBgRTGKXk1P24+TmQn4+vPACHHIIdOwI//1v2Y9TXZXH52RzRoyAefOC9YwM+OCD4Ovitddg/Xkn09M3PG/BAli4cOPrpaXBCScEX2M7qiLvX5IkSZIkSWWjUaNGnH322TRo0ICUlJSw42xSPB7noIMO4re//S3RaMX9T2jatGnD/vvvz/PPP8/ChQv5+uuvWb16Needdx4AyWSS4uJikskk6em1KizXtmjeHMaNC57zArz3Hhx3HCSTZT9WIhEUO0uSJEmSJEmSJEmSJEmSJEmSJEmSJEmSJG2JxSuSJEmStAvKyYHzzoNf/QqmTAmKNYqLy3/ckpKghOWrr4LJ+E4+GVatKv9xq7qK+NystXo19O4Nb74ZTGy41qJFMHp06fbKlaXrJ50EL78M++0HX38dfMzMhNNPD66x557w1lvQrNmOZSos3LHzJEmSJEmSFK66dety3nnnccghhxCPx8OOs05KSgp169blzDPP5LDDDiMSiVTY2MmfG0rOP/98Zs+ezeWXX04ikWDPPfckPz8fgEgkQiwWIxKJkJpacdm2pmNHmDAB9t032H7xRTjyyOD5cnmIRiE1tXyuLUmSJEmSJEmSJEmSJEmSJEmSJEmSJEmSqg+LVyRJkiRpFzN2bFCE8fTT5Tch3rbIzYXXXoM99ghKOXYFaydVBPjf//7H/fffz5lnnsnvf/97nn32WebMmbPRcRCUmFSk77+Ho46CBg2gW7fg66Vly2D/Wl98Ubp+wQWl6w8+CNOnB19bI0eWHlejBvz61zuWp0aNHTtPkiRJkiRJ4YtGo/Tu3ZtzzjmHhg0bkpKSEmqeeDxO9+7d+cMf/kDTpk0rfPy1JS/HHnssp512Gv/6178466yz+Oabb3j66adZvXr1BsdFowUVnnFTDj00eLbcokWwPWxYUMhcnqXJsRhkZJTf9SVJkiRJkiRJkiRJkiRJkiRJkiRJkiRJUvUQDzuAJEmSJKli5OTAFVeEX7iyvoKCYDn+eDj6aHjoIahTJ+xU5ScSibBq1SquueYann/+eVJSUqhTpw4rV67kiSeeoG3btrzyyivsu+++G5yXlRVO3pUrYfLkYH2PPeDkk0tfe+WV0vWGDUvXa9Xa8Brrb9euvWM5wrp/SZIkSZIklZ2GDRty3nnnMW7cOMaOHQtAcXFxhY2fmppKVlYWgwcPDqVw5Zfq1KnDzTffTHZ2Nq+99hoAr7zyCi1btqR///60bduWSCTCTz8tBlpv9/Wvvx5uuCFYf/JJOOOM0tdatIDOnYP1tR8hKIA+5phgfflyGD8+WB80CF54AdLSgu3nnoNRo6Bnz9Jz8/NhypQdH2NTolGLVyRJkiRJkiRJkiRJkiRJkiRJkiRJkiRJ0tZZvCJJkiRJu4Bly6BXL5g3r/KUrqwvNxdeey2YZG/8+GBSvuogkUgQjUbXbefm5nLyySfz3nvvceKJJ3LKKafQunVrsrKy+Nvf/saTTz7Jvffey/Dhw4nHS/9kb9AAIhFIJssu25YmXnzuOZg/Hz79FFavhv32g6uvDiZFBHjvPXjnndLjv/gC2rcP1i+7DJYuhW+/heOOCwpb1vr00+3PGY9D/frbf54kSZIkSZIqn2g0Su/evenatSuff/45EyZMoKioiMLCwnIZLxaLEYlEaNmyJT179mT33XcnEomUy1jbK5lM0qJFC1555RWGDx/Otddey+zZs7n44ovp3r07aWlp/PDDDyxceD5wPhDd2iW3Wd++wTPBX2rUKChUARgzBg47LFg/5pjS0hWAU04JlvV99x3svvuOj7EpySTstdcWbkSSJEmSJEmSJEmSJEmSJEmSJEmSJEmSJAmLVyRJkiSp2luwAA4+GJYsgaKisNNsXkEBLFoEXbrAuHHQrl3YibZNUVERkydP5q233uLLL7+kZs2a9OvXj969e9O6desNjv3qq68YPXo0/fv3Z+TIkRu8dsEFF/Dqq6+yYsUKcnNzqVWr1rrXOneGmjWDEpSK0LQpnHzypl+bPHnj1264AQ4/HOrVg7p1Yfjwjc97+eVgIsXtlZkJnTpt/3mSJEmSJEmqvDIzM+nZsycHH3wwc+bMYfz48SxYsIBIJELRTj7EjEQipKSkEIlE6Nq1K926daN27dpllHz7FRcXrytZTiaT64pfIpEIJSUlxGIxzjvvPAYPHsy9997LRx99xLfffsuiRYto3749p57allGjIDs7tFsITX4+7L132CkkSZIkSZIkSZIkSZIkSZIkSZIkSZIkSVJlZ/GKJEmSJFVjCxdC166wfDmUlISdZutKSoKsPXrAJ5/AnnuGnWjziouLefPNN/nnP//JlClTSElJoV69esyePZuRI0fSvn17XnzxRfbdd99150yfPp1IJMLee+9Nfn4+6enp615buHAhhYWFdO/enVq1am0wCWOXLhVbmvPiixCNBuU39epBTg589RU8/zw8+ujGWf73P9h/f7jySujXD1q3hrQ0+OknmD4dnnsOHn98x7IUFAT3L0mSJEmSpOonEonQtm1b2rZty6pVq5gzZw7z5s1jwYIFrFq1ing8TjKZ3GwZSyQSITU1lZKSEqLRKI0bN6ZVq1bstttutG3bllgsVsF3tKGCggJuvfVWBgwYQPfu3dc971v77C8Wi5FMJkkkEtSvX5+bbrqJH374gYyMDJYuXUqDBg1YsqQOr722+TGeeipYfunGG4Nle87ZnDPOCJbtsb1jbMoee0BKys5dQ5IkSZIkSZIkSZIkSZIkSZIkSZIkSZIkVX+RZDKZDDuEJEmSJKnsLV8eFFYsXFg1SlfWF4lAgwYwZQq0aBFejkQiwaRJk/j444956623uO++++jQoQMAb775JmeccQbJZJLzzz+fww8/nGbNmpGamso111zDc889x6mnnsrtt99OkyZNABg3bhxnnnkmBQUFDBs2jEMOOYR58+YxZcoUbrvtNpo3b86rr7667vi1kkmoWTMoQNnV1K0LK1aEnUKSJEmSJEkVrbi4mKVLl7J48WJ+/PFHCgsLKSoqoqSkhJSUFFJTU8nIyKBJkyY0a9aMmjVrris2qSzOOOMMnnrqKfr378+JJ57Ir3/9axo3bgywQfEyBM8io9HoRtdIJCAzMygo3tWceeaOFzpLkiRJkiRJkiRJkiRJkiRJkiRJkiRJkqRdh8UrkiRJklQNFRTAAQfA7NlQVBR2mh0Ti0Hz5vDll0HpSEVYsmQJ48aN45133mHs2LF8/fXXrP9n89ixY+nZsycAb731Fp9++ilnn302TZs23eA6a/dnZ2fz5JNPcsghhwDBZJEvvPACZ555JtFolFq1apGSksLixYuJRCKcfPLJ9OvXj2OPPZbatWtvcM0ePeCTT8r5DaiEDjsM3n8/7BSSJEmSJEnS9pk+fTpdu3alVq1aFBUVkUwmGTx4MKeeeiq9evUiFosBGxewrN0HrNvfqRNMm1ax+cOWlQX33ReUr0iSJEmSJEmSJEmSJEmSJEmSJEmSJEmSJG1JNOwAkiRJkqSyd9118P33Vbd0BaCkBJYuhYsvLv+xli9fTt++fWnWrBm/+93vePfdd9ljjz247rrruO2222jfvj177LEHmZmZ687p1asXl19+OU2bNiWRSJBMJkkkEgC0bt2aeDzOjz/+SOPGjdedE4/HOfXUU1m4cCFDhgyhRo0a/PrXv+a5557jmWeeYcaMGZx11llceOGF/Pjjjxtk7N0borvYX/HxOPTpE3YKSZIkSZIkafv961//oqioiKuuuornnnuOzp0788QTT3DhhRdy1113MWfOHCAoV1m//Dk3N5dIJLJBGUuvXvCLbpZqLxKBLl3CTiFJkiRJkiRJkiRJkiRJkiRJkiRJkiRJkqqCSHL92RskSZIkSVXe5MlBSUdeXthJykZmJrz+OvTrV35j5OXl8dxzz/HDDz/QqVMnWrVqRePGjWnYsCGzZs2ic+fOdOjQgcmTJ5NMJjeY9HBTVq5cSatWrahXrx7Tp0+nZs2aG7w+bNgwbrzxRh599FFOOumkdfuXLVvG6aefzttvv80LL7zACSecsG68f/8bTjsN1qwpl7egUqpZE15+GY44IuwkkiRJkiRJ0rabP38+xx13HEuWLGHevHkATJ8+nddee41HH32UpUuXcuSRRzJkyBD69+9PjRo1AJg5cyZ33XUXffr04dRTT113vfHj4Ve/gpycUG4nFE2bwoIFu14ZtSRJkiRJkiRJkiRJkiRJkiRJkiRJkiRJ2n7xsANIkiRJkspOQQEMHlx9SlcAcnPh5JNhzpygiGNb/fDDD9SqVYuMjIytlqVkZGQwZMgQ4vGN/0zOzc0lLy+PWrVqAWzxOsXFxcTjce666y6ys7P505/+tFHpyqxZs/jnP//J0Ucfva50paSkhGg0SsOGDTn66KN5++23GTNmzAbFKwMGwFb6XqqdlBTo2zfsFJIkSZIkSdL2adiwIR06dKDveg+39t13X1q1akWPHj147LHHGDVqFFOmTOHkk0/mtNNOo2PHjjzzzDM8/vjj9OjRY4PrHXwwNGoEc+dW9J2EIzMTLr/c0hVJkiRJkiRJkiRJkiRJkiRJkiRJkiRJkrRtLF6RJEmSpGrkuutg6dKwU5S9NWvg4othxIjNH1NYWMgrr7zCiBEj+Pzzz8nMzKRbt24ce+yxnHLKKVsdY23pSjKZXLcvEokwfvx4APr06UNJSQmxWGyT5ycSCeLxOLNmzeKFF16gVatWnHjiiRu8Ho1GmTt3LvPnzyc/Px+A/Px8UlNT1xWspKSkALBq1SoAoj/PLpiWBueeC/feC4WFW72dKi89HS66CDbRhSNJkiRJkiRVaunp6Tz11FOsXr16g/21atXiiCOOoF27dvTp04eHH36YO+64g08//ZROnTrx1FNP0aVLF84666wNzotE4Kqr4MorISenIu8kHIkE/OItkCRJkiRJkiRJkiRJkiRJkiRJkiRJkiRJ2qxo2AEkSZIkSWXjs8/ggQcgNzfsJGUvPx9eegk++GDzx4wcOZILLriAefPmMWjQIDp37szbb7/NGWecwd13373NY0UiESKRCIlEAoBZs2YBsPvuuxOLxdbt/6W1BSl33nknc+bM4a9//Su77747JSUl664L0L59ewAmTpzId999R3p6OtFolGg0Sn5+PiN+bpcZPHjwRmP84Q8Q3UX+kk8m4bzzwk4hSZIkSZIkbb/Cn5uTa9WqtcH+taXPrVu35qyzzmL48OFcfPHFfP7559x7772sWrVq3fPBXzr11KCQpLqLRuG3v4W6dcNOIkmSJEmSJEmSJEmSJEmSJEmSJEmSJEmSqopdZLpWSZIkSar+/vrXoKCkusrNhWuu2fRrs2fP5pxzzmG33Xbj2Wef5f777+e1117j3//+N/Xr1+eKK65g6tSp2zXe2pKVnJwcADIyMoDSApVNefXVV3n66af5zW9+wxlnnEFRUdG6Qpa157Vu3ZoePXqwePFiTj31VEaNGsV///tfHnvsMQ477DAmT57Msccey6GHHrrR9Vu1goMP3q7bqJIiETj8cGjSJOwkkiRJkiRJ0vZLTU0lmUyuK1pZa/1ni+np6Rx88MFcf/31/OY3vwHgmmuuoWPHjpu8Zo0a8LvfQTxefrkrg/R0uOKKsFNIkiRJkiRJkiRJkiRJkiRJkiRJkiRJkqSqJJL85SwPkiRJkqQqZ/Fi2H13KCgIO0n5Sk+Hzz+H9u033H/FFVdw9913M2LECIYMGQJAcXEx8Xicv/3tb1x//fWce+653HrrrdSuXXubx1uyZAkDBw7khx9+YOLEibRs2XKzx/7www/86le/4vvvv2fq1Km0atVqo2OSySSRSIQvv/ySc845h4kTJwKQkpJCUVER9evX56STTuJPf/oTTZs23eQ4//0vDB4M2dnbfBtVTo0a8MYb0Lt32EkkSZIkSZKkbbN69Wo+/vhjJk+eTJ8+fejVqxdQ+kzwl0pKSojFYkyaNIlTTz2VgoICvv/++y2OMXMmdOkCeXnlcguVQseOMH162CkkSZIkSZIkSZIkSZIkSZIkSZIkSZIkSVJVEg87gCRJkiRp5w0fDpuYu6/aKS6Ge++Fhx7acP+yZcsAaNCgARBMWhiNRgEYOHAgzzzzDKNHj2bGjBkcdNBBm53s8Jdq1KjBjBkzqF279maLUNZOkHjrrbfy1Vdf8fjjj9OqVSvy8/NZtWoVCxYsYMWKFeyzzz40b96ckpISOnbsyJtvvsnkyZMZN24cdevWpUuXLvTo0YN4fMt/qh9xBDRuXH2LVyIRaNUKfp6XUpIkSZIkSar0vvrqK6677jr+/e9/r9t30UUXce+9967bTiQS655ZAsRiMfLy8njqqaeYPXs2r7/++lbH6dABzjoLHn+8epavZGTA00+HnUKSJEmSJEmSJEmSJEmSJEmSJEmSJEmSJFU10a0fIkmSJEmqzIqL4Z//hPz8sJOUv+LiYOK9nJzSfUVFRQBkZWVRUFAAQDQaXTeJYbt27ejevTvz5s1j+vTpANtUugIwbdo0MjMzOeigg8hZf9CfJRIJYrEYb731Fo8++ij77bcf9erV4/HHH+faa6/ld7/7HQMGDOCUU07h7bffXpcNoE6dOvTv358bbriBSy65hEMOOWSrpSvB+fDSS8EkhNVRejq8+OKuUSQkSZIkSZKk6uH8889nzJgxXHjhhdx55520bt2af/7zn3zzzTfrnkWuX7qSTCYBKCgooEaNGlx88cX8+te/3qaxbr8d6tcv+3sIW2YmXHopHHBA2EkkSZIkSZIkSZIkSZIkSZIkSZIkSZIkSVJVs/UZXSVJkiRJldp//hMUkuwqolF4/nn4/e+D7Xg8TiwWo7CwkNzcXGDDYpVatWqxzz77UFxczDfffENBQQFpaWlbHCORSBCNRpk2bRo//fQT7du3p06dOuv2l2aJ8uOPP/LYY4+Rm5vLN998w1lnncWyZctITU1lv/32Y+jQofzqV7+iT58+G2XbUZ07wyWXwH33wc+3XC1kZcHVV8M++4SdRJIkSZIkSdo2N998M59++il33HEHF154IQD9+vWjX79+fPzxx6xatYp3332XPffckz322INOnToRi8WAoJz5H//4ByUlJds8XkZGUMzcrx/k5ZXLLYWiaVO44YawU0iSJEmSJEmSJEmSJEmSJEmSJEmSJEmSpKrI4hVJkiRJquLuugvWrAk7RcXJzoY77ywtXolEIrRp04aioiLmzZtHUVERKSkpACSTSSKRCC1btiQ9PZ3FixeTm5u71eKVtfLz8wHIysra7DGxWIzs7GxatGhBz5496dGjB/3792fvvffeuRvdihtvhH/9C+bMKddhKkwkAq1awbXXhp1EkiRJkiRJ2jZLly5l5MiRHHXUURx//PHr9mdlZbFmzRpGjhzJjBkzWLJkCQAHHnggl19+OSeccALJZJJEIkEsFtug7HlbHHQQnHUWPP549ShfycgInnWmpoadRJIkSZIkSZIkSZIkSZIkSZIkSZIkSZIkVUUWr0iSJElSFZZIwOTJYaeoeLNnBxMKZmQE2wcddBBpaWlMmzaNFStW0LhxY5LJ5Lrilfr16wOwevVqatSosdXrR6NRioqKmDVrFunp6XTt2nXd/l+qU6cOo0aNImNtmAqSmhpMRtizZ/WYXDE9PbifuE8qJEmSJEmSVEXMnz+f+fPnc+KJJ9KkSRMSiQTRaJQxY8ZQWFhIcXExF1xwAfXq1eOjjz7i9ddf58orr6Rdu3bsv//+xGKxHR779tvh3/+GBQsgmSzDm6pgmZlwySVwwAFhJ5EkSZIkSZIkSZIkSZIkSZIkSZIkSZIkSVXVxjPGSpIkSZKqjDlzYEfm5hsyJJiMb+2yNX36bHj85pYRIzY+Ny0tmDhv/HhYsSIoCfn+e3jrLTjppO3PDsFkfNOmlW537NiRNm3aMGXKFP73v/8BkFzvxpo2bUpeXh6rV68mJSWFRCIBBBMjTpgwYZNjxGIxXnjhBfLz8+nUqdMW81R06cpaBxwAf/xj8H5UZZmZ8Ne/wt57h51EkiRJkiRJ2nbxeJz8/HzWrFkDBMXNEydO5NFHH6V58+a89tprXHfddVxwwQXcfvvtHHfccSxYsIBnn312p8fOyIB334VatXb6UqHJyIDeveGmm8JOIkmSJEmSJEmSJEmSJEmSJEmSJEmSJEmSqjKLVyRJkiSpCpsyBaKV6C+7oqINt5s0gYkT4Z574OCDoW5dSE+Hli1hwAA47rgdH2fKlNLthg0bcuSRRzJnzhxefvllICheif785syaNQsIClqAdfsPP/xwevbsyfz589eds/65o0aNYv78+TRv3nzHglaAG24I3seqWr6SmQmnngpXXx12EkmSJEmSJGn71K1bl1atWnHvvfdy2mmncd9993HaaacxadIkhg0bRt26dSksLCSRSNCyZUuuv/56AAoKCoANy6N3xF57wQcfQI0aO30rFS4tLSiWHjUK4vGw00iSJEmSJEmSJEmSJEmSJEmSJEmSJEmSpKqsEk3PK0mSJEnaXhMnQnZ2+Y/z+edwyCEbL8ceC4lE6XEvvbTheS++CPvvH6xPmwbnngv9+8Nvfwt//jN8+umO5cnLg7FjS7djsRjnnXcemZmZPP7444wePZpYLEZRURGzZs3itttuA2DIkCEAFBYWAtC4cWMAFi5cCEAkEtngY58+fSp16QpAJAIjRkC/flWvfCUzE446Ch56KLgPSZIkSZIkqSpp2bIlDz74ILvtthvPPvssl156KS1atGC//fajVatWAMTXaxX55ptvAEhPTwdKn0PujAMOgHffrVrlKxkZwXPjt98OClgkSZIkSZIkSZIkSZIkSZIkSZIkSZIkSZJ2Rnzrh0iSJEmSKquxYyGZLP9xVq+G8eM33n/jjRD9udJz6lQYPbr0tSOPhN69g/UZM6BHj6AwZa1Ro3Yu0yefbLi9xx57cMstt/DnP/+ZgQMHMnDgQJo1a8aHH37I4sWLufvuu+nWrRvJZJKUlBQA3njjDWr8PCNhMpksk4kOwxCLwSuvwIknBpMV5uaGnWjrMjPh6KNh5MjSryFJkiRJkiSpqhk4cCD/+9//eOONN2jWrBnt27enXbt2zJgxgx49ehD9+eFXbm4uY8aMIRKJ8Jvf/KZMM/ToAePGwaGHwk8/Vcwz4x2VmQk9e8Lrr8PP/TOSJEmSJEmSJEmSJEmSJEmSJEmSJEmSJEk7xalNJUmSJKkKmzkzvLHT0+H880u377xzw9ePPbZ0/bPPgoKNRYsgJwc+/RROO23nxp8/HwoKNtx38cUX88ILL3D88cczbdo0Xn75ZZo2bcq9997L73//ewAikci6gpW1pStr91dlKSnw8stwwgmQlRV2mi3LzIShQ+HZZyFuJawkSZIkSZKqsGQySWZmJoMHD6Znz56kpqbSuHFjbrvtNkaNGsWaNWsAeOyxx3jsscc49thj6dWrV5nn6NQJJk2CNm2C52+VUUYGnHwyvPmmpSuSJEmSJEmSJEmSJEmSJEmSJEmSJEmSJKnsRJLJZDLsEJIkSZKk7VdSsuOlFUOGwJNPlm7vSOfIuefC8OHB+vz5wYR+xcWlr0+aBN26bfkat94K1167/WNDMDHf/PnQoMHGrxUXF7N8+XKaNGmyYxevwpJJuP9+uOaaoJimpCTsRKXicUhLg7vugrPP3rGvO0mSJEmSJKmySSaTGxQ7/+1vf+P666+ndevWNGzYkIyMDD766CP22msvJkyYQJ06dcotS2Eh3HAD3HMP5OWV2zDbJT0datWC556Dfv3CTiNJkiRJkiRJkiRJkiRJkiRJkiRJkiRJkqqbaNgBJEmSJEk7Jj9/x4tXysJll5Wu33ffhqUrAL+cO/Dhh2HAgODjWlddBR067Nj40ejmJw6Mx+O7ZOkKBGUmF10E06dD586QlRV2okBWFhx4IMyYAeecY+mKJEmSJEmSqo/ILx52nX/++Vx55ZWkpKTw6aef8vHHH3PyySczYsSIci1dAUhNhVtugfHjYY89IDOzXIfbqowMOOkkmD3b0hVJkiRJkiRJkiRJkiRJkiRJkiRJkiRJklQ+IslkMhl2CEmSJEnS9vvxR2jeHAoKtv/cIUPgySdLt7e3BOPoo+Hf/w7WV6+GFi2Cj+ubNg323TdYX7gwOCaZDMZasACaNQteu/xyuPvu7b+HGjVgyhRo1277z91VJBJw//1w7bXB10lJScVniMchLQ3uvNPCFUmSJEmSJO06Vq5cyeLFi1m4cCEpKSkccsghxCu4SbuwEG68Ee66K3g2uyPPkndUzZpB6cpzz1m4IkmSJEmSJEmSJEmSJEmSJEmSJEmSJEmSylc07ACSJEmSpB0TZoHFFVeUrj/66MalKwDff1+6Pm9eMLEfBB/Xf6127R3PEfWv2i2KRuHii2H6dOjdG9LTISWlYsZOTQ3G69sXZsyAc8+1dEWSJEmSJElVU3Ltw82fJRKJrZ5Tt25d9t57bw4//HAOPfTQCi9dgeAZ3d//DrNnwx//CHXqBIUo5SUeD8pW9t8fHnkE5s+3dEWSJEmSJEmSJEmSJEmSJEmSJEmSJEmSJJU/p6iVJEmSpCoqIwNKSip+3K5dgxIPgKIiuOeeTR/34Yel6y1blpZuRCLB9lrrl7Bsj0QieA+0dW3awPvvw1dfwR/+ADVqBEt5qFEDatWCSy6B//0P3n57w8+3JEmSJEmSVNVEfn64mZ2dDUB0vUboX5ayrC+ZTFJUVFS+4bZB8+bwt7/B0qUwYgR06xY8W01NLZvr16gRXO/002HSJPj8czjppLK7viRJkiRJkiRJkiRJkiRJkiRJkiRJkiRJ0pZEkluaAUKSJEmSVGklkxDdwTrNIUPgySdLt9eWolx/PdxwQ7D+5JNwxhkbn/v888GkeQDPPgunnrrpMRo2hG++gdq1g+2HHoJRo2DQIDj//GDfmjVBKcjy5dt/D2lpsGgR1Ku3/efu6vLz4V//gltvhW+/DSZAzM4Oymy2VzQaTKxYWAh77QVXXw3HHht8fiRJkiRJkqSqbtq0aYwaNYqPP/6YgoICOnbsyKBBg9hjjz1o3br1Js9JJpN8//33m329Mpg5E/7v/4IC7SlT4Mcfg/KU/PzgWd/mZGUFz5MLCqBtW+jZE3r1Cp771qpVYfElSZIkSZIkSZIkSZIkSZIkSZIkSZIkSZLWsXhFkiRJ0i5n6dKgbCI/H/LyoLg4KInIyAgmhttrL0hPDzvltqlTB376afvP29HilZYtYc4ciMeD7QMOgKlTNz/OscfCCy9ASsrGrxUVwWmnwYsvbn9+CMpCcnJKs2jHzJ8fTKw4aVIwyeL06cG/idTUoNxn7RKJlC4FBcHr++0HffrAgQdCly7QvHnYdyNJkiRJkiSVnY8//pgzzjiD2bNnU7duXVasWAFAeno6/fr1Y/DgwfzqV7+icePGG5z3+uuvM2jQIE4++WRGjhxJdEcbtCvQTz/B55/D5Mnw5ZfBs9fc3KCEJSMjKFypXx+6dg2eBXbo4LNZSZIkSZIkSZIkSZIkSZIkSZIkSZIkSZJUOTgFgiRJkqRqbenSoFTi00+DUompUyE7O5goblMSiaCMpWVL6NEDevUKJpHbd9/KWcay334wdmzFjXfJJaWT6b333pZLVwBefTV4H6+5Bnr3hnr1YMUK+OgjuO224HOzo9q2dWK/stCiRbAMGhRsJ5OwYAHMnBn8W8jLCyZXTEsL/g1kZsLee0OzZqWFPZIkSZIkSVJ1NHToUCKRCE888QSHHXYYiUSCZ599ltGjRzN69GgmTpzIZ599xtlnn80+++xDIpEgGo2Sm5sLwNKlS6tE6QpA7dpw6KHBIkmSJEmSJEmSJEmSJEmSJEmSJEmSJEmSVJVEkslkMuwQkiRJklSW8vPhpZeCYo/Zs4OyiNxcKC7e/mtlZEBKSnDNY46BK6+Ebt0qT+HEddfBrbcmKSmpJIEq0NlnwyOPhJ1CkiRJkiRJUnX00EMPcdlll/Hggw9y5plnbvDarFmzeP3113n66af56quvOPbYY3nkkUeoV6/eumPmz59PgwYNyNhcC7gkSZIkSZIkSZIkSZIkSZIkSZIkSZIkSZLKRDTsAJIkSZJUVubMgUsugYYN4Q9/gBkzoLAQVq/esdIVgLy84PzCQnjlFejbF9q3hyeeCMpcwrR69Wpyct4nkcgON0gIatSAnj3DTiFJkiRJkiSpupo9ezbp6el0794dgEQiQSKRAGCvvfbisssu44477qB///68+uqrHH/88SxevJhEIkFxcTEtWrSwdEWSJEmSJEmSJEmSJEmSJEmSJEmSJEmSJKkCWLwiSZIkqcqbMQN694aOHeGhhyA7O1jKWiIBOTnw9ddBwUujRvDHPwblLGEYMWIEw4efTTKZEk6AkHXpEnYCSZIkSZIkSdVVMplk9erVrFq1CoBIJEI0Gl33WjweZ8CAAdx7770ceOCBjBkzhnHjxhGNRonH4yEmlyRJkiRJkiRJkiRJkiRJkiRJkiRJkiRJ2rVYvCJJkiSpyiouhr//Hbp2hXHjID8fiooqZuzs7KCE5YEHoF07mDChYsYFSCQSAMTjcbp1a07Nmrte8UphIbRvH3YKSZIkSZIkSdXVkUceCcB1113HggULiEQiQFC6EolESCaTAHTo0IGHHnqI9PR0HnroodDySpIkSZIkSZIkSZIkSZIkSZIkSZIkSZIk7aosXpEkSZJUJc2YAZ06wT/+AXl58PMcdxUuLw8WLIB+/eCii4LtslRQUMDXX3/NmjVrKPq5VWbthH7nn38+L730Ev37x/h5zr9dRrduEI+HnUKSJEmSJElSdZRMJtl///3p2bMnH374Iddeey2fffbZutKVX9pvv/1o0aIFGRkZJJPJdc9wJUmSJEmSJEmSJEmSJEmSJEmSJEmSJEmSVP4sXpEkSZJUpZSUwM03Q9euMHMm5OSEnSiQlwePPw7t2sGECTt/vUWLFnHxxRfTuXNnDjvsMLp27cof/vAHVq9eTSwWI5lMEo1GadKkCVdcAZmZOz9mVVGzJlx1VdgpJEmSJEmSJFVXkUiEBg0a8Pzzz9O3b1+ef/55/vSnPzFq1CiWLVu27pjCwkIApk+fTm5uLpmZmUQikU2Ws0iSJEmSJEmSJEmSJEmSJEmSJEmSJEmSJKl8RJLJZDLsEJIkSZK0LQoKYNAg+OgjyM0NO83mZWYGJSwnnbT95xYVFXH//fczbNgwSkpKOPjgg4nH43z++efMmTOHyy+/nGHDhpFIJIhGgy7NZBL22APmzi3jG6mkGjSAJUsgFgs7iSRJkiRJkqTq7quvvuLPf/4zb7zxBvXr1+e4447j8MMPp3///tSoUYMlS5Zwyy23cP/99/Puu+/Sr1+/sCNLkiRJkiRJkiRJkiRJkiRJkiRJkiRJkiTtUixekSRJklQl5OTAr34Fn30GeXlhp9m6jAy46y4477ztO2/cuHH85je/Ye+99+a6666jR48e1K1bl5kzZ3LwwQeTnp7OwoUL15WurDV8OFx5ZfA+VWfp6fCnP8Ff/hJ2EkmSJEmSJEm7ipycHB566CEef/xxvvnmGzIzM6lfvz5dunRh6tSpLFy4kKFDh/LQQw+FHVWSJEmSJEmSJEmSJEmSJEmSJEmSJEmSJGmXY/GKJEmSpEovLw/69IHp0yE/P+w02y4zE+64Ay64YNuOz87O5tRTT+X111/n66+/pm3bthu83qNHDxKJBKNHj6ZmzZpEIpH1zoVGjapGKc3OSEuD77+Hxo3DTiJJkiRJkiRpVzNnzhxeeuklRo8ezZgxY6hduzb169fnoosu4pxzziE9PT3siJIkSZIkSZIkSZIkSZIkSZIkSZIkSZIkSbsci1ckSZIkVWpFRTBgAEyYUDVLRTIy4PHH4eSTt35sYWEhu+++OytXrmTWrFm0aNECgGQyyRtvvMHpp5/OVVddxTXXXLPJ888+O8mTT0YoLi7LO6g8olH49a/h3/8OO4kkSZIkSZKkXVUymSQSifD1119Tu3ZtMjIyqFWrVtixJEmSJEmSJEmSJEmSJEmSJEmSJEmSJEmSdlnRsANIkiRJ0pYMHQoTJ1bN0hUIcp91FowZs+XjSkpKSE1NZeDAgeTn53P33XezdOlSPvroI2699VYuvPBC1qxZw7Jly7j55puZNm3aRte4/voIaWnlcx+VQVoa3H572CkkSZIkSZIk7coikQgA7dq1o3HjxpauSJIkSZIkSZIkSZIkSZIkSZIkSZIkSZIkhSySTCaTYYeQJEmSpE35z3/gpJMgNzfsJDuvUSOYMwdq1Njycd9//z19+/Zl7ty5xGIx0tLSyM3NpVOnTnTr1o2JEyfy5Zdfstdee/HII4/Qq1evDc5/7DG49FLIySm/ewlDVhZcdx1cc03YSSRJkiRJkiRJkiRJkiRJkiRJkiRJkiRJkiRJkiRJkiRJlYXFK5IkSZIqpRUroG1bWLky7CRlIy0twSmnRHniCUgmk0QikY2OSSQSRKNR5s+fz8yZM3n33Xd5/fXXueuuuzjqqKOA4Nzzzz+fRx55hJNOOok77riD5s2br7vm/PkLOOywCN9+24hkMqWib7NcRKOwzz7w+ecQi4WdRpIkSZIkSdKuYvVqSE2F9PSwk0iSJEmSJEmSJEmSJEmSJEmSJEmSJEmSJGlzomEHkCRJkqRNOfdcyM0NO0XZKSiI8swzRbz/PpssXQGIRoM/0Vq0aMG+++7LqFGjGDx4MEcddRSJRIKioiIikQhnnnkme++9NxMmTGDNmjVA6TVHjXqN778/hGSyoGJurAKkpcFLL1m6IkmSJEmSJKnifPsttG8PeXlhJ5EkSZIkSZIkSZIkSZIkSZIkSZIkSZIkSdKWWLwiSZIkqdL5z3/gzTehoPp0hwBQVJTCoEF5ZGdv/dg333yTOXPm0KdPn3X71hazdOrUiZKSEr7//ntKSkoA1n088MADefzxG3n44Qyyssr+HipaZib89a/BBIeSJEmSJEmSVBGSSbjgArjkEqhbN+w0kiRJkiRJkiRJkiRJkiRJkiRJkiRJkiRJ2hKLVyRJkiRVKqtXw5AhkJsbdpLysWYNDB48f7OvJ5NJAH788UcApk6dCgSlK7FYDID58+ezePFi2rVrR0ZGBsC617p3787pp5/O2WfHOOII+PnlKik9HQ48EP74x7CTSJIkSZIkSdqVvPQSLFoEl18edhJJkiRJkiRJkiRJkiRJkiRJkiRJkiRJkiRtjcUrkiRJkiqVp56CgoKwU5SnDN55pzFffLEAKC1aWSsSiQDQpEkTatWqxbPPPsuHH34IBGUsb775JkOGDCE7O5urr76aNm3abHKUSARefBF69AgKTKqatDTYZx944w34uVNGkiRJkiRJksrdqlVw2WXw8MOQkhJ2GkmSJEmSJEmSJEmSJEmSJEmSJEmSJEmSJG1NJPnLWX4lSZIkKSTJJLRqBfPnh52kvOVy0kmzeP75AzZ6JZlMEolEmD17NjfddBPPPPMMtWrVonPnzgBMnTqVgoICrr32Wi655BJq1qy5xZHy8uCww2DatGC9KkhLgzZtYMIEqF077DSSJEmSJEmSdiXnnQfRKDz4YNhJJEmSJEmSJEmSJEmSJEmSJEmSJEmSJEmStC0sXpEkSZJUaYwZA7/5DWRnh52k/GVkrGbBggT16tXZ7DFLly7liiuu4IsvvmDFihVkZmZy5JFHcs0119CkSZNtHisvL3hfJ0yA3NwyCF+OMjJgn33gvfegVq2w00iSJEmSJEnalXz8MQweDF99BXXqhJ1GkiRJkiRJkiRJkiRJkiRJkiRJkiRJkiRJ28LiFUmSJEmVxlFHwVtvwa7wV0o0msPjj2czdGjjdfsSiQQlJSWkpKRQVFRESkoKxcXF5OXlMX/+fNq1a0c8Ht+h8YqK4JRTgvc3J6es7qJsZWXBQQfB668HBSySJEmSJEmSVFGKiqBzZ/jLX+CEE8JOI0mSJEmSJEmSJEmSJEmSJEmSJEmSJEmSpG0VDTuAJEmSJAEsWgTvvbdrlK4AJBJZPPhgjXXbc+bMYcCAAfzxj38EIBKJABCPx6lZsyZ77733DpeuAKSkwEsvwfDhULNmsF1ZxGJB6crtt8M771i6IkmSJEmSJKni3XkntGgBgweHnUSSJEmSJEmSJEmSJEmSJEmSJEmSJEmSJEnbI5JM7irTGkuSJEmqzG69FW68EfLzw05ScVJSSpg3L0aTJjB37lz22GMPANasWUNWVla5jbt4MZx+OkyYADk55TbMNsnKgo4d4YUXoHXrcLNIkiRJkiRJ2jV9+y0ceCBMnuxzSkmSJEmSJEmSJEmSJEmSJEmSJEmSJEmSpKomGnYASZIkSQJ4551dq3QFIC0NJk2C4uJidt99d+69914++eSTci1dAWjaNHi/hw+HmjUhNbVch9ukeBwyM+H224MCGCczlCRJkiRJkhSGZBLOPx+uvtrnlJIkSZIkSZIkSZIkSZIkSZIkSZIkSZIkSVWRxSuSJEmSKoUvvtix84YMCSbGW7tsTZ8+Gx6/uWXEiNJzPvhg285p1Wr7suflRZk0CWKxGAAXXXQR3bp1276L7KBIBE49Fb7+Gi64AGrUCJbylpUVFK6cdRbMmBGMHYmU/7iSJEmSJEmStCkvvABLlsCll4adRJIkSZIkSZIkSZIkSZIkSZIkSZIkSZIkSTvC4hVJkiRJoVu6FHJywk6xoaKi8j+npCTCRx9BJMTmkSZN4O67YdkyePBB2GefoBjl5y6YMhGJBIUre+wRjLV0KQwfvv1FNZIkSZIkSZJUllauhCuugEcegZSUsNNIkiRJkiRJkiRJkiRJkiRJkl5/GIkAAQAASURBVCRJkiRJkiRpR8TDDiBJkiRJU6ZAWhoUFJT/WJ9/DoccsvH+Ro3g5Zch+nM95Usvlb520UVQu/bG51x9NfzmN8H6+PGwaNH255k2DZLJoJwkTOnpcNppwfLZZ3DPPTB6NCxfHhSx5Odv++cnNRUyMiA3F+rVgz594LLLoHv38O9TkiRJkiRJUtWSnR0seXnBM8p4PHj+mJEBdevu3DPHa66BY48Nnl1KkiRJkiRJkiRJkiRJkiRJkiRJkiRJkiSparJ4RZIkSVLoJk0KSjoqwurVQUnKL914Y2npytSpQenIWl9+ufHxtWoFhSJrDRu2Y3kKCoLClubNd+z88tC5Mzz9dLC+enVQVjNlCnz4IUyeDCtXQlERFBcHx8TjwVKnDhxwQPC+dO0aXKdu3dBuQ5IkSZIkSVIVs2JFUAw9eXLwPHLKlOB5ZEpK8Pw2Gg2KrBMJKCkJtvfZB3r3DspTunSBNm22rYxl3Dh44w346qvyvy9JkiRJkiRJkiRJkiRJkiRJkiRJkiRJkiSVH4tXJEmSJIXu449LSzzCkJ4O559fun3nnVs/55xzgvIVgK+/hn//e8fGTksLil4qU/HK+tYWzPTpA5dfvuFriUTwcW1hjSRJkiRJkiRtr8WLYfhweOQR+PFHyMyEvDwoLCw9ZkvPjydPDgpaatYMjksm4cgj4corgzKWTZWwFBbCuefCPfdA7dplfkuSJEmSJEmSJEmSJEmSJEmSJEmSJEmSJEmqQE6PK0mSJCl0y5eHO/6QIdCwYbA+fz688MKWj4/F4OKLS7fvvjuYzG9HJBKwatWOnRu2aNTSFUmSJEmSJEnbL5mEDz+EX/8adt8dbr8dliyBoiL46acNS1e29XqrV0NublDa8tpr0L8/tGsHjz0GOTkbHj9sWDDucceV3T1JkiRJkiRJkiRJkiRJkiRJkiRJkiRJkiQpHE6RK0mSJCl0+fnhjn/ZZaXr990HxcVbPv7EE6FFi2B92TJ48skdH7ukJJgIUJIkSZIkSZKqu0QiKEJp3TooXXnzTSgoKPtnxIlEULYye3bw/LdRI7jgAvjxx2DfXXfB/fdDJFK240qSJEmSJEmSJEmSJEmSJEmSJEmSJEmSJKnixcMOIEmSJElhFq8cfTTstVewvno1PPLI1s+54orS9Qcf3Ln8iUT4xTOSJEmSJEmSVN7mzoWTToKvvgpKUSpKdnbw8fHH4bnngtKXa68NPkqSJEmSJEmSJEmSJEmSJEmSJEmSJEmSJKnqi4YdQJIkSZJisfDGXr9E5dFHg/KVLTnsMOjcOVjPy4P779+58SORcO9fkiRJkiRJkspTIgEPPAAdO8KUKRVburK+wkL46SeYNg3GjoUffwwnhyRJkiRJkiRJkiRJkiRJkiRJkiRJkiRJksqWxSuSJEmSQpeeHs64XbtC797BelER3HPP1s9Zv6jl6adh+fKdyxCNQkbGzl1DkiRJkiRJkiqjuXPhoIPg6qshNxdKSsJOBMkk/Pe/0LYtjBoVdhpJkiRJkiRJkiRJkiRJkiRJkiRJkiRJkiTtLItXJEmSJIWuPIpXrr8+mEAvmYQRIzZ9zPolKi+9BAsWbPma7dvDwIHBeiIBd9658zmj0fCKZyRJkiRJkiSpvIwdC/vtB1OmQE5O2Gk2VFAAq1bB734XPCdOJsNOJEmSJEmSJEmSJEmSJEmSJEmSJEmSJEmSpB1l8YokSZKk0O2xR8WP2bIlHH986fawYVs/5/LLg6IUgP/8B775ZudzRCLQosXOX0eSJEmSJEmSKov//hcGDIDsbCgpCTvN5uXmwvDhcOaZQdm2JEmSJEmSJP0/e3ceXmdZoI//Psk5SdO9tdCWUihLgSJbKXspmzjDorIpCKgogwqjgjoO6rgA464jOqjg8GOrOA6gIKiIgOyyU6AsxQKVUigtpaUL3ZKTnPP7I98GCoVuSU4Ln891nSvv9jzP/SaRpunxvQEAAAAAAAAAAAAAWP8oXgEAAGpu3Likqal71zzttKRYbN++6abk4Yff+voNNkg+8pFX91elqGVVLF6c7LRT58wFAAAAAFBrf/pTcuSR7b/7XB8sXpxccUVy3HHKVwAAAAAAAAAAAAAAAAAAAADWR4VqtVqtdQgAAOCd7b77kve+N1mwoNZJut/w4cm0abVOAQAAAACw9m69NTn00PWndOW1evZMPvrR5LzzkkKh1mkAAAAAAAAAAAAAAAAAAAAAWFV1tQ4AAACwww7r54P4OsNuu9U6AQAAAADA2nvkkeR971t/f9e7eHFy6aXJWWfVOgkAAAAAAAAAAAAAAAAAAAAAq0PxCgAAUHM9eiTDh9c6Rffr0SPZZ59apwAAAAAAWDstLcmRRyaLFtU6ydpZvDj54Q+T+++vdRIAAAAAAAAAAAAAAAAAAAAAVpXiFQAAYJ2w++61TtD9GhqSMWNqnQIAAAAAYO2ceWYyY0atU3SOJUuSD30oaW6udRIAAAAAAAAAAAAAAAAAAAAAVoXiFQAAYJ1wxBFJnz61TtG92toUrwAAAAAA67eHHkp++tNk8eJaJ+k8L72UfO1rtU4BAAAAAAAAAAAAAAAAAAAAwKpQvAIAAKwTDj88qXsH/Q2lVEpOPDHp0aPWSQAAAAAA1kxLS/KhDyVLltQ6SedavDg599zk/vtrnQQAAAAAAAAAAAAAAAAAAACAlXkHPdYYAABYlzU0JCef3P7xnaC+Pjn11FqnAAAAAABYc2edlcyYUesUXWPJkvZSmZaWWicBAAAAAAAAAAAAAAAAAAAA4K0oXgEAANYZn/lMUijUOkX3GDMm2XLLWqcAAAAAAFgzr7yS/OQnyeLFtU7SdebMSa68stYpAAAAAAAAAAAAAAAAAAAAAHgrilcAAIB1xvDhybhxtU7R9fr0Sb785VqnAAAAAABYc5demtS9zd91snBh8oMf1DoFAAAAAAAAAAAAAAAAAAAAAG+lUK1Wq7UOAQAAsMyNNyZHHJEsWlTrJF1n0KBk5sykvr7WSQAAAAAAVl+1mmy+eTJ1aq2TdL2ePZO770522KHWSQAAAAAAAAAAAAAAAAAAAABYkbpaBwAAAHitAw9MRo9OisVaJ+kaPXsmP/+50hUAAAAAYP31t78lL71U6xTdo7k5+clPap0CAAAAAAAAAAAAAAAAAAAAgDdTqFar1VqHAAAAeK3nnktGjUoWLap1ks7V0JC85z3JtdcmhUKt0wAAAAAArJkPfCD505+Sd8o7Tpqakpkzk759a50EAAAAAAAAAAAAAAAAAAAAgNerq3UAAACA1xs+PPnJT5JevWqdpHP16JFcfLHSFQAAAABg/TVnTnLDDe+c0pWk/Xe6//d/tU4BAAAAAAAAAAAAAAAAAAAAwIooXgEAANZJJ52UjB6dFIu1TtI5evZMzj8/GTy41kkAAAAAANbcvfcmjY21TtG9Fi9Orruu1ikAAAAAAAAAAAAAAAAAAAAAWBHFKwAAwDqpUEh+85u3xwP8SqVk332To4+udRIAAAAAgLVz333tRSRv5oQTkmr11deq2H775Cc/Sf72t2TRolfHPvPMiq/faafkO99Jbr89efbZ9jwLFyYPP5x885tJr17LX18qJZ/8ZPK//5s8/ngye3bS3Jy88EJy1VXJPvusPOP996/avQAAAAAAAAAAAAAAAAAAAADQvQrV6qo+5gIAAKD7XX11ctxxyZIltU6yZurrk2HDkgkTkkGDap0GAAAAAGDt7L9/cuutb37+hBOSSy55db9QWPmcp52W/PSnbzw+dWqy2WZvPH7eecnJJ7/5fI8/nuy1V7JgQfv+4MHJzJlvneGTn0wuuODNz5dKyZw5SZ8+bz0PAAAAAAAAAAAAAAAAAAAAAN2rrtYBAAAA3srhhyc//3nS1FTrJKuvUEgGDkz+9jelKwAAAADA28PEiZ0/57x5yXXXJd/6VnupyqqYM6e9rOWww5JDD02uuOLVc+9+d3uZy+vddltyyinJgQcm//qvyaxZr547++y3/j10z57JQw+tWjYAAAAAAAAAAAAAAAAAAAAAuk+x1gEAAABW5sQTk/nzk699LVmypNZpVk1dXdK/f3Lnncnw4bVOAwAAAACw9l58MVm8uPPnHT++/ZUkJ5zQXo7yVn7zm+Tf/z1ZuPDVY9ddl2y9dbLjju37e+zx6rlFi5J99knuuOPVYzfdlMycmVx1Vft+nz7Jdtsl99+/4jWXLk0mTGifBwAAAAAAAAAAAAAAAAAAAIB1R12tAwAAAKyKL3whOeecpKmp1klWrlhMBg9OHnggGTmy1mkAAAAAADrHgw8mPXrUOkV7gcprS1eSpFpNnnzy1f3Xnl+4cPnSlWUmT15+//VzvlZzc3L77aufFQAAAAAAAAAAAAAAAAAAAICupXgFAABYb5x0UjJ+fNKzZ1K3jv5tpmfPZPPNkwkTks02q3UaAAAAAIDO89JLSVtbrVOs2MCByXve8+r+H/6w8jHHHPPq9pNPJk888dbXz5y5ZtkAAAAAAAAAAAAAAAAAAAAA6Drr6KOKAQAAVuxDH0oeeSQZPTrp1avWaZbX1JScdlry6KPJ0KG1TgMAAAAA0LmWLl03i1f69k2uuaa9fCVJrrsu+c1v3nrMMcck//Ef7dstLcknP7nydZYsWbucAAAAAAAAAAAAAAAAAAAAAHQ+xSsAAMB6Z4stkvvuS7797aRnz6Suxn+z6dmzPdOddybf/W7S0FDbPAAAAAAAXWHJkqRSqXWK5Q0blvztb8nee7fv33RTctRRSbX65mM+//n2YpZisb1M5uijk9tvX/laS5d2SmQAAAAAAAAAAAAAAAAAAAAAOpHiFQAAYL1UV9f+cLxHHklGj0569er+DPX1SVNTctppyaRJ7TkAAAAAAN6uCoVaJ1jedtsld9+dbL99+/7llyeHHNJeEPNmzj47+clP2n/HPG9ecvDByTXXdEtcAAAAAAAAAAAAAAAAAAAAALqA4hUAAGC9tsUWyX33JRde2F580tTUXojSlXr2THr0SI4/Prn//uS7300aGrp2TQAAAACAWuvRo+t//7qq9tsvueOOZPjw9v3/+q/kwx9OWlpWfH1DQ3sxyxe+0L7/7LPJ2LHJrbeu+po9eqxNYgAAAAAAAAAAAAAAAAAAAAC6QrHWAQAAANZWXV1yzDHtr8ceS37yk+T//q/9+KJFnbNGoZD06pX075/8+78nJ5yQ9OvXOXMDAAAAAKwPmpraf++6Js44IznzzPbtSy5JPvGJV88NH57svHP79rKPSXsJ9mGHtW/Pnp3ceWf79uGHJ5ddljQ2tu//5jfJ1Ve3F6kss3RpMmFC+3aPHslf/pLsu2/7/ty57b/nHTBg+TFPPpm89NKb30PPnqt+vwAAAAAAAAAAAAAAAAAAAAB0D8UrAADA28p22yUXXpj89KfJr37VXsDyyCNJuZw0NCQLFyaVysrn6dGj/frFi5OhQ5M990xOPjnZb7/2EhYAAAAAgHeaIUOS+vrOn/eAA9rLWF5vww3bC1WS5NZbk/33b98+7LBXS1eS5Ljj2l+vNXVqstlm7duDB79aupK0F65cccUb1/v4x5Px498857Bhb3kbAAAAAAAAAAAAAAAAAAAAANSA4hUAAOBtqU+f5DOfaX9Vq8n06cmECcl99yW33ZY880zS3Jy0tCRtbUmp1P6gvl69ktGjk332ScaMSXbaKendu9Z3AwAAAABQezvvnCxZUusUtdGjR/vvjQEAAAAAAAAAAAAAAAAAAABYtxSq1Wq11iEAAAAAAAAAAFj3bbBBMnt2rVN0v759k+uuS/baq9ZJAAAAAAAAAAAAAAAAAAAAAHituloHAAAAAAAAAABg/TB6dK0T1MbixclOO9U6BQAAAAAAAAAAAAAAAAAAAACvp3gFAAAAAAAAAIBVst9+SalU6xTdb6ONkp49a50CAAAAAAAAAAAAAAAAAAAAgNdTvAIAAAAAAAAAwCrZZZd3ZgHJbrvVOgEAAAAAAAAAAAAAAAAAAAAAK6J4BQAAAAAAAACAVbL77klzc61TdK9evZJDD611CgAAAAAAAAAAAAAAAAAAAABWRPEKAAAAAAAAAACrpF+/5LDDkrp32DtOjj661gkAAAAAAAAAAAAAAAAAAAAAWJF32GMwAAAAAAAAAABYG1/6UtKjR61TdI9SKTnhhKRnz1onAQAAAAAAAAAAAAAAAAAAAGBFCtVqtVrrEAAAAAAAAAAArD9GjUr+/vdap+h6TU3Jww8nW21V6yQAAAAAAAAAAAAAAAAAAAAArEhdrQMAAAAAAAAAALB++fKXk169ap2i6+24o9IVAAAAAAAAAAAAAAAAAAAAgHWZ4hUAAAAAAAAAAFZZc3MyZ06yeHGtk3St3r3bC2YAAAAAAAAAAAAAAAAAAAAAWHcpXgEAAAAAAAAAYKVaW5OLLkq23jq5+ebki19MevWqdaquUSgkm2ySvO99tU4CAAAAAAAAAAAAAAAAAAAAwFsp1joAAAAAAAAAAADrrkolueKK5IwzkqFDk//932Ts2KStLbnxxuSxx9qveTvp0SP57W+TonfWAAAAAAAAAAAAAAAAAAAAAKzTPB4CAAAAAAAAAIA3qFaTP/0p+frXk8bG5Oc/Tw48MCkU2s/X17cXsowenSxZUtusnalXr+QrX0m23bbWSQAAAAAAAAAAAAAAAAAAAABYmUK1Wq3WOgQAAAAAAAAAAOuOm29O/uM/kkWLkm9/O/nAB14tXHm9H/wg+da32q9d3xUKyahRycSJSbFY6zQAAAAAAAAAAAAAAAAAAAAArIziFQAAAAAAAACAt4mHHnooo0ePXuPx99yTfO1rybRpyX/+Z3LMMUld3VuPaWtLdt45eeyxpFJZ46XXCU1NyQMPJNtuW+skAAAAAAAAAAAAAAAAAAAAAKyKlTwaAwAAAAAAAACAdd3ll1+eAQMGZLfddstzzz23RnMsXZqcfHJy7LHJpEntH1dWupIk9fXJlVcmffqs0bLrjJ49kx/8QOkKAAAAAAAAAAAAAAAAAAAAwPpE8QoAAAAAAAAAwHrq2WefzZe//OUcf/zxeeWVV9LW1paLLrpojeYqFpMHHkhOOikplVZv7JZbJjffnPTqtUZL11zPnsm//Vvyuc/VOgkAAAAAAAAAAAAAAAAAAAAAq0PxCgAAAAAAAADAemjp0qU5//zz86Mf/Si77bZbfvGLX2TIkCH52c9+lmeeeWa15ysW219rauedk+uuW//KV3r2TE48MTnrrFonAQAAAAAAAAAAAAAAAAAAAGB1KV4BAAAAAAAAAFgPVavVDBw4MJ/+9Kdzxx135NOf/nSOOeaYvPzyyzn33HNrkmncuOTqqxelR49ykmpNMqyOnj2TU09NzjknKRRqnQYAAAAAAAAAAAAAAAAAAACA1VWoVqvr/lMuAAAAAAAAAAB4g3nz5qVUKqVnz54pFAp55JFH8v73vz9z587Nfffdl2222aZb89x444359re/ndtvn5fk5iS9kzR2a4ZV1dSUnHlmcvrptU4CAAAAAAAAAAAAAAAAAAAAwJpSvAIAAAAAAAAAsI569NFHc80116RXr14ZPnx4xo0bl8GDB7/lmK9+9av5wQ9+kH/913/Nz3/+825KmrzyyivZdddds3Dhwpxwwgl517u2yX/8x+C0tOydarVnt+VYmaampH//5PLLk3Hjap0GAAAAAAAAAAAAAAAAAAAAgLWheAUAAAAAAAAAYB0zffr0fOlLX8oVV1yRxsbGLF26NEmy22675fvf/37222+/N4ypVCqpq6vL5MmTc+ihh2b69Om59957s8MOO3RL5k9/+tP5/e9/n5/85Cc5/vjjkyTXX399PvShy9PW9j9paalLa2t9t2R5M01Nycc/nvzXfyU9150uGAAAAAAAAAAAAAAAAAAAAADWUF2tAwAAAAAAAAAA8KoXX3wxn/zkJ3PllVfmi1/8Yq666qpMnTo1X/jCF/Loo4/m+OOPz3XXXZckaWtr6xhXV9f+NpCtt946H/nIR9Lc3Jz//u//TpJUq9VUKpUuy/z000/nmmuuyRFHHJFDDz2043hDQ0MWLrwkO+98TFpb/5xkYZdleCtNTcnQocn11yfnnqt0BQAAAAAAAAAAAAAAAAAAAODtQvEKAAAAAAAAAMA6YFkxyhVXXJEbbrghn/3sZ/Pd7343Bx10UDbZZJN8+9vfzte//vXMmDEjp512Wsrlcurr61c4x8c//vFss802GT9+fO65554UCoXU1dWlpaUlixcv7vTsTz/9dObOnZvRo0enf//+SZJyuZy77747SbLllv3yu9+15Mc/fiEDBz6TZHGScqfneL0+fZJ3vSv56leTp59Oxo3r8iUBAAAAAAAAAAAAAAAAAAAA6EaKVwAAAAAAAAAAamTx4sVpaWlJktTVtb+N469//WsqlUo+8IEPpFQqpa2tLUnS1NSUI488MsOHD8/TTz+dH/3oR0mSarXaMV9dXV2q1WpGjBiRj3zkI6lUKjnvvPPS0tKS6667Lp/73Ody1VVXpbW1tVPvo6mpKeVyOU8//XSam5uTJLfcckt+/etfZ8yYMbn44otz1FFH5Ytf3Cpz5myWT37y/CSXpFgsp1evTo2SUinp0SPZc8/k179OZs5MvvGNpGfPzl0HAAAAAAAAAAAAAAAAAAAAgNor1joAAAAAAAAAAMA7TUtLS37wgx/kjDPOyKWXXprjjz8+bW1tWbhwYSqVSnr06JHGxsYkSX19fdra2lJfX59CoZByuZwkOfvss3PKKadkwIABqVarKRQKSZJyuZyGhoaceuqp+e1vf5vf/OY3mT9/fu6+++689NJLGTZs2HJlLZ2hf//+2WCDDXLuuedm4cKFede73pULLrggL730Uv7yl78kSSqVSsrlchobG/PRj47JBRfsm1NPnZ4ttzwz556bTJ7cXphSqSSLFq362g0NSVNTsnhxMmhQcuSRyWmnJSNHduotAgAAAAAAAAAAAAAAAAAAALAOUrwCAAAAAAAAANCNvvWtb+UHP/hBFi9enCR57LHHkrQXrPTr1y/Dhg3L0qVL8/vf/z677LJLSqVS6uvrkyQTJkxIuVzOtttum0mTJuXSSy/NqaeeulzxSkNDQyqVSp555pn069cvbW1t+cMf/pADDzww3/ve9zJmzJhOv6cdd9wx5513Xs4444ycf/75SZIjjzwyM2bMyIYbbpgkqaurS0NDQ5Jk+vTp/+9+63LKKckppyTlcvLEE8mECcmdd7a/pkxpP14sJvX17aUsbW1JtZoMGZKMGZPst1/7x9Gjk379Ov3WAAAAAAAAAAAAAAAAAAAAAFiHKV4BAAAAAAAAAOgGZ599dr797W9n8eLFOeKII9K/f/9cdNFFKZVKSZKWlpY0NDTkE5/4RC699NKce+656d27d77whS9k5syZueWWW/Ktb30rn/rUp/KBD3wge+65Z2644YZ89rOfTV1dXcc6L7zwQs4888zcfPPN+cc//pF99tkn3/ve97Lnnnt2yX21tramWCzm0EMPzfbbb58pU6akvr4+O+20UzbffPPcfPPN2WmnnZIkhUIhL774Ym688cbU19fn4x//eMc8pVKyww7tr0984tX529qSpUvbX6VS0tTUXsTy/3pmAAAAAAAAAAAAAAAAAAAAAHgHq1v5JQAAAAAAAAAArKmf//znGTZsWE4//fTsu++++dWvfpULL7wwBx98cMrlch5//PEkSUNDQ5Jk9913z3/8x3+kf//+OfPMM7PVVltlzz33zCmnnJJBgwblsMMOyzbbbJMRI0akXC6npaUl1Wq1Y70NN9ywo9Dluuuuy6233tolpSunn356nnrqqRSLxSRJY2NjRo4cmYMOOijvfe9709TUlK222ioXXHBB/vSnP+WZZ55JtVrND3/4w/z617/OZz/72WyyySYrXae+PunVK3nXu5K+fdvLV5SuAAAAAAAAAAAAAAAAAAAAAJAkheprn7wBAAAAAAAAAECneeqpp/L+978/Q4YMyac//enst99+GTp0aJJk6tSpGTlyZMaNG5crr7wyAwYMSFtbW+rr67N48eI8+OCD+dGPfpRKpZK2trYceeSROemkk5Ikzz33XMaOHZsNN9wwDzzwQMd6ra2tKRaLeeqppzJy5Mguu6/LL788xx57bHbfffeMHz8+W221VUf21/r5z3+eL3zhC+nVq1eGDh2aefPm5cUXX8x+++2Xm2++ucvyAQAAAAAAAAAAAAAAAAAAAPDOUKx1AAAAAAAAAACAt6sRI0bkd7/7Xfr06ZNNN910uXNz587NwIEDUy6X069fv1Sr1Y7ikqampuy9997Ze++9s2TJkjQ1NS03tlwuZ/r06TnuuOOWO14str8VpCtLVyqVSj73uc+lR48eefjhh/N///d/OeOMM95QupIkxx57bGbNmpWrrroqL7/8cl5++eWcfvrp+ehHP9pl+QAAAAAAAAAAAAAAAAAAAAB45yhUq9VqrUMAAAAAAAAAALwTLHubRqFQyPz587P55punXC7nqaeeyuDBg1c4prW1taNQJUmmT5+ez33uc/nzn/+cW2+9NXvssUe3ZF/m1FNPzUUXXZQvfvGL+c1vfpN//OMf+eEPf5jTTjst9fX1qaure8OYSZMmpVQqpVKpZOutt+7WvAAAAAAAAAAAAAAAAAAAAAC8fb3xSRcAAAAAAAAAAHSJQqGQQqGQSqWS3r17Z6eddkrPnj0zY8aMNx2zrHRl+vTpueKKK/L5z38+f/3rX/OlL32p20tXJk+enJ///Of5l3/5l3zlK1/Jj370oxSLxVx44YV54okn3lC6UqlUkiTbbrttRo4cqXQFAAAAAAAAAAAAAAAAAAAAgE6leAUAAAAAAAAAoJvV1dVl0aJFKRQKmTVrVnr16pUkqVarb7i2ra0tRx99dA488MB8+tOfzl//+td885vfzLe//e3ujp1PfepT2WKLLXL00UenZ8+eOeKII/L1r389kydPzkc/+tE89thjSV4tXHl9EQsAAAAAAAAAAAAAAAAAAAAAdKZirQMAAAAAAAAAAKxPpk6dmmuvvTZDhw7N4MGDM3bs2NWeo1qtpm/fvhk6dGiS5P7778/IkSNTKBSWu65SqaS+vj77779/2tra8i//8i/57Gc/mx49eqz2mq2trXnxxRfzwgsvZN68eWlubk65XE6lUkmpVEpDQ0OampoyZMiQbLTRRunTp89y46+44orccccd+dGPfpQ99tij4/gpp5yS+++/P9dee20uuOCC/PSnP1W4AgAAAAAAAAAAAAAAAAAAAEC3ULwCAAAAAAAAALAK5syZk9NPPz2XXnpp6uvr09zcnEKhkI997GP5xje+kc033zzVavUN5SlvZauttkpdXV3q6+tXeH7ZXKecckpOOumklEqlVZ577ty5efrppzNt2rQ8//zzWbBgQUqlUiqVSsrl8puu19DQkLa2ttTX12fw4MEZMWJEhg8fnhNOOCHjxo3L4Ycfnvr6+lQqldTV1WWDDTbIz372s8yePTvnnHNONthgg3z5y19OsehtKQAAAAAAAAAAAAAAAAAAAAB0LU+4AAAAAAAAAAC6TLVazYIFCzJjxowsWLAgra2taW1tTbVaTbFYTLFYTFNTU4YMGZJBgwalrq6u1pFXqFwu5+STT85f/vKXnHLKKRk7dmzmz5+fyy67LOPHj8+0adPym9/8JoMHD16l+ZYVqpTL5VQqlTzzzDNJ0lFm8vrrkqxS6UqlUslTTz2VO++8MzNmzEiStLa2dpxvbm5+y/HVarXjmtbW1kybNi3PPfdcisViTj/99AwePLjjHpflrFarGTFiRE477bQcd9xx+dnPfpa99tor+++//0rzAgAAAAAAAAAAAAAAAAAAAMDaKFSr1WqtQwAAAAAAAAAAbw+LFy/OtGnTMn369Dz77LN58cUXU6lUUl9fn7a2tlQqlVQqlSTtpSJ1dXWpr69PkrS1tWXgwIHZZJNNsvHGG2f48OF517veVcvb6fD73/8+Rx11VE466aT87Gc/S2NjY5JkyZIlOeigg3LHHXfk1FNPzVe+8pUMGTIk1Wp1udKU12tra0t9fX3++Mc/5rDDDstJJ52UX/7yl2tcPLNo0aJMmDAh9957b1pbW9PS0rJG86xMsVhMtVrN5ptvnr322iubbrrpcvd54YUX5lOf+lS23XbbXH755dl22227JAcAAAAAAAAAAAAAAAAAAAAAJEmx1gEAAAAAAAAAgPVbtVrN888/n7vuuitPP/106uvr09LSkmq12nFNa2vrCse1tbWlra2t49hLL72Ul156KY888kiq1WoGDRqUsWPHZtSoUR0FLd1pWYHKAw88kCQ54YQT0tjYmEqlktbW1jQ1NeXMM8/Maaedll//+tcZM2ZMPvrRj75l6UqSjntpbGxMQ0NDqtVq6urqUqlUVqt8pa2tLbfddlvuvvvuJCv+PHemZfM/9dRTmTp1avr3758PfehDGTRoUAqFQg499NAcdthhufrqq3PWWWflV7/6VUdJDQAAAAAAAAAAAAAAAAAAAAB0NsUrAAAAAAAAAMAaaWlpyaOPPpo777wzCxcuTLlcTtI55R/L5po5c2b++Mc/5k9/+lN22WWX7LrrrunXr99az7+qlhWoPPHEE0mShQsXdpxraGhIkuy333756Ec/mm984xv53e9+l7333jubbbZZR2nLiiw7VywW09LSkpaWliRZrdKVmTNn5re//W1eeeWVLi9cWZFyuZyXXnop559/fsaNG5e99947Q4YMycUXX5xyuZzf/va3GT16dL7yla90ezYAAAAAAAAAAAAAAAAAAAAA3hlW/WkdAAAAAAAAAABJKpVK7rrrrvzXf/1Xrr/++sydO7ejKKUrtLS0pLm5Offcc09+/vOf57e//W2WLFnSZeutyJ577pkkue+++5K8WpCyrEDlkEMOyW677Zbbb789EydOTJIVlq5Uq9Xlzh1wwAGZMGFCxo8fv8pZ2tracvPNN+fCCy/Myy+/3KWf+1XR2tqav/3tb/nlL3+ZmTNnpl+/fjn55JOTJPX19TXNBgAAAAAAAAAAAAAAAAAAAMDbm+IVAAAAAAAAAGCVzZkzJ+eff35uvfXWlMvlbi39aGtrS2trayZPnpxzzjknkydP7ra1t9122/Tu3TsPPvhgnnvuuSSvlq4kybvf/e4ccMABmT9/fiZMmJCkvaAmSZ599tn87Gc/S6VSSaFQ6Di+zOjRo1c5x+zZs3PuuefmnnvuSWtra2fcWqcol8t56aWXcuGFF+bOO+/MIYcckjvvvDP//u//XutoAAAAAAAAAAAAAAAAAAAAALyNKV4BAAAAAAAAAFaqUqnkrrvuyi9/+cvMmjWrWwtXXq+trS1Lly7NlVdemSuuuCJLlizp8jX33HPPjBo1KrfffnseeOCBJOkoXVlWpLLffvslSf785z8nSerq2t+W8bWvfS2nnXZavva1ry13fHXNmDEjF1xwQV5++eWafv7fSmtra2677bb8+c9/zh577FHrOAAAAAAAAAAAAAAAAAAAAAC8zSleAQAAAAAAAADe0ty5c3P++efn1ltvTWtra6rVaq0jJUnK5XKefPLJnHPOOXn66ae7dK2BAwfmwx/+cObNm5fLL788zzzzTJKkWq12FKnsu+++2WijjbJkyZLMnDkzbW1tSZJPfOIT6dWrV8aMGbPG60+bNi0XX3xxmpub1/5muli5XM7EiRNz1VVXdZTSAAAAAAAAAAAAAAAAAAAAAEBXKFTXlaehAAAAAAAAAADrnBdffDGXXHJJmpub15nClRUpFos55JBDMnr06C5b4+WXX84HPvCBPPTQQznjjDPyb//2b6mvr09bW1vq6+szbdq07Lzzztl6661z5513dtq606dPz/jx41Mulzttzu5QKpUyatSoHH744SkUCrWOAwAAAAAAAAAAAAAAAAAAAMDbUF2tAwAAAAAAAAAA66bnn38+F110UZYuXbpOl64kSWtra/785z/nrrvu6rI1Bg4cmC996UsZMGBAvvWtb2X8+PFJkvr6+sydOzf/8z//kwULFuSYY45Jkk75nM2aNSuXXnrpele6kiTlcjlPPPFErr/++nX++wcAAAAAAAAAAAAAAAAAAACA9VOh6skWAAAAAAAAAMDrzJgxI5dccklaWlpqHWW1lEqlHHDAAdljjz26ZP62trb8+te/zic+8Yk0NTXlmGOOyfDhwzN16tRcccUVGTt2bC6++OIMHz58rddqbm7Oz372syxatKgTktdOqVTKwQcfnNGjR9c6CgDriSVLkiefTBYtSpYuTZqbk4aGpKkp6dkzGTky6dWr1ikBAAAAAAAAAAAAAAAAAIB1QbHWAQAAAAAAAACAdcvs2bMzfvz49a50JUnK5XJuuummNDU1Zccdd1zt8c3NyaOPJu9+d/vD3V+vvr4+J5xwQtra2nLRRRflkksuSa9evdLY2JjPfOYz+fa3v50ePXp0wp0k1113XZqbmztlrloql8v5y1/+ki222CJ9+/atdRwA1jFLliQTJyYPPJDcfnty333J9OntBSuFwhuvr1aTxYuTIUOS3XZL9t03GTMm2WknZSwAAAAAAAAAAAAAAAAAAPBOVKhWq9VahwAAAAAAAAAA1g3Nzc352c9+lkWLFtU6ylopFov52Mc+luHDh6/S9a2tySWXJN/6VrLnnsn//m9SX//WYxYvXpzZs2dnypQpGTNmTKeWivzjH//IZZddlnK53Glz1lJdXV2GDx+eE044IYUVPUUfgHeUajW5+ebkhz9MbrmlveyspSVZunT15+rRI2loaC9wGTs2Of305J//Oamr6/zcAAAAAAAAAAAAAAAAAADAukfxCgAAAAAAAADQ4fe//30ef/zxtLW11TrKWuvTp08+97nPpVQqvek1lUpy+eXJN7+ZbLJJ8u1vtxev1FJzc3POOeecLF68uLZBOlmpVMrBBx+c0aNH1zoKADUyb15y8cXJj3+czJ+fLFzY+Wv07p306pV84QvJSScl73pX568BAAAAAAAAAAAAAAAAAACsO+pqHQAAAAAAAAAAWDdMmTIlTzzxxNuidCVJlixZkhtvvHGF56rV5Jprkp12Sv77v5Nf/jK56abal64kyXXXXZeWlpZax+h05XI5f/nLX7JgwYJaRwGgm738cvLxjydDhyZf/3oyfXrXlK4k7fO++GJy1lnJxhsnxx7bvg8AAAAAAAAAAAAAAAAAALw9KV4BAAAAAAAAANLc3Jyrrroq5XK51lE6TWtrax566KFMmzat41i1mtx4Y7LHHsk3v5l85zvJ3Xcn73lPDYO+xvTp0zNp0qS0trbWOkqXaG1tzbXXXlvrGAB0o2uuSbbYIrnssmTp0mTx4u5Zd8mS9vWuuirZaqvk8svbfw4AAAAAAAAAAAAAAAAAAADeXhSvAAAAAAAAAAD585//nObm5lrH6HStra353e9+l3K5nLvuSg44IPnMZ5IvfjF56KHk/e9PCoVap3zVnXfe+bYqv3m9SqWSKVOmZMGCBbWOAkAXe/nl5IMfTI47Lpk3L6nVjxktLcmCBcmJJyaHHprMmlWbHAAAAAAAAAAAAAAAAAAAQNdQvAIAAAAAAAAA73DTpk3LE088kba2tlpH6RKLFi3J5z53a449NvnoR5NJk5Jjjknq1rF3TSxevDhPPfVUrWN0iwceeKDWEQDoQn/4Q7LFFsmf/pQsXlzrNO0WL05uuikZOTK5/PJapwEAAAAAAAAAAAAAAAAAADrLOvYIEQAAAAAAAACgu91xxx0pl8u1jtFlKpXWDB36QB5/vJwTT0yKxVonWrEJEybUOkK3aGtry/333/+2LfoBeKf71reSY49N5s1LmptrnWZ5LS3JggXJiScmp5+eVKu1TgQAAAAAAAAAAAAAAAAAAKwtxSsAAAAAAAAA8A72yiuv5Jlnnql1jC7X0JA8/fTjtY7xpiqVSu655560trbWOkq3qFQqmTx5cq1jANCJqtXki19Mvv/9ZPHiWqd5a4sXJ+eem3zqU0mlUus0AAAAAAAAAAAAAAAAAADA2lC8AgAAAAAAAADvYPfff3+tI3SLlpaW3HnnnbWO8aaefvrpd0zpStL+9fjb3/5W6xgAdJJqNTn11OT889f90pVlFi1K/u//kk98oj0/AAAAAAAAAAAAAAAAAACwflK8AgAAAAAAAADvUG1tbbn//vvT1tZW6yjdYv78+XnhhRdqHWOFHn744bS0tNQ6RreaNWtWFi1aVOsYAHSCM89MLrqovcxkfbJoUXLllckXv1jrJAAAAAAAAAAAAAAAAAAAwJpSvAIAAAAAAAAA71CTJ09OpVKpdYxu09ramrvvvrvWMVZo+vTptY7Q7YrFYmbMmFHrGACspQsvTP7rv5LFi2udZM0sWpScf35y9tm1TgIAAAAAAAAAAAAAAAAAAKyJYq0DAAAAAAAAAAC18cADD6SlpaXWMbpNtVrNE088kUqlkrq6ulrH6dDS0pKFCxeu9Lodd9wxhx9+eMf+WWed9YZrzjjjjI7tq6++OhMnTnzLOevq6rL33ntn6NChGTZsWPr06dNx7pJLLsmzzz77pmM33XTT7Lbbbhk+fHiamprS3Nyc+fPn57nnnssNN9yw0lKfcrmc6dOnZ8stt3zL6wBYd02dmpx22vpburLM4sXJ17+eHHJIss02tU4DAAAAAAAAAAAAAAAAAACsDsUrAAAAAAAAAPAONWPGjFpH6Hb19fV56aWXMnjw4FpH6TBz5syUSqU0Nzd3+9qlUin777//ao878MADM3bs2OWOFYvF9OrVKxtttFFuuummlRavVCqVtyx2AWDdVq0mxx6bLF1a6ySdY+nS5Oijk4ceSurra50GAAAAAAAAAAAAAAAAAABYVYpXAAAAAAAAAOAdaOHChSmXyyu9bscdd8zhhx/esX/WWWe94ZozzjijY/vqq6/OxIkT33LOTTbZJNtss02GDx+evn37pmfPnmlra8vs2bPz2GOP5b777nvL0o5SqZSTTz45AwcO7Dh2ySWXrHKJx4wZM9ap4pUZM2akra2tJmtXq9VMnz49M2bMyPTp03PYYYetdMzo0aM7Sleam5tz33335fnnn09bW1v69euXTTfdNNVqdZXWnzlz5lrlB6B2zjsvefTRpEZ/hHW6ajWZMiX54Q+Tr3611mkAAAAAAAAAAAAAAAAAAIBVpXgFAAAAAAAAAN6BZsyYkWKxWJPCj3HjxmXLLbdc7lixWMywYcMybNiwbL311vnVr371puUdBx100HKlK6ujpaUlzz33XHbaaac1Gt8Vnn322bS2ttZk7ZaWllxwwQUd+ysrXqmrq8t+++3Xsf9///d/byi8efDBB1dr/UWLFqVXr16rPAaA2ps6NTn99GTRolon6VyLFyff+lZy+OHJqFG1TgMAAAAAAAAAAAAAAAAAAKwKxSsAAAAAAAAA8A40ffr0tLS01Gz9BQsWZOLEiZk2bVrq6+uz++67Z7PNNkuSjBgxIttvv30eeeSRN4zbaqutsvPOO6dcLqdUKq3R2s8999xaZe9sL774Yq0jrLKNN944ffv2TZLMnz8/m222Wd73vvelf//+WbhwYSZPnpxbb701S5cuXaX5isViZs+erXgFYD1z/PHJKv6nfr2zdGlyzDHJxIlJoVDrNAAAAAAAAAAAAAAAAAAAwMooXgEAAAAAAACAd6Bnn3021Wq1JmvffffdmTp1aiqVSsexKVOm5LTTTkvv3r2TtBd8vL54pWfPnnn/+9+fJPnrX/+agw8+eI3WnzNnTiqVSurq6tbwDjpXa2vrGo0744wzOjnJyg0ePLhju1+/ftl333079vv375/dd989m2++eS688MI0Nzev0py1LAACYPU98EDy8MNJW1utk3SNajV55pnkttuS/fardRoAAAAAAAAAAAAAAAAAAGBl1o0niAAAAAAAAAAA3eqll16q2dr/+Mc/litdSdrLR+bPn9+xv6Iyjve9733p3bt3pkyZkvvuu2+N1y8Wi5k7d+4aj+9sa1q8Ugs9evRYbn/WrFm57LLL8oc//CFLly5NkmywwQbZe++9V3nO9en+AUjOPjv5f//Jf9tatCj50Y9qnQIAAAAAAAAAAAAAAAAAAFgVxVoHAAAAAAAAAAC6X7lcXqNxZ5xxRicnaTdw4MAMGTKkY3/y5MnLnd9pp50yatSoLFmyJNdcc81arVUoFNLc3LxWc3Sm15fQrKqLLrroDcdOPPHEtY3zll5fknLDDTdkypQpSdq/hssKV0aOHJmbbrpppfNVq9W0tbV1flAAusTcucnvf5+s4R9d641qNbnppuSFF5KNNqp1GgAAAAAAAAAAAAAAAAAA4K0oXgEAAAAAAACAd6A1LfvoCn369Mmxxx6b+vr6JMmECRPy3HPPdZzv379/DjrooCTJtddem1deeWWt13x9gUgt1dXVrdG4136Ousu8efPedP+1242Njas0X6FQ6Pi6A7Duu+iiZA3/2FrvFArJL3+Z/Od/1joJAAAAAAAAAAAAAAAAAADwVhSvAAAAAAAAAMA70JoWr1x00UVvOHbiiSeucY4NNtggxx9/fPr165ckeeSRR3Lttdcud83BBx+cxsbGPPLII3n88cfXeK3XWpeKV4rF9eftG9OmTUulUukoi+nfv3/mzJnTsb3M/PnzV3nO9en+Ad7JKpXkxz9OFi+udZLusXRp8vOfJ9/4RlIq1ToNAAAAAAAAAAAAAAAAAADwZjy5AgAAAAAAAADegQqFwhqNe+655zotw6abbpoPf/jD6dGjR5LknnvuyfXXX/+G6/r27Zsk2WGHHbLDDjuscK6Pf/zjSZLvf//7aW5uXuna9fX1a5i683V18Ui/fv3y+c9/vmP/rLPOWu781ltvvcJxm2yyScfXZsqUKWltbc2iRYsyadKkbLfddkmS9773vSkWi2lqasouu+zSMfbRRx9d5XwNDQ2rfC0AtXPnncnChbVO0b1aW5MbbkgOPbTWSQAAAAAAAAAAAAAAAAAAgDejeAUAAAAAAAAA3oHq6urS1tZWs/W32267HHbYYSkWi6lUKrnhhhty7733dtv6XV12sjo23HDDvPzyyzVb/8Mf/vAKjx9wwAEd2z/96U8zf/78JMl1112XIUOGZNCgQRk8ePAbxv/973/Pgw8+uEprt7a2ZtCgQWuYHIDudOedydKltU7RvRYtSu64Q/EKAAAAAAAAAAAAAAAAAACsy9adp4gAAAAAAAAAAN2mWCymXC532fz9+vXL5z//+Y79s846q2N71113zcEHH5xCoZAkuffee/PCCy9k+PDhHdc0Nzdn1qxZSZK77rorPXv2fMMaBx10UMf2fffdl5dffjmtra0rzVatVlMqlVb7nrrKpptumqeeeqqmRTirY/HixbngggsyduzYjBo1Kv3790+lUsmsWbPy8MMPZ8KECas8V0NDQ3r16tWFaQHoLLfdlqzJjw4nnJBccsmr+//vj/+VOvTQ5DOfSXbdNenbN5k9O7n11uS7300ef3zFYxobk5NPTo4+Ohk1KmlqSmbNSiZNSsaPTy67bPWyVyrJ7bev3hgAAAAAAAAAAAAAAAAAAKB7KV4BAAAAAAAAgLeh2bNn54UXXsgOO+ywwvP9+/fPkiVLujlVu2233bajdCVJ9txzz+y5557LXTN16tSMHz8+SfLoo4+ucJ7XFq9MmjQpzz777Cqt39ramgEDBqxu7C6z0UYbpVgsrrR4ZeLEiZk4ceJbXvPagptl5s+fv8LjbzVmZZqbm3PzzTfn5ptvXu2xrzVkyJC1Gg9A93nwwe5b67vfTb761eWPbbRRctxxyZFHtr+uu27580OGtB/baaflj2+ySftr4cLVL15JksceS6rVVS+MAQAAAAAAAAAAAAAAAAAAulddrQMAAAAAAAAAAJ1j2rRp+f73v58ddtghG264YX7xi19k0aJFK7x200037eZ0644+ffqkVCrVOkaHIUOGpFwu1zpGt6urq3tHfx8CrE/mzk3mzeuetfbYY/nSlW98I3nve5Mf/7h9v0eP5NJLk9d3qF1++aulK488knz608mBByZHHJF87WvJ/fevWZ7W1uT559dsLAAAAAAAAAAAAAAAAAAA0PWKtQ4AAAAAAAAAAKy5qVOn5pJLLslll12WJ598Mr169cqee+6ZI488MgcffHAaGhpWOG7jjTdOQ0NDWlpa3nL+iRMnZuLEiW95zVlnnfWGY/Pnz1/h8SQZP378W863qt5s/pUZNmxYp6zfWRoaGtK7d+8sWLCg1lG6ValUWue+FgCs2IQJ7YUnK/mxoVMcdtir27fdlnz72+3bf/1r8v73J1ttlbzrXckJJyQ//Wn7uUMOSfbZp3170qT28pYlS16d5+qr1zxPqZQ88EAyfPiazwEAAAAAAAAAAAAAAAAAAHQdxSsAAAAAAAAA1MzChQszY8aMTJ8+Pc8++2zmzp2b1tbWtLW1pVKppL6+PvX19WloaMjQoUOz6aabZujQoRkyZEiKRf/kPXfu3Jxwwgm54447Mnbs2Jx88sl597vfnW233XalhRZDhw5NtVrtpqTrjmKxmE033bTWMd5g2LBh77jildbW1gwdOrTWMQBYBQ8/vHyRSVcaMODV7UWLlj+3cOGr2/vv/2rxypFHvnr8wQeTSy9N9tor6devvYjlnHPaj62JhQvbi1eOOGLNxgMAAAAAAAAAAAAAAAAAAF3LU2gAAAAAAAAA6DYtLS159NFH89hjj2XmzJkpl8spFotpaWlZaQnIyy+/nMmTJ6e+vj7lcjl9+/bN8OHDM2bMmGyyySYpFArddBfrjj59+uR973tf7rrrrnzoQx/KqaeeuspjBwwY8I4sXqmvr18nyz522mmnTJkyJS0tLbWO0m023HDD9OrVq9YxAFgFs2cn5XL3rPXEE69u779/st9+yT33JAcdlOy446vnRox4dXuHHV7d/shHlp9vl12SX/0q2Xbb5KtfXf08lUoya9bqjwMAAAAAAAAAAAAAAAAAALqH4hUAAAAAAAAAutzs2bNzzz335JFHHkmSlF/z5O62trZVnqe1tTWtra1Jknnz5mXevHn5+9//nl69emWvvfbKDjvskMbGxs4NX0O33357brzxxuy555455JBDUq1WlyuYKRaL2XvvvVNfX5+nnnoqS5cuTUtLS6ZOnZqePXsmSd71rndlwIABSbLc+EKhkA022CAzZszo/huroXK5nCFDhtQ6xhtsueWWHSVE7wQNDQ0ZO3ZsrWMAsIoWLuy+tS6+OPniF5NNNkmampJbblnxdT16vLrdv//y5/7nf5Lf/z454ojk059uP3b66e0FLK8tdllVixat/hgAAAAAAAAAAAAAAAAAAKB7KF4BAAAAAAAAoEtUq9X8/e9/z9/+9rfMmjUrlUollUql09cpl8uZN29ebrzxxtxwww3Zfvvts9dee2XQoEGdvlZ3mDNnTm666aacd955ue2225Ikp59+eg466KDU1dW94fqRI0dm5513zm233ZaLL744DzzwQG699dbMmjUrixYtyj777JMjjjgip5122nKlLUmy4447Zvbs2csV4bzdDRs2LKVSqdYx3qCuri6777577rjjjo5yobezQqGQbbbZptYxAFhF3Vk8smBBss8+ybnnJgcdlCz78eeFF5JJk5IDD2zfnzv31TFLl766PX16csopSbWa3HBD8v73Jxtt1D7PQQcpXgEAAAAAAAAAAAAAAAAAgLebNz6RBQAAAAAAAADW0rx583LhhRfm6quvzgsvvJDW1tYuKV15rXK5nNbW1jz88MP5n//5n9xyyy1pa2vr0jW7wg9+8IOccMIJue2223LAAQdkwIABeeihh/Lcc88laS+0ea3+/fvnn//5n/PYY4/lM5/5TP785z9nn332yZe//OXsu+++ufPOO/OFL3whF1xwQZqbm5cbu+OOO75hvrezhoaG7L333rWO8abGjBlT6wjdor6+Prvuumvq6+trHQWAVVQsdu96zz6bHHpoMmhQsuuuyciRySabtB9fZuLE5a9fZtq09tKVpP3ja8/167dmebr7/gEAAAAAAAAAAAAAAAAAgFWneAUAAAAAAACATlOtVnP//ffn3HPPzQsvvJCWlpaaZGhtbc3dd9+d8847Ly+++GK3Z1iZRYsW5fLLL88BBxyQ22+/PUl7ccyyj//8z/+cyZMn5+qrr84+++yThx56KJMmTVrhXMViMQcccED23nvv/PrXv86MGTNy8cUX5+tf/3puueWWfPe7301TU1POOeecPPjgg0leLW/p0aNH3v3ud6dQKHTDXddesVjMlltuWesYb6pXr17rdL7OtOuuu9Y6AgCroVev2qw7d27ywAPJ008nI0Ykxx776rkrr3x1+7bbXt3eZJNk2Y82hUL7/jKvLWFZHbW6fwAAAAAAAAAAAAAAAAAAYOUUrwAAAAAAAADQKebNm5cLL7wwN954Y8rlcke5R62Uy+XMmTMnF1xwQW655Za0tbXVNM/LL7+c8847L2PHjk2fPn1y7LHH5tZbb83kyZOXu+7MM8/M+PHjM3LkyJRKpey+++6ZPXt27r///iRZYUnKdtttl5/97Gf54Ac/mCRpa2tLpVJJkhx33HE56qij8sQTT6xwjj322CPFYrFL7nldUiwWs/vuu6eubt1+q8TYsWNTKpVqHaPL1NXVZfPNN0/fvn1rHQWA1dC7d+fPecYZSbXa/rr44uXP/eY3yQ9+kHzwg8k//VPypS8l99yT9OzZfv6mm5Ibbnj1+vHjk/nz27eHDUt+8Yv2cb/4Rft+krzySvLHP65ZVsUrAAAAAAAAAAAAAAAAAACw7nr7PzkFAAAAAAAAgC43efLkXHnllWltba154crrtba25u67784TTzyRj33sY+ndFU8OfxOzZ8/O+eefn9///veZMGFCGhoasvPOO+eLX/xiHn744dx7770dBRTLyjb69evXMb6xsTG77bZbBg4cmHvuuSfTp0/PsGHDUq1WlytPGTBgQAYMGNCxX19f37E9bNiwbLLJJqlUKlm8ePEbxg4ZMiQDBgzIrFmzuuzzsK4YM2ZMrSOs1MYbb5xRo0bl8ccfr3lZUFeor6/P+973vlrHAGA1bbJJe+nJ4sXds97Qocmxx6743AMPvPHcSy8lJ56YXHZZUiolp5zS/lqmXE4++clk9uzVz9LQkGy55eqPAwAAAAAAAAAAAAAAAAAAukddrQMAAAAAAAAAsH6bOHFifve736VcLq9zpSvLlMvlzJkzJ+eff37mz5/fbWuec845+frXv56+ffvmzDPPzFVXXZXLL7883/nOd9LY2JhFixZl++23X+H4ZZ/LkSNHZuedd87DDz+cSZMmrfL61Wo1ra2tSZIXX3wx1Wo1AwYMSKFQeMPXae+99+4ofnk7KhQK2XLLLdOrV69aR1klhxxySBobG2sdo9OVSqUcdNBBHWVDAKw/xoxJXtPr1uUuvzy5/fZk5sykpSWZOzf529+Sz3wm2Wuv9qKV17vqqmSPPZLf/jZ58cX2spUXX2zf33PP9jnXRI8e7fcPAAAAAAAAAAAAAAAAAACsmwrVdfWpNwAAAAAAAACs8+6///7ccMMNHQUf67pCoZCmpqb8y7/8SwYOHNjl6z377LN5+umns80222SjjTZKoVDoOHfAAQfk1ltvzW233ZZx48alWq0ud36Z5ubm/PCHP8wZZ5yR733ve/nyl7/8puutaI6HHnoohx56aBYtWpQ77rgjO+ywwwrH/X//3/+XmTNnrrPlOWujoaEhn/nMZ9arwo8pU6bksssuW2/+t7UydXV12XjjjfPxj398hd/nAKzbmpuTPn3ay0zeaUqlZPbsZD36MQIAAAAAAAAAAAAAAAAAAN5R6modAAAAAAAAAID108SJE9er0pWkvWBkyZIlueiii7JgwYIuX2/TTTfNe97zngwbNiyFQqGj1GTmzJlpbW3N8OHDM2jQoCR50zKKxsbG7Lbbbunbt2/uvvvuvPjiix338nrL5nj55Zfz4IMP5uyzz85RRx2VhQsX5ic/+ckKS1eWjfvQhz6UYrG41ve8rimVSjnooIPWq9KVJNliiy2y7bbbpr6+vtZROkV9fX2OOuoopSsA66nGxmTTTWudojYGDVK6AgAAAAAAAAAAAAAAAAAA6zLFKwAAAAAAAACstieffDJ/+tOf1qvSlWVeW76yePHi1Rr70EMP5S9/+ctqj1tWkrKsdKJPnz75+9//ngULFmT48OErHbfVVltlp512yoMPPphJkyat8Nrm5uaceOKJee9735ujjjoqH/zgB/OlL30pxWIx3//+93P88ce/ZcYBAwbkPe95T0ql0mrd27qsUChk2LBh2WmnnWodZY0ccsghaWxsrHWMtba+lt8AsLw996x1gtrYZZdaJwAAAAAAAAAAAAAAAAAAAN6K4hUAAAAAAAAAVssrr7ySK6+8cr0sXVmmUqnklVdeydVXX73Sa2fOnJmvf/3rGTx4cHbdddccc8wx2XLLLfO9730v8+fP75jvrSwrXEnay1RaW1vTp0+f9O3bN7Nnz17puA033DBjx47N9OnT89hjj3WcmzNnTsfajY2Nqa+vz4svvpglS5Zk//33z7XXXpsnn3wy//qv/7pKBR677bZbNthgg+Xyrs9KpVKOOOKI9fZ+Ghsbc8IJJ6ShoaHWUdZYqVTKTjvtlNGjR9c6CgBrae+9k549a52iezU0JPvuW+sUAAAAAAAAAAAAAAAAAADAWylUq9VqrUMAAAAAAAAAsH6oVqv51a9+lWnTpq20bGR9UCqVcvjhh2fbbbd902u+9KUv5Re/+EUOPvjgjB07NvPmzcvll1+ef/zjHzn++OMzfvz41V53woQJOfTQQzNq1Khcf/31KZVKKywHqVarHcdvvvnmHHbYYdl///1z9NFH57HHHsujjz6aL33pS9l///2TJLNnz87SpUuz8cYbr3amZebOnZvzzjsv5XJ5jedYF5RKpRxyyCHZaaedah1lrT3//PP51a9+td59TUqlUrbeeusceeSR6235DQCvmjIl2W67ZOnSWifpPj17Jnfdley4Y62TAAAAAAAAAAAAAAAAAAAAb6au1gEAAAAAAAAAWH9MnDgx06dPf1uUriRJuVzOH/7whyxatGiF52+55ZacffbZOeigg3LRRRfl3/7t3/Ktb30rN9xwQ4YOHZpLL700f/zjH1OtVldpvWXX9e3bN7NmzcrLL7+choaGNy2lKBQKqVaref755zNp0qT069cvf/rTn/Kxj30sP/zhDzNp0qS88sorHdcPGjRorUpXkmTAgAE56qijUiwW12qeWiqVStl+++2z49vkKekbb7xxjjvuuJRKpVpHWWWlUikjR47MEUccoXQF4G1iiy2SnXeudYrutcUWSlcAAAAAAAAAAAAAAAAAAGBdp3gFAAAAAAAAgFXyyiuv5Lrrrku5XK51lE7V2tqaa665ZoXnLrvssiTJZz/72fTv3z+VSiXNzc0ZMWJEvvrVr6ZUKuXcc8/NP/7xjyRZaQHLsgKKV155Jb17987IkSOzcOHCN71+zpw5+c53vpN/+qd/yqmnnpoXXnghW221Vb761a9m4sSJeeaZZ/KBD3xgTW77LW299dZ53/vet16Wrywr/Hjf+973tir8GDFiRD7+8Y+nsbGx1lFWqlQqZYcddsgHP/jB1NV5awrA28lXvpL06VPrFN2jT5/ky1+udQoAAAAAAAAAAAAAAAAAAGBlPN0CAAAAAAAAgJWqVqu56qqr0traWusona6trS1Tp07NpEmT3nBu9uzZSZJKpdJxrKGhIUlyyCGHZNy4cbnrrrty7733JslKiz6WFbNMnjw5CxcuzKBBg9K7d+/l5n+tpqamPPjgg0mSM888M08++WT+/ve/5zvf+U6233771bzT1bPjjjvmn//5n1Mqlbp0nc5UKpWy2Wab5aijjnpbla4ss9FGG+Vf/uVfMmDAgHX261IsFjNu3Lgceuihb8uvAcA73SGHJOtBB1in+eAHa50AAAAAAAAAAAAAAAAAAABYGcUrAAAAAAAAAKzU1KlTM3369DctCFnflcvlXHvttcvdX6VSyeDBg9PQ0JBZs2YlSerq6jrKJEaMGJH99tsvCxcuzL333pvFixevdJ1lxSt9+/ZNkixatKhj3hXp2bNnxo8fn0mTJuWb3/xmttxyyzW/yTWwyy675P3vf3+KxWK3rrsmSqVSRo0alWOOOeZNP59vBxtssEE+85nPZLfddlunvi6lUimDBg3KJz/5yYwbN07pCsDbVH19ctppSY8etU7StRoakk996p1VMgMAAAAAAAAAAAAAAAAAAOurt++TRgAAAAAAAADoNHfeeWfK5XKtY3Sp1tbWPP300x37dXV16d+/f1paWjJ9+vS0tbV1nFtWoLLzzjtn0KBBeeSRRzrKWZadW5FlhSBz5sxJsVjMNttss9Iymz59+qzxPXWG7bffPkcffXQaGxvX2UKTYrGY3XffPYcffvg6m7Ez1dfX58ADD8yJJ56YAQMGpFQq1TRPsVjM2LFjc8opp2TDDTesaRYAut6nPlXrBF2vri757GdrnQIAAAAAAAAAAAAAAAAAAFgVb/+njQAAAAAAAACwVhYsWJCpU6fWOkaXa2lpyZ133rncsbFjx6ahoSEPPfRQZs+enWT5YpWRI0dm6NCh+cc//pHW1tYkSaFQeNM1lo29995709ramv79+68XRSEjR47M5z73uWy++eY1L/l4rWKxmH79+uXjH/943vOe97zl5/7taOjQofnMZz6T3XbbLcViMcVisVvXb2hoyKBBg/LJT34y++6773rxvQzA2ttww+Rzn0t69qx1kq7R1JR87GPJiBG1TgIAAAAAAAAAAAAAAAAAAKyKQvW1T4QBAAAAAAAAgNe5+eabc9ddd6Wtra3WUbpcsVjMKaeckoEDByZJXnrppYwbNy4tLS0ZP358xo0bt9z1lUolu+22Wx588ME8++yzGT58eJJk7ty5uf7667P99tvn3e9+d9ra2lJfX59KpZK6urrcdNNNee655/KRj3wk9fX1601hSLVazeOPP54//elPKZfLqVQqNctSLBazyy675D3veU+3F46sixYuXJgJEybk3nvvTVtbW1paWrpknfr6+iTJZpttlr322isjRoxYb75/Aeg8zc3JqFHJM8/UOknnGzo0eeqppFevWicBAAAAAAAAAAAAAAAAAABWhSePAAAAAAAAAPCm2tract99970jSleS9iKV++67LwcddFCSZNCgQdl3331zwQUX5IYbbsjuu++ehoaGVCqVlMvlNDY2pnfv3imVSpk5c2ZH8cq1116bj33sYxk7dmzuuOOOjvnr6uqSJO95z3u6/+Y6QaFQyHbbbZcRI0bk6quvzrRp09La2ppqtdptGRoaGtKjR4986EMfysYbb9xt667revfunX333Tfjxo3Lk08+mTvvvDMzZ85MkrS2tq7V3IVCIaVSKXV1ddl1112z6667pk+fPp0RG4D1VGNj8tvfJuPGJUuW1DpN52lqSi67TOkKAAAAAAAAAAAAAAAAAACsTwrV7nz6CQAAAAAAAADrlUmTJuWaa65JS0tLraN0m4aGhvz7v/97isVikuTee+/N0UcfnUWLFuWaa67J2LFjO66dPHlyxo0bl8022yx33313KpVKisVipk+fni233DKf/vSn89Of/rRGd9L1nn/++dx999158sknk6x9wcebKRQKqa+vzwYbbJCxY8dmm222SX19fZes9XYyZ86cTJkyJdOmTcv06dOzYMGClEqltLW1venXqlAopKGhIW1tbamvr8+GG26YTTfdNJtsskk233xzn3cAlnP66ckvfpEsXlzrJGuvqSn52MeSX/6y1kkAAAAAAAAAAAAAAAAAAIDVoXgFAAAAAAAAgDd11VVX5dFHH611jG7V2NiY4447LptssknHsR/+8If5yle+kj333DPf+c53MnLkyDz55JP50Y9+lFtuuSU//vGP86//+q81TF1bixcvzkMPPZS777475XK504p6SqVSkmT77bfPHnvskQ022KBT5n2nKpfLefHFF/PCCy9k7ty5aWlpSUtLSyqVSkqlUhoaGtKzZ88MGTIkG220Ufr06ZNCoVDr2ACsw5qbk1GjkmeeqXWStTd0aPLUU0mvXrVOAgAAAAAAAAAAAAAAAAAArA7FKwAAAAAAAAC8qXPOOSdz586tdYxuVSwWc+CBB2b33XfvOLZ48eJ87Wtfy3//938nSTbffPPMmzcvixYtymc/+9n84Ac/SF1dXa0irzOq1WqmTJmSp59+Os8++2xmz56dQqGQQqGw0jKWYrGYurq6tLa2pl+/ftl4442z+eabZ9ttt01DQ0M33QEAsLoefzzZc8/klVdqnWTN9eqV3HprsssutU4CAAAAAAAAAAAAAAAAAACsLsUrAAAAAAAAAKxQa2trvve976VSqaz02h133DGHH354x/5ZZ531hmvOOOOMju2rr746EydOfMs5N9lkk2yzzTYZPnx4+vbtm549e6atrS2zZ8/OY489lvvuu+8N2fbee++MGDEigwYNSlNTU+rr67NkyZK8+OKLefTRR1e65jKjRo3K0Ucf/YbjN9xwQ+64445MmjQp22+/fY499thsvfXWqzTnO1G1Ws3cuXPzwgsv5Pnnn8/LL7+ccrmccrmcarWaYrGYUqmU3r17Z+ONN85GG22UDTfcMMVisdbRAYDVcM89yYEHJosW1TrJ6uvZM/nTn5L99691EgAAAAAAAAAAAAAAAAAAYE14UgkAAAAAAAAAKzRr1qwUi8W0tLTUZP1x48Zlyy23XO5YsVjMsGHDMmzYsGy99db51a9+lWq12nF+zJgx6d+//3Jjevfund69e2eLLbbI0KFD85e//GWla0+fPn2Fx//pn/4p733ve1MoFFb/ht6BCoVCBg4cmIEDB2a77bardRwAoIvssUdyzTXJBz6QLF5c6zSrrqkpuewypSsAAAAAAAAAAAAAAAAAALA+U7wCAAAAAAAAwAq98MILqVQqNc2wYMGCTJw4MdOmTUt9fX123333bLbZZkmSESNGZPvtt88jjzzScf20adMyYcKEzJkzJ0uWLEn//v2z9957513veleSZJdddslf//rXtLa2vuW6CxcuTEtLSxoaGt5wTukKAMAbvec9yfXXJwcfnCxcWOs0K9ezZ3L11cl731vrJAAAAAAAAAAAAAAAAAAAwNpQvAIAAAAAAADACk2bNm2lBSVd6e67787UqVOXK3+ZMmVKTjvttPTu3TtJsvHGGy9XvPL73//+DfMsXbo0xxxzTJKkvr4+pVJppfdVKpUyc+bMbLLJJp1xKwAA7wh7753cfnty4IHJokVJc3OtE71RqZQ0NSV/+Uuy5561TgMAAAAAAAAAAAAAAAAAAKytuloHAAAAAAAAAGDd9PLLL9d0/X/84x/Lla4kSWtra+bPn9+x39LS8qbj6+rqMnDgwIwePbrj2AsvvJAlS5asdO1qtbrcOgAArJrRo5Onnkre//6kZ89ap1ler17Je9/bnk/pCgAAAAAAAAAAAAAAAAAAvD0Uax0AAAAAAAAAgHVTa2vrGo8944wzOjHJqwYOHJghQ4Z07E+ePPkN1wwePDgnn3zycscqlUqeeuqp/PnPf16ldarV6lrdPwDAO9nAgclvf5v88Y/JCSckixcnzc21y9PQkPTokVxwQfKhD9UuBwAAAAAAAAAAAAAAAAAA0Pnqah0AAAAAAAAAgHVTuVyudYTl9OnTJ8cee2zq6+uTJBMmTMhzzz23yuMLhULH2JVRvAIAsPbe//7k6afbP/bqVZsMvXolBx6YPPWU0hUAAAAAAAAAAAAAAAAAAHg7KtY6AAAAAAAAAADrpmq1usZjL7roojccO/HEE9d4vg022CDHH398+vXrlyR55JFHcu21167w2pdffjkXXXRRisVi+vfvn1133TVDhw7NVlttlY022ii/+MUvsnTp0rdcr1qtplKprHFeAADaDRyY/Pa3yS23JN/9bvK3vyXVatLc3HVrFgpJsZjstVfyla8kBx3UdWsBAAAAAAAAAAAAAAAAAAC1pXgFAAAAAAAAgBUqFtf8n5Sfe+65Tsux6aab5sMf/nB69OiRJLnnnnty/fXXv+n15XJ5ufUff/zx/Pu//3uKxWJ69+6dUaNG5aGHHnrLNevq6tbq/gEAWN7++7e/nnsu+cUvkl/+MqlUklde6bw1evdu//ie9yRTprSXvRQKnTc/AAAAAAAAAAAAAAAAAACw7qmrdQAAAAAAAAAA1k3rQvHIdtttl4985CPp0aNHKpVK/vKXv7xp6cqb5a1Wq6lWqx37TU1NK123UCikVCqtWWgAAN7U8OHJ97+fzJqVXHBBcuCBycCBSWNj0rdvsqo/gtbXt1/f2JgMGJDst19y3nnJSy8lV12VLFmS3HNPl94KAAAAAAAAAAAAAAAAAACwDqj9U3IAAAAAAAAAWCetSkHJ2urXr18+//nPd+yfddZZHdu77rprDj744BQKhSTJvffemxdeeCHDhw/vuKa5uTmzZs1KkowZMyajR4/O448/njlz5mTJkiXp169fdt111+VKVJ5//vmV5ioUCmlsbFzb2wMA4E00NCRHH93+StoLUyZMSO6/P7nttmTSpGTp0qSlJWltbS9kaWhoL1rZZptk332TXXdNxoxJhgx54/yf/WxyzjnJnnt2730BAAAAAAAAAAAAAAAAAADdS/EKAAAAAAAAACs0fPjwTJ06NZVKpSbrb7vtth2lK0my5557Zs/XPTl76tSpGT9+fMf+4MGDM3jw4Ded8/7778+0adNWunZbW1uGrOgJ3gAAdIkNNkgOOqj99Y1vrP18n/hE8p//mUyfngwbtvbzAQAAAAAAAAAAAAAAAAAA6ybFKwAAAAAAAACs0LBhw1IqldLc3FzrKKtk6tSpeeCBB7LxxhunT58+6dGjRyqVSl555ZVMnz49EydOzJQpU1Zprrq6uvTt27eLEwMA0FX69UuOPz65+ebkox+tdRoAAAAAAAAAAAAAAAAAAKCrFKrVarXWIQAAAAAAAABY9yxatCg/+clP0tbWVuso3W748OE58cQTax0DAIC10NqaLF2a9O5d6yQAAAAAAAAAAAAAAAAAAEBXqat1AAAAAAAAAADWTb169UqpVKp1jG5XKBSy6aab1joGAABrqVhUugIAAAAAAAAAAAAAAAAAAG93ilcAAAAAAAAAeFNDhgypdYRu19DQkGHDhtU6BgAAAAAAAAAAAAAAAAAAAAAAK6F4BQAAAAAAAIA3tfnmm6e+vr7WMbpVW1ub4hUAAAAAAAAAAAAAAAAAAAAAgPWA4hUAAAAAAAAA3tSOO+5Y6wjdbqONNkqfPn1qHQMAgG7W1tZW6wgAAAAAAAAAAAAAAAAAAMBqKtY6AAAAAAAAAADrrr59+2bEiBGZMmVKraN0i4aGhowdO7bWMQAA6GLlcjkTJ07MjTfemKlTp2bixInZbLPNstdee+Xkk09OqVSqdUQAAAAAAAAAAAAAAAAAAGAVKF4BAAAAAAAA4C2NHTs2zz33XFpaWmodpcsVi8VsueWWtY4BAEAXWbRoUa677rpceOGFuf/++zN37tzU1dWlra0tkyZNyuWXX57rrrsuZ599drbZZptaxwUAAAAAAAAAAAAAAAAAAFZC8QoAAAAAAAAAb2nEiBFpbGx82xevFIvF7L777qmrq6t1FAAAusBzzz2Xb3zjG7nyyivT0tKSXXbZJfvtt19GjRqV7bbbLr169cqFF16Y//mf/8kZZ5yRyy+/vNaRAQAAAAAAAAAAAAAAAACAlVC8AgAAAAAAAMBbKhQK2WuvvXLzzTenXC7XOk6XqVarGTNmTK1jAADQBe68886cdNJJmTx5cvbZZ58cd9xxGTduXEaMGJGmpqaO677//e+nUqnk7LPPzvTp0zNs2LAapgYAAAAAAAAAAAAAAAAAAFamrtYBAAAAAAAAAFj37bTTTqmre/v+E3N9fX2222679OrVq9ZRAADoZJVKJT/5yU8yefLkfPCDH8yPf/zjnHTSSRk1alRH6Uq1Wk2lUkmS7LzzzikWi7n++utrGRsAAAAAAAAAAAAAAAAAAFgFb9+n4gAAAAAAAADQaXr06JHDDz88pVKp1lG6RGNjYw4++OBaxwAAoAtMnDgxV111VT7ykY/kiiuuyJgxY1ZYKtjW1pYkmTFjRtra2jJo0KDujgoAAAAAAAAAAAAAAAAAAKwmxSsAAAAAAAAArJJtttkmW2yxRerr62sdpVOVSqUceeSRaWxsrHUUAAC6wMSJE1NfX59/+qd/SpI0Nzd3nKtWq0mSQqGQUqmU6dOn53//939TrVYzcuTImuQFAAAAAAAAAAAAAAAAAABWneIVAAAAAAAAAFbZ+9///hSLxVrH6DT19fUdhTIAALw99e7dO4VCIW1tbUnai/cqlUqS9sKVJJk1a1YuuuiijB07Ng8++GC+8Y1vZNSoUR3FLAAAAAAAAAAAAAAAAAAAwLqpUPX/CgYAAAAAAABgNfz973/PVVddlXK5XOsoa61nz5459dRT09jYWOsoAAB0kUqlkgEDBuSAAw7IBRdckHe9610d55588sncd999ue6663Lddddl3rx5+djHPpbvfve72WijjWqYGgAAAAAAAAAAAAAAAAAAWBXFWgcAAAAAAAAAYP2yzTbbZKuttsrkyZPT2tpa6zhrrFgs5qijjlK6AgDwNldXV5cvfelL+e53v5tDDz00H/rQh1JXV5dHHnkkkydPzqRJk7Jo0aLsvPPO+eQnP5mTTjqp1pEBAAAAAAAAAAAAAAAAAIBVVKhWq9VahwAAAAAAAABg/dLW1pZLL70006dPXy/LV4rFYt73vvdlxx13rHUUAAC6wYIFC/KLX/wi3/zmN9PW1tZxfIMNNshOO+2UAw44IAcccEB22GGHNDY2plKppK6uroaJAQAAAAAAAAAAAAAAAACAVaF4BQAAAAAAAIA1Ui6Xc9FFF+Wll15a7uHV67pSqZQDDjgge+yxR62jAADQzSZOnJgnn3wyTzzxREaPHp1BgwZlyJAh2WSTTVJfX1/reADA/8/enYdZWRfsA7/PmY1hx1RwQ9RcckNwl0Izyyw1d80sy3zLSs1yybRfWlku7VaWvtWrklquaYv7jrjkmiaioiKoIAgiMMNs5/z+ODJqiMo2B5jP57rONWfO813uZ+Ywl109z7kBAAAAAAAAAAAAAAAAFpLiFQAAAAAAAAAWWUtLS0aNGpUpU6akvb292nHeVW1tbXbZZZdsu+221Y4CAMAyplwup1AoVDsGAAAAAAAAAAAAAAAAAACwEBSvAAAAAAAAALBY2tvbc8kll2TixIlpa2urdpwFqq2tze67756hQ4dWOwoAAFVSKpXS0dGRurq6lEqlFItFhSsAAAAAAAAAAAAAAAAAALAcU7wCAAAAAAAAwGIrlUq54447ctddd6W9vb3acd6itrY2PXr0yH777Ze111672nEAAFgGzJw5Mz169EhDQ8N7Gj+vpAUAAAAAAAAAAAAAAAAAAFi2uAsYAAAAAAAAgMVWLBaz00475fDDD8/73ve+1NXVVTtSkkrpytChQ3PUUUcpXQEAIEny5S9/OQMGDMjFF1/8nucUi8W8+uqrmTt37lJMBgAAAAAAAAAAAAAAAAAALCzFKwAAAAAAAAAsMQMHDsxXvvKV7LDDDqmtra1ajtra2vTu3TuHHHJIdt9999TX11ctCwAAy5Z55SnTp09/z3Muu+yybLXVVrnsssuWViwAAAAAAAAAAAAAAAAAAGARFMrlcrnaIQAAAAAAAABY8UyZMiV/+9vfMmXKlJRKpZRKpaW+Z11dXcrlcoYPH56PfOQjClcAAJjPrFmzMmfOnAwaNOg9z3nllVfykY98JEly3XXXLdRcAAAAAAAAAAAAAAAAAABg6VG8AgAAAAAAAMBSNW3atNx777155JFHkiRtbW1LfI+6urr06tUrI0aMyOabb65wBQCABSqXyykUCimVSikWi+86ft64UaNG5YQTTsjnPve5nHnmmV2QFAAAAAAAAAAAAAAAAAAAeDeKVwAAAAAAAADoEq2trXnsscdy1113ZebMmamtrU1ra2sW5f+2rq2tTU1NTdrb2/P+978/O+ywQ9Zaa60UCoWlkBwAgBXV1KlT097entVWW22+Y88880x69uyZQYMGJUmmT5+er3/967n22mszdepU/+0JAAAAAAAAAAAAAAAAAADLAMUrAAAAAAAAAHS5WbNm5cUXX8wLL7yQCRMmZMqUKeno6EhNTc0C57S1taVPnz5ZffXVs/baa2f11VfPoEGDUldX14XJAQBYUUybNi0nnXRShg8fniOOOCKlUinFYjFJpXRl5MiROeGEE3L00Ud3zvn973+fY445JhdeeGH22WefakUHAAAAAAAAAAAAAAAAAABeV1vtAAAAAAAAAAB0P3369MmGG26YDTfcsPO1WbNmZcaMGWlra0t7e3tKpVJqa2tTW1ubhoaGrLLKKkpWAABYYqZPn57rr78+06dPzxFHHNFZulIul7Puuuumf//++ctf/pKPf/zj2WCDDZIkG2ywQYrFYp588slqRgcAAAAAAAAAAAAAAAAAAF6neAUAAAAAAACAZUKfPn3Sp0+fascAAKCb2GCDDbL66qtnxowZmTJlSgYOHJhyuZyOjo7U1tbmiCOOyNFHH52LL744p556apJk4sSJmT17doYMGVLV7AAAAAAAAAAAAAAAAAAAQIXiFQAAAAAAAAAAAKBb2nnnnXPuuefm0UcfzcCBA5MktbWVSyu32mqr9O3bNz/84Q8zYcKErLTSSrngggvSr1+/rL/++tWMDQAAAAAAAAAAAAAAAAAAvK5Y7QAAAAAAAAAAAAAA1fDlL38506dPzxVXXJH29vYUCoXOYw8//HA22mijHHXUUbnwwgvz85//PLNmzcrRRx+d4cOHVzE1AAAAAAAAAAAAAAAAAAAwT6FcLperHQIAAAAAAAAAAACgGg455JBcddVV+eEPf5hjjjkmSfLAAw/ki1/8Ynr06JF77rknTz/9dO69995sscUW2WSTTaobGAAAAAAAAAAAAAAAAAAA6KR4BQAAAAAAAAAAAOi2xo4dmy9+8Yu555578vGPfzzlcjnjxo3Lc889l3POOSdHHHHEfHNKpVKKxWIV0gIAAAAAAAAAAAAAAAAAAG+meAUAAAAAAAAAAADo1saPH5+vfe1rufHGG1MulzN48OB88YtfzP/7f//vLePeXLjS0dGRxx9/PAMHDsyqq65ajdgAAAAAAAAAAAAAAAAAANDtKV4BAAAAAAAAAAAAur3m5uY88cQTaWpqylprrZU111wzxWIx5XI5hUJhvvHXX399dttttxx33HE566yzqpAYAAAAAAAAAAAAAAAAAABQvAIAAAAAAAAAAACwCPbff//ce++9ufTSS7PddttVOw4AAAAAAAAAAAAAAAAAAHQ7xWoHAAAAAAAAAAAAAFielMvlJMmRRx6Znj175rTTTqtyIgAAAAAAAAAAAAAAAAAA6J4UrwAAAAAAAAAAAAAkKZVKGTNmTB544IG3vD6vaGXMmDF55JFHUigUkiQ77LBD9t1339xyyy2ZNGlSl+cFAAAAAAAAAAAAAAAAAIDuTvEKAAAAAAAAAAAAQJJJkyble9/7Xq666qokSUdHR5KkUCjk1VdfzQc/+MGce+65mTt3bpKkrq4uw4YNS7FYzNVXX1213AAAAAAAAAAAAAAAAAAA0F0pXgEAAAAAAAAAAABIUlNTkxdffDEPPPBA5/dJpYClf//+2XvvvXPLLbd0Hk+SjTbaKKVSKU1NTVXJDAAAAAAAAAAAAAAAAAAA3ZniFQAAAAAAAAAAAIAka6yxRlZfffVMnTo148aNS5KUy+UUCoUkyaGHHponn3wyZ511VqZNm5aXXnopo0aNyty5czNo0KBqRgcAAAAAAAAAAAAAAAAAgG6pttoBAAAAAAAAAAAAAJYVBx54YI444og88MAD2XDDDVMoFDqLVwYMGJB11103N910U4YPH5611lorDz74YDbaaKNsvfXWVU4OAAAAAAAAAAAAAAAAAADdT7HaAQAAAAAAAAAAAACWFV/4whfSu3fvXHTRRZk8eXKSpFwuJ0lGjx6dvn375pJLLkmfPn0yderUfPCDH8z3vve9bLTRRtWMDQAAAAAAAAAAAAAAAAAA3VKhPO9uYAAAAAAAAAAAAAByxhln5OSTT85+++2XU089NR/4wAdy1VVX5ZhjjsngwYNz5513plQq5bnnnktjY2NWW221akcGAAAAAAAAAAAAAAAAAIBuSfEKAAAAAAAAAAAAwJvMnDkzxx9/fH7/+9+nf//+KRaLmT59epLkmmuuye67777AuR0dHampqemqqAAAAAAAAAAAAAAAAAAA0K0pXgEAAAAAAAAAAAD4L62trTnzzDNzww03ZOzYsVl//fVz3HHHZd99913gnMceeyyjR4/OiBEjstlmm3VhWgAAAAAAAAAAAAAAAAAA6J4UrwAAAAAAAAAAAAAsQHt7eyZNmpQhQ4a869jHH388w4YNy2677ZYrr7wyxWJx6QcEAAAAAAAAAAAAAAAAAIBuzB29AAAAAAAAAAAAAAtQKBQ6S1fa29sXOK5cLmfjjTfO8ccfnzFjxmTUqFFdlBAAAAAAAAAAAAAAAAAAALqvQrlcLlc7BAAAAAAAAAAAAMDyqK2tLcViMTU1NUmSJ598Ml/60pfy8ssv5/HHH69yOgAAAAAAAAAAAAAAAAAAWLEVqx0AAAAAAAAAAAAAYFnV0dGR888/P5deemmSpFwudx6bPn16fv7zn+emm27qfG2DDTbIPvvsk+eeey5jxozp8rwAAAAAAAAAAAAAAAAAANCdKF4BAAAAAAAAAAAAWIAJEybk5z//ef7+978neWvxykorrZTvfOc7+fWvf51p06Z1vr7JJpuktrY2N954Y5fnBQAAAAAAAAAAAAAAAACA7kTxCgAAAAAAAAAAAMACrLzyymlsbMykSZPS1NSUYrFy6WV7e3uS5Jvf/Gbuuuuu3HLLLZ1z1l577cyePTv9+/evRmQAAAAAAAAAAAAAAAAAAOg2FK8AAAAAAAAAAAAALEDfvn2z4YYb5vnnn8+jjz6aJCmXy6mpqUmS7Lvvvnn11VfzrW99K3fccUduvPHGHHvssUmSVVZZpWq5AQAAAAAAAAAAAAAAAACgO6itdgAAAAAAAAAAAACAZdnhhx+eUaNG5fbbb8+2226bQqHQeWzmzJkZPnx4Zs+enZ122qnz9Q9/+MMZOXJkFdICAAAAAAAAAAAAAAAAAED3USiXy+VqhwAAAAAAAAAAAABYlg0bNizt7e35/e9/n2233TYdHR0pFos58sgjc+ONN+amm27Kr371qzz33HPZYostcvDBB2edddapdmwAAAAAAAAAAAAAAAAAAFihKV4BAAAAAAAAAAAAeBdXX311Dj300Kyyyio57rjj8oEPfCC33nprfvazn2XnnXfOVVdd1Tm2vb09tbW1VUwLAAAAAAAAAAAAAAAAAADdg+IVAAAAAAAAAAAAgPfgvPPOyymnnJIpU6akpqYmHR0d2XjjjTNq1KgMGzYsSVIul1MoFKqcFAAAAAAAAAAAAAAAAAAAugfFKwAAAAAAAAAAAADv0S233JJrr702U6dOzcorr5z9998/2267rcIVAAAAAAAAAAAAAAAAAACoAsUrAAAAAAAAAAAAAAupqakpPXv2rHYMAAAAAAAAAAAAAAAAAADo1hSvAAAAAAAAAAAAACyEcrmcQqEw33MAAAAAAAAAAAAAAAAAAKBrKV4BAAAAAAAAAAAAAAAAAAAAAAAAAAAAAAAAljvFagcAAAAAAAAAAAAAAAAAAAAAAAAAAAAAAAAAWFiKVwAAAAAAAAAAAAAAAAAAAAAAAAAAAAAAAIDljuIVAAAAAAAAAAAAAAAAAAAAAAAAAAAAAAAAYLmjeAUAAAAAAAAAAABgMZVKSblc7RQAAAAAAAAAAAAAAAAAANC9KF4BAAAAAAAAAAAAWEyPPZZcf321UwAAAAAAAAAAAAAAAAAAQPeieAUAAAAAAAAAAABgMU2ZknzrW0m5XO0kAAAAAAAAAAAAAAAAAADQfdRWOwAAAAAAAAAAAADA8m6XXZK2tuSOO5Idd1zwuNmzZ+ell17KtGnT0tbWlra2trS3t6euri61tbWpr6/PKqusktVWWy09e/bsuhMAAAAAAAAAAAAAAAAAAIDlUKFcLperHQIAAAAAAAAAAABgeXfOOcnNNydXXFH5vq2tLc8991xeeOGFTJgwIZMnT05bW1tqa2vT3t6ejo6O+daoqanpPN7Q0JBBgwZlyJAhWX311TNkyJDU1NR08VkBAAAAAAAAAAAAAAAAAMCyS/EKAAAAAAAAAAAAwBIwe3ay9trJbbdNz6RJ9+ahhx5KsVhMa2trFudyzWKxmLq6uiTJVlttla233jr9+vVbUrEBAAAAAAAAAAAAAAAAAGC5pXgFAAAAAAAAAAAAYDGVSqU89dRT+dOf7kpNzUupqSmlVCot8X1qampSKBQyePDg7LDDDll33XVTKBSW+D4AAAAAAAAAAAAAAAAAALA8ULwCAAAAAAAAAAAAsBjGjx+fq666Km1tbWltbe2yfevr69PY2Jh99903a621VpftCwAAAAAAAAAAAAAAAAAAywrFKwAAAAAAAAAAAACLoKWlJf/85z8zduzYtLW1VS1HbW1thg0blo9+9KOpq6urWg4AAAAAAAAAAAAAAAAAAOhqilcAAAAAAAAAAAAAFtL48eNz5ZVXpqWlJR0dHdWOk9ra2jQ2Nmb//ffPWmutVe04AAAAAAAAAAAAAAAAAADQJRSvAAAAAAAAAAAAALxHbW1t+fvf/56xY8emra2t2nHmU1tbm2HDhmXXXXdNTU1NteMAAAAAAAAAAAAAAAAAAMBSpXgFAAAAAAAAAAAA4D1oaWnJhRdemJdffjnt7e3VjrNAtbW1GTx4cD796U+ntra22nEAAAAAAAAAAAAAAAAAAGCpUbwCAAAAAAAAAAAA8C6amppy/vnnZ/r06eno6Kh2nHdVW1ubgQMH5rOf/WwaGhqqHQcAAAAAAAAAAAAAAAAAAJaKYrUDAAAAAAAAAAAAACzLWlpa8n//93955ZVXlovSlSRpb2/P5MmTM2rUqLS3t1c7DgAAAAAAAAAAAAAAAAAALBWKVwAAAAAAAAAAAAAWoK2tLRdccEFmzJiRUqlU7TgLpaOjI1OmTMkll1yy3BTGAAAAAAAAAAAAAAAAAADAwlC8AgAAAAAAAAAAALAAV111VaZOnbrcFpe0t7fn+eefz3XXXVftKAAAAAAAAAAAAAAAAAAAsMQpXgEAAAAAAAAAAAB4G0888USefvrptLe3VzvKYmlvb8/DDz+cCRMmVDsKAAAAAAAAAAAAAAAAAAAsUYpXAAAAAAAAAAAAAP5Lc3Nzrr766rS1tVU7yhLR3t6eyy+/fIU5HwAAAAAAAAAAAAAAAAAASBSvAAAAAAAAAAAAAMznmmuuWeFKSubOnZvrr7++2jEAAAAAAAAAAAAAAAAAAGCJUbwCAAAAAAAAAAAA8CZPPPFExo8fn46OjmpHWaLa29vzyCOPZMKECdWOAgAAAAAAAAAAAAAAAAAAS4TiFQAAAAAAAAAAAIDXtbe35+qrr05bW1u1oywV7e3tueKKK1IqlaodBQAAAAAAAAAAAAAAAAAAFpviFQAAAAAAAAAAAIDX/ec//1nhS0laWlry9NNPVzsGAAAAAAAAAAAAAAAAAAAsNsUrAAAAAAAAAAAAAK8bPXp0Wltbqx1jqWptbc1dd91V7RgAAAAAAAAAAAAAAAAAALDYFK8AAAAAAAAAAAAAJHnxxRczc+bMasfoEi+++GJmzJhR7RgAAAAAAAAAAAAAAAAAALBYFK8AAAAAAAAAAAAAJLn77rvT3t5e7Rhdolwu57777qt2DAAAAAAAAAAAAAAAAAAAWCyKVwAAAAAAAAAAAIBur7m5OU888UTK5XK1o3SJjo6OPPjgg92maAYAAAAAAAAAAAAAAAAAgBWT4hUAAAAAAAAAAACg2xs3blwKhUK1Y3SpQqGQ8ePHVzsGAAAAAAAAAAAAAAAAAAAsMsUrAAAAAAAAAAAAQLf3/PPPp62trdoxulRra2teeOGFascAAAAAAAAAAAAAAAAAAIBFVlvtAAAAAAAAAAAAAADVNnHixPc0bujQodlrr706v//e974335hTTjml8/lf//rXPPLII++45sCBA7PddttltdVWS58+fdLQ0JCOjo68+uqree655zJmzJjMnDmzc3xDQ0OGDh2aIUOGZNVVV02vXr1SV1eX2bNnZ8KECRkzZkymTJnyrudSLpczYcKE93DWAAAAAAAAAAAAAAAAAACwbFK8AgAAAAAAAAAAAHRrpVIp06dPr9r+gwYNyhZbbPGW12pqarLqqqtm1VVXzWabbZbzzjsvr776apJk5ZVXzm677TbfOv369cvmm2+eTTbZJH/+85/z9NNPv+ve76WgBQAAAAAAAAAAAAAAAAAAllWKVwAAAAAAAAAAAIBuberUqamtrU1ra2tV9m9ubs5DDz2UCRMmZNasWSkWi1l//fWzzTbbJEkaGxszfPjw3HLLLZ1zSqVSnnrqqTzxxBOZOXNmVl999YwcOTL19fWpqanJbrvtll/96lfvundHR0dmzZqVPn36LLXzAwAAAAAAAAAAAAAAAACApUXxCgAAAAAAAAAAANCtvfjiiymXy1Xb/8knn8yTTz75lteefvrpDB48OIMGDUqSNDQ0dB577bXXcu655+bll1/ufO3ZZ59NR0dHdt111yTJSiutlJ49e6apqekd966pqcmLL76YDTfccEmdDgAAAAAAAAAAAAAAAAAAdJlitQMAAAAAAAAAAAAAVNPkyZPT1tZW7RidGhoasskmm2TllVfufO3pp5/ufD5r1qy3lK7M88orr7zl+/dyTq2trW+7FgAAAAAAAAAAAAAAAAAALA9qqx0AAAAAAAAAAAAAoJrmzp27yHNPOeWUJZbjwAMPzEYbbfSW12bOnJnRo0fnqaeeetf5m2yySefzZ5555j0Vr5TL5bS2ti58WAAAAAAAAAAAAAAAAAAAWAYUqx0AAAAAAAAAAAAAoJreS0FJNdXW1r7rmO233z5Dhw5NUimSufbaa9/z+opXAAAAAAAAAAAAAAAAAABYXr37nbgAAAAAAAAAAAAAK7DFKV754x//ON9rhx122CKtdfPNN+fuu+9Ojx49MmTIkGyzzTbp169fdt1119TV1eXOO+9823kf+9jHsv322ydJmpubc/HFF2fatGnved9lvXgGAAAAAAAAAAAAAAAAAAAWRPEKAAAAAAAAAAAA0K3V1i765ZQTJ05cYjneXJby5JNPpr29PR/60IeSJFtuueV8xSs1NTXZa6+9summmyZJZs6cmYsvvjgvv/zyQu27OOcPAAAAAAAAAAAAAAAAAADV5E5ZAAAAAAAAAAAAoFurq6ur6v61tbVpb2+f7/Vyudz5vLGx8S3HGhoactBBB2XIkCFJksmTJ+fiiy/OrFmzFnr/+vr6hZ4DAAAAAAAAAAAAAAAAAADLAsUrAAAAAAAAAAAAQLfW0NCw1Pfo169fjjnmmM7vv/e973U+P+qoo/Lss8/m+eefz8yZM1MsFrP22mtnu+226xzzwgsvdD7v2bNnDj300Ky66qpJkpkzZ+bmm29O//79079//85xL7/8clpaWt41m+IVAAAAAAAAAAAAAAAAAACWV4pXAAAAAAAAAAAAgG5t1VVXTW1tbdrb26uyf319fYYOHZqhQ4e+7fHZs2fn2muv7fx+lVVW6SxdSSqlLp/5zGfmm3f++ednwoQJ77r3+973vkVMDgAAAAAAAAAAAAAAAAAA1aV4BQAAAAAAAAAAAOjWVl999dTU1FSteOWOO+7IOuusk1VWWSU9e/ZMTU1NWlpa8sorr+Tpp5/Ov/71rzQ3Ny+VvcvlclZfffWlsjYAAAAAAAAAAAAAAAAAACxthXK5XK52CAAAAAAAAAAAAIBqaW9vz+mnn55SqVTtKF2urq4u3/72t1MoFKodBQAAAAAAAAAAAAAAAAAAFlqx2gEAAAAAAAAAAAAAqqm2tjZ9+/atdoyqWGWVVZSuAAAAAAAAAAAAAAAAAACw3FK8AgAAAAAAAAAAAHR7a6yxRrUjVMXgwYOrHQEAAAAAAAAAAAAAAAAAABaZ4hUAAAAAAAAAAACg21t77bVTW1tb7Rhdqr6+PmuuuWa1YwAAAAAAAAAAAAAAAAAAwCJTvAIAAAAAAAAAAAB0extuuGHK5XK1Y3SpUqmU9dZbr9oxAAAAAAAAAAAAAAAAAABgkSleAQAAAAAAAAAAALq9vn37ZsiQIdWO0WUKhUI23njj9OjRo9pRAAAAAAAAAAAAAAAAAABgkSleAQAAAAAAAAAAAEiyww47pL6+vtoxukRtbW223377ascAAAAAAAAAAAAAAAAAAIDFongFAAAAAAAAAAAAIMk666yThoaGasfoEgMGDMigQYOqHQMAAAAAAAAAAAAAAAAAABaL4hUAAAAAAAAAAACAJIVCIdtvv33q6uqqHWWpqq+vz4gRI6odAwAAAAAAAAAAAAAAAAAAFpviFQAAAAAAAAAAAIDXDRs2rNoRlrpCoZCNN9642jEAAAAAAAAAAAAAAAAAAGCxKV4BAAAAAAAAAAAAeF2PHj2yyy67pK6urtpRloq6urrsscceqa2trXYUAAAAAAAAAAAAAAAAAABYbO6aBQAAAAAAAAAAAHiTrbfeOv/+97/z4osvplwuVzvOElNTU5MhQ4Zkk002qXYUAAAAAAAAAAAAAAB4T6ZPTx54IHn00eS115JZs5KmpqS+PunTJ+nZM3n/+5Mtt0zWXTcpFKqdGAAA6GqF8op0RzAAAAAAAAAAAADAEjBjxoz89re/TVtbW7WjLDENDQ056qij0qtXr2pHAQAAAAAAAAAAAACA+bS3J3fckdx7b3LbbcmDD1bKVnr0SObOTVpb559TU1MpX+noSMrlZOONkw99KNl++2SXXZKVVury0wAAALqY4hUAAAAAAAAAAACAt3HfffflpptuWiHKV+rq6vKpT30qm2yySbWjAAAAAAAAAAAAAADAW0yenJx7bnL22ZXylebmZHEu5S8Ukt69K2vsuWdy3HHJ1lsvubwAAMCypVjtAAAAAAAAAAAAAADLoq233jqrrrpqisXl+3LLmpqaDBkyROkKAAAAAAAAAAAAAADLjHI5ueOOZI89kiFDkjPOSKZPT157bfFKV+atPWtWMnducvnlyU47JRttlPzf/yVNTUsiPQAAsCwplMvlcrVDAAAAAAAAAAAAACyL5syZk/POOy+zZs3K8njJZbFYzIABA3L44YenR48e1Y4DAAAAAAAAAAAAAAD597+Tgw5KJk5M5sypFKV0hd69K19/8YvksMOSQqFr9gUAAJYuxSsAAAAAAAAAAAAA72DmzJk577zz0tTUVO0oC6VQKKRv3775n//5n/Tq1avacQAAAAAAAAAAAAAA6Oba2pIf/CD5yU+SuXO7rnDlv/XqlWy1VXLRRckaa1QnAwAAsOQoXgEAAAAAAAAAAAB4F6+88kr++Mc/prm5OcvDpZfFYjG9e/fOF7/4xfTt27facQAAAAAAAAAAAAAA6Ob+/e9k//2TSZOSpqZqp0lqa5MePZJf/CI57LCkUKh2IgAAYFEpXgEAAAAAAAAAAAB4D2bOnJk//OEPmTNnTkqlUrXjLFBNTU369++fL3zhC+nVq1e14wAAAAAAAAAAAAAA0I2Vy8n3v5+ceWYyd27l+2VJr17JVlsll12WrLJKtdMAAACLQvEKAAAAAAAAAAAAwHs0Z86cXHTRRZk2bVra2tqqHWc+dXV1WWONNXLggQemR48e1Y4DAAAAAAAAAAAAAEA31tGRfP7zyZVXJk1N1U6zYHV1yWqrJaNHJ2utVe00AADAwlK8AgAAAAAAAAAAALAQyuVy7rvvvtx8881pb2/PsnApZrFYTG1tbXbbbbcMHTo0hUKh2pEAAAAAAAAAAAAAAOjGWluTffdNbrll2S5dmaemJllppeSuu5L11692GgAAYGEoXgEAAAAAAAAAAABYBNOnT8/ll1+eadOmpa2trWo56urqssYaa2TvvfdO3759q5YDAAAAAAAAAAAAAACSpKMj2Xvv5Kabkubmaqd57wqF5H3vSx54IBk8uNppAACA90rxCgAAAAAAAAAAAMAiKpfLue+++3LzzTenXC6nvb29y/Zua6tLz56FfOITu2Xo0KEpFApdtjcAAAAAAAAAAAAAALydcjk59NDkiiuSpqZqp1l4NTXJoEGV8pWBA6udBgAAeC8UrwAAAAAAAAAAAAAspqampjz00EO5++6709bWltbW1qW2V319fXr06JF//WtEPv7xofnc5xqW2l4AAAAAAAAAAAAAALAwzjor+d73ls/SlXlqa5ONN04efLBSxAIAACzbFK8AAAAAAAAAAAAALCHlcjnjx4/PXXfdlUmTJqVcLqejo2Ox162trU2SDBkyJCNGjMjaa6+dW24p5GtfS/7zHzdyAQAAAAAAAAAAAABQfePGJcOGJc3N1U6y+Hr1Sr7zneTEE6udBAAAeDeKVwAAAAAAAAAAAACWgldffTVjx47NhAkT8uKLL2bOnDmpq6tLe3v7O5ax1NbWpqamJm1tbenTp09WX331DBkyJB/4wAfSp0+fznHlcvKhDyVf/Wpy8MFdcUYAAAAAAAAAAAAAAPD2OjqS4cOTxx5LSqVqp1kyGhuTBx9MNtqo2kkAAIB3ongFAAAAAAAAAAAAoAu0tLRk8uTJefHFFzN58uS0tLSkra0tHR0dqa2tTV1dXRoaGrLaaqtl9dVXz6BBg1JXV/eOa954Y3L00ZUb02pquuhEAAAAAAAAAAAAAADgv5x5ZvKDHyRz5lQ7yZJTLCabblopX3HNPgAALLsUrwAAAAAAAAAAAAAsp8rlZIcdkq9/PTnooGqnAQAAAAAAAAAAAACgOxo3Lhk2LGlurnaSJa9Xr+Q730lOPLHaSQAAgAVRvAIAAAAAAAAAAACwHLvuuuTYY5NHH02KxWqnAQAAAAAAAAAAAACgu9l22+T++5NSqdpJlo7GxuTJJ5M116x2EgAA4O24vRYAAAAAAAAAAABgObbrrknv3snll1c7CQAAAAAAAAAAAAAA3c2jj1YeK2rpSlI5t9/8ptopAACABSmUy+VytUMAAAAAAAAAAAAAsOj++c/khBOSf/87KRarnQYAAAAAAAAAAAAAgO7isMOSCy9MOjqqnWTp6tcvefnlpL6+2kkAAID/5tZaAAAAAAAAAAAAgOXcbrslK6+cPPFEtZMAAAAAAAAAAAAAANBdvPZa8uc/r/ilK0nlHP/612qnAAAA3o7iFQAAAAAAAAAAAIDlXKGQ3HRTss461U4CAAAAAAAAAAAAAEB3ceGFSbGbfMLx7NnJmWdWOwUAAPB2CuVyuVztEAAAAAAAAAAAAAAAAAAAAAAAAAAAAMDyoVxOhgxJnn++2km6TmNj8q9/JZtsUu0kAADAm3WTPkgAAAAAAAAAAAAAAAAAAAAAAAAAAABgSXjsseSVV6qdomu1tSUXXVTtFAAAwH9TvAIAAAAAAAAAAAAAAAAAAAAAAAAAAAC8Z/ffnxQK1U7Rtdrbk9tvr3YKAADgvyleAQAAAAAAAAAAAOgG2tvb89RTT+XWW2/Nj3/841xzzTV54oknqh0LAAAAAAAAAAAAAIDl0JgxyezZCz/v0EOTcvmNx8IqFpPRo9+6xqGHvnXMFlskP/xhcscdyYQJSVNTJevDDyff/W7Sq9fC7zvPo48uWm4AAGDpqa12AAAAAAAAAAAAAACWntbW1tx66635/e9/n4ceeijPPPNM57GGhoacfPLJOeGEE1JfX1/FlAAAAAAAAAAAAAAALE9Gj67OvieemIwY8c5jvvzl5Igj5n996NDK44ADkh12SF57beH3b29PJk5MBg9e+LkAAMDSoXgFAAAAAAAAAAAAYAVULpdz33335ayzzsqNN96YpqambLrppvn0pz+d9dZbLyuvvHIuueSS/PCHP0xNTU2+/e1vVzsyAAAAAAAAAAAAAADLgfb2ZPz4rt932LDklFOSUilpbU169Fjw2FdeSUaNSm69tZL30EMrhStJsskmyde/nvzgBwufoa4ueeABxSsAALAsUbwCAAAAAAAAAAAAsAL65z//mRNOOCHjxo3L9ttvnwMOOCAjRozI+9///vTt2zdJcsABB+TrX/96zjjjjHzjG99Ij3e66wwAAAAAAAAAAAAAAJI8/nil9KStrev2bGioFKnU1yc/+1myzz7JkCFvP/bii5Pjj09mz37jtWuvTTbcMBk6tPL9dtstWo7Zs5P77kv23nvR5gMAAEtesdoBAAAAAAAAAAAAAFiy/vznP2ePPfbIU089lWOPPTa/+tWv8uUvfznDhw9P3759Uy6X097enkGDBuUTn/hE5s6dm8suu6zasQEAAAAAAAAAAAAAWA48/njX73nGGckmmySPPZZ8+9vvPPbOO99aupIk5XLy5JNvfP/fx9+rUqlSvAIAACw7aqsdAAAAAAAAAAAAAIAlZ+7cuTnvvPNSKBTywx/+MF/+8pfTt2/ft4wpFAoplUpJkh49eqRcLqdcLlcjLgAAAAAAAAAAAAAAy5k5c5KOjq7bb+edk6OPTlpakkMOSVpbF36NlVZKPvKRN76/5ppFz7OopS0AAMDSoXgFAAAAAAAAAAAAYAXy4osv5rbbbsvnP//5HH/88fMdL5fLKRQKqa+vT5L87W9/S3t7e9Zaa62ujgoAAAAAAAAAAAAA0GXK5WT8+OSBB5J77knGjk2am5OmpkqJSI8eSWNjsvLKyQ47JFtumWyxRdK7d7WTL3uam5NSqWv26tcvOf/8pFhMvvvd5JFHFn6Nvn2Tq6+ulK8kybXXJhdfvOiZmpsXfS4AALDkKV4BAAAAAAAAAAAAWIE88cQT6dGjRzbaaKMkSVtbW+rq6joLVwqFQpLk6aefzhlnnJGLL744e+65Zz784Q9XMzYAAAAAAAAAAAAAwBJVLie33pr87W/JnXcmjz+eFApJTU0ye3bl+IJcfXXS0FAp2Bg4MNlqq2SXXZKDDkre976uO4dlVUtLpaymK5x2WrLWWskddyQ//vHCz19jjUrRymabVb6/+eZk333f+ff/blpbF30uAACw5CleAQAAAAAAAAAAAFiBbLrppikUCpk8eXJaWlrS0NCQUqmUYrGYJHnppZdy66235sILL8wNN9yQgQMH5itf+UqSdJazAAAAAAAAAAAAAAAsr159NbngguQnP6k8nzNn4Us2WloqjySZNKnyuOGG5Ljjkj32qHzdeutKkUt3Mnr06Fx55ZV57rk9Uix+uEv2XHPNyteRI5NS6e3HnH9+5bHFFskjj7zx+qabJv/8Z6W4JUn+8pfkc59b/OKUurrFmw8AACxZilcAAAAAAAAAAAAAViCDBw/OJz7xiYwaNSobb7xxDjnkkPTo0SOPP/547rzzztx666255ZZb8uqrr2bPPffMGWeckY022ihJlK4AAAAAAAAAAAAAAMuthx9Ofvaz5LLLkmIxaWpasuvPW++KKyplHmuskXzrW8lBByU9ey7ZvZYVkydPzl//+tdcccUVGT16dFpaWrLSSitlxx13SU1NOcmyew36TjslV12V9O9f+f4nP0mOP37JrN3YuGTWAQAAloxCubywfZsAAAAAAAAAAAAALMueffbZfOpTn8q4ceOy4YYbpq6uLs8880yamppSLpczdOjQ7Lvvvtl7772z4YYbplQqpVgsVjs2AAAAAAAAAAAAAMBCmzEj+fKXk3/8I2lpSTo6um7v3r2ThobkoouSXXftun2XtunTp+ezn/1srr322tTX12fo0KHZZpttss0222SjjTbKI49skm9+s2dmzVr4tQ89NDn//De+L7ze3XLKKcmpp1aen39+8oUvVJ7vvnuy3nrzr/Pd7yYrrVR5fvHFyX33VX4P06Yle+2V/PnPld/NvOPnnPPW+XPnJg88sPD5k0qpy623LtpcAABgyautdgAAAAAAAAAAAAAAlqx11lknf/rTn/Lb3/42N9xwQ6ZNm5bGxsbsvvvu2WGHHbLNNttks802S319fZIoXQEAAAAAAAAAAAAAlkv/+Efy2c8mTU2V0pWuNnt25bHPPpWyj3POSfr16/ocS0K5XE7h9RaUurq69OnTJ3V1dfnRj36UAw88MP3790+vXr2SJF15Cfrf//72rx9zzBvFKzfckFxwwRvHPvWpN0pXkuTggyuPN3vuuWSddRY+T6GQDB++8PMAAIClR/EKAAAAAAAAAAAAwApo8803z29/+9u0t7dn7Nix2XjjjZMkhUKhs2jlzTfGAQAAAAAAAAAAAAAsL2bMSI44olLK0dRU7TSVDFdemVx/fXLRRcmuu1Y70Tu7/fbbc++996axsTE77LBDNthgg/Tp0yelUinFYjG9e/fORz7ykVx66aXp379/1lhjjSRJe3t7amtrs+mmydy5VT6JKunTJ9l222qnAAAA3qxQLpfL1Q4BAAAAAAAAAAAAwJL338UqilYAAAAAAAAAAAAAgOXdXXcle+6ZzJmTtLRUO838evZMDjgg+d//TWprq53mDWPHjs0f//jHXHLJJXnxxRfT2NiY5ubm1NTUZJ999sn//u//pm/fvp3jH3zwwYwcOTIHHHBAjjnmmIwfPz5jx45NS0tLOjo6csEF38mkST2qeEbV0bNn8u9/J+utV+0kAADAPIpXAAAAAAAAAAAAAFZgylYAAAAAAAAAAAAAgBXFtdcm++2XNDVVO8k769kzGTEiueaapMcy0E3yyCOP5Mgjj8zDDz+cT3ziE/n4xz+eQYMGpbW1NSeccEKeeuqpnHLKKTn22GPTu3fvJMkrr7yST33qU/nPf/6TNddcM2PHjk2xWEyxWExra2vq6v6c1tYDqnxmXa+xsVL64zJ9lgfTpycPPVT52tyczJ1bee82NlYeq6+eDB1a+ZsFALA8W4Y6LwEAAAAAAAAAAABY0gqFQsaMGZMHHnggX/nKV1Jb6/JRAAAAAAAAAAAAAGD5c9llyaGHVsoDlnVNTcno0clOOyU335z06rX095wwYUJuueWWPPPMM9lss81ywAFvlKLceOONee211/LrX/86Bx54YHq8qQ2mo6MjX//61/P3v/89++67bzbddNMkSd++ffPhD384Y8aMycc//vH84Ac/yLbbbpupU6fm9ttvz7HH3pnkk0m64OSWIRtvrHSFZdOMGcn991cet91WKVyZObNSsFIqJeVy5WuSFIuVR1L5e7X66sk22yQjRyZbbZUMG7ZslEYBALxXhXK5XK52CAAAAAAAAAAAAACWjokTJ2bttddOktx9993ZdtttkySlUinFeXfJAAAAAAAAAAAAAAAsw/7xj2T//ZeP0pU369GjUmJw001JQ8PS2ePqq6/OWWedlbvvvjv9+/dPr169svbaa+fCCy/MuuuumyR5+OGHU1tb21mqkiTt7e2pra3NM888kz322CMzZ87MvffemzXWWKNzzH333ZfHH388n/vc5+a7/vy44y7JT3+6e5I+S+fElkHFYnL00cnPf77k125uTp54Ipk9O5k7N2lpSerqKu+hxsbk/e9PVlppye/L8q1cTu66K/nxj5Prr6+8X5qakra2RVuvR4+kvj7p6Ei+8IXK+3399ZdsZgCApUHxCgAAAAAAAAAAAMAK7jOf+Uz69++fn//856mvr0+5XE6hUHjbsfMKWeZdYrqgcQAAAAAAAAAAAAAAXeGOO5LddquUCSyPGhuTD384ufrqpLZ2yaw575rwG2+8MYcddlj69OmTQw45JJtttlkGDhyY9ddfPwMGDHjHa8fnmTVrVgYNGpSBAwfm0UcfTa9evTqPzbu+/M17znvtP/95IsOGrZq2tu7TBtKrV3LrrcnWWy/eOs3NySOPJA88kNx5Z3LvvcmkSUnPnsnb/brK5UoZS79+yZZbJjvuWCn0GT5cGUt3NWtW8qc/JWedlUydWvn7uKQ/abyuLqmpSYYNS044Idl99yX3NwwAYElTvAIAAAAAAAAAAACwgnu7m+VeeumlnH322Vl55ZWz2mqrZdNNN02vXr2y3nrrpbW1NfX19VVKCwAAAAAAAAAAAABQ8fLLyfrrJ6+9Vu0ki6dnz+Rb30q++90lt+bzzz+fT3ziE+no6Mg///nPrLPOOgs1f16Bym9+85scddRROemkk3Laaae9a1nLvOMzZszI0KGXZOLEzyfpuXgns5zYcMPkiScWbW65nIwenfz4x8n11yc9eiRtbZUSloVVV1d5TzU3J5tsUnlv7b134jaAFV9LS3LKKcnZZyfFYjJnTtfs26dP5f31058mn/vc2xcEAQBUk+IVAAAAAAAAAAAAgG6gVColSYrFYiZPnpxDDz00N954Y/r165e5c+emtbU1ffr0Se/evbPppptmlVVWyfDhw7PGGmtkiy22yAYbbFDlMwAAAAAAAAAAAAAAuptPfjK58cZKQcXyrrExue++ZNNNl8x6o0aNyqGHHporr7wye+21V5Jk+vTpKZfLed/73vee1pg1a1Y++clP5pFHHsmtt96a4cOHv+24crncWbgyr5Rl3Lhx2Xrr3TJr1uNJeiyJU1qm9e5dKbv4whcWbt6sWcmoUclZZyWvvFIpyljSnwjdp0+lhOOII5KvfS1Za60luz7LhvvvTw44IJkyJWlqqk6GXr2SbbZJ/vSnZPXVq5MBAODtFKsdAAAAAAAAAAAAAIClr1gsplisXDo6aNCg7LjjjunRo0dOOumkTJkyJX/729/y4x//OIceemh69OiRl156KT/96U/z2c9+NhtttFF+/OMfV/kMAAAAAAAAAAAAAIDu5LLLkttvXzFKV5Jk7txk//3nP5/W1tbcf//9GT9+fOdr5ffQzHH55ZenWCxmzz33TFtbW84777x85StfyX777Zftttsuv/71rzNt2rQkSalUesvceev/5S9/yejRo3PYYYdl+PDh842bp1AopFgsplAopK2tLf/+979z3HHHZfbs5/KBD4xPsbiEm0SWQeVycuCB7338rFnJV7+aDByYnHBCMmFCMnv2ki9dmbfXzJnJL36RbLBB8vGPJ888s+T3oTpaWpLjj09GjkyefbZ6pStJpTjozjuTDTdMLrxw6byfAQAWRaH8Xv5XFAAAAAAAAAAAAAArhFKplGKxmLFjx+bTn/50ZsyYkQkTJsw3bsaMGbnxxhtz2WWX5Yorrsj666+fcePGVSExAAAAAAAAAAAAANDdvPxysv76yWuvVTvJktWzZ/KtbyXf/W5y7bXX5he/+EXuuOOO1NTUZNCgQRk6dGh++9vfZtVVV13gGvOuCd91113z8MMP57zzzstFF12Uyy+/POuss04GDRqUxx57LLNmzcpuu+2Wiy++OP369ZtvnZdffjm77LJLpk+fnscffzx9+/ZNR0dHampq3jLumWeeyYQJEzJz5sxMnjw5TzzxRP72t7/lhRdeyNe+9rV86lOn5xOfqM+cOUv8x7XMqKtLvvzl5Fe/em/jb7opOfjgSiHK3LlLN9vbqalJGhqS009PjjwyKRa7PgNLxoMPJvvtl0yZUt3ClbfTq1eyzTbJxRcngwZVOw0A0N3VVjsAAAAAAAAAAAAAAF2n+PodUx/4wAdy0EEH5aSTTsof//jHHHbYYSmVSnn55Zfz6KOP5rLLLss///nPvPjii9l5552z3XbbZdq0aVl55ZWrfAYAAAAAAAAAAAAAwIruC19ImpurnWLJa2pKzjgj2WCDx3LSSV9LR0dHvvrVr6Znz565/fbbc9VVV+Wll17KH/7wh3zgAx9IuVxOoVB4yxrFYjFNTU1ZZZVVUiqVcs455+SRRx7JP/7xj+y2224pl8t56KGH8pnPfCbXX399fv3rX+ekk07qXKe9vT21tbX59a9/ncceeyznnHNO+vbtmyTzla4kyWOPPZa99torffr0SVtbW0qlUrbffvt8//vfz+67756+feuz1lrJE08s/Z9ftdTWJkcf/e7jZs2qjLv00uqWZHR0VPY/6aTkT39K/vKXZJ11qpeHRXPDDck++2SZLTWaMycZPToZNiy5665k3XWrnQgA6M4K5XK5XO0QAAAAAAAAAAAAAHSdjo6O1NTUZOzYsTn44IMzffr0/Oc//8ndd9+dyy+/PFdffXVeeeWVbLXVVtlnn33ysY99LJtvvvl8N+wBAAAAAAAAAAAAACxpt9yS7Lnnsls2sLgKhaRnz8fS1rZlLrvssuy5555Jkubm5hx//PE555xz8j//8z8599xzF7hGa2trvv/97+dHP/pRkuTkk0/O9773vRSLxc7rxS+66KJ8/etfz/rrr5+LLroo6667bmfpyiOPPJKPf/zj2WSTTXLTTTclSV577bU899xzGT9+fFZaaaXsuOOOnblGjRqVUqmUDTfcMCNGjEh9ff1b8tx/fzJy5IpZltOzZ/KVryQ/+ck7j7vlluSggyrlK3Pndk2296KmJmloSE4/PTnqqMr7j2Xf5Zcnn/vc8vFvqlhM+vVL7rgj2XTTaqcBALorxSsAAAAAAAAAAAAA3dh3vvOd/OhHP8rIkSMzbty4TJs2Ldtss0323nvv7Lrrrtlss806x5ZKpRSLxSqmBQAAAAAAAAAAAABWdLvumtxwQ7VTLG1N2XXXk3PddT9Pks5ClGeffTa77LJLXnvttVxyySXZZZddFrjCqFGjcvzxx+fll1/OTTfdlJ133jmlUimFQiGFQiFPPvlkDjvssDz33HMZNWpUPvzhD3fOPeSQQ/LnP/85P/nJTzJixIiMGTMm9957b+699948++yz+fSnP53zzz8/dXV17/mMjj8+OeecpKlp0X8qy6K1107GjauUlyzI736XHHvssn3uvXoln/pUcuGFlTIWll1XXpkccsjyUboyT6GQ9O2b3HNPstFG1U4DAHRH7nwFAAAAAAAAAAAA6IZeeOGF3H777Rk7dmxqa2tz5513Zv3118+ZZ56Z3/72tznuuOM6S1dKpVKSKF0BAAAAAAAAAAAAAJaqSZOS22+vdoquUJenn/5kkqRcLqe2tjZJss4662S//fbLK6+8kuuvvz5Nb9PkUS6XkySbb755Nt544yTJQw891Hls3vEBAwakVCpl5syZWWONNTrnjx49Otddd10KhUL+8Y9/ZOedd843vvGN3HrrrRk5cmSuvvrqXHjhhQtVupIkp52WrLrqQv4YlnGNjclll71z6cqPfrTsl64kyZw5yV//muyxR9LSUu00LMhNNy1/pStJUi4nr72WfPCDyYQJ1U4DAHRH7n4FAAAAAAAAAAAA6GZmzpyZb37zm9l///3z97//PWuuuWbK5XI+9rGP5Zvf/GY233zzJAsuXHm7m/cAAAAAAAAAAAAAABbXb35T7QRdpS7PPfehvPzynBQKhSRvFKqMHDkyq666au65555MmjTpLceSdI7fYIMN8slPVspbrr322iRJTU1N5/XfNTU1efjhh7PSSitl5ZVX7px/5513Zvr06eno6Ehzc3P+3//7f3nqqafy0ksv5f/+7/+yxx57pKamZqHPqKGhUlLS2LjQU5dJPXsmX/1qsvXWCx7zgx8kP/zhsl+6Mk9TU3LbbcknP5m0tVU7Df9t7Nhkr72Wv9KVecrl5NVXkw99aPn5NwEArDgUrwAAAAAAAAAAAAB0M/369cusWbMyaNCg/OpXv8pPf/rTbLrpprnqqquSvHFT3n8XrkyaNCknnnhiRowY0eWZAQAAAAAAAAAAAIAVW2tr8tvfJi0t1U7SVUo5//z52y822mijrL/++nn66aczceLEJG+UrbxZY2NjvvrVr2adddbJLbfckjPPPDOzZ8/O9OnTc8cdd+Tggw/O3Llzc+yxx2bAgAHp6OhIkuy7774ZM2ZM2tvbM3r06JxwwglZb731lsgZbbVV8rWvVUpLlmfFYrLKKpVSlQX5zW+SM85Y/gommpuTu+9OPv3ppFSqdhrmaW9P9t9/+Xs//beOjmTatOTYY6udBADobgrlN9dVAgAAAAAAAAAAANAtTJ48OS+//HI233zzJMlFF12UF198MV/72tfS87/ucnv++edzzjnn5Nxzz83MmTOTJOeee27+53/+p8tzAwAAAAAAAAAAAAArpksvTb74xWT27Gon6TprrDE3Eyf2yJt7VebOnZvDDz88l156af785z9nn332edu5pVIpxWIx1113Xb773e/m/vvvz9prr52BAwdm0qRJmTp1ar7xjW/k1FNPTY8ePbrojCoFEp/4RDJ6dKXkY3k0YEDyr38lC+qjueaa5KCDlt/zSyrlOIcfnvzyl9VOQpL86EeVx5w51U6yZDQ2Jtdfn3zoQ9VOAgB0F4pXAAAAAAAAAAAAAEhbW1vq6ure8tr06dPzm9/8JmeccUaam5uz/fbb5yMf+UjuvPPOPPHEE3nppZeqlBYAAAAAAAAAAAAAWNHstVdy9dXVTtG16ura89RTtVl77be+fuSRR+acc87JpZdemv3226+zZGXu3LlpaWlJv3790tHRkZqamiTJ+PHjc9VVV+W2227L9OnTs8UWW+Tggw/OBz/4wSqcVTJ3brLTTsnDDyctLVWJsMj69EnuuivZbLO3Pz5tWvL+9yczZ3ZtrqVBOcayYezYZMstl+8in7ez2mrJ009XSn4AAJa2YrUDAAAAAAAAAAAAAFA9pVIpSTpLV8rlcuexyZMn51//+leam5tz9NFH58ILL8z3v//9fPWrX82UKVPyu9/9riqZAQAAAAAAAAAAAIAVz7/+Ve0EXa9cbs1NN81IUrm2u+X1lpK+ffsmSWbMqBwrFosZP358hg4dmk9/+tPzrbPeeuvluOOOy2WXXZYxY8bknHPOqVrpSpL06JHceGOlvKSxsWoxFkqhkPTtm9x884JLV5Lki19ccQoympuTAw9M5sypdpLuq7092X//SlnRiubVV5Pjjqt2CgCgu1C8AgAAAAAAAAAAANCNFYvFzJw5M3/7298ye/bsFAqFzmMbb7xxRo0alfXWWy8TJ05Mnz59kiRbbrlldtttt5x22mnVig0AAAAAAAAAAAAArEBeey2ZOnXR5h56aFIuv/FYWMViMnr0W9c49ND5x33968mllybPPPPuY9+r9vaGXHnlC6/nKKahoSFJ8vDDD6d///7ZbrvtOscOHDgwTz31VK677rq0tbWlpqbmLWuVy+U0LkMtJ336JHfckWy//bJfvlIsJv37J3fdlWy99YLHXXllctNNSWtrl0Vb6pRjVNcvf5k899yi/e1a1jU3JxdckNx7b7WTAADdgeIVAAAAAAAAAAAAgG6spaUlZ599dr72ta91lq6UX79jp1wup1+/fjn55JNz1VVX5e9//3uSZN11181BBx2UF198Mb/73e+qlh0AAAAAAAAAAAAAWDE89FDSs2d19j7xxGTEiHcfd+qpyf77J+ussyR3r8ktt7TnjjvuSHNzc5566ql873vfy/XXX5/tttsum2yySZKkVCqld+/e+cc//pGJEyemrq6u87rveeZdD74saWxMrrsuOeig6v1+302vXsn66yf3359suumCx02blhx2WNLU1HXZusK8cow776x2ku6noyM5/fRkzpxqJ1l6mpuT006rdgoAoDtQvAIAAAAAAAAAAADQjTU0NKS2tjavvPJKbrnllrccm3fj3QEHHJCBAwfm/vvvT2tra5Jkxx13zCc/+cmMGjWqyzMDAAAAAAAAAAAAACuWBx5I5s7t+n2HDUtOOSUpld59/0cfTf7wh+QrX0mmTFlyGebOfX922unD+dCHPpQDDjggp512Wj784Q/nD3/4Q4rFyscHF4vFlMvl7LbbblljjTWSLJtFK2+nri754x+Tq69OVlkl6dGj2okqCoVKMcxxx1V+t+uu+87jv/SlSonEiqi5OTnwwKSlpdpJupd//CN5/RaNFVa5nNx0UzJ5crWTAAArOsUrAAAAAAAAAAAAAN3cRz/60RSLxdxzzz0pl8udN+CVy+UkSVNTU2pra3Pfffelvr4+STJ48OCceOKJOfHEE1MqlaqWHQAAAAAAAAAAAABY/t1+e9eXPjQ0JKNGJfX1yS9+8e7FACNHJocfnvzud0u2gKO+vjGHHvr/Ul9fn7XWWiv/+7//m8svvzyrrbZa5zXdyfJTtLIgu+ySPP10csABSc+e1c3Sq1eywQbJPfckp55aKYd5J889l1x77YpdkjFrVnLFFdVO0b2ceWbl594d/O531U4AAKzoaqsdAAAAAAAAAAAAAIDq2mqrrTJs2LD87W9/y957752tttoqHR0dqampSZK89NJLaW5uTkNDQ5qamtLY2JhCoZARI0ZUOTkAAAAAAAAAAAAAsCIYN67r9zzjjGSTTZLHHku+/e1kn326PkOSNDbW5NOf/m4+9rFT5zu2rJWtzJkzJ0ceeWSmTp2axsbGvO9978vKK6+cVVZZJQMGDMjqq6+eXXbZZYHz+/ZNLrgg+exnk4MPrhTYzJ7ddfl79Kh8Pe645OST371wZZ7f/CYplZZermXB7NmVIpCDD652ku7h6aeTBx+sdoquMXdu8qtfJd/5TlLrE9EBgKXEf2YAAAAAAAAAAAAAkFNPPTUf/ehHc9ZZZ+WPf/xjevfunZaWlowfPz7f/va3M3369Gy55Zbp2bPnfHPL5fIyd0MfAAAAAAAAAAAAALD8aG7u2v123jk5+uikpSU55JCktbVr9/9vLS3FLt+zXC6nra0t5XI5Tz75ZNZYY42stNJK7zhn1qxZuf766zN58uRsvfXWeeihh9LU1JS5c+fm1VdfzZAhQ/LMM8+kVCqlWKyc08SJE7P22mtn8ODBqaurS//+/TNgwICMHLlyXnttlzz55N6ZOnVAWlqSjo6lc659+lRKVo4+Ovnyl5NBg9773JaW5Nxzq/8e6QpPP5088kgydGi1k6z4zj576b3fl0Vtbcnf/pbsvXe1kwAAKyrFKwAAAAAAAAAAAABk5513zhe+8IX88Y9/zLPPPpttttkmffr0yR133JF77rknH/rQh3LyySd3ji+XyymXy503wwEAAAAAAAAAAAAALKqWlq7bq1+/5Pzzk2Ix+e53K0UT1VQqJXPnds1eLS0taWhoSJIUCoXU19fnl7/8Zb7xjW/kmGOOyc9+9rO3lKb8t7mvBx06dGhuvvnmPPvss2lvb09LS0tmz56dHj16JEmKxWLK5XIKhUJeffXVJEljY2OGDx+eqVOnZs6cOZk8eXKamu7LHns8lC996Vf56U9LufTSYorFUubMWfzr1BsaKr/joUOTb30r2X33pHYRPo35iiuScnmx4ywXWlqSn/+88u+DpadcrvyM29qqnaTrzJqV/PrXilcAgKVH8QoAAAAAAAAAAAAASZIf/OAHGTJkSL7//e/ngQceSJLU19dn5513zje+8Y0MHDiw8ya6QqGQQqGQ9vb2FAqF1NTUVDk9AAAAAAAAAAAAALC8am/vur1OOy1Za63kjjuSH/+46/ZdkHI5aW1dmuuX097enoceeijlcjnbbrtt2traUigUUltbmx122CFJ8u9//ztJpZDl7dYoFAqZPXt2XnvttWy++ebp3bt3Nttss3fct1AoZMaMGUmSPffcM2eeeWZeeumllEqltLa2pqWlJb17986aaybnn1/M2Wcnf/5zay699MU89lj/TJvWLzU17SmVymlv77HAvRoaKo/m5mSVVZKttkp23LFStrLBBovz00vOOCOZPXvx1lhedHQkf/lL8stfVgqKWDqee67ys+5uXr9NBQBgqVC8AgAAAAAAAAAAAECSZLXVVst3vvOd7LzzznnsscdSKpXSr1+/7Lbbbunfv3+SpFgsplwup1wu55prrsnFF1+c5ubmrL766vn+97+fgQMHVvckAAAAAAAAAAAAAIDlTn191+215pqVryNHJqXS2485//zKY4stkkceWbp5isWkx4I7RRbbnDlz8vGPfzwvvfRSLrrooiRJbe0bH0tcW1ubNddcMzNnzsyECROy9tprL3Ct2bNnp1Qqpb6+Pq+++mrGjRuXVVddNUOGDHnbwpYkmT59epJklVVWSVK5bn1B+vZNvvSlHvnSl9ZNUinkefzxYv71r448+GApDzzwbO6999GsvPJa2W67LdOzZ9KrV7LZZsmWWybDhiV9+izcz+edjBuXPP30kltveVBTk1x2WXL44Ut23fb29rS2tqa9vT2FQiGNjY1veR8urFdeeSU33XRTGhsbs/nmm2fIkCGdx5qamnL11VfnqaeeSrlcTltbW9rb2zu/1tTUpFwuZ+utt87BBx/cWRL0ZhdddFFuvvnmTJw4MfX19Rk8eHB23XXX7LXXXouceZ4HHkgW5dQPPbTyd2meBfyTe4vNNksOOyzZeuvKv4+ePSuvP/dcss46bz/n619PRoyoFBi9ecznP59ccMHC555n7tzkpZeSd/gTAACwyBSvAAAAAAAAAAAAAPAWO+ywQ3bYYYcFHi8UChk7dmyOO+64PPPMMxk4cGCmTJmSf//73/nJT36SESNGdGFaAACAhVMqJc3NlRv5W1qSurrKh5c0Ni7aBxoAAAAAAAAAAIuvoaHaCaqnUFi84pVy+Y113s68QpU11lgjK6+88nzHa2pq0rt378ydOzezZs16fc23FlHM+3769Olpb2/P3//+92y55ZaZM2dO1llnney000456KCDMnTo0LfMSSoFGUkyderU3H333Zk2bVrWW2+9bLzxxkmSUqmUYrH4ttlra5PNNy9k881rs9tuL+arXz02tbX/yOmn/zaHH75lOjo6UlNTs3A/sIVw992VIpLuZM6c5Oabl2zxyr333puTTz459957b5qamrLmmmvmM5/5TI477ristNJKC71ea2trTj755Jx33nlJkrPPPjtHHnlk53upqakpf/nLX3L77benR48eKRQKKRaLqa2tTUdHR1544YUkyUknnTTf2pMmTcqXvvSl3HbbbRk8eHAGDRqU5ubmXHPNNbnzzjuz1157veN79r39PJLZsxd5+kLZeefkmGMWbs6ppyb9+y/5LA0NldKZ3Xdf8msDALgMHAAAAAAAAAAAAID5lMvllMvlzpuBpkyZknvuuSfbbLNNVltttZx99tl55plncvbZZ2fXXXfNzTffnNNPPz3HH398xowZU+X0AAAAFc3NySOPVG7Yv+OOyocWTJyYFIuVD8UoFisfPtLRkbS3JyuvnAwbluy0U7LVVsmWWyaL8NkOAAAAAAAAAMBC6t17ya95yimVAoEkOf/85AtfqDz/wx+S226bf/x3v/vGdQIXX5zcd1/yej9DkuSjH0169qw8n/c1SYYPT159tfJ89Ojk9Z6RhbKw59/SUrnmYfbsynURH/rQWzO9WXNzc+bOnZvevXunx+sNL4VCobMYpa2tLR0dHamvr39L2cqbzXu9oaEhhx9+eNZcc83U19dnxowZGTNmTM4888xcdNFFGTVqVHbccce3zJ0xY0aS5Cc/+Ul++tOfplgsZq211sqIESNy5JFHZptttnnHc51XcnHnnXfmmmuuySc/+cnsv//+SbJUS1eSZMyYRSvIOPTQyntungWV4ixIsVi51mXEiDde+/znkwsumH/sHnskRx1Vuc6lZ8/KtTHXXJP86EfJ9OkLnz2pXGOzpNx4443ZddddM2DAgHz+85/PoEGDcuutt+aMM87I7bffnptuuimNjY0LteZf//rXnHfeedlqq63y5JNPplevXkneeJ8OGDAgZ511VmbNmpWamprO+yJ69uyZ5557LrvttlvWWmutfPWrX33LujNnzsznPve53HXXXfnlL3+ZkSNHpm/fvp3HmpqakmSxSleS5Pbbk1JpsZZ4z159Nbn22uT++yvXRn3lK+8+59FHkyefrMw59dRk4MAlk2XOnMp7S/EKALA0KF4BAAAAAAAAAAAAYD6FQiGFQiGzZs3KKaeckl/84hdJksbGxhx11FGZPn161l9//Rx22GHp2bNn1l9//bS0tORb3/pWrrjiiuy7777VPQEAAKDbeuWVygeknHtu8vzzlQ+UaGurlLDMUypVilb+29SpyQ03JLfemjQ2JnPnJv36JfvtlxxzTLLBBl12GgAAAAAAAADQrWy5ZfLYY12z19///vavH3PMG8UrN9wwf8nFeeclQ4bMP+/ooyuPJNlpp0qpwsJobk423XTh5jQ0VL726JHsuus7j21ra0uxWFxgWcRrr72W2bNnZ+DAgQsswJhXaLHDDjtk+PDhGTBgQOexGTNm5Cc/+UlOP/30fOc738kll1ySNddcs/P4kCFD8p3vfCcf+9jHUiqV8tJLL+VPf/pT/vSnP+Vf//pXLrjggncsXykWi3nllVdy1VVXJUn22GOP9OvXr7OQZWm6666luvwCnXjiW0tXFuTUUysFQ2+2/vrJsccm++yTjByZTJq08PtPnFh5Xy5kH8p8Xn755Rx11FEZMGBALrnkknzsYx9Lkpx44ok54ogj8oc//CHf//73c/rpp6dcLi+w+OfNnnzyyZx44onZZ599ss022+TEE09M6b9aTGpqarLBAi70eeyxx9LR0ZFhw4Zl9dVX73wflcvl/OUvf8ltt92WH/zgBzniiCPeMu/N7+nFUS4n//nPElnqPbnggjf+lh166HsrXhk58o3n3/rWksvS0VEpFAIAWBqW7v8yAAAAAAAAAAAAAGC5VSqVcuKJJ3aWrhxyyCE57bTTctddd+W2225LXV1dmpqaOsfvsssuWWeddXLBf99hCAAAsJSVy8l99yUHHpisuWblQyWeeaZSrvLaa28tXXkv2toq81pbK2Usv/99ssUWyXbbJVdd9falLQAAAAAAAADAohsxIunVq9opqqNfv+R971t66zc2NqZPnz6ZPn165s6d2/l6uVxOkrzwwgt55ZVXsvbaa6d///5JssACjMbGxs7SlVKplI6OjgwYMCCnnHJKdtttt9x1112577773rLGfvvtl1NOOSUf/OAHM3LkyBx44IH585//nCOPPDLjxo3Lb37zm7dcl/5m8wo1rr/++lx11VX5yEc+kl122eUdMy4p7e3J008v1S3e1rBhlTKVUil5069rPh/84BulKx0dybe/ney1V3L33ZXX1lmncs3LoujZM/n3vxdt7pv95z//yZNPPpmtt946H/vYx9LR0ZFyuZyampqcdNJJSdJZqPNetLS05PTTT09ra2t+9rOfpaWlJYVCIR0dHUnmf0+Uy+WUy+XO99HMmTPz4x//OD179sxnP/vZt8x59dVXc+6552bQoEE5+eST09HRkdtvvz033nhjxo0bt9g/i3leeKFyrVN31VUFWwBA96N4BQAAAAAAAAAAAIC3NWnSpPzf//1fBg8enDFjxuTCCy/MN77xjVx77bU58MAD8/TTT+e2227rHL/JJpukoaEhr732WqZNm1a94AAAQLdRLicXXZRstFGy887J5ZdXPnBiYYtW3k1bW2XNe+9NDj00GTiwUu6ygM/8AAAAAAAAAAAW0pZbJsVF/KTcCy5ICoU3HvN873tvvPaFL7z7Ouus88b4Cy545+MLetx++8LnHzZs4ecsjMGDB2fAgAF58MEH09bWliRpb2/vfH7fffeltbU12223XVZaaaX3vG6xWExNTU1aWlpSX1+flVdeOUmlHCN5awlGTU1N5/NSqZRevXrl8MMPz/vf//7ccMMNeeKJJ5K8UQbz5j2SSjlHW1tbPvvZz2bdddedb/2l4Yknkvr6pbrFfBoaklGjKvv+4hfJ5MkLHnvMMW88/+MfkzPOSK6+OjnggEppS5Lsumuy8cYLn6OtLXnggYWf92blcjl33HFHkmTkyJFJKr/Peb+3/v37Z/jw4Zk6dWoefPDB9/T7vPLKK3PBBRfkrLPOyuDBgzvfL/OKVf5boVBIoVDofB89//zzufvuu7P22mvnU5/6VMrlcue+zc3Neeihh7Lqqqvm1ltvzdChQ7PHHntkzz33zC677JL9998///nPfxbvh5Jk5syktnaxl1luLenrugAA5lG8AgAAAAAAAAAAAMDbmjFjRmpqarLNNttku+22S0tLSzo6OtK7d+/84Ac/SE1NTX7+859n4sSJaWtryz//+c+MGzcu7e3tnTfNAQAALC0TJyYjRyZf/nLy5JPJnDlvfGjE0jRrVjJ9enLWWcn66yejRy/9PQEAAAAAAABgRbfppsncudVO0fXq6pIdd1y6exSLxWy99dZJkn/84x9Jktra2jQ0NOSZZ57Jddddl0KhkA9/+MNJ5i8/+W+lUimlUinlcjmlUqmz1GLGjBlJkj59+iRZcDFKsVhMuVzOeuutl5VWWilTpkxZ4D5J8te//jW33357tthii4wYMeI9ZUyS1tZK4c6XvpSccEJy+unJb3+bXHJJcu21yd13J2PHVspN3u699/DD77rFEnfGGckmmySPPZZ8+9vvPPb1X1eSt16/MmlS8vzzb3y/884Ln6O5ORkzZuHn/bfx48envr4+Q4YMSfLW90RDQ0Pe//73p7m5OePHj39Pa33zm9/MPvvsk4MPPjhz585N/evNOP+fvfsOr6JM2DB+n5IeOkqTJip2pIuoIDYWOxYs62JZe0NXRXdV7Hz2FdfesCGKou6KYkFFFBWxdwWkWOgtpCfnfH+MSUA6JBlC7t91nSvT55kQchKYd57VFa8sr7i4mFGjRgHwl7/8ZaWvzyVLlgAwa9YsTjnlFNq0acOwYcO477776NatG88//zynnnoqs9fUhrMOCgpWLIiqbf7oe5IkSap0tbjbTpIkSZIkSZIkSZIkSZIkSWsTi8WIxWJAMLAJgkFJ9evXZ7/99uN///sfPXv2pF27dvz+++8UFRWx7777AsFgttUNlpMkSZKkDZVMwkMPwYUXQmEhlJSEkyM/P3gdcACcdBLceitkZoaTRZIkSZIkSZIkSZKkmi41Fdq0gZ9+CjtJ9crIgD86UarUkCFDeOWVVxg8eDBz586ld+/eLFiwgLvuuospU6Zwww030K5dOyAox/jwww8pKiqiR48epKSkADB//nwaN25cXrRStm00GmX8+PFMnjwZgO22226l8y9flFJaWko8HmfOnDksXLiQrKws6tatu9rsjz/+OPPnz+fmm29eIePapKTAX/4CixYFr8WLYcaM4GPZq2z5okUQjUL9+hWvpUshL2+tp6k0ffrA+ecH98P89a9Bcczq1K8PDRtWzP+5C2T27ODvE8Afn7L1Nm/ehu23vGXLlhGNRsnKylppXSwWo169epSUlJSXnqxOYWEhV111FcXFxdx6663lYxUikQjJZJLiP9o8SktLy8c//Flubi4PPvgg9erV44wzzgBW/DoqLCwEYOnSpey+++6MHDmS7OxsAPr27Ut6ejpPP/00d955J0OHDl1t1qIi+OgjKC0N7msq+1g2/fXX4d3vtCkoKQnu/3KoiSRJqmwWr0iSJEmSJEmSJEmSJEmSJGmVOnTowPbbb8+PP/7I119/zc4771w+EOm3335j5syZXHLJJSQSCV566SWysrK47LLLuOiii4B1G8wmSZIkSetj1iw4/nj47DPIzQ07TSA/H4YPh5degmeegT33DDuRJEmSJEmSJEmSJEk10557wpQpwUP5a4uCAujUqerP06RJE1555RX+8Y9/MGzYMIYNG0YikaB58+bl94CnpaWRSCSIRqP06tWL4uJi5syZwxZbbAHAxx9/zJVXXsmee+5J165dadGiBUVFRfz4448MHTqU2bNnc9lll9GyZcvy83799de0b9++vLwFIB4PHol82223MWXKFI444ojycyx/D3o0GuX9999n4sSJbLXVVuy3337rdc2RCBxzzLptm0wGfxbLF7I8/DD8+ON6nXKD1asX3H8SjcJVV8EXX6x5+z/3mPy5pGX5+T+6Q9bbwoVBEdLypSHLf2zUCLbZBuJreMJ1NBolmUySSCRWWldWnFI2vSYvvvgizz33HCNGjKDNH40yaWlp1KtX749rDC5ydaUrAB999BFz5syhV69ebLvttuXlLWXKyn+ysrI477zzyM7OLv/70KRJE84++2yefvppXn31VYYOHbrS/mXy8uCf/ww+L7HYih/j8eDr64+emFopGrV0RZIkVQ2LVyRJkiRJkiRJkiRJkiRJkrRal156KUcddRT33nsvd999N5FIhMLCQl5++WW++OILBgwYwGWXXcYVV1xBaWkpaWlpZP15FJckSZIkVYL334e//CUoOikpCTvNivLzg9cBB8CNN8KgQWEnkiRJkiRJkiRJkiSp5vn73+HZZyE3N+wk1adHj6DAojrsuOOOPPHEE0yZMoVff/2V0tJSWrduTffu3cu3iUajAGy//fZMnTqVOnXqlK9r1qwZWVlZPPnkkzz00ENEo1EikQg5OTlst912HHnkkQwZMoS0tLTyfR566CGeffZZ9ttvP3bddVcaN27MggULeOeddxgzZgxbbrkll1xySXmBRpmyUot77rmHuXPncsstt9C0adMq+9xEIpCREbyaNQuWvflmUDJSHa6/Hlq2hHffhVtuWfv2f/47stynfKX5Zcs2LNOXX0K/fisXh5RN9+sHF164+uKVSCRCw4YNKS0tZdGiRSutTyaTLF26lGg0utKf//JycnI477zzaNasGVtssQUvv/wyyWSSoqIiPvzwQwDGjRtHPB6nVatW7LPPPisdo6SkhHvuuYd4PM4pp5xSnm95DRo0KF++9dZbAxV/H4DyZfPnz19tVoD69WHChNWv//JL2Guv2lu+slwHkyRJUqWyeEWSJEmSJEmSJEmSJEmSJEmr1b9/fw4++GDuvfdevvzyS3beeWfmzp3LCy+8QMuWLenfvz/AGgc6SZIkSdLGeu016N8f8vLCTrJm+fnwr3/BwoVwzTXBQzkkSZIkSZIkSZIkSdK66dEDmjSBadPCTlI96tSBSy+t3nM2btyYxo0br7CsrORkeV988cVK++666648++yzzJo1i19++YXffvuNvLw8GjVqxK677krnzp1X2ueAAw5g6tSpvPnmmzz99NOUlpYSi8WoU6cOJ554IieeeCK77777SvtFIhGmTZvGSy+9REZGBieffDLx1TV8VJFYLLj3I5ms+nNttVXwce+9IZFY9TbDhwev3XaDL74I7k9p2DBY9+dOmrLyGICpUzcsU8eO8EevyQbbYYcdKCkp4bvvvlvl+u+//55YLMb222+/2mNEIpHy8pbevXuvcv3IkSMZOXIkf/3rX1dZvPL777/zyiuv0KRJE4466qhVniczM5MuXbrw3XffMXfuXLbbbjsSf/xhRKNRFixYAKxY0LIh0tNX/2e8oYYMgauvDqaHD4eTT65Y17IldOoUTJd9BMjMhMMOC6bnz4f3369Yt//+wfqy7cp06gSLFwfT770Hf3xK1ovFK5IkqapYvCJJkiRJkiRJkiRJkiRJkqQ1+r//+z+aNm3KQw89xAcffEAikaBly5ZccskltGvXLux4kiRJkjZzL78MxxwTlJrUBHl5cNttwcdbbw07jSRJkiRJkiRJkiRJNUckEhSR/OMfkJsbdpqql5EBBx4Ydop1L5CIRqM0adKEJk2a0KVLl5XWr6rApV+/fhx44IEsXbqURYsWsXDhQgoKCsjKymKbbbahTp06qz3fww8/TEFBAYMGDaJhWcNINcrIgHgciour/dTr5O234cgjg+m99oLHHgum27SBVq0qtnvrrQ07fkbGRsUDYP/99wdg7Nix3HLLLSusmz17Np9//jmtWrVi5513XkOODK6//noAUlNTicVixGIxAN5++22GDx/O8ccfz4ABA2jRosVK+yeTSZ5//nlKS0vp27cvGau5sNTUVE4//XROP/10HnjgAfbcc0+i0Wj5+lv/uBHogAMOWI/PwMpatoSCgo06xHrp0ycoY/mzLbeEF18Mpt95B5bvq3nggeDr6M/OPz94AfTuDePHr3+eVfwRSZIkVQqLVyRJkiRJkiRJkiRJkiRJkrRGO+64Iw888ABHHHEE8+bNIz8/n0MOOYTmzZuHHU2SJEnSZm78eBgwoOaUrpTJy4N774X69eGKK8JOI0mSJEmSJEmSJElSzXHCCXDRRWGnqHoZGTBoEPzRH7FZWF2BSywWo0GDBjRo0ICtt956hXWrKmspc8MNN3DDDTdQWlpa6VnXRXp65RevDBkCV18dTA8fDiefHEw//HBQfvFnV10FZZ0zI0bApEnw66/B/LBhFcUrJ50EU6fCt9/CP/9Zsf8bbwTLNkRm5obtt7ztt9+effbZh/Hjx/Of//yHs846C4Bly5YxePBgIpEIp59+evn2yWSSl19+mXg8zl/+8hcg+Pop2+/PEokETzzxBF27duWQQw5ZbY5HHnmE1NRUzjnnnNVuE4lEOOaYY3j66ad58sknSSaTHHDAAUQiEcaOHcuIESNo164dl1122YZ8KsplZATlKz//vFGHqbF69gw7gSRJ2lxZvCJJkiRJkiRJkiRJkiRJkqR1UjZwqUwikSASiax2oJskSZIkbYwvvoCDDgpKTGqivDwYOhS23BKWez6EJEmSJEmSJEmSJElag+xs+Otf4ZFHoKQk7DRVJ5mE004LO0X41uVe9FhI7TQtW0JKCuTnV/25Xn551csHDaooXnn9dXjssYp1774L118PV1wRFPjceOOK+86YAX//+4bliURg2203bN/lxeNx7r//fvbaay/OP/98xowZQ9u2bZk4cSJfffUV++yzD5deemn59sXFxRx22GFAMF6hTDKZJJlMLpcvQiKRYPHixZSWljJ79uzy7f78NfXqq6/y9ddfs/3229OxY8c15q1bty4PPvggt956K0899RQjR46ktLSU9PR0TjjhBC677DK22GKLjf68dO++YcUrjz224tdAmWuuCV7rs8+atG27/tnWRVaWxSuSJKnqWLwiSZIkSZIkSZIkSZIkSZKkDRKNRsOOIEmSJGkzVVgIhx8OublhJ9k4eXlw4YWwzz6V8zAKSZIkSZIkSZIkSZJqg3/8A554YvMtXklNhf79oXHjsJNoTTp3hqKisFOs2ZVXwuTJcN550KkTZGbCrFnw3//C0KEwf/6GHTc7G3r0qJyM22yzDZ999hnXXnstr7/+OpMmTaJ169bccMMNDB48eIWilHg8zg477EBWVtYKx4hEIisVqsRiMXbZZRcGDBhAt27dyrf7s4yMDK688kp6rOMFbb311tx8882cfPLJLFiwgGg0SuPGjWndujWNGjVa38tfpb32gpdeqp5Sn01JNBr8vZIkSaoKkeTyVX2SJEmSJEmSJEmSJEmSJEmSJEmSJIXs0kvh7ruD4pKaLhqFDh2Ch1zYXylJkiRJkiRJkiRJ0rq54gq4447N496BP6tfH6ZOhYYNw06italfH5YsCTtF9cvMhC++gG22CTvJ5umjj+CAA2Dp0rCTVK+UFMjNDT5KkiRVNm/TliRJkiRJkiRJkiRJkiRJkiRJkiRtMiZPhv/8Z/N5cEoiAT/+GDwMRpIkSZIkSZIkSZIkrZshQ6BFC4hEwk5SuTIz4bHHLF2pKTp0CDtBOJJJaNcu7BSbr1133XzujVofW29t6YokSao6Fq9IkiRJkiRJkiRJkiRJkiRJkiRJkjYJhYVw9NGQnx92ksqVmwtXXgk//RR2EkmSJEmSJEmSJEmSaoaUFBg1CtLTw05SeVJToW9fOPTQsJNoXe29N8RiYaeofjvuuPmVHm1KMjKga9ewU1Sv9PTgvjBJkqSqYvGKJEmSJEmSJEmSJEmSJEmSNloyGXYCSZIkSZuDK6+EuXPDTlE1CgvhmGMgkQg7iSRJkiRJkiRJkiRJNUOHDnDRRZCZGXaSypGZCQ8+GHYKrY9u3SArK+wU1SsSgb32CjvF5m/wYKhTJ+wU1SeZhLPOCjuFJEnanFm8IkmSJEmSJEmSJEmSJEmSpI1SVATvvRd2CkmSJEk13aJFcNddkJcXdpKqkUjAlCnw5pthJ5EkSZIkSZIkSZIkqeYYMgRatoR4POwkGyczEx57DBo2DDuJ1seeewb3y9cmWVnQr1/YKTZ/Bx0Eqalhp6gekQjsuy80bx52EkmStDmzeEWSJEmSJEmSJEmSJEmSJEkbZdEiOOww+P33sJNIkiRJqskefRSim/mIt2XL4Oabw04hSZIkSZIkSZIkSVLNkZICb70FjRvX3PsKMjPhmmvg0EPDTqL11aABHH54zf3a2xB16gQlGapa8Ticfz6kp4edpOplZcGll4adQpIkbe4iyWQyGXYISZIkSZIkSZIkSZIkSZIk1WwXXACxGNx+e9hJJEmSJNVEiQS0bAm//RZ2kqqXng4//ACtWoWdRJIkSZIkSZIkSZKkmmPaNOjaFRYtgpr0NN2srOBe6xtuCDuJNtTkydCrF+TlhZ2k6mVmwrXXwj/+EXaS2mH2bGjbFgoKwk5StVq1gunTIRIJO4kkSdqc1aKuREmSJEmSJEmSJEmSJEmSJFWVwYNh+HCYMyfsJJIkSZJqorfegqVLw05RPRIJ+M9/wk4hSZIkSZIkSZIkSVLNsvXWMHEiNGoEsVjYadZNZiacey5cf33YSbQxunQJiiNqg0QCTjkl7BS1R9OmcMABNed72obIzIRLLrF0RZIkVT2LVyRJkiRJkiRJkiRJkiRJkrTRmjeHE06AW24JO4kkSZKkmujmm2HZsrBTVI+iIrj/figsDDuJJEmSJEmSJEmSJEk1S/v28Mkn0KwZpKSEnWbNMjNhyBD4v/+zcGBzMHgwZGeHnaJqRaNwxBHQoEHYSWqXf/8b0tLCTlF1mjaF008PO4UkSaoNIslkMhl2CEmSJEmSJEmSJEmSJEmSJNV8v/wCu+4K338PW2657vsVFRVRXFxMcXExpaWlxGIx4vE4KSkppKamEnGkoSRJkrRZ+/132HprKCgIO0n1qVMHHnoIjjkm7CSSJEmSJEmSJEmSJNU8c+fCccfBRx9Bbm7YaVaUkgLp6d4XsLnJzw/ukV+2LOwkVSczE8aPhy5dwk5S+9x9d1Dus6l9P9tYGRnw3nvQqVPYSSRJUm1g8YokSZIkSZIkSZIkSZIkSZIqzTnnQFYW3Hzzqtfn5eXx+++/89tvvzFjxgx+//13CgoKiEajRCIRIpEIyWSSZDJJIpEgJSWFLbfckjZt2tCiRQuaNWtGnTp1LGORJEmSNiPPPQennAI5OWEnqV6nnAIPPxx2CkmSJEmSJEmSJEmSaqZkEp54Irh/uaAASkrCThQUV+y1Fzz2GDRpEnYaVbbNtRwDIDUV/vIXePHFsJPUTokE9OgBn3wCpaVhp6kcmZlw7rlw001hJ5EkSbWFxSuSJEmSJEmSJEmSJEmSJEmqNLNmQYcO8MMPsMUWwbIlS5YwadIkPv/8cwoLC4nH4xQXF5NIJNb5uJFIhNTUVEpLS4nFYuywww706NGDLbfcsoquRJIkSVJ1ueQSuP324AECqzJwIAwfXjG/Lj2Mu+wSFJt07QodOwYD+QGmT4e2bVfevmVLuPJK6NwZWrSAhg2huBh++QXefx/uuAO++mrjzvFn228P33239u0kSZIkSZIkSZIkSdLq/fYb/PWvMGlSeIUYKSmQng733QfHHbdu9zao5kkkYI89YPLkzacco0y9ejBlCjRuHHaS2uvnn2HnnSEvL+wklWPrrYN7o1JTw04iSZJqC4tXJEmSJEmSJEmSJEmSJEmSVKnOOgvq10/y979P4/3332fWrFkkk0lKK3F0WSQSIRaL0bhxY3r27MkOO+xALBartONLkiRJqj7duwcPP1mdDSleueAC+Pe/V16+ulKUXr3gnXdWf7yCAthnH/jwww0/x5+lpAQPSojH176tJEmSJEmSJEmSJElavWQSHn88+L/8RAJycqrnvCkpEItBnz7w8MPQtGn1nFfhmT4ddtpp8ynHAMjMhCeegP79w06i//wHBg+u+V9fGRkwYQJ07hx2EkmSVJtEww4gSZIkSZIkSZIkSZIkSZKkzUcikeDQQz+itPR2nnnmWX7++WdKSkoqtXQFIJlMUlJSwuzZs/nf//7HLbfcwrhx4ygqKqrU80iSJEmqWskkfPNN5R938WJ49VW47jq49961b79sGYwYAaedBv36wQEHwLXXQnFxsD49Hc49d+PO8Wfp6fDtt+u/nyRJkiRJkiRJkiRJWlEkAgMHwty58MADsNtuwYP/Y7GqOV92dvA6+2z4+msYM8bSldqiTRu4+WbIygo7SeVITYX997d0ZVNx9tnBvUuZmWEn2XCZmXDrrZauSJKk6hdJJpPJsENIkiRJkiRJkiRJkiRJkiSp5ps3bx6jRo1i8eLFFJc9nbgaxeNx0tLSOOqoo2jTpk21n1+SJEnS+ps+HXbaCfLyVr/NwIEwfHjFfCSyfudYfv/p06Ft23Xf98UX4bDDgun//Q8OPbTyzpGVBXfdBSefvO55JEmSJEmSJEmSJEnSuvn6a7jjDnj6aUhJgfx82JhbnLOyIJkMijcGD4ZjjoH09EqLqxokkYA99oDJk6G0NOw0G6dePZgyBRo3DjuJypSUwEEHwYQJwfetmiQzEy6/HK64IuwkkiSpNoqHHUCSJEmSJEmSJEmSJEmSJEk1WyKR4L333mPChAmUlJSElqOkpISSkhKeeuopdt11Vw488EBSU1NDyyNJkiRp7T75BOKb4Ci3rCzo2TN4lXnttco9R24uvP++xSuSJEmSJEmSJEmSJFWFnXeGhx+Gf/8bJk4MSjLefhs+/xxycoLSlOLioDijtDQo04jHIRaruJehqAi22Sa4f2CPPaB7d9hhhzCvSpuCaBSeew46doQFC4JCnpooIwOef97SlU1NPA4vvQR9+8KkSTWnfCUzE84919IVSZIUnk3wlnRJkiRJkiRJkiRJkiRJkiTVFPPmzWPUqFEsXrw41NKV5ZWUlPDll1/y448/cuSRR9KmTZuwI0mSJElajTlzgoeUbCruuAMGDVpx2bx5cNddcM89lX++WbMq/5iSJEmSJEmSJEmSJKlCnTpw4IHB61//CpbNmweffgo//wwFBcGrpCQoY8nIgHr1YLfdYPvtK0pYpOVttRW8/35QxrN4cdhp1l9GBjz1FOy7b9hJtCrp6fD663DkkfDWW5CXF3aiNcvMDApXLr887CSSJKk281c3SZIkSZIkSZIkSZIkSZIkbZAff/yR5557juLi4rCjrKSkpIRly5YxYsQI9tlnH3r06BF2JEmSJEmrkJ8PpaVhp1i7tDSIxYKHrFSm/PzKPZ4kSZIkSZIkSZIkSVq7LbYIilikjbHddvD229CrF+TkQDIZdqJ1k5EB994LRxwRdhKtSWoqvPginHkmjBixaZavRKPBfVV33AGnnx52GkmSVNtFww4gSZIkSZIkSZIkSZIkSZKkmuerr75i1KhRm2TpyvKKi4t5++23efvtt0nWlJFskiRJUi1SUFD5ZSYb4847Yc894eCD4eqrg4dibLEF/OtfcM89lX8+i1ckSZIkSZIkSZIkSZJqrt12g4kToUGDoIRiU5eZCY8/DgMHhp1E6yIWgwcfhNGjoVEjSE8PO1GFrCzYaSf49FNLVyRJ0qahBvw4LkmSJEmSJEmSJEmSJEmSpE3J559/zn//+19KNqWnI69BcXExH3zwAW+88UbYUSRJkiT9yabWjzh9Orz/PowZA9dcA//4R8W6k0+G1NTKPd+mdv2SJEmSJEmSJEmSJElaPzvtBJMnQ4sWkJERdppVi8eDoozRo+Goo8JOo/V14IEwdSoceWRQnhOmaDT4Ov/Xv+Czz2D77cPNI0mSVMbiFUmSJEmSJEmSJEmSJEmSJK2z7777jjFjxtSY0pUyxcXFTJ48mQkTJoQdRZIkSdJyMjKCBzuEbXUPvUgkKqbjcahbt3LPG/aDECRJkiRJkiRJkiRJkrTx2raF77+Hk0/e9MpXsrKgR48g34EHhp1GG6pePXjyyaA8p1GjcO47ys4OioY+/RQuvxxiserPIEmStDqbwC3pkiRJkiRJkiRJkiRJkiRJqglmzJjB6NGja1zpSpni4mImTJhAVlYWnTp1CjuOJEmSJIIHTcRiUFy8/vsOGQJXXx1MDx8ePLiiTMuWUPZj//I//mdmwmGHBdPz58P77wfT77wDv/wCb74J06dDMgldusAll1TsO3VqsM+GnmNVNrUHbUiSJEmSJEmSJEmSJGnDZGbC3XfDccfBgAGwaBHk54eXJx6H9HT497/hlFMgEgkviyrPgQfCzz/D44/DLbcE9yfl5QX3O1WFeDx4degAl14a3Bdl4YokSdoUWbwiSZIkSZIkSZIkSZIkSZKktSosLGTUqFE1tnSlTHFxMWPHjqVt27Y0aNAg7DiSJElSrbfllpCaCgUFlXvcPn2CMpZVne/FF4Ppd96BffYJplNToX//4LUqOTnw979v3DlWZautVr9OkiRJkiRJkiRJkiRJNc+ee8JPP8EllwT3lhQUQCJRvRmys6FjRxgxwvtTNkd16sA558DZZ8OECUEByxtvBOU6lXUfVlZWUOYycCBccAG0b185x5UkSaoq0bADSJIkSZIkSZIkSZIkSZIkadP36quvUlhYGHaMSlFSUsKoUaNIJpNhR5EkSZJqvU6dYFPod7zzThg9GqZOhaVLg0yLF8PkyXDzzbDTTkGJSmXKyoI99qjcY0qSJEmSJEmSJEmSJCl8mZlw993w7rvQvz+kp0NGRtWeMyUlOMfuu8OTT8L48ZaubO4iEdh7b/jf/2D6dBgyBHr3hvr1IS0N6tWDeHztxynbNiUFmjWDQw+FYcNg7ly45x5LVyRJUs0QSTpiVJIkSZIkSZIkSZIkSZIkSWswbdo0Ro4cSXFxcdhRKk1KSgr77rsv3bt3DzuKJEmSVKslk5CdDXl5YSepfnXqBA/X2G23sJNIkiRJkiRJkiRJkiSpKs2fDw8/DLffDvn5kJNTecfOygo+DhwIF1wA221XecdWzTV7NnzyCXz8MUyYEHwNFhQEr2g0KANKT4dWraBXL+jcGTp2hLp1w04uSZK0YSxekSRJkiRJkiRJkiRJkiRJ0moVFhZy1113kZubG3aUSpeSksJZZ51FgwYNwo4iSZIk1WrdugUD/GublBTIzQ0+SpIkSZIkSZIkSZIkafOXSMBrr8EDD8BHHwVlGBkZQRlGUdHa94/FgqKVwsJgvw4d4MQT4bjjIDOz6vNLkiRJmyqLVyRJkiRJkiRJkiRJkiRJkrRaL730El9//TUlJSVhR6l0kUiEpk2bctpppxGJRMKOI0mSJNVaF18Mt98OtW2kW/v28P33YaeQJEmSJEmSJEmSJElSWJYuhc8+g08+gfHj4YsvIDc3KGEpLoZ4HFJTIS0Ntt0WevWCrl2hc2do1izs9JIkSdKmIx52AEmSJEmSJEmSJEmSJEmSJG2ali5dutmWrgAkk0kWLFjAjBkzaNOmTdhxJEmSpFqre3eoUyd4kERtssceYSeQJEmSJEmSJEmSJElSmOrWDcpUevWCiy4KO40kSZJUc0XDDiBJkiRJkiRJkiRJkiRJkqRN0+TJk0kmk2HHqFJFRUVMnDgx7BiSJElSrdazJxQVhZ2iemVnw/77h51CkiRJkiRJkiRJkiRJkiRJkmo+i1ckSZIkSZIkSZIkSZIkSZK0ktLSUj7++GNKS0vDjlLlpk2bRk5OTtgxJEmSpFqreXPYY4+wU1SvSASOOCLsFJIkSZIkSZIkSZIkSZIkSZJU81m8IkmSJEmSJEmSJEmSJEmSpJX88MMPJBKJsGNUi0gkwuTJk8OOIUmSJNVql14K2dlhp6geqalw2mmQnh52EkmSJEmSJEmSJEmSJEmSJEmq+SxekSRJkiRJkiRJkiRJkiRJ0kree+89ioqKwo5RLUpKSpg0aVKtKZqRJEmSNkX77197ileiUTj33LBTSJIkSZIkSZIkSZIkSZIkSdLmweIVSZIkSZIkSZIkSZIkSZIkrWDBggXMmzcv7BjVKpFI8NNPP4UdQ5IkSaq1olG46CLIyAg7SdXr3h3atg07hSRJkiRJkiRJkiRJkiRJkiRtHixekSRJkiRJkiRJkiRJkiRJ0gpmzpxJJBIJO0a1Kioq4ueffw47hiRJklSrnXIKJJNhp6ha2dkweHDYKSRJkiRJkiRJkiRJkiRJkiRp8xEPO4AkSZIkSZIkSZIkSZIkSZI2LbNmzaK4uHit23Xo0IHDDz+8fP6aa65ZaZshQ4aUT7/44ot88cUXazxmkyZN2H333WnWrBl16tQhLS2N0tJSFi9ezPTp05k4cSJLlixZ5b6tW7emW7dutGzZkoyMDAoLC1myZAmzZs3i9ddfJ5FIrPHcM2bMWON6SZIkSVWrUSM480y4/37Izw87TeWLRqFNGzjwwLCTSJIkSZIkSZIkSZIkSZIkSdLmw+IVSZIkSZIkSZIkSZIkSZIkrWDWrFmhnbtp06bstttuKyyLxWJsueWWbLnlluyyyy488MADLF68eIVt9ttvP3r27LnCsng8TlZWFs2bN2fcuHFrLV6ZP38+yWSSSCRSGZciSZIkaQMMHQrPPw8h/lpSZdLSYNSooIDF3z0kSZIkSZIkSZIkSZIkSZIkqXJYvCJJkiRJkiRJkiRJkiRJkqRypaWlLFy4MLTz5+fn89lnnzFjxgxycnKIRqNsu+22dOvWDYCMjAw6derEW2+9Vb5Px44dy0tXCgsLmTRpEr/88gulpaXUq1eP1q1bk0wm13ruSCTCwoULadSoUdVcnCRJkqS1Sk+HZ5+FPn0gPz/sNJUnMxOuuAK22y4BRC1dkSRJkiRJkiRJkiRJkiRJkqRKYvGKJEmSJEmSJEmSJEmSJEmSys2bN494PE5RUVEo5//xxx/58ccfV1g2ZcoUWrVqRdOmTQFIS0srXxeNRundu3f5/NNPP82MGTNW2P/TTz9dp3NHIhF+//13i1ckSZKkkO2+O5x+OjzwwOZRvhKNQrt2cOmlwe8ws2fPZvz48Xz55Zfk5ubSqVMn2rdvT/fu3cOOKkmSJEmSJEmSJEmSJEmSJEk1jsUrkiRJkiRJkiRJkiRJkiRJKjd79mySyWTYMcqlpaWxzTbb0Lhx4/JlU6ZMKZ/eaqutqFu3LgBLliyhbdu2HHzwwdSvX59ly5bxww8/8M4771BQULDWcxUVFfHLL7+w8847V/6FSJIkSVov//d/MHo0zJoVdpKNl5YGzz4L8+fP4Y033uDyyy/n119/JRqNUqdOHYYNG0bTpk059dRTue6668KOK0mSJEmSJEmSJEmSJEmSJEk1isUrkiRJkiRJkiRJkiRJkiRJKpebm0tJSckG7TtkyJBKyzFgwAC23377FZYtWbKE9957j59++ql8WZMmTcqn69WrR69evcrn69evT/fu3dl66615+OGHKSwsXOt5ly5dWgnpJUmSJG2s9HR44QXo1Qtyc8NOs+EyM+HmmyEt7WeGDXuIO++8ky233JKrr76aQYMGkZ6ezuTJk3nwwQe58cYbWbJkCcOGDQs7tiRJkiRJkiRJkiRJkiRJkiTVGBavSJIkSZIkSZIkSZIkSZIkqVxJSQnJZDLsGKsVj694+2t6evoK83PnzuWtt94iMzOTAw44gPT0dLbYYgv23HNPxo0bt9bjFxcXV2peSZIkSRuuc2d48UU49FDIzw87zfrLzISLLoKjjprDPfcM58EHH6SwsJA+ffrQpUsX6tatS0lJCXvssQdbbbUVDRs25KGHHqJdu3ZccMEFYceXJEmSJEmSJEmSJEmSJEmSpBrB4hVJkiRJkiRJkiRJkiRJkiSVKyoq2uB9H3nkkZWWnXLKKRt0rHHjxvHBBx+Qnp5OmzZt6NatG/Xq1ePAAw8kJSWFCRMmAEFRzPJef/11pk6dCkDDhg3Zc889Adh2220tXpEkSZJqoP32g6eeghNOqFnlK1lZ8Le/Jbn22ghPPz2ORx55hPnz55ORkcGoUaN45pln2HXXXbn00ks56KCDaNWqFWeddRaTJ09m4sSJnHDCCTRu3Djsy5AkSZIkSZIkSZIkSZIkSZKkTZ7FK5IkSZIkSZIkSZIkSZIkSaoUs2bNqrRjzZ8/v3z6xx9/pKSkhL322guAzp07lxevLF68eIX9lp9ffjotLW2dzhuJRDYssCRJkqQqc8QR8MwzcOyxkJcXdpq1y8yEs85KcPPNUQoK8rnlllv49ddf2WuvvbjnnntIJBLMnz+fgQMHcvHFF1OvXj169+7NNttsw5133sk333xj6YokSZIkSZIkSZIkSZIkSZIkraNo2AEkSZIkSZIkSZIkSZIkSZK06UhNTQ31/PF4fJXLk8lk+XRGRkb59MyZM0kkEuXz9evXX+X0kiVLNur8kiRJksJ1yCEwZgxkZ0MsFnaa1cvMhH/9q5RbbokSicBdd93FF198Qa9evXjhhRfYaaed2GWXXdhnn30YN24cc+bM4f777y/ff7fdduOEE04on1+4cGEYlyFJkiRJkiRJkiRJkiRJkiRJNYYjQyVJkiRJkiRJkiRJkiRJklQuHo8TjUZXKDOpbPXq1WPQoEHl89dcc0359HnnncfPP//MzJkzWbJkCdFolNatW7P77ruXb/Prr7+WT+fm5vLtt9+y8847A7D//vsTj8fJyMigS5cu5dt99dVX65Qt7OIZSZIkSavXuzd8+SUMGADffgu5uWEnqpCeDnXrwtNPQ58+Fc0wM2fOJC0tjX//+980bNiQkpIS4vE4RUVFbLPNNuy22248//zzTJkyhXbt2hGJRMr3LSws5NFHH+X111/nhRdeIDMzc71z5ebC55/D9OlQUAD5+VBaGuRNT4f69aFDB2jdGpY7tSRJkiRJkiRJkiRJkiRJkiTVGBavSJIkSZIkSZIkSZIkSZIkqVx2dnb5Q4DDkJqaSocOHejQocMq1y9btoxXX311hWWvvvoqTZs2pXHjxjRp0oRjjz12hfXff/89n3766Tqdv27duhsWXJIkSVK1aNsWPvwQ7r4bLrsMCguDIpEwZWbCscfCnXdCdnawLJFIEI1GmTJlCqmpqTRu3BiAWCxGMpkkNTWVZDJJXl4eJSUlFBcXr1C6AkExZsuWLZk4cSJdunTh/fffp0GDBqvNUVAAkyfDJ5/Au+/CpEkwe3aQL5GoeCWTEI0Gr1gMiouD6Z13hr33hu7dg9dWW1XZp0ySJEmSJEmSJEmSJEmSJEmSKo3FK5IkSZIkSZIkSZIkSZIkSSrXrFmzUM//7rvv0rZtW7bYYgsyMzOJxWIUFhayYMECpkyZwscff0x+fv4K++Tl5fHQQw/Rs2dPdthhB+rXr08ikWDu3Ll8/vnnfPLJJ+t07tTUVLbyycKSJEnSJi8ahfPOg4MPhgED4NtvITe3+nOkp0PduvD009Cnz58zRgHYb7/9GD9+PB999BH9+/cvL1cpKipi1KhRfPfdd+y6665su+22Kx0/Fotx+OGHU1RUxOWXX07nzp2ZOHEiTZs2XWG7adNg2DB4+OHgc1NUFJSwlFm6dN2u56OPgrKWOnWCY+y2GwweHHye445ElCRJkiRJkiRJkiRJkiRJkrSJiiSTyWTYISRJkiRJkiRJkiRJkiRJkrRpSCQS3HjjjZSWloYdpdqlpKRw1lln0aBBg7CjSJIkSVpHiQQMHw7XXQfz5kFeHlT1iLnsbIjF4Kyz4F//CuZX5+OPP+bggw9mhx124KqrrqJPnz4UFxfz0ksvcdttt/HZZ59x1VVXcemllxKNRssLWwCSySSRSISSkhJGjx7NZZddRmFhIe+99x6tWrVl7Fi46Sb4+GMoLYXi4sq/1jp1ICUlKLo580z4U+eLJEmSJEmSJEmSJEmSJEmSJIXO4hVJkiRJkiRJkiRJkiRJkiSt4J577mHevHlhx6h2KSkpXH755UQikbCjSJIkSVpPySS89x7ccgu88UawrKCg8o4fi0FqKmy/PQweDEccEcyvi5deeoljjjmGhg0b0qVLF5YuXcqnn35KSUkJRx11FFdffTXt2rVb5b5l5SulpaW89NJLXHHFFfzyS3dSUh6kuDhOTk7lXeOapKcHn+Mjj4T//Afsq5QkSZIkSZIkSZIkSZIkSZK0qbB4RZIkSZIkSZIkSZIkSZIkSSt4+eWX+eSTT8KOUe2aN2/OaaedFnYMSZIkSRtp9mx44IHgNXcuZGYGJSyFhet+jFgMsrKCfTIy4PDD4aKLYJddNizThAkT+L//+z8+/fRT5s+fT6tWrTj77LM59NBD2XbbbVe7XyKRIBqNAjB/Puy773S+/HILIGvDgmyktLTg8/nEE3DQQaFEkCRpk7JwIXzyCUyeDO+8A1OmBD8/FBVBaSmkpATvn3XrQteu0LMndOkCO+4YrJMkSZIkSZIkSZIkSZIkbTyLVyRJkiRJkiRJkiRJkiRJkrSCzz//nFdffZWioqKwo1SrHj16cMABB4QdQ5IkSVIlWroUPvsseCD6+PHBQ9HnzAmKVWIxiEYhmQwejF5SAnXqQIcO0KtX8HD0zp2hWbPKyZKTk0Nubi4LFy6kWbNmNGjQYLXbLl+4AnDzzVO4+upW5OcngbTKCbQRMjOD4pX774c1XIYkSZud/HwYORKeeSb4+WLpUkhPD5YXF699/6ys4OePggLYeuvgZ47TTgvKWCRJkiRJkiRJkiRJkiRJG8biFUmSJEmSJEmSJEmSJEmSJK1g0aJF3HPPPZSUlIQdpdqkpqZy1FFHse2224YdRZIkSVIVKyyEvLzggecFBZCaGjwwPSMjKBSpLslkkkgkstr1paWlTJr0EwMHJpgypTXJZFb1hVsHaWnB5+upp+Avfwk7jSRJVWvKFLjzTnj0UYhEYNmyyjluNBr8HNKqFQweDAMGBD+TSJIkSZIkSZIkSZIkSZLWXTTsAJIkSZIkSZIkSZIkSZIkSdq0NGjQgGbNmoUdo1rF43HatWsXdgxJkiRJ1SAtDRo0gGbNoG1baNECGjWq3tIVoLx0JZlMrvBx0aJFfP311/Tvfw577ZXBTz9tvcmVrkBQYLNoERx5JDzwQNhpJEmqfMkk/O9/0LMn7LIL3H8/5OZWXukKQCIRFMJ9/z2cdx5suSWcfz78/HPlnUOSJEmSJEmSJEmSJEmSNneRZNnd2JIkSZIkSZIkSZIkSZIkSdIffvjhB0aPHk1RUVHYUapcPB5n7733Zq+99go7iiRJkqRaLDc3l48//pjbb7+dDz6Yzfz5LwGNgZSwo61VRgZcdRVcdlnYSSRJqhwzZsBxx8FXX1Vu0cq6SEmBeDx4b73kEojFqvf8kiRJkiRJkiRJkiRJklTTRMMOIEmSJEmSJEmSJEmSJEmSpE3PtttuS6yWPNEvmUzSqVOnsGNIkiRJqqUWL17MY489xoABA9h333353/8+Z/Hi14hEtqQmlK4A5OfDddfBzTeHnUSSpI2TTMJ998FOO8HHH1d/6QpAcXHw3nr99dCpE/zwQ/VnkCRJkiRJkiRJkiRJkqSaxOIVSZIkSZIkSZIkSZIkSZIkrSQajdK9e3fi8XjYUarctttuS1ZWVtgxJEmSJNVCiUSC6667jpNPPplXXnmFvfbqT716X5NM1ieZrFllmHl5cM018NBDYSeRJGnDzJwJe+4JF18MublQUhJuntxc+Ppr6NgRbroJSkvDzSNJkiRJkiRJkiRJkiRJmyqLVyRJkiRJkiRJkiRJkiRJkrRKnTt3DjtClUtJSWGPPfYIO4YkSZKkWioajXLDDTfwt7/9jSefHMn8+SPJy6tLaWkk7GgbJC8PLrgAxo0LO4kkSevnf/+DHXeESZOCwpNNRSIB+flw3XXQrRssXBh2IkmSJEmSJEmSJEmSJEna9Fi8IkmSJEmSJEmSJEmSJEmSpFXKzs6mY8eOxOPxsKNUiWg0SrNmzdhqq63CjiJJkiSpFktPT2f48OFMm3YM06fHKC4OO9HGycuD446DnJywk0iStG4efxwGDAgKV0pKwk6zarm58PXX0KUL/P572GkkSZIkSZIkSZIkSZIkadNi8YokSZIkSZIkSZIkSZIkSZJWa//99ycjIyPsGFUiFotx5JFHEolEwo4iSZIkqZb75hu48cbgoeqbg5wcOO+8sFNIkrR299wDZ54J+flhJ1m7oiKYNQs6dQo+SpIkSZIkSZIkSZIkSZICFq9IkiRJkiRJkiRJkiRJkiRptVJSUjjqqKOIx+NhR6lUKSkp9O3bl7p164YdRZIkSVItV1ICRx8NBQVhJ6k8BQUwahS8+WbYSSRJWr0nnoCLL64ZpStlSkpg3jzo2RPmzg07jSRJkiRJkiRJkiRJkiRtGixekSRJkiRJkiRJkiRJkiRJ0hq1atWKjh07bjblK9FolGbNmtGxY8ewo0iSJEkSQ4fCzJmQTIadpHLl5cHxx8PSpWEnkSRpZS+/DGecUbNKV8qUlsLs2bDXXr7PSpIkSZIkSZIkSZIkSRJYvCJJkiRJkiRJkiRJkiRJkqR1sP/++5ORkRF2jEoRi8U48sgjiUQiYUeRJEmSVMtNmRIUr+Tmhp2kauTkwMUXh51CkqQV/forHHdczSxdKVNcDDNmwOmnh51EkiRJkiRJkiRJkiRJksJn8YokSZIkSZIkSZIkSZIkSZLWKiUlhQEDBpCSkhJ2lI0Sj8c59NBDqVu3bthRJEmSJInbb4eSkrBTVJ2CAnjiCVi8OOwkkiQFkkk4/vjgPaqmKyyE//0PxowJO4kkSZIkSZIkSZIkSZIkhSuSTCaTYYeQJEna3BUUwM8/Q35+MF1UBGlpkJEB2dnQpg3E42GnlCRJkiRJkiRJkiRJWrupU6cycuRISmrgk4FTUlLYb7/96NatW9hRJEmSJIncXNhyS8jLCztJ1crMhBtvhAsuCDuJJEnwyCNw/vnB+/DmokEDmDo1+ChJkiRJkiRJkiRJkiRJtZHFK5IkSZWsoAC+/BI++QQmTICPPoKZM4OSlUgkeJVJJqG0FIqLYZttYM89YY89oHNn2H57y1gkSZIkSZIkSZIkSdKm6dtvv+WFF16oUeUrKSkp7Lnnnuy9995hR5EkSZIkAB5+OCgj2Zwe/L46LVrArFkr3k8vSVJ1+/XXYMzWsmVhJ6lcaWlw+OEwcmTYSSRJkiRJkiRJkiRJkiQpHBavSJIkVYJEAt54A26+OShbycgIylTy89f/WFlZEI1CUREccQRcfHFQxCJJkiRJkiRJkiRJkrQp+eGHH3j++ecpLi4OO8paxeNx+vTpQ48ePcKOIkmSJEkAJJOw3XYwZUrYSapHdja89BL06RN2EklSbZVMQu/eMHEi1KA+6XWWmQnPPgsHHRR2EkmSJEmSJEmSJEmSJEmqfhavSJIkbYSFC+Hhh+H222HZsuBVmaJRSE+H1q1h8GA45pig1EWSJEmSJEmSJEmSJGlTMH36dJ5++mmKi4vZVG9Jjcfj9OvXj44dO4YdRZIkSZLKffQR7Lsv5OaGnaT6HHggjB0bdgpJUm31xhtwxBGb93tvixYwaxZEImEnkSRJkiRJkiRJkiRJkqTqZfGKJEnSBpg9Gy66CF54IbgRPT+/6s+ZnR18PPNMuOYayMys+nNKkiRJkiRJkiRJkiStzeLFi3n++eeZM2cOxcXFYccpl5KSQnZ2NkcffTTNmjULO44kSZIkreDUU2H4cEgkwk5SfVJTYe5cqFcv7CSSpNpo//3hzTfDTlG1srPhxReDcjdJkiRJkiRJkiRJkiRJqk0sXpEkSVoPySSMGAFnnQUFBRDGs0IyMqBBA3jmGdhzz+o/vyRJkiRJkiRJkiRJ0p8lk0kmT57MG2+8QUlJCWHfnhqPx+nWrRt9+vQhFouFmkWSJEmSVmW77eCnn8JOUb3q1oWXXoLevcNOIkmqbWbNCt57CwrCTlL1DjgAXnst7BSSJEmSJEmSJEmSJEmSVL2iYQeQJEmqKWbPhr594YwzICcnnNIVgPx8+O234Cb4s8+GvLxwckiSJEmSJEmSJEmSJJWJRCJ07dqVs88+mxYtWpCSkhJSjhTy8hpw8smnsP/++1u6IkmSJGmTVFQE06evfv3AgZBMVrzWxS67wB13wHvvQW5uxb4//7zm/Q45BF5/HRYsCO5V//FHuPVWaNhwxe1SUuC00+Cpp+Cbb2D+fCgsDO5tHz0a9t577RkLCuCTT9bteiRJqkx33w2JRNgpqsf48fDLL2GnkCRJkiRJkiRJkiRJkqTqFUkm1/XWa0mSpNopmYSnn4YzzwwGeoVVuLIqGRnQoAE8+yz07Bl2GkmSJEmSJEmSJEmSJEgmk3z55Ze8++675OTkUFJSQlXfrpqamkpKSgo9euzB+ed359JLYwwYUKWnlCRJkqQN9tln0KsX5OSsev3AgTB8eMV8JLL2Y15wAfz73ysvnz4d2rZd9T5XXw1Dhqx63c8/B2UqZQ9ub9IEZs9ec4bTToOHHlrzNoccAv/975q3kSSpMhUVwZZbwpIlYSepHmlpcOGFMHRo2EkkSZIkSZIkSZIkSZIkqfpYvCJJkrQGySQMGhQM/srLCzvN6mVkwN13w8knh51EkiRJkiRJkiRJkiQpkEwm+e2335g4cSI//PADkUiEkpKSSjt+LBYDoGXLlvTs2ZN27doRiUQYPz54SPH330N6eqWdTpIkSZIqzUMPBfep5+auev2GFK8MHAgDBsDkydC4MZx1VrB8dcUre+4JEyYE06WlcMUV8N13MHgw9OgRLH/tNejbN5guK14ZPx5GjoSffoLttgvKW7bcMtgmJyfYLj9/9TmbNYPfflv79UiSVFmeeSYoB1td4dnmqF49mDcPUlLCTiJJkiRJkiRJkiRJkiRJ1cPiFUmSpNUoLYWTToIXXlj9gLZNSUYGXH89XHRR2EkkSZIkSZIkSZIkSZJWlJeXx6effsqnn37KkiVLSElJIZFIUFxcvM7HiMVixONxiouLycrKYpdddqFr167Ur19/pW3794euXeHyyyvxIiRJkiSpkpx0Ejz22OrXb0jxyur2X13xynPPwZFHBtMPPginnx5Mb7UVzJgB0Wgwv9NO8O23kJ0NHTtWlLWUOeIIGD26Yr5bN/j449VnS0mB+fOhbt31uyZJkjbUgAHw7LNhp6hederA229D585hJ5EkSZIkSZIkSZIkSZKk6hEPO4AkSdKmKJGA446DMWMgLy/sNOsmPx+uvBKKi2Hw4LDTSJIkSZIkSZIkSZIkVcjMzGTPPfdkzz33pKSkhDlz5vDbb78xc+ZMfvnlF5YsWQJANBolEomQTCZJJBIkk0nq1KlD8+bNad26Nc2bN6dp06akpaWt8Xw33wzdu8PJJ0PTptVxhZIkSZK07iZPDjsB7LNPxfR771VM//ILzJwJbdoE8336BMUry5atXLoC8MMPK84vW7bm82ZkwFdfQc+eGxRbkqT19uGHYSeofqWlwc8bFq9IkiRJkiRJkiRJkiRJqi0sXpEkSfqTZBLOOqtmla6UycuDa6+Fhg3htNPCTiNJkiRJkiRJkiRJkrSyeDxOixYtaNGiBV27dgUoL1opLi6mtLSUWCxGPB4nFosRiUTW+xzbbAOnnAJXXAEPPVTZVyBJkiRJGycnJ9zz168f3HNeZvbsFdfPnl1RvNKu3ZqPNWBAxfSPP8J33615+0gk/OuXJNUeeXnw22+rXz9wIAwfXjG/Lv8Uucsuwb89du0KHTtCZmawfPp0aNt21ftccEFQOtaly4rbnHQSPPbYitumpATLe/eG3XaDJk2gTh1YsCAokfn3v+Hdd9ecMS8vKFY744y1X48kSZIkSZIkSZIkSZIkbQ4sXpEkSfqT66+HJ5+seaUrZfLygpvxmzWDgw8OO40kSZIkSZIkSZIkSdLaRSIRYrEYsVis0o55xRXQvj18/nnwgEJJkiRJ2lQUFIR7/qysFeeLilY/n529+uMMGAD//GfFPqedtvZzJ5PhX78kqfb44ougGGXp0so7Zp8+MGjQ+u1z9dVB8dm6aNgQHnhg5eXNmsERRwSv005be+H0hx+uX0ZJkiRJkiRJkiRJkiRJqsmiYQeQJEnalHz+OQwdWnNLV8rk58OJJ8KCBWEnkSRJkiRJkiRJkiRJCke9ejBkCFx4YfBgX0mSJEnaVBQXh3v+3NwV59PSVj+/bNmqjzFoEIwYAfF4UKRyzDHw7rtrP7fFK5Kk6vTJJ5X/vrt4Mbz6Klx3Hdx777rt89VX8PDDcNZZMGfOuu0zfnyw/X77wdlnw9y5Fetuvx0yMta8/4wZUFi4bueSJEmSJEmSJEmSJEmSpJrO4hVJkqQ/FBXBUUcFpSWbg7w8OPXUsFNIkiRJkiRJkiRJkiSF57TTYN48eOmlsJNIkiRJUoVYLNzzL14MCxdWzDdtuuL6Zs0qpqdOXXn/22+HO+6AaDQ41l/+su6/d0UikJKyvoklSdow775b+WPFHnsM+vWDq66Cjz5at3323hv+/ne4776158nNDbbv3TvYfty4oODlzDMrtqlTB3beec3HSU+Hr79et3ySJEmSJEmSJEmSJEmSVNNZvCJJkvSHa66B338PO0XlKSqCN96AF14IO4kkSZIkSZIkSZIkSVI44nG47Ta45JLgXgpJkiRJ2hSkpYWdAN5+u2J6r70qptu0gVatKubfeqtiOjUVnnkGLrwwmJ8xA3r2hHfeWffzRiLBg+AlSaoOU6aEnWD9LVsGEyasvPyHH1bebk0iEZg+vdJiSZIkSZIkSZIkSZIkSdImzeIVSZIk4PPP4Y47IC8v7CSVKy8PTjkFFiwIO4kkSZIkSZIkSZIkSVI4DjwQttsO/vOfsJNIkiRJUmBDi0eGDIFkMng9+uiK61q2hMMOC16dOlUsz8ysWN6zZ8XyYcMqpk86CS6/PNjmmWcqlr/xBnz7bUXm11+HY44J5hctCkouGzQIjlv22mKLtV9HRsZ6XbYkSRusoCDsBJVnwICK6R9/hO++W/P2yeTmdf2SJEmSJEmSJEmSJEmStCbxsANIkiSFrbQUjj4a8vPDTlI18vLgtNNg9Oiwk0hS+ObPh08+gcmTYdIkWLIk+P5fWAgpKcHg4qws2G036NYNunSBFi0gEgk7uSRJkiRJkiRJkqSNceutsPfe8Le/QePGYaeRJEmSVNttuy1MnVq5x+zTB4YPX3n5llvCiy8G0++8A/vsE0y/+y5cfz1ccQXEYnDjjSvuN2MG/P3vFfNNmkCvXhXzDRrAs8+ufL6TToLHHlt9zqIiaNdu7dcjSVJl2FzGiw0YAP/8ZzBdVBSMFVub0tLN5/olSZIkSZIkSZIkSZIkaW0sXpEkSbXemDEwe3bYKapOURG8+ir8/DO0bRt2GkmqXtOmwciR8Pbb8NlnkJMDGRmQmwslJavf77XXIDs7+B6akgK77ho8hOnoo6Fjx+rLL0mSJEmSJEmSJKly7LADHHss3HsvXHll2GkkSZIk1Xa9esG4cVBcHG6OK6+EyZPhvPOgUyfIzIRZs+C//4WhQ2H+/Mo/ZzQKrVpV/nElSVqVRCLsBBtv0CC47bbgPbSgIPh3znffXft+yeSax01IkiRJkiRJkiRJkiRJ0uYkkkwmk2GHkCRJClPPnjBxYtgpqlZqKpx7bnCTvSRt7kpLYexYuOkm+PjjYKBUUdHGHzcWg7S0oMRq8OCghCU9feOPK0mSJEmSJEmSJKl6FBQEDxtMT4dIJOw0kiRJkmqzN9+EI4+EpUvDTlL9uneHDz8MO4UkqbbYbjv46afVrx84EIYPr5hf3383XH7/6dOD8QZr8/PP0KZNMH3SSfDYY6vf9vbb4cILg+nFi+GII+Cdd9YtW3Y2/Oc/QUZJkiRJkiRJkiRJkiRJ2txFww4gSZIUpilT4NNPw05R9YqK4MEHobAw7CSSVHXmzYMbb4RmzeC442DChODBSZVRugJBoUteHnzzDZx9NmyxBVx0UTDoSZIkSZIkSZIkSdKmLz0dMjIsXZEkSZIUvs6dg3sca5toFHr1CjuFJKk2SU8PO8GGSU2FZ56pKF2ZMQN69lz30hUI/h00I6NK4kmSJEmSJEmSJEmSJEnSJicedgBJkqQwDRsWPEi/Nkgm4bnn4IQTwk4iSZUrmYT774eLL4ZEAvLzq/6cy5YFH+++G+69F84/H669FtLSqv7ckiRJkiRJkiRJkiRJkiSpZmvQAOrXh7lzw05SvbKzoXv3sFNIkmqTBg02bL8hQ+Dqq4Pp4cPh5JMr1rVsCZ06BdNlHwEyM+Gww4Lp+fPh/fcr1u2/f7C+bLsynTrB4sXB9HvvwYIFQVnM2LEVZWWLFsEllwTX0rNnxb4//gjz5q3+GqJRqFdvHS9YkiRJkiRJkiRJkiRJkmq4SDKZTIYdQpIkKQz5+bDFFpCbG3aS6rPLLvDll2GnkKTKM2MGHHdc8L0tzO/nmZnQpAmMGgWdO4eXQ5IkSZIkSZIkSZIkSZIk1Qx/+UvwUPXaJCMDvvsOWrcOO4kkqba4/HK4+WZIJFa9fuDAoFilTCQSfFxT8cqf91mVd96BffapmP/5Z2jTZs379O4N48cH75PTp695W4CTToLHHlv9+rS04DhNm679WJIkSZIkSZIkSZIkSZJU00XDDiBJkhSWF16AaC37aWjq1GCgmiTVdMkk3Hcf7LQTTJoUfolWXl4wEGqvvWDwYCgsDDePJEmSJEmSJEmSpA1XWlpKaWkpX3/9NTk5OSRW91RGSZIkSdoIxx8P2dlhp6heTZpAq1Zhp5Ak1SbdutW+99syGRmWrkiSJEmSJEmSJEmSJEmqPSLJZDIZdghJkqQwnHYaPPRQ2CmqV1YW3HknnHpq2EkkacMtWgSHHAKffx5+4cqqZGYGg5Nefx3atQs7jSRJkiRJkiRJkqR1VVBQwNixYxk7dixvv/02U6dOpWHDhuy9996cddZZ7LvvvmFHlCRJkrQZKSiALbaAZcvCTlI9srLgllvgrLPCTiJJqk1mzoTtt4f8/LCTVL9eveCdd8JOIUmSJEmSJEmSJEmSJEnVw+IVSZJUa+24I3z33frvN3AgDB9eMR+JrNt+J54If/sb7LorNGgAJSUwaxa89RbcfDP8/POK2zdqBBdfDP36Qdu2kJEBOTlB5lGj4O67obh4/fOffDI88sj676dwJZNJFi9ezO+//86vv/7K9OnTWbZsGaWlpZSWlpJMJonFYsTjcTIyMmjZsiXxDWvfAAEAAElEQVQtW7akefPmNGrUiMi6fqFKm7g5c6Bnz+D7Z1FR2GlWLxqFevXg3Xdh553DTiNJkiRJkiRJkiRpTRKJBO+99x433XQT7777LkVFRdStW5etttqKRo0a8eGHH1KnTh2eeeYZ9t5777DjSpIkSdqMXHjhht8XXtNkZAT3gdapE3YSSdLmrmwMToMGDUgkktSvHyEnJ+xU1Sseh3/9C66+OuwkkiRJkiRJkiRJkiRJklQ9LF6RJEm1UkkJZGZu2AC1DSleufVW+Mc/Vr9+8WLo2hWmTAnm69aFzz6Drbde/T6vvAIHHbQuiVe03Xbwww/rv5+q37Jly/j000/54YcfmDdvHgCRSITi4mLW5cf41NRUkskkiUSCRo0a0a5dO7p06ULDhg2rOrpUJWbNgh49YO7cmjPAuE4dGDcu+B4vSZIkSZIkSZIkadOzbNkybr31Vu6//37mzZvH3nvvzWGHHUa3bt3o0aMHAGPHjmXw4MEkk0m+/PLLkBNLkiRJ2pxMmwY77QQFBWEnqVqxGJx0Ejz0UNhJJEmbs4KCAv7v//6P+++/n3/961+cddZZxGIxevaEiRPDTle96tWDp57asLFnkiRJkiRJkiRJkiRJklQTxcMOIEmSFIZvv4X09Op5cH9GBpx3XsX888/DffdBq1Zw552QnQ3168Pf/w6XXRZsc/TRFaUrxcVw8cXwzTdw7LHBdgD9+sH228P3369fnp9/Do6ZkrLRl6YqkEwmmTlzJhMnTmTq1KlEIhFKSko26FhFRUXl03PnzmX+/Pl8/PHHNGvWjJ49e7LtttsSjUYrK7pUpebOhT32gNmzobQ07DTrLicH9tsP3n8fdt457DSSJEmSJEmSJEmS/mzo0KHcdtttbLXVVgwaNIhDDjmE7bbbjni84hbbvn378s0333DZZZcxZswYDvJphZIkSZIqydZbQ9euMGFC2EmqVmoqXHjhysunTZtGLBajsLCQ7bbbrvqDSZI2CyUlJbz99ttcf/31TPjjTfWtt97ioIMOom3btvTpk2Ty5AjLDbPZ7BUUQJcuYaeQJEmSJEmSJEmSJEmSpOpj8YokSaqVPvkEEonqOVdmZjBQrMyQIUGJCsARR8DBBwfTy29Tv37F9BdfwLBhwfTnn1cUr/x5n3WVnh6cf7fd1n9fVZ3i4mI+//xz3n//ffLz81coTaksiUSCRCLBrFmzGD16NPF4nG7dutG1a1cyMzMr/XxSZVmyBPbcE+bMqVmlK2VycqBXL/j444pSLUmSJEmSJEmSJEnhu/322xk6dCitW7fmxhtvpF+/fmRnZwOQTCaJRCKUlJQQj8fZeuuticVizJkzJ+TUkiRJkjY3l10Gn30Gy5aFnaTq7Lgj7LRTxfyECRO48cYbGTduHLFYjEaNGnHIIYdw9913E41GwwsqSaqR3nrrLU488UTmzZvHcccdx8KFCxk7dixHHXUUbdu25ZRTItx6a9gpq1ePHtCkSdgpJEmSJEmSJEmSJEmSJKn6eBeyJEmqlT76CHJzq+dcCxbAp59WzF9zDey3H5xyCvTuHSwrLoaRIyu2efPNimKYDh3g/PNh333h//6vYpvPPoOvv17/PInEinkUvpkzZ3LXXXfxxhtvsGTJkiopXfmzoqIi8vLyeO+99xg2bBjffvttlZ9T2lB//SvMmBF8r6yJkklYvBj69q251yBJkiRJkiRJkiRtbnJycnjiiSfYcsstefTRRznmmGPKS1cAIpEIiUSCeDwOwKRJkygqKqJhw4ZhRZYkSZK0mfrLX6BTJ/jj14/NTkYGPPRQMJ1IJBgxYgT9+/fntddeY//99+f0009nr732YsSIEXTt2pUff/wx3MCSpBqnXr16ZGRk8PLLL/PUU09x6qmnEo/Hee6555g1axZt20K3bsmwY1ab7Gy49NKwU0iSJEmSJEmSJEmSJElS9bJ4RZIk1UqzZ1fv+fr3h7feCqaPPBLeeAMefji4kf3jj2GffWDSpIrtv/gCjj8efvkFUlLgzjuDMpa//z0oTrn33qCIpaycZX0UFcGiRZVzXdo4xcXFjBkzhieeeIKcnByKQ2hkKCkpobCwkBdffJGnn36avLy8as8grclzzwXfP6uhj6hKJRLw669w7bVhJ5EkSZIkSZIkSZIEkJ+fz7fffsv+++9P7969KS0tJZkMHr5Y9jEaDW6zHTlyJP/+97/Zdddd6d27d1iRJUmSJG2mIhF46ilISws7SeXLzIRBg2C33YL5F154gcsuu4xkMslll13GmDFjuPPOO3nwwQe54YYb+P7773nkkUfCjCxJ2oQVrWZgQffu3Xn33Xfp168fAB07dqRXr168+eabfPTRRwAMHhyhTp1qixqqrCw48MCwU0iSJEmSJEmSJEmSJElS9bJ4RZIk1UrV3S2RkwNTpkBBwcrrOnSAE06A1NQVl8+ZAzNmrLx9NAqHHhqUtWyIkhLIz9+wfVV5Zs6cyV133cXnn39OSUlJ2HEoLi5m6tSpDBs2jG+//TbsOBIA8+YFhVObSx9QXh7cdltQriVJkiRJkiRJkiQpXL/++it16tQhOzsbgFgsRiKRACASiQAwffp0hg4dytlnn01hYSHHH3889erVKy9mkSRJkqTKstVWcOedwYPSNyfNm8PVVwfTU6dO5ZprrmHRokVceumlXHrppUDwEP3s7GzOOecc2rVrx6OPPsr8+fPLf0eTJOndd9/l9NNP5/TTT+df//oXXyx3U37Z+0WrVq3Kl7Vr145DDz2UkpISRo8eze+//86BB0JGxub/73oZGXDRRcH4M0mSJEmSJEmSJEmSJEmqTbxtSpIk1UrVWTwSi8H48XD66ZCeDldeCXXqQJs28N57QeHKWWfBTTdV7LPnnvDGG9CzZ1A80LNncON7375B9hYt4NlnoWPH9c+TTEJubqVdHgBLlixh3rx5lXvQzVQymeStt97iiSeeICcnZ5MoXSlTWlpKYWEhL774Is899xylpaVhR1Itd8opm19RVEEBHHMMFBeHnUSSJEmSJEmSJEmq3Tp27EjLli358ssv+fbbb4GgfAVg3rx5jBo1iksvvZTrr7+elJQU7rnnHi699FIikUh5MYskSZIkVaZTToEuXSAeDztJ5cjIgFGjgvvli4uLufrqq/n666856aSTOOGEE6hfvz7JZJLU1FSKioqIRCI0a9aMtLQ0otEoUZ8YL0m13rRp0zj88MPp3bs3//3vf3n11VcZOnQohx9+ODfeeCPASu8XZaXJvXv3pmfPnowdO5bJkycTi8GgQREyMqr9MqpVMgmnnhp2CkmSJEmSJEmSJEmSJEmqft59LEmSaqXqHIPVqxfsvHMwvWgRXH89LFsGM2bALbdUbDdgQMX06adXDJh76imYODF4WP9rr8HYscHyWAyOPnrDMlXGYLyygQjPPvssf/3rX9l5552pU6cOu+++O3fffbelHauQTCYZM2YMH3744SZVuPJnxcXF/PDDD4wYMWKTzqnN23PPwVtvQVFR2EkqVzIJv/wC114bdhJJkiRJkiRJkiRJ1157LR9++CHnnXceI0eO5LPPPuPWW2/l1FNP5dxzz2X06NF07tyZO+64gxNPPBGARCIRcmpJkiRJm6tIJLh3PD097CQbLzMTLrwQdtstmH/77bcZO3YsnTt35sQTT6RFixYARCIREokEqampTJ8+nXfffZeCggKWLVsWXnhJ0ibjnnvuYezYsfzzn/9kzJgx/Pjjj9x1110sWbKEK664gqeffnqlfcpKk7fddlsOO+wwcnNzefHFF5k3b94f47WS1X0Z1SY9HY4/Hho1CjuJJEmSJEmSJEmSJEmSJFW/SnjktiRJUs2TkVF959pii4rptDRITa0oEqhXr2Ld8tPL71O37orHW90+6yoarZzrj0Qi3HnnnVx44YXUrVuXQw89lMaNG/Paa6/xz3/+kwULFnDFFVcQrc6Wm01YMplk9OjR/PDDDxQXF4cdZ61KSkqYOXMmw4cPZ+DAgaSkpIQdSbVIUVFQQJWXF3aSqpGXB7fdBmeeCX+MG5YkSZIkSZIkSZIUgkMOOYTLL7+cRx99lOOPP55IJEIyGTx4sVu3bpx77rkcdNBBdOzYsfyBjd4HIUmSJKkqtWgBo0ZB//6Qnx92mg2TkQG77w5XX12x7LXXXmPBggX84x//YLeyNpY/lP2e9eSTT1JYWMhf//pXWrVqVX2BJakGmjcPPvkEJk+GadMgNzd4JZPB9+GsLGjeHLp2hc6doVWroOCrJvnpp5+4/fbbOfTQQxkyZEj5uJZzzjmH+vXrc+KJJzJkyBDat29Pp06dVtg3mUwSiUTo06cP3bt3Z8yYMRx99NH07duXe++NcMYZwedrc1OnDtxxR9gpJEmSJEmSJEmSJEmSJCkcFq9IkqRaKSur8o85ZEjF4LDhw+Hkk4PpL76o2CYzE0aOhPvvh8aN4frrK9Z9/HHF9BdfQN++wfQJJ8B338Hnn0OvXtCnz6r3WVfxeOUUr3z//fdceOGFNGnShJdeeolu3bqRSCQ477zzOProo7nuuus4+OCDVxq8sLyygQw333wzy5Yto3379nTo0IH27dtvVkUfyWSSl19+ucaUrpQpKSlhzpw5PPXUU5x44onEYrGwI6mWePFFKCkJO0XVSiTg3ntXfB+QJEmSJEmSJEmSVP2uuuoqTjzxRIYPH05OTg7xeJyDDz6Yli1b0rp1a9LT04GKexwkSZIkqar17QuPPhrcj17TylfS0mCnneDll6HsdvAlS5YwcuRI4vE4Bx54IKmpqSv9jjVx4kRefPFF6tevT//+/QF/D5OkMskkfPQRvPEGjB8fjC/KyYH0dMjLW/2995FIUMRRUhJM77wz7L13MDbpwAOD8UWbgmQyySOPPMKRRx5J/fr1y5d/9NFHAHTu3JmUlBSKioqIx+NEo1FOOOEEXn/9dZ544gmeeuop2rZtS4MGDcr3LXv/2GGHHTjkkEP45z//ySuvvMJ+++3H8cfHGTZsMZ9+WpeSks2nZDkzE0aMgLp1w04iSZIkSZIkSZIkSZIkSeHYRG6LkyRJql7t2kE0Gjz4vqp9/z3cdx+ceWYwf8QRwWt5ublw6aUV87ffDsceC61bB4PPbrll5eN+8AE8+eT650lLg+bN13+/5ZWWlvLYY48BcMIJJ9CtWzdKSkqIx+O0bduWwYMHM2DAAO655x4eeuih1R4nEolQWlrKU089xVdffUVKSkp5MckWW2xB+/bt2XHHHbnzzjtJS0tbYd+aNJBu3LhxfPXVVzWqdKVMSUkJv/76K6NGjWLAgAE15nOumu2mm4KBYJuzwkK4++6gtGsz6pmSJEmSJEmSJEmSapx4PE779u0ZOnToGrfz/8slSZIkVacBA4J7zM89t+aUr6SnQ/v2MG4cZGRULC8tLSUSidCzZ086duxIIpEgGo2Wf/ztt994/PHH+eyzzxg4cCAdOnQA1vx72HvvvcecOXM48sgjq/qyJCk0y5bBU0/BzTfDnDnBPejLl6wUFa15/2QSli6tmP/oI5g0KRjjlJISvMeceSY0a1Y1+dcmPz+fG2+8kXvvvZeFCxfSuHFjDjvsMIqLi0lJSaHuHw0iv/32GwCpqakA5e8fAwcOZPz48YwePZqjjjqKHj16rHD8snFOBx10EKNHj+aFF16gdevWTJ06lZ9/fo9k8kMgs1qvuaqkp8NRR8F++4WdRJIkSZIkSZIkSZIkSZLCEw07gCRJUhi6d4fs7Oo731lnwQknwGuvBYMdiouhoAB++gkefBA6dgwGL5SZOxc6dYIbboDPPw8KCEpLYckS+PBDuPhi2GefFQdMrKv8fPj55+A4S5Zs2PUsWrSI1157jTZt2nDwwQcDlA9+A2jZsiUAv/zyC0D58lWZO3cuy5Yto02bNowfP54HH3yQa665hn79+lFaWsoHH3ywUukKBAPpFi5cyPTp08nLy9uwC6kGU6dOZdKkSTWydKVMSUkJ06ZNY9LyX6RSFfnmG/juu7BTVI/SUnjppbBTSJIkSZIkSZIkSbVbNFpxK21hYSGw5vscJEmSJKm6nHIKPPbYiiUmm6qMDOjSBd5/H/54Tn65WCxGMplkzpw55ObmEo1GKSkpIRqNUlpaysMPP8yIESPo0KEDJ5xwAs2bN1/juQoLC3nrrbc4+uijOfbYYykoKKjCK5Ok6vfdd3DGGdCkCfzjHzBtWlDGtSFjiP4smQzGKC1cGBS6tG0LBx8M48cH66rDggULGDRoEPXr1+f2228nOzubWCzG77//DkBKSgoA2dnZ1KtXjzlz5jB79uzy/cv+Pa9Xr17st99+zJgxg4kTJ650nng8DkCzZs1o3749v/76K5dccgn33Xcf22yTzRVX/EpWVlVfbfWoUwfuuivsFJIkSZIkSZIkSZIkSZIULotXJElSrdS5c1B+siEeewwikYpXmWuuqVh28skr7zdiBPTtC02bQmpqMLhsu+3g9NODApY/W7gQrrgiKGWpWxficahfH3r0gNtugz+e9bHeIpFgEMb558NWW0GLFrD//nDBBXD//TBhAqzt+SEzZ85k2rRp7LDDDmyzzTZ/HLfik7Fs2TLq169PNBpl0aJFKzykpEzZQ0pmzpzJzJkz6dixI7vvvjunnnoqV155JXfffTejRo3ihRdeWGnf/Px87r33Xk466SS6detGixYt2GqrrRg4cCCvvfbahn1iqkBhYSGjR4+u0aUrZYqLixk3bhyLFi0KO4o2c3fcseHfn2uanBy46aawU0iSJEmSJEmSJEkqk5aWBgT3JaxKcrmnTyb/9CTKP89LkiRJUmU4+mh48cXggep/PId+k5OZCf36wZtvssoH2NerV4/TTz+d6dOn8+CDD7JkyZLyh+EPHTqUoUOHUrduXQYNGkSvXr2ANf+OlZaWxnHHHcfVV1/Nm2++ScuWLXnllVeq5NokqTotWgQDBgRjnh55BPLygsKVqlJQEIxNeuWVoHylSxeYMqXqzjdjxgxOO+00ttxySx577DH+9re/8fTTT3PwwQdTWlpK/fr1ASj5o2GmSZMmNG/enA8++ICZM2eucKxEIkEsFqNv374AvPrqq8CK7x95eXmMGjWKc845hxEjRgBw2GGHMWnSJCZOnMiQIdvSu3fNKDhbk8xMePrplYvPJEmSJEmSJEmSJEmSJKm2sXhFkiTVSq1bwyq6QGqFDh2C8phJk2DJEvjgA/jHP4LPyccfB2Uvayte+emnn8jJyWGbbbYpH9gQiUTKy1dyc3NJJpOkpqZSVFS0xmNNmzaN0tLS8gKXpUuXApCZmUnz5s3ZeuutV9rnySef5JxzzuGjjz6iX79+XHDBBey9996MHTuWk08+mSeffBKoGDAxd+5cLrnkEu644w7Gjx/P/Pnz1/nztTFeeeUVCje0IWcTVFJSwnPPPefDYlRlcnKCkqo/xknVCt98A99+G3YKSZIkSZIkSZIkSQDjx48nKyuLwYMHr7QumUyW3xdRWlpKJBLhl19+Ye7cueTk5JSvkyRJkqTKdsAB8NNP0KfPqotNwpKaCvXqwRNPwHPPwR9dlqt04okn0qFDB6644gpOPvlkzjnnHPbff3+uuuoqiouLue222+jfvz/xeHyF379WZ9ttt+WSSy7hoYceYuedd+bggw/m9NNPr+QrlKTqM2YMtGsHL70E+fnVe099MgnLlsHnn8Ouu8Ltt699XNH6eu2112jbti0vv/wyZ599Ns8++yw33XQThx56aPl4oq+//hqAWCwGwE477cQee+zBnDlzePnllykoKCg/Xtn7RN++fWnYsCEffPABs2fPXuH946effuKSSy5h5MiR9O/fn2+//ZYXXniBLl26/HEMGDUKdt55ze9hm7KMDLj7bth337CTSJIkSZIkSZIkSZIkSVL44mEHkCRJCkMkAjvtFJSP1CaRCOy1V8V8NAqtWgWvvn0rlq+tV2PatGkkk0maNWtGRkbGcscPBijMnTuXvLw8GjduTGZm5hqP9e0fjQP/+9//mD17NtnZ2ey9994ceeSRxOMr/7j622+/8eyzz5KVlcXjjz/OgQceSCKRIJFI8Morr3DSSSdx5ZVX0r17d7bddlsAFixYwIcffshnn31GXl4eEBS7tG7dml133ZUePXrQqVMnOnXqtNa862rq1Kl89913lJaWVsrxNgXJZJJ58+YxadIkunfvHnYcbYbefhtSUoKBYrVFSUkwOG7HHcNOIkmSJEmSJEmSJOn3338nPz+fzz77jNzcXLKWe6JxJBIhPz+fjz/+mPfff5+xY8cyadIksrOzadOmDX379uXcc8+lSZMmIV6BJEmSpM1Vkybw6qvw9NNw5plQUADFxeHlycyE/faDhx+Gxo3Xvv3WW2/NBx98wKBBgxg9ejTLli1jyZIlHHXUUQwcOJCDDjqofNt1KbZMJpNkZGRw+OGHs8022zBixAjuvPNO3n77bUaMGEHXrl035vIkqdosWgRnnBEUr/wx3CU0iURwL/9VV8GTT8Kzz8IfnSgbrX379tx+++3suuuudOvWjezs7PJ1LVq0AILv/4lEgmg0SmlpKbFYjGOOOYbnn3+eJ554gn79+rH77ruXb1tUVER2djY77LADs2bNIjc3d4VzdujQgcGDB3PQQQfRqlWrVebKyIBx42D33WHKFCgqqpzrrQ6ZmXDDDXDSSWEnkSRJkiRJkiRJkiRJkqRNQzTsAJIkSWHZe++giKQ2yc4OBgOszdo+L6WlpUSjUWKxGLFYbKX106ZNo7i4mDZt2qwwGGJ50Wjwo2hGRgYnnXQS2223HV9//TVPPfUUJ5xwAp07d2bChAkr7ZeVlcXs2bNp2LAh7du3/yNvhHg8zqGHHkq/fv2YMWMG33zzDRAMqmvXrh3Dhw/ntddeY9SoUdx+++2ceuqp7LDDDrz33nsMGjSIAw44gJdeeql8n41RWFjI6NGjKQ5zNGMVKS4uZty4cSxatCjsKNoMTZoEfxrrtNkrLobx48NOIUmSJEmSJEmSJAng2GOP5eWXX+b9998vL10pu4fgxx9/5I477uCyyy7jiiuu4JdffqFr164ceuihZGVlccMNN3DIIYfwzjvvhHgFkiRJkjZnkQgcfzz89BP06QNZWdV/P3xmJtSrB088AS+9tG6lK8v797//zVtvvcUnn3zCd999x7PPPlteurI+93CXPZwfYOedd+a8887jb3/7G1OnTqV79+4899xz6xdMkkLwzjvQrh3897/hl64sLzcXvvgCdt0V7r23co7Zpk0bzjvvPPr06VM+zqjs+37Z+JS8vLwVSlcA9t9/f/r378+MGTN48MEHmT59OhCMa0pNTWXp0qVMmTKFeDxO69aty89XduyzzjprtaUrZerUgfffhx12gPT0yrneqpaRATfeCIMGhZ1EkiRJkiRJkiRJkiRJkjYd8bADSJIkhaVvX7jvPli2LOwk1aeoKCic2VgtWrQgkUgwb948gBUGNSxcuJBJkyaRnZ3NrrvuSmQto/nOOOMMUlNTqVOnDgALFizglltu4eabb+acc85hzJgxtGzZsnz7evXqseuuu/L0008zbtw4jj/+eNLS0ohEIixdupTJkyeTmZnJNttsAwSDJVJTU2nXrh3t2rVb7nNRRElJCWeffTaPP/44Z5xxRvmgvbVlXpuJEydSVFS0UcfYlJWUlPDaa69x7LHHhh1Fm5l334XS0tWvHzgQhg+vmF+Xv6q77AKnnAJdu0LHjsGAX4Dp06Ft25W33203OPpo2GsvaN0attgCEgmYMgVGj4bbblu5HObvf4fDD4cddwwGEKenw+LF8N138NxzwWCzkpLVZ/z007VfhyRJkiRJkiRJkqTq0a9fPyD4v/F4PE4kEuH3339n6NChPPfcc+Tm5pKSkkKfPn0YPHhw+f0Jr7zyCpdccglnn3023377bZiXIEmSJGkz16QJvPoqTJgAt94Kb7wRLC8oqLpzZmcHhSuXXAInnRRMb6iy36PKFBUVkZqayuLFi2nQoME6HSORSBCNRkkkEixbtowbbriBp556ijp16tClSxf22muvDQ8o1QKJRIIFCxYwZ84cCgsLKSkpoaSkhGg0SkpKCvF4nIYNG9K0aVNSU1PDjrtZevHFoEwrPz/sJKuWSATZLr4YfvsNrr1248u+ysYdJZNJIpFI+ccdd9wRgO+//36F7cq+159++ulMnz6dRx99lGQyyX333UdqaiozZsxg2LBhLFq0iEsuuYR4PF6+z/qOC6pfPyhf6dsXPvlk0/1zgaB05b774G9/CzuJJEmSJEmSJEmSJEmSJG1aLF6RJEm11j77QN26tad4JRKBffeFpk03/liNGjUC4JdffgGCQQ1lAx6+/fZb3n77bbp06ULPnj3X+VjJZJJEIkGjRo0YMmQI8+fP55FHHuHJJ5/k8ssvX2GfW2+9lWQyyWmnncYLL7zAbrvtRlFREW+88QbLli3j+uuvZ7vttgMgGo2WH79MWRnL+++/z9tvv02dOnU49dRTqVu3bvl1bKjS0lImTZpEyZpaFmq4ZDLJlClTyM3NJSsrK+w4tcLGfl3WFF9+WfnH7NMHBg1a9+3POAPOPHPl5R06BK9jjoE99oClSyvWnXAC9O694vZbbBG89t4b9tsPDjts9edcsgQWLoSGDdc9pyRJkiRJkiRJkqSqFY8Ht9hOnTqVv/71r3z00UcA9OzZk3g8zgsvvMCXX37JnXfeye67706/fv2YO3cuZ599NjfddBODBw8OM74kSZKkzVwkEtyjuPfeMHs2PPAADBsGRUWQk1M550hLC87Tqxdcemlw/31V3M6amprKwoUL2W233TjppJO48sorSUlJWeW2ZffUlt0jPnz4cJ588kneeecdGjduzO23386BBx7IFltsUf7wfUmwYMECfv31V2bNmsXMmTNZsGBBeTlF2ViOsr9fZa9oNEpxcTFZWVm0aNGC1q1b07x5c5o3b17+7ybaMI89BmedtWmXe5TJy4M77gjud//Pf1b/PrA+33PLxkaUbR+NRqlXrx7169entLS0/GuzbH23bt245ZZbOOqooxg+fDifffYZW2+9NUuWLOGdd96hX79+HHnkkSscc0NkZcG4cfDPf8I992x6fz7p6UHx2ciRK49fkCRJkiRJkiRJkiRJkiRZvCJJkmqxaBT+8Q+48spgIMDmLisLLrmkco7Vu3dvevTowQsvvMCzzz7L4YcfTmpqKtOnT2fo0KEAHHvssTRq1GidB09EIhFisRiJRIKMjAyOOuooHnnkEcaNG8fll19OaWkpsViM0tJS3nzzTQoKCmjXrh2TJk3ilVdeAaB9+/YMGzaM/v37r/L4f57+5z//yaxZs7jrrrto3779StttiB9//JFEIrFRx6gJIpEIn3zyCXvvvXfYUWq8WbNmMX36dObOnUtJSQkNGjSgU6dONG7cGKgYgPTyyy/zn//8h4ULF1JYWEh+fn75K5lMkpOTww477MBDDz1E165dQ76q9ffbb1BYWPnHXbwYXn0VJk+Gxo2DAWprs2ABPPEEvP02lJTAwIFB4QrATjvBBRfAdddVbP/55zB+PHzzDcyfD02awIUXQrduwfpDD4VttoEpU1Z9vvR0+PTToKBFkiRJkiRJkiRJ0qbl8ccf56OPPmL33XfnuuuuY99996WgoIDvvvuOvn37MmTIEIYNG0b79u3Zf//96d27N0899RTnnHMO2dnZYceXJEmSVAs0bQpXXRU8KH7MGHjxRZg4EX7+ObhHsbR07ffLx+OQmQkFBVCnDuy2G+y7L/ztb9CiRdVfw6OPPsovv/zCW2+9xbXXXrvW7b/++mtGjRrFdX/c0HnCCSdw/vnnl99Dm0wmLV1RrVdcXMw333zD+++/z5IlS4hEIhQVFZWvLy0tXafj5OTk8P333/PTTz8Rj8dJJpN06dKFrl27Ur9+/SpKv/l69tmaU7pSJjcXhg8P3lNuu61i+X//+19+/fVXdthhBzp27Ei9evWAipKs9bFkyRJ++uknYrHYSuuSySQdO3bkv//97/+zd9fhVdb/H8efJ9cBbMBGje7uUBAFAyUURcEgDBQ7QEVFlJ/9VTFQkDYQAxAEAZFQAUEmJZ0bMcAB6zpx//447sCkBmw7G7we13Wu3eeuz/s+O5se9nnfLz7//HNmzJhBbGwsYWFhfPTRRwwePPhiLi8Pux3eeQf69IFbb4V//ikePWcBAdC3L7z/PuifHEVERERERERERERERERERERERE5PwSsiIiJyWRswAIYP93UVRaNUKejYsWDOFRoayiuvvML999/PQw89xJw5c7DZbPz666/s3r2bhx56iDvvvBMAs9lMRkYGVqsVu91+yrlyQ0pMJhMmkwnDMABISUkBoGzZsgBYLBZSUlJ46623ePvtt+nSpQvz5s2jZs2aHDlyhE8//ZQpU6awZcsW0tPTCQoKOmP9brebr7/+mlWrVtGgQQMeeOABrNaC+V/j33//PU8z0qXK6XSyatUqOnTocEk0JbpcLo4ePUpSUhJZWVkEBARQrVq10zbtnCy3IWjOnDm8//77HDx4kMzMTLKyssjOzsYwDFJSUnj33Xd5/PHH8wQROZ1OZs+ezVtvvcXGjRu9TWhms5nmzZvz7LPP0qVLlzw1ut1uQkNDCQoKws/PD7vdTkREBGvXruW3336jbt26VK9evVBfq8KyZo2nSSkrq2DPO2WK5wGeAJVzBa989ZUnpCot7cS6n36C2rWhcWPP8zZt8h7zxBOnnmfrVli79sTz0NAzj5mZCX/+qeAVERERERERERERERERkeImISGBMWPG0LhxY37++WfvXAQ/Pz+aNm3KBx98wB133MG6deuoVasWFSpUoFWrVuzbt4/t27fTrFkzH1+BiIiIiIhcTqxW6NHD8wBwOGDTJoiNheXLPXMbMzM9czWdTs8N9AMCPPPMO3SAli2heXOIjCz62p966ikiIyO5/vrrAc+82ZPn8ebOwXU6nSxbtowhQ4awc+dOypYty//93//Rt29fAgICgLw3/N++fTsrVqxgzZo1BAYG0qFDB7p37170FyhShI4dO8aqVatYt24dQIH1N7hcLm9Yy6pVq1i1ahWVKlWiffv2VK9e/byDNi5H8+dD//4lK3QlV0YGfPophIdDpUqTefHFF0lISMBms5GdnU3btm154IEHuPvuu8/73A0aNKBUqVI4HA4SEhKIiorKsz33vVW/fn3eeOMNRo0axf79+4mJiSmAKzu9li1h2zZPz9mYMb77nvn7Q1gYTJsGV13lmxpERERERERERERERERERERERERKCgWviIiIyGWtVCm4+WaYPh3+7f+4JAUFeYIECrKP5eqrr2bChAmMHTuWX375hZycHOrWrcuTTz7JXXfdRUhICA6HA5vNxoABA9i4cSM//vgj1apVA+DQoUOEhYV5G9xy5TbI/frrrwA0atTIu23FihWMGTOGFi1aMHbsWCpUqIDT6aRs2bI8++yzbN68mRdffJE6depwyy235GmagxNNdDt27GDkyJGULl2aYcOGYbVa8wRiXKh//vmHI0eOXNQ5ShKn08nOnTupVauWr0u5KFlZWYwZM4b333+f/fv3YzKZqFSpEoMGDWLw4MFERkae8l7K5Xa7sVgsHD58mCVLllCjRg26du2Kw+EgMDCQoKAgsrKyaNGiBeAJIsp9r02ZMoX77ruPSpUq8eKLL9KoUSNycnJYtGgRY8aM4eDBg0ybNo0mTZoA0LVrV9q2bYvZbMZqtWKxWDCbzQQGBvLoo4/y22+/0b59e0qXLn1Ks2lJsHNnwYeuXIjffjt1nWHA9u0ngldODmX5L7MZKlaEIUNOrNu/39O4fCYOB2zceGH1ioiIiIiIiIiIiIiIiEjhycrKwu1207ZtW+/ff/39/QHP34sbNGiAzWbjr7/+ok+fPgAMHDiQwMDAEv+3dBERERERKflsNmjSxPMYNMjX1Zxb7s36c+fnwon532azmQMHDjBq1Ci+/vprkpOTue+++xgwYABt2rTxniN3Dm1KSgo///wzQ4YM8c7vDgkJ4b333qNHjx5MnTqVwMDAor9IkUKUkpLC7NmziYuLw+1243a7C22s3ACWvXv3cvDgQex2O927d6dmzZqFNmZJt3cv9O5dMkNXcmVkwKhRTqzWebRoUY3nn3+e8uXLs3jxYsaMGcPKlSupVKkSV51nQsjBgwcJDQ3FbDYTHh5+xv6NXFartVBDV3L5+cE770CfPnDffbBjB2RnF03/WVAQuN0wYAC8+SYEBxf+mCIiIiIiIiIiIiIiIiIiIiIiIiWdgldERETksvfUUzBrlqcB4FLldsO/fWgFqlOnTnTq1AmA7Oxs0tLSKFOmjHe7zWYD4NtvvwXIE7KyYcMGnnjiCa6//nquvfZaatSoQWhoKCEhIbzyyitMmTKFoKAgunTp4j1m06ZNJCUl0bp1a8LCwgBPw4TL5cJut9OmTRu++eYbNmzYcNrgFZPJhGEYfPnll+zYsYN7772Xfv36AVx06ArAqlWrCrU5qbjJyclh+fLlJf5mMc8++ywffPAB7dq1Y+jQoRiGwXfffceIESPYt28fo0ePPiUgKFfu+6t06dIA9OrVizfffJOUlBT8/f2xWCynBKCYzWaysrL45ZdfAPjwww/p3r27d3vPnj2x2WyMHj2aP/74gyZNmuByuQgICDhtHVu3bmX58uVUrlw5T8BLSZOZCU6nr6s4vdKl4eqrTzyfPfvUfcLCICkp7zq32xPkMmSIp8HqbM4W5iIiIiIiIiIiIiIiIiIivpGamorFYiErKwsAf39/7018TSYTcXFxOJ1ODhw4AHhuCFy5cmWGDh3qy7JFRERERERKtNx5sLlzwbOzs1myZAnDhw9n7dq1NG3alL59+/LUU095jzEMA8A7b/fjjz9m9OjRpKamMmTIEJ588kmOHDnCwoULeeONNxgwYABjx44lLCzsrDf3FykJDMNg3bp1zJ8/H6fTWeQ9DTk5OeTk5PDtt99Sq1YtbrzxRm9wrXi43XD77fDvPzGVaDk5VhyOsYwatZ8rrmgIePooKleuzLBhwxg6dChjxoyhZcuW+T5n5cqVyczMZNu2baSkpJyxf8NXWraEdetg/Xp47z2YPh3M5oLvQzOZPIErpUvD0097+sD+bZ0SERERERERERERERERERERERGRfFDwioiIiFz2mjXz3FB/wQLIyfF1NQUvMBCefbbwJ9v7+fnh5+d32m2bNm1i586dREVFeddFR0dTvnx5Jk6cyOeff06lSpUIDAxk06ZNHD9+HLvdzqRJk2jcuLH3mPDwcPz9/Vm7di12u9273u12Y7FY2L59u3c/yBs+kXvjk5kzZzJhwgSqVq3KPffck2fbxdq+fftlFbwCsH///gJ7/Xxh9uzZfPjhh1x99dVMmzaNiIgIAPr27ctdd93F+PHjad++Pffcc89ZrzP3vZ/beBkaGnrWcTMyMsjMzCQsLIyQkJBTtue+v4ODg/Oc92ROpxOr1UpsbCzr1q2jX79+tG3b9oz7F3cZGZ6GsuImNBR++MHTvATw00/w1Vfnd47AwHPvcymHf4mIiIiIiIiIiIiIiIiUVI0aNaJu3bqsXr2alStX0rZtWywWC06nkz///JMRI0ZgGAadO3cG8v6ttiT/LV1ERERERKQ4yP2M1bt3bxYtWoTb7eaGG27gk08+ITo6GiBPOGauyZMn884772Cz2XjnnXcYNGgQdrudqlWr0qJFC3bu3MncuXPZs2cPTZs29cm1iRSUlJQUZs6cyYEDB3A4HD6txeFwsHXrVnbv3k2vXr2oWbOmT+spTj75BP7+G1wuX1dSMEymYD7+uCHt2rlwu93YbDbuv/9+/v77bz7//HO++uoratasSXh4uDdE60zcbjd2u5169eqxbds2Dh06RLly5YrwavKvcWOYPBlGj4apU+HttyExEaxWSE+/sH4IPz/w94fMTOjSBZ55Bq680hPCIiIiIiIiIiIiIiIiIiIiIiIiIufHfO5dRERERC59EyZAQICvqyh4JhPExMBzz/m2jrp163LTTTdhGIZ3XYMGDfjmm2/47rvvePjhhylXrhyZmZk0b96cV155hd9//5077rgDq/VEVmDPnj0JCgpi2bJlTJ48mSNHjuBwOLDZbKxdu5affvoJgNatW59SQ+7NTD766CMSEhIYPnw4bdq0ybPtYmRnZ5Oenn7R5ylprFYrR44c8XUZF+zPP//EMAxuuOEGIiIiyMnJweFwUKZMGfr37w/AkiVLgLO/T/z9/TGbzezZs4f169czfvx4ZsyYQVxc3Gn3L126NO3atSM5OZkJEyawZ88e9u7dy+7du5k4cSIzZ86kV69eXHPNNUDeEKFcVquVjIwMfv/9dwDv+7mkhv8Ux+CrChXg99+hQwfP819+gVtugZN+lXmlpnr2u+oquOsuWLIEzGbo2BGWLYPq1c8+VnG8fhERERERERERERERERGB119/ne3bt/Poo4+yePFiFi5cyCeffMILL7xAbGws3bp1o2/fvqccZ7FYSEpK4u+///ZB1SIiIiIiIpeO8uXLY7fbmTp1KpMmTaJSpUrem/jnzu/NnT/7999/87///Y/jx48zbNgw+vXrh91ux+XyhANYLBY6dOjAsWPHWLhwoc+uSaQgrF+/no8//pj4+Hifh67kcrlcZGZm8u233/L999+To0nS7N0LQ4d6gjkuFW63jTlzYP58CzabDcMwCAsL484776RGjRr88MMP/PnnnwBnDV0BT69ERkYGGRkZJCQkEBkZWRSXcFHCwuCRRyAuDjZtgokT4cknoVUrCAqCwEDPPqGhnkdIiOdr7jqbDaKjoXt3eP11mD3bE+Dy44+e/gOFroiIiIiIiIiIiIiIiIiIiIiIiFwY67l3EREREbn0RUZ6wlfuvhsyMnxdTcHx94dvvgFrMfm/vv82TJQpU4bOnTvTuXPnPOtdLhcWiwW3250ncKJMmTJMnjyZ559/nsGDBzNt2jTq1KnDoUOH+O233zh27Bh9+vShXbt2px1/zJgxLF++nBYtWnDrrbfmO3DF5YIpU2DFCqhX78SjUqUTDQ2HDh3CZrORnZ191nM1btyYnj17ep+PHDnylH1GjBjhXZ41axbr168/6zkrV65MnTp1qFSpEqGhoQQGBuJyuUhMTOTvv/9m9erVZwzjqFKlCq1ataJSpUoEBASQnZ1NcnIy+/btY+HChecM8TAMg4SEBKKios66X3GUmZnJ33//TVhYGLVq1QLAZrN5t8fExFC+fHm2bNnCnj17qFq16hnPZTabsdvtfPvtt8yaNQuHw4HZbMZqtXLdddfx9ttvU7NmTcDzmplMJu68807i4+OZMmUKs2bNon79+hw/fpydO3fSpk0bXn/9dcqXL3/Kz8HJ59i2bRszZsygQYMGZw1puViGAVlZnt+PmZl5v17MupO3HTtW4GVflAYNYN48z885wPTpnv9GnKn3z+2G5ctPPJ82DXbtgipVPMFe99wDL7105vEuxfAvERERERERERERERERkUtBu3bteOWVV3j33Xe9f5e1Wq1YrVa6d+/OM888g7+//2n/tnvHHXewefNmxowZQ7du3XxRvoiIiIiISIn32Wef8fbbbxMeHu5d99/PX2azGafTydixY9m0aRP9+vWjX79+hIaGAp6AFpfLBZyY016qVCmA036eK2xOp5Pjx4+Tk5OD0+n0zp+3Wq3YbDZKlSqVZ16zyMkMw2Dp0qWsXLmy2ASu/JfD4WDLli0cPnyYAQMGEHCZTpZ2u+H22+EcbSYlUkYG3HUX7NplkPvruW3btlx33XV89NFHLF++nCuuuAJ/f/9znis0NJTQ0FC6d+9OaGiot1+iuDOZoGpVz6N3b886w/AEsuza5enByMwEh8PTL+Dv7wleadjQE8YiIiIiIiIiIiIiIiIiIiIiIiIiBauY3IJbRERExPduucUTrrFgwZlvrF+SBAbCs89C/fq+ruT85QainK6BrVu3boSFhTFr1iwWLFjAV199hd1up27duvTq1YsBAwac9pyJiYm8/vrr+Pn5MWLECELOo0vBZIK2bT3NDps3w/z5nq/JyVC3rudRq9ZBXC7nhV3wRbriiiuoUaNGnnVWq5UKFSpQoUIFateuzdSpUzEMI88+11xzDe3btz/luKCgIKKjo/nll1/OGbzicDiIj4+nWbNmBXMxRcjlcnHw4EHCwsIoU6bMKdvLlClDpUqVOHz4MAkJCVStWvWUBp7c5TJlynD33XfTokUL6tevT1hYGJs2bWLs2LHMnj2bI0eO8NVXXxETE+M9NioqikceeYTExERiY2MJDQ0lMjKSiIgI3G43c+fOJSIigtKlS59SW+64mzdv5p9//qFr167Url3b23R5Nm43DB16fgEpWVng5+f5vRIQkPfr2dYFB3uCrc61X2AgjB0L//d/nqAjX+vUCWbOxNsA9s478Mwzp9/X39/z+vyXYXgeuU7zbcwjMPBCKhURERERERERERERERGRovD0009zww038PXXX7Nu3Tpq165NrVq1uP76671/Bz55jkPuTXufeeYZnn76aYYPH07Hjh0JDg720RWIiIiIiIiUbCeHrpzJxo0b+eWXX6hcuTIPPPAAZcuW9W4zDMMbvjJp0iQAIiIigLyf5zZu3EilSpXyNV5+OZ1O73zk+Ph49u/fT3JyMlar9bTBAoZh4HQ6CQ0NpUKFClSpUoWoqCjKlSunMBbBMAzmzZvH+vXri23oSi6Xy8WxY8cYN24cAwcOPK8ejkvF9Onw99/FY458YcjIgOeeM/Hpp57nwcHBdOrUiS+++ILly5eTnZ2dJ3jlyJEjhIaG5gkxzu3R+PHHH7Hb7T66koJjMkFMjOchIiIiIiIiIiIiIiIiIiIiIiIiRUvBKyIiIiInmTABatYs+cEruRP1n3vO15UUjg4dOtChQwfeeecdAI4dO4bL5SIyMvK0+yclJTFixAgOHDjAbbfdRrdu3U4J0Dgbs/lEwMrJkpNhyxZPCMvu3XHYbL7rhklJSWH9+vXEx8djsVho3bo1VatWBSAmJoaGDRuyYcMG7/5Nmzb1hq5kZ2ezevVq9u/fj8vlIiwsjCpVqpwS1HIm+/fvL/gLKgImk4mcnBzMZnOeJsTc90VAQAChoaHs2bOHtLS0M54DoE6dOvzf//1fngCXevXq0b59e4YNG8aXX37J+++/z/vvv4/L5cJqtfLXX3/Rs2dPSpUqxfz586lWrRoA27dv58knn+Spp54iLS2NF1980dtUdLKjR48ye/Zs/Pz86NKlC3D6sKJTa4aoqFNDUM4WpOLv7/k5KEyRkWCzXVhT2YgR8PLLnuXJk+Hk/KVKlSA3F+jkfKDAQOjRw7OcmAjLl3uWe/aEr7/2BM0AfPUVzJoFJ2cUZWVBbKxn+dpr4X//g2nTPL8LDh2C8uVh4MC8zVKrVp39GkqVyvflioiIiIiIiIiIiIiIiEgRs1qtNGrUiIYNG57xprgmkwmXy4XFYvH+7bZz5848/PDDDB06lGeeeYZPPvmkqEsXERERERG55OXOs929ezdbt25l0KBB1KtXL88+uZ/lpk6dysqVK2ncuDG9evUCTnymmzp1Kvfffz+9evXilltuoXfv3hdck2EYxMXFsWLFCnbt2oXNZsPlcuF0Or375JyjaSEpKYmkpCS2bduGxWLB4XAQExNDu3btqFatWr7nwsuloySFruRyuVykpKQwfvx47r//foKCgnxdUpF67TVIT/d1FYUnOxumToW33zYIDvb8rm3Tpg2RkZEsW7Ysz++8n3/+meuvv56BAwcybtw4b79K7u+ySyF0RURERERERERERERERERERERERHxLwSsiIiIiJ4mMhG++8dx4PzPT19VcuNBQmDkTrJfJ/+2VLl36rNuzsrIIDQ3llltu4dFHHwU4r+CVMwkLgzZtPI933z1IaupFne6CrVy5kr179+J2u73rdu3axWOPPUZwcDAAFStW9AavmM1mOnXq5N132rRpxMXF5TnnX3/9le/xjx8/7r15TElisViw2Wzk5OSctvHMbDZjNpsxDOOcITR2uz1P6Equ6Oho7r33Xr788kvva2q1WklOTuZ///sfiYmJTJ48mWrVquFwODCbzdSqVYu3336befPm8d133/H888/neW1z37uHDx/m22+/pX79+t7Gzvy8p00meOqpc+5W5Bo08ISdZGUV7Hk7d/aEsfxX2bKeQBWApUvhqqs8yz16nAhdAejb1/M42d698G+uEQDVq8MLL5y5htmz4csvz7w9IABatDjzdhEREREREREREREREREp3nL/Vpv7t93U1FRCQkIA6N27N+vXr2fy5Mk8/fTTVK9e3Wd1ioiIiIiIXIpywy8XLlwIQKtWrfLML88NZtm0aRMTJ07EZDIxZMgQTCaTd16uYRiUL1+ejh078u233zJ9+nTatm3LtGnTqFy5cr5ryc7OZv369axYsYLMzExvuEp2dvYFX5/T6fSGF+zevZv9+/djt9tp27YtTZs2JSAg4ILPLSXL0qVLS1ToSi63201aWhqTJk3i3nvvxd/f39clFYm1a2H3bl9XUfjMZvjySxODB3uCdqKjo6lRowY7duxgw4YNXPXvRP1y5crhdruZN28eDocDm83m48pFRERERERERERERERERERERETkUnOZ3IpbREREJP+6doVJk2DAgJIZvhIcDIsXQ61avq6k+Chfvjyvv/56nnW5DXYFJT09vUDPdz52n6Ybx+l0kpyc7A1eyW3aA08IS2hoKADJyclUrVqVG2+8kfDwcNLS0ti2bRtLly4lK58JGBaLhfT0dO8588swICcHMjI8P2snf83vurNtu/pqePNNTxDRmeqOjIxkx44dJCYmnqY+g7S0NKxWK2FhYUD+gk1OPt5kMhEZGQl4bqyTKzU1ldjYWMqWLUt0dLS3ntzwnJCQEAIDA8nMzOTIkSNERUV5j81t7vztt98AaNOmDYGBgd6m0JKqaVPP962kWbcORo+Gtm2hcmUoXRrcbjh82NMsN20afPut5/1+JjYbNG9eZCWLiIiIiIiIiIiIiIiIyAXK/Zvx3r17yc7Opnbt2nm2Hzp0iK5du3LnnXfyzDPPYDKZCA0N5eqrr2bChAl8/fXXDB8+3Beli4iIiIiIXPLKli0LeIJXABwOB2azGYvFQmZmJh999BHLly+nV69eXH311cCJz3kmk4muXbvStWtXFi1axJNPPsnKlSsZPnw4H330kXcu8ZlkZWXx888/s2HDBkwmU6EGY+Tk5JCTk8OSJUtYsmQJ9erV49prryUwMLDQxhTf27BhAytXrixxoSu53G43SUlJTJs2jf79+5/XvPyS6t134SIyl0qM9HR46y0YMCAHPz874OlnKVWqFA0aNAA8gSyNGjXi559/9v7+FRERERERERERERERERERERERESloCl4REREROY0+fSAlBR57rGSFrwQFwbx50KyZryu5vBiG4Q3MOF8jRowo4Go8SpcuTfny5b3Pt23b5l0uV66cdzksLIyOHTt6n4eHh9O6dWuqVavGhAkTyM5Hp4/DYeJ//3NeUGiK1QoBARAYeOrXs60rVerc+5Uq5QkiOhOLxULDhg356aef2Lx5MzfeeCNutxuTyYTZbMYwDDZv3kzp0qWpW7fuOV+H3PfAf5vA9u/fD5CnmdFutxMSEsLBgwf566+/qFOnDmaz2Rucsnv3bjL+TSGJioryhrjkSkpKYsqUKYSFhdGnTx+g4MOEilpYGEREQELCmfeZMsXz+K+RIz2P8znmTAYM8DzyKy4OHn88//ufTkYGNGp0cecQERERERERERERERERkaKRmJjIK6+8QoUKFXj11VdxuVxYLBYAypcvT1ZWFtOmTaNTp07em/22adMGi8Xi/TuwiIiIiIiIFLwWLVoAMHPmTBo3bozNZvNue+211xg3bhy1a9dmyJAhVK1aNc+xJ8/VtVgspKam0qBBA/r27XvO0JUdO3Ywc+ZMcnJycLlcBXxVZ+Z0OgHYtGkT27Zto3v37tSrV6/Ixpeik5qayty5c0ts6Eoul8tFQkICsbGx3p/XS1VSEnz3HRThrwSfOnIE1qyx066dwfz581m5ciVt2rQhJCQEwzC8/3am0BUREREREREREREREREREREREREpTApeERERETmD++7zBJnce2/JCF8JDYWff4Z/79khRcjlcmEymTAMw9elABASEsIdd9zhbU6JjY1l37593u3+/v559j9y5AiLFy8mMDCQrl274u/vT2RkJB06dOCXX34553iGYcJkchARkb/QlNyvAQGe4BVfMZvNXHfddbz11lv89NNPDB061PuagacJMTk5mZYtWxIWFobb7T5tuIlhGKSlpRESEnLKtn379vH444/j5+fHjTfe6F0fHh7OzTffzPDhwxk1ahRVq1albNmy3nFfffVVAG6//fbT1n7kyBH++OMP6tevzzXXXHNKMEtJ1aIFzJnj6yqKXqVKnp8HERERERERERERERERESn+TCYT8fHxrFq1imeffZagoCAMw8DlcmG1Wvnss8+46qqreP311/nss8+wWq188803pKamcvToUV+XLyIiIiIicslq1aoVrVq1YsKECZQtW5abbrqJI0eO8O233/LWW28REBDAG2+8Qfv27c94jk2bNvHOO+9w8OBB3nrrLTp27Ahw2rm6WVlZ/Pjjj2zfvt2ngRgulwuXy8WsWbNYv349PXr0IDAw0Gf1SMEyDIMZM2Z4g3ZKOofDwcKFC6lRowbh4eG+LqfQTJkCp2k9uGSlp7t58ME93HLLF3z++eeEh4fz/PPPn9K7IiIiIiIiIiIiIiIiIiIiIiIiIlKYFLwiIiIichZ9+0JYGPTpA1lZ4HL5uqJT+flBSAgsWQINGvi6mstTbiPdhQSvTJw48ZR1AwcOvOBaIiMj6devH2FhYQBs2LCBuXPn5tnnv01XCxcuZNeuXQCULl2aDh06AFCzZs18Ba/4+8M997iJirrgsn2mWbNmtGnThhUrVjB69GgGDhyIYRjs3r2bYcOGERAQwCOPPAJ4glrS09N56KGHKFu2LG+//TbgaVacPn0648ePp2PHjpQtWxZ/f382btzIjBkzSExM5LrrruO5557zjmu32xkyZAi//fYbK1eupH379jRo0ACXy8WePXuw2Ww88sgjPPXUUwB5GjUdDgcffPABADfccMMp20uyjh1h4ULIzvZ1JUWrdWtfVyAiIiIiIiIiIiIiIiIi+VWmTBmaNGnCli1b+Pnnn+nZsycmkwmr1YphGLRq1YqWLVvyww8/EBsbS7Vq1Vi/fj0VK1a8qPkAIiIiIiIicnZRUVF8+eWX9OnTh0cffZQXX3yR5ORk3G43VapU4b333qNHjx6nHJc7FzwlJYVp06axYMEC+vXrR69evbwBJv+dq7tjxw5mzpxJTk4OrmLSZOBwONi1axcffPAB3bt3p169er4uSQrA+vXrOXDgAG6329elFBiXy8WMGTMYMGDAJTMP/r8mToSMDF9XUZTMbNxYka1b36RVq2a89dZbtGvXztdFiYiIiIiIiIiIiIiIiIiIiIiIyGVGwSsiIiIi59CtG2zc6Alf2bwZ0tN9XdEJgYFw003w6acQHu7rai5fVqv1ghuZ9u3bV2B1VKlShdtvvx1/f38A/vjjDxYsWHDKfklJSWd8fvKyn59fvsY1DAObzXbe9RYHoaGhjB8/ni5duvDkk0/yzTffUKZMGdasWUNGRgZDhgzhpptu8jZU5uTk8PnnnwPw9ttvYxgGVquVcuXKkZyczKRJk0hOTsbhcODv70+DBg0YOXIkgwcPPu3Y8+bN46uvvmLFihUcOHAAm83GTTfdRPv27bn++uuxWk/9yGaz2XjiiSd46KGHqFy5cqG/RkWpVSuw2y+v4JXAQE/gjIiIiIiIiIiIiIiIiIiUHI888ghjxoxh3rx5XHnllZQuXZqcnBzsdjupqank5OTw6quv8tNPP7Fnzx7q1atHnz59aNiwoXd+gdls9vFViIiIiIiIXHqqV6/OmjVrGDt2LGvXriUjI4NWrVrRpUsXateufdpjcoMf5s2bx8SJE6lXrx733XffGefp/v777/z66684HI5Cu44L5XK5cLlczJo1i4SEBDp37nzJBltcDlJTU/npp5+K5XvtYrjdbg4dOkRsbCwtWrTwdTkFzuWCbdt8XUXR8/c38+WX67j55lq+LkVEREREREREREREREREREREREQuUwpeEREREcmHqlXhjz/go4/guec8oQAul+/q8fPz3Kz/8889wTDiWyaTCZPJhGEYPquhQYMG9OjRwxsCs3DhQlatWnXafePj43G73d6buISHh3P06FHvcq7k5OR8jZ0bPlJS1atXj/Xr1/Pmm2+ybNkydu/eTbt27bj11lvp06cPcKKhMjQ0lFdffZWIiIg867t06cLChQvJyMjAZDLh5+dHUFAQwcHB3iCc0zEMg759+9K3b9/zqrlGjRoXcqnFXrt24O8Pqam+rqTouFzQu7evqxARERERERERERERERGR81GlShXuu+8+Jk6cSJ06dXjyySex2+0AHDhwgPXr1/Pyyy/z7LPPkp6ezrFjx4iJiclzjpP/bi8iIiIiIiIF64EHHsDlcmGxWPKsNwzjtEEkf/31F+PGjSMlJYVXXnmFli1bnrK/YRgsWrSIP//8s9gHYTgcDlatWkVmZibdunVT+EoJNXv2bJxOp6/LKBQOh4OFCxdSp04dgoODfV1Ogdq+HWw2T9/R6dxzD0yefOJ5fn48GzaEgQOhZUto2tTTTwSwd6+n3+l0HnsM2reHFi3y7tO/P0yZcvpj7roL7r4bGjWCUqXA6YR9+2DxYnjrLdiz58w1Wq02UlMVuiIiIiIiIiIiIiIiIiIiIiIiIiK+U3LvjiwiIiJSxMxmePRRuPFGuP122LwZ0tOLvo7AQLjpJvjkE08jgxQPNpuNnJycQjt/WFgYjz/+uPf5yJEjvcstW7bk+uuv9zbErVq1ioMHD1KpUiXvPtnZ2Rw5cgSA9PR0Nm/eTIMGDQBPaIjVaiUgIIAWLVp4j9m4cWO+anO5XGcNFykJIiIiePvtt09Z/9/mSovFwvDhw0/Zz9/fP8/rnV9qYszLYoHHH4dRoyAz09fVFD6z2fPflH9zfERERERERERERERERESkBHn77bdZvnw5Q4cOZf/+/XTp0oWdO3cyYsQIgoODadSoERaLhdDQUEJDQ4ETYStbtmxh6NChjB49mmrVqvn4SkRERERERC5NuaErufOBzxS6cvToUT7//HOWLl3K4MGD6datG35+fkDeub4LFy4kNja22Ieu5HI4HGzYsAG3281NN92kecslTFJSEnv37sXtdvu6lEJjGAaxsbF07NjR16UUqDVrCv6cnTt75tmfj5dfhvDw/O//zjvw1FN519lsUKuW53H77Z7gl507T398WhosX+4JlhERERERERERERERERERERERERHxBbOvCxAREREpaapVgz/+gM8+g4YNPUEo//ZkFRq7Hfz9Pc0SP/4IX3+t0JXiJjIy0mdj16tXL08jXNu2bRk4cGCex/XXX5/nmJ9++onExEQAypUrx+23306PHj28ASpbt27lr7/+ytf4/v7+JT545UzUYFj07rsPDMPXVRSNgAB4+mlfVyEiIiIiIiIiIiIiIiIiF8Jut/PBBx9www038P7779O9e3cee+wxkpKSePjhh6lYseIpx5jNnmm76enpbN68mQcffLCoyxYREREREbns5M4Hzv26fPly1q5d690+a9Yspk6dSuvWrRkwYABRUVGnnOPXX38tUaEruRwOB3///TeLFi3ydSlynlavXo1xiU+qdjqdrFq16pILl1m50hNCUpCSkuCnn+DVV+GTT/J3zMaNMGECPPggHD589n0DAuCRR048//576NIFBg06cS3h4XDvvWc/z/Ll+atNREREREREREREREREREREREREpDBYfV2AiIiISElkNsMdd3ge69bBu+/Ct9961mdkFNw4wcGecw4eDEOGQOXKBXduKVhVqlTh4MGDJaa5KSMjg/Hjx9O+fXvq1q1LeHg4brebI0eOsG7dOmJjY/N9rvLlyxdipXK5iYyEG26AmTMv/QCWqCho3drXVYiIiIiIiIiIiIiIiIjIhWrXrh3ff/89Y8aMYd++fSQlJXH//ffTqlWrsx7XuHFjBg4cyIsvvsiiRYu45ppriqhiERERERGRy9v+/fsZNGgQAQEBPP3000RHRzNx4kQMw2DIkCE0bdr0lGPWrl3L77//XuJCV3I5HA7+/PNPQkNDaa2JqyWC0+kkNjYWl8vl61IKncvlYvv27dSpU8fXpRSY338v+HNOmeJ5ANxzjydM5VyuvPLE8rBhZ983MBDs9hPPR4yATZs8y716wY03epZP3ud0du4EpxOs6lwXERERERERERERERERERERERERHzAZJeXO0CIiIiLFXHIyTJ0KkyfDli1gMoHFAmlp+QsPsFggKAhycsDPDxo39gSu3Hyz57kUb5s3b+aHH34gJyfH16UUKbPZTMeOHbny5K4ckYu0ciV06QLp6b6upPAEB8P778OgQb6uREREREREREREREREREQulGEYmEym0643DAOz2XzGYzZt2sTAgQNJTU1l8+bNRVGuiIiIiIiIAF9//TUDBw7E5XJRu3Zttm7dyjPPPMOwYcMIDQ3N81kvOTmZjz/+uMSGrpzMarXywAMPEBER4etS5Bw2bNjA3LlzL5vehIoVKzLoEppUHRLi6SM6k3vu8fQd5TrNPy2d1cnH790LVaue+5g9eyAmxrPcv/+JEJeTxcZCs2ae5e+/h08/hcqVYfRoz9x3hwM6dIDVq888TlAQ/P33ibFEREREREREREREREREREREREREitKpHZ0iIiIickHCwuCRRzzNBmlpsH49fPYZPPYYNG8OpUpBYCDYbGA2g93uaSqIiPA0Hzz7LHz+OezaBUlJsGwZ3HGHQldKiujoaNxut6/LKHI2m40KFSr4ugy5xLRp42m2Ot8mspLEaoXbb/d1FSIiIiIiIiIiIiIiIiJyMU4OXTEMAwCXy4XJZDpt6MrJx9SvX597772XrVu38umnnxZ+sSIiIiIiIgLA7bffTnx8PF26dOHvv//GarVSqlQpQkNDgROf2wzD4Pvvv8flcvmy3ALjcrn47rvvLss57yXN77//ftmErgAcOnSIo0eP+rqMAlNSv3U33wyLF3uWb7kFfv4ZJkzwhK78+SdcddXZQ1cALBbIyCj8WkVEREREREREREREREREREREREROR8ErIiIiIoXAbIYaNaBPH3jvPVizBo4dg/R0TxOFywXZ2Z6Aln/+gd9+g1GjoHt3iI72dfVyNsuXLycuLg44cdMUgLCwsDw3VLlcOJ1OoqKifF2GXGJMJpg2Dfz9fV1J4QgMhEmTPOFbIiIiIiIiIiIiIiIiInJpyJ0zYLFYTrv95DkGDocDgK5du9KrVy+ee+65S+ZGviIiIiIiIiVBREQEP/74I59++ikOh4NRo0YxbNgw4uPjvfvExsZy6NChSyaoxDAMjh07xsqVK31dipzF8ePHOX78uK/LKFJut5v169f7uowCYRjw7z/7lDipqbBzJ2RlnbqtcWPo1w/s9nOfJzOz4GsTERERERERERERERERERERERERyQ8Fr4iIiIiInIPb7ebDDz8kJiaGTp06ERsbC5AnaMVkMl2WASQBAQEEBgb6ugy5BDVsCMOGeUJKLiV+ftC1K/Ts6etKRERERERERERERERERKSg5Yar5N6U9+Sb8548x8Bms5GRkUHlypXp1q0bycnJvPTSS0VbrIiIiIiIiHD//fezfft2atSowQcffMCiRYsASE5OZuHChd7gzEuFw+Fg6dKlJCYm+roUOYMDBw5gNl9ebb9ut5u9e/f6uowC4XZ7wldKGosFli2D++8Hf3948UUICYGYGPj9d0/gyoMPwptvnv08JhPk5BRJySIiIiIiIiIiIiIiIiIiIiIiIiKnsPq6ABERERGR4urQoUO88cYbfPbZZzgcDpxOJwCVK1cGPDdMOfnGKK1bt+bQoUPkXCadIlarlZYtW/q6DLmEDR8OX38N27aVzAa00wkIgPHjfV2FiIiIiIiIiIiIiIiIiBSG3DkEZrPZG7ricrlYv349gYGBrFy5kqNHj3Lw4EFWrVpFUFAQv//+OwCvv/46jzzyCOXLl/dZ/SIiIiIiIpejqlWrsmbNGr755huaN28OwIwZM3C5XD6urHC4XC6+++47HnjggTxz4aV42L9/f776ERo3bkzPnj29z0eOHHnKPiNGjPAuz5o1i/Xr159XLS1atKBbt27e53v37mXKlCl59unQoQMxMTFEREQQEBCAxWIhMzOTw4cPs3HjxnyPeeTIkVP6M0oiiwXMZk8AS0nSsSM0aOBZPn4cRo3yLKelwdtvQ4cOnud9+sATT5z5PIYBfn6FW6uIiIiIiIiIiIiIiIiIiIiIiIjImSh4RURERETkP2JjYxk1ahQ//PADpUqV4tZbb6Vv376MHz+e7777ji1bttCiRYtTmnpq166N2Wz2UdVFzzAMb3OhSGGwWuGbb6B1a8jM9HU1Fy8wECZNgjJlfF2JiIiIiIiIiIiIiIiIiBSGQ4cOMW3aNABWrlyJy+Vi1apVZGRkkJmZSXZ2dp79K1euTGBgINdccw1BQUFs3rxZwSsiIiIiIiI+cttttwGQkJBAQkKCN1DzUmMYBsePHyc+Pp4qVar4uhz5j7i4OF+XAEDp0qXp0qXLOfdr3rw54eHhedYFBwcTHBxM9erViYqKYv78+ec8j8vlIjU1ldDQ0Astudiw2eA//wRU7EVGnlj28wO7HXLzf8LCTmw7efl0DAMCAgq+PhEREREREREREREREREREREREZH8UPCKiIiIiMhJRo4cyciRI4mJiWHo0KFce+21NGnShFKlSrFq1SpmzpxJcHDwaY+1WCy0bNmSFStW4HK5irjyolejRg2CgoJ8XYZc4ho2hOeegzfegIwMX1dz4QIC4LrroGdPX1ciIiIiIiIiIiIiIiIiIoWlfPnyjBs3jm3btgGem5RmZmZSp04dKlWqRHBwMO3bt8dkMtGiRQvKlCmDzWajYsWKZGZmEqA7U4qIiIiIiPjcypUrcTqdvi6jUOXk5LBixQoFrxQzhmGQmJjo6zIwmUz06tULu92Ow+HAZrOdcd/4+HhiY2M5evQomZmZhIeH06FDB8qUKQNAixYtWLRo0Tl/piwWCwkJCZdE8Iqf34UFr4wYAS+/7FmePBkGDDixrVIlaNbMs5z7FSAwEHr08CwnJsLy5Se2deni2Z67X65mzSApybP8++9w9CisX5/3nF9/DWPHQkQEjBp1Ytuff579GlyuvGOJiIiIiIiIiIiIiIiIiIiIiIiIFCUFr4iIiIjIZc8wDEwmEwDXXnstkZGRtG7dmgYNGuDn5+fdb8+ePbhcLnJycgBwu92YzeY852rRogUrVqwouuJ9xGaz0a5dO1+XIZeJF16Abdtg5sySGb7i5wcNGsCXX/q6EhEREREREREREREREREpbF9++SVz586lZcuWREZGEhAQQL169UhNTSUkJOS0xxiGodAVERERERGRYiArK4stW7ZgGIavSyl0u3btIi0tjeDgYF+XIv86duyYt6/Bl6644goqVqxIUlISW7ZsoW3btmfcd+bMmaesy8rKok+fPoAnUMVms50zeCUnJ4f9+/dTu3btiyu+GKhRA/76q2DP2bmzJ4zlv8qWhVmzPMtLl8JVV53YNm4cxMScesyjj3oeAJ06wbJlsHUrfPopDB7sWd+rl+dxsvR0GDr07HW6XJ6QGBERERERERERERERERERERERERFfUPCKiIiIiFyWjhw5wtdff01ycjLdunWjWbNmALRp04Y2bdp49zMMA6fTic1mo27dugDs3bsX4JTQFYDQ0FBiYmLYtWtX4V+EDwUFBVFJHTFSREwmmDIFkpPhl18gM9PXFeWf3Q7Vq3vq9vf3dTUiIiIiIiIiIiIiIiIiUtiaNWvmnYNwstzQFZfLhcViwTAM781Ui8NNVUVERERERATWrl172XxGM5lMrFmzhk6dOvm6FPnXkSNHfP7+i4qK4sorr8TtdjNz5kyqVq2a72PNZjPh4eE0bdrUu+7gwYNk5mPyt2EY7N+//4JqLm6uuALWroWSlt/04IPw229w993QpAmULu0JUtm3zxPq8vbbsGPH2c9Rpw6cps1GREREREREREREREREREREREREpEgoeEVERERELis7d+5k5MiRfPvtt4SGhmKxWChXrhyNGjXCaj3xv8e5NzgxmUzYbDYMw8DhcABQpkyZPPv8V6dOnYiLi8PpdBbNRRUxm83GVVdd5fOmLrm8WCzw/fdwyy2weDFkZPi6onPz84OaNWHZMvj3HkoiIiIiIiIiIiIiIiIicplwu92YT3OnSYvFAihsRUREREREpLgxDIOVK1d654xf6pxOJ6tXr+bKK6887edXKXrZ2dkYF5jWMWLEiIse32q1cvPNN2OxWFi+fDnx8fH5Cl4pV64cgwcPzrPO7XazY8cO5s2bl+/xs7Ozz7vm4qhNG5g4EVJTT799yhTP479GjvQ8zueYszmPzByvr77yPC6EyQQdOlzYsSIiIiIiIiIiIiIiIiIiIiIiIiIFQcErIiIiInLZ2LJlC/feey9xcXEMGTKEK6+8knr16lGzZs1T9j35Bicnh7AA7N+/P8/6/6pYsSJNmjRh3bp1l1z4itlspkKFCjRs2NDXpchlyG6HWbOgf3+YORPS031d0ZkFBEDjxvDzzxAc7OtqRERERERERERERERERKSo6aa1IiIiIiIiJcu+ffsumeCH/HK5XOzateu08+ml6DmdzgsOXikIXbp0ISIigkOHDrF48eKLPp/JZPIG0ObHpdJ70bw5uN2+rqLoBQdD27a+rkJEREREREREREREREREREREREQuZwpeEREREZFLntvtxuFw8NJLL7F+/XrGjh1L9+7dCQkJybPPuW56UqtWLQCys7PPuX/Xrl3Ztm0bqampBXMRxYTVaqVXr16nDZwRKQoWC0ydCm+8Aa++CllZ4MP+wtMKCIA774QPPgB/f19XIyIiIiIiIiIiIiIiIiIiIiIiIiIi5xIfH4/L5fJ1GUXK4XAQHx+v4JVi4mKCVyZOnHjKuoEDB+b7+OjoaFq2bInT6WTGjBm4zyM55NixY0ycOBGr1Up4eDgtW7YkKiqKWrVqER0dzccff0xWVtY5z3OpBK9Ur355Bq8Yhid0RkRERERERERERERERERERERERMRXFLwiIiIiIpecrKws/P9NOzAMA7PZzObNm5k7dy7PP/88/fr1AyA9PZ2cnBz8/f1xOp3eIBbDMPIEi+QuHz58GICgoCDMZvNZw1dsNhu9e/fm888/v2QagGw2G9dffz2hoaG+LkUucyYTPPcc9OwJt94Ke/dCerqvq/IEroSFwddfQ8eOvq5GRERERERERERERERERERERERERETyKy4uLl/BK40bN6Znz57e5yNHjjxlnxEjRniXZ82axfr16896zipVqtC/f/+z7jNmzBj++eefPOvCwsK44oorqF69OsHBwWRnZ7Nv3z5WrFjBvn37znkthmEQFxd3zv2kaFgsljx9DOcjP9/vswkJCcFkMmG1WnnooYdOu09MTAwjRozgjz/+YMGCBd71Docjz/ibNm3imWeewWq1EhwcTN26dVm7du05azhTb0ZJYzZD/fqwZo2vKylaTifUquXrKkRERERERERERERERERERERERORydmnMRBQRERGRMzpyBH76CUaOhM6doXJlKFcOSpWCkBAoXRqioqBGDejdGz74AJYvLx4hBudr3bp19OrViw4dOgB5A1SWLFlCVlYW7dq1A2Dp0qWMGDGCm266ierVq9OrVy/Gjh2L2+0+pVnJ7XYDEB0dDcD27duBczf2VK5cmSZNmmC1lvy8Q7PZTIUKFWjcuLGvSxHxqlsX1q2D55/3hJ5cYJ9hgQgIgDvvhJ07FboiIiIiIiIiIiIiIiIiIiIiIiIiIlLSJCQk+LqE81K+fHkeeOABmjdvTnh4OFarlaCgIOrUqUP//v3zPe/78OHDGIZRyNVKflit1gsOXvGFM/VJGIaR5z0VEBCQr/PZbLYCqas4uO8+CA72dRVFx2KBm2/2hM6IiIiIiIiIiIiIiIiIiIiIiIiI+ErJvwO0iIiIiOSRkQHTp8MXX3gCCdLTwc/Ps97pPPuxu3bB3Llgt3v2j4qCtm09TR9XX+3bUIOzmTlzJq+99hqxsbEAlC5dmsOHD1OuXDlcLhcWi4WcnBwAnE4nq1evZtCgQcTFxdG5c2ciIiJYsWIFixcv5tixYwwdOhSLxeI9f27ASlBQEDabjdDQUBwOR74ae7p27crOnTtJSUnxBriURHa7nV69epWoRi65PFitnuCVXr08wSdbt0J2NrhcRTN+cLAnwGrqVAWuiIiIiIiIiIiIiIiIiIiIiIiIiIiURJmZmWRmZvq6DADWrl3L2rVrT1l//Phx77LJZOKWW27xBlps376d2NhYqlSpQrt27TCbzXTr1o24uDiSkpLOOp7b7SYlJYWwsLACvQ45f0URvBIWFsbjjz/ufT5y5EgAjhw5wvz580/Zv0aNGtSoUQOAY8eOsXr1ag4dOgRA8+bNadq0KZs2beLo0aNkZmYSFhZGy5Yt8/Ra7N+/P1+1nSnIpSTq1w+eeMLXVRQdPz946ilfVyEiIiIiIiIiIiIiIiIiIiIiIiKXu0tnJqKIiIjIZW7HDvjgA5g0yROQkpZ2Ylt2dv7Pk5XleQDs2+d5zJsHYWHw9NPQvz+Ehxdk5RfG7XYzevRo3n33XQ4cOEDLli158sknmT17Nn5+fmT/e9G5ASrh4eGYTCY2bdrE5MmTiYqK4rfffiM6OprMzEwWLVpEz549ee+992jSpAnXX3/9KWMmJyfjcDhISUnBZrPhdru9oSxnYrPZGDBgAOPGjSMjIwPDMAr+xShkdrudu+++m9DQUF+XInJGdetCbCz89Re8+y58/z2YzZ4QqYLm5+f5PduxIwwdClddVXyDqURERERERERERERERERERERERERE5OwSEhKw2WzeOei+lJyczL59+866T82aNYmIiAAgKyuLb7/9FqfTyfbt2ylXrhzVq1fHZrPRsmVLfv7557Oey2KxkJCQoOCVYqB06dI+G/v48eOsWrXqlPX+/v7e4JWUlJRT9ilXrhzlypU743n//PNP4uPj81XD2c5T0gQFwV13wYQJ4HT6uprCV7UqNGvm6ypERERERERERERERERERERERETkcnf2u0SLiIiISLFmGDBnDrRrB40awdixkJ6eN3SlIKSlwYEDMHw4REXBnXfCxo0FO0Z+uVwuXnvtNaxWK8OHD6dx48Z89tlnfPPNNzzxxBO43W7i4uK8jWRutxuAiIgIAgMDefPNN4mPj2fEiBFER0fjcrkICAjgpptu4tFHHyUxMZEFCxaQmZnpHTM3LKVBgwYAxMXFkZOTc87QlVyhoaEMHDgQPz+/gnwpioTNZqNfv35ERUX5uhSRfGnWDL74AhISYNQoiI6G4GAIDLy48/r5QWioJ3jq6adh506YPx86d1boioiIiIiIiIiIiIiIiIicv4yMy+PGmyIiIiIiIiXBoUOHcBaTD2ktW7bk2WefZfjw4Tz88MNcd911BAcH59mnatWq3uWEhIQ8tZ8c2hITE3PO8XJycjh48ODFFy4XrVy5csXmfZgfe/fuZc2aNRw6dIj09HRcLhcOh4Njx46xceNGvvjiC+bNm5evc9lsNipWrFjIFRetxx8Hm83XVRS+4GAYNszXVYiIiIiIiIiIiIiIiIiIiIiIiIiA1dcFiIiIiMiF2b8f+vWD2FhP2EpRyMjwfP36a5gxAx58EF57zRNIUFQcDgcmk4lbb72VO+64g1atWhEdHe3dHhwcTEJCAlu3bqVZs2be0JQ2bdpQr149/vzzT4KDg+nQoQMAZrMZl8uFxWKhR48ejB49mt9//52AgAAMw8BkMmH6N1Vh165dlC1blltvvTXfoSu5Spcuzb333svEiRPJzMz01lWc5YauVK5c2deliJy38HB44glPw9pff8Gff8Lvv8Mff0B8PAQEgNvtuZGRy+V5WCxgNnu+Wq2QmQlly0LLltCxIzRvDm3aXB4NcCIiIiIiIiIiIiIiIiJSuDZtghdegPnz4d9pCSIiIiIiIuIjuaERF2LEiBEFWktQUJB3uUyZMpQpU4b69eszadIkjh07BkB4eLh3n7S0tDzHn/y8dOnS5xzPMAzSi6ohQc7KarUSFhbG8ePHz7nv+vXrWb9+/Vn3GTly5CnrkpOTT7v+TJYtW8ayZctOu+3w4cPMnTs33+c6G5PJlKcv5FJQpw40aOCZx36pu/VWX1cgIiIiIiIiIiIiIiIiIiIiIiIiouAVERERkRLHMGDiRE+YQFaWJzSgqLlcnkCCTz+F77+Hb7/1BBMUBX9/fx5++GEMwyA0NNS73jAM/vnnH8LCwggLC6NUqVIAWCwWACpWrEjXrl3ZvHkzQUFBLFu2jOuuuy5PAEqDBg0oXbo0R44cISUlxXv+3ACWdu3aER8fj91uv6Day5Qpw/3338+ECRPIyMi44Oa8wmYymbDb7dxzzz1ERUX5uhyRi2IyeQJTmjeHwYM967KzYeNG+PtvT3BVVpbnYbd7AlkCAqBWLWjSBEJCfFq+iIiIiIiIiIiIiIiIiFyimjaFAwfghx+gZ09fVyMiIiIiInJ5czgcPh3fMAzi4+PZunUrR48exTAMqlWrRqtWrTCbzQQHB3Pdddfx1VdfAeSZz/7fOeknP8/vvPecnJwCuAopCBUrVsxX8MqlxuVyERER4esyCtwLL0Dfvp4565eigADPHH1/f19XIiIiIiIiIiIiIiIiIiIiIiIiIqLgFREREZESZf9+6NcPYmOLR+NFRgbExUHHjvDgg/Daa+DnV/jjhpyUhJAbimIymShbtizJyckcOnSIzMxM73bDMDCbzfTt25dly5axcuVKFi5cyHXXXYfZbPaea8mSJRw7dozu3bvnCXUxmUwA3jCXixEWFsbgwYOZPXs2u3fv9nmT3n/ZbDYiIyPp3bt3gVyvSHHk5wctWngeIiIiIiIiIiIiIiIiIiK+YLXCu+/CQw/B9dcXzXwLEREREREROb2LmdM9ceLEU9YNHDjwvM4RHx/PpEmT8qzbsWMHTqeTDh06AFCtWjUsFgsulytPUIrVmrdF9OTn+Q1UKW5z2i9nlStXZsuWLTidTl+XUqRKly6dp7fjUnHTTdC6NSxdCm63r6speOHh8PLLvq5CRERERERERERERERERERERERExOPSm4koIiIicolasADq1oUVK4pH6MrJMjPh00899e3bV7Rj54aiuP/tQqlVqxY2m40DBw54t+c24NStW5dHH32UqKgoPvzwQz799FMyMzPZt28f06ZN48UXX6RixYo89dRThVpzYGAgt99+O7169cLPzw+LxVKo4+WHyWTCZrNx9dVXc++99yp0RUREREREREREREREREREpJB17Qp16sBHH/m6EhERERERkctb7pz0C7Fv375THgUlPj7eu2yxWAgICAAgKSnJuz44ODjPMSc/P3bsWL7GuRQDL0qqqKioy/L7UblyZV+XUChmz4atW+FS/JYGBMD06RAU5OtKRERERERERERERERERERERERERDysvi5ARERERM7t22/hnns8ASfFVUYGxMdD8+awfDnUrJn/Y//++29+/fVXatWqReXKlalVq9Z5j282m0lPTyc7OxuXy0XFihUBMAwDk8nk/dq7d2/cbjeDBg3ioYceYtSoUYSFhbFr1y5KlSrFqFGjqFu37nmPfyHq1q1LlSpVmD17Nrt378bhcBTJuP9ls9mIjIykd+/eClwREREREREREREREREREREpQu+8A1dcAXffDZGRvq5GRERERETk8mSz2Xw6foUKFThw4MAp608Oo3A6nWT+21CwZ88e2rRpA3iCOqxWK06nE4AqVap4j9m7d2++xvf19csJUVFRWCwWX5dRpOx2e5H1cFyIxYsXY7FYaNmyJYGBgfk65p9/4L77YMsW+OILOHgQHngA0tMLudgiEhDg6XG64gpfVyIiIiIiIiIiIiIiIiIiIiIiIiJygoJXRERERIq5KVPgwQeLd+hKLpcLEhOhVStP+Eq9eqffLzcE5Y8//uC5555j2bJl+Pn5kZ2dTalSpXjuued45JFH8PPzy/fYhmEQFBSExWLB7Xazffv2PM03JpPJu3zbbbfRokULxo0bx+7du0lJSWHAgAEMGTKEgICAC77+CxEYGMjtt9/Oli1bmD9/PllZWeTk5BTJ2Ha7HYvFQqdOnWjZsmWe10hEREREREREREREREREREQKX506cMcd8PLL8PHHvq5GRERERETk8nQ+89YvVFhYGI8//rj3+ciRI73L11xzDSEhIWzcuNEbwFK9enVatWrl3Wfbtm24XC4AduzYwdGjRylTpgx+fn7cdtttrFmzhqpVqxITEwOAw+FgzZo1+apNwSvFh9lspmXLlqxYscIbpnOp8/Pzo1q1ar4u4xR//fUXTz31FOvWraNcuXJ8/fXXNGnSJF/HGga0bAnTp4Ofn+f51KmwZAk4HIVbd1EID/eECYuIiIiIiIiIiIiIiIiIiIiIiIgUJwpeERERESnGvv++5ISu5DIMSE6GK66ANWugatVT9zGZTBw6dIjBgwdz9OhRXnnlFerVq8eWLVuYNGkSQ4cOJTMzkxdffPG8x4+JifEGiuSOdWqNBtWqVeONN97A5XJ59/WlunXrUqdOHeLi4li+fDl79+7FMAxvc1xBMZvNmM1mypcvT/v27alVqxZms7lAxxAREREREREREREREREREZH8GzHCE8Dy0ENQv76vqxEREREREbn8hIaGYrVafRp0UaZMGTp16nTabUePHmX+/Pne54Zh8P3333P33Xfj7+9PzZo1qVmzZp7t8+bN4/jx4+cc12KxUKpUqYuuXwpOixYtWL58ua/LKBJWq5W2bduetu/Dl9555x1efPFFatSowWOPPcYVV1yR79AVgIgIGD78xHOTCaZMgdq1S37wSmCgJ1AmKMjXlYiIiIiIiIiIiIiIiIiIiIiIiIjkpeAVERERkWLql1/g7rtLVuhKLsOApCRo3x7++gvKlz91n1dffZUNGzYwZswYBg8e7F3ftWtXrrnmGt5++23q169Pr1698tVEk7vP4cOHycnJ8YapuN3uU4JFTj5fcQhdyWUymYiJiSEmJobU1FTWrFnD6tWrcblcmEwmcnJyLui8NpsNk8mEYRg0btyYNm3aUKZMmQKuXkRERERERERERERERERERC5EmTKem3E+9RScdB9dERERERGRS97BgxAbC1u3Qno6pKVBVhb4+0NwsOfG/nXqQPPmEB1deHVER0efMue8KC1cuJB69eoRExNDaGgoQUFBOJ1OEhMT2bp1K6tWrcLxn7SGhIQExo4dyxVXXEH16tUJDg4mOzubffv2sWLFCuLj4/M1ttVqpUKFCoVxWXKBQkJCqFatGjt27PB1KUXifAJNisIvv/zC+++/z7XXXsszzzxD+/btT9nHMIyz9rmc7tdJ+fKwYAFcc43n911JFBgI778PV1zh60pERERERERERERERERERERERERETmUyDMPwdREiIiIiktc//0DNmpCc7OtKLo7VCu3awdKlkNtTYhgGGRkZXHPNNSQmJrJ27VqCg4Nxu90AmM1m3njjDV5++WWuuuoq3n//fWrXrn3OxhSXy4XFYuGFF17gtddeY/To0TzyyCNFcJWFyzAMjh49ysGDB9m/fz/x8fEkJiZiNpvP2NxnGAZOp5NSpUpRqVIlKleuTFRUFJGRkcUqaEZEREREREREREREREREREQ8cnKgYUPPzSuvv/7c+zudTg4fPkxCQgJxcXEkJCSQnZ2Ny+XC7XZjMpmwWCxYrVZKlSpFTEwM0dHRREdHExQUVOjXIyIiIiIi8l+ZmfDLL7B6NSxbBuvXe0JW/Pw82/6TKwKAzQYBAZ7PTH5+0LgxdOwIrVrB1Vd7thUEp9PJ66+/7p3Tfjkxm80888wz+Pv7+7oUOcnevXuZNm0aOTk5vi6l0JhMJurXr88tt9zi61IAT0+KyWSiW7dubN68mSVLllCtWjUAHA4HNpuNQ4cOUb58+YsaZ9Ei6N7d83uvJAkMhJdegmHDfF2JiIiIiIiIiIiIiIiIiIiIiIiIyOlZfV2AiIiIiJxq4MCS10RxOk4nxMbCxIkwaJBnnclkwmw2s3v3bjIzM8nOziY4OBiTyURuJuAtt9zC0qVL+fXXX/n111+pXbv2WUNXACwWC4ZhEBISgtlsJjIysrAvr0iYTCYiIiKIiIigUaNGwIkwlrS0NBwOB06nE8MwsNlsWK1WAgMDiYiIUMiKiIiIiIiIiIiIiIiIiIhICWG3wzvvwFNPwTXXeG4ufDLDMNi3bx+xsbHEx8eTkpKCzWbD5XLhdDrPeu7k5GTi4uKw2+04nU5sNhvly5enYcOGNGjQALvdXohXJiIiIiIil7udO+GDD2DSJDCbIT0dXK4T27Ozz3ysw3EikCUrC379FZYvh6AgcLs98+4ffRSqV7+4Gq1WK2FhYRw/fvziTlQCBQYGKnSlGKpSpQqBgYGXdPCK1Wqlbdu2vi7Dy2KxkJSUxKpVqxgwYADVqlUjNTWV1atXs3DhQhYsWEB2djadOnXipptu4oYbbsAwjHP2uvzXNdfAt9/CbbdBRkYhXUwBCwyEZ59V6IqIiIiIiIiIiIiIiIiIiIiIiIgUb2ZfFyAiIiIieX33HSxeDJdKf0x6Ojz+OOzff2Kdv78/jRs3xmq18tdff3nXm82e/z2tWbMmN9xwAy6XiyVLlnD48OF8jWUymdi1axdut/uSbjDKDWOJiYmhZs2a1K1bl3r16lGzZk2qVq1KuXLlFLoiIiIiIiIiIiIiIiIiIiJSwtx4I0RHw7hxJ9bl5OSwZs0aPvjgA7744gs2bNhAUlISbreb7Ozsc4au5DIMg+zsbFwuF1lZWezdu5f58+fzzjvv8OOPP5KYmFhIVyUiIiIiIpcjlwtmz4b27aFhQ/j0U0hLg5SUvKErF3rulBTP+T75BBo0gA4dYM6cizt3xYoVL66wEioqKsrXJchpmEwmevTogdVq9XUphcJqtVKnTh2io6N9Mr5hGKddv23bNpKTk729Lb/88gsDBgzgww8/xDAMjh07xtixY7nxxhv5+eefzzt0JVe3bjBvnidEqrgLCIA334QXX/R1JSIiIiIiIiIiIiIiIiIiIiIiIiJnp+AVERERkWLkn3/g3nshI8PXlRSsrCzo1w9ye1Pcbje1atUiNTWVLVu24HK5vA0nuQ0s7du3p1q1aqxevZqjR4+eck7Xv11xbrc7z9fBgwezZMkS7r777sK+LBEREREREREREREREREREZECYzLBu+/CyJGwe/dR5syZw9tvv83ChQtJSkrC4XAU6HgOhwOHw8HatWsZO3Ys48ePZ8uWLWe8+aiIiIiIiEh+LFoEFSvCnXfCihWeueQF/HHGy+HwnH/5cs989YoVPeNfiMqVK1+yIRdnYrFYqFKliq/LkDOIiYmhYcOGl+T70mazccMNN/hs/JMDUwzD8P5bSNWqVQkJCeHQoUOsXbuW/v37U6dOHbZu3cqff/7J5s2befLJJwEYNmwYe/bsueAaOnaE336DSpU84SbFjc0GISHw+efw8MO+rkZERERERERERERERERERERERETk3BS8IiIiIlKMDBwImZm+rqLgOZ0QGwsTJ3qeWywWunTpgtVqZfHixRw4cADwNKzkNrA0bNiQ6tWrs3v3blJTU73b//nnHx5++GFefPFF4ETgitns+V/bZs2a0bFjx6K8PBEREREREREREREREREREZEC0aCBm7vuWsrUqZ+ydu1anE5ngQeu/Jfb7cbpdHLgwAFmzZrFhAkTSEpKKtQxRURERETk0pOaCv37Q48ecOiQ53lRj3/okGf8/v3Pb3zDMAgJCSErK6vQ6iuOzGYz1atX93UZchbXXXcdfn5+vi6jQFmtVm6++Wb8/f2LfOw5c+YwYMAA+vfvz4MPPsjff/+Nw+HAZDJhGAYul4v69eszb948vv/+e0JDQ/nwww+9wUxlypTh//7v/+jatSvr1q1j9uzZABccYtu0KWzbBvfdV7zCV4KCoHNn2LEDbrnF19WIiIiIiIiIiIiIiIiIiIiIiIiI5I+CV0RERESKidWrYfFiyMnxdSWFIz0dnnzyxPV17tyZxo0bs3TpUlasWAHgDV1xuVzY7Xbq168PwNq1a73bnU4nY8aM4Y033iApKQmr1Vr0FyMiIiIiIiIiIiIiIiIiIiJSwI4cOcInn3xC6dIrMJmcF3zTzouRk5PDwYMHGTNmDH/++adPahARERERkZJn0SKoXh2mT4eMDN/WkpHhqaN6dU9d+WEymahduzbHjx8v3OKKGZMpnLCw8r4uQ87CbrfTu3fvS6Zvwmq1UrduXWrUqFGk4x49epRbbrmFHj168OOPPzJnzhzGjh1L586deeWVVwDP74GoqCjatm3L8ePHee2114iMjKR27dqAJ6jI5XLh5+fH448/DsD06dNxu93eXpgLERAAo0d7+okqVoTAwIu+3Atms0FICIwbBz/9BOXK+a4WERERERERERERERERERERERERkfOl4BURERGRYuKddyAry9dVFC63G2bM8CyHhIRw1113kZmZyZdffsmWLVsAyM7Oxmz2/G+qy+XCYrF4A1icTidRUVEMHz6cCRMmEB4erht8iIiIiIiIiIiIiIiIiIiISInmdrtZunQpn332GYmJiTidDp/WYxgGDoeDn3/+mQkTJpCUlOTTekREREREpPjKyoIBA6BHD/jnn+IzHz4ry1NPjx7Qv/+Z69q3bx/gmcMOcN1113mXL3Umk53NmztQoQI88AD88Qdoan7xFBMTQ8OGDS+J8BWbzcYNN9xQ5OMOHz6chQsXMnLkSJYsWcKWLVsYP348GRkZvPbaa7z//vukpKQAMHjwYCpVqgSAw+Fg+/btAHl6V2JiYggNDaVcuXLe/peL1aYNbN8O990H/v6eR1GxWj0BMFdfDTt2QN++cBFZMiIiIiIiIiIiIiIiIiIiIiIiIiI+oeAVERERkWIgMRFmz/YEk1zK0tLgzTdPPL/jjjvo1q0bc+fO5e233wbAz88Pk8nE7t27mT17NqVKlaJy5coAWCwWAF599VUGDBgAgEndHCIiIiIiIiIiIiIiIiIiIlJCpaenM3bsWFasWIHT6fR1OXk4HA4OHjzImDFj2Lp1q6/LERERERGRYiYtDa66CqZPh4wMX1dzehkZ8M030Lmzp95cy5cvJyYmhp49ewKeOexut5sbbrjhkgi3yA+bDSZNqsfGjRATA3ffDfXqeeb7Hzzo6+rkv66//nrKli3r7akoiWw2G3feeSf+RZkoAmzevJnx48dz9dVX88wzz9CgQQPKli3LwIEDmTRpEiEhIbzyyissWLCA7OxsatSowRNPPIHFYiEhIYFly5bhdrsxmUze13/JkiWkpKTQoEGDAq01IADefx/27IHnnoMyZSAkpECHyCMoCAIDYdAgiI2Fn36CcuUKbzwRERERERERERERERERERERERGRwqTgFREREZFiYMIEMF8m/2e2bRts3OhZLl26NK+//joVK1Zk8uTJDBgwgEmTJvHJJ58waNAgDh48yGuvvUaVKlUAhayIiIiIiIiIiIiIiIiIiIjIpSM5OZlx48aRmJiIw+HwdTmnZRgGDoeD77//nvXr1/u6HBERERERKSaOH4e2bWHdOsjM9HU1Z5eZCWvXQrt2sGvXMW699VauuOIK4uPjOXbsGLt37wY8n3/MZjNXXHFFsf2MVlAsFgvNmjXDarVSoYIn4GHbNhg/HnbuhAYNoFs3+O47yM4umDGPHz/OkiVLGDVqFJ999hnHjh0rmBNfJmw2G3fffTelSpXCXAKbT2w2G3379iU6OrrIx46Pj8ftdnP11Vfj7+9PTk4ObrcbgFtvvZWnn36atLQ0PvroI2/w7OOPP86AAQNISUnhgw8+4IsvvgAgMTGRr776irfeeotatWpx5513FkrN5cvDSy/BoUPw+eee37f+/p6QlIvl5+cJXKlWDd59F44cgU8/hbp1L/7cIiIiIiIiIiIiIiIiIiIiIiIiIr5kMgzD8HURIiIiIpcztxuiojzNCpcDiwXuvhsmTjyxbvHixYwePZo5c+ZgtVoxDINy5crx0ksvMWjQICwWi+8KFhERERERERERERERERERESlgx48fZ/z48WRmZlJSpvJarVa6dOlCq1atfF2KiIiIiIj4UFqaJwRg+3bIyfF1NflnsThxu7dSpsxN9O3bnRUrVnDgwAFWrFhBTEwMAE6nk6ysLP73v//5tthCZrVaeeihhyhVqtRpt6enw4wZMGkSbNwId9wB/ftD06ZgMp3/eHPmzOHNN99kxYoV+Pv7A+B2u7nvvvt47rnnfBLGUVJlZGQwYcIEkpOTcblcvi4nX2w2G7feeis1a9Ys9LHmzp1L69atiYiIwO12YzabmT59OnfccQf9+/dn4kmNLLnbExISGDx4MHPmzOGNN97g0Ucfxd/fn/j4eMaPH8+oUaMAaNy4MW63mz179hASEsLEiRO59tprC/2acu3cCUuXwu+/w8qVsGePJ4zF5YKMjNMf4+8PdrsngKpcOWjVCq68Etq3h+bNL+znWURERERERERERERERERERERERKS4UvCKiIiIiI/Nnw+33Qapqb6upOgEBMDhwxAScmKdy+Vi06ZNbNy4kcjISLp27eq7AkVEREREREREREREREREREQKSWpqKuPGjSM9Pb3EhK7kslqt3HjjjTRu3NjXpYiIiIiIiA9kZcFVV8HatZCd7etqzp/ZnEPt2hn8+quVBx64h5kzZzJnzhy6deuGYRiY/k0hWLhwIatWrcLtdvu44oJntVpp2LAh3bt3z9f+e/bA1KkweTKEhsKAAdCvH0RG5m+8HTt20L59exITExk6dChdunQhPT2d6dOnM3PmTIYNG8aIESO8IRhybllZWUyZMoXExEScTqevyzkrm81G3759veFGhWXv3r088sgjzJ07l7feeounn34al8uFxWJh69atdOrUiVq1ajFx4kRq1KjhPS735/67776jf//+VK5cmdWrVxMcHOzdZ/bs2fzwww9s2LCBoKAg2rZty8iRI7Hb7YV6TeeSkwObNkFsLBw86AlMSkvzBLEEB0NQEEREeAKTmjTxrBMRERERERERERERERERERERERG5lCl4RURERMTHhgyBMWN8XUXRCguD6dPh2mt9XYmIiIiIiIiIiIiIiIiIiIhI0cnMzGTcuHGkpKSU2Bv4Wq1WevfuTe3atX1dioiIiIiIFLF+/WDmTMjM9HUlFy4gAG6+GRo3fpthw4Z5QxpO5nQ6+eijj0hOTvZRlYUnKCiIRx999LxDI9xuWLYMJk2C2bNh0SJo3hz+zao5rZSUFAYPHszXX3/NAw88wCeffOLdlpWVxdVXX83KlSvZvHkzderUudBLuizl5OTwzTffEB8fj8Ph8HU5p7BYLPj5+dG3b18qVKhQqGONHDmSV155BT8/P7KysnjggQf44IMPsNlsABw4cIBBgwaxbNkyJk+ezK233uoN+ckNXjEMg2uuuYYlS5bwzTff0Lt3b29wSy7DMEhPT88TyiIiIiIiIiIiIiIiIiIiIiIiIiIixYfZ1wWIiIiIXO5+/93XFRS99HRYs8bXVYiIiIiIiIiIiIiIiIiIiIgUrR9++IHU1NQSG7oCnhsQz5gxg5SUFF+XIiIiIiIiReinn2DWrJIdugKe+mfONDh4sCEAx44dA8Dlcnn3sVqt3HrrrVitVp/UWFhygzTPN3QFwGyGq66CqVMhPh6aNDl76ArAokWLmDNnDp07d2bIkCGAJzDE4XDg7+9Pr169AFi5cuV513O5s9vt9OvXjxtvvBG73e4NEikObDYb9evX59FHHy3U0JVly5ZRq1YtRo0aRf/+/XnxxRcJCgri8OHD2Gw277+9VKhQga5du5Kdnc3YsWPZt2+f9xwmkwmXy4XJZGLAgAEAbN26FSBP6EruvgpdERERERERERERERERERERERERESm+is9sShEREZHLkMsF27Zd2LH33AOGceJxLjYb3HcffPklbNoEiYmQnQ0HD8KMGXDllWc+1s8PHnsMli+HY8c8zWZxcZ7mudtvP//anU5YuvT8jxMREREREREREREREREREREpqbZs2cLu3bvz3My3pMoNXzHyM2lFRERERERKvORkuPNOyMjwdSUFIyPDxMSJV2MYoSxevBi3231KyEKFChVo2bLlJRO+YrVaadiwITExMRd9rtBQONfL4nK5mDp1KtnZ2fTu3Zt69eoBnsCQ3Nc6PT0dgKSkJICzhpQeOHCAXbt2XXTtlxKTyUSjRo14+OGHqVKlCjabzaf1WCwWAgMD6dOnD7169cLPz69QxsnMzOSee+7hqquuIjw8nHHjxvH+++8zcOBA3G43S5Ys4eDBg5jNZu+/wdx555107NiRpUuXMnXqVI4fPw543nOmfxOEcn/WL5WfeREREREREREREREREREREREREZHLjYJXRERERHxo+3ZPIEpRKF0axo2Dvn2hXj0oUwbsdoiKgl69YNkyuPfeU48rXx7++APefx/atYNSpcDfHypXhuuug1tuubB61q69qMsRERERERERERERERERERERKTEyMjL44YcfcDgcvi6lQLjdbg4ePMi6det8XYqIiIiIiBSBBx+8dEJXcmVnWwkOnoLT6SQxMfG0wZIdOnTA39/fB9UVPD8/P6677roiG2/Pnj2sWbOG+vXr065dO8zmE62sZrMZwzDYu3cvADVr1gTwBmD8l9vtZt68edSsWZMmTZrwySefkJWVVejXUFKEhIRw11130a1bN+x2e5EHsJhMJmw2G/Xr1+fRRx+levXqhTZWWloat956K59//jnPP/8848ePZ8CAAYSEhFCuXDk6dOiAzWYjISEB8ITBuN1uypYty+OPP05UVBSjR49m2rRpOJ1OzGaz9735559/YrFYqF+/fqHVLyIiIiIiIiIiIiIiIiIiIiIiIiKFR8ErIiIiIj4UGwtn6A0qNMuWeRrfrrkGHnoIjhw5se3ddyEgIO/+06dDkyae5Q0b4IEHPMf26gXDh8Off15YHampkJh4YceKiIiIiIiIiIiIiIiIiIiIlCSzZ8/G6XT6uowC5XA4mD9/PikpKb4uRURERERECtFPP8EPP8CllnORnW0iPb0rGzZEYRgGJpPplPCVgIAAkpKSyMnJ8VGVBcNms3HHHXdgt9uLbMzff/+dI0eO0Lp1a6pUqeJdn/sa79q1i507dxIZGUloaChw5uAVs9lMu3btGDlyJBERETz22GMEBwfTs2dPfvnll8K/mBLAZDLRuHFjHn/8cTp16kRwcHChf79tNhtWq5VGjRoxcOBAevXqhZ+fX6GOGRgYyEsvvcSPP/7Is88+S6NGjQDP+yozM5Pw8HASExNJ/LdZxe12e99XPXr04Omnn8ZutzN06FBeeukljh49yo4dOxgzZgyTJk2ic+fOtG/fvlCvQUREREREREREREREREREREREREQKh9XXBYiIiIhczlau9ASQFIX0dLjySvjttxPrfvkFDh2CGTM8z0NCoEGDE2EqN9zgOQZg82Zo0wYyM08cP2vWhdcTEOAJnrn22gs/h4iIiIiIiIiIiIiIiIiIiEhxt2XLFnbv3o3L5fJ1KQXO6XQyY8YM7rnnnjPeIFdEREREREqunBy4+27IyPB1JYXDMAJwOCayePEy7rijd57PNblhLAMHDmTFihXs2bOnRH6us1qt3H777VSoUKFIx01ISMDpdFKzZk3CwsK863Nf47Vr17J582YaN25MdHQ0cOI1P5369etTv359+vfvz7p161i8eDHz58+nS5cuVKpUidtuu42hQ4cSGRlZ+BdXjAUEBNCuXTvatm3L7t27+eKLL7xBsFZrwbQT2+12/P39adeuHY0bN8bf379AzpsfZrOZli1bet8nJ79nAgICaNGiBd9++y2LFi3i2muvxWw2A54AFrPZzL333kvFihUZNGgQb7zxBh999BGhoaEcPnyYpk2bMnr0aEqXLl1k1yMiIiIiIiIiIiIiIiIiIiIiIiIiBUfBKyIiIiI+tH170Y2VlpY3dCXXtm2n7pfr5ptPLP/1F3z+ObRrB2FhniCWDz7wrLsQDgfEx1/YsSIiIiIiIiIiIiIiIiIiIiIlgWEYzJ07F4fD4etSCoXb7ebgwYPs2bOHatWq+bocEREREREpYLNmQXa2r6sobH788Ud57rjjRDgDnAgIqVq1KlWrVmXXrl1Mnz69RH2+s1qt3HLLLT75vLZnzx4Ab6jKya9tWloaixYtIikpiSuvvJIqVaoAnDXQMzdgo1KlSlSqVImuXbsyaNAgPv74Y8aOHcv//vc/WrZsyW233VbIV1YymEwmqlevTtWqVfn444+Jjo6mVKlSREZGYrfbcbvd+Pn5YRjGWc9jt9sxDAO3201ERARVqlShTp06xMTE+CyA9XShK7kaNWqEn58fWVlZALhcLiwWi/e9FxISwq233krNmjVZtGgRa9euBaBTp07cd999RXgV+edwOMjIyMDpdOJ0OjEMA5vNhtVqJSAgALvd7usSRURERERERERERERERERERERERIoFBa+IiIiI+FBmpq8rgD59Tixv3w5btpx43qjRieU778x7XIsWMHUq1KsHzz13/uO6XPBvL4uIiIiIiIiIiIiIiIiIiIjIJWnnzp0l6qa8F8LhcLB8+XIFr4iIiIiIXILefBNSU31dRWEL5auvKjN6NN5whtOpXr06ffv25auvvioRn/NsNhu33XYbNWrU8Mn4kZGRAAQFBQGe4BWHw4Gfnx9Lly7lxx9/pFatWlx99dXYbLZzni83YMPtdgPg5+eHw+Fg8eLFBAcHM2jQoFNCV3JDNy5XhmFw9913c/fdd3vX5eTksHfvXuLj4zEMg3/++YfMzExvqMfBgwc5fvw4derUoWbNmlSsWJGoqCjKlCnjs6CVMzm5ntzl4OBgsrOzWbx4McAZv/9NmjShSZMmQPF6n+Tk5HDo0CESEhKIi4vjwIEDpKWlYbFYMJlMeUJnDMPA5XIRHBxMdHQ0VapUITo6mvLlyyuMRURERERERERERERERERERERERC5LCl4RERER8aGMDN+O36cPPP+8ZzknB+67L+/28PC8z8eOhZkzoVcveOABz7qhQz0BLCcHtuSHy1U8gmdERERERERERERERERERERECsvy5cvJycnxdRmFLi4ujpSUFEJDQ31dioiIiIiIFJC//z7/OeIl1bFj5Vi1Ko3WrYPPul9MTAz9+/fn888/x+Fw4HK5iqjC/DObzVitVvr160flypV9Vse1117L66+/zqRJk7j66qsJCgrCarWSlZXF//3f/5GQkMDjjz9Os2bNzuu8ueETf/31F4MHD2bHjh08//zzPPXUU0DeEA2LxcK+ffvYs2cPx48fp3Xr1pQvX77Ar7W4MplMuFwuDMPAbDZjNpux2+3UqlWLWrVqnbJ/YmIiY8eOJTIyknvuuYewsDAfVH1x2rdvT506dUhKSuLvv/+mQYMG5zzG16ErDoeDv//+mxUrVnDs2DFsNhsulwun0+ndJzdw6HRSUlJISUlhx44dWK1WHA4HpUqVom3btjRs2FAhLCIiIiIiIiIiIiIiIiIiIiIiInLZUPCKiIiIiA/5ss/q8cfhf/8DsxmysuD22+HXX/Puk5V1YvnAAXjwQTAMWLgQbroJoqM9x1933fk31RmGb69fREREREREREREREREREREpDAlJSVx4MABX5dRZFavXs0111zj6zJERERERKSAvPceXAY5kgC43WY++yyY1q3PvW90dDSPPPIIs2fPZvfu3TgcjsIvMJ9sNhuVKlWiV69eBAefPUSmsF155ZU89thjfPrppzz00EN07tyZrKwspk+fzqpVq+jQoQPPPPPMeZ/XZDKxf/9+Bg0axIYNG+jTpw8vvPAC/v7+efZbv349n376KdOnTycjIwN/f3+ys7Np164dTz31FDfccENBXWqxZjabMZlMp6w3DAO3243JZMJsNuN2u4mIiGD48OE+qBL27dvHL7/8QunSpYmOjqZJkyZYrVbcbjdmsznf50lNTaVmzZosXLgQwzAAzvscReXo0aP88ccfrF+/HsD7uyQ7O/uCzudyubxhUEePHmXBggUsWLCARo0a0aZNGyIiIgqmcBEREREREREREREREREREREREZFiSsErIiIiIj4UEOCbcd99F554wrOclAS9esHSpafuFxcHDRt6luPjPWEp4PkaF+cJXgEICzv/GiwW+E9vk4iIiIiIiIiIiIiIiIiIiMglY/Xq1d6bfF7qXC4Xa9as4aqrrsJisfi6HBERERERuUipqTBtGvx7D//LgI2vvjJ4910IDT01pOK/AgMDuf3229myZQs//PADTqfTG3jgC2azGavVSrdu3WjYsOFpgzZ84emnn8YwDD777DO+/PJLbDYb2dnZDBkyhCFDhgCez5P5+RyZG56xc+dOXnjhBdavX0+fPn1499138ff39263WCzs2bOHXr16sXfvXu6//366dOlCcnIyu3fvZsGCBfTr14/nn3+ehx9+mABfNXUUMsOAffsgNtbEhg1w/DikpUFmJthsEBxsIiTEQs2a0Lw51Ktnxmz2BLIU9fvnpZde4v3338fpdJKVlUVgYCBdu3blvffeo0qVKud1rpCQEMqXL092djaLFy+mYcOGxS50JT4+np9//plDhw7hdrtxu92FMk5ukMvatWtZv3495cqVo0uXLuf9moqIiIiIiIiIiIiIiIiIiIiIiIiUFApeEREREfGhou7Rsdvh88/htts8z+Pi4IYbYPPm0++/bBnceKNnuXJlMJk8DTgmk+d5rri486/FYvFd8IyIiIiIiIiIiIiIiIiIiIhIYXI6ncTGxvr0xrtFzTAMtm7dSv369X1dioiIiIiIXKR588B6mXUeWq0mfvoJ+vTJ/zF169alSpUqzJ49m927d3uDDoqSzWajUqVK9OrVi+Dg4CIf/2wqVKjA+++/z1tvvcX8+fNJTk7myiuvpHLlyphMJm/oypYtW4iOjiYsLOyM5zKbzTidTp544gnmzp1Lx44def3114mKigLwBp9u3ryZp59+mv379zN69GgeeeQR7zlcLhc333wzb7zxBocOHcLhcFwywSvZ2bBgAaxc6ekD2bgRXC4DcJCdbcPtPn2Yis2WjdkMLpeNmBiDK66w0KEDXHcdREcXXr2GYZCZmckjjzzCF198wR133EHHjh1JT09nxowZzJo1i4MHDzJ27FgaN26cr3Pmvp+uueYaxo8fzz///OMdqziEETkcDhYuXMi6detwOp1FNm5uuMuBAwf44osvaNSoEddeey12u73IahAREREREREREREREREREREREREpCpfZ9GcRERGR4iUiouDPOWIEvPyyZ3nyZBgwwLPs7w/z50PHjp7nx4/DM89AqVLQvv2J47dvh3/7S5gyBV54AcLCoEIF+PhjmDULevb0PAdITYU5c86/TqvVc14RERERERERERERERERERGRS01CQkKxuKlnUcrJyWHLli0KXhERERERuQQsXw5pab6uomilpXlCK84neAUgMDCQ22+/nV27dvHbb7+xf/9+gEIN4jSbzZjNZqKioujQoQM1a9Ys1p9B7XY73bt39z53u90AWCwWkpOTqV+/Ps2bN+e3337D398/z7G5YRoHDx7kww8/ZO7cubRo0YJJkyYRExPj3c9isQAwbdo05s+fz8MPP0zr1q1JSEggISGB6tWrExYWRrNmzfjmm284duwYoaGhecZKTk5m7dq12O122rVrV0ivRsHauxc++gjGjQOTyfM+/vflBUzA2cM1HA4/7/LOnZ7HN9+A0wmdO3t6Tjp18py7IJlMJnbs2MH06dPp0aMH77zzDhH/Ntjcd9993HbbbcyZM4eRI0fyyiuv0KBBg3OeM/c9EBwcjGEYrF692juWr8XHx/Pdd9+RmZlZpKEr/+V0OtmwYQPbt2+nd+/eVKlSxWe1iIiIiIiIiIiIiIiIiIiIiIiIiBQ0Ba+IiIiI+FD79p7Qkuzswh+rXLkToSvgCVz55ptT9+vf3xO4Ap4AloED4euvwWaDBx/0PHI5HHDffZCYeP71uN3QtOn5HyciIiIiIiIiIiIiIiIiIiJS3CUkJBTqTXaLqwMHDvi6BBERERERKQC//w6Gcf7H3XMPTJ584nl+8w7uugvuvhsaNfLMc3c6Yd8+WLwY3noL9uw59Zh27WDoUM/X0FA4dAgWLIBRozzHni/DgN9+O//jclWvXp3q1auTlJTE6tWriY2NBTwhlQXFbrdjGAZNmzalVatWlClTpsDOXZTMZrN3Ofd1cjgc+Pv743a782zPDdN4+eWXGT9+PM2bN+edd94hJibGu69hGJhMJvbv38/8+fMB+PPPP5kyZQpZWVlER0dz44038vDDD1O7dm0ASpcu7Q11OXToEJ9//jkvv/wyNpuN9PR0wsLC6N+/P0888QQVKlQoqpcmX9xuz3v9rbfgjz88zwvwbUZ6uufr/Pmen4nwcE8Ayz33QFhYwY2zYMECMjIyuOuuu4iIiMDtduN0OvHz8+PVV18lJyeHOXPmULduXYYNG0ZoaKj3e306udvq1atHrVq1eOihhwqu2AvkcDhYuHAh69at82ngysmcTidpaWl88cUXNG7cmK5du2K3nz2gR0RERERERERERERERERERERERKQkUPCKiIiIiA81bw5+fkUTvHKhZsyANm3g2WfhyiuhdGk4dgx+/RXefBP+7XM6b04n1KpVsLWKiIiIiIiIiIiIiIiIiIiIFAdxcXH5uqFm48aN6dmzp/f5yJEjT9lnxIgR3uVZs2axfv36s57TbDbToUMHoqKiqFChAiEhId5tkydPJi4uLs/+fn5+NG7cmJiYGMqWLUtQUBA2m420tDTi4uJYsWIFhw8fPue1AKSkpOB0OrFaNUVZRERERKSkcrthy5aiG++dd+Cpp/Kus9k8c81r1YLbb4eWLWHnzhPbBw6Ezz6Dk/I5qFIF7r8fbrkFOneGDRvOv5YtWzwBLPkNjDmd8PBwunbtSufOndm8eTN//fUXhw4d8oZ85OTkYOQj1cZkMmG323G5XJjNZsqVK0ezZs2oX78+NpvtwgssZjp37kxqairHjx8HOCVMJT09ncmTJzN+/HjKly/P2LFjadasGXAiwCV332XLlnk/82ZkZPD888/TpEkTvvnmG8aNG8eyZcsYO3Ysbdu2zXP8iBEj+Oyzz6hcuTLdu3endOnS7Ny5k7Fjx7J9+3a+/PLLPJ+tfWn1aujTBxITIS2tcMcyDM8YaWnw3HOenpLXXoNHH837s3ehcsNbHQ6Hd11uAEijRo24//772bp1K9OmTePKK6/k2muvPWPoCnh+ZgzDoEqVKmzduvXiC7xI6enpTJo0ieTk5GITunIyp9PJ+vXr2bNnDwMGDCA4ONjXJYmIiIiIiIiIiIiIiIiIiIiIiIhcFHU1ioiIiPhQ06aQmXlhx06Z4nn818iRnsd/xcVdeAPYX3/Bbbdd2LFnUrt2wTTbiIiIiIiIiIiIiIiIiIiIiBQ3uTcP9QWbzcZVV12V7/0jIiK4/vrrT1kfFhZGo0aNqF+/Pl9//TU7T77L8VnGPnz4MBUqVDivmkVEREREpPjYtQsslqIZKyAAHnnkxPPvv4dPP4XKlWH0aAgOhvBwuPdeT+gDQPXq8PHHJ+aiv/MOLFsGDzwAN94IZcrAtGnQsKEnROZ8mM2e669R4+KvzWq10qhRIxo1agRAamoqBw8e5ODBg+zdu5ejR4/idDpxuVzesBGLxYLFYqFMmTJUqVKFChUqEB0dTUhIyFkDJ0q6oKAggoKCAE4J8hw5ciQffvghMTExvPrqqzRr1sz7euXKXd64cSPHjh2jYcOGfPfdd9SsWROAa6+9lgYNGvDUU08xbtw42rZt6w3C2bFjB5999hkAs2fP9n6/jh49SoMGDXj++ecZM2YMw4YNK/TX4WyysuD55z0/Hxfag3IxMjI8X194Ab78Er7+2vOzeDEaNmwIwMKFC7npppu8gUK5QTpdunTh5ptv5r333uPnn3+mU6dO+Pn5efdZsmQJdevWJSoqyhsCW1x+TlJSUpgwYQJpaWm4z/cXURFyOp0kJSUxbtw4Bg0aRFhYmK9LEhERERERERERERH5f/buOzyqMmHD+D0z6VTpSEcUQRQFEVEEBVGwd9fVXXtb69rX3taOva8Cdv1EZW24KogoIIIigqgIIh2UUNMz5fvjmCDSIckk4f5d11w5c+aU5yQQMuG87yNJkiRJkrTFLF6RJElKopo1oVEjSOJcG0nTs2eyE0iSJEmSJEmSJEmSJJW94uJiVq1albTzJxIJ5s+fz8KFC5k/fz5HHnnkRveJx+P89NNP/PDDD6xYsYLtt9+eXr16kZaWRiQSYcCAATzyyCObdJwFCxZYvCJJkiRVYRMnri41KW9ZWZCWtvr5TTfBd98Fy0cfHRSpwJrbnH8+ZGQEyx99BFdeGSx//DEsXgy1a0PHjtC/P7z//ublCYeD6y+L4pU/q1WrFu3bt6d9+/Zlf/BqKBQKUVhYyIwZMygsLOTxxx+nb9++pa/9WUFBAStXrgTghBNOKC1dKSlpueCCC3j00Ud5++23+f777+nQoQMA//vf/wA4+eST2W233SgsLCQ9PZ369etzzTXX8MQTT/Dyyy9zwQUXULNmzYq49LV8+SUcfzwsWZKc0pU/ys2FSZNgt93g3/+Giy/e8u8X++67L9tvvz1ff/01U6ZMoUuXLkDw9U0kEtSsWZPDDz+cV155haFDh3L77beX7vv2229z9NFHs9NOO/HDDz+sVdiTTCtXruTpp58mLy+PRCKR7DgbFY/HycnJ4emnn+acc86xfEWSJEmSJEmSJEmSJEmSVGVV0C3QkiRJWp8990x2gopXsyb06JHsFJIkSZIkSZIkSZIkSWVv0aJFpKamJu38RUVFPPPMM7z33nt88803G91+5cqVPPXUU7z66qt88803zJo1izFjxvDJJ5+UblOvXj2ysrI2eqzi4mJmz569NfElSZIkJdnUqVBRXZLZ2fD116uf33ILHHggnHEG7L9/sK64GF59dfU2ffqsXv7889XLBQVrHuuP222qVatgypTN30/lIz09nTfffJOcnBz69+9fWq7x5+KVeDxORkYGixcvJh6PlxZ4xOPx0m1XrlxJfn4+K1eupF69eqX7fvHFFwD079+/9NglZRkLFy6kVatWLFmyJCnv8+PxoFho//1hzhzIy6vwCOsUiwVZrr8e9toLFizYsuO0bduW/fbbj6+++or//e9/5OTkAEGhbMnXbf/992fXXXdlzpw5pSU5AAceeCAAbdq0obi4uNIUnOTl5TFo0KAqU7pSIpFIkJ+fz7PPPktubm6y40iSJEmSJEmSJEmSJEmStEUsXpEkSUqyfv1gE+alqFZiMdh772SnkCRJkiRJkiRJkiRJKnsrVqxIdoTNsmrVKn799de11mdnZ6/xvLi4eJOOt2zZsjLJJUmSJCk5li+v2PMdcwyMHBksH3ssfPQRPPss1KwJEybAAQfAl1+u3r5t29XLixateaw/Pt9hhy3LU8Xe0m0TsrKy1ijj+LNwOBgm26BBAwC222670teKiooAGDduHIWFhXTt2pVYLFb6eq9evQD4+vfWnrS0tNLCjBkzZrB48WLq16/PnDlzyviqNqy4GI47Dh5/HPLzK/TUmyw3FyZPhi5dYObMzd8/PT2dCy+8kIYNGzJ48GDGjBkDrC7WKSwsBGC//fYjEolQo0YNIPia1qhRg0WLFjF8+HBSU1PX+2ejIkWjUQYPHsyqVauqVOlKiUQiQW5uLoMHD97k3wFJkiRJkiRJkiRJkiRJklSZWLwiSZKUZH/5C8TjyU5RsXbeGdq1S3YKSZIkSZIkSZIkSZKksheNRolv4c0gN91001qPZNlll11Kl3/++edNnnQzGo2WVyRJkiRJFSAnp2LPt2oVzJgBBQVrv9a5M5x8MqSlrV73e/cCAL93aqzzec2aW5anoq9fm2ZTijWOO+44AB599FGWLVtGOBwmPT0dgMGDB7Ns2TL69u1LrVq1Svfp2bMnzZo146WXXuLVV19lyZIlhMNhCgoKePLJJ5k5cya1atWiYcOG5XNh61BQAP37w//+B3l5FXbaLRKNwm+/QbduMHXq5u+/zz778Le//Y2ZM2fy2GOPMXHiRCAoVyn52v3444/EYrHS52m/f0No1KhR2VxEGRk5ciQrVqzY4t8JVQbxeJwVK1bw8ccfJzuKJEmSJEmSJEmSJEmSJEmbLSXZASRJkrZ19evDEUfA0KHbRgFLrVpw9dXJTiFJkiRJkiRJkiRJklQ+otEoiUQi2TG2So8ePejcuTMABQUFDB8+fJP3tXhFkiRJqtrWVYBSXiIR+PRT6NQpeH7DDfDgg8E99i++CD17wvnnQ2Eh/POfwTa5uVCnTrD8ew9DqT8+39IClfz8LdtPydevXz8uvfRSHn/8cQoLC+nXrx9paWl8+umnDBs2jJYtW/L3v/99jeKVjh07ctddd3HZZZdx9tln079/fwoLC1m6dCljx44t3aZu3bokEolNKoDZGsXFcPjhMG5c1fmzGI/DsmXQqxeMHw877rjp+4ZCIa6++mpmzpzJsGHDWLZsGc8//zxt2rShsLCQt99+mw8//JDDDz+c/fbbr/wuYivNnz+fCRMmVIvfiUSjUb7++ms6depEixYtkh1HkiRJkiRJkiRJkiRJkqRNZvGKJElSJXDFFfDee8EgsOouHIajj052CkmSJEmSJEmSJEmSpPIRj8e3eN9Bgwatte6MM87Ymjib7aCDDqJHjx4A5Ofn8/LLL7NkyZJN3n9rrl+SJElS8v25zKQ89e69unRl2TK4/fZgOScH7r03KF4BOPHE1cUrP/8Me+wRLDdpsubxmjZdvTxz5pZlysjYsv1UOVx99dWkpaXxxBNP8OabbxIKhYjH4/Tu3Zurr76a9u3br1GgkkgkOPnkk9lnn314+OGHGTFiBA0aNKBLly5MmzaNnJwcjjzyyNJty7N4JR6Hk06CsWOrTunKHy1fHvyd/eoraN580/dr0KABAwcOpLi4mPfee4+DDjqIzp07E4vFGDNmDOnp6Vx88cXllntrRaNRXn/99WpRulIiGo0ydOhQLrzwQlJTU5MdR5IkSZIkSZIkSZIkSZKkTWLxiiRJUhLk5OSQm5tL48aNSSQSdOsWonlz+PHHZCcrX+npcN55kJaW7CSSJEmSJEmSJEmSJEnlIyUlZYsnYp07d24Zp9l0kUiEo446ik6/z3q8YsUKXn75ZX799dfNOk5KircnS5IkSVVZjRoVd66GDVcvp6cH95kXFQXP69RZ/dofl0eOXF28st9+q9fXqAFduqy53ZaoWXPL9lPl0LhxY+666y7uuusu3n//febNm8dee+3FDjvsQK1atQAIhUJEo9E13r+3adOGBx54AIDFixczYcIEHn30UXr06MGAAQMACIfD5Zr99tth+HDIyyvX05SbRAKys+HAA2HKFPhzX0c8Duv7FLZp04YXX3yRgQMH8sorr/Dpp59Ss2ZNDj30UB588EHq/PGbQCUzYsQIcnNzkx2jzOXl5fHxxx+X/vmXJEmSJEmSJEmSJEmSJKmyK987PSVJkrSWwYMHs8suu/DEE08QjUYJhUIkEgmuvnrbGKR1wQXJTiBJkiRJkiRJkiRJklR+UlNTt7h4JVnS09M55ZRTSktXFi1axLPPPrvZpStg8YokSZJU1dWuXfbHvOmmoJQhkYDBg1evnzx59XJWFrz6Khx8MJx8clBCUWLChNXLTz4JhYXBct++cN99cNhh8Prrq+/H//57+OCDLcu6LdzTv6045JBDOOecc9h9991LS1dKTJ06lb59+/L555+TSCTWeG3KlClcccUVNGjQgPPPP59IJEI8Hi/XrFOnwl13Vd3SlRKxGMydC//+9+p18+fDhReu/nu7PnXq1OHWW29l4sSJzJgxg1GjRjF48OBKXbqyYMECJk6cSDQaTXaUMheNRvn666+ZN29esqNIkiRJkiRJkiRJkiRJkrRJHNkoSZJUQfLz87njjjv49+8jSN5991323Xdf+vXrRygU4i9/gauvhpycJActJ+npwYC2Fi2SnUSSJEmSJEmSJEmSJKn8ZGRklHvxSp06dbj00ktLn99yyy1rvN6+fft17teyZUsyMjIAmDlzJtFolKysLE499VQaNWoEwIoVKxgxYgR169albt26pfv++uuvFG5sllQgMzNzM69GkiRJUmXSsWNQPlIR97X/8ENQpHLeecHzo48OHn+UmwtXXbX6+YwZcNFFwX7hMFx+efAosXRpUNyyJT0ZNWvCLrts/n6qerKzs5kwYQIXXXQRRx55JF26dGH77bfnyy+/5M4772T+/Pk8/fTTHHPMMQCEw+G1jhGPB38Gt1ZxMRx/PBQUbP2xKoO8PLjnHjjqKPjsM7j1Vjj/fNjUntaSopXKXLhSYsSIEdWydKVENBplxIgRnHrqqcmOIkmSJEmSJEmSJEmSJEnSRlm8IkmSVAGWL1/Oww8/zN13381OO+1Er169ePbZZxk8eDA77bQTrVq1IiMjwcsvhzjyyGCgSXWTmQlPPZXsFJIkSZIkSZIkSZIkSeWrcePGxGKxpGb4y1/+ss71ffr0KV1+8MEHWbFiBQ0bNiwtXYFgYtOTTz55rX2HDBnC7NmzN3jeUChEixYttjC1JEmSpMqga9eKPd/55wflDH//O+y+O9SrB7EYzJ0Lo0bBvffCTz+tuc9//hOUtlx5JfToAbVrw6JF8L//wb//DRt567JBFX39So4+ffrw2muvce+993LbbbdRo0YNiouLKSwspGPHjlx33XWcddZZGzxGYSGceCKcdFJQMrKlPaR33AFz5kAisWX7V0YFBbD33tCtG4weDR06JDtR2Vu5cuVGf09SHcydO5fly5evUc4rSZIkSZIkSZIkSZIkSVJlZPGKJEmq0vLzYfJk+OormDQJVq4MSksKCiA9HWrUCAZR7b57MACqc2fIyqr4nDk5Odxzzz106dKF4cOHA7Bo0SLeeustunbtyiWXXEJKSgp9+yY4/vgQr70WXEN1kZUFgwdD/frJTiJJkiRJkiRJkiRJklS+atWqRSQSIRqNJjtKhUtLS6NZs2bJjiFJkiRpK+y8MxQVbdm+zz0XPP7slluCx/q8/HLw2ByffRY8ylJRUXD9qv5CoRADBgxgwIABzJkzh+HDhxOLxdhll13o0KFDaUFpIpEgFAqt8xipqfDXv8KQIXDhhXD88XD66bDXXrCeXdYydSrcfXcwNqY6SSSCR58+1bN0BWDChAnJjlBhJkyYQL9+/ZIdQ5IkSZIkSZIkSZIkSZKkDQolEolEskNIkiRtqoUL4a23YPRoGD8e5s0LSj2Kizc80CQzMxjUkpcH228fDGTp3RuOPhrKa66HeDxOOBwu/Th06FA6duxIx44diUajfPjhh5x77rnUqlWLhx56qHQQwsqV0K4d/PZb+eSqaOnp0L8/DBuW7CSSJEmSJEmSJEmSJEkVY/DgwcyZMyfZMSpcJBLhkksuoVatWsmOIkmSJGkrdOoE332X7BQVr1MnmDIl2SlUFc2bB88/D4MHB2NXTj8dTjkFmjbd8H577AGTJwclJdVRZiZMmwatWyc7SdmKxWLce++9FBYWJjtKhUhLS+PKK68kJSUl2VEkSZIkSZIkSZIkSZIkSVqvcLIDSJIkbUwiAZ9+CocdBm3awBVXwGuvwS+/QDQaFJVsqHQFgtdXrgy2nzMHhg6Fq64KCk4GDICRI8tuoMqSJUvo06cPTz75JBAMqAA47rjj6NixIwApKSnst99+nH/++fz4448MHjyY2bNnA1CrVoKXXw4KZaqDzEx49tlkp5AkSZIkSZIkSZIkSao4rVq1IhQKJTtGhUtNTbV0RZIkSaoG9t032QmSY1u9bm295s3h2mth+nR4+mn48Ufo2DEYB/PGG1BUtPY+X38dbF9dS1cAYjF49NFkpyh7P/zwA4nq/IVbh++//z7ZESRJkiRJkiRJkiRJkiRJ2iCLVyRJUqW1cmUwwKJ162CwyfvvQ2HhxktWNlV+PhQUwAcfwJFHQsuW8NBDsHz5lh/zP//5DzvssAOjRo3iv//9L4lEgtTU1HVuW6tWLY4//ngOPfRQ3nrrLYYOHUo0GiUUCnHAATFOPrnql69kZcHzz0P9+slOIkmSJEmSJEmSJEmSVHGaNWtGWlpasmNUuMaNGyc7giRJkqQysO++ULNmslNUrJo1YZ99kp1CVV0oBD17wjPPwLx5cMIJwbiYZs3g4oth0qTV295/fzBGpjorKgqKaKrbdY4bN46idbXpVFNFRUWMGzcu2TEkSZIkSZIkSZIkSZIkSdogi1ckSVKlk0jA4MHBwJJrroE5cyAnJ1hfXnJygkEt114LzZsHAzs253y//vorBx10EOeeey6dO3emcePG5OTksGLFChIbONCOO+7I+eefT4MGDXj22WcZOXIkAJFIhCeegN6942Rmbu3VJUdWFtx7Lxx+eLKTSJIkSZIkSZIkSZIkVaxmzZoRjUaTHaNCRSIR2rZtm+wYkiRJksrAIYfANvaWhmg0uG6prNSoAX//O3zyCYwfD/XqwdFHw+67w513whtvQCyW7JTlL5GAoUOTnaLsxONxFi1alOwYFW7x4sXE4/Fkx5AkSZIkSZIkSZIkSZIkab1Skh1AkiTpj+bPh5NPhokTITe34s+flxd8vOwyeP55ePllaNlyw/s8/fTTXHLJJdSvX5+BAwfSvXt3LrroIsaNG8eyZcuoW7cuiUSCUCi0xn4l63r27Mn555/PDTfcwODBg+natSv169fn7bffonv3H1m16mq++ipEfn45XXQ5yMqCf/0L/vGPZCeRJEmSJEmSJEmSJEmqeDVr1qR58+bMnj072VEq1O67757sCJIkSZLKQIMGcOih8NZbsC3Msx8Ow2GHBdctlYe2beHmm+HGG2HUKLjqKigoSHaqipGTA3ffHYwVqmwSiQRFRUXk5+eT+/sgpgYNGpCenr7efbKzs4lEIsQ20prTuXNnjjrqqNLnt9xyy1rb3HTTTaXLw4YNY/LkyRs8ZuPGjdl7771p2rQptWrVIj09nVgsxvLly/nll18YO3YsK1asWGu/3XbbjT322IMmTZqQmprKqlWrmDlzJp999tk6t1+XlJQUfvvtNxo3brxJ20uSJEmSJEmSJEmSJEmSVNEsXpEkSZVCIgGDB8MllwSDR6LR5ObJzYXx46FjR7j/fjj7bPhTbwrZ2dkcccQRjBs3jqOOOorzzz+f3r17k5aWxu67786kSZMYMWIEZ5111lqlK0Dpulq1anHMMcfw5ZdfMmzYMNq2bUssFuPpp58G4J13DuKmm7owbtzqYpjKLCsLbrgBrrkm2UkkSZIkSZIkSZIkSZKSZ99992XhwoUUFRUlO0qFaNWqFbVr1052DEmSJEll5Ior4IMPgnvrq7vMzOB6pfIWDsMBB8CiRclOUrFmzoRvvoHy6GstKirimWee4Y033iA9PZ2cnBwKCgpKH6FQiPnz53PBBRdw9913E4/HCYfDfPfddwwZMoSvv/6aSZMmsXz5clq2bMmLL75Iz549SSQS6xwLtGDBgrK/iE3UpEmTtUpvI5EIjRo1olGjRuy66648/fTTLF++vPT1Y445hl133XWNferWrUvXrl3p2LEjL7zwAgsXLtzouROJBAsWLLB4RZIkSZIkSZIkSZIkSZJUaYWTHUCSJGn5cujTBy6+GHJykl+6UiIaDQaJXXYZ9OoFS5eufi0ej/PGG28wY8YM7rrrLh544AH69etHWloaAHvttRcAy5YtAyAWi63zHPF4HICdd96Zs88+m7p163Lvvfdyzz33sMMOOzB27Fj23bcLw4fDwQcHpSaVWWYmDBxo6YokSZIkSZIkSZIkSdIOO+xAampqsmNUiLS0NPbdd99kx5AkSZJUhrp3h6ZNk52iYmy/Pfw+BEAqd99+CytWJDtFxSoshJdfXvdrsViM6DoGEhUXF5eOuUkkEus9djwe59dff2Xu3Lnk5OQQiUTYbrvtaNOmDR06dCA/P5+8vDy222670uMCfP755wwcOJCpU6fSrl07mjRpQlZWFpFIZIPXMnfu3KSV7Obn5zNp0iSGDRvGCy+8wEsvvcSXX35Z+npmZiZdunQpfd6pU6fS0pVoNMrw4cN54YUXmDx5cun2xx577DoLZv6suLiYuXPnlvEVSZIkSZIkSZIkSZIkSZJUdlKSHUCSJG3bfv0VevaE2bMhSeMONio3F778EvbcE8aMCQaPhcNhTjzxRPbZZx922mmn0sKVeDxOOBym6e8jzN59912uvPLK9Q68CIeDHrw5c+YwatQoFi9eDMDdd9/NlVdeWbpdaioMHQr33Qc33xwMOvl9/EilkJEBtWoFA2EOPDDZaSRJkiRJkiRJkiRJkpIvHA7TvXt3Ro8evc4JRKuT9PR02rRpk+wYkiRJkspQKATXXAOXXgo5OclOU35q1oSrrw6uV6oIEyfCBnpEqqVYDEaPXvdr//73vxk9ejR33nknnTt3JhKJMHPmTF5++WUWLVrEAw88QGZm5nqPnZGRwcUXX8zpp59OWloakUiEUChEnTp1+PLLLznjjDPYcccd6dOnD0BpSe6AAQMYM2YMPXr0oKCggL/+9a+MGzduo7/DSWb5yPTp05k+ffoa62bMmEHLli1p0qQJEPyOpkT79u1Ll6dOnVpa0vLLL7/QoUMH0tLSqF+/Pu3bt+eHH37Y6PktXpEkSZIkSZIkSZIkSZIkVWbhZAeQJEnbrnnzoGtXmDWr8paulCgqgrlzg7yzZwfr6tSpQ6dOnUhLSyPx+6iX0O+jrQ444ABat27N4sWLmTVr1gaPPX78eM466ywGDhzIXnvtxQ8//LBG6UqJcBiuugomTYJdd4UaNcr2GrdUVhb85S8wc6alK5IkSZIkSZIkSZIkSX/UtWvXZEcodykpKfTo0aP0vhlJkiRJ1cdJJ1X/QpJQKLgfXqoon38Oubnrf/3UU4NilpLHpth1V3jggdXHLtl3Q8NZLrkE/u//4Oef1zzfqaeue/uzzoJ33w22X7kyGGfz66/w6adw0UWQkrLhjFOnrn09n376KXfddRerVq2iUaNGpcUpjRs35ttvv+Xpp59m8ODBAMRisfUeu169erRq1YqmTZvSqFEjGjZsSFpaGgsXLmTGjBnsueee7LXXXiQSCcLhYFh1y5Yt6dGjBwCrVq0iEokQi8UoLi5e73kSiQTZ2dkbvtAKlJ6ezi677EKDBg1K182YMaN0OSMjo3T5j9cVj8fX+Hy2bt16k863dOlS4vH4ViSWJEmSJEmSJEmSJEmSJKn8bORWRkmSpPLx66/QowcsXAgbGPtQqUSjsHhxkPurr6Bp09WvlUwcUfKxqKiItm3b8tlnn5UOKkgkEuucYGL58uUsXLiQW2+9leuvv36jOdq3D84/cCDcfDMUFkIyxi1kZECtWvDKK9C3b8WfX5IkSZIkSZIkSZIkqbLLysqiU6dOTJkyZYMThFZlkUiEPfbYI9kxJEmSJJWDrCx49FH4xz82XBRRVdWoAY89FnyUKsrYsWV/zD594NJLN2+fm2+GunU3ffuTT4b9919zXcOGwaNXLzjwQDjyyPXvn0jA7Nnwx46PiRMnUlBQwMEHH0yrVq0oKioiHA5Tp04dzj77bIYNG8bHH3/MP/7xDyKRyAbzlYzZKfm4fPlyhg8fDsB+++23xjZ/lpqaSnp6OtFodIPFK9FolMSmtuH8yU033bRF+63LiSeeyM4777zGuhUrVvD555/z008/la5bsmQJ7dq1A6BDhw58/fXXLFmyhD322IPMzMzS7epuxh+E4uJi0tPTt+4CJEmSJEmSJEmSJEmSJEkqB+FkB5AkSdue5cuhZ8+gxKSqzScRj8Nvv8G++8LSpevfrn79+rRt25bi4mLeeecdgHUOzgA4+OCDGTVq1CaVrpSIROCqq+Cbb4IBKhkZkJa2OVey5bKyIDMTTj0VZs60dEWSJEmSJEmSJEmSJGlD+vfvX20npExNTeWII44gIyMj2VEkSZIklZO//Q26d4eUlGQnKVupqbD33nDKKclOom1JcTHMmlX2x12+HIYPh9tugyee2LR9pkyBZ5+F888PxvdszDffwC23wAknBEUvJ50EX365+vUjjoDfOz7WKSUFvvpq9fOioiImTZpEZmYmnTp1AoLfM5QUrLRo0YKWLVvy008/MWPGjI3mKxmzU1KMMnv2bF555RU6d+7MYYcdBkA4vO4h1eFwmPT0dGKx2EaLV9Y3NqgySPnTN+rx48dTUFAAQM2aNTn33HO57rrrOOSQQza43/qEw2Gi0WjZhJUkSZIkSZIkSZIkSZIkqYxVs9udJUlSZZdIwIknwpw5wYCRqigahfnz4Zhj4JNP4M9jJuLxOOFwmEMOOYRBgwaRnZ29xvp1qV+//hZl2WmnIMOsWfDII/Cf/wTrc3K26HDrFQpBjRpQrx5ceSX8/e9Qu3bZnkOSJEmSJEmSJEmSJKk6Sk9P55hjjuG1117b4OSdVU0kEqFNmzZ07Ngx2VEkSZIklaNQCF54Adq3L/v71JMpPT24rkrcoaBq6LvvICOj7MfTPPdc8AA49dSgTGVjevVavXz11Rvf/p//XHvdDz/ApEmrn29onElODowfD8ceGzyPxWLMmzeP2rVr06hRo9LtSopN6tSpQ6tWrZg+fTrz5s2jXbt2JBKJjRaflIzbmThxIoWFhey+++40b96cWCxWWuqyrn3S0tLKtXhl0KBBa60744wztuhYI0aMYNy4cWRkZNC6dWv22msv6tSpw8EHH0xqaiqfffYZAMuXL2fIkCEceuihtGjRonT/7Oxs8vLyStfl5+dv0nlDoVC1+t2WJEmSJEmSJEmSJEmSJKl6sXhFkiRVqFdegTFjoLAw2Um2TlERTJwIQ4bA6aev+VrJII3MzEzi8TgjR47ktttuW2/pSllo0wbuvx/uuAOGDoW77oIZM4IBObm5QVnM5srIgLQ0yM+Hgw4KCld69XJgmSRJkiRJkiRJkiRJ0ubaYYcd6NChA9OmTSO6JTdyVEIpKSkceeSRyY4hSZIkqQJsvz089hj84x/B/elVXY0a8Pjj0LRpspNoW/P998lOUDbCYWjeHC64YPW6efOCYpn1icfhq69WPw+FQhQUFBAOh0lPTy9dVyI9PZ3atWtTUFDAqlWrNivfr7/+ytChQ6lVqxaHHnro75nXP6ZnU4tXtsbcuXPL7FhLliwpXZ4+fTrRaJT99tsPgK5du5YWrwAsXryYQYMGUaNGDerUqUNubi4rVqzgb3/72xrbbKotLZ6RJEmSJEmSJEmSJEmSJKm8WbwiSZIqzKJFcN551WOgFQTXcfHFQSlJs2Zrv96nTx/atGnDTz/9xJQpU9h1113LPVNGBpxySvD49ddgUMqECTBqFEyeHGTOyFi9fSKxukglkYC8vGDw2F57BSUrXbvC7rsHA8skSZIkSZIkSZIkSZK05Q455BBmzJhRLYpXUlNTOeKII8jKykp2FEmSJEkV5G9/gxdegNGjoago2Wm2XFoa9OgR3HMvVbTcXIjFkp1iy9WpA8uXr7kuHofPPgtKWAoLN7z/H/tTwuEwqampRKPRdZadRCIRwuEwiURis3MuXLiQ//3vf+y+++4cd9xxJBKJDRaGlJS/xOPxDRavpKamblGespKSkrLO3yv9MVNmZuY6983NzSX39wFdLVu2pE2bNqX7/vDDD5t0/kQiQWpq6ubGliRJkiRJkiRJkiRJkiSpQli8IkmSKkQiAaeeCgUFyU5StgoKggFXI0euLjCBYDBBLBZj33335bXXXkvKwIpGjWDAgOBx443Bul9/hRkzID8/yF5UFBSxZGZCzZrQoYMlK5IkSZIkSZIkSZIkSeUhPT2dY489lldeeaVKl6+kpKTQrl07OnbsmOwokiRJkipQKAT/93/QrRvMmQMb6CaotFJToWVLeP31Ne//lypKQUHVLl7ZkE3pZv3jmKJwOEyDBg2YPHky2dnZAGsUpMTjcVatWkVKSgp16tQB2GB5Soni4mI+/PBDAA444IC1jrsuoVCItLQ04vE4Rb83S61rn5SUFOLx+MYvdCvUqVOHSy+9tPT5LbfcUrp80UUXMWvWLObMmcOKFSsIh8O0atWKvffeu3Sb+fPnr3G8v/3tb8yZM4fFixcTjUZp3rw5PXr0KL22b775hiVLlmxStng8TkqKw9IlSZIkSZIkSZIkSZIkSZWTd7hJkqQK8corMGZM1RxctSHRKEyYAEOGwOmnr14fCoXIyMggFotRXFzMb7/9lrSMf9SoUfCQJEmSJEmSJEmSJElSxWvbti2HHXYY7777bpUsX0lJSaFp06Ycc8wxyY4iSZIkKQm22y4YF9ClCyxeXLUKJCKR4F76zz+HunWTnUbbqqIiKOfejnK1ahX07BmUGDVvDmecAQccAL17w6efwq67wsyZ69//904TACKRCLvuuiv//e9/mTZtGkcffTSJRAJYXbDy/fffk5GRQYcOHTY5Y25uLv/5z3+oV68ef/3rX4Gg5GVDUlNTyczMJJFIlBarrGufSCRCJBJJ2u900tLS6Ny5M507d17n6zk5OQwfPnyNdfXq1aNt27br3P6nn37i/fff3+Tzh0IhUlNTNz2wJEmSJEmSJEmSJEmSJEkVaMN3C0qSJJWB/Hw4/3zIzU12kvKRmwsXXww5OavXlQy0uOmmm/j+++/p27dvktJJkiRJkiRJkiRJkiSpMuncuTMHHnhglZuoMhKJUL9+fU455RRSUlKSHUeSJElSkjRuDGPHBh+rytua1NQ1c0vJkpYGG+kAqdTi8aB8adQoePFF6NcPZs8OXsvMhFNP3fD+aWmrl0OhEAcddBBAaVlIOBwuLV358ccfWbx4MW3atKFhw4alpSwbM23aNGbMmMGOO+5I165dN7hfIpEgFouRl5dXOg4oOzubZcuWMW/ePJYsWbLG9qFQiIYNG25SjvIwevRofvrpJ5YvX05RUVFp9rlz5/LJJ5/w+OOP89tvv62xz6RJk5g3bx65ubml28+cOZM333yTl19+ebNKZBo0aFD69ZEkSZIkSZIkSZIkSZIkqbJx1KMkSSp3r70WDK6ozhKJBC+9FOKss2JEIhHCv4+E2WmnnZKcTJIkSZIkSZIkSZIkSZVN9+7dAfj44483a4LLZElJSaFRo0b8/e9/J+2Ps6RKkiRJ2ia1agVffQU9e8LcuVBUlOxE65eWBi1awOefQ5MmyU6jbV1GBkQiyU6x+TIyoKBg7fWJRPAoUa/exo/zR3vssQf77rsv48eP5+GHH+ass84ikUgwb948rrrqKtLS0rjwwguBoPSkoKCAG264gTp16nD99devdfxYLMbQoUNJSUnhmGOOKd1vXYqLi3nkkUf47LPPiEajfP/998TjcR555BFef/11ioqK6NWrF4888sga+7Vq1YqFCxdu+EKByZMnM3ny5A1uc8stt6y1bsWKFetcDzBu3DjGjRu30XP/0ejRoxk9evRm7bM+rVq1KpPjSJIkSZIkSZIkSZIkSZJUHixekSRJ5e7uuyEnJ9kpyldubog774xxzjkR4vF4afGKJEmSJEmSJEmSJEmStC7du3cnMzOTd955p1KXr6SmptK8eXNOOukkUlNTkx1HkiRJUiXRpAlMmABHHRWUsOTmJjvR2mrUgK5dYdgw2G67ZKeRgj+TW1q8ctNNcPPNwfKQIXD66atfa9ECunQJlks+AmRlwZFHBstLlsCYMatf69cveL1kuxJdusDy5cHy559DdjYcfDAMHAivvALTpsGiRcH3gDPOgNatV+87fvyGr6FmzTWf16hRg6effpq+ffvyz3/+k6FDh9KkSRO++OILsrOzOe200zjxxBNJJBKEQiGKiooYOHAgANdff33p+hK//fYbDz74IACn//ETtB4TJ07kww8/JCMjg/T0dHbYYQdSU1MpLCwkMzOTGjVqrLVP8+bNSUtLo6gyN06Vg7S0NJo3b57sGJIkSZJUYZYvh2++Cd4XFxQEj1AIMjODYtHtt4fOndcuGZUkSZIkSZIkSVLyWLwiSZLK1YQJMGdOslNUjHnzihk3LsI++1i6IkmSJEmSJEmSJEmSpI3bbbfdqFOnDkOHDqWgoKDSFbCkpKSw995707t3byJbOjOsJEmSpGpru+1g1CgYNAguuQQKC6EyvK1JSQkmvXzwwaAY4g+9DFJS7bxz+Ry3T5+gjOXPGjUKiocg+Lt6wAGrX3v66TVLU0pcfHHwANh/f/j002B5hx3g+uvXn+Htt+Gll9b/ejgcFCH9WYcOHZg8eTJ33HEHo0aNYsGCBey6666ccMIJnHrqqQCl5So1atTgggsuoEGDBmusL7HddtvxzjvvUK9evdJt1ic1NZWXX355g9usS9OmTUkkEpu9X1WXSCRo2rRpsmNIkiRJUrlYsSIoFp44MXgf/PXXQeFKVhYkEhCPBx8heH9b8nY0Ly8oQ+3eHfbbL3jfu/vukJ6etEuRJEmSJEmSJEnaplm8IkmSytXAgVBQkOwUFSMeT+fee+Gtt5KdRJIkSZIkSZIkSZIkSVVFq1atuOiii/jwww+ZPHlypShfSU1NpVatWhx//PE0adIk2XEkSZIkVWKhEJx5Jhx8MPz1r8HElLm5yctTo0YwyeVLL0Hz5snLIa3LLrtUzTE233wDDz0EPXpAy5ZQr14w6ezixTBpErzyCrz++upJaNelZs1gItp1adiwIQ888MBa6xOJxBrlKpFIhEceeWS950hPT+fQQw/d1MvaItttt902WbwSj8epX79+smNIkiRJUplJJOCLL+C+++C994KylIICKCpavc2KFRs/zqxZweO//4XU1OD98umnB6Wm7dqVX35JkiRJkiRJkiStLZTYFu/wkyRJFWLpUmjWrGoOCtlS6ekwZw40apTsJJIkSZIkSZIkSZIkSapqZs+ezdChQykoKEhaAUs0mkKrVj04/fTeRCKRpGSQJEmSVDUlEjBoEFx6aTDJZF5exZ07KwvCYXjwQTjjjKAQRqqMdtoJfvop2SkqXlYWTJ0KbdokO8nWe+GFF/j555+THaNCtWrVitNOOy3ZMSRJkiRpq+Xmwssvwz33wMKFwe+vynr2rdRUiESgSxe4+mo49NDguSRJkiRJkiRJkspXONkBJElS9TV8eHBTyLYkJQXefTfZKSRJkiRJkiRJkiRJklQVtWrViosuuoguXbqQkpJCagXdfBMOh0lJSaFZs2Z06nQm993Xh1jMmV8kSZIkbZ5QCM48E+bNg7vughYtoGbN8itBCYWC47doEZxv3rzg/JauqDLbZ59kJ0iOUAhat052irKxzz77kJaWluwYFSYtLY19ttU/uJIkSZKqjaIiuP56aNQILrsMZswISljKunQFoLgYCgpg7Fg45RRo0gSef758ziVJkiRJkiRJkqTVLF6RJEnlZuxYWLUq2SkqVm4ujBmT7BSSJEmSJEmSJEmSJEmqqtLS0hgwYABXXnklBx10EHXr1i23yTxTU1NJTU1ljz324Nxzz+Wss87ihBOa0KYNPPpouZxSkiRJ0jagTh246CKYPRveeQcGDID0dMjMLJvjZ2YGxxswIDj+7NnB+erUKZvjS+WpZ0/Iykp2ioq3yy7VpxSpbdu221TxSmpqKu3atUt2DEmSJEnaYpMmQceO8MADkJcHOTkVd+5Vq2DJEvjHP6BfP1i4sOLOLUmSJEmSJEmStK2xeEWSJJWbzz/f8OunngqJxOrHpth11+CGls8/D0pOSvadNWvD+x1+OHz4IWRnQ34+TJ8O990H9epteL9wODjXH3OeeuqG9xk7dtOuRZIkSZIkSZIkSZIkSVqftLQ09txzTy6++GJOPvlk2rdvTyQSIT09nZSUlC06ZigUKt1/u+224+CDD+aKK67gsMMOo0GDBr9vAw8+CHfeCYsWleEFSZIkSdrmhEKw//7w3nvw889w771w4onQujWkpEDt2hsvY8nMDLZLSQn2O/HE4Dg//xwcd//9q0+Zg7YNe+4ZjFXZloTD0KtXslOUnVAoRI8ePUhNTU12lHKXkpLC3nvvTXhb+0MrSZIkqVooKoJrr4V994WZM4PSlWTJzYXRo2GnneCFFzZ9fg1JkiRJkiRJkiRtulAi4X/DSJKksheLQY0aUFi4/m1OPRWGDFn9fFMGO11ySTCxw5/98gu0abPufW6+GW66ad2vzZoVDN6YN2/dr197Lfz732uuO+00eO659WdMTQ1ufNkGxk9IkiRJkiRJkiRJkiSpAhUVFbF48WIWLFjA7NmzmT9/Pjk5ORuc6DMWixGJRGjcuDGtWrWiWbNmNG3alFq1ahHawA07V10Fv/0GgweXx5VIkiRJ2tbl58O338LEiTBpEqxaFUx+WVAAGRmQlQW1asEee0DXrtC588ZLWqSqIB6HFi1gwYJkJ6k4WVnw2WfQpUuyk5Sd/Px8Bg4cSCwWS3aUchWJRLjsssvIyspKdhRJkiRJ2iyTJ8NxxwXvv5NZuLIuNWpAjx7w4ovQuHGy00iSJEmSJEmSJFUfKckOIEmSqqfp04PikQ0Vr2yJ5cth+PBgcFWDBnD++RvevmfP1aUrsRhcfz18/z1cfXVwM0qbNvDMM9C//9r77rFHsG88DkVFweCtTZGRAdOmBQO7JEmSJEmSJEmSJEmSpLKSlpZGixYtaNGiBd27dweCMpbffvuNoqIiiouLiUajRCIRUlJSSElJYbvttttoycq6XH897LwzjB8Pv59KkiRJkspMZmbwXsP3G9rWhMNw+eVwww2Vb+LX8tKmTfUqXQHIzMxk5513Ztq0aSQSiWTHKRehUIiddtrJ0hVJkiRJVc6IEXDEEZX3fXduLnz6Key+O4wZA23bJjuRJEmSJEmSJElS9RBOdgBJklQ9ffUVbOZcDZvkuefgkEPgxhuDSR025tJLVy8PGgR33QX//S+ccEJQqAJw8MHQseOa+6WnwwsvQFoaPPggLFq06Rnj8eD6JUmSJEmSJEmSJEmSpPKWlpZGs2bNaNOmDTvttBMdO3akffv27LDDDrRq1YratWtvdukKQO3awb02F120+j4bSZIkSZK09U4/fdt5r12zJlx9dbJTlI8+ffoQiUSSHaPcRCIR+vbtm+wYkiRJkrRZhg2r3KUrJYqL4ddfoVs3+O67ZKeRJEmSJEmSJEmqHixekSRJ5eLHH2HVqmSngAMOWL38+eerl+fNgzlzVj/v02fN/e66C3bZBaZOhX/9a/POmZsL06ZtflZJkiRJkiRJkiRJkiSpMjnlFIhE4Lnnkp1EkiRJkqTqY7vt4JhjILyNjPA99lhIJJKdouzVq1ePvn37kpqamuwoZS41NZX999+f+vXrJzuKJEmSJG2yd96Bv/618peulIjHYdky2Hdf+OGHZKeRJEmSJEmSJEmq+raR2zIlSVJFW7ky2Qmgbl2oV2/180WL1nz9j8932GH1cp8+cPHFUFgYTB5RVLT5564MpTOSJEmSJEmSJEmSJEnS1giH4eGH4dprYcWKZKeRJEmSJKn6uPxyyMhIdorylZYGZ50FKSnw229QXAyxWNmfJ5HEVpfu3bvToEEDQqFQ0jKUtVAoRL169ejRo0eyo0iSJEnSJvvkE/jLXyA/P9lJNk8iEczN0bMnzJ6d7DSSJEmSJEmSJElVW0qyA0iSpOqpMhSP1Kix5vM/F6j88XnNmsHHOnVgyJBg0ogbb4TJk7fs3Dk5W7afJElSsuXl5bFgwQIWLlzIypUrKS4upuj3H5zS0tJIS0ujdu3aNG3alO23357MzMwkJ5YkSZIkSZIkSVJ56tYNDj0Ubr0VBg5MdhpJkiRJkqqHLl2gXTuYMiWYZLU6ikTg4ouDApaGDWHoUPjgg+DaDz4YdtgByqKvJBQKsXTpUurVq7f1B9uCcx933HE88cQTRKPRCj9/eYhEIhx//PGEw+FkR5EkSZKkTTJ9Ohx+OOTlJTvJlkkkYPly6NULvv8esrKSnUiSJEmSJEmSJKlqsnhFkiSVi8LCZCeA3Nw1n6enr/95SVHK7bdDixYwejTce++Wn7ugYMv3lSRJqiiJRIK5c+fyyy+/8Msvv7Bo0SKKiopISUmhuLiYeDy+zv3C4TCpqalEo1HS09Np2rQprVq1ok2bNjRr1oxQWYyClSRJkiRJkiRJUqVxxx2wyy5w1lnQoUOy00iSJEmSVD288ALsvTfk5yc7SdnLyoLLLoM2bYLnoRAcf3wwEe6QIXDIIbDddnDFFXD00ZCyBaOdZ8yYwZNPPsn48eNZtmwZbdu25bLLLmP//fcvy0vZqHr16tG3b19GjhxJcXFxhZ67rKWmptK7d2/q16+f7CiSJEmStEliMTjhhKr/3joWg99+g8svhyeeSHYaSZIkSZIkSZKkqimc7ACSJKl6ysxMdgJYvhyWLl39vEmTNV9v2nT18syZwcfmzYOPvXpBPA6JRPBo3Xr1tkOGBOs6d17/uSvD9UuSJK1PQUEB48eP58EHH+Sll17i008/ZdasWeTn5xOLxSgsLFxv6QpAPB6nsLCQWCxGXl4eM2fOZNSoUTz//PM88sgjTJw4kaKiogq8IkmSJEmSJEmSJJWnRo3guuvg0kuD+2YkSZIkSdLW2223oHgkKyvZScpWKATNmsGNN679WkYGnHcefP89/Otf8NBDsNNO8MgjkJOz6eeYNGkSBxxwAPfffz8LFiygadOmzJw5kwMPPJCLL76Y3NzcsrugTdC9e3datGhBypY0yFQSKSkpbL/99vTo0SPZUSRJkiRpk91/P8yYEcwNUdXl58Nzz8FnnyU7iSRJkiRJkiRJUtVk8YokSSoXNWsmO0Hgk09WL++33+rl1q2hZcvVz0eOLNvzVpbrlyRJ+qNFixbx1ltvMXDgQEaMGMHKlSspKiraYMnKporH4xQXF7Ns2TI+/PBD7rvvPt555x1+++23MkguSZIkSZIkSZKkZLvgApg3D95+O9lJJEmSJEmqPm64AZo3D8pKqotwuJDXX4fU1PVvE4nAUUfB55/DSy/Bp5/CwQdDcfHGjz9z5kwuvfRS5s+fz8UXX8ykSZP46KOPeOmllzj88MMZMmQII0aMKLPr2RShUIiTTjqJxo0bE4lEKvTcZSESidCwYUNOPvlkwmGHnkuSKqlYESz9CmY8DWP/Du/sDG82gaH14P9qwf/VhqEN4K1m8EE3+OpymP1/kPOzrfKSVE39+CPcdBNUcPdmucrPhxNPrF7XJEmSJEmSJEmSVFFSkh1AkiRVT3XqBIM+tuRexJtugptvDpaHDIHTT1/9WosW0KVLsFzyESArC448MlhesgTGjAmWH34Yjj02WD7tNJg5E6ZNg2uvXb3vRx8F6wCefRZGjVo70403Qr16wfLLL8OXX8L8+eu/hjp1Nn6dkiRJFSUnJ4e33nqLuXPnEo1GSZTzgJHi30e9Tpo0iW+//ZYddtiBI444gqysrHI9ryRJkiRJkiRJkspPaio89BCcc04wEWpGRrITSZIkSZJU9aWmwuuvw957B5OrVnXhcD6x2H189tl2dO584Sbt06MHDB0Kq1bBxjo/4vE49913H2PGjOHkk0/mlltuoXbt2gDsvvvu3HjjjQwfPpzHHnuMI444YmsvZ7OkpKTwt7/9jUGDBpGdnU0sFqvQ82+pSCTCdtttx9///ndSN9SWI0lSMiz7BqY/Dos/gdzZEMmERBRieRveL38BLP0aZtYMtgeo0xFaHA07nAUZjco9uiSpfMVicMIJUFiY7CRlb/lyuPxyePLJZCeRJEmSJEmSJEmqWkKJ8p5pU5IkbZP+7//g7LNh5cr1b3PqqUGxSolQKPi4oeKVP++zLqNGwQEHrH5+221w/fXr3nb2bOjVC+bM2fAxZ82C1q2D5dNOg+eeW/+2tWrB44/DKads+JiSJEnlLZFIMGXKFN577z2i0SjxeDwpOSKRCCkpKRx55JF06NAhKRkkSZIkSZIkSZJUNo49Frp0geuuS3YSSZIkSZKqjxtvhIEDIW8jc4hXZuFwnLZtYc89T+O1115kwoQJdO3atUzP8c033zBgwADq16/PY489Ru/evUtfi8VihMNh2rZtS82aNfnoo49o0qRJmZ5/UxQWFvLCCy+wePFiotFohZ9/c6SkpNCwYUNOPfVU0tPTkx1HkqRArADmDIVpd0POzxAvhEQZFZpFMiGRgO0HQIcroEGP1YObJUlVyoMPBnNI5OYmO0n5yMyEkSODolZJkiRJkiRJkiRtmpRkB5AkSdXTnntCZRkbcMMNMHEiXHRRMOlDVhbMnQtvvw133glLlpTt+eLx4PolSZKSKScnh7feeou5c+dSXFyc1CyxWIxYLMZbb73F5MmTOeKII8jKykpqJkmSJEmSJEmSJG2ZgQODe2P+/ndo0SLZaSRJkiRJqh5uugm+/RY++qhqlq+EQnHq1QszYgTMmXMO06d/x9FHH83MmTNJTU0tk3MkEgmeeeYZFi9ezDnnnFNa6pJIJACIRCJ8//33zJ49m9atWyeldAUgPT2d0047jVdffZU5c+Yk/T7e9UlNTaV58+acdNJJZfY1kiRpq+TNgx8ehBlPAwmI5pT9OWL5wcd5w2DRh5DRGDpcBW1Pg4glZJJUVcRicMcd1bd0BaCgAG6/Hd59N9lJJCVbURFMnQrz5kF+fvD9IR6HjIzgUa8edO4MdesmO6kkSZIkSZIkJV8oUXJHoSRJUhlKJKBmzao52GNrpacH1x0OJzuJJEnaVn3//fcMGzaMaDRKPB5Pdpw1RCIRUlJSOO6442jXrl2y40iSJEmSJEmSJGkL3HYbdOwIxx6b7CSSJEmSJFUfxcVw8MEwblwwgWLVEScSyWXQoO/4+9/3BuD111/noosuYuedd2bUqFFlcpZFixbRv39/li1bxnPPPcf++++/1jbPPvss5513Hn/961957rnniMfjhDcwwCeRSBAKhcok37qOPXHiRD766COi0SiVZTh3KBQiJSWFvn37stdee5Xb9UuStMkSCfjpKZh0BSSKIV5UseePZEFGQ+j5OtTvVrHnliRtkffeg5NOglWrkp2kfGVkwM8/Q9OmyU4iqaIUF8OUKfDVV/DZZ/DFF/DLL8H3g1Ao+NG5ZNh4OBysC4WCOW7q1YMuXaB3b+jWDbp2hTp1kno5kiRJkiRJklThnA5ckiSVi1AomFxhW9S+vaUrkiQpeSZOnMibb75JUVFRpStdAYjFYhQWFvLaa68xZcqUZMeRJEmSJEmSJEnSFrj+ehgwINkpJEmSJEmqXlJTg8lju3eHzMxkp9k0oRDUqhUHevPpp//ht99+A+Cwww7j3HPP5ccff2TOnDllUjry888/8/PPP9OlSxfat28PBOUmJcdeuXIl48aNIx6P07VrV2Kx2AZLV4L8IVauXEl2djaTJ0+muLh4q3P+8djdunXjH//4B9tvvz2pqallduwtlZqaSpMmTTj//PPp3r27pSuSpOTLnQ0f7RuUrsRyK750BSCWF+T4uDd8fQXECis+gyRps9xzT/UvXSnx5JPJTiCpIsyZA1dfDQ0awP77w6WXwgsvwE8/BWUsq1bBypXBx9zc4FGybsWKYJvFi2H4cLjxRjj6aGjcOPg4ZkxQ2CJJkiRJkiRJ2wKnBJckSeWmV69gAMW2pmfPZCeQJEnbqs8//5wPP/yQaDSa7CgbFY1Gefvtt5kwYUKyo0iSJEmSJEmSJGkzhUKQlZXsFJIkSZIkVT+ZmfDhh3DggZX/vXckAg0aJPjqqxQuvLAXQ4cOLS1eyczM5JJLLmHGjBm0bNmyTAo+5syZQ05ODk2aNKFp06YAaxx3woQJjBo1inbt2rHHHnsQiUTWeZxYLAbA0qVLeeKJJzj44INp3bo1Bx98MDvuuCOXXnopixcv3uq8JerWrcuZZ55Jv379SE1NTUrZSSgUIjU1lb59+3L22Wez3XbbVXgGSZLWkEjA9Cfh3V0g+8ugdCXZYvnw0xPwbnvIdqyLJFVWP/8MX36Z7BQVo6AAHnkEqsBwUUlbIB5f/XvA9u3hwQdXl6vk5W35cYuKguMUFsJ//wsHHww77BAUOeXklFl8SZIkSZIkSaqULF6RJEnlpkcPqFkz2SkqVs2asM8+yU4hSZK2RePGjWP06NEUFxcnO8omi0ajfPTRR0yaNCnZUSRJkiRJkiRJkiRJkiRJkiqFtDR46y0466zKW75So0aCTp3gq69C7Lgj7LLLLqxatYp33nmndJt69epRo0YN4vF4mZxzyZIlAOy4444AFBYWEo/HCYVC5Obm8sYbb/Dzzz9z8MEHs+uuuwKQSCTWOk4kEmH58uUce+yxXHDBBRQVFXH11Vdz5pln0rNnT1555RW6du3KU089RUFBQZlkD4VCdOvWjX/84x/ssccepKSkkJqaWibH3pDU1FRSUlLo3Lkz559/Pt27d09K8YskSWuI5sLIvjDpiqBwJRFLdqLVYnmQOxs+7g3T7k12GknSOjzySFBWsK2IRuHtt5OdQlJZe+staN4cjj0WRowIipaKisr+PIkE5ObCrFlwxRXQqBFcdVVwPkmSJEmSJEmqjlKSHUCSJFVfAwZArBLd71gRolE47LBkp5AkSduab775hk8++aRKla6UKC4u5v333ycjI4MOHTokO44kSZIkSZIkSZLKUF5eHsuWLWPSpEnsuOOOtGjRgqzKOmOsJEmSJEmVSCQCDz0EJ54IJ5wAS5dCfn6yU0EoFCcjI8zNN4f45z8hGi0E0snLywMgLS1trX3C4fB6j1dYWMiiRYtYsGABs2fPZuHChRQVFRGLxUpLVSKRCJFIhNTUVA4++GBmzJhBdnY29erVKy0ReeONN3jppZfo0KEDxx57LHXr1v097+qSkUQiQSgUYtGiRVxzzTV8+umnXHjhhTz88MOl2yxdupRPP/2UBx98kCFDhtCnT5/SopeyULduXQ4//HAOOuggpkyZwpgxY8jNzS3ze4DT0tLIzMxk3333ZbfddiM9Pb1Mjy9J0hYrWg4f7w8rf4R4JZ7tOZYPU26GwiWw+11gcZkkVQqJBAweXD7lBJXVqlXw6KNwzDHJTiKpLGRnw5lnwkcfwe+/TqswubnBx0cfhf/7v+Cx114Vm0GSJEmSJEmSylsokUgkkh1CkiRVX+edB88+GxSSVHeRCJxyCgwZkuwkkiRpW7JgwQIGDx5MtIr/wJWamsrZZ59Nw4YNkx1FkiRJkiRJkiRJWyk7O5sXX3yRDz/8kJEjR1JYWAhA165dOe+88zjzzDOTnFCSJEmSpKojPx+uuioYn5Pc8pVcatdezAsvFHHEETsTj8cJh8MUFBRwyCGHMGrUKN5//3369+9fukdJ2UnJx2g0yrx585gwYQJz584lNzeX1NRUotEosVhsowkSiQRFRUWkp6cTiURo0KABkUiEm2++mYULF/Lcc89x4oknkpaWVnrOP4rH4zz55JNcfvnlHHbYYZx//vn06NGD+fPn07Jly9LimN9++4333nuPU089lVAoVHqteXl5ZVoqm0gkmDt3LuPGjWP27NkUFRWRkpJCcXEx8Xh8k44RDodLP4dpaWm0atWKvffem5YtW651/ZIkJVXhUvhwb8idDfEqMmN+JAva/A26PWH5iiRVAnPmwM47J/u9ccWrXRuWL/efIqmqe+stOP304HtYZSiQysyE88+Hf/8bMjKSnUaSJEmSJEmSyobFK5IkqVz98AN06bJt3LySlQXjxsFuuyU7iSRJ2lZEo1Eee+wxli9fnuwoZaJhw4acd955hMPhZEeRJEmSJEmSJEnSFiguLuaNN97ggQce4KuvvqJ27do0b96cTp06UbduXd5//32ys7MZPHgwxx13XLLjSpIkSZJUpYwdCyeeCCtWwKpVFXferCxIJODwwyfw+uv70K1bF2677TYaN25MTk4OF110Ed988w0777wzH374Ic2aNQNYo/QjOzubGTNmMHbsWAoKCigqw9kli4uLS8tdzjvvPJo1a7ZW4UhJCcu0adO45pprePfdd2nTpg35+fmsWLGCjh07cuyxx3LSSSfRqlWrNfYtKV3Jzs7myiuvpHXr1uy+++4cfPDBpKenl9l1AOTm5rJw4UIWLFjAL7/8wqJFiygsLCQej5deUyKRIBwOk56eTpMmTWjVqhXNmjWjadOm1KhRo0zzSJJUZopz4MMesGp61SldKRHJgp0uhD3uTnYSVYBEIih2+PprWLAACgqCMfKJRDAheWYmNGgAe+wBO+4IDoGSKtabbwalBStXbt5+p54KQ4asfr45BSadO8Nll0Hv3tCkCeTmwrx5wbwS110H2dnBdq1awS+/bPhYhx0G7723edkh+P4zYwb8/nZbUhWzdCmccQZ89BHk5SU7zZoyM6FRIxg6FPbcM9lpJEmSJEmSJGnrpSQ7gCRJqt523hk6dYIJE5KdpPztuKOlK5IkqWKNHDmS3NzcZMcoM8uXL+fzzz+nV69eyY4iSZIkSZIkSZKkzbRs2TJuvvlmhgwZQiwW44QTTuCII46gW7du7LDDDgB88803/POf/+Tyyy+3eEWSJEmSpM20zz7BJK7vvw933w1ffQWxGBQXl8/5ataEWrXg8suDySG3264be+xxG/fddx/9+/cnJSWFaDQKQLdu3Xj11Vdp3rx56f5z5szh888/59tvvyUtLY1EIkFKStkPa05NTQWCopfnn3+emjVr0rNnTzp37kwkEil9DWDy5MlM+H2QU6tWrTjwwANp0aIFQ4YM4dprr2Xq1Kk89dRTaxSYhH+fTXvUqFG89NJLFP/+Cc/IyOCiiy7ihhtuoGbNmmVyLTVq1KBdu3a0a9dujftpE4kEsVis9HP452IZSZIqtVgRjOwHq36qeqUrALE8mP4opNeHjlclO43K2K+/wuefw/jxMHo0TJ0a/IydmgpFRcHy7z/yEolASkrwWjwerN95Z+jZE3r0gH33hdatk3o5UrU3fjzk5FTc+S64AB56KPj7XyI9HerVC+aVeOSR1cUr5SktLfgdgMUrUtUzf37wM8LChcHPFpVNfj7Mnh2US73+OhxySLITSZIkSZIkSdLWCSUSiUSyQ0iSpOrtjTfg9NNh1apkJyk/NWvC00/DSSclO4kkSdpWzJ8/nyFDhpQOWK0uUlJSOOecc2jYsGGyo0iSJEmSJEmSJGkTJRIJLrzwQp588kk6d+7MP/7xDw466CBatmxZuk08HiccDvPoo49y+eWX8/zzz3PiiScmMbUkSZIkSVXbzJnw8MMwaBCEQpCbG0wAvTWysoJj9OwJV10FffvC770jpT766CPeeustJk6cSFpaGn379uWqq65ao6xk2LBhvPvuuzRp0oRwOFxagFJRwuEwtWvX5sQTT6RJkyYAxGIxbrrpJu644w523XVXvvzyS9LT00v3ueCCC3jiiSe47bbbuO6669Y65sqVKykoKOD777/nySef5LXXXqN58+YMGTKEPn36VNi1SZJU5Uy6KiguieUnO8nWiWRC30+gQfdkJ9FWSiTgs8/g3nvh44+DQoOcnC3/WToUCsaZFxfDHnvA1VfDoYcGJS2SylaPHvDFF5u/36mnwpAhq59vSpflgQfC//4XvCcuLAzmkvjkk2DOjObNgyKFf/87KEgFaNVq9fL778Mdd6x9zO++g+XLNz9/JALXXAO33775+0pKnpkzg+8V2dmri9wqs8xMePZZ582RJEmSJEmSVLVZvCJJkspdcXFw88ivvyY7SfmpVw8WLIA/jLeQJEkqN9FolEcffZQVK1YkO0q5aNiwIeeddx7hP4/UlSRJkiRJkiRJUqV01113ce2117LzzjszcOBA+vbtS1paGhCUsoRCIYqKikhLS+O1117jlFNO4YUXXuAvf/lLkpNLkiRJklS1ZGdnA1C/fv3Sdfn5waSu48bBp5/CtGnB+pQUWLUqQSKx7hlls7KCbfLzgwli9947KFw55BBo0WLT8qxcuZLatWuXPo9GozzwwAMsXLiQzMzM0t8PJEMikSA1NZUePXrQq1cvUlJS6NWrF59//jnPP/88p5xyCrFYjEQiQUpKCt9//z177bUXTZs2ZfLkyWRmZq732E888QQXX3wxF198Mbfccgs1a9Ys/R2IJEn6g+yJ8HGvql+6UiKrBRw+HSIZyU6iLbByJbzwQlC4kp0dFBeWx4w7tWoFZS4XXwznnAO/9wBK2kqJBNSuHRQlba4tKV758kvo1i1YPu00eO65DW//x+KVIUPg9NM3P+eG9OwZlEZJqhpmz4auXWHZsq0vSq5ImZkweDCceGKyk0iSJEmSJEnSlklJdgBJklT9pabCiy/CUUdBXl6y05S9rCx4/nlLVyRJUsUZO3YsedXxB6vfLV++nIkTJ7LXXnslO4okSZIkSZIkSZI2YuXKlbz44os0a9aM559/nj333HON10OhEIlEonSi1VGjRhGLxahRo0Yy4kqSJEmSVKX94x//4O233+aggw6iW7dudO/enY4dO3LUUU049tgIEExGO3NmnEmTwowcmc0LL7xPVlZDevUaQHo61KwJNWrAzjsHE0B26rR5Y2ISv89OHQqFqFWrFhAUrhQVFfHII4+Qk5NDrVq1CIfDZX79myMUChGNRvniiy/47rvvOOigg5g/fz5ZWVmc+PvskX/MmJubSzgcpkaNGoTD4bWKVEqeT5s2jZdeeomGDRvSt29fatasWXq+dbGQRZK0zYoVwucnVJ/SFYDCbPjmWuh6f7KTaDNEo3DnncEjHA4KV8rTqlXBxzvvhDvugJNPhgcfDApZJG25hQuDv88VoVmz1aUr+fnQqBF8+y20awfLl8MHH8ANN8D8+eve/4gjYOnSYB6KhQth5Ei46y746actz/Tdd1u+r6SKtWgR7LNP1StdgeB73umnB0VXAwYkO40kSZIkSZIkbT6LVyRJUoXo1w+OPRZefx0KCpKdpuykp8Nhh8GhhyY7iSRJ2lbE43G++OILiouLkx2l3BQXFzNmzBi6devmQFNJkiRJkiRJkqRKrqioiFmzZnHUUUex5557Eo1GiUQipYUroVCIUChETk4ODz/8ME899RT77rsvA5yhQZIkSZKkzTZx4kQKCwt57733eOeddwDIyspil112oXv37vTo0YPdd9+dZs2acfzxtalXbzJDhpzLWWf9kzvuKJv34n+8t7NkuaioiKeeeoqcnBxSUirX0OXi4mKWLl3K0KFD6d27N8OHD+fXX3+lWbNmJBKJ0vKVn376iXg8TvPmzVm2bBlNmjRZ4zihUIh4PM748eP58ssvOemkk+jevTuw4XKVP/6OpKqJRqMUFBQQjUaJ/j7DcUpKCqmpqWRkZBCJRJKcUJJUqX17AxQsTnaKshXLgxlPQqsToUH3ZKfRJvjuOzj+eJg9O5hIvCKVjKd/+WV491145RXo06diM0jVyYoVkJpaMXNVdO68ejkzE+65Z83np58eFBLsvXfw/eXP6tVbvdy6NZxxBpxwAhx0EIwbt2WZKvp7mKQtU1QEvXvDb79VvdKVEvn5wc9PY8fCbrslO40kSZIkSZIkbZ7KdfeiJEmq1h59FIYPr17FK1lZ8OSTyU4hSZK2JdOnTycWiyU7RrkrKCjgl19+oU2bNsmOIkmSJEmSJEmSpA349ddfqV27NmlpaUAw+WZxcTGpqamlE4p+8803DBkyhCeffJJQKMT5559PSkpKlZ10VJIkSZKkZMjJyaGgoIBOnTrxwAMP8PXXXzNp0iS+++47pk2bxoQJE3j00UcB2GGHHdh7773Jz8+nsLCQfv36lVuuFStWMGjQIJYvX17pSlf+KBqN0qpVK3bccUf+85//cMMNN5QWh0ybNo3XX3+d/Px89txzz7VKV0rMmzePN998kxo1anDIIYdQv359YM0ymng8TjgcprCwkE8//ZRJkyaxdOlS6tWrx1//+ldatGhR/he7BYqLi1m8eDELFixgzpw5zJs3j1WrVhEOh0uLdSEomUkkEsTjcbbbbjuaN29Oy5Ytadq0KY0aNbKMRZIUyJ4I0x+FWDWcJT6WD58fD4dPh0hGstNoPaJRuPPO4FFQAIlE8rIUFASPww8Pihcefhhq1UpeHqmqKiiAivqv5bp113w+fz5cfnmwPHAgNGsGTZrAXXfBSScF6xMJmDQJ3ngDpk2D3FzYZx+44gqoUQNq1oRnnoFddtmyTMXFW3w5kirQTTfBvHlV/+9sXl5QvjJ1alB6JUmSJEmSJElVReW9g1GSJFU7tWvDSy/B0UcH/8la1WVlwQsvwHbbJTuJJEnalowZM4aioqJkxyh3RUVFjB071uIVSZIkSZIkSZKkSq5jx460b9+eiRMn8sUXX7D33nuT+vusCz///DMffvgh//d//8fo0aPZaaeduPPOOznyyCMBLF2RJEmSJGkzLFq0iNTUVBo3bkzfvn3p27cvACtXrmT69Ol8++23TJo0iW+//Zbp06fz0ksvle679957l0um5cuX88wzz5CXl0c4HC6Xc5S1/fffn/Hjx3PZZZex11570aBBA+644w4+++wz+vfvz1FHHQWsLlD5owkTJvDJJ5/Qt29f9tlnH4DSYtmSj6FQiGnTpnHmmWcyfvx4atSoQc2aNYlGo9xwww385S9/4YYbbmDHHXes6EtfS3FxMVOmTGHcuHEsXbqU1NRUYrEY0Wi0dJt4PL7e/bOzs8nOzmbatGmEQiGi0ShNmjRhn332Yeedd7aERZK2ZRMvrJ6lKyUKs2HGM9D+wmQn0Tr8+GMwln3OHMivRH8M8/Lg1Vfh/ffh9dehV69kJ5KqloosXikoWPP5bbfBa68Fy3XrwpNPBsuHHLJ6mzlzoEuXNff78ENYsACeeip43rEjtG0LP/+8+ZliMYjHoYq89Za2SV9/DQ89VLl+/thSiURQIHPbbXDrrclOI0mSJEmSJEmbzuIVSZJUoQ46CI47LrghrCr/Z3FGBhx+OBx6aLKTSJKkbUl2djaLFi1KdowK88svv7Bq1Spq1aqV7CiSJEmSJEmSJEnagHvvvZf99tuP888/n7/97W/svPPOfPLJJ4wdO5bJkycDcOSRR3L22WdzwAEHAKsnJZUkSZIkSZumuLgYgPT0dACi0SgpKSnUrl2bPffckz333LN0/cKFCxkxYgRXXXUV9erVIzMzs8zz5OTkMGjQIPLy8kgkEmV+/PISiUTYa6+9+OSTT3jsscdKi0V69+7NY489Rps2bQBKS1dKfoexePFi/vvf/xKLxTj00ENp0aIFsLpYNh6PE4lE+OCDD7jmmmuYM2cOV155JVdeeSUFBQVMnjyZkSNHMmzYMI477jheffVVOnTokITPACxZsoTx48eX/t6m5M9WYWHhFh2vZH+ABQsW8Pbbb/Puu+/SrVs39txzT2rXrr31oSVJVceKH2D5t8lOUb5iefD9fbDTBRXXAqBNMmECHHggrFoVTBhe2RQUBI8BA+D55+HYY5OdSKo6UipwlqzZs9d8PmvWupdr1gz+GdjQ95sxY9Z83rjxlhWvhEL+kyNVZkVFcPzxVXsenT/Ly4P77gvmCNptt2SnkSRJkiRJkqRNY/GKJEmqcE8/DTNmwNdfBzeHVTXp6cF/Cg8ZkuwkkiRpWzN+/PjSwZ3bgkQiwYQJE+jTp0+yo0iSJEmSJEmSJGkDunXrxr333ssTTzzBFVdcUbo+NTWVAw88kMMOO4x+/frRrl270tcsXZEkSZIkafO0bt2a+++/nxo1ahCLxUj5w6yz8XicRCJBOBwmJSWFFi1a0K1bN0KhED169CjzLAUFBQwaNIjc3NwqVbpSIhwOc9BBB3HUUUfRsGFDWrduTYcOHWjQoAHxeLy0dOWPvv32Wz744AO6d+9O7969gdWlLIlEgkgkQnFxMddddx1TpkxhyJAh/P3vfy/dv3nz5vTp04dOnTrx0EMPlUsZzsb88ssvfPzxxyxevJh4PF5u9yUXFRUBMHbsWMaOHUvr1q3p168fjRs3LpfzSZIqmR8fgnjxxrer6oqy4bfPoFGvZCfR70aNgsMOg9zcZCfZuLw8+NvfYPlyOPPMZKdRVZGXB5Mnw1dfwWefwcyZq8t8YjHIyAge9etDz57QrRt07QpNmiQ7ednIyICKGlr57bewbBlst13wvHXr1a/9cXnevNWlK126wJQpUPynfwJ79lzz+cKFW5YpJcXiFakyu+kmWLQo2SnKXkFBUCgzdSqkpiY7jSRJkiRJkiRtnMUrkiSpwqWnw4cfwr77wvffw+/30lcJaWmwww7w8cfBzTmSJEkVaerUqdtU8UosFmPy5MkWr0iSJEmSJEmSJFUBF154IX/961955ZVXyMnJAeCwww6jXr16NGnSpHTC0pIJSSVJkiRJ0ubJzMzk6KOPJhaLEYlE1njtj0UhJcUhI0eO5LfffqNv375lnuXdd99l5cqVVfq+1lgsRn5+Pv3796dhw4Zrvb5kyRLq1q1LSkoKeXl5vPPOOyxdupRDDz2U9u3bA6uLZUuKcJ566im++eYb2rVrR0ZGBldffTVt27alU6dO7LHHHmRlZXH66adzyimnrPU1LE9FRUV88MEHTJkyhWg0WmHnjcViAMycOZPZs2ezzz770KtXrwq9dklSBYvmwqznIVFx/94kTTQXpt1j8UolMWYMHHpoUExRVeTnw0UXBZOY/6GvTypVWAhvvgnDhsEXX8CCBZCVFRR75OdveN9PP4UaNYIJ87OyoHNn6NcPTjsNtt++ItKXvczMsi9euekmuPnmYHnIEDj99GC5uBieegquuSZ4fv31QVFSyXKJl19evXzRRXDggfDSS8H3pIKCYD6NK65Yvc2ECfDLL1uW1cIDqfKaOhUeemjj35urokQiKJm6++41v/9JkiRJkiRJUmVl8YokSUqKGjVg1CjYf3/48cfgxpHKLj0d2rWD0aOhVq1kp5EkSduanJwciqpSY10ZKbnutLS0ZEeRJEmSJEmSJEnSRtSvX58LL7xwna+VFK5YuiJJkiRJ0pYLhUKkpKQQj8fX+z67pISlZcuWtG/fnt69e5dphunTpzN9+vTSUo2qLBqN8vrrr3PeeeeVft7C4TC5ubnccsstRKNRjj76aCKRCO+99x677747BxxwALC64AYgJSUYrv3AAw8AMGPGDG6++Ways7P57bffaN26Nf/61784++yzAUitwBlzZ82axRtvvEFhYWGFlq78WTQaZdy4cXz33Xccf/zxNG7cOGlZJEnl6JdXIBTe+HbVQgIWfQz5CyGzabLDbNO++Qb6969apSsl8vPhvPOgTh048shkp1FlMXs2PPpoUPwBsGrV6tdWrty0Y0SjsGJFsFxYGMzrMG4c3Hor9OkDV14ZzPNQlf7rtmnTGHl5CSpquqxbboH99gvKU1q0gNdeW/P1L76A225bc13z5nD11es+3uLFQfHNlmrWbMv3lVS+7rwz+F5bXeXlwX33wVVXgUO9JUmSJEmSJFV2Fq9IkqSkqVsXxowJbmb76qvg5rDKKjMTdtsNPvrI0hVJkpQcCxcuJCUlZaODVDt37sxRRx1V+vyWW25Za5ubbrqpdHnYsGFMnjx5g8cMh8P07NmTpk2b0qxZM2r94QeiIUOGMHv27A3un5qaynnnnUe9evU2a7+SfRctWkTLli03uq0kSZIkSZIkSZKS548TvRYWFpKenl5atvLn1yVJkiRJ0tYpKfwokUgkSCQSa6w/8sgjObKMZ28uKChg2LBhFBcXl+lxk2n58uV8/vnn9OrVq3Rdfn4+2dnZvPrqq7z88su0aNGCefPmcdRRR7HnnnsCq78GJQUs//vf/5g1axZ169bl2GOP5frrr6dZs2b8+OOPXHbZZZx77rnk5+dz0UUXAeX/u5KioiI++OADpkyZktTClT8qLi4mOzubZ555hn322YdevXoRiUSSHUuSVJa+vweiOclOUYFC8NOTsNvaY3dUMZYsCUokcqrwH7v8fPjrX4NSjN12S3YaJUsiAf/7H9xzT/BnIR6HoqKyPUdJKcAHH8BnnwVzPVx5ZVAGUrt22Z6rrMXjcWrUiFC37jKWLduuQs5ZUAB9+8LFFwd/R3faKSiq+fFHePVVeOCBNb9Gd90FM2fCQQdB69bQqBEUF8PPP8N778H99wffs7ZUjx5bfUmSysGyZfDmm8H37eosFoNhw+CEE5KdRJIkSZIkSZI2LLzxTSRJkspPjRrw8cdw0kmQlZXsNOuWlQXHHw+jRlm6IkmSkmf+/PkUlfXd0psoNTWVAw44gJ133nmN0pVN1b9//zVKVzZHLBZj4cKFW7SvJEmSJEmSJEmSkiM9PR2ABQsWrPP1RCJRkXEkSZIkSao2iouL+fLLLxkxYgQ///wz+fn5QFDi8ecyllgsVubvwd99992k3c9aXoqLi/nss8/47bffStc1aNCAl19+ma+//pr+/fszbdo0iouLGT16NM8++ywzZ84s3bbk8z5y5EgAjj76aK699lpatWpFPB5nl1124d///jdpaWkMGTKEnJycci9dWbVqFU888USlKl35o2g0yrhx4xg8eDCFJbM/S5KqvoIlkDs72SkqVrwA5g1Ldopt2hlnQG5uslNsvfz8YCx7Neo31GaYPRv23ReOOw4++SQo/CjPt12JRFBWNG8e/OtfQUnIO++U3/k2V05ODjNmzCAWi5Wui//eaNCv35ZN9vDcc0FpSsmjxC23rF53+ulr71dYCPfeC3vsEcyLkZUVLN9999pfox9/hNtvh169oGVLyMgI5qbo3BmuvXbrSleysqBnzy3fX1qfRCL4HvTmm3D11fCXv8ARR8CBBwaPww8P1l1xBfzf/wVFQt7usabBgyG8Dczil5MTfO+TJEmSJEmSpMpuG/iVrSRJquzS0+HZZ4Mbcho1Cm4iqQwyMqBBAxg2LLiZprLkkiRJ26bZs2cnbQKqRCLB/PnzmThxIv/97383a9+ddtqJLl26ULyFd/5Ho1Fmz97GBt5IkiRJkiRJkiRVcRMnTiQcDnPEEUeQu47ZrkomF12xYgW//vor77zzDu+//z5jx45l8eLFFR1XkiRJkqRKLxqNMnDgQPbYYw/69+9Pv379aNeuHU2aNGG//fbjtttuY8qUKaX3miYSCSKRSJkWfPz0009Mnz59jclvq4toNMrrr79eOplvid13353XXnuN+fPnc+mllzJ16lTOPvtsLrjggjXKV2KxGPn5+aSnp9OvXz9at24NQFpaGgBdu3ald+/e/PTTT/zwww/lei3Lli3j6aefZuXKlZWydKVEcXExixYt4tlnny0tEJIkVXFLv4LINjgQd+WPEK9+Px9VBW+8ASNGlG9BRUVJJIISjNtvT3YSVaREAp54AnbZBb78MjklQnl5sGxZUKxw3HGwdGnFZyjx0Ucfccghh9CuXTsOPvhg+vfvz9NPPw1ASkoKAPvvn0JmZvIyJkskAl27JjuFqoN4HD78EK66CvbeOygH6tgxKB6691547bVg3pcRI4LHu+8G6+6/H846C3bdFWrWhG7d4PLLg9cr8a8eyl08DgMHBt9LtwXffw9TpyY7hSRJkiRJkiRtmMUrkiSp0ujTB2bOhL/+FbKykpslKwtOOCHI069fcrNIkiQBLFq0KGnnLioq4plnnuG9997jm2++2eT9srKyOPzwwwH4+OOPt/j88+fP3+J9JUmSJEmSJEmSVPEaNmwIQF5eHoWFhWu9np2dzZtvvskVV1xB586dOfLIIznssMPo2bMnPXv25OWXX2bFihUVHVuSJEmSpEopNzeX6667jiuvvJLly5dz2GGH0adPH+rVq8eqVasYM2YMN910E926deOWW24BKNPCFQiKXN577z2Ki4vL9LiVyYoVK/juu+/W+VrTpk25//77Wb58OXfeeSf16tWjTZs2wOqSm/z8fAoLC6lTpw6hUGiNgppQKMR3331Hbm5uaRlLeVi6dCn/+c9/yM3NXatEpjKKxWKlmS1fkaRqYOlEiG7FrNNtToW/JlY/TorBiflw9CLoPxG6PQkN9t68Y4ZTodP10GsYHDV/zeM36r3lWf98jlXTy+ZY2mRLlsCZZ1avic7z8oJJ77/9NtlJVBFmz4Z994UrrwwKV5Ldb5mXFxQotGsXlC5UtBtuuIHDDjuMWbNm0b9/f/bZZx+++eYbzjvvPG6//XaWLVsGQNeuCVJTKz5fshUUQKdOyU6hqiw7G+6+G7bfPihZuu8+GD8++P6TlwcrVwZlUOuTSMCqVcG2eXkwcSI88EAwN0yTJnDrrbB4ccVdT2UxcmTwudtWFBcHX3dJkiRJkiRJqswsXpEkSZVKzZrw7LPBjTlNm0KtWhV7/lq1oHFjGDYMnnsOateu2PNLkiStS1FREUVFRcmOsdkOO+wwatasycyZM/nyyy+3+DgrV64ksaG7NiVJkiRJkiRJklSptGrVim+++Ybvv/+eevXqAZRONjpt2jQGDhzIDTfcwLPPPkv79u255JJLeP/993n88cdp2rQp5557LldffXUyL0GSJEmSpEpj5MiRPPzww5xyyilMmzaNp59+mrfffpvHH3+cBg0asPfee3Pdddex/fbbc+utt3LqqaeW+X2Xc+bMqfbFGEVFRYwZM2aD26Snp3P11Vfz8ssvEw6HicfjpSU33bp1AyAnJweASCRCNBoF4I033mDBggXsuuuudO7cuVzyr1q1ikGDBlFQUFCl7ruNxWKsXLmSIUOGVMn7pSVJf/DrKEhEy+54oTBEMiCzMdTrCjueCweNg31ehEjWph0jkgW73QbNj4Ss7csu258t/ar8jq11OuMMqI4/nhYUwPHHBxObq/p6/XXYZRf48sug9KCyKCyEZcvgL3+Bk08unz+H63qv8tprr/HII4/QpUsXnnvuOR5//HFeeOEFVv49JgABAABJREFUPvjgA/bff39uvPFGnn32WQB22SVerQqXNlXr1lCOHZ6qphKJ4PvMCSdA8+Zwyy1BOcqqVRsuWdmc469aFZS63HkntGoFRxwBn31WNsevCh57DH7/NdA2IRqFV15JflmYJEmSJEmSJG2IxSuSJKlSOuAAmDs3+E/X/faDjAxITS2fc6WmBsffZx948UWYPx/69Sufc0mSJG2J4uJiwuEt+zXOTTfdtNajIuy+++506NCB/Px8/vvf/27VsUKhUOlEXJIkSZIkSZIkSaoadtttN4DSCUYjkQhLlizhtttu45577uH7778HIDc3ly5dutC/f3/OO+88Ro8ezWmnncYzzzzDW2+9lbT8kiRJkiRVFm+88QbNmjXjoosuonbt2qSnp5OZmckJJ5zAZZddRjwe54YbbmDUqFEcccQRvPDCC7z88stlmmHMmDHbRClGdnY2ixcv3uTt/3h/7yGHHMIuu+zCP//5T4YOHcrSpUtJSUnhq6++4vrrrwfgggsuANY92fDWKCwsZNCgQeTn51ep0pUSsViM7OxsXnzxReLxeLLjSJK21LJvyvZ4H/WEjw+AL06HBR+sXt/6ZOj5f5t2jEQcsifAT0/AF2eUbb4S0RxYMq5MD1lcXMxjjz3GGWecwWmnncZ9993HV19Z7lJi+HAYORKq44+niQTMmwcDByY7icrL00/DqacGhSuVdbhcXh4MGwYDBgRlQGXljTfeIPcPTTMlP/sPGzaMlStX8q9//Yu99tqLrKygXKtr165ceumlANx9990UFBRQo0aEvfYqu0xVQXo6HHtsslOoqlmwAPr2hT594I03gr/L5VlYVlAQlDe9+27wvWPvvWHWrPI7X2XxxRfJTlDxIhH44Ydkp5AkSZIkSZKk9bN4RZIkVVqRCBx6KIweDd99BxdcADVrQu3akJKy9ceuXTs43nnnwZQpMGYMHHFE8JokSVJlEo1GCYVCyY6xyerWrUv//v0BeO+991i1atVWHS8cDpdOyCVJkiRJkiRJkqSqJeX3G31mz57NEUccwWuvvUaNGjU49dRTuf3228nKyuKss87i9ttvZ8mSJQCce+657Lvvvtx6663JjC5JkiRJUqUwdepUmjZtSuvWrYGgtKNkgtrmzZvz3Xff8cEHH9CyZUsee+wxdtxxR1566aXSbbfWqlWr+Pnnn7f6OFVBPB7niy2cNbN58+bceOONRKNRzj33XI466ij2339/evfuzfTp0+nXrx/nnHMOwDrvC96aL9UHH3xATk5OlS4ticViLFq0iHHjynbieklSBSnMhuKVZXvM38bAr6Pg5yEwagBMvn71a80OhZYnbPwY0VXwv71gwj/g58Flm++Pfvu8zA41e/Zs9tprLy655BJGjhzJ+PHjufHGGzn99NMZNmzYJh9n9OjRDBo0iAceeIDHHnuM119/nYkTJ7J06dIN7lcVStxuvTUoraiu8vLgvvvAoVTVz333waWXlm/5QVnJy4OxY6FXr637+zZp0iTOPPNM6tWrx/HHH8/w4cNLXwuHwyxevJj58+ez3Xbb0bp16zXe0yQSCXbccUdatWpFdnY2L7zwAgBXXw21am15pqro9w5PaaMSCRgyBNq3h88+C/7+VuSvChKJ4JxffQWdOsFjj1Xs+SvSihWQnb1l+556avC5KnlsrnAYPv98zWOceuqa23zyyZqvr+/RqtXmn98+QEmSJEmSJEmV2VZOWS5JklQx2raFBx6AO++EESNgwgQYNQomTw5uLsrICG7gKS5ee9/UVMjMhKIiSE+Hzp2hd2/Yay/o2zd4TZIkqTKLxWJbXLwyaNCgtdadccYZWxtpgwYMGEB6ejrffvst33333VYfLxQKWbwiSZIkSZIkSZJUxY0cOZIvvviCXr168eCDD7L77rsDcM0113DppZdy1113sfPOO3PcccfRqVMn+vbtyyOPPMLw4cMZMGBAcsNLkiRJkpQkxcXF1KlThx9//JH69esDweS0JX799Vdyc3Np3749AM2aNaNHjx6MHj2aGTNm0K5du63OMHHixC2+j7WqicfjTJ06lf79+5Oenr7Z+x9//PH06tWLu+++m+HDhxOJRGjXrh1nnXUWRx99dOk5/vg1LJGbG0xIetZZ8PuXepPMmjWLqVOnVot7bYuLixk1ahTt27enQYMGyY4jSdocubMhkgHxovI7x3d3QJu/Q+2dgudtT4U5/1d+59scefPL5DArV67kzDPPZPLkyVx11VWcfvrphEIhxo0bxz//+U/OO+88dtttN9q2bbvB46xYsYKTTz6Z4uJiIpEIBQUFFBYWkpGRQe/evbnpppvYbbfd1rlvKBRi5syZfPbZZ2RnZ1O7dm1at27NDjvsQMuWLUlJSe40NdOnB2PLq7uiInjvPTjyyGQnUVl54gm46aaqUbpSIj8fpkyBAQPg448hLW3T9lu+fDlPP/00Tz/9ND///DPNmjXj2GOPpWfPnnTv3n2NbRs3bkwkEmHZsmXMmjWL3XbbjUQiQSgUIhQKsWDBAn777TcAhgwZwtlnn80hhyRITw+xalVZX3Hl1Ls3NG+e7BSqChYsgJNPDuZiSXZBWSwWzP9y9dXw/PPw6qvQpk1yM5W1r78O5qpZ1xw35e2aa2DffcvmWJubPycnKOb6+9/L5vySJEmSJEmSVNYsXpEkSVVKRgYcemjwKLFoEXz1FXz/fXADQG5u8J/wmZlQsyZkZUGHDtC1KzRtmrzskiRJWyoSiZBIJLZo37lz55Zxmo2rXbs2ALvtttt6B2KcdtppANx1110UFhZu8HiJRCLpAzMkSZIkSZIkSZK0dR5//HEaNGjAc889R6tWrYjH40AwWew999zDSy+9xIgRIzjssMPIyMjg8MMP56233tri/yeTJEmSJKk6SE1N5cADD+STTz7h4osv5uabb6ZBgwbE43EWL17ME088QfPmzUuLVwAaNWrE0qVLady48VafPx6PM2HChGpR6rGpQqEQkydPZq+99tqi/Rs3bsz999/Pvffey7x582jVqtUar6+rdAWCSY1//BF23DGYKPXSS2GHHTZ8rsLCQt54441q9fWJxWIMHTqUc845Z72fK0lSJRQrAMq7qC0Bi0esLl6pt2c5n28zlFHhzNixYxk5ciQHHHAAd911V+n6nXbaiZUrV3LJJZdwzz338OSTT5YWE6xLWload9xxB7Vq1aJ27dqkpKSwZMkSPvnkE5588klGjx7NuHHj1irpSyQS3HnnnTz33HMsWrSIrKws8vPzCYVC7LTTTjz44IP06NFjjX1WrVrFE088wddff01hYSHt2rWjX79+HHTQQWXyOfmzhx6CavSjz3qtWgV3323xSnXx6qtw+eVVq3SlREEBTJwIxxwD//0vRCIb3n7y5Mn07duXpUuXcvTRR3PhhRfSo0cPOnToUDrmsEQsFiMSiTBgwAA+/fRT/vOf/7DDDjvQqVMn4vE4P/30Ew888AAtWrTg119/Zdy4cSxcuJCmTZty0UUJ7rorVCU/p5ujZk246qpkp1BV8MYbcNppwd/ZyvTvZG5uMBdMp05B2ezvw4qrhQkTgs93Rdtjj6DIKx4PitoyMta93UUXQZ06a6+/+mo4/PBgecyYoLBnc33++ebvI0mSJEmSJEkVxRkrJUlSldekydplLJIkSdVJSkrKNj2hVDwet3hFkiRJkiRJkiSpikokEuTn55OWlkabNm1o1apV6SQ6iUSCRCJBLBajYcOGjBo1iozfZ4XYY489ePzxx9eawEuSJEmSpG1Nv379ePLJJ3niiSf48ccf2XvvvVm+fDlvvvkmy5cv55prrinddtmyZcyaNYt69epRq1atrT73kiVLiMViW32cqqS4uJgffvhhi4tXSkQikdLSlQ1NjF6iYUMYNAj+/W945BHo3h0OOACuuCJYXpcPPviAwsLCrcpZ2SQSCZYuXcq4cePYd999kx1HkrSpYhU0831h9url1LoVc85NES/e6kNEo1Hee+89AI444ggg+LkkFAqRkpLCgQceCMCkSZM2eqzMzEz+9re/rbX+mGOOYaedduKSSy7hkUce4aGHHir9P5v8/Hzuvvtu/v3vf3PQQQdx++2306hRI6LRKN999x1ff/01K1euXON4X3/9NUcffTSLFi2iXr16NG3alDFjxvDMM89w3XXX8c9//pPIxloaNkNeHjz3HBRv/ae7Spg0CX76KSjmU9U1fTqccUbVLF0pkZ8Pn3wC99wD//rXhrfdZZdd2H333Rk5ciTXXnstXbt23ejxTzrpJIYPH87777/PTz/9xDHHHEM0GmX8+PH8+OOPjBkzhrvuuotBgwYxduxYjj32WM4+O8Gdd5Z34Vfy1akDffokO4UquyefhMsuq7zfZ2Kx4N/wCy6ARYvgD7/GqtJGjw6KTypSejq88AKkpcH99welWK1br3vbqVPXXle7NvTuvfr5ffdtWY6ffgq+rmX4Y54kSZIkSZIklRlnrJQkSZIkSarkUlNTicfj5XqOOnXqcOmll5Y+v+WWW9Z4vX379uvcr2XLlqWTX82cOZNoNMrYsWPJyspaa9v+/fuXLn/55ZcsXbqUaDS6SfnKcqCFJEmSJEmSJEmSKk4oFCItLY309HSWL1/OL7/8QuvWrYlGo6SkBLcy//jjj2RnZ9O2bVsKCwtJSUkhEomUlq5syuSkkiRJkiRVR/F4nD333JPnnnuOf/3rX4wYMYIRI0aUvk++7rrr1rj/c8qUKXz11VccdNBBZXL+hQsXlslxqppFixaV6fE25/caTZvCHXfAtdcGRSx/+Qs0bx4UsBx+OITDwXazZs1i6tSpm3wvblVSXFzMqFGj2Hnnnalfv36y40iSNkWigora0huuXi5eXjHn3CRbP+anoKCAr7/+mu23357OnTsDlP4/CgT/V9K2bVtyc3P5+eefadu27YYTxeOES35w+IOWLVsClJa3JRIJAMaOHcutt97KIYccwltvvUVqamrpPn379l0jRygUYvbs2Zx33nnMnz+fSy65hIsvvphYLMbcuXO5++67ueqqq2jWrBknnXRSmf0/z6uvbvUhqpRYDB5+OCjlU9UUi8EJJ0B16ErMy4PbboOjjoIOHda9TTweJyUlhcMOO4yRI0fy8ccf07VrV+bOncuiRYuIxWLk5eXRtm1bWrduXTpesEWLFjz11FP885//5Msvv2TgwIHEYjF23XVXBg4cSLt27UrHNpa8/2naNMzBB8O77waf5+ooKwuuvBL8b3JtyF13BX83K2vpyh+VfB9ZuhTuvrvq/9mePLniz3nXXbDLLkGpyr/+FRSvbI5zzgnKVyAoBvvvf7csR1oazJgB6xl2LkmSJEmSJElJZfGKJEmSJElSEi1btozttttug4MISiaiyk/i3Y9/+ctf1rm+T58+pcsPPvggK1asYMqUKevc9o/FK9OmTWP27NmbdO7atWs7kZYkSZIkSZIkSVIVlpKSwkknncS5557L66+/zpVXXklKSgoFBQVMnDiRm2++mezsbE444QTS09NJJBJrTAgWCoWIxWKlk+9IkiRJkrStCIfDxONx9t9/f4YNG8aXX37Jt99+S3p6Ooceeig77rgjKSkppe+bH3jgAVatWsUJJ5xQJuefO3cuRUVFG92uc+fOHHXUUaXPb7nllrW2uemmm0qXhw0bxuSNzFAZDofp2bMnTZs2pVmzZtSqVav0tSFDhqx1H+qfM6zPqFGj+PTTTze4TVFR0f+zd9/hTZV9GMe/SZPuRaHQFigbyt57DxUEFVFQFEHErbhF5UUB91ZABRSRoQwFRQRBUdkgsofsVaCUUaClu814/zg2UCij0DYt3J/rytWTM38nSTOf57lJSUnB19f3kvvLL/7+8NRT8Pjj8OOP8OabMGgQPP883HcfLFiw4JoMXclit9tZvHgxPXI7iqiIiLiHh3cBHMQEYZ3OXD25pgCOeXkcWDl1AoKD4Up/ykhNTeXIkSOUKFGCUqVKnbfcbDYTEBBAcnIy8fHxwMWD681mM0lJSRw6dAgPDw+sViv79+9nxIgReHl50bx5c8D4DSc+Pp7Jkyfj6+vLoEGDsFqtbN26FQ8PD0JDQwkJCXEdL8vWrVtZs2YNHTt25KOPPnLNr1ixIiVKlGDRokV89tln9O7dO8/6BH3xBSQn58muioTMTJg0yQhfUbeqoumTT4yB6R1Xn81UKKSlGUEyGzZc/Lmuc+fOvP/++4wZM4YWLVrw6aefsmLFCuLi4rDb7YSGhvLUU0/xwAMPEB4eTkZGBlWrVmXmzJkcP36c9evXU6tWrWwBU4cOHQKgRo0arnmffAILFjhJSbk2/0FCQ+GRR9xdhRRmI0YYQSYpKe6u5PKlpMDnn4OPD+Tw1VGRkpjoBAru+adDB+N7ovR06NMHLuPrumw8PIzts3zyCZz11i7X+zp9+sq2FREREREREREREclvCl4RERERERERkRydPg3r1kF0tNEoNjUV7Hbw9jYuwcFQrx5UrKjG27lx9OhRfvrpJ6ZOncqWLVsYMmQIzz777CU7EYSFhbFv374CqrJwiYiIcHcJIiIiIiIiIiIiIiIicpUeeughJk6cyKuvvsquXbuoXbs2Bw4cYOHChaxbt44uXbrw5ptvAkbQislkIi0tjS1btlCqVCn8/f0pVqyYm89CREREREREpGCdHUxaqlQpbrnlFm655Zbz1ssKK3333XeJjY11DaR9tQ4cOJAn+7kSVquV9u3b5/l+HZcx6rHFYuHw4cNUrlw5z4+fWxaLMbhxz56wZAl8+CF8/PFxevc+7u7S8pXT6WTbtm2kpaXh7V0Qg/mLiMhV8fDJ/2PUehUCKp25vndi/h/zMiUme1KlitEXy98fQkKMS7FiZ/6GhcGrr144rCA1NZXU1FQiIiLw8TFuT5PJ5Ao7ycjIwGazYbFYLtkHKes95JIlS3j++ecxmUzYbDYOHjyIt7c3w4cPp1+/fq7glr1797J48WIaNGjAnj17+Oijj9i6dSuenp7Url2bO++8ky5duuDn5+eqZ/fu3YARfpdVn8ViwWw2ExwcTJs2bdiyZQvLly+nZcuWFw2JuRwOB2zZcsWbF1mZmXDwIERGursSya2dO2Ho0KIViHApTifs2wfvv+/klVfO/3/O+uwaFRVF27ZtmT59Om3btqV06dL069ePcuXKsX79eubMmcOrr77K9u3bmTx5MlarFQBvb2/Kli1L2bJls+3XbrezYsUKqlWrRrly5VzzK1SA99838dJL114ok48PfP+90Y9XJCcTJsArrxj9voualBTju42QEHj6aXdXkzvJycmMHTuWiRMnkpCwAvArkOMGBRn3udkMr70Gl8gyztFdd0HW0+vx48b+rkZa2tVtLyIiIiIiIiIiIpJfFLwiIiIiIiIiIqSkwD//wNq1sGgRrFkDJ04YDTTtdqNxut1uNI718DhzsdmMeTVqQOvW0KyZcTmr/aoAa9asYebMmcyYMYM9e/bg6elJnTp16NOnz2V3HihXrhzR0dGX7Oy5ceNGNl6i1dzw4cPPm5eQkJDj/Ittk1tXsg+LxZKtQbSIiIiIiIiIiIiIiIgUXePGjWPYsGGMGzfONa9EiRLcddddPPbYY9mCVX744Qc++eQToqOjSUxMpEqVKjz22GP069fPNfiOiIiIiIiIyLUua+DaLHa7HTCCVrLalGYFmAJUq1aNatWq5cmxHQ4HJ0+ezJN9XQmn00lMTAyxsbHExMRw2223XXT9Xbt2MX78+PPmlypViq5du7r2+e+//17y2JmZmcTExBSK4JUsJhO0bWtcJk36m7177VzF2OVFgslkYsOGDTRr1szdpYiIyKV4FgOHLW/3GdoSTFbwKwfle0P4TWeWxcyFA98b037l4Lb9Z5ZNOecFsswF3kOEtgLPYGM69newX/nI5UHFAzh50uh/lZAAJ0/CqVPZ/9psxuVCwSuZmZmYTCZXoN65EhMTSUxMpFSpUvj5XXyQ76z3kGXLluXWW2/l4MGDxMTEYLPZ6NOnDwMHDgSM93seHh4cOnSIpKQkNm/ezGuvvUbJkiW59dZbOXXqFL/88gvff/89w4cP59VXX3VtY7MZ97enp6drX1mBL+np6TgcDo4fP86BAwdo2bLlldys2ezaZQTSpafnbrt+/bIPLJ6b909168Jzzxnvv8LCjGCHQ4dg5Ur43/+Mvnc56dwZ5s07c33/fiMg4kpYrUZ/PwWvFC12uxGeeC0OSp+cDG+8YaJ7d6he/fzldrsdDw8PunXrxqFDh7j//vsZMGBAtnX++ecfWrRowXfffccrr7xCjRo1cjyWw+Fg9+7dvPvuu6xdu5YRI0YQGBiYbZ3HHoPJk43+sP99XC7yfHyM82rSxN2VSGG1YQM8/njRDF3JkpICgwdD/frQpo27q8lu165dmM1mKlWqlC0QOTk5mRdeeIHJkyfTsGFDzGZvLiPbN0+8+aYRmrJkCXzwwZXt4/nnz0x/8cXVv0YV5cefiIiIiIiIiIiIXNsUvCIiIiIiIiJyHdu5Ez79FCZNMhrup6VBRsaZ5ZmZ52+T07y1a2HdOvj6a2N57drw0ktw661GA+/r2ebNm2nyXyvXm266iYcffpiaNWsSFRVFmTJlXB0MLqV06dJYrVbSc9tDoIjz8PAgIiLC3WWIiIiIiIiIiIiIiIhIHoiKiuKbb77hkUceYfXq1YSGhlK8eHGaN29OaGgoYAws9sEHH/Dqq6/idDqpU6cOpUqV4tChQzzxxBMcOHCA119/3c1nIiIiIiIiIpL/3n33XSpXrsxtt93mCiHNGoj77IEfz+Z0Ol0hLFcrLi4ODw8PV9hLQcvIyMgW3nqp4JWUlBRSUlLOm9+wYUPX9I4dOy4rTMbhcBAdHZ2LagtORkYGBw9uwmRyuruUfJeZmcmKFSto2rRpnj2uRUQkn/hXBGceB6/csCzn+fu+hX8eufz9tJmV8/y6b56Z/rk8JF/Fa39IAwDMZihWzLjklpeXFwEBASQkJLj6DjmdTtf7u5iYGOLi4mjcuLEryP5Sr4+1a9fmvffec12fNGkSDz/8MJs2beKbb75x7efkyZM4HA4SEhLo2bMn77zzDsWLFwdg8eLFPPjgg7zxxhvUq1ePW265BTDC7QCWLVvGkSNHCAsLcx1n5cqV/PPPP2RmZmY7l6t5PV+71rh9C8oTT8CIEdmDcry8ICQE6tSBUaNyDl4JCYEcsgCvWFIS/PMP3H573u3zauTl541r2fTpsGcPBTYgf0FLS3Py2GMmFi06f1nW59RbbrmFsLAwWrduDZwJZLHZbDRp0oT+/fvz9ddfM2vWLGrUqOFaDrBgwQIOHDjAnj17WLRoEVu2bOGZZ55xhUZlPx5MmwY1axpBDteCkiXh7bfdXYUUVhkZcOed10boRUoK3H23Ea52iUy5fJGens7GjRtZuXIlK1asYMOGDezfv5/MzEyeeOIJRo0alW39cePGMXbsWN544w0ee+wxSpf2KLCArTJljL9t2lz4tWXCBONSrx5s3Jh9Wfv20MB4u0pqKnz22dXXdL2PHSAiIiIiIiIiIiKFl4JXRERERERERK4zNhv88gu8957ReMpuzzlMJbecTkhMNKZXr4b+/Y3G5U8+CY89Btd6dsaePXvYvHkzpUuXpl69eq4OrhEREXTq1Indu3fz0ksv0a5du/O2vVDn17OFh4djs+VxJ5QiIDMzM1vnCxERERERERERERERESnafHx8aN++Pe3bt882P2ugpujoaCZOnEhgYCBvvPEGd911F35+fsTHx/Poo4/y1ltv0bNnT2rXru2mMxAREREREREpGIMHD+a2226jS5curnapaWlp/Prrr0ycOJF9+/ZRp04dbrjhBrp27UqJEiXy9PinT58u8oMqBwQEUKtWLdf1lStXXva2CQkJ+VHSVdu0aVORv19yIz09nf3791OhQgV3lyIiIhdjMkNgFMRvvPS6l8vpAEcmZMRD6iE4sQb2TYC4v/PuGHnB7AUl2171bkqXLk3x4sVZuXKlK6zEZrPhcDjw8vJi7dq1pKSk0KRJE1eY/aU4nU7sdjsmkwmTyUTfvn3ZuXMnb7/9NvPnz6d3796AEYiQmZlJyZIlGTBgAMWLFyczMxOTyUTbtm25++67eeutt9i8ebMreOXOO+9kxowZzJo1i3vvvZf77ruPkiVLsnbtWqZPn+56L+nj4wNcOiTmUlauNEJICkKnTjBypBHokJ4OX34JCxca/ebKlIGWLSE5Oedtx46F8HBjUPP/Tv2qOBywZMnV7ye39u/fz6effsrmzZuxWq00aNCAXr16Ua9ePYWvXIZ33y24x6s7OJ0m/v7bwb59Zs59m5712AgMDKRjx46u+VmhKlnLu3Xrxtdff83q1auzLQd45plnOHToEA6Hgxo1ajB69GjuuuuuC9ZTvjx88AEMGnTh/82iwscHfvjBCHoSycnw4RAb6+4q8k58PDz/PIwZUzDHO336NB9//DEjRoxwfe/j7+9PuXLlqFSpEhkZGZw8eZIOHToAZ8Kk4uPjefvtt2nWrBkvvPACXl5eWK0UWPDK1Xr++TPTkyZBXNzV79Pb++r3ISIiIiIiIiIiIpIfFLwiIiIiIiIicp1wOmHqVBg40AhayQpJyS9Z+//gA/jwQ7jtNvjiCwgJyd/jFoSsBuL79u3jq6++4rvvviMuLg6z2UzLli358MMPXZ00g4ODadmyJUuWLCE+Ph6AkydPkpycTGhoKGazGU9Pz0se08/PD09PT1JTU/Pz1AqdgIAAV2dhERERERERERERERERubZkZmZitVqzDdA0d+5cdu3axf33388DDzyAr68vAL6+vrzwwgts3LiRd955hylTprizdBEREREREZF8deTIEQDatWuHn5+fa/6zzz7L2LFjXde3bNnClClTaNGiBTNmzCAsLCzParDZbFe87dChQ/OsjqvRpEkT1wC+hw4d4sCBA5e97dWcf35auXIlmZmZ7i6jwGRkZLBy5UoFr4iIFAWhra4ueGXfROOSW8nRMOUiIRAXW5YXPLwgpOFV78ZkMtGgQQNWrlzJb7/9Rp06dVz9aQ4fPszcuXMBXEEGlwq/yApcyXovlJGRgZeXlyus7/Dhw659BAUFYbFYqFSpkmu5xWLB4XAAuOYdOXKE5ORkVx+nMWPGUKZMGSZMmMDChQsJCAjAz8+Pu+++G4vFwqZNmyhZsuRV3zYAy5YZfeMKwttvG6ErAI88AhPPeVhOmJDzdvfdB3feaQwi//HH8PrreVPP5s3GuRdU1smcOXO49957ycjIoE6dOjidTkaMGMEvv/zC22+/zS233JKr8JUVK1bwzTffsGPHDsxmM5UqVaJFixbcfPPNhIeHu9ZzOBwcO3aMhIQEnE4nPj4+BAUFERAQkC2Uo7DbsAH27HF3FfnPZnMwciR88on5ouud/VhxOByu+3L58uUANG7c2LWu3W7Hw8ODSZMmER0dTZMmTShTpsxl1fPYY7BoEcydCykpV3BChYCvr/H8c9ZNIpLNhg3wySdGuNe1IjXVCAK55x5o0yZv9nngwAF27dqFw+GgUaNGFCtWzLXMarXi5+dH586dqVmzJhUrVqRMmTKULl2akJAQ6tev7wq6O9s///xDXFwcQ4YMwcvLi3/++Qe7vRbgmzdF/2foUBg2zJieMAH69zemv/7aeI4712uvnemzP2UK/PMPxMRkXycqCrp0MaYdDvjoo6uv0+nMm4A5ERERERERERERkfyg4BURERERERGR68DRo9Cvn9HIPDm5YI+dnm78nTULfv/daGx+yy0FW0NecjgcmM1mYmNjeeaZZ1i6dCkdO3akadOm+Pn5ERUVRZUqVVzre3h40Lp1a9566y3++usvkpKS+OOPP/j33385ceIE/v7+PPzww9xxxx2Eh4dftOF57dq1WbNmjavjwrXOYrFQr149d5chIiIiIiIiIiIiIiIi+SRrwDCTyeQaSCctLQ2z2Uzv3r3x9fV1/TZmNptp06YNoaGhxMbGEh8fT3BwsBurFxEREREREck/ixcvdg1KDEYIyLRp0xg7diwNGjTgxRdfpHr16qxZs4ZJkyaxZMkSHnzwQebMmZNnNdhsNpwFNbp1PrBarTRseGYQ9JUrV+Zqe7vdntclXbX09HTi4+PdXUaBy01gjoiIuFFoCyM4xZbk7koKli0VitXPk10NGTKEOXPm8PLLL3Py5Ek6dOhAQkICo0aNYuvWrQwePJioqCjA+G3l33//xWazUbNmTSwWY/iYhIQEgoKCzguq8PLyAmD16tUAhIWFufov1alTh4CAAI4fP46vrzGAuMPhcP12c/r0aQD8/f2z7bdkyZK8++67PPbYYxw4cICTJ08SGRlJZGQkS5YsISIiwhWscaG+Una70efN398YODwkBIoVO//vrl15chNfUunSZ0IPUlOhZEnYtAkqVzYCVebPh1dfPX9Q87JlYdQoY/rJJ8GSh6P5ZGTAsWNQqlTe7fNC1q9fzxNPPIG3tzdffPEFnTt3JjMzk7lz5/Lkk08ybNgw6tSpQ7ly5S65rxMnTvDaa68xevRoSpUqRa1atbDb7Sxbtoy//vqLjIwMHnvsMQASExP57rvv+Pbbb9m/fz/x8fGkpKQQHBxM586deemll6hbt26O/e4SExOZOXMm+/fvx2w2U6FCBZo3b07lypXz5Ta6lI8/PtOf8lpmt1v46isH77wDXl4XD+LJut/M/yUabdq0iWnTpuHl5UXLli1d62U9vzRs2DDbZ7nLYTIZoQNdu8LSpUUvmMLXF154AZ5+2t2VSGGVkWGEexW1x/blSE2Fu+82XuvPyh7OlWPHjvH+++/z888/s2fPHgICAkhLS6N27do88sgjPPTQQwD4+Pjw6KOPYjabswUdAxw9epTMzEzKlSuHp6cncCYQasOGDTidTnx9ffn4448ZPHgw6ekrgbx5D3gpF/q675lnzgSvZPXfP9dzz50JlPvll7x5T5WaCpfxVkBERERERERERETELRS8IiIiIiIiInINczph6lR49FFIS4PMTPfVkp5uXO6+G7p0gS+/PNOgqzDLzMx0DfgExoBOmZmZPPTQQ/z11198+umndO/enZIlS15wH1WrVqVChQp89tlnAISGhtK8eXN8fX1Zv349Tz31FIsXL+azzz6jVKlSFwxfadq0KevWrbtuglecTieNGjVydxkiIiIiIiIiIiIiIiKST2JiYnj66acZOXIkERERAISHh+NwONi4cSM33HCDawAeMAZOOnHiBMWKFVPoioiIiIiIiFzTFixYQGRkJGXKlAGM4Ikvv/yS2rVrM378eOrUqQMYg2S3bduWG2+8kc2bN7N79+48G2D4atqrjh8//rx5DzzwwNWUk2sNGjTAx8cHgJMnT7Jt27ZcbV8YQ2eOHDmC1Wol/QpHcq5bty7du3d3XR8+fPh56wwdOtQ1PWvWLDZu3HjJ/YaGhtKiRQsiIyMJCAjAbDaTmppKbGws69atY/v27VdUbxabzUZiYiIBAQFXtR8REclnIbkbJP+a4V0KrP55sqtSpUrxyy+/8Nxzz/HJJ58wcuRIbDYbJUqU4Mknn2Tw4MH4+vq6BgFv06YNp06dIjY2llL/pXJs376doUOH0qJFCxo2bEjZsmUxm82kp6cze/Zspk2bRvHixWnfvj1gDChetWpVypcvz9KlS9m+fTvh4eF4eHi4QhAWLVoEQOPGjfH29nbVmzUAefXq1alevbpr/vjx41m3bh2PPvoopUuXvug5m0zQrRucOgUnT8KRI7B165nrWX+Tk/PkJr6kunXPTPv4wPvvZ7/ev7/RL65ZM4iOPnMOEydCUBBMnw7ffWeEyeQVqxWSkgomeGX+/PkcPHiQF198kXvvvdc1f8CAAezYsYMPP/yQ6dOnM2jQINfjMCepqam8+eabjB49mhdeeIEXX3zRFex44sQJ9u/fn+2xcfjwYX799VeSkpLo0aMH1apVw+Fw8McffzBt2jRWrFjB6NGj6dKlCw6Hw/X74cqVK3n++efZsGEDZrOZgIAA4uPjqVGjBu+++y433HBD/t5g50hIgB9+MAKFrgd2u50ZM8z06XPh0JWsPpKnT59m69atrFy5ks8++4z4+HhGjRpF27Zt86weiwV+/hluuglWry46ARW+vvDIIzBsmLsrkcLss88gNtbdVeSf+Hh4+214663cb3v06FEGDhzIjBkz6Nq1K08++ST+/v7s2bOHjz/+mEceeYSWLVtSo0YNnE7ned8t2Gw2LBYLf/31F8eOHaNv377nrZP1evfVV1+RmJjI448/TlJSFOPGOXE6L/wc6G6hodCnz5nrH36YN/vNCsYTERERERERERERKYwUvCIiIiIiIiJyjYqLg/vug6VLC65x+eVISYE5c6ByZfj2W7j5ZndXlF1iYiJz585l4cKFJCUl0b59ex588MFs66xYsYI//viDV155hYcfftg1PyMjA09PT9f1rIbcxYsXp0ePHvzzzz+8/vrrtGzZEjAake/atYvbbruNWbNm0aBBA1555ZUcQ1cAQkJCCA8P5+DBg/lw5oVPpUqV8PfPm84nIiIiIiIiIiIiIiIiUvgsXryYX375ha5du9K/f38A+vbty5AhQ5g/fz4dO3akfv36OBwOMjMz+eabb4iOjqZXr16AMaDXhX5bExERERERESnKli5dSrNmzahZsyYAO3bsYPXq1XzwwQeu0BW73Y7dbqdSpUoMGDCAIUOGsHHjxjwLXrFYLFf8udvdbV1NJhNNmzZ1XV+1alWug1QuNIi0O8XGxmKz2dxdRjYRERHcf//9WK3WbPP9/f2pUqUKVapUYcGCBaxYseKKj2GxWIiNjVXwiohIYRdQBSh8wWX5ywShLfN0j7Vq1WLy5Mns3LmT/fv3Y7fbqVixIm3atHGtk/U+JSAggFOnTmXrexMSEkJqaiqjRo0CwNfXF4vFwrFjx8jIyKBSpUqMHz+eiIiIbPt65513aNWqFQMGDODll1+mXr16ZGRk8O2337Jw4ULq1q1Lhw4dXMfJGqT8XNHR0YwcORKz2cyAAQMu+fptNsPdd1/8NnE4oKDemgUHZ78eEwPPP29Mf/QRlC4NYWHw7rvQu7cx/7nnoH17Y93HHsv7msxmSEvL+/2eKzExkcWLFxMYGEi7du0AXGEpVquVZs2aAbgCDXN6v5zVl+7XX39lxIgR9OvXj/fPTq/BeP9Yu3Zt4MxvfaGhobzzzjuuzz9ZBg4cyKeffspzzz3HhAkTuPHGG12hK9u2beOFF17g77//5tFHH+Xee+/Fw8ODjRs3MmzYMPr06cPcuXNp1KhRgf2mOHGicX9dL9LSrLzzjvOCwSvJycnMnz+fDz/8EG9vb/bu3cvBgwepXr06X3zxBXfccUee1+TtDQsWwB13wF9/GX1ZCzNfX3j5ZXj1VXdXIoWZwwEffFD4H89XIzUVPv8chg4Fuz3VFaR7OSZNmsSMGTMYNGgQr7/+erY+3k6nk/fee4+lS5dSo0aNHLfPel05duwYdrud8PBwvL29sdvtrteOKlWqAPDPP//QqVMnPv74Y6ZOhWnTIDEx9+c7caJxOdfw4cblclWocPHlx48bzzN5rUGDvN+niIiIiIiIiIiISF5R8IqIiIiIiIjINejQIWjZEmJjITPT3dWcLz3duNx5J3z8MTz6qLsrMkJT3nvvPT7//HNOnTpFhQoV8Pb2xsPDg7vuuouAgABXI+tffvmFjIwMOnfuDMCiRYtYu3YtR48exel00rhxY3r16uVqcOft7U2/fv3o27cv1atXB4wGez4+PtSpU4dhw4bx9NNP8/vvv9OvXz9X54WctGzZkh9//JGMjIz8v1HcyNPTkxYtWri7DBEREREREREREREREclHbdq0ISQkhIULF3LbbbcREhICwKeffspDDz1E3759eeSRR/Dx8WH16tWMGzeOOnXq8NRTTwEodEVERERERESuSZmZmezatYvSpUuzevVqmjdvTmBgIBkZGXTq1Mm1noeHh+uzcVBQEGazmcDAwDyr49wgjaKkevXqFCtWDICUlBTWr1+f633kNJC4u0VHR2O3291dRjZNmzZ1PVYSEhJYsGAB6enptG7dmsjISACaN29+VcErGRkZxMTEULVq1TypWURE8onJDBX7w66x4CyEnZnyg8UXqj6Z57stVaoUpUqVonXr1q55OQVH7N+//7xtK1WqxOTJk9m6dSs7d+5k3759nD59muDgYOrUqcPdd9+Nl5fXedu1aNGCmTNnMnjwYJ5++mkCAwNJT08nJSWFli1b8vXXXxMUFORa/9ChQ3Tp0oWbbrqJhg0b4uPjw44dO5g6dSrbtm3jo48+omHDhnlye2RkGMErBfE26NyAkzfegOnTjengYBgzxpi++Wbjb0QEvPmmMSh+//5w6lTB1JUf4uPj2blzJ1WqVKF8+fKA8ZkjK8AwMDCQYsWKERsby9GjRylVqtR5+8jqSzdv3jwA7v4vVeePP/4gMTGRMmXK0LhxY+BMSAsYgUFZvxPa7XbMZjN2ux2LxULz5s0pU6YMu3btYseOHa6B8xcvXszKlSu55557+Pzzz13/H82aNaNEiRL07NmTL7/8kkaNGuXHzZWjKVOu7WCEnOzebeL4cQehocZ9efZjw8/PD6vVis1mIy0tjZtvvpm7776btm3b5mtNnp4waxY88ghMnVo47xOTyQiJ+eADePxxd1cjhd0ff0BSkruryH+JicmUKzeY+vV30bt3b7p3737RADe73Y6Hhwf//vsvYHz34Onpme31pXTp0gCuENuc3k+ZzWYyMjLYv38/JpPJFWh89mtgvXr1APDx8eHm/94ENGxovP5fbzw9IZ+fxkVERERERERERESuSuFr9SciIiIiIiIiV2XXLmjVCk6cKJgG5VcjNRWefx5OnoTBg91Xh91u58MPP+T111/n5ptv5p577qFatWqULVuW4sWLn7d+amoqgYGBZGZmMnr0aIYOHUpcXBzFihXj1KlT+Pv7M3v2bMaPH4+npycmk4moqKhs+zCZTK5GenXr1iUiIoKjR49y7NixiwavVKlSBYvFcs0Hr/j4+Lg6W4qIiIiIiIiIiIiIiMi1qUyZMtx7772MGzeODh06cP/99wPQo0cPypcvz4QJE3juuefw8PAgPT0dHx8fnnvuOSIiIlyDaIiIiIiIiIhca7Zv347ZbGbRokW0atUKk8lEiRIl8Pb2Pi9YJWsgydOnT+NwOKhTp06e1eHt7Z1n+7qQoKAgnnnmGdf14cOHZ1terVq1HLeLjIx01bdnzx7XAJpZmjdv7ppeu3YtmZm5H/y9IM4/t2JiYtxdwnnOvp3+/fdf14CnVqvV1Rb4ar/DcTqdREdHX9U+RESkgFR9CvaMA/t1ErziFQqhLQvkUJcbRm82m4mMjCQyMpLOnTvn6hi33347VapUYc2aNezZswen00lUVBS9evXC09Mz27p+fn6UK1eOyZMnM2rUKDw9PfHy8qJu3bqMGzeO/v375+rYF2OxFFwfuXPfcuzbl/O0v78RnBAaaoQnAPz+e877LF8enE4jCOL223Nfk80G27eDjw8EBJy55PXPZImJicTHx1O9enVXyM7ZjztPT098fX1JSUkh5b8ki7MHsM+a3rNnDxs3bqRu3brMnz+f5557jm3btmEymQgNDaVJkyYMGTKEJk2a5DgAftZ7x6zPOmlpadjtdry8vFzzAHbv3g0Y7/1NJhPp6el4eHhgsViIioqiVq1arFmzhh07dlCtWrUcj5WXnE7YsiXfdl9o+fjAhg1mbrgBXn75ZT744APWrFlD/fr1Abjxxhtp0KABERER2e6//ObhAePGwZ13Qp8+kJxcMAFGl8PX13he+P57qFnT3dVIUfD++9dH8IrD4UdKykA2b27P/Pnzefjhhxk6dCjh4eEXDEwBXN+FLV68mNtuuw2Hw8HJkydZv349EyZMoGPHjvTr1w+n03nB5yGHw8G8efPw9vamffv2rvlZx4yMjKRixYrs3buX4OBgbDYblStbCn0f/vzg4wMFmGkmIiIiIiIiIiIikmsKXhERERERERG5huzfD82bw6lT4HC4u5rLk5ICb71lNGZ96SX31LBixQrefvtt7r33XiZMmHDe8qxBm7IaYaelpZGWlsaiRYt48803efjhh3nhhRcIDg5m/vz5vPbaa0yZMoWWLVvyyCOPuBrjndu4z2azYbVa8fT0JCYmBn9/fypXrnzRWs1mM82bN2fJkiVX1Am0KLBara6OwiIiIiIiIiIiIiIiInJte/fdd5k/fz7/+9//iI+Pp1OnTnh4eJCRkcHBgwex2WzYbDbq1avH6NGjadq0KXD1A3aKiIiIiIiIFFZVq1Zl4cKF7Nq1i/Xr17N582a2bdtGtWrVOHjwIBEREdnWj4+PZ9myZVSsWJFSpUrlWR2lSpVye1vVu+++O8f5HTp0cE1/+umnJCQkuK6XLVuWMmXKAEZb3VWrVl3RsbNCQwqLjIwMkpOT3V3Gefbs2UPVqlUBqFmzJocPHyY9PZ1mzZq51tm0adNVH+fo0aNXvQ8RESkAgVWgWH2IW+nuSvKfhx/UeMlI37iG1KpVi1q1al1yvdDQUGbOnMnx48c5cuQI8fHxeHp6EhUVRURERJ6GXFgsYDYXTF+5TZuMfnnFihnXy5c/s+zs6UOHjKCNgpCebgy6n5kJp09DYqIxAL+XFwQGZg9jOfty7rL69Y3LhX5iS01NJSMjAz8/v/OCdsDoX2e32zGbzRe9b48ePUp6ejpbtmxh+/bt9OrVi5EjR+J0Ovnmm2+YOnUqBw4cYNq0aURFReX4WDl7cPy5c+cSGxvLfffdl2391NRUwAgByqlWq9XK/v37iY2NvWCgY146cODKHxP9+sHZXRpz869Tty489xy0bQthYUbAyKFDsHIl/O9/cOJE9vW9vODRR6FXL6he3RhA/9gx2LoVJk6EadNyV3tKipPVq53ccIOZw4cP43Q6mTt3rit4xdvb2/X5zB06d4Y9e+Cxx+Dnn42+rO5iMhlBTa+8Ai+/bDy3iVzKgQOwfLm7qyg4mZmV+fLLFYwZ8yRffvklxYsX56233rro+4o777yT7777jk8//ZQlS5ZQq1Ytjh07xsqVK0lLS+Orr77C39//osdNS0sjLi6O4OBggoODsy1zOByYzWa6d+/Oxx9/zLp16+jevTvBwcFERcGGDXl08kVESgo0aODuKkREREREREREREQuTD/BiIiIiIiIXOPsdjs2m43MzExXeITFYsFqtWogmmtMbCy0aFG0QleypKTA668bjdIffrjgjz979mxSUlIYMmQIAImJiRw9ehSr1UpERARWq9W1rpeXFyEhIdjtdl577TVuvPFG3nzzTQIDA7Hb7fTq1QuHw8F9993Ht99+S4cOHVyNs00mEzabDct/rWKz9rto0SISExPp0qULXl5el6y3efPmrFu3jlOnTuX1TeF2JpOJkJAQGqjlnYiIiIiIiIiIiIiIyHXBYrHw5Zdf8u677/Lcc89hMpkoVqwYJ0+eBCAwMJBXXnmFgQMH4uvri9PpJDMzk2PHjrF161YqV65MxYoV3XwWIiIiIiIiInnHy8uL1q1b07p1a8BoD75r1y727NlDaGgoYAxEnDUY8fLly1m/fj133HFHntbh6emJv78/p0+fztP95rfmzZu7pjdv3nxFYSWenp5uHRw4J6mpqXh4eODIw4biQ4cOvep9rF69Gn9/f5o2bUpQUBB33nmna1laWhpLlizh77//vurjpKenX/U+RESkgNR4CVbcB7ZEd1eSz5xQvo+7i3ArPz8//Pz8KH92IgnkaehKFk9PSEvLu/0NHQrDhhnTEyZA//7GdGYmjB1rhCIADBkC8fFnprNMmWL8jYmBZ545f/9NmsA99xjTJ08a/eb27LmyWr28YO5cOPvtqdNp9MdLTDxzyQplOfdy6JCxzM8P6tW78HFsNpvr/aYzhwSR06dPk5qaSlBQEN7e3gA53s/p6enYbDYAnn76af73v/8REBAAGAGKVquVSZMm8eOPPzJ48OAcQ1ey5o0cOZKRI0dSr149evfu7arTarW6PhstW7aM+++/P1ufvJUrV7Jnzx5SU1ML7H3k2rUFH6TxxBMwYkT2MB0vLwgJgTp1YNSo7MErYWEwb975j4PISOOSlJT74JXMTBOLFjkZPBjef/99HnroIddn2cIiKMj4n503D/r0MZ5LCjqAxd8fypaFH36AmjUL9thStH3+edHrL341MjNhxoyyvPfee/zyyy9MmTKFRx99lLJly563btZrRWRkJHPmzGH+/Pm8/PLLbNy4kYoVK9K6dWvi4uJ45ZVXmDp1KhMmTHC9dpxr6dKlpKenc+ONN17wPcw999zDwoULGT16NK1bt6Znz5707Gln+3YzaWnXVhDfxVSrdiagTkRERERERERERKQwUvCKiIiIiIjINSQtLY3Y2FhiY2PZv38/hw8fJiUlBbPZjMlkwmQyuTrZORwOfH19CQ8Pp1y5ckRERBAeHo6Pj4+7T0OuQGYmdOgAx48X3UZ0KSnw7LNQqRJ07Hhl+4iPj2fLli2UL1/e1dnxUo31HQ4Hc+bMoUyZMlSuXJm9e/cycuRIFi1axKlTp0hJSeGRRx7h4YcfJjIyEoA6deoQEhLC8ePHadeunSt0xWw2A9CmTRsaN27Mli1bOHbsmCt4xel0ukJXEhIS2L17NzNmzGDUqFGUL1+e559/PlvIy4V4eHjQs2dPxo8f72qIfq3w8PDgzjvvdN2WIiIiIiIiIiIiIiIicu1r0aIFs2fP5scff2TlypUcOXKEYsWKUbVqVfr374+fn59r3X///ZeRI0cyYcIE129l/fv358EHH8w2sKqIiIiIiIhIUZY12LHZbMbDw4OoqCiioqJcy7PahgNMnjwZm82W58ErABEREZcVvLJx40Y2btx40XWGDx9+3ryEhIQc519sm0v5/vvvc73NuZxOJ+Hh4Ve9n7xks9nyfADzvOB0OklISCA5ORlPT89sy7y9valduza7du0iLi7uqo+TH4O4i4hIPojoCmbPS69XlJksUP4esPq7u5JCKT9er8uUgd2783y3ORo+HFq3hpYtjaCE6dOzL//7b3jjDWM6Ls4IvjhXv35ngldOn855nctlt8O5b01NJiNIxc/PCNPIC4GBgfj7+3Ps2DEyMjJc87Pegx04cICEhATKly/vClLJiZeXF3a7HYBu3boREBDg+nzj4eFBly5d+P777/n77785cuQIYWedgMPhcPUp+/zzz3nttdcoVqwYn332GXXr1gVw9b27//77mT59OuPHj8fPz4+ePXvi7e3Nli1bGDVqFKdPn8ZqtV5WX7288PffRtBNQenUCUaOBLMZ0tPhyy9h4UKjhjJljMfvuRmU06efCV3ZtMkIdNizBwICoEYNuNJuiuvXG/dZWFhYtvuzsOnSBfbvN8KWPvgATp0ybqMccobyhMUCVqtx2w4aBD16FHw4z4U4HMZz6tq1xuX4caN/b2qqUaOvr/H8Ur06NGwI9etDYKC7q74+ffcdnPWUfM2z2WDmTBg7tjI9e/Zk5syZ/P777wwYMOCi2wUFBfHPP/9Qrlw5Zs2a5Wo7cvDgQZ5++mlmzZrFxx9/zJAhQ7K1P8l63dmxYwfJycnUqFHD1V/c479Uq6zXpQYNGjBs2DDuu+8+7rrrLr766itKl65LevqbgNd5NV2L/P3hpZfcXYWIiIiIiIiIiIjIxRWSn2NERERERETkSiUkJLB69Wo2btxISkoKVqsVm83mapwKZJs+W3JyMrt372bfvn1YLBYyMzPx8fGhdu3aNG3alODg4AI6C7lar78OBw5ceePWwiIlBXr3PtNg93LY7XZmzJjBiBEjWLNmDV5eXpQsWZLmzZszatQoihUrdsFtz+6QGhISwoQJE3j33Xc5cOAAN998M/7+/ixbtoy3336bDRs28MUXXxAZGUnz5s0pXbo0J06cIPG/FtFZjegcDgcREREEBASQmJiI86yWtz/++CO//PILDoeDxMRENm3axL59+2jSpAlvv/02jRs3vuzbKjw8nKZNm/LPP/+QmZl52dsVZlarlbZt21KiRAl3lyIiIiIiIiIiIiIiIiJu0KNHD3r06AGQbSCLrOnly5fTp08foqOjCQgIoGPHjiQkJDB16lRWrlzJ8uXLL/r7oIiIiIiIiEhRkTWoY5as9qjnDmJ98uRJ+vXrx4MPPkizZs3yvI5y5cqxa9euC7ZHv1Y5nU5CQkLcXUY2+RG8Mn78+PPmPfDAA7naR6tWrejYsSNgDGj6008/kZSURNOmTenYsSPh4eHcd999fPbZZ1fV5tlsNmOz2Qps4GwREbkKZgvUGgIbh4A9+dLrF0VmK1Qf5O4qrivNmhVc8EpaGnTsCE89ZYSnVK1qBJ3s2AHTpsEnnxTsIPhVqsB/P5nlq8qVKxMUFMSKFStc79uy+ql6eXmxcuVKAFq2bJlt0PosWe9VIyMjMZvNmM1m13vqs4MjS5UqRVBQECdOnMj2OSNr8Hun08k777zD66+/Trly5ZgxYwa1a9c+73jly5dn7NixDBs2jFGjRjFhwgSKFStGQkIC3bt3JyUlhUOHDhEUFJStvvyyZEn+BXjk5O23jdAVgEcegYkTsy+fMCH79ZtvhjZtjOmtW43/qdTUM8tnzbryWk6fhhMnoHjxK99HQQkIgIED4cknYfFiI4Dlzz+N//G0tLw5hp+fEWzSpw8884wRvOJuqakwZw4sXWpctm83nlfMZkhKuvBj18vLuKSmQokS0LgxtG0LnTsXjvO61iUmwrFj7q6i4KWnw7FjFlq0aMGPP/7I6tWr6dWrV46hX1nhYBMmTGDs2LF88803NG/enMzMTJxOJ2XLluXZZ59lzZo1/Pbbb9x9993UrVvXtV3W928nTpwAcPVtPvd7uSzdunXjt99+Y/z48SxYsIDVq1cTENCJxMQbcDpz3uZaYjLBnXe6uwoRERERERERERGRi1PwioiIiIiISBHkdDrZu3cvK1asIDo6GjgTrpKenp7r/dntdtf2ycnJrF69mjVr1lCmTBlatGhB5cqV871hqVy5jRvho4+yN3QtyhITjcar5zbuvZAFCxbw1FNPUbx4cQYNGoSHhwe//fYbU6ZM4dChQ0ybNo2wsLActzWZTMTFxREREcHWrVv56KOP8Pb2ZseOHZQtWxaAffv2cfvtt/P7778zadIkhgwZQuXKlbnxxhvZsmULmzZtIiEhwdUIO6tBne2/FBxPT8/z6rVarXh7e9O8eXNGjBhB586dsVhy/zVN+/bt2bp1K6dOncr1toWNyWQiJCSE5s2bu7sUERERERERERERERERKQSyQlecTiceHh7YbDY++OADoqOjueWWW3jjjTeoU6cOAKNHj2bw4ME8++yzTLjcHxpFREREREREipALteUOCQmhS5cu+XbciIgILBbLdRe8UqJEieui/fzBgweveh+NGjVyTS9fvtzVrnnZsmW0aNECHx8fAgMDiYyMZM+ePVd8HGdBjmItIiJXr+pA2DcR4jeB0+HuavKWhx/U+h8EVnF3JdeVVq3gxx8hJSV3202ceH4gBcDw4cblQtLTjUCGDz7I3fEuddwr0apV3uznUqxWK82aNWP79u3MmjWLZ555BovFgsViYe3atSxcuJBixYpdtO+Xw+GgTJkyBAUF4XA4ss13Op1YLBYOHz5MSkoKJUqUwMfHBzD64VksFlJSUnjllVcYNWoUTZs25YcffqBMmTIXPF6bNm34+uuvWb16Nbt27SItLY2GDRvSoEEDunTpQnh4OMUvkQaydSu89JIRyBEQAIGBZ6bPvZy7zMvLGIQeYP/+y7+tr1bp0kYABhh9SkuWhE2boHJliI+H+fPh1VchJubMNj16nJletw4mT4YWLSAoyLgNRo405l0Jb2/Yu7doBK9kMZmgXTvjcvgwfPMN/P670Vc3PR08PSE5GS71UdjT0zj/1FTj/Bs0gFtvhXvvBX//gjiTi9uzB0aMMM7PZLp4yEpO0tONC0BsLMyeDb/9BkOGGMErL70E3buD8jHzx/r14OsLCQm5265fv+z9s3P79YbZbIRJtWx5Zt799+f8uublBY8+Cr16QfXq4ONjhMVs3WqsP21a7o4N4OnpZM0aE9WqVSMkJIRdu3Zx4sQJAgICXIEpZ87NhN1uZ+HChVitVtdrxtnBKeHh4RQrVixb4NfZ+zh9+jRLliwhJCSEtm3bnrf8bCaTiaZNm9KgQQNOnTpFyZIlWbXKCGxLvkbzBrN4esJDDxnPeSIiIiIiIiIiIiKFmYJXREREREREihCHw8Hq1atZtmwZGRkZZGRk5MtxshoO7d+/n8OHD2O1WmnRogVNmzZ1DW4jhUNmJvTsCWlp7q4k76SlwQ8/QJ8+0KnTxddNSUnhoYceAuCrr76i5X8t+V544QUefPBBfvjhBz7//HPeeOONC+7Dy8uLqKgo/vjjDw4fPszUqVMpW7YsDocDk8lEhQoVePHFF3niiSf4448/6NevH2XLluXee+9l6dKlzJ07l++++47HH38cgBMnTjB27FgWLlxIt27daNKkCQ6HA7PZzK233krlypUJCQlxBbtcDQ8PD3r27Mn48eNdQS9FlcVi4c4778zWoFFEREREREREREREREQka0CLI0eOMGfOHBo2bMi0adPw8fFxDcJ03333sWnTJqZPn86uXbuoUkWDnYmIiIiIiMj15dyBJ/NKWFhYkW+jmltms5mKFSu6u4zzWCyWQhk+4ufn55r28vJyTXt4eGCxWHJcdiWyBuoWEZEiwuwBLb+HeXXBnuruavKQGfwrQvVB7i7kutOoEVyP3Rr9/Y1wjILy1ltvsWDBAp5//nn2799Pq1atiImJ4fPPP+fo0aOMGzeO0qVLu9afNm0aKSkp3HvvvXh5ebk+k9x5552sXr2aESNGMHbs2Gx9Ur/99lsSExPp2rUrwcHBgPFe99ixYzz77LNMmzaN2267jW+//Tbbe82c2O12KlSoQIUKFbLNnzx5Mjt27ODBBx8kNDT0ovsICzMGkk9MzH45cMD4e/r0+cuyLnb7mRCW48dzc0tfnbp1z0z7+MD772e/3r8/dOkCzZpBdLQxv06dM+v06ZN9f40awaRJRpDGK6/kvh6TqWj3b42IgP/9z7iAETCydi2sWgXLlhn3bVqacTGbjdABb28oWxbatjVCcOrXh/8ezm5nt8Ovv8J77xnnYbcb/ZDzSlYQy9q18MADxv/PE0/A448boUCSd9audc//1ssvZw9duZCwMJg3D+rVyz4/MtK4JCVdWfBKcjL88w/ccUcpihcvzrFjx0hMTLzg+qdOncJkMuHl5cXu3bvp2LFjttcdh8PB5s2bKV26NFWrVj1ve5vNxsqVK/Hx8aF8+fKXVaPVaqVkyZIANGliPI/s2pW78yxqzGYYONDdVYiIiIiIiIiIiIhcmlqYiYiIiIiIFBHHjh3jhx9+ICEhgcy8bOV2CVkBL4sWLWLNmjX06tWLsLCwAju+XNzw4RATA4WwD91VSUmBe+6B3bshMPDC682dO5eYmBgGDhxIy5YtcTqd2Gw2AgICePHFF1m6dCnffvstnTt3doWynCsgIIAaNWoQFBREQkICNWrUOG+dOnXqUL58eWJjYzl27Bhly5aldu3aDB06lLvuuosnn3ySn3/+mYoVKxIdHc3ChQtp0aIFn3/+ebYgEavVSt2zWzbngfDwcG699VZmz55dZDu2ZoWulChRwt2liIiIiIiIiIiIiIiISCGRlJSExWLB29sbp9NJYmIiwcHBREZG4uPjQ2ZmJlarFZvNhr+/P9WrVycpKYmjR48qeEVERERERESuG3v37iUiIsL1+Tmvw1c8PT2pVq0a27ZtK5ShH/nBbDbToEEDd5dxHqvV6rb7ICgoiGeeecZ1ffjw4a7pI0eOUKZMGQA6dOgAQHJyMg0bNsRqtQJGaEpsbOxV1WA2m/MlXEhERPJRYBWo8zpsGgb2ZHdXkzc8vKDV90awjBSoWrWKdrDD1WjYsOCOFR4ezoIFC3jxxRcZO3Yso0aNwmw2ExUVxciRI7n//vsxm804HA7MZjP33HMPALfffnu24JXnnnuOn3/+ma+++opDhw7RtWtX7HY7v/76K7/99hutWrXijjvucPW7O3jwII8//jhz586lR48ejBs3Dk9PT9fvgTlxOp3ZBtbPcvLkSb744gscDgf9+/e/ZHhLSAjceuuV3V4ZGWdCWKpXL7jH6LkBHzEx8PzzxvRHHxnhF2Fh8O670Lt3ztuMHQs//QS33w6PPGLMGzTICGDZti33NV1L/5/h4dCtm3Epav75B3r1gpMnjcdlfktKMv5+9BF8/LERvvL223CVuZvyn8WLzwTdFJT69WHoUHA4jOc4b+8Lrzt9+pnQlU2b4PPPYc8eI4yqRg240u7OdruJJUvgoYdC8PLy4tSpU64w15y+FwgODqZly5bMmDGDESNG0KVLF0JCQkhISGDz5s288847APTs2RN/f//zto+JiWHAgAG0aNHigq85F2MywUsvwdNPG6Ex1yKTyQjzusxcGhERERERERERERG3UvCKiIiIiIhIIedwOFi6dCnLli1za6hCZmYmp06d4uuvv6ZZs2a0a9cux4apUnB27DAaI6amuruS/JGYCC++aDTivZD0/1oNZj0WnU6nq2FbvXr16N69O2PGjOHPP/+kadOmWCzZvwrJ6mDaqFEjatSowcqVK1m1ahW1a9fGbrdjNpvx8PAgICCAkydPkpGRQaVKlVzb3XjjjaxcuZKhQ4eyYcMG1qxZQ7FixXjuuefo378/ZcuWzZ8b5xy1a9cmLS2NBQsWFGgwU16wWCzccsstVK1a1d2liIiIiIiIiIiIiIiISCGRkpLC6NGjCQwM5JFHHsFkMlG6dGkCAwM5evQoR44cISwsLNtgS0lJSdhsNoKCgtxcvYiIiIiIiMjVOzdEJadQlYSEBBo1akR8fDxr1qzJt7CQFi1asGvXriLXRvVKhYWFUbx4cXeXcR4fHx/sdru7yzjPH3/8wb333ovVaiUoKIjbb7/9vHX+/vtvTp06dVXH8dLIvSIiRVO1Z2H/d3BqE+BwdzVXx8MXag2BoCh3V3Jd8vKCcuVg9253V1KwMjKgWrWCPWZUVBSTJ08mJiaGY8eO4XA4iIiIoHr16q51sgJT7rjjDg4fPkxAQEC2fZjNZn799VeGDh3Kd999x7x58wAoXrw4Tz/9NAMHDsz2nvvNN99k7ty5rm0fe+wx/Pz88Pf3x8/PDx8fH+rXr0+XLl1cx46NjeW5556jXbt2VK9eHU9PTw4ePMiXX37JqlWrGDJkCE2aNMnX28rTE4oXNy4F6dyQkzfeMAIQwAhYGTPGmL755py3iYmBxx4DpxN+/x1uuQUiIsBshs6dryx4Ja8/LmZkZODp6Zm3O72GpaXB4MHGfe+O/sZZ4SBjxsDMmfDDD9C4ccHXca1Zs6Zgj+flBZMnG89tH38MPXpcOGjj5puhTRtjeutWI5Tj7MferFlXV8umTVCyZEmOHDlCcnIy5cqVy7Y8KwAMjD7K/fr1Y8aMGSxfvpyqVatSv359zGYzO3bsIDk5mRdffJFhw4bleKzatWvz1VdfXVW9ffvCBx/Azp3Gc+u1xtsbvvjC3VWIiIiIiIiIiIiIXB4Fr4iIiIiIiBRix44dY8aMGcTHx7s1dOVsNpuNVatWsXXrVnr27ElYWJi7S7puffhh3jdILUzS0mDSJHj/fbjQ2EhZHUjNZjM2m80VrOJ0OrFYLLRt25apU6eycuVKDh8+TGRkZLaOp1l/a9asSffu3Vm5ciUzZszgwQcfdA3QBBAXF8ehQ4fo2LEjPj4+2TquRkVFMX36dA4cOIC3tzclS5bMj5vjkho3bozNZuOvv/4qNM8Xl2KxWOjSpQt16tRxdykiIiIiIiIiIiIiIiJSiJw+fZrJkyfj7+9P37598fHxITAwkAcffJDhw4fzww8/MHDgQKxWK4mJifz888+8++671KlTh6pVq7q7fBEREREREZGrdm7IyrnXwRiItmrVqvzzzz9Uy8fRmLPCUE+cOJFvxygsPD09admypbvLyJHVaiUgIICEhAR3l5JNdHQ0X331Fc2bNycyMpKgoCDMZjOpqanExsayfv16tm7detXHUb8FEZEiyuwBLb+H+Q3AluTuaq6c2ROCqkP1Qe6u5Lp2773w3nvnh05cq0wmuOkm8PAo+GMHBwcTHBxMzZo1L7reDz/8cMFlAQEBvPfee7z00kvExcWRkpKCn58fFStWxNvbO9u6TZo04eTJk5w8eZLNmzeTmppKSkoKqamppKenY7PZ6N27NzefnSQCbNy4kfnz52M2m/Hy8iIxMZGIiAiGDRvGa6+9duU3wBWwFOAITtHR2a/v25fztL+/8ThyOo1tatc25h84cCYYIGtZRIRx/UL9OC/lnLs017L6fG7fvp3vv/+eWbNmcfr0aWrUqMGdd97J7bfffl7Ajxj++Qd69oS4OPeErpwtJcV4PLVtC48/Dm+9ZYR5SO45nXD4cMEe8913oWZN2LIFXnnFCF65kLOXrVtnBLa0aGE8h2zdCiNHGvOuVEoKHDgQT2pqKpGRkaSnp7sCWceOHct3333HuHHjqFq1KjabjeDgYCZOnMjvv//OnDlzOHDgAEFBQfTv35+bb76ZJk2a4OPjc+UFXYLVagQONW3q/v/DvObnZzwezspfExERERERERERESnUFLwiIiIiIiJSSG3bto2ffvqJzEKYrJGZmcnJkyf5+uuvufXWW6md1eJSCkxSEkyZAkUkX+OKmc0wcSI89VTOy4sXL463tzdHjhwhISGB4sWLZ1tes2ZNKlasyPbt24mJiSEyMjLHjqc+Pj48+eSTjBs3jt9//50XXniBRx55hLS0NNasWcPrr79OQEAAL774oqtx3rkiIyOv+nyvVvPmzfH29ubXX38t9OErFouF22+/nRo1ari7FBERERERERERERERESlkwsLCaNasGb/99hvLli3jhhtuAGDw4MEsWrSI119/nfXr11O5cmV27NjBX3/9RVpaGs8+++wFf88TERERERERKSoOHDjAxo0b8fT0JCUlBW9vb8LCwihTpgzFixfHbDZjt9sJDQ3l77//xuFwYDab87Wmli1bMm/evELZtj0veXh4FOpQ19KlS19V8MrGjRvZuHHjRdcZPnz4efMSEhJynJ/l+PHjzJ49+4rruhSz2Uz58uXzbf8iIpLPAqtA+/nw141gT3F3NblnsoJvJHT4wwiSEbd59FEjeOV64esLL77o7iqujtVqpVSpUpQqVeqi6w0YMIABAwZccLndbiczMzNbv8CwsDB++ukntm3bxsGDB0lKSiI0NJQWLVpcMjAmP3h5GX0+C8KmTXDqFBQrZlw/+63y2dOHDp0JWFm8GLp1M6YjI88EsphMxvUs54a6XK6rDV4xmUwsXryYRx99lB07dtCwYUMaNGjAhg0bGDhwINHR0QwePBgPdyQRFVIOhxGGMGpU4Qt6SE2F0aNh5kyYOxfUhTT3MjKM/tV2e8Ecr0MHox93ejr06WMc/2Lq1Dkz3adP9mWNGsGkScb9/sorV1aPxQIffvg5p0+fZsCAAQQGBpKRkYGnpyc//fQTy5Yt4/fff6dq1aqYzWYcDgcVK1bk0UcfpX///m5pN1K7NgwaBB98YATHXAtMJuN15aWX3F2JiIiIiIiIiIiIyOVT8IqIiIiIiEghtGHDBubOnVvogxNsNhuzZ88mLS2Nxo0bu7uc68rkyUaDpWtdSorRyGzgwJzPt0aNGpQoUYKtW7dy5MgRihcvjtPpdDWijoyMJDIykm3btpGYmHjB4zgcDnx8fPjmm2/43//+x8cff8zXX3+Nn58fx44dIzQ0lBEjRnDjjTfm16nmmfr16+Pn58ePP/6IzWbDXlAtKy+Th4cHnp6e9OzZkwoVKri7HBERERERERERERERESmkhgwZwsSJE5k4cSK1a9cmLCwMgMmTJ/P9998zZswYJkyYAEDJkiV599136devnxsrFhEREREREbl6L774InPmzGHHjh0AWCwWAgMDiYiIoHbt2nTs2JGePXsSEBAAGO25LZb87ypcq1Yt5s2bl+/HcSeLxULTpk3zPcTmapQrV46dO3cW+n4Gec1qtRIREQHgaitut9s5ceIESUlJVKxY0c0ViojIJYW2hNY/wtLbwV7IRoe/GJMFvEvCDcvAM9jd1Vz3wsKgUydjEP+sMIlrWWgotGrl7ioKBw8Pj/MCN8xmM1FRUURFRZ23/tn9CwuKnx+cOJG3+xw6FIYNM6YnTID+/Y3pzEwYOxZeftm4PmQIxMefmc4yZcqZ6YkTjWVBQVC6NHz+OcyaBd27G9cBEhPhl19yX6fDAYGBud/ubHa7naeffpodO3YwYsQIHnroIRwOB4cOHeLRRx9l6NCh1KtXj1tuueWi9296ejo7duygdOnSFC9e/OqKKsRsNrjnHuP5sLCFrmRJSTGCfJo3hz/+AHVBz53UVPDwKJjglaAg4znGbIbXXoNL5LUCEByc/frYsfDTT3D77fDII8a8QYOMAJZt23JfU0ZGGpMnz6Bz58706tULwPV9zeDBg2nfvj233XZbtvlZ3BG6kuV//4Np02DnzmvjvYq3N3z/vRGEIyIiIiIiIiIiIlJUFN7WfyIiIiIiItepNWvW8OuvvxaZzlA2m40FCxawYsUKd5dy3XA64f33ITnZ3ZUUjPh4WLQo52URERHUqFGDHTt2sHnzZoBsjWYDAwMJCAggLS3NNd/hcABw4sQJjh07BhiNqQFatGjBtGnT+PHHH+nduzc333wzEyZMYMeOHdx///35cn75oWrVqjz11FNUqlQJq9Xq7nJcrFYrUVFRPPXUUwpdERERERERERERERERkYuKjIxk+PDh/Pzzz9x5553MmDGDTZs28dtvv5GUlER8fDxWq5UaNWrwwgsv0D9rpCERERERERGRIuqZZ57ho48+wmQyce+999K3b1/uuusuGjZsSFpaGjNnzuTBBx+kUaNGjB07FofDUSChK2C0AW3WrFmhapea18xmM40aNXJ3GRcVERFx3oDT1wObzeYKXjGZTPz555+0a9eORo0a0bx5cxo1asTUqVPdXKWIiFxSxE1G+IqHr7sruTxmT/AtC51Xg08pd1cj/3nxRSPg4lrn52ecawFnh1wzCjp0BaBevYI93vDhsHy5MV22LEyfblzKljXm/f03vPHGmfWPH4cHHjBCWwAeewx++834C8b8hx6CuLjc15KWBlWrXvm5AHz//fds2rSJVq1aMXDgQLy9vfH19aVq1aq8/vrreHl58eWXX2brJ5qT48ePc/fddxMaGkrx4sVp3rw5AwcOZOrUqezevfvqiiwkMjKgWzcjdCUlxd3VXJzTCadPQ/v2sHixu6txn7S0NKZNm8bjjz/O+++/DxhhQxeTkWEEoRSEN980njuWLIEPPri8bdLSzkzHxGR/Tjl82JhvNkPnzldWk8ORSffuvRg5ciSl/0uHyvoOrE2bNrz00kuUzXrCK0SsVvjhByOwpKjz9TWCZGrUcHclIiIiIiIiIiIiIrmjLGkREREREZFCZMuWLfz2229FJnQlS2ZmJgsXLsTb25sGDRq4u5xr3vLlV9aAtahKTjYa67Vvf/4yi8VCly5d+PPPP1mwYAGdOnWiRIkS2O12bDYbXl5eBAQEAEbQChidIjdu3EjTpk1p0aIFf/31lyt4BaBUqVJ0796d7t27F8Tp5RtfX1969+7N1q1bmT17Njab7ZKNMfOLh4cHnp6e3H777VSpUsUtNYiIiIiIiIiIiIiIiEjR8/LLL+Pt7c3IkSPp1auXa76HhwdhYWHcfffdPPTQQ7Rq1cqNVYqIiIiIiIhcvc2bNzNu3DhuvfVWRo8eTXh4OADp6enExcVx4MABNm7cyJw5c/j11195+eWX8ff359577y2wGtu2bcuWLVs4depUgR2zoFitVrp27YpfIR/Fu1SpUmRmjZR8HfH09MTX1xikf8KECTzwwAP4+vrSpk0bypYty9atW+nXrx8rVqxgxIgRmAtqdFoREcm9iM7Q/jdY1AVsKYDD3RXlzMMb/CtBpyXgFeLuauQsrVtD8eKQlOTuSvKXwwH33efuKiQ32rUzQgfS0wvmeGlp0LEjPPUU3HOPEXxiMsGOHTBtGnzyiRHccLYff4RmzeDll6FNGwgJgZMnjbCF996DtWuvrJYyZWDvXiO44Uo+UmVmZvLjjz/i6+tL3759AVz9PU0mE/X+S7VZs2YN3pdIMwgJCeGdd95h165d7Nmzhx07djB79mzGjBmD3W7Hx8eHEiVK8NNPPxXJvtB2O9x+u3Gfpaa6u5rLl5wMXbvCn39C06buriZvOZ3OC4YBZS1bvXo199xzDwB169Zl0KBBl/zc6uVlvBYUhDJljL9t2lz4mBMmGJd69WDjRoiOhtq1jWUHDhghO2D8jY6G/7JTCQq6spp8fQN4773XKVfuyrZ3p9q1YeRIePrpwh+OdCE+PsZ7rpdecnclIiIiIiIiIiIiIrlncp49sqiIiIiIiIi4zd69e5k6dWqRC105m8Vi4Y477iAqKsrdpVzT+vWDyZPPNES7Hnh6GmEz/2WoZLN//3569erFpk2bmDRpUrYBlzIyMujQoQN79uxhxYoVlC9fHpPJRHx8PCEhIXh6epKcnIyHh0cBnk3BS0lJ4eeff2bv3r04HA4cBdTi0mw2YzabqVatGt26dbtkw2YRERERERERERERERGRnERHR/PHH3+we/duzGYz9erVIzw8nJYtW7oGMbnYgCYiIiIiIiIihYXT6SQxMZHDhw8TExPD8ePHyczMZP/+/cTExFCtWjVKliyJt7c3kZGRREREUKpUKSwWi2sf8+fPZ8CAAdjtdnbv3o2/v3+B1R8bG8v48eOLdJv3c5nNZsqXL0+fPn2KxHcLo0eP5tixY+4uo0BVr16dXr168ddff3HfffcRGxvLt99+6xq4ds+ePTz//PP89ttvTJs2jdtuu83NFYuIyCWd3gHLekHiHrAnu7ua7Dx8oHwfaPgJWAp3KNv16osvYNAgYyD/a5GnpxG6Mm6cuyuR3FiyBG69FRIS3F1JwatcGQIDYds2I3ylbl0jnCHrb0SEEQpzIceOHaNVq1ZYrVYmT55MgwYNsgWv7N69m5tvvhmAxYsXu4JKLyU9PZ1Tp05x/PhxYmJimDZtGpMmTcLX15e9e/dSsmRJ17oLFy7k+PHjmEwmSpQoQVRU1GUfp6A4ndCnD8yaVXTDHAICYPnyM4EdRVVcXBwnT56kdOnS+Pn5XbStgt1up2fPnhw6dIiNGzdSqlQp9u/ff8nglYwMI/ziSroC9+tnhKRkudRXHT/9BN27X96+s4JXXngBPvjAmBcTY/zvO53GsQ4ehNKljWUPPADffJPLE8A49/374ax/0yLn/fdh+PCi9//q7Q3168NffxnTIiIiIiIiIiIiIkWNgldEREREREQKgdTUVEaOHElaWpq7S7lqXl5ePPnkkwXage96U6kS7N3r7ioKVmAgzJkDrVvnvHzKlCn06dOHGjVq8Pnnn9OgQQMOHDjA+PHj+eSTT7jnnnv49ttvAXA4HJjNZtavX0+9evWKRAfJvHL8+HFWrVrFpk2bAMjMzMyX43h6egJQr149mjZtSkhISL4cR0RERERERERERERERK59lwpUUeCKiIiIiIiIFGZOp5NDhw6xc+dOoqOjOXbsGHa7HQ8PDzIyMrhYF1+LxYKHhweZmZkEBgZSunRpKlSoQI0aNRgxYgSvv/46Y8aMoW/fvgV4RvDHH3/wzz//5Fs71ILm6enJwIEDi0z7940bN/Lrr7+SkZHh7lIKhNVq5b777iMkJMQVvjJo0CCGDx+ebb1FixbRqVMnHnzwQcaMGaPvjEREigKHHbZ9CFuGgz0duIKRxfOShw9Yg6DlNCjV1r21yEVlZhqD9u/caQzyfq0JCoLdu6FECXdXIrmRmAjFixuPz+uJnx98+ik8+KBx7jt2wIYNRjDDhg1w+rQxeL/fRXKs1q1bR7t27Wjfvj1jxoxxBZ5kvadfu3YtvXv3xt/fn6lTp1KtWrWL1pTTZ4FTp07RqVMndu7cydtvv83AgQNd/UyTkpIoVaoUqamp2bYZOnQor732WqH5XPHRR/Daa0UvxOFcJUsaz3EBAe6uJHeWLVvGl19+ybx58zh9+jTFihWjXbt2DBgwgBtuuOGC2/3777/Url2bBQsW8OSTT7Jjxw727NlDhQoVLvq51ekEqxXs9tzXeqHglaFDYdgwY3rCBOjf35ju1s3ot36u116DrK7BU6bAP//Ad99BXByEhsKuXcZrFsDo0UYoUPfu8NhjxrzERKhY0Vg/tywWiI+/+HNHUfDaa8b/blH5v/X2hurVjTCxIvI1mYiIiIiIiIiIiMh5LO4uQEREREREROCXX365ZjqeZWZmMmvWLO69995C06DwWpKWBgcOXNm2F2osdyldu8ITT0DjxkYASlwcLFoEb78N//57/vrFi8OgQXDLLVC+vNGwb/t2mDwZvvgCbLbc156eDmvWXDh45Z577mHz5s289957dOjQgdq1a5ORkcHOnTu55ZZbGDlypGtds9mM0+mkfv36uS+kiAsNDaVbt27ceOONbN68meXLl5OUlITD4cB+JS0wz+Lh4YHZbCYoKIiWLVtSs2ZNrFZrHlUuIiIiIiIiIiIiIiIi16uzf3fOGnjk7AFI9Lu0iIiIiIiIFEYZGRnZ2mrabLZsISu2y2hQa7PZXOvFx8cTHx/Pzp07mT9/PkFBQYSGhpKenp5v53Ah7du3Z+vWrZw6darAj53XrFYrXbt2LTKhKwA1a9bk119/dXcZBcbf358yZcowe/ZsFi5cSJs2bbj77rsBXP9TJpOJmjVrYjab2bRpE0lJSUXqPhURuW6ZPaDmS1C2OyzrBYm7we6mUak9fKB8H2j4CViK+Ajf1wGrFX74AZo2hXNyEoo8X1/45huFrhRFAQFGEMHhw+6upGCZzdCwoTFttUKtWsalTx9jntN56YCkvXv3kpqaStmyZQnIIY3j2LFjxMfHU65cOXx8fP7b74UDK7LmZ62TkZHB2LFjWb9+PT169GDgwIH/1W4GjM/e7733Hj4+PsTGxvLbb7+xceNGSpQoccFjZGRkcODAAaxWK8WLF8/3zx+7dsGrr14bz3mnT8NTTxnPdYXJjh072LJlC6tXr+aZZ54hLCzMtWzJkiU8//zzrFu3jh49elCzZk3279/P9OnTmTdvHj/99BMdOnTItj+bzYbFYuHtt9+mUqVKdOzYkYYNG7Jjxw527NhxyeAVkwkiI2Hfvnw9bQDmzMl5/jPPnAle+f13mDjxzLLjx+GBB2DaNON//7HHzgSugBHE9NBDVxa6AhAcXPRDVwBef93olz90aOEPX/HxgSZN4NdfjfcjIiIiIiIiIiIiIkWVgldERERERETcbMeOHezevfuqQw8KC4fDwYEDB/j333+pVauWu8u55mzebDRYOn26YI739tvwyivZ50VEwD33QI8exmXevDPLKlSApUuhdOns2zRqZFxuuQVuvtloNJcb6emweDE8++yF13nnnXdo06YNf/zxB2vXriU8PJw333yTrl274uXlpcGXzuLp6UnDhg1p0KABhw8fJjo6mujoaA4fPkxKSgpWqxWbzXbB5yUPDw8sFguZmZn4+/sTERFBuXLlKFeuHOHh4QV8NiIiIiIiIiIiIiIiInK90O99IiIiIiIiUtjFxcXx999/s2nTJgAyc9to9hKy9nfixAn69OnD6dOn2bhxIzVr1sRiKZguwx4eHvTq1Yvx48fn+fkVJIvFQoUKFahdu7a7S8kVi8VCgwYNWL169TXTB+FCrFYrLVu2xG63M3HiRDIzM+nRowdVq1YFjO+IHA4HJpOJVatWYbPZCAwMxN/f/4ID2GbNzxoEV0RECoHAatB5HWz/BP59C5x2sCXm/3FNZjB7g185aPwFlGqX/8eUPFO7NgwaBB98UPgHMr9cnp5www1w++3urkSuVPPmMHOmu6soWBkZULPmhZebTMblYrJCPf39/fH29j5rW2PDPXv2EB8fT4UKFShWrFi2ZRfjcDjw8PBgzpw5jBw5kvLly/Poo48CYLfb8fDwACA4OJgnnnjCtc8dO3awdetWKlWqBOQc8jJv3jyeeeYZrFYrp0+fJj09nfbt2/P555/nef9KhwPuusvoY3stSEuD6dONcJ6OHQv++DExMaxfv541a9awevVqtmzZwqFDh7KF5fbp04ewsDDX4+T1119n7dq1jBkzhoceesj1eLjtttvo378/gwcPZvz48dSoUcP1GdVisbB+/Xp+++03nnnmGQCioqIA2Lx5M507d852zJw0aFAwwStX6scfoVkzePllaNPGCGk5eRKWLIH33oO1a6983/Xr512d7vbCC1C8ODzxhPF/7HC4u6Lz+fpC167w7bfG+xERERERERERERGRokwtwkRERERERNwoNTWVWbNmFekOZznJzMxkzpw5lC9fHn9/f3eXc01Zuzb3oSVXqlmz7KErr74Kf/8NnTvD88+DtzdMngxVqsB/bVsZPfpM6Mr69TBsmNHI6u23jfU6dYLBg2H48NzXs2bNpdfp0qULnTt3zrHhrAZfOp/JZKJ06dKULl2aFi1aAJCenk5sbCyxsbEkJSWRkZFBRkYGJpMJq9WKp6cnAQEBhIeHExYWhpeXl5vPQkRERERERERERERERERERERERETEvTIyMpg/fz6bN2/G4XDgKIBRFD09PUlKSuLXX3/l999/p0ePHq6BYfNbWFgYvXr1Yvr06dhstgI5Zl7y8PAgLCyMnj17Fsk2xk2aNGHN5TSuvgbUrl2bvXv3sn79emrWrEnTpk1dAyQDmM1mANatWwdAs2bNLrq/rPv7ww8/xGw206JFC1q1apVP1YuIyGUze0CNFyDqaTj0M2x9HxK2gCMTnHn8XsPDF3BAmR5Q/TkIaZi3+5cC87//wbRpsHMnXGLs+iLBxwfGjXN3FXI1HnsMfvsNkpLcXUnBMJvhjjuufpD+8PBw7HY7cXFxWCyWbEEnNpvNFTpZv359AgICLnu/Hh4e2Gw2PvvsM44cOcIXX3xBu3btXMvOlnW87du3s3XrVsLDw4mIiMhxv06nk4yMDEqUKEFAQADHjx/n33//5d9//yUjI+MKboGL++QT43muMIY1XKnUVLjnHti9G3Jxl161vXv30q5dOw4dOkSpUqUoU6YMzZs3JyoqCrvdzjfffENISAi+vr6A8Tj566+/2LRpE40bN+a2225zBYCazWa6du3Kvffey+jRo5k/fz41atTA6XS6PqfOnDkTLy8vevfuDRif5cEIXgEuGbzSrh3MmZP70J2JE43LuYYPz13f7goVLr3OunXQq9fl7/NyWK3Qtm3e7tPd+veHFi2MEKXduyE52d0VGTw9jfcfX39tPJ+LiIiIiIiIiIiIXAsUvCIiIiIiIuJGc+bMueZCV7JkZmYya9Ys+vTp4+5S3CouLo5nnnmGKVOm0Lx5c5YsWXJeo8zcWLrUaFRYEG677cz04sXw5pvG9B9/wC23QNWqULw49OsHn34Kvr5GsEqW556DRYuMaasVpkwxpp980tiX3Z67eo4dg8TESzekLIqdHwsTLy8vypcvT/ny5d1dioiIiIiIiIiIiIiIiIiIiIiIiIhIobdv3z5mzpxJenq6W0JIMjIyyMjIYPr06VSvXp2bb74ZLy+vfD9u5cqV6d69O7NmzSpS4SseHh4UL16c++67D4ulaHazLlasGBERERw4cMDdpeQbs9lMnTp18PT0ZPfu3cTExNCuXbtsbZyzBmSOjo5m1apV+Pn5UaNGDeDibco3bNjAhx9+iJeXF2+//TalSpXiySef5NFHH8Vqteb3qYmIyMWYrRB5p3FJ2AY7PoV934LJA5wOsF/JKNVmsPiDMxM8i0HU81CpvzEtRZrVCt9/D82aFVx/u/zi6wvjx0OJEu6uRK5Ghw4QFHT9BK94e8Pzz1/9fgIDAwE4cuSIa15WsEVMTAyzZ88mPDyctleQxDBq1CiWLl1KgwYN6Nu37wU/A2Z9tjh16hQxMTE0aNCAkiVLAud/tjCZTNx6663ccccdmM1m/vzzT26//Xbq1atHSEhIrmu8mF274NVXi/5zXE5On4annoJvvrm6/Zwd1HMpYWFhjBo1CpvNRvny5QkNDSUwMJDg4GDmzp3LW2+9Rdu2balYsSI2mw2LxUJaWhpxcXE0b96cEv89SWcFq3h6ehIVFQUY4wU899xzrjCVw4cPM378eLp27eoKyc1ad+vWrQCX/E6icWPw8sp98EpR5+MDjRq5u4q8V60arF0LH38MQ4ca96s7A5V8faFjR73/EBERERERERERkWuP2d0FiIiIiIiIXK9OnDjBzp07sec2faKIcDgcHDhwgKNHj7q7lKt27Ngxhg4dSuvWralevTpdunTh22+/xXEZLZr+/PNPpvyXOBIXF0dGRsZV1bJ27VVtnivFzuo/kHxOv4SzG/+2b2/8DQyEszNlzt7m7PVLlIA6dXJfj48P/Ptv7rcTERERERERERERERERERERERERERHJaxkZGcyePZspU6aQnJzs9vCRzMxMtm7dysiRI9m7d2+BHLNmzZrcfvvtRSbAxGKxULJkSR544AE8PT3dXc5Vuemmm4rM7X4lPDw8aN26NQDR0dHYbDbCwsIIDg52rZM1uO6KFStYtWoVdevWpWbNmgCuwW5zUq9ePQ4cOMCECRP43//+R6VKlXjllVe46aabWLduXf6dVAHKyMggMTGRU6dOcfz4cU6cOMHp06dJSUm56G0jIlKoBFWHJmOhZzzcsBQajYSKD0BglBHQYgkAa9B/l8CzpoPAw8cIWyneDKq/AM0nQLft0P0QVH9OoSvXkDp1YMwYo99ZUeXrC48/Dj16uLsSuVomkxFE4uvr7koKRvny0KDB1e+nQYMGtGvXjj///JOff/4Zk8mE2WwmLS2Njz76iISEBG699VZq1KiRq/ey+/bt49VXX8Xf35/3338f34vcMVmfLWJiYjh58iQVK1a8aIiKl5eXq5YdO3aQlJRE1apV8cnjJ6MBA67d0I20NCM8a82a3G0XFxfHl19+yS233ELt2rXp3LkzkyZNIi4uDrj4Z0FfX19uu+027rjjDho2bEhkZKTrM2ZsbCwAoaGh2fZTvnx5TCYTO3fu5Pjx4+ftc9WqVQBs2rSJpKQk1+f0KVOmcOTIEQYPHuxaNzIyEl9fX/bt24fNZuPIkSOkpKRcsN46deAii69ZaWnQsKG7q8gfHh7w4ouwfj3Urg3+/gVfg4+PERI2aRLMnq3QFREREREREREREbn2XLst6kRERERERAq5VatWXVZwR1Fms9lYuXIl3bt3z7djOJ1OV6PGy3Hw4EEmTZrEihUr2LdvHwEBAdSpU4cBAwbQrFmz89aPjo7m/vvvZ9myZTRu3Jhq1aqxZs0a+vbty6xZs5gxY8YFjxUXF8ewYcO46aabOHr0KAcPHiQ9Pf2qGk+eHWCS37ZtOzPdvj20awd//w2dO0PdumeWlS9v/D12DOLizjSyev55o9G31QoDB2bfd/nyRsOw3DCZIDExlychIiIiIiIiIiIiIiIiIte81FTw8gKz2d2ViIiIiIiIyPXi8OHDTJkyhfT0dLcHrpzNZrNhs9mYNm0atWrVolu3bpjz+QNzjRo18PLyYvr06WRmZubrsa6G1WqldOnS3HPPPVitVneXc9UiIiJo3Lgxa9asKdS3+5WwWq107tyZoKAgAJKTkwGoUKECAOnp6Xh4eGCxWIiNjeWHH34gISGBrl27UrVqVYCL9jFwOBz4+vpyww03cMMNN9CrVy+mTp3KW2+9xfDhw5k6depFB2UubFJTU4mNjeXw4cNER0cTGxtLamoqZrM52/+/0+nE4XBgMpkoUaIEkZGRlClThoiICEJCQnLVL0NEpECZrVCsrnGp9IAxz5EJp3dAximwp4E9FUwe4OFthK74lgHfskZnJLnm9e0L8fHwyitFb4B6X1/o3Rvef9/dlUhe6d8fzspZuGb5+8NLL+XVvvx56aWXeOCBB3jsscdYsmQJAQEBLF68mMWLF3PTTTfx+OOPX9a+svobHz9+nI8//piUlBQefvhhOnTogMPhuOjnY5vN5grEqFix4iXDOj08PABcwadRUVF5Go65axesXg3Xcjf0tDT44AOYPv3y1k9KSuK1115jwoQJVK5cmdKlS7Njxw7uv/9+brvtNkaMGEFkZOQl+52fHc5iMplITU3l77//xtPTk+bNmwO4vjeoWLEibdq0YcmSJbzzzjuMGDECgPj4eBYuXMicOXMICAjg5MmTxMbGUqVKFRISEhgzZgyDBg2iQoUKJCYmsm7dOvbs2YO3tzcnT56kWLFiJCcnM2vWLG699dYc6/TxgXLlYM+ey7t9rhVBQdd+GEi1arB2LcyaZbwH2LwZMjMhP79i9Pc3Ls89Bw8+CMWUQygiIiIiIiIiIiLXKAWviIiIiIiIuEFmZiYbNmy45oNXnE4n//77L126dMHLy+uq97d//362b9/OoUOH8PDwoF69etSvX/+yw1dWr17NM888w99//03Tpk2pUaMGJ06c4Ouvv2by5Mm88cYbvPjii6792e12hg0bxuLFi3n99dcZMGAAgYGBnD59mnvvvZeff/6Zd999l5dffjnH43300UfExMQwb948evXqRXJyMikpKQQHB1/xbZCRccWb5to33xgNqCIjjQZ6CxfmvJ63t/HX4YC33oJPPjGu33WXcbnYNrnhdBoDJomIiIiIiIiIiIiIiIiIZHE6Ydgw43fNJ55wdzUiIiIiIiJyPdi/fz9Tpkwp1GEXmZmZbNmyhdOnT3P33Xfn6eCvOalUqRIPPvigKwCjsN02FouF5s2b06ZNG9fguNeCDh06sHXrVhISEtxdSp4xm82Eh4dTv35917x27doBsHTpUh5++OFsfRMmTpzIrFmzaNu2Ld26dcNqtV6yf8G5gy2XK1eOl19+mUOHDvHFF1+watUq2rdvD4Ddbi+Uj5mkpCTWrl3L2rVrSU5Oxmq1YrPZsNvtrnUu1l/lyJEjHDlyhA0bNuB0OnE6nVSsWJEWLVoQGRmpEBYRKfzMVgiu5e4qpBB56ilIToY33yw64Su+vtC9O3z5pTKCriXBwXDHHTBtGpz11uya1KtX3u3rpptu4quvvuKTTz7hiy++wOFwEBkZyUMPPcTgwYMpV64cNpsNi8XCqFGjiI2N5dlnnyU0NDTbfrI+C8yaNYvPP/+cNm3a8MRl/oickpLCrl278PX1JTIyMtv+LiQtLY09e/bg5eXlCorMKyNHXvuPIYcDZs+GEyegePFLrz927FjGjBlDnz59GDp0KOHh4cTHx/PKK68wefJkAgICmDRp0iXvt3OX+fj4sGjRIux2Oy1btsy2zNvbm//9739s27aNUaNG8ffff1OnTh3i4+NZsGABTz31FH/99RcrVqzg2LFjVKlShcWLF3P48GG+/vprxo0bx8mTJ7MdC6B+/fo0a9aM0qVLX/ScH3oIhg+/fvpWe3pCv37urqJgeHgYrxd33AHbt8Onn8LkyWA2Q1JS3hzD09PYX/PmMGgQ3HijcV1ERERERERERETkWmZynh3BLiIiIiIiIgViw4YNzJs3j4yCTNFwE6vVSqdOnWjSpMlV7WfBggW88MILbN++HU9PTzIzMylTpgx9+/bltddeu+T26enp3HjjjSxdupQxY8bQuXNngoOD8fDwYMuWLbRo0QJ/f3/i4+NdjeYOHjxIuXLliIqKYuPGjVitVtf+du7cSVRUFOHh4Rw8ePC8zldbt26lUaNGDBs2jEGDBtGpUyf++usvtm/fTtWqVa/4dggOhivtF9evH0yYcOb65TTILlcOvvgCOnc+05jq8GHYuhU6dTKur1oFzZqd2eaJJ+DVV6FUqTPzfvwRbroJ/PyM6126wPz5uas/IADGjcvbBrkiIiIiIiIiIiIiIiIiUvRt2QIdOhi/Y5Yo4e5qRERERERE5Fq2a9cufvjhh0IXLHIhFouFsLAw7rvvPjw9PfP9eA6Hg6VLl7Js2TJsNlu+H+9SrFYrgYGB9OzZk1JnN26+hsTExDBhwoRCcXvnBavVyhNPPEFQUFC2+X379uXHH39k8ODB3HLLLYSGhjJz5kyeeuopnE4nCxcupE2bNpcdGLJ27VrKli1LyZIlXfNef/11hg0bxgcffMDzzz+fbbDeKlWq0K1bN1544YVLDoybX5xOJwcPHmTFihXs3r0bk8mU5/e71WrF19eXli1bUqdOnWwhNyIiIkXB6NHw/POFf4B6X1/o3x9GjVLoyrVoyxZo0qTwPw6vlK+vEXb0zjv5d4x9+/aRnp5OVFSUa17W+/Osvrx79uzJFnaStTw6Opo77riDdevW8eOPP9K9e/fLOuahQ4fo27cv+/btY+rUqTRr1uyCAR5Z8w8cOED37t05deoUf/75JxUrVry6E/9PaiqEhhqBUtc6Hx8jWOTFFy++XlxcHI0aNcJut7NmzZpsn/Hj4+OpWLEiqampbNiwgWrVquWqhujoaJo1a4afnx9///03Jc5qdOBwODCbzcybN48ZM2awYMECTp48SalSpejevTsfffQRjzzyCF999RWzZs3i1ltv5a+//uLDDz8kNjaWyMhIKlSoQGRkJA0bNmT+/Pm89957vPzyy7z99tuXrC0uDsqWhbS0XJ1SkeXtbYSQlCvn7krcIzkZpk6Fn36CtWvh5EnjOTc1FS41JIXZDP7+kJlpTNeubYwDMGAAlC9fIOWLiIiIiIiIiIiIFAoWdxcgIiIiIiJyPVq2bNl1EboCkJmZyfLly2ncuPFld2I615o1a7jpppsICwvjww8/pGbNmhw8eJB3332X4cOHU6pUKR555JGL7iM9PZ2lS5dStWpVHn744WzLmjZtSr169Vi/fj0nTpxwNYpbtmwZJpOJVq1aZQtdcTqdVK1alUaNGrFmzRrWrFnjCpbJakQ3ePBgypQpwwMPPADg6viVcKWpKf+xFPAn+eho6NoVihWDSpUgPh727YOxY8+ss3Fj9m0+/9wIa6la1Qha2bvXaKx18OCFt7kcJhOcdTeIiIiIiIiIiIiIiIiIiABQqxb07g2vvmoMqCUiIiIiIiKSH/bt21ekQlcAbDYbR44c4bvvvqNv3754eHjk6/HMZjNt27alevXq/PDDDyQkJLjt9rJYLDRv3pw2bdrk+3m7U+nSpWncuDGrV68u8uErVquVzp07nxe6AvDcc89x8OBBhgwZwujRo7HZbBw9epTKlSvzxBNP0LZtW5xO52UdZ/ny5fTp04f69evTsWNHoqKiOHnyJKP/+2KpVatWAGRkZODl5cWMGTPYs2cPI0aMYMSIEXTu3JnBgwe71stvTqeTjRs3snjxYpKTk/P1fyozM5OEhAQWLFjA77//Tq1atejYsSP+/v75dkwREZG89NhjULw4PPAApKdDYXt7ZDIZg8oPHmxcFLpybapVC5580uhnmZLi7mryXokSMHRo/h4jK1Dl7OATk8mEw+HgrbfeYsuWLdlCV7KWA7z55pts2LCBPn36cNNNN13yWFl9go8dO8b+/fspU6YMYWFhF93m7OCVmJgY6tSpQ7Fixa7kVHM0ffr18/yQmgoff2yEZv2XqZOj5ORkDhw4QN26dc8LVg0ODqZ3796MHj2an3/+mWeffTZbn/ALybofly5dyrFjx3j44YcJDAzMto7ZbMbhcNClSxfatWvHqVOnKFmyJJb/Ons7nU6OHz9OWFgY4eHhADRs2JB33nkHPz8/wsPD8fPzc+0vJCSE9957j507dwLGZ7CL1VqiBHTrBj/+CA7HJU+pyGve/PoNXQGjT/6DDxoXMPr0r1sHa9bAkiWwf78RwpOebjwevLyM9xXFikGrVtC0KTRsCJGR189ziIiIiIiIiIiIiMi5FLwiIiIiIiJSwGJjYzl9+rS7yyhQaWlpHDx4kMjIyCvaftCgQZjNZr766iu6du3qml+rVi1at27NkCFDuO+++/D19b3gPnx9ffH39+f48eOcPn06W+O3U6dOcejQIerUqZOtQ9C2bdtwOp1ERUVhs9lcDeGyNGzYkDVr1rB+/XoaNWqE2WzGbDYza9YsZs+ezbRp01whLlmNJk+dOnXZ5+10Gg1r4+LOXOz2y948T506ZTTMAiOApXfvM8tmzjx/facTduw4c/39989Mr1wJsbG5r8FkAh+f3G8nIiIiIiIiIiIiIiIiIte+YcOgenV4+GGoX9/d1YiIiIiIiMi1JiYmhqlTpxap0JUsNpuNw4cPM336dO6++27MFxvJNI+ULFmSRx99lBUrVrB8+XKcTicZGRn5ftys9tzh4eF07dr1vMFYr1UdOnRg7969xMXFYXdXg/OrZLFYqFChAvUv8MVOvXr1WLhwIfPnz2fatGk4HA4qV67MPffcQ+XKlYEzAy1fSqNGjXjooYf49NNPmTVrlmsg3dDQUN566y2aNm0KgKenJwDvvfce3t7evPPOOyQmJvLtt9/Spk0bqlWrxosvvsgDDzyQB7dAzhISEpg5cyZHjhwp0OefrGNt2rSJbdu20a1bN2rWrHnZt7GIiIg79eplDNx+zz2wfj0kJ7u7IoOvL0REwA8/QL167q5G8tsbb8CMGbBvn7sryVs+PsZj2Nu7YI537vtPs9nMK6+8csH1o6Oj+frrr/Hx8eHdd9/F5zI6pGZ9Rk5MTOTYsWO0adOG4sWLA0Yoy8WCPPfv38+JEyeIioq6aP/m3HrvPUhKyrPdFXpJSbBgAVwsJ+fw4cMEBARQqVIlTp065eqznRWe0qJFCyZNmsSqVas4efLkZX0fkHX/xsTE4HQ6KVu2LJ6entjt9mz3u9lsxul04uXlRURERLZ9rF27lvnz59OkSRMaN26Mw+EgKCiIunXrnncss9ns2n7VqlUAlxUQ88ILMG9e4Xk9yy/+/vDSS+6uonAJDoYOHYzLoEHurkZERERERERERESkaFDwioiIiIiISAGLjo7G4XC4u4wCZbPZ2L9//xUFr5w6dYp169ZRsmRJOnXqBBgNzOx2Ow0bNqR9+/bMmzePv/76i27duuW4D6fTicVi4dFHH+XDDz+kS5cu9OjRg+LFi3PgwAHGjx+Pv78/3333Hd7e3q5Gccn/tULz9PTMsYNhmTJlAKMjZUZGBt7e3qSmpvLSSy/RsWNHOnXq5NpXcHAwYHR8uhxpaVCsmBFgEhoKJUoYf/Ojr9TQocYgRAATJkD//meWTZkCBw/C6tVw+jTUqWM0XMtqA/rnn/D772fWb9UKXn0VfvwR9u6FkBC4+27o3t1YbrfDRdq1XpKCV0REREREREREREREREQkJ8WKGQMYPfUULFkCGgNSRERERERE8kpqairfffddkQxdyZLVnnvJkiW0a9euQI7p4eFB69atadGiBdu3b2f58uUcP34cu92O0+nM02N5enridDqpX78+TZs2JSQkJE/3X9hZLBb69evHV199RUJCQpHrr2CxWIiIiKBXr16XDPbo3LkznTt3JjMz0zVAbdYAtgAfffQRHTp0uGCAC4CXlxeDBw/mueee491332XatGm88847NGzY0NXnISMjA09PT9auXcvatWvp3r07Tz/9NDabjZtvvpnly5czc+ZMnnnmGXx8fOjdu3ce3RoGp9PJunXr+O2337Db7W67Tx0OB+np6cyePZsNGzbQvXt3/P393VKLiIhIbpQta/xeNG4cPPsspKeDzeaeWkwmI6Ti2Wfhtdfgv2w3ucZ5eRkBJa1bQ2qqu6vJG76+8Mgj0KSJuyu5sHLlyuFwOIiLi6NEiRKuUI6cpKWlMXbsWE6ePEmlSpXYsmUL6enplClThoCAAIAcQ1ecTqfrM8iePXtwOBxUr179sgI0LseBAxAdnSe7KjKSkmDSpIsHr1gsFsxmMzabLcdg10qVKlGqVCn27t3L8ePHKVWq1EXvfzDu35SUFHbv3o2npyeVKlVyzT+XyWTKtq/MzEy2b9/O66+/TlpaGsOHDwfI1hf97ONnzS9evDiLFi2iWrVqF7lFsmvSxAju2rXrsjcpkvz94YYb3F2FiIiIiIiIiIiIiBR1Cl4REREREREpYNHR0djt9kuuV7duXbpnpVWAq9HV2YYOHeqanjVrFhs3brzoPs1mM61atSI8PJzSpUu7Gv8BTJgwgegLtMarU6cO9evXJywsDKvVSmJiInv27GHp0qWXFSTicDjYv38/bdq0ueS659q2bRtOp5OmTZuSmpqKl5cXZrPZ1disdevWzJs3j+XLl9OpUye8vb3P20fWusOGDaNRo0a8/PLLvPjii67lVquVxx9//LzGkL7/pYskJydn69yX1dgtKCgIgNOnT2P7r+X1+++/T2pqKqNGjcrWYS8iIgKAQ4cOceTIERwOB2FhYTkGuoDRsDYuzmiMena7vptuyh50kt/Cw+FCfcDWrDl/mYcH3HijcTmXzQaPPQaLF19ZLenpULnylW0rIiIiIiIiIiIiIiIiIte+Bx6AMWNg2rQL/84pIiIiIiIikltz5szJcVDPoiYzM5Ply5dTvXp1SpUqVWDH9fDwoGbNmtSsWZPjx4/z999/s2nTJlc76iu5bc1mM1arFZvNRnBwMK1ataJmzZp5NtBtUeTj48MDDzzAV199RVJSUpEJX7FYLISGhtKnT58cB7e9kLPv66zH0qRJk3jxxRdp2rQpK1eudC232WxYLBbX4MhZAyV7e3vz+OOP8/PPPzNx4kQ6d+7s2iarlnfeeQeADh06uOpt0KABDRo04NZbb2Xnzp20bt0a4JKD+l6uhIQEZs6cyZEjRwpN4FNmZib79u3js88+o1u3btSsWTNPzlVERCQ/mUzw0EPQuTPccw+sXw8pKZDHGYAX5e8PYWFGAEe9egV3XCkcGjaEJ5+Ezz83HntFXWgovP22u6u4PCVKlAC46HvWY8eO8f3332f77ADGdwDp6emUL1+e1q1bU6dOnWzLTSYTFosxZNe+ffsAqFixInB5nwkyM+HoUSNII6fuxWvWgNV67QT2XK6//7748lKlSuHr68uxY8dISkpyBatkCQ0NpWTJkhw6dIjTp09f9nEzMzP57bffCAwMpG3bthddd+DAgfj6+uLj48PRo0f5448/OHXqFJ999lmO/ecv9FjIbV97kwmGDIHHH4fk5FxtWmT4+sKgQTn/T4iIiIiIiIiIiIiI5IaCV0RERERERApYTEyM245ttVpp3759rrbp0aMHtWvXzjYvODiYhg0bUqNGDSZPnkxsbOwl93PkyJFcHTdLUlISGRkZFCtWLMeQkgoVKuDn58fevXtJTk7OMXgli9VqJTY2lmLFinHffffRpUsX/Pz8+Omnn/j444+ZMmUKP/30Ey1atACMhnZZtWdkZODj45Ntf2d37PL29iY1NZU5c+Zw5MgRhg0bRkpKCjExMZw+fdp1G73wwgs8//zz9O7dm88//5zg4OAcazWZwM/v/Plt28LChUbjyoIwfbrRUK1qVQgJMRrl/fsvTJ0KX311fh379sHkydC0qdEo3MsLYmPhr7/g44+Nba+Up6fRmFREREREREREREREREREJCceHjByJNx9N9xyizGYlYiIiIiIiMjV2LlzJ7t27cJut7u7lDxhs9n44YcfeOyxx3IVcpFXQkNDueWWW+jatStxcXHExsZy8OBBDhw4wMmTJ/Hw8LjgwKSZmZl4e3sTFhZG+fLliYiIIDw8HF9f3wI+i8LL39+fhx9+mPHjx5OQkFDoH7cWi4WIiAj69OmTJ6E5VapUoVy5cjzwwAOueUlJSaxbt442bdpk64/g4eGB0+mkZMmS3HTTTbz//vts27aNBg0auJbHx8ezZMkSAEaPHs2BAwfo0KEDbdq0wdfXl3LlylGuXDnXPs997B4+fJiIXDaAP3ToEJMnT8ZmsxW68ByHw0F6ejqzZ89m//79dO3aVeErIiJSJJQtC0uWwNKl8MEHsGCB0XcvLS1/jme1Gr9Z1asHL70E3bqBRaP7XLfeeANmzTL6Xdps7q7myvn4wPffw0W67xY5kZGRLF++nK1bt7Ju3TrWrFnDmjVr2LJlCx999BEAw4cPp06dOq4wx2PHjrF48WIqV66Mh4cHe/bsITQ0lBo1auTY/zknJhO0b2+Er9SpA3XrGs8XdetCrVqwahUkJeX+fPr1gwkTsh8nN8xm47myZcsz8+6/HyZOPHO9XDnYv//i++nWDebOzd2xAQ4cMJ6XL/QYK168OGFhYRw8eJDY2FgqVaoEnPkcFhwcjJeXF8nJya5gnMv5vJKQkMDx48cpV64cJUuWzHGdrBDP6OhoVq1aRVJSEt7e3rRo0YL+/fvTo0eP3J9wLvXpA198YQTzFPKP+rlmMkH58jBwoLsrEREREREREREREZFrgX6aFRERERERKUAZGRkkJye77fhOp5OYmBhiY2OJiYnhtttuu+j6tWrVcoWu2Gw2FixYQFxcHHXq1KFu3br4+Phwxx138Pnnn+N0Oi+6r4yMDFJSUnLdsc3b2xun04ndbs+x41dwcDA+Pj6cOnWK1NTUHPfhdDoxmUx8/fXXPPvsswwZMoThw4e7lteuXZugoCCeffZZxo0bR1RUFCEhIURGRhIYGMiuXbs4ceIEZcqUce0PIO2/1tWBgYFYLBaOHj1KjRo12L9/PytWrMBqtRIUFESFChUIDg5m7dq11K1bl5tuuokWLVpcNCTmQho1MhqpXknwysSJ2Rs5Zhk+3LjkZMwY43K5DhyAvn1zX9vlqF079409RUREREREREREREREROT60rIltGsH77wDb73l7mpERERERESkKEtNTeWnn34i80oa7hZip0+fZunSpbRr185tNZjNZkqWLEnJkiWpW7cuYAxkevLkSdLT08nMzMRms2E2m7FYLFgsFoKDgxWychn8/Px46KGHmDhxIidOnCi0j1+r1UqFChXo1atXnoUANW/enH379mWbFx8fz5NPPklgYCAff/wxTZo0cQ2+azKZsNls7NixA8A1OG+WjIwMvvjiC4KDgxk3bhyffvop3377LcOGDePhhx/Otq7dbsfDw4OjR48yc+ZMvvvuO5KTk7Fardx+++089dRT+F8iJXjv3r1Mmzat0N5nWTIzM9m0aRNpaWn06NHjsgeYFhERcSeTCdq0MS5HjsDYsTBypNFHLzExb47h7w9OpxFU8NRTULVq3uxXijYvL1i8GBo2NII2Clm23mXx8YHJk6FJE3dXkj9q1KhBjRo16NOnj2ve0aNH2bJlC+Hh4QCuUMS5c+cyYMAASpQoQXBwMIcOHaJ48eLMnDmTunXrUr58ecqVK3fRzzgWC+zaBSdPwsaNxmX5ciNUY/t2/jte/p3vhbz8cvbQlYJmtcLq1dC6dc7LfXx8qFWrFtOmTWPTpk20atUqW7BK8eLFOXHiBKdOnSIyMvKyj7tixQpMJhM33HADGRn/Z+++w6woD7ePf0/bTkd6U0EkIFWQImIXXmMJiFiiWGKL0dhNfknElmKJGjUaK1iigiUWxN5BsSKigiIqvUhftp72/nHCKgGlbBl2+X6u61zMmTPzzD0b3CuHmXnu8k0+973+OLfddhtr1qyhRYsWNGnSZOtOsJLCYXjkEejaFYqLa/TQ1S4nJ1PsZEmZJEmSJEmSJKkq+M/NkiRJklSDlixZQiwWo6ysLJDjl5eXc/fdd1e831zxSufOnSuWP/30U9577z0Avv32W7p06UJWVhZNmjShc+fOzFp/R9+PiEajLFq0iI4dO25V5oYNG5Kdnc2qVasqik5+KCsri2g0SjKZrLh58X+FQiHWrVvHhAkTKCgoqDjvZDJJKBQiHA7Tr18/dt55Zz755BMWLlxI48aN6dq1Kz169OCdd95h1qxZtGnThvLy8oqbHhcsWABA69atAWjcuDHnnnsuxx9/PDvttBP16tUjOzubNm3aMHHiRI444gi6dOnCX//61636GfxQnz6wiR9DnRcOw5AhQaeQJEmSJEmSJEmSVBtccw107w6nnAK77hp0GkmSJElSbTVx4sTtvgBhW8TjcaZMmUKXLl1o3rx50HEqhMNhmjZtGnSMOiEnJ4df/epXvPnmm7z99tskEomgI1UIh8NEIhGGDh1Kr169Npgotzo0bNiQUaNGcdttt3Hqqady3HHHMXjwYPr27UsoFOL222/nqaeeok+fPhv999CsWTOOOuooAA488EDmzp3L8ccfz5lnnklJSQm//e1vK7Zd/4zBySefzAsvvEB2djZ77LEH6XSav/3tb9x7773cdtttHHzwwZvMOWfOHMaPH19rfufE43G+/PJLxo8fz6hRoyxfkSTVKi1awJgx8Ic/wLPPwgsvwOTJ8OWXmYn/Adat++kx8vIgEsk859ehA/TvDwcdBCNGZD6Tfqhly0yxxp57wqpVmYKe2iI3F265JfN3e0fSvHnzDb4fZGVlAXDQQQdx880388EHHzBt2jTS6TQLFy7kwgsvBODwww/n2muvZbctaF5q3Bj22y/zWq+sLLO+pvXqlfm9mEpBeXmmCGNzJk2Cv/xl4/WffbZtGeJxmDHjx4tXwuEwQ4cO5aGHHuKJJ57gzDPPJBwOk06nCYVClJSUsGrVKpo1a7bBfq+++ipPP/00v/nNb+jYsSOpVIpwOFzx58SJEyktLaVXr17k5ORUjPdD69+3adOGNm3abNsJVoEOHeC66+CSS6CoKLAYVSo/Hy69NFMoI0mSJEmSJElSVbB4RZIkSZJq0OLFi7erh5Y2J+cHd8f98AGeVCpFMpmseN+hQ4fNFq/E43EWLFhE/fodWb6cildWFhx44I/fiNeoUSOaNm3KokWLWLlyJS1btiSdTlfcvJZMJikqKiInJ4eCgoKN9l+/3cKFCykpKaFJkyYUFhZWnMf64hWAwsJCGjVqVHHenTp14tBDD+Wtt97i0Ucf5cADD6y4QXLatGk89NBD7LHHHuyzzz4A5Obm0qdPn02eR8uWLcnOzmbp0qUb5NpaTZpA/fqZn92OpKAA9tor6BSSJEmSJEmSJEmSaoNWreDii+H88+Hpp4NOI0mSJEmqjebPn8/s2bM3uGe6LkkkEjz99NOcdtppQUdRNYlEIuy333787Gc/49FHH2Xt2rWBl3rEYjFatGjBiBEjaNCgQY0cs6CggD/84Q/07t2bP//5z/zhD3+gefPm1KtXj1AoxOzZswG49NJLNypeWX/P//rnF9q3b8+f//xnhg8fzu23384vf/lLmjRpUrHdQw89xPPPP0/79u0ZP348/fr1Y9GiRbz88stcdNFFXH755fTp04cmTZpscJz58+fXqtKV9eLxON988w1PPfUURx55ZLWX6EiSVNWiUTjiiMwLIJmEL76ADz+Ed96Bb76BkhIoLs6UEeTlZV4tW8LAgdCnD3Trlnk+UtqcnXfO/L3ae29YuTLz9217l5sL//gHnHpq0Em2H23atOE3v/nNBuvmzp3Lhx9+yBtvvEF+fj75+fnbPP6SJTVfzJOdDQ88kPlddsMNMHx4puBjc5YtyxQKVZVEIlOC9etf//g2I0aM4Prrr+fVV1/l0UcfZdSoURXfQ26++WYWLlzIRRddRIsWLUgkEkSjUe6++24eeeQRmjdvzu9///uKwpX1+1188cX89re/rXg2fHv/XnPmmXD//fDBB7Xj98hPCYWgfXv4/e+DTiJJkiRJkiRJqkssXpEkSZKkGlRYWLjND9+NGTOmitNs3vLly+nYsSMAXbp04aOPPmL58uX06tWL3Nzciu0aNmy42bFSqRR///tapk6Fpk2/f/XokSle+TGNGzema9euvPLKK3zxxRd07dq14oGirKwsSkpKKCwspGnTpjRu3Ljiprf11t/k1rRpUzp16sS7777LSy+9xL777kssFqvYbsqUKSxfvpx9992XTp06kUwmiUQiHHfccbz44ovcddddLFmyhGHDhrF8+XLuu+8+li9fznnnnUeXLl02OO76Qpf1y5FIhNzcXKLRKMXFxRVjb6veveHFF7d591qpvDxzM7okSZIkSZIkSZIkbYnzzoN77oHnnoNhw4JOI0mSJEmqbaZMmVLrShC21rJly1i2bBnNmjULOoqqUfPmzTnrrLN48803efvtt0kkEjWeIRQKEY1GOeSQQ+jdu3cgE9kOGzaMYcOG8e677zJ27Fi++OILotEovXr14rTTTuOAAw6o2Db935mO1xeqrH8B9OvXjw4dOvDZZ5+xcuXKDYpX7rzzTgCuuOIK+vXrRzKZpFWrVpx44okAnHTSSUyZMoXDDz+84ljLly/nwQcfrLW/b+LxODNnziQ/P5+DDz446DiSJFVKJAI/+1nmdcIJQadRXbTbbpmyhEGDYOlS2J7/L2BeHowdC0cfHXSS7V/79u1p3749w4cPr/RYX3yRKUApKamCYFvob3+Drl3h008zBRhbehqHH54pEcrLg8WL4dVXM2P9t9tym8yY8dOfZ2Vlcckll/Db3/6W0aNH89JLL9GjRw9mzJjBI488Qo8ePSq+f63/XnfssceycuVKBg4cCEA0mplubf13vB49emx74ACEw/DII5nir6KioNNUTm4uTJiQKUKTJEmSJEmSJKmq+M/OkiRJklSDysvLg46wVd5991169uxJTk4OBQUFnHHGGZvcLrqFdzWdfHKcZ57Zugz5+fkMHTqUiRMnMmnSJIYPH05WVlbF56+88goA3bt3ByAcDlNSUsKHH35IgwYN2GOPPUin0zRp0oRjjjmGBx98kL/+9a/MmTOHvffem2QyySuvvMLEiRPZZZddOOmkkyrGAWjTpg333HMPf//73xk/fjwTJ04knU6zxx57MG7cOI4//viNyl5+uLy+YOVnP/sZK1eu3KDsZVsdfzy8/TasW1fpoWqNNm2gVaugU0iSJEmSJEmSJEkBSqch/i2UfgjlX0JqHaQLIVUK4TwI14NwAWR1hZw+ENuxL7BlZ8NNN2UKWA44IDNBzdZYtQo++ggWLMhMbFNaCqkU5ORkXo0bQ69e0K4dBDBXqCRJkiSpGhUVFTFnzpygY1S7ZDLJ1KlTNyiBUN0UiUTYb7/96Nq1K6+99hpfffUVQLWXsMRisYp774cMGUKDBg2q9XhbYq+99mKvvfaiuLiY7Ozsivv91z8T8PXXX7N8+XL69etXMRHv+mKVdDpNeXk5+fn5RCIRvvrqKzp16kQ4HGbhwoW88847ZGdnc8wxxwCZ5woSiQTRaJQmTZoA8MYbb1T8N5dKpRg/fnyte87kf8Xjcd5//306d+5M+/btg44jSZK0XWvXDqZNgxNPhDfegOLioBNtKDcXGjTIlCEMHhx0mh1PUVHmtoCasv/+cO65UFYGv/wlbM1Xk8aNv1/u0AFOOSVT1HPwwfDOO9uWZ0sKZ0aNGkWjRo249tpreeKJJxg7dizZ2dkMHTqUP/3pT3Tr1o10Ol3xLPdhhx3GYYcdtm2BtlMdOsAzz8DPf779/Q7ZUrm58PDDmdIfSZIkSZIkSZKqksUrkiRJklSDKvNAzL333rvRulNOOaUycTZr9erVjBs3jkMPPZS2bdtWrF+xYgXFxcUV60q25G42IJGIb1OOQw45hG7duvHvf/+bjh07MmLECOLxOE8//TQ333wzPXv25LTTTqt4oOmLL75gn332oXPnzsycOZNEIkEsFuPggw9m/Pjx3HXXXTz11FNMmDABgAYNGjBy5Eguuugi+vbtWzHOeu3bt+eGG27gzDPPJJ1O06hRI5o2bVpRAPPDopUfEwqFqqR0BTI3H559dpUMVSsUFMCllzpZkSRJkiRJkiRJknYwybVQ9BKUTIWSN6HsMyANoWimdIXUJnaKZkpY0uUQyobs7pC3D+T2h7wDIZxTwycRrP/3/+C22+Dmm+Gii358u8JCePdd+OCDzARHH32UKV7Jy4Nk8vsXQDgMkUjmlUhkrmN26wb77AN77QX9+0Pr1jVzfpIkSZKk6vHhhx8GHaFGpNNpZsyYwSGHHEJ2dnbQcVQDmjVrxqhRoygqKuKjjz5i6tSpJBKJKi/+yMrKIi8vj4EDB9K9e/ft8u9XXl4e6R/MaLz+mYCXX36Zyy+/nF//+tecccYZ7LTTThXPFoRCIT766CMmT55Mq1at6NOnD5ApUMnPz2f33Xdn5cqVLFq0iA4dOgAQjWYe5V+yZAnRaJSGDRsCmf/+Jk+ezJo1a2rojKtXIpHgscce49xzz62y5yYkSZLqqqZN4dlnM+Ump58OpaVbV3hRXXJz4YQT4IYbID8/6DQ7ppKSmiteadAAxo3LXP++7DKYPn3z+6TTmeKgxx+Hzz/PFMUMHJi5Fp+fn3kW+O67t71Mo7R0y7Y7+OCD2Xffffn4449p0KABHTt2rCjV/N/nw+uq/fbLFJccc8yWFdZsT/Ly4PbbwR5gSZIkSZIkSVJ1sHhFkiRJkmqJ+fPnB3LcpUuXcu+995Kfn0+DBg0oKipizZo1nHDCCRtsU5123XVXxo4dy9FHH82f/vQn7rzzTgAWLVrEkCFDuOaaa6hfv37Fg09NmjQBoHnz5sD3DytFo1FGjhzJwIEDWbZsGaFQqKJEJf+/d4L+2E110WiUn/3sZ9V6nlsqJwdOPTUzQVB827psapVUCo49NugUkiRJkiRJkiRJUg0pnQGrboS1j0AotnHJyk9OtJKA1Nr/blcKJW9BydsQzod0Chr+ChqdC1k7V+MJbF9uvBEGDIDjj4eWLTf8bMaMzOePPAKx2MaTGm3pvJfvvgvvv5+ZSKa8HPr2hUsvhaFDMwUtkiRJkqTaI5VKVZRR7AhCoRCffPIJffv2DTqKalB+fj6DBw9m0KBBfPXVV0ydOpUFCxaQTqcJh8NbVcQSCoXIysoikUgQi8Xo0KEDAwYMoG3bttv9ZLebyterVy923313brjhBqZNm8aIESPo3bs3u+22Gw899BA333wzAMceeyzNmjUjlUoRDodp2LAhffv25d577+Wuu+7isssuqyicmTFjBpMmTSKRSFSs++6773jrrbfq1O+a0tJSXnjhBX7+858HHUWSJGm7FwrBqFGZ8oSTToI33oDi4mCy5OZmSjgeeQSGDAkmgzLKyzPP09aEq6+Gtm3hzTfhuuu2bJ9586B37w3XvfgiLFoEd9yRef+zn8Euu8DXX299pq15XjorK4t+/fpttH57/x5alQ4/HO6/H048sfaUr+Tmws03ZzJLkiRJkiRJklQdLF6RJEmSpBqUlZUVdIRtVlRURFFREQDt2rVj550zE/Gk02lmzZq1RWPEYrFtPn6fPn2YNm0ad955J59//jnZ2dn07NmT/fffn06dOgHf3xDXtm1bUj+4u/B/b5Rr3bo1rVu33uRxastNdeeck7kRsa4Xr0SjmRvo/tuLI0mSJEmSJEmSJNVN6XIofAJWXAPlX0A6DiQgXRWzYyS/L2NZdRus/hfk9IUml0L+UAjV7WaQTp3gV7+C3/8exo3LTFbzxBNwzTXwxReZa66JROUnIkmlYO1/f8xvvQUffww5OXDeeXDaabDTTpU8EUmSJElSjZg9ezbJZDLoGDUmHo8zZcoU9txzz1pzH7WqTjgcZrfddmO33XYjnU6zZs0aFi9ezIIFC5g7dy7fffcd5eXlhEIhwuEw6XS64pWTk0Pz5s3p0KEDrVq1olWrVhQUFAR9SpXWt29fxo8fz80338w///lPnnnmGVq0aEFxcTErV64E4KSTTuLss8/eaN8//elPzJgxg2uuuYbvvvuOvn370qhRI66//no+/PBDcnNz6dGjB6lUikcffbROla4AJBIJpk+fzh577EH79u2DjiNJklQrNGsGzz4LEyZknhktLYXCwpo5dl5e5hrn6NFw/fU+w7k9yM6GcLhmjtWmTebPffb58bKXceMyr549Yfr0Hx9rypQN3zdvvm3FK7X4EfzAHHUU1KsHw4cHV960pXJzM0UxRx0VdBJJkiRJkiRJUl1m8YokSZIk1aCaKF5p0KAB5513XsX7K664YoPPO3fuvMn92rVrR05ODgBz5sypeIjnhBNOYN68eSxdupREIkGbNm0YMGBAxYN1H3/8McuXL9+ibJUpXgGoX78+F110UaXGqCt23RX23BMmTw46SfWKxTITEUmSJEmSJEmSJEl1VuF/YPGpkE5Aurpn0SmHNFDyFiycBpEG0OohyNunmo8brD/8ATp3ht/9Dm6/HdLp6p+wqLAw87r6arjySvjlL+HGGzOTnkiSJEmStl8zZsygvLw86Bg1qri4mFWrVtG4ceOgoyhAoVCIhg0b0rBhQ7p06VKxPp1Ok0wmicfjhEIhYrEY4XC4Thf17LTTTlx11VWMGTOGe+65h+eff55kMkmTJk3Yc889OeWUU8jNzQUy5TWQKR1p3749EyZM4Oqrr+ahhx7iqaeeIisri0QiQTKZpFOnThxwwAFMnjyZNWvWBHmK1SaRSPDYY49x7rnnVvr5EUmSpB1FKASjRmXKCCZNgmuugQ8/hGQS4vGqP15BQeaa5YUXwskng18Ftx+5uZm/D9ur3r1hxoyN/17uvfeG7xcv3rbxs7O3bb8d3SGHwKuvwi9+AatXQ0lJ0Ik2lJOT+b3z6KOw775Bp5EkSZIkSZIk1XUWr0iSJElSDapXrx6RSIRkMhlYhmOOOWaT6/fff/+K5ZtuuqniQZ7GjRuzyy67bHKf2bNnM2nSpC06bjgcpn79+luZVj/ld7/L3FBbVBR0kuoRCkH37pkJkCRJkiRJkiRJkqQ6J7EclpwKRS9Durjmj59eB4l1MH8oNDgRmv0dwvk1n6MGrFqVmTzouusglarZY6+f1OTf/4ZnnoGHH4YfXJ6XJEmSJG1nFi5cGHSEGhcKhVi8eLHFK9qkUChENBolGt3xHkmPRqOcccYZnHHGGRQWFlLvB426qVSqonQlnU5X/Hzat2/PXXfdxQ033MDHH39Ms2bN+M1vfsPSpUs54YQTSKfTTJ48mXh1zKC9nSgrK+PTTz+lV69eQUeRJEmqVSIROOywzGvOHLj5Zrj3XgiHobwcSku3bdxoFPLzM/vvvTdccgkceGBmXG1f8vOrvnhlzBi4/PLM8rhxmbIdgHvugddf33j7yy77voznoYfgvfdg/T+VnHNO5u/Ov/8NU6Zk/k4NGgQXXfT9/u+/D99+u21Z8/K2bT/BXnvBV19l/rcYN277KV/Jy4MRI+DWW8EpBiRJkiRJkiRJNWHHu8tNkiRJkgLUsmVLotFooMUrW2vatGl06tSJRo0akZOTQ1lZGYsXL2b69OnMmDFji8eJxWK0atWqGpPueP7f/4M+feDttyGRCDpN1cvJgbvuCjqFJEmSJEmSJEmSVA0K/wOLT4ZUCVAebJZ0Cay5HwqfhtaPQN4+weapQul05prjBRdAWVnNl678UGlp5nXYYTBqVGaipIKC4PJIkiRJkjYWj8dZu3btZrfr0aMHRx55ZMX7K664YqNtxowZU7H85JNPMn369J8cMxwOs/fee9OyZUtat269QcHDuHHjmDt37ib3a9CgAYMHD2bXXXeloKCAsrIy5s+fz9tvv838+fM3ey4A5eXlLFiwgK5du27R9tKOqF69eqTTaUL/nQV5fenKunXrOP300zn88MM55phjNth+8ODBXHfddbz22msMHDiQ0aNH89lnn1WMUVfF43EmT55Mz5496/y5SpIkVZddd4V//AOuuQamTYMPPoA338yUYCxalCkzSKczr1Qq82c4/P2rtBRyc6FHD9h3X+jbN/Nq1izoM9NP+dnPMte1a8LEiZtef9553xevvPgi3Hffhp+3aQOXXrrpfZcuhZNO2vZMdjdWTl4e3HYbHHts5p6E1auDK2DJycncD/Hvf8PBBweTQZIkSZIkSZK0Y7J4RZIkSZJqUIsWLYjH41u07fTp0zf7gN2mHtJbs2bNJtf/1D4/5c033+TNN9/cqn02JZFIWLxSxUKhzE1nnTolSCTq1lf8vDy45BLYY4+gk0iSJEmSJEmSJElVKFkIi0+AopcgXRx0mu+lSyBZAvOHQoPR0PxmCMWCTlUpCxdmJhP5+GMoKgo6zfeKi+Hhh+HZZ2HCBBgyJOhEkiRJkqT1li5dSiwWo6ymZjn9gVgsxn777bdV+7Ro0YITTzyR3NzcinXRaJTdd9+d3Xbbjaeffnqz96Ov92PFLpK+t6kSkdWrVzNt2jTeffddZs6cyUEHHUSvXr1YsWIFt9xyC3//+9/ZY489+NOf/kTTpk155JFHKC8PuIi5BhQWFrJw4ULatGkTdBRJkqRaLScHBgzIvM45J7OuuBimT4f58zMFKyUlkExmilZycqBRI+jZE1q0CDS6tkGrVpCVlfnfdXv0t7/BnDmZIo0OHTJFPvE4fP115vr3DTfA8uXbNnZeHgweXKVxd1iDB8NXX8FFF8HYsZl1NfV3Kjs78+z7yJFw661Qv37NHFeSJEmSJEmSpPXq1qyskiRJkrSdy8rKIj8/n8LCwqCj1LisrCzy8vKCjlHnrFz5CdHoPUQifyOZzN38DrVAKATt2sEf/hB0EkmSJEmSJEmSJKkKJVfA3CEQ/wrSNT+B6xZJl8Ca+6D8S2gzEcK18xrk7NkwaBCsWgWJRNBpNlZamnkNG5aZ6GTUqKATSZIkSZIAFi1aRDKZDOTY6XSahQsXsnjxYhYuXMgRRxzxk9uHQiFGjBhRUbry5Zdf8uGHH9K+fXsGDhxIOBzm0EMPZe7cuaxevXqzx//uu+9Ip9ObLJaQ9OPatGnD2LFjueKKK7jqqqu46667iEQiFBYWsnbtWvr06cO//vUv+vTpw8KFC1m7dm3QkWtEIpHg7bff5uijjw46iiRJUp2Tl/d9GYvqllAIuneHyZO3ft/77su8/tcVV2ReW2rnnX/8sy++gKuvzryqWiQCffpU/bg7qrw8uO02uOwyuOMOuPnmTElOdU1vUK8ehMNw5plw9tnQtm31HEeSJEmSJEmSpM0JBx1AkiRJknY0rVu3DjpCIFq0aBF0hDonmUzy73//m9zcR+jSpYhoHalXzcmBRx+lzpyPJEmSJEmSJEmSRGIxfLsnlM/efktX1kuXQMk7MG8IJKtp1o1q9Mkn0K8fLF++fZau/FBJCZx8Mtx5Z9BJJEmSJEkA8+bNIxHQl8ny8nLuvvtunn32WT7++OPNbt+pUyeaNm0KQGlpKY8++ihffvklL730EnPmzAEgFovRt2/fLTp+KBRi1apV25xf2pH179+f5557jmnTpnHcccdx0EEHccYZZzBu3Djeeust+vx39uB33nknsN8xNS2dTjN79myKi4uDjiJJkiTVKkOGZEpIdjSlpdC1a9Ap6p4WLWDMGFi6FO6/H/r3h9xcyM+v/Nj5+ZmCl1694K67YNky+NvfLF2RJEmSJEmSJAXLKUwlSZIkqYa1b9+e2bNnk0wmg45SY8LhMB06dAg6Rp0TiUR4/fXX6datKw880JTOnbf/iYM2Jy8PLr0UunULOokkSZIkSZIkSZJURZIr4NsBkFgI1JILeukSKPsE5h8A7d6AcG7QibbI55/D4MGwdm3QSbZcSQmcfz6Ew/CrXwWdRpIkSZJ2bMuWLQs6whbbeeedK5YXL168QZnD/Pnz2XXXXQG2+B7ucDjMihUraNy4cZXmlHYkPXr0oEePHiSTSSI/mCk5lUoRj8f54osvSKfTASaseR9//DEDBw4MOoYkSZJUa/Trlym0qE3XvKtChw6QlRV0irorGoUjj8y85syBN9+EKVPg7bfhq68gJwdSqUwBzv9OfxCJQHZ25s/SUth5ZxgwAPbeO/PaffcgzkiSJEmSJEmSpE2zeEWSJEmSalj79u0Jh8M7VPFKNBq1eKWKpVIpli9fzuLFixk6dCitW8PNNy/i9NObkExmBx1vm+TmZiZB+r//CzqJJEmSJEmSJEmSVEWSa2HuYEgsptaUrqyXLoOyT2HBYdD2OQjFgk70k775JnO9sbAw6CRbr7gYzj0XGjaEo44KOo0kSZIk7bh+WF6yNcaMGVPFSTavYcOGFcvr1q3b4LMfvt/SIpV0Ok08Hq+SbNKOLhKJkE6nCYVCQKbYaNGiRUQikW3+PVMbJRIJvvrqK4tXJEmSpK2w555QVhZ0ipoVCsGgQUGn2HHsumvmdfLJmfeJBMycCR98AEuXZu5fKCqCdBoKCjLPfjdrBr17Q9euFuRIkiRJkiRJkrZvFq9IkiRJUg1r2bIl9evXZ8WKFUFHqTE5OTm0bds26Bh1SjgcpnHjxjRv3pz3338fgGbNPiKZvJ9Y7CHi8dr1lT8nB3r1gqeegmjtii5JkiRJkiRJkiRtWjoNC0dC/GugPOg02yZdAiXvwNLzoMU/g07zo4qLYcgQWL0682OvjUpKYPRo6NAhM5mOJEmSJKnmJZPJoCNssawfzHL5v7l/+D5rK2bD3JEKIaTqtr50Zb1FixZt0X9jPXr04Mgjj6x4f8UVV2y0zQ/Lnp588kmmT5/+k2OGw2H23ntvWrZsSevWralXr17FZ+PGjWPu3Lkb7bP33nvToUMHmjZtSm5uLpFIhJKSEpYuXcqMGTM2e8z1lixZskXbSZIkScpo1Qq6dIGPPw46Sc3Jz4eTTgo6xY4rGoU99si8JEmSJEmSJEmq7ZzKVJIkSZICMGjQIJ5//nnKy2vp5DpbIRaLMWjQoI0eHNK2S6fThEIhotEo3bt3Z+zYsTzwwANMnDiRHj2+5Le/jXL22WlKSmrHzzw3F7p2hRdegOzsoNNIkiRJkiRJkiRJVWTtQ1AyBdJlQSepnHQxrBkL9Y+FvL2DTrNJF14Iy5dDKhV0ksopLoaRI2HWLK+dSpIkSVIQtrV45d57791o3SmnnFLZOD/ph/ehR6MbPir8w/dber96Op2uVcUzUm0zd+7cwP4bi8Vi7Lffflu1T58+fWjYsOEG6woKCigoKGDXXXelZcuWPP/885sdp7y8nOLiYvLy8rbq+JIkSdKO7NJL4fTTobAw6CQ1o3Fj2GefoFNIkiRJkiRJkqS6IBx0AEmSJEnaEXXr1o10Oh10jBqRTqfp0aNH0DFqvWQyyT/+8Q8AQqFQxUNX559/Pi1btuTaa69l/vz5tGjRgpNPhvvvD5GbG2TiLZOXB/37w5tvQkFB0GkkSZIkSZIkSZKkKpJYAkvPgnRR0EmqRroEFo2CVHHQSTby1ltw331QUhJ0kqqxbBn84Q9Bp5AkSZKkHVMkEtmm/ebPn7/Rq7qtXr26Yrngf27C/eH7lStXbtF4oVBoowIXSVVn8eLFgR07nU6zcOFCPvjgA5566qkt2mfevHm88sorTJgwgfvuu4+nnnqKFStWVHy+5557btHvjGg0yqJFi7Y5uyRJkrQjGj4cQqGgU9SM/Hy4+OId53wlSZIkSZIkSVL1snhFkiRJkgIQi8Xo2bMn4XDd/loWCoXo2rUr2dnZQUep9Q488EDOP/98/v3vfwPfP9jZoUMHTjjhBL7++mumTp3Ke++9x4wZMzjqKHjqKahfP01WVpDJf1xeHvziF/DCC9SKkhhJkiRJkiRJkiRpi6TTsOhESJUGnaRqJVfBsouCTrGB4mIYNarulK5A5pxuuw3efz/oJJIkSZK046lNxSPffPNNxXLLli03yN6+ffuK5W+//XaLxrN4Rao+paWlFBcHV2hcXl7O3XffzbPPPsvHH3+8Rfv85z//YfLkycycOZNvv/2Wjz/+mJdffrni80gkQiwW2+w48Xjc4hVJkiRpK2VlwZlnst0+G1yVUik48cSgU0iSJEmSJEmSpLqibs/wK0mSJEnbsb322qvOF69Eo1EGDBgQdIxa7+CDD+aNN94gFAoxceJEEokE6XSaVCpFQUEBF154ISNHjqRRo0asWbOG6667jk8//ZSDDoLZs0MMGlRKNFoW9GlUyM6GRo1gwgR48EHYguetJEmSJEmSJEmSpNpj7b+h5G0gHnSSqpUugTXjoPitoJNUuPBCWL066BRVr6QEjj4ayrafy7ySJEmStEPIquYZTRs0aMCYMWMqXv+rc+fOFa8fateuXcX69eUos2fPZsWKFQBkZ2dz9NFHs9tuu3HIIYfQoUMHIFN48MEHH2xxvuo+f2lHtWTJki0qKdlehcNhGjduTK9evSrWLVq0iJItaENOpVLMnTu3OuNJkiRJddLZZ0MdfwSdaBRGjYL69YNOIkmSJEmSJEmS6opo0AEkSZIkaUfVpEkTdtttN7744guSyWTQcapcOBymXbt2NG/ePOgotdovfvEL3nzzTS6++GJeeuklHn30Uc455xwGDhxIKBQilUqx0047ceONN9KwYUMeffRRHnroIWbNmsXo0aOpV68e+fmPkUjkEYuNJRTKpbw8uPPJy4NDD4U77siUr0iSJEmSJEmSJEl1SrIQlv4a0kVBJ6ke6RJYdBzsOhdCwc7y8v77cP/9mZKSumjZMrj6arjqqqCTSJIkSdKOo1WrVixZsiSw4x9zzDGbXL///vtXLN90002sWbOGdDrN448/zoknnkhOTg6dOnWiU6dOFdul02kmTZrEqlWrtujYiUSCZs2aVe4EJG1SUVER6XR6m/bdVElTTWnevDlnnnnmButSqRSzZ89m0qRJWzxOUVEd/bdSSZIkqRq1awf77gsvvwyJRNBpqkcsBhdeGHQKSZIkSZIkSZJUl9TxXntJkiRJ2r79/Oc/JxaLBR2jWsRiMY488sigY9RqJ554Is888wxXXXUVY8aM4bjjjiOVSnHzzTdTWFhIOp0mHA6TSqVo1KgRf/vb37j22ms54ogj+OCDDzjnnHM46aST+OijD7n44nYsWJDLAQdAfj6EQjV7Lvn5maKV8eNhwgRLVyRJkiRJkiRJklRHrX0Q0qmgU1Sv5BooejHoFPz5z3W3dAWguBj+8Q8oKws6iSRJkiTtONq2bUtWVlbQMbbY4sWLueOOO/joo49Ys2YNyWSS4uJivvjiC8aNG8fHH3+8xWPFYjHq1atXfWGlHViijs2SHAqFiEQiW7x9PB6vxjSSJElS3XXXXZCdHXSK6pGbC2ecAd26BZ1EkiRJkiRJkiTVJaF0Op0OOoQkSZIk7ci++OILHn/88Tr1MEksFuPwww+nm3e8bbPf/OY33HbbbVx++eWceeaZNGvWjNWrV7P//vuzbNkyXnvtNTp16kQ6nSYUCpFKpQiHv+9XfeONN1izZg3pdJrdd9+dzp07A5BOw9tvw9//Ds89l9m2tLR6ziEUgrw82GknuPhiOOEE8HlMSZIkSZIkSZIk1VnpNHy9C8S/DTpJ9cvbD9q9Gtjhly2D9u2r71rn9qKgAO64A447LugkkiRJkrRjWLp0Kffeey/l5eVBR6lx7du356STTgo6hlQnffjhh7zwwgtb9MxIjx49OPLIIyve33vvvRttc8opp1QsP/nkk0yfPn2r8owZM6Ziedy4ccydO3eT28ViMVq0aEE0GqVhw4b07duXli1bArBu3Tr++c9/UroF/0DXoEEDzjvvvK3KKEmSJCnj7rvhvPOgqCjoJFWrbVv48kvIyQk6iSRJkiRJkiRJqkvCm99EkiRJklSdOnfuTMeOHYlEIkFHqRLhcJh27drRtWvXoKPUWhdffDG33XYbv//97znjjDNo1qwZqVSK3NxcBg0axKJFi7j66qtJJBKEQiGADUpXAIYMGcLhhx/OEUccUVG6ApkylEGD4IknYO5c+OMfoWnTqi1EycnJvH7+80y5y9dfw69/bemKJEmSJEmSJEmS6riSKZD4LugUNaPkHSj/NrDD33ln5tpnXbduHVxzTdApJEmSJGnHsdNOO5FIJIKOUeNCoRDt27cPOoakTZg/f/5Gr5oSj8eZP38+33zzDdOmTWPcuHEVvyMLCgro0qVLjWWRJEmSdlSnngq9e0M0GnSSqpObC48+aumKJEmSJEmSJEmqehavSJIkSdJ24LDDDiMWiwUdo0rEYjGOPPLIikIQbZ2SkhLq1avHueeey5lnnknz5s2BzAON2dnZXHrppbRt25YpU6ZUPDSVSqW26VjNmsEf/gBLlsBDD8Fpp8HPfgaxGBQUQH7+5seIxaB+/cyfzZrB0KFw9dXwzTfw9NMwePCOMeGRJEmSJEmSJEmSxMrrIF0cdIqakU7B6n8GcuhkEv7xDygpCeTwNe6rr2D69KBTSJIkSdKOIRwO07hx46Bj1LisrCxat24ddAypzopGo7Xq+Yroj8zonE6nSafTFe9zc3MrNZ4kSZKkzQuFMs//ZmcHnaRq5ObCGWfAXnsFnUSSJEmSJEmSJNVF3qkkSZIkSduB3NxcRo4cycMPP0wikQg6zjaLRqMceeSRFBQUBB2l1srNzeWiiy4ikUhQv379ivWhUIhUKkWLFi34xS9+wc0338zYsWO58sorCYcr16saicDPf555ASQSMHMmfPghvP02zJqVmbSopCQziVFOTubmxsaNM8Uqe+4JvXtDo0aViiFJkiRJkiRJkiTVXomlUPQikN7spnVDOay+A5peDeGaneHl2WehrKxGDxmosjL4+9/h/vuDTiJJkiRJO4Z27dqxYsWKDcoF6rpEIkGrVq2CjiHVWbFYrNqLVxo0aMB5551X8f6KK67Y4PPOnTtvcr927dqRk5MDwJw5c0gkEvTp04devXrx2WefsWLFCkpKSmjQoAF9+/YlFotV7LtgwYItymbxiiRJklQ5bdrAP/4B554LxcVBp9l24TDstBP89a9BJ5EkSZIkSZIkSXWVdypJkiRJ0nZil1124YgjjuCpp56qleUr0WiUYcOGsfvuuwcdpdbLy8vb5PpwOEw4HOboo4/m5ptv5sEHH+TYY4+lS5cuVXr8aBT22CPzOumkKh1akiRJkiRJkiRJqpsKnwDCQaeoYSEofg0KhtboUf/1LygsrNFDBiqZhEcfhbFjIRIJOo0kSZIk1X29evVixowZxOPxoKPUmBYtWlBQUBB0DKnO2h7++zrmmGM2uX7//fevWL7ppptYs2YNAM2bN6d58+Y/Ot7777/PvHnztujY9erV24qkkiRJkjbllFPgk0/g7rtrZ/lKKAQNG8Jrr8F/ux8lSZIkSZIkSZKq3I72hKckSZIkbde6devGIYccQjRau3oyY7EY++23H7179w46SrUpLS1lzZo1rFixgqVLl/Ldd9+xevVq1q1bRzqdrtEsAwcO5JxzzuHbb79lypQpNXpsSZIkSZIkSZIkSZtQ/Caka+HsJpWRKobS9zZaPXnyZLKzs4nFYsRiMbKysjZ45eTkEIvFNpiY8bvvvuOee+5h+PDh7L777tSvX59WrVpx+OGH8+yzz24w/vvvV/uZbXeiUZg1K+gUkiRJkrRjaN269Q5VEpCVlcWgQYOCjiHVaS1atKhVZU7ffvstH3zwAUuWLKGoqIhkMkk8HmflypXMmDGDBx98kEmTJm3RWJFIhPbt21dzYkmSJKnuC4Xgpptg+HDIyws6zdarVw/efBN22SXoJJIkSZIkSZIkqS4LpWt6dlhJkiRJ0mZ9/PHHPPvssyQSiaCjbFY0GuXggw+mb9++QUepMuvWrWPx4sUsXLiQuXPnsmTJEsrLy4lEIoRCIUKhEOl0eoNX06ZNadeuHW3btqVly5Y0adKEUChUbRkff/xxRo4cSbt27Xj55Zfp2LFjtR1LkiRJkiRJkiRJ0mbM2QXi31TRYCEoOAzqHw+5/SDSHNJxSCyE0g+hcDysm7j5YXbfzC3CS34Dq/9Zuah5+0O7VzZYNW/ePO6++25SqVTFtdX1Pv/8c5588kl22203Zs6cWXFN9bLLLuPqq6+mdevWDB48mBYtWjB//nyefPJJQqEQF154IX/9619Zvhxat4by8q2POno0jBv3/fstvZx76KFw9tnQty/Urw/Ll8Prr8Nf/gKffbbhtq+9Bvvuu/kxO3SAuXO37PgABQVw662Zc5AkSZIkVb+PPvqIF154gfJt+QJay+Tk5HDxxRcTDoeDjiLVaTfccAOFhYVBx6hx2dnZHH300ezi7MqSJElSlUgm4cQT4cknobg46DSbFwplrrO/+ir07h10GkmSJEmSJEmSVNdFgw4gSZIkSdpYz549yc7O5j//+Q/xeDzoOD8qGo1y2GGH0b1796CjVNqaNWt4//33mTZtGmVlZUSjUeLxOKlUqmKbHy7/r6VLl7J06VKmT59OOp0mlUrRsWNHBg4cSNu2bau8hGXEiBEcf/zxTJgwgWnTplm8IkmSJEmSJEmSJAUlVQrx+VUzVqQZtJ4AeUP+54NciNSH7C7Q4JfwZUNIramaY1ZG6ccbrWrXrh1XXnnlJjcf/d/mkNNPP32Da6jdu3fn+eefZ7/99iMSiVQUtnz66afsvffeXHvttYwaNYqlS3uSk7NtxSvb4i9/gd//fsN1rVrBccfB8OGZ13PPbf24W3sbwLp18PbbFq9IkiRJUk3ZY489eP7554OOUe0ikQj9+vWzdEWqAa1bt2bWrFlBx6hx8Xicli1bBh1DkiRJqjMiEXjwQTjnHBg3DoqKgk704yIRaNQI3noLdt896DSSJEmSJEmSJGlHYPGKJEmSJG2nunTpQpMmTXj00UdZs2bNdlXAEovFKCgoYOTIkbX6IZh0Os3XX3/N22+/zdy5cwFIJpMb/Lm1yn8ww88XX3zB119/TX5+PgMHDqR79+5kZ2dvlGFrS1lSqRThcJgRI0bw73//m+uvv57hw4cTDoervOBFkiRJkiRJkiRJ0maUfQLhPEitrdw4oVxo+wLk9My8TydhzThYNzFTshJtCwXDoN7wrRu3dBosPWfj9eVzKpcXIL0OEt9BdKfNbrpmzRqeeOIJsrKyOOmkkzb47Kijjtpo+1AoRPfu3Tn22GO56667eO211ygu7klxceVjb4n+/TcsXfnTn2DqVBg6FC68EHJy4IEHoFMnWLUqs80550CDBhuPdemlcNhhmeUpU2DRoq3PM2XK1u8jSZIkSdo2sViMHj168NFHH5FKpYKOU6323HPPoCNIO4T27dsze/bsbX5OobbKzc0lNzc36BiSJElSnRIKwS23wC67ZK5jl5bC9vbPF/n5mWvpTz4J7dt/v37989GSJEmSJEmSJEnVweIVSZIkSdqONWvWjLPOOou33nqLyZMnk0gkgo5ENBplr732Yt999yUSiQQdZ5ukUik++OAD3nrrLcrLyzcoS6lq8Xic1atX89JLL/Hiiy/SvXt3DjjgAPLy8gAqilK2poBl/U2F+++/P/379+ePf/xjrf3fQpIkSZIkSZIkSar1Sj+EdLzy4zT67felKwCLjofC8Rtus/Z+iHWC1Fa0j6TWQEk1tXaEcjLnXzB0s5s+8MADFBcXc8wxx9C4ceMtPkReXh6hUIh0Os3rr0NNXTY/4ojvl994A66+OrP88suZEpXddoMmTWD0aLjppsxnn3668Tj168OQId+/v/76bcszezYkk+ClYUmSJEmqGf379+fjjz+us8Ur4XCYTp06Ua9evaCjSDuEVq1aEY1Gd7jilZYtWwYdQZIkSaqTQiG44AI49FA4+miYMweKioJOBeEwZGfD5ZfD+edvfH07HA5XPNOdTqfJzs6u+ZCSJEmSJEmSJKnOsnhFkiRJkrZz4XCYIUOG0KVLFx599FHWrFlDPF4Fk/ZspVgsRkFBASNHjqzVD7+sWLGCRx99lJUrV9boz3H9sT7++GM++ugjvv32W7777jt22WUXTjrpJHr37l2x7ZaUsKRSKerXr89rr73mjYWSJEmSJEmSJElSkEo/hHRJ5cdpMPr75aJXNi5dWS8+e+vGze4DHZdCpCEkvoOSt2Dl9ZnclZUqgbLPtqh45Y477iCdTnPmmWdu8fBlZWU8/vjjpNNpDj74YK67rjJht06jRt8v/+8ENevWfb+8337fF69syumnZ8pXAL78Ep56atvyZGVlJsvZbbdt21+SJEmStHWaNGnCgAEDmDp1aiD3ble3aDTKoYceGnQMaYfRsmXLHa50JRaLsZv/mCVJkiRVq86d4aOP4Prr4YoroKwMguqQzcqK06VLjAkTMte10+k0kHlWevXq1XzxxRe8/PLLPPHEE6TTaRo3bsyAAQMYPXo0HTt2DCa0JEmSJEmSJEmqU8JBB5AkSZIkbZlmzZpx1llnccABB1BQUEBWVlaNHDcrK4v8/Hz23Xdfzj777FpbupJKpXj77bf517/+xbJlywJ7ADL13zsWW7duTdOmTbnnnnvo168ff/zjH5kxYwYAoVDovzcUbmz9+nA485Xe0hVJkiRJkiRJkiQpYKm1lR8jlAfZu3//vujFyo+5XqQeRJtBKAtiraH+MdD+Hag3vAoGj0O6aLNbvf3228ycOZMuXbowePDgLR79jDPOYMGCBZxyyil069aN4uLKZN06M2d+v7zffrDvvpCTA0ceCT16fP9Zhw4/PkYkAuee+/37G2+EH7kUvFnhMBQWbtu+kiRJkqRtM2TIEOrVqxd0jCoXi8X4+c9/TkFBQdBRpB1GLBZjjz32IBQKBR2lxqTTabp37x50DEmSJKnOi0Tg0kth2jTo3h3y86Emv3rEYuVAMc2a3c5bbxWzvn9x/fefadOmcf3113PMMcfwpz/9ia+//pq8vDzWrFnDn//8Z4YOHco999xTc4ElSZIkSZIkSVKdFQ06gCRJkiRpy4XDYfbaay/69evHN998w5QpU5g7dy4AyWSyyo4TiUQIhUK0bt2aQYMG0bFjx1r9gM+KFSt47LHHWLFiBYlEIug4QObBqV133ZVLLrmEV199lb/85S/MmDGD888/n3333beifGX9zz2VShEOhwmFQiQSCaJRv9JLkiRJkiRJkiRJ24XU5otHNivScMP3yRWVH7PsCyh8DMqmQ3IV5PSExpdCtCmEYtD8Dlj3HKRLKnec1LrNbnLXXXeRSqU47bTTtnjYP/7xjzz44IP07duXm2++GYDy8m1OudXGjoULLoB27SA3F157bdPb5eT8+BijRkHbtpnl776DceO2PU8oBKWl276/JEmSJGnrRSIRRo4cyT333LPd3INcWeFwmHbt2tGtW7ego0g7nP79+zNjxow68/vkp4RCIbp27Up2dnbQUSRJkqQdRufO8NFH8O67cP318OyzmevMJZW8JWBTQqFMwUujRnDxxVksWHA9f/zjOdSrlwd8/0z0m2++yW233cYzzzxDaWkpv/71rzn++OMZMGAAAB999BGXXnop55xzDj179qRPnz5VH1aSJEmSJEmSJO0wnKVVkiRJkmqhUCjELrvswi677MKaNWt4//33mT59OsXFxcRiMRKJxFYVsUQiEaLRKPF4nNzcXLp3706/fv1o2LBh9Z1EDfn666955JFHSCQSpNPpoONsIJVKAXDggQfSpUsX7rrrLoqLi4lEIgwePLiidCWZTDJmzBhWrFjB7bffbumKJEmSJEmSJEmStD1Jl1V+jOTqDd9HmlR+zG923/B98ctQ9gm0fSHzPtoUcgdA8auVO06q+Cc/Xrt2LRMmTCAnJ4fRo0dv0ZBjxozhb3/7G3379mXSpEnk5WUmZ4nHKxd1a6xdC/vsA7fdBkOHQjicWb9oEXz+ORx4YOb9qlU/PsaFF36/fNttlS9OsXhFkiRJkmpeixYtGDBgAFOnTiVek19Mq0k0GuXII4+suE9ZUs1p1qwZTZs2ZcmSJUFHqXbRaLRiImVJkiRJNScUgv794bHH4Lvv4O674cYbM9eaS0srf829oAASCdh/f7j4YhgyJHNM+D8AEokE0WiUcDjMggULuOKKK3jttdcAyM3N5f7772fu3LlcccUVdOvWjd69e3PZZZdx7rnn8utf/5p33313k8dduxY++QTWrPn+XCIRyM2FnBzo0AE6dfr+ur4kSZIkSZIkSdoxOVOrJEmSJNVyDRo04MADD+TAAw+ktLSUxYsXs2jRIubOncuiRYsoLi4mHA4TCoUIhUKk02nS6TSpVIq8vDxatmxJ+/btadWqFS1btiQ3NzfoU6oys2bN4vHHHyeRSAQd5SelUinatGnDueeey80330zDhg3p3LkzzZo1I51Os2jRIv7yl78AcOSRR3LIIYcEnFiSJEmSJEmSJElShVB25cdIF0PZLMj+b1lK/oGw8trKj/u/iqds+D7avPJjhn76GvP9999PaWkpxx9/PI0aNdrscH/4wx+45ppr6N+/P5MmTaJ+/foVn0UikExWOvEWmzsXDj0UGjWCXXeF1avhm2/gjju+32b69E3vu99+0Lt3ZrmkBG69tfJ5YrHKjyFJkiRJ2npDhgxh5syZrFy5klQqFXScbRaLxTjssMMoKCgIOoq0wxo0aBDPPPMM5eXlQUepVo0bN6Z58yr4t0dJkiRJ22ynneD3v4dLLoE334SpU+GNN+CjjzIFJjk5mQKTH/t6sv6fD+LxTKnJ3nvDwIFwwAHQqtXG26fTaaLRzHRmS5YsYdSoUbzzzjt06tSJiy++mH79+vHBBx/w17/+lRNOOIFbbrmF/fffn8GDB3P00Udz3XXX8cgjj/D//t8xfPQRfPhhJu8HH8Dy5ZmSlfVSqUzhy/pXIpF57b47DB4MAwZAnz6WsUiSJEmSJEmStKOxeEWSJEmS6pCcnBx23nlndt55ZwYNGgRAMpkkkUgQj8dJJpNEIhGi0SixWIxIJBJw4urz+eef85///Ge7L11ZL5lM0qRJE8466yxuu+02+vTpw+9+9ztCoRBt27bl+eefZ+rUqZauSJIkSZIkSZIkSdubcF7VjLNmHDT7W2Y5/yCodxQUPrbxdrGOEJ8LxH98rOxuUP4NpIs2XJ+394bvE4srkzgj8tOTtd55552k02lOP/30zQ510UUXceONN7L33nszceJE6tWrt8HnWVk/PulLdVq1KjOZC2QKWI499vvPHn980/tceOH3y/ffn5kIprJyf7rjRpIkSZJUTSKRCCeeeCJ33nknRUVFpNPpoCNttVgsxoABA+jWrVvQUaQdWpcuXZg4cWLQMapVLBareJ5FkiRJUvAiEdhvv8zr97/PrFu5MlPA8vHHsHo1rFuXeWVnQ35+pnRl550z5SWdO2fG2JxQKFSxPGPGDKZOnco+++zDgw8+SJs2bQDo3r07gwcPpnv37owfP57evXvTsGFDjjpqJPfcM5u//nUAo0enyckJbVQKE/+JWyTWmz4dPvkE7rsvU85SUADnnw+/+hU0abLlPzNJkiRJkiRJklQ7hdK18Q5PSZIkSZJ+wpw5c3jkkUdqTenKD4XDYd577z3eeecd3nrrLTp37kw6na7TJTmSJEmSJEmSJElSrbboFFg7tvLjhHKg/TuQ0zPzPp2ANWNh3URIrYVoa8gfCvVGwlfNIbUGdv0GYh0y28/bF4rfyCw3HQONzoG1D0Hx65Bckxm38e8g2jSzTXwBzNmFnyxw2Yw0UVaEL6Dpbtds8vN33nmHvffemy5duvDpp5/+5FjnnHMOt99+OwcccABPPvkkuZtoGWnSJDMBzLYYPRrGjfv+/fo5X8aMgcsvzyyPGwcnn/z9Ng89BPPnw/vvw9q10L07XHopNP3vj/CVV+DAAzc+1u67w2efQTicmcxl991h9uxty71evXowZQrssUflxpEkSZIkbbtVq1Zx5513UlpaGnSUrRKLxejZsyfDhg3bYBJUScF4//33eemll4hvyazBtVCjRo04++yzfQZCkiRJ2oGdcsopjBs3jjfffJO9996bVCpFKBQiHo+TlZXFyJEjeeedd3j77Rk880wjrrsOli1LUFoaIZ2u2n+7yM2FdBoOOwwuugj69v3+fgFJkiRJkiRJklS3RIMOIEmSJElSVVq0aBHjx4+vlaUrAKlUij59+lBcXMzy5cvp0qVL0JEkSZIkSZIkSZIk/ZScnlCYA+lKTrqaLoX5Q6H1eMgbAqEoNDwt89oWkSaZ8pVG52z8WWodLD6BypSuAKwtTPCr31/Pky9vunjlrrvuAuC00376HP7617/yr3/9i5ycHPr378+tt95aMfHKenvssQcdOgzb5uKVbdGyJRx77KY/++CDH//sggsypSsAzzxT+dIVgNJS2Hnnyo8jSZIkSdp2jRo14tRTT+Xee++ltLSUdDoddKTNisVi9OjRw9IVaTuy5557Mn36dBYtWlQrfo9sjWg0ytFHH23piiRJkrSDSqfThEIhGjVqRIMGDdj5vxe51/+bRFZW1n+3y2XhwovYbbf6RKNQVATVNRVaSUnmz8cfh0mToE0buOMOGDKkWg4nSZIkSZIkSZICZPGKJEmSJKnOSCQSTJgwgXi8cpMDBS0UCjFgwAAWLFgQdBRJkiRJkiRJkiRJm5PTB0JZlS9eAUguhXn7QcHhUP94yO0HkWaQTkBiIZR+CIXjIbXmp8dZfU+mXCV/KGR1hEjzzPr4XCh+CVbeAPFvKx03Kwven5Ha5Gdr1qzhoYceIhaLMXr06J8cZ+bMmSSTSYqLi7nqqqs2uc0JJ5zA4MHDmDYNamo+yvHjMwUqu+0GjRtnJnv57DN4+GG46y7Y1KXpnXaCX/7y+/fXX181WZo3h4KCqhlLkiRJkrTtmjZtyumnn869995LUVERqdSmvxdvD2KxGP3792e//fazdEXajoRCIUaMGMHtt99e6599+KFYLMZee+1FixYtgo4iSZIkKSDr//2hadOmlJSU8Prrr3P88cdXrE+lUtx668c88cTfgIaUlUUoK6uZbKlU5pr/F1/AsGFwwglwww2Qn18zx5ckSZIkSZIkSdUvlE7X1KOHkiRJkiRVrxdeeIEPPviARCIRdJRKS6fT5OXlccEFFxCN2psqSZIkSZIkSZIkbbdSRfBlQ6D2X6fcauEGpDut+tHJW5PJJKFQiHA4/JPDpFIpkskkkLlW+sPbm9cvR6NRHnssyumnQ2FhFeWvRY48Ev7zn6BTSJIkSZLWW7duHY899hiLFi3a7ooTwuEwkUiEYcOG0atXr6DjSPoR7733Hi+//PJ29ztkWzVq1Iizzz6bSCQSdBRJkiRJAVuzZg277ror3bt354orrmDw4MEsWLCSM84o5PnnW5BKZQcdkdxcaNAAxo+HffYJOo0kSZIkSZIkSaoKP/0UoyRJkiRJtcSCBQvqTOkKQCgUIpFI8OqrrwYdRZIkSZIkSZIkSdJPCedDtGXQKYKR3f1HS1cAIpHIZktXIDMhbCwWIxaLkZWVRXZ2dsUrJyeHnJwcotEoffpAKlWVJ1A7ZGfDkCFBp5AkSZIk/VBBQQGjR49m2LBhxGKxLfr+WxNisRitW7fm7LPPtnRF2s717duXZs2a/eS/r9UW0WiUo48+2tIVSZIkSQA0aNCAO++8k6lTp3LYYYex335/YNddkzz3XLPtonQFoKQEliyBoUPhjDOguDjoRJIkSZIkSZIkqbK2jzs5JUmSJEmqhEQiwWOPPVZnSlfWi8fjvP/++yxcuDDoKJIkSZIkSZIkSZJ+Sk6/oBMEIAJ5NdsGsuuukEzW6CG3C9nZsOeeQaeQJEmSJP2vUChEr169+M1vfkPbtm2JxWKBZVlfanrIIYdw8skn06BBg8CySNoyoVCIkSNHkp29fUw6vK1isRj77rsvLVq0CDqKJEmSpO3I8OHDueeee+jQ4WJef/3/KC/fiXQ6N+hYGykpgfvvh0GDYPXqoNNIkiRJkiRJkqTKsHhFkiRJklTrvfrqqxQVFQUdo1okEgkeffRRkjvi7EGSJEmSJEmSJElSbZG3D4Rygk5Rs8L5NV44Ew7Dz35Wo4fcLpSUQM+eQaeQJEmSJP2Y+vXrM3r0aIYNG0ZWVhZZWVk1duxQKEQ0GqVt27acffbZ9OnTh1AoVGPHl1Q5DRo04OSTT67R3xtVKRaL0bdvXwYNGhR0FEmSJEnbocLCY/nyy/8D8oOO8pNKS+Hzz6FfP1i6NOg0kiRJkiRJkiRpW1m8IkmSJEmq1UpLS3n//fdJJBJBR6k2JSUlzJw5M+gYkiRJkiRJkiRJkn5MvSODTlDz0gnIP6DGD3vccZCXV+OHDVTPnlBQEHQKSZIkSdJPCYVC9OrVi4svvphDDz2UnXbaiVgsVm0lKLFYjFgsRq9evTj99NM56aSTaNCgQbUcS1L1atasGSeeeCKxWCzoKFslFovRrVs3DjzwwKCjSJIkSdoO3XknnH8+lJTUjoLY8nL45hvo3x9WrAg6jSRJkiRJkiRJ2hahdDqdDjqEJEmSJEnbaurUqbz66qvE4/Ggo1Sr5s2bc+aZZwYdQ5IkSZIkSZIkSdKPmXcgFL8SdIoaEoWGp0GL22r8yKtWQatWUFpa44cORL16MG4cDB8edBJJkiRJ0tZavHgxU6dO5fPPPycSiVBeXk5lHumNRqOUl5ezdu1aBg8ezM9//nOysrKqMLGkIC1atIj777+fsrKyoKNsViwWo3fv3hxyyCHVVjAlSZIkqfaaMAFOOglKSoJOsvWysqBjR5g6NXO9XpIkSZIkSZIk1R4Wr0iSJEmSaq10Os2NN95IYWFh0FGqXTQa5Ve/+hXNmzcPOookSZIkSZIkSZKkTSl6ERaMgPS6oJNUv1AOdPgYsjsHcvjjjoPx4yGVCuTwNapRI1i2DKLRoJNIkiRJkrZVaWkpc+fOZeHChcydO5elS5eSTCaJRCIkEglSqdQGhSzhcJhIJEIoFCKRSNCgQQPatGlDu3btOPHEE5k1axbjx49n5MiRACSTScLhsOUHUh3w3XffMW7cOMrKykgmk0HH2aRYLMagQYMYMmRI0FEkSZIkbYfefhsOOgiKi4NOsu2ys6FvX3jzTfCfWyRJkiRJkiRJqj0sXpEkSZIk1Vpff/0148ePp7y8POgo1S4cDtO9e3eOOOKIoKNIkiRJkiRJkiRJ2pR0Cr5qA8nFQSepfjl7QYepgR3+o49g8ODaPVHLlsjJgUsugSuuCDqJJEmSJKmqFRYWsmjRIlavXk0ikSCRSJBMJonFYkSjUbKzs2nRogXNmjUj+oM2zk8//ZS8vDx22WWXzR4jkUgQjUZJp9OWski1SElJCRMnTmT27NnE4/Gg41RY/7tpxIgR7LzzzkHHkSRJkrQdKi6GTp1g0aKgk1Refj5cey38+tdBJ5EkSZIkSZIkSVvK4hVJkiRJUq314IMPMmfOnKBj1JhoNMpFF11EdnZ20FEkSZIkSZIkSZIkbcqKv8PyyyBdhxtBwvWg5X1Q7xeBxujaFT7/PNAI1S4nB77+Glq2DDqJJEmSJGl7k0qlCIVChEIh3nvvPe644w46depE165d6d27N02bNt3gnmPLV6Ta54svvuDJJ58kHo+TTCYDzRKLxejWrRtDhw4lKysr0CySJEmStl9nnw1jx0JJSdBJqkZeHnz2GXToEHQSSZIkSZIkSZK0JSxekSRJkiTVSkVFRdx4442BP0BUk2KxGIcccgh9+vQJOookSZIkSZIkSZKkTUmugq/a1O3ilUhT6LgYQtFAYzzwAJx1FhQVBRqj2kQiMHQoTJwYdBJJkiRJ0vZswYIFHHvssUyZMoUmTZqwevVqcnNzadu2LXvuuSd77703Xbt2pXPnzjRp0iTouJK2UklJCRMnTmT27NnE4/EaP340GiU7O5sRI0aw88471/jxJUmSJNUekyfDwQfXndIVyFy333NPeOcdsM9WkiRJkiRJkqTtXzjoAJIkSZIkbYsFCxYQjQY7kU9Ni8fjzJkzJ+gYkiRJkiRJkiRJkn5MpBHs9DcI5QedpHqE8qDlfYGXrgAcdxzsuiuE6+jd0NnZcMstQaeQJEmSJG3v2rRpwwEHHEAoFOJf//oXn376KX/7298YOHAgn3zyCZdccgkHHnggffr0YeDAgVx//fUkEomgY0vaQrm5uYwcOZKjjz6aNm3aEI1GCdfAP4hlZWWRk5PDwIEDOffccy1dkSRJkvSTioth1Ki6VboCkEzCp5/C7bcHnUSSJEmSJEmSJG2JUDqdTgcdQpIkSZKkrfXKK68wZcoUtvVrbY8ePTjyyCMr3l9xxRUbbTNmzJiK5SeffJLp06f/5JjNmzenf//+tGzZknr16pGdnU0ymWT16tV8++23vP3226xZs2ab8q5Xv359zj///EqNIUmSJEmSJEmSJKkapVMwtz+UfgQkg05TdULZUHAktH4k6CQVvvgCevfOTOJSl+TnwzXXwNlnB51EkiRJkrQ9S6VShMNh3n77bYYPH06vXr147rnnNthmyZIlzJkzhwkTJvDKK6/w+eefc/3113PBBRcElFpSZaxYsYKpU6dWPNsQj8erbOxwOEw4HKZ58+YMGjSIzp0710jJiyRJkqTa77zz4M47617xynr5+Zn7E1q3DjqJJEmSJEmSJEn6Kd7tJEmSJEmqlebOnbvNpSvVpUWLFvTs2ZPmzZuTl5dHJBIhKyuLZs2a0a9fP8444wwaNmxYqWOsW7eO8vLyqgksSZIkSZIkSZIkqeqFwtBqfKaopC4J5UOLfwWdYgOdO8Nll2UmOakrQiHYfXc466ygk0iSJEmStnfrCxH69OnDsGHDeOGFF1iyZEnF56tXr6awsJCZM2eyZs0aFi9eDMC0adMCySup8po0acKhhx7KxRdfzLBhw2jevHnFcwtZWVlbNVYkEiE7O5twOEx+fj69evXijDPO4Fe/+hVdunSxdEWSJEnSFiksrNulKwDxONxyS9ApJEmSJEmSJEnS5kSDDiBJkiRJ0tZKp9MsW7Ys6BgbKSkpYdq0acydO5fCwkLC4TCdOnWiX79+AOTm5tK7d29effXVbT5GLBZjyZIltGvXrqpiS5IkSZIkSZIkSapqWTvDTtfAd7+DdFHQaSovlAetHoRIw6CTbOSii+Chh+DTTyGVCjpN5UUisGQJvPsuDBgQdBpJkiRJ0vYumUySnZ3NoYceygMPPMCNN97INddcw0svvcQbb7zBxIkT+fTTT8nLy2PAgAEMHTqUvn37kk6nCYVCQceXtI1isRi9evWiV69epFIpli9fzuLFi5k/fz7z5s1j5cqVJJNJwuEwoVCIdDpNKpUiFAqRl5dHq1ataN++Pa1ataJly5bk5OQEfUqSJEmSaqkHHoC63ttYXg7/+hdceSVsZeelJEmSJEmSJEmqQRavSJIkSZJqncLCQpLJZNAxNvLll1/y5ZdfbrDuq6++ol27drRo0QKA7OzsSh0jmUyyePFii1ckSZIkSZIkSZKk7V2jX8PaB6H0IyAedJptF8qBgsOhYFjQSTYpEoEJE6BXLygpCTpN5eTnwzXXQJs28ItfwNlnw//9X+YcJUmSJEnalMh/vzT27t2bPn36cNttt7Fo0SJeeuklli1bxq677sqvfvUrDjjgAPr160f79u0DTiypqoXDYZo1a0azZs3o0aNHxfp0Ok0ikSCRSBAOh4nFYoTr+mzIkiRJkmpUOg3XXgtFRUEnqX7JJDzxBBxzTNBJJEmSJEmSJEnSj7F4RZIkSZJU6yxevJhIJEIikQg6yk/Kzs6mY8eONG3atGLdV199VakxE4kEc+fOZa+99qpsPEmSJEmSJEmSJEnVKRSGNs/At30gsQhIBp1oG2RD1s+g5T1BB/lJnTvD2LFw8sm1t3wlLw8OOwx+/WsIhWDPPeGEE+Dll+HBB6Ft26ATSpIkSZK2RytWrGDWrFm88847LFu2jKKiIh577DH23ntv9tlnH/bbbz969OhBvXr1KvZJp9OEQqEAU0uqCaFQiFgsRiwWCzqKJEmSpDpq8mRYvjzoFDVj3Tq45hqLVyRJkiRJkiRJ2p5ZvCJJkiRJqnWKi4tJpVJVOuaYMWOqbKxRo0ax++67b7BuzZo1TJ48mdmzZ1d6/HXr1lV6DEmSJEmSJEmSJEk1ILoTtJ+SKV9JLgfSQSfaCjHIag/tXoVwXtBhNmvUKFi1Ci68EIqLg06zdXJzYcgQeOCBTOkKQOvW8NJLcN11mRKW22+H4cODzSlJkiRJ2v489thjXHDBBcTjcRo3bky9evVo2rQpEyZMoF69ekSjmceI0+k06XSacDhs6YokSZIkSaoS111X+67PV8YXX8CMGbDHHkEnkSRJkiRJkiRJmxIOOoAkSZIkSVsrkUiQTtemCYky1j+4WFmJRKJKxpEkSZIkSZIkSZJUA2Jtof3bEGkKRIJOs4WyINYB2r0FkQZBh9liZ54JV14Jedt/T0yFvDwYMAD+8x/430vKkQj87nfwzDNw8cVw+uk71qQ1kiRJkqTN22OPPWjVqhW///3vue+++xg+fDjffPMNJSUlRKNR4vE48XicUChEOPz9I8WpVCrA1JIkSZIkqbZbuxZeeAFq4ePe26y8HO68M+gUkiRJkiRJkiTpx1TNjK+SJEmSJNWg6iheuffeezdad8opp2zTWK+88grvvPMOOTk5dOjQgX79+tGgQQMOOeQQYrEYb731VqWyxuPxSu0vSZIkSZIkSZIkqYZldYQOH8LcQZBYAmzH1/xCOZC1O7R7DSINg06z1S68EOrXh9/+FkpKgk7z0/Ly4OCDYcIEiMV+fLt+/WDaNDj7bOjTBx55BHr0qLmckiRJkqTt18CBA5k0aRJt27YlJyeH/Px80uk033zzDa1atSL2gy+c8+bNo0GDBkSjUfLz8wNMLUmSJEmSaruPPoLc3EwZyY4imYTXXw86hSRJkiRJkiRJ+jEWr0iSJEmSBMyfP7/Kxlq+fHnF8pdffkkikWDw4MEA9OnTp9LFK6FQqFL7S5IkSZIkSZIkSQpArG2mfGXB4VA2A9JFQSfaWCgP8g+EVg9BuPZOwHraadCwYZqTTw5RVgaJRNCJNpaXB6NHwy23QCSy+e3r14cHHoAHH4QDD4Q//hHOPRe8fCxJkiRJ6tSpU8Vyv3792HvvvSver1q1ivHjx/Pcc88xd+5cioqKiMfj7LPPPgwfPpwjjzwygMSSJEmSJKm2+/BDKC3d+v1Gj4Zx475/vyXXvPfYA045Bfr2hV69MtfbAb79FnbeeePtX3sN9t138+N26ABz525+ux+aPTtTwLIl1/klSZIkSZIkSVLNsnhFkiRJklTrRKPR7bJ8JBqNktjEjD3pdLpiOTc3t0qOI0mSJEmSJEmSJKkWiu4E7d+G1bfDsksgXQokg04FZEE4F1reC/WGBx1mq8ybN48XX3yRb7/9lubNm9OlSxe6devGyJEt6N8fjjsuzbRpIYq2k56bnJxMicrDD8P++2/9/r/8JQwYAMcdBy++CGPHQrNmVZ9TkiRJklQ7Rf476+e8efP497//zdixY/n6669JpVK0adOGPfbYg3Xr1vHqq6/y8MMPc/nll/Pb3/6WgoKCgJNLkiRJkqTa5I03oKysZo61//5w3nlVP248vvX7xGLwxRfws59VfR5JkiRJkiRJklQ5ztQqSZIkSap1YrFYYMUrDRo04Lwf3J13xRVXVCyfc845fPPNN8ybN481a9YQDodp3749/fv3r9hm4cKFlc5g8YokSZIkSZIkSZJUi4VC0OjXkP//YNExUPYppANsBQnlQf6B0OIeiDYNLsc2uPnmm7nhhhuYN29exbqGDRvSo0cPTj31VH75y1/y5psh7rorxQUXhCkrg0QiuLx5eXDMMfCPf0Bl5rPddVeYPBnGjIFevTLlKwcfXHU5JUmSJEm1VyQSobCwkKuuuooHHniA8vLyis/OOussjj/+eNq1a8fy5cs5//zz+fvf/05OTg4XXnhhgKklSZIkSVJt88EHNXes1avhuecyx2zaFM4666e3P+ccaNBg4/WXXgqHHZZZnjIFFi3atjwffmjxiiRJkiRJkiRJ2yNnapUkSZIk1ToFBQWEw+GgY2wkKyuLHj160KNHj01+vm7dOp577rlKH6dhw4aVHkOSJEmSJEmSJElSwLI6QPt3YPXtsOzizLp0cc0dP5QPoSi0vBfqDa+541aRV155hYsuuogBAwYwduxYsrOzmTp1Kg8//DBvvPEG7777Li+99BLXXXcdp5/ejGHD4LjjYNo0KKrhnpv8/Mzr4Ydh//2rZsxYDP7yFzjwQBg9GkaNyrzPyqqa8SVJkiRJtdO6des44YQTePrpp+nTpw/77rsv9erVY+7cufz5z39m6tSp3HXXXTRr1ozrr7+ewsJCrr/+eotXJEmSJEnSFlu7FpYvr7nj3Xdf5gWZ6+ObK1759NON19WvD0OGfP/++uu3Lcu6dfDOO3DCCdu2vyRJkiRJkiRJqj4Wr0iSJEmSap2WLVuSSCSCjrGRN998k5133pmddtqJvLw8IpEIZWVlrFixgq+++or333+fkpKSSh0jGo3Srl27KkosSZIkSZIkSZIkKVChEDT6NdQ/DtaMhZXXQ3ItpNdV0wHDEMqBaBto8juoPwrCedV0rOqTSCS48MIL6dq1K9dddx39+vUDoE+fPuyyyy6cdNJJrF27lgceeIAlS5bw97//nW7duvHmm/Dqq3DddfDGG5BOQ1lZ9WQMhyE3F1q3ht/9LlOMklcNP+r998+UyZx6KgwYkCl32W23qj+OJEmSJKl2ePPNN3n66afZd999ueqqq+jevTv16tUD4Mgjj+SII47g/vvv5/zzz6d58+b84he/4IUXXuDxxx9nxIgRAaeXJEmSJEm1wYwZmevh8XjQSbbc6adnylcAvvwSnnpq28d6552qySRJkiRJkiRJkqqWxSuSJEmSpFonPz+frKysSpWYTJ8+nenTp//kNldcccVG69asWbPJ9QDvvPMO71Tz3XLhcJiWLVtW6zEkSZIkSZIkSZIk1bBIQ2h8PjQ6D4pfhRXXQckbQAjS235dtEIoH0hAwRHQ+CLI7Vv5MQP0xhtv8M033zB69OiK0pVkMkl2djZHHnkkI0aM4IMPPqBp06a89NJL3Hvvvdxwww2EQnDAAZnXwoVw++3wz39CMgmFhVWTLTc3U+hy+OFw0UXQtwZ+1E2bwpNPwr/+BYMGwbXXwkknZXp9JEmSJEk7lsmTJwNw77330qFDh4r15eXlHHbYYfTt25dnn32WY489ltatW9OzZ09atmzJyy+/bPGKJEmSJEnaImvW1K7r0ZEInHvu9+9vvDFzXX9brV1b+UySJEmSJEmSJKnqhYMOIEmSJEnStmjRokXQEQKRSCRo3rx50DEkSZIkSZIkSZIkVYdQCPIPgHbPwy6zodn1UO8YiO0MRCFcH0K5mxkjH8L1gBhk7QYNToLm/4COC6H1+FpfugKQlZVFYWEheXl5AJSWlhIOf39b9IoVK2jTpg133303++23HzfddBNPPfUUAOn/zp7SujVcfTUsWwZjx8Lo0dCpE8RiUK8e5OdvSQ6oXz+zT8uW8POfwzXXwIIFMH58zZSurBcKwVlnwWuvwQ03wDHHwOrVNXd8SZIkSdL24csvv6Rt27ZkZWUBmaJSgEgkAsDuu+/Ol19+SUFBAQDdu3enXr16tG3bltLSUsrKyigpKSEej1d8h5YkSZIkSfqhkpLKFZfUtFGjoG3bzPJ338G4cZUbr7S00pEkSZIkSZIkSVI1iAYdQJIkSZKkbdG+fXvmzp1LKpUKOkqNatCgAdGoX+clSZIkSZIkSZKkOi/WBhr9OvMCSJVA2SdQ+mHmz9Q6SBVBujRTxhLOh3ADyOkJOXtCdlcIxQI9hepSv359cnJymDx5MolEgpycHBKJBNFolA8//JCFCxeyyy670K5dO37729/y+uuv8+KLL3LEEUcQCoU2GCsWgxEjMi+A8nL47DP44AOYMgW+/hqKizMTp6RSkJMDubnQtCkMHgx77gm9ekGDBgH8IDahWzd47z24+OJMrgcfhEGDgk4lSZIkSaopu+22G2+88Qaff/45rVq1IpFIEIlEiEQirFq1ijfeeINQKMTs2bMpLS1l7ty5HHvssZSVlXHttdcSCoUIhUKk02lSqRSRSIQmTZrQrl072rRpQ6tWrWjSpMkGBaiSJEmSJGnHsv76eW1x4YXfL992W+WLU8rLK7e/JEmSJEmSJEmqHqF0ujZ1x0uSJEmSlPHVV1/x2GOPUVZWFnSUGrXHHnswfPjwoGNIkiRJkiRJkiRJUiDS6TTr1q3j//2//8eUKVPo168f//znP+nUqRNz5sxhzJgxTJw4kRdeeIGDDjqIVCpF//79KSkp4aOPPiIajW5UvlJXPfMMnHYa/OtfcMQRsDWnvX5i3rVr19Jge2mVkSRJkiRt1tdff02nTp048sgjufvuu2nUqBEAkydP5oknniASiZCfn19RYppMJrd47KysLACSySTNmjWjX79+dO3alVisbha/SpIkSZKkTRs/PnMturBw6/cdPRrGjfv+/dZevv/h/t9+Czvv/NPb77cfvPpqZrmkBNq1g+XLt+6Y/6t5c1iypHJjSJIkSZIkSZKkqhcNOoAkSZIkSduiTZs2JBKJoGPUqKysLDp27Bh0DEmSJEmSJEmSJEkKTCgUol69eowdO5Zjjz2W9957j759+9KpUycWLVpEWVkZf/zjHznooIMACIfDJJNJWrduTSwWI51OB3wGNeeww2D6dKhff8snqykqKuK6667jxRdf5LvvvqNFixaMGDGC8847r1qzSpIkSZKqxi677MKZZ57JPffcwz777MPQoUMJhUJkZWVRUFBAJBIBoKysbKvHLi8vr1hevHgxzz33HJMmTaJXr17stddeNG7cuMrOQ5IkSZIkbb9yciAcDjrFlrnwwu+X77+/8qUrANnZlR9DkiRJkiRJkiRVPYtXJEmSJEm1Uk5ODp07d2bmzJk7zMQ4iUSCCRMm0L1796CjSJIkSZIkSZIkSVKNWb16NXPmzKFVq1a0bNmSZDJJx44defnll7n++uu57777KC8vZ8899+SXv/wlp556asW+U6dOZenSpfTq1YtUKkW4tsz+UkWaN4ctvaQ+ffp0Lr30Ul588UVatGhBhw4dKCoq4uKLL+b555/n4YcfplGjRtUbWJIkSZJUaZdccgktW7akqKiIUChEdjXNBrq+iOWDDz7go48+omXLluy7777ssssu1XI8SZIkSZK0fcjNrfoxx4yByy/PLI8bByef/P1nbdtC796Z5fV/AuTlwRFHZJaXL4cpUzYcc/fdYdiwzHIqBX//e9VktXhFkiRJkiRJkqTtk8UrkiRJkqRaa+DAgcyePZt4PB50lGoXiUQA+Mtf/sIzzzzDAw88UO0FLKlUiuXLl7No0SIWLVpEcXEx8XiceDxOOBwmFouRlZVF06ZNadWqFa1atSK3Ou6WlCRJkiRJkiRJkrRDO/fcc3n//ff585//zPDhwyuunzZo0ICrrrqK3/zmNxQUFJCVlUUsFqvYb/ny5Tz00EMsXbqUE088cYcrXVkvFNr8NrNmzeKcc85h8uTJ7Lvvvtx+++107tyZxYsXc99993HllVcyZswYbr75ZtLpNKEtGVSSJEmSVOO++uornnjiCUKhEDk5OTVyzFQqRSqVYv78+TzyyCN07tyZQw89tMaOL0mSJEmSalb79pBI1Nzx9t8/U8byv5o1gyefzCy//jrst9+Gn19wAay/TeCZZ2D27KrJY+esJEmSJEmSJEnbJ4tXJEmSJEm1VqtWrahfvz4rVqwIOkq1C4VCjBo1itatW3PjjTfSs2dPLr/8ci677LIqO0Z5eTmzZs1i3rx5zJs3j5UrVxKJREin0z9ZbrO+hCUej5OTk0OLFi3o0KEDnTp1okWLFlWWT5IkSZIkSZIkSdKO57e//S3PPvssw4cPZ/jw4QAkk8mK8hWA5s2bA5BOpyvWJRIJrrzySu6//35+85vfsM8++9Rs8Fpk3bp1XHTRRUyePJmTTz6ZCy64gM6dO5NIJGjZsiW/+93vePrpp/nPf/7DmDFjaNKkSdCRJUmSJEn/o7S0lEmTJjFr1qyfvO+3usXjcWbNmsWcOXMYPnw4HTt2DCyLJEmSJEmqHp061WzxyrbYaSf45S+/f3/99VUzbiwGQ4ZUzViSJEmSJEmSJKlqhdI/fMJQkiRJkqRaZtq0aTz33HOBPiBYE9q1a8fJJ58MwNSpU7n77ru599576d27Nw899BC77bbbNo+9fPlypk6dyieffEIoFKK8vLzSecPhMJFIhEaNGjFo0CB+9rOfEY3a/ypJkiRJkiRJkiRpy7366qscfPDBnHPOOfzf//0fO+20EwBFRUUUFRUxZ84c+vbtu9G1yHQ6zT333MPpp5/OyJEjGT9+fBDxa4V0Os2VV17JlVdeydChQ/nzn/9Mz549Kz4vKysjOzubk046iX//+998/vnndOrUKbjAkiRJkqSNfPXVVzzxxBPE43ES29Gsp7FYjM6dO3PooYeSk5MTdBxJkiRJklSFevaE6dODTlHzGjSARx+Fgw4KOokkSZIkSZIkSfpfFq9IkiRJkmq1eDzOddddV6eLV7KyshgxYgSdOnUiFAoBsGTJEiZNmsRf//pXvv32W66//np++9vfbvGYqVSKWbNmMWXKFJYtW0YqlSKVSlVbfoA+ffrQr18/GjZsWC3HkSRJkiRJkiRJklR3JJNJjjvuOD755BPuu+8++vXrRzweZ+bMmVx44YXMmjWLhQsX0qVLF371q19x+OGHs+uuu1bsX1payvTp0+nYsSNNmjQJ8Ey2b9OnT+eoo44iHo9z66238vOf/7zis3Q6XXGNulevXsycOZPJkyez5557BhVXkiRJkvQD6XSaV155hffee2+7vZc6Go2SnZ3NySef7PdzSZIkSZLqkHPOgX/+E3a02cuysmDxYmjcOOgkkiRJkiRJkiTpf4WDDiBJkiRJUmXEYjGGDBlCLBYLOkq1CIVCNG7cuKJ0ZX1BSosWLRg6dCj77rsvyWSS888/nzvuuGOLxpw3bx433XQTTz31FIsWLSKRSFRb6QpAeXk55eXlvPfee/zzn/9k0qRJ2+3DnZIkSZIkSZIkSZKCl06nKSsrY+7cuey6667069cPgJdeeoljjjmGV155hWbNmtGlSxdmzpzJJZdcwlVXXcWqVasqxsjJyWGvvfZyUtfNeOGFF5gzZw4jRoxg7733BjI/f6CidOWRRx5h+vTpdOnSxdIVSZIkSdpOpNNpJk6cuF2XrgAkEgmKi4u5++67Wbp0adBxJEmSJElSFRkwAAoKgk5R8xo0sHRFkiRJkiRJkqTtlcUrkiRJkqRab8CAATRu3Lhi0pe6JBKJcNRRRxEKhUgmk4TDYRKJBDNnzuTkk0/mnnvuoV27dpx77rmcfvrpwPeT4PyveDzOpEmTeOCBBygsLKS8vLwmT4VkMkkikWDatGnccsstzJ8/v0aPL0mSJEmSJEmSJKl2CIVCxONxlixZQrNmzQD49ttvufXWW1m2bBnvvvsuU6ZM4bPPPuOee+6hW7du3H///Vx44YWk0+kfvWaqDZWXlzNu3DgAhg4dSsOGDYHMz3/9z/Cbb75hwoQJhEIhzjjjDCBz7VeSJEmSFJx0Os1//vMfZsyYsV2XrqyXTqcpLS3l3nvvZfHixUHHkSRJkiRJVaBPH0ilgk5R83r3DjqBJEmSJEmSJEn6MRavSJIkSZJqvXA4zFFHHUUkEgk6SpWKxWLst99+NG7cGKDi/P72t79xxBFH8NJLL9GzZ08eeeQR/vrXvxIKhSgtLSUUCrFq1SqWL19eMda8efO45ZZbmDZtGolEIpDzWS+RSFBYWMj999/PpEmTasUDn5IkSZIkSZIkSZJqVoMGDdh999154403KC0tJZVK8dJLL3HrrbfSt29fotEoACeffDK33347LVq04LnnnmPFihWEQqGA02//0uk0xcXFlJSU0KdPHw466KCKz1KpFKFQiJKSEh555BGef/55hgwZwuDBgwHq3LV5SZIkSapN0uk0kyZNYtasWbXuHtzy8nLuu+++De5xliRJkiRJtVOnTlBQEHSKmpWfDyNHBp1CkiRJkiRJkiT9GItXJEmSJEl1QtOmTdl3332JxWJBR6kSoVCIxo0b079//4pJgV5//XVOPfVULr/8chYvXsxll13GE088Qf/+/cnNzSWVSpGTkwPAgQceSLNmzXjggQd4/vnneeCBBygsLAy8dOWHEokE06ZN45ZbbmHp0qVBx5EkSZIkSZIkSZK0nUilUgAMGTKEb775hquvvpqXX36ZaDRKly5dSCaTRKNR0uk0yWSS/v37c9hhh7F06VKWLVsWcPraIRQKEQqFKC0tpaysjPLyciBzHTccztxiPn78eO644w4aNmzISSedRNeuXX90vPX/m0mSJEmSqtcbb7zB9OnTa13pynplZWXce++9FBYWBh1FkiRJkiRVQjgMF1wAublBJ6k56TQce2zQKSRJkiRJkiRJ0o+xeEWSJEmSVGcMGDCAxo0bVxSV1GaRSIQRI0YQDodZvXo1Dz30EEcccQRjx46lZ8+ePPbYY1x++eV06NChYp90Og3ArbfeyrRp02jatCnPPvssb7/99nZVuPJDiUSCwsJC7r33XubPnx90HEmSJEmSJEmSJEnbgfXFH+effz5DhgzhH//4B6+99hrRaJSioiIikQgAyWSyYrmkpITGjRuTTCYDy13bNGjQgJNOOok5c+bw8MMPE4/HiUajADz00ENcccUVLFu2jF//+tccdthhwPfXpX8onU4TDoeJx+Pcdddd/OlPf+Kmm27ilVdeqdHzkSRJkqS6bsGCBUyZMqXWlq6sV1payuOPP77J75iSJEmSJKn2OPXUTBnJjiAWg9GjIS8v6CSSJEmSJEmSJOnHhNLemShJkiRJqkNWrlzJnXfeSVlZWdBRtlksFmPo0KH07t2bL774gt/97ne88MILlJaWctlll3HiiSeyyy67bLBPIpEgGo3y9ddf06lTJ3beeWfOOuss1q1bF9BZbL1YLMYxxxyz0blJkiRJkiRJkiRJ2nGk02lCoRCpVIpwOMykSZO45JJLmDVrFqlUioEDB3LLLbfQq1evin3ee+89TjnlFPLz83nnnXcqilu0edOnT+foo49m3bp1HHXUUXTs2JGZM2fyr3/9C4Arr7ySU045hVatWm12rBEjRvCf//yn4n2jRo0YNmwYY8eOJRaLVds5SJIkSdKOIJFIcMstt7B27dqgo1SJWCzGsGHDNvh+L0mSJEmSap+jj4bHH4dUKugk1Ss3Fz7+GHbbLegkkiRJkiRJkiTpx1i8IkmSJEmqcxYvXszYsWOJx+NBR9lqsViMwYMH07NnT55++mmuuOIKvvrqK/bff39OPvlkjj/++Ipt10849EODBg1i6tSpXHXVVaTTaRKJRE2fQqXEYjF++ctf0q5du6CjSJIkSZIkSZIkSapBV111FX/60582+dnEiRO59tpr+UV9lpAAAQAASURBVPjjjyktLeXAAw9k5MiRHHLIIXz22Wdcd911vPzyy7z22msMGTKkhpPXfsuXL2f06NFMnjyZoqIiUqkU3bt351e/+hW/+c1vtmiM8ePHc+yxx9KrVy/uv/9+li1bxgsvvMDdd99N586dGTduHJ06darmM5EkSZKkuuv555/nww8/rHX3Bv+UrKwszj77bOrXrx90FEmSJEmStI3eew/22w+Ki4NOUr3694d33gk6hSRJkiRJkiRJ+ikWr0iSJEmS6qR58+bx4IMP1qrylVgsRt++fTnwwAM56KCDePXVV2nUqBGHHXYYt9xyC/Xq1QMglUoRDoc32v/uu+/m9NNP55e//CWdOnUilUrV9ClUiaysLE4++WRatGgRdBRJkiRJkiRJkiRJNeDEE0/kwQcfZNKkSQwdOrRi/Q+vjc6ZM4fbbruNF198kc8++wyAgoIC1q1bx0477cSll17KBRdcEEj+uuKNN94AoLS0lL333pv8/HwA0uk0oVDoR/dLp9Ncc801/N///R9PPfUUhx12GABFRUWMHTuWiy66iNNPP50bb7yRSCRS/SciSZIkSXXMggULuO++++pU6QpAOBymbdu2jB49+ie/d0qSJEmSpO1XOg1dusAXXwSdpPoUFMADD8CRRwadRJIkSZIkSZIk/RSLVyRJkiRJddaCBQt44IEHKC8vDzrKZsViMQYNGsQ+++xDKBTirrvu4oYbbuDWW2+lb9++1K9fn2Qy+ZOT0EyYMIHZs2dTUlJCLBarwfRVLzc3l3PPPZecnJygo0iSJEmSJEmSJEmqRo8++iijRo3ij3/8IxdddBH169f/ye3fffddZs+ezZNPPklWVhbt2rVj1KhR9OrVq4YS7zji8TixWGyz16oB3nrrLYYMGcJ9993HCSecsMFn+++/P59++invvvsuO++8c3VGliRJkqQ6J5FIcOutt7JmzZqgo1SLWCzGsGHD/F4vSZIkSVIt9uabMHQolJQEnaTqRSLQuzdMnQrhcNBpJEmSJEmSJEnST7F4RZIkSZJUpy1dupT77ruP8vJykslk0HE2KRqNctBBB9GvX78N1icSCaLRKOl0mlAotNlxli9fzh133EEikaiuqDUmGo3SpUsXhg8fHnQUSZIkSZIkSZIkSdVk5cqVdOjQgYEDB3LTTTex++67V3y2ePFili1bRklJCf379w8w5Y5p/XXqsrIyzjrrLE477TQGDBiwwTbr1q1j/PjxTJ8+nSZNmvDPf/6TnXbaiZtuuokDDjiA8H9nnRk8eDBTpkzh9ddfZ5999gnidCRJkiSp1po2bRrPPfcc8Xg86CjVJjc3l4suuqjie+T/Z+++o6QqDzeOf6dtpbk06b0piFQpgj02CCgW7MYao6LGxBiNBX+WxERjiUaNDVvsXWwRxYKgoICoKCAdBJG+u+xO+/0xsoCgUnb3svD9nDOHuXfufd/nLrucs8yd95EkSZIkSVXP2WfDww/veOUreXkwZQq0aBF0EkmSJEmSJEmS9Eu8C1GSJEmStEOrX78+5513Hq1btyYWiwUdZwPRaJQaNWpwyimnbFS6svZ1YLNKV5LJJE8//fR2Wy6zpRKJBFOnTmX69OlBR5EkSZIkSZIkSZJUQY499ljy8/M599xzy0pXli1bxkUXXUT37t3p0qULffr0oWfPnrz77rtl5+3Ii81uL9a+T33eeefx4IMPcuONN27w+meffcbvfvc7zjzzTB599FHGjx/PwQcfzNdff80555zD1VdfzejRo7nwwgv54IMP6NChg6UrkiRJkrSF0uk077///g7/e3AymWTatGlBx5AkSZIkSdvg5puhVq2gU5Sv/Hy44QZLVyRJkiRJkiRJqiosXpEkSZIk7fDy8vIYOnQoRxxxBNnZ2UQikaAjEY1G6datG+effz6NGzfeonNTqRQAixcvLita+fDDD1m6dCnpdLrcswYlHo/z7LPPsmbNmqCjSJIkSZIkSZIkSSpn//73v3nrrbe45pprGDhwIACff/455513Hrfeeiu5ubkcfvjhtGrVivHjx7Pvvvvyn//8B4BYLBZk9J3KX/7yFw466CBuuukmILMYbjqd5q233uKpp57igAMO4NVXX+Wll17i4Ycf5pNPPiEnJ4drr72Wgw46iEcffZS2bdvy8MMPA1BaWrrRHMXFxZV6TZIkSZJUVSxYsIBVq1YFHaPClZaW8sEHHwQdQ5IkSZIkbYP8fHj8ccjNDTpJ+YhEYLfd4Lzzgk4iSZIkSZIkSZI2l8UrkiRJkqSdRocOHRg2bBitW7cObCGeaDRKjRo1OOWUUzjkkEOIRqNbPEY4HKawsJBrrrmG559/niVLljB69Gji8XgFJA5WPB5n5MiRQceQJEmSJEmSJEmSVI6WLl3KjTfeCMCoUaPK9t9///3897//5YYbbuCtt97ipZde4uuvv+bSSy8F4LLLLuPzzz8PJPPOqlmzZrz++uu0bNmSRCJBJBIhFArxxhtvUFJSwhFHHEHPnj0BSCQSdOrUidtvv52OHTty00038dlnn/Hhhx/StWtXALKysgC4/fbbOfLII+nWrRtDhgzh3nvvDewaJUmSJGl7NWbMGBKJRNAxKsXChQtZunRp0DEkSZIkSdI26N8fTj4ZcnKCTrLtsrPhiScg7AptkqqIkhL46iuYOBE+/BDefRfGjYNJk2DGDEgmg04oSZIkSZIkVbxQOp1OBx1CkiRJkqTKNm3aNEaPHs2iRYtIpVKkUqkKnS8rK4tYLEbv3r3Za6+9tqpwZX1z587ld7/7He+++y6XXXYZJSUl7Ki/4sdiMU4++WQaN24cdBRJkiRJkiRJkiRJ5eT555/n9ttv5+2336Z58+ZceumlXH311QwZMoTbb78dgHQ6TSgUAuCMM87g/vvv56677uKss84KMvpOLZVKsXr1ag4++GDGjRvH1KlTadu2LfF4nGg0SigUYs2aNTRu3JgDDjiAJ554gng8TiwWA2Ds2LHcddddPPTQQ8RiMdq1a0dJSQkzZsxg4MCBPPLII+Tn5wd8lZIkSZIUvKKiIv75z3/uNMUr4XCY7t27c+ihhwYdRZIkSZIkbYOiIujbF778MlMCUBXl5sKDD8IxxwSdRJI2raQEPvsMxo+H99+HsWNhzpxMaVQ4DD/cbgVAOp0pXYnHoU2bzL/RfftCt27Qvj1EIsFdhyRJkiRJklTe7FOXJEmSJO2U2rRpwxlnnMHZZ59Nly5diMViZQu9lJdIJEIkEqF58+YcffTRXHzxxfTt23ebS1cAmjRpwnnnnUerVq1YvXr1Dlu6AhCPxxkzZkzQMSRJkiRJkiRJkiSVo8GDB/PII49w4YUXsnjxYn7729+Sk5PD9ddfD6wrXVm7wOxee+0FwJo1awLLrMxCuDVq1ODoo48G4NFHHwUgFouRSqUAGD9+PEVFRcyYMYN0Ol32Xvz48eO57LLLePjhh+nXrx8vv/wykydP5tVXX+Wqq65i5MiRXHbZZSQSibKxJEmSJGlnNXHixKAjVKpUKsWnn3660xTNSJIkSZK0o8rLg7ffhqZNoZw/tl0p8vLgllssXZG0/Uml4I034MADoXp12H9/uPhiePRRmDEjU6yyejWsXAkrVqx7rFwJhYVQWgqffw733APnngu9ekF+Phx/PEyYEPTVSZIkSZIkSeVj21d6lSRJkiSpCqtTpw4DBgzgV7/6FVOmTOHjjz/mu+++IxKJAFBaWrrZY0WjUSKRCPF4nGrVqrHbbrux1157UatWrQrJfvDBB7NkyRK+/vrrChl/ezJt2jQKCwvJz88POookSZIkSZIkSZKkcpBKpWjQoAE333wzXbt25Z///CcDBw4kNzcXgFAoBFD23u3KlSsBKuz9V22ZQw45hEceeYR77rmHBg0acOSRR1KvXj2++eYbRowYwZo1azjggANIpVJEIhGWLl3KNddcwzvvvMOxxx7LJZdcQpcuXQBo2bIlV1xxBa+//jojR47kqquuoqCgIOArlCRJkqRgff311ztdCUkoFGLx4sU0bNgw6CiSJEmSJGkb1KoF778Pe+0FCxZkFvuvCvLyYPhwOOusoJNI0jpLl8L998PNN8OqVZlyFcgUrWyttWMAPPEEvPACNGsGl16aKZ7Kydm2zJIkSZIkSVJQLF6RJEmSJAnIysqia9eudO3alVQqxffff8+CBQuYN28ec+bMYenSpSQSCUKhEKFQiHQ6TTqdJhwOU61aNRo1akSzZs1o0KABu+66K1lZWRWeOR6PM3v2bMLhcIXPtT345JNP6NevX9AxJEmSJEmSJEmSJJWDcDhMKpUiHA5z4okn0rNnT5YuXUo0uu725rWvL1iwgLfffpv69evTt2/fAFNrrd12240nn3ySo446igsuuICHH36Y3XbbjQ8++ICpU6fStWtXDjzwwLLinFtvvZWXX36ZXr16cdlll9GpUycg83ecTCaJxWK0atWKMWPGMG3aNPbaa68gL0+SJEmSArdo0aJfPKZz584MHjy4bHv48OEbHXPVVVeVPX/++eeZNGnSz47ZtGlT2rdvT5MmTahRowZ5eXkkk0mWLFnClClT+Oijj0ilUhudV7NmTfr160erVq2oVq0aJSUlzJ07lzFjxjB37txfvBaAdDrNggULLF6RJEmSJGkHUK8ejB8P++wDM2bAmjVBJ/p5ublwyy1w5plBJ5GkjEWL4OKL4ZlnIByGoqKKmSeVyoz95Zdw7rmZxznnwNVXZwqpJEmSJEmSpKrE4hVJkiRJkn4kHA5Tt25d6tatS+fOncv2p9NpUqkUiUSCcDhMNBolFAoFlnPKlCmBzV3ZEokEY8eOpW/fvjtN0YwkSZIkSZIkSZK0owuHw6TTaUKhEG3bti3bn06nSafThMNhkskkjz76KK+99hpXXnklrVq1CjCx1te6dWsmTpzIZZddxhNPPMHEiRMpLi5m77335tprr6V3794AvPfee/z3v/+lZs2aXHbZZey+++5lY4TD4bL3gJcsWUJ+fv4G5TtA2feIJEmSJO0sVq1aRTweD2Tufv360bp16w32RaNRGjVqRKNGjWjXrh0PPfQQ6XS67PVdd92Vk08+mdzc3A3Oad++PW3btuXFF1/8xcIXgHg8zpw5c+jevXv5XZAkSZIkSQpM7drw4Ydw+OHwySdQWBh0oo1FIpCdDQ8+CEcfHXQaSYJ0Gp54As4+G4qLoTL/q3j16syf//oXPPooPPkk9O1befNLkiRJkiRJ28riFUmSJEmSNlMoFCISiRCJRIKOQjqd5v333w/sQ5VBSCQSTJ8+fYMFlyRJkiRJkiRJkiRVbZsq1AiFQmX777zzTm677Tb69+/PlVdeWdnxtBmuv/56zjzzTFasWEFpaSnt27enRo0aQOa97QkTJjBjxgzOPfdc+vbtW1a0ApBKpQiHw/zvf//j1VdfpWHDhrRo0WKD8S1dkSRJkrSzWbhwIdFolGQyGcj8K1euZNKkScyZM4dIJMJee+1V9rta8+bN6dSpE5MnTwYyv7MNGTKkrHTl66+/ZsKECTRr1ow+ffoQDoc5/PDDmT17NsuXL//FuefNm1dh1yVJkiRJkipf9eowejTcdRf88Y+wZg0E9F8eG8nPh912yxQc/OhtakkKxKJFcOqp8O67UFQUXI7i4szjoIPgN7+Bv/8d8vKCyyNJkiRJkiRtLotXJEmSJEmqglasWMHKlSuDjlGpSktLmTx5ssUrkiRJkiRJkiRJ0k5gzZo1PPjgg1xwwQV0796dhx9+OOhI+hk/LktJp9NlBTovvvgi0WiU/fffn1122aXsmLWlK0uXLuWuu+4CYNiwYRQUFJQdM3fuXO655x7S6TR169blgAMOoGPHjpVzUZIkSZIUkPnz51NaWhrI3B9++CGzZs0ilUqV7ZsxYwYXXHAB1apVA6Bx48ZlxStt2rShTp06QOZ3+aeeeopEIsHXX39N/fr1adWqFbFYjB49evDmm2/+4vwrVqwgkUgQjfrxZ0mSJEmSdhShEJxzDhx6KBx3HHz2GRQWBpcnEoHsbLj+ejjvPAiHg8siSWs9/jicfXam8CQeDzpNRnExPPAAvPBCpqSqb9+gE0mSJEmSJEk/zzsPJUmSJEmqghYsWEAkEiGRSAQdpVLNnz8/6AiSJEmSJEmSJEmStsDaco2f2v658xo1asRVV13FwIEDadSoUUXGVDkLhUIAfP/990ydOpWmTZtywAEHAJlSFqDs++D+++9n5MiRdO/enSOOOKJsjA8//JC//OUvvP3224RCIWKxGPn5+VxwwQVceeWVlXxFkiRJklR5Zs+eXfa7U2X75ptvNtqXSCRYsWJFWfHK+qUw6xdxLly4cIN7m+fOnUurVq0AaN68+WbNH41GWbx4MQ0bNtya+JIkSZIkaTvWvDmMGQN33QV//CMkElBSUrkZqlWDDh0yBQctW1bu3JK0Kek0XHwx3H03FBUFnWZjxcUwfz4cdBDccQf85jdBJ5IkSZIkSZJ+msUrkiRJkiRVQfPnz6dkG+4m7Ny5M4MHDy7bHj58+EbHXHXVVWXPn3/+eSZNmvSzYzZt2pT27dvTpEkTatSoQV5eHslkkiVLljBlyhQ++ugjUqnUVmcGWLlyJfF4nFgstk3jSJIkSZIkSZIkSaocS5YsIZ1Os3TpUjp06LBB6Uo6nS4r6PixvLw8Bg4cyEEHHUROTk5lxVU5y83NJS8vj5ycHPLz84EN/96feeYZ7rzzTmKxGOeeey7NmjUrO/eNN97g7bff5vTTT+fcc89l7ty5PP/881x//fV8/fXX3HnnndSoUSOQ65IkSZKkirR69eqtOm/9e3/LU0FBAbvuumvZ9ldffVX2vFatWmXPf5x7/e2CgoLNmisUCm319UuSJEmSpO1fKATnnAO//jXcfnumhCWVglWrKm7OWAyiUejcGS65BAYNgvVuXZCkwCSTcNpp8PTT22fpyvqKi+Hcc2HZMvj974NOox1dPB5n8eLFrF69mkQiQSKRIJ1OE4vFiEaj5OfnU79+fdcdkSRJkiRJG7F4RZIkSZKkKmj27NlBR9hIv379aN269Qb7otEojRo1olGjRrRr146HHnqIdDq91XPEYjEWLVpE48aNtzWuJEmSJEmSJEmSpAo0Z84cbr31Vh599FHi8TjxeJx9992Xk046ie7du9OiRQtCodBG5Svrb6dSKUtXqri8vDyOP/54brzxRh555BGOP/54otHMLewffPABv//975k7dy6XX345hx12GFlZWWXnjh07luzsbM4880z23HNP9txzT7p27Up+fj4PPPAA/fv356yzzgrq0iRJkiSpwiQSiaAjlKlevTrHHXcckUgEgAkTJjB37tyy19f/PS6ZTG5w7vrb6x/3S7an65ckSZIkSRWjUSP461/hmmvguefgb3+DqVOhtDRTRFAeqlWDdBpOPRWGDYO2bctnXEkqD6kUnHgivPji9l+6slZxMVxxBcTj8Kc/BZ1GO4pEIsG3337LwoULmT17NvPnz2flypVlpSrpdLpsjZJQKFR2b2E8Hqd69eo0atSIpk2b0rBhQ3bddVfLWCRJkiRJ2slZvCJJkiRJUhWTTqdZvHhx0DE2aeXKlUyaNIk5c+YQiUTYa6+9aNGiBQDNmzenU6dOTJ48eavHTyaTLFiwwOIVSZIkSZIkSZIkaTt33HHHMXHiRDp06ECzZs344IMPePnll/nf//7HYYcdxsknn8xBBx1Ebm7uBueNGDGChx56iIcffphGjRoFlF7lafDgwTzyyCNcffXVfPXVV3Tu3JmPP/6Y//znP6xcuZJhw4Zx/vnnU7du3Q3O22effXjzzTfLynfS6TSNGjXikksu4b///S+33XYbJ5xwAvn5+UFcliRJkiRVmB8XmGyu+++/f6N9p5122lbnqFu3LieccAI1a9YEYPLkybzyyisbHFNaWlr2fG3R5qa21z/u56TTaYtXJEmSJEnaiWRlwbHHZh5TpsA998A778DXX8PaddNXr/7lcWIxyM2FNWugVi3o2hWOPhqGDoW8vIq8Aknacuk0nHtu1SpdWauoKFOaVVAAZ54ZdBpVZUuWLGHs2LFMnjyZcDhMMpnc4P2BkpKSXxxjxYoVrFixgq+//ppIJEIymaRjx4706tWL+vXrV2R8SZIkSZK0nbJ4RZIkSZKkKmbFihWk0+mgY2zkww8/ZNasWaRSqbJ9M2bM4IILLqBatWoANG7ceJuKVxKJBHPmzKFnz57bnFeSJEmSJEmSJElSxbj00kv59NNPue6667jooouAzPucDz30EM8++ywvvPACn332GcOGDeO4446joKCAdDrNmjVruOeeexg7dix33HEH119/fcBXovLQtWtX3n33XU488URuvvnmsg/Jd+jQgXPPPZfrrruu7NiPP/6YsWPH8sknn1C7dm0A/vSnP3HttdfSrVs3ILMIb0FBAeFwOJDrkSRJkqSKtrX3Cc+dO7fcMjRr1oyhQ4eWlWGOHTuW119/faPjli9fXvZ87f3Cm9peunTpZs+9Pd4nLUmSJEmSKl7HjnDbbZnnyWSmfGXCBPjww8xjxYpMsUppKUQikJ2debRqBfvsA927ZwpXCgqCvQ5J+iXXXw8PPVT1SlfWKiqCCy6ABg1gwICg06gqSaVSfPXVV3zwwQcsWrSIVCq1wfokWyuRSJSVtkyaNIkpU6ZQu3Zt9t57bzp06EAkEtnmOSRJkiRJUtVg8YokSZIkSVXM999/TyQSKXvjf3vxzTffbLQvkUiwYsWKsg9OlpaWbvM8ixcv3uYxJEmSJEmSJEmSJP1gzRJYOgGWjofFo2H1TEitgWQppJMQzoJINsRqQp29oE4fKOgGNdpDeONbkefPn8/zzz9P//79+c1vfgNASUkJNWvW5Pzzz6d///488sgjPPjgg1x55ZVEo1HOPvtsQqEQubm5vP7669xwww2WruxgGjduzDvvvMOrr75KcXExhYWFHH744dSoUaPsmI8//piTTz6Zr776ik6dOtG+fXsOP/xwXnrpJVasWMFRRx1Fs2bNeO6555g2bRpHHHFEgFckSZIkSRUnGg32o78dO3Zk0KBBRKNRUqkUb7zxBuPGjdvksTNnzqRXr14ANGjQgGg0WnaPc7NmzcqOmzVr1mbPH4vFtj68JEmSJEnaIUQi0KFD5nHiiUGnkaTyM2kSXHcdFBcHnWTbFBdn/n2ePh3q1Ak6jbZ36XSaTz75hP/973+kUqlyWXfk5+ZKJBIsWrSIl156iZdffpl99tmHXr16EQqFKmxeSZIkSZK0fbB4RZIkSZKkKiYej5f7mFdddVW5jwlQUFDArrvuWrb91VdfbfOY21vhjCRJkiRJkiRJklSlJAph1mMw5ylY9inEV0IkBxLFkP6F9yKXT8qcC5AqheptoP5+0PosqNUJgPz8fBYvXsyee+5JrVq1KC0tJTs7m3Q6TSgUonPnzjRp0oSGDRty3XXXcc4551CzZk2GDh1KaWkp1atXt3RlB3booYdusJ1KpYBMOc9VV13FV199xW9/+1uuueYa6vywKsNzzz3HKaecwtixY8nPz6dWrVocffTR/OlPfyI/P59UKkU4HK70a5EkSZKkihKJRCp0/Jo1a3LhhReWbQ8fPrzseY8ePTj00EPLFh8bN24cCxYsoEmTJmXHlJSUsHjxYgCmTZvG999/T+3atcnOzuaYY45h/PjxtGjRgubNmwOZe5/Hjx+/WdlCoVDgxTOSJEmSJEmSVBHicTj6aFizJugk5aO4GM44A55/Pugk2p6tWLGCZ555hm+//bZC1kr5OWsLXt5++20mT57M0UcfTUFBQaVmkCRJkiRJlcu7DyVJkiRJqmLi8TjpdDroGL+oevXqHHfccWUf/pwwYQJz587d5nEtXpEkSZIkSZIkSZK2woqp8NUtMPNhCIUhsXrda6nSzR9n/fNWfA4rp8KM+6B6O9jtTyTz9yE7O5vp06dTWFhIfn4+QNmCrel0moKCAi666CKi0SgXXHAB9913H0OHDiUrK6scLlRVydrClCVLljBr1iwaNWrEBRdcQO3atQFIJpMcccQRLFq0iAceeIBLL72Url27Uq9ePXJzczcYQ5IkSZJ2FPn5+SxdujSQuXfbbbey3+EBevfuTe/evTc4ZtasWYwYMQLI/J7/zDPPcPLJJ5OTk0ObNm1o06ZN2bHpdJqRI0eybNmyzc6Ql5e3jVchSZIkSZIkSduf4cNh/nyoAktFbJbSUnjzTXjuOTjiiKDTaHuTTqeZMGECb7zxBslkklQqFViWeDzOokWL+Pe//83+++9Pr169NngvRJIkSZIk7TgsXpEkSZIkqYpJJpPlXrxy//33b7TvtNNO2+rx6tatywknnEDNmjUBmDx5Mq+88spWj7e+IG+okCRJkiRJkiRJkqqUdArmPgdf/A1WTIFUHNKJcp4jCcliWD4RPjqL2qEQ957XhLNvnsB5553HddddR8OGDTOHptOEQiFSqRThcJjzzz+f0aNH8+yzzzJ+/Hi6d+9evtlUZaRSKb7++msKCgqoW7du2fdJJBIBoGvXrvzud79j9uzZHOFKDZIkSZJ2cM2aNWPevHnlfr9wRVm4cCF33303/fr1o1WrVlSrVo2SkhLmzp3LmDFjmDNnzmaPFY/HqV+/fgWmlSRJkiRJkqTKN2kS3HwzFBcHnaR8FRXBb34D/fpBnTpBp9H2YsWKFTzzzDN8++23xOPxoOMAmXsXE4kEb7/9NpMnT+boo4+moKAg6FiSJEmSJKmcWbwiSZIkSVIVE41GCYVC5Trm3Llzy22sZs2aMXToUHJycgAYO3Ysr7/+ermNHw6Hy20sSZIkSZIkSZIkaYe1ajq8fyys+hoSqytnzsQqAA5tOY2vbwrx5ycf4fbb63P66WfQunXrsvc5w+Ew8XicWCxGu3btyM3NJTs7u3IyarvUpEkTTjzxRB5//HHeffddBg8eTDgcpri4mNzcXJYvXw7AN998U1bcI0mSJEk7qkaNGpGVlUVJScnPHjdp0iQmTZr0s8cMHz58o30rVqzY5H6AESNGbH7Q9SxfvpyXXnppq85dX/Xq1YnFYts8jiRJkiRJkiRtL5JJOPpoWLMm6CQVo7gYzjoLnn026CTaHnz33Xc88MADlJSUkEqlgo6zkXg8zqJFi7jnnns45ZRTaNCgQdCRJEmSJElSOfITZ5IkSZIkVTEVUbxSXjp27MiJJ55ITk4OqVSK1157rVxLVyBz/ZIkSZIkSZIkSZJ+QjoFU/8JIzvD8omVV7qynnC6lLysNDcck2Rw3o3c+fdLGD16NEVFRWXHxGIxioqKmDt3Lvn5+dvlh6xVuYYMGUL16tW54oorePaHlRhyc3NZunQp5513HgDt2rWzdEWSJEnSDq9BgwYkk8mgYwSiUaNGQUeQJEmSJEmSpHL16quwcCGk00EnqRilpZlrnDkz6CQK2oIFC7jvvvsoLi7eru8HTKfTlJSU8MADDzB79uyg40iSJEmSpHLkSqWSJEmSJFUxWVlZgc1ds2ZNLrzwwrLt4cOHlz3v0aMHhx56aFkpzLhx41iwYAFNmjQpO6akpITFixdvU4ZYLLZN50uSJEmSJEmSJEk7rFXT4f1jYeVXkCz65eMrWF5Wmm7NYfdGz3HzvR8yatSZHHzwIfTp04c1a9YwYsQIXn75ZQYOHEjnzp2DjquADRw4kMcee4yhQ4dy+umn869//Ys6derw5ZdfMn36dPbff3/OOeecoGNKkiRJUoWrUaPGTlk6GY1GadasWdAxJEmSJEmSJKlc/e1vsHp10CkqVioFt98ON98cdBIFZeHChYwYMYLS0tKgo2y2eDzOo48+yoknnkjTpk2DjiNJkiRJksqBxSuSJEmSJFUxdevWJZlMBh1jI7vttltZ6QpA79696d279wbHzJo1ixEjRmzTPA0aNNim8yVJkiRJkiRJkqQd0qzHYdzpkFoD6VTQacpEI1AtAhfvv4hPZv4fhxz4f+zRtS/Lli1j5syZtG3blv/85z9Bx9R24qCDDmL69OlccMEFvP3227zzzjvk5+ez33778fDDD++UCw9LkiRJ2vmEQiHq1avHvHnzgo5SqSKRiPcJS5IkSZIkSdqhzJgB48cHnaLilZbCf/4D118POTlBp1FlW7JkSZUrXVlrbfnKb37zG3bdddeg40iSJEmSpG3kJ88kSZIkSapiqlevTiQSCTpGIGKxGE2bNg06hiRJkiRJkiRJkrR9+fpOGHcaJIu2q9KV9eVnp+nVNsrH18VYuWQmy5cv5w9/+ANPPPEEWVlZQcfTdmSXXXbhoYce4rXXXuPzzz9nwoQJvPjiizRo0IBUavv8/pYkSZKk8ta6dWui0WjQMSpVMpl0UTNJkiRJkiRJO5TbboNkMugUlefpp4NOoMpWXFzMAw88QElJSdBRtlppaSkjRoxg1apVQUeRJEmSJEnbKJROp9NBh5AkSZIkSVvmgQceYM6cOUHHqHRZWVmceuqpNGjQIOgokiRJkiRJkiRJ0vbhixvhs+GZ0pUqIB2KkcppQGHft6hRr3XQcbSDKC0F+3skSZIk7UhWrVrFrbfeSnInWZEvFArRuXNnBg0aFHQUSZIkSZIkSSoXxcVQrx6sXh10ksrTsSN89lnQKVSZnnzySb7++usq/35GOBymefPmnHjiiYRCoaDjSJIkSZKkrRQOOoAkSZIkSdpyzZs33ynfrE8kEtSrVy/oGJIkSZIkSZIkSdL24es7q1TpCkAoHSe8ZiE1xh0GpcuDjqMdQCoFv/0tnHoqrFoVdBpJkiRJKh/Vq1enRYsWQceoNJFIhN69ewcdQ5IkSZIkSZLKzQsvBJ2g8n3zDXz+edApVFm++uorpk+fXuVLVwBSqRRz587lM5uDJEmSJEmq0qJBB5AkSZIkSVuuYcOGZGVlUVJSEnSUSlWrVi0ikUjQMSRJkiRJkiRJkqTgzXocPv0DJIuDTrLFQuk4FM6Bt/aHg96HaF7QkVSFhcNw221w4YXQtSs89hj06BF0qo19+y1MmJBZXGLlSli9GoqLISsLqleH/Hxo2xa6d4fmzSEUCjqxJEmSpKD17duXOXPmUFpaGnSUClenTh3q1asXdAxJkiRJkiRJKjejRmXuD9mZhEIwZgzsvnvQSVTRiouLef7554nH40FHKTfxeJxXXnmFli1bUq1ataDjSJIkSZKkrWDxiiRJkiRJVVDDhg1JJBJBx6h0TZo0CTqCJEmSJEmSJEmSFLxVM2Dc6VWydKVMqgRWfAmfXAw9/x10GlVx1arBvffCk0/C4YfDH/6QeYTDweQpKcksnjFuHIweDZMmQVERZGdn/tzU2/3hcKZ8JZnMbO++O/TvD3vtBb/6FdSsWbnXIEmSJCl4zZo1IycnZ4cvXsnKyqJv375Bx5AkSZIkSZKkcvXBB1t33imnwIMPrtsOhX75nAcegFNP/enXx4+HHj1++vVDDoFXX123PWsWtGjxy/P+WGFh5rrPPHPLz1XV8tJLL+1QpStrJRIJnnvuOU488URCm/PDp+1SPB7n22+/ZcGCBaxYsYKSkhLi8TjpdJpYLEYsFiM/P58GDRrQoEEDi3YkSZIkaQdi8YokSZIkSVVQ9erVqVevHgsXLgw6SqWJxWJ06dIl6BiSJEmSJEmSJElSsNIpeP9YSK0JOsm2S62BmSOg+fFQr1/QabQDOOaYTFHJCSfAm2/CQw9BgwaVN//s2XDHHXD33ZntwsJ1RSqQKWT5KakUrFq1bvvjj2HChEwZSzwORx8Nv/897LlnhUSXJEmStB0KhUL06dOHt956a4dcvGytUChEhw4dgo4hSZIkSZIkSeUmkYDp04NOsXkKCuD++8tvvDFjym8sbZ+mT5/O9OnTSa5/Y9QOIpVKMXfuXL744gt23333oONoM3333Xd88803zJ49m/nz57N69WpisRjJZJJEIrHJc8LhMLFYjEQiQSwWY9ddd6VZs2Y0bdqUFi1aWLwjSZIkSVWUxSuSJEmSJFVRffv25cUXX6S0tDToKJUiLy+Ppk2bBh1DkiRJkiRJkiRJCtZXt8HKqZkClh1BsjhTJPPr6RDNCzqNdgDNmsE778B110GXLnDvvTBgQMXNl0plSl5uvDGzcEQqBeX1Nv76ZSyPPQbPPAMtW8Kf/gRHHQU5OeUzjyRJkqTtV5cuXXj33Xd32OKVWCxG//79iUQiQUeRJEmSJEmSpHIzdSpkZZXfPSRb4qij4NtvN9y39v6TTbn7bmjQAIqLITd32+efNStz3VlZ2z5WRUmn05YqbIN33nlnh33fAiAej/P2229bvLKdSyaTTJ06lQ8++IDvvvsOYIOSlZKSkp89P5VKlR2TTCaZNWsWc+bMIRqNEovF6NWrF127diUvz/taJUmSJKkqCQcdQJIkSZIkbZ327dvvNDdzxGIx+vTps9NcryRJkiRJkiRJkrRJq2bApMshWRh0kvIVXw6fXBx0Cu1AolG46ip4+mk47zwYNgzWrCn/eT78MFOEctRRMGpUZo6KWjAjmYSiIpgyBc45B3bdFZ54AtLpiplPkiRJ0vYhKyuLIUOGEIvFgo5S7kKhELVr16ZXr15BR5EkSZIkSZKkcjV+fLBzf/DBho/Jkzd97EknZe57Wb4cbrihfObPycnc37I9mDZtGueddx777LMPBx10EH/+85+ZPHkyoVCIVCoVdLwqacmSJSxatCjoGBVu5cqVzJ8/P+gY2oSVK1fy1ltv8fe//50XX3yRhQsXkkgkNihd2VqpVIrS0lIKCwsZPXo0//znP3nyySeZN28eaW/UkyRJkqQqweIVSZIkSZKqqEgkQo8ePYhEIkFHqXDpdJrOnTsHHUOSJEmSJEmSJEkKTjoF7x8LqQpojwhashhmjoDF7wWdRDuYvfeGTz+Fb7+Fnj3h88/LZ9zi4kyZywEHwOzZsHp1+Yy7uVavhhUr4PTT4fDDYfHiyp1fkiRJUuVq2bIlHTp02OHuGY5EIhx11FGEw37UWZIkSZIkSdKO5aOPKv9+krXefRfWrMmUqbz/Ppx5JoRCGx/XpAncfnvm+XnnwZw55TN/KpW5Xydozz77LF26dOH+++8nHo+zYsUKbrvtNk444QRefvllwuHwVhUpPPbYY7Ro0YLjjjuOsWPH/uRxX375JePGjWPChAnMnDmToqKibbmc7cbYsWN3itKaRCLBhx9+GHQMrScejzNy5Ehuv/12PvzwQ0pKSigtLa2w+daWuUydOpWHHnqIe++9l2XLllXYfJIkSZKk8uHdiJIkSZIkVWE9evQIOkKFC4VCdOzYkezs7KCjSJIkSZIkSZIkScGZ+xys+ipTwLIjShbDR2cFnUI7oF12gSeegAsugH33hbvugq1YM6HMhx9C27Zw772ZApYgFRbCW29Bmzbw5JPBZpEkSZJUsQ477LAd6l7aWCzGfvvtR+3atYOOIkmSJEmSJEnlbuHC4OZu2hSys6FmTejbF+65B556asNjQiEYMSJzzBNPwKOPlt/8JSUQdDfBuHHjGDZsGDVr1uTBBx/klVde4aWXXuKWW25h2rRpXHPNNcyZM4fQphppNmFtQctbb73F+eefz+zZsxk1ahSLFy8G2KCIZMmSJVx//fUMGjSI3r1706NHDzp16sSpp57KlClTfnKOiRMncumll3L88cdz+umnc9tttzFz5sxt+CqUv9LSUiZPnrxTFK+k02mmTp26wxTmVHVz5szh9ttv59NPPyWRSJBMJitt7nQ6TTweZ+HChfz73/9m3LhxW1XaJEmSJEmqHBavSJIkSZJUhdWoUYNWrVoRDu+4v+JHIhH69OkTdAxJkiRJkiRJkiQpWF/8DRKrg05RsQrnwvcfB51CO6BQCE4/Hd5/H+6+G448Er7/fsvGSCbhwgvhgANg3rzgS1fWKi2FlSvhtNPg8MNhxYqgE0mSJEmqCNnZ2QwZMoRYLBZ0lG0WCoWoXbs2vXr1CjqKJEmSJEmSJFWIyu5qWLECHnkkc//IQQfBccfBBx+se33IEDj66HXbv/897LcfzJ8P55xTvlmSyeDvq3nttddYsGABp59+Oscccwy77LIL9evX58wzz+Tcc89l/PjxPP300z/k/fkCh3Q6TSgUYsqUKfzxj3+kefPmHHbYYWRlZVGzZs2yYwCKior461//yl/+8hdycnK47rrreOCBBzj11FN59tlnGTJkCJMmTQLWlbWUlpZy++23069fP2666SbGjx/P6NGj+fOf/8wJJ5zAmDFjNpgjSJ999lnQESpVKBTi008/DTrGTi0ejzNy5EgefvhhVq1aRSKRCCzL2gKWt956i//85z8sC7phSpIkSZK0STvuqqySJEmSJO0kBgwYQDQaDTpGhYjFYvTo0YO6desGHUWSJEmSJEmSJEkKzoovYcWUoFNUvFQxfHlz0Cm0A2vXDsaOhZYtYc894e23N++8khIYOBD+85/gF4b4KYWF8L//Qc+esHhx0GkkSZIkVYSWLVvSuXPnKl++kpWVxdFHH0047EecJUmSJEmSJO2YKvv+kgsvhJNOggceyNw/8vjjcMABMHPmumMGDsz82bAhXHstpFLwm99AeXcHpNOwenX5jrklVqxYwXvvvUetWrXo378/AIlEgng8DkDPnj0BmDp1KgCRSORnxwuFQqxevZrhw4eTSCT4v//7P7Kyskin0+Tk5ADrSlRGjRrFHXfcQceOHXn00Uf585//zCmnnMK//vUvHn30UaZNm8Ydd9yxwTkvvfQSF1xwAXXr1uXRRx9l5MiRvPTSS/z1r3/ls88+44ILLmDBggWEQqFy/kptuY8++qjs67gzSCQSfPzxx0HH2GktXLiQ22+/nU8//TTQwpUfi8fjfPvtt/z73/9m/PjxQceRJEmSJP2IdyVKkiRJklTFVa9encMOO6zKf4hyU/Ly8th///2DjiFJkiRJkiRJkiQF66tbIbUTfGA5nYJ5z0PJ0qCTaAeWnQ033ZQpUTnhBLj8cvi59QAKC+HAA+Gdd6CoqNJibpXS0syCGd26wdy5QaeRJEmSVBEOO+wwWrduTTQaDTrKVonFYpx88skUFBQEHUWSJEmSJEmSKsz20DtdUgITJqzbrl8/82fdupCTk8n4xhuZopR0Gh58cN2xzZtn9j333NbNHeR/YS9btozp06fTrl07mjZtCmTKVdYWrNSqVYuaNWsyf/58Fi9evFlj/uMf/+DVV1/liiuuYO+992bRokXk5uaSlZUFQDqdBuDrr7+mpKSEAQMG0KlTJxKJBMlkEoC99tqLPn36MHr0aCZOnEg0GqW4uJiRI0cCcOGFF3LMMcfQunVrOnTowPnnn8+f/vQnJkyYwOOPPw6sK2sJQjKZZMmSJYHNH5RVq1ZRUlISdIydzqxZs3jggQdYtWrVdlW6slY6nSYej/PGG28watSosn8DJEmSJEnBq5p3VkqSJEmSpA3sscceTJw4kTlz5gR6s0R5ikajHH300VX2g6GSJEmSJEmSJElSuUgUwsyHIb39fXi0QoRCMOM+2O2PQSfRDu6QQ+DTT+HUU6FfP3jsMWjZcsNjSkoyx40fD2vWBBJzi8XjsHAh9O6dWTxj7aIZkiRJknYMoVCIIUOG8NhjjzFnzpztcrGpnxKLxTj++ONp2LBh0FEkSZIkSZIkqULl5lbeXNWrQ+PG8OWXG+7PyYFu3dZtL1xYOXnCYcjL2/ZxksnMrWTxeOaRlZV5/JJVq1axfPly9thjD2rUqAFk/m99rezsbHJzcykqKqK4uBjIlCisfwxkSk7C4TCPPfYYN954IxdffDFHH300M2fOZM2aNeTm5pKdnb3BOcuXLwegdu3aZfvWjpuXl0eNGjUYM2YMc+bMYc8992TRokV888031KxZk44dOwIQj8eBzP+p77bbbgB89tlnZXmC8t133xGNRiktLf3Z4zp37szgwYPLtocPH77RMVdddVXZ8+eff55Jkyb97JhNmzalffv2NGnShBo1apCXl1dWBDNlyhQ++uijTa6zsscee9ClSxd23XVXYrEYq1atYsaMGbz33nusWLHiF644IxaL8e2339KsWbPNOl7bbtq0aTz11FNlPwvbs3g8ztixYykuLuawww7b6N8RSZIkSVLl2w76kCVJkiRJ0rYKhUIceeSRO0xJSSwWo0ePHjRq1CjoKJIkSZIkSZIkSVKwZj6a+QT5ziJZDFNvhvTGH4SWylv9+vDKKzB0KOy1Fzz66LrXEgk44ohMeUlVKV1ZK5mERYtg771h2bKg00iSJEkqb5FIhOOPP55WrVoRi8WCjrNZYrEYJ5xwAs2bNw86iiRJkiRJkiRVuPz88h/zqqsgnc48Hnhg3f6CAvjsM3j5ZTjzTNh/fzj2WHjzTWjRYt1xTz6Z+XP+fLjwwo0fjz227tilSzP77rtvy3NGIuVTPBOJZEpc1nabJJOZa7zqKli58qfPKyoqIh6Pk5+fv8n/Q08kEmUlJmtLEn5clpBOpwmHw0yePJkrr7ySQw89lGHDhgGwZs0aSkpKyM7OJuuHJpi1568tevn8889JJBJEo9GyspRp06ax8If2m6KiIgCi0SihUIji4mIikcgG8wOsXr2aaDTK3LlzmTNnzuZ/8SrAwoULy3JVtn79+tG7d28aN25MjRo1iEajZGdn06hRIw4++GBOOumkjf4OjzzySI444giaN29OTk4OkUiEWrVq0a1bN84++2waNGiwWXMnEomyvzdVvG+++YYnn3yySpSurBWPx5k0aRJvvPFG0FEkSZIkScCOsRqrJEmSJEmievXqHHbYYbzyyitV6k3kHwuFQuTn57P//vsHHUWSJEmSJEmSJEkK3tynIVEYdIrKFV8Jq2ZAjTZBJ9FOIBzOLBSxzz5w3HHw+utwxx1wzTUwejQUFwedcOskEjBnDgwalLmOnam/SZIkSdoZRCIRjjnmGF588UW++OKL7fbe4XA4TCwW45RTTtnsRcwkSZIkSZIkqapr2TJzT0oqVTnzRSJw+OGZx6bccQeMHJl5vmQJ3Hrrxseccgocf3zm+cqVmz5mc+TkQMOG8NlnnzFmzBjGjh1Ls2bNOO6442jXrt1WjVmtWubPn7vGtVKpFJFIhNRPfPFXrlxJcXExNWvWJCcnZ5PHhEIhSktL+f3vf08ymeQvf/kLdevWBaCkpITi4mJq1apVVqqy9s8BAwZw//338+CDD9KtWzeOOeYYIFOkcttttzFp0iSAssKWxo0bU79+fUpLS5k4cSL77LPPBmUxb7/9NolEgjVr1lAc8E1Mc+fODfS9iJUrVzJp0iTmzJlDJBJhr732osUPzULNmzenU6dOTJ48GYCOHTvSqVMnIFOc8uabb7JkyRL22GMPOnfuTG5uLkOGDOGOO+74xTKZZDLJ7Nmz6dWrV8VeoJg3bx6PP/44iUQi6ChbLB6PM2HCBHJzc+nfv3/QcSRJkiRpp2bxiiRJkiRJO5DOnTuzePFiPv744+32A5S/JCcnh1NOOYVo1P+2kCRJkiRJkiRJklj2adAJKl8oAksnWLyiStWlC0yYkClh6dAhs8hESUnQqbZNaSl88gncey+ceWbQaSRJkiSVt3A4zKBBg2jRogUjR44kkUj85EJyQYjFYjRq1IgjjzyS6tWrBx1HkiRJkiRJkirNXntlykJWrqz4uebPh2OPhQEDoFs32HVXqF49c+/Lxx/Df/4DL79c8TnWSqXgk0/+w7Bhl7NkyRLq1atHIpHg2muv5dRTT+W6666jfv36WzV2KPTLx9SoUYP8/HwWLVpEyXo3/6TTaUKhEHPmzGHVqlW0aNGC/Pz8jc5PJpNEIhEuvfRSRo0axYsvvkiXLl3KXq9ZsybJZJKCggJatmwJUFb00r59ey655BKuu+46zj//fO6++26aNm3KuHHjaN26NQ0aNGDhwoXUrFmzbLzTTz+dV199lT/84Q8sWLCAfffdl2QyyRNPPMGbb775w9c0UyYTpLlz5wY294cffsisWbM2eA9kxowZXHDBBVT7oZWncePGZcUr6xf8TJkyhY8++giAWbNm0aFDB7Kysqhduzbt2rVj6tSpvzj//Pnzy/NytAmFhYU88sgjVXadHMiUr7z//vvUr19/q0umJEmSJEnbzhVMJUmSJEnawRx44IEUFxczZcqUKvemcnZ2Nqeddhq1atUKOookSZIkSZIkSZIUvDVLIL6Nn75vcQr0fnDddjoFqVIoXQHF8+D78TDzQVgydvPHrNsPmgyGOn0hrzFk14FUCaycCrP+C9PugNQ2vFeZWA1LPoTmQ7d+DGkr5OfDv/4FTZpU/dKVtQoL4aKL4JBDMtclSZIkaccSCoXo3LkzLVu25LnnnmPevHmB3z8cDoeJRqMcdthh7LHHHoQ2ZyU8SZIkSZIkSdqBdO8OW/tftSNGZB4/Nnx45vFjiQQ8+WTmsS1+at4tFY8n+fvff0udOgWMGDGC3r17M2/ePO6//34effRRmjVrxhVXXFFWhFLe2rVrR7Nmzfjggw9IJBJApkwlkUiQnZ3NmDFjAOjbt+8mi1fWmjJlCgCDBw8mFouRnZ1NXl4ekUiERYsWUVhYyAEHHEDPnj35wx/+QO3atUmlUpx66qm0a9eOJ598kk8++YTFixczdOhQrrzySo488kgWLlxInTp1gEyhyoEHHsjjjz/OlVdeyd///nduvfVW8vLyaNasGUcccQRPP/00WVlZP5sVYM4cePbZTOFP9eob/7n2eX7+5hXYrC+dTrN06dItO6kcffPNNxvtSyQSrFixoqx4pbS0tOy1nJycsufrv2eSSqVIJpNl282bN9+s4pXVq1eTSCSIRrdt6dYFCxbwzjvvkEgkaNasGW3btqVBgwbbNOaO4oUXXij7ea3K4vE4zz//PMOGDSM3NzfoOJIkSZK0U7J4RZIkSZKkHUwoFGLgwIGkUim++OKLwD88ubmys7M59dRTy24SkSRJkiRJkiRJknZ6SydAJDdTlFJeQmGI5EBuDuTWh4Ju0OZsmPUojDsLkkW/PMbul0HDQzbcF8mG2j0zj8aDYNSBkE5u+vxflIbv3tvKc6Vtc/nlmbKSHUlJCRx/PLz77pYvnCBJkiSpaqhevTonnXQSkydPZuTIkSQSCVKpVKXniMViNGrUiCOPPJLq1atX+vySJEmSJEmStD1o2hTC4aBTBCMWm0YqFWb48OGcdNJJALRu3Zru3bszadIkbrrpJs4991wKCgoqZP5oNMp7773He++9x2effUbTpk2JRCJEIhHGjRvH6NGjqVOnDnvttdcmz49EIgAMGjSI1q1bk0wmKSwspLCwkJKSEubPn8+3335LMplk2rRpZGdnl5V5hMNhEokEvXv3pnfv3huM+8UXX/DNN9/QuXNn6tevX3Y8wMEHH0L79rvzzTfTWLBgAalUin322Ydx48bxyCOP0KZNG2rUqPGz111cDLNmwerVsGpV5rH2+fp/FhdDXt6mS1l+qrAlPz9FKpXeqr+Pq666aqvO+yUFBQXsuuuuZdtfffVV2fMlS5bQunVrADp06MAnn3zCkiVL6NKlywZlGLVq1dqsucLhMKWlpdtUvPLQQw9xww03MGvWLMLhMGvWrKF169Zcd911HHXUURVWRFQVfP7558yaNWuDUpyqLB6P89JLL3HMMccEHUWSJEmSdkoWr0iSJEmStAMKhUIMGjSIvLw8xo8fv12Xr4RCIXJzcznttNOoXbt20HEkSZIkSZIkSZKk7cfS8ZAo5waIN/eGUAyqNYemx64rUGl+AsRqwegBmzdO0Tz4ZgQs+QDCWdB2GOy6f+a1+vtC8+Nh5sNbn3PFl5BOZYpipEry8cdw552ZBQZ2JIkEfPop3HsvnHlm0GkkSZIkVZRQKETnzp1p2bIlb731Fp9//jmhUKjC7yMOhUJEo1GqV6/OvvvuS8eOHXfaxcEkSZIkSZIkCSAUgo4dYdy4oJNUrlAoRWHh65x66okMGTIEgEQiQTKZpFq1auy3337cdtttjBo1iqOOOqrCcsRiMfbff39WrlxJaWkpCxcuZOzYsfzlL3/hu+++Y8SIETRo0KDs+IceeojVq1dz+umnk52dDcC5555b9noqlaK0tJRQKMRLL73EySefzIEHHsjll19OrVq1Nlgn46fKOe6++34WLKhH//7/4E9/qsfYsTBvHsTjEI+ngSaEw02IRiE3F9q3h1WrprB69cH06HE01ar9fNl5u3Zwyy2//LVJJqGo6OfLWda+tngxzJgBRUUJWrQIEw5vH8UY1atX57jjjisryZkwYQJz584te33cuHHsueee5OTkUK1aNc4+++xNjrO5RSprC3W21mOPPcawYcPIzc3lmmuuYc8992T69On885//5JhjjuHJJ5/82fKVtfsnTZrE//73PxYuXEgoFKJBgwZ06NCB3XbbjaZNm1bJ92YKCwt56aWXtus1cbZUMplk+vTpfPXVV7Rr1y7oOJIkSZK007F4RZIkSZKkHVQoFOJXv/oVtWrV4s033ySZTJJOp4OOtYFYLEadOnUYOnQoNWrUCDqOJEmSJEmSJEmStH1ZPBrSW/+B3U367oMfxga+eRB2vxw6X5vZ1+hwaHoMzHny58eYelMmW2q9D7sufB1+PQty62e2a/fatuKVUBhWzYAabbZ+DGkLpNNw/PE7XunKWoWFcNFFMGQIFBQEnUaSJElSRapevTqDBw/mkEMOYdKkSYwZM4Y1a9ZQWlparvOsXZCsTZs29OnTh0aNGlXJRb0kSZIkSZIkqSL07w8ffwypVNBJKk8oVExu7mQGDRpE/fqZ+8ii0WjZ/yd///33AOTl5QGZQpNwOLzROOl0mpdffpkxY8Zwzjnn0LRp063Ks3YNi8aNG3PooYdy8MEHM3v2bPbYYw9CoVDZ/KeeeioAJ5xwQlnxyvrC4TA5OTkA5OfnEw6HadSoEZ07d97o2LvvvptOnTrRpEkTli/P5YEHsnj00SSLF19POFzKiy/mU1T04/9LD/3w9YDS0swjU9pzCOHwPlx4YT6//z107gznnpu5/2cTMTdLJALVq2cem6uwMMEtt4TYmu6R+++/f6N9p5122pYP9IO6detywgknULNmTQAmT57MK6+8ssExy5cv58EHH+Twww+nSZMmZfu///57ioqKyvYVb+aNYttScp9Op7nttttYuXIlDz/8MAMHDgTgoIMOok2bNhxzzDHceeed9OvXr+xn5sdSqRSRSIS77rqLBx98kMaNG5NKpVi5ciVr1qyhRYsWXHrppRx33HEbvE+z/s/X/PnzCYfDFBQUbPA9/lNlL5XlhRde2KFKV9aKx+M8//zzZYU7kiRJkqTKY/GKJEmSJEk7uJ49e9K6dWuefvpplixZsl286RwKhYhGoxxwwAH07NnTD1lKkiRJkiRJkiRJm7J6ZsXP8fn10OJkqNE2s93ylF8uXvn2fxvvS66BojnrilcSq7ctVzgGhbMsXlGlefddWLgw6BQVK52GBx6Aiy8OOokkSZKkypCTk8Nee+1Fz549mT17Nh988AGzZs0iFAoRCoW2uIglEokQjUaJx+NUq1aNHj160KVLF/Lz8yvoCiRJkiRJkiSp6jr4YPj3v2H1Nt5GVZWkUhG6dy8sKyRZv9Rh+fLlLFmyhOzsbOrUqQOwydIVgEQiwcyZM/nb3/7G3/72Nzp37syZZ57JSSedRPUtaQz5QSQSKSthqVWrVtn+tfMff/zxfPvtt1SrVu0Xx/ruu+8oKipi1apVxONxYrFY2WvpdJo///kyIpH9SCQuZOXKnqRSSSAzdyqVRVHRFiUnlarG2n6QMWPgs8/gnHPg7LMzJSzNmm3JeFsnHA6TTqe36ty5c+eWW45mzZoxdOjQshKcsWPH8vrrr2/y2EWLFnH//feTn59PzZo1KSwsZMWKFZx00kkbHLM50uk0kUhkqzK/++67fP755/Tq1YsDDjgAgGQySTKZ5MADD6Rly5a88847rFix4ieLV9bOfeWVV3L22WcTCoVIp9OsXLmSyZMnc9ddd3HiiSdSVFTEGWecAawrXZk6dSrPPvssTzzxBHPnzqW4uJhGjRqx//778/vf/5727dtvMFcqlaK0tLTsa1yRpk+fzqxZs0jtoO1U8XicN954g0GDBgUdRZIkSZJ2KhavSJIkSZK0EygoKODMM89k3LhxvPXWWySTya2+sWFbxWIx6tSpw1FHHUVBQUEgGSRJkiRJkiRJkqQqIbWmEiZJw6K31hWvFHTfumGqt4Fd9ly3Pf/FbU5GsjKuX8r4+9/ZwoUNqp6iIrjpJrjoIviJdSskSZIk7YBCoRDNmzenefPmpNNpvv/+exYuXMi8efOYPXs233//Pel0mnA4XLYAXjqdJp1Ok0qlyMvLo0GDBjRr1oyGDRvSoEGDSllwS5IkSZIkSZKqsv32gxo1dqbilTTwNv36taZBgwYAZQURoVCIr7/+mlmzZtGiRQuys7N/dqRYLMYJJ5xAx44d+eijj3j11Ve56KKLOO+88zjggAM4//zz+fWvf11uyR955JHNPnbw4MGMGzeO2rVrb1C6UloK//lPiGh0LsuXh4nHs4Dyv0Fn1arMn7feCrffDn36wBVXwL77lvtUZaLRaGDrk6zVsWNHBg0aRDQaJZVK8cYbbzBu3LhfPK+wsJDCwkIAmjZtSosWLYDM+yBTp07drLnT6TTR6NYt2/rOO+9QVFTEr371q7Lv+0gkUlam0rp1az755BNmzZpF27Ztf3asBg0alP1srdW/f38OPPBA9tlnH2699VYGDx5MnTp1CIfDJJNJLrzwQt544w169OjBWWedRX5+PuPHj+ehhx7i9ddf57///S99+vQpG2/evHkceOCBTJ8+nV133ZV69erRuHFjWrZsSePGjdl7773p0aPHBt/7W+u9994jHo9v8zjbq2QyyZQpUzj44IN9X02SJEmSKpHFK5IkSZIk7SRCoRC9evWibdu2PPvssyxevJhEIlFpNzisfeP8gAMOoGfPnmUfzJQkSZIkSZIkSZL0E5KllTNPyffrnsdqbfn5uQ2h/4sQ/uHDtNPuhu8+2LZM6VQlFc9IsHAh/O9/EPD6AJVi1Sp46y046KCgk0iSJEkKQigUok6dOtSpU4dOnToBmQXDiouLSSQSJBIJkskksViMaDRKVlYWWVlZAaeWJEmSJEmSpKonHIaLL86UYhQVBZ2m4sVipcTjf6d58+M3KBlYu67E+PHjmTlzJkccccRG5RGbUrt2bfbff3/2339/TjjhBCZNmsQHH3zAM888w+DBgwEYOXIkhxxySIVcz0+pUaMGPXr02GDfxIlw9NGZe5AKC/MqJUfpD7cWjhoFY8fC4MFw551Qs2b5z7W27KQi1axZkwsvvLBse/jw4WXPe/TowaGHHlr2vTRu3DgWLFhAkyZNyo4pKSlh8eLFZdsnnXQSc+bMYdGiRSQSCRo3bkzv3r3Lxpg4cSJLlizZrGyJRJoPPojSrBk0bgzVqm3eNaXTab766iui0Sht27YtK1tZK5VKUatWLcLhMAsXLtzsMX+8VkurVq0oLi7mu+++Iy9v3fffe++9x+jRo+nduzfvvfce4XC4bN4777yTYcOGccstt9ClSxdyc3MBWLNmDatWraJt27b07NmTZcuW8e233/Lll1+yYMECBg8ezL/+9S9q1669eV+En7B06VIWLFiwTWNUBaFQiEmTJrHXXnsFHUWSJEmSdhoWr0iSJEmStJMpKCjgjDPOYMGCBXz44YdMnToVgEQiUSHzxWIx8vPz6du3L3vssYcfvpQkSZIkSZIkSZI2VzpZOfNk1133PL58y86tuTvs+yrk//Ah5lmPwvjflU+uVMW8hyn92F13wY8+j77DWr0abrzR4hVJkiRJ64RCoQ0W4pIkSZIkSZIklY/TToPLLw86ReWIRlcTj79D48aXAJlyh1AoRCgU4ttvv+XNN98EoF+/ftSrV+8Xx0un00Dm/7CbNGlCkyZN6NatG7NmzWLmzJk0adKErl27bnBOIpEgGq285TVLS+Gaa+Dmm2HNGvghcqUrKoJnn4XXX4dHH4WDDy7f8UOhELm5uRQXF5fvwJtpt91226BspHfv3vTu3XuDY2bNmsWIESPKtgsKCmjZsuUmx5s2bRojR47c7PlTqTB//Ws28+fDvHkQi2UKWBo3hief/Omym2QyWVaGUrdu3Y1eX7NmDfF4fKNClp+TTqeZMGECkUiEnJwcSktLefzxx1m9ejUDBgzY4P2e0tJSSkpK6NixY1npCkA4HObkk0/m0ksvZfz48Rv8zKxcuZKlS5dy3HHHcdVVV5FIJFi1ahWFhYWsWLGCmjVrsssuu2x23p/y0UcfVXiZz/YgHo8zZswYevbsuVFhjiRJkiSpYli8IkmSJEnSTqphw4YMGTKE4uJiJk6cyJgxYygtLSWZTJJMbtsCTllZWaRSKVq3bk2fPn1o3LixbwJLkiRJkiRJkiRJWyqcVQmThGDXA9dtLh2/+afW2wf6Pw9ZtTLbU/8Jn/y+/HJFcsppLOmnJRJw++2ZxQ92Fu+9B3PnQpMmQSeRJEmSJEmSJEmSJEnacdWqBUOGwOOPwzYu4bBdy8uDvfZ6j3fe2XB/aWkp2dnZjBw5kv/973/06NGDfv36AZkCiZ9bg2Lta+sfd9999/HEE0/QvXt3rr32WurVq0c8HicWi7Fy5UpuueUWatWqRcuWLenbt2+5FET8lEmT4KijYMECCKiPZANr1mQeRx4JgwfDnXf+dCHI1th1112ZOXNm+Q1YwT799FPatGnDLrvsQk5ODiUlJSxcuJBJkybx2WefbdFYjRvX5e23134/wrJllJWwVK/+0+clEgni8Tg5OTlkZ2f/cP667+fCwkK+//57cnJyqFGjxkavb8rChQs56aSTWLZsGXl5eSxbtoxVq1Zx6KGHcuutt25wbIcOHdhll1148cUXufjii2ncuHFZMcuoUaMoKiqiR48exGKxsnOWLl1KPB6nXr161PzhG6h27dpb9PX6JfF4nE8//XSnKF6BTMHOrFmzaNGiRdBRJEmSJGmnYPGKJEmSJEk7udzcXHr37k2vXr2YN28e8+bNY/bs2SxYsIDCwkJisRjJZJJEIrHRuaFQiFgsRjqdJp1OU6dOHZo1a0bjxo1p0aIF+fn5AVyRJEmSJEmSJEmStIOIZFf8HB2vgOqt1m1/M2Lzzms2FHo9mMmYSsKnv4evbiu/XKEQRHLLbzzpJ7z//o69sMVPeeop+H159SRJkiRJkiRJkiRJkiRpky6+GJ57DoqKgk5ScVIpuOiiAt55B+644w569OhB7dq1yc7OZt68eVxzzTUUFhbyu9/9jg4dOgD8bLnE+tYed/PNN/O3v/2NrKwsbr31Vnr37g1ANJpZTvO1117j6quv3uDcAQMG8Pe//5127dqVz4X+4P774bzzMkUn6XS5Dr3Niorg2Wfhf/+Dd9+F8rr05s2bM3v27F8sy5g0aRKTJk362WOGDx++0b4VK1Zscj/AiBGbeU/jet59913efffdLT5vU5o2bVr2PBSCgoLMo1Onnz8vnU6Tn59PKpWipKRkg/2hUIjvv/+eWbNmUadOHRo2bLhZWWrVqsWVV17JlClTmDp1KlOmTOGQQw7h3//+N7Vq1drg2CZNmnDffffxhz/8gW7dunHEEUdQt25dpk2bxvvvv8/hhx/O//3f/21wzqJFiwD47rvveOmllwiFQrRt25a2bdtukH1bfPHFF9t0flVTWlrKmDFjLF6RJEmSpEpi8YokSZIkSQIyN5w0adKEJk2alN1kUlJSwrfffsu3337LmjVriMfjlJaWEolEyMrKIhaLUatWLRo2bMguu+yyzW+QS5IkSZIkSZIkSVpPrGb5j1m3L4RikN8Mmh8HDQ5e99r8V2DOk5nn+c1g0Kx1rz223nuBbc+FbrdBKJzZ/vpWWDohM/ZapStgxZRtCJqumOuXfmT8+MwiCDuTkhJ45x2LVyRJkiRJkiRJkiRJkipaly5wwAHw+utQWhp0mvKXlweXXAIDB/bnj3/8I7fddhtnnHEGe++9N8uXL+fpp59mzpw5DB06lOOOO26zx12/4OH555/nD3/4A/Xr1+fGG28sWw8D1hWz9OvXj08++YT58+fzzDPP8NhjjzFlyhTmzZtXrsUr//gHXHUVFBeX25Dlbs2azP1Be+0Fb7+d+R7cVg0bNiQWi21QILIzyMrKonHjxlt1bm5uLg0aNOC7775jxYoVAMTjcUKhELFYjGnTpvH555/zq1/9arNLOfLz8zf4ORo1ahSnnHIKBx10EC+++CINGjQo+9lJpVLEYjG6dOnCe++9x8iRI1m6dCkAgwYN4h//+AetWrUimUwSiURIJpNlOW+55Rb++c9/EovFaNWqFb/+9a/5zW9+Uy4/S5988gmlO+I/hj/jm2++IZFIlBVFSZIkSZIqjr95SZIkSZKkn5SdnU2zZs1o1qxZ0FEkSZIkSZIkSZKknU+dvWD5pPId86D3N71/5iPw0dmbN0aTo9aVrgC0/33msb5F78Bb+21VRAASRVCr09afL22m0aO3blGLU06BBx9ctx0K/eShGzjpJDj5ZNhjD9hlF0gkYO5cGDUKbrwRZs7c8Pi8PLjoIjjqKGjTJjPPjBnw9NNw001QWLjl2SFTOCNJkiRJkiRJkiRJkqSKd999mfs+drSugVAImjaFyy/PbP/xj38kPz+fO+64g5dffpm8vDwikQg33HADv/nNb4ANC1U2x7PPPstll10GwJVXXslJJ520yeMaNGhAgwYN2HPPPQF47LHH2G+//ejatesG86ZSKcLhMKtWraJ69epbdL3Dh2fu7ykq2qLTApFOw4oV0L8/vPUW9Oy5beM1bNiQRCJRPuGqkHQ6TcOGDbf6/NatWwMwceJEjjrqKLKysspee/nll0kmkxx88MHUq1cPYLN+NpLJZNnz/fffn+uuu45TTz2V+++/n8svv5xQKERJSQk33XQTw4cP55BDDuHDDz+kRYsWLF26lFtvvZV//etf3HrrrVx99dUUFBQAkEql6NixIw888AB9+/Zl1apVfPbZZ9x3333ceOONfPHFF9x1113b9PVIp9MsWrRoq8+vqmKxGIsWLaJRo0ZBR5EkSZKkHZ7FK5IkSZIkSZIkSZIkSZIkSdL2qE4fmPUYJFaX35jpFKTiULociufB9+Nh5oOwZGz5zVEecupDrFrQKbQTmDCh8ub6xz/g4os33BeLQdu2mcfQodCjB0yfnnmtoCBTDNOx44bndOqUeRxxBOy3HyxfvuVZliyBlSuhRo2tuhRJkiRJkiRJkiRJkiRtprp1M+Urp5wChYVBpyk/OTnw1FMQ/WFFyzp16nDllVdy5ZVX8tFHH7Fs2TL23ntv8vPzgUxhRCQS4aWXXqJZs2bssccePzl2KBRixowZ/Pa3v2XJkiUMHz6c008//SePX1us8t133/Hiiy+STqfp3bs3u+yyS9l4AOFwGIBLL72U119/neOOO46zzjqLJk2a/Oy13nJL1SldWd/q1XDQQTBmDOy++9aPk5eXR1ZWFsXFxeUXroqoVavWVp971lln8fDDD/O3v/2N2rVrc9hhh5Gbm8uIESN4+OGH6d69O7/61a+AXy4lSqfTpNPpsu/h0tJSIpFIWZnLd999V1YsNHr0aG666SZ69erFXXfdRYMGDUgkEhQUFDB8+HCmTZvGv/71L/r27cuxxx5LKpUiFoux7777bjBnly5dOPDAA7ngggt45plnuO222/jrX/9aNs+WWrVq1QbFMT+lc+fODB48uGx7+PDhGx1z1VVXlT1//vnnmTRp0s+OGQ6H2XvvvWnQoAGNGjXaoHjpwQcfZPbs2Zs8p3v37uy+++7UrVuX7OxsEokEy5cvZ/r06YwZM4bCzfhHPZVKsWDBAotXJEmSJKkSbPlvq5IkSZIkSZIkSZIkSZIkSZIqXkG3bR9j5gh4LLTu8d8IPJEDz+0Kr3WHj3+76dKVwtkbnre+t/bb8LVNPd7ab9tyF3TftvOlzbBiRaaApDLk5sL556/bfuaZzKIGp5+eWeAAoFYtOOOMdcdcf/260pWZM+HYY2HgQPj448y+PfeEf/5z6/Lk5cGnn27duZIkSZIkSZIkSZIkSdoyQ4bAfvvBDx0JVV5eHvzpT+vubfmxnj17cvDBB5Ofn086nQYgEomwaNEiBg0aRJ8+fSgtLd3ovLWlDB9++CHnnnsuS5Ys4YwzzuCKK64oK5jYlLWFFfPmzWP06NHstttu9OjRA6Bs/vXn6N+/P7vtthu33347zZo1o2vXrvz73/9m9dobedbzyCNw+eVVr3RlrVWroH9/mDVr28Zp27btzxaD7Ihatmy5TddcUFDA/fffT9euXbn88ssZNGgQ/fr149prr6Vu3brccccdtG/fnlQqRSgU4pprruGss87iu+++Kxtj0aJFLFu2jFAoRDgcJhQKEQqFyM7OBjI/KwBNmzYt+16fPHkyy5YtY6+99qJGjRoARKPRsp+vTp06ATB9+nSAnyxRSaVSNGzYkBNPPBGAiRMnsnDhwq0qXQFYuHAhkUhkq87dVrFYjP3224/27dtvULryc4YMGcKhhx5K06ZNyc3NJRwOk5WVRb169ejTpw9nnnkmubm5vzhOPB5nzpw523oJkiRJkqTNEA06gCRJkiRJkiRJkiRJkiRJkqRNqNEeUht/uHyHF86G+vsEnUI7gU8/zSwCsWJFxc+Vl7fhwhlXXQWff555fsQRMGBA5vn6xwwatO75NdfAk09mnn//PYwZk3l+wglwySWw3mftN8uaNTBhAuzjj5okSZIkSZIkSZIkSVKluP9+aNMGNtE3UqWEQtC0aaaMZPOOX1dcsWTJEmrUqEGvXr3IysoikUgQja5bEjMSiVBUVMQf//hHxowZw1lnncWf//xnIFMC8XOFD6lUigkTJjBt2jTOPfdc2rZtu9H8a+c49thj2W+//fjiiy8YM2YMr732GhdddBHnnnsuAwYM4Oyzz+bwww9n5kw4++yqW7oCkE5n7o86+mgYNw62sjOD3r1788UXXxCPx8s34HYqFovRp0+fbR5nr732YsSIEYwaNYoJEyZQUlJC586dOeecc6hWrdoGx1599dUAXHHFFWX7Zs2axdFHH0337t058MAD6dChA7m5uSQSCUaNGsU999xDVlYWhxxySFmpSU5ODllZWXz++eebLI6ZOXMmwC8WkKw9t169ejRv3pxFixaxatUqGjRo8JPnJJOwejXUqJH5t2J98+fP32ThUmVIp9PMnz+fhQsXMn/+fAatf3PeJuyyyy7stttuZdvjx4/niy++oH79+hx00EGEw2Fq1qzJ7rvvzvjx439x/nnz5m3zNUiSJEmSfpnFK5IkSZIkSZIkSZIkSZIkSdL2KByF6m1gxedBJ6lckWwo6B50Cu0Evvii8hay+P57+OQT6No1sz18ONx1V2YRin33zeyLx+Hxx9eds8su654XFq57vnr1uuexGOy9Nzz33JblKSmBjz/esnMkSZIkSZIkSZIkSZK09erWhSefhMGDobg46DRbr0YNeP55iG7FSpa77747y5cvZ82aNcC6Yoe1pSrz58/nb3/7G2PGjKF379784x//KCun+LnSFciUuvzvf/8jPz+fvn37kpub+7PH16tXj3r16rHPPvtw/PHHM2vWLG677Taef/55Xn75Zf75z1t59NHzKSnZ8uvc3iST8OWXcPvtcMEFWzdG/fr1KSgoYNGiReUbbjuVn59PkyZNymWs9u3b0759+598fe339p133sm0adNo1KhR2WvNmjVjwIABvPbaa7zxxhuEw2Fyc3NZvXo1iUSCXXfdlXvuuWeDkpDBgwdzww038Oqrr/Lss89y+OGHk5+fT1ZWFh9++CGjRo0CMqUwa6XT6Q1KWtLpNPF4nKysLObNm8fy5ctp3rz5L5a1JJPQqVPmfrlGjaBx48yjUSOoVm0W6XR6y7545aS0tJR77723bPuXildycnI22H7jjTeIx+PMnDmTLl26UK9ePYCysptfsnLlyo2KpiRJkiRJ5c/fuiRJkiRJkiRJkiRJkiRJkqTtVf39YOVUSCeDTlJ5kiWwy55Bp9BOoLAwU3ZSWY48Eu6/H/bfH4YMyTzW+vhjuOgi+Oijdfu+/BL23DPz/Nxz4YMPoKgI/vjHDcdt3nzr8qxcuXXnSZIkSZIkSZIkSZIkaev86lfwwAPwm99UzfKV/Hx46y1o127bxllbarC2tGBt8cSwYcN47rnnOPDAA7n66qupVq0ayWRys8oNpk2bxvvvv0/nzp3p2rUrsHGZxPrWFkCEQiGaN29Ofn4+s2bNAuDKK69k9eqT+eKLTJHEjqCwEC67DAYMgFattm6Mvn378vLLL1NaWlq+4bYzsViMvn37/uT3TkX57W9/u9G+XXfdlVtuuYUFCxYwffp0pk6dysKFC4lEIrRt25ajjjpqo5KQxo0bc/XVV3PzzTdz8skn079/f9q1a8eCBQt47733WLlyJb/73e/o0aNH2TlPPvkk++67L/Xr1wcyPxdZWVksXbqUe++9l+XLl3PggQdSu3btn72GrCyYMydzb9r8+ZnHvHmZR0nJUjazpyRwixcvZtWqVWVFM7/61a/44osvqF+/PnXq1AGgpKSEqVOnbtZ40WiUpUuXlhW2SJIkSZIqhsUrkiRJkiRJkiRJkiRJkiRJ0vaq1Zkw435IFgWdpJKEoOGhEKsedBDtBIqLIZGovPlWrYLp06FPH/jRZ93p3BlOOCFTwLJ2XYJrroFnn80832efzIfQN+XHY22uop3lnxVJkiRJkiRJkiRJkqTtyLHHZkoJLrigapWv5OfDyJHQrVvFzXHqqaeSSCT4xz/+QZs2bQB+tnQllUoRDoeJx+OMGzeOBQsWcMopp9CyZUuAny3OCIVCZeUrc+bM4bTTTmPixIkccsghnHLK1XTsuOPdX1NSAkOHwrhx8EPXzRbp0KEDr7zySvkH286k02n22GOPoGOUycrKonnz5jRv3pwDDzxws84588wzadGiBc8++yyjR49m0qRJ5OTk0L17d04++WSOPPLIssKjdDrNJZdcQklJCfvttx977rkn1apVY8GCBYwaNYpx48axxx57cOaZZ5KVlbVZ89eokXl06LBu31//mqCkZIsvn6uuumrLT9pGyWSSRx99lF//+tc0bNiQ7t27071797LXZ8yYweuvv86KFSs2a7xQKEQ8Hq+ouJIkSZKkH1i8IkmSJEmSJEmSJEmSJEmSJG2vdtkDqreB5ZOCTlI5onnQ4Q9Bp9BOojIXrohEYPRo6Ngxs33FFXDLLVC7NjzyCOy9N5xzTmZxg4suyhzz3HNwzDHwt79Bixbrxho1Ctq2hcaNM9vLlm1dpq35ELskSZIkSZIkSZIkSZK23ZlnQm4unHVW1ShfqV4d3ngDevWq2HkGDhzIwIEDN/v4tcURCxYs4I033qBOnTr06dOHSCRCOp3+2eKVta8vWbKE4cOHM2rUKI488kj++tcbOfZYKClJAz99flWUTMKXX8Ltt2eKf7ZUNBqlW7dujBs3jmQyWf4BtwPhcJg99thjswtGtmcHHnjgBkUtiUSCNWvWUK1atQ2OSyaT/N///R8vvPAC7777Lk888QQAsViMRo0acc455zBs2DDq1q27TXmq2vdMSUkJ33//PbvuumvZvzVrNWnShN1335133nlns8dLJBLlnFCSJEmS9GMWr0iSJEmSJEmSJEmSJEmSJEnbs93+BB+dDYlVQSepeNn1oE6foFNoJ5GTU3lz7bPPutKVZcvg2mszz1evhr//PVO8AnDsseuKVwCeeirzaNUKdtkFZs+G5cthxYp1x0zayl6mHWBtAEmSJEmSJEmSJEmSpCrrxBOhVi1+KPnIlGJsb7KzoVo1GDUK9tgj6DTrxONxRo4cyS677EL37t2ZM2cOH3/8Mb1796ZTp04Av1i8EgqFSKfT/PnPf+ahhx6ic+fO3HDDDcyY0ZIvv4RkcscqXVmrsBCuuALOPnvr7p/q168fn376KcVVoTFoK8RiMfbbb7+gY1SIaDS6UenK2v0nn3wyJ598MgCLFy9m4cKFrFq1ilq1atFx7Y1v2yiVSm3Veffff/9G+0477bRtjfOzsrOzOf3008u+Xi+88AKff/45tWrV4phjjqFOnTrss88+FBcXM27cuM0a0+IVSZIkSap4Fq9IkiRJkiRJkiRJkiRJkiRJ27MmR8LHvw06RcWL5sNul8DPfNhdKk+5uRCNQmV8nrlu3XXPs7MzpSelpZntmjXXvbb+8/XNmLHu+WWXZbIDzJkDH320dZny87fuPEmSJEmSJEmSJEmSJJWPAQPgs88y5Stffpkpxdhe5OXB4YfD3XfDLrsEnWZDkydP5o9//CMLFy5k3333JZVKsXr1avr06UPTpk0BCIfDmzx3bSHLmjVruPvuu7nvvvvYbbfd+Pe//02bNm347W9h9erKvJrKl07DU0/BSSdt+bk5OTkcccQRPPXUU8Tj8fIPF6BYLMaAAQM2WU6yM6lXrx716tUr93HD4fBWla/MnTu33LP8kt12263s++Dbb79l4sSJAHz33XeMHz+eQw45BIDdd999s4tXolGX/5UkSZKkirbp/w2SJEmSJEmSJEmSJEmSJEmStH2IZEPrsyGcFXSSipVOQfMTg06hnUheXqZ4pTxddVVmYYJ0Gh54YN3+SZM2nPfxx+Hgg+GEE+Daa9e99vHH6543bQoffADDhsEhh8CRR8J998H//d+6Y/7yF0gmty7rTr4+gCRJkiRJkiRJkiRJ0nahZUsYNw6uvz5zX0kkEmye7OxM0crjj8OTT25/pSsA3bp145577uHAAw/kzTff5NVXXyUej/Puu+/y2GOP8dVXX/3iGDfffDPXXHMNtWvX5oYbbqBXr17Mng1jxlTCBQRs9Wr429+2/vw2bdrQtm1bIkF/s5ajcDhMs2bN2H333YOOssOqSt8veXl5Zc+zsja8dzc7O7vseU5OzmaPafGKJEmSJFU8f/OSJEmSJEmSJEmSJEmSJEmStnfthsHXdwClQSepGJFcaHMOxGyCUOVp1y6zUMSaNRU/19SpcNdd8NvfZraPOCLzWF9hIVxyybrtUAj69Mk8NuWaa+Dhh7cuT1YWdOmydedKkiRJkiRJkiRJkiSpfIXDMGwYDBgAxx4LX36ZuZeksuXlweGHw913b5+FK+vbd9992XfffUkkEjzzzDPcc889vPHGG7zxxhv06dOHe+65h912263s+HQ6TSgUIplMMmrUKP7yl78QjUZ55plnOPTQQwG44w5IpYK6oso1cyZ88gl07bp15w8YMIBvvvmG4uLi8g0WkFgsxqBBgwiFQkFH2WFFo1FKSkoqbPyaNWty4YUXlm0PHz58g9fbtWu3yfOaNm1aVqAyY8YMEokEixYtKnu9oKCAAQMG8MUXX1CrVi169epV9tr8+fM3K1s6nSYWi23upUiSJEmStpLFK5IkSZIkSZIkSZIkSZIkSdL2Lq8x7HkjTPwTJAP4RH1Fy6oNe1wbdArtZLp2hcr83P8558B778HJJ8Oee0JBASSTMHcuvPMO/P3vMG3auuOXLYP//CdTvNKoUWZhi8WL4f334fbbYcyYrc+Smwvdu2/rFUmSJEmSJEmSJEmSJKk8tWwJ48bB44/DX/8KM2ZASUnmHpOKkpWVKX7p3RsuvxwOOKDi5qoI0WiUY489lmOPPZYlS5bw0EMPMWHCBJo2bbrBcWuLV1544QX+/Oc/k52dzZVXXsnAgQNJp9OUlGQKZ0pLA7qQSlZSAjffDI88snXn5+TkcMQRR/DUU08Rj8fLN1wli8ViDBgwgGrVqgUdZYdWUFBAYRCNUj8YOnToJvfvv//+Zc9vueUWVqxYwfTp05k2bRpt2rQBoFu3bnTr1m2D8woLC3n33Xc3a+5EIkFBQcFWJpckSZIkbS6LVyRJkiRJkiRJkiRJkiRJkqSqoO05MOthWDoe0hX4SfrKFsmFvZ+AaG7QSbSTqV0bataE777b8nNHjMg8fmz48Mzjpzz2WOaxOVauhLPO2vJsm6OoKFM8I0mSJEmSJEmSJEmSpO1LOAzHH595TJyYKcd46qnM/qKi8punWjUIheDss+Hcc6F58/IbOyh16tTh97///SZfC4fDfPHFF/zpT3/im2++4aabbuK0004DMqUszz0XIp2uzLTBSibhmWfgzjuhRo2tG6NNmzb06NGDjz/+uMqWr8RiMTp16sTuu+8edJQdXrNmzZg3bx7pKvKD9vjjj9O1a1d233136tWrR05ODslkkmXLlvHNN9/wwQcfsHr16s0aq0aNGkSjLv8rSZIkSRUtlK4qv3VKkiRJkiRJkiRJkiRJkiRJO7vVM+GVjpAsx0/QBymSC61Oh+63B51EO6lDDoHXXw86ReWrVw8WLQo6hSRJkiRJkiRJkiRJkjbHihUwYgQ88ABMnQqRSKaIZfVqNqssJBzOFK2UlkIsBp07wznnwJAhkJ1d8fm3B4sWLeKMM87glVdeYejQoTz22GMbvH7SSfDIIwGFC0jNmplSn4MO2vox0uk0L730ElOmTKly5SuxWIw2bdpw1FFHEQqFgo6zw/vqq6947rnnKCkpCTpKpevYsSNDhgwJOoYkSZIk7fCsvJQkSZIkSZIkSZIkSZIkSZKqimotYM8bYeKfIFkYdJptl1U7cz1SQPbZB0aNgir2mf9t1rVr0AkkSZIkSZIkSZIkSZK0uWrWhGHDMo9UCqZPhwkTYOxYeO89mDkzU6pSWgrJJESjmYKV3Fxo3x7694eePaFbN2jcGHbGjon69evz0ksvMXbsWBo0aABAMpkkEokA8OGHQaYLRlERjB+/bcUroVCIgQMHUlpaytdff11lyldisRjNmzdnyJAhlq5UkgYNGpBMJoOOUelisRhNmzYNOoYkSZIk7RTCQQeQJEmSJEmSJEmSJEmSJEmStAXangMFXSCcHXSSbRPJhb2fhGhu0Em0E+vePbPAxM4kKytTOCNJkiRJkiRJkiRJkqSqJxyGtm3huOPg1lvhk09g2TIoLIR4PFPMUlqa2V6yBN5/H66/HgYPhiZNds7SlfX16tWLZs2aAZSVrpSUwJw55TvPKadAOr3usaXC4czf3fpjnHJK+WaMx+Gdd7Z9nFAoxJAhQ9hjjz2IxWLbPmAFi8VitGvXjqFDhxIOuyRrZalevXrZz9zOJBwO07Bhw6BjSJIkSdJOwd/yJUmSJEmSJEmSJEmSJEmSpKokFIZ9R0K1VhDKCjrN1onkQu+HoW7voJNoJ9e//9YtbFCVhcNw1FFBp5AkSZIkSZIkSZIkSZK2D599Brm5QafY0KWXQt++FT/PJ5+UzzihUIjDDz+c3r17E41Gy2fQChCNRunatStHHnmkpSuVLBQKUb9+/aBjVLp4PL5TXrckSZIkBcHf9CVJkiRJkiRJkiRJkiRJkqSqJlYdDnoX8hpAaPv9kPImRfKg2+3QdEjQSSSys+GssyCrinYYbY2uXaF166BTSJIkSZIkSZIkSZIkSduHCRMgkQg6xTpdusBVV0EqBWvWVOxcK1fC99+Xz1ihUIj99tuPU045hRo1ahCLxcpn4HIQjUbJz8/n+OOP55BDDiEUCgUdaafUpUsXsnamm/WAFi1abNdlRJIkSZK0I7F4RZIkSZIkSZIkSZIkSZIkSaqKsmvDr8ZBfnMIV5EPokZyodtt0Pr0oJNIZc47D8I7yZ311avDn/4UdApJkiRJkiRJkiRJkiRp+/H++1BUFHSKjOxsePhhyMqCW26Bb7+t2PlycjLFM+WpcePGnHfeeXTt2nW7KJyIRqN06tSJYcOG0aJFi6Dj7NQ6duwYdIRKlZWVRd++fYOOIUmSJEk7jZ3k42GSJEmSJEmSJEmSJEmSJEnSDii3PhzyMcvTjSgqCTrML4jkQe+HLV3Rdqd5c+jVK+gUlSMrCw4/POgUkiRJkiRJkiRJkiRJ0vZj1qygE6zz17/C7rvDlCnw5z9X/HzJJCxYUP7jxmIxDjnkEE455RRq1KhBLBYr/0k2I0N+fj7HH388v/71r8nKyqr0DNpQNBqlS5cuhMM7x1K42dnZNG/ePOgYkiRJkrTT2Dl+25QkSZIkSZIkSZIkSZIkSZJ2VFm12P+GLN6YVp9UKCfoNBuL5EJuYzjgLWg6JOg00iZdcglUqxZ0iooVjcZp2fJlIpGgk0iSJEmSJEmSJEmSJEnbj+LioBNk7L8/DBsGJSVw4olQWlrxc6ZSsGZNxY3fuHFjzj//fA499FBq165NLBYjFApV3IRkCldq1arFQQcdxLBhw2jRokWFzqct07Nnz52ieCUWi9GnT58K/36XJEmSJK0TDTqAJEmSJEmSJEmSJEmSJEmSpK33zDPPMHHK1yw85w7CB+wO7w+F+HJIbgefBo/kQqszYM+/QTQ36DTSTzr4YKhRA1avDjpJRUrz8cdncsYZh3PvvfcGHUaSJEmSJEmSJEmSJEnaLmwPxSs1a8KDD0I4DFdeCZMmVc68yWTFX380GqVLly506dKF+fPn8+GHH/LVV18BkEgkym2OdDpN69at6dOnD02aNLHwYjtVUFBAw4YNmTNnTtBRKlQ6nWbPPfcMOoYkSZIk7VQsXpEkSZIkSZIkSZIkSZIkSZKqsCuuuIK+ffty0EEHQb3WpAZ8RXjiH2Dmw8GVr0RyIas27P0k1O0dTAZpC4TD8PDDMGDA9rGQQnnLz4cLL1xDLPZbrrnmGpYvX87TTz8ddCxJkiRJkiRJkiRJkiRJwLXXQpMm8O678Pe/V9686TSkUpU3X6NGjTjqqKMoKipi4sSJTJs2jW+//ZZ4PE40GqW0tJR0Ov2zY4RCIbKyskgmk0QiEerXr0+bNm3Yc889qVatWiVdibZFv379ePLJJ4nH40FHqRCRSITdd9+dnJycoKNIkiRJ0k7F4hVJkiRJkiRJkiRJkiRJkiSpinrttdeYOnUqd9xxB61btwYgnFUdet4NzU+AcWcRXzmTcKqUSKQSAkXzIZ2CNr+FPa6DaG4lTCqVj/33h6FD4b//hTVrgk5TfsJhaNUKhg+vwbJl55KVlcXVV1/NIYccwmuvvRZ0PEmSJEmSJEmSJEmSJClQ2dlBJ4DGjTN/9u//00UoDz6Yeey5J0yaVD7zRqOQG8Btfnl5efTp04c+ffoAsHr1ahYuXMj8+fOZPXs2q1evJpFIkEgkfsgZJRKJkJ+fT7NmzWjUqBENGzakevXqlR9e26x169Y0b96cGTNmkKrM5p9KEo1G+dWvfhV0DEmSJEna6Vi8IkmSJEmSJEmSJEmSJEmSJFVRBx54IM888wzdunUDIJ1OEwqFMi/W6w8Dp5Ja8D5TXzyb1jlfQChMbqy8P6QagmgeZNeD3S6B5idCrFo5zyFVjttug1de2bGKV7Kz4cknIRKBOnXqcPbZZ5OXl8fll19Ov379GD16NOFwOOiYkiRJkiRJkiRJkiRJUiDy8oJOEJxwOJjilR+rVq0abdq0oU2bNkFHUSUZNGgQt99+OyUlJUFHKVexWIzBgweTtzP/wyJJkiRJAbF4RZIkSZIkSZIkSZIkSZIkSaqiotEoRxxxRNl2WenKD9LpNNkN96bTbz/nsj+cTeKre7hkYIRdqseIRGKQWA2kt3zicDZEsiFZAg0PhQ5/gDp94EfzS1VNtWrw3//CgAFQXBx0mm2Xnw9XXAHt2mX+PUin0xQUFHD22WezaNEi/vrXv9K7d29GjRpFfn7+L463QbnTeuJxWLQoU1hTXAzJJOTkZBZl2GUXqFGjIq5OkiRJkiRJkiRJkiRJ2nZ161beXFddBVdfnXn+4IPwm99knt93H7zzzsbHX3klFBRknj/2GHz0EcyfX355IpF140uVKT8/n4EDB/LCCy8Qj8eDjlMuIpEIrVq1on379kFHkSRJkqSdksUrkiRJkiRJkiRJkiRJkiRJUhWVSqUIh8M/+XooFCorSrjwkv/jootWU/+cx7j64uO54neHwpKx8N17sOJLCEUg/MPtxenU2gGAEJCGRDHk1IOC7lB/n8yfu+wJseoVfZlSpdp/fxg6FB5/vGqXr0Sj0KoV/OEP6/6tKCkpYdWqVdxzzz289NJLhEIhPv74Y+655x4uuuiiXxyzqKiISZO+5KGHJrBwYUOWLm3P4sVtmDkTYjEIhzMPgHQaUikoLYVataBbN9hnH+jeHbp2dcEGSZIkSZIkSZIkSZIkbR/694dXX4WSkuAyvPzypvdfeOG6+2zeeANGjCjfeePxzL08UhB23313Jk2axIwZM0ilUkHH2WbRaJSBAwcGHUOSJEmSdloWr0iSJEmSJEmSJEmSJEmSJElVTCKRIBqN/mzpylqhUAiAevXqccstt/D555/Tputh0HwoND8uc1A6BatmQOEsSK6B1BpIJSCSA5FciNWEWh0tWdFO48474YsvYOLEYBdU2FrhMNSpA6+9BpEIlJYmWLBgAddffz1jx45lypQpRKNRTjzxRAYMGMDRRx/9s+Mlk/DKK3DDDbmMG9eZdLotEAaqlR0Tj//0+d99l8ny1luQl5cptKlbF849F848M5NVkiRJkiRJkiRJkiRJCkK3bpCdXTXvE9pW0Sg0bhx0Cu3MBg0axO23305JFf8BjMViDB48mLy8vKCjSJIkSdJOK5ROp9NBh5AkSZIkSZIk/T97dx4lV1mgD/it6qpOLwkhBAJJIAkIYd9JCASQHREBQRQVFcRlBGVEcRtHBnEfVJbBERh/bOKwq6C4IJsIYRHCJooEAiGQhLDErN1Jb/X7o4cAsmXp7pvlec6p0/fWvd/3vZeTrvZ46t4XAAAAAACW3De/+c3suuuuGTNmTNZYY40lGlOr1VIqlTJp0qSMHj26lxPCym/evGSXXZLHHkva2opOs+RKpVoGDSrl3nuTDTdMbrvttlx++eW59tprM3369IwYMSJ77LFHPvOZz2TMmDGLy5le+ox4pZkzk/POS/7rv7r/G8yb17NZGxuTWi056KDkC19Idt45+acIAAAAAAAAAADQq+bNSwYPTtrbi07S93bdNZkwoegUrO6eeeaZ/PSnP037SvpLWK1WM378+Lz97W8vOgoAAMBqTfEKAAAAAAAAAAAAAKxELrnkkhx99NEZPHhwDj744Hz0ox/NdtttlwEDBrzqvI6OjlQqlYJSwqph1qxk992TyZOTRYuKTvPWyuVkzTWT229PHn74qtxyyy0599xzkySjR4/Obrvtlq997WtZZ5110tzcnK6urpTL5XR2dqauri5JdwHL5MmlfP7ztdxwQymlUtLa2vu5GxuT9dZLvvOd5L3vVcACAAAAAAAAAEDfGT48mT696BR9q1xOvvzl7u/rQNGeeOKJXHbZZeno6Cg6ylKpVqvZYYcdcsABB6TkS28AAACFKhcdAAAAAAAAAAAAAABYcg899FCSZKONNspll12WQw45JF/84hczYcKEzJs3b/F55557bu644450dnYWFRVWemutldx1V7LttklDQ9Fp3lylkqyzTle+8Y3f5hvf+ECOPPLInHvuudlkk01yyimn5IYbbsh5552XUaNGpampKUkW3+j9UunKggWtOeWUOdlmm1p+85tk4cLeL11Jkq6uZMGC7oKbY49N3vGO5Nlne39dAAAAAAAAAABIkp12KjpB3+vfPxk7tugU0G2jjTbKe9/73lQqlaKjLLFqtZptttlG6QoAAMAKolSr1WpFhwAAAAAAAAAAAAAAlsytt96agw46KEcccUS22GKLXH755XnggQey5ppr5n3ve18+97nP5aGHHsqRRx6ZM844I5/97GeLjgwrvYULk6OPTq67LmlpKTrNazU3J6NHd6VaPTz33POr1NfXZ/3118/Xvva17Lrrrhk9evTic2u1WkqlUrq6ulIulzN37tw8/vjj+frXf5Ybbvh4Fi4cmaS5uItJUq12F92ce27ygQ8k7kkHAAAAAAAAAKA3nXNO8oUvrJjfDeot/folU6Yk661XdBJ42ZQpU3LppZemvb296ChvqlqtZty4cdlrr72UrgAAAKwgFK8AAAAAAAAAAAAAwErm+OOPz5133pnbbrst06dPz5VXXplf/vKXuf/++zN48OBUKpUkySWXXJJ999234LSw6vj1r7sLWFpakkWLik6TlMvdBSXf+lby2c8mt9/+p3z1q1/NSSedlG233TYbbbTR4nNfKlp55fbMmTNz2mk/yHnnNWbBgq8k6ZekrpiLeR3Nzcn48cnFF3vAAwAAAAAAAAAAvWf27GTo0GThwqKT9J199kluvLHoFPBaM2bMyGWXXZbW1tZ0dHQUHedVSqVSKpVK9t9//+y0005FxwEAAOAVFK8AAAAAAAAAAAAAwEpm6tSp2WGHHXLcccflm9/8ZpLkwQcfzC233JKzzz47U6ZMSWNjY4499tgcffTRGT16dAYMGFBwalg1zJqVfPKTye9+113AUpTm5mTTTZMrrkg23vjl919ZsPJ6Xjo+a9asnHDCF3L55e9LrbZHarWmPki99KrVZMCA5NZbk622KjoNAAAAAAAAAACrqg99KLn88qSzs+gkva9//+TnP0/237/oJPD62tvbc8MNN+T+++9fYcpXqtVq1l577RxxxBFZa621io4DAADAP1G8AgAAAAAAAAAAAAArkc7OztTV1eWkk07Kj3/849x6660ZO3bs4uObbbZZnnvuuay99tqZPHlyyuVyvvOd7+SLX/xigalh1fOrXyXHHJO0tdWyYEGpz9ZtbExKpeRb30o++9nkTTpW3lBra2tOOuk/8j//c3g6O7dJ0tzjOXvagAHJDTckO+9cdBIAAAAAAAAAAFZF992X7L570tJSdJLeN3Ro8swzy/bdI+hLU6dOzdVXX53W1tbCClhKpVIqlUr22WefjB07NqVS331fEAAAgCXn/+YAAAAAAAAAAAAAgJVIXV1dkuTf//3fs9566+X8889ffOzXv/51Jk2alOOPPz5XX311vv71r2fdddfNFltsUVRcWGW9850dmTq1Iz/+cSlbbJE0NSXlcq3X1hswIFlvveTUU5Onn04+97llf/DBFVf8Ov/v/30onZ3bZWUoXUmSefOSffZJ7rqr6CQAAAAAAAAAAKyKdtgh2XDDolP0vqam5POfV7rCymHEiBE54YQTsv3226eurm7xd2j7QqlUSrVazdChQ/OpT30qO++8s9IVAACAFVipVqv13p1dAAAAAAAAAAAAAECPq9VqKZVK+e///u+ceOKJ+d3vfpd99903W2+9dVpbW3P55Zdnp512SpJMmjQpo0ePLjgxrBqmTp2a5ubmDB48ePF7nZ2d6ezszF/+Up/TT09+8Yukri5ZsGD512to6P45fnzypS8l++67/A88aGtLhg//a154YcMkTcudsa8NGJDcfnuyzTZFJwEAAAAAAAAAYFVzySXJ8ccn8+cXnaT3NDQk06Yla61VdBJYOnPnzs2f//zn3HvvvanVamlra+uVdSqVSmq1WkaPHp1dd901w4cPV7gCAACwElC8AgAAAAAAAAAAAAAruJeKVv7ZzJkzs9tuu2XMmDE5+OCDc9RRR+Xf/u3f8u1vf7uAlLDqO/TQQ7Pmmmtm7733ztixY7PJJpukUqkkefn39JlnFuSGG5pz++3JHXckkyd3P6ygq+vNy1gaGpL6+qSlJRk+PBk7Ntljj+Tgg5ORI3smf62W7LXXi7n11oYkzT0zaQEGDUoefDDZYIOikwAAAAAAAAAAsCpZtCh529u6i0lWRY2NybHHJj/6UdFJYNl1dnbm73//e26//fa88MILSZKOjo7lmrNUKqVaraZSqWSXXXbJ9ttvn+bmlfc7dgAAAKsjxSsAAAAAAAAAAAAAsBL75S9/mQ996ENpb2/PFltskfPPPz877rhjurq6Ui6Xi44Hq4zbbrstb3/721Mul1OpVLLttttmn332yW677ZbtttsuQ4cOTalUyr/9279l/vz5+drXvpZ111037e3JI48k996b3HdfMmdOdwFLa2vSr1/S1JQMGJBsvXWy447Jttt2v9cbLrss+ehHO7JoUaV3FugjlUoyblzypz8lr9NJBQAAAAAAAAAAy2zChGS//bq/37OqGTYseeyx3vt+EvS1559/Pk888USeeuqpTJs2LfPnz0+1Wk1nZ+cblrGUSqXU19eno6Mj1Wo16623XkaOHJkRI0Zk1KhRvnsLAACwklK8AgAAAAAAAAAAAAArqHPOOSfTp0/PKaeckkrltUUJtVot8+fPz7/8y7/kuuuuy7HHHpszzzyz74PCauDuu+/OXnvtlb333jsbb7xxrrnmmkydOjVDhgzJzjvvnH333Tc77LBD9thjjxxxxBG59NJLU1dXt8KUIM2cmYwencydW3SSntHcnJxxRvKJTxSdBAAAAAAAAACAVc1nPpNccMGqVb7S2Jj84Q/JbrsVnQR6T1tbW2bOnJnp06dnzpw5WbRoUdrb29PV1ZX6+vpUq9U0Nzdn6NChGTp0aPr37190ZAAAAHqI4hUAAAAAAAAAAAAAWEENHDgwW221Va666qoMGzbsDc9buHBhHnrooQwePDhve9vbVpiiB1iVdHZ25rOf/WwuuOCC/O///m9GjRqVm266KX/4wx9y9913Z8GCBVl33XUzY8aMHH300fnWt76Vdddd93VLk/parZYceGBy881Je3vRaXpOc3PyyCPJBhsUnQQAAAAAAAAAgFVJa2uyySbJtGlFJ+kZjY3JMcckP/5x0UkAAAAAeofiFQAAAAAAAAAAAABYAZ111ln50pe+lJ/+9Kc58sgjF7/f2tqaqVOn5oknnsh2222XoUOHJomyFegDLS0t2WuvvbLmmmvmF7/4RSqVSqZPn56HH34499xzT374wx9m4cKFaWhoyC677JKtt946n/zkJ7P55psXmvuyy5JPfCJZsKDQGD2uUknGjUv+9KekVCo6DQAAAAAAAAAAq5IJE5L99usuYVnZDRuWPPZY0tRUdBIAAACA3uHOSgAAAAAAAAAAAABYAX3rW9/KgQcemPHjxy9+7/bbb89hhx2WLbfcMgcddFCGDx+ej33sY5k6darSFehlnZ2daWpqyumnn55777033//+99OvX79suOGGOfjgg/Pe9743ra2t2WuvvXLIIYfk0UcfzVlnnZXOzs5Ccz/3XPIv/7Lqla4kSUdHcv/9yfnnF50EAAAAAAAAAIBVzfjxyac/vfKXlTQ2JldfvfJfBwAAAMCbcXclAAAAAAAAAAAAAKxgTj/99MyePTtHHHFE1l9//STJLbfckg984AP5wx/+kB133DHveMc7kiQXXnhhdtxxx1x//fVFRoZVXl1dXZJk1113zfHHH59vfOMbufbaaxcfv/TSS1NXV5dPfepTueCCC3LRRRfl3HPPzVZbbVVU5CTJ2WcnbW2FRuhVCxYk//7vSVdX0UkAAAAAAAAAAFjVnHZacthhK29pSWNjcsUVyS67FJ0EAAAAoHeVarVaregQAAAAAAAAAAAAAMDLBg8enP322y8XX3xx+vXrl4cffjif//zn85e//CU//OEPc9BBB2XgwIGZMmVKvvrVr+byyy/P0UcfnQsvvDBdXV0pl8tFXwKs0jo6OrLnnntm9uzZ+fWvf50NN9wwQ4YMyWabbZYrr7wy6623XpIU/vvY3p4MGZLMnl1YhD7Rv39y5ZXJgQcWnQQAAAAAAAAAgFVNZ2fy7ncnN9+ctLQUnWbJNTYm552XfPjDRScBAAAA6H3uqAQAAAAAAAAAAACAFcgFF1yQf/zjH7n//vtzxx13JEmeeeaZ3HjjjfnhD3+YD37wgxk4cGDa29szatSonH766Rk6dGiuuOKKzJw5U+kK9LKurq5UKpWce+65ef755/M///M/ufPOO/PCCy9k//33z3rrrZdarZYkhf8+/upX3Q9+WNXNn5/8538WnQIAAAAAAAAAgFVRXV3yy18m73xn0tRUdJol09iYXHCB0hUAAABg9VGqvXRHFwAAAAAAAAAAAABQuOuvvz5nn312brnllrS2tmbMmDFpbGzMtGnT8thjj73q3I6OjlQqlbz//e/Pbbfdlt///vfZeuutC0oOK5+2tgWZN296OjoWpqOjNV1dnalUGlKtNqahYVCam4ekVCq9ZlxXV1dKpVLOOOOMnHzyyWlubk5zc3MuueSS7Lbbbunq6iq8dCVJxo5N7rmn6BR9o6Eh+dvfkg03LDoJAAAAAAAAAACroq6u5FOfSi69NFmwoOg0r69U6i5dueqq7qIYAAAAgNVFpegAAAAAAAAAAAAAAMDLDjjggBxwwAH57W9/mwsuuCC/+93v0tramm9/+9tJklqttrgIolKppKOjI7NmzUq5XE7//v2LjA4rtLa2BXn22QcyY8bEPPXUnzJt2t2ZP//ZVCoNKZXKSV4qWKmlVquls7MtlUq/rLvuNhk58u0ZPnxshg7dMQMGDFtcqvLZz342N910U373u99l9913z3bbbZckK0TpyiOPJA8/XHSKvtPVlfzoR8kPf1h0EgAAAAAAAAAAVkXlcnLeecnuuyef/nTS2pp0dBSd6mXNzcmIEcmVVyZbbVV0GgAAAIC+VarVarWiQwAAAAAAAAAAAAAA3To7O1NXV5eku2TlmmuuyZVXXpl3vvOd+fCHP7z4vJcKWCZOnJgPfvCD2WSTTXLdddcVFRtWSJ2dbfnb336eCRNOy/PPP5xqtSmdnW3p6Fi4VPOUSnWpr29OZ2dbqtXm7LTTp7LTTsdljTWGJ0luuumm1Gq17Lvvvq8qRyrSCSck5567Yj3cobcNGFDLP/5Ryv99hAIAAAAAAAAAQK+YMSP50IeSu+9OFiwoNkuplDQ0JF/5SvLVryaVSrF5AAAAAIqgeAUAAAAAAAAAAAAAVkBdXV0pl8tJuktWZs+enUGDBuWlr/+WSqV0dnbmy1/+ck4//fTceuut2X333YuMDCuMOXOm5s9//lEmTjwvtVotbW3zenT+urp+SZJRo/bM+PFfyqhRe60QZSuvtNlmyaOPFp2ib/Xvn0yY0J5ttqkWHQUAAAAAAAAAgFVcrZZcckny6U8nCxcmHR19n6G5Odlgg+Sqq5Kttur79QEAAABWFOWiAwAAAAAAAAAAAAAAr/VS6UpXV1dKpVIGDRqUJK8qd7joooty5ZVX5vDDD1e6Akmee+6v+elP982PfrRp7r77rCxaNLfHS1eSpLNzUTo7F2Xy5Otz+eWH5owzRuSBBy5MZ2dnOop4gsI/aW9PnnjijY8ffXT3gx9eei2JrbdOzjgjuf32ZMGCl8c++eTrn7/BBsn//E8ycWLy7LNJW1v3uEcfTS64oHu+N1Mud6/1ypxHH/3mY1pbF+TjH/9xLrnkkiW7KAAAAAAAAAAAWEalUvKRj3R/H+aII5KGhqSpqW/WHjAgGTw4Ofnk5C9/UboCAAAAoHgFAAAAAAAAAAAAAFZgLxWwvFKpVMqjjz6ak046KQMGDMg3vvGNApLBiqOrqyO33vrN/OQnY/Lkkzeno2NhOjvb+mTttrb5mTfvmfz2t5/JT3+6VxYsmNEn676Zv/2t+0EOPWnvvZMTT0zGj1+yB0RstFHyiU8kO+yQrLtuUq12jxs9OvnoR5M//zkZN+6Nx3/lK91rLY3OzsZMnjwkH//4x7Pnnntm8uTJSzcBAAAAAAAAAAAspWHDkssuS6ZNS049NRk6NOnfv+fXqVa7vxO0yy7JJZckzz6bfPnLSaXS82sBAAAArGwUrwAAAAAAAAAAAABAD2tpSZ55JnnsseQvf0kefjiZPLn7xupFi5Z//lqtlkqlkrPPPjvnnntutthii+WfFFZSzz3315xzzraZMOE/09HRmqRWSI729pZMmXJbfvSjzXLffT9JrVZMjiS5996kq6tn55w9O/nd75JvfjM555y3Pn/+/OTSS7vLV975zmT//ZNvfCNpb+8+3tCQfOYzrz92++2TU07pvoaFC5cmZTlrr31Yvvvd7+bZZ5/NoYcemjvuuGNpJgAAAAAAAAAAgGWy1lrJF77Q/d3Bn/882Wef7rKUAQOSpqaln69UStZYI2ls7J7jX/4leeih5I47kkMPVbgCAAAA8EqlWpF3cwEAAAAAAAAAAADASm7+/OSBB7qLDm69tfvns88m9fVJudz9SroLBDo7k46OZMSIZOedk913T3baKdl666Rfv6Vfu6urK6VSKaVSqUevCVYGXV0due227+b227+bjo6FKapw5fVUq80ZOnT7HH74pRk4cIM+X//YY5MLL3zj40cfnVx00cv7S/sR8srxU6YkG2645GOvuab7wQ9J8utfJ4cc8urj/folEycmW26ZnH56cvjhyahR3ceOOSa5+OI3n79fv2TevK5cddXlOeaYY/LTn/4073//+5c8IAAAAAAAAAAA9JD29uSvf+3+XuGECd2lKU8++fL3C0ul7let1v1qb0/q6pKttkr22KP7e4Y77piMHLn03/EBAAAAWJ3oqAUAAAAAAAAAAACApTRvXnLJJckZZyRPPZU0NiaLFnW/XtLR8cbjJ0/ufv3yl0m1mrS0dJevfOlL3SUD9fVLlkPpCqur9vaWXHrpQZk27c/p6GgtOs5rtLcvyDPP3JVzztk6Rx99c4YO3aFP17/rrj5dbok0Nyfjx3e/XnL99a8973vf6y5defjh5N/+rfszcWlUKl2ZPLmcD37wg9lqq60ycuTI5QveQ2q1Wjo6Oha/6urqUqlUUqlUUn6poQsAAAAAAAAAgFVKtZpst1336+Mf736vvT155pmktbX71d6eNDR0fw9xwIBk6FAlKwAAAABLS/EKAAAAAAAAAAAAACyhhx/uLlu57LKkXE4WLOh+v7192eZ76cbpJLn//uQTn+jKJz9Zyr/8Sy0nnFDOiBHdD+t/ZbnKPffck9/+9rc56aST0r9//+W8Ilj5LFo0NxdfvHeef/6v6ehYWHScN9TV1ZFFi+bkwgvfnqOO+m1Gjty9z9aeNavPlnpLZ5yRnHjiq997/vnk7LOTH//41e/vvXfyr//aXWL1oQ8lbW1Lv15XV3tefLFfkmSbbbZZttDLqb29PTNnzsz06dPz1FNPZdq0aZk7d+7isqxSqZRarZZarZaurq40Nzdn2LBhGTlyZIYNG5ahQ4emoaGhkOwAAAAAAAAAAPSuajXZcMOiUwAAAACsWhSvAAAAAAAAAAAAAMBbuPHG5EtfSv7+9+4igM7O3lln/vxykuSMMzrzX/+VjB+fnH56Odtt1328VqvlBz/4Qa666qr87W9/yxVXXNE7QWAFtWjRvJx//q6ZNevxdHYuKjrOEmlvn5///d935IMf/G1GjXp7n6y5LIUlfa1fv6SuLuno6N4fODC56KLuUqv/+I/kwQeXbd7W1tbcccffMn789j2WdUm0tLRk4sSJue+++zJ37txUq9V0dnam46ULTPdn+OtZsGBBHnvssTzxxBOpVCppb29PY2Njttpqq4wdOzZrrbVWX10GAAAAAAAAAAAAAAAArHQUrwAAAAAAAAAAAADAG5g7N/nMZ5Kf/zxpaem7dTs7K+nsTG65pSu77NKVk04q59//vTONjXX5yle+kueeey5f/vKX+y4QrAA6Ohbmkkv2W6lKV17S3t6SSy89KMccc2uGDdux19dbkYpXzjorufrqZM01k512Sk46KVlnneTf/z0ZMiT55Ce7z/vWt5INNkj+9Kfk+99fvjUfeODRJL1fvFKr1TJt2rTccccdeeyxx5JkcdHKokVL/2+0s7Mznf/X7LVgwYLcc889mThxYoYNG5bx48dn4403Trlc7rkLAAAAAAAAAAAAAAAAgFVAqVar1YoOAQAAAAAAAAAAAAArmj/8ITnqqGT+/GThwmKzNDZ2Zfjwcq66Ktluu2KzQBFqtVouvfRdmTLllnR0tBYdZ5n16zcwn/rUA1lzzVG9us6AAd2fXW/k6KOTiy56eb9UWrr5Xzl+ypRkww2XfOwnPpH8z/90b3d0JM3N3UUxv/xl8u53L9kc222XPPjgGx2dnYMOuizXXvvJlMvllJb24pZArVbLQw89lD/96U+ZN29eOjo60tu3ZtTX16dSqWTcuHHZZZddUqlUenU9AAAAAAAAAAAAAAAAWFmUiw4AAAAAAAAAAAAAACuSuXOTj3wkOeyw5IUXii9dSZLW1nImT65l112Tr361M21tRSeCvvXAAxfmqaduXalLV5KkrW1+rrrqyNRqXb26Tn19r06/RBobX//9rldceqWSrLFGz6/dv39d6urqeqV0Zfbs2Tn//PPzm9/8JrNmzUp7e3uvl64kSVtbW1paWnLbbbflRz/6UaZNm9brawIAAAAAAAAAAAAAAMDKoFJ0AAAAAAAAAAAAAABYUTz9dLLbbslzz60YhSuvVKuV0tqanHVWOTfemNx0UzJgQNGpoPfNnTstv/vdv6a9fUHRUZZbrdaZ55//a+6558cZO/YzvbbOshavnHJK8vWvd29fdFHy0Y++fGyDDZIddujefulnkjQ1JYce2r39wgvJhAnd23/8Y/LMM8mNNyZTpiS1WrLTTskXv/jy2MmTu8ckyfnnd4/5Z//xH8laa3VvX3pp8uc/J2/VOfK+9x2SJKnVaj1WvlKr1XLvvffmhhtuSEdHR5+Urbye9vb2zJkzJxdddFF22mmn7LPPPqlU3BoCAAAAAAAAAAAAAADA6svdNQAAAAAAAAAAAACQ5LHHkvHjk1mzks7OotO8sZaWUh56KNl55+RPf0rWXrvoRNB7arVafvGLo9LZuajoKD2mvX1Bbrzxy9lkk4MyaNCGvbLGuusmzz7bs3PuvXd3Gcs/GzIkueaa7u0//jHZa6/u7fr65PDDu1+vZ9685OMff3n/uute/7wTT3y5eOUPf0guvvjNc1arzdluuzV7tHRl9uzZufrqq/Pcc8+lvb29R+ZcXh0dHbn33nvzyCOP5Igjjsj6669fdCQAAAAAAAAAAAAAAAAoRLnoAAAAAAAAAAAAAABQtMce6y4yeeGFFbt05SWLFiWTJydjxyYvvlh0Gug9DzxwYaZPvzddXR1FR+lRHR2LcvXV70+t1tUr8++2W9JDnSPL7Kyzkl/8ovuzau7cpKMjmT07uffe5LTTki237C5q6WnVajUbbpgeK12ZMmVKzjnnnEyfPn2FKV15SUdHR+bMmZOLL744EydOLDoOAAAAAAAAAAAAAAAAFKJUq9VqRYcAAAAAAAAAAAAAgKI8/XSy447dpSsr2zdr6+uTjTdO7rorGTCg6DTQs+bNm5Ef/Wh02trmFx2lV1Srzdlvv//MmDGf7vG5//d/k+OOS+bN6/GpV3hjxiR33dWVcrm83HNNmjQpV1999QpXuPJ6qtVq9thjj+y2225FRwEAAAAAAAAAAAAAAIA+tfx3EgEAAAAAAAAAAADASmrOnGT8+GTWrJWvdCVJ2tqSyZOT/fdPOjuLTgM96667zkxnZ1vRMXpNe/uC/PGPX09XV8//8u6448r5mba8yuVa9tgjb1i6sjSfk4888kiuuuqqlaJ0JUna29vzpz/9KbfcckvRUQAAAAAAAAAAAAAAAKBPKV4BAAAAAAAAAAAAYLX1mc8kzz+/cpeWLFqU/OUvyQ9+UHQS6DmdnW2ZOPHcVbp4JUk6Ohbl8cd/1+Pzjh6drCR9IT2qf/9Sdt75jY+/8ELyb/+WLFjw5vNMnjw5v/jFL9LR0dGzAXtZe3t77rzzztx5551FRwEAAAAAAAAAAAAAAIA+o3gFAAAAAAAAAAAAgNXS9dcnv/hFsnBh0UmW34IFyamnJo8+WnQS6BmPPPKL1Gq1omP0ura2ebn99u/1+LzlcrLppj0+7QqvoyPZccc3Pl5fnzz9dLLVVt1/A17P9OnTc8UVV6x0pSsvaW9vz80335yHHnqo6CgAAAAAAAAAAAAAAADQJxSvAAAAAAAAAAAAALDamTMnOeqopKWl6CQ9Z9Gi5H3vSzo7i04Cy+/22/8zbW3zio7RJ2bMmJhZsyb3+LwHH5z069fj067QmpqSDTd84+ODBiU/+1ly7rnJccd1/x147rmXj7e3t+eKK65Ie3t774ftRR0dHbnuuusye/bsoqMAAAAAAAAAAAAAAABAr1O8AgAAAAAAAAAAAMBq59OfThYsKDpFz+rqSh5/PPnBD4pOAstn5sy/5MUXHy06Rp/p6urM3Xf/V4/P+6lP9fiUK7TGxuSzn01Kpbc+94ADkr/8JRk+PNl66+Sii5JaLbnxxhvTsoo0cnV0dOTnP/95arVa0VEAAAAAAAAAAAAAAACgV5Vq7qIBAAAAAAAAAAAAYDVyww3Ju9+drCLP1n+NxsbkgQeS0aOLTgLL5rrrjst99/0ktVpn0VH6TLXanK98ZU7K5boenXf//bs/81YHDQ3JU08lQ4Ys3bj7708+8Ylk/fWfzk47/TSdnR29E7AA1Wo1++23X8aMGVN0FAAAAAAAAAAAAAAAAOg15aIDAAAAAAAAAAAAAEBf+tKXVt3SlSRpa0u++c2iU8Cye/LJm1ar0pUkKZVKefHFR3t83i99Kenfv8enXeGUSsmBBy596UqSbL99cttt7dlhh6tXqdKVJGlvb88NN9yQ2bNnFx0FAAAAAAAAAAAAAAAAek2l6AAAAAAAAAAAAAAA0Ff+8pfk0Z7vNlihdHYmV1+dnH12suaaRaeBpdPZ2ZbZs6f02HwbbbRfttnmQ1l//XHp339o6uqqWbDg+cyf/2yefvr2TJp0XZ588ua3nGeTTQ7KJpu8M+uvPy4DBgxLY+NaaWtbkOee+0seeODCPPDARcuddfr0iVlnnS2We55X2nvvZI01kvnze3TaFU5TU/KFLyz7+D/+8cbU1bWkY9XqXUmSdHR05Oc//3mOPfbYlEqlouMAAAAAAAAAAAAAAABAjysXHQAAAAAAAAAAAAAA+soZZyRtbUWn6H3lcnLRRUWngKX33HN/TaXSsNzzNDWtnaOO+n0+/OE/ZNttP5LBg0enX78BqVQaMnDgBhk+fEzGjftcPvKRm1JX1+8t59t//x9kzJjjM3ToDunff73U1dWnsXFQRo7cI4ceemEOO+yS5crb1jY/zzxz53LN8XrK5eSkk5LGxh6feoWy7rrJLrss29gFCxZk4sSJ6VgVW1eS1Gq1zJw5M1OnTi06CgAAAAAAAAAAAAAAAPSKStEBAAAAAAAAAAAAAKAvzJ2bXH550tlZdJLe19KSfP/7yWc/m5RKRaeBJTdjxsTUasv3S1pX1y9HHfW7DBu20+L3/vrXq/L3v/8y8+fPSLXanCFDtswmm7wrI0fuvsTzvvjipDz44MWZNu2eNDYOyvjxX8nQodsnSbbZ5kOZOPF/MnXqbcuce+rU25d57Jv55CeT005LWlt7ZfrCNTUlZ5217J91EydOTGkV/6Bsb2/PHXfckZEjRxYdBQAAAAAAAAAAAAAAAHqc4hUAAAAAAAAAAAAAVguXXJKUy0Wn6Dtz5yY335zss0/RSWDJTZ16W9rbW5ZrjnHjPvuq0pVf/epjuf/+C151zmOP/SYTJpyWddfdNl1d7W855/XXfy6PP359ktri95588pacdNL0lMvdX8tff/1xy1W88uKLk9LV1ZlyuW6Z53g9/fsnl16aHHxwdynTqqRfv+Sgg5J3vWvZxnd1deXuu+9OR0dHzwZbAU2ePDnz589P//79i44CAAAAAAAAAAAAAAAAPWo1unUUAAAAAAAAAAAAgNXZ6acnCxYUnaLvzJ+fnHFG0Slg6TzzzN3LPce22x6zeHvKlD++pnTllWbOfDC1Wtdbzvn447/PK0tXkqSl5fm0tv5j8X5b2/ylzvpK5XI1s2Y9tlxzvJG9906OPDJpaOiV6QvT1JScd96yj3/88cdXi9KVl9x7771FRwAAAAAAAAAAAAAAAIAeVyk6AAAAAAAAAAAAAAD0tjlzkqefLjpF35swoegEsHQWLvzHW5/0JiqVxqyzzuaL97sLU1623nrbpVptftV7c+c+nTlzpi71WqNG7ZXm5nWSJF1dHXnssd8uQ+KXlct1aWl5cbnmeDP/9V/Jb3+bLFzYa0v0qaam5JJLkkGDln2OCRMmpK2tredCrcA6Ozvz5z//OXvssUfK5XLRcQAAAAAAAAAAAAAAAKDHuFsGAAAAAAAAAAAAgFXe/fd3P6R/aR19dFKrvfxaEltvnZxxRnL77cmCBS+PffLJJRv/jne8es0lHfd6WluTZ59d9vHQ1zo7l68Eo7Hx1S0cLS0vvGr/sMMuybHH3v6q1047HbfU66yzzhZ5z3suXbx/yy0nZ86cp5Yt9Ct0dPReK0r//smlly7bZ+GKpl+/5KCDul/Lavbs2Zk+fXrPhVoJdHZ25rHHHis6BgAAAAAAAAAAAAAAAPQoxSsAAAAAAAAAAAAArPImTkwW9l6fwavsvXdy4onJ+PFLX3Cw1lrJBRf0XJaGhu5rh5XF8havLFw4+1X7TU2Dl2u+1zNy5B756EdvT//+6yVJbr/9e7n99u/1yNwdHa09Ms8b2Xvv5Pjjk+bmXl2mV1UqyXrrJeedt3zzTJ06NeXy6nVLRVtbW5544omiYwAAAAAAAAAAAAAAAECPqhQdAAAAAAAAAAAAAAB62623JosW9c1as2cnv/tdcu+9ydprJ8cdt+RjzzsvGTo0aW1NGhuXP8uCBck99yQHHbT8c0HfKC3X6Pb2lrzwwt+z9tqbJUk22mi/TJhw2uLj55yzdZLk6KNvyahRey71/Ftu+b68+90Xp1JpSK3WlRtu+GLuvPP05cr8SqVS7xeBnHZa8vzzyVVXJS0tvb5cjyqXk8GDkwkTkkGDlm+up59+Om1tb130s+222+bd73734v1TTz31Neeccsopi7evueaaPPjgg286Z7lczm677ZahQ4dm+PDhGTBgwOJjF110UZ566qnXjBkxYkS23nrrDBs2LEOGDEml0n07yJQpU3LxxRe/5XW8ZOrUqUt8LgAAAAAAAAAAAAAAAKwMev+uLAAAAAAAAAAAAAAo2L339t1aF1+cvPOdyX/8R3L33Us+7sMfTo44oru45bvf7ZksHR3dpTOwsqirq1/uOR544KLF2xtttG+23PLI5Z4zSXbZ5fN5z3suS6XSkPb21lx99ZE9WrqSJJVKDzQuvYVSKTn//OSAA5Kmpl5frseUy91lKxMmJMOHL/98RRaQVKvV7LXXXtlss81eVbryZjbffPPstNNOGTZs2OLSlWXxwgsvpFarLfN4AAAAAAAAAAAAAAAAWNEs+902AAAAAAAAAAAAALASmDcveeGFolO8uQ02SM4+u3v7M59JluOZ+q/x4IM9Nxf0tkql33LPcffdZ2Wrrd6f9dbbLkly+OH/m403PjCTJv06LS0vpKlp7QwcOOI140aOfHuOOeaPSZLZs6fkrLM2XHxsv/1Oy667fjFJ0tXVmVtvPTXz5s3IBhuMX3zOggUzM2vW48uVvVJpWK7xS6quLrnqquSjH01+/vOkpaVPll1mlUqyzjrdpSsbbvjW57+Vrq6uvPjii8s/0TKq1WqZNm1aZsyYkWnTpuXQQw99yzELFizI3//+98yYMSNDhgzJlltuuUxrl0qlzJo1K4MHD16m8QAAAAAAAAAAAAAAALCiUbwCAAAAAAAAAAAAwCpt1qykvj5pby86yesrlZKLL04GDkyuuCL53/9Njj665+afN6/n5oLe1ty8XubPf3a55ujoWJif/eyAHHHEFRk1as+Uy3XZbrujs912r/+L1dnZ9pZzbrHFexdvl8t12Xff773mnAceuCjXXvvRZc7d2dmWAQOGLfP4pVVX1/3Zs9ZayU9+suKWrzQ2JsOGJbfdlgwd2jNzvvjii6mrq0tnZ2fPTLiU2tra8v/+3/9bvL8kxSu333774u23v/3ty7x2qVTK9OnTFa8AAAAAAAAAAAAAAACwyigXHQAAAAAAAAAAAAAAetPChUl5Bf7W7Oc/n+y1VzJtWnLccT0/f0dHUqv1/LzQG0aO3C1JabnnWbDguVx88V657LJD8vDDV+Qf/3gy7e2t6exsy4IFz+Xpp+/IXXedkZ/+dJ/88Y+nLH/wHlAqlTNw4Ig+XjM588zkyiuTQYOSfv36dPm31NiYfOITyV/+0nOlK0kyY8aMnptsJdPW1pZnnnmm6BgAAAAAAAAAAAAAAADQYypFBwAAAAAAAAAAAACA3tTa2l0usCIaNiz51reSrq7kox9N/vGPnl+jri5ZtChpaOj5uaGnrb/+rnnggYvT1javR+abNOnXmTTp10t07lNP3ZpTT339D4uzztqwR/K8mXXX3Tqlgj6sDjoomTy5u/zp179OWloKibFYU1Oy1lrJVVcl48b1/PwLFixIR0fHMo095ZQVo6hnecydO7foCAAAAAAAAAAAAAAAANBjykUHAAAAAAAAAAAAAIDetKKWriTJOut0F6KUy8kf/pDUat2viy56+ZxRo7rf++Uvl32dFfm/AbzSsGE7plbrKjpGAcoZMWKPQhMMGpRcfnly5ZXd2/369X2GUilpbEw+/vFk0qTeKV1Jkvb29nR1rY7/zrq1t7cXHQEAAAAAAAAAAAAAAAB6TKXoAAAAAAAAAAAAAADQmxobu4tLVlddXUl9fdEpYMmstdbGqdU6i47R5/r165/119+56BhJkoMOSiZPTn7wg+THP046O5N583p3zYaG7s/pffdNTjklGTOmd9dbnuKRCy644DXvHXvsscsTp88pXgEAAAAAAAAAAAAAAGBVongFAAAAAAAAAAAAgFVaQ0N3+UhPOuWU5Otf796+6KLkox99+dgGGyQ77NC9/dLPJGlqSg49tHv7hReSCROSadOSE0987fxjxyYf/GD39qxZyTe+0V2EsCwqlaRUWrax0NdKpXIGD94sM2c+UHSUPtXZ2Z6hQ3csOsZigwYl3/529+fcNdck//mfyd/+lrS3Jx0dPbfOgAHdn1EnnJB86lPJ0KE9N3dvefrpp4uOsNxqq3MbGQAAAAAAAAAAAAAAAKscxSsAAAAAAAAAAAAArNLWWSdZtKjv1tt77+4yln82ZEh3gUGS/PGPyV57dRewnHXWa889+uiXi1fmzn39c5bUmmsu+1gowqabHpIXXngknZ19+ItbsH791sjAgSOKjvEa1Wry3vd2v/761+TMM5Pf/Kb7s6uxMVm4MGlrW7K5SqXuopWOju7tHXfsLp46+ODu8pW+VK1W+3bBFUx9fX3REQAAAAAAAAAAAAAAAKDHKF4BAAAAAAAAAAAAYJXW2JgMG5ZMnVp0kmLssEPRCWDp7LTTv+SOO04rOkafqVQas8sun0+pVCo6ypvacsvkJz/p3p47N7n//mTixOTWW5N77kmefz7p7OwuVSmXuwtW6uqSpqZkiy2SPfZIxo3rLlwZMaL7vKJUKpWUy+V0dXX12hoDBw7MiSeeuHj/1FNPfdXxTTfd9HXHjRgxIg0NDUmSyZMnp6OjI0kyePDgrL322kmy+GeSNDU1LZ5rzpw5efbZZ98yW6Wvm24AAAAAAAAAAAAAAACgF7lbBgAAAAAAAAAAAIBV3tixy1a8cvHF3a9/duqp3a+lGdMT6y6tajV5+9uXfx7oSwMGDMuoUXvl8cd/n6RWdJxeV6t1ZfvtP1Z0jKWyxhrdny1vf3vy+c+//H6tlrS1dRew9OvXXbyyImpubk6lUklbW1thGd7//ve/7vt777334u0zzzwzc+bMSZJstdVW2XPPPV9z/pAhQxbP9cADD+Taa699y7UHDhy4DIkBAAAAAAAAAAAAAABgxVQuOgAAAAAAAAAAAAAA9La3vz1pbCw6Rd9rbEzGjCk6BSy9XXf9Yurrm4uO0etKpXI23fTQNDUNLjpKjyiVugtXmppW3NKVJBk6dGjREQpTX1+f4cOHFx0DAAAAAAAAAAAAAAAAekypVqvVig4BAAAAAAAAAAAAAL3pzjuTd7wjmTu36CR9q74+mTEjWWutopPA0qnVajnzzBGZO/eZoqP0qmq1OUcffUuGD9eQ1Je6urryne98J52dnUVH6XPVajWf/OQns/baaxcdBQAAAAAAAAAAAAAAAHpEuegAAAAAAAAAAAAAANDbtt02aWkpOkXfGzhQ6Qorp1KplF13/WKq1aaio/SqNdYYrnSlAOVyOWutph+OXV1dGTx4cNExAAAAAAAAAAAAAAAAoMcoXgEAAAAAAAAAAABgldfUlGy+edEp+la5nOyzT9EpYNntsMPH06/fmkXH6DXValMOPPDsomOstkaMGFF0hEKsvfbaKZVKRccAAAAAAAAAAAAAAACAHqN4BQAAAAAAAAAAAIDVwhe/mPTvX3SKvtPYmHz+80WngGVXrTbliCMuT6XSWHSUHldX15DNN39P3va2/YuOstraYIMNUl9fX3SMPre6Fs4AAAAAAAAAAAAAAACw6lK8AgAAAAAAAAAAAMBq4b3vLTpB31p//WTMmKJTwPIZOXL3bLvt0atc+Uq/fgPyznf+qOgYq7URI0akq6ur6Bh9qr6+PhtuuGHRMQAAAAAAAAAAAAAAAKBHKV4BAAAAAAAAAAAAYLXQ0JB8/ONJtVp0kt7Xv3/y5S8XnQJ6xgEH/DANDYOKjtFjqtWmHH74/6ZfvzWKjrJaGzRoUNZbb72iY/Spcrmc0aNHFx0DAAAAAAAAAAAAAAAAepTiFQAAAAAAAAAAAABWGyeckNTVFZ2i99VqyZFHFp0Ceka12pQjjrg8lUpj0VGWW11dv2y++XvytrftV3QUkowfPz719fVFx+gTpVIpY8aMSd3q8EcQAAAAAAAAAAAAAACA1YriFQAAAAAAAAAAAABWGxttlIwZU3SK3lWtJh/9aNLUVHQS6DkjR+6eXXf9QqrVlfcfdrlcycCBI/LOd/530VH4P6NHj15tikja29vz97//vegYAAAAAAAAAAAAAAAA0OMUrwAAAAAAAAAAAACwWjn99KSxsegUvadfv+Tf/q3oFNDz9tzz1GyzzUdWyvKVUqkuzc3r5qMfvS39+g0oOg7/p1wuZ+zYsatF+cqcOXPyn//5n3nggQeKjgIAAAAAAAAAAAAAAAA9SvEKAAAAAAAAAAAAAKuVnXZKjj8+aVr5uhveUnNz8qMfJcOGFZ0Eel6pVMpBB/13Nt300JWqfKVUqktT0+B87GN3pH//dYuOwz/Zaaedio7Q6+rr67Ppppvm6aefzoMPPlh0HAAAAAAAAAAAAAAAAOhRilcAAAAAAAAAAAAAWO18+9vJkCFFp+hZlUoydmzykY8UnQR6T6lUzuGH/yxbb/2hlaJ8pVyuZo01hueTn5yYgQNHFB2H19G/f/9su+22qVQqRUfpFaVSKYMHD87IkSOTJE8//XTBiQAAAAAAAAAAAAAAAKBnKV4BAAAAAAAAAAAAYLXTr19y1VVJY2PRSXpOQ0Pys58lpVLRSaB3lUrlvOtd52bs2H9doctXqtWmDB68ST7xiXuzxhrrFx2HN3HAAQekX79+RcfoFXV1dTniiCNy4403JknWXHPNYgMBAAAAAAAAAAAAAABAD1O8AgAAAAAAAAAAAMBqaaedkuOPXzXKV5qbkx/9KBk2rOgk0DdKpVL23fe7+cAHfp3m5iGpVBqKjvQqlUpjdt75s/mXf7k/zc3rFB2Ht1BfX58jjjgilUql6Cg9qlqtZp999skDDzyQK664IvX19TnwwAOLjgUAAAAAAAAAAAAAAAA9SvEKAAAAAAAAAAAAAKutb3872XTTpL6+6CTLrqkpecc7ko98pOgk0Pc23HDvnHDC49lqqw+kUmkqOk6q1aYMGvS2HHvshOyzz3dSV7cSf7isZkaNGpVtttlmlSlfKZVKWXvttTNkyJBccMEFmTlzZj7/+c/nbW97W7q6uoqOBwAAAAAAAAAAAAAAAD1G8QoAAAAAAAAAAAAAq61+/ZJbbklGjkxWxmftNzYm48Yll12WlEpFp4Fi9Os3IIceekE++MFfp7l5SCqVxj7PUCqVU6k0ZuedP5tPf/pvGTp0+z7PwPI74IAD0q9fv6Jj9Ii6urrss88+ueCCC/KLX/wiu+66aw4//PAkSbnsVhIAAAAAAAAAAAAAAABWHaVarVYrOgQAAAAAAAAAAAAAFOm555IxY5IZM5L29qLTLJnGxmSbbbqLYxr7vmcCVkiLFs3L3XeflbvvPisdHYvS1javV9frLnmpZdNND8nuu38t6667da+uR+97+umnc8kll6R9Zflj8Dqq1Wr22muv/P73v8/ZZ5+dtdZaK9/4xjfygQ98IKW3aOmaNGlSGhoaMmLEiD5KCwAAAAAAAAAAAAAAAMtH8QoAAAAAAAAAAAAAJHn++WS33ZKnnqpl0aI3fzB90ZqaknHjkuuuU7oCr6erqzOPP/67TJhwWqZPvyddXZ3p6uq5Io36+gGpr2/OuHGfz/bbH5umpsE9NjfFmzRpUq666qp0dHQUHWWpVavVbLPNNrn88stz2WWXZf3118/Xvva1HHXUUWlqakqtVnvD8pXW1tZ8/etfz/e///1ce+21Ofjgg/s4PQAAAAAAAAAAAAAAACw9xSsAAAAAAAAAAAAA8H/mzEn22qsrjzxSy8KFdUXHeV3NzckBBySXX55Uq0WngRXfrFmT8+c/n51HH/115s6dmmq1KZ2d7enoaF2i8eVyJdVqczo6Fqa+vjnDh4/Lzjv/a972tv1SKpV7OT1F+ctf/pJf/epXK1X5Snt7ex5//PHceuutmTlzZkaNGpUf/ehH2WOPPdK/f/83LV15yU033ZTvfve7ufnmm3PaaaflC1/4Qh+lBwAAAAAAAAAAAAAAgGWjeAUAAAAAAAAAAAAAXuF73/tBvv3trsyf/5kkDUlWjGKFSiVpaEj+67+SY45J3uLZ+cDr6OhYmJkzH8r06RMzdepteeaZu7Jgwcx0dranq6sjSS2lUl3q6qqpVvtnvfW2yciRb8+wYWMybNiOaW4eUvQl0If++te/5pprrlkpylfK5XKee+653HPPPalUKtlnn33ysY99LCNGjFjquR566KGcccYZufjii/Oxj30sP/nJT3ohMQAAAAAAAAAAAAAAAPQMxSsAAAAAAAAAAAAA8H+eeOKJbLXVVtl2223zr//6Pzn55E0zY0YlLS3Flq80NydjxiQ/+1kyfHihUWCV1f3V+lpKpRWjbIkVw+OPP54rr7wyHR0dWVFvv6hUKtl7772z4447pr6+Pl1dXSmXu/8dv3L7rdRqtZT+r9Xrqaeeyk9+8pOcdtpp2WWXXXL99denoaGh164BAAAAAAAAAAAAAAAAlpXiFQAAAAAAAAAAAAD4P5/5zGdy7bXX5qc//Wn22muvtLfX8r3vlfLd7yaLFiVdXX2bp1pN+vVLzj47Ofro5P+ehw9AH3rxxRdz1VVXZdasWWlvby86zmKVSiUNDQ054ogjMnLkyMXv12q1dHR0pFqtJkk6OjpSqVSWaM5Xlq8sXLgw5513Xk4++eRssMEGueaaa7LJJpv0/IUAAAAAAAAAAAAAAADAcigXHQAAAAAAAAAAAAAAVgSLFi3KX/7ylwwePDjbbbddkqSurpavfa2Wu+/uzBFHJA0NSWNj72fp3z9pbk4+8Ynk739PjjlG6QpAUQYPHpxPfvKT2XPPPVOtVhcXkxSpUqlk2223zQknnPCq0pUkKZVKi0tXTjnllBx77LH5xz/+sUTz1mq1xdsNDQ1ZuHBhhg0blkceeSS77bbbEs8DAAAAAAAAAAAAAAAAfaVUe+VdMQAAAAAAAAAAAACwmqrVannf+96Xm2++OU899VT69+//mnOee64zF19cl9NPT2bPbs/ChdUeW79c7i51GTo0+cpXkg98IGlq6rHpAegBL774Yq666qrMmjUr7e3tfb5+pVJJQ0NDjjjiiNcUrrxSrVbL448/nk033TRJct999y0uFXsrixYtyq9+9aucd955ufnmm7PGGmtk/Pjx+eIXv5g999yzB64CAAAAAAAAAAAAAAAAeo7iFQAAAAAAAAAAAAD4P//1X/+VE088MR/5yEfyjW98IyNGjHjd87q6kj/8IXnf++5MS8vWqVSa069fKfPndx9bEpVKd7HKwoXJGmske+2VnHRSMnZsUir14EUB0KO6urpy33335bbbbsvChQvT1tbW62vW19enVCpl7Nix2W233VJfX79E46644oq8+OKLOf7449/wnK6urpTL5cyZMyePPPJIvv71r+cPf/hDqtVqtthii5x55pnZYostss466yw+FwAAAAAAAAAAAAAAAFYUilcAAAAAAAAAAAAA4P9MmTIl73znOzNp0qR84hOfyOc+97mMHj36Ved0dHSkUqnkxRdfzKGHHpoFC1ryq1/dm/vuK+fPf05uvTV5+OFk3rykVkvq6l4a1709aFCy3XbJnnsmO+2U7LhjsvbafX6pACynWq2WKVOm5I477siTTz6ZJOns7Oyx+UulUurq6rLOOutk/Pjx2WyzzVL30h+VZfDPpSkv7S9cuDDTp0/PSSedlDvuuCPPP/98ttpqq5x88snZZZddsv7666dWq6VUKqWzszN1dXV55JFHMnfu3IwZM0YRCwAAAAAAAAAAAAAAAIVSvAIAAAAAAAAAAAAAr/Dggw/mhBNOyO23356RI0fmuOOOy5FHHplhw4alrq5u8QPmr7rqqhx33HH5+Mc/nu9973uvO1dHR7JwYVIuJ/36vVzCAsCqZe7cubn33ntz//33p6WlJdVqNR0dHUtVxFIqlVJfX5+Ojo5Uq9Vsvvnm2WWXXbLOOuv0Wu4nn3wy3/ve93L99ddn6tSp2WqrrfLhD384Rx99dIYMGfK6Y2bNmpXtt98+HR0d+fCHP5zPfvazGTp0aK9lBAAAAAAAAAAAAAAAgDejeAUAAAAAAAAAAAAA/k+tVkupVMrdd9+dM844I1deeWWSZO21187BBx+cLbbYIs3NzZk/f35OO+209OvXLw899FAGDRpUcHIAVhQLFy7MjBkzMn369Dz11FOZPn16WlpaUi6XUy6XUyqVUqvV0tXVlVqtlvr6+qy77roZNWpUhg0blmHDhqV///69mvGvf/1rrr/++px55pl55plnssUWW+SAAw7I1772tcV/07q6uhaXjb3S3Llz8/vf/z7f+9738sADD2S99dbLxRdfnP32269XMwMAAAAAAAAAAAAAAMDrUbwCAAAAAAAAAAAAAOkuXUmSUqm0+L0bbrgh5513Xm6++ebMnj178cPyk2SXXXbJV7/61Rx00EGF5AVg5dHR0ZH29va0t7ens7MzdXV1qVQqqVQqqa+v79MsM2bMyMYbb5zW1tast956OeCAA/LNb34zQ4YMSX19/eJ8S+LYY4/NRRddlEGDBuWmm27Kdttt17vhAQAAAAAAAAAAAAAA4J9Uig4AAAAAAAAAAAAAAEV5/PHH88ILL2TMmDGLHzLf1dWVzs7OVKvV7Lffftlvv/3y4IMP5p577klbW1uef/757LTTTtlll12y1lprFXwFAKwMXipZaWxsLDpKhg4dmv/+7//OTTfdlC984QvZYostUq1WFxeLvVnpSq1WW1xQ9uSTT2bu3Llpbm7Ohz70oay99tp9kh8AAAAAAAAAAAAAAABeqVR76c4YAAAAAAAAAAAAAFjN7L333pk3b14OPfTQ7LPPPtl+++3T0NCQ5NUFLACwKntlocqSePrpp/Pd73435557bt7//vfn61//ekaPHt2jeWbPnpIZMyZm2rS7M2vWE2lvX5D29pYktVQqjalWmzNgwLCsv/7OGTp0x6y99mYpl9+4NAYAAAAAAAAAAAAAAIBVk+IVAAAAAAAAAAAAAFZLf/7znzNu3LiUy+V0dXVls802y8EHH5wDDjggY8aMyYABA5Ikd999d6ZOnZrDDz885XJ5qR5MDwCrmhdffDHnnntuTj311Oyxxx759re/nZ133nm55qzVuvLEEzfliSf+kClT/pTnn384SVIq1aW9fUFqta43HFtf3z9J0tnZlrXW2iQjRozPhhvuk003PSSVSsNy5QIAAAAAAAAAAAAAAGDFp3gFAAAAAAAAAAAAgNXSc889l/Hjx2fkyJHZe++989Of/jSTJk3KqFGjcuCBB+bAAw/MO9/5zowdOzYDBgzIhRdemFGjRhUdGwAK09LSkssuuyxf+MIXMmLEiHznO9/JQQcdlCSp1WpLXU7W2jor9913fu666/S0tc1Pe3vLm5asLKn6+gFJatlhh09k7NgTMmjQhss9JwAAAAAAAAAAAAAAACsmxSsAAAAAAAAAAAAArLbOOuusfPWrX81ll12WDTfcMNdcc01++ctf5sEHH8zQoUOz5ZZb5oYbbsinPvWp/PjHPy46LgD0un8uUOno6EilUklnZ2d+85vf5MQTT0xbW1u+/e1v5+ijj37dMW9l2rR7cuedP8yjj16bUqmc9vaWHr+OJKmrq0+pVM7w4Ttn/Pgv5W1vOyDlcl2vrAUAAAAAAAAAAAAAAEAxFK8AAAAAAAAAAAAAsEro6Ej+/vfkhReS1tZk4cKkVEoaG5OGhmTo0GTjjZNy+eUxc+fOzV577ZW11147v/nNb9La2ponnngiN998c371q1/lT3/6U8rlcnbfffccf/zx2WabbTJ69OjiLhIA+shf//rXbLLJJqmvr0+tVsuECRPyhS98IX/7299y8skn59Of/nSampqWqnRl/vyZueaaYzJ16p/S0bEwtVpXL1/Fy+rr+2eNNdbPe997VYYM2arP1gUAAAAAAAAAAAAAAKB3KV4BAAAAAAAAAAAAYKXT0ZH87W/JxInJHXckEyYkjz/eXbDyUrHKS9+SfelZ8B0dSWdnstlmye67J+PGJTvumEyffmsOOeRdOeecc/KhD31o8Rq/+MUvcsQRR2SDDTbIc889l4aGhmy66aa5/PLLM2rUqL69YADoQ9ddd12+/e1vZ7/99svnP//5zJkzJ//6r/+a3/zmNznxxBPzxS9+Meuuu+6blq7UarXUarWUy+XUarU8/PDl+c1vPpX29tZ0dbX38RW9pJRKpSHjx385e+zx7ymXKwXlAAAAAAAAAAAAAAAAoKcoXgEAAAAAAAAAAABgpfH448lZZyUXXthdsFKrJfPnL/08pVLSv3/S1VVLfX0ydOjVef75b+WOO36ejTfeOEly+OGH549//GPOPPPMrLnmmjnnnHPy7LPP5v777+/hqwKAFcvcuXOzzz77ZOLEifnABz6QUqmUSy+9NB/84Afzta99LZttttkbju3q6kr5pRa0JPPnz8zFF787L754X2q1tr6I/5aq1aYMHDgi733vVRkyZKui4wAAAAAAAAAAAAAAALAcFK8AAAAAAAAAAAAAsELr7Ex+85vkP/8zue++7v329p5do76+K21tbRk58rFcfPHWGTLk79lyyy1yzDHH5P/9v/+XcrmcKVOmpK6uLhtssEHPLg4AK6gPfOADueKKK5Ik48aNy3nnnZett976NeUqr1Sr1RYXlf32t2dlzTVvTLnclbq6vky+JEqpVBqy555fz667fjGlUqnoQAAAAAAAAAAAAAAAACyDStEBAAAAAAAAAAAAAOD11GrJeeclJ5+cLFqUzJvXe2u1tZWTNOSpp7bMQQd1pVQakmr1vTnkkEMWP1h+1KhRvRcAAFZAl112Wbbccsv8x3/8R2bOnJmnnnoqW2+9dcrlcmq12uKyktbW1tx555154IEHct111+X+++/Pppsuyn77LUylUiv4Kt5ILR0drbn11lMzb96MHHDA6cpXAAAAAAAAAAAAAAAAVkKlWq22ot7BAgAAAAAAAAAAAMBqasqU5P3vTx5+OFmwoJgMdXULc8AB5fz0p/UZNKhrcQELAKxuLrvsshx11FEZPnx4Tj311BxzzDGL/y5OnDgx3//+93PNNddkrbXWyhZbbJHdd++XcvmmdHUtKjj5kqlWm7L55kfk3e++MKWSv/cAAAAAAAAAAAAAAAArE3eDAAAAAAAAAAAAALDCqNWSH/842Wqr5N57iytdSZLOzobcdFN93va2Wq691tduAVh9feADH8hdd92VJJkwYUK6urqSJG1tbXnooYdy4403Zq211sqNN96Y73//g6lUbllpSleSpL29JY88cnWuu+641Gq1ouMAAAAAAAAAAAAAAACwFEo1d4QAAAAAAAAAAAAAsAJ46qnkyCOThx8utnDl9TQ1Jfvtl5x/fjJ4cNFpAKAYs2fPzqJFi7LuuuumVqulVCpl8uTJOe2003LRRRdl332HZ5ddZqSzc2HRUZdJtdqUsWNPyL77fq/oKAAAAAAAAAAAAAAAACwhxSsAAAAAAAAAAAAAFO6BB5K99krmzUs6O4tO8/rq65MhQ5I77kg22KDoNABQnJdKV17yj3/8Iz/+8TfT2npGqtUCg/WAarUphx32s2y++WFFRwEAAAAAAAAAAAAAAGAJlIsOAAAAAAAAAAAAAMDqbcKEZPfdk9mzV9zSlSRpa0tmzEh23DGZNKnoNABQnFeWrtRqtQwcuEbWWuumVKulNxm1cmhvb8m11x6blpYXi44CAAAAAAAAAAAAAADAElC8AgAAAAAAAAAAAEBh7rwzOeCAZP78opMsmc7O5IUXknHjkscfLzoNABSvVCrljjt+mH/8Y3KSWtFxekRHR0t+9auPFR0DAAAAAAAAAAAAAACAJaB4BQAAAAAAAAAAAIBCPPhgsv/+yYIFRSdZOrVaMmdOsttuybRpRacBgGK9+OKk3Hrr19PevpL9QX8TnZ1teeKJG/LII78sOgoAAAAAAAAAAAAAAABvQfEKAAAAAAAAAAAAAH1uxoxkr72S+fOLTrJsurqSF1/sLl9paSk6DQAUo6urM1dd9b50di4qOkqPa29vybXXfjQtLS8WHQUAAAAAAAAAAAAAAIA3oXgFAAAAAAAAAAAAgD5VqyUf/vDKW7ryko6OZObM5ItfLDoJABTjoYcuyaxZj6dW6yo6Sq/o6GjNDTd8qegYAAAAAAAAAAAAAAAAvAnFKwAAAAAAAAAAAAD0qZ/9LLnrrqS9vegky6+1NbnwwmTChKKTAEDfqtVque2276S9fUHRUXpNZ2dbHn74sixaNLfoKAAAAAAAAAAAAAAAALwBxSsAAAAAAAAAAAAA9JkZM5Ljj08WrELPaG9tTd73vqSlpegkANB3pk+/J/PmTSs6Rq8rlcp58MFLio4BAAAAAAAAAAAAAADAG1C8AgAAAAAAAAAAAECfqNWSD384WbSo6CQ97x//SL70paJTAEDfueOOH6SjY2HRMXpde/uC3HHHaanVakVHAQAAAAAAAAAAAAAA4HUoXgEAAAAAAAAAAACgT1x+eXLXXUl7e9FJel5ra3LBBcnddxedBAB6X0vLi5k06dep1bqKjtInWltn5amn/lR0DAAAAAAAAAAAAAAAAF6H4hUAAAAAAAAAAAAAel2tlpx8crJgQdFJek9ra3LqqUWnAIDed//95ycpFR2jz7S1Lcgdd3y/6BgAAAAAAAAAAAAAAAC8DsUrAAAAAAAAAAAAAPS6u+5Knn226BS975ZbkmnTik4BAL3rwQcvTkdHa9Ex+lAtkyf/IV1dHUUHAQAAAAAAAAAAAAAA4J8oXgEAAAAAAAAAAACg1/3gB0lLS9Epel+tlpxzTtEpAKD3dHV15MUXHys6Rp+rVPrl+ef/VnQMAAAAAAAAAAAAAAAA/kml6AAAAAAAAAAAAAAArNqefz757W+7S0lWdYsWJf/938kppyTVatFpAKDnPf/8I6lUGtLW1t4j82200X7ZZpsPZf31x6V//6Gpq6tmwYLnM3/+s3n66dszadJ1efLJm99ynoaGQdlll89l2LAxGTZspzQ1rb342JlnjsqcOU8td9bp0ydm3XW3We55AAAAAAAAAAAAAAAA6DmKVwAAAAAAAAAAAADoVT/5SVIqFZ2i73R2JtdemxxxRNFJAKDnzZgxMbUeaFNralo7hx32s2y88QGvOTZw4AYZOHCDDB8+JuPGfS7f+lZDOjsXvel8AweOyB57nLzcud5IW9v8PP30Hdl++4/22hoAAAAAAAAAAAAAAAAsPcUrAAAAAAAAAAAAAPSq//7vpLW16BR9Z9685KyzFK8AsGp6+uk70t4+f7nmqKvrl6OO+l2GDdtp8Xt//etV+fvff5n582ekWm3OkCFbZpNN3pWRI3dfojk7O9sydertmT793syd+3T23/+Hy5Xx9Tz99IQenxMAAAAAAAAAAAAAAIDlo3gFAAAAAAAAAAAAgF7z4ovJCy8UnaLv3XdfUqslpVLRSQCgZ/VE+ci4cZ99VenKr371sdx//wWvOuexx36TCRNOy7rrbpuurva3nPOFFx7JhRd2l7QMHDiyV4pXZs16PF1dHSmX3Y4DAAAAAAAAAAAAAACwoigXHQAAAAAAAAAAAACAVdd99yWNjUs/7uiju4tLXnotqQ9/OLnhhmTmzKStLWlpSR59NDnnnGTDDV997sYbJyef3H3+E08k8+d3n//II8kPf5iss87S536lKVOWbzwArIhmz35quefYdttjFm9PmfLH15SuvNLMmQ+mVuta7jV7Ql1dfebMebroGAAAAAAAAAAAAAAAALxCpegAAAAAAAAAAAAAAKy67r23u8ykL/zgB8lJJ736vWo1GT26+/X+9ydjxiSPP9597D3vSb7xjdfOs9lm3a8jj0x22SV5ehmer16pJBMnvrbsBQBWdp2dbcs1vlJpzDrrbL54//HHf/+q4+utt12q1eZXvTd37tOZM2fqcq3bE0qlcjo6FhYdAwAAAAAAAAAAAAAAgFcoFx0AAAAAAAAAAAAAgFXXrbcm7e29v05jY3LCCS/v//znyX77JR/7WDJ/fvd7a66ZfPzjrx43f37yk58kRxyRvOMdyY9//PKx4cOTr3992fLMn5/cffeyjQWAFVWtVktXV8dyzdHYOOhV+y0tL7xq/7DDLsmxx97+qtdOOx23XGv2lO7ildaiYwAAAAAAAAAAAAAAAPAKlaIDAAAAAAAAAAAAALDquu++vlmnqSmpr395/5RTkr/+tXv7sMOSd72re/uV59x0U3L++ckLr3je+/XXJ+uvnxxySPf+uHHLlqerq7t0BgBWJbVa13LPsXDh7FftNzUNXu45+1JnZ1vREQAAAAAAAAAAAAAAAHiFctEBAAAAAAAAAAAAAFg1zZmTzJ7dN2u9+OKrS15OPTXZd9/k2GOTPffsfq+9Pbn88pfPuffeV5euvOTRR1/enj9/2TM98siyjwWAFVG5XJdSqbRcc7S3t+SFF/6+eH+jjfZ71fFzztk6p55aypQpf1yudXpHLZVKQ9EhAAAAAAAAAAAAAAAAeAXFKwAAAAAAAAAAAAD0ijlzkvr6vlvv8MOTm2/u3n7Pe5IbbkjOPz/p3z+5555kr72SP//5zeeor08OPfTl/V/9atnztLYu+1gAWFGVy5XlnuOBBy5avL3RRvtmyy2PXO45+0KtpngFAAAAAAAAAAAAAABgRbP8d7sAAAAAAAAAAAAAwOtobU3K5b5bb9685PHHk113TRr+6Zno226bHHVUdwFLW9vrj69Wk0svTUaP7t6///7k9NOXPU9nZ/errm7Z5wCAFU2l0pDOzjf4Y7qE7r77rGy11fuz3nrbJUkOP/x/s/HGB2bSpF+npeWFNDWtnYEDR7xm3MiRb88xx/wxSTJ79pScddaGr8jVmLe9bf8kSXPzkFeNe9vb9s+CBc8lSR599Nplzl2rdaa+vv8yjwcAAAAAAAAAAAAAAKDnKV4BAAAAAAAAAAAAoFcsXJiUSn2zVl1dcuutyVZbde+ffHJy5pnJ4MHJz36W7LZbctxxyaJFyec+99rxa6yRXHNNstde3fsPPZQccEB3ecyyqlS6x/f3fHYAViFrrbVJZsyYuFxzdHQszM9+dkCOOOKKjBq1Z8rlumy33dHZbrujX/f8JSl6aW4ekve//5rXPXbwwf+zePvUU5f9f5zUarUMGDB8mccDAAAAAAAAAAAAAADQ8xSvAAAAAAAAAAAAANAr6ur6bq23v/3l0pV//CP51re6t+fPT77//e7ilSQ58sjXFq8MH5787nfJ1lt37//xj8m7353MmbN8mWq17vIVAFiVjBy5e2bMuC9JbbnmWbDguVx88V4ZPfrgbL31URk+fGz6918v5XJdFi6cnVmzHs+0aXdn0qTr8uSTN/dM+OW0zjqbp9RXrXIAAAAAAAAAAAAAAAAsEbdyAgAAAAAAAAAAANArGhuTrq6+WWuddV7e7tcvqa9P2tq69wcOfPnYK7eT7rKW3/0uWX/97v1LL02OOSZpb1/+TJ2d3VkAYFUyfPi41Nefn7a2eT0y36RJv86kSb9eonOfeurWnHrq6xefzJnz1Bse6xmljBixey/ODwAAAAAAAAAAAAAAwLIoFx0AAAAAAAAAAAAAgFVTQ0PPF6+cckpSq3W/Lrzw5fcffPDl7aam5PLLkwMOSI46KvnWt14+ds89L2/vskty220vl67cfHNyzjnJ2LHJ+PEvv5ZVpZKUevP57wBQgGHDdkqt1ll0jD5XX98/66+/S9ExAAAAAAAAAAAAAAAA+CeVogMAAAAAAAAAAAAAsGoaMiRpb++btf7+9+Tcc5NPfap7/7DDul+vtGBB8qUvvby///7Jmmu+vL/33t2vf7as5SnrrLNs4wBgRTZo0Eap1WpFx+hztVpXhg3bsegYAAAAAAAAAAAAAAAA/JNy0QEAAAAAAAAAAAAAWDVVq8mGG/bdescdlxx1VHL99cnMmd2lLwsXJo89lvzkJ8n22yd//nPf5dlpp75bCwD6SqlUypAhWxcdo8/Val0ZNOhtRccAAAAAAAAAAAAAAADgn5RqtVqt6BAAAAAAAAAAAAAArJqOPTa58MKiU/S9fv2S73wn+fzni04CAD3v/vsvzO9//69pa5tfdJQ+USrVZdttP5JDD72g6CgAAAAAAAAAAAAAAAD8k3LRAQAAAAAAAAAAAABYdY0fnzQ3F52i7zU0JDvuWHQKAOgdW211ZGq1WtEx+kxdXX122UWbGgAAAAAAAAAAAAAAwIpI8QoAAAAAAAAAAAAAvWbHHZPyaviN1ZaWZPvti04BAL2jWm3Kdtt9NOVytegofWLttTfLkCFbFR0DAAAAAAAAAAAAAACA17Ea3sYKAAAAAAAAAAAAQF/Zcstk4cKiU/S9tddO1lij6BQA0Ht23vlfUy7XFR2j19XXD8j48V8uOgYAAAAAAAAAAAAAAABvQPEKAAAAAAAAAAAAAL2mWk3GjSs6Rd+qVJKDDy46BQD0rsGDN8l6621fdIxeVyqVs/nmhxUdAwAAAAAAAAAAAAAAgDegeAUAAAAAAAAAAACAXvWlLyUDBhSdou9Uq8mJJxadAgB63x57nJxqtbnoGL2mUmnK2LEnpK6uvugoAAAAAAAAAAAAAAAAvAHFKwAAAAAAAAAAAAD0qgMPTPr1KzpF39lyy2TzzYtOAQC9b5NNDsyGG+69yhaTNDevkz32+PeiYwAAAAAAAAAAAAAAAPAmFK8AAAAAAAAAAAAA0Kvq6pITT0waG4tO0vsGDEi+/OWiUwBA3znkkPNTqax6f+Qrlca8971XplJpKDoKAAAAAAAAAAAAAAAAb0LxCgAAAAAAAAAAAAC97hOfSGq1olP0vrq65NBDi04BAH2nuXmdHHLI+alWm4qO0mOq1aaMGXNchg8fW3QUAAAAAAAAAAAAAAAA3oLiFQAAAAAAAAAAAAB63ZAhyYEHdheTrKoaGpJPfzqpVotOAgB9a4st3pMNN9wndXX1RUfpEU1N62Tvvb9ddAwAAAAAAAAAAAAAAACWQKlWq9WKDgEAAAAAAAAAAADAqu+JJ5Ktt05aWopO0jsGD04mT04GDiw6CQD0vZaWF3L22aOzcOE/io6yXCqVxhxzzB8zfPjYoqMAAAAAAAAAAAAAAACwBMpFBwAAAAAAAAAAAABg9bDRRsl3v5s0NxedpOc1NSU/+5nSFQBWX01Na+cjH7kx1Wr/oqMss0qlMYcc8v+UrgAAAAAAAAAAAAAAAKxEFK8AAAAAAAAAAAAA0Gc+85lkiy2Surqik/Schobk0EOTd7yj6CQAUKyhQ3fIUUf9NtVqU9FRllq12pT99/9Btt76g0VHAQAAAAAAAAAAAAAAYCmUarVaregQAAAAAAAAAAAAAKw+nngi2XrrpKWl6CQ9Y/DgZPLkZODAopMAwIrhySdvzmWXHZL29gVFR1kilUpj9tnnuxk37rNFRwEAAAAAAAAAAAAAAGAplYsOAAAAAAAAAAAAAMDqZaONku98J2luLjrJ8mtqSi65ROkKALzShhvunY985KbU1w9IUio6zpuqVBrzrnedo3QFAAAAAAAAAAAAAABgJVWq1Wq1okMAAAAAAAAAAAAAsHrp6koOOyy54YaktbXoNMumuTn51KeSH/yg6CQAsGJ6/vm/5fLL351586alvb2l6DivUlfXL9VqU97znsuy8cYHFB0HAAAAAAAAAAAAAACAZaR4BQAAAAAAAAAAAIBCtLUlBxyQ3HVXsnBh0WmWTlNT8r73JRdckJRKRacBgBVXZ2d7br311Nx55+np6FiYpPjbWKrVpmyyyUF517vOS2PjoKLjAAAAAAAAAAAAAAAAsBwUrwAAAAAAAAAAAABQmJaWZO+9k4ceSlpbi06zZJqakne+M7niiqRcLjoNAKwcnn32wVx11Xszb960tLe3FJKhrq5fqtWmvPvdF2fTTQ8uJAMAAAAAAAAAAAAAAAA9S/EKAAAAAAAAAAAAAIVauDB517uSO+/8/+zdeZhe88E+8PuZLTOTSGyxx061aBBbRWNrqa1aRWmrRG2lim500b6KVtSL0qrSEtKiuqRV26to7RVJSW3l11QIYguRZJZkluf3x4NIEyQxM2cm+Xyu61xztu/53mf442HOee5KEUtv1tiYHHRQcvHFSlcAYFF1dLTl9ttPzb33/m9KpaoeK2Cprq5LqVSVDTf8ePba66I0NCzXI/MCAAAAAAAAAAAAAADQ/RSvAAAAAAAAAAAAAFC4trbk4IOT665LmpqKTrNgDQ3J8ccnP/hBUioVnQYA+q7W1ul54IHLcu+9Z2f27BmZM2dWt8xTVzcgpVJVhg07OltvfWwGDVqzW+YBAAAAAAAAAAAAAACgOIpXAAAAAAAAAAAAAOg1fve75PDDk5aWZM6cotNUNDQkyy6bXH11MmJE0WkAYMlRLpfz5JO35Z57zsrkyXekurr29RKWxX/Vpba2f5Jyll9+gwwfflLe//59U1PTr8syAwAAAAAAAAAAAAAA0LsoXgEAAAAAAAAAAACgV3nppeSww5Lbbkuam4vN0tCQHHxwcs45Sf/+xWYBgCXZzJnP5amn7sgzz/w9Tz11R15++bGUStUplarS3t6azs6OJJ2vn11KVVVNqqvr3jy+3HLrZsiQ7TJkyPCsuebwrLjiRkXeDgAAAAAAAAAAAAAAAD1E8QoAAAAAAAAAAAAAvdLvfpccfngye3bS2tqzczc2JoMGJVdfnYwY0bNzAwBJudyZV16ZlKlTJ2TmzOfS3t6aOXOaUi53pq6uf2pq6tPQsEJWXXWLDB78gVRX1xYdGQAAAAAAAAAAAAAAgAIoXgEAAAAAAAAAAACg15o2LbnwwuTHP07mzElmzuy+uUqlpH//ZPnlk69/PRk5srINAAAAAAAAAAAAAAAAAEDvpHgFAAAAAAAAAAAAgF6voyO5/vpk1KjkH/+obLe1dc216+uTcjn5yEcqhSsjRlRKWAAAAAAAAAAAAAAAAAAA6N0UrwAAAAAAAAAAAADQp/z738nPfpbcfHPyxBNJXV1l/6xZ7z62VEoGDKgUt5TLyQc+kOy1V3LUUcmqq3ZvbgAAAAAAAAAAAAAAAAAAupbiFQAAAAAAAAAAAAD6rI6O5PHHkwkTkrvvTu65J3nllWT27GTOnErRSr9+lXKWlVdOPvzh5EMfSoYNS9Zdt3IcAAAAAAAAAAAAAAAAAIC+SfEKAAAAAAAAAAAAAAAAAAAAAAAAAAAAAAAA0OdUFR0AAAAAAAAAAAAAAAAAAAAAAAAAAAAAAAAAYFEpXgEAAAAAAAAAAAAAAAAAAAAAAAAAAAAAAAD6HMUrAAAAAAAAAAAAAAAAAAAAAAAAAAAAAAAAQJ+jeAUAAAAAAAAAAAAAAAAAAAAAAAAAAAAAAADocxSvAAAAAAAAAAAAAAAAAAAAAAAAAAAAAAAAAH2O4hUAAAAAAAAAAAAAAAAAAAAAAAAAAAAAAACgz1G8AgAAAAAAAAAAAAAAAAAAAAAAAAAAAAAAAPQ5ilcAAAAAAAAAAAAAAAAAAAAAAAAAAAAAAACAPkfxCgAAAAAAAAAAAAAAAAAAAAAAAAAAAAAAANDnKF4BAAAAAAAAAAAAAAAAAAAAAAAAAAAAAAAA+hzFKwAAAAAAAAAAAAAAAAAAAAAAAAAAAAAAAECfo3gFAAAAAAAAAAAAAAAAAAAAAAAAAAAAAAAA6HMUrwAAAAAAAAAAAAAAAAAAAAAAAAAAAAAAAAB9juIVAAAAAAAAAAAAAAAAAAAAAAAAAAAAAAAAoM9RvAIAAAAAAAAAAAAAAAAAAAAAAAAAAAAAAAD0OYpXAAAAAAAAAAAAAAAAAAAAAAAAAAAAAAAAgD5H8QoAAAAAAAAAAAAAAAAAAAAAAAAAAAAAAADQ5yheAQAAAAAAAAAAAAAAAAAAAAAAAAAAAAAAAPocxSsAAAAAAAAAAAAAAAAAAAAAAAAAAAAAAABAn6N4BQAAAAAAAAAAAAAAAAAAAAAAAAAAAAAAAOhzFK8AAAAAAAAAAAAAAAAAAAAAAAAAAAAAAAAAfY7iFQAAAAAAAAAAAAAAAAAAAAAAAAAAAAAAAKDPUbwCAAAAAAAAAAAAAAAAAAAAAAAAAAAAAAAA9DmKVwAAAAAAAAAAAAAAAAAAAAAAAAAAAAAAAIA+R/EKAAAAAAAAAAAAAAAAAAAAAAAAAAAAAAAA0OcoXgEAAAAAAAAAAAAAAAAAAAAAAAAAAAAAAAD6nJqiAwAAAAAAAAAAAAAAAAAAAAAAAAAAAPQ2U6dWlpaWpLU1KZeT+vrKMnhwsuaaSalUdEoAAABYuileAQAAAAAAAAAAAAAAAAAAAAAAAAAAlmrPPZdMmJCMG5fccUcycWIye3ZSV7fgcpU5cyr7N9kkGTEi2WabZNiwZO21lbEAAABATyqVy+Vy0SEAAAAAAAAAAAAAAAAAAAAAAAAAAAB60quvJpddlpxzTjJtWqVkpakp6ehYtOtUVSUDBiTt7Um/fskxxyRf/GKy+urdkxsAAACYS/EKAAAAAAAAAAAAAAAAAAAAAAAAAACw1PjHP5L//d/kD3+olKY0N3ft9fv1S0qlZMcdk69/Pdlpp8o2AAAA0PUUrwAAAAAAAAAAAAAAAAAAAAAAAAAAAEu8W25Jjj8+mTw5aW1NOju7f84BA5Jll01++MPks59VwAIAAABdTfEKAAAAAAAAAAAAAAAAAAAAAAAAAACwxJoxIznuuOR3v0uam4vJ0L9/8qEPJVdckay6ajEZAAAAYEmkeAUAAAAAAAAAAAAAAAAAAAAAAAAAAFgi3XJL8pnPJDNnJq2txWaprU369UsuvDD53OeSUqnYPAAAALAkULwCAAAAAAAAAAAAAAAAAAAAAAAAAAAsUWbOTI47Lvntb5Pm5qLTzKt//+RDH0quuCJZddWi0wAAAEDfpngFAAAAAAAAAAAAAAAAAAAAAAAAAABYYrzwQjJ8ePLss0lra9FpFqy2Nhk4MLnzzuT97y86DQAAAPRdVUUHAAAAAAAAAAAAAAAAAAAAAAAAAAAA6ApPPZUMG5Y8/XTvLV1Jkra25JVXkm23TSZMKDoNAAAA9F2lcrlcLjoEAAAAAAAAAAAAAAAAAAAAAAAAAADAezFlSqV05ZVXko6OotMsvAEDkttvT7bYougkAAAA0PcoXgEAAAAAAAAAAAAAAAAAAAAAAAAAAPq0F19Mttwyee65vlW68oZBg5K//z3ZaKOikwAAAEDfongFAAAAAAAAAAAAAAAAAAAAAAAAAADos2bPTjbbLJk0KWlrKzrN4imVkhVWSB59NBk8uOg0AAAA0HdUFR0AAAAAAAAAAAAAAAAAAAAAAAAAAABgcZ1ySvL00323dCVJyuVkxozksMOKTgIAAAB9S6lcLpeLDgEAAAAAAAAAAAAAAAAAAAAAAAAAALCoxo9PRoxIWlqKTtI1GhuTyy9P9tuv6CQAAADQNyheAQAAAAAAAAAAAAAAAAAAAAAAAAAA+pzZs5ONNkomTy46SdcaODD597+TwYOLTgIAAAC9X1XRAQAAAAAAAAAAAAAAAAAAAAAAAAAAABbVd76TvPhi0Sm6XmtrMnJk0SkAAACgbyiVy+Vy0SEAAAAAAAAAAAAAAAAAAAAAAAAAAAAW1gMPJMOHJy0tRSfpHo2NyZgxyb77Fp0EAAAAejfFKwAAAAAAAAAAAAAAAAAAAAAAAAAAQJ/yiU8k116bLMnfrLrRRsljjxWdAgAAAHq3qqIDAAAAAAAAAAAAAAAAAAAAAAAAAAAALKwXX0z+7/+W7NKVJJkyJbn//qJTAAAAQO+meAUAAAAAAAAAAAAAAAAAAAAAAAAAAOgzfv7zpFQqOkX3a2lJzj676BQAAADQu5XK5SW9mxUAAAAAAAAAAAAAAAAAAAAAAAAAAFgSdHQkK6+cTJtWdJKeUV+fPPNMssIKRScBAACA3qmq6AAAAAAAAAAAAAAAAAAAAAAAAAAAAAAL4/rrkzlzik7Rc0ql5NJLi04BAAAAvVepXC6Xiw4BAAAAAAAAAAAAAAAAAAAAAAAAAADwbnbeOfnrX4tO0bPWWCOZMqXoFAAAANA7KV4BAAAAAAAAAAAAAAAAAAAAAAAAAAB6vXI5GTQomTmz6CQ9q7Y2efHFZNlli04CAAAAvU9N0QEAAAAAAACgN5gzJ3n44WTChOTxxysP3DY1VfY3NCT9+yfLL5988IPJsGHJuusmpVLRqQEAAAAAAAAAAAAAAAAAlh7PPJO0ty/6uEMOSUaPnrv9bu+I7rBD8re/vft1R49ORo6srA8ZkpxySuU91NVXr7yX2tZWyXz33cm55yYPPbTo2ZPKu67/+Eey886LNx4AAACWZIpXAAAAAAAAWCo980xy443JnXcmf/97MnlyUl+fdHQkzc0LHlMqJcssU3kgt1xONt44GTEi2W67ZPfdk8bGHr0FAAAAAAAAAAAAAAAAAIClyvjxSW1t0tJSdJKKtra56+uumxxxxLzHa2uTDTesLAcdlOy0U+W91kXV2prcf7/iFQAAAFgQxSsAAAAAAAAsNcrl5Lbbkh/9KLn99qSqat6Slbc+3Pp242fMmLs9fnwyYUJyySVJZ2cycmTy5S8nG2zQPfkBAAAAAAAAAAAAAAAAAJZm992XzJrV/fM88ECy/fbz719ppeR3v6u8o5ok11wz99isWcmVVyZ//Wvy7LNJe3vlGt/8ZqWApb4++dKXFq94Zc6cyruxJ520ePcDAAAASzLFKwAAAAAAACzxpk9PRo9Ozj47ee21rn2gtlxOZs6srP/858kvfpFsvnnlwdW99kqqq7tuLgAAAAAAAAAAAAAAAACApdkddySdnd0/z4wZyd13z7//1FPnlq48+GByyy1zj02YkHz2s/Oe/5e/JEOHJvvsU9keOHDxM/3jH4s/FgAAAJZkVUUHAAAAAAAAgO7S2Zmcd16y2mrJt7+dPPts15au/Le2tqS1Nbn33uTgg5O11kruuqv75gMAAAAAAAAAAAAAAAAAWJo88khxc9fXJ1/84tzt//3fdz6/f/9k112T4cPn7vu//1v8+V95pVIIAwAAAMxL8QoAAAAAAABLpH//O9l66+Q730laWpLm5p6df+bMStHLrrsmxxzT8/MDAAAAAAAAAAAAAAAAACxpmpqKm/uQQ5LBgyvrU6YkV1+94PPOPTcpl5NZsypFKyuumLz0UvLd7yYXXrj489fWJtOnL/54AAAAWFIpXgEAAAAAAGCJ0tlZeSB16NDkgQeKfYA2qZS+jB6dbLBBctddxWYBAAAAAAAAAAAAAAAAAOirOjoqS1FOPHHu+vnnJ+3tiza+X7+kunrx56+urry3CgAAAMxL8QoAAAAAAABLjOeeS7beOjnllKS5uVLC0hu0tFSy7bpr8qUvLfqDtAAAAAAAAAAAAAAAAAAAS7vZs99bccl78fGPJ+97X2V9xozk4ovf/twf/zjZfvtkr72S//mfZObMZPDg5NvfTi68cPEzlEpJa+vijwcAAIAlVU3RAQAAAAAAAKArTJqUDB+eTJvWe4tNWlqSyy5L/vOfZOzYpF+/ohMBAAAAAAAAAAAAAAAAAPQNVVXFzf3Vr85dv+SSSvnK25k8ubIkyfXXJ889N7eoZeTI5EtfSubMWbwcRRXPAAAAQG9W4P8yAAAAAAAAgK7xyCPJVlslL73Ue0tX3tDcnPztb8kuu1TWAQAAAAAAAAAAAAAAAAB4d/36JR0dPT/vllsmI0ZU1tvakvPOW/B5DQ0L3t/ZOXe9piYZOHDxcnR2JvX1izcWAAAAlmSKVwAAAAAAAOjT/v3v5MMfTl59dd4HT3uzlpZkwoTkYx9L5swpOg0AAAAAAAAAAAAAAAAAQO9XKlWKS7rS976XlMuV5bLLFnzOV786d/2aa5JnnlnweX/7W/L73ydf/GKy++6V90i/853knHPmnjNpUvLyy4uXVfEKAAAALFgX/+8CAAAAAAAA6DnPPJMMH5689lrRSRZda2syfnzyqU8lf/xjUl1ddCIAAAAAAAAAAAAAAAAAgN5txRWT55/vufnWXDPZb7+522ef/fbn1tUl++5bWRZk5szk8MMXP0tbW7LSSos/HgAAAJZUVUUHAAAAAAAAgMXR3p7sumsybVrS2Vl0msXT0pLcdltyyilFJwEAAAAAAAAAAAAAAAAA6P2GDevZ+Y4/Pqmpqazfemvy4INvf+6Pf5z84Q/JpEnJjBmVd2GnT0/Gj0/OOivZeOPkb39b/CxrrVUpdwEAAADmVSqXy+WiQwAAAAAAAMCi+v73k1GjkubmopO8dw0Nyd13J5tvXnQSAAAAAAAAAAAAAAAAAIDe60c/Sr7znWTOnKKT9LyDD06uuKLoFAAAAND7VBUdAAAAAAAAABbVww8nZ565ZJSuJElLS7L//kvnQ74AAAAAAAAAAAAAAAAAAAtryy2T+vqiU/S8xsZk++2LTgEAAAC9U6lcLpeLDgEAAAAAAAALq709+eAHk3/9K1mS/tLV2Jgcf3zygx8UnQQAAAAAAAAAAAAAAAAAoHd67bVk8OCkra3oJD2rVEpWWKHys7Y26dcvaWhIPvCBZIcdkmHDkqFDK++rAgAAwNJG8QoAAAAAAAB9yve/n4walTQ3F52k6zU0JHffnWy+edFJAAAAAAAAAAAAAAAAAAB6p1VXTZ5/vugUvUd9fVJXV3n3drXVkm22ST73uWTPPZPq6qLTAQAAQPdTvAIAAAAAAECf8fTTyUYbJS0tRSfpPh/4QPLww0mpVHQSAAAAAAAAAAAAAAAAAIDe57DDkjFjkvb2opP0Xsssk/Trlxx/fHLkkclKKxWdCAAAALpPVdEBAAAAAAAAYGH99KdJR0fRKbrX5MnJ/fcXnQIAAAAAAAAAAAAAAAAAoHc68cSkrq7oFL3bzJnJyy8nZ5yRrLVW8olPJPfeW3QqAAAA6B6lcrlcLjoEAAAAAAAAvJs5c5LBg5MZM4pO0r2qqpJPfSq55pqik/R9LS3JxInJ+PHJHXckjz6atLYms2cn7e2Vh6r79UsGDEi23DIZPjwZNizZaKOkpqbo9AAAAAAAAAAAAAAAAADA29l88+TBB4tO0XeUSklDQ7L33slFFyXLLlt0IgAAAOg6ilcAAAAAAADoE66+OjniiGTWrKKTdL/6+uSZZ5IVVig6Sd/S3p5cf31y5ZXJffclzz6bNDYmbW2VEpZ3079/pfhm9uxk/fWTD384OeywZOutuz87AAAAAAAAAAAAAAAAALDwrr46OfLIZObMopP0Lf36Vd6nHDMm2WOPotMAAABA11C8AgAAAAAAQJ+w+ebJgw8WnaJnNDQk//M/yTe+UXSSvuGFF5Kf/zw5//xkzpyue0i6qqryz2KNNZKTTko+/elKkQsAAAAAAAAAAAAAAAAAUKw5c5LBg5MZM4pO0jc1NiZ7751cdFGy7LJFpwEAAID3RvEKAAAAAAAAvd5DDyXbbJO0tBSdpOesvHLy3HOV8g8W7O67k7POSm6+ubLd2tp9cw0YkJTLyciRyQknJOut131zAQAAAAAAAAAAAAAAAADv7qSTkh//OJk9u+gkfVO/fpX3J2+6Kdlyy6LTAAAAwOLzNU0AAAAAAAD0eldfncyZU3SKntXcnEyYUHSK3umVV5JPfSrZddfkz3+uFK50Z+lKksyalTQ1JT//ebLppsmppyZtbd07JwAAAAAAAAAAAAAAAADw9r7xjaShoegUfdfs2cm0acmOOya33150GgAAAFh8ilcAAAAAAADo9W6/PenoKDpFz+roULyyIH/6U7Leesn111fKacrlnp2/rS1paUnOOqtSwPLwwz07PwAAAAAAAAAAAAAAAABQscIKyWWXJY2NRSfp25qakj32SP7v/4pOAgAAAItH8QoAAAAAAAC9Wrmc/POfizf2kEMq499YFsXQocnllyeTJyetrcm0acnEiclFF1UexH2r449Prrkm+c9/5p3vkEMWL3dSKRW5887FH7+keeWVZL/9ks98Jpk+PZk9u9g8zc3JE08kW2+dnHpq0t5ebB4AAAAAAAAAAAAAAAAAWBp94hPJbrsldXVFJ+nbmpuTfff1bisAAAB9U6lcXtSvmAIAAAAAAICeM2VK8r73JS0tiz72kEOS0aPnbpdKCzfu2GOTH/84qa5e8PFNNkkeeWTu9quvJssuO/95hx5aKW9ZXOuum0yatPjjlxR//3uyxx6Vh3aLLlxZkMbGZO21k1tvTVZZpeg0AAAAAAAAAAAAAAAAALB0mTYtWX/9ZPr0opP0fQMGJHfckWy+edFJAAAAYOFVFR0AAAAAAAAA3smECUltbc/N95GPJOefXyldmT07ueCCZN99k49+NBk5MvnFL5KmpnnHPPRQ8stfJl/8YvLCC12XZcqUpLW1667XF91yS7LLLpVym95YupJUCmGeeCIZNiyZPLnoNAAAAAAAAAAAAAAAAACwdFlhhWT06KSxsegkfd+sWcmee87/Li0AAAD0ZjVFBwAAAAAAAIB3Mm5c5SHNnvKDHyRVVZX1o45KLr983uOjR88/ZsSIuesnndR1WRoaKqUuW23VddfsS/785+TTn05aWopO8u7a25Pnn0+23DK5995kgw2KTgQAAAAAAAAAAAAAAAAAS4999kk+//nkiiuS5uai0/Rt06cnX/1qctFFRScBAACAhVNVdAAAAAAAAAB4JxMmJJ2dPTPX6qvPLTlpaUlWWin55z8rD9g+91xy6aWVc3pKZ2fy2GPz7582bVqmTp3ac0EKcNttyYEH9o3SlTd0diavvJIMH55MmVJ0GgAAAAAAAAAAAAAAAABYuvz0p8meeyaNjUUn6dtaWioFNnfcUXQSAAAAWDiKVwAAAAAAAOjVZs3qubmGDp273tCQnHVWsummlfVVV01GjkzGj0/WWqtn8nR0VEpf3mr06NHZf//9s/HGG6exsTFbbrllfvKTn/RMoB4yblzy8Y/Pf+99Qbk8t3zlpZeKTgMAAAAAAAAAAAAAAAAAS4+qquTKK5MddlC+8l61tCQHHpg0NRWdBAAAAN6d4hUAAAAAAAB6tZaWnptr2WXn3X722cpDoQceWFlPklVWSc48s2fydHQkra1zt88444wcdthheeyxx3LAAQfkuOOOS2tra771rW/l1FNP7ZlQ3WzGjGSvvfr2g7gdHcnzzyef+UyliAUAAAAAAAAAAAAAAAAA6Bk1Ncm11yZ775307190mr5t+vTkq18tOgUAAAC8O8UrAAAAAAAA9Gpz5vTcXG8tOUmS005LfvObynLaaXP377FHz+Tp7Exmz66sjx8/PqecckrWWWed3HLLLbnooosyatSo/PnPf856662XUaNG5Z///OcizzF58uS88MILXZx88R13XDJzZtEp3ru2tuTee5Nf/aroJAAAAAAAAAAAAAAAAACwdKmpSa68Mjn00KSxseg0fVdLS3LFFcm//110EgAAAHhnilcAAAAAAADo1erqem6up56ad/vJJxe8PmBAUip1f56qqqRfv6StrS1XXHFFkuSQQw7JxhtvnLa2tiTJOuusk69+9atpbW3NxRdfnCQpl8vveu277747Rx11VHbbbbe8733vy4ABA7Ltttvm+9//fv5d0BOwf/lL8rvfzV+A01c1NSXHHJNMnVp0EgAAAAAAAAAAAAAAAABYulRVJT/5SeW9xeWXr7yvyaJrb08uuKDoFAAAAPDOFK8AAAAAAADQqzU09Nxc//xn8uqrc7fXXnvB6888kyxEt8l7Vl2d1NcnL7/8cm677bZsuOGG+ehHP5okqampSWdnZ5JktdVWS5JMfb3h452KV8rlcv7whz/kk5/8ZH79619nq622ygknnJCjjz469fX1ueSSS94seXnjOq+99lpGjBiRr3zlK7n44oszbty4zJw5s0vvdcaM5DOfSZqbu/SyhZs9Ozn44J759wUAAAAAAAAAAAAAAAAAmNfuuyeTJiX77ps0Nhadpu9pa0suvTRpaSk6CQAAALy9mqIDAAAAAAAAwDsZMKDrr/m97yX/8z+V9dGjk5EjK+ttbcnPf56cfHJl+zvfSaZPn7v+hiuvnPd6H/3o3Idt3/rQ7RZbzB1/113JtGmLlrO6unK9J598MpMnT85uu+2WddZZJ0lSKpXeLEZpaWnJgAEDUi6X89prr2XQoEHzXauzszNVVVW57bbbcuihh2aNNdbINddck0022SRJ0tHRkZdffjkTJ05MVVVVkqS9vT21tbV59NFHc9ddd+W+++5LXV1dmpqakiQDBgzIuuuum8MOOyxf/vKXF+3m/stxxyWzZr2nS/RKbW3J3/+e/OpXlQIWAAAAAAAAAAAAAAAAAKBnLbts5d3QG29MPve5SomIIpFFc801ySGHFJ0CAAAAFkzxCgAAAAAAAL3allsmt96adHT0zHynnpp8+MPJ8OHJkCHJb34z7/G//z057bR59118cbL22vNf68tfrixJsuOOye23L1qWUin5wAeShx9+Is3NzVl//fXnKVUplUpJkqamppTL5dTV1aW9vX2B16qqqkpnZ2cuvvjizJo1KxdeeGE22WSTTJ8+Pf37909tbW1WXnnl7LrrrvOMSZKHHnooSfKNb3wj++yzTx577LE8//zzmTx5cp566qm0tbUlqZS3VFdXL9pNJnnkkeS3v01aWxd5aJ/Q1FQplvn0p5O6uqLTAAAAAAAAAAAAAAAAAMDSaffdk//8J/npT5Nzz01mz05mziw6Ve83a1Zy5pmKVwAAAOi9FK8AAAAAAADQq229ddK/fzJjRs/M19qa7LJLpTDlM59JNtywUoDy+OPJ1VdXHqSdM6fnsmy6afKnP01Kkqy00krp16/fm8ffKF556aWX0tramhVWWCENDQ1ve7377rsvd9xxR3bbbbc89dRTOeOMMzJp0qQMHjw4O+ywQ/bYY48kSblcTqlUSrlcTpI8+OCDSZJddtklW265ZbbccsskyZw5czJr1qzU1FT+7PhOpSs33XRTjjnmmLzyyis58cQT873vfe/NYz35Oy1KR0cydmylfAUAAAAAAAAAAAAAAAAAKMagQcm3vpWcdFJy003JqFHJ/fdX3gNsays6Xe81ZUoyfnzy+iumAAAA0KsoXgEAAAAAAKBXGzZs8Us5Lr+8svy3U0+tLG9n9uzkRz+qLAtjnXUWL9+7WXPNpK6unKqqqlRVVaW6ujpVVVXznFMulzNp0qR0dnZm7bXXTmNj49te76GHHsqMGTPy6KOP5stf/nIGDx6ccrmc559/Pj/+8Y+zyy67ZPTo0Rk8eHCSucUujzzySAYNGpRyuZyZM2emXC5n4MCBqaury/LLL/+283V0dKS6ujrXX399Tj311EyePDlJ8sorryRJ2tvb09JSkyuvrDyQvCSbNavy8LXiFQAAAAAAAAAAAAAAAAAoXnV1sueeleU//0l+8pPkhhsq6/X1SWdn0tRUdMreY/bsyu9H8QoAAAC9UdW7nwIAAAAAAADFWX31pLa26BTF2HbbSvnJGmuskc7Ozrz00ktJKoUmb3jppZdy//33Z+DAgdl0003f9lqdnZ157rnn0tLSkilTpuSLX/xi7r777kyaNCmTJk3Kxz72sdx444055ZRT3hzzRsnLww8/nNdeey1f+cpX8qlPfSrf+ta3csstt7xj9jdKV+67774cfvjh2XTTTbP33nu/fl/bvnn9X/0qqVpK/mr5r38lDz9cdAoAAAAAAAAAAAAAAAAA4K3WXTc555zKe4BNTcmddybnn58cdliy0UbJ8ssnAwYk/fpV3nldGt97bW9P/va3olMAAADAgi0lX2EEAAAAAABAX1UqJR/8YNEpel5jY7L99pX1FVZYIUkyZcqUJEl1dfWb5z300EO5++67s+mmm2a77bZ72+u1tramqakpSaX45Mwzz8zKK6+c9vb2rLLKKrngggsyaNCgXHPNNW8WvJRKpbS1tWWHHXbIt771rWy++eZpbm7Or3/96+y6667Zc889M3369AXOV11dnUceeSSf/OQns/baa+dnP/tZSqVSkmTjjTd+/axSzjqr8hDy0qCtLTn33KJTAAAAAAAAAAAAAAAAAABvp7Y2GTq0Urryy18mjz2WTJuWzJyZtLYmc+Ykm2/etXMeckhSLs9dFsamm1beWbzrrsp7mm+MffLJrs32Vg8+2H3XBgAAgPdC8QoAAAAAAAC93g47JDU1RafoWVVVyZZbVtY/8pGPZNttt80111yTq666Kq2trUmSxx9/PD/4wQ+SJAceeGAGDhyYjo6OBV6vX79+bxafjBgxIknS1taWmtd/sQ0NDdliiy2SJPfdd1+SpFwup7a2NpdccklOP/30XHrppbnrrrtyzz33ZJdddsmNN96YE088cYHzTZkyJfvvv3+WX375jB07NnV1dXnssceSJOutt16S5J57Snm942Wp0N6eXHVV5eFqAAAAAAAAAAAAAAAAAKDvKZeTRx4pOkWy887JCSckw4cnjY09M2dzc/Liiz0zFwAAACwKxSsAAAAAAAD0egcdlNTWFp2iZw0YkLzeg5KBAwfm9NNPz5AhQ/KlL30pI0eOzOc+97nstttu+etf/5qvfvWrOfDAA5Mk1dXVmTFjRpqamt68VkdHR6qrq9OvX78kyVprrZWkUqzS2dmZJGlpaUm/fv3m2Vcul5MkK6ywQpKks7Mz7e3tef/7358LLrggq6yySm666aY89NBD82R/+umn84lPfCIzZszIb37zm6yyyip58cUXM2XKlKy88srp379/yuVyrr02aWnppl9gL1Vbm9x1V9EpAAAAAAAAAAAAAAAAAIDF8dRTyeuvYRZq+vTkxhuT005LfvaznpmzX79kwoSemQsAAAAWheIVAAAAAAAAer1NNkk22qjoFD2noSH5yleSqrf8NW/nnXfOL3/5y+y55565++67c8stt2S99dbLpZdemlNPPTXLL7982trakiQHHXRQ1l9//UyaNClJUiqVkiQbbLBBkuThhx9OktTV1aXq9Un+9a9/5V//+lfWWGONDBkyZJ5xb6iqqkpNTU2SZMiQIdlpp53ywgsvZNy4cW+e89hjj+Wggw7Kc889l1//+tfZeOONkySTJ09Oa2tr3ve+9yWplLjccUfveLi4JzU3J/ffX3QKAAAAAAAAAAAAAAAAAGBxTJiQvP6qZaEuvzzZY4/ku99N7ruvZ+b0jiQAAAC9leIVAAAAAAAA+oSTTkqWWaboFD2jXE4OO2z+/SNGjMgVV1yRp59+Os8991z+8Ic/5NBDD01jY2OSpLa2Nkly44035oUXXsgyr//CqqqqUi6Xc/DBB2fYsGG55JJLcuGFF+a5557LzJkz89prr+Xcc8/N5MmTs99++71ZjvKGjo6OdHZ2plwup/P1ppS6urq0tLQkSZZddtkkyYsvvpivfe1reeWVV3LzzTdnhx12ePMab5TAvFHE0t7ekdf7XxbZIYdUfkdvLAvjssvmHfPfy38/6LvZZskZZyR33JE89VTlYeBZs5IHH6w8hNy//+Jlb29Pbr998cYCAAAAAAAAAAAAAAAAAMV68smktbXoFMVob08efbToFAAAADC/XtCRCgAAAAAAAO/uk59Mjjqq6BTdr6oq+fjHkxVWeLfzqjJo0KAFHnv22Wfzn//8JyuttNKb+0qlUpLkl7/8ZY499th85StfyZgxYzJw4MCMHz8+r776aj72sY/lmGOOebPI5aGHHsoHP/jBVFdXz3edcePGZeLEiVlmmWWy4YYbJkkmTpyYxx9/PP/5z39ywgknZNiwYXn/+9+fj3zkI3nwwQeTJDvuuGOS5Pnn6/J6h0uvdNRRydFHz79/6NDKcsAByXbbJTNmLPq1X/9VAAAAAAAAAAAAAAAAAAB9TEtLpYBkadXcXHQCAAAAmJ/iFQAAAAAAAPqEurpKEca55yZz5hSdpvs0NCRf+9p7u8aqq66aVVdddYHHPvjBD+bCCy/M2LFjc+utt+bpp5/ONttskwMPPDB77LFHVlxxxTfPPeecc3Lffffl4IMPzjbbbJMhQ4akvr4+L730Uo444og8+eSTOfbYY7P++usnSVZZZZV87GMfy+OPP56nnnoq48aNS1NT0zzzn3766fnzn/+czTc/PbW1a6al5b3d6+LYb7/k+efn3Tdz5vznTZuWjBmT/PWvlYegDzmkUriSJBtvnBx/fHLaaYs+f1NT8uKLyVt6cQAAAAAAAAAAAAAAAACAPqC5OSmXi05RHMUrAAAA9EaKVwAAAAAAAOgzjj02Of/8olN0n1IpWWedZKutuneeTTfdNJtuumm++93vJkk6OztTVVWVJCmXyymVSmlra8suu+ySiRMnZtSoUamtrc3gwYMze/bsTJ48OUny8Y9/PN/97nfT0NDw5nUvuOCCTJ8+PS+//HKmTp2aZ555JlOnTs2ZZ56ZadOmpaOjI7/73e/S2vr9BZad9ITx45Onnnrnc668Mvn615NZs+buu/HG5H3vS4YOrWxvu+3izd+vXzJhQrL77os3HgAAAAAAAAAAAAAAAAAoRltb0QmK1d5edAIAAACYn+IVAAAAAAAA+owhQ5JvfSs588yK6xsdAAEAAElEQVSkqanoNF2vvj4ZM6bn532jdCVJSqVSkqS2tjYHH3xwdt999zz00EMZN25cJk6cmFmzZmXvvffO3nvvna233joDBw6c51qlUinLLbdclltuuWywwQZJko6OjpxxxhkZOHBgbr755jz77LM55ZQ1Ui733D2+1R13JCuvnLS2Jg8/nFx+efKLX2SePHfeOf+4cjl54om5xStvLWVZFHPmJE8+uXhjAQAAAAAAAAAAAAAAAIDiNDYWnaBYDQ1FJwAAAID5KV4BAAAAAACgTzn55OTqq5NHH01hxR3dobExOfHEZLPNik4yrxVXXDE77bRTdtpppwUeL5fLb5a1/Pf+9vb21NbW5uGHH8706dOz9dZbZ7XVVstqq62W2bO7O/nbW3PNys9+/ZLhwyvLbrsl++33zuOWXz7ZZZe529deu3jzd3RUSl8AAAAAAAAAAAAAAAAAgL6loSGprq68K7g0WtqLZwAAAOidqooOAAAAAAAAAIuipia55pqkvr7oJF2nVEpWXz353veKTrLoFlS68sb+mpqaJMkLL7yQJFl99dWTJHPmzOnx4pHXXkt+9avksMOSj340Oeig5O675x7/1KeS/fd/+/EDByZ/+lOlfCVJbrwxufLKxcuieAUAAAAAAAAAAAAAAAAA+qZll03q6npmru99LymXK8tll817bMiQZJ99KssWW8zd39g4d//w4V2facUVu/6aAAAA8F7VFB0AAAAAAAAAFtUHPpB861vJmWcmTU1Fp3nv6usrZTK1tUUn6VqlUinlcjm77rpr2tvbM3PmzCRJbW1t2tt7NssJJ8y/b+zY5LHHknXWqWzvvXfy29/Of97qq1eKVjbdtLJ9662VopZyefGydHYmbW2LNxYAAAAAAAAAAAAAAAAAKM7QoZX3QVtais2x887J6NHz719ppeSPf6ys/+1vyU47dd2c/fsnW2/dddcDAACArlJVdAAAAAAAAABYHCefnKy9dlJTU3SS96axMfnKV5LNNis6SfcolUpJkqqqqgwaNOjNffX1RaaqmD07mTBh7vbKK89/ziabJPfeO7d05Te/SfbY4709EF1TkzQ0LP54AAAAAAAAAAAAAAAAAKAYm22WNDcXnaIYVVXJsGFFpwAAAID5KV4BAAAAAACgT6qpSW6+OVlxxcqDmn1RY2Py0Y8mp55adJKe15PFI8ssk7z//fPvr6+f9wHfqVPnPb7jjsmddyZDhlS2zz47OfDAZM6c95anujq9ongGAAAAAAAAAAAAAAAAAFg0jY3Jqqt27TUvvzwpleYubzj11Ln7Ro585zELWnbaqWtztrYmG2/ctdcEAACArtBHv4IKAAAAAAAAktVWS+6+Oxk0aN4HSfuC+vpkm22S3/62UsSxtFlxxa6/5ve+l5TLleWyy+buX3755KGHkuuuS444Itl55+TTn07+8pdknXXmnnfNNXPXP/GJ5KabkmWXrWxfeWXyxz8mw4fPXd5a2rIoamqSgQMXbywAAAAAAAAAAAAAAAAAUKxttik6QTHWXTeprS06BQAAAMyvpugAAAAAAAAA8F6su26lfGX77ZPp05POzqITvbuGhmTrrZPrr196HzDddttk7NiktbVn5quuTvbcs7IsyE9/mtxww9ztffZJ+vWbu/2Zz1SWt5o8ed7iloVVVZUMHbro4wAAAAAAAAAAAAAAAACA4o0YkVx3Xc+9I9lbbLdd0QkAAABgwaqKDgAAAAAAAADv1fvfn4wfn6y8clJTU3Sad9bYmOyyS3LzzZUClqXVllsmdXU9M9ezzyaf/nQyZkzy6KPJK68kbW3J1KnJtdcme++dfOlLPZMlqTxIvfHGPTcfAAAAAAAAAAAAAAAAANB1ttmm97/P2tX690922KHoFAAAALBgpXK5XC46BAAAAAAAAHSFqVOTffaplGs0NRWdZn4NDcmRRyb/+79JdXXRaYrV3Jwsu2ylAGVps+GGyeOPF50CAAAAAAAAAAAAAAAAAFgc5XKy1lrJlClFJ+k5DQ3JCy8kyyxTdBIAAACYX1XRAQAAAAAAAKCrrLpq8ve/Jz/8YdLY2HvKTRoakjXWSG69NTnvvN6Tq0iNjckqqxSdohjbbVd0AgAAAAAAAAAAAAAAAABgcZVKyde/XnlXcmlQXZ0cdJDSFQAAAHovxSsAAAAAAAAsUaqqkuOOSx5+ONlii6R//2LzNDQkhx+ePPFE8qEPFZult9l666IT9LzGxmT48KJTAAAAAAAAAAAAAAAAAADvxec/n3R2Fp2iZ9TVJSeeWHQKAAAAeHuKVwAAAAAAAFgirbNO8ve/J2eeWSm76OkClmWWSYYMSW69NTn//EoBC/Paeeel7/dSKiXbbFN0CgAAAAAAAAAAAAAAAADgvRg0KPn0p5Pq6qKTdL+NNko22aToFAAAAPD2SuVyuVx0CAAAAAAAAOhOM2YkV1yR/OhHySuvJE1NSXf8layuLqmqqhRrfOMbyW67LR0PzC6uadOSNdZIWluLTtJzNtggefzxSgELAAAAAAAAAAAAAAAAANB3TZyYbLdd0txcdJLus8wyyS9+kRxwQNFJAAAA4O1VFR0AAAAAAAAAutvAgcmXvpRMnpxcf32yxx5Jv35J//7v/dpVVZXrDxiQHHts8uijyd/+VplD6co7W2GFZO+9K7/DpcGAAclJJyldAQAAAAAAAAAAAAAAAIAlwdChyeabL9nvkw4YkHziE0WnAAAAgHdWKpfL5aJDAAAAAAAAQE+bOjW58cbk7ruTe+5JJk1K6uuTzs6kqWnBY6qqKg+ItrVV1jfdNBkxIvnQh5KPfawynkUzblyy885v/ztfkjQ2Ji+9VPkJAAAAAAAAAAAAAAAAAPR9kycnm2yyZL4n2dCQ3HRT5V1aAAAA6M0UrwAAAAAAAEAqZSqPPZZMmJA88UQyc2blIdfW1qR//0rhyrLLJh/8YDJsWLLmmkmpVHTqvq9cTjbaqPI7X5LV1iaHH55ceOH8x8rlckr+ZQIAAAAAAAAAAAAAAACAPunCC5NvfGPJKl9paEg+//nkoouKTgIAAADvTvEKAAAAAAAAUKhLL02OPz6ZNavoJN2noSF58MFkww3nP9ba2pp///vfuemmm5Ika6yxRg488MCeDQgAAAAAAAAAAAAAAAAALJbOzmS77ZLx45OOjqLTdI1VV03+3/9L+vcvOgkAAAC8O8UrAAAAAAAAQKGam5M110ymTSs6SfeoqUl23DH5y1/mPzZr1qwceeSRGTt2bGbPnp26urqUy+VsvPHGufzyy7Ppppv2eF4AAAAAAAAAAAAAAAAAYNFMnpxsvHHlncm+rqEhuemmZMSIopMAAADAwqkqOgAAAAAAAACwdGtsTMaMqfxcEtXXJ6NHz7//mWeeyRFHHJGrr746a665Zn7zm9/k5ptvzllnnZXp06dn//33zz/+8Y8ezwsAAAAAAAAAAAAAAAAALJq1107OO6/vvyvZ2JiMHKl0BQAAgL6lpugAAAAAAAAAALvvnuyzTzJ2bNLaWnSartO/f/LjHyerrz7v/ra2tpxyyin57W9/m9133z1nnHFGNttssyTJiBEjMmjQoBx55JG54YYbssUWW/R8cAAAAAAAAAAAAAAAAABgkRxxRDJpUnLBBUlzc9FpFl1DQ/KRjyTnn190EgAAAFg0pXK5XC46BAAAAAAAAMBrryXrrZdMm1Z0kq5RU5Nsv31y221JqTTvsdGjR+fYY4/NpptumlGjRmWHHXZIknR0dKS6ujovvPBChg4dmjXXXDPjxo0rID0AAAAAAAAAAAAAAAAAsKjK5eToo5Nf/apvla/U1yfbbJPcfHNSV1d0GgAAAFg0VUUHAAAAAAAAAEiSQYMqDxI3NhadpGvU11fu579LV6ZOnZoLLrggNTU1OeaYY7LddtslScrlcqqqql4fW5/W1tbU1NRkxowZKZfLPR0fAAAAAAAAAAAAAAAAAFhEpVLys58ln/9833lfsrExGT48uekmpSsAAAD0TYpXAAAAAAAAgF7jYx9L9tuv7zxM/HYaG5Of/jRZffX5j/32t7/NP//5z3ziE5/ILrvsktra2iRJqVRK6fWWlquuuiozZszIaqutloEDB765HwAAAAAAAAAAAAAAAADo3aqqkgsvTE48sfe/L9m/f+XdzhtvTOrri04DAAAAi0fxCgAAAAAAANCr/OIXybbbJg0NRSdZPP37J9/4RvL5zy/4+F/+8pfU1tZm9913z+pvaWYpl8tJkilTpuSGG25IqVTKZz/72SRJR0dHt+cGAAAAAAAAAAAAAAAAALpGqZScfnpyySXJMssktbVFJ5pXqVR5j/Pb305++9velw8AAAAWheIVAAAAAAAAoFeprU2uuy7ZZJOkvr7oNIumsTE57LDku99d8PEnn3wyf/nLX7LccsvlIx/5SJK5hSulUilJcsMNN+SOO+7I9ttvnw984ANJkurq6red86GHHsoTTzzRhXcBAAAAAAAAAAAAAAAAAHSFz3wmeeKJZKedkv79i05T0b9/svHGyYQJyTe/mVT5dloAAAD6OP9pCwAAAAAAAPQ6DQ3JbbclW2xRWe8LGhuTo45Kfvzj5PUOlfkMGDAgAwYMyFZbbZUVV1wxc+bMSalUerN85c4778xll12Wjo6OHHDAAVl//fXfcc7W1taMGTMmG220Ub71rW919S0BAAAAAAAAAAAAAAAAAO/RKqskN92UXHxxsswySW1tMTlKpco7m9/+dvLgg8n7319MDgAAAOhqilcAAAAAAACAXmnAgEr5yogRlVKT3qyxMTn55OScc96+dCVJ6urqMnDgwDzyyCN5+eWXU1dXl3K5nFKplKeeeirnnXdexo0bl/322y977bVXqqur3yxlWZD6+vrsu+++Ofzww3PuuedmvfXWy+23394NdwgAAAAAAAAAAAAAAAAALK5SKfnMZ5Innkj23DPp16+y9ISamqS+Ptl222TChOSb30yqq3tmbgAAAOgJilcAAAAAAACAXqtfv+S665KvfCVpaHjnUpMi1NYmAwcml1+enHLKu58/aNCgfOlLX8ozzzyTUaNG5fHHH0+pVMqTTz6Zo48+OmPHjs1HPvKRHHPMMVlrrbWSJKV3ueltt902P/zhD3PxxRdnxRVXzE477ZQvfOELaW9v74pbBAAAAAAAAAAAAAAAAAC6yCqrJGPHJv/5T/KNbyTLLZcss0z3zNW/f9LYmBxxRPLgg8k99yTvf3/3zAUAAABFKpXL5XLRIQAAAAAAAADezcSJyf77J88+mzQ3F52m8sDxDjskl12WrLTSwo+bOXNmjj322PzqV7/KBhtskAEDBuTpp5/OtGnTstlmm2Xs2LFvlq6Uy+V3LF757+MPPPBArrnmmvz0pz9N//79c8kll2SvvfZa7HsEAAAAAAAAAAAAAAAAALpPW1vy5z8no0ZV3qOsr0+ampL29kW/VlVVMmBA5Zqrr56cfHJy4IGV9yEBAABgSaZ4BQAAAAAAAOgz2tqS738/+d//TVpbkyL+2llXV3lw+ZJLkgMOWPzr/P73v8/FF1+cWbNmZdasWfniF7+YXXfdNeuuu246OztTVVW10Nd66/kzZszI6aefnnPOOSednZ0ZNWpUvv71ry9+UAAAAAAAAAAAAAAAAACg2z3/fDJhQnL//cnttycPPpi0tFTeaUySzs7Ke5Wl0tylra3yc5NNkhEjkm22SYYNS9Zaq7IfAAAAlgaKVwAAAAAAAIA+Z+LE5LDDksceqzwU3N7e/XPW11ceSN5zz+RnP0tWWum9X7OjoyMdHR2prq5OdXV1yuVySu/hSebOzs6cd955GTVqVJqamrLlllvmiiuuyJprrvnewwIAAAAAAAAAAAAAAAAAPer555NHHkmamiolLLNnJ3V1SUNDZdlwQyUrAAAAoHgFAAAAAAAA6LMeeig599zk6quTqqrKg8NdbZllkpqa5LjjkqOPTlZdtWuv/9aylba2ttTW1uaWW27JCiuskM0333yhr3PfffflwgsvzJgxY5IkP/nJT7LXXntlzTXXfLPcBQAAAAAAAAAAAAAAAAAAAAAAliSKVwAAAAAAAIA+b8aMZMyY5Ec/Sl56KamuTmbNShbnr6HV1Un//sns2cnmmyff+Eay996V8pWe8PTTT2fttddOqVTK008/ndVXX32B571RpvLaa6/l7rvvzhFHHJGpU6dm5513zlFHHZX999+/ZwIDAAAAAAAAAAAAAAAAAAAAAEBBFK8AAAAAAAAAS4xyOZk0KZkwIfn735M770wefTQplZLa2srxzs7Kz6qqyv5SKWltTRobk6FDkx12SLbaKhk2LFlllZ6/hylTpmTYsGHZZptt8uc//3m+452dnamqqkqStLe35+ijj87YsWPz6quvZuTIkRk1alRWXHHFJEm5XE6pVHrba7xR3gIAAAAAAAAAAAAAAAAAAAAAAH2R4hUAAAAAAABgifZGGcsTTyQtLZWSlTlzkvr6yrLMMskmmxRTsvJO2traUltbm/b29tTU1Mx3/E9/+lMuu+yyXHvttVlrrbVy6qmn5oADDkh9ff0CC1feuq+joyNPPfVULr300vTr1y+nnHJKj9wTAAAAAAAAAAAAAAAAAAAAAAB0JcUrAAAAAAAAAL3Qf5envLH96quv5ve//32OOeaYdHR0ZI899sjpp5+eoUOHLnDcW4tbZsyYkfHjx2fUqFF59NFH8+yzzyZJhg8fnuuuuy6DBg3qwTsEAAAAAAAAAAAAAAAAAAAAAID3pqroAAAAAAAAAADM763lKW9sT5w4MUceeWSOP/74tLe356yzzsqll16aoUOHplwuv3neG+tJUlNTkxkzZuT888/PiBEjss8++6StrS1f+MIXsvfeeydJdt9999TW1vbczQEAAAAAAAAAAAAAAAAAAAAAQBdQvAIAAAAAAADQR4wdOza///3vM2zYsFx11VX56le/msGDByeZt6ilVCqlvb09EydOzKGHHpoNN9ww3/zmN7PKKqvkuuuuy6233pqVVlopt99+e3bcccccfPDBaWxsTJJ0dHQUcm8AAAAAAAAAAAAAAAAAAAAAALCoSuVyuVx0CAAAAAAAAAAWzl133ZXNN988/fv3T5J0dnamqqpqnnOam5tz1FFH5YYbbsjyyy+fPfbYIyeccEKGDBmSmpqa3HvvvTn88MPz7LPP5je/+U123XXXlEqllMvllEqlPPnkkzn55JNz9tlnZ8iQIT16f52dyeTJycyZSUtLMnt2UlOTNDRUlrXWSl7viAEAAAAAAAAAAAAAAAAAAAAAYClXU3QAAAAAAAAAABbe9ttvnyRvlqT8d+lKktx222359a9/nRVWWCHXX399NtxwwzePzZgxI7/85S/z2GOP5eSTT87222+fUqmUJG/+fPTRR3PHHXdkvfXWyxlnnJGvf/3r3XIvnZ3JE08kEyYk99yT3HVX8vjjlaKV6urk9TjznN/Skqy2WrL11smIEcmWWyZDhypjAQAAAAAAAAAAAAAAAAAAAABYGpXK5XK56BAAAAAAAAAAdJ1x48bl3HPPzY033pjq6uqcc845OeSQQ5IkF198cb72ta/lAx/4QMaMGZMNNthgvvHt7e2566678otf/CJXXnllhg4dmtGjR2fo0KFdku/hh5Nzz02uuqpSsJIkTU3Jov71ur4+qatLmpuTrbZKTjop2XPPSnELAAAAAAAAAAAAAAAAAAAAAABLPsUrAAAAAAAAAEug6dOn53e/+11+9rOf5YEHHsgee+yR448/Pqeffnruu+++XHHFFdlvv/1SVVU1z7hyuZxSqZQkmTp1aq699tqcf/75eeyxx3LCCSfknHPOWaw8c+YkY8cmo0Yl//pXZbuj4z3f5jyWWaZSxPLlLydHHZWsvHLXXh8AAAAAAAAAAAAAAAAAAAAAgN5F8QoAAAAAAADAEuat5SkPPPBAxowZk0suuSQtLS3p7OzMl7/85Zx33nkLNb5cLmfcuHEZO3ZszjrrrKy33noZPXp0hg8fvlBZ5sxJzjwzOeecpLMzmTnzPd/eu6qvr/zcddfk/POTtdbq/jkBAAAAAAAAAAAAAAAAAAAAAOh5VUUHAAAAAAAAAKBrlUqldHZ2Jkk233zznHPOOfnCF76Q6urqlEql3HzzzXnkkUfecXyStLW1pVQqZZtttsm2226bZZddNpMmTcopp5ySSZMmvWuOBx5IPvCBZNSo5LXXeqZ0JUlaWyvL9dcnG2+cXHRRUi73zNwAAAAAAAAAAAAAAAAAAAAAAPQcxSsAAAAAAAAAS6Cqqqp0dHQkSZ555pk8/vjjaW9vz1577ZWnnnoqxx57bJ5++ukFji2/3lJSW1ubcrmcE044Iccff3ymT5+egw46KJdeemnWW2+9t517zpzkW99Khg9PJk1Kmpu7/v4WRkdH0tSUfO1rlSxPPVVMDgAAAAAAAAAAAAAAAAAAAAAAukdN0QEAAAAAAAAA6B7V1dVJkrPOOiv/93//l5EjR+YHP/hBHnnkkbS3t2e11VZb4LhSqZQkufXWW3PZZZflyiuvzGqrrZZzzjknRxxxRPr37/+2cz7wQLL//snUqUlLS9ff0+Joakruvz/ZeOPk7LOTo45KXr9FAAAAAAAAAAAAAAAAAAAAAAD6MMUrAAAAAAAAAEu4ZZZZJoMGDcqhhx6alVdeOSuvvHI6OjreLGZ5Q7lcTqlUSlNTU6699tocffTRmTlzZj70oQ/lnHPOyTbbbDPPef/tj39MPvvZpLm5J+5q0bS3V5avfS25667k8suT/7p9AAAAAAAAAAAAAAAAAAAAAAD6mFK5XC4XHQIAAAAAAACA7vXcc89l8ODBqa2tne/YW4tUpkyZklNPPTVXXXVVWlpa8r3vfS8jR47Mmmuu+baFK0mlyOSLX0xaWrr1NrpEY2Oy887J73+f1NUVnQYAAAAAAAAAAAAAAAAAAAAAgMWleAUAAAAAAABgKfbWMpW//OUv+fa3v53x48dnm222yciRI3PkkUe+6zUuvTQ57rikubm703adhoZk+PDkhhuSBXTRAAAAAAAAAAAAAAAAAAAAAADQByheAQAAAAAAAFjKdXZ25vvf/37OPvvstLe3Z8cdd8yYMWOy4oorplQqpbOzM1VVVQsc+/vfJwcfnLS09HDoLtDYmOy+e3LNNcnb3B4AAAAAAAAAAAAAAAAAAAAAAL2Y4hUAAAAAAABgidLWljzySDJxYjJ9etLaWllqapL6+qShIVlnnWTYsGSllYpOW7y77ror3/72t3PnnXemvr4+F154YXbbbbesuuqq6ejoSHV19TuMTXbdtW+WrryhsTE57LDkgguKTgIAAAAAAAAAAAAAAAAAAAAAwKJSvAIAAAAAS7mOjuTxx5MJE5J77kn+/e/KF2c3N1eONTRUlsGDk+HDky23TDbbLOnfv+jkAABJuVwpWfn735O77658nnnyyUrBSrlcKWFpb698rimVKuUr1dVJXV0ye3aldGPzzZMddki22irZfvtkmWWKvque9corr+Szn/1sWltb87WvfS177rnnQo1rakrWXz95/vluDtgDGhqSG25Idtyx6CQAAAAAAAAAAAAAAAAAAAAAACwKxSsAAAAAsJTp6Ehuuim57rrkrruS//f/ktrayrFZs955bH195UvKm5uTVVetfDn5Rz+aHHhgsuyy3R4dAOBNzc3JVVclo0Ylzz1XKVlpbl7869XUVEpY2toqn22+8pVkk026Lm9f8Oqrr2a55ZZLkpTL5ZRKpXc8/6ijkjFjKqV9S4KVV66UEA4YUHQSAAAAAAAAAAAAAAAAAAAAAAAWluIVAAAAAFhKvPRScvHFyXnnJbNnJzNnds11GxuTzs7kU5+qfEH5Flt0zXUBABbk8ccrn2euuCKpqnr34rjFUV1dKZt73/uSk05K9t23ss1ct9+e7L77klO6klRKBj/72eQXvyg6CQAAAAAAAAAAAAAAAAAAAAAAC0vxCgAAAAAswcrl5N57k7PPTm64ofLl5N315djV1Um/fsnaa1e+oPyAAypfXg0A0BWefTY59NDk7ruT9vakra1n5l1mmcpnqAsuSD73uaRU6pl5e7OmpmT99ZPnny86SddraKh8bt5xx6KTAAAAAAAAAAAAAAAAAAAAAACwMBSvAAAAAMAS6oUXkkMOSe68s1K20pP/J3DAgMpy9dXJDjv03LwAwJKnXE4uvTQ5/vhk9uxK6UoR+vdPPvSh5IorklVXLSZDb/HFLyaXX959hX5FW3nl5MknKyUsAAAAAAAAAAAAAAAAAAAAAAD0blVFBwAAAAAAula5nFx5ZbLBBslttyXNzT1bupIks2Ylzz+f7L57cuSRSVNTz84PACwZnn022WmnSulKU1NxpStJZf7bb0/e977kV7/q+c9XvcW0acno0Utu6UpS+Wd99dVFpwAAAAAAAAAAAAAAAAAAAAAAYGEoXgEAAACAJcgLL8wtO5k5M2lrKzZPS0vli8nXX7/yReUAAAvriiuSjTZK7r6795S4tbVVPmMdfXSy667JSy8Vnajn/fKXSalUdIruNWtWMmpU0SkAAAAAAAAAAAAAAAAAAAAAAFgYpXK5XC46BAAAAADw3t14Y/LpTyetrcUXrixIQ0PyhS8kP/5xUqUSGgB4G+Vy8v3vJ2edlTQ3F53m7dXWJquumtx1VzJkSNFpekZnZ7LaapWyvyVd//7JX/+abLVV0UkAAAAAAAAAAAAAAAAAAAAAAHgnvt4QAAAAAJYAV12VfOpTycyZvbN0JUlaWpJLL03237/3ZgQAilUuJ8cf3/tLV5LK55lnn02GDUv+3/8rOk3PuPnmpKmp6BQ9o6UlOfvsolMAAAAAAAAAAAAAAAAAAAAAAPBuSuVyuVx0CAAAAABg8f3858mJJ1a+HLovaGxMPvSh5Prrk379ik4DAPQmJ56YXHJJ3yr3KJWS5ZdPxo9P1l676DTda+edk7/+tegUPae+PnnmmWSFFYpOAgAAAAAAAAAAAAAAAAAAAADA26kqOgAAAAAAsPjGjOlbpStJ0tyc3HNP8slPJu3tRacBAHqL005LLr64b5WuJEm5nEyfngwfnjz/fNFpus/Uqcm99xadomeVSsmvf110CgAAAAAAAAAAAAAAAAAAAAAA3oniFQAAAADoo/785+Soo/pW6cobWlqS229PPv/5ypeVAwBLt9/9LjnzzEpBW1/U0ZG89FKyyy5JW1vRabrHffcldXVFp+hZLS3JzTcXnQIAAAAAAAAAAAAAAAAAAAAAgHeieAUAAAAA+qDJk5ODDuqbpStvaG5Orr02+clPik4CABTpxReTL3yh75auvKGtrfIZ7Yc/LDpJ9xg3Lpk16+2PH3JIpVDvjWVhbLppcu65yV13JU1Nc8c++eSCz99ss+SMM5I77kieeqry78ysWcmDDybf/W7Sv/87z1dVVZnrrTkPOeSdx0yYsHD3AgAAAAAAAAAAAAAAAAAAAABAMWqKDgAAAAAALJrOzuTAA5PW1qKTvHdNTcnJJyd77ZWss07RaQCAIowc2bfL5N6quTk588xk332TTTYpOk3Xuv32yufQrrTzzskJJyz8+UcdlRx99Pz7hw6tLAcckGy3XTJjxoLHn3xyMnz4omWcNi157bVk0KBFGwcAAAAAAAAAAAAAAAAAAAAAQM+oKjoAAAAAALBofvaz5OGHk46OopN0jdmzK0UyXf1F3gBA7/fb31YKPdraik7SdVpbk/33X7LuqVxOHnqo6687fXpy443JaadVPuMujGnTkvPOS/bZJ9lzz+Saa+Ye23jj5PjjFzxu882T732v8plzUQoMGxqSf/xj4c8HAAAAAAAAAAAAAAAAAAAAAKBnKV4BAAAAgD5k8uTkpJOSpqaik3Sdjo7kkUeSn/606CQAQE968cXk8MOXrM81SaWk5Omnkx/+sOgki65cLs+z/uKLL+bpp5/OU091pL296+e7/PJkjz2S7343ue++dz//yiuTtddOTjwxufba5IYbKgV+EyfOPWfbbecf169fMmZMUldXKW15/vmFz9jamowfv/DnAwAAAAAAAAAAAAAAAAAAAADQsxSvAAAAAEAf0dlZ+WLp1taik3S9pqbk5JOTJ58sOgkA0FOOOSZpaSk6Rfdobk7OPDOZNKnoJIumVCrl6quvzoc//OE0NjZmyJAhGT58eI4/fnSqqzuKjpc770xmzZp3X7mcPPHE3O3/Pp5U/llsvHHy8MPJN7+5aHPOmZPcddeiZwUAAAAAAAAAAAAAAAAAAAAAoGfUFB0AAAAAAFg4v/995cuiO4r/zutuMXt2cuyxyQ03FJ0EAOhuU6cm112XtLUVnaT7tLcn552XXHBBMfO/8MILmThxYiZMmJAHHnggL730Uurq6rLNNtvkc5/7XDbYYIOUSqUkSblcTqlUyg9/+MOcdtppGThwYEaOHJk11lgj48aNy5/+dFeqqg5K0ljMzbyD5ZdPdtll7va11857fOedky9/ufJZ83OfqxSpLKoXX3xvGQEAAAAAAAAAAAAAAAAAAAAA6D6KVwAAAACgjzjzzKSpqegU3aejI/nrX5Nnn01WX73oNABAd7roouT1zo8lVltbctllyahRSWMX9JW0tLTk+eefz5QpUzJ58uQ8+eSTmTx5cl5++eU88MADOeecc3LAAQe8WaLy/e9/P7/+9a+z7LLLZrnllsvgwYMzZcqU3HHHHTn99NNz6aWX5tBDD02SlEql3H///bnooouy7LLL5uqrr86IESPenHvfff+SsWPf+z10tYEDkz/9qVK+kiQ33phceeXc44MGJaNHJ1VVyXe/m0ycuHjztLa+56gAAAAAAAAAAAAAAAAAAAAAAHQTxSsAAAAA0Ac88kjy2GNFp+h+5XJy4YXJGWcUnQQA6C7t7ckFFywdZRalUvKb3yQjRy7+NaZNm5b9998/f/vb397c169fvwwcODADBw7M008/nba2tlRVVSVJOjs7U11dnVVXXTWHHnpo9tprr6y99toZMGBAll9++fzpT3/KMccck/POOy8f/OAHs8UWWyRJ7rnnnkyZMiXHHXdcRowYkc7OzpTL5VRXV2fDDT+YUqkm5fJ7+W10rdVXrxStbLppZfvWW5NPfSrzZDz99GTIkOSOO5If/Wjx51oa/l0FAAAAAAAAAAAAAAAAAAAAAOirFK8AAAAAQB9w7rlJW1vRKbrf7NmV4pX/+Z+ktrboNABAd7j22kr5ytJg1qxk1Khk//1nZdy4cRk/fnyef/75rLzyyjnooIOy5pprvus1+vfvn0MOOSQ77rhj1lhjjSy33HIZNGhQVllllTz++OP5+te/nvr6+my44YZJkurq6iTJd77znQVeb7fddstuu+2WP/3pT5k6deqb+98YV1dXlyQpl8tvlrn079+QUim9pnhlk02SG26olKoklXKbz38+mTNn3vPWWKPyc8SIpLNzwdcaPbqybLZZMnHigs95/dcAAAAAAAAAAAAAAAAAAAAAAEAvpHgFAAAAAHq5mTOTK69cer6gvKMj+eMfk/33LzoJANAdRo2qfL5ZWkyZUs7RR/8y1157Smpra9OvX79Mnz49F1xwQU477bSMHDnyHcfX/3/27jrMqnJhw/i993QQ0iggiGCBAVKCCliY2K3YjQfbTzl2HcXuFgO7MBCLEEQlBBGRUlEQREBgmJ7Z+/tjAcNIwzBrZrh/17WuWWvvFc9CzmFveN/1pKZy+umnE4lEVnPuP/jll1847rjj2HXXXYnFYivKUgCKiopITCz9T8JLlixh/PjxNGzYkObNm694vfGyFpOff/55xWvLr5mYWEQ8XgQkb/D9l7WuXeHdd6FmzWC7Xz+46qrNe83U1M17fkmSJEmSJEmSJEmSJEmSJEmSJEmSJEmSJEnSxrN4RZIkSZIkSargXn4ZVnp+dpWXlQV33WXxiiRJVdHcuTBhQtgpylduboxXXknmmGMOpHfv3tSuXZtRo0bx3//+lxtuuIGtttqKI488cpXSlJWtXLoSj8cBKC4u5rvvvgNgl112We1xiYmJ5OTk8O2335Kdnc2kSZMYMGAAU6dO5YYbbmDHHXekuLiYhIQEdt11V1JSUvjmm2945ZVXOOWUUygoKGDx4sWMG/cN8XjXjbr/G2+Em24K1l94AVbumWncGNq0CdaX/wRIT4eePYP1+fNh5Mhg/cgj4bXXICUl2B4wICjs69y55Ni8PBg7Nlh/9lkYOnTVTDfcALVqlZzju+9g9uw130Na2jpvU5IkSZIkSZIkSZIkSZIkSZIkSZIkSZIkSZIUEotXJEmSJEmSpAru5ZchOzvsFOVr4kRYtAhq1gw7iSRJKktjxgSlGfn5YScpP/F4AqmpB/LMMydRc9mHm1atWpGRkcGpp57KU089xZFHHlmqXGVtlu+XlZXFO++8w1ZbbcUhhxwCsNrilvnz57PffvuRkJBAcXExAJdeeimXXXYZAAkJCQBsu+22PPzww5x33nmcd955PPfcc2y//fZMnjyZceNqkpy8PwUFm/RLsYru3YMyln+rVy8oVIGgOKVbt2C9Z8+S0hWAk08OlpX99hs0axasf/jh6q/bp09J8cqnn0L//mvPufx8kiRJkiRJkiRJkiRJkiRJkiRJkiRJkiRJkqSKZ9Un70iSJEmSJEmqMOLxoIRkS5OWBt9/H3YKSZJU1kaPXnuhXK9eweef5cv6aN0a7r8fRowIzr382F9/Xf3+u+8Ot98Ow4fDzJmQkwNLl8L48XDDDZCRseoxzz9fOte/l9Gj156xoKAJmZk1KSgoWFF+csABB7DtttsyduxYJk6cuN7FK8stWrSICRMmULt2bfbcc8817tegQQMefvhh3n//fT777DMefPBB3nrrLbbbbjtGjBixYr9oNMrZZ5/NBx98wH777cekSZN48803icViPPBAL2KxlDVeoypLT4e99w47hSRJkiRJkiRJkiRJkiRJkiRJkiRJkiRJkiRpTSxekSRJkiRJkiqwWbOgqGjN75fHw8mXO/xw+PRTWLAAcnNh6lTo1w9q1Sq93777rv3B5MuX559f87Xy8mDMmPW7H0mSVHkMGwbLekfKTPfu0KcPdO4clGSsy/nnw3XXBWUaTZoEhW8ZGbDbbnDzzfDtt1C9etlmTEyM8fPPkJycTEJCAgA1atSgS5cuLFy4kHHjxm3wOT///HMAunfvvtb9kpOTufjiiznkkEPYb7/96N27N0OGDKGoqIjTTjuNRYsWrdg3Eolw6KGH8tprrzFr1iwWLlzIiBEjOOecY0hPz1/rdfr3h0ikZFnu5ptLXjvzzLUfs7qlW7eS/c88c937N2u27l+7Zs1K9u/ff+37JiZC27brPqckSZIkSZIkSZIkSZIkSZIkSZIkSZIkSZIkKRwWr0iSJEmSJEkV2NixkJRUtufc0IeTA9x0EwwcCAccEBStpKZCixZwxRVBQUqjRhueo7Bwze8VFAQPZpckSVXLhAllf85Fi2DQILj1Vnj88fU7ZsECeOAB6NkTDj0U3nij5L1ddoH//GfNxx57LHTpUno5++y1Xy8SiTB2bOnXkpOTadGiBcXFxfzyyy/EYrH1yh5f1rb3zjvvAHDiiSeu85hYLLbi/PF4nBYtWrD77rszc+ZMZs2aVeq8xcXFpKenk5iYWOocaWk/rVe+qiY3F1q1CjuFJEmSJEmSJEmSJEmSJEmSJEmSJEmSJEmSJGlNEte9iyRJkiRJkqSwfPMNLF1atudc/nDyMWOgTh248MK179+lC9x4Y7BeXAx9+8LkyXDNNdCpEzRrBs88Az16BPt8/31wzL/VqwdvvQXRZXXQKz/gfHX+/XBySZJUuc2ZE5RYlLX+/YMFoFevdX+2GTAArrqq9GesQYNghx1gt92C7Y4d13z8mDEwc+aGZczPT2LkyBi9ekVLvV6nTh0SEhJYuHAhBQUFpKamrvNckUiErKwsZsyYQXp6Ottuu+1a919euBKJRIjH4xQWFpKcnLyiWGXRokUr9o3H4yQkJKzYLiwspLCwkEceeYS//lpANLorsVgZtwJWcE2aQEpK2CkkSZIkSZIkSZIkSZIkSZIkSZIkSZIkSZIkSWti8YokSZIkSZJUgQ0fDsuelV1mNvTh5H36lKw/9xzcdVewPnZs8NDxaBQOOgh23hl++gmWLIGRI1c9z803l5SujB8Pn3++9usuWACLF0ONGutzV5IkqaKbNAlSUyE/P9wcX3216mvxOEydWlK8srbiu+HDoX59yMuDH38MPlc980xwjjWL8N13JR/q4vE4kUiElJQUIpEIxcXFFBUVrTP78uM++ugjZs6cyXHHHUetWrVWu29xcTEJCQlEo6XLXpKTk3njjTcYOXIk7dq1o2HDhkHCZTluvvlmvvrqKzp37kxOTg6jRo3i+++/p0OHK/jppyhZWeuMWaV06hR2AkmSJEmSJEmSJEmSJEmSJEmSJEmSJEmSJEnS2li8IkmSJEmSJFVgv/wSdgLo1q1kfcSIkvVZs+D336Fp02C7e/egeGV1UlNLF7zce++6r5uWBtOnQ9u2GxxZkiRVQFlZ6yonCU+tWrDffiXbAweued8mTYKfKSnQuXOwHHQQHHvs2q+xZEnJzS8vUCkoKKCoqIhq1aqRnp6+zpyxWIyEhAQmTJhAYWEh7dq1o0aNGsRisVUKVmbMmMHw4cOJRqPUqlWLeDzOggULGDx4MB9++CFJSUlcfPHFNG/efMXxCQkJ1KtXj+nTpzN+/HhisRgtW7bklltu4ZRTzqdFi4R1ZqxKMjPhsMPCTiFJkiRJkiRJkiRJkiRJkiRJkiRJkiRJkiRJWhuLVyRJkiRJkqQKLD8/3OvXrBk8iHy5uXNLvz93bknxSvPmaz5Pr15Qt26w/scf8Npr6752JAJ5eRuSVpIkVWR5eRWzeKV6dXj//ZLPPIMGwYABpfdZvBhefhm+/DL4LFOnDlxySVC6AnDMMXDccfDmm2u+Tk5OMZBIQUEB8XiclJQUFi5cCECDBg2IRqMUFxeTkLDmcpOEhAQWLVrElClTSElJYfvtt19ln+WlLoWFhbzyyiuMGjWKzMxMsrKyKCwspEaNGhx66KFceeWVdOzYcZXSlrPOOovjjz+ezMzMVcpgTjghzssvRygqWvN9ViUJCXDUUWGnkCRJkiRJkiRJkiRJkiRJkiRJkiRJkiRJkiStjcUrkiRJkiRJUgVWUBDu9TMySm//O8/K25mZaz7PZZeVrD/0EOv9sO7c3PXbT5IkVXz5+RCLhZ2itG22CYpWWrcOtr/4IihR+XdBTJ8+qx777rsweTI0axZsH3742otXli4tAFJITk4GICsriy+//JIaNWqw0047AUGxys8//8z//vc/unbtSq9evVaUsSwvVJk0aRLvvfceu+++O/vuuy9AqeKUSCQCQMuWLXn44Yf56aefyM3NZauttmKbbbahSZMm1F3WiBePx0sdC5Cenr5K4cpyl10W4fXX1/+zXGWWnAwXXBD8lCRJkiRJkiRJkiRJkiRJkiRJkiRJkiRJkiRVXBavSJIkSZIkSRVYcXG418/OLr2dkrLm7aVLV3+OI46AHXYI1pcsgaeeWv/rFxau/76SJKliS0qCZZ0gFUKrVvDxx9C4cbD9+utw+unrX3yXnw9jx5YUr9Svv/b9c3IWc9NN93LwwQezZMkSnnvuOYYMGcIpp5xCjx49KCwsJCkpienTp9O/f3++/fZbevXqRXxZC0xkpV+8nXbaiVNOOYXMtTTfJSUl0apVK1q1arXGfSIb+B9k112hZUuYMGGDDquUIhG4+OKwU0iSJEmSJEmSJEmSJEmSJEmSJEmSJEmSJEmS1sXiFUmSJEmSJKkCS0oKHuodlkWLYOFCqFUr2G7QoPT7DRuWrM+YsfpzXHFFyfrTTwflK+srNXX995UkSRVbaipEo2GnCHTtCu++CzVrBtv9+sFVV61+32rVoFEjmDy59OupqdC2bcn2nDlrv2ZiYow777yTRx55hPxlH/Auvvhi7rzzzmXvB/9027ZtW8466yz222+/Uq8v17lzZyZNmrTOe9xcrrkGzj8fsrJCi1Au9t67pJRHkiRJkiRJkiRJkiRJkiRJkiRJkiRJkiRJklRxWbwiSZIkSZIkVWDJyWEngCFD4JhjgvW994b+/YP1pk2hSZOS/b78ctVj99wT9tknWC8shAce2LBrW7wiSVLVkZ6+8cfeeCPcdFOw/sILcOaZJe81bgxt2gTry38uv17PnsH6/PkwcmSwfuSR8NprkJISbA8YAO+9B507lxyblwdjxwbrtWrBxInwySfw/vtB2VzdunDJJdCsWckxb7yx9nto0WIbLr/8MebMmUPdunXZbbfd2GWXXcjMzAQgEokA0LBhQ5555pn1+WUJxdFHwwUXhJ1i88rMXHMRjyRJkiRJkiRJkiRJkiRJkiRJkiRJkiRJkiSpYrF4RZIkSZIkSarA0tNh4cINP64sH07+0EMlxStnnBE8bPynn+C660qO/eyz4LV/u+KKkvU33oBZs9b/HmKx4KHXkiSpath+eyguLvvzdu8efN75t3r1gkIVgKFDoVu3YL1nz5LSFYCTTw6Wlf32W+lSlYQEOPTQYFmdRx+Fjz9ee85WrRI4++yz175TJZCSAnffHXzOy84OO03ZS0iAVq3ggAPCTiJJkiRJkiRJkiRJkiRJkiRJkiRJkiRJkiRJWh8Wr0iSJEmSJEkVWOvWG1ZWsj429OHkw4fDbbdB377Bg6jvuKP0cTNnwjnnrHq+Jk3g2GNLtvv127CceXnQsuWGHSNJkiqu5s03T/HK5jZ7NpxwAhx2GLRtCw0aQLVqQVHd6NHw9NPw4YdrP0daGuyzT/nkLQ/nnQcvvgjffQdFRWGnKVupqfDaaxCJhJ1EkiRJkiRJkiRJkiRJkiRJkiRJkiRJkiRJkrQ+LF6RJEmSJEmSKrCuXeGLL6CgINwc//0vjBkDvXtDmzaQng5//AEDB8KddwYPHv+3//wHEpf9DeQXX8D48Rt2zW23hZSUTY4uSZIqiGgUdt4Zxo1b8z79+wfLv918c7BsyDFrcuaZwbK+iorgjTeCZWMlJQWlLVVFJAKvvhr896xKxSsZGXDPPcHnUEmSJEmSJEmSJEmSJEmSJEmStGUrKIAff4SxY2HkSPjmG/jnn+D1goJgfkVycrA0aABdukCnTsEckpYtg7k0kiRJkiRJkqTyEYnH4/GwQ0iSJEmSJElavS+/hKOPhsWLw05S/k47DV58MewUkiSpLPXpAw89BFvav1AmJsKSJZCWFnaSsvXkk3DFFZCdHXaSTZeQAO3bBxOhIpGw00iSJEmSJEmSJEmSJEmSJEmSpDD8+CM8+ih88QX89hukpkIstn5zJyIRyMwM5s0UFsKOO8Lhh8P550OjRps9uiRJkiRJkiRt0ezCliRJkiRJkiqwNm0gJyfsFOUvPR26dAk7hSRJKmsdOwYTSLY0jRpVvdIVgPPOg912C4plKrvUVHj1VUtXJEmSJEmSJEmSJEmSJEmSJEna0hQUwOuvwx57QPv28PTTMG1aUJ6SlbV+pSsQFK5kZcHSpZCfDxMmwD33QIsW0KNHUOYSj2/ee5EkSZIkSZKkLZXFK5IkSZIkSVIFVrMm1KoVdoryl5AAbduGnUKSJJW1tm2huDjsFOWvQ4ewE2wekQi88QZstVXlLixJS4Nnn4Vttw07iSRJkiRJkiRJkiRJkiRJkiRJKi9z58K110K9enDuuTB+POTmlu3cl/x8yMuDwYPhyCOhcWN48MH1L3ORJEmSJEmSJK0fi1ckSZIkSZKkCq59+7ATlL/8fGjVKuwUkiSprG2/PdSpE3aK8lWtGpx0UtgpNp9ttoERI6B69bCTbJz0dLj3XjjhhLCTSJIkSZIkSZIkSZIkSZIkSZKk8hCPQ//+0KIFPPAALF4MWVmb/7pLl8Ls2XDddcEcm2HDNv81JUmSJEmSJGlLYfGKJEmSJEmSVMGdf37wwO4tRTQKhx8OKSlhJ5EkSWUtEoGrroKMjLCTlJ/kZDjssLBTbF4tW8LQoUH5SiQSdpr1l54OffvChReGnUSSJEmSJEmSJEmSJEmSJEmSJJWHP/+E/faDiy8OilDy88s/Q04OzJ0LBx8czCHOzi7/DJIkSZIkSZJU1Vi8IkmSJEmSJFVwPXpAamrYKcpPWhpceWXYKSRJ0uZy+ukQi4WdonykpsJ//gMJCWEn2fx23x2+/hq22ioo0qvoEhLgzjvh//4v7CSSJEmSJEmSJEmSJEmSJEmSJGlzi8ehf3/YYQf46quKUXaSmwsvvQTbbw/DhoWdRpIkSZIkSZIqt0rwyBtJkiRJkiRpy5aQAH36BIUkW4Ktt4YOHcJOIUmSNpfq1eGEEyAxMewk5eO888JOUH522QVGj4aGDSvuZ9dIJMi2/fbwxx9hp5EkSZIkSZIkSZIkSZIkSZIkSZtbXh4cfjhcfDEsXQpFRWEnKpGbC3PnwsEHw//9X1AQI0mSJEmSJEnacBavSJIkSZIkSZXAueduGYMlMzPhmmuCB2JLkqSq67LLICkp7BSbVyQCBx4I9euHnaR8bbcdTJkCp54K6elhpyktPR122ikoh/n6axg4EJ59NuxUkiRJkiRJkiRJkiRJkiRJkiRpc1m6FLp1gy+/hOzssNOsWW4uPPQQnHcexGJhp5EkSZIkSZKkyicSj28Jj2uUJEmSJEmSKr9jjoH33qvaAyYzMmDevIr3kG5JklT22raF77+vuuVy6enw6afQuXPYScIzbBiceCIsWgR5eeHliEQgNRWuuw6uvRYSE4PXf/st+Nm4MSQkhBZPkiRJkiRJkiRJkiRJkiRJkiRtBllZwbyOadPCndewIdLT4bDD4NVXIRoNO40kSZIkSZIkVR7+laokSZIkSZJUSfzf/wUPjK6q0tLg3HMtXZEkaUvx3HNV97NNSgr06LFll64A7LsvTJ8Op50WfMaLRMo/Q0YG7LQTjB4NffuWlK4ANG0KTZpsfOlKvKq2BkmSJEmSJEmSJEmSJEmSJEmSVMnl5sJ++8HUqZWndAUgJwc+/DCYb+u0BUmSJEmSJElaf5G4T4ORJEmSJEmSKo2LLoIXXggGfFY1DRvCtGnBw7ElSdKWoW9fuP/+YFJIVVKzJsyYAbVqhZ2k4vjmG7jtNvj886CAZXNOWopGg1K/hg3h2muhV6/ShSsbKycnh6FDh1JYWEjTpk1p0KAB9evX3/QTS5IkSZIkSZIkSZIkSZIkSZKkMlNcDAcdBF9/XXnn46anwyWXwP/+F3YSSZIkSZIkSaocLF6RJEmSJEmSKpGcHGjRAv78M+wkZSstDQYPhr33DjuJJEkqT4WFsMsuMH06VJV/tUxPh1dfhSOOCDtJxTRnDjzxBDz8MBQVQVZW2Z07LS34fXT44XDFFdC+fVDysqnmz5/PgAEDePzxx5kyZcqK1zt06MD9999Px44dN/0ikiRJkiRJkiRJkiRJkiRJkiSpTNxxB9x+ezAntzJLT4d334UDDww7iSRJkiRJkiRVfBavSJIkSZIkSZXMiBHBIMnc3LCTlI20NOjVCx5/POwkkiQpDBMmQKdOVeOzTUoKHHoovP122EkqvqIi+OADeOwxGDs2mMyUmgrZ2cF766NataBopbAQWraEU06Bc86B2rXLLucPP/zA1VdfzZAhQ0hOTqZz58707NmTqVOn8vHHHzN//nzGjBlDs2bNyu6ikiRJkiRJkiRJkiRJkiRJkiRpo0yeDG3bVo15KgB16sCMGVC9ethJJEmSJEmSJKlis3hFkiRJkiRJqoQuugheeKFqDPxs2BCmTYOMjLCTSJKksPTtC/ffH5RvVGY1awaTWWrVCjtJ5TN3blDAMno0DBsGkyYFn3ULCoIilmgUkpMhKQm23Ra6dAkKe9q2DUpXEhLKPtMXX3xBnz59mDRpEocffjinnXYaxx577Ir3P/roI8477zzatm3L22+/TVJSUtmHkCRJkiRJkiRJkiRJkiRJkiRJ66WoCHbfHX76CarK0/VSU+G44+DFF8NOIkmSJEmSJEkVm8UrkiRJkiRJUiWUkwM77gizZ0MsFnaajZeWBoMHw957h51EkiSFqagIDjsMhg+vvMVy6enwxRfQsWPYSVQWhg8fzkUXXcS0adO44IILOO+889hll10AyM/PJyUlBYAjjzySH3/8ka+//pp69eqFGVmSJEmSJEmSJEmSJEmSJEmSpC3aHXfA7bcHc3CrkvR0ePddOPDAsJNIkiRJkiRJUsUVDTuAJEmSJEmSpA2Xng7DhkHNmhCJhJ1m46SlwWOPWboiSZIgMRHeew923x1SU8NOs+HS0mDgQEtXqor8/HzuvPNOpk+fzqWXXspll122onQlHo+TkpJCfn4+AElJSfzyyy8sXLgwzMiSJEmSJEmSJEmSJEmSJEmSJG3RJk+G226reqUrENzTKafAkiVhJ5EkSZIkSZKkisviFUmSJEmSJKmSatYMvvoKqlULO8mGS0+HO+6AM84IO4kkSaooUlPh00+hVaugyKSySE+H11+H/fYLO4nKyl133cXgwYPp2rUr5513Hk2bNl3xXmRZ62FKSgqzZ8/m66+/Zvfdd6d58+YhpZUkSZIkSZIkSZIkSZIkSZIkSX36QF5e2Ck2n6VL4f77w04hSZIkSZIkSRWXxSuSJEmSJElSJbbzzjB8ONSsCcueAV3hpafDzTcHg1glSZJWlpkZfLbp1KlylK9kZMAHH8Dhh4edRGVpzJgxZGZmcuutt9KiRYvV7vP777/Tu3dv5syZQ7t27YhEIsTj8XJOKkmSJEmSJEmSJEmSJEmSJEmSZs2CYcOgKg/rz8uDhx+GoqKwk0iSJEmSJElSxWTxiiRJkiRJklTJ7bYbfPst1KkDiYlhp1m7tDR46CG48sqwk0iSpIoqLQ0++QSOPTYobKuIUlOhbl348kvo3j3sNCpL+fn5/PjjjzRr1ow999yT4uJi4vF4qVKVGTNm0K9fPz744AM6duzIPffcQ2JiIpHK0oQoSZIkSZIkSZIkSZIkSZIkSVIV8thjYScoHwUF8NFHYaeQJEmSJEmSpIrJ4hVJkiRJkiSpCmjZEsaNgx13hIr4vOeUFNhqK3jnHTj77LDTSJKkii4pCV58Ed56C2rVCj5LVBTp6XD88TB9OrRvH3YalaV4PE5CQgKtW7cmOzubP/74g4SEBAoLC1eUqowePZo77riDp556ip133pkbbriB6tWrE4vFQk4vSZIkSZIkSZIkSZIkSZIkSdKWp7AwKF7Jzw87yeaXlQV33RV2CkmSJEmSJEmqmCxekSRJkiRJkqqA3Fy4+26YMQPi8bDTlJaQAIccEmTr0SPsNJIkqTI5+ODgM8RRRwWFJ2FKTYU6deC996B/f6hePdw8KnuRSITExEQOPPBAfvvtN55//nmys7NJTk4G4Nlnn+Xyyy/nhRdeYPfdd+e///0v3bt3ByAa9Z/eJUmSJEmSJEmSJEmSJEmSJEkqb++9B7FY2CnKz/jxMHVq2CkkSZIkSZIkqeKJxOMV7TGMkiRJkiRJkjbEjBnQvTv8/XdQwFLRJCdD7drw5Zew445hp5EkSZXVoEFw6qlQUABLl5bfdRMSgs8zxx0HDz9s4cqW4sQTT+Sdd95hjz32oHnz5vz66698++23RKNRTjjhBM4+++wVpSvxeJxIJBJyYkmSJEmSJEmSJEmSJEmSJEmStjzt2sGYMWGnKD9JSXDeefDII2EnkSRJkiRJkqSKxeIVSZIkSZIkqRL78UfYZx9YvBhisbDTrFkkEjyk/IsvoG3bsNNIkqTKKicHXnsN7roL/vwzKJ3bXJ+BMjKCc598Mlx2Geyyy+a5jiquq666is8//5wJEybQoEED6tevT9++fenYsSPbbLMNsObSFctYJEmSJEmSJEmSJEmSJEmSJEnavHJzg7mrRUVhJylfTZrAzJlhp5AkSZIkSZKkisXiFUmSJEmSJKmSGjsWunWDrKywk6y/jAwYPBg6dw47iSRJqszicRg9Gvr1gw8+gGg0KGXZVJEIpKdD3bpw9dVw6qlQrdqmn1eVUywWIxaLMWnSJGrXrk3NmjXJzMxc8f76lK7MnTuXlJQUttpqq3LLLUmSJEmSJEmSJEmSJEmSJEnSluCbb+Cgg2DJkrCTlK/ERFi8OJgDI0mSJEmSJEkKRMMOIEmSJEmSJGnD/fQTdO9euUpXALKzoUcP+P77sJNIkqTKLBKB9u3hjTdg1iy45x445hho3BiSkqB6dUhNXfc5qleHtLSgHK5DB7jyShg0CH75BS680NKVLV00GiUxMZHddtuNRo0akZmZSTweX/H+ukpXbrvtNtq3b0+HDh3o06cPQ4cOLa/okiRJkiRJkiRJkiRJkiRJkiRVeWPHQmHhhh/XqxfE4yXL+jjnHPjww2DOyZIlUFAA8+bBsGHQu3dQhrKy3XeH22+H4cNh5kzIyYGlS2H8eLjhhmAuy8ZKT4cJEzb+eEmSJEmSJEmqiiLx+Pr+la8kSZIkSZKkiuC336BtW/jnn/Uf0FnR1KgB330HLVuGnUSSJFU12dnB5JGxY2HkyOAzU25uMEElKSkoWklPh513DspW2raFbbcNilikNSkqKiIxMZFYLEY8HichIWGt+19zzTXcc889JCUl0apVKyZPnkydOnV46qmn6NGjRzmlliRJkiRJkiRJkiRJkiRJkiSp6jrxRHj99Q0/rlcveOGFku31mVMyZAh07brm9wcOhJ49S7YffxwuuGDN+0+aBHvtFZS4bKi0NLj7brjkkg0/VpIkSZIkSZKqKotXJEmSJEmSpEqkuBj22CMYUBmLhZ1m40Ui0Lw5/PRT8AB0SZIkqaKbNWsW3bt359RTT+WGG24o9V48HieybKbVwoULad++Pf/88w9vvfUW3bp146OPPuK+++5jzJgxfPPNN+y0005h3IIkSZIkSZIkSZIkSZIkSZIkSVVG06Ywc+aGH7cxxSv33w+LFwfze+fPh/r14bLLoH37kn1atIDp04P1xx+H446Dl14KSluKioLrHn98yf433AC33rrh+QGOPRbefHPjjpUkSZIkSZKkqigx7ACSJEmSJEmS1t/dd8Mvv1Tu0hWAeBz+/BNuvhluuy3sNJIkSdK6vf3220yfPp2BAwdyzTXXkJycvKJsBeDvv/8mHo9TrVo1ioqKOPDAA+nWrRsAhx56KElJSVx88cVcc801vPHGG6SmpoZ1K5IkSZIkSZIkSZIkSZIkSZIkVWq5uTB7dvld77LLVn3t55/h++9LtqtXL1kfMACuugqWLi15bdAg2GEH2G23YLtjx43P8913G3+sJEmSJEmSJFVF0bADSJIkSZIkSVo/P/8Mt94K2dlhJykbOTlw330wfnzYSSRJkqR1+89//sOjjz7KqFGjSElJWVG68u2333LFFVfQsmVLdtppJ0455RTS0tL48ccfmTlz5orjDzzwQFq3bs13333Hn3/+GdZtSJIkSZIkSZIkSZIkSZIkSZJU6c2ZA6mp4Vw7GoUmTeDii0temzULJk0q2f7qq9KlKwDxOEydWrL97/c3xLx5G3+sJEmSJEmSJFVFFq9IkiRJkiRJlUBxMRx/POTlhZ2kbOXlwXHHQWFh2EkkSZKkdbvwwgtJSkqioKAAgMWLF/PII4/w6KOP0qBBA04//XRatGhB48aNmTRpEi+++CKLFy9ecXzt2rWZN28e8+fPD+sWJEmSJEmSJEmSJEmSJEmSJEmq9PLyIBIp32vWqBGUpxQXw8yZcM45EIvBsGHQowfk56/9+Fq1YL/9SrYHDtz4LEVFG3+sJEmSJEmSJFVFiWEHkCRJkiRJkrRud98NM2YEAzKrkngc/vwTbr4Zbrst7DSSJEnS+klOTgZg8ODBvPLKK+y444488MADHHjggSv2Ofzww7n99tv59ddf+c9//sO7777Ls88+S3p6OpmZmWFFlyRJkiRJkiRJkiRJkiRJkiSp0svNLf/ilbVJT1/7+9Wrw/vvB+UrAIMGwYABG3+9oqKg9CUa3fhzSJIkSZIkSVJV4l+XSpIkSZIkSRXcP//ALbdATk7YSTaPnBy4916YOzfsJJIkSdKGmTp1KgCnnXbaitKVwsJCAF544QW23nprXnjhBbp168Ytt9xCSkoKzzzzDDvvvHNomSVJkiRJkiRJkiRJkiRJkiRJquyKi8u/eCUrC7p0gW7d4LTTYMiQoPhk331h2DBo3nz1x22zDYwYERwL8MUXcMwxEI9vfJZIJChekSRJkiRJkiQFEsMOIEmSJEmSJGntnn8+GHhZ1T31FNxwQ9gpJEmSpHWLx+NEIhGaNm0KQEpKCgCxWIzExERisRg1a9akUaNGHHXUURx11FEsXryYFi1a0LJly1LnWLBgAcXFxdSrVy+s25EkSZIkSZIkSZIkSZIkSZIkqVJJTd204pKNEYvByJEl26++CjNmwLbbQloa9Oq16jzZVq3g44+hceNg+/XX4fTToaBg07JEIpDoUwQlSZIkSZIkaYUt4HGNkiRJkiRJUuUVi0G/fpCTE3aSzSsvDx56CIqKwk4iSZIkrVskEgGgdevW1KtXj0GDBvHrr78SjUaJx+NEo1Hmz5/PTz/9xLhx4+jSpQuHHnooLVu2JBaLrTjHr7/+SocOHbjggguYNm1amLckSZIkSZIkSZIkSZIkSZIkSVKlkZZWfsUrqamrfz0eL52hVq3S73ftCl99VVK60q8fnHjippeuACQlbfo5JEmSJEmSJKkqsXhFkiRJkiRJqsC+/BKyssJOUT4KCuCjj8JOIUmSJK2/3XbbjSuvvJIvvviChx56iJkzZxKNRvnpp5+47bbbWLhwIdttt12pY6LRkn+mb9asGT169GDixIkcf/zxzJ07t7xvQZIkSZIkSZIkSZIkSZIkSZKkSmerrcqmwGRlN95YUqby/PMlrx90EEyfDrfeCiedBN26BT8HD4amTUv2+/bbkvUjj4RPPoGaNYPtAQPgvfegc+eSpW3bjc+anr7xx0qSJEmSJElSVZQYdgBJkiRJkiRJa3b33bB0adgpykdWFvzvf9CzZ9hJJEmSpPV35ZVXMm3aNB566CHef/99OnbsyJgxY/jjjz9o1aoV5513HgDxeJxIJLLiuFgsRjQa5ZFHHuHpp5/mjjvuoEePHowbN65UOYskSZIkSZIkSZIkSZIkSZIkSSqtTh1IS4P8/PK5XvPm0Lfvmt8fOBBeeaVku2dPSEkp2T755GBZ2W+/QbNmG5endeuNO06SJEmSJEmSqiqf1iJJkiRJkiRVULNmwfDhYacoX99/D9OmhZ1CkiRJ2jBPPvkkN9xwAxkZGbz22mtMnz6dAw44gL59+7LHHnsArChdicViAKXKVc4++2z++9//Mnv2bC655JLyvwFJkiRJkiRJkiRJkiRJkiRJkiqZ3Xcvn+uMHw8PPgjffQdz50JBAeTlwcyZ8N57cMIJcOSRsGy6wGaXkABdu5bPtSRJkiRJkiSpsojE4/F42CEkSZIkSZIkrerZZ+E//4Hs7LCTlJ/UVLj7bujdO+wkkiRJ0oabM2cOkydPJi0tjV133ZWMjAwA4vH4iuKV5b755hvatGlDcnIyADk5ORxzzDHMmDGDgQMHsuOOO5Z7fkmSJEmSJEmSJEmSJEmSJEmSKoubboLbb4eiorCTlK/q1eGVV+Cww8JOIkmSJEmSJEkVRzTsAJIkSZIkSZJWb+TILat0BSAvD4YPDzuFJEmStHEaNmxI9+7d6dSp01pLV66//nr22msv3nvvPWKxGADp6el07tyZ6dOnM3/+/HLPLkmSJEmSJEmSJEmSJEmSJElSZdKuHSwbur9Fyc+Htm3DTiFJkiRJkiRJFYvFK5IkSZIkSVIF9fXXa3+/Vy+Ix0uW9dG6Ndx/P4wYEZS6LD/2119Xv3/jxvDUUzB2LMydCwUFwXFTpsBzzwXn+7fnny+d69/L6NFrz/jdd+t3L5IkSVJFN3HiRBYuXAgEBSzLXXfddTRp0oSbbrqJV155BYCZM2cyYcIEAHJycso/rCRJkiRJkiRJkiRJkiRJkiRJlUjbtpCXF3aK8peaCg0bhp1CkiRJkiRJkioWi1ckSZIkSZKkCqiwEH75pezP27079OkDnTtDevq6999uOzj3XGjTBurXh6Sk4LiWLeHMM4OSlI4dyzbjn3+Cz5mWJElSZTdz5kyuv/563nvvvVKvFxUVkZGRwZtvvsm0adM444wzaNeuHccccwxvv/02++23H3vssUc4oSVJkiRJkiRJkiRJkiRJkiRJqiQaNIAaNcJOUf46dAg7gSRJkiRJkiRVPIlhB5AkSZIkSZK0qp9+gtTUoIClLC1aBIMGwZgxUKcOXHjh2vdfuhQGDIAhQ2D2bCgqgi5d4P/+LyhhSU2FSy6Bb75Z/fHHHgtz55Z+LStr7ddMT4cJE6BTp/W+LUmSJKnCSUxMZPHixdx33310796dZs2aEY/HSUxMJB6P07ZtW0466SQWLFjAvHnzWLhwISeffDJnnHEGdevWJR6PE4lEwr4NSZIkSZIkSZIkSZIkSZIkSZIqrAsvhP/9D/Lywk5SPqpVg0svDTuFJEmSJEmSJFU8Fq9IkiRJkiRJFdCYMRCLlf15+/cPFoBevdZdvDJ2LJxySunXPvsMdtsNevYMtqtXX/PxY8bAzJkblrGgIDjO4hVJkiRVZttssw3HHHMM//3vf3nqqafo27cvGRkZxJZ90I9Go2RlZZGens7o0aPJzc0lFouRkZEBQCQSYdasWbz88st0796dPffck2g0GuYtSZIkSZIkSZIkSZIkSZIkSZJUoVxwAdx1V9gpyk9qKvToEXYKSZIkSZIkSap4fCqLJEmSJEmSVAH9+itkZ4edYlUZGXDggdC5c8lrgwevef/hwyEvDxYtghEj4NxzIRJZ+zXy8mDq1DKJK0mSJIXq0ksv5YADDuCxxx6jf//+xGIxotEo0WiUJUuWMH36dObPn088HictLY309HQAYrEYhYWFvPPOO9x9990cc8wx3HjjjSHfjSRJkiRJkiRJkiRJkiRJkiRJFUuDBnDAAeueu1oVpKVBnz6QkBB2EkmSJEmSJEmqeCxekSRJkiRJkiqgrKywE5R2//0Qj8PSpUHRSp068PffcMMN8Nhjaz6uSRNISYEaNYKylqeegjffXPf1li4tu+ySJElSmN58801atGjBddddxxlnnMFnn33GF198wf7778+kSZPYY489iCyb4bX8ZzQaJSkpiYsuuohRo0axyy678Nhjj3HhhReGeSuSJEmSJEmSJEmSJEmSJEmSJFU4V10F6elhp9j84nE477ywU0iSJEmSJElSxWTxiiRJkiRJklQBVZbikZQUSEgo/drixfDyy3DWWXDAAXDSSTByZMn7xxwDxx239vNmZ5d9VkmSJCkMkUiEwYMHs//++/Pee+9x0EEH0aNHD8aMGcPee+/NjTfeuMZjo9EoO+ywA88//zznnXceTz75JPfcc085ppckSZIkSZIkSZIkSZIkSZIkqWLbe2+oUyfsFJtXNAqHHlr171OSJEmSJEmSNlZi2AEkSZIkSZIkraqoKOwEpT34ILz1FtSsCXvuCVdcAXXrwvXXQ716cN55Jfv26bPq8e++C5MnQ7Nmwfbhh8Obb675eoWFZZlekiRJClft2rV56qmnmDBhAi+//DI1atSgXr16XHvttQAUFxeT8O9GQ4LilXg8TsOGDbnwwgv59ttvefjhhznkkEPYZZddyvs2JEmSJEmSJEmSJEmSJEmSJEmqcCIRuPVWuPBCyM4OO83mkZIC//1v2CkkSZIkSZIkqeKyeEWSJEmSJEmqgNLTw05Q2m+/BQvARx/Bn3/CU08F22eeCZdcAgUFaz4+Px/Gji0pXqlff+3Xy8jY1MSSJElSxVKrVi26detGt27dSr1eVFREYuKa/+k+EokQi8Vo0qQJ3bp1Y+jQofz1118Wr0iSJEmSJEmSJEmSJEmSJEmStMypp8Jzz8HIkVBYGHaaspWeHszj3W23sJNIkiRJkiRJUsUVDTuAJEmSJEmSpFVlZoadIJCWtvrXY7GS9cREqF49WK9WDXbaadX9U1OhbduS7Tlz1n5di1ckSZJUVcXjceLxOLFlH6oTExMpLi5e8X5RUdGK7VgsRiwWIxoN/mk/ISEBgDnr+kAtSZIkSZIkSZIkSZIkSZIkSdIWJBKBl1+GlJSwk5S9Bg3g1lvDTiFJkiRJkiRJFVti2AEkSZIkSZIkrapWraDQpKhow4+98Ua46aZg/YUX4MwzS95r3BjatAnWl/8ESE+Hnj2D9fnzYeTIYH3oUJg1Cz7/HH77DeJx2HNPuOqqkmNnzAiOWZ574kT45BN4//3gvbp14ZJLoFmzkmPeeGPN+SMRqF17w+9bkiRJqgwikciKn1OnTiU5ORmAOnXqkJmZSWJiyT/jLy9cARg4cCD33HMPAFtvvXU5JpYkSZIkSZIkSZIkSZIkSZIkqeLbZht46CHo3Ruys8NOUzbS0oI5ucumHkiSJEmSJEmS1sDiFUmSJEmSJKkC2nVXyMiAxYvL9rzduwdlLP9Wrx68916wPnQodOsWrCcnw9FHB8vqZGXBOeeUfi0hAQ49NFhW59FH4eOP15yxWjXYY4+13IQkSZJUBYwdO5Z27dqx1VZbsXjxYmrWrEm1atWoVasW1atXp0GDBlSvXp2srCzy8vJ4b9kH9osvvphuyz+wS5IkSZIkSZIkSZIkSZIkSZKkFc44A158EUaOhMLCsNNsmvR0uOQSaNs27CSSJEmSJEmSVPFZvCJJkiRJkiRVAB9//DETJkzg7LPPpl69erRtC3l5YaeCBx+Eww+H3XaDunWDQZpLl8L06fDll/DII/DHHyX7z54NJ5wAhx0WDORs0CAoUpk/H0aPhqefhg8/XPs1i4pgzz03731JkiRJYWvbti3t27fnu+++o3Xr1uy8884sWrSIOXPmMHPmTCZNmkR+fj5ZWVmkp6dTo0YNrrnmGs466ywAYrEY0Wg05LuQJEmSJEmSJEmSJEmSJEmSJCk88TjMnAljx8I338Dw4TBlSuUvXUlKgiZN4NZbw04iSZIkSZIkSZVDJB6Px8MOIUmSJEmSJG2Jli5dyuDBg7nnnnv47rvvABgyZAj77rsvALVqwT//hJkwHBkZkJUFkUjYSSRJkqTNa9GiRbRq1YptttmGe+65h3322YdYLMbChQvJzc0lLy+PBQsWUK9ePdLT02nQoEHYkSVJkiRJkiRJkiRJkiRJkiRJClVuLrz+Ojz1FPzwA8RiQVFJVlZQxFLZJSTA1lvDmDFQr17YaSRJkiRJkiSpcoiGHUCSJEmSJEnaEmVnZ3PLLbfQq1cvxo0bR5s2bQD47LPPyM/PB2C33cJMGJ6dd7Z0RZIkSVuGmjVr8vHHHzN+/HhuvPFGxo0bRzQapXbt2jRu3JgWLVrQsWNHtttuOxo0aEC8KswAkyRJkiRJkiRJkiRJkiRJkiRpI0ybBr17Q926wc9RoyA7OyhiWbKkapSuRKNQqxaMHGnpiiRJkiRJkiRtCItXJEmSJEmSVOaWLIFhw+C+++CII2D77WGbbaBOHahZMxjQ2KgRtGwJxxwDDz0UDADMzg47+eaTm5u7ymvjx4+nVatWTJgwgWeeeYamTZvywQcfMHfuXAD23RcSE8s7abiiUdhnn7BTSJIkSeVn11135Z133mHYsGHcd999/PLLL0TW0ES4ptclSZIkSZIkSZIkSZIkSZIkSaqqPv4YOneGXXeFJ58M5iMvXRp2qrKXlAQNGsDo0dC4cdhpJEmSJEmSJKly2cIe2yhJkiRJkqTNoagIPvgA+veH776D+fMhPR3y8iA/f+3HTpsWDHhMToacHGjYEDp0gLPOgoMOCoo4KqsZM2bw8ssvM27cOHbffXfOOusstt12WwAyMjJ44oknqFmzJrVq1SI3N5cOHTrw+uuvM3r0aLbddlv22gvS0iArK+QbKUcZGcHgV0mSJGlLcuihh/LQQw9x6aWXUrduXa6++moaNmxYLtfOyYEFC4Lvb3l5EI8H30NSU6F27eC7nSRJkiRJkiRJkiRJkiRJkiRJ5W3ePDjzTBg2LChbqcpSUqBRIxgxIihfkSRJkiRJkiRtGItXJEmSJEmStNHmzIEnnoCHHw7KV1YuCFm8eP3Ps/wBvwB//BEsn3wSlHBcdhmcc07wwN+KLh6PE4lEmDRpEjfffDPvvvsuderUoU6dOkQiEbL+1aCy3XbbAVBcXExaWhr7778/b7/9Nh988AEHHXQQ3btXIykpjDsJ1yGHhJ1AkiRJKn+XXHIJ06dP58EHH6Rjx44ce+yxJCQklOk1cnJg/HgYOxaGD4dvvw2+1yUnB6WXy4svY7FgKSgIyjHbt4d99oG2bWH33YPvapIkSZIkSZIkSZIkSZIkSZIkbS5vvhnML87LC8a2V2Xp6XD00fDoo1C9ethpJEmSJEmSJKlyisTj8XjYISRJkiRJklS5jBgBd90Fn38OkUhJacrmkJYG8Tgcdhhce23woN+KbOnSpZx22mkMHz6cc889lwMOOIAddtiBRo0arfGYWCxGNBpl2rRpnHDCCcyZM4fBgwez6667cuONcPfdm/fXuKJITobevaFfv7CTSJIkSeG5//776dSpEx07diyT8+XkwOuvwz33wLRpwYSsgoIN/46Rmhp8Zs/JgebN4aqr4KSTgvNJkiRJkiRJkiRJkiRJkiRJklQW5s2DM8+EoUOD8etVWWoqZGbCyy/DQQeFnUaSJEmSJEmSKjeLVyRJkiRJkrTe/vkHLrgAPvwQcnODQpTyEo0GAwhPPhkeeAAyMsrv2hviyiuv5MEHH+TJJ5/krLPOWuX95SUra3L55ZfzwAMP8OCDD3LRRRcxb14CzZpBfv7mTF0xpKbC5MnQtGnYSSRJkqTKb9o0eOgheP75oDBz6dKyPX9mZvCd8PTToU8faNmybM8vSZIkSZIkSZIkSZIkSZIkSdqyfPcdHHhgMIe5oCDsNJtXejocfTQ88gjUqBF2GkmSJEmSJEmq/CxekSRJkiRJ0nr56CM47TTIyQm3BCQ1FWrWhFdfha5dy//6RUVFfPXVV0SjUTp37kxiYuKK9xYsWEDXrl1p0KABn3322YrX5s+fT0ZGBgUFBWy33XarPe/yQpYPP/yQ008/nbZt2zJgwADq1q3LYYfF+fjjSLkW3YSha1cYMiTsFJIkSVLl9vXXcOWVMH48FBVBYeHmvV5SEiQmwq67Qr9+0KXL5r2eJEmSJEmSJEmSJEmSJEmSJKnqGTIEDj8csrPDTrL5RKOQlgZbbw0PPwwHHRR2IkmSJEmSJEmqOqJhB5AkSZIkSVLF9s8/cPzxwfLPP+GWrgDk5cHcuXDIIXDuubB0aflcd8yYMZx88slsvfXWHHvssVx66aUMHToUgOXdxn/88QeTJk1ixx13BGD48OFcfvnlHHLIIbRs2ZJOnTpxzTXXMGXKlFLHAUQiEQA6duxIu3btGDFiBBMnTiQej3PVVRHS08vnPsOSmQlXXx12CkmSJKlyiMVWfS0nBy65BPbfH0aNgtzczV+6AsE1cnPh22/hwAPhwguDLJIkSZIkSZIkSZIkSZIkSZIkrY/Bg+Gww6pu6UpaGqSmwjHHwJdfwpQplq5IkiRJkiRJUlmzeEWSJEmSJElrNG4cbL89DBxY8R6cm5sLL78MLVsGAww3pwEDBtCzZ0++++47jj76aK6++mruuOMO9t57b6CkNCU5OZnExERSU1N5++23Oe644/jwww858MADOemkk8jIyOCee+7hsssuIzc3d8VxK5+jTp06dO3alfz8fIYOHUokEqF9+zzq188lEomvGq6KqFvXQaKSJEnS+igshJtuCooxlxs5Elq0gOeeC74rhSU3F/r3D75HfvVVeDkkSZIkSZIkSZIkSZIkSZIkSZXDiBFw9NEVbx7zpohGoXr1oHClfv1gDsCsWfDGG9C+Paw0vViSJEmSJEmSVEYi8Xi86j6tUZIkSZIkSRtt+HA45BDIzg47ydpFIsHgwyFDYI89yv78I0eO5NBDD2WnnXbilltuoVOnTmRmZq5236+++opjjjmGVq1aEYvFKCgoYPDgwVSrVg2Av/76i7333pvp06fz2GOPcfbZZ5OUlLTi+OLiYhISEpg0aRKHHXYYqampnH766YwePZqRIxezcOEnFBUlrfbalVlaWvBQ5rZtw04iSZIkVQ5XXBEUZb77LvTtG37hyuqkpUGvXnDvvZCeHnYaSZIkSZIkSZIkSZIkSZIkSVJF88MP0LkzLF0adpJNk5EBsVhQuNKqFeyzD3ToAHvuCU2aWLQiSQpPVhZ8/z2MGQPDhsHEiUHZWUEBFBZCYiIkJ0NqKuy4I+y7b/DnV9u2ULt22OklSZIkSdowFq9IkiRJkiRpFZ99BkceGQyYqCwyM4PcHTuW7XnPPPNM3n33XaZOnUq9evUAKCoqIjExccU+y7dnzZrFUUcdxdixYwH49NNP2X///SkqKiIajRKNRnn00Ue5/PLLOeSQQ3j66aepU6dOqevNnz+fIUOGcMMNNzBlyhQAotEoBxxwAE2bPseLLzasVP9d1iU9HS6+GO6+O+wkkiRJUuVRXAxHHAEjRgQD3Cta6cpyaWnQqFGQc9nXKUmSJEmSJEmSJEmSJEmSJEmSyM+HHXaAmTPDTrLpqlcPxs23amXJiiQpXLEYDB4MTz8N334Lf/8dzPHKzw+WdUlKCp4BkZsb/PnWpg2ccQYcfTSkpGz2+JIkSZIkbRKLVyRJkiRJklTKyJFw4IGVq3RluWrVgoGJu+5aNuebN28ebdq0oUOHDrz99tvMmzePsWPHMnHiRObNm0csFuOcc85h5513XnHM+eefz0svvURhYSGjRo1izz33JBaLAUGBytSpU+nUqROZmZn8+OOPVKtWbcWx/fv358knn2TcuHEUFBTQpk0bzj33XE477TTS09MpKoLWrWHKFKgqf6vXrBlMnuwgG0mSJGlDzJoFe+0Ff/wRdpJ1S0qC+vWD75pNmoSdRpIkSZIkSZIkSZIkSZIkSZJUEVx5JTz+eOWcz/xvKSnBA+kHDAg7iSRpSzV/PjzzDNx/f/Bn69KlZXfuzEyIRuH88+Hii2Hbbcvu3JIkSZIklaVo2AEkSZIkSZJUcUyYAD16VN5BillZ0LUrzJhRNuf766+/+PPPP8nMzATg/vvv54QTTuD//u//ePTRR3nggQdo1aoVTz31FEuXjTw57LDDqFOnDhkZGUyYMAGAlbuPGzduTLVq1ViwYAE5y36hlxez/P3330yaNIkLLriAyZMnM2bMGM4//3zS09MBSEyEN9+E1NSyub+wpaUF92PpiiRJkrT+Zs+Gdu3gzz/DTrJ+Cgthzpwgc2UoipEkSZIkSZIkSZIkSZIkSZIkbV6jR8Njj1Xe+cz/lp8P778PgwaFnUSStKUZOxaOPRYaN4ZbboF588q2dAWC8y1ZAg8+CDvuCPvtB599VrbXkCRJkiSpLFi8IkmSJEmSJAByc+Gww8p+EEV5W7wYjjgCiopKvz5hwgReeuklJk2axJIlS4DShSirs7xAJTs7mwsvvJDHHnuM//znP8yePZvRo0dz2223AXDbbbcxcOBAALp168Zhhx3GkiVL+OCDD8jOziYhIYFoNPiruA8//JDff/+dww47jPr16wMQiUQAuPTSS1m8eDEPPPAAO+yww2oztWoF118Py7pYKq2MDOjTB9q2DTuJJEmSVHnMnw+dOwc/i4vDTrP+iothwYIg+7x5YaeRJEmSJEmSJEmSJEmSJEmSJIUlLw+OOy6Y11yV5OTAqafCokVhJ5EkbQmys+H882GffeDdd4M/Xzf3n60FBcF1vvwSjjoKDj3UuWKSJEmSpIolEl/X0yUlSZIkSZK0RejdG559tmoMVExPh2uvjfN//1fM66+/zu23387PP/9MamoqhYWFtGvXjrvuuot99tlnref57bffOPbYY5k1axa5ubmccsopPPbYY6X2+e9//8tdd93FUUcdxVNPPUXNmjWZNGkSF154ISNGjKBPnz6cc8455Obm8s0339CvXz/i8Tjvvfceu++++0bdXzwO554Lr74aDMSsbNLToWdPePlliFoNLUmSJK2X/Hxo0wamTYPCwrDTbJykJNhuO/j+e0hLCzuN1mXpUhg/HsaMgW++CSYA5uQEf2+QnBx8t8vIgNatoUOHoFizYcOwU0uSJEmSJEmSJEmSJEmSJEmqyK64Ap54onLOj12XlJTgQfSvvhp2EklSVTZsGJx4IixeHO7zQZKTITUVnn4ajj8+vBySJEmSJC1n8YokSZIkSZL4+mvYf/+qUbqyXFoaPPLIt1xzzWE0btyYU045hdq1a/P555/z1ltvkZaWxhdffEGbNm3WeI5FixbRt2/fFWUrEydOZJdddmH5X6lFIhG+/fZbevXqRTQa5eWXX15xvvHjx9O7d29GjhxJYmIitWrVYt68eWy//fbcdNNNnHzyyZt0f7FYMPhk0KDKNbg0LQ26doWBAyExMew0kiRJUuVx5ZXw+OOV6/P/6qSlwTnnwEMPhZ1E//bXX/DGG/Dll0HZyl9/Bf+98vODZU0SEoICloKCYKLgbrvBPvsEEwbX8pVbkiRJkiRJkiRJkiRJkiRJ0hZm3jzYdlvIyws7yeaTlgbjxsGOO4adRJJU1WRnw+WXw0svVaxng2RkwL77wvPPQ716YaeRJEmSJG3JLF6RJEmSJEnawuXmQsuWMGtW2EnKViQSJylpOunpe/HRR++z1157rXjv5ptv5uabb6ZHjx48+eSTNG7ceI3neemll7j22muZM2cOgwYN4qCDDqK4uJhoNEokEmH27Nkcfvjh/Prrr0yaNImtt956xbH5+fl8/PHHfP/99/zzzz8ceOCBHH744WV2j0VFcMop8OGHlePhy+npsN9+8NZbkJwcdhpJkiSp8hg9Ohh8XpEGxG+KtDT44gvo1CnsJIrHYcQI6NcPPv0UIpGy+X2WkBCUsDRtCtdcExSHpqZu+nklSZIkSZIkSZIkSZIkSZIkVV633Qa33161i1cSE+Gcc+Dxx8NOIkmqSqZNg65d4Z9/KuYcs+TkYO7QRx9Bly5hp9k4xcVBSVxOTvBZpbAwmB+VmgrVqkHt2sHcK0mSJElSxWXxiiRJkiRJ0haud2949tmKObhi02Wz226DGD/+WIqLi4nFYiQlJfHXX39x2mmnMXToUO6//34uvPBCotFoqSPj8TiRSIQZM2Zw/fXX88Ybb3D++efz+OOPU1BQQPKy5pC8vDy23nprMjIyGDt2LPXq1SvXO4zF4KKL4KWXKnb5Sno6HHMMPP988ABeSZIkSesnLw923BFmzgw7Sdlq1AimTg1KWFT+srKC75H33AN//x18n9xco0cyM4OfZ58d/B1E8+ab5zqSJEmSJEmSJEmSJEmSJEmSKq7iYmjQAObPDzvJ5peeHjy4PSMj7CSSpKrghx9g331h8eLNN/+nrKSnwzvvwEEHhZ1k7YqLg7ltY8fCqFEwYgRMmQLRaPA8jOWPH4nHg2d6FBUFJSytWwcFOO3bQ9u2sPXWlrFIkiRJUkUSXfcukiRJkiRJqqp+/x2eeaaqlq4AZDBx4uH88w8kJCSQlJQEQP369TnhhBNITU1l4MCB/Prrr0BQtrJcZNnohu22244LL7wQgCeffJJRo0atKF357bffuPLKK1m0aBHnn39+uZeuQDBg4/HHoV+/YABmRSs1iUaDBynfdhv071/x8kmSJEkVXd++QTFGVbNgAVxzTdgptkxvvw2NG8PVV8Nvv0F29uaddLF0abA89hi0agV9+gSFQpIkSZIkSZIkSZIkSZIkSZK2HB9/DPn5YacoH5EIDBgQdgpJUlUwZgx06QKLFlX80hWAnBw46ih4992wk6wqHg8KVnr2DJ7N0b49XHRRMOfphx+Czym5ucE8qCVLgiUrK5h7lZ8fbI8cCXfdBaedBttvD7VqBXOlfvkl7LuTJEmSJAFE4vHK8PVZkiRJkiRJm8M118ADD0BBQdhJNp9oNI8bbijixhszgaBcJRKJMGXKFM4//3x+/PFHnn32WXr27Lna45fvf+ONN3LvvfeSnJzM/vvvT506dZg6dSpDhw7lyCOP5IknnqBOnTrleWur+O03OOkkmDgxGLwRtowM2GEHeP31YNCIJEmSpA0zdizsvXfVLctMS4MhQ6BDh7CTbBn+/hvOOgu+/DKYxBCWtDSoUwfeeAM6dgwvhyRJkiRJkiRJkiRJkiRJkqTy06VL8LDyLUXz5jBtWlDCIknSxpg0CfbaKyj8qGzS0mDgQNh//7CTBOUpL78Md98dzK/KySnbEpukJEhIgHbt4Oqr4eCDg21JkiRJUvmLhh1AkiRJkiRJ4SgogCeeqNqlKwCxWCqPPppCLBZsR5aNUNx+++1p3749CxcuZPLkyRQWFq72+OW9xddeey1vvPEGzZo1Y/To0bz22mvMnj2bfv368cILL4ReugLQtCl8/TXcc09QehLWYIxoFNLT4dZbYfRoS1ckSZKkjXXddVW3dAWCe7vuurBTbBnefhtatIBPPw23dAWC/+5//AHdu0OfPpCXF24eSZIkSZIkSZIkSZIkSZIkSZvXL7/A2LFhpyhfc+fCd9+FnUKSVFn99hvss09QGlIZ5ebCkUfCN9+El2HBAjj/fKhfH666Kvg1zc4u29IVgMLCYH7UV1/BySdDgwbQrx8UFZXtdSRJkiRJ62bxiiRJkiRJ0hbqnXdYUUZS1WVlwRdflGzH43ESEhLYZZddAJg2bRpJSUnElv2CxONx5syZA0A0GvwVWlpaGocccghjx47lk08+YcyYMUyePJk+ffqQmZlZvje0FpEIXHgh/PgjdOsGqamQnFw+105KCq7XpQtMmACXXRaUsEiSJEnacLNmwbBhYafY/L7+GmbODDtF1bV8ksLpp8PixRWrfDU3F556Clq2hJ9+CjuNJEmSJEmSJEmSJEmSJEmSpM1lyBBISAg7RfkqKIDPPw87hSSpMiouDuYDLVpU9iUh5Sk7G444IpzymPfeg+bN4YUXgjlM2dnlc92sLJg/H268EXbdFSZNKp/rSpIkSZICPvZQkiRJkiRpC/W//8HSpWGnKB95eQncdls+EJSqLNemTRsAJk6cCJSUrFx++eVss802fP/99wClClkAdthhB7bbbrvyCb+RmjaFzz4LHl578cWQmRksm8Pyc59/PkycGDwcevvtN8+1JEmSpC3FY4+FnaB8xGLw6KNhp6ialiyBffaBwYMhJyfsNKuXmxuUDHXqBGPGhJ1GkiRJkiRJkiRJkiRJkiRJ0uYwcmT5PfC8oigshKFDw04hSaqM7rsPpk8P5l1VdllZ0Lt3+V1vwQI46ig45RRYvDgoQgtDTg78/DO0awe33gpFReHkkCRJkqQtjcUrkiRJkiRJW6Aff4QpU8JOUZ6ijBqVyB9/BCUqywtU0tLSSE9Pp3HjxuTm5lJcXAzA/PnzAfj000+Do5cVskQikRCyb5pmzYKBNX//DY8/Dq1aQWoqVK8O0Y3828FoNDg+LQ122AEefhjmzQt+WrgiSZIkbbrCwuDze35+2Ek2v4ICePLJLeNey9PChdChQ1COmZcXdpq1i8eDkpiuXeGrr8JOI0mSJEmSJEmSJEmSJEmSJKmsff31xh3Xq1cw3nj5sj7OOQc+/BB++SUYp1xQEMyBHTYsePB7YuKqx/znP/DGG8ExK1+vV6+Ny73c+PGbdrwkacszdSrceGPVKSzLy4M334TPP9/813rvPWjeHAYNCopPwhaPQ24u3HUX7LorTJoUdiJJkiRJqvpW89e/kiRJkiRJquo++QSWdYxsMYqL83j//TiXXJK54rXXX3+dnJwc2rZtS1paGkVFRQDce++9XHrppbRr1y6suGUuNRVOPTVYfv8dxo6Fb7+F4cODB/EWF0NycjB4IxYLfkYiQclKJBIMLI1Gg+KWffYJHuDbti00bRr2nUmSJElVz3vvbVnf2WIxePttOPnksJNUDVlZwfe2X34JvstVFtnZcPDBMHQo7Lln2GkkSZIkSZIkSZIkSZIkSZIklYXCwmBsc3k55RTo2rX0a3XrBss++8D++0PPnqXfv+kmqFmz7LMsWQLz50OdOmV/bklS1VNcDMcfD/n5YScpWzk5wbyxGTOgWrWyP388DldfDY89VjEKV/4tJwd+/hnatw+K3g49NOxEkiRJklR1WbwiSZIkSZK0BRo2rHI9fLUsxGIZ9Os3mGbNiqhRowZff/01DzzwAHvvvTcXXXQRAImJwV+X1atXj3r16oUZd7Nq0iRYjjoq2I7H4Y8/4KefgkEbeXnBYJzkZEhLC5addoJttw1KWCRJkiRtXvfdF5RnbCmWLoV777V4pSzk5cEBB8D06ZXze392Nuy3H4waBTvvHHYaSZIkSZIkSZIkSZIkSZIkSZtq0iRITQ0KWMrD+PHBPOpJk4LSk/r14bLLgoedAxxxBGy/fTDmermJE2HqVBgzJihhqV+/bLKkpsLYsXDQQWVzPklS1XbffcGfT7FY2EnKXlYW9O4NL7xQtueNxeC88+DVVytm6cpy8XiQ77jj4JlnnEcnSZIkSZuLxSuSJEmSJElboDFj1v5+r16lByysT9lG69Zw1lnQrh3ssQekpwev//YbNGu25uMOPzwYING2bXDMH3/AwIFwxx2wcOGq+592Gpx+Ouy6K2y1FRQVBcd8+SXcfTf8+uuarzVzZiOOOGJXqlevzuLFi2nfvj033HADNWvWXPcNVmGRSEkZiyRJkqRwFRfD99+HnaL8TZwYfL9LdBTDJunTB374ISjTrKyysuDAA2HatKAIVJIkSZIkSZIkSZIkSZIkSVLlNXZs+T5A/rLLVn3t559Lj9OvXr30+/vsU7J+zTVllyUnB0aPtnhFkrRuWVlw442Qmxt2ks0jLw/eeAP+7/9ghx3K5pzxePDskXffrdilKyvLzYVzzw0K6Xr1CjuNJEmSJFU9PrJEkiRJkiRpC7N4MSxYUPbn7d49eMDrhrjppmDwx8patIArroCjjw4GKs6aVfJev37BeytLSoKWLYPlxBOD4pfp01d/vcTEnbjzzntZsmQhBx98MJ06ddqwwJIkSVIlUVgYTAxauDAYlJyXB9EopKYGRQbbbANNm65fyaLK15QpwfecNRVnlEdR5u67w3HHwd57w7bbQt26wUS36dPhnXfg3nshO3v119ptN7j8cth3X2jQINhv1iwYNQquv37N30dTU+Gnn4KSTW2c4cPhxRcr/wSLeDz4/66rroJHHgk7jSRJkiRJkiRJkiRJkiRJkqRNMXv2msefb27RKDRqBBdfXPLarFkwaVL5XL+oCH75pXyuJUmq3F56KfhzqyorLIQHH4THHtv0c8Xj0Lt35SpdWS4nBy68EGrWhJ49w04jSZIkSVWLxSuSJEmSJElbmHHjgofsLl5ctuddtAgGDYIxY6BOneAf+temS5eS0pXiYujbFyZPhmuugU6dgof/PvMM9OgR7JOWFgx8WO7tt+GJJ6BJk2BwRWZmMLDgnHPg2mtXf820tCgHHdSH1q039W4lSZKkiqOwMJj0M3YsjBwJX38dTMxJTS0ZbB2PBz+Xl3QUFgY/W7UKCg87dIC2bS1jqQjGji37c25oUeb558MFF6z6+m67Bcvxx8Nee8GSJaXfv/ji4PtZQkLJaykpUKtWUKjy8MNrLl6Jx4N7t3hl42RnB2Wklb10ZbncXHjuOTjpJOjcOew0kiRJkiRJkiRJkiRJkiRJkjbW0qXlf80aNYJ5zyuLxeCrr4Jx7/n55Zelsj0MXpJU/uJxuPvu8IrKyktREfTvD/fcAxkZm3auO++E55+vvH/O5ubCySfDp586d0qSJEmSypLFK5IkSZIkSVuYsWM3z4NY+/cPFoBevdZdvLLyQ3+few7uuqsk38yZwQOiDzoIdt4ZfvopKItJTi455sYbg4dLAxx1FBx2WLC+8j7/tvxBvhavSJIkqSqYPBkeeABeegkSE4NJQCsPrl5errI2330XlCdmZAQDl6tXh8svh7PPhtq1N1t0rcWoUWU/sWxDizIhKEh56SUYMiT4vdGrV1C4ArDLLvCf/8Ctt5bsv//+8NBDwXe5/Hx46qng2KwsaNQoGAC+tsH/S5cGpUFnnrlJt7rFuvzyVScGVna5ucHvuWnTgr8TkCRJkiRJkiRJkiRJkiRJklT5VLSHyJf32OTK+kB4SVL5GTEC5s8PO0X5iETgtdeC+Ysba/x4uO22zfPclPKUkwPHHgvTp296EY0kSZIkKRANO4AkSZIkSZLK17RpUFAQdgro1q1kfcSIkvVZs+D330u2u3cPfi5YAOPGlbx+883Bg33POgu6dg1eKywMBlmsydKlQamLJEmSVFkVFsJbb0G7dtC2bVBimJsblFts7GSkWCw4PjcX/voLbroJttkGTjghKGZR+frqq7I/Z//+cMghcMMN8O23695/wABo2hQuuwwGDoSPP4YTT4QJE0r26dix9DF33BGUrgCcfz5ceim8+y58/jm88AKcey789tvar7vyd8OyEI/Hy/aEFdSwYUFJTmWfLLA6//wDV18ddgpJkiRJkiRJkiRJkiRJkiRJG6u4uPyvmZUFXboEc5lPOw2GDAnGu++7bzD+unnz8ssSxv1LkiqXe+7Zcoq6srPhrrtgY6d9FRTAccdVnXlUixfD5ZeHnUKSJEmSqg6LVyRJkiRJkrYwS5eGnQBq1oRatUq2584t/f7K2ysPXjz6aPjyy2D9mGPgs8/g2WchMxNGjw4GQK7rwdAb+zBqSZIkKUzFxdCvH9SrF5QPjhkTDA4uKir7a+XmQn5+UPDSrRvsuGPJ53BtXvE4TJ0adoqg/OXf3x3/nW3l97fZJigDguD3T7168MMPwYD/P/8MCoK22Wbd150xo2wnlUUiET7++GOuv/56rr32Wp599ll++OGHsrtABRCPwxlnVJ3JAv+Wmxv8/vn557CTSJIkSZIkSZIkSZIkSZIkSdoYGRnlf81YDEaOhKFD4eWX4YADYObM4L20NOjVq/yypKeX37UkSZXPX38Fz83Y2CKSymjOnHU/F2RNbr45mK9WVeTmwksvBcVwkiRJkqRNlxh2AEmSJEmSJJWvilC88u9BkgUFa97OzCxZz8qC6dNhr70gNbX0MbvtBqecEhSw/Pt8K8vK2rjMkiRJUlimTIETTgg+C5dnkWAsFhRnTJkChx0WZHjoIahWrfwybGny8oJf94qoVi3Yb7+S7YEDS9Z3261kPS0N7r679PaZZ8LBB0PHjiWT1dYkJ6dsfo/l5+dzxhln8P7775OamkpGRgZ///03zZs354477qBnz54bfM6CggKSkpKIRCKbHrCMDBsG8+eHnWLzKiyEBx6AJ54IO4kkSZIkSZIkSZIkSZIkSZJUeS1eDIsWBQ/4zsuDhIRgvHdqKtSvD0lJm+e6K88T3txSU4N7+7d4vPQD7WvVKr9MFq9IktZmyJDgz+DV/flVVeXnw6BB0KHDhh03fjzcf3/wWaYqyc2FE08M5o+GUVgnSZIkSVVJNOwAkiRJkiRJKl/FxWEnWPVh0Skpa95eXhSTkBA8UPa884KBj//9b/Aw3qZNYcQISE6GCy+E//1v7dcuLNzk+JIkSVK5KC4OPt/usQdMnFi+pSv/lpsLr70G228PX34ZXo6qLjc3+O5T0VSvDu+/XzK5bNAgGDCg5P2aNUvvP3t2MNj7xBODdYAGDeCuu9Z+nYSEshv4fumll/L666/To0cP3n33XQYOHMgTTzzBokWLOPbYY/nhhx/W+1w5OTl88sknnHrqqTRr1oytttqK1q1bc/bZZzNkyBBi/2rLGTNmDFOmTGHBggWrvFfW7rkn3P9vKA9FRfDSS1X/PiVJkiRJkiRJkiRJkiRJkqSysnAhfP453Hkn9OgB9epB3bqwyy7Qvj3suy907hzMV9hhh+Ah3zvsAGeeCc88EzzYvKzm49auHcwLLks33lhSpvL88yWvH3RQ8NDyW2+Fk06Cbt2Cn4MHB/ORl/v229LnO+AA6NkzWFYuSmnTpuT12rU3PGckEoyllyRpTb75puSZGluKoqLg2SEbesxxx1W90pXlFi+Gyy8PO4UkSZIkVX6JYQeQJEmSJElS+Vp5wF9YFi0KBm0uf2jvvwcNNmxYsj5jRvBz332hVatg/Z9/4LbbgvWlS4MHzXbpEmyfcAJcdtmar52ZucnxJUmSpM1u6lQ4/vhgwk9FGQyclxcshx0WfO5+6KGgDFGrV1BQQHJy8gYdk5cH0ehmCrSRttkmKFpp3TrY/uILOOaYYILacnl5pY+59VZ4/fVgvWZNeOKJYP2QQ9Z+rbIqXpk+fTpPP/0022yzDc8++yxbbbUVAHvssQfJycmceuqp3Hrrrbz55pvrPFdubi7/93//x8MPP0zjxo3p1q0b1apV4/fff2fo0KEsXLiQvffem2g0SjweJxKJ0L59+1LnSEtLo3r16tSqVYt27drx5JNPkvLvBtKN8OefwX+Plf9bVFWRCLzySlDGKkmSJEmSJEmSJEmSJEmSJGlVf/8NTz8Njz0WrKemBuOzVy5QWVuZytSpwfLGG8HY7ry8oKTl6qvh0EOD1zZGmzaQnLzquPPNpXlz6Nt3ze8PHBiMTV7ZU0+VLmZZ7tJLgwWga9cNf0h8ZmbwayhJ0pp89dXGzQ3q1QteeKFkOxJZ+/5JSXDGGcGfZ7vvDvXrB3MDFywIyl8eeACGD1/1uCZN4KqrYP/9oXFjSEkJnvfx44/w0kulC9A2xIQJG7b/wIHw118bd63KIDcXXnwxmJdXr17YaSRJkiSp8rJ4RZIkSZIkaQuTkRF2gsCQIcHDegH23hv69w/WmzYNBl8s9+WXwc+6dUteS0kJBlkWFATbNWqUvLfy+ur4YGhJkiRVdCNHQo8ekJMDsVjYaVaVmwuvvRYMqP7qK6hTJ+xE4fvjjz/4/PPP+eKLL5g+fTrRaJSDDz6Yvn37ElnXqPWVbMCu5aJVK/j442BQPARlKqefXvJdbLmZM0tv//rr6tczM4N7XNNkgHh804tn4vE47777LgBHH300W221FUVFRUSjUaLRKEcccQTJycl89dVX63W+//3vfzz88MNceumlPPDAAwAUFRWRnZ3NX3/9xT///ENiYjD0IhKJEIvFSEhIYKedduLcc89l8eLF/PPPPyxcuJCFCxeSkpJSJqUrUFJosyXIzoa774Zzz614/zuRJEmSJEmSJEmSJEmSJEmSwhKPB2P7+/ULxn5HIsGYf1h13Pf6yskpWR85Ek49NZjXe+mlcN55wYPaN8Tuu5dk2tzGj4cHH4ROnYK5yrVqBfMy/voLvv8eXn0V3nxz4x5wvzGKi6Ft2/K5liSp8onF4KefyudatWoFRWP/1rAhHHVUsJx7LjzzTMl7TZrAuHFQu3bpY+rWhW7dgmXPPeHiizc8T04OzJ0LDRqs3/533w1ZWRt+ncokEglK9K6/PuwkkiRJklR5WbwiSZIkSZK0halTZ+0Pul2bG2+Em24K1l94Ac48s+S9xo2hTZtgfflPgPR06NkzWJ8/PxhkCfDQQyXFK2ecATNmBINCrruu5NjPPisZKDJhQulzvvYaPPlkcD+33Vby3ujRa86fnAw1a67fvUqSJElhGDwYjj669ESliigvL/gM37Zt8Bm/UaOwE5W/eDxOJBLhp59+onfv3owbN45GjRrRuHFjFi1axPDhw1myZAk11tUOuZK0tGBiVUXQtSu8+27Jd6h+/eCqq1a/7w8/wD//wFZbBdtNm5a8t/L6rFlr/y4aiwW/BpuiuLiYb775hoyMDDp37gywohgFIC8vj9atW/P777/z448/0qpVqzWea8qUKdxyyy106tSJBx54gOLiYhISEkhMTKRGjRqr/W+7aNEiiouL2XnnnenduzcQFLUUFhaSn59PvIxm6BUVwSOPQH5+mZyuUpg7F0aNgr32CjuJJEmSJEmSJEmSJEmSJEmSFK54HF5/Hfr2DcbZ5uRsvjKRrKxgufNOuOMOOOigYHz59tuv3/GZmUFZy6xZG37t/v2D5d9uvjlY/m3mTOjTZ8Ov06zZhh+zPiIR2HbbzXNuSVLlN2MGJCSU7zWHDQue1TFtGrRsGTw/pF694L377oNXXikpTDv33JLSlcWLgz9jZ8+GSy6BI44IXj/vPLj6asjO3rAciYmFXH/9B7RqNZOmTZuy00470axZM1JSUlbZd8qUYP5aVZebCw88ANdeW/6/LyRJkiSpqrB4RZIkSZIkaQuz557BIMWsrLI9b/fuQRnLv9WrB++9F6wPHQrdugXrw4cHhSl9+wb/6H/HHaWPmzkTzjmnZPvnn+GJJ+CCC4Lto44KlpVlZweDMtYkNRV2333970mSJEkqT59+GnzGXT4wuaIrLAwGSrdvD2PHQsOGYScqO1lZWYwbN47Ro0fz559/0qBBA4477jiarTSbKhKJMGvWLLp160ZKSgq33HIL3bp1o379+tSoUYPk5OQNvm5q6sYXr5RlUeaRRwYD6JePUx8wIPhet6zHBAjKd8aODdYLC4NizGuvDbb79oVFi0rWlxswYO33kJcXfGetXx/q1g2+T9atW7LUqxd891zN+PkVCgsL+eOPP6hZsyaNljUCLS/JgaAEpUaNGsTjcf7+++81nqe4uJiPPvoIgCOOOII5c+bw8ccf8/fff7PNNtvQrVs3GjVqRCwWIxqNrrjGggULAKhevToAsViMxMREEhMTSdvUVpmVjBkTlK9sSXJz4c03LV6RJEmSJEmSJEmSJEmSJEnSlm3OHDj9dBg1asMfcr4pls91+OAD+OwzuP12uPRSiEbXfeyee25c8Uplt8suQfmKJEmrM3bs+v05Whays2GffeCrr0pe++KLoMDtnXeC7WrVoFUrGD062K5Zs2Tfzz4reZ7IwoUlxSuJiRtXEpKdDQMGTKV69fvJzc0lJSWFM844g2uvvZbay9telrnttiwKCjKAcvrFClF+PgwaBIcdFnYSSZIkSaqcLF6RJEmSJEnawrRtC7FY2CkC//1v8LDY3r2Dh/+mp8Mff8DAgXDnncGDf1d24YXBQI7TTw8KVGrVCh5K/McfQanLPffAtGlrvl5ubumHDEuSJEkVxddfV67SleWKi+Hvv4NCjjFjgs/old27777LrbfeyuTJk8nMzKRmzZpkZ2dTq1Ytzlm5HRK49tpr+eeffxg+fDgdO3bc5GunpEByctn/PtjQosyePUuXm5x8crCs7LffYKUeGm6+GfbeO/i90LgxvP566f2/+QZuvXXtOVNSgkH4CxbAvHnB762//4Y//4QJE4L1Ll3WXrySn5/PkiVLqFatGtWqVVvl/YKCAoqKikhMLBkusXIxy3L//PMPY8eOJTMzk2+//Zb777+fefPmEY1GicVibL311vTp04crr7ySeDy+4ri//voLgOnTp/Pggw+yZMkSdtllF7p168ZWW221oqhlU40ZExTebElisdKTOyRJkiRJkiRJkiRJkiRJkqQtSTwOr7wCF10EeXnhjSeOxSAnB/r2hZdfDsaON2++9mP23RcGDYqTn7/ltJBEo8ED7iVJWpPffy+/+YRLl65+Xs6UKavut9ynn8IllwTrBxwAZ5wRFKn17l2yz8CBsGTJxiRKokOHXtx2Wxdmz55N//79uffee/n99995/PHHqVWrFvF4nJycCK++mkRxcdUvXQHIyoL//c/iFUmSJEnaWBavSJIkSZIkbWGaN1938Ur//sHybzffHCwbcsy6vP9+sKyvAQOCZWNstVWwSJIkSRXJ9OnQo0cw8agyKiqC2bODco8xYyCxgv4r9Ny5c5kwYQLff/89EyZM4JFHHqF27dql9nnkkUe45ppraN68Of369aN169bUqFGDtLQ0tt1221L7zps3j2HDhnHooYfSrl078vLy+PHHH1myZAnbbbcd9erVIz09fYMyRiKw884wduwm3265y8uD/faDSy8NSlpatgzuZ8oUeO01uP9+KChY+zl23BFatAiWjZWfn088Hic5OZmEhIQVry8vV8nKymLRokVUq1aNzMzMVY5fvt+SJUtYtGgRS5cuZfDgwZxzzjlcf/31ZGZm8vbbb3PNNddwww03sPXWW3PyySdTWFhIUlISixYtAmDatGlcd9115OXlAdCkSRMuv/xyeq88s2ATDB8e/JpvqF69SpfwRNZj3uLzzwcTI9ZkzBho165ku3HjoGi1bVvYZpugkKmwMJhYMXJk8Hth4sQNzw7w00/BhNH1yS1JkiRJkiRJkiRJkiRJkiRVFXPnwumnw9dfQ3Z22GkC2dnw/few665w++3BWPLoGp6J3rkzQBGQVI4Jw5WRYfGKJGnt8vKCuXlhOuGEkvWpU2Hy5JLtDz6APn2CeUK1awdzjJbLz4d+/eC22zb+2jVqNKRLl4bLcpxAmzZtePPNN7n99tupVasWkUiEN94oJiEhQnHxxl+nshkzJijladIk7CSSJEmSVPlU0EfeSJIkSZIkaXOJRGCnnWDcuLCTlL82bcJOIEmSJJUWiwWDkyvKxKeNVVAA06bBHXfADTeEmyUej/P9998zevRovvnmG77//numT59Ozr+abe6///5S29OnT6dfv3506tSJ999/n4yMjLVeZ/To0cyZM4cdd9yRefPmcdNNNzFo0CAWLlxIQUEBO+20EzfffDNHHnnkWs8TiwXfz157DX74ofTg9NUpj6LMM88Mlg2Vnw/33BMsGyoSKZtJZQkJCVSrVo0lS5asKD2BkkKVuXPnMmfOHHbeeWfq1q27xvPk5+evOP6cc87hwQcfBKC4uJjTTjuN3NxcLrjgAt555x2OO+44kpKCCYDNmzfn7bffpkePHqSlpbFgwQJefPFFbr/9di6//HJSU1M599xzV+TZWN99t9GHbnbbbQfnnlv6taSkoIynZUs46STo1g2++WbDzx2JwC+/BKWykiRJkiRJkiRJkiRJkiRJ0pZg4kTYd19YuhQKC8NOU1osBjk50LcvfPEFvP02JCeXvD9//nzq1KnDnntCgwZRZs4ML2t5S0yEgw8OO4UkqSJbujTc659wAlx3XbBeULDqfCCAWbNg9uygeGVlKSlw/PHwyScwYsTGXf9f0/1ITU0FWDFPC+DLLxMoKEjYuAtUUklJMGqUxSuSJEmStDHW0A0uSZIkSZKkqmzvvYOHlW5JkpODgaWSJElSRfLggzBlSjDZqLLLyYG77oIffww3x08//cQBBxzAJZdcwqhRo2jYsCFnn302jzzyCDfddBO1a9dmn332WVF6UVxcDMDLL7/M77//zkUXXURGRgYLFy5k5syZzJ07t9T5i4qKAMjLyyMWi/HTTz9x9dVX8+qrr3LiiSfy8MMP06tXLyZOnMjZZ59N/2WNJ/F4fLV5o1EoLoY6daBPH+jXD6pX30y/OBVYZiZ07Ljp56lTpw716tUrVbZTVFRE4bIZhhMnTuTvv/9mjz32YOuttwYoVYCyfD01NZXYsv9hdlwWrLi4mGg0GGax22670bhxY2bMmMHUqVMBiMVi7LTTThx11FGkpaUBsNVWW3HZZZfRr18/iouLefHFF5k1a9Ymla7k5gYTFsJw7LHQpUvp5eyzS++zdCkMGBBMtjjkEDjwQLjllpJJnqmpcMklG3f9hAQYO3bT7kGSJEmSJEmSJEmSJEmSJEmqLL75Bjp3hn/+qXilKyvLzg6KV/bfP1hftGgRJ554Im3atCEWixGJwLXXJpCREXbS8pGSEoyZTkwMO4kkqSJbNk0tFH36BPN/EhMhLy8oURk+vPQ+J54Ib70Fu+4KU6cGP9PT4fTTg/mQLVrAoEGwbIrWBps3byFTpkxh6tSpvPXWW3z33Xd06NCBbbfddsU+o0Zt3Ll79YJ4vGRZH+ecAx9+CL/8AkuWBGU08+bBsGHQu/ea/1w//HD49FNYsCCY9zV1ajBHsFatjcu+dGnwGVCSJEmStOH8K1lJkiRJkqQt0D77wHPPQVZW2EnKT0oKdOoUdgpJkiSpxPTp0LdvUFhSVSwfZP3DD2U7QaioqIjE9Txh06ZNefnll0lKSqJx48bUrl2bzMxMUlNTefnll1mwYAF77LEH9evXJxaLkZCQAMC0adOoVasWO+20EzNnzuTuu+9m3LhxFBYWUqtWLU444QTOPvvsFTkaNWoEwEcffUStWrUYNGgQnTt3BuDEE09kr7324uyzz+bOO++kV69eay3a6NAhWABmzIArr9zYX6nKKxaDtm3L5lytW7fmk08+YdiwYXTp0oWkpCQAcnNzef/99wHo0aMHycnJxOPx1f63adas2YrjGjRoAJQuaElOTiYjI4Pc3NwVBS2RSGSV8y0vajnooIPYa6+9GD16NJMnT6ZRo0ZrvPaPP8KYMVC3brDUqxf8XD7JcMKEYJLCkiWb+iu14caMgZkz177P2LFwyimlX/vsM9htN+jZM9je2HKh5RMHjj9+446XJEmSJEmSJEmSJEmSJEmSKouvv4YDDwyKTCqD3FwYPRp22GEOf/+9E4WFS0hMTOS7776jY8eOnHoqXHFF2CnLRyQCF1wQdgpJUkUXViHZfffBZZcF64sWwVFHwdChq+530UUl6489BhMnBusvvRQcv8cekJkJhx0GTz214TkmTRrNEUdcSk5ODrNnz+akk07iwQcfXPF+fj78/vuGn3djnXIKdO1a+rXl87v22ScomFs+N2q5m26CG28s/VqLFsFnnqOPDo6bNWvDcsTj8NVXG5pekiRJkgQWr0iSJEmSJG2RDj007ATlLz0d9t477BSSJElSIBaDE04Iikqqkng8KGW44w644YaNP8+cOXN46623+OCDD5g9ezaNGjXi1FNP5dBDD6VWrVprLKwAyMjI4OCDD17te3/88QcAderUWZY3DsBff/3FnDlzqFmzJkOGDOGaa64hPT2dtm3bEo1G+fjjj/nm/9m77/AoqreN499t6SEQSkgg9CoovYOAiiAKggooohSxISKigh3Q115+YkFBQUERBVGRjiIdVEBBQARBCb0FEtKz7f1jzIZIS0KSSbk/17UXs7PnzDyT7G6S5Zxz//QTW7du5a233gKgbt26gBG20b17d1/oitfrJTAwkMGDBzNmzBh27drFnj17qFmzZrauvUYN4+tY0rhcxqDyvPDoo48yZ84cxo4di9vtpkuXLjidTt577z1WrlzJwIEDad68OWB8/06dOgVAmTJlAPB4PFitVqpUqQLA8ePHASNExePxYLFY2L17N0ePHqVJkya+fhnPyXM9P8PDw/Hz8yM9PR1/f//z1u71wpEjsHw5HDsGx48bt2PHjMl3FSoY/5o1eXLVKoiIMN67tm2DadPgo48u/JwNDoZ27YxbhiVLcnd+rxc2b85dXxERERERERERERERERERERERERERkaJiyxbo2rXohK5kSE2FgwfDKFduDQ0ajOLXX38iPT0dgOBgL/37W/jkE2P8eHFlscBVV0FUlNmViIhIYRcUBDYbuN0Fcz4/PyM0pW9f435MDHTvDn/8ce725ctnbpcqlfWxM++HheWunpo1K9KsWTO2bdtGREQEffv2pVy5cr65XVu3QkAAOJ25O35Obd4MK1fC9u1w4oQxh+rhh6FlS+Pxnj2hVi3Yvdu43759ZuiK2w1PPw07dsCYMdCmDVSvbsy76tYt57X88Ycxj+o8UyhFRERERETkPKxmFyAiIiIiIiIiIgXP3x/uuccYGFESBAbCqFFg1adhIiIiIlJIvPce7NxpBLAUN8nJ8PLL8Oefuet/6tQpRo8ezejRozl58iTVqlVj586dDBw4kAceeIADBw5gsVh8oSnn4/V6fTeA+Ph4fv75Z0JCQmjVqhUANpsNMMJavF4vMTExPPfcc7Rt25YdO3awcOFC5s6dy9KlS/F4PLz99tv8/vvvAJQuXZpatWrhdrtp0KABaWlpgBG+4f53tHuTJk0A2LdvX7av32IxBl2XNK1b593fbOXLl2f27Nl06NCBF198kR49enD99dezZMkSrr/+el555RXCw8N936frr7+eatWqcfjwYSAzQGXIkCGULVuWl156iT//fUJbrVZcLheTJ0/m1KlT3HzzzURGRgJkeQ5kyHj+7dy5kwMHDlCqVCnK/zvr4FzhQRYLXHONEWiyaBFs3GhMYkhONsJXli83Jjf8+9QtcFWqGJ8phIUZQSqTJ8Ps2edu+7//GQP8ExONoJVy5YwQmWefhYkTc19DcnLu+4qIiIiIiIiIiIiIiIiIiIiIiIiIiBR2+/ZBp07GONyiKYikpAYcPPgqCQmJ/HHGau4PPwwOh4mlFYDgYHjsMbOrEBGRoqB06bxf82PsWGM+j9cLH3+cuT8gAJYuzQxdOXXK+HlVpowxRyjjdmbYypYtmdsPPwz33gtdusAHH0DNmpmPbdiQu1qvvroRn3/+Od9++y0hISH07t2bqVOnYrVa8Xg8bNpUcKE0YFzjuHHGXKnly+GLL4xrPtOZgTMjR2ZuT51qzKmcO9f4GmfMG+3aFS67LOe1WCywZ0/O+4mIiIiIiJR0WmpSRERERERERKSEGj685ASReL1w111mVyEiIiIiYnC74bnnICnJ7EryT3q6MVA4N9566y1mzJjBoEGD+Prrr/nmm29YvXo1t956K19++SXPP/88wEWDVywWi+8GEBAQwJo1a7BarbRs2TJL25CQEMqWLYvFYuHYsWNMnDiR8PBwXC4XVquVa665httvvx2Ab7/9lsR/Z7Bde+21ABw6dIj09HQA3G63L9AjJCQEgNOnT2er5gyPPgr/di0RQkPzfmJZkyZNmD59OrNnz2bMmDE88cQTfPzxx8ybN48KFSoARogKwM8//0xCQgL+/v5AZiBK27Ztuf/++9mzZw9dunTh7rvvZtiwYdSvX59ly5bRo0cP+vXr5wvwmTt3Lt999x0xMTEkJSXhdruxWCwkJyfzxBNPsHv3bm655RYqV66c4+uxWIznRPXq8G/OS4GJj4fPPoMhQ4zJEbfdBmvXZj5+883Qp0/2j+fvf2nBMampue8rIiIiIiIiIiIiIiIiIiIiIiIiIiJSmHm9xnjdohu6YkhJsbB/f0OgL9u3b/eNrb7sMujQofiGr1itUKMGdOxodiUiIlIUNG5ccD8TIyKy/nwqUwZmzYI1a7LeunfPbDNuHJw8mdn+gw+M8JYzw0i++gpWrMh5PSEh0KyZi/T0dGrUqMGTTz4JwKJFi0hLS8NqtbJuHSQn5/zYecFqhSpV4IEHMvcdOADbt2fe79w5c3vNmqzt9u3LvH/VVTk/v80Gv/6a834iIiIiIiIlnd3sAkRERERERERExBzVqkHr1rkbxFCUWK3QsyeULWt2JSIiIiIihkWLIC3N7Cryl9sNX34JEyZAWFj2++3fv58PPviA2rVr88orr1CqVCkAoqOj+d///sfcuXOZNWsWo0ePpmbNmjmqadeuXbhcLmrXru0L3ADweDxYrVbq1q2L1Wqldu3avoAUm82Gx+PBZrPRpk0bpkyZwu7du30hKzfeeCOLFi1i/vz59O7dmyuvvBKbzYbNZuPnn39mxYoVXH755TRu3BjIDPS4mGuuMQaPF/XJctkVEADduuX9caOjo4mOjqZHjx6+fV6v1/d9yPj36NGjxMbGEh4eftYxnnvuOerWrcuUKVOYPXs2brebmjVrMmHCBG699dYsfX777Tdef/116tSpQ7169ahYsSInTpxg1apVHD16lEaNGvHEE08QGhp6SdfldBoTKgvKyJFn7/vmG9ixwwiCAejRA2bPztpmwgRj8kTp0tC8OTzyCJQvD089BRUqwD335K4epzN3/URERERERESkZPJ6vZw+fZpDhw5x8OBB9u/fT0pKCi6Xy7e4k91ux263U6ZMGapWrUpkZCSRkZH4+fmZXb6IiIiIiIiIiIiIiIiUMJMnw5Yt4HKZXcmlS0uzA5M4cuRJ39h8q9XKJ59AnTrFc1ywv7+xiH02pw6IiEgJ16iRecEi2fHnn0Y4zKOPwtVXG2uU+PtDfDxs3Qqffw5TpuT++M2aZc7vstlsVKxYkdjYWI4ePUqVKlU4eNALFOwP1bAwiIvLus/jgdWrjRCWjHmhpUvDmVPRjhzJ2ufIEePrBZDDaZCA8bvgiRM57yciIiIiIlLSKXhFRERERERERKQEGz0aNm4s3ov5BgYaAzlERERERAqLV1+FhASzq8h/NhtMnw4PPpj9PklJSRw/fpzatWtTqlSpLCEZERER3HbbbUydOpX58+czfPhwbDbbRY+ZcYxVq1Zx+vRprr32WoKDg89q17JlS8LDw7FYLJw4cYJatWrhdrt9wStly5bF4/GQnJzsC9vo0qULI0eO5KGHHmL48OE88cQTlC5dml27djFx4kSSkpK4/fbbqVq1ava/CBgBko88As8+CykpOepa5AQGGsEe2fhW5olzhd+UK1eOcuXKnbO91+vl9ttv5/bbbwfA5XKRmppKUFBQlgAfgEGDBlG+fHmWL1/O77//zvfff09gYCA1atRgzJgx9O7dO8fPhXPx9zeeI2ZKS4NNmzKDVyIizm6zd69xA1iwAA4dMiaCAgweDMOHw78ZRjni75+bikVERERERESkJImLi+O3337j77//5tixY77P+NLT032hy+dy9OhR/vrrL+x2O06nk+DgYCpVqkT9+vW57LLLsNs1BUdERERERERERERERETyz759xjjypCSzK8lLASxYcAuJiUmEhBjj+CMjYeJEuP/+4nWtwcHwzDNQt67ZlYiISFERFARRUcbvADk1bZpx+6/x443bf8XE5C4YbP9+eOihnPe7mPR0aNjQTsZwnC1btnDkyBE6duxIQEAAACkphSvJLCgoc/u/0xP/O0fqzPshITk/l8sFqak57yciIiIiIlLSadaHiIiIiIiIiEgJ1rUrVKwIu3ebXUn+sFqhfn1o0cLsSkREREREDH//DRs2mF1FwUhKgtdeM8IVsjso+9ChQwQEBFC9enUSExMJ+XdUcUZ4Stu2bfn888/5+eefGTBgAGXLlr3oMTMWVTxw4AAAUVFRWCwWPB4PVqvVF8TRqlUrOnfuzMyZM1m7di2tW7fOspDi9u3bAahUqZLvuFarlbvuugu3281LL73E7bffTlBQEMnJyVStWpXXX3+d4cOHZ/trdqYhQ4xJV8Wd1wt33212Fef336AWu93ue17+V926dalbty6jRo3y7XO5XKSlpREYGHhWUEtuBQQUXFBNaChUrgw7dpxdQ7NmmfcPH87cDgw8d2CQx5O5bbdDqVJw4kTOa/p37oSIiIiIiIiISBZer5c9e/awdu1a9u/fD4Db7fY97nK5snUct9vt65eQkMCff/7J33//zYIFC2jatCktW7akTJkyeX8BIiIiIiIiIiIiIiIiUqJ5vXDbbZCWZnYlec2f1NRWTJ58klGjMlcoHzAApk+HlSvB6TSxvDxitUKtWvDoo2ZXIiIiRU3LlrkLXinqypY9xe+//4PD4WDv3r28+eabANx0001UqFABgMREFwW9ZG5CArRvDw6HMadqyBDo3Bk6djR+b7n8ctiz5+zwOH//899PTMx5HW73uedniYiIiIiIyIUpeEVEREREREREpASzWmHWLGjXrnj+p3tAAHzxhdlViIiIiIhkeucdY9BrSXHqlDGguFOn7LV3OBzYbDacTidpaWlnBVzUqlWL8uXL8/fff3PixAnKli3rC2U5H5vNRnx8PHv27CE0NJQaNWoA+EIwMvpWrFiRYcOGMXPmTCZMmECDBg1o2LAhcXFxLF26lOeee46yZcv6QjUy+gcFBTFy5Eh69+7NDz/8gMfjoUGDBjRu3JigoKCcfLmyCA+HXr1g9uzi+5yxWuH666FcOS+QzXSeIsZut2cJ8MkLoaF5H7wydiyMG2dsf/IJDB5sbIeHw9atsHgxzJ1rTAwoX94IVKpePbP/rFmZ2ytWwIED8MMPsHevMQm0eXN47LHMNnv25C50BYzrFxERERERERHJkJKSwq+//sr69etxOp2kp6fn+TkyjrlhwwY2btxIVFQU7dq1o3bt2hf8bFJEREREREREREREREQkuz76CLZsAZfL7EryntcbxLPP+nPHHcbYcYvFgsViBK/UrVs8glf8/Y0x1Xk9zltERIq/K6+E+fMhNdXsSgrWkSNz6NFjLDabjQMHDhAaGsoDDzzADTfc4Gtz6tRJoEKB1uXxwNq1mfdnzjTmQVWtCoGBMHAgPPssxMXByZPG3CuAihWzHicyMnN7z57c1fLv9EURERERERHJAQWviIiIiIiIiIiUcE2awMiRMGECJCebXU3eCQ6G//s/qFnT7EpERERERAxeL0yZUjwmBWVXUhK8+272g1ciIyMJDAzk6NGjJCQk+IJVMlSoUIHy5ctz/PhxTp8+ne060tPT+eGHHwgLC6Ndu3bnbdeuXTs+//xz7rzzTrp3706tWrVwu93s37+fBg0aMGnSJKpWrXrOvlWrVuWuu+7Kdk3Z8X//Z4RdFMegTDAml73wghF+kxGgc7EgHYGGDY33k4JisxkBOddff+7H33sPFi7MvO/nBzfdZNzOJSEBhg7NXS0Wi5tWrQA0I1FEREREREREYPv27cybNw+3242rAFagcv+bkLxv3z6OHDlC+fLlueWWWyhdunS+n1tERERERERERERERESKL7cbnnrKGH9fXKWleXn3XRg/PnOseGSkMcdi4MCiPWY+KAheegnq1DG7EhERKYratCl5wV1BQW4GDKhNqVL9iYuLIyIigmuvvZYrr7wySzt/f0+B1RQQcO7wG6836zyujKAVgOXL4eabje0OHWDaNGO7WjWoUiWz3Y8/5rweu92oSURERERERHJGwSsiIiIiIiIiIsK4cTBrFuzZY3YlecNqhXr1YMQIsysREREREcm0Z48xIaok8Xph7drst69QoQIVK1Zk7969HDlyhGrVqgH4gjjKlCmDv78/iYmJOByOLI9dSGxsLKdPn6Z69eqUKlXqAvV6ufXWW2nZsiUzZ85k06ZNlClThg4dOtCpUydfPQWlZk0jmOSZZ4rfJLrgYOO6PJ4dPPTQB2zevJmgoCDq1avHqFGjiI6ONrvEQqt+fUhLK5hzHTwI/frBDTdAs2ZQsSKEhsKJE7BhA3z4Icyfn7XPhAnQowc0agTlyxsTCRMTYfduY6LAu+/C/v25q8frTQR2AK0v9dJEREREREREpAhLSkpi7ty57N27F6dJSdfp6ekcOnSIiRMn0qVLF5o3b65AYREREREREREREREREcmVxYvPvdB3ceJy2XnnHXjqKQ9+flbf/j594NAhePJJSE42scBcCgqC4cM1n1lERHKvWTNj/k1xmzt2IRaLjf/9ryNBQR0v2C46uhy7d+ftuceONdZXAfjkExg82Nju2hXeeANmzoQ//oAjR4x5VEOGGEEqGX7+OXP77bczg1cGDTLmj/7xh/F7TYbvvzf25ZTNBoGBOe8nIiIiIiJS0il4RURERERERERE8POD2bOhXTtISTG7mksXEABffmkEsIiIiIhIVklJSRw6dIijR4+SkpJCeno6TqcTq9WKn58ffn5+lClThsjISMqXL4/NZjO75GJj40ZjwGtODRxoDOLNkJO1+xo1glGjoGNHY6BvUhIcOADr18NTT0FsbNb2PXrAgw8aA7aDgoxwhO++gxdfhJMnc147GOeIj4ewMOO+13v+awgJCaFhw4Z88803bN26ldatW2dZrLB8+fIcP36ckydPUqVKlWzXsGbNGgC6deuG0+n0hbb8V8a5atSowVNPPZXt4+enhx6Czz6DzZvB4zG7mrxhtUKNGh78/d+jY8fnOXHiBFFRUVitVtavX8/nn3/OvHnzaNmypdmlFkp2O9SqBTt25LzvtGnG7b/Gjzdu/+VyGUGts2Zl/xyffJL1PStv+bNz50ygNV6vV4uZioiIiIiIiJRA27dvZ968eTidTjwmf2Dm9XpxOp18//33bNmyhVtuuYXSpUubWpOIiIiIiIiIiIiIiIgUPa+8AgkJZleR/1wuWLDASu/eWfc/9JAxX+H114tW+EpQENx+O7z8stmViIhIUWaxwOjR8NhjJSN8xeEwQkqCgi7etnZtO8uX53tJPjVrwtNPn//x776DGTMy769aBf/3f0Yfm82Yg3mmmBgYOjR3tTgcxnxQERERERERyRkFr4iIiIiIiIiICABNmhiDMd54o2gPyAgKgldfNQY1iIiIiJR0Ho+Hf/75h/379xMTE8ORI0dwOp3Y7XbS09Pxer3n7OdwOLBYLLhcLsLDw4mOjiY6OpqaNWtSqlSpAr6K4uOnnyAxseDO98ADMGFC1rAXf38ID4crroB33skavDJuHIwdm/UYtWvDI4/ATTfBlVcaoS055ednHDstDX7/3fibo1Wrc7e1Wq1069aNL7/8kq+++oq7774bwBewkJCQwOnTp4mKisqyqOJ3333HnDlzePrpp6lduzYejwer1er7d/HixXg8Hho1aoTD4ShSgQ1WqxEs2ahR0ZpEdiH+/l6aNHmZp59+kVKlSvHQQw/xxBNP4O/vz7Jly/i///s/br31VubNm0eDBg3MLrdQat8+d8ErRV8K//yznvj4eMIy0pxEREREREREpERwuVzMmTOHPXv24HQ6zS4nC6fTyaFDh5g4cSI33nijPtMSERERERERERERERGRbNuzBzZsMLuKgpGQYITM/Dd4BWD8eLDbjRCTojBuPigIBg825mUUkakJIiJSiA0YYMzhKwnsdhgxIntt27Y1gk4KYv2TzZuNuZht2kCVKsYcTI8Hjh6F336DmTNh9mz475TcZ56BjRvhwQehaVPjd4T9+42QlpdeghMncleP0wnNm1/yZYmIiIiIiJQ4Fu/5VlMSEREREREREZESx+s1BvrNnl00Bib+V1AQDBsGr71mdiUiIiIi5kpMTGTjxo388ssvuN1unE7neUNWsisjrKJKlSq0a9eO6tWrF5ngisKiWTP49dec9xs4ED75JPN+dr7s11wDS5YYoR1paTB5MixfbkxUqlwZ2rWDF16AvXuN9u3bw+rVxrbbDU8/bYQ6jBljDBYG43jduuW8fosFWrSA2283Al9atYLAwPO3T01NpVWrVmzdupUvv/ySPn36+B4bN24czz33HM888wzjx4/H6XTicDi46aab+Pbbb3n11Vd59NFHcbvd2M5InPn7778JDAwkMjKySIWuZEhNhU6d4Jdfzh6cXdQEB3tp2XIxa9f2ol69eowePZo+ffrg5+fna/Pxxx8zbNgw3n77bV/4jmT1ySfGgPyCDHMqHJbTseN4VqxYYXYheepE8gk2HdrExkMbWbNvDceSj5HqSiXNlYbVYsXf7k+gPZCaZWrSoWoHmkU244qIKwh0XODNVERERERERKQYSU9P57PPPuPw4cO4XC6zy7kgu91Ot27daNasmdmliIiIiIiIiIiIiIiISBEwciRMnGgsrl0SBAQYC5vXrXvux997D0aPLtxznIOC4NFHYdw4ha6IiEjeGToUpk2DQj405pK1bg3r12ev7bZtxtzGkjd/CkJDIT5ev2uIiIiIiIjklIJXREREREREREQkC7cbbrkFli4t3AMT/ysoCG69FT76SIMHREREpGTyer3s27ePdevWsWfPHiwWS74tQOfn54e/vz9t2rShcePGBF4oRUMAIywjOBhSUnLeNzfBK7/8YoSdAAwaZAy6vpCvvoKbbza2P/wQ7rnH2K5cGWJijAAXgAYN4I8/clK94YYbYN687LefOXMmI0eOJD4+nv79+3PFFVfw22+/MWfOHK644gqmTZtG7dq1cblc2O12Fi5cyBdffMHIkSNp2rRpzgssxPbvN743VapAbCz8/HPunkeFQUAAVK16hMOHL6NixfK89NJL3HDDDfj5+eH1evF6vVitVrZu3Urjxo3p1asXc+bMKZJhOflt+3YjxCgpyexKCo7V6sLjeZ7HH0/npZdeKtLPi6OJR5m+ZTpL/17K5sObOZ1+mgB7AMnOZFyeC//sDrQH4rA5SHYmU7lUZVpXak3Puj25qf5N+Nv9C+gKRERERERERApOWloaH3/8MbGxsYU+dCWD3W6nc+fOtG3b1uxSREREREREREREREREpBBzu6F06ZK1mLjd7mXYMAsTJpy/zYoVxnzh+HhITS2w0i7Kz8+Yy/zJJ3DjjWZXIyIixc327cZ8wKI6byw7QkNh+nTo1St77V0uY05menq+llUotW0La9eaXYWIiIiIiEjRYzW7ABERERERERERKVxsNpg9G7p3NwYAFgXBwTBggLFAdBFdc1VERETkkhw7doz333+fzz//nF27duF2u/N1Abr09HQSEhJYvnw5b775JmvWrMHj8eTb+YqDvXsL7nfVSpUyQ1dSUqBCBfj9dyNY8dAhmDrVaHOmzp0zt9esydw+cAD27cu8f9VVuavpt99y1v62225j+vTpdOzYkblz5/LII4/wzTff0KNHDyZPnkzt2rUBYwFDgO7duzN9+vRiF7ry44/QsiX06WP8nbZwITRsCP5FMFvB3x9q104nJKQvdruFRx55hG7duvlCV84M0Dh+/DiA7/tcVMM18tNllxmv7ZLFjb//HBo2bAjk/Hlh9s8pr9fL6pjV3DjzRqq9VY1nVzzLD3//wImUE6S70zmddvqioSsAKa4UX9u9cXv5YvsX3DP/Hsq/Vp7Hvn+MmLiYArgaERERERERkYLhdDqZPn06J06cKDKhKwAul4sVK1awceNGs0sRERERERERERERERGRQuzPP82uoOC5XBa+//7CbTp1gt274fbbITCwQMq6qKAguOEG2LNHoSsiIpI/GjSANm3g3+lyxVJ4uPHzNLvsdqhVK//qKaysVujY0ewqREREREREiiYFr4iIiIiIiIiIyFnsdvjyS2NQYmEPXwkKggcfhA8+MAYQiIiIiJQkHo+HlStX8uGHH3L8+HHS09ML9PxOpxOXy8WqVauYNGkSJ06cKNDzFyVxceBwFMy5GjXK3A4MhFdfhcsvN7YjI2HwYNi4EapWNdqULm0MWs5w5EjW4515v2bN3NWUkJDzPl27dmXevHksXbqUv/76i9OnTzNz5kxf6EJx5vXC669D//7w2Wfw2GNGcE9gICxbBrVrF63wFX9/qFED+vT5gF9/XcMNN9xAz549Cfr3D06LxYLX68VqtXLq1ClefvllvF4v0dHRJldeeFksMHq0EURaUthsm2nUKNj3HuD1ei/Y/sygld9++42hQ4cSEhLChAkTCnSh1sT0RCZumEiNCTW4bsZ1zNs1j1R3Kqmu1Dw9R0J6Am///Db13q3HVdOuYvHuxRf9GomIiIiIiIgUZm63m88//5xjx47hdrvNLifHnE4nS5YsYdu2bWaXIiIiIiIiIiIiIiIiIoXUpk256zdwoDHmPOOWHUOHwvz58PffcPo0pKfDsWOwcqUxR/e/i7xHR8PkyUaNR44Y7ZOSYOdOmDrVmKOQW7t3w8WG84aEwEcfwYIFEBEBAQG5P9+l8PMz5lzMnAlz5mSdeyEiIpLXpk0rWnPGciIwEGbNynmwTLt2+VNPYRYSAi1bml2FiIiIiIhI0aSlKEVERERERERE5JysVpg0Cd54w1jI1WYzu6KsHA4IDYUPP4SXXjIWnRUREREpSY4dO8b777/P2rVrC3QB+XNxOp0cP36cSZMmsWbNmiyL3YshJaXgzlW6dNb7Bw/Crbcat4MHjX0VK8LLLxvb/w1u+G9+z5n3Q0JyV1NuM4H8/Pxo1qwZNWrUyN0BiqDEROjXD774An7+Ga6+OuvjoaGwbp0RsGPW5LGcCAiAhg29rFyZxpIlswC46667qFixoq+N1+vFYrHgcrn4+OOPWb16NS1atOC+++7zPS5nGzAASsrbrd2egtv9Etdffz316tUDjMCeC7FaraSmpvLss89y1VVXsWDBApKTk3nnnXf46aefCqJsFv21iKpvVWX096PZG7+XJGcSXvLv+ZzuTifVncryvcvpM7sPbae2JSYuJt/OJyIiIiIiIpKfVq5cycGDB03//PtSuFwuvvvuO2JjY80uRURERERERERERERERAqh9euN8eMF4fbb4frroXp1Y0y6wwHly8OVV8LbbxuhImeqUQPuvhuaNjWCTxwOCAqCOnVg8GD45Rdo3Tp3tQQEwI4d2WvbubMR1HLffcbch9zOacip4GBjgfg77oA9e6Bnz4I5r4iIlGyVK8OECWfP9yvqgoLg/vtzFybSrZvxu0tJkp5eMgNnRERERERE8oKCV0RERERERERE5LwsFmMw4vbtxiCGwjJAIzgYrroK/voL+vc3uxoRERGRguX1elmzZg0ffvghJ06cwOl0ml0SYNTlcrlYtWoVkyZNIi4uzuySCpXUVPPO9fzz8OWXxu355zP3d+9u/JuUlLW9v//57+d2UlcRXhuxQO3aBa1aGYPB16yBqlXP3S40FFauNCa5FZa/084lOBjatIHVqy2EhVk4evQoV1xxBR06dMDj8eD1evF4PL4AjTlz5jBp0iSCg4N56KGHsNlsWR6XrEJCjPAVu93sSvKfy5VE69Yn6dGjB/7/fZM6g9vt9m0vWLCArl278u6773LHHXfwyCOPYLfb6dWrF02aNMnXeuNS4+g/pz+3zL6FkyknSXImXbxTHktMT2TDwQ00mNiA9ze8rwAjERERERERKVKOHDnC+vXrC83n35fC5XLx1Vdf6W9zEREREREREREREREROcvq1QV3rs2bYfx46NvXmJ97221GeEqGnj2hVq3M+4mJ8PnnRvhK9+5w7bXw3HOQ8V94AQEwfHjuavF6YePG7LcPCYH//Q+OHTNCYurUMcaqW/N4BT2LxThXlSrw8stw5Ah89BGEh+fteURERC5kyBBo1qx4zRcqXx5eeCF3fXv0AJstb+spzCwW4/eu8uXNrkRERERERKRoUvCKiIiIiIiIiIhcVNWqsHYtvP66MRjRrIEJDoexwPDkybBoEUREmFOHiIiIiFm8Xi/z589n1apVuAppkoXT6eT48eNMnjyZ48ePm11Ovvvzzz/58MMPGTVqFMOGDePLL7/k4MGDZ7UryN+hY2Ky3v/nn3Nvh4QYA3Hj4uDkycz9FStm7R8Zmbm9Z0/ualJuxsXNnQvt28NDDxmTswICLtw+IMD4u+iVVyAoqHANILfZjJpefBF++AECA8HPz4/69etz9OhRDhw4gNVqxe12Y/13tttXX33Fa6+9RkxMDEOHDuWaa64B8D0u5zZypPG3cvGWDLzFs88+RaNGjS7Y0mazcejQIe644w569OiB3W5n4cKFjBo1iu+//57SpUvTuXNngi+SWHQpC6Eu3r2Ymm/X5OsdX5PsTM71cfKC2+smyZnEY98/RtupbYmJi7l4JxERERERERGTud1uZs+eXWg/A88pr9dLbGwsP/30k9mliIiIiIiIiIiIiIiISCHidsNffxXc+R5+GMaNg9mzYfly+OILuPferG1Klcrc3rQJbr/dGNu+aBF8/z2MHQsLF567fU4kJsK6dTnvFxQEgwfDzp3GNdxyC/j7G3MjQkJyV0twsDFv2eEwAmbmz4e9e41Qmdxen4iIyKWwWGDGDONnXHEQGAizZl18rtz5OBzwwAPF5+txMUFB8NhjZlchIiIiIiJSdGmFEhERERERERERyRaLBe67D7Zvhy5djIENBTU4ISDAuPXsaQwk7d9fCzeLiIhIyePxePjqq6/YunUrTqfT7HIuyOv1kpKSwpQpUzh06JDZ5eS5hIQEJk2aRLt27WjZsiUPP/wwCxcu5NNPP+W2226jbdu2rFq1KkufwMCCq+/33+HUqcz71aqde/vAAcjIFli+PHN/hw5Z21epknn/xx9zV5OfX+76lQRuNzzzDDz4IMybB/fck/2/d6xWY+D49u3QvLkx6ctswcHQpAls3QojRhg1ZujYsSOnTp3io48+4vjx49jtdgDeeecdHn/8cX7//Xfuuusuhg4dSoUKFc57Do/Hk9+XUWRcdhk0bVq4gnfymsUCzzxTka5du2I5x4sj4/ngcrl4//336dChA8uWLeOVV15h2bJltG7dmnXr1rFq1SquueYaWrZsCVw4XMVisZCampqjOl0eF0PmDuHmWTdzMuUkae60HPXPT0nOJDYc3ECDiQ2YtX2W2eWIiIiIiIiIXNDKlStJSEgwu4w85XQ6+fHHH4mNjTW7FBERERERERERERERESkkdu0yb5y91WrME3jggcx9Bw4Y49LPJzgYrr0W2rXL3LdkSe5ryE3wyplatIAvvzRCXNavh3ffNcbiN2hgfF2Dg43glLCwzFupUkZAi8MBderAoEEwYQKsWgVJSUboSseOmr8sIiLmq1wZJk40QjiKsqAgY37Zv1N5cu3++0vOz+fy5bP+viUiIiIiIiI5Yze7ABERERERERERKVqqVoVFi2D/fnjvPfjgA2Oh4MTEvD9XaKgxwPGhh4wBjxEReX8OERERkaLA6/Xy9ddf89dffxX60JUzpaWlMW3aNO66664LhigURgcPHuTYsWPUqlWL0NDQLI/t3buXd999F5fLxaOPPkrz5s2JioqibNmyfPrppzz99NO8+eab1KtXz3fdAQGZISd5ZexYGDfO2P7kExg82Nh2OmHSJHj8ceP+009DXFzmdobPP8/cfvttuPlmY3vQINizB/74A558MrPN998b+3JDwSvndvKkESyZmgobNuT+b55q1YyJZ++/D2PGQFoauFx5WupF2WxGOOeLL8Lw4VkDVzI88sgjbNiwgRdeeIFly5ZRrVo1Dh8+zPJ/k3+eeeYZ7rzzTmrWrHne83i9Xqz/HjwmJobQ0FD8/f0JLgypMyaZPh0uvxySk82uJO85HGk8/ng848cbszr/G7yS8XxIS0vjuuuu45dffuH222/n3nvvpWnTpgDs37+fb7/9Fj8/P6677jrKly9/zmO5XC7sdjvp6enMnTuXN998kwoVKvDCCy/QsGHDC9aZ5kqj15e9WBWzimRn4fxGuL1ukpxJDPp2ECdTTnJf8/vMLklERERERETkLEeOHGH9+vW4CvrDrQLgdrv56quvuOeee84ZLisiIiIiIiIiIiIiIiIly4kTxhjsghQWljm3IIPHA6tXGyEsaWln9/nf/2DkyKz7jh+Hd94xFoTPrVOnct/3THY7NGxo3AYONPa53bB3rzG+OiXFuC4/PwgMNBaAr1rVCF8REREpzO68E/btg5deKppzhoKCoHdvo/5LVakSdOoEixdf+rEKs+BgGD265ITMiIiIiIiI5AcFr4iIiIiIiIiISK5ER8PLL8Nzz8G338Irr8C2bcbAw6Sk3C3y63AYAyhSUqB5c2PB4O7djYGPIiIiIiWV1+tlwYIF7Nq1q0iFrmRIT0/n448/5u677yY8PNzscs7L7XazYMECpk2bxqpVq0hNTSU4OJjo6GiGDBnC4MGDCQgIAKBy5crMmDGDOnXq+PZluO2225g7dy5btmwhKSnJtz862vg9t6CMHw8dOkC7dsa5v/wy6+M//QTPP595f9Uq+L//M4JZbDYjPONMMTEwdGju64mMzH3f4mrzZrjpJmMA+SuvXPrfPVarMdnt+uuN7+3Mmca+M56G+SI42Jhsd+utxvOnRo0Lt//iiy8YP348c+bMYfbs2ZQqVYorr7ySMWPGcN11112wr8fjwWq14vF4uPfee5k3bx4ATZo04Y477qB///55dVlFSo0axmv2qafy//tdkGw2L82a+TN+fCRer8e3IOmkSZPo2LEj9erV87WdOXMmK1asoGbNmowbN47IM950tmzZwrJly2jdujXt2rUDjJ+t/13g1G63c/DgQR544AF+/vlnjh49CkBUVBTvv//+eetMcabQ5dMu/Hr4V1JcBfhGn0sprhQeWfoI8anxjGk/xuxyRERERERERLKYP39+sQxdAePziNjYWLZv337RkFcREREREREREREREREp/gpyfkF2BAXlrL2/vzH3ILf/vXeukJe8YrNBzZr5d3wREZGC8vTTRljZBx8UrfCVwEAjKGXatLwLEXnsMVizBhIT8+Z4hZHHAwMGmF2FiIiIiIhI0WY1uwARERERERERESna/Pygb1/YtAn27zcW933mGbjqKggPNwZPhoUZt1KlIDQ0835YmNG/fHno2tVYHHr2bDh0CNauhZ49FboiIiIismnTJn7//fciGbqSIS0tjWnTphWKa0hNTcXtdvvue71eAD7//HPuv/9+fvrpJ/r168djjz3G9ddfz99//81DDz3EpEmTACOgpUyZMlxxxRVnha4AlCpVil27dhEcHEylSpV8+8uUMW4FJTUVrr4aRo82Aj6Sk42JWZs3w+OPQ8eOZw+2fuYZ6NULli0zBmSnpcHu3fDmm0Yw4r59ua/n36wD+ddnn0GXLkZYxhtv5O3fPdWqwZQpcPQovPqqcT84OO8GqYNxrJAQqFrVCI05cgSmTr146EqGsWPHsnjxYnbv3s3vv//O/PnzLxq6AmC1GkMcHn30UaZMmYLNZqNNmzbs3r2be++9l0cfffRSLqtIe/BBqF/fmCRYXPj7W5g503i+ZYSkfPrpp9x///3cc889QOb+4OBgevToQWxsLJUqVaJz586sXLkSr9fL2rVrOX36NF27dqV69epZ+mUs5Hry5EleeeUVmjRpws6dOxk9ejTNmzfH39+fe++997w1Ot1Orv/8+iITupIh2ZnMc6ue470N75ldioiIiIiIiIjPiRMnfEGoxZXT6WTNmjVmlyEiIiIiIiIiIiIiIiKFQGoq/DudocAkJED79tC5M9xxByxfDlarMb9g5cpzh5VMmGD0ueEGGDfOOEb58vDUUzBxYu5rSU/PfV8REZGS5PXXYfjwnIekmSUoCLp1g2+/zdt5Tp07Q8OGxWvu1JmCg415n6GhZlciIiIiIiJStFm83oL+6F1EREREREREREqSY8dg587MhZ7T040wlsBAY9BE/fpQtqzZVYqIiIgUTnFxcUycOLFQBJZcKrvdTtOmTbMVrpBX3G43mzdvZsGCBaxbt46TJ09SrVo1hg4dyrXXXovL5cJut7Np0ybatWtHVFQU3333HTVq1CDo35HIS5Ys4brrruO6665jwYIFeL1e34L9GY4fP87hw4fZvHkz77zzDtu2beOTTz6hX79+Wdpddx0sXlxgl19ohITAO+/AoEFmV2I+txsefhgWLYKvv4bLL8//c3q9RrDlG2/AqlWQlGT8TZacDP9mTlyU3W4M3k5NNf6Ou/JKGDUKOnTIfaDLma8lp9OJw+HIVr/Dhw/TqFEjABYvXkzTpk3ZunUrU6ZM4aOPPmLUqFE899xzuSuqiPv7b+M59d9QpaIoONgIDho2LOv+H374gZtvvpmXXnqJYcOG+d7HAWJjY1mzZg0LFixg/vz5HDlyhMqVK5OSkkJ0dDQLFiwgMjLyrOfbhg0bGDZsGNu3b2f48OE8++yzLFq0iH79+tGjRw/mzp17zho9Xg+9Pu/FsphlJDuL5hc90B7I5B6TGXDFALNLEREREREREWHBggX8+uuveDwes0vJV3a7naFDhxIREWF2KSIiIiIiIiIiIiIiImKiefOM8JP4+Jz3HTgQPvkk835ux3TbbLBnD1Statx//nl49tkL97n7bpg82dh2uYxxv7kJUQkNhdOnc95PRESkpHr5ZeNndWGeNxQcDH36wJQpRrhbXouJgQYNjPlxxYnFAvXqwe+/G/P4REREREREJPf0Z5WIiIiIiIiIiOSrChWMm4iIiIjkjNfrZc6cObiym4xQyLlcLn799VcaNmxIdHR0gZzz448/Zty4cbjdbmrUqEF4eDixsbH89ddfXHvttb7F+vfv3096ejrXXXcdDRs2zHKM+vXrAxAWFobb7cZms2V5/PDhwzzyyCMsX76c2NhYXC4XAwcOpFq1aqSnp+Pn5+cLmOjYEX78MXeTioq6Zs3MrqBwcDohMhI2bIDSpQvmnBYLtG9v3MAIx/z1V6OGFStg82ZjwprLZUycAyMgxm6HUqWgUSPo1AlatDC+j3n1992ZAUYZr8WlS5dSsWJFrrjiivP2K1WqFA6Hg2bNmtG0aVO8Xi+XX345jzzyCH/++Scffvghffr04fKCSLUpZGrUMCZRPP544Z5EcTF+fsbz7v77z37smmuuIf6M2aV2u933Hlu2bFluvPFGunXrxpAhQ/jmm2+YPn06J0+eJDExkddff51x48YRGhoKwO7du3nttdeYNm0a9evXZ86cOVx33XWkpaXx4YcfAnDffff5zpXxM2Dfvn188803TNo6iZ2RO/HYi+5isCmuFO6Zdw/No5pTr1w9s8sRERERERGREiw9PZ0tW7YU+9AVMD5j+Omnn7jxxhvNLkVERERERERERERERERMFBhYcOcKCIDU1LP3e73GLUN4eOZ2YCCkpJzd58z/0ssYc37iRM5r8vPLeR8REZGS7PHH4bLLjAC25OTCNUfRZjN+33j1VWM+UG5D4S6malV47TV47LHiFb4SEACzZyt0RUREREREJC/oTysRERERERERERERERGRQmjTpk0cPXoU75mzWIo4l8vFV199xfDhw3E4HPl6rvfee48HH3yQ66+/nvvvv58GDRoQHh7uW3D/TP7+/tjtdv755x/fAv5Op5OTJ0/y4osvUrlyZYYPH47NZvM9fqbg4GC6devGlVdeidvt5uOPP6ZNmzY88MADjB07lnLlyuH1emnRwkJAQOEa1FwQ0tPh3/yaEi8gwBjknl+Dx7OjQgXo1s24PfNM5n6PB9LSjIlzAQFgtRZcTRaLhWXLltGtWzcqVKjA1q1bKV++vO/x+Ph41qxZw59//kn58uVp164dK1euZMOGDbRo0QKPx0N0dDSDBw/mtttuY/PmzSUyeAVg+HDYsQOmTy+aEwgcDqhSBRYsyP7rJOM9OePnpb+/P61btyYsLIyFCxficrmIiopi0qRJ+Pn58dJLL7F27Vpuu+02/Pz8ePXVV+nTpw+RkZEALF68mBUrVtCyZUs6d+7sO4/NZuPo0aP07t2bX2N+hfsoFqNu0txp9J3dl9/u/Q2b1XbxDiIiIiIiIiL5YNu2bWaXUGC8Xi/btm2jW7du+Pv7m12OiIiIiIiIiIiIiIiImCQgIO+POXYsjBtnbH/yCQwebGx37QpvvAEzZ8Iff8CRI1CxIgwZAtWqZfb/+efM7RUr4MAB+OEH2LvXGGfevLmx0HmGPXtyF7oCoP8qExERybmePY2fv3ffDYsXGwEsZgsOhssvN37POPP3ivxy333w6afwyy/gduf/+fJbcDCMGQMNGphdiYiIiIiISPFQDJaAEBERERERERERERERESle4uLiWLp0KU6n0+xS8lxycjI//PAD1113Xbbau91ukpKSKFWq1DlDT87l4MGDvPDCC3Tq1Il58+ZdtH2nTp24+uqrWbx4MVdddRUtW7YEYNWqVfz8888MHz6cRo0aAZx1/sjISD788MMs+3r37s1TTz3Fe++9R82aNRk5ciRer5emTS2kpGTrsouVWrXAXsz+Z9rtdmOz5S6gwMzQlQuxWiEw0Lzz16lTB39/f/r06ZMldOXPP//kf//7n+91VqlSJSpVqsTx48d59dVXGT16NC1atADgp59+Aoz3gJLKYoF334VTp+C77wrHBIrsstmMYKA1a6B06Zz3P/P9OS0tjbVr17Jnzx4GDRrEiBEjiImJoXbt2qSmpvL+++9z4MABRo4cyYgRI7IcZ/bs2bhcLoYOHUpAQIDvZ098fDxvvfUWv/72K8EPB5Pil4LH67nEqzafx+vh71N/8+q6V3mi/RNmlyMiIiIiIiIl1Nq1a4vl5+HnY7FY2LJli++zaBERERERERERERERESl5IiOhIP+LrGZNePrp8z/+3XcwY0bmfT8/uOkm43YuCQkwdGju66lQIfd9RURESrLwcJgzx/jZPXCgMXcoPb3g67DZjCC5114zwlAKas6cxWKEvDRoAElJBXPO/GKxQNWq8ISm84iIiIiIiOQZq9kFiIiIiIiIiIiIiIiIiEhW8+bNw+VymV1GvnC5XPz6668cO3bsvG3Wr1/PsGHDqFu3LrVq1WLAgAFMmzYt2+eYNWsWR44c4fHHHwdg3759rF27lrVr13Ls2DHS/x1J7PV68Xg8BAYG8vbbb/PKK69w4sQJXnvtNd566y2OHTtGy5YtWbRoEX369GHdunUAeDxnL7Tvcrl8+8uWLcuAAQMAWL16NQBWq5UyZYwQkpLE3x969za7irz12Wef8d5775GYmGh2KcVKdHQ08fHxvPPOOwC+hTaXLVvG9OnTadOmDXPmzGH//v0sXryY119/nTlz5nDnnXcybNgwBg0axIQJEwgMDKRPnz6A8RoviaxW+PRT6NkTgoPNriZ7HA6IioL16yEi4tKPFxcXx/Tp00lNTaVz587Uq1ePrl27UqNGDVJSUoiOjqZevXq89dZbVK5cmRdffBEwfl4sWbKE6OhobrjhBiAz0OXgwYN89913hHYJxV3aXSxCVzIkOZN4fuXz/HniT7NLERERERERkRIoISGB+Ph4s8soUE6nk23btpldhoiIiIiIiIiIiIiIiJioRg0oqOHOmzfDhAnwyy9w5IixOHtqKsTEwLffQr9+0KsXnDlVYsIE+Ppr2LMHTp8Glwvi4mDjRnj1VWOx8xUrclePxQJXXnnJlyUiIlKi9exp/Jy+9VYjACUoqGDO6+9v3Lp0ge3b4f77Cy50JUPVqjB5MgQGFux581poqPH7lt1udiUiIiIiIiLFh4JXRERERERERERERERERAqRuLg49u3bV6wDA9xuty/E5L82bdrE3XffzRdffEH9+vVp1KgRP//8M4MHD+aZZ57h1KlTwLkDFdxuNwA7duwAwN/fnw0bNnDXXXdx44030rVrV6KjoxkwYABbtmzBYrH4jlO7dm1atWpFcHAwzz33HEeOHGHPnj3MmjWLAQMGsHjxYoYMGYLb7cZqPfu/WW02G5AZyhIbG4vFYiEkJITU1FRfuzFjICQkt1+5oun++82uIO+MHTuWO++8k8cff5zly5f7nnOSN/z8/ADj9e1wOHC5XMyYMYO0tDQGDBhA739TfEqVKsWoUaN444032L9/P/Pnz2fz5s00bdqUBQsWULNmTTwejy8wY9GiRezcudO06zKD3Q4zZsAddxTcxInc8vc3Jo5u2gTR0XlzzIiICCZOnMibb75JmzZtgMz35zJlyvDiiy8yffp0XnjhBSpXrszTTz+Nv78/PXv2JDY2luHDh1OxYsUs/ZKTk/nj6B8ktUoi1ZN67hMXYamuVPrO7ovbo/c1ERERERERKViHDx/GXgJXDzh27Fix/n8AERERERERERERERERuTCLBS67LHd9p00z+mfcMowfn7lv8ODM/TExMHIktGoFkZHG+N3AQKhWDXr3hlmzzg6B+eQTuPlmqFULwsLA4YAyZaBFC2NexP79uasdjDkVrVvnvr+IiIgYwsON3wsOHjR+D4iMzL+5i6Ghxu8Eo0bB7t2waJERgGKW/v3hlVcK/7yp8wkOhh9+gLp1za5ERERERESkeCl5s1NERERERERERERERERECrFffvml2C+25vV62b59O9dddx3+/v6+fS6Xi3vvvZedO3cyZcoUbrzxRsLCwti8eTMPPPAAL774IjVr1mTwmTOAzmCz2XA6nQCULVuWb7/9ls8//5wqVarw2GOPERAQwJw5c/jqq6/Yvn0733//PVFRUYCxyN29995LWFgYDz/8MMHBwXi9XqpUqcLYsWNZsmQJP/30Ez/++CNdunQ569wWi8UX8gDw4Ycf4vV6ufrqqwkICMDr9WKxWOjbF4YPz+uvaOHVuTNUqmR2FZfO6XTy9ttv8/zzzxMVFUVcXBxPPPEEUVFRNGvWzOzyip2M11JqaipOpxN/f3/69u0LgMvl8oUfderUiYoVK/LCCy/Qr18/kpOTCQoKwuv1+tp899139OrVi2bNmvHII49w6623mnNRJrBaYeJEYwD+k09CWhr8myFSaAQFwbXXGhMzw8Ly9tgNGzakYcOGvvsZz4mM9+PmzZvTvHlz+vTpw/r165k2bRrLly/HYrEwd+5cmjZtytVXX+3rFx8fD9eBx1LIvoh5xIuXv0/9zYytM7iz0Z1mlyMiIiIiIiIlyMGDB0lPT79ou0aNGtGrVy/f/fHjx5/VZuzYsb7tb7/9li1btlzwmBEREbRu3ZrIyEhCQ0Px9/fH7XYTFxfH3r17WbdunfGZwH+EhYXRoUMHatasSUhICGlpaezfv59169axP5srTLndbhISEihVqlS22ouIiIiIiIiIiIiIiEjx06ED/Prr2aEnxZ3HAxqGLyIiknfCw+HRR41QlGXL4NVXYeVKY95OaqoxpyinHA6jf0oKXH65EbzWq5exv7B48EGIi4OXX4bkZLOryb6gIJg/3wi0ExERERERkbxlNbsAERERERERERERERERETG4XC42bdqE2+02u5R8Z7FYsix6l7HQ/a+//srAgQO58847Cft3Ff7GjRvz5JNPAvDJJ59w7NixLCEnZ3K5XISEhBAbG8sHH3xAw4YN+f777xkzZgwPPfQQ33//PZ06dWLHjh1MmjQJz78pBIsWLWLnzp3cfPPNBAcH+2pK+3dUcd26dQE4cOCA71wnTpzg9OnTxMXFsXPnTtasWcMHH3xAixYtWLhwIf379+faa6/1HQsgMBAGDy5cA4zzS0gIPPaY2VXkjaVLl/LUU09Ro0YN5syZw8iRI/njjz8YP348MTExZpdXLHm9XkJCQujYsSNpaWksWbIEALvd7nvdWq1W/v77bxYuXAiAn58fQJb3h549ezJx4kRCQ0MZPHgwzz77bAFfibksFhg5ErZsgUaN4N+3N9P5+RlBKzNmwDff5H3oyoVkPD8ynke1atXijjvuoGPHjni9XurWrcvvv//OPffcw44dO3z9ytUoh6W6pViPtElyJvHKmlfMLkNERERERERKmJiYGNPCyCtWrEjjxo2JiIggKCgIm82Gn58fFSpUoGXLltx7772ULl36rD733nsvzZo1o3Tp0tjtdoKDg6lXrx6DBg2iUaNG2Tq3zWbj8OHD+XBVIiIiIiIiIiIiIiIiUlS0bm2Muy9p3G6oVcvsKkRERIofqxW6dIHvv4fYWPjuO3jpJejZE6KijDmNpUoZ83jCwrJuh4UZ833KlYNrr4Vx42DWLDh0CDZuhD59CuecyGeegeeeM+ZtFgUhIbB0KXTqZHYlIiIiIiIixZPd7AJERERERERERERERERExPDHH3+YXUKBcTqdrFu3jhYtWvgWwT916hQAERERgBGiYrPZsFgstGjRgo4dO7Jp0ybWrVtHr169znncwMBAoqKicDgcpKWl8fLLL1O6dGnfAvv+/v7cf//9bN68mZUrV3Lo0CEqV67MoUOHAIiNjeX06dOUKlXK1x7wBbCcad26ddx1112EhIQQHBzM0aNHOXnyJJUqVeLZZ59lxIgRhIeHn9VvxAj48ENwOi/hC1gEhIVB585mV5E3AgMDqVGjBlOnTqVVq1aUL1+eHTt28M0331CnTh2eeuopypQpY3aZxUrG+8KNN97ItGnTmDhxIpUrV+bKK6/Ebrdz6NAhPvroIwCqV68OGKEsZ/J4PFitVu677z5at27NpEmTeO211/B6vTz//PMFe0Emq13bmOTw1lvw9NOQlgb/vi0WuKAgYwLGRx9B2bLm1ABGcI/X68VisRAXF8eyZcsAmDhxIna7nZSUFKpUqeJrP3PPTOx2O05v8X7z3hu/l02HNtEsqpnZpYiIiIiIiEgJceTIEdPOnZKSwm+//UZMTAwJCQlYrVZq165Ny5YtAeNzwaZNm/Ljjz8CxmdWN998M4H/rtSwa9cuNm3aRNWqVWnbti1Wq5Xrr7+emJgY4uLiLnju9PR0Dhw44Av9FhERERERERERERERkZKnWTMjhKSkqVfPWBheRERE8k9oKFx5pXF7+GFjX0IC7NgBSUmQkmLML/LzM0JLAgOhTh1z5/rk1iOPQJkyMHw4pKaC12t2RWfz8zPmVP34IzRpYnY1IiIiIiIixZeCV0REREREREREREREREQKibVr15Kenm52GQUmJSWFmJgYqlWrBmQGr2SEnpwZolChQgXatWvHypUr2bRpEzfccMNZIQsZ6tSpQ8WKFdm/f3+W/RlBDrVq1aJixYrExsZy/PhxKleuzGWXXUbZsmWZPn06LVq04OabbyYpKYm4uDimT5/OF198QZ06dbj66qt9x2vZsiUPPPAAe/bswePxULduXdq1a0fLli0JDQ0F8C3qf6ZatYwJUuvWFc5BvHkhKAgeewz+c+lFVseOHVmyZAlRUVG43W5q1KjBo48+yoEDB3jrrbeoVasWgwYNIiAgwOxSi50OHTowadIk+vbty/Dhw7nhhhto1aoVH3/8MStWrKB+/fp069YNOPv1Zj1jNl7jxo0ZPXo0J06c4IMPPuDKK6+kS5cuBX49ZrJaYdQo6NEDBgyAbduMCRIFNVkzNNSYJPDRR3Ce7KwCl/F8WbJkCatWraJt27Z06tTprHbp7nQ+2PhBsQ9dAUh1pfLm+jeZcfMMs0sRERERERGREiAhIQGXy2Xa+Xft2sWuXbuy7Nu9ezdVqlShYsWKQGY4N0Dt2rUpV64cAKmpqcyePRuXy8WuXbuIiIigZs2aOBwOWrRowffff3/Bc3u9XmJiYvL4ikRERERERERERERERKQoqVnTWOQ8OdnsSgqOv78xnllEREQKXmgotGxpdhX5Y8gQaNoU+vSBQ4cK1+9XQUFw1VUwdSqUL292NSIiIiIiIsWbMr9FRERERERERERERERECoH4+HhOnjxpdhkFKj09nc2bN/vuZ4QkpKWlZVlsz/tvOkn9+vUJCgrir7/+Ij4+/qzjZbS7/PLLqV+/PgDbt28HwOl04v43XcDr9XLkyBHsdjtVq1YFoH379tx9990cOXKEwYMH06FDB4YNG8ZNN93Es88+S+PGjZk6dSpVqlTxna9ixYo888wzfPrpp8yYMYNnn32Wq6++2he6ApwVupLh3XehOGd0hIfDPfeYXcWl83g8ANhsNqKjo7HZbL7naZs2bRg1ahSRkZGMGzeOlStX+tq7CyrJooS46aabWL58OS6Xi5dffpnevXvz3XffER0dzcMPP0zjxo2BzNdbxnvBtm3b+Pvvv33HqV69OmPGjCEhIYEVK1YU9GUUGrVrw88/w9q10L+/8V4UFJQ/53I4jMmgrVrBtGlw5EjhCV0500033cQrr7zCE088ARjPoYznUXp6Ot/s+Aa3t2S8rj1eD1//+TWnUk6ZXYqIiIiIiIiUAHFxcecN2DaDv78/DRo08IWrgBHEkqF69eq+7cOHD2f5HPvMIPCMsPGLiYuLy32xIiIiIiIiIiIiIiIiUuRZLDBiRPGeW/BfFgvce6/ZVYiIiEhx1LgxbN8OI0ca85nOM7WzwPj5QViYMadq3jyFroiIiIiIiBSEwjNDRURERERERERERERERKQEO3ToEDabLctCbSXBmYvR1atXD5vNxv79+0lMTKR06dJZ2laqVImwsDAOHz5MYmIiZcuWxev1+sIWMv6tXr06t9xyC0uXLmXOnDkMGjQIf39/33G2bdtGXFwcPXr0IDw8HK/XS9myZRk7diylSpVi5cqV/P777+zatYuaNWsyfvx4brzxRho0aHBW/TabLVfX3bgxjBoF//sfJCfn6hCFVmAgzJpl/FvUHDlyhOTkZE6dOuUL+gHOep5l3O/Xrx979+5l3LhxPP3000RGRtKwYUNsNhtOp5NDhw75wn3k0nTo0IEff/yRlStXEhMTg9frpX///lSsWBGHw3HW92jv3r1cccUV3HbbbYwZM4YrrrgCwPceu2bNGtOupbBo3BimT4d33jEG8L/2GsTFgdsNKSm5P67dbgS5uFwwcCA89BDUrZtXVecPh8PBY4895rt/ZmjWihUrGLFmBIm2RDNKM4UVK1N/m8ojbR8xuxQREREREREp5i7l8/CxY8fmWR39+vWjXr16WfbFx8ezZs0a/vrrL9++Mz+zTkzM+lnBmffDw8OzdV4FOIuIiIiIiIiIiIiIiMi998JLL5ldRcHp2BEqVTK7ChERESmu/PzghRegTx/jduiQOfM3g4Ohc2eYOlWBKyIiIiIiIgVJwSsiIiIiIiIiIiIiIiIihcDBgwdJT0+/aLtGjRrRq1cv3/3x48ef1ebMBee+/fZbtmzZcsFjRkRE0Lp1ayIjIwkNDcXf3x+3201cXBx79+5l3bp1xMfHZ+nTvn17qlWrRrly5QgMDMRms5GSksLRo0fZunXrRc+ZIS4uDrfbjc1mo27duoSHh/Pnn39y4sQJSpcujdfr9bUNDw/H4XBw+vRpAgICgKyL45/ppptuYtasWSxcuJB+/fpxxx134PV6WbNmDW+++SZ16tRh5MiRWY7h5+fH448/zpAhQ7DZbJQtWzZb15Bbzz4LX34Je/bAGZdZpAUGwtCh0KaN2ZXk3Ntvv820adPYu3cv8fHxtG/fntGjR9OlSxccDkeWthaLBY/Hg9Vq5b777iMmJoYPPviAF198kQ8//JDk5GTefvttdu7cyejRo2nZsqVJV1W8VKxYkX79+p21P+M95EzVqlVj3LhxjB8/nn379jF48GAiIyOZPXs26enpdOrUCcgaqlNShYXBiBHw4IOwcSNs2ACrV8PPP8P+/ZkhKhk3jwcsFiNgxWYzJiSkpkKpUkaYS6dO0Lw5tG9vTBIoyrxeL6fTTnOMY2aXUqCSXcl8vu1zBa+IiIiIiIhIvnM6nWaXcEF2e9YpN35+fr7t/4amnHn/zHYXouAVERERERERERERERERiYiAa6+FefOKz7yC8wkJgdGjza5CRERESoLGjWH7dpg0CV59FeLiIDExf89pt4PDAZdfbswdvf76/D2fiIiIiIiInE3BKyIiIiIiIiIiIiIiIiKFQExMTJaQkYJUsWJFGjdunGWfzWajQoUKVKhQgcsvv5zJkycTFxfne7xZs2aULl06S5+QkBBCQkKoWbMmkZGRLF68+KLnttvtHDt2jMjISKKioqhfvz7bt29n27Zt1KpVC8gMRomMjOTQoUN4vV4iIiJ8gQkej4fTp09nqSc8PJyZM2fSv39/Fi9ezNy5cwFIT0+nXbt2vPrqqzRp0iRLLRaLBa/XS4UKFbL5lbs0fn4weza0bQspKQVyynxXtiy88orZVeSMx+OhX79+zJkzhwYNGtC1a1e2bNnCqlWrOHnyJA6Hgy5dupzVz2q14vV6CQsL48EHH2Tfvn3MmjWLMmXKEBcXx5dffknLli2pV6+eCVdV/GUE36SlpbFy5UquvfZawAjK8Hq9WK1Wnn32WUJCQnj00Uf56aefcLvdWK1Wrr76arp37w6cP7ypJLJYoEUL4zZsmLEvJQV+/x22boWEBCNgJSXFeP8KDISAAKhVC5o1g3LlzK0/P1gsFkLrhhLwWwCp3lSzyylQO47vUDCRiIiIiIiI5DuPx5PrvlOnTj1r35AhQ3J1rGXLlrF+/XoCAgKoVq0aLVu2JCwsjK5du+JwOFi9ejVAlvD0/4aynHk/OyHrcGnXLyIiIiIiIiIiIiIiIsXHY4/BsmWQlGR2JfkrLAw6dza7ChERESkp/PzgwQdh+HBYsQJeew2WLzfC7tLS8u48ISHg8cDAgfDQQ1C3bt4dW0RERERERHJGwSsiIiIiIiIiIiIiIiIiJvN6vRw7dsy086ekpPDbb78RExNDQkICVquV2rVr07JlSwACAwNp2rQpP/74o6/Pvn372LRpE7GxsaSkpFC6dGnat29P2bJlAWjevDk//PADLpfrguf2er0cPnyYyMhIgoKC6N69O6tWrWL27Nn06tUry6LvBw8exGKxUKdOHdLT0/Hz8wNg+PDhfPbZZ/z666/UqlXLF2BTtmxZlixZwrp169i4cSPh4eG0aNGCuhcYuVrQC8w3bgyjRsH//gfJyQV66jwXGAizZhn/FhWnTp1i+PDhrFq1ivHjx3P77bdTo0YN9u7dyxtvvMF7773H6tWr6dKlyzkDCCwWC263m/r16/PYY4+xc+dOJk2aBMDdd9/t25a8Z7VaAfj5558ZOXIkY8eOpV+/fr7vUcb3a9CgQSxYsICOHTtSvnx5KlasSIMGDahTpw4ALpfrrEUyJVNgILRqZdxKqq0ntuKxesCd+2MMbDSQT3p9ctb+ZGcyRxKP8MvBX3jnl3dYt3/dRY/lsDoY1HgQnap1onHFxkQERxDqH0psciw/HfiJt35+i1Uxq3Jf7L+sFit7Tu2hVnitSz6WiIiIiIiIyPlcyucy+/fvz7M6Tpw44dvetWsXLpeLDh06AEYIeUbwypnh5CEhIVmOceb9kydPZuu8NpsttyWLiIiIiIiIiIiIiIhIMdKuHVSoAP/8Y3Yl+ScoyAiYKeApGyIiIiJYLEb4W+fOcPAgvP8+zJwJ+/YZv6M4nZCSkv3jhYQY4S0uF1x2GTzwANx6KwQH5981iIiIiIiISPZo9RARERERERERERERERERk50+fRqPx2Pa+Xft2sWuXbuy7Nu9ezdVqlShYsWKAPj7+2d5/JtvvjnrOKmpqfTr1w8wFoxzOBwXDV5xOp3s27ePpk2bYrFYuOuuu5gwYQIzZ86kf//+XH/99QAkJCTw4osv4nQ6GTp0KH5+fr7wla1bt5KYmMjGjRupVctYIP7MgIy2bdvStm3bHH5VCs7YsbByJWzcCKmpZleTO0FB8Mwz0KaN2ZVkn9frZc6cOcyZM4f77ruPESNGEBYWhsfjoVq1avTt25f33nuPhQsX8vjjjxMUFHTO49hsNtLS0ti5cyeHDx8GYPLkyQwdOrQgL6fEqlChAoGBgbz66qtER0fTtm1bLBaL7z01PDwcm83G2rVrWbJkCYAvnCnDsWPH2LhxI4cPH6Zu3bqUK1eOevXqFfi1SOG0cu9K0t3p+XLsIEcQNcrUoEaZGtxy2S30+qIXC/5acME+4YHhTO4x+az9kaGR9K7fm971e3P3vLv56NePLqk2q8XKpkObFLwiIiIiIiIi+crsQFy73X7Oz7DP/Pwo8Iyk6X/++YfWrVsDEBkZmaV/1apVfe327t2brfMreEVERERERERERERERETAWAx8wgRjwe7kZLOryR+hoXDXXWZXISIiIiVdpUrwf/9n3FJTYetW2LQJVq+Gn36CAweMIBYAmw3cbuN3tYAAqFULOnQw5lA2awZ16oDVau71iIiIiIiISFYKXhEREREREREREREREREx2fHjx7HZbBcNKSko/v7+1KpVi3Llyvn27d69+7ztrVYrpUuXpkmTJr59hw4dIiUlJVvnO3LkiG+7bNmyjBs3jjFjxnDTTTfRu3dvatWqxbp16/jpp5+4++67fWEsGYvSTZo0idOnT9OqVSu8Xm+W0JWiwOGAxYuhXTvYsQPS82d9/3wTFATDhsHjj5tdSc4kJCSwdOlSGjVqxJtvvonVas3y/Gnbti3Vq1cnICDgvKErACdPnuS5557jgw8+IDw8nOXLl9OiRYuCuowSr169ejzyyCMMGzaM//u//2Ps2LG0atUK67+j1pOTk9m7d68vRArA4/Fgs9nYuXMnU6ZM4YsvvuDAgQOAEdpUp04d+vXrx7hx43JcT1oabNtmBCmtWQO//QaJicZ+p9MYcO/vD4GBUK8edOxoDLRv0gRKlcqTL4nksU2HN+X5MdtPbQ9AlbAqvNn1TSqGVMRutTOqzaiLBq9kWLl3JV9s/4K/Yv+iTtk6jOs0jgrBFQB489o3mfH7DFJc2fs5fC6J6Yn8dPAn+jXsl+tjiIiIiIiIiFzMfwO/80NYWBgjR4703R8/frxv+8EHH+Sff/5h3759xMfHY7VaqVq1qi9cBeDgwYO+7b/++ovY2FjKli2Lv78/ffv2ZePGjVSvXp1q1aoBRtj4xo0bs1Wbn5/fpV2ciIiIiIiIiIiIiIiIFBs9ekD37jBvnjH2uDgJDIQvvoCQELMrEREREckUEAAtWhi3++7L3O/1gstlzPP09we7Vu0VEREREREpMvQnnIiIiIiIiIiIiIiIiIjJnE5nrvuOHTs2z+ro168f9erVy7IvPj6eNWvW8Ndff53VPiIigvvOHFGKEWjw119/sXDhwmyf97/Xf/fdd1O5cmUmTZrEypUrmTt3LpUqVeLRRx9l2LBhhPw72yYjeOWyyy7L9rkKq+BgWLEC2rSBf/4pOhOlgoJgwAB49VWzK8kep9OJw+EAoFSpUtx8881ERkZitVpxu92+5xRAYmIiqampJCcn4/V6cbvd2M8xSjokJIS1a9fSokULFi5cSGhoaIFdjxj69++Px+PhzjvvJDY2lv79+9OvXz9OnjzJmDFj2L17N23atAHA5XJht9vZuXMnN910Ezt27KBjx46MGTOG9u3b8+effzJr1ixefvll/vrrL2bMmHHBc3u9RsDKlCmwdi3ExBiD7t1uSE6+cN27dsGSJUb75GQoVw6aNzdeU717G6FMYq741HhOJJ/I8+Ou3b/W92/TyKY82vZRAKJCoy7aN8mZxJUfX8nqfat9+5b9s4wjiUf4ut/XAIT6h9KwQkM2HNqQ6xq9eFkds/riDUVEREREREQuQfny5S/p8/FL5efnR6NGjWjUqNE5H09MTGTRokW++16vlzlz5nDnnXcSEBBA7dq1qV27dpbHFy5cyKlTp7J1/sjIyEu7ABERERERERERERERESlWJk2CZcuKznyC7AgIgP79oVMnsysRERERyR6LxZjXpbldIiIiIiIiRY+CV0RERERERERERERERERM5nK58Hq9ZpdxXucKm7gQi8WSJcDiYlwu11n7rrvuOq655hr27t1LpUqVCAoKylENRVHp0vDzz3DVVbB9O6Smml3RhQUFwQMPwCuvGIOJC7uNGzfSo0cPPv74Y7p16wbALbfc4nuu/vc5e/r0aVwuF1WqVMFisWC1Ws86psvlws/Pj/nz5xMREZH/FyHnNWDAACIiInjggQd4+OGHefrppwFISkqibt26/O9//wOM97Njx47RrVs3YmJi6NSpE5MnT6ZWrVoANGrUiLZt23L55Zfz7rvvMmLECCZMmIDlP0/yhAT49FN47TU4ftwITsl4G8/JWqFpaZkTIw8fhnnzjBCme++FYcPg/vuhcuVL+tLIJfgn7h8CHYE40/JnAdhKoZXoXK2z7/6WI1su2icxPTFL6EqGnbE7z2p3qWLiYi75GCIiIiIiIiIXYrfbKVWqFHFxcaacf9WqVVSvXp3y5csTFBSEzWYjLS2N2NhYdu/ezYYNG0hJScnS5/Dhw0yaNIkOHTpQs2ZNQkJCSEtLY//+/axbt459+/Zl69x2u52qVavmx2WJiIiIiIiIiIiIiIhIERUeDtOmwa23GuOTi4OwMHjrLbOrEBEREREREREREZGSQMErIiIiIiIiIiIiIiIiIiZzu925Dl6ZOnXqWfuGDBmSq2MtW7aM9evXExAQQLVq1WjZsiVhYWF07doVh8PB6tVZF3o/efIkU6dOxW63U7p0aVq0aEFkZCR16tQhKiqK9957j9RspIe43e5z7nc4HNSuXTtX11JUlSoFq1fDjTfCunWQlGR2RecWGAjPPgtjxphdSfa8//77jBgxArfbzZdffkmXLl2w2WwXDAiKi4sjMTGRunXrAviCV9LS0jh16hQVK1b0hRJVqFAh/y9CLqpLly788MMPzJkzh19++YWTJ0/SpEkTHnjgAcLDwwFwOp307duXmBgjUOLPP/+kW7duXHHFFQwZMoRrr72W6Ohohg8fzrZt25gzZw4jRozwBbPs2AGvvw4zZ4LVmj+v0YQE49833jBunToZr7XOnS/YTfJBqisVC3mfLOUde/bP/K1HtzL6h9G5Pma/Bv1827tid7HjxI5cHytDuif9ko8hIiIiIiIicjGVK1fOVvDKli1b2LLlwqGl48ePP2tffHz8OfcDrF+/nvXr12erzjPFxcUxb968HPc7k81mIyoq6pKOISIiIiIiIiIiIiIiIsVPjx7QvTvMmwdpaWZXc2kCA+GLLyAkxOxKRERERERERERERKQkUPCKiIiIiIiIiIiIiIiIiMlsNhsWS+4Wdt+/f3+e1XHixAnf9q5du3C5XHTo0AGAZs2anRW84nQ6s5x/+/btPPbYY9jtdkJCQqhfvz6//fbbRc97ofCLkigwEJYsgY8+gocfNiZLuVxmV2UICoLy5WH2bGjRwuxqsmfIkCF88sknXHnllezYsYN//vkHt9t90efdkSNHSElJoXLlyr59hw8fZsaMGWzYsIHnnnvOF8qS29ev5L0qVarw8MMPn7Xf6/VisVh4+eWXWbVqFRUqVKBDhw506NCBxMREPvjgAzZs2MAbb7zBzTffTLly5Xj77bdZunQpNWvWJD0dnnkG3nkH0tPhPHlReSpjouSSJbBmjRG8MnWq8RqUgpHiTCmwcyU5kwj1C81V334N+vFkhycBSHenc/e8u/OkpnS3gldEREREREQk/1WpUoWdO3fidDrNLqVAOZ1OIiIizC5DRERERERERERERERECqHJk6FxYzh4sGDGLeeH4GAYNgw6dTK7EhEREREREREREREpKaxmFyAiIiIiIiIiIiIiIiJS0tntdlODG+x2+zn3e71e33ZgYGC22p+vT27OX5JZLHD33bBjB7RpY0w6MltgINx/P/z5Z9EIXTl69CjNmjXj888/55lnnuGFF16gevXqrFq1io0bN160/969ewGoUaMGAL///jvPP/88o0ePxuVyUbt27fwsX/LAme9HAKdOnWLJkiWEhoYyduxY3nnnHUaMGMGTTz7Jxo0bCQkJ4eWXXyYlxQjbiIqKYuDAgfz2m4X69eHddyElxZzJi0lJsHQp1K4Nc+YU/PlLKpcnf1Kv2k9tT/up7ekxswc//vMjAK0rt2bxgMX42fxydKyRrUfy+c2fY7faSXWl0nd2X1bFrMqTOt2eIjpTV0RERERERIqUqKgorNaSN7UlNDQUh8NhdhkiIiIiIiIiIiIiIiJSCJUpA2vXQtmyUBT/Ky0oCPr2hVdeMbsSERERERERERERESlJtIKRiIiIiIiIiIiIiIiIiMkKYnG1sLAwRo4c6bs/fvx43/aDDz7IP//8w759+4iPj8dqtVK1alVat27ta3Pw4EHfdrNmzWjSpAnbt28nNjaWlJQUwsLCaNGiRZZrOXDgQLZqU/DK+UVHw8qVMGUKjBwJLhekpRVsDcHBUK4czJ5dNAJXABYvXsztt99OaGgo77zzDrfccgtlypShe/fu/PLLL/z444+0adPmnIFHLpcLu93Onj17CAwMpEqVKqxevZrnnnuOZcuW8cwzz2R5/Ujhdeb312KxsGvXLtatW0efPn3o1asXFStWBMDpdFKhQgXuuusuRo8ezYwZM7j33ntJT4dnnrHwzjtG4IrZ0tON28CB8MknMHUqlC9vdlXFm7/dP1+Ou3b/Wt/2hoMbOPLoEQAql6pMx6od+f7v77N1nDe7vsnDrR8GIC41jt5f9mbF3hV5VqfDpsVfRUREREREJP9FRETgcuVP+GlhFh0dbXYJIiIiIiIiIiIiIiIiUohVrgxr1kDr1hAXBx6P2RVlT1AQdOsGH30E5xiuLyIiIiIiIiIiIiKSb7SCkYiIiIiIiIiIiIiIiIjJypUrh9vtNu38fn5+NGrUiEaNGp3z8cTERBYtWpRlX0REBBEREec95oYNG9i3b1+2zp8RfiDnZrHA0KHQvTtMmAAffABeLyQk5O85g4IgIgJGj4ZBg8A/f/IH8tyKFSvo3r077du358knn6RLly7YbDYA2rRpg5+fH7/99ts5Q1cAX9vDhw9jsVhYsmQJkyZN4tChQ3zzzTfceOONBXYtkrdiY2MB43kQGRmJ1+vFYrFgtVoBKF26NAAJCQkcOACdO8OhQ4UjdOVMSUmwdCnUrg3z50P79mZXVHwF2gPz/Rz/fS8KDwy/aB8/mx+f9v6Uvg36AhATF0P3z7vzx/E/8rQ2P5tfnh5PRERERERE5Fzsdjv16tXjjz/+wOv1ml1OgXA4HLQoKinXIiIiIiIiIiIiIiIiYpratWHDBmjXDk6cAJfL7IouLCgI+vSBKVPg3yHaIiIiIiIiIiIiIiIFRsErIiIiIiIiIiIiIiIiIiYLCws7bwhEQVi1ahXVq1enfPnyBAUFYbPZSEtLIzY2lt27d7NhwwZSzkge2Lt3Lxs3bqRy5cqEhoYSEBCAx+MhISGBgwcPsmXLFvbs2ZOtczscDqKjo/Pr0oqVqCh45RV4/nn4+mtje+dOSE+HvMrtCQw0Ql26d4dHH4XWrY0QlqKkevXqvPvuu7Rs2ZLmzZsD4PF4sFqtXHbZZYSFhTF37lw2bdpEs2bNzuqf8Vo8evQoycnJPP7449SuXZsdO3ZQpUqVAr0WyVsZYVFxcXGA8b12Op04HA4AVq9eDUBKSiWaNYPYWC9ud+F8AaSnG7euXWHOHOjWzeyKiqdS/qVwe/M+GK1ddDsAygSW4eHWD2d5LCM8ZWzHsYzrNA6ATzZ/wuC5gwEIsAew+PbFdKzWEYBTKad47PvHKBNQxndcgF2xuziefPyS6gxyBF1SfxEREREREZHsatOmDbt27cLpdJpdSoEIDg7W5+IiIiIiIiIiIiIiIiKSLTVqwKZN0KEDHD4MZ0ztKFSCguC+++D114veHAQRERERERERERERKR4UvCIiIiIiIiIiIiIiIiJiMovFQoUKFTh48OBF227ZsoUtW7ZcsM348ePP2hcfH3/O/QDr169n/fr12SsWI5BiwYIF2W5/IRaLhaioqDw5Vknh5we33mrctm6FiRPhxx/hn38gIAA8HkhKuvhxrFYIDs4MbWnQAHr1grvvhvLl8/US8lXVqlW55557sNuN/w73er1YrVY8Hg+VKlWif//+vP322+zZs4dmzZr5QlkyZIQIuf/9wgwcOJApU6aYci2St6Kjo2nRogUzZ87kyiuv5KqrrvKFrrz55pt8+umn+Ps34fXX+5KYCB5P4Z/xl5wMN90En31m/Ct5q2Z4TdJcaXl+3DVD1pxz/2e/f8bWY1sv2DciOMIXugJGeMusPrPOajfo20FM2zLtkuq8IuKKS+ovIiIiIiIikl1RUVGUKlWK2NhYs0vJdw6Hg7Zt25oaxi4iIiIiIiIiIiIiIiJFS1QUbNsGo0fDlCmFK3zF39+Yl/DZZ3DddWZXIyIiIiIiIiIiIiIlmYJXRERERERERERERERERAqBqlWrZit4pbhxuVxUqFDB7DKKrMsvh/ffN7adTti+HTZtgrVr4aefIC4O0tMhLc0IWvHzMyY2RUXBlVdCq1bQvDlUqwbFaZ2/jNAVwLeAYUa4Sv369fF6vcyfP5++fftmCV3JaBcWFsatt97K4MGD6d+/f8EVLvmqQoUKPP/889x44408+OCD9O7dm8qVK7N161bef/99vN5q2O3rSEiw4fWaXW32paTAgAHw7bdw7bVmV1O82K12aoXXYseJHflyfJfHRVxqHFuPbuXzbZ8z9bep+XKe3PCz+dGxaseLNxQRERERERHJAxaLhXbt2rFo0SKcTqfZ5eQrr9fLFVco7FRERERERERERERERERyJjAQ3nkHbrsN+vaFkyfND2AJCoKePY05DaVLm1uLiIiIiIiIiIiIiIjF6y1Ky4WIiIiIiIiIiIiIiIiIFE9//PEH3333HWlpaWaXUqDKlCnDiBEjzC5DSpD9+/dTr149ypcvz9KlS6lTp06Wxz0ez1lhLFK8rFu3jrvvvpu9e/eSkpKCzWbDz68KDsdWEhKC8HjMrjB3goLghx+gTRuzKyle7v7ubj767SOzyyhwYf5hfNX3K66pcY3ZpYiIiIiIiEgJ4XQ6ee2114p18IrFYqFx48b07NnT7FJERERERERERERERESkCEtJgdGjYcoUSE2Fgl5FLiDAGLv86afQvXvBnltERERERERERERE5Hy0WoyIiIiIiIiIiIiIiIhIIRAVFYXb7Ta7jAIXHR1tdglSgng8HqKjo+nZsyfHjx/n5MmTvv0ZFLpS/LVt25bly5cza9Ys3nzzTb76ag51624mKanohq4AJCdDjx4QH292JcVLuyrtCHYEm11GgUt2JtMsspnZZYiIiIiIiEgJ4nA4aNGiBXa73exS8o3NZqNt27ZmlyEiIiIiIiIiIiIiIiJFXGAgvPMOrFhhBJ8EBBi3/BYaCqVLw6hRsGePQldEREREREREREREpHDRijEiIiIiIiIiIiIiIiIihUDp0qUJCwszu4wC5efnR6NGjcwuQ4ogr9d7zu2LyQhVqVmzJikpKXz22WdZ9kvJUaFCBa6//npGjhzJ8eM92bUrFJfL7KouXVISDBtmdhXFS7PIZlgtJe89okxgGcoEljG7DBERERERESlhOnfuTFBQkNll5AuHw0G7du0oV66c2aWIiIiIiIiIiIiIiIhIMdGyJcyfb4SgPPYYlCljhKPkJbvdCHpp3hymToVjx+CFF4wAFhERERERERERERGRwqTkrQwhIiIiIiIiIiIiIiIiUki1b98ePz8/s8soMP7+/lSvXt3sMqQI2bFjB3/++ScbNmwgNTUVAIvFku3wFY/HA8Add9xBaGgo27dv5/Tp0zkKb5HiZf9+GDnSCCwpDlJT4dtvYfFisyspPuqXr4/T4zS7jALXslJLs0sQERERERGREshut9OnTx/sdrvZpeS5UqVK0aFDB7PLEBERERERERERERERkWIoKgqeew6OHoVPPoErr4TgYCMwpVQpsFiyfyx/f6OPw2Ecd9Ag2LgRNmyAW24x9ouIiIiIiIiIiIiIFEYKXhEREREREREREREREREpJBo0aFBiAiDsdjtt2rTBkpMZPFKiPf7443Tr1o2mTZvSunVrOnbsyHvvvQeQ7eeR1Wr8F3mZMmW4/PLLWblyJSdPntTzsITyeuH22yEtzexK8lZyMgwYAPHxZldSPNitdvpc1gebxWZ2KQUmxC+EB1o8YHYZIiIiIiIiUkJVrlyZZs2aFavwlYxAGZut5Hy+ICIiIiIiIiIiIiIiIgXP4YCbboKVKyEhAXbsgKlT4dFHoVUrCA2FjP+ystvBajVCWex2I2SlZ0948UX47js4cQIOHoQPP4TLLjP3ukREREREREREREREsqP4zEQRERERERERERERERERKeIcDgdNmjRh48aNeDwes8vJrHYBMAABAABJREFUd40bNza7BCkCkpOTufXWW1myZAndunWjbt26HDx4kJkzZ7Jhwwb27dvHvffeS40aNbJ9zAoVKhAVFUXjxo2pVKlSPlYvhdmUKfDrr+BymV1J3ktKgmHDYMYMsyspHka1GcWcHXNIdiabXUqBCHYEc23Na80uQ0REREREREqwa665hh07dnD69GmzS7lkDoeDtm3bEhERYXYpIiIiIiIiIiIiIiIiUoJYLFC1qnG7+easj7ndkJZmhLD4+RltRURERERERERERESKOqvZBYiIiIiIiIiIiIiIiIhIplatWmG1Fu//xrNYLNSrV4/AwECzS5Ei4LPPPuP7779nzJgxTJkyhVdffZUZM2Ywa9Ys6tatyxtvvMFbb71FTExMto6XEWr08ccf8+uvv+JwOPKzfCmkUlNh1CgjoKQ4Sk2Fb76BrVvNrqR4aFyxMTXL1DS7jAIRaA/k4dYPY7UU799FREREREREpHCz2+306dMHu91udimXxGq1Urp0adq1aweA1+s1uSIRERERERERERERERERI3AlKAj8/RW6IiIiIiIiIiIiIiLFh1ZJEBERERERERERERERESlEwsPDqVSpEpZiPHvFZrPRtm1bs8uQIsDr9fLVV18RGBjIXXfdRbly5XC73QDccsstvPjii1x++eVMmTKFGTNmkJCQcN5jZfTLCDYKDg7O/wuQQuurr6C4r3OZng7/+5/ZVRQfY9qNIcQvxOwy8p3H6+GupneZXYaIiIiIiIgIlStXplevXkU2fMVisRAYGEhoaCjXXXcdHTt2pHv37kyZMoWUlBSzyxMRERERERERERERERERERERERERERERESlWFLwiIiIiIiIiIiIiIiIiUsj07NkTm81mdhn5wm63c8UVVxAZGWl2KVIEWCwWkpOTKVu2LBEREYARnOL9NzGjd+/ejBw5kjJlyvDRRx+xbt26LP2Tk5OZPHkyR48exWaz+cJXRF55BRITza4if7nd8MUXcPq02ZUUD7dcdgsWim8oGoDVYqVH3R6UCypndikiIiIiIiIiADRo0IDrrruuyIWvWCwWLBYLixYtYuDAgfz4448cOHCAdevWMXz4cPr37292iSIiIiIiIiIiIiIiIiIiIiIiIiIiIiIiIsWKgldERERERERERERERERECpnw8HCuuuoqHA6H2aXkOX9/f7p27Wp2GVJEuN1uHA4He/bsYd68eUDmooUZ4Ss33XQTAwYMYO/evcycORPA99hnn33GfffdR9u2bQGKbaCR5Mxvv8Hff5tdRcGwWuHTT82uonjwt/vzUKuHCLIHmV1KvvG3+fNk+yfNLkNEREREREQki6ZNm9KtW7ciE75itVpxu91MnjyZjRs30q9fP2bMmMHWrVvZvHkzjz76KAsXLuTJJ/U3uIiIiIiIiIiIiIiIiIiIiIiIiIiIiIiISF5R8IqIiIiIiIiIiIiIiIhIIdS6dWvKli2LxWIxu5Q843A4uOWWW/Dz8zO7FCkibDYbQ4cOBeDbb7/l4MGDvscywldCQ0MZMGAANWrUYPr06WzcuNH3uhkwYAAVK1akf//+ptQvhdObb0JamtlVFIykJHjtNfg3i0gu0dNXPk1ESITZZeSLQHsg9zS7hyaRTcwuRUREREREROQszZo1o1evXoU+rNxqtZKamspbb71F6dKlef3113nttde47bbbCAoKonr16owYMYJu3brx2WefsWPHDrNLFhERERERERERERERERERERERERERERERKRYUvCIiIiIiIiIiIiIiIiJSCFksFvr06YPNZjO7lDxht9u5/PLLqVatmtmlSBHTqVMnWrduzcKFC1m8eDFp/yZmeL1eX8BKw4YNufPOOwHYtGkTAGlpaQQFBbF7926ef/55c4qXQic+Hr76CtxusyspOLGxsGaN2VUUD/52f2b3mU2gPdDsUvJcuaByvHzNy2aXISIiIiIiInJeDRo0YMCAAYSEhGC3280u5ywOh4P09HTefvttmjRpwmuvvcYdd9xB5cqVAePzTLfbTfny5alXrx6xsbHFKnhdRERERERERERERERERERERERERERERETETApeERERERERERERERERESmkwsPDufrqq3E4HGaXcskCAgLo2rWr2WVIEVSpUiXuuece3G43b7/9NitXrgSMcCKv14vT6QSgbt26AMTHxwPg7+8PQGBg8QtIkNxbvRr8/MyuomAlJcH8+WZXUXw0i2rG8JbDCbIHmV1Kngm0BzKrzywC7AFmlyIiIiIiIiJyQVWqVOHBBx+kUaNGhSZ8xWazERAQQHh4OC+88AKVKlXiiSeeoFu3bgQEBJzVFuDgwYOkpKQQHx+P1+s1o2wREREREREREREREREREREREREREREREZFiRcErIiIiIiIiIiIiIiIiIoVYq1atqF+/fpEOX/H39+fOO+/Er6SlHUieueOOOxg0aBDbtm3j5ZdfZunSpYARvpLx2ti2bRsOh4MWLVpk6WuxWAq8Xim8fvnFCCIpSbxeWLXK7CqKl+c7P09ESITZZeSJQHsg9zS7h9aVW5tdioiIiIiIiEi2+Pn5ccMNNzBgwABCQkJMDWBxOBzUqVOHESNGsHr1agCeeuopXwh5RqiK1+v1fU75zTff8Pnnn9OiRQsaNWqkzy9FRERERERERERERERERERERERERERERETygIJXRERERERERERERERERAoxi8XCjTfeSPXq1U1dQC63HA4Hd955J+XLlze7FCnCbDYb//d//0e/fv1YvXo1Dz30EJ999hler5e0tDRmz57NZ599RqNGjahZs6ZvQUOR/1q5EtzunPcbONAIMMm45USjRjBtGuzdC6mpEBsLW7bABx9A2bJZ21apAu+8Azt2QGIiOJ1w7Bj8+CMMHpzzujNs3ZrzuuX8/O3+zO4zmyBHkNmlXBKbxUZESAQvX/Oy2aWIiIiIiIiI5FjVqlV58MEHadKkCXa7vUDDy/38/AgJCeHmm2+mb9++eDweli9fTuPGjRkwYACQGbZyZujK3LlzeeqppwAYMGAAAQEBBVaziIiIiIiIiIiIiIiIiIiIiIiIiIiIiIhIcWbxasUZERERERERERERERERkULP7XbzxRdfEBMTg9PpNLucbHE4HAwYMIAqVaqYXYoUE0ePHuXNN9/ktddeA6BRo0YA7N27l+DgYObNm0eTJk3MLFEKudKlIT4+5/0GDoRPPsm8/+9amRf1wAMwYQLYbOd+vGFD2L7d2K5SBX799ewwljNNnGgcM6cCA40wl6pVc95Xzu/rHV8z4OsBpLhSzC4lxyxYKBdUjk33bCI6LNrsckREREREREQuSWpqKps3b2bdunWkpaWRnp6e5+ew2WxYLBaqVKlC27ZtqVGjhi9Yxel0cvXVV5OYmMhPP/2Ev78/TqfTFwaTmJjI119/zYQJE9iyZQsjR47k9ddfB8gSzCIiIiIiIiIiIiIiIiIiIiIiIiIiIiIiIiK5o+AVERERERERERERERERkSLC4/HwzTffsHPnzkIfvuLv78/AgQOJjIw0uxQphj799FMWLVrEihUrqFmzJg0bNuTVV18lNDTU7NKkEDt8GKpXh7S0nPfNTfDKNdfAkiVgtRrnnDwZli+HhASoXBnatYMXXoC9e432zz8PTz9tbMfHw8iRcPAgDB8OPXsa+10uIzwmKSln9ZcqBR9/DDfdlLN+cnFTf5vK8IXDi1T4igULYQFh/DL0F2qXrW12OSIiIiIiIiJ5xuv18s8//7Bu3Tr27t2L3W7H6XTi8XhydTyHw4HFYsFisdCsWTNatmxJWFjYOdved999zJo1i8mTJ3PLLbf49m/fvp0ZM2bw2WefERsby5AhQxg5ciQ1a9ZU6IqIiIiIiIiIiIiIiIiIiIiIiIiIiIiIiEgeUfCKiIiIiIiIiIiIiIiISBHi9Xr58ccf+emnn3C5XGaXcxaHw0FISAj9+/enXLlyZpdToiUnJ3P48GEOHTrE3r17SUhIwOVy+Z43NpsNu91OcHAwVapUoVKlSkRFRZkaXuL1wrJl0KYNBAdfvH1SUhIOhwM/P7/8L06KvPnz4fbb4fTpnPfNTfDKL79AixbG9qBBMG3ahdu/844RsgLw1VfQp4+x3awZbNyY2S4sLOfXYLXCo4/CK6/krJ9kz5Rfp/DgogeLRPiK1WKldEBpVg9ezWXlLzO7HBEREREREZF8k5yczKFDh3yfjx45coT09HTsdjtgfNaeMZ0mI1zF6/XicrkICwsjOjqa6OhooqKiiIiIwGazXfB88fHxXHbZZfj7+3PHHXdwxRVXsGPHDqZPn87u3bupUqUKd911F3fccQfVqlXL78sXEREREREREREREREREREREREREREREREpUexmFyAiIiIiIiIiIiIiIiIi2WexWLj66qupX78+s2fPJjExsdAEsNjtdlq1akWnTp0uugid5L3U1FR+//13du7cyeHDh32LCDqdTjwez3n7nThxgn379uHn54fb7cZmsxEREUHNmjVp0qRJgQWxJCXB0KGwcyesWpW9PsHBwb7FEUUuZu9eSE8vmHNVqpQZupKSAhUqwO+/Q61aEBcHixfDM8/AwYOZfZYuzQxe6dLFCGs5cAAefDCzzXff5S44xuOBP/7I7dXIxdzV9C7CAsK485s7C3X4isPqoFxQOdbdtY5qpauZXY6IiIiIiIhIvgoKCqJWrVrUqlWLK6+8EjCCnI8ePUpqaipOpxOXy4XVasVut2O32wkLC6NChQq+cJacCAsL47vvvuO+++7jpZdeyvK5/R133MGtt95Ku3btKFWqVJ5do4iIiIiIiIiIiIiIiIiIiIiIiIiIiIiIiBgsXq1CIyIiIiIiIiIiIiIiIlIkuVwuli9fzi+//GJq+IrD4SAkJIS+fftSsWJF0+ooqY4cOcL69ev5448/sFgsOJ3OPDluxuKC1atXp23btlStWhWLxZInx/6v3buhd29o1gzefx8CA/PlNFLCvf46PPEE5ObtcuBA+OSTzPsXeyl07w4LFly4zZEj0Lo1xMRk7nvoISOQpWzZrG3T0oz6/+//IDU1R6X7XH01/PBD7vpK9qzZt4Y+s/sQnxpf6AJYgh3BtKnchs9u+n/27ju8qvrw4/j7rgzCBgFBGYKAIiIgiOCqVFr3Qpyt4N7aFrcWx0/rqtpa98JRFNwibq0VUKZKFVAEZC/ZIwnJvff8/rglQBGFkOSQ8H49z30463u+n5PA7dNc8/08T8PqDcOOI0mSJElSlTVr1iy+//57xowZQ61atejSpQtd1jX0SpIkSZIkSZIkSZIkSZIkSZIkqVzEww4gSZIkSZIkSZIkqXTi8TiHHXYY7dq146WXXiI/P5+ioqIKnR9gv/3245BDDiEWi1XY3Du6VCrFxIkTGTlyJMuWLSOZTBIEQZnOsa7M5/vvv2fmzJnk5ubSvXt39tlnH7KysspsnmHDoF8/uOkmuPDCXy60kEqroABSqYqZq3btjffnzoU//Smz/de/QpMm0KgR3HEHnHrq+uvmzMlc+7/FK9nZ0KcPvPsujBhRukz5+aUbpy13QNMDmHrpVP743h957j/PbRflK4logux4Ng8d8RBn7H1GuRVoSZIkSZKkjF133ZWmTZvSs2fPkmNBEPzi/ydPpVL+jF2SJEmSJEmSJEmSJEmSJEmSJKmULF6RJEmSJEmSJEmSKrnGjRtz2WWXMXXqVEaOHMncuXMJgoBUOTUMZGVlEYvF6Nq1K/vuuy/Vq1cvl3n00xYsWMCQIUNYvXo1xcXFFTJnUVERRUVFfPjhh/z73//mhBNOoGXLltt0z3Qabr0VHn8cXn8duncvm6zS5qRSUMb9RJtVWLjx/q23wuDBme3ateGRRzLbRxyx/ppTToEXXshsT5kCvXvD1KmZPwcOhN13h3fegTZtYN68rc/03y4llbO8rDwePfpRTmt/Gqe8fAor1q4IrYAlL5FHt1268dzxz7FzjZ1DySBJkiRJ0o5mw4KVtWvXkp2dvdnSlQ0LWWKxGAUFBUycOJGioiJyc3PZe++9LWORJEmSJEmSJEmSJEmSJEmSJEnaAhavSJIkSZIkSZIkSVVAJBJh9913Z/fdd2fZsmWMHTuW8ePHA5nSjG0Vj2c+WmzUqBE9evSgdevWRKPRbb6vtlwqleKTTz5h1KhRJENqUCguLqa4uJjBgwezxx57cMQRR5Cdnb3V91m2DH73O1ixAsaNg0aNyiGs9D9yciAWyxSwlLeZMzfe/+GHn96uXh0ikUwhzEUXrT/+0EPw9deZ7eeegz/8ATp2zFx/1FHw2GNbnyk3d+vHqPQObn4wUy+bSv/3+zNwwkCikSj5xfkVMneNrBokYgnu/839nLH3GZtd3FWSJEmSJJWv7OxsCgoKeOGFFzjttNPIyckpObdh6cqECRP44IMPeOihh5gxYwaQ+Zn8/vvvz6mnnsoFF1wQRnxJkiRJkiRJkiRJkiRJkiRJkqRKw+IVSZIkSZIkSZIkqYqpU6cOvXr14tBDD+X7779n9uzZzJw5kx9//BHIlLT8XBlLPB4nFotRXFxMjRo1aNy4Mc2aNaNVq1bUq1evoh5DG1iwYAFDhgxh9erVoZWubKi4uJiJEycydepUTjjhBFq2bLnFY//zHzjhBDjySLjnHkgkyjGotIGKLF75z38yBUN16mT2mzdff27D7TlzMqUrADvttP54zZob32/D/Vq1SpepWrXSjVPp5WXl8fBRD3Nbz9t46sunuPfze1lVtIrVRavLfK5ENEE8GqdDow5c3eNqjmp9FPGo/1mQJEmSJElhCYKA/Px8WrZsyaJFiwA466yzSs5HIhEKCgp44403eOaZZ3jvvfdo1aoVF154IQcddBALFy7kqaee4pprrmHGjBnccccdYT2KJEmSJEmSJEmSJEmSJEmSJEnSds8VFiRJkiRJkiRJkqQqKh6Ps8cee7DHHnsAmYXeli9fzvz585k3bx4FBQUUFRVRXFxMNBolKyuLrKws6tWrR+PGjWnYsCFZWVkhP4U+++wz/vWvf20XhSsbSqVS5OfnM3jwYPbee2+OPPJIIpHIz44ZNAguvxzuvx9OP71ickrr1K6dKfr5md6prTZgANx0U2Z74EDo1y+zXVwMjz4K11yT2b/hBli+fP32OoMGrd+eMAHats1s/+EPsGgRTJ8OJ54IG3YbjR1buqz2ZoWnbm5d+nfvzx/3/yMfTv+Qu0bexchZI8mKZ7GmaA2poHRtQNmxbLLj2STTSc7scCaX73c5beq3KeP0kiRJkiSpNCKRCHl5efTt25fBgwdz5JFHbnS+oKCAIUOG8I9//IPx48ez66670rt3b2644Qaq/bdB9+ijj+avf/0rd911Fx07duTkk08O41EkSZIkSZIkSZIkSZIkSZIkSZK2e5EgCIKwQ0iSJEmSJEmSJEmSNhYEAR9++CFjx46luLg47Dg/K5FI0LJlS3r37k0sFtvkfHExXHUVvPkmvPoqdOgQQkjt8L78Eg4+GFat2vqxZ56ZKVZZZ13H0OaKVwBycuDDD6FHj5++56hR0LMn5Odn9tu2hZEjoW7dzed4+WU46aStz5+bC/fcAxddtPVjVT4Wrl7I2HljGT1nNJ/O/JQJCyewNrWWrFgW6SBd8ooQIRqJEo1EiUQiFBQX0DCvIfs22ZeDmx3Mvo33pfPOnclN5Ib9SJIkSZIk6RekUqmSn58OHz6cs846i2nTpgHQuHFj1qxZQ5MmTbj55ps58sgjycnJYeLEiVxxxRXMmTOHDz/8kCZNmoT5CJIkSZIkSZIkSZIkSZIkSZIkSduleNgBJEmSJEmSJEmSJEkbC4KAYcOG8Z///Ge7L10BKC4uZtq0afzzn//k9NNP36h8ZeFC6NMH8vJg3DioUyfEoNqhtWsHhYUVN19hYaZY5bLL4LTToHXrTGHLd9/Biy/CffdBUdH667/9FvbZB/r3z4xr3hyys2HFCvj6axg0CJ58snRZEgno3LksnkplpWH1hhzV+iiOan1UybH5q+bz5YIvWVawjIJkAYXJQmKRGDnxHHLiOexaa1f2abQP1bOqh5hckiRJkiSVxoalK9OnT+f3v/89M2fOpGfPntx55500atSIOXPmcPHFF3PZZZeRlZXF0UcfTbt27Tj++OO5++67+fLLLy1ekSRJkiRJkiRJkiRJkiRJkiRJ+gmRIAiCsENIkiRJkiRJkiRJktZ7//33GTduXKUoXdlQPB6nRYsWnHLKKUSjUUaNgpNOgn79YMAA2KCPRQpF69bw/fdhp6h48TisXAm5uWEnkSRJkiRJ0qBBgzjjjDPo06cPAwcOJCcnp+Tc4sWLadOmDb/97W956qmnyM7OBuCmm27irLPOomnTpmHFliRJkiRJkiRJkiRJkiRJkiRJ2m5ZvCJJkiRJkiRJkiRJ25Hhw4czfPjwSle6sk4ikaBt27YsXHg8AwZEePJJOProsFNJGWeeCc8+G3aKite8OfzwQ9gpJEmSJEmSdmxBEBCJRDjppJMYOnQoY8eOpX379qRSKWKxGGvXriU7O5ujjz6aDz74gO+++45mzZptNFaSJEmSJEmSJEmSJEmSJEmSJEmbioYdQJIkSZIkSZIkSZKUMXPmzEpdugJQXFzMhAnfMmzYl4wcaemKti8HHgjVqoWdouLtt1/YCSRJkiRJkrRO48aNyc3NpX79+gBEIhGCICA7OxuAZDJJNBqlqKjoZ+8TBEG5Z5UkSZIkSZIkSZIkSZIkSZIkSaoMLF6RJEmSJEmSJEmSpO1AUVERL7/8cqUuXVknGi2me/d3adhwZdhRpI106xZ2gopXrRocemjYKSRJkiRJkhSJRIBM8Up+fj7Dhg0DIBqNEolEKCgo4LnnnuP9998nOzubvLy8knKVdWMBFixYsMkxSZIkSZIkSZIkSZIkSZIkSZKkHZnFK5IkSZIkSZIkSZK0HXj//fcpLCwMO0aZSaVSvPLKKyULA0rbg3btYJddwk5RsdJp6NMn7BSSJEmSJEla5+KLL6ZRo0Y89NBDvPLKKwDMmDGDF198kb/97W9kZWVx44030rhxYyKRSMnPWD/++GPOOOMMOnfuzCmnnMKgQYPCfAxJkiRJkiRJkiRJkiRJkiRJkqTtRiRwlRtJkiRJkiRJkiRJCtXMmTN5/vnnSSaTYUcpU4lEgt/+9rd06tQp7ChSiaeegssugzVrwk5S/mIxOOUUeP75sJNIkiRJkiRpQ6NGjeKoo45i+fLl7L333vz444+sXLmSZDLJqaeeyjXXXEOrVq1Krp85cyZHHnkkkydPpkGDBhQVFZGfn8+FF17IvffeG+KTSJIkSZIkSZIkSZIkSZIkSZIkhS8adgBJkiRJkiRJkiRJ2pEVFRXx8ssvV7nSFYDi4mLeffddVq5cGXYUqcQpp4SdoOJkZ8Mf/xh2CkmSJEmSJP2vbt268corr3D++eezdOlSFi9eTI8ePbj55psZMGDARqUrAP/85z+ZNGkSl19+OePGjWPy5Mn8/ve/58EHH+TBBx8M6SkkSZIkSZIkSZIkSZIkSZIkSZK2D5EgCIKwQ0iSJEmSJEmSJEnSjurTTz9l+PDhVbJ4BSASibDnnnvSu3fvsKNIJS6+GB5/HIqLw05Svtq1g2++CTuFJEmSJEmSfs6iRYsoKCigadOmpNNpYrEYK1eu5PvvvyeZTNKsWTPefPNNLrjgAubMmUPjxo0BmDp1Kv379+fLL7/k/fffp02bNiE/iSRJkiRJkiRJkiRJkiRJkiRJUjiiYQeQJEmSJEmSJEmSpB1VOp1m9OjRVbZ0BSAIAr777jsKCgrCjiKVuPxyiMfDTlG+qleHq64KO4UkSZIkSZJ+SYMGDWjWrBmRSIRYLMbEiRM577zz6NWrFwcffDC77747H330EQDDhw8vGdeqVSuOPvpoFi5cyGeffRZWfEmSJEmSJEmSJEmSJEmSJEmSpNBZvCJJkiRJkiRJkiRJIZk6dWqVLl3Z0Jdffhl2BKlE69Zw0EFVu3wlNxf69Ak7hSRJkiRJkrZUEAQUFhZy7733MmTIEJo1a8btt9/O7bffTuvWrQF44YUXmDx5csmY5s2bU1RUxPTp08OKLUmSJEmSJEmSJEmSJEmSJEmSFLoqvISIJEmSJEmSJEmSJG3fRo4cSVFRUdgxyl0ymeTzzz9n//33JxKJhB1HAuDpp6FNG1i1KuwkZS83F154AXJywk4iSZIkSZKkLRWJRJg2bRqvvfYaO++8M/fffz/7778/iUQCgCZNmnDRRRcRiUS48MILady4MXfddRdASTGLJEmSJEmSJEmSJEmSJEmSJEnSjsjiFUmSJEmSJEmSJEkKwdKlS5k3b17YMSpMUVER06dPp2XLlmFHkQDYeWf4xz/gootgzZqw05SdnBw4+WTo2TPsJJIkSZIkSdpaK1asYPny5Rx44IEcdNBBAARBAMAFF1zAu+++y9ChQ/nwww8BWLNmDfvvvz8HHHBAaJklSZIkSZIkSZIkSZIkSZIkSZLCZvGKJEmSJEmSJEmSJIVgzJgxpNPpsGNUmKKiIkaOHGnxirYrv/sdPPMMfPopJJNhpykbNWvC3/8edgpJkiRJkiSVRiKRoEGDBhQUFGx0PJ1OE4vFqF27Nscccwx9+vQhPz+f4uJiTj75ZGrXrl1y7ejRo9lpp53YbbfdKji9JEmSJEmSJEmSJEmSJEmSJElSOCxekSRJkiRJkiRJkqQQTJ48eYcqXgGYOXMm6XSaaDQadhQJgEgEnn8e2rSBVavCTrPtcnNh0CCoUSPsJJIkSZIkSSqNfffdl86dO/PFF1/w/vvv06tXLwBisRgAP/zwA3PmzGHgwIHUrFmzZFwqlSIWi7F48WL++te/MnbsWL799luys7NDeQ5JkiRJkiRJkiRJkiRJkiRJkqSK5Go2kiRJkiRJkiRJklTBioqKWL16ddgxKlw8HufHH38MO4a0kZ13hkcegWrVwk6ybapVgzPOgJ49w04iSZIkSZKk0opEItx7770sX76c2267jY8//phIJMLq1au59NJLGT58OLvuuusm49YVs9SvX58+ffqwYsUKjjvuuApOL0mSJEmSJEmSJEmSJEmSJEmSFI5IEARB2CEkSZIkSZIkSZIkaUcya9YsBg0axNq1a3/2ug4dOmy0ON7NN9+8yTUDBgwo2X799deZMGHCz96zYcOGdOvWjZ133pkaNWqQnZ1NKpVi+fLlzJgxg88++4wVK1ZsNObMM8+kefPmm73npEmTeOmll352XoCsrCx++9vf0rFjx1+8Vqpot98Ot90G+flhJ9l6ublwyCHw5psQj4edRpIkSZIkSdvqpZdeol+/fsRiMdq3b8/cuXOZOXMm9evXZ8iQIRxyyCGbjAmCgEgkQmFhIQ8//DB/+tOfuOaaa7j99tsr/gEkSZIkSZIkSZIkSZIkSZIkSZIqkMttSJIkSZIkSZIkSVIFmz9/PqlUKpS5GzVqxD777LPRsVgsRoMGDWjQoAHt27fnscceY/ny5WU+d1FREbNnz7Z4Rdul666DpUvhkUdgzZqw02y5nBzo3Blee83SFUmSJEmSpKripJNOIp1O889//pO33noLgIMOOogbb7yRQw45pKRkZUORSIQgCMjJyeG0005j2rRp3HHHHXTp0oXjjz8+jMeQJEmSJEmSJEmSJEmSJEmSJEmqEC65IUmSJEmSJEmSJEkVbObMmSSTyVDmLigo4Msvv2TmzJmsWrWKaDTK7rvvTteuXQHIzc2lU6dOfPzxxz85/qmnntrkWH5+/hbPP3v27NIFlyrA3XdDNAoPPghb8dc6NNWqwX77wbBhkJ0ddhpJkiRJkiSVpZNPPpkTTzyRH374gfz8fDp06FBy7n9LVzY8HgQBDRs25Pzzz2f69OmcdtppTJ48mebNm//inEEQkE6nSSaTpNNp4vE48Xh8s/NJkiRJkiRJkiRJkiRJkiRJkiRtDyxekSRJkiRJkiRJkqQKNnfu3NDmnjJlClOmTNno2NSpU2natCmNGjUCIPtnGhy2tThl6dKlpNNpotHoNt1HKg+RCNx1F9SrB7fcsn2Xr1SrBocdBi+9BIlE2GkkSZIkSZJUHuLxOLvvvnvJ/pb8bHVdSUr79u258sorGT16NMcffzxffvnlRtetWbOG+fPnM3fuXGbOnMmCBQsoKCggEomUzJFOpwmCgHg8Tv369WnWrBm77LILjRs3pk6dOhaySJIkSZIkSZIkSZIkSZIkSZKk7YLFK5IkSZIkSZIkSZJUwVavXh12hBLZ2dm0atWK+vXrlxybOnXqZq+//PLLqVGjBkVFRcyfP5/x48czadKkLZ4vFouxevVqatasuU25pfJ09dXQti307ZspXykqCjvRepEI5OTAddfBNddALBZ2IkmSJEmSJFWU/y1d+d8ilvz8fBKJBEOHDuW7777j7bffZtmyZSxbtoyrr76ayy+/nM8//5xp06ZRVFREPB6nuLiYdDpdco8gCEilUhvNk0wmWbBgAQsWLODLL78kCAKCIKBRo0Z069aNtm3bEvMHVZIkSZIkSZIkSZIkSZIkSZIkKSQWr0iSJEmSJEmSJElSBQqCYKNF7LbGgAEDyizHySefTNu2bTc6tmLFCkaMGMH333+/2XG1a9cGIDc3l912243ddtuNUaNG8d57723RvJFIhGQyWercUkU59liYOhXOOQfefz9TwBK2atWgRQsYMgT23DPsNJIkSZIkSapIQRAQiURIpVIlJSfRaJRVq1axdOlSRo4cyVtvvcX333/P+PHjS863bt2aPn36kJ2dzcCBA0kmkwRBALBJwcqWKNqgpXjOnDm8+eabDB06lC5dutClSxdLtyVJkiRJkiRJkiRJkiRJkiRJUoWzeEWSJEmSJEmSJEmSKlA6nSYSiZQsbLe9icc3/Rh5zZo1jB8/nlmzZrFq1Spq1arF/vvvT4MGDQDo1q0bX3/9NfPmzfvF+1u8osqkXj147TV4/XXo2xcKCmCDdSUrTCQCOTlw3XVw9dXwE/9MJUmSJEmSVMVFIhEAYrEY+fn5fPbZZ0yfPp2nnnqKxYsXM336dACaNWvGfvvtx+mnn05WVhaLFy8mEolsVJhSltbd9/PPP+fzzz+nefPm/OpXv6JJkyblMp8kSZIkSZIkSZIkSZIkSZIkSdL/cikOSZIkSZIkSZIkSapA21K88tRTT21y7KyzzipVjo8++ojPP/+cnJwcmjdvTteuXalVqxa/+c1vSCQSDB8+vOTal19+eZPxU6ZM4bLLLiM7OxuANm3abFHxCkAqlSpVZiksxx0H06bBpZfCq69CNJopYSlviUSmZKVjR3j8cdhzz/KfU5IkSZIkSduvf/3rXwwePJjPPvuM77//nrVr1wLQqVMn+vTpw9FHH02XLl1YuXIlH374IclkssJ+HrtunmnTpjFz5kw6derEr3/9axKJRIXML0mSJEmSJEmSJEmSJEmSJEmSdlwWr0iSJEmSJEmSJElSBYrFYqTT6VKNnT17dpnlWLx4ccn2lClTSCaTHHjggQB07tx5o+KVn5Kfn8+SJUto3LgxAHl5eVs0bxAELrSnSqlePRg0CH78MVOCcv/9UFgIq1aV/Vzr/jmdeSZcfjm0br3pNel0mh9++IGsrCx23XXXsg8hSZIkSZKk7U67du146aWXWLZsGT169KBnz5506NCBo446iuLiYoIg4PXXX2fmzJkUFxeHljOZTPLFF1/w7bff0rt3b39+JUmSJEmSJEmSJEmSJEmSJEmSypXFK5IkSZIkSZIkSZJUgaLRKJFIhCAIQpk/Ho+TTCY3Ob5hntzc3JLt6tWrE41GWbly5UbXV6tWjXr16pXsr169eovmD4KAeNyPqlV57bQTXHcdXH01vPce3HUXfP455OZCfj6UZj3LaDQgFisgEsmhadMo11wDp54K1aptfszSpUu5+uqrWbBgASNGjCj9A0mSJEmSJKnSaNCgAaNHj2bOnDkccsghG52bMmUKQ4cOpbi4uNTl32UpmUyycuVKnn32WTp16sSvf/1rS7klSZIkSZIkSZIkSZIkSZIkSVK5cDUbSZIkSZIkSZIkSapgiUSCoqKicrt/rVq1uOKKK0r2b7755pLtSy+9lB9++IFZs2axYsUKotEozZo1o1u3biXXzJ07t2S7Xr16nHHGGXz77bdMnTqVFStWUKtWLbp37052djYA6XSaSZMmbVG2dDpdMk6qzGIxOOKIzGvJEvjiCxg3Dj75BL78ElasyJSxAARB5hWJZF4ARUUQj0P79nDQQRG6dq1G586w667rr/k5tWrVolmzZrz66qusWrWKGjVqlNuzSpIkSZIkafvRqlUrWrVqBUAqlSISiTB06FAmTpxIcWlagctZMpnkiy++4Pvvv+ess86ievXqYUeSJEmSJEmSJEmSJEmSJEmSJElVjMUrkiRJkiRJkiRJklTB6tWrx/z580OZOysriw4dOtChQ4efPL969WreeeedjY7F43H22msv9tprr02uD4KAjz76iEWLFm3R/IlEgtx1bRRSFVGvHhx2WOZ17bWZY0uWwMSJsHo1FBZmXllZkJOTKWTZffeNS1aCICCdThOJxH5xviAISCQS9OzZkwcffJBnn32Wiy++uByfUJIkSZIkSdurIUOGMH369O2ydGWdZDLJihUrePTRRzn77LOpXbt22JEkSZIkSZIkSZIkSZIkSZIkSVIVYvGKJEmSJEmSJEmSJFWwZs2ahVa88umnn9KiRQt22mknqlWrRiwWY+3atSxZsoSpU6cyduxYCgoKSq6fN28eb7zxBrvvvjsNGzYkLy+PRCLB6tWrmT17NmPGjGH27NlbPH+jRo3K47Gk7U69enDQQVt+fSQSIRb75dKVDbVv35799tuPJ5980uIVSZIkSZKkHUwqlWLQoEHMmjWLZDIZdpxflE6nWbNmDY899hjnnnsuderUCTuSJEmSJEmSJEmSJEmSJEmSJEmqIiJBEARhh5AkSZIkSZIkSZKkHck333zD0KFDKSoqCjtKhYpGoxx44IEccsghYUeRtkvr/hOOSCSy0XYqlSopZUmlUkSjUSKRCMlkkjvvvJMbb7yR2bNn06RJk9CyS5IkSZIkqeKk02mGDBnC9OnTKS4uDjvOVolEIuTl5XHeeedRo0aNsONIkiRJkiRJkiRJkiRJkiRJkqQqIBp2AEmSJEmSJEmSJEna0TRu3LikVGFHkkgkLIaQfkYkEikpVNlwe13pCkAsFiMSiQAQj8c5+OCDqV69Ok899VRYsSVJkiRJklTBhg0bVilLVyBTPpyfn8+TTz5JYWFh2HEkSZIkSZIkSZIkSZIkSZIkSVIVEA87gCRJkiRJkiRJkiTtaOrUqbNDFq8kk0kaN24cdgxpu5VKpTj88MPJyspit912Y+nSpdSpU4cmTZrw448/0rRpU/Ly8li+fDm777472dnZTJ06ld12243Bgwdz4403hv0IkiRJkiRJKmffffcdX3/9daUsXVknnU6zevVqhg0bxoknnhh2HEmSJEmSJEmSJEmSJEmSJEmSVMlZvCJJkiRJkiRJkiRJFSwSidCoUSPmzJkTdpQKlZ2dTV5eXtgxpO1WLBZj5cqVjBkzhkgkskUFTdFolEgkQiqVYtKkSey5554VkFSSJEmSJElhKCgo4PXXX6/UpSvrpFIpvvvuO6ZOnUqrVq3CjiNJkiRJkiRJkiRJkiRJkiRJkioxi1ckSZIkSZIkSZIkKQRdu3Zl0aJFFBUVhR2lQsRiMTp37hx2DGm79/rrr7N48WImT55MVlYW8XicqVOnUqtWLVatWsXMmTOpX78+Cxcu5Mcff6Ru3brMmjWLOXPm8OOPP4YdX5IkSZIkSeVo6NChVaJ0ZZ3i4mJeffVVLrvsMnJycsKOI0mSJEmSJEmSJEmSJEmSJEmSKimLVyRJkiRJkiRJkiQpBHvssQfDhg0LO0aF6tKlS9gRpO1eo0aNaNSoEXvttdcm54IgIBKJAJBKpYjFYkBmgcpEIlGhOSVJkiRJklSxvvvuO6ZOnUoqlQo7SpkqLi5m2LBhnHjiiWFHkSRJkiRJkiRJkiRJkiRJkiRJlVQ07ACSJEmSJEmSJEmStCOKx+N07ty5pDihqmvRogU1atQIO4ZUqaTT6Y22I5EIQRCQTqeJxWIl24lEglQqRVFRUYhpJUmSJEmSVF4KCgp4/fXXKS4uDjtKmUsmkyWlMpIkSZIkSZIkSZIkSZIkSZIkSaVh8YokSZIkSZIkSZIkhaR16y6kUmGnKH9ZWVl079497BhSpRONRjfZjkQiG20HQUAymSQWi5GVlRVKTkmSJEmSJJWvMWPGkEwmw45RboqLi3n33XfDjiFJkiRJkiRJkiRJkiRJkiRJkiopi1ckSZIkSZIkSZIkqYItWgTXXgudOtWmoGDXsOOUu5ycHJo3bx52DKlKSf23tSkWixGPxyksLOTZZ5/lmGOOCTmZJEmSJEmSylI6nWb06NFVungFYOXKlcydOzfsGJIkSZIkSZIkSZIkSZIkSZIkqRKyeEWSJEmSJEmSJEmSKsjcuXDFFdC2LaxcCV98ARdeeAjxeDzsaOUmkUhw8MEHE4lEwo4iVUpBEPzk8VgsBsBbb73FcccdR/Xq1enbty9vvfUW7733XkVGlCRJkiRJUjmaMmVKSQlvVZZMJvn888/DjiFJkiRJkiRJkiRJkiRJkiRJkiohi1ckSZIkSZIkSZIkqZxNnw7nnw/t20MsBt98Aw8+CM2aQbNmzWjXrl2VLF+JRCI0aNCAjh07hh1FqrQ2V1r04Ycfsttuu3HMMccwdOhQOnfuzPnnn8+uu+7Kgw8+WMEpJUmSJEmSVF5GjhxJUVFR2DHKXRAEfPfddxQUFIQdRZIkSZIkSZIkSZIkSZIkSZIkVTIWr0iSJEmSJEmSJElSOZk8GX7/e+jaFXbaCaZMgb/+FRo33vi6ww8/nKysrHBClqN4PE7v3r03Wxwh6ecVFRXx9ttvM2zYsJJjQRAA0KZNG44++mii0SgPPPAAI0aM4OGHH+a0007jnXfeobi4OKzYkiRJkiRJKiNLlixhwYIFYceoUF9++WXYESRJkiRJkiRJkiRJkiRJkiRJUiVj8YokSZIkSZIkSZIk/Yx1JQdb46uvoE8fOOQQaNMGpk6F//s/qF//p6/Pzs7mxBNPJB6Pb1PW7UkikeCwww6jdu3aYUeRKq05c+bwl7/8hSFDhgCQSqVKiox23XVXrrrqKgDWrFlDLBYDoFOnTgRBwAsvvBBOaEmSJEmSJJWZMWPGkE6nw45RYZLJJJ9//nmpfi4vSZIkSZIkSZIkSZIkSZIkSZJ2XBavSJIkSZIkSZIkSdJ/jRkzhr/85S889NBDPPvsswRBUFJysCVGjYKjj4YjjoBu3WDaNLj+etiS7pHddtuNdu3aVYnylUgkQoMGDdh3333DjiJVarVr12bJkiUsXLgQoKRcBSCdTtOkSRN69uzJoEGD+P777wHo2LEjnTt35vHHHw8lsyRJkiRJksrO1KlTd6jiFYDCwkJWrVoVdgxJkiRJkiRJkiRJkiRJkiRJklSJVP4VeyRJkiRJkiRJkiRpGw0fPpzrr7+e0aNHE4vFWLt2LUEQ8Omnn3L99dfTokWLXyxhKSiA++/PlK689BLk5Gx9jsMPP5xp06axZs0agiAo/QOFLJFI0Lt3760qrZG0qbp167LLLruwdOlSpk2bRsuWLUvei9a9Rxx44IHce++9FBUVAdCiRQt69erFbbfdxtKlS6lbt26YjyBJkiRJkqRSSqVSLF++/Bev69ChA8cdd1zJ/s0337zJNQMGDCjZfv3115kwYcJWZdl333058sgjS/ZnzJjBM888s9E1Z555Js2bN9/sPSZNmsRLL730i3PFYjHmz59PzZo1tyqjJEmSJEmSJEmSJEmSJEmSJEnacUXDDiBJkiRJkiRJkiRJYRo8eDCnnHIKS5cu5aabbuKNN97gpZde4sADD2TQoEGMHDkS4BdLRHJyYNAguPDC0pWuAGRnZ3PWWWeRnZ1duhtsBxKJBGeccQa1a9cOO4pUJRx99NF88803JYthptNpILMAZRDAl1/+yLJlB/Hgg4054ABo1izGAw/cSDS6kl12qUXdutCoEbRqBaecAg8+CKNGZcqiJEmSJEmStP1atGgR8Xg87BjUrVuXww47rMLmKyoqYu7cuRU2nyRJkiRJkiRJkiRJkiRJkiRJqvzC/w0MSZIkSZIkSZIkSQpBEATMnTuXW2+9lezsbB599FG6du1KIpEAMou7DR8+nLVr15Zc/3PlK5FI5rWt6tSpQ79+/XjqqadK5q4s4vE4J598MrvuumvYUaQq47TTTuOaa67h2Wef5YgjjqCoKIdnn4UXXwz48ssUBQV3EokU8fjjNfhvJwuQBWRRULC+YGXhQpg2Dd58ExIJyM+HXXaBAw6ACy6A7t3L5j1MkiRJkiRJZWP+/PkEQRBqhkgkwvHHH09WVhbFxcUlPz//JU899dQmx/Lz87dobBAEzJw5c6tySpIkSZIkSZIkSZIkSZIkSZKkHZvFK5IkSZIkSZIkSZKqvJ8qTYlEInz99ddMmjSJyy67jB49emx0ftmyZTRo0IA99tij5PqKstNOO9G3b1+eeeYZCgsLK2zebZFIJOjTpw8tW7YMO4pUpdSrV4++ffvy0EMj2Guvscye3Z1YDAoKYmT+s484kMOWrsG5YRnLjBkwcya89ho0aABXXQVnnAHVq5fPs0iSJEmSJGnLzZo1i+Li4lAzHHjggeyyyy4sX76cyZMns//++2/RuNmzZ2/TvAsXLvzFMnRJkiRJkiRJkiRJkiRJkiRJkqR1LF6RJEmSJEmSJEmSVOVtbnG2pUuXkp2dTX5+PsuXL6d27dosWbKETz/9lDvuuIMWLVpQq1YtFi9eTP369Ss0b82aNenYsSNjx44llUoRbGmrQgiysrI4/fTTadq0adhRpCollYIhQ+Djj+8lFoNp06JArEznCAJYswZ++AH694c//jFTvtK/P7RuXaZTSZIkSZIkaSvMmTMn1Pl33nlnDjroINLpNK+99hotWrTY4rGXX345NWrUoKioiPnz5zN+/HgmTZq0xeNTqRSrVq2iZs2apYkuSZIkSZIkSZIkSZIkSZIkSZJ2MBavSJIkSZIkSZIkSaqSUqkUjz/+OOPGjaN27drsvPPOnHzyyeyyyy4l1+y999507NiRgQMHsmTJEvbcc0+mTZvGBx98wJIlS9hpp53o2LEje+yxB1dccQX9+vUjCILNFrmUlYcffphnnnmGMWPGUKNGDY4//nh23XVX4vHt6yPeRCJBrVq16NOnDzvttFPYcaQqZcoU6NMHpk6FNWuyK2TONWsyfz79NDz/PFx7bea1nb31SJIkSZIk7RDy8/NLNW7AgAHbPHc8HueEE04gFosxcuRIZs2atVXFK7Vr1wYgNzeX3Xbbjd12241Ro0bx3nvvbdH4WCzGmjVrLF6RJEmSJEmSJEmSJEmSJEmSJElbxKUxJEmSJEmSJEmSJFUpyWSShx56iFtvvZVVq1YRjUYpLCwE4M033+T++++nY8eOALRv35577rmH6667jhEjRvDuu+9SUFBAv379uOiii1i1ahUffPAB9957L2effTZdu3alXbt25Vq+MnjwYP70pz/RuHFjfve731G/fn3effddJkyYwOGHH04ikSAajZbL3FsjHo/To0cPDjzwwO0ij1RVpFJw770wYACsXQvpdMVnSCYzrzvvhBdegJdegnbtKj6HJEmSJEnSjiyZTIY292GHHUb9+vVZsGABH3/88RaNWbNmDePHj2fWrFmsWrWKWrVqsf/++9OgQQMAunXrxtdff828efO26H7FxcWlzi9JkiRJkiRJkiRJkiRJkiRJknYsFq9IkiRJkiRJkiRJqjIWLFjArbfeyuDBgzn44IPp3bs3e++9N5FIhAsvvJDhw4fzyCOPcMcdd1CnTh2CIKB79+58+OGHzJs3j1NPPZVzzjmHfv36ldzzkEMOoaioiL/+9a/ce++9PPnkk+X6DP3792f//ffngQceYM899wTgL3/5C6+88gqvvvoqNWvWpFGjRmRlZZVrjs1JJBLUqlWLk046qWTBPEllY8oU6NMHpk6FgoKw08CaNfDtt9ClC1x7beYV9780kSRJkiRJqhDpUjbyPvXUU5scO+uss7Z4fOPGjenSpQvJZJJXX311i3O8/PLLmxybMmUKl112GdnZ2QC0adNmi4tXwiyekSRJkiRJkiRJkiRJkiRJkiRJlYvLYUiSJEmSJEmSJEmqElKpFIMHD+bhhx+mX79+/PnPf6ZZs2Yl5wcMGMC5557LqFGjShaKi0QiAMTjce69915++OEHDjnkEGD9onbRaJTTTjuN++67j2+++YaVK1dSs2bNcnmGwYMHs3jxYq699tqS0pVkMklWVhannnoqhx12GIMGDWLYsGHss88+ZGVlEa+gFoR1RS89evTggAMOIBqNVsi80o7ihRfg7LNh7Voo5Zqa5SIIMiUwd94JL70EH38M9euHnUqSJEmSJEmbM3v27G0aX6NGDSKRCPF4nIsuuugnr2nevDkDBgxg1KhRvPfee5u9V35+PkuWLKFx48YA5OXlbVM2SZIkSZIkSZIkSZIkSZIkSZKkn2LxiiRJkiRJkiRJkqRKafHixdSvX590Ok00GiUWi5FOp7nlllu44YYbSq5LJpPE43H2228/kskkU6dOpaioaKN7rVq1itGjR1OnTh1atGixUekKwLRp00in0+yyyy7lVroCkJ2dzdq1a9l5550BKCoqIisriyAIAKhfvz6XXXYZ++23HxdddBH5+fmcfvrpRCIR0ul0Se6ysm5xvVq1anHAAQew5557kkgkynQOSfDgg3DllZmCk+3VmjXw7bfQuTN89hk0aRJ2IkmSJEmSpKotGo2SSqXCjrFFqlevTjQaZeXKlRsdr1atGvXq1SvZX7169Rbfs6JKxyVJkiRJkiRJkiRJkiRJkiRJUuXnbyFIkiRJkiRJkiRJqlS+++47brjhBl555RUmTZpE27ZtS8pXTj31VLKysgBIpVLEYjHi8TjJZBKArKws2rVrR40aNUrGAOTl5VFQUMDkyZP56KOP6NmzZ8l8U6dO5eGHHyY3N5fevXuX67PVrl0bgHfeeYfjjjuu5FkikQhASeb99tuPV155hQMOOIDHHnuMDz/8kKlTp/LVV1+VLMa37pm31rqvWSqVom3btuy///40bty4TJ5P0qbuvBNuuWX7Ll1Zp7gY5s6FTp1gzBho1izsRJIkSZIkSVVXLBajuLi43O5fq1YtrrjiipL9m2++GYBFixbx7rvvbnJ9q1ataNWqFQBLly5lzJgxLFiwAIB69epxxhln8O233zJ16lRWrFhBrVq16N69O9nZ2UDm59uTJk3a4nwWr0iSJEmSJEmSJEmSJEmSJEmSpC3lbyFIkiRJkiRJkiRJqhS++uorbrjhBt5++21atGjBBRdcUFJIsq5ApVGjRiXXx2IxAIIgIB6PM27cOKZNm8aJJ55I9erVS65bV9Dyu9/9jiuvvJJLL72Uvn370rVrVyZMmMDrr7/Ov//9b84991yOOeaYcn3Gzp07s8cee/DEE0/QuHFjLrzwQho2bFhyft1zFhUV0bx5cw4++GA+/PBDcnNzOeKII+jVqxcLFy5k3rx5zJo1izlz5rBy5UoSiUTJ1yIIAiBT5rLu61dcXExeXh6NGzemefPm7Lzzzuy8884lxS+SysdDD2VKV/Lzw06y5VIpWLIEevSA8eNhg7coSZIkSZIklaHc3FwKCwsrfN5ly5YxevToTY7n5OSUFK+sXLlyk2vi8Th77bUXe+211yZjgyDgo48+YtGiRVuUIZVKUa1atVKklyRJkiRJkiRJkiRJkiRJkiRJOyKLVyRJkiRJkiRJkiRt17744guuvfZaPvjgA1q0aMH111/P4YcfTqdOncjJyfnF8evKRd5//30A+vXrt9H5dWUml1xyCSNGjOCNN97gmmuuIRKJEAQBu+yyC0888QRnnXVWGT/ZpmrUqMHDDz9M3759uf/++ykqKuLss8+mefPmJUUyyWSypBAlkUgQiURYvnw5u+66K/F4nCZNmtCkSRO6dOlScv3ChQtZtWoVyWSSZDJZUkaTSCSoVq0aDRs2JDs7u9yfT9J6L74I/ftDQUHYSbZeKgWLFmXKV8aNg9q1w04kSZIkSZJU9TRu3Jhly5aFHWOLzJs3jzfeeIPdd9+dhg0bkpeXRyKRYPXq1cyePZsxY8Ywe/bsLb5fJBKhVq1a5ZhYkiRJkiRJkiRJkiRJkiRJkiRVJZEgCIKwQ0iSJEmSJEmSJEnST5k2bRrdu3fnxx9/5JZbbuHwww9nzz33JDc3d6vus3btWnr27MncuXOZPHkysViMeDxeUsqSTqeJRqPk5+fz/vvvM23aNBYuXEiPHj049thjy+PRNpFMJktKYP75z39y6623MnXqVPbff38uvPBCunfvzi677FJSuvLZZ59x/vnnU79+ff71r39VSEZJZeOHH2CvvSA/P+wk2yY7G445BoYMCTuJJEmSJElS1TN27Fjef/99kslk2FEqXJMmTTjnnHPCjiFJkiRJkiRJkiRJkiRJkiRJkiqJeNgBJEmSJEmSJEmSJGlzWrZsySmnnMIDDzxArVq16Ny5MwCrV69m7dq1xGIx1qxZQ+PGjUtKVDYUBAGRSITx48fzxRdf8Pvf/56cnJyNzq9atYqaNWsSBAHVqlXjuOOOq6jHY9WqVdx4443ceeedZGdnlxz/3e9+R7169fjb3/7GBx98wKhRozjooINo3749e++9N8XFxTz00ENMnz6dp59+usLyStp26TScfDKsXRt2km23di0MGwZDh8LRR4edRpIkSZIkqWpp3LgxsVhshyxeadasWdgRJEmSJEmSJEmSJEmSJEmSJElSJWLxiiRJkiRJkiRJkqTtUjqdJhqNcuaZZzJo0CDuuusuLrroIkaMGMGbb77JiBEj+OKLL2jUqBG9evXi3HPPpVu3biVlK+vuEYvFeP311yksLOT0008HIJVKMXHiRD744AOWLFnC1VdfTa1atSr8Gfv378/jjz/O6tWrufvuu6lduzapVIp4PM4RRxxBjx49eO6553jttdeYOHEi//73v0vGtm3blnvuuYd99923wnNLKr0HH4RJkyCVCjtJ2cjPhzPPhGnToE6dsNNIkiRJkiRVHQ0bNqS4uDjsGBUuOzubJk2ahB1DkiRJkiRJkiRJkiRJkiRJkiRVIpEgCIKwQ0iSJEmSJEmSJEnSz7nooot45JFHOOmkk/jiiy+YMWMGv/rVr8jOzubrr79m1qxZ1K5dmxEjRrDnnntuVL6yatUq9t9/f/Ly8vj888/58ssvef/993nhhRf45ptvOPbYY3nkkUdo2LBhhT7T+PHj6dKlCzVq1CAej5c8H0AQBARBQDQaBWDu3LlMnz6dOXPm8P3337PXXntxyCGHULdu3QrNLGnb/PAD7LVXpqykKsnOhmOOgSFDwk4iSZIkSZJUtfztb39j+fLlYceoUPF4nIsvvpjatWuHHUWSJEmSJEmSJEmSJEmSJEmSJFUSFq9IkiRJkiRJkiRJCs2GBSk/JZVKEYvFGDlyJMceeywrV67k1FNP5a677qJhw4akUinmzp3LTTfdxMCBA+nduzdDhgzZ6L6vvPIKffr04YQTTqBz58489thjzJgxg4MOOohbbrmFgw46qKIedyNdu3Zl9erVHH/88dxzzz0kk0mGDBnCiSeeSDqdJhqNlvwpqfJLp6FbN/jiC0ilwk5T9qpVgxdfhKOPDjuJJEmSJElS1TF06FC+/PJLdqRf/cnNzeXKK6/82c8OJEmSJEmSJEmSJEmSJEmSJEmSNuQKPZIkSZIkSZIkSZIq1CuvvMJjjz3GJ598QmFhYcnxn1o4LhaLAdCjRw/69evHP/7xD5555hkaNmxIMpkkFovRtGlT7r77bqpVq8bLL7/MtGnTiEQiFBcXA/D5558TBAGvvvoq1113Ha1bt2bMmDF88sknoZWuPPfcc4wbN45LLrmEW265hQEDBhAEAY888ghLliwpKVv539KVdDodRlxJZWDYMJg8uWqWrgDk58OFF8IOtAaoJEmSJElSuevatWvJz8l3BPF4nK5du1q6IkmSJEmSJEmSJEmSJEmSJEmStko87ACSJEmSJEmSJEmS1luwAMaPh7Fj4dNPYf58KCyEoqLMYvbZ2ZlXw4Zw0EHQtSt07gyNG4ed/Jc9+uijDBgwgCVLlhCLxSgqKuLQQw/lvPPOo0+fPgRB8JOLqaXTaaLRKP3796dmzZolx+PxzMedqVSKevXqcdxxxzFo0CA+/vhjWrZsSSKRoKioiBkzZgDQp08frrvuOtq3b18hz/tz/vSnP9GrVy969epFLBbjj3/8I5MmTWLQoEH8/ve/57HHHqNJkyabfE3+t4hFUuVx552wenXYKcrXihXw8cfQs2fYSSRJkiRJkqqGhg0bUq9ePRYuXBh2lAoRBAH77rtv2DEkSZIkSZIkSZIkSZIkSZIkSVIlY/GKJEmSJEmSJEmSFKLFi2HgQBg2DCZMgPz8TLHKmjWQSm1+3HffwciRkJeXKWXJzoYOHeDww6Ffv0wxy/Zk4MCB9O/fn+7du9O7d2/q1avH+++/z2OPPcbw4cNp2rQp3bp1+8mx68pGGv7EQ60rZUmn08ybN4/s7GzatWsHZApZsrKyuPbaa/nb3/5GkyZNyu8Bt8I111xDfn4+55xzDq1atQIgJyeHG264gYkTJ/LOO+/w8ssvc/nll/9kEY2kymfatEypVlW3ejXcfbfFK5IkSZIkSWWpR48evPXWWxQVFYUdpdy1bNmS6tWrhx1DkiRJkiRJkiRJkiRJkiRJkiRVMpEgCIKwQ0iSJEmSJEmSJEk7kiCAMWPgnntg6FCIRqGgoGzunZOT+fO3v4X+/aF7dwi7u2PhwoV07NiRvLw83nrrLdq0aVNy7s9//jP/93//xwEHHMDf//539tlnny2657rClXXGjBnDoYceSpMmTfj4448rpGQlnYaVKzPfu8LCzH5OTuZVsyYkEpuOmT17Ns2aNeOcc87hjjvuoG7duhs9y+eff86pp57KrFmzePzxxznrrLMsX5GqgMsvh4cfhuLisJOUv5wc+P572GWXsJNIkiRJkiRVDclkknvuuYe1a9eGHaVcJRIJTjvtNJo3bx52FEmSJEmSJEmSJEmSJEmSJEmSVMlEf/kSSZIkSZIkSZIkSWWhsBCeegratIGePeHVV2Ht2rIrXVk3R2EhvPEG/OY30LIlPPII5OeX3Rxba+bMmSxYsIBjjz2WNm3akEwmKSoqAuDSSy/lpJNOYsSIEQwePJhVq1YBEATBz95zXVHJ/Pnz+ec//8lpp51GTk4Od955Z7mUrqTT8O238M9/wiWXwD77QLVq0LBh5mvcvj106ACtW0OTJplzLVvCaadlvv5jx2a+Lz/++CNnnXUWp512GnXr1t3oWQC6du3K5ZdfDsDf/vY3vv322zJ/FkkVq6Ag896/I5SuQKZc7OGHw04hSZIkSZJUdcTjcTp37kwsFgs7SrmqVq0azZo1CzuGJEmSJEmSJEmSJEmSJEmSJEmqhCLBL61YJEmSJEmSJEmSJGmbff459OkDy5bBmjUVO3deHtSoAS++CAcfXLFzA7z00kucfPLJnH766Tz33HMlx4MgIBKJMGzYMC6++GJyc3N55JFHOPhnQhYXF7Nq1SqGDx/OhAkT+Oyzz/j000+pU6cOt99+O2eccUaZLT6XTsN778E998DIkRCPQyQCq1dv3X1ycyGRyJTf7L57wIUXFtGvXxbVq0dKvgb/66abbuKWW27hwAMP5Nlnn3WxOakSe+aZTGHT1r53VGa1a8OiRZn3PkmSJEmSJG271atX88ADD5SUmlc1iUSCY445hr322ivsKJIkSZIkSZIkSZIkSZIkSZIkqRKKhh1AkiRJkiRJkiRJqsoKCuCyy6BnT5gzp+JLVyAz54IFcMQRcP75FZ+hffv2JBIJFi5cyPz584FM6co6PXr04De/+Q1Tpkzhs88++9mF46LRKG+//TYnnngi9957LzNmzOD666/nhx9+4MwzzyyT0pXFi+HOO6Fx40xZzscfw9q1ma9baYoTCgpg5UpIJmHy5AjXXZdNw4YRLrwQvvtu49KVdDoNwO9+9zt69OjB8OHDue+++7b5mSSF59VXd6zSFYBUCr75JuwUkiRJkiRJVUf16tU54ogjSFTBpttoNErTpk1p165d2FEkSZIkSZIkSZIkSZIkSZIkSVIlZfGKJEmSJEmSJEmSVE4+/xxat4YnnsiUb4QtPx+eew5atYJ//7vi5q1Tpw7t27fn+++/Z8qUKQBEIhEikUzpSO3atfnVr35FXl4eI0eOpLi4eKPxM2fOpLCwEIBYLMavf/1rXnzxRQYPHsy3337L9ddfT1ZW1jbnnDYNTjoJdtkFbr4ZFi4sn7KE1asz34snnoBOnaBrV/joo8y5aDTzEW7Lli15/vnn6dGjB3//+995/vnnyz6IpAoxblzYCSpeKgXjx4edQpIkSZIkqWrZe++92WWXXUp+jlxVJBIJjjvuuJLPDCRJkiRJkiRJkiRJkiRJkiRJkrZW1fptC0mSJEmSJEmSJGk7EARw443QsyfMmbN9lK6sU1AACxbA4YfDn/6UyVreGjRoQJcuXZg5cyaffvopa9asKTkX/DdAt27dqFOnDp988gnpdLrk/GuvvUaLFi24/PLLAUin0zRq1IjevXvzm9/8pkzypdNw//2w997w2muwdm3FfM+Sycw8Y8fCMcfAmWfCypXrMqVp1qwZZ599NgDNmzcv/0CSytzKlfDjj6Ube+aZmffoda8t8fTTG4/539fYsRtf36zZz18fBHDkkVufPT8fRozY+nGSJEmSJEnavEgkwvHHH088Hg87SplJJBIcddRRVK9ePewokiRJkiRJkiRJkiRJkiRJkiSpErN4RZIkSZIkSZIkSSpD6TRccAHce+/2VbjyvwoK4JFH4Pe/h1SqfOeKRCKcffbZ1K9fn1deeYX//Oc/G51LpVI0b96cVq1akZ+fz9dff11yvmnTpgCMHj2aVCpFNFq2H3FOnw777Qc33JApCijvr8Xm5OfDkCHQsiV88AElz9m3b1+++uorDjjggHCCSdomX34J1aqFnSIcn30WdgJJkiRJkqSqp0aNGhxxxBEkEomwo2yzaDRK06ZNadeuXdhRJEmSJEmSJEmSJEmSJEmSJElSJRcPO4AkSZIkSZIkSZJUVaTTcOqp8NZbmSKN7V1+Prz6KixfDq+9BvFy/PSwU6dOHHnkkTzzzDMMGjSI3Xffnfr161NUVERWVhYAyWSSnXbaqWSRtXQ6TefOnRk1ahRdu3Yt0zzpNDzwAFx3HaxdG17hyoYKCzOv446D3r3h738PqFUrwt577x12NEmlNH585t91GHr3hgULNj62atXmr3/7bbj99k2PT5xYuvlnzICiIvjvW7wkSZIkSZLKyN57783kyZOZNm0ayWQy7DillpOTw3HHHUckEgk7iiRJkiRJkiRJkiRJkiRJkiRJquQsXpEkSZIkSZIkSZLKQBDAOedUntKVdfLz4eOP4Xe/g3/+E6LR8pknGo3Sv39/vv76ax588EHq1avHTTfdRFZWFqlUijfeeINx48bRq1cv8vLyCIKA6H/DlHXpytq1cPzx8Omn2+f3Kj8fhgyBjz+OMHIkNG0adiJJpfXvf2fec8IwbhzMnLnl1y9aBCNHlt38OTmZ0paOHcvunpIkSZIkSYJIJMJJJ53Es88+y7x58ypl+UpOTg5nnXUW1atX3+w1QRBYyiJJkiRJkiRJkiRJkiRJkiRJkrZIOS2bJEmSJEmSJEmSJO1YrroKBg/ePos8fkl+PgwdChdfvG33Safhq682/zXYc889ueuuu8jKyuKWW27h7LPP5r777mPAgAH84Q9/oFGjRlx55ZXE4/FyW0xt9Wo49FD45BNYs6ZcpigThYUwf35A587w3Xdhp5FUWtOnhzf3p59m3kuWL4cRI+Dcc+Hn3lqPOQaWLs2M+eEHePJJ2H330s8ficCsWaUfL0mSJEmSpM2LxWKcfvrp1K9fn3g8HnacrZKVlcWZZ55JvXr1fvY6S1ckSZIkSZIkSZIkSZIkSZIkSdKWigRBEIQdQpIkSZIkSZIkSarMhg2DPn0qZ+nKhvLy4Omn4aSTtm5cMpkpnbn9dqhdG/71L8jK2vz1r7zyCo888ggfffQR2dnZBEHAgQceyF133UXHjh236Rl+zpo1cOCBMHlypligMohEoFYt+PxzaNs27DSStlbr1vD996Ube+aZMHDg+v0tWWfy6aehb9/Nn3/lFejde/1+s2YwY8bmr1+9Gnr1yrwHba0aNeDxx+Hkk7d+rCRJkiRJkrZMUVERzz//PPPnzyeZTIYd52dFIhGys7Pp27cvDRs23Ox1BQUFvPrqq3z66afMmjWLHj160KVLF37zm99UYFpJkiRJkiRJkiRJkiRJkiRJklSZWLwiSZIkSZIkSZIkbYNly6Bly8yfVUHNmpmSgAYNfvnaoiJ49lm44w5o3BhuuAEOO2zLygHWrl3LrFmzmDRpEq1bt2aPPfbY9vA/Ox/8+tcwblzlKV1ZJxKBunUz2Zs3DzuNpK3RtCnMnl26saUpXrn/fqhXDz7+ODNv/fpwySXQo8f6a/r0gZdeWp/v9dczhSyTJmUKqrp3h/79M2VckDnert3W58/Lg3/84+eLYCRJkiRJkrTtkskkgwcPZubMmRQXF4cd5yfFYjFycnI466yzqFu37k9eEwQBb7/9Ng899BDvvPMOADVq1KCwsJDc3Fxuv/12LrroooqMLUmSJEmSJEmSJEmSJEmSJEmSKgmLVyRJkiRJkiRJkqRtcPLJ8MYbmWKPqiCRgF694K23Nn9NQQE8+STcdRfssQdcfz0cdFDFZdxaQQDHHgsffpjJXhnFYtCwIXz9daaERVLl0KQJzJtXurGlKV75KdnZMHkytGiR2X/uOfj9739+zHnnwaOPrt9v2RKmT9+6efPy4G9/g7PP3rpxkiRJkiRJ2npBEDB69Gg++ugjUqkU29OvCiUSCVq1asXRRx9Nbm7uT16TTqf5xz/+wV133cWyZcvo3r0755xzDgceeCATJ07k8ccf55VXXuH111/n6KOPruAnkCRJkiRJkiRJkiRJkiRJkiRJ27t42AEkSZIkSZIkSZKkymrYsExBSVUpXQEoLoZ//QteeglOOmnjc6tWwSOPwL33wn77wSuvQJcu4eTcGs8+Cx9/XHlLVwBSKViyJFOG8PLLYaeRtKWys8NOkPnfqPHj1xevNGz4y2NGjtx4v2HDrS9eiUQgJ2frxkiSJEmSJKl0IpEI3bp1o3Xr1rz88sssXryY4uLiUDPFYjESiQTHHXccbdq02ex1yWSSu+++m7/85S9Ur16dG2+8kZNOOomWLVsC0LhxY+rXr8+4ceP4xz/+wSGHHEL16tWJlLapWJIkSZIkSZIkSZIkSZIkSZIkVTnRsANIkiRJkiRJkiRJldGyZfC730F+fthJyl5+PpxzDixalNlftgxuuQV22y2zeP9778Hrr1eO0pV58+CSS2DNmrCTbLu1a+Gdd+DNN8NOImlL5eZW3Fw1asAee2x6PCcHOndevz9//vrtTp0gkdh0zAEHbLy/4ZgtFY1W7PNLkiRJkiQJ6taty7nnnsuhhx5KPB4PrZwkkUjQunVrLrvssp8tXQmCgGeffZZ77rmHevXqcdttt3HBBReUlK6kUikAOnbsSPPmzZk8eTJZWVmWrkiSJEmSJEmSJEmSJEmSJEmSpI3Eww4gSZIkSZIkSZIkVUa33VY1S1fWKSiA/v2hSRN47DE45hgYMQJ+Zn207U4QwOmnQ2Fh2EnKTn4+9O0LU6dC3bphp5H0S+rUKft7DhgAN92U2R44EPr1y2zXrQtffw3vvgtvvAHTpsFOO2XKp1q0WD9+yJD125deCr/+NfzznzByZOb9skePzPv/OmPHwowZW58zEoHatbd+nCRJkiRJkrZNJBKhW7dutG7dmg8++ICpU6cCkEwmy33eeDxOnTp16NmzJ61bt/7FMQsWLODuu+8mGo1y9dVX07t3b2rUqFFyPhqNlmzn5+eTTCZZs2YN2dnZ5fIMkiRJkiRJkiRJkiRJkiRJkiSpcrJ4RZIkSZIkSZIkSdpKa9dmykjWrg07SfkpLobnnoNzzoHx46F587ATbb1nn80UBpTzWnIVLj8fzjsPXn457CSSfkn37vD555BOV8x8sRgceWTm9VMefBDefnvjY7vsAldf/dPXL1yYKXsqjYIC6NChdGMlSZIkSZK07erWrcvJJ5/MmjVr+OKLLxg1ahTJZJKioqIynSeRSBAEAe3ataNbt240atRoi8fedtttfPfdd/Tt25c+ffpsVLoSBAGRSASAxx9/nDFjxnDEEUdQo0aNjc5JkiRJkiRJkiRJkiRJkiRJkiRZvCJJkiRJkiRJkiRtpZdfhiAIO0X5q1YNunSpnKUr8+fDJZfAmjVhJyl7a9fCO+/A0KFw9NFhp5H0c/bbD6pXh5Ury3+uuXPh5JPhqKOgc2do1Ahq1IDFizMlVI8/Dm+9tfGYO+6AadOgV6/Me32DBpnirenTYdgwuPfezPjSqFUL6tXb5seSJEmSJEnSNsrLy+PAAw+kR48eTJ06lc8++4w5c+YQi8UIgoDi4uKtul8sFiMej1NcXEytWrXYb7/96NChAzk5OVudbdKkSTRq1IibbrqJunXrlhSqbFisMmzYMO655x4AzjvvPBKJxFbPI0mSJEmSJEmSJEmSJEmSJEmSqrZIEOwIS0JJkiRJkiRJkiRJZWfvveHrr8NOUTFatoTvv4f/rm9Wafzxj/Dgg1BUFHaS8rP77vDdd5XveyPtSGbMgHbtID8/7CQVr1cveO+9sFNIkiRJkiTpp6TTaRYvXsy8efOYM2cOs2bNYunSpUQikZIXQBAEBEFAOp2mevXqNG7cmGbNmtG4cWMaNWpEVlZWqTOkUinat29PJBJhwoQJxGKxkjmj0SgA7777Ln/5y18YMWIE/fv3584779z2h5e2QRBkPnsqKMhs5+RkXn5WI0mSJEmSJEmSJEmSJEmSJEnhiocdQJIkSZIkSZIkSapMvvoKpk0LO0XFWbAARo2C/fcPO8mWKyyExx+v2qUrAPPmwdix0LVr2EkkbU6zZjvmgnuJBBx8cNgpJEmSJEmStDnRaJQGDRrQoEED9tlnHyBTxlJQUEAymSSZTJJOp0kkEsTjcbKzs0kkEmU2fxAEAHTs2JF//etfTJgwgc6dO5NOp4lGo6RSKV588UUeeOABxo0bx+mnn06/fv3KbH5pS8yfD+PHZz6L+fe/YcIEWL4cYrHMCyCVyryqVYM994SDDoJu3aBzZ2jRYsf8+bAkSZIkSZIkSZIkSZIkSZIkhcHiFUmSJEmSJEmSJGkr3HsvrF0bdoqKk58P99wDr7wSdpIt99JLYSeoGAUF8Ne/wuDBYSeRtDmRCOy1F4weHXaSilWtGnTpEnYKSZIkSZIkbY1oNEpeXl6FzBWJRIjFYpx66qkMHjyY++67jyuvvJK2bduyYsUKbr31Vl555RWWLl1K3759ufTSS2nbtm2FZNOOKwjgs88ynwV+/HHmc5jsbFizJlOuss66spUN5efDuHGZopYaNSCZzBzfd1/44x/hyCMh7m/xSZIkSZIkSZIkSZIkSZIkSVK5iQRBEIQdQpIkSZIkSZIkSaos6tWDpUvDTlGx8vJg1apMgUBlsNdeMHFi2CkqRk4OzJmT+Xspaft0/fWZAquiorCTVJzsbJg3D+rWDTuJJEmSJEmStnf33nsv1157LbVq1aJOnTosW7aMxYsXs/POO3PFFVdw4oknsttuuwEQBAGRzXxYkUwmmTFjBq1atarI+KoCVq+G55+Hu+6CRYsyJSpl+dt2NWpAVhZcdhmcfz40bFh295YkSZIkSZIkSZIkSZIkSZIkZUTDDiBJkiRJkiRJkiRVFosWwZo1YaeoeEEAM2eGnWLLfPEF/PBD2CkqTiQCTz4ZdgpJP+fssyG6A/3XGZEI9Oxp6YokSZIkSZK2zB//+EeeffZZjj76aPLz8+nYsSPnnnsun332GVdccUVJ6Qqw2dIVgJkzZ3Lcccdx8cUXV0RsVQFz58J550GDBtC/f+bzpTVryrZ0BWDVKliyBP7yF2jeHI45Br76qmznkCRJkiRJkiRJkiRJkiRJkqQd3Q60tIckSZIkSZIkSZK0bcaPh5ycrR935pmZRZrWvbZWNAojRmx8jzPP3PS6pk3hgQdg8mRYvRqKizNlMR9/DP36bf2868TjmWevDB54ANauDTtFxSkogPvuCzuFpJ+z227QtWvYKSpOXh5ceWXYKSRJkiRJklSZnHzyyTz55JNMmjSJ9957j0cffZRmzZoRj8e3+B7Vq1ene/fuPPzww9x1113lmFaVXRBkSu3btoWnn8581rJmTfnPW1iYeb31FnTvDtdcA0VF5T+vJEmSJEmSJEmSJEmSJEmSJO0ILF6RJEmSJEmSJEmSttDYsRWz8NL/uuYa6NHj569p2hS++AIuuSSzUFReXqYwZaed4Fe/gqeeggcfLN38q1fD6NGlG1vRPvoIUqmwU1SsZctg/vywU0j6OVddBTVqhJ2iYtSpAwcfHHYKSZIkSZIkVUZ5eXkAJJNJACKRyBaPbdiwIddddx1nn30211xzDU888US5ZFTlNndu5nOzyy/PfP71379qFSoIMmUvDzwAe+yR+XxPkiRJkiRJkiRJkiRJkiRJkrRtLF6RJEmSJEmSJEmSttAnn1T8AkwdO8KAAZBOQ2Hh5q8791yoVy+zvWIF9OsHvXrBm2+uv+a88zKFLFsrnYZ//3vrx1W0NWtKX0By5pmZha7WvbZGhw7wzDMwY0bme7RkCUyYAI88sv57ArDPPnDbbfDppzBzJuTnZxb1+uor+POfS/e9AcjOhvHjSzdWUsX47W8hJyfsFOUvLw+uvBK2Yj1MSZIkSZIkqUQ0GiWdThOPx1m8eDETJkzYqvHNmzfnT3/6EyeddBLnnXcer776ajklVWUTBPDkk9C2LYwcmflMKWz5+TB9OhxwAFxzDRQVhZ1IkiRJkiRJkiRJkiRJkiRJkiovi1ckSZIkSZIkSZKkLbSV63tts+xseO45yMqC+++HBQs2f23t2uu3P/gABg7M/HnLLeuPx+MQi5Uuy8SJW19IUtG++gqqVavYOS++OFN68vvfQ7Nmme9Z3bqw995w/vnQqNH6a88/H667Dg48EJo2hdzcTElBhw5w880wejTUrLn1GdasgbFjy+6ZJJW9WAz+8IfMv/uqLJXKvB9KkiRJkiRJpRWNRpk7dy4NGjSgY8eOTJ06davGt23blmuvvZbDDz+c3r178+mnn5ZTUlUWxcXQuzdcfjmsXg3JZNiJNlZQAA88AJ07w9KlYaeRJEmSJEmSJEmSJEmSJEmSpMrJ4hVJkiRJkiRJkiRpC6RSsGxZxc55xx3Qrh188w1ce+3PX/v+++u3DzsM+vaFX/8a/vzn9cfffBNWrixdlqKizGJU27Px4zM5K8qvfw1//3umUGHt2syiWCeckPn69+sHTzyRKUXZ0JIlmRKdY4+FI4+EIUPWn2vXLrPo19ZKpeDf/96mR5FUAc47DxKJsFOUn9xcOPdcqFUr7CSSJEmSJEmq7OrWrUt2djatWrWiefPmWzQmnU6XbO+zzz7069ePli1bcswxxzBhwoRySqrtXUEB/OY38O67m35msz3Jz4cpUzLlK/PmhZ1GkiRJkiRJkiRJkiRJkiRJkiqfeNgBJEmSJEmSJEmSpMqgoCBTsJFMVsx8hx4Kl12WKfQ444xfLhQZOhSuuAJuvBHq1YOnn15/bu1auOce+L//K32eWCzzNahRo/T3KG+ffgqFhRU33+23QzSa2T7/fHjmmY3PDxy48f6gQXDllRsX2LzzDrRpAx06ZPa7dStdFteMk7Z/9erBI4/AOedkFtGraurUyRSGSZIkSZIkSdsqNzeXhQsXUrNmTSBTqhJd9wP5DWx4PBqNUlhYyA8//MC7777L4MGDWbRoEatWreK8885j+PDhZGVlVehzKFwFBXDIIfCf/1Ts50elVVQEc+ZkylfGjYMmTcJOJEmSJEmSJEmSJEmSJEmSJEmVx6a/dSBJkiRJkiRJkiRpE4WFEI9XzFy1amVKO6JR+POft7xUY84cmDt30+PZ2dCnD+y7b+kzxWLb/6JUY8dW3FxNmkCXLpntggJo0CCzcFd+PsybB089temCWMOHb1y6AhAEMGXK+v3/Pb+lCgpgwYLSjZVUcU45BQ46CBKJsJOUrdxcGDwYqlULO4kkSZIkSZKqinWlK6lUapPSlSAIAEqOT5kyhXfeeYejjz6aXr168ac//YkxY8ZwwAEHcOONN/Laa69ZurKDKS6Go46Cr7/e/j/f2lAyCYsXQ48esGRJ2GkkSZIkSZIkSZIkSZIkSZIkqfKooKWhJEmSJEmSJEmSpMotmYRIpGLm+r//g113hU8/hbvv3rIxp5wCL7yQ2Z4yBXr3hqlTM38OHAi77w7vvANt2mSKQbZWJJJZpGp7tmxZxc3VocP67dxcuOuujff79YPDD4du3WDmzM3fp25d6Nlz/f6bb5YuT1YW/PgjNGpUuvGSKkYksv49eXt/T91SubnQty8ccEDYSSRJkiRJklQVxWIxANLpdEnRSiQSYenSpUyfPp0XXniBN998k5kzZ5JMJtlrr704/vjjOfbYYzn00EOJ/PfDnQ3Hq2oLAjj1VBg1KlNcX9kkkzB/Phx4IIwbZ+G1JEmSJEmSJEmSJEmSJEmSJG0Jf2NAkiRJkiRJkiRJ2gI5OZBKVcxcu+yS+fOggyCdziwQFQTQvPn6awYOzBxbVwBy0UXrzz30EHz9dWYxqeeegwkTMserV4ejjipdpnQ6s7j+9qwiSwxq1954f+7cTPnNKadktiFTgnLHHZu/R82a8MYbmfIVyBTjDBpUujzRKBQWlm6spIrVsCE8+mjVWSyvTh24556wU0iSJEmSJKmqW1ea8s033/Dcc8/x61//ml69enHfffcxffp0TjnlFO6//34+//xz/vrXv9KzZ8+S0pVUKkU0GiUIAtLpdJiPoQrw3HPw7ruQnx92ktIrKoIZM+Cqq8JOIkmSJEmSJEmSJEmSJEmSJEmVQzzsAJIkSZIkSZIkSVJlUJHFK6Wx007rt2vW3Pjchvu1apXu/qlU5muwPavI4pX/LTm59VYYPDizXbs2PPJIZvuII356fJMmmaKV9u0z+x99BCeemCnTKa2CgtKPlVSxTjkFXnwRPvigcv/bzc2Fl16qOiUykiRJkiRJ2n4VFxfTu3dvPvnkE1avXk0QBBx88MH86le/4rjjjmPvvfcuuTb47w/b0+k00WiUWCwGQCQSKSljUdU0bx5cfDGsWRN2km1XUABPPQWnngo9eoSdRpIkSZIkSZIkSZIkSZIkSZK2bxavSJIkSZIkSZIkSVsgOxvKei2uAQPgppsy2wMHQr9+me0nn4RPPtn0+j//GerWzWwPGgRjxsDcuZn9CROgbdvM9h/+AIsWwfTpmTKPli3X32Ps2NJlTSYhL690Y6uimTM33v/hh5/erl498/dmw0KVvfaCt9+GXXfN7A8eDL//PRQVbVsm14qTKo9IJPNv/1e/gq++2rTMqTLIzYVnn4Xu3cNOIkmSJEmSpB1BIpGgW7duvPfee/zhD39g33335ZRTTikpVwmCgEgkstGf0WiUgoICVq5cyYsvvsisWbNYvnw53bp1o2vXrnTo0CHsx1IZCgL43e9g7dqwk5SdggLo0we+/94CbEmSJEmSJEmSJEmSJEmSJEn6ORavSJIkSZIkSZIkSVsgEoEWLTILG5W3t9766eNXXLG+eOX99+GZZ9afu+kmOOywzPk6deCRRzYd//LLP13osiUaN86Uz2zPEglIpSpmrv/8B5Yty3ytAZo3X39uw+05czYuXTnkEHjtNahdO7N/zz1w5ZVlkyknp2zuI6li5OTABx/A/vtn/relMi0GWK0a/P3v0Lt32EkkSZIkSZK0I7n22mu56KKLqFWrVsmxyH9byX/qzxkzZvDoo4/y8ssvM23aNHJzc6lXrx4DBw6kefPmnHfeeVx99dUV/yAqF889B6NHQ3Fx2EnK1rJlcNVV8I9/hJ1EkiRJkiRJkiRJkiRJkiRJkrZf0bADSJIkSZIkSZIkSZVFjx5hJ9i8b7+FffbJLIQ/cSKsWQPJJCxZkilbOe88OPnk0t+/a9eySlp+srLK/p4DBmSKU4IAnn56/fHiYnj00fX7N9wAffpkXjfcsP74oEHrt487Dt59d33pyqBB8Prrmb9X616dO5cuZxBAbm7pxkoKT/XqMGIEtGtXecqTcnMzC/ydfXbYSSRJkiRJkrQjqlWrFsEGjefrilb+14QJE7jooou45557qF69Ovfeey/ffvstkydP5l//+hcdOnTg+uuv54477qio6CpH8+fDxRdnPh+ragoK4KmnYOTIsJNIkiRJkiRJkiRJkiRJkiRJ0vYrHnYASZIkSZIkSZIkqbLo0QNeemnrF2165pnM63/dfHPmtaVatPj587Nnw+WXb122LZGTAwcdVPb3LWt168LKlRU33803w4EHZv5e7LorDB688flRo+DWW9fvH3ssZGev3z/ttMxrQzNm/PL3+acUFkKDBls/TlL4atWC4cPhyCNhzBjIzw870eZVqwbPPw/HHx92EkmSJEmSJO3INle2ss5XX33FVVddxWeffUYqlaJjx45EIhF23XVXioqKOOigg2jYsCF16tThL3/5C3vuuSfHHHNMBaVXebjjDli7NuwU5aegAP70p8xnT5IkSZIkSZIkSZIkSZIkSZKkTUXDDiBJkiRJkiRJkiRVFp07Q3QH/IQtKyvz7Nu7Ll0qdr7CQujZE666Cr76KlOWUFCQ2b7mGjj44IorUKhe3eIVqTKrVg3efx/+8AfIzQ07zaaqVYNmzeCTTyxdkSRJkiRJ0vZtyZIlPPLII3zyyScUFBTQqFEjRo8ezZVXXkmnTp149913AWjTpg3nn38+tWvX5qWXXmJlRTa7q0wVFMBTT0FxcdhJyteECfDdd2GnkCRJkiRJkiRJkiRJkiRJkqTtUyQIgiDsEJIkSZIkSZIkSVJlUFSUKbio6gs3/a94HJYvh7y8sJP8vH/8I1OCUlAQdpKK96tfwccfh51CUln46is46SSYN6/iypt+Tm4uXHgh3HYb5OSEnUaSJEmSJEn6eR9++CEnnHACDRo0oF+/fvTv35/i4mJ++OEHDj/8cOrXr8/TTz9Nx44dAXjsscfIz8/n/PPPJ3d7bEXWL3rmGbjkEli9Ouwk5Sseh3PPhYceCjuJJEmSJEmSJEmSJEmSJEmSJG1/omEHkCRJkiRJkiRJkiqLrCzYffewU1S8XXfd/ktXAPbdFxKJsFNUvHgcDjkk7BSSyso++8DEiXDFFZnSk7BUqwZNm8Inn8Bf/2rpiiRJkiRJkrZvQRCQTCa58847Wb16NRdddBFXXXUV2dnZ5OTk0L59e1599VX+85//8Oabb5aMO++88zjnnHMsXanE7ryz6peuACSTmZKZNWvCTiJJkiRJkiRJkiRJkiRJkiRJ2x+LVyRJkiRJkiRJkqStcOmllaOEpKxUqwaXXBJ2ii3ToQPk54edouLl5UGXLmGnkFSWsrLgttvgs89gv/0yBSzxeMXMXb165nXppfDdd9C1a8XMK0mSJEmSJG2LSCRCMplkxowZdO7cmcsuu4xEIkE6nSYej5NKpWjcuDE1a9Zk8ODBLFu2jFQqBUD16tVL7pO/I37QUImNGwczZ4adouJEo/DCC2GnkCRJkiRJkiRJkiRJkiRJkqTtj8UrkiRJkiRJkiRJ0lY44wxIp8NOUXHSaejXL+wUWyY3F5o0CTtFxSsshM6dw04hqTzssw+MGgVffAHnnJMpwyqP8q9oNHPvtm3hgQdg0SK44w7IySn7uSRJkiRJkqTykpWVRSKRIJFIEN+gyTidThOLxUgkEsRiMXbaaSfq1KlDLBbbaPzjjz/OaaedxgsvvGABSyXxt79lPifZUaxeDXffHXYKSZIkSZIkSZIkSZIkSZIkSdr+WLwiSZIkSZIkSZIk/deIESOYOXMmkFmE66dUr54pX9lgva4qKxqFE06AOnXCTrLlevWC/1knrcrbaSdo0CDsFJLKU9u28PDDmUKU++6Dli0hOxtq1iz9e15ubmZ8djacdBJ88glMngx9+2bOSZIkSZIkSZVNKpWiY8eOTJ8+nY8++giAaDRKNBpl0aJF9O/fn2XLltGoUSNSqRRBEJSMXb16NalUiokTJ3LBBRfQt29f1q5dG9ajaAt9+CFs5iO9KuuHH2DVqrBTSJIkSZIkSZIkSZIkSZIkSdL2JRJs+FsCkiRJkiRJkiRJ0g7oiSee4MEHH2TGjBnssccefPbZZz97/aRJsO++UFBQQQFDUq0aDB8OnTqFnWTLff017Ldf1f/erFOtGtx2G1xxRdhJJFW0+fNh/HgYOxb+/W+YMCHz3peTs/6aIIBIJLOdTkNhITRtmnmfPPDAzP+WtW+fKV+RJEmSJEmSqoLRo0dzyCGH0L17d/r378/BBx/MrFmzuP322xkyZAhNmzZl6NChtGnThiAIiKz7Adp/rVq1ij//+c8MHjyYVq1a8emnn4b0JPolK1ZkyumLi7du3JlnwsCB6/f/56/AJg4+OFNc/UsGDoR+/dbvN20KV14Jv/417Lpr5uewy5bBN9/Ac8/B009vXe51atWCN9+Egw4q3XhJkiRJkiRJkiRJkiRJkiRJqoriYQeQJEmSJEmSJEmSwvLVV19xxRVXMGrUKHr06MExxxxDpy1oGdlzz8xr/PgKCBmi5s0rV+kKZAoE2rSBr74KO0nFSKehb9+wU0gKw847w1FHZV7rLFgA06dnClgKCzMLDubmZspYatWCPfawZEWSJEmSJElV23777cdzzz3H2WefTe/evWnYsCHLli1jxYoV7Lnnntxwww3stttuAJuUrqRSKWrUqMFtt91Gy5YtufLKKzn//PN59NFHw3gU/YIvvsj8/HNri1fKy4Y5mjbN5KtXb+NrdtoJfvWrzGvffeHii7d+nsLCzGeUFq9IkiRJkiRJkiRJkiRJkiRJ0nqRIAiCsENIkiRJkiRJkiRJYTj55JMZPnw4V155JccccwwtW7bc4rHvvAO9e0N+fjkGDFFeHgwcmHnGymbwYDj3XFi1Kuwk5SsWg1NOgeefDzuJJEmSJEmSJEnbl48++oihQ4fy9ttvk5ubS6dOnbj88svZY489yP6ZduIgCIhEIqxZs4YTTzyRCRMm8OGHH9KuXbsKTK8tcdddcOONUFS0dePOPDPzGdg6/9O/s4maNaF9+02PN2gAL78M0Whm/7DD4MMPM9u33go33JDZXrECrrgC5s6FSy6BY47JHE8moXZtWLNm6/JD5h5vvLH14yRJkiRJkiRJkiRJkiRJkiSpqoqHHUCSJEmSJEmSJEkKw+DBg3nppZd44IEHuPjii7d6/OGHw29/C2+9tfULOm3vEgk44AA48cSwk5TO8cfD+eeHnaL8ZWfDH/8YdgpJkiRJkiRJkrY/PXv2pGfPntx+++1Eo1FycnK2aFwkEmHt2rXk5eVxwAEH8P777zNnzhyLV7ZDn35aMZ/RrVwJI0duevzmm9eXrnz11frSFcgUqqzzwQfri16WLl1fvBKPQyxWukzjxpVunCRJkiRJkiRJkiRJkiRJkiRVVRavSJIkSZIkSZIkaYf09ttvU7duXU466SQApk6dytixY5k4cSLTp0+ne/fuHH/88TRp0mSz93j8cWjZsuoVr+TkZBaAikTCTlI6WVlwwQVw331V73uzoRYtoFOnsFNIkiRJkiRJkrT9qlatGul0miAIiPz3g490Ok30v40ZqVSKIAiIx+MEQUAQBGRnZwPwzTfflFyv7c/48eHNnZMDF164fv+vf934/PvvwyWXZLYPOwz69oU5c+DSS9df8+abmVKX0vjxR1i1CmrUKN14SZIkSZIkSZIkSZIkSZIkSapqIkEQBGGHkCRJkiRJkiRJkspDYWEhOTk5Gx1bt7DWoYceysqVKxk3bhyzZ8/m0ksvZejQodSoUYOV/13lqFOnTlx33XWccMIJGy3CtaE33oDTToP8/Ap5pHKXlwePPZZ5psrsxx+hVavSL1i1vatWDV57DXr1CjuJJEmSJEmSJEmVw5QpU4hEIhQVFVGnTh3q1KlDEAREo9GSz5OWL1/O2rVruf3223nggQfIy8vjP//5Dy1atAg5vf5XTg6sXbv14848EwYOXL//3z6erXL++fDII5nt2bNht90gmdz4mssvhxtvhHr1Nj6+di3ccw/83/9BYeHWzw1QvTpMmJCZV5IkSZIkSZIkSZIkSZIkSZIE8bADSJIkSZIkSZIkSWXt22+/5YknnmDOnDkUFxdz/PHH89vf/pb69esTBAGrV68mOzubyZMnM3v2bM4991xGjhzJE088Qa9evfjmm2947bXXeOyxx7jiiis4/PDDyc3N/cm5jj0WfvtbeOstKCqq4ActY4kEHHAAnHpq2Em23U47weOPQ79+VacUZ52cHDjhBEtXJEmSJEmSJEnaUhMnTqRjx45Uq1aNlStXkpOTQzQaJTc3l0Qiwf+zd9/xWpaFG8Cv9ywOS2TJUEFFxb1wS+bIVY7cZj+3pZZWjtLMcpVlaVbmSEtxl6vSNDW3qIngzokLcCSigIzDGe/7++OVgyQO4MDL+H4/n/Phed7nfu77eg4H//CB++rUqVNqa2szbty4NDY2Zvz48enevXvOPffcLL/88imVSinMQUPHO+8kjz2WvPlmuWRj6tSkVCr/v/727culHOuum/TrN2cFIIuzpqbKrX300TOOf/e7j5euJMmYMckbb3y8eKVdu2SvvZLbbkuGDp2z9QuF8s8SAAAAAAAAAAAAAABlhVKpVKp0CAAAAAAAAGgL77zzTn784x9nyJAh6dKlS9q3b5/Ro0enXbt2OfTQQ3Puuee2jv3GN76RP/3pT9ljjz3y5JNP5uyzz86OO+7Yen3atGnZaaedcuedd+ZnP/tZfvjDH6ZYLKaqqupj6773XjJwYDJuXHmzrIVV167Js88mvXtXOknbKJWSr3wlueuuhb8U56N69EhefjlZYolKJwEAAAAAgIXHl770pdx9991Ze+21s/HGGydJ/vvf/2by5MmZMmVKGhsbM2XKlCyzzDLp3r17jj322Ky55pqpqan5XPOPH588/HDy6KPJffclTzyRTJpULlhpbk6KxRkFHdXVM76amsq/rrFGsvnmyUYbJZtskvTpM2++D4uC5uaktnbO7j3ggGTIkBnns1t4s/POyd//Xj6eODFZdtnyrx+1zz7JNdeUj198Mdljj2TkyPKvQ4YkVVXln42BA8ulPLOrS5fy+69Bg2b/XgAAAAAAAAAAAACARZHiFQAAAAAAABYJEyZMyOGHH56bb7453/zmN7PjjjtmvfXWyyOPPJJvfOMbqaury6233pqVV145STJ06NBsvvnmqa6uTq9evfLYY49lqaWWSrFYTKlUSnV1de6///5sscUW2WijjXLPPfekvr7+E9d/7rnyJlgTJsyvJ25bnTolQ4cma69d6SRt6513kpVW+viGVwurDh2Sv/412XbbSicBAAAAAICFS0tLS9Zff/1MnDgxv/71r7PLLrskSYrFYqqqqlIqlTJx4sR06dIlpVIphc/ZyDF8eHL22cnf/pbU1SVTpswoWJldVVXldzbTpiWbbZb84AfJNtuUP2eG5uby93pO/lXc3Bav3HdfuSAnKf++H3fcx8fcf3/yhS+Uj7/3veS3v51x7bHHknXXLR8fdlhy0UWzt35SLl65885k/fVn/96FWbFYzLhx4/LWW29lypQpaW5uTlNTUwqFQmpqalJTU5POnTunT58+6dq16+f+MwwAAAAAAAAAAAAALPxqKh0AAAAAAAAA5sb0ja+uuuqq3HDDDfnud7+bn/70p2nXrl2SZLvttsvmm2+eBx98MF26dGm9Z/Dgwdlqq61y9913Z/nll8+UKVOSJFUf7lzV0tKS3r17p0ePHunQoUOKxWLrxluzsuqqyV13JV/8YjJ58nx48DbUoUNy++2LXulKkiy1VHLxxclBB5U3OluY1dcnu+2mdAUAAAAAAOZEdXV17rnnnqy11lo5+uijU11dnR133DFVVVVpaWlJdXV1OnfunCQpFAqfWr4ydWryl78kZ56ZjB5dPi8Wk4aGuctYLM4ok7/77mTYsHIRyzHHJIccknTrNnfzL8xaWlpSLBZTW1ubmppyYcqcFK/MjfXXn1G60tSU/OY3sx7Xs+eM4yWWmPnaR88/fHU52yZPnpKHHno46667Raqrq+dskoXA+++/n9GjR2f06NEZNWpUxo0bl6qqqhQKhdafh9KHPwSFQiFVVVWprq5OqVRKqVRKz549079//yy99NLp379/659vAAAAAAAAAAAAAGDRM+tdoQAAAAAAAGAhMX3Dq7vvvjvNzc3ZaaedWktXkmTChAl57rnnsv7666dXr14z3XPSSSclSR588MG88MILrRvzJOXNt9555528++67qampSYcOHT6xdGW6QYPKm2D97wZKC7JOncqlK5tuWukk886eeya77FIumFlY1dQkffok551X6SQAAAAAALDwWnLJJfPAAw9kwoQJ+clPfpJ77703SVrLKz76LmhWpSvFYvLrX5eL3486Knn++WTy5PLn88KkScnbbycnn5wsvXRy5JELf9H87Bg+fHh+8pOfZNVVV80mm2ySxx9/vPVabW3brnXyyeUil1IpufTSWY859tgZx9dem4wZM+txTz454/joo5PDDku22Sa58MJkwIAZ1x59dM6yFoulHHvst3PIIYekqalpziZZQBWLxTz//PP505/+lPPPPz+33HJLhg8fnnfeeSctLS1pampKY2NjWlpaZnq3WyqV0tLSksbGxjQ1NaW5uTlvvfVW/v3vf+fmm2/Ob3/721xxxRV55ZVXZroPAAAAAAAAAAAAAFg0KF4BAAAAAABgoVEsFvOvf/0r48ePT5LWTXGamprSr1+/VFdXZ8SIEa3jH3rooXznO9/J448/nqWXXjqXXXZZnvzITkdbbLFFDj300CTJ2WefnYcffrj12ogRI3LSSSelW7duOeGEEz53xg03TB58MOnaNflwj64FUlVV0qVLct99yeDBlU4zbxUKyeWXl5+zfftKp5l9VVVJjx7J0KELV6kPAAAAAAAsiPr375977rknL774Yn70ox9l6NChn+u+kSOT9ddPfvKTciHKpEnzOOhHTJ2aNDQkl1ySrLRS+V3UomjcuHE599xzs8MOO6Rjx47ZcMMNc+GFF6ZXr17Zdddd06tXr9ax8/udSb9+yR57zDg/66xPHnvKKcl775WPu3YtF67ccUe5gGW6669PPuz9mW1VVe2z555b5fLLL88ZZ5wxZ5MsYCZNmpR77703Z511Vv76179mzJgxaW5uTmNj41zPPb2o5ZVXXslf/vKXnHPOOXn44YczderUNkgOAAAAAAAAAAAAACwICqXpu1EBAAAAAADAAuymm27KV7/61Sy11FK54IILsuuuu850/eabb853vvOdvP7669lqq61SW1ubl156Ka+88ko22mijTJ48Oc8880xqampy9tln56ijjkqSvP322zn22GNzzTXXpEuXLtlnn30yderUPPXUU3niiSfy/e9/Pz/+8Y/TsWPHFAqFz5131Khk772Tp59OJk9u02/FXOvYMRk4MLn22mTAgEqnmX8aGpKtt04ef7y8QdnCoKqqvCHXsGHJCitUOg0AAAAAACw67r333my11Vb54Q9/mB/+8Ifp1KnTLMcVi8k55yQ//nEybVr5vNLat08OOij51a+SDh0qnaZttLS05Fe/+lVOPPHELLPMMtltt92y5pprZtVVV83yyy+fXr16paqqqnX8dtuVy0xm1wEHJEOGzDif/vrv5JPLhSlJ+fpBB81839lnJ8ccUz6+667kS1/69HWWXTY57rjyu6nllkvatUsmTCi/O7z66uRPf5rzn6VevZJhw0Zl8ODB6du3b+699960a9dutt5lLigaGxtz++2358knn0yhUEhzc/N8Wbe2tjalUikbbrhhttpqq1RXV8+XdQEAAAAAAAAAAACAeUPxCgAAAAAAAAuFww8/PBdddFFqa2tz4IEH5owzzkj37t3T0tKS6urqNDY2ZujQoTn11FNTKpXyyCOPZJ111slvf/vbbLzxxnnjjTfy8MMPZ6+99kqnTp3ywgsvpE+fPkmSSZMm5eKLL86QIUPy5ptvplQqZeDAgTnllFOyzTbbzHHmUim58MLypkrTpiUtLW313ZgzVVVJfX3ys58l3/lO+Xxx09CQ7Lxz8uCDyZQplU7z6WpqkqWWKmddbrlKpwEAAAAAgEXPI488koaGhmy++eazLK149dVk992TF19MJk+uQMBP0b59ubz9+uuTTTapdJrP76mnnsrUqVOz7rrrpq6ubqZr9913X3bYYYfsv//++eUvf5kllljiE+c544xyUUpT0zwOvADabruW3HZbdTbccMOMGDEijz/+eNZaa61Zji2VSikUCpny4YuxDgtQU8+rr76aG264IdOmTZtvhSv/q7a2Np06dcqee+7Z+u4YAAAAAAAAAAAAAFj4KF4BAAAAAABgobDhhhumS5cuqampyfDhw3PxxRfnq1/9auv16ZsGJckNN9yQn/3sZ7nuuusyYMCAma7ttddeuf7663P66afnRz/6UYrFYqo+bCCZMGFCxo0bl8bGxqyyyiptlv3115OvfS156qnKbcrVsWOyyirJX/6SDBhQmQwLiubmZN99k1tuWXDLV9q3T/r2TYYOTXr3rnQaAAAAAABY/Dz1VLLFFsmECUmxWOk0n6xDh/L7nx13rHSSWZs6dWpuvfXWDBkyJPfdd1+qq6tTXV2dHj165LTTTsuuu+6a2traJMmYMWOy5ZZbZvnll89VV12Vnj175o033kh9fX26d+/e+s6vpaUld91VnT33TCZOrPADzmd1dclppyVHHDExm222WZ5//vm89dZb6dGjxyzHt7S0pLq6OhdeeGGOO+64rLPOOtl3333zta99LV27dp3P6csaGxtz22235emnn65Y4cr/qqmpyYYbbpitttoq1dXVlY4DAAAAAAAAAAAAAMymqkoHAAAAAAAAYO4Ui8kLLyRXX50cdVTyhS8kgwYlq6+erLxyssYayfrrJ1ttlZxwQvLXvyajRiWlUqWTf37vvfdepkyZkkGDBuWrX/1qxo8fnxtvvDHvvPNOkplLV5qamvLzn/88vXv3zvLLL58kKRQKmTp1apJkxw93nXrjjTeSpLV0pVQqpUuXLllhhRXatHQlSfr3Tx58MDnrrKRr16Rz5zad/lN16pR06ZL89KfJsGFKV5Kkpqa8Adnvf1/+/tTUVDrRzNq3Tw45JHn6aaUrAAAAAABQCQ8/nAwenLz//oJdupKUS+b32iu58spKJ5lZ6cOXkZdffnkOOeSQvPLKKznkkENy7LHHZuedd86bb76Zb3zjG7nzzjtb7+nevXs22WSTPPPMM7nxxhvzi1/8Iocccki23XbbrL766vn2t7+dxx9/PNXV1VlvvVIaGir1dJXTvn0p66+fvPzyy5k2bVoGDhyYDz744BPHTy8RGT58eKZMmZJx48bl+9//frp3754NNtgg5513Xus71/lh1KhR+d3vfrdAla4kSXNzcx599NGcd955+e9//1vpOAAAAAAAAAAAAADAbFrAthACAAAAAADgs5RK5RKPv/wlGTo0ef75pLo6qapKJk369EKV++4rF000NZXvWXPN5ItfTPbbL1lttfn3DLOrqqoqr732WtZZZ51sscUWufrqq3Prrbdmxx13zF577TXT2FGjRmXMmDHp27dvWlpaUiwWU11dnfbt2ydJHn744STJGmusMdN904tb5pVCITn88HKhxs03J2eeWS7WaGpK2npPoerqpK4uWWWV5Pjjk113LZ8zQ6GQHHRQsu22yde/ngwfnkyeXNlM7dsn3bol116bbLppZbMAAAAAAMDiavjwZJttKv/eYHZMnZp885vlsvl99pm/azc0NOTJJ59Mkqy11lpp3759isViqqqqcv311+db3/pWNthgg/zpT3/KCius0PrObq211soxxxyThx9+ODvssEOSpL6+PoMHD86VV16Zb3/720mSNddcM/3798/QoUNz4YUX5qqrrsqtt96azTbbLEsskbz77vx93kqbMqWQ9dZLbrvt+bz99tvZaqutUl9fP8uxpVIphUIhb775Zu6999507949d911Vx5//PEMGzYsd999d44//vgcddRRGTFiRNZdd915mv3555/PDTfcsEAVrnxUU1NT3n///fzpT3/K//3f/6Vfv36VjgQAAAAAAAAAAAAAfE5VlQ4AAAAAAADA5zNpUnLBBckKKyTbb5+cd17yxBNJQ0N546cPPvj00pUkKRaTiRPLmy9NmpQ8/HBy1lnJ+uuXv66/vlwEsqAZOXJkWlpa0r179/Tq1Sv7779/Pvjgg9xwww15/fXXZypNqaurS4cOHXLbbbflzjvvTE1NTQqFQt5+++1ccMEFufrqq7Ppppvma1/7WkWepbY22W235JFHksceSw49NOnQIVliiXLxxpyqr58xx4EHJsOGleffe2+lK59m6aWTe+5Jfve7cilRTU1lcrRvnxx8cPLSS0pXAAAAAACgUp59Ntl664WrdGW6qVPL7xr++c95v9Z7772XCy64IBtuuGGWWmqpfPnLX85hhx2WO++8M0lSLBaTJK+88kpKpVL23XffrL766q2lK0my4oorJkl69erV+lmhUMigQYMyePDg/OpXv8q4cePy+OOP58Ybb8zzzz+fQw45JB988EF+9rOf5cUXX8wXv5h85DXhYqFv36RDh2kZNmxYJk+enHXXXTdLLbXULMdO/3144IEH8sorr2T33XdP375985WvfCU/+clPcuWVV+baa6/NL3/5y1mWrrz33nttlvvJJ59coEtXPqqpqSlXXnllXnrppUpHAQAAAAAAAAAAAAA+pwptGwQAAAAAAMDn9dxzyTnnJFddVd44qK03empuLn+NGFHejKm6Ovn2t5Nvfau8cc+CYMqUKZk2bVqWWWaZFAqFbL755tliiy1yxx135IADDkj//v1z4403Zptttsmyyy6b3XffPWeffXYOPvjg7LDDDunZs2dGjhyZf/7zn1lmmWXywx/+MF27dk2pVJqptGV+W2WVcpnOOeckTz2VDB+ePPBAuZRl9OhyIUuhUC7MmV6qUyjM2EBqypTy79FGGyWbb54MGpSss87cFbgsjgqF8s/+dtslJ5+cXH11UlU17zdVa9euvPbgwcnppycbbzxv1wMAAAAAAD7Z++8nX/xi8sEHlU4y56ZOTfbYIxk2LFl99XmzRkNDQ0477bRceumlWWeddfKtb30rXbp0Sc+ePbP22msnSWpqalIsFtOxY8ckyWuvvdZ6f2NjY1588cX88pe/zKBBg/L1r389SVrf2w0YMCC//e1vs+qqq6a+vr61PKRHjx455phj8tprr2Xo0KEZNmxYvve9lXPbbaVMnrx4tK906FDKMccU8vTTT+fuu+9Onz59svHGG6e6unqW46d/fssttyRJ1ltvvbzzzjupra1N165d079///Tv3z9f/vKXW+8pFoupqqrKCy+8kFVXXTWDBg3K7rvvnv322y9LL730HOV++umn849//GOhKF2ZrqmpKddee22+9rWvZYUVVqh0HAAAAAAAAAAAAADgMxRKpelbNAEAAAAAALAgmTIlOe64ZMiQpKmpXI4yv7RrVy5gOe205OijyyUUlXTOOefkzDPPzPDhw9OnT59UV1fnlltuyR577JGBAwfmlVdeSbt27XLppZdmxx13zNtvv52zzjor55xzTqqrq1MsFtOtW7ccfPDBOe2001JXV1fZB/ocpk4tl7G88075uKGhXL7Svn1SX58stVSy1lrlchba1qRJyZVXJmeemYwdW/6z2JZvVTt3Lv+ZOvzwcsnRssu23dwAAAAAAMCc2Wef5G9/S6ZNq3SSuVMoJKusUn7PVFPTtnOXSqX85Cc/yc9+9rP8+Mc/zn777ZcVVlghVZ/wMvHll1/O1ltvnVGjRuWAAw7ICiuskHHjxuWf//xnXnrppZx88sk55JBD0rt379R8jrBTp07NSSedlN/97nc5/fTTc/zxJ2SFFZKP9Los0urrS3n77UJ++tPv5+yzz87BBx+cn/3sZ+nVq1drcc3/Gjt2bPbbb78MHTo0xWIx/fv3zzbbbJP/+7//y4Ybbvix8c3NzampqckvfvGLnHjiiRkwYEDGjh2biRMnZtVVV83Xvva17L///unXr9/nyvziiy/muuuuW6hKVz6qtrY2+++/f5ZZZplKRwEAAAAAAAAAAAAAPoXiFQAAAAAAgAXQ0KHJ3nsn779fLt2olI4dk5VXTv7yl2SlleZurtdeey233nprevfunaWWWiqDBw/+zHumbxB0yimn5Pzzz8/LL7+czp07J0nOPPPMnHrqqZk2bVr69++f4447LnvuuWd69uzZev9jjz2WyZMnZ9y4cdlmm23SsWPHuXsIFiulUvLQQ8lZZyV33500NiZ1deVilmLx88/TqVP516amclnOMccku+1WngsAAAAAAKi8W25J9tqrXMa+KOjYMTnhhOSkkz577CcVdszK66+/nnXWWSdf+tKXct1117V+3tTUlNra2lnO+69//StXXnll7rnnnowZMybt2rXL6quvnj59+uThhx9OVVVVfvKTn+TII49MsVicZYlLqVRKS0tLampqcuCBB+byyy/PFVdcka9//eu54ILk+99PJk/+XI+w0KquTvbdN9lnn1uz4447pqamJo899ljWWGONT71v4sSJefLJJ7PkkkvmpZdeyrXXXpubbropXbt2zRlnnJH99ttvpu/59N+31VZbLe+8806uvfbatGvXLvfdd1/uv//+PPjgg5k8eXIuvvjiHHLIIZ+69tixY3PxxRenqampTb4HldKuXbt8+9vfbn1PDQAAAAAAAAAAAAAseBSvAAAAAAAALECmTEmOOy4ZMqSyhSsfVVWVtGuXnH56cvTR5fPZMW7cuJxwwgm57LLLUl1dnWnTpiVJDjjggJx00kkZMGDAZ27otNdee2Xq1Km5+eabc/nll+fUU0/Nq6++muWWWy5vvvlmNt5441x11VVZeumlP3FDJpgbpVLy5pvJiBHJsGHJffclTz2VTJyY1NSUN7sqFJKWlqS5uVyqMnBgMnhwsskmyfrrl8uLqqsr/SQAAAAAAMBHvf9+suKKyXvvVTpJ22rfPnn00WT11Wd9feTIkWlqasqqq676uec8//zzc+SRR+b222/PNttsk8ceeywjRozIu+++m9ra2qy99trZZpttkiQtLS2p/vDFyOuvv57DDz88a6yxRk444YR07949H3zwQR5++OHsvPPOaWxszHPPPZeBAwe2rlUsFlMoFGZ6hzhmzJhstdVWGTlyZB5++OFstNFG+eCDpFevBefd6rxSXd2YzTY7Nv/+90Xp0qVLjjvuuPzgBz+Yo3ejt956a/bff/+USqXcc889WWuttZLMKF157bXXssIKK2SnnXbK3//+99b73nzzzbzwwgt5/vnns/3222f55Zf/xPWLxWIuvPDCjB07du4efAFQVVWV/v37Z7/99vvcJUUAAAAAAAAAAAAAwPxVU+kAAAAAAAAAlD33XLLNNuVNnRakjYGKxXKek09Orr46uf32pEePz3dvc3NzjjjiiPzzn//MEUcckcGDB2fChAn585//nMsuuyyvv/56rr766vTu3fsT55g6dWrefPPNjBw5MmussUaeffbZrLrqqvn5z3+eDTbYIBdffHFuvfXW3HzzzTn88MOVrjBPFArJ0kuXv3beecbnzc3JtGlJQ0O5dKV9+6S+vlzGYt8lAAAAAABY8B1xRDJ5cqVTtL2GhmTPPctF8jUf/guyESNG5Pe//31uuummTJs2Lb169cqaa66ZX/ziF1lllVU+ca7pJSpvvfVWkmT8+PG59dZbc+SRR+a1115LXV1dGhsb065du+yxxx654oorWktXkuQ73/lOnnzyyVx00UXp3r17Wlpa0qlTp2y77bb5+te/nksvvTT//Oc/W4tXPlrm0djYmLfeeivDhg3Lr3/964wcOTLHH3981l133SRJ587J17+eDBlSfm+z6HopY8bcmsGDB+e4447L9ttvn6RcCtLc3Jyamln/M8HpZSrJjO/rl7/85Rx55JE57bTTcsMNN7QWr7S0tKSmpiZXXXVVkmTAgAF56623UlNTk549e6Zv377p27dvttxyy9b5P6l0ZejQoRk/fnxbfgMqplgsZsyYMXnqqaey9tprVzoOAAAAAAAAAAAAADALdp0CAAAAAABYAAwfnmy8cfLmmwtW6cpHTZ6cPP10MmhQ8sYbn++ef/zjH7n++uuzzz775Je//GX23HPPHHroofnHP/6RzTffPPfee29+/vOf5+23305S3vjnf7Vv3z49evTIO++8k5qamvz4xz/OVVddleOPPz5bbbVV9t5773zwwQe5/PLLWzd7gvmlpibp2DHp3j1Zaqny5l61tUpXAAAAAABgYXDXXcnNN5dL1hc1pVIyalTym9+Uz8eMGZPvfOc7+dvf/pZddtkl3/nOdzJgwIDcdNNN2WeffXLXXXclKZdv/K/pJSodOnRIbW1t7rvvvhxwwAHZaKONMmzYsLzyyiv505/+lF69euWqq67K2WefnWkfflMfffTR3HXXXdlhhx3Su3fvJOWyjunX11tvvSTJc88917rea6+9lgMOOCAHHHBADj744Hz961/PgQcemBdeeCEnnnhiTj311NTV1bWOP/HE5COni5wOHZLrrlsut956a+v3slAopFgsJkm++c1v5vjjj88HH3zwsXs/+v61qqqq9fd3u+22S5Lccccdrdenl7c8+OCDqaqqyrnnnpstttgi3//+93Pfffd97rzjxo3LAw88kKamptl/2AVUU1NTbr311ll+jwEAAAAAAAAAAACAylO8AgAAAAAAUGFDhyZbbJFMnFjeAGlB1tRULl1Zb73k1Vc/e/yIESOSJAcccEDatWuXYrGYxsbG1NfX55RTTsmaa66ZK6+8snVDn8L/tFVM3/jnzDPPzLHHHpsLLrggp556atZZZ53WMRtssEHOOuusXHTRRenTp0/bPCgAAAAAAACLvNNOS6ZMqXSKeWfy5OTMM0tpaUlOOeWUPPzww/nxj3+cP/zhDznjjDNy++235+c//3meeuqpnHHGGSmVSq0lK7PSpUuXJMkFF1yQ/v3751e/+lXWX3/99OrVKwcddFBOPfXUdOvWLVdddVVrkcp///vftLS05J133snYsWOTlN8J1tfXJ0neeOONJEmPHj1a1+nVq1eefvrp3H///Rk6dGgKhUJOPPHEPPTQQ/npT386U+lKkiy/fHLGGUnHjm33vVtQ1NcnX/1qsuuuHTNw4MCPFamMHj06Q4YMya9+9at07ty59dorr7zSOma6YrHYWtby/PPPJ0mWXXbZJDPey7a0tOTII4/Mf/7zn9x8883ZfPPNc9NNN2W33XbLmWeeOctinmRGwUuxWMyVV165SJWuTNfc3Jy//vWvM/0eAAAAAAAAAAAAAAALBsUrAAAAAAAAFTRiRLL99uVNjxYWLS3Ju+8mm22WvPXWp4+dvqHSBx980PrZ9I2Qtthii+y3336ZPHlyrr/++tbNfz66Uc30jZ0GDhyYX/3qV9lkk02SlDfsmT5u6aWXzjHHHJM11lijbR4QAAAAAACARd4rryTDhlU6xbw3bVohl1zydm666aastdZa+e53v5va2tqUSqUUCoV873vfy6BBg3L//ffnuuuum+Uc09/L9evXL/369UupVMr++++fZZZZJsVisbXcY4sttsimm26akSNHthZ7rLzyyllhhRVy991358ILL0ySTJkyJS+//HLOOuusnHPOOVlqqaWy3377ta7VsWPH/PnPf84dd9yRV155JQ888EB+9KMfZZVVVvnE5zzqqGS11ZJP6Y1ZKHXsmJx//ozzQqHQelwqldK7d+/89re/zVlnnZWk/B512rRpueqqq7LJJpvk7rvvTkNDQ5JyCcv03/vLL788SbLjjju2XkvK72e//OUvZ+DAgdl+++1z8cUX55///GeWWGKJnHLKKXnooYdmmXN6rj/96U8ZN27cTDkXFcViMWPGjGl9Bw4AAAAAAAAAAAAALDgUrwAAAAAAAFTIc88lW2+9cJWuTFcsJmPHlstXxo375HHTi1KGfbhr1fQNe6ZvzrTDDjtko402ygMPPJAnn3wySWa5CU+xWJzp16qqqkVysx4AAAAAAADmj3PPLb/zWtR98EFy0UVL5t13301tbW2qP2wmKRQKKZVKadeuXb72ta8lSW655Za8++67nzjXyiuvnFVXXTVJ8uqrryYpv7+b/t6uZ8+e6dmzZ6ZNm5aamprWe4444ogUi8X89Kc/zZprrpk999wz++yzT0444YSssMIKueaaa1pLVabPtfLKK2ellVZqfb/4Waqqkj//OWnXbna/QwuuDh2Sq65KunSZ9fVCoZDa2tocddRROeaYY5LMeI/ap0+fPP/88/nmN7+Z73znO7n66qtz33335Z577sn222+f++67L0svvXT23HPP1rmSGe9xpx83Nzdno402yve///1MmzYtv/vd7z42LkkaGhryy1/+Mi+++GJqa2vb+luxwGhqasr9999f6RgAAAAAAAAAAAAAwP9QvAIAAAAAAFABDQ3JDjskEydWOsmca25O3ngj2Xff5H/21Wm12mqrpVOnTnnssccyatSoJOVNeKZv3LP66qtnq622yoQJEzJixIgkM8pVRo0alfPPPz/FYjFVVVUplUqfe2MlAAAAAAAA+CQNDckf/5g0NlY6yfzx9NN1WXLJQenevXveeuutj13fZJNNssIKK+TRRx9tLVT5aLHG9Hd7/fv3z5e+9KUkybBhw2a6liQdOnTIc889l6ampqy44oqt8xx55JE555xzsvfee6epqSnPPPNMunTpknPPPTf/+te/suWWW7bJc66wQnLGGUnHjm0yXUXV1ydf/Wqy3Xazf29dXV0OOuig3HDDDdlggw1y5ZVXZv/9988222yTrbfeOv/617+y+eab57zzzkv79u1b388mmem4UCi0FuistdZa6datW9566628/fbbrcU9STJy5Mh84xvfyBVXXJEOHTrM1XMvDN57773897//rXQMAAAAAAAAAAAAAOAj7EwFAAAAAABQAT/6UTJ27CcXliwsGhuTBx9Mrrlm1tc32mijrLbaannggQfy6KOPJpmx+dL0TXu++MUvJkluueWWJGktVznppJNy5JFH5kc/+tFM9wEAAAAAAMDcuPbaSieYv4rFQlpavpVx48ZlwoQJScqFKNPfvw0YMCCrrrpqRo8enddffz3JrN/NtWvXLgceeGCWW265PPzww/nLX/6S6urqJMnEiRNzxRVX5N///ne23nrrLLPMMjPde/jhh+eKK67IXXfdlddffz133nlnjjjiiPTt27dNn/Woo5INNywXlyysqquTnj2T88+fmzmqs9VWW+Waa67Je++9lz//+c859thjc8opp+Svf/1rrrnmmuy8884plUqpqqrKq6++msmTJ7f+fiZJS0tL63GpVMp7772XhoaGdO/ePUn5Z+T222/PlltumTvuuCP77bdf67veRVlzc3MefvjhSscAAAAAAAAAAAAAAD5i0f+bzAAAAAAAAAuYRx9NLrggmTKl0knaxuTJyeGHJ2+//fFr3bp1yz777JMJEybkL3/5S1555ZUkad3AJ0m22GKLLL300mloaMjbb7/dWshywAEHpH379ll33XXn27MAAAAAAACw6Dv//GTSpEqnmH+amgqZPHnPvPrqaxkzZkySmYtVllpqqSy//PKZPHly3n333ZRKpVnO09LSkiWWWCKnn356ll9++ey3337Zdddd84Mf/CDf/va3c/jhh2fNNdfML3/5y/To0WOmcpckqampydJLLz1Pn7WqKvnHP5JVV03atZunS80ThULSrVvy4INJly5tM2d9fX322GOP/PznP89PfvKT7LLLLunTp8+H65V/fy677LJst912+etf/5pJH/7hmF7C8vbbb+faD9uKNt1009TW1mbq1KkZMmRIvva1r2XttdfOXXfdlaamprYJvIArlUr5z3/+k2nTplU6CgAAAAAAAAAAAADwIcUrAAAAAAAA81FDQ7LnnsnUqZVO0rYaGpIDDkhmtQfTAQcckE033TT/+Mc/cv3116e5uTmFQiEtLS1JktGjR6ehoSFdu3ZN7969WwtZtt5660yePDl77bXX/HwUAAAAAAAAFmGlUvLUU5VOUQl1GTeuQ5588sk0Nze3fjq9ZKVr165JkmnTpqVQKKRYLLaOmT5+eknH17/+9Vx++eX50pe+lCeeeCLnnXde/vnPf2avvfbKH//4x6y77rozjZ/fOnRI7rknWW65pK6uIhHmSKGQLLlkuXRl2WXn37otLS1ZZZVVMmbMmBx11FE57LDDcskll+TOO+/Mo48+msMPPzznnXdeBg4cmH322SdJ8sILL+Tyyy/P+PHjs9VWW+XNN9/8xMKeRVGhUMgTTzxR6RgAAAAAAAAAAAAAwIcUrwAAAAAAAMxHP/pR8s47lU7R9pqakqFDk2uu+fi1rl275rjjjku3bt1y+umn57LLLkuSVFdX5/33388f/vCHTJgwoXWTnsVpQx4AAAAAAADmr1deKRdczK4DDiiXtkz/+jzWXDM555zye7TJk2fc++qrn37fTjsld9yRjBuXTJ2avPhictZZSbdus597unbtCqmv3yx33XVXRo0alSQpFotpampKknT7cPKJEycmSaqqqvLee+/l4IMPzmGHHZZk5vd4m222WW699dbcfPPNeeaZZ/Luu+/m0ksvzQYbbDDnIdtQly7Jv/+drLZaUl9f6TSfrbo66dEjeeSRZKWV5vfa1dlnn31y3XXXZYcddsitt96aQw89NLvssks22mij3HTTTVl11VXzm9/8JptsskmSpEOHDllxxRWz3HLL5bjjjstdd92VlpaW+Ru8gpqamjJixIhKxwAAAAAAAAAAAAAAPlQo2bkKAAAAAABgvnjttWTVVZOGhkonmXe6dCkXy9TVzfx5S0tLrrrqqhx44IGpr6/P3nvvnX79+uW1117Ltddem8022yyXXnppll122coEBwAAAAAAYLFw7bXJN76RfNgv8rkdcEAyZMiM889T3vLd7ya/+c3HP3/ttWT55Wd9zymnJCefPOtrr76abL55MmbMZ6/9v6qqSlluuevy6qv75Le//W2OOuqoma4fcsghufrqq/P3v/892267bZJyuUS7du2SJJMmTUqHDh1muqdYLKaqqmr2w8xHkycnO+yQjBiRTJlS6TSzVl+fLLVUuaBnQXldetttt+XBBx9Mu3btstZaa2WVVVbJyiuvnFKplMKHP/yTJk3Kf/7znzzyyCMZN27cAv+z0Naqqqpy4oknprq6utJRAAAAAAAAAAAAAGCxV1PpAAAAAAAAAIuL885LisVKp5i3WlqSG29M9tln5s+rq6uz//77p6WlJZdcckkuu+yydOzYMe3atcu3v/3tnH766Wnfvn1lQgMAAAAAALDYeOSR5IMP5s9a48cn//xnMnx40qNHcsQRnz5+8OAZpSstLclJJyXPPZccf3yyySblspY//jHZfvvZz1IsFlJfXy5UOeuss7L22mtns802y9tvv51bb70111xzTVZcccUMHjz4w/VbUltbm1/96lfp27dvawHLRy0MRRsdOyZ3352ceWbys58lDQ1JqVTpVDO0b5/stVdy7rlJ586VTjPD9ttvn+1n8YNW+EjjUKdOnbLRRhulW7duuf7669PY2Pipc6699tr56le/2np+6qmnfmzMyR9pHfrb3/6WJ598crZyr7/++vnKV77Sev7aa6/lsssu+9i4Ll265Atf+EIGDBiQTp06Zdq0aRk9enQeeuihjB49+nOtVVNTk7Fjx6Z3796zlREAAAAAAAAAAAAAaHuKVwAAAAAAAOaDadOSP/wh+Yy9ZhZ6kyaVNy363+KV6Q466KDss88+GTt2bF5++eWst9566dKly/wNCQAAAAAAwGLrvvvmX/HGZZeVv5LkgAM+u3jle9+bcXzJJckvflE+HjEief31pKoq2W67ZLXVkmefnf08o0YtmZ/85OT89KenZ8stt8zGG2+c2traDBs2LKusskquvPLKdOjQIaVSKdXV1UmSY489dvYXWsDU1CQ/+lGy667JnnuWv5eTJ1c2U319uWjl6quTL32pslnmRrFYzBtvvJGmpqZKR0m3bt2yzTbbfOa43r17Z//990/79u1bP6upqckqq6ySlVdeOTfddNPnKnwplUp56623FK8AAAAAAAAAAAAAwAKgqtIBAAAAAAAAFgfXXz//NnCqtBdeSJ5++pOvt2/fPv369cuWW26pdAUAAAAAAID56sUXK53gk2255YzjoUNnHI8Zk4waNeN8q63mbP7m5uTww0/O3//+9xx22GGZOnVqmpubc9JJJ+X666/PaqutllKplEKhMGcLLOBWWy158snkhz9M2rdPKvWYHToke++dvPzywl26kiRVVVV5/fXXU6rwy/BCoZBdd901dXV1n1oCUygUsvvuu7eWrrz44ou55ppr8tBDDyUpP89XvvKVLLnkkp+5ZlNTU0aPHt0m+QEAAAAAAAAAAACAuVNT6QAAAAAAAACLgzPPTCZNqnSK+aOxMTnnnOSSSyqdBAAAAAAAAGbW0FDpBLO25JJJt24zzt9+e+brb7+dLLdc+XjAgDlbo6am/M7yK1/5SnbYYYck5aKJj1pUS1emq6lJfvSjZNddk+OPT/71r3IBy7z+uaipSWprkzXWSH7xizkvz1kQvf2/P6wV8IUvfCHLLLNMxo8fn+eeey6bbLLJLMettNJK6dGjR5KkoaEh1113XZqbm/Piiy+mV69eGTBgQGpra7PBBhvkX//612euq3gFAAAAAAAAAAAAABYMVZ89BAAAAAAAgLnx5JPJyJGVTjH/tLQkf/5zMnFipZMAAAAAAADADKVS0txc6RSz1rHjzOeNjZ983qnTnK1RVZVMnTr9uOpjpSuLk9VWS26+OXn11eQHP0i6dk06d277dTp2TDp0SA45JBkxIhk2bNEqXWloaEjj//6wzmd9+vTJ5ptvnmKxmL/+9a+ZNm3aJ45dfvnlW4/feuutNH/kPwgfLVFZbnrL0Wd4//33Zz8wAAAAAAAAAAAAANDmaiodAAAAAAAAYFH3978nTU2VTjF/1dYm996b7LxzpZMAAAAAAABAWWNjUiiUC1gWNJMnz3zert0nn0+aNGdrFApJQ8Oc3buo6tMnOfXU5Mc/Lhex/OpXyfDhSX19Uix+/Pfls7RvX35XOmVKsuKKydFHJ1//+seLdRYVjY2Nqa6uTrFYnO17Tz755Llev6amJrvttluqq6vz4IMPZtSoUTOVq/yvJZdcsvV40v/8Qfroebdu3T7X+i0tLSmVSikUCrMXHAAAAAAAAAAAAABoU4pXAAAAAAAA5rH77kuamyudYv6aPDkZNkzxCgAAAAAAAAuO2tpymcaCaPz45L33kul9D717z3y9T58Zxy+/PGdrlErl7wEfV1OT7Lpr+au5OXn22WTEiGTo0OShh8rf86qqpLq6/GuhUP5Zamkpj1966WTjjZMvfCEZNChZe+1yCcuirrm5uaKlI9tss0169OiRt99+O3ffffdnjq+rq2s9bmlpmenaR88/Ou7TFAqFtLS0pKbGP9MEAAAAAAAAAAAAgEryN3oBAAAAAADmsSeemLP7DjggGTJkxvnn2a/m0kuTAw/85OvDhycbbDDj/J57ki22+Ox5l1suef31zx43XUtLcv/9n388AAAAAAAAzGvTizP+p29hgXHPPcnuu5ePv/CF5LLLysfLLZf06zdj3Ofol5ilUmnxKAOZWzU1yVprlb8OOqj8WVNTuRynoSGZOrVcutK+fflriSWS+vqKRq6Y5ubmOb73kksu+dhnBx988Oe+v2/fvtlggw3S3NycG2+8McXP0arU2NjYevy/ZSkfPf/ouE9TVVWV5uZmxSsAAAAAAAAAAAAAUGH+Ri8AAAAAAMA8NHZsMmlSpVPMvaam2b/nqafaPgcAAAAAAADMjbq6cnFGWzn55OSUU8rHQ4bMKOpIkmWXTdZbr3w8/dck6dAh2WWX8vG77yYPPlg+/t3vZhSvHHhg8vLLybPPJieeOOPef/2r/NmcmF4WwuyrrU169qx0igVPdXX1HN87evTouVq7c+fOKRQKqampybe+9a1ZjlluueVy8skn59///nduv/32jB8/vvVap06dZhr70fP33nvvc2UolUpz9T0AAAAAAAAAAAAAANqG4hUAAAAAAIB5aMSI8uZFjY3zf+099kjefnvmzz74YObzo45KunT5+L3HH5/stFP5+MEHkzffnP31p00r39e37+zfCwAAAAAAAPPC0ksnI0fOn7W22qpcxvK/lloq+dvfysf33ptsuWX5+P77k5/+NDnppKS6OjnjjJnve/315NBD5zxPY6N3d7StmpqalEqlSsf43F599dVsvPHGSZI+ffqkpqYmzc3NSZL+/fu3jnvttdc+13zFYjE1Nf6JJgAAAAAAAAAAAABUmr/VCwAAAAAAMA8NG5ZMnlyZtYcPL2++9Gmeeebjny2xRPLFL844P+usOVu/rq6cYeed5+x+AAAAAAAAaGsbbzz/ilfmxI9/XH7HdtRRyXrrJR06JKNHJzfdlPz858m778753AMGJDoiaEu1tbUpFovzdI0uXbrke9/7Xuv5qaeemiR55513ctttt31s/IorrpgVV1wxSfLee+9l2LBhefvtt5MkL730UsaNG5fu3bunXbt22WuvvTJ8+PAsv/zyWW655ZIkTU1NGT58+OfKVigUUigU5uLpAAAAAAAAAAAAAIC24K/KAwAAAAAAzEP/+U/S3FyZte+/P+nVK2loKBesXHZZ8sc/JqXSp9/3zW+Wy1eS5MUXk7//fc7Wb2hIXn55zu4FAAAAAACAeeELX0huvDGZMmX27rvssvLX/zr11PLX7NzzWf7+9zl/R/dpBg9u+zlZvLVv3z5VVVVpaWmZ72u///77eeSRRz72eX19fWvxysSJE2caUyqVcsMNN2T//fdPfX19Vlpppay00kozXb/11lvz/vvvf64MS0x/sQ4AAAAAAAAAAAAAVFRVpQMAAAAAAAAsyiZPrtza/fol7dolXbokm22WXHRRct11n35PdXXyne/MOD/nnM8uavkkLS3l8hUAAAAAAABYUAwalNTUVDrF/NepU7LpppVOwaKmUCikZ8+elY4xW95666384Q9/yGOPPZYJEyakpaUlU6ZMyQsvvJAhQ4bkiSee+Nxz9e3bd94FBQAAAAAAAAAAAAA+t0KpNKdbZQEAAAAAAPBZttwyuffeObv3gAOSIUNmnBcKn33Pb36TdO+e3H13Mnp00qNHcuSR5eKV6fba65MLWPbdN7nqqvLx2LHl8pa5KU856aTk9NPn/H4AAAAAAABoS9OmJZ07J01NlU4yf3XunAwdmqy1VqWTsKi544478vDDD1c6xnxXU1OTL33pS9loo40qHQUAAAAAAAAAAAAAFns1lQ4AAAAAAACwKGtunr/rfe97H//sr39NnnsuWX758vlOO31y8cqxx844Pv/8uStdScobVwEAAAAAAMCCol27pH//ZOTISieZvxoaktVWq3QKFkVLL7106urq0tjYWOko81V1dXX69u1b6RgAAAAAAAAAAAAAQJKqSgcAAAAAAABYlNXXVzpBufxkxIgZ5716zXrcllsm661XPp46Nfn97+d+7Y4d534OAAAAAAAAaEv77FMuYFmcbLVVUlNT6RQsivr27ZtSqVTpGPNdU1NTevfuXekYAAAAAAAAAAAAAEAUrwAAAAAAAMxTHTrMv7U6d05WXfXjn9fXJ4MGzTh/661Z33/ssTOOL788effductTU5O0bz93cwAAAAAAAEBbO+KISieYvzp1Sn7wg0qnYFG15JJLVjpCRXTu3Dm1tbWVjgEAAAAAAAAAAAAARPEKAAAAAADAPNWtW9vPefLJSalU/rr00pnXevrp5B//SL7xjWSrrZK9907+9a9k+eVnjLv22o/PucoqyQ47lI+LxeTss+c+Z21tuQwGAAAAAAAAFiR9+5bfpRUKlU4yf3Tpkmy5ZaVTsKgqFApZeeWVU1hc/kAlqa6uzuqrr17pGAAAAAAAAAAAAADAh2oqHQAAAAAAAGBRtsEGyV/+kkydOn/Wq65OvvKV8tesnHdecuutH//8mGOSqqry8c03Jy+9NPdZamuTNdec+3kAAAAAAACgrX3/+8kDDySTJlU6ybzVoUP5WRejTgwqYNNNN82LL76YpqamSkeZbzbccMNKRwAAAAAAAAAAAAAAPlRV6QAAAAAAAACLsvXXLxeQzA9vvJHsvXdyxRXJs88m772XNDUlb72V3HRTstNOyZFHfvy+nj2T//u/GednndU2eaZOTdZZp23mAgAAAAAAgLa0xRZJ166VTjHvFYvJAQdUOgWLur59+2aJJZaodIz5pn///unSpUulYwAAAAAAAAAAAAAAHyqUSqVSpUMAAAAAAAAsqhoaks6dk+bmSieZ/5ZdNhk1qtIpAAAAAAAAYNZ+//vk+OOTKVMqnWTeqK1N9t47ueKKSidhcfDEE0/kn//8ZxobGysdZZ6qq6vL3nvvnRVWWKHSUQAAAAAAAAAAAACAD1VVOgAAAAAAAMCirL6+XECyONpgg0onAAAAAAAAgE/2zW8mfftWOsW8U1+f/OpXlU7B4mL11VdPqVSqdIx5rl27dll++eUrHQMAAAAAAAAAAAAA+AjFKwAAAAAAAPPYRhtVOsH8V1+fbL55pVMAAAAAAADAJ6urS667LmnfvtJJ2l7HjskFFyS9e1c6CYuL2trarLfeeqmurq50lHmmtrY2m2yySQqFQqWjAAAAAAAAAAAAAAAfoXgFAAAAAABgHttii6RDh0qnmL9qa5MNN6x0CgAAAAAAAPh066yTfO97i9b7vNraZLPNkn33rXQSFjdbbLFF6urqKh1jnunUqVM29CIcAAAAAAAAAAAAABY4hVKpVKp0CAAAAAAAgEXZuHHJMsskDQ2VTjL/9OmTjBmTVFVVOgkAAAAAAAB8usbGZPXVk5EjK52kbXTunLz4YtK7d6WTsDh66aWXct1116WpqanSUdpUTU1NDj744PTp06fSUQAAAAAAAAAAAACA/2GrKwAAAAAAgHmse/dk550XnxKSDh2SY49dfJ4XAAAAAACAhVtdXXLddUn79pVOMvc6dkwuuEDpCpWz0korZeDAgampqal0lDZTW1ubjTfeWOkKAAAAAAAAAAAAACygbHcFAAAAAAAwHxx33KKxUdPnUSwmBx9c6RQAAAAAAADw+a2zTvK73yUdOlQ6yZzr0CHZf/9k330rnYTF3Ve+8pXU1tZWOkab6dSpU7bYYotKxwAAAAAAAAAAAAAAPoHiFQAAAAAAgPlggw2SZZapdIp5r6oq2XXXpGvXSicBAAAAAACA2XPoocnJJy+c5SsdOiQ775z8/vdJoVDpNCzu6uvrs9tuuy0S5Ss1NTXZc889U11dXekoAAAAAAAAAAAAAMAnULwCAAAAAAAwnxx/fNKxY6VTzFv19cmxx1Y6BQAAAAAAAMyZH/wgOe64hat8pUOHZNttkyuuSKr8azEWECuuuGI23XTThbp8paamJl/+8pfTp0+fSkcBAAAAAAAAAAAAAD5FoVQqlSodAgAAAAAAYHEwZUqy7LLJe+9VOsm8UVWVrLNOMmJEpZMAAAAAAADA3DnnnOSkk8rv+BZkHTsme+6Z/PGPSXV1pdPAzEqlUm6//fY89thjaWpqqnSc2VJbW5stt9wym2yySaWjAAAAAAAAAAAAAACfoarSAQAAAAAAABYXHTokl19e/nVR1K5dcs01lU4BAAAAAAAAc+/oo5MLLyy/21tQC03at0++853kkksW3Iws3gqFQrbbbrusueaaqa2trXScz622tjabbbaZ0hUAAAAAAAAAAAAAWEgUSqVSqdIhAAAAAAAAFid77538/e/JtGmVTtJ2OnZMTj45+f73K50EAAAAAAAA2s4rryT77JM8+2wyeXKl05S1b5/06JFce22y8caVTgOfrVQq5c4778yjjz6apqamSsf5VDU1Ndlmm22y4YYbVjoKAAAAAAAAAAAAAPA5KV4BAAAAAACYz95/PxkwoPzroqCqKllzzWTEiKS6utJpAAAAAAAAoG0Vi8nvf5/88IfJtGlJS0vlsrRvnxx2WPLznyf19ZXLAXPi3//+d+666640NzdXOsrHVFVVpbq6OjvvvHPWWGONSscBAAAAAAAAAAAAAGaD4hUAAAAAAIAKuOWWZK+9kilTKp1k7rVvnzzxRLLyypVOAgAAAAAAAPPOK68k++yTPPdcMmnS/F27U6eka9fk2muTjTeev2tDWxo7dmyuu+66jB8/Pk1NTZWOkySpra1N7969s/vuu6dLly6VjgMAAAAAAAAAAAAAzCbFKwAAAAAAABWy777J3/6WTJ1a6SRzrkOH5LTTkmOPrXQSAAAAAAAAmPeKxeTOO5Nf/jK5//7mNDU1J6mfJ2tVVyft2iUrrZQcf3yy++5JXd08WQrmq2KxmKFDh+aBBx5Ic3NzxXJUVVWluro62267bQYNGpRCoVCxLAAAAAAAAAAAAADAnFO8AgAAAAAAUCHTpiVf+lIyfHjS0FDpNLOvQ4dkv/2SCy5I7D8DAAAAAADA4uYLX9g3Tz21eYrFb6RQqM4HH7TNvB06lAte9t47OfroZO2122ZeWNCMHTs21113XSZMmJDGxsb5unZtbW169+6d3XffPV26dJmvawMAAAAAAAAAAAAAbUvxCgAAAAAAQAVNnpxstlny/PPlIpaFRYcOyU47JVdfnVRVVToNAAAAAAAAzH/dunXLnnvumbPOOje33lqXW24p5eGHk9dfLySZmqamliSdPnWO+vqkri6ZMiXp0yfZYINk222T3XZLevacL48BFVUqlfLyyy/nwQcfzJgxY1IqldLS0jJP1qqpqUmpVMqAAQOy6aabpl+/fikUCvNkLQAAAAAAAAAAAABg/qmpdAAAAAAAAIDFWceOyX33JVttlTz7bNLQUOlEn61jx3LpyhVXKF0BAAAAAABg8TR+/PjU1NSkR48e6dy5Lnvvney9d7nAobExuf/+qTnssIsyalS/rLXWTqmu7pwxY97NW2/9N2uvvXKWWKI2vXolgwcngwYl66yTdPpIR0tTU2WeC+a3QqGQFVdcMSuuuGLGjx+fYcOGZcSIEUmSxsbGNlmjrq4u1dXV2WijjTJo0KB06vTphUgAAAAAAAAAAAAAwMKlUCqVSpUOAQAAAAAAsLibMiX5yleSRx5Jpk6tdJpP1qFDcsABye9/r3QFAAAAAACAxdfIkSOzzTbb5Etf+lIuvvjiFIvFVP3PC7R77rknu+66a1ZbbbXceeed+cEPfpAhQ4Zk0qRJnzn/mDFJfX3So8e8egJYcDU3N+f555/Pq6++mtGjR2fcuHGpqalJqVRK02e0EtXV1aVUKqVYLKZHjx7p169fBgwYkJVWWuljf0YBAAAAAAAAAAAAgEWD4hUAAAAAAIAFRGNjcvzxyR/+sOCVr1RXJ+3aJb/4RXLkkUmhUOlEAAAAAAAAUDlvvvlmdt555yy55JK58847UyqVUpjFS7TTTz89p556avbbb79MmzYtTzzxRJ599tnPnL9YTFpaktraeZEeFi7FYjFjx47NW2+9lTFjxmTixIlpampKU1NTCoVCamtrU1NTkyWXXDLLLrts+vTpk+7du8/yzyQAAAAAAAAAAAAAsOhRvAIAAAAAALCA+fe/k732St59d8EoYOnYMVltteTPf05WWKHSaQAAAAAAAKDyisVifv3rX+e1117Lj3/84/Tq1Wum69OLWCZOnJh99tknt912W5LkwAMPzCWXXFKJyAAAAAAAAAAAAAAAsEiqqnQAAAAAAAAAZrbxxsmLLyaHHZa0b1+5HNXVSYcOyRlnlMtglK4AAAAAAABAWVVVVb797W/nhBNOyJJLLvmx64VCIS0tLVliiSVy0kknZcCAAUmS9ddffz4nBQAAAAAAAAAAAACARVuhVCqVKh0CAAAAAACAWfv3v5MDDkjeeCOZMiWZH292amqS2tpk/fWTIUMUrgAAAAAAAMDsmv5PtpqamlJXV5crr7wy559/fi688MKstdZaFU4HAAAAAAAAAAAAAACLDsUrAAAAAAAAC7hSKXnkkeSss5JbbkkKhWTq1LZfp1On8lr7759897vJwIFtvwYAAAAAAAAsbkqlUgqFQsaPH58lllgiVVVVlY4EAAAAAAAAAAAAAACLDMUrAAAAAAAAC5GxY5OLL05+85ukoSFpaUmmTJnz+Tp1SorFpE+f5IQTkq99LenYsc3iAgAAAAAAwCJn3LhxufDCC9O+ffscc8wxrcUqSTJp0qQMHTo0kydPTp8+fTJw4MB07959nuT46LoAAAAAAAAAAAAAALC4UrwCAAAAAACwEGppSZ54IhkxIhk6NHn44eT115P6+vL1YrE8plhMqquTqqryr8Vi0tSUrLxyMnhwsummyfrrJwMHJvZkAgAAAAAAgM9244035qijjspRRx2VE044IUm5cOWCCy7Iz372sxQKhbS0tKRHjx7ZZpttcswxx2TgwIFzXZRSKpUybty4PPbYYxk6dGjGjx+fd955Jz169Mg+++yTwYMHt9UjAgAAAAAAAAAAAADAQkPxCgAAAAAAwCKisTF55pnkhReSqVOThobyZ+3aJe3bJx07JmusUS5dqa6udFoAAAAAAABYOB1++OG56667csUVV2TjjTdOkpx44on5xS9+kc6dO2fNNdfMUkstlZEjR+aZZ57JCiuskL/+9a9Zc80153jNYcOGZciQIbn33nvz6quvZtq0aampqUlzc3PrmBNOOCHf+973stRSS831MwIAAAAAAAAAAAAAwMKiptIBAAAAAAAAaBt1dcl665W/AAAAAAAAgHnjkUceyUorrZQVVlghSfLYY4/l6quvzrrrrps//elPWWmllTJhwoS88cYb+dOf/pSLLrooQ4YMyS9/+ctUV1fP1lpTp07Neeedl/POOy+jRo3Ksssum5122inrrrtu+vbtm549eyZJzj///Jxzzjmpq6vLKaec0taPDAAAAAAAAAAAAAAAC6xCqVQqVToEAAAAAAAAAAAAAAAAwMJgtdVWy5prrpkhQ4akffv2+eMf/5hvfvObuf/++zN48OCPjd9kk00yduzY3HvvvVlmmWVma62jjz46v/3tb9O1a9ccfvjh2XbbbTNw4MD06NEjNTU1rePGjRuXgw46KI8++mjeeuutuX5GAAAAAAAAAAAAAABYWNR89hAAAAAAAAAAAAAAAACAxVBzc/Lcc8nw4clDD6X4+OP555gxyciRaf/IIynV1maXyZOzWqmU9a+5JhkzJhk0KBkwIC2lUqqrq7PRRhvl4osvTufOnWdr6TvuuCO//e1vs/HGG+fMM8/MhhtumHbt2s00plgsJkm6d++ezTffPLfeemueeuqprLXWWm32LQAAAAAAWFy1FFvywrgXMvzN4XlkzCN5c9KbmdI0JVObpqaQQjrUdUjH2o5ZoesK2XiZjTOoz6D069IvhUKh0tEBAAAAAAAWK4pXAAAAAAAAAAAAAAAAAJKkVEruuSe55prkwQeTl19O2rVLisVk8uRUJek/fezrr6eQpOeHX6ULLkiuuCKllpakWEz1qqum+IUvpNPLL6d9+/bp0qXLbMQo5f7770+SnHHGGfnCF74w07Xpm/YVCoU0NjamXbt2mThxYjp27Jg333xT8QoAAAAAwBxoaG7ITS/clLtfvTsPjnowL733Umqra5MkkxonfeJ9hRTSua5zmovNKRQKWWOpNbJ5/82z3YDtsuXyW6aqUDW/HgEAAAAAAGCxVCiVSqVKhwAAAAAAAAAAAAAAAAComPHjk8suS846q3w86ZM30JsdpaqqTC0WM3aJJdL/vPOSPfZI6us/17277bZbnn766dx3333p27dvisViqqqqMv2fg00vX0mS0aNHZ5tttsnEiRPz0ksvpWPHjm2SHwAAAABgcfDq+6/m3GHn5o+P/TFJ8kHjB3M9ZyGFdKzrmM51nXPsJsfm4HUPTtf2Xed6XgAAAAAAAD6uqtIBAAAAAAAAAAAAAAAAACriySeT/fdP+vRJTjwxGTOmzUpXkqRQLKZDkv4TJyZHHJH07Jkcc0zy2mufee/qq6+e8ePH58UXX0ySNDU1lecsFFpLV0aPHp2LLroom2++eV566aUcccQRSlcAAAAAAD6HlmJLbnnxlmwxZIusdv5qOe/R8/JB4wdtUrqSJKWUMqlxUt6a9FZ+cu9P0vfXfbPvDftmxJsj2mR+AAAAAAAAZiiUSqVSpUMAAAAAAAAAAAAAAAAAzDeTJiXf/W7y5z8n06YlLS3zb+26uqS6ulz0csIJSU3NLIc999xzWW+99bL11lvnN7/5TVZcccWUSqW88sorGTlyZB5//PHcc889ue+++9LY2Jh999035513Xrp06TL/ngUAAAAAYCH09H+fzl7X75UxE8dkUmPblXF/lqpCVepr6rPFclvk0l0uzVIdl5pvawMAAAAAACzKFK8AAAAAAAAAAAAAAAAAi4977km+9rVkwoSkoaFyOTp2TPr3T667LllttVkOOfbYY3Peeeela9euWW211TJ58uQ0NjbmrbfeytixY9O+fftssskm+da3vpWvfvWr8zc/AAAAAMBCpqmlKWc8cEbOfPDMNDQ3pJTKbL9VV12X+pr6/HGnP2bP1fesSAYAAAAAAIBFieIVAAAAAAAAAAAAAAAAYNE3aVLy3e8m11yTTJ1a6TRlhUJSX5+ceGJywglJTc1Ml1taWnLeeefl8ssvz5NPPpmWlpYss8wyWX755bPmmmtm4403zkYbbZQVV1wxhUIhxWIxVVVVFXoYAAAAAIAF1zPvPJM9rt0joyeOzpSmKZWOkyTpWNsxX1zuixmyy5D07Niz0nEAAAAAAAAWWopXAAAAAAAAAAAAAAAAgEXb008n226bjB+fNDRUOs3HdeiQrLBC8q9/Jb17f+xyS0tLhg8fnt69e2fatGmpqanJUkstlU6dOlUgLAAAAADAwqNUKuWXD/0yp957ahqaG1LKgrXlVl11Xepr6vOXPf6S7VfcvtJxAAAAAAAAFkqKVwAAAAAAAAAAAAAAAIBF17//XS5d+eCDSif5dLW1Sc+eyUMPJf37z3Spubk5NTU1s7ytVCqlUCjMj4QAAAAAAAuVUqmU79723fzp8T9lStOUSsf5VO1r2uePO/8x+665b6WjAAAAAAAALHQUrwAAAAAAAAAAAAAAAACLpnvvTXbcMZk8udJJPp/q6mTJJcvlKyuv/InDlK0AAAAAAHy6YqmYA/92YG587sZMblo4/h9xh9oOOWvbs3LE+kdUOgoAAAAAAMBCparSAQAAAAAAAAAAAAAAAADa3LBhC1fpSpK0tCTvvZcMHpyMHt368ZtvvplrrrkmEyZMSBKlKwAAAAAAn6JUKuWwmw/LDc/dsNCUriTJlKYpOfb2Y3PZk5dVOgoAAAAAAMBCpVAqlUqVDgEAAAAAAAAAAAAAAADQZv7zn2TTTZOJEyudZM5UVyd9+yYjRiQ9e6ampibFYjE33HBDdt1110+9tVQqpVQqpaqqaj6FBQAAAABYsBz/r+Pz+0d/nylNUyodZY60r2mfa3a/JrusskulowAAAAAAACwU/O15AAAAAAAAAAAAAAAAYNHR0JDssEPywQeVTjLnWlqSt99O9torKZVy6KGHZtNNN83AgQM/8ZZSqZQkKRQKSlcAAAAAgMXWjc/duFCXriTJ1Oap2ffGfTPyvZGVjgIAAAAAALBQKJSm/416AAAAAAAAAAAAAAAAgIXdd7+bXHxxMnVqpZPMvY4dk3PPTQ466HMNb2lpyRVXXJFbbrkl/fr1y0EHHZQ11lhjHocEAAAAAFgwvDvl3az4uxUzYdqESkeZa1WFqqzTa508+s1HU1VQtg0AAAAAAPBpFK8AAAAAAAAAAAAAAAAAi4Z//zvZaqtFo3Rluk6dkuefT0vv3mlubk67du0ybdq0jBo1Kp07d07nzp3TsWPHTJkyJQcddFCuu+661lsHDBiQ8847L9tuu20FHwAAAAAAYP7Y+Zqdc/vLt6expbHSUdpEx9qOOW3L03LMJsdUOgoAAAAAAMACTfEKAAAAAAAAAAAAAAAAsPCbOjVZeeVkzJhKJ2lbNTXJZpsl99yTFAppaWnJ+eefn+uvvz4vvfRSevfunR/84AdZe+21s/rqq2fbbbfNYYcdlurq6hxyyCFZdtll8/DDD6ddu3aVfhIAAAAAgHnmhmdvyP5/2z9TmqZUOkqbal/TPk8e/mRW6r5SpaMAAAAAAAAssKoqHQAAAAAAAAAAAAAAAABgrp1wQvLee5VO0faam5Phw5MhQ9LU1JTvfve7+e53v5unnnoqyy67bKZNm5ZDDz00Z555ZpLkggsuyK677pqdd945p5xySl566aX87W9/q+wzAAAAAADMQ+9OeTeH3HTIIle6kiTTWqZl7+v3TrFUrHQUAAAAAACABZbiFQAAAAAAAAAAAAAAAGDh9tpryUUXJVMWvU31kiSTJyff/W7efu213Hjjjamtrc3pp5+eK6+8Mv/5z39y1VVX5dFHH0337t0zfvz41tu23nrrDBgwIDfeeGPlsgMAAAAAzGM/+NcPMrV5aqVjzBPFUjEvjnsxVz51ZaWjAAAAAAAALLAUrwAAAAAAAAAAAAAAAAALt9//PikWK51i3iqV8t/f/z5vv/12jjvuuBx55JFZaaWVkiS77LJLjj766Lz33nsZOXJk6y3LLrts2rdvn1GjRqVUKlUqOQAAAADAPDOhYUKueeaaNLY0VjrKPDO5aXJ+/sDPKx0DAAAAAABggaV4BQAAAAAAAAAAAAAAAFh4TZuWXHRR0rjobqqXJJk0KQP/9rckSbdu3ZIkzc3NrYUqu+yyS0qlUv7yl79k2rRpSZJSqZQXX3wxffv2zZQpUyoSGwAAAABgXrr8yctTVVj0t9IaNXFUHn3j0UrHAAAAAAAAWCAt+m+LAAAAAAAAAAAAAAAAgEXXddclH5aPLOo6vftu1q+qyn//+9+0tLSkpqamtXhl7NixWX755XPjjTfm4IMPzoknnpgtt9wy77//fjbeeON07NixdSwAAAAAwKKgVCrlVw/9KlOaFv3i6Ybmhvz64V9XOgYAAAAAAMACSfEKAAAAAAAAAAAAAAAAsPA688xk0qRKp5gvCtOm5fRu3XLLLbfk8ccfT5JUVZX/idif//zndOzYMaeffnpeeOGF/OIXv8iIESMyePDg7LTTTuX7C4WKZQcAAAAAaGv3vnZv3m94v9Ix5otiqZi/Pf+3vDf1vUpHAQAAAAAAWOAUSqVSqdIhAAAAAAAAAAAAAAAAAGbbE08km22WTJlS6STzTXNtbXq1tGTF9dfPMccck8bGxgwbNiznnXde1l577Tz22GP54IMPcscdd2T55ZfPoEGDKh0ZAAAAAGCe+PJVX85tI29LKYvHNlodajvk1C1OzXGbHlfpKAAAAAAAAAsUxSsAAAAAAAAAAAAAAADAwun005PTTkuamyudZL4pde6cP++wQ75+3XVJkqqqqpRKpfTr1y9nn312dtttt7S0tKS6urr1nqamptTW1lYqMgAAAABAm2tqaUrHMzqmqdhU6Sjz1ZpLrZmnjniq0jEAAAAAAAAWKDWVDgAAAAAAAAAAAAAAAAAwR+67b7EqXUmSwuTJ+dqAAZl2ySW57bbbUlNTk6WXXjo77rhjvvCFLyTJTKUrSZSuAAAAAACLnGfHPpv6mvo0NS5exSsvjnsxLcWWVFdVf/ZgAAAAAACAxYTiFQAAAAAAAAAAAAAAAGDh9MQTcz9HqfT5xxYKn369a9fk6KOTDTZI1l8/6dFjxrXllktef32OIs6kWEzuuy8HnnFGDjzwwEydOjWFQiH19fWtQ6ZNm5Znnnkmb7zxRjp06JB27dplwIAB6du379yvDwAAAACwABj+5vAUS8W5muOAtQ/IkK8O+djnU5qm5O1Jb2fYG8Ny7rBz89Dohz7XfJfucmkOXOfAT7w+/M3h2eDiDeYwbVltdW1eGPdCVuu52lzNAwAAAAAAsChRvAIAAAAAAAAAAAAAAAAsfMaOTT74YP6t19T02WP69Ut+/ON5n+Xpp5NSKaUk7dq1S1VVVaZNm5bHHnssd9xxR+699968+OKLmTRpUqZMmZKWlpb07ds3hx9+eI4++uh07Nhx3mcEAAAAAJiHHhz9YCY3TZ4nc3eo7ZAVuq6QFbqukD1W2yNf/fNXc8tLt8yTtebEiDdHKF4BAAAAAAD4CMUrAAAAAAAAAAAAAAAAwMJnxIikvj5pbJy7eQYPnvXnBx6YHHrojPPvf/+z52psTIYOTYYPT0aPTs4+e+6yfZLm5mTMmBSWXTaFQiGTJ0/Oueeem0suuSQjR45MkgwcODCbbbZZOnTokEmTJuWVV17JT37yk4waNSoXXXTRvMkFAAAAADCfPDT6oTafc/Al5f9f3K9Lv/x6u1+nd6feqamqyTGbHDPbxSt7XLtH3p709kyffdA492Xikxon5eExD2e/tfeb67kAAAAAAAAWFYpXAAAAAAAAAAAAAAAAgIXPo48mU6bM/TwPPvjxzzbYIPm//5txfs01yW9/+9lzPfdc8oUvlI/79593xSu1teXimWWXzejRo/PNb34zt99+e5Zddtkcfvjh2WGHHbLaaqtlySWXTMeOHVNfX58PPvgg3/rWt3L55ZfnqKOOypprrjlvsgEAAAAAzGNNLU155f1X2nzeB0c/2Prren3Wy3GbHpck6du572zPNfzN4Xl9wuttmm+6oaOGzpN5AQAAAAAAFlaKVwAAAAAAAAAAAAAAAICFz3/+kzQ3t/28PXok11+f1NeXz595Jjn00LZfZ240NCQvv5xisZjf/e53uf3227PpppvmhBNOyGabbZauXbvONLy5uTmdO3fOYYcdlttvvz3XXnut4hUAAAAAYKE1asKo1FXXpanYNE/mX7rz0tlyuS1bz598+8nZnuP+g+5Pr4690tDckGfeeSaXPXlZ/vjYH1NKaa7zvTr+1bmeAwAAAAAAYFGieAUAAAAAAAAAAAAAAABY+Eye3PZzVlUlf/5z0q9f+XzChGS33ZIpU9p+rbnR3Jw0NOTdd9/NBRdckC233DLXXXddunXrNsvh1dXVSZKVVlop1dXVefVVm/IBAAAAAAuvqc1TU11V3ebzlk7+eCnK0/99Oj+48wezPVe/LuX/z9yupl0267dZNuu3WbYbsF32uG6Puc7Z1DJvCmcAAAAAAAAWVlWVDgAAAAAAAAAAAAAAAAAw2+ZFGcovfpFsvfWM8wMPTF56qe3XmVvFYjJ5ch555JE0Nzdn++23T7du3dLUNPNme6VSKcViMYVCIUlyxx135J133smaa65ZidQAAAAAAG2iobkhhRTmy1qTmyanc13nzzV2wrQJufKpK3Pw3w/ONldsk6/d8LU8OOrB1uu7r7Z79lxtz7nO1FRUvAIAAAAAAPBRNZUOAAAAAAAAAAAAAAAAADDbmpvbdr7dd0++//0Z57/4RfK3v7XtGm2psTH9+/dPU1NT6uvrkyS1tbUpFotJkqqqqhQKhdbSlXvvvTennXZaqqurs9lmm1UsNgAAAADA3GpsaZwn8w6+ZHCSpGv7rjl646Oz1fJbZeNlNs5t/3dbBvxuwGeu+73bvvexz/763F/z3Lefy/Jdl0+S7LTyTrnu2evmKmexVEyxVExVoWqu5gEAAAAAAFhUeGsCAAAAAAAAAAAAAAAALHw+LBtpE6usklx66Yzzu+5KfvSjtpt/XujUKWuttVb69u2bG2+8Me+//36ScuFKVVX5n429/PLLueKKK/LVr341W221VV5++eWcc845GTx4cGtBCwAAAADAwqZddbuUUmrzeR8c/WAeHP1g/vHiP7LvDfu2fr7MEsvki/2/OEdzTmuZlhFvjWg979Wp11znrC5UK10BAAAAAAD4iJpKBwAAAAAAAAAAAAAAAACYbR06tM08nTolf/1r0rlz+Xz06GSffZIFuZikurq1eOaoo47Kqaeemm233Tb/93//l+WWWy5PPfVUXnzxxTzzzDN54YUX0tDQkOWWWy7HHnts9ttvvyRpLWcBAAAAAFjYtK9tn1Kp7YtXPqpQKMx03q19t08d37muc5ZZYpk89+5zM31eX1OfQX0GtZ6/9cFbc52tpsrWYQAAAAAAAB/l7QkAAAAAAAAAAAAAAACw8OnevW3mueyyZJVVZpz/5jfJwIHlr//16KPJJpsk995bPn/ttWT55Wdcb98+2Xbb8vFSS81877bbJu+8Uz7++9/nLnNdXbLEEkmSQw89NFVVVTnhhBMyYsSImYb17NkzW2yxRXbYYYfsueee6d2799ytCwAAAACwAOhY2zEtpZY2n3ezZTdLknRt3zVHb3z0TNeeHftskuTkL56cU7Y4JUky5IkhOejvByUpF7M8fcTTuW3kbfn7C3/Py++/nJ4deubIDY/M8l1n/H/ka5+9dq5z1tfUz/UcAAAAAAAAixLFKwAAAAAAAAAAAAAAAMDCZ8MNk2uuSaZMmfM5Nt002W23mT87++xPHr/ccp8+31JLJX/726yvXXTRjONC4fOk+2S1tcnaaydJunXrluOOOy5bbrllHn300TzxxBPp169fBgwYkGWWWSb9+vVLr169UldXl2KxmKqqqiTJ6NGj07dv31RXV89dFgAAAACA+WzZLsumWCq2+bxDDx46y8+vfOrKPP3O0595f3VVdb6y8lfylZW/Msvr5z16Xm596da5ypgkA7vPojgcAAAAAABgMaZ4BQAAAAAAAAAAAAAAAFj4DBqUzG1pSG1t22SZ36ZMSdZZp/W0paUlgwYNyqBBgz71tqqqqhSLxVx22WU5//zzc9xxx2WPPfZQvgIAAAAALFSqClVZpfsqeeK/T8yT+ZuLzRnfMD5P//fpXP3M1bnk8Us+8543Pngje1+/d3ZcaccM6jsovTv1Tue6znl3yrt59M1Hc/FjF+cfL/5jrrNVFaqy+XKbz/U8AAAAAAAAi5JCqVQqVToEAAAAAAAAAAAAAAAAwGyZNi3p3Dlpaqp0kvlvmWWS0aNn+qi5uTnV1dUplUoplUqfWqYyduzY7LDDDpkwYUIuvfTSDB48eF4nBgAAAABoU0f986icN+y8lLJ4baHVua5zLtnlkuyx2h6VjgIAAAAAALDAqKp0AAAAAAAAAAAAAAAAAIDZ1q5d0q9fpVNUxoYbfuyjmpqaFAqFVFVVtRawzEqpVErPnj3zi1/8Ik1NTfnDH/4wr9MCAAAAALS5TZbZJJ3qOlU6xnzXUmrJoD6DKh0DAAAAAABggaJ4BQAAAAAAAAAAAAAAAFg4bbJJpRPMf+3aJZtv/rGPhw8fniOOOCK33nprGhoaUigUUiwWUywWZxpXKBSSJJtvvnm++tWv5oYbbsjkyZPnS3QAAAAAgLayft/1UywVP3vgImi5JZerdAQAAAAAAIAFiuIVAAAAAAAAAAAAAAAAYOG0xRZJx46VTjF/1dYmG274sY/Hjh2bP/zhD9l7772z3Xbb5aabbkpVVVWqqqo+Vr6SJHV1ddlwww3T1NSUO+64Y34kBwAAAABoMyt2W3GxLF5Za6m1Wgu2AQAAAAAAKFO8AgAAAAAAAAAAAAAAACycdt89aWmpdIr5a4klko02+tjHW2+9dZKkpqYmTz/9dPbYY4/suOOOeeihh1JVNeOfkbW0tKSxsTFJ0rFjxxSLxbz88svzJzsAAAAAQBupKlRlz9X3THWhutJR5ptOdZ1y+PqHVzoGAAAAAADAAkfxCgAAAAAAAAAAAAAAALBwWnLJcvlK9WKysV6HDsmxxyZVH/9nYXV1dfniF7+YddZZJxdeeGGOOOKI3HXXXdl6663z9a9/PQ888ECSpLq6OnV1dUmSxx57LKVSKauvvvp8fQwAAAAAgLZwzMbHpK66rtIx5p9Sstfqe1U6BQAAAAAAwAJH8QoAAAAAAAAAAAAAAACw8DrmmKRdu0qnmD+KxeSggz7x8r777psHH3ww3bp1y29/+9vcd999+cpXvpLrr78+O+ywQzbffPNcdtllufDCC7P//vvn9NNPT79+/bLGGmvMx4cAAAAAAGgba/deOyt1W6nSMeaL2qraHLzuwWlf277SUQAAAAAAABY4hVKpVKp0CAAAAAAAAAAAAAAAAIA5tsYayX/+U+kU81Z1dbL33slVV33ikIkTJ2bJJZfMSSedlJNOOil1dXVJkttvvz3nn39+7rzzzkydOrV1fLdu3XLWWWflgAMOSKFQmOePAAAAAADQ1q5++uoc/o/D80HjB5WOMk/V19TnmSOeyYBuAyodBQAAAAAAYIGjeAUAAAAAAAAAAAAAAABYuF15ZXLEEcmkSZVOMu906JA88ECy3nqfOmzDDTdMfX19rr766iyzzDJpbm5OTU1Nmpqa8txzz+XGG2/MhAkT0rt372y11VbZYIMN5tMDAAAAAAC0vWnN09LzVz0X+eKVzZbdLEMPHlrpGAAAAAAAAAskxSsAAAAAAAAAAAAAAADAwq2hIVl22eTddyudZN6oqioXrjz66GcO/d3vfpcTTjghN954Y7bffvuUSqUUCoWPjZteyAIAAAAAsLD70V0/yjn/PidTm6dWOso80bG2Y67f6/psv+L2lY4CAAAAAACwQKqqdAAAAACAxUrL+KThqWTqI8mU+5LJdyVTHkwaHksaX05KxUonBAAAAAAAAACAhU99fXLVVUmHDpVOMm+0a5dcc83nGrrXXnuloaEhL7zwQpLMsnSlWCwqXQEAAAAAFhknbX5SunfoXukY80RddV2+tMKXlK4AAAAAAAB8ikKpVCpVOgQAAADAIqllfLlQpWF4MuX+pGFE0jIuqWqf5H83MyglpZYkzUndKkn7wUn7TZL6QUndyklBfy4AAAAAAAAAAHym/fdPrrsuaWiodJK207FjctppyTHHfO5bfv3rX2fdddfN5ptvnurq6nkYDgAAAABgwfDvMf/OVpdtlanNUysdpU11adclI78zMj069Kh0FAAAAAAAgAWW4hXg/9m77zAr6oNv4/dp25fem4AFERQUG0XsvWCNxhLUqDGxRI0lsQTNq4kmxhJjNMaG2DH23mIDbIAVFUGld4Rl+ynz/nEeQARpW2Z3uT/PNdeemTPz+31HJNfj7Mx8JUmSJEm1KVMFyx6DRddB9ZcQLYBMBVC9gQNFIFIEBEAGmv8CWp4Hub1qPbIkSZIkSZIkSZIkSZLUZJSUwBZbwIIFYSepHdEo9O8PH3yQ/byeMpkM0Q3YX5IkSZIkSZKagvNePI//TPgP5cnysKPUioJEAfcfcT9H9D4i7CiSJEmSJEmSJEkNmsUrkiRJkiRJtaH6O/j+n7D0DggCCEpreYI4RBKQux20vhiKDoNIvJbnkCRJkiRJkiRJkiRJkpqAV16Bww+H8ibwYr38fPjkk2yZjCRJkiRJkiRprSqSFWz1z62YWTIz7Cg1lhPL4cAtDuTJ454MO4okSZIkSZIkSVKDFw07gCRJkiRJUqNWNQmm7Qnf9obvb4HMsjooXQFIQVABle/B7JPh63aw6K8QpOpgLkmSJEmSJEmSJEmSJKkR23dfOPZYKCgIO0nNFBTAX/5i6YokSZIkSZIkraf8RD6jjxlNfjw/7Cg1Vpgo5M7D7gw7hiRJkiRJkiRJUqMQCYIgCDuEJEmSJElSoxOkYNG1sOjPEFQCIVxiiRRCojt0Hg25vet/fkmSJEmSJEmSJEmSJKmhSibhwANh7FioqAg7zYYrKIBTT4V//AMikbDTSJIkSZIkSVKjMuqTUfzqmV9RkWqE14eBopwi3j7lbfp36B92FEmSJEmSJEmSpEYhGnYASZIkSZKkRqfqc/i2X7Z4JagglNIVgKAMqifBdwNg4TXZMhhJkiRJkiRJkiRJkiRJkEjAM89A376Qlxd2mg1TUABHHGHpiiRJkiRJkiRtpJO2O4nr9rmOgkRB2FE2XDXcNOAmS1ckSZIkSZIkSZI2QCQIgpDeDCpJkiRJktTIBClY9JfsElQSWuHKmkQKINEDOj8KuduEnUaSJEmSJEmSJEmSJElqGEpLYb/94KOPoKIi7DTrVlgIRx4J99wDsVjYaSRJkiRJkiSpUfv7uL/zx//9kfJkedhR1kt+LJ/EYwkGtBrA66+/HnYcSZIkSZIkSZKkRsPiFUmSJEmSpPWRqYSZh0LFWAga6g22kWwBS5enoHDvsMNIkiRJkiRJkiRJkiRJDUNVFQwbBm+/DeUN9d4foKAAzjgDbrgBIpFaH766OrsUFdX60JIkSZIkSZLUYN098W7Ofv5sKlINt5w7QoTinGJePOFFSr8qpW/fvnTs2DHsWJIkSZIkSZIkSY2GxSuSJEmSJEnrkl4GM/aFqk8gaLg31q4QyYdOD0HxsLCTSJIkSZIkSZIkSZIkSQ1DKgUjRsCNN0JFA7sHKB6H3NxsttNPr7Nppk2DgQNh5kyIRutsGkmSJEmSJElqcF74+gWOf/x4ypPlVKerw46zimg6yuZtN+ep456id9veLFsGEyfChx9mePPNKBMmwJIlkExml0gEEons0qYN7LIL7LYbDBgA220H+flhn5EkSZIkSZIkSVL9s3hFkiRJkiRpbTJlMG0IVH8BQVXYadZfJB86PQDFR4SdRJIkSZIkSZIkSZIkSWo4Jk6EY46BOXOgvDzsNFBYCP36wUMPQbdudT5d377wn/9kC1hKS+Gjj2D8eHjzzezPkhKors6+vC8azb64LycHOnaEwYOzy4ABsPXWEIvVeVxJkiRJkiRJqjWLKxZz+tOn8+LUFylPNoDrwwGQgj1y9uTqfV7mX7fGeeMNWLAACgqgshKq1vOx1vz87PXc8nLo0gUOOADOPRd6967LE5AkSZIkSZIkSWo4LF6RJEmSJEn6KZkqmLEPVH4IQWXYaTZcJB+6PA2F+4SdRJIkSZIkSZIkSZIkSWo4qqvhyivhppugoiKcDPE45ObC3/8OZ5wBkUidTxkEcOqp8O672dKVefOyL+Orqlr/l/cVFWV/VlfDllvC4YfDmWdmX+QnSZIkSZIkSY3BU18+xclPnkx5qpzqdHUoGaKpKJmFuRQ9fQatE39lwYIcKishk6md8ePxbBFLnz5wySUwbFh2XZIkSZIkSZIkqamyeEWSJEmSJOmnzDwKyl6AIKSXK9SGSAFsNhby+oWdRJIkSZIkSZIkSZIkSWpYJk6E4cNh6tRs80g6XfdzJhIQi8HgwXD33dCtW51PWVoKDzwAf/0rzJlTu10zubnZzpjdd4eLLoK99qqXDhlJkiRJkiRJqpHFFYs545kzeO7r58gEmforYKkGSrrCExcTmX0qubk5VFbG63TK4uLsZemzzoLzz4fWret0OkmSJEmSJEmSpFBYvCJJkiRJkrQmJY/CnFMhKAs7SQ1FILE59JwEkUTYYSRJkiRJkiRJkiRJkqSGZ8IEuOEG+O9/IRqF8vLan6OoKPvzl7+Ec86BzTev/Tl+5JtvsmUro0Zly1DK6vhWqKIiaN48W8By+ulQUFC380mSJEmSJElSTX235Dv++f4/uWP8HQQElFaX1sk8RYkigipo/eZlzHz7t0AOmUysTub6Kbm5kJcH994Lhx9er1NLkiRJkiRJkiTVOYtXJEmSJEmSfiw1H77ZEjIlYSepHZECaHU+tL067CSSJEmSJEmSJEmSJElSw/X999k3zl1/PSxdmm0rKd3Il+xFItkmklQKevaESy6BY47JvtWujqXTcOON8Mc/QjKZjVCfCgqgRQt49FEYPLh+55YkSZIkSZKkjVGVquKxSY9x3ZjrmPr9VCJEKEtufJt1hAhFOUVUp6sZutlQTu4+gn9eMohPPonUeUn2uhQUwH77wZ13QuvW4WaRJEmSJEmSJEmqLRavSJIkSZIk/diMg6HsVaA67CS1J5IPm42FvP5hJ5EkSZIkSZIkSZIkSZIatiCASZNg/HgYOxbeeQe+/hpyciAahUwmuwRBdj0azRatpFLZbX36wG67wa67wo47ZotX6snkyXDssdm4Yb+8Lz8fTjkF/va37Iv8JEmSJEmSJKkxmLRgEmNnjOWd6e8wbuY4vv3+W/LieWSCDFXpKlKZlW3XESLEo/EV36eDNL3b9GZItyEM7DKQ3boN5ZkHO3PRRVBZmS3Obghyc7M94ffeC4cfHnYaSZIkSZIkSZKkmrN4RZIkSZIk6YdKHoU5p0IQ8lsHal0EEptDz0kQSYQdRpIkSZIkSZIkSZIkSWpc0mn48kv46iuoqMgu1dXZt9Pl50NRUbZwpWfPbAlLCPFuvBH++Eeoqsr2wjQE+fnQsiU8+igMHhx2GkmSJEmSJEnacNXpaj6f/zkT505kUfkiKlOVlFaXEovGKEwUkhfPo1NxJwZ0GsAWrbYgGokCUF4Ow4bBuHHhF2X/lIICOO44uOMOiMXCTiNJkiRJkiRJkrTxLF6RJEmSJElaLr0IpvaETEnYSepGpABaXQhtrwo7iSRJkiRJkiRJkiRJkqRaUlIC++8Pn37acF/el58Pv/89XHFFKL00kiRJkiRJklSvSkpgr73g88+hsjLsNGtXUAD77gujR0MiEXYaSZIkSZIkSZKkjWPxiiRJkiRJ0nILr4FFV0PQwO9irYlIEWw5H6L5YSeRJEmSJEmSJEmSJEmSVEMLFsDQofDtt1BVFXaatSsogF/+Em6+2fIVSZIkSZIkSU3XkiUwaBB8803Dv267XEEB7LorvPAC5OSEnUaSJEmSJEmSJGnDRcMOIEmSJEmS1CAEafj+pqZdurJcySNhJ5AkSZIkSZIkSZIkSZJUQ/PmwU47wdSpjePlfeXlcPfdcOqpEARhp5EkSZIkSZKk2ldeDnvt1bhKVyCbe9w4OOYYSKfDTiNJkiRJkiRJkrThLF6RJEmSJEkCKHsBMo3oLtaNFZTComvDTiFJkiRJkiRJkiRJkiSpBpYsgSFDYNYsSCbDTrP+yspg9Gj47W8tX5EkSZIkSZLUtKRScNBB8MUXjat0ZbmKCnj1VTjttLCTSJIkSZIkSZIkbTiLVyRJkiRJkgAWXQfBsrBT1I/UDKj4IOwUkiRJkiRJkiRJkiRJkjZCRQXssQdMn559kV9jU1YGd90FV18ddhJJkiRJkiRJqj3XXgsffACVlWEn2Xjl5fDoo9kCbUmSJEmSJEmSpMYkEgRBEHYISZIkSZKkUFVPhW/7QtCI72bdIFEoPho6PxJ2EEmSJEmSJEmSJEmSJEkb6JxzssUlFRVhJ6mZ/Hx49VUYNCjsJJIkSZIkSZJUM59/Djvt1Piv2y7XrBl8/TW0axd2EkmSJEmSJEmSpPUTDTuAJEmSJElS6Jb8B4J02CnqUQZKn4JMadhBJEmSJEmSJEmSJEmSJG2AsWObRukKZM/hZz9rGuciSZIkSZIkadOVSmWvdVZWhp2k9lRUwKmnhp1CkiRJkiRJkiRp/Vm8IkmSJEmSVPYKkAw7Rf2K5ELlR2GnkCRJkiRJkiRJkiRJkrSemmJRyeLFcNFFYaeQJEmSJEmSpI137bUwbRoEQdhJak8yCW+8AaNHh51EkiRJkiRJkiRp/USCoCn9ukaSJEmSJGkDBQFMLoSgtt5GEIGiQ6HZCZC/M8TaQ5CE1CyoHA/LHoHSZ9c+RGILaPZzKBgKic0h3g6IQnIalD0Pi66F9IIaxsyDttdCq9/WbBxJkiRJkiRJkiRJkiRJ9eKcc+Cuu5pW8QpAfj688goMHhx2EkmSJEmSJEnaMJ9/Djvt1PSu2y7XrBl8/TW0axd2EkmSJEmSJEmSpLWzeEWSJEmSJG3aqqfAt/0hKKv5WLF20PlRKNh97ftNbgGZpT/9fatLoN21P/19chZMGwipGRsVc4WiI6HLf2s2hiRJkiRJkiRJkiRJkqQ6N3Ys7LNP0315X+fOMHkyFBSEnUSSJEmSJEmS1t+BB8JLL0FTfYtXTg785jdw441hJ5EkSZIkSZIkSVq7aNgBJEmSJEmSQlU5nlq5RBLJh64vrSxdCdKw5C6YeQRM3wtmD4eShyGoXr/xMqWw5D8w62iYcQB8/6+V3yU6Q5sra5658v2ajyFJkiRJkiRJkiRJkiSpzp19dtMtXQH4/nv4z3/CTiFJkiRJkiRJ62/WLHjjjaZbugJQXQ133gmVlWEnkSRJkiRJkiRJWrt42AEkSZIkSZJCVTEOgtKaj9Pyt5DXf+X67BNg2SOr7lNyHyS2hEz52scqfw2m3gXphSu3lb0E8S5QfFh2PX/XmmdOzc0WvESLaj6WJEmSJEmSJEmSJEmSpDrx2Wfw5Zdhp6hb5eVw/fVw7rkQiYSdRpIkSZIkSZLW7bbbmnbpyg899hiceGLYKSRJkiRJkiRJkn5aNOwAkiRJkiRJoaoYC9TCna3Nh6/8XPba6qUryyW/BpJrH6vyw1VLV5ar/mrl50wtlMVEC6Hyk5qPI0mSJEmSJEmSJEmSJKnO3HgjJNdxy1FTsGQJvPFG2CkkSZIkSZIkad2SSbj1VqiqCjtJ3SstheuuCzuFJEmSJEmSJEnS2lm8IkmSJEmSNm3pxTUfI1IAuVuvXC97ueZjrjZHDhQPW7le+nTtjJv5vnbGkSRJkiRJkiRJkiRJklTrli2Dhx6CVCrsJHWvrAz+9rewU0iSJEmSJEnSuj31FKTTYaeoP998AxMnhp1CkiRJkiRJkiTpp1m8IkmSJEmSNm1BVc3HiLVYdT29qOZjriIBnR6EnK2yq5UTYfENtTBuAJnKWhhHkiRJkiRJkiRJkiRJUl247z6IbiJPgAUB/O9/MHt22EkkSZIkSZIkae3+9rdscfamoqoKbqiNx1olSZIkSZIkSZLqSDzsAJIkSZIkSaEKqms+RnrJquux1jUfc7loM+j8JBTumV2v/ARm7A9BRc3HDjK1M44kSZIkaZMSBNmX3o0fD++9B2PHwuLFUFmZfagyGoW8vOyy+eaw++4wYAD06wcFBWGnlyRJkiRJkqTG5frroaws7BT1Jwjg9tvhT38KO4kkSZIkSZIkrVlVFUycGHaK+pVOw8svh51CkiRJkiRJkiTpp0WCIAjCDiFJkiRJkhSarztAel7Nx+nxBeRunf1c9grM2K/mY8Y7Q5cXIG/b7Hr5GzDzcMgsrfnYANFi6PBvaPbz2hlPkiRJktRkTZ8O99wDr74Kn3wC1dWQk5N92V86vfZj8/Ky+5aXQ6dOsPPOcNRRcOSR2e2SJEmSJEmSpDWbOxe6d8++xG9Tst128PHHYaeQJEmSJEmSpDUbPx723BOWLQs7Sf1KJGDePGjZMuwkkiRJkiRJkiRJq4uGHUCSJEmSJClUkdzaGWfpvSs/F+4LxUeveb/EFkBi3ePl9oXN3l1ZurL0QZi+X+2VrgAQgUheLY4nSZIkSWpKMhl4+WXYZx/o1Qv+/Gd45x0oKYHKyuzPdZWuwMp9U6lsgctjj8EZZ0DbtnDJJdltkiRJkiRJkqTVjR8PubV0e1Nj8tVX63f9WZIkSZIkSZLCMH782q9hDh8OQbByWR/bbgs33pi9V7esbOWx33679uMOPTR7v++iRVBRAZMnw/XXQ6tWa96/devs95MnZ/dftCh7/MEHrztjQQFMmLB+5yNJkiRJkiRJklTfLF6RJEmSJEmbttoqHvn+Zqj8aOV6p4egwx1QdBgU7AHNToCOo6DHZxAtyO6z+bewdZBdCnZfeWz+QOj2NiS6ZNfLXoclt0H+zpA/eOVSYxGI5NfCOJIkSZKkpuT777MPVHbuDEcdBa+9li1Pqa6uvTmWLcuWsdx0U7bUZe+94aWX1v/hUkmSJEmSJEnaFHzwQfYFexuqPl7q178/XHMNvPUWTJsG5eVQWgoffQR//CMUFm547uUSiexL/yRJkiRJkiSpIXrnnew10dq0115w3nkweHC24GR9XHklPP007LtvtmglLw+23BJ+9zv48EPo0mXV/bt1y5bG/O532f3y8rLH7bsvPPssXH752uerqMiOK0mSJEmSJEmS1BDFww4gSZIkSZIUqkQXSNbCU/pBJcw4ADo/ki1RicShxenZZUMV7gexFj9Y3yu7/NiXkY2OC0CQgXjnmo0hSZIkSWpSRo+G006DVKr2Hwhdk+VlLq+/Du+9B9tvDw8+CF271v3ckiRJkiRJktTQvfkmpNP1M9fyl/qtr1/9Cs48c/Xt/fpll5/9DAYNypZwb4zx46F37407VpIkSZIkSZLq0rhxtT/mkiXwwgvZYpM2beDXv177/kOGwIgR2c/pdLY05Ysv4JJLYOBA6NED7rwTDjhg5TF33QWbbZb9/O67cO212euwV18NsRhcdRW89tpPn191dfa69SWX1Ph0JUmSJEmSJEmSal007ACSJEmSJEmhKtidWuumTc+D6XvCzMOhZDQkp0GmAtLLoOpLWPoAzDwMMktrZ76aCioh17cTSJIkSZJgwQI45BA4+eTsS/Dqo3Tlx8rKsg9x9u4N//kPBEH9Z5AkSZIkSZKkhuTjj+tvruUv9ft//w9uu239jlm0CG66CYYNg4MPhkcfXfldnz7w299uXJbS0rp5caEkSZIkSZIk1VR1NUybVvvjjhwJBx0Ef/wjvPfeuvf/YZH23XdnS1Seeipbip3JZLfvvz9ss032c9++sM8+2c+ZDBx9dHb/a6/NHg8QjcL556993vHjN+i0JEmSJEmSJEmS6k0tvVVUkiRJkiSpkcrbGaIFkCmppQEDKH0qu6zL1B5r3r7wquxS13K2hIiXhyRJkiRpUzd6NJx2GlRWZh8GDVMqlV3OPx/uuw8efBC6dg03kyRJkiRJkiSFYd68+i3JHjkyuwAMHw6//vXa93/wQbjoomxJynIvvAC9ekG/ftn1XXfd+DzvvLPxx0qSJEmSJElSXVmwAOJxSCbDzbHnnis///B66syZMH06dO+eXd9rL5g0KftzuWnTYNasletjxsDpp68+7posXlyj2JIkSZIkSZIkSXUmGnYASZIkSZKkUOUNgKAy7BThyB8cdgJJkiRJUoiqquDII+Hkk6GkJPzSlR8qK4N334XeveHJJ8NOI0mSJEmSJEn1b8YMyM0NO8VPe/vtVUtXAIIAJk9euf7j7zfE7Nkbf6wkSZIkSZIk1ZWKCojFws3QogW0arVyfe7cVb//4frmm2d/9uy5fvu3aQPNm//03KlU9lqwJEmSJEmSJElSQ2PxiiRJkiRJ2rTF20KkKOwU9S9SBPmDwk4hSZIkSQpJWRnstRe8+CKUl4edZs1SqWzO44+He+4JO40kSZIkSZIk1a/KSohEwk6xYVq1gr33Xrn+9NMbP1ZDKguXJEmSJEmSpOUawrXbwsJV1398PfWH60VFqx+ztv1/eMyaxGJQVbV+OSVJkiRJkiRJkuqTxSuSJEmSJEl5/cNOEIII5A0IO4QkSZIkKQQlJTB4MEyYABUVYadZt4oKOOssuPnmsJNIkiRJkiRJUv2prAw7wYZp1gyeeipbvgLwwgvw4IMbP57FK5IkSZIkSZIaokwm/OKVsrJV13Nzf3q9tHT1Y9a2/w+PWZNIBNLp9cspSZIkSZIkSZJUnyxekSRJkiRJKjoSIoVhp6hfkRjk9g47hSRJkiSpnlVUwN57w5dfNq6X9lVUwKWXwt13h51EkiRJkiRJkupHY3pxXefO8M47MGRIdv211+CooyAINn7MmhwrSZIkSZIkSXUlLy9bvhKmJUtg8eKV6x06rPp9x44rP0+dmv35zTfrt//ChbB06U/PnUpl/xlIkiRJkiRJkiQ1NPGwA0iSJEmSJNW2ZcuWMXv2bGbNmsW0adNYuHAhqVSKdDpNJpMhGo0SjUaJx+O0bNmSzbp1o0tsCzq2mEaLwiVEImGfQR2L5EKLsyDipSFJkiRJ2pQkk3DwwfDZZ1BVFXaaDVdeDmefDc2bZ1/YJ0mSJEmSJElNWWN5cV3fvvD889C1a3b9kUfgF7+A6uqajZtI1DybJEmSJEmSJNW2/Pzwi1cA/ve/lffT7rYbjByZ/dy9O3TrtnK/119f9Sdkv+/aFWbMyK4PHbrquGsTi2UXSZIkSZIkSZKkhsa3a0qSJEmSpEYvlUrxxRdfMH78eObOnUsqlSIej1NdXU0QBKvtn06nSafTJJNJKioqmDNnDon4MIJMCoB2zefTr/tHbNf9E3ITNXwDQEPV8tdhJ5AkSZIk1bOrroL33oPKyrCTbLyKiuwL+7bfHnr2DDuNJEmSJEmSJNWd/PywE6zbHnvAE09AixbZ9euvh4suqp2xc3JqZxxJkiRJkiRJqk0tW0IyuXHHjhgBV16Z/XzvvXDKKSu/69oVdtgh+3n5T4CCAhg2LPt54UIYMyb7+R//WFm8cvLJMHUqTJoEl1668thXXsluA/jss2z5yl57QTQKo0fDX/4C22yTvTcXsoUyN9+89nMoLNzAk5YkSZIkSZIkSaonFq9IkiRJkqRGa8mSJXzwwQeMHz+eIAiorl5ZkpJOp9d7nCAIqE5GgezT+rMWd2H+0ra8/PH+bNvtE3bt9S7tmi+o7fjhKdgTEp3DTiFJkiRJqkcffQQ33JAtLmnsqqrguOPg3XezD35KkiRJkiRJUlPUqhWkUrU7Zm2+1O/ww+HhhyE3N7v+4IPw5JMwePDKYysrYfz4jcvavPnGHSdJkiRJkiRJdamoCFq3hrlza3fcvfbKXrf9sXbtstdeAd54A/bcM/v5rbfg6qvh8sshFoM//3nV46ZNg9NOW3XbL3+ZPa5rV9hll5XjLvenP628BvxT+vRZv/ORJEmSJEmSJEmqbxavSJIkSZKkRufbb7/l7bffZsaMGQRBsEElK+srmc6+EeCj7/rz6fTtaNtsAUN6v0PvLpOIRGp9uvoTKYJWF4WdQpIkSZJUj5JJOOaY7AvumoJ0GiZNgltvhXPOCTuNJEmSJEmSJNWNnj1rv3hlbTb0pX7Dhq0sXQE4/vjs8kPffQc9emxcnh133LjjJEmSJEmSJKmuDRgAzz0Xdgq44gr48MPs/bQ77JAt0p4xA55+Gv7yl2yZ9g999102+x/+AIcemi1gKS+HCRPg5pvhmWfWPl80CkOH1tnpSJIkSZIkSZIk1YjFK5IkSZIkqdGoqKjg2Wef5euvvyaZTNbLnEEQI5WOMef7Tjz5/jDenbwLR+36OM0Ll9bL/LUu1gIK9gw7hSRJkiSpHl11FcyeDUEQdpLaU1YGv/89HHLIxr+0T5IkSZIkSZIasmgUtt4aPv447CT1Ly/Pl/dJkiRJkiRJarj22ANeeQWqq9f8/ciR2eXHrroqu2zIMevy1FPZZX0tWAAXXJBdNlRREey664YfJ0mSJEmSJEmSVB8iQdCUXq0iSZIkSZKaqq+++oonn3ySZDJJOp0OLUc0kiYWTbP/9i+yQ88JRCKhRdlwkQLo9BAUHxZ2EkmSJElSPfnoIxg0CCoqwk5S+2Ix2GEHePfd7AsIJUmSJEmSJKmpOftsuPXWsFPUv2bN4MUXYeDAsJNIkiRJkiRJ0ureeAMOPxyWLg07Sf3Kz4evvoKuXcNOIkmSJEmSJEmStDqLVyRJkiRJUoNWUVHBs88+y9dff00ymQw7zgqJWDUdWs7hqF0fp3lhY7g7NheKD4HOj4UdRJIkSZJUj3bZBT74AJrqnQGFhTByJBx1VNhJJEmSJEmSJKn2PfAAnHkmlJaGnaR+xePZFxYWFISdRJIkSZIkSVJDlMqk+GLBF3y+4HNKq0upSFZQla4iJ5ZDfjyf/EQ+vVr3Yrv225Ebz631+ZcuhbZtoQE98loviouz5x6JhJ1EkiRJkiRJkiRpdRavSJIkSZKkBmvevHmMHDmS6upq0ul02HFWE42kicXSHDv4ETbvMDXsOGsXbQGbT4VYq7CTSJIkSZLqyRdfwIABUFERdpK6tdNO8P77YaeQJEmSJEmSpNr31Vew446bXvHKZpvBd9+FnUKSJEmSJElSQxAEAZMWTOKD2R8wdsZYxswYw5TFU8iJ5RAhQjpIkwkypDNpopEosWiMaCRKlCjlqXI2a74Zu3TZhd267caAjgPYoeMOxKKxGufq3h2mTav5+TUmLVqM56OP2rDZZpuFHUWSJEmSJEmSJGk1Fq9IkiRJkqQGacaMGdx///1UV1eHHWWd4rEkR+zyONt0/SLsKGsWKYBOD0HxYWEnkSRJkiTVozPPhLvuglQq7CR1Kz8fxo+H3r3DTiJJkiRJkiRJtSuTgebNN63ilWgUTjgB7rsv7CSSJEmSJEmSwrSsahn3f3I/fx37VxaULSASiVBavfEXS/Pj+cSjcXLjufx2l99yxoAzaFfYbqPHu/FGuPxyKC/f6CEalZycKpo1O5PWrcfxwAMPMGDAgLAjSZIkSZIkSZIkrSIadgBJkiRJkqQf++677xg1alSjKF0BSKUTPPHekXzy3XZhR1mDHCg60NIVSZIkSdrElJXBqFFNv3QFIJmEm28OO4UkSZIkSZIk1b5oFE49FRKJsJPUn/x8OPvssFNIkiRJkiRJCstn8z/jl0//kvbXt+eiVy7iuyXfUZYsq1HpCkBFqoJl1ctYWL6Qa96+hm43duOIh49gzPQxBEGwweOdcgqk0xt+XGPVrFkOf/nLUKZNm8Zzzz0XdhxJkiRJkiRJkqTVRIKN+a2PJEmSJElSHZk1axYjR44kmUyGHWWDxWNJjh74GL06fxV2lP8Th0RX6D4eYi3DDiNJkiRJqkd33AEXXJAtYNkUFItPxL0AAQAASURBVBTA/PlQWBh2EkmSJEmSJEmqXVOnQt++UFkZdpL6sdVW8OWXEImEnUSSJEmSJElSffp60df84slf8PHcj0mmk6SCVJ3PGSFCQaKATsWduO+I+9i1y67rfWxpaSnbb/8ZU6bsCMTrLmQDkJ8fcNllEc4+eynbbrsteXl5TJo0iXi8aZ+3JEmSJEmSJElqXKJhB5AkSZIkSVpu4cKFjBo1qlGWrgCk0gkeG3cU383fLOwoQBRibaDbO5auSJIkSdImJgjgr3/ddEpXIPsCvvvvDzuFJEmSJEmSJNW+zTeHAQPCTlE/iorgkkssXZEkSZIkSZI2JZkgw9/H/p1+t/fj/VnvU5GqqJfSFYCAgLJkGV8v/pq9Ru7FeS+eR2Vq/Vqwi4qK6NPnZWKxdB2nDF8QwOmnQ7NmzYjFYhQXF1NWVkYQBGFHkyRJkiRJkiRJWsHiFUmSJEmS1CCk02kefvhhqqqqwo5SI6l0Do+OOZaK6rwQU8Qg1go2GwOJTiHmkCRJkiSFYfZsmDUr7BT1q6wMHn447BSSJEmSJEmSVDd+/3soLg47Rd0LAjjuuLBTSJIkSZIkSaovUxZPYcc7dmTEGyOoSFWQCTKhZalIVXDH+DvY6pateG/mez+5Xzq9smjlwQcvZOutc+sjXmgiETjwQGjXDh5//HGmTZtGXl4ezZs3J2KLtiRJkiRJkiRJakAsXpEkSZIkSQ3CW2+9RUlJSdgxakV1KsFzHx4S0uxxiHeE7uMhp2dIGSRJkiRJYRo/HnJywk5R/z7+OOwEkiRJkiRJklQ3DjwQcpv2u/tIJODkk6GgIOwkkiRJkiRJkupaEATc9O5NbHfbdnw872PKkmVhRwKy5SszSmaw58g9Of/F86lOV2e3V1RwxRVXABCLxVbsX1BQwLXXQkFBEEre+pCXFzBiRITFixfz1FNPAXDyyScDq5bQSJIkSZIkSZIkhc3iFUmSJEmSFLp58+YxduxYkslk2FFqRTqTYPLsrZg8e8v6nThSADlbQPcPIdGtfueWJEmSJDUY770HZRvx/Onw4RAEK5d1SSTg9NPhgQfg889h4UKoqoLZs+Hxx2Ho0NWP2WyzVedY03LwwRueHaC8HObO3bhjJUmSJEmSJKkhi8VgxAgoLAw7Sd1JJODCC8NOIUmSJEmSJKmuZYIMZzxzBpe9fhkVqQoyQSbsSKupSFXw7/H/Zv9R+/P4M4/To0cPrrnmGsaMGbPavoccAgccECEnJ4SgdaygAM47L0K/fvDSSy/xyiuvsO2227LjjjsCq5bQ/NjChQvrK6YkSZIkSZIkSRJg8YokSZIkSQpZOp1m9OjRpFKpsKPUqmQ6hyfePYKK6rz6mTCSDy1/Cz0+hnj7+plTkiRJktQgvfUWpNN1P0+rVnDHHXD88bDNNtC6NeTkQMeOcMQR8OabcNppdZ9jubw8GD++/uaTJEmSJEmSpPr0m99A797ZEpamprAQrrkGuncPO4kkSZIkSZKkupRMJ/nZ6J/x0GcPUZ4sDzvOWlWkKnj727c56tmj6LVdLx577DG23377Ne57xx2Qnx/Uc8K617FjwJVXwsSJE7nnnntYvHgxxx57LFtvvfVaj6uuruZf//oXzZs355VXXqmfsJIkSZIkSZIkaZNn8YokSZIkSQrVW2+9RUlJSdgx6kQyneDZDw6t20kiBZDYHDYbA+3+DJGcup1PkiRJktSgBQF88kn9zvnmm/DrX8M++2Rf/Dd//srvbrgB8vPXfNzzz8OQIasvY8ZsXI6yMvjgg407VpIkSZIkSZIaumgUHnkEcnPDTlK7otFsocy554adRJIkSZIkSVJdygQZjn3sWF6Y8gJlybKw46yXdDRNrGOMeQfN44BDD6CgoGCN+7VuDSNHRviJrxul/PyA0aMjLF26gFtuuYXXXnuNgw8+mCOOOIL8n7o5+P/EYjH69u3Llltuyf77788pp5xCKpWqp+SSJEmSJEmSJGlTZfGKJEmSJEkKTUVFBWPHjiWZTIYdpU6kMwkmz9mS+Uva1cHoUYjkQ8vfQs9JkLd9HcwhSZIkSWpsZs+G6ur6mausDIYOhT32gNtvh9deg9tugzPPXLlPcTH07bvm4+fPz5as/HhZsmTj8qRS2RIYSZIkSZIkSWqqevaEP/8ZCgvDTlJ78vKyhTJRn3KTJEmSJEmSmqwgCDjt6dN4aepLlCfLw46zQdKRNNPKpnHA/QdQnc7epPvjZ2KDIGDYMDjgAMjJCSNl7crPz3DeeRG6dVvEeeedx7333stOO+3EueeeS+/evdd5fCwW48gjj2TkyJFccsklPP7443Tq1ImnnnqqHtJLkiRJkiRJkqRNlbekS5IkSZKk0EycOJFIJBJ2jDqVzsR4d/IutTdgpAAiedDsOOj+PrT7M0SawJ24kiRJkqRa8c03kJtbP3OVlsLbb6++/auvVt9vTQ47DBYvhspK+PZbuOsu2HLLmmX65puaHS9JkiRJkiRJDd0550Dv3hCLhZ2k5goLs0UyPXuGnUSSJEmSJElSXbpuzHU88vkjja50ZbnKVCXvz3yfXf6yC4MGDeKII47g6quv5r333gOyxSsA//kPtGzZ2IumqwiCbxg7dj923HFHHnroIbp3786///1vhg4dCqw835+y/Ps+ffpw6aWXcvfdd7PttttyxBFHcPzxx1NRUVHnZyFJkiRJkiRJkjY9jfpXNJIkSZIkqfEKgoBx48aRTCbDjlKngiDGp9O3oypZw3KUaBHEOkGb/wdbzIZOD0Bu39oJKUmSJElqMiorw04Axx678vPkyfDFF2ver1Wr7MOlubnQvTuceipMmAADB2783FVVG3+sJEmSJEmSJDUG0Sg88ggUFISdpGZyc6F//2yRjCRJkiRJkqSma9KCSfzpzT812tKV5aoyVXxU8REflX/E888/zx//+Ef22Wcf3n//faLRKEEQ0KoVvP12QPPmAGsvJ2mI4nFo3bqaPn3OYtGiOWQyGf7f//t/PP300/Tr149IJAKw4udPWf59EAQUFxdz1FFHcccdd3D66afz8MMP06xZM1555ZU6Px9JkiRJkiRJkrRpiYcdQJIkSZIkbZq++eYbqqurw45RLyIEfDJ9J3bafMx6HpED0TzIVECsFeTvCi3PgoK9IWKPriRJkiTpp1VUhDv/scfCpZdmP1dXw+mnr/p9EMDEifDf/8KkSVBWBoMGwYUXQmEhFBXBnXdCnz4bN/8mcqlBkiRJkiRJ0iauZ0945RXYe+/sddbGJicHttgCXnghWyQjSZIkSZIkqWlKZVL8bPTPqExVhh2lduRAzrE5PPmPJ3lk5CPcc889/PKXv2TcuHEUFRUBkJ8/i333vZdHHz0HKAYax0XQWAzatIEPPyymRYvHV2wvLCxc8XldhSs/9sP9p02bxqeffkosFgMgmUzWMLEkSZIkSZIkSdKqLF6RJEmSJEmhGDt27CZTvJJM5zB28oHsuEM/IpVvQ3ImBEkgCUEaIgmI5EC0EHL7Qf7ukL8T5O0AsRZhx5ckSZIkNSKpVLbcJAznnQd//3v2JXmVlXDccfDWW6vuM3067LDDqttefhlmz4Z//zu7vs022ZcGfvPNhmdIpTYquiRJkiRJkiQ1OrvsAk8/DYceCuXlYadZf4kEdO6cvX5cXBx2GkmSJEmSJEl16bp3ruPbJd8SENLNrXWgMl3J3fPv5uG7HubLL79k3Lhx3HrrrVxyySUAdOnSheOO60PPns/zz38eTXl5lEwm5NDrkEhAx44wZkz2+i0UEgTBiuKUZDJJIpFgwoQJdOzYkY4dO65zzEwmQzQaZcaMGYwePZqLL76YTCbDL37xC0455RR23333VeaQJEmSJEmSJEmqKYtXJEmSJElSvSspKWH69Olhx6hXZRURZiQvoVuPW8OOIkmSJElqwvLyIIznD2+4Ac4/P/t5yRI44gh44431P37MmFXX27ffuOKVnJwNP0aSJEmSJEmSGqu99oJnnoHDDoOysrDTrFtuLnTvDm+/Da1ahZ1GkiRJkiRJUl2atGAS17x9DRWpirCj1KqqdBXPfPUMz3/9PJdffjkHH3wwEyZMIJlMEolEiMfjHH744QwbFnDqqVGGDMneW1tdHXbyNcvLg802y163bdt25fYfFqIkEglmzZrFjjvuSPfu3Xnvvfdo+8Odf2B54Uomk2HKlCmcdtppvPPOO3Tu3JlTTz2Vq666apV9Y7FYnZ2bJEmSJEmSJEnatFi8IkmSJEmS6t13331HNBoNO0a9SqVSTJ06lW7duoUdRZIkSZLUhOXl1e98OTkwahT87GfZ9WnT4KCDYNKkNe+/ww7w6aeQTK66fciQVdfnzNm4PLm5G3ecJEmSJEmSJDVWe+0Fr78O++6bLV9Jp8NOtGb5+bDNNvDaa9C8edhpJEmSJEmSJNWlIAj4+X9/TmWqMuwodaI8Vc5JT5zETV1vAiAej5NIJFZ8H4lEiEQibLklfPYZnHpq9jpueXlIgX9Cfj6cdBLccAMUFq5931mzZgHQrVu3NZauBEFAJBJZ8ezw3//+d0aNGsWkSZMYPHgw119/PQMGDACyz9vG43FisRipVIqPP/6Yd955h0gkQo8ePTj00ENr90TXIFWVYt4n85gzfg5zP5pL1dIqqsuqSVWmiOXGyCnMIbdZLu37tafTgE6079eeRH5i3QNLkiRJkiRJkqTQWLwiSZIkSZLq3YwZM6iurg47Rr0KgoBp06aFHUOSJEmS1MQ1awZBULtjjhgBV16Z/XzvvXDKKdnPeXnw4ouw++7Z9e+/h4sugpYtYfDglcdPngwLFmQ/n3MO7LMPPPAAjBkDlZXZfS+8cOX+H3wA3323cVmLijbuOEmSJEmSJElqzHbeGT76CI49NluMXVYWdqJV5efDr38N11xT/wXikiRJkiRJkurf+7PeZ+riqQTU8k2tDUh1uppRE0YRj8c56KCDfnK/tm3hmWfgscfgtNOgogLCfrw2Pz9bkP3wwyvvA16XnXfembIfXHxeXp6yXCQSAeDDDz9k1KhR3HLLLRQXF3PhhRdywQUX0KFDBwAymcyK46ZMmcKll17KY489BkAsFiMajTJkyBDuu+8+OnfuXBunC0DZ/DK+eOILpr89nZnvzmTp9KXE8+Jk0hlS5amfPC6eHyeWiJEsT1LcuZjOu3Rms6GbsfXhW9Osc7NayydJkiRJkiRJkmrO4hVJkiRJklTvpk+fvl779evXj8MPP3zF+lVXXbXaPiNGjFjx+cknn+Tjjz9e65jLb7rs2LEjnTt3pri4eMV399577xrLUYYPH0737t1/csxJkyYxevTotc4LMG/evHXuI0mSJElSTWyzDZSX189c7duv+rBly5bw6KOr73fyyTBy5Mr1Ll3gkkvWPOa8edn9N9aOO278sZIkSZIkSZLUmPXoAe++C//8J/zhD1BVBel0uJkKCqBNGxg9OlsOI0mSJEmSJGnTcP3Y66lIVYQdo06VVpfyauWr7L373gwdOnSd+x99dPa+21NPhddfr7/7fX8sPx9OOgluuAEKCzf02HyCIFums7w8JQgCIpEIyWSSl19+mV//+tfMnDmTXr16ccMNN3DggQeust/ygpY333yTP//5z7zyyiv079+fq6++mry8PD744ANuvPFGjjzySEaNGsVWW2210ecaBAEzxs5g7PVjmfriVCLRCMny5Irvq5PrbsBJVaRIVWSLWZZOW8rSaUuZ/MxkXr7wZbrv3p3BFw+m+57dV5yXJEmSJEmSJEkKj8UrkiRJkiSpXmUyGRYtWhTa/IlEgj333DOUuZPJJMuWLVul7EWSJEmSpNpUUACdOsF6dp7Wu2uvhalTYb/9oHt3aNcOkkn45ht47rnsQ5wLF27c2AUFMGRIrcaVJEmSJEmSpEYlGoVzz4VDDoFjj4UvvoCysnCy5OfDr34Ff/4z5OWFk0GSJEmSJElS/VtYvpBnv36WTJAJO0rdawGnXn4qXbt2Xa/d27aFZ56B//4XLr4Y5s3LFrD8X5dJnYnFICcHevWCm27KFsBsrB8XjEQiEb799ltuv/12/vOf/7BkyRLOPfdcTjvtNPr27bvKfplMhmg0yowZM7jmmmt49dVXOemkk7jwwgvZdtttAdhjjz2IxWJcdtllvPXWWxtVvFJdWs0n93/CmL+OoWx+WbZspRb/GS8vYpn60lRmjJlBbvNcBl00iP7D+5PXwgvikiRJkiRJkiSFxeIVSZIkSZJUrxYtWkQ0GiWdTocyfxAEzJo1izlz5jBr1iyGDRu2Qcfffffdq20rLy9fr2Pj8Thz5syxeEWSJEmSVKd23nnjildGjswuP3bVVdnlx6ZNgx89O7lOX30FV1+dXWpbPA4DBtT+uJIkSZIkSZLU2PTsCe+9B7fdlr2+W1kJy5bV/bzxOCQS0KcP/POfsMsudT+nJEmSJEmSpIblrgl3EWEDbzBtpCKJCM8sfIaf8/MNOu6oo+DII2HcOLj+enj++ew9uZWVtZuvsBAyGfj5z+H88+EHPSi16ve//z2jR49m22235fLLL+eCCy5Y8V0QBCvKWqLRKAA33XQTr776Kvvttx8XX3wxffr0ASCdThOLxTj44INXjHnaaaetd44gCPj0wU957tfPEWQCkmXJWjzLNasuraa6tJrXL32d1y97nf2u348BvxqwWkGNJEmSJEmSJEmqexavSJIkSZKkejVnzpxQbxisrq7mzjvvXLG+ocUrM2bMqNHcs2bNYqutttroMSRJkiRJWpehQ+HZZ2v/4cuGrrwcttsu7BSSJEmSJEmS1DBEo3DWWXDmmfDii/DXv8L772dfslddXbtzLX9530knwXnnQe/eq37/wxfrSZIkSZIkSWq6MkGGG969gYpURdhR6kUmyPDEl0/wfcX3tMxvuUHHRiIwaBA8/jjMnw//+Q/84x9QUgI5OVBWBun0huVJJKCgACoqoFMnuOii7HXb4uING2dDPfLII/Tv35+TTjqJjh07AitLVJZfG15+nfjll1/mgQceoHXr1lx88cVss802K8ZZvm9hYSE5OTm0atWKIAjIZDLEYrG1ZiidW8qTw59k+pjp9VK48mPJ8uycL1/4Mp+M+oSjHjqK5t2a13sOSZIkSZIkSZI2ZRavSJIkSZKkelVSUkIyWf83LdaW3/72txQXF1NdXc2cOXMYP348kyZNWq9jgyBg8eLFdZxQkiRJkrSp23HH7AOXm1rxSrdukJcXdgpJkiRJkiRJalhiMTj44OzyzTdwyy1w113ZopRoFEpLIQg2bMwfvryvSxe4+GI44QTIz0+zYMEC3n77axYtWkQ0GiWRSLDffvut86V4kiRJkiRJkhq/sTPGUpHcNEpXlotFYvz3i/9y2g6nbfQY7drBZZdll9mzYfx4+OADeOMN+OQTqKrK3hv8437rIMjeL9ysGeywA+y+e/Y+4h12gDZtanZeG+oPf/gDAJlMBmC1a8KRSITy8nKeeeYZ5s+fzx/+8Ad22WWXVUq7l39+6KGHqKyspKioiEgksmKskpISXn31VQoKCjjggAOA7HO7nz74Kc/9+jlSlSkyyUydn+vaJMuSzHp/Frducyv7/X0/BpwxwGJySZIkSZIkSZLqicUrkiRJkiSpXiWTSYINfVL//4wYMaKW02y4Fi1aAJCfn0/Pnj3p2bMn7777Li+99NJ6Hd+YS2ckSZIkSY1Dv36bXulKJAKDB4edQpIkSZIkSZIatp494cYb4e9/h6lTsy/ve/ddePttmDQpW9ISX8PTZstf3ldcDP37w557rnx5X9u2MHPmTB566AWeeeYZJk2axIIFCygrK1vxgr1tttmG2267jSFDhviCOUmSJEmSJKkJe3/W+1Slq8KOUa/KkmW8Ne2tGhWv/FCnTtnl0ENXbpszBxYtypZhV1RkS7Xz8yEvDzp0gNata2XqWhGNRn/yu8rKSt5//326devGgQceSGFh4YrvMpkM0WiUb775hocffhiA4cOHr/LdpEmTOPHEE2nWrBn9+vVjxO9H8M113zD9nekkyxrOs7uZVIZMKsPLv3uZT+77hOOeOo6CNgVhx5IkSZIkSZIkqcmzeEWSJEmSJNWrxlg8UlZWxvjx45k+fTrLli2jefPmDBw4kHbt2gGw66678umnnzJ79ux1jtUYz1+SJEmS1LgUFMDBB8OTT2ZfhrcpKCiAM88MO4UkSZIkSZIkNQ7RKGy5ZXY57rjstkwGvvsOvv8+++K+yspsEUteXnbp0iVbsvJjo0eP5sYbb+TDDz8kGo3Ss2dP9t57bzp06EBVVRWpVIrHH3+c448/nltvvZXDDjusXs9VkiRJkiRJUv1547s3qE5X12iM4f2Gc+/h9662vTxZztzSubw/631uef8Wxs4Yu17jnbbDaRze63C2absNbQrakBfPY0nlEr5Y+AWPTXqM2z68jVQmVaPM65tlY3XsmF0au++++44PPviA3XbbjX79+q3YHgTBisKWkSNH8vHHHzNs2DC22247YGWZy6677sr//vc/nnrqKV564iUe2OsB2sbaEkk3zMLvZFmSWR/M4o4d7+DUMafSrHOzsCNJkiRJkiRJktSkWbwiSZIkSZLqVVCDN77efffdq2079dRTaxJnvTz22GOrbZs8eTLnnnsuubm5APTq1Wu9ilcymUyt55MkSZIk6ccuvBBefhnKysJOUj/at4eBA8NOIUmSJEmSJEmNVzQKPXtu2DGXXXYZf/nLX4jH4xx77LHst99+9O3bl44dO9KiRQvy8vIAOP744/nNb37DTTfdZPGKJEmSJEmS1IR9OPvDOhu7IFFAz5Y96dmyJ0dvczSHP3w4z3393DqPO2HbE9ij+x6rbGtb2Ja2hW0ZutlQ9um5D8MeHlajbNOXTqcqVUVuPLdG4zR1ywtUdthhB4qLi0kmkyQSiRXfP/3009x33320adOGk08+meLi4lWOD4KAXXbZhW26bUPze5pTEa1osKUry2WSGZbNWsYdA+7gl+N+ScseLcOOJEmSJEmSJElSk2XxiiRJkiRJqlc/vAlyQ82YMaMWk9RMeXk5ixYtolOnTgAUFhau13E1OX9JkiRJktbXwIHZMpJvvgk7Sd0rLISLL4ZIw35uUpIkSZIkSZKalBdeeIG//OUv9OrVi8svv5x99tmH9u3br7JPJpMhGo2y//77c/TRR3PzzTdTXl5OQUFBSKklSZIkSZIk1ZWSqhIWli+s9XGH3D0EgG7Nu3HD/jfQoagD8WicCwZesF7FKx/N/Yg3p73J5/M/Z2H5QtoXtef8Xc9n5847A3BYr8PYotUWTFk8ZaMz5sXz+Gz+ZwzoNGCjx9gUtG7dmsLCQj755BMqKyvJy8sjCAIikQiTJ0/mT3/6E9OmTePSSy9lyJAhRCKRFd8DRCIRyheVc/egu6leWE0k0zhuHs6kMpQvKOeuQXfxq/G/orhT8boPkiRJkiRJkiRJG8ziFUmSJEmSVK8aW/FIUVER0WiUkpKSVbYXFBTQunXrFeulpaXrNV5jO39JkiRJUt0pKYGJE2H8eHjrLZg9Gyors0skArm5UFAAnTvDbrvBjjtC//5QVLTusSORbBnJ734HZWV1fiqhCgI44YSwU0iSJEmSJEnSpiOTyfDyyy8TiUS4/fbb2X333de4XzQaJZVKEY/HycvLIx6P8+mnn7LLLrvUc2JJkiRJkiRJdW3inInkJ/JJViVrddwxM8as+LlDxx24cNCFAHQq7rRex5//0vmrbfty4ZdM/NXEFevNcpvVKGM6SDN+zniLV9aha9eunHHGGdx2223cfPPNHHfccWy22WZ88MEHnHPOOUyYMIFjjz2WM844Y8Xzu8tLVwC++OgLXj3uVUpml5BJZcI6jY0SZAIqFlZw16C7OGP8GRS0tqBckiRJkiRJkqTaZvGKJEmSJEmqV/n5+cTjcVKpVJ3N0bx5c84777wV61ddddUq3/fq1WuNx3Xr1o28vDwApk6dSiqVonXr1px44ol8+eWXTJkyhaVLl9K8eXMGDRpEbm4ukH2RwKRJk9YrW9H6vB1XkiRJktQkLV0KDz0Ezz8PH34ICxdmi1UqK6Gqau3HPv885ORAeTl06AA77QQHHwzHHvvTRSwnnAAXXFD759GQxONw4onrV0YjSZIkSZIkSaod0WiUDz/8kH79+rHTTjsBkE6nicViAARBAGRfiBePxykvL+e1116jffv2tGvXLrTckiRJkiRJkurOp/M/pTpdXWfjdy7uzJ7d91yx/vHcjzd4jGgkSpdmXThrp7NWbJtZMpPP539eo2zlyXLen/U+Zww4o0bjbAouvvhiPv/8cy699FLuuusucnNzmTJlClVVVey7777ccccdFBcXr3bcV199xd8G/o1uyW5E0pE1jNzwZVIZls1exsPDHuaUt09ZpVRGkiRJkiRJkiTVnMUrkiRJkiSpXnXo0IFYLFanxSvrctxxx61x+1577bXi80033cTSpUsBiMfj9O3bl759+652TBAEvPbaa8yfP3+d8+bk5NClS5eNTC1JkiRJaqw+/hhuvBEeeQRiMSgrW/nd//2n5zpVVmYXgJkzs8vLL8M558BJJ8F550Hv3qseU1QEZ5wB//43VFTUyqk0OIkEXHhh2CkkSZIkSZIkadPTtm1bSkpKmDFjBr169SKVSq0oXvnhy+K++OIL/v73vzN27FiOPvpoevToEVZkSZIkSZIkSXWopKqkTopXghHBats+nfcpF7968XqP0Ty3OUt+v2SVbZkgw9vT3uas58+iKl1V05h8X/F9jcfYFLRv354XX3yRO++8k0cffZSqqioGDBjAueeey9ChQykuLl6l6Hu5zOcZuia7NtrSleUyyQxzP5rLhP9MYMAZA8KOI0mSJEmSJElSk2LxiiRJkiRJqlft27cnmUyGHWO9zZ49m6eeeoott9yS9u3bU1hYSCKRoLS0lBkzZvD+++8zY8aM9RorCAI6duxYx4klSZIkSQ1BdTU89hhcdx1MmQJVVZBO1+4cywtc7r4bRo2CPn3gkkvg8MMh/n93A1xzDTz6aNMsXikoyJ7vlluGnUSSJEmSJEmSNj1HHXUUw4cPZ9SoUfzpT38iNzcXgLKyMmbNmsWkSZN46623ePzxx5k+fTqDBg3iX//6V8ipJUmSJEmSJNWVimQFmSBTL3OVJcsozimulbEKEgW1Mk5ZsqxWxtlUnHbaaZxwwgnk5+eTSqWIx+MEQbZk58elK2ULynjq1KeIpqNhRK11ybIkL13wElscsAXNuzUPO44kSZIkSZIkSU1GJFj+2wZJkiRJkqR6cvPNN7NkyZKwY9S7WCzGZZddRiQSCTuKJEmSJKkOffghHHMMLFwIpaX1O3dREXTuDKNHw7bbZreNGQP77tu0ylciEdh6a/jkk5UlM5IkSZIkSZKk+lNaWsrRRx/NK6+8wp577kn//v0pKSmhpKSEadOmMWXKFBYtWkT79u059thjOeecc9h8880JgsD7pyRJkiRJkqQm6Hcv/44bxt1Q43GG9xvOvYffu2J9yN1DAGiZ35Lzdz2fvXrsBcDMkpls/o/NqU5Xr3PMaCTKwC4DScQSdGnWhVP7n8qePfYEsoUx2962LVO/n1qj3EO7DeXNU96s0RibouWvP4tEImQyGaLRKO+99x7du3enffv2ZDIZHj3iUaa8OIV0dTrktLUnGo/SZdcunPzWyV4zlyRJkiRJkiSplvj6EUmSJEmSVO86d+68SRavtGnTxhsgJUmSJKkJq6qCyy+HW28Nr+SktBQmT4addw448MBPOfPMRey3356ccgrcc0/TKV/Jy4NHH7V0RZIkSZIkSZLCUlRUxH333cevfvUr3nnnHV5//XUAEokEbdu2pW/fvgwcOJD99tuPPfbYY8Vx3j8lSZIkSZIkNU050Zw6GXfMjDErPn8w6wPmXjgXgC7NurD7ZrvzyjevrHOMTJBZZZyHPn2IqedOZbMWm5GfyGd4/+H88X9/rFHOnFjdnH9T98NrxtFolNLSUq677joqKysZNWoU89+czzevftOkSlcAMqkMcybOYcJ/JjDgjAFhx5EkSZIkSZIkqUnwFSSSJEmSJKnedevWja+++opUKhV2lHrVrVu3sCNIkiRJkurIhx/CMcfA/Pnhl5sEAVRWRnjyyc15/fV2vP56kr/9LcGTT4afrTYUFMAll0DfvmEnkSRJkiRJkqRNVxAEtGvXjscff5yvvvqKcePG0bp1ayKRCM2aNaNLly507tyZvLy8FftbuiJJkiRJkiQ1XQWJAiJECAjqbI4fX2Nsld9qrfvnxfOoTFWutj34v/9b33HWR0FOQY3HEMTjcXbbbTdGjBjB+eeez9bPbE2yPBl2rDqRLEvy0gUv0fe4vuQ2yw07jiRJkiRJkiRJjZ7FK5IkSZIkqd517dp1k3uIPicnh+7du4cdQ5IkSZJUy4IA/vQnuO66hldqEgSFlJQUMGRIhKuvDnj00Qj77tvwcm6IRAJ69oRLLw07iSRJkiRJkiRt2pbf/xWJRNh6663Zeuut12t/SZIkSZIkSU1TfiKfeDROMlO7JRmDuw4GoGV+S87f9fxVvpu0YBIAI3YfwZV7XAnAvR/dyylPnQLA/pvvz9/3+zsPffYQkxZMYm7pXDoUdeDU7U+le4vuK8Z5b+Z7Nc5ZmCis8RiCvLw8zjrrLObMmcOrN77KZsFmxJv4a9I+vu9jdj5757BjSJIkSZIkSZLU6DXt3yhIkiRJkqQGqUOHDhQXF7N48eKwo9SrrbbaKuwIkiRJkqRalMnAWWfBqFENt8wkCCJUVMAVV0Q45xy480447bSGm3dtYjHo2BFefx3i3u0gSZIkSZIkSQ1CJpMhGo2u9jkIAstWJEmSJEmSpE3IFq22ID+RT7KqdotX3jn1nTVuv/+T+/l0/qfrPH7zVptz+dDLf/L7p796mgc+fWCj8wEkogm2a79djcbQSjk5Ofz1r3/lutHXUfldZdhx6lSyLMnYv41lp7N28pq6JEmSJEmSJEk1FA07gCRJkiRJ2vREIhEGDx5MTk5O2FHqRSwWY8CAAcR9K6wkSZIkNRmZDJxwQrZ0paws7DTrVl4ON9xQzV13fc2lly6ioCDsRBsmGoXWrWHMGGjbNuw0kiRJkiRJkiTIlqtEo1FKSkr48ssvV5SuAL4gTpIkSZIkSdrEDOg4gGS6dktXfiiVSbGwfCH/+/Z/nP7M6Qx/cvg6j/lo7kfc/N7NvD/rfeaWzqU6XU1lqpJpS6bx5JdPcuxjx3L4w4eTCTI1ypafyGfHTjvWaAytat4n80jPT4cdo15ULK5g2lvTwo4hSZIkSZIkSVKjFwmCIAg7hCRJkiRJ2vQkk0n+9re/kUzW3Y20DUU8Huess86iRYsWYUeRJEmSVE8yGZgyBcaPh3ffhYkTs8UXFRWQTEJODuTnQ7NmsNNOsMsuMGAAdO0Kvoes4QsCOO00ePjh7J9r41LKZpu9yP77b8GoUf2pqAg7z7rF49CuXbZ0pXv3sNNIkiRJkiRJkn7ojTfeYK+99qJjx45MnjyZwsLCsCNJkiRJkiRJCkEQBDS/tjnLqpeFHaXe5cRymPO7ObTKbxV2lCbjyZOf5JP7PyFIbwKvR4vAlgdtyfHPHh92EkmSJEmSJEmSGrV42AEkSZIkSdKmKZFI0K9fPyZMmEAmkwk7Tp3q0qWLpSuSJElSExcE2YKVRx6Bt96CL76AWAyiUSgtzX7/U954A4qKsoUssRhsuy3suSeccAJss029nYI2wCWXNNbSFYAipk07kGefvZfzzotz0019G3T5Sk4OdOmSLV3p0CHsNJIkSZIkSZKkH+vXrx8Affv2pbq6er2LV5YsWUJVVRXt27evy3iSJEmSJEmS6kkkEqFvu76Mmzku7Cj1rnluc0tXalHl0ko+f+TzTaN0BSCAb179hmVzllHcsTjsNJIkSZIkSZIkNVrRsANIkiRJkqRN1y677EI02rQvT+Tk5DBo0KCwY0iSJEmqI2VlcMcdsOWWsO++cMstMHEiVFZmv1u2bO2lKwCZDJSUQEVFtqRl3Dj4619hxx2zy+jR2VIWNQxPPw233tpYS1eWK2T27JOZMuVtnn8e2rWDvLywM62uoAAOOgg+/NDSFUmSJEmSJElqqFq2bEl1dTUvvfQSLVu2XK9jKioquPnmm/nZz35Wx+kkSZIkSZIk1ac9uu9BNNK0nxldkwEdB4QdoUmZ+vJUoolN69+jaCzKV09/FXYMSZIkSZIkSZIatU3rtwuSJEmSJKlBadOmDd27d2/S5SvFxcVsscUWYceQJEmSVMu+/BJ+9atsYcUFF8DUqdmilUymdsZPpbJFLOPHw6mnQtu2cOmlMHNm7YyvjbN4MQwf3thLV5Yr5LHHjqJr13lMmQLHH58tOmkIcnKgRQt44AF44glYz/f0SZIkSZIkSZJCEo/HSaVSZNbzFyX5+flUVVXx9ttvs2TJkroNJ0mSJEmSJKne7Nx5Z4pyisKOUa8S0QS7d9897BhNysx3Z1JdWh12jHqVLE8y/Z3pYceQJEmSJEmSJKlRi4cdQJIkSZIkbdqGDRvGLbfcQnV107sJMh6Pc8wxxxCJRMKOIkmSJKmWVFTAJZfAnXdCMpktSKlrpaXZnzfcADffDFdemS17icXqfm6t6vTTm0rpSlYQFHPZZSkefhjuugtOOAF+/nMoKYHKynAyFRTA/vtn/461ahVOBkmSJEmSJEnShovH1+8xtSAIiEQiDB48mEQiwTPPPMNJJ51Ux+kkSZIkSZIk1Yc9u+9JdbrpPSu6NvFonEO3OjTsGE3K9LemQ1A7Y/Ub3o/D7z18rft898Z3jNxz5Grbo4ko/U/uT/c9utOhfwcK2xeSW5xL+aJyZr47k/dueo9pb02rnaDAzHEza20sSZIkSZIkSZI2RdGwA0iSJEmSpE1bUVERhxxyCIlEIuwotSqRSDB48GDat28fdhRJkiRJtWTcONhqq2whREVF/ZSu/FBVVbb046qrYMAAmDy5fuff1D39NLz4IjSt3tB8nn66iP/9L7u2114wdSr84heQlwf5+fWXpLgYOnSABx+Exx+3dEWSJEmSJEmSGqMgWP834W211Vb06tWLRx99tA4TSZIkSZIkSapPzfOac8w2xxCLxMKOUm96t+lNn3Z9wo7RZARBwIJJC8KOAUB+q3wOveNQtj1+W9pu05aC1gXEcmIUdyym9xG9OfnNk9nhtB1qbb6l05eSqqrnhxQkSZIkSZIkSWpC4mEHkCRJkiRJ6tu3Lx9//DHffvstmUwm7Di1olmzZuy2225hx5AkSZJUCyoq4JJLVhauhK2sDD79FPr3z5awXHABxDadZxNDsXgxDB+eLb5paioqIvz85zBlChQVZZd//xv+/Ge4+2644Ybsv3PLltX+3Dk5EI3CoEFw8cWw777ZdUmSJEmSJElS4xSJRFbblslkiP7fxd90Or3ic6dOnRg4cCAPPfRQvWaUJEmSJEmSVLcuGHgB//3iv5Qnm+CNtz9SnFPMJUMuCTtGk7Lk2yV1Ov7dQ+5ebVvV0qq1HvPdm9/x+cOfs+jrRbTeqjV7XLkHhe0KAdjvhv345IFPSFXUvDAlnhdn/qfz6bRjpxqPJUmSJEmSJEnSpshXlkiSJEmSpNBFIhEOP/xw4vGm0REbj8c55phjiPnmY0mSJKnR+/JL2GqrhlO6slwmk81z1VWw444wf37YiZq2ESMa1p9/bVu6FK67btVtrVvDRRfBrFkwejTstRfk5kLz5lCT/3wvKIBmzaC4GH772+zfsddeg/33t3RFkiRJkiRJkhqzyspKnnrqKd555x0WLFjA0qVLmT9//oqilSAIiMViK8pZCgsLGTx4MKWlpXzwwQdhRpckSZIkSZJUi/p36M/mLTcPO0a9iEaiHL714WHHaFJmj59NJLZ6yXdtmTFmxmrL/M/WfDN+sizJPUPvYeQeI/nw9g/59rVv+fC2D3n2zGdX7JNbnEu7vu1qJVsmnWH2+Nm1MpYkSZIkSZIkSZuipvE2U0mSJEmS1OgVFRUxbNgwnnjiCVKpVNhxNloikWDo0KG0b98+7CiSJEmSamjiRNhzTygpgSAIO82alZXB559ny1fGjIGuXcNO1PSUl8M990BVVdhJ6k5lJfzzn/DHP0Iisep30Wi2FGX//bMFPx98kF3efBM++ihbSJOXly0DWr5EItnjlheplJdDt26w664wZAgMGAD9+0NOTn2fqSRJkiRJkiSpriSTSY444giKi4spKCigurqa7bbbjsLCQvLy8th+++3Jz88nLy+PAQMGUFRURHV1Nc2aNePxxx9np512CvsUJEmSJEmSJNWSSwZfwq+f+zXLqpeFHaXO5MZy+fWOvyYn5g2xtWnRV4uoLq0OOwYA1aXVTH97+mrbF321aLX9akOqPMW8T+bVyliSJEmSJEmSJG2KLF6RJEmSJEkNxjbbbMOyZct47bXXSCaTYcfZYIlEgn79+jF48OCwo0iSJEmqoXHjYL/9oLQ07CTrlkzC7NnZMotx42DzzcNO1LQ88ki2SKSpS6fh6afhqKN+ep927eDgg7PLcnPnZgtYli7NlrBUVEA8Dvn52UKWbt1gu+2ynyVJkiRJkiRJTVdxcTG/+tWvmD17Nl9++SVLlixh6tSpzJw5E4DHH398tWM6d+5MSUkJzz77LH/5y1/qO7IkSZIkSZKkOnL0Nkfzm+d/E3aMOhWJRPjNTk37HMNQtawKgrobf0QwYrVtL573Iu/d/N56j9Hn2D4rPi+avIiFXyyslWxQeyUukiRJkiRJkiRtiixekSRJkiRJDcouu+xCRUUFY8eObVTlK4lEgl69enHQQQcR2RTeyCtJkiQ1YR991HhKV5ZLp2HRIhg8GMaPh86dw07UdFx3XeP6d2FjLVuWPde1Fa+sSYcOcMABdZNJkiRJkiRJktS43HbbbWQyGRYuXEizZs2YMmUK8+fPJz8/n/Hjx7Nw4UKCIODjjz9m4cKFRCIRKioq+OqrrygtLaWoqCjsU5AkSZIkSZJUC3Ljudx60K2c+eyZlCXLwo5T6woSBZyz8zl0bd417ChNTkMvHulzbB92u3Q3ANLVaZ45/ZlaHT9Z2nieq5YkSZIkSZIkqaGxeEWSJEmSJDU4e+yxB9FolHfeeadRlK8kEgn69OnDoYceaumKJEmS1MhNngx77tk4izYymZXlKx9+CG3ahJ2o8fvgA5g5M+wU9eezz+CLL6B377CTSJIkSZIkSZIaq0gkQrt27QDo27fviu0DBw5c8TmVShGPx5k/fz5VVVUUFRVZuiJJkiRJkiQ1MSdsewIjPxrJm9PeJJlp+M+JbogORR34055/CjtGk5SqSNXp+HcPuXu1bd9/8/16Hbvrebuy39/3IxKNkKpM8dhxjzHtrWm1mi9VVbfnL0mSJEmSJElSU2bxiiRJkiRJapCGDh1Kfn4+L7/8MqlUw71RMJFIMGDAAPbbbz9LVyRJkqRGrroaDjwQli4NO8nGS6Vg9mz4+c/h5ZfB/0ypmeuvh4qKsFPUn2QSbr4Zbr897CSSJEmSJEmSpMbqx/dQBUGwYls6nSYWixGPx8lkMisKWiRJkiRJkiQ1PZFIhPuOuI9e/+xFsrrpFK/kx/MZfcxocmI5YUdpkhIFiTodf8aYGRt13P437M+u5+8KQOWSSh454hG+e+O7WkyWFc/zlXCSJEmSJEmSJG2saNgBJEmSJEmSfspOO+3E8ccfT2FhIfF4w7pZMBqNkpuby2GHHcb+++9v6YokSZLUBFxxBcydC0EQdpKaSSZh3Di4//6wkzRuQQDPPQeZTNhJ6k8qBU88EXYKSZIkSZIkSVJT8sP7qmKx2IrP0aiPtUmSJEmSJElNXcfijvzr4H9RmCgMO0qtKEgUcO4u57JDxx3CjtJk5RQ1rEKbWE6Mox85ekXpypJpS7h78N11UroCkFPYsM5fkiRJkiRJkqTGxDvUJUmSJElSg9ajRw/OPfdctt12WxKJRNhxAEgkEvTo0YOzzz6bvn37hh1HkiRJm6BUCpYsyZaEfPstTJ8OCxbAsmWNvzQkLBMmwC23QHl52ElqR1kZ/OY3MGdO2Ekar+nTN82/T0uWwPffh51CkiRJkiRJkrSp+OSTT7j66qt5/fXXSafTYceRJEmSJEmSVMtO2PYEBnUdRE6scRdKRIjQoagDf9rzT2FHadJym+USiUbWvWMt2n3E7owIRjAiGMGwe4at2B7Pi3PiyyfS52d9AKj4voJXLnqFvJZ5dB3cdcVS0Lag1rLkNs+ttbEkSZIkSZIkSdrUxMMOIEmSJEmStC45OTkcdthhbLvttvz3v/+lqqqKVCpV7zmi0SiJRIJDDjmEPn36EInU782bkiRJ2jRVVcGnn8L48fDWW/DeezBtGkSjEItlfwKk09lClpwc2GYbGDoUdtkFBgyAnj3B//f1p1VXwzHHQEVF2ElqV1UV/OIX8PLL/vlvjPHjIb4Rv1EfPhzuvXfl+vr8sz/tNDj88Ozf3TZtIC8vW4DyxRfw2GNw223Zv98/5YAD4IUXVq5/9x306LHh2SE794QJsPfeG3e8JEmSJEmSJEmZTIbo8l9irUOzZs14/fXXGTVqFPfccw+DBg2q43SSJEmSJEmS6lMkEuGhox5ix//syMySmaQy9f9saG1ontucF094sdEXyDR0bbdpS05RDlUlVWFHobB9Id13775iPb9lPsc8esxq+z158pN8PPLjGs+XKEzQoX+HGo8jSZIkSZIkSdKmyuIVSZIkSZLUaPTo0YNzzz2X1157jYkTJwKQTCbrfN54PE4QBPTu3Zv999+foqKiOp9TkiRJm7ayMnjgAbjpJpgyBfLzIZlcv2KQVAo+/DBbGlFUlC1kCQLYc0+48ELYYw9LOH7siitg7tywU9S+ZBLGjYP774eTTgo7TePz7ruwbFn9zHXCCdm/mz/Utm12GToU9tkHhg1b87GtWsHdd9delooK+OADi1ckSZIkSZIkSRvvx6Urayti6d69O3/84x858sgj+de//mXxiiRJkiRJktQEtS5ozZhTxzDgjgHML5tPJsiEHWmDFOUU8cbJb7Bl6y3DjtLkdRzQkXQyHXaMUESiETrt2CnsGJIkSZIkSZIkNVqRIAiCsENIkiRJkiRtqOrqaj777DPeeecdSktLSaVS1PZljpycHHJychg4cCDbb789+fn5tTq+JEmS9GNffJEtW7n//mw5SllZ7Y5fVAQtWsBFF8Hw4dC8ee2O3xjNnAlbbgmVlWEnqTvNmsH8+ZCbG3aSupFKpfj888+ZP38+CxYsYO7cucyfP5+5c+eyePFiSkpKSKfTnHvuuRxzzDEEQUBkPdqHdt0V3ntvw/MMHw733rtyfX2Kjm68EZYuhc8/h4ULoX17OP982HnnlftsuWW2iOnHRo+Go4/OFqYs/8/W776DHj02PPtyBxwAL7yw8cdLkiRJkiRJkjZt06ZN47777mP77bdn//33J5FIkEqliMfjP3nM2Wefzf3338+UKVNo06ZNPaaVJEmSJEmSVF+++f4bBt41kEXli0gHjaNcoyiniJdPfJmBXQeGHWWTEAQB1za/lupl1WFHqXfRRJTLyi8jGl9zkbkkSZIkSZIkSVq7n75bXZIkSZIkqQHLyclhhx12YPvtt2fWrFmMHTuWyZMnE4vFCIKAZDK5wWPG43FisRjJZJJu3boxePBgNt988/V6Ia8kSZJUE6+8Apdemi1dSCYhlaqbeUpLs8sf/gCXXALHHAPXXANdu9bNfI3BrbdCLXc4NjiZDDz2GJxwQthJNk4mk+GJJ57gxhtvpLi4mH/84x9sueWWKwpU5s2bxy677EJ1dTU5OTnk5+dTUFBAixYtyM/PZ8KECeTk5NCrVy+A9fpvvCCAzz6r6zNb6fzzV9/25ZcwceLK9WbNVt/npJOypStLlsANN8Cf/lQ7eSZMqJ1xJEmSJEmSJEmbpkwmw4gRI8jPz2fo0KFccskl7LHHHmvcd/n1/v32248777yT5557juHDh9dvYEmSJEmSJEn1omfLnkw4YwKD7h7EnGVzSGY2/DnQ+hIhQvPc5vzv5P/Rv0P/sONsMiKRCO23bc+MsTPCjlLvWm3eytIVSZIkSZIkSZJqwOIVSZIkSZLUqEUiEbp06cLPfvYz0uk0CxYsYPbs2cyYMYMZM2bw/fffE4/H1/hi3SAISKVSNGvWjM6dO7PZZpvRsWNH2rdvTyKRCOFsJEmStKlZsgR+8xt46ikoL6+/eZfP9dBD8PjjcOONcNppsKl1DlZXw223QVVV2EnqVmkpXHdd7RavLH8J2vpaunQpTz/9NO+//z5TpkwhLy+PrbfemhNPPJE+ffqs9di5c+dy9tlnM2/ePKLRKEuWLAFWFqi0b9+eBx98kEQiQWFhIQUFBSuWL774gmHDhrHNNtuw3XbbrXfekpLsvx9hiEahSxc466yV22bOzBYz/VDXrnDLLdnPZ58N8Vr87f/8+dnCnqjP7UmSJEmSJEmSNkKPHj1o06YNCxcu5H//+x/jxo3j5z//Oeeffz5bbbUVkC1niUajpNNp4vE4HTp0oKCggIkTJ1q8IkmSJEmSJDVhnZt1ZvwZ4zng/gP4cuGXlCXLwo60mvx4Pm0K2vDqL15lq9ZbhR1nk7PZ7psx892ZBJkg7Cj1quvgrmFHkCRJkiRJkiSpUbN4RZIkSZIkNRmxWIwOHTrQoUMHdthhBwDS6TTff/89yWSSZDJJOp0mFosRj8dJJBK0aNHCkhVJkiSF4oUX4MQToawsvOKPVCq7nH8+jBoFDzyQLXPYVDz5ZLZcYlMwdSp89BH077/hx86ePZvJkyczc+ZMAHr37s2AAQPWu3zlu+++44orruCRRx6he/futG3blnnz5vHUU09x5513cuWVV3LWD1tGfuS6666jqqqKgw46iFdeeYWKiopVvo/H4xx55JFrPPbBBx8kEokwbNiwDThjqKjIFpkkkxt0WI00b54tY/qhTAbefjtbwvLD/52IRGDkyOwxjzyS/btbm++gi8Wy8+Xn196YkiRJkiRJkqRNy957783kyZM5/fTTefPNN/n3v//N888/zxlnnMEpp5xCp06dgOx1foBkMsmSJUto3bp1mLElSZIkSZIk1YM2BW14//T3uendm7j89cupSleRCRrGjd358XzOGHAG1+5zLXnxvLDjbJI679KZnKIcqkpCetAiBDlFOXQb0i3sGJIkSZIkSZIkNWoWr0iSJEmSpCYtFovRpk2bsGNIkiRJKyxZAr/5DTz1FJSXh50mq6wMxo2D3r3hxhvhtNOyxQ5N3bXXwrJlYaeoH1VVcMMNcN99G3bcuHHjOP/885k4cSLxeJx0Ok2XLl046aSTGDFixHqNccUVV/DAAw9w/vnn8/Of/5yOHTsSBAGffvophx56KBdffDGnnnoq+Wto+fjggw+45ZZbuPvuuxk/fjzJZJJlP/GHFgTBis+ZTIZYLMaDDz5IEAT8/Oc/36DzrqyEaHSDDqlTBQWrrl9wAey5J8yaBb/+de3PF4tly2csXpEkSZIkSZIkbayjjjqKn/3sZ3Tr1o2HHnqI4447jssvv5wrrriChx9+mMMPP5wzzjiDsrIyPv/88xW/dxgyZEjIySVJkiRJkiTVh2gkygUDL+DQrQ7l2MeOZfKiyZQly0LLkx/Pp01BGx495lF27bJraDkEm++7OZl0wyjiqS+ZVIZeh/UKO4YkSZIkSZIkSY1aA3pVjCRJkiRJkiRJktS0ffstbLMNPP54wyldWS6VyhawnH8+/Oxn2fWm7LPP4Msvw05Rf9JpGD06W/yzvr766iv23ntvvvzyS6688koef/xxbr/9dvLy8rjqqqu49dZbVyk7WZMgCHjiiSdo06YNf/7zn9lxxx3p3LkzXbp04cADD2S33XajoqKCOXPmrHYcwIUXXsjOO+/MiSeeSFFREQAlJSVrnCsSiaxYYrEYH330EfPmzaNPnz60a9du/U+c7L//9V0+tGwZDBmSLVQ56ST43/+y5S+77w5vvgmbb57dr1MnuPpqyGTglFPg++9rP0s0Cslk7Y8rSZIkSZIkSdp0HHLIIQCMHTuW6upqhg0bxieffMJ1111HSUkJ11xzDZttthn77LMP5557LpMmTeLQQw9l2223DTm5JEmSJEmSpPq0Zest+eD0D7hqj6soSBSQG8ut1/nj0Tj58XxOH3A6X539laUrDUCiIEH/U/oTTWwar0eLRCP0OrwX+a3yw44iSZIkSZIkSVKjtmn8ZkGSJEmSJEmSJEkK2eefw447wrx5UFUVdpqfVlYGzz8PBx0ElZVhp6k7zzzT9MtlfiyRyJZ5rK9LLrmEyspK/vWvf/GHP/yB/fffn5NPPpmHHnqIli1b8oc//IFFixatdYxIJEKzZs2oqKhYY2HK3LlzadmyJcXFxSu2BUFAJBLh3nvv5Z133mHEiBHE43EKCgoAWLp06VoLXzKZDAAPPvggS5cu5cQTT1xl/PWRm5stNqlPmQyMGQNvvAH33w/77gvTpmW/y8+H4cOzn9u2hby8bDnKyy9DEGSXe+9dOVb37tltTzyxcVnS6ewckiRJkiRJkiRtrLy8PLbffnvGjh27yu8TLrroIt58803+8Y9/MGDAAAoKCujRowcjRoxg5MiRtGnTJsTUkiRJkiRJksIQi8b43aDf8fU5X3PRoItokdeC4pwNu/93QxUmCilIFHD6Dqcz8VcTufmAm8lPWHzRUOxy7i5EY5vG69Hi+XEG/W5Q2DEkSZIkSZIkSWr0No3fLEiSJEmSJEmSJEkh+uwzGDQIvv++/sscNkZ5ObzzDuyzT8MuiamJN9+EZDLsFPWrrAzee2/99i0vL+fDDz+kqKiI/fffH4B0Ok11dTXbbrste++9N6WlpfxvLU0uywtQjjvuOMrKyhg+fDijRo3iueee4+6772b33Xdn0aJFjBw5krZt2644LhKJ8P3333P55Zdz7LHHstdeewHQrFkzAJYsWbJi7DWJRCIAjB8/HoCBAwcSi8XWWtayXFkZnHkm7Ldf9u9BffipgpPlhSrLtWpVP3kgW7yS73OjkiRJkiRJkqQaOvLII5kwYQJff/01kC1fD4KA7t27c/bZZzNu3Djef/997rnnHi688EJatGix1t8BSJIkSZIkSWraOhV34v/t9f+Yf+F87hl2Dzt12on8eD7xaLxWxo9GohQmCtmi1RbcfMDNzL9wPv86+F/0atOrVsZX7Wm9ZWs6bN8h7Bj1olnXZnTasVPYMSRJkiRJkiRJavRq5zdKkiRJkiRJkiRJktZo6lQYOhRKSsJOsmEqKmDCBBg2DJ59FuJN7DeLEybU7njDh8O9965c/7/uj3U66ST4xS9gu+2gZUtIpWDGDHj9dfjrX+Hbb2svYyYDb721fvtOnjyZqqoqBg4cSDqdBiAWi60oNRk8eDD//e9/GTNmDAcddBCFhYWrjRGNRgG48sor2WKLLbjmmmt48cUXicViK8Y888wzGTx48A8yZohGo1xxxRWUlpZy7rnnkpubC7BijsWLF5NMJonFYqvNGQQBkUiEMWPGMHnyZHbYYQe6du0KrCxkWZtEAn79azj11GxZ0v/FrBUjRsCVV2Y/33svnHJK9vP++8Pf/w4PPQSTJsHcudChQzZD9+4rj19emjNrFpx33urj77wzHH989vPixfCnP2X/92djRCLZfxaSJEmSJEmSJNXEkUceyRVXXMFXX33F0KFDV/zuALLX9OPxOM2bN6dFixYrtv9wH0mSJEmSJEmbpkQswVHbHMVR2xzFFwu+4IFPH+CN797g0/mfUp2uJieWQ2l1KZngp4ucI0QoyikiHaQJgoBt2m7DbpvtxrF9jmWXzrus173FCteQ3w/h8RMfp3pZddhR6kxOUQ5DLhkSdgxJkiRJkiRJkpqEJvZ6JEmSJEmSJEmSJKnhWLAABg+GpUvDTrJxKirg7bezpSIPPBB2mtqzeHHD+DO5/nr43e9W3ZZIwFZbZZfjjoOddoIpU2pvzs8+gyBYdzFMWVkZlZWVtGzZcpWCk+UPGHbv3p1mzZrx7bffsmzZsjUWryzXrFkzOnXqRI8ePdhvv/3Ye++9ad68Oa+99hoPPvggb7zxBvfeey8777wz0WiUMWPG8PTTT/PHP/6RXXfddcU4W2yxBTk5OVRVVZGXlwesLFpZLpPJEIvFGDt2LLNmzeLkk0+mR48e6/3PJycH+vXLfm7XDubMWe9Da2TzzeHyy3/6+6efXvl3cOFCuPnm1fcZPnxl8UpJyZr32ZA8PksqSZIkSZIkSaqp3r17c8YZZ9CpU6cV5evLLb++/8Pr/EEQ8P3339OqVat6zypJkiRJkiSpYerdtjdX73U1kL2GOHvZbMbPGc97M9/j/Vnvs6x6GRWpCqpT1SRiCfLieRQmCunfsT+7dt6VHTvtSM+WPS1aaYS2PHhLcopymnTxSiQWoc+xfcKOIUmSJEmSJElSk2DxiiRJkiRJkiRJklRHTjklW/KRyYSdZOOVl8OTT8J//wtHHRV2mtoxYQLk5UF1iM9f5efDOeesXP/vf+H226Fbt2xhRlERtGgBp50Gv/997c2bSsHMmdC169r3y83NJQgCMpkMmTX8C9y8eXMKCwtZsmQJFRUVwOolKMvXn3jiCY499liOP/54br/9dnJzcwE49NBDad++PZdddhn//ve/2XrrrWnWrBl33303M2fOZOHChfzzn/9k8uTJlJaW8sknn5BOpxk5ciS33347u+22G//85z/ZeuutV8wVi8VIJpN8+umnAPTpk30I7ccvc1sfO+4IzzyzQYdslI8+yv6ZDxyY/fNv1Sr7vxnz5sHEifDQQzB6dLYwp74MGlR/c0mSJEmSJEmSmrZbb711lZL3H1u4cCGPPvooTzzxBBMnTmTrrbfmkEMO4aKLLlrrcZIkSZIkSZI2PZFIhM7NOtO5WWcO63VY2HFUx6KxKEc+cCQPHvIgqfJU2HFqXaIg8f/Zu88wucqCDcDPbMtmN4UEEnoISCd0iHQQRITQuwqiSBGR3uyAIl1ALEg1SBEQEfikCIr0miAdpIMQSgglZTfZ7O58P44kREqSzWYn2dz3dZ0rZ86c877Pmczmx0z2fbLdRdultmdtpaMAAAAAAEC3oHgFAAAAAAAAZoM//Sm5/fZk8uRKJ5l1TU3Jt76VbLxxssAClU4z895///089dRTeeyxx/Laa6/lwQc3S1PTxklmroijMzU0JHV1Ux8fe2zy5JPF/g47JFtvXex/9JzOUFubjBgx/eKV3r17p76+Pu+//34mTZr0sefr6upSXV2d1tbWTyxmSYpfbGxpacnFF1+ctra27LPPPunRo0daW4tfequpqckXv/jFXHDBBRk5cmReffXVDBkyJH369EmS/PKXv8zEiRPTu3fvNDY2prq6OqVSKbW1tVlzzTWzwQYbpFevXlPm+rB85ZFHHslNN92UtdZaK+uuu26SzHTpSlK83//2t5kv6Ln44mL7X8cfX2z/65VXkkMPnel4MzzvzGpoSNZff9bHAQAAAACAJKmurv5YefuH3nrrrWy77bZ56KGHphx76qmncu+99+b555/P8ccfn0UXXbQr4wIAAAAAMAdZ8gtLZsjuQ/LE5U+kdWL3KV+prqvOkpstmRV2XKHSUQAAAAAAoNtQvAIAAAAAAACd7O23k332SSZMqHSSztPcnOy9d3L99ZVO8nETJkzIyy+/nFKplBVXXDHlcjlJUcbx+OOP53vf+15uv/32NDQ0pKamJqNHD0lbW+VKV5JkzJjk4YeTNdYoHh9/fPK73yWDBiWbbFIcmzw5ueKKzp13woTkN79Jbr01OemkpG/fTz6vb9++WWCBBfLmm2/mnXfeyWKLLTbldU2Stra2NDU1pb6+fprykw99uIDaa6+9lvfeey+LLbbYlAKXjy6uVltb+997nTxl/J133jlLLbVUFllkkfTp0ycNDQ0ZOHBgnn322RxwwAEZOHBgfv/732fQoEGfmP2VV17JmDFjsvXWW2eJJZZIe3t7h4pX1lwzqa+f+eKVuV11dXHvAAAAAADQWT78XqC1tTU1NVN/ne3oo4/OQw89lE033TTf/e53s8kmm+TFF1/MaaedlosvvjjLLLNMjjnmmErFBgAAAABgDrDlL7fMczc8162KV2p61mS7i7ardAwAAAAAAOhWFK8AAAAAAABAJ9t776KopDtpaUn+8Y/kz39Odtqp6+d/991389hjj+W5557LU089laeffjovvPBC3nzzzUz4b8PNrrvumiuuuCJtbW2pqanJM888k/XXXz+lUimHHXZYNt544/Tr1y8HHrhoHnyw6+/hf+24Y3LRRcmmmxav6Udf14ceSg47LJ2es60taW9PVlop+UhPysf07ds3Q4YMyQ033JB///vfWW211dLaWvyiWm1tbSZOnJgxY8Zk/vnnz4ILLvixcpMPF1Dr27dvBg0alLvuuit33nlnNttssyllK0nyxBNP5KWXXspmm22WFVdcMUmy/vrrZ/311/9Ypl69emX++efP5MmTU1dX97HnS6VS3nvvvQwfPjxJssEGG0yTZWatvnr3+zmeERMnFu8PAAAAAADoLO+9917OP//8rL766tl8881TLpczatSojBw5MksttVQuuOCCDB48OEmyxhpr5Fe/+lVef/31XHTRRYpXAAAAAADmcXW96rLTH3fK5Vtfntamub98pbahNttdtF0aFmiodBQAAAAAAOhWFK8AAAAAAABAJ7r66uT225PJkyudpPM1NSXf+lay8cbJAgt07tiTJk3Kyy+/nBdeeCFPP/10JkyYkB/+8Ieprq7Oe++9l4MOOih//OMf09jYmP79+2fhhRfOaqutlgEDBuS2227LqFGjssMOOyRJampq0t7enuuuuy7jx4/Pcccdl5/85CdT5urbt3Ozd9S4ccnzzyfrrZfU10/73KqrJl/7WlHA0tLSufMOHZoceOBnn9OzZ89sueWWueaaa3LDDTdkt912m6Yw5fbbb0+SDBkyJElRbtLS0pJnn302PXv2zOc+97kkyfzzz59ddtkll112WU455ZSMHz8+n//851Mul3PnnXfmggsuSENDQ7761a+muro65XI5pVIp7e3tU+Yql8uprq5Oa2trxo0blzfeeCPjxo3LQgst9LHc5XI5Q4YMyTrrrJOtt956SraO6Ns3GTgwef31Dl0+11pqqbbU1VVXOgYAAAAAAN3I448/nh/84Ac54ogjsvnmm6dUKmX8+PF55ZVXss0222Tw4MFpbW1NdXV1SqVSFlhggWyyySb5xS9+kbfeeisLLrhgpW8BAAAAAIAKWvILS2blr6ycxy9/PK3Nc2/5Sk19TZb64lJZYccVKh0FAAAAAAC6HcUrAAAAAAAA0EnK5eSII5IJEyqdZPaZODH51a+S44/v+BjPP/98fv3rX+eVV17Js88+m9dffz1jx46d5pz+/ftPKUvp27dvDjzwwOywww4ZOHBg+vfvn/nmmy99+/ZNbW1tllxyyUyePDlf+MIXplxfVVWVN954I0my9NJLTzP2nFCKU12d3HFH8t/ekvz4x8lZZyXzz59cemmywQbJAQckkyYlhx3WuXNPmjRj52222WZZZZVV8qc//SlDhgzJLrvsksmTJ+fmm2/OaaedlhVWWCEHHHBAkqLc5Lnnnssqq6ySlVZaKY8//ngmT56c2trabLHFFvnNb36TCy+8MGeeeWZqamrS2tqampqaDB06NN///vczbNiwKaUrSfH3978WXnjhXHfddamrq8tSSy31iZn79++fk08+uWMvzCf49reTn/+8eN/PGyZk7Niz8thj22SVVVapdBgAAAAAALqJwYMHp1evXunVq9eUY8stt1zq6upSW1ubCRMmpLGxcUoxe6lUyoQJE1JXV5fXX39d8QoAAAAAABn222EZ89yYjHpwVFonzn3lK9V11Vlg+QWy4+U7VjoKAAAAAAB0S4pXAAAAAAAAoJPceWcyZkylU8xekyYVxSs//nFS08FvG59//vlcfvnlGTRoUJZeeulssskmWWyxxbLQQgvlwQcfzPDhw7PDDjtMOb+qqirrrbfeJ471yCOPZMKECVlppZWmLNb1YYHH2muvnV69euXss8/OkksumYEDB+bdd9/N228PTLJEx8J3ko03nlq68t57yQknFPvjxyennVYUryTJbrt1fvFKY+OMnTd48OD8/ve/z0477ZQf/OAHOf/881NdXZ2XX345a6yxRk466aQMGDBgyuvdp0+fJJlSnlLz3zdIjx49csABB2SzzTbL888/n+bm5vTr1y8LL7xwFl100Y9d92lqamqy0kordfCuO2a//YrilXlFbW2PvP/+r3L11ZMUrwAAAAAA0GkGDRqUvn375sknn8yYMWMy//zzJ0k22WSTPPTQQxk5cmQ22mijKcXsL7zwQm644YYsscQSXf7dAAAAAAAAc6bquurscdMeuWiDizL6qdFpm9RW6UgzrKq2Kn2X6Ju9/rlX6hrrKh0HAAAAAAC6JcUrAAAAAAAA0ElOOy1paqp0itlv8uTkN795Nclf8uCDD6alpSVrr7129ttvv8w333zTvX799dfPP/7xj/Tp0yd9+vRJr169UltbmyS54447MmnSpGy77bYfu65cLk/Zb29vT3V1dW666aaMHz8+22yzTXr06JFkaoHH1772tYwcOTIXXHBBvvjFL05ZxOs//zkzlS5eGTBg6n6PHkldXdLSUjzu23fqcx/d7wxVVUlDw4yfv/rqq+df//pXzjnnnDzxxBOpqanJt7/97Wy++eZTFjr78PVefPHF097ePuXajxaplMvlLLvssll22WU750a6yMCByZe/nFx3XfKRt1+3VFOTfPWrpdx3X9+cf/75Ofzww2fo5xkAAAAAAGbE9ttvn8svvzx33HFHdtxxxyTJMccck/333z+HHnpojjrqqPTp0yevvfZahg8fnmeffTbDhw+f8v0PAAAAAADUNtRmr3/ulYu/cHHeefqdtE5srXSk6aruUZ2+g/pm77v3Tv189ZWOAwAAAAAA3ZbiFQAAAAAAAOgEb7yR/P3v3b+cIUnGj09+8IMPkvwgSy65ZCZMmJBrr702Z555Zm644YasscYan3l97969s/LKK09z7MNSlcceeyxJssQSS0w5/mGBx0eLPD7cf+qpp5IkQ4YMSXV1ddrb21NVVTXlvDPOOCMbb7xxfvSjH6Vv375Ze+21c+edg/Pww7PwAsyEY49Njjuu2B8+PPnmN4v9Rx+dek5DQ3LFFcm55yYLLJCccMLU5x56qHPz1NUlvXvP3DV9+/bN9773vVma96N/d3ObI49Mbr01mTCh0klmr9raco44ojr77tsvydz9dwYAAAAAwJxnn332yZ133pmDDz44LS0t2WSTTbLQQgvlt7/9bfbff/987Wtfy4ILLph333039fX1Oeqoo7LzzjtXOjYAAAAAAHOY+r712fvuvXPplpdm1EOj0to855avVNdXZ8AKA7LXbXspXQEAAAAAgNmsavqnAAAAAAAAANPzu98l81JPQVPT0jnqqAvyl7/8Jffee2+OO+64jBs3Lt/85jfz/PPPJ5lapvJJyuXylOc/LFe5/fbb85///CebbrppFlhggSSfXv5QVVWVV155JS+88EIWW2yxLL744lOOf3Tuv/71r9ljjz2y7rrr5o477siZZ56Z/fdfM/X17Z3zQnTQM88U75kP7bBDcvPNyaWXJoMGFccmTEiOPrpz562rS1ZZpXPH7O7WWy9ZcMFKp5j9lluulObmB/Pggw9m8uTJn/nzCwAAAAAAM2vllVfOOeeck+rq6nz1q1/NiiuumO222y7f+MY38sQTTyRJ3n333ay99tr55S9/mVNOOSUNDQ0VTg0AAAAAwJyotqE2X7/161nla6ukpmdNpeN8otqG2iy/3fLZ++69la4AAAAAAEAXmDO/MQAAAAAAAIC5SLmc/PrXycSJlU7Sdaqq6jJmzFeyzDLF4x/+8Id56aWXctFFF+Wmm27KQQcd9KmlKcm0hSrt7e2prq7OCy+8kDFjxmTIkCFZZJFF0t7ePqVI5aM+PP7aa6/l/vvvz6abbpqhQ4dOKXD5cPw333wzJ5xwQhZeeOGceuqpqa6uTmtra9Zcsya1tVUV//s64IDkrruSr389WW21pH//pK0t+c9/kttvT047LXnuuc6ds7k5WX31zh2zuyuVkmOPTb7znaIMpztqbEx+9KPWXHnllUmSPfbYI/PNN9+n/gwCAAAAAMDMam9vzzrrrJM77rgjV1xxRa6//vq0tLQkSdZee+2suuqq+fKXv5zPf36TVFf3z8svJ83N5VRXl1Jfn/TsmfTrl9T4bTgAAAAAAJJU11Vnm/O3ycpfWzlX7351Jn0wKa0TWysdK9U9qlPbUJsdLtkhyw5bttJxAAAAAABgnlEql8vlSocAAAAAAACAudmLLyYrr5w0NVU6Sddadtnk8cdbUiqVUltbm+uvvz677bZbNtpoo/z+97/PIossMsNjtbW15fvf/35OP/30nHnmmTnkkEOmW/pw2WWXZc8998y3vvWtnH/++R87/4033siiiy6axRdfPK+88kpaWlpSW1ub5ub2zDdfdSZPnqXbnystskjy+uuVTjH3KZeTDTZIHnwwaa387+J1qrq65ItfTA4++G855JBDMmHChFx22WXZaKONPvO61tbW1FjdDgAAAACAmfC/3+W89NLojBjRmtdfXyh33lnKQw8lb76Z1NYmVVXFVlxXlNe3tydLL52sv36y3nrJmmsmK6ygjAUAAAAAYF7XMr4lfzvsb3nsssfS2ly5//Bd21CbZbdZNsPOGZae/XpWLAcAAAAAAMyLPn2VIgAAAAAAAGCGjBzZuQs67bVXUfTw4TYjfv/7aa/53+2hhzov34deeilJaqeUL6ywwgoZMmRInn766bzwwgtJkvIM3sA777yTm2++OQsuuGC+/OUvJ8lnlq60tLTkpptuSm1t7aeeP3DgwPTo0SOjRo3Kww8/nLq6upRKpTQ0VGeJJWbyZruJtdaqdIK5U6mU/PGPSY8elU7S+errk2OPfTnDhw/Pc889l1122SVDhgz5zGva2tpyxRVXZL/99uuilAAAAAAAdAdVVVX54IPkV78qClSWXXZA9tln4Xz/+6X85S/Ja68VBejNzcmECcm4ccU2YUIycWLS0pI89VRy/vnJQQcVBSwNDckmmyQ33FCUswAAAAAAMO+p61WXbc7fJl+78WvptUiv1PWu69r5e9elYYGG7HzVztn5ip2VrgAAAAAAQAUoXgEAAAAAAIBZ9MADyfjxlU7R9errk6eeKqVUKiVJBgwYkKWWWipjxozJa6+9liRTnpuelpaWPPHEE+ndu3eWW2656Z5fU1OT2267La2trdl0000/9ny5XE51dXW23XbbtLW1Zb/99svf/va3PPzww7nttttSVzdyJu60e+jRI9l440qnmHsNGpT84hdJY2Olk3Sexsbk17+elD/96Tf5y1/+kg022CC77rpr+vfv/5nXtba2ZsyYMbngggsyePDg3HbbbV2UGAAAAACAudVjjyXf+Eay0ELJ97+fvPBCUbIydmxRqjKzxo8vSlkmT07uuCP5yleShRdOTjwxGT260+MDAAAAADAXGLzJ4Bz26mHZ6Y87ZdCGg1JTX5Oq2tmzzFpVTVVqetZk0aGLZvvh2+fwUYdn2WHLzpa5AAAAAACA6aupdAAAAAAAAACY291xR9LeXukUU+28c/Lmm9MeGzeu8+dpb09GjEhWW6143KtXryy00EKZNGlS3n333Zka69Zbb01VVVW22GKLtLW1pbq6+jPPf+SRR9Lc3Jx11133E8tdPjz2y1/+MqNHj86dd96ZrbbaKvPPP38mT56c99/fKVVVZ6e9vWGmcs7N6uqStdeudIq52377JX/4Q/Lgg8VicHOzurpko43K+de/vp+zzjorSy+9dA455JCss8460722R48e+cY3vpGFF144v/zlL/PFL34xBxxwQH7zm990QXIAAAAAAOYmN95YFK08/3wyaVLS1jZ75hk3rthOOCH52c+SrbZKTjklWXrp2TMfAAAAAABzpqrqqiw7bNksO2zZvPfie3nwVw/m4QseTqmqlJYJLSm3lTs8dqmqlNpetWlvbc+qe66adQ5dJwssv0AnpgcAAAAAADpK8QoAAAAAAADMgnI5eeqpSqeY1ogRySuvzP55JkxI7rkn2Wef4nFNTU169OiR9vb2lMvllMvlTyxF+aj29vZUVVXl5ptvTnt7e7bYYovPLF358Py///3v+eCDDzJs2LDMN998n3r+QgstlJtvvjm33npr/vnPf6a1tTWLL754lllmaHbdtWcmTerInc+devZM1l+/0inmbqVS8sc/JkOGzJ4yo67TnnK5KaNG7Zibb/57+vTpk1//+tfZeOONk2SGfnb79u2bXXfdNcsvv3wuvvjinHPOObnhhhty6aWXZoMNNuiKmwAAAAAAYA723ntFofmNNyZNTV03b3Nz8ee11yY33ZT8/OfJIYckVVVdlwEAAAAAgDlDv6X6ZYszt8hmJ22WF//xYl5/8PW8cscrefORN9M6sTU1PWoyuWly2lvbP3ZtVU1Vahtq09bSlqraqiy4yoJZYqMlsujQRbPU5kulrrGuAncEAAAAAAB8GsUrAAAAAAAAMAtefrnSCT7uzjuTBRdMJk5Mnngiufji5IILipKYznbffcWfHxY1NP135awBAwZMt7ghSaqqqjJx4sS89tprKZVKWWSRRaYZ7399eOz2229PkiyxxBJJphayfJK6uroMGzYsw4YNm+b4TjslV16ZtLVN/z7ndj17JocfblGxzjBoUHLZZe9kl13my6RJc+dX7qVSU/r12yEvvHB/9t9//3z1q1/Nhhtu+JHnp/+z++HP6CqrrJIf/ehHWWeddXLSSSdlo402ylFHHZVTTjlldt4CAAAAAABzsP/7v2SvvYrClUmTKpOhvb0oYfnxj5NLLy2+E1p66cpkAQAAAACgsmrqa7LssGWz7LBlpxwb98a4vDHyjYx+anRaJrRk8vjJaWlqSW3P2tT1qkttY20WWG6BLLLWIum9aO8Z+j/WAAAAAABA5cydq8AAAAAAAADAHGL06KS2ttIppjVoUPFnjx7J+usX2xZbJDvv3PlzvftuMnny5JTL5dTV1eXNN99MkiywwAJJinKGtra2vPPOO+nVq1d69eo15doPixtGjBiR559/PptttlkWW2yxJJ9e/FAqlTJhwoQccMAB+fa3v51NNtkkST61dOWzHHFEcu21xaJf3V25nHzrW5VO0T188MEHOf30nTJpUo8k1yZpqHCimdPYmFx++cSss85laW1tnVJ2NLNKpVLK5XLK5XL69euXddZZJ6usskoeffTRnHbaaVliiSXyne98p5PTAwAAAAAwJ3v33WS//ZKbbppzvn+ZMCF55JFklVWSE05IDj1UUT0AAAAAAEnvhXun99a9s+zWy07/ZAAAAAAAYI7nv4kDAAAAAADALGhurnSCwgcfJJdemuy9d7L55slXvpLcc8/U53faKdlll86fd9KkpLa2NnV1dXn44Ydz//33Z80118xSSy2VpChnuOKKK7LIIovkF7/4RZKktbU1SVG8kiT/+te/8s4772SFFVbIwIED097e/plzNjY2Zptttsm2226bPn36dDj7Gmskgwd3+PK5RlVVsvXWyX+7cJhFe+yxR55++ukcf/wGufbamvTo0VbpSDOssTG58cZk220XyMCBA6eUrrS0tCRJ/vOf/0zZn562traUSqW0tLRkxIgR2WWXXfKHP/whyyyzTH7yk58oXQEAAAAAmMc8/3yy4orJX/8655SufKi9vfhO7yc/Sbbaqvh+CwAAAAAAAAAAAACA7qOm0gEAAAAAAABgbjanFK8ceujHj/3lL8nTTydLLlk83mab5E9/6tx5m5om5//+7+aMGjUq55xzTkaNGpWjjz46Sy65ZFpaWlJXVzelYOXJJ59MUpSxJElVVVWSZK+99srXvva19O/fP+VyecrxrnDMMcmBBybjx3fZlF2uZ8/kyCMrnaJ7uPbaa3PDDTfkRz/6UY488sg0NNTl1luTLbcsZ8KEcpKue+/OjKqqpFev5LbbkjXX/PjzdXV1eeuttzJ48ODsuOOOGT58eBobGz9xrHK5nFKplOrq6iTJj3/841xxxRV5/fXXs+GGG+acc87J0ksvnaQoWaqpqck777yTqqqq9O/ff7bdIwAAAAAAlfP448nGGycffFCUnMypJkxI7rwz2XTT5JZbisJyAAAAAAAAAAAAAADmfopXAAAAAAAAYBb8t0NkjjRpUjJy5NTilQUX7Pw5WlsnZ5dddklLS0uWWGKJnHvuudl3333T3t6eurq6JMmOO+6YddZZJ0sttVSSTCls+FCfPn2m7Je6+AXdddfk8MO7b/FKqZR87nPJ0KGVTjL3K5fLueuuu9KzZ88MGzYsDQ0NaWtrywYbVOX++0vZaadSnnuuKeVyQ6WjTqOxsXgPXH11sswyn37ebbfdlnK5nNdee+1TS1eSqT+jN910U/7whz/kyiuvTP/+/XP66adn9913zyKLLDKlbKmmpibvvfdett122/Ts2TNf+cpXss8++3Tq/f2vMWOKf/dGjEgefLBY5K+5OZk4MamrSxoaihKa1Vcvfi7WXDNZZJHZGgkAAAAAoFt77LFkww2TsWMrnWTGNDcnDz9cZL777uJzYwAAAAAAAAAAAAAA5m6KVwAAAAAAAGAW1NdXOkHSu3ey2GLJ009Pe7y+vigV+NAbb3T+3A0NtbnwwuFZYoklsvzyy6dfv34pl8upqqqack5jY2OW+azGhwqqr08uuSTZeeekqanSaTpffX1yxRVzdkHQ3KJUKuW9995Lc3NzJk+enCRpb29PqVTKkCGlXH31M1l77evS3n5EWlurUy5X+kVvS1XV5Pz4x/U58sjkf/qOPuYrX/lKlllmmSk/q21tbdOUJJXL5ZRKpbz99tu5/vrr853vfCdtbW1Zf/318/Of/zwbbbTRlHM/WqDUu3fvrLzyynnsscdy5JFH5vzzz8/FF1+c5ZdfvlPu8qWXivf47bcXC+WNHVu875ubk//+NX2im28uSmlaWpIePZKVV0422STZZZdklVU6JRoAAAAAQLf3/PPJxhvPPaUrH5o4sfhe7ctfTv7+96K4GwAAAAAAAAAAAACAuVfV9E8BAAAAAAAAPk3Pnl0317HHJuVysf3+91OP9++fPP548te/Jvvum2y6abLbbsmttyZLLjn1vKuu6vxMjY212X333bPuuuumX79+SaYtXZgbbLllsu22RflCd9LYmPzwh8kKK1Q6Sfexyn8bOa767w9TbW3tlJKhf/7zlvTocWJOPvn2LLNMKbW1LRXL2dBQTv/+b6R3741zzDHTL1350FprrZW+ffumXC5PKV0pl8tJip/rJ554InvuuWcOPPDAtLa25qSTTsqVV145TenK/6qpqcm5556bSy+9ND/5yU/S1NSUTTbZZMpr2BFtbckNNxSL+a24YnLccckttyTvvFMUqYwd+9mlKx+OMXZssbjeBx8kd9+dnHRSsu66yaqrJpdfnkya1OGIAAAAAADd3ttvJ+uvP/eVrnxo4sRkxIhk552L794AAAAAAAAAAAAAAJh7KV4BAAAAAACAWTBw4PQX+O8K1dXJsGHJeecl//hHcsUVyQYbTH3+N79Jbryx8+edf/7OH7MSzjmnKCrpLkqlZPDg5JhjKp2ke1l//fXTq1ev/PrXv84222yTRx99NI8++mhOOOGEHHfccVlxxRVz+OFfzBNPJHvv/V6Spi4tYGloaEtjY/KTn5Ry3HHXZ+zYh/Kvf/1rpsf5sDypXC6nVCrl/fffz4UXXphtttkmt956a774xS/m6quvztFHH51FFlnkM8dqa2tLknzuc5/LYYcdltNOOy19+/bNKaeckldffXWmco0enZx4YrLwwslXvpLceWexMF5LJ73EbW1JU1Py2GPJt7+dDBiQHHVU8sornTM+AAAAAEB38s1vJu+9l7S3VzpJxzU3J7fdllxySaWTAAAAAAAAAAAAAAAwKxSvAAAAAAAAwCxYYomi5KKSXn892W23YlGop55K3n23KIN5443k+uuTbbZJvvvd2TP3euvNnnG72nzzJZdemjQ0VDpJ56ivT/70p6SmptJJupe111471113XQYNGpQbbrghq6++eoYOHZrjjjsuiyyySK644ookSW1tsu++r6WubvHsssv9WWqppLGxPFv+raiqKqdUakqp9EyOO+7djB5dFO5suOF6OfbYYzP/LLQjlUqllMvl7LTTTtl3330zceLE7Lvvvvnzn/+cHXfcMUnS/ikr6n14/KPPl0qlfPnLX84PfvCD/Otf/8qFF16YpCh4+SzlclGONHhwcsIJRQHLuHEdvq0ZMm5csf3qV8kKKyQ//GHnFbwAAAAAAMztrroqueOO4vuoud2ECcmBByajRlU6CQAAAAAAAAAAAAAAHVUqT28FEwAAAAAAAOAzff7zyYMPVjpF12tsTM4+O9l770on6Tx77pn8+c9Jc3Olk3RcQ0Pyk58U5Rt0XLlcTulTmlLeeuutnHLKKXnggQfS2tqaXXfdNZtvvnlWWWWVJElra2tOPvnknHLKKbn88suz9dbb5P77k9NPT268MenRI2lq6viCdDU17enZM5k4sT39+t2Rt9/+Xg488PM566yzUjMb2nauvfbanHzyyfnFL36RVVddNb169UpbW1uqq6une+1hhx2WoUOHZtiwYenTp0+S5IYbbsi2226b/fffP7/97W8/8/pXXkl23z15/PFi8btKaWhIFlmkKDRabbXK5QAAAAAAqLS3306WWSYZO7bSSTpPTU2y4YbJP/6R2VKiDgAAAAAAAAAAAADA7KV4BQAAAAAAAGbRUUclZ5yRtLdXOknX6t07ueuuZNVVK52k87S0JF/6UvLAA8nEiZVOM/MaG5OvfCU57zwLg82q9vb2vPfee3nooYey+OKLp1+/fllkkUWmOWf8+PFpbGz8WEHL3/72txx88MEZOHBg7rrrrmmee/fdoqhpxIjkjjuSf/0rGTcu6dkzaWsr/h1payvOra4utqqqpKmpnOrq8Zk48Z5UVd2d9vYHkzyYUmlsNtpoo1x66aVZbLHFppnrw/8O8GkFMh3xWYU0/3veyy+/nM997nPp169f9thjj2y33XYplUr57W9/mz//+c/5+c9/nu9973tpa2tLTU1NmpqaUlVVlfr6+pTLye9+V/z7OnHi1NekkkqlpL4+Ofzwotyorq7SiQAAAAAAut6wYcnf/158p9KdNDYmv/1t8vWvVzoJAAAAAAAAAAAAAAAzS/EKAAAAAAAAzKKrr06+9a1k7NhKJ+latbXJhAnFn91JU1OywQbJU08lkyZVOs2Ma2hIvvzl5E9/Koo66LhyuZxTTz01l156aZ588snU1NRkq622yv77758tt9wykydPTu2nvPGvueaa/PznP8+rr76a++67L0svvfR05xs9Onn44eLPiROT5uapJR89eyYDByZrrJHU1HyQP/zhD7nyyivz6quvZtVVV8+66+6RAQO+nCef7J177y2KXSZNKha8K5XK6dGjlPr6ZNCgZOONk7XWStZcMxkwoLNftU82efLkfP3rX8+VV16ZUqk0pQxmhx12yM9+9rOsuOKKSZIPPvgg3/zmN9OrV68su+znc/31++Wpp2ozYULX5JwZDQ3Joosmt9ySDB5c6TQAAAAAAF3n6quTb3wjc+Rnt52hV6/k2WeThReudBIAAAAAAAAAAAAAAGaG4hUAAAAAAACYRS+9lAwZUhR2zEuWWy555plKp5g9xo5NNtssefLJogRjTtfQkGy5ZfLHP3a/IpxKOOigg/Kb3/wmgwcPzpAhQ/Lqq6/mmWeeyVprrZW//OUvGfAprSXNzc059NBD889//jMnnXRSdtppp07NVS6X8+KLpfzqVxNz1131efrpoqClujoZPz6Z3rf/NTXFe2XixGLxuNVXT3bcMdljj6RPn45nKpVKeeONN9KvX7/U19envb09VVVVaW1tTU1NTVpbW3PAAQfkjTfeyPbbb5++fftm0003zfzzzz9lnDvvvDMXXXRRbrhhZN5997q0ty+apEfHQnWBqqqkX7/krruSFVaodBoAAAAAgNmvXE6WWip5+eVKJ5l96uqSQw5JTj210kkAAAAAAAAAAAAAAJgZilcAAAAAAABgFpXLycCByTvvVDpJ16mtTb7zneSssyqdZPZpbk6GDUvuv3/OLl9paEi++tXk3HOLMghmzbXXXpsdd9wx++67b4477rgsvPDCefTRR/Ozn/0s11xzTX70ox/lpz/96ZRykf/V0tKSN954I0sssUSnZWprS268MTnllGTkyHLa2kqZPLlzxm5sTNrbk913Tw47LFl55ZkfY9KkSfnJT36ShRdeOIceemiSqYUsH7r44otzwAEH5JFHHsmyyy77ieO8+mqyzjrtefvtctraqjtyO12qVEp6907++c9kjTUqnQYAAAAAYPa6666iBH7ChEonmb369EnefjvpMed2gwMAAAAAAAAAAAAA8D8suwMAAAAAAACzqFRKDj44qa+vdJKuU12dfPe7lU4xe/Xsmfztb8kBBxT7c5qqqqJ05ec/T847T+lKZ2hqasqJJ56YjTfeOAcffHAWXnjhJMmqq66aU089Nf37989dd92VpCgW+V/lcjl1dXWdVrryzjvJCSckCy2UfO1ryT33JBMndl7pSlIskNfcnFxySfL5zyerr55ccUXS2jrjY7S0tGTy5Mk5+uijc+aZZ6apqWlK6UpTU1OSZOWVV87EiRMzYsSIj11fLpfz1lvJeuuV8/bbVXNF6UpSlG6NHZtsumny9NOVTgMAAAAAMHuddlry3498u7X29uSaayqdAgAAAAAAAAAAAACAmWHpHQAAAAAAAOgE++1X6QRda401kqWXrnSK2a+2NvnFL5Lbb08GDSqKTuYEjY1FQcZjjyWHHlqU/zDrbr311jz77LP5whe+kJVWWilJUQoyefLkLLnkkllppZUyYsSIvP/++6murp5SvtLW1pb29vYpZSOzqlwuyk+WWqoo1nnnnWTcuE4Z+lO1thYFLI88kuy7b7LqqslTT83Ytb17987ee++doUOH5qSTTsrJJ5+cZ555JknS8N8fmhNPPDFJ8v7773/s+g8+KGXDDZO33y6lra0z7qZrjR2bbLhh8vLLlU4CAAAAADB7vPlmcsstxefX3d348ckpp1Q6BQAAAAAAAAAAAAAAM0PxCgAAAAAAAHSCBRdMvvSleaMAo3fv5JhjKp2iaw0dmvz738m3v5307Fm5HFVVRfnLCSckDz6YfO5zlcvSHb3yyisZO3ZsvvKVryTJlDKV2tralEqlbLLJJpkwYUIef/zxJJlStPLPf/4zxx57bEaNGjXLGd56K9lqq+Rb3yrKViZOnOUhZ9r48cnTTydrrVW811pbp3/NkCFDcsMNN2SjjTbKCSeckG9+85s59NBDc8YZZ2SXXXbJNddck0UXXTTf/OY3k2RKaU2SfO1ryauvJpMnz647mr3K5eS995Itt5yx1woAAAAAYG5z3nnzxndgH3ruueSxxyqdAgAAAAAAAAAAAACAGaV4BQAAAAAAADrJUUcVpRjdXV1dMmxYpVN0vfr65Be/SG6/PVluuaSxsShC6Qo1NUXhyzrrFAt9HXpo1809L1lsscVyyCGHZMCAAUmSqv95kVdbbbUkybPPPjvl2JNPPpljjz02l19++ZTrOqJcTv74x2SZZZLbbkuamjo8VKcol5Pm5uTkk5NVV02eemr61/Tt2zdXX311Lr744jQ1NeXCCy/MkUcemT//+c8ZMmRILr300vTs2TOtra1TSmuuuiq5445k0qTZfEOzWXt78p//JCeeWOkkAAAAAACdq1xOfvWryhSFV8qkScnZZ1c6BQAAAAAAAAAAAAAAM6pULpfLlQ4BAAAAAAAA3UG5nCy1VPLyy5VOMvvU1yc/+EHy4x9XOklllcvJAw8kp5+e/PWvRQlKc3Pnz9PYWBQ67LlnUbaywgqdPwfTevnllzN48OBPfO6JJ57IOuusk3333Tdnnnlm3n333Zxyyik57bTTcv3112frrbfu0JyTJiW77ZbcemvlC1c+SalU/OyfeWay//4zds24ceNy7733pr29PeVyOWuvvfY0xTRtbW15++1k+eWrM3bsbApeAT17Jg8+mAwZUukkAAAAAACd45VXiu8nZsf3IHOywYOTl16qdAoAAAAAAAAAAAAAAGZEVaUDAAAAAAAAQHdRKhXFBA0NlU4y+9TXJwceWOkUlVcqJeusk1x9dfKf/yQ/+UkyYEDSq9es//1/OMZSSyW/+EXy9tvJuecqXZkdyuXyx459WulKkiy00ELp379/nnzyySTJTTfdlF//+tfZd999O1y6MmFCsummyS23zJmlK0lRNNTcnBx+eHLSSTN2Te/evbPFFltkyy23zFZbbZUBAwakvb19yvPV1dXZZ5/qNDd//O9gbjZxYrLLLklra6WTAAAAAAB0jpEjk9ramb9ur72Kz5c/3GbGqqsmF1+cvPxy8bnrmDHJo48mv/tdMv/8U89bfPHkvPOKjG++mbS0FJ+7//vfyUUXJSuvPPO5P/Taa/Ne2QwAAAAAAAAAAAAAwNyqVP6klWQAAAAAAACADtt+++Smm4rFnbqThobk8suT7bardJI5U1tb8sgjxeJed9+d3Hdf8sorSc+exYJi7e3FOe3tSXV1UlVVbOVy8V5Zdtlk/fWT9dZL1lqrKFoplSp9V91bW1tb3nnnnTzwwANZbLHFssYaayRJ2tvbU1VV9YnXbLTRRhkzZkx+9atf5bDDDsu4cePy4osvdmj+ceOSDTcsFoCbOLHDt9GlGhqSgw5KTj555q4rl8splUp5/fXXM3z48Fx9dVUeffSQlMvdr6mqoSE55piikAkAAAAAYG53zDHJ6acX32/MjL32SoYPn/p4Rr/zOPDA5Je/LL5L+SRDhiT/7UfPxhsnt9/+6WNNnJh84QvJ/ffP2Nwf1adPUZr++c/P/LUAAAAAAAAAAAAAAHStmkoHAAAAAAAAgO7mgguSpZfuXsUrdXXJl7+sdOWzVFcna65ZbPvtVxxraUmeeKIo1mhuLraWlqRHj6KQpbExWWmlZPnlP30BMWafU089NRdffHGeffbZJMl3v/vdnH322Z9YutLW1pbq6uqssMIKGT58eM4999w8/vjjueeeezo0d3NzstlmyTPPJJMmzdJtdKmmpuRXv0p69Up+9KMZv6703xX1jj766Fx++dVJ3kzS/UpXkuI1OumkZN99k4UXrnQaAAAAAIBZc+edM1+60lFf/GJy9tlFcf2kScl55yX//GdRZL7YYkWB/YQJU88fPz65/PLinNdfT1pbkw02SL7//aS2NqmvT7773Y4Vr0yenIwcqXgFAAAAAAAAAAAAAGBuUCqXy+VKhwAAAAAAAIDu5i9/SfbYo1iAvzuYb77khReS/v0rnQQ6x/HHH5/TTz89gwYNyuabb57rrrsur7zySoYPH56vf/3rHzu/tbU1NTU1Oe2003LMMcckSX74wx/mZz/72UzP3dpaFBnde29RwDI3amhITjst+c53Zu66//znP9lqq0vyxBPfTdJntmSbE9TXJ8cckxx3XKWTAAAAAAB0XLmc9OlTFJzMrL32SoYPn/r4v/3cn+nBB5O11y72v/GN5OKLZ37eJLn22mS77Yr9//u/ZNttOzbO7rsnf/xjx64FAAAAAAAAAAAAAKDrVFU6AAAAAAAAAHRHO+yQbL55UldX6SSzrqGhWBhL6QrdxT333JOf/vSn2X333XPDDTfkrLPOyo033phFF100//73v5Mkzz33XMaNG5cJEyYkSWpqapIkQ4cOTWNjY9ZZZ50Ola4kyYknJvfdN/eWriRFqdSRRyaPPDJz1y2++OKprv5BunPpSpJMnJj86ldFyQ4AAAAAwNzqtdeStraumWvRRaeWrjQ3JwMHJo89VnwePWpUctFFxTmfpbEx+dKXkvXXn3rsb3/reKYHHuj4tQAAAAAAAAAAAAAAdJ1SuVwuVzoEAAAAAAAAdEdjxiSrrJK8+WbS3l7pNB3T0JDstluxmBV0F8OGDcvrr7+e8847L0OHDp1yfM0110yvXr2y8sor5/e//30WX3zxbLPNNtlll12mnNfc3Jw//OEP2WabbbLIIovM9NxPPJEMHTp3l658qFRKPve55MknZ7xk6rHHknXW6R73Pz29eyd/+EOy/faVTgIAAAAA0DEPP5xsumnywQczf+1eeyXDh099XCp99vlbbZXccMNnn/Pmm8VnzK+8Mu3xM89MDj102mOjRxcF2SeckHT0t+f69Uvefbdj1wIAAAAAAAAAAAAA0HWqKh0AAAAAAAAAuqv550/uvbdYlGl6i0nNiXr2TL74xeT88yudBDrP66+/nieffDJLLbVUhg4dmvJ/V1u777778vrrr+eZZ57JfffdlyFDhmTs2LH55S9/mVNPPTUf/HdVuZ49e2b//ffvUOlKa2uy667JxImdeksVUy4no0YlP/3pjF9z5plJS8vsyzQnGTcuOeWUSqcAAAAAAOi4rvw8e775pn38+uvJ7rsX2+uvF8cWWig5+eQZH7NHj6S6uuOZ5pXPswEAAAAAAAAAAAAA5naKVwAAAAAAAGA2WmKJ5K67kr59567ylZ49k89/PvnTn2ZtQSqYE40ePTrV/31jl0qlvPHGG7n44ovz9ttv58wzz8ztt9+eBx54IBdeeGHWXnvtXHPNNTn77LOTJK2trR2e98QTk1dfLQpLuoumpuSMM5JHHpn+uWPHJldembS1zfZYc4xHH02efbbSKQAAAAAAOqa5uevm+t+Sl5/9rPhM+cori/0PbbXVx6/95S+TDTZItt46Oe64ohh7wIDkhz9MfvvbjmdSvAIAAAAAAAAAAAAAMHdQvAIAAAAAAACz2QorJPffn8w//9xRYtLQkHzhC8nf/pbU1VU6DXSuurq6LLvssvnzn/+c/fffP7fccku+/e1v57zzzsuBBx6Yr371q+nZs2eSZMstt8wPf/jDJMlTTz2VJKmpqenQvE88kZx8cjJhQufcx5xk4sRkl12mvwDdbbcltbVdk2lO0daWXHttpVMAAAAAAHRMqdR1c73yyrSPX3rpk/d79fp4rpdfTu65J7nhhuT445Mjjpj63De/2fHvu7ry/gEAAAAAAAAAAAAA6DjFKwAAAAAAANAFllsuGTkyWWSRpL6+0mk+XWNjssMOyfXXK12hexowYEBOP/30LLTQQjn//PPz5S9/OSNHjsygQYOy++67J0mqqqrS2tqaJFlxxRVTKpXS2NiYlpaWlMvlDs174IFFQUl3VC4nb7yRDB/+2ec98EAyfnyXRJpjtLQkd95Z6RQAAAAAAB3Tld9pPfZY8t57Ux8PHvzJ+6+9VnwunST/7VH/mPb2qfs1NUmfPh3LNK+ViQMAAAAAAAAAAAAAzK0UrwAAAAAAAEAXGTQoefLJZPfdP30hqEqprU169UrOOSe55JKkurrSiWD2KJfL2WyzzfL444/n7LPPzh//+Mfcd999KZVKef/995MkpVIpNTU1SZJbb701pVIpyyyzTOrq6lIqlWZ6zhdfTB58cOpCcN3RhAnJqad+9j3eeee0i93NqL32Ksb9cJue2tpk332Tyy4r/s19551k0qRk1KjkmmuSjTb6+DX//Oe0c3zatsQSM59/5MiZvwYAAAAAYE4wO77POvbYqZ+5/v73U49Pnpyce+7Uxz/6UbLrrsX2ox9NPX755VP3b789+fOfkwMOSLbcMvnyl4tzzzhj6jkvvFB8TtwRdXUduw4AAAAAAAAAAAAAgK5VU+kAAAAAAAAAMC/p3btYRGqPPZKvfjUZOzaZOLGymRobk3XWKQpXFl64sllgdiuVSimXy5l//vnz3e9+N0ny9ttvZ/z48bnooouy3HLLZemll06SPPjggxk+fHgWXHDBHHLIIR2e81e/StraOiX+HO3NN5P770/WXffjz5XLyeOPd02O/v2T8877+PGFF0522KHY9t03ueCCmR978uSZv2bMmOSDD5K+fWf+WgAAAACASlpooaLYuqscf3yy4YbJ+usniy+eXHnltM/ff3/ys59NfVxXl+y4Y7F9knHjkn326XieBRbo+LUAAAAAAAAAAAAAAHQdxSsAAAAAAABQAZttljz/fHLwwclVVyVNTV2fobY26dEj+e1viyKYUqnrM0AlfFi+Uvrvm75fv34ZOnRo/vKXv6RUKmW99dZLv379cuqpp+b555/Pddddl/r6+g7NNXFiUfDRkcKOuU1TU3L66cmf//zx5157LWlt7do8d9yRXHFF8txzybLLJscdlwwcWDx3xhnJZZclzc3F44MO+uRilGOOSbbZpti/555k1KiZz9HQkDz8cPKFL3ToNgAAAAAAKmbhhYvvkiZO7Jr5Jk4svkM7+ODkq18tPtstlZJ//7v4vPfMM5OWlqnn//KXxWe4q66aDBhQfB47fnzxHdxttyW//nXyn/90PM8668z6PQEAAAAAAAAAAAAAMPuVyuVyudIhAAAAAAAAYF52xx3Jj36UjBiRtLXN/oKGxsakXC7KVo47rlg0C+Z1Dz/8cI444ojccccdU44ttNBCOfroo3PooYd2eNxLLkm+851iobd5QX198uqrxQJ3H3XttcleeyVjx878mHvtlQwfPvXx9EqievVKVl89ueuuaY/vsENyzTVTHw8dmjz00KeP06dPsSBfnz5Tr7/22plJXqirS044ITnqqJm/FgAAAACg0jba6OOft84LGhqKopf99qt0EgAAAAAAAAAAAAAApqem0gEAAAAAAABgXrfxxsWCVS+8kPzqV8mFFxbHO7OooVQqFohacMHk6KOTr32tKCcACmussUZOOeWU/Otf/8rdd9+dJZdcMltvvXWGDh06S+Oecsq8U7qSFP/WnH9+8oMfTHv8+eeT5uauyTB+/CcvAvjvf3/8vM+y335TS1eefTa57rqO5WlpSR5/vGPXAgAAAABU2sYbJ/fem7S1VTpJ16quTtZaq9IpAAAAAAAAAAAAAACYEYpXAAAAAAAAYA7xuc8lZ52VnHRS8qc/JWeemTz1VNKjR9LenkyYMONjVVUVxSotLUltbfLFLyZHHpmsu25RjABzutbWoqhj4sRiv0ePpL6+2Kqqpn99e3t7qj5yYrlcTulT3vwfPjd06NAMHTo0+++/f6fcw7vvFoUd85Lm5uSqqz5evNLUlEyeXJlMH9ptt6n7zz6bPP30p59bXZ0cfPDUx2eemZTLHZ97XirfAQAAAAC6l6FDk8bGZOzYSifpWhMnJkOGVDoFAAAAAAAAAAAAAAAzQvEKAAAAAAAAzGF69ky+/vVia20tygFGjkzuvju5997k+eeLIpbq6mIrl5O2tmJrbExWWSXZeONiIaw110wWXVTZCnO2d94p3uMPPpjccUfyyCNFaUlNTfEeL5WK93xbW/F+Hzw4+fznkw03LN7jq6xSFLN81JgxY1JdXZ2xY8dm8ODB05Su/G8Jy0f3W1paUldX97Hilo54+OGkoSH54INZGmau88wzxd/XR1++mSmOmh12221qGUxLS7LvvtM/f/HFi/3Ro5Phw2dt/qamWbseAAAAAKBS1lyz+Fx1XjN4cFJXV+kUAAAAAAAAAAAAAADMCMUrAAAAAAAAMAerqUlWXrnYvvGN4lh7e7HAVXNzMnFiUUxRX19stbVKVpg7PPFEcuaZyXXXJePGFe/fpqaibOhDkycX2/964YVi+8tfivd8U1Oy5JLJgQcmG2zwQq666rwMHz48tbW1mThxYrbZZpvssssuWXXVVbPoooumVCp9rHyltbU1NTU1nVa6kiQjRhQ/pzNrr72mLfqY0Z/pYcOK12DttZM+fYpCm9tvT048MXnyyWnPXW21ZJddivKaJZZIBgwo/m15/vnkmmuSX/yi42UpNTXJc88lyy039dikSR0bqzMcemhxP1VVxb+Zu++e3HnnZ19zxBFT93/72+K6WVHJ+wcAAAAAmBWLLJL075+MGlXpJF2ntjbZYotKpwAAAAAAAAAAAAAAYEbN+koxAAAAAAAAQJeqqipKKvr1SxZeOBk4sChZqKtTusKcraUlufLKZI01kqFDk4svTsaMKY6PHTtt6cqMaG6eet1zzyU/+EGy9tqL5he/WDV9+myUIUOGpLm5ORdffHG+9rWv5Yc//GH+/ve/Z/LkydOUriTJSSedlA022CBvv/12p5SuJMkddxT31hVOPDH561+TLbdMFlig+PdgkUWSr361KIDZcstpz99//+L12nDDZNCgpGfPpLExWXXV5PjjkwceKP5d6YiqqmTkyGmPNTR0bKxZdcYZRcFPVVXy/vvF63DddZ99zRe+ULxHk+I99utfz3qOSt0/AAAAAEBnOOyweetzzpqa5KCDKp0CAAAAAAAAAAAAAIAZpXgFAAAAAAAAgNlq7Nii5GPgwGTffZN//asotGhr69x5mpqScrk+5fLuGTXqTxk16uaceeYr+dnPTsgyyyyTSy65JEceeWQuu+yyjBs3LklSLpfzwQcfZPjw4bn33ntz/fXXd1qehx/utKE+0zrrJN///tTHP/5xsvnmyS9+UTyur08uuaQoa/qoMWOSs85KttsuGTYsueqqqc+ttFJyyCEdyzN+fHLffdMea2jo2mKourqi5Oeww4rHr7ySrL9+cvvt07/2iCOm7v/hD8k778x6np49Z30MAAAAAIBK2XvvpL290im6zqqrJssuW+kUAAAAAAAAAAAAAADMKMUrAAAAAAAAAMw2f/97svTSyZlnJh98kPy372S2am+vSlNT8vjjyeGHL5A77/xBjj32nOy///556aWX8oMf/CD/93//lyQplUrp27dvRowYkZNPPjn77LNPp2R4993k/fc7Zajp2m67qft33JGccELxuh95ZPLss8Xx+edP9tpr6nmXX54MHlwUk1x/fXLjjcnuuyePPjr1nHXW6Viecjm5665pj/XuXZShdKZjjy3mKpeT3/9+6vH6+uSWW5Jddy0ev/dectRRRfHM+utP3QYM+PiYyy+fbLllsd/ePrW8Zlb179854wAAAAAAVEL//sn22ydV88BvovXunRxzTKVTAAAAAAAAAAAAAAAwM+aB/+4OAAAAAAAAQFcbN64o+thuu2T06GTixMrkmDAh+ec/k698Zc0MGXJijjrq6HzwwQfZc889p5SvtLS0pF+/fjn66KM7bd5XXy0KQLpCv35T9ydMmPa58eOn7n/hC1P377pr2ueSosDkw6KW/712Zr322rSPhwzputdjwQWTjTee+rhfv+Sqq5K7755222qrj197+OFTFw78v/9Lnntu1vM0NCRrrjnr4wAAAAAAVNIRRyQ9e1Y6xexXW5tsvXWlUwAAAAAAAAAAAAAAMDMUrwAAAAAAAADQqf7+9+RznyvKLpqaKp0mmTy5KII5+uj5ctddP8ghh5yYcrmciy++OElSV1fX6XM2NyelUqcP+4mefnrq/he+kGyySVFysv32yaqrTn1u8ODPHqd//2SzzaY+vv76jmdqaZn28RprzBnvhc8yYECyxx5TH59+eueMW1OjeAUAAAAAmPuttVay+OKVTjF71dcnBx9cfK4LAAAAAAAAAAAAAMDco1Qul8uVDgEAAAAAAADA3K9cTn760+TUU+fcko3a2qSxMVl++QPzwAPn5Kmnnsryyy/f6fP885/JDjskH3ww89futVcyfPjUx9MrcOnTJ3n88WTQoM8+79lnk+WW+/Qxbrgh2WCD4vFNNyXDhhV/px1RX1+Uz3zUggsmb7/dsfHmZrW1RfFPjx6VTgIAAAAAMGtuuaX47HtO/Q5gVs03X/LCC0VROQAAAAAAAAAAAAAAc4+qSgcAAAAAAAAAYO5XLieHHDJnl64kyeTJyfvvJyNHnpGGhi1SW1s7W+ZpbZ0tw36isWOTjTZKbrwxaW+fenzUqOTvf5/6+L33Pvn6RRdN7r57aunKP/6R7LRTx0tXkqSt7ePH1lyz4+PNzQYNUroCAAAAAHQPX/pSsv32Rfl2d9PQkFx8sdIVAAAAAAAAAAAAAIC5keIVAAAAAAAAAGZJuZzss09y0UVzdunKR02e3CNNTX/OPffUzZbxu3rRuVdeSYYNSxZYIFl77WSZZYrCj1demXrOo49+/LohQ5L77ktWXrl4fOWVyVZbJc3Ns5bnk/psNt44qZs9L/ccbd11K50AAAAAAKDz/Pa3SWNjpVN0rh49ki23TLbdttJJAAAAAAAAAAAAAADoCMUrAAAAAAAAAMySo45KrrgimTCh0klmTrnckO98Z/E89FDnj92zZ+ePOSPeey8ZMSJ5/vlk8ODkK1+Z+tyf/zztuZtsktx1V7L44sXj009Pdt89aWmZ9RyfVLAydGixeN28pKEh2WijSqcAAAAAAOg8ffsml11WfP7ZXfTsmZx3XqVTAAAAAAAAAAAAAADQUYpXAAAAAAAAAOiw009PzjknaWqqdJKOmTAh+eIXk2ef7dxx+/ZNWls7d8xjj03K5WL7/e+nfe7yy5NTTkl23jn50peSI49M7r9/6sJ3//hHcsstU8/ffvvk5puT+eabev211ybrrz91W3PNjmft1evjxzbc8JMLWbqz9vZkxx0rnQIAAAAAoHNtsUXxOXN3KNtuaEguvjjp37/SSQAAAAAAAAAAAAAA6KiaSgcAAAAAAAAAYO706KPJT36SNDdXOsmsGTcu2Wmn5JFHkurqzhlzqaU6v3jlsyy8cPKVr3zycyNGfPy57babdkG8r3612D7q5ZeTJZfsWJ7VVvv4sZqa5OCDk5NOSiZO7Ni4c5OqqmTbbZP55690EgAAAACAzvfb3yb33pu89lrXfh7emRoakt13Lz7LBQAAAAAAAAAAAABg7lVV6QAAAAAAAAAAzH0mT0522aV7FGiUy8mLLyannNJ5Y1ZXJ8ss03njTc+VVyZ33pm8+WbS0pK8915y993JgQcm662XjB7ddVnq6pKNN/7k5/bbr+tyVFrPnsmRR1Y6BQAAAADA7NG3b3LPPckCCxRF1HObnj2TL30pOe+8SicBAAAAAAAAAAAAAGBWlcrlcrnSIQAAAAAAAACYu/z4x8kZZyRNTZVO0nl69kxGjkxWWKFzxvvOd5JzzumcseYmffok112XbLLJJz+/7bbJX/9aFN50Z8stlzzzTKVTAAAAAADMXi+9lKy9dlEI3t5e6TQzpmfPorT8ppuS2tpKpwEAAAAAAAAAAAAAYFZVVToAAAAAAAAAAHOXRx9NfvGL7lW6kiQTJya77pq0tXXOeOuum/Tq1TljzU2am5PVV//05486Kmlo6Lo8ldDYmBxzTKVTAAAAAADMfksumYwYkSy0UFJTU+k009fQkGy+eXLjjUpXAAAAAAAAAAAAAAC6C8UrAAAAAAAAAMywyZOTXXYpSkq6m3I5eeml5NRTO2e8NdfsnHHmNgsskPTt++nPb7BBsvjiSanUdZm6Wl1dsttulU4BAAAAANA1Bg9ORo4s/uzZs9JpPl1jY/EdxzXXFJ/jAgAAAAAAAAAAAADQPSheAQAAAAAAAGCGXXtt8sYbRUlJdzRhQvLznydNTbM+1nLLJW1tsz7O3GaddT77+VIp+eMfk/r6rsnT1RoakuHDiz8BAAAAAOYVCy2UPPZYss8+c175Sl1d0qdPcuGFye9/n1RXVzoRAAAAAAAAAAAAAACdSfEKAAAAAAAAADPslFOS8eMrnWL2KpWSK6+c9XGqq5M990xqamZ9rLlFr17Jd787/fNWWy05/PDuV05SV5d8+cvJtttWOgkAAAAAQNfr2TM5++zkH/9IFltszihgqa6emHXXbcpzzyW77VZ8BwAAAAAAAAAAAAAAQPeieAUAAAAAAACAGfLUU8XW3Y0fXxTMdIZDD01qaztnrLlB377JF74wY+cee2yy6KLda5G7hobk/PMrnQIAAAAAoLLWXTd59tlkn30qV75SW1tOXV1zqqr2zec//9MMHFiZHAAAAAAAAAAAAAAAzH6KVwAAAAAAAACYIWedlUyeXOkUXeO115KHHpr1cVZYIVlppVkfZ27Q0JAcddSMF6nU1iZXXZXU18/eXF2loSG5+OKkf/9KJwEAAAAAqLyePZOzz07uuCPZYovis+AePWb/vL16JY2Nybe/XcrTT7dlq63G5corr5j9EwMAAAAAAAAAAAAAUDGKVwAAAAAAAACYrvHjk0svTVpbK52kazQ3J6ef3jljHXNM0rt354w1J2tvT/baa+auWW215Mgji9KSuVnPnsmwYcm221Y6CQAAAADAnGXttZObb06ef774PHi++Tr/M/OqqqJsZfnlk7PPLmf06KL0ZamlemXZZZfN6NGjM3r06M6dFAAAAAAAAAAAAACAOYbiFQAAAAAAAACm64orioXL5hXt7cn11ycffDDrY223XVJdPevjzMmqq5Oddy4WzJtZxx1XFJbMreUrPXokq6yS/OEPlU4CAAAAADDnWnTR5IQTkrffTi66KFlvvaLUuqGhKGIplWZmtMnp2zepqyunf/9ydt01+ec/k6efTr7xjaRHj/a0tbUlSZ555pkMHDgw77zzzuy4LQAAAAAAAAAAAAAA5gDz0LI4AAAAAAAAAHTUDTckEyZUOkXXqqtLHnxw1seprU2OPnruLRaZEXV1yfe+17Frq6qSSy5JNtywWGRvblJXlyy9dHLrrUl9faXTAAAAAADM+WpriyLve+5Jxo9PHn00Of/85OCDkzXWmPo5cXV18RlsXV3xOXKplPTvnzQ23pdll70i5503Nq+9Vsqbb7bmssvas/baxXWlUilVVVWprq7O8OHD89e//jWrrrpqVlhhhZTL5crdOAAAAAAAAAAAAAAAs43iFQAAAAAAAACm66GHOnbdXnsl5fLUbXpqa5N9900uuyx58snknXeSSZOSUaOSa65JNtrok6+bf/7klFOSp55KmpqSceOKzAcfnNTUdCx7c3MyYkTHrv1fRx2VLLFEsTBcd9PQkBx+eLLSSh0fo6Ymue66ZJNN5p6Cmvr6ZLnlkrvuSnr3rnQaAAAAAIC5T1VVUW69227JWWclI0cWn/G3txelLG++mYweXXxe39aWjBmTfOtbV2T06ENSV3dbBgxIamtrU1VV/IrchAkT8vTTT+eSSy7JsGHDsvfee2eppZbKEUcckaQoZQEAAAAAAAAAAAAAoPsplcszsrQNAAAAAAAAAPOqceOKYpPJk2f+2r32SoYPn/p4emuaLbhgsZDaZ9l33+SCC6Y+XnLJovxi0UU/+fy//z3ZaquO5d9ii+Tmm2f+uk/yxBPJ0KHFAnHdRamUfO5zRUlOXd2sj9famuy5Z3L99cXienOqnj2T1VdP/va3pFevSqcBAAAAAJh3jBgxIrvvvnvef//97L///llttdUyevTojBkzJq+88kqeeOKJPPXUUxk/fnyWWmqp/PSnP81Xv/rVSscGAAAAAAAAAAAAAGA2UrwCAAAAAAAAwGe6665k662TsWNn/tqOFq/ccUdyxRXJc88lyy6bHHdcMnBgcc64ccV5HxaY3HxzUZCSJP/6V3FuXV1y4onJMssUx487Ljn++JnPP2BA8vbbM3/dp/npT5NTTpmzS0VmRs+eyb33Jqut1nljtrcnP/95ctJJycSJyZz2vxp69izKYc4+O+nRo9JpAAAAAADmLeVyOXfffXd23nnnjBkzJu3t7VOeq6mpycCBA7Pqqqtm6623zje/+c3U19dXMC0AAAAAAAAAAAAAAF1B8QoAAAAAAAAAn+mss5LvfS+ZNGnmr53Z4pVevZLVVy/KXj5qhx2Sa66Z+njo0OShh5KGhqIQprq6OP6FLyS3317sf+UryeWXF/vvvJMstFDS1jZz+evqklGjkvnnn7nrPk1ra7LKKskzz8x5hSIzq6EhOeyw5IQTZs/4TzyR7LJL8uqrc0ZRTc+eSd++RSHQxhtXOg0AAAAAwLypXC6nVCpl9OjRufHGG/PQQw+lT58+aWxszMCBA7PkkktmmWWWySKLLJLa2tq0tbWl+sMvEQAAAAAAAAAAAAAA6JZqKh0AAAAAAAAAgDnbnXd2rHSlI8aP/3jpSpL8+98fPy9J+vSZWrqSJBMmfPycJFlggaLw5F//mrk89fXJww8nm28+c9d9mpqa5E9/Kopj5oQykY6qrU2WWCL5yU9m3xxDhiSPP56ceGJy8snJxImVK6vp2TPZc8/kjDOSxsbKZAAAAAAAICmVSimXyxkwYED22muv7LXXXkmSyZMnp7a29mPnK10BAAAAAAAAAAAAAOj+qiodAAAAAAAAAIA52+uvVzpBsttuU/effTZ5+uli/+23k3femfrcEUck/fsnCy6YHHTQtGMMHjzz87a3F3N0ppVWSq69tijzmBtVVxev7+23J3V1s3eumpqi3OXBB4vinMbGpKoL/6dDr17JoEHJTTcl556rdAUAAAAAYE5QKpXS2tqaJCmXyymXy1NKVz58DAAAAAAAAAAAAADAvEPxCgAAAAAAAACfqbm5svPvtlvygx8U+y0tyb77Tn2uvT35+c+nPXfMmOTNN5PNN592nPr6mZ+7vX323P/mmyeXXjr3la9UVSX9+iX33JMMHNh18w4ZkjzySFH2sttuxd9lQ8PsmatHj2L8LbZIrrsuefnlZOONZ89cAAAAAAB0TE1NTZJk0qRJKZVKU46XSqVpHgMAAAAAAAAAAAAA0P0pXgEAAAAAAADgM02aVLm5Dz00ufzypKYmmTgx2XXX5M47pz3nrLOS7343eeutaY9fc00yYcLUx++9N/Pzt7UV884OO+6Y/OEPc0/5Sk1NsuCCyYMPJoMGVSbDWmsV74fXX0+OPz5ZeOGkV69Zfw179Ej69Enmmy854ojk+eeTm29ONt00sT4fAAAAAMCc58ADD0xVVVUuvPDCSkcBAAAAAAAAAAAAAKDCaiodAAAAAAAAAIA5W7lcmXnPOCM57LBi//33kx12SG6//ZPP/c1vkt/+Nll22aSxMXnxxaKQ4z//mXrOo492LMfsvP+ddy4KP3bYIWlqmn3zzKq6umTRRZN77inKTiqtf//kyCOTww9PRo5MRowoCnkeeKD4O29oKEpzWluLP9vakurqqVtNTdLcnAwcWJS5bLxxsuaaybrrJrW1lb47AAAAAACmp7W1NUkyZsyY6Z7b3t6ecrmcqqqqlLRtAwAAAAAAAAAAAAB0O6VyuVJL5AAAAAAAAAAwN1hlleTxxzt27V57JcOHT308I+uZ1dUll1yS7Lpr8fiVV5Kttkqeemrm5j7vvGTffYv9++5L1ltv5q5PigKPX/4y2Wefmb92ZjzySFHC8sYbc14BS0NDMmxY8XrON1+l00zfxInJY48lTz6ZjB9fPJ40qXhf1dcnPXsmyy+frLZa0rt3pdMCAAAAANAR7733XpKkX79+n/j8h78y979FK2PHjk2PHj3So0eP2RsQAAAAAAAAAAAAAIAuU1PpAAAAAAAAAADM2errO3/MY49Njjuu2B8+PPnmN6fOdfPNycYbF4/fey856qikX79k/fWnXv/ss8no0cX+BhskP/5xcs01yYsvJv37J7vvnmy/ffF8W1vy/e93LGdV1ey5//+12mpFscxxxyVnnZU0N8/+OaenR4+idOUPf0i23rrSaWZcfX0ydGixAQAAAADQPX1a4cqHPixcmTBhQp555pmMHDkyDz30UG655Zb8/Oc/zx577NEVMQEAAAAAAAAAAAAA6AKKVwAAAAAAAAD4TIss0nVzLbjg1NKVpChcueqqj5/3jW8kF19c7FdXJ1/6UrH9r9bW5IADkjvu6Fieqqpk4MCOXTuz6uqSE09Mdtml2N54I2lq6pq5/1dDQzJsWHLuucXfAQAAAAAAzIna29szfvz4NDY2prq6esrxl156Keecc05uueWWvPTSSxk3btyU56644grFKwAAAAAAAAAAAAAA3UhVpQMAAAAAAAAAMGfbaKOkR49Kp/h0L72UXHJJ8uyzydixyaRJycsvJxddlKy2WnLBBR0fe+LEZI01OivpjFl99eSpp5LDD08aG5Nevbpm3lKpmGvxxZMrrywKb5SuAAAAAAAwp2pubs5VV12VSy65ZErpSrlcTpL06dMnVVVVeeyxx7Lccsvl1FNPzT333JMDDjggd955ZyVjAwAAAAAAAAAAAADQyUrlD/83OQAAAAAAAAB8gjvuSLbdtig1mdcssEAyenTl5m9qSq64Ijn55GTUqKS5OWlv79w56uuTcjnZdNPk6KOTjTcuSlgAAAAAAGBO9tZbb2XLLbdMW1tbHn300ZTL5ZQ+8gH3v//976y44oq58sors/POOydJzjvvvHz729/OE088kRVXXLFS0QEAAAAAAAAAAAAA6ERVlQ4AAAAAAAAAwJxt9dWLwo950WqrVXb+hoZk772Tf/87ue22ZOedkx49kj59ij87qlevYuvXLznyyOTFF5Mbb0w22UTpCgAAAAAAc4eBAwemvb09SyyxRFpbW6cpXWlvb89yyy2XlVZaKRdccEH+85//JEmWXXbZ9O7dOzfeeGOlYgMAAAAAAAAAAAAA0MlqKh0AAAAAAAAAgDlbnz7JgAHJqFGVTtK1amqKIpI5QamUDB2aXHllMn588sgjyYgRyZ13Jg89lLz1VtKzZ3FeuZy0txf7H25tbUlLS7L00sn66yfrrZestVay/PLFfQIAAAAAwNymVCplgQUWyNtvv51Ro0Zl0KBBKZfLKZVKKZfLSZK11lor9957b5qampIkSy65ZFZaaaX87W9/y5FHHlnJ+AAAAAAAAAAAAAAAdBLLpwAAAAAAAAAwXWutlVx/faVTdK3GxmTttSud4uN69Uo22KDYDj20ODZ+fPLYY8l77yUTJybNzUl1dVJfXxSyLLaYkhUAAAAAALqfz3/+8znvvPPy4osvTileSZLq6uq0trZm3LhxGT9+fAYMGJAkWWihhbLqqqvm3HPPrWRsAAAAAAAAAAAAAAA6kSVVAAAAAAAAAJiurbZK/vGPZMKESifpOpMmzZnFK5+kV69kvfUqnQIAAAAAALrWdtttl1NPPTWXXnppNtlkk5RKpZRKpSTJgw8+mH/84x+Zb7750rdv3yRJjx49ssEGG2TUqFF59913079//0rGBwAAAAAAAAAAAACgE5TK5XK50iEAAAAAAAAAmLONHZsstFDS3FzpJF2jqirZYYfk6qsrnQQAAAAAAPgsw4YNy0033ZTDDjss3/3ud9O3b9/cfffdOfPMM3PHHXfktNNOy+GHHz6lkAUAAAAAAAAAAAAAgO5F8QoAAAAAAAAAM+Sb30wuvTRpba10ktmvsTH5+9+TddapdBIAAAAAAOCz3HfffTnooIPy8MMPZ7755sv7778/5bmdd9455557bvr16zfNNe3t7UmSqqqqrowKAAAAAAAAAAAAAMBsoHgFAAAAAAAAgBny2GPJuusmTU2VTjL7Lb108uyzSalU6SQAAAAAAMCnKZfLKZVKGTFiRC655JL8+c9/zrhx47LGGmtk++23z+67754FF1wwbW1tSZJSqaRsBQAAAAAAAAAAAACgm1G8AgAAAAAAAMAMW2215NFHK51i9urVKznzzGSffSqdBAAAAAAAmBmvv/56Fl54YeUqAAAAAAAAAAAAAADzEMUrAAAAAAAAAMywP/4x2W+/ZPz4SieZfRoakrffThobK50EAAAAAACYUeVyOaVSacp+krS1taWmpiavv/567rjjjjzwwAOprq7OZpttlqFDh2bAgAHTXAcAAAAAAAAAAAAAwNxH8QoAAAAAAAAAM6ylJVl++eSllyqdZPZoaEiOOSb5yU8qnQQAAAAAAJgZbW1tKZVKqaqqSpK0t7enqqoqI0eOzKGHHpp77rlnmvO33HLLnHXWWVlmmWUqERcAAAAAAAAAAAAAgE6ieAUAAAAAAACAmTJyZLLhhklzc6WTdK5SKVluueTxx5OamkqnAQAAAAAAZtXrr7+ejTbaKC+99FK22GKLfOlLX0rPnj1z7bXX5u9//3u23XbbXHPNNZWOCQAAAAAAAAAAAADALKiqdAAAAAAAAAAA5i5rrpkcdFDS0FDpJJ2rvj656iqlKwAAAAAAMDe66667cthhh01z7M4778xLL72UbbfdNueee24OO+yw7Lfffrn55pvzjW98I9dee21GjBhRocQAAAAAAAAAAAAAAHQGxSsAAAAAAAAAzLSf/jRZcMFKp+g8DQ3JMcckK69c6SQAAAAAAEBH/O53v8vll1+e9957b8qxu+66K0ly/PHHZ9CgQSmXyymVSkmSPfbYIwsssEBuuummiuQFAAAAAAAAAAAAAKBz1FQ6AAAAAAAAAABznx49kj/9Kdlww6S5udJpZk2plAwalPzwh5VOAgAAAAAAzIqFFlooo0ePTr9+/ZIkffvOl8bGVXPddfUZPjx5/vlymptLaW5OmpvXyQcfXJPzz++V115L1lknWWutZIUVkhq/dQcAAAAAAAAAAAAAMNcolcvlcqVDAAAAAAAAADB3OuGE5KSTkqamSifpuF69kgceSFZcsdJJAAAAAACAjjr99NNz4omn5Oij/54331w1d92VPPFEW1pamtOjR11aWuryWb9J19iYVFUlkyYln/tcsv76yaabJjvskNTXd919AAAAAAAAAAAAAAAwcxSvAAAAAAAAANBh5XJy8MHJ73+fTJhQ6TQzr6EhueWWYvE0AAAAAABg7jR6dHLCCW/l7LNLqa3tk9bW+s8sWZlRvXoVf37rW8X3IUstNetjAgAAAAAAAAAAAADQuRSvAAAAAAAAADBLyuVkzz2Tv/wlaWqqdJoZ19BQZP7SlyqdBAAAAAAAmFnlcnL//cnppyc33JBUVSXNzbNnrtrapLo6WXvt5Oijky23LB4DAAAAAAAAAAAAAFB5ilcAAAAAAAAAmGXt7ckBBySXXZZMmFDpNNPX2Jhcf32y6aaVTgIAAAAAAMysUaOKUvgHHijKVtrbu27uXr2SRRdN/vSnZOWVu25eAAAAAAAAAAAAAAA+WVWlAwAAAAAAAAAw96uqSn73u+Sgg5KGhkqn+XQ1NUmfPsk//qF0BQAAAAAA5jblcvKHPyTLLZfceWdRBt+VpStJMn588uyzyec/nxx/fDJ5ctfODwAAAAAAAAAAAADAtErlcrlc6RAAAAAAAAAAdB833JDsuWfS1JRMmlTpNFM1NiZrrZVcdlmy6KKVTgMAAAAAAMyMUaOSPfZIHnywKFyZEzQ0JIsvnlx9dTJkSKXTAAAAAAAAAAAAAADMm6oqHQAAAAAAAACA7mXYsOSFF5LttisWHKu0mpqkV6/k7LOTf/5T6QoAAAAAAMxtrr02WW655K675pzSlaQooX/22WTo0OSUU5JyudKJAAAAAAAAAAAAAADmPaVy2X/nBgAAAAAAAGD2uOGGZM89i4XHJk3q+vkbG5M110wuuyxZbLGunx8AAAAAAJg1F12UfPe7SXNzpZN8toaGZL/9kjPOSEqlSqcBAAAAAAAAAAAAAJh3VFU6AAAAAAAAAADd17BhyQsvJN/+dtKrV7HNblVVReHK0ksn552X3H670hUAAAAAAJgbnXFGctBBc37pSlKU0J93XvKNbyTt7ZVOAwAAAAAAAAAAAAAw7yiVy+VypUMAAAAAAAAA0P01Nyd/+lNyyinJyy8nEyd27sJjPXsm5XKy9dbJkUcmQ4cmpVLnjQ8AAAAAAHSd3/0uOeKIotBkbtLQkOyxR5Hf9xQAAAAAAAAAAAAAALOf4hUAAAAAAAAAutzIkckZZyT/93/J5MlJXV0yfvzMFbH06FFszc3JIoskBxyQfOtbyQILzL7cAAAAAADA7HfFFcneexffAcyNGhuTgw5KTjqp0kkAAAAAAAAAAAAAALo/xSsAAAAAAAAAVEy5nIwalYwYkTz4YHLHHcnjjydNTUl1dbGVSkUhS1tbsS28cDJ0aLLRRsmaayarrZb06lXpOwEAAAAAADrDU08la69dfFcwN2toSC6/PNluu0onAQAAAAAAAAAAAADo3hSvAAAAAAAAADBHKZeTCROSiROT5uZk8uSkvj7p2bNYpKxHj0onBAAAAAAAZofW1mTVVZOnny6+L5jbzTdf8vzzyfzzVzoJAAAAAAAAAAAAAED3VVPpAAAAAAAAAADwUaVS0qtXsQEAAAAAAPOOU05JXn65e5SuJElTU7Lvvsk111Q6CQAAAAAAAAAAAABA91Uql7vLf0MHAAAAAAAAAAAAAAAAYG701FPJWmslzc2VTtK5GhqSyy9Pttuu0kkAAAAAAAAAAAAAALonxSsAAAAAAAAAAAAAAAAAVExra7LqqsnTTyfd8bfd5psvef75ZP75K50EAAAAAAAAAAAAAKD7qap0AAAAAAAAAAAAAAAAAADmXRddlLzySvcsXUmSpqbke9+rdAoAAAAAAAAAAAAAgO6pVC531/+ODgAAAAAAAAAAAAAAAMCcrFxOPve55KWXKp1k9urZM3nrraR370onAQAAAAAAAAAAAADoXqoqHQAAAAAAAAAAAAAAAACAedO99yZvv13pFLNfVVVy6aWVTgEAAAAAAAAAAAAA0P2UyuVyudIhAAAAAAAAAAAAAAAAAJj3bL99cv31ybzwW26DBycvvpiUSpVOAgAAAAAAAAAAAADQfVRVOgAAAAAAAAAAAAAAAAAA8563307+9rd5o3QlSUaPTu65p9IpAAAAAAAAAAAAAAC6F8UrAAAAAAAAAAAAAAAAAHS5886rdIKu1dSUnHpqpVMAAAAAAAAAAAAAAHQvpXK5XK50CAAAAAAAAAAAAAAAAADmLcstlzz7bKVTdK0ePZIJE5Lq6konAQAAAAAAAAAAAADoHqoqHQAAAAAAAAAAAAAAAACAecvkyclLL1U6RderrU3+/e9KpwAAAAAAAAAAAAAA6D4UrwAAAAAAAAAAAAAAAADQpZ58Mqmv//Tn99orKZenbjNi5ZWTM89M7r47mTBh6rWfVfByyCHJVVclL7447Xx77fXp18w/f3L66cmzzybNzcmYMckttyTDhs1YzpEjZ+w8AAAAAAAAAAAAAACmr6bSAQAAAAAAAAAAAAAAAACYt4wYkbS1de6Ym26aHHrozF1z3HHJfPPN+PmDBiV33pksscTUY/X1yeabF9uPf5yccMKnXz9+fHLPPcmee85cTgAAAAAAAAAAAAAAPllVpQMAAAAAAAAAAAAAAAAAMG+5556kqalzx3z//eSmm5Kf/Sw555wZu+bxx5MLL0wOOCB5663pn3/hhVNLV+6/P9l+++T7359aInP88cm66372GPfcM2PZAAAAAAAAAAAAAACYvppKBwAAAAAAAAAAAAAAAABg3nLvvZ0/5sUXF1uS7LVXUaYyPRttNHX/mGM++9whQ5IvfrHYb29Pdt45ef315LrrkqWWSvbdN6mqSg47LLnvvk8f57nniqKW6urp5wMAAAAAAAAAAP6fvTsPs7su7MX/PmfOmWQmCQkhhKxAwiqEfU0CKNwiULWggEtRkEX5+dy6VLH01nIppb22WItKrW0tiLSiolSuwgVBBCxhSUH2nbAkkECArGSZOWfO9/fHlEFEtjAz30zyej3Peea7fJb3d8I/w3POeQMAwOurlh0AAAAAAAAAAAAAAAAAgI3LggVlJ3jrDjnk5eMnn+wtXXnJnDkvHx988Ouv09aWLFzYv9kAAAAAAAAAAAAAADZWilcAAAAAAAAAAAAAAAAAGFTd3WUneOumT3/5+JlnXnnvN8/HjUtGj37tdarVZPXq/s0GAAAAAAAAAAAAALCxUrwCAAAAAAAAAAAAAAAAwKBptZKenrJTvHUjRrx8/NvFMb99PnLka69TrSZr1/ZfLgAAAAAAAAAAAACAjZniFQAAAAAAAAAAAAAAAAAGTaPRWz4y1Kxa9fLxsGGvvPfb5y+++Ppr/XZRCwAAAAAAAAAAAAAA62YIvj0dAAAAAAAAAAAAAAAAgKGqvT1ptcpO8dY99tjLxxMmvPLexIkvHz//fLJ8+euvNXx4/+UCAAAAAAAAAAAAANiYKV4BAAAAAAAAAAAAAAAAYNBUKkmtVnaKt+6Xv3z5eMstk6lTXz4/6KCXj6+77vXXabUUrwAAAAAAAAAAAAAA9Jch+PZ0AAAAAAAAAAAAAAAAAIay4cOTF1986/POPDP5i7/oPb7wwuTEE1++N3Vqsueevccv/UySzs7kyCN7j59/Ppkz5+V7hx7ae/+lcS/Zc89k2bLe4xtvTF54Ibn33t7ylUMOSarV5Ec/Sr785WSnnZLjj+8d22olX//66z9Ds5mMHPkWHhoAAAAAAAAAAAAAgNekeAUAAAAAAAAAAAAAAACAQbXddskdd/Tvmocc0lvG8tvGj08uu6z3+Prrk4MPfvnev/xLsvXWr57zmc/0vpLkXe9Kbrih9/jkk5Nf/aq35GW//V5e9yV/+ZevLHb5XdrakgkT3uhpAAAAAAAAAAAAAAB4M6plBwAAAAAAAAAAAAAAAABg43LggUmlUnaKt+6JJ5K99krOPTd59NGkqytZujS59trkD/4gOeusN15jxoyh+ewAAAAAAAAAAAAAAOujSlEURdkhAAAAAAAAAAAAAAAAANh4fP/7yamnJitXlp1kcFWryRe+kJxzTtlJAAAAAAAAAAAAAAA2DNWyAwAAAAAAAAAAAAAAAACwcdlrr6TVKjvF4Bs5Mtlvv7JTAAAAAAAAAAAAAABsOBSvAAAAAAAAAAAAAAAAADCott026ekpO8XgazR6S2cAAAAAAAAAAAAAAOgfilcAAAAAAAAAAAAAAAAAGFTVarLzzmWnGHxtbclWW5WdAgAAAAAAAAAAAABgw6F4BQAAAAAAAAAAAAAAAIBB96lPJSNHlp1i8NRqyUc/mlQqZScBAAAAAAAAAAAAANhwVIqiKMoOAQAAAAAAAAAAAAAAAMDGZfXqZPz4ZNWqspMMjo6O5Ne/TnbcsewkAAAAAAAAAAAAAAAbjmrZAQAAAAAAAAAAAAAAAADY+HR2Jscfn9RqZScZHDNmKF0BAAAAAAAAAAAAAOhvilcAAAAAAAAAAAAAAAAAKMVnP5vU62WnGHijRiWnn152CgAAAAAAAAAAAACADU+lKIqi7BAAAAAAAAAAAAAAAAAAbJz23z+59dayUwysMWOSxYs3jpIZAAAAAAAAAAAAAIDBVC07AAAAAAAAAAAAAAAAAAAbrzPOSEaMKDvFwOnsTD7/eaUrAAAAAAAAAAAAAAADoVIURVF2CAAAAAAAAAAAAAAAAAA2Xu99b3LNNUl3d9lJ+t/06ckDDyTt7WUnAQAAAAAAAAAAAADY8CheAQAAAAAAAAAAAAAAAKBUixcn222XrFhRdpL+1dGR3HhjsueeZScBAAAAAAAAAAAAANgwVcsOAAAAAAAAAAAAAAAAAMDGbfz45F//NensLDtJ/+nsTD77WaUrAAAAAAAAAAAAAAADqVIURVF2CAAAAAAAAAAAAAAAAAB473uTa65JurvLTvL2bbNNcv/9SXt72UkAAAAAAAAAAAAAADZcilcAAAAAAAAAAAAAAAAAWC8891yy/fbJsmVlJ3l7OjuTG29M9tij7CQAAAAAAAAAAAAAABu2atkBAAAAAAAAAAAAAAAAACBJNt88ufbaZOTIspOsu46O5LvfVboCAAAAAAAAAAAAADAYFK8AAAAAAAAAAAAAAAAAsN7Yc8/kiiuSzs6yk7x1nZ3JN76RHHNM2UkAAAAAAAAAAAAAADYOilcAAAAAAAAAAAAAAAAAWK8cdFDy058mI0aUneTN6+hIvvKV5JRTyk4CAAAAAAAAAAAAALDxqBRFUZQdAgAAAAAAAAAAAAAAAAB+2623Jocemrz4YrI+fxKuoyM5//zkIx8pOwkAAAAAAAAAAAAAwMZF8QoAAAAAAAAAAAAAAAAA660HHkiOOip56qlk9eqy07zS8OHJiBHJD3+Y/I//UXYaAAAAAAAAAAAAAICNT7XsAAAAAAAAAAAAAAAAAADwWt7xjuTee5PPfz7p6EgqlbIT9ersTD7wgWTePKUrAAAAAAAAAAAAAABlqRRFUZQdAgAAAAAAAAAAAAAAAADeyF13Jccemzz9dLJ6dTkZhg9PRoxI/v3fk8MPLycDAAAAAAAAAAAAAAC9qmUHAAAAAAAAAAAAAAAAAIA3Y7fdkvvuSz7/+d4ClM7Owdt72LDePY8+Opk3T+kKAAAAAAAAAAAAAMD6oFIURVF2CAAAAAAAAAAAAAAAAAB4K5YvTy68MPnKV3qPX3xxYPYZNSppa0v+5/9MPvWpZPLkgdkHAAAAAAAAAAAAAIC3TvEKAAAAAAAAAAAAAAAAAENWUSTXXZecc05yww1Jvd5bwvJ2Pjk3cmTS05PstFNy+unJUUf1rgsAAAAAAAAAAAAAwPpF8QoAAAAAAAAAAAAAAAAAG4RFi5L//M/kllt6f953X1KpJG1tSVdXb5lKT0/v2Go1qdWS9vbe8+7uZLvtktmzk1mzel/bbVfeswAAAAAAAAAAAAAA8MYUrwAAAAAAAAAAAAAAAACwQSqK5PHHk9tu6y1lWbOm99VqJZ2dyfDhyWabJXvumey4Y28RCwAAAAAAAAAAAAAAQ4fiFQAAAAAAAAAAAAAAAAAAAAAAAAAAAAAAAGDIqZYdAAAAAAAAAAAAAAAAAAAAAAAAAAAAAAAAAOCtUrwCAAAAAAAAAAAAAAAAAAAAAAAAAAAAAAAADDmKVwAAAAAAAAAAAAAAAAAAAAAAAAAAAAAAAIAhR/EKAAAAAAAAAAAAAAAAAAAAAAAAAAAAAAAAMOTUyg4AAAAAAAAAAAAAAAAAAAAAb9WqVauycOHCLF++PI1GI81mM61WK7VaLfV6PcOHD8+ECRMybty4VKvVsuMCAAAAAAAAAAAwABSvAAAAAAAAAAAAAAAAAAAAsF7r6urK/Pnzs3Dhwjz55JN55pln0t3dnVqtlp6enhRFkVarlaIoUq1WU6lU0tbWliTp6enJ2LFjM3Xq1EydOjVTpkzJuHHjSn4iAAAAAAAAAAAA+kOlKIqi7BAAAAAAAAAAAAAAAAAAAADw25555pnccsstue+++9LW1pZGo5FWq7XO69Xr9STJmDFjMnv27Oy8886p1Wr9FRcAAAAAAAAAAIBBpngFAAAAAAAAAAAAAAAAAACA9Uaz2cwDDzyQG2+8MUuXLk2z2cxAfCy+vb09SbLnnntm3333zaabbtrvewAAAAAAAAAAADCwFK8AAAAAAAAAAAAAAAAAAABQuqIocuedd+bnP/95iqJId3f3oOzb1taWSqWS6dOn533ve19Gjhw5KPsCAAAAAAAAAADw9ileAQAAAAAAAAAAAAAAAAAAoFQrVqzIf/zHf2ThwoVpNBqlZKhWq6nX63nve9+bnXfeOZVKpZQcAAAAAAAAAAAAvHmKVwAAAAAAAAAAAAAAAAAAAChFURS58847c+WVV6anpyetVqvsSKnX69lqq61y1FFHZcSIEWXHAQAAAAAAAAAA4HUoXgEAAAAAAAAAAAAAAAAAAGDQvfjii/nxj3+chQsXptFolB3nFarVaur1ev7gD/4gO+20U9lxAAAAAAAAAAAAeA2KVwAAAAAAAAAAAAAAAAAAABhUy5Yty/nnn5/Vq1en1WqVHec11Wq1HHLIIZk5c2bZUQAAAAAAAAAAAPgdFK8AAAAAAAAAAAAAAAAAAAAwaJ577rl85zvfydq1azMUPu5er9ez//775+CDD06lUik7DgAAAAAAAAAAAL+hWnYAAAAAAAAAAAAAAAAAAAAANg5LlizJBRdckDVr1gyJ0pUkaTQaueWWW3L99deXHQUAAAAAAAAAAIDfongFAAAAAAAAAAAAAAAAAACAAbdixYpccMEF6erqKjvKW9ZoNHLzzTfnlltuKTsKAAAAAAAAAAAAv0HxCgAAAAAAAAAAAAAAAAAAAAOqp6cn3/3ud7N69eoURVF2nHXSaDTyy1/+Mo888kjZUQAAAAAAAAAAAPhvilcAAAAAAAAAAAAAAAAAAAAYUL/85S+zcuXKIVu68pJGo5Gf/OQnWbt2bdlRAAAAAAAAAAAAiOIVAAAAAAAAAAAAAAAAAAAABtDChQszd+7cNBqNsqP0i+7u7lx++eVlxwAAAAAAAAAAACCKVwAAAAAAAAAAAAAAAAAAABggzWYzP/rRj9JsNsuO0m96enry8MMP5+GHHy47CgAAAAAAAAAAwEZP8QoAAAAAAAAAAAAAAAAAAAAD4rrrrsuqVavKjtHvGo1GfvKTn2TNmjVlRwEAAAAAAAAAANioKV4BAAAAAAAAAAAAAAAAAACg3z333HOZO3duGo1G2VEGRKPRyM9//vOyYwAAAAAAAAAAAGzUFK8AAAAAAAAAAAAAAAAAAADQ72666ab09PSUHWPA9PT05N57782aNWvKjgIAAAAAAAAAALDRUrwCAAAAAAAAAAAAAAAAAABAv+rq6sq9996boijKjjKgqtVq7rjjjrJjAAAAAAAAAAAAbLQUrwAAAAAAAAAAAAAAAAAAANCv7rrrrlQqlbJjDLhGo5Gbb755gy+YAQAAAAAAAAAAWF8pXgEAAAAAAAAAAAAAAAAAAKDfFEWRm266KY1Go+wog6K7uzuPPfZY2TEAAAAAAAAAAAA2SopXAAAAAAAAAAAAAAAAAAAA6DdPPvlk1qxZU3aMQdPd3Z05c+aUHQMAAAAAAAAAAGCjpHgFAAAAAAAAAAAAAAAAAACAfvPrX/863d3dZccYVPPnz8/atWvLjgEAAAAAAAAAALDRUbwCAAAAAAAAAAAAAAAAAABAv1mwYEHZEQZdrVbLM888U3YMAAAAAAAAAACAjU6t7AAAAAAAAAAAAAAAAAAAAABsGJrNZlasWPGG43bbbbccddRRfednnXXWq8aceeaZfceXXXZZ7rrrrtddc8stt8yOO+6YqVOnZpNNNklnZ2d6enry/PPP5957783cuXPTarVeMeeEE07I1ltv/Zpr3n///fnRj370hs/TbDbz9NNPv+5aAAAAAAAAAAAA9D/FKwAAAAAAAAAAAAAAAAAAAPSLZ599NvV6PV1dXYO+94EHHphtt932FddqtVomT56cyZMnZ4cddshFF12Uoij6fe+enp48+eSTmT17dr+vDQAAAAAAAAAAwGtTvAIAAAAAAAAAAAAAAAAAAEC/WLhwYXp6ekrbf8WKFbnrrrsyf/78tLW1Zb/99su0adOSJFtvvXV22WWX3H333b9z7gUXXPCqa6tXr37Tey9atGjdQgMAAAAAAAAAALDOFK8AAAAAAAAAAAAAAAAAAADQL+bPn59ms1nK3jfffHOeeOKJtFqtvmvz5s3LZz/72YwcOTJJMmXKlNcsXlmwYMHb2n/16tVZu3Zthg8f/rbWAQAAAAAAAAAA4M1TvAIAAAAAAAAAAAAAAAAAAEC/WLRoUWl7P/bYY6+61mw2s3z58r7ile7u7tec/9nPfjajRo1Kd3d3Fi1alNtvvz3333//m96/Xq/nueeey9SpU996eAAAAAAAAAAAANaJ4hUAAAAAAAAAAAAAAAAAAAD6RaPRWKd5Z555Zj8n6TV27NhMmDCh7/yhhx56zbFjxoxJknR0dGT69OmZPn16brnllvz85z9/0/t1dXWtc1YAAAAAAAAAAADeOsUrAAAAAAAAAAAAAAAAAAAA9Itms1l2hD6jRo3KRz7ykbS1tSVJbr/99ixYsOAVY1atWpXbb7898+fPz8qVKzN69OjMnDkz48ePT5Lsv//+ueeee7Jw4cI3tef69PwAAAAAAAAAAAAbA8UrAAAAAAAAAAAAAAAAAAAA9ItWq7VO8y644IJXXTvppJPWOcfmm2+e4447LqNHj06S3H333bniiiteNe7HP/7xq649/PDD+cxnPpNhw4YlSXbYYYc3VbxSFIXiFQAAAAAAAAAAgEGmeAUAAAAAAAAAAAAAAAAAAIB+Ua1W12neggUL+i3DVlttlQ9/+MMZPnx4kuSWW27Jz3/+8zc9f/Xq1XnhhRcyadKkJMmIESPe1LxKpZK2tra3HhgAAAAAAAAAAIB1pngFAAAAAAAAAAAAAAAAAACAflF28ciMGTNy5JFHplarpdVq5eqrr86tt976O8eOHDky1Wo1K1aseMX1zs7ObLbZZn3nL7744pvev1bzEX4AAAAAAAAAAIDB5F1bAAAAAAAAAAAAAAAAAAAA9IuBLh4ZPXp0Pve5z/Wdn3XWWX3H++yzT4444ohUKpUkya233pqFCxdm6tSpfWO6urqyePHiJMlmm22Wj370o3nwwQfz6KOPZvny5Rk9enRmzZqVYcOGJUlarVbuv//+N52vXq+/nccDAAAAAAAAAADgLVK8AgAAAAAAAAAAAAAAAAAAQL/YbLPNsnTp0lL23mmnnfpKV5Jk5syZmTlz5ivGPPHEE/nud7/bd16r1TJjxozMmDHjVesVRZFrr722r6jljTSbzWy22WbrmB4AAAAAAAAAAIB1oXgFAAAAAAAAAAAAAAAAAACAfrHVVlvl8ccfT09PT9lR3tDChQvzf//v/812222XLbbYIiNGjEi9Xs+LL76YBQsWZO7cuVmwYMGbXq9Wq2XUqFEDmBgAAAAAAAAAAIDfVimKoig7BAAAAAAAAAAAAAAAAAAAAEPfY489lksuuSRdXV1lRxl0W265ZU488cSyYwAAAAAAAAAAAGxUqmUHAAAAAAAAAAAAAAAAAAAAYMMwceLENBqNsmMMukqlkq222qrsGAAAAAAAAAAAABsdxSsAAAAAAAAAAAAAAAAAAAD0i46OjnR0dJQdY9C1t7dn8uTJZccAAAAAAAAAAADY6CheAQAAAAAAAAAAAAAAAAAAoN9MnDix7AiDrqenJ5MmTSo7BgAAAAAAAAAAwEZH8QoAAAAAAAAAAAAAAAAAAAD9Ztddd017e3vZMQbV6NGjM2rUqLJjAAAAAAAAAAAAbHQUrwAAAAAAAAAAAAAAAAAAANBv3vGOd5QdYVC1t7dn9uzZZccAAAAAAAAAAADYKCleAQAAAAAAAAAAAAAAAAAAoN/UarXsvffeaWtrKzvKoCiKIjNmzCg7BgAAAAAAAAAAwEZJ8QoAAAAAAAAAAAAAAAAAAAD9ap999kmlUik7xoCrVqvZfffdU6/Xy44CAAAAAAAAAACwUVK8AgAAAAAAAAAAAAAAAAAAQL8aM2ZMpkyZUnaMAVetVrPffvuVHQMAAAAAAAAAAGCjpXgFAAAAAAAAAAAAAAAAAACAfnfAAQekXq+XHWNATZw4MZtttlnZMQAAAAAAAAAAADZailcAAAAAAAAAAAAAAAAAAADod9OnT8/UqVNTrW6YH2uv1Wp53/veV3YMAAAAAAAAAACAjdqG+Q41AAAAAAAAAAAAAAAAAAAASlWpVPL+978/tVqt7Cj9rl6v56CDDsrmm29edhQAAAAAAAAAAICNmuIVAAAAAAAAAAAAAAAAAAAABsTIkSPznve8J/V6vewo/WrTTTfN7Nmzy44BAAAAAAAAAACw0VO8AgAAAAAAAAAAAAAAAAAAwIDZZZddsuWWW6Za3TA+3l6r1XLsscduMM8DAAAAAAAAAAAwlHknFwAAAAAAAAAAAAAAAAAAAAOmUqnkqKOOSq1WKzvK21av1/POd74z48aNKzsKAAAAAAAAAAAAUbwCAAAAAAAAAAAAAAAAAADAABs5cmQ+8pGPpF6vlx1lndVqtUyfPj2zZs0qOwoAAAAAAAAAAAD/TfEKAAAAAAAAAAAAAAAAAAAAA27rrbfO0UcfnVqtVnaUt6xWq2Xy5Mk59thjU636mD4AAAAAAAAAAMD6wju6AAAAAAAAAAAAAAAAAAAAGBQ77LBDjjzyyCFVvlKr1TJx4sQcd9xxaWtrKzsOAAAAAAAAAAAAv0HxCgAAAAAAAAAAAAAAAAAAAINmxowZ2WSTTdJoNMqO8obq9Xq23nrrHH/88anX62XHAQAAAAAAAAAA4LdUiqIoyg4BAAAAAAAAAAAAAAAAAADAxmH16tWZPHlyDjrooOy3335ptVrp6ekpO9ar1Ov1zJgxI+9973tTrVbLjgMAAAAAAAAAAMDvUCs7AAAAAAAAAAAAAAAAAAAAABuPr3zlK6nVavn4xz+eww8/PD/72c/y6KOPptFolB0tSVKr1dLe3p6jjz4606dPLzsOAAAAAAAAAAAAr6NSFEVRdggAAAAAAAAAAAAAAAAAAAA2fCtWrMh73vOetLW15ZJLLsn48ePTarXy4IMP5mc/+1nWrl1bar56vZ6ddtopRxxxRIYNG1ZqFgAAAAAAAAAAAN5YrewAAAAAAAAAAAAAAAAAAAAAbBwWLlyYefPm5Ygjjsj48eNTFEWq1Wp22mmnTJs2LT/4wQ8yb968tLW1pVqtDlqu9vb21Gq1HH300Zk+ffqg7QsAAAAAAAAAAMDbo3gFAAAAAAAAAAAAAAAAAACAQTFs2LBMnTo1Bx10UJKkKIpUKpUkSUdHR0488cQce+yxaWtry4wZM1KtVtNoNAYkS6VSSa1Wy+jRozN79uzsvPPOqdfrA7IXAAAAAAAAAAAAA0PxCgAAAAAAAAAAAAAAAAAAAINiq622yt/8zd9k7NixSZJqtdp3r6enJ21tbdl3331z+umn54QTTsjo0aNzzTXXpKurK8OGDeuXDLVa78fsd9hhh8yaNSuTJk3ql3UBAAAAAAAAAAAYfIpXAAAAAAAAAAAAAAAAAAAAGFBFUaRSqaRarebggw/+nWPa2tqSJAceeGDq9Xrmzp2bI488Mv/6r/+aWbNm5aSTTsqTTz6Z5557LpVKJZVKJd3d3a+7b61WS1tbWxqNRkaOHJnJkydn2rRpmTFjRjo6Ovr9OQEAAAAAAAAAABhclaIoirJDAAAAAAAAAAAAAAAAAAAAsOH61Kc+lc997nPZYYcd3nDs8uXLM3v27LRarfzBH/xBzjnnnDz00EPZbrvtkvSWuCxdujQLFy7M008/neeeey7NZjONRiOtViv1ej21Wi2dnZ2ZOnVqJk2alC222CLt7e0D/ZgAAAAAAAAAAAAMMsUrAAAAAAAAAAAAAAAAAAAADJjvfOc7Ofnkk7P//vvn/PPPzzve8Y60Wq1Uq9XXnPPxj388F110UZLkxBNPzPnnnz9YcQEAAAAAAAAAABhCFK8AAAAAAAAAAAAAAAAAAAAwYMaPH581a9ak0WjkU5/6VM4999zXHPtSIct//Md/5JhjjkmSLF26NKNHjx6suAAAAAAAAAAAAAwh1bIDAAAAAAAAAAAAAAAAAAAAsGE644wzsmLFipx22mnZfvvt8/Wvfz2nnXZaVq1alaIo0mq1XjG+Wu39CPyee+6ZY445Jt/85jeVrgAAAAAAAAAAAPCaKkVRFGWHAAAAAAAAAAAAAAAAAAAAYP3TbDazePHiLFy4MPPnz8+yZcvSbDbTbDZTFEVqtVpqtVpGjhyZLbfcMpMmTcqECRMybNiwLF26NFtssUWOO+64nHfeebnnnnty9NFHp9ls5l/+5V9y1FFHve7ea9euzfDhwwfnQQEAAAAAAAAAABiSFK8AAAAAAAAAAAAAAAAAAACQpLdo5cEHH8zDDz+cp556KsuXL0+tVkur1Uqz2XzduW1tbanVamk0GhkxYkSeffbZ3HrrrTnttNPy3ve+N0ly/vnn5xOf+ESGDx+ef/u3f8vRRx+dnp6etLW1vWKtVquVarU6YM8JAAAAAAAAAADAhkHxCgAAAAAAAAAAAAAAAAAAwEZu2bJlmTt3bm6//fYkSXd3d7+sWxRFarVadt5558ycOTMTJkzImWeembPPPjvvete7cskll2TcuHH9shcAAAAAAAAAAAAbH8UrAAAAAAAAAAAAAAAAAAAAG6GiKDJv3rzMmTMnCxYsSJL09PQMyF6VSiW1Wi1jxozJfvvtl3/6p3/K+eefnwMOOCAXXHBBtt1227RarVSr1QHZHwAAAAAAAAAAgA2T4hUAAAAAAAAAAAAAAAAAAICNzNKlS/OjH/0oL7zwQrq7uwd17/b29rS1teWGG27IlVdemS996Us5++yzBzUDAAAAAAAAAAAAG4Za2QEAAAAAAAAAAAAAAAAAAAAYHEVRZO7cubn22mvTbDZTFMWgZ3ip6GXmzJkZM2ZM/vZv/zaVSiV/+qd/mo6OjlQqlUHPBAAAAAAAAAAAwNBUKcp4JxwAAAAAAAAAAAAAAAAAAACDaunSpfnRj36U559/Po1Go+w4SZJKpZIVK1bkmmuuyVe/+tX83u/9XtmRAAAAAAAAAAAAGEIUrwAAAAAAAAAAAAAAAAAAAGzg7rrrrlxxxRVpNptZHz9i3mg0cuedd+aHP/xhRowYUXYcAAAAAAAAAAAAhgjFKwAAAAAAAAAAAAAAAAAAABuwm2++Ob/85S/TbDbLjvK6Wq1Wdt999xx55JGpVqtlxwEAAAAAAAAAAGAIULwCAAAAAAAAAAAAAAAAAACwgbruuuty8803p9FolB3lTanX65k2bVo+9KEPKV8BAAAAAAAAAADgDXmnGQAAAAAAAAAAAAAAAAAAwAZozpw5Q6p0JUkajUYef/zxXHrppSmKouw4AAAAAAAAAAAArOcUrwAAAAAAAAAAAAAAAAAAAGxgfv3rX+f6668fUqUrL2k0GnnkkUdyxRVXKF8BAAAAAAAAAADgdSleAQAAAAAAAAAAAAAAAAAA2IA888wzufLKK9NsNsuOss4ajUbuvvvu3HPPPWVHAQAAAAAAAAAAYD2meAUAAAAAAAAAAAAAAAAAAGAD0dPTk0suuWRIl668pNFo5IorrsjKlSvLjgIAAAAAAAAAAMB6qlZ2AAAAAAAAAAAAAAAAAAAAYOPT3d2dFStWpNlsptFopCiK1Gq11Gq1dHR0ZOTIkalUKmXHHHKuv/76vPjii2XH6DfNZjM/+clP8rGPfcx/DwAAAAAAAAAAALyK4hUAAAAAAAAAAAAAAAAAAGBAdXd3Z9GiRVm0aFGeeOKJLFy4MKtWrUqtVntVmUZRFGm1WqlWq9liiy2y1VZbZfLkyZk4cWI22WQT5Ruv45lnnsktt9ySZrNZdpR+02q18tRTT+Wee+7JrrvuWnYcAAAAAAAAAAAA1jOVoiiKskMAAAAAAAAAAAAAAAAAAAAblmazmfvvvz9z5szJ888/n3q9nmazmZ6enre0TqVSSXt7e3p6elKr1bLXXntl3333zSabbDJAyYemnp6efPOb38zSpUvLjjIg2tvb80d/9EcZNWpU2VEAAAAAAAAAAABYjyheAQAAAAAAAAAAAAAAAAAA+s2yZcsyd+7c3H777UmS7u7ufl2/ra0tSbLVVltl9uzZmTZtWiqVSr/uMRTNnTs3v/jFL9JoNMqOMiCq1Wp22mmnHH300WVHAQAAAAAAAAAAYD1SKzsAAAAAAAAAAAAAAAAAAAAw9D377LO56qqr8tRTT6UoivT09AzIPi+t+9hjj+Wpp55Ke3t7Dj744Oyxxx4bbQFLURSZM2fOBlu6kiStVisPPvhg1qxZk46OjrLjAAAAAAAAAAAAsJ6olh0AAAAAAAAAAAAAAAAAAAAYunp6enL99dfnX//1X/PEE0+k2WwOWOnKb+vu7s6LL76Yq666Kt/5zneyfPnyQdl3ffPkk09m7dq1ZccYFHfeeWfZEQAAAAAAAAAAAFiPKF4BAAAAAAAAAAAAAAAAAADWyeLFi/Otb30rN910U5rNZmk5Go1Gnn766Xzzm9/MbbfdlqIoSstShjlz5qS7u7vsGAOu2Wzmpptu2uj+fQEAAAAAAAAAAHhttbIDAAAAAAAAAAAAAAAAAAAAQ0ur1cqvfvWrzJkzp9TCld/UarXSarVy9dVX5+67787RRx+d0aNHlx1rwK1cuTKPP/542TEGTXd3dx5//PFMnz697CgAAAAAAAAAAACsB6plBwAAAAAAAAAAAAAAAAAAAIaORqORiy66KDfddNN6U7rymxqNRp5++ul861vfysKFC8uOM+Buu+22VCqVsmMMmu7u7syZM6fsGAAAAAAAAAAAAKwnFK8AAAAAAAAAAAAAAAAAAABvytq1a3PBBRfk6aefTqPRKDvOa2q1Wunq6sqFF16YJ598suw4A+ree+9dLwtwBtITTzyRnp6esmMAAAAAAAAAAACwHlC8AgAAAAAAAAAAAAAAAAAAvKGurq5ccMEFee6554ZM0Uej0cj3vve9PPHEE2VHGRA9PT1ZtmxZ2TEGXa1Wy3PPPVd2DAAAAAAAAAAAANYDtbIDAAAAAAAAAAAAAADAm7FkSfL888natcmaNUmlknR0JMOHJ1tskWyySdkJAQAANlyNRiMXXXRRlixZkp6enrLjvCWNRiMXX3xxPv7xj2fSpEllx+lXixcvTq1WS3d39+uO22233XLUUUf1nZ911lmvGnPmmWf2HV922WW56667XnfNLbfcMjvuuGOmTp2aTTbZJJ2dnenp6cnzzz+fe++9N3Pnzk2r1eobP2zYsOy2227ZeuutM378+IwYMSL1ej0vvvhinnzyydx000159tln39RzF0WRRYsWZcKECW9qPAAAAAAAAAAAABsuxSsAAAAAAAAAAAAAAKx3nn8+uf325LbbkhtuSO64I1mxIhk2rLdwpVLpHVcUva+1a5Nx45K9907e+c5kr72SPfdUxgIAANAfiqLID3/4wyxevHjIla685KXimFNPPTWbbrpp2XH6zcKFC1MURSl7H3jggdl2221fca1Wq2Xy5MmZPHlydthhh1x00UV9+caNG5cjjjjiVeuMHj06u+66a3beeef84Ac/yKOPPvqGezcajcyfPz977LFH/zwMAAAAAAAAAAAAQ5biFQAAAAAAAAAAAAAA1gtLlyYXXJB87WvJ4sVJR0eyenXSaLw8prv7tecvWpT87GfJ1Vcnw4f3zp02LfniF5M//MOks3PAHwEAAGCDdOedd2b+/PlpNptlR3lburu78+Mf/zinnHJKKi81eg5x8+fPT+M3/3AeZCtWrMhdd92V+fPnp62tLfvtt1+mTZuWJNl6662zyy675O677+4b32q18sgjj+TBBx/M8uXLM2nSpBx00EFpb29PW1tbjjjiiJx33nlvau8FCxYMyDMBAAAAAAAAAAAwtCheAQAAAAAAAAAAAACgVLfdlnz1q8lllyXVam9hSvL6JSuvp6ur95UkDz+c/PEfJ5/9bHLCCb0/d9ihX2IDAABsFFasWJErr7yy1HKP/lIURZ577rn813/9V/bdd9+y47xlK1euzGOPPZZHH300S5YsyRZbbJH58+eXlufmm2/OE088kVar1Xdt3rx5+exnP5uRI0cmSaZMmdJXvLJixYr88z//cxYvXtw3/vHHH09PT08OO+ywJMnYsWPT2dmZ1S/9z4HXsXTp0vT09KStra0/HwsAAAAAAAAAAIAhRvEKAAAAAAAAAAAAAACluPzy5ItfTObPT9auTX7je1r71Ysv9v789reT73wn2XXX5GtfS2bOHJj9AAAANhRFUeTSSy9NT09P2VH6TaPRyC9+8Ytst9122XTTTcuO84ZarVZuvvnmfOMb38itt96ahQsXpr29PfV6PatXr87pp59eWvHIY4899qprzWYzy5cv7yte6f6NVtWVK1dm5cqVr5rzwgsvvOL8zZb8tLW1ZeXKlRkzZsxbSA0AAAAAAAAAAMCGRvEKAAAAAAAAAAAAAACDasmS5JOfTK68Mlm9evD2bTZ7X3PnJv/jfyQnn5ycc07S0TF4GQAAAIaSO++8M4sWLUproJoyS9JsNvPjH/84p5xySiqVSikZnnrqqfziF7/If/7nf+aRRx5JR0dH9ttvv3zoQx/Kzjvv3Deuu7s7V155Za644op8+MMfzu67755p06alp6cn9913X9asWbNO+5955pn99SivMHbs2EyYMKHv/KGHHnrDOb/5vI899tibLl6pVCppNptvPSQAAAAAAAAAAAAblEpRFEXZIQAAAAAAAAAAAAAA2Dj87GfJ8ccna9YkXV3lZunoSMaOTS65JJk1q9wsAAAA65uVK1fmvPPOe9MlGENNvV7PoYcemn322adf1y2KIgsWLMhjjz2Whx56KMuWLctpp52Wtra2vjEPPvhg/vzP/zw//elPs8MOO2TcuHF54YUXcu+992b48OH5/ve/nyOPPLJv/KJFi7LJJptkxIgRr9rrrLPOelPlMbvttluOOuqoN/0cl112We666643PT5JRo0aleOPPz7jxo1Lktx+++25/PLLX3fOzJkz8+53vztJsnbt2px//vl5/vnn39R+w4YNywknnJCJEye+pZwAAAAAAAAAAABsWGplBwAAAAAAAAAAAAAAYMO3ZEnyyU8mV16ZrF5ddppea9YkTz+d/N7vJSefnJxzTm8ZCwAAAMktt9ySVqtVdowB02g0ct1112WvvfZKtVpdpzWeeOKJ/PM//3Mef/zxPPzww1mwYEFeeOGFV4zp7OzM6aefnqIoUqlU0tXVlY997GO5/fbbc/bZZ+d973tfJkyYkPb29vzkJz/JqaeemjPOOCPve9/7+nK9VrHI2/n3ueCCC1517aSTTlrn9TbffPMcd9xxGT16dJLk7rvvzhVXXPG6c9797ndn5syZSZI1a9bk4osvftOlKy/ZkP8bBQAAAAAAAAAA4M1RvAIAAAAAAAAAAAAAwIB6/PFk9uze8pWurrLTvNqaNcn55yfXXZf86lfJ2LFlJwIAAChXs9nM7bffnp6enrKjDKienp488sgj2WGHHdZp/iOPPJJ/+Zd/yeTJkzNp0qTstddemTJlSiZOnJg77rgjF154YT7wgQ8kSSqVSt+ce+65JzNnzsyXvvSlV6x34okn5ktf+lKef/75LFmyJOPGjXvVnmvWrMny5cvz7LPP5le/+tU65U6SBQsWrPPc37bVVlvlwx/+cIYPH56kt7Tn5z//+WuOb2try1FHHZUZM2YkSZYvX56LL744ixcvfst712o+Lg8AAAAAAAAAALCx804yAAAAAAAAAAAAAAAGzP33JwcemCxblrRaZad5bWvWJI88kuy9dzJnTjJxYtmJAAAAyvPAAw+kKIqyYwy47u7uXHPNNbn66qszd+7cdHV1Za+99sqpp56aMWPGvOH8/fffP9dee2022WSTjB49OiNGjMiwYcNSqVRy6qmnpqurK0ceeeQr5qxevTqjRo1KrVbLypUrM2rUqL57d955Z4qiyOGHH55hw4a9ar/ly5fn3HPPzVVXXZWlS5fmkUceyRlnnNFX6lKGGTNm5Mgjj0ytVkur1crVV1+dW2+99TXHDxs2LB/+8Iez9dZbJ0meeeaZXHzxxVm5cuVb3rsoCsUrAAAAAAAAAAAAKF4BAAAAAAAAAAAAAGBg3H9/MmtWsmJFMhS+r7e7O1mwINlnn+S225IJE8pOBAAAUI45c+aku7u77BiDYvHixTn//PMzZsyYrFmzJpdddlnOPffcXH755dl7771fd+6oUaOy++67v+LaS4U1d955Z5Jk2rRpSZJWq5VqtZo99tgjs2bNys9+9rOcdtppOfzww1OpVPLQQw/lH/7hH7L55pvnS1/6UkaNGtU35yXNZjPz58/PqlWrst9++2WfffZJT0/PK8b0t9GjR+dzn/tc3/lZZ53Vd7zPPvvkiCOO6Ct+ufXWW7Nw4cJMnTq1b0xXV1cWL16cJOns7MwJJ5yQ8ePHJ+ktkrn22mszZsyYVxTdLF68OF1dXW+YrdVqpb29/e08HgAAAAAAAAAAABsAxSsAAAAAAAAAAAAAAPS7J55IDjxw6JSuvKTZTJ59NjnggOS//ivZdNOyEwEAAAyuZ599NkuWLCk7xqApiiKf+cxn8v73vz+jRo3Kd77znXz5y1/OSSedlB//+MfZfvvtUxRFX7nI75qfJJVKpW/cjTfemPnz5+fAAw/M5ptvniSpVqspiiL1ej1//dd/ncmTJ+eSSy7Jt7/97dRqtTSbzXR2dubII4/M8uXL02g0Uq/XX7HXZpttlgsuuOAV1/7u7/4uq1atGoDfzBvbaaedXvF7mTlzZmbOnPmKMU888US++93vJkk233zzvtKVpLfU5bjjjnvVuhdeeGGefPLJN9y/Wq1m5MiR6xofAAAAAAAAAACADUS17AAAAAAAAAAAAAAAAGxYli5NZs9Oli0bWqUrL2k2kwULkoMPThqNstMAAAAMrv/6r/9Ks9ksO8agqdVq6enpybbbbpuJEyfmz/7sz3Lcccfl3nvvzRVXXJEkr1m68tK9l+63Wq0kybx58/Lss89mxowZmTp1at/1l8bNmDEjJ554Yvbee+986EMfykUXXZQbb7wxf/VXf5Uf/OAHmTlzZl9ZyUtzf1Oz2ez7N9p111376Tcx9IwfP/51/20AAAAAAAAAAADYOFSKYih+jA0AAAAAAAAAAAAAgPXVhz+cXHZZ0tVVdpK3p7Mz+cIXkr/8y7KTAAAADJ7zzjsvS5YsKTvGoGpvb88JJ5yQzTffPPV6PVdccUWOPfbYzJ49OxdeeGEmT578ptdqtVo544wz8uUvfzlf+cpX8oUvfCGtVivVarVvzEMPPZR3v/vdmTx5cq688sqMHj26797tt9+effbZJ1tttVUefPDBDBs27HfuUxRFWq1WHnjggVx22WXp6elZ91/AEDVr1qwceuihZccAAAAAAAAAAACgZLWyAwAAAAAAAAAAAAAAsOG44orkZz8b+qUrSbJ6dfJ3f5ccc0yy665lpwEAABh4zWYzy5Yte1tr7LbbbjnqqKP6zs8666xXjTnzzDP7ji+77LLcddddr7vmZz/72YwZM+YN9/5de71ZixcvzsSJE5MkO+64Y3bZZZc8+OCDmTdvXiZPnpyiKFKpVN5wnRdeeCFXXXVVxo0bl8MOOyxJXlG60mw282//9m9ZsGBBvva1r2X06NEpiiJJUqlUMmPGjOy444554okn8sADD2T33Xf/nftUKpW0tbVl8uTJaTQar9hjYzBs2LBMmTKl7BgAAAAAAAAAAACsBzaud9ABAAAAAAAAAAAAADBgli1Ljj++t7BkQ7F2bXLssUmjUXYSAACAgbd48eLU6/WyY6yTnp6edZ7b3d2dp556qq9YZdy4cdlmm23ywgsvZMGCBUnypkpXkt5ilTvuuCMjRozIjBkzXnW/Vqvl/vvvT7VazbBhw9JsNvuKV1qtVoYNG5ZWq5W1a9dm2LBhffOeeOKJtFqtrF69OosXL868efNy9dVX57TTTkuz2VznZx+qenp6+opyAAAAAAAAAAAA2LjVyg4AAAAAAAAAAAAAAMCG4f/7/5JVq8pO0b+KInnqqeTss5O//Muy0wAAAAysRYsWpdVqlR3jVS655JLUaq/+WPThhx+eSZMmJUnuu+++t7XHSwUrSTJy5MhsscUW6e7uztKlS9/SOr/4xS/S1taWww47LM1m8xW5i6JIpVLJpEmT0mq18v3vfz+HH354qtVqkt5yl8suuywLFizIlClTMnbs2L65f/u3f5tLL700W2+9dUaOHJkXXnghCxcuzKpVq/KZz3zmbT37UFStVjN69OiyYwAAAAAAAAAAALAeULwCAAAAAAAAAAAAAMDbdtVVyc9+lnR1lZ2k/61enfzd3yUf/GAyY0bZaQAAAAbO/Pnz02g0yo7xKosWLXrVtU033TQTJkzoO7/55pvf1h4vvPBCWq1WqtVq2traMnz48LRarb7XS+Uor+WlMVdeeWV6enpy2GGH/c6ymCQ55phjcs011+R73/tekuSggw7K8OHDM3fu3Hzve9/LmjVrcvbZZ2eLLbboW/eYY45Jkjz88MPp7u7Otttum/e///054IADMmLEiFx//fXp7u5+W7+DoaJarWb33XdPpVIpOwoAAAAAAAAAAADrAcUrAAAAAAAAAAAAAAC8baef3ltQsqHq6krOOiv50Y/KTgIAADBwnn766bIjvGkzZ87sK0N57LHH8swzz7yt9dra2rJkyZJsttlmqVQqWbVqVZJk8803f8PSlaS3DKS7uzvz589PkkydOjVJUhRFX0FIpVJJURR517velTPOOCPf/va3c+mll/YVsFSr1ey999750z/90xx11FF915LkkEMOycEHH/w7szSbzVx//fVv6/mHkmq1mv3226/sGAAAAAAAAAAAAKwnFK8AAAAAAAAAAAAAAPC23HVX8uijZacYWK1WcvnlyfPPJ+PGlZ0GAABgYKxdu7bf1zzzzDP7fc3hw4dnt9126zu/+eab3/aalUolK1euzCabbJL29vYsWrQoSbLZZpslSVqtVoqiyJIlS9LZ2ZkRI0b0zX2pXOX222/PY489loMPPjhTpkzpW/e39ymKIh/96Efz3ve+N3PmzEmz2cwWW2yR6dOnZ/z48a+Z77fXekmtVstee+2VuXPnpqen523/LtZ3EydOzNixY8uOAQAAAAAAAAAAwHqiWnYAAAAAAAAAAAAAAACGtnPPTbq6yk4x8CqV5Pzzy04BAAAwcIZKacc+++yT9vb2JMnixYvzaD+1gRZFkfb29txxxx259dZbs8cee2SbbbZJklSr1VxyySXZYost8tWvfjVJ0mw2++Ylye23355nnnkmO+64YyZMmJBWq/U793mpQGXMmDF5z3vekyOPPDL777//a5auvBn77rvvaxazbEja29sze/bssmMAAAAAAAAAAACwHqmVHQAAAAAAAAAAAAAAgKFr+fLkhz9Mhsh3874ta9Ykf//3yRe/mFSrZacBAADofwNRvHLBBRe86tpJJ520zuu1tbVln3326Tu/+eab13mt37R27drcdNNNufbaa/OP//iPeeqpp/K5z30u22yzTbq7u9Pe3t5XtHLnnXcmeblApfrffyQed9xx+cAHPpBJkya94vpgGDNmTCZPnpwnn3xy0PYsQ1tbW7bbbruyYwAAAAAAAAAAALAeUbwCAAAAAAAAAAAAAMA6u+iipK2t7BSDZ/Xq5Oc/T444ouwkAAAAQ8OCBQv6db1ddtklo0aNSpKsXLkyd999d7+s29XVlS9/+ct54IEHsuWWW+Zb3/pWTj311LRarbS3tydJPvCBD2TvvffONttsk6S3BOQ3bbrpptl00037Jc+6eOc735nvf//7aTQapWUYSPV6PQcccMCgFtoAAAAAAAAAAACw/lO8AgAAAAAAAAAAAADAOvva15JVq8pOMXhefDE591zFKwAAwIapra1tvS/tmDlzZt/x3Llz02q1+mXdzs7OfP7zn8873vGO7Ljjjhk7dmySvKLkY8SIEXnHO97RL/sNhGnTpmX77bfPgw8+mJ6enrLj9LsxY8Zk//33LzsGAAAAAAAAAAAA6xnFKwAAAAAAAAAAAAAArJMVK5IFC8pOMfhuuSUpiqRSKTsJAABA/6rVyvvo8ejRo/O5z32u7/yss8561Zhtttkm48ePT5J0dXXltttu67f96/V6DjvssEyZMqXf1izDe9/73jz22GNZs2ZN2VH6Va1WyzHHHPOKIhwAAAAAAAAAAABIEu8sAwAAAAAAAAAAAABgndxxR9LZ2b9rnnBCb6nJS68345RTkssvTx57rLcMprs7Wbw4ueGG5NOfTvr7e4MbjeSpp/p3TQAAgPXByJEjy47wumbOnNl3fOedd2bt2rX9tnZPT09GjRrVb+uVZfjw4Xn/+9+fer1edpR+U6/Xc8ABB/SV7gAAAAAAAAAAAMBvUrwCAAAAAAAAAAAAAMA6uf32pB+/43adHXdc8p73JNOmJaNGJfV6svnmyUEHJd/4RnLppf27X3t777MDAABsaLbccsuyI7ym8ePHZ5tttkmStFqt3Hzzzf26frVazSabbNKva5Zlu+22y/bbb5+2trayo/SLMWPG5MADDyw7BgAAAAAAAAAAAOupSlEURdkhAAAAAAAAAAAAAAAYeo48MvnpT/t3zRNOSC688OXzSuWN55x7brJ8eXLffcnzzydbbJH88R8n++778pjttksefbR/MlaryemnJ//n//TPegAAAOuLe+65J5dffnm6u7vLjjLopkyZkpNPPrnsGP1m7dq1Oe+887J69eqyo7wt9Xo9p5xySsaPH192FAAAAAAAAAAAANZTtbIDAAAAAAAAAAAAAAAwNN12W9kJev3xH7/62oMPJnfc8fL5Jpv0336tVnLDDf23HgAAwPpi4sSJKYqi7Bil2HLLLcuO0K+GDx+ej3/84zn//PPT1dVVdpx1UqvVcuyxxypdAQAAAAAAAAAA4HVVyw4AAAAAAAAAAAAAAMDQs2pVsnhx2SlerVpNttwy+Z//8+VrTz2V3Hdf/+5z7739ux4AAMD6YLPNNtsoi1eGDRuWKVOmlB2j322++eY54YQTUq/Xy47yltVqtRx55JHZbrvtyo4CAAAAAAAAAADAek7xCgAAAAAAAAAAAAAAb9nSpUl7e9kpXjZ6dFIUSU9P8uSTySmnJK1WcsMNyeGHJ11d/bvfqlX9ux4AAMD6oFKpZNy4cWXHGHQ9PT2ZNGlS2TEGxMSJE3P88cenfX36I/4N1Gq1vO9978uMGTPKjgIAAAAAAAAAAMAQoHgFAAAAAAAAAAAAAIC3bM2apDpE3pHe2dn/a/b09L4AAAA2NNtvv31qtVrZMQbV8OHDs8kmm5QdY8BMmTIlJ598coYPH55KpVJ2nNdVr9dz7LHHZtdddy07CgAAAAAAAAAAAEPEEPmYGwAAAAAAAAAAAAAA65O1a9ev4pWVK5MDDkgOPjj52MeS667rzffOdyY33JBss03/7ler9ZbPAAAAbGj23nvvFEVRdoxBU6vVsv/++6/3hSRv1/jx43PqqadmwoQJqdfrZcd5lVqtllGjRuX444/P9ttvX3YcAAAAAAAAAAAAhpD16GNuAAAAAAAAAAAAAAAMFevb99G2WsmcOcn11yf//u/JoYcmTz7Ze6+jIznhhP7fc30qngEAAOgvo0aNyrRp08qOMWiKosgee+xRdoxBMWbMmHziE5/IIYccklqttt6UzdRqteyxxx759Kc/nSlTppQdBwAAAAAAAAAAgCGmVnYAAAAAAAAAAAAAAACGno6O3rKTsg0fnqxd++rrRdH7esnYsf27b7PZuzcAAMCGaPbs2Zk/f366u7vLjjKgKpVKdtxxx3R2dpYdZdBUKpXsv//+2X777fPjH/84zz//fBqNRilZarVaOjo6cswxx2TLLbcsJQMAAAAAAAAAAABDX7XsAAAAAAAAAAAAAAAADD2DXbxy5pkvl6l85zsvXz/ssOTRR5Ozz04+8pHk4IN7f/7858nWW7887tZb+zdPrZZUvSMfAADYQG211VYZvhG0TdZqtcyaNavsGKUYO3ZsPvGJT+SQQw5Je3t72tvbB23ver2eWq2WPfbYI5/+9KeVrgAAAAAAAAAAAPC21MoOAAAAAAAAAAAAAADA0LPZZkmjUXaKXttsk/z5n7/2/Z/+NPne9/p3z0037d/1AAAA1ieVSiWzZs3Ktddem8b68sffANhkk00yadKksmOUplKpZP/998/ee++d++67L3PmzMmyZcvSbDZTFEW/7/dSwcvMmTOzxx57pKOjo9/3AAAAAAAAAAAAYOOjeAUAAAAAAAAAAAAAgLds2LBkyy2TefPKzXHnncnXv57MnNmbZ+zYpNVKnn02ueOO5PvfT370o6S/vy92jz36dz0AAID1zZ577plf/epXG2zxSq1Wy+///u+XHWO9UKvVsttuu2W33XbLokWLcvPNN+eBBx5IW1tbGo1GWq3WOq1bqVTS3t6eZrOZrbbaKrNmzcr06dNTqVT6+QkAAAAAAAAAAADYmFWKor8/PgYAAAAAAAAAAAAAwMbgox9Nvve9slMMvno9+Yu/SP7sz8pOAgAAMLCuueaa3HDDDanX62VH6Ve1Wi0777xzjjrqqLKjrLfWrl2bp59+OgsXLswTTzyRZ555Jl1dXanVamm1WimKou9VrVZTqVRSrVbT09OTarWaLbbYIltttVUmT56cKVOmZOTIkWU/EgAAAAAAAAAAABuoWtkBAAAAAAAAAAAAAAAYmg48MPnJT5LVq8tOMrg6OpJ99ik7BQAAwMCbN29e7rzzzuyzgf0R1N7eniOOOKLsGOu14cOHZ5tttsk222yTAw88MEmyevXqLFq0KCtXrkyz2Uyj0UhRFKnX66nVauns7MzEiRMzatSoVCqVkp8AAAAAAAAAAACAjYXiFQAAAAAAAAAAAAAA1sleeyVtbWWnGHxr1yZ77ll2CgAAgIE3bdq0XH311dltt93S3t5edpx+UavVcvTRR2fYsGFlRxlyOjs7s80225QdAwAAAAAAAAAAAF6hWnYAAAAAAAAAAAAAAACGpl126S0h2diMHp1stlnZKQAAAAbe9ttvn7Fjx+bf//3fUxRF2XHetlqtlp133jnTp08vOwoAAAAAAAAAAADQTxSvAAAAAAAAAAAAAACwToYNS3bdtewUg6taTQ49tOwUAAAAA6PZbKa7u7vvfNq0afm3f/u3LF68ODfccEOazWaJ6d6earWa0aNH54gjjig7CgAAAAAAAAAAANCPFK8AAAAAAAAAAAAAALDO/uRPklGjyk4xeDo6ks9/vuwUAAAA/evXv/51zjjjjMyaNSsf/OAH841vfKPv3qGHHpqrrroqTz/9dO69995XFLMMFZVKJSNHjsyJJ56YYcOGlR0HAAAAAAAAAAAA6EeVoiiKskMAAAAAAAAAAAAAADA0dXcn48cny5eXnWRwvOMdyf33l50CAACg//z0pz/NH/3RH2XJkiUZPnx4VqxYkWazmfPPPz8nnnhiWq1WqtVqnn322axcuTLXX399nn322TSbzbKjvynVajUdHR35xCc+kdGjR5cdBwAAAAAAAAAAAOhn1bIDAAAAAAAAAAAAAAAwdLW3J5/6VDJsWNlJBt7Ikcnpp5edAgAAoP9cddVV+cM//MNsv/32ufDCC/Pwww/nkksuSZLceOONrxg7fvz4bLvttjn55JOz2267pV6vlxH5LalWqxk1alQ++clPKl0BAAAAAAAAAACADVSlKIqi7BAAAAAAAAAAAAAAAAxdTz2VbLtt0tVVdpKBNXJksnhx0tFRdhIAAIC3b8GCBTnqqKNSFEXOO++8zJ49u+/eu9/97owdOzY/+MEP0mg0XlWyUhRFrrvuusyZMyetVmuwo78p9Xo9m266aU444YR0dnaWHQcAAAAAAAAAAAAYINWyAwAAAAAAAAAAAAAAMLRNmZIcdFBSqZSdZOC0tycnnqh0BQAA2HA89dRTeeCBB3Lsscdm9uzZKYoiSW8hy/3335+VK1fmr/7qr3LSSSflq1/9arp+o22zUqlk9913z80335xVq1b1zV1f1Gq17L///vnkJz+pdAUAAAAAAAAAAAA2cLWyAwAAAAAAAAAAAAAAMPR99avJfvsla9aUnWRgDBuW/NmflZ0CAADg7SuKIpVKJTfeeGPWrl2btra2JL1lKgsXLsw3v/nNLFy4MJtttlm+/vWv54UXXsj3vve9/PrXv87f//3fZ4sttkhRFBk7dmy+8Y1vZN68eenq6so999yTZrNZ6rPV6/WMGjUqxx57bCZMmFBqFgAAAAAAAAAAAGBwKF4BAAAAAAAAAAAAAOBt22WX5E/+JPnKV5LVq8tO079GjEi+9a3Ed/YCAAAbgkqlkiQ58MADU6/Xc/HFF2f8+PHZcccd861vfSsXX3xxPvCBD+Scc87J5ptvnrvuuiuf/OQn8/3vfz+TJ0/OOeec07fGtttum2233TZJsssuu+TSSy9NV1fXoBewVCqVtLW1Zf/998873/nOvjIZAAAAAAAAAAAAYMNXKYqiKDsEAAAAAAAAAAAAAABDX6PRW8Dy8MPJhvJO9Xo9Ofjg5Kqrkv/+XmEAAIAh6f77789OO+2UoihSFEXWrFmTc845J2efffYrxv3+7/9+Lr/88ldcu+6663LooYdmypQpmTt3bsaPH/879+ju7s7cuXNzyy23pNFopLu7e8CeJ0nq9XqKosiOO+6YAw888DVzAQAAAAAAAAAAABsuxSsAAAAAAAAAAAAAAPSbe+5J9tsvWbOm7CT9Y9So3iKZCRPKTgIAALDu/vEf/zF/9Ed/lCuvvDKHHXZY3/UXX3wxc+fOza9+9avsvffeOe+883LKKafk2GOPTaPRSLVaTaVSSbPZzG677Zbnnnsu999//xsWnBRFkUcffTRz5szJ008/naIo0tPT02/P097envb29sycOTN77LFHOjo6+m1tAAAAAAAAAAAAYGiplR0AAAAAAAAAAAAAAIANxy67JF/8YvJ3f5esXl12mrdnxIjkW99SugIAAAxt5557br7whS8kSS6++OIceOCBGTZsWNra2jJy5MgccsghOeSQQzJv3rz84he/yIc//OEkSb1eT1EUqVQque+++/LMM8/k4IMPztixY99wz0qlku222y7bbbddli5dmrlz5+ahhx7K8uXLU6vV0mq10mw231T+arWaer2eZrOZ9vb2TJ06Nfvuu2+mT5+eSqWy7r8YAAAAAAAAAAAAYIOgeAUAAAAAAAAAAAAAgH7153+eXHNNcscdydq1ZadZN52dyfvel/zhH5adBAAAYN397d/+bf7X//pfOeKII/Lggw/mP//zP7N69ep0dnb2laq8pNFopKOjI3PmzMkRRxyRCRMmpFKp5LHHHss//MM/ZOXKlXnPe96TWu2tfTx50003zWGHHZbDDjsszWYzixcvzqJFi/Lkk0/mqaeeyqpVq9LT05NWq5WiKFKtVtPW1pb29vZsscUW2XrrrTNp0qRMnDgxnZ2d/f0rAgAAAAAAAAAAAIa4SlEURdkhAAAAAAAAAAAAAADYsLz4YjJrVvLQQ0l3d9lp3pqOjuSd70x+9rPkLX6fMAAAwHrjr//6r3PGGWfk5JNPzqc//emcd955Of/88/Mnf/In+Zu/+ZtXjV+4cGE++MEP5pZbbsmpp56agw46KCNGjMg///M/54orrshpp52Wc845Z0Az/3YZDAAAAAAAAAAAAMAbUbwCAAAAAAAAAAAAAMCAWLIk2X//5Mknh075SkdHsvfeyTXXJMOGlZ0GAABg3Zx99tk588wzc8opp+S0007L9ttvn3vvvTezZs3KHnvskZ/+9KcZPXr0q4pOLrroovzv//2/M3/+/L5rHR0d+eIXv5i/+Iu/KOFJAAAAAAAAAAAAAF6f4hUAAAAAAAAAAAAAAAbMsmXJu96VPPRQsnZt2WleX2dn8s53Jj/5idIVAABg6Dr99NPzla98JZ/61Kfy+c9/Pttss02KosiSJUvykY98JL/4xS/ygx/8IB/84Af75vxmActVV12VuXPn5tprr83v/d7vZe+9984RRxxR1uMAAAAAAAAAAAAAvC7FKwAAAAAAAAAAAAAADKhVq5Lf//3k9tt7j9dHI0YkRx6ZfPe7Sa1WdhoAAGBD9MILyXPP9ZZSrlmTVCrJ8OFJR0cyfnyy6aZvf49ly5blM5/5TOr1er70pS9l+vTpr7h/4YUX5qSTTsrhhx+eiy++OKNHj+4rXGm1WqlWq31jf/scAAAAAAAAAAAAYH2keAUAAAAAAAAAAAAAgAHXaiXf+EbypS/1fslwq1V2ol7t7b1fdPztbycf/GDZaQAAgA3F88/3lk/edltyww3JHXckK1Ykw4b1Fq78d9dJiqL3tXZtMmZMstdeyTvfmey9d7LnnsnYsW997yVLlqQoimy22WZ914qiSKVSybJly/Ke97wnjz76aG666aZss802ffd+m+IVAAAAAAAAAAAAYChQvAIAAAAAAAAAAAAAwKCZNy/50IeSBx9MVq0qN8uIEclBByUXXpiMH19uFgAAYOhbujT5zneSr30tefbZpKMjWb06aTTe2jrt7S/PnTIl+cIXko99LNlkk7efsdVq5Qtf+EK+/vWv56STTso//dM/pVarvf2FAQAAAAAAAAAAAEqieAUAAAAAAAAAAAAAgEHVaiXf+EbypS8lXV1JT8/g7t/engwfnnz728kHPzi4ewMAABueX/86+epXk//4j6Ra7S1M6U8jRvT+HfXhDyef/3wyY8a6rVMURSqVShYuXJj99tsv48aNy//7f/8vEydO7LsHAAAAAAAAAAAAMNRUyw4AAAAAAAAAAAAAAMDGpVpNPve55J57ko9/POno6P0i4YE2cmQyalTymc8kjzyidAUAAHh7rroq2Xnn5MADkx/+MFm7tv9LV5Jk1apkzZrkoouSffdN9tgjuf76t75OpVJJq9XKmDFjcsABB+Suu+7KpZde2ncPAAAAAAAAAAAAYCiqFEVRlB0CAAAAAAAAAAAAAICN18qVyb//e3LOOcnzz/d+qXB/vdO9rS35/9m77zC5ysJtwM/M1mwqARIIPQGUXoLSQSKKgIiKiICCIAoIAmLBDoqA8hMUFCwgiCig0uETRDG0UCShSIn0koROCkk22ezuzPfHGEKkBdjs2d3c93Wda05/n7PwR2Zm932ampLVV0+OOirZbbfaNgAAwNs1fXpy8MHJ5ZcvnqKVRdGvX7Lnnskpp9RKJt+qv/71r/nwhz+czTbbLJdcckmGDRumfAUAAAAAAAAAAADolRSvAAAAAAAAAAAAAADQI1Srybhxyc9+ltxwQzJjRm0y4dbWpL190e7R1FRb5sxJhg1LPvCB5Igjkg02WJzJAQCAJcVVVyWf/nStMLKtrdgszc3J4MHJeedVM2bMWytNaWtry5577pkrr7wyN954YzbddNPFlBIAAAAAAAAAAABg8aovOgAAAAAAAAAAAAAAACRJqZRstVVtSZKpU5M77kjGj0+uvz65885aGUt7e9LZWTunvj5paEiGDk022STZdtva64YbJgMHFvYoAABAHzN9enLwwcnll9fKIXuCuXNry4c/XMqnPlXNqaeWMmDAol3b1NSUddddN5deemkmT56seAUAAAAAAAAAAADotUrVarVadAgAAAAAAAAAAAAAAHgrKpXaa7lcbA4AAKDvmzQp2XLL5Lnnkra2otO8tubmZMUVk5tuSoYPf+Nzq9VqSqVSZsyYkVtvvTU77LBD94QEAAAAAAAAAAAAWAwUrwAAAAAAAAAAAAAAAAAAwGt48MFkq62SqVOTzs6i07yxhoZqhg0rZdy4ZJVV3vjcSqWSsiZLAAAAAAAAAAAAoA9QvAIAAAAAAAAAAABoWhz9AACnfElEQVQAAAAAAP/joYeSTTdNpk9Pestf49bVVTN0aCkTJiQrrfTq4x0dHamvr+/+YAAAAAAAAAAAAACLSbnoAAAAAAAAAAAAAAAAAAAA0JNMmpRsuWXvKl1Jks7OUqZOrWaLLZLnnqvte+655/LLX/4ySZSuAAAAAAAAAAAAAH2O4hUAAAAAAAAAAAAAAAAAAPivmTOTrbZKpk7tXaUr83V2lvLss8nWW1fT2lrJsccem0MOOSS77bZb0dEAAAAAAAAAAAAAupziFQAAAAAAAAAAAAAAAAAA+K/DDkueey7p7Cw6ydvX3p5MmlTKt79dzgEHHJD+/ftnjz32KDoWAAAAAAAAAAAAQJcrVavVatEhAAAAAAAAAAAAAAAAAACgaNdem+yySzJnTtFJukZzczVjx5ay3nqz079//6LjAAAAAAAAAAAAAHQ5xSsAAAAAAAAAAAAAAAAAACzxZs5MRo1Knn++6CRda6WVkgceqKZfv1LRUQAAAAAAAAAAAAC6XLnoAAAAAAAAAAAAAAAAAAAAULQvfalWvtLXvPBC8q1vKV0BAAAAAAAAAAAA+qZStVqtFh0CAAAAAAAAAAAAAADeirlz52bs2LFpbGzM+9///qLjAAAAvdzYscmHP5y0thadZPHo1y+5/vrkPe8pOgkAAAAAAAAAAABA11K8AgAAAAAAAAAAAABAr1GtVlMqlfLoo49mp512yqqrrpqrr7666FgAAEAvt9lmyW23FZ1i8dphh8TbJwAAAAAAAAAAAKCvqS86AAAAAAAAAAAAAAAAPP3003n22WezzDLLZMCAAenXr18aGxtTKpUWOm/+9uzZszN9+vQMGTKkgLQAAEBf8sADyb//XXSKxe/665MpU5IVVig6CQAAAAAAAAAAAEDXUbwCAAAAAAAAAAAAAEDhTjzxxJxyyinp379/+vXrl6FDh2aZZZbJsssum2HDhmX48OEZPnx4lllmmay22mq5//77M3369Ky00kpFRwcAAHq5U05J2tuLTrH4VavJL3+Z/PCHRScBAAAAAAAAAAAA6DqKVwAAAAAAAAAAAAAAKNyMGTOSJCNHjkxHR0emTZuWKVOmpLW1NdVq9VXnl0qlVKvVrLbaat0dFQAA6ENmz07OOSfp6Cg6yeLX1pacdlpy9NFJQ0PRaQAAAAAAAAAAAAC6huIVAAAAAAAAAAAAAAAK19jYmCT55S9/mfe+972ZNGlSXnrppUydOjVTp07NCy+8kBdeeCHPP/98Zs2albvuuit33HFHRowYUXByAACgN7vggqRUKjpF9+nsTC67LPnEJ4pOAgAAAAAAAAAAANA1FK8AAAAAAAAAAAAAAFC4FVZYIUnS0NCQ+vr6rLbaam94/i9+8YvccccdGTZsWHfEAwAA+qiTT05mzy46RfeZOTM56STFKwAAAAAAAAAAAEDfUS46AAAAAAAAAAAAAAAArLrqqimXy3nyySdf3letVlOpVFKpVNLZ2ZlKpZKOjo4kyXPPPZckWW655QrJCwAA9H5z5yYPPlh0iu53111JpVJ0CgAAAAAAAAAAAICuoXgFAAAAAAAAAAAAAIDC7bzzzrn88suzySabvLyvVCqlXC6nXC6nrq4u5XI59fX1SZLZs2cnSZZeeulC8gIAAL3fPfckLS1v/bp9902q1QXLojj77IWv+d/l9ttffc3SSyc//nFy//1Ja2syc2btvMMOS/771uhtqatLHn747V8PAAAAAAAAAAAA0JMoXgEAAAAAAAAAAAAAoHBDhw7NTjvtlFVWWWWRzj/ppJMyZ86cDB48eDEnAwAA+qoJE5L29qJTvLbVVkvuvjv5+teTtdZK+vVLBgxINtkkOeWU5KqrkoaGt3fvcrn27AAAAAAAAAAAAAB9geIVAAAAAAAAAAAAAAB6paampqIjAAAAvdgNNyRz5nT/uJ/4RLLVVgsvn/vcwuf88pfJCivU1u+8M9l112T33ZOHHqrt23775Fvfenvjz5qV3Hzz288PAAAAAAAAAAAA0JPUFx0AAAAAAAAAAAAAAADeTHt7e2bMmJHBgwenoaGh6DgAAEAfcNttxYw7fnzyxBOvf7ylpVasMt+RRybXXVdbb2hIzjuvtn7oockPf5h0dr618avV5Kab3to1AAAAAAAAAAAAAD1VuegAAAAAAAAAAAAAAADwZu67774cfvjhufPOO4uOAgAA9AHz5iVPPlnM2DfckMydm0yfXitA+fznk1JpwfFBg5K6ugXbs2cvWJ81a8H6Mssk66//9jJMnPj2rgMAAAAAAAAAAADoaRSvAAAAAAAAAAAAAABQqIkTJ+YPf/hD/vnPf+b222/PxIkT88QTT+TZZ5/NCy+8kCS54YYbcv755+fxxx9PklQqlQITAwAAvd3MmQuXm3SnlVdOmpqSwYOTLbdMfvOb5C9/WXD8ueeS/74VSpJ85SvJ0KHJ8OHJl7608L1WXfXtZZg3L+noeHvXAgAAAAAAAAAAAPQk9UUHAAAAAAAAAAAAAABgyXbGGWfkZz/7WRoaGlIulzNw4MAMGjQoSy21VJZaaqmsvPLKuf/++9PU1JRbbrklLS0tqVQq2WijjbLSSisVHR8AAOiF5s7t3uKVGTOSP/wh+ec/k0mTkmWWSQ49tFa8kiS77ZbsvnutgKVSSY47LvnpT2vH9tijtryW5ua3l6e+PpkzJxk48O1dDwAAAAAAAAAAANBTKF4BAAAAAAAAAAAAAKBQnZ2dSZJtt902yyyzTCZNmpRZs2Zl2rRpefLJJ3Prrbdm9uzZqVarOeWUU3LqqaemWq3m5z//eQ455JCC0wMAAL3R3LlJudx94x1xxKv3XXJJMnFistpqte1ddqkVryTJz36WtLcn3/1uMnz4gmsuvjjZYYekf//a9rRpby9PXZ3iFQAAAAAAAAAAAKBvULwCAAAAAAAAAAAAAECh9tprr4wdOzZ33313zjnnnIwZMyZPP/10XnrppUyfPj3Nzc35whe+kClTpmTvvfdOS0tL7r///my88cZFRwcAAHqpUqnoBElbWzJhwoLilVcWrCTJaaclp5+erLlmrWjl0UeTAQOSSZMWnHP33W9v7Gq1e4tnAAAAAAAAAAAAABYXxSsAAAAAAAAAAAAAABRq0003zY033pi99947H/vYx3LSSSfli1/84kLn1NfXZ7XVVssxxxyTwYMHF5QUAADoK/r1Szo7u2esgQOTFVdMJk5ceH9zczJ69ILtp59+9bXVavLAAwu2Tzxxwfott7z2NYuis7P2MwAAAAAAAAAAAADo7cpFBwAAAAAAAAAAAAAAgMGDB+fKK6/MwQcfnCOOOCL7779/WltbXz7+9NNPZ+DAgalWqwWmBAAA+orm5q4vXjn66FpRSrWanH32gv1Dhyb33JNceWXy+c8nY8Yke+yR/P3vyWqrLTjvz39esL7VVsnf/pYceGDygQ/Uzr/kktr1SS37N7/59rN2dNR+BgAAAAAAAAAAAAC9XX3RAQAAAAAAAAAAAAAAYL4f//jHWWeddfKlL30pTz/9dE488cSst956mTFjRoYOHZr+/fsXHREAAOgDBg1KSqXuG6+uLtl559ryWk47LfnrXxc+/4MfrC3/q6MjOfjg5Prr336eQYNqYwAAAAAAAAAAAAD0duWiAwAAAAAAAAAAAAAAwHwNDQ3Zf//9c+GFF+a+++7LPvvsk6uuuipz5szJMsssk4aGhqIjAgAAfUBdXbLmmt0z1pQpyR57JOeem9x/fzJ1atLenjz9dHL55ckuuySHHrrwNY89Vjv/wQeTl15K2tqSxx9Pzjor2XDD5Mwz31mm9dd/Z9cDAAAAAAAAAAAA9BSlarVaLToEAAAAAAAAAAAAAAD8r5tuuinf+ta3cuutt6ajoyNHHHFETj755KJjAQAAfcQXv5j88pdFp+h+dXXJN76R/PCHRScBAAAAAAAAAAAAeOfKRQcAAAAAAAAAAAAAAIDXstVWW+XMM8/MXnvtlQ9+8INZe+21kyTVarXgZAAAQF+w+ebJgAFFp+h+/fsn731v0SkAAAAAAAAAAAAAukap6i/OAAAAAAAAAAAAAADo4WbPnp3GxsY0NDQUHQUAAOgj7r8/2XTTZNasopN0r+bm5OGHkxVWKDoJAAAAAAAAAAAAwDuneAUAAAAAAAAAAAAAgMI8/vjjmTFjRjbYYIMkyfxfcS+VSi9vz18HAADoSp2dSUtLMm9e0Um616BByfTpibdaAAAAAAAAAAAAQF9QLjoAAAAAAAAAAAAAAABLrl/84hfZaKONsueee+auu+5KqVRKqVRKtVpNpVJRugIAACw2dXXJ5psXnaJ7lUrJ+96ndAUAAAAAAAAAAADoOxSvAAAAAAAAAAAAAABQmJdeeilJcskll2SzzTbLxz72sVx//fUplUopl2u/8l6pVIqMCAAA9GGHHTY3jY1tRcfoNi0tyVe/WnQKAAAAAAAAAAAAgK6jeAUAAAAAAAAAAAAAgMI8/PDDWW+99XLQQQdlyJAhueyyy7Lnnntmn332yVVXXZUkLxewAAAAdLXhw+9Ke/tLRcfoNssum2y1VdEpAAAAAAAAAAAAALqOvz4DAAAAAAAAAAAAAKAwzzzzTEaOHJljjz02jzzySE466aR0dnbmD3/4Qw444IB8+ctfznXXXZfW1taiowIAAH3Qiy8+l3XXvTbNzZWioyx2/fsnX/taUioVnQQAAAAAAAAAAACg65Sq1Wq16BAAAAAAAAAAAAAAACyZhg8fnl122SW/+MUv0tzcnHnz5mXKlCm59NJLc+aZZ2bixIkZMmRIDjrooOy9995ZffXV09TUVHRsAADgdcyZk9x9d3LHHcnkycnMmcns2Um1Wiv+6N8/GT482XjjZKONksGDuy9bpVLJLbfckhVWWCGrrrpqkqStrS233vpIPvShtTN3bvdlKUK/fsmzzyYDBxadBAAAAAAAAAAAAKDrKF4BAAAAAAAAAAAAAKAwzc3NOfzww3PCCSekXC6/vL9areaOO+7I//t//y8XXXRR7rnnntTV1eWwww7LkUcemRVWWKHA1AAAwHz335+MHZvceGNy2221spWWlqS9vVbC8loaG2slIK2tydJLJ6NHJ9tum2y9dbLppkmp1PU5//rXv+YHP/hBnn/++Wy99dY544wz0tDQ8PLx3XZLLr00qVS6fuyeoL4++cxnkrPOKjoJAAAAAAAAAAAAQNdSvAIAAAAAAAAAAAAAQCHa2trSr1+/nHDCCTnqqKNe3l+tVlN6xUzL48ePz7nnnpsrr7wyjz32WEqlUjo7O4uIDAAAJJk3L7nkkuTHP07+85/avtcrWVlUjY21Zemlk69/vVYSMnDgO8/a0dGRI444Iqeffno222yzbLvttjnggAMyatSohc576KFkgw3e+XP0VP371/5brbhi0UkAAAAAAAAAAAAAula56AAAAAAAAAAAAAAAACyZnnvuuSTJ4MGDF9o/v3SlUqmkWq1mk002ySmnnJKrr746Bx54YEaMGNHtWQEAgGTSpOQb30iGDUs+//nkzjtrRSVdUVYyb14ya1byxBO14pXhw5PPfS659963d79qtZokOfnkk/OHP/whhx9+eE4//fSccMIJL5euzD8nSdZYI/nBD2oFJX1N//7Jz36mdAUAAAAAAAAAAADom0rVV/5WKAAAAAAAAAAAAAAAdJP77rsvH/jAB/KLX/wiH//4x1OtVl8uXXml+QUsdXV1SZLW1ta0tLR0d1wAAFhizZqVHHlkcu65SbWatLV1z7h1dUljY7L11sk55yTLLffWrp8yZUo23XTTbLDBBjnnnHOyzDLLvO651Wo1lUopm2yS/PvfSaXyDsP3EPX1yeabJ9dfn7zG2y0AAAAAAAAAAACAXk/xCgAAAAAAAAAAAAAAhZg7d24mT56c4cOHZ+DAgYt0zeuVswAAAIvHddcle+6ZTJ+ezJ1bTIaGhqS5OTn99GTvvRe9QOTiiy/OJz7xiVxzzTXZfvvtM3PmzNx0000ZO3Zsrrzyyqy44orZeOON87WvfS1LL710kuShh5INN6ymtbVvvO/o3z/5z3+SFVcsOgkAAAAAAAAAAADA4lEuOgAAAAAAAAAAAAAAAEum5ubmrL766otcupJE6QoAAHST2bOTL3wh2Xnn5JlniitdSZL29mTmzOSgg5IddqjlWRQvvPBCkmT11VdPkpx11lnZZ599ctppp+Wll17KzTffnBNPPDH7779/xo0blyRZY43k+9+vpn//xfIo3ap//+RnP1O6AgAAAAAAAAAAAPRtilcAAAAAAAAAAAAAAAAAAHjZbbclq6+enHtu0tpadJoFZs9OrrsuWXPN5MIL3/z8WbNmJUnGjRuXm266KV/96lez3Xbb5ZFHHsndd9+dK664Ittss02uuOKK/PznP8+zzz6bJPnyl8sZPXpeSqU5i/FpFq+WluSDH0w+97mikwAAAAAAAAAAAAAsXqVqtVotOgQAAAAAAAAAAAAAAAAAAMX729+Sj3+8ZxWuvJZ+/ZIf/zj50pdefaxaraZUKmX8+PF573vfm7322ivPPPNM5s6dm+uvvz51dXUvn3vTTTflyCOPzGOPPZazzjoru+yyS5Lkhhv+lTFj6tLZuXaSft30VF2juTnZYovk6quThoai0wAAAAAAAAAAAAAsXuWiAwAAAAAAAAAAAAAAwKJ4+umn88ILLxQdAwAA+qwLL0w+9rGeX7qSJHPmJN/4RnLssa8+ViqVkiQjR47M+9///lx66aW56aabsummm6auri6VSiXVajVJ8t73vjfbb799XnzxxTz22GMv32ODDd6Vww67PCNHVtLU1C2P1CX69Us22CC58kqlKwAAAAAAAAAAAMCSQfEKAAAAAAAAAAAAAAA93ty5c7P11ltn2LBhuf7664uOAwAAfc4VVyT77FMrNOktWluTH/0o+fGPX/v4kCFDsvvuu2fw4MGZN29eWl/RKFMqldLR0ZHGxsasv/76SZKpU6cmSSqVSgYPHpyTT/5+7r67fzbcsFZo0tO1tCRbbJGMHds78gIAAAAAAAAAAAB0BcUrAAAAAAAAAAAAAAD0KNVq9eVlvkqlkne/+91JkuWWW66oaAAA0Cddd12yxx69q3RlvtbW5Pvfr+aMMxbeX61WUy6Xs8MOO2TXXXdNkpx77rmZMGFCyuVy5s2bl/r6+iTJHXfckSTZbLPNkiTl8oI/vx0woPbz2XbbpH//xf88b1e/fpVsuOGUnHDCXWltfbHoOAAAAAAAAAAAAADdplR95V+iAQAAAAAAAAAAAABAD1OtVlMqlYqOAQAAfdKkScnaayezZhWd5J3p1y/5+9+TLbd89bF//etfOf7443P55Zdn8803z8UXX5zhw4dn2rRpufDCC3PUUUdl9OjRueCCC7L00ku/5v2r1eQ3v0m+8pWkrS3p6FjMD7SIyuWOJG2pq/tS2tt/l/r6uqywwgo54YQTsueeexYdDwAAAAAAAAAAAGCxU7wCAAAAAAAAAAAAAECh2tvbU6lUct999+W5555LkgwcODDDhg3LiiuumH79+iVJOjs7Uy6XlbAAAEAXqVaTbbZJbr215xSJvBMjRiQPPZS0tNS255c4VqvVPProo/nMZz6TW2+9NSuttFJGjRqVl156Kffee29GjRqV8847LxtssMGbjvHkk8meeyZ3353Mnr2YH+hNzU4yLssv/42sueagDBs2LMOGDcvll1+eGTNm5Kc//Wn233//okMCAAAAAAAAAAAALFaKVwAAAAAAAAAAAAAAKMy//vWvHHfccbn22mtTV1eXUqmU+vr6DBgwIMstt1w23HDD7Ljjjtlss80yfPjwouMCAECfcsYZyZe/3BMKRLpGv37JfvtVc9ppr13W+NRTT+WCCy7IOeeck/b29gwaNCg77LBDvv/977+lcarV5De/Sb7ylWTevKS9vSvSL7pSaV6q1blZYYXjst9+TXnf+7bNu971rqy44opJknvvvTeHH354/vOf/2TKlCndGw4AAAAAAAAAAACgmyleAQAAAAAAAAAAAACgEFdccUV23XXX1NXVZcCAAVl33XUzePDgdHR0ZNq0aXnqqadeniR4t912y8knn5yVVlqp4NQAANA3TJqUrLVW3yldma9fv+Saa5Kttlp4f7VaTalUK2RpbW1NY2Njpk+fnmWWWeZtjzVpUvLjHye/+11SKiWzZr2D4Iugubk9c+fOTfKb7Lvv8/n853fJBhtskAEDBrx8TmdnZ+rq6vLrX/86hx56aP7yl7/kox/96OINBgAAAAAAAAAAAFCg+qIDAAAAAAAAAAAAAACw5Jk4cWK+8Y1vZMUVV8xJJ52U3XbbLbNnz057e3va2toya9asPPvss7n33ntz2WWX5aKLLsrzzz+f6667bqEJkwEAgLeuWk322itpays6SdebMyfZY4/koYeSlpakUqmkXC6nUqmkrq4uSdLc3JxyufyOSleSZKWVkl/8IjnxxOSCC2olLFOm1DJUKl3xNEldXdLUlKy2WiWl0km5995j8t3vfj2HHnpkhg0b9vJ5898nzX/OYcOGpb6+Ps8++2zXBAEAAAAAAAAAAADoocpFBwAAAAAAAAAAAAAAYMlz55135uGHH84xxxyT3XffPaVSKQMHDszQoUOz/PLLZ4011shWW22Vgw46KFdeeWU++9nPZsKECfnjH/+odAUAAN6hv/wlufPOpKOj6CSLx7Rp1Rx7bHLvvffm0EMPzQsvvJC6urpU/tuGUi537Z/XtrQk+++fPPBAMnZs8qlPJcsvnzQ0JIMHJ42Ni36vpqZk0KDatSuskOy9d3LTTcnFFz+c++77Vvbbb6/84Ac/WKh0Zb5qtZqGhoYkyd///ve0tbXl3e9+d1c9JgAAAAAAAAAAAECPVF90AAAAAAAAAAAAAAAAljyPPvpollpqqay77rpJahMEv7JQpVqtplqtpr29PU1NTTn44INzySWX5P777y8qMgAA9BnHHZfMnl10isVnzpxSTj89mTbtjPzmN7/KlClTctlll3V54cprec97kj/+sbY+Y0at4GbChOT665Px42v72tsXlN7U19dKVpZaKtlkk2TbbWuvG26YDBy44L6XXnp/Ghsbs8EGGyRJ5s2bl8bGxpffS81/PzVt2rScfvrp+dWvfpWtt946o0ePTqVS6ZZnBwAAAAAAAAAAACiC4hUAAAAAAAAAAAAAALpduVxOa2trnnvuuSS1opX55q+/cvLgUqmU5ubmNDY2dn9YAADoQ+6+O3n44aJTLH7VarLhhj/IllvekW9/+9uFZBg8OHnf+2rLV76y8LH5b4Fe0T/5htZcc81Uq9VMnTo1lUoljY2N6ezsTF1dXZLkpZdeyrhx4/KHP/wh559/fkqlUg466KAMGDCgy54HAAAAAAAAAAAAoCdSvAIAAAAAAAAAAAAAQLfbZptt8uMf/zgnn3xy1l9//ay88sovHyu9Yubh+UUr11xzTaZNm5a11lqr27MCAEBfcvLJSVtb0SkWv5kzk1/9anDuuuvGoqO8pkUtXJlv7bXXzuabb57f//732WSTTbLLLrukrq4ukyZNyq233pqxY8fmb3/7Wx577LFsttlmOfHEE7PVVlstnvAAAAAAAAAAAAAAPUipWq1Wiw4BAAAAAAAAAAAAAMCSo1qtplQq5dBDD83pp5+eQYMG5WMf+1i23XbbrLLKKhk8eHDq6urS1taWWbNm5eabb84xxxyTLbbYIr///e+z6qqrFv0IAADQK82YkSy3XDJ3btFJukdLS3LLLcn66xedpGvcfvvt2X333fPCCy9k0003TX19fR5++OG8+OKLmTlzZkaOHJmPfvSj+dSnPpXRo0dn/p8Ql95qywsAAAAAAAAAAABAL6J4BQAAAAAAAAAAAACAwhx11FE57bTT0tramqampgwcODADBw5MU1NT5s6dm8cffzxJsvrqq+eCCy7IxhtvXGxgAADoxU49NfnmN5PW1qKTdI+6uuTTn05+97uik3SdG2+8MT/60Y/yr3/9Ky+++GIaGxuz3XbbZYsttsiWW26Z0aNHZ/DgwUXHBAAAAAAAAAAAAOg2ilcAAAAAAAAAAAAAACjUs88+m0suuSQ333xznnjiiUyfPj2VSiUDBw7MsGHDss466+TLX/5ylllmmaKjAgBAr7beesm99xadonu1tCSzZiWlUtFJus68efMyc+bM3HfffVl//fVTV1eXxsbGNDU1FR0NAAAAAAAAAAAAoNspXgEAAAAAAAAAAAAAoEeoVCrp6OjIvHnzMm/evJRKpSy11FJFxwIAgD6hs7NWQjJvXtFJuldLS/LvfyejRhWdpOtUq9WUXqdJ5o2OAQAAAAAAAAAAAPRF5aIDAAAAAAAAAAAAAABAkpTL5TQ2NmbAgAEZOnSo0hUAAOhC//lP0tj4+sf33TepVhcsi2K99ZKf/jS56aZk9uwF1z722Btft8suyTXXJC++mMyZkzz4YPKTnyRDh7763AMOSK68Mnn00eSll2rFMc89l1x/ffKlLyX19W88Vl1dMmHCoj1Pb1EqlVKpVF73GAAAAAAAAAAAAMCS5E1+nRQAAAAAAAAAAAAAABaPefOSyZOT1tZk7tykvT1pakr69UsGDkxWWCExZzAAAHSNxVE+MmZMcsQRb+2aY45Jjj564X1rrJF85SvJxz+ebLNN7X3CfHvvnbzvfQufv+yytWWbbZLtt0923fX1x5s1K7n11uSTn3xrOXu6crmcu+66K0899VR22mmn1zynWq2+XNJSLpe7OSEAAAAAAAAAAABA91C8AgAAAAAAAAAAAADAYjdvXnLffbXJnm+8MbnlluTxx5PGxqSubkHBSrVaWzo6avvWXrs2mfKmmyabbJKstpoyFgAAeDtuvrlWQtKVpk9PrroqGT8+WWaZ5OCD3/j8rbZaULrS2Zl85zvJxInJUUclm29e+/f+mWcmH/rQgmvuuiu5/vra+4kXXkiGD0++/OXkve+tHf/IR5LVV08efvi1x6xWa+9B+pobb7wx2267bZJk8uTJGTFixMvH5heulP775ml+6YoCFgAAAAAAAAAAAKAvKlWr1WrRIQAAAAAAAAAAAAAA6HsqleTaa5MTT6xNlNzcXJtcubX1rd2nVEoGDKhdWyoln/50csQRybvfvVhiAwBAn7Teesm9977+8X33TX73uwXbb7Xw8JXXP/54rUTlf114YbLbbrX1M85IvvCF2vqKKyZPPJHM7wRZZ53k/vtff6wNN0zuvHPB9ujRyR13vP75/fols2f3vRLHNddcM2PGjMnPfvazNDc3L3SsWq3mP//5TyZOnJj7778/t9xyS0aMGJF11lkn2223XTbYYIOCUgMAAAAAAAAAAAB0rfqiAwAAAAAAAABLnmo1mTcvmTOnNllmc3NtqasrOhkAAAAAXWHatOSss5KTTkpmzkxmzartb29/e/erVmv3me+3v01+//tk3XWTo45KPvKRpKHhnecGAIC+7NFHi06QbLfdgvWbblqwPnly8uSTyaqr1rbHjHnt4pVyuVbScsghC197331vPG61mjz9dDJixNuO3iPdf//9qa9f8KfClUol5XI5jz76aP7617/mmmuuyQ033JDZs2enWq2msbExc+fOTUtLS0466aR8+tOfTv/+/Qt8AgAAAAAAAAAAAIB3TvEKAAAAAAAAsFi98EIyYUIyfnxy3XXJXXclL75YmxCnri4plWrlKx0dSVNTsuaayVZbJZtvnmyySW1bIQsAAABA7/D008lXv5pcfHHt85/W1sUzTkdHbbn99mS//WqfH33lK8nXv540Ni6eMQEAoLdrayt2/CFDkqFDF2w/88zCx595ZkHxyqhRCx8bPDiZPn3hfZVKcuONtRKWN3u2+vrF9/6kSPX19ens7EypVEq5XE65XM7jjz+eH/zgB7niiisybdq01NfX55BDDsknP/nJbLHFFhk/fnyOO+64fP3rX88zzzyTo48+uujHAAAAAAAAAAAAAHhHFK8AAAAAAAAAXe6uu5KTT06uuip56aWkubk2iU1Hx4JzOjtryyu1tSX33FNbzj23tq+9PVl33eTww5Pdd6/dCwAAAICepVpN/vjH5ItfTObOrX2m011mzqy9nnBCcs45yV/+kmy4YfeNDwAAvcFrfT/b3fr3X3h73rzX3x4wYNHv29Ly5ueUy7X3Kn1RXV1dqtVqkuSGG27IPvvskyeffDJJ8q53vSttbW353e9+l4EDB2bDDTfMJptskjPPPDOHHXZYTjzxxHzxi1/MsssuW+QjAAAAAAAAAAAAALwj5aIDAAAAAAAAAH1DW1ttcs3110+23DI577zkhRdqk+O89NLCpSuLYtas2tLWlkyYkBxySLLsssmXv5w89tjieQYAAAAA3rpnnkl22CE56KBaCUp3lq68Umtr8sgjyRZbJN/5zqsncQYAgCVZe3tSV1dshtmzF95uanr97VmzFj42c2ay1VbJdtsln/lMMnZsrUxl222T669PRo168/Hb2t5e7t7k9NNPz5NPPpmPfOQjGTt2bCZOnJhrr702P/jBD3Lcccfl1FNPzZw5c7L00ktn7733Tv/+/XPKKacUHRsAAAAAAAAAAADgHVG8AgAAAAAAALwjU6cmX/1qrRTloIOSe+6pTXLZ2dm148ycWZtc5/TTk7XXTt73vtoEOgAAAAAUo1qtFfGuuWZy3XWvnkS5CNVqMmdO8tOfJuusk9x1V9GJAACgZ2ho6PrvcN+q6dNr3y/Pt9xyCx9ffvkF6488svCxSiUZN6723uMPf0g+8IHkiSdqx/r1S/bd983Hb2x8O6l7h1KplBtuuCF//vOfs+eee+bSSy/NtttumyRZbbXVcthhh+UjH/lIzjrrrDz44INJkk022SRrr712rrvuuszTXAkAAAAAAAAAAAD0YopXAAAAAAAAgLft8suTUaOSX/xiQTHK4jZvXjJ3bq10Zaedkv32q40NAAAAQPepVJJDDkm+8IXaZzPt7UUnWlhra22i5i23TC67rOg0AABQvLq62lK0sWMXrG+99YL1VVdNVl55wfY//1l7bW5+7ftUq7VlvqFD33jcSqVW0NKXTZ48OfX19fnoRz+aJGlra0uSdHR0JEl22223PPbYY5k2bVqSZNiwYVlvvfUyfPjwTH1lIw4AAAAAAAAAAABAL6N4BQAAAAAAAHjLpk5Ndtst2XPPZPr05L/ztXS71tbkggtq5S/XXltMBgAAAIAlTUdHsvfeyTnn1D6f6amq1Vq+PfesZQUAgCVdY+Pbu+7ooxcUnZx99sLHVlop2XXX2rLxxgv2t7Qs2L/llgv2n3rqgvXPfjb55jdr5/zpTwv2//3vyf3319Z32CF5+OHk2GNr/7bfbrva69/+Vitrme+22974GTo7+37xyrx585Ikc+bMSZLU19cv9Proo4+ms7MzU6ZMefmaI444IkcffXSWW265bk4LAAAAAAAAAAAA0HXqiw4AAAAAAAAA9C6XX57su29t0sr/zttSqLlza8tHPpJ88pO1iXoGDiw6FQAAAEDf1NmZ7L57cs01Pbt05ZXmzEm++MVaYcznPld0GgAAKM6qqyYTJ3btPceMSX73u1fvHzYsufTS2vp119UKU5LkhhuSH/4w+c53krq65PjjF77uiSeSAw5YeN+oUbXzX8/llyd//OMb56xWk+WXf+NzeruPfOQjOfjgg3PjjTdml112yVJLLZUkmTt3bm655Zacc845aW5uzujRo1++ZtSoUUXFBQAAAAAAAAAAAOgyilcAAAAAAACARVKtJocfnvz2tz1zUs3W1uSCC5K//z256abapEEAAAAAdJ1qtVZc0ptKV+ZrbU2+9KVk8ODkE58oOg0AABRjiy26vnjl7fjud5Px42v/Rt9446SlJZk0qVagcsIJyQsvLDj3rruSU05JNt88WXnlZOjQpFJJnn02ufPO5Pzzk7/8pfZ+5Y2stVZSLi/Wxyrc0KFDc8ABB+TXv/51mpubc9hhh+XJJ5/MxIkTc+655+bxxx/PbrvtlpEjR6ZaraZUKhUdGQAAAAAAAAAAAKBLlKrVN/t1UgAAAAAAAGBJ19mZ7LtvcsklPX9SzXI5WWqp5MYba5PnAAAAANA1vv3t5Gc/6/mfD72Rfv2Sv/0t2XrropMAAED3O/vsWtnJ7NlFJ+lepVLtuU85pegki9+LL76YAw88MBdffHGSpLm5OZ2dnWloaMgnPvGJHH/88RkxYkTBKQEAAAAAAAAAAAC6luIVAAAAAAAA4A11diaf+ERyzTW9Z1LNUikZNCi56aZk3XWLTgMAAADQ+912W7LddsmcOUUneeeGD08efjgZMKDoJAAA0L3uuSfZcstk5syik3SvgQOT3/wm+dSnik7SPaZNm5ZLL700f/7znzNnzpysssoq2XzzzfOhD30oq666ajo6OlJfX59KpZJyuVx0XAAAAAAAAAAAAIB3TPEKAAAAAAAA8Lqq1eSzn00uvLD3lK7MVyolQ4Yk48cnI0cWnQYAAACg95o7N1lzzWTSpKKTdI3m5mSvvZLf/rboJAAA0L06OpL+/ZN584pO0r3690/uvDNZY42ik3SvefPmpbGxMTNnzszAgQOTJG1tbWlqanrVudVqNaVSSRkLAAAAAAAAAAAA0CspXgEAAAAAAABe19e+lvzyl8ns2UUneXvK5WTYsOTuu2uvAAAAALx1X/5y8pvf9L5i3jfS0pJccUUyZkzRSQAAoHuts05y//1Fp+he/fols2bVvj9eUswvUpn/es899+Skk07Krbfemve+970ZOnRottxyy4wYMSIjR47M4MGD09LSUnRsAAAAAAAAAAAAgLdF8QoAAAAAAADwmsaOTXbeOZkzp+gk70xDQ/L+9yd//WtSKhWdBgAAAKB3ue22ZLvtev9nRK9l+PDk4YeTAQOKTgIAAN3nJz9Jvve9vvlv/NdSLid77JGcd17RSYp1/PHH5zvf+U6GDx+e0aNH5957782kSZPS0NCQcrmclVdeOUOHDs2HPvShDB48ODvttFPWWGONomMDAAAAAAAAAAAALBLFKwAAAAAAAMCrzJqVrL568uyzRSfpGv37J2eckey5Z9FJAAAAAHqPefOSNdZInnyy6CSLR3Nz8ulP1z43AgCAJcXUqckKKyRz5xadpHu0tCQ33JCMHl10kmJUKpWUy+XceeedOfDAAzNt2rQ89NBDeeaZZ9LQ0JB//etfmT59eu67775MnTo1F154YV544YWss846ueeee4qODwAAAAAAAAAAALBIykUHAAAAAAAAAHqeI45IZswoOkXXmT07OfDAvlMkAwAAANAdLr64NilzXzV3bvKHPyTPPVd0EgAA6D5DhyYf+1hSXkL+unTVVZfc0pUkKf/3P/RGG22UnXbaKY888kguvPDCLLfcchk0aFB23HHH7LnnnvnGN76RLbfcMmPGjEm5XM59992X22+/veD0AAAAAAAAAAAAAItmCfnVWAAAAAAAAGBRjR2bnHdebeLJvqStLfnsZ5NqtegkAAAAAL3Dj3+czJpVdIrF74wzik4AAADd6ytfSfr1KzrF4jdgQHLUUUWnKF6lUkmS7LLLLhk1alSOPfbYJElDQ0MmTZqUX/3qV9l9992z//77589//nPGjBmTM888MyuvvHKRsQEAAAAAAAAAAAAWWalaNa0QAAAAAAAAUDN7djJqVPLss0UnWTz6969NpLnnnkUnAQAAAOjZ7rkn2XTTZM6copMsfssskzzzTFJXV3QSAADoPmuvnUycWHSKxWvAgOT555Pm5qKTFKtaraZUKiVJjj766Bx77LE566yzUiqVcs4552TcuHGpVCr54Ac/mH333Tdbb711hg0bljpvkgAAAAAAAAAAAIBeor7oAAAAAAAAAEDP8dvfJjNnFp1i8Zk9O/nqV5M99kjK5aLTAAAAAPRcP/1p0t5edIru0daWXHVV8uEPF50EAAC6z7e+lRx0UO071L6ouTn5/OeVriR5uXQlSdZaa60MGTIkhx9+eGbPnp36+vp8+MMfzj777JPNN988yy677ELnd3Z2KmABAAAAAAAAAAAAerxStVqtFh0CAAAAAAAAKF61mqy8cjJ5ctFJFq8BA5JLLkm2377oJAAAAAA908yZyfDhyZw5RSfpPlttldx4Y9EpAACg+1QqyWabJXfckXR2Fp2m6w0bljz8cDJwYNFJeoY77rgj//jHP3LhhRdm/PjxKZVKef/735/vf//7GTlyZIYNG7ZQ4QoAAAAAAAAAAABAb1IuOgAAAAAAAADQM1x3XTJ9etEpFr9Zs5ITTyw6BQAAAEDP9ac/JeUl7DfNx49PJk0qOgUAAHSfcjm54IKkqanoJF2vpSU5/3ylK6903HHH5Rvf+EYef/zx7LTTThkyZEimT5+ezTffPMOHD3/d0pV//etfOeaYY7o3LAAAAAAAAAAAAMBbtIT9ORwAAAAAAADwev7v/5LZs4tO0T1uuCGZPLnoFAAAAAA90zXXLDmfE83X0JDcckvRKQAAoHuNHJmccELSv3/RSbpOc3Oyxx7JmDFFJ+lZ9tlnn+y999654oorcs455+QTn/hEnnnmmUyZMuV1r6lUKvnHP/6RH/zgB/n3v//djWkBAAAAAAAAAAAA3ppStVqtFh0CAAAAAAAAKNZTT9Um1WlrKzpJ92hqSr785dokQgAAAAAsbNVVkyee6Lr77btv8rvfLdgulRb92g02SI48Mtl222S55WqFMJMn10pSvv3t5MUXuyZjqZQccURy8sldcz8AAOgtKpVks82SO+5IOjuLTvPODR+ePPxwMmBA0Ul6ntbW1jQ3N6dcLuehhx7K448/nve+970ZPHjwq86tVqsplUq5/fbbs+eee2adddbJZZddVkBqAAAAAAAAAAAAgDdXLjoAAAAAAAAAULwzznhrE172dm1tyS9/2TcmDgIAAADoSnPmJFOmFJ2i5pBDkgkTkn32SVZZpVamO3Rosv76yYEH1opYukq1mtx4Y9fdDwAAeotyOfnTn5Lm5qKTvHP9+iXnnad05fW0tLSkXK79WfEaa6yRD3zgA69ZupIkpf/+AsH666+fPfbYI1dccUUefvjhbssKAAAAAAAAAAAA8FYoXgEAAAAAAABy5ZXJ3LlFp+henZ3JAw8UnQIAAACgZ7n77qSlpegUyfbbJ6eemtTV1Up0f/7z5OMfTz7wgWS//ZIzz0xmz+7aMe+/v1bAAgAAS5rVVksuvLBWXNJbtbQkxx2XjBlTdJLepfoGb4Kq1Wqampqy0047ZcSIEfne977XjckAAAAAAAAAAAAAFp3iFQAAAAAAAFjCVavJffe9/vF9962dM39ZFOutl/z0p8lNN9UmwJx/7WOPvfb5K62U/OY3yYQJyTPPJPPm1a574IHkrLNq93ulhobk859P/vjHWvYXXqhNwPnUU8nFFyfbbLNoOSdMWLTzAAAAAJYUEyYk7e1Fp0iOPz4p//e33Q88MDnssOSSS5J//CP53e9qnw09/njXj/t6n18BAEBf96EPJWef3TvLV/r3T448Mvnyl4tO0vuUSqVX7atUKkmSzs7OJMno0aOz++6754ILLsjkyZO7NR8AAAAAAAAAAADAolC8AgAAAAAAAEu4Rx9NXmMulXdkzJjkiCOSLbdMWlre/PyRI2uTZW68cTJ8eK1YpaUlWXPNZL/9kn/9K9lsswXnDx1aK2rZa69k7bWTpZdOGhuT5ZdPPvax5PrrkwMOeOMxZ81Kbr75HT0mAAAAQJ9z003JnDnFZlhhheQ976mtz5mTDBuW/PvfSWtrrXj3rLNq53S1urrkjju6/r4AANBb7LFH8stf9q7ylZaW5ItfTH7wg6KT9D7VavU195f/24JZX1+fJGlubs7uu++e5ZZbLscff3y35QMAAAAAAAAAAABYVPVFBwAAAAAAAACKNWFCUt/F3xxOn55cdVUyfnyyzDLJwQe/8fmzZiXnnZeMHZtMmZJ0dCRbbZV885u1Epbm5uTQQ5Nbb134uuuvTy64IHnooVpJyzHH1CbiTJKTT07++Mc3nij0ppveyVMCAAAA9D3PPFN0gmSDDRas9+uXnHjiwtv77ZfsuGOtqPeJJ7pu3I6O5MUXu+5+AADQG+27bzJ4cLLXXsWXMr6Zlpbku99NvvGNopP0Po899lhGjBiR6dOnZ/LkyRk2bFj+/e9/p1wuZ86cOZk4cWKWWWaZ3HvvvUmSGTNmZOrUqfnVr36V448/PkOGDCn2AQAAAAAAAAAAAABeQfEKAAAAAAAALOFuuy2ZObNr73nOObUlqU3M82bFKxMmJHvvvfC+v/+9NsnmrrvWtgcNWnBs9uxkm22SG29csO/aa2sTg158cW174MBk3XWT229//XEfeijp7Ezq6hbtuQAAAAD6up4wsfL/zt87ZUryla/U1k86KVlhhWS55ZIf/SjZc8+uG7ezM5k7t+vuBwAAvdVHP5r89a/JbrvVvpttays60cLq6pLm5uS002rfR/PWdHZ2Zq+99sq0adMyadKktLS05KWXXkp7e3uamprS9j//wavVJFklyS4plzfP6NHtqVRq/1/Mm1c73tSUNDYmw4YlW21VK8ocPToZOTIplYp4SgAAAAAAAAAAAGBJongFAAAAAAAAlnA33jh/opSeo3//ZMsta8t8f/vbgvVZsxYuXZnvgQcW3p41643HaWioXbP22m8/KwAAAEBf0hOKV/63/OTYY5M//am2PmRI8qtf1dZ32qlrx+3s7BnPDwAAPcH73pc88khy8MHJ5Zcnra1FJ6rp3z9Zf/3kgguSlVcuOk3vVFdXl5133jm/+MUvMmTIkKy11lrp6OjIgAEDMnLkyMycOTMrrLBJ7rhj49x//2p59tllU6lU09BQypw55Tz66Os3qTzxRDJ+fDJgQO09VrVa+z5+xx2TL3whWWmlbnxQAAAAAAAAAAAAYImheAUAAAAAAACWcM8+W3SCBX760+SIIxbe9/zzyc9/npx++ptfv8ceC9YffDCZOPGNz6+rqz2/4hUAAACAmtLrz5/bbZ54YuHtxx577fUBA2p5u6pUuFRKyuWuuRcAAPQFQ4Yk55+f/PWvyWc+k8yenbS1FZOlri5pbk5+8pPkwAN7xnuX3uyb3/xm9thjj4wYMSL9+/fP9OnTM3jwkNxwQ3LiibX/7qXSwsWY8+Yt2r2r1WTmzAXbEyYk995b+2+31VbJUUclY8Z4/wUAAAAAAAAAAAB0Hb+WCAAAAAAAAEu4V06U0lM1NdUm0nkje+yRfOtbtfV585LPf37R7j1nzjvLBgAAANCXtLQUnSD597+TadMWbK+66muvT57cdaUrSe3zp379uu5+AADQV+y0U/LII8lHP1r7N3NDQ/eNXS4n/fsnm26a3HdfctBBSle6Ql1dXdZYY430798/M2dW8oc/DMmqqyYf/nA1V11VK9jpyt8lmH+/f/wj+djHkpVWSk4+OXnppa4bAwAAAAAAAAAAAFhyKV4BAAAAAACAJdy8eUUnWOCUU5Kttko+/OHkmGOSmTOTZZdNvv3t5PTTX/+6I45Izjsvqa+vTdbyyU8mN9zw5uNVq72jeAYAAACgu3Rn8cjRR9c+n6lWk7PPXrC/vT359a8XbH/nO7XPez75ydr6fOed17V56uqS5uauvScAAPQVQ4YkF1yQ3HlncsABtdLG/v0X33j9+tX+fb7bbsm11yY33ZSsssriG29Jdd11yRprlHPUUcmTTyazZpW6tODytcyalTz1VPLd7yYjRyZ/+9viHQ8AAAAAAAAAAADo+xSvAAAAAAAAAD3G448n48Yl/+//Jd//fvKVryw4tt9+SWPjq685+eTkpz9NyuVk+vRkxx2Tyy5b9DEX96QxAAAAAL3JyJFFJ6j5/vdrnxMlyUorJX/6U21ZaaXavltvTY49tmvHrK9PRozo2nsCAEBf8653Jaefnjz/fHLqqckaa9QKWBoa3vm96+qSgQOT4cOTY45JJk9O/vznZNNNk1Lpnd+fBWbNqhXo7LRT8uyzSWtr92dobU1efDH5+MeTvfdOZszo/gwAAAAAAAAAAABA36B4BQAAAAAAAJZwr1Vm0t369Xvt/ZXKgvX6+mTQoAXbjY21yTa//OXa9hNPJFtumVx33aKPWyq9/tgAAAAAS6IttqhNmly0uXOT978/+frXk7vuqk3IO2dObf0b30i23bbrJwZua0tGj+7aewIAQF/V0pLsv3/ywAPJ2LG1YsQdd6yVpjQ01L7bfaMylrq62jlNTcmQIbV/43/728kllyRPPVV7L7D00t32OEuU665LVl89+eMfa++zitbamlx8cTJqVPK3vxWdBgAAAAAAAAAAAOiNStVqtVp0CAAAAAAAAKA4K6+cTJr0+sf33Tf53e8WbJdKtdejj06OOaa2/rvfJfvtt+CclVZKNt64tj5mTHLYYbX1555LvvCF2voLLyTjxtXWb7stmTw5+cc/kscfT6rVZJNNkq99bUHZyiOP1CZ/SZLm5uTqq2uT7yTJtGnJgQfWJuB5pQcfTJ5//vWfbfDg2gQuY8a8/jkAAAAAS5J77qmV286cWXSS7rfUUsnUqUWnAACA3m/atOSOO5Lx42vf/7a2JrNmJZVKrehxwIBkueWS97ynVn643HJFJ14yVKu17+BPP71nFK68lpaW5DOfqWUsl4tOAwAAAAAAAAAAAPQW9UUHAAAAAAAAAIq1zDJvXLzydowZs3BZy3zDhiWXXlpbv+66ZLvtauuNjcnHP15bXsvMmckBByzYHj58QelKUpsU889/fvV1n/1scs45r5+zUkmWXfb1jwMAAAAsadZaK2lrKzpFMTbYoOgEAADQNyy1VPL+99cWeobOzmS//ZKLLuq5pStJraTn3HOT559PLrggaWgoOhEAAAAAAAAAAADQG5SLDgAAAAAAAAAUa6utklKp2AynnJJcfHHyyCPJSy8lHR3J9OnJ+PHJiScm66xTK2rpanPn1iYTBQAAAKCmvj4ZNaroFN2vrm7hol8AAIC+oqMj2W23WulKa2vRad5ca2ty9dXJTjsl8+YVnQYAAAAAAAAAAADoDUrVarVadAgAAAAAAACgOOedlxx0UDJzZtFJut+7351MnFh0CgAAAICe5YADkt/+tugU3WvQoNrnZDvvXHQSAACArlOpJJ/+dHLZZb2jdOWV+vVLPvCB5OKLa2WZAAAAAAAAAAAAAK+nXHQAAAAAAAAAoFijR9cmW1kSbbFF0QkAAAAAep6dd04GDiw6RfeaNy/ZfPOiUwAAAHStww7rnaUrSTJnTvKPfyT7759Uq0WnAQAAAAAAAAAAAHoyxSsAAAAAAACwhFtjjaSjo+gU3a9//2TLLYtOAQAAANDzfPjDSV1d0Sm6T7mc7LJLMnRo0UkAAAC6zqWXJmef3TtLV+ZrbU0uuij5wx+KTgIAAAAAAAAAAAD0ZIpXAAAAAAAAYAlXLidrrVV0iu5XLiebbFJ0CgAAAICep6EhOfTQpKmp6CTdo1+/5KtfLToFAABA13nxxWS//Xp36cp8s2cnX/xi8vTTRScBAAAAAAAAAAAAeirFKwAAAAAAAEB22CFpbCw6RfeqVpfMwhkAAACARXHwwUmpVHSK7rHCCsl73lN0CgAAgK5zwAHJnDlFp+g6bW3JZz5T+54fAAAAAAAAAAAA4H8pXgEAAAAAAABy4IFJeQn69rChIdl//9orAAAAAK82YkSy3XZ9v3xlwIDkqKP6/nMCAABLjksvTa65plZW0le0tye33pr84Q9FJwEAAAAAAAAAAAB6olK1Wq0WHQIAAAAAAAAo3nbbJdddV3SK7tHcnNx7bzJqVNFJAAAAAHqusWOTXXZJZs8uOsni079/8txzSUtL0UkAAADeuRdfTFZfPZk+vegki8eAAcmDDybLL190EgAAAAAAAAAAAKAnKRcdAAAAAAAAAOgZvv712iQlS4LRo5WuAAAAALyZ970v2XDDpL6+6CSLR//+yTHHKF0BAAD6jmOPTVpbi06x+LS1Jd/+dtEpAAAAAAAAAAAAgJ6mVK1Wq0WHAAAAAAAAAIpXqSTLL58891zRSRavgQOTP/4x2WWXopMAAAAA9HxPPpmsvXYye3bRSbpWuZysv34yfnxSV1d0GgAAgHdu7txk2WWTWbOKTrJ49euXPPNMMmhQ0UkAAAAAAAAAAACAnqJcdAAAAAAAAACgZyiXkyOPrE1S0pc1NSU77VR0CgAAAIDeYeWVk5NPTvr3rxYdpUs1NSV//rPSFQAAoO/4y1+KTtA9yuXk3HOLTgEAAAAAAAAAAAD0JKVqtdq3/gIOAAAAAAAAeNumT09GjkymTSs6yeLRv39totAvfKHoJAAAAAC9R7WaDBp0V2bNWidJQ9Fx3rH+/ZNjjkm++tWikwAAAHSddddN7ruv6BTdY5VVksceS0qlopMAAAAAAAAAAAAAPUG56AAAAAAAAABAzzFkSPL73yctLUUn6Xr19ckGGySf/3zRSQAAAAB6l7Fj/5lZs3ZN0lZ0lHesXE7WWCP58peLTgIAANB17rijVkSypHjhheTGG4tOAQAAAAAAAAAAAPQUilcAAAAAAACAhXz4w8nOOydNTUUn6VpNTcn55yelUtFJAAAAAHqX5ZZbLs3Nz2WDDU5JuTy36DjvyODByUUXJXV1RScBAADoOiefnLT1/q7MRdbamvzf/xWdAgAAAAAAAAAAAOgpStVqtVp0CAAAAAAAAKBnmTYtGTWq9toX9O+fnHRScuCBRScBAAAA6J223377rLPOOqmrOySnnLJyKpXmoiO9ZQMHJjfdlKy/ftFJAAAAutbQoX3n+/1F1a9fMnt2UioVnQQAAAAAAAAAAAAoWrnoAAAAAAAAAEDPs9RSye9/n7S0FJ3knauvTzbYIPnCF4pOAgAAANB7rbPOOrniiivyox+tmoMOej51dXOLjvSW9O+f/O1vSlcAAIC+59lnk9bWolN0v1IpefTRolMAAAAAAAAAAAAAPYHiFQAAAAAAAOA1ffjDyR579P7ylYEDk/PPr026AgAAAMBbU6lUkiTbbrttnn/++Tz88MM57bSV8s1vzkhd3byC0725UikZNCi5/vpk882LTgMAAND1JkxImptf//i++ybV6oJlUay3XvLTnyY33ZTMnr3g2scee+Prdtklueaa5MUXkzlzkgcfTH7yk2To0Nc+f+edk7/+NXn++aStLZkyJfnjH5N11nnzjPX1tWcHAAAAAAAAAAAAULwCAAAAAAAAvK4zzkjGjEn69VvE2Vd6mIEDa5Nqrrxy0UkAAAAAeqdyufYr52PGjElLS0suvPDCJMmxxw7PWWfVp75+XpLOAhO+vqamZOmlk1tvTUaPLjoNAADA4nH77bVylK40ZkxyxBHJllsmLS2Lds0xxySXX5584AO1opXm5mSNNZKvfCUZPz5ZccWFzz/++OTKK5Mdd0yWWSZpbExGjEj22qt2/o47vvF4M2cmt932dp4OAAAAAAAAAAAA6GsUrwAAAAAAAACv6/bbb83IkV9LZ+etSVqLjvOW9O+f/P3vyXrrFZ0EAAAAoPepVhcU8VYqlQwYMCCrrbZaxo8f//L+ffYpZ8UVd0up9FCSLp7l9x1qaUk+9rHkoYeStdYqOg0AAMDic/31SUdH195z+vTkqquSY49NfvnLNz9/q62So4+urXd2Jt/8ZvLRjya33FLbt9pqyZlnLjh/s81q58z33e/WCltOOqm23dycnHtustRSrz9mtZrccMNbeSoAAAAAAAAAAACgr1K8AgAAAAAAALymxx57LHvttVd+/eufZ7vtfpSll743pVLPL18plZJBg5KxY5NNNy06DQAAAEDvcccdd+T2229PkpRKpZf3l0ql1NfXZ9ddd81tt92WqVOnJkne//73Z/Lkq3PCCf8vH/vYgymV5ibpLCL6y+rrOzN0aPKXvyTnn58MGVJoHAAAgMXurru6/p7nnJPstFPyve8lt9325ucfccSC9bPOSn70o+Syy5JPfjKpVGr7d9ghWXvt2vquuy44//rrkx/+MPnHP5KvfjV58MHa/qWXTvbd943Hve++WgELAAAAAAAAAAAAsGRTvAIAAAAAAAC8pn333TflcjlnnXVWrr76sjz22HoZM2ZW6urmFh3tdTU0JEstldx8c/Ke9xSdBgAAAKD3OOOMM7LvvvvmqKOOytNPP73QsfklLJtssklefPHFPPzwwzniiCMyduzYHHHEETnyyMNy8cUb5eSTb8qAAU+lpaVSxCOkoaE9n/hEXR5+uJqddiokAgAAQLfq7EymTy86RbLddgvWb7ppwfrkycmTTy7YHjOm9rrUUgv2zZ698L1mzXrt+76Wzs7kpZfeWlYAAAAAAAAAAACg71G8AgAAAAAAALzKFVdckZtvvjmf/OQns/vuuydJBg7sl7//fViOOmpKkllJ2gvN+L/6908+8IFk4sRknXWKTgMAAADQe5x//vk57LDDMmzYsBx99NFZfvnlU61WkyTVajWVSq1IZf3118/KK6+cXXfdNaeeemo++9nP5sgjj0xDQ0OS5Igjts9TTy2Tn/60nNVWq31e89/OlsWoLXV17Xnve2fl6qsbcv75yVJLLfZBAQAAeoS5c5P6+mIzDBmSDB26YPuZZxY+/srtUaNqrxMnLti33XbJ+96XNDcnH/1ossEGC46tuuobj11XV/sZAAAAAAAAAAAAAEu2gn+dEgAAAAAAAOiJJk2alLq6umy22WZpaGhIpVJJqVRKqVTKcceNytVX75pnn/1pXnhhpbS1NRSatbGxNgHLmWcm/+2IAQAAAOhTZs+enaeffjpTpkzJlClTMnfu3HR0dKSzszPlcjn19fVpbGzM8OHDs8IKK2TEiBEZMmRISovQenLPPffkkEMOyfbbb59jjjkmo0ePTpKFri2Xy0mS4cOHZ5dddsnPf/7z7Ljjjvna1772cklLtVpNuVzOwIH98oUvJJ//fHLLLclPfpJcdVXtPl05GW5DQ1vq6krZbbep+cY3BmbddQd03c0BAAB6iTlzkv++ZStM//4Lb8+b9/rbA/771u3ss5Mjj0xWXjnp1y8ZO/a1793c/MZjl8u1nwEAAAAAAAAAAACwZFO8AgAAAAAAALzK7Nmz097enkceeeTlfe3t7WlsbMx//vOfzJ79QPbY4/SstNL38rWvdaajoy5J9xew9O+fbLttbVKWYcO6fXgAAACAxWLatGm555578vjjj+eZZ57JvHnzUl9fn/b29lQqlde97rHHHktDQ0Oq1WqSZNlll80qq6yStddeOyussMKriliq1WrOO++8NDQ05Atf+MLLpSsvvvhiLrjggowbNy5PPfVUPv7xj2f06NHZcsst85Of/CSbbLJJVllllay11lpJ8nJh7yuVSskWWyQXX5w891zym98k552XPPJI0tSUVCrJ7NmL9vMol2uT87a3J+VyNeus05lDDqnLHnvUp6lp+UX9sQIAAPQ5nZ21919F+t/3dk1Nr789a1bt9aWXkm22SU4/PfnQhxaUxzz1VHL//cn229e2p01747FLpaSj4+1nBwAAAAAAAAAAAPoGxSsAAAAAAADAq3zwgx/Msccem5NOOimbbbZZNt988zQ2NiZJLrjggjz88MN5z3s2yac+NSgbbfRIPvjBCens/GiamhrT2rp4s5XLSXNzsuqqybHHJh//+OIdDwAAAKA7VCqVPPLIIxk3blymTJmSSqWyUMlKZ2fnm96jWq1m3rx5L28/9dRTeeqppzJ+/PgMHDgwW265ZdZdd92XP+cplUoZP358Vl111eyyyy5Jkttuuy3/93//l4svvjhNTU1pa2vLDTfckI022iiHHnpo9t1333zmM59ZaMz/LV35X8OGJd/5Tm3p6EgmTkzGj0/GjUtuvjl58slaqUp7e1KtJnV1SX197TOgtdaqZqutKtl887pstFElq65aTqm04NfgF2V8AACAvqq5uVZsWaTp05OpU5OhQ2vbyy238PHlX9GX+cgjC9afeCLZeedkqaWSUaNq93nsseTXv15wzt13v/HYlUrSr987SQ8AAAAAAAAAAAD0BYpXAAAAAAAAgIVUKpWMHDkyH/zgB3PxxRdnyy23zEEHHZSRI0dm3Lhxufzyy/OhD30on/rUp1KpVLLNNiOz0ko7ZMMNr8lWW52Z//u/5KWXklmzujZXS0tt0pSPfzw58shk9OiuvT8AAABAEVpbW3PHHXfk1ltvTXt7+0LFKV2lvb09U6dOzd/+9rdcffXVWX/99bPZZpulqakpM2bMyFJLLZUkmTx5ck499dRceuml+dGPfpRtttkmjz32WP7617/mwgsvzI9//OOMHDky22677cuFJ2+19KS+Pllvvdqy334LH6tWa0u5/Mq9pSR1/10v538pXQEAAJZk/frVCi6LNnZssttutfWtt07OOae2vuqqycorLzjvn/989bXTptXKOZNaAcueey44dtFFbzxuZ6fiFQAAAAAAAAAAAEDxCgAAAAAAAPBfnZ2dqaurS7lczsCBA3PhhRfm29/+dk444YT86le/SpLU1dVl5513zllnnZUkKZfLuf/++/PSSy9lxIiWfOlLnTn88Lr885/J//1fcv31SV1dbbLMWbNqE2cuqqam2jJnTrLCCsmXvlSbjPO/84ACAAAA9GrVajV33nlnrr766lSr1XR0w0y580td7rzzztx9993ZaKONsuKKK+bmm29OkkyfPj3nn39+fvnLX+bAAw9Mkmy22WbZbLPNstxyy+Wkk07Kb3/722y77baLpfCkVKotrzRnzpx8+MMfzqOPPpprr702I0eO7PJxAQAAequGhtp38pXKW7/26KOTY46prf/udwuXY660UrLxxrX1+a9J0tKS7Lprbf2FF5Jx42rrp566oHjls59NHnkkuf/+5FvfWnDt3/9e2zffeeclkyYlt9+evPRSsv76yVFH1cZIkmuvTa655o2foaMj6d//LTw0AAAAAAAAAAAA0CcpXgEAAAAAAABy55135t///nc22mijrL/++i+XsBx33HH59Kc/nb/85S8ZOnRo1ltvvWy44YYZPHhwkqS9vT1XXnllZsyYkW222SZ1dXVJkve/v7ZUKslDDyUTJiS33JLcdFPyn//UCljmF7KUSklnZ+3cjo5kueWSTTZJtt02GT062WijZMCAIn86AAAAAF1rxowZufjii/P000+nvb2928evVCqpVCq58847s+GGG2b8+PH52te+llKplFVWWSW77757kgVFvauttlr23XffnH322bnuuuvy9NNPZ/nll++WrP369cvYsWOTJJMmTVK8AgAA8AqlUjJqVO17+K40ZkytjOV/DRuWXHppbf2665Lttqut33BD8sMfJt/5Tu13AY4/fuHrnngiOeCAhfctv3yy556vPf748a9/7JVGjEiamt78PAAAAAAAAAAAAKBvU7wCAAAAAAAAS7gpU6Zk//33z7PPPpuLLrooSV4uUOns7Mxaa62V733vey+fX61WX16/6KKLctppp2WbbbbJJz7xiVfdu1xO3vWu2rLXXrV9lUoybVoyd24yZ06tbKVfv9oycGDtFQAAAKAvqlarufPOO3P11Vens7MzlUql0DwdHR1Jkn333Tf/+c9/MnXq1MybNy+dnZ0vn1OtVlMqlbLuuutmvfXWy+OPP55+3fwBzm233Zbll18+K6644iJf09rampdeeinLLbfcYkwGAABQvK226vrilbfju9+tFaZ86UvJxhsnLS3JpEnJ5ZcnJ5yQvPDCwuf/6U+13ylYc81k6NBk9uzkvvuS889PzjgjWZSe0k03XTzPAgAAAAAAAAAAAPQupeorZ0UCAAAAAAAAljjvf//788QTT+RrX/taDjzwwEW+7sILL8wnP/nJrLnmmhk7dmyWX375xZgSAAAAoHebO3duLrjggjz11FNpX5TZY7tZR0dHWltbc+655+YnP/lJ9tlnnyRJe3t7Ghoa8u9//zs777xz1l577Vx44YUZOHBgwYlfX6VSyTnnnJPTTjst48ePLzoOAADAYnX22clhhyWzZhWdpHs1NycnnlgregEAAAAAAAAAAACWbPVFBwAAAAAAAACKc84552TcuHE57rjj8rnPfe7l/ePGjcv999+fe++9N9tss01Gjx6dESNGpLGxMUlt8sp3vetd+cY3vpEdd9xR6QoAAADAG5g9e3bOPvvsTJ8+PZ2dnUXHeU319fUZOHBgPve5z+Xoo49OW1tbPv/5z6ehoSFPP/10zjjjjEyZMiXHH398IaUr1Wo1pVJpkc4tl8uZMWNG7rjjjjz88MNZffXVF3M6AACA4owenSzi26U+pbGx9uwAAAAAAAAAAAAApWq1Wi06BAAAAAAAAND92tra8ulPfzr/+c9/8pe//CXvfve7M3Xq1Fx66aU5/PDDM3v27JfP3WKLLXLooYdmt912S0NDQ4GpAQAAAHqXmTNn5swzz8ysWbNSqVSKjrNI5s2blz/+8Y9Zc801s/TSS+fuu+/Ogw8+mEMPPTQ/+9nPio73huYXtFx77bX5yEc+klNOOSUHHHBA0bEAAAAWm46OpKUlaW8vOkn3qq9PZsyoPTsAAAAAAAAAAACwZCsXHQAAAAAAAADoftVqNQ0NDZkyZUpWWGGFvPvd705nZ2cuu+yyHH744VlrrbVy3HHH5ec//3m22Wab3H777TnkkENyySWXFB0dAAAAoNdobW3Nb3/7215VupIkjY2N+fSnP53nnnsuf/rTn7Lsssvm+OOP7zGlK9Vq9U1/niuvvHJWXXXV/P3vf++mVAAAAMWor0/WXrvoFN1vlVWUrgAAAAAAAAAAAAA1pWq1Wi06BAAAAAAAAND95syZk8022ywjRozIVVddlRdeeCG77LJLZs2alQkTJqSxsTFJ8vTTT+cXv/hFTjjhhCy33HK5++67s+yyyxacHgAAAKBna2try29/+9u8+OKLvap05ZUaGxvzvve9L5tttllKpVLRcdLR0ZHOzs40NTW95vHOzs7U1dUlSaZPn56DDjoo48aNy6RJk7ozJgAAQLc7++zksMOSWbOKTtI9WlqS449PDj+86CQAAAAAAAAAAABAT1AuOgAAAAAAAABQjH79+mWbbbbJddddl1tvvTUzZszI7bffnuOPPz6NjY3p6OhIpVLJ8ssvn+OOOy6f/exn88wzz2TixIlFRwcAAADo8S6//PJMnTq115auJMm8efNy6623pqOjo+gomTBhQoYOHZqDDjooP/7xj3Pqqafmn//8Z6ZNm5bJkyenvb395dKVJBkyZEhGjx6dKVOmZMaMGQUmBwAAWPz22COpVotO0X0qlWTffYtOAQAAAAAAAAAAAPQU9UUHAAAAAAAAALpftVpNqVTKBz7wgZx22mn53ve+l3322SeDBg1K9b+zsZTL5ZTL5bS1taWpqSlrrbVWwakBAAAAeocHHnggDz30UDo7O4uO8o61trbm2muvzYc+9KFCc6yxxhqZNWtW/vznP2fOnDlJkgEDBmT27NlZc801s9FGG6Vfv35Zc801s+WWW2bQoEFpaGhIkowbNy477bRTkfEBAAAWq5aWZL/9kl//OmlvLzrN4lVXl+y+ezJkSNFJAAAAAAAAAAAAgJ5C8QoAAAAAAAAsgUqlUpLkIx/5SI4++uj84Ac/yOTJkzN9+vTcdttt+chHPpJyuZyOjo40NTWlUqnkscceS//+/VMulwtODwAAANBzzZkzJ5deemna+8hMtx0dHZkwYULWXXfdrLjiioXlGDRoUJ5++unce++9uf3229Pa2poHH3wwN998c1pbW/OnP/3p5ULh+UaNGpUkuemmmxSvAAAAfd5hhyVnntn3i1eampIjjyw6BQAAAAAAAAAAANCTlKr/+9dlAAAAAAAAQJ9WrVZTKpVefn300Ufzwx/+MJdccklmzJiRAQMG5Hvf+1722WefDBs2LEly6aWX5rDDDsu73/3uXHPNNQU/AQAAAEDP9Ze//CUPPPBAOjs7i47SpQYNGpRDDz00DQ0NhYw//7OsV5o5c2b69++f559/Pv/6178yd+7cPP7447nhhhsyffr0TJ8+Pffdd19Gjx6d22+/vZDcAAAA3WnzzZNbby06xeK17rrJPfcUnQIAAAAAAAAAAADoSRSvAAAAAAAAwBLisMMOyxFHHJGRI0e+6tjUqVPzs5/9LH/+85/z8MMPZ8iQIdloo42y9dZbZ9q0aTn//POTJP/617+y8sord3d0AAAAgF7hgQceyEUXXZT29vaio3S5+vr6jB49Oh/60IeKjpJKpZIkKZfLrzr2yoKWiRMnpq2tLQMHDsyoUaO6NSMAAEAR/vGPZNddk9bWopMsHi0tyR//mHz0o0UnAQAAAAAAAAAAAHoSxSsAAAAAAACwBPj5z3+eww8/PD/96U9z2GGHvTz5ZLVaTbVafXmSyrFjx+aiiy7KbbfdlgkTJrx8/c4775xDDz00O+ywQyH5AQAAAHq6SqWSk08+ObNnzy46ymJTX1+fgw8+OEOHDi06yqv87+dclUrlNYtZAAAA+rq99kouvjhpays6SddqbEw++MHkiiuKTgIAAAAAAAAAAAD0NIpXAAAAAAAAoI+bPHlyRo4cmU9+8pM54YQTstJKK73h+XPmzMm0adPy5JNPZtq0aRk+fHg23njjbkoLAAAA0Ds98MADufjiizNv3ryioyw25XI5m2yySXbccceio7xlnZ2dqaurKzoGAADAYjdjRjJqVPLii0Un6VqDBycPPZQsu2zRSQAAAAAAAAAAAICepr7oAAAAAAAAAMDitffee2fEiBHZb7/9FipdmThxYu6///5MmzYtq6++et73vvclSfr165fm5uaMGDGioMQAAAAAvc+4ceP6dOlKklQqldx5553Zfvvt09DQUHScRTJ37txcccUVefHFF3PQQQcVHQcAAGCxGzw4Offc5BOfSFpbi07TNfr3T848U+kKAAAAAAAAAAAA8NrKRQcAAAAAAAAAFp+f//znufHGG/OlL30p22yzTZLkxRdfzI9+9KNstNFG2X333fOFL3whY8aMyZ577pmnnnoqSVIqlYqMDQAAANCrTJ06NU8//XTRMbpFqVTKfffdV3SMt+S6667L17/+9aJjAAAAdJsdd0x23TVpbi46yTvX2Jhst12tSAYAAAAAAAAAAADgtSheAQAAAAAAgD7qmWeeyZFHHplPfvKTOfj/s3fv0XYVhL3vf3M9sjd5SggQEh4BYwQCBgkxPIRih1YlikIrOOoD5RZb9fZo67GOcU7voJ4xPBePj9bb9nDUc1F8tCJWUYeiqDwjEMCClwoND4EACcQYIGSHZK+917x/LAmFREzI2ntm7nw+Y2Sw1spac/4m/2VlZ37f+9602+2sWbMmf/u3f5u//uu/zoIFC/L+978/H/rQh7LXXnvlkksuycknn5zbbrut6ukAAAAAtbJixYp0u92qZ4yL4eHhLF++vOoZO2xwcDALFizIxo0b89BDD1U9BwAAYNxceGEyY0bSqPG/JC6KZNq05KKLql4CAAAAAAAAAAAA7M5q/OOSAAAAAAAAwPO54IILMjo6mhUrVuTf//3fkyQ33HBDPvGJT+Td7353Lr/88vz93/99PvGJT+Suu+7KH/zBH+S+++7Lt771rYqXAwAAANRHp9PJbbfdtseEV5Jkw4YNefjhhyvd0O12U5bl877n6d9/6UtfmlarlauvvnoclgEAAOweZsxIli/v/beupk1Lrr022XffqpcAAAAAAAAAAAAAuzPhFQAAAAAAAJig3ve+9+W9731vVq9eneOOOy7vfe9784UvfCHz5s3L5z//+cydOzdJMjw8nLlz5+ZjH/tYGo1GLrnkkmzatOl33rgSAAAAgOTBBx9MURRVzxhXIyMjW0O/VSjLMo1GY5v/72VZZnR0dOvzp2M48+bNy7x58/KjH/1oXHcCAABUbf785JprkunTq16y86ZMSX784+TII6teAgAAAAAAAAAAAOzuWlUPAAAAAAAAAPqvLMssWLAg//iP/5hTTjkln/zkJ/PZz342SXLppZcmSUZHR9NsNjNp0qQkybHHHps5c+Zk7ty5mTx5svAKAAAAwA5YvXp1Op1O1TPGVVmWeeCBByo7/80335ybb745Bx98cI444oi8+MUvzpNPPpnp06en2Wxufd/Tj2fNmpWjjz46y5cvr2oyAABAZY4+Orn22uTUU5Mnnkjq8KMA06cnV1yRLFlS9RIAAAAAAAAAAACgDoRXAAAAAAAAYAIqiiLdbjeNRiNnn312li5dmo997GN5+OGHc/TRRyd55saTZVmmKIrcfvvtWbduXY4//vg89dRT2Wuvvaq8BAAAAIBauP/++9Ptdn/n+xYtWpQ3v/nNW59/9KMf3eY9559//tbHl112WX7+85/v1Jbjjjsuy5Yte9a2iy+++Ldu+G2uvvrqXHPNNc/7nkcffXTr90rjbe3atfnzP//zJMmBBx6YkZGRvOxlL8vLX/7yTJ48OYcffniWLl2aTqeTWbNmZdasWXn5y1+eb33rW773AgAA9kiLFiUrViSvfGXy2GPJyEjVi7av1UqmTeuFYo46quo1AAAAAAAAAAAAQF0IrwAAAAAAAMAE1Wg0UpZlkmTevHn5/Oc/nxUrVmTevHlb3/P0zTFHR0dz+eWXZ3h4OKeffrqbTwIAAADsoDVr1lQ9IUkyc+bMvOY1r+nLsXYkJNPtdvPkk09m+vTpfTnnzjj11FPzJ3/yJxkeHs7KlStz880354YbbsgVV1yRJGm32+l0Otl3331zzDHHZJ999snatWuTJLfccktOPvnkcd8MAABQtQULkp//PHn723sRlqGhqhc925QpvUDM176WHHRQ1WsAAAAAAAAAAACAOhFeAQAAAAAAgAmsKIokyejoaJrNZpYuXZrkmeDK07//7W9/O5/97GezdOnSvP3tb69sLwAAAECdPPXUU9m8eXPVM1IURc4444xMmjQpnU4n7XZ7u++7++67c9FFF23z+v77759ly5Yl6X1v9Itf/OJ3nrPZbGb16tWVhFemTp2az33uc0mS1atXZ/LkyfnlL3+ZFStWZGhoKPfff3+uuuqqjIyMZMWKFdmwYcPWz/74xz8WXgEAAPZYBxyQ/PjHyZe/nLz//cmWLUmnU+2mVisZGEg+9ankPe9JfvNjDAAAAAAAAAAAAAA7THgFAAAAAAAA9gDNZvNZz4v/cKeSK664IhdccEG2bNmSr371q+M9DQAAAKC21qxZk3a7nS1btlS64+STT86BBx6Yxx9/PHfeeWdOOOGE7b5v06ZN2bRp0zavL168eOvjlStXZv369b/znMPDw3n44Ydz+OGHv/Dhu6AsyyTJnDlzkiTHHntsjj322CTJ5s2bMzg4mE2bNuXmm2/O0NBQ1q1bl+985zuZMmVKJXsBAAB2F0WRvPOdyWtek7zjHcmNNyZDQ9VsmTIlWbQo+ed/Tg4+uJoNAAAAAAAAAAAAQP0JrwAAAAAAAMAeqtvt5p577skHPvCBPP744/nMZz6TefPmVT0LAAAAoDbWr1+f0dHRSjcccMABOeWUU9LtdvOtb30rhx566E59ftq0aTnqqKO2Pr/hhht26HNlWebRRx/dqXP1038MCz+tLMuUZZnBwcEkyV577ZXf+73f2/r773znO8dtHwAAwO7ugAOSH/0o+cpXkg9/ONm0KXnyyfE597RpycBA8rGPJeed14vBAAAAAAAAAAAAALxQwisAAAAAAAAwQZRlmaIoMjo6mmaz+Tvf32g0MnPmzHzyk5/M5MmT86pXvWocVgIAAABMHJ1OJ2VZvqDPnn/++bt8/larlTPPPDPNZjM//elPs2rVqp0Or7ziFa/Y+l3SQw89lFWrVu3wZzudzk6da6wVRfGsIMvTj7vdbhqNRpLs8HdnAAAAe4KiSN7xjuRtb0uuuCL5H/8jueGGpNtNhof7e652O2k2k8WLk498JDnttN5zAAAAAAAAAAAAgF0lvAIAAAAAAAAVK8tusnFj0hlORjrJ6GjSbPXuOtKelEyZ+qwbRm7P0NBQRkZGMjg4mIGBgR0+96xZs7Js2bJdvQQAAACAPdLIyEi63W5l53/Na16TWbNm5ZFHHsmVV165059vt9tZvHjx1uc33HDDTn1+ZGRkp885ljqd5Be/SG65pczttxd54olkaCjZsqWRgYFkypRkxoxmjj46Oe64ZOHC3ldwAAAAe7pGI3nd63q/7r8/+Yd/SD73ud7vdbu9P1u9EFOm9I7d7Sbnnpv8p/+UzJ/ft9kAAAAAAAAAAAAASYRXAAAAAAAAYFyVZTdZ/+uUqx9M96EHUq76ZbJubZIiaRRJUfQel2WSsnf3kaKR7Dc7xSEvTmPuwSnmHJjM2DtFUeTWW2/Nt7/97Vx00UV50YtelLIsc8455+Tkk0/OEUcckenTp//mvOWz4i1PPPFEZsyYUcn/AwAAAICJotvtpizLF/TZiy66aJvXzj333B3+/Jw5c7JkyZKMjIzkm9/85gsKwBx77LHZa6+9kiTr16/PnXfeuVOfHx0d3elz9tO6dcl3vpMsX55cf33yy1+WGRgoU5aN570p8NM3/t28OTn00OSkk5JXvjJ54xuTffcdv/0AAAC7o3nzkk9+MrngguTOO5Of/eyZP3fdc08yMJA0m7/5sYbfePrHEbrd3p+1DjssOfHE3p+3Fi8WvgQAAAAAAAAAAADGlvAKAAAAAAAAjIPuw6vSveGalCv/rRdSKYpkeMuOH+DhVSkffjCjA5OS0W7SKLJl/pH5vz7197ny//u3zJ49O91uN3fccUf+6q/+KvPnz89ZZ52VP/qjP8oxxxzzrOjKk08+mdNPPz3dbjeXX355pk6dOgZXDAAAADDxNZvNFEXxguIrDz744C6de9q0aSmKIq1WK+973/u2+5558+bl/PPPz4033pgf/vCHz/q9oiiydOnSrc9XrFix09fRao3/j6OXZbJiRe8mwN/7Xu9mv89EVop0OsXzfTxJnhVlueuu3q+vfz15//uT005L/vN/To4//pkbBwMAAOyJWq3k6KN7v971rt5rIyO9GMujjyZPPdWLrJRlstdeyeBgst9+yZFHiqwAAAAAAAAAAAAA40t4BQAAAAAAAMZI2RlO+W+3ZfSnVyYbnkhGOr07jrzwIyZbnom1NP/t1vzTa07I0OmvyYte/6YMvmxxfnLVVfmXf/mXXH755bngggtyyy235AMf+EBe/epXp/2bO5usWbMm1113XZJk/fr1wisAAAAAL1C73U6j0cjo6GjVU3baEUcckb333jtJsmnTptx66607fYz2ON5Jd2go+ed/Tj7+8WTNmt4Nfrvd/h4/SS67LPnhD5PZs5OPfCT54z9Opkzp33kAAADq7D/GWAAAAAAAAAAAAAB2F8IrAAAAAAAA0Gflls0ZveoHKf91RVIkGR4ek/O0GkVajVb26mxOfnBZRq74Tl619OSccMEFed3rXpcvfOEL+d73vpc1a9bkwgsvzIknnpgkWbBgQR566KHceuutOfjgg8dkGwAAAMCeYNKkSWMeXpkxY0Y++MEPbn3+0Y9+NEmydu3a/OAHP9jm/fPnz8/8+fOT9KK7N910Ux555JFt3nfCCSdsffyzn/0snU5np7cNDAzs9Gd2Vln2git/9me9xxs3ju35ut1ehOXee5O//MvkQx9KLrywF2ApirE9NwAAAAAAAAAAAAAAAAA7T3gFAAAAAAAA+qh778qMfvOryZYtyejI+J14eEvv/NdflUm33Zw3vuWdWbBgQebOnZsLL7wwZ555Zr773e9myZIlGR4ezpw5czJnzpzx2wcAAAAwAe23334pKqpxPPbYY1mxYsU2rw8ODm4Nr2zYsGG77znooINy4IEHJklGRka2+57fpdlsbj3GWHnkkeScc5Kf/rQXQxlvT0de/vRPky99Kbn44mT27PHfAQAAAAAAAAAAAAAAAMBv16h6AAAAAAAAAEwE5ZbNGfnmVzN6yReSTUPjG135jzqd5InHMvrF/5mXPHh3/vt/+28577zzsnbt2lx66aVJkkmTJlWzDQAAAGCC2X///TMyUtH3QLvghBNO2Pr49ttvz9ALqJq0Wq0xC/uWZfJP/5QsWJBcdVU10ZX/aGiot2PBguSrX+3tAwAAAAAAAAAAAAAAAGD3UJSlf/YFAAAAAAAAu6J778qMfvOryZYt1QVXtqfdTiZPzcgbz8qSN52ZRx55JCtXrsw+++xT9TIAAACACeMzn/lMHn/88apnjLtGo5EPf/jDGRwc7OtxN2xIzjorWb68+uDK9kyenLzylcmllybTp1e9BgAAAAAAAAAAAAAAAIBG1QMAAAAAAACgzkav+0lGL/lCsmlo94quJEmnkzzxWFpfuyjvXLwoM2bMSKPhrwgBAAAA+unAAw+sekIlJk+e3Pfoyrp1ydKlydVX757RlSTZtCm55preznXrql4DAAAAAAAAAAAAAAAAgLsqAQAAAAAAwAtQlmVGfvTddK/7US9wsjsb6eS9h+ybd7/s8JRlWfUaAAAAgAnlkEMOSavVqnrGuJszZ05fj7d6dbJ4cXLvvcmWLX09dN9t2dLbuXhx8vDDVa8BAAAAAAAAAAAAAAAA2LMJrwAAAAAAAMBOKssyoz+4LOXNP939oyu/Mdhs5i+POTwz7rq96ikAAAAAE8rcuXPTaOxZP5bdbDYzb968vh1v3brkxBN78ZWafN2WTqcXXTnxxN5+AAAAAAAAAAAAAAAAAKqxZ/0LPwAAAAAAAOiD7jVXpLz1pvrcBfI32km6P7k8o7fdVPUUAAAAgAlj9uzZGRwcrHrGuDvqqKP6cpwNG5KTT+5FV0ZG+nLIcTM6mqxZ09u/YUPVawAAAAAAAAAAAAAAAAD2TMIrAAAAAAAAsBNGf3Z9utdflXSGq57ywox00v3eN9O9+86qlwAAAABMCEVR5MQTT0y73a56yrg59NBDM23atF0+Tlkmb31rct99tWscb9Xp9Pa/9a296wEAAAAAAAAAAAAAAABgfAmvAAAAAAAAwA4q169L9wffqe9dIJ820snov3wl5aahqpcAAAAATAiLFi1KuYdUNyZNmpSTTjqpL8e69NLk2muTLVv6crjKbNmSXHNN8vWvV70EAAAAAAAAAAAAAAAAYM8jvAIAAAAAAAA7oCy7Gbn0S8noSNVT+mOkk9HvuhMkAAAAQD8MDg5m4cKFKYqi6iljbnBwMIcccsguH2ft2uS885KhCdIG3rQpec97etcFAAAAAAAAAAAAAAAAwPgRXgEAAAAAAIAd0F1xXfLrXyVlWfWU/hgdTXnvynT//faqlwAAAABMCMcff3xarVbVM8ZUu93OiSeeuMuBmbJM3vWuZPPm/uzaXWze3LuuifIVIgAAAAAAAAAAAAAAAEAdCK8AAAAAAADA71CuX5fulZcnneGqp/RXp5PRy76WctNQ1UsAAAAAam/27NnZb7/9djlKsjtrNBpZtGjRLh/n0kuTa69NhifY123Dw8k11yRf/3rVSwAAAAAAAAAAAAAAAAD2HMIrAAAAAAAA8DzKsszIN76cjIxUPWVsjHQy+t1Lq14BAAAAMCGceeaZaTabVc8YE+12O8uWLcvg4OAuHeepp5LzzkuGJmgLeNOm5D3v6V0nAAAAAAAAAAAAAAAAAGNPeAUAAAAAAACeR/nAL5Nfr03KsuopY2N0NOU9d6Zcv67qJQAAAAC1N3PmzPz+7/9+2u121VP6qtFo5OCDD85RRx21y8e65JKk2+3DqN1Yt9u7TgAAAAAAAAAAAAAAAADGnvAKAAAAAAAAPI/u9Vclw8NVzxhb3TKjNy2vegUAAADAhHD88cdnn332SVEUVU/pm1arlTe/+c19uaaPfzzZuLEPo3ZjGzf2rhMAAAAAAAAAAAAAAACAsSe8AgAAAAAAAL9F+eSGlPfdXfWMsdcdTXnripSdTtVLAAAAAGqvKIq85S1vSbPZrHpKX7Tb7bzhDW/I1KlTd/lYN9+crFrVh1E1sGpV73oBAAAAAAAAAAAAAAAAGFvCKwAAAAAAAPBbdG+5vuoJ46q84+dVTwAAAACYEGbOnJlXv/rVabfbVU/ZJa1WK4ccckiOOuqovhzv059ONm/uy6F2e5s3964XAAAAAAAAAAAAAAAAgLElvAIAAAAAAADbUXZH071peTIyUvWU8TE8nNHlV1a9AgAAAGDCeMUrXpFFixbVNr7SbDYza9asnHXWWSmKYpeP99hjyWWXJd3urm+rg263d73r11e9BAAAAAAAAAAAAAAAAGBiE14BAAAAAACA7SjvWbnn3AXyaU88lvLR1VWvAAAAAJgQiqLIaaedlpe+9KW1i680Go3MmDEj55xzTt+2f+97SavVl0PVRqvVu24AAAAAAAAAAAAAAAAAxo7wCgAAAAAAAGxH9/57kuHhqmeMr7JMd9X9Va8AAAAAmDCKosgZZ5xRq/hKs9nMzJkzc+6552ZwcLBvx73++mTjxr4drhY2bkxuuKHqFQAAAAAAAAAAAAAAAAATW6vqAQAAAAAAALA7Kh/4ZZJyl45RLFqS1pvf+rzv6d5/T0YvvvD5DzRzVhpHvTzFIYel2HufZMrUpGgkTzyW7t13prv8ymRTH+5aOdJJueqXyZITd/1YAAAAACRJGo1GzjzzzHz/+9/Pz3/+83Q6naon/VatViv77rtvzjnnnAwMDPT12MuX9/VwOeec5ItffOZ5UTz/+9vt5F3vSk49NTnmmGT//ZNp05Jf/zq58cbk7/4uufba/m5Mkuuu6/8xAQAAAAAAAAAAAAAAAHiG8AoAAAAAAAA8R1mWya8eqXrGVo0jXpbmq1637W/M2i/NWfulsfCYjPy//0+y4fFdPlf50AO7fAwAAAAAnq0oipx22mnZd9998+Mf/zgjIyO976B2I61WKwsXLsyyZcvSbrf7euzR0eSuu/p6yJ02c2byuc9t+/oBByRnnNH7dd55yf/+3/097913966/2ezvcQEAAAAAAAAAAAAAAADoEV4BAAAAAACA53p8/ZgcduSif9jmtXLLUzv02XJ4S8p/uzXde1Ymw1tSvHRhmktOSpIU02ekeeprM/qdS3Z95IbHU450UrT6e3NNAAAAgD1dURR5xStekfnz5+cb3/hG1q1bl06nU/WstFqtDAwM5Mwzz8xhhx02JudYuTJpt5MtW8bk8DvlmmuSr32tF0RZsCD5m79J9tuv93uf/nTy1a8mT+3YV3Y7pN3uXf+RR/bvmAAAAAAAAAAAAAAAAAA8Q3gFAAAAAAAAnqNc/VBSNPp/3Afve2Gfu+/ujNy6Itk09Mxr965MMf1Fabx0YZKkOPDgvmxMu53y0TUp5vbpeAAAAAA8y8yZM3Peeeflpptuyk9+8pOMjIykLMtKtrRarSxcuDCvf/3rMzAwMGbn+dnPxuzQO2xoKDnllOS665557Sc/SR55JPnmN3vPp01Ljjoqufnm/p77Zz8TXgEAAAAAAAAAAAAAAAAYK8IrAAAAAAAA8Bzd1auS4eGqZ2xVrn5w+6//em2SXnil7NfebjflmocS4RUAAACAMVMURZYuXZqXvOQlueyyy7JmzZqMjo6OW4Bl0qRJGRwczJve9KYcdthhY36+O+5INm4c89M8r40bnx1dedrKldu+r9/n/cUv+ntMAAAAAAAAAAAAAAAAAJ4hvAIAAAAAAADPteGJJP2/yWX7/E9t89roDy5Ld8V27vj4uzSbabz0qK1Py5V9untjp5NsGurPsQAAAAB4XjNnzsy5556btWvX5sYbb8ztt9+eoijS6XT6fq5ms5kkOeSQQ3LSSSfl0EMPTVEUfT/P9mzYMC6neUHOPvuZx3fdldx5Z//PsTtfPwAAAAAAAAAAAAAAAEDdCa8AAAAAAADAc3WGq17w/BrNNM98e4p99k2SlGseTveGa/p2+HJ3v34AAACACWa//fbL6aefnte+9rW5/fbb89Of/jRDQ7047q5EWFqt1tbgypIlS7JkyZJMnz69L5t3xsaN437KHXL22cl/+S+9x8PDyXnnjc15hnSOAQAAAAAAAAAAAAAAAMaM8AoAAAAAAAA81y7czPL5jFz0D9u8Vj726507yMBgmme/O41D5/c+/+jqjHzlc8lIHzcPC68AAAAAVGFgYCDHHXdcFi9enLVr12b16tVZtWpVHnrooaxfvz6tVu/Hv7vdbsqyTLfbTVEUaTQaW//b6XQyderUzJkzJ/PmzcsBBxyQuXPnbg2wVGHLlspO/Vt98IPJpz6VNBrJ5s3JW9+aXHvt2Jxr8+axOS4AAAAAAAAAAAAAAAAAwisAAAAAAACwrWJsDls+eN+uHWDajLTedl6K/Q9IknTvvyejX/tCsqXPd24sxuh/AAAAAAA7pCiK7L///tl///3z8pe/PEkyOjqaX/3qV1m7dm2Gh4czMjKSkZGRNJvNtFqttFqt7LPPPpk9e3YmTZpU8RU82+Bg1Que7dOfTv7iL3qPH388OeOM5Oqrx+58u9v1AwAAAAAAAAAAAAAAAEwkwisAAAAAAADwXO3d68aUSZL9ZveiK9NflCTp3v6vGb3sa0l3tP/n2s1uzAkAAABA0mw2M3v27MyePbvqKTtt6tSqF/RMmpR8+cvJWWf1nj/wQHLaackdd4zteXeX6wcAAAAAAAAAAAAAAACYiIRXAAAAAAAA4LnGKLxSHHToti92R1M+vCpJ0vrAf03xoplJkpEv/s+UD9zb+9yB89J825+kGNyr95H77k73lutTzD34WYcqH7yvHytT7I7hGQAAAABqa8aM8TvX+ecnf/M3vcdf/GLy7nf3Hg8OJj/4QfJ7v9d7/thjyYc/nOy9d3LSSc98/q67kl/9qn97iiKZPr1/xwMAAAAAAAAAAAAAAADg2YRXAAAAAAAA4LleNLN3R8Sy7OthW+f+n9u8Vm5+KiMf/+vn/Vzx4gVboytJ0jj0JWkc+pJt3tf56Id2fWS7nWKqO0ECAAAA0D8LFybTpiVPPlndhv33fya6kvSCK1//+rbve9e7kosv7t95p05Njj66f8cDAAAAAAAAAAAAAAAA4NkaVQ8AAAAAAACA3U1j7sHJpIGqZ1SjKFLMObDqFQAAAABMIIsXJ91u1Suq0e32rh8AAAAAAAAAAAAAAACAsVGUZVlWPQIAAAAAAAB2J+WTT2TkM/89GR2pesr4azTT+q//d4pGs+olAAAAAEwQ3W4yZUqyeXPVS8bfwECyaVPSaFS9BAAAAAAAAAAAAAAAAGBi8s+3AAAAAAAA4DmKaTOSVqvqGdWYuY/oCgAAAAB91Wgkhx9e9YpqHH646AoAAAAAAAAAAAAAAADAWPJPuAAAAAAAAGA7iv0PqHpCJYqD5lU9AQAAAIAJ6JWvTIqi6hXjqyiSk0+uegUAAAAAAAAAAAAAAADAxCa8AgAAAAAAANtzyIv3vDtBtielcdChVa8AAAAAYAI66aRk6tSqV4yvqVOTE06oegUAAAAAAAAAAAAAAADAxCa8AgAAAAAAANvROGxB0p5U9YzxVXZTzHtx1SsAAAAAmIBOOy0ZGal6xfjqdJJly6peAQAAAAAAAAAAAAAAADCxCa8AAAAAAADAdhSHHJYMDlY9Y1wVBxyYYu99qp4BAAAAwAQ0fXpy9tlJs1n1kvHRbPaud8aMqpcAAAAAAAAAAAAAAAAATGzCKwAAAAAAALAdRVGkceKpSbtd9ZTxMWkgjZNeVfUKAAAAACawv/iLZGCg6hXjY2Cgd70AAAAAAAAAAAAAAAAAjC3hFQAAAAAAAPgtGouWJGVZ9Yzx0WymeMmRVa8AAAAAYAJ72cuS+fOrXjE+5s9PFi2qegUAAAAAAAAAAAAAAADAxCe8AgAAAAAAAL9FMbhXiiMXJcUE/2u1VjuNpSenaEzw6wQAAACgch/5SDJ1atUrxtbUqb3rBAAAAAAAAAAAAAAAAGDsuXMSAAAAAAAAPI/mCacmrWbVM8ZYmcbiE6oeAQAAAMAe4A//MJk0qeoVY2vSpN51AgAAAAAAAAAAAAAAADD2hFcAAAAAAADgeRSz56SY95KkOUHjK612imOPTzF1WtVLAAAAANgDDAwkX/xiMnly1UvGxuTJvesbGKh6CQAAAAAAAAAAAAAAAMCeQXgFAAAAAAAAfofmm85OWu2qZ4yNyZPTfPUbql4BAAAAwB7kjW9MTjtt4sVJBgaS17++d30AAAAAAAAAAAAAAAAAjI+iLMuy6hEAAAAAAACwu+ve8fOMXvbPSadT9ZT+abXTPOe9aRx4SNVLAAAAANjDrF+fzJ+fPPZY1Uv650UvSu69N5k5s+olAAAAAAAAAAAAAAAAAHuORtUDAAAAAAAAoA4aRy5KMW9+0mxWPaU/Wu0Uxy4VXQEAAACgEjNnJhdfnEyeXPWS/pg8OfnSl0RXAAAAAAAAAAAAAAAAAMab8AoAAAAAAADsoOab3pq02lXP6I/Jk9N89RuqXgEAAADAHuyNb0yWLUsGB6tesmsGB5PXv753PQAAAAAAAAAAAAAAAACML+EVAAAAAAAA2EHFlKlp/tE76h9faU9K663npmjX/DoAAAAAqL0vfjE58shkYKDqJS/MwEBv/5e+VPUSAAAAAAAAAAAAAAAAgD2T8AoAAAAAAADshMb8w9M4/S31ja+022n+8f+R4oADq14CAAAAAJk8ObnyymTevKRuneB2u7f7yit71wEAAAAAAAAAAAAAAADA+BNeAQAAAAAAgJ3UPHpxGn/wxvrFV1rtNP/wHWnMm1/1EgAAAADYasaMZPny5LDDkoGBqtfsmIGB5NBDk+uu6+0HAAAAAAAAAAAAAAAAoBrCKwAAAAAAAPACNJeclMayM+sTX2m30zz7XWm8dGHVSwAAAABgG7NmJStWJEcdlQwOVr3m+Q0OJgsXJjfdlOy7b9VrAAAAAAAAAAAAAAAAAPZswisAAAAAAADwAjWPeUWaZ76tF18piqrnbF+jkUwaSPPtf5rG/MOrXgMAAAAAv9WMGcl11yVvelMyeXLVa7Zv8uTk9NN7O2fMqHoNAAAAAAAAAAAAAAAAAEVZlmXVIwAAAAAAAKDOynVrM/KNLyXrf510hque84z2pBRzD0rzjLelmO4ukAAAAADUx/e/n7zjHcnQULJlS9VrkoGBXnTly19Oli2reg0AAAAAAAAAAAAAAAAATxNeAQAAAAAAgD4ou910b7g63auvSEZHkir/Gq7RSFqtNF5/RhqLlqQoiuq2AAAAAMAL9PjjyZ/9WfLd7yabNlW3Y/Lk5A1vSP7X/0r23ru6HQAAAAAAAAAAAAAAAABsS3gFAAAAAAAA+qhctzYjl34peezXSWd4/Ae0J6WYe1CaZ7wtxfQZ439+AAAAAOiz738/eec7k+Hh5Mknx++8U6cmAwPJxRcny5aN33kBAAAAAAAAAAAAAAAA2HHCKwAAAAAAANBnZbeb7m03pbv8ymTjk0mnk2QM/1quaCTNZrLPvmme8uoUR7wsRVGM3fkAAAAAYJx1OslllyUf/3hyxx295yMj/T9Pq5W028mRRyYf+Ujy5jf3ngMAAAAAAAAAAAAAAACwexJeAQAAAAAAgDFSlmXKhx5I9/qrU959Z1Kkv3eDbE9Kym6KhcekecKpKfY/oH/HBgAAAIDd1B13JH/3d8lXvtILpQwNJd3uCz9eo5FMmdL76u7tb08++MFeeAUAAAAAAAAAAAAAAACA3Z/wCgAAAAAAAIyDcmhjuv96Y7q33ZI8/uuk1U7KMukM7/hBJk3q/Xd0NNln3zQWH5/GoiUpBgbHZjQAAAAA7MaefDL54Q+TFSuSa69NfvGL3lduzWaycWPv8XMVRTJ1au8rtqJIFi5MTjklWbo0ee1rk2nTxv86AAAAAAAAAAAAAAAAAHjhhFcAAAAAAABgnJWjI8naR1KueSjdVfelfPD+5InHk+5o726QjUbS7fbu/NhsJXvvk+LgQ9M4aF6KAw5MZu2XotGo+jIAAAAAYLdSlskDDyS33JLceWeyYUMyNJQ89VSy117JlCnJ9OnJEUckixcn8+b1voIDAAAAAAAAAAAAAAAAoL6EVwAAAAAAAGA3UnZHk9HRpNkSVwEAAAAAAAAAAAAAAAAAAAAAAHgewisAAAAAAAAAAAAAAAAAAAAAAAAAAAAAAABA7TSqHgAAAAAAAAAAAAAAAAAAAAAAAAAAAAAAAACws4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OD/b+8OSAAAAAAE/X/djkCPC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TlXjWV0TgEQz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B9C41F-6CB5-2142-9A5C-C52CFCF2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</p:spPr>
        <p:txBody>
          <a:bodyPr/>
          <a:lstStyle/>
          <a:p>
            <a:r>
              <a:rPr lang="en-US" dirty="0" smtClean="0"/>
              <a:t>Opreq-ai </a:t>
            </a:r>
            <a:r>
              <a:rPr lang="en-US" dirty="0"/>
              <a:t>| </a:t>
            </a:r>
            <a:r>
              <a:rPr lang="en-US" dirty="0" smtClean="0"/>
              <a:t>Information extraction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BB5CCF9-DB56-4348-8F4E-5BDDFF9700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009912"/>
            <a:ext cx="8372901" cy="374786"/>
          </a:xfrm>
        </p:spPr>
        <p:txBody>
          <a:bodyPr/>
          <a:lstStyle/>
          <a:p>
            <a:r>
              <a:rPr lang="en-US" dirty="0" smtClean="0"/>
              <a:t>Simulating operational change impact in the Prime Contract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0494" y="1374421"/>
            <a:ext cx="504503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graph representing </a:t>
            </a:r>
            <a:r>
              <a:rPr lang="en-US" b="1" dirty="0" smtClean="0"/>
              <a:t>contextual relationships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between sections of the Prime Contract.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</a:rPr>
              <a:t>Node</a:t>
            </a:r>
            <a:r>
              <a:rPr lang="en-US" sz="1600" dirty="0" smtClean="0"/>
              <a:t>: granular document section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</a:rPr>
              <a:t>Edge</a:t>
            </a:r>
            <a:r>
              <a:rPr lang="en-US" sz="1600" dirty="0" smtClean="0"/>
              <a:t>: NLP-base similarity metric </a:t>
            </a:r>
            <a:br>
              <a:rPr lang="en-US" sz="1600" dirty="0" smtClean="0"/>
            </a:br>
            <a:r>
              <a:rPr lang="en-US" sz="1600" dirty="0" smtClean="0"/>
              <a:t>above</a:t>
            </a:r>
            <a:r>
              <a:rPr lang="en-US" sz="1600" dirty="0"/>
              <a:t> </a:t>
            </a:r>
            <a:r>
              <a:rPr lang="en-US" sz="1600" dirty="0" smtClean="0"/>
              <a:t>heuristic threshold.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t="13487"/>
          <a:stretch/>
        </p:blipFill>
        <p:spPr>
          <a:xfrm>
            <a:off x="7993380" y="0"/>
            <a:ext cx="1150620" cy="12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3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an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Brief intro to AI for Operations at Argonne.</a:t>
            </a:r>
            <a:br>
              <a:rPr lang="en-US" dirty="0" smtClean="0"/>
            </a:br>
            <a:endParaRPr lang="en-US" sz="800" dirty="0"/>
          </a:p>
          <a:p>
            <a:r>
              <a:rPr lang="en-US" dirty="0" smtClean="0"/>
              <a:t>The operational business challenge: </a:t>
            </a:r>
            <a:r>
              <a:rPr lang="en-US" i="1" dirty="0" smtClean="0"/>
              <a:t>Managing operational requirements.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1400" b="1" dirty="0" smtClean="0">
                <a:solidFill>
                  <a:schemeClr val="accent6"/>
                </a:solidFill>
              </a:rPr>
              <a:t>Decentralized laboratory policy documents increases risks in maintaining requirements mandated by the Prime Contract and other DOE directives.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endParaRPr lang="en-US" sz="800" b="1" dirty="0" smtClean="0"/>
          </a:p>
          <a:p>
            <a:r>
              <a:rPr lang="en-US" dirty="0" smtClean="0"/>
              <a:t>Strategic progress through student collaboration.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 smtClean="0"/>
              <a:t>Overview our approach</a:t>
            </a:r>
            <a:r>
              <a:rPr lang="en-US" dirty="0"/>
              <a:t>.</a:t>
            </a:r>
            <a:endParaRPr lang="en-US" dirty="0" smtClean="0"/>
          </a:p>
          <a:p>
            <a:endParaRPr lang="en-US" sz="800" dirty="0"/>
          </a:p>
          <a:p>
            <a:r>
              <a:rPr lang="en-US" dirty="0" smtClean="0"/>
              <a:t>What’s next?</a:t>
            </a:r>
            <a:endParaRPr lang="en-US" sz="14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t="13487"/>
          <a:stretch/>
        </p:blipFill>
        <p:spPr>
          <a:xfrm>
            <a:off x="7993380" y="0"/>
            <a:ext cx="1150620" cy="12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16" y="1414521"/>
            <a:ext cx="5076384" cy="3429000"/>
          </a:xfrm>
          <a:prstGeom prst="rect">
            <a:avLst/>
          </a:prstGeom>
        </p:spPr>
      </p:pic>
      <p:sp>
        <p:nvSpPr>
          <p:cNvPr id="5" name="AutoShape 2" descr="data:image/png;base64,iVBORw0KGgoAAAANSUhEUgAAGV4AABDuCAYAAAACfdabAAAAOXRFWHRTb2Z0d2FyZQBNYXRwbG90bGliIHZlcnNpb24zLjQuMywgaHR0cHM6Ly9tYXRwbG90bGliLm9yZy/MnkTPAAAACXBIWXMAAAsTAAALEwEAmpwYAAEAAElEQVR4nOzdsWobURBA0bcmgm1UqVWj//8oN2q3crOg4qULwQJHCrHNDeeUMzDMH9xlzjkHAAAAAAAAAAAAAAAAAAAAAAAAAAAAAAAAQMjLdz8AAAAAAAAAAAAAAAAAAAAAAAAAAAAAAAAA8CzhFQAAAAAAAAAAAAAAAAAAAAAAAAAAAAAAACBHeAUAAAAAAAAAAAAAAAAAAAAAAAAAAAAAAADIEV4BAAAAAAAAAAAAAAAAAAAAAAAAAAAAAAAAcoRXAAAAAAAAAAAAAAAAAAAAAAAAAAAAAAAAgBzhFQAAAAAAAAAAAAAAAAAAAAAAAAAAAAAAACBHeAUAAAAAAAAAAAAAAAAAAAAAAAAAAAAAAADIEV4BAAAAAAAAAAAAAAAAAAAAAAAAAAAAAAAAcoRXAAAAAAAAAAAAAAAAAAAAAAAAAAAAAAAAgBzhFQAAAAAAAAAAAAAAAAAAAAAAAAAAAAAAACBHeAUAAAAAAAAAAAAAAAAAAAAAAAAAAAAAAADI+fHdDwAAAAAAAAAAAAAAAAAAAAAAAAAAAAAAAAD/v9vtNq7X69j3/W63rus4n8/jcDg8fG+Zc85/+SAAAAAAAAAAAAAAAAAAAAAAAAAAAAAAAADAe6+vr+N4PI7T6TSWZfk1n3OObdvG29vbuFwuD997+YwnAQAAAAAAAAAAAAAAAAAAAAAAAAAAAAAAAH637/tddGWMMZZlGafTaez7/tQ94RUAAAAAAAAAAAAAAAAAAAAAAAAAAAAAAADgS7yPrvxp/hHhFQAAAAAAAAAAAAAAAAAAAAAAAAAAAAAAACBHeAUAAAAAAAAAAAAAAAAAAAAAAAAAAAAAAADIEV4BAAAAAAAAAAAAAAAAAAAAAAAAAAAAAAAAvsSc86n5R4RXAAAAAAAAAAAAAAAAAAAAAAAAAAAAAAAAgE+3ruvYtu0usjLnHNu2jXVdn7q3zL/JtQAAAAAAAAAAAAAAAAAAAAAAAAAAAAAAAAA84Xa7jev1OvZ9v9ut6zrO5/M4HA4P3xNeAQAAAAAAAAAAAAAAAAAAAAAAAAAAAAAAAHJevvsBAAAAAAAAAAAAAAAAAAAAAAAAAAAAAAAAgGcJ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P9m77zA7CwLt//c5M5NMJpOEFAgEEiGRKoRIixDpgZel/CgC4qqLZVVQUWTFtqvu2hBEVkRFXhWxgCIugqAUAekIAaQElFADIUAo6dPnPL8/5iXZSEudJ5P5fK5rrpzylO/5Z8LFlZkbgD7H8AoAAAAAAAAAAAAAAAAAAAAAAAAAAAAAAADQ5xheAQAAAAAAAAAAAAAAAAAAAAAAAAAAAAAAAPocwysAAAAAAAAAAAAAAAAAAAAAAAAAAAAAAABAn2N4BQAAAAAAAAAAAAAAAAAAAAAAAAAAAAAAAOhzDK8AAAAAAAAAAAAAAAAAAAAAAAAAAAAAAAAAfY7hFQAAAAAAAAAAAAAAAAAAAAAAAAAAAAAAAKDPMbwCAAAAAAAAAAAAAAAAAAAAAAAAAAAAAAAA9DmGVwAAAAAAAAAAAAAAAAAAAAAAAAAAAAAAAIA+x/AKAAAAAAAAAAAAAAAAAAAAAAAAAAAAAAAA0OcYXgEAAAAAAAAAAAAAAAAAAAAAAAAAAAAAAAD6HMMrAAAAAAAAAAAAAAAAAAAAAAAAAAAAAAAAQJ9jeAUAAAAAAAAAAAAAAAAAAAAAAAAAAAAAAADocwyvAAAAAAAAAAAAAAAAAAAAAAAAAAAAAAAAAH2O4RUAAAAAAAAAAAAAAAAAAAAAAAAAAAAAAACgzzG8AgAAAAAAAAAAAAAAAAAAAAAAAAAAAAAAAPQ5hlcAAAAAAAAAAAAAAAAAAAAAAAAAAAAAAACAPsfwCgAAAAAAAAAAAAAAAAAAAAAAAAAAAAAAANDnGF4BAAAAAAAAAAAAAAAAAAAAAAAAAAAAAAAA+hzDKwAAAAAAAAAAAAAAAAAAAAAAAAAAAAAAAECfY3gFAAAAAAAAAAAAAAAAAAAAAAAAAAAAAAAA6HMMrwAAAAAAAAAAAAAAAAAAAAAAAAAAAAAAAAB9juEVAAAAAAAAAAAAAAAAAAAAAAAAAAAAAAAAoM8xvAIAAAAAAAAAAAAAAAAAAAAAAAAAAAAAAAD0OYZXAAAAAAAAAAAAAAAAAAAAAAAAAAAAAAAAgD7H8AoAAAAAAAAAAAAAAAAAAAAAAAAAAAAAAADQ5xheAQAAAAAAAAAAAAAAAAAAAAAAAAAAAAAAAPqc+rIDAAAAAAAAAAAAAAAAAIC1V3d3MmNGMn16smhR0taWtLcnDQ1JY2MyaFCyxRbJdtslAweWXQsAAAAAAAAAAAAA9CeGVwAAAAAAAAAAAAAAAACAJElR9IysTJuW3HprcvPNPc8bGpJKJanVer66u5Nqteerrq7n3La2ZNy4ZPLkZI89kh13TN761qXvAwAAAAAAAAAAAACsbpWiKIqyIwAAAAAAAAAAAAAAAACA8rS0JL/6VXLqqcnTT/cMqixatPLXGzQoqa9PBg5MPvnJ5MMfTjbYYPX1AgAAAAAAAAAAAAAkhlcAAAAAAAAAAAAAAAAAoN+aMSP5zneSn/88qVRWbWzltQwalBRFcsAByac/ney2W8+9AAAAAAAAAAAAAABWleEVAAAAAAAAAAAAAAAAAOhnHn88ef/7kzvuSLq6ks7ONX/PSiVpako22ij52c96BlgAAAAAAAAAAAAAAFZFtewAAAAAAAAAAAAAAAAAAKB31GrJ97+fbLttcvPNSWtr74yuJElRJIsXJ488kkydmnz84z33BwAAAAAAAAAAAABYWZWiKIqyIwAAAAAAAAAAAAAAAACANeuJJ5JjjkmmT+8ZQCnboEHJiBHJb36T7LZb2TUAAAAAAAAAAAAAQF9ULTsAAAAAAAAAAAAAAAAAAFhziiI5++zkLW9J7rxz7RhdSZLW1uTpp5OpU5MTTkg6OsouAgAAAAAAAAAAAAD6mkpRFEXZEQAAAAAAAAAAAAAAAADA6lcUySc+kZx7btLSUnbNaxs0KNlxx+TKK5PBg8uuAQAAAAAAAAAAAAD6CsMrAAAAAAAAAAAAAAAAALAO6u5Ojj02+d3v1u7RlZc1NiZbbplcf32y3npl1wAAAAAAAAAAAAAAfYHhFQAAAAAAAAAAAAAAAABYxxRF8p73JJdc0jdGV142YECyxRbJbbclzc1l1wAAAAAAAAAAAAAAa7tq2QEAAAAAAAAAAAAAAAAAwOpTFMnHP973RleSpKMjeeSRZL/9kra2smsAAAAAAAAAAAAAgLWd4RUAAAAAAAAAAAAAAAAAWIecdVZy3nl9b3TlZW1tyb33Ju99b9klAAAAAAAAAAAAAMDarlIURVF2BAAAAAAAAAAAAAAAAACw6h55JJk4MWltLbtk1TU1JRdckBx6aNklAAAAAAAAAAAAAMDayvAKAAAAAAAAAAAAAAAAAKwDarVk552Te+7pebwuWG+9njGZkSPLLgEAAAAAAAAAAAAA1kbVsgMAAAAAAAAAAAAAAAAAgFV35pnJQw+tO6MrSdLSknz4w2VXAAAAAAAAAAAAAABrq0pRFEXZEQAAAAAAAAAAAAAAAADAynvkkWTixKS1teyS1a+pKbngguTQQ8suAQAAAAAAAAAAAADWNoZXAAAAAAAAAAAAAAAAAKCPe9vbkmnTklqt7JI1Y731klmzksGDyy4BAAAAAAAAAAAAANYm1bIDAAAAAAAAAAAAAAAAAICVd889yf33r7ujK0nS2Zmcf37ZFQAAAAAAAAAAAADA2sbwCgAAAAAAAAAAAAAAAAD0YWeckbS3l12xZi1enJx2WlIUZZcAAAAAAAAAAAAAAGsTwysAAAAAAAAAAAAAAAAA0EfNn59cdFHS3V12yZr37LPJX/5SdgUAAAAAAAAAAAAAsDYxvAIAAAAAAAAAAAAAAAAAfdTPfpZU+8lPCra0JKefXnYFAAAAAAAAAAAAALA2qRRFUZQdAQAAAAAAAAAAAAAAAACsmKJIxo1LZs0qu6T3NDYmTz6ZrL9+2SUAAAAAAAAAAAAAwNqgWnYAAAAAAAAAAAAAAAAAALDi7rwzmTev7IreVakkv/lN2RUAAAAAAAAAAAAAwNrC8AoAAAAAAAAAAAAAAAAA9EF33JF0d5dd0btaW5M//7nsCgAAAAAAAAAAAABgbWF4BQAAAAAAAAAAAAAAAAD6oJtu6hkiWVHHHpsUxdKv5bHddsl//3dy883J4sVLz3388dc+Z+TI5NRTkwcfTFpakoULk2nTkk98IqmvX/Hul91xx8qfCwAAAAAAAAAAAACsW1bhnyYDAAAAAAAAAAAAAAAAAGW5/fbeu9c++yQnnrj8x2+2Wc8wzMYbL/v6Tjv1fB1ySHLggUln54q3PPNMz/jL4MErfi4AAAAAAAAAAAAAsG6plh0AAAAAAAAAAAAAAAAAAKyY1tZk1qzeu9+8eckVVyRf/Wpy9tlvfPzZZy8dXfnrX5NDD02OOip5+OGe16ZOTb7whZVraWpK7r135c4FAAAAAAAAAAAAANYthlcAAAAAAAAAAAAAAAAAoI+5996eAZLe8rOfJQcemHzpS8ntt7/+sU1NPcMqLzvppOT3v09++9vky19e+vrHP57U1a14S0dHcuedK34eAAAAAAAAAAAAALDuMbwCAAAAAAAAAAAAAAAAAH3M/fcnXV1lV7y6oUOXHVRZvHjp40WLlj4eNSqZOHHFr9/W9sbjLwAAAAAAAAAAAABA/2B4BQAAAAAAAAAAAAAAAAD6mIUL197hlTlzkhdeWPr83/4tGTEiGT06OeGEZY/ddNOVu8e8eStbBwAAAAAAAAAAAACsSwyvAAAAAAAAAAAAAAAAAEAf09q69g6v1GrJ17++9Pk735m8+GLy7LPJfvste2xj48rdY/Hile8DAAAAAAAAAAAAANYdhlcAAAAAAAAAAAAAAAAAoI9pa+sZOFlbfec7ycc/njz33LKvX3zxsqMpc+eu3PXb2lY6DQAAAAAAAAAAAABYh9SXHQAAAAAAAAAAAAAAAAAArJiGhrIL3tj3v5/84AfJFlskgwcnjz2WNDcnTz219Jh77125a/eFzw8AAAAAAAAAAAAArHmGVwAAAAAAAAAAAAAAAACgjxk0qGd8pLOz7JLXVxTJQw8tfX7aaUsf33Zb8swzK3fdpqZV6wIAAAAAAAAAAAAA1g2GVwAAAAAAAAAAAAAAAACgjxk0KKmrW73DK1/+cvKf/9nz+Lzzkve/f+l7Y8cmO+zQ8/jlP5OeAZRDD+15/MILyS239Dx++9uTL34xufji5LHHkhEjkmOOSQ47rOf97u7k859f+VbDKwAAAAAAAAAAAABAYngFAAAAAAAAAAAAAAAAAPqc8eOTgQOTtrbeud8++/SMsfyjDTZILrmk5/H11yd7793zuK4u2X//nq9/1NWVHH98csMNK9dSV5dst93KnQsAAAAAAAAAAAAArFsMrwAAAAAAAAAAAAAAAABAH7Pjjr03urIyHn88+cUvksmTkw037BmJeeaZ5LrrkjPOSB54YOWvPXhwsvPOq68VAAAAAAAAAAAAAOi7KkVRFGVHAAAAAAAAAAAAAAAAAAArZuTI5KWXyq7ofQMHJo89lowZU3YJAAAAAAAAAAAAAFC2atkBAAAAAAAAAAAAAAAAAMCK2377sgvK0dhodAUAAAAAAAAAAAAA6GF4BQAAAAAAAAAAAAAAAAD6oD33TOrry67off11cAYAAAAAAAAAAAAAeCXDKwAAAAAAAAAAAAAAAADQB+28c9LUVHZF76qr6xmcAQAAAAAAAAAAAABIDK8AAAAAAAAAAAAAAAAAQJ+0xx5JZ2fZFb1r4MDksMPKrgAAAAAAAAAAAAAA1haGVwAAAAAAAAAAAAAAAACgD2puTt7znqS+vuyS3rPppskOO5RdAQAAAAAAAAAAAACsLQyvAAAAAAAAAAAAAAAAAEAfdeKJSUND2RW9o7k5+exny64AAAAAAAAAAAAAANYmlaIoirIjAAAAAAAAAAAAAAAAAICVs9NOyV13lV2x5jU3J88/nzQ2ll0CAAAAAAAAAAAAAKwtqmUHAAAAAAAAAAAAAAAAAAAr73OfS4YMKbtizWpoSD74QaMrAAAAAAAAAAAAAMCyKkVRFGVHAAAAAAAAAAAAAAAAAAArp7MzGT06mTu37JI1Z9Cg5P77kwkTyi4BAAAAAAAAAAAAANYm1bIDAAAAAAAAAAAAAAAAAICV19CQnHNO0tRUdsmaMWhQ8q//anQFAAAAAAAAAAAAAHilSlEURdkRAAAAAAAAAAAAAAAAAMCqOfjg5E9/Sjo6yi5ZvTbZJJkxo2eABQAAAAAAAAAAAADgfzO8AgAAAAAAAAAAAAAAAADrgOefT9785mTBgrJLVp9Bg5Jrr0123bXsEgAAAAAAAAAAAABgbVQtOwAAAAAAAAAAAAAAAAAAWHXrr5/8+MdJU1PZJavHoEHJv/6r0RUAAAAAAAAAAAAA4LVViqIoyo4AAAAAAAAAAAAAAAAAAFaPgw9O/vSnpKOj7JKVV6kkG2+czJjRM8ACAAAAAAAAAAAAAPBqqmUHAAAAAAAAAAAAAAAAAACrzy9+kYwdmzQ0lF2y8oYMSa680ugKAAAAAAAAAAAAAPD6DK8AAAAAAAAAAAAAAAAAwDpk+PDk5puT9ddP6urKrllxgwcn11yTvOUtZZcAAAAAAAAAAAAAAGs7wysAAAAAAAAAAAAAAAAAsI7ZcMPk1lt7xlfq68uuWX6DByd/+EOy885llwAAAAAAAAAAAAAAfUGlKIqi7AgAAAAAAAAAAAAAAAAAYPV75plkypRk1qyks7PsmtdWqSRDhiR/+lOyyy5l1wAAAAAAAAAAAAAAfUW17AAAAAAAAAAAAAAAAAAAYM3YaKPkzjuTSZOSwYPLrnl1gwYlG26Y3Hqr0RUAAAAAAAAAAAAAYMUYXgEAAAAAAAAAAAAAAACAddiIEclf/pJ87WtJU1NSV1d20VKDBiXHHps88kjylreUXQMAAAAAAAAAAAAA9DWVoiiKsiMAAAAAAAAAAAAAAAAAgDXv0UeTd74z+fvfk8WLy+sYNChZb73kwguT3XcvrwMAAAAAAAAAAAAA6NuqZQcAAAAAAAAAAAAAAAAAAL1jwoTkjjuSr30taWpKGht79/51dT2jK//yL8nDDxtdAQAAAAAAAAAAAABWTaUoiqLsCAAAAAAAAAAAAAAAAACgd82enfzwh8n3vpd0dhZZtKiyxu41eHBSqyXvelfyqU8l2267xm4FAAAAAAAAAAAAAPQjhlcAAAAAAAAAAAAAAAAAoB/71re+k0sv7c7f/vb/ZdGizVKr1aera9WvW6kkTU3J+usnJ5+cvPe9yZAhq35dAAAAAAAAAAAAAICXGV4BAAAAAAAAAAAAAAAAgH7qnHPOyfHHH58kWW+99TJ37ugcdthFmTNn29x9d0c6OookHanVmpLUveZ1KpWkuTmp1ZKurmTrrZO3vz05+uiePyuV3vk8AAAAAAAAAAAAAED/YngFAAAAAAAAAAAAAAAAAPqhGTNmZOrUqRk2bFi+8Y1vpFqt5tRTT828efNy/PHH56Mf/ViGDdsm8+e/OcnOaWzcOxtttEUGDx6V9vakoSFpbEwGD0623z7Zdddkxx2TzTdPqtWyPx0AAAAAAAAAAAAA0B/Ulx0AAAAAAAAAAAAAAAAAAPS+P/3pT1mwYEG+9a1v5ZBDDkmSDBs2LHvssUfOPvvsvOc9784JJ5yQpqamXHTRRfnqV9+erq5Ncvvtf09TU1PJ9QAAAAAAAAAAAAAAhlcAAAAAAAAAAAAAAAAAoF+64YYbMmHChEyaNGnJa7VaLY2NjZk4cWLOPffcNDQ0pLu7O1/60pfy3HPP5Ze//GUuv/zyHH300eWFAwAAAAAAAAAAAAD8P9WyAwAAAAAAAAAAAAAAAACA3jd//vxUq9WMGzduyWuzZs1KW1tbjjzyyDQ0NKRWq6VSqaSuri5ve9vb0tLSks7OzhKrAQAAAAAAAAAAAACWMrwCAAAAAAAAAAAAAAAAAP1Md3d3JkyYkEceeSTTp09PknR0dOS3v/1tkmSzzTZLklSr1VQqlSXnJMnmm29eQjEAAAAAAAAAAAAAwCsZXgEAAAAAAAAAAAAAAACAfqauri4HHnhg5s+fnxNPPDGnnHJKjjnmmPzhD3/IpEmTlgywJFkyvHLdddelsbExO+ywQ1nZAAAAAAAAAAAAAADLqC87AAAAAAAAAAAAAAAAAADofVOnTs1nPvOZfO9738ttt92W+vr6fOITn8h2222XE088Mbvttlv222+/dHV15ayzzsrFF1+c/fffP/X1fjQRAAAAAAAAAAAAAFg7VIqiKMqOAAAAAAAAAAAAAAAAAAB639y5c3PjjTfmiSeeyJQpU7LDDjtkzpw5mTp1ah588ME0NDRko402ypNPPpnNNtss55xzTqZOnVp2NgAAAAAAAAAAAABAEsMrAAAAAAAAAAAAAAAAAMA/uPrqq/PVr341t912W2q1WvbZZ5989rOfzX777Vd2GgAAAAAAAAAAAADAEoZXAAAAAAAAAAAAAAAAAIAliqJIpVJJksydOzcvvfRSRowYkeHDh5dcBgAAAAAAAAAAAACwLMMrAAAAAAAAAAAAAAAAANBPPfnkk3n00UczevTobLLJJmlubk61Wi07CwAAAAAAAAAAAABgudSXHQAAAAAAAAAAAAAAAMDKKYoiCxbMyjPP3JWnn74jc+c+ls7OlnR2tqQoijQ0DEpDw+AMHbpxNt54csaM2THDh09IpVIpOx2Akt1yyy0544wz8te//jVPPPHEkte32mqrTJ48OYceemh23333jBw5Ml1dXamv9+OIAAAAAAAAAAAAAMDap1IURVF2BAAAAAAAAAAAAAAAAG+sKGp5/PE/57HHrsnMmTdkzpzpqdW6UlfXkPb2RUlqr3FmJQMGNKcoaimKWkaN2jpvetPu2XTTvbP55gemrq6hNz8GACW78sorc/zxx2fmzJnZc88909zcnAceeGCZAZYkmTp1ar7zne9km222SVEUhrsAAAAAAAAAAAAAgLWO4RUAAAAAAAAAAAAAAIC1XGvr3Pz1r+fmttu+nY6OhenoaMlrj6wsr54xlmq1Ljvv/PHsvPPxGTJkzOrIBWAtt9NOO2XWrFm59NJLs8UWW2Tw4MGZMWNGPvnJT+buu+/OySefnNtvvz1XX311hg8fniuuuCLbb7992dkAAAAAAAAAAAAAAK9geAUAAAAAAAAAAAAAAGAtNXv2Xbnttm/n73//XSqVajo7W9bIferqBiapZLPN9s5uu52cTTfdK5VKZY3cC4ByPfDAA5k4cWK++tWv5gtf+MIy782ePTs77bRTfv7zn2fq1Kk555xz8rGPfSx77LFHrrrqqjQ0NJRUDQAAAAAAAAAAAADw6urLDgAAAAAAAAAAAAAAAGBZixY9l0suOTZPPnlTurraUhS1NXq/7u72JMkjj1yRJ5+8KSNGbJ4jj7wwI0duvkbvC0Dvu+uuu1JfX59tttkmSdLV1ZVqtbrka/To0fne976XqVOn5iMf+UgWLlyYz3zmM5k+fXre+ta3llwPAAAAAAAAAAAAALCsatkBAAAAAAAAAAAAAAAA9CiKIvfff0HOOmvzPP74densbFnjoyv/qKNjUZ577t788Ifb59Zbv93r9wdgzVq8eHE6OzvT1taWJKmrq1vy3uzZs7No0aKMHDlyyWuTJ0/O0KFDc/XVV/d6KwAAAAAAAAAAAADAGzG8AgAAAAAAAAAAAAAAsBZYtOi5nH/+P+Wyyz6cjo6FqdU6S2spilq6ulpz/fVfzv/9vzvlpZceKa0FgNVrl112yahRo/LNb34zd911VyqVypL3fvWrX+XRRx/N/vvvv+S1oijS0NCQatWPIwIAAAAAAAAAAAAAa5/6sgMAAAAAAAAAAAAAAAD6uxkzLs/FF787nZ2tpQ6u/KPOzsV57rl7c/bZE7P//t/OzjsfX3YSAKtoxx13zJQpU3LppZfmAx/4QPbdd99svPHGueyyy3LLLbdkypQp2XvvvZcc//jjj2fevHnZcccdS6wGAAAAAAAAAAAAAHh1laIoirIjAAAAAAAAAAAAAAAA+qt77jkvf/jDR9PV1Vp2yutqaGjKrrv+W/ba679SqVTKzgFgFSxcuDAnnXRSfvrTn6ZWqyVJqtVq3vzmN+d3v/tdtt566yXHvuc978m1116bRx55JIMHDy4rGQAAAAAAAAAAAADgVRleAQAAAAAAAAAAAAAAKMntt3831177+XR2tpSdslwaGpoyadIH8k//9F3jKwB9VK1WS7VazYIFC3L33Xdn2rRpefHFF7PLLrtkzz33zMiRI5ccM23atEyePDnHHXdcfvCDH5SdDgAAAAAAAAAAAADwCoZXAAAAAAAAAAAAAAAASnDXXT/KVVed2GdGV17W0DA4O+98fPbb71tlpwCwBnR2dqahoSFJz0jLvffem1GjRmXs2LEllwEAAAAAAAAAAAAAvJLhFQAAAAAAAAAAAAAAgF72wAO/ySWXvC9dXa1lp6yUhoam7L77f2T33T9fdgoAK2DOnDnp6urKmDFjUhRFiqJId3f3kqEVAAAAAAAAAAAAAIC+xvAKAAAAAAAAAAAAAABAL3r++b/lRz/aKZ2dLWWnrJL6+qYcc8zvMmHC/mWnALAcWltb8+lPfzozZ87M5Zdfvsx7zzzzTO6555688MILGTNmTLbeeuuMGTMmSVIURSqVShnJAAAAAAAAAAAAAABvqFp2AAAAAAAAAAAAAAAAQH9Rq3XloouOSmdna9kpq6yrqyUXX/zutLcvKDsFgOUwbdq0/PrXv87WW2+95LXFixfnm9/8ZsaNG5cjjjgiH/nIR/Iv//Iv+bd/+7fcd999SWJ0BQAAAAAAAAAAAABYqxleAQAAAAAAAAAAAAAA6CU333xq5s17PElRdspq0d6+KH/848fLzgBgOVxxxRVpamrKwQcfnCSp1Wo566yz8oUvfCEbbLBBdt111xxxxBHZeOONc+GFF2afffbJrbfeWnI1AAAAAAAAAAAAAMDrM7wCAAAAAAAAAAAAAADQC55//sHcdNPX09nZUnbKatPd3Za//e1/8uijV5edAsAbuP322zN+/PiMHz8+SXLPPffkJz/5SXbeeedcddVVue6663LGGWfkRz/6UT75yU/mpZdeyo9//OPUarWSywEAAAAAAAAAAAAAXpvhFQAAAAAAAAAAAAAAgDWsVuvKRRcdla6utrJTVrvOzpZcfPG709Y2v+wUAF5HrVZLrVbLqFGjkiQPPPBAHn300XzrW9/KtttumyTZYIMNsv322+e///u/M3Xq1FxzzTV59NFHy8wGAAAAAAAAAAAAAHhdhlcAAAAAAAAAAAAAAADWsLvv/knmzZuZpCg7ZY1ob1+U66//ctkZALyGWq2W3XbbLffee2/q6urS3d2djo6OJMl22223zLHd3d1Jku233z5z5sxJY2Njr/cCAAAAAAAAAAAAACwvwysAAAAAAAAAAAAAAABrUFEUueWWb6azc3HZKWtMd3db7r77J+nsbC07BYBXUa1Ws88++2TRokX57Gc/m7q6umy33XYZOnRobr/99iQ9gytdXV2pq6tLV1dX5s6dm4EDB2bs2LEl1wMAAAAAAAAAAAAAvDbDKwAAAAAAAAAAAAAAAGvQU0/dksWLny87Y42rVJIHHvhN2RkAvIbddtstH/7wh3PmmWfm6KOPzj333JPRo0fn9NNPz/z581NXV5f6+vokybXXXptLLrkk++yzT8nVAAAAAAAAAAAAAACvr1IURVF2BAAAAAAAAAAAAAAAwLrqV786NDNmXJZk3f8RjlGjts7HPvZg2RkAvIZ58+blIx/5SC666KJssMEG6e7uzosvvpgRI0Zk//33z7bbbpsXXnghP/3pT7P++uvnu9/9bg444ICyswEAAAAAAAAAAAAAXpPhFQAAAAAAAAAAAAAAgDVk0aLn8p3vbJru7rayU3pFQ8PgvO9912fMmJ3KTgHgHxRFkUqlkiT53e9+l/POOy8PPfRQnn/++cydO3eZY7fYYot873vfy9SpU8tIBQAAAAAAAAAAAABYboZXAAAAAAAAAAAAAAAA1pAbbvhKbr75lHR19Y/hlUqlmm22OTpHHvmrslMAeAOzZ8/OQw89lCeeeCJz585NrVZLURTZcMMN8853vjMDBgwoOxEAAAAAAAAAAAAA4A3Vlx0AAAAAAAAAAAAAAACwrrr33l/0m9GVJCmKWh566NIURZFKpVJ2DgCvY8yYMRkzZkySpFarpVqtllwEAAAAAAAAAAAAALDi/EtoAAAAAAAAAAAAAACANaCrqz3z588sO6PXVSqVzJ37aNkZALyBoihSFEWSLBld6e7uTq1WKzMLAAAAAAAAAAAAAGCF1JcdAAAAAAAAAAAAAAAAsC6aM+f+1Nc3pqOjc7Vcb/z4/TJx4nuyySZvS3PzRqmra8jixc9n0aJn89RTN2fGjMvz+OPXveF1tt/+2Bx22Hmve8w3vtGczs7FK9VZqdRl9uy7MmLEm1fqfAB6R6VSecVrdXV1JZQAAAAAAAAAAAAAAKw8wysAAAAAAAAAAAAAAABrwOzZd6VW617l6zQ1jcrhh/8yb37z/3nFe8OGjc2wYWOz8cY7521v+1S+9rXGdHe3r/I9V0VHx6I8/fRfsu227yy1A4AV19nZmSeeeCITJkxItVotOwcAAAAAAAAAAAAA4A0ZXgEAAAAAAAAAAAAAAFgDnnzy5nR1tazSNerqBubd774iY8bstOS1Bx64KH//+++yaNEzaWgYnA02eEs23/zgvOlNu6/w9W+66et5+OErXvF6Z+eqdBeZOfOmVTgfgDWhKIpUKpUlj5Msef6y6dOnZ8cdd0yStLe3p6GhoXcjAQAAAAAAAAAAAABWkOEVAAAAAAAAAAAAAACANWDWrNtW+Rpve9snlxld+f3vP5i//vXcZY55+OE/5JZbTsvo0dunVutcoeu/+OLDeeqpW1a58x89//yDy/yCfwDK8/L34//9Pfm1vj9XKpWMHDkyw4cPN7oCAAAAAAAAAAAAAPQJhlcAAAAAAAAAAAAAAADWgAULnlrla2y//fuWPH7iietfMbryvz333L0rfP199z0lBx30gyTJ3LmP5aGHLs0tt5yW9vYFK3ytZRVZvHhOmptHr+J1AFgVL4+uzJ49O/Pnz09nZ2fmzp2bxsbGbLDBBtlggw0yePDgJEl3d3cmTZqU559/Pt3d3SWXAwAAAAAAAAAAAAAsH8MrAAAAAAAAAAAAAAAAq1lRFOnu7lyla9TXD8r662+95Pkjj1y5zPsbbjgpDQ2Dl3ltwYKnMn/+k8t9jyFDNlryeIMNts0GG2ybbbY5KueeOyUtLS+sZHlSqdSls7Nlpc8HYPWoVCo55ZRT8vvf/z633357kmT48OEZPnx4xo0bl0mTJmXffffNQQcdlLq6uhRFkVqtlrq6upLLAQAAAAAAAAAAAACWj+EVAAAAAAAAAAAAAACA1ay7uyOVSiVFUaz0NQYNGr7M838cQjn88F9kgw22Xea1m2/+Zq699vOve91arTOPPHJVHn748rz00qOpq2vIVlsdnkmT3pckGTlyi+y113/lj3/82Eq3VyrVdHW1rfT5AKy61tbWfOUrX8mpp56asWPHZuedd86wYcOSJC+88EKmT5+e66+/Pj/4wQ8yefLknHTSSTn00EONrgAAAAAAAAAAAAAAfYrhFQAAAAAAAAAAAAAAgNWsZ3ilmqKorfQ12trmLfO8qWnkKlb1uP/+C3L//Rcs89pDD/0+dXUDs91270qSbLHFIas4vFJJd3fHKnUCsPyefTa5665k2rTkxhuT2bOTefOSOXM+mQEDPpOurubMm9eQhoYiO+zQkgkTXszQoQ/nySdvyWWX/T433XRTnn766QwdOjR777132R8HAAAAAAAAAAAAAGC5GV4BAAAAAAAAAAAAAABYzerrB6ZW616la3R2tuSFF/6eUaO2SpKMH79fbrnltCXvn332dkmSY4/9czbddK9VuleSPPXULUuGV5qbR6/StYqiSH39wFVuAuDVvfhict55yeWXJ/fem7S0JI2NyeLFSVfXy0cNSjIo7e09QyxJMmNGJbfdNjjNzYPT2Tku9fX7Zptt/iMHH3x3rrrq6Hz605/OXXfdlaIoUqlUyvlwAAAAAAAAAAAAAAAroFp2AAAAAAAAAAAAAAAAwLqmWm1YLde5557zljweP35q3vKWd67yNTfeePKrvj5u3NuXPF648JlVukdR1FJf37hK1wDglaZNS445Jtlkk+RLX0quvz6ZOzdpb0/mz//foyuvrVZLFixIWluThQuT22+v5k9/2ind3Q/lvvu+mVNPvSOJ0RUAAAAAAAAAAAAAoG+oLzsAAAAAAAAAAAAAAABgXVOpVFJfPzBdXW2rdJ3bbz8z2257TDbccFKS5Igjzs+b3/xPmTHjsrS0vJCmplEZNmzcK85705v2zPved32SZN68J3LmmZstee/II3+d1taXMn36r/Pcc/emrm5gtt76iGy77TFLjnnwwd+sUnet1pUBA5pX6RoA9GhvTy64IDn11OSpp5K2tp7xlNWprS1JGpLsm//8z1q+973k5JOT978/GTJk9d4LAAAAAAAAAAAAAGB1MrwCAAAAAAAAAAAAAACwBgwfPj7PP//gKl2jq6stv/zl/8mRR16YTTfdK9VqXSZNOjaTJh37qsd3d3cs13U32miHbLTRDq/63qxZf8kNN3xlpZuTpK5uQAYNGrlK1wAgmTYtOeqo5IUXksWLe+OO1bS1VTNrVvL5zydf/Wpy/vnJ/vv3xr0BAAAAAAAAAAAAAFac4RUAAAAAAAAAAAAAAIA1YOzYKas8vJIkixfPyc9+tne22OKQbLfdu7PxxrukuXnDVKt1aWubl5deeiRPP317Zsy4PI8/ft0bXu+SS96XrbY6LG960x4ZMmRMBg0amY6ORZkzZ3oeeODC3HXXOanVulapefTo7VKpVFbpGgD9WXt78oUvJGefnbS2ltPQ0tLzdfjhyRFHJN//fjJ0aDktAAAAAAAAAAAAAACvpVIURVF2BAAAAAAAAAAAAAAAwLrmnnvOyx//+PF0di4uO6VXVSrVTJny2ey77zfKTgHok6ZNS446Kpkzp7zRlX/U2Jg0Nyfnn5/sv3/ZNQAAAAAAAAAAAAAAS1XLDgAAAAAAAAAAAAAAAFgXjRmzUyqVStkZvW7AgOZsvPHksjMA+pyiSL72tWTPPZOZM9ee0ZUkaWtLXnghOfzw5Ljjklqt7CIAAAAAAAAAAAAAgB6GVwAAAAAAAAAAAAAAANaAUaO2Snd3R9kZva67uzNjxuxYdgZAn1IUySc/mZxyyto1uPKPWlqSX/wiOfLIpLOz7BoAAAAAAAAAAAAAAMMrAAAAAAAAAAAAAAAAa0S1Wp8RI7YoO6PX1dU1ZMiQjcvOAOgzarXkfe9LfvKTnmGTtV1LS3LVVck//VPS0f/2xQAAAAAAAAAAAACAtYzhFQAAAAAAAAAAAAAAgDVkxx0/nIaGwWVn9JpqtSHbbffuVCqVslMA+oSiSE44Ifntb/vG6MrLWlqSW29N3vGOpLu77BoAAAAAAAAAAAAAoD8zvAIAAAAAAAAAAAAAALCGbL/9v6Qo+s9vpK9W6zN58ifLzgDoM7785eS88/rW6MrLWluT665L3v/+ngEZAAAAAAAAAAAAAIAyGF4BAAAAAAAAAAAAAABYQxobh+Utb3lnKpW6slN6xejREzNq1JZlZwD0Cddck5x+et8cXXlZS0ty8cU94zEAAAAAAAAAAAAAAGUwvAIAAAAAAAAAAAAAALAG7brrSamvH1h2xho3YMCQvP3tnys7A6BPWLgw+ed/Tlpbyy5ZdYsXJ5/4RPL002WXAAAAAAAAAAAAAAD9keEVAAAAAAAAAAAAAACANWj06IkZMWLzsjPWuLq6hmyxxcFlZwD0CSec0DO+sq5oa0ve/e6kKMouAQAAAAAAAAAAAAD6G8MrAAAAAAAAAAAAAAAAa9gee/xHGhoGl52xxjQ0NOVtb/tUqtX6slMA1nrXXJNcdFHPWMm6oqsrufPO5Lzzyi4BAAAAAAAAAAAAAPqbSlEURdkRAAAAAAAAAAAAAAAA67KiKPLzn++TJ5+8ObVaV9k5q93w4ePzsY/9LXV1A8pOAVirLVyYTJiQPP982SVrRnNz8ve/JxtvXHYJAAAAAAAAAAAAANBfVMsOAAAAAAAAAAAAAAAAWNdVKpUcfvgvU1/fWHbKaldfPyhHHXWR0RWA5XD66T3jK+uqtrbkM58puwIAAAAAAAAAAAAA6E8MrwAAAAAAAAAAAAAAAPSCoUM3zj/901lpaBhcdspq09DQlMmTP5mNNtqh7BSAtV5XV3LWWT3jJOuqrq7k4ouTefPKLgEAAAAAAAAAAAAA+gvDKwAAAAAAAAAAAAAAAL1k++2PzcYb75xqtb7slNWiuXmj7L33f5WdAdAn/P73PcMk67pqNTnvvLIrAAAAAAAAAAAAAID+olIURVF2BAAAAAAAAAAAAAAAQH+xcOHsfO97W6WjY2HZKaukvr4pH/jAzdloo7eWnQLQJ0yenNxxR9kVvWPMmGTWrKRSKbsEAAAAAAAAAAAAAFjXVcsOAAAAAAAAAAAAAAAA6E+GDBmTd7/7ijQ0NJWdstLq6wfl0EPPNboCsJz+/vfk/vvLrug9CxYk111XdgUAAAAAAAAAAAAA0B8YXgEAAAAAAAAAAAAAAOhl48ZNydFHX5z6+kFlp6ywhoamHHDAd7Lttu8sOwWgzzjzzKSzs+yK3rNoUXLqqWVXAAAAAAAAAAAAAAD9QaUoiqLsCAAAAAAAAAAAAAAAgP7ooYcuy//8zzHp7GwpO2W51NcPyn77nZZddvl42SkAfcqYMckzz5Rd0bsGDkwWL07q6souAQAAAAAAAAAAAADWZdWyAwAAAAAAAAAAAAAAAPqrLbc8JP/8z39IQ8PgslPeUH39oBxyyDlGVwBW0IIFyQsvlF3R+xoakhkzyq4AAAAAAAAAAAAAANZ1hlcAAAAAAAAAAAAAAABKtOmme+X9778pQ4eOTX39oLJzXqGubmAaG4fnmGMuycSJ7y07B6DPufvuZNBKfHs/9tikKJZ+vZGGhuRDH0rOPz954IGesZf29mT27OTii5M99njtcw85JLn66uTFF5PW1p7BlNNPT0aMWPHu/+3OO1ftfAAAAAAAAAAAAACAN1IpiuX5J9cAAAAAAAAAAAAAAACsSV1dbbnmms/nrrvOSVdXa9k5SZL6+qZsueXBOeigH2bQoOFl5wD0Sd/+dvKFLyQdHSt23rHHJuedt/R5pfL6x48enTz77Osf86EPJT/+8bKv/ed/Jl/+8qsf//jjPYMts2a9Ue2rO/745Ac/WLlzAQAAAAAAAAAAAACWR7XsAAAAAAAAAAAAAAAAAJL6+sYccMB/59hjr8vQoWNTXz+otJZarZr29mp23/3MHHnkhUZXAFbBDTes+OjKqt7v+OOTqVOTj340mTNn6XtnnJEM+l9/vbz97UtHV7q7k89/PjnssOS223pe22yzVw61rIibb175cwEAAAAAAAAAAAAAlkelKIqi7AgAAAAAAAAAAAAAAACW6upqyzXXfD533fXDJJV0dbX2yn3r6gakVivywANdSQ7Jr371u1Sr1V65N8C6asyY5JlnVvy8Y49Nzjtv6fNK5fWPb25O3vrW5Kabln398MOTiy9e+nyXXZJp03oe//a3yTve0fP4Rz9KPvzhnsebbJLMnJm8/FfAW96SPPjgin+GgQOTxYuTuroVPxcAAAAAAAAAAAAAYHn4yRcAAAAAAAAAAAAAAIC1TH19Yw444L9z4okzs/vu/56mplEZMGDIGrzf4FSrgzJv3pY566wi1103Mu961/uNrgCsBnPm9M59Fi165ehKkjz00CuPe9neey99fPPNSx/PmpU8+eTS5/vss3JNlUrywgsrdy4AAAAAAAAAAAAAwPKoLzsAAAAAAAAAAAAAAACAVzd48AbZY49/z9vf/rk88sgVueWW0zJ79rRUKvXp7Fz0xhd4HZXKwBRFkVptWB56aEyuu+65zJ49PU1NTTn99K/msMMOWz0fAqAf6+7u+SrTO9+59PGMGcnf/tbzeL31khEjlr737LPLnvfss8mmm/Y8njBh5e5dV5e0tq7cuQAAAAAAAAAAAAAAy8PwCgAAAAAAAAAAAAAAwFquWq3LFlscnC22ODjz5j2RJ564IbNm3Zonn7wlL730cOrqBqQokq6u1hTFsr/hv1KpS339wHR3F+nsbM28ecmsWcmTT7Zn1qxqnn/+xTQ3t2eLLbbIBz/44Rx33HHZaKONyvmgAOuY9vakvj7p6irn/u98Z/KFL/Q87uhIPvShpe8NHrzssR0dr/28uXnl7l+tJm1tK3cuAAAAAAAAAAAAAMDyMLwCAAAAAAAAAAAAAADQh6y33qaZNGnTTJp0bJKkVuvOCy/8PbNn35lFi55NV1drOjoWpShqGTCgOfX1g9LUNCobbbRDFixozP/8zyV5+um7s912QzNlytBsuOGGmTBhQrbZZpuMHz8+TU1NKYoilUql5E8K0Pd1dSVlfTs98cTk299eOn5yzDHJjTcufX/x4mWPHzjwtZ8vWrRyDZVK0tm5cucCAAAAAAAAAAAAACwPwysAAAAAAAAAAAAAAAB9WLValw02eEs22OAtr3tcURQZM6aSf//3pcctXrw4TU1NrxhZMboCsHo0Nibd3b1/3zPOSD71qZ7H8+Ylhx+eXH/9ssfMm5e89FIyYkTP8w03XPb9jTZa+vjRR1euo1ZLBg1auXMBAAAAAAAAAAAAAJZHtewAAAAAAAAAAAAAAAAA1rxKpZLOzs4kSa1WS5IMHjx4ychKURSltQGsqxoakt789jpgQHLhhUtHV2bOTKZMeeXoysv+/Oelj3fffenjTTdNxo1b+vy661aup1brGZ8BAAAAAAAAAAAAAFhTDK8AAAAAAAAAAAAAAAD0Ew0NDa/53ssDLACsPpXK6h8e+fKXe8ZciiL56U+Xvt7YmFx9dXL00T3P585NTj45GT68Z3zl5a/11196zne/u/Tx+96XfP7zyaGH9oy3vOxPf0oefHDlWjs7k2HDVu5cAAAAAAAAAAAAAIDlYXgFAAAAAAAAAAAAAACgnzj00EMzYMCA3HbbbWWnAPQbW27ZO/cZPTrZc8+lz4cPT37zm+Tmm5f9OvDApcfceGPyta/1PK6rS77xjeSSS5Jddul5bebM5F//deWbhg9PhgxZ+fMBAAAAAAAAAAAAAN6I4RUAAAAAAAAAAAAAAIB+4r777ktXV1eefPLJV32/KIpeLgJY97397UmlUnbFa/viF5PDDkuuvTaZOzdpb08eeSQ544xkp52S1/grY7nssMNqywQAAAAAAAAAAAAAeFWVwk/EAAAAAAAAAAAAAAAA9AsPP/xwhg4dmtGjRy/3OUVRpLI2LwYArOUuuCA57rhk4cKyS3pXQ0Pyla8kn/tc2SUAAAAAAAAAAAAAwLqsvuwAAAAAAAAAAAAAAAAAesfmm2+epGdM5eU/q9VqkuSll17Ks88+m5aWlgwfPjyNjY0ZNmxYmpubS+sFWBfsuGNSq5Vd0fsGDUp22qnsCgAAAAAAAAAAAABgXVcpXv5JGQAAAAAAAAAAAAAAAPqdp59+OldeeWXuuOOOPPzww5kxY0ZeeOGFdHR0ZN9998173/veHHbYYRk6dGjZqQB9Uq2WDB6ctLWVXdK7BgxInn02GT687BIAAAAAAAAAAAAAYF1meAUAAAAAAAAAAAAAAKAfWrBgQc4///ycc845+dvf/pbOzs4kyVZbbZUdd9wxc+fOzX333ZdZs2blgx/8YM4888w0NTWVXA3QN+2ySzJtWtkVvWvMmOTpp8uuAAAAAAAAAAAAAADWdfVlBwAAAAAAAAAAAEB/0NGRPPNM0tqatLUlXV1JY2PP13rrJaNGlV0IAEB/UavVUq1Wc+655+akk05KkowdOzbrr79+Wltb8/TTT+eYY47Jl770pbS2tuaMM87IF7/4xQwfPjynnXZayfUAfdMnPpEcf3yyaFHZJb2jsTE57riyKwAAAAAAAAAAAACA/qBSFEVRdgQAAAAAAAAAAACsSzo6kgceSO66K7nlluTWW5PHH08aGpK6uqRS6fmq1ZKiSDo7e34h6fbbJ3vtley8c7LjjslGG5X9SQAAWFf95S9/yW677Za3vvWt+fa3v52ddtopzc3Neeqpp3LKKafk5z//ef7whz9kzz33TJK8613vyrXXXpuHHnoow4cPL7keoO9pa0vWX7//DK8MHJjMnJmMHl12CQAAAAAAAAAAAACwrquWHQAAAAAAAAAAAADrgu7u5I9/7BlOaW5O9twzOfHE5LzzkhkzesZVWlqShQuTBQuS+fN7Hi9alLS39zy/8cbk619P3v3uZPz4ZNSo5HOfS556quQPBwDAOqUoilx66aUZMGBAvvGNb2SvvfZKc3NzarVaxo4dm7POOitNTU35+c9/nnnz5iVJDj/88MybNy833HBDufEAfVRjY/KhDyUDBpRdsuZVKsn/+T9GVwAAAAAAAAAAAACA3mF4BQAAAAAAAAAAAFbBCy8k3/xmMmZM8s53Jjfc0DOysnBhsnjxil+vu7tnmKWtLXnxxeQ730k23zzZb7/kT39KarXV/hEAAOhnKpVKpk+fnk022SS77LJLkqRWq6VaraajoyN1dXXZddddM3369MyfPz9JMm7cuIwZMybTpk0rMx2gTzvhhKTaD36ir6kpOfnksisAAAAAAAAAAAAAgP6iH/wzbQAAAAAAAAAAAFj9nnwyOfLIZOzY5CtfSebMSRYtWv33aW/v+brmmuSII5JNNkl++EMDLAAArJoNN9wwtVotM2fOTNIzvJIkAwYMSHt7e+bMmZPOzs6st956SZJRo0alvr4+i1dmXRCAJMlmmyWTJ5ddseZtsEEyZUrZFQAAAAAAAAAAAABAf2F4BQAAAAAAAAAAAFZAUSTnnJNss01yySVJW1vS2to79160KHnmmeTTn07e9rbkscd6574AAKx7DjjggMycOTO/+93vkiT19fWp1WqZO3duzjnnnNx9990ZMmRIhg0bliQZN25ctt566+y5555lZgP0ef/5n0lTU9kVa87gwT2fsVIpuwQAAAAAAAAAAAAA6C8qRVEUZUcAAAAAAAAAAABAX/Dkk8m73pXce2+yeHG5LXV1ycCBySmnJB//eFKtltsDAEDfMn/+/BxyyCG5+eab89GPfjRbbbVVqtVqbrvttpx//vlJkj//+c/Zc889UxRFKpVKFi5cmCFDhpRcDtD3/cu/JBdd1DPmui6pr0922y25/nrDKwAAAAAAAAAAAABA7zG8AgAAAAAAAAAAAG+gKJL/+3+Tf/u3pL096eoqu2ipwYOTbbZJfv3rZPz4smsAAOhLpk+fnuOOOy633nprkqRaraZSqWS77bbLSSedlPe85z0lFwKsmxYsSMaPr+XFF9etFdXm5uRvf0s22aTsEgAAAAAAAAAAAACgPzG8AgAAAAAAAAAAAK+jqyt573uTyy5LFi8uu+bV1dUlgwYlV16ZTJlSdg0AAH1BURSpVCqZNWtWrrjiijz22GOZN29eNttss+y+++7ZddddX/O8uXPnZsSIEb1cDLDu6OjoyDbbfDKPPvrtJE1l56wWgwcnZ56ZfPCDZZcAAAAAAAAAAAAAAP2N4RUAAAAAAAAAAAB4De3tyWGHJTfemLS0lF3zxpqakv/5n+SAA8ouAQCgrymKIt3d3amvr3/d46655pqcd955+eUvf9lLZQDrnne84x25+eabs+mmN+a++7ZIW1ul7KRVUl+f7LZbcv31SaVvfxQAAAAAAAAAAAAAoA+qlh0AAAAAAAAAAAAAa6OOjp4Bkxtu6BujK0lP5zvekfzxj2WXAADQlxRFkUqlsmR0pVarveaxzz33XC644ILcfPPNvZUHsE756U9/mhtuuCEf+tCHcumlYzN8eCXVPv5Tfk1NyfnnG10BAAAAAAAAAAAAAMrRx/9JNgAAAAAAAAAAAKx+3d3JUUclt9+etLaWXbNiWlp62m+8sewSAAD6iso//Kb86qssABRFkSSZMGFCRo0alWuvvbZX2gDWJYsXL87ll1+eJDnhhBOy4YZNuemmIsOGFSWXrbzBg5Nrr0022aTsEgAAAAAAAAAAAACgvzK8AgAAAAAAAAAAAP/g+OOTa67pe6MrL2tpSQ46KHnggbJLAADoK7q7u5fruHHjxmXrrbfOVVddtYaLANY9LS0tqVarOemkkzJ69Oh0d3dnwoRKbryxkqFDk6RvDbA0NSWXX57stFPZJQAAAAAAAAAAAABAf1YpiqJv/WtsAAAAAAAAAAAAWIOuuio54oie8ZK+rFJJttwyuf/+pL6+7BoAAPqi7u7u1NXVJUlqtVqq1Wo6Ozvz6U9/Oj/60Y/S0tf/oxmgBHfffXeampqy1VZbLfP6vfcme+1VZN68WpK6cuJWwODBye9/n+yzT9klAAAAAAAAAAAAAEB/Z3gFAAAAAAAAAAAA/p/585MJE5IXXyy7ZPVoako++9nkS18quwQAgLXV3Llzc9ppp2XcuHEZN25cdt5557S3t2fYsGEZOnToq57z05/+NB/84Adzzz33ZOLEib1cDLB6tbYm992XPPpo0tbW87yrK2ls7PkaNiyZODHZbLOekdMVde6556apqSnHHHPM6x7X1dWVhx9OJk5ckK6uIUkaVu4DrWHVatLcnFx9dTJ5ctk1AAAAAAAAAAAAAACGVwAAAAAAAAAAAGCJd787ufjinl+0uq4YNCi5445k223LLgEAYG1VrVaTJE1NTWltbc1GG22UHXbYIU1NTRk7dmz22muvDBgwIMOGDcsuu+ySP//5zznooIPy9a9/PZ/61KdKrgdYfp2dyd13J3femdx0U3L77cmsWT3DpUWRdHcntVrP42o1qavr+bOrq+f8bbZJ9tyzZ3Bkl12SN73p9e938cUX58gjj8z666+fW2+9NRMmTHjDxsmTD8t9930udXVvy+LFq+FDr0aDBydvfnNy0UXJ5puXXQMAAAAAAAAAAAAA0MPwCgAAAAAAAAAAACS58srkHe9IWlrKLlm9KpVkyy2T++5LGhrKrgEAYG304x//OI899ljmzJmTG264IV1dXZk7d24WLFiwzHFjxozJsGHDUqvV8vDDD+eggw7KpZdeWlI1wPJ76qnk+99PfvjDnlGVzs6ktXXlrlWpJEOGJB0dPUMsn/1scthhyYAByx539dVX54ADDsjQoUPT2dmZH/zgBzn22GNTq9WWDF69mn333TfPPvtcPv3p+3P88V1pby+SDHjN43tDtZoMHJj8138lJ53UM0gDAAAAAAAAAAAAALC2MLwCAAAAAAAAAABAv7dwYbLZZsmLL5ZdsmY0NSWf+1zyxS+WXQIAwNqspaUlAwYMSHt7e+64444sXrw4c+fOzZ///Oe8+OKLeemll3L33Xeno6MjlUolTU1NmTdvXtnZAK+qVkuuvTY57bTkppt6XmtvX/33GTKkZ5jk+OOTj30s2WSTZNq0aZkyZUqmTJmSvfbaK1//+tez5ZZb5qabbsp66633qtfp6upKfX19DjzwwNx333352te+ls997qwsXPiDJLukpaWy+uOXw+DByZvfnFx4Yc+wKwAAAAAAAAAAAADA2sbwCgAAAAAAAAAAAP3ed7+bfP7zSUtL2SVrTnNzMmdOMmhQ2SUAAKyNuru7U1dXlyQpiiKVyit/wf8zzzyTjo6OtLe35y9/+UueffbZnHjiiRkwYEBv5wK8riuuSD70oWT+/GTRot6558CBPX/uscei3HbbxGy99ah897vfzU477ZT9998/119/fX74wx/mwx/+cGq1WqrV6jLnv/x9+OCDD84f//jHjB07Np2dnbn//um57LIROfnknuGYhQt75/M0N/cMyvzHfyQnnZT8v78iAAAAAAAAAAAAAADWOoZXAAAAAAAAAAAA6NeKIhk3Lpk1q+ySNau5Ofne95Jjjy27BACAvuJ/DwP872EWgLXV/PnJ8ccnl15a5rhqe6rVjnzuc4/m61+flCS56qqrcsQRR2T33XfPlVde+bpnf+xjH8vZZ5+dkSNHZtq0adl0002TJN3dPYMyp56a3Hlnz/POztVbXlfXMyCz+ebJZz+bHHHE0kEZAAAAAAAAAAAAAIC1VbXsAAAAAAAAAAAAACjT9dcn8+aVXbHmLVrU88tZAQBgeb08upLkVUdXuru7UxRFbyYBvKYrr0wmTEh+97syR1eSZGBqtSH5zncm5ZBDkuefTyZOnJgtt9wyV199db7//e+/6lkvfz/dcsstM2nSpFx33XVLRleSnlGUgw9ObropmT49+ehHe0ZWhwxJmppWvraxMRk6NBk0KHnve5PbbkvuuSd517uMrgAAAAAAAAAAAAAAfUOl8BMuAAAAAAAAAAAA9GMHHtjzy1n7w7+ma2pKbrgh2WmnsksAAABg9Vi0KPnwh5NLLy17cOWVBgwo0thYyU9/mgwYcHne8Y535JBDDslvf/vbJD1jK5VK5RXnPfvss9lwww3f8PodHcn99yd33pncfHPyl78kM2cmgwb1XLcoklqt59hqNalUev7/R0tLMmZMsssuyR579Px/gu23X7UBFwAAAAAAAAAAAACAshheAQAAAAAAAAAAoN+aPTuZMCFpayu7pHdUq8nRRye/+lXZJQAA9HXPP/98zj333IwfPz6HH3546uvry04C+qEXX0z23DN55JGkvb3smtfW1JScdNK8XHvtgfnLX/6SCy64IMccc8wrjqvVaqlWq6t0r/b2ZPr05L775mT+/PYURWMGD27OiBGD0tiYjBqVTJxoZAUAAAAAAAAAAAAAWHf4qRYAAAAAAAAAAAD6rXPPTYqi7IreU6sll1ySLFqUNDeXXQMAwNqmu7s71Wo1lUrlNY+p1brT1dWaBQuey5lnnp5hw0Zm++23zxZbbNGLpQA9Y6pTpvT82dFRds3ra2lJzjhjvey99w9TFJNy4YUX5qCDDkpzc/My33NXdHSlo6Mjs2bNyvjx41MURSqVStrbF+Saa87O1VdfnRkzZmTgwIGZPHlyPv7xj2fXXXdd3R8NAAAAAAAAAAAAAKB0laLoTz8yDgAAAAAAAAAAAEu9/e3JLbeUXdG7hg5NLrss2WOPsksAAFibdXa25Nln78ns2Xdl5swb8/TTt2fhwtkpiu5Uq/WpVKrp7u5KUktSl5EjJ2Ts2CkZO3ZKxozZMeuv/5bU1TWU/TGAddScOclOOyXPPJN0dZVds/yamoqMHPnLzJnzoVx55ZXZa6+9Vvpa3d3d+cAHPpCjjjoqBx98cJJk3rx5Ofnkk/OTn/wkDQ0NGT9+fBYvXpxZs2alsbEx5557bo455pglIy0AAAAAAAAAAAAAAOsCwysAAAAAAAAAAAD0S0WRrLdesmDBip977LHJeectfb48v6t0u+2SD3wg2Xnn5K1vTZqael5/4olks81e+7yBA5PjjkuOPjrZeutk0KCeXzD74IPJz36W/PrXK9Y+cGByyinJpz61YucBALDuu/rq3+aqq76a0aPnpL39xTQ0DEp3d0e6utqW+xoNDYNTqVTT1dWWESMmZMcdj8ukScemsXG9NRcO9Cvz5ye77JI8/njS2Vl2zYpraOhIZ+e/Z+rUe/KrX/0qI0eOXKkRlL/+9a+ZPHly/vCHP2S//fZLklxwwQV5z3vekylTpuSEE07IxIkTs3jx4lx44YU5/fTTs8MOO+Sqq67KyJEjV/fHAgAAAAAAAAAAAAAoTX3ZAQAAAAAAAAAAAFCG2bOTjo7eu98++yQnnrhi52y4YXLFFcmkScu+Pm5cz9eiRSs+vNLentxwg+EVAAB6FEUtjz12bW699bQ8/vgNaWrqTGtrz3vt7Su+aNDZuXjJ4xde+Huuu+4Lufbaz2WbbY7KrruelA03nLSayoH+qFZLDjwwmTmzb46uJEln54BUq1/NHXccl6eeeiqjRo1aqevcdNNNaWpqStP/W3Z96aWXctlll2X99dfP6aefnsmTJy85dscdd0x9fX2++c1v5qqrrso///M/r5bPAgAAAAAAAAAAAACwNjC8AgAAAAAAAAAAQL90113JgAFJW1vv3G/evJ4RlTvvTEaNSo4//o3PufDCpaMr992XfP/7yaOPJkOGJNtsk3R1rVzLnXeu3HkAAKw7urs7cscd38+tt34rHR0L09GxKElSv5p/0qSzsyVJcv/9F+Rvf/ufrLfe+Oy55xezzTZHpVKprN6bAeu8H/4wuffenlHRvqxWa8yCBd/JL37xg7z1rW9dqWs8++yzaWpqSmNjY5Lk6aefzt13350DDzwwkydPTnd3d6rVarq7u1NfX5899tgj3/3ud/PEE0+sxk8CAAAAAAAAAAAAAFA+wysAAAAAAAAAAAD0S7ffnixa1Hv3+9nPer6S5Nhj33h45cADkz326Hn84IPJ296WtLYuff+SS1a+Zc6cZOHCngEXAAD6n2ee+WsuuuioLFr0zJJhlDWtKLrT2dmS55+fnksv/UDuvPPsHH74LzN06Ma9cn+g73viieTkk5OW3vm2tcZVq4Pz6KNfWOnz58yZk6FDh2bUqFFJkqFDh6bz/2fvv8PtKgu08f/e++x9SiolJCQhJKGH0CQQAlFBBwQr4ACWcYaiji8zjjK+9o6/GUed0e9YX5zCgGLFAQsqiIUWkCYBpQgJhECCKbT0nL3PXr8/jgQjJe2cs06Sz+e69rVXe57nXgkXcMped6OR3XbbLUlSqVRSqVTS1taWJBk+fHg6OjpSFMWWhwcAAAAAAAAAAAAAGESqZQcAAAAAAAAAAACAMlx7bdJqlZ3iub32tU9v/+Y3yde/nixcmKxcmdx8c/LXf735cw8ZksyevcURAQDYyvT0dOcXv/hgzj9/Zh5/fO6Ala78uUZjZebPvy5f/vJ+mT37AiUAwAa1WsnrX5+sXVt2kr7TatXz858nl1yyeeOXL1+eRYsW5bzzzst///d/59JLL82yZcsycuTIJL3FK0nW/Tt2+fLlaTabGTNmTJ/kBwAAAAAAAAAAAAAYLGplBwAAAAAAAAAAAIAyLF1adoLnd9BBT2+/6U3rnzvssORrX0v23z/5wAc2fe6iSB59dMvyAQCwdXnkkdty8cWnZsWKR9Jsri47TlqtZrq7V+QnP3l7br/9wpx88kUZMWJ82bGAQeq885Lf/S7p6Sk7Sd9atSo566zkxS9ORo3atLGLFi3Kk08+mU9/+tPrHb/99tuzbNmyjBgxIsnTxSv33HNPiqLIxIkT+yQ7AAAAAAAAAAAAAMBgoXgFAAAAAAAAAACA7dLq8p81/bx22GH9/a9+Nbn00uTkk5O3va332Hvf21vAcvfdmzZ3USRr1vRJTAAAtgKzZ1+QH//47wZF4cqfazRWZv786/LlL0/Jm950eSZMOKrsSMAg88gjvV//rlxZdpL+sXp1cvbZycUXb9q4//mf/8nChQuzfPnyLF26NI8//ngeffTRjB07dr3rqtVqkuSKK67ImDFjMnny5L6KDgAAAAAAAAAAAAAwKCheAQAAAAAAAAAAYLvU3V12guf3p8UoCxb0PoS1KJKf/Sx59auTceOSajU54YRNL15ptQZ/8QwAAH3jhhs+l1/+8sODsnTlKa1WM93dy/P1rx+X173u+9lzz+PKjgQMIl/5StJslp2i/3R3Jz/6UW/BzJ91pjyvyZMnb1SJSqVSycMPP5wdd9wxp59+esaNG7cFaQEAAAAAAAAAAAAABp9q2QEAAAAAAAAAAACAZ3rwwae358/vLV1Jet//9NzIkZs+d6XSW9oCAMC27Zpr/im/+tVHBnXpyp9qNFbl298+Mffe++OyowCDRKORfOlLydq1ZSfpX5VKct55mze2KIo0m80UT33j4FnO77bbbvnmN7+ZD3/4wxkyZMgWJAUAAAAAAAAAAAAAGHx8bBoAAAAAAAAAAIDtUmdn2Qme39VXP729++69D2FNet933/3pc39awrKxKpXBf/8AAGyZm276Uq677l/SaKwqO8omaTZX53vfOy3z5l294YuBbd4PfpD09JSdov+tWZN88YtJs7lp44qiSKVSSa1WS6VSyZIlS/LII4/k0UcfzZo1a5Iklae+oQAAAAAAAAAAAAAAsI2qlR0AAAAAAAAAAAAAytAfxSMf+1jy8Y/3bl9wQXLmmU+fmzAhOfTQ3u2n3pNkyJDkxBN7t5cuTWbN6t2+8MLkwx9ORo5Mxo9Pvvzl5PvfT046qXc/SZYvT370o03PWakkXV2bPg4AgK3DnXd+N1de+d40m6vLjrJZGo1V+eY3X5mzzpqVXXc9uOw4QIk+/ener323B81m79f4J5+88WMqlUq+9a1v5fLLL8/ixYvTaDRSq9UyYsSITJgwIdOmTcuMGTMyfvz4dHR09F94AAAAAAAAAAAAAIASKV4BAAAAAAAAAABgu7Tbbslddw3cei99aW8Zy58bPbq3UCVJrroqeclLereXLEnOOiv59reTej05++ze11MajeStb+0ta9kcY8du3jgAAAa3J598KD/4wVlbbenKUxqNlfnOd07K3//9PanVlAXA9ujuu5M77yw7xcBZvry3aGZji1eWLl2aN77xjbnuuuuyZs2aJMnw4cNTrVazZs2arF27NklSq9XywQ9+MO9///vT2R8ttAAAAAAAAAAAAAAAJVO8AgAAAAAAAAAAwHbp6KOTX/2qt8BksLrkkmTGjOT9709e/OJkp52Sxx5Lrrmm92Gst966efOuWpUceGDfZgUAoHxFUeSSS96Ynp61ZUfpEytXLs6vfvXhHHfcv5YdBSjB+ecP7q/Z+8Ps2cmCBcn48c9/3bJly/KhD30oP//5z/OKV7wib3vb2zJy5MgURZG1a9dm2bJleeihhzJ79uxcffXV+cQnPpHf/va3+d///d8URZFKpTIg9wMAAAAAAAAAAAAAMBAqRVEUZYcAAAAAAAAAAACAgXbllckppyTLlpWdZODtsUcyd27ZKQAA6Gu/+c1/5vLL/zGNxsqyo/SZWq0rZ555TcaNO6zsKMAAO/zw5JZbyk4xsEaMSC68MDnppOe/7tZbb80xxxyTE088MV//+teft0jloYceylve8pb8+te/zn/+53/mtNNO69vQAAAAAAAAAAAAAAAlq5YdAAAAAAAAAAAAAMpw6KHJmjVlpyjHjBllJwAAoK89+eRD21zpSpI0m6tz8cWnptlcW3YUYAAVRXLXXZs39vTTe8c/9dqQej1561uTb3wjufPOZOnSZO3aZOHC5JJLkhe/+NnHvfOdyXe/m9x///rrnX765uVOkhUrkptu2vB1c+fOTbPZzGmnnZZKpZJms5lWq7Xeq6enJ41GIxMmTMjnPve5VKvV/OpXv9r8cAAAAAAAAAAAAAAAg1St7AAAAAAAAAAAAABQhp13TkaM6H2g6vZkyJDkRS8qOwUAAH2pKIpccskb09OzbZaTrFy5OL/85Yfyspf9W9lRgAHywAMDt9ZOOyX/8R/PPD52bHLyyb2vt741+a//Wv/8xz+e7LBD32ZptZJrrtnwdStXrkytVktbW9sfx7VSqz33RwU7OzszYcKELFu2rK+iAgAAAAAAAAAAAAAMGtWyAwAAAAAAAAAAAEBZDj207AQDr1ZLpk0rOwUAAH3poYeuzyOP3JZWq1l2lH7RaKzKzTd/OatWPVp2FGCA3Hpr79evA+nqq5Ozz06OPTb5u79LFi9++tznPpd0da1//W9/m/z3f/eOWbSo73LccUdSFM9/za677pqiKHLppZcmSdrb25/1uqeKWe67774sWLAgkyZN6rugAAAAAAAAAAAAAACDxAD/+jkAAAAAAAAAAAAMHq95TXLddcmqVWUnGTitVnLQQWWnAACgL11//WfSaGzr/1NbyW23nZ+ZM99TdhBgANx4Y7JixcCstXJl8uIXJ9de+/SxX/wi+cMfkksu6d0fPjw54IDk5pufvubFL356+33v67s8jUayYEGy227Pfc3LXvayvPzlL8/555+fpUuX5pRTTsmhhx6aMWPGpLOzM0mydu3aNBqNzJs3L+eee24qlUqOOeaYvgsKAAAAAAAAAAAAADBIKF4BAAAAAAAAAABgu1MUyerVyStfmfzf/1t2moFTrydnnZV0dJSdBACAvrJixaLMmfOzJEXZUfpVs7k6v/7153LUUf83lUq17DhAP7vhht7i0IGwYsX6pStP+f3vn3ndQGhvT+644/mLV9ra2vK5z30ujz/+eH74wx/mZz/7Wfbee++MHz8+O+20U7q6urJ27dr89re/ze23354k+exnP5vjjjtuYG4CAAAAAAAAAAAAAGAAKV4BAAAAAAAAAABgm9ZqJffem9x6a3L99cl11/U+PLXZTGq13vftRVtb8o53lJ0CAIC+dOut/5FKpewUA6O7e2Xmzr0ye+11fNlRgH62bFnZCZLXve7p7XvvTe6+e2DWLYpk+fINXzdhwoRccsklueyyy3LppZfmlltuye9///t0d3cnSYYMGZKddtop06ZNy/vf//6cfPLJ/ZwcAAAAAAAAAAAAAKAcilcAAAAAAAAAAADY5jSbyQ9/mHz2s72FK/V67/EVK9a/rqdn4LOVadq0ZM89y04BAEBfabV6cuONn0+zuabsKAOiu3t5Zs36jOIV2A6sKflfa697XfLBD/Zud3cnb33rwK3daiWrV2/ctSNGjMgb3/jGHHfccVmwYEEWLVqUxx57LGvWrMmQIUOy33775eCDD+7fwAAAAAAAAAAAAAAAJVO8AgAAAAAAAAAAwDZj4cLkvPOSL32pt3xl+fLe42vXlptrMBg+PHnf+8pOAQBAX5oz56fp6ekuO8aAevjh67Ns2cMZMWK3sqMA/ai7xH+1nXNOb5FrtdpbAPP61yfXXDNw67dam148s8suu2SXXXZ51nNFUaRSqfRBMgAAAAAAAAAAAACAwUnxCgAAAAAAAAAAAFu9229PPvjB5Be/SCqVTX9A6fagoyN5xSvKTgEAQF+aO/dn6e5eUXaMAVWt1vPgg9fmwAPfUHYUoB+1tZWz7uc+l/zjP/ZuP/FEcvLJyVVXDWyGajWp1zd9XE9PT9ra2rJ48eIsWbIk9Xo9O++8c3beeee+DwkAAAAAAAAAAAAAMIgoXgEAAAAAAAAAAGCr1d2dfPzjyb//e2/ZSlGUnWhwGjo0+bd/K+/BtQAA9I/5869L0jf/E7zHHsfloIPelN12m5Fhw8amra2elSuXZMWKP+Shh67Lvfdelgce+OUmz3vssZ/KzJnvW7c/e/YF+cEPztzsnN3dK/LwwzcoXoFtXGfnwK7X3p58/evJaaf17j/4YG956V13DWyOpLdQtqvr+a/59re/nauuuipf+tKXUqvV/jiuks9//vO59tprM3fu3FSr1UyZMiWnn356jjnmmNQ3p80FAAAAAAAAAAAAAGAroHgFAAAAAAAAAACArdLs2cmppyYLFyarV5edZvCq1ZLp05O/+ZuykwAA0JeKopWlS+/e4nmGDBmVk0++KHvtdfwzzo0cOSEjR07I+PGHZ8aMf8w//VNnenrWbvTcu+/+whx55Lu3OOP6ij8WzgDbsg0Vj2yOj32st7w1SS64IDnzjx1QnZ3J5ZcnRx/du//448l73pPsuGMyc+bT4++9N1my5On9445Lhgzp3X7qPUkOPTR54one7euuSx59dNNyVqvPXzyzZs2afOELX0hXV9e60pUkefvb357zzjsvSTJp0qT09PTk29/+dr75zW/mn//5n/OBD3xg04IAAAAAAAAAAAAAAGwlFK8AAAAAAAAAAACwVenuTs49N/n//j+FKxujszO56KKkUik7CQAAfemxx+amUmnbojna2jryV3/104wbd9i6Y3feeXHuuefSrFjxSOr1oRk9emr23vtVmTjxRZs0d3v7sJx00tdSrbal0Vider3vWhSWLr07RdFKpVLtszmBwWXKlOQ3vxmYtcaMebp0JektXPnud5953RlnJBde+PT+f/xHMmnSM697xzt6X0lyzDHJ1VdvWp6iSPbc87nPP/744/nd736Xdzy1SJJf/epXOe+88zJ9+vS84x3vyOTJk9NqtXLTTTfls5/9bD7+8Y/nmGOOyZFHHrlpYQAAAAAAAAAAAAAAtgKKVwAAAAAAAAAAANhqPP548tKXJvfeq3RlYwwdmnz5y8m4cWUnAQCgry1ceMsWF4/MmPHO9UpXfvjDN+e2285f75r77vtxZs36TMaMOTitVmOj5z7hhM9nxx0nZ8GCm/Loo/fmoIPetEVZ/1Sl0pbHHpuTnXfep8/mBAaXF74wufTSZNWqspMMvDVrkv33f+7zixcvzooVK7LXXnslSVauXJkf/vCHGT58eL7whS9k+vTp666dOXNmjjzyyBx11FG54IILFK8AAAAAAAAAAAAAANukLfuEDQAAAAAAAAAAAAyQRYuSww9P7rpr+3zw6qaq1ZIjjkj++q/LTgIAQH9YsODGdHev2KI5Dj74jHXb8+Zd9YzSlT+1aNHtKYrWRs27774n5gUvOCvd3StzySVvSqvV3KKcf65SqWbhwlv7dE5gcJk2rffr2s1x4YVJpfL06ynnnvv0sTPPfPr4gw+uf/1zvS68cP11Jk/e8Jirr970/HvskdTrz31+5cqVGTp0aNasWZMkWb16de6///7stddemT59etauXZuiKNLT05MkmThxYg477LDcc889mx4GAAAAAAAAAAAAAGArsJm/fg4AAAAAAAAAAAADZ9Gi5LDDet8bjbLTDH7VarLzzsk3vrH+Q2YBANh2PPHEA0mKzR5fq3Vll12mrNufM+fy9c7vuushqdeHrnds2bKH8uST85933qFDR+fVr/6PJMmVV747jz1232ZnfC49PWuzYsUf+nxeYPA46KBk9eqyU5Rj5sznPz9ixIjsvPPOueWWW5IkbW1tGTp0aFqt3nKs9vb2tFqtFEXvfyOazWZ6enrS1dXVr7kBAAAAAAAAAAAAAMpSLTsAAAAAAAAAAAAAPJ/HH+996KjSlY03cmQya1ay665lJwEAoL80GlvWSNDVteN6+6tWLV1v/+STv56zzrpuvddhh529wXlf/er/ytCho3PffT/JLbect0UZn0ur1UyzuZ02MsB2oqMj2X33slMMvKFDN1y8csABB+TVr351/ud//ic//elPs+OOO+aVr3xlHn744Xz7299OpVJJW1tbarVakuT666/P3XffncMOO2wA7gAAAAAAAAAAAAAAYODVyg4AAAAAAAAAAAAAz2Xt2uSYY5KHHlK6sjEqlWT48OTqq5M99yw7DQAA/WlLi1fWrHlivf0hQ3beovmSZMqUv8y++746q1YtzQ9+cNYWz/dciqK1xfcPDH4zZiRz55adYmBVKsm0aRu+7v/8n/+T6667Lq9+9avz93//99lnn30yduzYfOQjH8nixYszZcqU7Ljjjrnlllvy0Y9+NHvssUde/epX9/8NAAAAAAAAAAAAAACUQPEKAAAAAAAAAAAAg9ZHPpLMmZN0d5edZPCrVpMdd0yuuSbZf/+y0wAA0P+KLRrdaKzK0qX3ZNSo/ZIke+xxXGbN+sy68//v/x2YJDn99F9l0qRjNmrOESN2S5IMGTIq7373H571mkMOOSOHHHJGLr/8nNx44+e34A627P6Bwe/UU5Mf/jBZvrzsJAOnszM54IANXzd16tR885vfzNvf/vZ88YtfzLBhw5IkK1asyDnnnLPetePHj8/HPvaxHHHEEf2QGAAAAAAAAAAAAACgfIpXAAAAAAAAAAAAGJRuuSX50peS1avLTjL4dXYmo0Yl116bTJpUdhoAAAZCrda1xXPMnn1Bjj32U0mSPfY4NlOnvi533vmdLZ63/1VTrw8pOwTQz175yqS9vewUA6erKznnnKStbeOunzJlSr73ve/lmmuuyeWXX577778/q1evTqPRSFEU6ejoyMEHH5xzzjkne+yxR79mBwAAAAAAAAAAAAAok+IVAAAAAAAAAAAABp21a5PTTlO6sjG6upI3vjH5939Phg0rOw0AAAOlvX3Li0duvPHzOeCA12fXXQ9Jkrz2td/IXnu9PPfe+6OsWrU0Q4aMysiRuz9j3MSJR+eMM65KkjzxxLx8/vOTkyQPPnh1Lr/8nGdcf+CBb8z48dOTJAsW3JTf/vabefDBqzc7d1tbLbVa52aPB7YOtVryzncmn/xksmZN2Wn6X1Ekb33rpo3Zcccdc+KJJ+bYY4/NkiVLsmzZsrRarYwcOTKTJ0/un6AAAAAAAAAAAAAAAIOM4hUAAAAAAAAAAAAGnY98JFm0qOwUg1tnZzJyZPKtbyUveUnZaQAAGGjDh++2xXM0m2ty0UXH55RTvpNJk45JtdqWQw45PYcccvqzXt/T0/288/3hD7Pzhz/MfsbxXXc9ZF3xypIld+XGGz+/Rbnb2tozZMguWzQHsHX427/tLV7Z1lUqyctfnowevXnjhw4dmqFDh653rCiKFEWRarXaBwkBAAAAAAAAAAAAAAYvxSsAAAAAAAAAAAAMKrfemnzpS8nq1WUnGbyGDEne8Ibk3/89GTas7DQAAJRht92OyB13fC3d3Su2aJ6VKxfnwgtfkn32eXUOPPCvMn789Awbtmuq1basWfNEHntsThYsuDH33ntZHnjgl32UfsuNHXto2RGAATBmTPKylyU/+lFSFGWn6T9DhiTvfveWzVH8yR9QpVJZ9wIAAAAAAAAAAAAA2NZVimJb/pVzAAAAAAAAAAAAtjbHHpv84hdlpxh8Ojp6348+OvnoR5OZM8vNAwBAuZYsuSv/9V9HbHHxytaora09H/zgqlSrbWVHAQbArFm95SurVpWdpP/suWdy331JX/ek9PT0ZMmSJRk2bFiGaW4FAAAAAAAAAAAAALZR1bIDAAAAAAAAAAAAwFPmz0+uu67sFIPL8OHJyJHJu96VzJmTXHGF0hUAAJKdd943PT2NsmOUYqed9lG6AtuRmTN7S1rb28tO0j+6upL/+Z++L11Jkrlz52bcuHEZMWJEGo3t878ZAAAAAAAAAAAAAMC2r1Z2AAAAAAAAAAAAAHjKl7+cFEXZKcpTqfQWrTSbvduHHJK84x3JyScn9XrZ6QAAGEyq1bbstNPeWbLkd2VHGXC7766JELY3//3fyV57Jd3dZSfpW11dyd/8TfKiF23ZPMWffDOl8icNLtVqNePGjUuz2UzdNxYAAAAAAAAAAAAAgG2U4hUAAAAAAAAAAAAGhe7u5Lzztr2HqG5Ivd77oNUpU5IXvziZMSOZNi3Zfffe8hUAAHguu+8+c7srXmlvH5YJE44qOwYwwEaNSs4/P/nrv05WrSo7Td/ZYYfks5/dvLFPla1UKpX1ylb+9Pxee+2Vhx9+eAsSAgAAAAAAAAAAAAAMfopXAAAAAAAAAAAAGBQuvTT54zNDtwtDhyb/+7/J8ceXnQQAgK3VHnscm9/+9pvp7l5edpQB02r1ZMKEmWXHAErw2tcmF16YXH75tlHa2tWVfOc7vd8f2BxPla3MmTMnjz/+eCqVSoYOHZqddtopo0ePXne+p6cnbW1tfRUbAAAAAAAAAAAAAGDQUbwCAAAAAAAAAADAoPCv/5os336eF52VK5PPflbxCgAAm2/ffV+z7sH624sxYw7MTjvtWXYMoCT//d/J3ntv/cUrXV3J3/xN8qIXbd74OXPm5FOf+lRuueWWrF69Os1mM21tbRk+fHgmTJiQww8/PMcdd1ymTp2aoZvb7AIAAAAAAAAAAAAAsJWoFEVRlB0CAAAAAAAAAACA7Vt3dzJsWNJolJ1kYA0d2ls2s509KxsAgD505ZXvy403/nt6erbyFoKN0N4+PCeddEGmTHlt2VGAEl17bXLCCcmqVWUn2TwdHclBByVXX91bwLKpfvCDH+Sss87K448/niTZZ599Mnz48DSbzSxfvjyLFy/OihUrkiTvec978uEPfzjDhw/vy1sAAAAAAAAAAAAAABhUamUHAAAAAAAAAAAAgDvvTDo7N7145fTTkwsueHp/YwpMDjwwOeus5PDDkxe8IBkypPf4vHnJ5MnPvH7ixN5zz+dVr0p+/OONDP0nWq1k/vzeNQAAYHNMn/73uemmL5QdY0BUq7Xsu+9ryo4BlOxFL0ouvjg55ZRk9eqy02ya9vZkjz2SX/xi80pXbr311nzkIx9JpVLJl7/85Rx//PFptVopiiKNRiPLly/PggULctttt+VHP/pR/vVf/zWPP/54/uM//iNFUaSi+RUAAAAAAAAAAAAA2AYpXgEAAAAAAAAAAKB0t97aW0IyEF760uSccwZmrQ2p13vvXfEKAACba+TI3TNhwsw88MAvyo7Sr2q1zkyf/vZUqz4KAySveEVvEesZZ2w95Svt7b1f/19zTTJ8+ObNcc011+S+++7Leeedl9NPP/05r3vta1+bd7zjHXnDG96QH/7wh3nd616Xv/iLv9jM5AAAAAAAAAAAAAAAg5tPmwAAAAAAAAAAAFC6665LVq4cmLWeeCL56U+TW25JRo1Kzj5748f+5CfJJz/5zON33rl5WVasSH796+S1r9288QAAkCQzZ743CxbcmO7uFWVH6TdFUeSww/5P2TGAQeS005Jhw5JTT01WrSo7zfPr7Ez22y/51a+SHXbY9PE9PT1ZvHhxHnzwwZx22mlZunRpPv3pT6enpyetVitFUaStrS1tbW3p6urK2LFjM3ny5Lz5zW/OW97ylsydO1fxCgAAAAAAAAAAAACwzaoURVGUHQIAAAAAAAAAAIDt2z77JPfdt+njTj89ueCCp/crlc0fP29eMnnyM6+ZOLH3XNJ77ZlnbnLM53XEEb3lKwAAsLmKopXzzjskS5bcmaJolR2nz9VqnTnggDfkxBPPLzsKMAhde23ymtf0lq90d5ed5pmGDk1e+MLkkkuSIUM2ftzSpUtz8803Z86cOXniiSdSr9ezevXqVKvVjRpfq9VSFEW6u7vT3t6eQw45JNOnT8/o0aM3804AAAAAAAAAAAAAAAanWtkBAAAAAAAAAAAA2L41Gk8Xmwx2r3lN8thjvQ9KfeSR5Je/TD71qc0rjXnKnXf2XT4AALZPlUo1p5763Xz1q4em2Vxddpw+19ExIiec8PmyYwCD1ItelMyZk7zlLcnPftZbwDIY1OtJR0fyla8kb3rTxpXFtlqt/P73v8+sWbOyaNGitFqttFq9hVpr167d6NKVJGk2m0mStra29PT05De/+U1uv/327LzzznnhC1+YKVOmpK2tbbPuDQAAAAAAAAAAAABgMKkURVGUHQIAAAAAAAAAAIDt16OPJuPHJ2vXbvrY009PLrjg6f2NeYjpc42fNy+ZPPmZ10yc+PzFMCtWJC97WXLDDZu29p/q6Uk24dmpAADwrK677lO55pp/SqOxsuwofaZW68ob33hZJk9+adlRgK3A97+fnHlmsnr15n2foa8MHZrMmJF8/evJ2LEbvn716tX59a9/nZtuuimtVivd3d39mq+9vT2VSiXTpk3LkUcemWHDhvXregAAAAAAAAAAAAAA/cnHtAEAAAAAAAAAACjV6tVJW1vZKZ5bUSS33ZZ8+MPJa1+bHH98cu65yco/Pst62LDkv/5r8+ev1ZI1a/omKwAA27ejjnpPdtxxz1Qq28bHRWq1zhxwwOuVrgAb7aSTkjlzkpe/PBkyZOBLTru6er9P8JWvJFdeuXGlK/fcc08+//nPZ9asWVmzZk2/l64kSXd3d9auXZsbb7wxX/ziF3PHHXekKIp+XxcAAAAAAAAAAAAAoD/Uyg4AAAAAAAAAAADA9m3NmoF/EOqmmD8/OfTQ9Y/97GfJwoXJV7/au7///skeeyT337/p87e19f4ZDBmy5VkBANi+VattOfXU7+arX31Bms3VZcfZYh0dI/Lyl3+h7BjAVmbnnZNLL01uvDH5t39LLrssqVR6i1/7y/DhvV/Xv+tdyZvf3JthQ1atWpUf/ehHmTt3bhqNRv+Fex49PT3p6enJZZddljvuuCMnnXRShg0bVkoWAAAAAAAAAAAAAIDNNYg/qg4AAAAAAAAAAMD2oCjKTrB5Zs1af3/MmM2fa2v9MwAAYPAZNWrfHHfcv6Ze37qb/Wq1rpx66vfS3q4AANg8RxyRXHxx8tBDyUc/mowenfRlp0i9nnR0JMcck3znO70Fre9978aVrtxzzz35whe+kPvuu6+00pU/1Wg08sADD+SLX/xi7rjjjhS+UQEAAAAAAAAAAAAAbEUUrwAAAAAAAAAAAFCqrq6k1So7xXM79NDeh6n+uRe+cP39Rx7ZvPl7enr/DAAAoK9Mn/73OeKIc1KvDy07ymap1bry2td+IxMnvqjsKMA2YNSo5P3v7y1G+c53krPOSvbbr/dr/eHDk6Eb8a/KtrZkxIjeopUddkiOPjr58IeTe+5JfvWr5OUvT6ob8Um9VquVH/zgB7nkkkuydu3a9PT0bPH99ZVWq5Xu7u5cdtllufjiiwdVNgAAAAAAAAAAAACA51MrOwAAAAAAAAAAAADbt66u3vKRvvSxjyUf/3jv9gUXJGee+fS5CRN6y1SSp9+TZMiQ5MQTe7eXLk1mzerd/od/SI49NvnGN3qPrVmTzJyZvPvdT4+9+eZk3rzNy9psJp2dmzcWAACey0tf+k9Zs+bx3H7719JorCw7zkar1bryyld+OVOmnFx2FGAb09aWvOIVva8kaTSSu+9Obr219+v9u+5KVq/u/bq/2ewtWenqSkaO7P0+wOGHJ9OmJWPHbt76PT09+e53v5sHHnggjUaj726sjzUajdx333256KKL8sY3vjH1Z2ujBQAAAAAAAAAAAAAYRBSvAAAAAAAAAAAAUKoRI5JWa+DWe+lLe8tY/tzo0cn3v9+7fdVVyUte8vS53XZL3ve+Z59v0aLkjDM2P8/QoUm1uvnjAQDg2VQqlbziFV9OvT4kt9zy/9JorCo70gbVal159av/Mwcd9FdlRwG2A/V6ctBBva8/LWztD81mMxdddFEWLFiQZrPZv4v1gWazmYcffjgXXHBBzjjjDOUrAAAAAAAAAAAAAMCg5qPaAAAAAAAAAAAAlKpeTyZNKjvFc/vUp5KPfCS59trkoYeStWuTFSuSO+5I/uVfkgMOSO66a/PnP+CAvssKAAB/qlKp5GUv+7e86EUfTK02pOw4z6OSen1ITj31u0pXgG1Oq9XKd7/73a2mdOUpzWYzixcvzkUXXZSenp6y4wAAAAAAAAAAAAAAPKdKURRF2SEAAAAAAAAAAADYvp1xRnLhhWWnGHjVavJ//2/ymc+UnQQAgG3d3LlX5pJL3pi1a1ekp2dN2XHWqdeHZOTISTn11O9m9OipZccB6FNFUeTSSy/NPffck0ajUXaczVKr1bLHHnvk9a9/fSqVStlxAAAAAAAAAAAAAACeoVp2AAAAAAAAAAAAAJg5Mxk6tOwUA2/YsOSII8pOAQDA9mDPPY/LO94xN1Onnpp6fUjZcZJUUqt15YUv/EDOPvt2pSvANum3v/3tVl26kiTNZjMPPPBAbr755rKjAAAAAAAAAAAAAAA8K8UrAAAAAAAAAAAAlG7atKS6Hf5GW7PZe+8AADAQOjpG5OSTv5bXve77GTJkVNraOkvJUa8PzahRU/LWt96cF7/4w6lWa6XkAOhPK1asyI9//OOtunTlKY1GIz//+c/z+OOPlx0FAAAAAAAAAAAAAOAZKkVRFGWHAAAAAAAAAAAAYPvW3Z0MG5ZsA88i3SRDhybLlyeVStlJAADY3qxduyxXXfXx/OY3/5kk6e5e0e9rtrcPS70+NC984fsyffo/KFwBtllFUeSiiy7KvHnz0mq1yo7TJyqVSsaOHZu3vOUtqfhGBgAAAAAAAAAAAAAwiCheAQAAAAAAAAAAYFA49NDkttvKTjGwjj02ufLKslMAALA9azbX5M47v5vrrvt0nnxyXprNNSmKvisJaGtrT1LNbrvNyMyZ781eex2fSqXaZ/MDDEZ33HFHLrvssjS2sYbZer2eY489NtOnTy87CgAAAAAAAAAAAADAOopXAAAAAAAAAAAAGBS+9a3kb/82WbGi7CQDY9iw5OKLkxNOKDsJAAD0Wrjw1txww+fy+9//IEXRSrVaT3f38iQb/9GTSqWW9vYhaTbXpr19WA455IxMn/727LDDpH7LDTCYrFixIl/84hfT3d1ddpR+Ua/Xc/bZZ2fHHXcsOwoAAAAAAAAAAAAAQBLFKwAAAAAAAAAAAAwSa9cmo0cny5aVnWRgjBmTLFyYVKtlJwEAgPUVRZEnn3wwCxfemgULbsy8eVdnyZI702o1Uq3WUqlUk1SSFCmKVnp6GmlvH5Zddz0kkyYdk3HjDs+4cdMydOjosm8FYMBddtllue2229JqtcqO0i8qlUr233//nHLKKWVHAQAAAAAAAAAAAABIktTKDgAAAAAAAAAAAABJ0tGRvO1tyec/n3R3l52mf3V1Je96l9IVAAAGp0qlkh12mJQddpiU/ff/yyS9ZSyrVz+WZnN1ms016enpTltbR+r1rtTrQ9PZObLk1ADl6+7uzh133LHNlq4kvf89+P3vf5/Vq1enq6ur7DgAAAAAAAAAAAAAAKkURVGUHQIAAAAAAAAAAACS5MEHk/32S9asKTtJ/+roSBYsSHbeuewkAAAAQF+59dZbc8UVV6TRaJQdpV/VarUcc8wxmTlzZtlRAAAAAAAAAAAAAABSLTsAAAAAAAAAAAAAPGXixOSoo8pO0b+q1eQ1r1G6AgAAANuSoigya9asbb50JUmazWZ+/etfpyiKsqMAAAAAAAAAAAAAACheAQAAAAAAAAAAYHD59KeTrq6yU/Sfjo7kE58oOwUAAADQlxYsWJAVK1aUHWPAdHd3Z+7cuWXHAAAAAAAAAAAAAABQvAIAAAAAAAAAAMDgcthhydlnJ0OGlJ2k7w0dmnzkI8l++5WdBAAAAOhL119/fRqNRtkxBkx3d3euv/76smMAAAAAAAAAAAAAACheAQAAAAAAAAAAYPD55CeTXXYpO0XfqlaTPfZI3vvespMAAAAAfe3+++8vO8KAmz9/foqiKDsGAAAAAAAAAAAAALCdU7wCAAAAAAAAAADAoNPRkVx8cdLVVXaSvtPRkXz3u0lbW9lJAAAAgL60fPnyNJvNsmMMuGq1mkcffbTsGAAAAAAAAAAAAADAdq5WdgAAAAAAAAAAAAB4Nocfnpx9dnLeecmqVWWn2TJDhyYf+lCy335lJwEAAAD62sKFC1Or1dLT0/O81x188ME56aST1u2fe+65z7jmYx/72Lrt73//+7n99tufd84xY8ZkxowZGTt2bIYPH56Ojo709PTkiSeeyLx583L99dfnySefXG/M7rvvngMPPDDjxo3L6NGjU6v1fsxw3rx5ufDCCzd0u+tUKpUsXLgwo0aN2ugxAAAAAAAAAAAAAAB9rVp2AAAAAAAAAAAAAHgun/xkMnly0t5edpLN19mZHHxw8t73lp0EAAAA6A8LFy5Md3d3KWvvuuuuOeSQQzJmzJgMGTIkbW1taW9vz+jRozN9+vS87W1vyw477LDemClTpuSwww7LuHHj1pWubI7u7u48/PDDW3gHAAAAAAAAAAAAAABbZvN/KxoAAAAAAAAAAAD6WUdHcs01yWGHJQ89lDSbZSfaNO3tyV57JVdckbS1lZ0GAAAA6A/z5s1LURSlrL169ercdtttefDBB7N8+fJUq9XsvffemT59epKkq6srhx56aH75y1+uG7Ny5crcc889eeSRRzJ69OhMnTp1s9efP3/+Ft8DAAAAAAAAAAAAAMCWULwCAAAAAAAAAADAoLbTTsmsWb3lK4sXbz3lK+3tyYQJydVXJ8OGlZ0GAAAA6C+LFi0qbe177703995773rH5syZk9133z277rprkqSjo2O989ddd9267aOPPnqL1l+6dGmKokilUtmieQAAAAAAAAAAAAAANle17AAAAAAAAAAAAACwIWPHJrfc0ltk0t5edpoN6+hI9tknuemm3uIYAAAAYNtUFEXWrl1bdox1Ojo6MnXq1IwaNWrdsTlz5vTrmoPp/gEAAAAAAAAAAACA7U+t7AAAAAAAAAAAAACwMZ4qXznmmGTu3GTVqrITPbshQ5KDD05+9rNk2LCy0wAAAAD9qdFopFqtptVqbfLYj33sY32W43Wve13222+/9Y49+eSTue6663Lffff12Tp/rlKppNFopLOzs9/WAAAAAAAAAAAAAAB4PtWyAwAAAAAAAAAAAMDG2mmn5Oabk7e/PenqKjvN+iqV3kwf+EByzTVKVwAAAGB70Gw2U6lUyo7xnGq1Wr/OX61W02w2+3UNAAAAAAAAAAAAAIDn07+/NQ0AAAAAAAAAAAB9rKMj+fSnk9NOS049NVm0KFm1qtxMQ4cmu++eXHxxMnVquVkAAACAgVMUxWYXr5x//vnPOHbWWWdt1ly/+MUvcsMNN6SzszOTJk3K9OnTM3LkyBx//PGp1+u59tprN2vejVEURb/NDQAAAAAAAAAAAACwIYpXAAAAAAAAAAAA2CpNm5bcfXfykY8kX/pSsnr1wGeoVJLOzuR970s+8IGk5rfyAAAAYLtSq9XSarU2a+xDDz3UZzmWLl26bvvee+9Ns9nMi170oiTJtGnT+q14pSiK1HxDBAAAAAAAAAAAAAAoUbXsAAAAAAAAAAAAALC5OjqSz3wmue665Pjje0tQOjr6f93Ozt7Xa16T3Hxzb/mLZ4wCAADA9mdLilf6av1nUxTFuu2urq5+W7/VaileAQAAAAAAAAAAAABK5TeaAQAAAAAAAAAA2Oodemhy+eXJggXJV77S++rpSZYv79t1hg/vLXZ55zuTt741GTOmb+cHAAAAti5tbW1pa2tLT09Pv60xcuTInHPOOev2zz333HXb//AP/5AHHngg8+fPz5NPPplqtZqJEydmxowZ665ZsGDBevPtvPPOGTVqVJKse0+SIUOGZN99902SPPnkk/nDH/6wwWxFUaRjIFpwAQAAAAAAAAAAAACeg+IVAAAAAAAAAAAAthnjxyf//M/Jxz+efP/7yb/9WzJ7dtLe3nt+xYpNm2/YsKQokmYzOfzw5D3vSV75yqStrY+DAwAAAFutnXfeOYsXLy5l7fb29hx88ME5+OCDn/X8ihUr8tOf/nS9YwcccECOOeaYZ1w7evTovP71r0+SzJ49Oz/4wQ82uP6IESPS5hslAAAAAAAAAAAAAECJFK8AAAAAAAAAAACwzanXk1NP7X319CT33JPcckty/fXJrFnJffclrVZSqyXVau+Ynp7eV1tbst9+yQtfmBx5ZDJtWrLPPk9fBwAAAPCndt9999KKV6655ppMnjw5u+yyS4YMGZK2trasXbs2jz76aObMmZObb745q1ev7rf1x48f329zAwAAAAAAAAAAAABsjEpRFEXZIQAAAAAAAAAAAGAgtVrJqlXJ6tW9r2o16ezsfQ0ZomQFAAAA2Hi33357fvKTn6S7u7vsKAOqVqvluOOOy/Tp08uOAgAAAAAAAAAAAABsx2plBwAAAAAAAAAAAICBVq0mw4b1vgAAAAC2xLhx41IURdkxBlxbW1vGjRtXdgwAAAAAAAAAAAAAYDtXLTsAAAAAAAAAAAAAAAAAAGytdt5557RarbJjDLhGo5ExY8aUHQMAAAAAAAAAAAAA2M4pXgEAAAAAAAAAAAAAAACAzVStVrfLApIdd9wx9Xq97BgAAAAAAAAAAAAAwHZO8QoAAAAAAAAAAAAAAAAAbIEZM2akvb297BgDpl6v54gjjig7BgAAAAAAAAAAAACA4hUAAAAAAAAAAAAAAAAA2BJTpkxJpVIpO8aAKYoiBx10UNkxAAAAAAAAAAAAAAAUrwAAAAAAAAAAAAAAAADAlqjVapk2bVra2trKjtLvKpVKDjzwwHR0dJQdBQAAAAAAAAAAAABA8QoAAAAAAAAAAAAAAAAAbKnDDz+87AgDoq2tLUceeWTZMQAAAAAAAAAAAAAAkiheAQAAAAAAAAAAAAAAAIAttsMOO2TChAllx+h3u+yyS3bZZZeyYwAAAAAAAAAAAAAAJFG8AgAAAAAAAAAAAAAAAAB94qUvfWlqtVrZMfpNvV7PS1/60rJjAAAAAAAAAAAAAACso3gFAAAAAAAAAAAAAAAAAPrAhAkTcvDBB2+T5SttbW3ZZ599stdee5UdBQAAAAAAAAAAAABgHcUrAAAAAAAAAAAAAAAAANBHjj/++HR2dpYdo8+1t7fnVa96VdkxAAAAAAAAAAAAAADWo3gFAAAAAAAAAAAAAAAAAPpIvV7PKaecklqtVnaUPlOv13PyySdvk4UyAAAAAAAAAAAAAMDWTfEKAAAAAAAAAAAAAAAAAPShiRMn5uCDD94mylfa2tqyzz77ZO+99y47CgAAAAAAAAAAAADAMyheAQAAAAAAAAAAAAAAAIA+dvzxx2fYsGGpVrfej/FVKpV0dXXlVa96VdlRAAAAAAAAAAAAAACe1db7G9sAAAAAAAAAAAAAAAAAMEjV6/WceeaZ6erqSqVSKTvOZuns7MxZZ52Vzs7OsqMAAAAAAAAAAAAAADwrxSsAAAAAAAAAAAAAAAAA0A9GjBiRN7/5zens7Nzqylc6OjpyxhlnZMcddyw7CgAAAAAAAAAAAADAc6oURVGUHQIAAAAAAAAAAAAAAAAAtlWPPfZYzj///KxatSqD/SN9lUolHR0dOfPMMzN69Oiy4wAAAAAAAAAAAAAAPC/FKwAAAAAAAAAAAAAAAADQz5YtW5bzzz8/K1asSE9PT9lxnlVbW1s6Oztz1llnZaeddio7DgAAAAAAAAAAAADABileAQAAAAAAAAAAAAAAAIABsGbNmlx22WW5995702g0yo6znnq9nkmTJuXEE0/M0KFDy44DAAAAAAAAAAAAALBRFK8AAAAAAAAAAAAAAAAAwAC67777cskll6TRaKSnp6fULG1tbanVannNa16T/fffv9QsAAAAAAAAAAAAAACbSvEKAAAAAAAAAAAAAAAAAAyw1atX58c//nHuvffeNBqNUjLU6/VMmjQpJ554YoYOHVpKBgAAAAAAAAAAAACALaF4BQAAAAAAAAAAAAAAAABKct999+WKK67IsmXL0mw2MxAf+avX6xk6dGiOO+647L///v2+HgAAAAAAAAAAAABAf1G8AgAAAAAAAAAAAAAAAAAlKooiCxcuzPXXX5977703SdJsNvt0jVqtlqIosueee2bmzJmZMGFCKpVKn64BAAAAAAAAAAAAADDQFK8AAAAAAAAAAAAAAAAAwCCxatWq3Hbbbbnhhhuydu3atLW1pbu7O5vzUcCOjo709PSkvb0906dPz7Rp0zJs2LB+SA0AAAAAAAAAAAAAUA7FKwAAAAAAAAAAAAAAAAAwyBRFkeXLl+eRRx7JggULMm/evCxevDg9PT1pa2t71jE9PT2pVqsZPXp0Jk6cmPHjx2fcuHEZMWJEKpXKAN8BAAAAAAAAAAAAAED/U7wCAAAAAAAAAAAAAAAAAFuBp8pYVq5cmWazmWazmaIoUqvVUq/XM2TIECUrAAAAAAAAAAAAAMB2RfEKAAAAAAAAAAAAAAAAAAAAAAAAAAAAAAAAsNWplR0AAAAAAAAAAAAAAAAAAAAAAACeTVEU6enpSbPZTLPZTLVaTb1eT61WS6VSKTseAAAAAAAAACVTvAIAAAAAAAAAAAAAAAAAAAAAQOmazWYWL16chQsXZv78+Xn44YfzxBNPJEmq1WoqlUqKokhRFGm1Whk6dGh23XXXTJo0KePGjcvYsWPT1dVV7k0AAAAAAAAAMKAqRVEUZYcAAAAAAAAAAAAAAAAAAAAAAGD7s2bNmtx222255ZZb8sQTT6RWq6XVaqXZbG70HNVqNfV6PY1GI52dnZkyZUpmzJiRUaNG9WNyAAAAAAAAAAYDxSsAAAAAAAAAAAAAAAAAAAAAAAyoRx55JDfccEPuvvvuVCqVNBqNPpu7Wq2mWq1mzJgxmTlzZvbdd99Uq9U+mx8AAAAAAACAwUPxCgAAAAAAAAAAAAAAAAAAAAAA/a4oitx999256qqr8sQTT6TZbKa/H3/T3t6etra2TJ8+PUcddVTa29v7dT0AAAAAAAAABpbiFQAAAAAAAAAAAAAAAAAAAAAA+tXy5ctz6aWX5uGHH06j0Rjw9Wu1Wjo7O3PKKadk4sSJA74+AAAAAAAAAP1D8QoAAAAAAAAAAAAAAAAAAAAAAP2iKIrccccd+clPfpJms5lWq1VqnlqtloMPPjgve9nL0t7eXmoWAAAAAAAAALac4hUAAAAAAAAAAAAAAAAAAAAAAPrc8uXLc+mll+bhhx9Oo9EoO846tVotnZ2dOeWUUzJx4sSy4wAAAAAAAACwBRSvAAAAAAAAAAAAAAAAAAAAAADQpxYsWJCvf/3raTQaabVaZcd5VrVaLS95yUty1FFHlR0FAAAAAAAAgM2keAUAAAAAAAAAAAAAAAAAAAAAgD4zb968fPOb30yj0Sg7ygbV6/VMnz49f/EXf5FKpVJ2HAAAAAAAAAA2keIVAAAAAAAAAAAAAAAAAAAAAAD6xNy5c/Od73xnqyhdeUq9Xs8LXvCCnHDCCcpXAAAAAAAAALYy1bIDAAAAAAAAAAAAAAAAAAAAAACw9XvooYe2utKVJGk0Grntttty1VVXlR0FAAAAAAAAgE2keAUAAAAAAAAAAAAAAAAAAAAAgC2yZMmSXHTRRVtd6cpTGo1Gbrjhhtx0001lRwEAAAAAAABgEyheAQAAAAAAAAAAAAAAAAAAAABgs/X09OQ73/lOuru7y46yRRqNRq688sosWbKk7CgAAAAAAAAAbCTFKwAAAAAAAAAAAAAAAAAAAAAAbLZrr702y5YtKztGn2g2m/ne976XVqtVdhQAAAAAAAAANoLiFQAAAAAAAAAAAAAAAAAAAAAANsuiRYsya9asNBqNsqP0mccffzyzZs0qOwYAAAAAAAAAG0HxCgAAAAAAAAAAAAAAAAAAAAAAm6ynpycXX3xxms1m2VH6VKPRyDXXXJMlS5aUHQUAAAAAAACADVC8AgAAAAAAAAAAAAAAAAAAAADAJrv22muzbNmysmP0i2azme9973tptVplRwEAAAAAAADgeSheAQAAAAAAAAAAAAAAAAAAAABgk6xduzazZs1Ko9EoO0q/eeKJJzJnzpyyYwAAAAAAAADwPBSvAAAAAAAAAAAAAAAAAAAAAACwSe64445UKpWyY/Sr7u7uzJo1q+wYAAAAAAAAADwPxSsAAAAAAAAAAAAAAAAAAAAAAGy0oihy/fXXp9FolB2l3y1cuDCPPfZY2TEAAAAAAAAAeA6KVwAAAAAAAAAAAAAAAAAAAAAA2GgPPfRQVq1aVXaMAdFqtXLjjTeWHQMAAAAAAACA56B4BQAAAAAAAAAAAAAAAAAAAACAjXb99denu7u77BgDotVqZfbs2Wk0GmVHAQAAAAAAAOBZKF4BAAAAAAAAAAAAAAAAAAAAAGCjrFq1KnPnzi07xoC7++67y44AAAAAAAAAwLNQvAIAAAAAAAAAAAAAAAAAAAAAwEZ5+OGH09bWVnaMAdXd3Z05c+aUHQMAAAAAAACAZ1ErOwAAAAAAAAAAAAAAAAAAAAAAAFuHBQsWpLu7e4PXHXzwwTnppJPW7Z977rnPuOZjH/vYuu3vf//7uf322593zt133z377bdfJkyYkBEjRmTIkCHp6enJ0qVL87vf/S433XRTWq3WemOq1WoOO+ywTJ06Nbvssks6OjrSbDbzxBNPZM6cObn++uuzcuXKDd7Pww8/vMFrAAAAAAAAABh4ilcAAAAAAAAAAAAAAAAAAAAAANgo8+bNS1EUpaz9ohe9KHvttdd6x2q1WsaPH5/x48dn3333zde+9rX18v3lX/5l9t9///XGtLe3Z/To0Rk9enSmTp2ar371q1m9evXzrv3kk0+m2WymVvPIHgAAAAAAAIDBxE9xAQAAAAAAAAAAAAAAAAAAAADYKIsWLSp1/WXLluX222/P/Pnz09bWliOOOCKTJ09OkkyaNCkHHnhg7rjjjiTJjjvuuF7pyi233JK77rorY8aMyXHHHZdqtZqRI0dm6tSpueWWW5533Xq9nkWLFmX8+PH9d3MAAAAAAAAAbDLFKwAAAAAAAAAAAAAAAAAAAAAAbNDy5cvTbDZLW/+GG27IvHnz0mq11h2bO3du3vnOd2bYsGFJkt12221d8UpnZ+d643/2s5+l0WjkgQceyAte8IKMHj06SdLW1rbBtXt6evLII48oXgEAAAAAAAAYZKplBwAAAAAAAAAAAAAAAAAAAAAAYPB75JFHUqvVSlv//vvvX690JUmazWaefPLJdfvd3d3rthcvXpzly5ev23/Zy16WyZMnZ8aMGRk1alSSZO3atbnnnns2uHaz2cz8+fO39BYAAAAAAAAA6GPl/RQbAAAAAAAAAAAAAAAAAAAAAICtxooVK55RfLKxPvaxj/Vxml477bRTdt1113X7v//979dt9/T05Bvf+EZe85rXZNy4cTnssMNy2GGHrTs/d+7cXHHFFesVtzyfZcuW9V1wAAAAAAAAAPpEtewAAAAAAAAAAAAAAAAAAAAAAAAMfs1mM0VRlB1jneHDh+cNb3hD2trakiS33nprHnroofWuWbt2bR599NFnLYyZMGFCpk6dutHrNRqNLQsMAAAAAAAAQJ+rlR0AAAAAAAAAAAAAAAAAAAAAAIDBr9lsPmuBycY4//zzn3HsrLPO2uwsu+yyS/7qr/4qI0eOTJLccccd+fGPf7zeNR0dHXnzm9+cYcOGJUl+8IMf5M4778wOO+yQ0047LaNGjcrRRx+d1atX58Ybb9zgms1mc7PzAgAAAAAAANA/FK8AAAAAAAAAAAAAAAAAAAAAALBBRVFs9tiHHnqoz3JMnDgxr3/969PZ2Zkk+fWvf50rrrjiGdftv//+60pX/vCHP2T27NlJkiVLluSWW27JCSeckCSZOnXqRhWvAAAAAAAAADD4KF4BAAAAAAAAAAAAAAAAAAAAAGCD6vV6qtVqWq1WaRkOOOCAnHjiianVamm1WvnZz372nKUpQ4YMWbfd3t6+3rmOjo51208VuGxIreZxPQAAAAAAAACDjZ/kAgAAAAAAAAAAAAAAAAAAAACwQbVaLZVKpV/XGDlyZM4555x1++eee+667cMPPzwvf/nL12W48cYbs3DhwkyYMGHdNWvXrs3ixYuTJIsWLVp3fKeddsqrXvWq3HXXXdlhhx0yY8aMdecWLFiwUdkUrwAAAAAAAAAMPn6SCwAAAAAAAAAAAAAAAAAAAADABg0dOjTVarW09ffff//1il+OPPLIHHnkketdM2/evFx44YVJkjlz5uS+++7L3nvvnSSZNm1apk2btt71K1euzDXXXLNR6w8fPnxL4gMAAAAAAADQDxSvAAAAAAAAAAAAAAAAAAAAAACwQWPHjk1PT0/ZMTbJt7/97Rx66KGZOnVqRo8enc7OzvT09OTxxx/P/fffn1mzZmXFihUbnKdWq2XixIkDkBgAAAAAAACATVEpiqIoOwQAAAAAAAAAAAAAAAAAAAAAAINbURT51Kc+le7u7rKjDLiOjo686U1vym677VZ2FAAAAAAAAAD+RLXsAAAAAAAAAAAAAAAAAAAAAAAADH6VSiVjxowpO0YpGo3GdnvvAAAAAAAAAIOZ4hUAAAAAAAAAAAAAAAAAAAAAADbKxIkTU6lUyo4x4EaMGJF6vV52DAAAAAAAAAD+jOIVAAAAAAAAAAAAAAAAAAAAAAA2yvjx49Pe3l52jAE3fvz4siMAAAAAAAAA8CwUrwAAAAAAAAAAAAAAAAAAAAAAsFEmTJiQZrNZdowB1d7enj333LPsGAAAAAAAAAA8C8UrAAAAAAAAAAAAAAAAAAAAAABslKFDh2by5MllxxhQRVFk6tSpZccAAAAAAAAA4FkoXgEAAAAAAAAAAAAAAAAAAAAAYKMdddRRaW9vLzvGgKhWqznooIO2m/sFAAAAAAAA2NooXgEAAAAAAAAAAAAAAAAAAAAAYKNNmjQpnZ2dZccYENVqNTNmzCg7BgAAAAAAAADPQfEKAAAAAAAAAAAAAAAAAAAAAAAbrVKp5Kijjkq9Xi87Sr8bM2ZMRo0aVXYMAAAAAAAAAJ6D4hUAAAAAAAAAAAAAAAAAAAAAADbJwQcfnKIoyo7Rr9rb2zNz5syyYwAAAAAAAADwPBSvAAAAAAAAAAAAAAAAAAAAAACwSTo7OzN9+vTU6/Wyo/Sb4cOHZ9999y07BgAAAAAAAADPQ/EKAAAAAAAAAAAAAAAAAAAAAAAbrdVqJUle8pKXZOjQoSWn6R+1Wi2nnnpqqlWP6AEAAAAAAAAYzPxUFwAAAAAAAAAAAAAAAAAAAACAjdbd3Z0VK1akVqvllFNOSa1WKztSn6rX6znqqKMyZsyYsqMAAAAAAAAAsAHb1k+sAQAAAAAAAAAAAAAAAAAAAADoN1/4whdy+eWX57e//W0mTZqU6dOnZ8aMGbnvvvvSaDTKjtcnRowYkRe/+MVlxwAAAAAAAABgI1SKoijKDgEAAAAAAAAAAAAAAAAAAAAAwOB2xhln5Otf/3omTZqU4cOHZ9GiRVm0aFHGjRuXv//7v093d3fZEbdYrVbLW97ylowZM6bsKAAAAAAAAABshGrZAQAAAAAAAAAAAAAAAAAAAAAAGNw+8YlP5Nvf/nY+9KEP5brrrsvs2bMze/bsnH766Vm4cGG+9rWvlR1xi9Xr9RxzzDFKVwAAAAAAAAC2IpWiKIqyQwAAAAAAAAAAAAAAAAAAAAAAMDj19PTk6KOPzhNPPJErr7wyY8eOTU9PT9ra2pIk5557bv793/89kydPzkknnZSt8ZE29Xo906ZNy/HHH192FAAAAAAAAAA2QbXsAAAAAAAAAAAAAAAAAAAAAAAADF6LFi3KTTfdlClTpmTs2LFpNptpa2tLT09PkuQDH/hAzjnnnPz+97/PVVddlWp163qsTb1ez/7775+XvexlZUcBAAAAAAAAYBNtXT+hBgAAAAAAAAAAAAAAAAAAAABgwBRFkXq9nhEjRuSmm27Kgw8+mFqtliRpa2tLq9VKe3t73vWud+Wv//qvc9VVV+Xee+9dd81gV6/Xc8ghh+TEE09MpVIpOw4AAAAAAAAAm0jxCgAAAAAAAAAAAAAAAAAAAAAA66xZsyZJ0mq1UqlUsssuu+SEE07IQw89lP/93/9ddz5JqtVqWq1Whg8fno9+9KPZe++9841vfCOTJk1Ke3v7oC4zqdfrOfLII/Pyl798UOcEAAAAAAAA4LkpXgEAAAAAAAAAAAAAAAAAAAAAIElyzTXXZObMmXn00UdTrVbTbDaTJG9605uyyy675IILLshvfvObFEWxbsxT5Svjxo3Lhz70oSTJ448/nrPPPjvjxo1LvV4v5V6eS61WS1dXV0499dS85CUvUboCAAAAAAAAsBVTvAIAAAAAAAAAAAAAAAAAAAAAQH74wx/m2GOPzW233Zb/+q//StJbUpIkRxxxRE488cT87ne/y7nnnpu777573bg/LWGZMGFCkuR3v/tddthhh5x55pk57rjjUq/XB0XBSb1ez3777Zd3vOMd2XvvvcuOAwAAAAAAAMAWUrwCAAAAAAAAAAAAAAAAAAAAALCdO//883PSSSdlr732ytChQ3PzzTevO9dqtbLjjjvmve99b/7iL/4iV155Zd7//vfnpptuSqvVSqVSSbXa+yibe++9N+3t7Xnxi1+cJGlra8vhhx+ev/u7v8u4ceNSr9dLub+2trZ0dXXl1FNPzV/+5V+ms7OzlBwAAAAAAAAA9K1KURRF2SEAAAAAAAAAAAAAAAAAAAAAAPij5uJkzW1J67GktTop1iSpJJWupNqV1MYlnS9IqsP6ZLnPfvazec973pNTTjklr3/96/OJT3wid9xxR6699trMnDkzSVIURSqVSm677ba8613vytVXX50ZM2bkjW98Y972trelVqvliiuuyIc//OE88cQTueyyy7Lffvutt05RFJk9e3auvvrqrF69Ot3d3X2S//m0t7cnSQ499NAcffTRClcAAAAAAAAAtjGKVwAAAAAAAAAAAAAAAAAAAAAAytLzaLL6pmTNzcmqq5M1s5NiZVLpTNJKilbve5KkmlSqve+tVUltdNJ5WDLk6KRzWu92dcgmLf+hD30o//Iv/5LTTz89733vezNlypT80z/9Uz760Y/mPe95Tz75yU+mUqmkWq2uGzN79ux85Stfybe+9a2sXLkyBx98cNra2jJ//vx0d3fnsssuywtf+MLnXLMoijz00EO5/vrrM2fOnFQqlTSbzU39k3tOlUoltVotO+ywQ2bOnJmpU6emVqv12fwAAAAAAAAADB6KVwAAAAAAAAAAAAAAAAAAAABgsGutSbrvSnoeT4rVvfuVtt5yjkpnUt89qe+RVCplJ2VjFEWy+prk0c8kq37R+3fYWplkM8tHKh29r6KZjHhTstM/Jh37bXDY3/zN3+Siiy7K29/+9rzzne/MnnvumaS3WOX444/PhAkTcv3116e9vT1FUaTyJ/98Pfroo/nNb36Tz3zmM5k3b16GDh2agw46KB/4wAcyZcqUjY6+YsWK3Hrrrbn11luzcuXK1Ov1NJvN9PT0bPztVyppb29PT09PqtVq9t133xx55JEZO3bsRs8BAAAAAAAAwNZJ8QoAAAAAAAAAAAAAAAAAAAAADCatNcna3yZrbu0t51h9Y9KYn1SHJHmq+OKpR4b8cb9o9B5r3z8Z8qKka0bSeZgylsGm58nkya8lj/1b0vNYUqzM03+XfaWWVOpJxwHJTu9Lhr+md//P3HXXXXnta1+bE044Ie9+97uz2267rTu3cuXKnHDCCZk1a1bOO++8/O3f/u1zrtZoNNJoNNLR0ZGiKFKr1TY7+Zo1a/KHP/whCxcuzIMPPpiFCxdm5cqVqVarqVarqVQqKYoiRVGk1WqlVqtlzJgxmThxYsaPH59x48Zl+PDh6xXEAAAAAAAAALBtU7wCAAAAAAAAAAAAAAAAAAAAAIPBmtnJY59Lll+cVNp7y1SK1ZsxUSWpDEvSk1SHJzv9Y7LDW5K2nfs4MButtSZZ8uHkiS8naftj4coAqAxPKrVk9GeSkW9er4Sn2WzmwQcfzA477JCdd376n41Wq5VqtZrvf//7OeWUU/LmN785X/3qV1MUxbMWmjzX8b7yVLFLs9lMs9lMtVpNvV5PrVZLe3u7khUAAAAAAACA7ZziFQAAAAAAAAAAAAAAAAAAAAAoS2tNsvx7yaOfThr3J8XaJD19u0alK0mRDHt1stO7k87D1yvgoJ+tvjFZcFrSs2Qzi3T6QGVo0jktGfeNpL7bRg2588478/KXvzyLFi3Kbbfdlv3337+fQwIAAAAAAADApquWHQAAAAAAAAAAAAAAAAAAAAAAtjtFI1n6/0vmjE7+cHbS/bukWJU+L11Jess+ijXJ8v9N5r80eWC/ZOUv+34d1tdakyz6x2T+S5Lm/PJKV5KkWJmsvj65f0ryxH8nRbHBIVOnTs2JJ56YRqORH/3oRymKIq1WawDCAgAAAAAAAMDGU7wCAAAAAAAAAAAAAAAAAAAAAANpzR3J/Qckj34qaS1PihUDtHCrt4Cj+97k4Vcnj5yVtAZq7e3M6luS+/dNnviPcgtX1tPs/Wdt0TuT+cckjYXPeeVTBStveMMbMmzYsPziF79IpVJJtepxNQAAAAAAAAAMLn6SDQAAAAAAAAAAAAAAAAAAAAADoWgkSz6aPDgjadyXFKtKzLIqWfatZO5eycpflZdjW7Tip8n8o5Pm/HL/jp9LsTJZfX0y7wVJ933PeslTBSv77LNPJk6cmJ///Of53ve+N5ApAQAAAAAAAGCjKF4BAAAAAAAAAAAAAAAAAAAAgP625rfJ/Qcmj302KVYnKcpOlBRrkp5FycOvSh55c9JaUXaird+T30kW/OXgLFxZTzPpWZLMm56suf1ZryiKIqNGjco73/nOVCqV3HrrreuOAwAAAAAAAMBgUSn8JBsAAAAAAAAAAAAAAAAAAAAA+s/KXyQPn/jHMo5B+qiPSmdS3yOZeE3StnPZabZOyy5OHjn9j8U6W5HqiGTiDUnH/s96+rbbbsuRRx6ZWq2WRx55JMOGDUulUhngkAAAAAAAAADw7BSvAAAAAAAAAAAAAAAAAAAAAEB/WX5psvCvtpIyjvakPi7ZfVbvOxtvxRXJgpO3kr/nP1dJqjsmk25J2ic/6xUnn3xyjjvuuPzd3/3dAGcDAAAAAAAAgOeneAUAAAAAAAAAAAAAAAAAAAAA+sPy7ycL37iVlXHUktqYZNKtve9s2Nq7knmHJ8WqspNsgWpSG5vscU9SHbbuaKvVSrVaTbPZTK1WKzEfAAAAAAAAADy7atkBAAAAAAAAAAAAAAAAAAAAAGCbs/IXW2HpSpI0k+bi5MEXJj2Plx1m8CuayYJTt8K/5z/XSnoeTRa9K0nS09OTJKlWex9Po3QFAAAAAAAAgMFK8QoAAAAAAAAAAAAAAAAAAAAA9KW1dyUPn7gVl3E0ksb8ZP6xSdFTdpjB7dFPJY0HkxRlJ9lyxZq0nvx6epb9Im1tbevKVwAAAAAAAABgMFO8AgAAAAAAAAAAAAAAAAAAAAB9pWgmC05JilVlJ9lC3Un375PH/rXsIIPX2ruSRz+ZFCvLTtJnqlmTx+48PmmtTFtbW9lxAAAAAAAAAGCDFK8AAAAAAAAAAAAAAAAAAAAAQF959F+SxoNJirKTbLliZbL0E8nae8pOMvgUzWTBqUmxpuwkfW5YV08aC95edgwAAAAAAACA/z97dxpmR12nDfg5p7d0ZyWEsBl2BHkNsgoiGEABRx1UZBEzwqCggiKrojgIjjAqMChuICIioKgoKiNuCAKyiYRFBYSwS4CEBLL1lu4+9X44QogESNJLZbnv66qrq07961dPdedT09QDS0TxCgAAAAAAAAAAAAAAAAAAAAAMhO6768UrRUfZSQZO0Z08sX9S9JWdZPnyzJdXnoKdf9E6LGnq+HHSeXPZUQAAAAAAAADgFSleAQAAAAAAAAAAAAAAAAAAAID+KnqTafslRVfZSQZYLVnwUPLMGWUHWX4UvcmsLyVFe9lJBk/Rmcz8fNkpAAAAAAAAAOAVKV4BAAAAAAAAAAAAAAAAAAAAgP6adWbS82iSouwkA69oT2b+d7LggbKTLB/mX5kUC8pOMciKpOOapOeJsoMAAAAAAAAAwMtSvAIAAAAAAAAAAAAAAAAAAAAA/VEsSJ75YlJ0lJ1k8BQ9yTNnlp1i+TDrS0kxr+wUQ2P2OWUnAAAAAAAAAICXpXgFAAAAAAAAAAAAAAAAAAAAAPpj3s+Toq/sFIOsN5lzcVJrLztIuRZMTbrvKDvF0Ci6k2e/US/dAQAAAAAAAIDllOIVAAAAAAAAAAAAAAAAAAAAAOiPWV9KivllpxgClWTO98sOUa5nvroKlOy8QNGbzP+/slMAAAAAAAAAwEuqFEVRlB0CAAAAAAAAAAAAAAAAAAAAAFZI3Xcnj2yfFJ1lJxkaTRsnG01NKpWykwy9okjuH7WKlOy8QNuuyXp/KDsFAAAAAAAAACxWtewAAAAAAAAAAAAAAAAAAAAAALDCeubLSdFTdoqh0/tU0nVL2SnK0fNwklrZKYZe1+310hkAAAAAAAAAWA4pXgEAAAAAAAAAAAAAAAAAAACAZVH0JnN/kKS37CRDp+hInv1G2SnK0TUlqTQO0LBKMmLvZJ0fJRs/nLy6I9l0TrLhPcnaFycj3rFkY0YdVF+/4d+TzfqSzYv6Nu7kAcqZpFiQ9D4xcPMAAAAAAAAAYAAN1H/JBwAAAAAAAAAAAAAAAAAAAIBVS/e9WfVe31EkHX8sO0Q5Ov+U1Ob3f07D+GTdHydtk/7lRGvSMCppeU0y+j+S+8cktTkvP2vsMcmwrfqf6eVUmuulM03rDu59AAAAAAAAAGAZrGp/uQEAAAAAAAAAAAAAAAAAAAAAA6NrSpLaAA2rJCP+PRk1OWl9fdKwZlL0JL3T6veZ96Nk/i+XbmTLlsn6tybVloWf/b3S/6i9TyS1jqTa1v9ZK5LO69Pvn3elNZnw24VlKUVfMufC+s+2NidpnJCM+Ldk5D5LNm/B1KT7b0nXbcnoDybDJvYv3+LU2pOuW5ORew/8bAAAAAAAAADoJ8UrAAAAAAAAAAAAAAAAAAAAALAsOm9Mivb+z2kYn6z746Rt0r+caE0aRiUtr0lG/0dy/5h6OceSqDQna1+yaOnKQKm2JV13Jm07Dfzs5VVRJN1393/OakctLF1Jkicm10t1XmjuRUnTpvVym1fyxP4L90e+q//5Fqsv6bhukGYDAAAAAAAAQP8oXgEAAAAAAAAAAAAAAAAAAACAZdF5Y/9nVFqTCb9dWMZR9CVzLkzm/7JestI4IRnxb8nIfZZu7hr/kwybmNQ6k2pr/3O+ULEg6ZqyahWv9E5LUvR/zuiDF+63X/3i0pXn9Ezt/70G0kCUzgAAAAAAAADAIFC8AgAAAAAAAAAAAAAAAAAAAABLq+hNFjzQ/zmrHbWwdCVJnpj84jKOuRclTZsmtY4lm9k2KVntmHpBysz/Ssb/b/9zvlDRlXRen+TIgZ27PKvNTSpNSdG57DMqbUnL5guP23/X/1xDpT/PDQAAAAAAAACDqFp2AAAAAAAAAAAAAAAAAAAAAABY4SyYmlRb+j9n9MEL99uvfnHpynN6pibpeeV51ZHJ2hcmlWoy87+Trin9z7g4gzV3eTUQxSMNYxY97pvV/5lDpViCf3sAAAAAAAAAUALFKwAAAAAAAAAAAAAAAAAAAACwtGqzkzT0b0alLWnZfOFx++/6Ny9J1vx60rRB0nFTMusL/Z/3UmrzBm/28qjWnaTSvxl9sxc9bli9f/OGVF9SFGWHAAAAAAAAAIAXUbwCAAAAAAAAAAAAAAAAAAAAAEur1tn/GQ1jFj3um9W/eSP3SUYflPTNS558f5Ja/+a9nGLB4M1eHlUa+z+j6Ei6/77wePhb+j9zyFSTSj+LZwAAAAAAAABgECheAQAAAAAAAAAAAAAAAAAAAIClVXT1f0bf7EWPG1Zf9lmV5mTNb9X3Zxyb9Dy07LOWxCpXvNKapOj/nDkXLtwfvkcyct/Fr2vaJElT/+83UCrLURYAAAAAAAAAeAHFKwAAAAAAAAAAAAAAAAAAAACw1Br6P6LoSLr/vvB4+FuWfValNWkcV99f+9vJ5kV9W+/aRddtXiQb3LHs93neKvbakuqwpKj1f86zZydddy48XufSZK3zkhF7J227JqMmJ2tfnGz4t6TaVl+z8cMLf55tkxad1/rGZMQ761vDuIWfN2++8PPGCf3PvTyVwAAAAAAAAADACzSWHQAAAAAAAAAAAAAAAAAAAAAAVjjV1oGZM+fCZPwX6/vD90hG7pvM+8mL1zVtkvQ8mqRnYO7bX5WWshMMrcYJSdHV/zlFV/KPtybr/qheolJpTMYcVt+WxRqn1gtb/tWo99a3JHnyP5M531vWxHVN6/bvegAAAAAAAAAYJIpXAAAAAAAAAAAAAAAAAAAAAGBpVYYNzJxnz64XZAzbqn68zqXJnD2T+b9ManOTxnWT4W9NRu6XPLBmUpuTbPxw0rRBff1juyYd1yVFZzL96BfPb94kWe1jC4+nH530Pd3/3JWm/s9YkVSHJU0Tkp6H+z+rb3ry2G7JiL2TUZOT1tcnDeOTojfpnZZ0TUnm/aj+s15etO5UdgIAAAAAAAAAWKxKURRF2SEAAAAAAAAAAAAAAAAAAAAAYIXSOz15cP2k6O7/rIY1k3V/lLRNevl194956eKVl9I2KVnv2oXHf6/0L+tzhm2bbHDbwMxaUTzxvmTupWWnGHqV4cmaX03GfKDsJAAAAAAAAADwItWyAwAAAAAAAAAAAAAAAAAAAADACqdxzaTSNjCz+qYnj+2WPP6uZO5lSc+jSa0z6ZuXdP89mfP95PG966Ury4VK0rpL2SGGXusuA/czX5FUqvWiHQAAAAAAAABYDlWKoijKDgEAAAAAAAAAAAAAAAAAAAAAK5xHd0s6ry07xdCrjkzW+nYy6oCykwytzluTf+yR1OaWnWSINSWbtSeVprKDAAAAAAAAAMCLVMsOAAAAAAAAAAAAAAAAAAAAAAArpLZJSRrLTjH0ir5k2LZlpxh6LVsmtc6yUwy95o2UrgAAAAAAAACw3FK8AgAAAAAAAAAAAAAAAAAAAADLonX7pNpWdooSFEnTxmWHGHrVYUnr68tOMbQqw5KRB5SdAgAAAAAAAABekuIVAAAAAAAAAAAAAAAAAAAAAFgWw7ZNiu6yUwy95i2SSqXsFEPunnvuySe+MDNz55edZCgVyWqHlx0CAAAAAAAAAF6S4hUAAAAAAAAAAAAAAAAAAAAAWBaNayWN65adYmhVWpOR7yk7xZC77rrrcthhh+XL59+XvlpD2XGGSCVp26P+7xwAAAAAAAAAllOKVwAAAAAAAAAAAAAAAAAAAABgWY39RFIZXnaKIVQkYw4rO8SQmjNnTk477bTcfPPNOf30/017y2Hp6q6UHWvwVdqS1T9RdgoAAAAAAAAAeFmVoiiKskMAAAAAAAAAAAAAAAAAAAAAwAqpNj+ZOj4pOstOMgSqyYh3J6/6SdlBhlStVsv//u//pqmpKUcffXTSOyO9962bxobesqMNrsb1k40fTiqrQMkMAAAAAAAAACssxSsAAAAAAAAAAAAAAAAAAAAA0B9PfjiZc0GSlbyIozI8We/3SeuOZScZdM+9kqXyz9KRrq6uVKvVNDY2plqtpvuht6eh89dpbFhJX91SaUvWOD0Z+9GykwAAAAAAAADAy1K8AgAAAAAAAAAAAAAAAAAAAAD90X1v8si2SdFZdpLB1bRJstH9yT/LSFY27e3teeqpp5IkEyZMSHNzc5J6CUvlBc9cq9VS7Xs8fVM3S0O1q5Ssg65p42Sje5JKc9lJAAAAAAAAAOBlVcsOAAAAAAAAAAAAAAAAAAAAAAArtJbXJC3/r+wUg6syPFn9kytt6cp3v/vd7L777tlzzz2z6aabZs8998yPfvSjJFmkdCVJqtVq0rReGtb+chb0NpURd3BVWpN1L1O6AgAAAAAAAMAKQfEKAAAAAAAAAAAAAAAAAAAAAPTXmufUCytWSpWkce1k9MFlBxlwjz76aN785jfn8MMPT5K86U1vyr/927/l1ltvzRe/+MXcfvvti72uVqslYz6connL9PatRGU0lbZktaOTYVuXnQQAAAAAAAAAlojiFQAAAAAAAAAAAAAAAAAAAADor9btktU+Wi+uWNlUhiXrXpZUmstOMqCuuuqq7LPPPnnooYdy2mmn5ZJLLsl3v/vdfP/7389hhx2Wu+++O08//fRir61WqymStGz405Xr+9K4drLGKWWnAAAAAAAAAIAlpngFAAAAAAAAAAAAAAAAAAAAAAbCuFOTxjXLTjGwKm3Jasckw7YqO8mAam9vzxlnnJHHHnssp556ao4++uhsuummSZIxY8ZkzJgx6e3tfeVBTeunce2vZEFv0yAnHgKV1pWyYAcAAAAAAACAlVulKIqi7BAAAAAAAAAAAAAAAAAAAAAAsFLovC157E1J0Vl2kn4rikoqzRsnG929UpZxfPe7383qq6+evffee5HP77777uy///4ZNWpUrrjiitRqtay5Zr1Qp1arpVqtLjqoKPLon96UNVpuTFvrCvoql0pbMv5/k9U+UnYSAAAAAAAAAFgq1VdeAgAAAAAAAAAAAAAAAAAAAAAskdbtktU+Wi+yWMF1dRd5dvh5K2XpSpL853/+5yKlKx0dHfnVr36VY445Jvfee286Ojqy2WabZYsttsjkyZPz7LPPplqtpq+v7/lrZs2alS9/5St5+6Ezc+2tRbp7Gsp4lP6ptCWrn6R0BQAAAAAAAIAVUmPZAQAAAAAAAAAAAAAAAAAAAABgpTLu1KTjhqT7jqToLjvNMumtNefU81pz/9PfzGWX7VZ2nGVWq9Xyy1/+Mj09PalWq9lhhx2yzjrrpFarpVqtLrL217/+dfbbb7+sttpq+Z//+Z/ssMMOeeaZZ/Kd73wnl156aYqiyA9+8IM0NCwsV7nxxhtz3HHHZe21106x7k/TMvobSefNSdE51I+6bCptydijk3GfKjsJAAAAAAAAACyTSlEURdkhAAAAAAAAAAAAAAAAAAAAAGCl0jcveXSnZMH9SRaUnWbpVNrSM+q4nHDG/Fx00UX5yU9+kl133XXxa2sdSW1uUutMiq6k0pBUWpPKsKRhbP24JL/4xS9y0kknZerUqenurhfgbL311rnhhhvS2tqaoihSqVSeX//000/nuOOOy9e//vWMGjXq+c9nz56dTTfdNLNmzcoNN9yQnXbaaZFrzzrrrBx99NH1IpeiJ5l2QNL+26ToGNoHXlqVtmTcKcnqnyg7CQAAAAAAAAAss2rZAQAAAAAAAAAAAAAAAAAAAABgpdMwMln/uqRp/SQtZadZYgt6m9Iz4tA0rfW5vPOd78zYsWPzxBNPpCiKeplMx/XJM19OHn9X8sC6yf2jkwc3Sh6emDy6Q/LItslDr0keXC+5ry15aGLy1OHJnIuS7ruTom/Qn6Gnpycnnnhi3vve92b11VfPZz7zmVxxxRXZfffdc8cdd+SLX/zii66p1WpZY401ctFFF2XUqFHp7e1NknR2dmbMmDF517velebm5ixYUC/RqVQq6eurP8uxxx5bL11JkkpTsu5PktEH14tNlkvVejnOml9TugIAAAAAAADACq+x7AAAAAAAAAAAAAAAAAAAAAAAsFJqGJtscGvy2O7JgnuToqvsRC+rs7uaC36xej706TOTSiWTJk3Kaf99fP5tpwdTeWijpGdaUm1Lal1JuhdeWPT+8+tihi74W32bc8k/1yxI2t6YjP1kMnzPpFId8Oe4+uqrc/bZZ+fd7353TjzxxLz2ta9Nkmy44YaZOHFi/va3v6VWqyWpF6gkWVickqQoijQ2NqYoirS2tiZJpk6dmgULFmTkyJHPr2toaFh8gEo1Weubycj3JE8cmNTmLT8/+8rwpHnTZN0f178CAAAAAAAAwApu4P/yAAAAAAAAAAAAAAAAAAAAAACoaxiTrH9D0rpzvfRiuVRJKq35zhWvzpGnTM8DDzyQdN2ePDE5+219VEZ0fjHpeSRJT1Kbk0VKV5ZUMb++ZUHS8Ydk2n7JA+sks05P+mYN2JMsWLAg5557boqiyOmnn/586UpSL15Zf/31s9NOO6VarS5StrJI1KLeIFOpVNLd3Z2zzz47119/fT7ykY9k2223XfIww9+cbPRgMvK9SaWtX8/Vf9Wk0pqMOyXZ4DalKwAAAAAAAACsNBSvAAAAAAAAAAAAAAAAAAAAAMBgqrYlE36XjP/yP8tXGstOtFClLWl6df789NfymTOfyMHvGZPNmt6TPLpLMvdHSdGVFB0Df99iftI3PZl5SvLAusm0/ZMFj/R77Jw5c/LXv/41w4YNS3Nz8/OfT5s2LZ/4xCfy6KOPpqurK+eee26uueaaF8cqiucLWe6///6cffbZ+cIXvpCtttoqBx988NIHahiZrPPd5FVXJA1rlFO+UxmRtGyZbHhXsvrxSaVh6DMAAAAAAAAAwCCpFEVRlB0CAAAAAAAAAAAAAAAAAAAAAFYJPf9Injgw6bozKdpLi1GkkkplWLqGfzw33Dsp3/7WmZm8+zXZa5fGtDT1lpCoIam0JGucnqx2eFKpLvOk973vffnhD3+YD37wgznppJNy88035xe/+EV++MMf5lWvelVGjBiRv//972lubs7nP//5HHLIIRk3blyKokh3d3eefvrpfO9738vvf//7XH/99Zk0aVIuuuiiTJgwoX+PWGtP5lySPHN60jv9n4U2g/Xql6Z6wUrLNsnqn0xGvEPhCgAAAAAAAAArJcUrAAAAAAAAAAAAAAAAAAAAADCUiiKZ/e1kxrFJ0Zuke0hvP689efrZpvzohvfkljs6st5qf87nP/pkhg+rpKmp5FeRVIYnLa9N1vlh0rzBUl1aq9VSrVbz2GOP5Y1vfGOmTZu2cGylks985jP52Mc+lp6envziF7/IaaedllqtljPPPDOTJ09Oklx33XU56qijMnXq1Gy00UY55phj8oEPfGAgn7D+8++8OXnmzKT9V0mqSdE5MLMrI5IUyegPJGM/njRvMjBzAQAAAAAAAGA5pXgFAAAAAAAAAAAAAAAAAAAAAMrQ80Ty7FeT2ecmRV9SzB/EmzUklZakaYP8+taJ+a/T78ljj/w13zk1ectOlbQNW55eQfLPrGucnqx2eFKpLvGVz5WvPPzww7nzzjvT29ubL33pSzniiCMWKVDp6enJF7/4xZx88sk5/PDD841vfCNJ0tXVlauvvjq1Wi2TJk3KqFGjBvzpFtE7I5lzUdL+u6T7jqRvblJtTWrtSXpf/trKsKTSnNQ6ksa1k2HbJyP3TkbuX58BAAAAAAAAAKsAxSsAAAAAAAAAAAAAAAAAAAAAUKZiQTLvZ8msLyUL/l4/Tt/AzK60JaklI/dJxh6bDNs2tVotc2femraZe6Wh0pGGyisUfJSlMjwZ/pZk3cuSStPzHxdFkUqlskQjLrroonz0ox/Ngw8+mPHjx6coivT19aWxsTHXX399dt1112y77ba58cYb09zcvNTzB1zvzKRrStJ1W9Lxx6Tv6aToSorOJNV62Uq1NWlcL2mblAzbNhm2VVIdXk5eAAAAAAAAAChZY9kBAAAAAAAAAAAAAAAAAAAAAGCVVmlORh1Q37r/ljx7TtJxbbJgalJpSVIkRfsSDKom1RH14pZKc9KyZTLi3cmYQ5KG1RbervuOjJn91qQ6rz57eVW0J+1XZd49O+U3fzsyTS2jst1222XNNddMU1NT+vr60tDQ8LIjrrnmmjQ1NaW9vf796+3tTVNTvcSlq6srSbLddtulubn5+cKV0kpXkqRxXDJir/oGAAAAAAAAALwixSsAAAAAAAAAAAAAAAAAAAAAsLxoeW2y1jfq+0Vv0n1v0jUl6bwp6bw5qc2uF6sU3Umq9WKWSkvSNCFpm5QMe30ybNukcZ1kcQUiXVNSeWzXpJg/hA/VD0VHGntuy3qV/8yu7y0yfs31stdee+Xcc8992dKV50pURowYkdmzZ+eyyy7Lscce+3zpyk033ZTPfOYzGTNmTPbbb78kKbdwBQAAAAAAAABYJpWiKIqyQwAAAAAAAAAAAAAAAAAAAAAAg6z73uTRHZPa3LKTLLXevqY8NnO9vO1DRe6f+nAmT56cU045JRtvvPHLXveDH/wgxx57bDo7O3PYYYflzW9+c2655Zb8/Oc/zz333JMvfvGLOe6444boKQAAAAAAAACAgaZ4BQAAAAAAAAAAAAAAAAAAAABWdj1PJI9smfQ9k2QFfd1IpS1zi12zx8Ez8+c//zlHHHFETjjhhEyYMCFFUaRSqTy/9Lnj6dOn58ILL8yJJ56YF75mZeLEiTnnnHOy0047lfEkAAAAAAAAAMAAUbwCAAAAAAAAAAAAAAAAAAAAACuzokj+sXvScUOS3rLT9E9leO6acXQ+cPSvM3Xq1Jx66qk54ogj0tjY+LKX/frXv85f/vKXVKvVbLjhhtl3332HKDAAAAAAAAAAMJgUrwAAAAAAAAAAAAAAAAAAAADAymz2hcn0jyVFe9lJBkZ1VL53w0k55vj/ySabbJJvfOMb2X777Re7tK+vLw0NDUMcEAAAAAAAAAAYKtWyAwAAAAAAAAAAAAAAAAAAAAAAg6RnWjL9yJWndCVJap054E2/ydvf/vbcdtttuf7665MkRVEkSWbOnJkzzzwzTz31VBoaGtLX1/f8OQAAAAAAAABg5aJ4BQAAAAAAAAAAAAAAAAAAAABWRkWRPPkfSdFVdpIB1pNhfbfkiPePT0tLS374wx8mSSqVSpLk/PPPzyc/+cnss88+SZKGhobnzwEAAAAAAAAAKxfFKwAAAAAAAAAAAAAAAAAAAACwMppzcdL55yS9ZScZeEV7dtzg/Gy39QaZMmVKbr755udPfehDH8q6666bgw46qMSAAAAAAAAAAMBQaCw7AAAAAAAAAAAAAAAAAAAAAAAwwIpa8vSnkqK97CSDplJ055OHteXAv7RlzJgxSZKenp6MHTs2Dz30UJqamsoNCAAAAAAAAAAMOsUrAAAAAAAAAAAAAAAAAAAAALCy6fh9UptXdorBVXRn0pZ/Sa1WSWNjY4qieL5sRekKAAAAAAAAAKwaqmUHAAAAAAAAAAAAAAAAAAAAAAAG2KzTk2J+2SkGXSW9Oeu/d8+mm26aSqVSdhwAAAAAAAAAYIhViqIoyg4BAAAAAAAAAAAAAAAAAAAAAAyQnseShzZLiq6ykwyJjmLLtL3mrrJjAAAAAAAAAAAlqJYdAAAAAAAAAAAAAAAAAAAAAAAYQM9+IylqZacYMm3V+5Pu+8qOAQAAAAAAAACUQPEKAAAAAAAAAAAAAAAAAAAAAKwsiloy+9wkC8pOMnSK3nrZDAAAAAAAAACwylG8AgAAAAAAAAAAAAAAAAAAAAAriwVTk6Kv7BRDrDfpuKrsEAAAAAAAAABACRrLDgAAAAAAwMqrry/p6qpv3d1Jc3MybFjS2po0NJSdDgAAAAAAAAAAAABgJdQ1JUl1gIZVkhH/noyanLS+PmlYMyl6kt5p9fvM+1Ey/5cvP6I6Mlnjf5Jh2yVN6yfVsUlqSe9TSdetybNfSzpv7H/UBQ8mRW9S8ToVAAAAAAAAAFiVVIqiKMoOAQAAAADAiq+9PbnzzmTKlOS665Jbb02eeCKpVuslK9VqUqvVy1j6+pI110y23TaZNCnZbrtkm22S0aPLfgoAAAAAAAAAAAAAgBXc9COTZ7+RpJ+vFGkYn6z746Rt0suvu39MUpvz0ueb1k82fuSlzxd9yRMHJPN+uiwpF6qOTNa7IRm2Zf/mAAAAAAAAAAArFMUrAAAAAAAss+nTk299K7nggmTatKStLVmwIOnqWvIZzc3JsGFJZ2cyblxy4IHJxz6WbLjh4OUGAAAAAAAAAAAAAFhpPbx10n1n/2ZUWpP1b0qGbVU/LvqSORcm839ZL1lpnJCM+Ldk5D7J1PEvX7zSuHay5jeS9t8nvY8ltc763NVPThpG1td03Jg8tnM/Mw9P1vxaMuaQ/s0BAAAAAAAAAFYoilcAAAAAAFgqRZHccENyxhnJ736XVCpLV7TySpqbk2o12XHH5JOfTPbaq34MAAAAAAAAAAAAAMArKGrJ/cOTop9/5D32U8n4Lyw8nvbeZN6PXryuadOk55EkPUt/j/FfScYeVd/v+mvyyJbLEPRfjP5gsvb5/Z8DAAAAAAAAAKwwGssOAAAAAADAiqFWS77zneS005KZM5OOjnoJy0BbsKD+9dprk9tuS4YPT447Lvn4x5OWloG/HwAAAAAAAAAAAADASqPnwSQN/Z8z+uCF++1XL750JUl6pi797Epr0vK6ZMTbX3CP3y79nMXpvGlg5gAAAAAAAAAAK4xq2QEAAAAAAFj+PfBAst12yTHHJI8+mrS3D07pyr+aPz+ZPj055ZRkiy2S228f/HsCAAAAAAAAAAAAAKywemcklcb+zai0JS2bLzxu/13/5j1ntaOSzYtks45kg5uT5k2SvrnJM2cnM/9rYO7R98zAzAEAAAAAAAAAVhiKVwAAAAAAeEm1WnLWWcmWWyZ33VUvXClDR0fy0EPJzjsnJ5yQLFhQTg4AAAAAAAAAAAAAgOVa0dX/GQ1jFj3um9X/mS+n0pSkn2Uxzyn8sTkAAAAAAAAArGoUrwAAAAAAsFgPPJBsv33y2c8mnZ31EpaydXYmX/968prXJLffXnYaAAAAAAAAAAAAAIDlTNHZ/xl9sxc9bli9/zOTZN6Pk0d3Tv7xb8mMTya9TyUNo5LVjkhe9bOBuUfRPTBzAAAAAAAAAIAVhuIVAAAAAABe5Le/TbbaKrnzzqS9vew0i+roSB56KNl55+TCC8tOAwAAAAAAAAAAAACwPKn0f0TRkXT/feHx8Lf0f2aS9D6ZdN6YtP8meeaM5ImDXnCPPZKmjQbgJl6lAgAAAAAAAACrGn8tAAAAAADAIi67LHn3u+uFK7Va2WleWmdn8tGPJl/5StlJAAAAAAAAAAAAAACWE5VhAzNnzoUL94fvkYzcd/HrmjZJ0vQKmVpf4sS//MF6w9glDPdy93qFLAAAAAAAAADASqex7AAAAAAAACw/Lrkk+dCH6qUmK4KOjuQzn6l/PfHEstMAAAAAAAAAAAAAAJTsJUtOltKzZyej3psM26p+vM6lyZw9k/m/TGpzk8Z1k+FvTUbulzywZlKbk2z8cNK0QX39Y7smHdf989qLk+rIZP6VSc/DSa0raXltsvonFt6vb27SfU//c1ea+z8DAAAAAAAAAFihKF4BAAAAACBJ8n//t2KVrjynoyM57bRktdWSww8vOw0AAAAAAAAAAAAAQIka106Knv7PKbqSf7w1WfdHSdukpNKYjDmsvi21hmT4nvVtsffqSaZ/JCk6+hW5fqvx/Z8BAAAAAAAAAKxQFK8AAAAAAJAbb0ze+94Vr3TlOR0dyXHHJWuskey7b9lpAAAAAAAAAAAAAABK0rTBwM3qm548tlsyYu9k1OSk9fX1YpOiN+mdlnRNSeb9KKnNefk5cy5Mis6kZZukcXxSHZnUOpKeR5LO65Nnv5ksuHdgMrftPDBzAAAAAAAAAIAVRqUoiqLsEAAAAAAAlGf+/GTjjZMZM8pO0n8jRiT33Zess07ZSQAAAAAAAAAAAAAASvLI9knXbWWnGHqVEcla30xGv7/sJAAAAAAAAADAEKqWHQAAAAAAgHIddVQyd27ZKQZGV1fyH/+RqBwHAAAAAAAAAAAAAFZZrZOSVMpOUYIiGbZd2SEAAAAAAAAAgCGmeAUAAAAAYBV2zTXJD39YLyxZGfT2Jrfemlx0UdlJAAAAAAAAAAAAAABK0rpDUh1ZdooS9CbNry47BAAAAAAAAAAwxCpFURRlhwAAAAAAYOjNn59svHEyY0bZSQbeiBHJffcl66xTdhIAAAAAAAAAAAAAgCG24KHk4YlJ0VF2kqHVPDHZ6C9lpwAAAAAAAAAAhli17AAAAAAAAJTjqKOSuXPLTjE4urqS//iPslMAAAAAAAAAAAAAAJSgacOk2lZ2iiHWnIx4W9khAAAAAAAAAIASKF4BAAAAAFgFPf548oMf1AtKVka9vcmttyZ//nPZSQAAAAAAAAAAAAAAhlilkqx2ZFIZVnaSoVOpJqsdXnYKAAAAAAAAAKAEilcAAAAAAFZB3/xmUhRlpxhcnZ3JmWeWnQIAAAAAAAAAAAAAoARjPlR2gqHVulPStH7ZKQAAAAAAAACAElSKYmV/tR4AAAAAAC/U05OssUYyZ07ZSQbfsGHJ448nq69edhIAAAAAAAAAAAAAgCH2+DuT+f+XZCV/tUhlRLLuT5IRe5WdBAAAAAAAAAAoQbXsAAAAAAAADK2f/zzp6ys7xdCoVJILLig7BQAAAAAAAAAAAABACcYen1Tayk4x+KojkuF7lJ0CAAAAAAAAAChJpSiKouwQAAAAAAAMne22S6ZMKTvF0FlrrWTatKSqihwAAAAAAAAAAAAAWJUURfLQRknPI2UnGTyV1mTc55LVP1F2EgAAAAAAAACgJF4zBwAAAACwCrnvvuSee8pOMbTa25Nrrik7BQAAAAAAAAAAAADAEKtUkvFfSSptZScZPNXhyZgPl50CAAAAAAAAACiR4hUAAAAAgFXI9dfX/9+5VUl7e/KHP5SdAgAAAAAAAAAAAACgBCPfmQzfK0lz2UkGXqUtWef7ScOospMAAAAAAAAAACVSvAIAAAAAsAr54x+Tjo6lv+7gg5OiWLgtiUMPTX75y+Shh5K5c5MFC5IZM5LrrkuOPDJpbHzxNauvnnzpS8k999RzzpuX/PnPycc/vvj1S6JWS669dtmuBQAAAAAAAAAAAABY4a397aTaVnaKgVUZlozcJxm+Z9lJAAAAAAAAAICSVYpiSV+RBwAAAADAim7TTZMHHlj66w4+OLnwwoXHlcorX/OHPyS77vrS56+4InnnOxceb7hhvRhm3XUXv/73v0/e9rakp2dJEi9q5Mhkzpwlyw0AAAAAAAAAAAAAsNKZ9/PkiclJ0VF2koHRMC7Z6MGkYVTZSQAAAAAAAACAklXLDgAAAAAAwNBYsCB59NGhu9+ddyaf+1yy//7J7rsnBx6Y3HrrwvN7751sssnC43POWVi6cscd9VKW/fZLpk6tf/aWtyQnnrhsWXp6kmnTlu1aAAAAAAAAAAAAAIAV3sh3JcP3StJcdpL+q7Ql63xf6QoAAAAAAAAAkCRpLDsAAAAAAABD429/S4YNq5eQDIVjjnnxZ3//e71U5Tmj/vn/ubW11YtVnnPsscm119b3m5qSH/ygvv+xjyWnnpr09S1dlubmZMqU5FWvWrrrAAAAAAAAAAAAAABWGmufnzz8uqT3ySRL+UfZy4tKWzL6A8nwPctOAgAAAAAAAAAsJ6plBwAAAAAAYGjcfvvSF5YMlGo1WW+95KMfXfjZ448nd99d3x81KmloWHiuvX3h/vz5C/fHjUu23HLp7z9/fnLrrUt/HQAAAAAAAAAAAADASqNhbLL+TfWvqZSdZulV2pIReydrnl12EgAAAAAAAABgOaJ4BQAAAABgFTF9etLZObT3HD06KYp64cujjyaHHprUasl11yVvfWvS3V1fN2NGMnPmwuuOOy4ZOzZZc83kyCMXnbnBBkufo1ZLHntsmR8DAAAAAAAAAAAAAGDl0DQhWf+GpDomK9RrRyptSduuyToXJ5UVKDcAAAAAAAAAMOj8JQEAAAAAwCqivb1egrK8aGtbuF+rJaedtvD4gAOSWbOSp55K9thj0euGDVu2+7W3L9t1AAAAAAAAAAAAAAArleZXJxvcmjSMS9JQdppXVmlLRrw9edUvkkpj2WkAAAAAAAAAgOWM4hUAAAAAgFXE/PlDf89585Kdd0522y15//uTP/whqVaTSZOS665LNt544dqvfCX52MeS6dMXnXH55YuWpjz77LJl6ehYtusAAAAAAAAAAAAAAFY6zZskG0xJmiYklday07y0Slsy+qBknR8qXQEAAAAAAAAAFkvxCgAAAADAKqIohv6etVpy443Jtdcml1yS7LFH8uij9XOtrcnBBy+6/hvfSNZeO9l882TbbZPVVkuOOioZPnzhmrvuWrYsZTw/AAAAAAAAAAAAAMByq+lVyYZ3J6MPXg7LV5qT6uhknYuTtc5JKl6RAgAAAAAAAAAsXmPZAQAAAAAAGBojRw7dvYYNS7q6Xvx5USxagDJ27OLX3HffwuPTT1+4f/PNyZNPLlumF5a3AAAAAAAAAAAAAACQpNpWLzYZ9b5k2gFJbXZSdJabqdKWDH9LstZ3ksZx5WYBAAAAAAAAAJZ71bIDAAAAAAAwNNrakkplYGeefPLCMpXvfnfh53vtlTzwQPL5zycHHpjstlv9629/m2ywwcJ1f/rTwv2dd66f//CHkz32SA44IPnZz5LDDquf7+tLPv3pZc/a1rbs1wIAAAAAAAAAAAAArNTadkk2fiAZfXBSaS0pRHNSHZ2sc3Hyql8oXQEAAAAAAAAAlkhj2QEAAAAAABga48cnra1JR8fQ3G/jjZP/+q+XPn/FFcn3v7/wuKEh2XPP+vavenuTww9Prrtu2bJUq8mECct2LQAAAAAAAAAAAADAKqHalqx1TjLq/cnMk5POG5KilmTB4N63MqL+dcyhyeqfUbgCAAAAAAAAACwVxSsAAAAAAKuIbbapl5sMhTvvTM4+O3nDG5L11kvGjk1qtWT69OSOO5JLL00uuywpioXXPPxwcvHFyQ47JGutlbS0JE8+mVxzTXLWWcnddy97nhEjkte/vt+PBQAAAAAAAAAAAACw8mvbKVnvqqTnH8mz30hmn5sUfUkxfwBv0pBUWpKmjZLVT0hG7ptUhw3gfAAAAAAAAABgVVEpihe+1g4AAAAAgJVVd3cycmTS01N2kqHX2pr8/e/1EhgAAAAAAAAAAAAAAJZCsSCZ97PkmS8n3XclaUhS/WcRy5K+tqQpqbYltc6kYVQy/K3J2GOTYVsPXm4AAAAAAAAAYJWgeAUAAAAAYBWyySbJgw+WnWLojRiRzJ2bVCplJwEAAAAAAAAAAAAAWIEVtaTngaRrStJ5c9Lxx2TBfUnRmaQhqTQkRZGkL0mRNKyetGydtO2atG6XtGyTNI4r9xkAAAAAAAAAgJVKY9kBAAAAAAAYOjvuuGoWr0ycqHQFAAAAAAAAAAAAAKDfKtWk+dX1bdSBCz8vaknRnRRdSRqSamuSRn/IDQAAAAAAAAAMumrZAQAAAAAAGDq77JK0tZWdYmhVq8mb3lR2CgAAAAAAAAAAAACAlVilWi9baVgtaRiVVJqUrgAAAAAAAAAAQ0LxCgAAAADAKmSXXZKiKDvF0Bo+PNltt7JTAAAAAAAAAAAAAAAAAAAAAAAAADDQKkWxqr1iDwAAAABg1bbVVsldd5WdYuiMH5888UTS0FB2EgAAAAAAAAAAAAAAAAAAAAAAAAAGUrXsAAAAAAAADK0TTkhGjCg7xdBobU2OPlrpCgAAAAAAAAAAAAAAAAAAAAAAAMDKqFIURVF2CAAAAAAAhk53dzJ+fDJ3btlJBt+wYck//pGMG1d2EgAAAAAAAAAAAAAAAAAAAAAAAAAGWrXsAAAAAAAADK2WluTDH06am8tOMriq1eTtb1e6AgAAAAAAAAAAAAAAAAAAAAAAALCyqhRFUZQdAgAAAACAofXYY8lmmyVdXWUnGTzDhye//32y445lJwEAAAAAAAAAAAAAAAAAAAAAAABgMFTLDgAAAAAAwNBbb71kv/2SYcPKTjI4GhuTrbdOdtih7CQAAAAAAAAAAAAAAAAAAAAAAAAADJZKURRF2SEAAAAAABh6c+cmG2+czJxZdpKBN3x4cu+9yYQJZScBAAAAAAAAAAAAAAAAAAAAAAAAYLBUyw4AAAAAAEA5Ro1Kvv/9pK2t7CQDa/jw5KyzlK4AAAAAAAAAAAAAAAAAAAAAAAAArOwqRVEUZYcAAAAAAKA8739/8pOfJF1dZSfpv8bGZMcdk+uvTyqVstMAAAAAAAAAAAAAAAAAAAAAAAAAMJgUrwAAAAAArOLmzk023jiZObPsJP03fHhy773JhAllJwEAAAAAAAAAAAAAAAAAAAAAAABgsDWWHQAAAAAAgHKNGpVcdlny9rcnHR1lp1l2bW3Jt7710qUrV199dZ588snMnTs3m2yySd785jenoaFhaEMCAAAAAAAAAAAAAAAAAAAAAAAAMGAqRVEUZYcAAAAAAKB8P/lJctBBSWdn2UmWXltbcuqpyTHHvPjcX/7yl3zta1/Ld77znResb8uOO+6Yn/3sZxk5cuQQJgUAAAAAAAAAAAAAAAAAAAAAAABgoCheAQAAAADged/5TnLkkStW+UpbW3L88cnnPvfic1deeWVOOumk3HnnnVl//fVz/PHHZ8KECbn55pvzve99L+uss06uvvrqjB49euiDAwAAAAAAAAAAAAAAAAAAAAAAANAvjWUHAAAAAABg+fHBDybNzcmHP7xilK+0tSUnnZR86lMvPvfrX/86Rx55ZJ566qkceeSR+cAHPpDXve51SZK3ve1tWXvttXPCCSfknHPOyacWNwAAAAAAAAAAAAAAAAAAAAAAAACA5VqlKIqi7BAAAAAAACxffvnL5IAD6uUry+tvkVtbk7POSj7ykRefu/XWW3PIIYfkoYceygknnJAPfvCDmTBhQpKkt7c3jY2NmT59ev7f//t/edOb3pTLL798iNMDAAAAAAAAAAAAAAAAAAAAAAAA0F/VsgMAAAAAALD8ecc7kj//Odlii6Strew0i2prS171quTqqxdfujJ//vycccYZuf/++/PRj340hx566POlK0lSrS781XhjY2PmzJkzFLEBAAAAAAAAAAAAAAAAAAAAAAAAGGCKVwAAAAAAWKwttkjuvDM58cSktTWpVMpOVM/xwQ8m99+fvOENi1/zm9/8Jj/96U+z66675uCDD86rXvWq588VRfF88coll1ySGTNmZLPNNkuS1Gq1Qc8PAAAAAAAAAAAAAAAAAAAAAAAAwMBRvAIAAAAAwEtqbEw+85nkttvqRSzDh5eTo7U1edWrkquvTr761frxvyqKIj09PTn//POTJAcddFAmTpy4yJrKP9tjrrnmmpxzzjlJkve9731J8nwhCwAAAAAAAAAAAAAAAAAAAAAAAAArBm+RAwAAAADgFW2xRXLnncn//E+yzjrJiBFDc9+RI5PVVktOOCG5//7kDW946bWVSiXVajVPPPFEtthiixx44IFJ6oUsRVE8v+7OO+/M1772tTz00EM59thjs/POOy9yHgAAAAAAAAAAAAAAAAAAAAAAAIAVg+IVAAAAAACWSGNj8vGPJ//4R3L55clb3pK0tNS3gdTUlLS2JjvskHzve8mMGcnJJ9c/eyUNDQ0ZN25c5s2bl3nz5iVJ+vr6UqlUktRLV84888xcccUVeetb35rJkycnyfPnAQAAAAAAAAAAAAAAAAAAAAAAAFhxKF4BAAAAAGCpVKvJHnskV12VTJ2aHHNMstZa9cKU0aOT5ualm9fYWL+upSUZOzY59NDkjjuSW25J3v3u+vml8YY3vCEzZ87MZZddlr6+vjT+c8C1116bE088MZdeeml23nnnHHPMMdl6662XbjgAAAAAAAAAAAAAAAAAAAAAAAAAy41KURRF2SEAAAAAAFjxzZ6d3H57ctttybXX1vdnzqwXpzQ01AtbarWkry/p7a2XrWy1VbLrrsn22yfbbpussUb/c8yZMye77rprpk2blve85z157Wtfm8ceeyxf/vKX09vbm3//93/PUUcdld133z1JUhRFKpXKYme93DkAAAAAAAAAAAAAAAAAAAAAAAAAyqV4BQAAAACAQdPVlXR0JJ2dSXd30tyctLbWt7a2wbtve3t79t9//9xyyy159tlnU61W09bWluOOOy6HHnpo1l133SQvXaxSq9VSrVYHLyAAAAAAAAAAAAAAAAAAAAAAAAAA/aZ4BQAAAACAlVKtVsuf/vSnPPbYYxk3blzGjx+fiRMnPn/+pUpXnvPUU0/l+uuvz1133ZX29vZsu+22efWrX50ddthhKOIDAAAAAAAAAAAAAAAAAAAAAAAA8AoUrwAAAAAAsEp4rmilVqulWq2+5Lrp06fnqquuyqc//elMmzYt1Wo1I0eOzJw5c7LWWmvl0EMPzX//938PYXIAAAAAAAAAAAAAAAAAAAAAAAAAFuel3ywHAAAAAAArkVqtliSZMWPGS655+OGH89WvfjUf+chH0tTUlFNOOSWzZs3K9OnT88c//jF77rlnTjvttBx11FFDFRsAAAAAAAAAAAAAAAAAAAAAAACAl6B4BQAAAACAVUJDQ0OuvvrqrLPOOjn99NNfdH769Om58MIL8+1vfzvd3d3Zfffds91222X06NGpVqt54xvfmM997nM56qijcuGFF+arX/1qCU8BAAAAAAAAAAAAAAAAAAAAAAAAwHMUrwAAAAAAsMr41a9+lSR59NFHn/+sVqslSa6++upccMEFmTlzZpqamnLZZZflgAMOyBvf+MZceeWV6e3tzfrrr58jjjgiW221VW688cbMnDmzlOcAAAAAAAAAAAAAAAAAAAAAAAAAIKkURVGUHQIAAAAAAIbK5Zdfnn322SdJ0tfXl4aGhnR2dmannXbKXXfdlV122SXf/OY309fXl1mzZuXggw9OS0tLzj///EyaNClJcscdd+See+7J5MmTy3wUAAAAAAAAAAAAAAAAAAAAAAAAgFWa4hUAAAAAAFZJvb29aWxsTJKcfvrp+dSnPpU3velNufzyyzN27Njn102dOjXbbrtt3v72t+fSSy990Zyenp40NTUNWW4AAAAAAAAAAAAAAAAAAAAAAAAA6qplBwAAAAAAgDI8V7qSJI899lhaWlpy9tlnZ+zYsent7U2SLFiwIJtsskm22mqr/PSnP83UqVPzwj7zoiieL125//77o+scAAAAAAAAAAAAAAAAAAAAAAAAYOgoXgEAAAAAYJVVq9WSJA888ECam5szbty4JElDQ0OKokhzc3OSpLOzM729vent7U2lUnn++uf2P/jBD+atb31rvvKVr6Szs3OInwIAAAAAAAAAAAAAAAAAAAAAAABg1aR4BQAAAACAVVa1Wv81+Vve8pYsWLAgf/rTn5LUC1UqlUoWLFiQSy+9NPfcc08mTpyYTTfd9EUzOjs7M2nSpBRFkeOOOy7vete7MmPGjCF9DgAAAAAAAAAAAAAAAAAAAAAAAIBVkeIVAAAAAABWeZMmTcqoUaPy1a9+Nddcc02SpKenJ1dccUW+9rWvpa+vLwcccECSpFarLXJta2trDjrooPz1r3/N29/+9lx11VXZfvvt8/TTTw/5cwAAAAAAAAAAAAAAAAAAAAAAAACsShrLDgAAAAAAAGXbfvvtc95552X//ffP5MmTs91222Xu3Lm5/fbb09vbm/322y8HHHBAGhsX/bV6URSpVCpJksbGxrzuda/L7373u4wbNy5/+ctf8uY3v7mMxwEAAAAAAAAAAAAAAAAAAAAAAABYJVSKoijKDgEAAAAAAMuDP/7xj/nCF76QO+64IzNnzsx6662XI444InvvvXc23XTTl7xuxowZOe+88/KFL3whr3nNa3LyySfn3//934cwOQAAAAAAAAAAAAAAAAAAAAAAAMCqR/EKAAAAAAC8wLx589Le3p5nnnkma6+9dlZbbbWXXT9r1qxceOGFOeWUU7LhhhvmlFNOyT777JMkKYoilUplKGIDAAAAAAAAAAAAAAAAAAAAAAAArHIUrwAAAAAAwMuo1WqpVquLPTd79uxccsklOemkk7LWWmvllFNOyQEHHJBE6QoAAAAAAAAAAAAAAAAAAAAAAADAYFv8m+IAAAAAAIAkeVHpSl9fX5Jk7ty5+fGPf5zPfe5zGTt2bE488cTsu+++SZSuAAAAAAAAAAAAAAAAAAAAAAAAAAwFxSsAAAAAAPAK7rrrrvziF79Id3d3GhoaMmfOnPzsZz/LySefnLa2tpx44ol573vfm4aGhpcsXanVas/vF0UxlPEBAAAAAAAAAAAAAAAAAAAAAAAAVkqKVwAAAAAA4GX09fXl/PPPzyGHHJKzzjorM2fOzNVXX52TTjoplUoln/rUpzJ58uQ0NTUtUrrywqKVJJkzZ05mz56drq6u9PX1lfEoAAAAAAAAAAAAAAAAAAAAAAAAACuVSlEURdkhAAAAAABgeTZnzpy8/vWvz8MPP5x3v/vdue222zJ//vx86lOfyoc+9KEMHz58kdKVvr6+NDQ0JEl++9vf5ne/+11+9KMfZe7cuWlra8tb3vKW7LvvvnnXu95V4lMBAAAAAAAAAAAAAAAAAAAAAAAArNgUrwAAAAAAwBLo7OzMbrvtlltvvTXDhw/P8ccfn89+9rOpVCqp1WqpVqtJFi1dOfnkk3PWWWelo6Mju+22W7bccst0dnbm97//fZ544on813/9Vz796U+X+VgAAAAAAAAAAAAAAAAAAAAAAAAAK6zGsgMAAAAAAMCKoLW1NTfddFP22muvXH311ZkxY0bmz5+fkSNHplKpJElqtdrzpSvHH398zjrrrFSr1Vx88cU58MADn19322235dxzz81nP/vZNDU15fjjjy/tuQAAAAAAAAAAAAAAAAAAAAAAAABWVJWiKIqyQwAAAAAAwIrkbW97W37zm9/kiCOOyGc/+9mMHz9+kfNf+tKX8ulPfzpJMn78+LznPe/Juuuum3e9613ZYostkiT33XdfPve5z+Waa67JT3/607zxjW9c5jzt7cnf/pbMmZN0ddW3xsZk2LCktTXZaKNkvfWSf/a+AAAAAAAAAAAAAAAAAAAAzEGq5QABAABJREFUAAAAAKwUFK8AAAAAAMAy2HffffOXv/wlP//5z58vU0mS//u//8sBBxyQrq6uTJw4MRMmTEi1Ws2vfvWrbLPNNvn85z+fvfbaK0ly1VVX5eijj85ll122yIyX096e3HlnMmVKct11ya23Jk89lbS11YtVXvhb/+eKVhYsSKrV5LWvTd70pmSHHZLttlPGAgAAAAAAAAAAAAAAAAAAAAAAAKzYFK8AAAAAAMAyuuOOO7L11lsnSWq1Wvr6+nLooYfm4osvzoc+9KEccsgh2WGHHZIkU6ZMyR577JFtttkmP/3pTzN69OgkyYwZMzJ+/PiXvU9RJDfdlJxxRvKb3yQtLfUyla6upc9cqSQjRyY9PckaaySf+ERy0EHJqFFLPwsAAAAAAAAAAAAAAAAAAAAAAACgTIpXAAAAAACgn4qiSKVSybRp0/Ka17wmW2yxRc4777xMnDgxlUol3d3daWlpybnnnpsjjjgiF1xwQf7zP//zFefOn59cckly+unJjBlJR0e9hGUgDR+e1GrJAQckxx6bTJw4sPMBAAAAAAAAAAAAAAAAAAAAAAAABku17AAAAAAAALCiq1QqSZLHHnss8+fPz/bbb58tt9zy+c9bWlqSJKuvvnqS5K9//evLzuvoSI45JllzzeT445OHH07a2we+dCWpz+3sTC6+ONlxx2SrrZI//3ng7wMAAAAAAAAAAAAAAAAAAAAAAAAw0BSvAAAAAADAABk5cmSSZLXVVkuSFEWRWq2Wvr6+JMmsWbOSJGPHjn3JGTfemGy6afKtb9ULWNrbBzn0P/X11e93113JpEnJcccl3d1Dc28AAAAAAAAAAAAAAAAAAAAAAACAZaF4BQAAAAAABsiaa66ZbbfdNpdffnmmTJmSSqWSarWahoaG3HbbbTn66KOTJJtuuumLru3oSD760WSPPZInnkg6O4c4/At0dibnnptstlny5z+XlwMAAAAAAAAAAAAAAAAAAAAAAADg5VSKoijKDgEAAAAAACuLSy65JAcddFD22muvfOhDH8pGG22UBx54IIcffnhmzpyZQw89NOedd94i19x0U7Lffsmzz5ZbuLI4ra3JEUckp52WtLSUnQYAAAAAAAAAAAAAAAAAAAAAAABgIcUrAAAAAAAwwC644IIcc8wx6erqSk9PT6rVamq1WiZPnpzzzjsvra2tKYoilUolP/xh8sEPJh0dZad+aa2tydZbJ7/7XTJ8eNlpAAAAAAAAAAAAAAAAAAAAAAAAAOoUrwAAAAAAwCC45ZZbcs011+Tmm2/Oq1/96my66ab5yEc+ssiac89Njj026ewsKeRSGDYsefWrk2uvTVZbrew0AAAAAAAAAAAAAAAAAAAAAAAAAIpXAAAAAABgSNVqtVSr1Zx7bnLccUlHR9mJllxzc7LRRsmf/pSMGlV2GgAAAAAAAAAAAAAAAAAAAAAAAGBVp3gFAAAAAAAGSVEUqVQqL/r8hz9MPvCBpLOzhFD91NKSTJyYXH990tpadhoAAAAAAAAAAAAAAAAAAAAAAABgVaZ4BQAAAAAAhtAf/5jstdeKWbrynGHDkt12S668MllMrwwAAAAAAAAAAAAAAAAAAAAAAADAkKiWHQAAAAAAAFYV7e3J/vuv2KUrSdLVlVx/fXLJJWUnAQAAAAAAAAAAAAAAAAAAAAAAAFZlilcAAAAAAGCIHHtsMmdO2SkGRnt7csQRyZNPlp0EAAAAAAAAAAAAAAAAAAAAAAAAWFUpXgEAAAAAgCFw3XXJxRcnnZ1lJxk43d3J+9+fFEXZSQAAAAAAAAAAAAAAAAAAAAAAAIBVkeIVAAAAAAAYZO3tyXvfu3KVriRJT09yyy3JJZeUnQQAAAAAAAAAAAAAAAAAAAAAAABYFSleAQAAAACAQfbJTyZz5pSdYnC0tydHHJE8/XTZSQAAAAAAAAAAAAAAAAAAAAAAAIBVjeIVAAAAAAAYRLNnJxdckHR2lp1k8PT2Jt/6VtkpAAAAAAAAAAAAAAAAAAAAAAAAgFWN4hUAAAAAABhEF16YVFfy38Z3dSVnn5309ZWdBAAAAAAAAAAAAAAAAAAAAAAAAFiVrOSvegMAAAAAgPIURXLGGUlHR9lJBl93d/KrX5WdAgAAAAAAAAAAAAAAAAAAAAAAAFiVKF4BAAAAAIBBcs01ydy5ZacYGvPmJV/6UtkpAAAAAAAAAAAAAAAAAAAAAAAAgFWJ4hUAAAAAABgkZ5yRzJ9fdoqhM2VK8uCDZacAAAAAAAAAAAAAAAAAAAAAAAAAVhWKVwAAAAAAYBA880xy7bVlpxhafX3J+eeXnQIAAAAAAAAAAAAAAAAAAAAAAABYVSheAQAAAACAQXDbbUlLS9kphlZPT3L11WWnAAAAAAAAAAAAAAAAAAAAAAAAAFYVilcAAAAAAGAQ3HZb0tGx9NcdfHBSFAu3JTFxYvLlLyc33JC0ty+89uGHF79+woTkvPOSKVOSp55KFiyoX3fffckFF9TnLau7717y3AAAAAAAAAAAAAAAAAAAAAAAAAD90Vh2AAAAAAAAWBldd13S2zs099p99+Too5d8/UYbJYcdtuhnTU3Jq19d3w48MNltt+SWW5YtzyOPJBtuuGzXAgAAAAAAAAAAAAAAAAAAAAAAACwpxSsAAAAAACw3iiJ58snkmWeSrq76Vq0mw4Ylra3JOusko0eXnXLJ3H770N1r9uzk179ObrstGTcuOfzwl18/f37ygx8kf/hDMm1avSBm552TT3+6XsAybFjysY8tW/FKQ0MyZYriFQAAAAAAAAAAAAAAAAAAAAAAAGDwKV4BAAAAAKAURZE8/ni9pOPWW5Prrkv++tekp6de/lGp1Lfn1hZFvYhl9dWT7bZLJk1Ktt022Wab5a+MZdasZO7cobvf975X35Lk4INfuXhlypRk8uRFP7vqquR1r0ve+c768ahRy5alvT3505+SffddtusBAAAAAAAAAAAAAAAAAAAAAAAAlpTiFQAAAAAAhtQTTyTnnFPf2tuT5uZk/vykVlu4pqvrpa9/6qnkl79Mfve7pLU16ehINtkk+eQnkwMOqH9WtrvuqudYsKDsJEtm+PDkjW+sb8/57W+XbVatltx448DkAgAAAAAAAAAAAAAAAAAAAAAAAHg51bIDAAAAAACw8iuK5A9/SN72tmTjjZMzzkhmzaoXrMydu2jpypJasCCZMyfp6UnuvTc58shk/Pjk4x9PHnhg4J9hacyeXX/m5d2Xv1zPOX9+vWhl3Ljk6aeTz342+eY3l33u7NkDFhEAAAAAAAAAAAAAAAAAAAAAAADgJSleAQAAAABg0BRFctFFyXrrJXvvnfzmN/Wyle7ugb/X/Pn17dxzk4kTk513TqZMGfj7LInOzmUrk1letLQkDQ3Lfn1X18BlAQAAAAAAAAAAAAAAAAAAAAAAAHgpilcAAAAAABgU06Ylu+2WHHFE8vjj9VKUohj8+/b01Is/brwx2WWX5IQTBqfo5eV0dQ3Ns/bX2WfXC2re8Y7klFOSefOSNdZIPvOZ5JvfXPa5Q/39BgAAAAAAAAAAAAAAAAAAAAAAAFZNilcAAAAAABhQRZF897vJ5psnN92UtLeXl6WzM/n615PXvCaZMmXo7tvQMHT36o9HHqkX1Fx5ZfK5zyXHHbfw3CGHJM3NyzZ3RXl+AAAAAAAAAAAAAAAAAAAAAAAAYMWmeAUAAAAAgAEzbVqy227JkUcm8+cnPT1lJ0o6OpKHH0522SX55CeT7u7Bv2dra1Jdjn8D39q6+M9rtYX7jY3JqFHLNn/YsGW7DgAAAAAAAAAAAAAAAAAAAAAAAGBpNJYdAAAAAACAlcNddyW77lovXOntLTvNi3V2Jl//enLddcnvf5+MHDl492ptTSqVgZ158snJKafU9y+8MDnkkIXnJkxIttmmvv/c1yRpa0ve+c76/syZyY031vevvTZ5/PH69+GRR5KiSLbbLvnEJxZe++CD9WuWRUvLsl0HAAAAAAAAAAAAAAAAAAAAAAAAsDQUrwAAAAAA0G833ZS89a3JvHllJ3l5nZ31gpgdd0yuvz5ZffWBmVur1VKtVp//ut569TKTobL77vUyln81fnzy85/X96+9Ntltt/p+c3Oyzz71bXHmzUsOPXTZ82y88bJfCwAAAAAAAAAAAAAAAAAAAAAAALCkqmUHAAAAAABgxXbzzcmeey7/pSvP6e5Opk5NXv/65Jln+jfr8ssvz84775xddtklSVKpVJIk/+//JV1d/U06eM4+O7n88uTBB5O5c5Pe3mT27OS225LTT6/nv/baZZvd0pJMmjSQaQEAAAAAAAAAAAAAAAAAAAAAAAAWr1IURVF2CAAAAAAAVkx33ZXsvHMyf37ZSZZec3Oy2WbJTTclI0Ys+XW/+c1v8u1vfztXXnllFixYkIkTJ2bSpEn50pe+lNbW1ufXbb55ct99gxB8OTd6dHLFFcmb3lR2EgAAAAAAAAAAAAAAAAAAAAAAAGBlp3gFAAAAAIBl8vjjycSJyezZZSdZdsOGJdtvn1x7bVKtvvzas88+O6eeempmzZqVzTffPLvuumsmTZqUrbfeOuuvv35aWloWWf+BDyTf/e7gZV9eNTUls2YlI0eWnQQAAAAAAAAAAAAAAAAAAAAAAABY2TWWHQAAAAAAgBVPUSTve18yf37ZSfqnqyu5/fbk619PPv7xxa+p1WqpVqt56qmnMmvWrBx44IE588wz09ramjFjxrzk7J13Tn784yLt7ZXBCb+cGj9e6QoAAAAAAAAAAAAAAAAAAAAAAAAwNKplBwAAAAAAYMXzne/UC0t6e8tO0n/t7cmnP5089NDLr9t///0zZsyY3HvvvVl77bUzZsyY9PT0ZO7cuUnqBS0vtM02RarVVat0JUm2267sBAAAAAAAAAAAAAAAAAAAAAAAAMCqolIURVF2CAAAAAAAVhyPP55svnm9sGRl0dBQZOutK/nTn5Lqy1SWv+Md78ivfvWr3HnnnWlvb8+VV16Z+++/P48//ng23XTTTJ48ObvvvnsaGxuzYEEta61VzbPPDt1zlG3EiOSb30ze//6ykwAAAAAAAADA/2fvvuOkKA8/jn92rx8gAiJSpAiKCiKKDQu2WBONBQsROxFLTLBrNJZoTH72FkuMCiqioimKFZWiGAGRYpciHaSXO67t7vz+mHAnAQSOvZ07+Lxfr33d7Ow8z/OdAxHmducrSZIkSZIkSZIkSVLdFgRQVgalpZCVBfn5kJMTdSpJkiRJkmofi1ckSZIkSZIkSRstCODQQ+E//4FEIuo06VWvHtx5J/z2t2u/lkqliMfjPPTQQ/Tr149dd92VxYsXs2jRIjp27EhRURGzZ88mHo9z5ZVXctdddwHwhz+k+NOfKgiCvAyfTTTq14eFC8M37EmSJEmSJEmSJEmSJEmSJEmSJEmSJEmSNiyVgilTYNy48LP8H34I334LJSVh4UpWVvhZ/0QCYjFo0gS6dQs/+7/PPrD33tC4cdRnIUmSJElSdCxekSRJkiRJkiRttGeegcsvh+LiqJPUjMJC+OKLgHbtYmvsX1288vnnn3PiiSdSWFhI79696du3Lw0aNGD27Nm899573HLLLcyfP58PPviAww47jLlzYccdy0mlciM6o8zJzYVLL4X77486iSRJkiRJkiRJkiRJkiRJkiRJkiRJkiTVbmVl8I9/wIMPwsSJYblKPA5FRWHJysbIyQk/I19SAg0bws9/DldcAV261Gx2SZIkSZJqG4tXJEmSJEmSJEkbJZWCHXeEuXOjTlJzcnKgT5+ARx+NrfeYe+65h0MPPZR9990XgGQySVZWFgB33nknN910E7179+bZZ58lmUxy4IFLGTOmMRDPxClEJj8fvvwSdtop6iSSJEmSJEmSJEmSJEmSJEmSJEmSJEmSVDvNnAmPPAJPPBF+hr+oKH1zZ2VBXh7svDNcdx2cckr4XJIkSZKkLZ3FK5IkSZIkSZKkjfLee3Dyyel941ZtVFgICxZAvXrrfr28vJzc3Nw19iUSCbKzs5k2bRodOnSgWbNmzJs3D4APPkjxy1/Gt/jvW48eMGJE1CkkSZIkSZIkSZIkSZIkSZIkSZIkSZIkqfYZNQpuvhk+/jgsXCkvr9n16teHeBz69oXrr4fGjWt2PUmSJEmSohSPOoAkSZIkSZIkqW64664tv3QFIBYLePFFWF9v+f+WrgBkZWWRSqXIycmhcePGFBYWMnPmTAAOPzy+xb8JLR6HK66IOoUkSZIkSZIkSZIkSZIkSZIkSZIkSZIk1S7FxXDRRXD00fDBB1BaWvOlKxDeG2DFCnjoIejQAV5/vebXlCRJkiQpKhavSJIkSZIkSZI2aPZsGDky6hSZUVwc4y9/gfX0rlRKpVKkUikAYrEY8Xicl156iSVLltCjRw9at25NKpUiFoPHH4fCwgyEj9Arr0SdQJIkSZIkSZIkSZIkSZIkSZIkSZIkSZJqjxEjwtKT55+HVauiyVBWBkuXwplnwmmnhduSJEmSJG1pLF6RJEmSJEmSJG3QX/8adYLMmjsXxo6N/eQx8XiceDy8zD5r1iweeOABbr75ZnbddVf69OlTeQzAccfBL38J+fk1mzsqqRT885/w5ptRJ5EkSZIkSZIkSZIkSZIkSZIkSZIkSZKkaBUXw0UXwfHHw/z5UFISdaKw+OX116F9+/CrJEmSJElbklgQBEHUISRJkiRJkiRJtVcQQOPGsGxZ1EkyJx4POPPMGAMHrv1aMplk3rx5TJgwgdmzZzNlyhTGjx/Pxx9/TLt27bjttts47bTT1hq3fHn4JrTFizNwAhFp3BimToVtt406iSRJkiRJkiRJkiRJkiRJkiRJkiRJkiRl3syZcMghsHBh7ShcWZfCQujTBx54AGKxqNNIkiRJkrT5LF6RJEmSJEmSJP2kadNgjz1g1aqok2RWq1Ywa9a6X3vjjTc466yzqKioICcnh9atW3P22WdzwQUX0KRJk/XO+dZb0LPnlvu9zMuDk0+GQYOiTiJJkiRJkiRJkiRJkiRJkiRJkiRJkiRJmfXdd3DQQbB0KSSTUaf5aYWFcMop0L8/ZGVFnUaSJEmSpM0TjzqAJEmSJEmSJKl2GzcuvW+UOvdcCIKqx8b6+c/hzTdh4UIoK4M5c2DgQOjUKX3Zfmz+fCgqghEjRnDqqacyduzYytcOPPBAnn32Wfr378/EiROZNGkS11xzzU+WrgAcdxz88peQm1szmaNWVgavvRYWzEiSJEmSJEmSJEmSJEmSJEmSJEmSJEnS1uLrr2H//WHx4tpfugKwahX84x/Qs2fdyCtJkiRJ0k+JBcGm3NZOkiRJkiRJkrS1ufpquP9+SKXSM9+550L//lXPY7ENj7nzTrjhhnW/VloKp5yS/rKPbbaBN96At966kT//+c+ccsopvPLKKwRBQGxjQq/HihWwww5QUpLGsLVM48YwaxYUFkadRJIkSZIkSZIkSZIkSZIkSZIkSZIkSZJq1vTpsM8+sGQJ1LW7vBYWhuUr/ftv3Gf/JUmSJEmqjeJRB5AkSZIkSZIk1W4jR6avdKU6DjhgzdKVP/wBjjoK7r03fJ6fD889B40apXfd8vKAceOgb9++nHPOOdzw3xCbU7oCMHNmOtLVbuXl8NJLUaeQJEmSJEmSJEmSJEmSJEmSJEmSJEmSpJq1aBEcdBAsXVr3SlcAVq2CV16Ba6+NOokkSZIkSdVn8YokSZIkSZIkab2CAL78MtoMv/xl1faIEXDHHfDee3D11fDdd+H+Jk3g3HPTu25paYyRI6F169b079+fbt26pWXe+++Hioq0TFVrFRXB//1f1CkkSZIkSZIkSZIkSZIkSZIkSZIkSZIkqWadf35YvpJKRZ2k+latgr/+FYYNizqJJEmSJEnVY/GKJEmSJEmSJGm9Zs6MOgE0alS1XVy85mtFRVXbhx+e/rXHjk3vfCtXwqBBkEikd97aaPbs9H//JEmSJEmSJEmSJEmSJEmSJEmSJEmSJKm2eOUV+OADKC+POsnmKymBXr3W/Ay/JEmSJEl1hcUrkiRJkiRJkqT1WrIEsrOjzfD111Xbhx8Ohx0G+flw0kmw555Vr7Vtm/61V65M73zPPgvxreTKfEkJ3HNP1CkkSZIkSZIkSZIkSZIkSZIkSZIkSZIkKf0WLoQ+fWDVqqiTpM/y5dCvX9QpJEmSJEnadFvJ7d0kSZIkSZIkSdVRUgKxWLQZnnkGZs4MtwsKYNiwMNc//wlZWVXH5eenf+3y8vTNFQRw991QXJy+OWuzVApeew0WL446iSRJkiRJkiRJkiRJkiRJkiRJkiRJkiSl1wUXhJ9735KUlsILL4Sf6ZckSZIkqS6xeEWSJEmSJEmStF6lpVEngBUroEcPePPNsMxjtblz4b33qp4vXZr+tdNZvDJ+/NZXQhKPw+DBUaeQJEmSJEmSJEmSJEmSJEmSJEmSJEmSpPR59VX44IP0fh69tigpgV69oKgo6iSSJEmSJG08i1ckSZIkSZIkSesVryVXkWfMgJ//HLbbDvbdF3beGVq3DvevNnFi+tdN5/mPHr1mcczWYNUqGD486hSSJEmSJEmSJEmSJEmSJEmSJEmSJEmSlB5BAP36hZ+l3lKtXAlPPx11CkmSJEmSNl4tuWWeJEmSJEmSJKk2ys+POsGali6FTz+FKVOgbVvo1avqtVdfTf96OTnpm+vDD6v35rlzzw3ffLf6sTH69IEhQ2DaNFixAsrLYcECGDECLr8csrPXHtO6NTz8MHz9NRQVQUVFOOaDD+D88zc992qffFL9sZIkSZIkSZIkSZIkSZIkSZIkSZIkSZJUmwwfDsuWRZ2iZq1aBXffvfGfb5ckSZIkKWrruLWaJEmSJEmSJEmhgoLMvRnqllvg1lvD7f791yz7eOEFmDULxo4Ni0S6dIHrroPCwvD199+Hd99Nf6bc3PTNNXp0+ubakLPOgsMOW3Nf06bho0cP+NnP4Je/rHqtdWv47DNo0mTtMYcfHj722Qcuu2zTs8yZAyUl4e8lSZIkSZIkSZIkSZIkSZIkSZIkSZIkSarL7r4bioqiTlHzli2DYcPgiCOiTiJJkiRJ0oZZvCJJkiRJkiRJWq8WLaC0NOoU0Lw59Oq17tc+/XT9r22u7bdPzzylpTBzZnrm2hgTJsCIEfDll7BoETRrBldcAfvtF75+4onQoQNMmRI+//Wvq0pXli+Hfv3CwpTf/CY8FuCii+Daa6G4eNOyFBbCxIlwwAHpODNJkiRJkiRJkiRJkiRJkiRJkiRJkiRJisbcuWEZydagqCgsmbF4RZIkSZJUF1i8IkmSJEmSJElar6ZNoX59WLIk2hwvvQTxOOyyCzRuHJZ/fPklDBoETz4JFRU1s+6BB6ZnnkmTwgKSFSvSM9+GXHHF2vu++QbGj696vs02Vdvbblu1PXQo9O8fbi9ZUlW8kp0NWVmbnqWiIizHsXhFkiRJkiRJkiRJkiRJkiRJkiRJkiRJUl322GMQBFGnyJxhw2DOHGjZMuokkiRJkiT9tHjUASRJkiRJkiRJtVvXrumdb8AAiMWqHqvddlvVvvPPX3PM44/DoYdC8+aQlxeWrxxyCDz6aM2VrtSrBwcdlJ65Jk2CRCI9c22qeBxat4bLLqvaN3t2WFyz2rvvVm0fdRScdx787Gdw881V+197rXrFMSUlMHr0po+TJEmSJEmSJEmSJEmSJEmSJEmSJEmSpNoilYK//hXKyqJOkllPPBF1AkmSJEmSNsziFUmSJEmSJEnSTzrsMMjJiTpF5sXjsM8+6ZlrxYqaK4hZn4YNIQggmYQZM6BPn/DNfCNGwLHHrvmGvtdfh379YPHicNwzz8DQoXDiieFxf/oTnHFG9bMsWbLZpyNJkiRJkiRJkiRJkiRJkiRJkiRJkiRJkfnuu8x/ZjxqZWXwxhtRp5AkSZIkacMsXpEkSZIkSZIk/aR994XCwqhTZF5pKey+e/rmSibTM1c6rOvXc/ZsmDNn7f15eXD66ZtXQrNqVfXHSpIkSZIkSZIkSZIkSZIkSZIkSZIkSVLUxo2DWGzTx517LgRB1WNj9OkDQ4bAtGmwYgWUl8OCBTBiBFx+OWRnr3tcXh787ncwahQsWQIlJTBjBrz1Fpx55qZnB/j6643PLUmSJElSVNbzT2VJkiRJkiRJkkLduoVvqNra7LQT5OSkZ66SEkil0jPXxlq5Eg4+ODyHVq3gggvg8MPh0EPDN9TtsQdMnRoee+aZMGhQuP3dd9CzJ0yZEn7t3x923jl8M13HjjB37qZn2Rp//0iSJEmSJEmSJEmSJEmSJEmSJEmSJEnacvznP1BUlJm1zjoLDjtszX1Nm4aPHj3gZz+DX/5yzdd32CH8THjXrmvub906fBQVwYsvbnqWeDz8XHqHDps+VpIkSZKkTIlHHUCSJEmSJEmSVLs1bQotW0adIrNyc+GEE9I3X7oKXDZFKgWjRsHw4fD883DUUTBjRvhaQQGce27VsZdeWrX96KPw+edhWcpzz8HEieH++vXhF7+oXpYozl+SJEmSJEmSJEmSJEmSJEmSJEmSJEmS0uWjjyAIMrPWhAlw221w+ulwxBHQqxeMGVP1+oknrl2E8tJLVaUrkyZB375hQcvJJ8ONN8LYsdXLEo/DuHHVGytJkiRJUqZkRx1AkiRJkiRJklT7XXNN+CgujjpJZsTjcNll6ZuvoACysyGRSN+c65OfD6Wla+8PgjXfyNe4cdV206ZV29tss+a4Hz9v2LB6mQoLqzdOkiRJkiRJkiRJkiRJkiRJkiRJkiRJkqKWSsE332RuvSuuWHvfN9/A+PFVz3/8OfDjj4cePcLtr76CAw6AkpKq1//1r+pnKSqCTz6BM86o/hySJEmSJNW0eNQBJEmSJEmSJEm1X+/e4ZvBthYHHABt26Zvvvx8yMpK33wAt9xSVabyzDNV+485BqZMgdtvh1694PDDw6/vvLPmOY0eXbU9cWLV9hVXQN++cNRR8Pjj0L591Wtjx1Yvq8UrkiRJkiRJkiRJkiRJkiRJkiRJkiRJkuqqyZMhOzuateNxaN0aLrusat/s2fDll1XPTzmlavuzz+C552DuXCguDj8jfvbZ1V8/CGDkyOqPlyRJkiQpEyL6Z7skSZIkSZIkqS5p0CAs7xgwAJLJqNPUrPr14dpr0ztnu3aQlwdlZemdd33at4ebblr/66+9BgMHVj2/9dawaKVxY2jUKCxc+V+vvALDh296lqws6NRp08dJkiRJkiRJkiRJkiRJkiRJkiRJkiRJUm0wf37mi1caNoRly9bcl0rBhx+GJSw//ux6ly5V2717rzlmn33g2Wdh993hhhuql2XBguqNkyRJkiQpU+JRB5AkSZIkSZIk1Q1XXAG5uVGnqHmFhXDMMemds1u3zJWuTJgADz4IY8aEb+ArL4fSUpgxA/71LzjjDDjppPBNdat98w107QoPPQRffgnFxZBIwOLFYdnKRReF46qjXj3Yb7/NPi1JkiRJkiRJkiRJkiRJkiRJkiRJkiRJikRpadQJ1lRYuObzbbdd8/kTT8Cxx4ZfV7v2Wthtt+qtV15evXGSJEmSJGVKLAiCIOoQkiRJkiRJkqS6Ye+9Yfz4qFPUnIICuPlmuP769M/dqBEsW5b+eWu7/HyYMgVatow6iSRJkiRJkiRJkiRJkiRJkiRJkiRJkiRtun/9C849F1as2PSx554L/ftXPY/FNm5cPA7du0NODrRqBRdcAIcfHr5WUgJ77AFTp4bPJ00KnwPMmQM77ghBEK41eza0aBG+duWVcP/9m34ODRtunZ+VlyRJkiTVHfGoA0iSJEmSJEmS6o6HHw7LSbZU9evDZZfVzNx77lkz89Z2eXlVb8STJEmSJEmSJEmSJEmSJEmSJEmSJEmSpLomCDK/ZioFo0bB8OHw/PNw1FEwY0b4WkFBWOiy2ur9ADNnVuUNgjVfa9iwelmiOH9JkiRJkjaFxSuSJEmSJEmSpI120EFw/vlbZvlKQQEMGgQNGtTM/IceCllZNTN3bbbHHhCLRZ1CkiRJkiRJkiRJkiRJkiRJkiRJkiRJkqqnoCBzn5nOz1/3/iBYswClceOq7REjqrZbt67KGouFz1f7cQnLpsjLq944SZIkSZIyxeIVSZIkSZIkSdImufvuNd+EtSXIz4czzoAjj6y5NfbdF+rVq7n5a6OsrLBwRpIkSZIkSZIkSZIkSZIkSZIkSZIkSZLqqvWVoWyOW26pKlN55pmq/cccA1OmwO23Q69ecPjh4dd33oG2bauOGz26anvAAFi+PNxu2RL++lc4+ujwa8uW4f6VK+H116uXNTe3euMkSZIkScqU7KgDSJIkSZIkSZLqlsJCeOklOOooKCmJOk16NGgADz1Us2v06AEVFTW7Rm2Tnw8nnBB1CkmSJEmSJEmSJEmSJEmSJEmSJEmSJEmqvqZNIZnM3Hrt28NNN63/9ddeg4EDq54vXAgXXAAvvgg5OXDJJeFjtYoK+PWvYdGi6uVp0qR64yRJkiRJyhSLVyRJkiRJkiRJm+ygg+D88+GZZ+p++UpBAQwaFJav1KRttoEzzoDnn4dEombXqi1atoT99os6hSRJkiRJkiRJkiRJkiRJ2lIFAcyaBePGwejRMGIEzJ4N5eVQVgapFOTmQl4eNGwI++8fvg+2Wzfo1Cl8TZIkSZIkSZI2pGPH8JpjJkyYAA8+CN27Q+vW0LhxeK3zhx9g/Pjws/GDB4fXR3/sH/+AAw6A66+HHj3CcUuWwMiR8H//F15Hra6DDtqsU9poy5fDZ5/BxImwbBmsXAnFxZCdHd4PoLAQ2rQJr/HuuitkZWUmlyRJkiSp9osFwf/+U1mSJEmSJEmSpA0rKQk/fPrtt+GHU+uiwkK49FK4++7MrPf55+Gb1Vatysx6UapfP3xD3wUXRJ1EkiRJkiRJkiRJkiRJkiRtSZYsgaefhldfhS++gGQScnKgqCi8+eCGFBaGN+MrLYW2beHww+GSS6Br15pOLkmSJEmSJKku2313+PrrqFNkXv368OijcPbZ6Z03lYKPP4ZPPoHhw8NimMWLw2u4paXrLrqJxaBevXC7vBx23jkshTnoIDjySGjZMr0ZJUmSJEl1h8UrkiRJkiRJkqRqW7oU9tkHZs6ERCLqNJumsBBOPz384G0slrl199oLJkzI3HpRqVcPFiwIv8+SJEmSJEmSJEmSJEmSJEmba+xYuPde+Pe/IR6HVavSM29WFuTlwU47wfXXQ8+e4XNJkiRJkiRJ+rGLLoInn4w6RebVrw9jxsBuu6VnvqVLw8/433svrFwZFqiUl29+xkQCevSAa6+FI47I7D0EJEmSJEnRi0cdQJIkSZIkSZJUdzVqBKNGwQ47QE5O1Gk2XmEhHHccPPVU5t8wdd110KBBZtfMtJwcOO88S1ckSZIkSZIkSZIkSZIkSdLmqaiA/v1h113hsMNg8GAoLU1f6QpAMhnO98UXcPHF0LQpXH01zJ6dvjUkSZIkSZIk1X0HHhgWfGxtKipgl102f57PPoNf/QpatICbb4Z586CoaPNLVyCcp7QU3n0XTjoJdtwRHngAli3b/LklSZIkSXVDLAiCIOoQkiRJkiRJkqS6bcECOPhgmDEjPW9sqkmFhXD66fD3v0NWVubXLy+H7beH5cszv3amFBTAhAnpeQOdJEmSJEmSJEmSJEmSJEnaOk2cCKedBnPnQnFxZtfOzYWcHLj77rCMJRbL7PqSJEmSJEmSap/PP4eDDoKVK6NOkll77AGTJlV//Pffh4UrkyaF5SipVPqy/ZTCwnCtP/wBrr0WsrMzs64kSZIkKRrxqANIkiRJkiRJkuq+7beHMWPCN03Vqxd1mvUrKIBLL4Wnn46mdAXCD+I+8kjt/j5tjoICOOccS1ckSZIkSZIkSZIkSZIkSVL1VFTATTdB9+4wZUrmS1cAysvDda+5Bg48EGbMyHwGSZIkSZIkSbXLbrtBEESdIrNycuDoo6s3NpWChx+Gzp1h7FhYtSpzpSsQrldaCnfeCXvtBV9/nbm1JUmSJEmZFwuCre2f7ZIkSZIkSZKkmpJMwl13we23h29Cqi1XoPPzoX59eOEFOOqoqNOE35djjoHhw8MPB29JmjeHyZO33GIZSZIkSZIkSZIkSZIkSZJUcyZOhNNOgzlzwpvi1QZZWeF7Ue++Gy6+GGKxqBNJkiRJkiRJikq/fvDoo1veZ8TXJz8fvvgC2rfftHHffw9nnAFffRVNufb/isXCc7nxRrjuOsjOjjqRJEmSJCndLF6RJEmSJEmSJKXd11/D6aeHb4iK+o1QBQXQsyc88ghss020WX5s3jzo2BFWrow6SfoUFMDbb0OPHlEnkSRJkiRJkiRJkiRJkiRJdc1f/wrXXAOlpVAb74JQrx7ssw8MGQL160edRpIkSZIkSVIUpk6Fzp3D65hbg4MOgo8+2rQxjz8OV10FZWWQTNZMruoqLIR27eDf/970MhlJkiRJUu0WjzqAJEmSJEmSJGnLs9tuMGEC3HhjWMaRlZX5DPn5sN124Zuenn22dpWuADRvDo8+Gn4Id0tQUADnnGPpiiRJkiRJkiRJkiRJkiRJ2jRBALfdBtdeCyUltbN0BaC4GEaPhgMPhKVLo04jSZIkSZIkKQrt24cFzVuDBg3guus2/vgggOuvD0tXVq2qfaUrEOb6+mvYd1/4/POo00iSJEmS0ikWBLX1bUeSJEmSJEmSpC3Bd9/Bn/8ML74YFrAUF9fseg0aQF4e/O538Nvf1r7ClR8LAjj6aBgxAioqok6zeZo3h8mTt5wiGUmSJEmSJEmSJEmSJEmSVPOCAK6+Gh5/PLzhXV2Qmws77giffALbbRd1GkmSJEmSJEmZNmQI/OpXsHJl1Elq1nbbwfz54T0CNiSVgksugeefrzvXehs0gKFDYf/9o04iSZIkSUoHi1ckSZIkSZIkSRmxfDk8+yzcfTcsXRoWsKTrCnVOTviGrW7d4Prr4bjjNu4NXLXBokVh7jlzIJmMOk311K8PH34IXbtGnUSSJEmSJEmSJEmSJEmSJNUlt90Gd91Vd27Et1pODnToEJavbLNN1GkkSZIkSZIkZVIyCTvsEH5OfEuVnw833QQ33rjhY4MAfvMb6N+/7l3r9XPykiRJkrTlsHhFkiRJkiRJkpRRQQAjRsBDD8GoUWEJS0EBlJZCefnGzVFYCNnZUFICrVvDL34Bl18O7dvXbPaaMmdOWL6ycCGkUlGn2TSFhfDuu3DQQVEnkSRJkiRJkiRJkiRJkiRJdckjj8B119W9G/GtlpcHe+wR3pQvPz/qNJIkSZIkSZIy6ckn4YoroLg46iQ1o2FDmDYNGjfe8LE33wz33lt3r/U2bAhjxsAuu0SdRJIkSZK0OSxekSRJkiRJkiRFaulS+Owz+PRTGD4cJkyAlSuhoiJ8xONhyUpuLmy/PRxwABxySFhUssce4YdWtwRTpkD37uH3I5mMOs3GKSyEf/0Ljjoq6iSSJEmSJEmSJEmSJEmSJKkumTABDjwQSkqiTrJ5Cgqgb1+4//6ok0iSJEmSJEnKpCAIP/M+ejQkElGnSa/CQhg4EE46acPHDh4M551Xd0tXAGIx2GEHmDwZ6tWLOo0kSZIkqbosXpEkSZIkSZIkqZaYORMOOgh++CEsnanN6teHt96Cgw+OOokkSZIkSZIkSZIkSZIkSapLysuhUyeYMiXqJOlRUADDhsH++0edRJIkSZIkSVImzZwJu+8OxcVRJ0mf3Fw47jj41782fOyCBbDzzrBiRY3HqnEFBdC7N/ztb1EnkSRJkiRVVzzqAJIkSZIkSZIkKdS6NYwbB7vuCvXqRZ1m3fLzYbvtYORIS1ckSZIkSZIkSZIkSZIkSdKmu+02mDs36hTpU1ICp58OpaVRJ5EkSZIkSZKUSa1bw7331t7PhVdHQQE89dTGHXv++VvOddGSEhg4EIYPjzqJJEmSJKm6LF6RJEmSJEmSJKkW2X57+Owz+P3vwzemxWJRJ6pSWAinnQZTp8Jee0WdRpIkSZIkSZIkSZIkSZIk1TUTJsD998OqVVEnSa9Fi8L3fkqSJEmSJEnaulx0EXTtCtnZQdRRNlthIfTvD02abPjYl18OS0rKy2s6VeasWgW9ekFxcdRJJEmSJEnVEQuCoO7/61ySJEmSJEmSpC3Q11+HRSfffx/tB4zz86F+fRg4EI4+OrockiRJkiRJkiRJkiRJkiSp7iovh06dYMqUqJPUjIICGDYM9t8/6iSSJEmSJEmSMmnWLNhzT1i6NABiUceplsJCOPlkeP75DR+7YAHsvDOsWFHzuTItPx/OPhv+9reok0iSJEmSNlU86gCSJEmSJEmSJGnddtsNJkyAG28MP4ybm5vZ9ePx8E1yp50GU6dauiJJkiRJkiRJkiRJkiRJkqrvuedg3ryoU9SckhK45JKoU0iSJEmSJEnKtJYtU4wYAQ0a1M3SlYICOOQQ6N9/447/zW/C66FbotJSGDgQPv006iSSJEmSpE0VC4IgiDqEJEmSJEmSJEn6adOnw8MPw5NPQhBAUVHNrVVYCKkUnHQSXH01dOtWc2tJkiRJkiRJkiRJkiRJkqQtXxDALrvAlClRJ6lZBQUwZgx07hx1EkmSJEmSJEk1bdiwYRx++OGVzz/5BH72MygujjDUJioogL32gvffh/z8DR+/YAG0bg1lZTWfLSrxOJxyCgweHHUSSZIkSdKmiEcdQJIkSZIkSZIkbVjbtnDvvbBwITz+OOyxR1iQEk/jlf769aF5c7jtNpgzBwYNsnRFkiRJkiRJkiRJkiRJkiRtvjFjYN68qFPUvPJyuP/+qFNIkiRJkiRJqmknnXQSv/nNb/j2228r9x1wAHzwAWyzDcRiEYbbSIWFcNBBG1+6AvC3v9WNc9scqRS8/josXhx1EkmSJEnSprB4RZIkSZIkSZKkOiQvD846CyZNglGj4PLLoWvX8M1s9epBgwYb92a11cfm5MAuu8B558Err8Ds2XD11dC4cU2fiSRJkiRJkiRJkiRJkiRJ2lrccw+UlESdouYlkzBoEKxcGXUSSZIkSZIkSTXl1ltv5bXXXuOcc85hxx13XOO1/fYLPwPeqBHk5kYUcCPUqwfHHQdvvrnxpSvJJDz4IJSW1my22iAeh6eeijqFJEmSJGlTxIIgCKIOIUmSJEmSJEmSNk8qBVOmwLhx8MknMGZM+KHdsrLwkZMTvumtoAD22AMOOgi6dYNOnWr3m/YkSZIkSZIkSZIkSZIkSVLdtmgR7Ljj1nEzPghvWHjXXXDppVEnkSRJkiRJkpRu//73vzn55JPp27cvN910Ey1btlzncQsWwLnnBnz4YYzi4gyH/AlZWeFnzu+5B/r2hVhs48e+/jqcddbWUzzdrBnMnRuWsEiSJEmSaj+LVyRJkiRJkiRJkiRJkiRJkiRJkiRJkiRJUo34v/+D226DkpKok2RO27bw/fdRp5AkSZIkSZKUTtOmTaNTp04ccsgh3HXXXXTt2rXytZdffpkvv/ySiooKdtxxR04++WSaNduBl1+Giy4KKC2NUV4eXXYIS6O7dIFBg6BNm00ff/DBMGpU+nPVVvXrw+DBcOyxUSeRJEmSJG0Mi1ckSZIkSZIkSZIkSZIkSZIkSZIkSZIkSVKN2Hdf+PTTqFNkVn4+TJsGzZtHnUSSJEmSJElSunTt2pWVK1fywgsvsP/++wMwfvx47r//fp5//vk1jt1rr7146KGHOOigg1iwAM47D0aOhOLizOfOygqvWd5zD/TtC7HYps+xdCnssAORl8dkWs+eYfmKJEmSJKn2i0cdQJIkSZIkSZIkSZIkSZIkSZIkSZIkSZIkbXmCAL76KuoUmZebC+PGRZ1CkiRJkiRJUrr84Q9/YNKkSTRo0IAgCAD44osvuO6663jppZf41a9+xRNPPMGf/vQnjjjiCMaPH89FF13EuHHj2H57eOMNeOaZFB07Qr16AfEM3A22oCAsXDn1VPjyS7j44uqVrgB89lk419bmk0+iTiBJkiRJ2lgWr0iSJEmSJEmSJEmSJEmSJEmSJEmSJEmSpLT7/vvqjz333LC4ZfVjQ3Jy4Ne/hoEDw5sILloEZWUwdy784x/Qo8eG5zj22DXXrG7+4mIYM6Z6YyVJkiRJkiTVPrfffju9e/dm0qRJnH/++QwYMIBXXnmF9957jxdeeIHnnnuOX//611x33XUMHDiQs846i6+//prhw4cDYeHJaafF+eYbGDYsxmmnhUUmBQXpz9qgAeywA9x2G8yeDS+9BG3abN6cY8dCaemmj9vU67wAffrAkCEwbRqsWAHl5bBgAYwYAZdfDtnZax4/bNiaa6zvUZ3vwfz5UFS06eMkSZIkSZln8YokSZIkSZIkSZIkSZIkSZIkSZIkSZIkSUq7ceMgKyszazVuDH/7G/zqV7D77tCkCeTmQvPmcPLJ4U35+vT56fFPP52eLMlkuJ4kSZIkSZKkui+RSADw7LPPcvfdd/Ptt99y8cUXc8cdd3DDDTdw6qmnEvy3VSQej9OsWTNOOeUUAN544w1KSkpIpVKV8+27L7z4IsyZE5ajtG4dFks3bBhe09xU9euHj7w8OOIIGDw4nPuaa8LrpOkwYkRYgJIJZ50FP/85tGsXlsjk5EDTpmG59kMPwauvVm/eiopNH1NYCBMmVG89SZIkSVJmZW/4EEmSJEmSJEmSJEmSJEmSJEmSJEmSJEmSpE3zySdQVJTZNUeMCG9aOHky7LIL3HorbL99+Np998HAgVBSsva4J54IS1pKSqCgYPNzTJy4+XNIkiRJkiRJilYqlSI7O5tkMklWVhZXXXUVe+65J7/4xS9o1aoVV155JRAWrqw+Ph6Pc8QRR5CXl8f2229PwXouODZuHJajXHMNrFgB48eHZdbDh8Onn8LChWHpSFYWxGLhmGQSUikIAth5Zzj4YDjwQOjWDTp2rLki7M8+q5l512XChPA675dfwqJF0KwZXHEF7Ldf+PqJJ0KHDjBlSvj88svD0pr/dd11cMIJ4faoUTB37qZnKS8Pf00OPrhapyJJkiRJyiCLVyRJkiRJkiRJkiRJkiRJkiRJkiRJkiRJUtqNHBneADATiouhRw/48MOqfe+/D/Pnwz/+ET5v0AA6d4axY9cce/bZ0LMnLFsWlrP88Y+bn6e0NLyRX4sWmz+XJEmSJEmSpMybNGkSXbp0ASArK4vgvxc7f/azn/H9998zaNAgcnNz1xizuoBl6NChlJWV0aFDh8oylp+yzTZw6KHh479dLhQXh4UsJSXhIzs7LI3Oz4cmTWquZOV/LV0aPjLliivW3vfNN2ExzWrbbFO1/cUXax+/+vu52j33VC9LaWl4nft3v6veeEmSJElS5li8IkmSJEmSJEmSJEmSJEmSJEmSJEmSJEmS0m727MytVVS0ZunKat9+u/ZxP7bjjvDww+H2b34T3rwwHfLzYeZMi1ckSZIkSZKkuuiYY45h1KhRTJw4kfbt2wMQi8UASCaTNG/enCv/25ASBAGxWKzy64wZM3j55ZepX78+J5544gZLV9anXr3wEbWvv4bCQli+PPNrx+PQqhVcdlnVvtmz4csvf3rcRRdVlbN89x38+9/VzzBxYvXHSpIkSZIyp3r/+pYkSZIkSZIkSZIkSZIkSZIkSZIkSZIkSfoJ5eVRJ4Azzqja/u678CaBq8ViMGAANGwIL70EAwemd+3S0vTOJ0mSJEmSJKnm3XHHHbz//vtcc801bL/99mu9npWVRSqVqnwei8VIJpPEYjGWLFnCww8/zCuvvML111/Pfvvtl8noNaK4OPNrNmwIQQDJJMyYAX36QCoFI0bAscdCWdn6x2ZlwW9/W/X8/vvDuaqrpKT6YyVJkiRJmZMddQBJkiRJkiRJkiRJkiRJkiRJkiRJkiRJkrTlibp45Ywz4Pe/r8ry61+v+fqVV8Lhh8OcOXDJJelf3xvySZIkSZIkSXXLG2+8wc0330yfPn3o06cPDRo0WOdx8XicVCpFPB4HwjKW4uJiLrroIj744APOPvtsfr/64mQdV1KyecUl6VZY+NOvn3EG7LhjuL1wIfTvv3nr/VTJiyRJkiSp9rB4RZIkSZIkSZIkSZIkSZIkSZIkSZIkSZIkpV0qFd3a/frBvfdCPA6lpXDmmTByZNXrLVrAHXeEGc8/H5YuTX+GRCL9c0qSJEmSJEmqGTNnzuSMM87gsMMO45JLLqFly5aVr7388stMmjSJiooKtttuO/r160dOTg5BEBCLxVi0aBG33347w4cP59RTT+XJJ5+M8EzSK4rikZUr4eCDIScHWrWCCy4IS7QPPRRGjIA99oCpU9c99qqrqrYffTS8Prw5Kio2b7wkSZIkKTMsXpEkSZIkSZIkSZIkSZIkSZIkSZIkSZIkSWmXkxPNuvfdB1dcEW4vWwYnnwzDh695TNOmkJ8fbr/77rrnadsWggD+9a9wjk1VULDpYyRJkiRJkiRF44QTTqB58+b8+c9/Zq+99gLgs88+47777uOFF15Y49hBgwbx9NNP07VrVwC22247+vbty89//nO6d++e6eg1Kjc382umUjBqVNXzQYPCopU2bcLrrueeCzffvPa4ww+HvfcOt0tK4JFHNj9LVNe5JUmSJEmbxuIVSZIkSZIkSZIkSZIkSZIkSZIkSZIkSZKUdnl5mV0vNxeeew5OPz18PmMGHH88fPVVZnOsZvGKJEmSJEmSlH7z58O4cfD111BcDEVFYclGfj7Urw/16sFuu0G3btC8+cbNec899/D555/TunVrtttuOwAmTJjAjTfeyLBhw+jTpw8HHHAABQUF3HXXXUyYMIGjjz6ad955p7KkZffdd2f33XevqdOOTEEBxGKZWSs/H0pL194fBOFjtcaN1z3+qquqtp99FhYt2vxMmb7OLUmSJEmqHotXJEmSJEmSJEmSJEmSJEmSJEmSJEmSJElS2jVoAAsWpHfOW26BW28Nt/v3h/PPD7fz8+Htt+HQQ8PnS5fCNddAo0Zw0EFV47/7DhYuhDlzoF+/teffbz/41a/C7SVL4I9/hKlTNz1nMgkNG276OEmSJEmSJElVSkvhgw9gzBgYMQImToRVq8IyjJISqKhYe0x2NhQWQnl5eNyee0KPHrD//nDEEeFr/6tXr15MnjyZJ598kj333JMBAwYwd+5c3nnnHQYNGsQZZ5xReezpp5/OWWedxcsvv8zzzz9fWbxSV6VSKSZNmkQ8HqdLly5rvb6u79fmWt913mOOgXvvhUGDwkLt+fNhhx3gggugbduq8aNHrz3nrrvCcceF26lUOE865OenZx5JkiRJUs2yeEWSJEmSJEmSJEmSJEmSJEmSJEmSJEmSJKXdPvtUr7SkOpo1qypdgbBw5eWX1z7uvPNgwABYtAgefHDt1889t6p4ZcWKdR+zMcrKoGPH6o2VJEmSJEmStnbTpsFDD8FTT0E8DsXFYdnxamVl6x+bSITX9iAsbhk5EkaNgnr1wjnOPx9++1vYeefwmFQqRcuWLXn88cfZZZdd+NOf/sRpp50GwJVXXskZZ5xBKpUiHo9TXl5Obm4uV199Na+++irDhw+nrKyM7OxssrKyaui7kX5FRUW8+eabPPXUU4wbN46ysjK23357GjVqxH333UePHj0qj+3YMSy5yZT27eGmm9b/+muvwcCBa++/8srw9wrA66/D5MnpybP77umZR5IkSZJUs+JRB5AkSZIkSZIkSZIkSZIkSZIkSZIkSZIkSVueHj2goCDqFNFo3x5ycqJOIUmSJEmSJNUdySQMGRJeV+zUCR59FIqKwhKVH5euVHfuFSvCApcnnoAuXeDAA+Ff/4JUKk4qlSIWi3HVVVfx97//nV122YX999+f3/72twDEYjEAcv570W+XXXahfv36tGjRgry8vDpVugJw//33c+mll/LDDz9wzjnncOmll9K5c2c+++wzbrjhBj777DMAgiCgaVOoXz8zuSZMCMuwx4yB+fOhvDwsz5kxI/y1OuMMOOkkSKXWHNe0KfTuXfX8nnvSkyc3d83Cb0mSJElS7RULgiCIOoQkSZIkSZIkSZIkSZIkSZIkSZIkSZIkSdqyjB4NRx8d3tBwa3PBBfDUU1GnkCRJkiRJkuqGYcPC4oyVK8NHpjRoEJZHP/cc/OxnKeLxOACffvopo0eP5vzzz6ewsHCtcf/+9785+eST6devH3fddRfZ2dmZC72JgiCoLI4B+Pvf/85FF13E8ccfz7333kvr1q0pKCigtLSUSy65hBdffJGXX36ZE044oXLMkUfCBx9EkT5aDRvCP/8Jhx8edRJJkiRJ0obU3n+ZS5IkSZIkSZIkSZIkSZIkSZIkSZIkSZKkOqtLF1i1KuoUmVevHhx8cNQpJEmSJEmSpNqvqAh+9zsYNAhKSjK//uqil5NPhlNOifPIIwENG8bYZ5996Nq16xqFKqlUWMwye/ZsBg8eTGFhIaeddlqtKV1JJBIMHTqUDz/8kG222YbDDz+czp07U69evcrspaWlfPTRRxQWFnLdddfRsWPHyvH5+fk0atSIsrIydthhhzXmPvRQGDkSEolMn1W0Vq2CvfeOOoUkSZIkaWPUjn+dS5IkSZIkSZIkSZIkSZIkSZIkSZIkSZKkLUpBAbRqBdOnR50ks+Jx6NYt6hSSJEmSJElS7TZ8OJx5JixfDqWl0WZZtQpeeQXefjvGwIFw9NGss3Rl2bJlPPDAA7zwwgvcfPPNdO/ePcLUVR5//HH+8pe/MGvWLBo3bszSpUuJxWL06tWLv/71rzRo0AAIy1VKSkpYtWoVixcvrhy/atUqJk+ezBtvvMHpp5/OHnvsscb8++0HhYWwYkVGTytyTZpAw4ZRp5AkSZIkbQyLVyRJkiRJkiRJkiRJkiRJkiRJkiRJkiRJUo3o0QNmzoRUKuokmVNRAbvvHnUKSZIkSZIkqXYqL4fLLoOBA6GkJOo0VUpLw8fJJ8Opp8Lf/gb5+eFrq0tXLrzwQoYPH07v3r259dZbI8272ssvv8xtt91Gbm4ujzzyCF26dKFRo0bcdNNNPP/889SvX58//vGPbLfddgAcc8wxvP/++/z2t7/l448/plmzZsyaNYtBgwaxfPlyrr32WhYvXkzLli0r1+jWLfpynCjss0/UCSRJkiRJGysWBEEQdQhJkiRJkiRJkiRJkiRJkiRJkiRJktYnlUqxaNEi5s2bx6xZs5g7dy4VFRUkEgmSySTxeJzs7GxycnLYYYcd2HHHHWnRogVNmzYlKysr6viSJElbtdGj4YgjYNWqqJNkRlYWnHce/P3vUSeRJEmSJEmSap/iYjj2WBg3rnaVrvyv/Hzo0gXeew8aNIDFixfz5JNPcvvtt3PmmWfy97//nVgslpEskydP5v3332fGjBnsueeenHnmmWu83q1bN8aPH8/HH3/MAQccULl/9uzZXHzxxbz55ps8+eSTXHjhhQAkEglefvll7r77bmbMmMGyZcvIzc1ljz32oFmzZowYMYJ4PM6AAQP45S9/WXmee+0FEyZk5JRrhQYN4JlnwhIeSZIkSVLtZ/GKJEmSJEmSJEmSJEmSJEmSJEmSJKlWCYKAOXPmMGHCBGbOnMmSJUsqC1TKy8s3OD4nJ4dYLEYikaBRo0bsuOOO7LHHHrRr1y5jN7+RJElSKAigY0eYPDnqJJlRUABjx0KnTlEnkSRJkiRJkmqXZcvg8MPhm2+gtDTqNBuWlwft28PIkdCkCUyfPp158+bRuXNnGjRoUOPrv/rqq9x1112MHTuWRo0aUa9ePdq1a8eAAQNo27YtAB9//DE9e/akdevWvPbaa2y//fYkk8nKn68//vjjXHrppey333588sknpFIp4vE4EBaznHnmmRxxxBFcddVVNGzYkOXLl/P8889z++23A/Dmm2+y9957EwQBL78c49e/hpUra/zUa4Vtt4UFCyAnJ+okkiRJkqSNkR11AEmSJEmSJEmSJEmSJEmSJEmSJEmSICxV+eKLLxg1ahQrV64kkUgQBAEAyWRyo+epqKio3F68eDGLFy/mq6++Ii8vjwMPPJCuXbuSn5+f9vySJElaWywG110Hv/sdFBdHnabm7babpSuSJEmSJEnS/youhsMOC0tXysqiTrNxysrCQulDDoFPPoG2bdtWFp7UlCAIiMVivPXWW1x++eU0adKEP//5z+yxxx40a9aMXXbZhQYNGlSWq+Tl5bFw4UKaNWtGQUEBALFYrPLn7Ku/jhkzhm+//ZaOHTtW7uvduzelpaVccsklNGzYkIqKCho2bMjFF1/MF198wRNPPMHQoUMri1dOPjlG3741evq1Rl4e/OY3lq5IkiRJUl1i8YokSZIkSZIkSZIkSZIkSZIkSZIkKVKLFy/mP//5D5MmTQLWLE5Jl/LycsrLy/nggw94//332W233TjwwAPZYYcd0r6WJEmS1tSrV1i8sqVr0CAsmZEkSZIkSZJUpawMjj0Wvv227pSurFZRAVOnJjnyyCxGjoT/dpvUmFgsxvfff0+/fv3YbrvtePPNN2nVqtUaxwRBQFZWFgCdO3emTZs2TJw4kTFjxnDkkUcSj8crj33jjTfIy8ujrKyM4cOH07FjR2KxGG+//TYjR46kX79+NG/enGQySU5ODslkklgsRqf/tkvPnDkTgHg8Tm4uXHwxPPBA3ft13FSxGFxySdQpJEmSJEmbIr7hQyRJkiRJkiRJkiRJkiRJkiRJkiRJSr9kMsl7773H448/zvjx46moqKiR0pUfq6ioIJFI8MUXX/DUU0/x+uuvU15eXqNrSpIkbe0KC+HccyEnJ+okNSseh5NOijqFJEmSJEmSVLtcfDGMGwelpVEnqZ7y8iwmTUpy3nmZWW/YsGFMnjyZP//5z5WlK4sWLWLRokVAWM4C4c/b8/Ly6NmzJ/F4nMsuu4y33nqLGTNmMGzYMM4++2y+/vprTjzxRABGjRpVuUaDBg0AGDNmDBCWuQBkZWURj8cZOnQoAN27d18j22WX1dRZ1x6xGBx+OLRoEXUSSZIkSdKmiAWr/3UrSZIkSZIkSZIkSZIkSZIkSZIkSVKGzJs3j8GDB1NUVFTjZSs/JTs7m/z8fE499VTatm0bWQ5JkqQt3fffQ+fOsGpV1ElqRr16cOONcMMNUSeRJEmSJEmSao/33oNf/nLLuC5YWAgvvggnnLBxx5eXlzNp0iQaN27MTjvtBIQFJ6uLU9bn+OOP57333qO8vJyysjKefvpp3nvvPRYsWEBJSQnnnnsuZ555Jk2bNgVgxowZ3HXXXTz22GPk5ORQr1494vE45eXl/OUvf+Gkk06iVatWHHbYYXzwwQcALF++nB133JGioiJeeOEFzjzzTJLJJJMnT+bll1/mL3/5C61atWLIkCHssssua+Q77jgYOhSSyU38BtYRhYXw5ptw6KFRJ5EkSZIkbQqLVyRJkiRJkiRJkiRJkiRJkiRJkiRJGZNMJhk2bBijR48mkUhEHadSdnY2Xbp04ZhjjiE3NzfqOJIkSVucIAi4774Yt9wCxcVRp0mvWAx23RUmTYLs7KjTSJIkSZIkSbXDypXQvj0sXBh1kvRp1AimTg2/rs8XX3zBlVdeyYcffkhWVhY77LADXbt25bHHHqssS1mXVCpFPB7nyCOP5Ouvv+avf/0rAwYM4LXXXmPnnXemWbNmfP755yxfvpzjjjuO559/nkb/DVJSUsJ7773H22+/zYIFC+jcuTOnnnoqnTt35ptvvmHfffelZ8+ePPbYY+Tl5RGLxbjqqqu4//77ATjggANo0qQJ8+fPZ9y4cey111488MADHHLIIWvlnDEDOnXa8q7zAuTlwS9+Aa+8EnUSSZIkSdKmsnhFkiRJkiRJkiRJkiRJkiRJkiRJkpQRy5cv59lnn2XlypVUVFREHWct2dnZ5Ofnc8455/zkDW8kSZK08b788ks6deoEQDIJ++wTFpSkUhEHS6OCAhg7NrzZoCRJkiRJkqTQeefBSy9BaWnUSdInLw9OPBFefnndry9cuJB9990XgNNOO42CggKGDRvGqFGj6N69O08//TQdO3YkCAJisdha44uLi+nTpw8ffPABe+yxB1999RXPPfccRx55JAATJkygV69eTJkyhVtvvZXf//73xGKxytKW1V9/rH///lxwwQXcddddXH311VRUVJCTk0NxcTEvvfQSL7zwAt9//z3l5eV07NiRM888k5NPPpkmTZqsN+fjj8PVV2955SvbbhsW6zRuHHUSSZIkSdKmsnhFkiRJkiRJkiRJkiRJkiRJkiRJklTjFi9ezNNPP01JSQm1/WNteXl5nHPOObRo0SLqKFKdEQQpWLyIYN5sUrOmE8ybDeVlkEhAMgHxLMjOgZwcYju0IL5jW2LNd4Sm2xOLZ0UdX5JUQ/74xz8yePBgXnzxxcrylcmTYc89oaQk4nBpUq8eXHcd/OEPUSeRJEmSJEmSao/33oNf/hJWrYo6SfoVFsKLL8IJJ1TtW/0z8O7duzNhwgQGDx7MCf89oKSkhCuvvJInnniCvn378thjj6137rKyMv74xz/y5z//GYBbbrmFm2++GYBUKkVWVhYDBw7kt7/9LR07dmTgwIG0a9cOgGQySVbWmj93Ky8vp2fPngwbNozx48fToUOHtdasqKhg7ty5tGnTZqO/B0EABx0EY8aEhdtbgsJCGDQoLNaRJEmSJNU92VEHkCRJkiRJkiRJkiRJkiRJkiRJkiRt2X744QeeeeYZysrKoo6yUcrKyujfvz+9e/emdevWUceRaq1g7iySEz8lmDENFi2AeBxisbBwZUPjvhgPxMJilsZNiLVuR3yPvYm1aU8sFsvMCUiSatSll17K448/DsDUqVPp1KkTQRCw884x/vhHuPVWKC6ONuPmisWgdWu44Yaok0iSJEmSJEm1RyIBvXtvmaUrEJ7XeefB3LmQlxfui8VifPTRR4wZM4bTTz+9snQlkUhQUFDAVVddxTvvvMOrr75Kz549OfLII9c5d15eHrvssgtNmzZl4cKF9OjRg1gsRiqVIh6PA7Dvvvuy6667MnPmTGbMmEG7du0IgqCydGXVqlXMnj2br776iieeeIKhQ4dy5513rrN0BSAnJ2eTSlfC8w1LSjp1qvvXeSH8dTzuOEtXJEmSJKkui0cdQJIkSZIkSZIkSZIkSZIkSZIkSZK05VqyZAn9+/evM6Urq1VUVPD8888zb968qKNItUpQUUFqwlgq/vp/JPr/lWDMKPhhLiQTUFG+wdKVSuX/PTaVhEULCD4bTXLQUyQeuIPk6A8JSktq9kQkSTXq1FNP5cknn+Twww8H4J577mH58uWV5VpXXBHekG/1TQnrqsJCGDwYsrOjTiJJkiRJkiTVHq+9tuWWrqxWXg6vvrrmvuL/NpDk5OQAEAQB2f+9eNihQwd69uzJokWLeOeddygpWftnYUEQALDnnnuy++67AzBhwgQAUqlU5evbbrstiUSC5cuX06pVKyAsfgmCgO7du3PEEUdw2mmn0bt3b8aNG8ett97Ktddem95vANCmDdxzD9Srl/apM66wEP72t6hTSJIkSZI2h8UrkiRJkiRJkiRJkiRJkiRJkiRJkqQasWLFCp5++uk6V7qyWkVFBQMGDGDRokVRR5EiFyxdTOKtf5K4+2aSb/0DFi2AigogSN8i5eWwYhmp998kce+tJP41iOCHuembX5KUEUcccQRDhgzhzjvv5JlnnuGAAw5g+vTpLFy4EAhvEJiVBe++G96Y77/3IKxzCgvDG0h26hR1EkmSJEmSJKl2+b//g5Uro05Rs4qKwvP8sUQiQVZWFgUFBaxataqyiHp1YcohhxxC06ZN+eSTT5g9e/YarwGVx3fs2JFf/OIXALzxxhsAZGdnE4/HK4+bOHEiTZs2pUmTJgAkk0lisRjHHnssDRo0YNddd+Xee+9l0qRJ3HTTTTX0XYC+faFXr/B6aV1Vr154vbpx46iTSJIkSZI2h8UrkiRJkiRJkiRJkiRJkiRJkiRJkqS0C4KAl156iZKSkjVuFlPXlJWVMXDgQBKJRNRRpEgEySTJYW+TePRugk//AxXlYUFKTaooh0SCYNJnJP7+EIkhgwnK62aBkyRtTYqKiujWrRufffYZ99xzD3369KF169bstddezJ49m4EDBwJU3hywYUP46CNo3hyys6NMvukKCuCFF+CII6JOIkmSJEmSJNUu33wDn38edYrMmDIFJk6set6kSRPq1avHDz/8wPLly9c6frfddmPnnXdmypQpzJo1C6gqW/mxgoICLr30Utq1a8cHH3zAn//8Z1auXMnChQsZNmwYvXr1ory8nKuuuopGjRoBkJWVBcD111/P0KFDeemll+jbty877LBDDZx5lVgMnngCjjsuvG5a1xQWwhtvwD77RJ1EkiRJkrS5LF6RJEmSJEmSJEmSJEmSJEmSJEmSJKXdmDFjWLhwIalUKuoom624uJhhw4ZFHUPKuOCHeSQeu5vUf4ZDogJSyQwHSEGigmDiOBIP/5nUjKmZXV+StNEWLlxI165dmT17Nvfffz8XXnhh5Q3/evfuDcCQIUOYPXv2GuOaNoXRo6F1a8jNzXjsaikshEGD4Je/jDqJJEmSJEmSVPs8+CBUVESdIjPKyuDee6uet2/fnmbNmvHNN98wb968yv2ry1VatmxJmzZtWLRo0TqLWVZLpVIUFBTw6KOPsu+++3LjjTfSuXNnjj/+eM466yw++ugjfv/733PhhReuNTYvLy99J7iR4nF48UU4+ujw+mldUVgIr74Khx4adRJJkiRJUjpYvCJJkiRJkiRJkiRJkiRJkiRJkiRJSqulS5fy/vvvU7GF3FGnoqKCMWPGMHfu3KijSBkRJJMkh79N4u8PwuKF0d8dK1EBRStJPv8kiSGvEJSXRZtHkrSWTz/9lDZt2vDggw/Su3dvCgsLSaVSBEHA3nvvzfHHH89XX31VWbwSBEHl2B12gE8/hY4dIT8/qjPYsFgM6tWD116zdEWSJEmSJElal+JiePZZSCSiTpIZySQMHgyrO1SaNGlCp06dmD59OpMmTVrr+IKCArbddlsSiQTJZBIIS1YASkpKKstYVl8/PeaYYxg0aBD33XcfXbt2paCggNNPP50RI0Zwxx13RFKysj7Z2WGJSc+edaN8pX59ePttOPbYqJNIkiRJktLF4hVJkiRJkiRJkiRJkiRJkiRJkiRJUtoEQcArr7xCYgu7m04ikWDw4MFb3HlJ/ytYsZzE4/eQ+nh4WHhSmyQqCCZ+SuLhvxAsnB91GknSjxx33HEMGDCAM844g5ycHIIgIB6PE4vFyMvL44ADDqCkpIT77ruP8vJyYrHYGuMbNYJPPoFzzoGCgohO4icUFobFMJ98AkceGXUaSZIkSZIkqXZ65x3Iyoo6RWZlZ8Prr4fb8XicE044AYB3332X+fPDn2clk0nKysoA2GabbQBYunRp5ZgpU6awxx57cOaZZ641/0477US/fv146aWXGDlyJA888AD7779/TZ9WtWRlQf/+cNVVtfM6L4S5WrSAkSPhkEOiTiNJkiRJSieLVyRJkiRJkiRJkiRJkiRJkiRJkiRJaTNmzBgWLlxIEARRR0m7oqIihg0bFnUMqcYESxaR+Nv9sGQRVNSy0pXVEhVQtILEUw+Rmjsr6jSStNX68d/1VhfTtWrVilgsRhAElcUqq4+7+OKLadu2Ld988w3Lli1baw4Iy02eeALefht22KF23JgvFgtzXHstTJoEnTtHnUiSJEmSJEmqvf7zHygujjpFZhUVwccfVz0/5phj2HfffRk8eDBDhw4FICsri7y8PADGjx/PtttuS/fu3SvHNGvWjGnTpvHOO+9QUVFB1jraa/Lz82v2RNIkFoM//hE++gh22im87ltbFBTAeefB5Mmw115Rp5EkSZIkpZvFK5IkSZIkSZIkSZIkSZIkSZIkSZKktCgrK+P999+norYWNmymRCLBmDFjWLFiRdRRpLQLFv5A4skHYFURpFJRx9mwsjKS/R8lNXNa1EkkaasUBAEVFRUkk0mys7Mr9wGVpSurt4MgoLCwkP33358vvviCf//732sd92M9esCUKXD22dGWrxQWQseOMGYM3HIL5OREl0WSJEmSJEmqC0aOrN6Pmc49F4Kg6rEx+vSBIUNg2jRYsQLKy2HBAhgxAi6/HP572bJSmzZrrrGux89/vunZISwZWa1FixZcccUVJJNJ/vSnPzFy5EhKSkr47rvvuPXWWxk6dCjdu3dn9913ByCVStGgQQPeeust5syZQ05Ozlql1XXR3nvD11+HvxZRl2wXFECLFvDuu/Doo7WrDEaSJEmSlD4Wr0iSJEmSJEmSJEmSJEmSJEmSJEmS0mLSpElRR6hxQRDw6aefRh1DSqtg2RISzzwCpSUbfzer2qCinOTzTxLMmx11EknaqgwZMoTLLruMTp06sd9++3HHHXcwf/789RapxGIxCgsLOfPMMwF49dVXWbJkyU/ePLBePXjiCXj7bdhtt/BGePEM3R2hfn3YZhu44QaYNAk6d87MupIkSZIkSVJdFgTw5ZeZW++ss8KilHbtoEGDsDi5adOw2Pmhh+DVVzOX5bvvIJmsen7qqadyww038N1333H44YdzyCGHcMYZZ/CnP/2JI444gqeeeor4fy94xuNxgiDgmGOOoXnz5sD6S6vrmtxc+MtfwmKa9u3Da6+ZXj8/H847DyZPhoMPzuz6kiRJkqTMigVbQpWpJEmSJEmSJEmSJEmSJEmSJEmSJClSQRDw0EMPsWzZsqij1Li8vDyuueYasrKyoo4ibbagaAWJJ+6H4pV1q3Tlx/Lyye7zW2LbNYs6iSRt8e644w7uvvtu4vE4LVu2ZOHChSxbtoybbrqJG264gaysrPXeFHD58uX8/Oc/Z/LkyXz88ce0b9+eIAg26iaC48bBfffBP/4RFrCsWpXe88rKgrw82HlnuO46OOWU8LkkSZIkSZKkjTN9OnTqVL1rd+eeC/37Vz3fmN6R+++H5cvDspdFi6BZM7jiCthvv6pjdt4ZpkwJt9u0CTMCvPkm3Hnn2nN++SVU58fd9evDmDFhifSPvfXWW7zzzjuMHTuW7bbbjlNOOYWTTjqJhg0bbvS10S1FMgnvvAN33QWjR0MqBeXlNbNW/frh76GLLoLf/Abatq2ZdSRJkiRJtUt21AEkSZIkSZIkSZIkSZIkSZIkSZIkSXXfrFmzKC4ujjpGRgRBwLfffsvuu+8edRRpswRBQPLlAbCqqO6WrgCUlZIY+HeyL7uOWLYfnZWkmnLttddy7733csEFF9C3b1/22Wcf3n//fc455xzef/99/vCHP/zk+IYNG7L33nvz8ccf88ADD/Dwww9v9I0Fu3WDgQNh6VJ45hm4997wBojZ2bCymt1hhYXh+PJyOPPM8KaMXbps+jySJEmSJEmS4NNPw4LjTLniirX3ffMNjB9f9XybbdY9dsECGDUqvXk+/XTt4pXjjjuOY445hng8vtbxW1PpCoS/N44/Pnx8/z08/DD8/e/ha0Vp+FFlbm54vbd9+7Bcu2dPy7UlSZIkaWvju0clSZIkSZIkSZIkSZIkSZIkSZIkSZvt448/pqKiIuoYGVFeXs5HH31k8YrqvNS4Twjmz4VUKuoom69oJclhb5F91AlRJ5GkLdL999/PgAEDuOiii7j++utp06YNAEcccQQtWrRg9uzZJJNJsn50Z8UfPw+CgFgsxhVXXMEjjzzC9OnTKSkpoaCgYJNyNGoEV14Z3lRxxgwYNw5Gj4YRI+DLL8Ob8+Xk8N81w6+r718YBFBSAm3aQPfucPDBYaFL587egE+SJEmSJEnaXF98ERZoRCEeh1at4LLLqvbNnh1eM1yXE0+EJUvCcuZ58+CDD+Avf4HJk6u3flERTJq0vmxrl65s7dq1g/vugzvvhCFD4MMPYeTIsDgnKyv89fypMpbcXMjPD6/3NmoEe+8Nhx0Gxx4Le+6Z0VORJEmSJNUiFq9IkiRJkiRJkiRJkiRJkiRJkiRJUi1RUlLC3LlzmTt3LjNmzGDBggWUl5eTSqVIJpPE43GysrLIyspi2223pW3btrRs2ZIWLVrQsGFDYqvvKp1hRUVFTJkyJZK1o7Jw4UIWLlxI06ZNo44iVUuwfCmpd1+DivKoo6RHooJgzChSnboSb7Fj1GkkaYsydepUHnzwQTp06MDVV19dWboCMGnSJKZNm8YxxxzDU089xfTp02nfvj0XXnghWVlZleUrsViMIAjIz8/n8ssv54Ybbtjk0pUfi8Wgbdvwceqp4b4gCMtYZs2C0tLwpnvJZHgDvoIC2HZb2G03S1YkSZIkSZKkmrBixfqLMmpKw4awbNma+1KpsMjjssugrGzd4xo3rtpu2xYuuABOPx2OPhr+85/qZfnfHNqw/Hzo2TN8QPhrN2VKWLj96aewaFFYwFJcHBZu16sXluV07Aj77BMWrjRqFO05SJIkSZJqD4tXJEmSJEmSJEmSJEmSJEmSJEmSJCkiqVSKyZMn8+mnnzJ37lxKS0vJycmhoqKCVCq1zuMTiQQAq1atYt68eeTk5BD89w4222+/PV26dGHPPfckL4N3lJ42bVrljbW3FkEQMHnyZItXVCcFQUDy1echmYg6SnolKkgOHkDssuuJZfsRWklKl/bt2/OrX/2KE088kfbt21fu//rrr7nzzjtZunQp06ZN48MPP2Tp0qWsWrWKd999l5deeomsrCyCICAWixGLxWjevDn3338/8Xg87Tl/XMYiSZIkSZIkKbNWrow6wZoKC9d8HgQwfjy8+ip89VVY5nHggXD11WGhR/368Pe/Q6dO1VuvuHjzM2/t4nHYZZfw0atX1GkkSZIkSXWN7xqVJEmSJEmSJEmSJEmSJEmSJEmSpAwrKipi3LhxjB49mmQySXl5eeVrZWVlGz1PEARrjJ0zZw4LFixg6NChdOrUie7du9OsWbO0Zl+X2bNnr5Fja5BMJpkxYwYHHnhg1FGkTZYa9wnB/LmwjoKnOq+oiOSwt8g+6oSok0jSFiGZTJKVlcUdd9xBPB4nlUoRj8f59ttv+d3vfsd7773HDTfcQN++fWnUqBFz5szhhBNOYPDgwey1115cf/31xGKxNeasidIVSZIkSZIkSdEqKcn8mitXwsEHQ04OtGoFF1wAhx8Ohx4KI0bAHnvA1KnhsTNnwt57rzn+3Xdh7lx44onw+e67w047wbRpm56ltHTzzkWSJEmSJG0ei1ckSZIkSZIkSZIkSZIkSZIkSZIkKUPmzJnDhx9+yJQpU4jFYiQSibSvUVFRAcCkSZP46quvaNy4MQcffDCdOnVa66bX6TJz5syNOm7PPffkpJNOqnx+2223rXXMLbfcUrn9r3/9i4kTJ25Sln322Yef//znlc+nT5/OgAED1jquS5cu7LXXXuywww7k5OSwcuVKpk6dyocffsjy5cs3aq25c+duUjapNggqykm9+xpUbKFlSYkKgjEfEex/CLFtto06jSTVSUuWLOHbb7+lW7du5ObmAlVlKau/7rDDDkydOpWHHnqI3/zmN5Vjd911V5555hkOO+wwvvrqq8yHlyRJkiRJkhSJ/PzMr5lKwahRVc8HDQqLVtq0gYICOPdcuPnmn57jx+MBmjWrXvFKXt6mj5EkSZIkSelj8YokSZIkSZIkSZIkSZIkSZIkSZIk1bDy8nLeffddJk2aVFmMUtOCIKCiooIffviB1157jY8//pjTTjuNRo0apX2dRYsWpXXO6mrcuDFHHXXUBo875ZRT2GOPPdbYt+2229KtWzd23313nnvuOebNm7fBeVatWkVpaSn5UdxFSKqm4PPxUDMdTLVHAMmxH5N95PFRJ5GkOuezzz7jiiuuYOHChfzud7+jb9++ax2TSqVo2LAhn3/+OYWFhUD4d8JUKkVWVhZNmjQhFovx/fffk0wmicfjNVYAKEmSJEmSJKl2qF8/c2vl50Np6dr7gyB8rNa4cdX23nvD55/D//64/uCD13y+ET8mXqd69ao3TpIkSZIkpUc86gCSJEmSJEmSJEmSJEmSJEmSJEmStCWbMWMGDz/8MBMnTsxY6cr/qqioYP78+Tz22GOMHj2a4Md3m9lMixcvJh6P/qNqsViMk08+mdzc3J/8Pnfu3LmydCWRSPDWW2/x3HPPMXHiRAAKCgo49dRTN+rm4Dk5OcyfPz89JyBlQBAEJEd9AOXlUUepWckEwdhRBMlE1EkkqU555513OOyww1i8eDG9evXioosuWudxq//uV1BQAFD5d8usrCwA/vOf/5BKpfjVr35FVlaWpSuSJEmSJEnSVmCbbdI/5y23VJWpPPNM1f5jjoEpU+D226FXLzj88PDrO+9A27ZVx40eXbV9+eUwbRr85S9wwglw1FFw661w771Vx4wdC9OnVy9rTZy/JEmSJEnaeNlRB5AkSZIkSZIkSZIkSZIkSZIkSZKkLVF5eTnvvvsuEydOJJGI/ub/QRBQUVHB+++/z6RJk+jZsyeNGjXa7Hnnzp1bK26mfcghh9CqVSuWLVvG119/Tffu3dd5XMeOHSu3v/jiC8aMGQPA9OnT2W233cjNzaVJkyZ07NiRb7755ifXTCQSzJ07l7Y/vnuPVIsFc2bCyhVRx8iMICD45gtinbpGnUSS6oRPPvmE888/n3322Yff//73/OxnP1vncUEQVP7db/XXIAgqy1hGjRrFQw89RIcOHdh///0zE16SJEmSJElS5HbdFRo0gJUrM7Ne+/Zw003rf/2112DgwDX3tWoF11237uN/+AHOO696WerVg06dqjdWkiRJkiSlh8UrkiRJkiRJkiRJkiRJkiRJkiRJkpRmS5cu5ZlnnqGkpKRWlK78WEVFBfPmzeOxxx7jlFNOYdddd92s+ZYtW0Z5eXma0lVP8+bN6dGjB6lUin/+85+0a9duvcfm5+dXbldUVFRup1Ipkslk5fO2bdtusHglmUyyaNGizUguZVbq4+GQqNjgcVuE8jKSH31A3OIVSfpJq4tU3njjDUpLS+nXr19l6UpFRQU//PAD06dPJx6Pc+CBB1aOS6VSxOPxyq8Ab7zxBvfddx9ffvklL730EnvvvXck5yRJkiRJkiQp87p1g1QqM2tNmAAPPgjdu0Pr1tC4cbj2Dz/A+PEwaBAMHgxBUDXmL3+BqVPh6KOhbVvYfnuoqIBp0+CNN+C++6C6P/qNx8PzlyRJkiRJ0bF4RZIkSZIkSZIkSZIkSZIkSZIkSZLSaMGCBTzzzDOUlZUR/PhOLrVIEARUVFTw6quv8otf/II999yz2nNtTunKLbfcUu2xq2VnZ3PKKaeQlZXFqFGjmDlz5k8WryxatIgOHToAsNtuu/HZZ5+xaNEi9tprLwoKCiqP23bbbTdq/ahLZ6SNFawqIpj81Zp3mNrSLVpAsGA+se13iDqJJNVasViMoqIiXn31Vfbff39OPPFEACZMmMCgQYN48sknWbZsGQC/+MUv6NWrF2eccUZl2UosFqO8vJw//OEPvP7668ybN49XX321ch5JkiRJkiRJW4edd4ZksnpjBwwIH//rttvCx/+aMQP69du0Nb79Fu64I3ykW2kpdOqU/nklSZIkSdLGs3hFkiRJkiRJkiRJkiRJkiRJkiRJktJk3rx5DBgwgLKysqijbJREIsGQIUMoLy9n3333rdYcFRUVaU61aY466ii222475s+fzwcffLDB40ePHk3Xrl3Jz8+nfv369O3bd53HZWdv3Mfvoj5/aWMF30+BeBaQiDpK5gQpUpO/IsviFUn6SUVFRRQVFdGyZUsAvvnmG26++WaGDBnCscceS6tWrRg5ciRvvfUWX3zxBatWreLCCy8EYO7cudx222288MILHHDAATz33HN069YtytORJEmSJEmSFIF4HHbdFSZMiDpJ5u20E+TkRJ1CkiRJkqStm8UrkiRJkiRJkiRJkiRJkiRJkiRJkpQGixYtqlOlK6slEgneffdd8vLy6NKlyyaPTyaT1V776aefXmvfBRdcsNHjW7Rowb777ksikeAf//gHqVRqg2OWLVtG//79+fnPf86OO+5YuX/x4sWsWrWqcl9JSclGZdic85cyKTV7BpSXRx0js5JJghnT4KAjok4iSbVaw4YNadCgAV9++SUAb7/9NkOGDOHll1+mZ8+eAEydOpX+/ftz77338tRTT3HYYYfRvn17WrZsyYUXXshpp53G3nvvTZMmTaI8FUmSJEmSJEkROvhgmDgRgiDqJJl14IFRJ5AkSZIkSRavSJIkSZIkSZIkSZIkSZIkSZIkSdJmWrFiBc8880ydK11ZLZFI8Prrr5Ofn88uu+yySWNzcnKqve6sWbOqPRagQYMGxGIxsrOzufTSS9d5TNu2bbnlllv45JNPeOeddwD44YcfePrpp6lXrx4NGzakuLiY5cuXc/bZZ1eO++GHHzYqw+acv5RJwYxpwObd5Sq2575kn3TmTx6Tmj6F5IDHNmKufYjvtAuxFjtCk+2IxeIAJIe/Q2rEu5uV88eCuZv354wkbQ3y8/Pp0KEDr7/+Oo888gjPPvssF154IT179iSRSJCdnU379u258MIL+e677xg8eDDjxo2jffv2AOy///4Rn4EkSZIkSZKk2uDAA2HAAFi5MuokmVOvHhx0UNQpJEmSJElSPOoAkiRJkiRJkiRJkiRJkiRJkiRJklSXBUHA4MGDKSkpiTrKZkkkErz66qsUFRVt0rjc3NwaSlTziouLmTt3LsuXL6d169a0a9cOCH9Nv/nmm42aoy6fv7YeQRDAwo0rE8qUrAN6EO/Sjdh221eWrtSIkhKC0rr957Mk1aRUKkUsFuOaa64hLy+P559/nmnTptG8eXMA4vGqP6Pbtm3L0UcfDVD5d6Ug2LxSL0mSJEmSJElbjmOPhYqKqFNkVjIJv/hF1CkkSZIkSVJ21AEkSZIkSZIkSZIkSZIkSZIkSZIkqS779NNP+eGHH7aIm04nEgn++c9/0rt3b2Kx2EaNyc/PJysri2QyWWO5GjZsSL9+/Sqf33bbbQAsWLCAt99+e63jO3ToQIcOHQBYsmQJY8aMYf78+ZWvn3322cycOZMffviBRCJBq1at6N69e+U5T5gwgUWLFm1UtoKCguqelpQ5SxfDxv0nvUkSTz+y1r6gbONKToLFiwgWzCeYO4v4XvsTa9Y83fFCOTkE82YTa7dzzcwvSXXc6mKVLl26cMkll/DII4+QSCSYPXt25euJRIJ4PE48HqdJkyYA7LjjjgAb/XdGSZIkSZIkSVu+Ro3g5JPhpZcglYo6Tc2LxeDoo6FZs6iTSJIkSZIki1ckSZIkSZIkSZIkSZIkSZIkSZIkqZqWLVvG0KFDqaioiDpKWqRSKWbNmsXnn39Oly5dNmpMs2bNyM7OrtHilfVZunQpo0ePXmt/fn5+ZfHKihUr1jqmcePG7LTTTuucc/Lkybz55psbtX5ubi4tWrTYxNRS5gXzZkMsnv55Z31f7bHJV56t3I7t2rkmemFCiQqCubPA4hVJ+knbbLMN55xzDosWLeL555+nf//+7L///vTt25fs7PC2BNOnT+fpp59m2223pXPnzhEnliRJkiRJklQbXXUV/PvfsGpV1ElqXmEhXHNN1CkkSZIkSRJYvCJJkiRJkiRJkiRJkiRJkiRJkiRJ1RIEAa+88gqJRCLqKGlVUVHBG2+8wU477UT9+vU3eHzz5s3r3Pdg/Pjx7LzzzjRq1Ij8/HzKysqYN28eEydO5PPPP9+kuZo3b15DKaX0CZYshoryqGNEI5kkWDg/rVMuXgzjxsGcOVBSAqWlkEpBfn74aNwY9toL2raFWI01ykjShgVBQOy/fxD9eHt9unbtyqWXXkp2djb9+/fnkksuYcWKFRxxxBEsXryYZ599liFDhnDdddex7777ZuIUJEmSJEmSJNUx3bpBmzbw9ddRJ6l5TZvCQQdFnUKSJEmSJAHEgiAIog4hSZIkSZIkSZIkSZIkSZIkSZIkSXXN2LFjGTp0KBUVFVFHSbt4PE7btm3p3bv3Bm/QDXD33XezatWqDCSrXbKysvj9739PPB6POor0kxLD3iYYOXSz54ntuS/ZJ535k8ck3/4XqdEfbtK8WedeQrxth3D88HdIjXi32hnXJbZbF7JPP7daY1esgE8+gU8/heHDYfz4cF9BASQSYeHK6u6prCyIxyE7O9wXi8Huu0OPHnDAAeGjVav0nZekuicIYMYMmDKlqripogLy8sI/Vxo0gE6dwgKndFi5ciW5ubkUFxfToEEDcnJyfiJbVTHL999/zwsvvMAf/vCHytdzc3PJzc3ld7/7Hbfffnt6AkqSJEmSJEnaIg0YAL/5DRQVRZ2k5tSrB/fcAxdfHHUSSZIkSZIEkB11AEmSJEmSJEmSJEmSJEmSJEmSJEmqaxKJBO+9994WWboCkEqlmDVrFrNmzaJ169YbPL558+ZMnTo1A8lqlyZNmli6orqhvCzqBNGqKN/kIRMmwH33weDBYSHCqlVhOcJq5euYcl3/Sxg7FsaNC2++VVEB++wD114Lxx8fFrVI2nKtLln59FMYPRpGjoQvvwwLm3Jzw2NSqfBrLBY+IPzzZtttYe+94bDDwj83unWDRo02bf0hQ4bw8MMP880331BeXs7ee+9Nnz59OPnkk3+Usaps5cdle+3atePGG2/kkEMO4bvvvuM///kPXbt2pVOnThxxxBHV/I5IkiRJkiRJ2lqcfjr89rdRp6hZsRj07h11CkmSJEmStJrFK5IkSZIkSZIkSZIkSZIkSZIkSZK0ib788suoI9S4iooKPv74440qXmnTpg3ff/89qdV3D99KbMz3RqoVkskamTbx9CNr7QuWLq6RtTbLRp5/aSm88gr83//BtGlQVhYOLS3dvOVTKVi5Mtz+6COYODEsc+nXD379a9h++82bX1LtsnIlPP883HUX/PAD5ORAUVFVyQpASclPz7FwIbzzDgwbBgUF4fEHHRQWNx19NGyo9+3RRx/l8ssvp02bNnTo0IHi4mLeeust3nrrLa655hrOO+88dttttzXKVn5sdSFLjx496NGjB3369NnE74IkSZIkSZKkrVlBATz+ePhzkOLiqNOkX7168MADUL9+1EkkSZIkSdJqG3hLlSRJkiRJkiRJkiRJkiRJkiRJkiTpf40aNYry8vKoY9S4KVOmULwRd8Jp1aoV2dnZGUhUe+Tm5lq8orojJ7dGpg1mfb/Wg6IVNbLWZsnJ+cmXgwAefTQsQLnkEvjiC1i1qsb6ali5EhYtgj/9Cdq0gT59qopZJNVdX34Z/vfcrBlccw1Mnx4WpqxYsWbpyqYoL4fly8Ovw4bBaadBy5Zhqcvi9fRcDR06lN///vecfPLJvPLKK7z//vt88skn/O1vf2OXXXbhnnvu4c4772TChAnrXTcWi5H80R+CQRBU7wQkSZIkSZIkbbXOPBMOPniDP6apc7KzoVs3uOCCqJNIkiRJkqQfs3hFkiRJkiRJkiRJkiRJkiRJkiRJkjbBvHnzWLZsWdQxMiIWizFu3LgNHtemTZutrnglCAJ23XXXqGNIGyWWWzPFK3XGT5z/9OnQvTtce21YflJUlLlYJSVQWgoDB0KHDvDBB5lbW1L6TJoE++0H++4LAwaE/21vRG9dtRQVwfz5cOutYQHLuefC//61dOzYsZSUlPDrX/+avffeu3J/nz59uO+++zjkkEN44YUXePjhh5k6depaa0ydOpWKigqysrJIJBJA+HdCSZIkSZIkSdoUsVh4zTQ/P+ok6ZWXF/5sx8umkiRJkiTVLlvXO9klSZIkSZIkSZIkSZIkSZIkSZIkaTP95z//qbwJ9ZYukUgwevRoDj74YOLx+HqPi8fj7L///nz44YdbxfcmHo+z5557kpOTE3UU1VGly0uZP34+P0z6gbIVZZQXl5NYlSCeGye3fi45BTk0at+IFt1a0LBNw82/4X1ePmRlQzK9/33Gdmy39s5UkmDOTACyf3cjsW0bA5Do/yjBjKlrji2sF27/9ytAbLvtiXXsDEAwbzasWLb5QfML19oVBPDYY3DNNVBWBsnk5i9TXaWl4eMXv4Azz4SHHoL69aPLI2njVFTAH/8I994b/jccBJlbu6Qk/PrSSzBkCDz3HBx/fLhv1KhR5OXl0blz+GdpMpkkHo8Ti8U4/vjjycrKoqysjIEDB9KxY0f69etHTk4OsViMzz//nL333pt27drx3XffbXXFepIkSZIkSZLSq1kzeOIJ6NMHVq2KOs3mq1cPHnwQWrWKOokkSZIkSfpfvtNJkiRJkiRJkiRJkiRJkiRJkiRJkjZSaWkpX3/9NUEm76wdsUQiwZQpU9hll11+8rhu3boxcuTIDKWK1uqiGWljpJIpZn08izmj5zB9+HTmjZvHqsWryCnIIVGWIFmehP/5IyWeHSe7MJtURYpYPEbTTk1pe2hbWu7fknZHtKOgUcEmZYg1awHZ6S9eyb7gN2vtC0pLSPzfTRscGz/iWOJtO6y9v/NexDvvBUDiXy8STBy7eSFzcom33HGNXbNmwWmnwRdf1K6bfJWUwKBB8MYb8PLLcOihUSeStD4TJ4Z/jsyZU1WCEoWysvBx2mlwwgkBjz8eo3Xr1hQVFTFy5Eh69epFVlYWAEEQEIvFOOaYY1i8eDFXX301DzzwAKeffvr/s3ff4VFWCRvG72lp9N6biqgooJQVULBh9xNQ7BXFrmtZy9rdVdfuWta2q2LDimVVVCyIC4gIKipFpCO9hZI67ftjliALKCXJJOH+XddczrzlnGdi5s1EJ+ehdevWADRt2pR4PM7MmTPJzc2ldu3a6XtykiRJkiRJkqqEk05KlUd/+ikUF6c7zbbLyIDOnWHgwHQnkSRJkiRJmxJMdwBJkiRJkiRJkiRJkiRJkiRJkiRJqizmzZtXsnj1jqK4uJhp06b97nHVqlWjbdu25ZAo/Ro1akT9+vXTHUMVXP6yfEbdNYoHmj7AkKOG8NkNn/Hz+z+zdtFaEtEERauLiBdtXLoCkIglKF5dTKwgRjQvyoJxC/jy/i955+x3eKDpAww9ZSgLv1m4xVkCTZpBtBKvZLU9AgECTdYXr0ydCnvvDePHQ15eGnNtRmEhLFkCRxwBr76a7jSS/lcsBjfdBN27w/TpFae8KT8f3n47wM47Q82aJwHwr3/9i+nTp5ccEwgESsoDTzzxRI477jgWLVrEnXfeCaTK9urVq8e8efNYtWqVpSuSJEmSJEmSSkUgkCqeb9MGIpF0p9k24TA0awZvvZV6PpIkSZIkqeIJJNd9OkqSJEmSJEmSJEmSJEmSJEmSJEmS9JtGjhzJF198QSKRSHeUctWgQQMuuuii3z1u3rx5vPDCC0Sj0XJIlR4ZGRn07duX3XffPd1RVAElk0nmj5vPmPvG8PN7P0MAYgWxUp8nEAwQzgpTq3Ut9rt2P9qf0J5wVvg3z4nedyvkrSn1LBVeMET4hr8RCIb45hs46CBYvRoqw1/XZmfDgw/C+eenO4kkSBUjHXssjBpVcQpXNiU7O0mbNk8xa9YV3HjjjVx44YXUqVOnZH8ikSAYDLJ06VLat29Px44d+fjjjzfYJ0mSJEmSJEmlbelS6NwZFiyAeDzdabZcMAiNGsGECdCkSbrTSJIkSZKkzfntT9FKkiRJkiRJkiRJkiRJkiRJkiRJkkrMnj17i0pXOnbsSN++fUse33bbbRsdc8stt5Tcf/vtt5k4ceJWZenSpQtHHXXUBtmee+65kseZmZl07NiR1q1b07BhQ6pVq0YkEmHt2rXMmTOHMWPGsHjx4i2aa8WKFVu0EHfz5s2pW7fuFo9bGWVmZtKuXbt0x1AFtHTKUoaePJQV01cQK4iRTJRds0cykSSaH2XZ5GUMu3gYwy4ZxuF/P5xOZ3ciEAhs8pxA0+Ykf55SZpkqrLr1CARD/PADHHAArKlE3TMFBXDFFRAKwbnnpjuNtGNbswYOPRQmTky9NiuygoIAM2acQ2ZmHg8/fC+NGzdmwIAB1KhRg2QySSAQIJFIULNmTerWrcuUKVNYs2YN1apVs3RFkiRJkiRJUplp0ADGjIEePWDRIohG053o94XDUL8+jB5t6YokSZIkSRWdn3ySJEmSJEmSJEmSJEmSJEmSJEmSpC20aNGidEcAoG7duvTp0+c3j6lfvz5HHHEEu+++O/Xq1SMrK4tQKEStWrXo0KEDgwYNYpdddtmi+UKhEMuWLfvd4wKBAMcddxzhcHiLxq1swuEwxx9/vIuSawOJeIL/3Pkfnur8FIu/X0w0L1qmpSv/q3htMcVrivngsg94/qDnWT1/9SaPC7TaOdXgsYMJtGzD9OnQu3flKl1Zp6AALrsM3ngj3UmkHVd+fqq46dtvK37pyjpFRWEKCy9l5co/8pe//IUXX3yRFStWlJRzBYNBfvrpJ1auXEmfPn2oUaOG728kSZIkSZIklbnmzWH8eGjdGjIz053mt0Ui0KIFfPMNtGmT7jSSJEmSJOn3+OknSZIkSZIkSZIkSZIkSZIkSZIkSdoCeXl5RKPRdMcgEAjQr18/MjIyfjdPIpHgp59+4p133uH555/nk08+obi4GEiVqRxxxBFbPO/ChQu36LgGDRrQq1cvIpHIFo9dGYTDYTp16kTLli3THUUVyNIpS3mi0xP8587/ECuIQfn1rWwkmhdl7ui5/GO3f/Dds9+RTG4YJtC8JYSqZinSZmVkkF9/F3r3hlWr0h1m2xUUwJlnwoQJ6U4i7XiKi+Goo2DyZCgqSnearVNcHCGZvJKlS0/l5ptv5qqrrmLOnDkkEgkmTJjAvffeS25uLocddli6o0qSJEmSJEnagTRsCF9/DT16QLVq6U6zadWqQbduqZKYJk3SnUaSJEmSJG2JHewTspIkSZIkSZIkSZIkSZIkSZIkSZK0bRYsWEA4HCYej6c1x/7770/z5s3Jzc1lypQpdO/efZPHrV69mieffJIlS5aUbJs1axbxeLxkge26deuSk5NDfn7+b85ZXFzMvHnz6Nix4xZl7NmzJz/++CNLly7dqPyhssrOzubQQw9NdwxVEMlkktH3jGbkbSOJFaa3cOXXEtEExdFihl06jInPT+T4146nWoPUilWBFm0gEoHiStYcsD0SSa58qgMrVkAike4w2yc/HwYMgClTIDMz3WmkHcfZZ8O4cVBYmO4k2yYazSAQuI2srNU899w/+Oijj6hTpw65ubksXryYu+66i5NOOindMSVJkiRJkiTtYGrVgk8/heefh0suSf032Fgs3akgHE79f5gHHoBBgyAQSHciSZIkSZK0pYLpDiBJkiRJkiRJkiRJkiRJkiRJkiRJlcHq1atJpHnl/iZNmtCrVy8SiQRvvfUWRUWbL1BYs2bNBqUr6yxfvnyDx9FodIvmXrFixRbnDAaDHH/88YRCoS0+pyILh8Mcf/zxRCKRdEdRBZBMJHn3vHf54i9fECuoOKUrvxbNizJ39Fye6vwUq39ZDUAgGCS4by8I7yDfx4EAI5OHMeTVcKUtTPhfixfDTTelO4W043j3XXj77VTxUWVWXBxm1aqHOPvsa9htt91IJBL07t2bt956iz/96U/pjidJkiRJkiRpBxUIwJlnwtSpsN9+UK1aevNUqwbdusHkyXDeeZauSJIkSZJU2YTTHUCSJEmSJEmSJEmSJEmSJEmSJEmSKoNYLLbNxSu33HLLds8fDofp378/oVCI0aNHM3fuXNq0abPV47Rv377k/syZM7e4eGVLj1unQYMGHHDAAYwcOXKrz61IIpEIe++9Ny1btkx3FFUAiViCN056g+kfTCeaX7G/rxPRBGsWrOHJfZ5k4OiB1Gtbj+A+fyAxcni6o5WLtbEcTnuiFwUF6U5SevLz4dFH4YQToEuXdKeRqraVK1ML/lX20pV1ioqCLF16F599BvF4HKDKFORJkiRJkiRJqtyaNYPPPoPnnoNLL4VkEvLyym/+nJxUycr991u4IkmSJElSZRZMdwBJkiRJkiRJkiRJkiRJkiRJkiRJqgy2p3ilNPTp04f69euzaNEiPvvss20ao3v37nTs2BGAwsJCPvjggy0+NxaLbfV8PXr0oEOHDkQika0+tyIIh8PstNNOHHbYYemOogogmUgy9JSh/PzBzxW+dGWdZDxJ/rJ8nunxDKvmriKQU51A2z12iBWjrvx0AKvWVL1SgYICGDAAiorSnUSq2s4/v+qUrgAUF6cWLhw6NFW4Egy6zIAkSZIkSZKkiiMQgLPOgvnz4e67oVUrqF69bP+XVvXqqdKXO++EX35J/XfhHeB/oUmSJEmSVGWF0x1AkiRJkiRJkiRJkiRJkiRJkiRJkiqDZDK5zec+88wzG20bOHDgFp/ftGlTunbtSiwW480339ymAphDDz2U7t27A1BQUMCQIUNYtmzZFp+/Lc8/EAhw1FFHUVhYyLRp04hGK0dZBaRKV5o1a8aAAQNcnFwkk0nev/B9fn7/Z2L5W19ClFZJKFhZwNM9nua8CeeR0+MA4tOnQrQ43cnKzNhFu/DaN+0pLEx3krKxZAnccQf85S/pTiJVTe++C++/X/UKjvLy4JxzoFcvaNDA1QMlSZIkSZIkVTw1a8LFF8NFF8F//gP33gsffwzBYKqcfntlZ0MyCb17wzXXwIEHWrYiSZIkSVJVYfGKJEmSJEmSJEmSJEmSJEmSJEmSJG2BcDhMMBgkHo9v9bnz5s3brrlr1KhBIBAgHA5z0UUXbfKY1q1bc8sttzB27Fg++uijku2hUIi+ffuy5557ArBq1SqGDBnCkiVLtipDOLxtf44WCATo378/b731Fj/99FOlKF8Jh8O0bNmSk08+mVAolO44qgDGPTKO71/6nmh+xf/+3ZRkPEne4jxe6PMC531zHtStD0sWplaWqoL+NvIgCoqq7ipZ+fnw0ENwww2QmZnuNFLVsnYtnHlm6nVWFRUUwPnnw5tvpjuJJEmSJEmSJG1eIJAqke7VCxYuhLfeShWxfPUVzJsHOTkQjf52GUtWFmRkpP57b7Nm0K1barx+/VKPJUmSJElS1WLxiiRJkiRJkiRJkiRJkiRJkiRJkiRtgXA4TCBQuRbyz8zM5KSTTqJ169YALFq0iCFDhrBmzZqtHisSiWxzjmAwSP/+/Rk2bBgTJ06s0OUrkUiEXXbZheOOO87SFQGwYsYKPv3zp5W2dGWdRCzBypkr+fLeL+k56DRiTz4Iscr9nDZlYUFdRsxsSzJZua7XWyuRSBUnnHxyupNIVcsLL0BxcbpTlJ3iYhg2DObOhZYt051GkiRJkiRJkn5fkyZw0UWpG6TKVr7/HiZMgG++gdWrU9sKC1OF9Tk5UKMG7L03dOkCHTqktkmSJEmSpKrN4hVJkiRJkiRJkiRJkiRJkiRJkiRJ2gLZ2dmEQiFisViZzVGrVi0uv/zykse33XYbAEuWLOHDDz/c6PhddtmFXXbZBYAVK1Ywbtw4Fi1aBEBOTg5nnnkmDRs2BGDVqlV8+umn1K5dm9q1a5eMsWTJEoqKin43W852rkYTCAQ48sgjadSoEcOHDycWi5FMJrdrzNIWDofZb7/92H///StdyY7KRjKR5I2T3iBWVHav+/IUzYsy8q8jade3HXV79yHxxScQrUINA+Ew/5zdFwLBdCcpc2vXwt13W7wilaZkEu69F/Ly0p2kbCWT8I9/pK4hkiRJkiRJklTZZGfDH/6QukmSJEmSJK1j8YokSZIkSZIkSZIkSZIkSZIkSZIkbYHGjRuTSCTSMvfKlSv56quvNtqelZVVUryyevXqDY5p0KBBSekKpEpdTj311I3GGDx4MHPmzPnN+cPhMC1bttzW+CUCgQBdunRhl112YejQoSxevJhoNLrd426vSCRC7dq1GTBgAA0aNEh3HFUg4x4Zx7Ipy0jGK1ZJ0PaIFcZ444Q3OO+bQfDDN7B0cWoV/iogFq7GP4bvQWFhupOUj59/hu+/hw4d0p1EqhrGjIGlS9OdouwVF8MTT8Bf/woZGelOI0mSJEmSJEmSJEmSJEnbL5juAJIkSZIkSZIkSZIkSZIkSZIkSZJUGdStW5dkFSkn2FqhUIgmTZqU2ni1a9dm4MCB9OnTh0gkQiAQKLWxt1Y4HGa//fbjggsusHRFG1gxYwWfXP8J0bz0lwOVqiSsnLmSL+8bS3jAGRAKpztR6QhHeL/WIGKx9F1PyltRETz4YLpTSFXHvfdCXl66U5SPZBLefDPdKSRJkiRJkiRJkiRJkiSpdASSO+on/SVJkiRJkiRJkiRJkiRJkiRJkiRpKz355JMsWrQo3THKXTAY5NprryUjI6PUx87NzeXf//438+bNI5FIkEgkSn2O/xUIBAiFQjRq1Ihjjz3WwhVt0rP7P8u8L+eRjFfNP8MMZ4e5ZOolVP/lGxKffwTRSlwwE44Q6NiFIx46nk8+SXeY8pWdDWvWQCiU7iTaURQVFVFcXEwsFiMWixEKhYhEIoTDYbKystJaprY9liyBVq2gsDDdScpPp07w7bfpTiFJkiRJkiRJkiRJkiRJ2y+c7gCSJEmSJEmSJEmSJEmSJEmSJEmSVFm0bNlyhyxeqV69epmUrgDUrl2bM844g5UrVzJu3Di++eYb4vE48Xi81OeKRCIkk0k6dOjAvvvua+GKNmvZ1GUsmLCgypauACTjScb9YxyH3HUIyRXLSX4/vnKWr4QjBFrvTOjIfkw4I91hyl8oBNOmwe67pzuJqqK8vDwWLFjAggULmDNnDgsXLqS4uJhgMEgwGCw5bl1xWjgcpmHDhrRq1YrmzZvTpEkTatasWSnKWF56Kd0Jyt9PP8GMGbDzzulOIkmSJEmSJEmSJEmSJEnbx+IVSZIkSZIkSZIkSZIkSZIkSZIkSdpCzZs357vvvqO4uDjdUcpVs2bNynyOOnXqcNhhh3HwwQfzn//8h2HDhpGZmVlS+JJMblsBRkZGBslkkmrVqtGzZ086dOhQZiUyqjrGPjSWRDSR7hhlKl4cZ8ITEzjorwcROqo/8cJ8ktMmV67ylXCYQJNmhE48myVLQ+Tnb9swZ54Jgwevf7ylHRFHHQUXXwxdu0LNmrBsGXz+Odx5J0ya9NvnHn44fPDB+sezZ0ObNlsZ/L8mTLB4RaUnNzeXcePGMXHiRIqKigiHw0SjURKJ9dfEX9//teLiYn755Rfmz59PRkYG8XicYDDI7rvvTvfu3WnUqFF5PY2t9sknUFiY7hTlKxyGr76yeEWSJEmSJEmSJEmSJElS5WfxiiRJkiRJkiRJkiRJkiRJkiRJkiRtoebNm292sfGqKhKJsNNOO5XbfKFQiAMPPJDp06dzww030KRJE9q1a0fz5s2pVq0ayWSSQCBAdnZ2yTmxWIzCwkIyMzOJRCIkk0nq169Py5YtadGiBU2aNKFu3boEtrRNQTu04rxivn/+exKxqv9aTyaSTHlzCnuetCeh/qcSf3MIyWmTKkf5SjhCoGkLQqcNIhAOM2ECZGVBUVH5TH/nnfDnP2+4rWlTOOUU6N8/dft1scqv1a0LzzxTOjnWroUvv4TTTiud8bRjSiaTTJ8+ndGjRzN//nySySTxeByg5J9bO17Rr16M33//PZMnT6Zu3br07NmT3XffnXC4Yv2Z+4QJ23bethY3nX46nHEGdOgAdepALAbz5sFnn8E998CsWeuPrVEjdc3p0gVatUpdQxIJWLQIxo2DRx6B0aO3PvvatTBmTOq6JUmSJEmSJEmSJEmSJEmVWcX6RJokSZIkSZIkSZIkSZIkSZIkSZIkVWB16tShYcOGLFiwIN1Ryk0ymWTPPfcst/kCgQCJRIJBgwZRvXp1/vKXv/DGG28AULNmTQYMGMCJJ55IkyZNKCoqIplM8vzzzzNhwgSuueYaevbsacmKtssPQ36AHeTbp3htMaPuHsWeJ+1JIBgidNypxIe9RXLieIgWpzve5kUiBFrvQujEswiEUn8q+/XXkJdXPtPvu++GpSs33QRjx8Lhh8NVV6UKYF54Adq2hZUrNz7/ySehSRMoKIBfdUhts1Gjtn8M7ZgSiQRfffUVo0ePJhqNUlxcNq/7ZDJJNBpl8eLFvPfee7z33nt06dKF3r17k5GRUSZzbo3cXFixovzmu+++1LXi1yIR2HXX1O2kk6BrV5g+PbWvbl245JKNx2nTJnU7/ng48UQYOnTrciSTXj8kSZIkSZIkSZIkSZIkVQ0Wr0iSJEmSJEmSJEmSJEmSJEmSJEnSVujZsyfvvPNOmS1OXpEEAgH22GMPsrKyynXeYDAIwMknn0y/fv1YunQpS5YsIRaL0alTJzIzM0kmkyXlKnvvvTf5+fnk5OSUnCtti2Qyyei7RxPNi6Y7SrlZ/tNyFv+wmEZ7NSIQCBI6sj+Jho1JfPwexGKQTKQ74obCEYLdDyDY+1ACv3q9f/55Km55OPbY9fdHjoTbb0/d/+QTOOaYVHFCvXpw5pnw979veO7pp6dKEnJz4YEH4C9/2f48P/0E8TiEQts/lnYcS5Ys4fXXX2fVqlVEo+V3zVv3/mncuHFMnDiR4447jjZt2pTb/JvyzTeQkwOrVpX9XNnZcOml6x8PHQpPPAEtW8JDD0H16lC7Npx7Llx3XeqY4mJ4663UNWbu3FRpU6dOcMstUKNG6rV/xRVbX7wCMHUqJBLg2ydJkiRJkiRJkiRJkiRJlZnFK5IkSZIkSZIkSZIkSZIkSZIkSZK0Fdq1a7fDlHuEw2G6d++e1gxZWVm0aNGCFi1abLA9EAiUlK8Eg0GqV6+epoSqSpZPW87ahWvTHaNcxYvjfP/C9/S5pw+Qem2FuvYk2HZ34m+8QHLJIohWgKKpSARq1iY84AwCjZputHvSpPKLUqfO+vt5eRvuW/urb58DD9yweKVFC3jkkdT9Sy6BcCn9lW84DLNnw847l854qtoSiQT/+c9/GDVqFLHyaivahFgsRiwWY8iQIey1114cfvjhZGRkpCXL+PGpMpPykJMDv36at9yy/vrVrx8cfXTq/q+PWbgQ+vffcJxPP01dU/74x9TjmjW3LU84DD//DO3abdv5kiRJkiRJkiRJkiRJklQR7Bif7pckSZIkSZIkSZIkSZIkSZIkSZKkUhIKhejatSuhUCjdUcpc7dq1ady4cbpjUFBQwIwZM/jpp5+YN28ea9asAVIFEVJpWvD1AgKhHev7KhlPMmfknI22B2rXJXTOZQT7HA2RCMl0vt7CEYLdDyB84dWbLF2B8itNAJgyZf39Aw+EAw6ArCzo2xc6dly/r3Xr9fcDAXjuOahVC159FV56qfTyhELw38ui9JuWLFnC448/zujRo9NauvJrsViMH374gYcffphZs2alJcOYMVBcTv1Sy5fDN9+sf3zbbXDIITBwYOpaAhCNwiuvbH6M7GzYd1846qj12z76aNvyBIMwceK2nStJkiRJkiRJkiRJkiRJFUU43QEkSZIkSZIkSZIkSZIkSZIkSZIkqbLp2rUrY8aMSXeMMpWRkUHPnj3TNv+SJUt46qmnGDp0KLm5uWRkZJCdnU3dunVp1aoV3bp1o3fv3uy0005kZWWlLaeqlnlj5lG8pnRW3+94Zkf6Du77m8fM/nw2zx343O+OFQgGOOuLs2jZs2XJtrfPepuJz5XOavlLflxCMpncqMwoEAgQ6tqTYNvdWfHCU0QWLyQUDJBRHsVTgWCqUaR+Q8J9T9ps4co60WjZR1rn2WfhyiuhZctUAcKIEZs+7teXpiuvTJW0zJ8PF15YunkCgfItnlHlNHXqVN58802i5fli2UKxWIxYLMaQIUM46KCD6N69e7nOv2JFuU5H//7wzDNw0EFw3HGp2zpffw1XXAHjxm183h//CH//+4bbVq9OXZNuvHHbssTjsGrVtp0rSZIkSZIkSZIkSZIkSRVFMN0BJEmSJEmSJEmSJEmSJEmSJEmSJKmyqVGjBnvssQeh8igfSJOMjAzat2+flrm///57OnfuzM0338zEiRNZvnw50WiUlStXMnHiRJ577jkuvvhi9txzT+644w6Ki0unKEOaO2puuiNs0n7X7bdB6UpZyJ2du/mdtepQ79LrmLDP/rw2fQ7FABkZZRMkkgHhMIEO+xA+5zIi51/5u6UrUL7FK6tXQ69eMGwYJBLrty9YAJ98sv7xypWpfzZtCrffnjr27LPXby9NhYWlP6aqjokTJzJ06NAKWbrya7FYjBEjRvDZZ5+RTCbLbd78/HKbCoA1a2D69E2/bjt2hFNP3bpLbCQC4fC2ZYnHLW6SJEmSJEmSJEmSJEmSVPlt40eoJEmSJEmSJEmSJEmSJEmSJEmSJGnHduSRRzJ9+nQKquBq1eFwmOOPP57wtq7ivR0WLlzIlVdeybJly7jmmmu44IILiEQi5Ofnk5eXx4oVK5gzZw7jx4/no48+4o477mDatGm8+uqrJJNJAoFAuWdW1ZCIJ1g+bXmZjf/Mfs9stK1oVdHvntd478b0vqU3yUSSeHGccFbpvy4D4QALJyykTps6m94fCJBMJul1bD9mrMilyWWX8vx1V3FUvYawaiUEg1BcDGxjUUJGJiSTkJ1DsMcBBDt2IZCVvVVDhEIblqCUtTlz4KijoE4d2HlnyM2FWbPgySfXHzNxYuqfDRpAVlbq/vDhmx6vdevUl+Dtt6Ffv63PE4ls/TnaMXzzzTd88MEHxGKxdEfZItFolLFjxxKNRjnssMPKZc7yLC4KhWDkSNhzz9Tjm26Cv/8d6tWDF1+E/faDCy+EoiK44ooNz33tNRg/HmrUgL32giuvhMaN4aKLoG1bOPTQrc8Tj1vcJEmSJEmSJEmSJEmSJKnys3hFkiRJkiRJkiRJkiRJkiRJkiRJkrZBVlYW/fr14/XXXycajaY7TqkJhUJ07NiRVq1apWX+H374gZEjR3LTTTdx8803b/a4s88+m7lz53L22Wfz8ccf8+6773LMMceUY1JVNcunLScUCREvipfJ+PNGz9vqc0KZIfq90I9QRogvH/iS3fvvTu3WtUs9W3RtlPlfzWeP4/fY7DGBQIBQKMS5557LL7/8wvF/uZ2//OUv/PnCPxH/ZQ4s/IWJ775Fu7p1yMzKSpWxJJPrb4HA+lsykVrtv14DAi13Iti8FYGmzaF+o20uT4pEIB2X4pUrU0UIkCpgOfnk9fuGDi2fDMkkZG9dT412EJMmTapUpSvrRKNRJkyYQHZ2Nr169Srz+cqzZ6537/WlKytXwu23p+6vXQv33psqXgE48cSNi1cWLkzdAD78EL77bn2ZU58+sNNOMHPm1uUJBMr3+UuSJEmSJEmSJEmSJElSWfBjUJIkSZIkSZIkSZIkSZIkSZIkSZK0jdq2bcuuu+7K1KlTicfLpqyhvGVlZXHIIYekbf6pU6dSs2ZNDjjgAAASiQTBYJBkMglAMpkkmUwSj8dp2bIlf/vb3zjooIMYNWqUxSvaLksnLyUQ3LbSj7JyyF2H0LB9Q5b8uIRP//wpu/ffvUzmSSaSzB83f4uPv/XWW8nPz+fGG28kEolw9dVXs6J5G7oe0Y/LLruMBy+/ivjiBQRiMQKxKMlYnEAolGpHCUcI1G8A9RoSCAZL7TlkZEB+fqkNB8Att8Ctt6buDx4MZ5+9ft+QITBvHnz9NaxeDR06wLXXQk5Oav+nn64vRJg/Hy6/fOPxu3WDU05J3V+xAv7yF5gxY+tzWryiTZk9ezZvv/12pStdWScajTJq1CiqV6/OPvvsU6Zzlefrp0GD9fczM1PXruLi1ONatdbv+/X97GwoKNh4rERiw8d162598Uo4DFlZW3eOJEmSJEmSJEmSJEmSJFU0Fq9IkiRJkiRJkiRJkiRJkiRJkiRJ0nY4+uijmTlzJgWbWhG7kgmFQgwYMICsNK7AXVxcTCwWIy8vD1hfvBIIpAox1v1zXRFLdnY2DRo0oKioKD2BVWUUry0m8b+r2JeiW5K3bLTtw8s/5KuHvtrk8W0OasMfLvsDsaIYb572JvHisi13Kl5bvEXHrXtN3nPPPRQXF/PnP/+Zvfbai9zcXAD23HNPAnXrE6pTr+T1Wh5atYL/RigXTZrAySdvet/48RvuW7YMHnpo4+POPHN98crq1Zs+ZksUFEDr1tt2rqqmoqIiXn/99UpburJONBrlww8/pE2bNtSpU6fM5imL4pXNFTdNnLj+mJwceOUVePJJqF8fbr99/b6vv15//4UXoEYNeP99mDULCgthzz3h6qvXH7N6NUyevPU5g0GLVyRJkiRJkiRJkiRJkiRVfhavSJIkSZIkSZIkSZIkSZIkSZIkSdJ2yMrK4rjjjuOVV16p1AucBwIBOnfuTIsWLdKao1OnTsRiMV566SV69+5NTk7OJo8Lh1N/Hvf999+zdOlS2rZtW54xVQXFCmIk48l0xwAgs1Ymxw4+lkAwwOc3f87iiYvLfM5oYXSLjgsGgyXFR3fddRfz58/niiuuIBQK0bhxY9q1awekypHKs3hlv/02LDQoa6++mios2HVXqFsX8vJg0iR4+WX45z8humVfzlLRtGmqwEFaZ9iwYVWmkCwWi/H6668zaNCgMrum7LYbjBhRJkNvZOpUeOIJuOCC1ON+/VK3X8vLg2uuWf84FIJDD03dNiUaTY2Xn7/1ecJhi5skSZIkSZIkSZIkSZIkVX4Wr0iSJEmSJEmSJEmSJEmSJEmSJEnSdtp555056qijGDZsGNHyXG2/FO2yyy4cfvjh5VqUsCmHHHIIffv2ZciQIfzwww+cdtpp7LfffjRv3pxq1aoRCAQoLCykqKiIadOmceutt9KgQQN69OiR1tyq/GJFMZKJsiteeWa/ZzbatnLmyk0ee9DtB1GrRS3mfDGH0feOLrNMvxYvim/xseuuE1lZWTzwwAOcc845jBgxgp49e9KqVasNjikvPXrAc8/B2rVbf+5zz6Vu/+u221K3TXniidRte2xu3q31hz9s/xiqOmbMmMGUKVOIx7f8NV2RJZNJli1bxrhx4/hDGX2zd+8OL7ywbdePbXHhhfCf/8AZZ0CnTqnypngc5s2Dzz+He++Fn39ef/zgwVBQAPvsAw0bQo0aqZKV2bPhiy/gscdgypRty5KfnxpXkiRJkiRJkiRJkiRJkiqzQDKZLLtPAUuSJEmSJEmSJEmSJEmSJEmSJEnSDuTLL79kxIgRlap8JRAI0KpVK0477TRCoVC64wCwatUqBg4cyFtvvUUgEKBBgwY0btyY+vXrU716dWKxGJMmTWLOnDkAvPrqqwwYMCDNqVXZff341wy/ajixglipjNfxzI70Hdy35PFtgc00eGzCiW+dyG59d9uiY5/o9ASLJy7e2ngbqb97fS6efPE2nbt06VI+/PBDatasybHHHrvdWbbFTz9Bly7lV5xQUWRlpUoaLrkk3UlUERQWFvLII4+Qn5+f7iilLhKJcMEFF1C3bt1SH3vy5FSB0Y52/QBo1AgWLUp3CkmSJEmSJEmSJEmSJEnaPuF0B5AkSZIkSZIkSZIkSZIkSZIkSZKkqqJ79+4Eg0E++eQTYrHSKW8oS6FQiJ122okTTzyRYDCY7jglatWqxdChQ/niiy94/fXXGTNmDHPnzuWnn34CoEaNGtStW5eDDz6YW2+9lZ49e6Y5saqCSHaEQDCQ7hhpE87atj85TSaTNGjQgNNPP51EIlGyLRAo369l27ZQiTqvSk1GBnTunO4Uqig++OADiouL0x2jTMRiMd544w0GDRpU6teXdu12zOsHwD77pDuBJEmSJEmSJEmSJEmSJG0/i1ckSZIkSZIkSZIkSZIkSZIkSZIkqRT94Q9/IDs7m/fee49oBV7FOxKJsNtuu9G3b18CgcAmFzHfXHlCeZUq9OrVi27durFixQqWLVvG0qVLWbt2LdnZ2bRr145WrVqVeQbtOMLZ4XIvXul9S28OuPUAAL4b/B3vnP0OAN8+/S2zP5+98fE39ya7bjYAPwz5gfnj5rNm/ppSyRLJifzuMclkEmCD1/+v768rcCrv0pXU3LDbbjBxYrlPnVb5+dCxY7pTqCJYtWoVkyZNIh6PpztKmUgmkyxfvpw5c+bQunXrUh07FIJdd4UffijVYSu8jAw44IB0p5AkSZIkSZIkSZIkSZKk7WfxiiRJkiRJkiRJkiRJkiRJkiRJkiSVsg4dOlCnTh1ef/11CgoKiMVi6Y5UIhAIEA6HOeSQQ+jatetvFqus27dmTarYobCwkAYNGpRrqUJWVhZNmzaladOmG+1LJBIlRQ/S9qrfrn66I5SY9t60TW7f9/J9S4pXZgyfwcTnSqllJACNOzXe5K6FCxfSoEEDwuHwRq/9XxexrLtu/PzzzyxZsoSuXbuSkZFROvm20KmnwrRpUFBQrtOmVdeukJOT7hSqCL7++ut0RyhzxcXFjBkzptSLVwD222/HK17JyoIuXdKdQpIkSZIkSZIkSZIkSZK2n58olyRJkiRJkiRJkiRJkiRJkiRJkqQy0KJFCy699FL23ntvwuFwuuMAEIlEaNKkCRdddBHdunXbbIFKIBAgGo0yY8YM7r77bnr37k379u3p2bMn/fr14+WXXyYej5d6vmQyyfLly1m1atUm9//444+MGTOGH3/8kdzcXEtXVKoatG9ArLDilCSVp4zqGTTv3nyj7dOnT+f000/nxhtv5Omnn2bkyJHMnj2bgv82m/y6oGndP1944QWOOuooFi1aVH5P4L8GDoT/dsHsEGrUgOuuS3cKVQTxeJzx48eXyc/mimbWrFklhXCl6dhjoXr1Uh+2QovF4A9/SHcKSZIkSZIkSZIkSZIkSdp+gWRyR/oIqSRJkiRJkiRJkiRJkiRJkiRJkiSVv7lz5/LGG29QUFBALFb+xQ6BQIBwOEyfPn3o0qULixYt4vTTT+fiiy+mX79+Gx2/bNky3nrrLZ544gm+/fZbateuzcEHH0xGRgZjxoxh5cqVHHnkkQwZMqRUc/7yyy/8+c9/plGjRtx3330kEgmCwSDfffcdd9xxBzNnzmTFihXUrFmT/fbbj/POO4+OHTuWagbt2B5t9yjLpy1Pd4xyF6ke4byvz6P+bvU32P7ggw9y1VVXkZGRQTwep1GjRuy8887svvvu7LHHHrRt25Y2bdrQuHFjateuTTKZpG/fvnzyySfk5eWl5bmceCK88QYkEmmZvlzVrw+LFkEolO4kSrcff/yRd999l+Li4nRHKXPhcJgePXpw4IEHluq4iQQ0a5Z6Te0IwmE491x4/PF0J5EkSZIkSZIkSZIkSZKk7RdOdwBJkiRJkiRJkiRJkiRJkiRJkiRJqupatmzJpZdeyogRIxg/fjyBQKBcFkcPh1N/QtamTRuOPPJIateuDcCtt97KZ599RiQS4eijjyYSiZScs3DhQp555hkGDx7MzJkzOf/88znjjDPo3r07AHl5edxxxx088MAD/PGPf+Shhx4qtbzjx4/ngw8+4MYbbwQgGAwyZswYTjvtNGbPnk2dOnXYaaedWLFiBY8//jgvvvgib7zxBn369CGZTBIIBEoti3ZMzXs03yGLVxLRBPV2rbfR9p9++gmAK6+8kmAwyLhx45g2bRpjx44lFotRu3ZtWrduTbt27dh7773JyMjg66+/Zt999y3vp1DiT3+C99+HNPW+lJvsbLjsMktXlDJ69OgdonQFIBaLMW7cOHr37k0wGCy1cYNBuPJKuOUWKCgotWErrHAYLr883SkkSZIkSZIkSZIkSZIkqXRYvCJJkiRJkiRJkiRJkiRJkiRJkiRJ5SASiXDooYdy4IEHMmnSJEaNGsXq1auJxWIkk8lSnSsjI4NgMEi3bt3o0qULNWrU2GD/448/TlZWFn/7299KSlfWFZe8/vrrPPLIIyxZsgSA119/nZkzZ3LVVVfRpUsX6tatyx//+Efy8/N59tlnOeCAA+jXr1+p5P7hhx/Iyspin332AVIlL08//TSzZ8/mhhtuoH///mRmZrJy5Ureeecd7rvvPu666y46d+5M3bp1SyWDdmwt92vJ5NcnE82LpjtKuaq/W30CwY2Li9YVOVx44YU0b96cX375hSVLljBr1iwmT57M999/z+TJk/n3v//NK6+8Qo0aNVizZg2XXXZZeT+FEl27QvPm8N/OmCormYTzzkt3ClUEy5YtY9myZemOUa4SiQQ///wz7dq1K9VxBw6Em28u1SErrA4doJS/fJIkSZIkSZIkSZIkSZKUNhavSJIkSZIkSZIkSZIkSZIkSZIkSVI5ikQidOrUiU6dOjF//ny+/PJLpk6dSigUIplMEo1ufeFDKBQiHA4TjUZp3Lgx++23H7vuuiuhUGiTxweDQR566CEAotEokUiEQCDAyJEjuf7668nPz6d3795ceOGFzJo1i/fff5/+/ftz3333cfbZZ9OoUSNOPfVUhg8fzueff85hhx1GTk7Odn1dAGbNmkWtWrVo0KABAD///DOfffYZp512GrfddhvBYLDk2J49e5JIJHjooYcYO3YsRx555HbPLzXt3JRAYOMCkiotkCqc+V+FhYXE43FCoRA1a9YkEAjQokULWrRoQefOnSkuLmbVqlUsWbKE2bNnM3v2bJ577jnGjx/PwQcfnIYnst6f/wznnltILJaV1hxlJRyGww6DRo3SnUQVwdy5c3e461ZxcTGzZs0q9eKVevXg//4P3ngDEolSHbpCqVEDrr023SkkSZIkSZIkSZIkSZIkqfRYvCJJkiRJkiRJkiRJkiRJkiRJkiRJadKsWTOOP/544vE4S5cuZcGCBcybN4958+axcuVKwuHwZhdTj0ajVKtWjaZNm9KqVSuaNm1K48aNyczM3KoMkUiERCLB2rVruemmm8jPz+eKK67g/vvvLznmmmuuoXfv3tx///306NGDDh060LVrVy677DIyMzNLpXRlXZaioqKSx7m5uSxZsoRDDz2UYDBINBolHA4Ti8WIRCL84Q9/IBAIsHbt2lKZX2rUoREZ1TMoXluc7ijlJpITYc+T99xoeygUomfPnixevJjc3Fxq1apFIpEoKUDKyMigQYMGNGjQgPbt21NYWMjnn3/Ot99+S5cuXcr7aZQoKiri5Zf7k0jcTSCwB8lk8PdPqmQyM+Hhh9OdQhXF3Llzt6i0rWPHjvTt27fk8W233bbRMbfcckvJ/bfffpuJEyduVZYuXbpw1FFHlTxeV8j0a8FgkC5dutC+fXsaNGhAZmYmsViM3Nxcpk+fzpgxY8jLy/vduebMmbNV2bbUn/4E770H+fllMnyFEImkCmYkSZIkSZIkSZIkSZIkqaqweEWSJEmSJEmSJEmSJEmSJEmSJEmS0iwUCtG4cWMaN27MPvvsA0A8HmfFihUUFxcTi8WIxWIEg0EikQjhcJg6depsdcnK5gSDQXJzc5kyZQqHHXZYSelKNBolFAoRDAa5+uqrOfbYY/n444/p0KEDABdccEGpzL9Or169+Oc//8mcOXPYfffdadasGcFgkIKCAiD1dUokEiXH5+fnE4vFaNiwYanm0I4rEAyw75X78vktnxMriKU7Trmo1rAaLXq02Gh7JBLhvPPO47zzzivZtq505dfi8TihUIglS5YwadIkdt11180WRpWlZDIJwAMPPMDXX4/lj38cw+OPt6ewsNyjlKlq1eD++6Fly3QnUUXxyy+/pDsCAHXr1qVPnz6/e9xxxx3HHnvsscG2jIwMGjZsSMOGDWnfvj1PPvlkyc/+zVm2bBnJZLLUrzddu0KfPvDhh/CrLrgqo1o1ePRRCLvKgCRJkiRJkiRJkiRJkqQqZONPuEqSJEmSJEmSJEmSJEmSJEmSJEmS0i4UCtGgQQOaNWtGq1at2HnnnWnTpg3NmzencePGpVa6ss7y5ctZvnw5e+65JwBFRUVEIpGSBc1r1apFKBTixx9/BFIlB+uKDtaVofy6FGVb9OvXjz322IOLLrqIadOm0bZtW3r37s0//vEPZs6cSTAYJBQKEYlEiMfjvP7669StW5c2bdps17zSr+09cG9IpjtF+YhUi9Dzmp6bLC5IJpMUFxf/7hihUAhIXUOys7Pp169fqefcEoFAgEAgwNChQ9ljjz24447TufnmADk5VedfZjgMnTrBr7pwtIOLx+OsXLky3TEIBAL069ePjIwMotHoZo+rU6fOBqUr48eP5/nnn+ejjz4qeQ9Rq1Yt2rdvv0VzltVzf/ppyMoqk6HTKhKB/feHk05KdxJJkiRJkiRJkiRJkiRJKl0Wr0iSJEmSJEmSJEmSJEmSJEmSJEmSyMrKonnz5sydOxeAzMxM4vE4gUCANWvW8OqrrxKPx6lVqxaQKllZV9aQm5tLXl4eCxcu3K4MOTk53H///eTm5tKhQwfOOuss2rVrx08//cS5557LPffcw9ChQ3n33Xc58cQTGTZsGGeffTZNmzbdvicv/UpOvRza/V87AsGNy0iqmmQiSYfTOmxyXyAQICMjY/Pn/qp8CWD33Xfn4Ycf5oILLij1nFtq5syZfPPNN5xwwglkZ2dzxhmLqFVrORBPW6bSlJkJQ4bAJnpytINaunQp4XA43THYf//9ad68Obm5uYwfP36zx2X9T5vJ8OHDmTVrFmPHjmXZsmUl29cVOv2WQCDAggULtj30b6hXDwYPhpycMhk+bbKyUs/La4gkSZIkSZIkSZIkSZKkqib9n6STJEmSJEmSJEmSJEmSJEmSJEmSJKXd7rvvTpcuXfj888957bXXOOGEEwiFQixdupT33nuPd955h2bNmnH22WcD6xdFf+2113juuef4+eefyc3N5YgjjuCEE07gqKOO2qYchx12GO+88w4XXnghzz//PBkZGRQXF/P555/z+eeflxyXnZ3N0UcfzR133EEkEtnu5y/9Wvc/dWfa+9OI5kXTHaXMBMIBOpzagYzqG5er5Ofn8+OPP9KkSRNatGix6fP/Z+X+rKwsevbsWSZZt0QymaSoqAiAefPmATBmzH9Yvvx2gsGvSCR+v8ihIqtWDR54AFq2THcSVSQLFy7coAApHZo0aUKvXr1IJBK89dZbtGnTZrPHLlmyhDVr1lCjRg0ADj30UCZPnkyjRo2oX78+AEVFRUydOvV35y0uLmb+/PnsueeepfNE/kffvtCnD3zwARQXl8kU5apaNXjySWjUKN1JJEmSJEmSJEmSJEmSJKn0WbwiSZIkSZIkSZIkSZIkSZIkSZIkSQLgqaeeomPHjvzxj39k5MiR7LbbbnzxxRd88cUX5Ofnc8UVV2ywoPp9993HNddcA8BOO+1E/fr1ee211xg6dCgvvPAC/fr12+oMyWSS/fffnx9++IFPP/2Ujz/+mPnz57NmzRpisRjhcJg6depwxBFHcOKJJ5bac5d+rVnXZtRqVYtlk5elO0qZCUVC7HvFvpvc9+GHH/LXv/6VQYMGcdFFFxGPxwmFQuTm5jJnzhx+/PFHIpEIu+66K7vtthtZWVkkEgkCgcBGhSzlJRAI0KpVK1q3bs0PP/zAihUruOGGG+jVqxXnnJPFwIFQUJCWaNstJwf694dBg9KdRBVNXl4esVhsm8695ZZbtnv+cDhM//79CYVCjB49mrlz5/5m8Uo8Huell17i//7v/2jatCldunShS5cuJftnzJjBRx99xKpVq7Zo/tWrV2/3c/gtV1wB775bplOUi0gE9t8fTjop3UkkSZIkSZIkSZIkSZIkqWxYvCJJkiRJkiRJkiRJkiRJkiRJkiRJAqB+/fp8+OGHXHbZZTz++OMl2zt06MCAAQM4//zzqVmzJgCfffYZ999/P8FgkHvuuYf+/fvTunVrPv30U/72t79x1llnsfvuu7PbbrttVYZ1pQ2BQIBDDjmEnj17snbtWvLz8wkEAjRq1IjMzEwgVdKSrpIHVX39nu/Hs/s/S6xg20oNKrJwdpi9B+5Ngz0abHL/s88+S0FBAb169QIgFArx2WefceuttzJq1CgyMzMJh8PsvPPOnH322Vx00UVEIpHyfAobicfjBINBDjzwQJ599lkeeOABqlWrxsCBAznpJFi2LMa114bIz69c14zsbDjkEHj2WfByp/8VjUZJJpNpm79Pnz7Ur1+fRYsW8dlnn23ROUVFRSxfvpzGjRsTDAY32NeiRQvat2/P559/vkVjRaPRrY28xV55BS69FG64Ae6/H/Lzy2yqMhUKQZMm8MILXkMkSZIkSZIkSZIkSZIkVV0Wr0iSJEmSJEmSJEmSJEmSJEmSJEmSSuy11168/vrrzJo1i0mTJlG7dm06depEs2bNiEQiJBIJgsEgX3zxBYsXL+ZPf/oTl112GaFQCICDDz6Y/Px8TjvtNJ588smScpZtlZ2dTXZ29gbb1hUsWLqistS0c1O6XdKNcf8YRyy/apWvZNfNps+9fTa5L5lM8vnnnzNw4MCS4qS5c+cycOBA5s+fT8eOHdltt93Iz89nwoQJXHHFFfz888/cd999ZGVllXn2goICfvjhB6ZMmUK9evXYc889ad26NaFQiFAoRP/+/Xn22We58847AYjFUv/uLrkkTGEh3HxzkoKCynHtyMmB/faD119PlSdI/2t7ikeeeeaZjbYNHDhwi89v2rQpXbt2JRaL8eabb5JIJH73nMzMTM455xyqV68OwDvvvFPyXuOEE06gfv369O7dm4KCAr766qvfHa8sildiMbj+enjjDfjkE+jYEbp2hRNPhIKCUp+uTAWDUK8ejBkD9eunO40kSZIkSZIkSZIkSZIklR2LVyRJkiRJkiRJkiRJkiRJkiRJkiRJG6hfvz7169ena9euG2xPJpMlJSpz584F4JBDDiEcDpNMJonH44RCIY455hgaNWrEzJkzt6t0ZXNCNhConBz41wOZ/MZkcmflpjtKqQlnhzn+1eOJZEc2uf/bb7+luLiYPfbYg3A4TFFREYMHD2bevHncc889XHXVVaxZs4ZVq1YxduxYrr/+eh577DHOOOMMunXrVqbZp02bxiWXXMLEiRNZunQpgUCAgw8+mNtuu43u3bsDcNRRR3H99ddz5513EgqF+Oqrrzj00ENp1KgRV1wRp2bNEJdfXvELFHJy4Mgj4eWXIexfA6sMzJs3b7vOr1GjBoFAgHA4zEUXXbTJY1q3bs0tt9zC2LFj+eijj9hjjz1KSlcWLVrEd999B8DSpUsZP348hx9+OADt27ffouKV0i5gW7ECTjoJkkn4+utUaQnAMcfAv/4F555b8a8d64RCUKcOjB4NzZqlO40kSZIkSZIkSZIkSZIklS0/ailJkiRJkiRJkiRJkiRJkiRJkiRJ+k3rClUCgQCxWIxwOEyrVq0AyM3NBVKlLKFQiGQyyaxZs1i+fDmFhYUUFhaSlZX1m+MXF8OPP8L48TB1KqxeDXl5qe3Z2VCtWmrx8A4doEsX2GUXWLp0MQCNGjUq0+euHVs4M8yA1wfw7P7PEiuIpTvOdgtnh9l74N607Nlys8csXLiQ7OzsktKkpUuXMmLECHr06MFVV10FpAoXatSowfHHH0+TJk3Yf//9+eCDD8q0eOXTTz9lwIAB1K9fn+OPP56OHTsyYsQIXn31VTp06MC+++5LLBYjEolw++23M3fuXF588UVeffVV9tprL/r27UujRo04/fQCJk4cy2OPdSUQyCKZrHh/apudnSp4ePBBKIPuKlUhGRkZ6Y6wVXJyckru/2/2zMzMkvu/975hnXApthJ9/z306wf9+8Pf/rZx4dEpp6Tej5xyCuTnl9q0ZSISgYYNU6Ur/327JkmSJEmSJEmSJEmSJElVWsX7NKgkSZIkSZIkSZIkSZIkSZIkSZIkqUIJhULMnj2bRo0akZ2dDcCRRx7J3XffzSuvvELHjh1p164dyWSSaDTKu+++y8qVKznwwAM3uXj6ggXw3nswahSMHQuzZ0NWFsTjm1/MPBCA6tUhkYB4PEkotIq8vA+58MJO3HNPL6pXL8MvgHZoTTs3pdsl3fj6H18TzY+mO862C0B2vWz63NvnNw/r0KEDkUiEqVOnAqnX/4IFCzj00EMBSCQSBIPBkhKmGjVq0LhxY+bOnVtm0T/44APOPvts9txzT2644QYOO+wwAPbff39Gjx7N2LFjCQQCRCIRotEokUiE559/nnA4zJAhQ7juuusYOnQoRxxxBKNHj2bkyJG0arUbDRt+zOTJYfLyyiz6VsnOhtq14ZVXoFevdKdRZRAOhwkEAiSTyTKbo1atWlx++eUlj2+77TYAlixZwocffrjR8bvssgu77LILACtWrGDcuHEsWrQIgMWLF5ccV7duXY4++mgmT55M7dq12XfffUv2zZ8/f4uyRSKRrX4+m/Laa3DxxfDQQ6lilc059lh4913o2xcKCyFaAX8k5ORA69bw2WdgN50kSZIkSZIkSZIkSZKkHYXFK5IkSZIkSZIkSZIkSZIkSZIkSZKk3/TLL7/Qu3dv+vXrx9///ncAunbtyu233851113HqlWruPzyy1m5ciWTJ0/mnnvuoXnz5hx55JEA/10QPsDnn8M998CIERAKbViy8nuLlyeTsGbNukcBYFdgFwYPTjB4MJx2Glx+OeyxRyk+cem/Dr7zYBZ9t4i5o+YSK4ilO842yayZyRkfn0Ek+7eLClq0aEGfPn148sknOfHEE+nWrRtt2rRh7ty5rF27lurVqxOLxYjH44TDYRYuXEheXh57lNGLb/Lkydx44420atWKG2+8saQABqBp06YUFxez2267ARCLxQgGgyX7H3vsMfbbbz9eeuklPvnkEz755BMaNWrEgQceyNNPP0316ln8619wxRVQVASxNP6rzc6G00+HBx6AatXSl0OVS40aNQiHw0TT0ACycuVKvvrqq422Z2VllRSvrF69eoNjpk+fzs8//0zbtm0B6Ny5M507d97g/Ly8PL744ostylC7du1tTJ8Sj8MNN6TKjoYPh733/v1zDjoIpk2DM86AMWOoMMVNgUCqxO6aa+D666GUOmkkSZIkSZIkSZIkSZIkqVKweEWSJEmSJEmSJEmSJEmSJEmSJEmS9JtycnJo3bo1o0aNYuzYsey7774AXHnllcTjccaMGcN5551Hbm4uRUVFJfs6dOjAqlXw3HMB7r0XcnNTC5Qnk6WVLEhBQapk4dln4cUXU8Ur114Lffu66LhKTzAc5OR/n8zgAwez6NtFxIvi6Y60VcI5Yc787Ezq71Z/i46/+uqrGT16NL169eKPf/wjO+20E4MHD+b999/nxBNPJBwOEw6HKS4u5umnn6a4uJjDDjusTLJnZWXxyy+/cPvtt29QurJq1Sruu+8+lixZwpIlS9hzzz0JhULss88+PProo1SrVo2srCwGDhzI2WefzY8//khxcTG1a9dm5513Lhln0CA4/HA45RT49tvyL1GoXj11e/VV6NWrfOdW5dekSRMCgUC6Y2yVV155hX322Yf27dvTsGFDsrKyiMfjrFy5kpkzZzJ69GjWrl37u+NkZGTQrFmzbc6xciWcfDIUF8P48VB/yy6PADRuDB99BC+/DBdcAIWFv18gV5ZycqBFC3j9ddhrr/TlkCRJkiRJkiRJkiRJkqR0CSSTpfcRdUmSJEmSJEmSJEmSJEmSJEmSJElS1fTxxx9z1FFHcfLJJ3P99dfTrl27kn2JRIJjjjmGDz74AIAHHniAyy67nMcfh2uugWQyUVKQUh5q1IDsbBgyBA4+uNym1Q6geG0xzx34HEsmLSFWEEt3nC0SDUSZd8A8nvvsua06b/jw4ZxzzjnMnz+fpk2bsmDBAgD22WcfevXqRePGjRk2bBj/+c9/GDRoEE888USpZ08kEgSDQebPn79BwcKSJUt44YUX+Otf/0rdunXp168fiUSCkSNH8t1333HIIYcwfPhwAOLxOKFQ6HfnSiZhxAi49174/PPU4//2SJW6YBCysqB161RR1AknpB5LWyuRSHDnnXcSj1euMqjSEA6Hufjii6ldu/ZWn5ubC126wDHHpF7z4fC251i0CM48E0aPLv/ipnA4VTJ37bVw/fUWzkmSJEmSJEmSJEmSJEnacVm8IkmSJEmSJEmSJEmSJEmSJEmSJEnaIvfffz833HADHTp04IILLiASibBw4UJeeOEFJk2aRHZ2Nv/85z/p3v0UTjoJfvwxSX5+IG15s7PhxBPh4YdTZSxSaYgWRBly9BB++fKXil2+EoDMmpnk9s3lnufvYerUqey6665bNURubi7//Oc/+eCDD5g3bx4LFy4kPz+/ZH+9evU49thj+cc//kFmZmapxF6wYAGvvfYal19++Ub7kskkgUCAt99+m/79+3PEEUfw/PPPU69evZK8+++/P5MmTeKpp57i3HPP3aYM8+fDE0/Ao49CPA5r1mzPM1ovJwcSCejfH668Ejp3Lp1xtWN77LHHWLp0abpjlLtIJMKf//xnAAKBrXuvkZcHkyZBt26lkyWZhE8+gbvvThWwJBJQXFw6Y29KtWqpOc88E664Atq2Lbu5JEmSJEmSJEmSJEmSJKkysHhFkiRJkiRJkiRJkiRJkiRJkiRJkrTFHn30UV544QW+/vrrkm2NGzemW7du3HPPfXz88S5ccw0UFaUKC9ItKytVuvLyy3DwwelOo6oiHo3z3vnvMenVSUTzo+mOs5FkOEmtZrU4Y/gZTF06lVNOOYVu3brx+uuvb/EYiUSCYDBIcXExs2bNYsaMGSxYsICCggISiQSJRILDDz+c3XffPTXnf0tRtsc333xDnz59WLlyJWPGjGHffffd7LGPPvool1xyScncsViMSCTCs88+yznnnMMDDzywyfKWrRGNwrvvwnvvpcoUZs1KXVMSiVRxw2/JzEwdm58PDRpA165w6KFw8slQp852xZI28N577zFhwoR0xyh3zZo1KylXisfjhEKhNCdKmTsX/vGPVHlTIgFr15bOuMFgqlCuSRO47jo46aRUAYskSZIkSZIkSZIkSZIkyeIVSZIkSZIkSZIkSZIkSZIkSZIkSdJWKiwsZNy4caxevZpwOEzLli2pVWtXjjsuzI8/JsnL277yhbKQnZ1apPzJJyESSXcaVRUzPp7Bm6e8SdHaIuKFFaBpCEiEEkyuPpnrP7mevbvsTWFhIXfccQd33HEH33//PXvuuef2jf/fQpbS9uabb3LCCSeQlZVFUVERd955J1dfffVGhQr/+zgWixEOh0tyPfbYY1xyySXcf//9XHHFFaWaMRqFSZNgwoRUEcvMmalilcLCVNFUdnbq1rAh7LcfdO4Me++dKn+Sysp3333HsGHDiEYrXglUWQkEAuy7775MnTqVadOm8c0333DWWWdx8MEHs/POO5dKEdT2Ki6GN9+El15KXTOWLYOcHCgoSO37PdWqpcpWCguhTZvUNeW886BbN0jzU5MkSZIkSZIkSZIkSZKkCsfiFUmSJEmSJEmSJEmSJEmSJEmSRDweJy8vj2g0SiwWI5FIEA6HCYfDZGVlkZ2dne6IkqQKbM4c6NkTFi9OEotV3NXAc3JSC5a//37qvlQailYXMezSYUx5YwrR/PQVH0RyIlRvXJ2M0zK4+PaL+eyzz+jduzcAX3zxBTfddBO33HILBx100FaPve5PUdcVGSQSCYBSK2B58MEHueqqqzjssMPo3r07f/vb3+jRoweffvrpVo2zcOFCjjnmGFasWMEHH3xAu3btSiWfVJGtXLmSxx57jFgslu4o5SYcDvPFF18wcuRIqlWrxsqVK8nKyuLcc8/lb3/7G9WqVUt3xI2sWgXffpsqYRk5En76KVWqUlQEsRhkZEBmJlSvDl26pN5Xde4M7dun9kmSJEmSJEmSJEmSJEmSNs/iFUmSJEmSJEmSJEmSJEmSJEmSdjDxeJylS5eyYMEC5s2bx7x581i5ciWhUIhAIFCyoHYymSSZTJJIJIhEIjRu3JhWrVrRrFkzmjZtWiEXs5Uklb+ffkotDp6bC/F4utP8vqws2GMPGDECatZMdxpVJTM+nsGbp75JrCBG8dricps3lJl6D9f1kq4cfMfB3HP/Pdxwww08+eSTDBo0CEgVpZRWScr/SiaTJe8ft8UVV1zBQw89xGmnncYNN9xA8+bN6dy5M9OmTeP999/niCOO2Oy5v35e8+bN49FHH+XBBx/k6quv5vbbb9+uXFJl8swzzzBv3rx0xyg3+fn5fPjhh5x11lmccMIJTJw4kRtvvJFly5YxduxYmjZtmu6IkiRJkiRJkiRJkiRJkqRyFE53AEmSJEmSJEmSJEmSJEmSJEmSVPaSySTTp09n9OjRzJs3j3A4TDKZJBqNlhyTSCQ2e348Hmf27NnMmTOHjIwMYrEYmZmZdO7cma5du1KjRo3yeBraAa1aBZMnw9q1UFAARUWQkQHZ2ZCTA+3aQYMG6U4p7bhmz06VrqxYAclkutNsmcJCmDQJDj4YvvgidT2RSsPOfXbminlXMGXoFEbdPYqV01cSK4qRjJfNiyMejpOdk023i7uxz/n7UKdVHeLxOKNHjwagXbt2JceuKycpzQKWWbNm0bBhQ6pVq7bN5StHHXUUw4cP56qrruKiiy6iTZs2AJxzzjlce+21/PTTTxxxxBHE43FCodBG5697LqNGjeKxxx7jlVde4cwzz+SOO+7YvicnVTI9e/bkzTffpLi4/Eqf0iWRSPD999/zl7/8hSOPPJJIJEKzZs0YOXIkr7766m/+XitJkiRJkiRJkiRJkiRJqposXpEkSZIkSZIkSZIkSZIkSZIkqQrLz8/nm2++YezYsUSj0ZKFeLd1Qd5kMklRUVHJ2GPGjGHMmDG0adOGHj160Lp1621adFuCVMnKN9/A11/DyJGp+8uXpwpWIFXqkExCIJC6QaqMpXp16NQJeveGbt2gc2fLWKTysHAh9OgBK1dWntKVdYqKUuUrRx8NH34IkUi6E6mqCGeG2euUvdjrlL1YNHERX97/JZNfn0wgFCCaF/39AX5HMBIkGA4Sqx3jzYVvsvshu/N/p/4fNZrV4IcffuDWW29l2LBh9OrVi44dO25yjFgsRji8+T8vTf73Bb3uPd3/PgYoKCjgwAMPZO7cucyYMaOkMGVrPP3003z00UfcdtttDBo0iIYNG5bs22233QD45z//ybnnnkv16tU3mXPevHk89NBDDBkyhKKiIm699VZuvvnmrc4iVXZt27bdZDlRVRSPx2natCnHHnvsBtvnzJlD9erVWbVqFcuWLaNly5bUrVs3TSklSZIkSZIkSZIkSZIkSeUpkExWto+0S5IkSZIkSZIkSZIkSZIkSZKk37Nq1SqGDx/OtGnTgNQC22UtIyODrKwsDjjgADp16mQBi7ZIPA4ffQT33ANffglZWVBYCNvSDRQOp0paiopgt93g2mvhuOMgI6P0c0s7ung8VXI0aRKUw4+YMpOdDeecA488ku4kqsoKVxUy5c0pzPliDr+M+YWVs1YSzgqTjCeJ5m++jCUYCRLJjhAtiJJdJ5smnZvQqncrdj16V2rtUotBgwbx6quvEo1GadeuHT/99BMANWvW5JlnnqF///4lYyUSCZLJZEkxQ35+PrFYDpMnw9q1qZ+9RUWpEqKsrNRro21baNx409lyc3M56aSTOO200zjllFMIBoNb/XVZtmwZ06ZNY88996RmzZpAqkxl3XvIAw44gDFjxvDuu+9y2GGHbbBvnfHjx3PXXXeRmZnJqaeeypFHHrnVOaSqYuTIkYwaNapcfvdLp0mTJlGvXj3uvfdeqlevTm5uLq+++ioXX3wxrVu3pqioiPnz57Pnnnty1113ceSRR5JIJLbpOiVJkiRJkiRJkiRJkiRJqhwsXpEkSZIkSZIkSZIkSZIkSZIkqQpJJpNMmDCB4cOHE4/HSSQS5Z4hEonQqFEjjjvuOGrXrl3u86tyWLYM/vUvePBBKCiANWtKf44aNSAQgPPPh0sugZYtS38OaUd1771w222Ql5fuJNsvOxs++QR69Eh3Eu0o4tE4SyctZcGEBSz4egEFKwqI5kWJFkQJZYSI5ETIqJZBgz0b0LRLU5rs04TsOtkbjbN48WJeffVVHn/8cVauXElxcTFnnnkmV199NU2bNgVS7w3j8Tj5+WG+/RZGjSrg2WdnMmNGbcLhpuTkBFjXZZL6a9MkkCQWi1NcHCQzM86uuxZy0EEBevXKoVu3EA0axEsKXDZVhrItfj1OPJ4a/7777uOaa67h1ltv5eabb97suYsXLyYrK4tatWptdw6pMlu7di1///vficfj6Y5SZkKhEB9++CE//fQTl19+Obvtthsffvghb7zxBnXr1uW6665jxYoVzJgxg3/9619kZ2fzzTff0K5du1K7XkmSJEmSJEmSJEmSJEmSKh6LVyRJkiRJkiRJkiRJkiRJkiRJqiJWrVrF0KFDWbRoEdFoNK1ZAoEA4XCYQw89lM6dO7vArUosWwaXXQZvvZUqRSkoKPs5MzIgGIT994cnn4Q2bcp+Tqkq++kn2Hvv8nn9lpfmzWHatFQJi1TZJBIJJk2axE477US1atVKtiWTAUaMCHDPPfD550kCgUKKiwNA1jbMEiMrK04ymcHOOwe49loYMCBJdnbZvccbNWoUvXr1omXLlowYMYI2//MD3BIFaWPDhg3j22+/JRaLpTtKqQsGg7Rs2ZJVq1bx6KOPMn36dDIyMiguLuaggw7inXfeKbkGAgwaNIinn36aU045heeff55gMJjG9JIkSZIkSZIkSZIkSZKksmTxiiRJkiRJkiRJkiRJkiRJkiRJlVwymWTChAkMHz6ceDxOIpFId6QSkUiERo0acdxxx1G7du10x1GavfkmDByYKmsoLi7/+UMhyMyEe+6BCy9MlbFI2jrxOHTuDD/8ABXox812y86Gc8+Fhx9OdxJp6yQSiQ3KBOLxOKtXh3j2Wbj/fli9OsnatQClW1BSvXoSCHDOOalCtZ12KtXhS5x44ol88MEHvP/+++y///7E43FCoVDZTCZVAdFolEceeYQ1a9akO0qpy8jI4OKLLyYzM5PFixfzxRdfULduXW699VYeffRRunXrRjQaJRQKEQwG+fLLLzn88MPp3r07H374YbrjS5IkSZIkSZIkSZIkSZLKkH8eIkmSJEmSJEmSJEmSJEmSJElSJZZIJBg6dCjDhw8nGo1WqNIVSC38O3/+fB5//HF++eWXdMdRmixbBsceC2ecAatWpad0BVKFEfn5cO210L07zJ6dnhxSZfbAAzB9etUqXYFUIdS//gVffpnuJNLW+XXpSm4uDBoUomlTuOkmWLAA1q4NUNqlK5Aad+1aeOwxaN8eDjgApk0r3TkSiQR77bUXa9eu5YUXXgCwdEX6HZFIhOOPP55wOJzuKKXuiCOOoGbNmmRkZNCyZUtOO+005s+fz88//0yjRo2A1PMPBFLXvFAoxJo1a4jFYhXu92RJkiRJkiRJkiRJkiRJUumyeEWSJEmSJEmSJEmSJEmSJEmSpEoqFosxZMgQfvrpJ6LRaLrjbFYymaS4uJjnn3+emTNnpjuOytnbb8Muu8CHH0JeXrrTpOTlwYQJqYXi//EPSCbTnUiqHBYtgltuqTiv5dJWUACnnuo1QZXTW28V0qJFMUOGJCgsTBWNlYdoFAoL4T//gb33hnvvTRWdrZP81QsquZUvrmAwyGmnnUbNmjUZOXKk7yOlLdSyZUv23nvvKlO+Eo/HWbp0KfXq1QMoKVYBWLp0KWvWrGHRokVA6joTCARYsWIFTz75JJFIhFNPPXWDkipJkiRJkiRJkiRJkiRJUtXjp8QkSZIkSZIkSZIkSZIkSZIkSaqE4vE4L774InPmzCEWi6U7zhaJRqO8/PLLzJgxI91RVE7++tdUicGqVVBcnO40G4rHU4vSX3stDBy44SLxkjbtySerfinJ0qUwcmS6U0hbLjcXTj4ZTj45zNq1GRQVpefPRhOJ1M/V226Dzp3hxx+LWbFiBdOmTSMej5eUISQSia0YM0GzZs3o168fP//8M7Nnzy67JyBVMX369CE7OzvdMUrNyy+/TPEmfqGoUaMGiUSCQYMGMXHiRJLJJFOnTuX+++/nxRdf5Mgjj+S4447b5nlXrICPP4a//Q3+7/9gv/1S17j27aFjR9h3XzjoILj4YnjxRZg6NXU9lCRJkiRJkiRJkiRJkiSVr0AyWdU/6i5JkiRJkiRJkiRJkiRJkiRJUtWSSCR49dVXmTlzZqUpXfm1SCTC6aefTosWLdIdRWUkmYSrrkqVNOTnpzvN78vJgT594PXXIRJJdxqpYorFoFGj1ALkVVkgAEccAe+/n+4k0u/78MNUwVleHhQVpTvNesFgEiimdu0HWbHiBrp27UyPHj246667yMrKAigpYtkSt912G7fddhvvvfceRx55ZBkml6qWBQsWMHjwYKLRaLqjbLNwOMzEiROZMmUK33zzDbFYbKNCmZ49e/Lll1/SqFEj6taty+LFi1mxYgUnn3wyL7300lbNt2ABvPQSfPopfPNNqkAyKwsKCuD3vozVq6d+D4rFoF072H9/6Ns3VcwSTE8nliRJkiRJkiRJkiRJkiTtMCxekSRJkiRJkiRJkiRJkiRJkiSpkvn3v//Njz/+WKkX0M3IyGDQoEHUr18/3VFUypJJuOwyeOaZylG6sk52NhxwAPz73xAOpzuNVPG8/TaccQasWZPuJGUvMxNmzoSmTdOdRNq8hx6CP/85VQZQUYVChTRq9A0FBf3IzV3KgQceyPXXX88BBxxAKBT63fKVdfsLCgqYPn06e+21Vzmml6qGmTNn8vLLL1fKws5wOEwkEuG6666jW7duhMNhli9fTrdu3bj99ttLijwXLFjANddcw6hRo4jH47Rt25azzjqLM844Y4vmSSbh88/h3nthxIjU49IoswoEoFo1qFkzVUp59tlQp872jytJkiRJkiRJkiRJkiRJ2pjFK5IkSZIkSZIkSZIkSZIkSZIkVSI///wzr7/+eqUuXVmnYcOGnH/++QSDwXRHUSm65Ra4777KVbqyTk4OHHssvPgi+G0pbah7dxg7Nt0pykdmJlx9Nfz1r+lOIm0smYTbbksVBFSGn7U5OdCpUx41apzKxx+/yz777MONN97IscceC7DF5SuStt2UKVN48803K1X5SjgcJpFI8OijjxIOhzn77LNZu3YtkyZN4tNPP2Xvvfdm3LhxhEIhAGKxGKtWrSIjI4NYLEadLWg4WbUKnnsudT3NzYW8vNQ1tizk5EAiAf37p0pY9tmnbOaRJEmSJEmSJEmSJEmSpB2VxSuSJEmSJEmSJEmSJEmSJEmSJFUShYWFPPzwwxQUFKQ7SqmIRCLsv//+7L///umOolLyzDNw6aWVYyH4zalWDS65BO66K91JpIpj2jTo1AmqyI+fLVK7NixZApFIupNIG7rpJnjwwVRBQGWRnQ177llAhw5X8fzz/2Lffffljjvu2Og9YCKRoLi4mKysLKLRKBFfgFKpmTZtGm+88UalKPAMh8PsvvvuHH/88fTp04eXX36ZunXrAqnrxMEHH8zIkSO58847ue6667ZpjjfegHPPhWi0fH93CYVSBW/HHANPPJF6vyFJkiRJkiRJkiRJkiRJ2n7BdAeQJEmSJEmSJEmSJEmSJEmSJElb5r333qO4uDjdMUpNNBrliy++YOnSpemOolIwdy5cdlnlLl2B1EL2Dz8M48alO4lUcbzxBsRi6U5RvuJxGDMm3SmkDT3wQOpWmUpXIFXa9OOP2cyYcTcDBpzEqFGjePbZZ1m8eHHJMcXFxVx++eV069aNWCxm6YpUynbddVdOOukkMjIyCAYr7p+Xh8Nhjj76aPr3788nn3zCRx99RN26dUkkEsRiMYLBINdeey3BYJDc3NytHn/p0lTpyVlnwapV5f+7SzyemvPtt2HnnWHYsPKdX5IkSZIkSZIkSZIkSZKqqor7yThJkiRJkiRJkiRJkiRJkiRJklTi559/Ztq0acTj8XRHKVWxWIw33niDRCKR7ijaDskknHwyFBWlO0npKCiAE06AwsJ0J5EqhhEjIBpNd4ryVVwMEyakO4W03tChcNNNlbfgrKAAxo2rQV7e3XTr1o0XX3yR8ePHA5BMJgmFQrz55pv8+OOPvPrqq2lOK1UdyWSy5P5OO+3ERRddRLNmzSpcuVEkEqFu3bqcc845dOjQAYCDDjoIoKRwZV1hzJo1a0gkEhRu5Zv1N96Atm1h+PD0F1gVFcGKFTBgAJx0EmxDh4wkSZIkSZIkSZIkSZIk6VcsXpEkSZIkSZIkSZIkSZIkSZIkqYIrKirirbfeIlpFV71fuXIlY8aMSXcMbYennoKJEyEWS3eS0rN0KdxwQ7pTSBXDd99t23lnnpkqZlp321JHHQXDhqVeh0VFMH8+vPQStG+/8bEtWqSuQRMmwKJFqcKUvDz46Sd45hnYa69ty15UBCNHbtu5UmlbsgQGDqy8pSvr5OfDxx83Yd99rycWi3H77bdTUFBAIBAgFAoxduxYBg8ezKmnnpruqFKVEQgESCaTjBkzhu+++45FixZxyimncOihhxKJRErKTNIpHA6z7777ctFFF9G4cWMCgcAG+0OhEADBYJAVK1bw+OOP06hRI84666wtGr+wEPr1S70vWbUq9V6hosjPh7ffhp13Bn8lliRJkiRJkiRJkiRJkqRtF0gmt+Yj65IkSZIkSZIkSZIkSZIkSZIkqbx9+eWXjBgxosoWrwBkZGRw9dVXEw6H0x1FW2nuXNhjj1TRQVWTnQ2ffw7duqU7iZQ+y5dD06bbtkj5mWfC4MHrH//POuqbdOed8Oc/b3pfYSH07w8ffLB+W+/eqdfp5hQWwoEHwtixW5J4Q02bpkpfpHRKJlNlRJ9+WrHKArZHo0bQpMn+rFw5j6+//poGDRoQi8V8HyiVgZEjR/LUU0/x8ssvA9C5c2dOPfVULrnkEvLy8hg6dCiLFi1Ky++axcXFVKtWjYEDB9KoUaONClcA4vF4SfHKnDlzePLJJ7n//vs577zzuPvuu8nJyfnNOdasgT594PvvoaCgTJ5GqcnJgbfegkMPTXcSSZIkSZIkSZIkSZIkSap8gukOIEmSJEmSJEmSJEmSJEmSJEmSNi+ZTPLll19W6dKVdSZPnpzuCNoGp58ORUXpTlE2CgrghBMgFkt3Eil9JkyArKzymWvffTcsXbnpptRi6fffn3qclQUvvAB16qw/Zu1aGDIEBg2CI49MLVb+l7/Auh+bWVlwySXblmfp0tSC7VI6vfYafPFF1SldAVi1ClauvIW5c+eybNkyksmkpStSGZgyZQpnnXUWL7/8Mj169KBbt2788ssvXHfddbz00kvUqlWLM888k2OOOYZ69eoRiUQ2WX5S2jIyMggGg3z22Wfk5ubSuHHjzc67rnTlww8/5KqrruKuu+5iwIABPPLII79bupKbCz16wHffVfzSFYD8fOjbF958M91JJEmSJEmSJEmSJEmSJKnysXhFkiRJkiRJkiRJkiRJkiRJkqQKbNasWRRV1VaLXykuLmb06NHpjqGt9P338PXXVbuYZPlyeP/9dKeQ0mf8+NRC4OXh2GPX3x85Em6/HT75BP70J5g2LbW9Xj0488z1x02YAKeeCv/6F3zwAXz8MdxyCwwbtv6YmjW3LU92Nnz77badK5WGJUvgvPMgLy/dSUpXYSHMnduTdu0uZLfddiuXogdpR3TRRReRSCR49tlnGTVqFG+99RY33HADxcXF3H333axevZpQKMRee+3FJZdcwplnnskee+xBKBQq9TKkUChEKBSiTZs2nHjiiRx55JF89dVXvPLKK8yZM2eT58TjcSZOnMhxxx3H6aefzueff85dd93Fiy+++Lvz5eXBgQem3j9Upl+nCwrgtNPgo4/SnUSSJEmSJEmSJEmSJEmSKpfS/dSbJEmSJEmSJEmSJEmSJEmSJEkqVWPGjKG4uDjdMcrFypUrWbRoEY0bN053FG2hBx+Eqv7tuXYt3H33hoUQ0o5k/PjyK1eqU2f9/f8tmli7dv39Aw+Ev/9902NUqwY9e6Zu62zr4uXRKEyeDL16bdv5FdmiRYt4+OGHmThxIqFQiE6dOtG3b1/22WcfksmkRRgVxLnnpkpKqqJkMpu5c++mqChAVla600hVz4gRIxg7diw333wzp512GgBNmjThkksuYcaMGTz00EO89dZbnPmrNrNmzZrRt29fotEo3377LRMmTCA3N5dwOEwikSC2FW8IwuEwoVCIaDRK9erV2WuvvejatSu1atUqOaZv37589tlnLFmyhFatWpFIJAgGgyX7Q6EQa9euJSsrixNOOIHTTz+dfffd93fnLi6GI46AqVMr5+8qBQXQvz8MH77h+xlJkiRJkiRJkiRJkiRJ0uZZvCJJkiRJkiRJkiRJkiRJkiRJUgW1evVqZs+ene4Y5SYWi/Hll1/Sr1+/dEfRFli9Gl59FeLxdCcpe99+C9Omwa67pjuJVP7WrCm/uaZMWX//wAPhgANg7Fg4/HDo2HH9vtatNz73wQfh8ss33LZ0KTzyCDz22LblicdTi59XNSNHjuSEE05g5cqVtG/fnmAwyKeffsrbb7/NX//6V4499tjfLF9JJBI8/fTTXHjhhbRs2ZLs7Gxq1qxJrVq1qFOnDg0aNKBu3brsvPPOnHrqqRssoq8tN3MmfPxx5SwN2FLBYHVefx1OPz3dSaSq57XXXqNx48YccMABhEIhkskkiUSCUCjEscceyxNPPMEXX3zBmWeeSXFxMRkZGRQWFjJ06FCaNm3KAQccQI8ePYjFYixZsoSFCxcyZ84cfvnlF1atWlVSkhIIBErGDgQC1KhRg2bNmtGqVSuaNGlC48aNycjI2ChfIpFgt9124+233+att96ia9eum/x50bNnT3bffXeqVatGZmbmFj33665LFcdV5uKq/Hw4+miYPh3q1Ut3GkmSJEmSJEmSJEmSJEmq+CxekSRJkiRJkiRJkiRJkiRJkiSpgvrmm2/SHaFcJZNJJk+ezNFHH00kEkl3HP2O55+HHWUt/XgcHn4YHn003Umk8leexSPPPgtXXgktW0J2NowYsenjsrK2fMzMTAiFIBbb+jyxWNUrXpk6dSrnn38+RUVFPPLII/Tt25doNMrw4cO59NJLuf766+nUqROtWrXa7BiBQIBdd92VU045hWAwyKpVq1i7di2rV69m/vz5zJ49m7y8PNq3b8/pp5++2RKXFStWcNNNN/H0009z4IEH8q9//YtmzZptdFw0GmXChAmsXr2a7OxsmjRpQtOmTcnJySnVr01F88gjVb/cbO1auPtui1ek0rZy5UqmT59OVlYW3bt3B1LX7lAoBECPHj3o0KEDI/77g3ZdMcqoUaP45ZdfGDBgQMl1OxwO07RpU5o2bUrnzp1L5kgkEsRiMWKxGKFQiEgkssVFW8lkkmAwyIABA7jrrrsYNWoUS5YsoWHDhps8vm7dulv83L/6Cp54omr8/M7Ph3PPhbfeSncSSZIkSZIkSZIkSZIkSar4dpA/b5EkSZIkSZIkSZIkSZIkSZIkqfKZMWMG8aq+4vb/CIVCLFq0KN0x9DuSSbj3XsjLS3eS8hGNwuDBqcWPpR1NUVH5zbV6NfTqBcOGQSKxfvuCBfDJJ+sfr1y58bkPPQT77QdHHw233gpr1kCDBnDDDfDYY9uWJ5GA4uJtO7ei+vTTT5k2bRonnXQS559/Po0aNaJ58+YMHDiQq6++milTpvDMM88AbPY9SCAQoHfv3vzzn//kscceY/Dgwbz00ku8++67PPnkk3Tu3Jnq1atz0UUXAanF+TdlyJAhPP744xQXFzN79mxim2jH+fnnnznvvPM45phjOOKII+jduzddunThj3/8IwsXLiylr0rFU1gI//pX6udPVTdrFuxgXYNSmYtEItSsWZNDDz0U2Pg6nJGRwYEHHsjs2bP58ssvgVQZVoMGDbj44otLilh+SzAYJCMjg5ycHDIzM7e4dAVSP0eSySQ77bQTPXv2ZMqUKaxdu3aTWbdGYSGccELVKF2B1HuQ4cPh7bfTnUSSJEmSJEmSJEmSJEmSKr5wugNIkiRJkiRJkiRJkiRJkiRJkqSNJZNJlixZ8rvHdezYkb59+5Y8vu222zY65pZbbim5//bbbzNx4sTfHLNRo0bsu+++NGnShBo1apCZmUk8Hic3N5fZs2czZswYVq1atdnzI5EIF1xwAXXr1i3ZNnjwYObMmfO7zycej7NgwQJatGjxu8cqfb7+GlasSHeK8hUMwjvvwMknpzuJVL4yM8t3vjlz4KijoE4d2HlnyM1NFTM8+eT6Yzb1Y2z27NQN4P33U2UtTz2Venz22XDJJVtfohIMwuLFMGkS1KoFNWtC9eqp7ZVRfn4+n376KVlZWfTp0weA6H+bPSKRCD169ABg8uTJAL+7iH7mJr45CgoK+OKLLzjggAM46aSTgFSp2v8aOnQod9xxB0cffTQLFy4kmUySnZ0NpN4LhEIh5s6dywUXXMCIESM48sgj6devH1lZWXzyySc8/fTT/PTTT7z77rvUqlVrG78iFdfrr6c7QfkpKoIHHoAXX0x3EqnqqF69Otdee21Jmcmvr+eJRIJgMMgBBxzAPffcwxdffEH37t1JJpO0bduWnJycrZormUwSCAS2OmMgEKBWrVrsuuuujB49mpdeeombbrppqwpc/tf118PSpdt8eoWUn596H7P//lCvXrrTSJIkSZIkSZIkSZIkSVLFZfGKJEmSJEmSJEmSJEmSJEmSJEkV0KpVq0gkEmmZu3HjxnTq1GmDbaFQiIYNG9KwYUP22msvnnrqKXJzczd5/uGHH75B6crWiMVizJkzhz/84Q/bdL7Kx9ixEIulO0X5WrMGRo60eEU7nv92YZS7lSth/PjU/Z133vC1N3To+vvZ2VBQsPH5v/4RGg6nSlOWLdu6DMkkfPBB6rW/enXqlpeXKl+pWTN1W1fIsqnHm7u/rsBlG9ap3y6rV69m8uTJ7LLLLuyyyy4AhMPr/8QwJyeHBg0asHTpUhYsWEDTpk23aNx1i+7n5uby0ksvAXDMMcdQp06dkhKVXx/39ddfc/XVV3PooYdy8cUXc/zxx9OmTZuSLOsW8P/ggw8YMWIExx13HC+99BIZGRkAnHrqqeyxxx5ce+21PPzww9x0000bzFMV3H03/LcvocqLx1Ov6Ucfhdq1051GqvzWFat069Ztk/vXFZt07NiRJk2aMH78ePLz86lWrRpZWVlbPM/kyZOJRCIUFxez0047lZRnbW3Os88+m5dffpkpU6ZssH1rffUVPPHEpt8TVHYFBXDuufDWW+lOIkmSJEmSJEmSJEmSJEkVl8UrkiRJkiRJkiRJkiRJkiRJkiRVQAsXLiQUChFLQ7tFQUEB3377LXPmzGHNmjUEg0Hatm1bsnhvdnY2++yzD5999tlG5+66667ss88+RKNRIpHINs0/f/787cqvsjdyJBQWbv15Z54Jgwevf/x7pQO9e8Pnn//+uIMHw9lnr39crx5ccw0ccwy0bp1a1H3qVHjhBXjssW0vjRk9etvOkyqzmjVLf8xbboFbb03d/9/X75AhMG8efP11quikQwe49lrIyUnt//RTGD58/fGffw6//AKffAKzZ6fKUrp0gauvXn/MjBlbX7oCqVKXP/8Zzj9//bZ4PFWIsXo1rFq1vpDlfx/PmbPp7eseFxRAjRrbV95Sq1bq67KlBS55eXmsWLGCvfbaizp16gCpkpNkMglAJBKhWrVqFBQUsPa/rR/rylJ+SyKRIBQK8Z///IchQ4bQs2dPjjrqKGD9Av/rFtJfvnw5N998M1lZWdx5550sWrSItWvXUqNGjZLilWAwSDwe54cffgDgoIMOIiMjg6KiIoLBIJFIhB49elCzZk2+/PJL8vLyqFat2pZ9ESqBqVNh1qx0pyhfwSC8+uqGrzVJ2yYYDG7RtbtJkybsvffezJw5k0gkslW/u11yySW8++67LFq0CIBu3bpx2WWXMWDAgK3KCdC0aVPq16/PK6+8wiOPPEK9evW2eIxfGziwapauABQVwccfp34X6dkz3WkkSZIkSZIkSZIkSZIkqWKyeEWSJEmSJEmSJEmSJEmSJEmSpArol19+oaioKC1zT5s2jWnTpm2wbfr06bRs2ZLGjRsDkJmZudF5OTk5HHPMMQB88sknHHHEEds0/9q1aykuLiYjI2ObzlfZGzcu3Qk2FI2uv9+mDfznP9Cs2YbHdOmSuh1zDBx55IbnbKlp01KlC6HQ9uWVKpMuXeDdd7ftNbMtmjSBk0/e9L7x4zfel5EB/funbpuyZg2ce+62ZQmHYY89NtwWCqUKT2rVghYttm1cSBVArV27YSnLpgpaZs7ceN+v7xcVpQpcatVKFU5dcEGqxGJT8vPzKSoqonr16pv8GRuNRonH44RCoZIF8bdE6L8XxWHDhlFcXEz//v3ZddddAUoW/l833s0338zo0aN57rnnaNasGRMnTiQWi1G9evWScSBV+LJmzRqAkpKYYDBYMk4wGKR+/frMmTOHn3/+mU6dOm1R0UBl8OWXm/93WFXl58Nnn1m8Im2PsWPH8sgjj/DYY49Rq1at3zx23fWyV69efPfddxQUFGxR8crKlSvp168fX3/9NX369KF169bMmTOHd955h9GjRzN9+nROP/10mjdvvsW5d9ppJ/bee2+OO+64bS5d+frrVPlaVZafD/fcA++8k+4kkiRJkiRJkiRJkiRJklQxWbwiSZIkSZIkSZIkSZIkSZIkSVIFNG/evHRHKJGZmckuu+xC/fr1S7ZNnz59o+OOPvpoqlevzowZMxg3btw2F69EIhEWL15Mi+1Z0V5lZu1aWLSofOb69lvYb7+NtzdsCG+8sX5h+tdeW7/v8cfXl658+y3cemuqmOHOO6FtWzjkELj+erjttq3Pk5EBU6dC+/Zbf65UWXXpAtnZ5Ve88uqrqdf2rrtC3bqQlweTJsHLL8M//7lxjoceShUqdewIDRpATk7qOjV9eqrI4dFHYVt/pBYUwN57b/9z2pRwGGrXTt22RzSaKpdZvRqqV//two5YLLZBucn/Wr16NXl5edSqVYvs7GyA3y0ySSQSBINBPv30U4YNG0bbtm056KCDNti3boH/v//97/zrX//i7rvvpl+/fgAUFhYSjUapUaNGSbZ4PE44HKZ69eoAzJ07F2CDUoApU6awcOFC6tWrV1LQUhVKVwDGjEl9D2/OmWfC4MHrH2/J095rLxg4ELp2TX1P5+Skts+enSos25xjjoFLL4XOnVPnzJsH//536mfqihUbHvvss3DWWZsfa/z41Pyb89VXv/88JG3e5ZdfzqxZs5gxYwb77LPPJo9ZV661zsEHH0x+fj5ZWVlbNMejjz7KuHHj+Otf/8qgQYOoWbMmAI8//jh33XUXf/3rX8nLy+PSSy+lUaNGv1uIte7nxGuvvbbJYs8t9cADUFi4zadXCskkDB8OixdDo0bpTiNJkiRJkiRJkiRJkiRJ/8/eXYdJVfZ/HH/PFluwpKRgECISAhZS1iOKoiLYCoj5EwMV20cRfezuQMDEFjFRlJBUVEQEQbAQlY4NtmZ+fxx3l6VZlp0F3q/rOteevO/vmT0zc4Zl7k/5Y/CKJEmSJEmSJEmSJEmSJEmSJEnlUEZGRomOu+WWW0qthlNPPZV99tmn2LqVK1fy5ZdfMnfu3GLrW7VqRdOmTcnKymLEiBHb3HdWVtY2t6Ht47vvgsHXV63a/n2tWgUTJqy/fuDAonCB776Dzz4L5pOTg2CVAldeCWPGBPPx8fDKK8F8v35w++2Qn7/1NU2bZvCKdi2tW5d8MPNhw4JpXQMHbjz86KmngmlLDR1aPISiNO22WxBmUp7FxwcBNVWrbn7flJQUUlNTWbJkCTk5OYXrCwbG/+OPP1ixYgUNGjSgYsWKW1XHG2+8wR9//ME999xDy5YtAYqFrnzxxRfcf//9nHvuuVxwwQWFx2VmZpKbm0tKSgr567woH3/88QwdOpQHHniAevXq0blzZ+Li4vj1118ZPHjwevcKmxvgf0exofe9bXX44XDFFVt3zK23wrq3lY0awVVXQffu0LEjLFhQWhXCn39CZmZRKIykLff2228zdepUHnroIfZfJzEsPT2dJUuWsMceexSGrhS8Xu69997UrFlzvdffDcnNzeXdd9+lZs2a9O3bl0qVKpGbm0t8fDwXX3wxKSkp3H777TzxxBPstttuXHDBBRsNdMnLyyMuLo6Yf2/otyV0ZdkyePddCIdL3MQOIxSCZ56Bm2+OdiWSJEmSJEmSJEmSJEmSVP7ERLsASZIkSZIkSZIkSZIkSZIkSZK0vi0Z/DZa4uLiii1XrlyZLl26APDBBx+wevXqbWo/EomQm5u7TW1o+5k+HaL560lMhIsvLlq+//6i+UqV4N/xpAFYO78oPb1ovnp1aNFi6/tOT4epU7f+OGlHVq0apKVFu4roOOCAaFdQuvbaay8qV67MpEmTCoNX8vLyCt9zp0yZQjgcpl27dlSqVGmL2oyJieGHH37giy++oGLFihx99NFA8F4OFAah3HjjjWRkZHD66acTHx9PZmYmAOFwmHA4TO3atUlJSQEgNjaWSCRCly5duPPOO8nPz6dPnz4cd9xxnHLKKRx55JHk5eVRrVo1IpEIqf+m4+wMoSt5efDzz6Xf7ooV8NFHMGgQPPnk5vdv374odCU/H66/Hk48ESZNCtbtuSc899zGj+/RI2hj7alv3033mZwc3GNI2npXXnklHTt25Oijjy58LVy4cCHXXnstBx10EO3ataNly5a8+OKLAIWBJ5UrV6Z3794bDUhZWygUYtWqVdSsWZPKlSsTiUSIj48n/G/iyemnn85ll11GTEwMzzzzDF999VWx4xctWsRtt93G0qVLiYuLKzxuWw0eXBTIuLPLyoKHHy5ZeKQkSZIkSZIkSZIkSZIk7eziNr+LJEmSJEmSJEmSJEmSJEmSJEkqa3l5eSU67vnnn19v3bnnnluitkaPHs2kSZNITExkjz324MADDyQtLY2jjz6a+Ph4xo8fD8AxxxxDhQoV+P7775k5c2aJ+lpXSc9f29+KFZCdHb3+e/WCGjWC+T/+gOHDi7YtWgRLlgTBKgBXXQX/938QHw+XXlq8nT32gG+/3fr+lywpUdnSDq11a/jkk2hXUbYqVIBOnaJdRemKi4vj4IMP5ocffmDEiBFcddVVxMXFERcXxw8//MBnn31GcnIy7du3B4LwlE2FmYTDYWJiYnj22WeZO3cu119/PQ0bNgSKh6AsXbqUvLw8VqxYQefOnYvVE/tvWtYDDzzAkCFDuOCCC7jwwgsLQ1guu+wymjVrxnvvvcfMmTMJhULcfffdtGrVinPOOYfU1FSqVau2yfN+6CF4/PEgnCstLfi5qfkNLcfHl+QR33o//hgEjJV2wNmwYcEEwfvo2gFmG3LFFUXzzz8Pd90VzE+bBr/9FoQcHH007LtvUPO6vv462G9r5OYG7R9yyNYdJ+3qHnzwQf744w9uvvlmmjRpAsC3337LxRdfzNSpU0lLS6NSpUrMmDGDXr168dprr/HEE09Qv3598vPzSUpK2qJ+srKySEhIYOrUqYwZM6bw9TwmJqYwhOX0009n9uzZPPHEE7z55pt06NCh8L3kqaee4tZbb+W9997j66+/Lgx/2RbhMDzwAPyb5bVLyMmB99+HE06IdiWSJEmSJEmSJEmSJEmSVL4YvCJJkiRJkiRJkiRJkiRJkiRJUjm0qYHON+WPP/4otRqWrJUwMWfOHPLy8ujQoQMAbdq0KQxeqVSpEgAtWrSgRYsWG2yrd+/eANx1111kb0FqR0nPX9tfRkYwyHG09O9fNP/II7B2Rk84DHfcAQ8+GCyfemowbUhiYsn6z8go2XHSjqxTJ/j889IPgyjPEhKgTZtoV1H6brvtNj7++GOuueYa/vzzTzp27Mhff/3F448/zoIFC3jssceoX78+ELwXf/DBB6xZs4bjjz+ehISEYm3FxMSwePFiPvjgAwDOOuusDQ7gn5qaykUXXcTChQvJz88nIyOD9PR0cnJymDJlCjNnzqRKlSrExsaSnZ1d7B4gPz+fI444giOOOKJYm88++yy//vorF1988SaDVyIR6NsXjj0WVq2ClSuDnwXTypWwdCn88kvxbevul5Cw+YCWzW2rWBHiNvONzunTg5qj7bDDiua//LJofsEC+P33ILwM4PDDNxy8Mm4c1KwJa9bADz8EoS/PPbfpc8vKgokToV+/UjkFaZeQm5vLLbfcQs+ePTn77LMB+Omnn7jjjjuYOXMmgwYN4oQTTmCPPfZgxIgRXHfddXz44YcMHjyYgQMHFoZfbYmKFSvSu3dvrr32Wt58801atGhB1apVgaLPbtWqVeOcc87hzTff5NFHH+Wiiy6iadOmAFxxxRW88sorXHXVVaV2/rNmwerVpdbcDmH1anjtNYNXJEmSJEmSJEmSJEmSJGldBq9IkiRJkiRJkiRJkiRJkiRJklQObc0guKUtLi6OvLXTLP4VWWu07A0NrF5aQqEQcZsbmVxRE83gkW7doEmTYH7VKnjmmfX3eeihIBzi5puDQd8LvP02HH00pKQEy8uXl6wGg1e0q4hE4Jtv4M034dVXi4cc7Qri4+GQQ6JdRemrVasWn3zyCQMGDODJJ5/k0UcfBWDvvffmrrvu4sILLyQ2NpZwOExMTAzHH388AIsXL95gwMnQoUNZsGABZ511FnvvvfcG+6xQoQLnnnvuBrddd911zJw5k8svv5xu3bqRmppKcnJy4fYN3Q/l5eUxZMgQ8vPzOeecc0gpeGHfgFAoCDypWHHjj8nmRCKQmbnhUJa15xctgrlzN77f6tVB6NemAlp++ikIK4mmypXh3ywFAP7+u/j2v/8uCl7ZyK+cf7N7qFABDj00mI4+Gnr02HTfS5eWpGJp1/XII4+Qnp7OxIkT+fzzz+nSpQvz5s3j7bff5vHHH+fiiy8u3PfMM8+kefPmdOjQgcGDB/N///d/1Fz7ZnkLHH/88QwbNoy3336bjh070r17d+Li4ohEIoXhKwceeCCnn346Dz/8MDNmzKBp06bk5ORQqVIlZsyYQXx8fKmd/7Rpwev8rmbKlGhXIEmSJEmSJEmSJEmSJEnlj99CkiRJkiRJkiRJkiRJkiRJkiSpHNrewSNpaWlcccUVhcsDBw4snL/00kv55Zdf+P3331m5ciUxMTE0aNCAgw8+uHCfP//8s3B+4sSJxQZJL9ClS5fC+alTp7Js2bINBrpsiMEr5Vc0fzVXXVU0/+yzwWD2G/L44/DEE9C4cRC0Mn8+pKbCH38U7TN9eslqKMWxoqVyJxKBr74KwlbefBNiY6FnzyC46LLLYMKEaFdYNhITg/PdWd+KmjZtyosvvshvv/3G33//TTgcpm7durRs2bJwn5iYGACOPPJIfv/9dypuILkkJyeHW2+9lZycHK666ioSEhI22ufa4W2htUbJz83NBaBevXrUrVu32DGzZ89m9OjRtGrVirp16xIbG0tWVha33HILkydPpn///rRo0aJkD8JWCIWC95KUFKhdu+TtRCJBeNfagSzrBrT8+CPk55de7SWxbo5NTs7Gl1NTi+ZXroSXXoLPPw/eb6tXh379gtAVgJNPDl5P3nhj431nZm5b7dKupmPHjvTq1Yt33nmHY489lnbt2hEfH0/jxo2Lha5EIhHy8vJo0aIFzZs3Z8GCBSUK+mzSpAl9+vThxhtv5OGHH6Z27dp06NCBUChU2Ed8fDz77LMPAMv/TToseH8ozdAVgIkTIT1964/r1QuGDi1a3pLwliFDoHfvjW//+ms44IDi6+rXhwED4MgjYffdgzCq5cvhhx/gxReDNkvi99+DkK7ExJIdL0mSJEmSJEmSJEmSJEk7o530v35LkiRJkiRJkiRJkiRJkiRJkrRjq1ixIkuXLo1K3wkJCbRs2bLYAOxrS09P56OPPipcnjFjxgb3Wzt45ccff+S3337b4ho2NMC7yodo/WratoWOHYP53Fx46KFN7x+JwE8/FS3fc0/R/KRJ8NdfJatjAxlD0g4tHIapU4MwhDffDAbx7tkT3nkHWrQoGoz82mvhzDNh9ero1lsWIhG48MJoV7F9ValShSpVqmx2v1GjRm10W3x8PF9//TWZmZkbvWcoENrIqPZLliwBglCASCRSbL+lS5dy0003UbFiRWrUqEF8fDyzZs0C4Pzzz+eee+4pUXBAtIRCQVBJaiqskzFTaNUq+Oyzsq1rXRkZxZcrVNj48tqBB2vl+RV65x2YNQv23DNYPv54g1ek0nTAAQcwZMgQzjjjDJ588knef/998vLyePTRRwEIh8PExMQQCoUKQ0/C4TBxcXEsX76c6tWrb1V/oVCIfv36MX36dF566SXuvvtuwuEwnTp1KtbHzJkzSU5O5oB1k0hKWXkOhKtfH775BqpVK76+Rg047LBgatsWLrlk69tOTobvv4cDDyydWiVJkiRJkiRJkiRJkiRpZ2DwiiRJkiRJkiRJkiRJkiRJkiRJ5VCDBg34/fffCYfDZd73uHHj2HPPPalRowbJycnExsaSnZ3N0qVL+fnnn/nqq6/Iysrabv3n5uay2267bbf2tW0SEyEuDvLySq/NW26BW28N5ocOhT591t/nqquK5l9/HRYs2HBb7dvDzTfD22/D/PlQtSqcdhqceGKwPT8frr++5LWmpJT8WKm8CIeDAKI33oC33oJKlaBHD/jgA2jWrChsZW3HHhsELuzswSuhEPznP1CrVrQrKf9CoRBNmzbdpjaeeuop/ve//1G1atX1wllatmzJ4MGDmThxIvPmzSM3N5e+ffvSvXt32rdvv039llexsRATEzxHo2XFCli2LHj/hPWfC7VrF83Pm7fptrKzYdq0ouCVmjU3vf+/mQ3SLiEvD378MXiOTJ4chAJmZkJWVvBelJwcTHvtBQcdBG3awN57F3+Pzs/PJzY2lqOOOorDDjuMl156iREjRtCgQQMAYmJiAAqDrb799lsWL15Mo0aNaNSoUYnqrlChAvfffz+rV69m5MiR/PHHH/z3v//l5JNPJiMjg7fffps333yTAw44gLp1664XqlVa8vNhzpxSb3aL9OgBf/9dfN2690fnn18UurJyZRBO9eef0K8fdOsWrL/gArjmmvUDrzYnNze4bgxekSRJkiRJkiRJkiRJkqQiBq9IkiRJkiRJkiRJkiRJkiRJklQO1a1bl/j4eLKzsze53/Tp05k+ffom9xk4cOB661auXLnB9QCTJk1i0qRJW17sVvS7JSpXrkxsbOw296/to0EDSEoq2/CF+vWDAY4L3HffxveNjQ1CE/7zn/W35eXBxRfD2LElqyMuDpo0KdmxUrTl58OECfDmm0HYStWq0LMnfPIJ7Lvv5o+PjYXLL4c77oA1a7Z/vdGSkgIDBkS7il1HUlISdevW3eC21NRUunfvTvfu3dfbtr0G8o+2pKTgvSYnJ7p1fPEFnHxyMN+hAwwbFszvsUfwnlzg88+DnxUrQr16MGtW8XYSE4OwiAJ//bXpfpOStqlsqVxbswbeeSd43nz5ZRBclJgIkQikp2/8uFAIUlODQKZwOHjP7tgRjj4ajjoq+MwUDoeJi4ujd+/edO/enUgkAlD4MxQKkZOTw9tvv828efN44okntulcatSowcMPP8zuu+/OY489Rs+ePWnVqhX5+fn88ssv1KxZk2effZaam0tb2gazZ0NCQnReL7/+Gn77bdP7VK5cNP/pp0G4JATBVgXBK3Fxwf3V1srKgvHjg881kiRJkiRJkiRJkiRJkqSAwSuSJEmSJEmSJEmSJEmSJEmSJJVDtWvXJi8vL9plREW9evWiXYI2oU2bYNDnsnT55cHAxACjR8N33218319+gRdfhIMOglq1oEKFYKD3zz+HBx6AmTNLXkdyMhxwQMmPl9YVDoeJiYnZbu3n58O4cUHYyttvQ82aQdjK6NGwzz5b394FF8Cdd5Z+neVJrVrQvn20q9Dm7IyhKxCEMJQ0e+6WW+DWW4P5oUOhT5+ibbvvDq1bB/MFPyF4XzvhhGB+yZIgnAngkUeKgld69w4CIn78EW64oejYTz8N1kEQ5DRjBnz8MYwYEexfowb06wd77ll0zOuvb/ockpO34oSlHcS8efDoozB4cBCisnZ4YW7u5o+PRIofM20afPMNPPdc8Jzp3x/69o2hWrUgZKVSpUqF+4ZCocLwlddff52hQ4fSrVs3jjrqqG0+r/r16/PII4/QokULPvvsM8aNG0ejRo3o27cv99xzD/Hx8dvcx6bMmwfb8RZqk8aNC+6p1qyBH34Iwqmeey74XRUYNSp4DQQ46qjgtXTBArj00qJ93nsPVq0qWQ0Fr7+SJEmSJEmSJEmSJEmSpEAoEln7v3FJkiRJkiRJkiRJkiRJkiRJkqTy4u6772bNmjXRLqNMxcfHc/TRR9OmTZtol6KNCIchJSUYaHhXk5AQDJhco0a0K9GObMGCBQwdOpT333+fe+65h44dO5Zq+3l5MGZMELbyzjtQrx706BFMjRpte/sPPQQ33QQZGdveVnmTlARjxxqwpOh5/30488xND8Tfq1cQrFKgIINmU8Er6x6zIWPGwGGHFS0PGhQ81zfkt9+gY0f4/fdguUED+PXXTbf/+ONFIQQbEgoFNT/zTMnDZ6TyIj8fPvoI7r4bvv46WN6SkJWSSEoKAj+OOw6uvhoOPLDodaHApEmT6NChA40bN2bkyJHsvffeW9T2qlXB/W9i4ub3zczMJC4ujoSEhBKcxdZ77TU4//zioTRbamOvo5syZEgQnrIxb70V3Gut7fLL4eaboVq14uuzs+G+++D220v+mapJE5g9u2THSpIkSZIkSZIkSZIkSdLOKC7aBUiSJEmSJEmSJEmSJEmSJEmSpA2rVasWv25uFOudTCgUok6dOtEuQ5sQEwNNm8K330a7krKXmmroikpuzpw5vPHGGzz99NMsWLAAgKlTp9KuXTvi4rbta165ufDFF/DGG/Duu7DnnsHg35MmwV57lULxa7nsMnjppeA1IBwu3bajKTkZLrrI0BVFV5s2wYD85cHNNweBEZdeCq1bB8+RP/6A996DO++EJUuK9v3zTzj11CD4oU0bqFULKlYM9vnqK3j22SBUZlNiYoKwqJdfDl7DGjVaf6pXL9hvZxWJRAhtSQKEyrXvv4eePWHhQkhP3/79ZWUFP99+Owh7OfRQGDYseB4CZGRksHTpUvr27cvxxx+/xaEr6emw777w+utwyCGbDydJTk4mEolsw5lsnayssr0PWbkyuP/5/PPgtbB69SBM6tBDg+0nnxz83t94o+iYBQuC18d1g1cqVIBTToGPP4YvvyxZPbtiCKYkSZIkSZIkSZIkSZIkbUooUpb/i02SJEmSJEmSJEmSJEmSJEmSJG2xyZMnM3r0aPLy8qJdSplJSEjgmmuuITY2tnDw6WmX5OgAAQAASURBVCVLllC9evVol6a1XH45PPoo7GrfSjn8cBg9OtpVaEeUn59Pv379ePrpp9ljjz3o1KkTI0aMYP/992f48OHUKEGiT05OcD2++SaMGAENGwYDfp98MuyxR+mfw9rmzYMWLSAzc/v2U5YaNICffgoGQ5eiqUoVWLEi2lWUveTkILCidm34+edgmju3+LRiRRAmVRDE0rBh0XydOjtHKMvPP/9MTk4OdevWJS0tLdrlaCvk5sKgQXDffUEoRrTuk+PjITERnnwSzjgjCEyJRCKkp6eTmpq6ReE+eXnQpQv07w9du5ZB0SXw2GPZXHttApmZWx9W1KsXDB1atFzSvKMKFWDWrCAsCuDFF+Gcc4L5006DV18N5ufMCQLxfv45+Dl0aPB6lZ4OTZoEIT1bq06dINRFkiRJkiRJkiRJkiRJkhSIi3YBkiRJkiRJkiRJkiRJkiRJkiRpw1q2bMnoXSjlITY2ltatWxMbG8v777/Pq6++yrfffktCQgKtW7fm9ttvp06dOtEuU8DBB8OQIbB6dbQrKTtxcdC5c7SrUHk3e/ZsJk6cSNWqVencuTOVK1cGgte3Nm3acPPNNzNw4EAAjj76aCZOnMi8efO2OnhlwQJo2RL22ScIW7nlFqhfv7TPZuP23htuvx1uvhkyMsqu3+0lKQlef93QFZUPLVvC2LHRrqLsRSJBqEooFAQ7tWix/j7p6cUDWSZPDoIO5s4N7kn23rsoiGXtcJbatUserFBW0tPTufPOO3nzzTf5/fffycnJoWnTplx88cVccskl0S5Pm/H998H78YIFkJUV3Vpyc4Ppwgth2DB44QXYbbcIFStW3KLj8/KCYLcnnoDGjbdzsVth5cqVjB49mhEjRvDTTz+xeHEXcnOvAxKjVlN2NkybVhS8UrNm0bb/+7+i+SeegBkzgvkXXwwCbfbfH1JT4bjj4Jlntr5v71kkSZIkSZIkSZIkSZIkqTiDVyRJkiRJkiRJkiRJkiRJkiRJKqeSkpLYZ599mDlzJpFIJNrlbHehUIjWrVvz9NNPc/HFFxMXF8e+++5L5cqV+fjjj3n77bd57LHHOOuss6Jd6i7v8MMhJyfaVZSthATo0iXaVag8iUQihEIhli1bxrBhw3jyySf57bffSEpKYvfdd+fBBx/kyCOPLNz/7LPPJjY2tnD5gAMO4NNPP2X8+PG0bduWuLgt/6pXrVowc2bwM1ouvxxeeQWmTw8GeN9RJSfDRRfBgQdGuxIp0KkTfPkl5OdHu5Kyte++mw9HSU2FVq2CaV2rVhUPZRk3DgYPDtZlZgYBLOuGsjRqBLvtFv1QlhUrVnDFFVfwwgsv0LZtW2688UYikQivvfYa11xzDcuWLePmm2/ebDsZGRlEIhFSU1PLoGpBEBh0110waBCsWRMslxcZGfD552EaNoRXX43h+OO37LhwOHgdSoxenkkxK1eu5LHHHmP48OH8/vvv1K5dm4YNG/LPPxnk5mZTFsErFStCvXowa1bx9YmJ0KZN0fJffxXNr52pV6lS8ePWXk5LK1lN5eX3I0mSJEmSJEmSJEmSJEnlRSiyK3zzSpIkSZIkSZIkSZIkSZIkSZKkHdTChQsZOnQouTvyqPZbqEGDBmRmZnLDDTeQk5PDY489Ru/evcnPz2f06NFcffXVAIwePZqaNWtGuVodfzx88EH5GmB6e2rSBGbPjnYVKo+uvvpqnnvuOdq1a8eRRx5J/fr12Wuvvdh///0JbWA0/3A4TExMDB9//DFnnHEGbdu25ZVXXqF69epRqH7bLF4cDDi+cOGOGRKRlBQMLj9yJGxF7o20Xb3/Ppx5ZhAksqsIhYIwpwcf3D7tr1hRPJRl7Sk3Nwhg2VAwS/XqZRPK8tJLL3HOOefwn//8h+HDh1O5cmUAfvrpJ7p160ZmZiajRo2iadOmW9ROWloaderUoUmTJjRr1ozmzZuz3377sddee5FoWkOpiUTgssvg+eeDcJ/yLDExzFNPxdCr16b3K7ivj0YYUcH90brmzZtH586d2X333enVqxft2rWjdu3aTJtWne7dc8jMTNjqvnr1gqFDi5YLzveWW+DWW4P5oUOhT59gvkEDmDcPPv4YRowI5mvUgH79oH37ona6doUPPwzmhw+HU08N5pcvh+uvh/nz4eST4cILi4457DAYM2arT4EDD4QpU7b+OEmSJEmSJEmSJEmSJEnaWfnfwSVJkiRJkiRJkiRJkiRJkiRJKsfq1KlDWloaS5YsiXYp21VCQgK1atXikksuISkpibvuuotzzz0XgJiYGLp06cK8efO49NJLef7557n++uujXLEGDAgGCU5Pj3Yl219qKlx7bbSrUHl0xx138MADD9C/f3/69+9PvXr1im2PRCLrha8ULLdu3ZqWLVsyZcoU5s2bt0MGr9SoARMnBuErS5ZAOBztirZchQqw//7w7ruGrqh86dABcnKiXUXZSkmB447bfu1Xrgxt2wbTupYtCwJYCoJZRo2Cxx8P5iOR9cNYCgJaqlUrndpWr17Na6+9BkCfPn2oXLkyOTk5xMXF0aRJE3r37s2NN97Iu+++S9OmTTcaTgGw//77c8stt7Bs2TJ++eUXfvnlFyZOnMjSpUvJ/zcdq23btkyYMIH4+Phix26qXa0vHA7CO955p/yHrgCsWRPD//1fEOh06aUb368sA1fC4TCTJk3irbfeYubMmdStW5du3bpxxBFHULFixcJrslatWhsMHtpvP8jPj99I66UvNjYIVunadcPbH3+8KHQFggCXo46CqlWhShV46qn1j3nzzZKFroRCcNBBW3+cJEmSJEmSJEmSJEmSJO3M/C/hkiRJkiRJkiRJkiRJkiRJkiSVc4ceeigffvghubm50S5lu4mLi+OZZ57hl19+4YYbbuCUU04BgtCC/Px84uLiaNu2LfHx8axatapw27qBBio7HToEg47vCsErkQicemrBvNfdruTbb7/lq6++ombNmnTt2pW4tRI6li9fzmuvvcZhhx3G/fffX7g+PT2d1NRUIAhZWfeaKZjfbbfdaNeuHWPHjmXChAm0bduW2NjYMjqz0lOvXhC+cuihQfjKv2P7l2tJSdCyJXzySRDAIpUnaWnQowe8+uqO8XwqDWlpcPjh0em7atUgwGDdEINIBJYuDQJYCqYPPiiaj41dP5SlYKpcecv7/+WXX/jqq6/o0KEDrVu3BiA+Pp5IJAIE7xUQvOcAm7wHadasGc2aNSM3N5f09HSWL19OVlYW06dP5/HHH2fSpEkcfPDBxMfHk5eXR1xcHHl5eUyZMoWhQ4fy7bffEhMTQ9u2benevTudO3cu9r6nQCQCF1wAb7+9Y4SuFMjMDIIEk5Ohb99oVwODBg3ivvvuo0qVKlSuXJmvvvqKoUOH0qdPH2655Rbq169POBwmJSVlvdAVgDp1IC4un+zs7X+N/vln8FnguOOCsLlataBixeC+56uv4Nln4f33ix8zeza0agVXXw1HHAF77BHcc6xcCTNmwCuvwODBJasnNRUOOWRbz0qSJEmSJEmSJEmSJEmSdi7+j0dJkiRJkiRJkiRJkiRJkiRJksq55s2bM3bsWFasWBHtUraL+Ph4atasyeeff84hhxxCjx49qFq1KhAMLl0QRDB9+nRyc3O3aOBpbX+hEAwYEAzgnJER7Wq2n/h46NMnGKS6IEBj0aJFzJ49m0MOOYT4+Phol6hSUvD7XbhwIU8//TTPPfccS5cupWLFitSrV49atWpx0EEHFe733Xff8cMPP3D99dcDwWvUmDFjmDFjBitXrqRatWpcddVVNGrUaL2+wuEwMTExHHrooVSuXJlPPvmEXr16Ua1atcJtO5K994avvw7CV/76C8pzTlhyMrRvDyNGQGJitKuRNuyqq3a8UIeSSk4OggnK221dKATVqwfTugEHkQgsXlw8lOXdd4OfP/8cvLY0bBiEsFx3Hey778b7mTVrFosXL6ZHjx7UqlXr376Lh3XFxsaSkZFBZmYmycnJm609Pj6eKlWqUKVKFQBmz57N119/Tbt27TjvvPOAIPQwHA7z8MMPM2DAABISEmjSpAm77bYbb7zxBu+++y533nknvXr12roHbhdw7bVBMNKO+PzMyoJLL4VKlaBnz+3fX35+PgsXLmT33XcHiu61hg0bxsCBA+nSpQs33XQTjRs3ZtGiRVx11VUMGTKE/Px8hg4dut7nvUgkws8//8zcuXOZMGECa9Z0BdptdV3DhgXTugYODKZ15eXB668H09b44w+4/PKtLm+zwuEgAEaSJEmSJEmSJEmSJEmSVMTgFUmSJEmSJEmSJEmSJEmSJEmSyrnY2Fh69uzJkCFDyMvLi3Y5pSomJoZ69eoxYcIEMjMz6dGjB/uuNTp1weC8q1atYtSoUQAcf/zxADtkOMHO5uyzg/CVnVlsbNGAyQWDP1900UVMmDCBgw46iOuuu4527bZ+wGeVP6FQiDVr1nDTTTfx9ttvc+SRR9KxY0fq1KlDs2bNaNq0aeF+a/+sVq0aX375JZdeeinTp09n9913Z9myZWRkZDBy5Egeeugheq4zunnBsa1bt6ZFixZMmTKFuXPnUq1atR32da1ePZg2Dbp3h2++KZ+BTElJ0Ls3PPwwxPnNOpVjrVrBXnvBDz9Eu5LtLxwOnpc7klAIdtstmA49tPi2SAT++acokKVatU23NWvWLCKRCHvuuWexUJWC94k1a9YAweeBrQkdLLhPXrZsGY8++ii5ubn069ePFi1akJ+fT2xsLO+++y733XcfVatWZfDgwRx33HH8888//Prrr1xyySVceumlNGjQgM6dOxfek+/q3n4bHn98xwxdKZCVBb16QfPmsM8+26ePvLw81qxZQ+/evQs/xxVcd+np6Tz66KNUrlyZp59+ujCUpXr16rz88svss88+vPDCC1x55ZW0aNGiWLu5ubnccMMNvPXWWwDExaWRn38gu9rX5fPzg3AnSZIkSZIkSZIkSZIkSVKRHfN/4UuSJEmSJEmSJEmSJEmSJEmStIupU6cOBx54IPHx8dEupVTFxcXRtWtXPv/8c2rWrMkhhxxCQkJC4faCAZ7HjBnD5MmTadGiBY0aNQLYYDhBJBIp/Llq1aoyOINdW6VKMHAgpKREu5LtIzERzjxz/YGN77//fk499VR+/fVXjjjiCG655ZboFKhSFQ6HGTRoEEOHDuWmm27iscce47LLLqNHjx6FoStr+/vvv4mNjWX+/PlceeWVxMTE8O233/Lbb78xbdo0Bg4cyF9//cVtt93G/Pnzix0bCoWIRCLUqlWLQw45hFWrVvHdd98BsGrVKmbMmMHSpUuBote1HUH16jB2bBBskppafsJNkpKgdm345JNgwPzyUpe0KddeGzyPdmaxsdCjB1SuHO1KSk8oBLVqQYcOcO65ULPmpvf/559/iImJoUqVKsTGxq63ffHixeTn51OlShUSExO3up5HH32UCRMm0LVrVw4//HCg6H3l448/5p9//uH666/nmGOOITY2ljp16tCuXTtuueUW0tPT+fDDD/89L0NXliwJfqc7cuhKgexsOPXUIMBjW/z999+MGzeO3Nxc0tPTWbVqFenp6XzwwQf06dOHd955hyZNmgAUXt/Z2dnMnj2b2rVrU716dSC4B8vPz6dq1aqcffbZALzyyitk/vtgF1yzCQkJHHvssTz55JPMnz+fJ5/sQ2LiNp7EDqhpU9hBc/okSZIkSZIkSZIkSZIkabvxv1VJkiRJkiRJkiRJkiRJkiRJkrSDOOyww0jZiRIu4uPj6dq1Kz///DPz5s2jbt26HHzwwYXbw+EwAAsXLuStt97ir7/+omvXrtSpU2ejbRYMyvv000/TqFEj7rjjju17EuLKK4Ngkp1x8N+0NHjooeLrwuEwe+65J4888ghPPfUUZ599Nvfeey/nn38+6enpUalTpePvv//mueee46STTuLqq6+mVq1aRCIRVq9eXWy/vLw8AHbbbTdq1KjBU089xZw5c3jwwQdp2bIlkUiExo0bc8MNN3DkkUcyc+ZMPvnkE/LXGd28YBD7ww8/nLS0NF588UX++9//0r17d0477TQ++eSTYvvtKEIh6NsXZs2CQw6JfjBTUhL06gU//xwEIUg7ih49gufTzqxCheA+YlcVDoepUKECsbGxGwzZyszMZN68ecTHx9OgQYOtej+IiYlh8eLFPPXUU+Tn53PTTTex2267AUUBGHPnzgWgTZs2hcGHkUiESCTCAQccwO67787o0aNZvHjxtp7qTqFvX8jKinYVpSMchnnz4L77tq2dMWPGcNRRR3H00Ufz4IMPMnbsWH744QcOPvhg6tatSyQS4aCDDgKKPqf98ssvVKpUiTp16rB8+XIguF4Lru8uXbpQtWpVxowZw8KFC9frs0+fPlx44YXsscceHHtsDSKRCtt2EjuY2Fjo1CnaVUiSJEmSJEmSJEmSJElS+RMX7QIkSZIkSZIkSZIkSZIkSZIkSdKWiYuLo2fPngwZMqRw4P8dVUxMDLvvvjvNmzdn4cKFJCUl0bBhQwByc3OJiYkpHBT6jTfeYMSIEbRp04bjjjuO1NTUDbYZDocLB5l+9dVXWbx4MTfffDNPPPEEDz/8MD169Ciz89uVxMbC669Dq1Y7z2DUEIQ1DB8O615uMWslzLRr144GDRoA8Prrr3PMMcfQvXv3siwTgEhk5x+cvyxMnDiRxYsXc9pppwHw1Vdf8fnnnzN79myWLVvGPvvsw/nnn1/4WtWqVSsaNGjA33//TeXKlenYsSMQBKWEw2FiY2Pp2rUrn332Gd9//33hugJLlixhzpw5jB49mry8PCZNmsSkSZNITk7muOOOo23btmX/IJSievVg7Fh4/nm44orgOs3IKLv+K1aESpXg1VcNXNGOKTExCEW48sqyfe6UlQoV4NhjYf/9o11J9MTExFC3bl1yc3NZsmQJEIR7xcTEEBMTw19//cW0adOoWbMmzZo126q2s7Ozuf/++/nnn3/o2bNnYfgFFL1PVaxYkVAoVNh3QegKwKpVq1iyZAkrVqzY6L33ruTtt+GzzyAnJ9qVlJ6MDLjtNjjxRGjSpPi2SCSyRUE/Rx99NOPGjaNOnTrUrFmzMMAHKLyuKlWqBEB+fj5xcXHk5uYSCoVIT08vFkpX0N9+++1HkyZN+PHHH/njjz9o2LDherXk5+cTGxtL7drQokWYr77aCRMgN6JCBejTJ9pVSJIkSZIkSZIkSZIkSVL5s+v8TzJJkiRJkiRJkiRJkiRJkiRJknYCderUoVOnTsTHx0e7lBILhUIkJSVx0kknEQqFqFSpEg0bNmTs2LHMnj2b+Pj4wnCCkSNH8uCDDxIKhTjvvPM44IADNtpuQSDGs88+y/jx4zn99NP54IMPaNKkCaeccgodO3Zk1qxZZXKO6/r7b/jgA7j1Vjj7bOjeHbp0gf/8B044AU4/Ha66KggImDMHwuGolFlijRvDwIGQkhLtSkpHYiKccQZ07ly0LvzvL2XRokUsX768cH3dunW5/vrriUQiPPTQQ+Tm5pZ6PZEI/PwzvPYa9O8PbdpAWloQDhMXBzExwc/ExGD9/vvD5ZfvuNdTaZg4cSIff/wxa9as2ey+BYN+L1q0CIDly5czbtw4evTowfXXX8+YMWMYO3Ys9957LwceeCBfffUV+fn5VK1alUMPPZSEhATS0tL44YcfgGCw8oI299tvPwDmzJlDfHx84XWUm5tLv3796NKlC/fccw+xsbH06dOHTz/9lPT0dIYPH07jxo1L/XEpa6EQ9O0bvAY+8ADsvXfwOrG9goLi44PnQfv28Mor8Ntvhq5ox3b++UGwWVxctCspfcnJ8PTT0a4i+mrVqgXA/PnzgSBoseCedsqUKcyaNYsDDjhgk/fAGzJjxgzuuece9t57b2688cb1tsfExHDccccRiUR47rnngOAevSD05bnnniMrK6vwvn1XtmQJnHsuZGZGu5LSt2YNnHIKFOSfLFq0iFmzZm1R6ApAlSpVOOigg9h9990LQ1cikQirVq0iMzOTtLS0wuCegut69913p1KlSsybN6/YPXVBn7Vr16ZRo0asXLmSv/76a70+C0JhCkKCrrsuhuTk/PX221k1agQtWkS7CkmSJEmSJEmSJEmSJEkqf3bC/24rSZIkSZIkSZIkSZIkSZIkSdLOrX379mRmZvL1119vl5CH7a1ChQr07du3cBDeihUrcvnll3PppZdyww03cM4559CoUSMmTJjANddcw6pVq7j99ts5+eSTiYuLKxxsd23hcJiYmBi+++47Bg8eTGJiIi+88AKxsbE0aNCAjz76iMGDB9OsWTP69+/P/fffv93OLxKBSZNg1CgYMwamT4esrCAMICMD8vI2fFwoBKmpQUhGfj40bRoEBnTuDF27wr9jGZdbV14JL78MM2bs+EEfaWnw0EPF18XExJCRkUGvXr1o0qQJvXr1Yv/99wegevXqVK1alZycnMJgjW2Vnh48ns89BzNnBuEqMTHB+n/HmS4mPz+YsrPhu++C627IkOLXU9++QfBPpUqlUmK58+uvv/LQQw8xbNgw0tPTSU5OJikpiZtuuolzzjmHSpUqFb5WrK0g6Kl69epAMFj9HXfcQatWrRg1ahRNmjRh7ty53H777bz44ov897//5Z577qF58+Ycd9xxjBo1it9//52vvvqK/fbbj3A4XBiOtWDBAoDCayUmJqZwe8WKFTnuuOPo27cvRxxxRFk9TFGRkgIXXBCESEyeDPfdBx9+GIRJpKdvW9sxMUWvnX37wqWXBgEv0s4gFApChPbdd+P3Dzui5GQYNgyqVo12JdHXrVs32rRpw9ChQ2nXrh0nnHAClStXZvz48dx9993ExsZy2mmnERMTQ35+fuF71oYU3CMvXryYp/9NtTnttNNo0aLFBt//jj32WNq1a8dnn31G586dOe200wCYNGkSw4cPB4KQjLXb3hVdc01wL78zCodh7twwXbu+yY8/Xs2yZcuoUaMGrVq1YsCAAbRr126L2ln7+giFQuTk5DBlyhQSExOL3QMB1KtXj8aNGzNy5EhmzZpF8+bNC48tuE7r1q0LwJIlS4qtL2i/YP9IJML++y8gL68KkFo6D0o5lpoK114b7SokSZIkSZIkSZIkSZIkqXwyeEWSJEmSJEmSJEmSJEmSJEmSpB3QUUcdxZo1a/jhhx92qPCVChUq0KdPH6pUqVJs/bnnnsvKlSu58cYb+fjjj4mNjSUjI4PatWtzwQUXcMMNNxTuu6FBnwsG4n344Yf55ZdfOP/88wsHpt53331p0qQJ7du355lnnmHffffdLueWng4vvQT33AOLFgUBGGsPkp6dvenjIxFYvbpo+dtvgwCNIUOCYIELL4RLLoH69bdL+dssNhbefRfatIHlyzccDrIjSEmBkSODgY3X35ZCq1atuPvuu5kwYQInnXQSLVq04I033uC3335j//33J+HfhJy1B6DemsHKZ80KQl9efDH4vWdklOw8NnQ9XXstDBgAp50WBOXst1/J2i6PwuEwgwYN4tVXX6V79+4ccMAB/PPPPwwfPpwrrriCn376iUcffXSTv4fk5GSqVavG008/TfXq1bnpppto0qQJOTk5NGrUiJtvvpnFixfzxRdfMH78eJo3b85BBx3ERRddRL9+/XjggQfo2LEje++9N8uXL2fSpEncdtttJCYmcvrppxf2U1DDs88+u90fl/ImFIJDDoG33oLFi+Gjj2DiRJgwAebMKQqY2lgYS0HISm5u8Jqz337QsWPQ5tFHQ1JS2Z2LVFbq14cHHghet0v6nlCeVKgAxx4Lxx8f7UrKh7S0NO677z4uvvhiLr/8cl577TUikQhTp05l+fLl3H///Rz/74MVGxvLvHnzCIfD7LnnnsTFFf+KcDgcJjY2lhEjRjB48GCOOOIIzjrrLGD9++dIJEK9evUYPnw4N910E2+//Tbjxo0jJSWFI488kpNOOonXX3+dvfbaq2weiHJq1Sp49VXIyYl2JdtPVlYMo0a1plu3NjRu3Igff/yRESNGMHPmTAYNGsSpp5662dCfda+v2NhYsrKySElJKQyjg6IAlYMPPpiRI0cyZswY/vOf/xR+Noz8+wGi/r8feBYvXlzY/po1a/j111+JRCL8+eef/PXXX8yZM4f33nuPnJyTiY29jvz8cp5UuY1iYqB792hXIUmSJEmSJEmSJEmSJEnlUygS2VG/xiJJkiRJkiRJkiRJkiRJkiRJ0q4tEonwySef8M0335T78JVQKERiYiLnnnsu1atX3+h+S5Ys4ZlnniEzM5OEhATOOuss6tWrR0JCwmYH/J0/fz6PP/44o0ePZvbs2Rx55JGcc845HHPMMVSsWBGAjIwMUlJSSvXcfvwRHnwQXn5524IyNichIWj/0EPhmmvgyCOD5fLmxx+DEIRVq6JdydZLTAzz4YcxHHYY5OXlERsbu8GgjjfeeIPzzz+fVWudZOvWrXnppZfYZ599igWtrFixgoSEBJKSkjYa+hGJwHvvwe23w8yZQajE2qE9pS02NriemjSBG2+Ek08OAjF2ZK+//jqnnXYavXr14vHHHyc5ORmA2bNnc8ghh7By5Uo+++wzDj/88PWOLfh9ff/991x55ZV8/vnnHHvssbz//vuFA4QD5Obm8uijj3LNNddwySWXcN999xUOJn7OOefw0ksvUa1aNVq3bk2FChWYNGkSAA888ABnn312GT0SO678fPjpJ/j66+BnenowZWdDcnIQuJKWBs2bBwFP9evv+NettKUiEejQAaZM2b7vD2WhShX4+WeoWjXalZQvkydP5uWXX2bcuHGsWbOGVq1aceGFF9KpUydiY2PJy8sjLi6OffbZhzlz5jB79mwaN268XjtLly7lhBNOYOLEibz11lucdNJJG+1z7XvrNWvWMH/+fP7++286d+7MPffcww033MCdd97JtddeW+z9cG3Z2UFoXFpa8Lq8iVv1HdJjj8F11+0coUebEheXzSef5HH44cHnpMGDB3P++efTuHFjpk+fToUKFbaqvS+++IKTTz6Zww8/nOeff55KlSoBRcErkydPpk+fPqxZs4annnqKo48+mpycnMIAw1tuuYVBgwbx7LPP0rdvXyC4N+/Rowcff/wxaWlprFq1iuzsbNq0aUP37v0YOPAcsrN33huDhAS4/PIg5FOSJEmSJEmSJEmSJEmStD6DVyRJkiRJkiRJkiRJkiRJkiRJ2sGNGzeO8ePHk1dOR+KOi4sjKSmJc889l8qVK2/18QWD8IbDYXJzczc58O/q1asBeOedd7j++uvJzc3l/vvv32TowaJFi5g+fToHH3xwYUDLlli+HC66CEaO3P5BGetKTQ0Gt379dWjWrOz63VJffw2HHw7//jp2CElJ8NprcOyxwSDk06ZNIy0tjYYNGxYGc4TDYUKhEKFQiHvvvZcRI0YwaNAgEhIS2Guvvahdu3Zhe7/99hv33nsvH374IfXr16du3bpceeWVtGnTpli/f/0F55wDkyZFZ1DvlBRo3ToIDtp997LvvzREIhFOPfVU3nnnHaZMmULr1q2LvV7cfffd3HjjjZx44ok88MAD1K9fv1g4ToH09HRuv/127rnnHvbee2/mzp1buK1gcPpnn32WCy+8kP79+3P//fcXDoSfnZ3N22+/zcsvv8zcuXOJRCIcfvjhXHTRRbRq1aqMHxFJO6O//oL994fFiyEcjnY1JZOcDB9+CJ06RbuS8q/g/WVd9evXZ8GCBSxfvpy0tLTC9QXva7fddhv/+9//6NKlCy+88EJh4MXW+Ouvv+jatSvz5s3jk08+4eCDD97g+yZAVhb06wejRgXX5p57QqNG60/16pXPwMBNiUSgQQP4449oV7L9xcRE6N49xBtvFIWjdOnShVGjRvHUU09x7rnnbvB6XFfBscOHD+eMM86gb9++PPvss+sFaGZlZfHwww9zww03cPTRRzNy5MjC9hcsWECHDh1Yvnw5s2fPplatWoXtjh8/nmnTprFmzRr2228/2rdvX/j5skeP4HNZTs52eYiiLikJZs8OPgNKkiRJkiRJkiRJkiRJkta3g/03RUmSJEmSJEmSJEmSJEmSJEmStK6OHTty5plnkpKSskUD4paluLg4mjdvTr9+/UoUulLQBsBll13G4Ycfzs8//7zRfStWrEjFihU555xzmDJlCnvssQe9evXis88+2+gxAwYMoGvXrhx11FE89NBDW1TTBx/A3nvDiBHBgNNlnXmTng6zZsEBB8CgQWXf/+a0bQtffglVquwYg2ynpMB778Hxx0NsbCzZ2dm8+OKLtG/fntmzZxcONL72gONdunRh4sSJ5OXlceihhxaGrkQiEVatWsVtt93GE088QVZWFpmZmYwdO5ZOnTpx1113/bsfvPgiNGkCY8dGJ3QFgn4nTYKmTeHZZ4O6djShUIh//vmH/Px8wv+mEYRCIeLj4wHo1q0bBx10EGPGjGHatGmF29eVmppKly5daNCgAfPmzWPy5MlAMIh4wWDhy5cvB6BWrVpA0etThQoVOP3003n//fcZO3Ysc+bM4amnnjJ0RVKpqV0bJk6EtDTYwEtYuZeUFATGGbqyZTZ2T//777+zevXqYqErELyvrVixgoEDB5KTk8OgQYM2G7ry5ptv8uuvvxYLb8zJyeG6667ju+++Y8CAAbRs2bKw/Q1JSoLBg4NwkmXLgt9xnz5QsyZMmxbcpx5ySHCv1awZnHgiDBgAzzwDX3wBCxaU3yChsWODoMVdQTgc4v33YcmSonWnn346KSkpvPfeeyxcuBAI7nM3JebfG//8/HwAqlSpAlAsdAUgKSmJ/v3707ZtWz755BO6devGfffdxwMPPMDxxx/PihUruOuuu6hVqxaRSKSw3Q4dOnDFFVdw3XXXcdxxxxX7fPnkk5CYuE0PQ7mVkgK33WboiiRJkiRJkiRJkiRJkiRtyg7w1RVJkiRJkiRJkiRJkiRJkiRJkrQ5e+yxB5dddhktWrQoF+ErcXFxpKSkcMYZZ9CtWzcSEhJK3FZMTAyLFy/miSeeYNKkSYXBClA0qO+6gwDn5+dTr149zjvvPADefffdjbb/3//+l2uvvZa0tDRuuOEGmjZtyujRoze47/LlcOqpcMopwXx2dolPa5tFIkHoy913Q8uWMHNm9GrZkBYtYOrUYKD4pKRoV7NhCQlQuTJ89hkceWTR+vj4eFq3bg3ANddcw5QpU4Bg0PHc3FwAfv31VwBmrvPAh0Ih/vzzT4YOHUqHDh34+OOPmTp1Kq+88go9evTgjjvu4Mor7+XII8NcfDGsXg3/Nhk1eXlBAEv//sGA+H/8Ed16tlZeXh5169YlNTWVBQsWFK4vGKS7cePGdO7cmWXLljFlyhSyN/HE7dy5M7179wbg1ltvZf78+cTExPDPP//w8ssv87///Y+GDRtywgknbPD4SCRSGMoiSaVtr71g3LgdL3ylIJyja9doV7JzSElJ2eD6ypUrs2TJEmbOnEnz5s032UZeXh4XXXQR3bp145JLLuHuu+/m6quvpmPHjrz44ov06NGDAQMGkLQVN3HJydC8OZx0ElxzTRDoNmYM/PlnEOjxyitw1llQtSpMngy33BKECFasGNw3nnwyXHstPPdcEHqycGF0A+HuvTd6wXjREArBs89GCkN22rZtS9OmTZk+ffomgy835MsvvwTg4IMP3uD2cDhMhQoVePfdd+nbty9ff/01N910E1dffTXp6ekMHDiQXr16/VvXlr3Y1agRvM4kJ29VqeVeTAw0ahTcp0uSJEmSJEmSJEmSJEmSNi7636SSJEmSJEmSJEmSJEmSJEmSJEmlIiEhgeOPP57mzZvz5ptvkp2dTV5eXpnXER8fz3777UeXLl22KXBlbTVq1OD7779n6tSpNG7cmEgkGBT4hx9+oGXLloRCIcLhcGHQQmxsLAAdOnQgLS2NGTNmkJWVtd7g0ZFIhL333ptBgwbxxx9/MHr0aJ544gnOOOMMHn/8cXr06FHY19ixwUDSmZnRDVxZV0YGzJoVDFw9cCBcfXX5GYy9YUOYMweuugqGDQuCYsqL5OQgbGXwYKhevfi2mJgYzjnnHJYsWcJNN93EihUrOP/88zn11FNJSEhg7ty5PProo0AQegQUu/4WL15MJBKhdevWtGzZEoCOHTuy55578s03yTz00EXExoaIwtNzkzIyYNIk2HdfGDECDj882hVtmdjYWKpWrUpmZiYLFy4EigbpjkQixMbG0qZNGypXrsz333/PkiVLqFu37kbbu+yyy/jpp58YPnw47du3Lxy8fsqUKVSsWJGHH36Yxo0bb/DYLR0cXJJKar/9YMoUaN8eli2DfzPoyq3kZHj1VejWLdqV7BqqVKlClSpVNrtfOBzm/vvv59VXX+XNN99k1apVVKlShSZNmvDggw/Sr1+/wvvp0pCSEgQF/ntbVMzq1fDzzzB3bjB9+SUMGRLMZ2YG95ONGhVNBcs1a26/e968PPj00+gGv5S1rCx48UW4/vrgQa1fvz777bcf06dPZ/78+Rx++OGbvc8puB/++++/AUhLSyu2vkDBfJ06dXj22We54YYbmDt3Lk2aNKFBgwYlPocePYLPHKNGQU5OiZspVypUgNdeg1J8OkqSJEmSJEmSJEmSJEnSTikUiexK/+1PkiRJkiRJkiRJkiRJkiRJkqRdQ05ODpMnT2bKlCnk5eWRs51Hni0YmLlBgwZ06tSJ+vXrb9f+IAi3uOSSS8jLy+P555+ncuXKQDCwbzgcJi4ujs8//5wjjzyS/fbbj6+++ooKFSqs105BsEqBCRMm0LNnT5o0acKHH35IUlISI0bAGWcEgz+XZ8nJcP758OCD5Sd8pcD48XDqqbBiRXQDWBISICkJnn8eunff/P4ff/wxvXv3Jj09nb322ovGjRvz3XffMX/+fHr06MHTTz9dbIDzZcuWEYlEOPnkk8nKyuL999+nRo0a/7YF3brlkpsbv71Or9QkJ8Mrr8AJJ0S7ki3zyiuvcM4559C7d2/uueceqlatClAspKkgSGn06NHUq1dvs23ec889fPnll8yZM4e4uDiOPfZYzj//fBo1arS9T0eSNuuPP6BTJ/jnn/J5fxIfD4mJQZDXYYdFuxptztKlS1myZAlVq1YtvG8pD1auLB7KsvaUk7N+KEvBVL36tt0Lf/99EG60enXpncuOID4+eD2JiwuWBw4cyMCBA7njjjsYMGAAcQUbNmH16tWceeaZTJo0iXfeeYf27dtv56qLW7w4uC5WrSrTbreLlBS49dYgWFOSJEmSJEmSJEmSJEmStGkGr0iSJEmSJEmSJEmSJEmSJEmStBMLh8PMnTuXCRMm8NdffxWGkpSWhIQEQqEQbdu25YADDiAtLa3U2t6clStXcvPNNzN48GB69OjB//3f/3HQQQcV26djx458+eWX3HnnnVx77bWEw2FiYmKAokCGRYsWsdtuuxU77rzzzuP555/no48+YvHio7ngguiGhWyN5GQ4+WQYOhT+PdVyIzMTrroKXngB1qyBUrwUt0hKChxxBAweHAzIvaVWrlzJoEGD+PLLL/nuu++oUqUKBx98MM888wzVq1cnFAoxadIkhg0bxqeffkpmZiZ169blm2++4ZJLLuG8887jt99acvrp5XNw/I1JSoIhQ4LAnPJuwYIFdOjQgcTERIYOHcpBBx1ULFQpJyeHVq1aMXv2bP7555/CQeUXLFjAW2+9RadOnWjVqhV5eXnExsYWHpeXl8eyZcvWe42QpPJgzRq48UZ48snydZ+SkgKHHAIvvgi1akW7Gm2tdUMJy6vly4MAlg0Fs4TDGw9lqVZt820PGQKXXQbp6VtXU69ewT14gS19GLt2hUsugQMOgEqVYMkSGDMG/vc/mDmz+L4NGsCvv266veOOgw8+2IrC/1WxIkyYAM2aBZ+ZHnvsMS677DJuuOEGbr/99i26Nn777TcaN25MSkoK//zzD/HxZR84+PbbcPbZO9Z997oSEmC//WDqVPg341SSJEmSJEmSJEmSJEmStAlx0S5AkiRJkiRJkiRJkiRJkiRJkiRtPzExMTRp0oQmTZqwbNkypkyZwk8//cTq1auJj48nPz+fvLy8LWorFAoRHx9PJBIBoFatWhx00EHss88+xEZhNNi0tDTuuOMO4uPjefzxx5k+fTrHH388HTp0YOHChXzwwQd8+eWXNGrUiAsuuACgMHSl4HymTp3K5ZdfTr9+/ejcuTN169Zl8eLF5OTkkJyczLhxNXjwwfI1mPnmZGbCW29BYiI8/fSWD/hcFpKTg8Hhzz8f7r4b3nsvqG97Pr4VKgQ/O3WC666Dww7b+jbS0tK47777WLRoUeE1VLlyZeLigq/mzJs3jwEDBjBx4kSOP/54DjvsMPbdd19ef/11Hn/8cUaOzGDBgifJz69QWqdVJrKyoE+fYADwY46JdjWbVqdOHTp27MjLL7/MqFGjaNu2LbGxsYTDYfLy8khISKBixYpUrFiRv//+uzB45f3336d///507NiRMWPGEAqFig0oHhsba+iKpHIrMRHuvx9OOw169oTFi6MbNBAfH9T0xBNw5pnl6x5EW25HCF0BqFIFDjwwmNa1dGnxIJaPPoJHHgnmY2KKQljWDWepUiU4fuLErQ9dKan//Q+uv774ujp14IwzoHv3YProo7KpJRyGr74Ks88++cTExBTeL61atapwn6ysLJ555hmWLl3KbbfdVizYEoL75k6dOnHUUUcV3iuXte7d4aef4Pbbd8zwlbi44Br49FNDVyRJkiRJkiRJkiRJkiRpS4UiBd92kiRJkiRJkiRJkiRJkiRJkiRJu4ycnBz++ecfFi5cyG+//cbChQtJT08nPz8fCAJKwuFwYdhK9erV2WOPPahbty61a9emcuXK5WpQ5nHjxnHFFVcwY8aMwnMAaNSoEc888wydOnUiEomsV/PYsWPp0qULcXFxtG3blmbNmjF//nw++eQTmja9jHnz7mfNmph1u9shJCfDpZfCXXdFu5KNW7oUnn8eHnggGNy6NAe4rlgxGFj7//4vmOrVK722CxRcU4888ghXXnklxx57LPfffz+NGjUq3Oe//32PQYOOAFJKv4AykpwMo0bBoYdGuxKIRDY+kP+4ceM47bTTyM/PZ+TIkRy41kjs3333HZ06dWL//fdnzJgx5OXlERcXx4IFC2jfvj39+vXj6quvLqOzkKTSt2YN3HgjPPUUZGfDWrdDZSIlBdq1gxdegFq1yrZvaUtFIrBkSfFQlrWnChWCAJYff4S1ska2WK9eMHRo0fLmPi4dfDBMmlS0fPPNMHkydOkCV10VrFu6NKhp+fJguUED+PXXYP7DD4PglnXNnAkrVmx9/QB9+0Z47rmg8Ouuu4777ruPIUOGcPbZZxfuUxC0smzZMipXrlyyjsrAgAFB6GNGRrQr2XKxsVCjBkybFoSvSJIkSZIkSZIkSZIkSZK2jMErkiRJkiRJkiRJkiRJkiRJkiSpUCQSIRwOEw6HiYuLK1fhKlvio48+4rvvviMcDlO9enW6du1KvS1I3Ljyyit56KGHqFatGvn5+Rx88Cl88cVjrFkTVwZVbz/JyTBsGPToEe1KNi0chk8/heeeCwab/ucfSEqCnJxgIPnNSUiAxETIyoKqVaFtWzjnHDjpJIiP3/7133DDDdx1113ccMMN3HLLLcTHx5Ofn8+aNTE0bBjh7793zPCetdWoAfPmBYE2ZS0SCQaf/ugjuOaaYFD0jbntttu49dZbad++Pbfeeit77703s2bN4q677uKbb77hySef5Mwzzyy74iWpjM2YAffeC2+8EQSQZWZuv74SEoI+Dj4Yrr0Wjj5680ETUnkVicCiRTBrFhx5ZMnCi7Y2eOXOO+G664L5sWOhc+eibT/9BI0bB/P9+8NDDwXzawevDB0KffpsfZ2b0rQpjBu3hHHjxnH++ecTHx/PDz/8QPXq1QuD6y6//HIikQiDBg0iLS2tdAsoRZEIXH11EEi1PV8LS0t8POy2G0yYEPyeJUmSJEmSJEmSJEmSJElbbsf+9o8kSZIkSZIkSZIkSZIkSZIkSSpVoVCI2NhYYmNjo11KiRxzzDEcc8wxxdaFw2FiYmJYvnw5lStXBoKAmZiYmMLBg++9917S09NZtWoVzz8/hKOOSiIvLwonUMoyM+G886BTpyA4o7yKiQkGaz/66GA5IwO++y4I2xg3LpjPyoLsbMjNDQYlLghbado0OL+2baF1a/j3V1wmIpEIoVCICv8mgaSlpRH/b9JLKBTi6qth5codP3QFYPVquPTS4oOJb0+RCEydCm++GUzx8dCzJ+TlbTp4pX///ixZsoTHHnuMI488kgYNGrBs2TLC4TBXXnmloSuSdnrNm8MLL8AjjwTha/feCytXQnp66fWRmhoESlxwAVxyCey5Z+m1LUVLKAQ1awb3nImJwf3o9lalStH8uv2t/Zw97LCi4JW1desGy5YFYYt//QWffw533QVz55a8pp9+yqJ3795MmDCB6tWrM2TIEKpXr04kEiEuLvha+sMPP1zyDspQKAT33w/VqsEdd5Tv8JWEBKhfH778MrgOJUmSJEmSJEmSJEmSJElbJxSJRCLRLkKSJEmSJEmSJEmSJEmSJEmSJKk0FQRiFMjPz+fuu++mZcuWdO3adYP7jBw5khNOOIErrpjJM880LZPBlstCQgL85z8wcmS0K9l5zZgxgxNOOIFIJMLw4cM56KCDGD8+CJLJyop2daUnORlGjIAjj9w+7YfDMGUKvPFGMMXHw/77Q0oKLFkSDJadlRWEryQlBfVUqwaHHAJt2kCrVsG+AJ999hnjx4/np59+Yv/99+eMM85g99133z6FS1I5FonAF1/As8/CpEnw55/B62du7pa9R8XHB6+5a9ZAWloQcnbWWUEY1qaCsKQd1axZcNBBQejc1urVq3hI3VofNTbo8suLAlWysuDYY2HyZOjSJQieK8jC/P57aNkymG/QAH79deNtpqcH9/6TJm19/YFc9tuvNUcccQRnn302bdq0We9z047otdfg/POD17Lc3GhXU1xycvA7GzKkbEMkJUmSJEmSJEmSJEmSJGlnYvCKJEmSJEmSJEmSJEmSJEmSJEna6S1fvpwBAwbw0ksv8fDDD3P22WeTnJwMQGZmJsnJyYwcOZJu3fqRkPAzOTnxUa64dCUnw7Bh0KNHtCvZeT322GNcccUVdOrUiTPOOI8bbzyFf/6JjXZZpa5GDZg3DypWLJ32wmGYOBFefx1efTUICEhIgOXLISYG4uKCgc839Q2oxMTgmMxMqF0bDjwQjjgCTj0VqlYtnTolaWeRlQXTp8O0aTBuHHz7LWRkQHZ2EEYQFxe8piYmQpMm0KkTtG0bBK5Uqxbt6qXt75tv4PDDYeXKrT92a4NXKlWCGTOgfv1N7zdnTvB8hGDfd9+Ft96CH38Mnr/t2sHVVxcF0P34IzRrtvX1ByKEw6HN1r4j+vvv4Hc0YQLlImQzISEItho6FE48MdrVSJIkSZIkSZIkSZIkSdKOzeAVSZIkSZIkSZIkSZIkSZIkSZK0S5gwYQJXXHEFf/zxB7169aJnz560bdsWgNzcXA45pB3Tpj1ETMzBhMM7X2BGWhrMnRsEZ2j7ePfddznvvPNYvvx2wuFzgORol1TqEhODQJO1BxXfWvn58OWX8MYb8OabQcBKRgbk5QWBAKXxbafk5CDU5cQT4aqrgtAASZKkzZkyBY4+umyCVwAaNIAnnoAuXYJ7IoCFC4PwlCOPLKrp4IM33c4FF8DTTxct7703zJ+/VeUX1pyTE4Qw7YwikSDs76KLYM2aIHAqGpKT4T//geeeM9RKkiRJkiRJkiRJkiRJkkqDwSuSJEmSJEmSJEmSJEmSJEmSJGmXsWjRIvr378+rr75K48aN2WOPPahduzbffPMN33/fmJiYYYTDO19YBkBCQhCY8cIL0a5k5/bDD8tp1SqV/Pz4aJey3SQmwsyZsNdeW35MXh6MGxcErbz9NlSuDElJMGsWxMZCZub2qTUmJqi3fn249trgOZCUtH36kiRJO77vvoNOnWDVqq0/tiTBKwWqVAnCUlasgF9+CUJU+vYNtj3zDFx44aaPb9YMfvihaLldO5g0acv7LxATE4Tk7ez+/hvOOw9Gjw7C+nJyyqbfihWDe9NnngkCAiVJkiRJkiRJkiRJkiRJpSMm2gVIkiRJkiRJkiRJkiRJkiRJkiSVld12242XX36Zzz//nL322ovZs2czcuRI5syZQ9Wq9+60oSsQDCb8xhvBYM7afl59tQpxcTtv6AoEg3E/8sjm98vLg08/DQYKr1MHrrkGatSAtm3h999hxgzIzt5+oSsQDKSdmQmzZ8OllwYBLJ9+uv36kyRJO7bERIhEyr7f5cvh66/h559hjz3g9NOLtr31VtF869YQv4Fbzfbtiy//9VfJ6oiLK9lxO5pateD99+HHH4N7xIoVITV1+/QVHx9cV4ceCq+8EvxuDF2RJEmSJEmSJEmSJEmSpNIVikSi8d//JEmSJEmSJEmSJEmSJEmSJEmSom/mzJmkpqbyww/Qs2cDsrKiXdH2lZwMt98O/ftHu5KdU24u7LbbrhFuk5oKixZBUlLx9bm58PnnQcjPiBGw117Qo0cwzZoFZ58NGRlB4Eq0JCfDySfDY49BpUrRq0OSJJU/CxZA48aU6HNBr14wdGjRcigU/LzlFrj11mB+6FDo06don1degT/+gK++glWroEULuPZaqF492D56NBx5ZNH+Q4YEyy+/DBMmwJo1QaDH1VdDSkqwz1dfwYEHbn39ENwbrVxZsmN3ZNnZ8OabcNddMG8exMZCenrJ26tQIZjCYTj3XLjsMth779KrV5IkSZIkSZIkSZIkSZJUXFy0C5AkSZIkSZIkSZIkSZIkSZIkSYqWZs2aAXDbbZCTE+ViykBmJtx3H1xxRdFA0Co9774L+fnRrqLsvPEGnHNO8Nz57LNgsOr33gsGK+/RA26+GRo0CIJoLroIRo4MrsFoy8wMav/oo2DQ8v/8J9oVSZKk8qJu3bLtr3ZtOP30DW/7+usNb6tXLwhn2ZB//oHevUteT6NGJT92R1ahApx5ZjDNnQtTpsCkSfDll/DTTxAXBzExwb1+wRQTE0yxscGUlRUE5rRtC507Q5s2QQDOukGFkiRJkiRJkiRJkiRJkqTSZ/CKJEmSJEmSJEmSJEmSJEmSJEnapa1eDa++uusEZqxaBaNHw5FHRruSnc/ddwfX064gPR1uuim4lkaOhH33hZ49YeBA2H33ov0mTIBu3SAjA7Kzo1fvutasCaaTToJTT4VnngkG1JYkSbu2UCi4r5k2rWz6e+21ILyjcWOoWjW4Z5o5M/h88uyzkJtbfP+77oJ584LguD32gN12C/aZPx8++AAeeACWLClZLaEQdOq0zae0w2vUKJjOOitYzs8PwlimTw8+S61ZE4SsxMdDYmIQrLLnnrD//lCpUnRrlyRJkiRJkiRJkiRJkqRdVSgSiUSiXYQkSZIkSZIkSZIkSZIkSZIkSVK0PPEEXHNNMMjxruKoo2DUqGhXsXOZPRtatw4GYd5VxMVB//5w+eVQt+762z/+GE4+GTIzy762rZGcDB06wIgRUKFCtKuRJEnR1r8/PPww7GrfwK5UKQh7OeWUaFciSZIkSZIkSZIkSZIkSdLWiYl2AZIkSZIkSZIkSZIkSZIkSZIkSdE0dOiuFboCMGYMZGeXbpuRSITINo5OnZeXx5o1a8jMzCQrK4ucnJwNthkOh8nNzSUrK4vVq1ezatUqsrfwhHJzc1m5ciWLFi1i0aJFLF26lMxSSAb5/PNtbmKHExMDu+224dCVt96C7t3Lf+gKBDWOGweHHbZj1CtJkravgw+G1NRoV1H28vKgTZtoVyFJkiRJkiRJkiRJkiRJ0tYzeEWSJEmSJEmSJEmSJEmSJEmSJO2yIhGYOTPaVZS9pCSYMWPb2/ntt984++yzqVWrFomJiey5555cddVVrFixYqvaCYfDjB8/nu7du1O/fn0qVapEvXr16Ny5M0OHDi22byQS4cEHH+Tss89m//33Jy0tjcqVK3P77bdvtp+///6bG264gbZt27L77rtTt25dWrZsyemnn86SJUu2quZ1jRsHWVnb1MQOJycnCPFZ14cfwtln71iPR1YWfPstHHtscF6SJGnX1aYNhMPRrqLsRSKw117RrkKSJEmSJEmSJEmSJEmSpK1n8IokSZIkSZIkSZIkSZIkSZIkSdpl/fLLprf36hUMQFwwbYnmzeHBB+HLLyEjo+jYjfW1++7wzDMwbRr8/XcQ+pCRAT/9BM8/H7S3IdWqwX33wZw5QWjE0qUwahR07br5GvPygv62xezZs2ndujXDhw+nU6dODBgwgIYNG/Lggw/Svn17Vq5cuUXtRCIR7rnnHjp16sT06dM55ZRTuO222+jduzepqalMmDCh2P75+fkMGjSIDz74gNzcXJo3b05cXByJiYmb7GfWrFm0bt2axx9/nBYtWjBo0CDuvPNOTjjhBH799dctrndjpkzZ9PayuJZatYI77ghCYH77DTIzIT0dvvsO/vtfSEnZ8HFduwZhKYsXQ3Y2/PknvPwyNGu2+RrXvY7Gj4eePXes0JUCa9bA1Klw8smQnx/taiRJUrTsvfeW36/tTJo3h1Ao2lVIkiRJkiRJkiRJkiRJkrT14qJdgCRJkiRJkiRJkiRJkiRJkiRJUrRMmwaxsaXb5uGHwxVXbPn+e+0F559ffF18PDRuHEynnw6HHQaTJxdtr18/CNdo0KBoXWIiHHVUMN18M9x++8b7zMwMAjIuvHDL61xbOBzm//7v/1i1ahVPPvkk5513XuG2/v378/DDD3PjjTfy2GOPbbatESNGcMMNN9CzZ09ee+21ze4fFxfHBx98wH777UdaWhrDhg2jT58+hMPhjR6TlZVFz549yc7OZuzYsRxwwAFbdqJbKCsLFiwo1SaBrb+WLrwQLrpo/fUtWwbTKadAu3awalXRtv/9D66/vvj+derAGWdA9+7B9NFHG+9z6VJYuRLS0mDRIjjuuOD62lFlZcHnnwePy803R7saSZIUDaEQnHYaDBu264SxpabCxRdHuwpJkiRJkiRJkiRJkiRJkkomJtoFSJIkSZIkSZIkSZIkSZIkSZIkRcukSZCeXrptrlgRBFUMGgRPPrn5/dPT4ZVXgvCVY4+F//wHbrsNcnOD7YmJ0K9f8WMGDy4KXZk8GU48MQjPKBgYeuBAOOSQTfe7dpDL1po7dy5jxoyhYcOGxUJXAG699VYqVKjAyy+/TE5OzibbycvL45prrqFatWq8+OKLQBDqsqkQFYBDDz2UtLQ0wuHwZvsAGD58OD/++CM33ngjBxxwADk5OWRnZ5OXl7fZY7fE999DcnKpNFXM1l5LEAShPPQQnHACdO0Kr79etK1ZM7j88qLlgw8uHrpy881BcM/99wfLiYnw4otQpcrG+0tKgm+/Deb79IE1a7aszvIsMxPuvBNmzox2JZIkKVquvBISEqJdRdk69dRoVyBJkiRJkqTtIScHvvkGnn02+HvgFVcEf5s+91y49NLg74UPPACffx78fVKSJEmSJEmSdkRx0S5AkiRJkiRJkiRJkiRJkiRJkiQpWsaPh0ikdNscNiyYAHr1gosv3vT+06bBmWcWX/fpp9CyZRCeAVCpUtG2/faDI48M5sNh6NED/vwTRoyAvfYKBsmJiYH+/YNgmY35/XfIzoYKFbbu/AC++OILAI466qj1tlWqVIn27dszZswYJk+eTMeOHTfazvfff8/PP//M6aefTigUYuTIkXz77bfExMSw//77c8QRR5CYmLjR42NiYoiJiQEgspFfZCQS4bXXXiMuLo6uXbsyY8YM3nvvPRYvXkzdunXp0qULTZo0IWEbRtaeNq0oKKc0be219MorMGBA8TChjz6CJk2C6wmCsJUCBdcXwNixcPvtwfxnn8Hxx0PjxlCtWtD3Qw9tuM81a+Drr2Hx4qCNLcjB2SGsWQOnnALTp0Oc38CSJGmX06wZNG0aDEi5s4uPh969g0A9SZIkSZIk7fjmzQtCVMaPD/5e/NtvkJgI+fmQmbnhYxISgn2ysqBqVWjTBjp1gnbt4NBDIRQq23OQJEmSJEmSpK3lf/uXJEmSJEmSJEmSJEmSJEmSJEm7rHnzol3B+lJSgsFrDj20aN0nnxTNH3540fxvvwWhKwUmTAiCVwAOO2zT/SQmwi+/wD77bH2Nc+bMIRQK0ahRo/W2Faz//PPPmTNnziaDV77++msAUlNTad++PV9//TXx8fFEIhFyc3Np0qQJb7/9Nk2bNt36Iv8ViUSYPn06kUiE9957j+uuu47k5GTi4uLIzMzk2muv5eqrr+bOO+8kNja2RH38/nswCFG0jR+//rpIBObMKQpeWTuUpUqVovmMjOLHrb3fYYdtPHglJwd+/BEGDVq/jR1ZJBI8v+66C266KdrVSJKkaLj2WjjvPFi9OtqVbF+xsXD55dGuQpIkSZIkSdsiPx8++ADuvjsIE46JKR6ykpu76eNzcoIJ4J9/4MMP4bPPgkCWtDS4+uogvLdy5e11BpIkSZIkSZK0bWKiXYAkSZIkSZIkSZIkSZIkSZIkSVK0ZGdHu4IiDz4YhD2kpwdBK9Wrw+LF8N//whNPFO23115F83//XbyNtZerVw8GwdmYUKj4YDtbY+XKlYRCIdI20kGlSpUAWLFixSbbWbJkCQDPPfccq1atYuzYsWRkZDBv3jzOP/98fvrpJ44//nhyNzcS0GYsXbqUcDjMddddx8CBA1m4cCHLly/nk08+oWHDhtx333089dRTJW6/PAeOVK0KRxxRtPzee0Xzs2YVzR92GHTuHATynHhiUVALwB57bLqPUaNgzZpSKLacyciA//0PZs6MdiWSJCkaTjwxGKByZ9e6NTRsGO0qJEmSJEmSVBL//AODBkGtWnDWWTBxYvB3u5L+HXhtOTnB367//BNuvBFq1w76+PbbbW9bkiRJkiRJkkrbLvDf/SRJkiRJkiRJkiRJkiRJkiRJkjZsG/M8ykSFChAbW7ScklI0n5NTfN91l1NTN95uJALz5gXTzz8H09y5wZSXt+maQqEQkUiESCSy0e1bIzY2ltdff5327dsTGxtLvXr1ePrppznwwAP59ddfeeONNzZZS3A+G65lbT179uSmm26iYsWKAHTu3Jlnn30WgPvvv3+zx//0E4wYEUzvvhtM77xTfoM5KlUKaq1aNVj+6CN45ZWi7UOGwO+/B/NJSfDFF5CVFZzT2tdcYuKm+/n77/WvvZ3FmjVw3nnRrkKSJEVDQgJcfjkkJ0e7ku2nQgW46aZoVyFJkiRJkqStlZ0NAwbAHnvAnXfCkiWwevX26y8zM/i72fDh0L49dOhQ9HdGSZIkSZIkSSoP4qJdgCRJkiRJkiRJkiRJkiRJkiRJUrTk50e7giIPPwxvvgmVK0PbtnDVVVCjBtx4I+y2G1xwQbBfRkbRMRUqFG9j3eX09I33l54Ol10WBG6EQsEEwc9Jk6B69Y0fm5aWBsDKlSs3uH3FihUAVKlSZeONrLW9Tp06NG/evNi2SCTC8ccfz9SpU/nmm28444wzNtnWxoRCIapWrcqSJUvo2rXrets7dOhAfHw8f/zxB6tXry4MZdmQ6dPhpZeKP1YQhNaUN3XrBkErBQ/r6NFw8slB4E6BVaugY0d44gno0gViYoL1CxfCjz/CkUcGy8uXb7qv/PwIsHVhOzuKSAS++y4I3WnSJNrVSJKksnbDDfDCC/Drr9GupPTFxQXhMnffDbVrQ6tW0a5IkiRJkiRJW+Lrr6FnT1i0KAhDKUv5+UEIy+TJsO++cP/9wd+xQzvnnwolSZIkSZIk7UBiol2AJEmSJEmSJEmSJEmSJEmSJElStMTGRruCIr/+ChMmwAcfwMCBQfBKgT59gkGRAebPL1pfq1bxNmrXLppfsgQ2kosCQKVK8PbbQXvz5gXhIT//DHPnbjp0BWCfffYhEonw008/bXD73LlzCYVCNG7ceJPtNG3aFGCDYSehUIhKlSoBkJ2dvemCCIJaNiQUCrHvvvsCkJSUtMHtqampAOTk5Gyyj1NOgffegxEjgundd4PpuOM2W16Z2m+/IDynIHTltdfg2GMhK2v9fX/7Dbp2DX7nBxwAjRpB/frB+gLTp2+ux517JKW8vCAYSZIk7XoqVIA33gjCCnc2KSkwZw6cdloQwnfBBcFgnZIkSZIkSSqfsrNhwADo2DH423JmZvRqycuDjIzgb9odOsDvv0evFkmSJEmSJEkCg1ckSZIkSZIkSZIkSZIkSZIkSdIurCDMJJo2NohzOFw0HxcXBKUAfP550fr69WH33YuWO3Ysmv/ii033G4lAYuLW1VrgsMMOA2DUqFHrbVu5ciUTJ04kNTWVgw46aJPtHHTQQaSkpPDLL7+QkZGx3vZvv/0WgEaNGm20jZiY4OsxodDGwz+OOeYYwuEwX3311Xrb5s+fz/Lly6latSrVqlXbZL0bk5JSosO2i86dYfz4ouvivvuCwbQ3kynD8uXw9ddB+M4ee8Dppxdte+ut7VXtjiEvD4YNCwaPkiRJu562beGSSyA5OdqVlJ7kZBgyJAhyvOgimD0bUlNh332D+8fN3TtKkiRJkiSpbP3wAzRtCk88AVlZ0a6mSEYGTJkS/LvSsGHRrkaSJEmSJEnSrszgFUmSJEmSJEmSJEmSJEmSJEmStMsqafDILbcEwSWRSDBg8dp23x1OOCGYWrcuWp+cXLT+0EOL1o8ZEwRbXHwxHHMMdOkCN90EDzxQtM+8ebBkSTD/ww9F4SsxMfDGG0Gb118P55wTrA+H4eGHN30O4XDJA0MaNmzIUUcdxfz583nsscfWajPMzTffzJo1a+jVqxcJayXbzJgxgx9++KFYO0lJSVx00UVkZmZy7bXXkpOTQzgcJi8vj8mTJzNs2DBSU1M5+eSTix2Xn59Pbm4uOTk55ObmEgqFCpezs7PJzc0ttn/v3r2pVq0ajz32GN988w1ZWVlkZ2ezZMkSLrvsssJ9SqpmzZKH+JTmtXTiifDxx1C5crD8yivw7rvBPgVTmzbF+3jlFbj7bujRA/7zH7j6apg8uWhg8dGjYQP5OrucUAiGD492FZIkKVpuvx122y3aVZSOhAQ46ig46aSidZUrB58/JkwIPp80awbvvRfco0qSJEmSJCm6Jk2Cdu3gl18gMzPa1awvLy8IYPm//4NBg6JdjSRJkiRJkqRdVSgS8b+8SZIkSZIkSZIkSZIkSZIkSZKkXdOhh8LEiRvf3qsXDB1atBwKBT9vuQVuvTWYHzoU+vTZ+DEbMmYMHHZYMP/tt9Cq1cb3Xb0aunULjimwxx4wblwQzLEht94KAwduuob4+GBgnri4Te+3MfPnz6ddu3YsWrSIbt260aRJEyZPnsz48eNp1qwZX375JWlpaYX7x8TEAEE4y9oyMzM54ogjmDp1Ki1atOCQQw7h77//ZuTIkSQkJPDoo49y7rnnFjvm0Ucf5YsvviASifDrr78yffp0GjZsSNOmTQFo3rw5t99+e7FjRowYQe/evcnIyOA///kPaWlpTJgwgYULF3LwwQczatQoEkuYxDN6NHTvDqtWbXyfsriWhgyBzeXH/Por7Lln0fIXX0Dnzhve9+uv4dhjYfHiTbe5q2jYEObMKfrdSZKkXcvXX0PHjpCVFe1Ktk2VKsE9TfXqG9/nk0+gf3+oWxcefBD226/s6pN2VZEILFwYvNZMnQrz5wef2TMzg21JScFUpw4cdFAQqtmwYRDIKkmSJEnaeX36KZx4YvkMXNmQ5GS48EK4/37/piZJkiRJkiSpbJXwqzGSJEmSJEmSJEmSJEmSJEmSJEk7vs6dYfJkWCcLpEw9/DAcfzy0bAk1agSD0aSnw88/w+efw2OPwR9/FD/m11+DQVavvz44dvfdg8F2vvkmaG/kyM3327BhyUNXAPbaay+mTZvGLbfcwscff8wnn3xC3bp1ufrqq/nvf/9Lampqsf0TEhKIjY1dr53k5GTGjRvH3XffzZtvvsnLL79MSkoKJ5xwAldeeSXt2rVb75iZM2fy2WefEQqFCIVCVK5cmSVLljB27FhCodB64S4AJ5xwAmPGjOG+++5j0qRJZGRksNdee3HppZdy5ZVXEtqGkX9at95xB+B+7bVgoN7GjaFqVcjIgJkz4dVX4dlnITc32hWWH3/+GTwX69ePdiWSJCka2raF55+Hc8/dce/9UlOD0MBNha4AHH00TJ8OTz0Fhx8OPXsGwY6bO25DcnNziUQiLFq0iHr16pWscGknFIkEgaqjRsHYsTBjBuTkQEJC8G8CG/t3ilAoeC6Hw5CfD/vsA+3bB4Gcxx0XHC9JkiRJ2jmMG7djha5AUOvTTwefT++6K9rVSJIkSZIkSdqVhCKRSCTaRUiSJEmSJEmSJEmSJEmSJEmSJEXDiBFwzjmwalW0Kyl7ffvCc89Fu4qdR82asGhRtKvQ9lSpEgwdCiedFO1KJElSND31FFx55Y4XvpKcHAQ8HHro1h23dCncemsQ2PfQQ3D66UHww5Z48cUXGTZsGHPmzCExMZFWrVrxv//9j4YNG25t+dJOY+VKGDYM7r0XVqwIBqTd1jDYgjCWmBi46CK45JIgoFWSJEmStOOaNg06dYKMjGhXUjLJyXDLLXDNNdGuRJIkSZIkSdKuIibaBUiSJEmSJEmSJEmSJEmSJEmSJEVLmzaQmxvtKspeSsrWD7isTWvTJtoV7Bh69YJIpGjanE6diu+/sWnIkKJjWrWCO+6AcePgt9+CgYzT0+G77+C//w2u/5JIT4cpU0p2rCRJ2nlcdBHcfTckJUW7ki2XkgLvv1+yzwDVqsGjj8IXX8CBB27ZPVxWVhaDBg2iV69efPXVV+y9997ss88+TJ06ldatW/P8888DENmSxqSdxPTpQfBrrVpw/fWwYEHwGWNbQ1cgeF6uXh2Eujz0EDRuDEcdBZ9+WjrtS5IkSZLK1tKlwee6HTV0BYK/zw0cCB9+GO1KJEmSJEmSJO0qDF6RJEmSJEmSJEmSJEmSJEmSJEm7rLp1IS4u2lWUvZgYg0JKW6dOkJAQ7Sp2XWsHKF14IdxwA3ToAPXrB4Oip6RAy5bBAE9TpkClSlvfRzgMY8eWXs2SJGnHdeml8PTT5T98JRQK7nu++AIOO2zb2mrWDPbeO/gssSnhcJgHHniAO+64g+rVq/Pyyy/zxRdf8N577zF48GDq16/PQw89xLJlywiFQttWlLQDWLIETjgB2rWDV16BNWuCwWe3l+zsoI/PPoPu3YPPQbNmbb/+JEmSJEml77zzduzQlQKZmXD22bBiRbQrkSRJkiRJkrQrMHhFkiRJkiRJkiRJkiRJkiRJkiTtskIhaNUq2lWUvexs2HffaFexc2nf3uCV7eHbb4PHdt2pe/cgCKXA668XP27pUnjooWCA465di29v1gwuv7xk9fzwA0QiJTtWkiTtXM4+G0aMgKpVoUKFaFezvpQUaNwYJk+GAw4onTa3JCdl3LhxPP7449StW5eHHnqI4447jvC/N25HHHEEffv25YcffuCFF14onaKkcuztt6FhQ/j442Cw2fz8su0/PR1mzgyCV//3v7LvX5IkSZK09d59F0aNgpycaFdSOjIy4OKLo12FJEmSJEmSpF2BwSuSJEmSJEmSJEmSJEmSJEmSJGmXdsEFkJoa7SrKTkwMdOsGcXHRrmTn0q4dVK4c7Sp2PqtWwYQJ60+tWgXXMsB338FnnxUd88orsMce0L8/vPcefPghnHYaTJ9etM/BB5esnvx8+OOPEp6MJEna6Rx1FMybByeeCMnJ0a4mEApBUhJcfTXMmAFNm5Zd32vWrOGuu+5i0aJFnH/++XTr1u3fmkLk5eUB0KpVK0KhEKtWrQIgYqqddkJLlgQhkGefDStXRnew3EgEsrKC4JVWrWDWrOjVIkmSJEnatKVLoU+fILxzZ5GdXfT3OkmSJEmSJEnangxekSRJkiRJkiRJkiRJkiRJkiRJu7QePYLBiXcVBYMwq3SFQjBgQPkZcHtnlpgIF19ctHz//cW3jx8P6enF10UiMGdO0fK627dUQgLMnVuyYyVJ0s6pcmUYPhzeeAOqVoUKFaJXS0oKNG4MkyfDrbdCfHzZ9v/ee+8xfvx4Dj/8cE488URS/024DIVCxP2b/Dhp0iQikQhZWVmF26SdyahR0LAhfPxx+RooNyMDZs6ENm3gwQejXY0kSZIkaUPOOy8Iz9zZZGYG4aQrVkS7EkmSJEmSJEk7M4NXJEmSJEmSJEmSJEmSJEmSJEnSLi0xEc4/PwhU2BXUqQMHHhjtKnZOvXpBOBztKnZ+vXpBjRrB/B9/BAOdb07VqnDEEUXL771X8v53xgGvJEnStjv2WJg3D7p3D8JXyjKAJTk5+Fxz9dUwYwa0aFF2fRfIzc3lgw8+IBwOc9JJJ9GoUaPCbZFIBIBFixYxbtw4AI477jgAwt5Aayfy2mtw4omwciXk5ES7mvVFIsHnmZtuCl4v/n1qSpIkSZLKgc8+g08/hezsaFeyfWRkwDXXRLsKSZIkSZIkSTszg1ckSZIkSZIkSZIkSZIkSZIkSdIur18/iNkFvmWRmgrXXQehULQr2TmlpUHPnhAbG+1Kdm79+xfNP/II5OVtev9KlWDEiCB8BeCjj+CVV0rWdyQCa9aU7FhJkrTzq1w5uM+YOze4Z0lLC+7Bt4dQKGi7Xj248074+2+49VaIj98+/W1OTk4OX3zxBbVq1eKggw4iNja2MHAl9O8HkM8//5xp06ZxyCGHUKdOHQBiNvJBLD8/n48++ogxY8aUSf3Stnr2WejTZ8cIaszMhCefhPPOMzxUkiRJksqL//0vCCfZWWVnw0svwapV0a5EkiRJkiRJ0s5qF/hKkCRJkiRJkiRJkiRJkiRJkiRJ0qbtuSccdFC0q9j+IhE47bRoV7Fzu/JKqFAh2lXsvLp1gyZNgvlVq+CZZza9f9268OWX0L59sDx6NJx8cvBcKIlIBHJySnasJEnadey+exCGsmgRDB4MrVtDUhKkpGxbu6FQECqXmAhdusB778Hvv8NllwUhL9H03XffsWDBAnbffXdat279b70hwv+mOvzyyy+8+eabrFixgq5duxYGr2xMVlYWb731Focffjgnn3wyCxYs2O7nIJXUiy/C5ZfvGKErBTIzYfjwIIi2pJ+PJEmSJEml49dfYdKkaFex/cXEwAsvRLsKSZIkSZIkSTsrg1ckSZIkSZIkSZIkSZIkSZIkSZKAG2/c9oGQy7OkJOjbF5KTo13Jzq1VKzjwQIiLi3Yl20dsbHTP7aqriuaffTYIX9mY/fYLBqlq3jxYfu01OPbYbRsMORQKBjqXJEnaEgkJcMopMG0afPcdPPoonHceNG0K8fFQsSKkpgb7xaz1re/Y2GBdpUrB/XtSErRpA1dcEdwDzZ8PH34Ihx0W3J+UBw0aNKBChQrsscceAOTl5ZGXl0fMvyc2fPhwPvroIw499FCOOeYYKmwmrTA1NZV+/fpx6623MnXqVOrXr8+11167vU9D2mojR8KFF+5YoSsFMjNh2DD473+jXYkkSZIk7doefxz+za7dqWVkwL33GgAqSZIkSZIkafsIRSL+86MkSZIkSZIkSZIkSZIkSZIkSRJA9+7BAMbZ2dGupPTVrAk//xwM7Kzta8EC2GefYPCgnU1yMlSuDAsXluz4Xr1g6NCi5a0ZKLxtW/jqq2A+Nxf22it4rDekc2d4552gVoD77oMBA0pQ8DrS0uCVV4IAF0mSpG2RlwezZsE338CyZUFoQ2ZmEMCSnByEvdWpEwSu7LVX+QlY2Zj09HQ6dOjA4sWL+eSTT2jWrFnhtuHDh3PFFVcQiUS4//77Oeuss7a43ezsbCZPnszLL7/MSy+9RHJyMvfddx+9e/feDmchbZ1586BFi+C5uyNLTg4+55xwQrQrkSRJkqRdT3Y21KgBq1dHu5KykZICH3wAnTpFuxJJkiRJkiRJOxuDVyRJkiRJkiRJkiRJkiRJkiRJkv61dCk0bAgrVkS7ktKVlBQMYHPYYdGuZNcxeDBcfvnOFb6SkgJ33QVPPQUzZ5asjY0Fr9xyC9x6azA/dCj06bP+sa++CqedFsy//DJsbLzuE0+E4cOhQoVg+ZVX4Ikniu+zZg1Mm7b19aelwXvvQceOW3+sJEnSzm7o0KH069ePzp07c9ZZZ7Hnnnsyfvx4br75ZrKzs3nkkUc455xzqFSpEpFIhNBm0mTW3mfx4sVMmjSJRx99lNGjR9O6dWueeuop2rZtWxanJq0nHIYDD4Rvvw3md3SVKwdBMlWrRrsSSZIkSdq1vPIKXHghpKdHu5KyEQrBscfC++9HuxJJkiRJkiRJO5u4aBcgSZIkSZIkSZIkSZIkSZIkSZJUXlSrBkOGwJlnQmZmtKspHYmJcPrphq6UtXPPhRdegIkTIS8v2tVsu9hYaNYM/u//YOrUkgevlFT9+tCjR9HyffdtfN8TTigKXQE444xgWtuvv8Kee259HVlZsN9+W3+cJEnSrqB3795kZ2dz7bXX8umnnxIbG8uaNWvYa6+96NWrF/369Svcd3OhKwX7hMNhQqEQNWrU4Nhjj+WLL75g6tSpfPPNN7z33nsGryhqHnkEZs/eOUJXIPg3kPPPh7feinYlkiRJkrRrefbZXSd0BSASgVGjIDu7+N/zJEmSJEmSJGlbGbwiSZIkSZIkSZIkSZIkSZIkSZK0lhNPhP/8Bz76KBjwZUeXlgYPPxztKnY9oRC8/DLss8/OEbxSoQIMHw4xMdC+fTAYb1mGE11+OcT9+02o0aPhu+/Kru+1paVB1arR6VuSJGlHcOGFF3LWWWcxePBgsrKySEpK4pRTTqFGjRoAhMNhYmJitri9gn3/+usvbrnlFp577jnq16/PgAEDuOmmmwDIz88nNja29E9G2oh58+DGG3eewFaAnBz4+GMYMSIIs5QkSZIklY1vv412BWUvMRFmzADzdCVJkiRJkiSVplAkEolEuwhJkiRJkiRJkiRJkiRJkiRJkqTyZOlSaNwYli2LdiXbJikJPvgADjss2pXsul5+GS644P/Zu+8oKcuDDePXzOxspUgTBAQEFCmKNFEEwRKxYgl2FMUSS2yJJYkF+WLsJUaNXSFEg11sWFBRAVEBxYJSFZAqKHXbtO+PkSYddvfdcv3OmbNvf+53dzmH2Zl57oo9IW9uLvzzn3Deeen1CRPg4INh+fJAYwWid+/0ZMSSJEnaNsXFxWRmZhKPx1m1ahU1a9bc6nPHjh3LtddeywcffED9+vV56aWX6NixI5mZmRQVFZGVlcWMGTPo0aMH99xzDyeffHIp3omqumQS9t03PTFuMhl0mpK3007pYhkLJyVJkiSp9M2bB82bQ1HRtp/bvz8MHrx2PRTa/PE9e8KoUVu+7uDBcPbZG993+OEwYsTa9R9+gN122/I1fys3F+66Cy64YNvPlSRJkiRJkqRNCQcdQJIkSZIkSZIkSZIkSZIkSZIkqbypUwdGjoRq1YJOsv1WT1hj6UqwTj8dbrwx/fOoiHJz4eqr15auALRrBwUFwWUKSjSanpRKkiRJ2y4jIwOAc845h7322ovPP/98k8cmf22zKCwsZPjw4Zx22ml88MEH9OvXj+eee4799ttvzfUyMzMBuPrqq1mwYAGnnnoqnTt35rPPPivlO1JV9dRT8N13lbN0BdKloddcE3QKSZIkSaoaJkyArKygU6wvFtv49tq14YknSmaM/HwYPbpkriVJkiRJkiRJq1m8IkmSJEmSJEmSJEmSJEmSJEmStBEdOsCbb1bMwozcXPjb3+DCC4NOIoCrroJLL614v0u5uXDuuXDDDetvz8qCpk2DyRSk3Fzo3DnoFJIkSRVTOBzml19+YejQofz4449Ur159s8cC/P3vf+fMM8/kp59+4uyzz+bJJ5+ke/fua46Jx+OEQiHeffddXnrpJQ488EBuv/124vE4Xbt25fTTT2fx4sVlcn+qOm65BVatCjpF6SkuTpfLrFgRdBJJkiRJqvw++6zsnmN+/jl0777h44QT1i8XffbZjZ//8MOwyy5QUFAyecaNK5nrSJIkSZIkSdJqFq9IkiRJkiRJkiRJkiRJkiRJkiRtwgEHwKuvQl5e0Em2Xm5uuujj2muDTqJ13Xxz+udSUcpXcnPh4ovhn/+EUGjD/d27b3x7ZVZQAJ06BZ1CkiSp4qpVqxZLlizh5ZdfpmXLliQSifX2J3+d5fOrr77ioosu4pZbbqGwsJDBgwdz5513EolE1pyTSqXIyMgA4IorriAajXL99ddz5ZVX8vDDD/OXv/yFkSNHsssuu3DXXXeV7Y2q0ho/HmbNCjpF6QuHYejQoFNIkiRJUuX3wQfwmz+PlJrly2HMmA0f++yTfh4I8MUXMHLkhueecQb07QtLl6YLSUvC7NlQVFQy15IkSZIkSZIksHhFkiRJkiRJkiRJkiRJkiRJkiRpsw4+GN59F6pXL/9FEzk56clubrwx6CT6rVAo/XO55ZbyX76SmwvXXw+3377p3/lzzin/91HSunWD2rWDTiFJklSx1apViz59+gAQ/nVWz9WFKwBff/01/fr146GHHuLAAw9k2LBhnHjiidSqVQuASCQCpItXAB588EG+/vprjj76aLp06QJA165dufbaaxk6dCj9+vVj6tSpZXZ/qtzuvhsKC4NOUfpWrUo/H/z1n5kkSZIkqZRMmRLs+NnZcOGFa9c31l27665w333p5T/+MV2YUlJjT59eMteSJEmSJEmSJICMoANIkiRJkiRJkiRJkiRJkiRJkiSVd127wrhxcOyxMG8e5OcHnWh90Wh6cprHH4cTTww6jTbn0kuhbVs47TRYvrx8TdqbnQ15efDf/8Lhh2/+2AMOgHr10hPyVgXVq8PVVwedQpIkqXIJ/dryt7qA5Z577mHo0KF89dVXHHXUUTz88MM0bNgQSBethNZpBQyHwyQSCUaMGEG1atUYOXIkAwcO5LDDDuOggw4iLy+Pww47jM6dO5ORkf5IfSKRWFPcIm2rn3+Gl16CdXqCKrXFi2H0aOjRI+gkkiRJklR5FRQEO37//unX+wDmzIFhw9bfHwrBkCFQsyY88ww89VT6nJIQDpe/19wlSZIkSZIkVWzhoANIkiRJkiRJkiRJkiRJkiRJkiRVBG3awDffwOWXQ05O0GnWysuDgw6CqVMtXakoDjkEpk+HU04pP79Lublw/PEwY8aWS1cgPdHS1Venf/+qgpwc6N076BSSJEmV1/Tp07nqqqv48ssvGTRoEI8++igNGzYklUoBrFe6slokEuGOO+5g8uTJ/PGPf+Shhx7ioosu4o033lhzTO3atalRo8aa46Xt9cQT6Ulhq4r8fLjjjqBTSJIkSVLlVlwc7PhXXLF2+V//gnh8/f1/+lP6dei5c+HCC0t+/KCLZyRJkiRJkiRVLlXorT2SJEmSJEmSJEmSJEmSJEmSJEk7JjMT/vEPGDsWWrZMl1UEJRqF6tXhkUfgzTehQYPgsmjbVa8OTz4Jr74KO+8M2dnB5MjKgjp14IUX4OmnoWbNrT+3Xz9IJksvW3mRk5OeWKoqTbIsSZJU1lq2bMmCBQt48803uf7662nw6xOcjRWurKtVq1Y0btyYf/zjH3z99dfk5eXRv39/3n777a0ad3Wxi7QlQ4aky0iqilQq/beG3066K0mSJEkqOYlEcGP36QOtWqWXly9Pv+a8roYN4aab0q8Fnn02/PJLyWcoKir5a0qSJEmSJEmquny7vyRJkiRJkiRJkiRJkiRJkiRJ0jbaZx/45hu4/PJ0YUZOTtmNnZGRHu+QQ2DqVDjtNNjCXMQqxw45BKZPh/PPh7w8qFatbMbNy0v/Hg0YADNmwOGHb/s1qldP//5lZJR8vvIklYJzzgk6hSRJUuW38847c9hhh23XuYlEghYtWnDllVeyatUqnn766S0eD+lil/z8fD7//PPtGldVQyKRfv5d1WRlwbffBp1CkiRJkiqvSCS4sf/857XLjz6aLl9ZV7166dfBw2F4++3062WpFAwevPaYZs3S2156afsyZGVt33mSJEmSJEmStDEWr0iSJEmSJEmSJEmSJEmSJEmSJG2HzEz4xz/gxx/hxhuhfv3SLc2oVg1yc+Hcc2HiRBgxAho0KL3xVHaqV4d774VFi9Jf99gjXYwSLuFP/oRC6es2bw53350e79//hpo1t/+aV14J0WjJZSxvMjPh97+HunWDTiJJklS1JZNJAObMmUNxcfF62wAiv85U2r17d2rUqMFbb71FYWHhJq8XiURIpVI89NBD/O53v6NTp07su+++zJ49uxTvQhXVd9+lnxtsq/79105Mm0pt+fiePdc/flOPJ59ce07Tpls+/qijtj37auPHb/+5kiRJkqTN257nmiWhc2c48MD0ciwG//xnMDmys4MZV5IkSZIkSVLlZPGKJEmSJEmSJEmSJEmSJEmSJEnSDqhTB66+GubNg+eeg4MOSk8SUxIlLDk56aKMFi3gnnvSRRkPPgh77rnj11b5k5sLAwbAlCnw/vvQty9kZaV/l7b396latXSxS2YmHH88vPMOTJ8O559fMr+je+4Jl1+ezl4Z5ebCv/4VdApJkiSFw2Hi8Ti33norN95445ptAIlEYs3X/Px8cnNzadiwIb/88gsAqV8bL1Z//fnnn7nzzjvZe++9GTRoEMlkkry8PMaPH8/cuXPL+M5UEUyYEHSC9cViZTPOypUwdmzZjCVJkiRJVVFWVslfc+DAjRd3ruvPf167/Oyz8OOPGx4zd276NcDfPp5+eu0xP/+c3vb449ueM5msvK8vSpIkSZIkSQpGRtABJEmSJEmSJEmSJEmSJEmSJEmSKoNwGA4/PP2YPTtdnDF2LIwZA9OmpYsvAAoK4Nd5gdcIhdJlLdEo5OdDw4bQtSsceCB06wYdOqSPUdXRpQs880z6d+W779IT/Y4dC6NHp3+folGIRNb/vUil0scXF8Puu8MBB6R/fzp1gtatIaOUPkl0443p0qHp00vn+kHJzYUhQ6B27aCTSJIkCWDFihVkZWVx2223sWrVKi644AJat25NJBIBIB6P89prr7FgwQI6depEgwYNAAj9+p/mOXPm8Morr/DAAw8wffp0Tj31VP7+979z11138cknn3DGGWew//77k0wm15S6SAAff5wuISltn38O3btvuH3nneH559N/d4D0pLgb88YbcPPNG27/5pvtzzRmzPafK0mSJEnavD32gJ9+KtsxmzSBvn3Xrt9558aPW7wY7r13w+39+8Npp6WXly/f+DFbo6AAWrTYvnMlSZIkSZIkaWMsXpEkSZIkSZIkSZIkSZIkSZIkSSphTZqkJ53p3z+9vm55xty56XKVlSshHofq1dMFD7VrpwtW2rdPr0uQLldp2zb9OPPM9LZEIl3uk5+fnpSoqAiystLlPbm56d+/0ipZ2ZjMzHTxSrdu6TyVQWZmukSpT5+gk0iSJGm1WrVqccUVV7Bo0SIeeeQRvv76a0466SQOPPBAMjMzeeSRR3j00UeJRCJccMEFhEIhkskk06ZN45lnnuGuu+6isLCQ/v37c//993PIIYcwefJkHnjgASKRCLfeemvQt7hZqRR8/316QtbCwvT/vUMhyMlJPxfYZRdo3NjSztIwenTZjLN8+caLTgYNWlu68sUXMHLkxs9ftKjki1KmT0//7aIsn2NKkiRJUlVx4IHpss9ksuzGvOyytc/x3n03/TwzCI0bp/+mIUmSJEmSJEklJZRKpVJBh5AkSZIkSZIkSZIkSZIkSZIkSZJUsf3tb3DvvelCmIpup51gxox0IZIkSZLKn//+979cffXVLF68GIBEIkEqlaJhw4acf/753HDDDQC8+uqrXHzxxeTm5nLYYYdxxhln0KVLlzXXOf744xk+fDh///vfufbaa0kkEkQikUDuaV2pVPr/o+PHw7hx8NFH8O236fKNTRVgFBenixvbtYNevWDffaFTJ9h1V8tYdlT16uny1G3Vvz8MHrx2fXt+DtnZ6eLNevXS62ecAf/979r9TZvCDz+kl3/+OT1Gbi7Mnw/vvQe33grTpm37uKvl5cFXX8Fuu23/NSRJkiRJG/fyy+nnjsuXB52k7J18MgwbFnQKSZIkSZIkSZWJxSuSJEmSJEmSJEmSJEmSJEmSJEmSdlhxcXqS5++/h3g86DTbLzcX/vc/6NMn6CSSJEnakgcffJCJEyeSSCTIzMxkwIABtGvXjtzcXObPn8+tt97KfffdxzHHHMMLL7xARkYGyWSScDjMyy+/zAknnECTJk34/vvvCYVCpFIpQgG2lPz4IzzwADz00NoilZUr00Us2yIchmrVIBaDGjXgiivgnHOgbt3SyV3ZZWWlfx7bqiSKV/7wh/TvA8CcOdC8+frPt9YtXtmYlSvhsMPg44+3fWxIl86MGwdt2mzf+ZIkSZKkTZszB/bYAwoLg05StnJy4I474OKLg04iSZIkSZIkqTLJCDqAJEmSJEmSJEmSJEmSJEmSJEmSpIovMxPefx86dYKffoJkMuhE2y43FwYNsnRFkiSporjwwguJxWJEo9E121K/tpTUq1ePAw88kBkzZvDaa6/RsGFDbr75Zs4991wAbrrpJgBuv/12QqEQiUSCSCRS5veQTMJ778Htt8OHH6a3FRXt+DWXL08vFxSk/497441w9NFw5ZWw777bVwJSFaVS6QKboFxxxdrlf/1rw5LLVAo+/xxeeAEmT4ZVq6Bbt/TPOS8vXcDz2GPQtu32jR8KpX+HJEmSJEklr3FjiEarXvFKNAqdOwedQpIkSZIkSVJlE0qtfueYJEmSJEmSJEmSJEmSJEmSJEmSJO2gmTPTkyUtXZqeBLiiyM2Fyy6Dm28OOokkSZK2VSqVIrSJJpH58+fz4osv8uSTTzJx4kQ6d+7Mfvvtx/3338/BBx/MyJEjSSaThMPhMs4M//0v/OUv6ZKUlStLf8xwGLKzoVGjdInH4YeX/pgVXSIBGRnbd27//jB48Nr1bS276dMHhg9PLy9fDrvuurZQZ0vOPx8efnjteosW6edq26pmTRgxAvbff9vPlSRJkiRtWY8eMHp00CnKVkZG+vltTk7QSSRJkiRJkiRVJmX77i9JkiRJkiRJkiRJkiRJkiRJkiRJlVrz5jB2LNSuDZFI0Gm2Tm4u/PGP8I9/BJ1EkiRJ22NjpSupX1sAd9llFy6++GKeeOIJBg0axI8//sj9998PwJVXXglQ5qUr8+bBIYfAhReml8uidAUgmYT8fJg2DX7/ezjttHRhYlWUWqclcsKECSxatGiD7ZB+TlPGvx5r/PnPa5cffXTrS1cAxoxZf71+/e3LkEpBVtb2nStJkiRJ2rIBA6BataBTlK1evSxdkSRJkiRJklTyLF6RJEmSJEmSJEmSJEmSJEmSJEmSVKL23BMmTEhP7huNBp1m83Jz4YYb4LbbYCPzdUuSJKmCWl3GkkwmAdh77725/vrr2X///QHIysriyCOP5Oabby6zTKkUDBkCrVrBRx/BqlVlNvQG8vPhxRehRQsYMSK4HEEJhUK8+uqrNGjQgC5duvDggw8Ca39f1hXEc5rOneHAA9PLsRj8858bP65jx43n6959/fX587cvRyrlZLiSJEmSVJpOPjn93KuqqFYNrr466BSSJEmSJEmSKiOLVyRJkiRJkiRJkiRJkiRJkiRJkiSVuKZNYeJE6NYN8vKCTrOhaBSqV4fHH4drrgk6jSRJkkpLOBwmHo8D8Pnnn/P666+TmZnJfffdR48ePUgkEhst2yhp8+bBIYfAxRfDypXwa6RAFRXBzz9D375w6qmwbFnQicrWu+++y6JFiwAYP378Jo/LyirZcQcOTE+qm0rBk09u/Jg//3nt8rPPwo8/bvy4Sy6BmTPh1lvhmGPgd7+DG2+Eu+5ae8xnn8EPP2xf1kSifD6fkyRJkqTKIjcXzj47mNLPIFSvnv77iCRJkiRJkiSVtIygA0iSJEmSJEmSJEmSJEnlWTKeZPF3i5k3YR7zPpvHqp9WEVsVI5YfI5wRJpoXJZobpW6rujTs0pCGnRqSt7Mzz0iSJEmSJAHUrw/vvw+DB8Oll6Yndo7Fgk6Vnji4Wzf4z3+gQYOg00iSJKm0ZWSkP1Z/ySWXUFxczD333MO5557LkUceSc2aNQmHw6U6/uTJcOCB6WKT8lC48lv5+fDSS/DJJzB6NDRsGHSi7ff111/z0Ucf8eabb9KxY0cGDhxIIpEgEomsd9zs2bMZPnw4l156Kf/5z38YO3YswAbHAey+O0yYUCbxAWjSJF2Gs9qdd27++MaNN10muXAhnHXW9mdJJtPXlyRJkiSVnksvhcceKx+voZWm3Nx00Wgp/xlGkiRJkiRJUhVl8YokSZIkSZIkSZIkSZK0jlh+jO+Gf8esUbOYPWY2P0/7mUhmenKd4pXFmzxvdQlLvDBONC9Kg/YNaNqzKbsfuTuNujQqq/iSJEmSJEnlTigEZ58Nhx0Gp58O48fDqlXBZIlGITsbHnwQTjstnU2SJElVx2mnncaqVau49NJLAWi4mYaRRAJ++gnq1YONdHFstfHj4ZBDYMUKSKW2/zqlragI5syBTp1g7FjYbbegE21ZUVERH3/8MW+99RbvvfcekyZNorh47Wu6LVu2BDZepvLOO+8wd+5cBg4cyPjx4xk7diwzZsygRYsWpFIpQus8WejRAyZOLLuf32WXwa9dQbz7LnzxxaaPvfVWmDEj/XyrWTPYeef0RL0zZ8Lrr8Pdd8PixdufZc89nRBXkiRJkkrb7rtDhw7w8cdBJyldySQMGBB0CkmSJEmSJEmVVSiVKs9vz5IkSZIkSZIkSZIkSZLKxpKpS/jkX5/wxeAvCIVCmy1Z2VrhjDCRrAg1GtfggGsOoN3J7YjmRksgrSRJkiRJUsWUSsHgwXD55enJlVauLJtxo9H0ZNkHHQRPPAENGpTNuJIkSSp/VpdqxONxMla3W2xEMglnnQVffgn//Cf06rXtY02YkD6vrP7fWxLCYahVK10Y06xZ0Gk2rqioiH/84x/cdNNNANSrV482bdrQoUMH2rVrx+DBgxk9ejQjRoygd+/e652bTCYJh8Pss88+tGrVimeeeYbLLruM++67jyeffJL+/fuTSCTWK2t55hk477x0eU5VEgrBH/8I//pX0EkkSZIkqfJ77TU45RRYtSroJKUjMxNOOgmGDg06iSRJkiRJkqTKyuIVSZIkSZIkSZIkSZIkVVnJeJKpr01lzG1jWPDFApKJJMlYslTGilaLQgr2OWsful7alTp71CmVcSRJkiRJkiqCoiJ48UW47TaYNi29nkiU/DjVqqW/DhgAl14KLVqU/BiSJEmqvFIpeP55uOoq6NQJ7rgDmjffunO/+w722w+WLSvdjKUhHE6XFU6YEGxp4dSpU/n000+ZP38+e+21F4cffviafS+//DJfffUVu+++Oy1btqRRo0bUqlWL7OxsevfuzTvvvMPYsWPZb7/91pTtrP769ttvc/LJJ3P33Xdz9tln87///Y/TTz+dM844gyFDhmxQvDJ9OrRvD/n5QXwXglO9Ojz0EJx2WtBJJEmSJKnyS6Wgd28YNQpisaDTlLyaNdOvCdarF3QSSZIkSZIkSZWVxSuSJEmSJEmSJEmSJEmqkuZ+OpfnTnqOgiUFFK8sLrNxw9Ew4UiYdqe244h/HUFmtcwyG1uSJEmSJKk8+vJLuOceeOYZiEbTkxnH49t/vby89ORUTZvCNdfASSdBTk7J5ZUkSVLVU1AAd9+d/n/reefB3/6WLqXYlJ9+gjZtYMmS9P9NK6JoNP1/6q++guzssh37kUce4V//+heTJ0+mZs2aZGdn07JlS4YNG0ajRo0AiMViRKPRDc6dM2cOJ5xwAj/99BPDhw+nffv2a/atLl656qqrGDZsGJMnT6Z69erMmDGD3XffnWbNmjFz5kySySThcHid89LPMwoKSv/ey5O8PJg4EfbYI+gkkiRJklQ1LFiQfg62YkXQSUpWbi4MGQJ9+wadRJIkSZIkSVJlZvGKJEmSJEmSJEmSJEmSqpR4YZz3rn2Pzx78jHjBDszguYMysjPIqpnF7//3e3Y7aLfAckiSJEmSJJUXy5fDmDHw6afwwQcwaRKsWpWe5Lm4GBKJdCFLKgUZGRAOpyeDDoWgsBBatIBu3aB7d+jaNT3RtSRJklSS5s6Fv/4VRo6Ef/wD+vdP/7/0t44+Gt55J/3/2IosJwf+8Id04UxZSCQS3HvvvVx33XV06NCBE088kRYtWlCtWjWaNm1K8+bNNzhn9XQJyWSSSCTCpEmT6NKlC+3bt+ezzz7boERl2bJlNG3alP79+3PvvfeSSCSIRCK0bduWb7/9lmQyCUBBQQE56zQ47rsvfPZZKX8DypmcHFi5cuO/45IkSZKk0vHf/8IFF6RfI6sMMjPhsMPg1VeDTiJJkiRJkiSpsrN4RZIkSZIkSZIkSZIkSVXG3E/n8txJz7Hqp1XE84MrXVlXRk4Ge526F4ffeziZ1TKDjiNJkiRJklSuLFoEEybADz+ky1UKC9PlK9nZ6UmAa9aE9u2hdet0CYskSZJUFj75BC6/HGIxuPdeOOCAtfueew7OOgvy84NKV7JycuC992C//Up/rFGjRnH00Udz1FFHMXjw4PWKT7bWpEmT6NChAz179uT999/fYP/DDz/M5ZdfzowZM2jYsOGa7UcffTRvvPEGnTt3Zvz48Vx//fUMGjRozf7HH0//zFeu3K5bq3AiEejXDwYPDjqJJEmSJFUtqRT07g2jRqX/7lDR1awJ06ZBvXpBJ5EkSZIkSZJU2WUEHUCSJEmSJEmSJEmSJEkqbalUinf/9i6f3PsJ8YLyUbiyWrwgzldPf8XU16dy6qun0qhLo6AjSZIkSZIklRs77wxHHBF0CkmSJGl9XbvC2LHw9NNwyinQvTvcdlu6pOTccytP6QpAQQGcdBJMnZouQNxac+bMoX79+mRmZm7V8fF4nKeeeop4PM6tt95KTk4O8XicZcuWkZOTQ25u7lZdZ8yYMQD06tWLRCJBJBJZsy+VSvHUU0/RqVMnxo4dy+eff87bb7/NV199RXFxMQAzZ87k0EMPpVmzZiSTScLhMACnngqXXrr191/RZWbCFVcEnUKSJEmSqp5QCP7zH9hjj4pfvJKbC489ZumKJEmSJEmSpLIRDjqAJEmSJEmSJEmSJEmSVJqSiSQv9nuRT+/7tNyVrqwWL4yzauEqhhw0hO/f+z7oOJIkSZIkSZIkSZK2IBSC00+H775LT4baoQN06waFhUEnK3mLF8Nf/7r5Y1atWsVjjz1G9+7dqVWrFt27d+f000/n2Wef3aoxioqKeOmll2jTpg277bYbU6dO5ZZbbuH888/n1FNP5fTTT+fLL7/c5PmJRAKA6dOnA9C4cWMikQjJZHLNMfPmzSMrK4uxY8dy0kkncdddd1FQUMBJJ53EhRdeCECDBg14++23Ofvss9eUrkB6stj+/SEa3arbqfB23x3atw86hSRJkiRVTQ0awBtvpJ+LVlS5uXD55dC3b9BJJEmSJEmSJFUVGUEHkCRJkiRJkiRJkiRJkkpLIpbgmeOe4YdRPxDLjwUdZ4tiq2I8fczT9B3Wl1bHtAo6jiRJkiRJkiRJkqQtyMuDQYOgUSO46CL4tf+jUikogIcfThfNdO688WMefvhhBg4cSMuWLTn11FOZP38+r732Gm+99RYLFy7kkksu2ewYhYWFJJNJdtllFx5//HFuuukmZs2aRZs2bSgsLGTmzJm8+OKLPPHEE5x66qkbnL+6ZCU/Px+A3F9npw2FQmuOqVmzJscddxyNGzemQ4cOtGnThubNm9O0aVMikQhvvPEG06dPJ5lMrle6strll8PgwRAr/y8975Bq1eCaa4JOIUmSJElVW/fu8MILcMIJ6eflFUluLpxxBtx0U9BJJEmSJEmSJFUloVQqlQo6hCRJkiRJkiRJkiRJklTSkokkz/Z9lplvz6wQpSvrysjJ4NRXTqX5oc2DjiJJkiRJkiRJkiRpK7RuDd99F3SK0hMKwZFHwmuvbbhvwoQJdOnShf33358nnniCFi1akJGRwVtvvcVJJ53EypUrmTJlCi1bttzk9b/99lv69OlDdnY2S5cuZa+99uLRRx+lUaNGLF68mCeeeIK//OUvdOjQgQceeID99tuPVCq1XrHKkiVLOOKII/j+++/59NNP2W233TYYJz8/f00py2/17NmTjz76iPfff5+ePXtucH2A/feHceO28ptWQVWvDj/9BFlZQSeRJEmSJL30UroItaKUr+TmwkknweOPw0Y6TSVJkiRJkiSp1PgnSUmSJEmSJEmSJEmSJFU6qVSKV859pUKWrgDEC+IMO24Ycz6eE3QUSZIkSZIkSZIkSVvw2Wcwp5K/tJdKwciRMH/+hvseeOABAP7yl7/QqlUrMjIyiMVi9O7dm/POO49UKsXDDz/MypUrN3LdFACZmZm0bNmSb775hng8zqBBg2jUqBGxWIy6dety8cUXc8oppzBp0iTeffddgA1KUapVq8aUKVMoLi6mfv36G72P1aUrqVSKZDJJKpUiHo8DcNFFF3H99dfTqlWrjV4f4LrrIC9va75jFVNODlx8saUrkiRJklReHH88vPJKutCkvMvNhQsvhCeesHRFkiRJkiRJUtnzz5KSJEmSJEmSJEmSJEmqdMY/OJ7Jz02ukKUrq8VWxXjqiKfIX5wfdBRJkiRJkiRJkiRJm3HXXVBQEHSK0hcKwUMPbbh94cKFANSuXRuARCJBJBIB4Nhjj6VJkya8+eabTJkyBVhbtpK+ZrrcpF69erRs2RKAGjVq0KVLFwCi0SgAOTk5HHLIIYRCIaZNm0ZRUdEGOb7++muysrI44IADKNjCDyQUChEOhwmFQmRkZABw8sknM2jQIBo0aLDJ8446Cnr2hF9jVTp16sANNwSdQpIkSZK0rkMPhffeg/r104WZ5U04nC5d+cc/4M47038/kCRJkiRJkqSyZvGKJEmSJEmSJEmSJEmSKpWlPyzlnavfIbaq4paurBYviDN8wPCgY0iSJEmSJEmSJEnahJ9/huHDIZkMOknpKyyE++6DeHzdbYVEo1Fq167NypUrAQiHw4TD6akMWrduTefOnZk5cyaTJ08G1patrKtGjRp06tSJ7OxsfvnlF3755RcgXdKSSCQIh8NkZ2cTCoXIzMxcr7wl+es3f8aMGSxevJhmzZpRp06dNdtL2pNPls+JbndUTg48+2zlvDdJkiRJqui6doXp0+G00yAaLT/vkc7Lg7ZtYeJEuPzyoNNIkiRJkiRJqsosXpEkSZIkSZIkSZIkSVKlkUqmeP6U54kXxrd8cAWQKE7w/bvfM/mFyUFHkSRJkiRJkiRJkrQRjz8OG+kRqbTicXj11bXr0WiUzMxMCgoKWLVqFbB+sUrdunVp164dBQUFTJs2jUQisclrH3zwwbRt25bFixczceLENdeKRCIA/PDDD8TjcZo2bUp2dvaa8pXV482YMQOAmjVrAqwpfylpO+8Mjz2Wnly2ssjJgXPOgf33DzqJJEmSJGlTqlVLPx8Nh/sAC4D8wLKEw+nnktddB59/Dq1aBRZFkiRJkiRJkgCLVyRJkiRJkiRJkiRJklSJjH9oPIu+XkQqkQo6SomJ5cd45ZxXyF8c3IcjJUmSJEmSJEmSJG3cffdBQUHQKcrOihXwz3+uXY9EIjRp0oSCggJmzZq1XrHK6mKUpk2bEo1GWbBgwZpylt9KpVI0adKEc845B4AbbriBzz77DIA5c+YwZMgQbr/9dho3bszRRx8NrC1cWf31hBNO4Ntvv+WWW24p0XvemBNPhJ49ITOz1IcqE3XqwO23B51CkiRJkrQl8+bNo06dL6levSO77DIKKACKymz8UChdANOuHUycCH/5C/zalypJkiRJkiRJgbJ4RZIkSZIkSZIkSZIkSZXC0h+W8s7V7xBbFQs6SomLF8QZPmB40DEkSZIkSZIkSZIkrWPZMliwIOgUZW/CBPi1UwWAHj16EIlEmDRpEkuXLl2zfXXxSp06dUilUixbtozq1atv9tqnnHIKN954Ix9//DGHHnoo++23H6eeeioXXXQR9erV44knnqB9+/YbPbdVq1a0atVqh+9vaz35JOTklNlwpSYnB559tnLciyRJkiRVZqlUioYNGzJo0CBq1oxwyy0/8fbb89h33wmEw6uAFaU2dnZ2+nHkkfDaa/DFF7DnnqU2nCRJkiRJkiRtM4tXJEmSJEmSJEmSJEmSVCm8dsFrxAvjQccoFYniBN+/9z3fv/d90FEkSZIkSZIkSZIk/WrixM2XVfTvny4oWf3YGnvtBffcA6NHw6pVa8/9fhMvFe6zD/zjH/DhhzBrFuTnw8qV6QlQb7gB8vI2ft4ZZ8A778DChVBcnD5vyhR48EHYbbfNZ0yl0mOt1qFDB3bbbTc+/fRTpkyZAkAymVxTvLLLLrsQj8dZvnw5oVCIZDIJwDfffMOIESMACIVCAOy0007ccMMNvPDCC/Tt25dYLEYoFOLqq6/m5Zdf5tBDD92q72NZ2HlnGDly09/jiiAnB/79b9h//6CTSJIkSZK2ZPVz5zPPPJMDDjiAP/3pTzRpEueTT7qxaBFcddUP1Ku3iFAoHyja4fHCYaheHWrVgquvhpkz06UrPXvCr1EkSZIkSZIkqdzICDqAJEmSJEmSJEmSJEmStKOWzV7GrA9mkUps5WxFFVBsVYzRt45mt4O3MMuRJEmSJEmSJEmSpDIxfjwUFpbsNQ8+GC6/fOuP/8Mf4IILNtzevn36cdJJ0K0bLF++dt+dd8Kf/7z+8dEo7LFH+nHKKdClC0yfvvExIxGYMAGaNUuv77LLLhx++OHcf//9vPDCC3Tr1o1UKkUkEgFg8uTJAOyzzz4AhMNhAHr16sWSJUv48ccfadiw4ZrrJ5NJjj/+eI488kiysrK2/psRgM6d4fXX4cgj0+U1FUlubrq056yzgk4iSZIkSdoWmZmZPPHEE+y333784Q9/YNiwYTRo0IDbb9+L22+Htm1P58cfW1Ot2lEsWrQr8XgNMjMTQA7FxRu/ZjgM1apBLJZ+3r/XXnDggdCjB/TuDRnOWChJkiRJkiSpnAsHHUCSJEmSJEmSJEmSJEnaUZ8+8CmpZOUtXVlt9kezWf7j8i0fKEmSJEmSJEmSJKnUjRrFJics3V5Ll8KIEfD3v8ODD27dOUuWwD//CcceC0cdBc8+u3Zf27Zw2WVr13Ny4JJL1q6/8AL87ndwzjmwcmV62047wbnnbnq8Vatg3Li169FolIsvvpjMzEweeeQRRo4cSSQSobCwkC+++II77rgDgNNOOw2A4l+/aZ06dSIjI4PFixevd/3VxSzlvXRltZ494eWX00UmFUVuLtx447aV/EiSJEmSyod4PE5ubi73338/33777Zrn3QDz58/n22//x5lnLmTu3A4sWhThscdeZejQldx0U7rAtV8/OOEE6NMnXb567rnwl7/A4MHw3Xfp8taxY+HWW9N/Z7B0RZIkSZIkSVJF4J8yJUmSJEmSJEmSJEmSVKElihNMeGgCieJE0FFKXSqV4tMHPuXQWw4NOookSZIkSZIkSZJU5U2cWPLXHDIk/QDo3x8uvHDzxz/9NFx11drSFEgXt7RqBe3bp9f322/tvtxcyMxcuz5wIHzzTXr5+OPh6KPTy+se81vJJHz44frbWrVqxS233ML111/PEUccwWGHHUb9+vX54IMPWLZsGY8++ih77bUXqVSKaDQKwGuvvUZGJZm99Xe/g3fegd691/9ZlEc5OXDvvZsv15EkSZIklV+rn0sfeOCB/OlPf+Kvf/0re+yxB3/4wx945plnAOjcuTMAtWrV4pxzfh9YVkmSJEmSJEkqK+GgA0iSJEmSJEmSJEmSJEk74tsXvyWVSgUdo0wkihKMf3B8lSiZkSRJkiRJkiRJksqzFStgyZKgU8BHH21Y9JFKwdSpa9fX3b9kyfqFMYMGwaGHwoAB0KtXelssBsOGbX7cyZM33HbFFVfw7LPPcvLJJ/Ptt98yYsQIWrduzUMPPcTpp58OQCgUIhQKAVSa0pXVunWDjz+G5s3TBTflTWYm1KwJzz5r6YokSZIkVRbXXHMNxxxzDDfccAPTp09nyJAhtG7dmm7dugEQj8erzPusJUmSJEmSJFVtFq9IkiRJkiRJkiRJkiSpQht922iKVxQHHaPMpJIpvn3p26BjSJIkSZIkSZIkSVXasmUQjQadYuNq14ZDDlm7/sor6+8/4QR477308u9/D++8A48/DtWqwWefwUEHwaefbn6M/PyNbz/yyCMZPHgwn376KfPnz+e1116jb9++ZGdnb/8NVSDt2sG338If/wg5OUGnWSs3Fw4/HKZPh6OPDjqNJEmSJKkkJJNJAB5++GEaN27M0UcfzaRJkzjkkEPYfffdgXTp6eoCVEmSJEmSJEmqzCxekSRJkiRJkiRJkiRJUoWVvzifxZMXBx2jTBWvKGbSkElBx5AkSZIkSZIkSZKqtIICCJfDT+vXqAHDh6fLVwBGjICnn17/mBUr0gUchYUbnt++PZx+OmRmbn6cVAri8Y3vy8jIoG7dutsevpLIzITbboPRo6F583TpSZBZataEoUPTvxdV+MciSZIkSZVCKpVasxwOh0kmkzRo0IC//vWvLF26lPr169OhQ4cNjpUkSZIkSZKkyq4cvpVLkiRJkiRJkiRJkiRJ2jrzJswjIzsj6Bhlbv7E+UFHkCRJkiRJkiRJkqq0wsLyV7zSqFG67KN79/T6u+/C73+fLklZLRKBDz6A88+H7Gy4/nqoXh2aNUufm5kJF16YLg7ZnIyMdPmMNq1jR/j2W/jjH9Pf65ycshs7Gk2PeeSR6ZKdE04ou7ElSZIkSSVr+fLl5OfnAxAKhYB0qUoqlSL86x8n+vbty6hRo3j44Yc58sgjA8sqSZIkSZIkSUGperNOSJIkSZIkSZIkSZIkqdKY++lcYvmxErlW+/7tOW7wcZs95odRPzDkoCEb3bfzXjvTYUAHGnZpyC4ddiGaGwVg6Q9LuXe3e0sk42oFPxdQ8EsBObXKcGYeSZIkSZIkSZIkSWtEIusXmgStXTt44w3Yddf0+jPPwJlnQnHx+sf17Jk+FuCXX+Cmm9LLK1fCHXesLW05+WS44opNj5dKpb8H2rRUKkUoFOeWWyJcfXWYxx+Hu++G/HxYsaJ0xqxWLf11wAC49FJo0aJ0xpEkSZIklZ3bb7+dhQsXcsghh7DPPvvQokULotHoesesXLmSRo0aseeee67ZtrqkRZIkSZIkSZKqAotXJEmSJEmSJEmSJEmSVGHN+mAWyXgy6BgA7Hbwbux3+X5lMlY0J8r8ifNpfkjzMhlPkiRJkiRJkiRJ0vqysyFZPl6qpFcveOkl2Gmn9Pqdd8JVV2382Hr11i5nZUFm5tpylpo11+5bd3lj4vH096CqSyaTLFmyhHnz5jFnzhzmzJnDL7/8Qjwe/7V4JbTmayQS4W9/q8mSJZ144422fPVVdaJRWLlyxybCzc1Nf23aFK65Bk46CXJySuDmJEmSJEmBKygo4OabbwZg2LBhtGnThh49erD//vuzzz770KhRI7Kzs3nwwQd55513uPfee2ndunXAqSVJkiRJkiSp7Fm8IkmSJEmSJEmSJEmSpAprwRcLSu3aT3R/YoNtRcuKNnl84dJCpo2Yxvzx88mtm0vnCzuXWrZ4YZx54+dZvCJJkiRJkiRJkiQFZEeKVwYOhBtvTC8PHgxnn7123667QseO6eXVXyFdrnHssenlxYthzJj08nHHwbBh6RIVgKefhpdfhgMOWHtuYSFMmJBenjRp/WsOGwYPPwx168JNN63d99lnm7+HSATC4S3fa2VUVFTEpEmTmDhxIosXLyYSiQBQvLrBZh2pVGrN13g8zi+/LCEcfpvjj3+fgw+uyfTpjVi0qAXz5jXnxx9zycxMl7AUFEAisf61wuH0711GBuTnp4tWunaFHj3SP++99ird+5YkSZIklb25c+dSrVo1mjdvTrdu3Xjrrbe4++67qVGjBu3bt6d79+4ccsgh3HXXXTRr1owGDRoEHVmSJEmSJEmSAmHxiiRJkiRJkiRJkiRJkiqk/MX5FK/YcOKakjJnzJxtOn7SkElMGpKepah9//alWrySKE4w64NZdL+me6mNIUmSJEmSJEmSJGnT6tWDeLzkr3vwwekylt/aeed0oQrAqFFw0EHp5WOPXVu6AnDaaenHun74AXbbLb383Xfw0ENwwQXp9eOPTz/WtWoVXH315nPWrbvle6lsFi5cyLhx4/j6668JhULEYjEAEr9tSNkKsViM3NzF7L33YmASGRkZJJMh8vI6EonsS0FBLQoLQ6xcmS5gqVYtXZRTpw506JAuWcnOLuEblCRJkiSVOy1btuSaa67h+uuvZ8CAAZx33nmMHTuWUaNGMXbsWD766CP+/e9/s2zZMvbYYw/Gjx9PmzZtaNSoUdDRJUmSJEmSJKlMWbwiSZIkSZIkSZIkSZKkCmnxlMVk5GSQKN72SWwqg8XfLg46giRJkiRJkiRJklRlRaPQvDlMmRJ0km134YXw0Udw5pmwzz5Qu3a63GPOnHSpyx13wLRpm79Gp05lkTR4qVSKb7/9lg8//JAlS5aQTCZJJpMlPk781xaflSs/JSNjItWrV6d37+60b9+ecDhc4uNJkiRJkiqOa6+9lq+++orHH3+cY445hosvvpjjjjuO6dOnM3PmTP7+97+zfPlyRo8ezYABA9htt904//zz6devX9DRJUmSJEmSJKnMhFKpVCroEJIkSZIkSZIkSZIkSdK2mvHODJ478TmKlhWVyPXa92/PcYOP2+wxb17+Jp/c+8k2XWvpD0u5d7d7SyDh+qo1qMaf5/+5xK8rSZIkSZIkSZIkaesMGABPPhl0irKXmZni738PcfXV23d+cXExr7/+OgUFBfTt25fMzMySDVhCVqxYwYsvvsjcuXOJxWJlPn40GqV27dqceOKJ1KlTp8zHlyRJkiSVrlWr4IsvYPx4+O47WLkS8vMhHoecHMjNhXr1UnTsGKJu3R/44x+PZLfdmvHGG2+sd52dd96Zhg0bcvTRRzNp0iRef/11HnvsMQYMGBDMjUmSJEmSJElSADKCDiBJkiRJkiRJkiRJkiRtj3hBHFJBpwhOojgRdARJkiRJkiRJkiSpSjvgAHj22fREqVVJVlaKzp1DpFIpQqHQevsSiQThcHiD7etauXIlQ4cO5eWXX+bss89m//33p1+/fvz+97+nVq1apR1/i1KpFJMmTWLEiBHE43GSyWQgOWKxGIsWLeKhhx7ioIMOYr/99iMcDgeSRZIkSZK046ZOhREj4MMP4dNPYeHCdMFKcTEUFm78nFAoRLVqkEg0Ix7/ku+++4LOnT/immu6ccwxESZN+oTFixdzySWXcP311zN79mwuvfRSevbsWbY3J0mSJEmSJEkBs3hFkiRJkiRJkiRJkiRJFVJpF4880f2JDbb9MvOXUh1zWyTjwUzuI0mSJEmSJEmSJCmtUyeoij0YhYUhOnZMT/66unwlFosxefJkJk+eTO/evaldu/Ymz69Vqxa33HILp59+Op9++imjRo3i4osv5vzzz6dDhw6cffbZHHvssey6665leFdpK1as4MUXX2Tu3LnEYrEyH/+3UqkU8XicUaNG8dVXX9G3b1/q1KkTdCxJkiRJ0laKx+HVV+G222DSpPS2dUtWtvTUM5WCFStWr2UAnZkwIcGZZybIyIjQpMlScnPbsf/++wPQpEkTmjRpUtK3IUmSJEmSJEnlnsUrkiRJkiRJkiRJkiRJqpAiWREIld7154yZU3oXLwHhaBWcwUmSJEmSJEmSJEkqR9q2XX+y1Kqidu0QO+2UXg6F0i/aPvzww/zpT3+if//+HHnkkZs9PxQK0apVK1q1akWfPn2YM2cOU6dOZdy4cTz77LNceumlXHrppXzzzTe0bt26lO9mrdmzZ/PUU08Rj8dJJpNlNu7WiMViLFy4kIcffpgTTjiBPffcM+hIkiRJkqTNmD8fHnoI7r8/Xa6ytjylJEQoLIwAMHnyQYTDn3HDDWGKiuB3v0uQmRkpycEkSZIkSZIkqUJw9gVJkiRJkiRJkiRJkiRVSNGcaNARAhXxQ5GSJEmSJEmSJElSoKJR2HffoFOUrXA4yRFHQCqVWrNt6dKlfPbZZwC0b9+emjVrbvE6q8+PRqM0b96cww8/nD59+rDTTjuRmZnJOeecQ+vWrdcUoKRSKaZPn87ChQtL4a5g+vTp/Pe//6W4uLjcla6slkqliMVivPDCC0yaNCnoOJIkSZKkjSguhr/+FZo3h9tvh59/LunSld/KJJnM4uOPo5xyCrRqFeHXp+iSJEmSJEmSVKVkBB1AkiRJkiRJkiRJkiRJ2h6Z1TLLfMyeA3vS68ZeAHwx+AuGnz18zb4au9Zgl467AKz5ChDNjdLq2FYA5C/OZ86YOSWSpaoXz0iSJEmSJEmSJEnlwdVXQ79+pT2JavmRmQlXXAHJZJJQKEQ4HGbixIl8+OGHtGzZkk6dOgHpkpBQKLTJ66zet/q4WCzGbbfdxrhx4xgwYAB/+9vfAIjH42RmZvLGG29w0UUXUb9+ffLy8mjRogWnn346Bx100A7f05QpU3j++eeJx+M7fK2yEI/Hee2114jH42u+35IkSZKk4E2cCCeeCAsWQGFh2Y+/cmX60bMnXHgh3HwzZGWVfQ5JkiRJkiRJCoLFK5IkSZIkSZIkSZIkSaqQ6rauSyw/FnSMNXY7eDeOG3zcBtvzds7jlJdPAeCHUT8w5KAhJTJe/X3ql8h1JEmSJEmSJEmSJG2/o45Kl5FUFY0a5bP33tWACIlEAoD//Oc/zJo1i2uuuYa2bdsCbLZ0ZV2hUIhkMsl1113Hc889xx577MEtt9xCvXr1AMj89ZtbUFBAy5YtmTt3LtOmTeODDz5g+PDhDBs2jEMOOWS77+f777+vUKUrq8Xjcd58802ysrJo165d0HEkSZIkqUorLoYbb4R//hMKCoJOk87w0EPwwgvw3HPQpUvQiSRJkiRJkiSp9IWDDiBJkiRJkiRJkiRJkiRtj+ya2eTWyQ06RiAiWRGaHtg06BiSJEmSJEmSJElSlReJwGWXQXZ20EnKwnIyM+/m66+/JpFIEIlEePLJJ/nPf/5DnTp1uPTSS6lRo8Y2X/Wpp57ijjvuYI899uD++++nXr16pFKp9Y459thjeffdd/nuu+94+OGHqVGjBj169KBVq1YAGxy/NebPn8///ve/Cle6slo8Hmf48OHMmDEj6CiSJEmSVGVNmQJt2sC995aP0pXV8vNh1izo2RP+8hdIJoNOJEmSJEmSJEmlK5TanncQSZIkSZIkSZIkSZIkSeXA00c/zbTXpwUdo8xl1cjitNdPo0n3JkFHkcqdeDzOTz/9REFBAfF4nHg8TigUIiMjg4yMDGrWrEmtWrUIhUJBR5UkSZIkSZIkSZXEwoXQrBkUFgadpHRlZRURDjegRYvGtGnThjlz5jBu3DiaN2/Otddey9lnn72mkGVLkskk4XCYF198kWuuuYYZM2bw3//+l9NOO22z5xUVFfHggw/ypz/9iUGDBnH99devtz+VShEKhfj++++ZN28ehYWFtG7dmoYNG653XCwW4/7772f58uXb/o0oZ7Kysrj00kvJzc0NOookSZIkVSkTJ8LBB8Py5VCeZ/PLzYU+fWDoUMjICDqNJEmSJEmSJJUO//wpSZIkSZIkSZIkSZKkCqtpz6bMfGcmieJE0FHKVKwgRoN9GgQdQwpcPB5n4cKFzJ8/n9mzZ/Pjjz+ybNkyMjIy1itWWT3BFqQn8UqlUtStW5dmzZrRqFEjGjZsaBmLJEmSJEmSJEnabvXrw2GHwWuvQTIZdJrSkZkJF1+cwYEHDuahhx7i448/pk6dOvTr149LLrmELl26ABCJRFixYgV5eXmEw+FNXi8cDrNw4UIuu+wy5s6dy2233Ubfvn03efzq13uWLFnCu+++S506dejYseN6+wBCoRCxWIxTTz2ViRMnUqNGDQDq1q1Lv379OOuss2jcuDEjR44kPz+/pL49gYrH47zyyiuccsopQUeRJEmSpCpj9Gg44ghYuTLoJFuWnw+vvAJHH53+mpkZdCJJkiRJkiRJKnmhVKo8d2RLkiRJkiRJkiRJkiRJm/bDqB8YduwwipYXBR2lTNVoXIMr5lwRdAwpMAsWLODjjz9m8uTJhMNhkskk8Xh8u66VmZlJKpUiMzOT/fbbj44dO5Kbm1vCiSVJkiRJkiRJUmU3bRq0bw8FBUEnKR077QTTp0OdOun1VCrF/Pnzadiw4ZpjVhegHHDAAeTl5fG///2POqtP+FUikSASiTB16lRuvPFGhg0bxsknn8z//ve/rcoxZswYTjzxRPbcc0+eeOIJmjVrtl7xCsDcuXMZPnw41apVY9GiRSxfvpxx48bxwQcf0K1bN26//Xbefvvt7X59qTyKRqMcf/zxtG7dOugokiRJklTpjR8PvXrBqlVBJ9k2OTlwyCHw8ssQiQSdRpIkSZIkSZJKVkbQASRJkiRJkiRJkiRJkqTt1aBDA2KFsaBjlLlGXRsFHUEqc/F4nMmTJzNmzBh++eUX4vE4qVRqh69bXFwMQCwW44MPPuCDDz5g9913p1u3bjRq1Gi9SbokSZIkSZIkSZI2Zffd4f/+D268seJNvLolubnw5JNrS1cAQqEQDRs2XK/0JBQKMWfOHD7++GOADUpXACK/zux6yy23MGzYME444QRuuOEGYG0py6YkEgm++OILFixYQP/+/dl1113XjLuuRo0acdFFF623bdGiRdx3333cdtttvPzyy2RmZm7jd6F8i8ViDB8+nKZNm5Kbmxt0HEmSJEmqtCZPTpeXVMTn/gUF8N570L8/DB0Kvj1SkiRJkiRJUmVi8YokSZIkSZIkSZIkSZIqrOya2ezabVdmjZoVdJQyk1ktk47ndgw6hlRmkskko0ePZsyYMcDaopTSEI/HAfjuu++YPn061atX56ijjqJ58+alNqYkSZIkSZIkSao8rrgCnnoKvvwSksmg05SMzEzo3RuOO27j+9ctPUmlUuy6666MHz+eefPmAenXXzIy1k5rkEgkeOyxxxgyZAgNGjTgzjvvpFmzZgCbLV0B+Pnnn/noo4+oXr06nTt3JhKJrFf88lvJX38I4XCYnXfemf/7v/9j/vz5W3nnFU88HueVV17hlFNOCTqKJEmSJFVKq1alS1dWrAg6yfbLz4eXXoJ77oE//SnoNJIkSZIkSZJUcsJBB5AkSZIkSZIkSZIkSZJ2xAFXH0BmtcygY5SZaF6UFoe1CDqGVCYWLVrEgw8+yOjRoykuLi7V0pV1pVIpYrEYP//8M8OGDeOll16iqKioTMaWJEmSJEmSJEkVVyQCzz4LWVlBJyk5ubnw6KNbd+zqApSOHTty9NFHA6wpXUmlUgA8+eSTXHjhhTRp0mRN6UpyK1tqZs2axaeffkrr1q1p167dFo8Ph8OEw+E1469atYqGDRuSmVk5X19OJBLMmDGDhQsXBh1FkiRJkiqlK66AZcvg16e4FVZ+Plx3HUybFnQSSZIkSZIkSSo5Fq9IkiRJkiRJkiRJkiSpQmvZuyXR3GjQMcpERk4G+/9pf0LhUNBRpFKVTCYZNWoUjz76KIsXLyYWiwWWJRaLMXnyZP71r38xc+bMwHJIkiRJkiRJkqSKYffd4e9/h7y8oJPsuNxcGDwY6tTZ8WutLmXZZZddaNOmDQMHDuS0004DWFOOsjmJRIIvv/yS2bNn07VrV5o1a7bedTdldeFLKBRi+PDhW13yUlElk0nGjRsXdAxJkiRJqnRGjYKnnoKCgqCTlIyiIjj5ZKjkT5MlSZIkSZIkVSEWr0iSJEmSJEmSJEmSJKlCC4VD7Pen/cjIyQg6SulLQYdzOgSdQipVixYt4sEHH2Ts2LHE4/Gg4wAQj8fJz89n2LBhvPTSSxQVFQUdSZIkSZIkSZIklWNXXAE9ekBOTtBJtl9uLvTvD8ceW7LXPeqoo/j66685++yzt3hscXHxmuVYLMbYsWPJzMykU6dOZGVlbfH8RCKxpphlxIgRTJ48mWg0uv3hK4BkMsnXX3/t61mSJEmSVIJWroRTToH8/KCTlJxkEqZOhXvuCTqJJEmSJEmSJJUMi1ckSZIkSZIkSZIkSZJU4XU8pyOkgk5RukLhEK36tCK3Tm7QUaRS8/333/PYY4+xePFiYrFY0HE2EIvFmDx5Mo899hj5lekT1JIkSZIkSZIkqUSFw/Dyy9ChA2RnB51m2+XmQp8+cP/9weZ4+umnue6663jllVcYNWoUH3/8Ma1bt2b//fcHIB6Pb/b8SCTCwoULufDCC7nyyitJpSr5i8q/CoVCTJo0KegYkiRJklRp/OlPsHx50ClK3qpVcP31MG1a0EkkSZIkSZIkacdZvCJJkiRJkiRJkiRJkqQKL7duLnuesCeRzEjQUUpNRnYG3a7uFnQMqdRMmTKFp59+ulwWrqwrHo/z888/88gjj7C8Mn6SWpIkSZIkSZIklYisLHjrLdhzz4pVvpKbC716wdCh6QKZoBQWFjJ69Ghuvvlmjj/+eM455xymTp1K7dq117xGk5GRsd45iURizfKcOXMYOHAgrVu35uGHH+bwww8nKyurTO8hKLFYjLFjx1aZohlJkiRJKk1ffAFPPQUFBUEnKR1FRTBgQNApJEmSJEmSJGnHWbwiSZIkSZIkSZIkSZKkSuGIe48gIydjywdWQBk5Gex9xt407NQw6ChSqZgyZQrPP/888Xg86ChbJZlMsnz5ch599FFWrFgRdBxJkiRJkiRJklROVasGo0dDly6QkxN0mi3Ly4M+fWD4cMgI+KXX7OxsHnvsMb766iuuvfZadtppJxKJBO+++y6nn346AwYMYMSIEeudE4lEWLx4MX/729/o2LEjf//732nbti2DBw+mVq1aAd1JMAoKCpg9e3bQMSRJkiSpwrvjjnQ5SWWVTML48TBtWtBJJEmSJEmSJGnHWLwiSZIkSZIkSZIkSZKkSiG3bi7HPnEs0dxo0FFKXPZO2Rx212FBx5BKxQ8//MALL7xQYUpXVkulUuTn5/PEE09QUFAQdBxJkiRJkiRJklRO5eXByJFw2GHp5fIqNxfOPhueeir40pV1tW3blv/7v//jm2++Yc6cOdx9991Uq1aNoUOHMm7cuDXH/fzzz9x77720bduWW2+9lU6dOvHUU0/x9ttv065dO8LhqjW1QiwW4/vvvw86hiRJkiRVaL/8Ai++CIlE0ElKVyIB//pX0CkkSZIkSZIkaceEUqlUKugQkiRJkiRJkiRJkiRJUkkZdtwwpo+YTqK4cnzKMSMng35v9qPpgU2DjiKVuMWLF/PII48Qi8WCjrLdIpEI9erV47zzzqtyE3ZJkiRJkiRJkqStl0qlS00uuggKC6G8vDySnZ0uhHnqKejdO+g0W2/ZsmUUFhZSv359AO644w6uueYaAI455hj+9Kc/0bNnTwCGDx/OF198scVrtm/fnuOOO27N+qBBgzY4ZuDAgWuWX375ZSZNmrTZazZp0oQ999yTXXfdlRo1apCbm0sikWDx4sV8/fXXfPrppySTyQ3O2WuvvWjYsCE777wzGb824fzwww8MGTJki/exWrNmzejfv/9WHy9JkiRJWt/dd8P110N+ftBJSl9eHixalC5mlSRJkiRJkqSKyE95S5IkSZIkSZIkSZIkqVLp81gfMnIygo5RIjJyMmh/ZntLV1QpJZNJnnvuuQpdugKQSCRYsmQJo0ePDjqKJEmSJEmSJEkqx0Ih6NcPpkyBnj3TE5oGLTcX+vaFGTMqVukKQM2aNdeUrgAceOCBnHjiiVSrVo1XX32VP/zhD5xxxhk8+uijTJs2LbCcPXr0YP/996dx48bUqFGDjIwMsrKyaNSoEb179+aMM84gFAqtd07r1q3p3LkzDRs2XFO6sj0WLFiwo/ElSZIkqcpKJuHOO6tG6Qqk/27xzDNBp5AkSZIkSZKk7WfxiiRJkiRJkiRJkiRJkiqV3Lq5HDf4OKK50aCj7JgQ5NTK4bC7Dgs6iVQqxowZwy+//BJ0jBIRi8X46KOP+Omnn4KOIkmSJEmSJEmSyrlddoG334aHHoLq1SErq+wz5ORAnTrw4oswdCjUrFn2GUpa165deeaZZ1i+fDkjRoygS5cuvP7661x44YUsX7480GzLly/no48+4qmnnmLYsGF8//33a/Y1a9aMvfbaa73jV61axXfffcf777/PN998s93jxmIxVq5cud3nS5IkSVJV9t57sGJF0CnKzsqVcNttQaeQJEmSJEmSpO1n8YokSZIkSZIkSZIkSZIqnT2P25Puf+1eoctXsmtmc9YHZ5GZlxl0FKnE/fTTT3z44YfEYrGgo5SYeDzOc889RzKZDDqKJEmSJEmSJEkq50Ih6NcPpk2Dyy9PF59Uq1b641arBjvvDAMHwowZ0Lt36Y8ZhN69ezN06FB+/vln3nrrLUKhUGBZPv74Y+69917ee+89pk+fzpQpU3j66afXK0Rp3LjxeueMHj2aZ555hg8//JCffvppu8fOyMhg3rx5232+JEmSJFVl//lPuoykKpk9G374IegUkiRJkiRJkrR9LF6RJEmSJEmSJEmSJElSpXTgdQfS6Q+dKmT5Smb1TE5+82Rqt6wddBSpxCWTSZ5//nni8XjQUUrc0qVLGT16dNAxJEmSJEmSJElSBVG/Ptx6KyxaBI89Bh06QE4ORCIlN0ZmJmRnQ69e8OyzMH8+XHNNuuylKqhVqxZZWVmBjT9z5kySyeR62+LxOMuWLVuzXlxcXCpjFxcXW7wiSZIkSdvp44+DTlD2olGYMCHoFJIkSZIkSZK0fTKCDiBJkiRJkiRJkiRJkiSVlsPuOoxkPMnnj39OLD8WdJwtC0EoK8SX+3zJ8xc9TzQapX///hx66KHsvvvuQaeTSsS4ceP45Zdfgo5RKmKxGB999BFt27alTp06QceRJEmSJEmSJEkVRGYmnHxy+vH113D//fDuuzBrVrqIJR6H/Pytu1a1aumvxcXQsiUceSRcdBHstlvp5S/PVq5cSSy2fa8VDxw4sITTpNWuXZsGDRqsWZ8yZUqpjJNKpSrt63KSJEmSVJqKitLPyTelf38YPHjteii05WvutRcMGABduqSLV3Nz09t/+GHTz9kvuwwOOAA6d17/mLPOgiFDNj9eOAwffpg+f2vPW7kSxo2D3/9+y/cjSZIkSZIkSeWNxSuSJEmSJEmSJEmSJEmqtEKhEIffezg5dXIYe/vY8l2+EoKicBFPFj/JwtELqVu3LgCXXnopHTt2ZOTIkVSvXj3gkNKOSSQSfPTRR9s9uVVFkEgkGDNmDH369Ak6iiRJkiRJkiRJqoDatYOHHkovFxWli1gmTIDRo9OTn/7yS7pUpbg4PbFrZmb6Ua9eejLVbt2gUydo3RoynE2A4uLioCOsp3r16px66qlEIhEAJkyYwJw5c0ptvMr8upwkSZIklZavv4bsbCjJp1QHHwyXX75t59x4I+y00/aN95e/rF+6sjWSyXRZiyRJkiRJkiRVRL5VSpIkSZIkSZIkSZIkSZVaKBSi18Be7NRkJ9645A0SRQmS8WTQsdaTiCT4KfET7+z0DkceeyQ9e/akT58+FBUVMXToUG699VbOPfdcnnnmmaCjSjtk6tSpJJPl699fSUulUnz11Vf07t2brKysoONIkiRJkiRJkqQKLCsrXaLSqROcf37QaSqmHSkeeeKJJzbYNmDAgO2+Xr169Tj99NOpWbMmAF9++SWvv/76dl9va1i8IkmSJEnbbsIESCRK9ppLl8KIETB+PNStCxdeuOVzvvoKpk5Nn3PjjVC//taN1aEDDByYLlIpLk6XyGytb76BVCpd9ipJkiRJkiRJFYnFK5IkSZIkSZIkSZIkSaoS9jl7H3Y7dDdePO1F5n8+n9iqcjDBTAgSoQTvJt6l+mHVufW8W+nRowf11/lk5MUXX8zcuXN59NFH+eSTT+jatWuAgaUdM2bMGIqLi4OOUepCoRBffvklXbp0CTqKJEmSJEmSJElSlZZKpbb73Dlz5pRYjqZNm3LKKaeQ/etst+PGjeOtt94qsetvyo7cvyRJkiRVVaNHQ35+yV5zyJD0A6B//60rXjnwwLXL11yzdeNkZcHQoZCZCXffDSecAM2abX3OZBJmzdq2cyRJkiRJkiSpPAgHHUCSJEmSJEmSJEmSJEkqKzV3rclZH57F4fccTjQvSjgjuLfPZORmsCx7GQ8mH2TvC/bmtttv4/e///2a0pVUKkUymSQnJ4e9996bRCLBvHnzAssr7ajFixezcOHCoGOUiVgsxpgxY5zISpIkSZIkSZIkKWDRaDToCLRr145+/fqRnZ1NMpnkzTffLJPSFSgf9y9JkiRJFc2kSUEn2H633gpt28LXX8Nf/7rt52dmwrfflnwuSZIkSZIkSSptGUEHkCRJkiRJkiRJkiRJkspSKBSi43kdaXF4C1464yXmfjqXRHGCVKJsChKieVFSyRQrO6/k3g/v5bgTjuOqq66iefPmQLpwJRQKrckKMH36dIqKigiHgyuKkXbUuHHjSCaTQccoM/n5+cyePZumTZsGHUWSJEmSJEmSJKnKyszMLPUxatasyeWXX75mfdCgQWuWu3TpwhFHHLHmtd9PPvmEefPmseuuu645pqioiEWLFq1Zr1OnDnXr1gVY8xUgNzeXVq1aAbBs2TIWLFiwxWxlcf+SJEmSVNkUFASdYPscfDBceikUFUG/flBcvO3XSKUgP7/ks0mSJEmSJElSabN4RZIkSZIkSZIkSZIkSVVSzV1rctaos1j41ULG3TOOr4d9TSgcIrYqVvKDhSAzL5OcOjl0u6obzfo0o0v3LuzZZk8eeeQR6tSps/bQUGi98pWxY8fyyCOPsPvuu9OjR4+SzyaVgWQyyZdfflmlildisRifffaZxSuSJEmSJEmSJEkBys3NJSMjg3g8Hsj4bdq0WfPaL8D+++/P/vvvv94xP/zwA0OGDFmz3q5dO3r16rXBtXbeeWdOOeUUAL744guGDx++2bFDoRDVqlXbgfSSJEmSVDUVFgadYNvVrAmDB0M4DDfcAJMmbd91ksmKef+SJEmSJEmSZPGKJEmSJEmSJEmSJEmSqrT6e9Xn2CeO5fB/Hs6koZMYe/tYCn4uIBlPEi/cgcl3QpBZLZNEcYIWv2tBt6u60aRHE0KhECtWrCCZTNK8eXPq1KlDLBYjGo2uKVwJhULE43GGDx/OwIEDWbJkCWeddRY1atQgmUwSDodL7hsglYElS5asN6FUVTF79uygI0iSJEmSJEmSJFVpu+yyC5FIJLDilSBFo1EaNWoUdAxJkiRJqnBisaATbLubboJdd4UPP4Q77tj+66RSUFRUcrkkSZIkSZIkqaxYvCJJkiRJkiRJkiRJkiQBWTWy2PfifelyURfmfTaPH8f9yKwPZzH307msnL+SaG6URCxBoihBKpla79xQRohoTpRUMkUqkaJu67o06dGExvs1ZreDdqNag2rrHV9UVETNmjVZtWoVixcvpm7duhQVFZGVlQXA999/zwsvvMCjjz7KjBkzuPTSS7ljRz4FKQVs3rx5O3R++/btOe6449asDxo0aINjBg4cuGb55ZdfZtKkSVt17aysLLp27cqee+5J7dq1CYfDrFy5koULF/LZZ58xc+bM7c69atWq9f5tS5IkSZIkSZIkqWzVr1+f2FbOmDtp0qQtvsa0sdepli1bttHtAEOGDNmqsdf1wQcf8MEHH2zzeb+VSqVo2LDhDl9HkiRJkqqazMygE2y7xo3TXw88EJLJjR8zeHD6sc8+sKmnv6EQ+JbHiiWZhKlTYfx4+PhjGDsWFi+G4uJ0iU4olP6dzsqCBg2gRw/Ybz/o1Al22y29X5IkSZIkSaoMLF6RJEmSJEmSJEmSJEmS1hEKhWi0byMa7duIrpd2BaB4VTELvljAgi8WULSsiFh+jKIVRUQyI2RWyyQjO4OaTWrSsHNDareoTSi8+U+g1a1bl5NPPpmbbrqJwYMHc+WVV5KVlUVhYSHDhg3j5ZdfZuTIkeTk5HD11Vdz4YUXApBIJIhEIqX+PZBK2o8//khxcXHQMTZQt25dTj/9dHbaaaf1tteqVYtatWrx888/71DxSjQaZcGCBTRt2nQHk0qSJEmSJEmSJGl7RKNRqlevzrJly4KOEoiaNWsGHUGSJEmSKpyqXDwSDkNOTtAptCUzZ8JDD8Fbb8GUKZCRkS5QWbly8+fNmQMTJkBeHiQS6W1t28LRR8N558Euu5R+dkmSJEmSJKm0WLwiSZIkSZIkSZIkSZIkbUFmXiZNDmhCkwOalNg1r7/+et555x1uuOEGhg0bRsuWLfn444+ZM2cOkUiEHj160K9fP4455hjq1asHYOmKKqzZs2cHHWEDGRkZnHLKKWtKV2bNmsXnn3/O8uXLyc7OpkGDBixdunSHxojH48yfP9/iFUmSJEmSJEmSpAA1atSoShav1KtXj1AoFHQMSZIkSapw8vK277yBA+HGG9PLgwfD2Wev3bfrrtCxY3p59VeA3Fw49tj08uLFMGbM2n2/+116/+rjVuvYEVa/vXH0aFiyBB5/HEaN2jDTDTdA7drp5aefhk8/hblzN30PodD6Y6n8SCRgxAi4/Xb47LP0eiyW3ldUtPXXSSZhxYq16599Bl99BTffDIceClddBQcemP5dkCRJkiRJkioSi1ckSZIkSZIkSZIkSZKkgPznP//h3//+N48//jgzZ85kxYoV9OrVi1NPPZX999+fdu3aBR1R2mHJZJIlS5YEHWMDHTp0oE6dOgDMnDmToUOHrrf/22+/3eExEokEs2bNYr/99tvha0mSJEmSJEmSJGn7NG3alKlTpxKPx4OOUmZCoRDNmjULOoYkSZIkVUgdOsAXX5TsNQ8+OF3G8ls77wwvv5xeHjUKDjpo7b5HHoGNPbW79NL0A6BXL/jgA3jttY2Pe/nla4tX3n4bhgzZfM7iYmjbdvPHqGz9/DM8+CD885/pgpV1S1NKSmFh+usbb6R/n2rXThewDBhgEY8kSZIkSZIqDotXJEmSJEmSJEmSJEmSpIA0a9aM22+/ncsvv5xkMsnPP//M3nvvvd4xqVSKUCi0yWskk0nC4XBpR5W22y+//EI4HCaRSAQdZT177rnnmuXFixdz+umn07BhQzIyMpg/fz5jxoxh2rRpOzzO/Pnzd/gakiRJkiRJkiRJ2n5NmjTZ7GuulVE0GqVp06ZBx5AkSZKkCumAA+DZZ2HVqqCTlL2MDGjcOOgUWu2ll+Dss9OFK6vLUUpTKgUrV6Yf11wDN98MzzwDPXqU/tiSJEmSJEnSjrJ4RZIkSZIkSZIkSZIkSQpYgwYNCIfDNP71k4rrlq1sagKg1YUr4XCYZcuWUbNmzTLLK22LwsLCEi8HGjhw4A5fo379+muW99133/X2NW3alKZNm/L6668zfvz4HRqnqKhoh86XJEmSJEmSJEnSjmnQoAE1atRgyZIlQUcpM5FIhJYtWwYdQ5IkSZIqpE6dYHNvexwyJP34rUGD0o9tOWdzdttt244viWu0awdVrLu0XFq8GM49F955B/Lzg8mQn59+9O4NZ54Jd90FeXnBZJEkSZIkSZK2Rsl+ml2SJEmSJEmSJEmSJEnSNguHw8Tj8TXrmypbWW116QrAO++8Q69evbj22mtLNaO0vWKxWNARNio7O3u99Q8//JCnnnqKb7/9ds223/3ud+Tk5OzQOIlEYofOlyRJkiRJkiRJ0o474IADiEajQccoExkZGey7775rXlOWJEmSJG2btm2hsDDoFGUvHIYDDww6hV56CVq2hDffDK50ZV0FBfCf/8Duu8NHHwWdRpIkSZIkSdq0jKADSJIkSZIkSZIkSZIkSUpPfrNw4UJuvfVWLr74Ylq2bLnBMalUilAoRDgcZvHixdx33308+OCDLF68mEmTJtG7d28O9BOPKmfWLRUqKU888cQG2wYMGLBN14jH40QiEQB+/PFH3n//fQBmz57NHnvsQSQSITMzk6ZNm/Ldd99td9ZkMrnd50qSJEmSJEmSJKlktGvXjhEjRgQdo0ykUik6d+4cdAxJkiRJqrCiUdhtN5g6NegkZataNejaNegUVVc8Dv37w8svl4/ClXUVFKQfvXvDZZfBzTdDKBR0KkmSJEmSJGl9Fq9IkiRJkiRJkiRJkiRJ5cRRRx3FxIkTCYfD3HnnnYR+84m01euvvPIK//znPxk1ahR16tTh9ttv59VXX6V///58//33QUSXNikcDpf4NefMmbPD11i2bBk777wzAL/88sua7cXFxeTn51O9enUAsrOzd2ic3/47liRJkiRJkiRJUtmLRqPss88+TJgwgWQyGXScUtWiRQuqVasWdAxJkiRJqtAOOACmTYNUKugkZae4GOzxDEZhIRx7LIweXf5KV9ZVUAD/+hf89BM88giUwluEJUmSJEmSpO3mn6skSZIkSZIkSZIkSZKkcuLOO+/kiCOO4K9//esmyxpGjhzJHXfcwahRozjuuOOYN28eV155Jeeddx7z58/nsssuK+PU0uZlZGQEHWGjZs2atWZ5p512WrOcmZlJbm7umvWlS5fu0DiRSGSHzpckSZIkSZIkSVLJ6Nq1K+FKPiNoZmYm3bp1CzqGJEmSJFV4Z50FeXlBpyhbu+8Ou+4adIqqp6AADj4YPvqofJeurJafD//7H5xyClTybltJkiRJkiRVMJX7XUGSJEmSJEmSJEmSJElSBdKrVy9ef/116tatu8ljunbtyp///GeysrLYY489WL58OQCHH344F1xwAffddx/jxo0rq8jSFgVZvFKzZk0GDhy45rGuzz77jEQiAcCuu+5Kr169aNGiBccee+yaspRly5Yxe/bsHcpQ2SfvkiRJkiRJkiRJqijq1KlDixYt1rwWVNmEQiHq1KlDkyZNgo4iSZIkSRVejx5Qp07QKcpOtWpwzTVBp6h6YjE4+mj44ot0AUtFkZ8Pr78O554LqVTQaSRJkiRJkqQ0P9EtSZIkSZIkSZIkSZIklTOpVIpkMsmUKVPIz89fb1/16tU57rjjuOeee7j99tt5/PHHKSoqom7dupx55pl06dKFPn36BJRc2tBOO+1EPB4POsYGfvrpJ95555016z179qRfv360adMGgOLiYl566SWSyeQOjVOjRo0dOl+SJEmSJEmSJEklp0+fPmRkZAQdo1REIhH69u1LKBQKOookSZIkVXihEFx1FeTlBZ2kbIRC0Ldv0CmqllQKTj4Zxo2rWKUrq+XnwzPPpP+dSJIkSZIkSeWBxSuSJEmSJEmSJEmSJElSORMKhfjqq6+45JJLmDRpEsAG5Q8XXHAB3bt3Z9iwYSxYsACAjh07MmDAAHbeeWdmzpxJKpUq8+zSb+Xm5pKZmRl0jI365JNP+M9//sO0adPIz88nkUiwfPlyvvjiCx5++GFmzZq1w2M0bdq0BJJKkiRJkiRJkiSpJOTm5tKnTx+i0WjQUUpUNBrlkEMOoXbt2kFHkSRJkqRK44wz4Ddv362UMjPhvPMgKyvoJFXLgw/C22+nC0wqqvz89H2MGBF0EkmSJEmSJAlCKWdXkCRJkiRJkiRJkiRJksqd999/nyOPPJKzzz6bf//73+vtSyaThMNhbrvtNv7617/ywQcf0KNHDwDy8/PJyckhFAoFEVvaqKFDhzJz5sygY5S5zMxMjj76aPbaa6+go0iSJEmSJEmSJGkd//vf/5gxYwaJRCLoKDssFArRoEEDzjvvPF8nliRJkqQSNmAADB0K8XjQSUpPdjZMngy77RZ0kqrjhx+gXTtYtSroJCWjdm2YMQN22inoJJIkSZIkSarKwkEHkCRJkiRJkiRJkiRJkrShnj170rVrV8aOHctnn30GQCqVAtLFKwCFhYUATJ8+fc15ubm5hEKhNcdI5UHTpk0Jh6ve29VSqRS77LJL0DEkSZIkSZIkSZL0G8ceeywZGRlBxygRkUiEvn37WroiSZIkSaXgz3+GaDToFKUnEoHu3S1dKUupFJx6Kvz6NvBKIT8fLroo6BSSJEmSJEmq6qreJ9klSZIkSZIkSZIkSZKkCiAcDnPttdfy5Zdf8txzz7F06VJCoRCxWGzNBEBffvklkC612Nj5UnnRqFEjopX5k8ebkEqlqFOnTtAxJEmSJEmSJEmS9Bu5ubmccMIJFb58JRqNcvjhh1O7du2go0iSJElSpdS2LZx/PuTkBJ2kdGRnw2OPBZ2iannwQfjqK0gkgk5ScgoLYfhwGDEi6CSSJEmSJEmqypxdQZIkSZIkSZIkSZIkSSqnfve733HmmWfywAMPMHDgQAoKCgiHwyxatIh+/frx0ksvsffee7PXXnsB6ZIHgGQyud5XKWi77LIL8Xg86Bhlrk6dOoRCoaBjSJIkSZIkSZIkaSP22GMPjjjiCKLRaNBRtks0GqVbt2506tQp6CiSJEmSVKndeivUrRt0ipKXlwd33glNmwadpOr44Qe4+mpYtSroJCUvPx/69YOlS4NOIkmSJEmSpKrK4hVJkiRJkiRJkiRJkiSpHHvkkUfo3r079913H02bNqV79+60bNmSp59+mmrVqjFo0CDq1atHMplcU/AQDqffFrS6iEUKWm5uLjvttFPQMcpURkYGbdq0CTqGJEmSJEmSJEmSNqNjx4706tWrwpWvRKNROnToQM+ePYOOIkmSJEmVXnY2PPss5OQEnaTkRCKw997whz8EnaRqueoqKCwMOkXpyc+H228POoUkSZIkSZKqqlDK2RUkSZIkSZIkSZIkSZKkcm3GjBk8//zz3HnnnYTDYRYvXswJJ5zATTfdRKtWrdYcV1BQwMiRI/nuu+8YOXIk0WiUunXr0rdvX7p3717lii9UvkycOJG33nqL4uLioKOUiUgkwhVXXEFeXl7QUSRJkiRJkiRJkrQFn3zyCSNHjiQejwcdZYui0ShdunTh0EMPJRQKBR1HkiRJkqqMyy+HRx6BgoKgk+y4vDz45hto2jToJFXH4sWw666Vu3gFYKedYNEiqGAdt5IkSZIkSaoELF6RJEmSJEmSJEmSJEmSKog5c+ZQXFzM8uXL6dChw3r7Ro8ezf3338/IkSNZtmwZ1apVo3bt2hQXF7NgwQL69u3L7bffzq677hpQelV1sViMO+64g1gsFnSUMtGqVStOOeWUoGNIkiRJkiRJkiRpK02aNInXXnutXJevZGRkcOCBB9KjR4+go0iSJElSlVNYCK1awY8/QjIZdJrtl5sLd98Nf/hD0Emqlttug0GDKkdxz+ZUrw6PPw4nnhh0EkmSJEmSJFU1Fq9IkiRJkiRJkiRJkiRJFUQqlSIUCq23rbCwkMGDB/PAAw8wc+ZMsrKyuP766+nduzdt2rRh+fLl3H333TzyyCO0bt2ad999N6D0Erz++utMnDiRZEX+xPFWiEaj9OvXjyZNmgQdRZIkSZIkSZIkSdvgxx9/5LnnniM/P79cFbBEIhGysrI44YQTaNGiRdBxJEmSJKnKmjkTunSBX36BijiDX14enHkmPPAA/OYtySpFiQQ0bAiLFgWdpGx06gTjxwedQpIkSZIkSVVNOOgAkiRJkiRJkiRJkiRJkrbOuqUrq4srnn/+eW677Ta++eYbCgoKWLFiBQ888ADPPvssS5cupUaNGgwcOJCrrrqKDz/8kPvuuy+o+BJdu3YlHK78b1vLy8tj1113DTqGJEmSJEmSJEmStlHjxo255JJL6NSpExkZGUHHASAajdKmTRsuueQSS1ckSZIkKWDNm8MHH0D16kEn2Xa5uXDMMXD//ZaulLW33oL8/KBTlJ3Jk9MPSZIkSZIkqSxV/k+wS5IkSZIkSZIkSZIkSZVQOBxm0qRJXHfddSxcuJATTzyRxx57jJEjR3LUUUfxf//3f/ztb39j3rx5hEIhTjjhBI444ggefvhhFi9eHHR8VVF169alfv36QccoVdFolG7duq1XlCRJkiRJkiRJkqSKIyMjg8MPP5z+/ftTo0aNwApYIpEIubm5nHzyyZxwwglkZ2cHkkOSJEmStL527eD996FmzYpTYJKbC0ceCUOHQtjZB8vcHXfAypVBpyg7sRjcc0/QKSRJkiRJklTV+KdPSZIkSZIkSZIkSZIkqYL617/+xezZs7ngggu46667GDBgAD179uTee+/lxhtv5PHHH2fMmDEANG3alI4dO5JIJJg1a1bAyVWVHXXUUYFNTlUW8vLy6NChQ9AxJEmSJEmSJEmStIMaN27MJZdcQrdu3cjKyiIzM7NMxo1Go0SjUTp16sQll1xCixYtymRcSZIkSdLW69gRPv4Yatcu/0Um0Wgx/frBM89AJX77ZrkVj8Ovb+euMuJxeO21oFNIkiRJkiSpqgmlUqlU0CEkSZIkSZIkSZIkSZIkbZtly5bRqlUrmjdvzqhRo8jMzCSVSpFMJolEIixbtoxmzZpx2mmn8cADDwCwatUqXnrpJY466ihq1aoV8B2oKhs5ciSffvopsVgs6CglKiMjg7PPPpuGDRsGHUWSJEmSJEmSJEklKJFI8N133zF69GgWL15MIpGgJKdqCIVCZGRkUL16dbp37067du2IRqMldn1JkiRJUumYNQv69IEZM2DVqqDTrC8UShEKFZOTczsrVlxPKBR0oqrpyy/hgANg5cqgk5StaBR++glq1gw6iSRJkiRJkqqKct6RLUmSJEmSJEmSJEmSJGljwuEw1apVo06dOmRmZpJIJAiFQoR+/VTkihUriMVijB07lsLCQgDy8vI4/fTTLV1R4A466CCqVasWdIwSFY1G2XfffS1dkSRJkiRJkiRJqoQikQht27blD3/4A+eddx777LMP0WiUaDRKZmbmmtdpt0VmZibRaJRIJELr1q3p378/f/zjH+nQoYOlK5IkSZJUQTRtChMnwvXXQ04OhMvJzH65uSlatw5x3XUvU1g4iHffHRl0pCprwoTN7+/fH1KptY+tsddecM89MHp0uvBn9bnff7/pcy67DJ59FmbOXH+8/v03PLZnz/WP2dTjySc3PV5ODnz++dbdjyRJkiRJklQSMoIOIEmSJEmSJEmSJEmSJGnbZWRkUK9ePebPn8/06dNp2bIlRUVFZGVlAfDuu++Sn59P586dyc7O3uD81K+fzNueCYCkHRWJRDjxxBN54okniMfjQccpEXl5eRx00EFBx5AkSZIkSZIkSVIp23nnnenTpw/HHHMMS5cuZf78+fz444/MmjWLn376iVQqRTgcXu+12FQqRTKZBKBu3bo0adKExo0bs8suu1CnTh1ft5UkSZKkCiwSgWuugeOOg5NOghkz0mUYQQiFIDsbrroqwXXXZfDf/xaQmZnJjz/+GEwgMXYsrFxZstc8+GC4/PJtO+fGG2GnnUo2Ryy26X2FhTB+PPTqVbJjSpIkSZIkSZti8YokSZIkSZIkSZIkSZJUAeXk5HDBBRdw9tln88gjj3D99ddTvXp1li9fzqOPPsqNN94IwL777gtAMplcM7lPPB4nIyODRCJBJBIJ8C5Ule2yyy507dqVTz/9lNjmPnlZAWRkZHDiiSeSkeFb8iRJkiRJkiRJkqqKUChErVq1qFWrFm3atAHSBSsrV64kFosRj8eJx+NEIhGi0SgZGRlUr17dkhVJkiRJqqRatYKJE+HOO2HQoHQJSn5+2YwdCkFuLjRrluKZZ0K0bZt+P+PLL79MYWEhBxxwQNkE0QbGjCn5ay5dCiNGpItN6taFCy/c8jlffQVTp6bPufFGqF9/08d+/jl0777h9p13huefh3A4vf7ss5u+RnExfPABXHnllrNJkiRJkiRJJSGUSqVSQYeQJEmSJEmSJEmSJEmStH1OPPFEhg8fTrt27ejcuTMff/wxU6ZMISsri2uuuYbrrrtuveO/+eYbnnrqKb799lsKCgr4y1/+wn777Ud2dnZAd6CqLJFIMGTIEObPn0/8/9m77ygpqoQN4093T2QGCZJEkChBAVGMoIBpXVcMq4JrRF2MiDl/q+Ku6yquWUyooGJCjOsqa8JAEAEBETCBoGRQhMmhu78/SmbEQJyZYobnd06fqa6qW/XWMDJHzr39lpaGHWezpKamctBBB7HvvvuGHUWSJEmSJEmSJEmSJEmSJG0FfvwRHn8cbrsNVq+G3NzKuU9GRpJkEg47LMIVV0CPHkEJy/Tp07ntttt45plnOP7443niiSdIT0+3DLSKlZYGhTglJb9/Tv/+MGJE+ftN/SP6+fj586FVqw2P+eYbaNky2D799OBndWPceCNcf32wPX067L77+s9v0gSWLNm4a0uSJEmSJElbKiXsAJIkSZIkSZIkSZIkSZI238MPP0y7du144IEHmD59OgAHHHAAp512GkcccQQQlFvEYjHi8Ti33norI0eOpF69eqxevZrp06dz6qmnctttt4X4FNpWxWIxTjnlFB577DFWrlxJPB4PO9ImSU1NZb/99rN0RZIkSZIkSZIkSZIkSZIklalbFy66CC68EMaOhSFD4P33IRaDvLwtvXoxaWkJatfO4KKLIpx9NjRuDDk5OUyaNIt3332XUaNG8emnn9KqVSsuu+wyMjIyKuCptKlWrICUlPUXr1QXGRlw3nnl72+/fcNjVqyovDySJEmSJEnSL1m8IkmSJEmSJEmSJEmSJFVj9erV45///Cfnn38+y5Yto7i4mF122YXU1FQyMzOBoNwC4P3332fkyJH06dOHq6++mqysLP7xj39w77330qVLF0499dQwH0XbqLS0NE4//XQeffRRVq1aVW3KV1JTU9ljjz3o3bt32FEkSZIkSZIkSZIkSZIkSdJWKBKBgw4KXosWwVtvwYQJMH48fP01pKVBMvn7ZSwpKVCrFhQWQu3a0LUrLFo0mvnzn+XPf96Rnj3/wqxZcZ54YiqzZs1iypQpfPHFF2y33Xacc845/OMf/6BBgwZV+swqV1gYlO3UBP37Q8OGwfZ338Gzz254TDwOiQREo5WbTZIkSZIkSQKLVyRJkiRJkiRJkiRJkqQaYccdd2THHXdcZ9+iRYt48MEHyczMpEuXLmRnZwNw4okn0r17dwBuuukmSkpKuPbaaznqqKOoU6dOlWeXMjIy+Otf/8oTTzzBihUrKC0tDTvSeqWmptK9e3d69epFJBIJO44kSZIkSZIkSZIkSZIkSdrK7bgjnH568AIoLYXPP4cpU2DevKB8JTcXioshOxuysqBePdhtN+jWrbz0YubMztx00ys8+uhDjBjxCPF4HIBoNEqLFi048cQT6dOnDwceeCANGjQgkUgQtfkiFAUFQflOTXDJJeXb99wT/PxuSEpKUD5Tq1bl5ZIkSZIkSZLWsnhFkiRJkiRJkiRJkiRJqoGeeuopzj77bAoKCsjIyCCZTJaVraxevRqARCJBhw4dOOKII3jzzTd59tlnOeecc8KMrW1YRkYGZ5xxBs8++yzfffcdJSUlYUf6TSkpKRx88MHss88+YUeRJEmSJEmSJEmSJEmSJEnVVEoKdOoUvDZF586dee655+jTpw/Tpk1j3rx5dOnShdatW9OmTRs6dOhAw7UtLWDpSoji8ZpRvHLUUdC+fbC9Zg08/PDGjYtENq6gRZIkSZIkSaoIFq9IkiRJkiRJkiRJkiRJNcyyZcu46aabKCgo4LTTTuPaa69lxYoVfPbZZ4wdO5b//ve/HHLIIbRt2xaAXXfdlUQiQU5ODgDJZJJIJEJxMXz2GUydChMmwKJFUFAA+fnBQrjMTKhVC1q0gP32g27dYJddgoWg0uZITU3llFNOYfr06bzxxhvE43ESiUTYsYAgW+3atenbty9NmjQJO44kSZIkSZIkSZIkSZIkSdqGnXrqqZx88sllxSpr5/+u9cv3qnoZGbCVTIPdIpddVr49bFhQvrIxSkuD+eaSJEmSJElSVfAjDiRJkiRJkiRJkiRJkqQa5oMPPuCLL77gT3/6E4899hjRaJR27drRo0cPCgoKuPTSS2nevDk333wza9as4eWXX6akpITly9fw9NPw5psRJkyA+fPLF/zl5a3/ns88E5SxFBZCmzaw//5w2GFw1FGQllYlj60aIhKJsPvuu9OmTRtefPFFFi9eTElJSaiZUlJS2HfffenVqxexWCzULJIkSZIkSZIkSZIkSZIkSaWlpQBEo1Hi8XjZ/Ma1hSuWroQvM7P6F6/suSf07Blsl5TAXXdt/NhIBFJTKyWWJEmSJEmS9CsWr0iSJEmSJEmSJEmSJEk1TGZmJrFYjL333ptoNEpxcTFpP7WfDBw4kEceeYQHH3yQ119/nZSUFObNi7D99k8wdOhJRKOQm1t+rY3tu/j5mM8/D17PPQfRKJx3HgwcCM2aVeBDqsbbbrvt6N+/P9OnT+f111+nqKioyktPUlNTqV27Nn379qVJkyZVem9JkiRJkiRJkiRJkiRJkqTfk5JS/jGCP59faeHK1qNOnY2fi/1LN9wAgwcH2yNGwBlnlB9r3hz22CPYXvsVoFYtOProYHvlShg/vvzYoYcGx9eet9Yee8CPPwbb48bB99+vm+Oyy8q3R42ChQs3/hkyMzf+XEmSJEmSJGlLWbwiSZIkSZIkSZIkSZIk1TAZGRmkpqYyb948ANLS0kgmk0QiEXJzc2nQoAHnnz+IFSv25O239yAa3Zkff4xRWhqt0Bw5OcHXO+8MXj17whVXwMEHB4Us0oZEIhF233132rZty+WXX079+vVJS0sjWok/QJFIhJSUFOrUqUOPHj3o3LlzlRe+SJIkSZIkSZIkSZIkSZIkrc+aNWsYMGAAixYt4tVXX2X77bf/1Tlr5w8DJBKJSp1/qV+rXRvq1YPlyyv2ugcdFJSx/FKjRvDyy8H2e+/BgQeWH3v4YWjZ8tdjLrwweAH07g3vv19+bKed4Pjjy9//+9+blrNDh007X5IkSZIkSdoSFq9IkiRJkiRJkiRJkiRJNcwhhxzCvvvuy7hx43j33Xc56KCDyhZOfv/994wbt4oZM66mtHQHcnMrP09RUfD1rbdg4sRgEd1zz0Hr1pV/b9UMtWvX5qqrruLII48kEonQo0cPGjZsSCwWq7BFwCkpKSSTSTp27Mh+++1H06ZNK+S6kiRJkiRJkiRJkiRJkiRJFS0rK4vRo0cD8PXXX69TvLJ23vDa0hXA0pWQ7LEHjBkTdorNc9FFkPLTp1W+8w5Mn77xYyMR6NmzUmJJkiRJkiRJvymSTCaTYYeQJEmSJEmSJEmSJEmSVLHmzJlD165d6dy5M0OGDKFVq1YsX/4Dxx03hUWLTiUSySCZDGcBZSwG6elw880waBC4jlMba/LkyQwfPpwxY8aQl5dH7969adu2LRkZGWXFKSUlJRu8TiQSIS0tjXg8TiwWo1GjRnTo0IHdd9+dzMzMKngSSZIkSZIkSZIkSZIkSZKkLfPKK6/Qrl07Onbs+JvHFyxYwHfffUdOTg7ffPMNO+64I507d6Z58+akpqaWFbSo8txyC9xwAxQXh52katWuDY88Av36hZ1EkiRJkiRJ2wqLVyRJkiRJkiRJkiRJkqQa6sEHH+Saa64hPz+fOnW6s2LFUGAnIDvsaABkZUHHjvDcc9C6ddhpVJ3E43GWL19Obm4uO++8M4lEgpUrV7J48WJmzZrFxIkTqVu3LnXr1iUejxOJRIjFYsRiMbbbbjtatGjBjjvuSNOmTaldu7aLhiVJkiRJkiRJkiRJkiRJUrWVTCbLSlQikQhz5szh7bffZty4cUycOJGFCxeWnVuvXj1OOOEE/vnPf1KvXr0QU28b3nkHjj0W1qwJO0nVqlULPv0U2rQJO4kkSZIkSZK2FRavSJIkSZIkSZIkSZIkSTXYK6+8wjXXLOfzz08hmUwDYmFHWkcsBunpcN99cMYZYafR1mjtQuDfk0gkiEajZe8LCwtZuHAhWVlZ7LDDDlURUZIkSZIkSZIkSZIkSZIkKRS/nGf54YcfMmTIED744ANycnLIzMzkzDPPpHPnzuywww689NJLjBgxgsMOO4x77rmHnXfeOcT0Nd+qVdC4MZSUhJ2kamVmQl4erGcKsCRJkiRJklShohs+RZIkSZIkSZIkSZIkSVJ1lEzC+PFHs2DBAJLJTLa20hWAeBzy82HgQLjttrDTaGsUiUT45ptvePLJJ3nttddYuXJl2bFkMllWuhKPx0kkEmRkZNC2bVtLVyRJkiRJkiRJkiRJkiRJUo3389KVO+64g169evHf//6XnJwcWrZsSSwW46233mK33XbjyCOP5LHHHmP48OFMmzaNW265JcTkNcfkyZN/91i9etCoURWG2UrsvrulK5IkSZIkSapaFq9IkiRJkiRJkiRJkiRJNVAyCeeeC0OHQn7+1r9qraAABg+Ga68NO4m2JsXFxdx99920bduWs846i9NOO43bftbQk0gkmDdvHgCxWKyshEWSJEmSJEmSJEmSJEmSJGlb8umnn3LvvfeSkpLCNddcw6effsq8efMYNWoUrVq14rjjjmPcuHEAHHvssfTt25ennnqKnJyckJNXX2PHjqVz587ss88+vPHGGwDE4/FfnXf++ZCZWdXpwlO7Nlx0UdgpJEmSJEmStK1xlbkkSZIkSZIkSZIkSZJUwySTwWK1kSMhPz/sNBsvPx/uvhtuuinsJNpaDB8+nJtuuol27dpx/vnns8suu3DbbbfxwgsvMHPmTP785z/TsWNH6taty1//+lfmzJkTdmRJkiRJkiRJkiRJkiRJkqQqk0wmAXjyySdZsGABI0aM4J///CedOnUC4I9//CPDhg1j2bJlvPzyy+Tn51O7dm0OOOAAMjIyeOGFF8KMXy0lEgkAXn31VWbNmgXAI488AkAsFvvV+WedBT8N2SZEo3DMMWGnkCRJkiRJ0rbG4hVJkiRJkiRJkiRJkiSphvn73+HRR6tX6cpa+fnwr3/B/feHnURbg6FDh9KwYUPee+89brvtNh566CEaN27M008/zUknncRnn31Gp06dWLNmDcOHD+fWW28lvzr+4EuSJEmSJEmSJEmSJEmSJG2GSCRCXl4eX331FS1atOC4444DIB6PA1BcXEyzZs3o0aMHU6ZMIScnB4D27dtTr149Pv/889CyV1fRaJTi4mK+/PJLTjrpJOrUqcNLL73EtGnTgPLv/VoNG8IRRwSFJDVdejqcdx6kpYWdRJIkSZIkSduabeCf3yRJkiRJkiRJkiRJkqRtx//+B0OGVM/SlbXy8+Hyy2HSpLCTKEwzZszg888/Z8CAATRu3JhYLMauu+7KzjvvzMsvv0yvXr2YOHEiU6dOZcWKFRx00EE88cQTfPTRR2FHlyRJkiRJkiRJkiRJkiRJqjJZWVkUFRWRmZnJsmXLAEgmkwCkpaVRWlpKTk4O8+fPp1GjRgDstttu7LHHHuy2226/KgrR+iWTSVJSUpgxYwYHHXQQ//rXvwC4//77gaCY5ZcuvxwyM6s0ZmgGDgw7gSRJkiRJkrZFFq9IkiRJkiRJkiRJkiRJNcTq1XDyydW7dGWtggLo1w8KC8NOorC89dZbbLfdduy+++5l+xYvXkxKSgpt2rTh5ptvpnHjxpSWlrL99ttzzTXXEI1GmTBhQoipJUmSJEmSJEmSJEmSJEmSqt5hhx3GN998wwcffABASkoKALm5uTz22GPMmTOH1q1bU1xcTCKRAGDYsGGceOKJxGKx0HJvrQoKCn73WCQS4euvv+b777+ncePGnH766aSmpvLkk08yb948IpFI2fd4rX33hSZNKjt1+Hr2hGbNwk4hSZIkSZKkbZHFK5IkSZIkSZIkSZIkSVINcf75kJcXdoqKs3IlXHtt2CkUljlz5tC8eXOaNm1atm/BggXMmDGDY445hu222454PF622Ldp06akp6ezbNmysCJLkiRJkiRJkiRJkiRJkiSF4qyzzqJ+/fpcc801vPHGG0ydOpUxY8YwZMgQrr76agoLCznllFNIT08nGo2SSCSoX79+2LG3OuPGjWOPPfZg8ODB5K1nYvaSJUsoLi6mSZMmZGRkcP7551NcXMyDDz4IQDweX+f8SARuugmysio1fqgyM2Hw4LBTSJIkSZIkaVtl8YokSZIkSZIkSZIkSZJUA/zvf/Dyy1BYGHaSipOfDw8+CJMmhZ1EYcjJyWHhwoU0b968bF9hYSGFhYX06dMHgEgkUnZs8eLFpKWl0axZsyrPKkmSJEmSJEmSJEmSJEmSFKasrCyGDBlCNBrliCOOYK+99qJ///7cdNNNZGdnc/vtt3PmmWeSSCRIJpNEo+t+DGEikQgp+dbjm2++4YwzzmD69Om8/PLLzJ8//1fnJJNJAD7++GOaNGlC06ZNAbjiiisAeOyxx0gkEqSmprJ69ep1xpxwAuy3H6SmVsHDVLHMTDjtNOjePewkkiRJkiRJ2lalhB1AkiRJkiRJkiRJkiRJ0pZZvRpOPjkoKqlpCgqgXz/44gvIyAg7japKPB6nb9++ZGdnU6tWLRKJBNFolAMPPJC8vLyy836+6Hf27NmsXr2agw8+OIzIkiRJkiRJkiRJkiRJkiRJoTrppJPo3LkzDz74IB999BENGzakVatWHHrooRxyyCFA+dzLhQsXMnnyZJo0aULLli3ZYYcdSCaTRCKRMB8hVIlEgrlz53LAAQcwbtw4Xn31Vdq1a0fqz5pSIpEIyWSS7777juzsbBo2bEhJSQlNmzblrLPOYtiwYVxwwQV8/vnn/PDDD0yfPr3sexqJwBNPQLt2UFIS1lNWjrp14fbbw04hSZIkSZKkbZnFK5IkSZIkSZIkSZIkSVI1d+ONkJsbdorKs2IF3HUXXH112ElUVWKxGH379qVv375A+SLftQUsv5STk8M777xD8+bN2XPPPas0qyRJkiRJkiRJkiRJkiRJ0tYgEonQpUsX7r33XmKxGCtXrqROnTrrFIfMmjWLe++9l+eff55Vq1aRnZ1NdnY2t99+O0ceeSTZ2dkhPkG4Jk2axE477US/fv1YsGABTz/9NP369aNNmzZl56ydyzphwgR22WUXUlLKP86xS5cuADz44IM0atSIP/zhD6xYsYKGDRuWnbPDDnD//XDeeZCXV3XPVpkyM+HZZyErK+wkkiRJkiRJ2pb9egW6JEmSJEmSJEmSJEmSpGqjoACGDYOiorCTVJ6CArjzTojHw06iqhT/jT/wX5auJJNJAF5//XXefvttjjvuuCrJJkmSJEmSJEmSJEmSJEmStLWKxWIkk0kaNGhAamoqyWSSRCJBPB7nlltu4eGHH6agoIAjjzyS/fbbj+LiYs4991weeeSRsKNXqsWLF7No0aJf7V87Z3X+/Pkkk0nOOussDj74YGbNmsX//ve/dea0RqNRVq5cyfLlyznkkEMAeOyxx9h5550ZNGgQmZmZAJxyyik88cQT65SurHXKKbDffvCzPpxqKzMTTjsNevYMO4kkSZIkSZK2dRavSJIkSZIkSZIkSZIkSdXY88+HnaBqFBTA//4XdgpVpVgs9rvH1i4AjkQirFq1infeeYcDDjiAM844owoTSpIkSZIkSZIkSZIkSZIkbX3WzrFcKxKJEI1GGTp0KE899RR77703H374IaNHj+bVV19lypQptG7djn/8Yyjffhtn7lz4+mtYtAi+/x5KS0N8mArw6aefcuqpp9KsWTP+/e9/A6xTprJ2zuqkSZPo0KEDaWlpHHXUUdSvX5+RI0eyZMkSIPi+AqxcuZIVK1bwwgsv0KRJEwYMGEBGRgb/+te/uPvuuwF4//33y66fTCbXyROJwBNPQHZ25T1zVYjFoGFDuP32sJNIkiRJkiRJkBJ2AEmSJEmSJEmSJEmSJEmb79ZbITc37BSVLycneNY//SnsJKpsK1asYMyYMbRp04bu3bv/5jmRSKRsQXDt2rW56KKLSEtLo02bNlUZVZIkSZIkSZIkSZIkSZIkaasTjUYB+Pzzz+nQoQOlpaVEo1G++uorUlNTue66G0lN7caTT8L48TBhQku++uoj4vESdt45SVpacJ1EAuLx4GurVtC9O/ToAd26QadOkJoa4kNuhHfffZfBgwczbtw4atWqBcDq1auB8rIVCApVEokEy5YtK5uL2qtXLw4++GCef/55xo4dy6mnnlr2fS0uLmaXXXZh8uTJdO3alSuuuII//vGP7LrrrgCMGDGCCRMmMGLECE4//fTfzLbDDjB2LOy/f/WcCx6JQP36MG4cZGWFnUaSJEmSJEmyeEWSJEmSJEmSJEmSJEmqtqZOhfnzw05RdT7+GObNg9atw06iyjRy5EjuuecebrzxRrp3704ikSAajbJ06VK+/fZbvvrqK7Kysthll11o27YtKSkpZQtVJUmSJEmSJEmSJEmSJEmStnV5eXkMHDiQ8ePH89VXX5GSkkJJCUyatBOlpeP585+7kZEBiUSSvLzIT6NiQIziYigu/vU1v/wyeI0aBbEYFBYG5SuXXw7HHQfp6VX5hOs3evRobrzxRmbNmkWnTp246aabKCkp4eabb6Z27doAZfNTISiqycvLY8aMGQwYMACAunXrctRRR/H6668zevRo2rZty/PPP0/Pnj05+uijGThwIIWFhRx22GFlZS1rr3nRRRfx5Zdf0rx5cwAikchvpITddoP//Q/+8AfIy6vs70rFiUSgTp2gtOenR5QkSZIkSZJCF0kmk8mwQ0iSJEmSJEmSJEmSJEnadCefDM8+C4lE2EmqRloanHce3HVX2ElUmbp06UK9evV47rnnaNKkCRCUsdx6663MmjWL9PR0MjIy6NSpExdccAEnnHBCyIklSZIkSZIkSZIkSZIkSZK2LscccwyLFi1i6NBXeOWVptx/P+TnF1FcXLENKT/1mHDOOXDBBdCiRYVefpN8++239OrViwULFtCjRw/69u1L79696dKlCx988AG9e/fmsMMO44033vjV2PHjx3PQQQcxcuRI+vbtC0AymeSAAw5g4sSJrP3IxgceeIABAwaQSCRITU0tG59IJIhEIr9bsrI+48bB4YdDbu5mPngVisWgbt0gc4cOYaeRJEmSJEmSyqWEHUCSJEmSJEmSJEmSJEnSpksm4ZVXtp3SFYDiYnj+eYtXarK5c+fy2WefMWTIkLLSlcmTJ3POOeeQkpLCvvvuS8uWLVmxYgVTpkzhxBNPZPHixVx88cWbtVBVkiRJkiRJkiRJkiRJkiSpJmrZ8hj++9/m7L9/Y6JRKCoCqNjSFYCcnODrPffAfffBfvvBrbfCXntV+K02KDMzk9NPP52GDRty2GGH0aZNm7JjTZo0IT09nWg0yurVq6lTpw4QlKtEIhEWLlxINBrlqKOOAuD111/nlltuYcKECUQiEVq3bs3111/P8ccfTywWIxaLAUHhSjQaJRqNbnbu/feHDz+EAw8Mvp/x+BZ8EypRWho0bAjjx4dbsCNJkiRJkiT9ls3/FzpJkiRJkiRJkiRJkiRJofn2222rdGWtFStgzZqwU6iyTJgwgTp16pQtdF25ciVDhw4lNTWVRx55hAkTJvDAAw/w0EMPcdNNN5Gens6///1vFi1aFHJySZIkSZIkSZIkSZIkSZKk8BUXw7XXwkMP9ae09EBKSmI/la5U/n0LC2HsWOjVCy69NHhflRo2bMhVV13F+eefXzYXNfHThOulS5cCEI/HqVOnTtn+SCQCwJQpU2jYsCH33XcfnTt3pk+fPnz77bf079+fTp06sWTJEtq3b0+tWrXWueeWFK78XNeuMH067LknZGVVyCUrVK1acNhhQUZLVyRJkiRJkrQ1snhFkiRJkiRJkiRJkiRJqoamTIHU1Iq9Zv/+kEyWvzakV691z/+91/DhFZcxMxOmTau462nrUlxcTHFxMfXr1wdg8eLFvPfee5xyyin07dsXgDp16tC6dWsGDhzInXfeyZIlS5gwYUKYsSVJkiRJkiRJkiRJkiRJkkI3fTrsuivcfTcUFkYI66MGCwrgoYegQwf4+OOqvXdGRgYAyZ8mQ68tVtl5550pKSnhq6++oqCgoKwwZe15GRkZLFy4kP/7v/+jpKSEa6+9lmeeeYbhw4dz7rnnUlJSwtChQ/nxxx8rLXuLFjBxIgwZEhSdxGKVdquNlpYGderAE0/Aq69CgwZhJ5IkSZIkSZJ+m8UrkiRJkiRJkiRJkiRJUjU0aRLk5oadYuOUlFTctYqKYOrUirueti49e/akoKCAjz76CIBatWqxdOlS9ttvP6B8cWtpaSkATZs2JTU1lcWLF4cTWJIkSZIkSZIkSZIkSZIkKWTFxfB//wfdu8PcuZCfH3aiIMOCBdC7N1x2GRQWbvk1184j3RhrC1fWfk0mk7Rt25Z69eqtU56y9ni/fv044ogjuPbaaxk1ahQ33XRT2fzVHj160KRJE6ZOnUphRTzIenPD+efDrFmw556QlVWpt1uvWrXgsMPg66/huOPCyyFJkiRJkiRtjJSwA0iSJEmSJEmSJEmSJEnadB98AIlEuBmmTYP99//1/kaNYPRoiEaD96NGVdw9i4rg/ffh0ksr7praeuy444706dOHm2++mcMOO4yOHTuy0047MXnyZE466SQikQjxeLxs4eyKFSsoKSmha9eu4QaXJEmSJEmSJEmSJEmSJEkKwerVcNBB8PnnUFAQdppfKyiABx6A//0vmAO8/fabNv69995j5syZdOnShbZt27LjjjsCQZHK2tKUjVFYWMiPP/7ImjVraNy48a+Od+rUiUcffZRGjRqV7YvH48RiMbp06cJrr71Gly5dNi38FmjZEiZOhAcfhOuuC8p1cnKq5t7Z2VC3Ltx1l4UrkiRJkiRJqj4iyU2pbpYkSZIkSZIkSZIkSZIUumQSateGvLyKvW7//jBiRPn7TViLuI4bb4Trrw+2p0+H3Xff0mTratoUFi2q2GsqfGsXwE6ePJmjjz6aFStWMGjQIL788kumTp3KCy+8QPfu3cvOX7FiBccccwxz585lyZIlm7R4VpIkSZIkSZIkSZIkSZIkqbpbsQL23x8WLICiorDTrF9aWjAHePz44OuGvPrqq1x99dV88cUXpKenU1hYSMeOHbngggs477zzNitD+/btWbJkCRMmTKBTp06/e14ikSAajW7WPSpDaSn8979w660wbRrE41BSUrH3SE8P5o4feCBccQX07r35c8klSZIkSZKkMKSEHUCSJEmSJEmSJEmSJEnSplm9uuIXy1WUjAz4+VrG22+v+HssWRKUz7iYr2ZZW5yy1157MXToUK644gruuusuMjMzKSgoYP/99+fAAw/kgAMOIDMzk6effpp58+Zx5ZVXWroiSZIkSZIkSZIkSZIkSZK2KStWwF57weLFW++84p8rLoaFC2HPPWHKlPWXr0ycOJFzzz2Xxo0bc8cdd9CqVSvGjx/Pww8/zMCBA6lXrx5/+ctfNun+33//PTvssAMFBQVkZWWt99ytqXQFICUFjj46eH31FdxzDwwfDtEoJBKQl7d5183ODuZkp6bCwIHBHPAdd6zY7JIkSZIkSVJViSSTyWTYISRJkiRJkiRJkiRJkiRtvMWLoW1bKCio2Ov27w8jRpS/35wui3POgQcfDLa/+w5at4bS0gqJVyYaDZ49La1ir6utyw8//MDw4cN59913mTt3Lt999x0FP/uhr1u3Lv/3f//HwIEDycjICDGpJEmSJEmSJEmSJEmSJElS1Vm9GvbZB+bNqx6lKz+XkgLNmgXlK9tv/+vjJSUlHHLIIUyaNIlXX32VP/zhD2XHnn76aU455RRat27NI488Qu/evTfp3l27duXTTz9l9uzZdOjQgWQySWRzJkxvBUpKYPZsmDoVxo+HCRNg7lzIyAjmWkNQqgLlc8JLS4NX+/aw//7QvTt06wY77wyxWDjPIUmSJEmSJFWUlLADSJIkSZIkSZIkSZIkSdo0hYVb7+K2Sy4p377nnoovXYFgwWVhocUrNVk8Hqd+/foMGjSIo48+mrlz57J06VIKCgrIzc0lMzOT448/nsaNG4cdVZIkSZIkSZIkSZIkSZIkqcqUlMDBB8P8+dWvdAWCucWLFkGvXkH5SkbGuseXL1/Ol19+Sa9evfjDH/5AMpkkHo+TkpLCX/7yFz7++GPuueceRowYQfv27dlhhx02WKASj8eJxWJ06NCBzz77jG+++YYOHTpU29IVgNRU2G234HXmmcG+khL4/HNYuTKYa11QEJSuZGYG3+cmTaBdu/JiFkmSJEmSJKkmsXhFkiRJkiRJkiRJkiRJqmZKSoJFcFubo46C9u2D7TVr4OGHK+c+kQgUF1fOtbV1iP3ULJSWlkbbtm1p27ZtyIkkSZIkSZIkSZIkSZIkSZLCd/PNMGcOFBWFnWTzlZTAN9/A3/4G//73usdWr17NsmXLWL58OQCRSISUlBQSiQTRaJQTTzyRcePGMWbMGI466iiOPfbYDRaoxGIxioqKSEtLI5FIsMMOO1TWo4UqNRU6dw47hSRJkiRJkhQO+4YlSZIkSZIkSZIkSZKkaiY9HRKJsFP82mWXlW8PGxaUr1SGRAIyMirn2qp8paXw3XfwxRcwYwZMmQIzZ8JXX8HSpZBMrnt+Mpkk+bOd8Xh8nfeSJEmSJEmSJEmSJEmSJEnbgpkz4dZbIT8/7CRbLj8f7r8fJk9ed3+zZs1o1aoVhYWFzJw5Ewjmkkajwccm7rHHHhx++OGsWLGCDz74gJycnI26X3p6OkuXLiUlJYW0tLQKfRZJkiRJkiRJ4UsJO4AkSZIkSZIkSZIkSZKkTZORsfUVr+y5J/TsGWyXlMBdd1XevUpLLV6pLkpL4fPPYepUmDABxo8PClZSUiAWg0gkeCWTwc90aWmwf9ddoVcv2Gcf6NYtQosW5deMxWJAsIg2EomE9GSSJEmSJEmSJEmSJEmSJElVp6QE+vaFwsKwk1ScgoLgmT7/vHxucGpqKp06deK9995jzpw5dO7cuWy+aDKZJDU1lZ49e/LYY48xYcIEcnNzqV27dtk1i4qKiEQipKWlkUgkiEajZV+feOIJmjRpEsajSpIkSZIkSapk0bADSJIkSZIkSZIkSZIkSdo02dnB4smqcsMNQTFGMgnDh//2OZddVr49ahQsXFh5eWKxoLhDW6dkEj74AI48ErKyYL/94IIL4OGHYdYsKC6G/HzIyYE1a2D16uBrbm6wGDgvDz7+GG6/Hc48Myhh2W47OPdc+OILyMvLY9myZZauSJIkSZIkSZIkSZIkSZKkbcY//wnffRfM06xJVqyA//u/8veZmZn07NmTnJwcxo4dy8qVK4GgdGWtPffckx133JEpU6ZQVFRUtn/mzJnstddeXHLJJQAkEgkAotHgIxctXZEkSZIkSZJqLotXJEmSJEmSJEmSJEmSpGomOxvq1Qs7RbmddoLjjy9//+9/V+79WrWq3Otr86xZA0OHBn8+RxwB//1vULKSmxu8NlUiEVwzPz8Y/+ij0LUrdOmST5Mm53PggYdW+DNIkiRJkiRJkiRJkiRJkiRtbT77DIYMCeZU1jT5+fDAAzB5cvm+fv360bZtW1577TWmTJkCQCQSIRKJEI/HqVevHh06dABg2rRpZeMyMzP57LPPeOCBBygoKCAlJaVKn0WSJEmSJElSeCxekSRJkiRJkiRJkiRJkqqh3XcPO0G5iy6CtesS33kHpk+v3Pt1716519emWbkSBgyAJk3gqqtgwYKgKCWZrNj7lJZCYSHMm9cQGM6ECS/xz38G5S6SJEmSJEmSJEmSJEmSJEk11XXXBXMoa6qCArjmmvL3zZs3p2/fvixevJinnnqKBQsWAFBUVEQsFgOgpKSEzMxMOnXqBEA8Hqdt27aMGDGC+fPnk5mZWeXPIUmSJEmSJCk8kWSyope3S5IkSZIkSZIkSZIkSapsN98MgwdDSUnYSapWVhbceSecdVbYSQTw0ktwxhnBgtcwClBq1YKmTeH556Fr16q/vyRJkiRJkiRJkiRJkiRJUmVavhxatKjZxSsAGRnwxRew007B+++++47TTz+dsWPHcuGFF3LXXXeVnTtx4kSOPvpodtxxR8aOHUvdunVDySxJkiRJkiRp65ESdgBJkiRJkiRJkiRJkiRJm27PPYPSidWrw05StaJR6NYt7BRauRL++ld4+23Izw8vR34+zJ0L3bvDJZfADTdAWlp4eSRJkiRJkiRJkiRJkiRJkirSww+HnaBqJBIwdCjcemvwvnnz5gwZMoRDDz2Ue+65h9WrV7P33nuTk5PDU089RTKZ5MYbb7R0RZIkSZIkSRIAkWQymQw7hCRJkiRJkiRJkiRJkqRN8/330LQpFBeHnaRqpaZCbq7lGmF66SU44wwoKNi6fv5q1Qr+m3j+eejaNew0kiRJkiRJkiRJkiRJkiRJWyYehyZNYOXKsJNUje22gxUr1p0n/PrrrzN06FDeeOMNUlNTSSaTdOjQgZtvvpk+ffqEF1aSJEmSJEnSVsXiFUmSJEmSJEmSJEmSJKmaatIEli0LO0XVat8ePv887BTbpmQSrroKhg6F/Pyw0/y2SAQyMmDkSDj22LDTSJIkSZIkSZIkSZIkSZIkbb7//AdOPhlycsJOUjWys2HYMPjLX9bdX1JSwldffcXs2bNp1qwZ++67bzgBJUmSJEmSJG21LF6RJEmSJEmSJEmSJEmSqqlrr4U77oCiorCTVI1ateDmm+Gii8JOsu1JJODss+GZZ7be0pWfy8yE++6DM88MO4kkSZIkSZIkSZIkSZIkSdLm6d0b3n8/7BRVa489YOrUsFNIkiRJkiRJqm4sXpEkSZIkSZIkSZIkSZKqqYULoW3bbad4JSMDliyBunXDTrJtSSbh1FPhpZeqR+nKWrVqwZ13BoUxkiRJkiRJkiRJkiRJkiRJ1UkyCVlZUFAQdpKqlZoKeXnBV0mSJEmSJEnaWNGwA0iSJEmSJEmSJEmSJEnaPM2aQa9eYaeoGrEY9O1r6UpVSyZh0KDqV7oCQd6LL4ZRo8JOIkmSJEmSJEmSJEmSJEmStGnmzoVI5PeP9+8fzPNc+9oYnTvDnXfCuHFBucnasd988/tjLroomIs5b9669+vf/7fPHz583fN++Zo8ef0ZMzJg9uyNex5JkiRJkiRJWisl7ACSJEmSJEmSJEmSJEmSNt+VV8KECZCbG3aSypWeDpdeGnaKbc8ttwQLYKtb6cpaBQVw+unQqBH07h12GkmSJEmSJEmSJEmSJEmSpI0zdSrEYhV7zYMOgosv3rQxgwdD3boVm2N9Eong2XfbreruKUmSJEmSJKn6s3hFkiRJkiRJkiRJkiRJqsYOOgjq1Kn5xSutW0PXrmGn2LbMmAH/+EdQXlKdFRRAv37w9dew3XZhp5EkSZIkSZIkSZIkSZIkSdqwjz6q+PnBP/4Ib7wBU6ZAgwZw3nkbHjNzJnz5ZTBm8GBo3Hjj73f88bB06br7cnLWPyYvD8aPhzPP3Pj7SJIkSZIkSZLFK5IkSZIkSZIkSZIkSVI1FonAtdfClVcGCw1roqwsuP76sFNsW0pKoG9fKCwMO0nFyMmBQYPg8cfDTiJJkiRJkiRJkiRJkiRJkrRhH3wAyWTFXvPxx8vnUvbvv3HFKz17lm9fddWm3W/KFFiwYNPGQFC8IkmSJEmSJEmbIhp2AEmSJEmSJEmSJEmSJElb5pxzYOedIVoDZwOlpMDee8Pxx4edZNty442waFHFL9gNS2EhjB4Nb70VdhJJkiRJkiRJkiRJkiRJkqT1SyZhzpywU2y5Dz4I5nD++COMGwdnnQWRyIbHzZsHpaWVHk+SJEmSJElSDVIDP2pBkiRJkiRJkiRJkiRJ2rbEYvDcc5CeHnaSipeRASNHbtwiS1WM6dPhjjsgPz/sJBUrPx9OOgnWrAk7iSRJkiRJkiRJkiRJkiRJ0u8rLQ0KS6q7nXYK5jfXqQM9esDDD8Pzz294XCQCOTmVn0+SJEmSJElSzWHxiiRJkiRJkiRJkiRJklQDtGsHf/87ZGWFnaTiZGXB0KHQtGnYSbYd8Tj061czFuv+ltxcGDQo7BSSJEmSJEmSJEmSJEmSJEm/r7AQUlLCTrF5Vq+GkSPhzDPh0EPhxBNh/Pjy48cdB337rv8asVjNncsqSZIkSZIkqXJYvCJJkiRJkiRJkiRJkiTVEJdcAjvvDNEaMCsoJQX22QdOPTXsJNuW//4XliyBZDLsJJWjsBCeew4WLw47iSRJkiRJkiRJkiRJkiRJ0m8rKAjKR6qjiy8O5v8OHw5vvw3PPgsHHwzffFN+zpFHrv8a0WjwPZAkSZIkSZKkjVUDPmJBkiRJkiRJkiRJkiRJEgQLLJ97DjIzw06y5WrVgiefhEgk7CTblltvhdzcsFNUrkgEHnww7BSSJEmSJEmSJEmSJEmSJEm/rabNny0qgqlTy983brzhMTXteyBJkiRJkiSpclm8IkmSJEmSJEmSJEmSJNUg7drBSy9V7/KVWrXgzTehadOwk2xbvv4aPvkk7BSVr7AQ7rsPSkrCTiJJkiRJkiRJkiRJkiRJkvRrGRkQj4edYtPVrg0dO/56f0YGdOtW/n7JkvVfJ5EIxkiSJEmSJEnSxkoJO4AkSZIkSZIkSZIkSZKkjbN0KUydCp9+CqtWQW4u5OdDaipkZwevNm2ChYmPPw79+0NBQdipN02tWvCf/8A++4SdZNtz993Vc5Hu5igtDX7Ojj027CSSJEmSJEmSJEmSJEmSJEnrysgI5jpujhtugMGDg+0RI+CMM8qPNW8Oe+wRbK/9CsH83aOPDrZXroTx48uPHXpocHzteWvtsQf8+GOwPW4cfP891K8PM2fCmDHwyiswdy40bAgXXACtWpWPHTVq/c8Qj0Nm5kY+sCRJkiRJkiRh8YokSZIkSZIkSZIkSZK0VSopgXfegYkT4f33YcaMoEQlPT0oW/m9xZTZ2RCJQFERNGoES5ZUnzKNWrXgxRfhoIPCTrLtyc+H4cODn7ttQU4O3HqrxSuSJEmSJEmSJEmSJEmSJGnrk5ISzKvNy6vY6x50UFDG8kuNGsHLLwfb770HBx5Yfuzhh6Fly1+PufDC4AXQu3cw3xkgFoMjjghev2XoUHj99Q1nrV17w+dIkiRJkiRJ0loWr0iSJEmSJEmSJEmSJElbkUWL4IEHgkWFicSvS1aKitY/Pje3fHvhwsrJWBmys2HMGOjRI+yrTIgaAAEAAElEQVQk26aXXgoKe7YlM2fCvHnQunXYSSRJkiRJkiRJkiRJkiRJkspFIrDLLjB5cthJNs2iRXDCCdCnD3TrBk2aBAUqK1cGzzJsGLz22oav07ZtUOAiSZIkSZIkSRsrkkwmk2GHkCRJkiRJkiRJkiRJkrZlySSMHQu33RZ8hQ0XrNQUtWpB06ZB8UenTmGn2XadcQaMGBF2iqqVnR2UHJ1ySthJJEmSJEmSJEmSJEmSJEmS1nXFFXDHHZBIhJ2k6p19Njz0UNgpJEmSJEmSJFUn0bADSJIkSZIkSZIkSZIkSduyGTOgY0c4+mgYMyYoXNlWSlcyM+Hii2HWLEtXwjZhwvqP9+8fFAStfW2Mzp3hzjth3DjIyysf+803v31+8+bw8MMwdSosXQrFxcG4L76Axx4LrvdLAwbAa6/BvHmwZk0wZvlyeP99GDQIUlJ+P19uLkycuHHPIkmSJEmSJEmSJEmSJEmSVJX22Qeys8NOUfWys6F797BTSJIkSZIkSapu1rOsXJIkSZIkSZIkSZIkSVJlKS6Gv/8d7rgDCgs3vsyiJqhVC5o2heefh65dw06jkpLfL0PZEgcdFBTrbKzWreGss9bdl5oK7doFrxNPhAMPhI8+Kj9+8snQu/e6Yxo2DF49e8IhhwSlRr9n3LiNzydJkiRJkiRJkiRJkiRJklRVunWD0tKwU1S9SCR4dkmSJEmSJEnaFBavSJIkSZIkSZIkSZIkSVVs+nTo2xcWL4aCgrDTVJ1atSCRCMo4brgB0tLCTiSAWbMgIyMoYKlIP/4Ib7wBU6ZAgwZw3nnrPz83F55+GsaOhUWLgsXC++8P11wTFLBkZMAFF6xbvDJ9Orz/fvAMK1dC48ZwySWw997B8aOOgrZt4euvf/ueX3wB8TjEYhXxxJIkSZIkSZIkSZIkSZIkSRWjZcuwE4SjqAg6dAg7hSRJkiRJkqTqxuIVSZIkSZIkSZIkSZIkqYokk3DjjTBkCBQWBu9rukgkKMwoKoKbboIzz4Q6dcJOpZ+bMiUoH6lojz8evAD6999w8crUqXDyyevue+st2G03OPro4P122617/JJLfn2dzz+HadPK3/9yzM+lpsKXX0LHjuvPJkmSJEmSJEmSJEmSJEmSVJUiEejRI5hLuS3ZYw9I8RMSJUmSJEmSJG0i/1lRkiRJkiRJkiRJkiRJqgLxeFA+8fLLUFAQdpr1i0S2rBQmGoXsbCguhgMPhCuugOuvh2bNLF3ZGk2cCPn5Yaf4taysYMFwjx7l+/73v98/PxoNfsYGDizft3AhzJr1+2MiEfjkE4tXJEmSJEmSJEmSJEmSJEnS1ueyy4J5nrm5YSepGrVrB/OOJUmqCiUlsHhxsManoCB4n5EBmZnB76TGjYM1B5IkSZKk6sHiFUmSJEmSJEmSJEmSJKmSlZTAscfCu+9unQUXvyU9HVq3hvnzg4UiKSnBc5SWBiUyEOyLxSA1NTgWjUKnTtCzJ+y7L3TvDk2aBOdeeCEMHw59+4b2SPodixeHnWBdd94JF1+87r4VK+Dee+H++399fp068OOP6+5LJODDD4MSlqKi379XcTF8//2WJpYkSZIkSZIkSZIkSZIkSap4hx4K2dnbTvFKSgocdVTYKSRJNVFJCcyeDVOmwPjxMGECzJsHaWnBWphIJHglk8F6hNLS4PdSp07Qqxfssw906wbNm1vGIkmSJElbK4tXJEmSJEmSJEmSJEmSpEoUj8Pxx8M770BBQdhpNk4yGZRVLF4M06YFi0U++SQovygsDJ4jEoGMDMjMhMaNgwUkO+30+wtIjj0Wjjwy+H7EYlX7PFq/6vJzmZ4e/OyUlm78mFq11n88Hq8+zy9JkiRJkiRJkiRJkiRJkrYt0ShceinccEPNn++Yng4XXBDMW5YkqSIkEvDuuzBkCLz3XrAGJpGAvLzyc0pK1n+Njz6Cjz8OitBKSiA1FU4/HS68ENq0qcz0kiRJkqRNFUkmk8mwQ0iSJEmSJEmSJEmSJEk1UTIZLKgYPRry88NOs+kiEdh+e5g6NShVUc20774wadL6z+nfH0aMKH//ewU7GzN+/nxo1er3z23ZEnbcEerWhT33hMsug9q1g2PDhsHZZ697fjQK++0XLGBq1gzOPBMOPDA4VlAAnTvD3Lm/f78bboDBgzfteSRJkiRJkiRJkiRJkiRJkqrC998H8yMLC8NOUrnS02HePGjaNOwkkqTqbtUqGD4cbr8d1qyB3NyKvX5qKsRi0K0bXHUV/OlPwXtJkiRJUriiYQeQJEmSJEmSJEmSJEmSaqo774QXXqiepSsQFMesWgUHHwzFxWGnUWXZ1BKVyjZ/PowfD//9L9x4Y1C8stYZZ0Ba2rrnJxLB+e+9ByNHwqGHwoIFwbHMzKD0ZX2izqKTJEmSJEmSJEmSJEmSJElbqe23h6OOqtnzHSORYL6ypSuSpC2xZAmcckrw++S662Dx4oovXQEoKQkK0caPh5NPhiZNgpKX0tKKv5ckSZIkaePV4H9ClSRJkiRJkiRJkiRJksLz1Vfwt79BXl7YSbZMPB4sNhk8OOwkqiwZGWEnCGRm/vb+RKJ8OyUFttsu2P693Mlk8Fqrfv3fv2dKyu/fV5IkSZIkSZIkSZIkSZIkaWvwj39AenrYKSpPRgb8619hp5AkVVfJJIwcCe3bw6hRQSlKfn7V3DsnB1auhBtugK5dYfbsqrmvJEmSJOnXUsIOIEmSJEmSJEmSJEmSJNU08Tj06wdFRWEnqRj5+XDXXdC3L+y+e9hpVNFq1dr8sTfcUF7KM2IEnHFG+bHmzWGPPYLttV/X3u/oo4PtlSth/Phg+733YOFCePttmD8/WPy0555wxRXlY+fODcYAHHYY3H47PPNMsDhp6VJo0gTOPBNatiwfM2nS7+ePxbae4hlJkiRJkiRJkiRJkiRJkqTf0q5dMF/z73+HvLyw01SsWrXg0kuhS5ewk0iSqqMlS+C002DixHB/R+blBesa9twTrr0Wrr4aUvzEX0mSJEmqUv5vmCRJkiRJkiRJkiRJklTB7roLvvoKEomwk1ScgoKgeGX2bEhLq/z7JRIJotFo5d9ItG5dOdc96KCgjOWXGjWCl18Ott97Dw48MNhOS4Njjw1evyUnBwYMWHdfmzbwt7/9foZXX4Wnnvr94+np0LTp7x+XJEmSJEmSJEmSJEmSJEnaGlx2GTz9NMycWXPmKEci0KwZXH992EkkSdVNMgkjR8L550NREZSUhJ0oyFRQALfcAs88A6NGwa67hp1KkiRJkrYdfjKBJEmSJEmSJEmSJEmSVIG++gquuw7y8sJOUvGWLIEbb6z465aWljJjxgz+/e9/M2jQIHr16sWZZ57JsGHDSNSUlaFbsX33hezssFPA3XfDiy/C3LmwZg2UlsKPP8KUKTBkSLDg6L33ys+fPj0Y8/HHsHQpFBdDYSEsWBAUu5xwAhxzzPoXF5eUQLdulfpYkiRJkiRJkiRJkiRJkiRJWywWCz7APT097CQVJyMDnn8eUlPDTiJJqk4SCTj3XDjvPMjN3TpKV34uLw/mzIG994YxY8JOI0mSJEnbjkgymUyGHUKSJEmSJEmSJEmSJEmqKfbfHyZOXH/ZQ3WWmQmffgpt2275tfLz83nrrbd45JFHmDRpEt9//z1rpzNlZmZSUFDA0UcfzW233UbbirihftMXXwTlIzWxLGhDsrIgJwcikbCTSJIkSZIkSZIkSZIkSZIkbdhtt8GNN1b/eZ+1asFll8Hf/x52EklSdVJaCiedBP/9L+Tnh51mwzIzYcQI6Ncv7CSSJEmSVPNZvCJJkiRJkiRJkiRJkiRVkDlzggKLgoKwk1Se1FQ45xy4994tu86iRYu47rrreOGFF8jPz2ePPfagV69edOzYkY4dO5Kdnc2jjz7KY489xpFHHsnIkSMr5gH0K4lEsHi1qCjsJFVvn33go4/CTiFJkiRJkiRJkiRJkiRJkrRx4nE4+GCYNAkKC8NOs3nS06FzZ5gwIZibLEnSxojH4dhj4e23q0fpylqZmfDoo3DiiWEnkSRJkqSazeIVSZIkSZIkSZIkSZIkqYKce26wGKK0NOwklSsrC5YvD8o6NsfEiRM566yzmD17Nj169ODEE0+kZ8+etGrViqysrLLzEokEl19+Offeey8LFy6kcePGFfQE+qWuXWHGjLBTVK1oFC67DIYMCTuJJEmSJEmSJEmSJEmSJEnSxsvPhx49YPZsKC4OO82mSUuDNm3go49gu+3CTiNJqi6SSTjtNHjxxepVurJWZiY8/zwccUTYSSRJkiSp5oqGHUCSJEmSJEmSJEmSJEmqCfLy4Mkna37pCkAkAs89t3ljk8kkd9xxB7Nnz+bYY4/ljjvu4JxzzqFTp05lpSvJZJJEIkE0GmWvvfYiFovxxhtvVOAT6Jf23z/sBFUvOxv22SfsFJIkSZIkSZIkSZIkSZIkSZumVi0YOxZatYL09LDTbLy0NGjaFD74wNIVSdKmueoqeOml6lm6AlBQAP36waRJYSeRJEmSpJrL4hVJkiRJkiRJkiRJkiSpAjz1VFBIsi3IzYVbb928sdOmTeOFF17g5JNPZvTo0WXFKr9U+lODzYoVK0gkEtStW3cLEmtD/vhHqF077BRVq6ho2yyckSRJkiRJkiRJkiRJkiRJ1V/duvDRR9CxI2RkhJ1mw9LTk7RpA5MnQ4MGYaeRJFUnEybAffdBXl7YSbZMfj4cd1xQwiJJkiRJqngWr0iSJEmSJEmSJEmSJElbKJmEIUOq/yKOTbFwIXz88aaPmzFjBtFolD/+8Y8AFBUVlR1LJpMARCIR0tLSWL58OU899RSlpaV06NChQnLrtx1+OKSnh52i6kQicMgh0Lhx2EkkSZIkSZIkSZIkSZIkSZI2T926MH487L03ZGWFnWZ98mnWbBUffWTpiiRp0xQUQL9+Naes5Icf4Morw04hSZIkSTWTxSuSJEmSJEmSJEmSJEnSFvryS1iyJOwUVaugAJ58ctPHZWVlEYvFykpWUlNTSSQSQFC4ArBy5UqeeOIJunfvzuTJk/nb3/5Ghw4dysao4sVicOGFkJkZdpKqkZUFV1wRdgpJkiRJkiRJkiRJkiRJkqQtU6sWvPsuDB4czAONbkWfLhiJQHp6nIYNHyUr61C22y7sRJKk6ubKK4OykpqioAAefRQmTAg7iSRJkiTVPFvRP41KkiRJkiRJkiRJkiRJ1dOUKUFxxbYkkYAPP9z0cX/+859JS0vjlVdeYfXq1USjUaI/rfCcO3cuzz77LJdddhmXXnop8+bN44QTTmDAgAFAeTGLKsfZZ8O20m1Tvz707Bl2CkmSJEmSJEmSJEmSJEmSpC0Xi8Hll8P06dC5M2RlhZ0oKIRp3z7J1KkxLrssn5kzpzFnzpywY0mSqpEJE4KSkoKCsJNUrIICOOGEmvdckiRJkhQ2i1ckSZIkSZIkSZIkSZKkLTRxIuTmbvq4/v2Doou1r40xfPi6Y375mjz512MuughGjYJ589Y9t3//Tc/8c59/HhSwbIrU1FQuueQSXnvtNfr06cO9997L0KFDOfvssznjjDM4//zzeeqpp9hpp50YOnQozzzzDDvttNOWBdVGadwYDjsManq/TVYWXHFFzX9OSZIkSZIkSZIkSZIkSZK0bWnXDqZOhRtugMxMiIbwSYPRaHDvq6+GadPi7LorNGrUiPT0dD755JOqDyRJqpaKiqBfv5pbTvL998HvSkmSJElSxUkJO4AkSZIkSZIkSZIkSZJU3Y0bt/HFKWEYPBjq1q3466akwFdfQfv2mzbukksuISUlhcGDBzN+/Piy/fXr12f33XfnoIMO4uCDD6Zr164AJBIJomGs/NwGXXEFvP025OWFnaTyJBJw2mlhp5AkSZIkSZIkSZIkSZIkSap4sVgwH/Too4M5xC+9FJSh5OdX7n0zM5MkkxGOOAIGD06y664QiQQfdfjee++RSCTo3Llz5YaQJNUYzz8Pq1eHnaLyFBTAww8Hv6vr1Qs7jSRJkiTVDBavSJIkSZIkSZIkSZIkSVsgkYDPPw/n3scfD0uXrrsvJ+fX582cCV9+CVOmBIsyGjeumPtHozB16qYXr9SrV4/rr7+eP/3pT3zxxRfMmTOH3XffnUaNGtG0aVNatGhBSkr51CZLV6pO9+6w554wfjyUloadpuJlZQWLibfbLuwkkiRJkiRJkiRJkiRJkiRJladdO3j6afjhB3jsMbjjjmCecW5uxd6ndm3IyEhy8cUwYECSRo0iQASAH3/8kUceeYTRo0fTqVMnWrZsWbE3lyTVWLfeWvG/s7Y20WjwO/qyy8JOIkmSJEk1QySZTCbDDiFJkiRJkiRJkiRJkiRVV198Ad26QV7epo/t3x9GjCh/H4lseMzw4XD66cF2y5awYMGm3fObb4JxEFzn8cc3bfzPRSIwcCDce+/mX+P3JJNJIhvzDVGFW7QIOnSoeYuUIpGgJGjmTPhZr48kSZIkSZIkSZIkSZIkSVKNl0jA22/D7bfD+PHB+9TUoIxlYz+NMBKB7GwoLo5TVFRI27Y/cNddzfnjHyEWC85JJpN88803jBs3jueee4433niD7Oxs/vOf/9CrV6/Ke0BJUo0xbRrsvz/k54edpPLtsAMsXBiUsEiSJEmStozLxyVJkiRJkiRJkiRJkqQtMHt2+ULBqvbBB9C4MRQWwmefBSUqjzyy8Ysft1QyCVOnbv74RCJBPB4nNTWVRCJBNBotK1yxdCU8O+4Id98NF164eYVCW6uMDHj+eUtXJEmSJEmSJEmSJEmSJEnSticahT/8IXglk/DttzBlCkyaFMxJ/uyzYN5oSkr53Oh4PHhlZsKuu0LPnrDPPtCtW4y+fXuxaNFC5sy5nE6d+lJQUMC0adOYNWsWkyZNYsqUKeTk5NCrVy/+8Y9/sP/++5fNE5YkaX3uuAOKisJOUTVycuCdd+DQQ8NOIkmSJEnVn0vIJUmSJEmSJEmSJEmSpC2Qnw+JRDj33mmn4Gt6OvToEbwOOwyOP77qMmxJMUc0GiUajZKTk0NGRgbRaNTFlFuJM86AJ5+EceOgtDTsNFuuVi246iro1CnsJJIkSZIkSZIkSZIkSZIkSeGKRKBFi+B13HHl+0tLgw+6LywMylkyM4N5yim/8YmF//znTQwePJgrr7ySf/zjH+Tk5BCLxYjH49SpU4euXbty1FFHceyxx9KiRYuf7us8YUnS+v34I4weHRR/bQtyc2HIEItXJEmSJKkiWLwiSZIkSZIkSZIkSZIkbYGCgqotXlm9GkaOhHffhe++gwYN4IILgtIVCBY/9u0Lzz9fNXkKC7ds/F//+leGDx/OM888wwknnPCr48lk8leLLH9rnypWJBL8nHXoECzkqc4ikaCk6Nprw04iSZIkSZIkSZIkSZIkSZK09UpJCV5ZWRs+949//CN77LEH9913H5988gnfffcdnTt3pl27duyyyy507tyZNm3akPJbrS2SJP2OZ56BaDTsFFVr3DhYuhSaNAk7iSRJkiRVb/5LpCRJkiRJkiRJkiRJkrQFiourtnjl4ot/ve+ll2DOHGjVKnh/5JFVV7xSXLxl43/44QcAli1b9pvHI5EIiUSCRCJBSkoKa9asYbvtttuym2qj7LgjjBgBp54aFAxVV7VrB/+NuG5XkiRJkiRJkiRJkiRJkiSp4jRq1Ii///3v5OXlkfVTW0txcTFpaWkhJ5MkVVdjxkB+ftgpqlZaGkyaBEcfHXYSSZIkSaretrEeT0mSJEmSJEmSJEmSJKlipaVBNORZOEVFMHVq+fvGjavu3lu6LvLRRx9l4cKFXHjhhb86lpOTw4cffsh9993HWWedxW677UaPHj049dRTefbZZyksLNyym2uDjjsO7r4batUKO8nmycqCt9+GDh3CTiJJkiRJkiRJkiRJkiRJklTzlJSUkJmZCUAikSgrXUkmk2HGkiRVU1OmbN64/v0hmSx/bYzhw9cd88vX5Mm/PS49HS66CMaPhx9+gIICWLAA3ngD/vKXTc+elwcff7zp4yRJkiRJ60oJO4AkSZIkSZIkSZIkSZJUnWVkVF3xSu3a0KwZzJnz6wzdupW/X7KkavJAsGBkS9SrV49IJEI8HgcgFosB8NlnnzFq1Cjefvttpk2bRq1atahbty6pqamMGTOGp556ir/85S/83//9H7vuuuuWPobW46yz4Mcf4YYbggVB1UWtWvCf/8Bee4WdRJIkSZIkSZIkSZIkSZIkqWZKTU0t247+bFJ1JBIJI44kqRpbswZWrAg7xfo1aRIUrHTtuu7+nXYKXrm58Oyzm3bNeBzef7/CIkqSJEnSNsviFUmSJEmSJEmSJEmSJGkL1KpV8cUrN9wAgwcH2yNGwBlnBNv168PMmTBmDLzyCsydCw0bwgUXQKtW5eNHjVr3eoceGuRcm3etPfYICjUAxo2D77/f9KxZWZs+5ufWLqpcW7gC8MEHH3DNNdcwceLEsn3du3fn7LPP5oQTTmD16tWMGjWKyy+/nJUrV/Lmm29uWQht0BVXBD87V1xRPcpXsrOD/0569Ag7iSRJkiRJkiRJkiRJkiRJUs21dOlSrr32Wpo3b86NN94YdhxJqhTJZJK85XkUrSmitLCUeFGcaGqUlIwUUmulUrtpbaKxCl5Ysg2aNi1Yt7B6ddXf+/jjYenSdffl5Pz6vOeeKy9d+fRTGDo0WNtTuzbssguUlm7e/T/9FJJJsLdMkiRJkjafxSuSJEmSJEmSJEmSJEnSFujQARKJqrtfLAZHHBG8fsvQofD66+vue/hhaNny1+deeGHwAujdG95/f9Pz7L77po9Zn3feeYc+ffpQVFRE69at6d27N5mZmbz44ov8/e9/p0OHDnTu3JmzzjqLlStXMnjwYEaPHs3xxx9fsUG2MclksqwE5/cMHAj16sGAAVBYGCzq2dqkpQVlQO+8U/E/m5IkSZIkSZIkSZIkSZIkSVrXrFmzGDFiBGlpaQwaNIgGDRqUHduY+amStLVJJpOs+W4Ni6cuZuFHC/n2g29Z/tlyEqUJoilRItEIRIBkcG4yniRRmqD+zvXZqcdONOvejKbdmtKgQwOiKZaxbIqpU4O1CmGYMgUWLFj/OX/6E/TsGWzPng377gsFBeXHX3558+9fUgKLFkGzZpt/DUmSJEna1lm8IkmSJEmSJEmSJEmSJG2B9u2DBQ5VYdEiOOEE6NMHunWDJk2gdm1YuRImT4Zhw+C116omC0B2Nuy3X8VdLzc3l5tvvhmA2267jQEDBlCnTh0ALrzwQg499FCuuuoqhg4dSps2bTjmmGN4+eWXeeihhyxe2QTLli3j+++/5+uvv6ZVq1Z07tyZSCSyUYtbTzoJunSBfv2CRUX5+VUUeiPUqgWHHAKPPgo/W7MrSZIkSZIkSZIkSZIkSZKkSnLwwQdz3XXXcdRRR61TugKUzUvNzc1lzZo1ZGVlsWrVKrbffntq164dRlxJ+l3ff/U9k+6ZxKdPfEq8JE4sNUZRbhEkNm78ilkrWDFrBZ8+/SkRIsSL47Q+tDXdr+hOi54tLKLaCB9+CEVF4dz7gw+gceOg+OWzz+Dxx+GRRyCZLD/n2GPLtz/5BJ58Erp3hzp1giKWe+4J9m2O9HSYNs3iFUmSJEnaEpFk8uf/GydJkiRJkiRJkiRJkiRpU3XuHCys2NZkZ8OkSbDLLhVzvfnz59OhQweOO+44nnrqKQBKS0uJRqNEo1GGDx/OOeecwwsvvMCRRx5JMpnkr3/9K2PHjuXDDz+kmStMNmjs2LH8/e9/56OPPqKoqIjmzZtz0UUXcemll27SdUpL4V//Cl6FhesuJqpqaWmQmQmPPbbuQiZJkiRJkiRJkiRJkiRJkiRVrUQiUVYuMH/+fD766COmTJnCxx9/zOeff86qVavYZZdd+NOf/kT//v3p2LFjyIklbcsSpQm+fO1Lxg8Zz9LpS0mUJkiUbGTTysaIQFpWGhn1M+hxRQ92O2030rdLr7jr1zA9esCECZs3tn9/GDGi/P3G9NwMHw6nn/77x194AY4/vvz9xx/DXnut/5q33ALXXLPhe/9SVhbcd9/680iSJEmS1i8adgBJkiRJkiRJkiRJkiSpujvggLAThKOkBNq3r7jrzZgxg1gsxl4/rUQpLS0lJSWl7PjOO+9MaWkpy5cvByASidCpUyd22GEH1qxZU3FBaqgxY8Zw5JFHsnDhQk455RQuvPBCVq1axYMPPsjcuXM36VopKXDddcHCoQ4dgkU+YahVC/74R/j6a0tXJEmSJEmSJEmSJEmSJEmSwhKPxwGIRqNEIhE++OAD/va3v3H11Vdz55138tVXX7Hnnnvypz/9ie22247bb7+dPn368NZbb4WcXNK2KF4SZ9wt4/h343/z0mkvsXDiQkoLSiu2dAUgCcW5xaz5dg1vX/02/278b1458xXyVuRV7H1qiPz8qr3f6tUwciSceSYceiiceCKMH19+/LjjoG/f8vd16647/qGHgvUMDz1Uvu/KK2FzOsUSCSgo2PRxkiRJkqRyKRs+RZIkSZIkSZIkSZIkSdL67LcfPPkk5OaGnaRqtWsHsVjFXW/XXXelpKSEZcuWEY/Hy0pXotEoAJMmTQJgxYoVZWNOOukkdtttN3bZZZeKC1IDTZs2jTPPPJPu3btz7bXX0rt3b5LJJE2bNuWWW24hL2/dhVuJRKLs+74+nTrBp5/CI4/ArbfCihXBYqdksrKeBFJTg5+7rl3h+uvh8MMr716SJEmSJEmSJEmSJEmSJEnasNhPk4rz8vK49dZbufnmm0kkygsMEokEXbt25V//+hcAn332GX/+85+54IILePvtt2nevHkouSVte5Z9uozn+z3Pmu/WUJJfUmX3LckL7jXzqZnMeWEORz5yJLv23bXK7l8dFBVV7f0uvvjX+156CebMgVatgvdHHgnPPx9sFxaWn7doEZx3XrB24s03g/OaNoVoNChjmTNn07LE4xavSJIkSdKW2vDKeEmSJEmSJEmSJEmSJEnrteee8LN1gduESAT2379ir9m2bVv23HNPXn31VcaPH1+2f9myZTz55JPcfPPNRKNRjjrqqLJjTZo04eCDD67YIDVIMpkkkUjwzDPPsGbNGi644AJ69+4NQCQSoXHjxpSWlvL9998zadIkpk6dCgRlN8mNbE9JSYFzz4V582DMmGDBUEZG8KpI2dmQlQXnnBOUvUycaOmKJEmSJEmSJEmSJEmSJEnS1mDtvNO33nqLW265hUQiwZlnnsmLL77Ihx9+SK9evbjvvvu45557WL16NZ06deKmm27ixx9/ZOjQoSGnl7QtiJfEGXv9WB7Z9xG+//L7Ki1dWSdHcZyiNUW8cvorPN3nafJW5IWSY2sUiYSdICh/+WlZBQCNG5dvL1hQvv3tt0HpCgRff36sTp3Nu3fUTwiWJEmSpC2SEnYASZIkSZIkSZIkSZIkqbrr0AEaNlx3oURNV6sWnHxyxV/3+uuvp2/fvpx00kkMGDCASCTCt99+y5tvvklOTg4DBw6kffv2xONxAGKxGADxeLxsW+UikQiRSIT333+fpk2brlNas2LFCt544w0KCwu5/vrry8puDj30UJ566ikaNGhAIpEgupGrd9aW8ey/PyxbBg8/DCNHwjffBCUsiQTkbeSasEgkKFpJJCAeh06d4Lzz4C9/CX72JEmSJEmSJEmSJEmSJEmStPWIRCIkk0muvPJKtt9+e1577TW6detWdrxHjx6cccYZDBkyhG7dutGjRw8OPPBADjjgAF544QVuueWWENNLqumWfbqM5/s9z5rv1lBaUBp2HABK8kuY99Y87m17L0c+ciS79t017EgV6scff2T+/Pl07dp1o8dkZFRenl+qXRuaNYM5c36d4We/vliypHz7/fehT59ge6edgnUPyWTwdaedys/bnLVFKSmQmbnp4yRJkiRJ5eyzlCRJkiRJkiRJkiRJkrZQJAJXXAFZWWEnqTqNGkH37hV/3T/+8Y889NBDpKWl8fe//50bb7yRkSNHkpGRwdVXX83gwYOJxWJlL4AlS5ZYurIehYWF5Obmsnz5ct58800AfvjhBx544AFGjRpFz549Oeyww7j77rtp3749b731Fv369aO0tHSjS1d+qXFjuO46+OILyM0NFhjddRecfjq0axcsCFr7R7b2FikpQdnK7rvDoEHw0EMwbVpQ1jJ5Mpx5pqUrkiRJkiRJkiRJkiRJkiRJW6sZM2awZs0a+vTpQ7du3SguLqa0tJRkMgnApZdeyuLFi5k9ezYAjRo1Yuedd2b16tXMnDkzzOiSarAvXv2CR/d7lO+//J6S/JKw46wjXhynaE0Rr5z+CmMuGVP292V1VlhYyDnnnEP9+vXZZ599+OGHHzZ6bGUUj9xwQ1COkkzC8OHl++vXh5kz4bXX4Kyz4KCD4IQT4K23oFWr8vNGjSrffvxxWL062N5xRxg6FP7wh+DrjjsG+3Ny4D//2fSc0WjVFs9IkiRJUk2UEnYASZIkSZIkSZIkSZIkqSY49dSgfGVbkJUFV14ZFM5UhpNOOol9992Xd999l4KCAqLRKF26dGHvvfcmPT0dgKKiIl544QWeeeYZVq5cSb169ejevTsXXXQRtWvXrpxg1VAikSAjI4P+/ftz3XXXMWjQILp06cLXX3/NjBkzOOaYY3jxxRfLzu/Xrx89evTgvffeY8SIEQwYMGCLM6SlBWUqu+8Ov7xcIgElJcE5lfXzJEmSJEmSJEmSJEmSJEmSpMqXSCTIycmhUaNGAKSlpQGUFQmsnRf88w/h33nnnWnatCn5+flVH1hSjTfjiRm8du5rlBaUhh1lvUryS/jk4U8oXFXIUY8eRTQWDTvSb0omk0Q2MPF/2bJlPP7449SpU4fVq1ezYMEC6tevv1HXb9kSxo+vgKAbKRaDI44IXr9l6FB4/fXy9ytWwJlnwrPPQmoqnHde8FqrpCQocVm5cvOy7LDDpo+TJEmSJJWzeEWSJEmSJEmSJEmSJEmqANttB3/5Czz5JJRu3WtytlgiAaecUrn3aN26Na1bt/7NYzk5OVx88cUMHz4cgHr16rFq1SrGjBnDtGnTGDp0KE2aNKncgFupny9kSiQSRKPBgqvjjz+e3NxcnnjiCcaMGcNee+1F165due+++8rOLSkpoXHjxlx22WUMHDiQBQsWVHreaBR+6tKRJEmSJEmSJEmSJEmSJElSNbbHHnuQnZ3N119/zcqVK2nQoAFA2dzW//znPyQSCYqLi8vG9OnTh/r169O1a9cwIkuqwaYNn8brA1/f6ktX1irJL2H287MpLSzluKePIxJdf8FJVVq9ejVFRUVlxVrr89BDD9GuXTt22WUXRo0axeTJk9l999036j777w8vvggFBVuaeMMWLYITToA+faBbN2jSBGrXDkpTJk+GYcPgtdd+Pe7FF2HffeHqq6FnT6hfH374AT74AG69FaZO3bw8BQVBDkmSJEnS5osk11ZAS5IkSZIkSZIkSZIkSdoiM2fCPvtUzSKPsKSkwGmnlfLooynE43FisVil3SuZTBKPx0lJSSGZTJJMJolGo9x2221cd911tG7dmksuuYT999+fVatW8fTTT3P//fdz0UUXceedd1Zarq3Zz4tXfqmkpIScnBwSiQQvv/wyQ4YMYfLkydSpU2edcffeey8XXXQRw4YN469//WtVxpckSZIkSZIkSZIkSZIkSVI1dvnll3Pffffxt7/9jb/97W8sW7aM7777jhdffJFbbrmFjIwM5syZQ4sWLcKOKqkGm/PiHF485cVqU7ryc6m1UulyaheOeOCI310bUNni8Tjjxo1jxIgRvPvuuxQVFdGhQwf+8Ic/cO6551K/fv3fHJefn0+XLl34y1/+wn777ceRRx5J//79GT58+Ebdd/JkOOQQWLOmIp+memjYEJYvDzuFJEmSJFVvKWEHkCRJkiRJkiRJkiRJkmqKzp1h111h6lRIJsNOUzmSySLee+849tvvezp27MjVV19Nu3btKuVekUiElJSUsu3kT9/U//73vxQXF3PDDTfQr1+/suOdO3cmJyeHRx55hH/9619kZGRUSq6t1VdffcVDDz3EJ598QkFBAfvssw99+vThkEMOASA1NbVsgdOMGTNIJBKsWbOG7bbbrmxB1oIFC3jppZfYfvvtK+3PVZIkSZIkSZIkSZIkSZIkSTXTxRdfzCeffML111/PsGHDaNGiBatWreLzzz+nWbNmXHfddbRo0YJ4PE4sFgMgmUyGVi4gqeb5dty31bZ0BaAkv4RPR35K7R1q0+uGXlV677V/H7/++uucf/755OTkcNhhh5Gens60adP429/+xpw5c7jxxhtp3bo1iUSCaDRa9vWNN95g8eLFHH300dStW5d69eoxefJkCgsLN2p9R4cOkJdXBQ+6Fdp997ATSJIkSVL1Fw07gCRJkiRJkiRJkiRJklSTPP441Ny+j3zi8ftJT5/HmjVreO2119h7770ZO3Zspd3x6aef5plnngEgGo0yf/58VqxYwe67784JJ5xAJBIhEokQj8epXbs2PXr0oKioiNdff73SMm2Npk+fTs+ePbn//vv5+uuvmTdvHvfccw9/+MMfuP766/n222/XOb9Vq1bMmzePW2+9lYULFwIwd+5c7rjjDt577z3OP/98DjjggDAeRZIkSZIkSZIkSZIkSZIkSdVUs2bNePzxx7ngggtYtWoV06ZNo7CwkCOPPJJbbrmFU089FaCsdAUgEomQTCbDiiypBinOLWbU8aOqbenKWiV5JYy7dRxLPllSpfeNRCJMnz6d888/n9zcXEaOHMmDDz7IE088wUcffcT555/PU089xZ133rnOuGg0SnFxMS+99BJt2rRhr732onnz5rRr144vvviibM3ChmRlQZMmlfFkW7fUVOhVtR07kiRJklQjWbwiSZIkSZIkSZIkSZIkVaBddoFrrw0WfNQ0KSk/csMNRXzyySdMnz6dxx9/nPbt23PGGWcwffr0Cr/fN998w/XXX8+oUaPK9rVs2ZKUlBQikQiLFy8GIJFIEI0GU6GaNGlCaWlp2fttwXfffUffvn3ZYYcdePzxx5k/fz7Tpk3j7rvvpm7dutx0001cffXV6/wZ7b///jRr1oz777+fww8/nJ49e9KjRw/uvfdeBg4cyI033hjeA0mSJEmSJEmSJEmSJEmSJKnaat68ObfffjuzZs1i2rRpPPnkkzz88MOcdNJJZGRkALB8+XI++eQTlixZwrx58ygtLS9JsIRF0uYac/EYilYXhR2jQpQWlPJ8v+eJF8e36DqLFy+mqCj4nmzM36/Tpk1j0aJFnHDCCfTp04d69eoBkJWVVbbO4Mknn+Tbb78tW7eRTCZZtWoVzz33HOeeey4AGRkZdOrUiXg8zrRp0zYqazS6bRaQ1KoFe+4ZdgpJkiRJqv62nU8XkCRJkiRJkiRJkiRJkqrI1VdDixYQiYSdpOJEo4XcfPPXDB58NRkZGaSmpnL44Ydz/vnns3TpUj755JMKv2erVq2oV68e+fn5LF26tGz/Mcccw9y5c/nggw9+yhYlEomwdOlS7r//frKysujQoUOF59lajR07lgULFnD22WfTt29fotEoTZs2ZdCgQTz11FN0796dZ599lptvvpk5c+YAsPfee/Poo4+y7777smTJEsaNG0fLli258847uffee0N+IkmSJEmSJEmSJEmSJEmSJFVnqampNG/enLZt27LvvvvSoEEDCgoKGDNmDIMGDeLYY4/lz3/+MzvvvDOdO3fmiCOOYOjQoQBEatIkbElV5pux3zDz6ZmUFpZu+ORqIndJLmNvGLtJYwoKCnj88cc58MAD2X777dlvv/045ZRTePbZZzf492s8Hufrr78mGo3Svn37dY4lEgm233572rRpw5o1a3jjjTfKSrMikQh33XUXWVlZHHTQQWVj9tprLwA+//zzsn0/L9r6LX36QO3am/TI1V5REeyzT9gpJEmSJKn6s3hFkiRJkiRJkiRJkiRJqmApKTBqFGRkhJ2kYkQiBRx55BIuvbQHAMlkkng8DkCnTp0oLi7mzTffLDtWkY444gimTJmyTrHLxRdfTJMmTbjqqqsYPXo0kyZNYvz48dxwww28+eabHHfccey0004VmmNrNnXqVEpLSzn44IOBYCFSIpEA4PDDD+eWW26hZ8+ejB49mvvuu69s3KGHHsro0aP5+OOP+eSTT/jPf/7DRRddFMozSJIkSZIkSZIkSZIkSZIkqeaaPn06l1xyCeeeey7Dhw9nwoQJtGrVihNOOIHDDz+cJUuWMGjQIC6//HKWL18edlxJ1UxxbjEvnPgCpQU1p3QFoCS/hEl3T2LJJ0s2esxjjz3GoEGDWLlyJX379mWPPfbg9ddf569//St33333esfGYjHS09NJJBIsWrSInJwcIFgnEo1GycnJoVatWgB89NFHrFq1CoAffviB119/nX79+tGxY8ey67Vo0YLU1FSGDRtGhw4d2GWXXZg1a9Z6Mxx77EY/ao0QiwXPXKdO2EkkSZIkqfqzeEWSJEmSJEmSJEmSJEmqBLvuCtdeCz+tKanG4tSrF+fxx5sSi8VIJpNEIhGi0WDq0XfffQdA+/btAYhEIhV69wsuuIBEIsE999zD0qVLAahXrx7vvPMOxx9/PCeddBJ9+/blgAMOYNiwYRx++OHcdtttZYt5tgXbb789ABMnTgQgJSWFaDRaVoKz//77M3jwYNq0acMDDzzAY489Vja2adOmtGnThq5du9KwYcOqDy9JkiRJkiRJkiRJkiRJkqQa7eOPP2bQoEEMGzaMlStXkp+fD0CjRo0YMGAAo0ePZurUqVx++eUMGzZsg8UAkvRL/7vkfxStLgo7RqUoLSjl+b7PkyhNbPDczz77jEGDBtG+fXueeeYZ7r33Xl566SVefvllMjMzueSSS5gzZ85vjk0kguvvvvvuNG3alGeffZaPP/4YCNaJlJaWcssttzBv3jyys7OZMWNGWfHKhx9+yOzZs2nVqhXPPvssJ5xwAi1atODwww+npKSExYsXE41G2WuvvcjOzl7vM6Snw9lnQ1rapnyXqq/0dLjssrBTSJIkSVLNYPGKJEmSJEmSJEmSJEmSVEmuvRYOP7w6l68kSEsr5I03iqlTJx0IFsysLV9ZtGgRt912GwBt27atlAQNGjTgmmuu4aOPPqJPnz7885//ZPTo0YwdO5aZM2cSi8VYuHAhAP379+eOO+6gYcOGlJSUlBWP1HSdOnUC4PHHH+err74q27/2zwqgd+/e3HTTTQA8/PDDrFy5smxhlCRJkiRJkiRJkiRJkiRJklQZ1qxZw5lnnsn48eM56qijGDJkCO+99x4PP/wwH3/8MQMHDmT27NmkpaVx3XXX0adPHx544AHi8XjY0SVVE3nL8/h05KeUFpaGHaXS5C3P44tXv9jgeffffz8AV1xxBZ06dSI1NZXS0lIOPfRQzjnnHAAefPBBcnJyfjU2EokAcOCBB3L66aezePFiTj31VAYOHMhNN91E3759efzxxxkwYAA777wzCxYsIO2ndpSioiLi8Tj/93//x0knncT7779Pq1atGDRoEF27diWRSDB48GCGDx9OmzZtNvgcF1wA0W3k03JbtYI99gg7hSRJkiTVDClhB5AkSZIkSZIkSZIkSZJqqmgUnnkG/vQnGD8eCgrCTrSpcnn00W/Ye+/dyvasLV0pKChg+PDhTJ48mUMOOYRTTz210lJceOGF7LLLLpx//vlcd9116xzLzMxkwIABXHDBBXTp0qVsf2pqKgClpaWkpNScaVKLFy9m1apV7LrrrmXPdvjhh/PnP/+Z1157jRdeeIHzzjuPOnXqAOsW5ZxwwgmMGDGCyZMnk5ubS4MGDUJ+GkmSJEmSJEmSJEmSJEmSJNVkTz75JLNnz+baa6/l6quvJjs7G4CePXvSo0cPdt11V5577jmuvfZaateuzRFHHMFLL73Eiy++SN++fUNOL6k6mPrw1LAjVLri3GLG3zqejsd2XO95y5cvB2D77bcHIB6PE/2pwaRPnz4899xzvPnmm5x88snsvffeZWsNoLx4JTs7myuuuILi4mLGjBnDgw8+SDKZpGnTppxzzjlcd9117LPPPqxatYqMjAwA2rVrx5lnnkn9+vXp2rUr7du3p1mzZjRu3Jjbb7+d6dOns3Tp0rIsG9KyJey7L7z33qZ+p6qX7Gy46qqwU0iSJElSzVFzPlFAkiRJkiRJkiRJkiRJ2gqlpsJ//gNHHAETJ1aX8pUkkUguO+98HiefPLJssU0ymSQajZJIJHjuued45JFHaNCgAeedd14w6meLbipSeno6ffr04aCDDuKdd97h+++/Z/HixbRv357DDjusbAFmMpkkkUgQi8VYsGABl19+OS1btuTKK6+kYcOGFZ6rqi1evJh27drRpEkTZs6cSWZmJhCUz5x44ol89NFH3HTTTdSrV4+TTz657PsCwYKpWCxG06ZN+eGHH1i9enVYjyFJkiRJkiRJkiRJkiRJkqRtQGlpKdOmTaNu3bpcdNFFZGdnk0wmy14dO3akd+/evPvuu5x99tnsuOOOdOzYkYYNG/L+++9bvCJpgxLxBB/d/RGlhaVhR6l0y2YuY+XnK2nQocFvHi8uLiYWi1GnTh0Kflq4Eo1Gy9Z4dOjQgT333JNXXnmFWbNmsffee//u+o86deowZMgQzjnnHJYtW8ZOO+1Es2bNyo5Ho1F22GEH8vPzAdh111259957y9Y4/Fzbtm0BGD16NBdeeOFGP++VV8KUKZCbu9FDqp1IBPxVJ0mSJEkVZ+PqPiVJ+n/27jtKiiphw/jTaSIgWUCiYBYQwQSIWRZdFXNexOyac9xds6KrK2BWEMWc0yeuigFBRAVUDAiCkpEgApOnw/dHLSBKZpiaged3Tp+prnDvWwP2HDl155UkSZIkSZIkSZIkrbOcHHj7bejeHfLywk6zatEo1KkTYd99r2PhwqH8/PPPxGKxpeUrAE899RR33nkn8+bN45xzzmHvvfcGWGXpSjqdXudMS8bNy8vjkEMO4ZRTTuGaa67hyCOPXLoAc8l5sVgMgFgsRqNGjbjrrrv4z3/+s85zVxUzZsxgt912o6ioiF9++YUhQ4YAwYJUgKOOOoqLL76YTCbDpZdeykMPPcS0adOAZd+XhQsXMnHiRLbffnvq11/xYitJkiRJkiRJkiRJkiRJkiSpIsTjcebOncvmm2++tATg98/9JpNJcnJymD59OrVq1QJg++23p0GDBjRv3pxUKhVadknVw8S3JpIq3TQ+K9LlQcnMysTjceLxOKWlpRQWFgLLr/GoU6cOO+64I2VlZUycOJHy8vJVzpfJZGjdujWdO3dernRlxIgRjBo1igMOOIAtt9ySTCZDIpFYWrqSTqdJp9NLP8N32WUXLrvsMi677LK1ut/u3WGbbYI1Lhuj/Hy48cZgvZEkSZIkqWJspP8LKUmSJEmSJEmSJEmSJFUtiQS8+CKceSb8bz1JlZOfD1tvDV98AYce2prffvuNhx56iBkzZhCPxwHo06cPV199NZMnT+acc86hV69e1KlTZ5XjJpNJXnjhBe699971zvj7BThLylxWVPjStGlT+vfvT8+ePXn00UcZPnz4es8dltmzZ7PbbruRlZVFr169KCws5K233gKCxVFLvh+XXXYZ//znP8nJyeHaa6/lqquu4vXXXwdg6tSp3HvvvXz66af06NGDLbbYIrT7kSRJkiRJkiRJkiRJkiRJ0qahS5cuTJ06lTFjxizdF41GiUajTJ06lVGjRhGPx5cWsmRnZ3PXXXdx7LHHEovFwootqZoYcfsIyhaXhR2jUqSTab5+4mvKCld8v9FolJYtW1JSUsK0adNIJpNLjy35jG3evDlZWVnMnj2boqKiVc73x3UamUyGyZMnc9NNNxGLxTjttNNWeN6Sz/gln+FNmjThjjvu4NBDD12r+41G4bnnNs5iklgMttsOLrgg7CSSJEmStHGJhx1AkiRJkiRJkiRJkiRJ2lTEYvCf/8AxxwSv+fOhuDjsVBCJBItRrrgCrrkG4nG44IIL+Oqrr7jjjjt49913adq0KXPmzGHUqFHEYjFuueUWjj/+eJo1a7ba8UtLS/niiy+46667+Omnn7jrrrvWKWcmkyEajf4u958LV5ZIpVLEYjGuuOIKJk2axC233MKQIUPWad4wzZ07d2npSt++fWnZsiVDhgxh4MCBHHvssRxwwAHEYjHS6TTRaJQrr7ySzTffnEGDBvHMM8/wzDPP0LZtW+bPn8/cuXP561//yp133hn2bUmSJEmSJEmSJEmSJEmSJGkT0Lt3b2677TZuvfVWGjVqxO67786kSZN45513uPPOO1mwYAFXX301tWrVWvr871577RV2bEnVwMKpC5k1ZlbYMSpXFL574Tt2OmWnFR7u0qULiUSCr776igULFtCgQQMgWIsRiUSoV68emUyGhQsXUqNGjVVOVV5ezvvvv8+UKVPIZDJMnTqVN998kylTpvDggw/StWvXir67P2ndGm65Ba67DgoLN/h0lSY7G559NiiXkSRJkiRVHItXJEmSJEmSJEmSJEmSpEq2xx4wYQJceSU8+mi45Sv5+dCsGbzwAuy44/LHBgwYwA477MCzzz7LRx99RH5+PgcddBCXX375Wi1ozM/P56yzziISifDvf/+b6dOn89xzz6111kgkwoIFC3j22Wc5+OCDad68+dJjS4pHlojFYgB06NCBbt26MXDgQGbNmkXjxo3Xet6wzJ8/n912241IJEKfPn3o0aMHsViMSy65hKuuuopRo0ZxwAEHLC2kWfI9OOWUU+jWrRvvvfceTz75JHPmzGG33XZjjz324LLLLgv7tiRVUXPmwOjR8PnnMHIkLFwIRUVQVhYUcuXkBD8zdtwx+DnWsSNstZUL/iRJkiRJkiRJkiRJkiRJK9egQQOuuOIKbr75Zvbdd19atWrFokWLmDdvHqWlpRx00EEceeSRwLLnfyVpTUz7ZBrRRBRKwk5SecoLypn87uSVFq+0b9+eLbfcks8//5zx48fToEED0uk0mUwGgCZNmlBWVsaiRYuIxWJL1yD8+OOPTJ06lX333XfpWIlEgoEDBzJ06FAKCwtJJpPsvvvu3HfffZxwwglEIpHKuGUuuACefBLGjoV0ulKm3KDy8+Hmm4NSGUmSJElSxYpklvwfsCRJkiRJkiRJkiRJkqRKN3IkHHss/PYbLF5cefPm5kImA1dfDddcE/xS/ZWZO3fu0oWM+fn5ZGdnk8lk1nqhzC+//MKAAQO46aab6NSpE0OHDiUrK2utxjjqqKN4+eWXqVevHl27duXUU0/lkEMOAZaVryzJVlZWRlZWFjfddBO33norzz77LIcddthazReWRYsW0apVK2rVqsUdd9zBkUceubRcZfjw4XTv3p0aNWowcuRI2rRps/S6P/65lJeXk0wmyc3NDeM2JFVhP/8MTz0F778fLEQsKoLs7OBrMrny6yIRqFEjWLiYSsG220LXrnDkkbDXXsFxSZIkSZIkSZIkSZIkSZKWSCaT/N///R///ve/GTFiBJtvvjkdOnTgsMMO47TTTiO+ggeZi4qKmDp1Kg0bNqRu3bohpJZU1b190duM6jcKKuA3qrbv1Z6eg3qu8pyfP/yZx/d5fIXHdj59Z7bpuQ0Ntm9AXv084jlxSn4rYd738/juxe/44oEvSCcrpjUku1EdLp9+ASvqqkomk1x++eX07duXCy64gHvuuYdUKrV0PcjTTz/NSSedxEUXXcTdd9+99LoWLVowbdo0pk6dStOmTZdeM378eCZMmEDDhg3p0KED2dnZFXIPa2vSJGjXLnjOuTqLxaBDBxg1CqLRsNNIkiRJ0sbH/9WSJEmSJEmSJEmSJEmSQrTHHvDTT8Evv+/SBXJyIJHYcPPVrAn168O118KUKfDPf666dAWgfv361K1bl7p16xL93+qOtS1dAdh88835+9//zt1338348eNp27Yts2bNWqsxLr30UgBq1KjB0KFDOeyww9hmm224//77mT179nLZlpS6TJgwgdLSUlq3br3WmcMyfvx4OnXqxA033MARRxyxtHQlGo3SrVs3jj/+eObPn8/rr78OQCqVAv785xKPxy1dkbRUOg1DhsA++8B228GNNwbFKwsWQGkpLFq06tIVCEq7Fi+GwkIoKYEvv4T77oNDDoGWLeHee4NxJEmSJEmSJEmSJEmSJEmC4HnWww47jPfee48ff/yRsWPHMmDAAHr37k08Hied/nMZwYIFC+jduzd9+vQJIbGk6mDKx1MqpHSlIrQ9sS1bH7w1dVrVIbtmNrFEjPwG+bTo1oIe/XpwzEvHVNhcZXMXkipb8QO/8Xicc889l5ycHB555BHee+89YrEYpaWlfPvtt9xxxx0AnHzyycFYZWUAbLXVVgD88ssvAEuLWrbddlsOPfRQdt9999BKVwBat4b774e8vNAirLdIBGrVghdesHRFkiRJkjaUSCaTqSL/VCBJkiRJkiRJkiRJkiTpxx+hf38YODBYWFFQEPyS+/WRmxuMscsucMUV0KMH/G8dzDp76aWXqFOnDvvuu+8anb/kMaUlxSD33nsv1157Lfn5+bz55pvsvPPOazz3tttuS6NGjbj66qv59ttvGTBgAN9//z15eXn06NGDE044ga222orNNtuMAQMGcOedd9KkSROGDx/O5ptvvvY3G4JUKsWCBQuWlt1kMhkikQipVIpYLMaHH35Iz5492WGHHRg+fPg6FeFI2nTMnw8DBsDddweFKQUFG26u/Pyg4OXYY+GSS6Bt2w03lyRJkiRJkiRJkiRJkiSp+ljyHOzqLHlu9rDDDuPzzz/niSeeYP/996+EhJKqi0w6w635t5IsWXEBydpq36s9PQf1XPp+YNeBfzqndGEpc76Zs8Lru/+ne3D82zkUzSuixuY12P3i3dli1y2WntN/q/78+uOv6501q1YWvYb2okmnJis955577uG6666jtLSU7t2707hxYz766CPmzZvHrbfeytlnn73cGo+SkhJycnLWO9uGdtdd8M9/QlFR2EnWXq1aMGIE7Lhj2EkkSZIkaeNl8YokSZIkSZIkSZIkSZJUBRUXw//9HwwfDh9/DN9/HxSxxGKrLmPJzYVEIlhIssUWsNtusOeecNBBsOWWFZNt2LBh7L333gBMnTqVpk2brvL8JYsfAdLpNJ988gl9+vRh2LBhLF68mB49evDqq6+SSCTWaP7777+fiy66iOeff56ePXsyd+5cPvzwQ5588kn++9//UlZWRn5+PoWFhUuv6du3L+eff/663XDIfv/9W+LXX3/loIMO4rPPPuOhhx7ijDPOCCmdpKosk4HHH4fzz4dUKvjZUlliMcjOhmOOgX79oGbNyptbkiRJkiRJkiRJkiRJklR9LXl2dtSoUZx++um0bNmSN954I+xYkqqQ+RPn81CHhygvLK+Q8f5YvHJD5Ib1HrPRTo04a+xZS98/3PFhZo2Ztd7jxnPjdL+7O53O7rTK89566y2efPJJRo4cSVFRETvttBOnnHIKPXv2JDc3d71zhOWf/wwKWKpT+UqNGjB0KOy6a9hJJEmSJGnjZvGKJEmSJEmSJEmSJEmSVA2k0zB5MoweDWPGwK+/QmFh8MrOhvz84LXtttCxI7RvD3l5GyZLSUkJHTt2pHv37tx9992ryJwmGo0uff/KK6/w6quvMnjwYAD23HNPunfvzqWXXkp2dvZaZahRowZHH300//73v6lXrx4A5eXlfPXVVwwZMoRx48bx5Zdfsuuuu3LOOefQpUuXdbjTqmnJYtIhQ4Zw+OGHc8wxx/DEE0+EHUtSFTNjBpx0Enz+efCzIiw5OUHpyjPPwH77hZdDkiRJkiRJkiRJkiRJkhSukpISHn74YWrUqMGpp5663LHCwkKGDx9BNNqSxYu3ZtQo+PTTNOPHz2LOnIW0bLkN2dkxcnKCZ6TbtoXOnYPnprfdFuLxkG5KUii+ff5bXj/9dcoWl1XIeBVZvBKJRqjVtBbd/tGNnU/fGYBF0xfRr00/UqWp9Y0KQNuT2nLE4CNWe14ymeTXX3+lYcOGFTJvVdGnD9xwAxQXh51k1SIRqFUL3n8fdt457DSSJEmStPGzeEWSJEmSJEmSJEmSJEnSevljwcof37/66qsMGTKERx55BIBOnTpx5JFHctFFF5FIJJae+8frVuWJJ57gsssu48UXX6Rbt25/ujaTyZBMJkkkEsvti0Qi63WvVcmPP/7IQQcdxI8//siQIUPo3r172JEkVQGZDDz+OJx/PpSUQDIZdqJAbi4ceyz06xcUsUiSJEmSJEmSJEmSJEmSNi2TJ0+mZ8+etG/fnsGDB5NKpZg4Mcbjj8MHH6QZNaqIWCyLvLwEhYUR0ulVj1ejRvC1rAzatIGuXeGYY2DffYNfdi9p4/X5/Z/zzmXvkCyumAdl/1i8siJvX/Q2o/qOWunx7M2yueq3q5bbl0lnmPLxFN469y3mfju3IqIC0Gr/Vvzt3b9V2HjV0SOPwIUXVt3ylezsoHRl2LCgIEySJEmStOGt2W8pkCRJkiRJkiRJkiRJkqQVyGQyfypLiUajpNNpPvjgA3r37s0RRxzBgAEDaNGiBffddx+vvPIKV155JdnZ2UuLUMrLyxkwYAD/+c9/+Pjjj1c770knncRZZ53Fu+++S3l5+QoLWxKJBOnfrbjcmEpXANq0acM555wDwOuvvw6w3P1K2vQUFMCBB8J55wXbVaV0BYJFjc8+C61bw5gxYaeRJEmSJEmSJEmSJEmSJFW2+vXrE4vFmDdvIc8/n2KPPWLsvDP8+98ZRo2KAjVIpbJYvHj1pSsQPCdXUBAUr3z3HTz8MPTsCc2awT33wG+/bdj7kRSe8uJy0snq8+x8Ii9RoeNVVOFMdXbGGTBiRPBscl5e2GmWl5cHRxwBEyZYuiJJkiRJlSmSyWQyYYeQJEmSJEmSJEmSJEmSVL2l02mi0SiFhYVMnDiRm2++mbfeeouSkhIaNmzIbbfdxq677soOO+yw9JpMJrO0DGX8+PE88MAD9O/fnyZNmtCzZ0/uvffeVc5ZXFzMf//7Xzp06ECLFi026P1tKEse34pEIst9P1Znyfd70qRJHHrooUyePJnJkyfTuHHjDRlXUhX266+w114wcSKUloadZtXy82HIENhzz7CTSJIkSZIkSZIkSZIkSZIqy6xZsNdezzJp0kHk5uZTWBjbYHPl5UE6DUceCZdeCh06bLCpJIVg2C3D+PCfH5JJV8yvU23fqz09B/Vc+n5g14F/OmfB5AUUzCpY6RiRaISmezQllohRq2ktdjp1J1rt0woIimIeaPsACyYtqJC8jTo04qwxZ1XIWNVdWRlcf31QuFVcHG6W7OzgOeknn4QePcLNIkmSJEmbIotXJEmSJEmSJEmSJEmSJFWI7777jnPPPZfJkyczbdo0WrduzSWXXMLee+/Ndtttt/S8lRWMlJaW8uWXX3Lvvffy3//+lxYtWvDuu+9Su3btlc6ZTCaJRCLEYhtu4eWGVFJSQk5OznqN8de//pXRo0czbdo04vF4BSWTVJ3MmQO77w4zZgSLB6uDvDx4+WXo3j3sJJIkSZIkSZIkSZIkSZKkDSmdhv794ZproKwsSTJZec+7xmLBL8I/6qggQ61alTa1pA3o41s/5oN/fkAmtWGKV26I3LDeY0ZiES6YdAG1W9QGYNhNw/jgnx+s97gAjTs25swvzqyQsTYWY8fC0UcHJV9FRZU/f14eHHYY3H8/rGIJjCRJkiRpA4qGHUCSJEmSJEmSJEmSJEnSxqGoqIiPPvqInJwcrr/+ej766CPOOeec5UpXgBWWrgBkZWWx22670b9/f2666SZ+/vlnjj32WBYsWLDSOePxeLUsXbn99ts5+uijad++PSeddBKPPvrocsczmdUvAEun0wA8+eSTlq5Im7DffoOuXWHatOpTugLBgsYjjoCPPw47iSRJkiRJkiRJkiRJkiRpQ5k8GXbbDa69NnhurDJLVwBSqWDe55+HNm3gvfcqdXpJG0g8N040VjV+nWo8ZyWfa5n/vf4nt25uxc2Z69qBP+rQAb77Dm6/HZo1gxo1YCVLVypMVhbk5MDee8Obb8LTT1u6IkmSJElh8v+WJUmSJEmSJEmSJEmSJFWITp06MXXqVGrXrk2NGjWAoBwkGl2zBU2RSIRMJkPt2rU59dRTGT16NI8++iiffvopPXr0IJPJrLS0pTo58MAD+eijj2jQoAFZWVk8/fTTPP3007z99tuce+65dO3alUQisdr7jUajS79fkjZNhYWwzz4wZQokk2GnWXtFRXDQQfDRR7DzzmGnkSRJkiRJkiRJkiRJkiRVlHQa+veHa66B0tKgACVMJSXB67DD4Kij4N57oWbNcDNJWnfxnDiRWOWuLdjrX3ux9/V7A/DloC95rfdrALTu3poD7zqQb575hrnfzaVgdgE1GtWgw6kdqN2y9tLrp4+aXmFZEnmJChtrY5KVBeefD+edFzyffOedMHRocKy0tOLmWVLqcuaZwVwtW1bc2JIkSZKkdWfxiiRJkiRJkiRJkiRJkqQK07RpU2BZ4cqalq4sEYlEKC8vJ5FIcPLJJ/Poo4/y8ccf06NHj42idKV3796MHDmSG2+8kdNPP52srCyGDx/OTTfdxMsvv8ykSZO47LLLOProo8nKylpp+UoymSQej28U3xNJ6+7cc2H8eCgrCzvJuisogL/8BSZNchG7JEmSJEmSJEmSJEmSJG0MFiyAHj3gm2+gqCjsNMsrKoLnn4chQ+C//4UOHcJOJGld1NqiFrFEjGRxMuwoANRtXZdu13Vb6fEfXv+BcU+Nq7D56rSsU2FjbYwiEdh77+A1cyY88AA8+yxMmQK5uZBMrvnPp2g0KFpJ/u+vWrt2QdnKUUdBdvaGugNJkiRJ0rqweEWSJEmSJEmSJEmSJElShVvTwpV0Ok0kEiESiZBKpUin0yQSCVKpFO+88w4AhYWFGzJqpZk8eTLvvPMOPXr04PzzzycvL49UKkWPHj1o0aIF9913H4MGDeKWW24hkUhwxBFHEI8ve8RrxIgRDBkyhJtvvnm5/ZI2Te+9By+8ACUlYSdZf4sXwwUXwGOPhZ1EkiRJkiRJkiRJkiRJkrQ+Zs+GLl1g+nQoKws7zYqVlASvbt3grbdgzz3DTiRpbTXeuTGpslTYMQCY/eVsRvUdRdM9mrJZ883IrZtLJp2h4JcCZo+dzTfPfMO3L3wLmYqZL1EjQdPOTStmsE1AkyZw003Bq7Q0KAUbPRqGD4dPPw1+XpWXB8Uq0ShkMhCPQ04ObLtt8LNit92gY0do1SoodZEkSZIkVU2RTCZTQf/7LUmSJEmSJEmSJEmSJEkrlslkiKzFCpOHHnqI+++/nylTpvD8889z4IEHkk6n17jQJZizai1q+eCDD9hvv/24+eabueaaaygrKyORSCz9vkydOpX+/ftz77330r59ex566CHat29PKpWirKyMPffckzFjxnDNNddw8803h3w3ksK0aBG0aQNz54adpOLk5sIbb8B++4WdRJIkSZIkSZIkSZIkSZK0LqZNg913hzlzgl9gXx3k5cErr8CBB4adRNLayGQy9Kndh9JFpWFHqXRZNbI47dPTaLhDw7CjbFTS6eBnVyJRtdahSJIkSZLWXDzsAJIkSZIkSZIkSZIkSZI2fpFIhOLiYn788UfmzJlDeXk5v/32GwUFBZSUlLBw4ULmzZvHxIkTmT59Ol9//TVZWVmcddZZ7LjjjgBLS1fmzp3L0KFDOe6441Y5ZzoNsdif95eVwTffwOjRMHw4jBsHxcVQUgLl5ZCVBTk5UKMG7LIL7LEHdOwIW2+94vHWVP369YlGo0yYMAGArKwsMpnM0uPNmzfnvPPOY968eTz++OP07duXgQMHEovFyM3N5Z577uGSSy7h4osvXvcQkjYKF1wAixeHnaJiFRfD8cfDpElQs2bYaSRJkiRJkiRJkiRJkiRJa2POHOjcGX75BVKpsNOsuaIiOPxw+O9/oWvXsNNIWlORSISGbRsybcS0sKNUulRZivrb1g87xkYnGg3WkkiSJEmSqq9I5vcr9yVJkiRJkiRJkiRJkiRpA7n55pvp27cvCxcuJJVKEYlESKfTy52TSCRo1aoVTZs25dxzz6VLly40bNhw6fHCwkLuvfderr76anbddVfef/998vLyVjpnJhO83nsPnnoKRo6En38OilVSqWCx5OrUqBF8LS8Pyle6dYNTToFOndbu/qdOncouu+zC3Llzefnll+nZs+cKzxs3bhwHHXQQM2bM4O233+bAAw8kmUwSj8dJp9NLC2gkbZreew8OO2zNPr+qm5wcOO44eOyxsJNIkiRJkiRJkiRJkiRJktbUwoWwyy7BM7rl5WGnWTc1asCwYdChQ9hJJK2podcOZcTtI8ikN61fqdpghwb8/Zu/hx1DkiRJkqQqx+IVSZIkSZIkSZIkSZIkSZVixIgRdOvWjUwmw0knncSBBx5Iw4YNyc/Pp2bNmsRiMerUqUO9evXIZDLk5OQsd31ZWRmDBg3iwgsvpHnz5syZM4e6devywQcf0Lx58z/N9+uvMHAg3HUXFBQEr4oQjQblAM2bw5VXwrHHQm7uml173333cf7553PIIYdw44030r59ewAymQyRSGTpeffffz/nnXceAwYMoHfv3hUTXFK1l05DixYwfXrYSTac3Fz49FNo1y7sJJIkSZIkSZIkSZIkSZKkNXH44TBkCJSWhp1k/TRqBD/+CPn5YSeRtCbGvzaeV//2KqWLqvmHz1rqeGZH/vrQX8OOIUmSJElSlRMNO4AkSZIkSZIkSZIkSZKkTUOXLl0YM2YM9erV45tvviEnJ4d9992XLl260K5dO7bddluaNGlCdnY2iURiuWvLy8t58803ueKKK2jfvj19+/bl4YcfJh6P065dOz777LOl544eDccfD1tsAf/6F8yeXXGlKxAUHxQVwfjxcP750LBh8HXSpNVfe8wxx3DIIYfwxhtv0L9/f7777jsAIpEImUyGVCoFQIsWLQCYvjG3K0haa++/D7/9FnaKDausDO6+O+wUkiRJkiRJkiRJkiRJkqQ18eqr8M471b90BYLn8y66KOwUktZU8y7NSZWlwo5RqbJqZtH6L63DjiFJkiRJUpVk8YokSZIkSZIkSZIkSZKkStO+fXvGjh3L4sWLOeuss3j44YdZtGgRALFYbOl5v99OJpOMHDmS8847j5o1a3LxxRfzl7/8haOPPpq77rqL7bbbjj322IMnnniVXr2gWzd4/nkoKQkKUjakgoLg9dBD0LYtXH89lJev/PwGDRpw++23s+uuuzJw4EBuu+02PvnkEyAoX1ly32PHjiU3N5d27dpt2BuQVK3ceWfFFklVRakUPPcc/O9HgyRJkiRJkiRJkiRJkiSpipo/H3r33vDP61aWkhJ46in48MOwk0haE3n182jdvTVEwk5SeaLxKNscsk3YMSRJkiRJqpIsXpEkSZIkSZIkSZIkSZJUqZo2bco333zDdtttx2WXXca9997L7NmzV3p+Mplk/PjxZGdnM2/ePKZNm7b0/L/+9a/8+9//pl27S+jde0+eey5NURGk05V1N4HyciguDkoR2raFceNWfu52223HgAED6NKlC08//TQXX3wx/fr1o6SkhIKCAp555hkef/xxttlmG/bcc8/KuwlJVdr06fDRR2GnqByxGDzxRNgpJEmSJEmSJEmSJEmSJEmrctppG0/pyhLFxXDccVBQEHYSSWui8+WdSeQlwo5RKWLZMXY9b1eicX+NrCRJkiRJKxLJZDKZsENIkiRJkiRJkiRJkiRJ2jQdc8wxvPjii1x33XVcdNFF1K1bd4XnFRUVUVxczOWXX86gQYM477zzuOqqq6hZswnnnQfPP5+mpKRqLCCKRCAnB664Aq69FhIrWcc1efJk+vTpw6OPPkomk2GbbbahtLSUefPmUadOHT788ENatWpVueElVVnXXAN33w2lpWEnqRzNm8PPPwefqZIkSZIkSZIkSZIkSZKkquWVV+Ckkza+4hUIngM+8UR49NGwk0hanUwmQ7/W/fjtp9/CjrLBxbJjXDj5Qmo2qRl2FEmSJEmSqiSLVyRJkiRJkiRJkiRJkiSF6sorr2TmzJn069ePOnXqrPb8yy67jHvuuYd//ONF7ruvJ4sXQ0lJJQRdS3l50KIFDB0KjRuv+JzS0lKGDx9O//79mTZtGjk5Oey2225ccsklNG3atHIDS6qyysuhQQNYuDDsJJWnRg144w3Ye++wk0iSJEmSJEmSJEmSJEmSfi+ZDJ6NnTcv7CQbTm4ujB4N220XdhJJq/PFg1/wzmXvUF5YHnaUDScCbXq04cT/OzHsJJIkSZIkVVkWr0iSJEmSJEmSJEmSJEkK3fz586lXr97S91OmTKFFixYkk0ni8TgA6XSaaDTKL7/8Qtu2ZzFv3pNkMvlAJKTUqxePQ/368Mkn0KrVys9LpVJEo1EikQiZTIZIpOrek6TK98kn0KMHLFoUdpLKE4nA3/8O994bdhJJkiRJkiRJkiRJkiRJ0u+99hqcfDIsXhx2kg0nHodTT4WHHgo7iaTVKSso487N7yRZlAw7ygaTyE9wwpsn0HLvlmFHkSRJkiSpyoqGHUCSJEmSJEmSJEmSJEmSfl+6cuutt3LiiScCEI/HyWQyAESjweNO33yzOb/++iyZTA2qcukKQDIJc+ZAp04wfvzKz1tSugJYuiLpT0aPhrKysFNUrkwGhg8PO4UkSZIkSZIkSZIkSZIk6Y/69Nm4S1cgeAZ48GAoKAg7iaTVyaqRxZ7X7EkiPxF2lA0iGo/SqH0jWuzVIuwokiRJkiRVaRavSJIkSZIkSZIkSZIkSaoyysrKSKVSjB07lmuvvZaSkhIikQiZTIZ0Os3IkXDIIRlSqZywo66xdBoWLICuXWHKlBWfY9mKpFUZNgxKStb+ul69ggKTJa/V2Wuv5c9f2euxx5a/7sIL4fnnYfLk5c/r1WvtM//e+PHBZ6gkSZIkSZIkSZIkSZIkqWqYOBHGjg07ReWIRuGpp8JOIWlNdL2yK7Vb1oaN8LH8WHaMI5850jUHkiRJkiSthsUrkiRJkiRJkiRJkiRJkqqMrKwszjnnHLp168ajjz7Kww8/zG+//UYkEuGbb6IceGCG4uLqt2Aok4HffoMuXeCXX8JOI6m6GTUq7ATLKy9f/v3118PRR0OrVhU7TyIBEyZU7JiSJEmSJEmSJEmSJEmSpHXXrx+kUmGnqByFhdCnT/AcsKSqLRqPcvTzRxPPiYcdpUIl8hN0v6s7mzXfLOwokiRJkiRVeRavSJIkSZIkSZIkSZIkSapS6tevzwsvvECbNm24+uqrufDCC/nvf4dxwAFlFBSEnW7dpVJB6crRR7sAU9KaKyyEWbMqZ66xY6Fr1z+/jjgC0ull5z3//PLXjRsHAwbAOedUbLlUJAKjR1fceJIkSZIkSZIkSZIkSZKkdVdcDI89BuXlYSepPHPmwCefhJ1C0pposH0D9rx2TxL5ibCjVIhoPEqjnRqx85k7hx1FkiRJkqRqYeOqY5UkSZIkSZIkSZIkSZK0UahRowYjRozgpJNO4oUXXuCJJ3YBOgFZYUdbL8kkjBkDAwfCaaeFnUZSdfDVV5CXB4sWbfi5Fi2CESP+vP+GGyAaDba//BLee2/54926Ldu+8sqKy1NQACNHwoknVtyYkiRJkiRJkiRJkiRJkqR188knEIuFnaJyFRXBa69Bly4bfq7582H06OA5vblzg2foCgogHocaNYJXy5bQsSO0bQvZ2Rs+k1TddL2yK9888w1zv5sLmbDTrJ9Ydowjnz6SSCQSdhRJkiRJkqoFi1ckSZIkSZIkSZIkSZIkVVlPPvkkN9/8ATfc0JVkMhF2nApRWAgXXgjdu0PTpmGnkVTVTZoE6XR48+fkwDnnLHt/112VN3cmA998U3nzSZIkSZIkSZIkSZIkSZJW7osvoLg47BSVK5OBYcMqftx0Ohj3k0/gww9h7FhYtCh4Zq+4GMrLV3xdXl5QflNSAs2bw267QbdusP/+0Lp1xeeUqptoPMqxrxzLI7s8QunC0rDjrLN4bpxDBxzKZs03CzuKJEmSJEnVRjTsAJIkSZIkSZIkSZIkSZK0MsXF8OCD+2w0pStLlJbCCScEizElaVWKi8MtXunVCxo0CLanTYNnn63c+YuKKnc+SZIkSZIkSZIkSZIkSdKKffjhygtBIHjeLJNZ9loTbdvCf/4Dw4dDYeGya3/6aeXXXHghPP88TJ68/Hy9eq16rvbt4fHH4eefg+KS+fPhq6/gwQehXr2VX/fNNxX3zO/8+XDHHdCkCRx6KFx/Pbz7LsybB2VlQfnKqr7HRUWweHFwzqRJ8PTTcPHFsOOO0LkzvPYaJJMVk1WqruptVY+/Df0bifzquQYhkZfgwH8fyI7H7hh2FEmSJEmSqhWLVyRJkiRJkiRJkiRJkiRVWZdfDr/+GnaKipdMwpgxMHBg2EkkVXXFxZBKhTf/xRcv2+7Xr/IXZBcXV+58kiRJkiRJkiRJkiRJkqQVGzOm4sfcd1+46CLo0gXy8tbsmuuvh6OPhlat1nyec8+F0aPhb3+DFi0gOxvq1oV27eCss6BRo5Vfm07DlClrPtcfZTLw2Wdw7LHQtGmQ/5dflhWorK/i4qBIZuRIOPnk4F5uvDGYQ9pUNenYhBPfOrHala8k8hLsec2e7PL3XcKOIkmSJElStWPxiiRJkiRJkiRJkiRJkqQqafJkGDBg4/2l+4WFQaHBxnp/kipGeXmwaDsMhx4K22wTbC9aBA8/XPkZKrvoRZIkSZIkSZIkSZIkSZL0ZwsWBK+K9ttvMGQI3HQTPPDAml0zblzwjPE556xZucj++0O/fhCLQWkp9O8PRxwBBxwAvXvDo48Gz/WuTCIRlLasi8mTYY89goKZF18MClI25LPDixfD/Plw223QsiVcdllwz9KmqEW3Fpz87slk1cwKO8oaiefG2ffWfdnz2j3DjiJJkiRJUrVk8YokSZIkSZIkSZIkSZKkKqlfP0ilwk6xYWUy8MILYaeQVJXl5ASLvcNw6aXLth95JChfqWzZ2ZU/pyRJkiRJkiRJkiRJkiRpeWPGQF5exY/7+ONw0EHwz3/CqFFrdk23bnD66fDgg2tWYnLrrRD9329dPOssuOACeOUVeO89GDQIzjgDfv555dcXFKx5tiXS6eBZ6LZt4YsvgmKXdHrtxlgfJSXB64EHYNttgwzSpqjZHs04dfip5NbNJZYV0gO5qxMJSlf++sBf2f3C3cNOI0mSJElStWXxiiRJkiRJkiRJkiRJkqQqp7gYBgyA8vKwk2xYBQXQp0/YKSRVZbm5yxZ8V6ZOnYLF6RB8Ft9zT+VngOD+JUmSJEmSJEmSJEmSJEnhmjSpej7Xu8UWsMsuwXZxMTRsCF9/DUVFMHMmDBwYnLMq6TSMG7fmc/70E+y+O1xzTTBPKrXu+ddXUVFQKtOtG1x+OZSWhpdFCsvm7TbnvAnnsdVBW5HIS4QdZzmJvAT1tq7H6Z+eTvte7cOOI0mSJElStWbxiiRJkiRJkiRJkiRJkqQq54UXwk5QeX7+GUaPDjuFpKqqZk2IxSp2zH/9CzKZ4PXYYys+59JLl20//zxMn77y8Q44AA47LHjl5S3bv/POy/bXq7duWTfbbN2ukyRJkiRJkiRJkiRJkiRVnOJiSCbDTrH22v+uxyA3F+64A9q2DbYbN4beveGLL6BFi1WPU1S0ZvM99BDsuCOMGQOFheueu6IVF8P998N228E334SdRqp8efXyOPaVYzniqSPIrp1NLLuCH85dWxGI58bZ47I9OGfcOWzebvNw80iSJEmStBGweEWSJEmSJEmSJEmSJElSldOnDxQUhJ2icpSWwt13h51CUlXVtm1QkFKZmjeHo45a9v7f/171+Q8/DK++GrwaNly2/4ILlu3fcce1zxGPwx57rP11kiRJkiRJkiRJkiRJkqSKVVwMqVTYKdZe7drLv58xA447LnjNmBHsa9QIbr991eMUF6/6eCYD110Hl1wSlLRUxe9VURH89BN07gyffhp2Gikc2/bclgt+vICtemxFIj8RSoZEXoJ6W9fj9E9PZ58b9iGWCLkERpIkSZKkjUQ87ACSJEmSJEmSJEmSJEmS9Htjx8LPP4edovKkUvDyy7BgAdSpE3YaSVXN1ltDeXnlznnhhUHpCcDQofDll5U7/xL5+bDLLuHMLUmSJEmSJEmSJEmSJElaJpmEdDrsFGuvpGT59zfdBM89F2zXrg0PPhhsH3TQqsdZ1XN8mQycey488URQblLVLV4M++8Pr70G++0Xdhqp8uXVy+PYV47lx//+yLAbhzFrzCzSqTTp8g34IReBrPwscuvl0uWKLux8xs4WrkiSJEmSVMGiYQeQJEmSJEmSJEmSJEmSpN974w0oKws7ReXKyoIPPww7haSqKBYLylfWxeOPQySy7LXEDTcs29e795+vu/TSZcf333/187Rqtfw8K3p99NHa5y8pgY4d1/46SZIkSZIkSZIkSZIkSVLFys4OnmerbqZMWf79Tz+teLtGjeWfs/uj3NwV789k4MILg+f1CgvXPWdlKyyEQw+F4cPDTiKFp033Npw64lTOGXcOnc7qRCI/QVaNrAqdI54TJ5YdY+uDt+aE/zuBC3+6kF3+voulK5IkSZIkbQAWr0iSJEmSJEmSJEmSJEmqUj76CJLJsFNUroICGDUq7BSSqqquXcNOEI68PNh887BTSJIkSZIkSZIkSZIkSZJycyEeDzvF2vv6a1iwYNn7li1XvD19elCisjILFsykrKzsT/tvvBEGDICiovWOWumKiqBHDxg7NuwkUrjqtqlLj/49uHzu5fTo34MmuzQhnhsnkZcgq2YWrKKU6Y+WXBNNRKm7VV06X9GZi36+iOPfOJ4W3VoQWVXDkyRJkiRJWi/V8J8vJUmSJEmSJEmSJEmSJG3Mvvxy3a7r1QsGDVr2fk3WJD32GJxyysqPf/EF7LLLn/cfcgicfz507BgUA0ybBq+/DrfeCr/+urbJIZ2GYcPW/jpJm4Y99oDBg4OSpk1J+/ZhJ5AkSZIkSZIkSZIkSZIkAdSqte7FK//6F1x/fbA9aBD07r3sWLNmsPPOwfaSrxA8n3vYYcH2vHkwYsSyYwccEBxfct4SO+8Mv/0WbA8fDvPnQ3k5PPQQXHVVsP+665adc911y659+ulV38OECaPIyTmSp59+muOOOw6AV16BO+6onqUrSxQUwP77w8SJULdu2GmkcCVyE+x0yk7sdMpOZNIZFkxewMwvZjL90+lM+XgKv074lWRJknQyTSQaIZPOEIlFiCVi1GpWi2Z7NKNZ12Y06diEhjs2JJYVC/uWJEmSJEnapFi8IkmSJEmSJEmSJEmSJKnKmDMHCgvDTrFq118fLAD9va22gksvhSOOgG7dYPr0tR933DjIZNasMEbSpmXXXYOCpk1JVhbsu2/YKSRJkiRJkiRJkiRJkiRJAO3abZhnXPfdNyhj+aOGDeHVV4PtDz+EffZZduzhh6Flyz9fc8EFwQtg773ho4+C7RtugD33hC5dgqKX555b/rpPP4Wbblp5xkQizYknbkVOzll07twZgHnzMpx6aqRal64sUVgIZ50FL7wQdhKp6ohEI9RtU5e6beqy43E7Lncsk8mQKksRS8SIRH34X5IkSZKkqsLiFUmSJEmSJEmSJEmSJElVxujRkJ0NpaWVP/dRR8Hs2cvvW7x4+fdduy4rXUml4Lrr4Pvv4corYY89oFUrePRR+Mtf1n7+VAqmTYPmzdctv6SN1zbbQIsWwefNpiIahZNPDjuFJEmSJEmSJEmSJEmSJAlghx2gpCTsFOumpAT22y8oZTnhBNh666BE5ocf4Nln4T//gbKylV+fmxulV68d6dy5L1lZWQCcfvrGUboCwXPbb70Fb7wBhxwSdhqp6otEIsSz/VWukiRJkiRVNZFMJpMJO4QkSZIkSZIkSZIkSZIkAdxwA9x8MySTa39tr14waNCy95HI6q957DE45ZRgu2VLmDJl1ee/+CIceWSw/cgjcOaZwXbTpsG10Wjwfocd4Lvv1iI8UKtWkP/ww9fuOkmbhscfh/POg4KCsJNUjr33hg8+CDuFJEmSJEmSJEmSJEmSJGmJbbaBCRPCTlH5EgmYOxc22yx4/8orcNJJbDTFK0vUqQOTJgVfJUmSJEmSpOomGnYASZIkSZIkSZIkSZIkSVriu+/WrXSlIgwbBiUl8NtvMHw4nHHGn8tb9tln2fbw4cu2p0+HqVOXvd9337Wfv7gYfvpp7a+TtGk45piwE1SeGjXgiivCTiFJkiRJkiRJkiRJkiRJ+r3OncNOEI78/OKlpSvz58Opp258pSsQ3NOZZ4adQpIkSZIkSVo3Fq9IkiRJkiRJkiRJkiRJqjIKC8Obu3lzyM6GzTaDLl3g4YfhhReWHa9dG+rWXfZ+9uzlr//9+9at137+ZDIoX5GkFcnNhd69IZEIO8mGl5cH3buHnUKSJEmSJEmSJEmSJEmS9Htdu0J+ftgpKl9x8TAmTJgAwMUXb5ylKwClpTBkCHz4YdhJJEmSJEmSpLVn8YokSZIkSZIkSZIkSZKkKqOyFyIuXAhPPgmnngoHHADHHw8jRiw7fuSRcPTRwfYfF4qWla38fY0aa58lk9l4F2JKqhgXXACxWNgpNqzc3GBhetQnXCVJkiRJkiRJkiRJkiSpStl117ATVL5YrIzS0rd56623+PVXeOGFPz9DvDEpLIRbbw07hSRJkiRJkrT24mEHkCRJkiRJkiRJkiRJkqQlksnKne+ii/6875VX4PvvoVWr4P0hhwSLJAsLlz8vO3vl7wsK1i3PxrwQU9L6a9MG9twTPvig8j8vK0s0CqefHnYKSZIkSZIkSZIkSZIkSdIf7bgjNGoEkyaFnaTyRKMxUqln+eCDXUkmLyIaDTvRhjdsGEyfDk2bhp1EkiRJkiRJWnObwD/dSZIkSZIkSZIkSZIkSaoucnPDTgClpTB69LL3m28efP3tN/j112X7GzVa/rrGjZdtr+uC0ho11u06SZuOgQP/XPy0scjPh759oX79sJNIkiRJkiRJkiRJkiRJkv4oEoErrgie9doURCLQqtWPRCK/0Lx5S+6+G4qKwk5VOe67L+wEkiRJkiRJ0tqxeEWSJEmSJEmSJEmSJElSlZGXV3lz1awJ22335/05OdCx47L3s2Yt2/7gg2Xbe+65bLtlS2jefNn7999f+zyxWDC3JK1K06Zwzz0b38L1eBw6dYJTTw07iSRJkiRJkiRJkiRJkiRpZU48EdLpsFNUjry8DIsW/ROAZs16s3hxyIEqSWkpPPAAlJWFnUSSJEmSJElacxavSJIkSZIkSZIkSZIkSaoy6tWr+DH/9S/IZILXY48t21+3LowbB2++CWecAfvuC8ceC+++C61aLTvv+eeXbffrt2z7lFPg6qvhsMPgueeW7X/3Xfjuu7XPmZUFtWqt/XWSNj2nnRYURMXjYSepONnZ8NRTEImEnUSSJEmSJEmSJEmSJEmStDL5+XDyyRvX82srU14+m9mzX6Bz5868885OFBSEnajypNPw6qthp5AkSZIkSZLWnMUrkiRJkiRJkiRJkiRJkqqMXXeFvLzKmy8Wg4MPhocfhqFD4dlnoWvXZcfvuw/eemvZ+2HD4Oabl117663BosJddw32TZkCp5++blkSCWjfft2ulbRpiUSCkpLs7LCTVIz8fOjbF7bYIuwkkiRJkiRJkiRJkiRJkqTVueii4LnXjVsBZWU3c8wxR3PDDXcybFjYeSrX4sXwyCNhp5AkSZIkSZLWnMUrkiRJkiRJkiRJkiRJkqqMjh0hHq+cuWbMgGOPhcGD4bvv4NdfobwcZs2C11+HQw6B887783X/+Af07BkUtSxYAKWl8OOPcPfd0KkTTJ26bnmKimCnndbnjiRtSpo2hf79K7esakPIzg7Kq049NewkkiRJkiRJkiRJkiRJkqQ1sd12wXNflfXMbxhychK89NLhPP300+Tm7kFubtiJKt/YsWEnkCRJkiRJktZcJJPJZMIOIUmSJEmSJEmSJEmSJEkQlJjUrBkUoGxqmjVb99IWSZuuq64KCliKisJOsvaysmCrrWDkyOCzX5IkSZIkSZIkSZIkSZJUPUyZAjvsAIWFYSepePn5MGgQHHUUpNNp+vePcNVVEUpK1m6cXr2CcZaIRNbu+mgUhg2DLl2W7TvlFHj88eXPq1cPrrgCDjkEWraEVArGj4fBg+H++yGZXLt5l8jKghkzoH79dbtekiRJkiRJqkzRsANIkiRJkiRJkiRJkiRJ0hLZ2dCiRdgpwrHrrmEnkFQd3XYbnHQS5OWFnWTtxOPQpAl89JGlK5IkSZIkSZIkSZIkSZJU3bRoAf/+d1BSsjHJyoJ99glKVwCi0Sgff7z2pSsV4aqrli9dWZFWreCrr4Lile22g9xcqFEDOnWCvn1hyBBIJNZt/pwcGD163a6VJEmSJEmSKls87ACSJEmSJEmSJEmSJEmS9Ht77AE//hh2isqVkwPduoWdQlJ1FInAAw8E208+maGoKBJuoDWQlQXNm8Pw4VCvXthpJEmSJEmSJEmSJEmSJEnr4qyzYPBg+OwzSCbDTlMxcnNh4MDl9332WeXn6NAB/vUvSKehrCx41nhFHngAttgi2B47Fq6/PnhG79ZbYautYP/94Zpr4IYb1j5DcTF8/jl0777Ot7FOSkoWMmvWGGbO/IJ5876nvLyI8vIi0uly4vE8Eok88vPr07hxJ5o06Ui9elsTiUQrN6QkSZIkSZKqHItXJEmSJEmSJEmSJEmSJFUpe+8NL78MhYVhJ6k88TjstlvYKSRVV9EoPPgg1K0boV+/ql2+kpMD22wDH34ItWuHnUaSJEmSJEmSJEmSJEmStK4iEXjmGdh++42jeCUvDwYMgAYNlu0rLIRZsyo3R3Z2UGiTlQV33w1HHAEtW/75vLy8oFhliUsuCZ7NA0gk4Omng+3zzoObb4ZUau1ylJcH41133TrcxFqYM+dbJk58iylTPmLWrNEUFc0nkcglmSwhlSpb6XVZWTXJZNKk00nq1duG5s270qJFN7bZ5hASibwNG1qSJEmSJElVjtW8kiRJkiRJkiRJkiRJkqqUI49c+4V91d1mm8Guu4adQlJ1FonAbbfBvfdGyM8PCp2qmrw8OPpoGDHC0hVJkiRJkiRJkiRJkiRJ2hg0bw733BM8H1ad5eTAgQcGzzH/3oQJlX9vt98OO+wA33wDV1+98vNq1YJYbNn7wsJl2wUFy7br14d27dYty/ffr9t1q5NKlfHNN8/x0EM788gju/DBB9cxceL/UVAwm3S6nNLSRassXQEoK1tMeXkhqVQpc+Z8zRdf3M8bb5zBnXc25K23zmf+/IkbJrwkSZIkSZKqJItXJEmSJEmSJEmSJEmSJFUpm20W/GL+3y8E3Jjl5cHllwelCZK0LjKZzNLt3r2Dhc577AH5+SGG+p2cnGDh9iuvwBNPVJ1ckiRJkiRJkiRJkiRJkqT1d/rpcO651bd8JTsb2raFZ57587Giosp9xnfffeGCC6C0FE46CcpW0T0yZw7Mm7fs/aWXQt26sPnmcP75y5/bsuW65SkpWbfrVmbRoum8997V3HlnQ9544wxmzx5LMlm82pKVNbWkjGX06Id48MH2DBjQmfHjXyOdTlbI+JIkSZIkSaq6LF6RJEmSJEmSJEmSJEmSVOVcckmwiHFTkE5Dr15hp5BUnU2dOpX333+f559/nrFjx9KsGXz4YYZ77glKTuLx8LLl5QVlWpMmwYEHhpdDkiRJkiRJkiRJkiRJkrTh9OkDJ5xQ/cpXsrKgdWsYOhRycv58vLi48rJsthkMGgTRKPzzn/DVV6s+P52GW25Z9v7YY2H+fJg9Gw44YPlzV3Rva2JVxS9rI5ks4Z13LqV//6349NP/UFq6kLKyxRUz+Aqk0+Ukk8VMnz6SV145mb59t2T69E832HySJEmSJEkKX4hLaSVJkiRJkiRJkiRJkiRpxXbaKVjEOG5c2Ek2rFgsKCSoXTvsJJKqo1QqxQ033MATTzzB1KlTl+7fc889Oe6449h777355putOPPMOB9/DKkUlJdXTrYaNYJF4AMHWrgiSZIkSZIkSZIkSZIkSRu7SAQeeigoDXnqKSgsDDvR6uXkwFZbwUcfQc2aKz6noopH1sTNN0OzZjBsGNx555pdc889wXOB//gHbL75sv0vvwzdu0N+fvB+wYJ1y5RMrtt1vzdjxme88MIxFBbOJZksWf8B11JZ2WLKyhbz+OP70rHjmey//+3E4+vYRCNJkiRJkqQqK5LJZDJhh5AkSZIkSZIkSZIkSZKkP3rqKTj7bCgoCDvJhpOXByNGBEUzkrS2rr32Wu688046dOjAHnvsQXZ2Nq+//jo//PADEBSwnHnmmRxyyCHMmVOLvn3TDBoUJZVKUlwcr/A82dnB4vk994QrroB99w0W0UuSJEmSJEmSJEmSJEmSNg2ZDFx9NfTvD0VFYadZudxc6NAB3nlnWTnJirz3Hhx1FCxcuPZz9OoFgwYtex+JrPr8V16Bnj3XbOyddoKvvlp+7K23Du5l8mSoUQOmTVt2vEkTmDVrDYP/To0asHjx2l8HkEyWMHTotXzxxQMkk8XrNkgFSyTyyM2tx9FHP0/TpruHHUeSJEmSJEkVyOIVSZIkSZIkSZIkSZIkSVVSaSk0bw5z5oSdZMOIxaBTJ/j007CTSKqOfv75Z7bZZhtOPPFE7rnnHmrVqgVAYWEhL774Is8//zzvvfceiUSCiy++mJtuugmA4mJ47jm4/fYM06ZFiEbXr+AqJweysoJF22efDeeeC82aVcQdSpIkSZIkSZIkSZIkSZKqq0GD4PzzoaQEksmw0ywvNxdOPRXuuguys1d97vDh8Ne/Vv3ilT96+GE444xge+RI6Nx5zcb9o7p1Yf78tb9uzpxvefrpgyksnEsyWfUaeOLxXHbZ5RwOOOBOIpFo2HG0hjLpDMULikmWJEkWJ0mn0sRz4iRyE2TVzCKRmwg7oiRJkiRJCpHFK5IkSZIkSZIkSZIkSZKqrKFD4ZBDgqKAjU1eHowbB1tuGXYSSdXRTTfdxJ133smzzz7LQQcdRDqdJpPJEIvFAJg1axZPPvkkffv2ZebMmRx77LH079+funXrAhCNRvnhB/jsM/jkExgxAiZMgEQiWNydSgWvdBqi0eAViwVfi4qgcWPYdVfYay/o2DEoksrKCvM7IkmSJEmSJEmSJEmSJEmqSmbMgBNOgNGjobAw7DRB4UqdOvD889Cly5pdM3Ys7L03LFq09vOtrHjlX/+C668PtgcNgt69g+2//hVat/7zOP/8Z1CAAvD008Fzf089BfPmQdeu8I9/wMsvw+TJwXnHHbeswCWVgv32g48+Wvv8AE2aBH+Oa2PGjM944okDKCtbDFTdX3WZSOTRpk0PjjrqWaLReNhx9AeZdIb5E+Yzc/RMpo+cztSPpzLvh3kARGNRItEIRILzMukM6fI0+Y3y2WKXLWjRrQWNOzamcYfGZNXw4VZJkiRJkjYV/guPJEmSJEmSJEmSJEmSpCprv/3gmGPgueegpCTsNBUnPx9uucXSFUnrLjs7m4KCApo2bQpAKpUikUiQyQSLlBs3bszll1/OLrvswplnnslzzz3HkUceyVFHHbV0jG22CV4nn8z/xgjKV77+GhYvDj53S0qCMpacnGDReZs20L598DkmSZIkSZIkSZIkSZIkSdLKbLEFfPghDBwIF14IpaWQTIaTJTcXTj0V7rgD8vLW/LqttoLi4g2X6/fefHPF+y+6aFnxyjvvwOOPLzsWi8GBBwavP0om4Zxz1r10BYJnDNfGzz9/yNNP/5Xy8irQtLMa5eVFTJw4hKeeOojjj3+DeDw77EibvEw6w+Shk/nkzk+YMmwK0USUSCRCWUHZch0+KVIrvH7x9MWMnz6eiW9NJJ4dp7y4nFpNa7HrebuyU++dyK2TW0l3IkmSJEmSwmDxiiRJkiRJkiRJkiRJkqQqrX9/eOutjad4JRaD7baD888PO4mk6qxBgwYAvPLKK7Rr145EIgFAJBIBIJ1OE41G2XvvvXnqqafYZ599uP322znssMOWnvtHSz6fttuucu5BkiRJkiRJkiRJkiRJkrRxi0TgtNOge3c4/fSgBCSdhrKyypk7Lw8aN4ZBg6BLl7Ufo0YN2HxzmD69wuNViJ9+gsGDYbfdoFEjyM6GWbPg/ffh7rvh22/Xfex4HPbee83Pnz7902pTurJEMlnE1KnDee65wzn++NeJRv31nGEoXlDMl499yci7RlK6qDQoWgFSpSsuWFmdVGlq6bW//fQbH/zjA96/9n22O2I79rh0Dxrv3LjCskuSJEmSpKojkslkMqs/TZIkSZIkSZIkSZIkSZLCM3QoHHIIFBeHnWT95eXBuHGw5ZZhJ5FUnU2dOpX27duzePFi/vOf/3DSSSdRp06dP52XTCaJx+N07dqVgoIChg8fTn5+/tKCFkmSJEmSJEmSJEmSJEmSKstPP0H//vDII8H7goKKnyMnJ/jaowdcdhnssUdQwrKujjgCXnmlYrJVJ7VqwbPPBt/H1fnll3EMHNiFsrLFGz7YBpBI5LHNNodyxBFPEYlEw46zyVg4bSHvXfUe418eD1FIFiU36HyRWIR4dpzNWm7Gfrfsx7Y9t92g80mSJEmSpMrlv+pIkiRJkiRJkiRJkiRJqvL22w9OOCEoLanO8vKgTx9LVyStv+bNm/Pwww9Tt25dbr31Vh544AGmTp1KOp1eek55eTnxeJyioiJisRjpdJqSkhJLVyRJkiRJkiRJkiRJkiRJoWjVCu6+G+bOhfvvhx12gNxcqFlz/cpR8vKCMerXh+uugylT4OWXoXPn9RsXYK+9IDt7/caojkpLoWPHNTlvMYMH719tS1cAysuL+OGH1xk58u6wo2wSMpkMYx4Zw33b3ce3z31LsiS5wUtXADKpDOVF5cz7bh4vn/gyTx/yNIVzCzf4vJIkSZIkqXJEMplMJuwQkiRJkiRJkiRJkiRJkrQ6ySQcfDB8/DEUF4edZu3l58OZZwaLRSVpfaRSKWKxGCUlJTzyyCP06dOHmTNnsvfee3PmmWey66670rx5c+LxOAAvvvgiZ511FieccAL9+/cPOb0kSZIkSZIkSZIkSZIkSctMmgRffAEjRwbPCX//fVCWEo9DOh28UimIRpe9AEpKoGVL2GMP6No1KAlp3x5isYrNN3x48AzzokUVO25VV7cuzJ+/+vNeffUUvv32OZLJkg0fagOLx3M5++wvqVdv67CjbLQWTlvIyye8zKyxsygvLA81SywrRjwnzqEDDmX7o7YPNYskSZIkSVp/Fq9IkiRJkiRJkiRJkiRJqjZKSmCffeDLL4Pt6iIvD44+Gh57LFgIKklrq7i4mBkzZtCmTZvl9qfTaV5++WXuvfdehg0bRjwep0uXLmy99da0a9eOGTNmMGjQIGKxGN9//z01atQI6Q4kSZIkSZIkSZIkSZIkSVq9dBomT4Zx42Dx4uCZ4ZISyMqCnBzIzYWtt4Yddgj2bWgFBUEJSXm4HRGVbt99YejQVZ8zefJ7PPvsYZSXF1VOqA0sEonSsGFbzjxzNNFoBTf4bOIymQxjHx3L2xe/Tao0RTqZDjvSUom8BC33bclhAw8jv0F+2HEkSZIkSdI6snhFkiRJkiRJkiRJkiRJUrVSWAh/+QuMHg3FxWGnWb38fDj2WHjkEYhGw04jqbq65ZZbePPNN7nwwgs57rjjgGARauR/bU5z587liSee4K233uK7777jl19+WXrt/vvvzyWXXMJf/vKXULJLkiRJkiRJkiRJkiRJklSd7bMPfPhh2CkqT82a8OCDcMIJKz+ntHQx/fq1pqhobuUFqwSJRD577309nTtfFnaUjUY6mealE15i4lsTKS+smg1GsawYWTWz6D2sNw22bxB2HEmSJEmStA4sXpEkSZIkSZIkSZIkSZJU7ZSWwpFHwgcfQFFR2GlWLi8P/v53uOMO+F83giSttf/7v//jxBNPZK+99uKZZ54hLy+PVCpFLBb707lTpkxh1qxZzJgxg7lz57L99tuzxx57kEgkQkguSZIkSZIkSZIkSZIkSVL1N2QIHHMMFBSEnaRy1KwJc+dCdvbKz3n11VP49tvnSCZLKi9YJYnHczn77C+pV2/rsKNUe8mSJM8e9ixTh0+lvKhqlq4sFYHsmtn8bejfaNKpSdhpJEmSJEnSWrJ4RZIkSZIkSZIkSZIkSVK1lErBjTfCnXdCSQlUpSeh4nHIyYF+/aB377DTSKruWrduTdOmTbn77rvp2LEjAKWlpYwfP57hw4fTokULateuze677048Hg85rSRJkiRJkiRJkiRJkiRJG5d0Gho3hjlzwk6y4UUisN9+8MILULv2is+ZOfMLBg3ai/LyokrNVlkikSjNmnWmd++Pw45SrSVLkwzefzAzR88kWZwMO84aS+Qn6PV+L7bYdYuwo0iSJEmSpLUQDTuAJEmSJEmSJEmSJEmSJK2LWAxuuAE+/RS22gry8sJOFMjPh86dYfx4S1ckrb/Bgwczd+5cTjzxxKWlKz/99BPHHHMMnTp14vzzz+fII4/kjDPO4Nprr2X8+PEAJJPVZ4GqJEmSJEmSJEmSJEmSJElVWTQKF18MublhJ9nw4nHIzoaWLeFvf4OPPoJMZvlzRoy4k2SyJJR8lSGTSTNz5hfMnz8x7CjVVjqZ5rnDn6t2pSsA5YXlDD5gMHO+2QSaliRJkiRJ2ohYvCJJkiRJkiRJkiRJkiSpWmvXDr75Bi69NFjMGImEkyMeD0pX+vaFDz+ELbYIJ4ekjcvPP/9MIpFgr732AuDHH3/kqquu4s0332T//ffn7LPP5uCDD6agoIC+ffvywAMPABCPx8OMLUmSJEmSJEmSJEmSJEnSRuX00yGdDjvFhte1K7z5Jvz4I+y8M5x7LmyzDfTpA7NnQ1HRfH744TUymY37m5FOpxg1ql/YMaqt1059jSkfTal2pStLlC4u5bG9HmPR9EVhR5EkSZIkSWvI4hVJkiRJkiRJkiRJkiRJ1V4iATfeCJ9+Ch06QF4exGKVM3dWFuTkwP77w/jxcNpp4ZW/SNr4lJWVUVxcTOvWrSkvL2fYsGG88MIL3Hvvvbzxxhvcf//93HffffTr14/tt9+e/v378+STTwKQyWRCTi9JkiRJkiRJkiRJkiRJ0sahfn04/PDgueWNVX4+XH11sF2/Plx0EYwbB088ERSxbLcdXHTRANLpjf/XWKbT5Xz55WOUlxeFHaXaGf/aeL5/6XvKi8rDjrLuMlC2qIyXTnjJ53ElSZIkSaomNv5/sZIkSZIkSZIkSZIkSZK0yWjXDkaPhpEj4eSTg0KUDVXAUrMm1KoFF14YFK4MGQJNm26YuSRtulq1akVJSQkff/wxiUSC999/n2233ZZzzjln6TmNGzfm8MMP5+r/rXYeNmwYABFboCRJkiRJkiRJkiRJkiRJqjD33AO5uWGn2DCysmDffeGAA5bfH4nA7rvDI4/AlClpmjW7m0ymOJyQlS7CN988F3aIaqVofhGvnvJq9S5d+Z90Ms2sMbMYO2Bs2FEkSZIkSdIasHhFkiRJkiRJkiRJkiRJ0kanXTt47DH4/nuIx4NClPx8qFFj3ceMRoOilZwcaN8eHnoI5syBO+6AFi0qLrsk/d5+++1HgwYNuPjiixkzZgyzZs2ibdu2AESjwWOgqVQKgJ49e1K3bl0WL15MWVlZaJklSZIkSZIkSZIkSZIkSdoYbb45PPww5OWFnaTi5ebCgAGrPmfOnHeIxwsrJ1AVUF5ewIgRfcKOUa28ccYbJIuSYceoMOWF5bx90dssnLYw7CiSJEmSJGk1LF6RJEmSJEmSJEmSJEmStNF6+2047DCYOhVGjw7KUs49NyhOyc4Oylhq1YKaNYPtvLygnKVmTdhss2ABYY0asPvucNllQZnLDz/Al1/C8ccHY0jShpLJZGjWrBmnnnoqX3/9Nddeey1lZWV88803lJWVEY1GSaVSZDIZAD7//HMikQhZWVlkZWWFnF6SJEmSJEmSJEmSJEmSpI3PMcdAt26wMT2ml5cXlK40aLDq8776ajBlZQWVE6qKWLhwKr/99nPYMaqF8a+NZ9J/J5EqS4UdpUKlSlO8fOLLS5/XlSRJkiRJVVM87ACSJEmSJEmSJEmSJEmStKEMHgxXXw2RCGyzTfA64YTgWDoNEycGRSrFxVBSAmVlQZlKbm5QxLLjjtCsWXC9JK2psjL49lsYMwbmzAk+YwoKgs+S/PzgM6ZRI9h5Z9h+e0gkVjxOJBIhEolw2223kUql6NevH2VlZQBcdNFF3HrrrdSuXRsISlpefPFF5s+fzxlnnFFJdypJkiRJkiRJkiRJkiRJ0qYlEoFBg2DrrYPnBau7rCzYbz848sjVnzt9+qcbPlAVE4slmDlzNLVrtww7SpVWvKCYV095lfKi8rCjVLh0Ms2sMbP4cuCXdDitQ9hxJEmSJEnSSkQy1qZKkiRJkiRJkiRJkiRJ2ghNmgR77AEzZqy81ECSKsIPP8CwYTB8OIwcCT//DDk5kEoFpU7p9PLnx2LB8Wg0ON66NXTuDF26QLdu0KbNsnNTqRSxWIw5c+bw5JNP8tJLLzFy5EgAtt9+e0499VRq1arF66+/zjvvvMMxxxzDE088UXk3L0mSJEmSJEmSJEmSJEnSJui55+DUU6GoKOwk62ezzWDiRGjQYNXnJZMl3HZbTdLpZIXMu+WWB9Cu3Uk0bbo7NWo0JhZLUFg4l4KC2UybNpwJE97kp5/eX+04LVrsRadOZ9Oo0U7k5zckO7sWZWWFLFgwmUmT/svIkXdRVDRvPZJG6dz5Ug444I71GGPjN+yWYXx888ckSyrm70dVlN8wn0tmXkI0Fg07iiRJkiRJWgGLVyRJkiRJkiRJkiRJkiRtlG68EebOhf79w04iaWNUVgavvAJ9+sD48RCJrP/i6fz8oKSlXTu48ko45BCIx5cdLykp4ZNPPuH999/nnXfe4Ysvvlh6LC8vj169enHTTTdRt27d9QsiSZIkSZIkSZIkSZIkSZJW68or4d57q2/5Sn4+DB0Ku+22+nNnzPiMwYMPoLR00XrNmZdXn8MPf5I2bbqv9tybb84hlSpd5Tl77fUv9t77+pUe/+23n3nooQ6UlPy2lkmX2WKLXTn99FHrfP3GLp1Kc1ejuyiaV03/Q1hDWTWyOOq5o9jqoK3CjiJJkiRJklYgvvpTJEmSJEmSJEmSJEmSJKl6yWRg8GB46qmwk0ja2EybBvfdBw8+GJSkLF5ccWMXFgZfR42CXr0gkYDzzoOzz4ZGjTLk5OSw7777sssuu/D3v/+dCRMm8Nlnn9GiRQvatGlDx44dKy6MJEmSJEmSJEmSJEmSJElapdtvhwULgmeWq1v5Sl4evPbampWuAMycOZp0Orlec8Zi2Zx44hCaNOm0dN+3377A+PGvUFAwi0Qin4YNd2Crrf5KixZ7rtGYixfP4LPP7mX69E8pKJhNIpHLjjueQNu2xwNQu3ZLtt/+KMaMeXSdc8+Z8y2ZTIZIJLLOYwTjzKFv3758/fXXRKNR2rdvT8+ePdl5550rZPyw/DjkR5Kl6/d3ozooKyhjxB0jLF6RJEmSJKmKimQymUzYISRJkiRJkiRJkiRJkiSpIo0aBSefDD/8ANV0/ZmkKmbRoqAE5YUXgnKn0tLKmTcnJ5ivVy+4664MNWr4oSZJkiRJkiRJkiRJkiRJUlWRTkPv3vDii9WnfCUvD55/Hg4+eM2veemlE/nmm6fXa94uXa5g//37LH3/+uunMXbswBWeu/nm7ZkzZxyZTHqd5rryygXk5NQG4J13LmXkyLvXaRyAeDyPc8/9ltq1W67zGMOGDeOYY47h119/ZfvttycajfLDDz/QunVrbrrpJg477LDVjrFw4UIGDhzIuHHjmDFjBplMhoYNG9KhQwcOPPBA2rZtu8LrysvLyWQyJBKJDVLu8li3x5j68dQKH7cqiufE+ft3f6dOqzphR5EkSZIkSX8QDTuAJEmSJEmSJEmSJEmSJFW0wYOD4hVLVyRVhHfegdatg9KVkpLKK12BZfMNHgxbbx1h2LBlx9LpdVtMLEmSJEmSJEmSJEmSJEmSKkY0CoMGwVlnBYUmVV1+Prz11tqVrgDMmTNuvedu3/6Upds///zhSktXAH755at1Kl3Jza3LLrv8fWnpSjqdYtKkd9d6nN+LxRLMm/fDOl8/YcIEzjrrLIqKiujbty9vv/02r732Gv369WPSpElcc801TJkyZaXXZzIZACZOnMjVV1/NyJEjKSkpobS0lLFjx3LjjTdy7LHHMnjw4D9dO2vWLC6//HKOOuoodthhB7Kzs9lqq6145ZVX1vl+fm/B5AXM/HxmhYxVHWTSGT6797OwY0iSJEmSpBWIhx1AkiRJkiRJkiRJkiRJkipSeTk89xyMGhV2EknV3aJFcN558NJLUFQUbpbi4uD1l7/A3/4Gd90F+flRUqkU0WiUiE1TkiRJkiRJkiRJkiRJkiSFIhKBu++GZs3g2muhtBTSa98ZskHl5kKdOvDGG7Dzzmt/fXn5+j1IGY/n0qDBdkvf//jj28sdb9RoJxKJ/OX2LVo0jYULp67R+GedNZZGjXZabt+8eT/w/vvXVEBpTGa97n/o0KH88MMPnH766ZxzzjlL95922mlMnz6dG264gQEDBnDjjTeSSqWIxWLLXb/kGdH27dvzww8/kEgkiEajpNNpioqKGD58ONdccw2XXHIJW2+9NbvtttvScSZNmkS/fv2oW7cuNWvWpGbNmixYsIDy8vLgzjKZ9XoG9YsHvyCdqmJ/2TegVFmKMY+M4YA7DiAai4YdR5IkSZIk/Y7FK5IkSZIkSZIkSZIkSZI2Km+/DdtsA1tuGXYSSdXZRx/BUUdBQQGUlISdZpniYnjiCXjppXIeeOAXjjqqadiRJEmSJEmSJEmSJEmSJEkScPHF0KMHHHMMTJ4MhYVhJwrk5kLv3nDnnZCXt25jJJPr9zBlbm6d5d4XFc1b7v3hhw+mYcMdl9s3fPjtDB169XrMmiGRWMcb/v0omQzJZPE6XVtcXMx7771HTk4OBx54IMDS0pNEIkHnzp0B+O677wCIRlde5pFIJGjRosWf9rdp04YFCxZw6aWXMmTIEHbbbbelx3bccUe+/PJL2rVrR0FBAWeccQbvvvsum2222Trdzx/9+PaPpMs3neIVADIwb/w8Gu7QMOwkkiRJkiTpdyxekSRJkiRJkiRJkiRJkrRRGTwYTjop7BSSqrOXXoKTTw5KTqqi4mIoLk5w9NF1uPba4dx8c9ewI0mSJEmSJEmSJEmSJEmSJGDbbWHs2KDk5KaboKQE0iH1UuTmQp068Nxz0HU9HzVMp8vX6/qSkt+We5+XV2+9xvujV189hezsWuTl1WfrrQ+mQ4fTqF9/Ww4/fDCZTJpx455e57EzmTSpVNk6Xbto0SK+++47WrduTZs2bQCIx5f9GtC8vDwaNmzI3LlzmTFjBltsscU6zbNw4UIAatasudz+2rVrU7t2bSAogSkpKSGRSJCTk7NO8/xeOpVm/oT56z0OQPte7ek5qOcqz/n5w595fJ/HV3jssMcOY6dTdlrptTO/mMkjuzyyHgmXN2v0LItXJEmSJEmqYixekSRJkiRJkiRJkiRJkrTRWLgQ/vtfePDBsJNIqq4GDoTzzqu6pSvLy+euu7rQti0ce2zYWSRJkiRJkiRJkiRJkiRJEkAsBlddBT17Bs/3TZ4MhYWQyVTO/FlZEI3CKafAv/8NeXnrP2YslrVe15eXFzFv3njq198WgC23PIARI+5YevyBB9oC0KvXB7Rsufdaj//LL18t3R4//hXi8Vzatj0BgI4dz16v4pVUKsqkSdnEYrDZZlCrFtSsGfw5r05BQQHz58+nbdu21K1bF4BIJELmf38Z4vE4eXl5FBcXU1hYCEAmkyESiax0zJ9//pmvvvqKaDRKWVkZn3zyCffffz8777wz3bt3ByAajS49f8l45eXlFBQUkJOTQ25u7rp+O5aa/8N8YokYqdLUeo9VnZQVlDFtxDTa/6192FEkSZIkSdLvWLwiSZIkSZIkSZIkSZIkaaPx4ouw337wvzVpkrRWBg+uTqUrgZKSCL17Q3Z2sEBbkiRJkiRJkiRJkiRJkiRVDdtuC19+CR9/DHfeCe++C5EIlJRsmPlq1gwKV84+G849F5o1q7ix4/Gc9R7jyy8Hsf/+twOw5Zb7s8MOx/Ltt8+tx4gRYrEEqVTZn45kMuml27m56/dweVlZhMGDc5k4ERYtgoULgyKdunVh9uxVF7AUFRVRVlZGfn4+WVl/Lq9JJpOk02lisdgqy1YAUqkUsViMt956iwsvvJB0Or20wOXoo4/m+uuvZ7vttgNYbqwl2+Xl5RQVFZGTk0N2dvbafhv+ZObomes9xsoM7DrwT/tKF5au0bXPH/U8BbMLlttXtvjPf0fWx9QRUyt0PEmSJEmStP4sXpEkSZIkSZIkSZIkSZK00XjySTj//LBTSKqO3ngDzjqrepWuLFFcDCecENzDfvuFnUaSJEmSJEmSJEmSJEmSJC0RiUC3bsFr1ix48EHo3x+SyaC8I51e/Rirkp0dlK1ssw1ceSUccQSsoN9jvSUS+es9xqhRfdlxx+No1GgnAI444inatOnBhAlvUFQ0j7y8+my2WfM/XdeixV6ccsqHAPz228/07dsKgOzsWlx44WS+/fY5Zsz4nIULp5KVlc9WWx1Eu3YnLb1+xoxR65U7Pz/CXXfl0br1sn3pNBQUBH++q5JKpYhGoys9vmjRIgoLC9lss83Izc0FWGkBS+x/DS/HHHMMO+20EzNnzuTHH3/kjTfeIJVKkUwmV3hdJpMhEoksV7ySk7P+RTrTR06nrKBiC02WmDZi2jpfO/OLmSycsrAC0/zZrxN/JZ1KE42t/M9WkiRJkiRVLotXJEmSJEmSJEmSJEmSJG0Upk6Fr7+Ggw8OO4mk6ub77+G446pn6coSxcVw2GEwbhy0ahV2GkmSJEmSJEmSJEmSJEmS9EeNG8MNN8A//gHvvAMjRsCHHwbP/pWXB4UpBQUrL2PJzg5excXQsCF06gR77w377w877rhhszdq1IFffvlqvcZIJkt48snuHHXUc7RsuTfRaIyddurFTjv1WuH5qdTqSz1yc+vSqdM5dOp0zgqPz58/kfffv269cqdSpTRosMNy+6JRqFVr9dfm5+dTo0YN5s2bR2lp6dL9S8pQpk2bxoIFC2jRogW11mRAoH79+tSvX3/p++7du3PooYdy/PHH88Ybb9BqJQ+SlpWVUVRURP369cnOzl6juVZlfcpRNqTew3qTv3k+yZIkc76Zw1ePf8WYR8dApuLmiGXFmP/DfBps36DiBpUkSZIkSevF4hVJkiRJkiRJkiRJkiRJG4Wnn4ajjgoWE0rSmkom4eijq3fpyhIlJUGBzMiRwYJeSZIkSZIkSZIkSZIkSZJU9cTjcNBBwQsgk4EZM2D06OA1d25QwFJUBLEY5OcHrzZtoGNH2GknqFmzcjM3b96F7757gfLywvUap7BwDo8/vg9bb30IbdueyBZb7EqNGo2IRmOUlPzGr7/+yIwZo5gw4U1++un9VY5VXl7ERx/dSLNmXahXb2vy8uoRjcYpLl7A3LnfMWHCG4we/fB6Z47FsqhZs8k6XduqVSvq1KnDp59+Snl5OQDJZJJUKkV2djafffYZ6XSazp07r3HxCgTFLUt06NCB3r17c/PNN/Ppp5/+qXglEokAUFpaSklJCbm5uWRlZS13bFVefhnefBM22ywom1nydf60ojXOu7b+lfnXn/a9fdHbjOo7arXXbtZ8MwDi2XGad2lO8y7Nad29NS8c9UKF5YvEIhTOLaQBFq9IkiRJklRVWLwiSZIkSZIkSZIkSZIkqdrLZGDwYHjoobCTSKpu+vSBn34KPkequ1QKvv0W7rsPzj8/7DSSJEmSJEmSJEmSJEmSJGlNRCLQtGnwOuywsNOsWOPGHYlEohU23oQJbzBhwhtrdO6UKR9xww1/LghJp8v58MM/F3RUtIYN261RQcmKxONxdtttN8aNG8frr7/OJZdcQjweJx6P8+233/LOO++Ql5dH165dgaBQZVVzZf7wwGtpaSk5OTlLr1m4cOEKr4lEIkuLV/Lz88nOzl6j/Ol0UPjTuTMsWhS8pk0LvjYpTFWZX2haurCUr5/8mp/e/4lF0xaRVz+PXc7bheZdmgOw/ZHbs/3R2/PdC99V2JzJkmSFjSVJkiRJktZfVfl3CkmSJEmSJEmSJEmSJElaZ2PHQlERdOkSdhJJ1cl338Ett0BxcdhJKk5hIVx1Ffz1r9CqVdhpJEmSJEmSJEmSJEmSJEnSxqBhwx1IJkvCjlHpIpEYLVp0W68xbrzxRt5++20uv/xyZsyYQbdu3Zg9ezb33Xcf06dPp1+/frRo0eJ/80UYMmQIJSUlHHzwwWRlZQHwyy+/kJ+fT40aNZYbOycnh99++4333nsPgG233XYF9xCUspSUlFBaWkpubi6xWAyAdDpNNLryQp1oFNq1C15/dPuLKUrL1v77sSYGdh34p30LJi9Y6flvX/T2n/Z9/8r3nPv9udRpVQeArQ/ZuuKKVzKQLLZ4RZIkSZKkqsTiFUmSJEmSJEmSJEmSJEnV3pNPwkknwf/WhEnSaiWTcPTRULIRrgEuLYVjj4VPPw0WvEqSJEmSJEmSJEmSJEmSJK2PWCyL2rVb8uuvE8OOUqmysvLZYotd12uMRo0a8d///pfLLruM+++/n379+gGw5ZZbctttt3H22WcTj8eXlqAcfPDBAMydO5d69eoB8MMPP3Dcccexyy67sPvuu9OqVSvS6TQ///wzQ4YMYeTIkRx66KHstttuy81dUlJCOp0mLy+PkpISysrK2GyzzahduzbAKktXwjRtxLT1HiNVmmLW6FlLi1dqbF5jNVesJdcuSJIkSZJUpVi8IkmSJEmSJEmSJEmSJKlaSybhmWfgww/DTiKpOrn/fpgyBTKZsJNUvFQKvvsOHn8cevcOO40kSZIkSZIkSZIkSZIkSdoYNGvWhV9//RHYCB++XIlUqowmTTqt9zjbbbcdgwcPZurUqcyaNYt0Ok3Tpk1p37790nOWlKDsu+++TJkyhZo1ay491qZNGw477DDef/99hg4dSlFREbFYjHg8TrNmzbjkkku4/PLLyc3NXW7ehx56iHfffZe8vDzmzZtHMplkzJgxXH/99dSsWZOWLVvSs2dPYrHYWt9TLGvtr9kQsmpmUatpLeZ9P2+5/fGcOI07Nl76fvGsxRU3aSQYX5IkSZIkVR3+n7okSZIkSZIkSZIkSZKkam3oUGjWDLbZJuwkkqqLdBpuvx0KC8NOsuEUFsItt8App0AkEnYaSZIkSZIkSZIkSZIkSZJU3e200yl8//2LlJUVhB2l0tSrty21am1RIWPVrVuXunXrstNOO63yvPfee+9P+5o0aUK/fv1YsGABv/76K3PmzKGwsJBYLEbjxo1p27btCseaOXMmo0aNoqioiJKSEjKZDKNHj2b06NEAdOjQgZ49e67T/cSyK7d4Za9/7cXe1+8NwJeDvuS13q8BkFs3l3PGncOPb//ID6/9wIJJC8hrkMeu5+1KnVZ1ll7/3fPfVWieRG6iQseTJEmSJEnrx+IVSZIkSZIkSZIkSZIkSdXa4MFw8slhp5BUnQwdCosXh51iw5s9G0aNgt13DzuJJEmSJEmSJEmSJEmSJEmq7lq06EZubr1NpnglK6smXbteGXaMpRKJBA0bNqRhw4Zsu+22a3RNnz596NOnz9L3JSUlLF68mEWLFrFw4UKi0Six2LoVqORvns/iGVXjgdxoLMrWB2/N1gdvvcLjn9/3ORPfmlhh86WTafI3z6+w8SRJkiRJ0vqzeEWSJEmSJEmSJEmSJElStVVQAG++CXffHXYSSdVJnz7B58fGrqgI7rwTXnop7CSSJEmSJEmSJEmSJEmSJKm6i0QidO58Oe+9dyXl5YVhx9ngIpEI2213RNgxKlROTg45OTk0aNBgvcdq3rU5s8fOhkwFBFsPi2cs5sVjX2Srv25Fk45NqNGoBlk1syiaV8TMz2cy5pExTHhzQoXOmU6mqbdVvQodU5IkSZIkrZ9IJpMJ+Z8pJEmSJEmSJEmSJEmSJGndDB4Mzz0XlK9I0pqYOhW22QZKSsJOUjlycoJ7roD1sZIkSZIkSZIkSZIkSZIkaRNXWrqIf/+7EclkcdhRNqhYLIvddruIAw7oE3aUKmvcM+N486w3KVtcFnaUSrd5+805+8uzw44hSZIkSZJ+Jxp2AEmSJEmSJEmSJEmSJElaV08+CSefHHYKSdXJffdBOh12isoTicAjj4SdQpIkSZIkSZIkSZIkSZIkbQyys2ux447HEYnEwo6ygUXYdddzww5RpTXp2IRMOhN2jMoXgeZdm4edQpIkSZIk/UE87ACSJEmSJEmSJEmSJElSmDIZmDkTRo+Gzz6DTz+F336DkhIoK4N4HLKzIS8PdtwROneGjh1h222DYwrPrFnBn9mrr4adRFJ1MmhQ8Pm+qSguhkcfhWuuCTuJJEmSJEmSJEmSJEmSJEnaGHTufBnffPMsyWRx2FE2iGg0TqtW+7LZZpZrrErdNnXJpDa94pWsGlk03aNp2DEkSZIkSdIf+KsfJEmSJEmSJEmSJEmStMmZNAmeeALefx/GjYPSUsjKgsJCSKVWft0nn8DTTwfbZWXQpg106QJHHw377QfRaOXkV+Dpp+HwwyE3N+wkkqqLX38NyrU2NdOmBQUsfl5KkiRJkiRJkiRJkiRJkqT11aDB9nTqdDZffPEQyWRR2HEqXCyWzSGHPBx2jCovEo1Qf7v6zB47O+wolSqTztCkU5OwY0iSJEmSpD/wVz1IkiRJkiRJkiRJkiRpk5BKwRtvQNeusOOOcNttMHw4LFwIJSWwaNGqS1eWKCgIXmVl8N138MgjcMQR0LQp3HUXLFiw4e9FgS++gJNOCjuFpOpkzBjIyVn58V69IJNZ9loTbdvCf/4T/EwpLFx27U8/rfj8Zs3g4Ydh9GiYPTv4eVJYCD/8AAMHBuOtTPv28Pjj8PPPwc+u+fPhq6/gwQehXr2VX5eXB19/vWb3I0mSJEmSJEmSJEmSJEmStDr77Xcr+fkNwo5R4RKJfHr06EutWk3DjlItbHXwVsSyY2HHqFSxRIx6W63iwV1JkiRJkhQKi1ckSZIkSZIkSZIkSZK0UZs7F26+GRo1ghNPhBEjgl9WX15ecXMUFMCsWfDPf0KTJnDCCcEv1NeGk8nAo4/CPvuEnURSdfL551BcXLFj7rsvXHQRdOkSFJyszpZbwhlnwM47w+abQyIRXLf11tC7N3z2Gey++5+vO/fc4GfL3/4GLVpAdjbUrQvt2sFZZwU/51amvPz/2bvveB0L/4/jr3udiWPvTQjZK8eKBqlI9G0oI/WlpUVUX9L6pSEaUkZHRSGRMhLKOLY4ZmRz7HEcZ97r+v1xdQ4yz3HOuc54Px+P+3HucY33fRz3ua/r5vM2y6pERERERERERERERERERERERERERDKC0xlEt25TcTqDrY6SYex2J6VLN6Revd5WR8kxGv23kdURspQj0EHjpxpjs9usjiIiIiIiIiIi/+K0OoCIiIiIiIjkHfHxsGGDOdRpyRLYvdscbpiUBH6/ORwqKAiKFDEHUzVpAg0bmkMKbfq8WURERERERERERNIopZjj+efB5zPPRWa2hATz65Qp8NNP0KkTjB4NBQtm/r7zGpsNQkOtTiEiOc3ixRlbvAUQEwNz55qfgRUtCv36XXn5uDiYPBl+/x2io8HrhRYtYPBgs4QlKAiefhpWrjy3zq23wscfg90Oycnw5Zfm+mfPQtmy5mdr8fGX32diIixdapa3iIiIiIiIiIiIiIiIiIiIiIiIiIhkhDJlmtCoUV/Wrv0CrzfB6jjXzeEIpEuXSdg05OSaFShbgIqtK7Jr/i6ro2SZRv3yVtmMiIiIiIiISE5hMwzDsDqEiIiIiIiI5E5JSTB9Ovz4I6xZA4cPQ0gIuN1XH3DocJgD89xuCAiAOnXgttugVy8oVy5r8ouIiIiIiIiIiEjOdeAAPPQQrF9/5UH0mS0w0DzX+e230KGDdTlERMRUvDgcP375x3v0gIiIc7fT+v9mz19/716oVOna15050yzsAvj5Z7jnnnOPrV4NjRub13v2hIkT05YLoGJF2LMn7euJiIiIiIiIiIiIiIiIiIiIiIiIiFyO15vEp5/WIDb2AIbhtzpOurlcIXTo8DH16z9mdZQcZ/fC3UzpPAV3nNvqKJmuSvsqdJ/b3eoYIiIiIiIiInIJdqsDiIiIiIiISO6zZw+88AIUKwZ9+5rFKwcOgNcLsbFXL10B8PnOLRsbC8uWwTvvwA03mAUsv/0G/pz77y1EREREREREREQkkxgGjB0LN94IK1daW7oCkJwMp05B165mEcyZM9bmERHJyxISzNfk7CY0FG6/HcLDz93366/nrpcpc650JTHRLI/ZuNF8PocOwYQJ5jJXs3+/+XtSRERERERERERERERERERERERERCSjOJ1B9OjxO0FBhQCb1XHSxeUKpUGDJ6hXr7fVUXKkSm0rEVgg0OoYmS4gXwDhA8KvvqCIiIiIiIiIWMJpdQARERERERHJHfx+mDcP3nsPVq0yb7vdGbuP5GTz64IF5sDE/PnhxRfhscegYMGM3ZeIiIiI5B5H4o7w5+E/ORZ/jERPIoneRGzYCHIGEewKpnhocRqUakDJfCWtjioiIiIi1+nsWbjnHlizxvrClX9LSDBLqufPhzlzoEkTqxOJiOQ98fHgcoHPZ3US00cfwXPPXXjf8ePwyScwevS5++rWPXc9ONj8PO782716QYcO0KwZ7Nt3+f3ZbObnbUFBGRJfRERERERERERERERERERERERERASAQoUq0avXEsaPv5nk5Fir46SJyxXCjTfexx13jMBmy5nFMVaz2Wzc/OLNLHptEd5Er9VxMk1gWCAVb6lodQwRERERERERuQwVr4iIiIiIiMh127sXHngAtmyBuLis2WdcnHkZMgTefBO++gruvTdr9i0iIiIi2dfJhJOsPLiS1dGrWbxvMVFHo0j0JBLkDMLr9+I3/PgMc7qqw+bAbrPjtDtJ8iYR7Aqmbom6tKnYhsalG9OsbDOKhBSx+BmJiIiIyLU6cQJatYLdu8+VOGc3ycnmpW1bmDXL/CoiIlknMRHsdqtTXF1gIDgc4P3n/50WLHjh49HR8OKL5vUPP4QyZaBkSXj3XXjwwctv1+GApCQVr4iIiIiIiIiIiIiIiIiIiIiIiIhIxitWrCY9ey4mIqLNP+UrhtWRrsrlCqFGjXvp1GmCSleuU8MnGhI5PDLXFq+4Qly0H9lePyciIiIiIiIi2ZiKV0RERERERCTd/H74/HMYONAcFujzZX2GhATza/fucNttMG4cFC2a9TlERERExDqGYbBs/zI+WP4Bv+76lUBnIAnuBLzGuX+cmey7+uTtZF8yi/ctJnJ/JKEBoSR5k2hftT0vNX+J8HLh+seQIiIiItnYkSPQrBkcPgxut9Vpri4+Hu6+G6ZMgbvusjqNiEjekZycvYpXRo2CH34wi1UaNTLLVIoVg1dfheLF4YknzOWSki5c7803zd8hYK47Zox5/c47r7w/uz37lpOJiIiIiIiIiIiIiIiIiIiIiIiISM5XsmQ9+vRZxVdftSAx8TSGYcEgkmvkcoVQv/5jtG8/Sv9/NAME5Augy+QufH/P93gSPFbHyVCOAAcVb6lIza41rY4iIiIiIiIiIleg4hURERERERFJl7174YEHYPPmc+UnVkpIgLlzoWpV+OoruPdeqxPJ9Tp2DDZuhNhYSEw0B4E5nRAcbF6qVIFq1cDhsDqpiIiIWOVs8lm+3fgt7y1/j+Pxx0nwJGBgXFPJypV4DS9nks8AMGv7LBbsXkCx0GIMbD6QR+o+Qr6AfBkRX0REREQyyOnTEB4Ohw6BJwf935yEBPjPf+CXX+CWW6xOkzP4/X7s2akxQURynIAA8PutTnHO3r3mBWD2bPN32Zdfmrd79YKnnzYLxfbtu3C9PXsufT1fPrDZwDAuvT+/3/weiIiIiIiIiIiIiIiIiIiIiIiIiIhklqJFq/PEE3/y/fedOHlyBx5PvNWRLmCz2XE6g2jb9m2aNu2v0pUMVLldZWreX5Mt32/Bm+S1Ok6GcQY56fRVJ6tjiIiIiIiIiMhVqHhFRERERERE0mzqVHPYU3Iy+HxWpznH7TYv3bvDXXfBN99oeFROcewYrF0La9bA4sWwYYM5eDIoyBwO5vebX222cxe/3xykWa0atGwJN98MDRtC9eqg2YsiIiK5m8fn4c0lb/LB8g+w2+zEZ+I/ujUwiPfEEx8Tz4DfBvDi/BcZ0HwAr7V6DZfDlWn7FRHJa04nnubPw3+y5tAaFu9dzObjm0n0JOL2ufH6vTjsDgIdgQQ5g6hetDqtK7SmcenGNCzdkOKhxa2OLyIWio+HNm3g4MGcVbqSIiEB7r4bFi2CJk2sTpM9GIaBzWbD7XaTkJDAwYMH8Xg81K9f/4LSFZWwiEh6BAdnj+KV4GCzdP7fzs/mdEKBAnDihFlUf/o0FCpkPlax4rnlzr9+8ODlS1fA/FwvKOh6kouIiIiIiIiIiIiIiIiIiIiIiIiIXF1YWDmeeGItK1eOZNGi1/D5kjEM6/8Rp8sVSuHCVenWbSpFilSzOk6u1OHjDuycszPXFK+4QlzcPe5uQouFWh1FRERERERERK7CZhhX+m+2IiIiIiIiIhcaMwZeeOHSw6Cyk+Bgc1DhnDkQEmJ1GrkUnw/mzoX33oPVqyEw0Bw06U3nv53Il88cJpY/v/kz+thjULhwxmYWERER6208upFuU7tx8OxBEjwJlmQIcYVQrkA5pnWbxk0lbrIkg4hITuf1e/l5+8+M+3Mcaw+vJSYphiBnEImeRDz+qzcnOO1OQl2hJHmTCHGFUL9UfXrV60XXml0JcmqStEhe8uijMG0aJCVZneT6FCkCu3ZBWJjVSbKHXbt28d577/HTTz/h8XiIjY2lYMGC3HHHHXTt2pV77rlHpSsiki5xcWZ5yZU+i+jRAyIizt222cyvQ4fC66+b1yMioFevc8uUKwcNGpjX27aFZ581rx87Bk88YV4/cQIiI83rq1aZJSkLFsDevebnG40awYABZtkKmL8XqlY9t4//+z8YNMi8fuAAvPSSef2DD8z9A7z7LgwefPnnZrOZz10voSIiIiIiIiIiIiIiIiIiIiIiIiKSVU6d2sm0af/h5MnteDzxlmSw2ew4nUG0aTOMZs2ex253WJIjr9i9cDff3/M9noSr/z+x7MwR4KDybZV56JeHrI4iIiIiIiIiItdAxSsiIiIiIiJyzd57D4YNM8sxcoKgIKhZExYvNks5JHs4dgzGjoWRIyE5Gc6ezfh9hISA3w+dOsGLL0Ljxhm/DxEREclaHp+HNxa/wYcrPiTJm4SBtR9v2LAR5AxiQPMBvNbqNVwOl6V5RERyisNnDzNm7Rg+XfMpHp+Hs+6MOyjMF2Ae/D/e4HGeafIMlQpVyrBti0j2NH8+3HtvzjlfeSVBQdClC0yaZHUS623YsIF+/fqxatUqGjZsyI033sjq1avZsWNH6jLlypVj4MCBdO/enbCwMAzDwJbSjCAichWFCkFMzOUfT0/xyr/XuZQ//oBbbjGvr18P9epdftmzZ+Gee8x1UgQFmUUt4eGXXmflSmjX7sq/F0uXhujoK+cUEREREREREREREREREREREREREclohuFn5cqRLFr0GjabPcsKWMzClWCKFKlG167fU6RItSzZr8C85+bx57g/8cTnzPIVm91GaIlQ+kb1JbRYqNVxREREREREROQa2K0OICIiIiIiIjnD6NE5q3QFICkJtm6F224zr4u1Tp+G7t2hQgV4+204cSJzSlfA/DlNSoJp06BNG7OAZ8WKzNmXiIiIZL4tx7ZQa3QtRqwcQaI30fLSFQADg0RvIh+s+IDan9dmy7EtVkcSEcnWIvdHctfku6g0qhLvLX+PU4mnMrR0BSDOHUecO47P1nxGzdE1aRPRhnk752EY1v/eEJGMd+YMPPxwzjpfeSVJSTBzJsybZ3US6w0fPpzt27fz3XffsWbNGsaNG8fvv//O888/j8vlokyZMhw4cIBnnnmG4cOHA6h0RUTSpG5dqxPAqFHw44+waxfExoLXa5bBrF0L770HtWpdWLoC5u+Kdu1g4EDYsMH8HZiYaF4fNAhat77678VGjTLn+YiIiIiIiIiIiIiIiIiIiIiIiIiIXInNZufmm1/gpZeOcOutwwkLq0BAQD4gc/4tuNMZjNMZxI03duHRRxfyxBPrVLqSxe746A5qdK6BK8RldZS0s0FQwSB6R/ZW6YqIiIiIiIhIDmIzNGVGREREREREruL776F3b3N4U04UHAwtW8Ls2eB0Wp0mb/r5Z+jRwxz4lZxsTYbgYOjTB4YPN6+LiIhIzhC5P5L2k9oT747PFoUrl2LDRmhAKL92/5Xm5ZpbHUdEJFuJTY7lqdlP8eNfP5LoyfryrFBXKC3Lt2TivRMpHlo8S/ctIpnrkUfghx9yX+FykSLmEP6wMKuTWCMxMZEiRYrw2GOPMXz4cEJCQgAwDIP4+HhatGjBAw88wB133MFzzz3H0qVLeffddxk4cKDFyUUkJxk61CyI9/msTpK1AgPhnXfghResTiIiIiIiIiIiIiIiIiIiIiIiIiIieZ1hGOzfv5Tly99n167fcDhcuN1x17VNhyMAhyMQlyuYZs1eoEGDxwgJKZpBiSU9/D4/U+6dwp6Fe/AkeKyOc21sEFggkMeWP0axmsWsTiMiIiIiIiIiaaDiFREREREREbmiHTugXr2cW7qSIiQEBg2C//3P6iR5y+nT8MQTMGeOWbpiteBgc3jl1Klw881WpxEREZGr+XXnr3SZ2oUETzZ4I3ENQlwhzPjPDG6vcrvVUUREsoX5u+bz8I8PE5ccR5LPumaEAHsAQa4gvrzrS+6vdT82m82yLCKSMebPh3vvzR7nmzJaUBB06QKTJlmdxBq//vorHTp04P333+fFF1/E5/Nht9tTX7tvv/12DMPg119/Zdu2bXTr1o3Y2FjWrFlDqVKlLE4vIjnFL7/Aww9DbKzVSbJWgQIwaxa0bm11EhERERERERERERERERERERERERGRc+LijrB790IOHlzBvn1LOXlyO3a7E5vNhtsdD1w8LtPhCMDpDMLjSSQ4uDClSjWgQoXWlC3bjAoVWmKz2bP+icgl+b1+fnzkR3bM2pHty1dsDhtBBYPovaw3RWuotEdEREREREQkp1HxioiIiIiIiFyWzwcNG8KmTeD3W53m+gUHw+rVULu21Unyhtmz4ZFHzAGYyclWp7lQcDD06QPvvw+BgVanERERkUtZuHsh93x3DwnenDVNO8QZws8P/UzbSm2tjiIiYpnY5FienvM007dNz1blWSGuEFpXaE1E5wiKhxa3Oo6IpJPfDxUqwMGDVifJPCEhsGwZ1K9vdZKsN3fuXO6//36eeeYZ3nnnHfx+PzabDZvNxr59++jTpw/x8fEsX74cgBkzZnDfffexbNkymjdvbnF6EckpDh+GSpWy32cXmc3lghMnzAIWEREREREREREREREREREREREREZHsyjD8nDy5g0OH1hETswe3Ox63Ow6fz01gYD5crlCCggpSsmQ9SpVqQFBQQasjy1UYfoM5z8whKiIq25avOIOcBBcNpvey3hSsUNDqOCIiIiIiIiKSDk6rA4iIiIiIiEj2NWIE7NyZO0pXAJKS4P77YeNGcOqIOFN9/DEMGgSJiVYnubTERBg3Dtatg19/hXz5rE4kIiIi51t5cCWdvu+U40pXABK8Cdzz3T0sfHQhTcs2tTqOiEiW23JsC7dMvIWzyWdJ8iVZHecCCZ4EFu5eyA2f3MCch+YQXj7c6kgikg6LFkFMjNUpMldyMnz4IXz7rdVJsl7Tpk0JCAhg9OjRtGzZkvbt2+P3+3E4HEyfPp1Fixbx7rvvpi5fuHBhQkNDWbNmjYpXROSalSplFrTnteKVokVVuiIiIiIiIiIiIiIiIiIiIiIiIiIi2Z/NZqdo0RoULVrD6iiSQWx2Gx0/60iV26ows9dMvIlefMk+q2OlcgY7qf1AbdqPak9g/kCr44iIiIiIiIhIOtmtDiAiIiIiIiLZ044dMHQoxMdbnSTjGAbs2wf/939WJ8m9DANefx0GD86+pSspEhPhzz+heXM4dcrqNCIiIpLiYOxB7vj2DuI9OfeNaLwnntu/vZ3o2Giro4iIZKk10WtoPqE5JxJOZLvSlRRuv5vY5Fhu//Z2ft35q9VxRCQd3nsP4uKsTpG5fD6YPj33F8z8m9/vp3DhwgwcOJDk5GS6d+9Or169GD58OHfffTevvfYa1apVo0+fPqnrHD16FL/fT/HixS1MLiI5Ubdu4HRanSLrBATAww9bnUJERERERERERERERERERERERERERPKyGp1r8OzOZ7mhww24QlxWx8EZ5CS0eCgP/fIQnSZ0UumKiIiIiIiISA5nMwzDsDqEiIiIiIiIZC8+HzRsCJs2gd9vdZqMFxwMq1dD7dpWJ8l9hg6FDz6AhASrk1y7gACoXBlWrYICBaxOIyIikrcZhkHriNasOLgCr99rdZzr4rQ7CS8Xzu89fsdms1kdR0Qk00Xuj8xxxVnBzmAm3zeZzjU6Wx1FRK7RwYNQtSokJ1udJPOFhMBbb8Hzz1udJOudPHmSd999ly+++IK481p2mjVrxpAhQ2jfvj0AycnJDBw4kC+++ILjx4+TP39+qyKLSA60dSs0apT9S+QzSlAQ/PUXVKhgdRIRERERERERERERERERERERERERERH4a+ZfzOw1E2+iF1+yL8v37wx2UvuB2rQf1V6FKyIiIiIiIiK5hIpXRERERERE5CLffQePPw7xOWdWaprYbNC8OSxbZnWS3GXUKHjllZxVupIiMBBuugmWLDGLeURERMQa49ePp//c/jlqaP+VhLpC+eTOT+hVr5fVUXKcuLg4Dh06xKFDh9i3bx9nz57F6/Xi8/kwDAOn04nD4SA0NJTy5ctTpkwZSpcuTYECBVR0I2KB9YfX0yqiFXHuuKsvnM0EO4OZ9eAsbq18q9VRROQaDB4MH32UN4pXAEqXNstm8tLbG5/Ph8PhAGDHjh38+uuvnDp1inr16tGoUSPKlCmD3+/Hbrcze/Zsnn32WRo3bsz3339vcXIRyYkaN4a1a61OkTXatoWFC61OISIiIiIiIiIiIiIiIiIiIiIiIiIick7CyQSWvrOUP8f+CQa449yZuj9HgAOb3UaZpmW45Y1bqNCqQqbuT0RERERERESylopXRERERERE5CJ168LGjVanyFxBQbBpE1StanWS3GHWLHjwwZxZupIiKAjatYOff85bwyxFRESyi4OxB6nxaY1cU7qSIl9APv566i/KFChjdZRsLTExkQ0bNrBjxw6OHDmCx+PB6XTidru52kdZNpuNgIAAfD4fdrud4sWLU7VqVRo0aED+/Pmz6BmI5F1/n/ybxmMbcyb5jNVR0i3EFcKiRxfRtGxTq6OIyBW43VC8OJzJuS83aZYvH8yYAbfmgW6o+fPnU6tWLcqUufb3zeHh4Rw9epRJkybRtKlew0Uk7X74AXr3hrNnrU6SufLlM5/rHXdYnURERERERERERERERERERERERERERORi3iQvW3/YyrLhy4jZHYM32Yvhy7gxqQH5AsAGDZ9oSOOnGlOoUqEM27aIiIiIiIiIZB8qXhEREREREZELREVB8+Y5u0DjWrhc0LcvfPyx1UlyvpMnoUqV3DH0MjQUxo41S2REREQk6xiGQZuJbVh+YDlev9fqOBnKaXfSonwLFj26CJva3S4SHR3NihUr2L59OzabDY/HkyHbdTqdGIZBpUqVCA8Pp0KFCvr+i2QCr9/LTZ/fxPYT2zHI2R87lwgtwc5nd5IvIJ/VUUTkMlasgPbtITbW6iRZq29f+Pxzq1NkPrvdTsmSJRk7diwdO3YEwOv1YrfbsdvtGIZx0fu5+Ph49uzZQ+3ata2ILCK5gMdjlnrFxFidJHOVLAnR0WC3W51ERERERERERERERERERERERERERETkyg6vP8zKESv5e+7fuM+6cQY58SR48Hv917yNgPwBYIDP46PETSVo+lxTanatiTPQmYnJRURERERERMRqOvIXERERERGRC4wYAcnJVqfIfB4PTJgAw4dDcLDVaXK2xx6DxESrU2SM+HhzmGXbtlCihNVpRERE8o7vN3/PukPrcl3pCpilBGui1zBlyxQeqP2A1XGyBa/Xy6ZNm4iMjCQ2Nhav14thZGxhg9dr/izt3LmT/fv3ExQURPPmzalXrx6BgYEZui+RvOydpe+w/8z+HF+6AnAm+Qz95/ZnfKfxVkcRkctYtw7cbqtTZL3ISKsTZL758+cDcPz4cV577TXy5ctH69atU8v0gItKVwzDIDQ0VKUrInJdXC545hn44IPc8znHv4WEwAsvqHRFRERERERERERERERERERERERERERyhlL1S3HvN/cCEH88nsN/HubQ2kPs/WMvR9YfIfFUIjabDbvTDjYwfAZ+rx9HoIMi1YpQvmV5yt1cjlINS1GkWhHsDv1DWhEREREREZG8wmZk9CQrERERERERybHOnIGSJSEpyeokWSNfPvjkE+jZ0+okOdeMGdC9OyQkWJ0k47hcZvHK3Lnwr3mOIiIikgkMw6D6p9X5+9TfVkfJVDWK1GDb09usjmG56Ohopk2bRkJCAh6PJ0v37XK5cLlcdOnShSpVqmTpvkVyo83HNtNkbBMSvblnQnWIM4SfH/qZtpXaWh1FRC7h/vth2rS0r9ejB0REnLt9tfM9Lpd5vrBNG6hXzyznzZ8fTp6ElSth5EhYsuTCderVg27doGVLqFABihUDvx927oQff4QPPzQLf9MjMNBc1+FI3/o5wT333MPmzZsJDw9n0qRJ2O12xowZQ58+fayOJiJ5QEIC3HADHDpkdZLMUbkybNsGAQFWJxEREREREREREREREREREREREREREbl+hmHgc/vwJnrxe/04g504g5wqWBERERERERERFa+IiIiIiIjIOZ98AoMG5a4SjaupUcMcOCVpd+IEVK1qFvbkNqGh8OWX8NBDVicRERHJ/VZHr+aWibeQ4Mndb0JDXCH80eMPGpdpbHUUS3i9XhYtWsSaNWvwer2WZnG5XNx4443ceeedBAYGWppFJKfy+DzUGVOH7Se2Y5C7Pm4uHlqcXc/uIl9APqujiMi/VKgA+/enfb20Fq+UKAFHjlx5mccfh3Hjzt3+/HPo2/fyy2/ZAs2bQ2zsVeNeJF8+WLUKatZM+7o5gdvtJjQ0lGeffZYBAwbw9ddf8/bbbxMYGMhrr73Gf//7XwIDA/H7/djt+k9QIpI5li2D22+HxNzTKQhAcLD53Bo0sDqJiIiIiIiIiIiIiIiIiIiIiIiIiIiIiIiIiIiIiEjm0kQCERERERERSfXdd3mrdAVg9244ftzqFDnTk09CUpLVKTJHfLw5LPPUKauTiIiI5H4fLP+AJG8ufVNxniRvEh+u+NDqGJaIjo7m008/zRalKwAej4ctW7bw8ccfs2vXLqvjiORI7yx9hwNnDuS60hWA2ORYnp37rNUxRORfEhLg0KGs3efixdCvH9x6q3ke7Nixc4+NGGEOsz/fyZMwciR06gQdO8LUqeceq1UL+vdPf5Z169K/bnb37bffYhgGLVq0oGTJkgwcOJC3336bEydO8Nxzz/H2228DqHRFRDJVixbQs+fFr+05WUiI+btHpSsiIiIiIiIiIiIiIiIiIiIiIiIiIiIiIiIiIiIikhfYDMPIfdNwREREREREJM0MAwoUgLg4q5NkrQIFYMoUaN/e6iQ5y6FDUKVK7i1eAXPA2rBhMGCA1UlERERyrxMJJyg7oizJvmSro2SJIGcQ0S9EUzi4sNVRsoRhGCxdupSlS5dmi8KVS3G5XNSpU4eOHTtis9msjiOSI5xOPE3pEaVzdWlWkDOIjX03ckORG6yOIiL/WLHCPH8XG5v2dXv0gIiIc7ev9is/Xz6oXx+WLr3w/nvvhR9/PHe7SRNYs8a83rIlrF9/4blVm828r25d8/acOWYhS3r06wejR6dv3X8zDPOcXmKi+dXvh6Ag8xIcDA5HxuznWjVr1gy73c7kyZOpWLFi6v2zZ8/m5ZdfZuvWrfTo0YMhQ4ZQqVIlfD4fjqwOKSJ5QkIC3HBD1hd9ZZYqVWDrVggIsDqJiIiIiIiIiIiIiIiIiIiIiIiIiIiIiIiIiIiIiEjms1sdQERERERERLKHAwfA50vfuj16mAP7Ui5pZbfDsmUXbqNHjyuv0779hcvv2ZO+7AkJ5wYkyrX7/PP0/VnnJImJMGKEOXxSREREMsf4P8djt+WdjyrsNjsT1k+wOkaWMAyDefPmsWzZsmxbugLg8XjYuHEjU6dOxZfeAyKRPOarDV/l+tdun9/HJ6s/sTqGiJxn166sO0cTF3dx6QrA9u0XL5di6dKLC60NA3bsuPTyabV5c/rWMwzYuxemTzfLhZs2hfz5zUvp0mbBQPXqUK4cFC5slq9Urw69esG4cWZxjMeT/txXc/ToUVavXk2HDh0oX778P5nNk44dO3bknXfeoVSpUkycOJG33nqLM2fOqHRFRDJNSAhMnWqWUOV0wcEwbZpKV0REREREREREREREREREREREREREREREREREREQk78jdE3FERERERETkmq1bBy6XNfseNAjCw699+cKFYUIGzav2emHx4ozZVl7h8cCnn0JystVJMl9cHCxYYHUKERGR3OuLdV+Q6E20OkaWSfAk8Pmaz62OkekMw2DmzJmsX78eT2ZO6s4gHo+HnTt3MmnSJJWviFyF3/DzwfIPSPAkWB0lU3n8Hr5a/xWJnrzzO0oku0tMtL4c9z//OXd9xw7Ytu3KyxcuDO3anbs9a1b6952QhpddwzDPd95zj1mwUqsW9O5tFgyvXg3x8WYBd3Kyud2EBEhKMs/5eb3mc4uIgOeeg9atITQU6tSBr74y/xwy0hdffAFA06ZNsdvtGIaBzWZLffyee+4hMjKSDh068NVXX3H77bezbNmyjA0hInKe8HAYPtwsYcmpQkJg9GioX9/qJCIiIiIiIiIiIiIiIiIiIiIiIiIiIiIiIiIiIiIiWUfFKyIiIiIiIgLAqlVmyURWq18fhg41BycmJV3bOl98AaVKZdygvw0bMmY7ecVPP5nDGfOCuDhzyJqIiIhkvHh3PAdiD1gdI8vtj92fqwsLDMNgzpw5bNu2LUeUrqTwer0cOHCAqVOn4rd6qrtINrZw90LOus9aHSNr2GDKlilWpxCRfyQmWns+6j//gVdeMa+73fD441devkAB8xxa4cLm7blzYfLk9O//Ws6bxsaaZckVK8Jdd8Evv5glKwkJ5mNpfYsTHw9nz5qFLJs2wbPPQrFi8MwzsHNnup7GRZo2bcrIkSNp0KDBJR83DIOKFSvy+uuv06pVK9asWcOQIUPYvn17xgQQEbmEZ56Bl1/OmeUrISHw9tvQs6fVSUREREREREREREREREREREREREREREREREREREREspaKV0RERERERASAJUvSPnzvegUGwjffQEAAjBwJR45cfZ1HHoGuXSEmBv7v/zImx9mzcPx4xmwrLxg+3Pye5RXLl8O+fVanEBERyX02HNlAiOv6ppj2qNsDY6hx0SX+lXh2PbuL7+77jublml/z9m4qfhMf3fERy3otI/6V+NTt7em/57pyni/EFULUkagM21528/vvvxMVFZWjSldSeL1e9uzZw08//YRhGFbHEcmW3lv+HnFuC1pbLRDnjmP4MjVximQXXi9Y9ev5uefM0hSn0yxAuf9+81zq5ZQpA8uWQYsW5u2FC+G++64vv9d7+ceio6F3byhZEgYNgv37zTLhjP5+xcWZZSxffAE33QTNm8Mff1zfNm+//Xb69etH0aJFAbDZbBc8nnK7cePGzJs3j+eee44//viDZ5999vp2LCJ5WnJyMm63+4L7/n0M+L//mQUsOal8JSQEXn3V/L0lIiIiIiIiIiIiIiIiIiIiIiIiIiIiIiIiIiIiIpLXqHhFREREREREANiTcbOkr9m770KtWrB5MwwefPXly5WDTz4xrz/9tDlEMCMEB8Pu3Rmzrdxu/37zzysv8fvh66+tTiEiIpL7rDu8DrfPffUF0yHEFULlQpV5oPYDLO65mI43dLym9dpWastzzZ4jvHz4dZfCXI7H52Hd4XWZsm2r7d69m5UrV+bI0pUUHo+Hbdu2ERWVe8txRNLrYOxBlu1fZnWMLHUg9gBrD621OoaIYBY42y34Fy4jRsBHH5n7jomBDh3gp58uv3zt2rBihVlMAjBlCtx5JyQmXl+OwMCL7zMMGD8eatQwy60TE81ilMzm8ZgFNCtWQMeO0KtX+kuabTYbLpfrqsv5fD6CgoIYMGAAXbt25fHHH0/fDkUkT5s0aRL9+vWjVatW3HnnnYwZM4aNGzcC5uuR3+9PXdZmMz/DGjo0Z5SvBAfD++/DK69YnURERERERERERERERERERERERERERERERERERERExBoqXhEREREREREA3Jkz8/qy2raFZ5+F5GTo3v3q+7fZYOJECAszBxZOmpSxeZKSMnZ7udXq1RAQYHWKrOV2w6JFVqcQERHJfZbsW0KSN2PfhLWY0IIWE1rw0PSHOBJ3BACn3ckLN79wTevHJMUw9++5vLnkTT5f+3mGZkuR6E1k6b6lmbJtKyUnJzN9+vQcXbqSwuPxMHfuXGJjY62OIpKtLNqzCKfdaXWMLJXsS2b+rvlWxxARzIHyDkfW7S8gwDwH+fzz5u19+yA8HP744/LrtGkDS5ea5dEAH3wADzyQMeddg4MvvH3woLm//v0hLg683uvfR3okJMD330OVKrBwYebtx/HPH36pUqWYOnUqXbt2zbydiUiuNGjQIPr06cP3339PYmIikZGRPPnkk/Ts2ZNPPvkEALvdfkH5CsDAgTB6NISGZu3voWvldEK+fObnZ08+aXUaERERERERERERERERERERERERERERERERERERERHrqHhFREREREREgKwtXgkLg4gIsNthyBCIirr6Oi+8ALfcAtHR0K9fxmdKTMz4beZGq1aZwxzTqkcPMIxzl7Sy22HZsgu30aPHhcuUKwdffgnr1sGRI+bPdHw8bN8OEybATTelfb8pruVnVERERNJmdfTqDN9m5IFIIg9E8t3m7/h247ep95fOX/qa1p8YNZE7J9/JkN+HsOrgqgzPl2JV9Co8Hg8LFixg3rx5bN68mYSEBACM9LxZygbmzp2LO6vbHDOR1+tlxowZOfbPQyQzLD+wnDh3Og4IczCv38vivYutjiEiQIECGT/wfujQc+eZvvrq3P1BQTB/Ptx/v3n79GkYMAAKFTLLV1IuxYqdW6dzZ5g3DwoWNG9PngwzZ164fMOG6c9aoID51TBg/HioUQOWLzfPfVktKQmOH4d77oGePeHs2czb178LEURErsWoUaN477336N27N3/88QcbN25k/vz5PPbYY2zevJmXX36Zl156CTDLV/59HNijB2zeDI0bmwUs2UVoKLRoAX/9Bd26WZ1GRERERERERERERERERERERERERERERERERERERMRaTqsDiIiIiIiISPaQlTPr3nrLLMlYsgTef//qy5cuba7j90OvXuaww4zm8WT8NnOjJUuy9mclxaBB5oDKK6lcGR5//ML7XC6oVs28PPigWd6zcmXa95+QYJa5lCyZ9nVFRETkYh6fh0NnD2Xa9svkL8MtFW9JvR11JHu1qB2IPUCHjh1Ys2oNiYmJeL1ebrjhBl599VUeffRR/H4/drvd6pjXbPfu3WzduhWv12t1lAzj9/uJjo4mKiqKevXqWR1HJFuI3B953dvoUbcHEZ0jLro/wZPAkbgjrI5ezSerP2H5geVp3rbdZmdJzyWElz938NhzZk8mRk28nsj8eeTP61pfRDJGnTrg82XNvkqUgNatz90uVAimTr14uZ49YeI/LzGdOkFg4LnHHnrIvJxv716oVCnteZxO87yY12tuc86c7FG48m8JCTBlCixcCJGRUL58xu8jJ71HFpHsYf/+/YwbN47atWvzwgsvUKVKFQBatmxJWFgYW7ZsYeXKlYwcORKn08m7776LzWa7aDsVK5qFV59/DgMHmqVTWfV76d+cTrMk7OOPzd9Fl4grIiIiIiIiIiIiIiIiIiIiIiIiIiIiIiIiIiIiIpLnaCKBiIiIiIiIAOagpqxStqz5tVUrs8TDMMxLxYrnlomIMO+rWxeKFTOHSNntMH/+ueUjIs4tX7Gied+MGenLFBycvvXyEsOAzZuzfr/168PQoebPSlLS5ZeLi4PJk83ylTvvhNtvhzfeOFeqExQETz+dvgyBgbBuXfrWFRERkYslehNx2B0Zvl1jqIEx1ODgCwdpWLohAJuObmLggoEZvq/r4ff5Wbh4IQ8++CDffPMNI0aMwOl00rNnTz777DPsdjt+K9ru0iE5OZnp06fjyYVNhh6Ph7lz5xIbG2t1FBHL+fw+dpzakWnbD3GFULlQZR6o/QCLey6m4w0d07yNQS0GXVC6klFik2M5mXAyw7crktMZhoHb7SY+Pp4zZ84QExNDXFwcSUlJmfI+pmpV6wbcWy001DxH2rEjzJ6dPUtXUiQlweHD0LAhbN+esdv2+Xz48uoPgYik2+nTp9myZQtNmjShSpUq+P3+1N9TderU4ZZbbiEwMJCAgABGjBhBxPkfPP2LzQZPPml+TtK4sfn6nJWlJ3a7uc/wcPjrL+jVS6UrIiIiIiIiIiIiIiIiIiIiIiIiIiIiIiIiIiIiIiIpsnCsroiIiIiIiGRngYFWJ7BWUJDVCbK/vXuzfp+BgfDNNxAQACNGQJcuFxb0nG/dOnj44Qvv++03czBlp07m7QIF0pcjPh7WrDEHXIqIiMj1S/QkYrdlTTd8vCee/AH5s2Rf18wHrwx9hbdfeTv1rubNm3PvvfcSERFBhw4dqFy58jVtyu/3Y7fbOXv2LMOGDWPkyJF069aNV199ldq1a2fWM0i1fPly3G53pu/HKl6vlwULFtClSxero4hY6q8TfxHgCMDty9i/7y0mtACgfFh5RtwxgpL5SuK0O3nh5heY/ffsa95O/ZL1Gdp6KH7Dj9vnJsiZcQf5Qc4g1h1ex+1Vbs+wbYrkNIZhcPr0aQ4dOkR0dDT79u3j+PHjqe9DbP9MfTcMI3WYfcGCBSlXrhzlypWjdOnSFC9eHIcj/cV7djvUqAEbNqR93YkTzcu/DRtmXv5t3760D7Lv1cu8ZIbERPi//4NNm8zr2Z3PBydPQrNmsGKF+ed2OSk/Q1eTnJxMYF4/gS0i6ZKcnAxA0j+t7jabDa/Xm/rac/jwYZo3b85///tfHnvsMWbOnMmjjz56xdemihVh+XKIjIT334f58/lnH5nzHIKDwTDg7rvhpZfM0hcVroiIiIiIiIiIiIiIiIiIiIiIiIiIiIiIiIiIiIiIXEjFKyIiIiIiIgJAvnxw/HjGbnPoUHj9dfN6RMS54YPjx8Mff1y8/JAhULiweX3yZFi9GqKjzdvPPXfx8k2awEMPmddPnYI33oBdu9Ke0+9PfyFHXrJxIziz+EzCu+9CrVqweTMMHmwWr1yr0FAIDzcvKX79NX05fD5ziJqIiIhkjCRvEg5b+gdvX07KAP9CwYV4vtnztK3UlmZlmzGv+zyqfFwlwwsD0suGjfYd2wPg8XgwDIMmTZoQHh7ODz/8wM6dO6lcufJVB1EbhpH6+NChQxk9ejR+v5/NmzeTkJCQuoztvIms+/fv54cffmDXrl3kz5+fmjVr0rBhQ6pXr44zjW/2fD4fq1evxuv1pvVbkGP4/X62bdtGUlISQWprlDxs3eF1mbLdyAORqV8blGrAS81fAqB0/tLXvI1ARyDf3PsNAY4ARqwYQZcbu1CxYMUMy5jgSWDtobUqXpE8xzAM9uzZw/Lly9m3bx82mw2bzXZR4VpK0cq/nTp1ilOnTrF169bUIfdFixalWbNm1K5dG5fLleZMLVpAVJQ5fD4v8ftzTulKCsOAM2fMP7O1ay8sUj7//eml3uv++/3rli1baNasGTfffDMzZ84kJCQks+OLSC4SFhZGWFgYkydPpkuXLnTp0iX1d9Dvv//O6tWradmyJS1btuTWW2/lp59+4o8//qBt27ZX3K7NZr7GtWgBR4/Cl1/CqFHgdkNc3PX/rrLbzc84QkLghRfgscegSJHr26aIiIiIiIiIiIiIiIiIiIiIiIiIiIiIiIiIiIiISG6m4hUREREREREBoH592LMna/b1yy+Xvv+5584Vr8yfDxMnnnts1KiLl+/R41zxSmzspZe5FklJUKNG+tbNS2JizAKSrNK2LTz7LCQnQ/fu5sCya/HRRxcX9Rw/Dp98AqNHpz9PTEz61xUREZELuRwu/Malh3Rfj5QB/gBrotdw5KUjAJQtUJbWFVrz2+7fMnyf6WF32ClZvCQALpcL45+JrGXKlAHg6NGj5nJXKF053//+9z8mTpzI448/zsKFCylSpAjFixdPfTxlePUHH3zAe++9R2xsLMWLF8flcnH06FGKFy/OCy+8wBNPPEFAQMAF6504cYITJ04QFBREiRIlLhh0vX379ssOW89NbDYbGzZsoFmzZlZHkQyUlJTE4cOHOXToEAcOHCA+Ph6Px4PX68Vms+F0OnG5XBQqVIhy5cpRunRpihcvnuaCotziwJkDJLgTMm37ZfKX4ZaKt6TejjoSdc3rvnvru9QqXovNxzYzeOFgutyYhsbOa+D1e9lxckeGblMkO0tMTGTDhg2sWLGC5OTki4pW0srj8aReP3bsGPPmzWPu3LnUq1ePpk2bUiQNU+Rvvtk8X3j27HVFynH8/pxVupLCMMzzaeHhZqFzyh+1zWbjxIkTLFq0iODgYIoVK0ZgYCClS5emRIkSF5SugFkcGB8fz7Jly1S6IiJXdH55acr16tWrM2jQIAYPHkzXrl15//33uemmm/jrr7+YMGECu3fvZsKECZQqVYp7772Xn376iSNHjqRpvyVKwP/+B6+8AvPmwe+/w5IlsGWL+bjDceUyFrsd8uUDj8dctnZtaNUK2rWDW281HxcRERERERERERERERERERERERERERERERERERERkSvLm5OBRERERERE5CKtWsHs2WbJRV5ToQKcN19aLiMpyRz0mBXCwiAiwhwoNmQIRF37zN3LCgw0h5Z5velbPynp+jOIiIiIKdgZnCnFK+f798DmwsGFM3V/aWKHYgWLpd5MyZo/f37AHEru8/lwOByX3UTK4xEREQwfPpx33nmHunXrMm3aNKpVq0aBAgUAszzFbrezdu1axowZQ1JSEhMnTqRevXrExcXx119/MWLECJ599lkAnn76abxeL06nk7Fjx/LVV19x5MgRzpw5Q1xcHCVKlKB9+/YMGDCAyMjI6x7GnhN4PB6WL19O06ZNL/q5kpwjISGBTZs2sWvXLg4dOkRiYiIulwuv14vvCg2TBw4cYNu2bdhsNrxeL2FhYZQtW5Zq1apx4403XvHvaW4S74nHT8a/bhtDL54+venoJgYuGHhN67et1JZnmz5LsjeZ7j92x+3LnNekeHd8pmxXJDuJiYlh0aJFqa955xemZKSU9w7r1q1j/fr1lCxZknbt2lGxYsWrrtukSfrP6+RkObnnzueDEyegTx+YMcMsGPzyyy957733iI83X1tdLheVKlWibt26tGzZklatWnHjjTficrnw+/106NCBo0ePprkIQUTyHrvdTlxcXGqhaMrXl19+mcTERN544w0GDBgAgMPhoHjx4syaNYsmTZoAcMMNNwBw+PDhdO3f4YCOHc0LmEUre/fCunWwahUcOAAJCebFZoPgYAgNhfLloWlTaNjQvK7DThERERERERERERERERERERERERERERERERERERGRtFPxioiIiIiIiADmQKfAwPQVr0ycaF7+bdgw83KtKlXKmP2m1c03X/828oKsLF556y0oVw6WLIH330/buqNGwQ8/QMGC0KgRvPgiFCsGr74KxYvDE0+kL5OKV0RERDJOsCsYrz/jp2aHlwsHoFBwIZ5v9vwFj209vhWAoa2H8nqb1wGI2BBBr596pS5TrkA5GpRqAJD6FSDEFUKn6p0AOJFwgsgDkdeV04+fkICQi+53u92pxR5XK3NwOBzMnz+fPn360KNHD1588UXmzJnD6dOnKVmyJKGhocC5Upft27dz4MAB+vXrR9euXVO337BhQypWrEinTp2YOnUqDzzwAEWLFgVgxYoV2Gw2brvtNipWrIjf72fRokVMnDiRqKgo7r777uv6PuQkycnJ7N27l0ppPWgRSxmGwaFDh1i+fDnbt29PLU9JkXyNB8Dnlw+cPn2a06dPs337dn755RcaNmxIkyZNCAsLy/D82UmcOy7L9hXviSd/QP6rLhcWGEZEpwjsNjtD/hhC1NEMaOy8jARPQqZtW8RqhmGwdu1afvvtN7xeL4ZxcSFSZvD7/fj9fg4ePMikSZOoVasWHTp0IDAw8LLrVK0KVarA5s1ZElEyiNsN8+fDzJnwyy+vMmnSJGrUqEHbtm05efIkJ06cYM+ePcyaNYuZM2fSsGFDnnzySbp3747dbsfn81GsWDGKFSt21X2JSN61ePFiZsyYwcyZMwkODqZ9+/b069ePatWqAfD6669Tu3ZtNmzYwN9//03r1q1p0aIFderUSd1GZGQkwcHBNG/ePEMy2Wzm516VKkHXrhmySRERERERERERERERERERERERERERERERERERERERuQwVr4iIiIiIiAgA9epBYqLVKbJeSAi0bGl1ipzB6TQHhWWFsmXNr61aXb7sJSLCvNSrB1Hnzdfdu9e8AMyeDYcOwZdfmrd79YKnnzYHPqaVU2dRREREMkyQM4j8gfmJSYrJ0O0u673skvd/u/FbNh3bdNX121ZqS0TniIvuLx5anJkPzATgj71/cMvEW64nJqGOUAIcARfcl5CQwIkTJ3A6nRQsWPCq2/jzzz956KGHaNu2LePGjQPgyJEjeDweSpQokTq0PKV4pVy5cvj9fvbs2XNRqUuRIkVISEjAMAxCQs4VwgwaNIjq1atfsOyrr77K0KFDWb9+PV6vF7vdnubnnxO53W4iIyNVvJJDeDweNm/eTGRkJLGxsZlSJOD+56Bi1apVrFq1ivLlyxMeHk7lypVT/97lJj6/L1O222JCC+BcYVbbSm1pVrYZ87rPo8rHVXD7Ln/w9lbbtygXVo4l+5bwfmQaGzvTyGtkfFmYSHYQExPDDz/8wLFjxy4omcpqXq+XLVu2sHPnTu67774r/r59+WXo1w/isq4PSjJAQgI8+qiP+PhZdO9+P6NHj04tCjxz5gw7duxg3bp1/Pbbb/z22288+uij/Pzzz3z88ceUKFHC4vQikt19//339O/fn4SEBCpXrszZs2cZNWoUhmHw7rvv4nA4cLlcdO3ala6XaUBZtWoVU6dOpWbNmpRN+YBCRERERERERERERERERERERERERERERERERERERERyjLwxDUtERERERESuKl8+yIsz7JxOaNjQ6hQ5Q1AQZOe52sHBl77//OIWpxMKFEjf9oOC0reeiIiIXFrdEnUzbdtev5cTCSf4fc/vPP7z4/SY2SPT9pUeFYMqAlxQBBETE8Pu3bspUKBA6pDXyxVF7Ny5kwcffJBixYoRERGBzWbD4/Fw9OhRbDYbxYoVu2idm2++mVatWvHzzz/z1FNPMW/ePNatW8fSpUsZMmQINpuNhx9++ILilZTSFb/fn5rFZrMxaNAgbrzxxjxTupJi7969+C/XCijZxt69exk1ahRz587l5MmTeDyeDC9dOZ/P58Pn87Fnzx6mTJnChAkTiImJybT9WSU0IDRTtht5IJLIA5H8suMXHpr+UOr9ZQuUpXWF1ldct2wB87WyVYVW+If6MYYaGEMNKhasmLpMROcIjKHGdf/OCXGGXH0hkRzEMAzWrFnD6NGjOXTokKWlKym8Xi/x8fFMnjyZmTNnkpycfMnlLjMvX3KAhAQDh2MCvXr1IjQ0NPXPOCwsjMaNG9O3b19Gjx7Nxx9/TKVKlZg2bRrjx48HLv++WETkxx9/pHv37jRt2pQff/yRqKgopk6dSq1atZgzZw5+vx+Xy5V6LHep15OFCxfy+uuvs379el5//XXKlSuX1U9DRERERERERERERERERERERERERERERERERERERESuk9PqACIiIiIiIpJ9hIfD1KmQl+bYJSdD7dpWp8gZgoMzvnhl6FB4/XXzekQE9OplXh8/Hv744+LlhwyBwoXN65Mnw+rVEB1t3v7jDzh4EBYsgL17zZ/jRo1gwIBz6+/aBSdOpC/r5YpdREREJH1aV2jNsv3L8Bm+dG9jYtREJkZNTNM6wxYPY9jiYRm2vTTzQRVHFQA8Hg92ux2n08mePXuIioqiatWq3HDDDRetZhgGNpuNnTt30qdPH0JDQ5kzZw4lS5YEzHKUw4cPExAQQKFChcxd+Xw4HA4AXC4X06dP56mnnuLzzz9n4sSJhISEcObMGYoWLcqoUaPo06fPJff574IVwzAIyoOtdHa7nZMnT16y2Eas53a7mTdvHps2bcLr9VqSwePxEB0dzejRo7ntttto1KgRNpvNkiwZLdSVOcUr5/v396pwcOFM3+e1yqziGREr+Hw+pk6dyp49e7JF4cq/eb1etmzZwp49e+jduzdhYWEXPB4UBI8/Dp99Bm63RSElXXw+Jz5fW7ZuPU2bNqS+T4Vz7ztLlChBz549uf3227ntttt47733ePbZZ8mXL591wUUk21q5ciUvvfQSbdq0YciQITRq1AiARo0aUaVKFVasWIHD4cDtdmO327Hb7dhsNvx+f+px7ogRIxg8eDBhYWF8++23dOzY0cqnJCIiIiIiIiIiIiIiIiIiIiIiIiIiIiIiIiIiIiIi6aTiFREREREREUnVty/Mng1xcVYnyRp2O3TpAgEBVifJGSpVyvjilcv55ZdL3//cc+eKV+bPh4nnzUUPCDD/PLt0ufS6Z8/Cv2aJp0mNGulfV0RERC7WuExjQgNCiU2OtTpK1vKA7YhZLhBw3hvRBQsWcPr0aW655RYqV64MXFhC4Pf7cTgc/PHHHyxZsoQmTZowf/58ChcuTO3atXE4HBw/fpwCBQpQ+59mwfOHWS9dupSnn34ar9fLm2++SUhICFu3bmXt2rXUqFGD8PDwi6JeqjDC5/MxadIkPB7PBdtPi7p169K5c+fU28OGXVyEM3To0NTrM2fOJCoq6orbtNvttGjRglKlSlGmTBny58+f+lhERAT79u1LV9bz2Ww2Dh06pOKVbGjv3r388MMPJCcnW1a6ksIwDDweD7/99hsbN27kvvvuo2DBgpZmygiFggsR5AwiyZuUodsNLxeeuv3nmz1/wWNbj28FYGjrobze5nUAIjZE0Osns7Fz/Prx/LH3j4u2OaT1kNTSlsmbJrM6ejXRZ6PTndGGjRKhJdK9vkh24vF4+Pbbbzl06JDlr5dX4vV6OXv2LF9++SW9e/emSJEiFzz+zDPw+ecWhZPrFMLrr/vo1w+cTvOfLKWUrqRcd7vdlC5dmq5du/LRRx+xdOlSOnToYGVoEcmGYmNjGTlyJB6Ph/79+6eWrgDs37+fLVu2UL58eZ5//nn++OMPypYty+OPP063bt0uKBdt1qwZffr0oWvXrtxyyy1WPBUREREREREREREREREREREREREREREREREREREREckAKl4RERERERGRVK1bQ6FCead4JSgIXnzR6hQ5R926kJBgdYrLGzUK7r7bzFmsGISEmD/LO3fCokXw6adw4ED6th0aCi1aZGxeERGRvK5hqYYke5OtjpHlbC4bv3zyC6MrjObuu++mQIECTJ8+ndGjR1O+fPnUQhK/33/BMNiUYdQ2m40aNWpw8OBBevbsecG2HQ4HTqeTxx57jNtuu41HHnmEmjVrsnr1ah5//HHsdjuffPIJ7dq1S11n1qxZ3H///fz111/8/PPPlC1b9qLM5w/DnjdvHt988w1t2rTJ2G/MdXK5XJk+JNftdnPw4EHq1q2bqfuRa2cYBnPnzmX9+vXZrkDA4/EQHR3N6NGjueeee1ILkXKq+iXrE+AIyPDilWW9l13y/m83fsumY5uuuO4vOy7d2Plcs+dSi1fm75rPxKiJl1zuWuULyEfjMo2vaxsi2YHH4yEiIoJjx45lu9fMSzEMg4SEBMaNG8djjz1G0aJFUx+rVAluuQV++w1ywFORfzl+3MYLL0xl4MCWlCpV6oKyP8MwcLlcAISFhZGQkEDhlBZmEZHzFChQgJIlS3LXXXdx9913p95/9OhRPv30U3bt2kWLFi3Ys2cPN954IzNmzGDBggUkJyfTvXv31OWbN29Oo0aNLihGFRERERERERERERERERERERERERERERERERERERGRnEfFKyIiIiIiIpLKZoMBA2DQoOxdsJFRKlSAhg2tTpFzhIRAmTKwb1/a15040bz827Bh5uVaVap0+cciIsxLZrDb9bMiIiKS0UrlL0WwK5hkX94qX8kXmI+qlaoycOBAvvrqK5KTk9mxYwd2u50JEybQrFkzDMPAbrfzww8/cPr0af7zn/9QoEABALp27UrTpk2JjY3lxIkTHDlyhFOnTrFp0yZ++eUXbDYbR48eZd68ebRv3x6A33//nR07djBgwIDU0hWv14vD4eCee+7h6aefZsSIEfz666889thj+Hw+HA4HcGEBzBdffEG/fv3o0aMHTmf2+ojJMAyio6M5fPgw0dHRdOrUKVP2s3///kzZrqSdz+dj+vTp7Ny5M9sWCBiGgcfj4aeffiIxMZHGjXNueUf9UvVJ9CRm2va9fi8xSTFsOrqJyZsnM2H9hEzbV1r5DT8NS+mAUHI2n8/HpEmTckzpyvmSkpL46quveOKJJwgLC0u9f9w4qF497xRI5y7BjBzp4uTJl+ncuTP16tWjdOnSBAUFpb7vPHnyJMuWLaNw4cI0bdrU4rwikt2klIN++OGHFxy7JiQk8N577/HRRx/Rq1cv3n//ffLnz4/L5eKrr77iscce46233qJt27YXFD+pdEVEREREREREREREREREREREREREREREREREREREJOfLXlOxRERERERExHKPPgoDB1qdIvPlywcvv3zx/fHx8YSGhmZ9oByiSZP0Fa/kdElJULOm1SlERERyn07VO/Htxm/xGT6ro2QJh81B19pdee7u5/j5559ZuXIlSUlJtG/fnqeffpry5csD5sBYh8PB/fffD0C7du0oUKAAhmEQFhZ2wdDxFCtXrmT+/Pk0bNiQYcOGERYWRqlSpQA4cuQIAIULF8bv9wNgt9tJTEwkJCSEhH9aF1OGzqYMvE4pYDl79iwvv/wyY8aMoXHjxlSrVg23252J36m0c7vdjBs3LvV2ZhWvnDx58oIyGrGGz+dj8uTJ7N+/P0cUCHi9Xn777TeSkpJo2bKl1XHSJV9APoqHFif6bPR1bWdi1EQmRl2ilfMKhi0exrDF197YWWnUFRo708Fn+KhSuEqGblMkKxmGwfTp04mOjs4Rr5mXkpiYyPjx4+nXrx/BwcEAlC4Nn30GTz4J8fEWB5Q0cmCz3cmkSU8ya9YsGjVqRJMmTahYsSJlypTBbrczevRoFixYwMuXOoErInnWn3/+ScGCBalcufIFhaFgHsfmy5cPt9vNvffey/jx4y9Yt1evXnz77besXbuW5OTk1ONfEclafr+fkydPkpycjNfrxev1YrfbcTqdOJ1OChYsSEhIiNUxRUREREREREREREREREREREREREREREREREREJAdS8YqIiIiIiIhcICwM/vMf+PZb8OXy+df/zLFO5fV6iYiIYPz48cycOTN18LWc06oV/PyzWUSSl1SuDC6X1SlERERyn+ebPc+0rdNI8CRYHSVLBDgCeOHmF6hdvDZ16tS57HIpw2N79uzJpk2bKFu2LHCuGMUwDAzDSL3ucDg4ceIEiYmJVK5cmaZNm16wvdq1axMUFMSUKVN45plnUgdYhoSE4Ha7WbNmDQBVq1ZN3U9K+cumTZvo06cPa9asoWfPngwdOpSJE9NWmpCb2Gw2EhMTVdZoIb/fz5QpU3JM6UoKj8fD0qVLCQgIuOjvaE7RqHQjordfX/FKTnRj0Rux21S2JDnXpk2b2LlzZ456zfw3wzBISEjgl19+oVu3bqn3P/IIfP01LF4MOfjp5UmBgS7atJlKbOwg1q5dy++//576/jbFgAEDeOqppyxKKCLZzerVq2nWrBnh4eEsXbr0gtKV833yySep11PKWQzDwGazYbPZcDgcqSVeIpK5/H4/x48f59ChQxw4cIADBw5w6tQpnE7nZcuPvF4vgYGBlCpVigoVKlC6dGlKlSqlMhYRERERERERERERERERERERERERERERERERERG5KhWviIiIiIiIyEVefhmmToXERKuTZI6QEHjqKbjUbK0CBQoQHR1NzZo1+fzzz3nkkUeyPmA21rAhBATkveKV5s2tTiAiIpI71S1Zl6qFqrLx2Earo2SJGkVrULt47WtefsKECZe8P2Vg7PlOnz5NQkICTqcTv9+P3X6uJODhhx/m448/ZsOGDdx111306tWLChUqkJSUxNixY1m3bh21a9fmpptuAkhdf/LkyfTv35/k5GQ++ugjnnjiCQIDAy8ain29hg4dmqHby0w2mw2Px5Ph2/X5fCxduhSfz0fZsmWpWLFi6vf6csNI8yLDMJg5cyZ79+7NkQUCHo+HBQsWEBwcfMXypeyqdYXWzNs5j2RfstVRsowNGy3KtwDg+PHjFCtWzOJEImkTFxfH7NmzM+V3V1bz+Xz8/fffbN++nerVqwNgs8E330C1ahAXZ3HADGEAeeP3flKSnXXrWrJnz29s2bKZJUuWcPz4cfbt20f58uXp0KEDt9xyi9UxRSSbWLVqVeprwt9//82SJUto1arVRce+5x8/pZSUgnkct3r1alauXMkdd9xB/vz5L1pXRDLOkSNHWLlyJVu2bMFut2MYxgXvR91u9xXXT0hIYNeuXezZsweXy4XX66VQoUK0aNGCWrVq4XTqnz2LiIiIiIiIiIiIiIiIiIiIiIiIiIiIiIiIiIjIxfQ/EEVEREREROQiN94Izz8PI0dCQoLVaTJesWLw+usX3+90OnnooYcoU6YMo0aNokePHvz22298/fXXWZ4xu2rY0OoEWS9/fujSxeoUIiIiudegFoN44pcniHPnimnZl5U/ID8vh7+cadt/5JFH6NChA4ZhXDQ8NigoiIULFzJgwACmTp3K4sWLyZ8/P/Hx8TidTmrWrMk333xDoUKFALDb7bz66qt8+OGHhIWFMWHCBLp06YLdbsftdmO32/H7/Zn2XLIzm82W4YUfGzZs4LXXXiMyMpL4+Hi8Xi/VqlVj0KBB9OzZUwOBz7Nu3Tr++uuvHF0g4PV6+fnnnylZsiTFixe3Ok6a3FzuZlwOV54qXgmyB/HnjD+58YUbCQgIoEGDBrz11luUKVPG6mgiV2UYBjNmzMiRRVWX4/F4mDlzJs8++yzB/zQqlyoFY8bAE0/k7POYNhsYRt4oXUkRFwcnT4bQpEkTmjRpYnUcEcmm1q1bxy233EKtWrWoXr06kydPZs6cObRq1eqi46TLlVbu3r2bzz77DL/fz0MPPURoaGhWRBfJU7xeL9u2bWPZsmWcPn0ar9d73cW9fr+f5GTz+PPEiRPMmTOHOXPmUL9+fZo2bZp6HktEREREREREREREREREREREREREREREREREREQEwGZc7/9uFBERERERkVzJ7YZatWDXLshNR47BwfDHH3CpWX6GYaQO5tq5cydff/01H330EUWLFuWHH36gYV5sHbmEgQNh1CjzZyQvKFoUjhwBh8PqJCIiIrlTsjeZ4h8UJzY51uoomSosMIxjA44R4AiwLENycjIHDhxg8+bN7Nq1i8TERKpWrUrnzp0JCgpKXe748eOUKFECgLJly9KqVSsKFSpE6dKlKVasGIcOHbqu4Zl169alc+fOqbcnTJhw0TK9e/dOvT5z5kyioqLStI+hQ4emXo+IiGDfvn1pD3oJgYGB9O7dO8MKM9atW0efPn2IioqiZ8+etGvXjqNHjzJ+/Hi2bdvGqFGjeOaZZy44Vrkav9+P1+slIMC6n7XMEBMTw+jRo3N06cr5ihYtSr9+/XJUqY5hGFQcWZH9sfutjpJ1ksE10kXtGrUJCwtjx44dxMfH88knn/DII49YnU7kijZu3Mgvv/ySa143UzgcDqpXr063bt0uuP/11+H993Nm+YrLZWD+MV36d32PHhARce72tbwluOkm6N0bGjeG+vUhJMS8f+9eqFTp4uXr1YNu3aBlS6hQwSyu9vth50748Uf48EOIjz+3fOvW5jnWq4mIgF69Lv1YgQLm4/fee/XtiEjeFBUVRYsWLahRowYjR44kMDCQ8PBwXC4XixYtuqbSpk2bNvHhhx/y9ddfM3To0AuOFUXk+vl8PpYuXcrKlSsxDAN3Fnx4aLfbsdvtlC5dmo4dO+a4UlMRERERERERERERERERERERERERERERERERERHJHE6rA4iIiIiIiEj2FBAA06ZB8+aQmGh1mowREgJ9+166dAXAZrOlDjSuWrUqAwcO5KabbuKNN96gcePGvPfee7z00ktZGzob6tbtGB99VAhwWR0l0wUHw3PPqXRFREQkMwU6A+nbsC8fr/6YJG+S1XEyRZAziL6N+lpaugJmaUjVqlWpWrXqFZcLDg7m/fff5/Dhw2zcuJEVK1Zw7Ngx4uPjcTgcvPLKKxlaFnHgwIEM21ZmMwwDpzPjPl6bMGECUVFR/O9//2PYsGGp97dq1YrOnTsTERHBnXfeSZUqVa5pe+vXr+fHH39k9uzZHDlyhIIFC9K4cWPuvvtubrvtNsLCwjIse1YyDIPp06fj9XqtjpJhzpw5w7Jly2jVqpXVUa6ZzWZjQPgABi0YRLwn/uor5HRecEY5Gfv5WB599FF8Ph8LFizgpZdeYvjw4dxxxx0a8CvZVlxcHLNnz851pStgDvf++++/2bFjB9WqVUu9f+hQOHkSJkzIWeUrLhcULw5nzkBcXMZtt21b85zWtfrvf83zpv9Wt655uf9+8zxxbBq7Eq/0IxgXBytXqnhFRC5t27ZttG7dmhtuuIF33nmH8PBwAPr378+HH37I2rVradKkCX6//5LHp16vl5kzZ/L222+za9cuhgwZotIVkQx25MgRpk6dSlxcXJa+7/T7/fj9fvbv38/YsWNp0aIFLVu2zFHFpiIiIiIiIiIiIiIiIiIiIiIiIiIiIiIiIiIiIpLx9D8NRURERERE5LLq1YPnnzcLS3KDYsXg7bevvIzNZgPMoT358uWjfPnyVKpUCYCBAwcye/bszI6ZrY0dO5bbbquG17sE8FsdJ9MZBjz+uNUpREREcr9XW71K/oD8VsfINAUCC/Bqy1etjnHN8uXLx4svvsgHH3zA/Pnz2bVrF2fPniUhIYEtW7bk6UGWGVm8smfPHn777TdKlizJf/7zHwA8Hg9ut5tGjRrRpk0b1q9fz9atWwHzGOVKvv76a+644w7effddihYtyj333EP16tWJjIxk6NChrFq1CgC32w3AF198QZEiRWjfvj19+vTh/fffZ9asWWzZsoX4+OxVqrFu3TqOHj2KYRhWR8kwHo+HpUuXcuzYMaujpMmjdR/Fb+T+Y8EUwzoOo0ePHthsNpxOJ+3bt6dv375s3bqVr776yup4Ipe1YsUKfD6f1TEyjcfjYf78+RfcZ7PBxx/DY4/lnHOZgYFQqZLBc8/Z8PttGbrtmBiYOxfefBM+//za1jl5EkaOhE6doGNHmDr13GO1akH//udur18PLVpcfOnSBc5/y3L+Nv7N74clS9LyrEQkr9i7dy+1atWiUqVK/N///R+33XYbYB4TtWzZEsMw+OCDDzh06NBlj0/Xrl3LqFGjcLlcfPDBB7z++utZ+AxEcjefz8fChQsZP348p0+ftrTsz+v1EhkZyZgxY3Lc8bWIiIiIiIiIiIiIiIiIiIiIiIiIiIiIiIiIiIhkrIyZDCUiIiIiIiK51tCh8OOPsGsXWDg357oFBvqYOtVBUNCVl/P7/djtdg4dOsSSJUt49tlnOXXqFA0bNuTRRx+lY8eOmZLP6/Vy7NgxDh06xP79+4mOjiY5ORmv15s6YNnhcOB0OsmfPz8VKlSgbNmylCpVikKFCqUWxmSW5ORkhg4dymeffcatt95KtWo2PvsMstk85gxls0GHDlC8uNVJREREcr8CgQWY1GUSnad0JsGTYHWcDBXiCmFyl8nkD8z5xTJBQUFUq1YNp9OJ1+vN8v2HhYXx3HPPpd4eNmzYBY9Xr179kuuVL1+eoH8OBHbt2nVd2T0eH9u2BVK1KhQubL5nTK9169axf/9+HnzwQUqXLg2Ay+VKff9fqlQpAE6cOAFwyYHCPp8Ph8PB9OnT+e9//8tNN93E8uXLqVq1KsnJycTHx7N//342bdpEhQoVLlh348aNnD59mgMHDrBv3z6mT5/O2bNn8fv9OJ1OJk6cyIMPPph6jGSVmJgY5s+fb+kg18zi9Xr54Ycf6Nu3b44pNCoQWID/1PoP32z8Bp+Re0sdACo4KtDvwX6AWbrk8/lwOp00bNgQp9NJbGxs6mOZfUwukhZer5e1a9fm6uIVgNjYWKKjoylTpkzqfTYbjBoFRYrAe+9BQjZ+WxkUBDfeaPD77zaeeSbjs06caF4AevSAfv2uvPzkyTBgAMTFnbtv7lyoXh3q1jVvN2t27rHYWIiMvHg7w4ZByq+0DRtgwYIr73fzZrP4WC+jInK+nTt3cscdd9C3b1/uuOMO4NxnN3fffTedO3dm5syZzJ8/n549e6YeF52vWbNmfPbZZ4SGhlKlShUrnoZIrnTkyBGmTp1KXFycJeeGLsXj8XD8+HHGjh1LixYtaNmyZY45xhYREREREREREREREREREREREREREREREREREZGMo+IVERERERERuaKAAPjjD2jYEI4cgZw5szGBunU/pUmTgZddImVol2EYbN26lX79+rF69WqSk5Pp27cvgwcPply5chcse70OHz7MmjVr2Lt3L2fOnMHpdOL3+y87qChl0HBcXByHDx8mICAAwzAwDINixYpRo0YNGjZsSGho6HVnO59hGEyePJkxY8Zw9913M3ToUG64oTrffJO7i1dCQuCll6xOISIiknfcVuU27rvxPqZtmUaSL8nqOBkiyBlEt5rdaFe5ndVRMlSRIkU4evSo1TEu8sADD1zy/rZt26ZeHzlyJGfOnEn3PjyeYPr2DWTvXvB6oWLFS19uuAHy57/yEPH169fjdrupXbs2BQoUSL0/5VgjX758ABw/fvySg4SB1PveeecdvF4vP/74I2XLlsXv9xMYGEhgYCCFCxemXr16F21/165dBAcHM3LkSKpVq8bBgwc5c+YMx48fJzY2liZNmgBcslAi5Zho9uzZTJo0CbvdzgsvvECDBg2u8Tt57ebNm5erywNiYmKIioqifv36Vke5Zs/f/DxTt07NdUVZ57N77QxoOYBChQoB5t+DlL9v69evx+v1EhMTk/qYSHaybds2qyNkCa/Xy4oVK+jatesF99tsZpH0DTdA376QlJT9yqSDgw0efNDGJ5/YcDiSWbDADVhb0rd06cX3GQbs2HGueOX8UpZLCQq6sODlww+vvl+fDw4cgPLlrz2riOR+bdq0oV69ehQtWhQwP6Ow2+2px0U9evRg9uzZfPfdd/Ts2fOiY6WUYrw6depYEV8k19qxYwc//PBDti1G9Xq9REZGcuDAAR544AGcTv3zaBERERERERERERERERERERERERERERERERERkbxE/7NQRERERERErqpECYiMNMtXTp8Gv9/qRNcuKMhPhQqfMnnyfcC5gVspUm7b7XZiYmIYMWIE33zzDfv27aNt27Y8+eSTdOnSJXV5r9d70aAej8eDy+W6pjxer5ctW7YQGRlJTEwMXq8XwzAAcLvdaXpu5y9/+PBhjh8/zpIlS6hatSrNmzenXLlyGTIA9sSJE0yaNIly5crx+eefExYWBsDnn/t46CEHCblw1m5AANxyCzRvbnUSERGRvOXTOz9l7s65JCXkjuKV/AH5+aTDJ1bHyHDly5fPlsUrWeHGG0vx1lvm9ZgY2LcP9u49d1m2zPzaujW8/TZcqRNx3759OBwOSpcufcliR4/Hg81mwzCMS5aupFi0aBGbNm3i/vvv5/Tp06xcuZI9e/ZQuHBhmjVrRq1atS5YPmVfe/bsoUiRIjRr1oz8+fNToUKFS27/38cUKaUra9asYfDgwWzevBmAO++8kwYNGmRYUSWYpZM7d+7En5MOQtPI4/GwbNky6tWrl2MKPOqUqEOj0o1YfmA5Xv+li0NzND8UDihMnzZ9Uu9KOXdw5swZFixYAMDdd99tLp6BP/MiGWHZsmVpPseUExmGwfbt20lISCAkJOSixx96yDy38+ijsGJF9igPDgjwUrCgk+++s9G2rVmC9t1333H06FNWR7ukwoWh3Xn9gbNmXXn5Hj2gWDHz+oED8P33V99HQAAcP67iFRG5kNPpvKB0JeV9cspxUdOmTalSpQq//fYb33///UUlnDnlfbVITrJp0yZmzZqF15u9jwE9Hg/79u1j4sSJPPLIIwQEBFgdSURERERERERERERERERERERERERERERERERERLKIildERERERETkmlSoAKtWQXg4nDwJ2XyuDgDBwfDxx3b69BkIXFyakjKwy+fzsWDBAt5++22WLVtGxYoV6d+/P++88w7BwcEXrJuy/oQJE1i8eDH79++naNGi3H///XTr1u2yWc6cOcOKrppsIAABAABJREFUFStYv349kPaSlWuRMuxo+/bt7N69m9DQUJo3b079+vUvKou5Gp/PlzrELCwsjI4dO9KsWTPCwsJSH+vUyUHHjgY//WTgdueuIbPBwTBhgtUpRERE8p4CgQWY1GUS9065lwRPzm53C3GGMPm+yeQPzG91lAxXtmxZoqKi0v2eNioqiqioqCsuM2zYsIvuO3PmzCXvv9I6GcnhcFxQTlKwoHmpW/fSy//Tr3hJPp+PhIQEgoKCCL1EO0tSUhLHjx/H4XBQqFChy27H7/ezatUqvF4vx48fp0OHDpw4cQKv14vf76ds2bI8+OCDvPvuu6nDh1MKIg4dOkTVqlXZsWMHAQEBFCxYkFKlSl3x2MEwDOx2OydPnqR79+5Uq1YNm83Gpk2bqFmzJpCxQ47XrVuXJ4Ymnz17lujoaMqWLWt1lGv2zb3fUPOzmrmyeMXmtzGi2QgCAwLP3ffPz+Eff/zBqlWrqFevHpUrVwZQ6YpkK0eOHOH06dNWx8hS69evJzw8/JKPlSoF8+fDt9/Ck09CcjJ4PFkcMFUCwcFzefbZaDye6owa9RcRERFs3rwZw3jOqlCXVaAA/PSTWb4CMHcuTJ585XWef/7c9Y8/vvbzx4mJ6csoInnDv48HDMOgZMmSDB06lO7du7NkyZKLildEJGNt3LiRn3/+OduXrqTwer0cPnyYiIgIevXqhcvlsjqSiIiIiIiIiIiIiIiIiIiIiIiIiIiIiIiIiIiIZAFNgREREREREZFrVqUKrFsHZcpAQIDVaa4sJAS+/hr69Dl3X8oAYb/fD5gDu44fP86TTz7Jvffey8qVKwkPD2fu3Ln83//9H8HBwfh8vgvWXbduHU888QR9+vThm2++Yf/+/axZs4YHHniAnj17pm47hWEYrF69ms8++4y1a9fidrszpXTl3zweDzExMfz22298+umnREdHX/O6U6ZMISIigri4OAACAgJ47LHHaNasGUBqIYthGHzxhY2gIP9lt5UThYTA+PFQrJjVSURERPKm26vczsDmAwlxhVgdJd1CXCEMajGIWyvfanWUTFG6dGmMK7WK5FJOp5PSpUtf8/JX6gvx+/2EhIRgt9tTB5ee/z2NiYlh165d5M+fP7WM41Lf88TERA4dOgTAggULaNmyJVu2bCEuLo65c+cSEhLC+++/z8cff3zBevHx8cTHxxMVFUWHDh2488476dmzJ6NHj+b48eNXeE42kpKSuOeee4iNjeWLL75IHWCakjOjilLOL5XJ7bxeL8uXL7c6RpqUDyvPiDtGEOq6uDgoR3ND6b2leeS2R1LvSjnOj46OZvr06Rw5coSOHTtSpkyZK24qL75OivXyyutmCq/Xy8qVK6+4jM0GjzwCO3bAbbdBUFDWnde02SBfPihfHkaM+JuyZYcyZMjzdOjQgeeff56oqCjuvvtunM7grAl0jcqUgWXLoEUL8/bChXDffVculbvnHqhe3bweGwtffnnt+0tKSn9WEcl7Uo43atWqRbFixRgzZgyLFy+2OJVI7rV9+/YcVbqSwufzcfz4cSZNmpT6Wa+IiIiIiIiIiIiIiIiIiIiIiIiIiIiIiIiIiIjkbipeERERERERkTQpUwb+/BPatzcLKrKb4GAoVQp+/RW6dr30Mna7eTg8YsQI7r//fsaOHUtYWBjjxo3j+++/p3r16gT8M4HR4XCkDlldv349gwcPZty4cTRp0oRZs2axY8cOZs+ezcsvv8ykSZMYPHgwPp8PwzCIiYlh/PjxLFiwAI/HY8lgH4/Hw5kzZ4iIiGD+/PlXHIy0bt06mjZtSr9+/fjkk09Yt25d6mMFChS4aICyzWajUCF4/PGlQHxmPYUsFRAA7dqZwyRFRETEOkNaD6FPgz45snwlxBXCfxv+l/+1/p/VUTJNkSJFLioczAs8Hg+lSpXKkG25XC7KlCnD2bNnOXXqFGAOj095v753716ioqKoWLEi1apVu+x2kpKSiI8334u3a9eO7777jipVqhAQEMAdd9zB6NGjARg7dixutzu1COLs2bP06NGDr7/+miFDhvCf//yHM2fO8Nxzz9GuXTv27t17yf3Fx8fz2GOPsXHjRmbPnk2pUqU4cOAAgYGBFC1aNEO+Nyn+/vvvPDMc1TAM/v77bxISEqyOkiaPN3ic+qXq47Q7rY6SIWzYsMXZaE1rgNTj+JRzCNOmTeOnn36iUaNGdOzYkdDQS5fOnF/2eurUKebMmcO4ceMYP348v//+e9Y8Gcmz9uzZk+dKfxITEzl79uxVlytVCmbPhm3b4NlnIX9+sxQlMwQGmgUvHTrAzz/D3r3w/PN1mTFjBtOmTWPQoEG88847/P777/z444+przPZQe3asGIF3HSTeXvKFLjzTkhMvPJ6L7547vrYsWb5yrXKYz+yIpJBateuzVNPPQXA3LlzARXfiWS0lPLJnFa6ksLr9aY+BxEREREREREREREREREREREREREREREREREREcn9cscUHBEREREREclShQvDTz/Bjz9C797m4D232+pUZunKo4/Chx/CZeafpvrzzz956aWXAOjduzdPPfUU9evXT308ZeCh3+/HbrcTExPDG2+8wYIFC7jvvvsYOHAgjRs3BqBWrVq8/vrrLFiwgNmzZ/Paa6+xbds2FixYgNfrzRbDvrxeL2vXrmXr1q1069aNMmXKXPD4+PHjefbZZ6lWrRovvfQS999/P1WrVr3iNlO+N4GBC4BjBAR0w+3OPoMi0yM4GCZMsDqFiIiI2Gw2Rt4xknh3PN9t/o4ET84oIwhxhdD9pu58ePuHVkfJVDabjRIlSnDo0CGro2Sp0NBQgoODM2x75cuXB2Dbtm2AWcaSYuHChZw8eZJHH3009X35v4sQAZxOZ2rJQ8uWLQHzvb/D4QCgatWq1KlTh1OnTrFq1SpatmyJYRiULFmSMWPGEBgYmLqtI0eOMGTIEMaNG8cTTzzB/PnzU49lbDYbbrebN998k2nTpjFu3DgaNGjAvn37OHHiBJUqVQLOHSNkhMjISNzZ4UAzC/3555+0aNHC6hjXzGazMbnLZG787Ea8/pw5iPd8Qc4gyq4vy5I9S9i+fTvVq1dPfWzWrFl89NFHOBwOHn/88dTzAZeS8ndg5MiRjB07NvXveHBwMA6Hg3r16vHZZ59xU0qrgUgG8Xg811RAUrduXTp37px6e9iwYRctM3To0NTrM2fOJCoqKk1ZUgqKUuzdu5eJEydednmXy0Xfvn0pXLhw6n0RERHs27fvqvtyOp0cPnyY/PnzX1O2ihXh/ffhrbdg+nQYPhz+/hucToiLS38JSHCwuQ2nE55+Gvr2hdKlL1zmhhtu4IYbbqBLly4X3O9y2UhOTt9+M1KbNjBjBhQsaN7+4AMYMODq6zVqBK1amdc9Hhg5Mm37zcC3VyKSw5x/vJEWKccdnTt3ZuzYsXz66acMGDCAIkWKZEZMkTzJ6/UydepUPB6P1VGui9frZefOnWzdupWaNWtaHUdEREREREREREREREREREREREREREREREREREQyUc6ehioiIiIiIiKW6tIFdu6E9u0hJMS6HMHBUKoUzJsHY8ZcvXQFoEGDBqxdu5bZs2czbty4C0pXzpcyMHXUqFH89NNPNG7cmFdffTV1yKrf78fr9RIQEEDVqlX5+++/iYiIYMGCBXg8nmxRupLC4/Fw5swZIiIiiIyMTL1/586dvPvuu9x8882MGjWKV1555ZKlK/9+LikDnjdv3kyRIoOpWNHGebOic5yQEJg5E4oWtTqJiIiIgDl4dezdY3my8ZOEuCx8s3mNQlwhPN34acbcNSbNQ2NzoiZNmhAQEGB1jCzjdDpp1KhRhm7zoYce4qabbuLTTz9lzJgxREdHExcXx9dff81nn31G6dKlUwezp7z3Pp/f7ycsLCy1PCWl/OR8Xq+XggULkpycfFGJScp6hmHg9XopWbIkr776KjVq1GDz5s0sWLAAm82GzWbDMAzeffdd3nvvPV5//XUeffRRwCxrMQyDChUqpG4rI3g8HqKjozNkWzmF1+tl06ZNVsdIs3Jh5fis42c54nX6SkJcIQxuMZhBPQdx6tQpBg8ezMyZM9m8eTNjxozhkUce4cCBAwwcOJAuXbrgcDgu+nlPuR0TE8P//d//8cILLxAbG0tERASHDh1i7ty5vPzyy5w4cYJ27drx5ZdfXvLvtkh6HTly5IISL6sULlyY2267LU3rtG/f/oLSlbRwu93p+p0RGAgPPQRRUbB5M4wdC/37Q4MG5rnGkBAoUADy5TNvBwaaX0NDIX9+8zGnEypXhgcfNIugFyyAo0fhjTcuLl35t+TzmlbO60FLk6FDzaIYw4CvvrrwsXLloFMn89Kgwbn7Q0LO3R8efu7+zp3Nc6sppSuTJ5vnycLDz10aNrx0jhdfPHd96lQ4eDBtz0PFKyJ5l9frTdfxc8rnNjVr1qRy5crUqlVLpSsiGWzBggUkJOSMIuSr8Xg8zJo1i/j4eKujiIiIiIiIiIiIiIiIiIiIiIiIiIiIiIiIiIiISCZyWh1AREREREREcraiReGnn2D6dHjqKYiPh7i4rNl3SAj4/dC7Nwwffm2FK+drcP7UwSuIjIxk0qRJ5M+fn1dffZU6deqkPma321OHfJ09e5bHH3+cmJiYbD081ev1snjxYhISErj11luZOHEiu3btYsqUKanfk5iYGAzDYPv27VSuXJnixYunDkAzDAObzYbT6SQ5OZm//vqLWrXK8cMPNurW9XD0qB2/32HlU0yz4GD4/nto08bqJCIiInI+m83G+7e9T4nQEgz5fQhJ3iQMsk+xHYANG0HOIN5o8wYvNn/x6ivkErVq1WLOnDlWx8hSDS83bTydChUqxOjRo3n66ad56aWXiIiISH1/7fP5mDp1KuH/TES32+38/PPPxMTE0LlzZ/Lnz5+6nXLlygFw+PBhwCyJ8fv92Gw29u3bx/79+ylVqhTFixe/ZI6U9/aGYVCiRAkaNGjA5MmTOXLkSOoyH330EZ9//jlvv/02gwcPxu/3Y7fb2bt3LwCVK1cGzDIYh+P6jwVSygPOH0qfF5w8eTL1e5uT9Kjbg/0x+3k38l0SPDlvMG+IK4SHb3qY11q9hq21jbNnz/LKK68wd+5cnE4n8fHxlClThieffJJBgwalrvfvIeE2mw2Px8N3333H22+/TfPmzfnggw9o1qwZACVLlqRFixY0bdqUN954g2+++YZ27dpRpUqVLH2+knsdPnwYn89naQabzca9995LQEAAHo/nmopgqlWrRoMGDa55+X8zDIN9+/alJ26qypXNy3/+Y972+2H3bti4Ec6ehcRESEoCl8s8hxQUBDfcADfdZF5Pj8DAQNxuN3PnzqVw4Xs4eTJji/vatoWIiIvvL17cLFQB+OMPuOUW83qnThcWwDz0kHk539698O+et/LloWvXc7c/+CBtOd1uKFYsbeuISM7m9/sZPnw4f/75J9u3b6dBgwbcfvvtPHTei07KZxBX247dbmfGjBmEhYVldmyRPOXgwYOsW7cOr9drdZQM4/V6mTVrFg8++KDVUURERERERERERERERERERERERERERERERERERCSTqHhFREREREREMsR998G998L8+fDee7BihTmk0O3O+H3lywcFCsBLL0GvXlCwYMbvA84N91q1ahW7du3iqaeeomXLlhcMwU0Z7vXbb79RuXJlChQokK1LV1J4PB7WrFlDQkICK1asoGHDhjRo0AC3201kZCRTpkzhl19+4dChQ4SEhNC7d2/69OlDnTp1Lhh4tnv3bo4dO0Z4eDj796+jceMJzJr1CjZbcQwj7cMyrRAcDGPHwt13W51ERERELuel5i9xe5Xb6TatGwdjD2abwf4hrhDKFSjHtG7TuKnETVbHyVJOp5MGDRqwevXqHPH+93pVqVKF0LQ2PV6D8PBwvvrqK2bNmsXy5ctJSkqiX79+PP3006llJj6fD4fDwX333YfX62XHjh3kz58/9X35o48+yoQJE/jkk08IDw/n5ptvTj1mGTt2LHv37mXw4MEXlTsYxrkSo5TCFJ/Px9GjRwEoWrQoAFFRUXzxxRcEBgZSu3ZtTp8+Tb58+bDb7cTGxgLQuHFjgHQNzL+U6y0PqFu3Lp07d069PWzYsIuWGTp0aOr1mTNnEhUVdcVtVqhQgZ49e15xmdGjR3P8+PE0ZT2f3W7n5MmTFMuBE+hfa/UapxJPMfbPscR74q2Oc81CXCF0qNqBMXeNSf071b9/f7p3787YsWNJSEggICCAhx9+mDJlygDn/k5eysqVK5kyZQoJCQkULFiQjz/+mNmzZ9OwYUOaNm1KqVKluPXWW7nhhhuYNm1a6t9zr9eL06mP7uX67Nu3z/Lh2C1btqRs2bLExMSwbds2br755isuHxISwt3/nJBZsGABHTp0SNd+zy8Lywh2O1Stal4yg2EYxMbGUr58ec6ePUubNvv4++9ymbOzTNa/P6S8fC1cCBs2pG19hwPK5cynLiLp1K5dO1asWEHhwoVxuVx8/fXXfP3118yZM4f//ve/hIeHY7fbr1q+krKMSlfyDsMwP3NMTASfzyw/Cw42f29LxvF6vUybNs3y95UZzefzsWfPHrZu3UrNmjWtjiMiIiIiIiIiIiIiIiIiIiIiIiIiIiIiIiIiIiKZQNNbREREREREJMPY7dC+vXnZuxc+/RS+/BJsNvB6ISGd87GdTggNhaQkaN0aBg6Etm3N7WamlKFeP//8MwEBAbRr145ChQqlPp5SunLs2DEWLVpEgQIFctSgVI/Hw5YtWyhZsiRJSUkAbNmyhaeffprdu3dz1113YbfbmT9/Pp9++il79uzhrbfeom7duqmDZjdu3MiZM2c4duwY/fr1Y926dQwZUptvv+3HwYOZU7yTkUJCYPJk6NTJ6iQiIiJyNXVK1GFzv828ueRNPlj+AUneJAyMq6+YCWzYCHIGMbD5QF5p+QouR84onMtoTZo0Ye3atbm+eMXlctG8efNM2369evWoV6/eZR9PKXi47777iIqKotw/08lTjlfKly/PK6+8wtChQ7n33nvp0KED+fPnZ8mSJWzevJnGjRvz3//+l5CQEAD+/PNPatWqRVBQ0EX7mDlzJuvXr6dixYqphRBnzpyhZMmSrFq1ik7/vHG22WwUL1489c9+wYIFhIaG0qpVq9R8/+Z2Q1SUWdBZsSIUL375Y7rsUB5gBZvNxuHDh3Nk8YrNZmPEHSNwOpyMXjM62xRkXUmIK4TO1Tsz8d6J2G0XTmsuUqQIgwYNuuA+9z8HuDabjeTkZAIDAy94PD4+noULFxIZGQnAhg0bqFKlCr/++isJCQk8/vjjDB48mFKlSlGhQgVeeuklwDw2d7lcxMXF0a9fP9566y0qVKiQWU9bcrHo6GhL91+qVClatWqF3+9nxowZVKpU6arr3HXXXeTLl49du3axevXqdBeveL1e4uLiyJcvX7rWz2o2m42wsDDatm3LihUr6NAhP6tWXf7c6cSJ5uXfhg0zL2lZ53J69TIvafXii+YlvWrXzvxzvCKSfTz44IOsX7+eN998k169euF0OlmwYAHvvvsukydP5u+//+all17i3nvvxel0XrZ8JaW07krFLJKzHT8O69bB2rWweDGsXw+nTpm/M5xO86vPZ372GBQE1apBixbQvDk0bGjeViFL+ixatIiE9H6gm815PB5mzZpFpUqVCA4OtjqOiIiIiIiIiIiIiIiIiIiIiIiIiIiIiIiIiIiIZLCcMw1WREREREREcpSKFeGDD+Cdd2DDBnNA0rJlsGIFHDhgFl6AOXTX7wfDAIfDHIRks5klK6GhUK+eWbbSuLF5KVo0a5/HsWPH2Lx5M+XLl6ddu3ap9xuGgd1ux+v18sUXX+BwOHJU6UoKj8dDpUqVOHLkCCtXruTtt98mOTmZqKgoqlWrBphDlj744ANmz55N1apVefvtt1OHNh89ehSAOXPmUKdOHbZu3Ur16tV57jm44w7YuhXi4616dpcXEGAO45oxwyzxERERkZzB5XDxxi1v0LVmV7pN68ahs4eIc8dlaYZ8Afkok78M07pN46YSN2XpvrObQoUKUbp0afbv3291lEwVGhp62TKRrPTdd99d9rE+ffpQrFgxxo0bx+zZs0lOTqZcuXIMGzaM7t27U758+dRlx48fz4wZM+jcuTNNmzalXLly+P1+/v77b15++WXi4+N57bXXUgfm16lTh6FDh3Lo0CFOnz7NkSNHOHToEKdOnWLx4sUAzJ07lx9++IEJEybQs2fPS2b0+WDePJg1yyzqjI+HChXMY8eUS8rt/futLQ+4mvXr17N+/fqL7j99+vR1bdftdnPgwAHq1KlzXduxis1m4/3b3qdIcBHeXPJmti5fCXGF0KteLz7p8Mk1D+xOOeZ/5plnWLt2Ld98803qcTOYf/7z58/H5/Px8MMPM2LECAoWLAjAkCFDGD58OF6vl9GjR6eWmcK54qOBAwcyadIkpkyZQv/+/Xn//fcz8Blfm8OHzfM3a9bA0qVw8qR5fiY52TxfExhoHktXrgytWplDrevVgxzSdZHrpZTqptXQoUOve99Op5MuXbrgcDiIjIxk//79Vy1eqVevHjfeeCOJiYn89NNP173/+Pj4HFO8kmLGjBmA+ffuzTcNIG8VCNjt5muJiFgnPv7c5zdLlsC2bZCYaP7u93rN8+iBgebv+saNz5Va1Kxpll+kxZYtW1i4cCGdOnXimWeeISgoCL/fT9euXalatSqffvop3377LW+99RZOp5N77rkn9X0SwLx58/j9998ZPnx4jvwsRq5u/XoYMQLmzoWzZ833nQkJ5s9iCsMwSz3Pl5QEGzfCpk3w9dfmMl4v1KkDzz0H991n/hzL1SUnJ7NmzZpcXYTq8/n4888/CQ8PtzqKiIiIiIiIiIiIiIiIiIiIiIiIiIiIiIiIiIiIZDD9L2QRERERERHJVAEB0KSJeenXz7wvZQjSgQPm9cREcwhvUBAEB0PBgubgzuLFrUxuCgkJISgoiAIFCqQOb/T7/amDWb/44gvcbjcul8vKmNfF6XTSrFkzvv/+exYvXsxHH31EtWrVcLvdBAQE0KZNG5KSkti6dSu///47sbGxqcUrHo+HwoUL079/f/73v/+lbrNQIVi5EkaNgldfNQe1+f1WPcMLhYSYZT4REdnjZ0xERETSrk6JOmx5cguzts9ieORwNh3dhMfvwevPnMGQTrsTp91J3RJ1eTn8Ze6ufjdOuz5iAbjllluYPHkyHo/H6iiZwuVy0aZNm2suZrBSp06d6NSpE2AOS42Pj6dgwYLY7fbUZQzDoGPHjuzevZtp06Yxfvx4AgICsNlsxMfHU6FCBZ566in69++f+pwLFixI23+1Ffr9fvx+P/Xq1WPr1q18++23JCUlXXFwaXAw/O9/5gUgLg727TNLWFIu69bB/v0ebr/9LOfNWM52zpw5w4EDBzJl27mhyGhQi0HULl6bR2c8SoIngWRfstWRUjntToKcQXzc4WN61u2Zpr/bdrud48eP8/nnnwOkruv3+7Hb7ezevZuVK1dSrVo1RowYQbFixTAMA5vNxquvvsrixYuZMGECL7zwAlWrVgVILWDZuHEjY8aMoVatWtSvX5/PP/+ciRMn8uGHH/LII49k/DfiH9HR5rHx/PkQFWWeowkMNIew+3yXX2/DBpgzxzznk5gIJUqY5306d4Zu3czzO5L1fFf6Q8tkt912G0WLFuXIkSMsWrToqssXLFiQ9u3bAzB79mzOnj173Rly8oDwGjW8JCXlvfeW+fJB06ZWpxDJW7xeswhx8mRYvdosXQsJMYssrtbfFRUF331nliYlJUHVqtCyJfTubb4PuNrbqr1793LixAkaNGhAUFDQBZ+r1KtXj1deeYXQ0FDGjBnDiBEjqF69OjVr1sTv95OQkED//v35+++/KViwIIMHD86g74hYLSkJpk2D4cNhzx7zs6SUtzT/Lli5GsMwjzNTrFkDffual//+F55+2iz7lMvbuHFjjjj/cT28Xi8rVqygefPmuf65ioiIiIiIiIiIiIiIiIiIiIiIiIiIiIiIiIiI5DV5b3KDiIiIiIiIWC4o6FwZS3aX7//Zu+/wKOq1jePfbemNJEBIKKEXITTpiCJKV7oioFLsFUFBjx4R9VWxoEdUFBVBxQaKiIqiKKj0IgFUeu9CSCB92/vHsBsCBBJIskm4P9e1F7M7M795drM7ZVefOySEG264gcmTJzNr1iz69+/vbVw8f/58Dh48iNVa+i+vbTab93m1aNHC+5jb7cZsNtO6dWuqVKnC4sWL2bdvHzExMQDcdttt9O/fn2pn6VZlNsNDD8F118GNN8KmTUbzVl/x8zPee1OmwA03nL8RnIiIiJRsVrOVvvX70rd+XzYe2cj/lv2PD9d9iBkzqfbU8w+QDyF+IbjcLm5tfCsPtnqQutF1C2XcsiQ+Pp769evz119/+bThe1Ewm83ExsaSkJDg61IKzN/fH39//zMeN5lM9OjRgy5durB//342b97Mpk2bSElJoUKFCnTs2JGaNWuesZ7rZIqipymp59rh+PHjhIaGegNfCiIkBC67zLid6t9/k3nvPSvZBe2yW4xatGhBmzZtsFgspKSksHXrVv744w9SUy9+35OSklIIFfpezzo92frAVu6ceyffb/2edHu6r0si2BZMi7gWfNznY+LC4i5ojPLly/P333+zYsUKateu7Q1OAfjtt98AuP322ylfvnyueSEhITRs2JBly5axaNEib/CKZ/4DDzwAwOOPP86AAQPo0aMH06ZN49Zbb+X111/n3XffpUmTJhfz9L3cbvj1V3jxRVi0yLifdUo2TlY+c3IyM3MatO/da9zmz4d77oERI+CBB6BGjUIpWfLpQo/DU6dOPeOx4cOH53v92NhYWrRogcPh4KuvvvIeM86lW7du+Pv7s27dOv76668C1ZuX0hwCFxxspVo12LrV15UUL7sdLr/c11WIXBoOHIDJk+GNN4zwlVPzro4fz/84p36//88/xnf+M2ZAXByMHQsDBxpBLmcTFRUFwLZt2wDw8/PD7XZ759eoUYMHHniAI0eO8OmnnzJp0iQmT56M2WwmJCSEKVOm8PTTTzN69Oj8F1wEDh82AiNXrIDNmyE93XhdHA7juQcHQ/ny0KKFsY+rV48SHSrpK0eOwP/9H7z3nnG/EC6lzsrzXn/9deP936YNPP00tG9fNNsrzdxuN4sXLy7V51T5Zbfb2bZtm/e6TERERERERERERERERERERERERERERERERERERMqG0t8ZVkRERERERKSI9enTh88++4ynnnqKLVu20KRJE5YuXUpaWhqhoaG+Lq/QBAUF0bZtW1auXElCQgJut9vbWDkyMpKKFStiMpm8QTNut5vw8HDCw8PPOW6tWrByJbz2Gvz3v0YDsuLuoRwcDFdcAdOmQcWKxbttERERKXr1ousxuedkXu78Ml/89QXfb/2eFftWsP/EfoJsQdiddjIcGeccI9AaiM1iI92eTlxoHK3iWtG1VlduuOwGgv2Ci+mZlE7du3dn69atpKf7PlihMFksFvr27es9Jy5LrFYrVatWpWrVqlxzzTXnXd4TtHKqPXv2sHfvXoJOdla22+3YbLaLrs3hcBT6az5u3LhCHS84OGefEBUVRVRUFJdddhkffPABSUlJFzV2WQowigyMZOYNM5m7aS63fn0r6fZ0spz5TPUoRFazlQBrAK93e52hjYde9PurXr161KtXDyDXWFWqVAEgLs4IdXG5XJhMJsxmM4cOHeLgwYNYLBYqV64M5HxmPv/8c3777Teuu+46evXqhcVi4cYbb6RFixZ8++23vPfee/z3v/9l7ty5F1V3SopxTfzyy5CcXDTNrT1jvvUWvPOO0XB8zBjo3t0IZ5WiZTKZcjWwz689e/Zc1HZDQ0O93xfdc889Z10mPj6ecePGsWzZMn788UfCwsIASEhIyDPgbOjQoQC88MILZOUjEai0H6+7dIGdO43vzS4VwcFwctcpIkXkt9+MsLUFC4z7ntC0wuJyGaEjmzfDgw8awWtDhxqB7KfnOZYrV84boOIJgzx9312zZk0efvhhfv75Z9555x1uvPFGrrrqKhwOB1deeSULPE+kmLjdxm8b8+YZgXWJicbzDQjICVvJS0iI8W92NtSuDe3awZVXQu/eeYfTXCpmz4Zhw4z3Y35D/y6W5zepX381jrmDB8PEiTl/J4Hdu3eXue918pKdnc3ixYsVvCIiIiIiIiIiIiIiIiIiIiIiIiIiIiIiIiIiIlLGKHhFRERERERE5Dzat2/Pzz//zODBg3nqqadwuVx07NiRVq1alfqmjqey2WxcfvnlvP/++3Tt2tXbLBbg999/5+eff6ZLly7Ur18fKFhDS7MZRo2CAQPgjTfg7beNpmxF0ejVw98fTCbo2BEeeQSuusq4LyIiImVXsF8ww5oOY1jTYQCk29NJPJjI6gOr+X3X7+w/sZ90RzqZ9kwwQYA1gCBrELGhsVxR7QqaV2pO45jGBNku8S6oBeTv70/fvn35/PPPsdvtvi6nUNhsNrp16+ZtDC9nqlSpEj/++CPZJzvYWiyWQhnXUUI7zrvdbnbv3s3GjRs5evQobrebGjVq0LJlS8xmMyEhIXTt2pVPPvnkorbjcrkKqeKS47q617H1ga2M+nEUn//1OWbMpDuKvqFvgDUA3NCtdjcmdZtEXFjc+VcqoFNDiTyBKj/88AMDBw7MFUS0atUq1q9fT82aNb37Fc/8yZMnA7Bt2za+/PJLmjRpQsOGDalRowb3338/V111lTf01el0XtBn7ZtvjCboWVlQHL2U7Xbj9vvv8OefUK8efP451KhR9Nu+lJnN5jK5D8kvT1BwaXXfffD++24cjkvjy6uAACOkQd/ViRSNI0dgxAgjcCU93QgQKWqe7/qnTIGpU2HsWHj8cfDsnuvWrcsTTzzBo48+yvvvv0+VKlVo0KDBGeM0bdqURx99lNGjR3PgwAGg+Pfx6enw2WcwYQLs22ecQ516mZKfsJBTf/v46y/j9skncMcdxnnZAw9AnTqFXnqJduQI3HYb/PRT8ZyT5iU9HT76CObOhU8/NX47EliyZEmZ+U4nP/bs2UNycjIRERG+LkVEREREREREREREREREREREREREREREREREREQKSenuPCEiIiIiIiJSTOrXr8+aNWuYNWsWx44dY//+/b4uqUjYbDZatWrFzTffzDPPPEP16tVZuHAh7733HtnZ2QwZMgQ/P78LHr9KFaNZ2dNPw1dfGdObN0N2NjidhfMcQkPBYjEaVt51F8QVfm9dERERKSWCbEG0qdKGNlXacF/L+3xdTplWs2ZN6tevz19//YWzsE7sfMRsNhMbG0uTJk18XUqJ5ufnx7XXXgsYoSSnBlBcjKIIDZg6deoZjw0fPrxAY+zevZsPPvgg12NbtmzB4XDQvn17AGrUqIHFYrmoz0BZDU2IDIxkWu9pvNrlVaatncbLS1/meNZxUrMLP40z1C8UP4sfD7R6gDua30FMSEyhb+NsOnXqxE033cSsWbOoU6cOffr0oX79+vzwww+8+OKL7N27l/vuu4/mzZsDxt/a4XDw2GOP8dhjj/Hss89yyy230LVrV5577jmaNGmCyWQiISHBuw1P6Irb7c5XGGpSktHce9483zW3Tk01wlcaNYLnnoP77zfCWaXwWSyWIg2vCg8PZ+TIkd7748ePB+Dw4cP88MMPZyxfq1YtatWqBUBSUhIrVqzg4MGDgNHYOyjozKC7rl27eqdXrFhBUlJSvp9TaQ9eqVcPLrvMxerVhRNkVhrccYevKxApm2bPhmHDICPD+N69uHkC2F580QgvmTkTGjY05g0ePJgFCxbw5ZdfEh0dzciRI6lzMn3E7XbjdDqxWq1UrVoVoNh/h9m8GV5/HaZNM4KhCjs4/tRwmvffhyZNjICanj1zAmrKKs/7MjMzf8E1RS0zEw4ehO7dYcgQmDgRQkJ8XZXvZGZmsm3bNl+XUez+/PNPOnbs6OsyREREREREREREREREREREREREREREREREREREpJCU8f9lV0RERERERKRw9e/fn3fffdfXZRSpkJAQ0tLSuOKKKwgPDycjI4OQkBA++ugj+vXrVyjb8PeHm24ybuvWGU3GFi2CjRuNBmNms9GEzO0+9zgBAeDnZzSQjY2Fli3hxhuhVy+w2QqlVBERERHJp+7du7N9+3bS0tJwn+9ErgSz2Wz07ds3X6EGYijM18oTLFGY9uzZU+hjeuzevds7bbFYCAwMJPUiOjQXVoBNcclvAIhHucByPNTmIUa2HskvO37hxSUv8uuOXwm0BZLtzCbTkVngGvwsfgRYA8iwZ3B57OWMbTeWHnV6YDUX/0/hTz/9NAcPHuSJJ55g6tSp2Gw2Nm3aBMCtt97K8OHD8fPzw+VyYTab8fPzo0uXLgB06dKFGTNmcNddd3H33Xfz5ZdfEhsb6x371Nc6MzOT/fv3k5KSQrVq1YiKijqjlrlz4dZbjetlXze3djqNOh5/HGbMMJqw16jh25rKosDAQLJ88Mc+duwYy5cvP+PxgIAAb/DK8ePHcy2zfv36s451avDK33//za5du/JVg8PhIDg4uCBll0iPPWbhllucpKeX7fAVkwm6dIEKFXxdiUjZcuQIjBgBP//su8C1U6Wnw6ZNxnf2Y8ca5wFxcXG88MILjBgxgnfeeYesrCzuvPNOWrZsiclk8oZoJSYmEhwcTP369Yul1tRUeOAB+PRT47zFbi/a7XnCaZYtg5tvhqgoI6CmRYui3a4vuFxw773w4Ycl4315uowM+Ogj+OEH+OMPOJn5c8nZv38/Vqu11AfpFoTT6WT79u0KXhERERERERERERERERERERERERERERERERERESlDFLwiIiIiIiIiUgD//vsvhw8f9nUZRcpqtdK7d28uu+wyIiIiiIqK4t577yUiIqJItpeQAP/7nzHtcsGWLbB6NSxdCsuXw/HjkJkJ2dlGKIu/vxG4Uq8edOgAzZtDkyYQFFQk5YmIiIhIPvn7+zNs2DDeffddMjMLHp5QEthsNm655RbCwsJ8Xcoly9NsuaSJi4tj3759Zzxe9ZTOvA6Hg4yMjIvaTlEEzxQlk8lEYmIiDoeDypUrU7FixXyv16lGJzrV6ERadhqJhxJZvX81i3YtYsW+FRxIPUCQLQgTZ4a6uHGTYc8gOiiay2Mvp0O1DlweezlNY5oSHhBe2E+xQGrWrMmCBQv4+OOP+fDDD8nKyqJmzZp06tSJe++9Fz8/P+DMgB1PqMrgwYNZv349L774Ih988AGPP/64dxlP6Mq3337LxIkTWbhwIZUqVSIoKIhBgwYxfvx4wGjiPWwYzJ5d8ppbp6XBmjXQqBFMmQKDB/u6orIlNjaW5ORkX5fhEzabjZCQEF+XcdGuvx78/Cwl7rNb2IKC4JFHfF2FSNmyZAn06GEc+7OzfV1NDrfbCLZ48UX44gtYsACaNm3Ke++9x7333su0adPYuHEjgwcPZsSIEWRnZzNnzhw+/vhjGjRoQPv27Yu8xl9+MQLiPb9DFLfUVON25ZVw993w3HPGbyBlgcMBgwbBd9+VvPPSU2Vmwv79xm9NixdDnTq+rqj47d+/H4fDcd7lGjduTO/evb33Pdcgpxo3bpx3+uuvvyYxMfGcY1atWpV69epRpUoVwsLCCAoKwul0cuTIETZs2MCKFStwuVx51pCXhQsXsmjRonMuc/jw4QKHiYqIiIiIiIiIiIiIiIiIiIiIiIiIiIiIiIiIiEjJVTI7F4mIiIiIiIiUUMuXL8fpdPq6jCLndrsZN24c1apVK9btms1Qt65xGzSoWDctIiIiIoUgMjKSYcOGMXXqVLKysnxdToFYrVYGDRpEbGysr0u5pPn7++dqqlqcwsPDGTlypPf+qU1kr7nmGkJDQ1m/fr03gKVmzZq0bNnSu8ymTZsu+nrRZrNd1PrF6cCBAzz11FN89913HD58GIfDQb169XjwwQe588478z1OsF8wbau0pW2Vttzf6n4A0rLT2HR0E2nZaWQ6MslyZuFn8SPAGkCQLYjakbV9HrJyLkOGDGHw4MGkp6cTFBSUq5HvkSNHiI6OBsDlcmE2m3PN79+/Py+//DKffvopY8aMyfWe2LRpEy+++CIrVqzguuuuo06dOmzevJlJkybx5Zdf8tprb/PCC+1ZurTkNrd2Oo3abr8dkpLg/vt9XVHZUa1aNTZv3nzeptmJiYnnbYB9tibaKSkpZ308L4sWLTpvs+v8bDc/YmJiLmi9ksZmg/vug5deglJ2GlUgFSpA27a+rkKk7PjxR+jbt+Qe+8GobfNmI9hiyRJo1qwZ06dP54UXXmDatGksXbqUN954g8zMTI4cOUL58uX56quvijQQMzUVHngAPv+8ZLx2GRnw9tvw5Zcwcya0aOHrii6OwwG9e8Ovv5aM1/d8nE44ehRatYKlS6FePV9XVLx27drls98+r7jiCmrVqpXrMavVSlxcHHFxcdStW5cPP/wQt9tdoHHz872Cy+Xi+PHjhIeX3GtLERERERERERERERERERERERERERERERERERERyT8Fr4iIiIiIiIjkU3Z2NomJiQVu7lMa2e12lixZQtWqVXM1gBUREREROZ8KFSowdOhQpk2bVmrCV2w2GzfddBPx8fG+LuWSFxER4bPglfOJioriqquuOuu8o0eP8sMPP1z0NrZtq8A110DNmmfeQkMvevhCs2fPHu6++26+//57rr32WsaOHUtaWhoff/wxDzzwAElJSTz22GO43e5zXlPu3r2bf//9l9q1a+dqrB3sF0yzSs2K46kUGZPJRHBwMID3dXA4HLz00ku0adOG3r17Yzabvd8xmEwmXC4X2dnZREREUL58eRwOB1ar1fsaHj58mD///JMBAwYwceJEypcvz8GDB/n222957LFn6dcviuxsN5mZJf86PiMDHn0UUlLgiSd8XU3ZEBsbi8ViOW/wSlljMpnOGxy8d+9eVq1axeLFi4mLi2PAgAHExcUVU4UF8+CD8PrrZTd4JSgIJk4Efd0oUjhmz4bBg43jaknncMDBg0b4ytKlUKdOHd566y1uvPFG3nzzTfbs2UNkZCR9+/bl4YcfLtJQrZUroWdPOH4cMjOLbDMFlp4Ou3bBlVcax4Pnniud+0uXC26+ufSErni43ca5afv2sHo1nOf0okw5cOCAT7d//PhxEhMT2b17NxaLhVatWlG9enUA4uPjadSoEevWrQNgy5YtTJ069YwxKlasSI8ePQDj+uuvv/4673YtFgv79+9X8IqIiIiIiIiIiIiIiIiIiIiIiIiIiIiIiIiIiEgZoeAVERERERERkXxat27dJRVCsn37dlJTUwktSd19RURERKRUiImJ4fbbb2fq1KlkZmaW2CANk8mEn58fN998c4ltwH6pMZlMREdHc+jQIV+Xksv8+fNp0KAB8fHxhIWFERwcjMPh4MiRI2zcuJHly5djt9svahsmk4nOnavRpw9s22bcliwx/t2+HYKDoUaNs4eyxMQUb1PmL774gu+//54hQ4YwdepUrFbjZ+eePXty/fXX88EHH9C3b1/q1q2b5xgul4vZs2fz0EMPARAQEEBsbCw1atSgXr16JCQkUL9+ferWrUt0dHSxPK+icmpwytatW5k0aRKvvPIKQ4YMyXXNbTKZWL58OUlJSYSFheUKXQEjJCotLY2QkBDKly8PGPvbW265jWeeuZYjRyoAped7i/R0eP55I1TowQd9XU3pV7FixYveD5VGfn5+xMbG5jn/ww8/5IUXXmDjxo2EhobidrsZM2YMI0aM4Mknn6RSpUrFWO35RUfD++/DrbeWrmb1+eHnB9deC717+7oSkbLhp59KT+iKh8sFSUnQrh2sWQOVKwfQpUsXOnXqhNls9obSFeXvMAsWQK9ekJZWZJu4aBkZMGkS7NkD06eDxeLrigrmoYdg7tzSeRxzuyE5Gdq2hXXrICrK1xUVvYyMDDJ9mEC0dOlSdu7cmet7o23btvHggw8SEhICQOXKlb3BK+np6aSf5c3VvHlz7/SmTZtISko677azsrLYu3cv9evXv9inISIiIiIiIiIiIiIiIiIiIiIiIiIiIiIiIiIiIiWAgldERERERERE8mnJkiWXXAPLVatW0bFjR1+XISIiIiKlUFRUFHfddRdffvkl+/fvL3Hn0jabjcjISAYMGEDUpdBNtRSpWrXqRQWvJCYmkpiYeM5lxo8ff8ZjKSkpZ30c4MCBAxw4cOCCa8oPPz8/GjaMpU6dM+e53XDoUE4gy7ZtRrPtt982QllSU41QlrMFs1SrZjS7LyxHjhxh9uzZBAQEcMstt2C1WsnOzsZsNtOwYUP69+/Pyy+/zMKFC6lbty4ulwuz2XzGOGazmW7duhEWFkZycjJ79+5l9+7d7Nu3jzlz5vDGG28A0KpVK5YuXepdLz09nd27d5Oenk5kZCSxsbH4nfIEi7pZ98WIjY3lgQceYMeOHTz55JNs3LiRvn37csUVV5CamsoXX3zBiy++CMDQoUOx2Wy51m/dujW9e/fm+++/Z+nSpbRs2RKw0K8fHDwYR2n8+T89HR57DMqVg1tu8XU1pZvNZiM0NJSUlBRfl1KsHA5HnsErK1eu5I477sDpdPLCCy/QsWNHjh49yscff8z06dOJjY3lv//9b577KV/p399otD9/PmRn+7qawhMYCO+95+sqRMqGZcugT5/SFbri4XbnhK+sWgXly4PFYvGevxXledw338BNN5WOQJC0NJg92wgBmT0bTjstLLF+/tnY15eG1zgvTiccOQIjRsDXX/u6mqKTlpaGxWLh4MGDWK1WnE6nT+rYvn37GY85HA5SUlK8wSvZ5zkhCg0NpWHDht77p14/ns+ePXvyvayIiIiIiIiIiIiIiIiIiIiIiIiIiIiIiIiIiIiUbKWv84qIiIiIiIiID6SlpXH8+HFfl1GsHA4HGzduVPCKiIiIiFyw0NBQbr31VhITE5k3bx4OhwOXy+XTmkwmE1arlauuuorWrVuXqEbrYqhSpQqJiYnnba5a1pwrPMBkgpgY49au3ZnzT5wwAlg8oSzr1xtNgrdtg337IDb27KEsNWtCWFjB6ty4cSN//fUXnTp1ol69eoARGuP5bFeoUAGApKQkgHN+xurUqUOdk0kzTqeTEydO4Ha7WbhwIU8//TSbN29m+PDh3uW3b9/OhAkT+PHHH8nMzOTEiRPY7XYaNWrEiBEjGDZsGIGBgSU6fOXKK6/k119/ZfTo0UyaNInPP/+csLAw7HY7u3btIigoiPvuu48+ffp415k9ezazZ89m7dq1REREsGfPHu68807uvPNOdu68kZ9/Lkd2dun96T8jA+66C1q0gPr1fV1N6VazZk3+/PNP3G63r0spNkFBQd6m3Kc6evQoTz31FNnZ2fznP/9hzJgx3nlXXnklmzZt4umnn2bo0KFUqVKlOEvOl6lToXbtshO8EhQEH3wA0dG+rkSk9EtJgZ49jWCO0srphAMHYNAgI2SqOM7bfvoJBg4sXWE16enw669w440waxaU9EvX48eNv2lpDl3xyM423jOzZxshR6Wd0+lk7ty5fPnll6xatYr09HRCQkK47bbb6Nq16wWPO27cuEKsMkdkZCQxMTHe+5s2bTrn8i1btsRisQB4Az3zK6M07RRERERERERERERERERERERERERERERERERERETknEpv9xURERERERGRYnTgwAGsVitOp9PXpRSro0ePluiGtSIiIiJS8plMJpo0aUKNGjWYPXs2+/btw263+6QWm81GZGQkAwYMICoqyic1yPlVqlTpkgoN8LDZbGcND8iP0FBo3Ni4nc5uh927c0JZtm2DZcuMf7dvh8DA3KEs48aB9Ry/Im/YsIGUlBQaNmxI9Ckd9D3XjX5+fgAkJyeTmZlJQEBAnmN5/s4mkwmLxUJERAQAW7ZsITExkZtvvpnrr7/eu/yBAwfIzMykbdu21KlTh8jISPbt28fnn3/Offfdx/bt23niiSe843i4XC5vAMyff/6J0+kkLi6OSpUq5f1Ei1B4eDjvvfce99xzD6+99hpbtmwhIyODDh06cO+993L11Vd7l/3tt98YMGAAAPfddx8tW7Zk2LBhTJgwgfvuewMYBlh88jwKU2YmDBgAa9ee+/0n59ayZUvWrVuHw+HwdSnFwmaz0bp167PO++abb1iwYAHXX389w4YNA8But+N2uwkMDOS6665j9erVLFy4kJtvvrk4y86X8uXhvfdg6NDSHa4A4OcH115bNhrXi5QEd99d+vcLYJyjLl0KM2bAkCFFu62lS419UGnMV0hPhx9/hNtug/ffNwIZS6r77zcCIcuK9HQYNgyuuKJkB4elpqZ6ryNPve7xyMrK4oUXXuDNN98kPDycxo0bU758ef755x+2bt1KZmZmibr+Dg0N5aabbvIGqaxevZo9e/bkubzNZqN58+be+0uXLi3Q9i61331FRERERERERERERERERERERERERERERERERETKMrUsEREREREREcmHi20O3bhxY3r37u29P378+DOWGTdunHf666+/JjEx8bzjhoeH0759e2rUqEFYWBgOh4PDhw+zZs2afK1/PhaLhaNHj+ZqpisiIiIiciHCwsK45ZZbSExM5KeffsLhcJCdnV0s2/bz88NkMtGhQwdat259RiNSKVmioqJKVOPX4lJUISA2W06oyuncbjh8OCeQZf9+47Fz+eeffwCoVq1arlAVT/BKVlYWJpMJs9nsbZabl1NDPj2hn//88w/vvfceAPfccw8VK1b0LpOQkMBrr71GuXLlco3z4IMPcv311zNx4kTatWtHnz59vOO53W7MZjM///wzb7zxBn/++SdHjx4lIyODChUq0L59e0aPHp1neENRatasGR9++CGHDx8mPDwcu91+RvjOY489hsvl4vnnn2fs2LHexwcOHExc3GGOHfMv7rKLhNsNO3bAiy/Cf/7j62pKr4oVKxIVFcWhQ4d8XUqxcLvdNG3a9IzH7XY7n332GWazmb59+1Lz5A7QZrN5jy/JyclATrPtszUq99iwYQN79uyhW7duRfAs8ta/P8yeDV9/bTR/L43MZqNZ/fvv+7oSkbLhhx9gzhwjsKwsSEuDe+6BTp2gqPLw/v0XunUr3WE16enwxRfQooURvFMS/fQTzJpVdt6bHhkZMGKE8bnztfT0dFavXs0ff/zBb7/9xpYtW3A6nVSuXJnu3bvTo0cPEhISzjinmTJlCuPHj+euu+7ijjvuoGrVqoSFhWE9mXa4Zs2aC77+njp16hmPDR8+/MKeIFC+fHkGDx5MeHg4AOvWreO777475zrNmjUjMDAQgKSkJO/1an5dKoGFIiIiIiIiIiIiIiIiIiIiIiIiIiIiIiIiIiIilwIFr4iIiIiIiIjkw65du3C5XL4uI5fY2FhuvvnmXI1urVYrVatWpWrVqlSvXp2vv/76orezf/9+Ba+IiIiISKEwmUw0adKEhIQEtmzZwuLFizlw4AAul6vQz7dNJhMWi4WoqCjatWtH/fr1vY1FpWQzmUw0atSItWvXXjIBLH5+frRo0aLYt2syQcWKxq1t2/Mv73a7SU5OxmazERYWdsZ8l8vFkSNHAIiMjMRmsxW4phdeeIGtW7fy4IMPkpCQkGteaGiodzsAZrMZt9tNbGws119/PWvWrGHNmjX07NkTm82G0+nEYrEwZcoURo8eTcWKFenduzd16tTBbrezefNmpk6dSvPmzX0SvOJRoUIFAPz9c4eobN26lV27dlGpUiWGDRvmfdzhcPC///mRnh4DnDvcpjRJT4dnn4U+faB+fV9XU3q1b9+euXPnFlu4ma+YTCbq1q3rbbR9qk2bNvHnn3/SpEkTWrZsCeSEO5lMJrKysti3bx8AVatWBcgzdMXpdLJw4UIeeOABIiMjGTBgAPfccw+NGjUqomeW2/Tp0LMn/Pab0fy9NDGZoFw5WLwYoqJ8XY1I6ZeSAkOGlN4gprxkZsItt8D8+cZ+o7ANH1769p9nk5YGjzxihMjEx/u6mtxOnIBBg8reexMgOxt+/hm++gr69i388T3nJy6Xi507d7Jx40YOHDhAYGAgbdq0oXr16t5lli5dSt++fYmMjKRixYq0adMGl8vF+vXrefzxx/noo4/4+uuvqVOnjnedvXv38t///pcrrriCN95446znO6aL+ODt2bPnYp5+LtWqVWPgwIHe3zyXLVvGjz/+eM51TCYTrVq18t5fvnx5gb9DuJjnLyIiIiIiIiIiIiIiIiIiIiIiIiIiIiIiIiIiIiWLukuJiIiIiIiI5MPBgwd9XcIZ+vTp421AtH37dpYuXUpwcDDXXnstwcHBNG7cmB07dpCYmHjB28jOzmbPnj1nNLsVEREREbkYZrOZunXrUrduXZKSkli+fDlr164FjMajdrv9gsa1Wq1YLBacTieXXXYZbdq0oWLFioVYuRSX1q1bs379ehwOh69LKRYWi4W6dev6uozzcrlcBAYGYrFYvOEnnqa+ACdOnGDbtm0EBARQpUqVAo1tMplYv349n376KeXKlWP06NFnDVSA3AEJnm0HBARgs9k4ceKEtzaLxcLatWsZN24c8fHxzJgxI9f1rdvtZsyYMRcUEFMcYmJicLvdHD9+nOTkZCpUqIDb7WbzZjNPPw1ZWWXv5/7MTBgwANauBWVlXZj69evz7bff+rqMIme1WmmbR2LU77//TlJSEq1ataJy5cqAsa/w7K+2bt3Ktm3bqFy5MkFBQefcjsVioUePHgQGBvL7778zZ84c3nnnHWrVqsVtt93GbbfdRmRkZKE/Pw+rFebMgauvhj//LD3hASYThIXB77+XvIAAkdLq7rshNdXXVRQ+ux2WLoUZM4xgmcI0axb88osRnlEWZGbCTTfBkiVFE1Jzod55xwiGKavS02HUKCMcsLBfd5PJxLJly/jPf/7DsmXLcDqdhIaGEhgYyMCBA3nppZe8y0ZFRdGrVy8GDhxI/fr1KV++PCEhIQA88MADvPnmm7z//vtMmDDBe420cOFCjh8/zp133onZbGbDhg1s2bIFl8tFQkICFSpUwGaz+Tx8pGHDhvTq1Qur1YrL5WL+/PksX778vOvVr1+fcuXKAZCens6ff/5Z4G0roFdERERERERERERERERERERERERERERERERERKTs0P81KCIiIiIiInIeaWlpZJewzlxRUVFER0d778+dO5fk5GQAQkND6dSpE2A0K76Y4BWA3bt3X9T6IiIiIiLnEhkZSbdu3bj22ms5fPgw+/fvZ8+ePezZs4eUlJRcgQhut9s77WkMarfbCQ0NJS4ujmrVqlGpUiViYmJKbJCC5E+FChWIjo4ukSGYhc1qtdKiRYtcYSIllcViIS4ujszMTI4cOQKAw+HAYrFgNpvZs2cPa9asIS4ujgYNGgC5g1nOJTk5meeffx6Hw8Htt99O5cqV871uVlYW06ZNw263c/XVV+Pv7++d99prr3Ho0CGmTZtGQkICR48exWKxEBoaisViIb4EJwKEhIRw22238fzzzzNlyhSeeuopQkJCuP9+E1lZvq6uaLjdsHMnfPwxDB3q62pKJ4vFQvPmzVm+fDlOp9PX5RSZsLAwYmNjzzrv0KFDuFwuatSo4W1IDjnnDmvWrGHz5s1cccUV3jHOtb+pXr06I0aMoH///mzcuJElS5Ywf/58xo0bx2OPPUarVq146623aNKkSeE+yZP8/WHBArj+eli82GgAX9JFRBjBAPXq+boSkbJh3Tr4+mvK7PE/LQ3uvx9uuAH8/ApnzH//hdtuKx37zPxyOmH9enj7bSOIpyRwuWDixNITDHahjh41wsQ6dCjccb/88ktuvfVWIiMjGTNmDI0aNcLPzw+n0+m9TvGcnzRp0oQPP/zwrON0796dyZMnk5SUhMPh8IaJ/PbbbwDExcXx4osv8sYbb7B3717MZjMul4uuXbsyatSoIg9eCQ8PZ+TIkd7748eP9063aNGCbt26eWtYvnw5+/fvzxXkmZWVxeHDh88Yt02bNt7p1atXX1CIr4JXREREREREREREREREREREREREREREREREREREyg79X4MiIiIiIiIi55GSkoLVai1RzSoDAwNz3T81GObU6ZiYGAICAsjMzLzgbZ04ceKC1xURERERyS+r1UpsbCyxsbFcfvnlgBHocPjwYVJTU3E4HDgcDtxuNzabDavVSlBQEBUrVlTIShnVvn17vvnmmxIXhFnY3G639z1fGnhCCrZu3QqQ6/P3xx9/sHPnTm699VYSEhIA8t3Ed8mSJXz22We0atWKUaNG5Xvdo0ePcuedd7Jx40Z69erF9ddf7w1QOHr0KF9//TVRUVFERERwzz33sHv3bsLCwmjTpg233HIL4eHh+Q548YUbbriBBQsW8Prrr+N2u2natA+LF7fD5SqZ9RaGtDSYMEHBKxejbdu2rFq1qkR9l1WYbDYbXbp0yXP+jh07AKPJOIDL5cJkMmEymUhOTuann34iPT2dDh06ULlyZeDc+xvPPiI8PJxWrVrRqlUr+vXrx3PPPcd7773HsmXLSE1NzXO9whAQAN9/D4MGGf+mpRXKsEUmPR3uvRfGjIFrr4VSkC0mUqJNnAhl/JQYh8MIl7nhhsIZb/jwshkGkpYGjzwC3bpBScgP/PlnuBR+QkpLgxdfzB28smbNGn788UdWr16N0+mkffv2jBgxgoiIiHyNuX//fsaOHUv16tX5448/CA8PP+86nnM7i8WS6/Evv/wSp9PJVVdd5f0902KxkJycDMBbb73F8uXL6dq1KwMHDsTlcvHqq68yb948ANq1a5evmotCgwYNcp0vtWnTJlegCsDOnTuZPn16rseqVKniPY9zOBwsX778grafn9ddRERERERERERERERERERERERERERERERERERESgcFr4iIiIiIiIich8PhKPQxx40bd1HrHz16FJfLhflk18IrrriCX3/9laCgIJo2bZpr2YiICA4ePHjB23K5XBdVq4iIiIjIhfKEscilqV69esydO9fXZRS5GjVqEBoa6usy8q1fv3689dZbvPvuuzRr1ozrrruOyMhIfvzxRyZOnEhISAgDBgwA8Db8zYvnunb79u289dZbANx8881UqFAhz3VPvRZev349Dz/8MD/99BO9e/fm7bff9m7XarWyfft2jh8/TmBgIHfeeSdHjhyhTp06/P3333z22WdMnDiRKVOmcO211xb2y1RoLrvsMubNm8eDDz7Iq6++iskUh8vVAvD3dWlFavduWLUKSlEmUYkSHBxMz549mTt3Lna73dflFCqLxUKdOnWoXbt2nstUqlQJAH9/43Pidrux2+34+/vz008/MW/ePBo1akTHjh0xm83nDUjxzPN8R2Y2m1m7di2ffvopFSpU4NFHH6V9+/a5ximKQCerFT7/HKZOhZEjITPTCCooibKy4JdfYMUKqFQJvvgCmjTxdVUipdPx48Znv4xmaXmlphrBa4URvLJgAfz6a9kNq8nMhLvugh9+8HUlRhjJWbLHyhy32wiZOXDAOK798ssv3Hfffezdu5caNWpw/Phx5s6dy2uvvca8efNo2LDhececNm0a27dv5/vvvyc8PJzMzEzS0tKwWCx5hrd4ro/WrFnD+vXr2b9/P99++y0rV65kxIgR9O7d+2S9bgAiIyMBmDlzJg888ACvvfaad6ymTZsycuRIb/hlaXNqOMv69etJu4BUOovFQnxJSDASERERERERERERERERERERERERERERERERERGRQqHgFREREREREZHzKIrglYuVkZHBypUrvc2QWrduTevWrc+6rNV6cZf/zrLe0U1EREREREoki8VCmzZtWLx4cZkLDvCw2Wx06NDB12UUSFhYBKNGvc2jj87krruyefDBY9jtTrKzm+N2LyM4OIgRI/wJCICYGAt16hykXr0U+vWLp3Ztf86WQ/DFF1/w/fffc9NNN9G3b18Ab7jKqRwOh/cad+bMmfznP/9h27ZtPProo/znP/8hJCQEp9PpDTvYsmWLd73LLruMV199lQoVKgDw4osv8uijj/LCCy/QuHFj7+MlUWhoKFOnTuXuu0fSrl1tXK6yHboCRkPxiRPhk098XUnp1bBhQxITE9mxY0eZCtX18/OjZ8+e51yma9euvPjii0yZMoX27dsTHh6OxWIhOTmZZ555hqNHj/L000+TkJAAkO+AFM9+6bvvvuOBBx7gxIkTTJw4kaFDhwJGMIunIXpKSgqLFi1ix44dHDhwgGbNmtGvX7+L/p7OZIIRI6BLFxg0CNasgQvoM15sUlNh61Zo2xYeegjGjQM/P19XJVK6fPghnCPHrkz55x/46y+47LKLG+eFF0r2vvFiOZ2waBHs2QNVqviujt27YfFi322/uJlM8PbbcOed+7nhhhtwu928+eabtG/fnuDgYCZPnsyECRO45ZZbmDt3LnFxcWcdxxMk+csvvxAQEECjRo3Yv38/kydPZsOGDVitVqpWrcqQIUNo2rTpWdedNm0ab7zxhjdArn79+tSqVYtDhw5Ro0YNb/BKvXr1ACPss3///oBxbWQ2m4mKiuL6669nxowZZGVleQPrziUxMZHExMRzLjN+/PgzHktJSTnr4wDTp08/73bP5osvvrig9U6lsF8REREREREREREREREREREREREREREREREREZGy5cxuNSIiIiIiIiKSS1E0p5w6deoZt4L68ccfWbhwIZmZmd7HXC4X69evz7XcqfMvhKdBk4iIiIiISHFr3749ISEhvi6jSFitVho1akTlypV9Xcp57dgBjz4KTZtCcDDceWcLkpKex26/g9TUOmRlxeB2VwQiSUsL4OBBEzt3wrJl8OGH5fnPf2Jo3NhGaCi0bg3PPQeHDxshBjt27OCTk+kad9xxBzExMcCZQQie0JVjx47x6KOPMmTIENLS0vjyyy957rnnCAkJyRV6ALBv3z7ACCv9z3/+Q4UKFcjKygLg3nvvpV+/fvz666/8/PPPQMm//t2yJQF//0Bfl1EsXC6YPRuOHfN1JaWXyWSid+/eFx30UZJYrVb69OlDQEDAOZe76qqrGDVqFPPnz+euu+7i7bff5pVXXqFLly5s2LCBrl27cvfdd593nLNZu3Ytt912G4cOHWLs2LGMGDHCu9/xBLPMmjWLHj160K9fPx577DE+/vhjhg0bRoUKFXjkkUfYtWtXwZ/8aSpXNpru/+9/xn7Zai25+y+3GzIy4LXXjDCFtWt9XZFI6eF2w0svle0QkVPZ7fDqqxc3xp498McfhVNPSeZ2w5tv+raGt982ztkuFZmZMGkSvPLKqyQlJTFu3DhuvvlmqlevToUKFRg3bhzXXXcda9euZf78+XmOYzabOXbsGBkZGdSpU4e33nqLFi1a8NJLL7Ft2zbWrl3Lq6++yvXXX+8NF/H8Tum5Rrr33ntZsmQJ+/fvZ+vWrdxyyy1MmDCBrl278ttvv2Gz2QBo3LgxAAEBAYSFhQHG+ZRnnLp16wJw+PDhInjFSj673e69/hQREREREREREREREREREREREREREREREREREZHSr+x02BAREREREREpIkXRoHLPnj0XPYbb7WbRokX8/vvvREdHYzabSUpKIiYmhkaNGgGQnZ1NUlLSRW3n1Ka1IiIiIiIixclisTBgwACmTp2Kw+HwdTmFyt/fny5duvi6jDw5nfDjj/Dii7B8udFUOTv71CXye61oAcLxZIIuXw6JifDMM9C1K7hcM1m/fgN33nkHLVu2POsIbrcbq9XKihUrGDduHD/99BPXXnstkydPJj4+/mS9Tu/1q6eRcPbJghs2bEhcXBxgvO52u53g4GBvk90TJ06c8xm43XBaDoxPTJgAqam+rqL4mM3w/vvw8MO+rqT0CgkJoWfPnsydOxe73e7rci6KxWKhbt261K5dO1/LP/zww1gsFt555x1mzpzp/eyPHTuWO++8EzCamHvCUs7Fs9yKFSt49NFHOXToEA899BDjxo3LNd/tdrNw4UIGDRpEeHg4kydPplevXuzdu5dNmzYxf/583n77bdxuN+PGjSM0NPTCXxCM/dKIEXDttS7GjTPz2WduLBZTiQ1oSE+HbdugbVsYOxaefLJk7FtFSrLffoOL/Hq/VHE44JNPjPCVC91FvvnmpREGkpVlBJ88/TT4+fmmhu+/P/36oOzLzoZ164wTcs/vcJ5zLJvNRp8+fZg9ezbffPMN3bt3p2LFimcdJyUlhcDAQFavXs327du55ppreO+994iMjOTIkSNMnjyZcePG8corr9C0aVNq166N2+0+IzDFY8yYMTRr1ozOnTszYcIEOnToAEC9evWoV68eBw8e5ODBgyQkJOB0Or3nPxkZGd56atSoUerPFwsqKCjogoL4REREREREREREREREREREREREREREREREREREpGQ6fwcJERERERERkUuczWbzdQnn5HK5OHz4MAcPHiQ7O9vbUAlg06ZNuC6yy1h+GlCKiIiIiIgUlUqVKtG6desSf21WEFarlf79++Pnqy7J53DsGDz/PMTGwo03wqJFkJlZuE2VMzON25w5br755l5gK/HxzwOBZ13eZDIxZ84chg8fzo8//siQIUP47LPPvKErkDs01HMdW61aNfz8/DCbzd7X+tSGxQcPHgQgOjrau52zWb0a6tWDHj3ggQfgf/+Db7+Ff/7BGyhT1JKTje1dStLT4fPPfV1F6dewYUPq1KlTJMHCxcVkMnlDZPIrJiaGCRMmkJyczA8//MCHH37I3r17ef7554mPj/c2HV+xYgUHDhw451hms5njx49z7733eoNVHn/8cQICAnC73bjdbgCWLVvG6NGjKV++PB9++CG33347FSpUoFmzZtx00028+uqrPP/888TFxRVq0HHVqmYeemgdrVv3pkuX7SU6zMTthowMI9Rr+HAj5EtE8vbNN8bx8FJis8GSJRe2bna2EUZyqYSBZGXZefLJP/n777+LfdsuF2zceGHr3nqrcTzw3PKrRw8j7OXff43gmX37YMYMuOyysy//4IPwxRewfXvu7d1664XVDWAyuTlwIJbY2FjvuZXVavVON2zYkHr16rFhwwZ27twJ4D1POFVgYCAVK1YkOzubChUq8L///Y/IyEjsdjvR0dGMGjWKzp07s379ehYsWHDWWk4ft3379gCsWbPG+1hMTAzDhg0jKSmJ999/HzCumzzXPS+88AIAV1xxRZ7XQmVZpUqVfF2CiIiIiIiIiIiIiIiIiIiIiIiIiIiIiIiIiIiIFKLS21lDREREREREpJgEBARcdHjJhQoPD2fkyJHe++PHj/dON2zYkPr167NlyxaOHz9OSEgIzZo1o1q1agBkZ2ezaNGii67B39//oscQERERERG5GFdddRV//fUXx44d83UpF81qtZKQkJArNKSkmDMHhg41GhlnZBT99txuExAM1OCZZ+CNN4zmyG3b5l7ObrfzzjvveJtKHz58mDvuuINq1aoRFxdHxYoVqVChArVq1aJq1are9bp164bNZuP777/n5ZdfBowAB6vVSlZWFqtWrQLgsry6NZ/UuDHMmgXbthmNm7dsgR9+MO7v3g3ly0ONGlCzpnFr0ADq14cqVSA4uHBeqzVrIDAQ7PbCGa+0+Osvo0H2JdgHutCYTCb69OnDjBkz2LNnDw6Hw9clFYjJZCIoKIjhw4cTEBBwQWNcc8013mlP+JLFYiEpKYnWrVsTHx/PP//8c8Z3YE6nE4vFwpYtW5gwYQKrV6+mc+fOTJ48mdDQUG99nhCVTz/9lLVr1zJ69GiOHDnC7NmzcbvdNGjQgNq1axMREcF99913zlpPDYcqiF27drFw4XEsltgCNbH3lfR0Y39/7Jixfy3FuUAiReq334yAi0tJWpqTiRMXs3v3Jvz9/QkMDCQwMJCAgADCwsKwWCxUq1bNG5x3qq++urRer8xMGxMmwFdf9ebee+/l9ttvJygoqFi2vXmzse/OyiqWzfHcc/DYY7kfi42FQYOgb1/jNm9e7vlPPQUREYVbR1oaJCXVxWzOHdroma5YsSI1atTg119/Ze/evbRq1eqs44SFhVG5cmUAQkJCqFKlCi6Xyxs2arPZuOaaa5g/fz5btmzJtQ3P75Wnny/s3LkTPz8/wsLCyMrKwt/fH5PJxIMPPsj333/PzJkzcTgcXHnllVgsFr766it+//13OnTowKBBg3jvvfcK8ZUq+Ww2G/Xr1/d1GSIiIiIiIiIiIiIiIiIiIiIiIiIiIiIiIiIiIlKI1LpARERERERE5DwiIyN9FrxyLhaLhQYNGtCgQYMz5mVnZzNr1iyOHj160dupVKnSRY8hIiIiIiJyMSwWCwMGDOCDDz7AXoqTJ0wmE4GBgXTp0sXXpeRy9CjcdhvMn280w/eF9HTjds01MHw4vPSSETQCRljNhAkT6Nu3Lxs2bGDNmjX8/fffzJkzh+zsbACCg4N5+OGHGTdunHfMcuXKMXLkSP7v//6PkSNHMnz4cOLi4nC73YwdO5Zdu3bRsWNH6tate87abDZo2NC4nc7phORkyMwEf38IDTVCQrKywGwurFcHVq40tlFQt94K06bl3M9PnkOjRsbfoEULaNoUPP27d+6E6tXPvk7VqvDII8bfr0oV47U4dgw2bICPPoIPPih47Z56t283Am3kwlksFgYNGsS0adM4dOhQqQlfMZlM+Pv7M3z4cMLCwgptTI/NmzcDRpN0f39/b9CKh2f6scce46uvvqJLly48//zzhIaG4nK5MJvN3qCUrVu38ttvvwEwY8YMJk2aBBjf0bVp04bHH3+c7t2756s+z9gFER19HTZbF+x2vwKt50vp6fDTT3DTTfD554W7zxQpC9xuI4DsQhT0+H/llbBw4fnHnTYNhg3L/dh118H990Pz5sY5w5498M03RlBGUlIBCwecTgvz52exbNnDZGdn43Q6cTqduE9JlXruued49NFHc6137Ngxxo1L4sSJS+ukwWJpRHZ2GA899BApKSk8+eSTxbLd1auLLxivdevcoSv//S8sWwZdu8Lo0RAQYJxv1q5tnH96rF9vBMSsWmWEsFSsePG1uN0mUlObYDankn7ywunUc4uwsDAqVqxIRkYGycnJZ8z3CAwMpHHjxphMJu/1refY73K58PPzw2KxYLFYsFqt3nMUu93uDWfxcLlcJCUlMWrUKLKzs7n77rvx8/M7Wa8bPz8/pk+fzksvvcSsWbP45ptvcDqdlCtXjhEjRvDcc89Rrlw5mjdvzvLly3E6nRf/QpUSDc92gSciIiIiIiIiIiIiIiIiIiIiIiIiIiIiIiIiIiKlloJXRERERERERM7DZDIRHR3NoUOHfF1KLgcPHuSvv/4iNjaW4OBgTCYTx48fZ9u2bSxZsoSUlJSL3obVaiU+Pv7iixUREREREblIlSpVom/fvnz55ZelJjTgdP7+/gwbNszbCLckmDMHhg6FjAwjLMTXMjJg6lT4+mv44gto29a4Lm/UqBGNGjU6Y/mjR4+ydetWtm3bRlxcHIA3CMFsNjNq1CiSk5N5++23+eGHHyhfvjw7duzg6NGjNGzYkKlTp561GXJ+WSwQFXXm44X9J160CE5mzBS5q6+GkSPzv3zVqrBmzZmvQ/ny0LGjcbv8crj33oLXYrEYjb0VvHLxrFYrt956K5988gn79u0r8SFWZrOZwMBAhg8fTmRkZJFso3Xr1rhcrjOCiz3BJ8eOHeOtt97iq6++olatWrz11ltUP5k+5GmO7tnf/P777+zZsweAtm3bcvfdd9O8eXN++uknnnjiCXr37s2bb77J7bfffkYdpwa+fPTRR6xYsYIJEyYQ5Ek9Oo9166BLF0pV6IpHejp8/z3cdRe8807xNfEXKQ22by95n4nTDx1PPQWnZN4BRvjF6NHQty906AB79xZ8O2FhV/H9999jt9vJzs7GYrGwdu1aJk2aRHp6OldddRWQs//8999/GTRoEJs3f3xBz6s0Cw62MmrUx4wa1ZBXX32VMWPGEBAQUOTbXboUUlOLfDMA9OqVM71oETz7rDH9889G8E+dOsZ56K23wmuv5SzboUPO9NixhVdPeno8bncqBw4cOGOev78/AQEB+bpe7datGxUrVuSff/5h586d3t/iPOcYy5Ytw+l00qJFC+95wpIlS1iyZAlWq5WQkBCys7PZunUrs2bNIiUlhSFDhjB48GDv9Y3n36pVqzJp0iRuv/12kpKSiImJoUaNGrkCWlq2bMmKFSsu+vUpDcxmM40bNz4jxEZERERERERERERERERERERERERERERERERERERKNwWviIiIiIiIiORD1apVLyp4JTExkcTExHMuM378+DMeS0lJOevjAIcOHWLWrFkXXFN+WCwWKlWqVKTbEBERERERya969erRs2dPvv3221IXvuIJXSlXrpyvSwHA4TACV2bPNhrflyQZGbBvH1xzDTz8MIwfn3fj8aioKKKiomjVqpX3sVODVMqVK8czzzxDu3bt+Pnnn9m2bRvt2rWjZ8+e9O/fn4iICG9wQkm2Zk3xbSs5GebNg1WrIDoa7r773MvffntO6EpKihHasm8f3HcfXH+98fgdd8CYMZCWVrBaUlNh2TK44YaCPgs5G5vNxpAhQ5g1axbbtm0rseErVquV4OBghg8fTlhYWJFvL+rkG9jT1NyzPxgzZgzvv/8+jRs35umnn6Z69eq5QlIgpzn65s2bOX78OFdeeSWTJk2iUqVKuN1uBgwYQEBAAH379mXWrFncfPPN+Pn5edfzbDcjI4NRo0bxzjvvMHLkSKZPn87NN99MSEjIOWs/ftzYV544UagvSbFKT4cZM6BZMyOARUQMq1eDtZj+y74//4T27c98vEIFmDULPLusL77Imde+fU7oitMJTzwB//xjBFy0aQPVq8N770HXrgWvJzPTRt267YiOznksMTGR3bt3c88993DZZZcBRlgEwNNPP83PP6/BbI7C5Sr49m69FaZNy7lfkNPCxo1h1Ci48kqIiTHOdfbuNYJJHn8cTs32iooyzoeuuw7i443XbeNG+OgjeOst4/y8oNLT4fjxOlSpUoWkpCS2bdvmfX2K0uLFRb4Jr1Mvn04/lzw1/KVjx9zBK0XFYjFht9dgw4YNZGZmeoNuPNcUqSeLKl++fJ5jOJ1OypUrx9ChQ3nhhRd44IEHePnll4mLi+Pw4cPMmzePmTNn0qhRIy6//HLvellZWcycOZNt27bhcrlIS0sjICCAli1bcsMNNzB8+PBzBu8kJCSc9XGTyUR4eDhVqlRhx44dF/KylCpms5nWrVv7ugwREREREREREREREREREREREREREREREREREREpZApeEREREREREcmHypUrk5iYSHZ2tq9LKVZ2u52YmBhflyEiIiIiIuLVuHFjXC4X33//fakJX/H392fo0KFUqFDB16UAkJkJvXvD77+XvNCVU2VkwMSJ8O+/8OabOU2/CyoiIoKBAwcycODAs84v6aErycmQlFR825s+3biB0Yj8fMErERE50z/9lNO4PCkpJ3jFaoVTsiryze023qdSeCwWCzfccAN//vknP/zwA06nE9eFdKkvIlarlcaNG9O5c2f8/Px8UoPJZMLpdFK+fHkqVKjA5MmTveFO5rPsiBwOB5mZmbhcLrp16+YNMfbsW6677jrq1avHTz/9xD///EPTpk1xOBxYTyYqLFiwgCeffJJ169bxxhtvMGLECOLj44mPj6dr167n3Efdd1/pDl3xSE83gra6dYNq1XxdjUjJsHx58X2+jx8/e5DG+PE5519r18LPP+fMGzkyZ3rqVHjhBWN69WrYtctYr0sXaNAA/v67YPUEBrpZtQo6dzaCVTIzM70h9P379yc0NBSn04nVamXnzp0sWrSI0NArcbtNuYI4itq998L//pf7HMffHyIjISEBJk3KCV6pXt04p4mLyz3G5Zcbt+uug+7doaCZaA4H/Pyzg+TkZADiTt9AETl0qFg2AxiBPh4dO8JVVxnBfF27GsE3HvHxxVOPn5+J4OB6zJs3j5EjRxIXF4fD4cDlcuHn58fBgwcBvIGbbrebrKws9u/fT2RkJBEREd5j++OPP05SUhJTpkxh2bJl1KtXj8zMTFavXk3z5s15/fXXiY+P94a6dOjQgQ8//JD9+/cTHBxMlSpVqFKlSq5zhYsJlWzXrh379u0r87+FxsTEeIP3REREREREREREREREREREREREREREREREREREpOy4wNY0IiIiIiIiIpeW2NhYX5fgEyEhIT5rcikiIiIiIpKXpk2b0rdvX2/T+pLKbDYTFBTE7bffXmJCLTMyoFMn+O23kh264pGWBh99BEOGQAnKhihybrfbO719OwQG+rCY85g/P2f62mth6FC45hp48smcx7/5xmjqfiF27ryY6uRsTCYTzZo1495776Vy5crYbDZfl4TVaiUkJIQhQ4bQs2dPn38fZbFYeO655zh48CCtW7f2NjA/vZG5y+XCarVy+PBhAOrXrw+A0+n0fo73799PWloa/v7+lC9fHsB7/Bo3bhy9evXCarXy5Zdfcs899zBr1iwOHTrExx9/jMlkyrU/ONX8+fDll0aYVlmQmQk33WQELsmlISMjg7S0NF+XUWL9/bdvPw8BAbnD1155Jff8jh1zpv/4I2d6717YvTvn/tVXF3zb2dkmdu0y9rdms5nPP/+ctWvX0r17d+rVq5dr2eXLl7Njxw7i4/uTlVV8/ynkNdfA668boStZWUbISt++xrnQsGHw3nvGeazH5Mk5oSt//gm9esGAAbBlS854//nPhdWycqWdlJQUrrvuOiJOTcQrQllZxbIZAD74IOc9FRgIv/5qXNPMnp079CYgoHjqsVisXHZZc/7++29mz54NGMd1Pz8/Fi9ezMqVK2nXrh01atQAjHOH6dOnU6tWLV599VXAOH9wu90EBwfz2muv8e2339KxY0fS09OJiIhg/PjxTJ8+nTZt2njHMJ5jAA0bNqRz5860a9eOqlWrnnFucjGhkjVq1PD5OVhR8/Pzo23btr4uQ0RERERERERERERERERERERERERERERERERERIpAye5EJCIiIiIiIlJCREVF5dnksCyrWrWqr0sQERERERE5q/r163PzzTczc+ZMMjMzcTgcvi4pF5vNRkxMDP379ycsLMzX5QBgt8N11xnNnjMyfF1N/qWlwZw5RvPvt9+Gi+glXKKlpaVx4sQJYmJivGELJpOJzMyS/ZznzoWRI+G//4WoKKM5tkdWFrz8Mjz77IWPn5190SWWeUePHmXSpEmsXbsWs9lMQkIC1113Hc2bNz/neuHh4QwdOpQ///yTH374AYfD4ZPvv6xWK40bN6Zz586lrtm32Ww0+W/cuDGffvqp9/WzWCxkZWXh7+/PkiVLOHbsGM2aNfPOX7FiBU899RQ//PAD99xzDxMnTvQ+9xkzZgAwePDgPLebkgKDB5eOAK38cjph3TpjP39q2IP4juc4dDZ2u50TJ054g1Oio6MJPEtK2ObNm3nooYc4cOAAx44d48SJE6Snp5OVlYXb7eb+++/n1Vdf9X6WJIevP9+33gons6LYswc++yxnXkQEREbm3D94MPe6Bw9CfLwxXbNmwbftdOY+V501axaZmZkMHTrUG2boeW9u3bqVtLQ00tNbYLcX3wnTc8+B5217550wfXru+dOm5UwHBRnBKh6jRsHChca0zQaffGJM33efcc7kdBaslvR0K/XqteX5558/77Jut3EMOXHCCDU8283tPv/jxXktcfw4dOgAb70FXbvmvO779xsBRZ7X9tix4qupc+fr2bPnA8aMGcOOHTu44oor2LNnD5MnT+bo0aPccsstxMXFkZ2djZ+fH0FBQQDsPpkgYzabc4WpdO/ene7duxffE8iDyWSiR48efPXVV9jtdl+XU+hMJhORkZFnBDiJiIiIiIiIiIiIiIiIiIiIiIiIiIiIiIiIiIhI2aDgFREREREREZF8MJlMNGnShNWrV+NyuXxdTrGw2Wy0bNnS12WIiIiIiIjkqWrVqtx///3Mnz+fxMTEEhG+YjabsVgsdO7cmebNm+fZsLy4uVwwcCAsXVq6Qlc80tPh44+NJt/56Cld4mVkZLB27Vp++uknFi1axF9//YXNZiMiIoLu3bvTp08fWrduDUBmpo+LzYe9e2HfPiN45VT+/nDDDfDDD/DHHxc2toJXzm3FihX069ePgwcPUrduXaxWKz/++CNfffUVTz/9NL179z7vGJs3b+add97h6quvpkqVKoARHFKULBYLJpOJuLg4rr766lIf/tu9e3eefPJJxo0bR0xMDM2bN8ff35/k5GT+97//kZKSQvfu3alcuTKJiYkMGzYMgEWLFnHFFVd4A1k2b97Mzz//TGRkpLcB+9mOI/fdB6mpxff8iktaGjzyCHTrlhPaIEVv165d7Nixgz179pCdnU1kZCRt27alYsWKuZZLTU3lu+++4/PPP2fNmjXs3r0bq9VKxYoVGThwICNGjDijmX1KSgrz5s2jYsWKXHnllYSHhxMaGkpoaCgBAQG0adOmOJ9qqeLr87WHHsqZfv11OPU0Ozg497KnH6tPvR8SUvBtO53G+Y/ZbOb3339n9erVxMfH07Zt2zOWPXYybePYsYpnzCsqcXHQooUxnZEBFSoYwVG1akFysnHe89//GudGAGFhcOph9WReEZB7Xx4dDQkJRkhiQZjNWdx99/+8x/BzcTqNAJPJk40Ak9NvJlP+Hs/KKliNF2vXLujRA8qVM8J8kpNhxw54552cZRITi6cWtxsaN27KtGnTGDt2LO+88w5vvPEGdrudWrVqMW3aNG6++WZcLpc3VG3AgAH06NGDyJOJRSU5bKpevXrUqFGDrVu34ixoClAJZ7FYGDBgQIm5RhcREREREREREREREREREREREREREREREREREZHCpeAVERERERERkXxq1aoVf/755yUTvBISEkLlypV9XYaIiIiIiMg5+fn50bNnTxo1asSsWbPIzMz0WQCLzWYjJiaGfv36ER4e7pMa8jJ5Mvz4oxFgUlqlpxuNv6++Gq691tfVnF9GRgbbtm0jJiaG6OjoXPO+/fZbxo4di91uJz4+nuuuuw6bzUZiYiIvvfQSM2bM4I8//iA+Pp4SkCd0TgMHwqefGtObN0P//rB1q/HvtGlQuzbMmwd168L+/QUfv4z1ey5UO3bs4LbbbiMpKYmXX36ZAQMG4HA4WLBgAQ888ABjx46lSZMmxJ8jwcJkMlGpUiWaNWtGcnIy+/btIyIigvj4ePz8/LBYLIXaHNxqNf4zldq1a9O8eXOqVKnibUpemjVs2JA333yTUaNGMXToUK666ircbjfLly9n7dq1JCQkcNddd2EymVi7di2HDx/m+PHjfPHFF1SsWJE6deoAMHfuXBwOB4MGDQLA6XSeEYKzbBl89VXpCGW6EJmZcOedxjFLzi0lJYVdu3Zx4MAB7HY7sbGxNGvWLN/rO51Ovv76a5566in27t2L0+n0Bga1adOGhx9+mJ49e3r3AR999BGjR48mNDSUHj160KBBA9LS0pg3bx6vvPIK8+bN47vvvqNatWrebYSFhREZGcm1117Lyy+/TLly5TCZTN59geTNl8f/6683jtsAx4/DlCm5558aHAJG0Fpe9y8kJMrlguxsF2Bm6tSpHD58mIkTJ1K+fPkzlrXb7Sf/Lb73VOPGOdOBgfDii7nvDxtmBEi1bm0Ehhw+DEeOGMEqAKNHwz33gM0G99+fe+z4+IIHrwQGBtKgQXPcbvd5AyWsVvjPf4zbxYiKgqSkixvjQhw7BqtWGdM1a8JNN+XM+/LL4qnBZDL+zldddRWLFi3ip59+wul0Eh8fT+3atQkODsbtduc6fwoICCAgIKB4CiwE119/Pa+//nqZCl6x2Wx07NjRG34jIiIiIiIiIiIiIiIiIiIiIiIiIiIiIiIiIiIiZY/+L3YRERERERGRfIqKiiImJoa9e/f6upQiZ7PZaNu27XmbdImIiIiIiJQU1apV4/7772f+/PmsXbsWk8lUbAEsfn5+mEwmrrnmGpo3b17irqV27oQxY0p36IpHejoMGgTbtkFYmK+rydv06dMZNmwYAB9//LE3RMHTENtut9O9e3c6d+5M06ZNKV++vLcZ84MPPsikSZOYPXs2I0eOxN+/ZL2fTnfPPTnTb70F69cb0x99BA89BE2bQkgI9Ox5ZuP2/DCbjeCW8PDct5AQo/H1pezXX39lw4YN3HzzzTz44IPex4cNG8a+fft48sknmTJlCs899xwulyvPAJUrrriC5s2b43A4yM7OJisrC7fbzdq1a1mwYAEhISH4+fnh7+9PVlZWgWq02Wze/XFWVharV69m1apVJCUlkZ2dTc2aNbnlllsYPXo0QUFBF/V6+NqIESOIi4vjpZde4uOPP8ZsNuPv78/999/P3XffTVRUFA6Hg5YtW3L33XezfPly3n33Xd58803q16/P7bffzkcffQTAmDFjAGOfcboXX4SMjGJ9asXK6YTffoPdu6FqVV9XU3Lt2LGDRx55hHnz5pGdnY3JZKJKlSrceuutjBkzJl8N/j/88ENGjBhB9erVeeKJJ0hISMBut7Ns2TKeffZZ/vrrL9auXUuVKlUAqFSpEu+//z7XX389wcHB3nHGjRtH7969+eabb5g5cyYjR470Bqv4+flhtVpxuVxERkYqcOUs3G7j/CYlBZKTjX9TUs4MNylOo0fnTL/7rhG+cqrkZCN0w5NfEBOTe36lSjnT27YVfPtWKwQFmfn333/5+eefMZlM9OnTB5vN5l3Gc74dGBgIgMNReCFh5xMRkfv+vn05r9krr0BcnPGavPCCEQzicsH//R+8+qqxzI03GrezuZBsDovFRmqqE5PJcv6FC0lRZKaNGwdPPWVMT5tmBNh4fPIJ7NkDK1ca78eEBBg7FjynDgsWwPz5uce79tqc+aeeYjRrZryHAf74A44eLXitJ992BAQEcN11150xv6RdDxZUUFAQvXr1Yvbs2d5wo9LMZDIRFRVF69atfV2KiIiIiIiIiIiIiIiIiIiIiIiIiIiIiIiIiIiIFCH93+wiIiIiIiIiBdCuXTtmz55Ndna2r0spcgkJCb4uQUREREREpED8/Pzo2bMnV199NX/++SdLly7FbrcXyTWcyWTCYrEQFRVF+/btqV+/PhZL8TU7zi+XCwYOhAJmJZRoqalw//0wfXrxbtfpdLJ//34sFguxsbF5LmOxWHjjjTcIDAwkIyODAwcOeB/3NGEeNGiQN4zFwxOM0bJlSwD279+PyWQiIMANlNzmzeXL50yfHoZz6v3w8Asb3+WC117LaUTvuWVlQWio0fz89FCWs93OtlxwcOkNb8nMzGT+/Pn4+fnRpUsXAOx2OyaTCavVyhVXXAHAhg0bgHM3ADebzYSEhJzx+MGDB5k0aRLNmzfn448/xuVysXfvXrZs2cLBgwcxmUyYTCZvI3y3243T6fTeWrduTVxcHHFxcWzatInevXvTqlUrhg0bRuXKlTlw4ADffPMN48aNY/HixcyaNeusdZQmXbt2pWvXriQnJ7Np0yYaNGhAcHCwN/TGarVSv359nn76aQ4fPsyKFStYsGABixYtYtSoUZhMJkJDQ1m3bh2VK1c+I6Ti8GEjiOgseSxlissFb74JEyb4upKS6dixY3Tv3p1NmzZxzz330KlTJ44ePcrbb7/NU089hb+//8ngLv+zru853kw5mYY1c+ZMmjVr5p3fvXt3tm/fzieffMKmTZu8wSs9evTIFXwB4HA4sFqt9O3bl19++YWVK1eSkpJCVFQUAP7+/oSGhnL48GG++eYb0tPTsdvtJCQkUK9evVwBLqVVdnbuwJSCTqekGEEjpx6nIiJygiGK2+WXQ4cOxrTdbhyDz+bXX6FfP2P6iityzsvi43OHJv3yS8FrsFjcBASYePPNN9m3bx933303FStWzLWM57hWs2ZNLBYLxZS3CEBmZu77zzwDn39uTEdEwNtvG9Pdu+cs89prxuv53//CqU/lq6+gSxfjnATg2LELq8npLN7rkOhoOHiw+LZXqZIRYnM2q1adfd6UKcb78XQPPGDcAK66ChYtKlgtDkfu89+yqn79+iQmJrJ161acTqevy7koFouF/v37l/pAHBERERERERERERERERERERERERERERERERERETk3Ba+IiIiIiIiIFECdOnVKZCPdwmQ2m0lISMDPz8/XpYiIiIiIiFyQoKAg2rVrR9u2bdm2bRuLFy9mz549WK1WsrOzcV9gx3qLxYLVasXpdNKwYUPatGlDhQoVCrn6wjV5MmzYAKW8V24umZkwaxYMGQLXXlu021q8eDHTpk3j559/JiUlheDgYFq3bs3LL79MtWrVcLvd3ga+LpcLi8XChx9+yIEDBxg8eDBz5sxhw4YNZGdnExgYmGtsl8vlDa4Ao4F4SkoKP/74IwDNmzcHjPCSwv77jRsHTz1lTE+bBsOG5cyrUgU8/fdP6cNPUBD06mVMHzkCixcb04mJUK+eMf3QQ0YwxPbtRjP2mjVz1l+58sJqrVABTr4kudjtcPx43k3sU1KMWrZsyf3YqctlZxuv7/kCWs4V5BIU5JvwlhMnTvDXX39Ro0YN6tatC5ArpMPf35+YmBiOHj3K3r17qVy5cr7G9byn09LS+OSTTwAjbKFu3bpkZ2d7Q6buv/9+rrjiCqZNm0Z0dDRutxur1UpaWhqDBw8mMTGR3r175wpz+PXXX2ncuHGu7d1///0MHz6c7777jjfeeINHH3001+eqtIqIiKBVq1ZnnecJvahQoQI9e/akR48eHDt2jBtvvJEFCxZ4Q8QGDhzI9OnTcwVdvPtu6Q0LKojsbCO44JlnQF9Rnun//u//2LRpE+PGjWPcuHHexzt27EiPHj14/PHH6datGwkJCWf9PJ163AHOCFM5dZ5nv+J2u8+5XHp6OqmpqZQvX56goCDvfIvFQmBgID///DO//PILLpfLO69mzZq8+uqr9OzZ84Jeh8LgdOYcSy40PMXhOPsx5NTpatUgISHvZc72Pr/hBpg5s3Cf77mO/x6jR+dMf/EF7N179rFefz0neGXoUNi2Df7+G/7zn5xlfvrJeKygrFYTYWFu3nzTSDMZMWIEAQEBZ132iiuuIDg4mBMnMoGzL1PYdu3KfX/HjrNPh4QY+2zPpcebb8Jbb0GdOkbQyvbtxjJ79uSsk5hY8HrcbhfHjx9h166MMz6DRaVtW+Mao7h8/jmYzcZrFxkJaWnw11/w6afGsdFuL75aHA6oXbv4tudLvXr14p133uHEiRO59t+lidVqpWfPnt5AMBERERERERERERERERERERERERERERERERERESm7FLwiIiIiIiIiUgBms5kOHTrwyy+/YC/OTk7FyGw207ZtW1+XISIiIiIictFMJhO1atWiVq1anDhxgn379rFv3z527drFoUOHvEEZLpcLt9vtDWQxm83eQAy73U5gYCCVKlWiWrVqxMbGUrly5VIRVrlzJ4wZA+npvq6k8KWnw6BBRpPvsLCi2cbXX3/N6NGjyczMpH379sTHx5Oamoq/vz/Z2dkAuZrZm81msrOzef/992nTpg133HEHc+bMYceOHaSnp58RvGI2m3G5XGzcuJHff/+d3bt3891335GYmMhzzz3HwIEDcbvd1K5tIiuraJ7j2Vx9tdGM/XQVKsDXXxvTCxdCx47G9FNPGQE4kZFQrpwRlnC6WbOMdS5EkyZnf9xmg6go43ah7PYzw1pOb6h/8CBs2pT3cnb7meEtBQ1yuZDwlrS0NI4cOULt2rWJjIw8Y77VaiUkJITMzExSU1MB8hVo4tkvLl++nOnTp9OkSRN69+4N5Lzf//33X9xuN1WqVCE+Pj7X2IGBgTRp0oSffvqJFStW0KJFCxwOBxUrVqRixYo4nU5MJhNmsxm73U758uUZMGAA3333HVu3bi3Yi1BKmc1mwHjNnE4nVquVyMhI7/OfMWMG69ato1mzZrmCLpxOeO01yMjwRdXFz+WCL7+Em27ydSUlz7JlywC4/vrrAbDb7bhcLmrWrEn37t157bXXWLRoEQkJCWf9zHs+561bt2bZsmW888473HPPPQQEBJCens4ff/zBr7/+yi233EKTkzvhvPYdnpByT2hYu3btCAwM9AYMWa1WunfvTq9evejatSuRkZGkpqYyZcoUPv30U/r06cMnn3zCgAEDChy65HYb4QsXGpiSkmKsHxKSd2BKRIRx/KtdO+9liiqAq21b+OYbivUcoGpV6N8/5/7LL+e97G+/wbPPwhNPgMUCzz2Xe/6uXXDbbRdWh8kESUm/snPnTtq3b09CQkKey9arV4/mzZvzyy8ZQMSFbbCA1q2DY8eM8x6Ak4fCM6b37s0JXfFwu43zCo8XX8yZXroUDhwoeD3p6Wk899yTTJq0gmeeeYYePXoUfJACatsWPvkETp5iFMj06cbtdOPHG7ezefvts59jnkv16gWvLT/q1jVCYC4FgYGBDB8+nClTppCenn7BAaa+YrPZuPrqq88I/hMREREREREREREREREREREREREREREREREREZGyScErIiIiIiIiIgXUsmVLEhMTOXToUKlrMnQ+NpuNK6+88qwNO0VEREREREqz0NBQ6tWrR7169QCj4f3x48c5ePAgGRkZOBwO7Ha7t0m41WolNDSUSpUqnRGYUVo8/HDxNusubqmpRkPwp5/O/zrna+rumb98+XLuuusu4uLimDx5MrVr16acp7v2Odb79ddfWbVqFZ988gnx8fHExcWxc+dOkpOTiTpLQojT6WT27Nk88cQTmEwmIiMjqVu3Llu3bmXOnDn06tULqxVq1YJ//sn/8yxOGzca4SgPPwydOhkNx/39jYb269cbTbnff//CxvbzgyuvLMxqc7PZIDrauF2o7Oy8Q1k8twMHjL9fXvMdjjPDWO65BwYMyHu7GRkZZGVlERISgr+/P2AEI3i+q3I4HDidTiwWS4GCDDwhCt9//z0pKSn06dPHG7zgCQzx/JuWlkZycjIRERHeIIe0tDSOHTsGQHJysreu08c/dfrEiROAsZ++lHgCaACmT5/Orl276N69O507d6Zz585nfO84b17Z3qefLjUVJkxQ8Mrp9uzZw5EjR0hISCAoKAgwgpY875fLL78cf39/li5dyqBBg8567PF89saOHUtWVhZTpkxhxowZVK1alRMnTrBz507atWvHc889R0REhHdfkpdXXnmFOXPm0K9fPzp37gzk7CfCw8MZPXo0YWFh3n0VQIsWLahbty5jxoxhxowZtG3blri4uDy3kZUFb74JH32UE55y/LhxvMkrMMUzXbly3suEhpbcAIXmzY3nV5yf+wcfBOvJ/5pwwQJYu/bcy//3v7BqFdx/PzRrZoTQ7NljBMY8/zwcOXJhdWRmupkyZSRZWVmMHj0aq/Xc/4nj5MmTadAgC6fzwraXl3HjjIA5MELphg0zpu12eOcdePRR4/4TTxjvSc+0xyef5Ey3b2+8Xl99Bdu3G4F1AwfCyWwznE547LELq9NkMlO5cgTly9cirKgSCU/TvHmxbKZEat/e1xUUr7CwMEaMGMF7771HRkZGqfld1Gaz0a5dO1q3bu3rUkRERERERERERERERERERERERERERERERERERKSYKHhFREREREREpIDMZjP9+/fn7bffxuFw+LqcQuNp8NqmTRtflyIiIiIiIlLkTCYT4eHhhIeH+7qUInHkCHz3HYXegLokycyEN94wmljbbDmPHz9+nG+++Ya5c+eyZcsWypcvz8CBA+nRowcVKlTA5XJ5G8KfzmQykZ2dzbvvvktSUhLz588nISHhjOVOb0JvMplwOp1MnTqVypUr06tXL9LT06lWrRr//PMP//77LzVr1jxjHJvNxo033kivXr2Ij4/H4XDw66+/8vDDD/PZZ5/x/vvvM2DAANq2NV9Q8Mr06cbtdOPHG7eCrHMue/YYzdoLW0AAXH554Y9bmPz8oHx543ahPOEtyck5YSzVq597HU9QVF6hKsePHyctLY3q1avnOzzKEyC0dOlSvv32W2JjY70hCp5gFYDLLruM5s2bM2fOHBYuXEjv3r298+bPn88PP/yQa9yzfd7cbjdms5ndu3czd+5cAJpfgl3cPa+NJ1TgppMpIw6H44yggenT4WRGzSVj40Y4eBBiYnxdScmRmZnJ8ePHiY2NJSAgAMgdbhQXF0d0dDS7d+/2hn7lFTpWsWJFHn/8cdLS0liyZAlVq1YlPDyc6tWrk5SUxDPPPMOoUaOoXbv2GcdOz5hz5szh+eefp2bNmjzxxBNERUXlWtZqtVL+tB2kZ93OnTvzySefsHr1arZu3UpcXFyetdps0KuXEcZ1anjKqcf/sqZpU8jIuLB1L+T4DzB6tHEriDlzjFthqlHDTatWzWnevDE9evQ47/J16tShU6c05s8v3DrOZfx4uOIKaNcOqlSBzz/PPX/ZMnjmmZz7Fgt07mzcTudwwN13w6JFF1aLyRTMnDkvUEyZKwDUq2ecv1xqQkLgUvwJrVy5ctx+++1MnTqVtLQ0XC6Xr0s6J6vVSseOHfV7p4iIiIiIiIiIiIiIiIiIiIiIiIiIiIiIiIiIyCVGwSsiIiIiIiIiFyAqKoqOHTuycOFC7Ha7r8spFBaLhf79++fZfFZERERERERKj3ffhTzyGMoUhwPmzoW+fY37mZmZPP/880yaNIm4uDiqVq3Kli1bGDFiBJ06deK9996jWrVqeTZ2Bzhy5AgzZsygffv2JCQksGfPHlauXMm///5L+fLlqV27No0aNTpjvb/++ouZM2cy/WSn86CgIKpWrUpWVhY7d+6kefPm2M7SIf7UQBan00nv3r2pWLEivXr14q233qJNmza0a1eVzz6DtLRCeNFKkYwMaNbM11UUvQsJbwkODiYkJISjR4+SlZXlfdzz3t6zZw9JSUlUq1bNGzCV13vewxOuMmvWLDZv3sy4ceO8YSie74tcLhcNGjTghhtuYN26dQwbNoy5c+fSuHFj/vzzTxYsWEBycjKAN/Dl9O16arTb7YwfP5758+dz77330qdPn3zVWRYNHjyYwYMHe++fHroCsHx5cVZUMvj7w+rVkI/chUuG1WrFeTJV7WyflbCwMEJCQjh+/Djp6ennHGvz5s0MGDCAzMxMZs6cSePGjQHjOPjoo4/yzjvvYLVaef3113N9Z+wJVlm8eDEjR47EYrHw/vvv07hx47OGBp3OU3e5cuWIjIxk9+7dpJ3nAGc2w1nyy8q0kBCoUAH27fN1JcWvXTsz77//QYHW6dYtmEWL4JRDYpHKzIROneCBB2DQIKhTxzj33rQJPvsMXn01dzDJjh3w0UfQqpURJuXvDwcOwC+/wMSJ8NdfF15LdDTFGroCYLVC7doXV3dpVdJDAYtKREQEd9xxB9OmTeP48eMl9rdRq9VKjx49aNKkia9LERERERERERERERERERERERERERERERERERERkWKmTqoiIiIiIiIiF6h169ZERUWViWaQNpuNq666iujoaF+XIiIiIiIiIhfJ6YTXXjNCK8q6EydgwoSc+1988QUTJkygU6dOfPXVV8yaNYulS5dy2223sWDBAkaNGnXeMY8dO0ZWVhbVq1dn7ty59O3bl/79+3P33XfTv39/mjVrxpNPPultNuxyuQB4+umniY+Pp2PHjrjdbiAnVOXIkSNnDV05naexfY0aNWjcuDE7duzgwIEDXH45mM3uAr02ZUFUFJzMDJHTxMfHExkZyYoVK8g+2dnd4XB435crV67E4XDQtm1bb/DK+VgsFrZu3cr8+fOxWq307NkTq9XqfT+D8R51uVw88sgjfPLJJ9StW5cPP/yQUaNG8csvvzBhwgSuvvpqACpXrgyQa31P6EpmZiZDhw7lgw8+4MYbb+TRRx8lODi4UF6bsigtDQ4ezHv+rbeC251zy49GjYxggD/+MMb3rLtjx9mXb9IE/u//4LffYNcuSE+H1FRYuxaefBLy+vNFRcHLL8PmzcZx6ehRmD8/f2EqaWmwcmX+ns+lIiAggICAAFJTU72hS6d+xqxWKxaLBafT6T0+5eXdd99l/fr1PPXUUzRu3Jjs7Gyys7OJjo5m1KhRVK5cmV9++YUNGzZ41/GErmzYsIE777yTI0eO8Pbbb9OhQweys7PzDF1xOp3eOj3BMUePHuWff/6hXLlyxMbGApdm8NK5tGjh6wqKX3AwtG9f8PWaNzfCTC7E9OlGaIrn5jF+fM5jw4aduV5WFrz0EjRtatQdFGRMT5iQO3QFYPduuOUWqFvXOLcJCIDq1WHEiIsPL/FVEEjnzpCP09syxWQyAmcuVSEhIdx99920atXqvCFbxc1msxEdHc3tt9+u0BUREREREREREREREREREREREREREREREREREZFLVMn6vx9FREREREREShGz2Uz//v2ZMmWKt8FlaWSxWChfvjxt2rTxdSkiIiIiIiJSCH788dIIXfFYvx42boSqVdN58cUXiYiIYOLEid7Qk/DwcCZNmsT333/P7NmzWbduHQkJCXmOt3//fgIDA9m3bx933HEHjRs35ttvv6VevXp89913TJo0iWeffZaYmBhuv/12bDYbf/75J0uWLOH//u//vGETnm3bbDZmzJjBL7/8Qvny5Xn44YepfUrHZqfTidlsxmQyeRvOHzlyhDVr1hAbG0tsbCyVKoHdfuk1o2/d2tcVlFwWi4UWLVqwdu1avvvuO+rWrYvVasVqtbJx40Z+/PFH/Pz86NChA5ATeJIXp9OJxWLh3Xff5a+//mLkyJHUrVsXODMIwWw243a76devH3379iU1NZXjx4/jdDqpWrUq7777LpATPOThqeHIkSMMHjyYn376iTvvvJNnn32WqKiofD3vxESYPdtoWh8eDhEROdOn3i60+X5JlZgIgYFwMlenUFx9NYwcmf/l77wT7rrrzMcbNzZuN9wAbdvC8eM586pWNYJaqlXLeSwgAK691rj997/w7LN5b9PphEWL8l9jaeBwQEoKJCcb/55t+qGHICzs7OsHBQVRvnx5jh49ypEjR3IdT8AIRklLS6NcuXKEnRzkbJ/9Q4cOsWnTJqKjo73LeY5FAP7+/lSuXJl9+/Zx9OjRk7U7sFqt7Nq1i9tuu41t27YxefJk+vTpA4Cfn98Z2/GEQZ0aPmaxWMjIyGDq1KkcOHCAfv360aRJk/Pupy5FnTpdeud1bje0alXw9Zo2vbReJw8/P7jySt9s++67YfLkwj02lWR+fsax0GLxdSW+ZbFY6NSpEw0aNGDmzJmkpqZ69/W+YrVaad++Pe3bt/cGWYqIiIiIiIiIiIiIiIiIiIiIiIiIiIiIiIiIiMilR8ErIiIiIiIiIhchKiqKwYMH8/HHH/u8sdCFMJvNREREcPPNN6sZkYiIiIiISBnx4otw4oSvqyg+djv873/w7LMZ7Ny5kwoVKlDtZJd/t9uN2+3G39+fQYMG8fLLL/PVV19Rp04dAgICco1zasP3mJgY5s+fT+PGjXnllVe47LLLALj//vuJjo7mtttuY/r06bRp04amTZvyySefcPDgQdasWcPq1atZvHgx27dv58TJP8SqVasICAiga9euuFyuXNuznNK92W63s2vXLl588UWOHTvGkCFDqFKlCm63mxtuMDFjhhFEcCkICYF77vF1FSXb+PHjmTdvHo888ggHDhygQ4cOHD58mDfeeINdu3bxyiuvEB8fDxjBCwsWLCA7O5tOnTqdEZBgsVhISUnhm2++AeCWW24hJCQkz217Pismk4nQ0FBCQ0MB+O2330hMTKRjx45UrVrVu4zn/b5582YGDBjA+vXrGTduHGPGjCEwMLBAz9vlgp07c4IqTg+uSEkxmqKfGsSSV0DL6bdTlztLhoTPrFoFhZ37nJwM8+YZY0dHGw30z+foUfjoI/j1VyNA5NZbjcAVgMsugwcfhGeeyVn+/fdzQleWLYMXXoD69Y2wFYsFxo+HBQtg6dK8t7l27YU+w8LnchnH17wCU/IznZVlhKqc/n47dfpc+/nAwEAaNWrExx9/zN9//02bNm1wOByYTCasVisOh4Ndu3YRHx9P9erV8wwzsVqthIeHc+TIEdavX0+PHj2wWnP+M7Jjx46xbNky6tSp4w1hslqtHDlyhOHDh7Nq1SqeeeYZhg4dSlJSEiaTiaysLBwOB6GhoYSHhwOwY8cOhg8fTqNGjahevTqBgYHs2rWL+fPns2HDBpo2bcpTTz0FnD0g5lI3cCA8/LCvqyheVatCgwYFXy8kBCpUgH37Cr+mkiwgAC6/3Dfbrl3bCLw51z68LDGb4b77fF1FyVGpUiXuvfdeFi5cyLJly3A6nbjd7mKtwWazER4ezoABA6hQoUKxbltERERERERERERERERERERERERERERERERERERKHgWviIiIiIiIiFykqlWrcsMNN/D555/jcDh8XU6+mc1mQkJCGDZs2BnNZkVERERERKR0stthyRJfV1G8HA6YOxfuuWc/gYGB1K1bl6NHj1KxYkVv4ANA69atCQ8PZ+XKlRw5coTKlSuftSF9dHQ0sbGx7Nixg27dunHZZZd5w1LMZjNt27bl6quvZuHChWzdupWmTZsSHR0NwEcffYTZbKZatWpce+21REZGMn/+fNLT03n77bdp3749UVFRAKSmpvLkk08SFxeH2WzGbrezefNmfv/9d7Zu3cpdd93FY489BhjN6EeNgpkzISOjuF5Z3woNhU6dfF1FyRYTE8MPP/zAww8/zKRJk/jf//6H2+2mWrVqPP3009x3333YbDZcLhdms5lrr70WgH///df7PjzVRx99xM6dO+nbty/169c/57b37dtHhQoVsNls3seOHDnCY489xrFjx3j00UcpX748kBMy9Mcff3DTTTeRnJzMlClTuO222wr8nBs3Nm7n4nYbn5NTg1jOFoKxffvZl/EsZ7OdP5wlPt5oOl+3rtGQ3WKBosiO+O03yMws3DGnTzduYASonC945ZNP4JFHIDU157F584zn7vmbtG6dM69hQ7jmGmPa5YL+/Y1AhDlzoEYNuP124zV76KFzN+3PyICDByEmpuDP8VSnvi8uJDAlJcUIXQkKyjswJSICypUz3hd5LRMScnHvET8/P7p27cr06dOZN28eI0aMyPU5XLx4MQANGzY8+byNY+CxY8e8IdxgBIp3796dGTNm8Oabb9KwYUNq166N2+1m06ZNTJw4EYBOnTpRqVIlwDhuPfPMM/z6669Uq1aNtLQ0hg0bRkZGBqmpqaSkpOB0OhkyZAj3nEzO8gQ4ffPNNyQnJ5ORkYHZbKZWrVo89thjjBo16qz7IzFER0PPnjB7tvE5KutCQmDs2Atfv1Ur+OqrwqunNMjMNI5DvjJ2LNx886UR+ti2bU6YmBgsFgudOnUiISGBP/74g7///huTyYTdbi+ybXqCxsLDw2nXrh0JCQmYzeYi256IiIiIiIiIiIiIiIiIiIiIiIiIiIiIiIiIiIiUHgpeERERERERESkEtWrV4sYbb+SLL74o0oZChcVisRAWFsawYcMIDg72dTkiIiIiIiJSSP7+GwICjACWS8nhw5CZacNsNuNwOMjOzvbO8wSrVK9e3RuocvjwYSpXrpxrDM9ysbGx1KxZk8WLF5OSkgKAy+XCajV+Xo+MjCQmJgaHw8GJk12mu3btisPhoG7dulSrVo2YmBgqVqyIxWJh8ODBfPvtt9SsWZMKFSp4txcaGsoPP/zA0aNHycrKIi0tjeDgYFq2bMmYMWPo168f5cqV8y7fuDHUrg3r1hXBC1jCBAXBqFFGKIOcW4MGDbyBKQcOHMDpdFKlShWaNWvmXcbTjLpt27bs3LmT0NDQM8bJzs7mscceIysrizFjxuDv73/W7XlCVNq3b09cXBytW7emQoUKbN++nXnz5rFnzx5effVVb8gLGJ+t2bNnc8cdd5CWlsY777zDjTfeiMPhwGKxnBF+dLFMJuM9FBQEJ/MiCszthvT0vINZPLeVK+Hnn42G89WrQ/fu0L69EQh1Mm+iUGzYUHhjXajffz/zMbcbNm/OCV45NZTl6qtzpnftMkJXPBYvNoJXADp2PPd2AwLgn38gMjLvEJ38Tlss5w5NCQ+HihXzXiYsDKwl4L+06tChA02bNuXbb7/llVdeYdCgQbhcLhYvXszTTz9NbGws9913H2B8/vfs2UO9evVo0aIFCxcuxOFwYLVa6dmzJ3feeSeffvop119/PTVr1sRkMrHv5B9r1KhRPPzww97tOhwOEhMTASN86dVXXyU4OJiQkBDCw8MJCwvzHv88KlWqxGeffcaJEycwmUwEBQURFhZGaGgoFoulGF+10uvhh+GHHyAtzdeVFD23G2688cLXv+02mD8/976orGvXztg3+UqPHuDn57vtF5eQEBgzxtdVlFzly5enT58+dOvWjcTERJYsWUJmZmaua7KLZbPZcLvd1KtXjzZt2hAbG1toY4uIiIiIiIiIiIiIiIiIiIiIiIiIiIiIiIiIiEjZUALaAYiIiIiIiIiUDbVq1WLIkCHMmDEDu92O2+32dUlnZbVaiYyMZOjQoQQGBvq6HBERERERESlEq1eDy5X3/FtvhWnTcu7nJ++gUSMYPhxatICmTY0wA4CdO42ggbxcdx3cfz80b26ss2cPfPMNPPccJCUVzjY8goJg//4KBAcH8++//5J6suO2JyQCIDo6mooVK/L33397A1XOpnz58lx99dV8+OGH/PPPP4ARvOIZKyAggH/++YesrCwan0wbaNy4sXf6dFFRUaSnp7Ny5UoaNWrkDcEAmD17NgcOHCAwMJD4+HhiYmLO+TzHjoU77yz7DcVdLuP9IPkTFRVFVFRUrsdOfe97/PHHH3mOYbVa+fHHH0lNTaVly5Z5LucZ86677mLmzJm88847ZGRkEB0dTevWrXn//ffp1KnTGev169cPgMqVKzNv3jx++eUXwsLCCAkJISQkhICAAAYMGHBGIJKvmEwQHGzcLrSv96lfDV5stkx6+sWtX1QiI+HUP/c33+RM16iRM33wYO71Tr0fHW2EmuS1Wz5+HLp2Bafz3IEp4eFQpQo0bJj3MnnkCZU6lSpVYurUqVx//fWMHTuWadOmeY9NcXFxPPnkk9StW9e7HzCbzWRkZLBq1SogJ4wpNDSUyZMn07t3bxYsWMDevXvx9/enevXqtGrVijZt2hB2SqJDREQEc+fOxc/PL89wptOZTKYS87kurVq1MkKktm71dSVFy2Yzjv0X85NFly7GOWFZP0/yKAlhIFYrPPAAPP88ZGb6tpaiFBICp2TKSR4CAgJo1aoVLVu2ZOfOnaxcuZK9e/eSlpaGzWbD4XDgdDrzNZafnx9utxu320358uVp2LAhTZs21e+aIiIiIiIiIiIiIiIiIiIiIiIiIiIiIiIiIiIikicFr4iIiIiIiIgUoqpVq3LHHXcwc+ZMkpKSsNvtvi4pF6vVSuPGjenSpQs2m83X5YiIiIiIiEghW7wY0tIKd8yrr4aRIwu2zlNPwbhxuR+rXRtGj4a+faFDB9i79+K2carMTNi8OZSYmBi2bdvGwYMHqV+/fq7gibCwMPz9/cnIyMBisQCcEUwBRkP6AQMG8Oijj7Jw4ULmzZtHt27dACPMYtGiRSxZsoQmTZpQs2ZN73qexsCeMd1uN2azmTZt2vDvv/9y2WWX5QpdAahXrx716tXL9/Ps1w/uuiv/r0tpZDZD795GoINcuLO9t8/FbDbTtm3bfC8/duxYxo4di8PhIDU1laysLAIDA3OFNJxqyJAhpKSkcOjQIVasWEFaWhppaWlkZmbicDgAaNKkSZkKaLjYsJVTZWUV3liFJSwM5szJ+azOmweffJIzPzg4Zzo7O/e6p98PCck7eCU4GN5+GwYNKtzXtLRr3Lgxa9eu5fXXX2flypW43W6uueYarrvuOu9n2bMfiI2NZePGjZQrVw4g17HI7XbTpUsXunTpkq/thoaGFvIzkfMxmYzgtZEjC/8crySxWIwAj4thNsOoUTB+PGRkFE5dJVlwMHTu7Osq4N57YeLEshu8EhwM//d/xvtL8sdkMlG9enWqn0zQzMrK4sCBAxw4cIBdu3Zx4MAB7HY7TqcTp9OJ2WzGbDZjtVoJCwujWrVqVK5cmUqVKlGuXLkCn9eKiIiIiIiIiIiIiIiIiIiIiIiIiIiIiIiIiIjIpUnBKyIiIiIiIiKFLCoqijvuuIOlS5eycOFCnE4nbrfbpzVZrVYCAgLo378/1apV82ktIiIiIiIiUnQWLy78MZOTjYb6q1ZBdDTcffe5l2/fPid0xemEJ56Af/4xmoa3aQPVq8N770HXrhe+jdNlZcHixVYaNmzIypUrWbduHR07dsy1THh4OElJSZw4cYIqVarkOZbb7SYwMJBXXnmFBx98kBtvvJEbbriBOnXqsHPnTqZNm0ZcXBwvvPACERER3vVMJlOupsCe6SFDhjBkyJCCPaE8+PvDQw/Byy9DenqhDFni+PvDY4/5ugrJL6vVmutzkJcPP/wwz3l2u53U1FSCT03qkFxOZtOUGHFxxj67USPj/oIFRjDUqV+BnhoQ4e+fe/3T76em5r0tk8lodq+e62cqV64c405POTsLk8lEnTp18pwnJd9NNxnnUWU1eMVmgyuvhFq1Ln6sESOMAMCyLjDQCJkpCWEgUVHw/vtwyy1l7/zUaoXLL4dhw3xdSenm7+9PfHw88fHxtGnTxtfliIiIiIiIiIiIiIiIiIiIiIiIiIiIiIiIiIiISBml4BURERERERGRImA2m2nXrh1169Zl1qxZJCUlYbfbfVKL1WqlcePGdO7cGT8/P5/UICIiIiIiIkXPboft2wt/3OnTjRvArbeePxRl5Mic6alT4YUXjOnVq2HXLqNBdJcu0KAB/P33hW3jbFatMjFpUjemT5/OV199xT333IPNZsPlcmEymXC5XBw5coTQ0FBsNpt3vdWrVzN//nwGDhxI9erVveGpN910EzabjalTpzJnzhySkpLw8/OjQ4cOPProo2cEuxSXxx+Hjz8umr+1rwUFwT33QEKCryuR4mSz2ShXrtwZjzscDg4fPsz+/ftJSkoiKysLu92O0+nEZrPh5+dHYGAglSpVolKlSoSFhZXZEAlrCfqvexo2hO+/B09+1eefG832s7NzL3fqPiomJve8SpVypo8cgZSUvLdnMp0Z1CJyqQkONo79/fuXvWALgIAA+OCDwhkrOhquuw6+/BJcrsIZsyRyu42QmZKiXz/jXP7HH888HpRmAQEwY4bCv0RERERERERERERERERERERERERERERERERERERKgxLUmkFERERERESk7ImOjuaOO+5g2bJl/P7777hcLrKLoeuUyWTCarUSERFBjx49qFatWpFvU0RERERERHzr8GGjOb+Pcj+9Ts0j+eOPnOm9e2H3boiPN+5ffXVO8Eph+H/27jvMivJgw/h9ynZ6L1JERFAUpQiKgAIa0ESJii0qqLHGrrEkJpYYY8EaC1ZU7LEQ86lRUVFAEEERFIKCKF1AQNhezvn+GGFBOuzu7C7377rm2pk5M/M+c3bZMibv88MP8Otf/5rOnTszduxYXnrpJX73u98RjUYBeOihh5g7dy7nn38+TZo0oaSkhFgsxoMPPsiIESMoLi7mL3/5C4lEgng8TjKZ5Pjjj2fgwIHMmjWL2rVr06ZNm9CLHVJT4aWXoFcvyMsLNUqZa9QIbr457BQKy6pVq5g9ezbz5s1jwYIF/PTTT8TjcRKJBMXFxZs9Ly0tjZKSEqLRKI0aNaJVq1a0aNGCtm3bEovFKvAOyk96etgJAoceCq+9BnXqBNvDhsEf/7jpY99/v3S9ZcugqGX+/GC7d+/S1z74YMtjRiKV5/6lMA0cCEcfHfwbLCgIO03ZycqCBx7YsJBpZ119NbzxRvUsqYGgjOq446B+/bCTbOiJJ6Bt2+pTvJKVBffeC82bh51EkiRJkiRJkiRJkiRJkiRJkiRJkiRJ28LiFUmSJEmSylk0GuXggw+me/fufP3114wfP54ffviBRCJBIpEo07FSUlJIJpPsvffe9OjRg6ZlOVuZJEmSJKlSy8+HsDsG6tSBevVKt5cs2fD1JUtKi1f22KNsxy4pgXg8hSuuuIKLL76Y3//+93z00UcccMABzJgxg5EjR9KuXTuGDh1KPB6nqKiIWCzGwIEDmThxIvvuuy8A8Xjwn9HXFqxkZWXRuXPnsg27k7p0gYsugvvvrz6TimdkwL/+FUwmrl1HMplk9uzZfPzxxyxYsABgg5KVbSkwLlivgWDBggUsWLCA1NRUIpEIXbp04cADD6R27dplH74CRaN5QMZ2n3f99XDDDcH6k0/CGWeUvtaiBaz91rb+t7jMTDjmmGB9+XIYPz5YHzQIXnih9N/oc8/BqFHQs2fpufn5MGVKsP7ll0H5St++EI0G/77/8Q/Ye284/fTgmEQimNR+azIzt/2epersoYfgnXeqT/FKSgr06AGnnlq21+3SJbjmyJHVr6QOgt+ZtuV7Z0Vr0CAoXznttKr/+2k8Dt26bfhzU5IkSZIkSZIkSZIkSZIkSZIkSZIkSZWbxSuSJEmSJFWQWCxGhw4d6NChA8uXL2fixIlMmzaNSCRCMpmkqKhou68ZiUSIx+MUFBQQiUTo27cv+++/P+np6dt0fjKZXDeRrCRJkiSpasvLCya3D1NW1obbv+xMWH+7Ro2yHTsSCSYiP/7446lduzb/+Mc/ePHFF3nssceIx+P069ePv/71r3Tr1o1kMklKSgoQHH/88ceXbZgK8Le/wcsvw7ffhp1k52VmwgUXQNeuYSdRRcnNzeWzzz5j4sSJFBUVbVPByvZYe71PPvmESZMm0aJFC3r27EmbNm2q3LOwFStWkJs7DTi0TK/bt29QxvJLjRoFhSoAY8bAYYcF68ccs2Ex0imnBMv6vvsOdt+9dPuss+Cjj4KSl+7dS6+71k03lRa7bE5+flDWIikouHvmGTj++KpfbAGQnh6Uo5THt+W77oL//Kf6Fa9kZsKIEVC/fthJNu3YY+GVV4Lv91X1azQSgVq1gn9rVexXBkmSJEmSJEmSJEmSJEmSJEmSJEmSpF2axSuSJEmSJIWgQYMG/PrXv+bII49k2bJlLF68mPnz5zN//nx+/PFH4vH4ZieBLCkpIRqN0rhxY1q1asXy5cs555xzKCws5MILL9ym0pWSkhKmTJnCzJkzGTJkSFnfniRJkiQpBCUlYSeAnJwNt9efpP+X29nZZTt2NArFxcH64YcfTu/evZkyZQo1atSgbdu2ZGZmAtWnhDQ1Ff71L+jVq+pObA0Qj0OzZnDzzWEnUUVIJBKMGzeOsWPHAlC89h9tOSn5+Rvj3LlzWbhwIVlZWQwePJimTZuW67g7YsWKFaSlpZH1iwarcePGsXTpO8RiB1NSkhpSuh3z3XfQpQtcey385jdBAUtuLnz2Gdx7b1CKsDVZWUEZjKTAwIFBucWrr1btn/+ZmTB8OJTXt+OsLHjhBRgwoPqUr6SlwRFHwKBBYSfZsqeegqOOgrFjq+Z7X7NmkL1587CTSJIkSZIkSZIkSZIkSZIkSZIkSZIkaXtEkslkMuwQkiRJkiSpVCKR4McffyQvL4/i4mKKi4uJRCLE43Hi8Ti1a9emZs2aG0wS+9e//pVjjjmGLl26bNMYRUVF/PnPf2bYsGGsWbNmowkdJUmSJElVz6xZ0K0brFmz+WOGDIEnnyzd3t7+kfXP/+472H33jY/58UeoVy9YHzo0mHx5re+/h5Ytg/WLLoL779+xMTanuBhisW0/vjp4/XU46aSqObF1NBoUKkyZEpSvqHpbtmwZ//rXv1i1ahVFRUWh5YjH43Tv3p3DDjuMWCX4hvHFF19wxhlnMHXqVP7v//6PI488EigtiTr77LN57LEvSU//kPz8qlW8Uhb69oX33gs7hVS5FBXBr34FEyZAfn7YabZfZib8+c/wpz+V/1jnngsjR1bN35N+qU4dmD0b6tcPO8nW5edDv37w+edV672vUQPefz/4m0qSJEmSJEmSJEmSJEmSJEmSJEmSJElVSzTsAJIkSZIkaUPRaJSGDRvSsmVL2rRpQ7t27dhzzz3ZfffdadGiBbVq1dqgdAXgpptu2ubSFYCUlBQOOeQQ0tPTefrpp8v6FiRJkiRJIUhPh0Qi7BTwwQel6716la63bl1augLBpMZlKRbb9UpXAI4+GoYPh4yMsJNsn0gkmEB8/HhLV6q7RCLBRx99xCOPPMKyZctCLV0BKC4uZtKkSTzwwAMsXrw41CwAjz76KFOnTgXg448/pqCgAAjeN4C9994b+ILCwl3vG1w8Dn36hJ1CqnxSUuCNN6Bjx+D3v6okMxPOO69iSlcA7roL6tbd/rLByiYzE0aMqBqlKxB8XY4eDQcfHGSv7CIRqF0bxoyxdEWSJEmSJEmSJEmSJEmSJEmSJEmSJKmqsnhFkiRJkqRqoqSkZJuOSyaTABxwwAEceOCBDB8+vDxjSZIkSZIqSO3aUFi4Y+defz0kk8EyYsSGr7VoAcccEyydO5fuz8ws3d+zZ+n+++4rXR86FK69NjjmxRdL97/7LsyYseNjbEpVKx4pS6efDg8+WHXeg1gMGjSACROgTZuw06g8rVy5kuHDhzNu3DiKi4vDjrNOUVERK1eu5IknnuD9999f97ysIpWUlFBSUsLMmTPZZ5992H///Rk1ahQ//PADALGfm6QOOOAA4vEiIpFFFZ4xbJmZToAvbU5GRlB2t//+Vefnf2Ym/OEPMGxYxY2ZlRWUadSuXXFjlrXMzKCoZtCgsJNsn4wMeOstGDAg+DxUVqmpQaHNhAnQpUvYaSRJkiRJkiRJkiRJkiRJkiRJkiRJkrSjLF6RJEmSJKmaWDsZ49ZEIhEAWrRowcCBA5k+fTpz5swpz2iSJEmSpApQp075TCrdty+MGhUsF19cur9Ro9L9N99cuv+jj0q3YzG45ZbgmAMPDPZ9/z38/vc7N8amdOiw3bdWrQwdCs89F0zOXZmlpECzZjBlCrRrF3YalaelS5fyyCOPsHz5coqKisKOs0nFxcVMnDiRV199lUQiUebXnzJlCh988AHARuUusViMb7/9lkmTJnHttdey1157MWPGDKZOnbrBcQcddBADBw6kpGR8meer7AoKnARf2pIaNYLylV69Kv/P/8xMuO46uP12+Pk/UVSYPfeEDz+EmjUrdtyykJkJ558Pf/5z2El2TEoKvPwy3HlnUL6yjf8Zq8JkZsKvfgUzZ/q3hCRJkiRJkiRJkiRJkiRJkiRJkiRJUlVn8YokSZIkSdXI+hM4rl1ff9LIkpKSDfb17NmTevXq8dBDD1VgSkmSJElSeTnggLATBP7yFxg0CN57D1auDCbPnz0b7roLunaFefPKdrxoFPr0KdtrVkVr3/PmzSEjI+w0G8vMhP794bPPoEWLsNOoPC1atIgnnniC/Pz8jQpHKpuioiJmzZrFCy+8sO7Z2c749ttvufbaa9lzzz3p1q0b1113HbBx8QrA+PHjSSQSHH744fTv3x+A//73v+Tm5gLBs7y0tDRuvvlmOneeBqzZ6XxVyb77BgVckjYvPR3eeAMuvzz42V/RpSZbk5oaFAOOHAnXXhtejv32C35HqlWr8r1Hm5OZGZQV3nFH2El2TiQC554LM2ZA9+5BAUvY1n5dPv00vP46NGgQdiJJkiRJkiRJkiRJkiRJkiRJkiRJkiTtrEiyss9wIUmSJEmStsuqVauIRqPUqlWL1atXU6tWLQCys7OpUaMGAPn5+aSnp7Ny5Up+//vfM27cOH744YcwY0uSJEmSysAtt8ANN0BRUdhJKlatWvD443D88WEnqRxyc+Gqq+CJJyAvL+w0weTW6enw6KNwwglhp1F5++GHH3jiiScoLCwMO8p2icfjtGnThhNPPJFoNLpd565YsYIRI0bwxBNPMHPmTOrUqUPr1q2ZPn06gwYN4vnnnycej687PpFIEI1G+d3vfsfs2bP55JNP+PzzzznllFMoLi7mrbfeom3btuuOA/jppzXsvnsqK1emlel9V1Y1awbfw/y+Lm27L76AwYNh4cLgd4GwrS1ce/zxylNs8dVX0Ls3rFoF63XWVzqZmXDNNXDddVWnKGZbJJPwyCNwxRWQnw9l0He23TIzoV+/4GdMZfm6lCRJkiRJkiRJkiRJkiRJkiRJkiRJ0s6Lb/0QSZIkSZJUVVx99dU8/PDDHHLIISxbtoxIJEKrVq1YuHAhTZs2JSsrix9++IHdd9+dRCJBYWEhP/30E8uWLWPcuHEccsghYd+CJEmSJGkndO0aTCb8009hJ6lYxcXQpUvYKSqPzEy4/344+eSg6GTlyvAKWLKyggnOn3wSGjUKJ4MqzooVK3jyySerXOkKQHFxMXPnzuXf//43gwYNIrINM93PnTuXE044gSlTppCRkcFBBx3EkCFD6N27N59++imXXHIJLVq0IB6Pb1CiEo1GWbVqFZMmTaJfv34A7Lfffhx88MGMGDGCCRMm0LZt2w0KYGrXrsm118L111eOQqXyFovBMceEnUKqWjp1CopFbroJ7rwzKLZIJis+R2oqZGQExRbHHlvx42/JPvvA5Mnw29/C7NmQkxN2og3F45CWFvweN3Ro2GnKXiQC554LAwfC1VfDqFEQjZZ/UVAsFryvbdrAzTf780WSJEmSJEmSJEmSJEmSJEmSJEmSJKk6snhFkiRJkqRqpHv37txxxx1MnTqVRYsWkZGRwYwZM8jOziYzM5Pcn2evSktLo6CgAID09HQA7r33XotXJEmSJKmK69Jl15iQf1Natw47QeXTsyd88w1ccw08+mjFTGy9Vs2akJ4O//xnUP6yDR0WquKKi4t56qmn1j1zqoqKioqYOXMmTZo04aCDDtrq8SUlJbRu3Zp+/frRt29f9tlnH5o2bUo0GmXp0qUArFy5EmCjIpcFCxYwZ84cHnnkEQBisRiHHnoozz77LGPHjuXoo49m8uTJNG3alL333ptkMsmZZ0b461/L+KYrobQ0+MMfICUl7CRS1ZOSAn/7Gxx/PJx1FsyYAYWFUFJS/mP//J8aOPpoeOABaNCg/MfcEbvvDlOmwF13BWVWBQWQSISdKiirO+AAeO45aNEi7DTlq2VLeP55WLECRowIioLWrIHs7LIdJzMz+Nwefzxcfnnw/kqSJEmSJEmSJEmSJEmSJEmSJEmSJKl6iiSTyWTYISRJkiRJUtlZvXo18+bNo7i4mLp16zJ37lxq1KhBSkoKc+bMoXHjxqxevZply5bRvHlzvvvuO/Lz8+ncufM2TSgpSZIkSarcmjaFJUvCTlGxevaEcePCTlG5/fQTPPUU3HEHrFpV9hNbQzDZeywG3brB1VfDgAHBtnYN//3vf5kyZQrFxcVhR9lp8Xic8847j/r162/xuEQiwcqVK6lTpw6xX3yxv/LKKwwePJgrr7ySf/zjH+teTyaTRCIRbrrpJu677z7Gjh1Lhw4dAJg3bx79+/dn4cKFFBQUkEgkePLJJzn99NPXXffEE+HllxMkEtEyvuvKIz0d5syBZs3CTiJVfV9+CXffHZRcRKOQk1P2Y9SsCampcMklcM450Lhx2Y9RXmbNCr6vzp5dPu/NtojHg8Kpu++G3/9+1yyrSyTgvffg9tth7Njgd8pIJChj2R5pacGSlwe77QYXXwxDh0KdOuWRWpIkSZIkSZIkSZIkSZIkSZIkSZIkSZVJPOwAkiRJkiSp7CSTSWrVqkXHjh3X7WvVqtW69U6dOoURS5IkSZJUgS64AG65BfLzw05SMWrUCCb61pbVrh1MPn3RRTBmTDCx9QcfBJNT5+bCjnZlZGQEk2MnEsFk4RddBG3alGl0VQELFiyoNqUrACUlJbz88sucffbZRKObLziJRqPrylmSySQAkZ9nzP/mm28AaNiwIbFYjJKSEmKxGJFIhJKSEmbOnEnPnj3p0KEDn376KSNGjODFF19k5cqVABxwwAGcdNJJHHrooevKWlauXElJyUMkEpcCmeX3BoQoHof+/S1dkcpKx47w+ONwzz0wcmTw83/ZsqAYLTsbfv7WtV3iccjMhIIC6NIlKFs76qiqWba2114wZQrceSfccEP5ldNsSiwWFNYceGDwuWnRomLGrYyiUTj88GApKYGvvw4+LxMmBOWKs2YFx8ViwbGRSPC7ZyIBRUXQpElQ/Ne7N3TtCvvvH/yNIEmSJEmSJEmSJEmSJEmSJEmSJEmSpF1HJJnckf/7tCRJkiRJquzWTsj4y/VEIkE0Gt1gMsji4mKSySQpKSmh5ZUkSZIklY0ffoDWrXed4pU6dWDp0qD8Q9vnxx/h00+D5cMPYepUWLMmKFNJJILJ2EtKgsmto9FggaCoZbfdoHv3YILrLl2CCa7T0sK8G4WluLiYf/7zn6xevTrsKGUqHo/Tt29fevTose652rZYW7AyfPhwLrjgAq666ipuvfXWDZ7P5eTk0Lx5c9LS0sjMzOT7778nMzOTQw45hPr16zNq1Cj69OnDa6+9Rtp6/7ASiQRjx47lD39I4euvu1FUVP2+8dWoAf/7HzRvHnYSqXpKJuHbb4NSi4kTYexY+Oqr4Gd9Skrw+tolEild8vKCf5/77w99+gQlF126QKNGYd9R2Vm9OihAueOO4HeknJwdK6bZmqys4Pesk0+Gyy4LynG0ZSUlsGpV8PdNXl6wnZ4e/M5as2bwUZIkSZIkSZIkSZIkSZIkSZIkSZIkSbu2eNgBJEmSJElS+Vh/Qsj116M/z5K6/r543EcEkiRJklRdNG4MRxwB//lP+UwWXZmkpcEFF1i6sqPq14cBA4LlL38J9i1bFhSwrFhROrl1LFY6uXWLFrDffk5wrVKjR48mNzc37Bhlrri4mNGjR9OmTRsaN268QXHKlsRiMZLJJDk5OQC0atUK2PBZXEpKCoceeijvvfce7du355RTTqFnz5707t2bvLw8lixZwuTJk/n888/p3r37unOj0Si9e/fmk08itG0LS5aUw42HKCsL/vlPS1ek8hSJwB57BMsJJwT71paxfPNN8HM/Px8KC4Of/enpQeHKvvtWr5KVTalVC/7wh+B3y7FjYdgweOcdSE2F7Oyd+706PR3i8eB3r6uugtNOCwpDtG1iseC9kyRJkiRJkiRJkiRJkiRJkiRJkiRJkjbHWVUlSZIkSRIFBQXceeedfPbZZ/z9739nr732CjuSJEmSJGkn/PGP8N578PO8/9VWJALnnx92iuqlYUM4/PCwU6iqWLZsGVOmTKG4uDjsKOWiuLiYESNGcM0112xT6cpakUiE+fPnA1CjRg0AEonEukLk1NRUrr76ao477jj69OlDy5Yt151bo0YN9tlnHz744AMmTpzIgQceuFHBclYWvPACDBwYlCRUB/E4dOsGQ4aEnUTa9axfxqLg/ejdO1iWLIEPPoCJE4MylpkzgxKQaDT4/vvLH3/RaFAMmJICubnQtCkceGBwrR49gu9z2/HjRJIkSZIkSZIkSZIkSZIkSZIkSZIkSdI2snhFkiRJkiQBwUSSr776Kh06dOBvf/tb2HEkSZIkSTuhZ09o1Ajmzg07Sfnq0wd22y3sFNKua8KECZSUlIQdo9xEo1FycnL45JNP6N69+zadU1JSQiwWo0GDBgD89NNP6661voMOOoiDDjpo3XYikSCRSBCPxznjjDM48sgjGTBgwGbH6dMHTjsNRo6sHuUr6enw7LMWEkiqXJo0gZNPDhaARALmzIHJk2HePMjPh+xsKCyEmjUhMxNq14b99w+WrKww00uSJEmSJEmSJEmSJEmSJEmSJEmSJEm7jkgymUyGHUKSJEmSJJWPRCKx0aSO60smk0TWm81wr732Yvny5YwZM4Z99923IiJKkiRJksrJyJFw/vmQkxN2kvKRkQHvvQfr9RZIqkAFBQUMGzaM4uLisKOUq5KSEpLJJFdddRU1a9bcpnOKi4u56KKLePjhh3nzzTe3WKDyy+dz2yMnB9q1g8WLoSr/r38yM+HBB2HIkLCTSJIkSZIkSZIkSZIkSZIkSZIkSZIkSZKkqmjzM69KkiRJkqQqb3OlK2t7WNdO6lhYWAjAcccdx8qVKxk2bFjFBJQkSZIklZtTT4WuXSEeDztJ2cvIgNNPt3RFCtO0adN2uDCkKonFYgBMnz4dKH2utjnJZJJ4PM6qVasA1hXTJBKJTR6/M+9hVha8/z7UqrXDlwhdZiace66lK5IkSZIkSZIkSZIkSZIkSZIkSZIkSZIkacdZvCJJkiRJUjU2evRonnjiCVavXg2UTvC4dkLHNWvW8OWXX/L8888zdOhQnn76aQA+++yzcAJLkiRJkspMJALPPgvp6WEnKXt16sCdd4adQtp1JZNJxo8fT1FRUdhRKkQikeCTTz4Btr0opV69esRisXWFx5srSN5Ze+0FH3wANWqUy+XLVWYmDB7s93NJkiRJkiRJkiRJkiRJkiRJkiRJkiRJkrRz4mEHkCRJkiRJ5eeDDz7g4YcfplmzZgwYMIBoNEphYSGLFi3iyy+/5IMPPmD06NHMmDGD1NRUOnXqxBlnnMG+++5LXl4eGRkZYd+CJEmSJGknNG8O994LF18MOTlhpykbGRnw4ouQlRV2EmnXNW/ePHJzc8OOUWFSU1NZsWIFq1evplatWls8NhKJUFRUxJw5cygpKaF9+/blnu+AA+Ddd+GII2DNmnIfrkxkZcGgQfD440FRmCRJkiRJkiRJkiRJkiRJkiRJkiRJkiRJ0o6yeEWSJEmSpGps0KBB/OMf/+C9996jW7duzJw5k/Hjx/POO+/w6aefkpuby5577snQoUPp06cPXbt2pW3btsTjPjKQJEmSpOrijDPg6adh/HgoLg47zc7JyIAhQ6BXr7CTSLu2adOmUVRUFHaMChWJRMjLy9ugeKW4uHij52jJZJKUlBQA+vTpQ4MGDSokX48eMG4cHHoo/PQTJBIVMuwOycyEM88MisEsXZEkSZIkSZIkSZIkSZIkSZIkSZIkSZIkSTsrkkwmk2GHkCRJkiRJ5addu3asWbOGAw88kClTprBo0SIaN25Mjx49OOyww+jevTt77703NWvWXHfO2scFEWc+lCRJkqRqYeFC2GefYDL+qioWg912g6++gqyssNNIu7YHHniA5cuXhx2jQhUWFnLyySfTsWNHAF577TWGDRvGPffcQ7du3SgpKSEWi5FMJolEIus+VrTZs+Hoo+H77yE3t8KH36JoFNLS4Oab4bLLLF2RJEmSJEmSJEmSJEmSJEmSJEmSJEmSJEllIx52AEmSJEmSVL5+//vfc8011zBmzBg6d+7MGWecwSGHHEKnTp1o0qTJBseunRDSwhVJkiRJql6aN4f334c+fSA7O+w02y8SgXr1YOxYS1eksCUSCVasWLFT1+jUqRODBg1at33jjTdudMz111+/bn3UqFF88cUX2zVG165dOeqoo9Ztf/fddzz11FPbH/Zn8Xicr7/+el3xyrhx45gwYQL3338/Tz31FNFoFCgtMg7r+VrbtjBtGvzjH8GSlxdKjI1kZcEee8BLL8Fee4WdRpIkSZIkSZIkSZIkSZIkSZIkSZIkSZIkVScWr0iSJEmSVM0NHTqUa665hgMOOIAHHniAvffee4PXk8kkBQURpk+HKVMifPRRMDljbi4UFEBxMcTjkJYWTJC4//7Qqxd06QIdOwb7JUmSJEmVX+fO8OabMGBA8DdfVRGJQO3aMG4ctGgRdhpJy5YtIx6PU1hYGHaUzapXrx6HH354mV4zGo2yfPlyioqKSElJ4bLLLiMrK4tzzjkHCK9oZVPicfjLX6BRI7jySkgkwvu+H40Gzw//8pcgSywWTg5JkiRJkiRJkiRJkiRJkiRJkiRJkiRJklR9WbwiSZIkSVI116hRI3r16sXcuXPX7SssLOaDD2I8/XSEiRMjzJsHmZlQVAR5eVu+3pdfwquvBpMk5udDy5Zw8MEwdCgcdlgwIa4kSZIkqXLq1SsoXznqKMjJCTvN1sViUKdOULrSrl3YaSQBLFq0KOwIWxSJRPjtb39LamrqupKUsrK2dAZgt91246abbiqza5e13Fy4/XZ44w348EO45ZZgf35+xYwfiQTPG9u2hRdfhL32qphxJUmSJEmSJEmSJEmSJEmSJEmSJEmSJEnSricadgBJkiRJklT+zj33XObPn8/rr49j2DBo1SrO8cdHeO45+PZbKC6G1au3XrqyVm4urFkTFLXMmQMjR8Ixx0CLFnDPPbBqVXnejSRJkiRpZ/TpA2PGQK1aQbFJZZWaCo0bw+TJ0L592GkkrTV//nwKCwvDjrFZvXr1YrfddmPVqlVMnjy5TK8diURYuXJlmV6zvNx8M3TrBr17wxVXwG23QY0aFTN2NBoUfb39Nnz+uaUrkiRJkiRJkiRJkiRJkiRJkiRJkiRJkiSpfFm8IkmSJEnSLqB9+1No1mwMf/3rWVx/fZIlSyA7u2zHyM6GhQvhz3+Gpk3h1FPhiy/KdgxJkiRJUtno2jWYDH///SErK+w0G8vMhCOOCP6ubN067DSS1rdkyZKwI2xW06ZN6d27N4lEgtdee42CgoIyvX40GmXZsmVles3y8OWX8OijcNddwcfGjYNndsuXV8z4ySRMmQLnnQczZlTMmJIkSZIkSZIkSZIkSZIkSZIkSZIkSZIkadcVDzuAJEmSJEkqP9nZcMkl8MILkJ/fm0QCiorKd8zc3ODjCy/Aq6/C0KEwbFgwaa4kSZIkqfJo0wYmTYL77gsm5C8ogJKScDOlpkJGBjz2GBx/fLhZJG1aUTk8XLr++ut3+hrxeJxjjz2WWCzG+PHjmTdvHrvvvnsZpCuVTCbL5f7LUiIB554Ll10GJ54YlGzl5FRshmQyGPOrr6BbN7j22mCJ+79SkiRJkiRJkiRJkiRJkiRJkiRJkiRJkiRJ5SAadgBJkiRJklQ+xoyBtm3hueeCMpREomLHLymBvDx48knYc08YP75ix5ckSZIkbV00CpdeCtOmwf77Q1ZWeFkyM+GII+CbbyxdkSqz4uLisCNs0uGHH06DBg1YsmQJ77//frmMkUwmK+39r/XII7BkCdxyC0ycWPGlK+tLJoPng7fdBp06BUUskiRJkiRJkiRJkiRJkiRJkiRJkiRJkiRJZS0edgBJkiRJklS2srODSXOfey6Y2DBseXnBcvjhcMYZcMcdwWS6kiRJkqTKY489YNIkuP9+uP76oExzzZqKGbtGDahVC+6918IVqSpIlEO77xNPPLHRvjPPPHObz2/WrBndunWjuLiYV199tVwyrlVSUlJu195ZX34JF10EKSmV47ngWjk5MHMmdOsG110H114LkUjYqSRJkiRJkiRJkiRJkiRJkiRJkiRJkiRJUnVh8YokSZIkSdXIjBnQrx+sWgX5+WGn2VBeHowYAa+/Du+/D3vuGXYiSZIkSdL6olG4+GI4/3z4z3/gtttg+nQoKoLi4rIdKy0t+NinD1x1FfTt6yT8UlURjUbL/Jrz58/fqfNr1qxJJBIhHo9zwQUXbPKY1q1bc/311zNx4kTefvvtHR4rFovt8Lnlad48OPBASCQqV+nKWslkkOvvf4fZs+Gxx4KfO5IkSZIkSZIkSZIkSZIkSZIkSZIkSZIkSTvLKQwkSZIkSaomJk+Ggw6CH36ofKUra+XlwcKFwSSQX3wRdhpJkiRJ0qakpMCxx8Inn8Bnn8FZZ0FmJtSsCVlZO37dGjWCpXZtuOyyYOL9t98OCkQtXZGqjng8HnaE0Kwtd6lsZs2CffcNnr0lEmGn2bLcXHjxRTj++KDYS5IkSZIkSZIkSZIkSZIkSZIkSZIkSZIkaWdVvtkgJEmSJEnSdhs3DgYMgJycsJNsXTIJq1ZBr14wenRQwiJJkiRJqpzat4fhw+G+++DLL2HKlOBv0AkT4LvvICOjtDQlmQw+rt0uKYHCQmjXDnr2hIMPhi5dgmvGYqHcjqQykJKSEtrYtWvX5tJLL123feONNwKwdOlS/vvf/250fNu2bWnbti0AK1asYNKkSSxZsmSHx49EIqHe/6Z8913w/XX16rCTbLvc3KB46+ST4aWXIBoNO5EkSZIkSZIkSZIkSZIkSZIkSZIkSZIkSarKLF6RJEmSJKmK++wzGDiwapSurG/NGjj8cBg/Hjp2DDuNJEmSJGlLUlOhc+dgOfvsYF9hIXz1Ffz4I+TlBUs0GpSxpKdDkyaWrEjVUZMmTVi8eHHYMTawcuVKPvnkk432p6enryteWb169SaP2R6JRIKGDRvu1DXK0uLFQenKypVhJ9l+ubnw1ltw7rnwyCOlpV2SJEmSJEmSJEmSJEmSJEmSJEmSJEmSJEnby+IVSZIkSZKqsFmzoG9fyM4OO8mOWb0aeveGyZOhTZuw00iSJEmStkdqKhxwQNgpJFW0li1b8tVXX1FYWBh2lAqXTCapW7du2DEAKC6GI46AZcsgmQw7zY7JzYXnngtKmS+5JOw0kiRJkiRJkiRJkiRJkiRJkiRJkiRJkiSpqookk1V1+gVJkiRJknZthYWwzz4wZ07VnVwRIBqFDh1g6lSIWxErSZIkSZJUqf3www888cQTu2TxStOmTTnnnHPCjgHAzTfDP/4RlJdUdZmZMG0a7LFH2EkkSZIkSZIkSZIkSZIkSZIkSZIkSZIkSVJVFA07gCRJkiRJ2jE33giLFlXt0hWARALmzoXbbgs7iSRJkiRJkramYcOGFBcXhx0jFK1atQo7AgAzZsAtt1SP0hWA/Hw48cTgOaEkSZIkSZIkSZIkSZIkSZIkSZIkSZIkSdL2snhFkiRJkqQqaOpUuPvu6jO5Ym4u/P3vwaSRkiRJkiRJqryi0Sj16tULO0aFS01NpXnz5mHHoLgYBg8Oykqqi0QC/vc/uO++sJNIkiRJkiRJkiRJkiRJkiRJkiRJkiRJkqSqyOIVSZIkSZKqmMJCOP54yMsLO0nZys8PJo0sLg47iSRJkiRJkrakZcuWYUeocIlEgmbNmoUdg1tvhe++g2Qy7CRlKycH/vxnmDMn7CSSJEmSJEmSJEmSJEmSJEmSJEmSJEmSJKmqsXhFkiRJkqQq5oYbYPHisFOUvWQymDTy1lvDTiJJkiRJkqQt2W+//UhJSQk7RoWqXbs2devWDTXD99/DLbdAbm6oMcpNfj4MGRJ2CkmSJEmSJEmSJEmSJEmSJEmSJEmSJEmSVNVYvCJJkiRJUhWyZAncfXf1nVwxNxf+/ndYsSLsJJIkSZIkSdqcli1bkpmZGXaMCpOSkkLPnj2JRCKh5rj/figpCTVCuUok4LPPYObMsJNIkiRJkiRJkiRJkiRJkiRJkiRJkiRJkqSqxOIVSZIkSZKqkIcfDjtB+YtE4PHHw04hSZIkSZKkzYlEIvTs2ZOUlJSwo1SYjh07hjp+QUHwbLCwMNQY5a6oCO69N+wUkiRJkiRJkiRJkiRJkiRJkiRJkiRJkiSpKrF4RZIkSZKkKqK4GO67D/Lzw05SvvLy4K67IJEIO4kkSZIkSZI2Z7/99iOZTIYdo9xFo1E6deoUesnMK6/ALvB2U1wMI0dCTk7YSSRJkiRJkiRJkiRJkiRJkiRJkiRJkiRJUlVh8YokSZIkSVXE//0fFBWFnaJiZGfD6NFhp5AkSZIkSdLmpKWlse+++xKJRMKOUq6i0Sjdu3cPOwa33RY8M9sVRCLw7LNhp5AkSZIkSZIkSZIkSZIkSZIkSZIkSZIkSVWFxSuSJEmSJFURt90Ga9aEnaJiZGcH9ytJkiRJkqTK66CDDiIWi4Udo9xEIhGaNWtGgwYNQs3xxRcwe3aoESpUTg7cfjskk2EnkSRJkiRJkiRJkiRJkiRJkiRJkiRJkiRJVYHFK5IkSZIkVQHffBNMsLgr+fhjmDcv7BSSJEmSJEnanIYNG9KlSxfi8XjYUcpFLBbjmGOOCTsGzzwDBQVhp6hYixfDrFlhp5AkSZIkSZIkSZIkSZIkSZIkSZIkSZIkSVWBxSuSJEmSJFUBb78NyWTYKSpWNArvvht2CkmSJEmSJG1J//79yczMDDtGmUtJSaFv377Uq1cv7CiMGQMlJWGnqFixGEyeHHYKSZIkSZIkSZIkSZIkSZIkSZIkSZIkSZJUFVi8IkmSJElSFfDhh5CfH3aKipWbC+PGhZ1CkiRJkiRJWxKPxxk8eDDxeDzsKGUmEolQv359evToUe5jPfnkk7z44osUFBRs8vVkEmbM2Pz5Q4YEx6xdtsW++8LddwfP3nJySs+dO3fTx++/P/z97/DRR/D998Fzu+xsmDoV/vpXyMra+TF+ac0amDBh246VJEmSJEmSJEmSJEmSJEmSJEmSJEmSJEm7NotXJEmSJEmqAiZN2rHzdmTiRYCjjoI334Rly6CgABYuhGefhX322fTxLVvCP/8JM2cGky4WFcHSpfD++3DGGTuWHeDjj3f8XEmSJEmSJFWM3XbbjS5dulSb8pVYLMbgwYOJRCLlOs6DDz7IpZdeym233UZaWhoAyV88xPv22+14qLeN+vaFSy+Fnj0hM3Prx597LvzpT9CrV/AcMCMjKFvp1AluvBE++QRq1dq5MTbFUmZJkiRJkiRJkiRJkiRJkiRJkiRJkiRJkrQtLF6RJEmSJKmSy82FRYsqbrxbboH/+z8YOBAaNIDUVGjWDE45BSZPDvavr2VL+OwzuPBCaN8+mHQxHoeGDeGww+CJJ+CBB3Ysy9y5QYmLJEmSJEmSKrf+/fuTlZVV7mUl5S0lJYW+fftSr169ch3nu+++46qrruKII47g2WefXbd/7fuXk5MDwGefRYjFyrZ8ZdUqeOst+Nvf4KGHtu2cH3+Ee+6BY44JSptfeqn0tX32gUsu2fkxfmnWLCgp2bFzJUmSJEmSJEmSJEmSJEmSJEmSJEmSJEnSriMedgBJkiRJUtXx00+wdCnk5UF+PiSTkJEB6elByUbdumEnrJ6++AIyM2H16vIfq0cPuPba0u2//AUmToQBA+CKK4LP9ciRsOeesHJlcMzZZ0P9+sH6Tz/BpZfCwoVBEcvRRwf7zzkHrroKfp4vcpulp8NXX8H+++/snUmSJEmSJKk8xeNxTj/9dB599FHy8/PDjrNDUlJS6NChAz169Cj3sa666ioaNWrE2WefTYcOHQAoLi7m/vvv54svvmD58uW0a9eONWtuIDu7ZpmO/dRTwQIwZAicf/6Wj3/uOfjjHyE7u3TfW2/BXntBp07B9i/fsu0dY1NSUuDrr+Hnt0eSJEmSJEmSJEmSJEmSJEmSJEmSJEmSJGmTLF6RJEmSJG3SqlXw2WcweTJ89BFMmQI//hgUYUQiwQJB+UoiAYWFULs2HHAAHHoodO0KXbpAvXph3kX1MGVK8P5WhGOOKV3/8EO4+eZgffRo+M1voF27oGRlyBC4557gtTp1Ss9591148slgfcWK0uKVeBxise3Pk0gE92/xiiRJkiRJUuVXr149hg4dyhNPPEFhRT3QKiPxeJzdd9+dY445hsjah5/lZPbs2XzxxRcccsghHHrooQBMnz6dW265hRdffHHdcW+88QbR6LEkkz3LNc/WjB278b5kMihFWVu8sn4pS1mJRmHGDItXJEmSJEmSJEmSJEmSJEmSJEmSJEmSJEnSllm8IkmSJElaJzsbnnkG7rwTvv8eMjMhL2/D0o+ios2fv2wZvPMOfPABZGRAfj40bgyXXw5Dh25Y0KFtN2tW8F5WhLp1S9dzcjZ8bf3JEw87rLR45Z134MILg/XDDw8+1wsWwEUXlR7/+uuwevX258nJgTlztv88SZIkSZIkhaNx48YMGTKEp59+moKCgrDjbJOUlBRat27NCSecQDQaLffxMjMzWbRoEZ07dyYlJYUlS5bw8MMP869//YvrrruOgw8+mLp163LXXXfx0ksZ5Z5nR9SrB/36lW6//nrZj5FIbPyMUpIkSZIkSZIkSZIkSZIkSZIkSZIkSZIk6ZfKf7YISZIkSVKlN2MGnHMONGoEV14Js2cHBSs//bRh6cq2KioKSjYKC2H+fPjzn6FpUzj1VPj887LPX92tX3hS3mbOLF0/7DA49FBIT4dBg6BTp9LXWrcuXf/Pf+DSS+HHH6F2bRgxAt59F44+GgoK4O9/hxNP3PFMFXn/kiRJkiRJ2nnNmjXjzDPPJCMjg0gkEnacLUpJSaF9+/acdNJJxGKxChkzPz+f/Px8Vq5cCcDy5ct55plnuOKKK7jpppsYMGAA3bt358UXX6RZsz0qJNP2qFUL/v3voHwF4K234Lnnyn6ckpKgGFySJEmSJEmSJEmSJEmSJEmSJEmSJEmSJGlLLF6RJEmSpF3Y2LHQtWuwjBgRTGKXk1P24+TmQn4+vPACHHIIdOwI//1v2Y9TXZXH52RzRoyAefOC9YwM+OCD4Ovitddg/Xkn09M3PG/BAli4cOPrpaXBCScEX2M7qiLvX5IkSZIkSWWjUaNGnH322TRo0ICUlJSw42xSPB7noIMO4re//S3RaMX9T2jatGnD/vvvz/PPP8/ChQv5+uuvWb16Needdx4AyWSS4uJikskk6em1KizXtmjeHMaNC57zArz3Hhx3HCSTZT9WIhEUO0uSJEmSJEmSJEmSJEmSJEmSJEmSJEmSJG2JxSuSJEmStAvKyYHzzoNf/QqmTAmKNYqLy3/ckpKghOWrr4LJ+E4+GVatKv9xq7qK+NystXo19O4Nb74ZTGy41qJFMHp06fbKlaXrJ50EL78M++0HX38dfMzMhNNPD66x557w1lvQrNmOZSos3LHzJEmSJEmSFK66dety3nnnccghhxCPx8OOs05KSgp169blzDPP5LDDDiMSiVTY2MmfG0rOP/98Zs+ezeWXX04ikWDPPfckPz8fgEgkQiwWIxKJkJpacdm2pmNHmDAB9t032H7xRTjyyOD5cnmIRiE1tXyuLUmSJEmSJEmSJEmSJEmSJEmSJEmSJEmSqg+LVyRJkiRpFzN2bFCE8fTT5Tch3rbIzYXXXoM99ghKOXYFaydVBPjf//7H/fffz5lnnsnvf/97nn32WebMmbPRcRCUmFSk77+Ho46CBg2gW7fg66Vly2D/Wl98Ubp+wQWl6w8+CNOnB19bI0eWHlejBvz61zuWp0aNHTtPkiRJkiRJ4YtGo/Tu3ZtzzjmHhg0bkpKSEmqeeDxO9+7d+cMf/kDTpk0rfPy1JS/HHnssp512Gv/6178466yz+Oabb3j66adZvXr1BsdFowUVnnFTDj00eLbcokWwPWxYUMhcnqXJsRhkZJTf9SVJkiRJkiRJkiRJkiRJkiRJkiRJkiRJUvUQDzuAJEmSJKli5OTAFVeEX7iyvoKCYDn+eDj6aHjoIahTJ+xU5ScSibBq1SquueYann/+eVJSUqhTpw4rV67kiSeeoG3btrzyyivsu+++G5yXlRVO3pUrYfLkYH2PPeDkk0tfe+WV0vWGDUvXa9Xa8Brrb9euvWM5wrp/SZIkSZIklZ2GDRty3nnnMW7cOMaOHQtAcXFxhY2fmppKVlYWgwcPDqVw5Zfq1KnDzTffTHZ2Nq+99hoAr7zyCi1btqR///60bduWSCTCTz8tBlpv9/Wvvx5uuCFYf/JJOOOM0tdatIDOnYP1tR8hKIA+5phgfflyGD8+WB80CF54AdLSgu3nnoNRo6Bnz9Jz8/NhypQdH2NTolGLVyRJkiRJkiRJkiRJkiRJkiRJkiRJkiRJ0tZZvCJJkiRJu4Bly6BXL5g3r/KUrqwvNxdeey2YZG/8+GBSvuogkUgQjUbXbefm5nLyySfz3nvvceKJJ3LKKafQunVrsrKy+Nvf/saTTz7Jvffey/Dhw4nHS/9kb9AAIhFIJssu25YmXnzuOZg/Hz79FFavhv32g6uvDiZFBHjvPXjnndLjv/gC2rcP1i+7DJYuhW+/heOOCwpb1vr00+3PGY9D/frbf54kSZIkSZIqn2g0Su/evenatSuff/45EyZMoKioiMLCwnIZLxaLEYlEaNmyJT179mT33XcnEomUy1jbK5lM0qJFC1555RWGDx/Otddey+zZs7n44ovp3r07aWlp/PDDDyxceD5wPhDd2iW3Wd++wTPBX2rUKChUARgzBg47LFg/5pjS0hWAU04JlvV99x3svvuOj7EpySTstdcWbkSSJEmSJEmSJEmSJEmSJEmSJEmSJEmSJAmLVyRJkiSp2luwAA4+GJYsgaKisNNsXkEBLFoEXbrAuHHQrl3YibZNUVERkydP5q233uLLL7+kZs2a9OvXj969e9O6desNjv3qq68YPXo0/fv3Z+TIkRu8dsEFF/Dqq6+yYsUKcnNzqVWr1rrXOneGmjWDEpSK0LQpnHzypl+bPHnj1264AQ4/HOrVg7p1Yfjwjc97+eVgIsXtlZkJnTpt/3mSJEmSJEmqvDIzM+nZsycHH3wwc+bMYfz48SxYsIBIJELRTj7EjEQipKSkEIlE6Nq1K926daN27dpllHz7FRcXrytZTiaT64pfIpEIJSUlxGIxzjvvPAYPHsy9997LRx99xLfffsuiRYto3749p57allGjIDs7tFsITX4+7L132CkkSZIkSZIkSZIkSZIkSZIkSZIkSZIkSVJlZ/GKJEmSJFVjCxdC166wfDmUlISdZutKSoKsPXrAJ5/AnnuGnWjziouLefPNN/nnP//JlClTSElJoV69esyePZuRI0fSvn17XnzxRfbdd99150yfPp1IJMLee+9Nfn4+6enp615buHAhhYWFdO/enVq1am0wCWOXLhVbmvPiixCNBuU39epBTg589RU8/zw8+ujGWf73P9h/f7jySujXD1q3hrQ0+OknmD4dnnsOHn98x7IUFAT3L0mSJEmSpOonEonQtm1b2rZty6pVq5gzZw7z5s1jwYIFrFq1ing8TjKZ3GwZSyQSITU1lZKSEqLRKI0bN6ZVq1bstttutG3bllgsVsF3tKGCggJuvfVWBgwYQPfu3dc971v77C8Wi5FMJkkkEtSvX5+bbrqJH374gYyMDJYuXUqDBg1YsqQOr722+TGeeipYfunGG4Nle87ZnDPOCJbtsb1jbMoee0BKys5dQ5IkSZIkSZIkSZIkSZIkSZIkSZIkSZIkVX+RZDKZDDuEJEmSJKnsLV8eFFYsXFg1SlfWF4lAgwYwZQq0aBFejkQiwaRJk/j444956623uO++++jQoQMAb775JmeccQbJZJLzzz+fww8/nGbNmpGamso111zDc889x6mnnsrtt99OkyZNABg3bhxnnnkmBQUFDBs2jEMOOYR58+YxZcoUbrvtNpo3b86rr7667vi1kkmoWTMoQNnV1K0LK1aEnUKSJEmSJEkVrbi4mKVLl7J48WJ+/PFHCgsLKSoqoqSkhJSUFFJTU8nIyKBJkyY0a9aMmjVrris2qSzOOOMMnnrqKfr378+JJ57Ir3/9axo3bgywQfEyBM8io9HoRtdIJCAzMygo3tWceeaOFzpLkiRJkiRJkiRJkiRJkiRJkiRJkiRJkqRdh8UrkiRJklQNFRTAAQfA7NlQVBR2mh0Ti0Hz5vDll0HpSEVYsmQJ48aN45133mHs2LF8/fXXrP9n89ixY+nZsycAb731Fp9++ilnn302TZs23eA6a/dnZ2fz5JNPcsghhwDBZJEvvPACZ555JtFolFq1apGSksLixYuJRCKcfPLJ9OvXj2OPPZbatWtvcM0ePeCTT8r5DaiEDjsM3n8/7BSSJEmSJEnS9pk+fTpdu3alVq1aFBUVkUwmGTx4MKeeeiq9evUiFosBGxewrN0HrNvfqRNMm1ax+cOWlQX33ReUr0iSJEmSJEmSJEmSJEmSJEmSJEmSJEmSJG1JNOwAkiRJkqSyd9118P33Vbd0BaCkBJYuhYsvLv+xli9fTt++fWnWrBm/+93vePfdd9ljjz247rrruO2222jfvj177LEHmZmZ687p1asXl19+OU2bNiWRSJBMJkkkEgC0bt2aeDzOjz/+SOPGjdedE4/HOfXUU1m4cCFDhgyhRo0a/PrXv+a5557jmWeeYcaMGZx11llceOGF/Pjjjxtk7N0borvYX/HxOPTpE3YKSZIkSZIkafv961//oqioiKuuuornnnuOzp0788QTT3DhhRdy1113MWfOHCAoV1m//Dk3N5dIJLJBGUuvXvCLbpZqLxKBLl3CTiFJkiRJkiRJkiRJkiRJkiRJkiRJkiRJkqqCSHL92RskSZIkSVXe5MlBSUdeXthJykZmJrz+OvTrV35j5OXl8dxzz/HDDz/QqVMnWrVqRePGjWnYsCGzZs2ic+fOdOjQgcmTJ5NMJjeY9HBTVq5cSatWrahXrx7Tp0+nZs2aG7w+bNgwbrzxRh599FFOOumkdfuXLVvG6aefzttvv80LL7zACSecsG68f/8bTjsN1qwpl7egUqpZE15+GY44IuwkkiRJkiRJ0rabP38+xx13HEuWLGHevHkATJ8+nddee41HH32UpUuXcuSRRzJkyBD69+9PjRo1AJg5cyZ33XUXffr04dRTT113vfHj4Ve/gpycUG4nFE2bwoIFu14ZtSRJkiRJkiRJkiRJkiRJkiRJkiRJkiRJ2n7xsANIkiRJkspOQQEMHlx9SlcAcnPh5JNhzpygiGNb/fDDD9SqVYuMjIytlqVkZGQwZMgQ4vGN/0zOzc0lLy+PWrVqAWzxOsXFxcTjce666y6ys7P505/+tFHpyqxZs/jnP//J0Ucfva50paSkhGg0SsOGDTn66KN5++23GTNmzAbFKwMGwFb6XqqdlBTo2zfsFJIkSZIkSdL2adiwIR06dKDveg+39t13X1q1akWPHj147LHHGDVqFFOmTOHkk0/mtNNOo2PHjjzzzDM8/vjj9OjRY4PrHXwwNGoEc+dW9J2EIzMTLr/c0hVJkiRJkiRJkiRJkiRJkiRJkiRJkiRJkrRtLF6RJEmSpGrkuutg6dKwU5S9NWvg4othxIjNH1NYWMgrr7zCiBEj+Pzzz8nMzKRbt24ce+yxnHLKKVsdY23pSjKZXLcvEokwfvx4APr06UNJSQmxWGyT5ycSCeLxOLNmzeKFF16gVatWnHjiiRu8Ho1GmTt3LvPnzyc/Px+A/Px8UlNT1xWspKSkALBq1SoAoj/PLpiWBueeC/feC4WFW72dKi89HS66CDbRhSNJkiRJkiRVaunp6Tz11FOsXr16g/21atXiiCOOoF27dvTp04eHH36YO+64g08//ZROnTrx1FNP0aVLF84666wNzotE4Kqr4MorISenIu8kHIkE/OItkCRJkiRJkiRJkiRJkiRJkiRJkiRJkiRJ2qxo2AEkSZIkSWXjs8/ggQcgNzfsJGUvPx9eegk++GDzx4wcOZILLriAefPmMWjQIDp37szbb7/NGWecwd13373NY0UiESKRCIlEAoBZs2YBsPvuuxOLxdbt/6W1BSl33nknc+bM4a9//Su77747JSUl664L0L59ewAmTpzId999R3p6OtFolGg0Sn5+PiN+bpcZPHjwRmP84Q8Q3UX+kk8m4bzzwk4hSZIkSZIkbb/Cn5uTa9WqtcH+taXPrVu35qyzzmL48OFcfPHFfP7559x7772sWrVq3fPBXzr11KCQpLqLRuG3v4W6dcNOIkmSJEmSJEmSJEmSJEmSJEmSJEmSJEmSqopdZLpWSZIkSar+/vrXoKCkusrNhWuu2fRrs2fP5pxzzmG33Xbj2Wef5f777+e1117j3//+N/Xr1+eKK65g6tSp2zXe2pKVnJwcADIyMoDSApVNefXVV3n66af5zW9+wxlnnEFRUdG6Qpa157Vu3ZoePXqwePFiTj31VEaNGsV///tfHnvsMQ477DAmT57Msccey6GHHrrR9Vu1goMP3q7bqJIiETj8cGjSJOwkkiRJkiRJ0vZLTU0lmUyuK1pZa/1ni+np6Rx88MFcf/31/OY3vwHgmmuuoWPHjpu8Zo0a8LvfQTxefrkrg/R0uOKKsFNIkiRJkiRJkiRJkiRJkiRJkiRJkiRJkqSqJJL85SwPkiRJkqQqZ/Fi2H13KCgIO0n5Sk+Hzz+H9u033H/FFVdw9913M2LECIYMGQJAcXEx8Xicv/3tb1x//fWce+653HrrrdSuXXubx1uyZAkDBw7khx9+YOLEibRs2XKzx/7www/86le/4vvvv2fq1Km0atVqo2OSySSRSIQvv/ySc845h4kTJwKQkpJCUVER9evX56STTuJPf/oTTZs23eQ4//0vDB4M2dnbfBtVTo0a8MYb0Lt32EkkSZIkSZKkbbN69Wo+/vhjJk+eTJ8+fejVqxdQ+kzwl0pKSojFYkyaNIlTTz2VgoICvv/++y2OMXMmdOkCeXnlcguVQseOMH162CkkSZIkSZIkSZIkSZIkSZIkSZIkSZIkSVJVEg87gCRJkiRp5w0fDpuYu6/aKS6Ge++Fhx7acP+yZcsAaNCgARBMWhiNRgEYOHAgzzzzDKNHj2bGjBkcdNBBm53s8Jdq1KjBjBkzqF279maLUNZOkHjrrbfy1Vdf8fjjj9OqVSvy8/NZtWoVCxYsYMWKFeyzzz40b96ckpISOnbsyJtvvsnkyZMZN24cdevWpUuXLvTo0YN4fMt/qh9xBDRuXH2LVyIRaNUKfp6XUpIkSZIkSar0vvrqK6677jr+/e9/r9t30UUXce+9967bTiQS655ZAsRiMfLy8njqqaeYPXs2r7/++lbH6dABzjoLHn+8epavZGTA00+HnUKSJEmSJEmSJEmSJEmSJEmSJEmSJEmSJFU10a0fIkmSJEmqzIqL4Z//hPz8sJOUv+LiYOK9nJzSfUVFRQBkZWVRUFAAQDQaXTeJYbt27ejevTvz5s1j+vTpANtUugIwbdo0MjMzOeigg8hZf9CfJRIJYrEYb731Fo8++ij77bcf9erV4/HHH+faa6/ld7/7HQMGDOCUU07h7bffXpcNoE6dOvTv358bbriBSy65hEMOOWSrpSvB+fDSS8EkhNVRejq8+OKuUSQkSZIkSZKk6uH8889nzJgxXHjhhdx55520bt2af/7zn3zzzTfrnkWuX7qSTCYBKCgooEaNGlx88cX8+te/3qaxbr8d6tcv+3sIW2YmXHopHHBA2EkkSZIkSZIkSZIkSZIkSZIkSZIkSZIkSVJVs/UZXSVJkiRJldp//hMUkuwqolF4/nn4/e+D7Xg8TiwWo7CwkNzcXGDDYpVatWqxzz77UFxczDfffENBQQFpaWlbHCORSBCNRpk2bRo//fQT7du3p06dOuv2l2aJ8uOPP/LYY4+Rm5vLN998w1lnncWyZctITU1lv/32Y+jQofzqV7+iT58+G2XbUZ07wyWXwH33wc+3XC1kZcHVV8M++4SdRJIkSZIkSdo2N998M59++il33HEHF154IQD9+vWjX79+fPzxx6xatYp3332XPffckz322INOnToRi8WAoJz5H//4ByUlJds8XkZGUMzcrx/k5ZXLLYWiaVO44YawU0iSJEmSJEmSJEmSJEmSJEmSJEmSJEmSpKrI4hVJkiRJquLuugvWrAk7RcXJzoY77ywtXolEIrRp04aioiLmzZtHUVERKSkpACSTSSKRCC1btiQ9PZ3FixeTm5u71eKVtfLz8wHIysra7DGxWIzs7GxatGhBz5496dGjB/3792fvvffeuRvdihtvhH/9C+bMKddhKkwkAq1awbXXhp1EkiRJkiRJ2jZLly5l5MiRHHXUURx//PHr9mdlZbFmzRpGjhzJjBkzWLJkCQAHHnggl19+OSeccALJZJJEIkEsFtug7HlbHHQQnHUWPP549ShfycgInnWmpoadRJIkSZIkSZIkSZIkSZIkSZIkSZIkSZIkVUUWr0iSJElSFZZIwOTJYaeoeLNnBxMKZmQE2wcddBBpaWlMmzaNFStW0LhxY5LJ5Lrilfr16wOwevVqatSosdXrR6NRioqKmDVrFunp6XTt2nXd/l+qU6cOo0aNImNtmAqSmhpMRtizZ/WYXDE9PbifuE8qJEmSJEmSVEXMnz+f+fPnc+KJJ9KkSRMSiQTRaJQxY8ZQWFhIcXExF1xwAfXq1eOjjz7i9ddf58orr6Rdu3bsv//+xGKxHR779tvh3/+GBQsgmSzDm6pgmZlwySVwwAFhJ5EkSZIkSZIkSZIkSZIkSZIkSZIkSZIkSVXVxjPGSpIkSZKqjDlzYEfm5hsyJJiMb+2yNX36bHj85pYRIzY+Ny0tmDhv/HhYsSIoCfn+e3jrLTjppO3PDsFkfNOmlW537NiRNm3aMGXKFP73v/8BkFzvxpo2bUpeXh6rV68mJSWFRCIBBBMjTpgwYZNjxGIxXnjhBfLz8+nUqdMW81R06cpaBxwAf/xj8H5UZZmZ8Ne/wt57h51EkiRJkiRJ2nbxeJz8/HzWrFkDBMXNEydO5NFHH6V58+a89tprXHfddVxwwQXcfvvtHHfccSxYsIBnn312p8fOyIB334VatXb6UqHJyIDeveGmm8JOIkmSJEmSJEmSJEmSJEmSJEmSJEmSJEmSqjKLVyRJkiSpCpsyBaKV6C+7oqINt5s0gYkT4Z574OCDoW5dSE+Hli1hwAA47rgdH2fKlNLthg0bcuSRRzJnzhxefvllICheif785syaNQsIClqAdfsPP/xwevbsyfz589eds/65o0aNYv78+TRv3nzHglaAG24I3seqWr6SmQmnngpXXx12EkmSJEmSJGn71K1bl1atWnHvvfdy2mmncd9993HaaacxadIkhg0bRt26dSksLCSRSNCyZUuuv/56AAoKCoANy6N3xF57wQcfQI0aO30rFS4tLSiWHjUK4vGw00iSJEmSJEmSJEmSJEmSJEmSJEmSJEmSpKqsEk3PK0mSJEnaXhMnQnZ2+Y/z+edwyCEbL8ceC4lE6XEvvbTheS++CPvvH6xPmwbnngv9+8Nvfwt//jN8+umO5cnLg7FjS7djsRjnnXcemZmZPP7444wePZpYLEZRURGzZs3itttuA2DIkCEAFBYWAtC4cWMAFi5cCEAkEtngY58+fSp16QpAJAIjRkC/flWvfCUzE446Ch56KLgPSZIkSZIkqSpp2bIlDz74ILvtthvPPvssl156KS1atGC//fajVatWAMTXaxX55ptvAEhPTwdKn0PujAMOgHffrVrlKxkZwXPjt98OClgkSZIkSZIkSZIkSZIkSZIkSZIkSZIkSZJ2Rnzrh0iSJEmSKquxYyGZLP9xVq+G8eM33n/jjRD9udJz6lQYPbr0tSOPhN69g/UZM6BHj6AwZa1Ro3Yu0yefbLi9xx57cMstt/DnP/+ZgQMHMnDgQJo1a8aHH37I4sWLufvuu+nWrRvJZJKUlBQA3njjDWr8PCNhMpksk4kOwxCLwSuvwIknBpMV5uaGnWjrMjPh6KNh5MjSryFJkiRJkiSpqhk4cCD/+9//eOONN2jWrBnt27enXbt2zJgxgx49ehD9+eFXbm4uY8aMIRKJ8Jvf/KZMM/ToAePGwaGHwk8/Vcwz4x2VmQk9e8Lrr8PP/TOSJEmSJEmSJEmSJEmSJEmSJEmSJEmSJEk7xalNJUmSJKkKmzkzvLHT0+H880u377xzw9ePPbZ0/bPPgoKNRYsgJwc+/RROO23nxp8/HwoKNtx38cUX88ILL3D88cczbdo0Xn75ZZo2bcq9997L73//ewAikci6gpW1pStr91dlKSnw8stwwgmQlRV2mi3LzIShQ+HZZyFuJawkSZIkSZKqsGQySWZmJoMHD6Znz56kpqbSuHFjbrvtNkaNGsWaNWsAeOyxx3jsscc49thj6dWrV5nn6NQJJk2CNm2C52+VUUYGnHwyvPmmpSuSJEmSJEmSJEmSJEmSJEmSJEmSJEmSJKnsRJLJZDLsEJIkSZKk7VdSsuOlFUOGwJNPlm7vSOfIuefC8OHB+vz5wYR+xcWlr0+aBN26bfkat94K1167/WNDMDHf/PnQoMHGrxUXF7N8+XKaNGmyYxevwpJJuP9+uOaaoJimpCTsRKXicUhLg7vugrPP3rGvO0mSJEmSJKmySSaTGxQ7/+1vf+P666+ndevWNGzYkIyMDD766CP22msvJkyYQJ06dcotS2Eh3HAD3HMP5OWV2zDbJT0datWC556Dfv3CTiNJkiRJkiRJkiRJkiRJkiRJkiRJkiRJkqqbaNgBJEmSJEk7Jj9/x4tXysJll5Wu33ffhqUrAL+cO/Dhh2HAgODjWlddBR067Nj40ejmJw6Mx+O7ZOkKBGUmF10E06dD586QlRV2okBWFhx4IMyYAeecY+mKJEmSJEmSqo/ILx52nX/++Vx55ZWkpKTw6aef8vHHH3PyySczYsSIci1dAUhNhVtugfHjYY89IDOzXIfbqowMOOkkmD3b0hVJkiRJkiRJkiRJkiRJkiRJkiRJkiRJklQ+IslkMhl2CEmSJEnS9vvxR2jeHAoKtv/cIUPgySdLt7e3BOPoo+Hf/w7WV6+GFi2Cj+ubNg323TdYX7gwOCaZDMZasACaNQteu/xyuPvu7b+HGjVgyhRo1277z91VJBJw//1w7bXB10lJScVniMchLQ3uvNPCFUmSJEmSJO06Vq5cyeLFi1m4cCEpKSkccsghxCu4SbuwEG68Ee66K3g2uyPPkndUzZpB6cpzz1m4IkmSJEmSJEmSJEmSJEmSJEmSJEmSJEmSylc07ACSJEmSpB0TZoHFFVeUrj/66MalKwDff1+6Pm9eMLEfBB/Xf6127R3PEfWv2i2KRuHii2H6dOjdG9LTISWlYsZOTQ3G69sXZsyAc8+1dEWSJEmSJElVU3Ltw82fJRKJrZ5Tt25d9t57bw4//HAOPfTQCi9dgeAZ3d//DrNnwx//CHXqBIUo5SUeD8pW9t8fHnkE5s+3dEWSJEmSJEmSJEmSJEmSJEmSJEmSJEmSJJU/p6iVJEmSpCoqIwNKSip+3K5dgxIPgKIiuOeeTR/34Yel6y1blpZuRCLB9lrrl7Bsj0QieA+0dW3awPvvw1dfwR/+ADVqBEt5qFEDatWCSy6B//0P3n57w8+3JEmSJEmSVNVEfn64mZ2dDUB0vUboX5ayrC+ZTFJUVFS+4bZB8+bwt7/B0qUwYgR06xY8W01NLZvr16gRXO/002HSJPj8czjppLK7viRJkiRJkiRJkiRJkiRJkiRJkiRJkiRJ0pZEkluaAUKSJEmSVGklkxDdwTrNIUPgySdLt9eWolx/PdxwQ7D+5JNwxhkbn/v888GkeQDPPgunnrrpMRo2hG++gdq1g+2HHoJRo2DQIDj//GDfmjVBKcjy5dt/D2lpsGgR1Ku3/efu6vLz4V//gltvhW+/DSZAzM4Oymy2VzQaTKxYWAh77QVXXw3HHht8fiRJkiRJkqSqbtq0aYwaNYqPP/6YgoICOnbsyKBBg9hjjz1o3br1Js9JJpN8//33m329Mpg5E/7v/4IC7SlT4Mcfg/KU/PzgWd/mZGUFz5MLCqBtW+jZE3r1Cp771qpVYfElSZIkSZIkSZIkSZIkSZIkSZIkSZIkSZLWsXhFkiRJ0i5n6dKgbCI/H/LyoLg4KInIyAgmhttrL0hPDzvltqlTB376afvP29HilZYtYc4ciMeD7QMOgKlTNz/OscfCCy9ASsrGrxUVwWmnwYsvbn9+CMpCcnJKs2jHzJ8fTKw4aVIwyeL06cG/idTUoNxn7RKJlC4FBcHr++0HffrAgQdCly7QvHnYdyNJkiRJkiSVnY8//pgzzjiD2bNnU7duXVasWAFAeno6/fr1Y/DgwfzqV7+icePGG5z3+uuvM2jQIE4++WRGjhxJdEcbtCvQTz/B55/D5Mnw5ZfBs9fc3KCEJSMjKFypXx+6dg2eBXbo4LNZSZIkSZIkSZIkSZIkSZIkSZIkSZIkSZJUOTgFgiRJkqRqbenSoFTi00+DUompUyE7O5goblMSiaCMpWVL6NEDevUKJpHbd9/KWcay334wdmzFjXfJJaWT6b333pZLVwBefTV4H6+5Bnr3hnr1YMUK+OgjuO224HOzo9q2dWK/stCiRbAMGhRsJ5OwYAHMnBn8W8jLCyZXTEsL/g1kZsLee0OzZqWFPZIkSZIkSVJ1NHToUCKRCE888QSHHXYYiUSCZ599ltGjRzN69GgmTpzIZ599xtlnn80+++xDIpEgGo2Sm5sLwNKlS6tE6QpA7dpw6KHBIkmSJEmSJEmSJEmSJEmSJEmSJEmSJEmSVJVEkslkMuwQkiRJklSW8vPhpZeCYo/Zs4OyiNxcKC7e/mtlZEBKSnDNY46BK6+Ebt0qT+HEddfBrbcmKSmpJIEq0NlnwyOPhJ1CkiRJkiRJUnX00EMPcdlll/Hggw9y5plnbvDarFmzeP3113n66af56quvOPbYY3nkkUeoV6/eumPmz59PgwYNyNhcC7gkSZIkSZIkSZIkSZIkSZIkSZIkSZIkSZLKRDTsAJIkSZJUVubMgUsugYYN4Q9/gBkzoLAQVq/esdIVgLy84PzCQnjlFejbF9q3hyeeCMpcwrR69Wpyct4nkcgON0gIatSAnj3DTiFJkiRJkiSpupo9ezbp6el0794dgEQiQSKRAGCvvfbisssu44477qB///68+uqrHH/88SxevJhEIkFxcTEtWrSwdEWSJEmSJEmSJEmSJEmSJEmSJEmSJEmSJKkCWLwiSZIkqcqbMQN694aOHeGhhyA7O1jKWiIBOTnw9ddBwUujRvDHPwblLGEYMWIEw4efTTKZEk6AkHXpEnYCSZIkSZIkSdVVMplk9erVrFq1CoBIJEI0Gl33WjweZ8CAAdx7770ceOCBjBkzhnHjxhGNRonH4yEmlyRJkiRJkiRJkiRJkiRJkiRJkiRJkiRJ2rVYvCJJkiSpyiouhr//Hbp2hXHjID8fiooqZuzs7KCE5YEHoF07mDChYsYFSCQSAMTjcbp1a07Nmrte8UphIbRvH3YKSZIkSZIkSdXVkUceCcB1113HggULiEQiQFC6EolESCaTAHTo0IGHHnqI9PR0HnroodDySpIkSZIkSZIkSZIkSZIkSZIkSZIkSZIk7aosXpEkSZJUJc2YAZ06wT/+AXl58PMcdxUuLw8WLIB+/eCii4LtslRQUMDXX3/NmjVrKPq5VWbthH7nn38+L730Ev37x/h5zr9dRrduEI+HnUKSJEmSJElSdZRMJtl///3p2bMnH374Iddeey2fffbZutKVX9pvv/1o0aIFGRkZJJPJdc9wJUmSJEmSJEmSJEmSJEmSJEmSJEmSJEmSVP4sXpEkSZJUpZSUwM03Q9euMHMm5OSEnSiQlwePPw7t2sGECTt/vUWLFnHxxRfTuXNnDjvsMLp27cof/vAHVq9eTSwWI5lMEo1GadKkCVdcAZmZOz9mVVGzJlx1VdgpJEmSJEmSJFVXkUiEBg0a8Pzzz9O3b1+ef/55/vSnPzFq1CiWLVu27pjCwkIApk+fTm5uLpmZmUQikU2Ws0iSJEmSJEmSJEmSJEmSJEmSJEmSJEmSJKl8RJLJZDLsEJIkSZK0LQoKYNAg+OgjyM0NO83mZWYGJSwnnbT95xYVFXH//fczbNgwSkpKOPjgg4nH43z++efMmTOHyy+/nGHDhpFIJIhGgy7NZBL22APmzi3jG6mkGjSAJUsgFgs7iSRJkiRJkqTq7quvvuLPf/4zb7zxBvXr1+e4447j8MMPp3///tSoUYMlS5Zwyy23cP/99/Puu+/Sr1+/sCNLkiRJkiRJkiRJkiRJkiRJkiRJkiRJkiTtUixekSRJklQl5OTAr34Fn30GeXlhp9m6jAy46y4477ztO2/cuHH85je/Ye+99+a6666jR48e1K1bl5kzZ3LwwQeTnp7OwoUL15WurDV8OFx5ZfA+VWfp6fCnP8Ff/hJ2EkmSJEmSJEm7ipycHB566CEef/xxvvnmGzIzM6lfvz5dunRh6tSpLFy4kKFDh/LQQw+FHVWSJEmSJEmSJEmSJEmSJEmSJEmSJEmSJGmXY/GKJEmSpEovLw/69IHp0yE/P+w02y4zE+64Ay64YNuOz87O5tRTT+X111/n66+/pm3bthu83qNHDxKJBKNHj6ZmzZpEIpH1zoVGjapGKc3OSEuD77+Hxo3DTiJJkiRJkiRpVzNnzhxeeuklRo8ezZgxY6hduzb169fnoosu4pxzziE9PT3siJIkSZIkSZIkSZIkSZIkSZIkSZIkSZIkSbsci1ckSZIkVWpFRTBgAEyYUDVLRTIy4PHH4eSTt35sYWEhu+++OytXrmTWrFm0aNECgGQyyRtvvMHpp5/OVVddxTXXXLPJ888+O8mTT0YoLi7LO6g8olH49a/h3/8OO4kkSZIkSZKkXVUymSQSifD1119Tu3ZtMjIyqFWrVtixJEmSJEmSJEmSJEmSJEmSJEmSJEmSJEmSdlnRsANIkiRJ0pYMHQoTJ1bN0hUIcp91FowZs+XjSkpKSE1NZeDAgeTn53P33XezdOlSPvroI2699VYuvPBC1qxZw7Jly7j55puZNm3aRte4/voIaWnlcx+VQVoa3H572CkkSZIkSZIk7coikQgA7dq1o3HjxpauSJIkSZIkSZIkSZIkSZIkSZIkSZIkSZIkhSySTCaTYYeQJEmSpE35z3/gpJMgNzfsJDuvUSOYMwdq1Njycd9//z19+/Zl7ty5xGIx0tLSyM3NpVOnTnTr1o2JEyfy5Zdfstdee/HII4/Qq1evDc5/7DG49FLIySm/ewlDVhZcdx1cc03YSSRJkiRJkiRJkiRJkiRJkiRJkiRJkiRJkiRJkiRJkiRJlYXFK5IkSZIqpRUroG1bWLky7CRlIy0twSmnRHniCUgmk0QikY2OSSQSRKNR5s+fz8yZM3n33Xd5/fXXueuuuzjqqKOA4Nzzzz+fRx55hJNOOok77riD5s2br7vm/PkLOOywCN9+24hkMqWib7NcRKOwzz7w+ecQi4WdRpIkSZIkSdKuYvVqSE2F9PSwk0iSJEmSJEmSJEmSJEmSJEmSJEmSJEmSJGlzomEHkCRJkqRNOfdcyM0NO0XZKSiI8swzRbz/PpssXQGIRoM/0Vq0aMG+++7LqFGjGDx4MEcddRSJRIKioiIikQhnnnkme++9NxMmTGDNmjVA6TVHjXqN778/hGSyoGJurAKkpcFLL1m6IkmSJEmSJKnifPsttG8PeXlhJ5EkSZIkSZIkSZIkSZIkSZIkSZIkSZIkSdKWWLwiSZIkqdL5z3/gzTehoPp0hwBQVJTCoEF5ZGdv/dg333yTOXPm0KdPn3X71hazdOrUiZKSEr7//ntKSkoA1n088MADefzxG3n44Qyyssr+HipaZib89a/BBIeSJEmSJEmSVBGSSbjgArjkEqhbN+w0kiRJkiRJkiRJkiRJkiRJkiRJkiRJkiRJ2hKLVyRJkiRVKqtXw5AhkJsbdpLysWYNDB48f7OvJ5NJAH788UcApk6dCgSlK7FYDID58+ezePFi2rVrR0ZGBsC617p3787pp5/O2WfHOOII+PnlKik9HQ48EP74x7CTSJIkSZIkSdqVvPQSLFoEl18edhJJkiRJkiRJkiRJkiRJkiRJkiRJkiRJkiRtjcUrkiRJkiqVp56CgoKwU5SnDN55pzFffLEAKC1aWSsSiQDQpEkTatWqxbPPPsuHH34IBGUsb775JkOGDCE7O5urr76aNm3abHKUSARefBF69AgKTKqatDTYZx944w34uVNGkiRJkiRJksrdqlVw2WXw8MOQkhJ2GkmSJEmSJEmSJEmSJEmSJEmSJEmSJEmSJG1NJPnLWX4lSZIkKSTJJLRqBfPnh52kvOVy0kmzeP75AzZ6JZlMEolEmD17NjfddBPPPPMMtWrVonPnzgBMnTqVgoICrr32Wi655BJq1qy5xZHy8uCww2DatGC9KkhLgzZtYMIEqF077DSSJEmSJEmSdiXnnQfRKDz4YNhJJEmSJEmSJEmSJEmSJEmSJEmSJEmSJEmStC0sXpEkSZJUaYwZA7/5DWRnh52k/GVkrGbBggT16tXZ7DFLly7liiuu4IsvvmDFihVkZmZy5JFHcs0119CkSZNtHisvL3hfJ0yA3NwyCF+OMjJgn33gvfegVq2w00iSJEmSJEnalXz8MQweDF99BXXqhJ1GkiRJkiRJkiRJkiRJkiRJkiRJkiRJkiRJ28LiFUmSJEmVxlFHwVtvwa7wV0o0msPjj2czdGjjdfsSiQQlJSWkpKRQVFRESkoKxcXF5OXlMX/+fNq1a0c8Ht+h8YqK4JRTgvc3J6es7qJsZWXBQQfB668HBSySJEmSJEmSVFGKiqBzZ/jLX+CEE8JOI0mSJEmSJEmSJEmSJEmSJEmSJEmSJEmSpG0VDTuAJEmSJAEsWgTvvbdrlK4AJBJZPPhgjXXbc+bMYcCAAfzxj38EIBKJABCPx6lZsyZ77733DpeuAKSkwEsvwfDhULNmsF1ZxGJB6crtt8M771i6IkmSJEmSJKni3XkntGgBgweHnUSSJEmSJEmSJEmSJEmSJEmSJEmSJEmSJEnbI5JM7irTGkuSJEmqzG69FW68EfLzw05ScVJSSpg3L0aTJjB37lz22GMPANasWUNWVla5jbt4MZx+OkyYADk55TbMNsnKgo4d4YUXoHXrcLNIkiRJkiRJ2jV9+y0ceCBMnuxzSkmSJEmSJEmSJEmSJEmSJEmSJEmSJEmSpKomGnYASZIkSQJ4551dq3QFIC0NJk2C4uJidt99d+69914++eSTci1dAWjaNHi/hw+HmjUhNbVch9ukeBwyM+H224MCGCczlCRJkiRJkhSGZBLOPx+uvtrnlJIkSZIkSZIkSZIkSZIkSZIkSZIkSZIkSVWRxSuSJEmSKoUvvtix84YMCSbGW7tsTZ8+Gx6/uWXEiNJzPvhg285p1Wr7suflRZk0CWKxGAAXXXQR3bp1276L7KBIBE49Fb7+Gi64AGrUCJbylpUVFK6cdRbMmBGMHYmU/7iSJEmSJEmStCkvvABLlsCll4adRJIkSZIkSZIkSZIkSZIkSZIkSZIkSZIkSTvC4hVJkiRJoVu6FHJywk6xoaKi8j+npCTCRx9BJMTmkSZN4O67YdkyePBB2GefoBjl5y6YMhGJBIUre+wRjLV0KQwfvv1FNZIkSZIkSZJUllauhCuugEcegZSUsNNIkiRJkiRJkiRJkiRJkiRJkl5/GIkAAQAASURBVCRJkiRJkiRpR8TDDiBJkiRJU6ZAWhoUFJT/WJ9/DoccsvH+Ro3g5Zch+nM95Usvlb520UVQu/bG51x9NfzmN8H6+PGwaNH255k2DZLJoJwkTOnpcNppwfLZZ3DPPTB6NCxfHhSx5Odv++cnNRUyMiA3F+rVgz594LLLoHv38O9TkiRJkiRJUtWSnR0seXnBM8p4PHj+mJEBdevu3DPHa66BY48Nnl1KkiRJkiRJkiRJkiRJkiRJkiRJkiRJkiSparJ4RZIkSVLoJk0KSjoqwurVQUnKL914Y2npytSpQenIWl9+ufHxtWoFhSJrDRu2Y3kKCoLClubNd+z88tC5Mzz9dLC+enVQVjNlCnz4IUyeDCtXQlERFBcHx8TjwVKnDhxwQPC+dO0aXKdu3dBuQ5IkSZIkSVIVs2JFUAw9eXLwPHLKlOB5ZEpK8Pw2Gg2KrBMJKCkJtvfZB3r3DspTunSBNm22rYxl3Dh44w346qvyvy9JkiRJkiRJkiRJkiRJkiRJkiRJkiRJkiSVH4tXJEmSJIXu449LSzzCkJ4O559fun3nnVs/55xzgvIVgK+/hn//e8fGTksLil4qU/HK+tYWzPTpA5dfvuFriUTwcW1hjSRJkiRJkiRtr8WLYfhweOQR+PFHyMyEvDwoLCw9ZkvPjydPDgpaatYMjksm4cgj4corgzKWTZWwFBbCuefCPfdA7dplfkuSJEmSJEmSJEmSJEmSJEmSJEmSJEmSJEmqQE6PK0mSJCl0y5eHO/6QIdCwYbA+fz688MKWj4/F4OKLS7fvvjuYzG9HJBKwatWOnRu2aNTSFUmSJEmSJEnbL5mEDz+EX/8adt8dbr8dliyBoiL46acNS1e29XqrV0NublDa8tpr0L8/tGsHjz0GOTkbHj9sWDDucceV3T1JkiRJkiRJkiRJkiRJkiRJkiRJkiRJkiQpHE6RK0mSJCl0+fnhjn/ZZaXr990HxcVbPv7EE6FFi2B92TJ48skdH7ukJJgIUJIkSZIkSZKqu0QiKEJp3TooXXnzTSgoKPtnxIlEULYye3bw/LdRI7jgAvjxx2DfXXfB/fdDJFK240qSJEmSJEmSJEmSJEmSJEmSJEmSJEmSJKnixcMOIEmSJElhFq8cfTTstVewvno1PPLI1s+54orS9Qcf3Ln8iUT4xTOSJEmSJEmSVN7mzoWTToKvvgpKUSpKdnbw8fHH4bnngtKXa68NPkqSJEmSJEmSJEmSJEmSJEmSJEmSJEmSJKnqi4YdQJIkSZJisfDGXr9E5dFHg/KVLTnsMOjcOVjPy4P779+58SORcO9fkiRJkiRJkspTIgEPPAAdO8KUKRVburK+wkL46SeYNg3GjoUffwwnhyRJkiRJkiRJkiRJkiRJkiRJkiRJkiRJksqWxSuSJEmSQpeeHs64XbtC797BelER3HPP1s9Zv6jl6adh+fKdyxCNQkbGzl1DkiRJkiRJkiqjuXPhoIPg6qshNxdKSsJOBMkk/Pe/0LYtjBoVdhpJkiRJkiRJkiRJkiRJkiRJkiRJkiRJkiTtLItXJEmSJIWuPIpXrr8+mEAvmYQRIzZ9zPolKi+9BAsWbPma7dvDwIHBeiIBd9658zmj0fCKZyRJkiRJkiSpvIwdC/vtB1OmQE5O2Gk2VFAAq1bB734XPCdOJsNOJEmSJEmSJEmSJEmSJEmSJEmSJEmSJEmSpB1l8YokSZKk0O2xR8WP2bIlHH986fawYVs/5/LLg6IUgP/8B775ZudzRCLQosXOX0eSJEmSJEmSKov//hcGDIDsbCgpCTvN5uXmwvDhcOaZQdm2JEmSJEmSJP0/e3ceXmdZoI//Psk5SdO9tdCWUihLgSJbKXspmzjDorIpCKgogwqjgjoO6rgA464jOqjg8GOrOA6gIKiIgOyyU6AsxQKVUigtpaUL3ZKTnPP7I98GCoVuSU4Ln891nSvv9jzP/SaRpunxvQEAAAAAAAAAAAAAWP8oXgEAAGpu3Likqal71zzttKRYbN++6abk4Yff+voNNkg+8pFX91elqGVVLF6c7LRT58wFAAAAAFBrf/pTcuSR7b/7XB8sXpxccUVy3HHKVwAAAAAAAAAAAAAAAAAAAADWR4VqtVqtdQgAAOCd7b77kve+N1mwoNZJut/w4cm0abVOAQAAAACw9m69NTn00PWndOW1evZMPvrR5LzzkkKh1mkAAAAAAAAAAAAAAAAAAAAAWFV1tQ4AAACwww7r54P4OsNuu9U6AQAAAADA2nvkkeR971t/f9e7eHFy6aXJWWfVOgkAAAAAAAAAAAAAAAAAAAAAq0PxCgAAUHM9eiTDh9c6Rffr0SPZZ59apwAAAAAAWDstLcmRRyaLFtU6ydpZvDj54Q+T+++vdRIAAAAAAAAAAAAAAAAAAAAAVpXiFQAAYJ2w++61TtD9GhqSMWNqnQIAAAAAYO2ceWYyY0atU3SOJUuSD30oaW6udRIAAAAAAAAAAAAAAAAAAAAAVoXiFQAAYJ1wxBFJnz61TtG92toUrwAAAAAA67eHHkp++tNk8eJaJ+k8L72UfO1rtU4BAAAAAAAAAAAAAAAAAAAAwKpQvAIAAKwTDj88qXsH/Q2lVEpOPDHp0aPWSQAAAAAA1kxLS/KhDyVLltQ6SedavDg599zk/vtrnQQAAAAAAAAAAAAAAAAAAACAlXkHPdYYAABYlzU0JCef3P7xnaC+Pjn11FqnAAAAAABYc2edlcyYUesUXWPJkvZSmZaWWicBAAAAAAAAAAAAAAAAAAAA4K0oXgEAANYZn/lMUijUOkX3GDMm2XLLWqcAAAAAAFgzr7yS/OQnyeLFtU7SdebMSa68stYpAAAAAAAAAAAAAAAAAAAAAHgrilcAAIB1xvDhybhxtU7R9fr0Sb785VqnAAAAAABYc5demtS9zd91snBh8oMf1DoFAAAAAAAAAAAAAAAAAAAAAG+lUK1Wq7UOAQAAsMyNNyZHHJEsWlTrJF1n0KBk5sykvr7WSQAAAAAAVl+1mmy+eTJ1aq2TdL2ePZO770522KHWSQAAAAAAAAAAAAAAAAAAAABYkbpaBwAAAHitAw9MRo9OisVaJ+kaPXsmP/+50hUAAAAAYP31t78lL71U6xTdo7k5+clPap0CAAAAAAAAAAAAAAAAAAAAgDdTqFar1VqHAAAAeK3nnktGjUoWLap1ks7V0JC85z3JtdcmhUKt0wAAAAAArJkPfCD505+Sd8o7Tpqakpkzk759a50EAAAAAAAAAAAAAAAAAAAAgNerq3UAAACA1xs+PPnJT5JevWqdpHP16JFcfLHSFQAAAABg/TVnTnLDDe+c0pWk/Xe6//d/tU4BAAAAAAAAAAAAAAAAAAAAwIooXgEAANZJJ52UjB6dFIu1TtI5evZMzj8/GTy41kkAAAAAANbcvfcmjY21TtG9Fi9Orruu1ikAAAAAAAAAAAAAAAAAAAAAWBHFKwAAwDqpUEh+85u3xwP8SqVk332To4+udRIAAAAAgLVz333tRSRv5oQTkmr11deq2H775Cc/Sf72t2TRolfHPvPMiq/faafkO99Jbr89efbZ9jwLFyYPP5x885tJr17LX18qJZ/8ZPK//5s8/ngye3bS3Jy88EJy1VXJPvusPOP996/avQAAAAAAAAAAAAAAAAAAAADQvQrV6qo+5gIAAKD7XX11ctxxyZIltU6yZurrk2HDkgkTkkGDap0GAAAAAGDt7L9/cuutb37+hBOSSy55db9QWPmcp52W/PSnbzw+dWqy2WZvPH7eecnJJ7/5fI8/nuy1V7JgQfv+4MHJzJlvneGTn0wuuODNz5dKyZw5SZ8+bz0PAAAAAAAAAAAAAAAAAAAAAN2rrtYBAAAA3srhhyc//3nS1FTrJKuvUEgGDkz+9jelKwAAAADA28PEiZ0/57x5yXXXJd/6VnupyqqYM6e9rOWww5JDD02uuOLVc+9+d3uZy+vddltyyinJgQcm//qvyaxZr547++y3/j10z57JQw+tWjYAAAAAAAAAAAAAAAAAAAAAuk+x1gEAAABW5sQTk/nzk699LVmypNZpVk1dXdK/f3Lnncnw4bVOAwAAAACw9l58MVm8uPPnHT++/ZUkJ5zQXo7yVn7zm+Tf/z1ZuPDVY9ddl2y9dbLjju37e+zx6rlFi5J99knuuOPVYzfdlMycmVx1Vft+nz7Jdtsl99+/4jWXLk0mTGifBwAAAAAAAAAAAAAAAAAAAIB1R12tAwAAAKyKL3whOeecpKmp1klWrlhMBg9OHnggGTmy1mkAAAAAADrHgw8mPXrUOkV7gcprS1eSpFpNnnzy1f3Xnl+4cPnSlWUmT15+//VzvlZzc3L77aufFQAAAAAAAAAAAAAAAAAAAICupXgFAABYb5x0UjJ+fNKzZ1K3jv5tpmfPZPPNkwkTks02q3UaAAAAAIDO89JLSVtbrVOs2MCByXve8+r+H/6w8jHHHPPq9pNPJk888dbXz5y5ZtkAAAAAAAAAAAAAAAAAAAAA6Drr6KOKAQAAVuxDH0oeeSQZPTrp1avWaZbX1JScdlry6KPJ0KG1TgMAAAAA0LmWLl03i1f69k2uuaa9fCVJrrsu+c1v3nrMMcck//Ef7dstLcknP7nydZYsWbucAAAAAAAAAAAAAAAAAAAAAHQ+xSsAAMB6Z4stkvvuS7797aRnz6Suxn+z6dmzPdOddybf/W7S0FDbPAAAAAAAXWHJkqRSqXWK5Q0blvztb8nee7fv33RTctRRSbX65mM+//n2YpZisb1M5uijk9tvX/laS5d2SmQAAAAAAAAAAAAAAAAAAAAAOpHiFQAAYL1UV9f+cLxHHklGj0569er+DPX1SVNTctppyaRJ7TkAAAAAAN6uCoVaJ1jedtsld9+dbL99+/7llyeHHNJeEPNmzj47+clP2n/HPG9ecvDByTXXdEtcAAAAAAAAAAAAAAAAAAAAALqA4hUAAGC9tsUWyX33JRde2F580tTUXojSlXr2THr0SI4/Prn//uS7300aGrp2TQAAAACAWuvRo+t//7qq9tsvueOOZPjw9v3/+q/kwx9OWlpWfH1DQ3sxyxe+0L7/7LPJ2LHJrbeu+po9eqxNYgAAAAAAAAAAAAAAAAAAAAC6QrHWAQAAANZWXV1yzDHtr8ceS37yk+T//q/9+KJFnbNGoZD06pX075/8+78nJ5yQ9OvXOXMDAAAAAKwPmpraf++6Js44IznzzPbtSy5JPvGJV88NH57svHP79rKPSXsJ9mGHtW/Pnp3ceWf79uGHJ5ddljQ2tu//5jfJ1Ve3F6kss3RpMmFC+3aPHslf/pLsu2/7/ty57b/nHTBg+TFPPpm89NKb30PPnqt+vwAAAAAAAAAAAAAAAAAAAAB0D8UrAADA28p22yUXXpj89KfJr37VXsDyyCNJuZw0NCQLFyaVysrn6dGj/frFi5OhQ5M990xOPjnZb7/2EhYAAAAAgHeaIUOS+vrOn/eAA9rLWF5vww3bC1WS5NZbk/33b98+7LBXS1eS5Ljj2l+vNXVqstlm7duDB79aupK0F65cccUb1/v4x5Px498857Bhb3kbAAAAAAAAAAAAAAAAAAAAANSA4hUAAOBtqU+f5DOfaX9Vq8n06cmECcl99yW33ZY880zS3Jy0tCRtbUmp1P6gvl69ktGjk332ScaMSXbaKendu9Z3AwAAAABQezvvnCxZUusUtdGjR/vvjQEAAAAAAAAAAAAAAAAAAABYtxSq1Wq11iEAAAAAAAAAAFj3bbBBMnt2rVN0v759k+uuS/baq9ZJAAAAAAAAAAAAAAAAAAAAAHituloHAAAAAAAAAABg/TB6dK0T1MbixclOO9U6BQAAAAAAAAAAAAAAAAAAAACvp3gFAAAAAAAAAIBVst9+SalU6xTdb6ONkp49a50CAAAAAAAAAAAAAAAAAAAAgNdTvAIAAAAAAAAAwCrZZZd3ZgHJbrvVOgEAAAAAAAAAAAAAAAAAAAAAK6J4BQAAAAAAAACAVbL77klzc61TdK9evZJDD611CgAAAAAAAAAAAAAAAAAAAABWRPEKAAAAAAAAAACrpF+/5LDDkrp32DtOjj661gkAAAAAAAAAAAAAAAAAAAAAWJF32GMwAAAAAAAAAABYG1/6UtKjR61TdI9SKTnhhKRnz1onAQAAAAAAAAAAAAAAAAAAAGBFCtVqtVrrEAAAAAAAAAAArD9GjUr+/vdap+h6TU3Jww8nW21V6yQAAAAAAAAAAAAAAAAAAAAArEhdrQMAAAAAAAAAALB++fKXk169ap2i6+24o9IVAAAAAAAAAAAAAAAAAAAAgHWZ4hUAAAAAAAAAAFZZc3MyZ06yeHGtk3St3r3bC2YAAAAAAAAAAAAAAAAAAAAAWHcpXgEAAAAAAAAAYKVaW5OLLkq23jq5+ebki19MevWqdaquUSgkm2ySvO99tU4CAAAAAAAAAAAAAAAAAAAAwFsp1joAAAAAAAAAAADrrkolueKK5IwzkqFDk//932Ts2KStLbnxxuSxx9qveTvp0SP57W+TonfWAAAAAAAAAAAAAAAAAAAAAKzTPB4CAAAAAAAAAIA3qFaTP/0p+frXk8bG5Oc/Tw48MCkU2s/X17cXsowenSxZUtusnalXr+QrX0m23bbWSQAAAAAAAAAAAAAAAAAAAABYmUK1Wq3WOgQAAAAAAAAAAOuOm29O/uM/kkWLkm9/O/nAB14tXHm9H/wg+da32q9d3xUKyahRycSJSbFY6zQAAAAAAAAAAAAAAAAAAAAArIziFQAAAAAAAACAt4mHHnooo0ePXuPx99yTfO1rybRpyX/+Z3LMMUld3VuPaWtLdt45eeyxpFJZ46XXCU1NyQMPJNtuW+skAAAAAAAAAAAAAAAAAAAAAKyKlTwaAwAAAAAAAACAdd3ll1+eAQMGZLfddstzzz23RnMsXZqcfHJy7LHJpEntH1dWupIk9fXJlVcmffqs0bLrjJ49kx/8QOkKAAAAAAAAAAAAAAAAAAAAwPpE8QoAAAAAAAAAwHrq2WefzZe//OUcf/zxeeWVV9LW1paLLrpojeYqFpMHHkhOOikplVZv7JZbJjffnPTqtUZL11zPnsm//Vvyuc/VOgkAAAAAAAAAAAAAAAAAAAAAq0PxCgAAAAAAAADAemjp0qU5//zz86Mf/Si77bZbfvGLX2TIkCH52c9+lmeeeWa15ysW219rauedk+uuW//KV3r2TE48MTnrrFonAQAAAAAAAAAAAAAAAAAAAGB1KV4BAAAAAAAAAFgPVavVDBw4MJ/+9Kdzxx135NOf/nSOOeaYvPzyyzn33HNrkmncuOTqqxelR49ykmpNMqyOnj2TU09NzjknKRRqnQYAAAAAAAAAAAAAAAAAAACA1VWoVqvr/lMuAAAAAAAAAAB4g3nz5qVUKqVnz54pFAp55JFH8v73vz9z587Nfffdl2222aZb89x444359re/ndtvn5fk5iS9kzR2a4ZV1dSUnHlmcvrptU4CAAAAAAAAAAAAAAAAAAAAwJpSvAIAAAAAAAAAsI569NFHc80116RXr14ZPnx4xo0bl8GDB7/lmK9+9av5wQ9+kH/913/Nz3/+825KmrzyyivZdddds3Dhwpxwwgl517u2yX/8x+C0tOydarVnt+VYmaampH//5PLLk3Hjap0GAAAAAAAAAAAAAAAAAAAAgLWheAUAAAAAAAAAYB0zffr0fOlLX8oVV1yRxsbGLF26NEmy22675fvf/37222+/N4ypVCqpq6vL5MmTc+ihh2b69Om59957s8MOO3RL5k9/+tP5/e9/n5/85Cc5/vjjkyTXX399PvShy9PW9j9paalLa2t9t2R5M01Nycc/nvzXfyU9150uGAAAAAAAAAAAAAAAAAAAAADWUF2tAwAAAAAAAAAA8KoXX3wxn/zkJ3PllVfmi1/8Yq666qpMnTo1X/jCF/Loo4/m+OOPz3XXXZckaWtr6xhXV9f+NpCtt946H/nIR9Lc3Jz//u//TpJUq9VUKpUuy/z000/nmmuuyRFHHJFDDz2043hDQ0MWLrwkO+98TFpb/5xkYZdleCtNTcnQocn11yfnnqt0BQAAAAAAAAAAAAAAAAAAAODtQvEKAAAAAAAAAMA6YFkxyhVXXJEbbrghn/3sZ/Pd7343Bx10UDbZZJN8+9vfzte//vXMmDEjp512Wsrlcurr61c4x8c//vFss802GT9+fO65554UCoXU1dWlpaUlixcv7vTsTz/9dObOnZvRo0enf//+SZJyuZy77747SbLllv3yu9+15Mc/fiEDBz6TZHGScqfneL0+fZJ3vSv56leTp59Oxo3r8iUBAAAAAAAAAAAAAAAAAAAA6EaKVwAAAAAAAAAAamTx4sVpaWlJktTVtb+N469//WsqlUo+8IEPpFQqpa2tLUnS1NSUI488MsOHD8/TTz+dH/3oR0mSarXaMV9dXV2q1WpGjBiRj3zkI6lUKjnvvPPS0tKS6667Lp/73Ody1VVXpbW1tVPvo6mpKeVyOU8//XSam5uTJLfcckt+/etfZ8yYMbn44otz1FFH5Ytf3Cpz5myWT37y/CSXpFgsp1evTo2SUinp0SPZc8/k179OZs5MvvGNpGfPzl0HAAAAAAAAAAAAAAAAAAAAgNor1joAAAAAAAAAAMA7TUtLS37wgx/kjDPOyKWXXprjjz8+bW1tWbhwYSqVSnr06JHGxsYkSX19fdra2lJfX59CoZByuZwkOfvss3PKKadkwIABqVarKRQKSZJyuZyGhoaceuqp+e1vf5vf/OY3mT9/fu6+++689NJLGTZs2HJlLZ2hf//+2WCDDXLuuedm4cKFede73pULLrggL730Uv7yl78kSSqVSsrlchobG/PRj47JBRfsm1NPnZ4ttzwz556bTJ7cXphSqSSLFq362g0NSVNTsnhxMmhQcuSRyWmnJSNHduotAgAAAAAAAAAAAAAAAAAAALAOUrwCAAAAAAAAANCNvvWtb+UHP/hBFi9enCR57LHHkrQXrPTr1y/Dhg3L0qVL8/vf/z677LJLSqVS6uvrkyQTJkxIuVzOtttum0mTJuXSSy/NqaeeulzxSkNDQyqVSp555pn069cvbW1t+cMf/pADDzww3/ve9zJmzJhOv6cdd9wx5513Xs4444ycf/75SZIjjzwyM2bMyIYbbpgkqaurS0NDQ5Jk+vTp/+9+63LKKckppyTlcvLEE8mECcmdd7a/pkxpP14sJvX17aUsbW1JtZoMGZKMGZPst1/7x9Gjk379Ov3WAAAAAAAAAAAAAAAAAAAAAFiHKV4BAAAAAAAAAOgGZ599dr797W9n8eLFOeKII9K/f/9cdNFFKZVKSZKWlpY0NDTkE5/4RC699NKce+656d27d77whS9k5syZueWWW/Ktb30rn/rUp/KBD3wge+65Z2644YZ89rOfTV1dXcc6L7zwQs4888zcfPPN+cc//pF99tkn3/ve97Lnnnt2yX21tramWCzm0EMPzfbbb58pU6akvr4+O+20UzbffPPcfPPN2WmnnZIkhUIhL774Ym688cbU19fn4x//eMc8pVKyww7tr0984tX529qSpUvbX6VS0tTUXsTy/3pmAAAAAAAAAAAAAAAAAAAAAHgHq1v5JQAAAAAAAAAArKmf//znGTZsWE4//fTsu++++dWvfpULL7wwBx98cMrlch5//PEkSUNDQ5Jk9913z3/8x3+kf//+OfPMM7PVVltlzz33zCmnnJJBgwblsMMOyzbbbJMRI0akXC6npaUl1Wq1Y70NN9ywo9Dluuuuy6233tolpSunn356nnrqqRSLxSRJY2NjRo4cmYMOOijvfe9709TUlK222ioXXHBB/vSnP+WZZ55JtVrND3/4w/z617/OZz/72WyyySYrXae+PunVK3nXu5K+fdvLV5SuAAAAAAAAAAAAAAAAAAAAAJAkheprn7wBAAAAAAAAAECneeqpp/L+978/Q4YMyac//enst99+GTp0aJJk6tSpGTlyZMaNG5crr7wyAwYMSFtbW+rr67N48eI8+OCD+dGPfpRKpZK2trYceeSROemkk5Ikzz33XMaOHZsNN9wwDzzwQMd6ra2tKRaLeeqppzJy5Mguu6/LL788xx57bHbfffeMHz8+W221VUf21/r5z3+eL3zhC+nVq1eGDh2aefPm5cUXX8x+++2Xm2++ucvyAQAAAAAAAAAAAAAAAAAAAPDOUKx1AAAAAAAAAACAt6sRI0bkd7/7Xfr06ZNNN910uXNz587NwIEDUy6X069fv1Sr1Y7ikqampuy9997Ze++9s2TJkjQ1NS03tlwuZ/r06TnuuOOWO14str8VpCtLVyqVSj73uc+lR48eefjhh/N///d/OeOMM95QupIkxx57bGbNmpWrrroqL7/8cl5++eWcfvrp+ehHP9pl+QAAAAAAAAAAAAAAAAAAAAB45yhUq9VqrUMAAAAAAAAAALwTLHubRqFQyPz587P55punXC7nqaeeyuDBg1c4prW1taNQJUmmT5+ez33uc/nzn/+cW2+9NXvssUe3ZF/m1FNPzUUXXZQvfvGL+c1vfpN//OMf+eEPf5jTTjst9fX1qaure8OYSZMmpVQqpVKpZOutt+7WvAAAAAAAAAAAAAAAAAAAAAC8fb3xSRcAAAAAAAAAAHSJQqGQQqGQSqWS3r17Z6eddkrPnj0zY8aMNx2zrHRl+vTpueKKK/L5z38+f/3rX/OlL32p20tXJk+enJ///Of5l3/5l3zlK1/Jj370oxSLxVx44YV54okn3lC6UqlUkiTbbrttRo4cqXQFAAAAAAAAAAAAAAAAAAAAgE6leAUAAAAAAAAAoJvV1dVl0aJFKRQKmTVrVnr16pUkqVarb7i2ra0tRx99dA488MB8+tOfzl//+td885vfzLe//e3ujp1PfepT2WKLLXL00UenZ8+eOeKII/L1r389kydPzkc/+tE89thjSV4tXHl9EQsAAAAAAAAAAAAAAAAAAAAAdKZirQMAAAAAAAAAAKxPpk6dmmuvvTZDhw7N4MGDM3bs2NWeo1qtpm/fvhk6dGiS5P7778/IkSNTKBSWu65SqaS+vj77779/2tra8i//8i/57Gc/mx49eqz2mq2trXnxxRfzwgsvZN68eWlubk65XE6lUkmpVEpDQ0OampoyZMiQbLTRRunTp89y46+44orccccd+dGPfpQ99tij4/gpp5yS+++/P9dee20uuOCC/PSnP1W4AgAAAAAAAAAAAAAAAAAAAEC3ULwCAAAAAAAAALAK5syZk9NPPz2XXnpp6uvr09zcnEKhkI997GP5xje+kc033zzVavUN5SlvZauttkpdXV3q6+tXeH7ZXKecckpOOumklEqlVZ577ty5efrppzNt2rQ8//zzWbBgQUqlUiqVSsrl8puu19DQkLa2ttTX12fw4MEZMWJEhg8fnhNOOCHjxo3L4Ycfnvr6+lQqldTV1WWDDTbIz372s8yePTvnnHNONthgg3z5y19OsehtKQAAAAAAAAAAAAAAAAAAAAB0LU+4AAAAAAAAAAC6TLVazYIFCzJjxowsWLAgra2taW1tTbVaTbFYTLFYTFNTU4YMGZJBgwalrq6u1pFXqFwu5+STT85f/vKXnHLKKRk7dmzmz5+fyy67LOPHj8+0adPym9/8JoMHD16l+ZYVqpTL5VQqlTzzzDNJ0lFm8vrrkqxS6UqlUslTTz2VO++8MzNmzEiStLa2dpxvbm5+y/HVarXjmtbW1kybNi3PPfdcisViTj/99AwePLjjHpflrFarGTFiRE477bQcd9xx+dnPfpa99tor+++//0rzAgAAAAAAAAAAAAAAAAAAAMDaKFSr1WqtQwAAAAAAAAAAbw+LFy/OtGnTMn369Dz77LN58cUXU6lUUl9fn7a2tlQqlVQqlSTtpSJ1dXWpr69PkrS1tWXgwIHZZJNNsvHGG2f48OF517veVcvb6fD73/8+Rx11VE466aT87Gc/S2NjY5JkyZIlOeigg3LHHXfk1FNPzVe+8pUMGTIk1Wp1udKU12tra0t9fX3++Mc/5rDDDstJJ52UX/7yl2tcPLNo0aJMmDAh9957b1pbW9PS0rJG86xMsVhMtVrN5ptvnr322iubbrrpcvd54YUX5lOf+lS23XbbXH755dl22227JAcAAAAAAAAAAAAAAAAAAAAAJEmx1gEAAAAAAAAAgPVbtVrN888/n7vuuitPP/106uvr09LSkmq12nFNa2vrCse1tbWlra2t49hLL72Ul156KY888kiq1WoGDRqUsWPHZtSoUR0FLd1pWYHKAw88kCQ54YQT0tjYmEqlktbW1jQ1NeXMM8/Maaedll//+tcZM2ZMPvrRj75l6UqSjntpbGxMQ0NDqtVq6urqUqlUVqt8pa2tLbfddlvuvvvuJCv+PHemZfM/9dRTmTp1avr3758PfehDGTRoUAqFQg499NAcdthhufrqq3PWWWflV7/6VUdJDQAAAAAAAAAAAAAAAAAAAAB0NsUrAAAAAAAAAMAaaWlpyaOPPpo777wzCxcuTLlcTtI55R/L5po5c2b++Mc/5k9/+lN22WWX7LrrrunXr99az7+qlhWoPPHEE0mShQsXdpxraGhIkuy333756Ec/mm984xv53e9+l7333jubbbZZR2nLiiw7VywW09LSkpaWliRZrdKVmTNn5re//W1eeeWVLi9cWZFyuZyXXnop559/fsaNG5e99947Q4YMycUXX5xyuZzf/va3GT16dL7yla90ezYAAAAAAAAAAAAAAAAAAAAA3hlW/WkdAAAAAAAAAABJKpVK7rrrrvzXf/1Xrr/++sydO7ejKKUrtLS0pLm5Offcc09+/vOf57e//W2WLFnSZeutyJ577pkkue+++5K8WpCyrEDlkEMOyW677Zbbb789EydOTJIVlq5Uq9Xlzh1wwAGZMGFCxo8fv8pZ2tracvPNN+fCCy/Myy+/3KWf+1XR2tqav/3tb/nlL3+ZmTNnpl+/fjn55JOTJPX19TXNBgAAAAAAAAAAAAAAAAAAAMDbm+IVAAAAAAAAAGCVzZkzJ+eff35uvfXWlMvlbi39aGtrS2trayZPnpxzzjknkydP7ra1t9122/Tu3TsPPvhgnnvuuSSvlq4kybvf/e4ccMABmT9/fiZMmJCkvaAmSZ599tn87Gc/S6VSSaFQ6Di+zOjRo1c5x+zZs3PuuefmnnvuSWtra2fcWqcol8t56aWXcuGFF+bOO+/MIYcckjvvvDP//u//XutoAAAAAAAAAAAAAAAAAAAAALyNKV4BAAAAAAAAAFaqUqnkrrvuyi9/+cvMmjWrWwtXXq+trS1Lly7NlVdemSuuuCJLlizp8jX33HPPjBo1KrfffnseeOCBJOkoXVlWpLLffvslSf785z8nSerq2t+W8bWvfS2nnXZavva1ry13fHXNmDEjF1xwQV5++eWafv7fSmtra2677bb8+c9/zh577FHrOAAAAAAAAAAAAAAAAAAAAAC8zSleAQAAAAAAAADe0ty5c3P++efn1ltvTWtra6rVaq0jJUnK5XKefPLJnHPOOXn66ae7dK2BAwfmwx/+cObNm5fLL788zzzzTJKkWq12FKnsu+++2WijjbJkyZLMnDkzbW1tSZJPfOIT6dWrV8aMGbPG60+bNi0XX3xxmpub1/5muli5XM7EiRNz1VVXdZTSAAAAAAAAAAAAAAAAAAAAAEBXKFTXlaehAAAAAAAAAADrnBdffDGXXHJJmpub15nClRUpFos55JBDMnr06C5b4+WXX84HPvCBPPTQQznjjDPyb//2b6mvr09bW1vq6+szbdq07Lzzztl6661z5513dtq606dPz/jx41Mulzttzu5QKpUyatSoHH744SkUCrWOAwAAAAAAAAAAAAAAAAAAAMDbUF2tAwAAAAAAAAAA66bnn38+F110UZYuXbpOl64kSWtra/785z/nrrvu6rI1Bg4cmC996UsZMGBAvvWtb2X8+PFJkvr6+sydOzf/8z//kwULFuSYY45Jkk75nM2aNSuXXnrpele6kiTlcjlPPPFErr/++nX++wcAAAAAAAAAAAAAAAAAAACA9VOh6skWAAAAAAAAAMDrzJgxI5dccklaWlpqHWW1lEqlHHDAAdljjz26ZP62trb8+te/zic+8Yk0NTXlmGOOyfDhwzN16tRcccUVGTt2bC6++OIMHz58rddqbm7Oz372syxatKgTktdOqVTKwQcfnNGjR9c6CgDriSVLkiefTBYtSpYuTZqbk4aGpKkp6dkzGTky6dWr1ikBAAAAAAAAAAAAAAAAAIB1QbHWAQAAAAAAAACAdcvs2bMzfvz49a50JUnK5XJuuummNDU1Zccdd1zt8c3NyaOPJu9+d/vD3V+vvr4+J5xwQtra2nLRRRflkksuSa9evdLY2JjPfOYz+fa3v50ePXp0wp0k1113XZqbmztlrloql8v5y1/+ki222CJ9+/atdRwA1jFLliQTJyYPPJDcfnty333J9OntBSuFwhuvr1aTxYuTIUOS3XZL9t03GTMm2WknZSwAAAAAAAAAAAAAAAAAAPBOVKhWq9VahwAAAAAAAAAA1g3Nzc352c9+lkWLFtU6ylopFov52Mc+luHDh6/S9a2tySWXJN/6VrLnnsn//m9SX//WYxYvXpzZs2dnypQpGTNmTKeWivzjH//IZZddlnK53Glz1lJdXV2GDx+eE044IYUVPUUfgHeUajW5+ebkhz9MbrmlveyspSVZunT15+rRI2loaC9wGTs2Of305J//Oamr6/zcAAAAAAAAAAAAAAAAAADAukfxCgAAAAAAAADQ4fe//30ef/zxtLW11TrKWuvTp08+97nPpVQqvek1lUpy+eXJN7+ZbLJJ8u1vtxev1FJzc3POOeecLF68uLZBOlmpVMrBBx+c0aNH1zoKADUyb15y8cXJj3+czJ+fLFzY+Wv07p306pV84QvJSScl73pX568BAAAAAAAAAAAAAAAAAACsO+pqHQAAAAAAAAAAWDdMmTIlTzzxxNuidCVJlixZkhtvvHGF56rV5Jprkp12Sv77v5Nf/jK56abal64kyXXXXZeWlpZax+h05XI5f/nLX7JgwYJaRwGgm738cvLxjydDhyZf/3oyfXrXlK4k7fO++GJy1lnJxhsnxx7bvg8AAAAAAAAAAAAAAAAAALw9KV4BAAAAAAAAANLc3Jyrrroq5XK51lE6TWtrax566KFMmzat41i1mtx4Y7LHHsk3v5l85zvJ3Xcn73lPDYO+xvTp0zNp0qS0trbWOkqXaG1tzbXXXlvrGAB0o2uuSbbYIrnssmTp0mTx4u5Zd8mS9vWuuirZaqvk8svbfw4AAAAAAAAAAAAAAAAAAADeXhSvAAAAAAAAAAD585//nObm5lrH6HStra353e9+l3K5nLvuSg44IPnMZ5IvfjF56KHk/e9PCoVap3zVnXfe+bYqv3m9SqWSKVOmZMGCBbWOAkAXe/nl5IMfTI47Lpk3L6nVjxktLcmCBcmJJyaHHprMmlWbHAAAAAAAAAAAAAAAAAAAQNdQvAIAAAAAAAAA73DTpk3LE088kba2tlpH6RKLFi3J5z53a449NvnoR5NJk5Jjjknq1rF3TSxevDhPPfVUrWN0iwceeKDWEQDoQn/4Q7LFFsmf/pQsXlzrNO0WL05uuikZOTK5/PJapwEAAAAAAAAAAAAAAAAAADrLOvYIEQAAAAAAAACgu91xxx0pl8u1jtFlKpXWDB36QB5/vJwTT0yKxVonWrEJEybUOkK3aGtry/333/+2LfoBeKf71reSY49N5s1LmptrnWZ5LS3JggXJiScmp5+eVKu1TgQAAAAAAAAAAAAAAAAAAKwtxSsAAAAAAAAA8A72yiuv5Jlnnql1jC7X0JA8/fTjtY7xpiqVSu655560trbWOkq3qFQqmTx5cq1jANCJqtXki19Mvv/9ZPHiWqd5a4sXJ+eem3zqU0mlUus0AAAAAAAAAAAAAAAAAADA2lC8AgAAAAAAAADvYPfff3+tI3SLlpaW3HnnnbWO8aaefvrpd0zpStL+9fjb3/5W6xgAdJJqNTn11OT889f90pVlFi1K/u//kk98oj0/AAAAAAAAAAAAAAAAAACwflK8AgAAAAAAAADvUG1tbbn//vvT1tZW6yjdYv78+XnhhRdqHWOFHn744bS0tNQ6RreaNWtWFi1aVOsYAHSCM89MLrqovcxkfbJoUXLllckXv1jrJAAAAAAAAAAAAAAAAAAAwJpSvAIAAAAAAAAA71CTJ09OpVKpdYxu09ramrvvvrvWMVZo+vTptY7Q7YrFYmbMmFHrGACspQsvTP7rv5LFi2udZM0sWpScf35y9tm1TgIAAAAAAAAAAAAAAAAAAKyJYq0DAAAAAAAAAAC18cADD6SlpaXWMbpNtVrNE088kUqlkrq6ulrH6dDS0pKFCxeu9Lodd9wxhx9+eMf+WWed9YZrzjjjjI7tq6++OhMnTnzLOevq6rL33ntn6NChGTZsWPr06dNx7pJLLsmzzz77pmM33XTT7Lbbbhk+fHiamprS3Nyc+fPn57nnnssNN9yw0lKfcrmc6dOnZ8stt3zL6wBYd02dmpx22vpburLM4sXJ17+eHHJIss02tU4DAAAAAAAAAAAAAAAAAACsDsUrAAAAAAAAAPAONWPGjFpH6Hb19fV56aWXMnjw4FpH6TBz5syUSqU0Nzd3+9qlUin777//ao878MADM3bs2OWOFYvF9OrVKxtttFFuuummlRavVCqVtyx2AWDdVq0mxx6bLF1a6ySdY+nS5Oijk4ceSurra50GAAAAAAAAAAAAAAAAAABYVYpXAAAAAAAAAOAdaOHChSmXyyu9bscdd8zhhx/esX/WWWe94ZozzjijY/vqq6/OxIkT33LOTTbZJNtss02GDx+evn37pmfPnmlra8vs2bPz2GOP5b777nvL0o5SqZSTTz45AwcO7Dh2ySWXrHKJx4wZM9ap4pUZM2akra2tJmtXq9VMnz49M2bMyPTp03PYYYetdMzo0aM7Sleam5tz33335fnnn09bW1v69euXTTfdNNVqdZXWnzlz5lrlB6B2zjsvefTRpEZ/hHW6ajWZMiX54Q+Tr3611mkAAAAAAAAAAAAAAAAAAIBVpXgFAAAAAAAAAN6BZsyYkWKxWJPCj3HjxmXLLbdc7lixWMywYcMybNiwbL311vnVr371puUdBx100HKlK6ujpaUlzz33XHbaaac1Gt8Vnn322bS2ttZk7ZaWllxwwQUd+ysrXqmrq8t+++3Xsf9///d/byi8efDBB1dr/UWLFqVXr16rPAaA2ps6NTn99GTRolon6VyLFyff+lZy+OHJqFG1TgMAAAAAAAAAAAAAAAAAAKwKxSsAAAAAAAAA8A40ffr0tLS01Gz9BQsWZOLEiZk2bVrq6+uz++67Z7PNNkuSjBgxIttvv30eeeSRN4zbaqutsvPOO6dcLqdUKq3R2s8999xaZe9sL774Yq0jrLKNN944ffv2TZLMnz8/m222Wd73vvelf//+WbhwYSZPnpxbb701S5cuXaX5isViZs+erXgFYD1z/PHJKv6nfr2zdGlyzDHJxIlJoVDrNAAAAAAAAAAAAAAAAAAAwMooXgEAAAAAAACAd6Bnn3021Wq1JmvffffdmTp1aiqVSsexKVOm5LTTTkvv3r2TtBd8vL54pWfPnnn/+9+fJPnrX/+agw8+eI3WnzNnTiqVSurq6tbwDjpXa2vrGo0744wzOjnJyg0ePLhju1+/ftl333079vv375/dd989m2++eS688MI0Nzev0py1LAACYPU98EDy8MNJW1utk3SNajV55pnkttuS/fardRoAAAAAAAAAAAAAAAAAAGBl1o0niAAAAAAAAAAA3eqll16q2dr/+Mc/litdSdrLR+bPn9+xv6Iyjve9733p3bt3pkyZkvvuu2+N1y8Wi5k7d+4aj+9sa1q8Ugs9evRYbn/WrFm57LLL8oc//CFLly5NkmywwQbZe++9V3nO9en+AUjOPjv5f//Jf9tatCj50Y9qnQIAAAAAAAAAAAAAAAAAAFgVxVoHAAAAAAAAAAC6X7lcXqNxZ5xxRicnaTdw4MAMGTKkY3/y5MnLnd9pp50yatSoLFmyJNdcc81arVUoFNLc3LxWc3Sm15fQrKqLLrroDcdOPPHEtY3zll5fknLDDTdkypQpSdq/hssKV0aOHJmbbrpppfNVq9W0tbV1flAAusTcucnvf5+s4R9d641qNbnppuSFF5KNNqp1GgAAAAAAAAAAAAAAAAAA4K0oXgEAAAAAAACAd6A1LfvoCn369Mmxxx6b+vr6JMmECRPy3HPPdZzv379/DjrooCTJtddem1deeWWt13x9gUgt1dXVrdG4136Ousu8efPedP+1242Njas0X6FQ6Pi6A7Duu+iiZA3/2FrvFArJL3+Z/Od/1joJAAAAAAAAAAAAAAAAAADwVhSvAAAAAAAAAMA70JoWr1x00UVvOHbiiSeucY4NNtggxx9/fPr165ckeeSRR3Lttdcud83BBx+cxsbGPPLII3n88cfXeK3XWpeKV4rF9eftG9OmTUulUukoi+nfv3/mzJnTsb3M/PnzV3nO9en+Ad7JKpXkxz9OFi+udZLusXRp8vOfJ9/4RlIq1ToNAAAAAAAAAAAAAAAAAADwZjy5AgAAAAAAAADegQqFwhqNe+655zotw6abbpoPf/jD6dGjR5LknnvuyfXXX/+G6/r27Zsk2WGHHbLDDjuscK6Pf/zjSZLvf//7aW5uXuna9fX1a5i683V18Ui/fv3y+c9/vmP/rLPOWu781ltvvcJxm2yyScfXZsqUKWltbc2iRYsyadKkbLfddkmS9773vSkWi2lqasouu+zSMfbRRx9d5XwNDQ2rfC0AtXPnncnChbVO0b1aW5MbbkgOPbTWSQAAAAAAAAAAAAAAAAAAgDejeAUAAAAAAAAA3oHq6urS1tZWs/W32267HHbYYSkWi6lUKrnhhhty7733dtv6XV12sjo23HDDvPzyyzVb/8Mf/vAKjx9wwAEd2z/96U8zf/78JMl1112XIUOGZNCgQRk8ePAbxv/973/Pgw8+uEprt7a2ZtCgQWuYHIDudOedydKltU7RvRYtSu64Q/EKAAAAAAAAAAAAAAAAAACsy9adp4gAAAAAAAAAAN2mWCymXC532fz9+vXL5z//+Y79s846q2N71113zcEHH5xCoZAkuffee/PCCy9k+PDhHdc0Nzdn1qxZSZK77rorPXv2fMMaBx10UMf2fffdl5dffjmtra0rzVatVlMqlVb7nrrKpptumqeeeqqmRTirY/HixbngggsyduzYjBo1Kv3790+lUsmsWbPy8MMPZ8KECas8V0NDQ3r16tWFaQHoLLfdlqzJjw4nnJBccsmr+//vj/+VOvTQ5DOfSXbdNenbN5k9O7n11uS7300ef3zFYxobk5NPTo4+Ohk1KmlqSmbNSiZNSsaPTy67bPWyVyrJ7bev3hgAAAAAAAAAAAAAAAAAAKB7KV4BAAAAAAAAgLeh2bNn54UXXsgOO+ywwvP9+/fPkiVLujlVu2233bajdCVJ9txzz+y5557LXTN16tSMHz8+SfLoo4+ucJ7XFq9MmjQpzz777Cqt39ramgEDBqxu7C6z0UYbpVgsrrR4ZeLEiZk4ceJbXvPagptl5s+fv8LjbzVmZZqbm3PzzTfn5ptvXu2xrzVkyJC1Gg9A93nwwe5b67vfTb761eWPbbRRctxxyZFHtr+uu27580OGtB/baaflj2+ySftr4cLVL15JksceS6rVVS+MAQAAAAAAAAAAAAAAAAAAulddrQMAAAAAAAAAAJ1j2rRp+f73v58ddtghG264YX7xi19k0aJFK7x200037eZ0644+ffqkVCrVOkaHIUOGpFwu1zpGt6urq3tHfx8CrE/mzk3mzeuetfbYY/nSlW98I3nve5Mf/7h9v0eP5NJLk9d3qF1++aulK488knz608mBByZHHJF87WvJ/fevWZ7W1uT559dsLAAAAAAAAAAAAAAAAAAA0PWKtQ4AAAAAAAAAAKy5qVOn5pJLLslll12WJ598Mr169cqee+6ZI488MgcffHAaGhpWOG7jjTdOQ0NDWlpa3nL+iRMnZuLEiW95zVlnnfWGY/Pnz1/h8SQZP378W863qt5s/pUZNmxYp6zfWRoaGtK7d+8sWLCg1lG6ValUWue+FgCs2IQJ7YUnK/mxoVMcdtir27fdlnz72+3bf/1r8v73J1ttlbzrXckJJyQ//Wn7uUMOSfbZp3170qT28pYlS16d5+qr1zxPqZQ88EAyfPiazwEAAAAAAAAAAAAAAAAAAHQdxSsAAAAAAAAA1MzChQszY8aMTJ8+Pc8++2zmzp2b1tbWtLW1pVKppL6+PvX19WloaMjQoUOz6aabZujQoRkyZEiKRf/kPXfu3Jxwwgm54447Mnbs2Jx88sl597vfnW233XalhRZDhw5NtVrtpqTrjmKxmE033bTWMd5g2LBh77jildbW1gwdOrTWMQBYBQ8/vHyRSVcaMODV7UWLlj+3cOGr2/vv/2rxypFHvnr8wQeTSy9N9tor6devvYjlnHPaj62JhQvbi1eOOGLNxgMAAAAAAAAAAAAAAAAAAF3LU2gAAAAAAAAA6DYtLS159NFH89hjj2XmzJkpl8spFotpaWlZaQnIyy+/nMmTJ6e+vj7lcjl9+/bN8OHDM2bMmGyyySYpFArddBfrjj59+uR973tf7rrrrnzoQx/KqaeeuspjBwwY8I4sXqmvr18nyz522mmnTJkyJS0tLbWO0m023HDD9OrVq9YxAFgFs2cn5XL3rPXEE69u779/st9+yT33JAcdlOy446vnRox4dXuHHV7d/shHlp9vl12SX/0q2Xbb5KtfXf08lUoya9bqjwMAAAAAAAAAAAAAAAAAALqH4hUAAAAAAAAAutzs2bNzzz335JFHHkmSlF/z5O62trZVnqe1tTWtra1Jknnz5mXevHn5+9//nl69emWvvfbKDjvskMbGxs4NX0O33357brzxxuy555455JBDUq1WlyuYKRaL2XvvvVNfX5+nnnoqS5cuTUtLS6ZOnZqePXsmSd71rndlwIABSbLc+EKhkA022CAzZszo/huroXK5nCFDhtQ6xhtsueWWHSVE7wQNDQ0ZO3ZsrWMAsIoWLuy+tS6+OPniF5NNNkmampJbblnxdT16vLrdv//y5/7nf5Lf/z454ojk059uP3b66e0FLK8tdllVixat/hgAAAAAAAAAAAAAAAAAAKB7KF4BAAAAAAAAoEtUq9X8/e9/z9/+9rfMmjUrlUollUql09cpl8uZN29ebrzxxtxwww3Zfvvts9dee2XQoEGdvlZ3mDNnTm666aacd955ue2225Ikp59+eg466KDU1dW94fqRI0dm5513zm233ZaLL744DzzwQG699dbMmjUrixYtyj777JMjjjgip5122nKlLUmy4447Zvbs2csV4bzdDRs2LKVSqdYx3qCuri6777577rjjjo5yobezQqGQbbbZptYxAFhF3Vk8smBBss8+ybnnJgcdlCz78eeFF5JJk5IDD2zfnzv31TFLl766PX16csopSbWa3HBD8v73Jxtt1D7PQQcpXgEAAAAAAAAAAAAAAAAAgLebNz6RBQAAAAAAAADW0rx583LhhRfm6quvzgsvvJDW1tYuKV15rXK5nNbW1jz88MP5n//5n9xyyy1pa2vr0jW7wg9+8IOccMIJue2223LAAQdkwIABeeihh/Lcc88laS+0ea3+/fvnn//5n/PYY4/lM5/5TP785z9nn332yZe//OXsu+++ufPOO/OFL3whF1xwQZqbm5cbu+OOO75hvrezhoaG7L333rWO8abGjBlT6wjdor6+Prvuumvq6+trHQWAVVQsdu96zz6bHHpoMmhQsuuuyciRySabtB9fZuLE5a9fZtq09tKVpP3ja8/167dmebr7/gEAAAAAAAAAAAAAAAAAgFWneAUAAAAAAACATlOtVnP//ffn3HPPzQsvvJCWlpaaZGhtbc3dd9+d8847Ly+++GK3Z1iZRYsW5fLLL88BBxyQ22+/PUl7ccyyj//8z/+cyZMn5+qrr84+++yThx56KJMmTVrhXMViMQcccED23nvv/PrXv86MGTNy8cUX5+tf/3puueWWfPe7301TU1POOeecPPjgg0leLW/p0aNH3v3ud6dQKHTDXddesVjMlltuWesYb6pXr17rdL7OtOuuu9Y6AgCroVev2qw7d27ywAPJ008nI0Ykxx776rkrr3x1+7bbXt3eZJNk2Y82hUL7/jKvLWFZHbW6fwAAAAAAAAAAAAAAAAAAYOUUrwAAAAAAAADQKebNm5cLL7wwN954Y8rlcke5R62Uy+XMmTMnF1xwQW655Za0tbXVNM/LL7+c8847L2PHjk2fPn1y7LHH5tZbb83kyZOXu+7MM8/M+PHjM3LkyJRKpey+++6ZPXt27r///iRZYUnKdtttl5/97Gf54Ac/mCRpa2tLpVJJkhx33HE56qij8sQTT6xwjj322CPFYrFL7nldUiwWs/vuu6eubt1+q8TYsWNTKpVqHaPL1NXVZfPNN0/fvn1rHQWA1dC7d+fPecYZSbXa/rr44uXP/eY3yQ9+kHzwg8k//VPypS8l99yT9OzZfv6mm5Ibbnj1+vHjk/nz27eHDUt+8Yv2cb/4Rft+krzySvLHP65ZVsUrAAAAAAAAAAAAAAAAAACw7nr7PzkFAAAAAAAAgC43efLkXHnllWltba154crrtba25u67784TTzyRj33sY+ndFU8OfxOzZ8/O+eefn9///veZMGFCGhoasvPOO+eLX/xiHn744dx7770dBRTLyjb69evXMb6xsTG77bZbBg4cmHvuuSfTp0/PsGHDUq1WlytPGTBgQAYMGNCxX19f37E9bNiwbLLJJqlUKlm8ePEbxg4ZMiQDBgzIrFmzuuzzsK4YM2ZMrSOs1MYbb5xRo0bl8ccfr3lZUFeor6/P+973vlrHAGA1bbJJe+nJ4sXds97Qocmxx6743AMPvPHcSy8lJ56YXHZZUiolp5zS/lqmXE4++clk9uzVz9LQkGy55eqPAwAAAAAAAAAAAAAAAAAAukddrQMAAAAAAAAAsH6bOHFifve736VcLq9zpSvLlMvlzJkzJ+eff37mz5/fbWuec845+frXv56+ffvmzDPPzFVXXZXLL7883/nOd9LY2JhFixZl++23X+H4ZZ/LkSNHZuedd87DDz+cSZMmrfL61Wo1ra2tSZIXX3wx1Wo1AwYMSKFQeMPXae+99+4ofnk7KhQK2XLLLdOrV69aR1klhxxySBobG2sdo9OVSqUcdNBBHWVDAKw/xoxJXtPr1uUuvzy5/fZk5sykpSWZOzf529+Sz3wm2Wuv9qKV17vqqmSPPZLf/jZ58cX2spUXX2zf33PP9jnXRI8e7fcPAAAAAAAAAAAAAAAAAACsmwrVdfWpNwAAAAAAAACs8+6///7ccMMNHQUf67pCoZCmpqb8y7/8SwYOHNjl6z377LN5+umns80222SjjTZKoVDoOHfAAQfk1ltvzW233ZZx48alWq0ud36Z5ubm/PCHP8wZZ5yR733ve/nyl7/8puutaI6HHnoohx56aBYtWpQ77rgjO+ywwwrH/X//3/+XmTNnrrPlOWujoaEhn/nMZ9arwo8pU6bksssuW2/+t7UydXV12XjjjfPxj398hd/nAKzbmpuTPn3ay0zeaUqlZPbsZD36MQIAAAAAAAAAAAAAAAAAAN5R6modAAAAAAAAAID108SJE9er0pWkvWBkyZIlueiii7JgwYIuX2/TTTfNe97zngwbNiyFQqGj1GTmzJlpbW3N8OHDM2jQoCR50zKKxsbG7Lbbbunbt2/uvvvuvPjiix338nrL5nj55Zfz4IMP5uyzz85RRx2VhQsX5ic/+ckKS1eWjfvQhz6UYrG41ve8rimVSjnooIPWq9KVJNliiy2y7bbbpr6+vtZROkV9fX2OOuoopSsA66nGxmTTTWudojYGDVK6AgAAAAAAAAAAAAAAAAAA6zLFKwAAAAAAAACstieffDJ/+tOf1qvSlWVeW76yePHi1Rr70EMP5S9/+ctqj1tWkrKsdKJPnz75+9//ngULFmT48OErHbfVVltlp512yoMPPphJkyat8Nrm5uaceOKJee9735ujjjoqH/zgB/OlL30pxWIx3//+93P88ce/ZcYBAwbkPe95T0ql0mrd27qsUChk2LBh2WmnnWodZY0ccsghaWxsrHWMtba+lt8AsLw996x1gtrYZZdaJwAAAAAAAAAAAAAAAAAAAN6K4hUAAAAAAAAAVssrr7ySK6+8cr0sXVmmUqnklVdeydVXX73Sa2fOnJmvf/3rGTx4cHbdddccc8wx2XLLLfO9730v8+fP75jvrSwrXEnay1RaW1vTp0+f9O3bN7Nnz17puA033DBjx47N9OnT89hjj3WcmzNnTsfajY2Nqa+vz4svvpglS5Zk//33z7XXXpsnn3wy//qv/7pKBR677bZbNthgg+Xyrs9KpVKOOOKI9fZ+Ghsbc8IJJ6ShoaHWUdZYqVTKTjvtlNGjR9c6CgBrae+9k549a52iezU0JPvuW+sUAAAAAAAAAAAAAAAAAADAWylUq9VqrUMAAAAAAAAAsH6oVqv51a9+lWnTpq20bGR9UCqVcvjhh2fbbbd902u+9KUv5Re/+EUOPvjgjB07NvPmzcvll1+ef/zjHzn++OMzfvz41V53woQJOfTQQzNq1Khcf/31KZVKKywHqVarHcdvvvnmHHbYYdl///1z9NFH57HHHsujjz6aL33pS9l///2TJLNnz87SpUuz8cYbr3amZebOnZvzzjsv5XJ5jedYF5RKpRxyyCHZaaedah1lrT3//PP51a9+td59TUqlUrbeeusceeSR6235DQCvmjIl2W67ZOnSWifpPj17Jnfdley4Y62TAAAAAAAAAAAAAAAAAAAAb6au1gEAAAAAAAAAWH9MnDgx06dPf1uUriRJuVzOH/7whyxatGiF52+55ZacffbZOeigg3LRRRfl3/7t3/Ktb30rN9xwQ4YOHZpLL700f/zjH1OtVldpvWXX9e3bN7NmzcrLL7+choaGNy2lKBQKqVaref755zNp0qT069cvf/rTn/Kxj30sP/zhDzNp0qS88sorHdcPGjRorUpXkmTAgAE56qijUiwW12qeWiqVStl+++2z49vkKekbb7xxjjvuuJRKpVpHWWWlUikjR47MEUccoXQF4G1iiy2SnXeudYrutcUWSlcAAAAAAAAAAAAAAAAAAGBdp3gFAAAAAAAAgFXyyiuv5Lrrrku5XK51lE7V2tqaa665ZoXnLrvssiTJZz/72fTv3z+VSiXNzc0ZMWJEvvrVr6ZUKuXcc8/NP/7xjyRZaQHLsgKKV155Jb17987IkSOzcOHCN71+zpw5+c53vpN/+qd/yqmnnpoXXnghW221Vb761a9m4sSJeeaZZ/KBD3xgTW77LW299dZ53/vet16Wrywr/Hjf+973tir8GDFiRD7+8Y+nsbGx1lFWqlQqZYcddsgHP/jB1NV5awrA28lXvpL06VPrFN2jT5/ky1+udQoAAAAAAAAAAAAAAAAAAGBlPN0CAAAAAAAAgJWqVqu56qqr0traWusona6trS1Tp07NpEmT3nBu9uzZSZJKpdJxrKGhIUlyyCGHZNy4cbnrrrty7733JslKiz6WFbNMnjw5CxcuzKBBg9K7d+/l5n+tpqamPPjgg0mSM888M08++WT+/ve/5zvf+U6233771bzT1bPjjjvmn//5n1Mqlbp0nc5UKpWy2Wab5aijjnpbla4ss9FGG+Vf/uVfMmDAgHX261IsFjNu3Lgceuihb8uvAcA73SGHJOtBB1in+eAHa50AAAAAAAAAAAAAAAAAAABYGcUrAAAAAAAAAKzU1KlTM3369DctCFnflcvlXHvttcvdX6VSyeDBg9PQ0JBZs2YlSerq6jrKJEaMGJH99tsvCxcuzL333pvFixevdJ1lxSt9+/ZNkixatKhj3hXp2bNnxo8fn0mTJuWb3/xmttxyyzW/yTWwyy675P3vf3+KxWK3rrsmSqVSRo0alWOOOeZNP59vBxtssEE+85nPZLfddlunvi6lUimDBg3KJz/5yYwbN07pCsDbVH19ctppSY8etU7StRoakk996p1VMgMAAAAAAAAAAAAAAAAAAOurt++TRgAAAAAAAADoNHfeeWfK5XKtY3Sp1tbWPP300x37dXV16d+/f1paWjJ9+vS0tbV1nFtWoLLzzjtn0KBBeeSRRzrKWZadW5FlhSBz5sxJsVjMNttss9Iymz59+qzxPXWG7bffPkcffXQaGxvX2UKTYrGY3XffPYcffvg6m7Ez1dfX58ADD8yJJ56YAQMGpFQq1TRPsVjM2LFjc8opp2TDDTesaRYAut6nPlXrBF2vri757GdrnQIAAAAAAAAAAAAAAAAAAFgVb/+njQAAAAAAAACwVhYsWJCpU6fWOkaXa2lpyZ133rncsbFjx6ahoSEPPfRQZs+enWT5YpWRI0dm6NCh+cc//pHW1tYkSaFQeNM1lo29995709ramv79+68XRSEjR47M5z73uWy++eY1L/l4rWKxmH79+uXjH/943vOe97zl5/7taOjQofnMZz6T3XbbLcViMcVisVvXb2hoyKBBg/LJT34y++6773rxvQzA2ttww+Rzn0t69qx1kq7R1JR87GPJiBG1TgIAAAAAAAAAAAAAAAAAAKyKQvW1T4QBAAAAAAAAgNe5+eabc9ddd6Wtra3WUbpcsVjMKaeckoEDByZJXnrppYwbNy4tLS0ZP358xo0bt9z1lUolu+22Wx588ME8++yzGT58eJJk7ty5uf7667P99tvn3e9+d9ra2lJfX59KpZK6urrcdNNNee655/KRj3wk9fX1601hSLVazeOPP54//elPKZfLqVQqNctSLBazyy675D3veU+3F46sixYuXJgJEybk3nvvTVtbW1paWrpknfr6+iTJZpttlr322isjRoxYb75/Aeg8zc3JqFHJM8/UOknnGzo0eeqppFevWicBAAAAAAAAAAAAAAAAAABWhSePAAAAAAAAAPCm2tract99970jSleS9iKV++67LwcddFCSZNCgQdl3331zwQUX5IYbbsjuu++ehoaGVCqVlMvlNDY2pnfv3imVSpk5c2ZH8cq1116bj33sYxk7dmzuuOOOjvnr6uqSJO95z3u6/+Y6QaFQyHbbbZcRI0bk6quvzrRp09La2ppqtdptGRoaGtKjR4986EMfysYbb9xt667revfunX333Tfjxo3Lk08+mTvvvDMzZ85MkrS2tq7V3IVCIaVSKXV1ddl1112z6667pk+fPp0RG4D1VGNj8tvfJuPGJUuW1DpN52lqSi67TOkKAAAAAAAAAAAAAAAAAACsTwrV7nz6CQAAAAAAAADrlUmTJuWaa65JS0tLraN0m4aGhvz7v/97isVikuTee+/N0UcfnUWLFuWaa67J2LFjO66dPHlyxo0bl8022yx33313KpVKisVipk+fni233DKf/vSn89Of/rRGd9L1nn/++dx999158sknk6x9wcebKRQKqa+vzwYbbJCxY8dmm222SX19fZes9XYyZ86cTJkyJdOmTcv06dOzYMGClEqltLW1venXqlAopKGhIW1tbamvr8+GG26YTTfdNJtsskk233xzn3cAlnP66ckvfpEsXlzrJGuvqSn52MeSX/6y1kkAAAAAAAAAAAAAAAAAAIDVoXgFAAAAAAAAgDd11VVX5dFHH611jG7V2NiY4447LptssknHsR/+8If5yle+kj333DPf+c53MnLkyDz55JP50Y9+lFtuuSU//vGP86//+q81TF1bixcvzkMPPZS777475XK504p6SqVSkmT77bfPHnvskQ022KBT5n2nKpfLefHFF/PCCy9k7ty5aWlpSUtLSyqVSkqlUhoaGtKzZ88MGTIkG220Ufr06ZNCoVDr2ACsw5qbk1GjkmeeqXWStTd0aPLUU0mvXrVOAgAAAAAAAAAAAAAAAAAArA7FKwAAAAAAAAC8qXPOOSdz586tdYxuVSwWc+CBB2b33XfvOLZ48eJ87Wtfy3//938nSTbffPPMmzcvixYtymc/+9n84Ac/SF1dXa0irzOq1WqmTJmSp59+Os8++2xmz56dQqGQQqGw0jKWYrGYurq6tLa2pl+/ftl4442z+eabZ9ttt01DQ0M33QEAsLoefzzZc8/klVdqnWTN9eqV3HprsssutU4CAAAAAAAAAAAAAAAAAACsLsUrAAAAAAAAAKxQa2trvve976VSqaz02h133DGHH354x/5ZZ531hmvOOOOMju2rr746EydOfMs5N9lkk2yzzTYZPnx4+vbtm549e6atrS2zZ8/OY489lvvuu+8N2fbee++MGDEigwYNSlNTU+rr67NkyZK8+OKLefTRR1e65jKjRo3K0Ucf/YbjN9xwQ+64445MmjQp22+/fY499thsvfXWqzTnO1G1Ws3cuXPzwgsv5Pnnn8/LL7+ccrmccrmcarWaYrGYUqmU3r17Z+ONN85GG22UDTfcMMVisdbRAYDVcM89yYEHJosW1TrJ6uvZM/nTn5L99691EgAAAAAAAAAAAAAAAAAAYE14UgkAAAAAAAAAKzRr1qwUi8W0tLTUZP1x48Zlyy23XO5YsVjMsGHDMmzYsGy99db51a9+lWq12nF+zJgx6d+//3Jjevfund69e2eLLbbI0KFD85e//GWla0+fPn2Fx//pn/4p733ve1MoFFb/ht6BCoVCBg4cmIEDB2a77bardRwAoIvssUdyzTXJBz6QLF5c6zSrrqkpuewypSsAAAAAAAAAAAAAAAAAALA+U7wCAAAAAAAAwAq98MILqVQqNc2wYMGCTJw4MdOmTUt9fX123333bLbZZkmSESNGZPvtt88jjzzScf20adMyYcKEzJkzJ0uWLEn//v2z9957513veleSZJdddslf//rXtLa2vuW6CxcuTEtLSxoaGt5wTukKAMAbvec9yfXXJwcfnCxcWOs0K9ezZ3L11cl731vrJAAAAAAAAAAAAAAAAAAAwNpQvAIAAAAAAADACk2bNm2lBSVd6e67787UqVOXK3+ZMmVKTjvttPTu3TtJsvHGGy9XvPL73//+DfMsXbo0xxxzTJKkvr4+pVJppfdVKpUyc+bMbLLJJp1xKwAA7wh7753cfnty4IHJokVJc3OtE71RqZQ0NSV/+Uuy5561TgMAAAAAAAAAAAAAAAAAAKytuloHAAAAAAAAAGDd9PLLL9d0/X/84x/Lla4kSWtra+bPn9+x39LS8qbj6+rqMnDgwIwePbrj2AsvvJAlS5asdO1qtbrcOgAArJrRo5Onnkre//6kZ89ap1ler17Je9/bnk/pCgAAAAAAAAAAAAAAAAAAvD0Uax0AAAAAAAAAgHVTa2vrGo8944wzOjHJqwYOHJghQ4Z07E+ePPkN1wwePDgnn3zycscqlUqeeuqp/PnPf16ldarV6lrdPwDAO9nAgclvf5v88Y/JCSckixcnzc21y9PQkPTokVxwQfKhD9UuBwAAAAAAAAAAAAAAAAAA0Pnqah0AAAAAAAAAgHVTuVyudYTl9OnTJ8cee2zq6+uTJBMmTMhzzz23yuMLhULH2JVRvAIAsPbe//7k6afbP/bqVZsMvXolBx6YPPWU0hUAAAAAAAAAAAAAAAAAAHg7KtY6AAAAAAAAAADrpmq1usZjL7roojccO/HEE9d4vg022CDHH398+vXrlyR55JFHcu21167w2pdffjkXXXRRisVi+vfvn1133TVDhw7NVlttlY022ii/+MUvsnTp0rdcr1qtplKprHFeAADaDRyY/Pa3yS23JN/9bvK3vyXVatLc3HVrFgpJsZjstVfyla8kBx3UdWsBAAAAAAAAAAAAAAAAAAC1pXgFAAAAAAAAgBUqFtf8n5Sfe+65Tsux6aab5sMf/nB69OiRJLnnnnty/fXXv+n15XJ5ufUff/zx/Pu//3uKxWJ69+6dUaNG5aGHHnrLNevq6tbq/gEAWN7++7e/nnsu+cUvkl/+MqlUklde6bw1evdu//ie9yRTprSXvRQKnTc/AAAAAAAAAAAAAAAAAACw7qmrdQAAAAAAAAAA1k3rQvHIdtttl4985CPp0aNHKpVK/vKXv7xp6cqb5a1Wq6lWqx37TU1NK123UCikVCqtWWgAAN7U8OHJ97+fzJqVXHBBcuCBycCBSWNj0rdvsqo/gtbXt1/f2JgMGJDst19y3nnJSy8lV12VLFmS3HNPl94KAAAAAAAAAAAAAAAAAACwDqj9U3IAAAAAAAAAWCetSkHJ2urXr18+//nPd+yfddZZHdu77rprDj744BQKhSTJvffemxdeeCHDhw/vuKa5uTmzZs1KkowZMyajR4/O448/njlz5mTJkiXp169fdt111+VKVJ5//vmV5ioUCmlsbFzb2wMA4E00NCRHH93+StoLUyZMSO6/P7nttmTSpGTp0qSlJWltbS9kaWhoL1rZZptk332TXXdNxoxJhgx54/yf/WxyzjnJnnt2730BAAAAAAAAAAAAAAAAAADdS/EKAAAAAAAAACs0fPjwTJ06NZVKpSbrb7vtth2lK0my5557Zs/XPTl76tSpGT9+fMf+4MGDM3jw4Ded8/7778+0adNWunZbW1uGrOgJ3gAAdIkNNkgOOqj99Y1vrP18n/hE8p//mUyfngwbtvbzAQAAAAAAAAAAAAAAAAAA6ybFKwAAAAAAAACs0LBhw1IqldLc3FzrKKtk6tSpeeCBB7LxxhunT58+6dGjRyqVSl555ZVMnz49EydOzJQpU1Zprrq6uvTt27eLEwMA0FX69UuOPz65+ebkox+tdRoAAAAAAAAAAAAAAAAAAKCrFKrVarXWIQAAAAAAAABY9yxatCg/+clP0tbWVuso3W748OE58cQTax0DAIC10NqaLF2a9O5d6yQAAAAAAAAAAAAAAAAAAEBXqat1AAAAAAAAAADWTb169UqpVKp1jG5XKBSy6aab1joGAABrqVhUugIAAAAAAAAAAAAAAAAAAG93ilcAAAAAAAAAeFNDhgypdYRu19DQkGHDhtU6BgAAAAAAAAAAAAAAAAAAAAAAK6F4BQAAAAAAAIA3tfnmm6e+vr7WMbpVW1ub4hUAAAAAAAAAAAAAAAAAAAAAgPWA4hUAAAAAAAAA3tSOO+5Y6wjdbqONNkqfPn1qHQMAgG7W1tZW6wgAAAAAAAAAAAAAAAAAAMBqKtY6AAAAAAAAAADrrr59+2bEiBGZMmVKraN0i4aGhowdO7bWMQAA6GLlcjkTJ07MjTfemKlTp2bixInZbLPNstdee+Xkk09OqVSqdUQAAAAAAAAAAAAAAAAAAGAVKF4BAAAAAAAA4C2NHTs2zz33XFpaWmodpcsVi8VsueWWtY4BAEAXWbRoUa677rpceOGFuf/++zN37tzU1dWlra0tkyZNyuWXX57rrrsuZ599drbZZptaxwUAAAAAAAAAAAAAAAAAAFZC8QoAAAAAAAAAb2nEiBFpbGx82xevFIvF7L777qmrq6t1FAAAusBzzz2Xb3zjG7nyyivT0tKSXXbZJfvtt19GjRqV7bbbLr169cqFF16Y//mf/8kZZ5yRyy+/vNaRAQAAAAAAAAAAAAAAAACAlVC8AgAAAAAAAMBbKhQK2WuvvXLzzTenXC7XOk6XqVarGTNmTK1jAADQBe68886cdNJJmTx5cvbZZ58cd9xxGTduXEaMGJGmpqaO677//e+nUqnk7LPPzvTp0zNs2LAapgYAAAAAAAAAAAAAAAAAAFamrtYBAAAAAAAAAFj37bTTTqmre/v+E3N9fX2222679OrVq9ZRAADoZJVKJT/5yU8yefLkfPCDH8yPf/zjnHTSSRk1alRH6Uq1Wk2lUkmS7LzzzikWi7n++utrGRsAAAAAAAAAAAAAAAAAAFgFb9+n4gAAAAAAAADQaXr06JHDDz88pVKp1lG6RGNjYw4++OBaxwAAoAtMnDgxV111VT7ykY/kiiuuyJgxY1ZYKtjW1pYkmTFjRtra2jJo0KDujgoAAAAAAAAAAAAAAAAAAKwmxSsAAAAAAAAArJJtttkmW2yxRerr62sdpVOVSqUceeSRaWxsrHUUAAC6wMSJE1NfX59/+qd/SpI0Nzd3nKtWq0mSQqGQUqmU6dOn53//939TrVYzcuTImuQFAAAAAAAAAAAAAAAAAABWneIVAAAAAAAAAFbZ+9///hSLxVrH6DT19fUdhTIAALw99e7dO4VCIW1tbUnai/cqlUqS9sKVJJk1a1YuuuiijB07Ng8++GC+8Y1vZNSoUR3FLAAAAAAAAAAAAAAAAAAAwLqpUPX/CgYAAAAAAABgNfz973/PVVddlXK5XOsoa61nz5459dRT09jYWOsoAAB0kUqlkgEDBuSAAw7IBRdckHe9610d55588sncd999ue6663Lddddl3rx5+djHPpbvfve72WijjWqYGgAAAAAAAAAAAAAAAAAAWBXFWgcAAAAAAAAAYP2yzTbbZKuttsrkyZPT2tpa6zhrrFgs5qijjlK6AgDwNldXV5cvfelL+e53v5tDDz00H/rQh1JXV5dHHnkkkydPzqRJk7Jo0aLsvPPO+eQnP5mTTjqp1pEBAAAAAAAAAAAAAAAAAIBVVKhWq9VahwAAAAAAAABg/dLW1pZLL70006dPXy/LV4rFYt73vvdlxx13rHUUAAC6wYIFC/KLX/wi3/zmN9PW1tZxfIMNNshOO+2UAw44IAcccEB22GGHNDY2plKppK6uroaJAQAAAAAAAAAAAAAAAACAVaF4BQAAAAAAAIA1Ui6Xc9FFF+Wll15a7uHV67pSqZQDDjgge+yxR62jAADQzSZOnJgnn3wyTzzxREaPHp1BgwZlyJAh2WSTTVJfX1/reADA/8/enYdZWRfsA7/PmY1hx1RwQ9RcckNwl0Izyyw1d80sy3zLSs1yybRfWlku7VaWvtWrklquaYv7jrjkmiaioiKoIAgiMMNs5/z+ODJqiMo2B5jP57rONWfO813uZ+Ywl109z7kBAAAAAAAAAAAAAAAAFpLiFQAAAAAAAAAWWUtLS0aNGpUpU6akvb292nHeVW1tbXbZZZdsu+221Y4CAMAyplwup1AoVDsGAAAAAAAAAAAAAAAAAACwEBSvAAAAAAAAALBY2tvbc8kll2TixIlpa2urdpwFqq2tze67756hQ4dWOwoAAFVSKpXS0dGRurq6lEqlFItFhSsAAAAAAAAAAAAAAAAAALAcU7wCAAAAAAAAwGIrlUq54447ctddd6W9vb3acd6itrY2PXr0yH777Ze111672nEAAFgGzJw5Mz169EhDQ8N7Gj+vpAUAAAAAAAAAAAAAAAAAAFi2uAsYAAAAAAAAgMVWLBaz00475fDDD8/73ve+1NXVVTtSkkrpytChQ3PUUUcpXQEAIEny5S9/OQMGDMjFF1/8nucUi8W8+uqrmTt37lJMBgAAAAAAAAAAAAAAAAAALCzFKwAAAAAAAAAsMQMHDsxXvvKV7LDDDqmtra1ajtra2vTu3TuHHHJIdt9999TX11ctCwAAy5Z55SnTp09/z3Muu+yybLXVVrnsssuWViwAAAAAAAAAAAAAAAAAAGARFMrlcrnaIQAAAAAAAABY8UyZMiV/+9vfMmXKlJRKpZRKpaW+Z11dXcrlcoYPH56PfOQjClcAAJjPrFmzMmfOnAwaNOg9z3nllVfykY98JEly3XXXLdRcAAAAAAAAAAAAAAAAAABg6VG8AgAAAAAAAMBSNW3atNx777155JFHkiRtbW1LfI+6urr06tUrI0aMyOabb65wBQCABSqXyykUCimVSikWi+86ft64UaNG5YQTTsjnPve5nHnmmV2QFAAAAAAAAAAAAAAAAAAAeDeKVwAAAAAAAADoEq2trXnsscdy1113ZebMmamtrU1ra2sW5f+2rq2tTU1NTdrb2/P+978/O+ywQ9Zaa60UCoWlkBwAgBXV1KlT097entVWW22+Y88880x69uyZQYMGJUmmT5+er3/967n22mszdepU/+0JAAAAAAAAAAAAAAAAAADLAMUrAAAAAAAAAHS5WbNm5cUXX8wLL7yQCRMmZMqUKeno6EhNTc0C57S1taVPnz5ZffXVs/baa2f11VfPoEGDUldX14XJAQBYUUybNi0nnXRShg8fniOOOCKlUinFYjFJpXRl5MiROeGEE3L00Ud3zvn973+fY445JhdeeGH22WefakUHAAAAAAAAAAAAAAAAAABeV1vtAAAAAAAAAAB0P3369MmGG26YDTfcsPO1WbNmZcaMGWlra0t7e3tKpVJqa2tTW1ubhoaGrLLKKkpWAABYYqZPn57rr78+06dPzxFHHNFZulIul7Puuuumf//++ctf/pKPf/zj2WCDDZIkG2ywQYrFYp588slqRgcAAAAAAAAAAAAAAAAAAF6neAUAAAAAAACAZUKfPn3Sp0+fascAAKCb2GCDDbL66qtnxowZmTJlSgYOHJhyuZyOjo7U1tbmiCOOyNFHH52LL744p556apJk4sSJmT17doYMGVLV7AAAAAAAAAAAAAAAAAAAQIXiFQAAAAAAAAAAAKBb2nnnnXPuuefm0UcfzcCBA5MktbWVSyu32mqr9O3bNz/84Q8zYcKErLTSSrngggvSr1+/rL/++tWMDQAAAAAAAAAAAAAAAAAAvK5Y7QAAAAAAAAAAAAAA1fDlL38506dPzxVXXJH29vYUCoXOYw8//HA22mijHHXUUbnwwgvz85//PLNmzcrRRx+d4cOHVzE1AAAAAAAAAAAAAAAAAAAwT6FcLperHQIAAAAAAAAAAACgGg455JBcddVV+eEPf5hjjjkmSfLAAw/ki1/8Ynr06JF77rknTz/9dO69995sscUW2WSTTaobGAAAAAAAAAAAAAAAAAAA6KR4BQAAAAAAAAAAAOi2xo4dmy9+8Yu555578vGPfzzlcjnjxo3Lc889l3POOSdHHHHEfHNKpVKKxWIV0gIAAAAAAAAAAAAAAAAAAG+meAUAAAAAAAAAAADo1saPH5+vfe1rufHGG1MulzN48OB88YtfzP/7f//vLePeXLjS0dGRxx9/PAMHDsyqq65ajdgAAAAAAAAAAAAAAAAAANDtKV4BAAAAAAAAAAAAur3m5uY88cQTaWpqylprrZU111wzxWIx5XI5hUJhvvHXX399dttttxx33HE566yzqpAYAAAAAAAAAAAAAAAAAABQvAIAAAAAAAAAAACwCPbff//ce++9ufTSS7PddttVOw4AAAAAAAAAAAAAAAAAAHQ7xWoHAAAAAAAAAAAAAFielMvlJMmRRx6Znj175rTTTqtyIgAAAAAAAAAAAAAAAAAA6J4UrwAAAAAAAAAAAAAkKZVKGTNmTB544IG3vD6vaGXMmDF55JFHUigUkiQ77LBD9t1339xyyy2ZNGlSl+cFAAAAAAAAAAAAAAAAAIDuTvEKAAAAAAAAAAAAQJJJkyble9/7Xq666qokSUdHR5KkUCjk1VdfzQc/+MGce+65mTt3bpKkrq4uw4YNS7FYzNVXX1213AAAAAAAAAAAAAAAAAAA0F0pXgEAAAAAAAAAAABIUlNTkxdffDEPPPBA5/dJpYClf//+2XvvvXPLLbd0Hk+SjTbaKKVSKU1NTVXJDAAAAAAAAAAAAAAAAAAA3ZniFQAAAAAAAAAAAIAka6yxRlZfffVMnTo148aNS5KUy+UUCoUkyaGHHponn3wyZ511VqZNm5aXXnopo0aNyty5czNo0KBqRgcAAAAAAAAAAAAAAAAAgG6pttoBAAAAAAAAAAAAAJYVBx54YI444og88MAD2XDDDVMoFDqLVwYMGJB11103N910U4YPH5611lorDz74YDbaaKNsvfXWVU4OAAAAAAAAAAAAAAAAAADdT7HaAQAAAAAAAAAAAACWFV/4whfSu3fvXHTRRZk8eXKSpFwuJ0lGjx6dvn375pJLLkmfPn0yderUfPCDH8z3vve9bLTRRtWMDQAAAAAAAAAAAAAAAAAA3VKhPO9uYAAAAAAAAAAAAAByxhln5OSTT85+++2XU089NR/4wAdy1VVX5ZhjjsngwYNz5513plQq5bnnnktjY2NWW221akcGAAAAAAAAAAAAAAAAAIBuSfEKAAAAAAAAAAAAwJvMnDkzxx9/fH7/+9+nf//+KRaLmT59epLkmmuuye67777AuR0dHampqemqqAAAAAAAAAAAAAAAAAAA0K0pXgEAAAAAAAAAAAD4L62trTnzzDNzww03ZOzYsVl//fVz3HHHZd99913gnMceeyyjR4/OiBEjstlmm3VhWgAAAAAAAAAAAAAAAAAA6J4UrwAAAAAAAAAAAAAsQHt7eyZNmpQhQ4a869jHH388w4YNy2677ZYrr7wyxWJx6QcEAAAAAAAAAAAAAAAAAIBuzB29AAAAAAAAAAAAAAtQKBQ6S1fa29sXOK5cLmfjjTfO8ccfnzFjxmTUqFFdlBAAAAAAAAAAAAAAAAAAALqvQrlcLlc7BAAAAAAAAAAAAMDyqK2tLcViMTU1NUmSJ598Ml/60pfy8ssv5/HHH69yOgAAAAAAAAAAAAAAAAAAWLEVqx0AAAAAAAAAAAAAYFnV0dGR888/P5deemmSpFwudx6bPn16fv7zn+emm27qfG2DDTbIPvvsk+eeey5jxozp8rwAAAAAAAAAAAAAAAAAANCdKF4BAAAAAAAAAAAAWIAJEybk5z//ef7+978neWvxykorrZTvfOc7+fWvf51p06Z1vr7JJpuktrY2N954Y5fnBQAAAAAAAAAAAAAAAACA7kTxCgAAAAAAAAAAAMACrLzyymlsbMykSZPS1NSUYrFy6WV7e3uS5Jvf/Gbuuuuu3HLLLZ1z1l577cyePTv9+/evRmQAAAAAAAAAAAAAAAAAAOg2FK8AAAAAAAAAAAAALEDfvn2z4YYb5vnnn8+jjz6aJCmXy6mpqUmS7Lvvvnn11VfzrW99K3fccUduvPHGHHvssUmSVVZZpWq5AQAAAAAAAAAAAAAAAACgO6itdgAAAAAAAAAAAACAZdnhhx+eUaNG5fbbb8+2226bQqHQeWzmzJkZPnx4Zs+enZ122qnz9Q9/+MMZOXJkFdICAAAAAAAAAAAAAAAAAED3USiXy+VqhwAAAAAAAAAAAABYlg0bNizt7e35/e9/n2233TYdHR0pFos58sgjc+ONN+amm27Kr371qzz33HPZYostcvDBB2edddapdmwAAAAAAAAAAAAAAAAAAFihKV4BAAAAAAAAAAAAeBdXX311Dj300Kyyyio57rjj8oEPfCC33nprfvazn2XnnXfOVVdd1Tm2vb09tbW1VUwLAAAAAAAAAAAAAAAAAADdg+IVAAAAAAAAAAAAgPfgvPPOyymnnJIpU6akpqYmHR0d2XjjjTNq1KgMGzYsSVIul1MoFKqcFAAAAAAAAAAAAAAAAAAAugfFKwAAAAAAAAAAAADv0S233JJrr702U6dOzcorr5z9998/2267rcIVAAAAAAAAAAAAAAAAAACoAsUrAAAAAAAAAAAAAAupqakpPXv2rHYMAAAAAAAAAAAAAAAAAADo1hSvAAAAAAAAAAAAACyEcrmcQqEw33MAAAAAAAAAAAAAAAAAAKBrKV4BAAAAAAAAAAAAAAAAAAAAAAAAAAAAAAAAljvFagcAAAAAAAAAAAAAAAAAAAAAAAAAAAAAAAAAWFiKVwAAAAAAAAAAAAAAAAAAAAAAAAAAAAAAAIDljuIVAAAAAAAAAAAAAAAAAAAAAAAAAAAAAAAAYLmjeAUAAAAAAAAAAABgMZVKSblc7RQAAAAAAAAAAAAAAAAAANC9KF4BAAAAAAAAAAAAWEyPPZZcf321UwAAAAAAAAAAAAAAAAAAQPeieAUAAAAAAAAAAABgMU2ZknzrW0m5XO0kAAAAAAAAAAAAAAAAAADQfdRWOwAAAAAAAAAAAADA8m6XXZK2tuSOO5Idd1zwuNmzZ+ell17KtGnT0tbWlra2trS3t6euri61tbWpr6/PKqusktVWWy09e/bsuhMAAAAAAAAAAAAAAAAAAIDlUKFcLperHQIAAAAAAAAAAABgeXfOOcnNNydXXFH5vq2tLc8991xeeOGFTJgwIZMnT05bW1tqa2vT3t6ejo6O+daoqanpPN7Q0JBBgwZlyJAhWX311TNkyJDU1NR08VkBAAAAAAAAAAAAAAAAAMCyS/EKAAAAAAAAAAAAwBIwe3ay9trJbbdNz6RJ9+ahhx5KsVhMa2trFudyzWKxmLq6uiTJVlttla233jr9+vVbUrEBAAAAAAAAAAAAAAAAAGC5pXgFAAAAAAAAAAAAYDGVSqU89dRT+dOf7kpNzUupqSmlVCot8X1qampSKBQyePDg7LDDDll33XVTKBSW+D4AAAAAAAAAAAAAAAAAALA8ULwCAAAAAAAAAAAAsBjGjx+fq666Km1tbWltbe2yfevr69PY2Jh99903a621VpftCwAAAAAAAAAAAAAAAAAAywrFKwAAAAAAAAAAAACLoKWlJf/85z8zduzYtLW1VS1HbW1thg0blo9+9KOpq6urWg4AAAAAAAAAAAAAAAAAAOhqilcAAAAAAAAAAAAAFtL48eNz5ZVXpqWlJR0dHdWOk9ra2jQ2Nmb//ffPWmutVe04AAAAAAAAAAAAAAAAAADQJRSvAAAAAAAAAAAAALxHbW1t+fvf/56xY8emra2t2nHmU1tbm2HDhmXXXXdNTU1NteMAAAAAAAAAAAAAAAAAAMBSpXgFAAAAAAAAAAAA4D1oaWnJhRdemJdffjnt7e3VjrNAtbW1GTx4cD796U+ntra22nEAAAAAAAAAAAAAAAAAAGCpUbwCAAAAAAAAAAAA8C6amppy/vnnZ/r06eno6Kh2nHdVW1ubgQMH5rOf/WwaGhqqHQcAAAAAAAAAAAAAAAAAAJaKYrUDAAAAAAAAAAAAACzLWlpa8n//93955ZVXlovSlSRpb2/P5MmTM2rUqLS3t1c7DgAAAAAAAAAAAAAAAAAALBWKVwAAAAAAAAAAAAAWoK2tLRdccEFmzJiRUqlU7TgLpaOjI1OmTMkll1yy3BTGAAAAAAAAAAAAAAAAAADAwlC8AgAAAAAAAAAAALAAV111VaZOnbrcFpe0t7fn+eefz3XXXVftKAAAAAAAAAAAAAAAAAAAsMQpXgEAAAAAAAAAAAB4G0888USefvrptLe3VzvKYmlvb8/DDz+cCRMmVDsKAAAAAAAAAAAAAAAAAAAsUYpXAAAAAAAAAAAAAP5Lc3Nzrr766rS1tVU7yhLR3t6eyy+/fIU5HwAAAAAAAAAAAAAAAAAASBSvAAAAAAAAAAAAAMznmmuuWeFKSubOnZvrr7++2jEAAAAAAAAAAAAAAAAAAGCJUbwCAAAAAAAAAAAA8CZPPPFExo8fn46OjmpHWaLa29vzyCOPZMKECdWOAgAAAAAAAAAAAAAAAAAAS4TiFQAAAAAAAAAAAIDXtbe35+qrr05bW1u1oywV7e3tueKKK1IqlaodBQAAAAAAAAAAAAAAAAAAFpviFQAAAAAAAAAAAIDX/ec//1nhS0laWlry9NNPVzsGAAAAAAAAAAAAAAAAAAAsNsUrAAAAAAAAAAAAAK8bPXp0Wltbqx1jqWptbc1dd91V7RgAAAAAAAAAAAAAAAAAALDYFK8AAAAAAAAAAAAAJHnxxRczc+bMasfoEi+++GJmzJhR7RgAAAAAAAAAAAAAAAAAALBYFK8AAAAAAAAAAAAAJLn77rvT3t5e7Rhdolwu57777qt2DAAAAAAAAAAAAAAAAAAAWCyKVwAAAAAAAAAAAIBur7m5OU888UTK5XK1o3SJjo6OPPjgg92maAYAAAAAAAAAAAAAAAAAgBWT4hUAAAAAAAAAAACg2xs3blwKhUK1Y3SpQqGQ8ePHVzsGAAAAAAAAAAAAAAAAAAAsMsUrAAAAAAAAAAAAQLf3/PPPp62trdoxulRra2teeOGFascAAAAAAAAAAAAAAAAAAIBFVlvtAAAAAAAAAAAAAADVNnHixPc0bujQodlrr706v//e974335hTTjml8/lf//rXPPLII++45sCBA7PddttltdVWS58+fdLQ0JCOjo68+uqree655zJmzJjMnDmzc3xDQ0OGDh2aIUOGZNVVV02vXr1SV1eX2bNnZ8KECRkzZkymTJnyrudSLpczYcKE93DWAAAAAAAAAAAAAAAAAACwbFK8AgAAAAAAAAAAAHRrpVIp06dPr9r+gwYNyhZbbPGW12pqarLqqqtm1VVXzWabbZbzzjsvr776apJk5ZVXzm677TbfOv369cvmm2+eTTbZJH/+85/z9NNPv+ve76WgBQAAAAAAAAAAAAAAAAAAllWKVwAAAAAAAAAAAIBuberUqamtrU1ra2tV9m9ubs5DDz2UCRMmZNasWSkWi1l//fWzzTbbJEkaGxszfPjw3HLLLZ1zSqVSnnrqqTzxxBOZOXNmVl999YwcOTL19fWpqanJbrvtll/96lfvundHR0dmzZqVPn36LLXzAwAAAAAAAAAAAAAAAACApUXxCgAAAAAAAAAAANCtvfjiiymXy1Xb/8knn8yTTz75lteefvrpDB48OIMGDUqSNDQ0dB577bXXcu655+bll1/ufO3ZZ59NR0dHdt111yTJSiutlJ49e6apqekd966pqcmLL76YDTfccEmdDgAAAAAAAAAAAAAAAAAAdJlitQMAAAAAAAAAAAAAVNPkyZPT1tZW7RidGhoasskmm2TllVfufO3pp5/ufD5r1qy3lK7M88orr7zl+/dyTq2trW+7FgAAAAAAAAAAAAAAAAAALA9qqx0AAAAAAAAAAAAAoJrmzp27yHNPOeWUJZbjwAMPzEYbbfSW12bOnJnRo0fnqaeeetf5m2yySefzZ5555j0Vr5TL5bS2ti58WAAAAAAAAAAAAAAAAAAAWAYUqx0AAAAAAAAAAAAAoJreS0FJNdXW1r7rmO233z5Dhw5NUimSufbaa9/z+opXAAAAAAAAAAAAAAAAAABYXr37nbgAAAAAAAAAAAAAK7DFKV754x//ON9rhx122CKtdfPNN+fuu+9Ojx49MmTIkGyzzTbp169fdt1119TV1eXOO+9823kf+9jHsv322ydJmpubc/HFF2fatGnved9lvXgGAAAAAAAAAAAAAAAAAAAWRPEKAAAAAAAAAAAA0K3V1i765ZQTJ05cYjneXJby5JNPpr29PR/60IeSJFtuueV8xSs1NTXZa6+9summmyZJZs6cmYsvvjgvv/zyQu27OOcPAAAAAAAAAAAAAAAAAADV5E5ZAAAAAAAAAAAAoFurq6ur6v61tbVpb2+f7/Vyudz5vLGx8S3HGhoactBBB2XIkCFJksmTJ+fiiy/OrFmzFnr/+vr6hZ4DAAAAAAAAAAAAAAAAAADLAsUrAAAAAAAAAAAAQLfW0NCw1Pfo169fjjnmmM7vv/e973U+P+qoo/Lss8/m+eefz8yZM1MsFrP22mtnu+226xzzwgsvdD7v2bNnDj300Ky66qpJkpkzZ+bmm29O//79079//85xL7/8clpaWt41m+IVAAAAAAAAAAAAAAAAAACWV4pXAAAAAAAAAAAAgG5t1VVXTW1tbdrb26uyf319fYYOHZqhQ4e+7fHZs2fn2muv7fx+lVVW6SxdSSqlLp/5zGfmm3f++ednwoQJ77r3+973vkVMDgAAAAAAAAAAAAAAAAAA1aV4BQAAAAAAAAAAAOjWVl999dTU1FSteOWOO+7IOuusk1VWWSU9e/ZMTU1NWlpa8sorr+Tpp5/Ov/71rzQ3Ny+VvcvlclZfffWlsjYAAAAAAAAAAAAAAAAAACxthXK5XK52CAAAAAAAAAAAAIBqaW9vz+mnn55SqVTtKF2urq4u3/72t1MoFKodBQAAAAAAAAAAAAAAAAAAFlqx2gEAAAAAAAAAAAAAqqm2tjZ9+/atdoyqWGWVVZSuAAAAAAAAAAAAAAAAAACw3FK8AgAAAAAAAAAAAHR7a6yxRrUjVMXgwYOrHQEAAAAAAAAAAAAAAAAAABaZ4hUAAAAAAAAAAACg21t77bVTW1tb7Rhdqr6+PmuuuWa1YwAAAAAAAAAAAAAAAAAAwCJTvAIAAAAAAAAAAAB0extuuGHK5XK1Y3SpUqmU9dZbr9oxAAAAAAAAAAAAAAAAAABgkSleAQAAAAAAAAAAALq9vn37ZsiQIdWO0WUKhUI23njj9OjRo9pRAAAAAAAAAAAAAAAAAABgkSleAQAAAAAAAAAAAEiyww47pL6+vtoxukRtbW223377ascAAAAAAAAAAAAAAAAAAIDFongFAAAAAAAAAAAAIMk666yThoaGasfoEgMGDMigQYOqHQMAAAAAAAAAAAAAAAAAABaL4hUAAAAAAAAAAACAJIVCIdtvv33q6uqqHWWpqq+vz4gRI6odAwAAAAAAAAAAAAAAAAAAFpviFQAAAAAAAAAAAIDXDRs2rNoRlrpCoZCNN9642jEAAAAAAAAAAAAAAAAAAGCxKV4BAAAAAAAAAAAAeF2PHj2yyy67pK6urtpRloq6urrsscceqa2trXYUAAAAAAAAAAAAAAAAAABYbO6aBQAAAAAAAAAAAHiTrbfeOv/+97/z4osvplwuVzvOElNTU5MhQ4Zkk002qXYUAAAAAAAAAAAAAAB4T6ZPTx54IHn00eS115JZs5KmpqS+PunTJ+nZM3n/+5Mtt0zWXTcpFKqdGAAA6GqF8op0RzAAAAAAAAAAAADAEjBjxoz89re/TVtbW7WjLDENDQ056qij0qtXr2pHAQAAAAAAAAAAAACA+bS3J3fckdx7b3LbbcmDD1bKVnr0SObOTVpb559TU1MpX+noSMrlZOONkw99KNl++2SXXZKVVury0wAAALqY4hUAAAAAAAAAAACAt3HfffflpptuWiHKV+rq6vKpT30qm2yySbWjAAAAAAAAAAAAAADAW0yenJx7bnL22ZXylebmZHEu5S8Ukt69K2vsuWdy3HHJ1lsvubwAAMCypVjtAAAAAAAAAAAAAADLoq233jqrrrpqisXl+3LLmpqaDBkyROkKAAAAAAAAAAAAAADLjHI5ueOOZI89kiFDkjPOSKZPT157bfFKV+atPWtWMnducvnlyU47JRttlPzf/yVNTUsiPQAAsCwplMvlcrVDAAAAAAAAAAAAACyL5syZk/POOy+zZs3K8njJZbFYzIABA3L44YenR48e1Y4DAAAAAAAAAAAAAAD597+Tgw5KJk5M5sypFKV0hd69K19/8YvksMOSQqFr9gUAAJYuxSsAAAAAAAAAAAAA72DmzJk577zz0tTUVO0oC6VQKKRv3775n//5n/Tq1avacQAAAAAAAAAAAAAA6Oba2pIf/CD5yU+SuXO7rnDlv/XqlWy1VXLRRckaa1QnAwAAsOQoXgEAAAAAAAAAAAB4F6+88kr++Mc/prm5OcvDpZfFYjG9e/fOF7/4xfTt27facQAAAAAAAAAAAAAA6Ob+/e9k//2TSZOSpqZqp0lqa5MePZJf/CI57LCkUKh2IgAAYFEpXgEAAAAAAAAAAAB4D2bOnJk//OEPmTNnTkqlUrXjLFBNTU369++fL3zhC+nVq1e14wAAAAAAAAAAAAAA0I2Vy8n3v5+ceWYyd27l+2VJr17JVlsll12WrLJKtdMAAACLQvEKAAAAAAAAAAAAwHs0Z86cXHTRRZk2bVra2tqqHWc+dXV1WWONNXLggQemR48e1Y4DAAAAAAAAAAAAAEA31tGRfP7zyZVXJk1N1U6zYHV1yWqrJaNHJ2utVe00AADAwlK8AgAAAAAAAAAAALAQyuVy7rvvvtx8881pb2/PsnApZrFYTG1tbXbbbbcMHTo0hUKh2pEAAAAAAAAAAAAAAOjGWluTffdNbrll2S5dmaemJllppeSuu5L11692GgAAYGEoXgEAAAAAAAAAAABYBNOnT8/ll1+eadOmpa2trWo56urqssYaa2TvvfdO3759q5YDAAAAAAAAAAAAAACSpKMj2Xvv5Kabkubmaqd57wqF5H3vSx54IBk8uNppAACA90rxCgAAAAAAAAAAAMAiKpfLue+++3LzzTenXC6nvb29y/Zua6tLz56FfOITu2Xo0KEpFApdtjcAAAAAAAAAAAAAALydcjk59NDkiiuSpqZqp1l4NTXJoEGV8pWBA6udBgAAeC8UrwAAAAAAAAAAAAAspqampjz00EO5++6709bWltbW1qW2V319fXr06JF//WtEPv7xofnc5xqW2l4AAAAAAAAAAAAAALAwzjor+d73ls/SlXlqa5ONN04efLBSxAIAACzbFK8AAAAAAAAAAAAALCHlcjnjx4/PXXfdlUmTJqVcLqejo2Ox162trU2SDBkyJCNGjMjaa6+dW24p5GtfS/7zHzdyAQAAAAAAAAAAAABQfePGJcOGJc3N1U6y+Hr1Sr7zneTEE6udBAAAeDeKVwAAAAAAAAAAAACWgldffTVjx47NhAkT8uKLL2bOnDmpq6tLe3v7O5ax1NbWpqamJm1tbenTp09WX331DBkyJB/4wAfSp0+fznHlcvKhDyVf/Wpy8MFdcUYAAAAAAAAAAAAAAPD2OjqS4cOTxx5LSqVqp1kyGhuTBx9MNtqo2kkAAIB3ongFAAAAAAAAAAAAoAu0tLRk8uTJefHFFzN58uS0tLSkra0tHR0dqa2tTV1dXRoaGrLaaqtl9dVXz6BBg1JXV/eOa954Y3L00ZUb02pquuhEAAAAAAAAAAAAAADgv5x5ZvKDHyRz5lQ7yZJTLCabblopX3HNPgAALLsUrwAAAAAAAAAAAAAsp8rlZIcdkq9/PTnooGqnAQAAAAAAAAAAAACgOxo3Lhk2LGlurnaSJa9Xr+Q730lOPLHaSQAAgAVRvAIAAAAAAAAAAACwHLvuuuTYY5NHH02KxWqnAQAAAAAAAAAAAACgu9l22+T++5NSqdpJlo7GxuTJJ5M116x2EgAA4O24vRYAAAAAAAAAAABgObbrrknv3snll1c7CQAAAAAAAAAAAAAA3c2jj1YeK2rpSlI5t9/8ptopAACABSmUy+VytUMAAAAAAAAAAAAAsOj++c/khBOSf/87KRarnQYAAAAAAAAAAAAAgO7isMOSCy9MOjqqnWTp6tcvefnlpL6+2kkAAID/5tZaAAAAAAAAAAAAgOXcbrslK6+cPPFEtZMAAAAAAAAAAAAAANBdvPZa8uc/r/ilK0nlHP/612qnAAAA3o7iFQAAAAAAAAAAAIDlXKGQ3HRTss461U4CAAAAAAAAAAAAAEB3ceGFSbGbfMLx7NnJmWdWOwUAAPB2CuVyuVztEAAAAAAAAAAAAAAAAAAAAAAAAAAAAMDyoVxOhgxJnn++2km6TmNj8q9/JZtsUu0kAADAm3WTPkgAAAAAAAAAAAAAAAAAAAAAAAAAAABgSXjsseSVV6qdomu1tSUXXVTtFAAAwH9TvAIAAAAAAAAAAAAAAAAAAAAAAAAAAAC8Z/ffnxQK1U7Rtdrbk9tvr3YKAADgvyleAQAAAAAAAAAAAOgG2tvb89RTT+XWW2/Nj3/841xzzTV54oknqh0LAAAAAAAAAAAAAIDl0JgxyezZCz/v0EOTcvmNx8IqFpPRo9+6xqGHvnXMFlskP/xhcscdyYQJSVNTJevDDyff/W7Sq9fC7zvPo48uWm4AAGDpqa12AAAAAAAAAAAAAACWntbW1tx66635/e9/n4ceeijPPPNM57GGhoacfPLJOeGEE1JfX1/FlAAAAAAAAAAAAAAALE9Gj67OvieemIwY8c5jvvzl5Igj5n996NDK44ADkh12SF57beH3b29PJk5MBg9e+LkAAMDSoXgFAAAAAAAAAAAAYAVULpdz33335ayzzsqNN96YpqambLrppvn0pz+d9dZbLyuvvHIuueSS/PCHP0xNTU2+/e1vVzsyAAAAAAAAAAAAAADLgfb2ZPz4rt932LDklFOSUilpbU169Fjw2FdeSUaNSm69tZL30EMrhStJsskmyde/nvzgBwufoa4ueeABxSsAALAsUbwCAAAAAAAAAAAAsAL65z//mRNOOCHjxo3L9ttvnwMOOCAjRozI+9///vTt2zdJcsABB+TrX/96zjjjjHzjG99Ij3e66wwAAAAAAAAAAAAAAJI8/nil9KStrev2bGioFKnU1yc/+1myzz7JkCFvP/bii5Pjj09mz37jtWuvTTbcMBk6tPL9dtstWo7Zs5P77kv23nvR5gMAAEtesdoBAAAAAAAAAAAAAFiy/vznP2ePPfbIU089lWOPPTa/+tWv8uUvfznDhw9P3759Uy6X097enkGDBuUTn/hE5s6dm8suu6zasQEAAAAAAAAAAAAAWA48/njX73nGGckmmySPPZZ8+9vvPPbOO99aupIk5XLy5JNvfP/fx9+rUqlSvAIAACw7aqsdAAAAAAAAAAAAAIAlZ+7cuTnvvPNSKBTywx/+MF/+8pfTt2/ft4wpFAoplUpJkh49eqRcLqdcLlcjLgAAAAAAAAAAAAAAy5k5c5KOjq7bb+edk6OPTlpakkMOSVpbF36NlVZKPvKRN76/5ppFz7OopS0AAMDSoXgFAAAAAAAAAAAAYAXy4osv5rbbbsvnP//5HH/88fMdL5fLKRQKqa+vT5L87W9/S3t7e9Zaa62ujgoAAAAAAAAAAAAA0GXK5WT8+OSBB5J77knGjk2am5OmpkqJSI8eSWNjsvLKyQ47JFtumWyxRdK7d7WTL3uam5NSqWv26tcvOf/8pFhMvvvd5JFHFn6Nvn2Tq6+ulK8kybXXJhdfvOiZmpsXfS4AALDkKV4BAAAAAAAAAAAAWIE88cQT6dGjRzbaaKMkSVtbW+rq6joLVwqFQpLk6aefzhlnnJGLL744e+65Zz784Q9XMzYAAAAAAAAAAAAAwBJVLie33pr87W/JnXcmjz+eFApJTU0ye3bl+IJcfXXS0FAp2Bg4MNlqq2SXXZKDDkre976uO4dlVUtLpaymK5x2WrLWWskddyQ//vHCz19jjUrRymabVb6/+eZk333f+ff/blpbF30uAACw5CleAQAAAAAAAAAAAFiBbLrppikUCpk8eXJaWlrS0NCQUqmUYrGYJHnppZdy66235sILL8wNN9yQgQMH5itf+UqSdJazAAAAAAAAAAAAAAAsr159NbngguQnP6k8nzNn4Us2WloqjySZNKnyuOGG5Ljjkj32qHzdeutKkUt3Mnr06Fx55ZV57rk9Uix+uEv2XHPNyteRI5NS6e3HnH9+5bHFFskjj7zx+qabJv/8Z6W4JUn+8pfkc59b/OKUurrFmw8AACxZilcAAAAAAAAAAAAAViCDBw/OJz7xiYwaNSobb7xxDjnkkPTo0SOPP/547rzzztx666255ZZb8uqrr2bPPffMGWeckY022ihJlK4AAAAAAAAAAAAAAMuthx9Ofvaz5LLLkmIxaWpasuvPW++KKyplHmuskXzrW8lBByU9ey7ZvZYVkydPzl//+tdcccUVGT16dFpaWrLSSitlxx13SU1NOcmyew36TjslV12V9O9f+f4nP0mOP37JrN3YuGTWAQAAloxCubywfZsAAAAAAAAAAAAALMueffbZfOpTn8q4ceOy4YYbpq6uLs8880yamppSLpczdOjQ7Lvvvtl7772z4YYbplQqpVgsVjs2AAAAAAAAAAAAAMBCmzEj+fKXk3/8I2lpSTo6um7v3r2ThobkoouSXXftun2XtunTp+ezn/1srr322tTX12fo0KHZZpttss0222SjjTbKI49skm9+s2dmzVr4tQ89NDn//De+L7ze3XLKKcmpp1aen39+8oUvVJ7vvnuy3nrzr/Pd7yYrrVR5fvHFyX33VX4P06Yle+2V/PnPld/NvOPnnPPW+XPnJg88sPD5k0qpy623LtpcAABgyautdgAAAAAAAAAAAAAAlqx11lknf/rTn/Lb3/42N9xwQ6ZNm5bGxsbsvvvu2WGHHbLNNttks802S319fZIoXQEAAAAAAAAAAAAAlkv/+Efy2c8mTU2V0pWuNnt25bHPPpWyj3POSfr16/ocS0K5XE7h9RaUurq69OnTJ3V1dfnRj36UAw88MP3790+vXr2SJF15Cfrf//72rx9zzBvFKzfckFxwwRvHPvWpN0pXkuTggyuPN3vuuWSddRY+T6GQDB++8PMAAIClR/EKAAAAAAAAAAAAwApo8803z29/+9u0t7dn7Nix2XjjjZMkhUKhs2jlzTfGAQAAAAAAAAAAAAAsL2bMSI44olLK0dRU7TSVDFdemVx/fXLRRcmuu1Y70Tu7/fbbc++996axsTE77LBDNthgg/Tp0yelUinFYjG9e/fORz7ykVx66aXp379/1lhjjSRJe3t7amtrs+mmydy5VT6JKunTJ9l222qnAAAA3qxQLpfL1Q4BAAAAAAAAAAAAwJL338UqilYAAAAAAAAAAAAAgOXdXXcle+6ZzJmTtLRUO838evZMDjgg+d//TWprq53mDWPHjs0f//jHXHLJJXnxxRfT2NiY5ubm1NTUZJ999sn//u//pm/fvp3jH3zwwYwcOTIHHHBAjjnmmIwfPz5jx45NS0tLOjo6csEF38mkST2qeEbV0bNn8u9/J+utV+0kAADAPIpXAAAAAAAAAAAAAFZgylYAAAAAAAAAAAAAgBXFtdcm++2XNDVVO8k769kzGTEiueaapMcy0E3yyCOP5Mgjj8zDDz+cT3ziE/n4xz+eQYMGpbW1NSeccEKeeuqpnHLKKTn22GPTu3fvJMkrr7yST33qU/nPf/6TNddcM2PHjk2xWEyxWExra2vq6v6c1tYDqnxmXa+xsVL64zJ9lgfTpycPPVT52tyczJ1bee82NlYeq6+eDB1a+ZsFALA8W4Y6LwEAAAAAAAAAAABY0gqFQsaMGZMHHnggX/nKV1Jb6/JRAAAAAAAAAAAAAGD5c9llyaGHVsoDlnVNTcno0clOOyU335z06rX095wwYUJuueWWPPPMM9lss81ywAFvlKLceOONee211/LrX/86Bx54YHq8qQ2mo6MjX//61/P3v/89++67bzbddNMkSd++ffPhD384Y8aMycc//vH84Ac/yLbbbpupU6fm9ttvz7HH3pnkk0m64OSWIRtvrHSFZdOMGcn991cet91WKVyZObNSsFIqJeVy5WuSFIuVR1L5e7X66sk22yQjRyZbbZUMG7ZslEYBALxXhXK5XK52CAAAAAAAAAAAAACWjokTJ2bttddOktx9993ZdtttkySlUinFeXfJAAAAAAAAAAAAAAAsw/7xj2T//ZeP0pU369GjUmJw001JQ8PS2ePqq6/OWWedlbvvvjv9+/dPr169svbaa+fCCy/MuuuumyR5+OGHU1tb21mqkiTt7e2pra3NM888kz322CMzZ87MvffemzXWWKNzzH333ZfHH388n/vc5+a7/vy44y7JT3+6e5I+S+fElkHFYnL00cnPf77k125uTp54Ipk9O5k7N2lpSerqKu+hxsbk/e9PVlppye/L8q1cTu66K/nxj5Prr6+8X5qakra2RVuvR4+kvj7p6Ei+8IXK+3399ZdsZgCApUHxCgAAAAAAAAAAAMAK7jOf+Uz69++fn//856mvr0+5XE6hUHjbsfMKWeZdYrqgcQAAAAAAAAAAAAAAXeGOO5LddquUCSyPGhuTD384ufrqpLZ2yaw575rwG2+8MYcddlj69OmTQw45JJtttlkGDhyY9ddfPwMGDHjHa8fnmTVrVgYNGpSBAwfm0UcfTa9evTqPzbu+/M17znvtP/95IsOGrZq2tu7TBtKrV3LrrcnWWy/eOs3NySOPJA88kNx5Z3LvvcmkSUnPnsnb/brK5UoZS79+yZZbJjvuWCn0GT5cGUt3NWtW8qc/JWedlUydWvn7uKQ/abyuLqmpSYYNS044Idl99yX3NwwAYElTvAIAAAAAAAAAAACwgnu7m+VeeumlnH322Vl55ZWz2mqrZdNNN02vXr2y3nrrpbW1NfX19VVKCwAAAAAAAAAAAABQ8fLLyfrrJ6+9Vu0ki6dnz+Rb30q++90lt+bzzz+fT3ziE+no6Mg///nPrLPOOgs1f16Bym9+85scddRROemkk3Laaae9a1nLvOMzZszI0KGXZOLEzyfpuXgns5zYcMPkiScWbW65nIwenfz4x8n11yc9eiRtbZUSloVVV1d5TzU3J5tsUnlv7b134jaAFV9LS3LKKcnZZyfFYjJnTtfs26dP5f31058mn/vc2xcEAQBUk+IVAAAAAAAAAAAAgG6gVColSYrFYiZPnpxDDz00N954Y/r165e5c+emtbU1ffr0Se/evbPppptmlVVWyfDhw7PGGmtkiy22yAYbbFDlMwAAAAAAAAAAAAAAuptPfjK58cZKQcXyrrExue++ZNNNl8x6o0aNyqGHHporr7wye+21V5Jk+vTpKZfLed/73vee1pg1a1Y++clP5pFHHsmtt96a4cOHv+24crncWbgyr5Rl3Lhx2Xrr3TJr1uNJeiyJU1qm9e5dKbv4whcWbt6sWcmoUclZZyWvvFIpyljSnwjdp0+lhOOII5KvfS1Za60luz7LhvvvTw44IJkyJWlqqk6GXr2SbbZJ/vSnZPXVq5MBAODtFKsdAAAAAAAAAAAAAIClr1gsplisXDo6aNCg7LjjjunRo0dOOumkTJkyJX/729/y4x//OIceemh69OiRl156KT/96U/z2c9+NhtttFF+/OMfV/kMAAAAAAAAAAAAAIDu5LLLkttvXzFKV5Jk7txk//3nP5/W1tbcf//9GT9+fOdr5ffQzHH55ZenWCxmzz33TFtbW84777x85StfyX777Zftttsuv/71rzNt2rQkSalUesvceev/5S9/yejRo3PYYYdl+PDh842bp1AopFgsplAopK2tLf/+979z3HHHZfbs5/KBD4xPsbiEm0SWQeVycuCB7338rFnJV7+aDByYnHBCMmFCMnv2ki9dmbfXzJnJL36RbLBB8vGPJ888s+T3oTpaWpLjj09GjkyefbZ6pStJpTjozjuTDTdMLrxw6byfAQAWRaH8Xv5XFAAAAAAAAAAAAAArhFKplGKxmLFjx+bTn/50ZsyYkQkTJsw3bsaMGbnxxhtz2WWX5Yorrsj666+fcePGVSExAAAAAAAAAAAAANDdvPxysv76yWuvVTvJktWzZ/KtbyXf/W5y7bXX5he/+EXuuOOO1NTUZNCgQRk6dGh++9vfZtVVV13gGvOuCd91113z8MMP57zzzstFF12Uyy+/POuss04GDRqUxx57LLNmzcpuu+2Wiy++OP369ZtvnZdffjm77LJLpk+fnscffzx9+/ZNR0dHampq3jLumWeeyYQJEzJz5sxMnjw5TzzxRP72t7/lhRdeyNe+9rV86lOn5xOfqM+cOUv8x7XMqKtLvvzl5Fe/em/jb7opOfjgSiHK3LlLN9vbqalJGhqS009PjjwyKRa7PgNLxoMPJvvtl0yZUt3ClbfTq1eyzTbJxRcngwZVOw0A0N3VVjsAAAAAAAAAAAAAAF2n+PodUx/4wAdy0EEH5aSTTsof//jHHHbYYSmVSnn55Zfz6KOP5rLLLss///nPvPjii9l5552z3XbbZdq0aVl55ZWrfAYAAAAAAAAAAAAAwIruC19ImpurnWLJa2pKzjgj2WCDx3LSSV9LR0dHvvrVr6Znz565/fbbc9VVV+Wll17KH/7wh3zgAx9IuVxOoVB4yxrFYjFNTU1ZZZVVUiqVcs455+SRRx7JP/7xj+y2224pl8t56KGH8pnPfCbXX399fv3rX+ekk07qXKe9vT21tbX59a9/ncceeyznnHNO+vbtmyTzla4kyWOPPZa99torffr0SVtbW0qlUrbffvt8//vfz+67756+feuz1lrJE08s/Z9ftdTWJkcf/e7jZs2qjLv00uqWZHR0VPY/6aTkT39K/vKXZJ11qpeHRXPDDck++2SZLTWaMycZPToZNiy5665k3XWrnQgA6M4K5XK5XO0QAAAAAAAAAAAAAHSdjo6O1NTUZOzYsTn44IMzffr0/Oc//8ndd9+dyy+/PFdffXVeeeWVbLXVVtlnn33ysY99LJtvvvl8N+wBAAAAAAAAAAAAACxpt9yS7Lnnsls2sLgKhaRnz8fS1rZlLrvssuy5555Jkubm5hx//PE555xz8j//8z8599xzF7hGa2trvv/97+dHP/pRkuTkk0/O9773vRSLxc7rxS+66KJ8/etfz/rrr5+LLroo6667bmfpyiOPPJKPf/zj2WSTTXLTTTclSV577bU899xzGT9+fFZaaaXsuOOOnblGjRqVUqmUDTfcMCNGjEh9ff1b8tx/fzJy5IpZltOzZ/KVryQ/+ck7j7vlluSggyrlK3Pndk2296KmJmloSE4/PTnqqMr7j2Xf5Zcnn/vc8vFvqlhM+vVL7rgj2XTTaqcBALorxSsAAAAAAAAAAAAA3dh3vvOd/OhHP8rIkSMzbty4TJs2Ldtss0323nvv7Lrrrtlss806x5ZKpRSLxSqmBQAAAAAAAAAAAABWdLvumtxwQ7VTLG1N2XXXk3PddT9Pks5ClGeffTa77LJLXnvttVxyySXZZZddFrjCqFGjcvzxx+fll1/OTTfdlJ133jmlUimFQiGFQiFPPvlkDjvssDz33HMZNWpUPvzhD3fOPeSQQ/LnP/85P/nJTzJixIiMGTMm9957b+699948++yz+fSnP53zzz8/dXV17/mMjj8+OeecpKlp0X8qy6K1107GjauUlyzI736XHHvssn3uvXoln/pUcuGFlTIWll1XXpkccsjyUboyT6GQ9O2b3HNPstFG1U4DAHRH7nwFAAAAAAAAAAAA6IZeeOGF3H777Rk7dmxqa2tz5513Zv3118+ZZ56Z3/72tznuuOM6S1dKpVKSKF0BAAAAAAAAAAAAAJaqSZOS22+vdoquUJenn/5kkqRcLqe2tjZJss4662S//fbLK6+8kuuvvz5Nb9PkUS6XkySbb755Nt544yTJQw891Hls3vEBAwakVCpl5syZWWONNTrnjx49Otddd10KhUL+8Y9/ZOedd843vvGN3HrrrRk5cmSuvvrqXHjhhQtVupIkp52WrLrqQv4YlnGNjclll71z6cqPfrTsl64kyZw5yV//muyxR9LSUu00LMhNNy1/pStJUi4nr72WfPCDyYQJ1U4DAHRH7n4FAAAAAAAAAAAA6GZmzpyZb37zm9l///3z97//PWuuuWbK5XI+9rGP5Zvf/GY233zzJAsuXHm7m/cAAAAAAAAAAAAAABbXb35T7QRdpS7PPfehvPzynBQKhSRvFKqMHDkyq666au65555MmjTpLceSdI7fYIMN8slPVspbrr322iRJTU1N5/XfNTU1efjhh7PSSitl5ZVX7px/5513Zvr06eno6Ehzc3P+3//7f3nqqafy0ksv5f/+7/+yxx57pKamZqHPqKGhUlLS2LjQU5dJPXsmX/1qsvXWCx7zgx8kP/zhsl+6Mk9TU3LbbcknP5m0tVU7Df9t7Nhkr72Wv9KVecrl5NVXkw99aPn5NwEArDgUrwAAAAAAAAAAAAB0M/369cusWbMyaNCg/OpXv8pPf/rTbLrpprnqqquSvHFT3n8XrkyaNCknnnhiRowY0eWZAQAAAAAAAAAAAIAVW2tr8tvfJi0t1U7SVUo5//z52y822mijrL/++nn66aczceLEJG+UrbxZY2NjvvrVr2adddbJLbfckjPPPDOzZ8/O9OnTc8cdd+Tggw/O3Llzc+yxx2bAgAHp6OhIkuy7774ZM2ZM2tvbM3r06JxwwglZb731lsgZbbVV8rWvVUpLlmfFYrLKKpVSlQX5zW+SM85Y/gommpuTu+9OPv3ppFSqdhrmaW9P9t9/+Xs//beOjmTatOTYY6udBADobgrlN9dVAgAAAAAAAAAAANAtTJ48OS+//HI233zzJMlFF12UF198MV/72tfS87/ucnv++edzzjnn5Nxzz83MmTOTJOeee27+53/+p8tzAwAAAAAAAAAAAAArpksvTb74xWT27Gon6TprrDE3Eyf2yJt7VebOnZvDDz88l156af785z9nn332edu5pVIpxWIx1113Xb773e/m/vvvz9prr52BAwdm0qRJmTp1ar7xjW/k1FNPTY8ePbrojCoFEp/4RDJ6dKXkY3k0YEDyr38lC+qjueaa5KCDlt/zSyrlOIcfnvzyl9VOQpL86EeVx5w51U6yZDQ2Jtdfn3zoQ9VOAgB0F4pXAAAAAAAAAAAAAEhbW1vq6ure8tr06dPzm9/8JmeccUaam5uz/fbb5yMf+UjuvPPOPPHEE3nppZeqlBYAAAAAAAAAAAAAWNHstVdy9dXVTtG16ura89RTtVl77be+fuSRR+acc87JpZdemv3226+zZGXu3LlpaWlJv3790tHRkZqamiTJ+PHjc9VVV+W2227L9OnTs8UWW+Tggw/OBz/4wSqcVTJ3brLTTsnDDyctLVWJsMj69EnuuivZbLO3Pz5tWvL+9yczZ3ZtrqVBOcayYezYZMstl+8in7ez2mrJ009XSn4AAJa2YrUDAAAAAAAAAAAAAFA9pVIpSTpLV8rlcuexyZMn51//+leam5tz9NFH58ILL8z3v//9fPWrX82UKVPyu9/9riqZAQAAAAAAAAAAAIAVz7/+Ve0EXa9cbs1NN81IUrm2u+X1lpK+ffsmSWbMqBwrFosZP358hg4dmk9/+tPzrbPeeuvluOOOy2WXXZYxY8bknHPOqVrpSpL06JHceGOlvKSxsWoxFkqhkPTtm9x884JLV5Lki19ccQoympuTAw9M5sypdpLuq7092X//SlnRiubVV5Pjjqt2CgCgu1C8AgAAAAAAAAAAANCNFYvFzJw5M3/7298ye/bsFAqFzmMbb7xxRo0alfXWWy8TJ05Mnz59kiRbbrlldtttt5x22mnVig0AAAAAAAAAAAAArEBeey2ZOnXR5h56aFIuv/FYWMViMnr0W9c49ND5x33968mllybPPPPuY9+r9vaGXHnlC6/nKKahoSFJ8vDDD6d///7ZbrvtOscOHDgwTz31VK677rq0tbWlpqbmLWuVy+U0LkMtJ336JHfckWy//bJfvlIsJv37J3fdlWy99YLHXXllctNNSWtrl0Vb6pRjVNcvf5k899yi/e1a1jU3JxdckNx7b7WTAADdgeIVAAAAAAAAAAAAgG6spaUlZ599dr72ta91lq6UX79jp1wup1+/fjn55JNz1VVX5e9//3uSZN11181BBx2UF198Mb/73e+qlh0AAAAAAAAAAAAAWDE89FDSs2d19j7xxGTEiHcfd+qpyf77J+ussyR3r8ktt7TnjjvuSHNzc5566ql873vfy/XXX5/tttsum2yySZKkVCqld+/e+cc//pGJEyemrq6u87rveeZdD74saWxMrrsuOeig6v1+302vXsn66yf3359suumCx02blhx2WNLU1HXZusK8cow776x2ku6noyM5/fRkzpxqJ1l6mpuT006rdgoAoDtQvAIAAAAAAAAAAADQjTU0NKS2tjavvPJKbrnllrccm3fj3QEHHJCBAwfm/vvvT2tra5Jkxx13zCc/+cmMGjWqyzMDAAAAAAAAAAAAACuWBx5I5s7t+n2HDUtOOSUpld59/0cfTf7wh+QrX0mmTFlyGebOfX922unD+dCHPpQDDjggp512Wj784Q/nD3/4Q4rFyscHF4vFlMvl7LbbblljjTWSLJtFK2+nri754x+Tq69OVlkl6dGj2okqCoVKMcxxx1V+t+uu+87jv/SlSonEiqi5OTnwwKSlpdpJupd//CN5/RaNFVa5nNx0UzJ5crWTAAArOsUrAAAAAAAAAAAAAN3cRz/60RSLxdxzzz0pl8udN+CVy+UkSVNTU2pra3Pfffelvr4+STJ48OCceOKJOfHEE1MqlaqWHQAAAAAAAAAAAABY/t1+e9eXPjQ0JKNGJfX1yS9+8e7FACNHJocfnvzud0u2gKO+vjGHHvr/Ul9fn7XWWiv/+7//m8svvzyrrbZa5zXdyfJTtLIgu+ySPP10csABSc+e1c3Sq1eywQbJPfckp55aKYd5J889l1x77YpdkjFrVnLFFdVO0b2ceWbl594d/O531U4AAKzoaqsdAAAAAAAAAAAAAIDq2mqrrTJs2LD87W9/y957752tttoqHR0dqampSZK89NJLaW5uTkNDQ5qamtLY2JhCoZARI0ZUOTkAAAAAAAAAAAAAsCIYN67r9zzjjGSTTZLHHku+/e1kn326PkOSNDbW5NOf/m4+9rFT5zu2rJWtzJkzJ0ceeWSmTp2axsbGvO9978vKK6+cVVZZJQMGDMjqq6+eXXbZZYHz+/ZNLrgg+exnk4MPrhTYzJ7ddfl79Kh8Pe645OST371wZZ7f/CYplZZermXB7NmVIpCDD652ku7h6aeTBx+sdoquMXdu8qtfJd/5TlLrE9EBgKXEf2YAAAAAAAAAAAAAkFNPPTUf/ehHc9ZZZ+WPf/xjevfunZaWlowfPz7f/va3M3369Gy55Zbp2bPnfHPL5fIyd0MfAAAAAAAAAAAAALD8aG7u2v123jk5+uikpSU55JCktbVr9/9vLS3FLt+zXC6nra0t5XI5Tz75ZNZYY42stNJK7zhn1qxZuf766zN58uRsvfXWeeihh9LU1JS5c+fm1VdfzZAhQ/LMM8+kVCqlWKyc08SJE7P22mtn8ODBqaurS//+/TNgwICMHLlyXnttlzz55N6ZOnVAWlqSjo6lc659+lRKVo4+Ovnyl5NBg9773JaW5Nxzq/8e6QpPP5088kgydGi1k6z4zj576b3fl0Vtbcnf/pbsvXe1kwAAKyrFKwAAAAAAAAAAAABk5513zhe+8IX88Y9/zLPPPpttttkmffr0yR133JF77rknH/rQh3LyySd3ji+XyymXy503wwEAAAAAAAAAAAAALKqWlq7bq1+/5Pzzk2Ix+e53K0UT1VQqJXPnds1eLS0taWhoSJIUCoXU19fnl7/8Zb7xjW/kmGOOyc9+9rO3lKb8t7mvBx06dGhuvvnmPPvss2lvb09LS0tmz56dHj16JEmKxWLK5XIKhUJeffXVJEljY2OGDx+eqVOnZs6cOZk8eXKamu7LHns8lC996Vf56U9LufTSYorFUubMWfzr1BsaKr/joUOTb30r2X33pHYRPo35iiuScnmx4ywXWlqSn/+88u+DpadcrvyM29qqnaTrzJqV/PrXilcAgKVH8QoAAAAAAAAAAAAASZIf/OAHGTJkSL7//e/ngQceSJLU19dn5513zje+8Y0MHDiw8ya6QqGQQqGQ9vb2FAqF1NTUVDk9AAAAAAAAAAAAALC8am/vur1OOy1Za63kjjuSH/+46/ZdkHI5aW1dmuuX097enoceeijlcjnbbrtt2traUigUUltbmx122CFJ8u9//ztJpZDl7dYoFAqZPXt2XnvttWy++ebp3bt3Nttss3fct1AoZMaMGUmSPffcM2eeeWZeeumllEqltLa2pqWlJb17986aaybnn1/M2Wcnf/5zay699MU89lj/TJvWLzU17SmVymlv77HAvRoaKo/m5mSVVZKttkp23LFStrLBBovz00vOOCOZPXvx1lhedHQkf/lL8stfVgqKWDqee67ys+5uXr9NBQBgqVC8AgAAAAAAAAAAAECSZLXVVst3vvOd7LzzznnsscdSKpXSr1+/7Lbbbunfv3+SpFgsplwup1wu55prrsnFF1+c5ubmrL766vn+97+fgQMHVvckAAAAAAAAAAAAAIDlTn191+215pqVryNHJqXS2485//zKY4stkkceWbp5isWkx4I7RRbbnDlz8vGPfzwvvfRSLrrooiRJbe0bH0tcW1ubNddcMzNnzsyECROy9tprL3Ct2bNnp1Qqpb6+Pq+++mrGjRuXVVddNUOGDHnbwpYkmT59epJklVVWSVK5bn1B+vZNvvSlHvnSl9ZNUinkefzxYv71r448+GApDzzwbO6999GsvPJa2W67LdOzZ9KrV7LZZsmWWybDhiV9+izcz+edjBuXPP30kltveVBTk1x2WXL44Ut23fb29rS2tqa9vT2FQiGNjY1veR8urFdeeSU33XRTGhsbs/nmm2fIkCGdx5qamnL11VfnqaeeSrlcTltbW9rb2zu/1tTUpFwuZ+utt87BBx/cWRL0ZhdddFFuvvnmTJw4MfX19Rk8eHB23XXX7LXXXouceZ4HHkgW5dQPPbTyd2meBfyTe4vNNksOOyzZeuvKv4+ePSuvP/dcss46bz/n619PRoyoFBi9ecznP59ccMHC555n7tzkpZeSd/gTAACwyBSvAAAAAAAAAAAAAPAWO+ywQ3bYYYcFHi8UChk7dmyOO+64PPPMMxk4cGCmTJmSf//73/nJT36SESNGdGFaAACAhVMqJc3NlRv5W1qSurrKh5c0Ni7aBxoAAAAAAAAAAIuvoaHaCaqnUFi84pVy+Y113s68QpU11lgjK6+88nzHa2pq0rt378ydOzezZs16fc23FlHM+3769Olpb2/P3//+92y55ZaZM2dO1llnney000456KCDMnTo0LfMSSoFGUkyderU3H333Zk2bVrWW2+9bLzxxkmSUqmUYrH4ttlra5PNNy9k881rs9tuL+arXz02tbX/yOmn/zaHH75lOjo6UlNTs3A/sIVw992VIpLuZM6c5Oabl2zxyr333puTTz459957b5qamrLmmmvmM5/5TI477ristNJKC71ea2trTj755Jx33nlJkrPPPjtHHnlk53upqakpf/nLX3L77benR48eKRQKKRaLqa2tTUdHR1544YUkyUknnTTf2pMmTcqXvvSl3HbbbRk8eHAGDRqU5ubmXHPNNbnzzjuz1157veN79r39PJLZsxd5+kLZeefkmGMWbs6ppyb9+y/5LA0NldKZ3Xdf8msDALgMHAAAAAAAAAAAAID5lMvllMvlzpuBpkyZknvuuSfbbLNNVltttZx99tl55plncvbZZ2fXXXfNzTffnNNPPz3HH398xowZU+X0AAAAFc3NySOPVG7Yv+OOyocWTJyYFIuVD8UoFisfPtLRkbS3JyuvnAwbluy0U7LVVsmWWyaL8NkOAAAAAAAAAMBC6t17ya95yimVAoEkOf/85AtfqDz/wx+S226bf/x3v/vGdQIXX5zcd1/yej9DkuSjH0169qw8n/c1SYYPT159tfJ89Ojk9Z6RhbKw59/SUrnmYfbsynURH/rQWzO9WXNzc+bOnZvevXunx+sNL4VCobMYpa2tLR0dHamvr39L2cqbzXu9oaEhhx9+eNZcc83U19dnxowZGTNmTM4888xcdNFFGTVqVHbccce3zJ0xY0aS5Cc/+Ul++tOfplgsZq211sqIESNy5JFHZptttnnHc51XcnHnnXfmmmuuySc/+cnsv//+SbJUS1eSZMyYRSvIOPTQyntungWV4ixIsVi51mXEiDde+/znkwsumH/sHnskRx1Vuc6lZ8/KtTHXXJP86EfJ9OkLnz2pXGOzpNx4443ZddddM2DAgHz+85/PoEGDcuutt+aMM87I7bffnptuuimNjY0LteZf//rXnHfeedlqq63y5JNPplevXkneeJ8OGDAgZ511VmbNmpWamprO+yJ69uyZ5557LrvttlvWWmutfPWrX33LujNnzsznPve53HXXXfnlL3+ZkSNHpm/fvp3HmpqakmSxSleS5Pbbk1JpsZZ4z159Nbn22uT++yvXRn3lK+8+59FHkyefrMw59dRk4MAlk2XOnMp7S/EKALA0KF4BAAAAAAAAAAAAYD6FQiGFQiGzZs3KKaeckl/84hdJksbGxhx11FGZPn161l9//Rx22GHp2bNn1l9//bS0tORb3/pWrrjiiuy7777VPQEAAKDbeuWVygeknHtu8vzzlQ+UaGurlLDMUypVilb+29SpyQ03JLfemjQ2JnPnJv36JfvtlxxzTLLBBl12GgAAAAAAAADQrWy5ZfLYY12z19///vavH3PMG8UrN9wwf8nFeeclQ4bMP+/ooyuPJNlpp0qpwsJobk423XTh5jQ0VL726JHsuus7j21ra0uxWFxgWcRrr72W2bNnZ+DAgQsswJhXaLHDDjtk+PDhGTBgQOexGTNm5Cc/+UlOP/30fOc738kll1ySNddcs/P4kCFD8p3vfCcf+9jHUiqV8tJLL+VPf/pT/vSnP+Vf//pXLrjggncsXykWi3nllVdy1VVXJUn22GOP9OvXr7OQZWm6666luvwCnXjiW0tXFuTUUysFQ2+2/vrJsccm++yTjByZTJq08PtPnFh5Xy5kH8p8Xn755Rx11FEZMGBALrnkknzsYx9Lkpx44ok54ogj8oc//CHf//73c/rpp6dcLi+w+OfNnnzyyZx44onZZ599ss022+TEE09M6b9aTGpqarLBAi70eeyxx9LR0ZFhw4Zl9dVX73wflcvl/OUvf8ltt92WH/zgBzniiCPeMu/N7+nFUS4n//nPElnqPbnggjf+lh166HsrXhk58o3n3/rWksvS0VEpFAIAWBqW7v8yAAAAAAAAAAAAAGC5VSqVcuKJJ3aWrhxyyCE57bTTctddd+W2225LXV1dmpqaOsfvsssuWWeddXLBf99hCAAAsJSVy8l99yUHHpisuWblQyWeeaZSrvLaa28tXXkv2toq81pbK2Usv/99ssUWyXbbJVdd9falLQAAAAAAAADAohsxIunVq9opqqNfv+R971t66zc2NqZPnz6ZPn165s6d2/l6uVxOkrzwwgt55ZVXsvbaa6d///5JssACjMbGxs7SlVKplI6OjgwYMCCnnHJKdtttt9x1112577773rLGfvvtl1NOOSUf/OAHM3LkyBx44IH585//nCOPPDLjxo3Lb37zm7dcl/5m8wo1rr/++lx11VX5yEc+kl122eUdMy4p7e3J008v1S3e1rBhlTKVUil5069rPh/84BulKx0dybe/ney1V3L33ZXX1lmncs3LoujZM/n3vxdt7pv95z//yZNPPpmtt946H/vYx9LR0ZFyuZyampqcdNJJSdJZqPNetLS05PTTT09ra2t+9rOfpaWlJYVCIR0dHUnmf0+Uy+WUy+XO99HMmTPz4x//OD179sxnP/vZt8x59dVXc+6552bQoEE5+eST09HRkdtvvz033nhjxo0bt9g/i3leeKFyrVN31VUFWwBA96N4BQAAAAAAAAAAAIC3NWnSpPzf//1fBg8enDFjxuTCCy/MN77xjVx77bU58MAD8/TTT+e2227rHL/JJpukoaEhr732WqZNm1a94AAAQLdRLicXXZRstFGy887J5ZdXPnBiYYtW3k1bW2XNe+9NDj00GTiwUu6ygM/8AAAAAAAAAAAW0pZbJsVF/KTcCy5ICoU3HvN873tvvPaFL7z7Ouus88b4Cy545+MLetx++8LnHzZs4ecsjMGDB2fAgAF58MEH09bWliRpb2/vfH7fffeltbU12223XVZaaaX3vG6xWExNTU1aWlpSX1+flVdeOUmlHCN5awlGTU1N5/NSqZRevXrl8MMPz/vf//7ccMMNeeKJJ5K8UQbz5j2SSjlHW1tbPvvZz2bdddedb/2l4Yknkvr6pbrFfBoaklGjKvv+4hfJ5MkLHnvMMW88/+MfkzPOSK6+OjnggEppS5Lsumuy8cYLn6OtLXnggYWf92blcjl33HFHkmTkyJFJKr/Peb+3/v37Z/jw4Zk6dWoefPDB9/T7vPLKK3PBBRfkrLPOyuDBgzvfL/OKVf5boVBIoVDofB89//zzufvuu7P22mvnU5/6VMrlcue+zc3Neeihh7Lqqqvm1ltvzdChQ7PHHntkzz33zC677JL9998///nPfxbvh5Jk5syktnaxl1luLenrugAA5lG8AgAAAAAAAAAAAMDbmjFjRmpqarLNNttku+22S0tLSzo6OtK7d+/84Ac/SE1NTX7+859n4sSJaWtryz//+c+MGzcu7e3tnTfNAQAALC0TJyYjRyZf/nLy5JPJnDlvfGjE0jRrVjJ9enLWWcn66yejRy/9PQEAAAAAAABgRbfppsncudVO0fXq6pIdd1y6exSLxWy99dZJkn/84x9Jktra2jQ0NOSZZ57Jddddl0KhkA9/+MNJ5i8/+W+lUimlUinlcjmlUqmz1GLGjBlJkj59+iRZcDFKsVhMuVzOeuutl5VWWilTpkxZ4D5J8te//jW33357tthii4wYMeI9ZUyS1tZK4c6XvpSccEJy+unJb3+bXHJJcu21yd13J2PHVspN3u699/DD77rFEnfGGckmmySPPZZ8+9vvPPb1X1eSt16/MmlS8vzzb3y/884Ln6O5ORkzZuHn/bfx48envr4+Q4YMSfLW90RDQ0Pe//73p7m5OePHj39Pa33zm9/MPvvsk4MPPjhz585N/evNOP+fvfsOr6JM2DB+n5IeOkqTJip2pIuoIDYWOxYs62JZe0NXRXdV7Hz2FdfesCGKou6KYkFFFBWxdwWkWOgtpCfnfH+MSUA6JBlC7t91nSvT55kQchKYd57VFa8sr7i4mFGjRgHwl7/8ZaWvzyVLlgAwa9YsTjnlFNq0acOwYcO477776NatG88//zynnnoqs9fUhrMOCgpWLIiqbf7oe5IkSap0tbjbTpIkSZIkSZIkSZIkSZIkSWsTi8WIxWJAMLAJgkFJ9evXZ7/99uN///sfPXv2pF27dvz+++8UFRWx7777AsFgttUNlpMkSZKkDZVMwkMPwYUXQmEhlJSEkyM/P3gdcACcdBLceitkZoaTRZIkSZIkSZIkSZKkmi41Fdq0gZ9+CjtJ9crIgD86UarUkCFDeOWVVxg8eDBz586ld+/eLFiwgLvuuospU6Zwww030K5dOyAox/jwww8pKiqiR48epKSkADB//nwaN25cXrRStm00GmX8+PFMnjwZgO22226l8y9flFJaWko8HmfOnDksXLiQrKws6tatu9rsjz/+OPPnz+fmm29eIePapKTAX/4CixYFr8WLYcaM4GPZq2z5okUQjUL9+hWvpUshL2+tp6k0ffrA+ecH98P89a9Bcczq1K8PDRtWzP+5C2T27ODvE8Afn7L1Nm/ehu23vGXLlhGNRsnKylppXSwWo169epSUlJSXnqxOYWEhV111FcXFxdx6663lYxUikQjJZJLiP9o8SktLy8c//Flubi4PPvgg9erV44wzzgBW/DoqLCwEYOnSpey+++6MHDmS7OxsAPr27Ut6ejpPP/00d955J0OHDl1t1qIi+OgjKC0N7msq+1g2/fXX4d3vtCkoKQnu/3KoiSRJqmwWr0iSJEmSJEmSJEmSJEmSJGmVOnTowPbbb8+PP/7I119/zc4771w+EOm3335j5syZXHLJJSQSCV566SWysrK47LLLuOiii4B1G8wmSZIkSetj1iw4/nj47DPIzQ07TSA/H4YPh5degmeegT33DDuRJEmSJEmSJEmSJEk10557wpQpwUP5a4uCAujUqerP06RJE1555RX+8Y9/MGzYMIYNG0YikaB58+bl94CnpaWRSCSIRqP06tWL4uJi5syZwxZbbAHAxx9/zJVXXsmee+5J165dadGiBUVFRfz4448MHTqU2bNnc9lll9GyZcvy83799de0b9++vLwFIB4PHol82223MWXKFI444ojycyx/D3o0GuX9999n4sSJbLXVVuy3337rdc2RCBxzzLptm0wGfxbLF7I8/DD8+ON6nXKD1asX3H8SjcJVV8EXX6x5+z/3mPy5pGX5+T+6Q9bbwoVBEdLypSHLf2zUCLbZBuJreMJ1NBolmUySSCRWWldWnFI2vSYvvvgizz33HCNGjKDNH40yaWlp1KtX749rDC5ydaUrAB999BFz5syhV69ebLvttuXlLWXKyn+ysrI477zzyM7OLv/70KRJE84++2yefvppXn31VYYOHbrS/mXy8uCf/ww+L7HYih/j8eDr64+emFopGrV0RZIkVQ2LVyRJkiRJkiRJkiRJkiRJkrRal156KUcddRT33nsvd999N5FIhMLCQl5++WW++OILBgwYwGWXXcYVV1xBaWkpaWlpZP15FJckSZIkVYL334e//CUoOikpCTvNivLzg9cBB8CNN8KgQWEnkiRJkiRJkiRJkiSp5vn73+HZZyE3N+wk1adHj6DAojrsuOOOPPHEE0yZMoVff/2V0tJSWrduTffu3cu3iUajAGy//fZMnTqVOnXqlK9r1qwZWVlZPPnkkzz00ENEo1EikQg5OTlst912HHnkkQwZMoS0tLTyfR566CGeffZZ9ttvP3bddVcaN27MggULeOeddxgzZgxbbrkll1xySXmBRpmyUot77rmHuXPncsstt9C0adMq+9xEIpCREbyaNQuWvflmUDJSHa6/Hlq2hHffhVtuWfv2f/47stynfKX5Zcs2LNOXX0K/fisXh5RN9+sHF164+uKVSCRCw4YNKS0tZdGiRSutTyaTLF26lGg0utKf//JycnI477zzaNasGVtssQUvv/wyyWSSoqIiPvzwQwDGjRtHPB6nVatW7LPPPisdo6SkhHvuuYd4PM4pp5xSnm95DRo0KF++9dZbAxV/H4DyZfPnz19tVoD69WHChNWv//JL2Guv2lu+slwHkyRJUqWyeEWSJEmSJEmSJEmSJEmSJEmr1b9/fw4++GDuvfdevvzyS3beeWfmzp3LCy+8QMuWLenfvz/AGgc6SZIkSdLGeu016N8f8vLCTrJm+fnwr3/BwoVwzTXBQzkkSZIkSZIkSZIkSdK66dEDmjSBadPCTlI96tSBSy+t3nM2btyYxo0br7CsrORkeV988cVK++666648++yzzJo1i19++YXffvuNvLw8GjVqxK677krnzp1X2ueAAw5g6tSpvPnmmzz99NOUlpYSi8WoU6cOJ554IieeeCK77777SvtFIhGmTZvGSy+9REZGBieffDLx1TV8VJFYLLj3I5ms+nNttVXwce+9IZFY9TbDhwev3XaDL74I7k9p2DBY9+dOmrLyGICpUzcsU8eO8EevyQbbYYcdKCkp4bvvvlvl+u+//55YLMb222+/2mNEIpHy8pbevXuvcv3IkSMZOXIkf/3rX1dZvPL777/zyiuv0KRJE4466qhVniczM5MuXbrw3XffMXfuXLbbbjsSf/xhRKNRFixYAKxY0LIh0tNX/2e8oYYMgauvDqaHD4eTT65Y17IldOoUTJd9BMjMhMMOC6bnz4f3369Yt//+wfqy7cp06gSLFwfT770Hf3xK1ovFK5IkqapYvCJJkiRJkiRJkiRJkiRJkqQ1+r//+z+aNm3KQw89xAcffEAikaBly5ZccskltGvXLux4kiRJkjZzL78MxxwTlJrUBHl5cNttwcdbbw07jSRJkiRJkiRJkiRJNUckEhSR/OMfkJsbdpqql5EBBx4Ydop1L5CIRqM0adKEJk2a0KVLl5XWr6rApV+/fhx44IEsXbqURYsWsXDhQgoKCsjKymKbbbahTp06qz3fww8/TEFBAYMGDaJhWcNINcrIgHgciour/dTr5O234cgjg+m99oLHHgum27SBVq0qtnvrrQ07fkbGRsUDYP/99wdg7Nix3HLLLSusmz17Np9//jmtWrVi5513XkOODK6//noAUlNTicVixGIxAN5++22GDx/O8ccfz4ABA2jRosVK+yeTSZ5//nlKS0vp27cvGau5sNTUVE4//XROP/10HnjgAfbcc0+i0Wj5+lv/uBHogAMOWI/PwMpatoSCgo06xHrp0ycoY/mzLbeEF18Mpt95B5bvq3nggeDr6M/OPz94AfTuDePHr3+eVfwRSZIkVQqLVyRJkiRJkiRJkiRJkiRJkrRGO+64Iw888ABHHHEE8+bNIz8/n0MOOYTmzZuHHU2SJEnSZm78eBgwoOaUrpTJy4N774X69eGKK8JOI0mSJEmSJEmSJElSzXHCCXDRRWGnqHoZGTBoEPzRH7FZWF2BSywWo0GDBjRo0ICtt956hXWrKmspc8MNN3DDDTdQWlpa6VnXRXp65RevDBkCV18dTA8fDiefHEw//HBQfvFnV10FZZ0zI0bApEnw66/B/LBhFcUrJ50EU6fCt9/CP/9Zsf8bbwTLNkRm5obtt7ztt9+effbZh/Hjx/Of//yHs846C4Bly5YxePBgIpEIp59+evn2yWSSl19+mXg8zl/+8hcg+Pop2+/PEokETzzxBF27duWQQw5ZbY5HHnmE1NRUzjnnnNVuE4lEOOaYY3j66ad58sknSSaTHHDAAUQiEcaOHcuIESNo164dl1122YZ8KsplZATlKz//vFGHqbF69gw7gSRJ2lxZvCJJkiRJkiRJkiRJkiRJkqR1UjZwqUwikSASiax2oJskSZIkbYwvvoCDDgpKTGqivDwYOhS23BKWez6EJEmSJEmSJEmSJElag+xs+Otf4ZFHoKQk7DRVJ5mE004LO0X41uVe9FhI7TQtW0JKCuTnV/25Xn551csHDaooXnn9dXjssYp1774L118PV1wRFPjceOOK+86YAX//+4bliURg2203bN/lxeNx7r//fvbaay/OP/98xowZQ9u2bZk4cSJfffUV++yzD5deemn59sXFxRx22GFAMF6hTDKZJJlMLpcvQiKRYPHixZSWljJ79uzy7f78NfXqq6/y9ddfs/3229OxY8c15q1bty4PPvggt956K0899RQjR46ktLSU9PR0TjjhBC677DK22GKLjf68dO++YcUrjz224tdAmWuuCV7rs8+atG27/tnWRVaWxSuSJKnqWLwiSZIkSZIkSZIkSZIkSZKkDRKNRsOOIEmSJGkzVVgIhx8OublhJ9k4eXlw4YWwzz6V8zAKSZIkSZIkSZIkSZJqg3/8A554YvMtXklNhf79oXHjsJNoTTp3hqKisFOs2ZVXwuTJcN550KkTZGbCrFnw3//C0KEwf/6GHTc7G3r0qJyM22yzDZ999hnXXnstr7/+OpMmTaJ169bccMMNDB48eIWilHg8zg477EBWVtYKx4hEIisVqsRiMXbZZRcGDBhAt27dyrf7s4yMDK688kp6rOMFbb311tx8882cfPLJLFiwgGg0SuPGjWndujWNGjVa38tfpb32gpdeqp5Sn01JNBr8vZIkSaoKkeTyVX2SJEmSJEmSJEmSJEmSJEmSJEmSJIXs0kvh7ruD4pKaLhqFDh2Ch1zYXylJkiRJkiRJkiRJ0rq54gq4447N496BP6tfH6ZOhYYNw06italfH5YsCTtF9cvMhC++gG22CTvJ5umjj+CAA2Dp0rCTVK+UFMjNDT5KkiRVNm/TliRJkiRJkiRJkiRJkiRJkiRJkiRtMiZPhv/8Z/N5cEoiAT/+GDwMRpIkSZIkSZIkSZIkrZshQ6BFC4hEwk5SuTIz4bHHLF2pKTp0CDtBOJJJaNcu7BSbr1133XzujVofW29t6YokSao6Fq9IkiRJkiRJkiRJkiRJkiRJkiRJkjYJhYVw9NGQnx92ksqVmwtXXgk//RR2EkmSJEmSJEmSJEmSaoaUFBg1CtLTw05SeVJToW9fOPTQsJNoXe29N8RiYaeofjvuuPmVHm1KMjKga9ewU1Sv9PTgvjBJkqSqYvGKJEmSJEmSJEmSJEmSJEmSNloyGXYCSZIkSZuDK6+EuXPDTlE1CgvhmGMgkQg7iSRJkiRJkiRJkiRJNUOHDnDRRZCZGXaSypGZCQ8+GHYKrY9u3SArK+wU1SsSgb32CjvF5m/wYKhTJ+wU1SeZhLPOCjuFJEnanFm8IkmSJEmSJEmSJEmSJEmSpI1SVATvvRd2CkmSJEk13aJFcNddkJcXdpKqkUjAlCnw5pthJ5EkSZIkSZIkSZIkqeYYMgRatoR4POwkGyczEx57DBo2DDuJ1seeewb3y9cmWVnQr1/YKTZ/Bx0Eqalhp6gekQjsuy80bx52EkmStDmzeEWSJEmSJEmSJEmSJEmSJEkbZdEiOOww+P33sJNIkiRJqskefRSim/mIt2XL4Oabw04hSZIkSZIkSZIkSVLNkZICb70FjRvX3PsKMjPhmmvg0EPDTqL11aABHH54zf3a2xB16gQlGapa8Ticfz6kp4edpOplZcGll4adQpIkbe4iyWQyGXYISZIkSZIkSZIkSZIkSZIk1WwXXACxGNx+e9hJJEmSJNVEiQS0bAm//RZ2kqqXng4//ACtWoWdRJIkSZIkSZIkSZKkmmPaNOjaFRYtgpr0NN2srOBe6xtuCDuJNtTkydCrF+TlhZ2k6mVmwrXXwj/+EXaS2mH2bGjbFgoKwk5StVq1gunTIRIJO4kkSdqc1aKuREmSJEmSJEmSJEmSJEmSJFWVwYNh+HCYMyfsJJIkSZJqorfegqVLw05RPRIJ+M9/wk4hSZIkSZIkSZIkSVLNsvXWMHEiNGoEsVjYadZNZiacey5cf33YSbQxunQJiiNqg0QCTjkl7BS1R9OmcMABNed72obIzIRLLrF0RZIkVT2LVyRJkiRJkiRJkiRJkiRJkrTRmjeHE06AW24JO4kkSZKkmujmm2HZsrBTVI+iIrj/figsDDuJJEmSJEmSJEmSJEk1S/v28Mkn0KwZpKSEnWbNMjNhyBD4v/+zcGBzMHgwZGeHnaJqRaNwxBHQoEHYSWqXf/8b0tLCTlF1mjaF008PO4UkSaoNIslkMhl2CEmSJEmSJEmSJEmSJEmSJNV8v/wCu+4K338PW2657vsVFRVRXFxMcXExpaWlxGIx4vE4KSkppKamEnGkoSRJkrRZ+/132HprKCgIO0n1qVMHHnoIjjkm7CSSJEmSJEmSJEmSJNU8c+fCccfBRx9Bbm7YaVaUkgLp6d4XsLnJzw/ukV+2LOwkVSczE8aPhy5dwk5S+9x9d1Dus6l9P9tYGRnw3nvQqVPYSSRJUm1g8YokSZIkSZIkSZIkSZIkSZIqzTnnQFYW3Hzzqtfn5eXx+++/89tvvzFjxgx+//13CgoKiEajRCIRIpEIyWSSZDJJIpEgJSWFLbfckjZt2tCiRQuaNWtGnTp1LGORJEmSNiPPPQennAI5OWEnqV6nnAIPPxx2CkmSJEmSJEmSJEmSaqZkEp54Irh/uaAASkrCThQUV+y1Fzz2GDRpEnYaVbbNtRwDIDUV/vIXePHFsJPUTokE9OgBn3wCpaVhp6kcmZlw7rlw001hJ5EkSbWFxSuSJEmSJEmSJEmSJEmSJEmqNLNmQYcO8MMPsMUWwbIlS5YwadIkPv/8cwoLC4nH4xQXF5NIJNb5uJFIhNTUVEpLS4nFYuywww706NGDLbfcsoquRJIkSVJ1ueQSuP324AECqzJwIAwfXjG/Lj2Mu+wSFJt07QodOwYD+QGmT4e2bVfevmVLuPJK6NwZWrSAhg2huBh++QXefx/uuAO++mrjzvFn228P33239u0kSZIkSZIkSZIkSdLq/fYb/PWvMGlSeIUYKSmQng733QfHHbdu9zao5kkkYI89YPLkzacco0y9ejBlCjRuHHaS2uvnn2HnnSEvL+wklWPrrYN7o1JTw04iSZJqC4tXJEmSJEmSJEmSJEmSJEmSVKnOOgvq10/y979P4/3332fWrFkkk0lKK3F0WSQSIRaL0bhxY3r27MkOO+xALBartONLkiRJqj7duwcPP1mdDSleueAC+Pe/V16+ulKUXr3gnXdWf7yCAthnH/jwww0/x5+lpAQPSojH176tJEmSJEmSJEmSJElavWQSHn88+L/8RAJycqrnvCkpEItBnz7w8MPQtGn1nFfhmT4ddtpp8ynHAMjMhCeegP79w06i//wHBg+u+V9fGRkwYQJ07hx2EkmSVJtEww4gSZIkSZIkSZIkSZIkSZKkzUcikeDQQz+itPR2nnnmWX7++WdKSkoqtXQFIJlMUlJSwuzZs/nf//7HLbfcwrhx4ygqKqrU80iSJEmqWskkfPNN5R938WJ49VW47jq49961b79sGYwYAaedBv36wQEHwLXXQnFxsD49Hc49d+PO8Wfp6fDtt+u/nyRJkiRJkiRJkiRJWlEkAgMHwty58MADsNtuwYP/Y7GqOV92dvA6+2z4+msYM8bSldqiTRu4+WbIygo7SeVITYX997d0ZVNx9tnBvUuZmWEn2XCZmXDrrZauSJKk6hdJJpPJsENIkiRJkiRJkiRJkiRJkiSp5ps3bx6jRo1i8eLFFJc9nbgaxeNx0tLSOOqoo2jTpk21n1+SJEnS+ps+HXbaCfLyVr/NwIEwfHjFfCSyfudYfv/p06Ft23Xf98UX4bDDgun//Q8OPbTyzpGVBXfdBSefvO55JEmSJEmSJEmSJEnSuvn6a7jjDnj6aUhJgfx82JhbnLOyIJkMijcGD4ZjjoH09EqLqxokkYA99oDJk6G0NOw0G6dePZgyBRo3DjuJypSUwEEHwYQJwfetmiQzEy6/HK64IuwkkiSpNoqHHUCSJEmSJEmSJEmSJEmSJEk1WyKR4L333mPChAmUlJSElqOkpISSkhKeeuopdt11Vw488EBSU1NDyyNJkiRp7T75BOKb4Ci3rCzo2TN4lXnttco9R24uvP++xSuSJEmSJEmSJEmSJFWFnXeGhx+Gf/8bJk4MSjLefhs+/xxycoLSlOLioDijtDQo04jHIRaruJehqAi22Sa4f2CPPaB7d9hhhzCvSpuCaBSeew46doQFC4JCnpooIwOef97SlU1NPA4vvQR9+8KkSTWnfCUzE84919IVSZIUnk3wlnRJkiRJkiRJkiRJkiRJkiTVFPPmzWPUqFEsXrw41NKV5ZWUlPDll1/y448/cuSRR9KmTZuwI0mSJElajTlzgoeUbCruuAMGDVpx2bx5cNddcM89lX++WbMq/5iSJEmSJEmSJEmSJKlCnTpw4IHB61//CpbNmweffgo//wwFBcGrpCQoY8nIgHr1YLfdYPvtK0pYpOVttRW8/35QxrN4cdhp1l9GBjz1FOy7b9hJtCrp6fD663DkkfDWW5CXF3aiNcvMDApXLr887CSSJKk281c3SZIkSZIkSZIkSZIkSZIkbZAff/yR5557juLi4rCjrKSkpIRly5YxYsQI9tlnH3r06BF2JEmSJEmrkJ8PpaVhp1i7tDSIxYKHrFSm/PzKPZ4kSZIkSZIkSZIkSVq7LbYIilikjbHddvD229CrF+TkQDIZdqJ1k5EB994LRxwRdhKtSWoqvPginHkmjBixaZavRKPBfVV33AGnnx52GkmSVNtFww4gSZIkSZIkSZIkSZIkSZKkmuerr75i1KhRm2TpyvKKi4t5++23efvtt0nWlJFskiRJUi1SUFD5ZSYb4847Yc894eCD4eqrg4dibLEF/OtfcM89lX8+i1ckSZIkSZIkSZIkSZJqrt12g4kToUGDoIRiU5eZCY8/DgMHhp1E6yIWgwcfhNGjoVEjSE8PO1GFrCzYaSf49FNLVyRJ0qahBvw4LkmSJEmSJEmSJEmSJEmSpE3J559/zn//+19KNqWnI69BcXExH3zwAW+88UbYUSRJkiT9yabWjzh9Orz/PowZA9dcA//4R8W6k0+G1NTKPd+mdv2SJEmSJEmSJEmSJElaPzvtBJMnQ4sWkJERdppVi8eDoozRo+Goo8JOo/V14IEwdSoceWRQnhOmaDT4Ov/Xv+Czz2D77cPNI0mSVMbiFUmSJEmSJEmSJEmSJEmSJK2z7777jjFjxtSY0pUyxcXFTJ48mQkTJoQdRZIkSdJyMjKCBzuEbXUPvUgkKqbjcahbt3LPG/aDECRJkiRJkiRJkiRJkrTx2raF77+Hk0/e9MpXsrKgR48g34EHhp1GG6pePXjyyaA8p1GjcO47ys4OioY+/RQuvxxiserPIEmStDqbwC3pkiRJkiRJkiRJkiRJkiRJqglmzJjB6NGja1zpSpni4mImTJhAVlYWnTp1CjuOJEmSJIIHTcRiUFy8/vsOGQJXXx1MDx8ePLiiTMuWUPZj//I//mdmwmGHBdPz58P77wfT77wDv/wCb74J06dDMgldusAll1TsO3VqsM+GnmNVNrUHbUiSJEmSJEmSJEmSJGnDZGbC3XfDccfBgAGwaBHk54eXJx6H9HT497/hlFMgEgkviyrPgQfCzz/D44/DLbcE9yfl5QX3O1WFeDx4degAl14a3Bdl4YokSdoUWbwiSZIkSZIkSZIkSZIkSZKktSosLGTUqFE1tnSlTHFxMWPHjqVt27Y0aNAg7DiSJElSrbfllpCaCgUFlXvcPn2CMpZVne/FF4Ppd96BffYJplNToX//4LUqOTnw979v3DlWZautVr9OkiRJkiRJkiRJkiRJNc+ee8JPP8EllwT3lhQUQCJRvRmys6FjRxgxwvtTNkd16sA558DZZ8OECUEByxtvBOU6lXUfVlZWUOYycCBccAG0b185x5UkSaoq0bADSJIkSZIkSZIkSZIkSZIkadP36quvUlhYGHaMSlFSUsKoUaNIJpNhR5EkSZJqvU6dYFPod7zzThg9GqZOhaVLg0yLF8PkyXDzzbDTTkGJSmXKyoI99qjcY0qSJEmSJEmSJEmSJCl8mZlw993w7rvQvz+kp0NGRtWeMyUlOMfuu8OTT8L48ZaubO4iEdh7b/jf/2D6dBgyBHr3hvr1IS0N6tWDeHztxynbNiUFmjWDQw+FYcNg7ly45x5LVyRJUs0QSTpiVJIkSZIkSZIkSZIkSZIkSWswbdo0Ro4cSXFxcdhRKk1KSgr77rsv3bt3DzuKJEmSVKslk5CdDXl5YSepfnXqBA/X2G23sJNIkiRJkiRJkiRJkiSpKs2fDw8/DLffDvn5kJNTecfOygo+DhwIF1wA221XecdWzTV7NnzyCXz8MUyYEHwNFhQEr2g0KANKT4dWraBXL+jcGTp2hLp1w04uSZK0YSxekSRJkiRJkiRJkiRJkiRJ0moVFhZy1113kZubG3aUSpeSksJZZ51FgwYNwo4iSZIk1WrdugUD/GublBTIzQ0+SpIkSZIkSZIkSZIkafOXSMBrr8EDD8BHHwVlGBkZQRlGUdHa94/FgqKVwsJgvw4d4MQT4bjjIDOz6vNLkiRJmyqLVyRJkiRJkiRJkiRJkiRJkrRaL730El9//TUlJSVhR6l0kUiEpk2bctpppxGJRMKOI0mSJNVaF18Mt98OtW2kW/v28P33YaeQJEmSJEmSJEmSJElSWJYuhc8+g08+gfHj4YsvIDc3KGEpLoZ4HFJTIS0Ntt0WevWCrl2hc2do1izs9JIkSdKmIx52AEmSJEmSJEmSJEmSJEmSJG2ali5dutmWrgAkk0kWLFjAjBkzaNOmTdhxJEmSpFqre3eoUyd4kERtssceYSeQJEmSJEmSJEmSJElSmOrWDcpUevWCiy4KO40kSZJUc0XDDiBJkiRJkiRJkiRJkiRJkqRN0+TJk0kmk2HHqFJFRUVMnDgx7BiSJElSrdazJxQVhZ2iemVnw/77h51CkiRJkiRJkiRJkiRJkiRJkmo+i1ckSZIkSZIkSZIkSZIkSZK0ktLSUj7++GNKS0vDjlLlpk2bRk5OTtgxJEmSpFqreXPYY4+wU1SvSASOOCLsFJIkSZIkSZIkSZIkSZIkSZJU81m8IkmSJEmSJEmSJEmSJEmSpJX88MMPJBKJsGNUi0gkwuTJk8OOIUmSJNVql14K2dlhp6geqalw2mmQnh52EkmSJEmSJEmSJEmSJEmSJEmq+SxekSRJkiRJkiRJkiRJkiRJ0kree+89ioqKwo5RLUpKSpg0aVKtKZqRJEmSNkX77197ileiUTj33LBTSJIkSZIkSZIkSZIkSZIkSdLmweIVSZIkSZIkSZIkSZIkSZIkrWDBggXMmzcv7BjVKpFI8NNPP4UdQ5IkSaq1olG46CLIyAg7SdXr3h3atg07hSRJkiRJkiRJkiRJkiRJkiRtHixekSRJkiRJkiRJkiRJkiRJ0gpmzpxJJBIJO0a1Kioq4ueffw47hiRJklSrnXIKJJNhp6ha2dkweHDYKSRJkiRJkiRJkiRJkiRJkiRp8xEPO4AkSZIkSZIkSZIkSZIkSZI2LbNmzaK4uHit23Xo0IHDDz+8fP6aa65ZaZshQ4aUT7/44ot88cUXazxmkyZN2H333WnWrBl16tQhLS2N0tJSFi9ezPTp05k4cSJLlixZ5b6tW7emW7dutGzZkoyMDAoLC1myZAmzZs3i9ddfJ5FIrPHcM2bMWON6SZIkSVWrUSM480y4/37Izw87TeWLRqFNGzjwwLCTSJIkSZIkSZIkSZIkSZIkSdLmw+IVSZIkSZIkSZIkSZIkSZIkrWDWrFmhnbtp06bstttuKyyLxWJsueWWbLnlluyyyy488MADLF68eIVt9ttvP3r27LnCsng8TlZWFs2bN2fcuHFrLV6ZP38+yWSSSCRSGZciSZIkaQMMHQrPPw8h/lpSZdLSYNSooIDF3z0kSZIkSZIkSZIkSZIkSZIkqXJYvCJJkiRJkiRJkiRJkiRJkqRypaWlLFy4MLTz5+fn89lnnzFjxgxycnKIRqNsu+22dOvWDYCMjAw6derEW2+9Vb5Px44dy0tXCgsLmTRpEr/88gulpaXUq1eP1q1bk0wm13ruSCTCwoULadSoUdVcnCRJkqS1Sk+HZ5+FPn0gPz/sNJUnMxOuuAK22y4BRC1dkSRJkiRJkiRJkiRJkiRJkqRKYvGKJEmSJEmSJEmSJEmSJEmSys2bN494PE5RUVEo5//xxx/58ccfV1g2ZcoUWrVqRdOmTQFIS0srXxeNRundu3f5/NNPP82MGTNW2P/TTz9dp3NHIhF+//13i1ckSZKkkO2+O5x+OjzwwOZRvhKNQrt2cOmlwe8ws2fPZvz48Xz55Zfk5ubSqVMn2rdvT/fu3cOOKkmSJEmSJEmSJEmSJEmSJEk1jsUrkiRJkiRJkiRJkiRJkiRJKjd79mySyWTYMcqlpaWxzTbb0Lhx4/JlU6ZMKZ/eaqutqFu3LgBLliyhbdu2HHzwwdSvX59ly5bxww8/8M4771BQULDWcxUVFfHLL7+w8847V/6FSJIkSVov//d/MHo0zJoVdpKNl5YGzz4L8+fP4Y033uDyyy/n119/JRqNUqdOHYYNG0bTpk059dRTue6668KOK0mSJEmSJEmSJEmSJEmSJEk1isUrkiRJkiRJkiRJkiRJkiRJKpebm0tJSckG7TtkyJBKyzFgwAC23377FZYtWbKE9957j59++ql8WZMmTcqn69WrR69evcrn69evT/fu3dl66615+OGHKSwsXOt5ly5dWgnpJUmSJG2s9HR44QXo1Qtyc8NOs+EyM+HmmyEt7WeGDXuIO++8ky233JKrr76aQYMGkZ6ezuTJk3nwwQe58cYbWbJkCcOGDQs7tiRJkiRJkiRJkiRJkiRJkiTVGBavSJIkSZIkSZIkSZIkSZIkqVxJSQnJZDLsGKsVj694+2t6evoK83PnzuWtt94iMzOTAw44gPT0dLbYYgv23HNPxo0bt9bjFxcXV2peSZIkSRuuc2d48UU49FDIzw87zfrLzISLLoKjjprDPfcM58EHH6SwsJA+ffrQpUsX6tatS0lJCXvssQdbbbUVDRs25KGHHqJdu3ZccMEFYceXJEmSJEmSJEmSJEmSJEmSpBrB4hVJkiRJkiRJkiRJkiRJkiSVKyoq2uB9H3nkkZWWnXLKKRt0rHHjxvHBBx+Qnp5OmzZt6NatG/Xq1ePAAw8kJSWFCRMmAEFRzPJef/11pk6dCkDDhg3Zc889Adh2220tXpEkSZJqoP32g6eeghNOqFnlK1lZ8Le/Jbn22ghPPz2ORx55hPnz55ORkcGoUaN45pln2HXXXbn00ks56KCDaNWqFWeddRaTJ09m4sSJnHDCCTRu3Djsy5AkSZIkSZIkSZIkSZIkSZKkTZ7FK5IkSZIkSZIkSZIkSZIkSaoUs2bNqrRjzZ8/v3z6xx9/pKSkhL322guAzp07lxevLF68eIX9lp9ffjotLW2dzhuJRDYssCRJkqQqc8QR8MwzcOyxkJcXdpq1y8yEs85KcPPNUQoK8rnlllv49ddf2WuvvbjnnntIJBLMnz+fgQMHcvHFF1OvXj169+7NNttsw5133sk333xj6YokSZIkSZIkSZIkSZIkSZIkraNo2AEkSZIkSZIkSZIkSZIkSZK06UhNTQ31/PF4fJXLk8lk+XRGRkb59MyZM0kkEuXz9evXX+X0kiVLNur8kiRJksJ1yCEwZgxkZ0MsFnaa1cvMhH/9q5RbbokSicBdd93FF198Qa9evXjhhRfYaaed2GWXXdhnn30YN24cc+bM4f777y/ff7fdduOEE04on1+4cGEYlyFJkiRJkiRJkiRJkiRJkiRJNYYjQyVJkiRJkiRJkiRJkiRJklQuHo8TjUZXKDOpbPXq1WPQoEHl89dcc0359HnnncfPP//MzJkzWbJkCdFolNatW7P77ruXb/Prr7+WT+fm5vLtt9+y8847A7D//vsTj8fJyMigS5cu5dt99dVX65Qt7OIZSZIkSavXuzd8+SUMGADffgu5uWEnqpCeDnXrwtNPQ58+Fc0wM2fOJC0tjX//+980bNiQkpIS4vE4RUVFbLPNNuy22248//zzTJkyhXbt2hGJRMr3LSws5NFHH+X111/nhRdeIDMzc71z5ebC55/D9OlQUAD5+VBaGuRNT4f69aFDB2jdGpY7tSRJkiRJkiRJkiRJkiRJkiTVGBavSJIkSZIkSZIkSZIkSZIkqVx2dnb5Q4DDkJqaSocOHejQocMq1y9btoxXX311hWWvvvoqTZs2pXHjxjRp0oRjjz12hfXff/89n3766Tqdv27duhsWXJIkSVK1aNsWPvwQ7r4bLrsMCguDIpEwZWbCscfCnXdCdnawLJFIEI1GmTJlCqmpqTRu3BiAWCxGMpkkNTWVZDJJXl4eJSUlFBcXr1C6AkExZsuWLZk4cSJdunTh/fffp0GDBqvNUVAAkyfDJ5/Au+/CpEkwe3aQL5GoeCWTEI0Gr1gMiouD6Z13hr33hu7dg9dWW1XZp0ySJEmSJEmSJEmSJEmSJEmSKo3FK5IkSZIkSZIkSZIkSZIkSSrXrFmzUM//7rvv0rZtW7bYYgsyMzOJxWIUFhayYMECpkyZwscff0x+fv4K++Tl5fHQQw/Rs2dPdthhB+rXr08ikWDu3Ll8/vnnfPLJJ+t07tTUVLbyycKSJEnSJi8ahfPOg4MPhgED4NtvITe3+nOkp0PduvD009Cnz58zRgHYb7/9GD9+PB999BH9+/cvL1cpKipi1KhRfPfdd+y6665su+22Kx0/Fotx+OGHU1RUxOWXX07nzp2ZOHEiTZs2XWG7adNg2DB4+OHgc1NUFJSwlFm6dN2u56OPgrKWOnWCY+y2GwweHHye445ElCRJkiRJkiRJkiRJkiRJkrSJiiSTyWTYISRJkiRJkiRJkiRJkiRJkrRpSCQS3HjjjZSWloYdpdqlpKRw1lln0aBBg7CjSJIkSVpHiQQMHw7XXQfz5kFeHlT1iLnsbIjF4Kyz4F//CuZX5+OPP+bggw9mhx124KqrrqJPnz4UFxfz0ksvcdttt/HZZ59x1VVXcemllxKNRssLWwCSySSRSISSkhJGjx7NZZddRmFhIe+99x6tWrVl7Fi46Sb4+GMoLYXi4sq/1jp1ICUlKLo580z4U+eLJEmSJEmSJEmSJEmSJEmSJIXO4hVJkiRJkiRJkiRJkiRJkiSt4J577mHevHlhx6h2KSkpXH755UQikbCjSJIkSVpPySS89x7ccgu88UawrKCg8o4fi0FqKmy/PQweDEccEcyvi5deeoljjjmGhg0b0qVLF5YuXcqnn35KSUkJRx11FFdffTXt2rVb5b5l5SulpaW89NJLXHHFFfzyS3dSUh6kuDhOTk7lXeOapKcHn+Mjj4T//Afsq5QkSZIkSZIkSZIkSZIkSZK0qbB4RZIkSZIkSZIkSZIkSZIkSSt4+eWX+eSTT8KOUe2aN2/OaaedFnYMSZIkSRtp9mx44IHgNXcuZGYGJSyFhet+jFgMsrKCfTIy4PDD4aKLYJddNizThAkT+L//+z8+/fRT5s+fT6tWrTj77LM59NBD2XbbbVe7XyKRIBqNAjB/Puy773S+/HILIGvDgmyktLTg8/nEE3DQQaFEkCRpk7JwIXzyCUyeDO+8A1OmBD8/FBVBaSmkpATvn3XrQteu0LMndOkCO+4YrJMkSZIkSZIkSZIkSZIkbTyLVyRJkiRJkiRJkiRJkiRJkrSCzz//nFdffZWioqKwo1SrHj16cMABB4QdQ5IkSVIlWroUPvsseCD6+PHBQ9HnzAmKVWIxiEYhmQwejF5SAnXqQIcO0KtX8HD0zp2hWbPKyZKTk0Nubi4LFy6kWbNmNGjQYLXbLl+4AnDzzVO4+upW5OcngbTKCbQRMjOD4pX774c1XIYkSZud/HwYORKeeSb4+WLpUkhPD5YXF699/6ys4OePggLYeuvgZ47TTgvKWCRJkiRJkiRJkiRJkiRJG8biFUmSJEmSJEmSJEmSJEmSJK1g0aJF3HPPPZSUlIQdpdqkpqZy1FFHse2224YdRZIkSVIVKyyEvLzggecFBZCaGjwwPSMjKBSpLslkkkgkstr1paWlTJr0EwMHJpgypTXJZFb1hVsHaWnB5+upp+Avfwk7jSRJVWvKFLjzTnj0UYhEYNmyyjluNBr8HNKqFQweDAMGBD+TSJIkSZIkSZIkSZIkSZLWXTTsAJIkSZIkSZIkSZIkSZIkSdq0NGjQgGbNmoUdo1rF43HatWsXdgxJkiRJ1SAtDRo0gGbNoG1baNECGjWq3tIVoLx0JZlMrvBx0aJFfP311/Tvfw577ZXBTz9tvcmVrkBQYLNoERx5JDzwQNhpJEmqfMkk/O9/0LMn7LIL3H8/5OZWXukKQCIRFMJ9/z2cdx5suSWcfz78/HPlnUOSJEmSJEmSJEmSJEmSNneRZNnd2JIkSZIkSZIkSZIkSZIkSdIffvjhB0aPHk1RUVHYUapcPB5n7733Zq+99go7iiRJkqRaLDc3l48//pjbb7+dDz6Yzfz5LwGNgZSwo61VRgZcdRVcdlnYSSRJqhwzZsBxx8FXX1Vu0cq6SEmBeDx4b73kEojFqvf8kiRJkiRJkiRJkiRJklTTRMMOIEmSJEmSJEmSJEmSJEmSpE3PtttuS6yWPNEvmUzSqVOnsGNIkiRJqqUWL17MY489xoABA9h333353/8+Z/Hi14hEtqQmlK4A5OfDddfBzTeHnUSSpI2TTMJ998FOO8HHH1d/6QpAcXHw3nr99dCpE/zwQ/VnkCRJkiRJkiRJkiRJkqSaxOIVSZIkSZIkSZIkSZIkSZIkrSQajdK9e3fi8XjYUarctttuS1ZWVtgxJEmSJNVCiUSC6667jpNPPplXXnmFvfbqT716X5NM1ieZrFllmHl5cM018NBDYSeRJGnDzJwJe+4JF18MublQUhJuntxc+Ppr6NgRbroJSkvDzSNJkiRJkiRJkiRJkiRJmyqLVyRJkiRJkiRJkiRJkiRJkrRKnTt3DjtClUtJSWGPPfYIO4YkSZKkWioajXLDDTfwt7/9jSefHMn8+SPJy6tLaWkk7GgbJC8PLrgAxo0LO4kkSevnf/+DHXeESZOCwpNNRSIB+flw3XXQrRssXBh2IkmSJEmSJEmSJEmSJEna9Fi8IkmSJEmSJEmSJEmSJEmSpFXKzs6mY8eOxOPxsKNUiWg0SrNmzdhqq63CjiJJkiSpFktPT2f48OFMm3YM06fHKC4OO9HGycuD446DnJywk0iStG4efxwGDAgKV0pKwk6zarm58PXX0KUL/P572GkkSZIkSZIkSZIkSZIkadNi8YokSZIkSZIkSZIkSZIkSZJWa//99ycjIyPsGFUiFotx5JFHEolEwo4iSZIkqZb75hu48cbgoeqbg5wcOO+8sFNIkrR299wDZ54J+flhJ1m7oiKYNQs6dQo+SpIkSZIkSZIkSZIkSZICFq9IkiRJkiRJkiRJkiRJkiRptVJSUjjqqKOIx+NhR6lUKSkp9O3bl7p164YdRZIkSVItV1ICRx8NBQVhJ6k8BQUwahS8+WbYSSRJWr0nnoCLL64ZpStlSkpg3jzo2RPmzg07jSRJkiRJkiRJkiRJkiRtGixekSRJkiRJkiRJkiRJkiRJ0hq1atWKjh07bjblK9FolGbNmtGxY8ewo0iSJEkSQ4fCzJmQTIadpHLl5cHxx8PSpWEnkSRpZS+/DGecUbNKV8qUlsLs2bDXXr7PSpIkSZIkSZIkSZIkSRJYvCJJkiRJkiRJkiRJkiRJkqR1sP/++5ORkRF2jEoRi8U48sgjiUQiYUeRJEmSVMtNmRIUr+Tmhp2kauTkwMUXh51CkqQV/forHHdczSxdKVNcDDNmwOmnh51EkiRJkiRJkiRJkiRJksJn8YokSZIkSZIkSZIkSZIkSZLWKiUlhQEDBpCSkhJ2lI0Sj8c59NBDqVu3bthRJEmSJInbb4eSkrBTVJ2CAnjiCVi8OOwkkiQFkkk4/vjgPaqmKyyE//0PxowJO4kkSZIkSZIkSZIkSZIkhSuSTCaTYYeQJEna3BUUwM8/Q35+MF1UBGlpkJEB2dnQpg3E42GnlCRJkiRJkiRJkiRJWrupU6cycuRISmrgk4FTUlLYb7/96NatW9hRJEmSJIncXNhyS8jLCztJ1crMhBtvhAsuCDuJJEnwyCNw/vnB+/DmokEDmDo1+ChJkiRJkiRJkiRJkiRJtZHFK5IkSZWsoAC+/BI++QQmTICPPoKZM4OSlUgkeJVJJqG0FIqLYZttYM89YY89oHNn2H57y1gkSZIkSZIkSZIkSdKm6dtvv+WFF16oUeUrKSkp7Lnnnuy9995hR5EkSZIkAB5+OCgj2Zwe/L46LVrArFkr3k8vSVJ1+/XXYMzWsmVhJ6lcaWlw+OEwcmTYSSRJkiRJkiRJkiRJkiQpHBavSJIkVYJEAt54A26+OShbycgIylTy89f/WFlZEI1CUREccQRcfHFQxCJJkiRJkiRJkiRJkrQp+eGHH3j++ecpLi4OO8paxeNx+vTpQ48ePcKOIkmSJEkAJJOw3XYwZUrYSapHdja89BL06RN2EklSbZVMQu/eMHEi1KA+6XWWmQnPPgsHHRR2EkmSJEmSJEmSJEmSJEmqfhavSJIkbYSFC+Hhh+H222HZsuBVmaJRSE+H1q1h8GA45pig1EWSJEmSJEmSJEmSJGlTMH36dJ5++mmKi4vZVG9Jjcfj9OvXj44dO4YdRZIkSZLKffQR7Lsv5OaGnaT6HHggjB0bdgpJUm31xhtwxBGb93tvixYwaxZEImEnkSRJkiRJkiRJkiRJkqTqZfGKJEnSBpg9Gy66CF54IbgRPT+/6s+ZnR18PPNMuOYayMys+nNKkiRJkiRJkiRJkiStzeLFi3n++eeZM2cOxcXFYccpl5KSQnZ2NkcffTTNmjULO44kSZIkreDUU2H4cEgkwk5SfVJTYe5cqFcv7CSSpNpo//3hzTfDTlG1srPhxReDcjdJkiRJkiRJkiRJkiRJqk0sXpEkSVoPySSMGAFnnQUFBRDGs0IyMqBBA3jmGdhzz+o/vyRJkiRJkiRJkiRJ0p8lk0kmT57MG2+8QUlJCWHfnhqPx+nWrRt9+vQhFouFmkWSJEmSVmW77eCnn8JOUb3q1oWXXoLevcNOIkmqbWbNCt57CwrCTlL1DjgAXnst7BSSJEmSJEmSJEmSJEmSVL2iYQeQJEmqKWbPhr594YwzICcnnNIVgPx8+O234Cb4s8+GvLxwckiSJEmSJEmSJEmSJJWJRCJ07dqVs88+mxYtWpCSkhJSjhTy8hpw8smnsP/++1u6IkmSJGmTVFQE06evfv3AgZBMVrzWxS67wB13wHvvQW5uxb4//7zm/Q45BF5/HRYsCO5V//FHuPVWaNhwxe1SUuC00+Cpp+Cbb2D+fCgsDO5tHz0a9t577RkLCuCTT9bteiRJqkx33w2JRNgpqsf48fDLL2GnkCRJkiRJkiRJkiRJkqTqFUkm1/XWa0mSpNopmYSnn4YzzwwGeoVVuLIqGRnQoAE8+yz07Bl2GkmSJEmSJEmSJEmSJEgmk3z55Ze8++675OTkUFJSQlXfrpqamkpKSgo9euzB+ed359JLYwwYUKWnlCRJkqQN9tln0KsX5OSsev3AgTB8eMV8JLL2Y15wAfz73ysvnz4d2rZd9T5XXw1Dhqx63c8/B2UqZQ9ub9IEZs9ec4bTToOHHlrzNoccAv/975q3kSSpMhUVwZZbwpIlYSepHmlpcOGFMHRo2EkkSZIkSZIkSZIkSZIkqfpYvCJJkrQGySQMGhQM/srLCzvN6mVkwN13w8knh51EkiRJkiRJkiRJkiQpkEwm+e2335g4cSI//PADkUiEkpKSSjt+LBYDoGXLlvTs2ZN27doRiUQYPz54SPH330N6eqWdTpIkSZIqzUMPBfep5+auev2GFK8MHAgDBsDkydC4MZx1VrB8dcUre+4JEyYE06WlcMUV8N13MHgw9OgRLH/tNejbN5guK14ZPx5GjoSffoLttgvKW7bcMtgmJyfYLj9/9TmbNYPfflv79UiSVFmeeSYoB1td4dnmqF49mDcPUlLCTiJJkiRJkiRJkiRJkiRJ1cPiFUmSpNUoLYWTToIXXlj9gLZNSUYGXH89XHRR2EkkSZIkSZIkSZIkSZJWlJeXx6effsqnn37KkiVLSElJIZFIUFxcvM7HiMVixONxiouLycrKYpdddqFr167Ur19/pW3794euXeHyyyvxIiRJkiSpkpx0Ejz22OrXb0jxyur2X13xynPPwZFHBtMPPginnx5Mb7UVzJgB0Wgwv9NO8O23kJ0NHTtWlLWUOeIIGD26Yr5bN/j449VnS0mB+fOhbt31uyZJkjbUgAHw7LNhp6hederA229D585hJ5EkSZIkSZIkSZIkSZKk6hEPO4AkSdKmKJGA446DMWMgLy/sNOsmPx+uvBKKi2Hw4LDTSJIkSZIkSZIkSZIkVcjMzGTPPfdkzz33pKSkhDlz5vDbb78xc+ZMfvnlF5YsWQJANBolEomQTCZJJBIkk0nq1KlD8+bNad26Nc2bN6dp06akpaWt8Xw33wzdu8PJJ0PTptVxhZIkSZK07iZPDjsB7LNPxfR771VM//ILzJwJbdoE8336BMUry5atXLoC8MMPK84vW7bm82ZkwFdfQc+eGxRbkqT19uGHYSeofqWlwc8bFq9IkiRJkiRJkiRJkiRJqi0sXpEkSfqTZBLOOqtmla6UycuDa6+Fhg3htNPCTiNJkiRJkiRJkiRJkrSyeDxOixYtaNGiBV27dgUoL1opLi6mtLSUWCxGPB4nFosRiUTW+xzbbAOnnAJXXAEPPVTZVyBJkiRJGycnJ9zz168f3HNeZvbsFdfPnl1RvNKu3ZqPNWBAxfSPP8J33615+0gk/OuXJNUeeXnw22+rXz9wIAwfXjG/Lv8Uucsuwb89du0KHTtCZmawfPp0aNt21ftccEFQOtaly4rbnHQSPPbYitumpATLe/eG3XaDJk2gTh1YsCAokfn3v+Hdd9ecMS8vKFY744y1X48kSZIkSZIkSZIkSZIkbQ4sXpEkSfqT66+HJ5+seaUrZfLygpvxmzWDgw8OO40kSZIkSZIkSZIkSdLaRSIRYrEYsVis0o55xRXQvj18/nnwgEJJkiRJ2lQUFIR7/qysFeeLilY/n529+uMMGAD//GfFPqedtvZzJ5PhX78kqfb44ougGGXp0so7Zp8+MGjQ+u1z9dVB8dm6aNgQHnhg5eXNmsERRwSv005be+H0hx+uX0ZJkiRJkiRJkiRJkiRJqsmiYQeQJEnalHz+OQwdWnNLV8rk58OJJ8KCBWEnkSRJkiRJkiRJkiRJCke9ejBkCFx4YfBgX0mSJEnaVBQXh3v+3NwV59PSVj+/bNmqjzFoEIwYAfF4UKRyzDHw7rtrP7fFK5Kk6vTJJ5X/vrt4Mbz6Klx3Hdx777rt89VX8PDDcNZZMGfOuu0zfnyw/X77wdlnw9y5Fetuvx0yMta8/4wZUFi4bueSJEmSJEmSJEmSJEmSpJrO4hVJkqQ/FBXBUUcFpSWbg7w8OPXUsFNIkiRJkiRJkiRJkiSF57TTYN48eOmlsJNIkiRJUoVYLNzzL14MCxdWzDdtuuL6Zs0qpqdOXXn/22+HO+6AaDQ41l/+su6/d0UikJKyvoklSdow775b+WPFHnsM+vWDq66Cjz5at3323hv+/ne4776158nNDbbv3TvYfty4oODlzDMrtqlTB3beec3HSU+Hr79et3ySJEmSJEmSJEmSJEmSVNNZvCJJkvSHa66B338PO0XlKSqCN96AF14IO4kkSZIkSZIkSZIkSVI44nG47Ta45JLgXgpJkiRJ2hSkpYWdAN5+u2J6r70qptu0gVatKubfeqtiOjUVnnkGLrwwmJ8xA3r2hHfeWffzRiLBg+AlSaoOU6aEnWD9LVsGEyasvPyHH1bebk0iEZg+vdJiSZIkSZIkSZIkSZIkSdImzeIVSZIk4PPP4Y47IC8v7CSVKy8PTjkFFiwIO4kkSZIkSZIkSZIkSVI4DjwQttsO/vOfsJNIkiRJUmBDi0eGDIFkMng9+uiK61q2hMMOC16dOlUsz8ysWN6zZ8XyYcMqpk86CS6/PNjmmWcqlr/xBnz7bUXm11+HY44J5hctCkouGzQIjlv22mKLtV9HRsZ6XbYkSRusoCDsBJVnwICK6R9/hO++W/P2yeTmdf2SJEmSJEmSJEmSJEmStCbxsANIkiSFrbQUjj4a8vPDTlI18vLgtNNg9Oiwk0hS+ObPh08+gcmTYdIkWLIk+P5fWAgpKcHg4qws2G036NYNunSBFi0gEgk7uSRJkiRJkiRJkqSNceutsPfe8Le/QePGYaeRJEmSVNttuy1MnVq5x+zTB4YPX3n5llvCiy8G0++8A/vsE0y/+y5cfz1ccQXEYnDjjSvuN2MG/P3vFfNNmkCvXhXzDRrAs8+ufL6TToLHHlt9zqIiaNdu7dcjSVJl2FzGiw0YAP/8ZzBdVBSMFVub0tLN5/olSZIkSZIkSZIkSZIkaW0sXpEkSbXemDEwe3bYKapOURG8+ir8/DO0bRt2GkmqXtOmwciR8Pbb8NlnkJMDGRmQmwslJavf77XXIDs7+B6akgK77ho8hOnoo6Fjx+rLL0mSJEmSJEmSJKly7LADHHss3HsvXHll2GkkSZIk1Xa9esG4cVBcHG6OK6+EyZPhvPOgUyfIzIRZs+C//4WhQ2H+/Mo/ZzQKrVpV/nElSVqVRCLsBBtv0CC47bbgPbSgIPh3znffXft+yeSax01IkiRJkiRJkiRJkiRJ0uYkkkwmk2GHkCRJClPPnjBxYtgpqlZqKpx7bnCTvSRt7kpLYexYuOkm+PjjYKBUUdHGHzcWg7S0oMRq8OCghCU9feOPK0mSJEmSJEmSJKl6FBQEDxtMT4dIJOw0kiRJkmqzN9+EI4+EpUvDTlL9uneHDz8MO4UkqbbYbjv46afVrx84EIYPr5hf3383XH7/6dOD8QZr8/PP0KZNMH3SSfDYY6vf9vbb4cILg+nFi+GII+Cdd9YtW3Y2/Oc/QUZJkiRJkiRJkiRJkiRJ2txFww4gSZIUpilT4NNPw05R9YqK4MEHobAw7CSSVHXmzYMbb4RmzeC442DChODBSZVRugJBoUteHnzzDZx9NmyxBVx0UTDoSZIkSZIkSZIkSdKmLz0dMjIsXZEkSZIUvs6dg3sca5toFHr1CjuFJKk2SU8PO8GGSU2FZ56pKF2ZMQN69lz30hUI/h00I6NK4kmSJEmSJEmSJEmSJEnSJicedgBJkqQwDRsWPEi/Nkgm4bnn4IQTwk4iSZUrmYT774eLL4ZEAvLzq/6cy5YFH+++G+69F84/H669FtLSqv7ckiRJkiRJkiRJkiRJkiSpZmvQAOrXh7lzw05SvbKzoXv3sFNIkmqTBg02bL8hQ+Dqq4Pp4cPh5JMr1rVsCZ06BdNlHwEyM+Gww4Lp+fPh/fcr1u2/f7C+bLsynTrB4sXB9HvvwYIFQVnM2LEVZWWLFsEllwTX0rNnxb4//gjz5q3+GqJRqFdvHS9YkiRJkiRJkiRJkiRJkmq4SDKZTIYdQpIkKQz5+bDFFpCbG3aS6rPLLvDll2GnkKTKM2MGHHdc8L0tzO/nmZnQpAmMGgWdO4eXQ5IkSZIkSZIkSZIkSZIk1Qx/+UvwUPXaJCMDvvsOWrcOO4kkqba4/HK4+WZIJFa9fuDAoFilTCQSfFxT8cqf91mVd96BffapmP/5Z2jTZs379O4N48cH75PTp695W4CTToLHHlv9+rS04DhNm679WJIkSZIkSZIkSZIkSZJU00XDDiBJkhSWF16AaC37aWjq1GCgmiTVdMkk3Hcf7LQTTJoUfolWXl4wEGqvvWDwYCgsDDePJEmSJEmSJEmSpA1XWlpKaWkpX3/9NTk5OSRW91RGSZIkSdoIxx8P2dlhp6heTZpAq1Zhp5Ak1SbdutW+99syGRmWrkiSJEmSJEmSJEmSJEmqPSLJZDIZdghJkqQwnHYaPPRQ2CmqV1YW3HknnHpq2EkkacMtWgSHHAKffx5+4cqqZGYGg5Nefx3atQs7jSRJkiRJkiRJkqR1VVBQwNixYxk7dixvv/02U6dOpWHDhuy9996cddZZ7LvvvmFHlCRJkrQZKSiALbaAZcvCTlI9srLgllvgrLPCTiJJqk1mzoTtt4f8/LCTVL9eveCdd8JOIUmSJEmSJEmSJEmSJEnVw+IVSZJUa+24I3z33frvN3AgDB9eMR+JrNt+J54If/sb7LorNGgAJSUwaxa89RbcfDP8/POK2zdqBBdfDP36Qdu2kJEBOTlB5lGj4O67obh4/fOffDI88sj676dwJZNJFi9ezO+//86vv/7K9OnTWbZsGaWlpZSWlpJMJonFYsTjcTIyMmjZsiXxDWvfAAEAAElEQVQtW7akefPmNGrUiMi6fqFKm7g5c6Bnz+D7Z1FR2GlWLxqFevXg3Xdh553DTiNJkiRJkiRJkiRpTRKJBO+99x433XQT7777LkVFRdStW5etttqKRo0a8eGHH1KnTh2eeeYZ9t5777DjSpIkSdqMXHjhht8XXtNkZAT3gdapE3YSSdLmrmwMToMGDUgkktSvHyEnJ+xU1Sseh3/9C66+OuwkkiRJkiRJkiRJkiRJklQ9LF6RJEm1UkkJZGZu2AC1DSleufVW+Mc/Vr9+8WLo2hWmTAnm69aFzz6Drbde/T6vvAIHHbQuiVe03Xbwww/rv5+q37Jly/j000/54YcfmDdvHgCRSITi4mLW5cf41NRUkskkiUSCRo0a0a5dO7p06ULDhg2rOrpUJWbNgh49YO7cmjPAuE4dGDcu+B4vSZIkSZIkSZIkadOzbNkybr31Vu6//37mzZvH3nvvzWGHHUa3bt3o0aMHAGPHjmXw4MEkk0m+/PLLkBNLkiRJ2pxMmwY77QQFBWEnqVqxGJx0Ejz0UNhJJEmbs4KCAv7v//6P+++/n3/961+cddZZxGIxevaEiRPDTle96tWDp57asLFnkiRJkiRJkiRJkiRJklQTxcMOIEmSFIZvv4X09Op5cH9GBpx3XsX888/DffdBq1Zw552QnQ3168Pf/w6XXRZsc/TRFaUrxcVw8cXwzTdw7LHBdgD9+sH228P3369fnp9/Do6ZkrLRl6YqkEwmmTlzJhMnTmTq1KlEIhFKSko26FhFRUXl03PnzmX+/Pl8/PHHNGvWjJ49e7LtttsSjUYrK7pUpebOhT32gNmzobQ07DTrLicH9tsP3n8fdt457DSSJEmSJEmSJEmS/mzo0KHcdtttbLXVVgwaNIhDDjmE7bbbjni84hbbvn378s0333DZZZcxZswYDvJphZIkSZIqydZbQ9euMGFC2EmqVmoqXHjhysunTZtGLBajsLCQ7bbbrvqDSZI2CyUlJbz99ttcf/31TPjjTfWtt97ioIMOom3btvTpk2Ty5AjLDbPZ7BUUQJcuYaeQJEmSJEmSJEmSJEmSpOpj8YokSaqVPvkEEonqOVdmZjBQrMyQIUGJCsARR8DBBwfTy29Tv37F9BdfwLBhwfTnn1cUr/x5n3WVnh6cf7fd1n9fVZ3i4mI+//xz3n//ffLz81coTaksiUSCRCLBrFmzGD16NPF4nG7dutG1a1cyMzMr/XxSZVmyBPbcE+bMqVmlK2VycqBXL/j444pSLUmSJEmSJEmSJEnhu/322xk6dCitW7fmxhtvpF+/fmRnZwOQTCaJRCKUlJQQj8fZeuuticVizJkzJ+TUkiRJkjY3l10Gn30Gy5aFnaTq7Lgj7LRTxfyECRO48cYbGTduHLFYjEaNGnHIIYdw9913E41GwwsqSaqR3nrrLU488UTmzZvHcccdx8KFCxk7dixHHXUUbdu25ZRTItx6a9gpq1ePHtCkSdgpJEmSJEmSJEmSJEmSJKn6eBeyJEmqlT76CHJzq+dcCxbAp59WzF9zDey3H5xyCvTuHSwrLoaRIyu2efPNimKYDh3g/PNh333h//6vYpvPPoOvv17/PInEinkUvpkzZ3LXXXfxxhtvsGTJkiopXfmzoqIi8vLyeO+99xg2bBjffvttlZ9T2lB//SvMmBF8r6yJkklYvBj69q251yBJkiRJkiRJkiRtbnJycnjiiSfYcsstefTRRznmmGPKS1cAIpEIiUSCeDwOwKRJkygqKqJhw4ZhRZYkSZK0mfrLX6BTJ/jj14/NTkYGPPRQMJ1IJBgxYgT9+/fntddeY//99+f0009nr732YsSIEXTt2pUff/wx3MCSpBqnXr16ZGRk8PLLL/PUU09x6qmnEo/Hee6555g1axZt20K3bsmwY1ab7Gy49NKwU0iSJEmSJEmSJEmSJElS9bJ4RZIk1UqzZ1fv+fr3h7feCqaPPBLeeAMefji4kf3jj2GffWDSpIrtv/gCjj8efvkFUlLgzjuDMpa//z0oTrn33qCIpaycZX0UFcGiRZVzXdo4xcXFjBkzhieeeIKcnByKQ2hkKCkpobCwkBdffJGnn36avLy8as8grclzzwXfP6uhj6hKJRLw669w7bVhJ5EkSZIkSZIkSZIEkJ+fz7fffsv+++9P7969KS0tJZkMHr5Y9jEaDW6zHTlyJP/+97/Zdddd6d27d1iRJUmSJG2mIhF46ilISws7SeXLzIRBg2C33YL5F154gcsuu4xkMslll13GmDFjuPPOO3nwwQe54YYb+P7773nkkUfCjCxJ2oQVrWZgQffu3Xn33Xfp168fAB07dqRXr168+eabfPTRRwAMHhyhTp1qixqqrCw48MCwU0iSJEmSJEmSJEmSJElS9bJ4RZIk1UrV3S2RkwNTpkBBwcrrOnSAE06A1NQVl8+ZAzNmrLx9NAqHHhqUtWyIkhLIz9+wfVV5Zs6cyV133cXnn39OSUlJ2HEoLi5m6tSpDBs2jG+//TbsOBIA8+YFhVObSx9QXh7cdltQriVJkiRJkiRJkiQpXL/++it16tQhOzsbgFgsRiKRACASiQAwffp0hg4dytlnn01hYSHHH3889erVKy9mkSRJkqTKstVWcOedwYPSNyfNm8PVVwfTU6dO5ZprrmHRokVceumlXHrppUDwEP3s7GzOOecc2rVrx6OPPsr8+fPLf0eTJOndd9/l9NNP5/TTT+df//oXXyx3U37Z+0WrVq3Kl7Vr145DDz2UkpISRo8eze+//86BB0JGxub/73oZGXDRRcH4M0mSJEmSJEmSJEmSJEmqTbxtSpIk1UrVWTwSi8H48XD66ZCeDldeCXXqQJs28N57QeHKWWfBTTdV7LPnnvDGG9CzZ1A80LNncON7375B9hYt4NlnoWPH9c+TTEJubqVdHgBLlixh3rx5lXvQzVQymeStt97iiSeeICcnZ5MoXSlTWlpKYWEhL774Is899xylpaVhR1Itd8opm19RVEEBHHMMFBeHnUSSJEmSJEmSJEmq3Tp27EjLli358ssv+fbbb4GgfAVg3rx5jBo1iksvvZTrr7+elJQU7rnnHi699FIikUh5MYskSZIkVaZTToEuXSAeDztJ5cjIgFGjgvvli4uLufrqq/n666856aSTOOGEE6hfvz7JZJLU1FSKioqIRCI0a9aMtLQ0otEoUZ8YL0m13rRp0zj88MPp3bs3//3vf3n11VcZOnQohx9+ODfeeCPASu8XZaXJvXv3pmfPnowdO5bJkycTi8GgQREyMqr9MqpVMgmnnhp2CkmSJEmSJEmSJEmSJEmqft59LEmSaqXqHIPVqxfsvHMwvWgRXH89LFsGM2bALbdUbDdgQMX06adXDJh76imYODF4WP9rr8HYscHyWAyOPnrDMlXGYLyygQjPPvssf/3rX9l5552pU6cOu+++O3fffbelHauQTCYZM2YMH3744SZVuPJnxcXF/PDDD4wYMWKTzqnN23PPwVtvQVFR2EkqVzIJv/wC114bdhJJkiRJkiRJkiRJ1157LR9++CHnnXceI0eO5LPPPuPWW2/l1FNP5dxzz2X06NF07tyZO+64gxNPPBGARCIRcmpJkiRJm6tIJLh3PD097CQbLzMTLrwQdtstmH/77bcZO3YsnTt35sQTT6RFixYARCIREokEqampTJ8+nXfffZeCggKWLVsWXnhJ0ibjnnvuYezYsfzzn/9kzJgx/Pjjj9x1110sWbKEK664gqeffnqlfcpKk7fddlsOO+wwcnNzefHFF5k3b94f47WS1X0Z1SY9HY4/Hho1CjuJJEmSJEmSJEmSJEmSJFW/SnjktiRJUs2TkVF959pii4rptDRITa0oEqhXr2Ld8tPL71O37orHW90+6yoarZzrj0Qi3HnnnVx44YXUrVuXQw89lMaNG/Paa6/xz3/+kwULFnDFFVcQrc6Wm01YMplk9OjR/PDDDxQXF4cdZ61KSkqYOXMmw4cPZ+DAgaSkpIQdSbVIUVFQQJWXF3aSqpGXB7fdBmeeCX+MG5YkSZIkSZIkSZIUgkMOOYTLL7+cRx99lOOPP55IJEIyGTx4sVu3bpx77rkcdNBBdOzYsfyBjd4HIUmSJKkqtWgBo0ZB//6Qnx92mg2TkQG77w5XX12x7LXXXmPBggX84x//YLeyNpY/lP2e9eSTT1JYWMhf//pXWrVqVX2BJakGmjcPPvkEJk+GadMgNzd4JZPB9+GsLGjeHLp2hc6doVWroOCrJvnpp5+4/fbbOfTQQxkyZEj5uJZzzjmH+vXrc+KJJzJkyBDat29Pp06dVtg3mUwSiUTo06cP3bt3Z8yYMRx99NH07duXe++NcMYZwedrc1OnDtxxR9gpJEmSJEmSJEmSJEmSJCkcFq9IkqRaKSur8o85ZEjF4LDhw+Hkk4PpL76o2CYzE0aOhPvvh8aN4frrK9Z9/HHF9BdfQN++wfQJJ8B338Hnn0OvXtCnz6r3WVfxeOUUr3z//fdceOGFNGnShJdeeolu3bqRSCQ477zzOProo7nuuus4+OCDVxq8sLyygQw333wzy5Yto3379nTo0IH27dtvVkUfyWSSl19+ucaUrpQpKSlhzpw5PPXUU5x44onEYrGwI6mWePFFKCkJO0XVSiTg3ntXfB+QJEmSJEmSJEmSVP2uuuoqTjzxRIYPH05OTg7xeJyDDz6Yli1b0rp1a9LT04GKexwkSZIkqar17QuPPhrcj17TylfS0mCnneDll6HsdvAlS5YwcuRI4vE4Bx54IKmpqSv9jjVx4kRefPFF6tevT//+/QF/D5OkMskkfPQRvPEGjB8fjC/KyYH0dMjLW/2995FIUMRRUhJM77wz7L13MDbpwAOD8UWbgmQyySOPPMKRRx5J/fr1y5d/9NFHAHTu3JmUlBSKioqIx+NEo1FOOOEEXn/9dZ544gmeeuop2rZtS4MGDcr3LXv/2GGHHTjkkEP45z//ySuvvMJ+++3H8cfHGTZsMZ9+WpeSks2nZDkzE0aMgLp1w04iSZIkSZIkSZIkSZIkSeHYRG6LkyRJql7t2kE0Gjz4vqp9/z3cdx+ceWYwf8QRwWt5ublw6aUV87ffDsceC61bB4PPbrll5eN+8AE8+eT650lLg+bN13+/5ZWWlvLYY48BcMIJJ9CtWzdKSkqIx+O0bduWwYMHM2DAAO655x4eeuih1R4nEolQWlrKU089xVdffUVKSkp5MckWW2xB+/bt2XHHHbnzzjtJS0tbYd+aNJBu3LhxfPXVVzWqdKVMSUkJv/76K6NGjWLAgAE15nOumu2mm4KBYJuzwkK4++6gtGsz6pmSJEmSJEmSJEmSapx4PE779u0ZOnToGrfz/8slSZIkVacBA4J7zM89t+aUr6SnQ/v2MG4cZGRULC8tLSUSidCzZ086duxIIpEgGo2Wf/ztt994/PHH+eyzzxg4cCAdOnQA1vx72HvvvcecOXM48sgjq/qyJCk0y5bBU0/BzTfDnDnBPejLl6wUFa15/2QSli6tmP/oI5g0KRjjlJISvMeceSY0a1Y1+dcmPz+fG2+8kXvvvZeFCxfSuHFjDjvsMIqLi0lJSaHuHw0iv/32GwCpqakA5e8fAwcOZPz48YwePZqjjjqKHj16rHD8snFOBx10EKNHj+aFF16gdevWTJ06lZ9/fo9k8kMgs1qvuaqkp8NRR8F++4WdRJIkSZIkSZIkSZIkSZLCEw07gCRJUhi6d4fs7Oo731lnwQknwGuvBYMdiouhoAB++gkefBA6dgwGL5SZOxc6dYIbboDPPw8KCEpLYckS+PBDuPhi2GefFQdMrKv8fPj55+A4S5Zs2PUsWrSI1157jTZt2nDwwQcDlA9+A2jZsiUAv/zyC0D58lWZO3cuy5Yto02bNowfP54HH3yQa665hn79+lFaWsoHH3ywUukKBAPpFi5cyPTp08nLy9uwC6kGU6dOZdKkSTWydKVMSUkJ06ZNY9LyX6RSFfnmG/juu7BTVI/SUnjppbBTSJIkSZIkSZIkSbVbNFpxK21hYSGw5vscJEmSJKm6nHIKPPbYiiUmm6qMDOjSBd5/H/54Tn65WCxGMplkzpw55ObmEo1GKSkpIRqNUlpaysMPP8yIESPo0KEDJ5xwAs2bN1/juQoLC3nrrbc4+uijOfbYYykoKKjCK5Ok6vfdd3DGGdCkCfzjHzBtWlDGtSFjiP4smQzGKC1cGBS6tG0LBx8M48cH66rDggULGDRoEPXr1+f2228nOzubWCzG77//DkBKSgoA2dnZ1KtXjzlz5jB79uzy/cv+Pa9Xr17st99+zJgxg4kTJ650nng8DkCzZs1o3749v/76K5dccgn33Xcf22yTzRVX/EpWVlVfbfWoUwfuuivsFJIkSZIkSZIkSZIkSZIULotXJElSrdS5c1B+siEeewwikYpXmWuuqVh28skr7zdiBPTtC02bQmpqMLhsu+3g9NODApY/W7gQrrgiKGWpWxficahfH3r0gNtugz+e9bHeIpFgEMb558NWW0GLFrD//nDBBXD//TBhAqzt+SEzZ85k2rRp7LDDDmyzzTZ/HLfik7Fs2TLq169PNBpl0aJFKzykpEzZQ0pmzpzJzJkz6dixI7vvvjunnnoqV155JXfffTejRo3ihRdeWGnf/Px87r33Xk466SS6detGixYt2GqrrRg4cCCvvfbahn1iqkBhYSGjR4+u0aUrZYqLixk3bhyLFi0KO4o2c3fcseHfn2uanBy46aawU0iSJEmSJEmSJEkqk5aWBgT3JaxKcrmnTyb/9CTKP89LkiRJUmU4+mh48cXggep/PId+k5OZCf36wZtvssoH2NerV4/TTz+d6dOn8+CDD7JkyZLyh+EPHTqUoUOHUrduXQYNGkSvXr2ANf+OlZaWxnHHHcfVV1/Nm2++ScuWLXnllVeq5NokqTotWgQDBgRjnh55BPLygsKVqlJQEIxNeuWVoHylSxeYMqXqzjdjxgxOO+00ttxySx577DH+9re/8fTTT3PwwQdTWlpK/fr1ASj5o2GmSZMmNG/enA8++ICZM2eucKxEIkEsFqNv374AvPrqq8CK7x95eXmMGjWKc845hxEjRgBw2GGHMWnSJCZOnMiQIdvSu3fNKDhbk8xMePrplYvPJEmSJEmSJEmSJEmSJKm2sXhFkiTVSq1bwyq6QGqFDh2C8phJk2DJEvjgA/jHP4LPyccfB2Uvayte+emnn8jJyWGbbbYpH9gQiUTKy1dyc3NJJpOkpqZSVFS0xmNNmzaN0tLS8gKXpUuXApCZmUnz5s3ZeuutV9rnySef5JxzzuGjjz6iX79+XHDBBey9996MHTuWk08+mSeffBKoGDAxd+5cLrnkEu644w7Gjx/P/Pnz1/nztTFeeeUVCje0IWcTVFJSwnPPPefDYlRlcnKCkqo/xknVCt98A99+G3YKSZIkSZIkSZIkSQDjx48nKyuLwYMHr7QumUyW3xdRWlpKJBLhl19+Ye7cueTk5JSvkyRJkqTKdsAB8NNP0KfPqotNwpKaCvXqwRNPwHPPwR9dlqt04okn0qFDB6644gpOPvlkzjnnHPbff3+uuuoqiouLue222+jfvz/xeHyF379WZ9ttt+WSSy7hoYceYuedd+bggw/m9NNPr+QrlKTqM2YMtGsHL70E+fnVe099MgnLlsHnn8Ouu8Ltt699XNH6eu2112jbti0vv/wyZ599Ns8++yw33XQThx56aPl4oq+//hqAWCwGwE477cQee+zBnDlzePnllykoKCg/Xtn7RN++fWnYsCEffPABs2fPXuH946effuKSSy5h5MiR9O/fn2+//ZYXXniBLl26/HEMGDUKdt55ze9hm7KMDLj7bth337CTSJIkSZIkSZIkSZIkSVL44mEHkCRJCkMkAjvtFJSP1CaRCOy1V8V8NAqtWgWvvn0rlq+tV2PatGkkk0maNWtGRkbGcscPBijMnTuXvLw8GjduTGZm5hqP9e0fjQP/+9//mD17NtnZ2ey9994ceeSRxOMr/7j622+/8eyzz5KVlcXjjz/OgQceSCKRIJFI8Morr3DSSSdx5ZVX0r17d7bddlsAFixYwIcffshnn31GXl4eEBS7tG7dml133ZUePXrQqVMnOnXqtNa862rq1Kl89913lJaWVsrxNgXJZJJ58+YxadIkunfvHnYcbYbefhtSUoKBYrVFSUkwOG7HHcNOIkmSJEmSJEmSJOn3338nPz+fzz77jNzcXLKWe6JxJBIhPz+fjz/+mPfff5+xY8cyadIksrOzadOmDX379uXcc8+lSZMmIV6BJEmSpM1Vkybw6qvw9NNw5plQUADFxeHlycyE/faDhx+Gxo3Xvv3WW2/NBx98wKBBgxg9ejTLli1jyZIlHHXUUQwcOJCDDjqofNt1KbZMJpNkZGRw+OGHs8022zBixAjuvPNO3n77bUaMGEHXrl035vIkqdosWgRnnBEUr/wx3CU0iURwL/9VV8GTT8Kzz8IfnSgbrX379tx+++3suuuudOvWjezs7PJ1LVq0AILv/4lEgmg0SmlpKbFYjGOOOYbnn3+eJ554gn79+rH77ruXb1tUVER2djY77LADs2bNIjc3d4VzdujQgcGDB3PQQQfRqlWrVebKyIBx42D33WHKFCgqqpzrrQ6ZmXDDDXDSSWEnkSRJkiRJkiRJkiRJkqRNQzTsAJIkSWHZe++giKQ2yc4OBgOszdo+L6WlpUSjUWKxGLFYbKX106ZNo7i4mDZt2qwwGGJ50Wjwo2hGRgYnnXQS2223HV9//TVPPfUUJ5xwAp07d2bChAkr7ZeVlcXs2bNp2LAh7du3/yNvhHg8zqGHHkq/fv2YMWMG33zzDRAMqmvXrh3Dhw/ntddeY9SoUdx+++2ceuqp7LDDDrz33nsMGjSIAw44gJdeeql8n41RWFjI6NGjKQ5zNGMVKS4uZty4cSxatCjsKNoMTZoEfxrrtNkrLobx48NOIUmSJEmSJEmSJAng2GOP5eWXX+b9998vL10pu4fgxx9/5I477uCyyy7jiiuu4JdffqFr164ceuihZGVlccMNN3DIIYfwzjvvhHgFkiRJkjZnkQgcfzz89BP06QNZWdV/P3xmJtSrB088AS+9tG6lK8v797//zVtvvcUnn3zCd999x7PPPlteurI+93CXPZwfYOedd+a8887jb3/7G1OnTqV79+4899xz6xdMkkLwzjvQrh3897/hl64sLzcXvvgCdt0V7r23co7Zpk0bzjvvPPr06VM+zqjs+37Z+JS8vLwVSlcA9t9/f/r378+MGTN48MEHmT59OhCMa0pNTWXp0qVMmTKFeDxO69aty89XduyzzjprtaUrZerUgfffhx12gPT0yrneqpaRATfeCIMGhZ1EkiRJkiRJkiRJkiRJkjYd8bADSJIkhaVvX7jvPli2LOwk1aeoKCic2VgtWrQgkUgwb948gBUGNSxcuJBJkyaRnZ3NrrvuSmQto/nOOOMMUlNTqVOnDgALFizglltu4eabb+acc85hzJgxtGzZsnz7evXqseuuu/L0008zbtw4jj/+eNLS0ohEIixdupTJkyeTmZnJNttsAwSDJVJTU2nXrh3t2rVb7nNRRElJCWeffTaPP/44Z5xxRvmgvbVlXpuJEydSVFS0UcfYlJWUlPDaa69x7LHHhh1Fm5l334XS0tWvHzgQhg+vmF+Xv6q77AKnnAJdu0LHjsGAX4Dp06Ft25W33203OPpo2GsvaN0attgCEgmYMgVGj4bbblu5HObvf4fDD4cddwwGEKenw+LF8N138NxzwWCzkpLVZ/z007VfhyRJkiRJkiRJkqTq0a9fPyD4v/F4PE4kEuH3339n6NChPPfcc+Tm5pKSkkKfPn0YPHhw+f0Jr7zyCpdccglnn3023377bZiXIEmSJGkz16QJvPoqTJgAt94Kb7wRLC8oqLpzZmcHhSuXXAInnRRMb6iy36PKFBUVkZqayuLFi2nQoME6HSORSBCNRkkkEixbtowbbriBp556ijp16tClSxf22muvDQ8o1QKJRIIFCxYwZ84cCgsLKSkpoaSkhGg0SkpKCvF4nIYNG9K0aVNSU1PDjrtZevHFoEwrPz/sJKuWSATZLr4YfvsNrr1248u+ysYdJZNJIpFI+ccdd9wRgO+//36F7cq+159++ulMnz6dRx99lGQyyX333UdqaiozZsxg2LBhLFq0iEsuuYR4PF6+z/qOC6pfPyhf6dsXPvlk0/1zgaB05b774G9/CzuJJEmSJEmSJEmSJEmSJG1aLF6RJEm11j77QN26tad4JRKBffeFpk03/liNGjUC4JdffgGCQQ1lAx6+/fZb3n77bbp06ULPnj3X+VjJZJJEIkGjRo0YMmQI8+fP55FHHuHJJ5/k8ssvX2GfW2+9lWQyyWmnncYLL7zAbrvtRlFREW+88QbLli3j+uuvZ7vttgMgGo2WH79MWRnL+++/z9tvv02dOnU49dRTqVu3bvl1bKjS0lImTZpEyZpaFmq4ZDLJlClTyM3NJSsrK+w4tcLGfl3WFF9+WfnH7NMHBg1a9+3POAPOPHPl5R06BK9jjoE99oClSyvWnXAC9O694vZbbBG89t4b9tsPDjts9edcsgQWLoSGDdc9pyRJkiRJkiRJkqSqFY8Ht9hOnTqVv/71r3z00UcA9OzZk3g8zgsvvMCXX37JnXfeye67706/fv2YO3cuZ599NjfddBODBw8OM74kSZKkzVwkEtyjuPfeMHs2PPAADBsGRUWQk1M550hLC87Tqxdcemlw/31V3M6amprKwoUL2W233TjppJO48sorSUlJWeW2ZffUlt0jPnz4cJ588kneeecdGjduzO23386BBx7IFltsUf7wfUmwYMECfv31V2bNmsXMmTNZsGBBeTlF2ViOsr9fZa9oNEpxcTFZWVm0aNGC1q1b07x5c5o3b17+7ybaMI89BmedtWmXe5TJy4M77gjud//Pf1b/PrA+33PLxkaUbR+NRqlXrx7169entLS0/GuzbH23bt245ZZbOOqooxg+fDifffYZW2+9NUuWLOGdd96hX79+HHnkkSscc0NkZcG4cfDPf8I992x6fz7p6UHx2ciRK49fkCRJkiRJkiRJkiRJkiRZvCJJkmqxaBT+8Q+48spgIMDmLisLLrmkco7Vu3dvevTowQsvvMCzzz7L4YcfTmpqKtOnT2fo0KEAHHvssTRq1GidB09EIhFisRiJRIKMjAyOOuooHnnkEcaNG8fll19OaWkpsViM0tJS3nzzTQoKCmjXrh2TJk3ilVdeAaB9+/YMGzaM/v37r/L4f57+5z//yaxZs7jrrrto3779StttiB9//JFEIrFRx6gJIpEIn3zyCXvvvXfYUWq8WbNmMX36dObOnUtJSQkNGjSgU6dONG7cGKgYgPTyyy/zn//8h4ULF1JYWEh+fn75K5lMkpOTww477MBDDz1E165dQ76q9ffbb1BYWPnHXbwYXn0VJk+Gxo2DAWprs2ABPPEEvP02lJTAwIFB4QrATjvBBRfAdddVbP/55zB+PHzzDcyfD02awIUXQrduwfpDD4VttoEpU1Z9vvR0+PTToKBFkiRJkiRJkiRJ0qbl8ccf56OPPmL33XfnuuuuY99996WgoIDvvvuOvn37MmTIEIYNG0b79u3Zf//96d27N0899RTnnHMO2dnZYceXJEmSVAs0bQpXXRU8KH7MGHjxRZg4EX7+ObhHsbR07ffLx+OQmQkFBVCnDuy2G+y7L/ztb9CiRdVfw6OPPsovv/zCW2+9xbXXXrvW7b/++mtGjRrFdX/c0HnCCSdw/vnnl99Dm0wmLV1RrVdcXMw333zD+++/z5IlS4hEIhQVFZWvLy0tXafj5OTk8P333/PTTz8Rj8dJJpN06dKFrl27Ur9+/SpKv/l69tmaU7pSJjcXhg8P3lNuu61i+X//+19+/fVXdthhBzp27Ei9evWAipKs9bFkyRJ++uknYrHYSuuSySQdO3bkv//97/+zd9fhVdb/H8efJ9cBbMBGje7uUBAFAyUURcEgDBQ7QEVFlJ/9VTFQkDYQAxAEAZFQAUEmJZ0bMcAB6zpx//447sCkBmw7G7we13Wu3eeuz/s+O5se9nnfLz7//HNmzJhBbGwsYWFhfPTRRwwePPhiLi8Pux3eeQf69IFbb4V//ikePWcBAdC3L7z/PuifHEVERERERERERERERERERERERE5PwSsiIiJyWRswAIYP93UVRaNUKejYsWDOFRoayiuvvML999/PQw89xJw5c7DZbPz666/s3r2bhx56iDvvvBMAs9lMRkYGVqsVu91+yrlyQ0pMJhMmkwnDMABISUkBoGzZsgBYLBZSUlJ46623ePvtt+nSpQvz5s2jZs2aHDlyhE8//ZQpU6awZcsW0tPTCQoKOmP9brebr7/+mlWrVtGgQQMeeOABrNaC+V/j33//PU8z0qXK6XSyatUqOnTocEk0JbpcLo4ePUpSUhJZWVkEBARQrVq10zbtnCy3IWjOnDm8//77HDx4kMzMTLKyssjOzsYwDFJSUnj33Xd5/PHH8wQROZ1OZs+ezVtvvcXGjRu9TWhms5nmzZvz7LPP0qVLlzw1ut1uQkNDCQoKws/PD7vdTkREBGvXruW3336jbt26VK9evVBfq8KyZo2nSSkrq2DPO2WK5wGeAJVzBa989ZUnpCot7cS6n36C2rWhcWPP8zZt8h7zxBOnnmfrVli79sTz0NAzj5mZCX/+qeAVERERERERERERERERkeImISGBMWPG0LhxY37++WfvXAQ/Pz+aNm3KBx98wB133MG6deuoVasWFSpUoFWrVuzbt4/t27fTrFkzH1+BiIiIiIhcTqxW6NHD8wBwOGDTJoiNheXLPXMbMzM9czWdTs8N9AMCPPPMO3SAli2heXOIjCz62p966ikiIyO5/vrrAc+82ZPn8ebOwXU6nSxbtowhQ4awc+dOypYty//93//Rt29fAgICgLw3/N++fTsrVqxgzZo1BAYG0qFDB7p37170FyhShI4dO8aqVatYt24dQIH1N7hcLm9Yy6pVq1i1ahWVKlWiffv2VK9e/byDNi5H8+dD//4lK3QlV0YGfPophIdDpUqTefHFF0lISMBms5GdnU3btm154IEHuPvuu8/73A0aNKBUqVI4HA4SEhKIiorKsz33vVW/fn3eeOMNRo0axf79+4mJiSmAKzu9li1h2zZPz9mYMb77nvn7Q1gYTJsGV13lmxpERERERERERERERERERERERERKCgWviIiIyGWtVCm4+WaYPh3+7f+4JAUFeYIECrKP5eqrr2bChAmMHTuWX375hZycHOrWrcuTTz7JXXfdRUhICA6HA5vNxoABA9i4cSM//vgj1apVA+DQoUOEhYV5G9xy5TbI/frrrwA0atTIu23FihWMGTOGFi1aMHbsWCpUqIDT6aRs2bI8++yzbN68mRdffJE6depwyy235GmagxNNdDt27GDkyJGULl2aYcOGYbVa8wRiXKh//vmHI0eOXNQ5ShKn08nOnTupVauWr0u5KFlZWYwZM4b333+f/fv3YzKZqFSpEoMGDWLw4MFERkae8l7K5Xa7sVgsHD58mCVLllCjRg26du2Kw+EgMDCQoKAgsrKyaNGiBeAJIsp9r02ZMoX77ruPSpUq8eKLL9KoUSNycnJYtGgRY8aM4eDBg0ybNo0mTZoA0LVrV9q2bYvZbMZqtWKxWDCbzQQGBvLoo4/y22+/0b59e0qXLn1Ks2lJsHNnwYeuXIjffjt1nWHA9u0ngldODmX5L7MZKlaEIUNOrNu/39O4fCYOB2zceGH1ioiIiIiIiIiIiIiIiEjhycrKwu1207ZtW+/ff/39/QHP34sbNGiAzWbjr7/+ok+fPgAMHDiQwMDAEv+3dBERERERKflsNmjSxPMYNMjX1Zxb7s36c+fnwon532azmQMHDjBq1Ci+/vprkpOTue+++xgwYABt2rTxniN3Dm1KSgo///wzQ4YM8c7vDgkJ4b333qNHjx5MnTqVwMDAor9IkUKUkpLC7NmziYuLw+1243a7C22s3ACWvXv3cvDgQex2O927d6dmzZqFNmZJt3cv9O5dMkNXcmVkwKhRTqzWebRoUY3nn3+e8uXLs3jxYsaMGcPKlSupVKkSV51nQsjBgwcJDQ3FbDYTHh5+xv6NXFartVBDV3L5+cE770CfPnDffbBjB2RnF03/WVAQuN0wYAC8+SYEBxf+mCIiIiIiIiIiIiIiIiIiIiIiIiWdgldERETksvfUUzBrlqcB4FLldsO/fWgFqlOnTnTq1AmA7Oxs0tLSKFOmjHe7zWYD4NtvvwXIE7KyYcMGnnjiCa6//nquvfZaatSoQWhoKCEhIbzyyitMmTKFoKAgunTp4j1m06ZNJCUl0bp1a8LCwgBPw4TL5cJut9OmTRu++eYbNmzYcNrgFZPJhGEYfPnll+zYsYN7772Xfv36AVx06ArAqlWrCrU5qbjJyclh+fLlJf5mMc8++ywffPAB7dq1Y+jQoRiGwXfffceIESPYt28fo0ePPiUgKFfu+6t06dIA9OrVizfffJOUlBT8/f2xWCynBKCYzWaysrL45ZdfAPjwww/p3r27d3vPnj2x2WyMHj2aP/74gyZNmuByuQgICDhtHVu3bmX58uVUrlw5T8BLSZOZCU6nr6s4vdKl4eqrTzyfPfvUfcLCICkp7zq32xPkMmSIp8HqbM4W5iIiIiIiIiIiIiIiIiIivpGamorFYiErKwsAf39/7018TSYTcXFxOJ1ODhw4AHhuCFy5cmWGDh3qy7JFRERERERKtNx5sLlzwbOzs1myZAnDhw9n7dq1NG3alL59+/LUU095jzEMA8A7b/fjjz9m9OjRpKamMmTIEJ588kmOHDnCwoULeeONNxgwYABjx44lLCzsrDf3FykJDMNg3bp1zJ8/H6fTWeQ9DTk5OeTk5PDtt99Sq1YtbrzxRm9wrXi43XD77fDvPzGVaDk5VhyOsYwatZ8rrmgIePooKleuzLBhwxg6dChjxoyhZcuW+T5n5cqVyczMZNu2baSkpJyxf8NXWraEdetg/Xp47z2YPh3M5oLvQzOZPIErpUvD0097+sD+bZ0SERERERERERERERERERERERGRfFDwioiIiFz2mjXz3FB/wQLIyfF1NQUvMBCefbbwJ9v7+fnh5+d32m2bNm1i586dREVFeddFR0dTvnx5Jk6cyOeff06lSpUIDAxk06ZNHD9+HLvdzqRJk2jcuLH3mPDwcPz9/Vm7di12u9273u12Y7FY2L59u3c/yBs+kXvjk5kzZzJhwgSqVq3KPffck2fbxdq+fftlFbwCsH///gJ7/Xxh9uzZfPjhh1x99dVMmzaNiIgIAPr27ctdd93F+PHjad++Pffcc89ZrzP3vZ/beBkaGnrWcTMyMsjMzCQsLIyQkJBTtue+v4ODg/Oc92ROpxOr1UpsbCzr1q2jX79+tG3b9oz7F3cZGZ6GsuImNBR++MHTvATw00/w1Vfnd47AwHPvcymHf4mIiIiIiIiIiIiIiIiUVI0aNaJu3bqsXr2alStX0rZtWywWC06nkz///JMRI0ZgGAadO3cG8v6ttiT/LV1ERERERKQ4yP2M1bt3bxYtWoTb7eaGG27gk08+ITo6GiBPOGauyZMn884772Cz2XjnnXcYNGgQdrudqlWr0qJFC3bu3MncuXPZs2cPTZs29cm1iRSUlJQUZs6cyYEDB3A4HD6txeFwsHXrVnbv3k2vXr2oWbOmT+spTj75BP7+G1wuX1dSMEymYD7+uCHt2rlwu93YbDbuv/9+/v77bz7//HO++uoratasSXh4uDdE60zcbjd2u5169eqxbds2Dh06RLly5YrwavKvcWOYPBlGj4apU+HttyExEaxWSE+/sH4IPz/w94fMTOjSBZ55Bq680hPCIiIiIiIiIiIiIiIiIiIiIiIiIufHfO5dRERERC59EyZAQICvqyh4JhPExMBzz/m2jrp163LTTTdhGIZ3XYMGDfjmm2/47rvvePjhhylXrhyZmZk0b96cV155hd9//5077rgDq/VEVmDPnj0JCgpi2bJlTJ48mSNHjuBwOLDZbKxdu5affvoJgNatW59SQ+7NTD766CMSEhIYPnw4bdq0ybPtYmRnZ5Oenn7R5ylprFYrR44c8XUZF+zPP//EMAxuuOEGIiIiyMnJweFwUKZMGfr37w/AkiVLgLO/T/z9/TGbzezZs4f169czfvx4ZsyYQVxc3Gn3L126NO3atSM5OZkJEyawZ88e9u7dy+7du5k4cSIzZ86kV69eXHPNNUDeEKFcVquVjIwMfv/9dwDv+7mkhv8Ux+CrChXg99+hQwfP819+gVtugZN+lXmlpnr2u+oquOsuWLIEzGbo2BGWLYPq1c8+VnG8fhERERERERERERERERGB119/ne3bt/Poo4+yePFiFi5cyCeffMILL7xAbGws3bp1o2/fvqccZ7FYSEpK4u+///ZB1SIiIiIiIpeO8uXLY7fbmTp1KpMmTaJSpUrem/jnzu/NnT/7999/87///Y/jx48zbNgw+vXrh91ux+XyhANYLBY6dOjAsWPHWLhwoc+uSaQgrF+/no8//pj4+Hifh67kcrlcZGZm8u233/L999+To0nS7N0LQ4d6gjkuFW63jTlzYP58CzabDcMwCAsL484776RGjRr88MMP/PnnnwBnDV0BT69ERkYGGRkZJCQkEBkZWRSXcFHCwuCRRyAuDjZtgokT4cknoVUrCAqCwEDPPqGhnkdIiOdr7jqbDaKjoXt3eP11mD3bE+Dy44+e/gOFroiIiIiIiIiIiIiIiIiIiIiIiFwY67l3EREREbn0RUZ6wlfuvhsyMnxdTcHx94dvvgFrMfm/vv82TJQpU4bOnTvTuXPnPOtdLhcWiwW3250ncKJMmTJMnjyZ559/nsGDBzNt2jTq1KnDoUOH+O233zh27Bh9+vShXbt2px1/zJgxLF++nBYtWnDrrbfmO3DF5YIpU2DFCqhX78SjUqUTDQ2HDh3CZrORnZ191nM1btyYnj17ep+PHDnylH1GjBjhXZ41axbr168/6zkrV65MnTp1qFSpEqGhoQQGBuJyuUhMTOTvv/9m9erVZwzjqFKlCq1ataJSpUoEBASQnZ1NcnIy+/btY+HChecM8TAMg4SEBKKios66X3GUmZnJ33//TVhYGLVq1QLAZrN5t8fExFC+fHm2bNnCnj17qFq16hnPZTabsdvtfPvtt8yaNQuHw4HZbMZqtXLdddfx9ttvU7NmTcDzmplMJu68807i4+OZMmUKs2bNon79+hw/fpydO3fSpk0bXn/9dcqXL3/Kz8HJ59i2bRszZsygQYMGZw1puViGAVlZnt+PmZl5v17MupO3HTtW4GVflAYNYN48z885wPTpnv9GnKn3z+2G5ctPPJ82DXbtgipVPMFe99wDL7105vEuxfAvERERERERERERERERkUtBu3bteOWVV3j33Xe9f5e1Wq1YrVa6d+/OM888g7+//2n/tnvHHXewefNmxowZQ7du3XxRvoiIiIiISIn32Wef8fbbbxMeHu5d99/PX2azGafTydixY9m0aRP9+vWjX79+hIaGAp6AFpfLBZyY016qVCmA036eK2xOp5Pjx4+Tk5OD0+n0zp+3Wq3YbDZKlSqVZ16zyMkMw2Dp0qWsXLmy2ASu/JfD4WDLli0cPnyYAQMGEHCZTpZ2u+H22+EcbSYlUkYG3HUX7NplkPvruW3btlx33XV89NFHLF++nCuuuAJ/f/9znis0NJTQ0FC6d+9OaGiot1+iuDOZoGpVz6N3b886w/AEsuza5enByMwEh8PTL+Dv7wleadjQE8YiIiIiIiIiIiIiIiIiIiIiIiIiBauY3IJbRERExPduucUTrrFgwZlvrF+SBAbCs89C/fq+ruT85QainK6BrVu3boSFhTFr1iwWLFjAV199hd1up27duvTq1YsBAwac9pyJiYm8/vrr+Pn5MWLECELOo0vBZIK2bT3NDps3w/z5nq/JyVC3rudRq9ZBXC7nhV3wRbriiiuoUaNGnnVWq5UKFSpQoUIFateuzdSpUzEMI88+11xzDe3btz/luKCgIKKjo/nll1/OGbzicDiIj4+nWbNmBXMxRcjlcnHw4EHCwsIoU6bMKdvLlClDpUqVOHz4MAkJCVStWvWUBp7c5TJlynD33XfTokUL6tevT1hYGJs2bWLs2LHMnj2bI0eO8NVXXxETE+M9NioqikceeYTExERiY2MJDQ0lMjKSiIgI3G43c+fOJSIigtKlS59SW+64mzdv5p9//qFr167Url3b23R5Nm43DB16fgEpWVng5+f5vRIQkPfr2dYFB3uCrc61X2AgjB0L//d/nqAjX+vUCWbOxNsA9s478Mwzp9/X39/z+vyXYXgeuU7zbcwjMPBCKhURERERERERERERERGRovD0009zww038PXXX7Nu3Tpq165NrVq1uP76671/Bz55jkPuTXufeeYZnn76aYYPH07Hjh0JDg720RWIiIiIiIiUbCeHrpzJxo0b+eWXX6hcuTIPPPAAZcuW9W4zDMMbvjJp0iQAIiIigLyf5zZu3EilSpXyNV5+OZ1O73zk+Ph49u/fT3JyMlar9bTBAoZh4HQ6CQ0NpUKFClSpUoWoqCjKlSunMBbBMAzmzZvH+vXri23oSi6Xy8WxY8cYN24cAwcOPK8ejkvF9Onw99/FY458YcjIgOeeM/Hpp57nwcHBdOrUiS+++ILly5eTnZ2dJ3jlyJEjhIaG5gkxzu3R+PHHH7Hb7T66koJjMkFMjOchIiIiIiIiIiIiIiIiIiIiIiIiRUvBKyIiIiInmTABatYs+cEruRP1n3vO15UUjg4dOtChQwfeeecdAI4dO4bL5SIyMvK0+yclJTFixAgOHDjAbbfdRrdu3U4J0Dgbs/lEwMrJkpNhyxZPCMvu3XHYbL7rhklJSWH9+vXEx8djsVho3bo1VatWBSAmJoaGDRuyYcMG7/5Nmzb1hq5kZ2ezevVq9u/fj8vlIiwsjCpVqpwS1HIm+/fvL/gLKgImk4mcnBzMZnOeJsTc90VAQAChoaHs2bOHtLS0M54DoE6dOvzf//1fngCXevXq0b59e4YNG8aXX37J+++/z/vvv4/L5cJqtfLXX3/Rs2dPSpUqxfz586lWrRoA27dv58knn+Spp54iLS2NF1980dtUdLKjR48ye/Zs/Pz86NKlC3D6sKJTa4aoqFNDUM4WpOLv7/k5KEyRkWCzXVhT2YgR8PLLnuXJk+Hk/KVKlSA3F+jkfKDAQOjRw7OcmAjLl3uWe/aEr7/2BM0AfPUVzJoFJ2cUZWVBbKxn+dpr4X//g2nTPL8LDh2C8uVh4MC8zVKrVp39GkqVyvflioiIiIiIiIiIiIiIiEgRs1qtNGrUiIYNG57xprgmkwmXy4XFYvH+7bZz5848/PDDDB06lGeeeYZPPvmkqEsXERERERG55OXOs929ezdbt25l0KBB1KtXL88+uZ/lpk6dysqVK2ncuDG9evUCTnymmzp1Kvfffz+9evXilltuoXfv3hdck2EYxMXFsWLFCnbt2oXNZsPlcuF0Or375JyjaSEpKYmkpCS2bduGxWLB4XAQExNDu3btqFatWr7nwsuloySFruRyuVykpKQwfvx47r//foKCgnxdUpF67TVIT/d1FYUnOxumToW33zYIDvb8rm3Tpg2RkZEsW7Ysz++8n3/+meuvv56BAwcybtw4b79K7u+ySyF0RURERERERERERERERERERERERHxLwSsiIiIiJ4mMhG++8dx4PzPT19VcuNBQmDkTrJfJ/+2VLl36rNuzsrIIDQ3llltu4dFHHwU4r+CVMwkLgzZtPI933z1IaupFne6CrVy5kr179+J2u73rdu3axWOPPUZwcDAAFStW9AavmM1mOnXq5N132rRpxMXF5TnnX3/9le/xjx8/7r15TElisViw2Wzk5OSctvHMbDZjNpsxDOOcITR2uz1P6Equ6Oho7r33Xr788kvva2q1WklOTuZ///sfiYmJTJ48mWrVquFwODCbzdSqVYu3336befPm8d133/H888/neW1z37uHDx/m22+/pX79+t7Gzvy8p00meOqpc+5W5Bo08ISdZGUV7Hk7d/aEsfxX2bKeQBWApUvhqqs8yz16nAhdAejb1/M42d698G+uEQDVq8MLL5y5htmz4csvz7w9IABatDjzdhEREREREREREREREREp3nL/Vpv7t93U1FRCQkIA6N27N+vXr2fy5Mk8/fTTVK9e3Wd1ioiIiIiIXIpywy8XLlwIQKtWrfLML88NZtm0aRMTJ07EZDIxZMgQTCaTd16uYRiUL1+ejh078u233zJ9+nTatm3LtGnTqFy5cr5ryc7OZv369axYsYLMzExvuEp2dvYFX5/T6fSGF+zevZv9+/djt9tp27YtTZs2JSAg4ILPLSXL0qVLS1ToSi63201aWhqTJk3i3nvvxd/f39clFYm1a2H3bl9XUfjMZvjySxODB3uCdqKjo6lRowY7duxgw4YNXPXvRP1y5crhdruZN28eDocDm83m48pFRERERERERERERERERERERETkUnOZ3IpbREREJP+6doVJk2DAgJIZvhIcDIsXQ61avq6k+Chfvjyvv/56nnW5DXYFJT09vUDPdz52n6Ybx+l0kpyc7A1eyW3aA08IS2hoKADJyclUrVqVG2+8kfDwcNLS0ti2bRtLly4lK58JGBaLhfT0dO8588swICcHMjI8P2snf83vurNtu/pqePNNTxDRmeqOjIxkx44dJCYmnqY+g7S0NKxWK2FhYUD+gk1OPt5kMhEZGQl4bqyTKzU1ldjYWMqWLUt0dLS3ntzwnJCQEAIDA8nMzOTIkSNERUV5j81t7vztt98AaNOmDYGBgd6m0JKqaVPP962kWbcORo+Gtm2hcmUoXRrcbjh82NMsN20afPut5/1+JjYbNG9eZCWLiIiIiIiIiIiIiIiIyAXK/Zvx3r17yc7Opnbt2nm2Hzp0iK5du3LnnXfyzDPPYDKZCA0N5eqrr2bChAl8/fXXDB8+3Beli4iIiIiIXPLKli0LeIJXABwOB2azGYvFQmZmJh999BHLly+nV69eXH311cCJz3kmk4muXbvStWtXFi1axJNPPsnKlSsZPnw4H330kXcu8ZlkZWXx888/s2HDBkwmU6EGY+Tk5JCTk8OSJUtYsmQJ9erV49prryUwMLDQxhTf27BhAytXrixxoSu53G43SUlJTJs2jf79+5/XvPyS6t134SIyl0qM9HR46y0YMCAHPz874OlnKVWqFA0aNAA8gSyNGjXi559/9v7+FRERERERERERERERERERERERESloCl4REREROY0+fSAlBR57rGSFrwQFwbx50KyZryu5vBiG4Q3MOF8jRowo4Go8SpcuTfny5b3Pt23b5l0uV66cdzksLIyOHTt6n4eHh9O6dWuqVavGhAkTyM5Hp4/DYeJ//3NeUGiK1QoBARAYeOrXs60rVerc+5Uq5QkiOhOLxULDhg356aef2Lx5MzfeeCNutxuTyYTZbMYwDDZv3kzp0qWpW7fuOV+H3PfAf5vA9u/fD5CnmdFutxMSEsLBgwf566+/qFOnDmaz2Rucsnv3bjL+TSGJioryhrjkSkpKYsqUKYSFhdGnTx+g4MOEilpYGEREQELCmfeZMsXz+K+RIz2P8znmTAYM8DzyKy4OHn88//ufTkYGNGp0cecQERERERERERERERERkaKRmJjIK6+8QoUKFXj11VdxuVxYLBYAypcvT1ZWFtOmTaNTp07em/22adMGi8Xi/TuwiIiIiIiIFLwWLVoAMHPmTBo3bozNZvNue+211xg3bhy1a9dmyJAhVK1aNc+xJ8/VtVgspKam0qBBA/r27XvO0JUdO3Ywc+ZMcnJycLlcBXxVZ+Z0OgHYtGkT27Zto3v37tSrV6/Ixpeik5qayty5c0ts6Eoul8tFQkICsbGx3p/XS1VSEnz3HRThrwSfOnIE1qyx066dwfz581m5ciVt2rQhJCQEwzC8/3am0BUREREREREREREREREREREREREpTApeERERETmD++7zBJnce2/JCF8JDYWff4Z/79khRcjlcmEymTAMw9elABASEsIdd9zhbU6JjY1l37593u3+/v559j9y5AiLFy8mMDCQrl274u/vT2RkJB06dOCXX34553iGYcJkchARkb/QlNyvAQGe4BVfMZvNXHfddbz11lv89NNPDB061PuagacJMTk5mZYtWxIWFobb7T5tuIlhGKSlpRESEnLKtn379vH444/j5+fHjTfe6F0fHh7OzTffzPDhwxk1ahRVq1albNmy3nFfffVVAG6//fbT1n7kyBH++OMP6tevzzXXXHNKMEtJ1aIFzJnj6yqKXqVKnp8HERERERERERERERERESn+TCYT8fHxrFq1imeffZagoCAMw8DlcmG1Wvnss8+46qqreP311/nss8+wWq188803pKamcvToUV+XLyIiIiIicslq1aoVrVq1YsKECZQtW5abbrqJI0eO8O233/LWW28REBDAG2+8Qfv27c94jk2bNvHOO+9w8OBB3nrrLTp27Ahw2rm6WVlZ/Pjjj2zfvt2ngRgulwuXy8WsWbNYv349PXr0IDAw0Gf1SMEyDIMZM2Z4g3ZKOofDwcKFC6lRowbh4eG+LqfQTJkCp2k9uGSlp7t58ME93HLLF3z++eeEh4fz/PPPn9K7IiIiIiIiIiIiIiIiIiIiIiIiIlKYFLwiIiIichZ9+0JYGPTpA1lZ4HL5uqJT+flBSAgsWQINGvi6mstTbiPdhQSvTJw48ZR1AwcOvOBaIiMj6devH2FhYQBs2LCBuXPn5tnnv01XCxcuZNeuXQCULl2aDh06AFCzZs18Ba/4+8M997iJirrgsn2mWbNmtGnThhUrVjB69GgGDhyIYRjs3r2bYcOGERAQwCOPPAJ4glrS09N56KGHKFu2LG+//TbgaVacPn0648ePp2PHjpQtWxZ/f382btzIjBkzSExM5LrrruO5557zjmu32xkyZAi//fYbK1eupH379jRo0ACXy8WePXuw2Ww88sgjPPXUUwB5GjUdDgcffPABADfccMMp20uyjh1h4ULIzvZ1JUWrdWtfVyAiIiIiIiIiIiIiIiIi+VWmTBmaNGnCli1b+Pnnn+nZsycmkwmr1YphGLRq1YqWLVvyww8/EBsbS7Vq1Vi/fj0VK1a8qPkAIiIiIiIicnZRUVF8+eWX9OnTh0cffZQXX3yR5ORk3G43VapU4b333qNHjx6nHJc7FzwlJYVp06axYMEC+vXrR69evbwBJv+dq7tjxw5mzpxJTk4OrmLSZOBwONi1axcffPAB3bt3p169er4uSQrA+vXrOXDgAG6329elFBiXy8WMGTMYMGDAJTMP/r8mToSMDF9XUZTMbNxYka1b36RVq2a89dZbtGvXztdFiYiIiIiIiIiIiIiIiIiIiIiIyGVGwSsiIiIi59CtG2zc6Alf2bwZ0tN9XdEJgYFw003w6acQHu7rai5fVqv1ghuZ9u3bV2B1VKlShdtvvx1/f38A/vjjDxYsWHDKfklJSWd8fvKyn59fvsY1DAObzXbe9RYHoaGhjB8/ni5duvDkk0/yzTffUKZMGdasWUNGRgZDhgzhpptu8jZU5uTk8PnnnwPw9ttvYxgGVquVcuXKkZyczKRJk0hOTsbhcODv70+DBg0YOXIkgwcPPu3Y8+bN46uvvmLFihUcOHAAm83GTTfdRPv27bn++uuxWk/9yGaz2XjiiSd46KGHqFy5cqG/RkWpVSuw2y+v4JXAQE/gjIiIiIiIiIiIiIiIiIiUHI888ghjxoxh3rx5XHnllZQuXZqcnBzsdjupqank5OTw6quv8tNPP7Fnzx7q1atHnz59aNiwoXd+gdls9vFViIiIiIiIXHqqV6/OmjVrGDt2LGvXriUjI4NWrVrRpUsXateufdpjcoMf5s2bx8SJE6lXrx733XffGefp/v777/z66684HI5Cu44L5XK5cLlczJo1i4SEBDp37nzJBltcDlJTU/npp5+K5XvtYrjdbg4dOkRsbCwtWrTwdTkFzuWCbdt8XUXR8/c38+WX67j55lq+LkVEREREREREREREREREREREREQuUwpeEREREcmHqlXhjz/go4/guec8oQAul+/q8fPz3Kz/8889wTDiWyaTCZPJhGEYPquhQYMG9OjRwxsCs3DhQlatWnXafePj43G73d6buISHh3P06FHvcq7k5OR8jZ0bPlJS1atXj/Xr1/Pmm2+ybNkydu/eTbt27bj11lvp06cPcKKhMjQ0lFdffZWIiIg867t06cLChQvJyMjAZDLh5+dHUFAQwcHB3iCc0zEMg759+9K3b9/zqrlGjRoXcqnFXrt24O8Pqam+rqTouFzQu7evqxARERERERERERERERGR81GlShXuu+8+Jk6cSJ06dXjyySex2+0AHDhwgPXr1/Pyyy/z7LPPkp6ezrFjx4iJiclzjpP/bi8iIiIiIiIF64EHHsDlcmGxWPKsNwzjtEEkf/31F+PGjSMlJYVXXnmFli1bnrK/YRgsWrSIP//8s9gHYTgcDlatWkVmZibdunVT+EoJNXv2bJxOp6/LKBQOh4OFCxdSp04dgoODfV1Ogdq+HWw2T9/R6dxzD0yefOJ5fn48GzaEgQOhZUto2tTTTwSwd6+n3+l0HnsM2reHFi3y7tO/P0yZcvpj7roL7r4bGjWCUqXA6YR9+2DxYnjrLdiz58w1Wq02UlMVuiIiIiIiIiIiIiIiIiIiIiIiIiK+U3LvjiwiIiJSxMxmePRRuPFGuP122LwZ0tOLvo7AQLjpJvjkE08jgxQPNpuNnJycQjt/WFgYjz/+uPf5yJEjvcstW7bk+uuv9zbErVq1ioMHD1KpUiXvPtnZ2Rw5cgSA9PR0Nm/eTIMGDQBPaIjVaiUgIIAWLVp4j9m4cWO+anO5XGcNFykJIiIiePvtt09Z/9/mSovFwvDhw0/Zz9/fP8/rnV9qYszLYoHHH4dRoyAz09fVFD6z2fPflH9zfERERERERERERERERESkBHn77bdZvnw5Q4cOZf/+/XTp0oWdO3cyYsQIgoODadSoERaLhdDQUEJDQ4ETYStbtmxh6NChjB49mmrVqvn4SkRERERERC5NuaErufOBzxS6cvToUT7//HOWLl3K4MGD6datG35+fkDeub4LFy4kNja22Ieu5HI4HGzYsAG3281NN92kecslTFJSEnv37sXtdvu6lEJjGAaxsbF07NjR16UUqDVrCv6cnTt75tmfj5dfhvDw/O//zjvw1FN519lsUKuW53H77Z7gl507T398WhosX+4JlhERERERERERERERERERERERERHxBbOvCxAREREpaapVgz/+gM8+g4YNPUEo//ZkFRq7Hfz9Pc0SP/4IX3+t0JXiJjIy0mdj16tXL08jXNu2bRk4cGCex/XXX5/nmJ9++onExEQAypUrx+23306PHj28ASpbt27lr7/+ytf4/v7+JT545UzUYFj07rsPDMPXVRSNgAB4+mlfVyEiIiIiIiIiIiIiIiIiF8Jut/PBBx9www038P7779O9e3cee+wxkpKSePjhh6lYseIpx5jNnmm76enpbN68mQcffLCoyxYREREREbns5M4Hzv26fPly1q5d690+a9Yspk6dSuvWrRkwYABRUVGnnOPXX38tUaEruRwOB3///TeLFi3ydSlynlavXo1xiU+qdjqdrFq16pILl1m50hNCUpCSkuCnn+DVV+GTT/J3zMaNMGECPPggHD589n0DAuCRR048//576NIFBg06cS3h4XDvvWc/z/Ll+atNREREREREREREREREREREREREpDBYfV2AiIiISElkNsMdd3ge69bBu+/Ct9961mdkFNw4wcGecw4eDEOGQOXKBXduKVhVqlTh4MGDJaa5KSMjg/Hjx9O+fXvq1q1LeHg4brebI0eOsG7dOmJjY/N9rvLlyxdipXK5iYyEG26AmTMv/QCWqCho3drXVYiIiIiIiIiIiIiIiIjIhWrXrh3ff/89Y8aMYd++fSQlJXH//ffTqlWrsx7XuHFjBg4cyIsvvsiiRYu45ppriqhiERERERGRy9v+/fsZNGgQAQEBPP3000RHRzNx4kQMw2DIkCE0bdr0lGPWrl3L77//XuJCV3I5HA7+/PNPQkNDaa2JqyWC0+kkNjYWl8vl61IKncvlYvv27dSpU8fXpRSY338v+HNOmeJ5ANxzjydM5VyuvPLE8rBhZ983MBDs9hPPR4yATZs8y716wY03epZP3ud0du4EpxOs6lwXERERERERERERERERERERERERHzAZJeXO0CIiIiLFXHIyTJ0KkyfDli1gMoHFAmlp+QsPsFggKAhycsDPDxo39gSu3Hyz57kUb5s3b+aHH34gJyfH16UUKbPZTMeOHbny5K4ckYu0ciV06QLp6b6upPAEB8P778OgQb6uREREREREREREREREREQulGEYmEym0643DAOz2XzGYzZt2sTAgQNJTU1l8+bNRVGuiIiIiIiIAF9//TUDBw7E5XJRu3Zttm7dyjPPPMOwYcMIDQ3N81kvOTmZjz/+uMSGrpzMarXywAMPEBER4etS5Bw2bNjA3LlzL5vehIoVKzLoEppUHRLi6SM6k3vu8fQd5TrNPy2d1cnH790LVaue+5g9eyAmxrPcv/+JEJeTxcZCs2ae5e+/h08/hcqVYfRoz9x3hwM6dIDVq888TlAQ/P33ibFEREREREREREREREREREREREREitKpHZ0iIiIickHCwuCRRzzNBmlpsH49fPYZPPYYNG8OpUpBYCDYbGA2g93uaSqIiPA0Hzz7LHz+OezaBUlJsGwZ3HGHQldKiujoaNxut6/LKHI2m40KFSr4ugy5xLRp42m2Ot8mspLEaoXbb/d1FSIiIiIiIiIiIiIiIiJyMU4OXTEMAwCXy4XJZDpt6MrJx9SvX597772XrVu38umnnxZ+sSIiIiIiIgLA7bffTnx8PF26dOHvv//GarVSqlQpQkNDgROf2wzD4Pvvv8flcvmy3ALjcrn47rvvLss57yXN77//ftmErgAcOnSIo0eP+rqMAlNSv3U33wyLF3uWb7kFfv4ZJkzwhK78+SdcddXZQ1cALBbIyCj8WkVEREREREREREREREREREREREROR8ErIiIiIoXAbIYaNaBPH3jvPVizBo4dg/R0TxOFywXZ2Z6Aln/+gd9+g1GjoHt3iI72dfVyNsuXLycuLg44cdMUgLCwsDw3VLlcOJ1OoqKifF2GXGJMJpg2Dfz9fV1J4QgMhEmTPOFbIiIiIiIiIiIiIiIiInJpyJ0zYLFYTrv95DkGDocDgK5du9KrVy+ee+65S+ZGviIiIiIiIiVBREQEP/74I59++ikOh4NRo0YxbNgw4uPjvfvExsZy6NChSyaoxDAMjh07xsqVK31dipzF8ePHOX78uK/LKFJut5v169f7uowCYRjw7z/7lDipqbBzJ2RlnbqtcWPo1w/s9nOfJzOz4GsTERERERERERERERERERERERERyQ8Fr4iIiIiInIPb7ebDDz8kJiaGTp06ERsbC5AnaMVkMl2WASQBAQEEBgb6ugy5BDVsCMOGeUJKLiV+ftC1K/Ts6etKRERERERERERERERERKSg5Yar5N6U9+Sb8548x8Bms5GRkUHlypXp1q0bycnJvPTSS0VbrIiIiIiIiHD//fezfft2atSowQcffMCiRYsASE5OZuHChd7gzEuFw+Fg6dKlJCYm+roUOYMDBw5gNl9ebb9ut5u9e/f6uowC4XZ7wldKGosFli2D++8Hf3948UUICYGYGPj9d0/gyoMPwptvnv08JhPk5BRJySIiIiIiIiIiIiIiIiIiIiIiIiKnsPq6ABERERGR4urQoUO88cYbfPbZZzgcDpxOJwCVK1cGPDdMOfnGKK1bt+bQoUPkXCadIlarlZYtW/q6DLmEDR8OX38N27aVzAa00wkIgPHjfV2FiIiIiIiIiIiIiIiIiBSG3DkEZrPZG7ricrlYv349gYGBrFy5kqNHj3Lw4EFWrVpFUFAQv//+OwCvv/46jzzyCOXLl/dZ/SIiIiIiIpejqlWrsmbNGr755huaN28OwIwZM3C5XD6urHC4XC6+++47HnjggTxz4aV42L9/f776ERo3bkzPnj29z0eOHHnKPiNGjPAuz5o1i/Xr159XLS1atKBbt27e53v37mXKlCl59unQoQMxMTFEREQQEBCAxWIhMzOTw4cPs3HjxnyPeeTIkVP6M0oiiwXMZk8AS0nSsSM0aOBZPn4cRo3yLKelwdtvQ4cOnud9+sATT5z5PIYBfn6FW6uIiIiIiIiIiIiIiIiIiIiIiIjImSh4RURERETkP2JjYxk1ahQ//PADpUqV4tZbb6Vv376MHz+e7777ji1bttCiRYtTmnpq166N2Wz2UdVFzzAMb3OhSGGwWuGbb6B1a8jM9HU1Fy8wECZNgjJlfF2JiIiIiIiIiIiIiIiIiBSGQ4cOMW3aNABWrlyJy+Vi1apVZGRkkJmZSXZ2dp79K1euTGBgINdccw1BQUFs3rxZwSsiIiIiIiI+cttttwGQkJBAQkKCN1DzUmMYBsePHyc+Pp4qVar4uhz5j7i4OF+XAEDp0qXp0qXLOfdr3rw54eHhedYFBwcTHBxM9erViYqKYv78+ec8j8vlIjU1ldDQ0Astudiw2eA//wRU7EVGnlj28wO7HXLzf8LCTmw7efl0DAMCAgq+PhEREREREREREREREREREREREZH8UPCKiIiIiMhJRo4cyciRI4mJiWHo0KFce+21NGnShFKlSrFq1SpmzpxJcHDwaY+1WCy0bNmSFStW4HK5irjyolejRg2CgoJ8XYZc4ho2hOeegzfegIwMX1dz4QIC4LrroGdPX1ciIiIiIiIiIiIiIiIiIoWlfPnyjBs3jm3btgGem5RmZmZSp04dKlWqRHBwMO3bt8dkMtGiRQvKlCmDzWajYsWKZGZmEqA7U4qIiIiIiPjcypUrcTqdvi6jUOXk5LBixQoFrxQzhmGQmJjo6zIwmUz06tULu92Ow+HAZrOdcd/4+HhiY2M5evQomZmZhIeH06FDB8qUKQNAixYtWLRo0Tl/piwWCwkJCZdE8Iqf34UFr4wYAS+/7FmePBkGDDixrVIlaNbMs5z7FSAwEHr08CwnJsLy5Se2deni2Z67X65mzSApybP8++9w9CisX5/3nF9/DWPHQkQEjBp1Ytuff579GlyuvGOJiIiIiIiIiIiIiIiIiIiIiIiIFCUFr4iIiIjIZc8wDEwmEwDXXnstkZGRtG7dmgYNGuDn5+fdb8+ePbhcLnJycgBwu92YzeY852rRogUrVqwouuJ9xGaz0a5dO1+XIZeJF16Abdtg5sySGb7i5wcNGsCXX/q6EhEREREREREREREREREpbF9++SVz586lZcuWREZGEhAQQL169UhNTSUkJOS0xxiGodAVERERERGRYiArK4stW7ZgGIavSyl0u3btIi0tjeDgYF+XIv86duyYt6/Bl6644goqVqxIUlISW7ZsoW3btmfcd+bMmaesy8rKok+fPoAnUMVms50zeCUnJ4f9+/dTu3btiyu+GKhRA/76q2DP2bmzJ4zlv8qWhVmzPMtLl8JVV53YNm4cxMScesyjj3oeAJ06wbJlsHUrfPopDB7sWd+rl+dxsvR0GDr07HW6XJ6QGBERERERERERERERERERERERERFfUPCKiIiIiFyWjhw5wtdff01ycjLdunWjWbNmALRp04Y2bdp49zMMA6fTic1mo27dugDs3bsX4JTQFYDQ0FBiYmLYtWtX4V+EDwUFBVFJHTFSREwmmDIFkpPhl18gM9PXFeWf3Q7Vq3vq9vf3dTUiIiIiIiIiIiIiIiIiUtiaNWvmnYNwstzQFZfLhcViwTAM781Ui8NNVUVERERERATWrl172XxGM5lMrFmzhk6dOvm6FPnXkSNHfP7+i4qK4sorr8TtdjNz5kyqVq2a72PNZjPh4eE0bdrUu+7gwYNk5mPyt2EY7N+//4JqLm6uuALWroWSlt/04IPw229w993QpAmULu0JUtm3zxPq8vbbsGPH2c9Rpw6cps1GREREREREREREREREREREREREpEgoeEVERERELis7d+5k5MiRfPvtt4SGhmKxWChXrhyNGjXCaj3xv8e5NzgxmUzYbDYMw8DhcABQpkyZPPv8V6dOnYiLi8PpdBbNRRUxm83GVVdd5fOmLrm8WCzw/fdwyy2weDFkZPi6onPz84OaNWHZMvj3HkoiIiIiIiIiIiIiIiIicplwu92YT3OnSYvFAihsRUREREREpLgxDIOVK1d654xf6pxOJ6tXr+bKK6887edXKXrZ2dkYF5jWMWLEiIse32q1cvPNN2OxWFi+fDnx8fH5Cl4pV64cgwcPzrPO7XazY8cO5s2bl+/xs7Ozz7vm4qhNG5g4EVJTT799yhTP479GjvQ8zueYszmPzByvr77yPC6EyQQdOlzYsSIiIiIiIiIiIiIiIiIiIiIiIiIFQcErIiIiInLZ2LJlC/feey9xcXEMGTKEK6+8knr16lGzZs1T9j35Bicnh7AA7N+/P8/6/6pYsSJNmjRh3bp1l1z4itlspkKFCjRs2NDXpchlyG6HWbOgf3+YORPS031d0ZkFBEDjxvDzzxAc7OtqRERERERERERERERERKSo6aa1IiIiIiIiJcu+ffsumeCH/HK5XOzateu08+ml6DmdzgsOXikIXbp0ISIigkOHDrF48eKLPp/JZPIG0ObHpdJ70bw5uN2+rqLoBQdD27a+rkJEREREREREREREREREREREREQuZwpeEREREZFLntvtxuFw8NJLL7F+/XrGjh1L9+7dCQkJybPPuW56UqtWLQCys7PPuX/Xrl3Ztm0bqampBXMRxYTVaqVXr16nDZwRKQoWC0ydCm+8Aa++CllZ4MP+wtMKCIA774QPPgB/f19XIyIiIiIiIiIiIiIiIiIiIiIiIiIi5xIfH4/L5fJ1GUXK4XAQHx+v4JVi4mKCVyZOnHjKuoEDB+b7+OjoaFq2bInT6WTGjBm4zyM55NixY0ycOBGr1Up4eDgtW7YkKiqKWrVqER0dzccff0xWVtY5z3OpBK9Ur355Bq8Yhid0RkRERERERERERERERERERERERMRXFLwiIiIiIpecrKws/P9NOzAMA7PZzObNm5k7dy7PP/88/fr1AyA9PZ2cnBz8/f1xOp3eIBbDMPIEi+QuHz58GICgoCDMZvNZw1dsNhu9e/fm888/v2QagGw2G9dffz2hoaG+LkUucyYTPPcc9OwJt94Ke/dCerqvq/IEroSFwddfQ8eOvq5GRERERERERERERERERERERERERETyKy4uLl/BK40bN6Znz57e5yNHjjxlnxEjRniXZ82axfr16896zipVqtC/f/+z7jNmzBj++eefPOvCwsK44oorqF69OsHBwWRnZ7Nv3z5WrFjBvn37znkthmEQFxd3zv2kaFgsljx9DOcjP9/vswkJCcFkMmG1WnnooYdOu09MTAwjRozgjz/+YMGCBd71Docjz/ibNm3imWeewWq1EhwcTN26dVm7du05azhTb0ZJYzZD/fqwZo2vKylaTifUquXrKkRERERERERERERERERERERERORydmnMRBQRERGRMzpyBH76CUaOhM6doXJlKFcOSpWCkBAoXRqioqBGDejdGz74AJYvLx4hBudr3bp19OrViw4dOgB5A1SWLFlCVlYW7dq1A2Dp0qWMGDGCm266ierVq9OrVy/Gjh2L2+0+pVnJ7XYDEB0dDcD27duBczf2VK5cmSZNmmC1lvy8Q7PZTIUKFWjcuLGvSxHxqlsX1q2D55/3hJ5cYJ9hgQgIgDvvhJ07FboiIiIiIiIiIiIiIiIiIiIiIiIiIlLSJCQk+LqE81K+fHkeeOABmjdvTnh4OFarlaCgIOrUqUP//v3zPe/78OHDGIZRyNVKflit1gsOXvGFM/VJGIaR5z0VEBCQr/PZbLYCqas4uO8+CA72dRVFx2KBm2/2hM6IiIiIiIiIiIiIiIiIiIiIiIiI+ErJvwO0iIiIiOSRkQHTp8MXX3gCCdLTwc/Ps97pPPuxu3bB3Llgt3v2j4qCtm09TR9XX+3bUIOzmTlzJq+99hqxsbEAlC5dmsOHD1OuXDlcLhcWi4WcnBwAnE4nq1evZtCgQcTFxdG5c2ciIiJYsWIFixcv5tixYwwdOhSLxeI9f27ASlBQEDabjdDQUBwOR74ae7p27crOnTtJSUnxBriURHa7nV69epWoRi65PFitnuCVXr08wSdbt0J2NrhcRTN+cLAnwGrqVAWuiIiIiIiIiIiIiIiIiIiIiIiIiIiURJmZmWRmZvq6DADWrl3L2rVrT1l//Phx77LJZOKWW27xBlps376d2NhYqlSpQrt27TCbzXTr1o24uDiSkpLOOp7b7SYlJYWwsLACvQ45f0URvBIWFsbjjz/ufT5y5EgAjhw5wvz580/Zv0aNGtSoUQOAY8eOsXr1ag4dOgRA8+bNadq0KZs2beLo0aNkZmYSFhZGy5Yt8/Ra7N+/P1+1nSnIpSTq1w+eeMLXVRQdPz946ilfVyEiIiIiIiIiIiIiIiIiIiIiIiKXu0tnJqKIiIjIZW7HDvjgA5g0yROQkpZ2Ylt2dv7Pk5XleQDs2+d5zJsHYWHw9NPQvz+Ehxdk5RfG7XYzevRo3n33XQ4cOEDLli158sknmT17Nn5+fmT/e9G5ASrh4eGYTCY2bdrE5MmTiYqK4rfffiM6OprMzEwWLVpEz549ee+992jSpAnXX3/9KWMmJyfjcDhISUnBZrPhdru9oSxnYrPZGDBgAOPGjSMjIwPDMAr+xShkdrudu+++m9DQUF+XInJGdetCbCz89Re8+y58/z2YzZ4QqYLm5+f5PduxIwwdClddVXyDqURERERERERERERERERERERERERE5OwSEhKw2WzeOei+lJyczL59+866T82aNYmIiAAgKyuLb7/9FqfTyfbt2ylXrhzVq1fHZrPRsmVLfv7557Oey2KxkJCQoOCVYqB06dI+G/v48eOsWrXqlPX+/v7e4JWUlJRT9ilXrhzlypU743n//PNP4uPj81XD2c5T0gQFwV13wYQJ4HT6uprCV7UqNGvm6ypERERERERERERERERERERERETkcnf2u0SLiIiISLFmGDBnDrRrB40awdixkJ6eN3SlIKSlwYEDMHw4REXBnXfCxo0FO0Z+uVwuXnvtNaxWK8OHD6dx48Z89tlnfPPNNzzxxBO43W7i4uK8jWRutxuAiIgIAgMDefPNN4mPj2fEiBFER0fjcrkICAjgpptu4tFHHyUxMZEFCxaQmZnpHTM3LKVBgwYAxMXFkZOTc87QlVyhoaEMHDgQPz+/gnwpioTNZqNfv35ERUX5uhSRfGnWDL74AhISYNQoiI6G4GAIDLy48/r5QWioJ3jq6adh506YPx86d1boioiIiIiIiIiIiIiIiIicv4yMy+PGmyIiIiIiIiXBoUOHcBaTD2ktW7bk2WefZfjw4Tz88MNcd911BAcH59mnatWq3uWEhIQ8tZ8c2hITE3PO8XJycjh48ODFFy4XrVy5csXmfZgfe/fuZc2aNRw6dIj09HRcLhcOh4Njx46xceNGvvjiC+bNm5evc9lsNipWrFjIFRetxx8Hm83XVRS+4GAYNszXVYiIiIiIiIiIiIiIiIiIiIiIiIiA1dcFiIiIiMiF2b8f+vWD2FhP2EpRyMjwfP36a5gxAx58EF57zRNIUFQcDgcmk4lbb72VO+64g1atWhEdHe3dHhwcTEJCAlu3bqVZs2be0JQ2bdpQr149/vzzT4KDg+nQoQMAZrMZl8uFxWKhR48ejB49mt9//52AgAAMw8BkMmH6N1Vh165dlC1blltvvTXfoSu5Spcuzb333svEiRPJzMz01lWc5YauVK5c2deliJy38HB44glPw9pff8Gff8Lvv8Mff0B8PAQEgNvtuZGRy+V5WCxgNnu+Wq2QmQlly0LLltCxIzRvDm3aXB4NcCIiIiIiIiIiIiIiIiJSuDZtghdegPnz4d9pCSIiIiIiIuIjuaERF2LEiBEFWktQUJB3uUyZMpQpU4b69eszadIkjh07BkB4eLh3n7S0tDzHn/y8dOnS5xzPMAzSi6ohQc7KarUSFhbG8ePHz7nv+vXrWb9+/Vn3GTly5CnrkpOTT7v+TJYtW8ayZctOu+3w4cPMnTs33+c6G5PJlKcv5FJQpw40aOCZx36pu/VWX1cgIiIiIiIiIiIiIiIiIiIiIiIiouAVERERkRLHMGDiRE+YQFaWJzSgqLlcnkCCTz+F77+Hb7/1BBMUBX9/fx5++GEMwyA0NNS73jAM/vnnH8LCwggLC6NUqVIAWCwWACpWrEjXrl3ZvHkzQUFBLFu2jOuuuy5PAEqDBg0oXbo0R44cISUlxXv+3ACWdu3aER8fj91uv6Day5Qpw/3338+ECRPIyMi44Oa8wmYymbDb7dxzzz1ERUX5uhyRi2IyeQJTmjeHwYM967KzYeNG+PtvT3BVVpbnYbd7AlkCAqBWLWjSBEJCfFq+iIiIiIiIiIiIiIiIiFyimjaFAwfghx+gZ09fVyMiIiIiInJ5czgcPh3fMAzi4+PZunUrR48exTAMqlWrRqtWrTCbzQQHB3Pdddfx1VdfAeSZz/7fOeknP8/vvPecnJwCuAopCBUrVsxX8MqlxuVyERER4esyCtwLL0Dfvp4565eigADPHH1/f19XIiIiIiIiIiIiIiIiIiIiIiIiIqLgFREREZESZf9+6NcPYmOLR+NFRgbExUHHjvDgg/Daa+DnV/jjhpyUhJAbimIymShbtizJyckcOnSIzMxM73bDMDCbzfTt25dly5axcuVKFi5cyHXXXYfZbPaea8mSJRw7dozu3bvnCXUxmUwA3jCXixEWFsbgwYOZPXs2u3fv9nmT3n/ZbDYiIyPp3bt3gVyvSHHk5wctWngeIiIiIiIiIiIiIiIiIiK+YLXCu+/CQw/B9dcXzXwLEREREREROb2LmdM9ceLEU9YNHDjwvM4RHx/PpEmT8qzbsWMHTqeTDh06AFCtWjUsFgsulytPUIrVmrdF9OTn+Q1UKW5z2i9nlStXZsuWLTidTl+XUqRKly6dp7fjUnHTTdC6NSxdCm63r6speOHh8PLLvq5CRERERERERERERERERERERERExOPSm4koIiIicolasADq1oUVK4pH6MrJMjPh00899e3bV7Rj54aiuP/tQqlVqxY2m40DBw54t+c24NStW5dHH32UqKgoPvzwQz799FMyMzPZt28f06ZN48UXX6RixYo89dRThVpzYGAgt99+O7169cLPzw+LxVKo4+WHyWTCZrNx9dVXc++99yp0RUREREREREREREREREREpJB17Qp16sBHH/m6EhERERERkctb7pz0C7Fv375THgUlPj7eu2yxWAgICAAgKSnJuz44ODjPMSc/P3bsWL7GuRQDL0qqqKioy/L7UblyZV+XUChmz4atW+FS/JYGBMD06RAU5OtKRERERERERERERERERERERERERDysvi5ARERERM7t22/hnns8ASfFVUYGxMdD8+awfDnUrJn/Y//++29+/fVXatWqReXKlalVq9Z5j282m0lPTyc7OxuXy0XFihUBMAwDk8nk/dq7d2/cbjeDBg3ioYceYtSoUYSFhbFr1y5KlSrFqFGjqFu37nmPfyHq1q1LlSpVmD17Nrt378bhcBTJuP9ls9mIjIykd+/eClwREREREREREREREREREREpQu+8A1dcAXffDZGRvq5GRERERETk8mSz2Xw6foUKFThw4MAp608Oo3A6nWT+21CwZ88e2rRpA3iCOqxWK06nE4AqVap4j9m7d2++xvf19csJUVFRWCwWX5dRpOx2e5H1cFyIxYsXY7FYaNmyJYGBgfk65p9/4L77YMsW+OILOHgQHngA0tMLudgiEhDg6XG64gpfVyIiIiIiIiIiIiIiIiIiIiIiIiJygoJXRERERIq5KVPgwQeLd+hKLpcLEhOhVStP+Eq9eqffLzcE5Y8//uC5555j2bJl+Pn5kZ2dTalSpXjuued45JFH8PPzy/fYhmEQFBSExWLB7Xazffv2PM03JpPJu3zbbbfRokULxo0bx+7du0lJSWHAgAEMGTKEgICAC77+CxEYGMjtt9/Oli1bmD9/PllZWeTk5BTJ2Ha7HYvFQqdOnWjZsmWe10hEREREREREREREREREREQKX506cMcd8PLL8PHHvq5GRERERETk8nQ+89YvVFhYGI8//rj3+ciRI73L11xzDSEhIWzcuNEbwFK9enVatWrl3Wfbtm24XC4AduzYwdGjRylTpgx+fn7cdtttrFmzhqpVqxITEwOAw+FgzZo1+apNwSvFh9lspmXLlqxYscIbpnOp8/Pzo1q1ar4u4xR//fUXTz31FOvWraNcuXJ8/fXXNGnSJF/HGga0bAnTp4Ofn+f51KmwZAk4HIVbd1EID/eECYuIiIiIiIiIiIiIiIiIiIiIiIgUJwpeERERESnGvv++5ISu5DIMSE6GK66ANWugatVT9zGZTBw6dIjBgwdz9OhRXnnlFerVq8eWLVuYNGkSQ4cOJTMzkxdffPG8x4+JifEGiuSOdWqNBtWqVeONN97A5XJ59/WlunXrUqdOHeLi4li+fDl79+7FMAxvc1xBMZvNmM1mypcvT/v27alVqxZms7lAxxAREREREREREREREREREZH8GzHCE8Dy0ENQv76vqxEREREREbn8hIaGYrVafRp0UaZMGTp16nTabUePHmX+/Pne54Zh8P3333P33Xfj7+9PzZo1qVmzZp7t8+bN4/jx4+cc12KxUKpUqYuuXwpOixYtWL58ua/LKBJWq5W2bduetu/Dl9555x1efPFFatSowWOPPcYVV1yR79AVgIgIGD78xHOTCaZMgdq1S37wSmCgJ1AmKMjXlYiIiIiIiIiIiIiIiIiIiIiIiIjkpeAVERERkWLql1/g7rtLVuhKLsOApCRo3x7++gvKlz91n1dffZUNGzYwZswYBg8e7F3ftWtXrrnmGt5++23q169Pr1698tVEk7vP4cOHycnJ8YapuN3uU4JFTj5fcQhdyWUymYiJiSEmJobU1FTWrFnD6tWrcblcmEwmcnJyLui8NpsNk8mEYRg0btyYNm3aUKZMmQKuXkRERERERERERERERERERC5EmTKem3E+9RScdB9dERERERGRS97BgxAbC1u3Qno6pKVBVhb4+0NwsOfG/nXqQPPmEB1deHVER0efMue8KC1cuJB69eoRExNDaGgoQUFBOJ1OEhMT2bp1K6tWrcLxn7SGhIQExo4dyxVXXEH16tUJDg4mOzubffv2sWLFCuLj4/M1ttVqpUKFCoVxWXKBQkJCqFatGjt27PB1KUXifAJNisIvv/zC+++/z7XXXsszzzxD+/btT9nHMIyz9rmc7tdJ+fKwYAFcc43n911JFBgI778PV1zh60pERERERERERERERERERERERERETmUyDMPwdREiIiIiktc//0DNmpCc7OtKLo7VCu3awdKlkNtTYhgGGRkZXHPNNSQmJrJ27VqCg4Nxu90AmM1m3njjDV5++WWuuuoq3n//fWrXrn3OxhSXy4XFYuGFF17gtddeY/To0TzyyCNFcJWFyzAMjh49ysGDB9m/fz/x8fEkJiZiNpvP2NxnGAZOp5NSpUpRqVIlKleuTFRUFJGRkcUqaEZEREREREREREREREREREQ8cnKgYUPPzSuvv/7c+zudTg4fPkxCQgJxcXEkJCSQnZ2Ny+XC7XZjMpmwWCxYrVZKlSpFTEwM0dHRREdHExQUVOjXIyIiIiIi8l+ZmfDLL7B6NSxbBuvXe0JW/Pw82/6TKwKAzQYBAZ7PTH5+0LgxdOwIrVrB1Vd7thUEp9PJ66+/7p3Tfjkxm80888wz+Pv7+7oUOcnevXuZNm0aOTk5vi6l0JhMJurXr88tt9zi61IAT0+KyWSiW7dubN68mSVLllCtWjUAHA4HNpuNQ4cOUb58+YsaZ9Ei6N7d83uvJAkMhJdegmHDfF2JiIiIiIiIiIiIiIiIiIiIiIiIyOlZfV2AiIiIiJxq4MCS10RxOk4nxMbCxIkwaJBnnclkwmw2s3v3bjIzM8nOziY4OBiTyURuJuAtt9zC0qVL+fXXX/n111+pXbv2WUNXACwWC4ZhEBISgtlsJjIysrAvr0iYTCYiIiKIiIigUaNGwIkwlrS0NBwOB06nE8MwsNlsWK1WAgMDiYiIUMiKiIiIiIiIiIiIiIiIiIhICWG3wzvvwFNPwTXXeG4ufDLDMNi3bx+xsbHEx8eTkpKCzWbD5XLhdDrPeu7k5GTi4uKw2+04nU5sNhvly5enYcOGNGjQALvdXohXJiIiIiIil7udO+GDD2DSJDCbIT0dXK4T27Ozz3ysw3EikCUrC379FZYvh6AgcLs98+4ffRSqV7+4Gq1WK2FhYRw/fvziTlQCBQYGKnSlGKpSpQqBgYGXdPCK1Wqlbdu2vi7Dy2KxkJSUxKpVqxgwYADVqlUjNTWV1atXs3DhQhYsWEB2djadOnXipptu4oYbbsAwjHP2uvzXNdfAt9/CbbdBRkYhXUwBCwyEZ59V6IqIiIiIiIiIiIiIiIiIiIiIiIgUb2ZfFyAiIiIieX33HSxeDJdKf0x6Ojz+OOzff2Kdv78/jRs3xmq18tdff3nXm82e/z2tWbMmN9xwAy6XiyVLlnD48OF8jWUymdi1axdut/uSbjDKDWOJiYmhZs2a1K1bl3r16lGzZk2qVq1KuXLlFLoiIiIiIiIiIiIiIiIiIiJSwtx4I0RHw7hxJ9bl5OSwZs0aPvjgA7744gs2bNhAUlISbreb7Ozsc4au5DIMg+zsbFwuF1lZWezdu5f58+fzzjvv8OOPP5KYmFhIVyUiIiIiIpcjlwtmz4b27aFhQ/j0U0hLg5SUvKErF3rulBTP+T75BBo0gA4dYM6cizt3xYoVL66wEioqKsrXJchpmEwmevTogdVq9XUphcJqtVKnTh2io6N9Mr5hGKddv23bNpKTk729Lb/88gsDBgzgww8/xDAMjh07xtixY7nxxhv5+eefzzt0JVe3bjBvnidEqrgLCIA334QXX/R1JSIiIiIiIiIiIiIiIiIiIiIiIiJnp+AVERERkWLkn3/g3nshI8PXlRSsrCzo1w9ye1Pcbje1atUiNTWVLVu24HK5vA0nuQ0s7du3p1q1aqxevZqjR4+eck7Xv11xbrc7z9fBgwezZMkS7r777sK+LBEREREREREREREREREREZECYzLBu+/CyJGwe/dR5syZw9tvv83ChQtJSkrC4XAU6HgOhwOHw8HatWsZO3Ys48ePZ8uWLWe8+aiIiIiIiEh+LFoEFSvCnXfCihWeueQF/HHGy+HwnH/5cs989YoVPeNfiMqVK1+yIRdnYrFYqFKliq/LkDOIiYmhYcOGl+T70mazccMNN/hs/JMDUwzD8P5bSNWqVQkJCeHQoUOsXbuW/v37U6dOHbZu3cqff/7J5s2befLJJwEYNmwYe/bsueAaOnaE336DSpU84SbFjc0GISHw+efw8MO+rkZERERERERERERERERERERERETk3BS8IiIiIlKMDBwImZm+rqLgOZ0QGwsTJ3qeWywWunTpgtVqZfHixRw4cADwNKzkNrA0bNiQ6tWrs3v3blJTU73b//nnHx5++GFefPFF4ETgitns+V/bZs2a0bFjx6K8PBEREREREREREREREREREZEC0aCBm7vuWsrUqZ+ydu1anE5ngQeu/Jfb7cbpdHLgwAFmzZrFhAkTSEpKKtQxRURERETk0pOaCv37Q48ecOiQ53lRj3/okGf8/v3Pb3zDMAgJCSErK6vQ6iuOzGYz1atX93UZchbXXXcdfn5+vi6jQFmtVm6++Wb8/f2LfOw5c+YwYMAA+vfvz4MPPsjff/+Nw+HAZDJhGAYul4v69eszb948vv/+e0JDQ/nwww+9wUxlypTh//7v/+jatSvr1q1j9uzZABccYtu0KWzbBvfdV7zCV4KCoHNn2LEDbrnF19WIiIiIiIiIiIiIiIiIiIiIiIiI5I+CV0RERESKidWrYfFiyMnxdSWFIz0dnnzyxPV17tyZxo0bs3TpUlasWAHgDV1xuVzY7Xbq168PwNq1a73bnU4nY8aM4Y033iApKQmr1Vr0FyMiIiIiIiIiIiIiIiIiIiJSwI4cOcInn3xC6dIrMJmcF3zTzouRk5PDwYMHGTNmDH/++adPahARERERkZJn0SKoXh2mT4eMDN/WkpHhqaN6dU9d+WEymahduzbHjx8v3OKKGZMpnLCw8r4uQ87CbrfTu3fvS6Zvwmq1UrduXWrUqFGk4x49epRbbrmFHj168OOPPzJnzhzGjh1L586deeWVVwDP74GoqCjatm3L8ePHee2114iMjKR27dqAJ6jI5XLh5+fH448/DsD06dNxu93eXpgLERAAo0d7+okqVoTAwIu+3Atms0FICIwbBz/9BOXK+a4WERERERERERERERERERERERERkfOl4BURERGRYuKddyAry9dVFC63G2bM8CyHhIRw1113kZmZyZdffsmWLVsAyM7Oxmz2/G+qy+XCYrF4A1icTidRUVEMHz6cCRMmEB4erht8iIiIiIiIiIiIiIiIiIiISInmdrtZunQpn332GYmJiTidDp/WYxgGDoeDn3/+mQkTJpCUlOTTekREREREpPjKyoIBA6BHD/jnn+IzHz4ry1NPjx7Qv/+Z69q3bx/gmcMOcN1113mXL3Umk53NmztQoQI88AD88Qdoan7xFBMTQ8OGDS+J8BWbzcYNN9xQ5OMOHz6chQsXMnLkSJYsWcKWLVsYP348GRkZvPbaa7z//vukpKQAMHjwYCpVqgSAw+Fg+/btAHl6V2JiYggNDaVcuXLe/peL1aYNbN8O990H/v6eR1GxWj0BMFdfDTt2QN++cBFZMiIiIiIiIiIiIiIiIiIiIiIiIiI+oeAVERERkWIgMRFmz/YEk1zK0tLgzTdPPL/jjjvo1q0bc+fO5e233wbAz88Pk8nE7t27mT17NqVKlaJy5coAWCwWAF599VUGDBgAgEndHCIiIiIiIiIiIiIiIiIiIlJCpaenM3bsWFasWIHT6fR1OXk4HA4OHjzImDFj2Lp1q6/LERERERGRYiYtDa66CqZPh4wMX1dzehkZ8M030Lmzp95cy5cvJyYmhp49ewKeOexut5sbbrjhkgi3yA+bDSZNqsfGjRATA3ffDfXqeeb7Hzzo6+rkv66//nrKli3r7akoiWw2G3feeSf+RZkoAmzevJnx48dz9dVX88wzz9CgQQPKli3LwIEDmTRpEiEhIbzyyissWLCA7OxsatSowRNPPIHFYiEhIYFly5bhdrsxmUze13/JkiWkpKTQoEGDAq01IADefx/27IHnnoMyZSAkpECHyCMoCAIDYdAgiI2Fn36CcuUKbzwRERERERERERERERERERERERGRwqTgFREREZFiYMIEMF8m/2e2bRts3OhZLl26NK+//joVK1Zk8uTJDBgwgEmTJvHJJ58waNAgDh48yGuvvUaVKlUAhayIiIiIiIiIiIiIiIiIiIjIpSM5OZlx48aRmJiIw+HwdTmnZRgGDoeD77//nvXr1/u6HBERERERKSaOH4e2bWHdOsjM9HU1Z5eZCWvXQrt2sGvXMW699VauuOIK4uPjOXbsGLt37wY8n3/MZjNXXHFFsf2MVlAsFgvNmjXDarVSoYIn4GHbNhg/HnbuhAYNoFs3+O47yM4umDGPHz/OkiVLGDVqFJ999hnHjh0rmBNfJmw2G3fffTelSpXCXAKbT2w2G3379iU6OrrIx46Pj8ftdnP11Vfj7+9PTk4ObrcbgFtvvZWnn36atLQ0PvroI2/w7OOPP86AAQNISUnhgw8+4IsvvgAgMTGRr776irfeeotatWpx5513FkrN5cvDSy/BoUPw+eee37f+/p6QlIvl5+cJXKlWDd59F44cgU8/hbp1L/7cIiIiIiIiIiIiIiIiIiIiIiIiIr5kMgzD8HURIiIiIpcztxuiojzNCpcDiwXuvhsmTjyxbvHixYwePZo5c+ZgtVoxDINy5crx0ksvMWjQICwWi+8KFhERERERERERERERERERESlgx48fZ/z48WRmZlJSpvJarVa6dOlCq1atfF2KiIiIiIj4UFqaJwRg+3bIyfF1NflnsThxu7dSpsxN9O3bnRUrVnDgwAFWrFhBTEwMAE6nk6ysLP73v//5tthCZrVaeeihhyhVqtRpt6enw4wZMGkSbNwId9wB/ftD06ZgMp3/eHPmzOHNN99kxYoV+Pv7A+B2u7nvvvt47rnnfBLGUVJlZGQwYcIEkpOTcblcvi4nX2w2G7feeis1a9Ys9LHmzp1L69atiYiIwO12YzabmT59OnfccQf9+/dn4kmNLLnbExISGDx4MHPmzOGNN97g0Ucfxd/fn/j4eMaPH8+oUaMAaNy4MW63mz179hASEsLEiRO59tprC/2acu3cCUuXwu+/w8qVsGePJ4zF5YKMjNMf4+8PdrsngKpcOWjVCq68Etq3h+bNL+znWURERERERERERERERERERERERKS4UvCKiIiIiI/Nnw+33Qapqb6upOgEBMDhwxAScmKdy+Vi06ZNbNy4kcjISLp27eq7AkVEREREREREREREREREREQKSWpqKuPGjSM9Pb3EhK7kslqt3HjjjTRu3NjXpYiIiIiIiA9kZcFVV8HatZCd7etqzp/ZnEPt2hn8+quVBx64h5kzZzJnzhy6deuGYRiY/k0hWLhwIatWrcLtdvu44oJntVpp2LAh3bt3z9f+e/bA1KkweTKEhsKAAdCvH0RG5m+8HTt20L59exITExk6dChdunQhPT2d6dOnM3PmTIYNG8aIESO8IRhybllZWUyZMoXExEScTqevyzkrm81G3759veFGhWXv3r088sgjzJ07l7feeounn34al8uFxWJh69atdOrUiVq1ajFx4kRq1KjhPS735/67776jf//+VK5cmdWrVxMcHOzdZ/bs2fzwww9s2LCBoKAg2rZty8iRI7Hb7YV6TeeSkwObNkFsLBw86AlMSkvzBLEEB0NQEEREeAKTmjTxrBMRERERERERERERERERERERERG5lCl4RURERMTHhgyBMWN8XUXRCguD6dPh2mt9XYmIiIiIiIiIiIiIiIiIiIhI0cnMzGTcuHGkpKSU2Bv4Wq1WevfuTe3atX1dioiIiIiIFLF+/WDmTMjM9HUlFy4gAG6+GRo3fpthw4Z5QxpO5nQ6+eijj0hOTvZRlYUnKCiIRx999LxDI9xuWLYMJk2C2bNh0SJo3hz+zao5rZSUFAYPHszXX3/NAw88wCeffOLdlpWVxdVXX83KlSvZvHkzderUudBLuizl5OTwzTffEB8fj8Ph8HU5p7BYLPj5+dG3b18qVKhQqGONHDmSV155BT8/P7KysnjggQf44IMPsNlsABw4cIBBgwaxbNkyJk+ezK233uoN+ckNXjEMg2uuuYYlS5bwzTff0Lt3b29wSy7DMEhPT88TyiIiIiIiIiIiIiIiIiIiIiIiIiIixYfZ1wWIiIiIXO5+/93XFRS99HRYs8bXVYiIiIiIiIiIiIiIiIiIiIgUrR9++IHU1NQSG7oCnhsQz5gxg5SUFF+XIiIiIiIiReinn2DWrJIdugKe+mfONDh4sCEAx44dA8Dlcnn3sVqt3HrrrVitVp/UWFhygzTPN3QFwGyGq66CqVMhPh6aNDl76ArAokWLmDNnDp07d2bIkCGAJzDE4XDg7+9Pr169AFi5cuV513O5s9vt9OvXjxtvvBG73e4NEikObDYb9evX59FHHy3U0JVly5ZRq1YtRo0aRf/+/XnxxRcJCgri8OHD2Gw277+9VKhQga5du5Kdnc3YsWPZt2+f9xwmkwmXy4XJZGLAgAEAbN26FSBP6EruvgpdERERERERERERERERERERERERESm+is9sShEREZHLkMsF27Zd2LH33AOGceJxLjYb3HcffPklbNoEiYmQnQ0HD8KMGXDllWc+1s8PHnsMli+HY8c8zWZxcZ7mudtvP//anU5YuvT8jxMREREREREREREREREREREpqbZs2cLu3bvz3My3pMoNXzHyM2lFRERERERKvORkuPNOyMjwdSUFIyPDxMSJV2MYoSxevBi3231KyEKFChVo2bLlJRO+YrVaadiwITExMRd9rtBQONfL4nK5mDp1KtnZ2fTu3Zt69eoBnsCQ3Nc6PT0dgKSkJICzhpQeOHCAXbt2XXTtlxKTyUSjRo14+OGHqVKlCjabzaf1WCwWAgMD6dOnD7169cLPz69QxsnMzOSee+7hqquuIjw8nHHjxvH+++8zcOBA3G43S5Ys4eDBg5jNZu+/wdx555107NiRpUuXMnXqVI4fPw543nOmfxOEcn/WL5WfeREREREREREREREREREREREREZHLjYJXRERERHxo+3ZPIEpRKF0axo2Dvn2hXj0oUwbsdoiKgl69YNkyuPfeU48rXx7++APefx/atYNSpcDfHypXhuuug1tuubB61q69qMsRERERERERERERERERERERKTEyMjL44YcfcDgcvi6lQLjdbg4ePMi6det8XYqIiIiIiBSBBx+8dEJXcmVnWwkOnoLT6SQxMfG0wZIdOnTA39/fB9UVPD8/P6677roiG2/Pnj2sWbOG+vXr065dO8zmE62sZrMZwzDYu3cvADVr1gTwBmD8l9vtZt68edSsWZMmTZrwySefkJWVVejXUFKEhIRw11130a1bN+x2e5EHsJhMJmw2G/Xr1+fRRx+levXqhTZWWloat956K59//jnPP/8848ePZ8CAAYSEhFCuXDk6dOiAzWYjISEB8ITBuN1uypYty+OPP05UVBSjR49m2rRpOJ1OzGaz9735559/YrFYqF+/fqHVLyIiIiIiIiIiIiIiIiIiIiIiIiKFR8ErIiIiIj4UGwtn6A0qNMuWeRrfrrkGHnoIjhw5se3ddyEgIO/+06dDkyae5Q0b4IEHPMf26gXDh8Off15YHampkJh4YceKiIiIiIiIiIiIiIiIiIiIlCSzZ8/G6XT6uowC5XA4mD9/PikpKb4uRURERERECtFPP8EPP8CllnORnW0iPb0rGzZEYRgGJpPplPCVgIAAkpKSyMnJ8VGVBcNms3HHHXdgt9uLbMzff/+dI0eO0Lp1a6pUqeJdn/sa79q1i507dxIZGUloaChw5uAVs9lMu3btGDlyJBERETz22GMEBwfTs2dPfvnll8K/mBLAZDLRuHFjHn/8cTp16kRwcHChf79tNhtWq5VGjRoxcOBAevXqhZ+fX6GOGRgYyEsvvcSPP/7Is88+S6NGjQDP+yozM5Pw8HASExNJ/LdZxe12e99XPXr04Omnn8ZutzN06FBeeukljh49yo4dOxgzZgyTJk2ic+fOtG/fvlCvQUREREREREREREREREREREREREQKh9XXBYiIiIhczlau9ASQFIX0dLjySvjttxPrfvkFDh2CGTM8z0NCoEGDE2EqN9zgOQZg82Zo0wYyM08cP2vWhdcTEOAJnrn22gs/h4iIiIiIiIiIiIiIiIiIiEhxt2XLFnbv3o3L5fJ1KQXO6XQyY8YM7rnnnjPeIFdEREREREqunBy4+27IyPB1JYXDMAJwOCayePEy7rijd57PNblhLAMHDmTFihXs2bOnRH6us1qt3H777VSoUKFIx01ISMDpdFKzZk3CwsK863Nf47Vr17J582YaN25MdHQ0cOI1P5369etTv359+vfvz7p161i8eDHz58+nS5cuVKpUidtuu42hQ4cSGRlZ+BdXjAUEBNCuXTvatm3L7t27+eKLL7xBsFZrwbQT2+12/P39adeuHY0bN8bf379AzpsfZrOZli1bet8nJ79nAgICaNGiBd9++y2LFi3i2muvxWw2A54AFrPZzL333kvFihUZNGgQb7zxBh999BGhoaEcPnyYpk2bMnr0aEqXLl1k1yMiIiIiIiIiIiIiIiIiIiIiIiIiBUfBKyIiIiI+tH170Y2VlpY3dCXXtm2n7pfr5ptPLP/1F3z+ObRrB2FhniCWDz7wrLsQDgfEx1/YsSIiIiIiIiIiIiIiIiIiIiIlgWEYzJ07F4fD4etSCoXb7ebgwYPs2bOHatWq+bocEREREREpYLNmQXa2r6sobH788Ud57rjjRDgDnAgIqVq1KlWrVmXXrl1Mnz69RH2+s1qt3HLLLT75vLZnzx4Ab6jKya9tWloaixYtIikpiSuvvJIqVaoAnDXQMzdgo1KlSlSqVImuXbsyaNAgPv74Y8aOHcv//vc/WrZsyW233VbIV1YymEwmqlevTtWqVfn444+Jjo6mVKlSREZGYrfbcbvd+Pn5YRjGWc9jt9sxDAO3201ERARVqlShTp06xMTE+CyA9XShK7kaNWqEn58fWVlZALhcLiwWi/e9FxISwq233krNmjVZtGgRa9euBaBTp07cd999RXgV+edwOMjIyMDpdOJ0OjEMA5vNhtVqJSAgALvd7usSRURERERERERERERERERERERERIoFBa+IiIiI+FBmpq8rgD59Tixv3w5btpx43qjRieU778x7XIsWMHUq1KsHzz13/uO6XPBvL4uIiIiIiIiIiIiIiIiIiIjIJWnnzp0l6qa8F8LhcLB8+XIFr4iIiIiIXILefBNSU31dRWEL5auvKjN6NN5whtOpXr06ffv25auvvioRn/NsNhu33XYbNWrU8Mn4kZGRAAQFBQGe4BWHw4Gfnx9Lly7lxx9/pFatWlx99dXYbLZzni83YMPtdgPg5+eHw+Fg8eLFBAcHM2jQoFNCV3JDNy5XhmFw9913c/fdd3vX5eTksHfvXuLj4zEMg3/++YfMzExvqMfBgwc5fvw4derUoWbNmlSsWJGoqCjKlCnjs6CVMzm5ntzl4OBgsrOzWbx4McAZv/9NmjShSZMmQPF6n+Tk5HDo0CESEhKIi4vjwIEDpKWlYbFYMJlMeUJnDMPA5XIRHBxMdHQ0VapUITo6mvLlyyuMRURERERERERERERERERERERERC5LCl4RERER8aGMDN+O36cPPP+8ZzknB+67L+/28PC8z8eOhZkzoVcveOABz7qhQz0BLCcHtuSHy1U8gmdERERERERERERERERERERECsvy5cvJycnxdRmFLi4ujpSUFEJDQ31dioiIiIiIFJC//z7/OeIl1bFj5Vi1Ko3WrYPPul9MTAz9+/fn888/x+Fw4HK5iqjC/DObzVitVvr160flypV9Vse1117L66+/zqRJk7j66qsJCgrCarWSlZXF//3f/5GQkMDjjz9Os2bNzuu8ueETf/31F4MHD2bHjh08//zzPPXUU0DeEA2LxcK+ffvYs2cPx48fp3Xr1pQvX77Ar7W4MplMuFwuDMPAbDZjNpux2+3UqlWLWrVqnbJ/YmIiY8eOJTIyknvuuYewsDAfVH1x2rdvT506dUhKSuLvv/+mQYMG5zzG16ErDoeDv//+mxUrVnDs2DFsNhsulwun0+ndJzdw6HRSUlJISUlhx44dWK1WHA4HpUqVom3btjRs2FAhLCIiIiIiIiIiIiIiIiIiIiIiInLZUPCKiIiIiA/5ss/q8cfhf/8DsxmysuD22+HXX/Puk5V1YvnAAXjwQTAMWLgQbroJoqM9x1933fk31RmGb69fREREREREREREREREREREpDAlJSVx4MABX5dRZFavXs0111zj6zJERERERKSAvPceXAY5kgC43WY++yyY1q3PvW90dDSPPPIIs2fPZvfu3TgcjsIvMJ9sNhuVKlWiV69eBAefPUSmsF155ZU89thjfPrppzz00EN07tyZrKwspk+fzqpVq+jQoQPPPPPMeZ/XZDKxf/9+Bg0axIYNG+jTpw8vvPAC/v7+efZbv349n376KdOnTycjIwN/f3+ys7Np164dTz31FDfccENBXWqxZjabMZlMp6w3DAO3243JZMJsNuN2u4mIiGD48OE+qBL27dvHL7/8QunSpYmOjqZJkyZYrVbcbjdmsznf50lNTaVmzZosXLgQwzAAzvscReXo0aP88ccfrF+/HsD7uyQ7O/uCzudyubxhUEePHmXBggUsWLCARo0a0aZNGyIiIgqmcBEREREREREREREREREREREREZFiSsErIiIiIj4UEOCbcd99F554wrOclAS9esHSpafuFxcHDRt6luPjPWEp4PkaF+cJXgEICzv/GiwW+E9vk4iIiIiIiIiIiIiIiIiIiMglY/Xq1d6bfF7qXC4Xa9as4aqrrsJisfi6HBERERERuUipqTBtGvx7D//LgI2vvjJ4910IDT01pOK/AgMDuf3229myZQs//PADTqfTG3jgC2azGavVSrdu3WjYsOFpgzZ84emnn8YwDD777DO+/PJLbDYb2dnZDBkyhCFDhgCez5P5+RyZG56xc+dOXnjhBdavX0+fPn1499138ff39263WCzs2bOHXr16sXfvXu6//366dOlCcnIyu3fvZsGCBfTr14/nn3+ehx9+mABfNXUUMsOAffsgNtbEhg1w/DikpUFmJthsEBxsIiTEQs2a0Lw51Ktnxmz2BLIU9fvnpZde4v3338fpdJKVlUVgYCBdu3blvffeo0qVKud1rpCQEMqXL092djaLFy+mYcOGxS50JT4+np9//plDhw7hdrtxu92FMk5ukMvatWtZv3495cqVo0uXLuf9moqIiIiIiIiIiIiIiIiIiIiIiIiUFApeEREREfGhou7Rsdvh88/htts8z+Pi4IYbYPPm0++/bBnceKNnuXJlMJk8DTgmk+d5rri486/FYvFd8IyIiIiIiIiIiIiIiIiIiIhIYXI6ncTGxvr0xrtFzTAMtm7dSv369X1dioiIiIiIXKR588B6mXUeWq0mfvoJ+vTJ/zF169alSpUqzJ49m927d3uDDoqSzWajUqVK9OrVi+Dg4CIf/2wqVKjA+++/z1tvvcX8+fNJTk7myiuvpHLlyphMJm/oypYtW4iOjiYsLOyM5zKbzTidTp544gnmzp1Lx44def3114mKigLwBp9u3ryZp59+mv379zN69GgeeeQR7zlcLhc333wzb7zxBocOHcLhcFwywSvZ2bBgAaxc6ekD2bgRXC4DcJCdbcPtPn2Yis2WjdkMLpeNmBiDK66w0KEDXHcdREcXXr2GYZCZmckjjzzCF198wR133EHHjh1JT09nxowZzJo1i4MHDzJ27FgaN26cr3Pmvp+uueYaxo8fzz///OMdqziEETkcDhYuXMi6detwOp1FNm5uuMuBAwf44osvaNSoEddeey12u73IahAREREREREREREREREREREREREpCpfZ9GcRERGR4iUiouDPOWIEvPyyZ3nyZBgwwLPs7w/z50PHjp7nx4/DM89AqVLQvv2J47dvh3/7S5gyBV54AcLCoEIF+PhjmDULevb0PAdITYU5c86/TqvVc14RERERERERERERERERERGRS01CQkKxuKlnUcrJyWHLli0KXhERERERuQQsXw5pab6uomilpXlCK84neAUgMDCQ22+/nV27dvHbb7+xf/9+gEIN4jSbzZjNZqKioujQoQM1a9Ys1p9B7XY73bt39z53u90AWCwWkpOTqV+/Ps2bN+e3337D398/z7G5YRoHDx7kww8/ZO7cubRo0YJJkyYRExPj3c9isQAwbdo05s+fz8MPP0zr1q1JSEggISGB6tWrExYWRrNmzfjmm284duwYoaGhecZKTk5m7dq12O122rVrV0ivRsHauxc++gjGjQOTyfM+/vflBUzA2cM1HA4/7/LOnZ7HN9+A0wmdO3t6Tjp18py7IJlMJnbs2MH06dPp0aMH77zzDhH/Ntjcd9993HbbbcyZM4eRI0fyyiuv0KBBg3OeM/c9EBwcjGEYrF692juWr8XHx/Pdd9+RmZlZpKEr/+V0OtmwYQPbt2+nd+/eVKlSxWe1iIiIiIiIiIiIiIiIiIiIiIiIiBQ0Ba+IiIiI+FD79p7Qkuzswh+rXLkToSvgCVz55ptT9+vf3xO4Ap4AloED4euvwWaDBx/0PHI5HHDffZCYeP71uN3QtOn5HyciIiIiIiIiIiIiIiIiIiJS3CUkJBTqTXaLqwMHDvi6BBERERERKQC//w6Gcf7H3XMPTJ584nl+8w7uugvuvhsaNfLMc3c6Yd8+WLwY3noL9uw59Zh27WDoUM/X0FA4dAgWLIBRozzHni/DgN9+O//jclWvXp3q1auTlJTE6tWriY2NBTwhlQXFbrdjGAZNmzalVatWlClTpsDOXZTMZrN3Ofd1cjgc+Pv743a782zPDdN4+eWXGT9+PM2bN+edd94hJibGu69hGJhMJvbv38/8+fMB+PPPP5kyZQpZWVlER0dz44038vDDD1O7dm0ASpcu7Q11OXToEJ9//jkvv/wyNpuN9PR0wsLC6N+/P0888QQVKlQoqpcmX9xuz3v9rbfgjz88zwvwbUZ6uufr/Pmen4nwcE8Ayz33QFhYwY2zYMECMjIyuOuuu4iIiMDtduN0OvHz8+PVV18lJyeHOXPmULduXYYNG0ZoaKj3e306udvq1atHrVq1eOihhwqu2AvkcDhYuHAh69at82ngysmcTidpaWl88cUXNG7cmK5du2K3nz2gR0RERERERERERERERERERERERKQkUPCKiIiIiA81bw5+fkUTvHKhZsyANm3g2WfhyiuhdGk4dgx+/RXefBP+7XM6b04n1KpVsLWKiIiIiIiIiIiIiIiIiIiIFAdxcXH5uqFm48aN6dmzp/f5yJEjT9lnxIgR3uVZs2axfv36s57TbDbToUMHoqKiqFChAiEhId5tkydPJi4uLs/+fn5+NG7cmJiYGMqWLUtQUBA2m420tDTi4uJYsWIFhw8fPue1AKSkpOB0OrFaNUVZRERERKSkcrthy5aiG++dd+Cpp/Kus9k8c81r1YLbb4eWLWHnzhPbBw6Ezz6Dk/I5qFIF7r8fbrkFOneGDRvOv5YtWzwBLPkNjDmd8PBwunbtSufOndm8eTN//fUXhw4d8oZ85OTkYOQj1cZkMmG323G5XJjNZsqVK0ezZs2oX78+NpvtwgssZjp37kxqairHjx8HOCVMJT09ncmTJzN+/HjKly/P2LFjadasGXAiwCV332XLlnk/82ZkZPD888/TpEkTvvnmG8aNG8eyZcsYO3Ysbdu2zXP8iBEj+Oyzz6hcuTLdu3endOnS7Ny5k7Fjx7J9+3a+/PLLPJ+tfWn1aujTBxITIS2tcMcyDM8YaWnw3HOenpLXXoNHH837s3ehcsNbHQ6Hd11uAEijRo24//772bp1K9OmTePKK6/k2muvPWPoCnh+ZgzDoEqVKmzduvXiC7xI6enpTJo0ieTk5GITunIyp9PJ+vXr2bNnDwMGDCA4ONjXJYmIiIiIiIiIiIiIiIiIiIiIiIhcFHU1ioiIiPhQ06aQmXlhx06Z4nn818iRnsd/xcVdeAPYX3/Bbbdd2LFnUrt2wTTbiIiIiIiIiIiIiIiIiIiIiBQ3uTcP9QWbzcZVV12V7/0jIiK4/vrrT1kfFhZGo0aNqF+/Pl9//TU7T77L8VnGPnz4MBUqVDivmkVEREREpPjYtQsslqIZKyAAHnnkxPPvv4dPP4XKlWH0aAgOhvBwuPdeT+gDQPXq8PHHJ+aiv/MOLFsGDzwAN94IZcrAtGnQsKEnROZ8mM2e669R4+KvzWq10qhRIxo1agRAamoqBw8e5ODBg+zdu5ejR4/idDpxuVzesBGLxYLFYqFMmTJUqVKFChUqEB0dTUhIyFkDJ0q6oKAggoKCAE4J8hw5ciQffvghMTExvPrqqzRr1sz7euXKXd64cSPHjh2jYcOGfPfdd9SsWROAa6+9lgYNGvDUU08xbtw42rZt6w3C2bFjB5999hkAs2fP9n6/jh49SoMGDXj++ecZM2YMw4YNK/TX4WyysuD55z0/Hxfag3IxMjI8X194Ab78Er7+2vOzeDEaNmwIwMKFC7npppu8gUK5QTpdunTh5ptv5r333uPnn3+mU6dO+Pn5efdZsmQJdevWJSoqyhsCW1x+TlJSUpgwYQJpaWm4z/cXURFyOp0kJSUxbtw4Bg0aRFhYmK9LEhERERERERERERH5f/buOzyqMmHD+D0z6VTpSEcUQRQFEVEEBVGwd9fVXXtb69rX3taOva8Cdv1EZW24KogoIIIigqgIIh2UUNMz5fvjmCDSIckk4f5d11w5c+aU5yQQMuG87yNJkiRJkrTFLF6RJElKopo1oVEjSOJcG0nTs2eyE0iSJEmSJEmSJEmSJJW94uJiVq1albTzJxIJ5s+fz8KFC5k/fz5HHnnkRveJx+P89NNP/PDDD6xYsYLtt9+eXr16kZaWRiQSYcCAATzyyCObdJwFCxZYvCJJkiRVYRMnri41KW9ZWZCWtvr5TTfBd98Fy0cfHRSpwJrbnH8+ZGQEyx99BFdeGSx//DEsXgy1a0PHjtC/P7z//ublCYeD6y+L4pU/q1WrFu3bt6d9+/Zlf/BqKBQKUVhYyIwZMygsLOTxxx+nb9++pa/9WUFBAStXrgTghBNOKC1dKSlpueCCC3j00Ud5++23+f777+nQoQMA//vf/wA4+eST2W233SgsLCQ9PZ369etzzTXX8MQTT/Dyyy9zwQUXULNmzYq49LV8+SUcfzwsWZKc0pU/ys2FSZNgt93g3/+Giy/e8u8X++67L9tvvz1ff/01U6ZMoUuXLkDw9U0kEtSsWZPDDz+cV155haFDh3L77beX7vv2229z9NFHs9NOO/HDDz+sVdiTTCtXruTpp58mLy+PRCKR7DgbFY/HycnJ4emnn+acc86xfEWSJEmSJEmSJEmSJEmSVGVV0C3QkiRJWp8990x2gopXsyb06JHsFJIkSZIkSZIkSZIkSWVv0aJFpKamJu38RUVFPPPMM7z33nt88803G91+5cqVPPXUU7z66qt88803zJo1izFjxvDJJ5+UblOvXj2ysrI2eqzi4mJmz569NfElSZIkJdnUqVBRXZLZ2fD116uf33ILHHggnHEG7L9/sK64GF59dfU2ffqsXv7889XLBQVrHuuP222qVatgypTN30/lIz09nTfffJOcnBz69+9fWq7x5+KVeDxORkYGixcvJh6PlxZ4xOPx0m1XrlxJfn4+K1eupF69eqX7fvHFFwD079+/9NglZRkLFy6kVatWLFmyJCnv8+PxoFho//1hzhzIy6vwCOsUiwVZrr8e9toLFizYsuO0bduW/fbbj6+++or//e9/5OTkAEGhbMnXbf/992fXXXdlzpw5pSU5AAceeCAAbdq0obi4uNIUnOTl5TFo0KAqU7pSIpFIkJ+fz7PPPktubm6y40iSJEmSJEmSJEmSJEmStEUsXpEkSUqyfv1gE+alqFZiMdh772SnkCRJkiRJkiRJkiRJKnsrVqxIdoTNsmrVKn799de11mdnZ6/xvLi4eJOOt2zZsjLJJUmSJCk5li+v2PMdcwyMHBksH3ssfPQRPPss1KwJEybAAQfAl1+u3r5t29XLixateaw/Pt9hhy3LU8Xe0m0TsrKy1ijj+LNwOBgm26BBAwC222670teKiooAGDduHIWFhXTt2pVYLFb6eq9evQD4+vfWnrS0tNLCjBkzZrB48WLq16/PnDlzyviqNqy4GI47Dh5/HPLzK/TUmyw3FyZPhi5dYObMzd8/PT2dCy+8kIYNGzJ48GDGjBkDrC7WKSwsBGC//fYjEolQo0YNIPia1qhRg0WLFjF8+HBSU1PX+2ejIkWjUQYPHsyqVauqVOlKiUQiQW5uLoMHD97k3wFJkiRJkiRJkiRJkiRJklSZWLwiSZKUZH/5C8TjyU5RsXbeGdq1S3YKSZIkSZIkSZIkSZKksheNRolv4c0gN91001qPZNlll11Kl3/++edNnnQzGo2WVyRJkiRJFSAnp2LPt2oVzJgBBQVrv9a5M5x8MqSlrV73e/cCAL93aqzzec2aW5anoq9fm2ZTijWOO+44AB599FGWLVtGOBwmPT0dgMGDB7Ns2TL69u1LrVq1Svfp2bMnzZo146WXXuLVV19lyZIlhMNhCgoKePLJJ5k5cya1atWiYcOG5XNh61BQAP37w//+B3l5FXbaLRKNwm+/QbduMHXq5u+/zz778Le//Y2ZM2fy2GOPMXHiRCAoVyn52v3444/EYrHS52m/f0No1KhR2VxEGRk5ciQrVqzY4t8JVQbxeJwVK1bw8ccfJzuKJEmSJEmSJEmSJEmSJEmbLSXZASRJkrZ19evDEUfA0KHbRgFLrVpw9dXJTiFJkiRJkiRJkiRJklQ+otEoiUQi2TG2So8ePejcuTMABQUFDB8+fJP3tXhFkiRJqtrWVYBSXiIR+PRT6NQpeH7DDfDgg8E99i++CD17wvnnQ2Eh/POfwTa5uVCnTrD8ew9DqT8+39IClfz8LdtPydevXz8uvfRSHn/8cQoLC+nXrx9paWl8+umnDBs2jJYtW/L3v/99jeKVjh07ctddd3HZZZdx9tln079/fwoLC1m6dCljx44t3aZu3bokEolNKoDZGsXFcPjhMG5c1fmzGI/DsmXQqxeMHw877rjp+4ZCIa6++mpmzpzJsGHDWLZsGc8//zxt2rShsLCQt99+mw8//JDDDz+c/fbbr/wuYivNnz+fCRMmVIvfiUSjUb7++ms6depEixYtkh1HkiRJkiRJkiRJkiRJkqRNZvGKJElSJXDFFfDee8EgsOouHIajj052CkmSJEmSJEmSJEmSpPIRj8e3eN9Bgwatte6MM87Ymjib7aCDDqJHjx4A5Ofn8/LLL7NkyZJN3n9rrl+SJElS8v25zKQ89e69unRl2TK4/fZgOScH7r03KF4BOPHE1cUrP/8Me+wRLDdpsubxmjZdvTxz5pZlysjYsv1UOVx99dWkpaXxxBNP8OabbxIKhYjH4/Tu3Zurr76a9u3br1GgkkgkOPnkk9lnn314+OGHGTFiBA0aNKBLly5MmzaNnJwcjjzyyNJty7N4JR6Hk06CsWOrTunKHy1fHvyd/eoraN580/dr0KABAwcOpLi4mPfee4+DDjqIzp07E4vFGDNmDOnp6Vx88cXllntrRaNRXn/99WpRulIiGo0ydOhQLrzwQlJTU5MdR5IkSZIkSZIkSZIkSZKkTWLxiiRJUhLk5OSQm5tL48aNSSQSdOsWonlz+PHHZCcrX+npcN55kJaW7CSSJEmSJEmSJEmSJEnlIyUlZYsnYp07d24Zp9l0kUiEo446ik6/z3q8YsUKXn75ZX799dfNOk5KircnS5IkSVVZjRoVd66GDVcvp6cH95kXFQXP69RZ/dofl0eOXF28st9+q9fXqAFduqy53ZaoWXPL9lPl0LhxY+666y7uuusu3n//febNm8dee+3FDjvsQK1atQAIhUJEo9E13r+3adOGBx54AIDFixczYcIEHn30UXr06MGAAQMACIfD5Zr99tth+HDIyyvX05SbRAKys+HAA2HKFPhzX0c8Duv7FLZp04YXX3yRgQMH8sorr/Dpp59Ss2ZNDj30UB588EHq/PGbQCUzYsQIcnNzkx2jzOXl5fHxxx+X/vmXJEmSJEmSJEmSJEmSJKmyK987PSVJkrSWwYMHs8suu/DEE08QjUYJhUIkEgmuvnrbGKR1wQXJTiBJkiRJkiRJkiRJklR+UlNTt7h4JVnS09M55ZRTSktXFi1axLPPPrvZpStg8YokSZJU1dWuXfbHvOmmoJQhkYDBg1evnzx59XJWFrz6Khx8MJx8clBCUWLChNXLTz4JhYXBct++cN99cNhh8Prrq+/H//57+OCDLcu6LdzTv6045JBDOOecc9h9991LS1dKTJ06lb59+/L555+TSCTWeG3KlClcccUVNGjQgPPPP59IJEI8Hi/XrFOnwl13Vd3SlRKxGMydC//+9+p18+fDhReu/nu7PnXq1OHWW29l4sSJzJgxg1GjRjF48OBKXbqyYMECJk6cSDQaTXaUMheNRvn666+ZN29esqNIkiRJkiRJkiRJkiRJkrRJHNkoSZJUQfLz87njjjv49+8jSN5991323Xdf+vXrRygU4i9/gauvhpycJActJ+npwYC2Fi2SnUSSJEmSJEmSJEmSJKn8ZGRklHvxSp06dbj00ktLn99yyy1rvN6+fft17teyZUsyMjIAmDlzJtFolKysLE499VQaNWoEwIoVKxgxYgR169albt26pfv++uuvFG5sllQgMzNzM69GkiRJUmXSsWNQPlIR97X/8ENQpHLeecHzo48OHn+UmwtXXbX6+YwZcNFFwX7hMFx+efAosXRpUNyyJT0ZNWvCLrts/n6qerKzs5kwYQIXXXQRRx55JF26dGH77bfnyy+/5M4772T+/Pk8/fTTHHPMMQCEw+G1jhGPB38Gt1ZxMRx/PBQUbP2xKoO8PLjnHjjqKPjsM7j1Vjj/fNjUntaSopXKXLhSYsSIEdWydKVENBplxIgRnHrqqcmOIkmSJEmSJEmSJEmSJEnSRlm8IkmSVAGWL1/Oww8/zN13381OO+1Er169ePbZZxk8eDA77bQTrVq1IiMjwcsvhzjyyGCgSXWTmQlPPZXsFJIkSZIkSZIkSZIkSeWrcePGxGKxpGb4y1/+ss71ffr0KV1+8MEHWbFiBQ0bNiwtXYFgYtOTTz55rX2HDBnC7NmzN3jeUChEixYttjC1JEmSpMqga9eKPd/55wflDH//O+y+O9SrB7EYzJ0Lo0bBvffCTz+tuc9//hOUtlx5JfToAbVrw6JF8L//wb//DRt567JBFX39So4+ffrw2muvce+993LbbbdRo0YNiouLKSwspGPHjlx33XWcddZZGzxGYSGceCKcdFJQMrKlPaR33AFz5kAisWX7V0YFBbD33tCtG4weDR06JDtR2Vu5cuVGf09SHcydO5fly5evUc4rSZIkSZIkSZIkSZIkSVJlZPGKJEmq0vLzYfJk+OormDQJVq4MSksKCiA9HWrUCAZR7b57MACqc2fIyqr4nDk5Odxzzz106dKF4cOHA7Bo0SLeeustunbtyiWXXEJKSgp9+yY4/vgQr70WXEN1kZUFgwdD/frJTiJJkiRJkiRJkiRJklS+atWqRSQSIRqNJjtKhUtLS6NZs2bJjiFJkiRpK+y8MxQVbdm+zz0XPP7slluCx/q8/HLw2ByffRY8ylJRUXD9qv5CoRADBgxgwIABzJkzh+HDhxOLxdhll13o0KFDaUFpIpEgFAqt8xipqfDXv8KQIXDhhXD88XD66bDXXrCeXdYydSrcfXcwNqY6SSSCR58+1bN0BWDChAnJjlBhJkyYQL9+/ZIdQ5IkSZIkSZIkSZIkSZKkDQolEolEskNIkiRtqoUL4a23YPRoGD8e5s0LSj2Kizc80CQzMxjUkpcH228fDGTp3RuOPhrKa66HeDxOOBwu/Th06FA6duxIx44diUajfPjhh5x77rnUqlWLhx56qHQQwsqV0K4d/PZb+eSqaOnp0L8/DBuW7CSSJEmSJEmSJEmSJEkVY/DgwcyZMyfZMSpcJBLhkksuoVatWsmOIkmSJGkrdOoE332X7BQVr1MnmDIl2SlUFc2bB88/D4MHB2NXTj8dTjkFmjbd8H577AGTJwclJdVRZiZMmwatWyc7SdmKxWLce++9FBYWJjtKhUhLS+PKK68kJSUl2VEkSZIkSZIkSZIkSZIkSVqvcLIDSJIkbUwiAZ9+CocdBm3awBVXwGuvwS+/QDQaFJVsqHQFgtdXrgy2nzMHhg6Fq64KCk4GDICRI8tuoMqSJUvo06cPTz75JBAMqAA47rjj6NixIwApKSnst99+nH/++fz4448MHjyY2bNnA1CrVoKXXw4KZaqDzEx49tlkp5AkSZIkSZIkSZIkSao4rVq1IhQKJTtGhUtNTbV0RZIkSaoG9t032QmSY1u9bm295s3h2mth+nR4+mn48Ufo2DEYB/PGG1BUtPY+X38dbF9dS1cAYjF49NFkpyh7P/zwA4nq/IVbh++//z7ZESRJkiRJkiRJkiRJkiRJ2iCLVyRJUqW1cmUwwKJ162CwyfvvQ2HhxktWNlV+PhQUwAcfwJFHQsuW8NBDsHz5lh/zP//5DzvssAOjRo3iv//9L4lEgtTU1HVuW6tWLY4//ngOPfRQ3nrrLYYOHUo0GiUUCnHAATFOPrnql69kZcHzz0P9+slOIkmSJEmSJEmSJEmSVHGaNWtGWlpasmNUuMaNGyc7giRJkqQysO++ULNmslNUrJo1YZ99kp1CVV0oBD17wjPPwLx5cMIJwbiYZs3g4oth0qTV295/fzBGpjorKgqKaKrbdY4bN46idbXpVFNFRUWMGzcu2TEkSZIkSZIkSZIkSZIkSdogi1ckSVKlk0jA4MHBwJJrroE5cyAnJ1hfXnJygkEt114LzZsHAzs253y//vorBx10EOeeey6dO3emcePG5OTksGLFChIbONCOO+7I+eefT4MGDXj22WcZOXIkAJFIhCeegN6942Rmbu3VJUdWFtx7Lxx+eLKTSJIkSZIkSZIkSZIkVaxmzZoRjUaTHaNCRSIR2rZtm+wYkiRJksrAIYfANvaWhmg0uG6prNSoAX//O3zyCYwfD/XqwdFHw+67w513whtvQCyW7JTlL5GAoUOTnaLsxONxFi1alOwYFW7x4sXE4/Fkx5AkSZIkSZIkSZIkSZIkab1Skh1AkiTpj+bPh5NPhokTITe34s+flxd8vOwyeP55ePllaNlyw/s8/fTTXHLJJdSvX5+BAwfSvXt3LrroIsaNG8eyZcuoW7cuiUSCUCi0xn4l63r27Mn555/PDTfcwODBg+natSv169fn7bffonv3H1m16mq++ipEfn45XXQ5yMqCf/0L/vGPZCeRJEmSJEmSJEmSJEmqeDVr1qR58+bMnj072VEq1O67757sCJIkSZLKQIMGcOih8NZbsC3Msx8Ow2GHBdctlYe2beHmm+HGG2HUKLjqKigoSHaqipGTA3ffHYwVqmwSiQRFRUXk5+eT+/sgpgYNGpCenr7efbKzs4lEIsQ20prTuXNnjjrqqNLnt9xyy1rb3HTTTaXLw4YNY/LkyRs8ZuPGjdl7771p2rQptWrVIj09nVgsxvLly/nll18YO3YsK1asWGu/3XbbjT322IMmTZqQmprKqlWrmDlzJp999tk6t1+XlJQUfvvtNxo3brxJ20uSJEmSJEmSJEmSJEmSVNEsXpEkSZVCIgGDB8MllwSDR6LR5ObJzYXx46FjR7j/fjj7bPhTbwrZ2dkcccQRjBs3jqOOOorzzz+f3r17k5aWxu67786kSZMYMWIEZ5111lqlK0Dpulq1anHMMcfw5ZdfMmzYMNq2bUssFuPpp58G4J13DuKmm7owbtzqYpjKLCsLbrgBrrkm2UkkSZIkSZIkSZIkSZKSZ99992XhwoUUFRUlO0qFaNWqFbVr1052DEmSJEll5Ior4IMPgnvrq7vMzOB6pfIWDsMBB8CiRclOUrFmzoRvvoHy6GstKirimWee4Y033iA9PZ2cnBwKCgpKH6FQiPnz53PBBRdw9913E4/HCYfDfPfddwwZMoSvv/6aSZMmsXz5clq2bMmLL75Iz549SSQS6xwLtGDBgrK/iE3UpEmTtUpvI5EIjRo1olGjRuy66648/fTTLF++vPT1Y445hl133XWNferWrUvXrl3p2LEjL7zwAgsXLtzouROJBAsWLLB4RZIkSZIkSZIkSZIkSZJUaYWTHUCSJGn5cujTBy6+GHJykl+6UiIaDQaJXXYZ9OoFS5eufi0ej/PGG28wY8YM7rrrLh544AH69etHWloaAHvttRcAy5YtAyAWi63zHPF4HICdd96Zs88+m7p163Lvvfdyzz33sMMOOzB27Fj23bcLw4fDwQcHpSaVWWYmDBxo6YokSZIkSZIkSZIkSdIOO+xAampqsmNUiLS0NPbdd99kx5AkSZJUhrp3h6ZNk52iYmy/Pfw+BEAqd99+CytWJDtFxSoshJdfXvdrsViM6DoGEhUXF5eOuUkkEus9djwe59dff2Xu3Lnk5OQQiUTYbrvtaNOmDR06dCA/P5+8vDy222670uMCfP755wwcOJCpU6fSrl07mjRpQlZWFpFIZIPXMnfu3KSV7Obn5zNp0iSGDRvGCy+8wEsvvcSXX35Z+npmZiZdunQpfd6pU6fS0pVoNMrw4cN54YUXmDx5cun2xx577DoLZv6suLiYuXPnlvEVSZIkSZIkSZIkSZIkSZJUdlKSHUCSJG3bfv0VevaE2bMhSeMONio3F778EvbcE8aMCQaPhcNhTjzxRPbZZx922mmn0sKVeDxOOBym6e8jzN59912uvPLK9Q68CIeDHrw5c+YwatQoFi9eDMDdd9/NlVdeWbpdaioMHQr33Qc33xwMOvl9/EilkJEBtWoFA2EOPDDZaSRJkiRJkiRJkiRJkpIvHA7TvXt3Ro8evc4JRKuT9PR02rRpk+wYkiRJkspQKATXXAOXXgo5OclOU35q1oSrrw6uV6oIEyfCBnpEqqVYDEaPXvdr//73vxk9ejR33nknnTt3JhKJMHPmTF5++WUWLVrEAw88QGZm5nqPnZGRwcUXX8zpp59OWloakUiEUChEnTp1+PLLLznjjDPYcccd6dOnD0BpSe6AAQMYM2YMPXr0oKCggL/+9a+MGzduo7/DSWb5yPTp05k+ffoa62bMmEHLli1p0qQJEPyOpkT79u1Ll6dOnVpa0vLLL7/QoUMH0tLSqF+/Pu3bt+eHH37Y6PktXpEkSZIkSZIkSZIkSZIkVWbhZAeQJEnbrnnzoGtXmDWr8paulCgqgrlzg7yzZwfr6tSpQ6dOnUhLSyPx+6iX0O+jrQ444ABat27N4sWLmTVr1gaPPX78eM466ywGDhzIXnvtxQ8//LBG6UqJcBiuugomTYJdd4UaNcr2GrdUVhb85S8wc6alK5IkSZIkSZIkSZIkSX/UtWvXZEcodykpKfTo0aP0vhlJkiRJ1cdJJ1X/QpJQKLgfXqoon38Oubnrf/3UU4NilpLHpth1V3jggdXHLtl3Q8NZLrkE/u//4Oef1zzfqaeue/uzzoJ33w22X7kyGGfz66/w6adw0UWQkrLhjFOnrn09n376KXfddRerVq2iUaNGpcUpjRs35ttvv+Xpp59m8ODBAMRisfUeu169erRq1YqmTZvSqFEjGjZsSFpaGgsXLmTGjBnsueee7LXXXiQSCcLhYFh1y5Yt6dGjBwCrVq0iEokQi8UoLi5e73kSiQTZ2dkbvtAKlJ6ezi677EKDBg1K182YMaN0OSMjo3T5j9cVj8fX+Hy2bt16k863dOlS4vH4ViSWJEmSJEmSJEmSJEmSJKn8bORWRkmSpPLx66/QowcsXAgbGPtQqUSjsHhxkPurr6Bp09WvlUwcUfKxqKiItm3b8tlnn5UOKkgkEuucYGL58uUsXLiQW2+9leuvv36jOdq3D84/cCDcfDMUFkIyxi1kZECtWvDKK9C3b8WfX5IkSZIkSZIkSZIkqbLLysqiU6dOTJkyZYMThFZlkUiEPfbYI9kxJEmSJJWDrCx49FH4xz82XBRRVdWoAY89FnyUKsrYsWV/zD594NJLN2+fm2+GunU3ffuTT4b9919zXcOGwaNXLzjwQDjyyPXvn0jA7Nnwx46PiRMnUlBQwMEHH0yrVq0oKioiHA5Tp04dzj77bIYNG8bHH3/MP/7xDyKRyAbzlYzZKfm4fPlyhg8fDsB+++23xjZ/lpqaSnp6OtFodIPFK9FolMSmtuH8yU033bRF+63LiSeeyM4777zGuhUrVvD555/z008/la5bsmQJ7dq1A6BDhw58/fXXLFmyhD322IPMzMzS7epuxh+E4uJi0tPTt+4CJEmSJEmSJEmSJEmSJEkqB+FkB5AkSdue5cuhZ8+gxKSqzScRj8Nvv8G++8LSpevfrn79+rRt25bi4mLeeecdgHUOzgA4+OCDGTVq1CaVrpSIROCqq+Cbb4IBKhkZkJa2OVey5bKyIDMTTj0VZs60dEWSJEmSJEmSJEmSJGlD+vfvX20npExNTeWII44gIyMj2VEkSZIklZO//Q26d4eUlGQnKVupqbD33nDKKclOom1JcTHMmlX2x12+HIYPh9tugyee2LR9pkyBZ5+F888PxvdszDffwC23wAknBEUvJ50EX365+vUjjoDfOz7WKSUFvvpq9fOioiImTZpEZmYmnTp1AoLfM5QUrLRo0YKWLVvy008/MWPGjI3mKxmzU1KMMnv2bF555RU6d+7MYYcdBkA4vO4h1eFwmPT0dGKx2EaLV9Y3NqgySPnTN+rx48dTUFAAQM2aNTn33HO57rrrOOSQQza43/qEw2Gi0WjZhJUkSZIkSZIkSZIkSZIkqYxVs9udJUlSZZdIwIknwpw5wYCRqigahfnz4Zhj4JNP4M9jJuLxOOFwmEMOOYRBgwaRnZ29xvp1qV+//hZl2WmnIMOsWfDII/Cf/wTrc3K26HDrFQpBjRpQrx5ceSX8/e9Qu3bZnkOSJEmSJEmSJEmSJKk6Sk9P55hjjuG1117b4OSdVU0kEqFNmzZ07Ngx2VEkSZIklaNQCF54Adq3L/v71JMpPT24rkrcoaBq6LvvICOj7MfTPPdc8AA49dSgTGVjevVavXz11Rvf/p//XHvdDz/ApEmrn29onElODowfD8ceGzyPxWLMmzeP2rVr06hRo9LtSopN6tSpQ6tWrZg+fTrz5s2jXbt2JBKJjRaflIzbmThxIoWFhey+++40b96cWCxWWuqyrn3S0tLKtXhl0KBBa60744wztuhYI0aMYNy4cWRkZNC6dWv22msv6tSpw8EHH0xqaiqfffYZAMuXL2fIkCEceuihtGjRonT/7Oxs8vLyStfl5+dv0nlDoVC1+t2WJEmSJEmSJEmSJEmSJKl6sXhFkiRVqFdegTFjoLAw2Um2TlERTJwIQ4bA6aev+VrJII3MzEzi8TgjR47ktttuW2/pSllo0wbuvx/uuAOGDoW77oIZM4IBObm5QVnM5srIgLQ0yM+Hgw4KCld69XJgmSRJkiRJkiRJkiRJ0ubaYYcd6NChA9OmTSO6JTdyVEIpKSkceeSRyY4hSZIkqQJsvz089hj84x/B/elVXY0a8Pjj0LRpspNoW/P998lOUDbCYWjeHC64YPW6efOCYpn1icfhq69WPw+FQhQUFBAOh0lPTy9dVyI9PZ3atWtTUFDAqlWrNivfr7/+ytChQ6lVqxaHHnro75nXP6ZnU4tXtsbcuXPL7FhLliwpXZ4+fTrRaJT99tsPgK5du5YWrwAsXryYQYMGUaNGDerUqUNubi4rVqzgb3/72xrbbKotLZ6RJEmSJEmSJEmSJEmSJKm8WbwiSZIqzKJFcN551WOgFQTXcfHFQSlJs2Zrv96nTx/atGnDTz/9xJQpU9h1113LPVNGBpxySvD49ddgUMqECTBqFEyeHGTOyFi9fSKxukglkYC8vGDw2F57BSUrXbvC7rsHA8skSZIkSZIkSZIkSZK05Q455BBmzJhRLYpXUlNTOeKII8jKykp2FEmSJEkV5G9/gxdegNGjoago2Wm2XFoa9OgR3HMvVbTcXIjFkp1iy9WpA8uXr7kuHofPPgtKWAoLN7z/H/tTwuEwqampRKPRdZadRCIRwuEwiURis3MuXLiQ//3vf+y+++4cd9xxJBKJDRaGlJS/xOPxDRavpKamblGespKSkrLO3yv9MVNmZuY6983NzSX39wFdLVu2pE2bNqX7/vDDD5t0/kQiQWpq6ubGliRJkiRJkiRJkiRJkiSpQli8IkmSKkQiAaeeCgUFyU5StgoKggFXI0euLjCBYDBBLBZj33335bXXXkvKwIpGjWDAgOBx443Bul9/hRkzID8/yF5UFBSxZGZCzZrQoYMlK5IkSZIkSZIkSZIkSeUhPT2dY489lldeeaVKl6+kpKTQrl07OnbsmOwokiRJkipQKAT/93/QrRvMmQMb6CaotFJToWVLeP31Ne//lypKQUHVLl7ZkE3pZv3jmKJwOEyDBg2YPHky2dnZAGsUpMTjcVatWkVKSgp16tQB2GB5Soni4mI+/PBDAA444IC1jrsuoVCItLQ04vE4Rb83S61rn5SUFOLx+MYvdCvUqVOHSy+9tPT5LbfcUrp80UUXMWvWLObMmcOKFSsIh8O0atWKvffeu3Sb+fPnr3G8v/3tb8yZM4fFixcTjUZp3rw5PXr0KL22b775hiVLlmxStng8TkqKw9IlSZIkSZIkSZIkSZIkSZWTd7hJkqQK8corMGZM1RxctSHRKEyYAEOGwOmnr14fCoXIyMggFotRXFzMb7/9lrSMf9SoUfCQJEmSJEmSJEmSJElSxWvbti2HHXYY7777bpUsX0lJSaFp06Ycc8wxyY4iSZIkKQm22y4YF9ClCyxeXLUKJCKR4F76zz+HunWTnUbbqqIiKOfejnK1ahX07BmUGDVvDmecAQccAL17w6efwq67wsyZ69//904TACKRCLvuuiv//e9/mTZtGkcffTSJRAJYXbDy/fffk5GRQYcOHTY5Y25uLv/5z3+oV68ef/3rX4Gg5GVDUlNTyczMJJFIlBarrGufSCRCJBJJ2u900tLS6Ny5M507d17n6zk5OQwfPnyNdfXq1aNt27br3P6nn37i/fff3+Tzh0IhUlNTNz2wJEmSJEmSJEmSJEmSJEkVaMN3C0qSJJWB/Hw4/3zIzU12kvKRmwsXXww5OavXlQy0uOmmm/j+++/p27dvktJJkiRJkiRJkiRJkiSpMuncuTMHHnhglZuoMhKJUL9+fU455RRSUlKSHUeSJElSkjRuDGPHBh+rytua1NQ1c0vJkpYGG+kAqdTi8aB8adQoePFF6NcPZs8OXsvMhFNP3fD+aWmrl0OhEAcddBBAaVlIOBwuLV358ccfWbx4MW3atKFhw4alpSwbM23aNGbMmMGOO+5I165dN7hfIpEgFouRl5dXOg4oOzubZcuWMW/ePJYsWbLG9qFQiIYNG25SjvIwevRofvrpJ5YvX05RUVFp9rlz5/LJJ5/w+OOP89tvv62xz6RJk5g3bx65ubml28+cOZM333yTl19+ebNKZBo0aFD69ZEkSZIkSZIkSZIkSZIkqbJx1KMkSSp3r70WDK6ozhKJBC+9FOKss2JEIhHCv4+E2WmnnZKcTJIkSZIkSZIkSZIkSZVN9+7dAfj44483a4LLZElJSaFRo0b8/e9/J+2Ps6RKkiRJ2ia1agVffQU9e8LcuVBUlOxE65eWBi1awOefQ5MmyU6jbV1GBkQiyU6x+TIyoKBg7fWJRPAoUa/exo/zR3vssQf77rsv48eP5+GHH+ass84ikUgwb948rrrqKtLS0rjwwguBoPSkoKCAG264gTp16nD99devdfxYLMbQoUNJSUnhmGOOKd1vXYqLi3nkkUf47LPPiEajfP/998TjcR555BFef/11ioqK6NWrF4888sga+7Vq1YqFCxdu+EKByZMnM3ny5A1uc8stt6y1bsWKFetcDzBu3DjGjRu30XP/0ejRoxk9evRm7bM+rVq1KpPjSJIkSZIkSZIkSZIkSZJUHixekSRJ5e7uuyEnJ9kpyldubog774xxzjkR4vF4afGKJEmSJEmSJEmSJEmStC7du3cnMzOTd955p1KXr6SmptK8eXNOOukkUlNTkx1HkiRJUiXRpAlMmABHHRWUsOTmJjvR2mrUgK5dYdgw2G67ZKeRgj+TW1q8ctNNcPPNwfKQIXD66atfa9ECunQJlks+AmRlwZFHBstLlsCYMatf69cveL1kuxJdusDy5cHy559DdjYcfDAMHAivvALTpsGiRcH3gDPOgNatV+87fvyGr6FmzTWf16hRg6effpq+ffvyz3/+k6FDh9KkSRO++OILsrOzOe200zjxxBNJJBKEQiGKiooYOHAgANdff33p+hK//fYbDz74IACn//ETtB4TJ07kww8/JCMjg/T0dHbYYQdSU1MpLCwkMzOTGjVqrLVP8+bNSUtLo6gyN06Vg7S0NJo3b57sGJIkSZJUYZYvh2++Cd4XFxQEj1AIMjODYtHtt4fOndcuGZUkSZIkSZIkSVLyWLwiSZLK1YQJMGdOslNUjHnzihk3LsI++1i6IkmSJEmSJEmSJEmSpI3bbbfdqFOnDkOHDqWgoKDSFbCkpKSw995707t3byJbOjOsJEmSpGpru+1g1CgYNAguuQQKC6EyvK1JSQkmvXzwwaAY4g+9DFJS7bxz+Ry3T5+gjOXPGjUKiocg+Lt6wAGrX3v66TVLU0pcfHHwANh/f/j002B5hx3g+uvXn+Htt+Gll9b/ejgcFCH9WYcOHZg8eTJ33HEHo0aNYsGCBey6666ccMIJnHrqqQCl5So1atTgggsuoEGDBmusL7HddtvxzjvvUK9evdJt1ic1NZWXX355g9usS9OmTUkkEpu9X1WXSCRo2rRpsmNIkiRJUrlYsSIoFp44MXgf/PXXQeFKVhYkEhCPBx8heH9b8nY0Ly8oQ+3eHfbbL3jfu/vukJ6etEuRJEmSJEmSJEnaplm8IkmSytXAgVBQkOwUFSMeT+fee+Gtt5KdRJIkSZIkSZIkSZIkSVVFq1atuOiii/jwww+ZPHlypShfSU1NpVatWhx//PE0adIk2XEkSZIkVWKhEJx5Jhx8MPz1r8HElLm5yctTo0YwyeVLL0Hz5snLIa3LLrtUzTE233wDDz0EPXpAy5ZQr14w6ezixTBpErzyCrz++upJaNelZs1gItp1adiwIQ888MBa6xOJxBrlKpFIhEceeWS950hPT+fQQw/d1MvaItttt902WbwSj8epX79+smNIkiRJUplJJOCLL+C+++C994KylIICKCpavc2KFRs/zqxZweO//4XU1OD98umnB6Wm7dqVX35JkiRJkiRJkiStLZTYFu/wkyRJFWLpUmjWrGoOCtlS6ekwZw40apTsJJIkSZIkSZIkSZIkSapqZs+ezdChQykoKEhaAUs0mkKrVj04/fTeRCKRpGSQJEmSVDUlEjBoEFx6aTDJZF5exZ07KwvCYXjwQTjjjKAQRqqMdtoJfvop2SkqXlYWTJ0KbdokO8nWe+GFF/j555+THaNCtWrVitNOOy3ZMSRJkiRpq+Xmwssvwz33wMKFwe+vynr2rdRUiESgSxe4+mo49NDguSRJkiRJkiRJkspXONkBJElS9TV8eHBTyLYkJQXefTfZKSRJkiRJkiRJkiRJklQVtWrViosuuoguXbqQkpJCagXdfBMOh0lJSaFZs2Z06nQm993Xh1jMmV8kSZIkbZ5QCM48E+bNg7vughYtoGbN8itBCYWC47doEZxv3rzg/JauqDLbZ59kJ0iOUAhat052irKxzz77kJaWluwYFSYtLY19ttU/uJIkSZKqjaIiuP56aNQILrsMZswISljKunQFoLgYCgpg7Fg45RRo0gSef758ziVJkiRJkiRJkqTVLF6RJEnlZuxYWLUq2SkqVm4ujBmT7BSSJEmSJEmSJEmSJEmqqtLS0hgwYABXXnklBx10EHXr1i23yTxTU1NJTU1ljz324Nxzz+Wss87ihBOa0KYNPPpouZxSkiRJ0jagTh246CKYPRveeQcGDID0dMjMLJvjZ2YGxxswIDj+7NnB+erUKZvjS+WpZ0/Iykp2ioq3yy7VpxSpbdu221TxSmpqKu3atUt2DEmSJEnaYpMmQceO8MADkJcHOTkVd+5Vq2DJEvjHP6BfP1i4sOLOLUmSJEmSJEmStK2xeEWSJJWbzz/f8OunngqJxOrHpth11+CGls8/D0pOSvadNWvD+x1+OHz4IWRnQ34+TJ8O990H9epteL9wODjXH3OeeuqG9xk7dtOuRZIkSZIkSZIkSZIkSVqftLQ09txzTy6++GJOPvlk2rdvTyQSIT09nZSUlC06ZigUKt1/u+224+CDD+aKK67gsMMOo0GDBr9vAw8+CHfeCYsWleEFSZIkSdrmhEKw//7w3nvw889w771w4onQujWkpEDt2hsvY8nMDLZLSQn2O/HE4Dg//xwcd//9q0+Zg7YNe+4ZjFXZloTD0KtXslOUnVAoRI8ePUhNTU12lHKXkpLC3nvvTXhb+0MrSZIkqVooKoJrr4V994WZM4PSlWTJzYXRo2GnneCFFzZ9fg1JkiRJkiRJkiRtulAi4X/DSJKksheLQY0aUFi4/m1OPRWGDFn9fFMGO11ySTCxw5/98gu0abPufW6+GW66ad2vzZoVDN6YN2/dr197Lfz732uuO+00eO659WdMTQ1ufNkGxk9IkiRJkiRJkiRJkiSpAhUVFbF48WIWLFjA7NmzmT9/Pjk5ORuc6DMWixGJRGjcuDGtWrWiWbNmNG3alFq1ahHawA07V10Fv/0GgweXx5VIkiRJ2tbl58O338LEiTBpEqxaFUx+WVAAGRmQlQW1asEee0DXrtC588ZLWqSqIB6HFi1gwYJkJ6k4WVnw2WfQpUuyk5Sd/Px8Bg4cSCwWS3aUchWJRLjsssvIyspKdhRJkiRJ2iyTJ8NxxwXvv5NZuLIuNWpAjx7w4ovQuHGy00iSJEmSJEmSJFUfKckOIEmSqqfp04PikQ0Vr2yJ5cth+PBgcFWDBnD++RvevmfP1aUrsRhcfz18/z1cfXVwM0qbNvDMM9C//9r77rFHsG88DkVFweCtTZGRAdOmBQO7JEmSJEmSJEmSJEmSpLKSlpZGixYtaNGiBd27dweCMpbffvuNoqIiiouLiUajRCIRUlJSSElJYbvttttoycq6XH897LwzjB8Pv59KkiRJkspMZmbwXsP3G9rWhMNw+eVwww2Vb+LX8tKmTfUqXQHIzMxk5513Ztq0aSQSiWTHKRehUIiddtrJ0hVJkiRJVc6IEXDEEZX3fXduLnz6Key+O4wZA23bJjuRJEmSJEmSJElS9RBOdgBJklQ9ffUVbOZcDZvkuefgkEPgxhuDSR025tJLVy8PGgR33QX//S+ccEJQqAJw8MHQseOa+6WnwwsvQFoaPPggLFq06Rnj8eD6JUmSJEmSJEmSJEmSpPKWlpZGs2bNaNOmDTvttBMdO3akffv27LDDDrRq1YratWtvdukKQO3awb02F120+j4bSZIkSZK09U4/fdt5r12zJlx9dbJTlI8+ffoQiUSSHaPcRCIR+vbtm+wYkiRJkrRZhg2r3KUrJYqL4ddfoVs3+O67ZKeRJEmSJEmSJEmqHixekSRJ5eLHH2HVqmSngAMOWL38+eerl+fNgzlzVj/v02fN/e66C3bZBaZOhX/9a/POmZsL06ZtflZJkiRJkiRJkiRJkiSpMjnlFIhE4Lnnkp1EkiRJkqTqY7vt4JhjILyNjPA99lhIJJKdouzVq1ePvn37kpqamuwoZS41NZX999+f+vXrJzuKJEmSJG2yd96Bv/618peulIjHYdky2Hdf+OGHZKeRJEmSJEmSJEmq+raR2zIlSVJFW7ky2Qmgbl2oV2/180WL1nz9j8932GH1cp8+cPHFUFgYTB5RVLT5564MpTOSJEmSJEmSJEmSJEnS1giH4eGH4dprYcWKZKeRJEmSJKn6uPxyyMhIdorylZYGZ50FKSnw229QXAyxWNmfJ5HEVpfu3bvToEEDQqFQ0jKUtVAoRL169ejRo0eyo0iSJEnSJvvkE/jLXyA/P9lJNk8iEczN0bMnzJ6d7DSSJEmSJEmSJElVW0qyA0iSpOqpMhSP1Kix5vM/F6j88XnNmsHHOnVgyJBg0ogbb4TJk7fs3Dk5W7afJElSsuXl5bFgwQIWLlzIypUrKS4upuj3H5zS0tJIS0ujdu3aNG3alO23357MzMwkJ5YkSZIkSZIkSVJ56tYNDj0Ubr0VBg5MdhpJkiRJkqqHLl2gXTuYMiWYZLU6ikTg4ouDApaGDWHoUPjgg+DaDz4YdtgByqKvJBQKsXTpUurVq7f1B9uCcx933HE88cQTRKPRCj9/eYhEIhx//PGEw+FkR5EkSZKkTTJ9Ohx+OOTlJTvJlkkkYPly6NULvv8esrKSnUiSJEmSJEmSJKlqsnhFkiSVi8LCZCeA3Nw1n6enr/95SVHK7bdDixYwejTce++Wn7ugYMv3lSRJqiiJRIK5c+fyyy+/8Msvv7Bo0SKKiopISUmhuLiYeDy+zv3C4TCpqalEo1HS09Np2rQprVq1ok2bNjRr1oxQWYyClSRJkiRJkiRJUqVxxx2wyy5w1lnQoUOy00iSJEmSVD288ALsvTfk5yc7SdnLyoLLLoM2bYLnoRAcf3wwEe6QIXDIIbDddnDFFXD00ZCyBaOdZ8yYwZNPPsn48eNZtmwZbdu25bLLLmP//fcvy0vZqHr16tG3b19GjhxJcXFxhZ67rKWmptK7d2/q16+f7CiSJEmStEliMTjhhKr/3joWg99+g8svhyeeSHYaSZIkSZIkSZKkqimc7ACSJKl6ysxMdgJYvhyWLl39vEmTNV9v2nT18syZwcfmzYOPvXpBPA6JRPBo3Xr1tkOGBOs6d17/uSvD9UuSJK1PQUEB48eP58EHH+Sll17i008/ZdasWeTn5xOLxSgsLFxv6QpAPB6nsLCQWCxGXl4eM2fOZNSoUTz//PM88sgjTJw4kaKiogq8IkmSJEmSJEmSJJWnRo3guuvg0kuD+2YkSZIkSdLW2223oHgkKyvZScpWKATNmsGNN679WkYGnHcefP89/Otf8NBDsNNO8MgjkJOz6eeYNGkSBxxwAPfffz8LFiygadOmzJw5kwMPPJCLL76Y3NzcsrugTdC9e3datGhBypY0yFQSKSkpbL/99vTo0SPZUSRJkiRpk91/P8yYEcwNUdXl58Nzz8FnnyU7iSRJkiRJkiRJUtVk8YokSSoXNWsmO0Hgk09WL++33+rl1q2hZcvVz0eOLNvzVpbrlyRJ+qNFixbx1ltvMXDgQEaMGMHKlSspKiraYMnKporH4xQXF7Ns2TI+/PBD7rvvPt555x1+++23MkguSZIkSZIkSZKkZLvgApg3D95+O9lJJEmSJEmqPm64AZo3D8pKqotwuJDXX4fU1PVvE4nAUUfB55/DSy/Bp5/CwQdDcfHGjz9z5kwuvfRS5s+fz8UXX8ykSZP46KOPeOmllzj88MMZMmQII0aMKLPr2RShUIiTTjqJxo0bE4lEKvTcZSESidCwYUNOPvlkwmGHnkuSKqlYESz9CmY8DWP/Du/sDG82gaH14P9qwf/VhqEN4K1m8EE3+OpymP1/kPOzrfKSVE39+CPcdBNUcPdmucrPhxNPrF7XJEmSJEmSJEmSVFFSkh1AkiRVT3XqBIM+tuRexJtugptvDpaHDIHTT1/9WosW0KVLsFzyESArC448MlhesgTGjAmWH34Yjj02WD7tNJg5E6ZNg2uvXb3vRx8F6wCefRZGjVo70403Qr16wfLLL8OXX8L8+eu/hjp1Nn6dkiRJFSUnJ4e33nqLuXPnEo1GSZTzgJHi30e9Tpo0iW+//ZYddtiBI444gqysrHI9ryRJkiRJkiRJkspPaio89BCcc04wEWpGRrITSZIkSZJU9aWmwuuvw957B5OrVnXhcD6x2H189tl2dO584Sbt06MHDB0Kq1bBxjo/4vE49913H2PGjOHkk0/mlltuoXbt2gDsvvvu3HjjjQwfPpzHHnuMI444YmsvZ7OkpKTwt7/9jUGDBpGdnU0sFqvQ82+pSCTCdtttx9///ndSN9SWI0lSMiz7BqY/Dos/gdzZEMmERBRieRveL38BLP0aZtYMtgeo0xFaHA07nAUZjco9uiSpfMVicMIJUFiY7CRlb/lyuPxyePLJZCeRJEmSJEmSJEmqWkKJ8p5pU5IkbZP+7//g7LNh5cr1b3PqqUGxSolQKPi4oeKVP++zLqNGwQEHrH5+221w/fXr3nb2bOjVC+bM2fAxZ82C1q2D5dNOg+eeW/+2tWrB44/DKads+JiSJEnlLZFIMGXKFN577z2i0SjxeDwpOSKRCCkpKRx55JF06NAhKRkkSZIkSZIkSZJUNo49Frp0geuuS3YSSZIkSZKqjxtvhIEDIW8jc4hXZuFwnLZtYc89T+O1115kwoQJdO3atUzP8c033zBgwADq16/PY489Ru/evUtfi8VihMNh2rZtS82aNfnoo49o0qRJmZ5/UxQWFvLCCy+wePFiotFohZ9/c6SkpNCwYUNOPfVU0tPTkx1HkqRArADmDIVpd0POzxAvhEQZFZpFMiGRgO0HQIcroEGP1YObJUlVyoMPBnNI5OYmO0n5yMyEkSODolZJkiRJkiRJkiRtmpRkB5AkSdXTnntCZRkbcMMNMHEiXHRRMOlDVhbMnQtvvw133glLlpTt+eLx4PolSZKSKScnh7feeou5c+dSXFyc1CyxWIxYLMZbb73F5MmTOeKII8jKykpqJkmSJEmSJEmSJG2ZgQODe2P+/ndo0SLZaSRJkiRJqh5uugm+/RY++qhqlq+EQnHq1QszYgTMmXMO06d/x9FHH83MmTNJTU0tk3MkEgmeeeYZFi9ezDnnnFNa6pJIJACIRCJ8//33zJ49m9atWyeldAUgPT2d0047jVdffZU5c+Yk/T7e9UlNTaV58+acdNJJZfY1kiRpq+TNgx8ehBlPAwmI5pT9OWL5wcd5w2DRh5DRGDpcBW1Pg4glZJJUVcRicMcd1bd0BaCgAG6/Hd59N9lJJCVbURFMnQrz5kF+fvD9IR6HjIzgUa8edO4MdesmO6kkSZIkSZIkJV8oUXJHoSRJUhlKJKBmzao52GNrpacH1x0OJzuJJEnaVn3//fcMGzaMaDRKPB5Pdpw1RCIRUlJSOO6442jXrl2y40iSJEmSJEmSJGkL3HYbdOwIxx6b7CSSJEmSJFUfxcVw8MEwblwwgWLVEScSyWXQoO/4+9/3BuD111/noosuYuedd2bUqFFlcpZFixbRv39/li1bxnPPPcf++++/1jbPPvss5513Hn/961957rnniMfjhDcwwCeRSBAKhcok37qOPXHiRD766COi0SiVZTh3KBQiJSWFvn37stdee5Xb9UuStMkSCfjpKZh0BSSKIV5UseePZEFGQ+j5OtTvVrHnliRtkffeg5NOglWrkp2kfGVkwM8/Q9OmyU4iqaIUF8OUKfDVV/DZZ/DFF/DLL8H3g1Ao+NG5ZNh4OBysC4WCOW7q1YMuXaB3b+jWDbp2hTp1kno5kiRJkiRJklThnA5ckiSVi1AomFxhW9S+vaUrkiQpeSZOnMibb75JUVFRpStdAYjFYhQWFvLaa68xZcqUZMeRJEmSJEmSJEnSFrj+ehgwINkpJEmSJEmqXlJTg8lju3eHzMxkp9k0oRDUqhUHevPpp//ht99+A+Cwww7j3HPP5ccff2TOnDllUjry888/8/PPP9OlSxfat28PBOUmJcdeuXIl48aNIx6P07VrV2Kx2AZLV4L8IVauXEl2djaTJ0+muLh4q3P+8djdunXjH//4B9tvvz2pqallduwtlZqaSpMmTTj//PPp3r27pSuSpOTLnQ0f7RuUrsRyK750BSCWF+T4uDd8fQXECis+gyRps9xzT/UvXSnx5JPJTiCpIsyZA1dfDQ0awP77w6WXwgsvwE8/BWUsq1bBypXBx9zc4FGybsWKYJvFi2H4cLjxRjj6aGjcOPg4ZkxQ2CJJkiRJkiRJ2wKnBJckSeWmV69gAMW2pmfPZCeQJEnbqs8//5wPP/yQaDSa7CgbFY1Gefvtt5kwYUKyo0iSJEmSJEmSJGkzhUKQlZXsFJIkSZIkVT+ZmfDhh3DggZX/vXckAg0aJPjqqxQuvLAXQ4cOLS1eyczM5JJLLmHGjBm0bNmyTAo+5syZQ05ODk2aNKFp06YAaxx3woQJjBo1inbt2rHHHnsQiUTWeZxYLAbA0qVLeeKJJzj44INp3bo1Bx98MDvuuCOXXnopixcv3uq8JerWrcuZZ55Jv379SE1NTUrZSSgUIjU1lb59+3L22Wez3XbbVXgGSZLWkEjA9Cfh3V0g+8ugdCXZYvnw0xPwbnvIdqyLJFVWP/8MX36Z7BQVo6AAHnkEqsBwUUlbIB5f/XvA9u3hwQdXl6vk5W35cYuKguMUFsJ//wsHHww77BAUOeXklFl8SZIkSZIkSaqULF6RJEnlpkcPqFkz2SkqVs2asM8+yU4hSZK2RePGjWP06NEUFxcnO8omi0ajfPTRR0yaNCnZUSRJkiRJkiRJkiRJkiRJkiqFtDR46y0466zKW75So0aCTp3gq69C7Lgj7LLLLqxatYp33nmndJt69epRo0YN4vF4mZxzyZIlAOy4444AFBYWEo/HCYVC5Obm8sYbb/Dzzz9z8MEHs+uuuwKQSCTWOk4kEmH58uUce+yxXHDBBRQVFXH11Vdz5pln0rNnT1555RW6du3KU089RUFBQZlkD4VCdOvWjX/84x/ssccepKSkkJqaWibH3pDU1FRSUlLo3Lkz559/Pt27d09K8YskSWuI5sLIvjDpiqBwJRFLdqLVYnmQOxs+7g3T7k12GknSOjzySFBWsK2IRuHtt5OdQlJZe+staN4cjj0WRowIipaKisr+PIkE5ObCrFlwxRXQqBFcdVVwPkmSJEmSJEmqjlKSHUCSJFVfAwZArBLd71gRolE47LBkp5AkSduab775hk8++aRKla6UKC4u5v333ycjI4MOHTokO44kSZIkSZIkSZLKUF5eHsuWLWPSpEnsuOOOtGjRgqzKOmOsJEmSJEmVSCQCDz0EJ54IJ5wAS5dCfn6yU0EoFCcjI8zNN4f45z8hGi0E0snLywMgLS1trX3C4fB6j1dYWMiiRYtYsGABs2fPZuHChRQVFRGLxUpLVSKRCJFIhNTUVA4++GBmzJhBdnY29erVKy0ReeONN3jppZfo0KEDxx57LHXr1v097+qSkUQiQSgUYtGiRVxzzTV8+umnXHjhhTz88MOl2yxdupRPP/2UBx98kCFDhtCnT5/SopeyULduXQ4//HAOOuggpkyZwpgxY8jNzS3ze4DT0tLIzMxk3333ZbfddiM9Pb1Mjy9J0hYrWg4f7w8rf4R4JZ7tOZYPU26GwiWw+11gcZkkVQqJBAweXD7lBJXVqlXw6KNwzDHJTiKpLGRnw5lnwkcfwe+/TqswubnBx0cfhf/7v+Cx114Vm0GSJEmSJEmSylsokUgkkh1CkiRVX+edB88+GxSSVHeRCJxyCgwZkuwkkiRpW7JgwQIGDx5MtIr/wJWamsrZZ59Nw4YNkx1FkiRJkiRJkiRJWyk7O5sXX3yRDz/8kJEjR1JYWAhA165dOe+88zjzzDOTnFCSJEmSpKojPx+uuioYn5Pc8pVcatdezAsvFHHEETsTj8cJh8MUFBRwyCGHMGrUKN5//3369+9fukdJ2UnJx2g0yrx585gwYQJz584lNzeX1NRUotEosVhsowkSiQRFRUWkp6cTiURo0KABkUiEm2++mYULF/Lcc89x4oknkpaWVnrOP4rH4zz55JNcfvnlHHbYYZx//vn06NGD+fPn07Jly9LimN9++4333nuPU089lVAoVHqteXl5ZVoqm0gkmDt3LuPGjWP27NkUFRWRkpJCcXEx8Xh8k44RDodLP4dpaWm0atWKvffem5YtW651/ZIkJVXhUvhwb8idDfEqMmN+JAva/A26PWH5iiRVAnPmwM47J/u9ccWrXRuWL/efIqmqe+stOP304HtYZSiQysyE88+Hf/8bMjKSnUaSJEmSJEmSyobFK5IkqVz98AN06bJt3LySlQXjxsFuuyU7iSRJ2lZEo1Eee+wxli9fnuwoZaJhw4acd955hMPhZEeRJEmSJEmSJEnSFiguLuaNN97ggQce4KuvvqJ27do0b96cTp06UbduXd5//32ys7MZPHgwxx13XLLjSpIkSZJUpYwdCyeeCCtWwKpVFXferCxIJODwwyfw+uv70K1bF2677TYaN25MTk4OF110Ed988w0777wzH374Ic2aNQNYo/QjOzubGTNmMHbsWAoKCigqw9kli4uLS8tdzjvvPJo1a7ZW4UhJCcu0adO45pprePfdd2nTpg35+fmsWLGCjh07cuyxx3LSSSfRqlWrNfYtKV3Jzs7myiuvpHXr1uy+++4cfPDBpKenl9l1AOTm5rJw4UIWLFjAL7/8wqJFiygsLCQej5deUyKRIBwOk56eTpMmTWjVqhXNmjWjadOm1KhRo0zzSJJUZopz4MMesGp61SldKRHJgp0uhD3uTnYSVYBEIih2+PprWLAACgqCMfKJRDAheWYmNGgAe+wBO+4IDoGSKtabbwalBStXbt5+p54KQ4asfr45BSadO8Nll0Hv3tCkCeTmwrx5wbwS110H2dnBdq1awS+/bPhYhx0G7723edkh+P4zYwb8/nZbUhWzdCmccQZ89BHk5SU7zZoyM6FRIxg6FPbcM9lpJEmSJEmSJGnrpSQ7gCRJqt523hk6dYIJE5KdpPztuKOlK5IkqWKNHDmS3NzcZMcoM8uXL+fzzz+nV69eyY4iSZIkSZIkSZKkzbRs2TJuvvlmhgwZQiwW44QTTuCII46gW7du7LDDDgB88803/POf/+Tyyy+3eEWSJEmSpM20zz7BJK7vvw933w1ffQWxGBQXl8/5ataEWrXg8suDySG3264be+xxG/fddx/9+/cnJSWFaDQKQLdu3Xj11Vdp3rx56f5z5szh888/59tvvyUtLY1EIkFKStkPa05NTQWCopfnn3+emjVr0rNnTzp37kwkEil9DWDy5MlM+H2QU6tWrTjwwANp0aIFQ4YM4dprr2Xq1Kk89dRTaxSYhH+fTXvUqFG89NJLFP/+Cc/IyOCiiy7ihhtuoGbNmmVyLTVq1KBdu3a0a9dujftpE4kEsVis9HP452IZSZIqtVgRjOwHq36qeqUrALE8mP4opNeHjlclO43K2K+/wuefw/jxMHo0TJ0a/IydmgpFRcHy7z/yEolASkrwWjwerN95Z+jZE3r0gH33hdatk3o5UrU3fjzk5FTc+S64AB56KPj7XyI9HerVC+aVeOSR1cUr5SktLfgdgMUrUtUzf37wM8LChcHPFpVNfj7Mnh2US73+OhxySLITSZIkSZIkSdLWCSUSiUSyQ0iSpOrtjTfg9NNh1apkJyk/NWvC00/DSSclO4kkSdpWzJ8/nyFDhpQOWK0uUlJSOOecc2jYsGGyo0iSJEmSJEmSJGkTJRIJLrzwQp588kk6d+7MP/7xDw466CBatmxZuk08HiccDvPoo49y+eWX8/zzz3PiiScmMbUkSZIkSVXbzJnw8MMwaBCEQpCbG0wAvTWysoJj9OwJV10FffvC770jpT766CPeeustJk6cSFpaGn379uWqq65ao6xk2LBhvPvuuzRp0oRwOFxagFJRwuEwtWvX5sQTT6RJkyYAxGIxbrrpJu644w523XVXvvzyS9LT00v3ueCCC3jiiSe47bbbuO6669Y65sqVKykoKOD777/nySef5LXXXqN58+YMGTKEPn36VNi1SZJU5Uy6KiguieUnO8nWiWRC30+gQfdkJ9FWSiTgs8/g3nvh44+DQoOcnC3/WToUCsaZFxfDHnvA1VfDoYcGJS2SylaPHvDFF5u/36mnwpAhq59vSpflgQfC//4XvCcuLAzmkvjkk2DOjObNgyKFf/87KEgFaNVq9fL778Mdd6x9zO++g+XLNz9/JALXXAO33775+0pKnpkzg+8V2dmri9wqs8xMePZZ582RJEmSJEmSVLVZvCJJkspdcXFw88ivvyY7SfmpVw8WLIA/jLeQJEkqN9FolEcffZQVK1YkO0q5aNiwIeeddx7hP4/UlSRJkiRJkiRJUqV01113ce2117LzzjszcOBA+vbtS1paGhCUsoRCIYqKikhLS+O1117jlFNO4YUXXuAvf/lLkpNLkiRJklS1ZGdnA1C/fv3Sdfn5waSu48bBp5/CtGnB+pQUWLUqQSKx7hlls7KCbfLzgwli9947KFw55BBo0WLT8qxcuZLatWuXPo9GozzwwAMsXLiQzMzM0t8PJEMikSA1NZUePXrQq1cvUlJS6NWrF59//jnPP/88p5xyCrFYjEQiQUpKCt9//z177bUXTZs2ZfLkyWRmZq732E888QQXX3wxF198Mbfccgs1a9Ys/R2IJEn6g+yJ8HGvql+6UiKrBRw+HSIZyU6iLbByJbzwQlC4kp0dFBeWx4w7tWoFZS4XXwznnAO/9wBK2kqJBNSuHRQlba4tKV758kvo1i1YPu00eO65DW//x+KVIUPg9NM3P+eG9OwZlEZJqhpmz4auXWHZsq0vSq5ImZkweDCceGKyk0iSJEmSJEnSlklJdgBJklT9pabCiy/CUUdBXl6y05S9rCx4/nlLVyRJUsUZO3YsedXxB6vfLV++nIkTJ7LXXnslO4okSZIkSZIkSZI2YuXKlbz44os0a9aM559/nj333HON10OhEIlEonSi1VGjRhGLxahRo0Yy4kqSJEmSVKX94x//4O233+aggw6iW7dudO/enY4dO3LUUU049tgIEExGO3NmnEmTwowcmc0LL7xPVlZDevUaQHo61KwJNWrAzjsHE0B26rR5Y2ISv89OHQqFqFWrFhAUrhQVFfHII4+Qk5NDrVq1CIfDZX79myMUChGNRvniiy/47rvvOOigg5g/fz5ZWVmc+PvskX/MmJubSzgcpkaNGoTD4bWKVEqeT5s2jZdeeomGDRvSt29fatasWXq+dbGQRZK0zYoVwucnVJ/SFYDCbPjmWuh6f7KTaDNEo3DnncEjHA4KV8rTqlXBxzvvhDvugJNPhgcfDApZJG25hQuDv88VoVmz1aUr+fnQqBF8+y20awfLl8MHH8ANN8D8+eve/4gjYOnSYB6KhQth5Ei46y746actz/Tdd1u+r6SKtWgR7LNP1StdgeB73umnB0VXAwYkO40kSZIkSZIkbT6LVyRJUoXo1w+OPRZefx0KCpKdpuykp8Nhh8GhhyY7iSRJ2lbE43G++OILiouLkx2l3BQXFzNmzBi6devmQFNJkiRJkiRJkqRKrqioiFmzZnHUUUex5557Eo1GiUQipYUroVCIUChETk4ODz/8ME899RT77rsvA5yhQZIkSZKkzTZx4kQKCwt57733eOeddwDIyspil112oXv37vTo0YPdd9+dZs2acfzxtalXbzJDhpzLWWf9kzvuKJv34n+8t7NkuaioiKeeeoqcnBxSUirX0OXi4mKWLl3K0KFD6d27N8OHD+fXX3+lWbNmJBKJ0vKVn376iXg8TvPmzVm2bBlNmjRZ4zihUIh4PM748eP58ssvOemkk+jevTuw4XKVP/6OpKqJRqMUFBQQjUaJ/j7DcUpKCqmpqWRkZBCJRJKcUJJUqX17AxQsTnaKshXLgxlPQqsToUH3ZKfRJvjuOzj+eJg9O5hIvCKVjKd/+WV491145RXo06diM0jVyYoVkJpaMXNVdO68ejkzE+65Z83np58eFBLsvXfw/eXP6tVbvdy6NZxxBpxwAhx0EIwbt2WZKvp7mKQtU1QEvXvDb79VvdKVEvn5wc9PY8fCbrslO40kSZIkSZIkbZ7KdfeiJEmq1h59FIYPr17FK1lZ8OSTyU4hSZK2JdOnTycWiyU7RrkrKCjgl19+oU2bNsmOIkmSJEmSJEmSpA349ddfqV27NmlpaUAw+WZxcTGpqamlE4p+8803DBkyhCeffJJQKMT5559PSkpKlZ10VJIkSZKkZMjJyaGgoIBOnTrxwAMP8PXXXzNp0iS+++47pk2bxoQJE3j00UcB2GGHHdh7773Jz8+nsLCQfv36lVuuFStWMGjQIJYvX17pSlf+KBqN0qpVK3bccUf+85//cMMNN5QWh0ybNo3XX3+d/Px89txzz7VKV0rMmzePN998kxo1anDIIYdQv359YM0ymng8TjgcprCwkE8//ZRJkyaxdOlS6tWrx1//+ldatGhR/he7BYqLi1m8eDELFixgzpw5zJs3j1WrVhEOh0uLdSEomUkkEsTjcbbbbjuaN29Oy5Ytadq0KY0aNbKMRZIUyJ4I0x+FWDWcJT6WD58fD4dPh0hGstNoPaJRuPPO4FFQAIlE8rIUFASPww8Pihcefhhq1UpeHqmqKiiAivqv5bp113w+fz5cfnmwPHAgNGsGTZrAXXfBSScF6xMJmDQJ3ngDpk2D3FzYZx+44gqoUQNq1oRnnoFddtmyTMXFW3w5kirQTTfBvHlV/+9sXl5QvjJ1alB6JUmSJEmSJElVReW9g1GSJFU7tWvDSy/B0UcH/8la1WVlwQsvwHbbJTuJJEnalowZM4aioqJkxyh3RUVFjB071uIVSZIkSZIkSZKkSq5jx460b9+eiRMn8sUXX7D33nuT+vusCz///DMffvgh//d//8fo0aPZaaeduPPOOznyyCMBLF2RJEmSJGkzLFq0iNTUVBo3bkzfvn3p27cvACtXrmT69Ol8++23TJo0iW+//Zbp06fz0ksvle679957l0um5cuX88wzz5CXl0c4HC6Xc5S1/fffn/Hjx3PZZZex11570aBBA+644w4+++wz+vfvz1FHHQWsLlD5owkTJvDJJ5/Qt29f9tlnH4DSYtmSj6FQiGnTpnHmmWcyfvx4atSoQc2aNYlGo9xwww385S9/4YYbbmDHHXes6EtfS3FxMVOmTGHcuHEsXbqU1NRUYrEY0Wi0dJt4PL7e/bOzs8nOzmbatGmEQiGi0ShNmjRhn332Yeedd7aERZK2ZRMvrJ6lKyUKs2HGM9D+wmQn0Tr8+GMwln3OHMivRH8M8/Lg1Vfh/ffh9dehV69kJ5KqloosXikoWPP5bbfBa68Fy3XrwpNPBsuHHLJ6mzlzoEuXNff78ENYsACeeip43rEjtG0LP/+8+ZliMYjHoYq89Za2SV9/DQ89VLl+/thSiURQIHPbbXDrrclOI0mSJEmSJEmbzuIVSZJUoQ46CI47LrghrCr/Z3FGBhx+OBx6aLKTSJKkbUl2djaLFi1KdowK88svv7Bq1Spq1aqV7CiSJEmSJEmSJEnagHvvvZf99tuP888/n7/97W/svPPOfPLJJ4wdO5bJkycDcOSRR3L22WdzwAEHAKsnJZUkSZIkSZumuLgYgPT0dACi0SgpKSnUrl2bPffckz333LN0/cKFCxkxYgRXXXUV9erVIzMzs8zz5OTkMGjQIPLy8kgkEmV+/PISiUTYa6+9+OSTT3jsscdKi0V69+7NY489Rps2bQBKS1dKfoexePFi/vvf/xKLxTj00ENp0aIFsLpYNh6PE4lE+OCDD7jmmmuYM2cOV155JVdeeSUFBQVMnjyZkSNHMmzYMI477jheffVVOnTokITPACxZsoTx48eX/t6m5M9WYWHhFh2vZH+ABQsW8Pbbb/Puu+/SrVs39txzT2rXrr31oSVJVceKH2D5t8lOUb5iefD9fbDTBRXXAqBNMmECHHggrFoVTBhe2RQUBI8BA+D55+HYY5OdSKo6UipwlqzZs9d8PmvWupdr1gz+GdjQ95sxY9Z83rjxlhWvhEL+kyNVZkVFcPzxVXsenT/Ly4P77gvmCNptt2SnkSRJkiRJkqRNY/GKJEmqcE8/DTNmwNdfBzeHVTXp6cF/Cg8ZkuwkkiRpWzN+/PjSwZ3bgkQiwYQJE+jTp0+yo0iSJEmSJEmSJGkDunXrxr333ssTTzzBFVdcUbo+NTWVAw88kMMOO4x+/frRrl270tcsXZEkSZIkafO0bt2a+++/nxo1ahCLxUj5w6yz8XicRCJBOBwmJSWFFi1a0K1bN0KhED169CjzLAUFBQwaNIjc3NwqVbpSIhwOc9BBB3HUUUfRsGFDWrduTYcOHWjQoAHxeLy0dOWPvv32Wz744AO6d+9O7969gdWlLIlEgkgkQnFxMddddx1TpkxhyJAh/P3vfy/dv3nz5vTp04dOnTrx0EMPlUsZzsb88ssvfPzxxyxevJh4PF5u9yUXFRUBMHbsWMaOHUvr1q3p168fjRs3LpfzSZIqmR8fgnjxxrer6oqy4bfPoFGvZCfR70aNgsMOg9zcZCfZuLw8+NvfYPlyOPPMZKdRVZGXB5Mnw1dfwWefwcyZq8t8YjHIyAge9etDz57QrRt07QpNmiQ7ednIyICKGlr57bewbBlst13wvHXr1a/9cXnevNWlK126wJQpUPynfwJ79lzz+cKFW5YpJcXiFakyu+kmWLQo2SnKXkFBUCgzdSqkpiY7jSRJkiRJkiRtnMUrkiSpwqWnw4cfwr77wvffw+/30lcJaWmwww7w8cfBzTmSJEkVaerUqdtU8UosFmPy5MkWr0iSJEmSJEmSJFUBF154IX/961955ZVXyMnJAeCwww6jXr16NGnSpHTC0pIJSSVJkiRJ0ubJzMzk6KOPJhaLEYlE1njtj0UhJcUhI0eO5LfffqNv375lnuXdd99l5cqVVfq+1lgsRn5+Pv3796dhw4Zrvb5kyRLq1q1LSkoKeXl5vPPOOyxdupRDDz2U9u3bA6uLZUuKcJ566im++eYb2rVrR0ZGBldffTVt27alU6dO7LHHHmRlZXH66adzyimnrPU1LE9FRUV88MEHTJkyhWg0WmHnjcViAMycOZPZs2ezzz770KtXrwq9dklSBYvmwqznIVFx/94kTTQXpt1j8UolMWYMHHpoUExRVeTnw0UXBZOY/6GvTypVWAhvvgnDhsEXX8CCBZCVFRR75OdveN9PP4UaNYIJ87OyoHNn6NcPTjsNtt++ItKXvczMsi9euekmuPnmYHnIEDj99GC5uBieegquuSZ4fv31QVFSyXKJl19evXzRRXDggfDSS8H3pIKCYD6NK65Yvc2ECfDLL1uW1cIDqfKaOhUeemjj35urokQiKJm6++41v/9JkiRJkiRJUmVl8YokSUqKGjVg1CjYf3/48cfgxpHKLj0d2rWD0aOhVq1kp5EkSduanJwciqpSY10ZKbnutLS0ZEeRJEmSJEmSJEnSRtSvX58LL7xwna+VFK5YuiJJkiRJ0pYLhUKkpKQQj8fX+z67pISlZcuWtG/fnt69e5dphunTpzN9+vTSUo2qLBqN8vrrr3PeeeeVft7C4TC5ubnccsstRKNRjj76aCKRCO+99x677747BxxwALC64AYgJSUYrv3AAw8AMGPGDG6++Ways7P57bffaN26Nf/61784++yzAUitwBlzZ82axRtvvEFhYWGFlq78WTQaZdy4cXz33Xccf/zxNG7cOGlZJEnl6JdXIBTe+HbVQgIWfQz5CyGzabLDbNO++Qb6969apSsl8vPhvPOgTh048shkp1FlMXs2PPpoUPwBsGrV6tdWrty0Y0SjsGJFsFxYGMzrMG4c3Hor9OkDV14ZzPNQlf7rtmnTGHl5CSpquqxbboH99gvKU1q0gNdeW/P1L76A225bc13z5nD11es+3uLFQfHNlmrWbMv3lVS+7rwz+F5bXeXlwX33wVVXgUO9JUmSJEmSJFV2Fq9IkqSkqVsXxowJbmb76qvg5rDKKjMTdtsNPvrI0hVJkpQcCxcuJCUlZaODVDt37sxRRx1V+vyWW25Za5ubbrqpdHnYsGFMnjx5g8cMh8P07NmTpk2b0qxZM2r94QeiIUOGMHv27A3un5qaynnnnUe9evU2a7+SfRctWkTLli03uq0kSZIkSZIkSZKS548TvRYWFpKenl5atvLn1yVJkiRJ0tYpKfwokUgkSCQSa6w/8sgjObKMZ28uKChg2LBhFBcXl+lxk2n58uV8/vnn9OrVq3Rdfn4+2dnZvPrqq7z88su0aNGCefPmcdRRR7HnnnsCq78GJQUs//vf/5g1axZ169bl2GOP5frrr6dZs2b8+OOPXHbZZZx77rnk5+dz0UUXAeX/u5KioiI++OADpkyZktTClT8qLi4mOzubZ555hn322YdevXoRiUSSHUuSVJa+vweiOclOUYFC8NOTsNvaY3dUMZYsCUokcqrwH7v8fPjrX4NSjN12S3YaJUsiAf/7H9xzT/BnIR6HoqKyPUdJKcAHH8BnnwVzPVx5ZVAGUrt22Z6rrMXjcWrUiFC37jKWLduuQs5ZUAB9+8LFFwd/R3faKSiq+fFHePVVeOCBNb9Gd90FM2fCQQdB69bQqBEUF8PPP8N778H99wffs7ZUjx5bfUmSysGyZfDmm8H37eosFoNhw+CEE5KdRJIkSZIkSZI2LLzxTSRJkspPjRrw8cdw0kmQlZXsNOuWlQXHHw+jRlm6IkmSkmf+/PkUlfXd0psoNTWVAw44gJ133nmN0pVN1b9//zVKVzZHLBZj4cKFW7SvJEmSJEmSJEmSkiM9PR2ABQsWrPP1RCJRkXEkSZIkSao2iouL+fLLLxkxYgQ///wz+fn5QFDi8ecyllgsVubvwd99992k3c9aXoqLi/nss8/47bffStc1aNCAl19+ma+//pr+/fszbdo0iouLGT16NM8++ywzZ84s3bbk8z5y5EgAjj76aK699lpatWpFPB5nl1124d///jdpaWkMGTKEnJycci9dWbVqFU888USlKl35o2g0yrhx4xg8eDCFJbM/S5KqvoIlkDs72SkqVrwA5g1Ldopt2hlnQG5uslNsvfz8YCx7Neo31GaYPRv23ReOOw4++SQo/CjPt12JRFBWNG8e/OtfQUnIO++U3/k2V05ODjNmzCAWi5Wui//eaNCv35ZN9vDcc0FpSsmjxC23rF53+ulr71dYCPfeC3vsEcyLkZUVLN9999pfox9/hNtvh169oGVLyMgI5qbo3BmuvXbrSleysqBnzy3fX1qfRCL4HvTmm3D11fCXv8ARR8CBBwaPww8P1l1xBfzf/wVFQt7usabBgyG8Dczil5MTfO+TJEmSJEmSpMpuG/iVrSRJquzS0+HZZ4Mbcho1Cm4iqQwyMqBBAxg2LLiZprLkkiRJ26bZs2cnbQKqRCLB/PnzmThxIv/97383a9+ddtqJLl26ULyFd/5Ho1Fmz97GBt5IkiRJkiRJkiRVcRMnTiQcDnPEEUeQu47ZrkomF12xYgW//vor77zzDu+//z5jx45l8eLFFR1XkiRJkqRKLxqNMnDgQPbYYw/69+9Pv379aNeuHU2aNGG//fbjtttuY8qUKaX3miYSCSKRSJkWfPz0009Mnz59jclvq4toNMrrr79eOplvid13353XXnuN+fPnc+mllzJ16lTOPvtsLrjggjXKV2KxGPn5+aSnp9OvXz9at24NQFpaGgBdu3ald+/e/PTTT/zwww/lei3Lli3j6aefZuXKlZWydKVEcXExixYt4tlnny0tEJIkVXFLv4LINjgQd+WPEK9+Px9VBW+8ASNGlG9BRUVJJIISjNtvT3YSVaREAp54AnbZBb78MjklQnl5sGxZUKxw3HGwdGnFZyjx0Ucfccghh9CuXTsOPvhg+vfvz9NPPw1ASkoKAPvvn0JmZvIyJkskAl27JjuFqoN4HD78EK66CvbeOygH6tgxKB6691547bVg3pcRI4LHu+8G6+6/H846C3bdFWrWhG7d4PLLg9cr8a8eyl08DgMHBt9LtwXffw9TpyY7hSRJkiRJkiRtmMUrkiSp0ujTB2bOhL/+FbKykpslKwtOOCHI069fcrNIkiQBLFq0KGnnLioq4plnnuG9997jm2++2eT9srKyOPzwwwH4+OOPt/j88+fP3+J9JUmSJEmSJEmSVPEaNmwIQF5eHoWFhWu9np2dzZtvvskVV1xB586dOfLIIznssMPo2bMnPXv25OWXX2bFihUVHVuSJEmSpEopNzeX6667jiuvvJLly5dz2GGH0adPH+rVq8eqVasYM2YMN910E926deOWW24BKNPCFQiKXN577z2Ki4vL9LiVyYoVK/juu+/W+VrTpk25//77Wb58OXfeeSf16tWjTZs2wOqSm/z8fAoLC6lTpw6hUGiNgppQKMR3331Hbm5uaRlLeVi6dCn/+c9/yM3NXatEpjKKxWKlmS1fkaRqYOlEiG7FrNNtToW/JlY/TorBiflw9CLoPxG6PQkN9t68Y4ZTodP10GsYHDV/zeM36r3lWf98jlXTy+ZY2mRLlsCZZ1avic7z8oJJ77/9NtlJVBFmz4Z994UrrwwKV5Ldb5mXFxQotGsXlC5UtBtuuIHDDjuMWbNm0b9/f/bZZx+++eYbzjvvPG6//XaWLVsGQNeuCVJTKz5fshUUQKdOyU6hqiw7G+6+G7bfPihZuu8+GD8++P6TlwcrVwZlUOuTSMCqVcG2eXkwcSI88EAwN0yTJnDrrbB4ccVdT2UxcmTwudtWFBcHX3dJkiRJkiRJqswsXpEkSZVKzZrw7LPBjTlNm0KtWhV7/lq1oHFjGDYMnnsOateu2PNLkiStS1FREUVFRcmOsdkOO+wwatasycyZM/nyyy+3+DgrV64ksaG7NiVJkiRJkiRJklSptGrVim+++Ybvv/+eevXqAZRONjpt2jQGDhzIDTfcwLPPPkv79u255JJLeP/993n88cdp2rQp5557LldffXUyL0GSJEmSpEpj5MiRPPzww5xyyilMmzaNp59+mrfffpvHH3+cBg0asPfee3Pdddex/fbbc+utt3LqqaeW+X2Xc+bMqfbFGEVFRYwZM2aD26Snp3P11Vfz8ssvEw6HicfjpSU33bp1AyAnJweASCRCNBoF4I033mDBggXsuuuudO7cuVzyr1q1ikGDBlFQUFCl7ruNxWKsXLmSIUOGVMn7pSVJf/DrKEhEy+54oTBEMiCzMdTrCjueCweNg31ehEjWph0jkgW73QbNj4Ss7csu258t/ar8jq11OuMMqI4/nhYUwPHHBxObq/p6/XXYZRf48sug9KCyKCyEZcvgL3+Bk08unz+H63qv8tprr/HII4/QpUsXnnvuOR5//HFeeOEFVv49JgABAABJREFUPvjgA/bff39uvPFGnn32WQB22SVerQqXNlXr1lCOHZ6qphKJ4PvMCSdA8+Zwyy1BOcqqVRsuWdmc469aFZS63HkntGoFRxwBn31WNsevCh57DH7/NdA2IRqFV15JflmYJEmSJEmSJG2IxSuSJKlSOuAAmDs3+E/X/faDjAxITS2fc6WmBsffZx948UWYPx/69Sufc0mSJG2J4uJiwuEt+zXOTTfdtNajIuy+++506NCB/Px8/vvf/27VsUKhUOlEXJIkSZIkSZIkSaoadtttN4DSCUYjkQhLlizhtttu45577uH7778HIDc3ly5dutC/f3/OO+88Ro8ezWmnncYzzzzDW2+9lbT8kiRJkiRVFm+88QbNmjXjoosuonbt2qSnp5OZmckJJ5zAZZddRjwe54YbbmDUqFEcccQRvPDCC7z88stlmmHMmDHbRClGdnY2ixcv3uTt/3h/7yGHHMIuu+zCP//5T4YOHcrSpUtJSUnhq6++4vrrrwfgggsuANY92fDWKCwsZNCgQeTn51ep0pUSsViM7OxsXnzxReLxeLLjSJK21LJvyvZ4H/WEjw+AL06HBR+sXt/6ZOj5f5t2jEQcsifAT0/AF2eUbb4S0RxYMq5MD1lcXMxjjz3GGWecwWmnncZ9993HV19Z7lJi+HAYORKq44+niQTMmwcDByY7icrL00/DqacGhSuVdbhcXh4MGwYDBgRlQGXljTfeIPcPTTMlP/sPGzaMlStX8q9//Yu99tqLrKygXKtr165ceumlANx9990UFBRQo0aEvfYqu0xVQXo6HHtsslOoqlmwAPr2hT594I03gr/L5VlYVlAQlDe9+27wvWPvvWHWrPI7X2XxxRfJTlDxIhH44Ydkp5AkSZIkSZKk9bN4RZIkVVqRCBx6KIweDd99BxdcADVrQu3akJKy9ceuXTs43nnnwZQpMGYMHHFE8JokSVJlEo1GCYVCyY6xyerWrUv//v0BeO+991i1atVWHS8cDpdOyCVJkiRJkiRJkqSqJeX3G31mz57NEUccwWuvvUaNGjU49dRTuf3228nKyuKss87i9ttvZ8mSJQCce+657Lvvvtx6663JjC5JkiRJUqUwdepUmjZtSuvWrYGgtKNkgtrmzZvz3Xff8cEHH9CyZUsee+wxdtxxR1566aXSbbfWqlWr+Pnnn7f6OFVBPB7niy2cNbN58+bceOONRKNRzj33XI466ij2339/evfuzfTp0+nXrx/nnHMOwDrvC96aL9UHH3xATk5OlS4ticViLFq0iHHjynbieklSBSnMhuKVZXvM38bAr6Pg5yEwagBMvn71a80OhZYnbPwY0VXwv71gwj/g58Flm++Pfvu8zA41e/Zs9tprLy655BJGjhzJ+PHjufHGGzn99NMZNmzYJh9n9OjRDBo0iAceeIDHHnuM119/nYkTJ7J06dIN7lcVStxuvTUoraiu8vLgvvvAoVTVz333waWXlm/5QVnJy4OxY6FXr637+zZp0iTOPPNM6tWrx/HHH8/w4cNLXwuHwyxevJj58+ez3Xbb0bp16zXe0yQSCXbccUdatWpFdnY2L7zwAgBXXw21am15pqro9w5PaaMSCRgyBNq3h88+C/7+VuSvChKJ4JxffQWdOsFjj1Xs+SvSihWQnb1l+556avC5KnlsrnAYPv98zWOceuqa23zyyZqvr+/RqtXmn98+QEmSJEmSJEmV2VZOWS5JklQx2raFBx6AO++EESNgwgQYNQomTw5uLsrICG7gKS5ee9/UVMjMhKIiSE+Hzp2hd2/Yay/o2zd4TZIkqTKLxWJbXLwyaNCgtdadccYZWxtpgwYMGEB6ejrffvst33333VYfLxQKWbwiSZIkSZIkSZJUxY0cOZIvvviCXr168eCDD7L77rsDcM0113DppZdy1113sfPOO3PcccfRqVMn+vbtyyOPPMLw4cMZMGBAcsNLkiRJkpQkxcXF1KlThx9//JH69esDweS0JX799Vdyc3Np3749AM2aNaNHjx6MHj2aGTNm0K5du63OMHHixC2+j7WqicfjTJ06lf79+5Oenr7Z+x9//PH06tWLu+++m+HDhxOJRGjXrh1nnXUWRx99dOk5/vg1LJGbG0xIetZZ8PuXepPMmjWLqVOnVot7bYuLixk1ahTt27enQYMGyY4jSdocubMhkgHxovI7x3d3QJu/Q+2dgudtT4U5/1d+59scefPL5DArV67kzDPPZPLkyVx11VWcfvrphEIhxo0bxz//+U/OO+88dtttN9q2bbvB46xYsYKTTz6Z4uJiIpEIBQUFFBYWkpGRQe/evbnpppvYbbfd1rlvKBRi5syZfPbZZ2RnZ1O7dm1at27NDjvsQMuWLUlJSe40NdOnB2PLq7uiInjvPTjyyGQnUVl54gm46aaqUbpSIj8fpkyBAQPg448hLW3T9lu+fDlPP/00Tz/9ND///DPNmjXj2GOPpWfPnnTv3n2NbRs3bkwkEmHZsmXMmjWL3XbbjUQiQSgUIhQKsWDBAn777TcAhgwZwtlnn80hhyRITw+xalVZX3Hl1Ls3NG+e7BSqChYsgJNPDuZiSXZBWSwWzP9y9dXw/PPw6qvQpk1yM5W1r78O5qpZ1xw35e2aa2DffcvmWJubPycnKOb6+9/L5vySJEmSJEmSVNYsXpEkSVVKRgYcemjwKLFoEXz1FXz/fXADQG5u8J/wmZlQsyZkZUGHDtC1KzRtmrzskiRJWyoSiZBIJLZo37lz55Zxmo2rXbs2ALvtttt6B2KcdtppANx1110UFhZu8HiJRCLpAzMkSZIkSZIkSZK0dR5//HEaNGjAc889R6tWrYjH40AwWew999zDSy+9xIgRIzjssMPIyMjg8MMP56233tri/yeTJEmSJKk6SE1N5cADD+STTz7h4osv5uabb6ZBgwbE43EWL17ME088QfPmzUuLVwAaNWrE0qVLady48VafPx6PM2HChGpR6rGpQqEQkydPZq+99tqi/Rs3bsz999/Pvffey7x582jVqtUar6+rdAWCSY1//BF23DGYKPXSS2GHHTZ8rsLCQt54441q9fWJxWIMHTqUc845Z72fK0lSJRQrAMq7qC0Bi0esLl6pt2c5n28zlFHhzNixYxk5ciQHHHAAd911V+n6nXbaiZUrV3LJJZdwzz338OSTT5YWE6xLWload9xxB7Vq1aJ27dqkpKSwZMkSPvnkE5588klGjx7NuHHj1irpSyQS3HnnnTz33HMsWrSIrKws8vPzCYVC7LTTTjz44IP06NFjjX1WrVrFE088wddff01hYSHt2rWjX79+HHTQQWXyOfmzhx6CavSjz3qtWgV3323xSnXx6qtw+eVVq3SlREEBTJwIxxwD//0vRCIb3n7y5Mn07duXpUuXcvTRR3PhhRfSo0cPOnToUDrmsEQsFiMSiTBgwAA+/fRT/vOf/7DDDjvQqVMn4vE4P/30Ew888AAtWrTg119/Zdy4cSxcuJCmTZty0UUJ7rorVCU/p5ujZk246qpkp1BV8MYbcNppwd/ZyvTvZG5uMBdMp05B2ezvw4qrhQkTgs93Rdtjj6DIKx4PitoyMta93UUXQZ06a6+/+mo4/PBgecyYoLBnc33++ebvI0mSJEmSJEkVxRkrJUlSldekydplLJIkSdVJSkrKNj2hVDwet3hFkiRJkiRJkiSpikokEuTn55OWlkabNm1o1apV6SQ6iUSCRCJBLBajYcOGjBo1iozfZ4XYY489ePzxx9eawEuSJEmSpG1Nv379ePLJJ3niiSf48ccf2XvvvVm+fDlvvvkmy5cv55prrinddtmyZcyaNYt69epRq1atrT73kiVLiMViW32cqqS4uJgffvhhi4tXSkQikdLSlQ1NjF6iYUMYNAj+/W945BHo3h0OOACuuCJYXpcPPviAwsLCrcpZ2SQSCZYuXcq4cePYd999kx1HkrSpYhU0831h9url1LoVc85NES/e6kNEo1Hee+89AI444ggg+LkkFAqRkpLCgQceCMCkSZM2eqzMzEz+9re/rbX+mGOOYaedduKSSy7hkUce4aGHHir9P5v8/Hzuvvtu/v3vf3PQQQdx++2306hRI6LRKN999x1ff/01K1euXON4X3/9NUcffTSLFi2iXr16NG3alDFjxvDMM89w3XXX8c9//pPIxloaNkNeHjz3HBRv/ae7Spg0CX76KSjmU9U1fTqccUbVLF0pkZ8Pn3wC99wD//rXhrfdZZdd2H333Rk5ciTXXnstXbt23ejxTzrpJIYPH87777/PTz/9xDHHHEM0GmX8+PH8+OOPjBkzhrvuuotBgwYxduxYjj32WM4+O8Gdd5Z34Vfy1akDffokO4UquyefhMsuq7zfZ2Kx4N/wCy6ARYvgD7/GqtJGjw6KTypSejq88AKkpcH99welWK1br3vbqVPXXle7NvTuvfr5ffdtWY6ffgq+rmX4Y54kSZIkSZIklRlnrJQkSZIkSarkUlNTicfj5XqOOnXqcOmll5Y+v+WWW9Z4vX379uvcr2XLlqWTX82cOZNoNMrYsWPJyspaa9v+/fuXLn/55ZcsXbqUaDS6SfnKcqCFJEmSJEmSJEmSKk4oFCItLY309HSWL1/OL7/8QuvWrYlGo6SkBLcy//jjj2RnZ9O2bVsKCwtJSUkhEomUlq5syuSkkiRJkiRVR/F4nD333JPnnnuOf/3rX4wYMYIRI0aUvk++7rrr1rj/c8qUKXz11VccdNBBZXL+hQsXlslxqppFixaV6fE25/caTZvCHXfAtdcGRSx/+Qs0bx4UsBx+OITDwXazZs1i6tSpm3wvblVSXFzMqFGj2Hnnnalfv36y40iSNkWigora0huuXi5eXjHn3CRbP+anoKCAr7/+mu23357OnTsDlP4/CgT/V9K2bVtyc3P5+eefadu27YYTxeOES35w+IOWLVsClJa3JRIJAMaOHcutt97KIYccwltvvUVqamrpPn379l0jRygUYvbs2Zx33nnMnz+fSy65hIsvvphYLMbcuXO5++67ueqqq2jWrBknnXRSmf0/z6uvbvUhqpRYDB5+OCjlU9UUi8EJJ0B16ErMy4PbboOjjoIOHda9TTweJyUlhcMOO4yRI0fy8ccf07VrV+bOncuiRYuIxWLk5eXRtm1bWrduXTpesEWLFjz11FP885//5Msvv2TgwIHEYjF23XVXBg4cSLt27UrHNpa8/2naNMzBB8O77waf5+ooKwuuvBL8b3JtyF13BX83K2vpyh+VfB9ZuhTuvrvq/9mePLniz3nXXbDLLkGpyr/+FRSvbI5zzgnKVyAoBvvvf7csR1oazJgB6xl2LkmSJEmSJElJZfGKJEmSJElSEi1btozttttug4MISiaiyk/i3Y9/+ctf1rm+T58+pcsPPvggK1asYMqUKevc9o/FK9OmTWP27NmbdO7atWs7kZYkSZIkSZIkSVIVlpKSwkknncS5557L66+/zpVXXklKSgoFBQVMnDiRm2++mezsbE444QTS09NJJBJrTAgWCoWIxWKlk+9IkiRJkrStCIfDxONx9t9/f4YNG8aXX37Jt99+S3p6Ooceeig77rgjKSkppe+bH3jgAVatWsUJJ5xQJuefO3cuRUVFG92uc+fOHHXUUaXPb7nllrW2uemmm0qXhw0bxuSNzFAZDofp2bMnTZs2pVmzZtSqVav0tSFDhqx1H+qfM6zPqFGj+PTTTze4TVFR0f+zd9/hTZV9GMe/SZPuRaHQFigbyt57DxUEFVFQFEHErbhF5UUB91ZABRSRoQwFRQRBUdkgsofsVaCUUaClu814/zg2UCij0DYt3J/rytWTM38nSTOf57lJSUnB19f3kvvLL/7+8NRT8Pjj8OOP8OabMGgQPP883HcfLFiw4JoMXclit9tZvHgxPXI7iqiIiLiHh3cBHMQEYZ3OXD25pgCOeXkcWDl1AoKD4Up/ykhNTeXIkSOUKFGCUqVKnbfcbDYTEBBAcnIy8fHxwMWD681mM0lJSRw6dAgPDw+sViv79+9nxIgReHl50bx5c8D4DSc+Pp7Jkyfj6+vLoEGDsFqtbN26FQ8PD0JDQwkJCXEdL8vWrVtZs2YNHTt25KOPPnLNr1ixIiVKlGDRokV89tln9O7dO8/6BH3xBSQn58muioTMTJg0yQhfUbeqoumTT4yB6R1Xn81UKKSlGUEyGzZc/Lmuc+fOvP/++4wZM4YWLVrw6aefsmLFCuLi4rDb7YSGhvLUU0/xwAMPEB4eTkZGBlWrVmXmzJkcP36c9evXU6tWrWwBU4cOHQKgRo0arnmffAILFjhJSbk2/0FCQ+GRR9xdhRRmI0YYQSYpKe6u5PKlpMDnn4OPD+Tw1VGRkpjoBAru+adDB+N7ovR06NMHLuPrumw8PIzts3zyCZz11i7X+zp9+sq2FREREREREREREclvCl4RERERERERkRydPg3r1kF0tNEoNjUV7Hbw9jYuwcFQrx5UrKjG27lx9OhRfvrpJ6ZOncqWLVsYMmQIzz777CU7EYSFhbFv374CqrJwiYiIcHcJIiIiIiIiIiIiIiIicpUeeughJk6cyKuvvsquXbuoXbs2Bw4cYOHChaxbt44uXbrw5ptvAkbQislkIi0tjS1btlCqVCn8/f0pVqyYm89CREREREREpGCdHUxaqlQpbrnlFm655Zbz1ssKK3333XeJjY11DaR9tQ4cOJAn+7kSVquV9u3b5/l+HZcx6rHFYuHw4cNUrlw5z4+fWxaLMbhxz56wZAl8+CF8/PFxevc+7u7S8pXT6WTbtm2kpaXh7V0Qg/mLiMhV8fDJ/2PUehUCKp25vndi/h/zMiUme1KlitEXy98fQkKMS7FiZ/6GhcGrr144rCA1NZXU1FQiIiLw8TFuT5PJ5Ao7ycjIwGazYbFYLtkHKes95JIlS3j++ecxmUzYbDYOHjyIt7c3w4cPp1+/fq7glr1797J48WIaNGjAnj17+Oijj9i6dSuenp7Url2bO++8ky5duuDn5+eqZ/fu3YARfpdVn8ViwWw2ExwcTJs2bdiyZQvLly+nZcuWFw2JuRwOB2zZcsWbF1mZmXDwIERGursSya2dO2Ho0KIViHApTifs2wfvv+/klVfO/3/O+uwaFRVF27ZtmT59Om3btqV06dL069ePcuXKsX79eubMmcOrr77K9u3bmTx5MlarFQBvb2/Kli1L2bJls+3XbrezYsUKqlWrRrly5VzzK1SA99838dJL114ok48PfP+90Y9XJCcTJsArrxj9voualBTju42QEHj6aXdXkzvJycmMHTuWiRMnkpCwAvArkOMGBRn3udkMr70Gl8gyztFdd0HW0+vx48b+rkZa2tVtLyIiIiIiIiIiIpJfFLwiIiIiIiIiIqSkwD//wNq1sGgRrFkDJ04YDTTtdqNxut1uNI718DhzsdmMeTVqQOvW0KyZcTmr/aoAa9asYebMmcyYMYM9e/bg6elJnTp16NOnz2V3HihXrhzR0dGX7Oy5ceNGNl6i1dzw4cPPm5eQkJDj/Ittk1tXsg+LxZKtQbSIiIiIiIiIiIiIiIgUXePGjWPYsGGMGzfONa9EiRLcddddPPbYY9mCVX744Qc++eQToqOjSUxMpEqVKjz22GP069fPNfiOiIiIiIiIyLUua+DaLHa7HTCCVrLalGYFmAJUq1aNatWq5cmxHQ4HJ0+ezJN9XQmn00lMTAyxsbHExMRw2223XXT9Xbt2MX78+PPmlypViq5du7r2+e+//17y2JmZmcTExBSK4JUsJhO0bWtcJk36m7177VzF2OVFgslkYsOGDTRr1szdpYiIyKV4FgOHLW/3GdoSTFbwKwfle0P4TWeWxcyFA98b037l4Lb9Z5ZNOecFsswF3kOEtgLPYGM69newX/nI5UHFAzh50uh/lZAAJ0/CqVPZ/9psxuVCwSuZmZmYTCZXoN65EhMTSUxMpFSpUvj5XXyQ76z3kGXLluXWW2/l4MGDxMTEYLPZ6NOnDwMHDgSM93seHh4cOnSIpKQkNm/ezGuvvUbJkiW59dZbOXXqFL/88gvff/89w4cP59VXX3VtY7MZ97enp6drX1mBL+np6TgcDo4fP86BAwdo2bLlldys2ezaZQTSpafnbrt+/bIPLJ6b909168Jzzxnvv8LCjGCHQ4dg5Ur43/+Mvnc56dwZ5s07c33/fiMg4kpYrUZ/PwWvFC12uxGeeC0OSp+cDG+8YaJ7d6he/fzldrsdDw8PunXrxqFDh7j//vsZMGBAtnX++ecfWrRowXfffccrr7xCjRo1cjyWw+Fg9+7dvPvuu6xdu5YRI0YQGBiYbZ3HHoPJk43+sP99XC7yfHyM82rSxN2VSGG1YQM8/njRDF3JkpICgwdD/frQpo27q8lu165dmM1mKlWqlC0QOTk5mRdeeIHJkyfTsGFDzGZvLiPbN0+8+aYRmrJkCXzwwZXt4/nnz0x/8cXVv0YV5cefiIiIiIiIiIiIXNsUvCIiIiIiIiJyHdu5Ez79FCZNMhrup6VBRsaZ5ZmZ52+T07y1a2HdOvj6a2N57drw0ktw661GA+/r2ebNm2nyXyvXm266iYcffpiaNWsSFRVFmTJlXB0MLqV06dJYrVbSc9tDoIjz8PAgIiLC3WWIiIiIiIiIiIiIiIhIHoiKiuKbb77hkUceYfXq1YSGhlK8eHGaN29OaGgoYAws9sEHH/Dqq6/idDqpU6cOpUqV4tChQzzxxBMcOHCA119/3c1nIiIiIiIiIpL/3n33XSpXrsxtt93mCiHNGoj77IEfz+Z0Ol0hLFcrLi4ODw8PV9hLQcvIyMgW3nqp4JWUlBRSUlLOm9+wYUPX9I4dOy4rTMbhcBAdHZ2LagtORkYGBw9uwmRyuruUfJeZmcmKFSto2rRpnj2uRUQkn/hXBGceB6/csCzn+fu+hX8eufz9tJmV8/y6b56Z/rk8JF/Fa39IAwDMZihWzLjklpeXFwEBASQkJLj6DjmdTtf7u5iYGOLi4mjcuLEryP5Sr4+1a9fmvffec12fNGkSDz/8MJs2beKbb75x7efkyZM4HA4SEhLo2bMn77zzDsWLFwdg8eLFPPjgg7zxxhvUq1ePW265BTDC7QCWLVvGkSNHCAsLcx1n5cqV/PPPP2RmZmY7l6t5PV+71rh9C8oTT8CIEdmDcry8ICQE6tSBUaNyDl4JCYEcsgCvWFIS/PMP3H573u3zauTl541r2fTpsGcPBTYgf0FLS3Py2GMmFi06f1nW59RbbrmFsLAwWrduDZwJZLHZbDRp0oT+/fvz9ddfM2vWLGrUqOFaDrBgwQIOHDjAnj17WLRoEVu2bOGZZ55xhUZlPx5MmwY1axpBDteCkiXh7bfdXYUUVhkZcOed10boRUoK3H23Ea52iUy5fJGens7GjRtZuXIlK1asYMOGDezfv5/MzEyeeOIJRo0alW39cePGMXbsWN544w0ee+wxSpf2KLCArTJljL9t2lz4tWXCBONSrx5s3Jh9Wfv20MB4u0pqKnz22dXXdL2PHSAiIiIiIiIiIiKFl4JXRERERERERK4zNhv88gu8957ReMpuzzlMJbecTkhMNKZXr4b+/Y3G5U8+CY89Btd6dsaePXvYvHkzpUuXpl69eq4OrhEREXTq1Indu3fz0ksv0a5du/O2vVDn17OFh4djs+VxJ5QiIDMzM1vnCxERERERERERERERESnafHx8aN++Pe3bt882P2ugpujoaCZOnEhgYCBvvPEGd911F35+fsTHx/Poo4/y1ltv0bNnT2rXru2mMxAREREREREpGIMHD+a2226jS5curnapaWlp/Prrr0ycOJF9+/ZRp04dbrjhBrp27UqJEiXy9PinT58u8oMqBwQEUKtWLdf1lStXXva2CQkJ+VHSVdu0aVORv19yIz09nf3791OhQgV3lyIiIhdjMkNgFMRvvPS6l8vpAEcmZMRD6iE4sQb2TYC4v/PuGHnB7AUl2171bkqXLk3x4sVZuXKlK6zEZrPhcDjw8vJi7dq1pKSk0KRJE1eY/aU4nU7sdjsmkwmTyUTfvn3ZuXMnb7/9NvPnz6d3796AEYiQmZlJyZIlGTBgAMWLFyczMxOTyUTbtm25++67eeutt9i8ebMreOXOO+9kxowZzJo1i3vvvZf77ruPkiVLsnbtWqZPn+56L+nj4wNcOiTmUlauNEJICkKnTjBypBHokJ4OX34JCxca/ebKlIGWLSE5Oedtx46F8HBjUPP/Tv2qOBywZMnV7ye39u/fz6effsrmzZuxWq00aNCAXr16Ua9ePYWvXIZ33y24x6s7OJ0m/v7bwb59Zs59m5712AgMDKRjx46u+VmhKlnLu3Xrxtdff83q1auzLQd45plnOHToEA6Hgxo1ajB69GjuuuuuC9ZTvjx88AEMGnTh/82iwscHfvjBCHoSycnw4RAb6+4q8k58PDz/PIwZUzDHO336NB9//DEjRoxwfe/j7+9PuXLlqFSpEhkZGZw8eZIOHToAZ8Kk4uPjefvtt2nWrBkvvPACXl5eWK0UWPDK1Xr++TPTkyZBXNzV79Pb++r3ISIiIiIiIiIiIpIfFLwiIiIiIiIicp1wOmHqVBg40AhayQpJyS9Z+//gA/jwQ7jtNvjiCwgJyd/jFoSsBuL79u3jq6++4rvvviMuLg6z2UzLli358MMPXZ00g4ODadmyJUuWLCE+Ph6AkydPkpycTGhoKGazGU9Pz0se08/PD09PT1JTU/Pz1AqdgIAAV2dhERERERERERERERERubZkZmZitVqzDdA0d+5cdu3axf33388DDzyAr68vAL6+vrzwwgts3LiRd955hylTprizdBEREREREZF8deTIEQDatWuHn5+fa/6zzz7L2LFjXde3bNnClClTaNGiBTNmzCAsLCzParDZbFe87dChQ/OsjqvRpEkT1wC+hw4d4sCBA5e97dWcf35auXIlmZmZ7i6jwGRkZLBy5UoFr4iIFAWhra4ueGXfROOSW8nRMOUiIRAXW5YXPLwgpOFV78ZkMtGgQQNWrlzJb7/9Rp06dVz9aQ4fPszcuXMBXEEGlwq/yApcyXovlJGRgZeXlyus7/Dhw659BAUFYbFYqFSpkmu5xWLB4XAAuOYdOXKE5ORkVx+nMWPGUKZMGSZMmMDChQsJCAjAz8+Pu+++G4vFwqZNmyhZsuRV3zYAy5YZfeMKwttvG6ErAI88AhPPeVhOmJDzdvfdB3feaQwi//HH8PrreVPP5s3GuRdU1smcOXO49957ycjIoE6dOjidTkaMGMEvv/zC22+/zS233JKr8JUVK1bwzTffsGPHDsxmM5UqVaJFixbcfPPNhIeHu9ZzOBwcO3aMhIQEnE4nPj4+BAUFERAQkC2Uo7DbsAH27HF3FfnPZnMwciR88on5ouud/VhxOByu+3L58uUANG7c2LWu3W7Hw8ODSZMmER0dTZMmTShTpsxl1fPYY7BoEcydCykpV3BChYCvr/H8c9ZNIpLNhg3wySdGuNe1IjXVCAK55x5o0yZv9nngwAF27dqFw+GgUaNGFCtWzLXMarXi5+dH586dqVmzJhUrVqRMmTKULl2akJAQ6tev7wq6O9s///xDXFwcQ4YMwcvLi3/++Qe7vRbgmzdF/2foUBg2zJieMAH69zemv/7aeI4712uvnemzP2UK/PMPxMRkXycqCrp0MaYdDvjoo6uv0+nMm4A5ERERERERERERkfyg4BURERERERGR68DRo9Cvn9HIPDm5YI+dnm78nTULfv/daGx+yy0FW0NecjgcmM1mYmNjeeaZZ1i6dCkdO3akadOm+Pn5ERUVRZUqVVzre3h40Lp1a9566y3++usvkpKS+OOPP/j33385ceIE/v7+PPzww9xxxx2Eh4dftOF57dq1WbNmjavjwrXOYrFQr149d5chIiIiIiIiIiIiIiIi+SRrwDCTyeQaSCctLQ2z2Uzv3r3x9fV1/TZmNptp06YNoaGhxMbGEh8fT3BwsBurFxEREREREck/ixcvdg1KDEYIyLRp0xg7diwNGjTgxRdfpHr16qxZs4ZJkyaxZMkSHnzwQebMmZNnNdhsNpwFNbp1PrBarTRseGYQ9JUrV+Zqe7vdntclXbX09HTi4+PdXUaBy01gjoiIuFFoCyM4xZbk7koKli0VitXPk10NGTKEOXPm8PLLL3Py5Ek6dOhAQkICo0aNYuvWrQwePJioqCjA+G3l33//xWazUbNmTSwWY/iYhIQEgoKCzguq8PLyAmD16tUAhIWFufov1alTh4CAAI4fP46vrzGAuMPhcP12c/r0aQD8/f2z7bdkyZK8++67PPbYYxw4cICTJ08SGRlJZGQkS5YsISIiwhWscaG+Una70efN398YODwkBIoVO//vrl15chNfUunSZ0IPUlOhZEnYtAkqVzYCVebPh1dfPX9Q87JlYdQoY/rJJ8GSh6P5ZGTAsWNQqlTe7fNC1q9fzxNPPIG3tzdffPEFnTt3JjMzk7lz5/Lkk08ybNgw6tSpQ7ly5S65rxMnTvDaa68xevRoSpUqRa1atbDb7Sxbtoy//vqLjIwMHnvsMQASExP57rvv+Pbbb9m/fz/x8fGkpKQQHBxM586deemll6hbt26O/e4SExOZOXMm+/fvx2w2U6FCBZo3b07lypXz5Ta6lI8/PtOf8lpmt1v46isH77wDXl4XD+LJut/M/yUabdq0iWnTpuHl5UXLli1d62U9vzRs2DDbZ7nLYTIZoQNdu8LSpUUvmMLXF154AZ5+2t2VSGGVkWGEexW1x/blSE2Fu+82XuvPyh7OlWPHjvH+++/z888/s2fPHgICAkhLS6N27do88sgjPPTQQwD4+Pjw6KOPYjabswUdAxw9epTMzEzKlSuHp6cncCYQasOGDTidTnx9ffn4448ZPHgw6ekrgbx5D3gpF/q675lnzgSvZPXfP9dzz50JlPvll7x5T5WaCpfxVkBERERERERERETELRS8IiIiIiIiInINczph6lR49FFIS4PMTPfVkp5uXO6+G7p0gS+/PNOgqzDLzMx0DfgExoBOmZmZPPTQQ/z11198+umndO/enZIlS15wH1WrVqVChQp89tlnAISGhtK8eXN8fX1Zv349Tz31FIsXL+azzz6jVKlSFwxfadq0KevWrbtuglecTieNGjVydxkiIiIiIiIiIiIiIiKST2JiYnj66acZOXIkERERAISHh+NwONi4cSM33HCDawAeMAZOOnHiBMWKFVPoioiIiIiIiFzTFixYQGRkJGXKlAGM4Ikvv/yS2rVrM378eOrUqQMYg2S3bduWG2+8kc2bN7N79+48G2D4atqrjh8//rx5DzzwwNWUk2sNGjTAx8cHgJMnT7Jt27ZcbV8YQ2eOHDmC1Wol/QpHcq5bty7du3d3XR8+fPh56wwdOtQ1PWvWLDZu3HjJ/YaGhtKiRQsiIyMJCAjAbDaTmppKbGws69atY/v27VdUbxabzUZiYiIBAQFXtR8REclnIbkbJP+a4V0KrP55sqtSpUrxyy+/8Nxzz/HJJ58wcuRIbDYbJUqU4Mknn2Tw4MH4+vq6BgFv06YNp06dIjY2llL/pXJs376doUOH0qJFCxo2bEjZsmUxm82kp6cze/Zspk2bRvHixWnfvj1gDChetWpVypcvz9KlS9m+fTvh4eF4eHi4QhAWLVoEQOPGjfH29nbVmzUAefXq1alevbpr/vjx41m3bh2PPvoopUuXvug5m0zQrRucOgUnT8KRI7B165nrWX+Tk/PkJr6kunXPTPv4wPvvZ7/ev7/RL65ZM4iOPnMOEydCUBBMnw7ffWeEyeQVqxWSkgomeGX+/PkcPHiQF198kXvvvdc1f8CAAezYsYMPP/yQ6dOnM2jQINfjMCepqam8+eabjB49mhdeeIEXX3zRFex44sQJ9u/fn+2xcfjwYX799VeSkpLo0aMH1apVw+Fw8McffzBt2jRWrFjB6NGj6dKlCw6Hw/X74cqVK3n++efZsGEDZrOZgIAA4uPjqVGjBu+++y433HBD/t5g50hIgB9+MAKFrgd2u50ZM8z06XPh0JWsPpKnT59m69atrFy5ks8++4z4+HhGjRpF27Zt86weiwV+/hluuglWry46ARW+vvDIIzBsmLsrkcLss88gNtbdVeSf+Hh4+214663cb3v06FEGDhzIjBkz6Nq1K08++ST+/v7s2bOHjz/+mEceeYSWLVtSo0YNnE7ned8t2Gw2LBYLf/31F8eOHaNv377nrZP1evfVV1+RmJjI448/TlJSFOPGOXE6L/wc6G6hodCnz5nrH36YN/vNCsYTERERERERERERKYwUvCIiIiIiIiJyjYqLg/vug6VLC65x+eVISYE5c6ByZfj2W7j5ZndXlF1iYiJz585l4cKFJCUl0b59ex588MFs66xYsYI//viDV155hYcfftg1PyMjA09PT9f1rIbcxYsXp0ePHvzzzz+8/vrrtGzZEjAake/atYvbbruNWbNm0aBBA1555ZUcQ1cAQkJCCA8P5+DBg/lw5oVPpUqV8PfPm84nIiIiIiIiIiIiIiIiUvgsXryYX375ha5du9K/f38A+vbty5AhQ5g/fz4dO3akfv36OBwOMjMz+eabb4iOjqZXr16AMaDXhX5bExERERERESnKli5dSrNmzahZsyYAO3bsYPXq1XzwwQeu0BW73Y7dbqdSpUoMGDCAIUOGsHHjxjwLXrFYLFf8udvdbV1NJhNNmzZ1XV+1alWug1QuNIi0O8XGxmKz2dxdRjYRERHcf//9WK3WbPP9/f2pUqUKVapUYcGCBaxYseKKj2GxWIiNjVXwiohIYRdQBSh8wWX5ywShLfN0j7Vq1WLy5Mns3LmT/fv3Y7fbqVixIm3atHGtk/U+JSAggFOnTmXrexMSEkJqaiqjRo0CwNfXF4vFwrFjx8jIyKBSpUqMHz+eiIiIbPt65513aNWqFQMGDODll1+mXr16ZGRk8O2337Jw4ULq1q1Lhw4dXMfJGqT8XNHR0YwcORKz2cyAAQMu+fptNsPdd1/8NnE4oKDemgUHZ78eEwPPP29Mf/QRlC4NYWHw7rvQu7cx/7nnoH17Y93HHsv7msxmSEvL+/2eKzExkcWLFxMYGEi7du0AXGEpVquVZs2aAbgCDXN6v5zVl+7XX39lxIgR9OvXj/fPTq/BeP9Yu3Zt4MxvfaGhobzzzjuuzz9ZBg4cyKeffspzzz3HhAkTuPHGG12hK9u2beOFF17g77//5tFHH+Xee+/Fw8ODjRs3MmzYMPr06cPcuXNp1KhRgf2mOHGicX9dL9LSrLzzjvOCwSvJycnMnz+fDz/8EG9vb/bu3cvBgwepXr06X3zxBXfccUee1+TtDQsWwB13wF9/GX1ZCzNfX3j5ZXj1VXdXIoWZwwEffFD4H89XIzUVPv8chg4Fuz3VFaR7OSZNmsSMGTMYNGgQr7/+erY+3k6nk/fee4+lS5dSo0aNHLfPel05duwYdrud8PBwvL29sdvtrteOKlWqAPDPP//QqVMnPv74Y6ZOhWnTIDEx9+c7caJxOdfw4cblclWocPHlx48bzzN5rUGDvN+niIiIiIiIiIiISF5R8IqIiIiIiIjINejQIWjZEmJjITPT3dWcLz3duNx5J3z8MTz6qLsrMkJT3nvvPT7//HNOnTpFhQoV8Pb2xsPDg7vuuouAgABXI+tffvmFjIwMOnfuDMCiRYtYu3YtR48exel00rhxY3r16uVqcOft7U2/fv3o27cv1atXB4wGez4+PtSpU4dhw4bx9NNP8/vvv9OvXz9X54WctGzZkh9//JGMjIz8v1HcyNPTkxYtWri7DBEREREREREREREREclHbdq0ISQkhIULF3LbbbcREhICwKeffspDDz1E3759eeSRR/Dx8WH16tWMGzeOOnXq8NRTTwEodEVERERERESuSZmZmezatYvSpUuzevVqmjdvTmBgIBkZGXTq1Mm1noeHh+uzcVBQEGazmcDAwDyr49wgjaKkevXqFCtWDICUlBTWr1+f633kNJC4u0VHR2O3291dRjZNmzZ1PVYSEhJYsGAB6enptG7dmsjISACaN29+VcErGRkZxMTEULVq1TypWURE8onJDBX7w66x4CyEnZnyg8UXqj6Z57stVaoUpUqVonXr1q55OQVH7N+//7xtK1WqxOTJk9m6dSs7d+5k3759nD59muDgYOrUqcPdd9+Nl5fXedu1aNGCmTNnMnjwYJ5++mkCAwNJT08nJSWFli1b8vXXXxMUFORa/9ChQ3Tp0oWbbrqJhg0b4uPjw44dO5g6dSrbtm3jo48+omHDhnlye2RkGMErBfE26NyAkzfegOnTjengYBgzxpi++Wbjb0QEvPmmMSh+//5w6lTB1JUf4uPj2blzJ1WqVKF8+fKA8ZkjK8AwMDCQYsWKERsby9GjRylVqtR5+8jqSzdv3jwA7v4vVeePP/4gMTGRMmXK0LhxY+BMSAsYgUFZvxPa7XbMZjN2ux2LxULz5s0pU6YMu3btYseOHa6B8xcvXszKlSu55557+Pzzz13/H82aNaNEiRL07NmTL7/8kkaNGuXHzZWjKVOu7WCEnOzebeL4cQehocZ9efZjw8/PD6vVis1mIy0tjZtvvpm7776btm3b5mtNnp4waxY88ghMnVo47xOTyQiJ+eADePxxd1cjhd0ff0BSkruryH+JicmUKzeY+vV30bt3b7p3737RADe73Y6Hhwf//vsvYHz34Onpme31pXTp0gCuENuc3k+ZzWYyMjLYv38/JpPJFWh89mtgvXr1APDx8eHm/94ENGxovP5fbzw9IZ+fxkVERERERERERESuSuFr9SciIiIiIiIiV2XXLmjVCk6cKJgG5VcjNRWefx5OnoTBg91Xh91u58MPP+T111/n5ptv5p577qFatWqULVuW4sWLn7d+amoqgYGBZGZmMnr0aIYOHUpcXBzFihXj1KlT+Pv7M3v2bMaPH4+npycmk4moqKhs+zCZTK5GenXr1iUiIoKjR49y7NixiwavVKlSBYvFcs0Hr/j4+Lg6W4qIiIiIiIiIiIiIiMi1qUyZMtx7772MGzeODh06cP/99wPQo0cPypcvz4QJE3juuefw8PAgPT0dHx8fnnvuOSIiIlyDaIiIiIiIiIhca7Zv347ZbGbRokW0atUKk8lEiRIl8Pb2Pi9YJWsgydOnT+NwOKhTp06e1eHt7Z1n+7qQoKAgnnnmGdf14cOHZ1terVq1HLeLjIx01bdnzx7XAJpZmjdv7ppeu3YtmZm5H/y9IM4/t2JiYtxdwnnOvp3+/fdf14CnVqvV1Rb4ar/DcTqdREdHX9U+RESkgFR9CvaMA/t1ErziFQqhLQvkUJcbRm82m4mMjCQyMpLOnTvn6hi33347VapUYc2aNezZswen00lUVBS9evXC09Mz27p+fn6UK1eOyZMnM2rUKDw9PfHy8qJu3bqMGzeO/v375+rYF2OxFFwfuXPfcuzbl/O0v78RnBAaaoQnAPz+e877LF8enE4jCOL223Nfk80G27eDjw8EBJy55PXPZImJicTHx1O9enVXyM7ZjztPT098fX1JSUkh5b8ki7MHsM+a3rNnDxs3bqRu3brMnz+f5557jm3btmEymQgNDaVJkyYMGTKEJk2a5DgAftZ7x6zPOmlpadjtdry8vFzzAHbv3g0Y7/1NJhPp6el4eHhgsViIioqiVq1arFmzhh07dlCtWrUcj5WXnE7YsiXfdl9o+fjAhg1mbrgBXn75ZT744APWrFlD/fr1Abjxxhtp0KABERER2e6//ObhAePGwZ13Qp8+kJxcMAFGl8PX13he+P57qFnT3dVIUfD++9dH8IrD4UdKykA2b27P/Pnzefjhhxk6dCjh4eEXDEwBXN+FLV68mNtuuw2Hw8HJkydZv349EyZMoGPHjvTr1w+n03nB5yGHw8G8efPw9vamffv2rvlZx4yMjKRixYrs3buX4OBgbDYblStbCn0f/vzg4wMFmGkmIiIiIiIiIiIikmsKXhERERERERG5huzfD82bw6lT4HC4u5rLk5ICb71lNGZ96SX31LBixQrefvtt7r33XiZMmHDe8qxBm7IaYaelpZGWlsaiRYt48803efjhh3nhhRcIDg5m/vz5vPbaa0yZMoWWLVvyyCOPuBrjndu4z2azYbVa8fT0JCYmBn9/fypXrnzRWs1mM82bN2fJkiVX1Am0KLBara6OwiIiIiIiIiIiIiIiInJte/fdd5k/fz7/+9//iI+Pp1OnTnh4eJCRkcHBgwex2WzYbDbq1avH6NGjadq0KXD1A3aKiIiIiIiIFFZVq1Zl4cKF7Nq1i/Xr17N582a2bdtGtWrVOHjwIBEREdnWj4+PZ9myZVSsWJFSpUrlWR2lSpVye1vVu+++O8f5HTp0cE1/+umnJCQkuK6XLVuWMmXKAEZb3VWrVl3RsbNCQwqLjIwMkpOT3V3Gefbs2UPVqlUBqFmzJocPHyY9PZ1mzZq51tm0adNVH+fo0aNXvQ8RESkAgVWgWH2IW+nuSvKfhx/UeMlI37iG1KpVi1q1al1yvdDQUGbOnMnx48c5cuQI8fHxeHp6EhUVRURERJ6GXFgsYDYXTF+5TZuMfnnFihnXy5c/s+zs6UOHjKCNgpCebgy6n5kJp09DYqIxAL+XFwQGZg9jOfty7rL69Y3LhX5iS01NJSMjAz8/v/OCdsDoX2e32zGbzRe9b48ePUp6ejpbtmxh+/bt9OrVi5EjR+J0Ovnmm2+YOnUqBw4cYNq0aURFReX4WDl7cPy5c+cSGxvLfffdl2391NRUwAgByqlWq9XK/v37iY2NvWCgY146cODKHxP9+sHZXRpz869Tty489xy0bQthYUbAyKFDsHIl/O9/cOJE9vW9vODRR6FXL6he3RhA/9gx2LoVJk6EadNyV3tKipPVq53ccIOZw4cP43Q6mTt3rit4xdvb2/X5zB06d4Y9e+Cxx+Dnn42+rO5iMhlBTa+8Ai+/bDy3iVzKgQOwfLm7qyg4mZmV+fLLFYwZ8yRffvklxYsX56233rro+4o777yT7777jk8//ZQlS5ZQq1Ytjh07xsqVK0lLS+Orr77C39//osdNS0sjLi6O4OBggoODsy1zOByYzWa6d+/Oxx9/zLp16+jevTvBwcFERcGGDXl08kVESgo0aODuKkREREREREREREQuTD/BiIiIiIiIXOPsdjs2m43MzExXeITFYsFqtWogmmtMbCy0aFG0QleypKTA668bjdIffrjgjz979mxSUlIYMmQIAImJiRw9ehSr1UpERARWq9W1rpeXFyEhIdjtdl577TVuvPFG3nzzTQIDA7Hb7fTq1QuHw8F9993Ht99+S4cOHVyNs00mEzabDct/rWKz9rto0SISExPp0qULXl5el6y3efPmrFu3jlOnTuX1TeF2JpOJkJAQGqjlnYiIiIiIiIiIiIiIyHXBYrHw5Zdf8u677/Lcc89hMpkoVqwYJ0+eBCAwMJBXXnmFgQMH4uvri9PpJDMzk2PHjrF161YqV65MxYoV3XwWIiIiIiIiInnHy8uL1q1b07p1a8BoD75r1y727NlDaGgoYAxEnDUY8fLly1m/fj133HFHntbh6emJv78/p0+fztP95rfmzZu7pjdv3nxFYSWenp5uHRw4J6mpqXh4eODIw4biQ4cOvep9rF69Gn9/f5o2bUpQUBB33nmna1laWhpLlizh77//vurjpKenX/U+RESkgNR4CVbcB7ZEd1eSz5xQvo+7i3ArPz8//Pz8KH92IgnkaehKFk9PSEvLu/0NHQrDhhnTEyZA//7GdGYmjB1rhCIADBkC8fFnprNMmWL8jYmBZ545f/9NmsA99xjTJ08a/eb27LmyWr28YO5cOPvtqdNp9MdLTDxzyQplOfdy6JCxzM8P6tW78HFsNpvr/aYzhwSR06dPk5qaSlBQEN7e3gA53s/p6enYbDYAnn76af73v/8REBAAGAGKVquVSZMm8eOPPzJ48OAcQ1ey5o0cOZKRI0dSr149evfu7arTarW6PhstW7aM+++/P1ufvJUrV7Jnzx5SU1ML7H3k2rUFH6TxxBMwYkT2MB0vLwgJgTp1YNSo7MErYWEwb975j4PISOOSlJT74JXMTBOLFjkZPBjef/99HnroIddn2cIiKMj4n503D/r0MZ5LCjqAxd8fypaFH36AmjUL9thStH3+edHrL341MjNhxoyyvPfee/zyyy9MmTKFRx99lLJly563btZrRWRkJHPmzGH+/Pm8/PLLbNy4kYoVK9K6dWvi4uJ45ZVXmDp1KhMmTHC9dpxr6dKlpKenc+ONN17wPcw999zDwoULGT16NK1bt6Znz5707Gln+3YzaWnXVhDfxVSrdiagTkRERERERERERKQwUvCKiIiIiIjINSQtLY3Y2FhiY2PZv38/hw8fJiUlBbPZjMlkwmQyuTrZORwOfH19CQ8Pp1y5ckRERBAeHo6Pj4+7T0OuQGYmdOgAx48X3UZ0KSnw7LNQqRJ07Hhl+4iPj2fLli2UL1/e1dnxUo31HQ4Hc+bMoUyZMlSuXJm9e/cycuRIFi1axKlTp0hJSeGRRx7h4YcfJjIyEoA6deoQEhLC8ePHadeunSt0xWw2A9CmTRsaN27Mli1bOHbsmCt4xel0ukJXEhIS2L17NzNmzGDUqFGUL1+e559/PlvIy4V4eHjQs2dPxo8f72qIfq3w8PDgzjvvdN2WIiIiIiIiIiIiIiIicu1r0aIFs2fP5scff2TlypUcOXKEYsWKUbVqVfr374+fn59r3X///ZeRI0cyYcIE129l/fv358EHH8w2sKqIiIiIiIhIUZY12LHZbMbDw4OoqCiioqJcy7PahgNMnjwZm82W58ErABEREZcVvLJx40Y2btx40XWGDx9+3ryEhIQc519sm0v5/vvvc73NuZxOJ+Hh4Ve9n7xks9nyfADzvOB0OklISCA5ORlPT89sy7y9valduza7du0iLi7uqo+TH4O4i4hIPojoCmbPS69XlJksUP4esPq7u5JCKT9er8uUgd2783y3ORo+HFq3hpYtjaCE6dOzL//7b3jjDWM6Ls4IvjhXv35ngldOn855nctlt8O5b01NJiNIxc/PCNPIC4GBgfj7+3Ps2DEyMjJc87Pegx04cICEhATKly/vClLJiZeXF3a7HYBu3boREBDg+nzj4eFBly5d+P777/n77785cuQIYWedgMPhcPUp+/zzz3nttdcoVqwYn332GXXr1gVw9b27//77mT59OuPHj8fPz4+ePXvi7e3Nli1bGDVqFKdPn8ZqtV5WX7288PffRtBNQenUCUaOBLMZ0tPhyy9h4UKjhjJljMfvuRmU06efCV3ZtMkIdNizBwICoEYNuNJuiuvXG/dZWFhYtvuzsOnSBfbvN8KWPvgATp0ybqMccobyhMUCVqtx2w4aBD16FHw4z4U4HMZz6tq1xuX4caN/b2qqUaOvr/H8Ur06NGwI9etDYKC7q74+ffcdnPWUfM2z2WDmTBg7tjI9e/Zk5syZ/P777wwYMOCi2wUFBfHPP/9Qrlw5Zs2a5Wo7cvDgQZ5++mlmzZrFxx9/zJAhQ7K1P8l63dmxYwfJycnUqFHD1V/c479Uq6zXpQYNGjBs2DDuu+8+7rrrLr766itKl65LevqbgNd5NV2L/P3hpZfcXYWIiIiIiIiIiIjIxRWSn2NERERERETkSiUkJLB69Wo2btxISkoKVqsVm83mapwKZJs+W3JyMrt372bfvn1YLBYyMzPx8fGhdu3aNG3alODg4AI6C7lar78OBw5ceePWwiIlBXr3PtNg93LY7XZmzJjBiBEjWLNmDV5eXpQsWZLmzZszatQoihUrdsFtz+6QGhISwoQJE3j33Xc5cOAAN998M/7+/ixbtoy3336bDRs28MUXXxAZGUnz5s0pXbo0J06cIPG/FtFZjegcDgcREREEBASQmJiI86yWtz/++CO//PILDoeDxMRENm3axL59+2jSpAlvv/02jRs3vuzbKjw8nKZNm/LPP/+QmZl52dsVZlarlbZt21KiRAl3lyIiIiIiIiIiIiIiIiJu0KNHD3r06AGQbSCLrOnly5fTp08foqOjCQgIoGPHjiQkJDB16lRWrlzJ8uXLL/r7oIiIiIiIiEhRkTWoY5as9qjnDmJ98uRJ+vXrx4MPPkizZs3yvI5y5cqxa9euC7ZHv1Y5nU5CQkLcXUY2+RG8Mn78+PPmPfDAA7naR6tWrejYsSNgDGj6008/kZSURNOmTenYsSPh4eHcd999fPbZZ1fV5tlsNmOz2Qps4GwREbkKZgvUGgIbh4A9+dLrF0VmK1Qf5O4qrivNmhVc8EpaGnTsCE89ZYSnVK1qBJ3s2AHTpsEnnxTsIPhVqsB/P5nlq8qVKxMUFMSKFStc79uy+ql6eXmxcuVKAFq2bJlt0PosWe9VIyMjMZvNmM1m13vqs4MjS5UqRVBQECdOnMj2OSNr8Hun08k777zD66+/Trly5ZgxYwa1a9c+73jly5dn7NixDBs2jFGjRjFhwgSKFStGQkIC3bt3JyUlhUOHDhEUFJStvvyyZEn+BXjk5O23jdAVgEcegYkTsy+fMCH79ZtvhjZtjOmtW43/qdTUM8tnzbryWk6fhhMnoHjxK99HQQkIgIED4cknYfFiI4Dlzz+N//G0tLw5hp+fEWzSpw8884wRvOJuqakwZw4sXWpctm83nlfMZkhKuvBj18vLuKSmQokS0LgxtG0LnTsXjvO61iUmwrFj7q6i4KWnw7FjFlq0aMGPP/7I6tWr6dWrV46hX1nhYBMmTGDs2LF88803NG/enMzMTJxOJ2XLluXZZ59lzZo1/Pbbb9x9993UrVvXtV3W928nTpwAcPVtPvd7uSzdunXjt99+Y/z48SxYsIDVq1cTENCJxMQbcDpz3uZaYjLBnXe6uwoRERERERERERGRi1PwioiIiIiISBHkdDrZu3cvK1asIDo6GjgTrpKenp7r/dntdtf2ycnJrF69mjVr1lCmTBlatGhB5cqV871hqVy5jRvho4+yN3QtyhITjcar5zbuvZAFCxbw1FNPUbx4cQYNGoSHhwe//fYbU6ZM4dChQ0ybNo2wsLActzWZTMTFxREREcHWrVv56KOP8Pb2ZseOHZQtWxaAffv2cfvtt/P7778zadIkhgwZQuXKlbnxxhvZsmULmzZtIiEhwdUIO6tBne2/FBxPT8/z6rVarXh7e9O8eXNGjBhB586dsVhy/zVN+/bt2bp1K6dOncr1toWNyWQiJCSE5s2bu7sUERERERERERERERERKQSyQlecTiceHh7YbDY++OADoqOjueWWW3jjjTeoU6cOAKNHj2bw4ME8++yzTLjcHxpFREREREREipALteUOCQmhS5cu+XbciIgILBbLdRe8UqJEieui/fzBgweveh+NGjVyTS9fvtzVrnnZsmW0aNECHx8fAgMDiYyMZM+ePVd8HGdBjmItIiJXr+pA2DcR4jeB0+HuavKWhx/U+h8EVnF3JdeVVq3gxx8hJSV3202ceH4gBcDw4cblQtLTjUCGDz7I3fEuddwr0apV3uznUqxWK82aNWP79u3MmjWLZ555BovFgsViYe3atSxcuJBixYpdtO+Xw+GgTJkyBAUF4XA4ss13Op1YLBYOHz5MSkoKJUqUwMfHBzD64VksFlJSUnjllVcYNWoUTZs25YcffqBMmTIXPF6bNm34+uuvWb16Nbt27SItLY2GDRvSoEEDunTpQnh4OMUvkQaydSu89JIRyBEQAIGBZ6bPvZy7zMvLGIQeYP/+y7+tr1bp0kYABhh9SkuWhE2boHJliI+H+fPh1VchJubMNj16nJletw4mT4YWLSAoyLgNRo405l0Jb2/Yu7doBK9kMZmgXTvjcvgwfPMN/P670Vc3PR08PSE5GS71UdjT0zj/1FTj/Bs0gFtvhXvvBX//gjiTi9uzB0aMMM7PZLp4yEpO0tONC0BsLMyeDb/9BkOGGMErL70E3buD8jHzx/r14OsLCQm5265fv+z9s3P79YbZbIRJtWx5Zt799+f8uublBY8+Cr16QfXq4ONjhMVs3WqsP21a7o4N4OnpZM0aE9WqVSMkJIRdu3Zx4sQJAgICXIEpZ87NhN1uZ+HChVitVtdrxtnBKeHh4RQrVixb4NfZ+zh9+jRLliwhJCSEtm3bnrf8bCaTiaZNm9KgQQNOnTpFyZIlWbXKCGxLvkbzBrN4esJDDxnPeSIiIiIiIiIiIiKFmYJXREREREREihCHw8Hq1atZtmwZGRkZZGRk5MtxshoO7d+/n8OHD2O1WmnRogVNmzZ1DW4jhUNmJvTsCWlp7q4k76SlwQ8/QJ8+0KnTxddNSUnhoYceAuCrr76i5X8t+V544QUefPBBfvjhBz7//HPeeOONC+7Dy8uLqKgo/vjjDw4fPszUqVMpW7YsDocDk8lEhQoVePHFF3niiSf4448/6NevH2XLluXee+9l6dKlzJ07l++++47HH38cgBMnTjB27FgWLlxIt27daNKkCQ6HA7PZzK233krlypUJCQlxBbtcDQ8PD3r27Mn48eNdQS9FlcVi4c4778zWoFFEREREREREREREREQka0CLI0eOMGfOHBo2bMi0adPw8fFxDcJ03333sWnTJqZPn86uXbuoUkWDnYmIiIiIiMj15dyBJ/NKWFhYkW+jmltms5mKFSu6u4zzWCyWQhk+4ufn55r28vJyTXt4eGCxWHJcdiWyBuoWEZEiwuwBLb+HeXXBnuruavKQGfwrQvVB7i7kutOoEVyP3Rr9/Y1wjILy1ltvsWDBAp5//nn2799Pq1atiImJ4fPPP+fo0aOMGzeO0qVLu9afNm0aKSkp3HvvvXh5ebk+k9x5552sXr2aESNGMHbs2Gx9Ur/99lsSExPp2rUrwcHBgPFe99ixYzz77LNMmzaN2267jW+//Tbbe82c2O12KlSoQIUKFbLNnzx5Mjt27ODBBx8kNDT0ovsICzMGkk9MzH45cMD4e/r0+cuyLnb7mRCW48dzc0tfnbp1z0z7+MD772e/3r8/dOkCzZpBdLQxv06dM+v06ZN9f40awaRJRpDGK6/kvh6TqWj3b42IgP/9z7iAETCydi2sWgXLlhn3bVqacTGbjdABb28oWxbatjVCcOrXh/8ezm5nt8Ovv8J77xnnYbcb/ZDzSlYQy9q18MADxv/PE0/A448boUCSd9audc//1ssvZw9duZCwMJg3D+rVyz4/MtK4JCVdWfBKcjL88w/ccUcpihcvzrFjx0hMTLzg+qdOncJkMuHl5cXu3bvp2LFjttcdh8PB5s2bKV26NFWrVj1ve5vNxsqVK/Hx8aF8+fKXVaPVaqVkyZIANGliPI/s2pW78yxqzGYYONDdVYiIiIiIiIiIiIhcmlqYiYiIiIiIFBHHjh3jhx9+ICEhgcy8bOV2CVkBL4sWLWLNmjX06tWLsLCwAju+XNzw4RATA4WwD91VSUmBe+6B3bshMPDC682dO5eYmBgGDhxIy5YtcTqd2Gw2AgICePHFF1m6dCnffvstnTt3doWynCsgIIAaNWoQFBREQkICNWrUOG+dOnXqUL58eWJjYzl27Bhly5aldu3aDB06lLvuuosnn3ySn3/+mYoVKxIdHc3ChQtp0aIFn3/+ebYgEavVSt2zWzbngfDwcG699VZmz55dZDu2ZoWulChRwt2liIiIiIiIiIiIiIiISCGRlJSExWLB29sbp9NJYmIiwcHBREZG4uPjQ2ZmJlarFZvNhr+/P9WrVycpKYmjR48qeEVERERERESuG3v37iUiIsL1+Tmvw1c8PT2pVq0a27ZtK5ShH/nBbDbToEEDd5dxHqvV6rb7ICgoiGeeecZ1ffjw4a7pI0eOUKZMGQA6dOgAQHJyMg0bNsRqtQJGaEpsbOxV1WA2m/MlXEhERPJRYBWo8zpsGgb2ZHdXkzc8vKDV90awjBSoWrWKdrDD1WjYsOCOFR4ezoIFC3jxxRcZO3Yso0aNwmw2ExUVxciRI7n//vsxm804HA7MZjP33HMPALfffnu24JXnnnuOn3/+ma+++opDhw7RtWtX7HY7v/76K7/99hutWrXijjvucPW7O3jwII8//jhz586lR48ejBs3Dk9PT9fvgTlxOp3ZBtbPcvLkSb744gscDgf9+/e/ZHhLSAjceuuV3V4ZGWdCWKpXL7jH6LkBHzEx8PzzxvRHHxnhF2Fh8O670Lt3ztuMHQs//QS33w6PPGLMGzTICGDZti33NV1L/5/h4dCtm3Epav75B3r1gpMnjcdlfktKMv5+9BF8/LERvvL223CVuZvyn8WLzwTdFJT69WHoUHA4jOc4b+8Lrzt9+pnQlU2b4PPPYc8eI4yqRg240u7OdruJJUvgoYdC8PLy4tSpU64w15y+FwgODqZly5bMmDGDESNG0KVLF0JCQkhISGDz5s288847APTs2RN/f//zto+JiWHAgAG0aNHigq85F2MywUsvwdNPG6Ex1yKTyQjzusxcGhERERERERERERG3UvCKiIiIiIhIIedwOFi6dCnLli1za6hCZmYmp06d4uuvv6ZZs2a0a9cux4apUnB27DAaI6amuruS/JGYCC++aDTivZD0/1oNZj0WnU6nq2FbvXr16N69O2PGjOHPP/+kadOmWCzZvwrJ6mDaqFEjatSowcqVK1m1ahW1a9fGbrdjNpvx8PAgICCAkydPkpGRQaVKlVzb3XjjjaxcuZKhQ4eyYcMG1qxZQ7FixXjuuefo378/ZcuWzZ8b5xy1a9cmLS2NBQsWFGgwU16wWCzccsstVK1a1d2liIiIiIiIiIiIiIiISCGRkpLC6NGjCQwM5JFHHsFkMlG6dGkCAwM5evQoR44cISwsLNtgS0lJSdhsNoKCgtxcvYiIiIiIiMjVOzdEJadQlYSEBBo1akR8fDxr1qzJt7CQFi1asGvXriLXRvVKhYWFUbx4cXeXcR4fHx/sdru7yzjPH3/8wb333ovVaiUoKIjbb7/9vHX+/vtvTp06dVXH8dLIvSIiRVO1Z2H/d3BqE+BwdzVXx8MXag2BoCh3V3Jd8vKCcuVg9253V1KwMjKgWrWCPWZUVBSTJ08mJiaGY8eO4XA4iIiIoHr16q51sgJT7rjjDg4fPkxAQEC2fZjNZn799VeGDh3Kd999x7x58wAoXrw4Tz/9NAMHDsz2nvvNN99k7ty5rm0fe+wx/Pz88Pf3x8/PDx8fH+rXr0+XLl1cx46NjeW5556jXbt2VK9eHU9PTw4ePMiXX37JqlWrGDJkCE2aNMnX28rTE4oXNy4F6dyQkzfeMAIQwAhYGTPGmL755py3iYmBxx4DpxN+/x1uuQUiIsBshs6dryx4Ja8/LmZkZODp6Zm3O72GpaXB4MHGfe+O/sZZ4SBjxsDMmfDDD9C4ccHXca1Zs6Zgj+flBZMnG89tH38MPXpcOGjj5puhTRtjeutWI5Tj7MferFlXV8umTVCyZEmOHDlCcnIy5cqVy7Y8KwAMjD7K/fr1Y8aMGSxfvpyqVatSv359zGYzO3bsIDk5mRdffJFhw4bleKzatWvz1VdfXVW9ffvCBx/Azp3Gc+u1xtsbvvjC3VWIiIiIiIiIiIiIXB4Fr4iIiIiIiBRix44dY8aMGcTHx7s1dOVsNpuNVatWsXXrVnr27ElYWJi7S7puffhh3jdILUzS0mDSJHj/fbjQ2EhZHUjNZjM2m80VrOJ0OrFYLLRt25apU6eycuVKDh8+TGRkZLaOp1l/a9asSffu3Vm5ciUzZszgwQcfdA3QBBAXF8ehQ4fo2LEjPj4+2TquRkVFMX36dA4cOIC3tzclS5bMj5vjkho3bozNZuOvv/4qNM8Xl2KxWOjSpQt16tRxdykiIiIiIiIiIiIiIiJSiJw+fZrJkyfj7+9P37598fHxITAwkAcffJDhw4fzww8/MHDgQKxWK4mJifz888+8++671KlTh6pVq7q7fBEREREREZGrdm7IyrnXwRiItmrVqvzzzz9Uy8fRmLPCUE+cOJFvxygsPD09admypbvLyJHVaiUgIICEhAR3l5JNdHQ0X331Fc2bNycyMpKgoCDMZjOpqanExsayfv16tm7detXHUb8FEZEiyuwBLb+H+Q3AluTuaq6c2ROCqkP1Qe6u5Lp2773w3nvnh05cq0wmuOkm8PAo+GMHBwcTHBxMzZo1L7reDz/8cMFlAQEBvPfee7z00kvExcWRkpKCn58fFStWxNvbO9u6TZo04eTJk5w8eZLNmzeTmppKSkoKqamppKenY7PZ6N27NzefnSQCbNy4kfnz52M2m/Hy8iIxMZGIiAiGDRvGa6+9duU3wBWwFOAITtHR2a/v25fztL+/8ThyOo1tatc25h84cCYYIGtZRIRx/UL9OC/lnLs017L6fG7fvp3vv/+eWbNmcfr0aWrUqMGdd97J7bfffl7Ajxj++Qd69oS4OPeErpwtJcV4PLVtC48/Dm+9ZYR5SO45nXD4cMEe8913oWZN2LIFXnnFCF65kLOXrVtnBLa0aGE8h2zdCiNHGvOuVEoKHDgQT2pqKpGRkaSnp7sCWceOHct3333HuHHjqFq1KjabjeDgYCZOnMjvv//OnDlzOHDgAEFBQfTv35+bb76ZJk2a4OPjc+UFXYLVagQONW3q/v/DvObnZzwezspfExERERERERERESnUFLwiIiIiIiJSSG3bto2ffvqJzEKYrJGZmcnJkyf5+uuvufXWW6md1eJSCkxSEkyZAkUkX+OKmc0wcSI89VTOy4sXL463tzdHjhwhISGB4sWLZ1tes2ZNKlasyPbt24mJiSEyMjLHjqc+Pj48+eSTjBs3jt9//50XXniBRx55hLS0NNasWcPrr79OQEAAL774oqtx3rkiIyOv+nyvVvPmzfH29ubXX38t9OErFouF22+/nRo1ari7FBERERERERERERERESlkwsLCaNasGb/99hvLli3jhhtuAGDw4MEsWrSI119/nfXr11O5cmV27NjBX3/9RVpaGs8+++wFf88TERERERERKSoOHDjAxo0b8fT0JCUlBW9vb8LCwihTpgzFixfHbDZjt9sJDQ3l77//xuFwYDab87Wmli1bMm/evELZtj0veXh4FOpQ19KlS19V8MrGjRvZuHHjRdcZPnz4efMSEhJynJ/l+PHjzJ49+4rruhSz2Uz58uXzbf8iIpLPAqtA+/nw141gT3F3NblnsoJvJHT4wwiSEbd59FEjeOV64esLL77o7iqujtVqpVSpUpQqVeqi6w0YMIABAwZccLndbiczMzNbv8CwsDB++ukntm3bxsGDB0lKSiI0NJQWLVpcMjAmP3h5GX0+C8KmTXDqFBQrZlw/+63y2dOHDp0JWFm8GLp1M6YjI88EsphMxvUs54a6XK6rDV4xmUwsXryYRx99lB07dtCwYUMaNGjAhg0bGDhwINHR0QwePBgPdyQRFVIOhxGGMGpU4Qt6SE2F0aNh5kyYOxfUhTT3MjKM/tV2e8Ecr0MHox93ejr06WMc/2Lq1Dkz3adP9mWNGsGkScb9/sorV1aPxQIffvg5p0+fZsCAAQQGBpKRkYGnpyc//fQTy5Yt4/fff6dq1aqYzWYcDgcVK1bk0UcfpX///m5pN1K7NgwaBB98YATHXAtMJuN15aWX3F2JiIiIiIiIiIiIyOVT8IqIiIiIiEghtGHDBubOnVvogxNsNhuzZ88mLS2Nxo0bu7uc68rkyUaDpWtdSorRyGzgwJzPt0aNGpQoUYKtW7dy5MgRihcvjtPpdDWijoyMJDIykm3btpGYmHjB4zgcDnx8fPjmm2/43//+x8cff8zXX3+Nn58fx44dIzQ0lBEjRnDjjTfm16nmmfr16+Pn58ePP/6IzWbDXlAtKy+Th4cHnp6e9OzZkwoVKri7HBERERERERERERERESmkhgwZwsSJE5k4cSK1a9cmLCwMgMmTJ/P9998zZswYJkyYAEDJkiV599136devnxsrFhEREREREbl6L774InPmzGHHjh0AWCwWAgMDiYiIoHbt2nTs2JGePXsSEBAAGO25LZb87ypcq1Yt5s2bl+/HcSeLxULTpk3zPcTmapQrV46dO3cW+n4Gec1qtRIREQHgaitut9s5ceIESUlJVKxY0c0ViojIJYW2hNY/wtLbwV7IRoe/GJMFvEvCDcvAM9jd1Vz3wsKgUydjEP+sMIlrWWgotGrl7ioKBw8Pj/MCN8xmM1FRUURFRZ23/tn9CwuKnx+cOJG3+xw6FIYNM6YnTID+/Y3pzEwYOxZeftm4PmQIxMefmc4yZcqZ6YkTjWVBQVC6NHz+OcyaBd27G9cBEhPhl19yX6fDAYGBud/ubHa7naeffpodO3YwYsQIHnroIRwOB4cOHeLRRx9l6NCh1KtXj1tuueWi9296ejo7duygdOnSFC9e/OqKKsRsNrjnHuP5sLCFrmRJSTGCfJo3hz/+AHVBz53UVPDwKJjglaAg4znGbIbXXoNL5LUCEByc/frYsfDTT3D77fDII8a8QYOMAJZt23JfU0ZGGpMnz6Bz58706tULwPV9zeDBg2nfvj233XZbtvlZ3BG6kuV//4Np02DnzmvjvYq3N3z/vRGEIyIiIiIiIiIiIlJUFN7WfyIiIiIiItepNWvW8OuvvxaZzlA2m40FCxawYsUKd5dy3XA64f33ITnZ3ZUUjPh4WLQo52URERHUqFGDHTt2sHnzZoBsjWYDAwMJCAggLS3NNd/hcABw4sQJjh07BhiNqQFatGjBtGnT+PHHH+nduzc333wzEyZMYMeOHdx///35cn75oWrVqjz11FNUqlQJq9Xq7nJcrFYrUVFRPPXUUwpdERERERERERERERERkYuKjIxk+PDh/Pzzz9x5553MmDGDTZs28dtvv5GUlER8fDxWq5UaNWrwwgsv0D9rpCERERERERGRIuqZZ57ho48+wmQyce+999K3b1/uuusuGjZsSFpaGjNnzuTBBx+kUaNGjB07FofDUSChK2C0AW3WrFmhapea18xmM40aNXJ3GRcVERFx3oDT1wObzeYKXjGZTPz555+0a9eORo0a0bx5cxo1asTUqVPdXKWIiFxSxE1G+IqHr7sruTxmT/AtC51Xg08pd1cj/3nxRSPg4lrn52ecawFnh1wzCjp0BaBevYI93vDhsHy5MV22LEyfblzKljXm/f03vPHGmfWPH4cHHjBCWwAeewx++834C8b8hx6CuLjc15KWBlWrXvm5AHz//fds2rSJVq1aMXDgQLy9vfH19aVq1aq8/vrreHl58eWXX2brJ5qT48ePc/fddxMaGkrx4sVp3rw5AwcOZOrUqezevfvqiiwkMjKgWzcjdCUlxd3VXJzTCadPQ/v2sHixu6txn7S0NKZNm8bjjz/O+++/DxhhQxeTkWEEoRSEN980njuWLIEPPri8bdLSzkzHxGR/Tjl82JhvNkPnzldWk8ORSffuvRg5ciSl/0uHyvoOrE2bNrz00kuUzXrCK0SsVvjhByOwpKjz9TWCZGrUcHclIiIiIiIiIiIiIrmjLGkREREREZFCZMuWLfz2229FJnQlS2ZmJgsXLsTb25sGDRq4u5xr3vLlV9aAtahKTjYa67Vvf/4yi8VCly5d+PPPP1mwYAGdOnWiRIkS2O12bDYbXl5eBAQEAEbQChidIjdu3EjTpk1p0aIFf/31lyt4BaBUqVJ0796d7t27F8Tp5RtfX1969+7N1q1bmT17Njab7ZKNMfOLh4cHnp6e3H777VSpUsUtNYiIiIiIiIiIiIiIiEjR8/LLL+Pt7c3IkSPp1auXa76HhwdhYWHcfffdPPTQQ7Rq1cqNVYqIiIiIiIhcvc2bNzNu3DhuvfVWRo8eTXh4OADp6enExcVx4MABNm7cyJw5c/j11195+eWX8ff359577y2wGtu2bcuWLVs4depUgR2zoFitVrp27YpfIR/Fu1SpUmRmjZR8HfH09MTX1xikf8KECTzwwAP4+vrSpk0bypYty9atW+nXrx8rVqxgxIgRmAtqdFoREcm9iM7Q/jdY1AVsKYDD3RXlzMMb/CtBpyXgFeLuauQsrVtD8eKQlOTuSvKXwwH33efuKiQ32rUzQgfS0wvmeGlp0LEjPPUU3HOPEXxiMsGOHTBtGnzyiRHccLYff4RmzeDll6FNGwgJgZMnjbCF996DtWuvrJYyZWDvXiO44Uo+UmVmZvLjjz/i6+tL3759AVz9PU0mE/X+S7VZs2YN3pdIMwgJCeGdd95h165d7Nmzhx07djB79mzGjBmD3W7Hx8eHEiVK8NNPPxXJvtB2O9x+u3Gfpaa6u5rLl5wMXbvCn39C06buriZvOZ3OC4YBZS1bvXo199xzDwB169Zl0KBBl/zc6uVlvBYUhDJljL9t2lz4mBMmGJd69WDjRoiOhtq1jWUHDhghO2D8jY6G/7JTCQq6spp8fQN4773XKVfuyrZ3p9q1YeRIePrpwh+OdCE+PsZ7rpdecnclIiIiIiIiIiIiIrlncp49sqiIiIiIiIi4zd69e5k6dWqRC105m8Vi4Y477iAqKsrdpVzT+vWDyZPPNES7Hnh6GmEz/2WoZLN//3569erFpk2bmDRpUrYBlzIyMujQoQN79uxhxYoVlC9fHpPJRHx8PCEhIXh6epKcnIyHh0cBnk3BS0lJ4eeff2bv3r04HA4cBdTi0mw2YzabqVatGt26dbtkw2YRERERERERERERERGRnERHR/PHH3+we/duzGYz9erVIzw8nJYtW7oGMbnYgCYiIiIiIiIihYXT6SQxMZHDhw8TExPD8ePHyczMZP/+/cTExFCtWjVKliyJt7c3kZGRREREUKpUKSwWi2sf8+fPZ8CAAdjtdnbv3o2/v3+B1R8bG8v48eOLdJv3c5nNZsqXL0+fPn2KxHcLo0eP5tixY+4uo0BVr16dXr168ddff3HfffcRGxvLt99+6xq4ds+ePTz//PP89ttvTJs2jdtuu83NFYuIyCWd3gHLekHiHrAnu7ua7Dx8oHwfaPgJWAp3KNv16osvYNAgYyD/a5GnpxG6Mm6cuyuR3FiyBG69FRIS3F1JwatcGQIDYds2I3ylbl0jnCHrb0SEEQpzIceOHaNVq1ZYrVYmT55MgwYNsgWv7N69m5tvvhmAxYsXu4JKLyU9PZ1Tp05x/PhxYmJimDZtGpMmTcLX15e9e/dSsmRJ17oLFy7k+PHjmEwmSpQoQVRU1GUfp6A4ndCnD8yaVXTDHAICYPnyM4EdRVVcXBwnT56kdOnS+Pn5XbStgt1up2fPnhw6dIiNGzdSqlQp9u/ff8nglYwMI/ziSroC9+tnhKRkudRXHT/9BN27X96+s4JXXngBPvjAmBcTY/zvO53GsQ4ehNKljWUPPADffJPLE8A49/374ax/0yLn/fdh+PCi9//q7Q3168NffxnTIiIiIiIiIiIiIkWNgldEREREREQKgdTUVEaOHElaWpq7S7lqXl5ePPnkkwXage96U6kS7N3r7ioKVmAgzJkDrVvnvHzKlCn06dOHGjVq8Pnnn9OgQQMOHDjA+PHj+eSTT7jnnnv49ttvAXA4HJjNZtavX0+9evWKRAfJvHL8+HFWrVrFpk2bAMjMzMyX43h6egJQr149mjZtSkhISL4cR0RERERERERERERERK59lwpUUeCKiIiIiIiIFGZOp5NDhw6xc+dOoqOjOXbsGHa7HQ8PDzIyMrhYF1+LxYKHhweZmZkEBgZSunRpKlSoQI0aNRgxYgSvv/46Y8aMoW/fvgV4RvDHH3/wzz//5Fs71ILm6enJwIEDi0z7940bN/Lrr7+SkZHh7lIKhNVq5b777iMkJMQVvjJo0CCGDx+ebb1FixbRqVMnHnzwQcaMGaPvjEREigKHHbZ9CFuGgz0duIKRxfOShw9Yg6DlNCjV1r21yEVlZhqD9u/caQzyfq0JCoLdu6FECXdXIrmRmAjFixuPz+uJnx98+ik8+KBx7jt2wIYNRjDDhg1w+rQxeL/fRXKs1q1bR7t27Wjfvj1jxoxxBZ5kvadfu3YtvXv3xt/fn6lTp1KtWrWL1pTTZ4FTp07RqVMndu7cydtvv83AgQNd/UyTkpIoVaoUqamp2bYZOnQor732WqH5XPHRR/Daa0UvxOFcJUsaz3EBAe6uJHeWLVvGl19+ybx58zh9+jTFihWjXbt2DBgwgBtuuOGC2/3777/Url2bBQsW8OSTT7Jjxw727NlDhQoVLvq51ekEqxXs9tzXeqHglaFDYdgwY3rCBOjf35ju1s3ot36u116DrK7BU6bAP//Ad99BXByEhsKuXcZrFsDo0UYoUPfu8NhjxrzERKhY0Vg/tywWiI+/+HNHUfDaa8b/blH5v/X2hurVjTCxIvI1mYiIiIiIiIiIiMh5LO4uQEREREREROCXX365ZjqeZWZmMmvWLO69995C06DwWpKWBgcOXNm2F2osdyldu8ITT0DjxkYASlwcLFoEb78N//57/vrFi8OgQXDLLVC+vNGwb/t2mDwZvvgCbLbc156eDmvWXDh45Z577mHz5s289957dOjQgdq1a5ORkcHOnTu55ZZbGDlypGtds9mM0+mkfv36uS+kiAsNDaVbt27ceOONbN68meXLl5OUlITD4cB+JS0wz+Lh4YHZbCYoKIiWLVtSs2ZNrFZrHlUuIiIiIiIiIiIiIiIi16uzf3fOGnjk7AFI9Lu0iIiIiIiIFEYZGRnZ2mrabLZsISu2y2hQa7PZXOvFx8cTHx/Pzp07mT9/PkFBQYSGhpKenp5v53Ah7du3Z+vWrZw6darAj53XrFYrXbt2LTKhKwA1a9bk119/dXcZBcbf358yZcowe/ZsFi5cSJs2bbj77rsBXP9TJpOJmjVrYjab2bRpE0lJSUXqPhURuW6ZPaDmS1C2OyzrBYm7we6mUak9fKB8H2j4CViK+Ajf1wGrFX74AZo2hXNyEoo8X1/45huFrhRFAQFGEMHhw+6upGCZzdCwoTFttUKtWsalTx9jntN56YCkvXv3kpqaStmyZQnIIY3j2LFjxMfHU65cOXx8fP7b74UDK7LmZ62TkZHB2LFjWb9+PT169GDgwIH/1W4GjM/e7733Hj4+PsTGxvLbb7+xceNGSpQoccFjZGRkcODAAaxWK8WLF8/3zx+7dsGrr14bz3mnT8NTTxnPdYXJjh072LJlC6tXr+aZZ54hLCzMtWzJkiU8//zzrFu3jh49elCzZk3279/P9OnTmTdvHj/99BMdOnTItj+bzYbFYuHtt9+mUqVKdOzYkYYNG7Jjxw527NhxyeAVkwkiI2Hfvnw9bQDmzMl5/jPPnAle+f13mDjxzLLjx+GBB2DaNON//7HHzgSugBHE9NBDVxa6AhAcXPRDVwBef93olz90aOEPX/HxgSZN4NdfjfcjIiIiIiIiIiIiIkWVgldERERERETcbMeOHezevfuqQw8KC4fDwYEDB/j333+pVauWu8u55mzebDRYOn26YI739tvwyivZ50VEwD33QI8exmXevDPLKlSApUuhdOns2zRqZFxuuQVuvtloNJcb6emweDE8++yF13nnnXdo06YNf/zxB2vXriU8PJw333yTrl274uXlpcGXzuLp6UnDhg1p0KABhw8fJjo6mujoaA4fPkxKSgpWqxWbzXbB5yUPDw8sFguZmZn4+/sTERFBuXLlKFeuHOHh4QV8NiIiIiIiIiIiIiIiInK90O99IiIiIiIiUtjFxcXx999/s2nTJgAyc9to9hKy9nfixAn69OnD6dOn2bhxIzVr1sRiKZguwx4eHvTq1Yvx48fn+fkVJIvFQoUKFahdu7a7S8kVi8VCgwYNWL169TXTB+FCrFYrLVu2xG63M3HiRDIzM+nRowdVq1YFjO+IHA4HJpOJVatWYbPZCAwMxN/f/4ID2GbNzxoEV0RECoHAatB5HWz/BP59C5x2sCXm/3FNZjB7g185aPwFlGqX/8eUPFO7NgwaBB98UPgHMr9cnp5www1w++3urkSuVPPmMHOmu6soWBkZULPmhZebTMblYrJCPf39/fH29j5rW2PDPXv2EB8fT4UKFShWrFi2ZRfjcDjw8PBgzpw5jBw5kvLly/Poo48CYLfb8fDwACA4OJgnnnjCtc8dO3awdetWKlWqBOQc8jJv3jyeeeYZrFYrp0+fJj09nfbt2/P555/nef9KhwPuusvoY3stSEuD6dONcJ6OHQv++DExMaxfv541a9awevVqtmzZwqFDh7KF5fbp04ewsDDX4+T1119n7dq1jBkzhoceesj1eLjtttvo378/gwcPZvz48dSoUcP1GdVisbB+/Xp+++03nnnmGQCioqIA2Lx5M507d852zJw0aFAwwStX6scfoVkzePllaNPGCGk5eRKWLIH33oO1a6983/Xr512d7vbCC1C8ODzxhPF/7HC4u6Lz+fpC167w7bfG+xERERERERERERGRokwtwkRERERERNwoNTWVWbNmFekOZznJzMxkzpw5lC9fHn9/f3eXc01Zuzb3oSVXqlmz7KErr74Kf/8NnTvD88+DtzdMngxVqsB/bVsZPfpM6Mr69TBsmNHI6u23jfU6dYLBg2H48NzXs2bNpdfp0qULnTt3zrHhrAZfOp/JZKJ06dKULl2aFi1aAJCenk5sbCyxsbEkJSWRkZFBRkYGJpMJq9WKp6cnAQEBhIeHExYWhpeXl5vPQkRERERERERERERERERERERERETEvTIyMpg/fz6bN2/G4XDgKIBRFD09PUlKSuLXX3/l999/p0ePHq6BYfNbWFgYvXr1Yvr06dhstgI5Zl7y8PAgLCyMnj17Fsk2xk2aNGHN5TSuvgbUrl2bvXv3sn79emrWrEnTpk1dAyQDmM1mANatWwdAs2bNLrq/rPv7ww8/xGw206JFC1q1apVP1YuIyGUze0CNFyDqaTj0M2x9HxK2gCMTnHn8XsPDF3BAmR5Q/TkIaZi3+5cC87//wbRpsHMnXGLs+iLBxwfGjXN3FXI1HnsMfvsNkpLcXUnBMJvhjjuufpD+8PBw7HY7cXFxWCyWbEEnNpvNFTpZv359AgICLnu/Hh4e2Gw2PvvsM44cOcIXX3xBu3btXMvOlnW87du3s3XrVsLDw4mIiMhxv06nk4yMDEqUKEFAQADHjx/n33//5d9//yUjI+MKboGL++QT43muMIY1XKnUVLjnHti9G3Jxl161vXv30q5dOw4dOkSpUqUoU6YMzZs3JyoqCrvdzjfffENISAi+vr6A8Tj566+/2LRpE40bN+a2225zBYCazWa6du3Kvffey+jRo5k/fz41atTA6XS6PqfOnDkTLy8vevfuDRif5cEIXgEuGbzSrh3MmZP70J2JE43LuYYPz13f7goVLr3OunXQq9fl7/NyWK3Qtm3e7tPd+veHFi2MEKXduyE52d0VGTw9jfcfX39tPJ+LiIiIiIiIiIiIXAsUvCIiIiIiIuJGc+bMueZCV7JkZmYya9Ys+vTp4+5S3CouLo5nnnmGKVOm0Lx5c5YsWXJeo8zcWLrUaFRYEG677cz04sXw5pvG9B9/wC23QNWqULw49OsHn34Kvr5GsEqW556DRYuMaasVpkwxpp980tiX3Z67eo4dg8TESzekLIqdHwsTLy8vypcvT/ny5d1dioiIiIiIiIiIiIiIiIiIiIiIiIhIobdv3z5mzpxJenq6W0JIMjIyyMjIYPr06VSvXp2bb74ZLy+vfD9u5cqV6d69O7NmzSpS4SseHh4UL16c++67D4ulaHazLlasGBERERw4cMDdpeQbs9lMnTp18PT0ZPfu3cTExNCuXbtsbZyzBmSOjo5m1apV+Pn5UaNGDeDibco3bNjAhx9+iJeXF2+//TalSpXiySef5NFHH8Vqteb3qYmIyMWYrRB5p3FJ2AY7PoV934LJA5wOsF/JKNVmsPiDMxM8i0HU81CpvzEtRZrVCt9/D82aFVx/u/zi6wvjx0OJEu6uRK5Ghw4QFHT9BK94e8Pzz1/9fgIDAwE4cuSIa15WsEVMTAyzZ88mPDyctleQxDBq1CiWLl1KgwYN6Nu37wU/A2Z9tjh16hQxMTE0aNCAkiVLAud/tjCZTNx6663ccccdmM1m/vzzT26//Xbq1atHSEhIrmu8mF274NVXi/5zXE5On4annoJvvrm6/Zwd1HMpYWFhjBo1CpvNRvny5QkNDSUwMJDg4GDmzp3LW2+9Rdu2balYsSI2mw2LxUJaWhpxcXE0b96cEv89SWcFq3h6ehIVFQUY4wU899xzrjCVw4cPM378eLp27eoKyc1ad+vWrQCX/E6icWPw8sp98EpR5+MDjRq5u4q8V60arF0LH38MQ4ca96s7A5V8faFjR73/EBERERERERERkWuP2d0FiIiIiIiIXK9OnDjBzp07sec2faKIcDgcHDhwgKNHj7q7lKt27Ngxhg4dSuvWralevTpdunTh22+/xXEZLZr+/PNPpvyXOBIXF0dGRsZV1bJ27VVtnivFzuo/kHxOv4SzG/+2b2/8DQyEszNlzt7m7PVLlIA6dXJfj48P/Ptv7rcTERERERERERERERERERERERERERHJaxkZGcyePZspU6aQnJzs9vCRzMxMtm7dysiRI9m7d2+BHLNmzZrcfvvtRSbAxGKxULJkSR544AE8PT3dXc5Vuemmm4rM7X4lPDw8aN26NQDR0dHYbDbCwsIIDg52rZM1uO6KFStYtWoVdevWpWbNmgCuwW5zUq9ePQ4cOMCECRP43//+R6VKlXjllVe46aabWLduXf6dVAHKyMggMTGRU6dOcfz4cU6cOMHp06dJSUm56G0jIlKoBFWHJmOhZzzcsBQajYSKD0BglBHQYgkAa9B/l8CzpoPAw8cIWyneDKq/AM0nQLft0P0QVH9OoSvXkDp1YMwYo99ZUeXrC48/Dj16uLsSuVomkxFE4uvr7koKRvny0KDB1e+nQYMGtGvXjj///JOff/4Zk8mE2WwmLS2Njz76iISEBG699VZq1KiRq/ey+/bt49VXX8Xf35/3338f34vcMVmfLWJiYjh58iQVK1a8aIiKl5eXq5YdO3aQlJRE1apV8cnjJ6MBA67d0I20NCM8a82a3G0XFxfHl19+yS233ELt2rXp3LkzkyZNIi4uDrj4Z0FfX19uu+027rjjDho2bEhkZKTrM2ZsbCwAoaGh2fZTvnx5TCYTO3fu5Pjx4+ftc9WqVQBs2rSJpKQk1+f0KVOmcOTIEQYPHuxaNzIyEl9fX/bt24fNZuPIkSOkpKRcsN46deAii69ZaWnQsKG7q8gfHh7w4ouwfj3Urg3+/gVfg4+PERI2aRLMnq3QFREREREREREREbn2XLst6kRERERERAq5VatWXVZwR1Fms9lYuXIl3bt3z7djOJ1OV6PGy3Hw4EEmTZrEihUr2LdvHwEBAdSpU4cBAwbQrFmz89aPjo7m/vvvZ9myZTRu3Jhq1aqxZs0a+vbty6xZs5gxY8YFjxUXF8ewYcO46aabOHr0KAcPHiQ9Pf2qGk+eHWCS37ZtOzPdvj20awd//w2dO0PdumeWlS9v/D12DOLizjSyev55o9G31QoDB2bfd/nyRsOw3DCZIDExlychIiIiIiIiIiIiIiIiIte81FTw8gKz2d2ViIiIiIiIyPXi8OHDTJkyhfT0dLcHrpzNZrNhs9mYNm0atWrVolu3bpjz+QNzjRo18PLyYvr06WRmZubrsa6G1WqldOnS3HPPPVitVneXc9UiIiJo3Lgxa9asKdS3+5WwWq107tyZoKAgAJKTkwGoUKECAOnp6Xh4eGCxWIiNjeWHH34gISGBrl27UrVqVYCL9jFwOBz4+vpyww03cMMNN9CrVy+mTp3KW2+9xfDhw5k6depFB2UubFJTU4mNjeXw4cNER0cTGxtLamoqZrM52/+/0+nE4XBgMpkoUaIEkZGRlClThoiICEJCQnLVL0NEpECZrVCsrnGp9IAxz5EJp3dAximwp4E9FUwe4OFthK74lgHfskZnJLnm9e0L8fHwyitFb4B6X1/o3Rvef9/dlUhe6d8fzspZuGb5+8NLL+XVvvx56aWXeOCBB3jsscdYsmQJAQEBLF68mMWLF3PTTTfx+OOPX9a+svobHz9+nI8//piUlBQefvhhOnTogMPhuOjnY5vN5grEqFix4iXDOj08PABcwadRUVF5Go65axesXg3Xcjf0tDT44AOYPv3y1k9KSuK1115jwoQJVK5cmdKlS7Njxw7uv/9+brvtNkaMGEFkZOQl+52fHc5iMplITU3l77//xtPTk+bNmwO4vjeoWLEibdq0YcmSJbzzzjuMGDECgPj4eBYuXMicOXMICAjg5MmTxMbGUqVKFRISEhgzZgyDBg2iQoUKJCYmsm7dOvbs2YO3tzcnT56kWLFiJCcnM2vWLG699dYc6/TxgXLlYM+ey7t9rhVBQdd+GEi1arB2LcyaZbwH2LwZMjMhP79i9Pc3Ls89Bw8+CMWUQygiIiIiIiIiIiLXKAWviIiIiIiIuEFmZiYbNmy45oNXnE4n//77L126dMHLy+uq97d//362b9/OoUOH8PDwoF69etSvX/+yw1dWr17NM888w99//03Tpk2pUaMGJ06c4Ouvv2by5Mm88cYbvPjii6792e12hg0bxuLFi3n99dcZMGAAgYGBnD59mnvvvZeff/6Zd999l5dffjnH43300UfExMQwb948evXqRXJyMikpKQQHB1/xbZCRccWb5to33xgNqCIjjQZ6CxfmvJ63t/HX4YC33oJPPjGu33WXcbnYNrnhdBoDJomIiIiIiIiIiIiIiIiIZHE6Ydgw43fNJ55wdzUiIiIiIiJyPdi/fz9Tpkwp1GEXmZmZbNmyhdOnT3P33Xfn6eCvOalUqRIPPvigKwCjsN02FouF5s2b06ZNG9fguNeCDh06sHXrVhISEtxdSp4xm82Eh4dTv35917x27doBsHTpUh5++OFsfRMmTpzIrFmzaNu2Ld26dcNqtV6yf8G5gy2XK1eOl19+mUOHDvHFF1+watUq2rdvD4Ddbi+Uj5mkpCTWrl3L2rVrSU5Oxmq1YrPZsNvtrnUu1l/lyJEjHDlyhA0bNuB0OnE6nVSsWJEWLVoQGRmpEBYRKfzMVgiu5e4qpBB56ilIToY33yw64Su+vtC9O3z5pTKCriXBwXDHHTBtGpz11uya1KtX3u3rpptu4quvvuKTTz7hiy++wOFwEBkZyUMPPcTgwYMpV64cNpsNi8XCqFGjiI2N5dlnnyU0NDTbfrI+C8yaNYvPP/+cNm3a8MRl/oickpLCrl278PX1JTIyMtv+LiQtLY09e/bg5eXlCorMKyNHXvuPIYcDZs+GEyegePFLrz927FjGjBlDnz59GDp0KOHh4cTHx/PKK68wefJkAgICmDRp0iXvt3OX+fj4sGjRIux2Oy1btsy2zNvbm//9739s27aNUaNG8ffff1OnTh3i4+NZsGABTz31FH/99RcrVqzg2LFjVKlShcWLF3P48GG+/vprxo0bx8mTJ7MdC6B+/fo0a9aM0qVLX/ScH3oIhg+/fvpWe3pCv37urqJgeHgYrxd33AHbt8Onn8LkyWA2Q1JS3hzD09PYX/PmMGgQ3HijcV1ERERERERERETkWmZynh3BLiIiIiIiIgViw4YNzJs3j4yCTNFwE6vVSqdOnWjSpMlV7WfBggW88MILbN++HU9PTzIzMylTpgx9+/bltddeu+T26enp3HjjjSxdupQxY8bQuXNngoOD8fDwYMuWLbRo0QJ/f3/i4+NdjeYOHjxIuXLliIqKYuPGjVitVtf+du7cSVRUFOHh4Rw8ePC8zldbt26lUaNGDBs2jEGDBtGpUyf++usvtm/fTtWqVa/4dggOhivtF9evH0yYcOb65TTILlcOvvgCOnc+05jq8GHYuhU6dTKur1oFzZqd2eaJJ+DVV6FUqTPzfvwRbroJ/PyM6126wPz5uas/IADGjcvbBrkiIiIiIiIiIiIiIiIiUvRt2QIdOhi/Y5Yo4e5qRERERERE5Fq2a9cufvjhh0IXLHIhFouFsLAw7rvvPjw9PfP9eA6Hg6VLl7Js2TJsNlu+H+9SrFYrgYGB9OzZk1JnN26+hsTExDBhwoRCcXvnBavVyhNPPEFQUFC2+X379uXHH39k8ODB3HLLLYSGhjJz5kyeeuopnE4nCxcupE2bNpcdGLJ27VrKli1LyZIlXfNef/11hg0bxgcffMDzzz+fbbDeKlWq0K1bN1544YVLDoybX5xOJwcPHmTFihXs3r0bk8mU5/e71WrF19eXli1bUqdOnWwhNyIiIkXB6NHw/POFf4B6X1/o3x9GjVLoyrVoyxZo0qTwPw6vlK+vEXb0zjv5d4x9+/aRnp5OVFSUa17W+/Osvrx79uzJFnaStTw6Opo77riDdevW8eOPP9K9e/fLOuahQ4fo27cv+/btY+rUqTRr1uyCAR5Z8w8cOED37t05deoUf/75JxUrVry6E/9PaiqEhhqBUtc6Hx8jWOTFFy++XlxcHI0aNcJut7NmzZpsn/Hj4+OpWLEiqampbNiwgWrVquWqhujoaJo1a4afnx9///03Jc5qdOBwODCbzcybN48ZM2awYMECTp48SalSpejevTsfffQRjzzyCF999RWzZs3i1ltv5a+//uLDDz8kNjaWyMhIKlSoQGRkJA0bNmT+/Pm89957vPzyy7z99tuXrC0uDsqWhbS0XJ1SkeXtbYSQlCvn7krcIzkZpk6Fn36CtWvh5EnjOTc1FS41JIXZDP7+kJlpTNeubYwDMGAAlC9fIOWLiIiIiIiIiIiIFAoWdxcgIiIiIiJyPVq2bNl1EboCkJmZyfLly2ncuPFld2I615o1a7jpppsICwvjww8/pGbNmhw8eJB3332X4cOHU6pUKR555JGL7iM9PZ2lS5dStWpVHn744WzLmjZtSr169Vi/fj0nTpxwNYpbtmwZJpOJVq1aZQtdcTqdVK1alUaNGrFmzRrWrFnjCpbJakQ3ePBgypQpwwMPPADg6viVcKWpKf+xFPAn+eho6NoVihWDSpUgPh727YOxY8+ss3Fj9m0+/9wIa6la1Qha2bvXaKx18OCFt7kcJhOcdTeIiIiIiIiIiIiIiIiIiABQqxb07g2vvmoMqCUiIiIiIiKSH/bt21ekQlcAbDYbR44c4bvvvqNv3754eHjk6/HMZjNt27alevXq/PDDDyQkJLjt9rJYLDRv3pw2bdrk+3m7U+nSpWncuDGrV68u8uErVquVzp07nxe6AvDcc89x8OBBhgwZwujRo7HZbBw9epTKlSvzxBNP0LZtW5xO52UdZ/ny5fTp04f69evTsWNHoqKiOHnyJKP/+2KpVatWAGRkZODl5cWMGTPYs2cPI0aMYMSIEXTu3JnBgwe71stvTqeTjRs3snjxYpKTk/P1fyozM5OEhAQWLFjA77//Tq1atejYsSP+/v75dkwREZG89NhjULw4PPAApKdDYXt7ZDIZg8oPHmxcFLpybapVC5580uhnmZLi7mryXokSMHRo/h4jK1Dl7OATk8mEw+HgrbfeYsuWLdlCV7KWA7z55pts2LCBPn36cNNNN13yWFl9go8dO8b+/fspU6YMYWFhF93m7OCVmJgY6tSpQ7Fixa7kVHM0ffr18/yQmgoff2yEZv2XqZOj5ORkDhw4QN26dc8LVg0ODqZ3796MHj2an3/+mWeffTZbn/ALybofly5dyrFjx3j44YcJDAzMto7ZbMbhcNClSxfatWvHqVOnKFmyJJb/Ons7nU6OHz9OWFgY4eHhADRs2JB33nkHPz8/wsPD8fPzc+0vJCSE9957j507dwLGZ7CL1VqiBHTrBj/+CA7HJU+pyGve/PoNXQGjT/6DDxoXMPr0r1sHa9bAkiWwf78RwpOebjwevLyM9xXFikGrVtC0KTRsCJGR189ziIiIiIiIiIiIiMi5FLwiIiIiIiJSwGJjYzl9+rS7yyhQaWlpHDx4kMjIyCvaftCgQZjNZr766iu6du3qml+rVi1at27NkCFDuO+++/D19b3gPnx9ffH39+f48eOcPn06W+O3U6dOcejQIerUqZOtQ9C2bdtwOp1ERUVhs9lcDeGyNGzYkDVr1rB+/XoaNWqE2WzGbDYza9YsZs+ezbRp01whLlmNJk+dOnXZ5+10Gg1r4+LOXOz2y948T506ZTTMAiOApXfvM8tmzjx/facTduw4c/39989Mr1wJsbG5r8FkAh+f3G8nIiIiIiIiIiIiIiIiIte+YcOgenV4+GGoX9/d1YiIiIiIiMi1JiYmhqlTpxap0JUsNpuNw4cPM336dO6++27MFxvJNI+ULFmSRx99lBUrVrB8+XKcTicZGRn5ftys9tzh4eF07dr1vMFYr1UdOnRg7969xMXFYXdXg/OrZLFYqFChAvUv8MVOvXr1WLhwIfPnz2fatGk4HA4qV67MPffcQ+XKlYEzAy1fSqNGjXjooYf49NNPmTVrlmsg3dDQUN566y2aNm0KgKenJwDvvfce3t7evPPOOyQmJvLtt9/Spk0bqlWrxosvvsgDDzyQB7dAzhISEpg5cyZHjhwp0OefrGNt2rSJbdu20a1bN2rWrHnZt7GIiIg79eplDNx+zz2wfj0kJ7u7IoOvL0REwA8/QL167q5G8tsbb8CMGbBvn7sryVs+PsZj2Nu7YI537vtPs9nMK6+8csH1o6Oj+frrr/Hx8eHdd9/F5zI6pGZ9Rk5MTOTYsWO0adOG4sWLA0Yoy8WCPPfv38+JEyeIioq6aP/m3HrvPUhKyrPdFXpJSbBgAVwsJ+fw4cMEBARQqVIlTp065eqznRWe0qJFCyZNmsSqVas4efLkZX0fkHX/xsTE4HQ6KVu2LJ6entjt9mz3u9lsxul04uXlRURERLZ9rF27lvnz59OkSRMaN26Mw+EgKCiIunXrnncss9ns2n7VqlUAlxUQ88ILMG9e4Xk9yy/+/vDSS+6uonAJDoYOHYzLoEHurkZERERERERERESkaFDwioiIiIiISAGLjo7G4XC4u4wCZbPZ2L9//xUFr5w6dYp169ZRsmRJOnXqBBgNzOx2Ow0bNqR9+/bMmzePv/76i27duuW4D6fTicVi4dFHH+XDDz+kS5cu9OjRg+LFi3PgwAHGjx+Pv78/3333Hd7e3q5Gccn/tULz9PTMsYNhmTJlAKMjZUZGBt7e3qSmpvLSSy/RsWNHOnXq5NpXcHAwYHR8uhxpaVCsmBFgEhoKJUoYf/Ojr9TQocYgRAATJkD//meWTZkCBw/C6tVw+jTUqWM0XMtqA/rnn/D772fWb9UKXn0VfvwR9u6FkBC4+27o3t1YbrfDRdq1XpKCV0REREREREREREREREQkJ8WKGQMYPfUULFkCGgNSRERERERE8kpqairfffddkQxdyZLVnnvJkiW0a9euQI7p4eFB69atadGiBdu3b2f58uUcP34cu92O0+nM02N5enridDqpX78+TZs2JSQkJE/3X9hZLBb69evHV199RUJCQpHrr2CxWIiIiKBXr16XDPbo3LkznTt3JjMz0zVAbdYAtgAfffQRHTp0uGCAC4CXlxeDBw/mueee491332XatGm88847NGzY0NXnISMjA09PT9auXcvatWvp3r07Tz/9NDabjZtvvpnly5czc+ZMnnnmGXx8fOjdu3ce3RoGp9PJunXr+O2337Db7W67Tx0OB+np6cyePZsNGzbQvXt3/P393VKLiIhIbpQta/xeNG4cPPsspKeDzeaeWkwmI6Ti2Wfhtdfgv2w3ucZ5eRkBJa1bQ2qqu6vJG76+8Mgj0KSJuyu5sHLlyuFwOIiLi6NEiRKuUI6cpKWlMXbsWE6ePEmlSpXYsmUL6enplClThoCAAIAcQ1ecTqfrM8iePXtwOBxUr179sgI0LseBAxAdnSe7KjKSkmDSpIsHr1gsFsxmMzabLcdg10qVKlGqVCn27t3L8ePHKVWq1EXvfzDu35SUFHbv3o2npyeVKlVyzT+XyWTKtq/MzEy2b9/O66+/TlpaGsOHDwfI1hf97ONnzS9evDiLFi2iWrVqF7lFsmvSxAju2rXrsjcpkvz94YYb3F2FiIiIiIiIiIiIiBR1Cl4REREREREpYNHR0djt9kuuV7duXbpnpVWAq9HV2YYOHeqanjVrFhs3brzoPs1mM61atSI8PJzSpUu7Gv8BTJgwgegLtMarU6cO9evXJywsDKvVSmJiInv27GHp0qWXFSTicDjYv38/bdq0ueS659q2bRtOp5OmTZuSmpqKl5cXZrPZ1disdevWzJs3j+XLl9OpUye8vb3P20fWusOGDaNRo0a8/PLLvPjii67lVquVxx9//LzGkL7/pYskJydn69yX1dgtKCgIgNOnT2P7r+X1+++/T2pqKqNGjcrWYS8iIgKAQ4cOceTIERwOB2FhYTkGuoDRsDYuzmiMena7vptuyh50kt/Cw+FCfcDWrDl/mYcH3HijcTmXzQaPPQaLF19ZLenpULnylW0rIiIiIiIiIiIiIiIiIte+Bx6AMWNg2rQL/84pIiIiIiIikltz5szJcVDPoiYzM5Ply5dTvXp1SpUqVWDH9fDwoGbNmtSsWZPjx4/z999/s2nTJlc76iu5bc1mM1arFZvNRnBwMK1ataJmzZp5NtBtUeTj48MDDzzAV199RVJSUpEJX7FYLISGhtKnT58cB7e9kLPv66zH0qRJk3jxxRdp2rQpK1eudC232WxYLBbX4MhZAyV7e3vz+OOP8/PPPzNx4kQ6d+7s2iarlnfeeQeADh06uOpt0KABDRo04NZbb2Xnzp20bt0a4JKD+l6uhIQEZs6cyZEjRwpN4FNmZib79u3js88+o1u3btSsWTNPzlVERCQ/mUzw0EPQuTPccw+sXw8pKZDHGYAX5e8PYWFGAEe9egV3XCkcGjaEJ5+Ezz83HntFXWgovP22u6u4PCVKlAC46HvWY8eO8f3332f77ADGdwDp6emUL1+e1q1bU6dOnWzLTSYTFosxZNe+ffsAqFixInB5nwkyM+HoUSNII6fuxWvWgNV67QT2XK6//7748lKlSuHr68uxY8dISkpyBatkCQ0NpWTJkhw6dIjTp09f9nEzMzP57bffCAwMpG3bthddd+DAgfj6+uLj48PRo0f5448/OHXqFJ999lmO/ecv9FjIbV97kwmGDIHHH4fk5FxtWmT4+sKgQTn/T4iIiIiIiIiIiIiI5IaCV0RERERERApYTEyM245ttVpp3759rrbp0aMHtWvXzjYvODiYhg0bUqNGDSZPnkxsbOwl93PkyJFcHTdLUlISGRkZFCtWLMeQkgoVKuDn58fevXtJTk7OMXgli9VqJTY2lmLFinHffffRpUsX/Pz8+Omnn/j444+ZMmUKP/30Ey1atACMhnZZtWdkZODj45Ntf2d37PL29iY1NZU5c+Zw5MgRhg0bRkpKCjExMZw+fdp1G73wwgs8//zz9O7dm88//5zg4OAcazWZwM/v/Plt28LChUbjyoIwfbrRUK1qVQgJMRrl/fsvTJ0KX311fh379sHkydC0qdEo3MsLYmPhr7/g44+Nba+Up6fRmFREREREREREREREREREJCceHjByJNx9N9xyizGYlYiIiIiIiMjV2LlzJ7t27cJut7u7lDxhs9n44YcfeOyxx3IVcpFXQkNDueWWW+jatStxcXHExsZy8OBBDhw4wMmTJ/Hw8LjgwKSZmZl4e3sTFhZG+fLliYiIIDw8HF9f3wI+i8LL39+fhx9+mPHjx5OQkFDoH7cWi4WIiAj69OmTJ6E5VapUoVy5cjzwwAOueUlJSaxbt442bdpk64/g4eGB0+mkZMmS3HTTTbz//vts27aNBg0auJbHx8ezZMkSAEaPHs2BAwfo0KEDbdq0wdfXl3LlylGuXDnXPs997B4+fJiIXDaAP3ToEJMnT8ZmsxW68ByHw0F6ejqzZ89m//79dO3aVeErIiJSJJQtC0uWwNKl8MEHsGCB0XcvLS1/jme1Gr9Z1asHL70E3bqBRaP7XLfeeANmzTL6Xdps7q7myvn4wPffw0W67xY5kZGRLF++nK1bt7Ju3TrWrFnDmjVr2LJlCx999BEAw4cPp06dOq4wx2PHjrF48WIqV66Mh4cHe/bsITQ0lBo1auTY/zknJhO0b2+Er9SpA3XrGs8XdetCrVqwahUkJeX+fPr1gwkTsh8nN8xm47myZcsz8+6/HyZOPHO9XDnYv//i++nWDebOzd2xAQ4cMJ6XL/QYK168OGFhYRw8eJDY2FgqVaoEnPkcFhwcjJeXF8nJya5gnMv5vJKQkMDx48cpV64cJUuWzHGdrBDP6OhoVq1aRVJSEt7e3rRo0YL+/fvTo0eP3J9wLvXpA198YQTzFPKP+rlmMkH58jBwoLsrEREREREREREREZFrgX6aFRERERERKUAZGRkkJye77fhOp5OYmBhiY2OJiYnhtttuu+j6tWrVcoWu2Gw2FixYQFxcHHXq1KFu3br4+Phwxx138Pnnn+N0Oi+6r4yMDFJSUnLdsc3b2xun04ndbs+x41dwcDA+Pj6cOnWK1NTUHPfhdDoxmUx8/fXXPPvsswwZMoThw4e7lteuXZugoCCeffZZxo0bR1RUFCEhIURGRhIYGMiuXbs4ceIEZcqUce0PIO2/1tWBgYFYLBaOHj1KjRo12L9/PytWrMBqtRIUFESFChUIDg5m7dq11K1bl5tuuokWLVpcNCTmQho1MhqpXknwysSJ2Rs5Zhk+3LjkZMwY43K5DhyAvn1zX9vlqF079409RUREREREREREREREROT60rIltGsH77wDb73l7mpERERERESkKEtNTeWnn34i80oa7hZip0+fZunSpbRr185tNZjNZkqWLEnJkiWpW7cuYAxkevLkSdLT08nMzMRms2E2m7FYLFgsFoKDgxWychn8/Px46KGHmDhxIidOnCi0j1+r1UqFChXo1atXnoUANW/enH379mWbFx8fz5NPPklgYCAff/wxTZo0cQ2+azKZsNls7NixA8A1OG+WjIwMvvjiC4KDgxk3bhyffvop3377LcOGDePhhx/Otq7dbsfDw4OjR48yc+ZMvvvuO5KTk7Fardx+++089dRT+F8iJXjv3r1Mmzat0N5nWTIzM9m0aRNpaWn06NHjsgeYFhERcSeTCdq0MS5HjsDYsTBypNFHLzExb47h7w9OpxFU8NRTULVq3uxXijYvL1i8GBo2NII2Clm23mXx8YHJk6FJE3dXkj9q1KhBjRo16NOnj2ve0aNH2bJlC+Hh4QCuUMS5c+cyYMAASpQoQXBwMIcOHaJ48eLMnDmTunXrUr58ecqVK3fRzzgWC+zaBSdPwsaNxmX5ciNUY/t2/jte/p3vhbz8cvbQlYJmtcLq1dC6dc7LfXx8qFWrFtOmTWPTpk20atUqW7BK8eLFOXHiBKdOnSIyMvKyj7tixQpMJhM33HADGRn/Z+++w6woD7ePf0/bTkd6U0EkIFWQImIXXmMJiFiiWGKL0dhNfknElmKJGjUaK1iigiUWxN5BsSKigiIqvUhftp72/nHCKgGlbBl2+X6u61zMmTPzzD0b3CuHmXnu8k0+973+OLfddhtr1qyhRYsWNGnSZOtOsJLCYXjkEejaFYqLa/TQ1S4nJ1PsZEmZJEmSJEmSJKkq+M/NkiRJklSDlixZQiwWo6ysLJDjl5eXc/fdd1e831zxSufOnSuWP/30U9577z0Avv32W7p06UJWVhZNmjShc+fOzFp/R9+PiEajLFq0iI4dO25V5oYNG5Kdnc2qVasqik5+KCsri2g0SjKZrLh58X+FQiHWrVvHhAkTKCgoqDjvZDJJKBQiHA7Tr18/dt55Zz755BMWLlxI48aN6dq1Kz169OCdd95h1qxZtGnThvLy8oqbHhcsWABA69atAWjcuDHnnnsuxx9/PDvttBP16tUjOzubNm3aMHHiRI444gi6dOnCX//61636GfxQnz6wiR9DnRcOw5AhQaeQJEmSJEmSJEmSVBtccw107w6nnAK77hp0GkmSJElSbTVx4sTtvgBhW8TjcaZMmUKXLl1o3rx50HEqhMNhmjZtGnSMOiEnJ4df/epXvPnmm7z99tskEomgI1UIh8NEIhGGDh1Kr169Npgotzo0bNiQUaNGcdttt3Hqqady3HHHMXjwYPr27UsoFOL222/nqaeeok+fPhv999CsWTOOOuooAA488EDmzp3L8ccfz5lnnklJSQm//e1vK7Zd/4zBySefzAsvvEB2djZ77LEH6XSav/3tb9x7773cdtttHHzwwZvMOWfOHMaPH19rfufE43G+/PJLxo8fz6hRoyxfkSTVKi1awJgx8Ic/wLPPwgsvwOTJ8OWXmYn/Adat++kx8vIgEsk859ehA/TvDwcdBCNGZD6Tfqhly0yxxp57wqpVmYKe2iI3F265JfN3e0fSvHnzDb4fZGVlAXDQQQdx880388EHHzBt2jTS6TQLFy7kwgsvBODwww/n2muvZbctaF5q3Bj22y/zWq+sLLO+pvXqlfm9mEpBeXmmCGNzJk2Cv/xl4/WffbZtGeJxmDHjx4tXwuEwQ4cO5aGHHuKJJ57gzDPPJBwOk06nCYVClJSUsGrVKpo1a7bBfq+++ipPP/00v/nNb+jYsSOpVIpwOFzx58SJEyktLaVXr17k5ORUjPdD69+3adOGNm3abNsJVoEOHeC66+CSS6CoKLAYVSo/Hy69NFMoI0mSJEmSJElSVbB4RZIkSZJq0OLFi7erh5Y2J+cHd8f98AGeVCpFMpmseN+hQ4fNFq/E43EWLFhE/fodWb6cildWFhx44I/fiNeoUSOaNm3KokWLWLlyJS1btiSdTlfcvJZMJikqKiInJ4eCgoKN9l+/3cKFCykpKaFJkyYUFhZWnMf64hWAwsJCGjVqVHHenTp14tBDD+Wtt97i0Ucf5cADD6y4QXLatGk89NBD7LHHHuyzzz4A5Obm0qdPn02eR8uWLcnOzmbp0qUb5NpaTZpA/fqZn92OpKAA9tor6BSSJEmSJEmSJEmSaoNWreDii+H88+Hpp4NOI0mSJEmqjebPn8/s2bM3uGe6LkkkEjz99NOcdtppQUdRNYlEIuy333787Gc/49FHH2Xt2rWBl3rEYjFatGjBiBEjaNCgQY0cs6CggD/84Q/07t2bP//5z/zhD3+gefPm1KtXj1AoxOzZswG49NJLNypeWX/P//rnF9q3b8+f//xnhg8fzu23384vf/lLmjRpUrHdQw89xPPPP0/79u0ZP348/fr1Y9GiRbz88stcdNFFXH755fTp04cmTZpscJz58+fXqtKV9eLxON988w1PPfUURx55ZLWX6EiSVNWiUTjiiMwLIJmEL76ADz+Ed96Bb76BkhIoLs6UEeTlZV4tW8LAgdCnD3Trlnk+UtqcnXfO/L3ae29YuTLz9217l5sL//gHnHpq0Em2H23atOE3v/nNBuvmzp3Lhx9+yBtvvEF+fj75+fnbPP6SJTVfzJOdDQ88kPlddsMNMHx4puBjc5YtyxQKVZVEIlOC9etf//g2I0aM4Prrr+fVV1/l0UcfZdSoURXfQ26++WYWLlzIRRddRIsWLUgkEkSjUe6++24eeeQRmjdvzu9///uKwpX1+1188cX89re/rXg2fHv/XnPmmXD//fDBB7Xj98hPCYWgfXv4/e+DTiJJkiRJkiRJqkssXpEkSZKkGlRYWLjND9+NGTOmitNs3vLly+nYsSMAXbp04aOPPmL58uX06tWL3Nzciu0aNmy42bFSqRR///tapk6Fpk2/f/XokSle+TGNGzema9euvPLKK3zxxRd07dq14oGirKwsSkpKKCwspGnTpjRu3Ljiprf11t/k1rRpUzp16sS7777LSy+9xL777kssFqvYbsqUKSxfvpx9992XTp06kUwmiUQiHHfccbz44ovcddddLFmyhGHDhrF8+XLuu+8+li9fznnnnUeXLl02OO76Qpf1y5FIhNzcXKLRKMXFxRVjb6veveHFF7d591qpvDxzM7okSZIkSZIkSZIkbYnzzoN77oHnnoNhw4JOI0mSJEmqbaZMmVLrShC21rJly1i2bBnNmjULOoqqUfPmzTnrrLN48803efvtt0kkEjWeIRQKEY1GOeSQQ+jdu3cgE9kOGzaMYcOG8e677zJ27Fi++OILotEovXr14rTTTuOAAw6o2Db935mO1xeqrH8B9OvXjw4dOvDZZ5+xcuXKDYpX7rzzTgCuuOIK+vXrRzKZpFWrVpx44okAnHTSSUyZMoXDDz+84ljLly/nwQcfrLW/b+LxODNnziQ/P5+DDz446DiSJFVKJAI/+1nmdcIJQadRXbTbbpmyhEGDYOlS2J7/L2BeHowdC0cfHXSS7V/79u1p3749w4cPr/RYX3yRKUApKamCYFvob3+Drl3h008zBRhbehqHH54pEcrLg8WL4dVXM2P9t9tym8yY8dOfZ2Vlcckll/Db3/6W0aNH89JLL9GjRw9mzJjBI488Qo8ePSq+f63/XnfssceycuVKBg4cCEA0mplubf13vB49emx74ACEw/DII5nir6KioNNUTm4uTJiQKUKTJEmSJEmSJKmq+M/OkiRJklSDysvLg46wVd5991169uxJTk4OBQUFnHHGGZvcLrqFdzWdfHKcZ57Zugz5+fkMHTqUiRMnMmnSJIYPH05WVlbF56+88goA3bt3ByAcDlNSUsKHH35IgwYN2GOPPUin0zRp0oRjjjmGBx98kL/+9a/MmTOHvffem2QyySuvvMLEiRPZZZddOOmkkyrGAWjTpg333HMPf//73xk/fjwTJ04knU6zxx57MG7cOI4//viNyl5+uLy+YOVnP/sZK1eu3KDsZVsdfzy8/TasW1fpoWqNNm2gVaugU0iSJEmSJEmSJEkBSqch/i2UfgjlX0JqHaQLIVUK4TwI14NwAWR1hZw+ENuxL7BlZ8NNN2UKWA44IDNBzdZYtQo++ggWLMhMbFNaCqkU5ORkXo0bQ69e0K4dBDBXqCRJkiSpGhUVFTFnzpygY1S7ZDLJ1KlTNyiBUN0UiUTYb7/96Nq1K6+99hpfffUVQLWXsMRisYp774cMGUKDBg2q9XhbYq+99mKvvfaiuLiY7Ozsivv91z8T8PXXX7N8+XL69etXMRHv+mKVdDpNeXk5+fn5RCIRvvrqKzp16kQ4HGbhwoW88847ZGdnc8wxxwCZ5woSiQTRaJQmTZoA8MYbb1T8N5dKpRg/fnyte87kf8Xjcd5//306d+5M+/btg44jSZK0XWvXDqZNgxNPhDfegOLioBNtKDcXGjTIlCEMHhx0mh1PUVHmtoCasv/+cO65UFYGv/wlbM1Xk8aNv1/u0AFOOSVT1HPwwfDOO9uWZ0sKZ0aNGkWjRo249tpreeKJJxg7dizZ2dkMHTqUP/3pT3Tr1o10Ol3xLPdhhx3GYYcdtm2BtlMdOsAzz8DPf779/Q7ZUrm58PDDmdIfSZIkSZIkSZKqksUrkiRJklSDKvNAzL333rvRulNOOaUycTZr9erVjBs3jkMPPZS2bdtWrF+xYgXFxcUV60q25G42IJGIb1OOQw45hG7duvHvf/+bjh07MmLECOLxOE8//TQ333wzPXv25LTTTqt4oOmLL75gn332oXPnzsycOZNEIkEsFuPggw9m/Pjx3HXXXTz11FNMmDABgAYNGjBy5Eguuugi+vbtWzHOeu3bt+eGG27gzDPPJJ1O06hRI5o2bVpRAPPDopUfEwqFqqR0BTI3H559dpUMVSsUFMCllzpZkSRJkiRJkiRJknYwybVQ9BKUTIWSN6HsMyANoWimdIXUJnaKZkpY0uUQyobs7pC3D+T2h7wDIZxTwycRrP/3/+C22+Dmm+Gii358u8JCePdd+OCDzARHH32UKV7Jy4Nk8vsXQDgMkUjmlUhkrmN26wb77AN77QX9+0Pr1jVzfpIkSZKk6vHhhx8GHaFGpNNpZsyYwSGHHEJ2dnbQcVQDmjVrxqhRoygqKuKjjz5i6tSpJBKJKi/+yMrKIi8vj4EDB9K9e/ft8u9XXl4e6R/MaLz+mYCXX36Zyy+/nF//+tecccYZ7LTTThXPFoRCIT766CMmT55Mq1at6NOnD5ApUMnPz2f33Xdn5cqVLFq0iA4dOgAQjWYe5V+yZAnRaJSGDRsCmf/+Jk+ezJo1a2rojKtXIpHgscce49xzz62y5yYkSZLqqqZN4dlnM+Ump58OpaVbV3hRXXJz4YQT4IYbID8/6DQ7ppKSmiteadAAxo3LXP++7DKYPn3z+6TTmeKgxx+Hzz/PFMUMHJi5Fp+fn3kW+O67t71Mo7R0y7Y7+OCD2Xffffn4449p0KABHTt2rCjV/N/nw+uq/fbLFJccc8yWFdZsT/Ly4PbbwR5gSZIkSZIkSVJ1sHhFkiRJkmqJ+fPnB3LcpUuXcu+995Kfn0+DBg0oKipizZo1nHDCCRtsU5123XVXxo4dy9FHH82f/vQn7rzzTgAWLVrEkCFDuOaaa6hfv37Fg09NmjQBoHnz5sD3DytFo1FGjhzJwIEDWbZsGaFQqKJEJf+/d4L+2E110WiUn/3sZ9V6nlsqJwdOPTUzQVB827psapVUCo49NugUkiRJkiRJkiRJUg0pnQGrboS1j0AotnHJyk9OtJKA1Nr/blcKJW9BydsQzod0Chr+ChqdC1k7V+MJbF9uvBEGDIDjj4eWLTf8bMaMzOePPAKx2MaTGm3pvJfvvgvvv5+ZSKa8HPr2hUsvhaFDMwUtkiRJkqTaI5VKVZRR7AhCoRCffPIJffv2DTqKalB+fj6DBw9m0KBBfPXVV0ydOpUFCxaQTqcJh8NbVcQSCoXIysoikUgQi8Xo0KEDAwYMoG3bttv9ZLebyterVy923313brjhBqZNm8aIESPo3bs3u+22Gw899BA333wzAMceeyzNmjUjlUoRDodp2LAhffv25d577+Wuu+7isssuqyicmTFjBpMmTSKRSFSs++6773jrrbfq1O+a0tJSXnjhBX7+858HHUWSJGm7FwrBqFGZ8oSTToI33oDi4mCy5OZmSjgeeQSGDAkmgzLKyzPP09aEq6+Gtm3hzTfhuuu2bJ9586B37w3XvfgiLFoEd9yRef+zn8Euu8DXX299pq15XjorK4t+/fpttH57/x5alQ4/HO6/H048sfaUr+Tmws03ZzJLkiRJkiRJklQdLF6RJEmSpBqUlZUVdIRtVlRURFFREQDt2rVj550zE/Gk02lmzZq1RWPEYrFtPn6fPn2YNm0ad955J59//jnZ2dn07NmT/fffn06dOgHf3xDXtm1bUj+4u/B/b5Rr3bo1rVu33uRxastNdeeck7kRsa4Xr0SjmRvo/tuLI0mSJEmSJEmSJNVN6XIofAJWXAPlX0A6DiQgXRWzYyS/L2NZdRus/hfk9IUml0L+UAjV7WaQTp3gV7+C3/8exo3LTFbzxBNwzTXwxReZa66JROUnIkmlYO1/f8xvvQUffww5OXDeeXDaabDTTpU8EUmSJElSjZg9ezbJZDLoGDUmHo8zZcoU9txzz1pzH7WqTjgcZrfddmO33XYjnU6zZs0aFi9ezIIFC5g7dy7fffcd5eXlhEIhwuEw6XS64pWTk0Pz5s3p0KEDrVq1olWrVhQUFAR9SpXWt29fxo8fz80338w///lPnnnmGVq0aEFxcTErV64E4KSTTuLss8/eaN8//elPzJgxg2uuuYbvvvuOvn370qhRI66//no+/PBDcnNz6dGjB6lUikcffbROla4AJBIJpk+fzh577EH79u2DjiNJklQrNGsGzz4LEyZknhktLYXCwpo5dl5e5hrn6NFw/fU+w7k9yM6GcLhmjtWmTebPffb58bKXceMyr549Yfr0Hx9rypQN3zdvvm3FK7X4EfzAHHUU1KsHw4cHV960pXJzM0UxRx0VdBJJkiRJkiRJUl1m8YokSZIk1aCaKF5p0KAB5513XsX7K664YoPPO3fuvMn92rVrR05ODgBz5sypeIjnhBNOYN68eSxdupREIkGbNm0YMGBAxYN1H3/8McuXL9+ibJUpXgGoX78+F110UaXGqCt23RX23BMmTw46SfWKxTITEUmSJEmSJEmSJEl1VuF/YPGpkE5Aurpn0SmHNFDyFiycBpEG0OohyNunmo8brD/8ATp3ht/9Dm6/HdLp6p+wqLAw87r6arjySvjlL+HGGzOTnkiSJEmStl8zZsygvLw86Bg1qri4mFWrVtG4ceOgoyhAoVCIhg0b0rBhQ7p06VKxPp1Ok0wmicfjhEIhYrEY4XC4Thf17LTTTlx11VWMGTOGe+65h+eff55kMkmTJk3Yc889OeWUU8jNzQUy5TWQKR1p3749EyZM4Oqrr+ahhx7iqaeeIisri0QiQTKZpFOnThxwwAFMnjyZNWvWBHmK1SaRSPDYY49x7rnnVvr5EUmSpB1FKASjRmXKCCZNgmuugQ8/hGQS4vGqP15BQeaa5YUXwskng18Ftx+5uZm/D9ur3r1hxoyN/17uvfeG7xcv3rbxs7O3bb8d3SGHwKuvwi9+AatXQ0lJ0Ik2lJOT+b3z6KOw775Bp5EkSZIkSZIk1XUWr0iSJElSDapXrx6RSIRkMhlYhmOOOWaT6/fff/+K5ZtuuqniQZ7GjRuzyy67bHKf2bNnM2nSpC06bjgcpn79+luZVj/ld7/L3FBbVBR0kuoRCkH37pkJkCRJkiRJkiRJkqQ6J7EclpwKRS9Durjmj59eB4l1MH8oNDgRmv0dwvk1n6MGrFqVmTzouusglarZY6+f1OTf/4ZnnoGHH4YfXJ6XJEmSJG1nFi5cGHSEGhcKhVi8eLHFK9qkUChENBolGt3xHkmPRqOcccYZnHHGGRQWFlLvB426qVSqonQlnU5X/Hzat2/PXXfdxQ033MDHH39Ms2bN+M1vfsPSpUs54YQTSKfTTJ48mXh1zKC9nSgrK+PTTz+lV69eQUeRJEmqVSIROOywzGvOHLj5Zrj3XgiHobwcSku3bdxoFPLzM/vvvTdccgkceGBmXG1f8vOrvnhlzBi4/PLM8rhxmbIdgHvugddf33j7yy77voznoYfgvfdg/T+VnHNO5u/Ov/8NU6Zk/k4NGgQXXfT9/u+/D99+u21Z8/K2bT/BXnvBV19l/rcYN277KV/Jy4MRI+DWW8EpBiRJkiRJkiRJNWHHu8tNkiRJkgLUsmVLotFooMUrW2vatGl06tSJRo0akZOTQ1lZGYsXL2b69OnMmDFji8eJxWK0atWqGpPueP7f/4M+feDttyGRCDpN1cvJgbvuCjqFJEmSJEmSJEmSVA0K/wOLT4ZUCVAebJZ0Cay5HwqfhtaPQN4+weapQul05prjBRdAWVnNl678UGlp5nXYYTBqVGaipIKC4PJIkiRJkjYWj8dZu3btZrfr0aMHRx55ZMX7K664YqNtxowZU7H85JNPMn369J8cMxwOs/fee9OyZUtat269QcHDuHHjmDt37ib3a9CgAYMHD2bXXXeloKCAsrIy5s+fz9tvv838+fM3ey4A5eXlLFiwgK5du27R9tKOqF69eqTTaUL/nQV5fenKunXrOP300zn88MM55phjNth+8ODBXHfddbz22msMHDiQ0aNH89lnn1WMUVfF43EmT55Mz5496/y5SpIkVZddd4V//AOuuQamTYMPPoA338yUYCxalCkzSKczr1Qq82c4/P2rtBRyc6FHD9h3X+jbN/Nq1izoM9NP+dnPMte1a8LEiZtef9553xevvPgi3Hffhp+3aQOXXrrpfZcuhZNO2vZMdjdWTl4e3HYbHHts5p6E1auDK2DJycncD/Hvf8PBBweTQZIkSZIkSZK0Y7J4RZIkSZJqUIsWLYjH41u07fTp0zf7gN2mHtJbs2bNJtf/1D4/5c033+TNN9/cqn02JZFIWLxSxUKhzE1nnTolSCTq1lf8vDy45BLYY4+gk0iSJEmSJEmSJElVKFkIi0+AopcgXRx0mu+lSyBZAvOHQoPR0PxmCMWCTlUpCxdmJhP5+GMoKgo6zfeKi+Hhh+HZZ2HCBBgyJOhEkiRJkqT1li5dSiwWo6ymZjn9gVgsxn777bdV+7Ro0YITTzyR3NzcinXRaJTdd9+d3Xbbjaeffnqz96Ov92PFLpK+t6kSkdWrVzNt2jTeffddZs6cyUEHHUSvXr1YsWIFt9xyC3//+9/ZY489+NOf/kTTpk155JFHKC8PuIi5BhQWFrJw4ULatGkTdBRJkqRaLScHBgzIvM45J7OuuBimT4f58zMFKyUlkExmilZycqBRI+jZE1q0CDS6tkGrVpCVlfnfdXv0t7/BnDmZIo0OHTJFPvE4fP115vr3DTfA8uXbNnZeHgweXKVxd1iDB8NXX8FFF8HYsZl1NfV3Kjs78+z7yJFw661Qv37NHFeSJEmSJEmSpPXq1qyskiRJkrSdy8rKIj8/n8LCwqCj1LisrCzy8vKCjlHnrFz5CdHoPUQifyOZzN38DrVAKATt2sEf/hB0EkmSJEmSJEmSJKkKJVfA3CEQ/wrSNT+B6xZJl8Ca+6D8S2gzEcK18xrk7NkwaBCsWgWJRNBpNlZamnkNG5aZ6GTUqKATSZIkSZIAFi1aRDKZDOTY6XSahQsXsnjxYhYuXMgRRxzxk9uHQiFGjBhRUbry5Zdf8uGHH9K+fXsGDhxIOBzm0EMPZe7cuaxevXqzx//uu+9Ip9ObLJaQ9OPatGnD2LFjueKKK7jqqqu46667iEQiFBYWsnbtWvr06cO//vUv+vTpw8KFC1m7dm3QkWtEIpHg7bff5uijjw46iiRJUp2Tl/d9GYvqllAIuneHyZO3ft/77su8/tcVV2ReW2rnnX/8sy++gKuvzryqWiQCffpU/bg7qrw8uO02uOwyuOMOuPnmTElOdU1vUK8ehMNw5plw9tnQtm31HEeSJEmSJEmSpM0JBx1AkiRJknY0rVu3DjpCIFq0aBF0hDonmUzy73//m9zcR+jSpYhoHalXzcmBRx+lzpyPJEmSJEmSJEmSRGIxfLsnlM/efktX1kuXQMk7MG8IJKtp1o1q9Mkn0K8fLF++fZau/FBJCZx8Mtx5Z9BJJEmSJEkA8+bNIxHQl8ny8nLuvvtunn32WT7++OPNbt+pUyeaNm0KQGlpKY8++ihffvklL730EnPmzAEgFovRt2/fLTp+KBRi1apV25xf2pH179+f5557jmnTpnHcccdx0EEHccYZZzBu3Djeeust+vx39uB33nknsN8xNS2dTjN79myKi4uDjiJJkiTVKkOGZEpIdjSlpdC1a9Ap6p4WLWDMGFi6FO6/H/r3h9xcyM+v/Nj5+ZmCl1694K67YNky+NvfLF2RJEmSJEmSJAXLKUwlSZIkqYa1b9+e2bNnk0wmg45SY8LhMB06dAg6Rp0TiUR4/fXX6datKw880JTOnbf/iYM2Jy8PLr0UunULOokkSZIkSZIkSZJURZIr4NsBkFgI1JILeukSKPsE5h8A7d6AcG7QibbI55/D4MGwdm3QSbZcSQmcfz6Ew/CrXwWdRpIkSZJ2bMuWLQs6whbbeeedK5YXL168QZnD/Pnz2XXXXQG2+B7ucDjMihUraNy4cZXmlHYkPXr0oEePHiSTSSI/mCk5lUoRj8f54osvSKfTASaseR9//DEDBw4MOoYkSZJUa/Trlym0qE3XvKtChw6QlRV0irorGoUjj8y85syBN9+EKVPg7bfhq68gJwdSqUwBzv9OfxCJQHZ25s/SUth5ZxgwAPbeO/PaffcgzkiSJEmSJEmSpE2zeEWSJEmSalj79u0Jh8M7VPFKNBq1eKWKpVIpli9fzuLFixk6dCitW8PNNy/i9NObkExmBx1vm+TmZiZB+r//CzqJJEmSJEmSJEmSVEWSa2HuYEgsptaUrqyXLoOyT2HBYdD2OQjFgk70k775JnO9sbAw6CRbr7gYzj0XGjaEo44KOo0kSZIk7bh+WF6yNcaMGVPFSTavYcOGFcvr1q3b4LMfvt/SIpV0Ok08Hq+SbNKOLhKJkE6nCYVCQKbYaNGiRUQikW3+PVMbJRIJvvrqK4tXJEmSpK2w555QVhZ0ipoVCsGgQUGn2HHsumvmdfLJmfeJBMycCR98AEuXZu5fKCqCdBoKCjLPfjdrBr17Q9euFuRIkiRJkiRJkrZvFq9IkiRJUg1r2bIl9evXZ8WKFUFHqTE5OTm0bds26Bh1SjgcpnHjxjRv3pz3338fgGbNPiKZvJ9Y7CHi8dr1lT8nB3r1gqeegmjtii5JkiRJkiRJkiRtWjoNC0dC/GugPOg02yZdAiXvwNLzoMU/g07zo4qLYcgQWL0682OvjUpKYPRo6NAhM5mOJEmSJKnmJZPJoCNssawfzHL5v7l/+D5rK2bD3JEKIaTqtr50Zb1FixZt0X9jPXr04Mgjj6x4f8UVV2y0zQ/Lnp588kmmT5/+k2OGw2H23ntvWrZsSevWralXr17FZ+PGjWPu3Lkb7bP33nvToUMHmjZtSm5uLpFIhJKSEpYuXcqMGTM2e8z1lixZskXbSZIkScpo1Qq6dIGPPw46Sc3Jz4eTTgo6xY4rGoU99si8JEmSJEmSJEmq7ZzKVJIkSZICMGjQIJ5//nnKy2vp5DpbIRaLMWjQoI0eHNK2S6fThEIhotEo3bt3Z+zYsTzwwANMnDiRHj2+5Le/jXL22WlKSmrHzzw3F7p2hRdegOzsoNNIkiRJkiRJkiRJVWTtQ1AyBdJlQSepnHQxrBkL9Y+FvL2DTrNJF14Iy5dDKhV0ksopLoaRI2HWLK+dSpIkSVIQtrV45d57791o3SmnnFLZOD/ph/ehR6MbPir8w/dber96Op2uVcUzUm0zd+7cwP4bi8Vi7Lffflu1T58+fWjYsOEG6woKCigoKGDXXXelZcuWPP/885sdp7y8nOLiYvLy8rbq+JIkSdKO7NJL4fTTobAw6CQ1o3Fj2GefoFNIkiRJkiRJkqS6IBx0AEmSJEnaEXXr1o10Oh10jBqRTqfp0aNH0DFqvWQyyT/+8Q8AQqFQxUNX559/Pi1btuTaa69l/vz5tGjRgpNPhvvvD5GbG2TiLZOXB/37w5tvQkFB0GkkSZIkSZIkSZKkKpJYAkvPgnRR0EmqRroEFo2CVHHQSTby1ltw331QUhJ0kqqxbBn84Q9Bp5AkSZKkHVMkEtmm/ebPn7/Rq7qtXr26Yrngf27C/eH7lStXbtF4oVBoowIXSVVn8eLFgR07nU6zcOFCPvjgA5566qkt2mfevHm88sorTJgwgfvuu4+nnnqKFStWVHy+5557btHvjGg0yqJFi7Y5uyRJkrQjGj4cQqGgU9SM/Hy4+OId53wlSZIkSZIkSVL1snhFkiRJkgIQi8Xo2bMn4XDd/loWCoXo2rUr2dnZQUep9Q488EDOP/98/v3vfwPfP9jZoUMHTjjhBL7++mumTp3Ke++9x4wZMzjqKHjqKahfP01WVpDJf1xeHvziF/DCC9SKkhhJkiRJkiRJkiRpi6TTsOhESJUGnaRqJVfBsouCTrGB4mIYNarulK5A5pxuuw3efz/oJJIkSZK046lNxSPffPNNxXLLli03yN6+ffuK5W+//XaLxrN4Rao+paWlFBcHV2hcXl7O3XffzbPPPsvHH3+8Rfv85z//YfLkycycOZNvv/2Wjz/+mJdffrni80gkQiwW2+w48Xjc4hVJkiRpK2VlwZlnst0+G1yVUik48cSgU0iSJEmSJEmSpLqibs/wK0mSJEnbsb322qvOF69Eo1EGDBgQdIxa7+CDD+aNN94gFAoxceJEEokE6XSaVCpFQUEBF154ISNHjqRRo0asWbOG6667jk8//ZSDDoLZs0MMGlRKNFoW9GlUyM6GRo1gwgR48EHYguetJEmSJEmSJEmSpNpj7b+h5G0gHnSSqpUugTXjoPitoJNUuPBCWL066BRVr6QEjj4ayrafy7ySJEmStEPIquYZTRs0aMCYMWMqXv+rc+fOFa8fateuXcX69eUos2fPZsWKFQBkZ2dz9NFHs9tuu3HIIYfQoUMHIFN48MEHH2xxvuo+f2lHtWTJki0qKdlehcNhGjduTK9evSrWLVq0iJItaENOpVLMnTu3OuNJkiRJddLZZ0MdfwSdaBRGjYL69YNOIkmSJEmSJEmS6opo0AEkSZIkaUfVpEkTdtttN7744guSyWTQcapcOBymXbt2NG/ePOgotdovfvEL3nzzTS6++GJeeuklHn30Uc455xwGDhxIKBQilUqx0047ceONN9KwYUMeffRRHnroIWbNmsXo0aOpV68e+fmPkUjkEYuNJRTKpbw8uPPJy4NDD4U77siUr0iSJEmSJEmSJEl1SrIQlv4a0kVBJ6ke6RJYdBzsOhdCwc7y8v77cP/9mZKSumjZMrj6arjqqqCTSJIkSdKOo1WrVixZsiSw4x9zzDGbXL///vtXLN90002sWbOGdDrN448/zoknnkhOTg6dOnWiU6dOFdul02kmTZrEqlWrtujYiUSCZs2aVe4EJG1SUVER6XR6m/bdVElTTWnevDlnnnnmButSqRSzZ89m0qRJWzxOUVEd/bdSSZIkqRq1awf77gsvvwyJRNBpqkcsBhdeGHQKSZIkSZIkSZJUl9TxXntJkiRJ2r79/Oc/JxaLBR2jWsRiMY488sigY9RqJ554Is888wxXXXUVY8aM4bjjjiOVSnHzzTdTWFhIOp0mHA6TSqVo1KgRf/vb37j22ms54ogj+OCDDzjnnHM46aST+OijD7n44nYsWJDLAQdAfj6EQjV7Lvn5maKV8eNhwgRLVyRJkiRJkiRJklRHrX0Q0qmgU1Sv5BooejHoFPz5z3W3dAWguBj+8Q8oKws6iSRJkiTtONq2bUtWVlbQMbbY4sWLueOOO/joo49Ys2YNyWSS4uJivvjiC8aNG8fHH3+8xWPFYjHq1atXfWGlHViijs2SHAqFiEQiW7x9PB6vxjSSJElS3XXXXZCdHXSK6pGbC2ecAd26BZ1EkiRJkiRJkiTVJaF0Op0OOoQkSZIk7ci++OILHn/88Tr1MEksFuPwww+nm3e8bbPf/OY33HbbbVx++eWceeaZNGvWjNWrV7P//vuzbNkyXnvtNTp16kQ6nSYUCpFKpQiHv+9XfeONN1izZg3pdJrdd9+dzp07A5BOw9tvw9//Ds89l9m2tLR6ziEUgrw82GknuPhiOOEE8HlMSZIkSZIkSZIk1VnpNHy9C8S/DTpJ9cvbD9q9Gtjhly2D9u2r71rn9qKgAO64A447LugkkiRJkrRjWLp0Kffeey/l5eVBR6lx7du356STTgo6hlQnffjhh7zwwgtb9MxIjx49OPLIIyve33vvvRttc8opp1QsP/nkk0yfPn2r8owZM6Ziedy4ccydO3eT28ViMVq0aEE0GqVhw4b07duXli1bArBu3Tr++c9/UroF/0DXoEEDzjvvvK3KKEmSJCnj7rvhvPOgqCjoJFWrbVv48kvIyQk6iSRJkiRJkiRJqkvCm99EkiRJklSdOnfuTMeOHYlEIkFHqRLhcJh27drRtWvXoKPUWhdffDG33XYbv//97znjjDNo1qwZqVSK3NxcBg0axKJFi7j66qtJJBKEQiGADUpXAIYMGcLhhx/OEUccUVG6ApkylEGD4IknYO5c+OMfoWnTqi1EycnJvH7+80y5y9dfw69/bemKJEmSJEmSJEmS6riSKZD4LugUNaPkHSj/NrDD33ln5tpnXbduHVxzTdApJEmSJGnHsdNOO5FIJIKOUeNCoRDt27cPOoakTZg/f/5Gr5oSj8eZP38+33zzDdOmTWPcuHEVvyMLCgro0qVLjWWRJEmSdlSnngq9e0M0GnSSqpObC48+aumKJEmSJEmSJEmqehavSJIkSdJ24LDDDiMWiwUdo0rEYjGOPPLIikIQbZ2SkhLq1avHueeey5lnnknz5s2BzAON2dnZXHrppbRt25YpU6ZUPDSVSqW26VjNmsEf/gBLlsBDD8Fpp8HPfgaxGBQUQH7+5seIxaB+/cyfzZrB0KFw9dXwzTfw9NMwePCOMeGRJEmSJEmSJEmSxMrrIF0cdIqakU7B6n8GcuhkEv7xDygpCeTwNe6rr2D69KBTSJIkSdKOIRwO07hx46Bj1LisrCxat24ddAypzopGo7Xq+Yroj8zonE6nSafTFe9zc3MrNZ4kSZKkzQuFMs//ZmcHnaRq5ObCGWfAXnsFnUSSJEmSJEmSJNVF3qkkSZIkSduB3NxcRo4cycMPP0wikQg6zjaLRqMceeSRFBQUBB2l1srNzeWiiy4ikUhQv379ivWhUIhUKkWLFi34xS9+wc0338zYsWO58sorCYcr16saicDPf555ASQSMHMmfPghvP02zJqVmbSopCQziVFOTubmxsaNM8Uqe+4JvXtDo0aViiFJkiRJkiRJkiTVXomlUPQikN7spnVDOay+A5peDeGaneHl2WehrKxGDxmosjL4+9/h/vuDTiJJkiRJO4Z27dqxYsWKDcoF6rpEIkGrVq2CjiHVWbFYrNqLVxo0aMB5551X8f6KK67Y4PPOnTtvcr927dqRk5MDwJw5c0gkEvTp04devXrx2WefsWLFCkpKSmjQoAF9+/YlFotV7LtgwYItymbxiiRJklQ5bdrAP/4B554LxcVBp9l24TDstBP89a9BJ5EkSZIkSZIkSXWVdypJkiRJ0nZil1124YgjjuCpp56qleUr0WiUYcOGsfvuuwcdpdbLy8vb5PpwOEw4HOboo4/m5ptv5sEHH+TYY4+lS5cuVXr8aBT22CPzOumkKh1akiRJkiRJkiRJqpsKnwDCQaeoYSEofg0KhtboUf/1LygsrNFDBiqZhEcfhbFjIRIJOo0kSZIk1X29evVixowZxOPxoKPUmBYtWlBQUBB0DKnO2h7++zrmmGM2uX7//fevWL7ppptYs2YNAM2bN6d58+Y/Ot7777/PvHnztujY9erV24qkkiRJkjbllFPgk0/g7rtrZ/lKKAQNG8Jrr8F/ux8lSZIkSZIkSZKq3I72hKckSZIkbde6devGIYccQjRau3oyY7EY++23H7179w46SrUpLS1lzZo1rFixgqVLl/Ldd9+xevVq1q1bRzqdrtEsAwcO5JxzzuHbb79lypQpNXpsSZIkSZIkSZIkSZtQ/Caka+HsJpWRKobS9zZaPXnyZLKzs4nFYsRiMbKysjZ45eTkEIvFNpiY8bvvvuOee+5h+PDh7L777tSvX59WrVpx+OGH8+yzz24w/vvvV/uZbXeiUZg1K+gUkiRJkrRjaN269Q5VEpCVlcWgQYOCjiHVaS1atKhVZU7ffvstH3zwAUuWLKGoqIhkMkk8HmflypXMmDGDBx98kEmTJm3RWJFIhPbt21dzYkmSJKnuC4Xgpptg+HDIyws6zdarVw/efBN22SXoJJIkSZIkSZIkqS4LpWt6dlhJkiRJ0mZ9/PHHPPvssyQSiaCjbFY0GuXggw+mb9++QUepMuvWrWPx4sUsXLiQuXPnsmTJEsrLy4lEIoRCIUKhEOl0eoNX06ZNadeuHW3btqVly5Y0adKEUChUbRkff/xxRo4cSbt27Xj55Zfp2LFjtR1LkiRJkiRJkiRJ0mbM2QXi31TRYCEoOAzqHw+5/SDSHNJxSCyE0g+hcDysm7j5YXbfzC3CS34Dq/9Zuah5+0O7VzZYNW/ePO6++25SqVTFtdX1Pv/8c5588kl22203Zs6cWXFN9bLLLuPqq6+mdevWDB48mBYtWjB//nyefPJJQqEQF154IX/9619Zvhxat4by8q2POno0jBv3/fstvZx76KFw9tnQty/Urw/Ll8Prr8Nf/gKffbbhtq+9Bvvuu/kxO3SAuXO37PgABQVw662Zc5AkSZIkVb+PPvqIF154gfJt+QJay+Tk5HDxxRcTDoeDjiLVaTfccAOFhYVBx6hx2dnZHH300ezi7MqSJElSlUgm4cQT4cknobg46DSbFwplrrO/+ir07h10GkmSJEmSJEmSVNdFgw4gSZIkSdpYz549yc7O5j//+Q/xeDzoOD8qGo1y2GGH0b1796CjVNqaNWt4//33mTZtGmVlZUSjUeLxOKlUqmKbHy7/r6VLl7J06VKmT59OOp0mlUrRsWNHBg4cSNu2bau8hGXEiBEcf/zxTJgwgWnTplm8IkmSJEmSJEmSJAUlVQrx+VUzVqQZtJ4AeUP+54NciNSH7C7Q4JfwZUNIramaY1ZG6ccbrWrXrh1XXnnlJjcf/d/mkNNPP32Da6jdu3fn+eefZ7/99iMSiVQUtnz66afsvffeXHvttYwaNYqlS3uSk7NtxSvb4i9/gd//fsN1rVrBccfB8OGZ13PPbf24W3sbwLp18PbbFq9IkiRJUk3ZY489eP7554OOUe0ikQj9+vWzdEWqAa1bt2bWrFlBx6hx8Xicli1bBh1DkiRJqjMiEXjwQTjnHBg3DoqKgk704yIRaNQI3noLdt896DSSJEmSJEmSJGlHYPGKJEmSJG2nunTpQpMmTXj00UdZs2bNdlXAEovFKCgoYOTIkbX6IZh0Os3XX3/N22+/zdy5cwFIJpMb/Lm1yn8ww88XX3zB119/TX5+PgMHDqR79+5kZ2dvlGFrS1lSqRThcJgRI0bw73//m+uvv57hw4cTDoervOBFkiRJkiRJkiRJ0maUfQLhPEitrdw4oVxo+wLk9My8TydhzThYNzFTshJtCwXDoN7wrRu3dBosPWfj9eVzKpcXIL0OEt9BdKfNbrpmzRqeeOIJsrKyOOmkkzb47Kijjtpo+1AoRPfu3Tn22GO56667eO211ygu7klxceVjb4n+/TcsXfnTn2DqVBg6FC68EHJy4IEHoFMnWLUqs80550CDBhuPdemlcNhhmeUpU2DRoq3PM2XK1u8jSZIkSdo2sViMHj168NFHH5FKpYKOU6323HPPoCNIO4T27dsze/bsbX5OobbKzc0lNzc36BiSJElSnRIKwS23wC67ZK5jl5bC9vbPF/n5mWvpTz4J7dt/v37989GSJEmSJEmSJEnVweIVSZIkSdqONWvWjLPOOou33nqLyZMnk0gkgo5ENBplr732Yt999yUSiQQdZ5ukUik++OAD3nrrLcrLyzcoS6lq8Xic1atX89JLL/Hiiy/SvXt3DjjgAPLy8gAqilK2poBl/U2F+++/P/379+ePf/xjrf3fQpIkSZIkSZIkSar1Sj+EdLzy4zT67felKwCLjofC8Rtus/Z+iHWC1Fa0j6TWQEk1tXaEcjLnXzB0s5s+8MADFBcXc8wxx9C4ceMtPkReXh6hUIh0Os3rr0NNXTY/4ojvl994A66+OrP88suZEpXddoMmTWD0aLjppsxnn3668Tj168OQId+/v/76bcszezYkk+ClYUmSJEmqGf379+fjjz+us8Ur4XCYTp06Ua9evaCjSDuEVq1aEY1Gd7jilZYtWwYdQZIkSaqTQiG44AI49FA4+miYMweKioJOBeEwZGfD5ZfD+edvfH07HA5XPNOdTqfJzs6u+ZCSJEmSJEmSJKnOsnhFkiRJkrZz4XCYIUOG0KVLFx599FHWrFlDPF4Fk/ZspVgsRkFBASNHjqzVD7+sWLGCRx99lJUrV9boz3H9sT7++GM++ugjvv32W7777jt22WUXTjrpJHr37l2x7ZaUsKRSKerXr89rr73mjYWSJEmSJEmSJElSkEo/hHRJ5cdpMPr75aJXNi5dWS8+e+vGze4DHZdCpCEkvoOSt2Dl9ZnclZUqgbLPtqh45Y477iCdTnPmmWdu8fBlZWU8/vjjpNNpDj74YK67rjJht06jRt8v/+8ENevWfb+8337fF69syumnZ8pXAL78Ep56atvyZGVlJsvZbbdt21+SJEmStHWaNGnCgAEDmDp1aiD3ble3aDTKoYceGnQMaYfRsmXLHa50JRaLsZv/mCVJkiRVq86d4aOP4Prr4YoroKwMguqQzcqK06VLjAkTMte10+k0kHlWevXq1XzxxRe8/PLLPPHEE6TTaRo3bsyAAQMYPXo0HTt2DCa0JEmSJEmSJEmqU8JBB5AkSZIkbZlmzZpx1llnccABB1BQUEBWVlaNHDcrK4v8/Hz23Xdfzj777FpbupJKpXj77bf517/+xbJlywJ7ADL13zsWW7duTdOmTbnnnnvo168ff/zjH5kxYwYAoVDovzcUbmz9+nA485Xe0hVJkiRJkiRJkiQpYKm1lR8jlAfZu3//vujFyo+5XqQeRJtBKAtiraH+MdD+Hag3vAoGj0O6aLNbvf3228ycOZMuXbowePDgLR79jDPOYMGCBZxyyil069aN4uLKZN06M2d+v7zffrDvvpCTA0ceCT16fP9Zhw4/PkYkAuee+/37G2+EH7kUvFnhMBQWbtu+kiRJkqRtM2TIEOrVqxd0jCoXi8X4+c9/TkFBQdBRpB1GLBZjjz32IBQKBR2lxqTTabp37x50DEmSJKnOi0Tg0kth2jTo3h3y86Emv3rEYuVAMc2a3c5bbxWzvn9x/fefadOmcf3113PMMcfwpz/9ia+//pq8vDzWrFnDn//8Z4YOHco999xTc4ElSZIkSZIkSVKdFQ06gCRJkiRpy4XDYfbaay/69evHN998w5QpU5g7dy4AyWSyyo4TiUQIhUK0bt2aQYMG0bFjx1r9gM+KFSt47LHHWLFiBYlEIug4QObBqV133ZVLLrmEV199lb/85S/MmDGD888/n3333beifGX9zz2VShEOhwmFQiQSCaJRv9JLkiRJkiRJkiRJ24XU5otHNivScMP3yRWVH7PsCyh8DMqmQ3IV5PSExpdCtCmEYtD8Dlj3HKRLKnec1LrNbnLXXXeRSqU47bTTtnjYP/7xjzz44IP07duXm2++GYDy8m1OudXGjoULLoB27SA3F157bdPb5eT8+BijRkHbtpnl776DceO2PU8oBKWl276/JEmSJGnrRSIRRo4cyT333LPd3INcWeFwmHbt2tGtW7ego0g7nP79+zNjxow68/vkp4RCIbp27Up2dnbQUSRJkqQdRufO8NFH8O67cP318OyzmevMJZW8JWBTQqFMwUujRnDxxVksWHA9f/zjOdSrlwd8/0z0m2++yW233cYzzzxDaWkpv/71rzn++OMZMGAAAB999BGXXnop55xzDj179qRPnz5VH1aSJEmSJEmSJO0wnKVVkiRJkmqhUCjELrvswi677MKaNWt4//33mT59OsXFxcRiMRKJxFYVsUQiEaLRKPF4nNzcXLp3706/fv1o2LBh9Z1EDfn666955JFHSCQSpNPpoONsIJVKAXDggQfSpUsX7rrrLoqLi4lEIgwePLiidCWZTDJmzBhWrFjB7bffbumKJEmSJEmSJEmStD1Jl1V+jOTqDd9HmlR+zG923/B98ctQ9gm0fSHzPtoUcgdA8auVO06q+Cc/Xrt2LRMmTCAnJ4fRo0dv0ZBjxozhb3/7G3379mXSpEnk5WUmZ4nHKxd1a6xdC/vsA7fdBkOHQjicWb9oEXz+ORx4YOb9qlU/PsaFF36/fNttlS9OsXhFkiRJkmpeixYtGDBgAFOnTiVek19Mq0k0GuXII4+suE9ZUs1p1qwZTZs2ZcmSJUFHqXbRaLRiImVJkiRJNScUgv794bHH4Lvv4O674cYbM9eaS0srf829oAASCdh/f7j4YhgyJHNM+D8AEokE0WiUcDjMggULuOKKK3jttdcAyM3N5f7772fu3LlcccUVdOvWjd69e3PZZZdx7rnn8utf/5p33313k8dduxY++QTWrPn+XCIRyM2FnBzo0AE6dfr+ur4kSZIkSZIkSdoxOVOrJEmSJNVyDRo04MADD+TAAw+ktLSUxYsXs2jRIubOncuiRYsoLi4mHA4TCoUIhUKk02nS6TSpVIq8vDxatmxJ+/btadWqFS1btiQ3NzfoU6oys2bN4vHHHyeRSAQd5SelUinatGnDueeey80330zDhg3p3LkzzZo1I51Os2jRIv7yl78AcOSRR3LIIYcEnFiSJEmSJEmSJElShVB25cdIF0PZLMj+b1lK/oGw8trKj/u/iqds+D7avPJjhn76GvP9999PaWkpxx9/PI0aNdrscH/4wx+45ppr6N+/P5MmTaJ+/foVn0UikExWOvEWmzsXDj0UGjWCXXeF1avhm2/gjju+32b69E3vu99+0Lt3ZrmkBG69tfJ5YrHKjyFJkiRJ2npDhgxh5syZrFy5klQqFXScbRaLxTjssMMoKCgIOoq0wxo0aBDPPPMM5eXlQUepVo0bN6Z58yr4t0dJkiRJ22ynneD3v4dLLoE334SpU+GNN+CjjzIFJjk5mQKTH/t6sv6fD+LxTKnJ3nvDwIFwwAHQqtXG26fTaaLRzHRmS5YsYdSoUbzzzjt06tSJiy++mH79+vHBBx/w17/+lRNOOIFbbrmF/fffn8GDB3P00Udz3XXX8cgjj/D//t8xfPQRfPhhJu8HH8Dy5ZmSlfVSqUzhy/pXIpF57b47DB4MAwZAnz6WsUiSJEmSJEmStKOxeEWSJEmS6pCcnBx23nlndt55ZwYNGgRAMpkkkUgQj8dJJpNEIhGi0SixWIxIJBJw4urz+eef85///Ge7L11ZL5lM0qRJE8466yxuu+02+vTpw+9+9ztCoRBt27bl+eefZ+rUqZauSJIkSZIkSZIkSdubcF7VjLNmHDT7W2Y5/yCodxQUPrbxdrGOEJ8LxH98rOxuUP4NpIs2XJ+394bvE4srkzgj8tOTtd55552k02lOP/30zQ510UUXceONN7L33nszceJE6tWrt8HnWVk/PulLdVq1KjOZC2QKWI499vvPHn980/tceOH3y/ffn5kIprJyf7rjRpIkSZJUTSKRCCeeeCJ33nknRUVFpNPpoCNttVgsxoABA+jWrVvQUaQdWpcuXZg4cWLQMapVLBareJ5FkiRJUvAiEdhvv8zr97/PrFu5MlPA8vHHsHo1rFuXeWVnQ35+pnRl550z5SWdO2fG2JxQKFSxPGPGDKZOnco+++zDgw8+SJs2bQDo3r07gwcPpnv37owfP57evXvTsGFDjjpqJPfcM5u//nUAo0enyckJbVQKE/+JWyTWmz4dPvkE7rsvU85SUADnnw+/+hU0abLlPzNJkiRJkiRJklQ7hdK18Q5PSZIkSZJ+wpw5c3jkkUdqTenKD4XDYd577z3eeecd3nrrLTp37kw6na7TJTmSJEmSJEmSJElSrbboFFg7tvLjhHKg/TuQ0zPzPp2ANWNh3URIrYVoa8gfCvVGwlfNIbUGdv0GYh0y28/bF4rfyCw3HQONzoG1D0Hx65Bckxm38e8g2jSzTXwBzNmFnyxw2Yw0UVaEL6Dpbtds8vN33nmHvffemy5duvDpp5/+5FjnnHMOt99+OwcccABPPvkkuZtoGWnSJDMBzLYYPRrGjfv+/fo5X8aMgcsvzyyPGwcnn/z9Ng89BPPnw/vvw9q10L07XHopNP3vj/CVV+DAAzc+1u67w2efQTicmcxl991h9uxty71evXowZQrssUflxpEkSZIkbbtVq1Zx5513UlpaGnSUrRKLxejZsyfDhg3bYBJUScF4//33eemll4hvyazBtVCjRo04++yzfQZCkiRJ2oGdcsopjBs3jjfffJO9996bVCpFKBQiHo+TlZXFyJEjeeedd3j77Rk880wjrrsOli1LUFoaIZ2u2n+7yM2FdBoOOwwuugj69v3+fgFJkiRJkiRJklS3RIMOIEmSJElSVVq0aBHjx4+vlaUrAKlUij59+lBcXMzy5cvp0qVL0JEkSZIkSZIkSZIk/ZScnlCYA+lKTrqaLoX5Q6H1eMgbAqEoNDwt89oWkSaZ8pVG52z8WWodLD6BypSuAKwtTPCr31/Pky9vunjlrrvuAuC00376HP7617/yr3/9i5ycHPr378+tt95aMfHKenvssQcdOgzb5uKVbdGyJRx77KY/++CDH//sggsypSsAzzxT+dIVgNJS2Hnnyo8jSZIkSdp2jRo14tRTT+Xee++ltLSUdDoddKTNisVi9OjRw9IVaTuy5557Mn36dBYtWlQrfo9sjWg0ytFHH23piiRJkrSDSqfThEIhGjVqRIMGDdj5vxe51/+bRFZW1n+3y2XhwovYbbf6RKNQVATVNRVaSUnmz8cfh0mToE0buOMOGDKkWg4nSZIkSZIkSZICZPGKJEmSJKnOSCQSTJgwgXi8cpMDBS0UCjFgwAAWLFgQdBRJkiRJkiRJkiRJm5PTB0JZlS9eAUguhXn7QcHhUP94yO0HkWaQTkBiIZR+CIXjIbXmp8dZfU+mXCV/KGR1hEjzzPr4XCh+CVbeAPFvKx03Kwven5Ha5Gdr1qzhoYceIhaLMXr06J8cZ+bMmSSTSYqLi7nqqqs2uc0JJ5zA4MHDmDYNamo+yvHjMwUqu+0GjRtnJnv57DN4+GG46y7Y1KXpnXaCX/7y+/fXX181WZo3h4KCqhlLkiRJkrTtmjZtyumnn869995LUVERqdSmvxdvD2KxGP3792e//fazdEXajoRCIUaMGMHtt99e6599+KFYLMZee+1FixYtgo4iSZIkKSDr//2hadOmlJSU8Prrr3P88cdXrE+lUtx668c88cTfgIaUlUUoK6uZbKlU5pr/F1/AsGFwwglwww2Qn18zx5ckSZIkSZIkSdUvlE7X1KOHkiRJkiRVrxdeeIEPPviARCIRdJRKS6fT5OXlccEFFxCN2psqSZIkSZIkSZIkbbdSRfBlQ6D2X6fcauEGpDut+tHJW5PJJKFQiHA4/JPDpFIpkskkkLlW+sPbm9cvR6NRHnssyumnQ2FhFeWvRY48Ev7zn6BTSJIkSZLWW7duHY899hiLFi3a7ooTwuEwkUiEYcOG0atXr6DjSPoR7733Hi+//PJ29ztkWzVq1Iizzz6bSCQSdBRJkiRJAVuzZg277ror3bt354orrmDw4MEsWLCSM84o5PnnW5BKZQcdkdxcaNAAxo+HffYJOo0kSZIkSZIkSaoKP/0UoyRJkiRJtcSCBQvqTOkKQCgUIpFI8OqrrwYdRZIkSZIkSZIkSdJPCedDtGXQKYKR3f1HS1cAIpHIZktXIDMhbCwWIxaLkZWVRXZ2dsUrJyeHnJwcotEoffpAKlWVJ1A7ZGfDkCFBp5AkSZIk/VBBQQGjR49m2LBhxGKxLfr+WxNisRitW7fm7LPPtnRF2s717duXZs2a/eS/r9UW0WiUo48+2tIVSZIkSQA0aNCAO++8k6lTp3LYYYex335/YNddkzz3XLPtonQFoKQEliyBoUPhjDOguDjoRJIkSZIkSZIkqbK2jzs5JUmSJEmqhEQiwWOPPVZnSlfWi8fjvP/++yxcuDDoKJIkSZIkSZIkSZJ+Sk6/oBMEIAJ5NdsGsuuukEzW6CG3C9nZsOeeQaeQJEmSJP2vUChEr169+M1vfkPbtm2JxWKBZVlfanrIIYdw8skn06BBg8CySNoyoVCIkSNHkp29fUw6vK1isRj77rsvLVq0CDqKJEmSpO3I8OHDueeee+jQ4WJef/3/KC/fiXQ6N+hYGykpgfvvh0GDYPXqoNNIkiRJkiRJkqTKsHhFkiRJklTrvfrqqxQVFQUdo1okEgkeffRRkjvi7EGSJEmSJEmSJElSbZG3D4Rygk5Rs8L5NV44Ew7Dz35Wo4fcLpSUQM+eQaeQJEmSJP2Y+vXrM3r0aIYNG0ZWVhZZWVk1duxQKEQ0GqVt27acffbZ9OnTh1AoVGPHl1Q5DRo04OSTT67R3xtVKRaL0bdvXwYNGhR0FEmSJEnbocLCY/nyy/8D8oOO8pNKS+Hzz6FfP1i6NOg0kiRJkiRJkiRpW1m8IkmSJEmq1UpLS3n//fdJJBJBR6k2JSUlzJw5M+gYkiRJkiRJkiRJkn5MvSODTlDz0gnIP6DGD3vccZCXV+OHDVTPnlBQEHQKSZIkSdJPCYVC9OrVi4svvphDDz2UnXbaiVgsVm0lKLFYjFgsRq9evTj99NM56aSTaNCgQbUcS1L1atasGSeeeCKxWCzoKFslFovRrVs3DjzwwKCjSJIkSdoO3XknnH8+lJTUjoLY8nL45hvo3x9WrAg6jSRJkiRJkiRJ2hahdDqdDjqEJEmSJEnbaurUqbz66qvE4/Ggo1Sr5s2bc+aZZwYdQ5IkSZIkSZIkSdKPmXcgFL8SdIoaEoWGp0GL22r8yKtWQatWUFpa44cORL16MG4cDB8edBJJkiRJ0tZavHgxU6dO5fPPPycSiVBeXk5lHumNRqOUl5ezdu1aBg8ezM9//nOysrKqMLGkIC1atIj777+fsrKyoKNsViwWo3fv3hxyyCHVVjAlSZIkqfaaMAFOOglKSoJOsvWysqBjR5g6NXO9XpIkSZIkSZIk1R4Wr0iSJEmSaq10Os2NN95IYWFh0FGqXTQa5Ve/+hXNmzcPOookSZIkSZIkSZKkTSl6ERaMgPS6oJNUv1AOdPgYsjsHcvjjjoPx4yGVCuTwNapRI1i2DKLRoJNIkiRJkrZVaWkpc+fOZeHChcydO5elS5eSTCaJRCIkEglSqdQGhSzhcJhIJEIoFCKRSNCgQQPatGlDu3btOPHEE5k1axbjx49n5MiRACSTScLhsOUHUh3w3XffMW7cOMrKykgmk0HH2aRYLMagQYMYMmRI0FEkSZIkbYfefhsOOgiKi4NOsu2ys6FvX3jzTfCfWyRJkiRJkiRJqj0sXpEkSZIk1Vpff/0148ePp7y8POgo1S4cDtO9e3eOOOKIoKNIkiRJkiRJkiRJ2pR0Cr5qA8nFQSepfjl7QYepgR3+o49g8ODaPVHLlsjJgUsugSuuCDqJJEmSJKmqFRYWsmjRIlavXk0ikSCRSJBMJonFYkSjUbKzs2nRogXNmjUj+oM2zk8//ZS8vDx22WWXzR4jkUgQjUZJp9OWski1SElJCRMnTmT27NnE4/Gg41RY/7tpxIgR7LzzzkHHkSRJkrQdKi6GTp1g0aKgk1Refj5cey38+tdBJ5EkSZIkSZIkSVvK4hVJkiRJUq314IMPMmfOnKBj1JhoNMpFF11EdnZ20FEkSZIkSZIkSZIkbcqKv8PyyyBdhxtBwvWg5X1Q7xeBxujaFT7/PNAI1S4nB77+Glq2DDqJJEmSJGl7k0qlCIVChEIh3nvvPe644w46depE165d6d27N02bNt3gnmPLV6Ta54svvuDJJ58kHo+TTCYDzRKLxejWrRtDhw4lKysr0CySJEmStl9nnw1jx0JJSdBJqkZeHnz2GXToEHQSSZIkSZIkSZK0JSxekSRJkiTVSkVFRdx4442BP0BUk2KxGIcccgh9+vQJOookSZIkSZIkSZKkTUmugq/a1O3ilUhT6LgYQtFAYzzwAJx1FhQVBRqj2kQiMHQoTJwYdBJJkiRJ0vZswYIFHHvssUyZMoUmTZqwevVqcnNzadu2LXvuuSd77703Xbt2pXPnzjRp0iTouJK2UklJCRMnTmT27NnE4/EaP340GiU7O5sRI0aw88471/jxJUmSJNUekyfDwQfXndIVyFy333NPeOcdsM9WkiRJkiRJkqTtXzjoAJIkSZIkbYsFCxYQjQY7kU9Ni8fjzJkzJ+gYkiRJkiRJkiRJkn5MpBHs9DcI5QedpHqE8qDlfYGXrgAcdxzsuiuE6+jd0NnZcMstQaeQJEmSJG3v2rRpwwEHHEAoFOJf//oXn376KX/7298YOHAgn3zyCZdccgkHHnggffr0YeDAgVx//fUkEomgY0vaQrm5uYwcOZKjjz6aNm3aEI1GCdfAP4hlZWWRk5PDwIEDOffccy1dkSRJkvSTioth1Ki6VboCkEzCp5/C7bcHnUSSJEmSJEmSJG2JUDqdTgcdQpIkSZKkrfXKK68wZcoUtvVrbY8ePTjyyCMr3l9xxRUbbTNmzJiK5SeffJLp06f/5JjNmzenf//+tGzZknr16pGdnU0ymWT16tV8++23vP3226xZs2ab8q5Xv359zj///EqNIUmSJEmSJEmSJKkapVMwtz+UfgQkg05TdULZUHAktH4k6CQVvvgCevfOTOJSl+TnwzXXwNlnB51EkiRJkrQ9S6VShMNh3n77bYYPH06vXr147rnnNthmyZIlzJkzhwkTJvDKK6/w+eefc/3113PBBRcElFpSZaxYsYKpU6dWPNsQj8erbOxwOEw4HKZ58+YMGjSIzp0710jJiyRJkqTa77zz4M47617xynr5+Zn7E1q3DjqJJEmSJEmSJEn6Kd7tJEmSJEmqlebOnbvNpSvVpUWLFvTs2ZPmzZuTl5dHJBIhKyuLZs2a0a9fP8444wwaNmxYqWOsW7eO8vLyqgksSZIkSZIkSZIkqeqFwtBqfKaopC4J5UOLfwWdYgOdO8Nll2UmOakrQiHYfXc466ygk0iSJEmStnfrCxH69OnDsGHDeOGFF1iyZEnF56tXr6awsJCZM2eyZs0aFi9eDMC0adMCySup8po0acKhhx7KxRdfzLBhw2jevHnFcwtZWVlbNVYkEiE7O5twOEx+fj69evXijDPO4Fe/+hVdunSxdEWSJEnSFiksrNulKwDxONxyS9ApJEmSJEmSJEnS5kSDDiBJkiRJ0tZKp9MsW7Ys6BgbKSkpYdq0acydO5fCwkLC4TCdOnWiX79+AOTm5tK7d29effXVbT5GLBZjyZIltGvXrqpiS5IkSZIkSZIkSapqWTvDTtfAd7+DdFHQaSovlAetHoRIw6CTbOSii+Chh+DTTyGVCjpN5UUisGQJvPsuDBgQdBpJkiRJ0vYumUySnZ3NoYceygMPPMCNN97INddcw0svvcQbb7zBxIkT+fTTT8nLy2PAgAEMHTqUvn37kk6nCYVCQceXtI1isRi9evWiV69epFIpli9fzuLFi5k/fz7z5s1j5cqVJJNJwuEwoVCIdDpNKpUiFAqRl5dHq1ataN++Pa1ataJly5bk5OQEfUqSJEmSaqkHHoC63ttYXg7/+hdceSVsZeelJEmSJEmSJEmqQRavSJIkSZJqncLCQpLJZNAxNvLll1/y5ZdfbrDuq6++ol27drRo0QKA7OzsSh0jmUyyePFii1ckSZIkSZIkSZKk7V2jX8PaB6H0IyAedJptF8qBgsOhYFjQSTYpEoEJE6BXLygpCTpN5eTnwzXXQJs28ItfwNlnw//9X+YcJUmSJEnalMh/vzT27t2bPn36cNttt7Fo0SJeeuklli1bxq677sqvfvUrDjjgAPr160f79u0DTiypqoXDYZo1a0azZs3o0aNHxfp0Ok0ikSCRSBAOh4nFYoTr+mzIkiRJkmpUOg3XXgtFRUEnqX7JJDzxBBxzTNBJJEmSJEmSJEnSj7F4RZIkSZJU6yxevJhIJEIikQg6yk/Kzs6mY8eONG3atGLdV199VakxE4kEc+fOZa+99qpsPEmSJEmSJEmSJEnVKRSGNs/At30gsQhIBp1oG2RD1s+g5T1BB/lJnTvD2LFw8sm1t3wlLw8OOwx+/WsIhWDPPeGEE+Dll+HBB6Ft26ATSpIkSZK2RytWrGDWrFm88847LFu2jKKiIh577DH23ntv9tlnH/bbbz969OhBvXr1KvZJp9OEQqEAU0uqCaFQiFgsRiwWCzqKJEmSpDpq8mRYvjzoFDVj3Tq45hqLVyRJkiRJkiRJ2p5ZvCJJkiRJqnWKi4tJpVJVOuaYMWOqbKxRo0ax++67b7BuzZo1TJ48mdmzZ1d6/HXr1lV6DEmSJEmSJEmSJEk1ILoTtJ+SKV9JLgfSQSfaCjHIag/tXoVwXtBhNmvUKFi1Ci68EIqLg06zdXJzYcgQeOCBTOkKQOvW8NJLcN11mRKW22+H4cODzSlJkiRJ2v489thjXHDBBcTjcRo3bky9evVo2rQpEyZMoF69ekSjmceI0+k06XSacDhs6YokSZIkSaoS111X+67PV8YXX8CMGbDHHkEnkSRJkiRJkiRJmxIOOoAkSZIkSVsrkUiQTtemCYky1j+4WFmJRKJKxpEkSZIkSZIkSZJUA2Jtof3bEGkKRIJOs4WyINYB2r0FkQZBh9liZ54JV14Jedt/T0yFvDwYMAD+8x/430vKkQj87nfwzDNw8cVw+uk71qQ1kiRJkqTN22OPPWjVqhW///3vue+++xg+fDjffPMNJSUlRKNR4vE48XicUChEOPz9I8WpVCrA1JIkSZIkqbZbuxZeeAFq4ePe26y8HO68M+gUkiRJkiRJkiTpx1TNjK+SJEmSJNWg6iheuffeezdad8opp2zTWK+88grvvPMOOTk5dOjQgX79+tGgQQMOOeQQYrEYb731VqWyxuPxSu0vSZIkSZIkSZIkqYZldYQOH8LcQZBYAmzH1/xCOZC1O7R7DSINg06z1S68EOrXh9/+FkpKgk7z0/Ly4OCDYcIEiMV+fLt+/WDaNDj7bOjTBx55BHr0qLmckiRJkqTt18CBA5k0aRJt27YlJyeH/Px80uk033zzDa1atSL2gy+c8+bNo0GDBkSjUfLz8wNMLUmSJEmSaruPPoLc3EwZyY4imYTXXw86hSRJkiRJkiRJ+jEWr0iSJEmSBMyfP7/Kxlq+fHnF8pdffkkikWDw4MEA9OnTp9LFK6FQqFL7S5IkSZIkSZIkSQpArG2mfGXB4VA2A9JFQSfaWCgP8g+EVg9BuPZOwHraadCwYZqTTw5RVgaJRNCJNpaXB6NHwy23QCSy+e3r14cHHoAHH4QDD4Q//hHOPRe8fCxJkiRJ6tSpU8Vyv3792HvvvSver1q1ivHjx/Pcc88xd+5cioqKiMfj7LPPPgwfPpwjjzwygMSSJEmSJKm2+/BDKC3d+v1Gj4Zx475/vyXXvPfYA045Bfr2hV69MtfbAb79FnbeeePtX3sN9t138+N26ABz525+ux+aPTtTwLIl1/klSZIkSZIkSVLNsnhFkiRJklTrRKPR7bJ8JBqNktjEjD3pdLpiOTc3t0qOI0mSJEmSJEmSJKkWiu4E7d+G1bfDsksgXQokg04FZEE4F1reC/WGBx1mq8ybN48XX3yRb7/9lubNm9OlSxe6devGyJEt6N8fjjsuzbRpIYq2k56bnJxMicrDD8P++2/9/r/8JQwYAMcdBy++CGPHQrNmVZ9TkiRJklQ7Rf476+e8efP497//zdixY/n6669JpVK0adOGPfbYg3Xr1vHqq6/y8MMPc/nll/Pb3/6WgoKCgJNLkiRJkqTa5I03oKysZo61//5w3nlVP248vvX7xGLwxRfws59VfR5JkiRJkiRJklQ5ztQqSZIkSap1YrFYYMUrDRo04Lwf3J13xRVXVCyfc845fPPNN8ybN481a9YQDodp3749/fv3r9hm4cKFlc5g8YokSZIkSZIkSZJUi4VC0OjXkP//YNExUPYppANsBQnlQf6B0OIeiDYNLsc2uPnmm7nhhhuYN29exbqGDRvSo0cPTj31VH75y1/y5psh7rorxQUXhCkrg0QiuLx5eXDMMfCPf0Bl5rPddVeYPBnGjIFevTLlKwcfXHU5JUmSJEm1VyQSobCwkKuuuooHHniA8vLyis/OOussjj/+eNq1a8fy5cs5//zz+fvf/05OTg4XXnhhgKklSZIkSVJt88EHNXes1avhuecyx2zaFM4666e3P+ccaNBg4/WXXgqHHZZZnjIFFi3atjwffmjxiiRJkiRJkiRJ2yNnapUkSZIk1ToFBQWEw+GgY2wkKyuLHj160KNHj01+vm7dOp577rlKH6dhw4aVHkOSJEmSJEmSJElSwLI6QPt3YPXtsOzizLp0cc0dP5QPoSi0vBfqDa+541aRV155hYsuuogBAwYwduxYsrOzmTp1Kg8//DBvvPEG7777Li+99BLXXXcdp5/ejGHD4LjjYNo0KKrhnpv8/Mzr4Ydh//2rZsxYDP7yFzjwQBg9GkaNyrzPyqqa8SVJkiRJtdO6des44YQTePrpp+nTpw/77rsv9erVY+7cufz5z39m6tSp3HXXXTRr1ozrr7+ewsJCrr/+eotXJEmSJEnSFlu7FpYvr7nj3Xdf5gWZ6+ObK1759NON19WvD0OGfP/++uu3Lcu6dfDOO3DCCdu2vyRJkiRJkiRJqj4Wr0iSJEmSap2WLVuSSCSCjrGRN998k5133pmddtqJvLw8IpEIZWVlrFixgq+++or333+fkpKSSh0jGo3Srl27KkosSZIkSZIkSZIkKVChEDT6NdQ/DtaMhZXXQ3ItpNdV0wHDEMqBaBto8juoPwrCedV0rOqTSCS48MIL6dq1K9dddx39+vUDoE+fPuyyyy6cdNJJrF27lgceeIAlS5bw97//nW7duvHmm/Dqq3DddfDGG5BOQ1lZ9WQMhyE3F1q3ht/9LlOMklcNP+r998+UyZx6KgwYkCl32W23qj+OJEmSJKl2ePPNN3n66afZd999ueqqq+jevTv16tUD4Mgjj+SII47g/vvv5/zzz6d58+b84he/4IUXXuDxxx9nxIgRAaeXJEmSJEm1wYwZmevh8XjQSbbc6adnylcAvvwSnnpq28d6552qySRJkiRJkiRJkqqWxSuSJEmSpFonPz+frKysSpWYTJ8+nenTp//kNldcccVG69asWbPJ9QDvvPMO71Tz3XLhcJiWLVtW6zEkSZIkSZIkSZIk1bBIQ2h8PjQ6D4pfhRXXQckbQAjS235dtEIoH0hAwRHQ+CLI7Vv5MQP0xhtv8M033zB69OiK0pVkMkl2djZHHnkkI0aM4IMPPqBp06a89NJL3Hvvvdxwww2EQnDAAZnXwoVw++3wz39CMgmFhVWTLTc3U+hy+OFw0UXQtwZ+1E2bwpNPwr/+BYMGwbXXwkknZXp9JEmSJEk7lsmTJwNw77330qFDh4r15eXlHHbYYfTt25dnn32WY489ltatW9OzZ09atmzJyy+/bPGKJEmSJEnaImvW1K7r0ZEInHvu9+9vvDFzXX9brV1b+UySJEmSJEmSJKnqhYMOIEmSJEnStmjRokXQEQKRSCRo3rx50DEkSZIkSZIkSZIkVYdQCPIPgHbPwy6zodn1UO8YiO0MRCFcH0K5mxkjH8L1gBhk7QYNToLm/4COC6H1+FpfugKQlZVFYWEheXl5AJSWlhIOf39b9IoVK2jTpg133303++23HzfddBNPPfUUAOn/zp7SujVcfTUsWwZjx8Lo0dCpE8RiUK8e5OdvSQ6oXz+zT8uW8POfwzXXwIIFMH58zZSurBcKwVlnwWuvwQ03wDHHwOrVNXd8SZIkSdL24csvv6Rt27ZkZWUBmaJSgEgkAsDuu+/Ol19+SUFBAQDdu3enXr16tG3bltLSUsrKyigpKSEej1d8h5YkSZIkSfqhkpLKFZfUtFGjoG3bzPJ338G4cZUbr7S00pEkSZIkSZIkSVI1iAYdQJIkSZKkbdG+fXvmzp1LKpUKOkqNatCgAdGoX+clSZIkSZIkSZKkOi/WBhr9OvMCSJVA2SdQ+mHmz9Q6SBVBujRTxhLOh3ADyOkJOXtCdlcIxQI9hepSv359cnJymDx5MolEgpycHBKJBNFolA8//JCFCxeyyy670K5dO37729/y+uuv8+KLL3LEEUcQCoU2GCsWgxEjMi+A8nL47DP44AOYMgW+/hqKizMTp6RSkJMDubnQtCkMHgx77gm9ekGDBgH8IDahWzd47z24+OJMrgcfhEGDgk4lSZIkSaopu+22G2+88Qaff/45rVq1IpFIEIlEiEQirFq1ijfeeINQKMTs2bMpLS1l7ty5HHvssZSVlXHttdcSCoUIhUKk02lSqRSRSIQmTZrQrl072rRpQ6tWrWjSpMkGBaiSJEmSJGnHsv76eW1x4YXfL992W+WLU8rLK7e/JEmSJEmSJEmqHqF0ujZ1x0uSJEmSlPHVV1/x2GOPUVZWFnSUGrXHHnswfPjwoGNIkiRJkiRJkiRJUiDS6TTr1q3j//2//8eUKVPo168f//znP+nUqRNz5sxhzJgxTJw4kRdeeIGDDjqIVCpF//79KSkp4aOPPiIajW5UvlJXPfMMnHYa/OtfcMQRsDWnvX5i3rVr19Jge2mVkSRJkiRt1tdff02nTp048sgjufvuu2nUqBEAkydP5oknniASiZCfn19RYppMJrd47KysLACSySTNmjWjX79+dO3alVisbha/SpIkSZKkTRs/PnMturBw6/cdPRrGjfv+/dZevv/h/t9+Czvv/NPb77cfvPpqZrmkBNq1g+XLt+6Y/6t5c1iypHJjSJIkSZIkSZKkqhcNOoAkSZIkSduiTZs2JBKJoGPUqKysLDp27Bh0DEmSJEmSJEmSJEkKTCgUol69eowdO5Zjjz2W9957j759+9KpUycWLVpEWVkZf/zjHznooIMACIfDJJNJWrduTSwWI51OB3wGNeeww2D6dKhff8snqykqKuK6667jxRdf5LvvvqNFixaMGDGC8847r1qzSpIkSZKqxi677MKZZ57JPffcwz777MPQoUMJhUJkZWVRUFBAJBIBoKysbKvHLi8vr1hevHgxzz33HJMmTaJXr17stddeNG7cuMrOQ5IkSZIkbb9yciAcDjrFlrnwwu+X77+/8qUrANnZlR9DkiRJkiRJkiRVPYtXJEmSJEm1Uk5ODp07d2bmzJk7zMQ4iUSCCRMm0L1796CjSJIkSZIkSZIkSVKNWb16NXPmzKFVq1a0bNmSZDJJx44defnll7n++uu57777KC8vZ8899+SXv/wlp556asW+U6dOZenSpfTq1YtUKkW4tsz+UkWaN4ctvaQ+ffp0Lr30Ul588UVatGhBhw4dKCoq4uKLL+b555/n4YcfplGjRtUbWJIkSZJUaZdccgktW7akqKiIUChEdjXNBrq+iOWDDz7go48+omXLluy7777ssssu1XI8SZIkSZK0fcjNrfoxx4yByy/PLI8bByef/P1nbdtC796Z5fV/AuTlwRFHZJaXL4cpUzYcc/fdYdiwzHIqBX//e9VktXhFkiRJkiRJkqTtk8UrkiRJkqRaa+DAgcyePZt4PB50lGoXiUQA+Mtf/sIzzzzDAw88UO0FLKlUiuXLl7No0SIWLVpEcXEx8XiceDxOOBwmFouRlZVF06ZNadWqFa1atSK3Ou6WlCRJkiRJkiRJkrRDO/fcc3n//ff585//zPDhwyuunzZo0ICrrrqK3/zmNxQUFJCVlUUsFqvYb/ny5Tz00EMsXbqUE088cYcrXVkvFNr8NrNmzeKcc85h8uTJ7Lvvvtx+++107tyZxYsXc99993HllVcyZswYbr75ZtLpNKEtGVSSJEmSVOO++uornnjiCUKhEDk5OTVyzFQqRSqVYv78+TzyyCN07tyZQw89tMaOL0mSJEmSalb79pBI1Nzx9t8/U8byv5o1gyefzCy//jrst9+Gn19wAay/TeCZZ2D27KrJY+esJEmSJEmSJEnbJ4tXJEmSJEm1VqtWrahfvz4rVqwIOkq1C4VCjBo1itatW3PjjTfSs2dPLr/8ci677LIqO0Z5eTmzZs1i3rx5zJs3j5UrVxKJREin0z9ZbrO+hCUej5OTk0OLFi3o0KEDnTp1okWLFlWWT5IkSZIkSZIkSdKO57e//S3PPvssw4cPZ/jw4QAkk8mK8hWA5s2bA5BOpyvWJRIJrrzySu6//35+85vfsM8++9Rs8Fpk3bp1XHTRRUyePJmTTz6ZCy64gM6dO5NIJGjZsiW/+93vePrpp/nPf/7DmDFjaNKkSdCRJUmSJEn/o7S0lEmTJjFr1qyfvO+3usXjcWbNmsWcOXMYPnw4HTt2DCyLJEmSJEmqHp061WzxyrbYaSf45S+/f3/99VUzbiwGQ4ZUzViSJEmSJEmSJKlqhdI/fMJQkiRJkqRaZtq0aTz33HOBPiBYE9q1a8fJJ58MwNSpU7n77ru599576d27Nw899BC77bbbNo+9fPlypk6dyieffEIoFKK8vLzSecPhMJFIhEaNGjFo0CB+9rOfEY3a/ypJkiRJkiRJkiRpy7366qscfPDBnHPOOfzf//0fO+20EwBFRUUUFRUxZ84c+vbtu9G1yHQ6zT333MPpp5/OyJEjGT9+fBDxa4V0Os2VV17JlVdeydChQ/nzn/9Mz549Kz4vKysjOzubk046iX//+998/vnndOrUKbjAkiRJkqSNfPXVVzzxxBPE43ES29Gsp7FYjM6dO3PooYeSk5MTdBxJkiRJklSFevaE6dODTlHzGjSARx+Fgw4KOokkSZIkSZIkSfpfFq9IkiRJkmq1eDzOddddV6eLV7KyshgxYgSdOnUiFAoBsGTJEiZNmsRf//pXvv32W66//np++9vfbvGYqVSKWbNmMWXKFJYtW0YqlSKVSlVbfoA+ffrQr18/GjZsWC3HkSRJkiRJkiRJklR3JJNJjjvuOD755BPuu+8++vXrRzweZ+bMmVx44YXMmjWLhQsX0qVLF371q19x+OGHs+uuu1bsX1payvTp0+nYsSNNmjQJ8Ey2b9OnT+eoo44iHo9z66238vOf/7zis3Q6XXGNulevXsycOZPJkyez5557BhVXkiRJkvQD6XSaV155hffee2+7vZc6Go2SnZ3NySef7PdzSZIkSZLqkHPOgX/+E3a02cuysmDxYmjcOOgkkiRJkiRJkiTpf4WDDiBJkiRJUmXEYjGGDBlCLBYLOkq1CIVCNG7cuKJ0ZX1BSosWLRg6dCj77rsvyWSS888/nzvuuGOLxpw3bx433XQTTz31FIsWLSKRSFRb6QpAeXk55eXlvPfee/zzn/9k0qRJ2+3DnZIkSZIkSZIkSZKCl06nKSsrY+7cuey6667069cPgJdeeoljjjmGV155hWbNmtGlSxdmzpzJJZdcwlVXXcWqVasqxsjJyWGvvfZyUtfNeOGFF5gzZw4jRoxg7733BjI/f6CidOWRRx5h+vTpdOnSxdIVSZIkSdpOpNNpJk6cuF2XrgAkEgmKi4u5++67Wbp0adBxJEmSJElSFRkwAAoKgk5R8xo0sHRFkiRJkiRJkqTtlcUrkiRJkqRab8CAATRu3Lhi0pe6JBKJcNRRRxEKhUgmk4TDYRKJBDNnzuTkk0/mnnvuoV27dpx77rmcfvrpwPeT4PyveDzOpEmTeOCBBygsLKS8vLwmT4VkMkkikWDatGnccsstzJ8/v0aPL0mSJEmSJEmSJKl2CIVCxONxlixZQrNmzQD49ttvufXWW1m2bBnvvvsuU6ZM4bPPPuOee+6hW7du3H///Vx44YWk0+kfvWaqDZWXlzNu3DgAhg4dSsOGDYHMz3/9z/Cbb75hwoQJhEIhzjjjDCBz7VeSJEmSFJx0Os1//vMfZsyYsV2XrqyXTqcpLS3l3nvvZfHixUHHkSRJkiRJVaBPH0ilgk5R83r3DjqBJEmSJEmSJEn6MRavSJIkSZJqvXA4zFFHHUUkEgk6SpWKxWLst99+NG7cGKDi/P72t79xxBFH8NJLL9GzZ08eeeQR/vrXvxIKhSgtLSUUCrFq1SqWL19eMda8efO45ZZbmDZtGolEIpDzWS+RSFBYWMj999/PpEmTasUDn5IkSZIkSZIkSZJqVoMGDdh999154403KC0tJZVK8dJLL3HrrbfSt29fotEoACeffDK33347LVq04LnnnmPFihWEQqGA02//0uk0xcXFlJSU0KdPHw466KCKz1KpFKFQiJKSEh555BGef/55hgwZwuDBgwHq3LV5SZIkSapN0uk0kyZNYtasWbXuHtzy8nLuu+++De5xliRJkiRJtVOnTlBQEHSKmpWfDyNHBp1CkiRJkiRJkiT9GItXJEmSJEl1QtOmTdl3332JxWJBR6kSoVCIxo0b079//4pJgV5//XVOPfVULr/8chYvXsxll13GE088Qf/+/cnNzSWVSpGTkwPAgQceSLNmzXjggQd4/vnneeCBBygsLAy8dOWHEokE06ZN45ZbbmHp0qVBx5EkSZIkSZIkSZK0nUilUgAMGTKEb775hquvvpqXX36ZaDRKly5dSCaTRKNR0uk0yWSS/v37c9hhh7F06VKWLVsWcPraIRQKEQqFKC0tpaysjPLyciBzHTccztxiPn78eO644w4aNmzISSedRNeuXX90vPX/m0mSJEmSqtcbb7zB9OnTa13pynplZWXce++9FBYWBh1FkiRJkiRVQjgMF1wAublBJ6k56TQce2zQKSRJkiRJkiRJ0o+xeEWSJEmSVGcMGDCAxo0bVxSV1GaRSIQRI0YQDodZvXo1Dz30EEcccQRjx46lZ8+ePPbYY1x++eV06NChYp90Og3ArbfeyrRp02jatCnPPvssb7/99nZVuPJDiUSCwsJC7r33XubPnx90HEmSJEmSJEmSJEnbgfXFH+effz5DhgzhH//4B6+99hrRaJSioiIikQgAyWSyYrmkpITGjRuTTCYDy13bNGjQgJNOOok5c+bw8MMPE4/HiUajADz00ENcccUVLFu2jF//+tccdthhwPfXpX8onU4TDoeJx+Pcdddd/OlPf+Kmm27ilVdeqdHzkSRJkqS6bsGCBUyZMqXWlq6sV1payuOPP77J75iSJEmSJKn2OPXUTBnJjiAWg9GjIS8v6CSSJEmSJEmSJOnHhNLemShJkiRJqkNWrlzJnXfeSVlZWdBRtlksFmPo0KH07t2bL774gt/97ne88MILlJaWctlll3HiiSeyyy67bLBPIpEgGo3y9ddf06lTJ3beeWfOOuss1q1bF9BZbL1YLMYxxxyz0blJkiRJkiRJkiRJ2nGk02lCoRCpVIpwOMykSZO45JJLmDVrFqlUioEDB3LLLbfQq1evin3ee+89TjnlFPLz83nnnXcqilu0edOnT+foo49m3bp1HHXUUXTs2JGZM2fyr3/9C4Arr7ySU045hVatWm12rBEjRvCf//yn4n2jRo0YNmwYY8eOJRaLVds5SJIkSdKOIJFIcMstt7B27dqgo1SJWCzGsGHDNvh+L0mSJEmSap+jj4bHH4dUKugk1Ss3Fz7+GHbbLegkkiRJkiRJkiTpx1i8IkmSJEmqcxYvXszYsWOJx+NBR9lqsViMwYMH07NnT55++mmuuOIKvvrqK/bff39OPvlkjj/++Ipt10849EODBg1i6tSpXHXVVaTTaRKJRE2fQqXEYjF++ctf0q5du6CjSJIkSZIkSZIkSapBV111FX/60582+dnEiRO59tpr+UV9lpAAAQAASURBVPjjjyktLeXAAw9k5MiRHHLIIXz22Wdcd911vPzyy7z22msMGTKkhpPXfsuXL2f06NFMnjyZoqIiUqkU3bt351e/+hW/+c1vtmiM8ePHc+yxx9KrVy/uv/9+li1bxgsvvMDdd99N586dGTduHJ06darmM5EkSZKkuuv555/nww8/rHX3Bv+UrKwszj77bOrXrx90FEmSJEmStI3eew/22w+Ki4NOUr3694d33gk6hSRJkiRJkiRJ+ikWr0iSJEmS6qR58+bx4IMP1qrylVgsRt++fTnwwAM56KCDePXVV2nUqBGHHXYYt9xyC/Xq1QMglUoRDoc32v/uu+/m9NNP55e//CWdOnUilUrV9ClUiaysLE4++WRatGgRdBRJkiRJkiRJkiRJNeDEE0/kwQcfZNKkSQwdOrRi/Q+vjc6ZM4fbbruNF198kc8++wyAgoIC1q1bx0477cSll17KBRdcEEj+uuKNN94AoLS0lL333pv8/HwA0uk0oVDoR/dLp9Ncc801/N///R9PPfUUhx12GABFRUWMHTuWiy66iNNPP50bb7yRSCRS/SciSZIkSXXMggULuO++++pU6QpAOBymbdu2jB49+ie/d0qSJEmSpO1XOg1dusAXXwSdpPoUFMADD8CRRwadRJIkSZIkSZIk/RSLVyRJkiRJddaCBQt44IEHKC8vDzrKZsViMQYNGsQ+++xDKBTirrvu4oYbbuDWW2+lb9++1K9fn2Qy+ZOT0EyYMIHZs2dTUlJCLBarwfRVLzc3l3PPPZecnJygo0iSJEmSJEmSJEmqRo8++iijRo3ij3/8IxdddBH169f/ye3fffddZs+ezZNPPklWVhbt2rVj1KhR9OrVq4YS7zji8TixWGyz16oB3nrrLYYMGcJ9993HCSecsMFn+++/P59++invvvsuO++8c3VGliRJkqQ6J5FIcOutt7JmzZqgo1SLWCzGsGHD/F4vSZIkSVIt9uabMHQolJQEnaTqRSLQuzdMnQrhcNBpJEmSJEmSJEnST7F4RZIkSZJUpy1dupT77ruP8vJykslk0HE2KRqNctBBB9GvX78N1icSCaLRKOl0mlAotNlxli9fzh133EEikaiuqDUmGo3SpUsXhg8fHnQUSZIkSZIkSZIkSdVk5cqVdOjQgYEDB3LTTTex++67V3y2ePFili1bRklJCf379w8w5Y5p/XXqsrIyzjrrLE477TQGDBiwwTbr1q1j/PjxTJ8+nSZNmvDPf/6TnXbaiZtuuokDDjiA8H9nnRk8eDBTpkzh9ddfZ5999gnidCRJkiSp1po2bRrPPfcc8Xg86CjVJjc3l4suuqjie+T/Z+++o6QqDzeOf6dtpbk06b0piFQpgj02CCgW7MYao6LGxBiNBX+WxERjiUaNDVvsXWwRxYKgoICoKCAdBJG+u+xO+/0xsoCgUnb3svD9nDOHuXfufd/nLrucs8yd95EkSZIkSVXP2WfDww/veOUreXkwZQq0aBF0EkmSJEmSJEmS9Eu8C1GSJEmStEOrX78+5513Hq1btyYWiwUdZwPRaJQaNWpwyimnbFS6svZ1YLNKV5LJJE8//fR2Wy6zpRKJBFOnTmX69OlBR5EkSZIkSZIkSZJUQY499ljy8/M599xzy0pXli1bxkUXXUT37t3p0qULffr0oWfPnrz77rtl5+3Ii81uL9a+T33eeefx4IMPcuONN27w+meffcbvfvc7zjzzTB599FHGjx/PwQcfzNdff80555zD1VdfzejRo7nwwgv54IMP6NChg6UrkiRJkrSF0uk077///g7/e3AymWTatGlBx5AkSZIkSdvg5puhVq2gU5Sv/Hy44QZLVyRJkiRJkiRJqiosXpEkSZIk7fDy8vIYOnQoRxxxBNnZ2UQikaAjEY1G6datG+effz6NGzfeonNTqRQAixcvLita+fDDD1m6dCnpdLrcswYlHo/z7LPPsmbNmqCjSJIkSZIkSZIkSSpn//73v3nrrbe45pprGDhwIACff/455513Hrfeeiu5ubkcfvjhtGrVivHjx7Pvvvvyn//8B4BYLBZk9J3KX/7yFw466CBuuukmILMYbjqd5q233uKpp57igAMO4NVXX+Wll17i4Ycf5pNPPiEnJ4drr72Wgw46iEcffZS2bdvy8MMPA1BaWrrRHMXFxZV6TZIkSZJUVSxYsIBVq1YFHaPClZaW8sEHHwQdQ5IkSZIkbYP8fHj8ccjNDTpJ+YhEYLfd4Lzzgk4iSZIkSZIkSZI2l8UrkiRJkqSdRocOHRg2bBitW7cObCGeaDRKjRo1OOWUUzjkkEOIRqNbPEY4HKawsJBrrrmG559/niVLljB69Gji8XgFJA5WPB5n5MiRQceQJEmSJEmSJEmSVI6WLl3KjTfeCMCoUaPK9t9///3897//5YYbbuCtt97ipZde4uuvv+bSSy8F4LLLLuPzzz8PJPPOqlmzZrz++uu0bNmSRCJBJBIhFArxxhtvUFJSwhFHHEHPnj0BSCQSdOrUidtvv52OHTty00038dlnn/Hhhx/StWtXALKysgC4/fbbOfLII+nWrRtDhgzh3nvvDewaJUmSJGl7NWbMGBKJRNAxKsXChQtZunRp0DEkSZIkSdI26N8fTj4ZcnKCTrLtsrPhiScg7AptkqqIkhL46iuYOBE+/BDefRfGjYNJk2DGDEgmg04oSZIkSZIkVbxQOp1OBx1CkiRJkqTKNm3aNEaPHs2iRYtIpVKkUqkKnS8rK4tYLEbv3r3Za6+9tqpwZX1z587ld7/7He+++y6XXXYZJSUl7Ki/4sdiMU4++WQaN24cdBRJkiRJkiRJkiRJ5eT555/n9ttv5+2336Z58+ZceumlXH311QwZMoTbb78dgHQ6TSgUAuCMM87g/vvv56677uKss84KMvpOLZVKsXr1ag4++GDGjRvH1KlTadu2LfF4nGg0SigUYs2aNTRu3JgDDjiAJ554gng8TiwWA2Ds2LHcddddPPTQQ8RiMdq1a0dJSQkzZsxg4MCBPPLII+Tn5wd8lZIkSZIUvKKiIv75z3/uNMUr4XCY7t27c+ihhwYdRZIkSZIkbYOiIujbF778MlMCUBXl5sKDD8IxxwSdRJI2raQEPvsMxo+H99+HsWNhzpxMaVQ4DD/cbgVAOp0pXYnHoU2bzL/RfftCt27Qvj1EIsFdhyRJkiRJklTe7FOXJEmSJO2U2rRpwxlnnMHZZ59Nly5diMViZQu9lJdIJEIkEqF58+YcffTRXHzxxfTt23ebS1cAmjRpwnnnnUerVq1YvXr1Dlu6AhCPxxkzZkzQMSRJkiRJkiRJkiSVo8GDB/PII49w4YUXsnjxYn7729+Sk5PD9ddfD6wrXVm7wOxee+0FwJo1awLLrMxCuDVq1ODoo48G4NFHHwUgFouRSqUAGD9+PEVFRcyYMYN0Ol32Xvz48eO57LLLePjhh+nXrx8vv/wykydP5tVXX+Wqq65i5MiRXHbZZSQSibKxJEmSJGlnNXHixKAjVKpUKsWnn3660xTNSJIkSZK0o8rLg7ffhqZNoZw/tl0p8vLgllssXZG0/Uml4I034MADoXp12H9/uPhiePRRmDEjU6yyejWsXAkrVqx7rFwJhYVQWgqffw733APnngu9ekF+Phx/PEyYEPTVSZIkSZIkSeVj21d6lSRJkiSpCqtTpw4DBgzgV7/6FVOmTOHjjz/mu+++IxKJAFBaWrrZY0WjUSKRCPF4nGrVqrHbbrux1157UatWrQrJfvDBB7NkyRK+/vrrChl/ezJt2jQKCwvJz88POookSZIkSZIkSZKkcpBKpWjQoAE333wzXbt25Z///CcDBw4kNzcXgFAoBFD23u3KlSsBKuz9V22ZQw45hEceeYR77rmHBg0acOSRR1KvXj2++eYbRowYwZo1azjggANIpVJEIhGWLl3KNddcwzvvvMOxxx7LJZdcQpcuXQBo2bIlV1xxBa+//jojR47kqquuoqCgIOArlCRJkqRgff311ztdCUkoFGLx4sU0bNgw6CiSJEmSJGkb1KoF778Pe+0FCxZkFvuvCvLyYPhwOOusoJNI0jpLl8L998PNN8OqVZlyFcgUrWyttWMAPPEEvPACNGsGl16aKZ7Kydm2zJIkSZIkSVJQLF6RJEmSJAnIysqia9eudO3alVQqxffff8+CBQuYN28ec+bMYenSpSQSCUKhEKFQiHQ6TTqdJhwOU61aNRo1akSzZs1o0KABu+66K1lZWRWeOR6PM3v2bMLhcIXPtT345JNP6NevX9AxJEmSJEmSJEmSJJWDcDhMKpUiHA5z4okn0rNnT5YuXUo0uu725rWvL1iwgLfffpv69evTt2/fAFNrrd12240nn3ySo446igsuuICHH36Y3XbbjQ8++ICpU6fStWtXDjzwwLLinFtvvZWXX36ZXr16cdlll9GpUycg83ecTCaJxWK0atWKMWPGMG3aNPbaa68gL0+SJEmSArdo0aJfPKZz584MHjy4bHv48OEbHXPVVVeVPX/++eeZNGnSz47ZtGlT2rdvT5MmTahRowZ5eXkkk0mWLFnClClT+Oijj0ilUhudV7NmTfr160erVq2oVq0aJSUlzJ07lzFjxjB37txfvBaAdDrNggULLF6RJEmSJGkHUK8ejB8P++wDM2bAmjVBJ/p5ublwyy1w5plBJ5GkjEWL4OKL4ZlnIByGoqKKmSeVyoz95Zdw7rmZxznnwNVXZwqpJEmSJEmSpKrE4hVJkiRJkn4kHA5Tt25d6tatS+fOncv2p9NpUqkUiUSCcDhMNBolFAoFlnPKlCmBzV3ZEokEY8eOpW/fvjtN0YwkSZIkSZIkSZK0owuHw6TTaUKhEG3bti3bn06nSafThMNhkskkjz76KK+99hpXXnklrVq1CjCx1te6dWsmTpzIZZddxhNPPMHEiRMpLi5m77335tprr6V3794AvPfee/z3v/+lZs2aXHbZZey+++5lY4TD4bL3gJcsWUJ+fv4G5TtA2feIJEmSJO0sVq1aRTweD2Tufv360bp16w32RaNRGjVqRKNGjWjXrh0PPfQQ6XS67PVdd92Vk08+mdzc3A3Oad++PW3btuXFF1/8xcIXgHg8zpw5c+jevXv5XZAkSZIkSQpM7drw4Ydw+OHwySdQWBh0oo1FIpCdDQ8+CEcfHXQaSYJ0Gp54As4+G4qLoTL/q3j16syf//oXPPooPPkk9O1befNLkiRJkiRJ28riFUmSJEmSNlMoFCISiRCJRIKOQjqd5v333w/sQ5VBSCQSTJ8+fYMFlyRJkiRJkiRJkiRVbZsq1AiFQmX777zzTm677Tb69+/PlVdeWdnxtBmuv/56zjzzTFasWEFpaSnt27enRo0aQOa97QkTJjBjxgzOPfdc+vbtW1a0ApBKpQiHw/zvf//j1VdfpWHDhrRo0WKD8S1dkSRJkrSzWbhwIdFolGQyGcj8K1euZNKkScyZM4dIJMJee+1V9rta8+bN6dSpE5MnTwYyv7MNGTKkrHTl66+/ZsKECTRr1ow+ffoQDoc5/PDDmT17NsuXL//FuefNm1dh1yVJkiRJkipf9eowejTcdRf88Y+wZg0E9F8eG8nPh912yxQc/OhtakkKxKJFcOqp8O67UFQUXI7i4szjoIPgN7+Bv/8d8vKCyyNJkiRJkiRtLotXJEmSJEmqglasWMHKlSuDjlGpSktLmTx5ssUrkiRJkiRJkiRJ0k5gzZo1PPjgg1xwwQV0796dhx9+OOhI+hk/LktJp9NlBTovvvgi0WiU/fffn1122aXsmLWlK0uXLuWuu+4CYNiwYRQUFJQdM3fuXO655x7S6TR169blgAMOoGPHjpVzUZIkSZIUkPnz51NaWhrI3B9++CGzZs0ilUqV7ZsxYwYXXHAB1apVA6Bx48ZlxStt2rShTp06QOZ3+aeeeopEIsHXX39N/fr1adWqFbFYjB49evDmm2/+4vwrVqwgkUgQjfrxZ0mSJEmSdhShEJxzDhx6KBx3HHz2GRQWBpcnEoHsbLj+ejjvPAiHg8siSWs9/jicfXam8CQeDzpNRnExPPAAvPBCpqSqb9+gE0mSJEmSJEk/zzsPJUmSJEmqghYsWEAkEiGRSAQdpVLNnz8/6AiSJEmSJEmSJEmStsDaco2f2v658xo1asRVV13FwIEDadSoUUXGVDkLhUIAfP/990ydOpWmTZtywAEHAJlSFqDs++D+++9n5MiRdO/enSOOOKJsjA8//JC//OUvvP3224RCIWKxGPn5+VxwwQVceeWVlXxFkiRJklR5Zs+eXfa7U2X75ptvNtqXSCRYsWJFWfHK+qUw6xdxLly4cIN7m+fOnUurVq0AaN68+WbNH41GWbx4MQ0bNtya+JIkSZIkaTvWvDmMGQN33QV//CMkElBSUrkZqlWDDh0yBQctW1bu3JK0Kek0XHwx3H03FBUFnWZjxcUwfz4cdBDccQf85jdBJ5IkSZIkSZJ+msUrkiRJkiRVQfPnz6dkG+4m7Ny5M4MHDy7bHj58+EbHXHXVVWXPn3/+eSZNmvSzYzZt2pT27dvTpEkTatSoQV5eHslkkiVLljBlyhQ++ugjUqnUVmcGWLlyJfF4nFgstk3jSJIkSZIkSZIkSaocS5YsIZ1Os3TpUjp06LBB6Uo6nS4r6PixvLw8Bg4cyEEHHUROTk5lxVU5y83NJS8vj5ycHPLz84EN/96feeYZ7rzzTmKxGOeeey7NmjUrO/eNN97g7bff5vTTT+fcc89l7ty5PP/881x//fV8/fXX3HnnndSoUSOQ65IkSZKkirR69eqtOm/9e3/LU0FBAbvuumvZ9ldffVX2vFatWmXPf5x7/e2CgoLNmisUCm319UuSJEmSpO1fKATnnAO//jXcfnumhCWVglWrKm7OWAyiUejcGS65BAYNgvVuXZCkwCSTcNpp8PTT22fpyvqKi+Hcc2HZMvj974NOox1dPB5n8eLFrF69mkQiQSKRIJ1OE4vFiEaj5OfnU79+fdcdkSRJkiRJG7F4RZIkSZKkKmj27NlBR9hIv379aN269Qb7otEojRo1olGjRrRr146HHnqIdDq91XPEYjEWLVpE48aNtzWuJEmSJEmSJEmSpAo0Z84cbr31Vh599FHi8TjxeJx9992Xk046ie7du9OiRQtCodBG5Svrb6dSKUtXqri8vDyOP/54brzxRh555BGOP/54otHMLewffPABv//975k7dy6XX345hx12GFlZWWXnjh07luzsbM4880z23HNP9txzT7p27Up+fj4PPPAA/fv356yzzgrq0iRJkiSpwiQSiaAjlKlevTrHHXcckUgEgAkTJjB37tyy19f/PS6ZTG5w7vrb6x/3S7an65ckSZIkSRWjUSP461/hmmvguefgb3+DqVOhtDRTRFAeqlWDdBpOPRWGDYO2bctnXEkqD6kUnHgivPji9l+6slZxMVxxBcTj8Kc/BZ1GO4pEIsG3337LwoULmT17NvPnz2flypVlpSrpdLpsjZJQKFR2b2E8Hqd69eo0atSIpk2b0rBhQ3bddVfLWCRJkiRJ2slZvCJJkiRJUhWTTqdZvHhx0DE2aeXKlUyaNIk5c+YQiUTYa6+9aNGiBQDNmzenU6dOTJ48eavHTyaTLFiwwOIVSZIkSZIkSZIkaTt33HHHMXHiRDp06ECzZs344IMPePnll/nf//7HYYcdxsknn8xBBx1Ebm7uBueNGDGChx56iIcffphGjRoFlF7lafDgwTzyyCNcffXVfPXVV3Tu3JmPP/6Y//znP6xcuZJhw4Zx/vnnU7du3Q3O22effXjzzTfLynfS6TSNGjXikksu4b///S+33XYbJ5xwAvn5+UFcliRJkiRVmB8XmGyu+++/f6N9p5122lbnqFu3LieccAI1a9YEYPLkybzyyisbHFNaWlr2fG3R5qa21z/u56TTaYtXJEmSJEnaiWRlwbHHZh5TpsA998A778DXX8PaddNXr/7lcWIxyM2FNWugVi3o2hWOPhqGDoW8vIq8Aknacuk0nHtu1SpdWauoKFOaVVAAZ54ZdBpVZUuWLGHs2LFMnjyZcDhMMpnc4P2BkpKSXxxjxYoVrFixgq+//ppIJEIymaRjx4706tWL+vXrV2R8SZIkSZK0nbJ4RZIkSZKkKmbFihWk0+mgY2zkww8/ZNasWaRSqbJ9M2bM4IILLqBatWoANG7ceJuKVxKJBHPmzKFnz57bnFeSJEmSJEmSJElSxbj00kv59NNPue6667jooouAzPucDz30EM8++ywvvPACn332GcOGDeO4446joKCAdDrNmjVruOeeexg7dix33HEH119/fcBXovLQtWtX3n33XU488URuvvnmsg/Jd+jQgXPPPZfrrruu7NiPP/6YsWPH8sknn1C7dm0A/vSnP3HttdfSrVs3ILMIb0FBAeFwOJDrkSRJkqSKtrX3Cc+dO7fcMjRr1oyhQ4eWlWGOHTuW119/faPjli9fXvZ87f3Cm9peunTpZs+9Pd4nLUmSJEmSKl7HjnDbbZnnyWSmfGXCBPjww8xjxYpMsUppKUQikJ2debRqBfvsA927ZwpXCgqCvQ5J+iXXXw8PPVT1SlfWKiqCCy6ABg1gwICg06gqSaVSfPXVV3zwwQcsWrSIVCq1wfokWyuRSJSVtkyaNIkpU6ZQu3Zt9t57bzp06EAkEtnmOSRJkiRJUtVg8YokSZIkSVXM999/TyQSKXvjf3vxzTffbLQvkUiwYsWKsg9OlpaWbvM8ixcv3uYxJEmSJEmSJEmSJP1gzRJYOgGWjofFo2H1TEitgWQppJMQzoJINsRqQp29oE4fKOgGNdpDeONbkefPn8/zzz9P//79+c1vfgNASUkJNWvW5Pzzz6d///488sgjPPjgg1x55ZVEo1HOPvtsQqEQubm5vP7669xwww2WruxgGjduzDvvvMOrr75KcXExhYWFHH744dSoUaPsmI8//piTTz6Zr776ik6dOtG+fXsOP/xwXnrpJVasWMFRRx1Fs2bNeO6555g2bRpHHHFEgFckSZIkSRUnGg32o78dO3Zk0KBBRKNRUqkUb7zxBuPGjdvksTNnzqRXr14ANGjQgGg0WnaPc7NmzcqOmzVr1mbPH4vFtj68JEmSJEnaIUQi0KFD5nHiiUGnkaTyM2kSXHcdFBcHnWTbFBdn/n2ePh3q1Ak6jbZ36XSaTz75hP/973+kUqlyWXfk5+ZKJBIsWrSIl156iZdffpl99tmHXr16EQqFKmxeSZIkSZK0fbB4RZIkSZKkKiYej5f7mFdddVW5jwlQUFDArrvuWrb91VdfbfOY21vhjCRJkiRJkiRJklSlJAph1mMw5ylY9inEV0IkBxLFkP6F9yKXT8qcC5AqheptoP5+0PosqNUJgPz8fBYvXsyee+5JrVq1KC0tJTs7m3Q6TSgUonPnzjRp0oSGDRty3XXXcc4551CzZk2GDh1KaWkp1atXt3RlB3booYdusJ1KpYBMOc9VV13FV199xW9/+1uuueYa6vywKsNzzz3HKaecwtixY8nPz6dWrVocffTR/OlPfyI/P59UKkU4HK70a5EkSZKkihKJRCp0/Jo1a3LhhReWbQ8fPrzseY8ePTj00EPLFh8bN24cCxYsoEmTJmXHlJSUsHjxYgCmTZvG999/T+3atcnOzuaYY45h/PjxtGjRgubNmwOZe5/Hjx+/WdlCoVDgxTOSJEmSJEmSVBHicTj6aFizJugk5aO4GM44A55/Pugk2p6tWLGCZ555hm+//bZC1kr5OWsLXt5++20mT57M0UcfTUFBQaVmkCRJkiRJlcu7DyVJkiRJqmLi8TjpdDroGL+oevXqHHfccWUf/pwwYQJz587d5nEtXpEkSZIkSZIkSZK2woqp8NUtMPNhCIUhsXrda6nSzR9n/fNWfA4rp8KM+6B6O9jtTyTz9yE7O5vp06dTWFhIfn4+QNmCrel0moKCAi666CKi0SgXXHAB9913H0OHDiUrK6scLlRVydrClCVLljBr1iwaNWrEBRdcQO3atQFIJpMcccQRLFq0iAceeIBLL72Url27Uq9ePXJzczcYQ5IkSZJ2FPn5+SxdujSQuXfbbbey3+EBevfuTe/evTc4ZtasWYwYMQLI/J7/zDPPcPLJJ5OTk0ObNm1o06ZN2bHpdJqRI0eybNmyzc6Ql5e3jVchSZIkSZIkSduf4cNh/nyoAktFbJbSUnjzTXjuOTjiiKDTaHuTTqeZMGECb7zxBslkklQqFViWeDzOokWL+Pe//83+++9Pr169NngvRJIkSZIk7TgsXpEkSZIkqYpJJpPlXrxy//33b7TvtNNO2+rx6tatywknnEDNmjUBmDx5Mq+88spWj7e+IG+okCRJkiRJkiRJkqqUdArmPgdf/A1WTIFUHNKJcp4jCcliWD4RPjqL2qEQ957XhLNvnsB5553HddddR8OGDTOHptOEQiFSqRThcJjzzz+f0aNH8+yzzzJ+/Hi6d+9evtlUZaRSKb7++msKCgqoW7du2fdJJBIBoGvXrvzud79j9uzZHOFKDZIkSZJ2cM2aNWPevHnlfr9wRVm4cCF33303/fr1o1WrVlSrVo2SkhLmzp3LmDFjmDNnzmaPFY/HqV+/fgWmlSRJkiRJkqTKN2kS3HwzFBcHnaR8FRXBb34D/fpBnTpBp9H2YsWKFTzzzDN8++23xOPxoOMAmXsXE4kEb7/9NpMnT+boo4+moKAg6FiSJEmSJKmcWbwiSZIkSVIVE41GCYVC5Trm3Llzy22sZs2aMXToUHJycgAYO3Ysr7/+ermNHw6Hy20sSZIkSZIkSZIkaYe1ajq8fyys+hoSqytnzsQqAA5tOY2vbwrx5ycf4fbb63P66WfQunXrsvc5w+Ew8XicWCxGu3btyM3NJTs7u3IyarvUpEkTTjzxRB5//HHeffddBg8eTDgcpri4mNzcXJYvXw7AN998U1bcI0mSJEk7qkaNGpGVlUVJScnPHjdp0iQmTZr0s8cMHz58o30rVqzY5H6AESNGbH7Q9SxfvpyXXnppq85dX/Xq1YnFYts8jiRJkiRJkiRtL5JJOPpoWLMm6CQVo7gYzjoLnn026CTaHnz33Xc88MADlJSUkEqlgo6zkXg8zqJFi7jnnns45ZRTaNCgQdCRJEmSJElSOfITZ5IkSZIkVTEVUbxSXjp27MiJJ55ITk4OqVSK1157rVxLVyBz/ZIkSZIkSZIkSZJ+QjoFU/8JIzvD8omVV7qynnC6lLysNDcck2Rw3o3c+fdLGD16NEVFRWXHxGIxioqKmDt3Lvn5+dvlh6xVuYYMGUL16tW54oorePaHlRhyc3NZunQp5513HgDt2rWzdEWSJEnSDq9BgwYkk8mgYwSiUaNGQUeQJEmSJEmSpHL16quwcCGk00EnqRilpZlrnDkz6CQK2oIFC7jvvvsoLi7eru8HTKfTlJSU8MADDzB79uyg40iSJEmSpHLkSqWSJEmSJFUxWVlZgc1ds2ZNLrzwwrLt4cOHlz3v0aMHhx56aFkpzLhx41iwYAFNmjQpO6akpITFixdvU4ZYLLZN50uSJEmSJEmSJEk7rFXT4f1jYeVXkCz65eMrWF5Wmm7NYfdGz3HzvR8yatSZHHzwIfTp04c1a9YwYsQIXn75ZQYOHEjnzp2DjquADRw4kMcee4yhQ4dy+umn869//Ys6derw5ZdfMn36dPbff3/OOeecoGNKkiRJUoWrUaPGTlk6GY1GadasWdAxJEmSJEmSJKlc/e1vsHp10CkqVioFt98ON98cdBIFZeHChYwYMYLS0tKgo2y2eDzOo48+yoknnkjTpk2DjiNJkiRJksqBxSuSJEmSJFUxdevWJZlMBh1jI7vttltZ6QpA79696d279wbHzJo1ixEjRmzTPA0aNNim8yVJkiRJkiRJkqQd0qzHYdzpkFoD6VTQacpEI1AtAhfvv4hPZv4fhxz4f+zRtS/Lli1j5syZtG3blv/85z9Bx9R24qCDDmL69OlccMEFvP3227zzzjvk5+ez33778fDDD++UCw9LkiRJ2vmEQiHq1avHvHnzgo5SqSKRiPcJS5IkSZIkSdqhzJgB48cHnaLilZbCf/4D118POTlBp1FlW7JkSZUrXVlrbfnKb37zG3bdddeg40iSJEmSpG3kJ88kSZIkSapiqlevTiQSCTpGIGKxGE2bNg06hiRJkiRJkiRJkrR9+fpOGHcaJIu2q9KV9eVnp+nVNsrH18VYuWQmy5cv5w9/+ANPPPEEWVlZQcfTdmSXXXbhoYce4rXXXuPzzz9nwoQJvPjiizRo0IBUavv8/pYkSZKk8ta6dWui0WjQMSpVMpl0UTNJkiRJkiRJO5TbboNkMugUlefpp4NOoMpWXFzMAw88QElJSdBRtlppaSkjRoxg1apVQUeRJEmSJEnbKJROp9NBh5AkSZIkSVvmgQceYM6cOUHHqHRZWVmceuqpNGjQIOgokiRJkiRJkiRJ0vbhixvhs+GZ0pUqIB2KkcppQGHft6hRr3XQcbSDKC0F+3skSZIk7UhWrVrFrbfeSnInWZEvFArRuXNnBg0aFHQUSZIkSZIkSSoXxcVQrx6sXh10ksrTsSN89lnQKVSZnnzySb7++usq/35GOBymefPmnHjiiYRCoaDjSJIkSZKkrRQOOoAkSZIkSdpyzZs33ynfrE8kEtSrVy/oGJIkSZIkSZIkSdL24es7q1TpCkAoHSe8ZiE1xh0GpcuDjqMdQCoFv/0tnHoqrFoVdBpJkiRJKh/Vq1enRYsWQceoNJFIhN69ewcdQ5IkSZIkSZLKzQsvBJ2g8n3zDXz+edApVFm++uorpk+fXuVLVwBSqRRz587lM5uDJEmSJEmq0qJBB5AkSZIkSVuuYcOGZGVlUVJSEnSUSlWrVi0ikUjQMSRJkiRJkiRJkqTgzXocPv0DJIuDTrLFQuk4FM6Bt/aHg96HaF7QkVSFhcNw221w4YXQtSs89hj06BF0qo19+y1MmJBZXGLlSli9GoqLISsLqleH/Hxo2xa6d4fmzSEUCjqxJEmSpKD17duXOXPmUFpaGnSUClenTh3q1asXdAxJkiRJkiRJKjejRmXuD9mZhEIwZgzsvnvQSVTRiouLef7554nH40FHKTfxeJxXXnmFli1bUq1ataDjSJIkSZKkrWDxiiRJkiRJVVDDhg1JJBJBx6h0TZo0CTqCJEmSJEmSJEmSFLxVM2Dc6VWydKVMqgRWfAmfXAw9/x10GlVx1arBvffCk0/C4YfDH/6QeYTDweQpKcksnjFuHIweDZMmQVERZGdn/tzU2/3hcKZ8JZnMbO++O/TvD3vtBb/6FdSsWbnXIEmSJCl4zZo1IycnZ4cvXsnKyqJv375Bx5AkSZIkSZKkcvXBB1t33imnwIMPrtsOhX75nAcegFNP/enXx4+HHj1++vVDDoFXX123PWsWtGjxy/P+WGFh5rrPPHPLz1XV8tJLL+1QpStrJRIJnnvuOU488URCm/PDp+1SPB7n22+/ZcGCBaxYsYKSkhLi8TjpdJpYLEYsFiM/P58GDRrQoEEDi3YkSZIkaQdi8YokSZIkSVVQ9erVqVevHgsXLgw6SqWJxWJ06dIl6BiSJEmSJEmSJElSsNIpeP9YSK0JOsm2S62BmSOg+fFQr1/QabQDOOaYTFHJCSfAm2/CQw9BgwaVN//s2XDHHXD33ZntwsJ1RSqQKWT5KakUrFq1bvvjj2HChEwZSzwORx8Nv/897LlnhUSXJEmStB0KhUL06dOHt956a4dcvGytUChEhw4dgo4hSZIkSZIkSeUmkYDp04NOsXkKCuD++8tvvDFjym8sbZ+mT5/O9OnTSa5/Y9QOIpVKMXfuXL744gt23333oONoM3333Xd88803zJ49m/nz57N69WpisRjJZJJEIrHJc8LhMLFYjEQiQSwWY9ddd6VZs2Y0bdqUFi1aWLwjSZIkSVWUxSuSJEmSJFVRffv25cUXX6S0tDToKJUiLy+Ppk2bBh1DkiRJkiRJkiRJCtZXt8HKqZkClh1BsjhTJPPr6RDNCzqNdgDNmsE778B110GXLnDvvTBgQMXNl0plSl5uvDGzcEQqBeX1Nv76ZSyPPQbPPAMtW8Kf/gRHHQU5OeUzjyRJkqTtV5cuXXj33Xd32OKVWCxG//79iUQiQUeRJEmSJEmSpHIzdSpkZZXfPSRb4qij4NtvN9y39v6TTbn7bmjQAIqLITd32+efNStz3VlZ2z5WRUmn05YqbIN33nlnh33fAiAej/P2229bvLKdSyaTTJ06lQ8++IDvvvsOYIOSlZKSkp89P5VKlR2TTCaZNWsWc+bMIRqNEovF6NWrF127diUvz/taJUmSJKkqCQcdQJIkSZIkbZ327dvvNDdzxGIx+vTps9NcryRJkiRJkiRJkrRJq2bApMshWRh0kvIVXw6fXBx0Cu1AolG46ip4+mk47zwYNgzWrCn/eT78MFOEctRRMGpUZo6KWjAjmYSiIpgyBc45B3bdFZ54AtLpiplPkiRJ0vYhKyuLIUOGEIvFgo5S7kKhELVr16ZXr15BR5EkSZIkSZKkcjV+fLBzf/DBho/Jkzd97EknZe57Wb4cbrihfObPycnc37I9mDZtGueddx777LMPBx10EH/+85+ZPHkyoVCIVCoVdLwqacmSJSxatCjoGBVu5cqVzJ8/P+gY2oSVK1fy1ltv8fe//50XX3yRhQsXkkgkNihd2VqpVIrS0lIKCwsZPXo0//znP3nyySeZN28eaW/UkyRJkqQqweIVSZIkSZKqqEgkQo8ePYhEIkFHqXDpdJrOnTsHHUOSJEmSJEmSJEkKTjoF7x8LqQpojwhashhmjoDF7wWdRDuYvfeGTz+Fb7+Fnj3h88/LZ9zi4kyZywEHwOzZsHp1+Yy7uVavhhUr4PTT4fDDYfHiyp1fkiRJUuVq2bIlHTp02OHuGY5EIhx11FGEw37UWZIkSZIkSdKO5aOPKv9+krXefRfWrMmUqbz/Ppx5JoRCGx/XpAncfnvm+XnnwZw55TN/KpW5Xydozz77LF26dOH+++8nHo+zYsUKbrvtNk444QRefvllwuHwVhUpPPbYY7Ro0YLjjjuOsWPH/uRxX375JePGjWPChAnMnDmToqKibbmc7cbYsWN3itKaRCLBhx9+GHQMrScejzNy5Ehuv/12PvzwQ0pKSigtLa2w+daWuUydOpWHHnqIe++9l2XLllXYfJIkSZKk8uHdiJIkSZIkVWE9evQIOkKFC4VCdOzYkezs7KCjSJIkSZIkSZIkScGZ+xys+ipTwLIjShbDR2cFnUI7oF12gSeegAsugH33hbvugq1YM6HMhx9C27Zw772ZApYgFRbCW29Bmzbw5JPBZpEkSZJUsQ477LAd6l7aWCzGfvvtR+3atYOOIkmSJEmSJEnlbuHC4OZu2hSys6FmTejbF+65B556asNjQiEYMSJzzBNPwKOPlt/8JSUQdDfBuHHjGDZsGDVr1uTBBx/klVde4aWXXuKWW25h2rRpXHPNNcyZM4fQphppNmFtQctbb73F+eefz+zZsxk1ahSLFy8G2KCIZMmSJVx//fUMGjSI3r1706NHDzp16sSpp57KlClTfnKOiRMncumll3L88cdz+umnc9tttzFz5sxt+CqUv9LSUiZPnrxTFK+k02mmTp26wxTmVHVz5szh9ttv59NPPyWRSJBMJitt7nQ6TTweZ+HChfz73/9m3LhxW1XaJEmSJEmqHBavSJIkSZJUhdWoUYNWrVoRDu+4v+JHIhH69OkTdAxJkiRJkiRJkiQpWF/8DRKrg05RsQrnwvcfB51CO6BQCE4/Hd5/H+6+G448Er7/fsvGSCbhwgvhgANg3rzgS1fWKi2FlSvhtNPg8MNhxYqgE0mSJEmqCNnZ2QwZMoRYLBZ0lG0WCoWoXbs2vXr1CjqKJEmSJEmSJFWIyu5qWLECHnkkc//IQQfBccfBBx+se33IEDj66HXbv/897LcfzJ8P55xTvlmSyeDvq3nttddYsGABp59+Oscccwy77LIL9evX58wzz+Tcc89l/PjxPP300z/k/fkCh3Q6TSgUYsqUKfzxj3+kefPmHHbYYWRlZVGzZs2yYwCKior461//yl/+8hdycnK47rrreOCBBzj11FN59tlnGTJkCJMmTQLWlbWUlpZy++23069fP2666SbGjx/P6NGj+fOf/8wJJ5zAmDFjNpgjSJ999lnQESpVKBTi008/DTrGTi0ejzNy5EgefvhhVq1aRSKRCCzL2gKWt956i//85z8sC7phSpIkSZK0STvuqqySJEmSJO0kBgwYQDQaDTpGhYjFYvTo0YO6desGHUWSJEmSJEmSJEkKzoovYcWUoFNUvFQxfHlz0Cm0A2vXDsaOhZYtYc894e23N++8khIYOBD+85/gF4b4KYWF8L//Qc+esHhx0GkkSZIkVYSWLVvSuXPnKl++kpWVxdFHH0047EecJUmSJEmSJO2YKvv+kgsvhJNOggceyNw/8vjjcMABMHPmumMGDsz82bAhXHstpFLwm99AeXcHpNOwenX5jrklVqxYwXvvvUetWrXo378/AIlEgng8DkDPnj0BmDp1KgCRSORnxwuFQqxevZrhw4eTSCT4v//7P7Kyskin0+Tk5ADrSlRGjRrFHXfcQceOHXn00Uf585//zCmnnMK//vUvHn30UaZNm8Ydd9yxwTkvvfQSF1xwAXXr1uXRRx9l5MiRvPTSS/z1r3/ls88+44ILLmDBggWEQqFy/kptuY8++qjs67gzSCQSfPzxx0HH2GktXLiQ22+/nU8//TTQwpUfi8fjfPvtt/z73/9m/PjxQceRJEmSJP2IdyVKkiRJklTFVa9encMOO6zKf4hyU/Ly8th///2DjiFJkiRJkiRJkiQF66tbIbUTfGA5nYJ5z0PJ0qCTaAeWnQ033ZQpUTnhBLj8cvi59QAKC+HAA+Gdd6CoqNJibpXS0syCGd26wdy5QaeRJEmSVBEOO+wwWrduTTQaDTrKVonFYpx88skUFBQEHUWSJEmSJEmSKsz20DtdUgITJqzbrl8/82fdupCTk8n4xhuZopR0Gh58cN2xzZtn9j333NbNHeR/YS9btozp06fTrl07mjZtCmTKVdYWrNSqVYuaNWsyf/58Fi9evFlj/uMf/+DVV1/liiuuYO+992bRokXk5uaSlZUFQDqdBuDrr7+mpKSEAQMG0KlTJxKJBMlkEoC99tqLPn36MHr0aCZOnEg0GqW4uJiRI0cCcOGFF3LMMcfQunVrOnTowPnnn8+f/vQnJkyYwOOPPw6sK2sJQjKZZMmSJYHNH5RVq1ZRUlISdIydzqxZs3jggQdYtWrVdlW6slY6nSYej/PGG28watSosn8DJEmSJEnBq5p3VkqSJEmSpA3sscceTJw4kTlz5gR6s0R5ikajHH300VX2g6GSJEmSJEmSJElSuUgUwsyHIb39fXi0QoRCMOM+2O2PQSfRDu6QQ+DTT+HUU6FfP3jsMWjZcsNjSkoyx40fD2vWBBJzi8XjsHAh9O6dWTxj7aIZkiRJknYMoVCIIUOG8NhjjzFnzpztcrGpnxKLxTj++ONp2LBh0FEkSZIkSZIkqULl5lbeXNWrQ+PG8OWXG+7PyYFu3dZtL1xYOXnCYcjL2/ZxksnMrWTxeOaRlZV5/JJVq1axfPly9thjD2rUqAFk/m99rezsbHJzcykqKqK4uBjIlCisfwxkSk7C4TCPPfYYN954IxdffDFHH300M2fOZM2aNeTm5pKdnb3BOcuXLwegdu3aZfvWjpuXl0eNGjUYM2YMc+bMYc8992TRokV888031KxZk44dOwIQj8eBzP+p77bbbgB89tlnZXmC8t133xGNRiktLf3Z4zp37szgwYPLtocPH77RMVdddVXZ8+eff55Jkyb97JhNmzalffv2NGnShBo1apCXl1dWBDNlyhQ++uijTa6zsscee9ClSxd23XVXYrEYq1atYsaMGbz33nusWLHiF644IxaL8e2339KsWbPNOl7bbtq0aTz11FNlPwvbs3g8ztixYykuLuawww7b6N8RSZIkSVLl2w76kCVJkiRJ0rYKhUIceeSRO0xJSSwWo0ePHjRq1CjoKJIkSZIkSZIkSVKwZj6a+QT5ziJZDFNvhvTGH4SWylv9+vDKKzB0KOy1Fzz66LrXEgk44ohMeUlVKV1ZK5mERYtg771h2bKg00iSJEkqb5FIhOOPP55WrVoRi8WCjrNZYrEYJ5xwAs2bNw86iiRJkiRJkiRVuPz88h/zqqsgnc48Hnhg3f6CAvjsM3j5ZTjzTNh/fzj2WHjzTWjRYt1xTz6Z+XP+fLjwwo0fjz227tilSzP77rtvy3NGIuVTPBOJZEpc1nabJJOZa7zqKli58qfPKyoqIh6Pk5+fv8n/Q08kEmUlJmtLEn5clpBOpwmHw0yePJkrr7ySQw89lGHDhgGwZs0aSkpKyM7OJuuHJpi1568tevn8889JJBJEo9GyspRp06ax8If2m6KiIgCi0SihUIji4mIikcgG8wOsXr2aaDTK3LlzmTNnzuZ/8SrAwoULy3JVtn79+tG7d28aN25MjRo1iEajZGdn06hRIw4++GBOOumkjf4OjzzySI444giaN29OTk4OkUiEWrVq0a1bN84++2waNGiwWXMnEomyvzdVvG+++YYnn3yySpSurBWPx5k0aRJvvPFG0FEkSZIkScCOsRqrJEmSJEmievXqHHbYYbzyyitV6k3kHwuFQuTn57P//vsHHUWSJEmSJEmSJEkK3tynIVEYdIrKFV8Jq2ZAjTZBJ9FOIBzOLBSxzz5w3HHw+utwxx1wzTUwejQUFwedcOskEjBnDgwalLmOnam/SZIkSdoZRCIRjjnmGF588UW++OKL7fbe4XA4TCwW45RTTtnsRcwkSZIkSZIkqapr2TJzT0oqVTnzRSJw+OGZx6bccQeMHJl5vmQJ3Hrrxseccgocf3zm+cqVmz5mc+TkQMOG8NlnnzFmzBjGjh1Ls2bNOO6442jXrt1WjVmtWubPn7vGtVKpFJFIhNRPfPFXrlxJcXExNWvWJCcnZ5PHhEIhSktL+f3vf08ymeQvf/kLdevWBaCkpITi4mJq1apVVqqy9s8BAwZw//338+CDD9KtWzeOOeYYIFOkcttttzFp0iSAssKWxo0bU79+fUpLS5k4cSL77LPPBmUxb7/9NolEgjVr1lAc8E1Mc+fODfS9iJUrVzJp0iTmzJlDJBJhr732osUPzULNmzenU6dOTJ48GYCOHTvSqVMnIFOc8uabb7JkyRL22GMPOnfuTG5uLkOGDOGOO+74xTKZZDLJ7Nmz6dWrV8VeoJg3bx6PP/44iUQi6ChbLB6PM2HCBHJzc+nfv3/QcSRJkiRpp2bxiiRJkiRJO5DOnTuzePFiPv744+32A5S/JCcnh1NOOYVo1P+2kCRJkiRJkiRJklj2adAJKl8oAksnWLyiStWlC0yYkClh6dAhs8hESUnQqbZNaSl88gncey+ceWbQaSRJkiSVt3A4zKBBg2jRogUjR44kkUj85EJyQYjFYjRq1IgjjzyS6tWrBx1HkiRJkiRJkirNXntlykJWrqz4uebPh2OPhQEDoFs32HVXqF49c+/Lxx/Df/4DL79c8TnWSqXgk0/+w7Bhl7NkyRLq1atHIpHg2muv5dRTT+W6666jfv36WzV2KPTLx9SoUYP8/HwWLVpEyXo3/6TTaUKhEHPmzGHVqlW0aNGC/Pz8jc5PJpNEIhEuvfRSRo0axYsvvkiXLl3KXq9ZsybJZJKCggJatmwJUFb00r59ey655BKuu+46zj//fO6++26aNm3KuHHjaN26NQ0aNGDhwoXUrFmzbLzTTz+dV199lT/84Q8sWLCAfffdl2QyyRNPPMGbb775w9c0UyYTpLlz5wY294cffsisWbM2eA9kxowZXHDBBVT7oZWncePGZcUr6xf8TJkyhY8++giAWbNm0aFDB7Kysqhduzbt2rVj6tSpvzj//Pnzy/NytAmFhYU88sgjVXadHMiUr7z//vvUr19/q0umJEmSJEnbzhVMJUmSJEnawRx44IEUFxczZcqUKvemcnZ2Nqeddhq1atUKOookSZIkSZIkSZIUvDVLIL6Nn75vcQr0fnDddjoFqVIoXQHF8+D78TDzQVgydvPHrNsPmgyGOn0hrzFk14FUCaycCrP+C9PugNQ2vFeZWA1LPoTmQ7d+DGkr5OfDv/4FTZpU/dKVtQoL4aKL4JBDMtclSZIkaccSCoXo3LkzLVu25LnnnmPevHmB3z8cDoeJRqMcdthh7LHHHoQ2ZyU8SZIkSZIkSdqBdO8OW/tftSNGZB4/Nnx45vFjiQQ8+WTmsS1+at4tFY8n+fvff0udOgWMGDGC3r17M2/ePO6//34effRRmjVrxhVXXFFWhFLe2rVrR7Nmzfjggw9IJBJApkwlkUiQnZ3NmDFjAOjbt+8mi1fWmjJlCgCDBw8mFouRnZ1NXl4ekUiERYsWUVhYyAEHHEDPnj35wx/+QO3atUmlUpx66qm0a9eOJ598kk8++YTFixczdOhQrrzySo488kgWLlxInTp1gEyhyoEHHsjjjz/OlVdeyd///nduvfVW8vLyaNasGUcccQRPP/00WVlZP5sVYM4cePbZTOFP9eob/7n2eX7+5hXYrC+dTrN06dItO6kcffPNNxvtSyQSrFixoqx4pbS0tOy1nJycsufrv2eSSqVIJpNl282bN9+s4pXVq1eTSCSIRrdt6dYFCxbwzjvvkEgkaNasGW3btqVBgwbbNOaO4oUXXij7ea3K4vE4zz//PMOGDSM3NzfoOJIkSZK0U7J4RZIkSZKkHUwoFGLgwIGkUim++OKLwD88ubmys7M59dRTy24SkSRJkiRJkiRJknZ6SydAJDdTlFJeQmGI5EBuDuTWh4Ju0OZsmPUojDsLkkW/PMbul0HDQzbcF8mG2j0zj8aDYNSBkE5u+vxflIbv3tvKc6Vtc/nlmbKSHUlJCRx/PLz77pYvnCBJkiSpaqhevTonnXQSkydPZuTIkSQSCVKpVKXniMViNGrUiCOPPJLq1atX+vySJEmSJEmStD1o2hTC4aBTBCMWm0YqFWb48OGcdNJJALRu3Zru3bszadIkbrrpJs4991wKCgoqZP5oNMp7773He++9x2effUbTpk2JRCJEIhHGjRvH6NGjqVOnDnvttdcmz49EIgAMGjSI1q1bk0wmKSwspLCwkJKSEubPn8+3335LMplk2rRpZGdnl5V5hMNhEokEvXv3pnfv3huM+8UXX/DNN9/QuXNn6tevX3Y8wMEHH0L79rvzzTfTWLBgAalUin322Ydx48bxyCOP0KZNG2rUqPGz111cDLNmwerVsGpV5rH2+fp/FhdDXt6mS1l+qrAlPz9FKpXeqr+Pq666aqvO+yUFBQXsuuuuZdtfffVV2fMlS5bQunVrADp06MAnn3zCkiVL6NKlywZlGLVq1dqsucLhMKWlpdtUvPLQQw9xww03MGvWLMLhMGvWrKF169Zcd911HHXUURVWRFQVfP7558yaNWuDUpyqLB6P89JLL3HMMccEHUWSJEmSdkoWr0iSJEmStAMKhUIMGjSIvLw8xo8fv12Xr4RCIXJzcznttNOoXbt20HEkSZIkSZIkSZKk7cfS8ZAo5waIN/eGUAyqNYemx64rUGl+AsRqwegBmzdO0Tz4ZgQs+QDCWdB2GOy6f+a1+vtC8+Nh5sNbn3PFl5BOZYpipEry8cdw552ZBQZ2JIkEfPop3HsvnHlm0GkkSZIkVZRQKETnzp1p2bIlb731Fp9//jmhUKjC7yMOhUJEo1GqV6/OvvvuS8eOHXfaxcEkSZIkSZIkCSAUgo4dYdy4oJNUrlAoRWHh65x66okMGTIEgEQiQTKZpFq1auy3337cdtttjBo1iqOOOqrCcsRiMfbff39WrlxJaWkpCxcuZOzYsfzlL3/hu+++Y8SIETRo0KDs+IceeojVq1dz+umnk52dDcC5555b9noqlaK0tJRQKMRLL73EySefzIEHHsjll19OrVq1Nlgn46fKOe6++34WLKhH//7/4E9/qsfYsTBvHsTjEI+ngSaEw02IRiE3F9q3h1WrprB69cH06HE01ar9fNl5u3Zwyy2//LVJJqGo6OfLWda+tngxzJgBRUUJWrQIEw5vH8UY1atX57jjjisryZkwYQJz584te33cuHHsueee5OTkUK1aNc4+++xNjrO5RSprC3W21mOPPcawYcPIzc3lmmuuYc8992T69On885//5JhjjuHJJ5/82fKVtfsnTZrE//73PxYuXEgoFKJBgwZ06NCB3XbbjaZNm1bJ92YKCwt56aWXtus1cbZUMplk+vTpfPXVV7Rr1y7oOJIkSZK007F4RZIkSZKkHVQoFOJXv/oVtWrV4s033ySZTJJOp4OOtYFYLEadOnUYOnQoNWrUCDqOJEmSJEmSJEmStH1ZPBrSW/+B3U367oMfxga+eRB2vxw6X5vZ1+hwaHoMzHny58eYelMmW2q9D7sufB1+PQty62e2a/fatuKVUBhWzYAabbZ+DGkLpNNw/PE7XunKWoWFcNFFMGQIFBQEnUaSJElSRapevTqDBw/mkEMOYdKkSYwZM4Y1a9ZQWlparvOsXZCsTZs29OnTh0aNGlXJRb0kSZIkSZIkqSL07w8ffwypVNBJKk8oVExu7mQGDRpE/fqZ+8ii0WjZ/yd///33AOTl5QGZQpNwOLzROOl0mpdffpkxY8Zwzjnn0LRp063Ks3YNi8aNG3PooYdy8MEHM3v2bPbYYw9CoVDZ/KeeeioAJ5xwQlnxyvrC4TA5OTkA5OfnEw6HadSoEZ07d97o2LvvvptOnTrRpEkTli/P5YEHsnj00SSLF19POFzKiy/mU1T04/9LD/3w9YDS0swjU9pzCOHwPlx4YT6//z107gznnpu5/2cTMTdLJALVq2cem6uwMMEtt4TYmu6R+++/f6N9p5122pYP9IO6detywgknULNmTQAmT57MK6+8ssExy5cv58EHH+Twww+nSZMmZfu///57ioqKyvYVb+aNYttScp9Op7nttttYuXIlDz/8MAMHDgTgoIMOok2bNhxzzDHceeed9OvXr+xn5sdSqRSRSIS77rqLBx98kMaNG5NKpVi5ciVr1qyhRYsWXHrppRx33HEbvE+z/s/X/PnzCYfDFBQUbPA9/lNlL5XlhRde2KFKV9aKx+M8//zzZYU7kiRJkqTKY/GKJEmSJEk7uJ49e9K6dWuefvpplixZsl286RwKhYhGoxxwwAH07NnTD1lKkiRJkiRJkiRJm7J6ZsXP8fn10OJkqNE2s93ylF8uXvn2fxvvS66BojnrilcSq7ctVzgGhbMsXlGlefddWLgw6BQVK52GBx6Aiy8OOokkSZKkypCTk8Nee+1Fz549mT17Nh988AGzZs0iFAoRCoW2uIglEokQjUaJx+NUq1aNHj160KVLF/Lz8yvoCiRJkiRJkiSp6jr4YPj3v2H1Nt5GVZWkUhG6dy8sKyRZv9Rh+fLlLFmyhOzsbOrUqQOwydIVgEQiwcyZM/nb3/7G3/72Nzp37syZZ57JSSedRPUtaQz5QSQSKSthqVWrVtn+tfMff/zxfPvtt1SrVu0Xx/ruu+8oKipi1apVxONxYrFY2WvpdJo///kyIpH9SCQuZOXKnqRSSSAzdyqVRVHRFiUnlarG2n6QMWPgs8/gnHPg7LMzJSzNmm3JeFsnHA6TTqe36ty5c+eWW45mzZoxdOjQshKcsWPH8vrrr2/y2EWLFnH//feTn59PzZo1KSwsZMWKFZx00kkbHLM50uk0kUhkqzK/++67fP755/Tq1YsDDjgAgGQySTKZ5MADD6Rly5a88847rFix4ieLV9bOfeWVV3L22WcTCoVIp9OsXLmSyZMnc9ddd3HiiSdSVFTEGWecAawrXZk6dSrPPvssTzzxBHPnzqW4uJhGjRqx//778/vf/5727dtvMFcqlaK0tLTsa1yRpk+fzqxZs0jtoO1U8XicN954g0GDBgUdRZIkSZJ2KhavSJIkSZK0EygoKODMM89k3LhxvPXWWySTya2+sWFbxWIx6tSpw1FHHUVBQUEgGSRJkiRJkiRJkqQqIbWmEiZJw6K31hWvFHTfumGqt4Fd9ly3Pf/FbU5GsjKuX8r4+9/ZwoUNqp6iIrjpJrjoIviJdSskSZIk7YBCoRDNmzenefPmpNNpvv/+exYuXMi8efOYPXs233//Pel0mnA4XLYAXjqdJp1Ok0qlyMvLo0GDBjRr1oyGDRvSoEGDSllwS5IkSZIkSZKqsv32gxo1dqbilTTwNv36taZBgwYAZQURoVCIr7/+mlmzZtGiRQuys7N/dqRYLMYJJ5xAx44d+eijj3j11Ve56KKLOO+88zjggAM4//zz+fWvf11uyR955JHNPnbw4MGMGzeO2rVrb1C6UloK//lPiGh0LsuXh4nHs4Dyv0Fn1arMn7feCrffDn36wBVXwL77lvtUZaLRaGDrk6zVsWNHBg0aRDQaJZVK8cYbbzBu3LhfPK+wsJDCwkIAmjZtSosWLYDM+yBTp07drLnT6TTR6NYt2/rOO+9QVFTEr371q7Lv+0gkUlam0rp1az755BNmzZpF27Ztf3asBg0alP1srdW/f38OPPBA9tlnH2699VYGDx5MnTp1CIfDJJNJLrzwQt544w169OjBWWedRX5+PuPHj+ehhx7i9ddf57///S99+vQpG2/evHkceOCBTJ8+nV133ZV69erRuHFjWrZsSePGjdl7773p0aPHBt/7W+u9994jHo9v8zjbq2QyyZQpUzj44IN9X02SJEmSKpHFK5IkSZIk7SRCoRC9evWibdu2PPvssyxevJhEIlFpNzisfeP8gAMOoGfPnmUfzJQkSZIkSZIkSZL0E5KllTNPyffrnsdqbfn5uQ2h/4sQ/uHDtNPuhu8+2LZM6VQlFc9IsHAh/O9/EPD6AJVi1Sp46y046KCgk0iSJEkKQigUok6dOtSpU4dOnToBmQXDiouLSSQSJBIJkskksViMaDRKVlYWWVlZAaeWJEmSJEmSpKonHIaLL86UYhQVBZ2m4sVipcTjf6d58+M3KBlYu67E+PHjmTlzJkccccRG5RGbUrt2bfbff3/2339/TjjhBCZNmsQHH3zAM888w+DBgwEYOXIkhxxySIVcz0+pUaMGPXr02GDfxIlw9NGZe5AKC/MqJUfpD7cWjhoFY8fC4MFw551Qs2b5z7W27KQi1axZkwsvvLBse/jw4WXPe/TowaGHHlr2vTRu3DgWLFhAkyZNyo4pKSlh8eLFZdsnnXQSc+bMYdGiRSQSCRo3bkzv3r3Lxpg4cSJLlizZrGyJRJoPPojSrBk0bgzVqm3eNaXTab766iui0Sht27YtK1tZK5VKUatWLcLhMAsXLtzsMX+8VkurVq0oLi7mu+++Iy9v3fffe++9x+jRo+nduzfvvfce4XC4bN4777yTYcOGccstt9ClSxdyc3MBWLNmDatWraJt27b07NmTZcuW8e233/Lll1+yYMECBg8ezL/+9S9q1669eV+En7B06VIWLFiwTWNUBaFQiEmTJrHXXnsFHUWSJEmSdhoWr0iSJEmStJMpKCjgjDPOYMGCBXz44YdMnToVgEQiUSHzxWIx8vPz6du3L3vssYcfvpQkSZIkSZIkSZI2VzpZOfNk1133PL58y86tuTvs+yrk//Ah5lmPwvjflU+uVMW8hyn92F13wY8+j77DWr0abrzR4hVJkiRJ64RCoQ0W4pIkSZIkSZIklY/TToPLLw86ReWIRlcTj79D48aXAJlyh1AoRCgU4ttvv+XNN98EoF+/ftSrV+8Xx0un00Dm/7CbNGlCkyZN6NatG7NmzWLmzJk0adKErl27bnBOIpEgGq285TVLS+Gaa+Dmm2HNGvghcqUrKoJnn4XXX4dHH4WDDy7f8UOhELm5uRQXF5fvwJtpt91226BspHfv3vTu3XuDY2bNmsWIESPKtgsKCmjZsuUmx5s2bRojR47c7PlTqTB//Ws28+fDvHkQi2UKWBo3hief/Omym2QyWVaGUrdu3Y1eX7NmDfF4fKNClp+TTqeZMGECkUiEnJwcSktLefzxx1m9ejUDBgzY4P2e0tJSSkpK6NixY1npCkA4HObkk0/m0ksvZfz48Rv8zKxcuZKlS5dy3HHHcdVVV5FIJFi1ahWFhYWsWLGCmjVrsssuu2x23p/y0UcfVXiZz/YgHo8zZswYevbsuVFhjiRJkiSpYli8IkmSJEnSTqphw4YMGTKE4uJiJk6cyJgxYygtLSWZTJJMbtsCTllZWaRSKVq3bk2fPn1o3LixbwJLkiRJkiRJkiRJWyqcVQmThGDXA9dtLh2/+afW2wf6Pw9ZtTLbU/8Jn/y+/HJFcsppLOmnJRJw++2ZxQ92Fu+9B3PnQpMmQSeRJEmSJEmSJEmSJEnacdWqBUOGwOOPwzYu4bBdy8uDvfZ6j3fe2XB/aWkp2dnZjBw5kv/973/06NGDfv36AZkCiZ9bg2Lta+sfd9999/HEE0/QvXt3rr32WurVq0c8HicWi7Fy5UpuueUWatWqRcuWLenbt2+5FET8lEmT4KijYMECCKiPZANr1mQeRx4JgwfDnXf+dCHI1th1112ZOXNm+Q1YwT799FPatGnDLrvsQk5ODiUlJSxcuJBJkybx2WefbdFYjRvX5e23134/wrJllJWwVK/+0+clEgni8Tg5OTlkZ2f/cP667+fCwkK+//57cnJyqFGjxkavb8rChQs56aSTWLZsGXl5eSxbtoxVq1Zx6KGHcuutt25wbIcOHdhll1148cUXufjii2ncuHFZMcuoUaMoKiqiR48exGKxsnOWLl1KPB6nXr161PzhG6h27dpb9PX6JfF4nE8//XSnKF6BTMHOrFmzaNGiRdBRJEmSJGmnYPGKJEmSJEk7udzcXHr37k2vXr2YN28e8+bNY/bs2SxYsIDCwkJisRjJZJJEIrHRuaFQiFgsRjqdJp1OU6dOHZo1a0bjxo1p0aIF+fn5AVyRJEmSJEmSJEmStIOIZFf8HB2vgOqt1m1/M2Lzzms2FHo9mMmYSsKnv4evbiu/XKEQRHLLbzzpJ7z//o69sMVPeeop+H159SRJkiRJkiRJkiRJkiRpky6+GJ57DoqKgk5ScVIpuOiiAt55B+644w569OhB7dq1yc7OZt68eVxzzTUUFhbyu9/9jg4dOgD8bLnE+tYed/PNN/O3v/2NrKwsbr31Vnr37g1ANJpZTvO1117j6quv3uDcAQMG8Pe//5127dqVz4X+4P774bzzMkUn6XS5Dr3Niorg2Wfhf/+Dd9+F8rr05s2bM3v27F8sy5g0aRKTJk362WOGDx++0b4VK1Zscj/AiBGbeU/jet59913efffdLT5vU5o2bVr2PBSCgoLMo1Onnz8vnU6Tn59PKpWipKRkg/2hUIjvv/+eWbNmUadOHRo2bLhZWWrVqsWVV17JlClTmDp1KlOmTOGQQw7h3//+N7Vq1drg2CZNmnDffffxhz/8gW7dunHEEUdQt25dpk2bxvvvv8/hhx/O//3f/21wzqJFiwD47rvveOmllwiFQrRt25a2bdtukH1bfPHFF9t0flVTWlrKmDFjLF6RJEmSpEpi8YokSZIkSQIyN5w0adKEJk2alN1kUlJSwrfffsu3337LmjVriMfjlJaWEolEyMrKIhaLUatWLRo2bMguu+yyzW+QS5IkSZIkSZIkSVpPrGb5j1m3L4RikN8Mmh8HDQ5e99r8V2DOk5nn+c1g0Kx1rz223nuBbc+FbrdBKJzZ/vpWWDohM/ZapStgxZRtCJqumOuXfmT8+MwiCDuTkhJ45x2LVyRJkiRJkiRJkiRJkipaly5wwAHw+utQWhp0mvKXlweXXAIDB/bnj3/8I7fddhtnnHEGe++9N8uXL+fpp59mzpw5DB06lOOOO26zx12/4OH555/nD3/4A/Xr1+fGG28sWw8D1hWz9OvXj08++YT58+fzzDPP8NhjjzFlyhTmzZtXrsUr//gHXHUVFBeX25Dlbs2azP1Be+0Fb7+d+R7cVg0bNiQWi21QILIzyMrKonHjxlt1bm5uLg0aNOC7775jxYoVAMTjcUKhELFYjGnTpvH555/zq1/9arNLOfLz8zf4ORo1ahSnnHIKBx10EC+++CINGjQo+9lJpVLEYjG6dOnCe++9x8iRI1m6dCkAgwYN4h//+AetWrUimUwSiURIJpNlOW+55Rb++c9/EovFaNWqFb/+9a/5zW9+Uy4/S5988gmlO+I/hj/jm2++IZFIlBVFSZIkSZIqjr95SZIkSZKkn5SdnU2zZs1o1qxZ0FEkSZIkSZIkSZKknU+dvWD5pPId86D3N71/5iPw0dmbN0aTo9aVrgC0/33msb5F78Bb+21VRAASRVCr09afL22m0aO3blGLU06BBx9ctx0K/eShGzjpJDj5ZNhjD9hlF0gkYO5cGDUKbrwRZs7c8Pi8PLjoIjjqKGjTJjPPjBnw9NNw001QWLjl2SFTOCNJkiRJkiRJkiRJkqSKd999mfs+drSugVAImjaFyy/PbP/xj38kPz+fO+64g5dffpm8vDwikQg33HADv/nNb4ANC1U2x7PPPstll10GwJVXXslJJ520yeMaNGhAgwYN2HPPPQF47LHH2G+//ejatesG86ZSKcLhMKtWraJ69epbdL3Dh2fu7ykq2qLTApFOw4oV0L8/vPUW9Oy5beM1bNiQRCJRPuGqkHQ6TcOGDbf6/NatWwMwceJEjjrqKLKysspee/nll0kmkxx88MHUq1cPYLN+NpLJZNnz/fffn+uuu45TTz2V+++/n8svv5xQKERJSQk33XQTw4cP55BDDuHDDz+kRYsWLF26lFtvvZV//etf3HrrrVx99dUUFBQAkEql6NixIw888AB9+/Zl1apVfPbZZ9x3333ceOONfPHFF9x1113b9PVIp9MsWrRoq8+vqmKxGIsWLaJRo0ZBR5EkSZKkHZ7FK5IkSZIkSZIkSZIkSZIkSdL2qE4fmPUYJFaX35jpFKTiULociufB9+Nh5oOwZGz5zVEecupDrFrQKbQTmDCh8ub6xz/g4os33BeLQdu2mcfQodCjB0yfnnmtoCBTDNOx44bndOqUeRxxBOy3HyxfvuVZliyBlSuhRo2tuhRJkiRJkiRJkiRJkiRtprp1M+Urp5wChYVBpyk/OTnw1FMQ/WFFyzp16nDllVdy5ZVX8tFHH7Fs2TL23ntv8vPzgUxhRCQS4aWXXqJZs2bssccePzl2KBRixowZ/Pa3v2XJkiUMHz6c008//SePX1us8t133/Hiiy+STqfp3bs3u+yyS9l4AOFwGIBLL72U119/neOOO46zzjqLJk2a/Oy13nJL1SldWd/q1XDQQTBmDOy++9aPk5eXR1ZWFsXFxeUXroqoVavWVp971lln8fDDD/O3v/2N2rVrc9hhh5Gbm8uIESN4+OGH6d69O7/61a+AXy4lSqfTpNPpsu/h0tJSIpFIWZnLd999V1YsNHr0aG666SZ69erFXXfdRYMGDUgkEhQUFDB8+HCmTZvGv/71L/r27cuxxx5LKpUiFoux7777bjBnly5dOPDAA7ngggt45plnuO222/jrX/9aNs+WWrVq1QbFMT+lc+fODB48uGx7+PDhGx1z1VVXlT1//vnnmTRp0s+OGQ6H2XvvvWnQoAGNGjXaoHjpwQcfZPbs2Zs8p3v37uy+++7UrVuX7OxsEokEy5cvZ/r06YwZM4bCzfhHPZVKsWDBAotXJEmSJKkSbPlvq5IkSZIkSZIkSZIkSZIkSZIqXkG3bR9j5gh4LLTu8d8IPJEDz+0Kr3WHj3+76dKVwtkbnre+t/bb8LVNPd7ab9tyF3TftvOlzbBiRaaApDLk5sL556/bfuaZzKIGp5+eWeAAoFYtOOOMdcdcf/260pWZM+HYY2HgQPj448y+PfeEf/5z6/Lk5cGnn27duZIkSZIkSZIkSZIkSdoyQ4bAfvvBDx0JVV5eHvzpT+vubfmxnj17cvDBB5Ofn086nQYgEomwaNEiBg0aRJ8+fSgtLd3ovLWlDB9++CHnnnsuS5Ys4YwzzuCKK64oK5jYlLWFFfPmzWP06NHstttu9OjRA6Bs/vXn6N+/P7vtthu33347zZo1o2vXrvz73/9m9dobedbzyCNw+eVVr3RlrVWroH9/mDVr28Zp27btzxaD7Ihatmy5TddcUFDA/fffT9euXbn88ssZNGgQ/fr149prr6Vu3brccccdtG/fnlQqRSgU4pprruGss87iu+++Kxtj0aJFLFu2jFAoRDgcJhQKEQqFyM7OBjI/KwBNmzYt+16fPHkyy5YtY6+99qJGjRoARKPRsp+vTp06ATB9+nSAnyxRSaVSNGzYkBNPPBGAiRMnsnDhwq0qXQFYuHAhkUhkq87dVrFYjP3224/27dtvULryc4YMGcKhhx5K06ZNyc3NJRwOk5WVRb169ejTpw9nnnkmubm5vzhOPB5nzpw523oJkiRJkqTNEA06gCRJkiRJkiRJkiRJkiRJkqRNqNEeUht/uHyHF86G+vsEnUI7gU8/zSwCsWJFxc+Vl7fhwhlXXQWff555fsQRMGBA5vn6xwwatO75NdfAk09mnn//PYwZk3l+wglwySWw3mftN8uaNTBhAuzjj5okSZIkSZIkSZIkSVKluP9+aNMGNtE3UqWEQtC0aaaMZPOOX1dcsWTJEmrUqEGvXr3IysoikUgQja5bEjMSiVBUVMQf//hHxowZw1lnncWf//xnIFMC8XOFD6lUigkTJjBt2jTOPfdc2rZtu9H8a+c49thj2W+//fjiiy8YM2YMr732GhdddBHnnnsuAwYM4Oyzz+bwww9n5kw4++yqW7oCkE5n7o86+mgYNw62sjOD3r1788UXXxCPx8s34HYqFovRp0+fbR5nr732YsSIEYwaNYoJEyZQUlJC586dOeecc6hWrdoGx1599dUAXHHFFWX7Zs2axdFHH0337t058MAD6dChA7m5uSQSCUaNGsU999xDVlYWhxxySFmpSU5ODllZWXz++eebLI6ZOXMmwC8WkKw9t169ejRv3pxFixaxatUqGjRo8JPnJJOwejXUqJH5t2J98+fP32ThUmVIp9PMnz+fhQsXMn/+fAatf3PeJuyyyy7stttuZdvjx4/niy++oH79+hx00EGEw2Fq1qzJ7rvvzvjx439x/nnz5m3zNUiSJEmSfpnFK5IkSZIkSZIkSZIkSZIkSdL2KByF6m1gxedBJ6lckWwo6B50Cu0Evvii8hay+P57+OQT6No1sz18ONx1V2YRin33zeyLx+Hxx9eds8su654XFq57vnr1uuexGOy9Nzz33JblKSmBjz/esnMkSZIkSZIkSZIkSZK09erWhSefhMGDobg46DRbr0YNeP55iG7FSpa77747y5cvZ82aNcC6Yoe1pSrz58/nb3/7G2PGjKF379784x//KCun+LnSFciUuvzvf/8jPz+fvn37kpub+7PH16tXj3r16rHPPvtw/PHHM2vWLG677Taef/55Xn75Zf75z1t59NHzKSnZ8uvc3iST8OWXcPvtcMEFWzdG/fr1KSgoYNGiReUbbjuVn59PkyZNymWs9u3b0759+598fe339p133sm0adNo1KhR2WvNmjVjwIABvPbaa7zxxhuEw2Fyc3NZvXo1iUSCXXfdlXvuuWeDkpDBgwdzww038Oqrr/Lss89y+OGHk5+fT1ZWFh9++CGjRo0CMqUwa6XT6Q1KWtLpNPF4nKysLObNm8fy5ctp3rz5L5a1JJPQqVPmfrlGjaBx48yjUSOoVm0W6XR6y7545aS0tJR77723bPuXildycnI22H7jjTeIx+PMnDmTLl26UK9ePYCysptfsnLlyo2KpiRJkiRJ5c/fuiRJkiRJkiRJkiRJkiRJkqTtVf39YOVUSCeDTlJ5kiWwy55Bp9BOoLAwU3ZSWY48Eu6/H/bfH4YMyTzW+vhjuOgi+Oijdfu+/BL23DPz/Nxz4YMPoKgI/vjHDcdt3nzr8qxcuXXnSZIkSZIkSZIkSZIkaev86lfwwAPwm99UzfKV/Hx46y1o127bxllbarC2tGBt8cSwYcN47rnnOPDAA7n66qupVq0ayWRys8oNpk2bxvvvv0/nzp3p2rUrsHGZxPrWFkCEQiGaN29Ofn4+s2bNAuDKK69k9eqT+eKLTJHEjqCwEC67DAYMgFattm6Mvn378vLLL1NaWlq+4bYzsViMvn37/uT3TkX57W9/u9G+XXfdlVtuuYUFCxYwffp0pk6dysKFC4lEIrRt25ajjjpqo5KQxo0bc/XVV3PzzTdz8skn079/f9q1a8eCBQt47733WLlyJb/73e/o0aNH2TlPPvkk++67L/Xr1wcyPxdZWVksXbqUe++9l+XLl3PggQdSu3btn72GrCyYMydzb9r8+ZnHvHmZR0nJUjazpyRwixcvZtWqVWVFM7/61a/44osvqF+/PnXq1AGgpKSEqVOnbtZ40WiUpUuXlhW2SJIkSZIqhsUrkiRJkiRJkiRJkiRJkiRJ0vaq1Zkw435IFgWdpJKEoOGhEKsedBDtBIqLIZGovPlWrYLp06FPH/jRZ93p3BlOOCFTwLJ2XYJrroFnn80832efzIfQN+XHY22uop3lnxVJkiRJkiRJkiRJkqTtyLHHZkoJLrigapWv5OfDyJHQrVvFzXHqqaeSSCT4xz/+QZs2bQB+tnQllUoRDoeJx+OMGzeOBQsWcMopp9CyZUuAny3OCIVCZeUrc+bM4bTTTmPixIkccsghnHLK1XTsuOPdX1NSAkOHwrhx8EPXzRbp0KEDr7zySvkH286k02n22GOPoGOUycrKonnz5jRv3pwDDzxws84588wzadGiBc8++yyjR49m0qRJ5OTk0L17d04++WSOPPLIssKjdDrNJZdcQklJCfvttx977rkn1apVY8GCBYwaNYpx48axxx57cOaZZ5KVlbVZ89eokXl06LBu31//mqCkZIsvn6uuumrLT9pGyWSSRx99lF//+tc0bNiQ7t27071797LXZ8yYweuvv86KFSs2a7xQKEQ8Hq+ouJIkSZKkH1i8IkmSJEmSJEmSJEmSJEmSJG2vdtkDqreB5ZOCTlI5onnQ4Q9Bp9BOojIXrohEYPRo6Ngxs33FFXDLLVC7NjzyCOy9N5xzTmZxg4suyhzz3HNwzDHwt79Bixbrxho1Ctq2hcaNM9vLlm1dpq35ELskSZIkSZIkSZIkSZK23ZlnQm4unHVW1ShfqV4d3ngDevWq2HkGDhzIwIEDN/v4tcURCxYs4I033qBOnTr06dOHSCRCOp3+2eKVta8vWbKE4cOHM2rUKI488kj++tcbOfZYKClJAz99flWUTMKXX8Ltt2eKf7ZUNBqlW7dujBs3jmQyWf4BtwPhcJg99thjswtGtmcHHnjgBkUtiUSCNWvWUK1atQ2OSyaT/N///R8vvPAC7777Lk888QQAsViMRo0acc455zBs2DDq1q27TXmq2vdMSUkJ33//PbvuumvZvzVrNWnShN1335133nlns8dLJBLlnFCSJEmS9GMWr0iSJEmSJEmSJEmSJEmSJEnbs93+BB+dDYlVQSepeNn1oE6foFNoJ5GTU3lz7bPPutKVZcvg2mszz1evhr//PVO8AnDsseuKVwCeeirzaNUKdtkFZs+G5cthxYp1x0zayl6mHWBtAEmSJEmSJEmSJEmSpCrrxBOhVi1+KPnIlGJsb7KzoVo1GDUK9tgj6DTrxONxRo4cyS677EL37t2ZM2cOH3/8Mb1796ZTp04Av1i8EgqFSKfT/PnPf+ahhx6ic+fO3HDDDcyY0ZIvv4RkcscqXVmrsBCuuALOPnvr7p/q168fn376KcVVoTFoK8RiMfbbb7+gY1SIaDS6UenK2v0nn3wyJ598MgCLFy9m4cKFrFq1ilq1atFx7Y1v2yiVSm3Veffff/9G+0477bRtjfOzsrOzOf3008u+Xi+88AKff/45tWrV4phjjqFOnTrss88+FBcXM27cuM0a0+IVSZIkSap4Fq9IkiRJkiRJkiRJkiRJkiRJ27MmR8LHvw06RcWL5sNul8DPfNhdKk+5uRCNQmV8nrlu3XXPs7MzpSelpZntmjXXvbb+8/XNmLHu+WWXZbIDzJkDH320dZny87fuPEmSJEmSJEmSJEmSJJWPAQPgs88y5Stffpkpxdhe5OXB4YfD3XfDLrsEnWZDkydP5o9//CMLFy5k3333JZVKsXr1avr06UPTpk0BCIfDmzx3bSHLmjVruPvuu7nvvvvYbbfd+Pe//02bNm347W9h9erKvJrKl07DU0/BSSdt+bk5OTkcccQRPPXUU8Tj8fIPF6BYLMaAAQM2WU6yM6lXrx716tUr93HD4fBWla/MnTu33LP8kt12263s++Dbb79l4sSJAHz33XeMHz+eQw45BIDdd999s4tXolGX/5UkSZKkirbp/w2SJEmSJEmSJEmSJEmSJEmStH2IZEPrsyGcFXSSipVOQfMTg06hnUheXqZ4pTxddVVmYYJ0Gh54YN3+SZM2nPfxx+Hgg+GEE+Daa9e99vHH6543bQoffADDhsEhh8CRR8J998H//d+6Y/7yF0gmty7rTr4+gCRJkiRJkiRJkiRJ0nahZUsYNw6uvz5zX0kkEmye7OxM0crjj8OTT25/pSsA3bp145577uHAAw/kzTff5NVXXyUej/Puu+/y2GOP8dVXX/3iGDfffDPXXHMNtWvX5oYbbqBXr17Mng1jxlTCBQRs9Wr429+2/vw2bdrQtm1bIkF/s5ajcDhMs2bN2H333YOOssOqSt8veXl5Zc+zsja8dzc7O7vseU5OzmaPafGKJEmSJFU8f/OSJEmSJEmSJEmSJEmSJEmStnfthsHXdwClQSepGJFcaHMOxGyCUOVp1y6zUMSaNRU/19SpcNdd8NvfZraPOCLzWF9hIVxyybrtUAj69Mk8NuWaa+Dhh7cuT1YWdOmydedKkiRJkiRJkiRJkiSpfIXDMGwYDBgAxx4LX36ZuZeksuXlweGHw913b5+FK+vbd9992XfffUkkEjzzzDPcc889vPHGG7zxxhv06dOHe+65h912263s+HQ6TSgUIplMMmrUKP7yl78QjUZ55plnOPTQQwG44w5IpYK6oso1cyZ88gl07bp15w8YMIBvvvmG4uLi8g0WkFgsxqBBgwiFQkFH2WFFo1FKSkoqbPyaNWty4YUXlm0PHz58g9fbtWu3yfOaNm1aVqAyY8YMEokEixYtKnu9oKCAAQMG8MUXX1CrVi169epV9tr8+fM3K1s6nSYWi23upUiSJEmStpLFK5IkSZIkSZIkSZIkSZIkSdL2Lq8x7HkjTPwTJAP4RH1Fy6oNe1wbdArtZLp2hcr83P8558B778HJJ8Oee0JBASSTMHcuvPMO/P3vMG3auuOXLYP//CdTvNKoUWZhi8WL4f334fbbYcyYrc+Smwvdu2/rFUmSJEmSJEmSJEmSJKk8tWwJ48bB44/DX/8KM2ZASUnmHpOKkpWVKX7p3RsuvxwOOKDi5qoI0WiUY489lmOPPZYlS5bw0EMPMWHCBJo2bbrBcWuLV1544QX+/Oc/k52dzZVXXsnAgQNJp9OUlGQKZ0pLA7qQSlZSAjffDI88snXn5+TkcMQRR/DUU08Rj8fLN1wli8ViDBgwgGrVqgUdZYdWUFBAYRCNUj8YOnToJvfvv//+Zc9vueUWVqxYwfTp05k2bRpt2rQBoFu3bnTr1m2D8woLC3n33Xc3a+5EIkFBQcFWJpckSZIkbS6LVyRJkiRJkiRJkiRJkiRJkqSqoO05MOthWDoe0hX4SfrKFsmFvZ+AaG7QSbSTqV0bataE777b8nNHjMg8fmz48Mzjpzz2WOaxOVauhLPO2vJsm6OoKFM8I0mSJEmSJEmSJEmSpO1LOAzHH595TJyYKcd46qnM/qKi8punWjUIheDss+Hcc6F58/IbOyh16tTh97///SZfC4fDfPHFF/zpT3/im2++4aabbuK0004DMqUszz0XIp2uzLTBSibhmWfgzjuhRo2tG6NNmzb06NGDjz/+uMqWr8RiMTp16sTuu+8edJQdXrNmzZg3bx7pKvKD9vjjj9O1a1d233136tWrR05ODslkkmXLlvHNN9/wwQcfsHr16s0aq0aNGkSjLv8rSZIkSRUtlK4qv3VKkiRJkiRJkiRJkiRJkiRJO7vVM+GVjpAsx0/QBymSC61Oh+63B51EO6lDDoHXXw86ReWrVw8WLQo6hSRJkiRJkiRJkiRJkjbHihUwYgQ88ABMnQqRSKaIZfVqNqssJBzOFK2UlkIsBp07wznnwJAhkJ1d8fm3B4sWLeKMM87glVdeYejQoTz22GMbvH7SSfDIIwGFC0jNmplSn4MO2vox0uk0L730ElOmTKly5SuxWIw2bdpw1FFHEQqFgo6zw/vqq6947rnnKCkpCTpKpevYsSNDhgwJOoYkSZIk7fCsvJQkSZIkSZIkSZIkSZIkSZKqimotYM8bYeKfIFkYdJptl1U7cz1SQPbZB0aNgir2mf9t1rVr0AkkSZIkSZIkSZIkSZK0uWrWhGHDMo9UCqZPhwkTYOxYeO89mDkzU6pSWgrJJESjmYKV3Fxo3x7694eePaFbN2jcGHbGjon69evz0ksvMXbsWBo0aABAMpkkEokA8OGHQaYLRlERjB+/bcUroVCIgQMHUlpaytdff11lyldisRjNmzdnyJAhlq5UkgYNGpBMJoOOUelisRhNmzYNOoYkSZIk7RTCQQeQJEmSJEmSJEmSJEmSJEmStAXangMFXSCcHXSSbRPJhb2fhGhu0Em0E+vePbPAxM4kKytTOCNJkiRJkiRJkiRJkqSqJxyGtm3huOPg1lvhk09g2TIoLIR4PFPMUlqa2V6yBN5/H66/HgYPhiZNds7SlfX16tWLZs2aAZSVrpSUwJw55TvPKadAOr3usaXC4czf3fpjnHJK+WaMx+Gdd7Z9nFAoxJAhQ9hjjz2IxWLbPmAFi8VitGvXjqFDhxIOuyRrZalevXrZz9zOJBwO07Bhw6BjSJIkSdJOwd/yJUmSJEmSJEmSJEmSJEmSpKokFIZ9R0K1VhDKCjrN1onkQu+HoW7voJNoJ9e//9YtbFCVhcNw1FFBp5AkSZIkSZIkSZIkSZK2D599Brm5QafY0KWXQt++FT/PJ5+UzzihUIjDDz+c3r17E41Gy2fQChCNRunatStHHnmkpSuVLBQKUb9+/aBjVLp4PL5TXrckSZIkBcHf9CVJkiRJkiRJkiRJkiRJkqSqJlYdDnoX8hpAaPv9kPImRfKg2+3QdEjQSSSys+GssyCrinYYbY2uXaF166BTSJIkSZIkSZIkSZIkSduHCRMgkQg6xTpdusBVV0EqBWvWVOxcK1fC99+Xz1ihUIj99tuPU045hRo1ahCLxcpn4HIQjUbJz8/n+OOP55BDDiEUCgUdaafUpUsXsnamm/WAFi1abNdlRJIkSZK0I7F4RZIkSZIkSZIkSZIkSZIkSaqKsmvDr8ZBfnMIV5EPokZyodtt0Pr0oJNIZc47D8I7yZ311avDn/4UdApJkiRJkiRJkiRJkiRp+/H++1BUFHSKjOxsePhhyMqCW26Bb7+t2PlycjLFM+WpcePGnHfeeXTt2nW7KJyIRqN06tSJYcOG0aJFi6Dj7NQ6duwYdIRKlZWVRd++fYOOIUmSJEk7jZ3k42GSJEmSJEmSJEmSJEmSJEnSDii3PhzyMcvTjSgqCTrML4jkQe+HLV3Rdqd5c+jVK+gUlSMrCw4/POgUkiRJkiRJkiRJkiRJ0vZj1qygE6zz17/C7rvDlCnw5z9X/HzJJCxYUP7jxmIxDjnkEE455RRq1KhBLBYr/0k2I0N+fj7HH388v/71r8nKyqr0DNpQNBqlS5cuhMM7x1K42dnZNG/ePOgYkiRJkrTT2Dl+25QkSZIkSZIkSZIkSZIkSZJ2VFm12P+GLN6YVp9UKCfoNBuL5EJuYzjgLWg6JOg00iZdcglUqxZ0iooVjcZp2fJlIpGgk0iSJEmSJEmSJEmSJEnbj+LioBNk7L8/DBsGJSVw4olQWlrxc6ZSsGZNxY3fuHFjzj//fA499FBq165NLBYjFApV3IRkCldq1arFQQcdxLBhw2jRokWFzqct07Nnz52ieCUWi9GnT58K/36XJEmSJK0TDTqAJEmSJEmSJEmSJEmSJEmSpK33zDPPMHHK1yw85w7CB+wO7w+F+HJIbgefBo/kQqszYM+/QTQ36DTSTzr4YKhRA1avDjpJRUrz8cdncsYZh3PvvfcGHUaSJEmSJEmSJEmSJEnaLmwPxSs1a8KDD0I4DFdeCZMmVc68yWTFX380GqVLly506dKF+fPn8+GHH/LVV18BkEgkym2OdDpN69at6dOnD02aNLHwYjtVUFBAw4YNmTNnTtBRKlQ6nWbPPfcMOoYkSZIk7VQsXpEkSZIkSZIkSZIkSZIkSZKqsCuuuIK+ffty0EEHQb3WpAZ8RXjiH2Dmw8GVr0RyIas27P0k1O0dTAZpC4TD8PDDMGDA9rGQQnnLz4cLL1xDLPZbrrnmGpYvX87TTz8ddCxJkiRJkiRJkiRJkiRJwLXXQpMm8O678Pe/V9686TSkUpU3X6NGjTjqqKMoKipi4sSJTJs2jW+//ZZ4PE40GqW0tJR0Ov2zY4RCIbKyskgmk0QiEerXr0+bNm3Yc889qVatWiVdibZFv379ePLJJ4nH40FHqRCRSITdd9+dnJycoKNIkiRJ0k7F4hVJkiRJkiRJkiRJkiRJkiSpinrttdeYOnUqd9xxB61btwYgnFUdet4NzU+AcWcRXzmTcKqUSKQSAkXzIZ2CNr+FPa6DaG4lTCqVj/33h6FD4b//hTVrgk5TfsJhaNUKhg+vwbJl55KVlcXVV1/NIYccwmuvvRZ0PEmSJEmSJEmSJEmSJClQ2dlBJ4DGjTN/9u//00UoDz6Yeey5J0yaVD7zRqOQG8Btfnl5efTp04c+ffoAsHr1ahYuXMj8+fOZPXs2q1evJpFIkEgkfsgZJRKJkJ+fT7NmzWjUqBENGzakevXqlR9e26x169Y0b96cGTNmkKrM5p9KEo1G+dWvfhV0DEmSJEna6Vi8IkmSJEmSJEmSJEmSJEmSJFVRBx54IM888wzdunUDIJ1OEwqFMi/W6w8Dp5Ja8D5TXzyb1jlfQChMbqy8P6QagmgeZNeD3S6B5idCrFo5zyFVjttug1de2bGKV7Kz4cknIRKBOnXqcPbZZ5OXl8fll19Ov379GD16NOFwOOiYkiRJkiRJkiRJkiRJUiDy8oJOEJxwOJjilR+rVq0abdq0oU2bNkFHUSUZNGgQt99+OyUlJUFHKVexWIzBgweTtzP/wyJJkiRJAbF4RZIkSZIkSZIkSZIkSZIkSaqiotEoRxxxRNl2WenKD9LpNNkN96bTbz/nsj+cTeKre7hkYIRdqseIRGKQWA2kt3zicDZEsiFZAg0PhQ5/gDp94EfzS1VNtWrw3//CgAFQXBx0mm2Xnw9XXAHt2mX+PUin0xQUFHD22WezaNEi/vrXv9K7d29GjRpFfn7+L463QbnTeuJxWLQoU1hTXAzJJOTkZBZl2GUXqFGjIq5OkiRJkiRJkiRJkiRJ2nZ161beXFddBVdfnXn+4IPwm99knt93H7zzzsbHX3klFBRknj/2GHz0EcyfX355IpF140uVKT8/n4EDB/LCCy8Qj8eDjlMuIpEIrVq1on379kFHkSRJkqSdksUrkiRJkiRJkiRJkiRJkiRJUhWVSqUIh8M/+XooFCorSrjwkv/jootWU/+cx7j64uO54neHwpKx8N17sOJLCEUg/MPtxenU2gGAEJCGRDHk1IOC7lB/n8yfu+wJseoVfZlSpdp/fxg6FB5/vGqXr0Sj0KoV/OEP6/6tKCkpYdWqVdxzzz289NJLhEIhPv74Y+655x4uuuiiXxyzqKiISZO+5KGHJrBwYUOWLm3P4sVtmDkTYjEIhzMPgHQaUikoLYVataBbN9hnH+jeHbp2dcEGSZIkSZIkSZIkSZIkbR/694dXX4WSkuAyvPzypvdfeOG6+2zeeANGjCjfeePxzL08UhB23313Jk2axIwZM0ilUkHH2WbRaJSBAwcGHUOSJEmSdloWr0iSJEmSJEmSJEmSJEmSJElVTCKRIBqN/mzpylqhUAiAevXqccstt/D555/Tputh0HwoND8uc1A6BatmQOEsSK6B1BpIJSCSA5FciNWEWh0tWdFO48474YsvYOLEYBdU2FrhMNSpA6+9BpEIlJYmWLBgAddffz1jx45lypQpRKNRTjzxRAYMGMDRRx/9s+Mlk/DKK3DDDbmMG9eZdLotEAaqlR0Tj//0+d99l8ny1luQl5cptKlbF849F848M5NVkiRJkiRJkiRJkiRJCkK3bpCdXTXvE9pW0Sg0bhx0Cu3MBg0axO23305JFf8BjMViDB48mLy8vKCjSJIkSdJOK5ROp9NBh5AkSZIkSZIk/T97dx4lV1mgD/it6qpOLwkhBAJJIAkIYd9JCASQHREBQRQVFcRlBGVEcRtHBnEfVJbBERh/bOKwq6C4IJsIYRHCJooEAiGQhLDErN1Jb/X7o4cAsmXp7pvlec6p0/fWvd/3vZeTrvZ46t4XAAAAAACW3De/+c3suuuuGTNmTNZYY40lGlOr1VIqlTJp0qSMHj26lxPCym/evGSXXZLHHkva2opOs+RKpVoGDSrl3nuTDTdMbrvttlx++eW59tprM3369IwYMSJ77LFHPvOZz2TMmDGLy5le+ox4pZkzk/POS/7rv7r/G8yb17NZGxuTWi056KDkC19Idt45+acIAAAAAAAAAADQq+bNSwYPTtrbi07S93bdNZkwoegUrO6eeeaZ/PSnP037SvpLWK1WM378+Lz97W8vOgoAAMBqTfEKAAAAAAAAAAAAAKxELrnkkhx99NEZPHhwDj744Hz0ox/NdtttlwEDBrzqvI6OjlQqlYJSwqph1qxk992TyZOTRYuKTvPWyuVkzTWT229PHn74qtxyyy0599xzkySjR4/Obrvtlq997WtZZ5110tzcnK6urpTL5XR2dqauri5JdwHL5MmlfP7ztdxwQymlUtLa2vu5GxuT9dZLvvOd5L3vVcACAAAAAAAAAEDfGT48mT696BR9q1xOvvzl7u/rQNGeeOKJXHbZZeno6Cg6ylKpVqvZYYcdcsABB6TkS28AAACFKhcdAAAAAAAAAAAAAABYcg899FCSZKONNspll12WQw45JF/84hczYcKEzJs3b/F55557bu644450dnYWFRVWemutldx1V7LttklDQ9Fp3lylkqyzTle+8Y3f5hvf+ECOPPLInHvuudlkk01yyimn5IYbbsh5552XUaNGpampKUkW3+j9UunKggWtOeWUOdlmm1p+85tk4cLeL11Jkq6uZMGC7oKbY49N3vGO5Nlne39dAAAAAAAAAABIkp12KjpB3+vfPxk7tugU0G2jjTbKe9/73lQqlaKjLLFqtZptttlG6QoAAMAKolSr1WpFhwAAAAAAAAAAAAAAlsytt96agw46KEcccUS22GKLXH755XnggQey5ppr5n3ve18+97nP5aGHHsqRRx6ZM844I5/97GeLjgwrvYULk6OPTq67LmlpKTrNazU3J6NHd6VaPTz33POr1NfXZ/3118/Xvva17Lrrrhk9evTic2u1WkqlUrq6ulIulzN37tw8/vjj+frXf5Ybbvh4Fi4cmaS5uItJUq12F92ce27ygQ8k7kkHAAAAAAAAAKA3nXNO8oUvrJjfDeot/folU6Yk661XdBJ42ZQpU3LppZemvb296ChvqlqtZty4cdlrr72UrgAAAKwgFK8AAAAAAAAAAAAAwErm+OOPz5133pnbbrst06dPz5VXXplf/vKXuf/++zN48OBUKpUkySWXXJJ999234LSw6vj1r7sLWFpakkWLik6TlMvdBSXf+lby2c8mt9/+p3z1q1/NSSedlG233TYbbbTR4nNfKlp55fbMmTNz2mk/yHnnNWbBgq8k6ZekrpiLeR3Nzcn48cnFF3vAAwAAAAAAAAAAvWf27GTo0GThwqKT9J199kluvLHoFPBaM2bMyGWXXZbW1tZ0dHQUHedVSqVSKpVK9t9//+y0005FxwEAAOAVFK8AAAAAAAAAAAAAwEpm6tSp2WGHHXLcccflm9/8ZpLkwQcfzC233JKzzz47U6ZMSWNjY4499tgcffTRGT16dAYMGFBwalg1zJqVfPKTye9+113AUpTm5mTTTZMrrkg23vjl919ZsPJ6Xjo+a9asnHDCF3L55e9LrbZHarWmPki99KrVZMCA5NZbk622KjoNAAAAAAAAAACrqg99KLn88qSzs+gkva9//+TnP0/237/oJPD62tvbc8MNN+T+++9fYcpXqtVq1l577RxxxBFZa621io4DAADAP1G8AgAAAAAAAAAAAAArkc7OztTV1eWkk07Kj3/849x6660ZO3bs4uObbbZZnnvuuay99tqZPHlyyuVyvvOd7+SLX/xigalh1fOrXyXHHJO0tdWyYEGpz9ZtbExKpeRb30o++9nkTTpW3lBra2tOOuk/8j//c3g6O7dJ0tzjOXvagAHJDTckO+9cdBIAAAAAAAAAAFZF992X7L570tJSdJLeN3Ro8swzy/bdI+hLU6dOzdVXX53W1tbCClhKpVIqlUr22WefjB07NqVS331fEAAAgCXn/+YAAAAAAAAAAAAAgJVIXV1dkuTf//3fs9566+X8889ffOzXv/51Jk2alOOPPz5XX311vv71r2fdddfNFltsUVRcWGW9850dmTq1Iz/+cSlbbJE0NSXlcq3X1hswIFlvveTUU5Onn04+97llf/DBFVf8Ov/v/30onZ3bZWUoXUmSefOSffZJ7rqr6CQAAAAAAAAAAKyKdtgh2XDDolP0vqam5POfV7rCymHEiBE54YQTsv3226eurm7xd2j7QqlUSrVazdChQ/OpT30qO++8s9IVAACAFVipVqv13p1dAAAAAAAAAAAAAECPq9VqKZVK+e///u+ceOKJ+d3vfpd99903W2+9dVpbW3P55Zdnp512SpJMmjQpo0ePLjgxrBqmTp2a5ubmDB48ePF7nZ2d6ezszF/+Up/TT09+8Yukri5ZsGD512to6P45fnzypS8l++67/A88aGtLhg//a154YcMkTcudsa8NGJDcfnuyzTZFJwEAAAAAAAAAYFVzySXJ8ccn8+cXnaT3NDQk06Yla61VdBJYOnPnzs2f//zn3HvvvanVamlra+uVdSqVSmq1WkaPHp1dd901w4cPV7gCAACwElC8AgAAAAAAAAAAAAAruJeKVv7ZzJkzs9tuu2XMmDE5+OCDc9RRR+Xf/u3f8u1vf7uAlLDqO/TQQ7Pmmmtm7733ztixY7PJJpukUqkkefn39JlnFuSGG5pz++3JHXckkyd3P6ygq+vNy1gaGpL6+qSlJRk+PBk7Ntljj+Tgg5ORI3smf62W7LXXi7n11oYkzT0zaQEGDUoefDDZYIOikwAAAAAAAAAAsCpZtCh529u6i0lWRY2NybHHJj/6UdFJYNl1dnbm73//e26//fa88MILSZKOjo7lmrNUKqVaraZSqWSXXXbJ9ttvn+bmlfc7dgAAAKsjxSsAAAAAAAAAAAAAsBL75S9/mQ996ENpb2/PFltskfPPPz877rhjurq6Ui6Xi44Hq4zbbrstb3/721Mul1OpVLLttttmn332yW677ZbtttsuQ4cOTalUyr/9279l/vz5+drXvpZ111037e3JI48k996b3HdfMmdOdwFLa2vSr1/S1JQMGJBsvXWy447Jttt2v9cbLrss+ehHO7JoUaV3FugjlUoyblzypz8lr9NJBQAAAAAAAAAAy2zChGS//bq/37OqGTYseeyx3vt+EvS1559/Pk888USeeuqpTJs2LfPnz0+1Wk1nZ+cblrGUSqXU19eno6Mj1Wo16623XkaOHJkRI0Zk1KhRvnsLAACwklK8AgAAAAAAAAAAAAArqHPOOSfTp0/PKaeckkrltUUJtVot8+fPz7/8y7/kuuuuy7HHHpszzzyz74PCauDuu+/OXnvtlb333jsbb7xxrrnmmkydOjVDhgzJzjvvnH333Tc77LBD9thjjxxxxBG59NJLU1dXt8KUIM2cmYwencydW3SSntHcnJxxRvKJTxSdBAAAAAAAAACAVc1nPpNccMGqVb7S2Jj84Q/JbrsVnQR6T1tbW2bOnJnp06dnzpw5WbRoUdrb29PV1ZX6+vpUq9U0Nzdn6NChGTp0aPr37190ZAAAAHqI4hUAAAAAAAAAAAAAWEENHDgwW221Va666qoMGzbsDc9buHBhHnrooQwePDhve9vbVpiiB1iVdHZ25rOf/WwuuOCC/O///m9GjRqVm266KX/4wx9y9913Z8GCBVl33XUzY8aMHH300fnWt76Vdddd93VLk/parZYceGBy881Je3vRaXpOc3PyyCPJBhsUnQQAAAAAAAAAgFVJa2uyySbJtGlFJ+kZjY3JMcckP/5x0UkAAAAAeofiFQAAAAAAAAAAAABYAZ111ln50pe+lJ/+9Kc58sgjF7/f2tqaqVOn5oknnsh2222XoUOHJomyFegDLS0t2WuvvbLmmmvmF7/4RSqVSqZPn56HH34499xzT374wx9m4cKFaWhoyC677JKtt946n/zkJ7P55psXmvuyy5JPfCJZsKDQGD2uUknGjUv+9KekVCo6DQAAAAAAAAAAq5IJE5L99usuYVnZDRuWPPZY0tRUdBIAAACA3uHOSgAAAAAAAAAAAABYAX3rW9/KgQcemPHjxy9+7/bbb89hhx2WLbfcMgcddFCGDx+ej33sY5k6darSFehlnZ2daWpqyumnn55777033//+99OvX79suOGGOfjgg/Pe9743ra2t2WuvvXLIIYfk0UcfzVlnnZXOzs5Ccz/3XPIv/7Lqla4kSUdHcv/9yfnnF50EAAAAAAAAAIBVzfjxyac/vfKXlTQ2JldfvfJfBwAAAMCbcXclAAAAAAAAAAAAAKxgTj/99MyePTtHHHFE1l9//STJLbfckg984AP5wx/+kB133DHveMc7kiQXXnhhdtxxx1x//fVFRoZVXl1dXZJk1113zfHHH59vfOMbufbaaxcfv/TSS1NXV5dPfepTueCCC3LRRRfl3HPPzVZbbVVU5CTJ2WcnbW2FRuhVCxYk//7vSVdX0UkAAAAAAAAAAFjVnHZacthhK29pSWNjcsUVyS67FJ0EAAAAoHeVarVaregQAAAAAAAAAAAAAMDLBg8enP322y8XX3xx+vXrl4cffjif//zn85e//CU//OEPc9BBB2XgwIGZMmVKvvrVr+byyy/P0UcfnQsvvDBdXV0pl8tFXwKs0jo6OrLnnntm9uzZ+fWvf50NN9wwQ4YMyWabbZYrr7wy6623XpIU/vvY3p4MGZLMnl1YhD7Rv39y5ZXJgQcWnQQAAAAAAAAAgFVNZ2fy7ncnN9+ctLQUnWbJNTYm552XfPjDRScBAAAA6H3uqAQAAAAAAAAAAACAFcgFF1yQf/zjH7n//vtzxx13JEmeeeaZ3HjjjfnhD3+YD37wgxk4cGDa29szatSonH766Rk6dGiuuOKKzJw5U+kK9LKurq5UKpWce+65ef755/M///M/ufPOO/PCCy9k//33z3rrrZdarZYkhf8+/upX3Q9+WNXNn5/8538WnQIAAAAAAAAAgFVRXV3yy18m73xn0tRUdJol09iYXHCB0hUAAABg9VGqvXRHFwAAAAAAAAAAAABQuOuvvz5nn312brnllrS2tmbMmDFpbGzMtGnT8thjj73q3I6OjlQqlbz//e/Pbbfdlt///vfZeuutC0oOK5+2tgWZN296OjoWpqOjNV1dnalUGlKtNqahYVCam4ekVCq9ZlxXV1dKpVLOOOOMnHzyyWlubk5zc3MuueSS7Lbbbunq6iq8dCVJxo5N7rmn6BR9o6Eh+dvfkg03LDoJAAAAAAAAAACroq6u5FOfSi69NFmwoOg0r69U6i5dueqq7qIYAAAAgNVFpegAAAAAAAAAAAAAAMDLDjjggBxwwAH57W9/mwsuuCC/+93v0tramm9/+9tJklqttrgIolKppKOjI7NmzUq5XE7//v2LjA4rtLa2BXn22QcyY8bEPPXUnzJt2t2ZP//ZVCoNKZXKSV4qWKmlVquls7MtlUq/rLvuNhk58u0ZPnxshg7dMQMGDFtcqvLZz342N910U373u99l9913z3bbbZckK0TpyiOPJA8/XHSKvtPVlfzoR8kPf1h0EgAAAAAAAAAAVkXlcnLeecnuuyef/nTS2pp0dBSd6mXNzcmIEcmVVyZbbVV0GgAAAIC+VarVarWiQwAAAAAAAAAAAAAA3To7O1NXV5eku2TlmmuuyZVXXpl3vvOd+fCHP7z4vJcKWCZOnJgPfvCD2WSTTXLdddcVFRtWSJ2dbfnb336eCRNOy/PPP5xqtSmdnW3p6Fi4VPOUSnWpr29OZ2dbqtXm7LTTp7LTTsdljTWGJ0luuumm1Gq17Lvvvq8qRyrSCSck5567Yj3cobcNGFDLP/5Ryv99hAIAAAAAAAAAQK+YMSP50IeSu+9OFiwoNkuplDQ0JF/5SvLVryaVSrF5AAAAAIqgeAUAAAAAAAAAAAAAVkBdXV0pl8tJuktWZs+enUGDBuWlr/+WSqV0dnbmy1/+ck4//fTceuut2X333YuMDCuMOXOm5s9//lEmTjwvtVotbW3zenT+urp+SZJRo/bM+PFfyqhRe60QZSuvtNlmyaOPFp2ib/Xvn0yY0J5ttqkWHQUAAAAAAAAAgFVcrZZcckny6U8nCxcmHR19n6G5Odlgg+Sqq5Kttur79QEAAABWFOWiAwAAAAAAAAAAAAAAr/VS6UpXV1dKpVIGDRqUJK8qd7joooty5ZVX5vDDD1e6Akmee+6v+elP982PfrRp7r77rCxaNLfHS1eSpLNzUTo7F2Xy5Otz+eWH5owzRuSBBy5MZ2dnOop4gsI/aW9PnnjijY8ffXT3gx9eei2JrbdOzjgjuf32ZMGCl8c++eTrn7/BBsn//E8ycWLy7LNJW1v3uEcfTS64oHu+N1Mud6/1ypxHH/3mY1pbF+TjH/9xLrnkkiW7KAAAAAAAAAAAWEalUvKRj3R/H+aII5KGhqSpqW/WHjAgGTw4Ofnk5C9/UboCAAAAoHgFAAAAAAAAAAAAAFZgLxWwvFKpVMqjjz6ak046KQMGDMg3vvGNApLBiqOrqyO33vrN/OQnY/Lkkzeno2NhOjvb+mTttrb5mTfvmfz2t5/JT3+6VxYsmNEn676Zv/2t+0EOPWnvvZMTT0zGj1+yB0RstFHyiU8kO+yQrLtuUq12jxs9OvnoR5M//zkZN+6Nx3/lK91rLY3OzsZMnjwkH//4x7Pnnntm8uTJSzcBAAAAAAAAAAAspWHDkssuS6ZNS049NRk6NOnfv+fXqVa7vxO0yy7JJZckzz6bfPnLSaXS82sBAAAArGwUrwAAAAAAAAAAAABAD2tpSZ55JnnsseQvf0kefjiZPLn7xupFi5Z//lqtlkqlkrPPPjvnnntutthii+WfFFZSzz3315xzzraZMOE/09HRmqRWSI729pZMmXJbfvSjzXLffT9JrVZMjiS5996kq6tn55w9O/nd75JvfjM555y3Pn/+/OTSS7vLV975zmT//ZNvfCNpb+8+3tCQfOYzrz92++2TU07pvoaFC5cmZTlrr31Yvvvd7+bZZ5/NoYcemjvuuGNpJgAAAAAAAAAAgGWy1lrJF77Q/d3Bn/882Wef7rKUAQOSpqaln69UStZYI2ls7J7jX/4leeih5I47kkMPVbgCAAAA8EqlWpF3cwEAAAAAAAAAAADASm7+/OSBB7qLDm69tfvns88m9fVJudz9SroLBDo7k46OZMSIZOedk913T3baKdl666Rfv6Vfu6urK6VSKaVSqUevCVYGXV0due227+b227+bjo6FKapw5fVUq80ZOnT7HH74pRk4cIM+X//YY5MLL3zj40cfnVx00cv7S/sR8srxU6YkG2645GOvuab7wQ9J8utfJ4cc8urj/folEycmW26ZnH56cvjhyahR3ceOOSa5+OI3n79fv2TevK5cddXlOeaYY/LTn/4073//+5c8IAAAAAAAAAAA9JD29uSvf+3+XuGECd2lKU8++fL3C0ul7let1v1qb0/q6pKttkr22KP7e4Y77piMHLn03/EBAAAAWJ3oqAUAAAAAAAAAAACApTRvXnLJJckZZyRPPZU0NiaLFnW/XtLR8cbjJ0/ufv3yl0m1mrS0dJevfOlL3SUD9fVLlkPpCqur9vaWXHrpQZk27c/p6GgtOs5rtLcvyDPP3JVzztk6Rx99c4YO3aFP17/rrj5dbok0Nyfjx3e/XnL99a8973vf6y5defjh5N/+rfszcWlUKl2ZPLmcD37wg9lqq60ycuTI5QveQ2q1Wjo6Oha/6urqUqlUUqlUUn6poQsAAAAAAAAAgFVKtZpst1336+Mf736vvT155pmktbX71d6eNDR0fw9xwIBk6FAlKwAAAABLS/EKAAAAAAAAAAAAACyhhx/uLlu57LKkXE4WLOh+v7192eZ76cbpJLn//uQTn+jKJz9Zyr/8Sy0nnFDOiBHdD+t/ZbnKPffck9/+9rc56aST0r9//+W8Ilj5LFo0NxdfvHeef/6v6ehYWHScN9TV1ZFFi+bkwgvfnqOO+m1Gjty9z9aeNavPlnpLZ5yRnHjiq997/vnk7LOTH//41e/vvXfyr//aXWL1oQ8lbW1Lv15XV3tefLFfkmSbbbZZttDLqb29PTNnzsz06dPz1FNPZdq0aZk7d+7isqxSqZRarZZarZaurq40Nzdn2LBhGTlyZIYNG5ahQ4emoaGhkOwAAAAAAAAAAPSuajXZcMOiUwAAAACsWhSvAAAAAAAAAAAAAMBbuPHG5EtfSv7+9+4igM7O3lln/vxykuSMMzrzX/+VjB+fnH56Odtt1328VqvlBz/4Qa666qr87W9/yxVXXNE7QWAFtWjRvJx//q6ZNevxdHYuKjrOEmlvn5///d935IMf/G1GjXp7n6y5LIUlfa1fv6SuLuno6N4fODC56KLuUqv/+I/kwQeXbd7W1tbcccffMn789j2WdUm0tLRk4sSJue+++zJ37txUq9V0dnam46ULTPdn+OtZsGBBHnvssTzxxBOpVCppb29PY2Njttpqq4wdOzZrrbVWX10GAAAAAAAAAAAAAAAArHQUrwAAAAAAAAAAAADAG5g7N/nMZ5Kf/zxpaem7dTs7K+nsTG65pSu77NKVk04q59//vTONjXX5yle+kueeey5f/vKX+y4QrAA6Ohbmkkv2W6lKV17S3t6SSy89KMccc2uGDdux19dbkYpXzjorufrqZM01k512Sk46KVlnneTf/z0ZMiT55Ce7z/vWt5INNkj+9Kfk+99fvjUfeODRJL1fvFKr1TJt2rTccccdeeyxx5JkcdHKokVL/2+0s7Mznf/X7LVgwYLcc889mThxYoYNG5bx48dn4403Trlc7rkLAAAAAAAAAAAAAAAAgFVAqVar1YoOAQAAAAAAAAAAAAArmj/8ITnqqGT+/GThwmKzNDZ2Zfjwcq66Ktluu2KzQBFqtVouvfRdmTLllnR0tBYdZ5n16zcwn/rUA1lzzVG9us6AAd2fXW/k6KOTiy56eb9UWrr5Xzl+ypRkww2XfOwnPpH8z/90b3d0JM3N3UUxv/xl8u53L9kc222XPPjgGx2dnYMOuizXXvvJlMvllJb24pZArVbLQw89lD/96U+ZN29eOjo60tu3ZtTX16dSqWTcuHHZZZddUqlUenU9AAAAAAAAAAAAAAAAWFmUiw4AAAAAAAAAAAAAACuSuXOTj3wkOeyw5IUXii9dSZLW1nImT65l112Tr361M21tRSeCvvXAAxfmqaduXalLV5KkrW1+rrrqyNRqXb26Tn19r06/RBobX//9rldceqWSrLFGz6/dv39d6urqeqV0Zfbs2Tn//PPzm9/8JrNmzUp7e3uvl64kSVtbW1paWnLbbbflRz/6UaZNm9brawIAAAAAAAAAAAAAAMDKoFJ0AAAAAAAAAAAAAABYUTz9dLLbbslzz60YhSuvVKuV0tqanHVWOTfemNx0UzJgQNGpoPfNnTstv/vdv6a9fUHRUZZbrdaZ55//a+6558cZO/YzvbbOshavnHJK8vWvd29fdFHy0Y++fGyDDZIddujefulnkjQ1JYce2r39wgvJhAnd23/8Y/LMM8mNNyZTpiS1WrLTTskXv/jy2MmTu8ckyfnnd4/5Z//xH8laa3VvX3pp8uc/J2/VOfK+9x2SJKnVaj1WvlKr1XLvvffmhhtuSEdHR5+Urbye9vb2zJkzJxdddFF22mmn7LPPPqlU3BoCAAAAAAAAAAAAAADA6svdNQAAAAAAAAAAAACQ5LHHkvHjk1mzks7OotO8sZaWUh56KNl55+RPf0rWXrvoRNB7arVafvGLo9LZuajoKD2mvX1Bbrzxy9lkk4MyaNCGvbLGuusmzz7bs3PuvXd3Gcs/GzIkueaa7u0//jHZa6/u7fr65PDDu1+vZ9685OMff3n/uute/7wTT3y5eOUPf0guvvjNc1arzdluuzV7tHRl9uzZufrqq/Pcc8+lvb29R+ZcXh0dHbn33nvzyCOP5Igjjsj6669fdCQAAAAAAAAAAAAAAAAoRLnoAAAAAAAAAAAAAABQtMce6y4yeeGFFbt05SWLFiWTJydjxyYvvlh0Gug9DzxwYaZPvzddXR1FR+lRHR2LcvXV70+t1tUr8++2W9JDnSPL7Kyzkl/8ovuzau7cpKMjmT07uffe5LTTki237C5q6WnVajUbbpgeK12ZMmVKzjnnnEyfPn2FKV15SUdHR+bMmZOLL744EydOLDoOAAAAAAAAAAAAAAAAFKJUq9VqRYcAAAAAAAAAAAAAgKI8/XSy447dpSsr2zdr6+uTjTdO7rorGTCg6DTQs+bNm5Ef/Wh02trmFx2lV1Srzdlvv//MmDGf7vG5//d/k+OOS+bN6/GpV3hjxiR33dWVcrm83HNNmjQpV1999QpXuPJ6qtVq9thjj+y2225FRwEAAAAAAAAAAAAAAIA+tfx3EgEAAAAAAAAAAADASmrOnGT8+GTWrJWvdCVJ2tqSyZOT/fdPOjuLTgM96667zkxnZ1vRMXpNe/uC/PGPX09XV8//8u6448r5mba8yuVa9tgjb1i6sjSfk4888kiuuuqqlaJ0JUna29vzpz/9KbfcckvRUQAAAAAAAAAAAAAAAKBPKV4BAAAAAAAAAAAAYLX1mc8kzz+/cpeWLFqU/OUvyQ9+UHQS6DmdnW2ZOPHcVbp4JUk6Ohbl8cd/1+Pzjh6drCR9IT2qf/9Sdt75jY+/8ELyb/+WLFjw5vNMnjw5v/jFL9LR0dGzAXtZe3t77rzzztx5551FRwEAAAAAAAAAAAAAAIA+o3gFAAAAAAAAAAAAgNXS9dcnv/hFsnBh0UmW34IFyamnJo8+WnQS6BmPPPKL1Gq1omP0ura2ebn99u/1+LzlcrLppj0+7QqvoyPZccc3Pl5fnzz9dLLVVt1/A17P9OnTc8UVV6x0pSsvaW9vz80335yHHnqo6CgAAAAAAAAAAAAAAADQJxSvAAAAAAAAAAAAALDamTMnOeqopKWl6CQ9Z9Gi5H3vSzo7i04Cy+/22/8zbW3zio7RJ2bMmJhZsyb3+LwHH5z069fj067QmpqSDTd84+ODBiU/+1ly7rnJccd1/x147rmXj7e3t+eKK65Ie3t774ftRR0dHbnuuusye/bsoqMAAAAAAAAAAAAAAABAr1O8AgAAAAAAAAAAAMBq59OfThYsKDpFz+rqSh5/PPnBD4pOAstn5sy/5MUXHy06Rp/p6urM3Xf/V4/P+6lP9fiUK7TGxuSzn01Kpbc+94ADkr/8JRk+PNl66+Sii5JaLbnxxhvTsoo0cnV0dOTnP/95arVa0VEAAAAAAAAAAAAAAACgV5Vq7qIBAAAAAAAAAAAAYDVyww3Ju9+drCLP1n+NxsbkgQeS0aOLTgLL5rrrjst99/0ktVpn0VH6TLXanK98ZU7K5boenXf//bs/81YHDQ3JU08lQ4Ys3bj7708+8Ylk/fWfzk47/TSdnR29E7AA1Wo1++23X8aMGVN0FAAAAAAAAAAAAAAAAOg15aIDAAAAAAAAAAAAAEBf+tKXVt3SlSRpa0u++c2iU8Cye/LJm1ar0pUkKZVKefHFR3t83i99Kenfv8enXeGUSsmBBy596UqSbL99cttt7dlhh6tXqdKVJGlvb88NN9yQ2bNnFx0FAAAAAAAAAAAAAAAAek2l6AAAAAAAAAAAAAAA0Ff+8pfk0Z7vNlihdHYmV1+dnH12suaaRaeBpdPZ2ZbZs6f02HwbbbRfttnmQ1l//XHp339o6uqqWbDg+cyf/2yefvr2TJp0XZ588ua3nGeTTQ7KJpu8M+uvPy4DBgxLY+NaaWtbkOee+0seeODCPPDARcuddfr0iVlnnS2We55X2nvvZI01kvnze3TaFU5TU/KFLyz7+D/+8cbU1bWkY9XqXUmSdHR05Oc//3mOPfbYlEqlouMAAAAAAAAAAAAAAABAjysXHQAAAAAAAAAAAAAA+soZZyRtbUWn6H3lcnLRRUWngKX33HN/TaXSsNzzNDWtnaOO+n0+/OE/ZNttP5LBg0enX78BqVQaMnDgBhk+fEzGjftcPvKRm1JX1+8t59t//x9kzJjjM3ToDunff73U1dWnsXFQRo7cI4ceemEOO+yS5crb1jY/zzxz53LN8XrK5eSkk5LGxh6feoWy7rrJLrss29gFCxZk4sSJ6VgVW1eS1Gq1zJw5M1OnTi06CgAAAAAAAAAAAAAAAPSKStEBAAAAAAAAAAAAAKAvzJ2bXH550tlZdJLe19KSfP/7yWc/m5RKRaeBJTdjxsTUasv3S1pX1y9HHfW7DBu20+L3/vrXq/L3v/8y8+fPSLXanCFDtswmm7wrI0fuvsTzvvjipDz44MWZNu2eNDYOyvjxX8nQodsnSbbZ5kOZOPF/MnXqbcuce+rU25d57Jv55CeT005LWlt7ZfrCNTUlZ5217J91EydOTGkV/6Bsb2/PHXfckZEjRxYdBQAAAAAAAAAAAAAAAHqc4hUAAAAAAAAAAAAAVguXXJKUy0Wn6Dtz5yY335zss0/RSWDJTZ16W9rbW5ZrjnHjPvuq0pVf/epjuf/+C151zmOP/SYTJpyWddfdNl1d7W855/XXfy6PP359ktri95588pacdNL0lMvdX8tff/1xy1W88uKLk9LV1ZlyuW6Z53g9/fsnl16aHHxwdynTqqRfv+Sgg5J3vWvZxnd1deXuu+9OR0dHzwZbAU2ePDnz589P//79i44CAAAAAAAAAAAAAAAAPWo1unUUAAAAAAAAAAAAgNXZ6acnCxYUnaLvzJ+fnHFG0Slg6TzzzN3LPce22x6zeHvKlD++pnTllWbOfDC1Wtdbzvn447/PK0tXkqSl5fm0tv5j8X5b2/ylzvpK5XI1s2Y9tlxzvJG9906OPDJpaOiV6QvT1JScd96yj3/88cdXi9KVl9x7771FRwAAAAAAAAAAAAAAAIAeVyk6AAAAAAAAAAAAAAD0tjlzkqefLjpF35swoegEsHQWLvzHW5/0JiqVxqyzzuaL97sLU1623nrbpVptftV7c+c+nTlzpi71WqNG7ZXm5nWSJF1dHXnssd8uQ+KXlct1aWl5cbnmeDP/9V/Jb3+bLFzYa0v0qaam5JJLkkGDln2OCRMmpK2tredCrcA6Ozvz5z//OXvssUfK5XLRcQAAAAAAAAAAAAAAAKDHuFsGAAAAAAAAAAAAgFXe/fd3P6R/aR19dFKrvfxaEltvnZxxRnL77cmCBS+PffLJJRv/jne8es0lHfd6WluTZ59d9vHQ1zo7l68Eo7Hx1S0cLS0vvGr/sMMuybHH3v6q1047HbfU66yzzhZ5z3suXbx/yy0nZ86cp5Yt9Ct0dPReK0r//smlly7bZ+GKpl+/5KCDul/Lavbs2Zk+fXrPhVoJdHZ25rHHHis6BgAAAAAAAAAAAAAAAPQoxSsAAAAAAAAAAAAArPImTkwW9l6fwavsvXdy4onJ+PFLX3Cw1lrJBRf0XJaGhu5rh5XF8havLFw4+1X7TU2Dl2u+1zNy5B756EdvT//+6yVJbr/9e7n99u/1yNwdHa09Ms8b2Xvv5Pjjk+bmXl2mV1UqyXrrJeedt3zzTJ06NeXy6nVLRVtbW5544omiYwAAAAAAAAAAAAAAAECPqhQdAAAAAAAAAAAAAAB62623JosW9c1as2cnv/tdcu+9ydprJ8cdt+RjzzsvGTo0aW1NGhuXP8uCBck99yQHHbT8c0HfKC3X6Pb2lrzwwt+z9tqbJUk22mi/TJhw2uLj55yzdZLk6KNvyahRey71/Ftu+b68+90Xp1JpSK3WlRtu+GLuvPP05cr8SqVS7xeBnHZa8vzzyVVXJS0tvb5cjyqXk8GDkwkTkkGDlm+up59+Om1tb130s+222+bd73734v1TTz31Neeccsopi7evueaaPPjgg286Z7lczm677ZahQ4dm+PDhGTBgwOJjF110UZ566qnXjBkxYkS23nrrDBs2LEOGDEml0n07yJQpU3LxxRe/5XW8ZOrUqUt8LgAAAAAAAAAAAAAAAKwMev+uLAAAAAAAAAAAAAAo2L339t1aF1+cvPOdyX/8R3L33Us+7sMfTo44oru45bvf7ZksHR3dpTOwsqirq1/uOR544KLF2xtttG+23PLI5Z4zSXbZ5fN5z3suS6XSkPb21lx99ZE9WrqSJJVKDzQuvYVSKTn//OSAA5Kmpl5frseUy91lKxMmJMOHL/98RRaQVKvV7LXXXtlss81eVbryZjbffPPstNNOGTZs2OLSlWXxwgsvpFarLfN4AAAAAAAAAAAAAAAAWNEs+902AAAAAAAAAAAAALASmDcveeGFolO8uQ02SM4+u3v7M59JluOZ+q/x4IM9Nxf0tkql33LPcffdZ2Wrrd6f9dbbLkly+OH/m403PjCTJv06LS0vpKlp7QwcOOI140aOfHuOOeaPSZLZs6fkrLM2XHxsv/1Oy667fjFJ0tXVmVtvPTXz5s3IBhuMX3zOggUzM2vW48uVvVJpWK7xS6quLrnqquSjH01+/vOkpaVPll1mlUqyzjrdpSsbbvjW57+Vrq6uvPjii8s/0TKq1WqZNm1aZsyYkWnTpuXQQw99yzELFizI3//+98yYMSNDhgzJlltuuUxrl0qlzJo1K4MHD16m8QAAAAAAAAAAAAAAALCiUbwCAAAAAAAAAAAAwCpt1qykvj5pby86yesrlZKLL04GDkyuuCL53/9Njj665+afN6/n5oLe1ty8XubPf3a55ujoWJif/eyAHHHEFRk1as+Uy3XZbrujs912r/+L1dnZ9pZzbrHFexdvl8t12Xff773mnAceuCjXXvvRZc7d2dmWAQOGLfP4pVVX1/3Zs9ZayU9+suKWrzQ2JsOGJbfdlgwd2jNzvvjii6mrq0tnZ2fPTLiU2tra8v/+3/9bvL8kxSu333774u23v/3ty7x2qVTK9OnTFa8AAAAAAAAAAAAAAACwyigXHQAAAAAAAAAAAAAAetPChUl5Bf7W7Oc/n+y1VzJtWnLccT0/f0dHUqv1/LzQG0aO3C1JabnnWbDguVx88V657LJD8vDDV+Qf/3gy7e2t6exsy4IFz+Xpp+/IXXedkZ/+dJ/88Y+nLH/wHlAqlTNw4Ig+XjM588zkyiuTQYOSfv36dPm31NiYfOITyV/+0nOlK0kyY8aMnptsJdPW1pZnnnmm6BgAAAAAAAAAAAAAAADQYypFBwAAAAAAAAAAAACA3tTa2l0usCIaNiz51reSrq7kox9N/vGPnl+jri5ZtChpaOj5uaGnrb/+rnnggYvT1javR+abNOnXmTTp10t07lNP3ZpTT339D4uzztqwR/K8mXXX3Tqlgj6sDjoomTy5u/zp179OWloKibFYU1Oy1lrJVVcl48b1/PwLFixIR0fHMo095ZQVo6hnecydO7foCAAAAAAAAAAAAAAAANBjykUHAAAAAAAAAAAAAIDetKKWriTJOut0F6KUy8kf/pDUat2viy56+ZxRo7rf++Uvl32dFfm/AbzSsGE7plbrKjpGAcoZMWKPQhMMGpRcfnly5ZXd2/369X2GUilpbEw+/vFk0qTeKV1Jkvb29nR1rY7/zrq1t7cXHQEAAAAAAAAAAAAAAAB6TKXoAAAAAAAAAAAAAADQmxobu4tLVlddXUl9fdEpYMmstdbGqdU6i47R5/r165/119+56BhJkoMOSiZPTn7wg+THP046O5N583p3zYaG7s/pffdNTjklGTOmd9dbnuKRCy644DXvHXvsscsTp88pXgEAAAAAAAAAAAAAAGBVongFAAAAAAAAAAAAgFVaQ0N3+UhPOuWU5Otf796+6KLkox99+dgGGyQ77NC9/dLPJGlqSg49tHv7hReSCROSadOSE0987fxjxyYf/GD39qxZyTe+0V2EsCwqlaRUWrax0NdKpXIGD94sM2c+UHSUPtXZ2Z6hQ3csOsZigwYl3/529+fcNdck//mfyd/+lrS3Jx0dPbfOgAHdn1EnnJB86lPJ0KE9N3dvefrpp4uOsNxqq3MbGQAAAAAAAAAAAAAAAKscxSsAAAAAAAAAAAAArNLWWSdZtKjv1tt77+4yln82ZEh3gUGS/PGPyV57dRewnHXWa889+uiXi1fmzn39c5bUmmsu+1gowqabHpIXXngknZ19+ItbsH791sjAgSOKjvEa1Wry3vd2v/761+TMM5Pf/Kb7s6uxMVm4MGlrW7K5SqXuopWOju7tHXfsLp46+ODu8pW+VK1W+3bBFUx9fX3REQAAAAAAAAAAAAAAAKDHKF4BAAAAAAAAAAAAYJXW2JgMG5ZMnVp0kmLssEPRCWDp7LTTv+SOO04rOkafqVQas8sun0+pVCo6ypvacsvkJz/p3p47N7n//mTixOTWW5N77kmefz7p7OwuVSmXuwtW6uqSpqZkiy2SPfZIxo3rLlwZMaL7vKJUKpWUy+V0dXX12hoDBw7MiSeeuHj/1FNPfdXxTTfd9HXHjRgxIg0NDUmSyZMnp6OjI0kyePDgrL322kmy+GeSNDU1LZ5rzpw5efbZZ98yW6Wvm24AAAAAAAAAAAAAAACgF7lbBgAAAAAAAAAAAIBV3tixy1a8cvHF3a9/duqp3a+lGdMT6y6tajV5+9uXfx7oSwMGDMuoUXvl8cd/n6RWdJxeV6t1ZfvtP1Z0jKWyxhrdny1vf3vy+c+//H6tlrS1dRew9OvXXbyyImpubk6lUklbW1thGd7//ve/7vt777334u0zzzwzc+bMSZJstdVW2XPPPV9z/pAhQxbP9cADD+Taa699y7UHDhy4DIkBAAAAAAAAAAAAAABgxVQuOgAAAAAAAAAAAAAA9La3vz1pbCw6Rd9rbEzGjCk6BSy9XXf9Yurrm4uO0etKpXI23fTQNDUNLjpKjyiVugtXmppW3NKVJBk6dGjREQpTX1+f4cOHFx0DAAAAAAAAAAAAAAAAekypVqvVig4BAAAAAAAAAAAAAL3pzjuTd7wjmTu36CR9q74+mTEjWWutopPA0qnVajnzzBGZO/eZoqP0qmq1OUcffUuGD9eQ1Je6urryne98J52dnUVH6XPVajWf/OQns/baaxcdBQAAAAAAAAAAAAAAAHpEuegAAAAAAAAAAAAAANDbtt02aWkpOkXfGzhQ6Qorp1KplF13/WKq1aaio/SqNdYYrnSlAOVyOWutph+OXV1dGTx4cNExAAAAAAAAAAAAAAAAoMcoXgEAAAAAAAAAAABgldfUlGy+edEp+la5nOyzT9EpYNntsMPH06/fmkXH6DXValMOPPDsomOstkaMGFF0hEKsvfbaKZVKRccAAAAAAAAAAAAAAACAHqN4BQAAAAAAAAAAAIDVwhe/mPTvX3SKvtPYmHz+80WngGVXrTbliCMuT6XSWHSUHldX15DNN39P3va2/YuOstraYIMNUl9fX3SMPre6Fs4AAAAAAAAAAAAAAACw6lK8AgAAAAAAAAAAAMBq4b3vLTpB31p//WTMmKJTwPIZOXL3bLvt0atc+Uq/fgPyznf+qOgYq7URI0akq6ur6Bh9qr6+PhtuuGHRMQAAAAAAAAAAAAAAAKBHKV4BAAAAAAAAAAAAYLXQ0JB8/ONJtVp0kt7Xv3/y5S8XnQJ6xgEH/DANDYOKjtFjqtWmHH74/6ZfvzWKjrJaGzRoUNZbb72iY/Spcrmc0aNHFx0DAAAAAAAAAAAAAAAAepTiFQAAAAAAAAAAAABWGyeckNTVFZ2i99VqyZFHFp0Ceka12pQjjrg8lUpj0VGWW11dv2y++XvytrftV3QUkowfPz719fVFx+gTpVIpY8aMSd3q8EcQAAAAAAAAAAAAAACA1YriFQAAAAAAAAAAAABWGxttlIwZU3SK3lWtJh/9aNLUVHQS6DkjR+6eXXf9QqrVlfcfdrlcycCBI/LOd/530VH4P6NHj15tikja29vz97//vegYAAAAAAAAAAAAAAAA0OMUrwAAAAAAAAAAAACwWjn99KSxsegUvadfv+Tf/q3oFNDz9tzz1GyzzUdWyvKVUqkuzc3r5qMfvS39+g0oOg7/p1wuZ+zYsatF+cqcOXPyn//5n3nggQeKjgIAAAAAAAAAAAAAAAA9SvEKAAAAAAAAAAAAAKuVnXZKjj8+aVr5uhveUnNz8qMfJcOGFZ0Eel6pVMpBB/13Nt300JWqfKVUqktT0+B87GN3pH//dYuOwz/Zaaedio7Q6+rr67Ppppvm6aefzoMPPlh0HAAAAAAAAAAAAAAAAOhRilcAAAAAAAAAAAAAWO18+9vJkCFFp+hZlUoydmzykY8UnQR6T6lUzuGH/yxbb/2hlaJ8pVyuZo01hueTn5yYgQNHFB2H19G/f/9su+22qVQqRUfpFaVSKYMHD87IkSOTJE8//XTBiQAAAAAAAAAAAAAAAKBnKV4BAAAAAAAAAAAAYLXTr19y1VVJY2PRSXpOQ0Pys58lpVLRSaB3lUrlvOtd52bs2H9doctXqtWmDB68ST7xiXuzxhrrFx2HN3HAAQekX79+RcfoFXV1dTniiCNy4403JknWXHPNYgMBAAAAAAAAAAAAAABAD1O8AgAAAAAAAAAAAMBqaaedkuOPXzXKV5qbkx/9KBk2rOgk0DdKpVL23fe7+cAHfp3m5iGpVBqKjvQqlUpjdt75s/mXf7k/zc3rFB2Ht1BfX58jjjgilUql6Cg9qlqtZp999skDDzyQK664IvX19TnwwAOLjgUAAAAAAAAAAAAAAAA9SvEKAAAAAAAAAAAAAKutb3872XTTpL6+6CTLrqkpecc7ko98pOgk0Pc23HDvnHDC49lqqw+kUmkqOk6q1aYMGvS2HHvshOyzz3dSV7cSf7isZkaNGpVtttlmlSlfKZVKWXvttTNkyJBccMEFmTlzZj7/+c/nbW97W7q6uoqOBwAAAAAAAAAAAAAAAD1G8QoAAAAAAAAAAAAAq61+/ZJbbklGjkxWxmftNzYm48Yll12WlEpFp4Fi9Os3IIceekE++MFfp7l5SCqVxj7PUCqVU6k0ZuedP5tPf/pvGTp0+z7PwPI74IAD0q9fv6Jj9Ii6urrss88+ueCCC/KLX/wiu+66aw4//PAkSbnsVhIAAAAAAAAAAAAAAABWHaVarVYrOgQAAAAAAAAAAAAAFOm555IxY5IZM5L29qLTLJnGxmSbbbqLYxr7vmcCVkiLFs3L3XeflbvvPisdHYvS1javV9frLnmpZdNND8nuu38t6667da+uR+97+umnc8kll6R9Zflj8Dqq1Wr22muv/P73v8/ZZ5+dtdZaK9/4xjfygQ98IKW3aOmaNGlSGhoaMmLEiD5KCwAAAAAAAAAAAAAAAMtH8QoAAAAAAAAAAAAAJHn++WS33ZKnnqpl0aI3fzB90ZqaknHjkuuuU7oCr6erqzOPP/67TJhwWqZPvyddXZ3p6uq5Io36+gGpr2/OuHGfz/bbH5umpsE9NjfFmzRpUq666qp0dHQUHWWpVavVbLPNNrn88stz2WWXZf3118/Xvva1HHXUUWlqakqtVnvD8pXW1tZ8/etfz/e///1ce+21Ofjgg/s4PQAAAAAAAAAAAAAAACw9xSsAAAAAAAAAAAAA8H/mzEn22qsrjzxSy8KFdUXHeV3NzckBBySXX55Uq0WngRXfrFmT8+c/n51HH/115s6dmmq1KZ2d7enoaF2i8eVyJdVqczo6Fqa+vjnDh4/Lzjv/a972tv1SKpV7OT1F+ctf/pJf/epXK1X5Snt7ex5//PHceuutmTlzZkaNGpUf/ehH2WOPPdK/f/83LV15yU033ZTvfve7ufnmm3PaaaflC1/4Qh+lBwAAAAAAAAAAAAAAgGWjeAUAAAAAAAAAAAAAXuF73/tBvv3trsyf/5kkDUlWjGKFSiVpaEj+67+SY45J3uLZ+cDr6OhYmJkzH8r06RMzdepteeaZu7Jgwcx0dranq6sjSS2lUl3q6qqpVvtnvfW2yciRb8+wYWMybNiOaW4eUvQl0If++te/5pprrlkpylfK5XKee+653HPPPalUKtlnn33ysY99LCNGjFjquR566KGcccYZufjii/Oxj30sP/nJT3ohMQAAAAAAAAAAAAAAAPQMxSsAAAAAAAAAAAAA8H+eeOKJbLXVVtl2223zr//6Pzn55E0zY0YlLS3Flq80NydjxiQ/+1kyfHihUWCV1f3V+lpKpRWjbIkVw+OPP54rr7wyHR0dWVFvv6hUKtl7772z4447pr6+Pl1dXSmXu/8dv3L7rdRqtZT+r9Xrqaeeyk9+8pOcdtpp2WWXXXL99denoaGh164BAAAAAAAAAAAAAAAAlpXiFQAAAAAAAAAAAAD4P5/5zGdy7bXX5qc//Wn22muvtLfX8r3vlfLd7yaLFiVdXX2bp1pN+vVLzj47Ofro5P+ehw9AH3rxxRdz1VVXZdasWWlvby86zmKVSiUNDQ054ogjMnLkyMXv12q1dHR0pFqtJkk6OjpSqVSWaM5Xlq8sXLgw5513Xk4++eRssMEGueaaa7LJJpv0/IUAAAAAAAAAAAAAAADAcigXHQAAAAAAAAAAAAAAVgSLFi3KX/7ylwwePDjbbbddkqSurpavfa2Wu+/uzBFHJA0NSWNj72fp3z9pbk4+8Ynk739PjjlG6QpAUQYPHpxPfvKT2XPPPVOtVhcXkxSpUqlk2223zQknnPCq0pUkKZVKi0tXTjnllBx77LH5xz/+sUTz1mq1xdsNDQ1ZuHBhhg0blkceeSS77bbbEs8DAAAAAAAAAAAAAAAAfaVUe+VdMQAAAAAAAAAAAACwmqrVannf+96Xm2++OU899VT69+//mnOee64zF19cl9NPT2bPbs/ChdUeW79c7i51GTo0+cpXkg98IGlq6rHpAegBL774Yq666qrMmjUr7e3tfb5+pVJJQ0NDjjjiiNcUrrxSrVbL448/nk033TRJct999y0uFXsrixYtyq9+9aucd955ufnmm7PGGmtk/Pjx+eIXv5g999yzB64CAAAAAAAAAAAAAAAAeo7iFQAAAAAAAAAAAAD4P//1X/+VE088MR/5yEfyjW98IyNGjHjd87q6kj/8IXnf++5MS8vWqVSa069fKfPndx9bEpVKd7HKwoXJGmske+2VnHRSMnZsUir14EUB0KO6urpy33335bbbbsvChQvT1tbW62vW19enVCpl7Nix2W233VJfX79E46644oq8+OKLOf7449/wnK6urpTL5cyZMyePPPJIvv71r+cPf/hDqtVqtthii5x55pnZYostss466yw+FwAAAAAAAAAAAAAAAFYUilcAAAAAAAAAAAAA4P9MmTIl73znOzNp0qR84hOfyOc+97mMHj36Ved0dHSkUqnkxRdfzKGHHpoFC1ryq1/dm/vuK+fPf05uvTV5+OFk3rykVkvq6l4a1709aFCy3XbJnnsmO+2U7LhjsvbafX6pACynWq2WKVOm5I477siTTz6ZJOns7Oyx+UulUurq6rLOOutk/Pjx2WyzzVL30h+VZfDPpSkv7S9cuDDTp0/PSSedlDvuuCPPP/98ttpqq5x88snZZZddsv7666dWq6VUKqWzszN1dXV55JFHMnfu3IwZM0YRCwAAAAAAAAAAAAAAAIVSvAIAAAAAAAAAAAAAr/Dggw/mhBNOyO23356RI0fmuOOOy5FHHplhw4alrq5u8QPmr7rqqhx33HH5+Mc/nu9973uvO1dHR7JwYVIuJ/36vVzCAsCqZe7cubn33ntz//33p6WlJdVqNR0dHUtVxFIqlVJfX5+Ojo5Uq9Vsvvnm2WWXXbLOOuv0Wu4nn3wy3/ve93L99ddn6tSp2WqrrfLhD384Rx99dIYMGfK6Y2bNmpXtt98+HR0d+fCHP5zPfvazGTp0aK9lBAAAAAAAAAAAAAAAgDejeAUAAAAAAAAAAAAA/k+tVkupVMrdd9+dM844I1deeWWSZO21187BBx+cLbbYIs3NzZk/f35OO+209OvXLw899FAGDRpUcHIAVhQLFy7MjBkzMn369Dz11FOZPn16WlpaUi6XUy6XUyqVUqvV0tXVlVqtlvr6+qy77roZNWpUhg0blmHDhqV///69mvGvf/1rrr/++px55pl55plnssUWW+SAAw7I1772tcV/07q6uhaXjb3S3Llz8/vf/z7f+9738sADD2S99dbLxRdfnP32269XMwMAAAAAAAAAAAAAAMDrUbwCAAAAAAAAAAAAAOkuXUmSUqm0+L0bbrgh5513Xm6++ebMnj178cPyk2SXXXbJV7/61Rx00EGF5AVg5dHR0ZH29va0t7ens7MzdXV1qVQqqVQqqa+v79MsM2bMyMYbb5zW1tast956OeCAA/LNb34zQ4YMSX19/eJ8S+LYY4/NRRddlEGDBuWmm27Kdttt17vhAQAAAAAAAAAAAAAA4J9Uig4AAAAAAAAAAAAAAEV5/PHH88ILL2TMmDGLHzLf1dWVzs7OVKvV7Lffftlvv/3y4IMP5p577klbW1uef/757LTTTtlll12y1lprFXwFAKwMXipZaWxsLDpKhg4dmv/+7//OTTfdlC984QvZYostUq1WFxeLvVnpSq1WW1xQ9uSTT2bu3Llpbm7Ohz70oay99tp9kh8AAAAAAAAAAAAAAABeqVR76c4YAAAAAAAAAAAAAFjN7L333pk3b14OPfTQ7LPPPtl+++3T0NCQ5NUFLACwKntlocqSePrpp/Pd73435557bt7//vfn61//ekaPHt2jeWbPnpIZMyZm2rS7M2vWE2lvX5D29pYktVQqjalWmzNgwLCsv/7OGTp0x6y99mYpl9+4NAYAAAAAAAAAAAAAAIBVk+IVAAAAAAAAAAAAAFZLf/7znzNu3LiUy+V0dXVls802y8EHH5wDDjggY8aMyYABA5Ikd999d6ZOnZrDDz885XJ5qR5MDwCrmhdffDHnnntuTj311Oyxxx759re/nZ133nm55qzVuvLEEzfliSf+kClT/pTnn384SVIq1aW9fUFqta43HFtf3z9J0tnZlrXW2iQjRozPhhvuk003PSSVSsNy5QIAAAAAAAAAAAAAAGDFp3gFAAAAAAAAAAAAgNXSc889l/Hjx2fkyJHZe++989Of/jSTJk3KqFGjcuCBB+bAAw/MO9/5zowdOzYDBgzIhRdemFGjRhUdGwAK09LSkssuuyxf+MIXMmLEiHznO9/JQQcdlCSp1WpLXU7W2jor9913fu666/S0tc1Pe3vLm5asLKn6+gFJatlhh09k7NgTMmjQhss9JwAAAAAAAAAAAAAAACsmxSsAAAAAAAAAAAAArLbOOuusfPWrX81ll12WDTfcMNdcc01++ctf5sEHH8zQoUOz5ZZb5oYbbsinPvWp/PjHPy46LgD0un8uUOno6EilUklnZ2d+85vf5MQTT0xbW1u+/e1v5+ijj37dMW9l2rR7cuedP8yjj16bUqmc9vaWHr+OJKmrq0+pVM7w4Ttn/Pgv5W1vOyDlcl2vrAUAAAAAAAAAAAAAAEAxFK8AAAAAAAAAAAAAsEro6Ej+/vfkhReS1tZk4cKkVEoaG5OGhmTo0GTjjZNy+eUxc+fOzV577ZW11147v/nNb9La2ponnngiN998c371q1/lT3/6U8rlcnbfffccf/zx2WabbTJ69OjiLhIA+shf//rXbLLJJqmvr0+tVsuECRPyhS98IX/7299y8skn59Of/nSampqWqnRl/vyZueaaYzJ16p/S0bEwtVpXL1/Fy+rr+2eNNdbPe997VYYM2arP1gUAAAAAAAAAAAAAAKB3KV4BAAAAAAAAAAAAYKXT0ZH87W/JxInJHXckEyYkjz/eXbDyUrHKS9+SfelZ8B0dSWdnstlmye67J+PGJTvumEyffmsOOeRdOeecc/KhD31o8Rq/+MUvcsQRR2SDDTbIc889l4aGhmy66aa5/PLLM2rUqL69YADoQ9ddd12+/e1vZ7/99svnP//5zJkzJ//6r/+a3/zmNznxxBPzxS9+Meuuu+6blq7UarXUarWUy+XUarU8/PDl+c1vPpX29tZ0dbX38RW9pJRKpSHjx385e+zx7ymXKwXlAAAAAAAAAAAAAAAAoKcoXgEAAAAAAAAAAABgpfH448lZZyUXXthdsFKrJfPnL/08pVLSv3/S1VVLfX0ydOjVef75b+WOO36ejTfeOEly+OGH549//GPOPPPMrLnmmjnnnHPy7LPP5v777+/hqwKAFcvcuXOzzz77ZOLEifnABz6QUqmUSy+9NB/84Afzta99LZttttkbju3q6kr5pRa0JPPnz8zFF787L754X2q1tr6I/5aq1aYMHDgi733vVRkyZKui4wAAAAAAAAAAAAAAALAcFK8AAAAAAAAAAAAAsELr7Ex+85vkP/8zue++7v329p5do76+K21tbRk58rFcfPHWGTLk79lyyy1yzDHH5P/9v/+XcrmcKVOmpK6uLhtssEHPLg4AK6gPfOADueKKK5Ik48aNy3nnnZett976NeUqr1Sr1RYXlf32t2dlzTVvTLnclbq6vky+JEqpVBqy555fz667fjGlUqnoQAAAAAAAAAAAAAAAACyDStEBAAAAAAAAAAAAAOD11GrJeeclJ5+cLFqUzJvXe2u1tZWTNOSpp7bMQQd1pVQakmr1vTnkkEMWP1h+1KhRvRcAAFZAl112Wbbccsv8x3/8R2bOnJmnnnoqW2+9dcrlcmq12uKyktbW1tx555154IEHct111+X+++/Pppsuyn77LUylUiv4Kt5ILR0drbn11lMzb96MHHDA6cpXAAAAAAAAAAAAAAAAVkKlWq22ot7BAgAAAAAAAAAAAMBqasqU5P3vTx5+OFmwoJgMdXULc8AB5fz0p/UZNKhrcQELAKxuLrvsshx11FEZPnx4Tj311BxzzDGL/y5OnDgx3//+93PNNddkrbXWyhZbbJHdd++XcvmmdHUtKjj5kqlWm7L55kfk3e++MKWSv/cAAAAAAAAAAAAAAAArE3eDAAAAAAAAAAAAALDCqNWSH/842Wqr5N57iytdSZLOzobcdFN93va2Wq691tduAVh9feADH8hdd92VJJkwYUK6urqSJG1tbXnooYdy4403Zq211sqNN96Y73//g6lUbllpSleSpL29JY88cnWuu+641Gq1ouMAAAAAAAAAAAAAAACwFEo1d4QAAAAAAAAAAAAAsAJ46qnkyCOThx8utnDl9TQ1Jfvtl5x/fjJ4cNFpAKAYs2fPzqJFi7LuuuumVqulVCpl8uTJOe2003LRRRdl332HZ5ddZqSzc2HRUZdJtdqUsWNPyL77fq/oKAAAAAAAAAAAAAAAACwhxSsAAAAAAAAAAAAAFO6BB5K99krmzUs6O4tO8/rq65MhQ5I77kg22KDoNABQnJdKV17yj3/8Iz/+8TfT2npGqtUCg/WAarUphx32s2y++WFFRwEAAAAAAAAAAAAAAGAJlIsOAAAAAAAAAAAAAMDqbcKEZPfdk9mzV9zSlSRpa0tmzEh23DGZNKnoNABQnFeWrtRqtQwcuEbWWuumVKulNxm1cmhvb8m11x6blpYXi44CAAAAAAAAAAAAAADAElC8AgAAAAAAAAAAAEBh7rwzOeCAZP78opMsmc7O5IUXknHjkscfLzoNABSvVCrljjt+mH/8Y3KSWtFxekRHR0t+9auPFR0DAAAAAAAAAAAAAACAJaB4BQAAAAAAAAAAAIBCPPhgsv/+yYIFRSdZOrVaMmdOsttuybRpRacBgGK9+OKk3Hrr19PevpL9QX8TnZ1teeKJG/LII78sOgoAAAAAAAAAAAAAAABvQfEKAAAAAAAAAAAAAH1uxoxkr72S+fOLTrJsurqSF1/sLl9paSk6DQAUo6urM1dd9b50di4qOkqPa29vybXXfjQtLS8WHQUAAAAAAAAAAAAAAIA3oXgFAAAAAAAAAAAAgD5VqyUf/vDKW7ryko6OZObM5ItfLDoJABTjoYcuyaxZj6dW6yo6Sq/o6GjNDTd8qegYAAAAAAAAAAAAAAAAvAnFKwAAAAAAAAAAAAD0qZ/9LLnrrqS9vegky6+1NbnwwmTChKKTAEDfqtVque2276S9fUHRUXpNZ2dbHn74sixaNLfoKAAAAAAAAAAAAAAAALwBxSsAAAAAAAAAAAAA9JkZM5Ljj08WrELPaG9tTd73vqSlpegkANB3pk+/J/PmTSs6Rq8rlcp58MFLio4BAAAAAAAAAAAAAADAG1C8AgAAAAAAAAAAAECfqNWSD384WbSo6CQ97x//SL70paJTAEDfueOOH6SjY2HRMXpde/uC3HHHaanVakVHAQAAAAAAAAAAAAAA4HUoXgEAAAAAAAAAAACgT1x+eXLXXUl7e9FJel5ra3LBBcnddxedBAB6X0vLi5k06dep1bqKjtInWltn5amn/lR0DAAAAAAAAAAAAAAAAF6H4hUAAAAAAAAAAAAAel2tlpx8crJgQdFJek9ra3LqqUWnAIDed//95ycpFR2jz7S1Lcgdd3y/6BgAAAAAAAAAAAAAAAC8DsUrAAAAAAAAAAAAAPS6u+5Knn226BS975ZbkmnTik4BAL3rwQcvTkdHa9Ex+lAtkyf/IV1dHUUHAQAAAAAAAAAAAAAA4J8oXgEAAAAAAAAAAACg1/3gB0lLS9Epel+tlpxzTtEpAKD3dHV15MUXHys6Rp+rVPrl+ef/VnQMAAAAAAAAAAAAAAAA/kml6AAAAAAAAAAAAAAArNqefz757W+7S0lWdYsWJf/938kppyTVatFpAKDnPf/8I6lUGtLW1t4j82200X7ZZpsPZf31x6V//6Gpq6tmwYLnM3/+s3n66dszadJ1efLJm99ynoaGQdlll89l2LAxGTZspzQ1rb342JlnjsqcOU8td9bp0ydm3XW3We55AAAAAAAAAAAAAAAA6DmKVwAAAAAAAAAAAADoVT/5SVIqFZ2i73R2JtdemxxxRNFJAKDnzZgxMbUeaFNralo7hx32s2y88QGvOTZw4AYZOHCDDB8+JuPGfS7f+lZDOjsXvel8AweOyB57nLzcud5IW9v8PP30Hdl++4/22hoAAAAAAAAAAAAAAAAsPcUrAAAAAAAAAAAAAPSq//7vpLW16BR9Z9685KyzFK8AsGp6+uk70t4+f7nmqKvrl6OO+l2GDdtp8Xt//etV+fvff5n582ekWm3OkCFbZpNN3pWRI3dfojk7O9sydertmT793syd+3T23/+Hy5Xx9Tz99IQenxMAAAAAAAAAAAAAAIDlo3gFAAAAAAAAAAAAgF7z4ovJCy8UnaLv3XdfUqslpVLRSQCgZ/VE+ci4cZ99VenKr371sdx//wWvOuexx36TCRNOy7rrbpuurva3nPOFFx7JhRd2l7QMHDiyV4pXZs16PF1dHSmX3Y4DAAAAAAAAAAAAAACwoigXHQAAAAAAAAAAAACAVdd99yWNjUs/7uiju4tLXnotqQ9/OLnhhmTmzKStLWlpSR59NDnnnGTDDV997sYbJyef3H3+E08k8+d3n//II8kPf5iss87S536lKVOWbzwArIhmz35quefYdttjFm9PmfLH15SuvNLMmQ+mVuta7jV7Ql1dfebMebroGAAAAAAAAAAAAAAAALxCpegAAAAAAAAAAAAAAKy67r23u8ykL/zgB8lJJ736vWo1GT26+/X+9ydjxiSPP9597D3vSb7xjdfOs9lm3a8jj0x22SV5ehmer16pJBMnvrbsBQBWdp2dbcs1vlJpzDrrbL54//HHf/+q4+utt12q1eZXvTd37tOZM2fqcq3bE0qlcjo6FhYdAwAAAAAAAAAAAAAAgFcoFx0AAAAAAAAAAAAAgFXXrbcm7e29v05jY3LCCS/v//znyX77JR/7WDJ/fvd7a66ZfPzjrx43f37yk58kRxyRvOMdyY9//PKx4cOTr3992fLMn5/cffeyjQWAFVWtVktXV8dyzdHYOOhV+y0tL7xq/7DDLsmxx97+qtdOOx23XGv2lO7ildaiYwAAAAAAAAAAAAAAAPAKlaIDAAAAAAAAAAAAALDquu++vlmnqSmpr395/5RTkr/+tXv7sMOSd72re/uV59x0U3L++ckLr3je+/XXJ+uvnxxySPf+uHHLlqerq7t0BgBWJbVa13LPsXDh7FftNzUNXu45+1JnZ1vREQAAAAAAAAAAAAAAAHiFctEBAAAAAAAAAAAAAFg1zZmTzJ7dN2u9+OKrS15OPTXZd9/k2GOTPffsfq+9Pbn88pfPuffeV5euvOTRR1/enj9/2TM98siyjwWAFVG5XJdSqbRcc7S3t+SFF/6+eH+jjfZ71fFzztk6p55aypQpf1yudXpHLZVKQ9EhAAAAAAAAAAAAAAAAeAXFKwAAAAAAAAAAAAD0ijlzkvr6vlvv8MOTm2/u3n7Pe5IbbkjOPz/p3z+5555kr72SP//5zeeor08OPfTl/V/9atnztLYu+1gAWFGVy5XlnuOBBy5avL3RRvtmyy2PXO45+0KtpngFAAAAAAAAAAAAAABgRbP8d7sAAAAAAAAAAAAAwOtobU3K5b5bb9685PHHk113TRr+6Zno226bHHVUdwFLW9vrj69Wk0svTUaP7t6///7k9NOXPU9nZ/errm7Z5wCAFU2l0pDOzjf4Y7qE7r77rGy11fuz3nrbJUkOP/x/s/HGB2bSpF+npeWFNDWtnYEDR7xm3MiRb88xx/wxSTJ79pScddaGr8jVmLe9bf8kSXPzkFeNe9vb9s+CBc8lSR599Nplzl2rdaa+vv8yjwcAAAAAAAAAAAAAAKDnKV4BAAAAAAAAAAAAoFcsXJiUSn2zVl1dcuutyVZbde+ffHJy5pnJ4MHJz36W7LZbctxxyaJFyec+99rxa6yRXHNNstde3fsPPZQccEB3ecyyqlS6x/f3fHYAViFrrbVJZsyYuFxzdHQszM9+dkCOOOKKjBq1Z8rlumy33dHZbrujX/f8JSl6aW4ekve//5rXPXbwwf+zePvUU5f9f5zUarUMGDB8mccDAAAAAAAAAAAAAADQ8xSvAAAAAAAAAAAAANAr6ur6bq23v/3l0pV//CP51re6t+fPT77//e7ilSQ58sjXFq8MH5787nfJ1lt37//xj8m7353MmbN8mWq17vIVAFiVjBy5e2bMuC9JbbnmWbDguVx88V4ZPfrgbL31URk+fGz6918v5XJdFi6cnVmzHs+0aXdn0qTr8uSTN/dM+OW0zjqbp9RXrXIAAAAAAAAAAAAAAAAsEbdyAgAAAAAAAAAAANArGhuTrq6+WWuddV7e7tcvqa9P2tq69wcOfPnYK7eT7rKW3/0uWX/97v1LL02OOSZpb1/+TJ2d3VkAYFUyfPi41Nefn7a2eT0y36RJv86kSb9eonOfeurWnHrq6xefzJnz1Bse6xmljBixey/ODwAAAAAAAAAAAAAAwLIoFx0AAAAAAAAAAAAAgFVTQ0PPF6+cckpSq3W/Lrzw5fcffPDl7aam5PLLkwMOSI46KvnWt14+ds89L2/vskty220vl67cfHNyzjnJ2LHJ+PEvv5ZVpZKUevP57wBQgGHDdkqt1ll0jD5XX98/66+/S9ExAAAAAAAAAAAAAAAA+CeVogMAAAAAAAAAAAAAsGoaMiRpb++btf7+9+Tcc5NPfap7/7DDul+vtGBB8qUvvby///7Jmmu+vL/33t2vf7as5SnrrLNs4wBgRTZo0Eap1WpFx+hztVpXhg3bsegYAAAAAAAAAAAAAAAA/JNy0QEAAAAAAAAAAAAAWDVVq8mGG/bdescdlxx1VHL99cnMmd2lLwsXJo89lvzkJ8n22yd//nPf5dlpp75bCwD6SqlUypAhWxcdo8/Val0ZNOhtRccAAAAAAAAAAAAAAADgn5RqtVqt6BAAAAAAAAAAAAAArJqOPTa58MKiU/S9fv2S73wn+fzni04CAD3v/vsvzO9//69pa5tfdJQ+USrVZdttP5JDD72g6CgAAAAAAAAAAAAAAAD8k3LRAQAAAAAAAAAAAABYdY0fnzQ3F52i7zU0JDvuWHQKAOgdW211ZGq1WtEx+kxdXX122UWbGgAAAAAAAAAAAAAAwIpI8QoAAAAAAAAAAAAAvWbHHZPyaviN1ZaWZPvti04BAL2jWm3Kdtt9NOVytegofWLttTfLkCFbFR0DAAAAAAAAAAAAAACA17Ea3sYKAAAAAAAAAAAAQF/Zcstk4cKiU/S9tddO1lij6BQA0Ht23vlfUy7XFR2j19XXD8j48V8uOgYAAAAAAAAAAAAAAABvQPEKAAAAAAAAAAAAAL2mWk3GjSs6Rd+qVJKDDy46BQD0rsGDN8l6621fdIxeVyqVs/nmhxUdAwAAAAAAAAAAAAAAgDegeAUAAAAAAAAAAACAXvWlLyUDBhSdou9Uq8mJJxadAgB63x57nJxqtbnoGL2mUmnK2LEnpK6uvugoAAAAAAAAAAAAAAAAvAHFKwAAAAAAAAAAAAD0qgMPTPr1KzpF39lyy2TzzYtOAQC9b5NNDsyGG+69yhaTNDevkz32+PeiYwAAAAAAAAAAAAAAAPAmFK8AAAAAAAAAAAAA0Kvq6pITT0waG4tO0vsGDEi+/OWiUwBA3znkkPNTqax6f+Qrlca8971XplJpKDoKAAAAAAAAAAAAAAAAb0LxCgAAAAAAAAAAAAC97hOfSGq1olP0vrq65NBDi04BAH2nuXmdHHLI+alWm4qO0mOq1aaMGXNchg8fW3QUAAAAAAAAAAAAAAAA3oLiFQAAAAAAAAAAAAB63ZAhyYEHdheTrKoaGpJPfzqpVotOAgB9a4st3pMNN9wndXX1RUfpEU1N62Tvvb9ddAwAAAAAAAAAAAAAAACWQKlWq9WKDgEAAAAAAAAAAADAqu+JJ5Ktt05aWopO0jsGD04mT04GDiw6CQD0vZaWF3L22aOzcOE/io6yXCqVxhxzzB8zfPjYoqMAAAAAAAAAAAAAAACwBMpFBwAAAAAAAAAAAABg9bDRRsl3v5s0NxedpOc1NSU/+5nSFQBWX01Na+cjH7kx1Wr/oqMss0qlMYcc8v+UrgAAAAAAAAAAAAAAAKxEFK8AAAAAAAAAAAAA0Gc+85lkiy2Surqik/Schobk0EOTd7yj6CQAUKyhQ3fIUUf9NtVqU9FRllq12pT99/9Btt76g0VHAQAAAAAAAAAAAAAAYCmUarVaregQAAAAAAAAAAAAAKw+nngi2XrrpKWl6CQ9Y/DgZPLkZODAopMAwIrhySdvzmWXHZL29gVFR1kilUpj9tnnuxk37rNFRwEAAAAAAAAAAAAAAGAplYsOAAAAAAAAAAAAAMDqZaONku98J2luLjrJ8mtqSi65ROkKALzShhvunY985KbU1w9IUio6zpuqVBrzrnedo3QFAAAAAAAAAAAAAABgJVWq1Wq1okMAAAAAAAAAAAAAsHrp6koOOyy54YaktbXoNMumuTn51KeSH/yg6CQAsGJ6/vm/5fLL351586alvb2l6DivUlfXL9VqU97znsuy8cYHFB0HAAAAAAAAAAAAAACAZaR4BQAAAAAAAAAAAIBCtLUlBxyQ3HVXsnBh0WmWTlNT8r73JRdckJRKRacBgBVXZ2d7br311Nx55+np6FiYpPjbWKrVpmyyyUF517vOS2PjoKLjAAAAAAAAAAAAAAAAsBwUrwAAAAAAAAAAAABQmJaWZO+9k4ceSlpbi06zZJqakne+M7niiqRcLjoNAKwcnn32wVx11Xszb960tLe3FJKhrq5fqtWmvPvdF2fTTQ8uJAMAAAAAAAAAAAAAAAA9S/EKAAAAAAAAAAAAAIVauDB517uSO+/8/+zdeZhe88E+8PuZLTOTSGyxx061aBBbRWNrqa1aRWmrRG2lim500b6KVtSL0qrSEtKiuqRV26to7RVJSW3l11QIYguRZJZkluf3x4NIEyQxM2cm+Xyu61xztu/53mf442HOee5KEUtv1tiYHHRQcvHFSlcAYFF1dLTl9ttPzb33/m9KpaoeK2Cprq5LqVSVDTf8ePba66I0NCzXI/MCAAAAAAAAAAAAAADQ/RSvAAAAAAAAAAAAAFC4trbk4IOT665LmpqKTrNgDQ3J8ccnP/hBUioVnQYA+q7W1ul54IHLcu+9Z2f27BmZM2dWt8xTVzcgpVJVhg07OltvfWwGDVqzW+YBAAAAAAAAAAAAAACgOIpXAAAAAAAAAAAAAOg1fve75PDDk5aWZM6cotNUNDQkyy6bXH11MmJE0WkAYMlRLpfz5JO35Z57zsrkyXekurr29RKWxX/Vpba2f5Jyll9+gwwfflLe//59U1PTr8syAwAAAAAAAAAAAAAA0LsoXgEAAAAAAAAAAACgV3nppeSww5Lbbkuam4vN0tCQHHxwcs45Sf/+xWYBgCXZzJnP5amn7sgzz/w9Tz11R15++bGUStUplarS3t6azs6OJJ2vn11KVVVNqqvr3jy+3HLrZsiQ7TJkyPCsuebwrLjiRkXeDgAAAAAAAAAAAAAAAD1E8QoAAAAAAAAAAAAAvdLvfpccfngye3bS2tqzczc2JoMGJVdfnYwY0bNzAwBJudyZV16ZlKlTJ2TmzOfS3t6aOXOaUi53pq6uf2pq6tPQsEJWXXWLDB78gVRX1xYdGQAAAAAAAAAAAAAAgAIoXgEAAAAAAAAAAACg15o2LbnwwuTHP07mzElmzuy+uUqlpH//ZPnlk69/PRk5srINAAAAAAAAAAAAAAAAAEDvpHgFAAAAAAAAAAAAgF6voyO5/vpk1KjkH/+obLe1dc216+uTcjn5yEcqhSsjRlRKWAAAAAAAAAAAAAAAAAAA6N0UrwAAAAAAAAAAAADQp/z738nPfpbcfHPyxBNJXV1l/6xZ7z62VEoGDKgUt5TLyQc+kOy1V3LUUcmqq3ZvbgAAAAAAAAAAAAAAAAAAupbiFQAAAAAAAAAAAAD6rI6O5PHHkwkTkrvvTu65J3nllWT27GTOnErRSr9+lXKWlVdOPvzh5EMfSoYNS9Zdt3IcAAAAAAAAAAAAAAAAAIC+SfEKAAAAAAAAAAAAAAAAAAAAAAAAAAAAAAAA0OdUFR0AAAAAAAAAAAAAAAAAAAAAAAAAAAAAAAAAYFEpXgEAAAAAAAAAAAAAAAAAAAAAAAAAAAAAAAD6HMUrAAAAAAAAAAAAAAAAAAAAAAAAAAAAAAAAQJ+jeAUAAAAAAAAAAAAAAAAAAAAAAAAAAAAAAADocxSvAAAAAAAAAAAAAAAAAAAAAAAAAAAAAAAAAH2O4hUAAAAAAAAAAAAAAAAAAAAAAAAAAAAAAACgz1G8AgAAAAAAAAAAAAAAAAAAAAAAAAAAAAAAAPQ5ilcAAAAAAAAAAAAAAAAAAAAAAAAAAAAAAACAPkfxCgAAAAAAAAAAAAAAAAAAAAAAAAAAAAAAANDnKF4BAAAAAAAAAAAAAAAAAAAAAAAAAAAAAAAA+hzFKwAAAAAAAAAAAAAAAAAAAAAAAAAAAAAAAECfo3gFAAAAAAAAAAAAAAAAAAAAAAAAAAAAAAAA6HMUrwAAAAAAAAAAAAAAAAAAAAAAAAAAAAAAAAB9juIVAAAAAAAAAAAAAAAAAAAAAAAAAAAAAAAAoM9RvAIAAAAAAAAAAAAAAAAAAAAAAAAAAAAAAAD0OYpXAAAAAAAAAAAAAAAAAAAAAAAAAAAAAAAAgD5H8QoAAAAAAAAAAAAAAAAAAAAAAAAAAAAAAADQ5yheAQAAAAAAAAAAAAAAAAAAAAAAAAAAAAAAAPocxSsAAAAAAAAAAAAAAAAAAAAAAAAAAAAAAABAn6N4BQAAAAAAAAAAAAAAAAAAAAAAAAAAAAAAAOhzFK8AAAAAAAAAAAAAAAAAAAAAAAAAAAAAAAAAfY7iFQAAAAAAAAAAAAAAAAAAAAAAAAAAAAAAAKDPUbwCAAAAAAAAAAAAAAAAAAAAAAAAAAAAAAAA9DmKVwAAAAAAAAAAAAAAAAAAAAAAAAAAAAAAAIA+R/EKAAAAAAAAAAAAAAAAAAAAAAAAAAAAAAAA0OcoXgEAAAAAAAAAAAAAAAAAAAAAAAAAAAAAAAD6nJqiAwAAAAAAAAAAAAAAAAAAAAAAAAAAAPQ2U6dWlpaWpLU1KZeT+vrKMnhwsuaaSalUdEoAAABYuileAQAAAAAAAAAAAAAAAAAAAAAAAAAAlmrPPZdMmJCMG5fccUcycWIye3ZSV7fgcpU5cyr7N9kkGTEi2WabZNiwZO21lbEAAABATyqVy+Vy0SEAAAAAAAAAAAAAAAAAAAAAAAAAAAB60quvJpddlpxzTjJtWqVkpakp6ehYtOtUVSUDBiTt7Um/fskxxyRf/GKy+urdkxsAAACYS/EKAAAAAAAAAAAAAAAAAAAAAAAAAACw1PjHP5L//d/kD3+olKY0N3ft9fv1S0qlZMcdk69/Pdlpp8o2AAAA0PUUrwAAAAAAAAAAAAAAAAAAAAAAAAAAAEu8W25Jjj8+mTw5aW1NOju7f84BA5Jll01++MPks59VwAIAAABdTfEKAAAAAAAAAAAAAAAAAAAAAAAAAACwxJoxIznuuOR3v0uam4vJ0L9/8qEPJVdckay6ajEZAAAAYEmkeAUAAAAAAAAAAAAAAAAAAAAAAAAAAFgi3XJL8pnPJDNnJq2txWaprU369UsuvDD53OeSUqnYPAAAALAkULwCAAAAAAAAAAAAAAAAAAAAAAAAAAAsUWbOTI47Lvntb5Pm5qLTzKt//+RDH0quuCJZddWi0wAAAEDfpngFAAAAAAAAAAAAAAAAAAAAAAAAAABYYrzwQjJ8ePLss0lra9FpFqy2Nhk4MLnzzuT97y86DQAAAPRdVUUHAAAAAAAAAAAAAAAAAAAAAAAAAAAA6ApPPZUMG5Y8/XTvLV1Jkra25JVXkm23TSZMKDoNAAAA9F2lcrlcLjoEAAAAAAAAAAAAAAAAAAAAAAAAAADAezFlSqV05ZVXko6OotMsvAEDkttvT7bYougkAAAA0PcoXgEAAAAAAAAAAAAAAAAAAAAAAAAAAPq0F19Mttwyee65vlW68oZBg5K//z3ZaKOikwAAAEDfongFAAAAAAAAAAAAAAAAAAAAAAAAAADos2bPTjbbLJk0KWlrKzrN4imVkhVWSB59NBk8uOg0AAAA0HdUFR0AAAAAAAAAAAAAAAAAAAAAAAAAAABgcZ1ySvL00323dCVJyuVkxozksMOKTgIAAAB9S6lcLpeLDgEAAAAAAAAAAAAAAAAAAAAAAAAAALCoxo9PRoxIWlqKTtI1GhuTyy9P9tuv6CQAAADQNyheAQAAAAAAAAAAAAAAAAAAAAAAAAAA+pzZs5ONNkomTy46SdcaODD597+TwYOLTgIAAAC9X1XRAQAAAAAAAAAAAAAAAAAAAAAAAAAAABbVd76TvPhi0Sm6XmtrMnJk0SkAAACgbyiVy+Vy0SEAAAAAAAAAAAAAAAAAAAAAAAAAAAAW1gMPJMOHJy0tRSfpHo2NyZgxyb77Fp0EAAAAejfFKwAAAAAAAAAAAAAAAAAAAAAAAAAAQJ/yiU8k116bLMnfrLrRRsljjxWdAgAAAHq3qqIDAAAAAAAAAAAAAAAAAAAAAAAAAAAALKwXX0z+7/+W7NKVJJkyJbn//qJTAAAAQO+meAUAAAAAAAAAAAAAAAAAAAAAAAAAAOgzfv7zpFQqOkX3a2lJzj676BQAAADQu5XK5SW9mxUAAAAAAAAAAAAAAAAAAAAAAAAAAFgSdHQkK6+cTJtWdJKeUV+fPPNMssIKRScBAACA3qmq6AAAAAAAAAAAAAAAAAAAAAAAAAAAAAAL4/rrkzlzik7Rc0ql5NJLi04BAAAAvVepXC6Xiw4BAAAAAAAAAAAAAAAAAAAAAAAAAADwbnbeOfnrX4tO0bPWWCOZMqXoFAAAANA7KV4BAAAAAAAAAAAAAAAAAAAAAAAAAAB6vXI5GTQomTmz6CQ9q7Y2efHFZNlli04CAAAAvU9N0QEAAAAAAACgN5gzJ3n44WTChOTxxysP3DY1VfY3NCT9+yfLL5988IPJsGHJuusmpVLRqQEAAAAAAAAAAAAAAAAAlh7PPJO0ty/6uEMOSUaPnrv9bu+I7rBD8re/vft1R49ORo6srA8ZkpxySuU91NVXr7yX2tZWyXz33cm55yYPPbTo2ZPKu67/+Eey886LNx4AAACWZIpXAAAAAAAAWCo980xy443JnXcmf/97MnlyUl+fdHQkzc0LHlMqJcssU3kgt1xONt44GTEi2W67ZPfdk8bGHr0FAAAAAAAAAAAAAAAAAIClyvjxSW1t0tJSdJKKtra56+uumxxxxLzHa2uTDTesLAcdlOy0U+W91kXV2prcf7/iFQAAAFgQxSsAAAAAAAAsNcrl5Lbbkh/9KLn99qSqat6Slbc+3Pp242fMmLs9fnwyYUJyySVJZ2cycmTy5S8nG2zQPfkBAAAAAAAAAAAAAAAAAJZm992XzJrV/fM88ECy/fbz719ppeR3v6u8o5ok11wz99isWcmVVyZ//Wvy7LNJe3vlGt/8ZqWApb4++dKXFq94Zc6cyruxJ520ePcDAAAASzLFKwAAAAAAACzxpk9PRo9Ozj47ee21rn2gtlxOZs6srP/858kvfpFsvnnlwdW99kqqq7tuLgAAAAAAAAAAAAAAAACApdkddySdnd0/z4wZyd13z7//1FPnlq48+GByyy1zj02YkHz2s/Oe/5e/JEOHJvvsU9keOHDxM/3jH4s/FgAAAJZkVUUHAAAAAAAAgO7S2Zmcd16y2mrJt7+dPPts15au/Le2tqS1Nbn33uTgg5O11kruuqv75gMAAAAAAAAAAAAAAAAAWJo88khxc9fXJ1/84tzt//3fdz6/f/9k112T4cPn7vu//1v8+V95pVIIAwAAAMxL8QoAAAAAAABLpH//O9l66+Q730laWpLm5p6df+bMStHLrrsmxxzT8/MDAAAAAAAAAAAAAAAAACxpmpqKm/uQQ5LBgyvrU6YkV1+94PPOPTcpl5NZsypFKyuumLz0UvLd7yYXXrj489fWJtOnL/54AAAAWFIpXgEAAAAAAGCJ0tlZeSB16NDkgQeKfYA2qZS+jB6dbLBBctddxWYBAAAAAAAAAAAAAAAAAOirOjoqS1FOPHHu+vnnJ+3tiza+X7+kunrx56+urry3CgAAAMxL8QoAAAAAAABLjOeeS7beOjnllKS5uVLC0hu0tFSy7bpr8qUvLfqDtAAAAAAAAAAAAAAAAAAAS7vZs99bccl78fGPJ+97X2V9xozk4ovf/twf/zjZfvtkr72S//mfZObMZPDg5NvfTi68cPEzlEpJa+vijwcAAIAlVU3RAQAAAAAAAKArTJqUDB+eTJvWe4tNWlqSyy5L/vOfZOzYpF+/ohMBAAAAAAAAAAAAAAAAAPQNVVXFzf3Vr85dv+SSSvnK25k8ubIkyfXXJ889N7eoZeTI5EtfSubMWbwcRRXPAAAAQG9W4P8yAAAAAAAAgK7xyCPJVlslL73Ue0tX3tDcnPztb8kuu1TWAQAAAAAAAAAAAAAAAAB4d/36JR0dPT/vllsmI0ZU1tvakvPOW/B5DQ0L3t/ZOXe9piYZOHDxcnR2JvX1izcWAAAAlmSKVwAAAAAAAOjT/v3v5MMfTl59dd4HT3uzlpZkwoTkYx9L5swpOg0AAAAAAAAAAAAAAAAAQO9XKlWKS7rS976XlMuV5bLLFnzOV786d/2aa5JnnlnweX/7W/L73ydf/GKy++6V90i/853knHPmnjNpUvLyy4uXVfEKAAAALFgX/+8CAAAAAAAA6DnPPJMMH5689lrRSRZda2syfnzyqU8lf/xjUl1ddCIAAAAAAAAAAAAAAAAAgN5txRWT55/vufnWXDPZb7+522ef/fbn1tUl++5bWRZk5szk8MMXP0tbW7LSSos/HgAAAJZUVUUHAAAAAAAAgMXR3p7sumsybVrS2Vl0msXT0pLcdltyyilFJwEAAAAAAAAAAAAAAAAA6P2GDevZ+Y4/Pqmpqazfemvy4INvf+6Pf5z84Q/JpEnJjBmVd2GnT0/Gj0/OOivZeOPkb39b/CxrrVUpdwEAAADmVSqXy+WiQwAAAAAAAMCi+v73k1GjkubmopO8dw0Nyd13J5tvXnQSAAAAAAAAAAAAAAAAAIDe60c/Sr7znWTOnKKT9LyDD06uuKLoFAAAAND7VBUdAAAAAAAAABbVww8nZ565ZJSuJElLS7L//kvnQ74AAAAAAAAAAAAAAAAAAAtryy2T+vqiU/S8xsZk++2LTgEAAAC9U6lcLpeLDgEAAAAAAAALq709+eAHk3/9K1mS/tLV2Jgcf3zygx8UnQQAAAAAAAAAAAAAAAAAoHd67bVk8OCkra3oJD2rVEpWWKHys7Y26dcvaWhIPvCBZIcdkmHDkqFDK++rAgAAwNJG8QoAAAAAAAB9yve/n4walTQ3F52k6zU0JHffnWy+edFJAAAAAAAAAAAAAAAAAAB6p1VXTZ5/vugUvUd9fVJXV3n3drXVkm22ST73uWTPPZPq6qLTAQAAQPdTvAIAAAAAAECf8fTTyUYbJS0tRSfpPh/4QPLww0mpVHQSAAAAAAAAAAAAAAAAAIDe57DDkjFjkvb2opP0Xsssk/Trlxx/fHLkkclKKxWdCAAAALpPVdEBAAAAAAAAYGH99KdJR0fRKbrX5MnJ/fcXnQIAAAAAAAAAAAAAAAAAoHc68cSkrq7oFL3bzJnJyy8nZ5yRrLVW8olPJPfeW3QqAAAA6B6lcrlcLjoEAAAAAAAAvJs5c5LBg5MZM4pO0r2qqpJPfSq55pqik/R9LS3JxInJ+PHJHXckjz6atLYms2cn7e2Vh6r79UsGDEi23DIZPjwZNizZaKOkpqbo9AAAAAAAAAAAAAAAAADA29l88+TBB4tO0XeUSklDQ7L33slFFyXLLlt0IgAAAOg6ilcAAAAAAADoE66+OjniiGTWrKKTdL/6+uSZZ5IVVig6Sd/S3p5cf31y5ZXJffclzz6bNDYmbW2VEpZ3079/pfhm9uxk/fWTD384OeywZOutuz87AAAAAAAAAAAAAAAAALDwrr46OfLIZObMopP0Lf36Vd6nHDMm2WOPotMAAABA11C8AgAAAAAAQJ+w+ebJgw8WnaJnNDQk//M/yTe+UXSSvuGFF5Kf/zw5//xkzpyue0i6qqryz2KNNZKTTko+/elKkQsAAAAAAAAAAAAAAAAAUKw5c5LBg5MZM4pO0jc1NiZ7751cdFGy7LJFpwEAAID3RvEKAAAAAAAAvd5DDyXbbJO0tBSdpOesvHLy3HOV8g8W7O67k7POSm6+ubLd2tp9cw0YkJTLyciRyQknJOut131zAQAAAAAAAAAAAAAAAADv7qSTkh//OJk9u+gkfVO/fpX3J2+6Kdlyy6LTAAAAwOLzNU0AAAAAAAD0eldfncyZU3SKntXcnEyYUHSK3umVV5JPfSrZddfkz3+uFK50Z+lKksyalTQ1JT//ebLppsmppyZtbd07JwAAAAAAAAAAAAAAAADw9r7xjaShoegUfdfs2cm0acmOOya33150GgAAAFh8ilcAAAAAAADo9W6/PenoKDpFz+roULyyIH/6U7Leesn111fKacrlnp2/rS1paUnOOqtSwPLwwz07PwAAAAAAAAAAAAAAAABQscIKyWWXJY2NRSfp25qakj32SP7v/4pOAgAAAItH8QoAAAAAAAC9Wrmc/POfizf2kEMq499YFsXQocnllyeTJyetrcm0acnEiclFF1UexH2r449Prrkm+c9/5p3vkEMWL3dSKRW5887FH7+keeWVZL/9ks98Jpk+PZk9u9g8zc3JE08kW2+dnHpq0t5ebB4AAAAAAAAAAAAAAAAAWBp94hPJbrsldXVFJ+nbmpuTfff1bisAAAB9U6lcXtSvmAIAAAAAAICeM2VK8r73JS0tiz72kEOS0aPnbpdKCzfu2GOTH/84qa5e8PFNNkkeeWTu9quvJssuO/95hx5aKW9ZXOuum0yatPjjlxR//3uyxx6Vh3aLLlxZkMbGZO21k1tvTVZZpeg0AAAAAAAAAAAAAAAAALB0mTYtWX/9ZPr0opP0fQMGJHfckWy+edFJAAAAYOFVFR0AAAAAAAAA3smECUltbc/N95GPJOefXyldmT07ueCCZN99k49+NBk5MvnFL5KmpnnHPPRQ8stfJl/8YvLCC12XZcqUpLW1667XF91yS7LLLpVym95YupJUCmGeeCIZNiyZPLnoNAAAAAAAAAAAAAAAAACwdFlhhWT06KSxsegkfd+sWcmee87/Li0AAAD0ZjVFBwAAAAAAAIB3Mm5c5SHNnvKDHyRVVZX1o45KLr983uOjR88/ZsSIuesnndR1WRoaKqUuW23VddfsS/785+TTn05aWopO8u7a25Pnn0+23DK5995kgw2KTgQAAAAAAAAAAAAAAAAAS4999kk+//nkiiuS5uai0/Rt06cnX/1qctFFRScBAACAhVNVdAAAAAAAAAB4JxMmJJ2dPTPX6qvPLTlpaUlWWin55z8rD9g+91xy6aWVc3pKZ2fy2GPz7582bVqmTp3ac0EKcNttyYEH9o3SlTd0diavvJIMH55MmVJ0GgAAAAAAAAAAAAAAAABYuvz0p8meeyaNjUUn6dtaWioFNnfcUXQSAAAAWDiKVwAAAAAAAOjVZs3qubmGDp273tCQnHVWsummlfVVV01GjkzGj0/WWqtn8nR0VEpf3mr06NHZf//9s/HGG6exsTFbbrllfvKTn/RMoB4yblzy8Y/Pf+99Qbk8t3zlpZeKTgMAAAAAAAAAAAAAAAAAS4+qquTKK5MddlC+8l61tCQHHpg0NRWdBAAAAN6d4hUAAAAAAAB6tZaWnptr2WXn3X722cpDoQceWFlPklVWSc48s2fydHQkra1zt88444wcdthheeyxx3LAAQfkuOOOS2tra771rW/l1FNP7ZlQ3WzGjGSvvfr2g7gdHcnzzyef+UyliAUAAAAAAAAAAAAAAAAA6Bk1Ncm11yZ775307190mr5t+vTkq18tOgUAAAC8O8UrAAAAAAAA9Gpz5vTcXG8tOUmS005LfvObynLaaXP377FHz+Tp7Exmz66sjx8/PqecckrWWWed3HLLLbnooosyatSo/PnPf856662XUaNG5Z///OcizzF58uS88MILXZx88R13XDJzZtEp3ru2tuTee5Nf/aroJAAAAAAAAAAAAAAAAACwdKmpSa68Mjn00KSxseg0fVdLS3LFFcm//110EgAAAHhnilcAAAAAAADo1erqem6up56ad/vJJxe8PmBAUip1f56qqqRfv6StrS1XXHFFkuSQQw7JxhtvnLa2tiTJOuusk69+9atpbW3NxRdfnCQpl8vveu277747Rx11VHbbbbe8733vy4ABA7Ltttvm+9//fv5d0BOwf/lL8rvfzV+A01c1NSXHHJNMnVp0EgAAAAAAAAAAAAAAAABYulRVJT/5SeW9xeWXr7yvyaJrb08uuKDoFAAAAPDOFK8AAAAAAADQqzU09Nxc//xn8uqrc7fXXnvB6888kyxEt8l7Vl2d1NcnL7/8cm677bZsuOGG+ehHP5okqampSWdnZ5JktdVWS5JMfb3h452KV8rlcv7whz/kk5/8ZH79619nq622ygknnJCjjz469fX1ueSSS94seXnjOq+99lpGjBiRr3zlK7n44oszbty4zJw5s0vvdcaM5DOfSZqbu/SyhZs9Ozn44J759wUAAAAAAAAAAAAAAAAAmNfuuyeTJiX77ps0Nhadpu9pa0suvTRpaSk6CQAAALy9mqIDAAAAAAAAwDsZMKDrr/m97yX/8z+V9dGjk5EjK+ttbcnPf56cfHJl+zvfSaZPn7v+hiuvnPd6H/3o3Idt3/rQ7RZbzB1/113JtGmLlrO6unK9J598MpMnT85uu+2WddZZJ0lSKpXeLEZpaWnJgAEDUi6X89prr2XQoEHzXauzszNVVVW57bbbcuihh2aNNdbINddck0022SRJ0tHRkZdffjkTJ05MVVVVkqS9vT21tbV59NFHc9ddd+W+++5LXV1dmpqakiQDBgzIuuuum8MOOyxf/vKXF+3m/stxxyWzZr2nS/RKbW3J3/+e/OpXlQIWAAAAAAAAAAAAAAAAAKBnLbts5d3QG29MPve5SomIIpFFc801ySGHFJ0CAAAAFkzxCgAAAAAAAL3allsmt96adHT0zHynnpp8+MPJ8OHJkCHJb34z7/G//z057bR59118cbL22vNf68tfrixJsuOOye23L1qWUin5wAeShx9+Is3NzVl//fXnKVUplUpJkqamppTL5dTV1aW9vX2B16qqqkpnZ2cuvvjizJo1KxdeeGE22WSTTJ8+Pf37909tbW1WXnnl7LrrrvOMSZKHHnooSfKNb3wj++yzTx577LE8//zzmTx5cp566qm0tbUlqZS3VFdXL9pNJnnkkeS3v01aWxd5aJ/Q1FQplvn0p5O6uqLTAAAAAAAAAAAAAAAAAMDSaffdk//8J/npT5Nzz01mz05mziw6Ve83a1Zy5pmKVwAAAOi9FK8AAAAAAADQq229ddK/fzJjRs/M19qa7LJLpTDlM59JNtywUoDy+OPJ1VdXHqSdM6fnsmy6afKnP01Kkqy00krp16/fm8ffKF556aWX0tramhVWWCENDQ1ve7377rsvd9xxR3bbbbc89dRTOeOMMzJp0qQMHjw4O+ywQ/bYY48kSblcTqlUSrlcTpI8+OCDSZJddtklW265ZbbccsskyZw5czJr1qzU1FT+7PhOpSs33XRTjjnmmLzyyis58cQT873vfe/NYz35Oy1KR0cydmylfAUAAAAAAAAAAAAAAAAAKMagQcm3vpWcdFJy003JqFHJ/fdX3gNsays6Xe81ZUoyfnzy+iumAAAA0KsoXgEAAAAAAKBXGzZs8Us5Lr+8svy3U0+tLG9n9uzkRz+qLAtjnXUWL9+7WXPNpK6unKqqqlRVVaW6ujpVVVXznFMulzNp0qR0dnZm7bXXTmNj49te76GHHsqMGTPy6KOP5stf/nIGDx6ccrmc559/Pj/+8Y+zyy67ZPTo0Rk8eHCSucUujzzySAYNGpRyuZyZM2emXC5n4MCBqaury/LLL/+283V0dKS6ujrXX399Tj311EyePDlJ8sorryRJ2tvb09JSkyuvrDyQvCSbNavy8LXiFQAAAAAAAAAAAAAAAAAoXnV1sueeleU//0l+8pPkhhsq6/X1SWdn0tRUdMreY/bsyu9H8QoAAAC9UdW7nwIAAAAAAADFWX31pLa26BTF2HbbSvnJGmuskc7Ozrz00ktJKoUmb3jppZdy//33Z+DAgdl0003f9lqdnZ157rnn0tLSkilTpuSLX/xi7r777kyaNCmTJk3Kxz72sdx444055ZRT3hzzRsnLww8/nNdeey1f+cpX8qlPfSrf+ta3csstt7xj9jdKV+67774cfvjh2XTTTbP33nu/fl/bvnn9X/0qqVpK/mr5r38lDz9cdAoAAAAAAAAAAAAAAAAA4K3WXTc555zKe4BNTcmddybnn58cdliy0UbJ8ssnAwYk/fpV3nldGt97bW9P/va3olMAAADAgi0lX2EEAAAAAABAX1UqJR/8YNEpel5jY7L99pX1FVZYIUkyZcqUJEl1dfWb5z300EO5++67s+mmm2a77bZ72+u1tramqakpSaX45Mwzz8zKK6+c9vb2rLLKKrngggsyaNCgXHPNNW8WvJRKpbS1tWWHHXbIt771rWy++eZpbm7Or3/96+y6667Zc889M3369AXOV11dnUceeSSf/OQns/baa+dnP/tZSqVSkmTjjTd+/axSzjqr8hDy0qCtLTn33KJTAAAAAAAAAAAAAAAAAABvp7Y2GTq0Urryy18mjz2WTJuWzJyZtLYmc+Ykm2/etXMeckhSLs9dFsamm1beWbzrrsp7mm+MffLJrs32Vg8+2H3XBgAAgPdC8QoAAAAAAAC93g47JDU1RafoWVVVyZZbVtY/8pGPZNttt80111yTq666Kq2trUmSxx9/PD/4wQ+SJAceeGAGDhyYjo6OBV6vX79+bxafjBgxIknS1taWmtd/sQ0NDdliiy2SJPfdd1+SpFwup7a2NpdccklOP/30XHrppbnrrrtyzz33ZJdddsmNN96YE088cYHzTZkyJfvvv3+WX375jB07NnV1dXnssceSJOutt16S5J57Snm942Wp0N6eXHVV5eFqAAAAAAAAAAAAAAAAAKDvKZeTRx4pOkWy887JCSckw4cnjY09M2dzc/Liiz0zFwAAACwKxSsAAAAAAAD0egcdlNTWFp2iZw0YkLzeg5KBAwfm9NNPz5AhQ/KlL30pI0eOzOc+97nstttu+etf/5qvfvWrOfDAA5Mk1dXVmTFjRpqamt68VkdHR6qrq9OvX78kyVprrZWkUqzS2dmZJGlpaUm/fv3m2Vcul5MkK6ywQpKks7Mz7e3tef/7358LLrggq6yySm666aY89NBD82R/+umn84lPfCIzZszIb37zm6yyyip58cUXM2XKlKy88srp379/yuVyrr02aWnppl9gL1Vbm9x1V9EpAAAAAAAAAAAAAAAAAIDF8dRTyeuvYRZq+vTkxhuT005LfvaznpmzX79kwoSemQsAAAAWheIVAAAAAAAAer1NNkk22qjoFD2noSH5yleSqrf8NW/nnXfOL3/5y+y55565++67c8stt2S99dbLpZdemlNPPTXLL7982trakiQHHXRQ1l9//UyaNClJUiqVkiQbbLBBkuThhx9OktTV1aXq9Un+9a9/5V//+lfWWGONDBkyZJ5xb6iqqkpNTU2SZMiQIdlpp53ywgsvZNy4cW+e89hjj+Wggw7Kc889l1//+tfZeOONkySTJ09Oa2tr3ve+9yWplLjccUfveLi4JzU3J/ffX3QKAAAAAAAAAAAAAAAAAGBxTJiQvP6qZaEuvzzZY4/ku99N7ruvZ+b0jiQAAAC9leIVAAAAAAAA+oSTTkqWWaboFD2jXE4OO2z+/SNGjMgVV1yRp59+Os8991z+8Ic/5NBDD01jY2OSpLa2Nkly44035oUXXsgyr//CqqqqUi6Xc/DBB2fYsGG55JJLcuGFF+a5557LzJkz89prr+Xcc8/N5MmTs99++71ZjvKGjo6OdHZ2plwup/P1ppS6urq0tLQkSZZddtkkyYsvvpivfe1reeWVV3LzzTdnhx12ePMab5TAvFHE0t7ekdf7XxbZIYdUfkdvLAvjssvmHfPfy38/6LvZZskZZyR33JE89VTlYeBZs5IHH6w8hNy//+Jlb29Pbr998cYCAAAAAAAAAAAAAAAAAMV68smktbXoFMVob08efbToFAAAADC/XtCRCgAAAAAAAO/uk59Mjjqq6BTdr6oq+fjHkxVWeLfzqjJo0KAFHnv22Wfzn//8JyuttNKb+0qlUpLkl7/8ZY499th85StfyZgxYzJw4MCMHz8+r776aj72sY/lmGOOebPI5aGHHsoHP/jBVFdXz3edcePGZeLEiVlmmWWy4YYbJkkmTpyYxx9/PP/5z39ywgknZNiwYXn/+9+fj3zkI3nwwQeTJDvuuGOS5Pnn6/J6h0uvdNRRydFHz79/6NDKcsAByXbbJTNmLPq1X/9VAAAAAAAAAAAAAAAAAAB9TEtLpYBkadXcXHQCAAAAmJ/iFQAAAAAAAPqEurpKEca55yZz5hSdpvs0NCRf+9p7u8aqq66aVVdddYHHPvjBD+bCCy/M2LFjc+utt+bpp5/ONttskwMPPDB77LFHVlxxxTfPPeecc3Lffffl4IMPzjbbbJMhQ4akvr4+L730Uo444og8+eSTOfbYY7P++usnSVZZZZV87GMfy+OPP56nnnoq48aNS1NT0zzzn3766fnzn/+czTc/PbW1a6al5b3d6+LYb7/k+efn3Tdz5vznTZuWjBmT/PWvlYegDzmkUriSJBtvnBx/fHLaaYs+f1NT8uKLyVt6cQAAAAAAAAAAAAAAAACAPqC5OSmXi05RHMUrAAAA9EaKVwAAAAAAAOgzjj02Of/8olN0n1IpWWedZKutuneeTTfdNJtuumm++93vJkk6OztTVVWVJCmXyymVSmlra8suu+ySiRMnZtSoUamtrc3gwYMze/bsTJ48OUny8Y9/PN/97nfT0NDw5nUvuOCCTJ8+PS+//HKmTp2aZ555JlOnTs2ZZ56ZadOmpaOjI7/73e/S2vr9BZad9ITx45Onnnrnc668Mvn615NZs+buu/HG5H3vS4YOrWxvu+3izd+vXzJhQrL77os3HgAAAAAAAAAAAAAAAAAoRltb0QmK1d5edAIAAACYn+IVAAAAAAAA+owhQ5JvfSs588yK6xsdAAEAAElEQVSkqanoNF2vvj4ZM6bn532jdCVJSqVSkqS2tjYHH3xwdt999zz00EMZN25cJk6cmFmzZmXvvffO3nvvna233joDBw6c51qlUinLLbdclltuuWywwQZJko6OjpxxxhkZOHBgbr755jz77LM55ZQ1Ui733D2+1R13JCuvnLS2Jg8/nFx+efKLX2SePHfeOf+4cjl54om5xStvLWVZFHPmJE8+uXhjAQAAAAAAAAAAAAAAAIDiNDYWnaBYDQ1FJwAAAID5KV4BAAAAAACgTzn55OTqq5NHH01hxR3dobExOfHEZLPNik4yrxVXXDE77bRTdtpppwUeL5fLb5a1/Pf+9vb21NbW5uGHH8706dOz9dZbZ7XVVstqq62W2bO7O/nbW3PNys9+/ZLhwyvLbrsl++33zuOWXz7ZZZe529deu3jzd3RUSl8AAAAAAAAAAAAAAAAAgL6loSGprq68K7g0WtqLZwAAAOidqooOAAAAAAAAAIuipia55pqkvr7oJF2nVEpWXz353veKTrLoFlS68sb+mpqaJMkLL7yQJFl99dWTJHPmzOnx4pHXXkt+9avksMOSj340Oeig5O675x7/1KeS/fd/+/EDByZ/+lOlfCVJbrwxufLKxcuieAUAAAAAAAAAAAAAAAAA+qZll03q6npmru99LymXK8tll817bMiQZJ99KssWW8zd39g4d//w4V2facUVu/6aAAAA8F7VFB0AAAAAAAAAFtUHPpB861vJmWcmTU1Fp3nv6usrZTK1tUUn6VqlUinlcjm77rpr2tvbM3PmzCRJbW1t2tt7NssJJ8y/b+zY5LHHknXWqWzvvXfy29/Of97qq1eKVjbdtLJ9662VopZyefGydHYmbW2LNxYAAAAAAAAAAAAAAAAAKM7QoZX3QVtais2x887J6NHz719ppeSPf6ys/+1vyU47dd2c/fsnW2/dddcDAACArlJVdAAAAAAAAABYHCefnKy9dlJTU3SS96axMfnKV5LNNis6SfcolUpJkqqqqgwaNOjNffX1RaaqmD07mTBh7vbKK89/ziabJPfeO7d05Te/SfbY4709EF1TkzQ0LP54AAAAAAAAAAAAAAAAAKAYm22WNDcXnaIYVVXJsGFFpwAAAID5KV4BAAAAAACgT6qpSW6+OVlxxcqDmn1RY2Py0Y8mp55adJKe15PFI8ssk7z//fPvr6+f9wHfqVPnPb7jjsmddyZDhlS2zz47OfDAZM6c95anujq9ongGAAAAAAAAAAAAAAAAAFg0jY3Jqqt27TUvvzwpleYubzj11Ln7Ro585zELWnbaqWtztrYmG2/ctdcEAACArtBHv4IKAAAAAAAAktVWS+6+Oxk0aN4HSfuC+vpkm22S3/62UsSxtFlxxa6/5ve+l5TLleWyy+buX3755KGHkuuuS444Itl55+TTn07+8pdknXXmnnfNNXPXP/GJ5KabkmWXrWxfeWXyxz8mw4fPXd5a2rIoamqSgQMXbywAAAAAAAAAAAAAAAAAUKxttik6QTHWXTeprS06BQAAAMyvpugAAAAAAAAA8F6su26lfGX77ZPp05POzqITvbuGhmTrrZPrr196HzDddttk7NiktbVn5quuTvbcs7IsyE9/mtxww9ztffZJ+vWbu/2Zz1SWt5o8ed7iloVVVZUMHbro4wAAAAAAAAAAAAAAAACA4o0YkVx3Xc+9I9lbbLdd0QkAAABgwaqKDgAAAAAAAADv1fvfn4wfn6y8clJTU3Sad9bYmOyyS3LzzZUClqXVllsmdXU9M9ezzyaf/nQyZkzy6KPJK68kbW3J1KnJtdcme++dfOlLPZMlqTxIvfHGPTcfAAAAAAAAAAAAAAAAANB1ttmm97/P2tX690922KHoFAAAALBgpXK5XC46BAAAAAAAAHSFqVOTffaplGs0NRWdZn4NDcmRRyb/+79JdXXRaYrV3Jwsu2ylAGVps+GGyeOPF50CAAAAAAAAAAAAAAAAAFgc5XKy1lrJlClFJ+k5DQ3JCy8kyyxTdBIAAACYX1XRAQAAAAAAAKCrrLpq8ve/Jz/8YdLY2HvKTRoakjXWSG69NTnvvN6Tq0iNjckqqxSdohjbbVd0AgAAAAAAAAAAAAAAAABgcZVKyde/XnlXcmlQXZ0cdJDSFQAAAHovxSsAAAAAAAAsUaqqkuOOSx5+ONlii6R//2LzNDQkhx+ePPFE8qEPFZult9l666IT9LzGxmT48KJTAAAAAAAAAAAAAAAAAADvxec/n3R2Fp2iZ9TVJSeeWHQKAAAAeHuKVwAAAAAAAFgirbNO8ve/J2eeWSm76OkClmWWSYYMSW69NTn//EoBC/Paeeel7/dSKiXbbFN0CgAAAAAAAAAAAAAAAADgvRg0KPn0p5Pq6qKTdL+NNko22aToFAAAAPD2SuVyuVx0CAAAAAAAAOhOM2YkV1yR/OhHySuvJE1NSXf8layuLqmqqhRrfOMbyW67LR0PzC6uadOSNdZIWluLTtJzNtggefzxSgELAAAAAAAAAAAAAAAAANB3TZyYbLdd0txcdJLus8wyyS9+kRxwQNFJAAAA4O1VFR0AAAAAAAAAutvAgcmXvpRMnpxcf32yxx5Jv35J//7v/dpVVZXrDxiQHHts8uijyd/+VplD6co7W2GFZO+9K7/DpcGAAclJJyldAQAAAAAAAAAAAAAAAIAlwdChyeabL9nvkw4YkHziE0WnAAAAgHdWKpfL5aJDAAAAAAAAQE+bOjW58cbk7ruTe+5JJk1K6uuTzs6kqWnBY6qqKg+ItrVV1jfdNBkxIvnQh5KPfawynkUzblyy885v/ztfkjQ2Ji+9VPkJAAAAAAAAAAAAAAAAAPR9kycnm2yyZL4n2dCQ3HRT5V1aAAAA6M0UrwAAAAAAAEAqZSqPPZZMmJA88UQyc2blIdfW1qR//0rhyrLLJh/8YDJsWLLmmkmpVHTqvq9cTjbaqPI7X5LV1iaHH55ceOH8x8rlckr+ZQIAAAAAAAAAAAAAAACAPunCC5NvfGPJKl9paEg+//nkoouKTgIAAADvTvEKAAAAAAAAUKhLL02OPz6ZNavoJN2noSF58MFkww3nP9ba2pp///vfuemmm5Ika6yxRg488MCeDQgAAAAAAAAAAAAAAAAALJbOzmS77ZLx45OOjqLTdI1VV03+3/9L+vcvOgkAAAC8O8UrAAAAAAAAQKGam5M110ymTSs6SfeoqUl23DH5y1/mPzZr1qwceeSRGTt2bGbPnp26urqUy+VsvPHGufzyy7Ppppv2eF4AAAAAAAAAAAAAAAAAYNFMnpxsvHHlncm+rqEhuemmZMSIopMAAADAwqkqOgAAAAAAAACwdGtsTMaMqfxcEtXXJ6NHz7//mWeeyRFHHJGrr746a665Zn7zm9/k5ptvzllnnZXp06dn//33zz/+8Y8ezwsAAAAAAAAAAAAAAAAALJq1107OO6/vvyvZ2JiMHKl0BQAAgL6lpugAAAAAAAAAALvvnuyzTzJ2bNLaWnSartO/f/LjHyerrz7v/ra2tpxyyin57W9/m9133z1nnHFGNttssyTJiBEjMmjQoBx55JG54YYbssUWW/R8cAAAAAAAAAAAAAAAAABgkRxxRDJpUnLBBUlzc9FpFl1DQ/KRjyTnn190EgAAAFg0pXK5XC46BAAAAAAAAMBrryXrrZdMm1Z0kq5RU5Nsv31y221JqTTvsdGjR+fYY4/NpptumlGjRmWHHXZIknR0dKS6ujovvPBChg4dmjXXXDPjxo0rID0AAAAAAAAAAAAAAAAAsKjK5eToo5Nf/apvla/U1yfbbJPcfHNSV1d0GgAAAFg0VUUHAAAAAAAAAEiSQYMqDxI3NhadpGvU11fu579LV6ZOnZoLLrggNTU1OeaYY7LddtslScrlcqqqql4fW5/W1tbU1NRkxowZKZfLPR0fAAAAAAAAAAAAAAAAAFhEpVLys58ln/9833lfsrExGT48uekmpSsAAAD0TYpXAAAAAAAAgF7jYx9L9tuv7zxM/HYaG5Of/jRZffX5j/32t7/NP//5z3ziE5/ILrvsktra2iRJqVRK6fWWlquuuiozZszIaqutloEDB765HwAAAAAAAAAAAAAAAADo3aqqkgsvTE48sfe/L9m/f+XdzhtvTOrri04DAAAAi0fxCgAAAAAAANCr/OIXybbbJg0NRSdZPP37J9/4RvL5zy/4+F/+8pfU1tZm9913z+pvaWYpl8tJkilTpuSGG25IqVTKZz/72SRJR0dHt+cGAAAAAAAAAAAAAAAAALpGqZScfnpyySXJMssktbVFJ5pXqVR5j/Pb305++9velw8AAAAWheIVAAAAAAAAoFeprU2uuy7ZZJOkvr7oNIumsTE57LDku99d8PEnn3wyf/nLX7LccsvlIx/5SJK5hSulUilJcsMNN+SOO+7I9ttvnw984ANJkurq6red86GHHsoTTzzRhXcBAAAAAAAAAAAAAAAAAHSFz3wmeeKJZKedkv79i05T0b9/svHGyYQJyTe/mVT5dloAAAD6OP9pCwAAAAAAAPQ6DQ3JbbclW2xRWe8LGhuTo45Kfvzj5PUOlfkMGDAgAwYMyFZbbZUVV1wxc+bMSalUerN85c4778xll12Wjo6OHHDAAVl//fXfcc7W1taMGTMmG220Ub71rW919S0BAAAAAAAAAAAAAAAAAO/RKqskN92UXHxxsswySW1tMTlKpco7m9/+dvLgg8n7319MDgAAAOhqilcAAAAAAACAXmnAgEr5yogRlVKT3qyxMTn55OScc96+dCVJ6urqMnDgwDzyyCN5+eWXU1dXl3K5nFKplKeeeirnnXdexo0bl/322y977bVXqqur3yxlWZD6+vrsu+++Ofzww3PuuedmvfXWy+23394NdwgAAAAAAAAAAAAAAAAALK5SKfnMZ5Innkj23DPp16+y9ISamqS+Ptl222TChOSb30yqq3tmbgAAAOgJilcAAAAAAACAXqtfv+S665KvfCVpaHjnUpMi1NYmAwcml1+enHLKu58/aNCgfOlLX8ozzzyTUaNG5fHHH0+pVMqTTz6Zo48+OmPHjs1HPvKRHHPMMVlrrbWSJKV3ueltt902P/zhD3PxxRdnxRVXzE477ZQvfOELaW9v74pbBAAAAAAAAAAAAAAAAAC6yCqrJGPHJv/5T/KNbyTLLZcss0z3zNW/f9LYmBxxRPLgg8k99yTvf3/3zAUAAABFKpXL5XLRIQAAAAAAAADezcSJyf77J88+mzQ3F52m8sDxDjskl12WrLTSwo+bOXNmjj322PzqV7/KBhtskAEDBuTpp5/OtGnTstlmm2Xs2LFvlq6Uy+V3LF757+MPPPBArrnmmvz0pz9N//79c8kll2SvvfZa7HsEAAAAAAAAAAAAAAAAALpPW1vy5z8no0ZV3qOsr0+ampL29kW/VlVVMmBA5Zqrr56cfHJy4IGV9yEBAABgSaZ4BQAAAAAAAOgz2tqS738/+d//TVpbkyL+2llXV3lw+ZJLkgMOWPzr/P73v8/FF1+cWbNmZdasWfniF7+YXXfdNeuuu246OztTVVW10Nd66/kzZszI6aefnnPOOSednZ0ZNWpUvv71ry9+UAAAAAAAAAAAAAAAAACg2z3/fDJhQnL//cnttycPPpi0tFTeaUySzs7Ke5Wl0tylra3yc5NNkhEjkm22SYYNS9Zaq7IfAAAAlgaKVwAAAAAAAIA+Z+LE5LDDksceqzwU3N7e/XPW11ceSN5zz+RnP0tWWum9X7OjoyMdHR2prq5OdXV1yuVySu/hSebOzs6cd955GTVqVJqamrLlllvmiiuuyJprrvnewwIAAAAAAAAAAAAAAAAAPer555NHHkmamiolLLNnJ3V1SUNDZdlwQyUrAAAAoHgFAAAAAAAA6LMeeig599zk6quTqqrKg8NdbZllkpqa5LjjkqOPTlZdtWuv/9aylba2ttTW1uaWW27JCiuskM0333yhr3PfffflwgsvzJgxY5IkP/nJT7LXXntlzTXXfLPcBQAAAAAAAAAAAAAAAAAAAAAAliSKVwAAAAAAAIA+b8aMZMyY5Ec/Sl56KamuTmbNShbnr6HV1Un//sns2cnmmyff+Eay996V8pWe8PTTT2fttddOqVTK008/ndVXX32B571RpvLaa6/l7rvvzhFHHJGpU6dm5513zlFHHZX999+/ZwIDAAAAAAAAAAAAAAAAAAAAAEBBFK8AAAAAAAAAS4xyOZk0KZkwIfn735M770wefTQplZLa2srxzs7Kz6qqyv5SKWltTRobk6FDkx12SLbaKhk2LFlllZ6/hylTpmTYsGHZZptt8uc//3m+452dnamqqkqStLe35+ijj87YsWPz6quvZuTIkRk1alRWXHHFJEm5XE6pVHrba7xR3gIAAAAAAAAAAAAAAAAAAAAAAH2R4hUAAAAAAABgifZGGcsTTyQtLZWSlTlzkvr6yrLMMskmmxRTsvJO2traUltbm/b29tTU1Mx3/E9/+lMuu+yyXHvttVlrrbVy6qmn5oADDkh9ff0CC1feuq+joyNPPfVULr300vTr1y+nnHJKj9wTAAAAAAAAAAAAAAAAAAAAAAB0JcUrAAAAAAAAAL3Qf5envLH96quv5ve//32OOeaYdHR0ZI899sjpp5+eoUOHLnDcW4tbZsyYkfHjx2fUqFF59NFH8+yzzyZJhg8fnuuuuy6DBg3qwTsEAAAAAAAAAAAAAAAAAAAAAID3pqroAAAAAAAAAADM763lKW9sT5w4MUceeWSOP/74tLe356yzzsqll16aoUOHplwuv3neG+tJUlNTkxkzZuT888/PiBEjss8++6StrS1f+MIXsvfeeydJdt9999TW1vbczQEAAAAAAAAAAAAAAAAAAAAAQBdQvAIAAAAAAADQR4wdOza///3vM2zYsFx11VX56le/msGDByeZt6ilVCqlvb09EydOzKGHHpoNN9ww3/zmN7PKKqvkuuuuy6233pqVVlopt99+e3bcccccfPDBaWxsTJJ0dHQUcm8AAAAAAAAAAAAAAAAAAAAAALCoSuVyuVx0CAAAAAAAAAAWzl133ZXNN988/fv3T5J0dnamqqpqnnOam5tz1FFH5YYbbsjyyy+fPfbYIyeccEKGDBmSmpqa3HvvvTn88MPz7LPP5je/+U123XXXlEqllMvllEqlPPnkkzn55JNz9tlnZ8iQIT16f52dyeTJycyZSUtLMnt2UlOTNDRUlrXWSl7viAEAAAAAAAAAAAAAAAAAAAAAYClXU3QAAAAAAAAAABbe9ttvnyRvlqT8d+lKktx222359a9/nRVWWCHXX399NtxwwzePzZgxI7/85S/z2GOP5eSTT87222+fUqmUJG/+fPTRR3PHHXdkvfXWyxlnnJGvf/3r3XIvnZ3JE08kEyYk99yT3HVX8vjjlaKV6urk9TjznN/Skqy2WrL11smIEcmWWyZDhypjAQAAAAAAAAAAAAAAAAAAAABYGpXK5XK56BAAAAAAAAAAdJ1x48bl3HPPzY033pjq6uqcc845OeSQQ5IkF198cb72ta/lAx/4QMaMGZMNNthgvvHt7e2566678otf/CJXXnllhg4dmtGjR2fo0KFdku/hh5Nzz02uuqpSsJIkTU3Jov71ur4+qatLmpuTrbZKTjop2XPPSnELAAAAAAAAAAAAAAAAAAAAAABLPsUrAAAAAAAAAEug6dOn53e/+11+9rOf5YEHHsgee+yR448/Pqeffnruu+++XHHFFdlvv/1SVVU1z7hyuZxSqZQkmTp1aq699tqcf/75eeyxx3LCCSfknHPOWaw8c+YkY8cmo0Yl//pXZbuj4z3f5jyWWaZSxPLlLydHHZWsvHLXXh8AAAAAAAAAAAAAAAAAAAAAgN5F8QoAAAAAAADAEuat5SkPPPBAxowZk0suuSQtLS3p7OzMl7/85Zx33nkLNb5cLmfcuHEZO3ZszjrrrKy33noZPXp0hg8fvlBZ5sxJzjwzOeecpLMzmTnzPd/eu6qvr/zcddfk/POTtdbq/jkBAAAAAAAAAAAAAAAAAAAAAOh5VUUHAAAAAAAAAKBrlUqldHZ2Jkk233zznHPOOfnCF76Q6urqlEql3HzzzXnkkUfecXyStLW1pVQqZZtttsm2226bZZddNpMmTcopp5ySSZMmvWuOBx5IPvCBZNSo5LXXeqZ0JUlaWyvL9dcnG2+cXHRRUi73zNwAAAAAAAAAAAAAAAAAAAAAAPQcxSsAAAAAAAAAS6Cqqqp0dHQkSZ555pk8/vjjaW9vz1577ZWnnnoqxx57bJ5++ukFji2/3lJSW1ubcrmcE044Iccff3ymT5+egw46KJdeemnWW2+9t517zpzkW99Khg9PJk1Kmpu7/v4WRkdH0tSUfO1rlSxPPVVMDgAAAAAAAAAAAAAAAAAAAAAAukdN0QEAAAAAAAAA6B7V1dVJkrPOOiv/93//l5EjR+YHP/hBHnnkkbS3t2e11VZb4LhSqZQkufXWW3PZZZflyiuvzGqrrZZzzjknRxxxRPr37/+2cz7wQLL//snUqUlLS9ff0+Joakruvz/ZeOPk7LOTo45KXr9FAAAAAAAAAAAAAAAAAAAAAAD6MMUrAAAAAAAAAEu4ZZZZJoMGDcqhhx6alVdeOSuvvHI6OjreLGZ5Q7lcTqlUSlNTU6699tocffTRmTlzZj70oQ/lnHPOyTbbbDPPef/tj39MPvvZpLm5J+5q0bS3V5avfS25667k8suT/7p9AAAAAAAAAAAAAAAAAAAAAAD6mFK5XC4XHQIAAAAAAACA7vXcc89l8ODBqa2tne/YW4tUpkyZklNPPTVXXXVVWlpa8r3vfS8jR47Mmmuu+baFK0mlyOSLX0xaWrr1NrpEY2Oy887J73+f1NUVnQYAAAAAAAAAAAAAAAAAAAAAgMWleAUAAAAAAABgKfbWMpW//OUv+fa3v53x48dnm222yciRI3PkkUe+6zUuvTQ57rikubm703adhoZk+PDkhhuSBXTRAAAAAAAAAAAAAAAAAAAAAADQByheAQAAAAAAAFjKdXZ25vvf/37OPvvstLe3Z8cdd8yYMWOy4oorplQqpbOzM1VVVQsc+/vfJwcfnLS09HDoLtDYmOy+e3LNNcnb3B4AAAAAAAAAAAAAAAAAAAAAAL2Y4hUAAAAAAABgidLWljzySDJxYjJ9etLaWllqapL6+qShIVlnnWTYsGSllYpOW7y77ror3/72t3PnnXemvr4+F154YXbbbbesuuqq6ejoSHV19TuMTXbdtW+WrryhsTE57LDkgguKTgIAAAAAAAAAAAAAAAAAAAAAwKJSvAIAAAAAS7mOjuTxx5MJE5J77kn+/e/KF2c3N1eONTRUlsGDk+HDky23TDbbLOnfv+jkAABJuVwpWfn735O77658nnnyyUrBSrlcKWFpb698rimVKuUr1dVJXV0ye3aldGPzzZMddki22irZfvtkmWWKvque9corr+Szn/1sWltb87WvfS177rnnQo1rakrWXz95/vluDtgDGhqSG25Idtyx6CQAAAAAAAAAAAAAAAAAAAAAACwKxSsAAAAAsJTp6Ehuuim57rrkrruS//f/ktrayrFZs955bH195UvKm5uTVVetfDn5Rz+aHHhgsuyy3R4dAOBNzc3JVVclo0Ylzz1XKVlpbl7869XUVEpY2toqn22+8pVkk026Lm9f8Oqrr2a55ZZLkpTL5ZRKpXc8/6ijkjFjKqV9S4KVV66UEA4YUHQSAAAAAAAAAAAAAAAAAAAAAAAWluIVAAAAAFhKvPRScvHFyXnnJbNnJzNnds11GxuTzs7kU5+qfEH5Flt0zXUBABbk8ccrn2euuCKpqnr34rjFUV1dKZt73/uSk05K9t23ss1ct9+e7L77klO6klRKBj/72eQXvyg6CQAAAAAAAAAAAAAAAAAAAAAAC0vxCgAAAAAswcrl5N57k7PPTm64ofLl5N315djV1Um/fsnaa1e+oPyAAypfXg0A0BWefTY59NDk7ruT9vakra1n5l1mmcpnqAsuSD73uaRU6pl5e7OmpmT99ZPnny86SddraKh8bt5xx6KTAAAAAAAAAAAAAAAAAAAAAACwMBSvAAAAAMAS6oUXkkMOSe68s1K20pP/J3DAgMpy9dXJDjv03LwAwJKnXE4uvTQ5/vhk9uxK6UoR+vdPPvSh5IorklVXLSZDb/HFLyaXX959hX5FW3nl5MknKyUsAAAAAAAAAAAAAAAAAAAAAAD0blVFBwAAAAAAula5nFx5ZbLBBslttyXNzT1bupIks2Ylzz+f7L57cuSRSVNTz84PACwZnn022WmnSulKU1NxpStJZf7bb0/e977kV7/q+c9XvcW0acno0Utu6UpS+Wd99dVFpwAAAAAAAAAAAAAAAAAAAAAAYGEoXgEAAACAJcgLL8wtO5k5M2lrKzZPS0vli8nXX7/yReUAAAvriiuSjTZK7r6795S4tbVVPmMdfXSy667JSy8Vnajn/fKXSalUdIruNWtWMmpU0SkAAAAAAAAAAAAAAAAAAAAAAFgYpXK5XC46BAAAAADw3t14Y/LpTyetrcUXrixIQ0PyhS8kP/5xUqUSGgB4G+Vy8v3vJ2edlTQ3F53m7dXWJquumtx1VzJkSNFpekZnZ7LaapWyvyVd//7JX/+abLVV0UkAAAAAAAAAAAAAAAAAAAAAAHgnvt4QAAAAAJYAV12VfOpTycyZvbN0JUlaWpJLL03237/3ZgQAilUuJ8cf3/tLV5LK55lnn02GDUv+3/8rOk3PuPnmpKmp6BQ9o6UlOfvsolMAAAAAAAAAAAAAAAAAAAAAAPBuSuVyuVx0CAAAAABg8f3858mJJ1a+HLovaGxMPvSh5Prrk379ik4DAPQmJ56YXHJJ3yr3KJWS5ZdPxo9P1l676DTda+edk7/+tegUPae+PnnmmWSFFYpOAgAAAAAAAAAAAAAAAAAAAADA26kqOgAAAAAAsPjGjOlbpStJ0tyc3HNP8slPJu3tRacBAHqL005LLr64b5WuJEm5nEyfngwfnjz/fNFpus/Uqcm99xadomeVSsmvf110CgAAAAAAAAAAAAAAAAAAAAAA3oniFQAAAADoo/785+Soo/pW6cobWlqS229PPv/5ypeVAwBLt9/9LjnzzEpBW1/U0ZG89FKyyy5JW1vRabrHffcldXVFp+hZLS3JzTcXnQIAAAAAAAAAAAAAAAAAAAAAgHeieAUAAAAA+qDJk5ODDuqbpStvaG5Orr02+clPik4CABTpxReTL3yh75auvKGtrfIZ7Yc/LDpJ9xg3Lpk16+2PH3JIpVDvjWVhbLppcu65yV13JU1Nc8c++eSCz99ss+SMM5I77kieeqry78ysWcmDDybf/W7Sv/87z1dVVZnrrTkPOeSdx0yYsHD3AgAAAAAAAAAAAAAAAAAAAABAMWqKDgAAAAAALJrOzuTAA5PW1qKTvHdNTcnJJyd77ZWss07RaQCAIowc2bfL5N6quTk588xk332TTTYpOk3Xuv32yufQrrTzzskJJyz8+UcdlRx99Pz7hw6tLAcckGy3XTJjxoLHn3xyMnz4omWcNi157bVk0KBFGwcAAAAAAAAAAAAAAAAAAAAAQM+oKjoAAAAAALBofvaz5OGHk46OopN0jdmzK0UyXf1F3gBA7/fb31YKPdraik7SdVpbk/33X7LuqVxOHnqo6687fXpy443JaadVPuMujGnTkvPOS/bZJ9lzz+Saa+Ye23jj5PjjFzxu882T732v8plzUQoMGxqSf/xj4c8HAAAAAAAAAAAAAAAAAAAAAKBnKV4BAAAAgD5k8uTkpJOSpqaik3Sdjo7kkUeSn/606CQAQE968cXk8MOXrM81SaWk5Omnkx/+sOgki65cLs+z/uKLL+bpp5/OU091pL296+e7/PJkjz2S7343ue++dz//yiuTtddOTjwxufba5IYbKgV+EyfOPWfbbecf169fMmZMUldXKW15/vmFz9jamowfv/DnAwAAAAAAAAAAAAAAAAAAAADQsxSvAAAAAEAf0dlZ+WLp1taik3S9pqbk5JOTJ58sOgkA0FOOOSZpaSk6Rfdobk7OPDOZNKnoJIumVCrl6quvzoc//OE0NjZmyJAhGT58eI4/fnSqqzuKjpc770xmzZp3X7mcPPHE3O3/Pp5U/llsvHHy8MPJN7+5aHPOmZPcddeiZwUAAAAAAAAAAAAAAAAAAAAAoGfUFB0AAAAAAFg4v/995cuiO4r/zutuMXt2cuyxyQ03FJ0EAOhuU6cm112XtLUVnaT7tLcn552XXHBBMfO/8MILmThxYiZMmJAHHnggL730Uurq6rLNNtvkc5/7XDbYYIOUSqUkSblcTqlUyg9/+MOcdtppGThwYEaOHJk11lgj48aNy5/+dFeqqg5K0ljMzbyD5ZdPdtll7va11857fOedky9/ufJZ83OfqxSpLKoXX3xvGQEAAAAAAAAAAAAAAAAAAAAA6D6KVwAAAACgjzjzzKSpqegU3aejI/nrX5Nnn01WX73oNABAd7roouT1zo8lVltbctllyahRSWMX9JW0tLTk+eefz5QpUzJ58uQ8+eSTmTx5cl5++eU88MADOeecc3LAAQe8WaLy/e9/P7/+9a+z7LLLZrnllsvgwYMzZcqU3HHHHTn99NNz6aWX5tBDD02SlEql3H///bnooouy7LLL5uqrr86IESPenHvfff+SsWPf+z10tYEDkz/9qVK+kiQ33phceeXc44MGJaNHJ1VVyXe/m0ycuHjztLa+56gAAAAAAAAAAAAAAAAAAAAAAHQTxSsAAAAA0Ac88kjy2GNFp+h+5XJy4YXJGWcUnQQA6C7t7ckFFywdZRalUvKb3yQjRy7+NaZNm5b9998/f/vb397c169fvwwcODADBw7M008/nba2tlRVVSVJOjs7U11dnVVXXTWHHnpo9tprr6y99toZMGBAll9++fzpT3/KMccck/POOy8f/OAHs8UWWyRJ7rnnnkyZMiXHHXdcRowYkc7OzpTL5VRXV2fDDT+YUqkm5fJ7+W10rdVXrxStbLppZfvWW5NPfSrzZDz99GTIkOSOO5If/Wjx51oa/l0FAAAAAAAAAAAAAAAAAAAAAOirFK8AAAAAQB9w7rlJW1vRKbrf7NmV4pX/+Z+ktrboNABAd7j22kr5ytJg1qxk1Khk//1nZdy4cRk/fnyef/75rLzyyjnooIOy5pprvus1+vfvn0MOOSQ77rhj1lhjjSy33HIZNGhQVllllTz++OP5+te/nvr6+my44YZJkurq6iTJd77znQVeb7fddstuu+2WP/3pT5k6deqb+98YV1dXlyQpl8tvlrn079+QUim9pnhlk02SG26olKoklXKbz38+mTNn3vPWWKPyc8SIpLNzwdcaPbqybLZZMnHigs95/dcAAAAAAAAAAAAAAAAAAAAAAEAvpHgFAAAAAHq5mTOTK69cer6gvKMj+eMfk/33LzoJANAdRo2qfL5ZWkyZUs7RR/8y1157Smpra9OvX79Mnz49F1xwQU477bSMHDnyHcfX/3/27jrMqnJhw/i993QQ0iggiGCBAVKCCliY2K3YjQfbTzl2HcXuFgO7MBCLEEQlBBGRUlEQREBgmJ7Z+/tjAcNIwzBrZrh/17WuWWvvFc9CzmFveN/1pKZy+umnE4lEVnPuP/jll1847rjj2HXXXYnFYivKUgCKiopITCz9T8JLlixh/PjxNGzYkObNm694vfGyFpOff/55xWvLr5mYWEQ8XgQkb/D9l7WuXeHdd6FmzWC7Xz+46qrNe83U1M17fkmSJEmSJEmSJEmSJEmSJEmSJEmSJEmSJEnSxrN4RZIkSZIkSargXn4ZVnp+dpWXlQV33WXxiiRJVdHcuTBhQtgpylduboxXXknmmGMOpHfv3tSuXZtRo0bx3//+lxtuuIGtttqKI488cpXSlJWtXLoSj8cBKC4u5rvvvgNgl112We1xiYmJ5OTk8O2335Kdnc2kSZMYMGAAU6dO5YYbbmDHHXekuLiYhIQEdt11V1JSUvjmm2945ZVXOOWUUygoKGDx4sWMG/cN8XjXjbr/G2+Em24K1l94AVbumWncGNq0CdaX/wRIT4eePYP1+fNh5Mhg/cgj4bXXICUl2B4wICjs69y55Ni8PBg7Nlh/9lkYOnTVTDfcALVqlZzju+9g9uw130Na2jpvU5IkSZIkSZIkSZIkSZIkSZIkSZIkSZIkSZIUEotXJEmSJEmSpAru5ZchOzvsFOVr4kRYtAhq1gw7iSRJKktjxgSlGfn5YScpP/F4AqmpB/LMMydRc9mHm1atWpGRkcGpp57KU089xZFHHlmqXGVtlu+XlZXFO++8w1ZbbcUhhxwCsNrilvnz57PffvuRkJBAcXExAJdeeimXXXYZAAkJCQBsu+22PPzww5x33nmcd955PPfcc2y//fZMnjyZceNqkpy8PwUFm/RLsYru3YMyln+rVy8oVIGgOKVbt2C9Z8+S0hWAk08OlpX99hs0axasf/jh6q/bp09J8cqnn0L//mvPufx8kiRJkiRJkiRJkiRJkiRJkiRJkiRJkiRJkqSKZ9Un70iSJEmSJEmqMOLxoIRkS5OWBt9/H3YKSZJU1kaPXnuhXK9eweef5cv6aN0a7r8fRowIzr382F9/Xf3+u+8Ot98Ow4fDzJmQkwNLl8L48XDDDZCRseoxzz9fOte/l9Gj156xoKAJmZk1KSgoWFF+csABB7DtttsyduxYJk6cuN7FK8stWrSICRMmULt2bfbcc8817tegQQMefvhh3n//fT777DMefPBB3nrrLbbbbjtGjBixYr9oNMrZZ5/NBx98wH777cekSZN48803icViPPBAL2KxlDVeoypLT4e99w47hSRJkiRJkiRJkiRJkiRJkiRJkiRJkiRJkiRpTSxekSRJkiRJkiqwWbOgqGjN75fHw8mXO/xw+PRTWLAAcnNh6lTo1w9q1Sq93777rv3B5MuX559f87Xy8mDMmPW7H0mSVHkMGwbLekfKTPfu0KcPdO4clGSsy/nnw3XXBWUaTZoEhW8ZGbDbbnDzzfDtt1C9etlmTEyM8fPPkJycTEJCAgA1atSgS5cuLFy4kHHjxm3wOT///HMAunfvvtb9kpOTufjiiznkkEPYb7/96N27N0OGDKGoqIjTTjuNRYsWrdg3Eolw6KGH8tprrzFr1iwWLlzIiBEjOOecY0hPz1/rdfr3h0ikZFnu5ptLXjvzzLUfs7qlW7eS/c88c937N2u27l+7Zs1K9u/ff+37JiZC27brPqckSZIkSZIkSZIkSZIkSZIkSZIkSZIkSZIkKRwWr0iSJEmSJEkV2NixkJRUtufc0IeTA9x0EwwcCAccEBStpKZCixZwxRVBQUqjRhueo7Bwze8VFAQPZpckSVXLhAllf85Fi2DQILj1Vnj88fU7ZsECeOAB6NkTDj0U3nij5L1ddoH//GfNxx57LHTpUno5++y1Xy8SiTB2bOnXkpOTadGiBcXFxfzyyy/EYrH1yh5f1rb3zjvvAHDiiSeu85hYLLbi/PF4nBYtWrD77rszc+ZMZs2aVeq8xcXFpKenk5iYWOocaWk/rVe+qiY3F1q1CjuFJEmSJEmSJEmSJEmSJEmSJEmSJEmSJEmSJGlNEte9iyRJkiRJkqSwfPMNLF1atudc/nDyMWOgTh248MK179+lC9x4Y7BeXAx9+8LkyXDNNdCpEzRrBs88Az16BPt8/31wzL/VqwdvvQXRZXXQKz/gfHX+/XBySZJUuc2ZE5RYlLX+/YMFoFevdX+2GTAArrqq9GesQYNghx1gt92C7Y4d13z8mDEwc+aGZczPT2LkyBi9ekVLvV6nTh0SEhJYuHAhBQUFpKamrvNckUiErKwsZsyYQXp6Ottuu+1a919euBKJRIjH4xQWFpKcnLyiWGXRokUr9o3H4yQkJKzYLiwspLCwkEceeYS//lpANLorsVgZtwJWcE2aQEpK2CkkSZIkSZIkSZIkSZIkSZIkSZIkSZIkSZIkSWti8YokSZIkSZJUgQ0fDsuelV1mNvTh5H36lKw/9xzcdVewPnZs8NDxaBQOOgh23hl++gmWLIGRI1c9z803l5SujB8Pn3++9usuWACLF0ONGutzV5IkqaKbNAlSUyE/P9wcX3216mvxOEydWlK8srbiu+HDoX59yMuDH38MPlc980xwjjWL8N13JR/q4vE4kUiElJQUIpEIxcXFFBUVrTP78uM++ugjZs6cyXHHHUetWrVWu29xcTEJCQlEo6XLXpKTk3njjTcYOXIk7dq1o2HDhkHCZTluvvlmvvrqKzp37kxOTg6jRo3i+++/p0OHK/jppyhZWeuMWaV06hR2AkmSJEmSJEmSJEmSJEmSJEmSJEmSJEmSJEnS2li8IkmSJEmSJFVgv/wSdgLo1q1kfcSIkvVZs+D336Fp02C7e/egeGV1UlNLF7zce++6r5uWBtOnQ9u2GxxZkiRVQFlZ6yonCU+tWrDffiXbAweued8mTYKfKSnQuXOwHHQQHHvs2q+xZEnJzS8vUCkoKKCoqIhq1aqRnp6+zpyxWIyEhAQmTJhAYWEh7dq1o0aNGsRisVUKVmbMmMHw4cOJRqPUqlWLeDzOggULGDx4MB9++CFJSUlcfPHFNG/efMXxCQkJ1KtXj+nTpzN+/HhisRgtW7bklltu4ZRTzqdFi4R1ZqxKMjPhsMPCTiFJkiRJkiRJkiRJkiRJkiRJkiRJkiRJkiRJWhuLVyRJkiRJkqQKLD8/3OvXrBk8iHy5uXNLvz93bknxSvPmaz5Pr15Qt26w/scf8Npr6752JAJ5eRuSVpIkVWR5eRWzeKV6dXj//ZLPPIMGwYABpfdZvBhefhm+/DL4LFOnDlxySVC6AnDMMXDccfDmm2u+Tk5OMZBIQUEB8XiclJQUFi5cCECDBg2IRqMUFxeTkLDmcpOEhAQWLVrElClTSElJYfvtt19ln+WlLoWFhbzyyiuMGjWKzMxMsrKyKCwspEaNGhx66KFceeWVdOzYcZXSlrPOOovjjz+ezMzMVcpgTjghzssvRygqWvN9ViUJCXDUUWGnkCRJkiRJkiRJkiRJkiRJkiRJkiRJkiRJkiStjcUrkiRJkiRJUgVWUBDu9TMySm//O8/K25mZaz7PZZeVrD/0EOv9sO7c3PXbT5IkVXz5+RCLhZ2itG22CYpWWrcOtr/4IihR+XdBTJ8+qx777rsweTI0axZsH3742otXli4tAFJITk4GICsriy+//JIaNWqw0047AUGxys8//8z//vc/unbtSq9evVaUsSwvVJk0aRLvvfceu+++O/vuuy9AqeKUSCQCQMuWLXn44Yf56aefyM3NZauttmKbbbahSZMm1F3WiBePx0sdC5Cenr5K4cpyl10W4fXX1/+zXGWWnAwXXBD8lCRJkiRJkiRJkiRJkiRJkiRJkiRJkiRJkiRVXBavSJIkSZIkSRVYcXG418/OLr2dkrLm7aVLV3+OI46AHXYI1pcsgaeeWv/rFxau/76SJKliS0qCZZ0gFUKrVvDxx9C4cbD9+utw+unrX3yXnw9jx5YUr9Svv/b9c3IWc9NN93LwwQezZMkSnnvuOYYMGcIpp5xCjx49KCwsJCkpienTp9O/f3++/fZbevXqRXxZC0xkpV+8nXbaiVNOOYXMtTTfJSUl0apVK1q1arXGfSIb+B9k112hZUuYMGGDDquUIhG4+OKwU0iSJEmSJEmSJEmSJEmSJEmSJEmSJEmSJEmS1sXiFUmSJEmSJKkCS0oKHuodlkWLYOFCqFUr2G7QoPT7DRuWrM+YsfpzXHFFyfrTTwflK+srNXX995UkSRVbaipEo2GnCHTtCu++CzVrBtv9+sFVV61+32rVoFEjmDy59OupqdC2bcn2nDlrv2ZiYow777yTRx55hPxlH/Auvvhi7rzzzmXvB/9027ZtW8466yz222+/Uq8v17lzZyZNmrTOe9xcrrkGzj8fsrJCi1Au9t67pJRHkiRJkiRJkiRJkiRJkiRJkiRJkiRJkiRJklRxWbwiSZIkSZIkVWDJyWEngCFD4JhjgvW994b+/YP1pk2hSZOS/b78ctVj99wT9tknWC8shAce2LBrW7wiSVLVkZ6+8cfeeCPcdFOw/sILcOaZJe81bgxt2gTry38uv17PnsH6/PkwcmSwfuSR8NprkJISbA8YAO+9B507lxyblwdjxwbrtWrBxInwySfw/vtB2VzdunDJJdCsWckxb7yx9nto0WIbLr/8MebMmUPdunXZbbfd2GWXXcjMzAQgEokA0LBhQ5555pn1+WUJxdFHwwUXhJ1i88rMXHMRjyRJkiRJkiRJkiRJkiRJkiRJkiRJkiRJkiSpYrF4RZIkSZIkSarA0tNh4cINP64sH07+0EMlxStnnBE8bPynn+C660qO/eyz4LV/u+KKkvU33oBZs9b/HmKx4KHXkiSpath+eyguLvvzdu8efN75t3r1gkIVgKFDoVu3YL1nz5LSFYCTTw6Wlf32W+lSlYQEOPTQYFmdRx+Fjz9ee85WrRI4++yz175TJZCSAnffHXzOy84OO03ZS0iAVq3ggAPCTiJJkiRJkiRJkiRJkiRJkiRJkiRJkiRJkiRJWh8Wr0iSJEmSJEkVWOvWG1ZWsj429OHkw4fDbbdB377Bg6jvuKP0cTNnwjnnrHq+Jk3g2GNLtvv127CceXnQsuWGHSNJkiqu5s03T/HK5jZ7NpxwAhx2GLRtCw0aQLVqQVHd6NHw9NPw4YdrP0daGuyzT/nkLQ/nnQcvvgjffQdFRWGnKVupqfDaaxCJhJ1EkiRJkiRJkiRJkiRJkiRJkiRJkiRJkiRJkrQ+LF6RJEmSJEmSKrCuXeGLL6CgINwc//0vjBkDvXtDmzaQng5//AEDB8KddwYPHv+3//wHEpf9DeQXX8D48Rt2zW23hZSUTY4uSZIqiGgUdt4Zxo1b8z79+wfLv918c7BsyDFrcuaZwbK+iorgjTeCZWMlJQWlLVVFJAKvvhr896xKxSsZGXDPPcHnUEmSJEmSJEmSJEmSJEmSJEmStGUrKIAff4SxY2HkSPjmG/jnn+D1goJgfkVycrA0aABdukCnTsEckpYtg7k0kiRJkiRJkqTyEYnH4/GwQ0iSJEmSJElavS+/hKOPhsWLw05S/k47DV58MewUkiSpLPXpAw89BFvav1AmJsKSJZCWFnaSsvXkk3DFFZCdHXaSTZeQAO3bBxOhIpGw00iSJEmSJEmSJEmSJEmSJEmSpDD8+CM8+ih88QX89hukpkIstn5zJyIRyMwM5s0UFsKOO8Lhh8P550OjRps9uiRJkiRJkiRt0ezCliRJkiRJkiqwNm0gJyfsFOUvPR26dAk7hSRJKmsdOwYTSLY0jRpVvdIVgPPOg912C4plKrvUVHj1VUtXJEmSJEmSJEmSJEmSJEmSJEna0hQUwOuvwx57QPv28PTTMG1aUJ6SlbV+pSsQFK5kZcHSpZCfDxMmwD33QIsW0KNHUOYSj2/ee5EkSZIkSZKkLZXFK5IkSZIkSVIFVrMm1KoVdoryl5AAbduGnUKSJJW1tm2huDjsFOWvQ4ewE2wekQi88QZstVXlLixJS4Nnn4Vttw07iSRJkiRJkiRJkiRJkiRJkiRJKi9z58K110K9enDuuTB+POTmlu3cl/x8yMuDwYPhyCOhcWN48MH1L3ORJEmSJEmSJK0fi1ckSZIkSZKkCq59+7ATlL/8fGjVKuwUkiSprG2/PdSpE3aK8lWtGpx0UtgpNp9ttoERI6B69bCTbJz0dLj3XjjhhLCTSJIkSZIkSZIkSZIkSZIkSZKk8hCPQ//+0KIFPPAALF4MWVmb/7pLl8Ls2XDddcEcm2HDNv81JUmSJEmSJGlLYfGKJEmSJEmSVMGdf37wwO4tRTQKhx8OKSlhJ5EkSWUtEoGrroKMjLCTlJ/kZDjssLBTbF4tW8LQoUH5SiQSdpr1l54OffvChReGnUSSJEmSJEmSJEmSJEmSJEmSJJWHP/+E/faDiy8OilDy88s/Q04OzJ0LBx8czCHOzi7/DJIkSZIkSZJU1Vi8IkmSJEmSJFVwPXpAamrYKcpPWhpceWXYKSRJ0uZy+ukQi4WdonykpsJ//gMJCWEn2fx23x2+/hq22ioo0qvoEhLgzjvh//4v7CSSJEmSJEmSJEmSJEmSJEmSJGlzi8ehf3/YYQf46quKUXaSmwsvvQTbbw/DhoWdRpIkSZIkSZIqt0rwyBtJkiRJkiRpy5aQAH36BIUkW4Ktt4YOHcJOIUmSNpfq1eGEEyAxMewk5eO888JOUH522QVGj4aGDSvuZ9dIJMi2/fbwxx9hp5EkSZIkSZIkSZIkSZIkSZIkSZtbXh4cfjhcfDEsXQpFRWEnKpGbC3PnwsEHw//9X1AQI0mSJEmSJEnacBavSJIkSZIkSZXAueduGYMlMzPhmmuCB2JLkqSq67LLICkp7BSbVyQCBx4I9euHnaR8bbcdTJkCp54K6elhpyktPR122ikoh/n6axg4EJ59NuxUkiRJkiRJkiRJkiRJkiRJkiRpc1m6FLp1gy+/hOzssNOsWW4uPPQQnHcexGJhp5EkSZIkSZKkyicSj28Jj2uUJEmSJEmSKr9jjoH33qvaAyYzMmDevIr3kG5JklT22raF77+vuuVy6enw6afQuXPYScIzbBiceCIsWgR5eeHliEQgNRWuuw6uvRYSE4PXf/st+Nm4MSQkhBZPkiRJkiRJkiRJkiRJkiRJkiRtBllZwbyOadPCndewIdLT4bDD4NVXIRoNO40kSZIkSZIkVR7+laokSZIkSZJUSfzf/wUPjK6q0tLg3HMtXZEkaUvx3HNV97NNSgr06LFll64A7LsvTJ8Op50WfMaLRMo/Q0YG7LQTjB4NffuWlK4ANG0KTZpsfOlKvKq2BkmSJEmSJEmSJEmSJEmSJEmSVMnl5sJ++8HUqZWndAUgJwc+/DCYb+u0BUmSJEmSJElaf5G4T4ORJEmSJEmSKo2LLoIXXggGfFY1DRvCtGnBw7ElSdKWoW9fuP/+YFJIVVKzJsyYAbVqhZ2k4vjmG7jtNvj886CAZXNOWopGg1K/hg3h2muhV6/ShSsbKycnh6FDh1JYWEjTpk1p0KAB9evX3/QTS5IkSZIkSZIkSZIkSZIkSZKkMlNcDAcdBF9/XXnn46anwyWXwP/+F3YSSZIkSZIkSaocLF6RJEmSJEmSKpGcHGjRAv78M+wkZSstDQYPhr33DjuJJEkqT4WFsMsuMH06VJV/tUxPh1dfhSOOCDtJxTRnDjzxBDz8MBQVQVZW2Z07LS34fXT44XDFFdC+fVDysqnmz5/PgAEDePzxx5kyZcqK1zt06MD9999Px44dN/0ikiRJkiRJkiRJkiRJkiRJkiSpTNxxB9x+ezAntzJLT4d334UDDww7iSRJkiRJkiRVfBavSJIkSZIkSZXMiBHBIMnc3LCTlI20NOjVCx5/POwkkiQpDBMmQKdOVeOzTUoKHHoovP122EkqvqIi+OADeOwxGDs2mMyUmgrZ2cF766NataBopbAQWraEU06Bc86B2rXLLucPP/zA1VdfzZAhQ0hOTqZz58707NmTqVOn8vHHHzN//nzGjBlDs2bNyu6ikiRJkiRJkiRJkiRJkiRJkiRpo0yeDG3bVo15KgB16sCMGVC9ethJJEmSJEmSJKlis3hFkiRJkiRJqoQuugheeKFqDPxs2BCmTYOMjLCTSJKksPTtC/ffH5RvVGY1awaTWWrVCjtJ5TN3blDAMno0DBsGkyYFn3ULCoIilmgUkpMhKQm23Ra6dAkKe9q2DUpXEhLKPtMXX3xBnz59mDRpEocffjinnXYaxx577Ir3P/roI8477zzatm3L22+/TVJSUtmHkCRJkiRJkiRJkiRJkiRJkiRJ66WoCHbfHX76CarK0/VSU+G44+DFF8NOIkmSJEmSJEkVm8UrkiRJkiRJUiWUkwM77gizZ0MsFnaajZeWBoMHw957h51EkiSFqagIDjsMhg+vvMVy6enwxRfQsWPYSVQWhg8fzkUXXcS0adO44IILOO+889hll10AyM/PJyUlBYAjjzySH3/8ka+//pp69eqFGVmSJEmSJEmSJEmSJEmSJEmSpC3aHXfA7bcHc3CrkvR0ePddOPDAsJNIkiRJkiRJUsUVDTuAJEmSJEmSpA2Xng7DhkHNmhCJhJ1m46SlwWOPWboiSZIgMRHeew923x1SU8NOs+HS0mDgQEtXqor8/HzuvPNOpk+fzqWXXspll122onQlHo+TkpJCfn4+AElJSfzyyy8sXLgwzMiSJEmSJEmSJEmSJEmSJEmSJG3RJk+G226reqUrENzTKafAkiVhJ5EkSZIkSZKkisviFUmSJEmSJKmSatYMvvoKqlULO8mGS0+HO+6AM84IO4kkSaooUlPh00+hVaugyKSySE+H11+H/fYLO4nKyl133cXgwYPp2rUr5513Hk2bNl3xXmRZ62FKSgqzZ8/m66+/Zvfdd6d58+YhpZUkSZIkSZIkSZIkSZIkSZIkSX36QF5e2Ck2n6VL4f77w04hSZIkSZIkSRWXxSuSJEmSJElSJbbzzjB8ONSsCcueAV3hpafDzTcHg1glSZJWlpkZfLbp1KlylK9kZMAHH8Dhh4edRGVpzJgxZGZmcuutt9KiRYvV7vP777/Tu3dv5syZQ7t27YhEIsTj8XJOKkmSJEmSJEmSJEmSJEmSJEmSZs2CYcOgKg/rz8uDhx+GoqKwk0iSJEmSJElSxWTxiiRJkiRJklTJ7bYbfPst1KkDiYlhp1m7tDR46CG48sqwk0iSpIoqLQ0++QSOPTYobKuIUlOhbl348kvo3j3sNCpL+fn5/PjjjzRr1ow999yT4uJi4vF4qVKVGTNm0K9fPz744AM6duzIPffcQ2JiIpHK0oQoSZIkSZIkSZIkSZIkSZIkSVIV8thjYScoHwUF8NFHYaeQJEmSJEmSpIrJ4hVJkiRJkiSpCmjZEsaNgx13hIr4vOeUFNhqK3jnHTj77LDTSJKkii4pCV58Ed56C2rVCj5LVBTp6XD88TB9OrRvH3YalaV4PE5CQgKtW7cmOzubP/74g4SEBAoLC1eUqowePZo77riDp556ip133pkbbriB6tWrE4vFQk4vSZIkSZIkSZIkSZIkSZIkSdKWp7AwKF7Jzw87yeaXlQV33RV2CkmSJEmSJEmqmCxekSRJkiRJkqqA3Fy4+26YMQPi8bDTlJaQAIccEmTr0SPsNJIkqTI5+ODgM8RRRwWFJ2FKTYU6deC996B/f6hePdw8KnuRSITExEQOPPBAfvvtN55//nmys7NJTk4G4Nlnn+Xyyy/nhRdeYPfdd+e///0v3bt3ByAa9Z/eJUmSJEmSJEmSJEmSJEmSJEkqb++9B7FY2CnKz/jxMHVq2CkkSZIkSZIkqeKJxOMV7TGMkiRJkiRJkjbEjBnQvTv8/XdQwFLRJCdD7drw5Zew445hp5EkSZXVoEFw6qlQUABLl5bfdRMSgs8zxx0HDz9s4cqW4sQTT+Sdd95hjz32oHnz5vz66698++23RKNRTjjhBM4+++wVpSvxeJxIJBJyYkmSJEmSJEmSJEmSJEmSJEmStjzt2sGYMWGnKD9JSXDeefDII2EnkSRJkiRJkqSKxeIVSZIkSZIkqRL78UfYZx9YvBhisbDTrFkkEjyk/IsvoG3bsNNIkqTKKicHXnsN7roL/vwzKJ3bXJ+BMjKCc598Mlx2Geyyy+a5jiquq666is8//5wJEybQoEED6tevT9++fenYsSPbbLMNsObSFctYJEmSJEmSJEmSJEmSJEmSJEnavHJzg7mrRUVhJylfTZrAzJlhp5AkSZIkSZKkisXiFUmSJEmSJKmSGjsWunWDrKywk6y/jAwYPBg6dw47iSRJqszicRg9Gvr1gw8+gGg0KGXZVJEIpKdD3bpw9dVw6qlQrdqmn1eVUywWIxaLMWnSJGrXrk3NmjXJzMxc8f76lK7MnTuXlJQUttpqq3LLLUmSJEmSJEmSJEmSJEmSJEnSluCbb+Cgg2DJkrCTlK/ERFi8OJgDI0mSJEmSJEkKRMMOIEmSJEmSJGnD/fQTdO9euUpXALKzoUcP+P77sJNIkqTKLBKB9u3hjTdg1iy45x445hho3BiSkqB6dUhNXfc5qleHtLSgHK5DB7jyShg0CH75BS680NKVLV00GiUxMZHddtuNRo0akZmZSTweX/H+ukpXbrvtNtq3b0+HDh3o06cPQ4cOLa/okiRJkiRJkiRJkiRJkiRJkiRVeWPHQmHhhh/XqxfE4yXL+jjnHPjww2DOyZIlUFAA8+bBsGHQu3dQhrKy3XeH22+H4cNh5kzIyYGlS2H8eLjhhmAuy8ZKT4cJEzb+eEmSJEmSJEmqiiLx+Pr+la8kSZIkSZKkiuC336BtW/jnn/Uf0FnR1KgB330HLVuGnUSSJFU12dnB5JGxY2HkyOAzU25uMEElKSkoWklPh513DspW2raFbbcNilikNSkqKiIxMZFYLEY8HichIWGt+19zzTXcc889JCUl0apVKyZPnkydOnV46qmn6NGjRzmlliRJkiRJkiRJkiRJkiRJkiSp6jrxRHj99Q0/rlcveOGFku31mVMyZAh07brm9wcOhJ49S7YffxwuuGDN+0+aBHvtFZS4bKi0NLj7brjkkg0/VpIkSZIkSZKqKotXJEmSJEmSpEqkuBj22CMYUBmLhZ1m40Ui0Lw5/PRT8AB0SZIkqaKbNWsW3bt359RTT+WGG24o9V48HieybKbVwoULad++Pf/88w9vvfUW3bp146OPPuK+++5jzJgxfPPNN+y0005h3IIkSZIkSZIkSZIkSZIkSZIkSVVG06Ywc+aGH7cxxSv33w+LFwfze+fPh/r14bLLoH37kn1atIDp04P1xx+H446Dl14KSluKioLrHn98yf433AC33rrh+QGOPRbefHPjjpUkSZIkSZKkqigx7ACSJEmSJEmS1t/dd8Mvv1Tu0hWAeBz+/BNuvhluuy3sNJIkSdK6vf3220yfPp2BAwdyzTXXkJycvKJsBeDvv/8mHo9TrVo1ioqKOPDAA+nWrRsAhx56KElJSVx88cVcc801vPHGG6SmpoZ1K5IkSZIkSZIkSZIkSZIkSZIkVWq5uTB7dvld77LLVn3t55/h++9LtqtXL1kfMACuugqWLi15bdAg2GEH2G23YLtjx43P8913G3+sJEmSJEmSJFVF0bADSJIkSZIkSVo/P/8Mt94K2dlhJykbOTlw330wfnzYSSRJkqR1+89//sOjjz7KqFGjSElJWVG68u2333LFFVfQsmVLdtppJ0455RTS0tL48ccfmTlz5orjDzzwQFq3bs13333Hn3/+GdZtSJIkSZIkSZIkSZIkSZIkSZJU6c2ZA6mp4Vw7GoUmTeDii0temzULJk0q2f7qq9KlKwDxOEydWrL97/c3xLx5G3+sJEmSJEmSJFVFFq9IkiRJkiRJlUBxMRx/POTlhZ2kbOXlwXHHQWFh2EkkSZKkdbvwwgtJSkqioKAAgMWLF/PII4/w6KOP0qBBA04//XRatGhB48aNmTRpEi+++CKLFy9ecXzt2rWZN28e8+fPD+sWJEmSJEmSJEmSJEmSJEmSJEmq9PLyIBIp32vWqBGUpxQXw8yZcM45EIvBsGHQowfk56/9+Fq1YL/9SrYHDtz4LEVFG3+sJEmSJEmSJFVFiWEHkCRJkiRJkrRud98NM2YEAzKrkngc/vwTbr4Zbrst7DSSJEnS+klOTgZg8ODBvPLKK+y444488MADHHjggSv2Ofzww7n99tv59ddf+c9//sO7777Ls88+S3p6OpmZmWFFlyRJkiRJkiRJkiRJkiRJkiSp0svNLf/ilbVJT1/7+9Wrw/vvB+UrAIMGwYABG3+9oqKg9CUa3fhzSJIkSZIkSVJV4l+XSpIkSZIkSRXcP//ALbdATk7YSTaPnBy4916YOzfsJJIkSdKGmTp1KgCnnXbaitKVwsJCAF544QW23nprXnjhBbp168Ytt9xCSkoKzzzzDDvvvHNomSVJkiRJkiRJkiRJkiRJkiRJquyKi8u/eCUrC7p0gW7d4LTTYMiQoPhk331h2DBo3nz1x22zDYwYERwL8MUXcMwxEI9vfJZIJChekSRJkiRJkiQFEsMOIEmSJEmSJGntnn8+GHhZ1T31FNxwQ9gpJEmSpHWLx+NEIhGaNm0KQEpKCgCxWIzExERisRg1a9akUaNGHHXUURx11FEsXryYFi1a0LJly1LnWLBgAcXFxdSrVy+s25EkSZIkSZIkSZIkSZIkSZIkqVJJTd204pKNEYvByJEl26++CjNmwLbbQloa9Oq16jzZVq3g44+hceNg+/XX4fTToaBg07JEIpDoUwQlSZIkSZIkaYUt4HGNkiRJkiRJUuUVi0G/fpCTE3aSzSsvDx56CIqKwk4iSZIkrVskEgGgdevW1KtXj0GDBvHrr78SjUaJx+NEo1Hmz5/PTz/9xLhx4+jSpQuHHnooLVu2JBaLrTjHr7/+SocOHbjggguYNm1amLckSZIkSZIkSZIkSZIkSZIkSVKlkZZWfsUrqamrfz0eL52hVq3S73ftCl99VVK60q8fnHjippeuACQlbfo5JEmSJEmSJKkqsXhFkiRJkiRJqsC+/BKyssJOUT4KCuCjj8JOIUmSJK2/3XbbjSuvvJIvvviChx56iJkzZxKNRvnpp5+47bbbWLhwIdttt12pY6LRkn+mb9asGT169GDixIkcf/zxzJ07t7xvQZIkSZIkSZIkSZIkSZIkSZKkSmerrcqmwGRlN95YUqby/PMlrx90EEyfDrfeCiedBN26BT8HD4amTUv2+/bbkvUjj4RPPoGaNYPtAQPgvfegc+eSpW3bjc+anr7xx0qSJEmSJElSVZQYdgBJkiRJkiRJa3b33bB0adgpykdWFvzvf9CzZ9hJJEmSpPV35ZVXMm3aNB566CHef/99OnbsyJgxY/jjjz9o1aoV5513HgDxeJxIJLLiuFgsRjQa5ZFHHuHpp5/mjjvuoEePHowbN65UOYskSZIkSZIkSZIkSZIkSZIkSSqtTh1IS4P8/PK5XvPm0Lfvmt8fOBBeeaVku2dPSEkp2T755GBZ2W+/QbNmG5endeuNO06SJEmSJEmSqiqf1iJJkiRJkiRVULNmwfDhYacoX99/D9OmhZ1CkiRJ2jBPPvkkN9xwAxkZGbz22mtMnz6dAw44gL59+7LHHnsArChdicViAKXKVc4++2z++9//Mnv2bC655JLyvwFJkiRJkiRJkiRJkiRJkiRJkiqZ3Xcvn+uMHw8PPgjffQdz50JBAeTlwcyZ8N57cMIJcOSRsGy6wGaXkABdu5bPtSRJkiRJkiSpsojE4/F42CEkSZIkSZIkrerZZ+E//4Hs7LCTlJ/UVLj7bujdO+wkkiRJ0oabM2cOkydPJi0tjV133ZWMjAwA4vH4iuKV5b755hvatGlDcnIyADk5ORxzzDHMmDGDgQMHsuOOO5Z7fkmSJEmSJEmSJEmSJEmSJEmSKoubboLbb4eiorCTlK/q1eGVV+Cww8JOIkmSJEmSJEkVRzTsAJIkSZIkSZJWb+TILat0BSAvD4YPDzuFJEmStHEaNmxI9+7d6dSp01pLV66//nr22msv3nvvPWKxGADp6el07tyZ6dOnM3/+/HLPLkmSJEmSJEmSJEmSJEmSJElSZdKuHSwbur9Fyc+Htm3DTiFJkiRJkiRJFYvFK5IkSZIkSVIF9fXXa3+/Vy+Ix0uW9dG6Ndx/P4wYEZS6LD/2119Xv3/jxvDUUzB2LMydCwUFwXFTpsBzzwXn+7fnny+d69/L6NFrz/jdd+t3L5IkSVJFN3HiRBYuXAgEBSzLXXfddTRp0oSbbrqJV155BYCZM2cyYcIEAHJycso/rCRJkiRJkiRJkiRJkiRJkiRJlUjbtpCXF3aK8peaCg0bhp1CkiRJkiRJkioWi1ckSZIkSZKkCqiwEH75pezP27079OkDnTtDevq6999uOzj3XGjTBurXh6Sk4LiWLeHMM4OSlI4dyzbjn3+Cz5mWJElSZTdz5kyuv/563nvvvVKvFxUVkZGRwZtvvsm0adM444wzaNeuHccccwxvv/02++23H3vssUc4oSVJkiRJkiRJkiRJkiRJkiRJqiQaNIAaNcJOUf46dAg7gSRJkiRJkiRVPIlhB5AkSZIkSZK0qp9+gtTUoIClLC1aBIMGwZgxUKcOXHjh2vdfuhQGDIAhQ2D2bCgqgi5d4P/+LyhhSU2FSy6Bb75Z/fHHHgtz55Z+LStr7ddMT4cJE6BTp/W+LUmSJKnCSUxMZPHixdx33310796dZs2aEY/HSUxMJB6P07ZtW0466SQWLFjAvHnzWLhwISeffDJnnHEGdevWJR6PE4lEwr4NSZIkSZIkSZIkSZIkSZIkSZIqrAsvhP/9D/Lywk5SPqpVg0svDTuFJEmSJEmSJFU8Fq9IkiRJkiRJFdCYMRCLlf15+/cPFoBevdZdvDJ2LJxySunXPvsMdtsNevYMtqtXX/PxY8bAzJkblrGgIDjO4hVJkiRVZttssw3HHHMM//3vf3nqqafo27cvGRkZxJZ90I9Go2RlZZGens7o0aPJzc0lFouRkZEBQCQSYdasWbz88st0796dPffck2g0GuYtSZIkSZIkSZIkSZIkSZIkSZJUoVxwAdx1V9gpyk9qKvToEXYKSZIkSZIkSap4fCqLJEmSJEmSVAH9+itkZ4edYlUZGXDggdC5c8lrgwevef/hwyEvDxYtghEj4NxzIRJZ+zXy8mDq1DKJK0mSJIXq0ksv5YADDuCxxx6jf//+xGIxotEo0WiUJUuWMH36dObPn088HictLY309HQAYrEYhYWFvPPOO9x9990cc8wx3HjjjSHfjSRJkiRJkiRJkiRJkiRJkiRJFUuDBnDAAeueu1oVpKVBnz6QkBB2EkmSJEmSJEmqeCxekSRJkiRJkiqgrKywE5R2//0Qj8PSpUHRSp068PffcMMN8Nhjaz6uSRNISYEaNYKylqeegjffXPf1li4tu+ySJElSmN58801atGjBddddxxlnnMFnn33GF198wf7778+kSZPYY489iCyb4bX8ZzQaJSkpiYsuuohRo0axyy678Nhjj3HhhReGeSuSJEmSJEmSJEmSJEmSJEmSJFU4V10F6elhp9j84nE477ywU0iSJEmSJElSxWTxiiRJkiRJklQBVZbikZQUSEgo/drixfDyy3DWWXDAAXDSSTByZMn7xxwDxx239vNmZ5d9VkmSJCkMkUiEwYMHs//++/Pee+9x0EEH0aNHD8aMGcPee+/NjTfeuMZjo9EoO+ywA88//zznnXceTz75JPfcc085ppckSZIkSZIkSZIkSZIkSZIkqWLbe2+oUyfsFJtXNAqHHlr171OSJEmSJEmSNlZi2AEkSZIkSZIkraqoKOwEpT34ILz1FtSsCXvuCVdcAXXrwvXXQ716cN55Jfv26bPq8e++C5MnQ7Nmwfbhh8Obb675eoWFZZlekiRJClft2rV56qmnmDBhAi+//DI1atSgXr16XHvttQAUFxeT8O9GQ4LilXg8TsOGDbnwwgv59ttvefjhhznkkEPYZZddyvs2JEmSJEmSJEmSJEmSJEmSJEmqcCIRuPVWuPBCyM4OO83mkZIC//1v2CkkSZIkSZIkqeKyeEWSJEmSJEmqgNLTw05Q2m+/BQvARx/Bn3/CU08F22eeCZdcAgUFaz4+Px/Gji0pXqlff+3Xy8jY1MSSJElSxVKrVi26detGt27dSr1eVFREYuKa/+k+EokQi8Vo0qQJ3bp1Y+jQofz1118Wr0iSJEmSJEmSJEmSJEmSJEmStMypp8Jzz8HIkVBYGHaaspWeHszj3W23sJNIkiRJkiRJUsUVDTuAJEmSJEmSpFVlZoadIJCWtvrXY7GS9cREqF49WK9WDXbaadX9U1OhbduS7Tlz1n5di1ckSZJUVcXjceLxOLFlH6oTExMpLi5e8X5RUdGK7VgsRiwWIxoN/mk/ISEBgDnr+kAtSZIkSZIkSZIkSZIkSZIkSdIWJBKBl1+GlJSwk5S9Bg3g1lvDTiFJkiRJkiRJFVti2AEkSZIkSZIkrapWraDQpKhow4+98Ua46aZg/YUX4MwzS95r3BjatAnWl/8ESE+Hnj2D9fnzYeTIYH3oUJg1Cz7/HH77DeJx2HNPuOqqkmNnzAiOWZ574kT45BN4//3gvbp14ZJLoFmzkmPeeGPN+SMRqF17w+9bkiRJqgwikciKn1OnTiU5ORmAOnXqkJmZSWJiyT/jLy9cARg4cCD33HMPAFtvvXU5JpYkSZIkSZIkSZIkSZIkSZIkqeLbZht46CHo3Ruys8NOUzbS0oI5ucumHkiSJEmSJEmS1sDiFUmSJEmSJKkC2nVXyMiAxYvL9rzduwdlLP9Wrx68916wPnQodOsWrCcnw9FHB8vqZGXBOeeUfi0hAQ49NFhW59FH4eOP15yxWjXYY4+13IQkSZJUBYwdO5Z27dqx1VZbsXjxYmrWrEm1atWoVasW1atXp0GDBlSvXp2srCzy8vJ4b9kH9osvvphuyz+wS5IkSZIkSZIkSZIkSZIkSZKkFc44A158EUaOhMLCsNNsmvR0uOQSaNs27CSSJEmSJEmSVPFZvCJJkiRJkiRVAB9//DETJkzg7LPPpl69erRtC3l5YaeCBx+Eww+H3XaDunWDQZpLl8L06fDll/DII/DHHyX7z54NJ5wAhx0WDORs0CAoUpk/H0aPhqefhg8/XPs1i4pgzz03731JkiRJYWvbti3t27fnu+++o3Xr1uy8884sWrSIOXPmMHPmTCZNmkR+fj5ZWVmkp6dTo0YNrrnmGs466ywAYrEY0Wg05LuQJEmSJEmSJEmSJEmSJEmSJCk88TjMnAljx8I338Dw4TBlSuUvXUlKgiZN4NZbw04iSZIkSZIkSZVDJB6Px8MOIUmSJEmSJG2Jli5dyuDBg7nnnnv47rvvABgyZAj77rsvALVqwT//hJkwHBkZkJUFkUjYSSRJkqTNa9GiRbRq1YptttmGe+65h3322YdYLMbChQvJzc0lLy+PBQsWUK9ePdLT02nQoEHYkSVJkiRJkiRJkiRJkiRJkiRJClVuLrz+Ojz1FPzwA8RiQVFJVlZQxFLZJSTA1lvDmDFQr17YaSRJkiRJkiSpcoiGHUCSJEmSJEnaEmVnZ3PLLbfQq1cvxo0bR5s2bQD47LPPyM/PB2C33cJMGJ6dd7Z0RZIkSVuGmjVr8vHHHzN+/HhuvPFGxo0bRzQapXbt2jRu3JgWLVrQsWNHtttuOxo0aEC8KswAkyRJkiRJkiRJkiRJkiRJkiRpI0ybBr17Q926wc9RoyA7OyhiWbKkapSuRKNQqxaMHGnpiiRJkiRJkiRtCItXJEmSJEmSVOaWLIFhw+C+++CII2D77WGbbaBOHahZMxjQ2KgRtGwJxxwDDz0UDADMzg47+eaTm5u7ymvjx4+nVatWTJgwgWeeeYamTZvywQcfMHfuXAD23RcSE8s7abiiUdhnn7BTSJIkSeVn11135Z133mHYsGHcd999/PLLL0TW0ES4ptclSZIkSZIkSZIkSZIkSZIkSaqqPv4YOneGXXeFJ58M5iMvXRp2qrKXlAQNGsDo0dC4cdhpJEmSJEmSJKly2cIe2yhJkiRJkqTNoagIPvgA+veH776D+fMhPR3y8iA/f+3HTpsWDHhMToacHGjYEDp0gLPOgoMOCoo4KqsZM2bw8ssvM27cOHbffXfOOusstt12WwAyMjJ44oknqFmzJrVq1SI3N5cOHTrw+uuvM3r0aLbddlv22gvS0iArK+QbKUcZGcHgV0mSJGlLcuihh/LQQw9x6aWXUrduXa6++moaNmxYLtfOyYEFC4Lvb3l5EI8H30NSU6F27eC7nSRJkiRJkiRJkiRJkiRJkiRJ5W3ePDjzTBg2LChbqcpSUqBRIxgxIihfkSRJkiRJkiRtGItXJEmSJEmStNHmzIEnnoCHHw7KV1YuCFm8eP3Ps/wBvwB//BEsn3wSlHBcdhmcc07wwN+KLh6PE4lEmDRpEjfffDPvvvsuderUoU6dOkQiEbL+1aCy3XbbAVBcXExaWhr7778/b7/9Nh988AEHHXQQ3btXIykpjDsJ1yGHhJ1AkiRJKn+XXHIJ06dP58EHH6Rjx44ce+yxJCQklOk1cnJg/HgYOxaGD4dvvw2+1yUnB6WXy4svY7FgKSgIyjHbt4d99oG2bWH33YPvapIkSZIkSZIkSZIkSZIkSZIkbS5vvhnML87LC8a2V2Xp6XD00fDoo1C9ethpJEmSJEmSJKlyisTj8XjYISRJkiRJklS5jBgBd90Fn38OkUhJacrmkJYG8Tgcdhhce23woN+KbOnSpZx22mkMHz6cc889lwMOOIAddtiBRo0arfGYWCxGNBpl2rRpnHDCCcyZM4fBgwez6667cuONcPfdm/fXuKJITobevaFfv7CTSJIkSeG5//776dSpEx07diyT8+XkwOuvwz33wLRpwYSsgoIN/46Rmhp8Zs/JgebN4aqr4KSTgvNJkiRJkiRJkiRJkiRJkiRJklQW5s2DM8+EoUOD8etVWWoqZGbCyy/DQQeFnUaSJEmSJEmSKjeLVyRJkiRJkrTe/vkHLrgAPvwQcnODQpTyEo0GAwhPPhkeeAAyMsrv2hviyiuv5MEHH+TJJ5/krLPOWuX95SUra3L55ZfzwAMP8OCDD3LRRRcxb14CzZpBfv7mTF0xpKbC5MnQtGnYSSRJkqTKb9o0eOgheP75oDBz6dKyPX9mZvCd8PTToU8faNmybM8vSZIkSZIkSZIkSZIkSZIkSdqyfPcdHHhgMIe5oCDsNJtXejocfTQ88gjUqBF2GkmSJEmSJEmq/CxekSRJkiRJ0nr56CM47TTIyQm3BCQ1FWrWhFdfha5dy//6RUVFfPXVV0SjUTp37kxiYuKK9xYsWEDXrl1p0KABn3322YrX5s+fT0ZGBgUFBWy33XarPe/yQpYPP/yQ008/nbZt2zJgwADq1q3LYYfF+fjjSLkW3YSha1cYMiTsFJIkSVLl9vXXcOWVMH48FBVBYeHmvV5SEiQmwq67Qr9+0KXL5r2eJEmSJEmSJEmSJEmSJEmSJKnqGTIEDj8csrPDTrL5RKOQlgZbbw0PPwwHHRR2IkmSJEmSJEmqOqJhB5AkSZIkSVLF9s8/cPzxwfLPP+GWrgDk5cHcuXDIIXDuubB0aflcd8yYMZx88slsvfXWHHvssVx66aUMHToUgOXdxn/88QeTJk1ixx13BGD48OFcfvnlHHLIIbRs2ZJOnTpxzTXXMGXKlFLHAUQiEQA6duxIu3btGDFiBBMnTiQej3PVVRHS08vnPsOSmQlXXx12CkmSJKlyiMVWfS0nBy65BPbfH0aNgtzczV+6AsE1cnPh22/hwAPhwguDLJIkSZIkSZIkSZIkSZIkSZIkrY/Bg+Gww6pu6UpaGqSmwjHHwJdfwpQplq5IkiRJkiRJUlmzeEWSJEmSJElrNG4cbL89DBxY8R6cm5sLL78MLVsGAww3pwEDBtCzZ0++++47jj76aK6++mruuOMO9t57b6CkNCU5OZnExERSU1N5++23Oe644/jwww858MADOemkk8jIyOCee+7hsssuIzc3d8VxK5+jTp06dO3alfz8fIYOHUokEqF9+zzq188lEomvGq6KqFvXQaKSJEnS+igshJtuCooxlxs5Elq0gOeeC74rhSU3F/r3D75HfvVVeDkkSZIkSZIkSZIkSZIkSZIkSZXDiBFw9NEVbx7zpohGoXr1oHClfv1gDsCsWfDGG9C+Paw0vViSJEmSJEmSVEYi8Xi86j6tUZIkSZIkSRtt+HA45BDIzg47ydpFIsHgwyFDYI89yv78I0eO5NBDD2WnnXbilltuoVOnTmRmZq5236+++opjjjmGVq1aEYvFKCgoYPDgwVSrVg2Av/76i7333pvp06fz2GOPcfbZZ5OUlLTi+OLiYhISEpg0aRKHHXYYqampnH766YwePZqRIxezcOEnFBUlrfbalVlaWvBQ5rZtw04iSZIkVQ5XXBEUZb77LvTtG37hyuqkpUGvXnDvvZCeHnYaSZIkSZIkSZIkSZIkSZIkSVJF88MP0LkzLF0adpJNk5EBsVhQuNKqFeyzD3ToAHvuCU2aWLQiSQpPVhZ8/z2MGQPDhsHEiUHZWUEBFBZCYiIkJ0NqKuy4I+y7b/DnV9u2ULt22OklSZIkSdowFq9IkiRJkiRpFZ99BkceGQyYqCwyM4PcHTuW7XnPPPNM3n33XaZOnUq9evUAKCoqIjExccU+y7dnzZrFUUcdxdixYwH49NNP2X///SkqKiIajRKNRnn00Ue5/PLLOeSQQ3j66aepU6dOqevNnz+fIUOGcMMNNzBlyhQAotEoBxxwAE2bPseLLzasVP9d1iU9HS6+GO6+O+wkkiRJUuVRXAxHHAEjRgQD3Cta6cpyaWnQqFGQc9nXKUmSJEmSJEmSJEmSJEmSJEmSyM+HHXaAmTPDTrLpqlcPxs23amXJiiQpXLEYDB4MTz8N334Lf/8dzPHKzw+WdUlKCp4BkZsb/PnWpg2ccQYcfTSkpGz2+JIkSZIkbRKLVyRJkiRJklTKyJFw4IGVq3RluWrVgoGJu+5aNuebN28ebdq0oUOHDrz99tvMmzePsWPHMnHiRObNm0csFuOcc85h5513XnHM+eefz0svvURhYSGjRo1izz33JBaLAUGBytSpU+nUqROZmZn8+OOPVKtWbcWx/fv358knn2TcuHEUFBTQpk0bzj33XE477TTS09MpKoLWrWHKFKgqf6vXrBlMnuwgG0mSJGlDzJoFe+0Ff/wRdpJ1S0qC+vWD75pNmoSdRpIkSZIkSZIkSZIkSZIkSZJUEVx5JTz+eOWcz/xvKSnBA+kHDAg7iSRpSzV/PjzzDNx/f/Bn69KlZXfuzEyIRuH88+Hii2Hbbcvu3JIkSZIklaVo2AEkSZIkSZJUcUyYAD16VN5BillZ0LUrzJhRNuf766+/+PPPP8nMzATg/vvv54QTTuD//u//ePTRR3nggQdo1aoVTz31FEuXjTw57LDDqFOnDhkZGUyYMAGAlbuPGzduTLVq1ViwYAE5y36hlxez/P3330yaNIkLLriAyZMnM2bMGM4//3zS09MBSEyEN9+E1NSyub+wpaUF92PpiiRJkrT+Zs+Gdu3gzz/DTrJ+Cgthzpwgc2UoipEkSZIkSZIkSZIkSZIkSZIkbV6jR8Njj1Xe+cz/lp8P778PgwaFnUSStKUZOxaOPRYaN4ZbboF588q2dAWC8y1ZAg8+CDvuCPvtB599VrbXkCRJkiSpLFi8IkmSJEmSJAByc+Gww8p+EEV5W7wYjjgCiopKvz5hwgReeuklJk2axJIlS4DShSirs7xAJTs7mwsvvJDHHnuM//znP8yePZvRo0dz2223AXDbbbcxcOBAALp168Zhhx3GkiVL+OCDD8jOziYhIYFoNPiruA8//JDff/+dww47jPr16wMQiUQAuPTSS1m8eDEPPPAAO+yww2oztWoF118Py7pYKq2MDOjTB9q2DTuJJEmSVHnMnw+dOwc/i4vDTrP+iothwYIg+7x5YaeRJEmSJEmSJEmSJEmSJEmSJIUlLw+OOy6Y11yV5OTAqafCokVhJ5EkbQmys+H882GffeDdd4M/Xzf3n60FBcF1vvwSjjoKDj3UuWKSJEmSpIolEl/X0yUlSZIkSZK0RejdG559tmoMVExPh2uvjfN//1fM66+/zu23387PP/9MamoqhYWFtGvXjrvuuot99tlnref57bffOPbYY5k1axa5ubmccsopPPbYY6X2+e9//8tdd93FUUcdxVNPPUXNmjWZNGkSF154ISNGjKBPnz6cc8455Obm8s0339CvXz/i8Tjvvfceu++++0bdXzwO554Lr74aDMSsbNLToWdPePlliFoNLUmSJK2X/Hxo0wamTYPCwrDTbJykJNhuO/j+e0hLCzuN1mXpUhg/HsaMgW++CSYA5uQEf2+QnBx8t8vIgNatoUOHoFizYcOwU0uSJEmSJEmSJEmSJEmSJEmqyK64Ap54onLOj12XlJTgQfSvvhp2EklSVTZsGJx4IixeHO7zQZKTITUVnn4ajj8+vBySJEmSJC1n8YokSZIkSZL4+mvYf/+qUbqyXFoaPPLIt1xzzWE0btyYU045hdq1a/P555/z1ltvkZaWxhdffEGbNm3WeI5FixbRt2/fFWUrEydOZJdddmH5X6lFIhG+/fZbevXqRTQa5eWXX15xvvHjx9O7d29GjhxJYmIitWrVYt68eWy//fbcdNNNnHzyyZt0f7FYMPhk0KDKNbg0LQ26doWBAyExMew0kiRJUuVx5ZXw+OOV6/P/6qSlwTnnwEMPhZ1E//bXX/DGG/Dll0HZyl9/Bf+98vODZU0SEoICloKCYKLgbrvBPvsEEwbX8pVbkiRJkiRJkiRJkiRJkiRJ0hZm3jzYdlvIyws7yeaTlgbjxsGOO4adRJJU1WRnw+WXw0svVaxng2RkwL77wvPPQ716YaeRJEmSJG3JLF6RJEmSJEnawuXmQsuWMGtW2EnKViQSJylpOunpe/HRR++z1157rXjv5ptv5uabb6ZHjx48+eSTNG7ceI3neemll7j22muZM2cOgwYN4qCDDqK4uJhoNEokEmH27Nkcfvjh/Prrr0yaNImtt956xbH5+fl8/PHHfP/99/zzzz8ceOCBHH744WV2j0VFcMop8OGHlePhy+npsN9+8NZbkJwcdhpJkiSp8hg9Ohh8XpEGxG+KtDT44gvo1CnsJIrHYcQI6NcPPv0UIpGy+X2WkBCUsDRtCtdcExSHpqZu+nklSZIkSZIkSZIkSZIkSZIkVV633Qa33161i1cSE+Gcc+Dxx8NOIkmqSqZNg65d4Z9/KuYcs+TkYO7QRx9Bly5hp9k4xcVBSVxOTvBZpbAwmB+VmgrVqkHt2sHcK0mSJElSxWXxiiRJkiRJ0haud2949tmKObhi02Wz226DGD/+WIqLi4nFYiQlJfHXX39x2mmnMXToUO6//34uvPBCotFoqSPj8TiRSIQZM2Zw/fXX88Ybb3D++efz+OOPU1BQQPKy5pC8vDy23nprMjIyGDt2LPXq1SvXO4zF4KKL4KWXKnb5Sno6HHMMPP988ABeSZIkSesnLw923BFmzgw7Sdlq1AimTg1KWFT+srKC75H33AN//x18n9xco0cyM4OfZ58d/B1E8+ab5zqSJEmSJEmSJEmSJEmSJEmSKq7iYmjQAObPDzvJ5peeHjy4PSMj7CSSpKrghx9g331h8eLNN/+nrKSnwzvvwEEHhZ1k7YqLg7ltY8fCqFEwYgRMmQLRaPA8jOWPH4nHg2d6FBUFJSytWwcFOO3bQ9u2sPXWlrFIkiRJUkUSXfcukiRJkiRJqqp+/x2eeaaqlq4AZDBx4uH88w8kJCSQlJQEQP369TnhhBNITU1l4MCB/Prrr0BQtrJcZNnohu22244LL7wQgCeffJJRo0atKF357bffuPLKK1m0aBHnn39+uZeuQDBg4/HHoV+/YABmRSs1iUaDBynfdhv071/x8kmSJEkVXd++QTFGVbNgAVxzTdgptkxvvw2NG8PVV8Nvv0F29uaddLF0abA89hi0agV9+gSFQpIkSZIkSZIkSZIkSZIkSZK2HB9/DPn5YacoH5EIDBgQdgpJUlUwZgx06QKLFlX80hWAnBw46ih4992wk6wqHg8KVnr2DJ7N0b49XHRRMOfphx+Czym5ucE8qCVLgiUrK5h7lZ8fbI8cCXfdBaedBttvD7VqBXOlfvkl7LuTJEmSJAFE4vHK8PVZkiRJkiRJm8M118ADD0BBQdhJNp9oNI8bbijixhszgaBcJRKJMGXKFM4//3x+/PFHnn32WXr27Lna45fvf+ONN3LvvfeSnJzM/vvvT506dZg6dSpDhw7lyCOP5IknnqBOnTrleWur+O03OOkkmDgxGLwRtowM2GEHeP31YNCIJEmSpA0zdizsvXfVLctMS4MhQ6BDh7CTbBn+/hvOOgu+/DKYxBCWtDSoUwfeeAM6dgwvhyRJkiRJkiRJkiRJkiRJkqTy06VL8LDyLUXz5jBtWlDCIknSxpg0CfbaKyj8qGzS0mDgQNh//7CTBOUpL78Md98dzK/KySnbEpukJEhIgHbt4Oqr4eCDg21JkiRJUvmLhh1AkiRJkiRJ4SgogCeeqNqlKwCxWCqPPppCLBZsR5aNUNx+++1p3749CxcuZPLkyRQWFq72+OW9xddeey1vvPEGzZo1Y/To0bz22mvMnj2bfv368cILL4ReugLQtCl8/TXcc09QehLWYIxoFNLT4dZbYfRoS1ckSZKkjXXddVW3dAWCe7vuurBTbBnefhtatIBPPw23dAWC/+5//AHdu0OfPpCXF24eSZIkSZIkSZIkSZIkSZIkSZvXL7/A2LFhpyhfc+fCd9+FnUKSVFn99hvss09QGlIZ5ebCkUfCN9+El2HBAjj/fKhfH666Kvg1zc4u29IVgMLCYH7UV1/BySdDgwbQrx8UFZXtdSRJkiRJ62bxiiRJkiRJ0hbqnXdYUUZS1WVlwRdflGzH43ESEhLYZZddAJg2bRpJSUnElv2CxONx5syZA0A0GvwVWlpaGocccghjx47lk08+YcyYMUyePJk+ffqQmZlZvje0FpEIXHgh/PgjdOsGqamQnFw+105KCq7XpQtMmACXXRaUsEiSJEnacLNmwbBhYafY/L7+GmbODDtF1bV8ksLpp8PixRWrfDU3F556Clq2hJ9+CjuNJEmSJEmSJEmSJEmSJEmSpM1lyBBISAg7RfkqKIDPPw87hSSpMiouDuYDLVpU9iUh5Sk7G444IpzymPfeg+bN4YUXgjlM2dnlc92sLJg/H268EXbdFSZNKp/rSpIkSZICPvZQkiRJkiRpC/W//8HSpWGnKB95eQncdls+EJSqLNemTRsAJk6cCJSUrFx++eVss802fP/99wClClkAdthhB7bbbrvyCb+RmjaFzz4LHl578cWQmRksm8Pyc59/PkycGDwcevvtN8+1JEmSpC3FY4+FnaB8xGLw6KNhp6ialiyBffaBwYMhJyfsNKuXmxuUDHXqBGPGhJ1GkiRJkiRJkiRJkiRJkiRJ0uYwcmT5PfC8oigshKFDw04hSaqM7rsPpk8P5l1VdllZ0Lt3+V1vwQI46ig45RRYvDgoQgtDTg78/DO0awe33gpFReHkkCRJkqQtjcUrkiRJkiRJW6Aff4QpU8JOUZ6ijBqVyB9/BCUqywtU0tLSSE9Pp3HjxuTm5lJcXAzA/PnzAfj000+Do5cVskQikRCyb5pmzYKBNX//DY8/Dq1aQWoqVK8O0Y3828FoNDg+LQ122AEefhjmzQt+WrgiSZIkbbrCwuDze35+2Ek2v4ICePLJLeNey9PChdChQ1COmZcXdpq1i8eDkpiuXeGrr8JOI0mSJEmSJEmSJEmSJEmSJKmsff31xh3Xq1cw3nj5sj7OOQc+/BB++SUYp1xQEMyBHTYsePB7YuKqx/znP/DGG8ExK1+vV6+Ny73c+PGbdrwkacszdSrceGPVKSzLy4M334TPP9/813rvPWjeHAYNCopPwhaPQ24u3HUX7LorTJoUdiJJkiRJqvpW89e/kiRJkiRJquo++QSWdYxsMYqL83j//TiXXJK54rXXX3+dnJwc2rZtS1paGkVFRQDce++9XHrppbRr1y6suGUuNRVOPTVYfv8dxo6Fb7+F4cODB/EWF0NycjB4IxYLfkYiQclKJBIMLI1Gg+KWffYJHuDbti00bRr2nUmSJElVz3vvbVnf2WIxePttOPnksJNUDVlZwfe2X34JvstVFtnZcPDBMHQo7Lln2GkkSZIkSZIkSZIkSZIkSZIklYXCwmBsc3k55RTo2rX0a3XrBss++8D++0PPnqXfv+kmqFmz7LMsWQLz50OdOmV/bklS1VNcDMcfD/n5YScpWzk5wbyxGTOgWrWyP388DldfDY89VjEKV/4tJwd+/hnatw+K3g49NOxEkiRJklR1WbwiSZIkSZK0BRo2rHI9fLUsxGIZ9Os3mGbNiqhRowZff/01DzzwAHvvvTcXXXQRAImJwV+X1atXj3r16oUZd7Nq0iRYjjoq2I7H4Y8/4KefgkEbeXnBYJzkZEhLC5addoJttw1KWCRJkiRtXvfdF5RnbCmWLoV777V4pSzk5cEBB8D06ZXze392Nuy3H4waBTvvHHYaSZIkSZIkSZIkSZIkSZIkSZtq0iRITQ0KWMrD+PHBPOpJk4LSk/r14bLLgoedAxxxBGy/fTDmermJE2HqVBgzJihhqV+/bLKkpsLYsXDQQWVzPklS1XbffcGfT7FY2EnKXlYW9O4NL7xQtueNxeC88+DVVytm6cpy8XiQ77jj4JlnnEcnSZIkSZuLxSuSJEmSJElboDFj1v5+r16lByysT9lG69Zw1lnQrh3ssQekpwev//YbNGu25uMOPzwYING2bXDMH3/AwIFwxx2wcOGq+592Gpx+Ouy6K2y1FRQVBcd8+SXcfTf8+uuarzVzZiOOOGJXqlevzuLFi2nfvj033HADNWvWXPcNVmGRSEkZiyRJkqRwFRfD99+HnaL8TZwYfL9LdBTDJunTB374ISjTrKyysuDAA2HatKAIVJIkSZIkSZIkSZIkSZIkSVLlNXZs+T5A/rLLVn3t559Lj9OvXr30+/vsU7J+zTVllyUnB0aPtnhFkrRuWVlw442Qmxt2ks0jLw/eeAP+7/9ghx3K5pzxePDskXffrdilKyvLzYVzzw0K6Xr1CjuNJEmSJFU9PrJEkiRJkiRpC7N4MSxYUPbn7d49eMDrhrjppmDwx8patIArroCjjw4GKs6aVfJev37BeytLSoKWLYPlxBOD4pfp01d/vcTEnbjzzntZsmQhBx98MJ06ddqwwJIkSVIlUVgYTAxauDAYlJyXB9EopKYGRQbbbANNm65fyaLK15QpwfecNRVnlEdR5u67w3HHwd57w7bbQt26wUS36dPhnXfg3nshO3v119ptN7j8cth3X2jQINhv1iwYNQquv37N30dTU+Gnn4KSTW2c4cPhxRcr/wSLeDz4/66rroJHHgk7jSRJkiRJkiRJkiRJkiRJkqRNMXv2msefb27RKDRqBBdfXPLarFkwaVL5XL+oCH75pXyuJUmq3F56KfhzqyorLIQHH4THHtv0c8Xj0Lt35SpdWS4nBy68EGrWhJ49w04jSZIkSVWLxSuSJEmSJElbmHHjgofsLl5ctuddtAgGDYIxY6BOneAf+temS5eS0pXiYujbFyZPhmuugU6dgof/PvMM9OgR7JOWFgx8WO7tt+GJJ6BJk2BwRWZmMLDgnHPg2mtXf820tCgHHdSH1q039W4lSZKkiqOwMJj0M3YsjBwJX38dTMxJTS0ZbB2PBz+Xl3QUFgY/W7UKCg87dIC2bS1jqQjGji37c25oUeb558MFF6z6+m67Bcvxx8Nee8GSJaXfv/ji4PtZQkLJaykpUKtWUKjy8MNrLl6Jx4N7t3hl42RnB2Wklb10ZbncXHjuOTjpJOjcOew0kiRJkiRJkiRJkiRJkiRJkjbW0qXlf80aNYJ5zyuLxeCrr4Jx7/n55Zelsj0MXpJU/uJxuPvu8IrKyktREfTvD/fcAxkZm3auO++E55+vvH/O5ubCySfDp586d0qSJEmSypLFK5IkSZIkSVuYsWM3z4NY+/cPFoBevdZdvLLyQ3+few7uuqsk38yZwQOiDzoIdt4ZfvopKItJTi455sYbg4dLAxx1FBx2WLC+8j7/tvxBvhavSJIkqSqYPBkeeABeegkSE4NJQCsPrl5errI2330XlCdmZAQDl6tXh8svh7PPhtq1N1t0rcWoUWU/sWxDizIhKEh56SUYMiT4vdGrV1C4ArDLLvCf/8Ctt5bsv//+8NBDwXe5/Hx46qng2KwsaNQoGAC+tsH/S5cGpUFnnrlJt7rFuvzyVScGVna5ucHvuWnTgr8TkCRJkiRJkiRJkiRJkiRJklT5VLSHyJf32OTK+kB4SVL5GTEC5s8PO0X5iETgtdeC+Ysba/x4uO22zfPclPKUkwPHHgvTp296EY0kSZIkKRANO4AkSZIkSZLK17RpUFAQdgro1q1kfcSIkvVZs+D330u2u3cPfi5YAOPGlbx+883Bg33POgu6dg1eKywMBlmsydKlQamLJEmSVFkVFsJbb0G7dtC2bVBimJsblFts7GSkWCw4PjcX/voLbroJttkGTjghKGZR+frqq7I/Z//+cMghcMMN8O23695/wABo2hQuuwwGDoSPP4YTT4QJE0r26dix9DF33BGUrgCcfz5ceim8+y58/jm88AKcey789tvar7vyd8OyEI/Hy/aEFdSwYUFJTmWfLLA6//wDV18ddgpJkiRJkiRJkiRJkiRJkiRJG6u4uPyvmZUFXboEc5lPOw2GDAnGu++7bzD+unnz8ssSxv1LkiqXe+7Zcoq6srPhrrtgY6d9FRTAccdVnXlUixfD5ZeHnUKSJEmSqg6LVyRJkiRJkrYwS5eGnQBq1oRatUq2584t/f7K2ysPXjz6aPjyy2D9mGPgs8/g2WchMxNGjw4GQK7rwdAb+zBqSZIkKUzFxdCvH9SrF5QPjhkTDA4uKir7a+XmQn5+UPDSrRvsuGPJ53BtXvE4TJ0adoqg/OXf3x3/nW3l97fZJigDguD3T7168MMPwYD/P/8MCoK22Wbd150xo2wnlUUiET7++GOuv/56rr32Wp599ll++OGHsrtABRCPwxlnVJ3JAv+Wmxv8/vn557CTSJIkSZIkSZIkSZIkSZIkSdoYGRnlf81YDEaOhKFD4eWX4YADYObM4L20NOjVq/yypKeX37UkSZXPX38Fz83Y2CKSymjOnHU/F2RNbr45mK9WVeTmwksvBcVwkiRJkqRNlxh2AEmSJEmSJJWvilC88u9BkgUFa97OzCxZz8qC6dNhr70gNbX0MbvtBqecEhSw/Pt8K8vK2rjMkiRJUlimTIETTgg+C5dnkWAsFhRnTJkChx0WZHjoIahWrfwybGny8oJf94qoVi3Yb7+S7YEDS9Z3261kPS0N7r679PaZZ8LBB0PHjiWT1dYkJ6dsfo/l5+dzxhln8P7775OamkpGRgZ///03zZs354477qBnz54bfM6CggKSkpKIRCKbHrCMDBsG8+eHnWLzKiyEBx6AJ54IO4kkSZIkSZIkSZIkSZIkSZJUeS1eDIsWBQ/4zsuDhIRgvHdqKtSvD0lJm+e6K88T3txSU4N7+7d4vPQD7WvVKr9MFq9IktZmyJDgz+DV/flVVeXnw6BB0KHDhh03fjzcf3/wWaYqyc2FE08M5o+GUVgnSZIkSVVJNOwAkiRJkiRJKl/FxWEnWPVh0Skpa95eXhSTkBA8UPa884KBj//9b/Aw3qZNYcQISE6GCy+E//1v7dcuLNzk+JIkSVK5KC4OPt/usQdMnFi+pSv/lpsLr70G228PX34ZXo6qLjc3+O5T0VSvDu+/XzK5bNAgGDCg5P2aNUvvP3t2MNj7xBODdYAGDeCuu9Z+nYSEshv4fumll/L666/To0cP3n33XQYOHMgTTzzBokWLOPbYY/nhhx/W+1w5OTl88sknnHrqqTRr1oytttqK1q1bc/bZZzNkyBBi/2rLGTNmDFOmTGHBggWrvFfW7rkn3P9vKA9FRfDSS1X/PiVJkiRJkiRJkiRJkiRJkqSysnAhfP453Hkn9OgB9epB3bqwyy7Qvj3suy907hzMV9hhh+Ah3zvsAGeeCc88EzzYvKzm49auHcwLLks33lhSpvL88yWvH3RQ8NDyW2+Fk06Cbt2Cn4MHB/ORl/v229LnO+AA6NkzWFYuSmnTpuT12rU3PGckEoyllyRpTb75puSZGluKoqLg2SEbesxxx1W90pXlFi+Gyy8PO4UkSZIkVX6JYQeQJEmSJElS+Vp5wF9YFi0KBm0uf2jvvwcNNmxYsj5jRvBz332hVatg/Z9/4LbbgvWlS4MHzXbpEmyfcAJcdtmar52ZucnxJUmSpM1u6lQ4/vhgwk9FGQyclxcshx0WfO5+6KGgDFGrV1BQQHJy8gYdk5cH0ehmCrSRttkmKFpp3TrY/uILOOaYYILacnl5pY+59VZ4/fVgvWZNeOKJYP2QQ9Z+rbIqXpk+fTpPP/0022yzDc8++yxbbbUVAHvssQfJycmceuqp3Hrrrbz55pvrPFdubi7/93//x8MPP0zjxo3p1q0b1apV4/fff2fo0KEsXLiQvffem2g0SjweJxKJ0L59+1LnSEtLo3r16tSqVYt27drx5JNPkvLvBtKN8OefwX+Plf9bVFWRCLzySlDGKkmSJEmSJEmSJEmSJEmSJGlVf/8NTz8Njz0WrKemBuOzVy5QWVuZytSpwfLGG8HY7ry8oKTl6qvh0EOD1zZGmzaQnLzquPPNpXlz6Nt3ze8PHBiMTV7ZU0+VLmZZ7tJLgwWga9cNf0h8ZmbwayhJ0pp89dXGzQ3q1QteeKFkOxJZ+/5JSXDGGcGfZ7vvDvXrB3MDFywIyl8eeACGD1/1uCZN4KqrYP/9oXFjSEkJnvfx44/w0kulC9A2xIQJG7b/wIHw118bd63KIDcXXnwxmJdXr17YaSRJkiSp8rJ4RZIkSZIkaQuTkRF2gsCQIcHDegH23hv69w/WmzYNBl8s9+WXwc+6dUteS0kJBlkWFATbNWqUvLfy+ur4YGhJkiRVdCNHQo8ekJMDsVjYaVaVmwuvvRYMqP7qK6hTJ+xE4fvjjz/4/PPP+eKLL5g+fTrRaJSDDz6Yvn37ElnXqPWVbMCu5aJVK/j442BQPARlKqefXvJdbLmZM0tv//rr6tczM4N7XNNkgHh804tn4vE47777LgBHH300W221FUVFRUSjUaLRKEcccQTJycl89dVX63W+//3vfzz88MNceumlPPDAAwAUFRWRnZ3NX3/9xT///ENiYjD0IhKJEIvFSEhIYKedduLcc89l8eLF/PPPPyxcuJCFCxeSkpJSJqUrUFJosyXIzoa774Zzz614/zuRJEmSJEmSJEmSJEmSJEmSwhKPB2P7+/ULxn5HIsGYf1h13Pf6yskpWR85Ek49NZjXe+mlcN55wYPaN8Tuu5dk2tzGj4cHH4ROnYK5yrVqBfMy/voLvv8eXn0V3nxz4x5wvzGKi6Ft2/K5liSp8onF4KefyudatWoFRWP/1rAhHHVUsJx7LjzzTMl7TZrAuHFQu3bpY+rWhW7dgmXPPeHiizc8T04OzJ0LDRqs3/533w1ZWRt+ncokEglK9K6/PuwkkiRJklR5WbwiSZIkSZK0halTZ+0Pul2bG2+Em24K1l94Ac48s+S9xo2hTZtgfflPgPR06NkzWJ8/PxhkCfDQQyXFK2ecATNmBINCrruu5NjPPisZKDJhQulzvvYaPPlkcD+33Vby3ujRa86fnAw1a67fvUqSJElhGDwYjj669ESliigvL/gM37Zt8Bm/UaOwE5W/eDxOJBLhp59+onfv3owbN45GjRrRuHFjFi1axPDhw1myZAk11tUOuZK0tGBiVUXQtSu8+27Jd6h+/eCqq1a/7w8/wD//wFZbBdtNm5a8t/L6rFlr/y4aiwW/BpuiuLiYb775hoyMDDp37gywohgFIC8vj9atW/P777/z448/0qpVqzWea8qUKdxyyy106tSJBx54gOLiYhISEkhMTKRGjRqr/W+7aNEiiouL2XnnnenduzcQFLUUFhaSn59PvIxm6BUVwSOPQH5+mZyuUpg7F0aNgr32CjuJJEmSJEmSJEmSJEmSJEmSFK54HF5/Hfr2DcbZ5uRsvjKRrKxgufNOuOMOOOigYHz59tuv3/GZmUFZy6xZG37t/v2D5d9uvjlY/m3mTOjTZ8Ov06zZhh+zPiIR2HbbzXNuSVLlN2MGJCSU7zWHDQue1TFtGrRsGTw/pF694L377oNXXikpTDv33JLSlcWLgz9jZ8+GSy6BI44IXj/vPLj6asjO3rAciYmFXH/9B7RqNZOmTZuy00470axZM1JSUlbZd8qUYP5aVZebCw88ANdeW/6/LyRJkiSpqrB4RZIkSZIkaQuz557BIMWsrLI9b/fuQRnLv9WrB++9F6wPHQrdugXrw4cHhSl9+wb/6H/HHaWPmzkTzjmnZPvnn+GJJ+CCC4Lto44KlpVlZweDMtYkNRV2333970mSJEkqT59+GnzGXT4wuaIrLAwGSrdvD2PHQsOGYScqO1lZWYwbN47Ro0fz559/0qBBA4477jiarTSbKhKJMGvWLLp160ZKSgq33HIL3bp1o379+tSoUYPk5OQNvm5q6sYXr5RlUeaRRwYD6JePUx8wIPhet6zHBAjKd8aODdYLC4NizGuvDbb79oVFi0rWlxswYO33kJcXfGetXx/q1g2+T9atW7LUqxd891zN+PkVCgsL+eOPP6hZsyaNljUCLS/JgaAEpUaNGsTjcf7+++81nqe4uJiPPvoIgCOOOII5c+bw8ccf8/fff7PNNtvQrVs3GjVqRCwWIxqNrrjGggULAKhevToAsViMxMREEhMTSdvUVpmVjBkTlK9sSXJz4c03LV6RJEmSJEmSJEmSJEmSJEnSlm3OHDj9dBg1asMfcr4pls91+OAD+OwzuP12uPRSiEbXfeyee25c8Uplt8suQfmKJEmrM3bs+v05Whays2GffeCrr0pe++KLoMDtnXeC7WrVoFUrGD062K5Zs2Tfzz4reZ7IwoUlxSuJiRtXEpKdDQMGTKV69fvJzc0lJSWFM844g2uvvZbay9telrnttiwKCjKAcvrFClF+PgwaBIcdFnYSSZIkSaqcLF6RJEmSJEnawrRtC7FY2CkC//1v8LDY3r2Dh/+mp8Mff8DAgXDnncGDf1d24YXBQI7TTw8KVGrVCh5K/McfQanLPffAtGlrvl5ubumHDEuSJEkVxddfV67SleWKi+Hvv4NCjjFjgs/old27777LrbfeyuTJk8nMzKRmzZpkZ2dTq1Ytzlm5HRK49tpr+eeffxg+fDgdO3bc5GunpEByctn/PtjQosyePUuXm5x8crCs7LffYKUeGm6+GfbeO/i90LgxvP566f2/+QZuvXXtOVNSgkH4CxbAvHnB762//4Y//4QJE4L1Ll3WXrySn5/PkiVLqFatGtWqVVvl/YKCAoqKikhMLBkusXIxy3L//PMPY8eOJTMzk2+//Zb777+fefPmEY1GicVibL311vTp04crr7ySeDy+4ri//voLgOnTp/Pggw+yZMkSdtllF7p168ZWW221oqhlU40ZExTebElisdKTOyRJkiRJkiRJkiRJkiRJkqQtSTwOr7wCF10EeXnhjSeOxSAnB/r2hZdfDsaON2++9mP23RcGDYqTn7/ltJBEo8ED7iVJWpPffy+/+YRLl65+Xs6UKavut9ynn8IllwTrBxwAZ5wRFKn17l2yz8CBsGTJxiRKokOHXtx2Wxdmz55N//79uffee/n99995/PHHqVWrFvF4nJycCK++mkRxcdUvXQHIyoL//c/iFUmSJEnaWBavSJIkSZIkbWGaN1938Ur//sHybzffHCwbcsy6vP9+sKyvAQOCZWNstVWwSJIkSRXJ9OnQo0cw8agyKiqC2bODco8xYyCxgv4r9Ny5c5kwYQLff/89EyZM4JFHHqF27dql9nnkkUe45ppraN68Of369aN169bUqFGDtLQ0tt1221L7zps3j2HDhnHooYfSrl078vLy+PHHH1myZAnbbbcd9erVIz09fYMyRiKw884wduwm3265y8uD/faDSy8NSlpatgzuZ8oUeO01uP9+KChY+zl23BFatAiWjZWfn088Hic5OZmEhIQVry8vV8nKymLRokVUq1aNzMzMVY5fvt+SJUtYtGgRS5cuZfDgwZxzzjlcf/31ZGZm8vbbb3PNNddwww03sPXWW3PyySdTWFhIUlISixYtAmDatGlcd9115OXlAdCkSRMuv/xyeq88s2ATDB8e/JpvqF69SpfwRNZj3uLzzwcTI9ZkzBho165ku3HjoGi1bVvYZpugkKmwMJhYMXJk8Hth4sQNzw7w00/BhNH1yS1JkiRJkiRJkiRJkiRJkiRVFXPnwumnw9dfQ3Z22GkC2dnw/few665w++3BWPLoGp6J3rkzQBGQVI4Jw5WRYfGKJGnt8vKCuXlhOuGEkvWpU2Hy5JLtDz6APn2CeUK1awdzjJbLz4d+/eC22zb+2jVqNKRLl4bLcpxAmzZtePPNN7n99tupVasWkUiEN94oJiEhQnHxxl+nshkzJijladIk7CSSJEmSVPlU0EfeSJIkSZIkaXOJRGCnnWDcuLCTlL82bcJOIEmSJJUWiwWDkyvKxKeNVVAA06bBHXfADTeEmyUej/P9998zevRovvnmG77//numT59Ozr+abe6///5S29OnT6dfv3506tSJ999/n4yMjLVeZ/To0cyZM4cdd9yRefPmcdNNNzFo0CAWLlxIQUEBO+20EzfffDNHHnnkWs8TiwXfz157DX74ofTg9NUpj6LMM88Mlg2Vnw/33BMsGyoSKZtJZQkJCVSrVo0lS5asKD2BkkKVuXPnMmfOHHbeeWfq1q27xvPk5+evOP6cc87hwQcfBKC4uJjTTjuN3NxcLrjgAt555x2OO+44kpKCCYDNmzfn7bffpkePHqSlpbFgwQJefPFFbr/9di6//HJSU1M599xzV+TZWN99t9GHbnbbbQfnnlv6taSkoIynZUs46STo1g2++WbDzx2JwC+/BKWykiRJkiRJkiRJkiRJkiRJ0pZg4kTYd19YuhQKC8NOU1osBjk50LcvfPEFvP02JCeXvD9//nzq1KnDnntCgwZRZs4ML2t5S0yEgw8OO4UkqSJbujTc659wAlx3XbBeULDqfCCAWbNg9uygeGVlKSlw/PHwyScwYsTGXf9f0/1ITU0FWDFPC+DLLxMoKEjYuAtUUklJMGqUxSuSJEmStDHW0A0uSZIkSZKkqmzvvYOHlW5JkpODgaWSJElSRfLggzBlSjDZqLLLyYG77oIffww3x08//cQBBxzAJZdcwqhRo2jYsCFnn302jzzyCDfddBO1a9dmn332WVF6UVxcDMDLL7/M77//zkUXXURGRgYLFy5k5syZzJ07t9T5i4qKAMjLyyMWi/HTTz9x9dVX8+qrr3LiiSfy8MMP06tXLyZOnMjZZ59N/2WNJ/F4fLV5o1EoLoY6daBPH+jXD6pX30y/OBVYZiZ07Ljp56lTpw716tUrVbZTVFRE4bIZhhMnTuTvv/9mjz32YOuttwYoVYCyfD01NZXYsv9hdlwWrLi4mGg0GGax22670bhxY2bMmMHUqVMBiMVi7LTTThx11FGkpaUBsNVWW3HZZZfRr18/iouLefHFF5k1a9Ymla7k5gYTFsJw7LHQpUvp5eyzS++zdCkMGBBMtjjkEDjwQLjllpJJnqmpcMklG3f9hAQYO3bT7kGSJEmSJEmSJEmSJEmSJEmqLL75Bjp3hn/+qXilKyvLzg6KV/bfP1hftGgRJ554Im3atCEWixGJwLXXJpCREXbS8pGSEoyZTkwMO4kkqSJbNk0tFH36BPN/EhMhLy8oURk+vPQ+J54Ib70Fu+4KU6cGP9PT4fTTg/mQLVrAoEGwbIrWBps3byFTpkxh6tSpvPXWW3z33Xd06NCBbbfddsU+o0Zt3Ll79YJ4vGRZH+ecAx9+CL/8AkuWBGU08+bBsGHQu/ea/1w//HD49FNYsCCY9zV1ajBHsFatjcu+dGnwGVCSJEmStOH8K1lJkiRJkqQt0D77wHPPQVZW2EnKT0oKdOoUdgpJkiSpxPTp0LdvUFhSVSwfZP3DD2U7QaioqIjE9Txh06ZNefnll0lKSqJx48bUrl2bzMxMUlNTefnll1mwYAF77LEH9evXJxaLkZCQAMC0adOoVasWO+20EzNnzuTuu+9m3LhxFBYWUqtWLU444QTOPvvsFTkaNWoEwEcffUStWrUYNGgQnTt3BuDEE09kr7324uyzz+bOO++kV69eay3a6NAhWABmzIArr9zYX6nKKxaDtm3L5lytW7fmk08+YdiwYXTp0oWkpCQAcnNzef/99wHo0aMHycnJxOPx1f63adas2YrjGjRoAJQuaElOTiYjI4Pc3NwVBS2RSGSV8y0vajnooIPYa6+9GD16NJMnT6ZRo0ZrvPaPP8KYMVC3brDUqxf8XD7JcMKEYJLCkiWb+iu14caMgZkz177P2LFwyimlX/vsM9htN+jZM9je2HKh5RMHjj9+446XJEmSJEmSJEmSJEmSJEmSKouvv4YDDwyKTCqD3FwYPRp22GEOf/+9E4WFS0hMTOS7776jY8eOnHoqXHFF2CnLRyQCF1wQdgpJUkUXViHZfffBZZcF64sWwVFHwdChq+530UUl6489BhMnBusvvRQcv8cekJkJhx0GTz214TkmTRrNEUdcSk5ODrNnz+akk07iwQcfXPF+fj78/vuGn3djnXIKdO1a+rXl87v22ScomFs+N2q5m26CG28s/VqLFsFnnqOPDo6bNWvDcsTj8NVXG5pekiRJkgQWr0iSJEmSJG2RDj007ATlLz0d9t477BSSJElSIBaDE04Iikqqkng8KGW44w644YaNP8+cOXN46623+OCDD5g9ezaNGjXi1FNP5dBDD6VWrVprLKwAyMjI4OCDD17te3/88QcAderUWZY3DsBff/3FnDlzqFmzJkOGDOGaa64hPT2dtm3bEo1G+fjjj/nm/9m77/AoqreN499t6SEQSkgg9CoovYOAiiAKggooohSxISKigh3Q115+YkFBQUERBVGRjiIdVEBBQARBCb0FEtKz7f1jzIZIS0KSSbk/17UXs7PnzDyT7G6S5Zxz//QTW7du5a233gKgbt26gBG20b17d1/oitfrJTAwkMGDBzNmzBh27drFnj17qFmzZrauvUYN4+tY0rhcxqDyvPDoo48yZ84cxo4di9vtpkuXLjidTt577z1WrlzJwIEDad68OWB8/06dOgVAmTJlAPB4PFitVqpUqQLA8ePHASNExePxYLFY2L17N0ePHqVJkya+fhnPyXM9P8PDw/Hz8yM9PR1/f//z1u71wpEjsHw5HDsGx48bt2PHjMl3FSoY/5o1eXLVKoiIMN67tm2DadPgo48u/JwNDoZ27YxbhiVLcnd+rxc2b85dXxERERERERERERERERERERERERERkaJiyxbo2rXohK5kSE2FgwfDKFduDQ0ajOLXX38iPT0dgOBgL/37W/jkE2P8eHFlscBVV0FUlNmViIhIYRcUBDYbuN0Fcz4/PyM0pW9f435MDHTvDn/8ce725ctnbpcqlfWxM++HheWunpo1K9KsWTO2bdtGREQEffv2pVy5cr65XVu3QkAAOJ25O35Obd4MK1fC9u1w4oQxh+rhh6FlS+Pxnj2hVi3Yvdu43759ZuiK2w1PPw07dsCYMdCmDVSvbsy76tYt57X88Ycxj+o8UyhFRERERETkPKxmFyAiIiIiIiIiIgXP3x/uuccYGFESBAbCqFFg1adhIiIiIlJIvPce7NxpBLAUN8nJ8PLL8Oefuet/6tQpRo8ezejRozl58iTVqlVj586dDBw4kAceeIADBw5gsVh8oSnn4/V6fTeA+Ph4fv75Z0JCQmjVqhUANpsNMMJavF4vMTExPPfcc7Rt25YdO3awcOFC5s6dy9KlS/F4PLz99tv8/vvvAJQuXZpatWrhdrtp0KABaWlpgBG+4f53tHuTJk0A2LdvX7av32IxBl2XNK1b593fbOXLl2f27Nl06NCBF198kR49enD99dezZMkSrr/+el555RXCw8N936frr7+eatWqcfjwYSAzQGXIkCGULVuWl156iT//fUJbrVZcLheTJ0/m1KlT3HzzzURGRgJkeQ5kyHj+7dy5kwMHDlCqVCnK/zvr4FzhQRYLXHONEWiyaBFs3GhMYkhONsJXli83Jjf8+9QtcFWqGJ8phIUZQSqTJ8Ps2edu+7//GQP8ExONoJVy5YwQmWefhYkTc19DcnLu+4qIiIiIiIiIiIiIiIiIiIiIiIiIiBR2+/ZBp07GONyiKYikpAYcPPgqCQmJ/HHGau4PPwwOh4mlFYDgYHjsMbOrEBGRoqB06bxf82PsWGM+j9cLH3+cuT8gAJYuzQxdOXXK+HlVpowxRyjjdmbYypYtmdsPPwz33gtdusAHH0DNmpmPbdiQu1qvvroRn3/+Od9++y0hISH07t2bqVOnYrVa8Xg8bNpUcKE0YFzjuHHGXKnly+GLL4xrPtOZgTMjR2ZuT51qzKmcO9f4GmfMG+3aFS67LOe1WCywZ0/O+4mIiIiIiJR0WmpSRERERERERKSEGj685ASReL1w111mVyEiIiIiYnC74bnnICnJ7EryT3q6MVA4N9566y1mzJjBoEGD+Prrr/nmm29YvXo1t956K19++SXPP/88wEWDVywWi+8GEBAQwJo1a7BarbRs2TJL25CQEMqWLYvFYuHYsWNMnDiR8PBwXC4XVquVa665httvvx2Ab7/9lsR/Z7Bde+21ABw6dIj09HQA3G63L9AjJCQEgNOnT2er5gyPPgr/di0RQkPzfmJZkyZNmD59OrNnz2bMmDE88cQTfPzxx8ybN48KFSoARogKwM8//0xCQgL+/v5AZiBK27Ztuf/++9mzZw9dunTh7rvvZtiwYdSvX59ly5bRo0cP+vXr5wvwmTt3Lt999x0xMTEkJSXhdruxWCwkJyfzxBNPsHv3bm655RYqV66c4+uxWIznRPXq8G/OS4GJj4fPPoMhQ4zJEbfdBmvXZj5+883Qp0/2j+fvf2nBMampue8rIiIiIiIiIiIiIiIiIiIiIiIiIiJSmHm9xnjdohu6YkhJsbB/f0OgL9u3b/eNrb7sMujQofiGr1itUKMGdOxodiUiIlIUNG5ccD8TIyKy/nwqUwZmzYI1a7LeunfPbDNuHJw8mdn+gw+M8JYzw0i++gpWrMh5PSEh0KyZi/T0dGrUqMGTTz4JwKJFi0hLS8NqtbJuHSQn5/zYecFqhSpV4IEHMvcdOADbt2fe79w5c3vNmqzt9u3LvH/VVTk/v80Gv/6a834iIiIiIiIlnd3sAkRERERERERExBzVqkHr1rkbxFCUWK3QsyeULWt2JSIiIiIihkWLIC3N7Cryl9sNX34JEyZAWFj2++3fv58PPviA2rVr88orr1CqVCkAoqOj+d///sfcuXOZNWsWo0ePpmbNmjmqadeuXbhcLmrXru0L3ADweDxYrVbq1q2L1Wqldu3avoAUm82Gx+PBZrPRpk0bpkyZwu7du30hKzfeeCOLFi1i/vz59O7dmyuvvBKbzYbNZuPnn39mxYoVXH755TRu3BjIDPS4mGuuMQaPF/XJctkVEADduuX9caOjo4mOjqZHjx6+fV6v1/d9yPj36NGjxMbGEh4eftYxnnvuOerWrcuUKVOYPXs2brebmjVrMmHCBG699dYsfX777Tdef/116tSpQ7169ahYsSInTpxg1apVHD16lEaNGvHEE08QGhp6SdfldBoTKgvKyJFn7/vmG9ixwwiCAejRA2bPztpmwgRj8kTp0tC8OTzyCJQvD089BRUqwD335K4epzN3/URERERERESkZPJ6vZw+fZpDhw5x8OBB9u/fT0pKCi6Xy7e4k91ux263U6ZMGapWrUpkZCSRkZH4+fmZXb6IiIiIiIiIiIiIiIiUMJMnw5Yt4HKZXcmlS0uzA5M4cuRJ39h8q9XKJ59AnTrFc1ywv7+xiH02pw6IiEgJ16iRecEi2fHnn0Y4zKOPwtVXG2uU+PtDfDxs3Qqffw5TpuT++M2aZc7vstlsVKxYkdjYWI4ePUqVKlU4eNALFOwP1bAwiIvLus/jgdWrjRCWjHmhpUvDmVPRjhzJ2ufIEePrBZDDaZCA8bvgiRM57yciIiIiIlLSKXhFRERERERERKQEGz0aNm4s3ov5BgYaAzlERERERAqLV1+FhASzq8h/NhtMnw4PPpj9PklJSRw/fpzatWtTqlSpLCEZERER3HbbbUydOpX58+czfPhwbDbbRY+ZcYxVq1Zx+vRprr32WoKDg89q17JlS8LDw7FYLJw4cYJatWrhdrt9wStly5bF4/GQnJzsC9vo0qULI0eO5KGHHmL48OE88cQTlC5dml27djFx4kSSkpK4/fbbqVq1ava/CBgBko88As8+CykpOepa5AQGGsEe2fhW5olzhd+UK1eOcuXKnbO91+vl9ttv5/bbbwfA5XKRmppKUFBQlgAfgEGDBlG+fHmWL1/O77//zvfff09gYCA1atRgzJgx9O7dO8fPhXPx9zeeI2ZKS4NNmzKDVyIizm6zd69xA1iwAA4dMiaCAgweDMOHw78ZRjni75+bikVERERERESkJImLi+O3337j77//5tixY77P+NLT032hy+dy9OhR/vrrL+x2O06nk+DgYCpVqkT9+vW57LLLsNs1BUdERERERERERERERETyz759xjjypCSzK8lLASxYcAuJiUmEhBjj+CMjYeJEuP/+4nWtwcHwzDNQt67ZlYiISFERFARRUcbvADk1bZpx+6/x443bf8XE5C4YbP9+eOihnPe7mPR0aNjQTsZwnC1btnDkyBE6duxIQEAAACkphSvJLCgoc/u/0xP/O0fqzPshITk/l8sFqak57yciIiIiIlLSadaHiIiIiIiIiEgJ1rUrVKwIu3ebXUn+sFqhfn1o0cLsSkREREREDH//DRs2mF1FwUhKgtdeM8IVsjso+9ChQwQEBFC9enUSExMJ+XdUcUZ4Stu2bfn888/5+eefGTBgAGXLlr3oMTMWVTxw4AAAUVFRWCwWPB4PVqvVF8TRqlUrOnfuzMyZM1m7di2tW7fOspDi9u3bAahUqZLvuFarlbvuugu3281LL73E7bffTlBQEMnJyVStWpXXX3+d4cOHZ/trdqYhQ4xJV8Wd1wt33212Fef336AWu93ue17+V926dalbty6jRo3y7XO5XKSlpREYGHhWUEtuBQQUXFBNaChUrgw7dpxdQ7NmmfcPH87cDgw8d2CQx5O5bbdDqVJw4kTOa/p37oSIiIiIiIiISBZer5c9e/awdu1a9u/fD4Db7fY97nK5snUct9vt65eQkMCff/7J33//zYIFC2jatCktW7akTJkyeX8BIiIiIiIiIiIiIiIiUqJ5vXDbbZCWZnYlec2f1NRWTJ58klGjMlcoHzAApk+HlSvB6TSxvDxitUKtWvDoo2ZXIiIiRU3LlrkLXinqypY9xe+//4PD4WDv3r28+eabANx0001UqFABgMREFwW9ZG5CArRvDw6HMadqyBDo3Bk6djR+b7n8ctiz5+zwOH//899PTMx5HW73uedniYiIiIiIyIUpeEVEREREREREpASzWmHWLGjXrnj+p3tAAHzxhdlViIiIiIhkeucdY9BrSXHqlDGguFOn7LV3OBzYbDacTidpaWlnBVzUqlWL8uXL8/fff3PixAnKli3rC2U5H5vNRnx8PHv27CE0NJQaNWoA+EIwMvpWrFiRYcOGMXPmTCZMmECDBg1o2LAhcXFxLF26lOeee46yZcv6QjUy+gcFBTFy5Eh69+7NDz/8gMfjoUGDBjRu3JigoKCcfLmyCA+HXr1g9uzi+5yxWuH666FcOS+QzXSeIsZut2cJ8MkLoaF5H7wydiyMG2dsf/IJDB5sbIeHw9atsHgxzJ1rTAwoX94IVKpePbP/rFmZ2ytWwIED8MMPsHevMQm0eXN47LHMNnv25C50BYzrFxERERERERHJkJKSwq+//sr69etxOp2kp6fn+TkyjrlhwwY2btxIVFQU7dq1o3bt2hf8bFJEREREREREREREREQkuz76CLZsAZfL7EryntcbxLPP+nPHHcbYcYvFgsViBK/UrVs8glf8/Y0x1Xk9zltERIq/K6+E+fMhNdXsSgrWkSNz6NFjLDabjQMHDhAaGsoDDzzADTfc4Gtz6tRJoEKB1uXxwNq1mfdnzjTmQVWtCoGBMHAgPPssxMXByZPG3CuAihWzHicyMnN7z57c1fLv9EURERERERHJAQWviIiIiIiIiIiUcE2awMiRMGECJCebXU3eCQ6G//s/qFnT7EpERERERAxeL0yZUjwmBWVXUhK8+272g1ciIyMJDAzk6NGjJCQk+IJVMlSoUIHy5ctz/PhxTp8+ne060tPT+eGHHwgLC6Ndu3bnbdeuXTs+//xz7rzzTrp3706tWrVwu93s37+fBg0aMGnSJKpWrXrOvlWrVuWuu+7Kdk3Z8X//Z4RdFMegTDAml73wghF+kxGgc7EgHYGGDY33k4JisxkBOddff+7H33sPFi7MvO/nBzfdZNzOJSEBhg7NXS0Wi5tWrQA0I1FEREREREREYPv27cybNw+3242rAFagcv+bkLxv3z6OHDlC+fLlueWWWyhdunS+n1tERERERERERERERESKL7cbnnrKGH9fXKWleXn3XRg/PnOseGSkMcdi4MCiPWY+KAheegnq1DG7EhERKYratCl5wV1BQW4GDKhNqVL9iYuLIyIigmuvvZYrr7wySzt/f0+B1RQQcO7wG6836zyujKAVgOXL4eabje0OHWDaNGO7WjWoUiWz3Y8/5rweu92oSURERERERHJGwSsiIiIiIiIiIsK4cTBrFuzZY3YlecNqhXr1YMQIsysREREREcm0Z48xIaok8Xph7drst69QoQIVK1Zk7969HDlyhGrVqgH4gjjKlCmDv78/iYmJOByOLI9dSGxsLKdPn6Z69eqUKlXqAvV6ufXWW2nZsiUzZ85k06ZNlClThg4dOtCpUydfPQWlZk0jmOSZZ4rfJLrgYOO6PJ4dPPTQB2zevJmgoCDq1avHqFGjiI6ONrvEQqt+fUhLK5hzHTwI/frBDTdAs2ZQsSKEhsKJE7BhA3z4Icyfn7XPhAnQowc0agTlyxsTCRMTYfduY6LAu+/C/v25q8frTQR2AK0v9dJEREREREREpAhLSkpi7ty57N27F6dJSdfp6ekcOnSIiRMn0qVLF5o3b65AYREREREREREREREREcmVxYvPvdB3ceJy2XnnHXjqKQ9+flbf/j594NAhePJJSE42scBcCgqC4cM1n1lERHKvWTNj/k1xmzt2IRaLjf/9ryNBQR0v2C46uhy7d+ftuceONdZXAfjkExg82Nju2hXeeANmzoQ//oAjR4x5VEOGGEEqGX7+OXP77bczg1cGDTLmj/7xh/F7TYbvvzf25ZTNBoGBOe8nIiIiIiJS0il4RURERERERERE8POD2bOhXTtISTG7mksXEABffmkEsIiIiIhIVklJSRw6dIijR4+SkpJCeno6TqcTq9WKn58ffn5+lClThsjISMqXL4/NZjO75GJj40ZjwGtODRxoDOLNkJO1+xo1glGjoGNHY6BvUhIcOADr18NTT0FsbNb2PXrAgw8aA7aDgoxwhO++gxdfhJMnc147GOeIj4ewMOO+13v+awgJCaFhw4Z88803bN26ldatW2dZrLB8+fIcP36ckydPUqVKlWzXsGbNGgC6deuG0+n0hbb8V8a5atSowVNPPZXt4+enhx6Czz6DzZvB4zG7mrxhtUKNGh78/d+jY8fnOXHiBFFRUVitVtavX8/nn3/OvHnzaNmypdmlFkp2O9SqBTt25LzvtGnG7b/Gjzdu/+VyGUGts2Zl/xyffJL1PStv+bNz50ygNV6vV4uZioiIiIiIiJRA27dvZ968eTidTjwmf2Dm9XpxOp18//33bNmyhVtuuYXSpUubWpOIiIiIiIiIiIiIiIgUPa+8AgkJZleR/1wuWLDASu/eWfc/9JAxX+H114tW+EpQENx+O7z8stmViIhIUWaxwOjR8NhjJSN8xeEwQkqCgi7etnZtO8uX53tJPjVrwtNPn//x776DGTMy769aBf/3f0Yfm82Yg3mmmBgYOjR3tTgcxnxQERERERERyRkFr4iIiIiIiIiICABNmhiDMd54o2gPyAgKgldfNQY1iIiIiJR0Ho+Hf/75h/379xMTE8ORI0dwOp3Y7XbS09Pxer3n7OdwOLBYLLhcLsLDw4mOjiY6OpqaNWtSqlSpAr6K4uOnnyAxseDO98ADMGFC1rAXf38ID4crroB33skavDJuHIwdm/UYtWvDI4/ATTfBlVcaoS055ednHDstDX7/3fibo1Wrc7e1Wq1069aNL7/8kq+++oq7774bwBewkJCQwOnTp4mKisqyqOJ3333HnDlzePrpp6lduzYejwer1er7d/HixXg8Hho1aoTD4ShSgQ1WqxEs2ahR0ZpEdiH+/l6aNHmZp59+kVKlSvHQQw/xxBNP4O/vz7Jly/i///s/br31VubNm0eDBg3MLrdQat8+d8ErRV8K//yznvj4eMIy0pxEREREREREpERwuVzMmTOHPXv24HQ6zS4nC6fTyaFDh5g4cSI33nijPtMSERERERERERERERGRbNuzBzZsMLuKgpGQYITM/Dd4BWD8eLDbjRCTojBuPigIBg825mUUkakJIiJSiA0YYMzhKwnsdhgxIntt27Y1gk4KYv2TzZuNuZht2kCVKsYcTI8Hjh6F336DmTNh9mz475TcZ56BjRvhwQehaVPjd4T9+42QlpdeghMncleP0wnNm1/yZYmIiIiIiJQ4Fu/5VlMSEREREREREZESx+s1BvrNnl00Bib+V1AQDBsGr71mdiUiIiIi5kpMTGTjxo388ssvuN1unE7neUNWsisjrKJKlSq0a9eO6tWrF5ngisKiWTP49dec9xs4ED75JPN+dr7s11wDS5YYoR1paTB5MixfbkxUqlwZ2rWDF16AvXuN9u3bw+rVxrbbDU8/bYQ6jBljDBYG43jduuW8fosFWrSA2283Al9atYLAwPO3T01NpVWrVmzdupUvv/ySPn36+B4bN24czz33HM888wzjx4/H6XTicDi46aab+Pbbb3n11Vd59NFHcbvd2M5InPn7778JDAwkMjKySIWuZEhNhU6d4Jdfzh6cXdQEB3tp2XIxa9f2ol69eowePZo+ffrg5+fna/Pxxx8zbNgw3n77bV/4jmT1ySfGgPyCDHMqHJbTseN4VqxYYXYheepE8gk2HdrExkMbWbNvDceSj5HqSiXNlYbVYsXf7k+gPZCaZWrSoWoHmkU244qIKwh0XODNVERERERERKQYSU9P57PPPuPw4cO4XC6zy7kgu91Ot27daNasmdmliIiIiIiIiIiIiIiISBEwciRMnGgsrl0SBAQYC5vXrXvux997D0aPLtxznIOC4NFHYdw4ha6IiEjeGToUpk2DQj405pK1bg3r12ev7bZtxtzGkjd/CkJDIT5ev2uIiIiIiIjklIJXREREREREREQkC7cbbrkFli4t3AMT/ysoCG69FT76SIMHREREpGTyer3s27ePdevWsWfPHiwWS74tQOfn54e/vz9t2rShcePGBF4oRUMAIywjOBhSUnLeNzfBK7/8YoSdAAwaZAy6vpCvvoKbbza2P/wQ7rnH2K5cGWJijAAXgAYN4I8/clK94YYbYN687LefOXMmI0eOJD4+nv79+3PFFVfw22+/MWfOHK644gqmTZtG7dq1cblc2O12Fi5cyBdffMHIkSNp2rRpzgssxPbvN743VapAbCz8/HPunkeFQUAAVK16hMOHL6NixfK89NJL3HDDDfj5+eH1evF6vVitVrZu3Urjxo3p1asXc+bMKZJhOflt+3YjxCgpyexKCo7V6sLjeZ7HH0/npZdeKtLPi6OJR5m+ZTpL/17K5sObOZ1+mgB7AMnOZFyeC//sDrQH4rA5SHYmU7lUZVpXak3Puj25qf5N+Nv9C+gKRERERERERApOWloaH3/8MbGxsYU+dCWD3W6nc+fOtG3b1uxSREREREREREREREREpBBzu6F06ZK1mLjd7mXYMAsTJpy/zYoVxnzh+HhITS2w0i7Kz8+Yy/zJJ3DjjWZXIyIixc327cZ8wKI6byw7QkNh+nTo1St77V0uY05menq+llUotW0La9eaXYWIiIiIiEjRYzW7ABERERERERERKVxsNpg9G7p3NwYAFgXBwTBggLFAdBFdc1VERETkkhw7doz333+fzz//nF27duF2u/N1Abr09HQSEhJYvnw5b775JmvWrMHj8eTb+YqDvXsL7nfVSpUyQ1dSUqBCBfj9dyNY8dAhmDrVaHOmzp0zt9esydw+cAD27cu8f9VVuavpt99y1v62225j+vTpdOzYkblz5/LII4/wzTff0KNHDyZPnkzt2rUBYwFDgO7duzN9+vRiF7ry44/QsiX06WP8nbZwITRsCP5FMFvB3x9q104nJKQvdruFRx55hG7duvlCV84M0Dh+/DiA7/tcVMM18tNllxmv7ZLFjb//HBo2bAjk/Hlh9s8pr9fL6pjV3DjzRqq9VY1nVzzLD3//wImUE6S70zmddvqioSsAKa4UX9u9cXv5YvsX3DP/Hsq/Vp7Hvn+MmLiYArgaERERERERkYLhdDqZPn06J06cKDKhKwAul4sVK1awceNGs0sRERERERERERERERGRQuzPP82uoOC5XBa+//7CbTp1gt274fbbITCwQMq6qKAguOEG2LNHoSsiIpI/GjSANm3g3+lyxVJ4uPHzNLvsdqhVK//qKaysVujY0ewqREREREREiiYFr4iIiIiIiIiIyFnsdvjyS2NQYmEPXwkKggcfhA8+MAYQiIiIiJQkHo+HlStX8uGHH3L8+HHS09ML9PxOpxOXy8WqVauYNGkSJ06cKNDzFyVxceBwFMy5GjXK3A4MhFdfhcsvN7YjI2HwYNi4EapWNdqULm0MWs5w5EjW4515v2bN3NWUkJDzPl27dmXevHksXbqUv/76i9OnTzNz5kxf6EJx5vXC669D//7w2Wfw2GNGcE9gICxbBrVrF63wFX9/qFED+vT5gF9/XcMNN9xAz549Cfr3D06LxYLX68VqtXLq1ClefvllvF4v0dHRJldeeFksMHq0EURaUthsm2nUKNj3HuD1ei/Y/sygld9++42hQ4cSEhLChAkTCnSh1sT0RCZumEiNCTW4bsZ1zNs1j1R3Kqmu1Dw9R0J6Am///Db13q3HVdOuYvHuxRf9GomIiIiIiIgUZm63m88//5xjx47hdrvNLifHnE4nS5YsYdu2bWaXIiIiIiIiIiIiIiIiIoXUpk256zdwoDHmPOOWHUOHwvz58PffcPo0pKfDsWOwcqUxR/e/i7xHR8PkyUaNR44Y7ZOSYOdOmDrVmKOQW7t3w8WG84aEwEcfwYIFEBEBAQG5P9+l8PMz5lzMnAlz5mSdeyEiIpLXpk0rWnPGciIwEGbNynmwTLt2+VNPYRYSAi1bml2FiIiIiIhI0aSlKEVERERERERE5JysVpg0Cd54w1jI1WYzu6KsHA4IDYUPP4SXXjIWnRUREREpSY4dO8b777/P2rVrC3QB+XNxOp0cP36cSZMmsWbNmiyL3YshJaXgzlW6dNb7Bw/Crbcat4MHjX0VK8LLLxvb/w1u+G9+z5n3Q0JyV1NuM4H8/Pxo1qwZNWrUyN0BiqDEROjXD774An7+Ga6+OuvjoaGwbp0RsGPW5LGcCAiAhg29rFyZxpIlswC46667qFixoq+N1+vFYrHgcrn4+OOPWb16NS1atOC+++7zPS5nGzAASsrbrd2egtv9Etdffz316tUDjMCeC7FaraSmpvLss89y1VVXsWDBApKTk3nnnXf46aefCqJsFv21iKpvVWX096PZG7+XJGcSXvLv+ZzuTifVncryvcvpM7sPbae2JSYuJt/OJyIiIiIiIpKfVq5cycGDB03//PtSuFwuvvvuO2JjY80uRURERERERERERERERAqh9euN8eMF4fbb4frroXp1Y0y6wwHly8OVV8LbbxuhImeqUQPuvhuaNjWCTxwOCAqCOnVg8GD45Rdo3Tp3tQQEwI4d2WvbubMR1HLffcbch9zOacip4GBjgfg77oA9e6Bnz4I5r4iIlGyVK8OECWfP9yvqgoLg/vtzFybSrZvxu0tJkp5eMgNnRERERERE8oKCV0RERERERERE5LwsFmMw4vbtxiCGwjJAIzgYrroK/voL+vc3uxoRERGRguX1elmzZg0ffvghJ06cwOl0ml0SYNTlcrlYtWoVkyZNIi4uzuySCpXUVPPO9fzz8OWXxu355zP3d+9u/JuUlLW9v//57+d2UlcRXhuxQO3aBa1aGYPB16yBqlXP3S40FFauNCa5FZa/084lOBjatIHVqy2EhVk4evQoV1xxBR06dMDj8eD1evF4PL4AjTlz5jBp0iSCg4N56KGHsNlsWR6XrEJCjPAVu93sSvKfy5VE69Yn6dGjB/7/fZM6g9vt9m0vWLCArl278u6773LHHXfwyCOPYLfb6dWrF02aNMnXeuNS4+g/pz+3zL6FkyknSXImXbxTHktMT2TDwQ00mNiA9ze8rwAjERERERERKVKOHDnC+vXrC83n35fC5XLx1Vdf6W9zEREREREREREREREROcvq1QV3rs2bYfx46NvXmJ97221GeEqGnj2hVq3M+4mJ8PnnRvhK9+5w7bXw3HOQ8V94AQEwfHjuavF6YePG7LcPCYH//Q+OHTNCYurUMcaqW/N4BT2LxThXlSrw8stw5Ah89BGEh+fteURERC5kyBBo1qx4zRcqXx5eeCF3fXv0AJstb+spzCwW4/eu8uXNrkRERERERKRoUvCKiIiIiIiIiIhcVNWqsHYtvP66MRjRrIEJDoexwPDkybBoEUREmFOHiIiIiFm8Xi/z589n1apVuAppkoXT6eT48eNMnjyZ48ePm11Ovvvzzz/58MMPGTVqFMOGDePLL7/k4MGDZ7UryN+hY2Ky3v/nn3Nvh4QYA3Hj4uDkycz9FStm7R8Zmbm9Z0/ualJuxsXNnQvt28NDDxmTswICLtw+IMD4u+iVVyAoqHANILfZjJpefBF++AECA8HPz4/69etz9OhRDhw4gNVqxe12Y/13tttXX33Fa6+9RkxMDEOHDuWaa64B8D0u5zZypPG3cvGWDLzFs88+RaNGjS7Y0mazcejQIe644w569OiB3W5n4cKFjBo1iu+//57SpUvTuXNngi+SWHQpC6Eu3r2Ymm/X5OsdX5PsTM71cfKC2+smyZnEY98/RtupbYmJi7l4JxERERERERGTud1uZs+eXWg/A88pr9dLbGwsP/30k9mliIiIiIiIiIiIiIiISCHidsNffxXc+R5+GMaNg9mzYfly+OILuPferG1Klcrc3rQJbr/dGNu+aBF8/z2MHQsLF567fU4kJsK6dTnvFxQEgwfDzp3GNdxyC/j7G3MjQkJyV0twsDFv2eEwAmbmz4e9e41Qmdxen4iIyKWwWGDGDONnXHEQGAizZl18rtz5OBzwwAPF5+txMUFB8NhjZlchIiIiIiJSdGmFEhERERERERERyRaLBe67D7Zvhy5djIENBTU4ISDAuPXsaQwk7d9fCzeLiIhIyePxePjqq6/YunUrTqfT7HIuyOv1kpKSwpQpUzh06JDZ5eS5hIQEJk2aRLt27WjZsiUPP/wwCxcu5NNPP+W2226jbdu2rFq1KkufwMCCq+/33+HUqcz71aqde/vAAcjIFli+PHN/hw5Z21epknn/xx9zV5OfX+76lQRuNzzzDDz4IMybB/fck/2/d6xWY+D49u3QvLkx6ctswcHQpAls3QojRhg1ZujYsSOnTp3io48+4vjx49jtdgDeeecdHn/8cX7//Xfuuusuhg4dSoUKFc57Do/Hk9+XUWRcdhk0bVq4gnfymsUCzzxTka5du2I5x4sj4/ngcrl4//336dChA8uWLeOVV15h2bJltG7dmnXr1rFq1SquueYaWrZsCVw4XMVisZCampqjOl0eF0PmDuHmWTdzMuUkae60HPXPT0nOJDYc3ECDiQ2YtX2W2eWIiIiIiIiIXNDKlStJSEgwu4w85XQ6+fHHH4mNjTW7FBERERERERERERERESkkdu0yb5y91WrME3jggcx9Bw4Y49LPJzgYrr0W2rXL3LdkSe5ryE3wyplatIAvvzRCXNavh3ffNcbiN2hgfF2Dg43glLCwzFupUkZAi8MBderAoEEwYQKsWgVJSUboSseOmr8sIiLmq1wZJk40QjiKsqAgY37Zv1N5cu3++0vOz+fy5bP+viUiIiIiIiI5Yze7ABERERERERERKVqqVoVFi2D/fnjvPfjgA2Oh4MTEvD9XaKgxwPGhh4wBjxEReX8OERERkaLA6/Xy9ddf89dffxX60JUzpaWlMW3aNO66664LhigURgcPHuTYsWPUqlWL0NDQLI/t3buXd999F5fLxaOPPkrz5s2JioqibNmyfPrppzz99NO8+eab1KtXz3fdAQGZISd5ZexYGDfO2P7kExg82Nh2OmHSJHj8ceP+009DXFzmdobPP8/cfvttuPlmY3vQINizB/74A558MrPN998b+3JDwSvndvKkESyZmgobNuT+b55q1YyJZ++/D2PGQFoauFx5WupF2WxGOOeLL8Lw4VkDVzI88sgjbNiwgRdeeIFly5ZRrVo1Dh8+zPJ/k3+eeeYZ7rzzTmrWrHne83i9Xqz/HjwmJobQ0FD8/f0JLgypMyaZPh0uvxySk82uJO85HGk8/ng848cbszr/G7yS8XxIS0vjuuuu45dffuH222/n3nvvpWnTpgDs37+fb7/9Fj8/P6677jrKly9/zmO5XC7sdjvp6enMnTuXN998kwoVKvDCCy/QsGHDC9aZ5kqj15e9WBWzimRn4fxGuL1ukpxJDPp2ECdTTnJf8/vMLklERERERETkLEeOHGH9+vW4CvrDrQLgdrv56quvuOeee84ZLisiIiIiIiIiIiIiIiIly4kTxhjsghQWljm3IIPHA6tXGyEsaWln9/nf/2DkyKz7jh+Hd94xFoTPrVOnct/3THY7NGxo3AYONPa53bB3rzG+OiXFuC4/PwgMNBaAr1rVCF8REREpzO68E/btg5deKppzhoKCoHdvo/5LVakSdOoEixdf+rEKs+BgGD265ITMiIiIiIiI5AcFr4iIiIiIiIiISK5ER8PLL8Nzz8G338Irr8C2bcbAw6Sk3C3y63AYAyhSUqB5c2PB4O7djYGPIiIiIiWV1+tlwYIF7Nq1q0iFrmRIT0/n448/5u677yY8PNzscs7L7XazYMECpk2bxqpVq0hNTSU4OJjo6GiGDBnC4MGDCQgIAKBy5crMmDGDOnXq+PZluO2225g7dy5btmwhKSnJtz862vg9t6CMHw8dOkC7dsa5v/wy6+M//QTPP595f9Uq+L//M4JZbDYjPONMMTEwdGju64mMzH3f4mrzZrjpJmMA+SuvXPrfPVarMdnt+uuN7+3Mmca+M56G+SI42Jhsd+utxvOnRo0Lt//iiy8YP348c+bMYfbs2ZQqVYorr7ySMWPGcN11112wr8fjwWq14vF4uPfee5k3bx4ATZo04Y477qB///55dVlFSo0axmv2qafy//tdkGw2L82a+TN+fCRer8e3IOmkSZPo2LEj9erV87WdOXMmK1asoGbNmowbN47IM950tmzZwrJly2jdujXt2rUDjJ+t/13g1G63c/DgQR544AF+/vlnjh49CkBUVBTvv//+eetMcabQ5dMu/Hr4V1JcBfhGn0sprhQeWfoI8anxjGk/xuxyRERERERERLKYP39+sQxdAePziNjYWLZv337RkFcREREREREREREREREp/gpyfkF2BAXlrL2/vzH3ILf/vXeukJe8YrNBzZr5d3wREZGC8vTTRljZBx8UrfCVwEAjKGXatLwLEXnsMVizBhIT8+Z4hZHHAwMGmF2FiIiIiIhI0WY1uwARERERERERESna/Pygb1/YtAn27zcW933mGbjqKggPNwZPhoUZt1KlIDQ0835YmNG/fHno2tVYHHr2bDh0CNauhZ49FboiIiIismnTJn7//fciGbqSIS0tjWnTphWKa0hNTcXtdvvue71eAD7//HPuv/9+fvrpJ/r168djjz3G9ddfz99//81DDz3EpEmTACOgpUyZMlxxxRVnha4AlCpVil27dhEcHEylSpV8+8uUMW4FJTUVrr4aRo82Aj6Sk42JWZs3w+OPQ8eOZw+2fuYZ6NULli0zBmSnpcHu3fDmm0Yw4r59ua/n36wD+ddnn0GXLkZYxhtv5O3fPdWqwZQpcPQovPqqcT84OO8GqYNxrJAQqFrVCI05cgSmTr146EqGsWPHsnjxYnbv3s3vv//O/PnzLxq6AmC1GkMcHn30UaZMmYLNZqNNmzbs3r2be++9l0cfffRSLqtIe/BBqF/fmCRYXPj7W5g503i+ZYSkfPrpp9x///3cc889QOb+4OBgevToQWxsLJUqVaJz586sXLkSr9fL2rVrOX36NF27dqV69epZ+mUs5Hry5EleeeUVmjRpws6dOxk9ejTNmzfH39+fe++997w1Ot1Orv/8+iITupIh2ZnMc6ue470N75ldioiIiIiIiIjPiRMnfEGoxZXT6WTNmjVmlyEiIiIiIiIiIiIiIiKFQGoq/DudocAkJED79tC5M9xxByxfDlarMb9g5cpzh5VMmGD0ueEGGDfOOEb58vDUUzBxYu5rSU/PfV8REZGS5PXXYfjwnIekmSUoCLp1g2+/zdt5Tp07Q8OGxWvu1JmCg415n6GhZlciIiIiIiJStFm83oL+6F1EREREREREREqSY8dg587MhZ7T040wlsBAY9BE/fpQtqzZVYqIiIgUTnFxcUycOLFQBJZcKrvdTtOmTbMVrpBX3G43mzdvZsGCBaxbt46TJ09SrVo1hg4dyrXXXovL5cJut7Np0ybatWtHVFQU3333HTVq1CDo35HIS5Ys4brrruO6665jwYIFeL1e34L9GY4fP87hw4fZvHkz77zzDtu2beOTTz6hX79+Wdpddx0sXlxgl19ohITAO+/AoEFmV2I+txsefhgWLYKvv4bLL8//c3q9RrDlG2/AqlWQlGT8TZacDP9mTlyU3W4M3k5NNf6Ou/JKGDUKOnTIfaDLma8lp9OJw+HIVr/Dhw/TqFEjABYvXkzTpk3ZunUrU6ZM4aOPPmLUqFE899xzuSuqiPv7b+M59d9QpaIoONgIDho2LOv+H374gZtvvpmXXnqJYcOG+d7HAWJjY1mzZg0LFixg/vz5HDlyhMqVK5OSkkJ0dDQLFiwgMjLyrOfbhg0bGDZsGNu3b2f48OE8++yzLFq0iH79+tGjRw/mzp17zho9Xg+9Pu/FsphlJDuL5hc90B7I5B6TGXDFALNLEREREREREWHBggX8+uuveDwes0vJV3a7naFDhxIREWF2KSIiIiIiIiIiIiIiImKiefOM8JP4+Jz3HTgQPvkk835ux3TbbLBnD1Statx//nl49tkL97n7bpg82dh2uYxxv7kJUQkNhdOnc95PRESkpHr5ZeNndWGeNxQcDH36wJQpRrhbXouJgQYNjPlxxYnFAvXqwe+/G/P4REREREREJPf0Z5WIiIiIiIiIiOSrChWMm4iIiIjkjNfrZc6cObiym4xQyLlcLn799VcaNmxIdHR0gZzz448/Zty4cbjdbmrUqEF4eDixsbH89ddfXHvttb7F+vfv3096ejrXXXcdDRs2zHKM+vXrAxAWFobb7cZms2V5/PDhwzzyyCMsX76c2NhYXC4XAwcOpFq1aqSnp+Pn5+cLmOjYEX78MXeTioq6Zs3MrqBwcDohMhI2bIDSpQvmnBYLtG9v3MAIx/z1V6OGFStg82ZjwprLZUycAyMgxm6HUqWgUSPo1AlatDC+j3n1992ZAUYZr8WlS5dSsWJFrrjiivP2K1WqFA6Hg2bNmtG0aVO8Xi+XX345jzzyCH/++Scffvghffr04fKCSLUpZGrUMCZRPP544Z5EcTF+fsbz7v77z37smmuuIf6M2aV2u933Hlu2bFluvPFGunXrxpAhQ/jmm2+YPn06J0+eJDExkddff51x48YRGhoKwO7du3nttdeYNm0a9evXZ86cOVx33XWkpaXx4YcfAnDffff5zpXxM2Dfvn188803TNo6iZ2RO/HYi+5isCmuFO6Zdw/No5pTr1w9s8sRERERERGREiw9PZ0tW7YU+9AVMD5j+Omnn7jxxhvNLkVERERERERERERERERMFBhYcOcKCIDU1LP3e73GLUN4eOZ2YCCkpJzd58z/0ssYc37iRM5r8vPLeR8REZGS7PHH4bLLjAC25OTCNUfRZjN+33j1VWM+UG5D4S6malV47TV47LHiFb4SEACzZyt0RUREREREJC/oTysRERERERERERERERGRQmjTpk0cPXoU75mzWIo4l8vFV199xfDhw3E4HPl6rvfee48HH3yQ66+/nvvvv58GDRoQHh7uW3D/TP7+/tjtdv755x/fAv5Op5OTJ0/y4osvUrlyZYYPH47NZvM9fqbg4GC6devGlVdeidvt5uOPP6ZNmzY88MADjB07lnLlyuH1emnRwkJAQOEa1FwQ0tPh3/yaEi8gwBjknl+Dx7OjQgXo1s24PfNM5n6PB9LSjIlzAQFgtRZcTRaLhWXLltGtWzcqVKjA1q1bKV++vO/x+Ph41qxZw59//kn58uVp164dK1euZMOGDbRo0QKPx0N0dDSDBw/mtttuY/PmzSUyeAVg+HDYsQOmTy+aEwgcDqhSBRYsyP7rJOM9OePnpb+/P61btyYsLIyFCxficrmIiopi0qRJ+Pn58dJLL7F27Vpuu+02/Pz8ePXVV+nTpw+RkZEALF68mBUrVtCyZUs6d+7sO4/NZuPo0aP07t2bX2N+hfsoFqNu0txp9J3dl9/u/Q2b1XbxDiIiIiIiIiL5YNu2bWaXUGC8Xi/btm2jW7du+Pv7m12OiIiIiIiIiIiIiIiImCQgIO+POXYsjBtnbH/yCQwebGx37QpvvAEzZ8Iff8CRI1CxIgwZAtWqZfb/+efM7RUr4MAB+OEH2LvXGGfevLmx0HmGPXtyF7oCoP8qExERybmePY2fv3ffDYsXGwEsZgsOhssvN37POPP3ivxy333w6afwyy/gduf/+fJbcDCMGQMNGphdiYiIiIiISPFQDJaAEBERERERERERERERESle4uLiWLp0KU6n0+xS8lxycjI//PAD1113Xbbau91ukpKSKFWq1DlDT87l4MGDvPDCC3Tq1Il58+ZdtH2nTp24+uqrWbx4MVdddRUtW7YEYNWqVfz8888MHz6cRo0aAZx1/sjISD788MMs+3r37s1TTz3Fe++9R82aNRk5ciRer5emTS2kpGTrsouVWrXAXsz+Z9rtdmOz5S6gwMzQlQuxWiEw0Lzz16lTB39/f/r06ZMldOXPP//kf//7n+91VqlSJSpVqsTx48d59dVXGT16NC1atADgp59+Aoz3gJLKYoF334VTp+C77wrHBIrsstmMYKA1a6B06Zz3P/P9OS0tjbVr17Jnzx4GDRrEiBEjiImJoXbt2qSmpvL+++9z4MABRo4cyYgRI7IcZ/bs2bhcLoYOHUpAQIDvZ098fDxvvfUWv/72K8EPB5Pil4LH67nEqzafx+vh71N/8+q6V3mi/RNmlyMiIiIiIiIl1Nq1a4vl5+HnY7FY2LJli++zaBERERERERERERERESl5IiOhIP+LrGZNePrp8z/+3XcwY0bmfT8/uOkm43YuCQkwdGju66lQIfd9RURESrLwcJgzx/jZPXCgMXcoPb3g67DZjCC5114zwlAKas6cxWKEvDRoAElJBXPO/GKxQNWq8ISm84iIiIiIiOQZq9kFiIiIiIiIiIiIiIiIiEhW8+bNw+VymV1GvnC5XPz6668cO3bsvG3Wr1/PsGHDqFu3LrVq1WLAgAFMmzYt2+eYNWsWR44c4fHHHwdg3759rF27lrVr13Ls2DHS/x1J7PV68Xg8BAYG8vbbb/PKK69w4sQJXnvtNd566y2OHTtGy5YtWbRoEX369GHdunUAeDxnL7Tvcrl8+8uWLcuAAQMAWL16NQBWq5UyZYwQkpLE3x969za7irz12Wef8d5775GYmGh2KcVKdHQ08fHxvPPOOwC+hTaXLVvG9OnTadOmDXPmzGH//v0sXryY119/nTlz5nDnnXcybNgwBg0axIQJEwgMDKRPnz6A8RoviaxW+PRT6NkTgoPNriZ7HA6IioL16yEi4tKPFxcXx/Tp00lNTaVz587Uq1ePrl27UqNGDVJSUoiOjqZevXq89dZbVK5cmRdffBEwfl4sWbKE6OhobrjhBiAz0OXgwYN89913hHYJxV3aXSxCVzIkOZN4fuXz/HniT7NLERERERERkRIoISGB+Ph4s8soUE6nk23btpldhoiIiIiIiIiIiIiIiJioRg0oqOHOmzfDhAnwyy9w5IixOHtqKsTEwLffQr9+0KsXnDlVYsIE+Ppr2LMHTp8Glwvi4mDjRnj1VWOx8xUrclePxQJXXnnJlyUiIlKi9exp/Jy+9VYjACUoqGDO6+9v3Lp0ge3b4f77Cy50JUPVqjB5MgQGFux581poqPH7lt1udiUiIiIiIiLFh4JXRERERERERERERERERAqRuLg49u3bV6wDA9xuty/E5L82bdrE3XffzRdffEH9+vVp1KgRP//8M4MHD+aZZ57h1KlTwLkDFdxuNwA7duwAwN/fnw0bNnDXXXdx44030rVrV6KjoxkwYABbtmzBYrH4jlO7dm1atWpFcHAwzz33HEeOHGHPnj3MmjWLAQMGsHjxYoYMGYLb7cZqPfu/WW02G5AZyhIbG4vFYiEkJITU1FRfuzFjICQkt1+5oun++82uIO+MHTuWO++8k8cff5zly5f7nnOSN/z8/ADj9e1wOHC5XMyYMYO0tDQGDBhA739TfEqVKsWoUaN444032L9/P/Pnz2fz5s00bdqUBQsWULNmTTwejy8wY9GiRezcudO06zKD3Q4zZsAddxTcxInc8vc3Jo5u2gTR0XlzzIiICCZOnMibb75JmzZtgMz35zJlyvDiiy8yffp0XnjhBSpXrszTTz+Nv78/PXv2JDY2luHDh1OxYsUs/ZKTk/nj6B8ktUoi1ZN67hMXYamuVPrO7ovbo/c1ERERERERKViHDx/GXgJXDzh27Fix/n8AERERERERERERERERuTCLBS67LHd9p00z+mfcMowfn7lv8ODM/TExMHIktGoFkZHG+N3AQKhWDXr3hlmzzg6B+eQTuPlmqFULwsLA4YAyZaBFC2NexP79uasdjDkVrVvnvr+IiIgYwsON3wsOHjR+D4iMzL+5i6Ghxu8Eo0bB7t2waJERgGKW/v3hlVcK/7yp8wkOhh9+gLp1za5ERERERESkeCl5s1NERERERERERERERERECrFffvml2C+25vV62b59O9dddx3+/v6+fS6Xi3vvvZedO3cyZcoUbrzxRsLCwti8eTMPPPAAL774IjVr1mTwmTOAzmCz2XA6nQCULVuWb7/9ls8//5wqVarw2GOPERAQwJw5c/jqq6/Yvn0733//PVFRUYCxyN29995LWFgYDz/8MMHBwXi9XqpUqcLYsWNZsmQJP/30Ez/++CNdunQ569wWi8UX8gDw4Ycf4vV6ufrqqwkICMDr9WKxWOjbF4YPz+uvaOHVuTNUqmR2FZfO6XTy9ttv8/zzzxMVFUVcXBxPPPEEUVFRNGvWzOzyip2M11JqaipOpxN/f3/69u0LgMvl8oUfderUiYoVK/LCCy/Qr18/kpOTCQoKwuv1+tp899139OrVi2bNmvHII49w6623mnNRJrBaYeJEYwD+k09CWhr8myFSaAQFwbXXGhMzw8Ly9tgNGzakYcOGvvsZz4mM9+PmzZvTvHlz+vTpw/r165k2bRrLly/HYrEwd+5cmjZtytVXX+3rFx8fD9eBx1LIvoh5xIuXv0/9zYytM7iz0Z1mlyMiIiIiIiIlyMGDB0lPT79ou0aNGtGrVy/f/fHjx5/VZuzYsb7tb7/9li1btlzwmBEREbRu3ZrIyEhCQ0Px9/fH7XYTFxfH3r17WbdunfGZwH+EhYXRoUMHatasSUhICGlpaezfv59169axP5srTLndbhISEihVqlS22ouIiIiIiIiIiIiIiEjx06ED/Prr2aEnxZ3HAxqGLyIiknfCw+HRR41QlGXL4NVXYeVKY95OaqoxpyinHA6jf0oKXH65EbzWq5exv7B48EGIi4OXX4bkZLOryb6gIJg/3wi0ExERERERkbxlNbsAERERERERERERERERETG4XC42bdqE2+02u5R8Z7FYsix6l7HQ/a+//srAgQO58847Cft3Ff7GjRvz5JNPAvDJJ59w7NixLCEnZ3K5XISEhBAbG8sHH3xAw4YN+f777xkzZgwPPfQQ33//PZ06dWLHjh1MmjQJz78pBIsWLWLnzp3cfPPNBAcH+2pK+3dUcd26dQE4cOCA71wnTpzg9OnTxMXFsXPnTtasWcMHH3xAixYtWLhwIf379+faa6/1HQsgMBAGDy5cA4zzS0gIPPaY2VXkjaVLl/LUU09Ro0YN5syZw8iRI/njjz8YP348MTExZpdXLHm9XkJCQujYsSNpaWksWbIEALvd7nvdWq1W/v77bxYuXAiAn58fQJb3h549ezJx4kRCQ0MZPHgwzz77bAFfibksFhg5ErZsgUaN4N+3N9P5+RlBKzNmwDff5H3oyoVkPD8ynke1atXijjvuoGPHjni9XurWrcvvv//OPffcw44dO3z9ytUoh6W6pViPtElyJvHKmlfMLkNERERERERKmJiYGNPCyCtWrEjjxo2JiIggKCgIm82Gn58fFSpUoGXLltx7772ULl36rD733nsvzZo1o3Tp0tjtdoKDg6lXrx6DBg2iUaNG2Tq3zWbj8OHD+XBVIiIiIiIiIiIiIiIiUlS0bm2Muy9p3G6oVcvsKkRERIofqxW6dIHvv4fYWPjuO3jpJejZE6KijDmNpUoZ83jCwrJuh4UZ833KlYNrr4Vx42DWLDh0CDZuhD59CuecyGeegeeeM+ZtFgUhIbB0KXTqZHYlIiIiIiIixZPd7AJERERERERERERERERExPDHH3+YXUKBcTqdrFu3jhYtWvgWwT916hQAERERgBGiYrPZsFgstGjRgo4dO7Jp0ybWrVtHr169znncwMBAoqKicDgcpKWl8fLLL1O6dGnfAvv+/v7cf//9bN68mZUrV3Lo0CEqV67MoUOHAIiNjeX06dOUKlXK1x7wBbCcad26ddx1112EhIQQHBzM0aNHOXnyJJUqVeLZZ59lxIgRhIeHn9VvxAj48ENwOi/hC1gEhIVB585mV5E3AgMDqVGjBlOnTqVVq1aUL1+eHTt28M0331CnTh2eeuopypQpY3aZxUrG+8KNN97ItGnTmDhxIpUrV+bKK6/Ebrdz6NAhPvroIwCqV68OGKEsZ/J4PFitVu677z5at27NpEmTeO211/B6vTz//PMFe0Emq13bmOTw1lvw9NOQlgb/vi0WuKAgYwLGRx9B2bLm1ABGcI/X68VisRAXF8eyZcsAmDhxIna7nZSUFKpUqeJrP3PPTOx2O05v8X7z3hu/l02HNtEsqpnZpYiIiIiIiEgJceTIEdPOnZKSwm+//UZMTAwJCQlYrVZq165Ny5YtAeNzwaZNm/Ljjz8CxmdWN998M4H/rtSwa9cuNm3aRNWqVWnbti1Wq5Xrr7+emJgY4uLiLnju9PR0Dhw44Av9FhERERERERERERERkZKnWTMjhKSkqVfPWBheRERE8k9oKFx5pXF7+GFjX0IC7NgBSUmQkmLML/LzM0JLAgOhTh1z5/rk1iOPQJkyMHw4pKaC12t2RWfz8zPmVP34IzRpYnY1IiIiIiIixZeCV0REREREREREREREREQKibVr15Kenm52GQUmJSWFmJgYqlWrBmQGr2SEnpwZolChQgXatWvHypUr2bRpEzfccMNZIQsZ6tSpQ8WKFdm/f3+W/RlBDrVq1aJixYrExsZy/PhxKleuzGWXXUbZsmWZPn06LVq04OabbyYpKYm4uDimT5/OF198QZ06dbj66qt9x2vZsiUPPPAAe/bswePxULduXdq1a0fLli0JDQ0F8C3qf6ZatYwJUuvWFc5BvHkhKAgeewz+c+lFVseOHVmyZAlRUVG43W5q1KjBo48+yoEDB3jrrbeoVasWgwYNIiAgwOxSi50OHTowadIk+vbty/Dhw7nhhhto1aoVH3/8MStWrKB+/fp069YNOPv1Zj1jNl7jxo0ZPXo0J06c4IMPPuDKK6+kS5cuBX49ZrJaYdQo6NEDBgyAbduMCRIFNVkzNNSYJPDRR3Ce7KwCl/F8WbJkCatWraJt27Z06tTprHbp7nQ+2PhBsQ9dAUh1pfLm+jeZcfMMs0sRERERERGREiAhIQGXy2Xa+Xft2sWuXbuy7Nu9ezdVqlShYsWKQGY4N0Dt2rUpV64cAKmpqcyePRuXy8WuXbuIiIigZs2aOBwOWrRowffff3/Bc3u9XmJiYvL4ikRERERERERERERERKQoqVnTWOQ8OdnsSgqOv78xnllEREQKXmgotGxpdhX5Y8gQaNoU+vSBQ4cK1+9XQUFw1VUwdSqUL292NSIiIiIiIsWbMr9FRERERERERERERERECoH4+HhOnjxpdhkFKj09nc2bN/vuZ4QkpKWlZVlsz/tvOkn9+vUJCgrir7/+Ij4+/qzjZbS7/PLLqV+/PgDbt28HwOl04v43XcDr9XLkyBHsdjtVq1YFoH379tx9990cOXKEwYMH06FDB4YNG8ZNN93Es88+S+PGjZk6dSpVqlTxna9ixYo888wzfPrpp8yYMYNnn32Wq6++2he6ApwVupLh3XehOGd0hIfDPfeYXcWl83g8ANhsNqKjo7HZbL7naZs2bRg1ahSRkZGMGzeOlStX+tq7CyrJooS46aabWL58OS6Xi5dffpnevXvz3XffER0dzcMPP0zjxo2BzNdbxnvBtm3b+Pvvv33HqV69OmPGjCEhIYEVK1YU9GUUGrVrw88/w9q10L+/8V4UFJQ/53I4jMmgrVrBtGlw5EjhCV0500033cQrr7zCE088ARjPoYznUXp6Ot/s+Aa3t2S8rj1eD1//+TWnUk6ZXYqIiIiIiIiUAHFxcecN2DaDv78/DRo08IWrgBHEkqF69eq+7cOHD2f5HPvMIPCMsPGLiYuLy32xIiIiIiIiIiIiIiIiUuRZLDBiRPGeW/BfFgvce6/ZVYiIiEhx1LgxbN8OI0ca85nOM7WzwPj5QViYMadq3jyFroiIiIiIiBSEwjNDRURERERERERERERERKQEO3ToEDabLctCbSXBmYvR1atXD5vNxv79+0lMTKR06dJZ2laqVImwsDAOHz5MYmIiZcuWxev1+sIWMv6tXr06t9xyC0uXLmXOnDkMGjQIf39/33G2bdtGXFwcPXr0IDw8HK/XS9myZRk7diylSpVi5cqV/P777+zatYuaNWsyfvx4brzxRho0aHBW/TabLVfX3bgxjBoF//sfJCfn6hCFVmAgzJpl/FvUHDlyhOTkZE6dOuUL+gHOep5l3O/Xrx979+5l3LhxPP3000RGRtKwYUNsNhtOp5NDhw75wn3k0nTo0IEff/yRlStXEhMTg9frpX///lSsWBGHw3HW92jv3r1cccUV3HbbbYwZM4YrrrgCwPceu2bNGtOupbBo3BimT4d33jEG8L/2GsTFgdsNKSm5P67dbgS5uFwwcCA89BDUrZtXVecPh8PBY4895rt/ZmjWihUrGLFmBIm2RDNKM4UVK1N/m8ojbR8xuxQREREREREp5i7l8/CxY8fmWR39+vWjXr16WfbFx8ezZs0a/vrrL9++Mz+zTkzM+lnBmffDw8OzdV4FOIuIiIiIiIiIiIiIiMi998JLL5ldRcHp2BEqVTK7ChERESmu/PzghRegTx/jduiQOfM3g4Ohc2eYOlWBKyIiIiIiIgVJwSsiIiIiIiIiIiIiIiIihcDBgwdJT0+/aLtGjRrRq1cv3/3x48ef1ebMBee+/fZbtmzZcsFjRkRE0Lp1ayIjIwkNDcXf3x+3201cXBx79+5l3bp1xMfHZ+nTvn17qlWrRrly5QgMDMRms5GSksLRo0fZunXrRc+ZIS4uDrfbjc1mo27duoSHh/Pnn39y4sQJSpcujdfr9bUNDw/H4XBw+vRpAgICgKyL45/ppptuYtasWSxcuJB+/fpxxx134PV6WbNmDW+++SZ16tRh5MiRWY7h5+fH448/zpAhQ7DZbJQtWzZb15Bbzz4LX34Je/bAGZdZpAUGwtCh0KaN2ZXk3Ntvv820adPYu3cv8fHxtG/fntGjR9OlSxccDkeWthaLBY/Hg9Vq5b777iMmJoYPPviAF198kQ8//JDk5GTefvttdu7cyejRo2nZsqVJV1W8VKxYkX79+p21P+M95EzVqlVj3LhxjB8/nn379jF48GAiIyOZPXs26enpdOrUCcgaqlNShYXBiBHw4IOwcSNs2ACrV8PPP8P+/ZkhKhk3jwcsFiNgxWYzJiSkpkKpUkaYS6dO0Lw5tG9vTBIoyrxeL6fTTnOMY2aXUqCSXcl8vu1zBa+IiIiIiIhIvnM6nWaXcEF2e9YpN35+fr7t/4amnHn/zHYXouAVERERERERERERERERiYiAa6+FefOKz7yC8wkJgdGjza5CRERESoLGjWH7dpg0CV59FeLiIDExf89pt4PDAZdfbswdvf76/D2fiIiIiIiInE3BKyIiIiIiIiIiIiIiIiKFQExMTJaQkYJUsWJFGjdunGWfzWajQoUKVKhQgcsvv5zJkycTFxfne7xZs2aULl06S5+QkBBCQkKoWbMmkZGRLF68+KLnttvtHDt2jMjISKKioqhfvz7bt29n27Zt1KpVC8gMRomMjOTQoUN4vV4iIiJ8gQkej4fTp09nqSc8PJyZM2fSv39/Fi9ezNy5cwFIT0+nXbt2vPrqqzRp0iRLLRaLBa/XS4UKFbL5lbs0fn4weza0bQspKQVyynxXtiy88orZVeSMx+OhX79+zJkzhwYNGtC1a1e2bNnCqlWrOHnyJA6Hgy5dupzVz2q14vV6CQsL48EHH2Tfvn3MmjWLMmXKEBcXx5dffknLli2pV6+eCVdV/GUE36SlpbFy5UquvfZawAjK8Hq9WK1Wnn32WUJCQnj00Uf56aefcLvdWK1Wrr76arp37w6cP7ypJLJYoEUL4zZsmLEvJQV+/x22boWEBCNgJSXFeP8KDISAAKhVC5o1g3LlzK0/P1gsFkLrhhLwWwCp3lSzyylQO47vUDCRiIiIiIiI5DuPx5PrvlOnTj1r35AhQ3J1rGXLlrF+/XoCAgKoVq0aLVu2JCwsjK5du+JwOFi9ejVAlvD0/4aynHk/OyHrcGnXLyIiIiIiIiIiIiIiIsXHY4/BsmWQlGR2JfkrLAw6dza7ChERESkp/PzgwQdh+HBYsQJeew2WLzfC7tLS8u48ISHg8cDAgfDQQ1C3bt4dW0RERERERHJGwSsiIiIiIiIiIiIiIiIiJvN6vRw7dsy086ekpPDbb78RExNDQkICVquV2rVr07JlSwACAwNp2rQpP/74o6/Pvn372LRpE7GxsaSkpFC6dGnat29P2bJlAWjevDk//PADLpfrguf2er0cPnyYyMhIgoKC6N69O6tWrWL27Nn06tUry6LvBw8exGKxUKdOHdLT0/Hz8wNg+PDhfPbZZ/z666/UqlXLF2BTtmxZlixZwrp169i4cSPh4eG0aNGCuhcYuVrQC8w3bgyjRsH//gfJyQV66jwXGAizZhn/FhWnTp1i+PDhrFq1ivHjx3P77bdTo0YN9u7dyxtvvMF7773H6tWr6dKlyzkDCCwWC263m/r16/PYY4+xc+dOJk2aBMDdd9/t25a8Z7VaAfj5558ZOXIkY8eOpV+/fr7vUcb3a9CgQSxYsICOHTtSvnx5KlasSIMGDahTpw4ALpfrrEUyJVNgILRqZdxKqq0ntuKxesCd+2MMbDSQT3p9ctb+ZGcyRxKP8MvBX3jnl3dYt3/dRY/lsDoY1HgQnap1onHFxkQERxDqH0psciw/HfiJt35+i1Uxq3Jf7L+sFit7Tu2hVnitSz6WiIiIiIiIyPlcyucy+/fvz7M6Tpw44dvetWsXLpeLDh06AEYIeUbwypnh5CEhIVmOceb9kydPZuu8NpsttyWLiIiIiIiIiIiIiIhIMdKuHVSoAP/8Y3Yl+ScoyAiYKeApGyIiIiJYLEb4W+fOcPAgvP8+zJwJ+/YZv6M4nZCSkv3jhYQY4S0uF1x2GTzwANx6KwQH5981iIiIiIiISPZo9RARERERERERERERERERk50+fRqPx2Pa+Xft2sWuXbuy7Nu9ezdVqlShYsWKAPj7+2d5/JtvvjnrOKmpqfTr1w8wFoxzOBwXDV5xOp3s27ePpk2bYrFYuOuuu5gwYQIzZ86kf//+XH/99QAkJCTw4osv4nQ6GTp0KH5+fr7wla1bt5KYmMjGjRupVctYIP7MgIy2bdvStm3bHH5VCs7YsbByJWzcCKmpZleTO0FB8Mwz0KaN2ZVkn9frZc6cOcyZM4f77ruPESNGEBYWhsfjoVq1avTt25f33nuPhQsX8vjjjxMUFHTO49hsNtLS0ti5cyeHDx8GYPLkyQwdOrQgL6fEqlChAoGBgbz66qtER0fTtm1bLBaL7z01PDwcm83G2rVrWbJkCYAvnCnDsWPH2LhxI4cPH6Zu3bqUK1eOevXqFfi1SOG0cu9K0t3p+XLsIEcQNcrUoEaZGtxy2S30+qIXC/5acME+4YHhTO4x+az9kaGR9K7fm971e3P3vLv56NePLqk2q8XKpkObFLwiIiIiIiIi+crsQFy73X7Oz7DP/Pwo8Iyk6X/++YfWrVsDEBkZmaV/1apVfe327t2brfMreEVERERERERERERERETAWAx8wgRjwe7kZLOryR+hoXDXXWZXISIiIiVdpUrwf/9n3FJTYetW2LQJVq+Gn36CAweMIBYAmw3cbuN3tYAAqFULOnQw5lA2awZ16oDVau71iIiIiIiISFYKXhEREREREREREREREREx2fHjx7HZbBcNKSko/v7+1KpVi3Llyvn27d69+7ztrVYrpUuXpkmTJr59hw4dIiUlJVvnO3LkiG+7bNmyjBs3jjFjxnDTTTfRu3dvatWqxbp16/jpp5+4++67fWEsGYvSTZo0idOnT9OqVSu8Xm+W0JWiwOGAxYuhXTvYsQPS82d9/3wTFATDhsHjj5tdSc4kJCSwdOlSGjVqxJtvvonVas3y/Gnbti3Vq1cnICDgvKErACdPnuS5557jgw8+IDw8nOXLl9OiRYuCuowSr169ejzyyCMMGzaM//u//2Ps2LG0atUK67+j1pOTk9m7d68vRArA4/Fgs9nYuXMnU6ZM4YsvvuDAgQOAEdpUp04d+vXrx7hx43JcT1oabNtmBCmtWQO//QaJicZ+p9MYcO/vD4GBUK8edOxoDLRv0gRKlcqTL4nksU2HN+X5MdtPbQ9AlbAqvNn1TSqGVMRutTOqzaiLBq9kWLl3JV9s/4K/Yv+iTtk6jOs0jgrBFQB489o3mfH7DFJc2fs5fC6J6Yn8dPAn+jXsl+tjiIiIiIiIiFzMfwO/80NYWBgjR4703R8/frxv+8EHH+Sff/5h3759xMfHY7VaqVq1qi9cBeDgwYO+7b/++ovY2FjKli2Lv78/ffv2ZePGjVSvXp1q1aoBRtj4xo0bs1Wbn5/fpV2ciIiIiIiIiIiIiIiIFBs9ekD37jBvnjH2uDgJDIQvvoCQELMrEREREckUEAAtWhi3++7L3O/1gstlzPP09we7Vu0VEREREREpMvQnnIiIiIiIiIiIiIiIiIjJnE5nrvuOHTs2z+ro168f9erVy7IvPj6eNWvW8Ndff53VPiIigvvOHFGKEWjw119/sXDhwmyf97/Xf/fdd1O5cmUmTZrEypUrmTt3LpUqVeLRRx9l2LBhhPw72yYjeOWyyy7L9rkKq+BgWLEC2rSBf/4pOhOlgoJgwAB49VWzK8kep9OJw+EAoFSpUtx8881ERkZitVpxu92+5xRAYmIiqampJCcn4/V6cbvd2M8xSjokJIS1a9fSokULFi5cSGhoaIFdjxj69++Px+PhzjvvJDY2lv79+9OvXz9OnjzJmDFj2L17N23atAHA5XJht9vZuXMnN910Ezt27KBjx46MGTOG9u3b8+effzJr1ixefvll/vrrL2bMmHHBc3u9RsDKlCmwdi3ExBiD7t1uSE6+cN27dsGSJUb75GQoVw6aNzdeU717G6FMYq741HhOJJ/I8+Ou3b/W92/TyKY82vZRAKJCoy7aN8mZxJUfX8nqfat9+5b9s4wjiUf4ut/XAIT6h9KwQkM2HNqQ6xq9eFkds/riDUVEREREREQuQfny5S/p8/FL5efnR6NGjWjUqNE5H09MTGTRokW++16vlzlz5nDnnXcSEBBA7dq1qV27dpbHFy5cyKlTp7J1/sjIyEu7ABERERERERERERERESlWJk2CZcuKznyC7AgIgP79oVMnsysRERERyR6LxZjXpbldIiIiIiIiRY+CV0RERERERERERERERERM5nK58Hq9ZpdxXucKm7gQi8WSJcDiYlwu11n7rrvuOq655hr27t1LpUqVCAoKylENRVHp0vDzz3DVVbB9O6Smml3RhQUFwQMPwCuvGIOJC7uNGzfSo0cPPv74Y7p16wbALbfc4nuu/vc5e/r0aVwuF1WqVMFisWC1Ws86psvlws/Pj/nz5xMREZH/FyHnNWDAACIiInjggQd4+OGHefrppwFISkqibt26/O9//wOM97Njx47RrVs3YmJi6NSpE5MnT6ZWrVoANGrUiLZt23L55Zfz7rvvMmLECCZMmIDlP0/yhAT49FN47TU4ftwITsl4G8/JWqFpaZkTIw8fhnnzjBCme++FYcPg/vuhcuVL+tLIJfgn7h8CHYE40/JnAdhKoZXoXK2z7/6WI1su2icxPTFL6EqGnbE7z2p3qWLiYi75GCIiIiIiIiIXYrfbKVWqFHFxcaacf9WqVVSvXp3y5csTFBSEzWYjLS2N2NhYdu/ezYYNG0hJScnS5/Dhw0yaNIkOHTpQs2ZNQkJCSEtLY//+/axbt459+/Zl69x2u52qVavmx2WJiIiIiIiIiIiIiIhIERUeDtOmwa23GuOTi4OwMHjrLbOrEBEREREREREREZGSQMErIiIiIiIiIiIiIiIiIiZzu925Dl6ZOnXqWfuGDBmSq2MtW7aM9evXExAQQLVq1WjZsiVhYWF07doVh8PB6tVZF3o/efIkU6dOxW63U7p0aVq0aEFkZCR16tQhKiqK9957j9RspIe43e5z7nc4HNSuXTtX11JUlSoFq1fDjTfCunWQlGR2RecWGAjPPgtjxphdSfa8//77jBgxArfbzZdffkmXLl2w2WwXDAiKi4sjMTGRunXrAviCV9LS0jh16hQVK1b0hRJVqFAh/y9CLqpLly788MMPzJkzh19++YWTJ0/SpEkTHnjgAcLDwwFwOp307duXmBgjUOLPP/+kW7duXHHFFQwZMoRrr72W6Ohohg8fzrZt25gzZw4jRozwBbPs2AGvvw4zZ4LVmj+v0YQE49833jBunToZr7XOnS/YTfJBqisVC3mfLOUde/bP/K1HtzL6h9G5Pma/Bv1827tid7HjxI5cHytDuif9ko8hIiIiIiIicjGVK1fOVvDKli1b2LLlwqGl48ePP2tffHz8OfcDrF+/nvXr12erzjPFxcUxb968HPc7k81mIyoq6pKOISIiIiIiIiIiIiIiIsVPjx7QvTvMmwdpaWZXc2kCA+GLLyAkxOxKRERERERERERERKQkUPCKiIiIiIiIiIiIiIiIiMlsNhsWS+4Wdt+/f3+e1XHixAnf9q5du3C5XHTo0AGAZs2anRW84nQ6s5x/+/btPPbYY9jtdkJCQqhfvz6//fbbRc97ofCLkigwEJYsgY8+gocfNiZLuVxmV2UICoLy5WH2bGjRwuxqsmfIkCF88sknXHnllezYsYN//vkHt9t90efdkSNHSElJoXLlyr59hw8fZsaMGWzYsIHnnnvOF8qS29ev5L0qVarw8MMPn7Xf6/VisVh4+eWXWbVqFRUqVKBDhw506NCBxMREPvjgAzZs2MAbb7zBzTffTLly5Xj77bdZunQpNWvWJD0dnnkG3nkH0tPhPHlReSpjouSSJbBmjRG8MnWq8RqUgpHiTCmwcyU5kwj1C81V334N+vFkhycBSHenc/e8u/OkpnS3gldEREREREQk/1WpUoWdO3fidDrNLqVAOZ1OIiIizC5DRERERERERERERERECqHJk6FxYzh4sGDGLeeH4GAYNgw6dTK7EhEREREREREREREpKaxmFyAiIiIiIiIiIiIiIiJS0tntdlODG+x2+zn3e71e33ZgYGC22p+vT27OX5JZLHD33bBjB7RpY0w6MltgINx/P/z5Z9EIXTl69CjNmjXj888/55lnnuGFF16gevXqrFq1io0bN160/969ewGoUaMGAL///jvPP/88o0ePxuVyUbt27fwsX/LAme9HAKdOnWLJkiWEhoYyduxY3nnnHUaMGMGTTz7Jxo0bCQkJ4eWXXyYlxQjbiIqKYuDAgfz2m4X69eHddyElxZzJi0lJsHQp1K4Nc+YU/PlLKpcnf1Kv2k9tT/up7ekxswc//vMjAK0rt2bxgMX42fxydKyRrUfy+c2fY7faSXWl0nd2X1bFrMqTOt2eIjpTV0RERERERIqUqKgorNaSN7UlNDQUh8NhdhkiIiIiIiIiIiIiIiJSCJUpA2vXQtmyUBT/Ky0oCPr2hVdeMbsSERERERERERERESlJtIKRiIiIiIiIiIiIiIiIiMkKYnG1sLAwRo4c6bs/fvx43/aDDz7IP//8w759+4iPj8dqtVK1alVat27ta3Pw4EHfdrNmzWjSpAnbt28nNjaWlJQUwsLCaNGiRZZrOXDgQLZqU/DK+UVHw8qVMGUKjBwJLhekpRVsDcHBUK4czJ5dNAJXABYvXsztt99OaGgo77zzDrfccgtlypShe/fu/PLLL/z444+0adPmnIFHLpcLu93Onj17CAwMpEqVKqxevZrnnnuOZcuW8cwzz2R5/Ujhdeb312KxsGvXLtatW0efPn3o1asXFStWBMDpdFKhQgXuuusuRo8ezYwZM7j33ntJT4dnnrHwzjtG4IrZ0tON28CB8MknMHUqlC9vdlXFm7/dP1+Ou3b/Wt/2hoMbOPLoEQAql6pMx6od+f7v77N1nDe7vsnDrR8GIC41jt5f9mbF3hV5VqfDpsVfRUREREREJP9FRETgcuVP+GlhFh0dbXYJIiIiIiIiIiIiIiIiUohVrgxr1kDr1hAXBx6P2RVlT1AQdOsGH30E5xiuLyIiIiIiIiIiIiKSb7SCkYiIiIiIiIiIiIiIiIjJypUrh9vtNu38fn5+NGrUiEaNGp3z8cTERBYtWpRlX0REBBEREec95oYNG9i3b1+2zp8RfiDnZrHA0KHQvTtMmAAffABeLyQk5O85g4IgIgJGj4ZBg8A/f/IH8tyKFSvo3r077du358knn6RLly7YbDYA2rRpg5+fH7/99ts5Q1cAX9vDhw9jsVhYsmQJkyZN4tChQ3zzzTfceOONBXYtkrdiY2MB43kQGRmJ1+vFYrFgtVoBKF26NAAJCQkcOACdO8OhQ4UjdOVMSUmwdCnUrg3z50P79mZXVHwF2gPz/Rz/fS8KDwy/aB8/mx+f9v6Uvg36AhATF0P3z7vzx/E/8rQ2P5tfnh5PRERERERE5Fzsdjv16tXjjz/+wOv1ml1OgXA4HLQoKinXIiIiIiIiIiIiIiIiYpratWHDBmjXDk6cAJfL7IouLCgI+vSBKVPg3yHaIiIiIiIiIiIiIiIFRsErIiIiIiIiIiIiIiIiIiYLCws7bwhEQVi1ahXVq1enfPnyBAUFYbPZSEtLIzY2lt27d7NhwwZSzkge2Lt3Lxs3bqRy5cqEhoYSEBCAx+MhISGBgwcPsmXLFvbs2ZOtczscDqKjo/Pr0oqVqCh45RV4/nn4+mtje+dOSE+HvMrtCQw0Ql26d4dHH4XWrY0QlqKkevXqvPvuu7Rs2ZLmzZsD4PF4sFqtXHbZZYSFhTF37lw2bdpEs2bNzuqf8Vo8evQoycnJPP7449SuXZsdO3ZQpUqVAr0WyVsZYVFxcXGA8b12Op04HA4AVq9eDUBKSiWaNYPYWC9ud+F8AaSnG7euXWHOHOjWzeyKiqdS/qVwe/M+GK1ddDsAygSW4eHWD2d5LCM8ZWzHsYzrNA6ATzZ/wuC5gwEIsAew+PbFdKzWEYBTKad47PvHKBNQxndcgF2xuziefPyS6gxyBF1SfxEREREREZHsatOmDbt27cLpdJpdSoEIDg7W5+IiIiIiIiIiIiIiIiKSLTVqwKZN0KEDHD4MZ0ztKFSCguC+++D114veHAQRERERERERERERKR4UvCIiIiIiIiIiIiIiIiJiMovFQoUKFTh48OBF227ZsoUtW7ZcsM348ePP2hcfH3/O/QDr169n/fr12SsWI5BiwYIF2W5/IRaLhaioqDw5Vknh5we33mrctm6FiRPhxx/hn38gIAA8HkhKuvhxrFYIDs4MbWnQAHr1grvvhvLl8/US8lXVqlW55557sNuN/w73er1YrVY8Hg+VKlWif//+vP322+zZs4dmzZr5QlkyZIQIuf/9wgwcOJApU6aYci2St6Kjo2nRogUzZ87kyiuv5KqrrvKFrrz55pt8+umn+Ps34fXX+5KYCB5P4Z/xl5wMN90En31m/Ct5q2Z4TdJcaXl+3DVD1pxz/2e/f8bWY1sv2DciOMIXugJGeMusPrPOajfo20FM2zLtkuq8IuKKS+ovIiIiIiIikl1RUVGUKlWK2NhYs0vJdw6Hg7Zt25oaxi4iIiIiIiIiIiIiIiJFS1QUbNsGo0fDlCmFK3zF39+Yl/DZZ3DddWZXIyIiIiIiIiIiIiIlmYJXRERERERERERERERERAqBqlWrZit4pbhxuVxUqFDB7DKKrMsvh/ffN7adTti+HTZtgrVr4aefIC4O0tMhLc0IWvHzMyY2RUXBlVdCq1bQvDlUqwbFaZ2/jNAVwLeAYUa4Sv369fF6vcyfP5++fftmCV3JaBcWFsatt97K4MGD6d+/f8EVLvmqQoUKPP/889x44408+OCD9O7dm8qVK7N161bef/99vN5q2O3rSEiw4fWaXW32paTAgAHw7bdw7bVmV1O82K12aoXXYseJHflyfJfHRVxqHFuPbuXzbZ8z9bep+XKe3PCz+dGxaseLNxQRERERERHJAxaLhXbt2rFo0SKcTqfZ5eQrr9fLFVco7FRERERERERERERERERyJjAQ3nkHbrsN+vaFkyfND2AJCoKePY05DaVLm1uLiIiIiIiIiIiIiIjF6y1Ky4WIiIiIiIiIiIiIiIiIFE9//PEH3333HWlpaWaXUqDKlCnDiBEjzC5DSpD9+/dTr149ypcvz9KlS6lTp06Wxz0ez1lhLFK8rFu3jrvvvpu9e/eSkpKCzWbDz68KDsdWEhKC8HjMrjB3goLghx+gTRuzKyle7v7ubj767SOzyyhwYf5hfNX3K66pcY3ZpYiIiIiIiEgJ4XQ6ee2114p18IrFYqFx48b07NnT7FJERERERERERERERESkCEtJgdGjYcoUSE2Fgl5FLiDAGLv86afQvXvBnltERERERERERERE5Hy0WoyIiIiIiIiIiIiIiIhIIRAVFYXb7Ta7jAIXHR1tdglSgng8HqKjo+nZsyfHjx/n5MmTvv0ZFLpS/LVt25bly5cza9Ys3nzzTb76ag51624mKanohq4AJCdDjx4QH292JcVLuyrtCHYEm11GgUt2JtMsspnZZYiIiIiIiEgJ4nA4aNGiBXa73exS8o3NZqNt27ZmlyEiIiIiIiIiIiIiIiJFXGAgvPMOrFhhBJ8EBBi3/BYaCqVLw6hRsGePQldEREREREREREREpHDRijEiIiIiIiIiIiIiIiIihUDp0qUJCwszu4wC5efnR6NGjcwuQ4ogr9d7zu2LyQhVqVmzJikpKXz22WdZ9kvJUaFCBa6//npGjhzJ8eM92bUrFJfL7KouXVISDBtmdhXFS7PIZlgtJe89okxgGcoEljG7DBERERERESlhOnfuTFBQkNll5AuHw0G7du0oV66c2aWIiIiIiIiIiIiIiIhIMdGyJcyfb4SgPPYYlCljhKPkJbvdCHpp3hymToVjx+CFF4wAFhERERERERERERGRwqTkrQwhIiIiIiIiIiIiIiIiUki1b98ePz8/s8soMP7+/lSvXt3sMqQI2bFjB3/++ScbNmwgNTUVAIvFku3wFY/HA8Add9xBaGgo27dv5/Tp0zkKb5HiZf9+GDnSCCwpDlJT4dtvYfFisyspPuqXr4/T4zS7jALXslJLs0sQERERERGREshut9OnTx/sdrvZpeS5UqVK0aFDB7PLEBERERERERERERERkWIoKgqeew6OHoVPPoErr4TgYCMwpVQpsFiyfyx/f6OPw2Ecd9Ag2LgRNmyAW24x9ouIiIiIiIiIiIiIFEYKXhEREREREREREREREREpJBo0aFBiAiDsdjtt2rTBkpMZPFKiPf7443Tr1o2mTZvSunVrOnbsyHvvvQeQ7eeR1Wr8F3mZMmW4/PLLWblyJSdPntTzsITyeuH22yEtzexK8lZyMgwYAPHxZldSPNitdvpc1gebxWZ2KQUmxC+EB1o8YHYZIiIiIiIiUkJVrlyZZs2aFavwlYxAGZut5Hy+ICIiIiIiIiIiIiIiIgXP4YCbboKVKyEhAXbsgKlT4dFHoVUrCA2FjP+ystvBajVCWex2I2SlZ0948UX47js4cQIOHoQPP4TLLjP3ukREREREREREREREsqP4zEQRERERERERERERERERKeIcDgdNmjRh48aNeDwes8vJrHYBMAABAABJREFUd40bNza7BCkCkpOTufXWW1myZAndunWjbt26HDx4kJkzZ7Jhwwb27dvHvffeS40aNbJ9zAoVKhAVFUXjxo2pVKlSPlYvhdmUKfDrr+BymV1J3ktKgmHDYMYMsyspHka1GcWcHXNIdiabXUqBCHYEc23Na80uQ0REREREREqwa665hh07dnD69GmzS7lkDoeDtm3bEhERYXYpIiIiIiIiIiIiIiIiUoJYLFC1qnG7+easj7ndkJZmhLD4+RltRURERERERERERESKOqvZBYiIiIiIiIiIiIiIiIhIplatWmG1Fu//xrNYLNSrV4/AwECzS5Ei4LPPPuP7779nzJgxTJkyhVdffZUZM2Ywa9Ys6tatyxtvvMFbb71FTExMto6XEWr08ccf8+uvv+JwOPKzfCmkUlNh1CgjoKQ4Sk2Fb76BrVvNrqR4aFyxMTXL1DS7jAIRaA/k4dYPY7UU799FREREREREpHCz2+306dMHu91udimXxGq1Urp0adq1aweA1+s1uSIRERERERERERERERERI3AlKAj8/RW6IiIiIiIiIiIiIiLFh1ZJEBERERERERERERERESlEwsPDqVSpEpZiPHvFZrPRtm1bs8uQIsDr9fLVV18RGBjIXXfdRbly5XC73QDccsstvPjii1x++eVMmTKFGTNmkJCQcN5jZfTLCDYKDg7O/wuQQuurr6C4r3OZng7/+5/ZVRQfY9qNIcQvxOwy8p3H6+GupneZXYaIiIiIiIgIlStXplevXkU2fMVisRAYGEhoaCjXXXcdHTt2pHv37kyZMoWUlBSzyxMRERERERERERERERERERERERERERERESlWFLwiIiIiIiIiIiIiIiIiUsj07NkTm81mdhn5wm63c8UVVxAZGWl2KVIEWCwWkpOTKVu2LBEREYARnOL9NzGjd+/ejBw5kjJlyvDRRx+xbt26LP2Tk5OZPHkyR48exWaz+cJXRF55BRITza4if7nd8MUXcPq02ZUUD7dcdgsWim8oGoDVYqVH3R6UCypndikiIiIiIiIiADRo0IDrrruuyIWvWCwWLBYLixYtYuDAgfz4448cOHCAdevWMXz4cPr37292iSIiIiIiIiIiIiIiIiIiIiIiIiIiIiIiIsWKgldERERERERERERERERECpnw8HCuuuoqHA6H2aXkOX9/f7p27Wp2GVJEuN1uHA4He/bsYd68eUDmooUZ4Ss33XQTAwYMYO/evcycORPA99hnn33GfffdR9u2bQGKbaCR5Mxvv8Hff5tdRcGwWuHTT82uonjwt/vzUKuHCLIHmV1KvvG3+fNk+yfNLkNEREREREQki6ZNm9KtW7ciE75itVpxu91MnjyZjRs30q9fP2bMmMHWrVvZvHkzjz76KAsXLuTJJ/U3uIiIiIiIiIiIiIiIiIiIiIiIiIiIiIiISF5R8IqIiIiIiIiIiIiIiIhIIdS6dWvKli2LxWIxu5Q843A4uOWWW/Dz8zO7FCkibDYbQ4cOBeDbb7/l4MGDvscywldCQ0MZMGAANWrUYPr06WzcuNH3uhkwYAAVK1akf//+ptQvhdObb0JamtlVFIykJHjtNfg3i0gu0dNXPk1ESITZZeSLQHsg9zS7hyaRTcwuRUREREREROQszZo1o1evXoU+rNxqtZKamspbb71F6dKlef3113nttde47bbbCAoKonr16owYMYJu3brx2WefsWPHDrNLFhERERERERERERERERERERERERERERERKRYUvCIiIiIiIiIiIiIiIiJSCFksFvr06YPNZjO7lDxht9u5/PLLqVatmtmlSBHTqVMnWrduzcKFC1m8eDFp/yZmeL1eX8BKw4YNufPOOwHYtGkTAGlpaQQFBbF7926ef/55c4qXQic+Hr76CtxusyspOLGxsGaN2VUUD/52f2b3mU2gPdDsUvJcuaByvHzNy2aXISIiIiIiInJeDRo0YMCAAYSEhGC3280u5ywOh4P09HTefvttmjRpwmuvvcYdd9xB5cqVAePzTLfbTfny5alXrx6xsbHFKnhdRERERERERERERERERERERERERERERETETApeERERERERERERERERESmkwsPDufrqq3E4HGaXcskCAgLo2rWr2WVIEVSpUiXuuece3G43b7/9NitXrgSMcCKv14vT6QSgbt26AMTHxwPg7+8PQGBg8QtIkNxbvRr8/MyuomAlJcH8+WZXUXw0i2rG8JbDCbIHmV1Kngm0BzKrzywC7AFmlyIiIiIiIiJyQVWqVOHBBx+kUaNGhSZ8xWazERAQQHh4OC+88AKVKlXiiSeeoFu3bgQEBJzVFuDgwYOkpKQQHx+P1+s1o2wREREREREREREREREREREREREREREREZFiRcErIiIiIiIiIiIiIiIiIoVYq1atqF+/fpEOX/H39+fOO+/Er6SlHUieueOOOxg0aBDbtm3j5ZdfZunSpYARvpLx2ti2bRsOh4MWLVpk6WuxWAq8Xim8fvnFCCIpSbxeWLXK7CqKl+c7P09ESITZZeSJQHsg9zS7h9aVW5tdioiIiIiIiEi2+Pn5ccMNNzBgwABCQkJMDWBxOBzUqVOHESNGsHr1agCeeuopXwh5RqiK1+v1fU75zTff8Pnnn9OiRQsaNWqkzy9FRERERERERERERERERERERERERERERETygIJXRERERERERERERERERAoxi8XCjTfeSPXq1U1dQC63HA4Hd955J+XLlze7FCnCbDYb//d//0e/fv1YvXo1Dz30EJ999hler5e0tDRmz57NZ599RqNGjahZs6ZvQUOR/1q5EtzunPcbONAIMMm45USjRjBtGuzdC6mpEBsLW7bABx9A2bJZ21apAu+8Azt2QGIiOJ1w7Bj8+CMMHpzzujNs3ZrzuuX8/O3+zO4zmyBHkNmlXBKbxUZESAQvX/Oy2aWIiIiIiIiI5FjVqlV58MEHadKkCXa7vUDDy/38/AgJCeHmm2+mb9++eDweli9fTuPGjRkwYACQGbZyZujK3LlzeeqppwAYMGAAAQEBBVaziIiIiIiIiIiIiIiIiIiIiIiIiIiIiIhIcWbxasUZERERERERERERERERkULP7XbzxRdfEBMTg9PpNLucbHE4HAwYMIAqVaqYXYoUE0ePHuXNN9/ktddeA6BRo0YA7N27l+DgYObNm0eTJk3MLFEKudKlIT4+5/0GDoRPPsm8/+9amRf1wAMwYQLYbOd+vGFD2L7d2K5SBX799ewwljNNnGgcM6cCA40wl6pVc95Xzu/rHV8z4OsBpLhSzC4lxyxYKBdUjk33bCI6LNrsckREREREREQuSWpqKps3b2bdunWkpaWRnp6e5+ew2WxYLBaqVKlC27ZtqVGjhi9Yxel0cvXVV5OYmMhPP/2Ev78/TqfTFwaTmJjI119/zYQJE9iyZQsjR47k9ddfB8gSzCIiIiIiIiIiIiIiIiIiIiIiIiIiIiIiIiK5o+AVERERERERERERERERkSLC4/HwzTffsHPnzkIfvuLv78/AgQOJjIw0uxQphj799FMWLVrEihUrqFmzJg0bNuTVV18lNDTU7NKkEDt8GKpXh7S0nPfNTfDKNdfAkiVgtRrnnDwZli+HhASoXBnatYMXXoC9e432zz8PTz9tbMfHw8iRcPAgDB8OPXsa+10uIzwmKSln9ZcqBR9/DDfdlLN+cnFTf5vK8IXDi1T4igULYQFh/DL0F2qXrW12OSIiIiIiIiJ5xuv18s8//7Bu3Tr27t2L3W7H6XTi8XhydTyHw4HFYsFisdCsWTNatmxJWFjYOdved999zJo1i8mTJ3PLLbf49m/fvp0ZM2bw2WefERsby5AhQxg5ciQ1a9ZU6IqIiIiIiIiIiIiIiIiIiIiIiIiIiIiIiEgeUfCKiIiIiIiIiIiIiIiISBHi9Xr58ccf+emnn3C5XGaXcxaHw0FISAj9+/enXLlyZpdToiUnJ3P48GEOHTrE3r17SUhIwOVy+Z43NpsNu91OcHAwVapUoVKlSkRFRZkaXuL1wrJl0KYNBAdfvH1SUhIOhwM/P7/8L06KvPnz4fbb4fTpnPfNTfDKL79AixbG9qBBMG3ahdu/844RsgLw1VfQp4+x3awZbNyY2S4sLOfXYLXCo4/CK6/krJ9kz5Rfp/DgogeLRPiK1WKldEBpVg9ezWXlLzO7HBEREREREZF8k5yczKFDh3yfjx45coT09HTsdjtgfNaeMZ0mI1zF6/XicrkICwsjOjqa6OhooqKiiIiIwGazXfB88fHxXHbZZfj7+3PHHXdwxRVXsGPHDqZPn87u3bupUqUKd911F3fccQfVqlXL78sXEREREREREREREREREREREREREREREREpUexmFyAiIiIiIiIiIiIiIiIi2WexWLj66qupX78+s2fPJjExsdAEsNjtdlq1akWnTp0uugid5L3U1FR+//13du7cyeHDh32LCDqdTjwez3n7nThxgn379uHn54fb7cZmsxEREUHNmjVp0qRJgQWxJCXB0KGwcyesWpW9PsHBwb7FEUUuZu9eSE8vmHNVqpQZupKSAhUqwO+/Q61aEBcHixfDM8/AwYOZfZYuzQxe6dLFCGs5cAAefDCzzXff5S44xuOBP/7I7dXIxdzV9C7CAsK485s7C3X4isPqoFxQOdbdtY5qpauZXY6IiIiIiIhIvgoKCqJWrVrUqlWLK6+8EjCCnI8ePUpqaipOpxOXy4XVasVut2O32wkLC6NChQq+cJacCAsL47vvvuO+++7jpZdeyvK5/R133MGtt95Ku3btKFWqVJ5do4iIiIiIiIiIiIiIiIiIiIiIiIiIiIiIiBgsXq1CIyIiIiIiIiIiIiIiIlIkuVwuli9fzi+//GJq+IrD4SAkJIS+fftSsWJF0+ooqY4cOcL69ev5448/sFgsOJ3OPDluxuKC1atXp23btlStWhWLxZInx/6v3buhd29o1gzefx8CA/PlNFLCvf46PPEE5ObtcuBA+OSTzPsXeyl07w4LFly4zZEj0Lo1xMRk7nvoISOQpWzZrG3T0oz6/+//IDU1R6X7XH01/PBD7vpK9qzZt4Y+s/sQnxpf6AJYgh3BtKnchs9u+n/27ju8qvrw4/j7rgzCBgFBGYKAIiIgiOCqVFr3Qpyt4N7aFrcWx0/rqtpa98JRFNwibq0VUKZKFVAEZC/ZIwnJvff8/rglQBGFkOSQ8H49z30463u+n5PA7dNc8/08T8PqDcOOI0mSJElSlTVr1iy+//57xowZQ61atejSpQtd1jX0SpIkSZIkSZIkSZIkSZIkSZIkqVzEww4gSZIkSZIkSZIkqXTi8TiHHXYY7dq146WXXiI/P5+ioqIKnR9gv/3245BDDiEWi1XY3Du6VCrFxIkTGTlyJMuWLSOZTBIEQZnOsa7M5/vvv2fmzJnk5ubSvXt39tlnH7KysspsnmHDoF8/uOkmuPDCXy60kEqroABSqYqZq3btjffnzoU//Smz/de/QpMm0KgR3HEHnHrq+uvmzMlc+7/FK9nZ0KcPvPsujBhRukz5+aUbpy13QNMDmHrpVP743h957j/PbRflK4logux4Ng8d8RBn7H1GuRVoSZIkSZKkjF133ZWmTZvSs2fPkmNBEPzi/ydPpVL+jF2SJEmSJEmSJEmSJEmSJEmSJKmULF6RJEmSJEmSJEmSKrnGjRtz2WWXMXXqVEaOHMncuXMJgoBUOTUMZGVlEYvF6Nq1K/vuuy/Vq1cvl3n00xYsWMCQIUNYvXo1xcXFFTJnUVERRUVFfPjhh/z73//mhBNOoGXLltt0z3Qabr0VHn8cXn8duncvm6zS5qRSUMb9RJtVWLjx/q23wuDBme3ateGRRzLbRxyx/ppTToEXXshsT5kCvXvD1KmZPwcOhN13h3fegTZtYN68rc/03y4llbO8rDwePfpRTmt/Gqe8fAor1q4IrYAlL5FHt1268dzxz7FzjZ1DySBJkiRJ0o5mw4KVtWvXkp2dvdnSlQ0LWWKxGAUFBUycOJGioiJyc3PZe++9LWORJEmSJEmSJEmSJEmSJEmSJEnaAhavSJIkSZIkSZIkSVVAJBJh9913Z/fdd2fZsmWMHTuW8ePHA5nSjG0Vj2c+WmzUqBE9evSgdevWRKPRbb6vtlwqleKTTz5h1KhRJENqUCguLqa4uJjBgwezxx57cMQRR5Cdnb3V91m2DH73O1ixAsaNg0aNyiGs9D9yciAWyxSwlLeZMzfe/+GHn96uXh0ikUwhzEUXrT/+0EPw9deZ7eeegz/8ATp2zFx/1FHw2GNbnyk3d+vHqPQObn4wUy+bSv/3+zNwwkCikSj5xfkVMneNrBokYgnu/839nLH3GZtd3FWSJEmSJJWv7OxsCgoKeOGFFzjttNPIyckpObdh6cqECRP44IMPeOihh5gxYwaQ+Zn8/vvvz6mnnsoFF1wQRnxJkiRJkiRJkiRJkiRJkiRJkqRKw+IVSZIkSZIkSZIkqYqpU6cOvXr14tBDD+X7779n9uzZzJw5kx9//BHIlLT8XBlLPB4nFotRXFxMjRo1aNy4Mc2aNaNVq1bUq1evoh5DG1iwYAFDhgxh9erVoZWubKi4uJiJEycydepUTjjhBFq2bLnFY//zHzjhBDjySLjnHkgkyjGotIGKLF75z38yBUN16mT2mzdff27D7TlzMqUrADvttP54zZob32/D/Vq1SpepWrXSjVPp5WXl8fBRD3Nbz9t46sunuPfze1lVtIrVRavLfK5ENEE8GqdDow5c3eNqjmp9FPGo/1mQJEmSJElhCYKA/Px8WrZsyaJFiwA466yzSs5HIhEKCgp44403eOaZZ3jvvfdo1aoVF154IQcddBALFy7kqaee4pprrmHGjBnccccdYT2KJEmSJEmSJEmSJEmSJEmSJEnSds8VFiRJkiRJkiRJkqQqKh6Ps8cee7DHHnsAmYXeli9fzvz585k3bx4FBQUUFRVRXFxMNBolKyuLrKws6tWrR+PGjWnYsCFZWVkhP4U+++wz/vWvf20XhSsbSqVS5OfnM3jwYPbee2+OPPJIIpHIz44ZNAguvxzuvx9OP71ickrr1K6dKfr5md6prTZgANx0U2Z74EDo1y+zXVwMjz4K11yT2b/hBli+fP32OoMGrd+eMAHats1s/+EPsGgRTJ8OJ54IG3YbjR1buqz2ZoWnbm5d+nfvzx/3/yMfTv+Qu0bexchZI8mKZ7GmaA2poHRtQNmxbLLj2STTSc7scCaX73c5beq3KeP0kiRJkiSpNCKRCHl5efTt25fBgwdz5JFHbnS+oKCAIUOG8I9//IPx48ez66670rt3b2644Qaq/bdB9+ijj+avf/0rd911Fx07duTkk08O41EkSZIkSZIkSZIkSZIkSZIkSZK2e5EgCIKwQ0iSJEmSJEmSJEmSNhYEAR9++CFjx46luLg47Dg/K5FI0LJlS3r37k0sFtvkfHExXHUVvPkmvPoqdOgQQkjt8L78Eg4+GFat2vqxZ56ZKVZZZ13H0OaKVwBycuDDD6FHj5++56hR0LMn5Odn9tu2hZEjoW7dzed4+WU46aStz5+bC/fcAxddtPVjVT4Wrl7I2HljGT1nNJ/O/JQJCyewNrWWrFgW6SBd8ooQIRqJEo1EiUQiFBQX0DCvIfs22ZeDmx3Mvo33pfPOnclN5Ib9SJIkSZIk6RekUqmSn58OHz6cs846i2nTpgHQuHFj1qxZQ5MmTbj55ps58sgjycnJYeLEiVxxxRXMmTOHDz/8kCZNmoT5CJIkSZIkSZIkSZIkSZIkSZIkSduleNgBJEmSJEmSJEmSJEkbC4KAYcOG8Z///Ge7L10BKC4uZtq0afzzn//k9NNP36h8ZeFC6NMH8vJg3DioUyfEoNqhtWsHhYUVN19hYaZY5bLL4LTToHXrTGHLd9/Biy/CffdBUdH667/9FvbZB/r3z4xr3hyys2HFCvj6axg0CJ58snRZEgno3LksnkplpWH1hhzV+iiOan1UybH5q+bz5YIvWVawjIJkAYXJQmKRGDnxHHLiOexaa1f2abQP1bOqh5hckiRJkiSVxoalK9OnT+f3v/89M2fOpGfPntx55500atSIOXPmcPHFF3PZZZeRlZXF0UcfTbt27Tj++OO5++67+fLLLy1ekSRJkiRJkiRJkiRJkiRJkiRJ+gmRIAiCsENIkiRJkiRJkiRJktZ7//33GTduXKUoXdlQPB6nRYsWnHLKKUSjUUaNgpNOgn79YMAA2KCPRQpF69bw/fdhp6h48TisXAm5uWEnkSRJkiRJ0qBBgzjjjDPo06cPAwcOJCcnp+Tc4sWLadOmDb/97W956qmnyM7OBuCmm27irLPOomnTpmHFliRJkiRJkiRJkiRJkiRJkiRJ2m5ZvCJJkiRJkiRJkiRJ25Hhw4czfPjwSle6sk4ikaBt27YsXHg8AwZEePJJOProsFNJGWeeCc8+G3aKite8OfzwQ9gpJEmSJEmSdmxBEBCJRDjppJMYOnQoY8eOpX379qRSKWKxGGvXriU7O5ujjz6aDz74gO+++45mzZptNFaSJEmSJEmSJEmSJEmSJEmSJEmbioYdQJIkSZIkSZIkSZKUMXPmzEpdugJQXFzMhAnfMmzYl4wcaemKti8HHgjVqoWdouLtt1/YCSRJkiRJkrRO48aNyc3NpX79+gBEIhGCICA7OxuAZDJJNBqlqKjoZ+8TBEG5Z5UkSZIkSZIkSZIkSZIkSZIkSaoMLF6RJEmSJEmSJEmSpO1AUVERL7/8cqUuXVknGi2me/d3adhwZdhRpI106xZ2gopXrRocemjYKSRJkiRJkhSJRIBM8Up+fj7Dhg0DIBqNEolEKCgo4LnnnuP9998nOzubvLy8knKVdWMBFixYsMkxSZIkSZIkSZIkSZIkSZIkSZKkHZnFK5IkSZIkSZIkSZK0HXj//fcpLCwMO0aZSaVSvPLKKyULA0rbg3btYJddwk5RsdJp6NMn7BSSJEmSJEla5+KLL6ZRo0Y89NBDvPLKKwDMmDGDF198kb/97W9kZWVx44030rhxYyKRSMnPWD/++GPOOOMMOnfuzCmnnMKgQYPCfAxJkiRJkiRJkiRJkiRJkiRJkqTtRiRwlRtJkiRJkiRJkiRJCtXMmTN5/vnnSSaTYUcpU4lEgt/+9rd06tQp7ChSiaeegssugzVrwk5S/mIxOOUUeP75sJNIkiRJkiRpQ6NGjeKoo45i+fLl7L333vz444+sXLmSZDLJqaeeyjXXXEOrVq1Krp85cyZHHnkkkydPpkGDBhQVFZGfn8+FF17IvffeG+KTSJIkSZIkSZIkSZIkSZIkSZIkhS8adgBJkiRJkiRJkiRJ2pEVFRXx8ssvV7nSFYDi4mLeffddVq5cGXYUqcQpp4SdoOJkZ8Mf/xh2CkmSJEmSJP2vbt268corr3D++eezdOlSFi9eTI8ePbj55psZMGDARqUrAP/85z+ZNGkSl19+OePGjWPy5Mn8/ve/58EHH+TBBx8M6SkkSZIkSZIkSZIkSZIkSZIkSZK2D5EgCIKwQ0iSJEmSJEmSJEnSjurTTz9l+PDhVbJ4BSASibDnnnvSu3fvsKNIJS6+GB5/HIqLw05Svtq1g2++CTuFJEmSJEmSfs6iRYsoKCigadOmpNNpYrEYK1eu5PvvvyeZTNKsWTPefPNNLrjgAubMmUPjxo0BmDp1Kv379+fLL7/k/fffp02bNiE/iSRJkiRJkiRJkiRJkiRJkiRJUjiiYQeQJEmSJEmSJEmSpB1VOp1m9OjRVbZ0BSAIAr777jsKCgrCjiKVuPxyiMfDTlG+qleHq64KO4UkSZIkSZJ+SYMGDWjWrBmRSIRYLMbEiRM577zz6NWrFwcffDC77747H330EQDDhw8vGdeqVSuOPvpoFi5cyGeffRZWfEmSJEmSJEmSJEmSJEmSJEmSpNBZvCJJkiRJkiRJkiRJIZk6dWqVLl3Z0Jdffhl2BKlE69Zw0EFVu3wlNxf69Ak7hSRJkiRJkrZUEAQUFhZy7733MmTIEJo1a8btt9/O7bffTuvWrQF44YUXmDx5csmY5s2bU1RUxPTp08OKLUmSJEmSJEmSJEmSJEmSJEmSFLoqvISIJEmSJEmSJEmSJG3fRo4cSVFRUdgxyl0ymeTzzz9n//33JxKJhB1HAuDpp6FNG1i1KuwkZS83F154AXJywk4iSZIkSZKkLRWJRJg2bRqvvfYaO++8M/fffz/7778/iUQCgCZNmnDRRRcRiUS48MILady4MXfddRdASTGLJEmSJEmSJEmSJEmSJEmSJEnSjsjiFUmSJEmSJEmSJEkKwdKlS5k3b17YMSpMUVER06dPp2XLlmFHkQDYeWf4xz/gootgzZqw05SdnBw4+WTo2TPsJJIkSZIkSdpaK1asYPny5Rx44IEcdNBBAARBAMAFF1zAu+++y9ChQ/nwww8BWLNmDfvvvz8HHHBAaJklSZIkSZIkSZIkSZIkSZIkSZLCZvGKJEmSJEmSJEmSJIVgzJgxpNPpsGNUmKKiIkaOHGnxirYrv/sdPPMMfPopJJNhpykbNWvC3/8edgpJkiRJkiSVRiKRoEGDBhQUFGx0PJ1OE4vFqF27Nscccwx9+vQhPz+f4uJiTj75ZGrXrl1y7ejRo9lpp53YbbfdKji9JEmSJEmSJEmSJEmSJEmSJElSOCxekSRJkiRJkiRJkqQQTJ48eYcqXgGYOXMm6XSaaDQadhQJgEgEnn8e2rSBVavCTrPtcnNh0CCoUSPsJJIkSZIkSSqNfffdl86dO/PFF1/w/vvv06tXLwBisRgAP/zwA3PmzGHgwIHUrFmzZFwqlSIWi7F48WL++te/MnbsWL799luys7NDeQ5JkiRJkiRJkiRJkiRJkiRJkqSK5Go2kiRJkiRJkiRJklTBioqKWL16ddgxKlw8HufHH38MO4a0kZ13hkcegWrVwk6ybapVgzPOgJ49w04iSZIkSZKk0opEItx7770sX76c2267jY8//phIJMLq1au59NJLGT58OLvuuusm49YVs9SvX58+ffqwYsUKjjvuuApOL0mSJEmSJEmSJEmSJEmSJEmSFI5IEARB2CEkSZIkSZIkSZIkaUcya9YsBg0axNq1a3/2ug4dOmy0ON7NN9+8yTUDBgwo2X799deZMGHCz96zYcOGdOvWjZ133pkaNWqQnZ1NKpVi+fLlzJgxg88++4wVK1ZsNObMM8+kefPmm73npEmTeOmll352XoCsrCx++9vf0rFjx1+8Vqpot98Ot90G+flhJ9l6ublwyCHw5psQj4edRpIkSZIkSdvqpZdeol+/fsRiMdq3b8/cuXOZOXMm9evXZ8iQIRxyyCGbjAmCgEgkQmFhIQ8//DB/+tOfuOaaa7j99tsr/gEkSZIkSZIkSZIkSZIkSZIkSZIqkMttSJIkSZIkSZIkSVIFmz9/PqlUKpS5GzVqxD777LPRsVgsRoMGDWjQoAHt27fnscceY/ny5WU+d1FREbNnz7Z4Rdul666DpUvhkUdgzZqw02y5nBzo3Blee83SFUmSJEmSpKripJNOIp1O889//pO33noLgIMOOogbb7yRQw45pKRkZUORSIQgCMjJyeG0005j2rRp3HHHHXTp0oXjjz8+jMeQJEmSJEmSJEmSJEmSJEmSJEmqEC65IUmSJEmSJEmSJEkVbObMmSSTyVDmLigo4Msvv2TmzJmsWrWKaDTK7rvvTteuXQHIzc2lU6dOfPzxxz85/qmnntrkWH5+/hbPP3v27NIFlyrA3XdDNAoPPghb8dc6NNWqwX77wbBhkJ0ddhpJkiRJkiSVpZNPPpkTTzyRH374gfz8fDp06FBy7n9LVzY8HgQBDRs25Pzzz2f69OmcdtppTJ48mebNm//inEEQkE6nSSaTpNNp4vE48Xh8s/NJkiRJkiRJkiRJkiRJkiRJkiRtDyxekSRJkiRJkiRJkqQKNnfu3NDmnjJlClOmTNno2NSpU2natCmNGjUCIPtnGhy2tThl6dKlpNNpotHoNt1HKg+RCNx1F9SrB7fcsn2Xr1SrBocdBi+9BIlE2GkkSZIkSZJUHuLxOLvvvnvJ/pb8bHVdSUr79u258sorGT16NMcffzxffvnlRtetWbOG+fPnM3fuXGbOnMmCBQsoKCggEomUzJFOpwmCgHg8Tv369WnWrBm77LILjRs3pk6dOhaySJIkSZIkSZIkSZIkSZIkSZKk7YLFK5IkSZIkSZIkSZJUwVavXh12hBLZ2dm0atWK+vXrlxybOnXqZq+//PLLqVGjBkVFRcyfP5/x48czadKkLZ4vFouxevVqatasuU25pfJ09dXQti307ZspXykqCjvRepEI5OTAddfBNddALBZ2IkmSJEmSJFWU/y1d+d8ilvz8fBKJBEOHDuW7777j7bffZtmyZSxbtoyrr76ayy+/nM8//5xp06ZRVFREPB6nuLiYdDpdco8gCEilUhvNk0wmWbBgAQsWLODLL78kCAKCIKBRo0Z069aNtm3bEvMHVZIkSZIkSZIkSZIkSZIkSZIkKSQWr0iSJEmSJEmSJElSBQqCYKNF7LbGgAEDyizHySefTNu2bTc6tmLFCkaMGMH333+/2XG1a9cGIDc3l912243ddtuNUaNG8d57723RvJFIhGQyWercUkU59liYOhXOOQfefz9TwBK2atWgRQsYMgT23DPsNJIkSZIkSapIQRAQiURIpVIlJSfRaJRVq1axdOlSRo4cyVtvvcX333/P+PHjS863bt2aPn36kJ2dzcCBA0kmkwRBALBJwcqWKNqgpXjOnDm8+eabDB06lC5dutClSxdLtyVJkiRJkiRJkiRJkiRJkiRJUoWzeEWSJEmSJEmSJEmSKlA6nSYSiZQsbLe9icc3/Rh5zZo1jB8/nlmzZrFq1Spq1arF/vvvT4MGDQDo1q0bX3/9NfPmzfvF+1u8osqkXj147TV4/XXo2xcKCmCDdSUrTCQCOTlw3XVw9dXwE/9MJUmSJEmSVMVFIhEAYrEY+fn5fPbZZ0yfPp2nnnqKxYsXM336dACaNWvGfvvtx+mnn05WVhaLFy8mEolsVJhSltbd9/PPP+fzzz+nefPm/OpXv6JJkyblMp8kSZIkSZIkSZIkSZIkSZIkSdL/cikOSZIkSZIkSZIkSapA21K88tRTT21y7KyzzipVjo8++ojPP/+cnJwcmjdvTteuXalVqxa/+c1vSCQSDB8+vOTal19+eZPxU6ZM4bLLLiM7OxuANm3abFHxCkAqlSpVZiksxx0H06bBpZfCq69CNJopYSlviUSmZKVjR3j8cdhzz/KfU5IkSZIkSduvf/3rXwwePJjPPvuM77//nrVr1wLQqVMn+vTpw9FHH02XLl1YuXIlH374IclkssJ+HrtunmnTpjFz5kw6derEr3/9axKJRIXML0mSJEmSJEmSJEmSJEmSJEmSdlwWr0iSJEmSJEmSJElSBYrFYqTT6VKNnT17dpnlWLx4ccn2lClTSCaTHHjggQB07tx5o+KVn5Kfn8+SJUto3LgxAHl5eVs0bxAELrSnSqlePRg0CH78MVOCcv/9UFgIq1aV/Vzr/jmdeSZcfjm0br3pNel0mh9++IGsrCx23XXXsg8hSZIkSZKk7U67du146aWXWLZsGT169KBnz5506NCBo446iuLiYoIg4PXXX2fmzJkUFxeHljOZTPLFF1/w7bff0rt3b39+JUmSJEmSJEmSJEmSJEmSJEmSypXFK5IkSZIkSZIkSZJUgaLRKJFIhCAIQpk/Ho+TTCY3Ob5hntzc3JLt6tWrE41GWbly5UbXV6tWjXr16pXsr169eovmD4KAeNyPqlV57bQTXHcdXH01vPce3HUXfP455OZCfj6UZj3LaDQgFisgEsmhadMo11wDp54K1aptfszSpUu5+uqrWbBgASNGjCj9A0mSJEmSJKnSaNCgAaNHj2bOnDkccsghG52bMmUKQ4cOpbi4uNTl32UpmUyycuVKnn32WTp16sSvf/1rS7klSZIkSZIkSZIkSZIkSZIkSVK5cDUbSZIkSZIkSZIkSapgiUSCoqKicrt/rVq1uOKKK0r2b7755pLtSy+9lB9++IFZs2axYsUKotEozZo1o1u3biXXzJ07t2S7Xr16nHHGGXz77bdMnTqVFStWUKtWLbp37052djYA6XSaSZMmbVG2dDpdMk6qzGIxOOKIzGvJEvjiCxg3Dj75BL78ElasyJSxAARB5hWJZF4ARUUQj0P79nDQQRG6dq1G586w667rr/k5tWrVolmzZrz66qusWrWKGjVqlNuzSpIkSZIkafvRqlUrWrVqBUAqlSISiTB06FAmTpxIcWlagctZMpnkiy++4Pvvv+ess86ievXqYUeSJEmSJEmSJEmSJEmSJEmSJElVjMUrkiRJkiRJkiRJklTB6tWrx/z580OZOysriw4dOtChQ4efPL969WreeeedjY7F43H22msv9tprr02uD4KAjz76iEWLFm3R/IlEgtx1bRRSFVGvHhx2WOZ17bWZY0uWwMSJsHo1FBZmXllZkJOTKWTZffeNS1aCICCdThOJxH5xviAISCQS9OzZkwcffJBnn32Wiy++uByfUJIkSZIkSdurIUOGMH369O2ydGWdZDLJihUrePTRRzn77LOpXbt22JEkSZIkSZIkSZIkSZIkSZIkSVIVYvGKJEmSJEmSJEmSJFWwZs2ahVa88umnn9KiRQt22mknqlWrRiwWY+3atSxZsoSpU6cyduxYCgoKSq6fN28eb7zxBrvvvjsNGzYkLy+PRCLB6tWrmT17NmPGjGH27NlbPH+jRo3K47Gk7U69enDQQVt+fSQSIRb75dKVDbVv35799tuPJ5980uIVSZIkSZKkHUwqlWLQoEHMmjWLZDIZdpxflE6nWbNmDY899hjnnnsuderUCTuSJEmSJEmSJEmSJEmSJEmSJEmqIiJBEARhh5AkSZIkSZIkSZKkHck333zD0KFDKSoqCjtKhYpGoxx44IEccsghYUeRtkvr/hOOSCSy0XYqlSopZUmlUkSjUSKRCMlkkjvvvJMbb7yR2bNn06RJk9CyS5IkSZIkqeKk02mGDBnC9OnTKS4uDjvOVolEIuTl5XHeeedRo0aNsONIkiRJkiRJkiRJkiRJkiRJkqQqIBp2AEmSJEmSJEmSJEna0TRu3LikVGFHkkgkLIaQfkYkEikpVNlwe13pCkAsFiMSiQAQj8c5+OCDqV69Ok899VRYsSVJkiRJklTBhg0bVilLVyBTPpyfn8+TTz5JYWFh2HEkSZIkSZIkSZIkSZIkSZIkSVIVEA87gCRJkiRJkiRJkiTtaOrUqbNDFq8kk0kaN24cdgxpu5VKpTj88MPJyspit912Y+nSpdSpU4cmTZrw448/0rRpU/Ly8li+fDm777472dnZTJ06ld12243Bgwdz4403hv0IkiRJkiRJKmffffcdX3/9daUsXVknnU6zevVqhg0bxoknnhh2HEmSJEmSJEmSJEmSJEmSJEmSVMlZvCJJkiRJkiRJkiRJFSwSidCoUSPmzJkTdpQKlZ2dTV5eXtgxpO1WLBZj5cqVjBkzhkgkskUFTdFolEgkQiqVYtKkSey5554VkFSSJEmSJElhKCgo4PXXX6/UpSvrpFIpvvvuO6ZOnUqrVq3CjiNJkiRJkiRJkiRJkiRJkiRJkioxi1ckSZIkSZIkSZIkKQRdu3Zl0aJFFBUVhR2lQsRiMTp37hx2DGm79/rrr7N48WImT55MVlYW8XicqVOnUqtWLVatWsXMmTOpX78+Cxcu5Mcff6Ru3brMmjWLOXPm8OOPP4YdX5IkSZIkSeVo6NChVaJ0ZZ3i4mJeffVVLrvsMnJycsKOI0mSJEmSJEmSJEmSJEmSJEmSKimLVyRJkiRJkiRJkiQpBHvssQfDhg0LO0aF6tKlS9gRpO1eo0aNaNSoEXvttdcm54IgIBKJAJBKpYjFYkBmgcpEIlGhOSVJkiRJklSxvvvuO6ZOnUoqlQo7SpkqLi5m2LBhnHjiiWFHkSRJkiRJkiRJkiRJkiRJkiRJlVQ07ACSJEmSJEmSJEmStCOKx+N07ty5pDihqmvRogU1atQIO4ZUqaTT6Y22I5EIQRCQTqeJxWIl24lEglQqRVFRUYhpJUmSJEmSVF4KCgp4/fXXKS4uDjtKmUsmkyWlMpIkSZIkSZIkSZIkSZIkSZIkSaVh8YokSZIkSZIkSZIkhaR16y6kUmGnKH9ZWVl079497BhSpRONRjfZjkQiG20HQUAymSQWi5GVlRVKTkmSJEmSJJWvMWPGkEwmw45RboqLi3n33XfDjiFJkiRJkiRJkiRJkiRJkiRJkiopi1ckSZIkSZIkSZIkqYItWgTXXgudOtWmoGDXsOOUu5ycHJo3bx52DKlKSf23tSkWixGPxyksLOTZZ5/lmGOOCTmZJEmSJEmSylI6nWb06NFVungFYOXKlcydOzfsGJIkSZIkSZIkSZIkSZIkSZIkqRKyeEWSJEmSJEmSJEmSKsjcuXDFFdC2LaxcCV98ARdeeAjxeDzsaOUmkUhw8MEHE4lEwo4iVUpBEPzk8VgsBsBbb73FcccdR/Xq1enbty9vvfUW7733XkVGlCRJkiRJUjmaMmVKSQlvVZZMJvn888/DjiFJkiRJkiRJkiRJkiRJkiRJkiohi1ckSZIkSZIkSZIkqZxNnw7nnw/t20MsBt98Aw8+CM2aQbNmzWjXrl2VLF+JRCI0aNCAjh07hh1FqrQ2V1r04Ycfsttuu3HMMccwdOhQOnfuzPnnn8+uu+7Kgw8+WMEpJUmSJEmSVF5GjhxJUVFR2DHKXRAEfPfddxQUFIQdRZIkSZIkSZIkSZIkSZIkSZIkVTIWr0iSJEmSJEmSJElSOZk8GX7/e+jaFXbaCaZMgb/+FRo33vi6ww8/nKysrHBClqN4PE7v3r03Wxwh6ecVFRXx9ttvM2zYsJJjQRAA0KZNG44++mii0SgPPPAAI0aM4OGHH+a0007jnXfeobi4OKzYkiRJkiRJKiNLlixhwYIFYceoUF9++WXYESRJkiRJkiRJkiRJkiRJkiRJUiVj8YokSZIkSZIkSZIk/Yx1JQdb46uvoE8fOOQQaNMGpk6F//s/qF//p6/Pzs7mxBNPJB6Pb1PW7UkikeCwww6jdu3aYUeRKq05c+bwl7/8hSFDhgCQSqVKiox23XVXrrrqKgDWrFlDLBYDoFOnTgRBwAsvvBBOaEmSJEmSJJWZMWPGkE6nw45RYZLJJJ9//nmpfi4vSZIkSZIkSZIkSZIkSZIkSZJ2XBavSJIkSZIkSZIkSdJ/jRkzhr/85S889NBDPPvsswRBUFJysCVGjYKjj4YjjoBu3WDaNLj+etiS7pHddtuNdu3aVYnylUgkQoMGDdh3333DjiJVarVr12bJkiUsXLgQoKRcBSCdTtOkSRN69uzJoEGD+P777wHo2LEjnTt35vHHHw8lsyRJkiRJksrO1KlTd6jiFYDCwkJWrVoVdgxJkiRJkiRJkiRJkiRJkiRJklSJVP4VeyRJkiRJkiRJkiRpGw0fPpzrr7+e0aNHE4vFWLt2LUEQ8Omnn3L99dfTokWLXyxhKSiA++/PlK689BLk5Gx9jsMPP5xp06axZs0agiAo/QOFLJFI0Lt3760qrZG0qbp167LLLruwdOlSpk2bRsuWLUvei9a9Rxx44IHce++9FBUVAdCiRQt69erFbbfdxtKlS6lbt26YjyBJkiRJkqRSSqVSLF++/Bev69ChA8cdd1zJ/s0337zJNQMGDCjZfv3115kwYcJWZdl333058sgjS/ZnzJjBM888s9E1Z555Js2bN9/sPSZNmsRLL730i3PFYjHmz59PzZo1tyqjJEmSJEmSJEmSJEmSJEmSJEnacUXDDiBJkiRJkiRJkiRJYRo8eDCnnHIKS5cu5aabbuKNN97gpZde4sADD2TQoEGMHDkS4BdLRHJyYNAguPDC0pWuAGRnZ3PWWWeRnZ1duhtsBxKJBGeccQa1a9cOO4pUJRx99NF88803JYthptNpILMAZRDAl1/+yLJlB/Hgg4054ABo1izGAw/cSDS6kl12qUXdutCoEbRqBaecAg8+CKNGZcqiJEmSJEmStP1atGgR8Xg87BjUrVuXww47rMLmKyoqYu7cuRU2nyRJkiRJkiRJkiRJkiRJkiRJqvzC/w0MSZIkSZIkSZIkSQpBEATMnTuXW2+9lezsbB599FG6du1KIpEAMou7DR8+nLVr15Zc/3PlK5FI5rWt6tSpQ79+/XjqqadK5q4s4vE4J598MrvuumvYUaQq47TTTuOaa67h2Wef5YgjjqCoKIdnn4UXXwz48ssUBQV3EokU8fjjNfhvJwuQBWRRULC+YGXhQpg2Dd58ExIJyM+HXXaBAw6ACy6A7t3L5j1MkiRJkiRJZWP+/PkEQRBqhkgkwvHHH09WVhbFxcUlPz//JU899dQmx/Lz87dobBAEzJw5c6tySpIkSZIkSZIkSZIkSZIkSZKkHZvFK5IkSZIkSZIkSZKqvJ8qTYlEInz99ddMmjSJyy67jB49emx0ftmyZTRo0IA99tij5PqKstNOO9G3b1+eeeYZCgsLK2zebZFIJOjTpw8tW7YMO4pUpdSrV4++ffvy0EMj2Guvscye3Z1YDAoKYmT+s484kMOWrsG5YRnLjBkwcya89ho0aABXXQVnnAHVq5fPs0iSJEmSJGnLzZo1i+Li4lAzHHjggeyyyy4sX76cyZMns//++2/RuNmzZ2/TvAsXLvzFMnRJkiRJkiRJkiRJkiRJkiRJkqR1LF6RJEmSJEmSJEmSVOVtbnG2pUuXkp2dTX5+PsuXL6d27dosWbKETz/9lDvuuIMWLVpQq1YtFi9eTP369Ss0b82aNenYsSNjx44llUoRbGmrQgiysrI4/fTTadq0adhRpCollYIhQ+Djj+8lFoNp06JArEznCAJYswZ++AH694c//jFTvtK/P7RuXaZTSZIkSZIkaSvMmTMn1Pl33nlnDjroINLpNK+99hotWrTY4rGXX345NWrUoKioiPnz5zN+/HgmTZq0xeNTqRSrVq2iZs2apYkuSZIkSZIkSZIkSZIkSZIkSZJ2MBavSJIkSZIkSZIkSaqSUqkUjz/+OOPGjaN27drsvPPOnHzyyeyyyy4l1+y999507NiRgQMHsmTJEvbcc0+mTZvGBx98wJIlS9hpp53o2LEje+yxB1dccQX9+vUjCILNFrmUlYcffphnnnmGMWPGUKNGDY4//nh23XVX4vHt6yPeRCJBrVq16NOnDzvttFPYcaQqZcoU6NMHpk6FNWuyK2TONWsyfz79NDz/PFx7bea1nb31SJIkSZIk7RDy8/NLNW7AgAHbPHc8HueEE04gFosxcuRIZs2atVXFK7Vr1wYgNzeX3Xbbjd12241Ro0bx3nvvbdH4WCzGmjVrLF6RJEmSJEmSJEmSJEmSJEmSJElbxKUxJEmSJEmSJEmSJFUpyWSShx56iFtvvZVVq1YRjUYpLCwE4M033+T++++nY8eOALRv35577rmH6667jhEjRvDuu+9SUFBAv379uOiii1i1ahUffPAB9957L2effTZdu3alXbt25Vq+MnjwYP70pz/RuHFjfve731G/fn3effddJkyYwOGHH04ikSAajZbL3FsjHo/To0cPDjzwwO0ij1RVpFJw770wYACsXQvpdMVnSCYzrzvvhBdegJdegnbtKj6HJEmSJEnSjiyZTIY292GHHUb9+vVZsGABH3/88RaNWbNmDePHj2fWrFmsWrWKWrVqsf/++9OgQQMAunXrxtdff828efO26H7FxcWlzi9JkiRJkiRJkiRJkiRJkiRJknYsFq9IkiRJkiRJkiRJqjIWLFjArbfeyuDBgzn44IPp3bs3e++9N5FIhAsvvJDhw4fzyCOPcMcdd1CnTh2CIKB79+58+OGHzJs3j1NPPZVzzjmHfv36ldzzkEMOoaioiL/+9a/ce++9PPnkk+X6DP3792f//ffngQceYM899wTgL3/5C6+88gqvvvoqNWvWpFGjRmRlZZVrjs1JJBLUqlWLk046qWTBPEllY8oU6NMHpk6FgoKw08CaNfDtt9ClC1x7beYV9780kSRJkiRJqhDpUjbyPvXUU5scO+uss7Z4fOPGjenSpQvJZJJXX311i3O8/PLLmxybMmUKl112GdnZ2QC0adNmi4tXwiyekSRJkiRJkiRJkiRJkiRJkiRJlYvLYUiSJEmSJEmSJEmqElKpFIMHD+bhhx+mX79+/PnPf6ZZs2Yl5wcMGMC5557LqFGjShaKi0QiAMTjce69915++OEHDjnkEGD9onbRaJTTTjuN++67j2+++YaVK1dSs2bNcnmGwYMHs3jxYq699tqS0pVkMklWVhannnoqhx12GIMGDWLYsGHss88+ZGVlEa+gFoR1RS89evTggAMOIBqNVsi80o7ihRfg7LNh7Voo5Zqa5SIIMiUwd94JL70EH38M9euHnUqSJEmSJEmbM3v27G0aX6NGDSKRCPF4nIsuuugnr2nevDkDBgxg1KhRvPfee5u9V35+PkuWLKFx48YA5OXlbVM2SZIkSZIkSZIkSZIkSZIkSZKkn2LxiiRJkiRJkiRJkqRKafHixdSvX590Ok00GiUWi5FOp7nlllu44YYbSq5LJpPE43H2228/kskkU6dOpaioaKN7rVq1itGjR1OnTh1atGixUekKwLRp00in0+yyyy7lVroCkJ2dzdq1a9l5550BKCoqIisriyAIAKhfvz6XXXYZ++23HxdddBH5+fmcfvrpRCIR0ul0Se6ysm5xvVq1anHAAQew5557kkgkynQOSfDgg3DllZmCk+3VmjXw7bfQuTN89hk0aRJ2IkmSJEmSpKotGo2SSqXCjrFFqlevTjQaZeXKlRsdr1atGvXq1SvZX7169Rbfs6JKxyVJkiRJkiRJkiRJkiRJkiRJUuXnbyFIkiRJkiRJkiRJqlS+++47brjhBl555RUmTZpE27ZtS8pXTj31VLKysgBIpVLEYjHi8TjJZBKArKws2rVrR40aNUrGAOTl5VFQUMDkyZP56KOP6NmzZ8l8U6dO5eGHHyY3N5fevXuX67PVrl0bgHfeeYfjjjuu5FkikQhASeb99tuPV155hQMOOIDHHnuMDz/8kKlTp/LVV1+VLMa37pm31rqvWSqVom3btuy///40bty4TJ5P0qbuvBNuuWX7Ll1Zp7gY5s6FTp1gzBho1izsRJIkSZIkSVVXLBajuLi43O5fq1YtrrjiipL9m2++GYBFixbx7rvvbnJ9q1ataNWqFQBLly5lzJgxLFiwAIB69epxxhln8O233zJ16lRWrFhBrVq16N69O9nZ2UDm59uTJk3a4nwWr0iSJEmSJEmSJEmSJEmSJEmSpC3lbyFIkiRJkiRJkiRJqhS++uorbrjhBt5++21atGjBBRdcUFJIsq5ApVGjRiXXx2IxAIIgIB6PM27cOKZNm8aJJ55I9erVS65bV9Dyu9/9jiuvvJJLL72Uvn370rVrVyZMmMDrr7/Ov//9b84991yOOeaYcn3Gzp07s8cee/DEE0/QuHFjLrzwQho2bFhyft1zFhUV0bx5cw4++GA+/PBDcnNzOeKII+jVqxcLFy5k3rx5zJo1izlz5rBy5UoSiUTJ1yIIAiBT5rLu61dcXExeXh6NGzemefPm7Lzzzuy8884lxS+SysdDD2VKV/Lzw06y5VIpWLIEevSA8eNhg7coSZIkSZIklaHc3FwKCwsrfN5ly5YxevToTY7n5OSUFK+sXLlyk2vi8Th77bUXe+211yZjgyDgo48+YtGiRVuUIZVKUa1atVKklyRJkiRJkiRJkiRJkiRJkiRJOyKLVyRJkiRJkiRJkiRt17744guuvfZaPvjgA1q0aMH111/P4YcfTqdOncjJyfnF8evKRd5//30A+vXrt9H5dWUml1xyCSNGjOCNN97gmmuuIRKJEAQBu+yyC0888QRnnXVWGT/ZpmrUqMHDDz9M3759uf/++ykqKuLss8+mefPmJUUyyWSypBAlkUgQiURYvnw5u+66K/F4nCZNmtCkSRO6dOlScv3ChQtZtWoVyWSSZDJZUkaTSCSoVq0aDRs2JDs7u9yfT9J6L74I/ftDQUHYSbZeKgWLFmXKV8aNg9q1w04kSZIkSZJU9TRu3Jhly5aFHWOLzJs3jzfeeIPdd9+dhg0bkpeXRyKRYPXq1cyePZsxY8Ywe/bsLb5fJBKhVq1a5ZhYkiRJkiRJkiRJkiRJkiRJkiRVJZEgCIKwQ0iSJEmSJEmSJEnST5k2bRrdu3fnxx9/5JZbbuHwww9nzz33JDc3d6vus3btWnr27MncuXOZPHkysViMeDxeUsqSTqeJRqPk5+fz/vvvM23aNBYuXEiPHj049thjy+PRNpFMJktKYP75z39y6623MnXqVPbff38uvPBCunfvzi677FJSuvLZZ59x/vnnU79+ff71r39VSEZJZeOHH2CvvSA/P+wk2yY7G445BoYMCTuJJEmSJElS1TN27Fjef/99kslk2FEqXJMmTTjnnHPCjiFJkiRJkiRJkiRJkiRJkiRJkiqJeNgBJEmSJEmSJEmSJGlzWrZsySmnnMIDDzxArVq16Ny5MwCrV69m7dq1xGIx1qxZQ+PGjUtKVDYUBAGRSITx48fzxRdf8Pvf/56cnJyNzq9atYqaNWsSBAHVqlXjuOOOq6jHY9WqVdx4443ceeedZGdnlxz/3e9+R7169fjb3/7GBx98wKhRozjooINo3749e++9N8XFxTz00ENMnz6dp59+usLyStp26TScfDKsXRt2km23di0MGwZDh8LRR4edRpIkSZIkqWpp3LgxsVhshyxeadasWdgRJEmSJEmSJEmSJEmSJEmSJElSJWLxiiRJkiRJkiRJkqTtUjqdJhqNcuaZZzJo0CDuuusuLrroIkaMGMGbb77JiBEj+OKLL2jUqBG9evXi3HPPpVu3biVlK+vuEYvFeP311yksLOT0008HIJVKMXHiRD744AOWLFnC1VdfTa1atSr8Gfv378/jjz/O6tWrufvuu6lduzapVIp4PM4RRxxBjx49eO6553jttdeYOHEi//73v0vGtm3blnvuuYd99923wnNLKr0HH4RJkyCVCjtJ2cjPhzPPhGnToE6dsNNIkiRJkiRVHQ0bNqS4uDjsGBUuOzubJk2ahB1DkiRJkiRJkiRJkiRJkiRJkiRVIpEgCIKwQ0iSJEmSJEmSJEnSz7nooot45JFHOOmkk/jiiy+YMWMGv/rVr8jOzubrr79m1qxZ1K5dmxEjRrDnnntuVL6yatUq9t9/f/Ly8vj888/58ssvef/993nhhRf45ptvOPbYY3nkkUdo2LBhhT7T+PHj6dKlCzVq1CAej5c8H0AQBARBQDQaBWDu3LlMnz6dOXPm8P3337PXXntxyCGHULdu3QrNLGnb/PAD7LVXpqykKsnOhmOOgSFDwk4iSZIkSZJUtfztb39j+fLlYceoUPF4nIsvvpjatWuHHUWSJEmSJEmSJEmSJEmSJEmSJFUSFq9IkiRJkiRJkiRJCs2GBSk/JZVKEYvFGDlyJMceeywrV67k1FNP5a677qJhw4akUinmzp3LTTfdxMCBA+nduzdDhgzZ6L6vvPIKffr04YQTTqBz58489thjzJgxg4MOOohbbrmFgw46qKIedyNdu3Zl9erVHH/88dxzzz0kk0mGDBnCiSeeSDqdJhqNlvwpqfJLp6FbN/jiC0ilwk5T9qpVgxdfhKOPDjuJJEmSJElS1TF06FC+/PJLdqRf/cnNzeXKK6/82c8OJEmSJEmSJEmSJEmSJEmSJEmSNuQKPZIkSZIkSZIkSZIq1CuvvMJjjz3GJ598QmFhYcnxn1o4LhaLAdCjRw/69evHP/7xD5555hkaNmxIMpkkFovRtGlT7r77bqpVq8bLL7/MtGnTiEQiFBcXA/D5558TBAGvvvoq1113Ha1bt2bMmDF88sknoZWuPPfcc4wbN45LLrmEW265hQEDBhAEAY888ghLliwpKVv539KVdDodRlxJZWDYMJg8uWqWrgDk58OFF8IOtAaoJEmSJElSuevatWvJz8l3BPF4nK5du1q6IkmSJEmSJEmSJEmSJEmSJEmStko87ACSJEmSJEmSJEmS1luwAMaPh7Fj4dNPYf58KCyEoqLMYvbZ2ZlXw4Zw0EHQtSt07gyNG4ed/Jc9+uijDBgwgCVLlhCLxSgqKuLQQw/lvPPOo0+fPgRB8JOLqaXTaaLRKP3796dmzZolx+PxzMedqVSKevXqcdxxxzFo0CA+/vhjWrZsSSKRoKioiBkzZgDQp08frrvuOtq3b18hz/tz/vSnP9GrVy969epFLBbjj3/8I5MmTWLQoEH8/ve/57HHHqNJkyabfE3+t4hFUuVx552wenXYKcrXihXw8cfQs2fYSSRJkiRJkqqGhg0bUq9ePRYuXBh2lAoRBAH77rtv2DEkSZIkSZIkSZIkSZIkSZIkSVIlY/GKJEmSJEmSJEmSFKLFi2HgQBg2DCZMgPz8TLHKmjWQSm1+3HffwciRkJeXKWXJzoYOHeDww6Ffv0wxy/Zk4MCB9O/fn+7du9O7d2/q1avH+++/z2OPPcbw4cNp2rQp3bp1+8mx68pGGv7EQ60rZUmn08ybN4/s7GzatWsHZApZsrKyuPbaa/nb3/5GkyZNyu8Bt8I111xDfn4+55xzDq1atQIgJyeHG264gYkTJ/LOO+/w8ssvc/nll/9kEY2kymfatEypVlW3ejXcfbfFK5IkSZIkSWWpR48evPXWWxQVFYUdpdy1bNmS6tWrhx1DkiRJkiRJkiRJkiRJkiRJkiRVMpEgCIKwQ0iSJEmSJEmSJEk7kiCAMWPgnntg6FCIRqGgoGzunZOT+fO3v4X+/aF7dwi7u2PhwoV07NiRvLw83nrrLdq0aVNy7s9//jP/93//xwEHHMDf//539tlnny2657rClXXGjBnDoYceSpMmTfj4448rpGQlnYaVKzPfu8LCzH5OTuZVsyYkEpuOmT17Ns2aNeOcc87hjjvuoG7duhs9y+eff86pp57KrFmzePzxxznrrLMsX5GqgMsvh4cfhuLisJOUv5wc+P572GWXsJNIkiRJkiRVDclkknvuuYe1a9eGHaVcJRIJTjvtNJo3bx52FEmSJEmSJEmSJEmSJEmSJEmSVMlEf/kSSZIkSZIkSZIkSWWhsBCeegratIGePeHVV2Ht2rIrXVk3R2EhvPEG/OY30LIlPPII5OeX3Rxba+bMmSxYsIBjjz2WNm3akEwmKSoqAuDSSy/lpJNOYsSIEQwePJhVq1YBEATBz95zXVHJ/Pnz+ec//8lpp51GTk4Od955Z7mUrqTT8O238M9/wiWXwD77QLVq0LBh5mvcvj106ACtW0OTJplzLVvCaadlvv5jx2a+Lz/++CNnnXUWp512GnXr1t3oWQC6du3K5ZdfDsDf/vY3vv322zJ/FkkVq6Ag896/I5SuQKZc7OGHw04hSZIkSZJUdcTjcTp37kwsFgs7SrmqVq0azZo1CzuGJEmSJEmSJEmSJEmSJEmSJEmqhCLBL61YJEmSJEmSJEmSJGmbff459OkDy5bBmjUVO3deHtSoAS++CAcfXLFzA7z00kucfPLJnH766Tz33HMlx4MgIBKJMGzYMC6++GJyc3N55JFHOPhnQhYXF7Nq1SqGDx/OhAkT+Oyzz/j000+pU6cOt99+O2eccUaZLT6XTsN778E998DIkRCPQyQCq1dv3X1ycyGRyJTf7L57wIUXFtGvXxbVq0dKvgb/66abbuKWW27hwAMP5Nlnn3WxOakSe+aZTGHT1r53VGa1a8OiRZn3PkmSJEmSJG271atX88ADD5SUmlc1iUSCY445hr322ivsKJIkSZIkSZIkSZIkSZIkSZIkqRKKhh1AkiRJkiRJkiRJqsoKCuCyy6BnT5gzp+JLVyAz54IFcMQRcP75FZ+hffv2JBIJFi5cyPz584FM6co6PXr04De/+Q1Tpkzhs88++9mF46LRKG+//TYnnngi9957LzNmzOD666/nhx9+4MwzzyyT0pXFi+HOO6Fx40xZzscfw9q1ma9baYoTCgpg5UpIJmHy5AjXXZdNw4YRLrwQvvtu49KVdDoNwO9+9zt69OjB8OHDue+++7b5mSSF59VXd6zSFYBUCr75JuwUkiRJkiRJVUf16tU54ogjSFTBpttoNErTpk1p165d2FEkSZIkSZIkSZIkSZIkSZIkSVIlZfGKJEmSJEmSJEmSVE4+/xxat4YnnsiUb4QtPx+eew5atYJ//7vi5q1Tpw7t27fn+++/Z8qUKQBEIhEikUzpSO3atfnVr35FXl4eI0eOpLi4eKPxM2fOpLCwEIBYLMavf/1rXnzxRQYPHsy3337L9ddfT1ZW1jbnnDYNTjoJdtkFbr4ZFi4sn7KE1asz34snnoBOnaBrV/joo8y5aDTzEW7Lli15/vnn6dGjB3//+995/vnnyz6IpAoxblzYCSpeKgXjx4edQpIkSZIkqWrZe++92WWXXUp+jlxVJBIJjjvuuJLPDCRJkiRJkiRJkiRJkiRJkiRJkrZW1fptC0mSJEmSJEmSJGk7EARw443QsyfMmbN9lK6sU1AACxbA4YfDn/6UyVreGjRoQJcuXZg5cyaffvopa9asKTkX/DdAt27dqFOnDp988gnpdLrk/GuvvUaLFi24/PLLAUin0zRq1IjevXvzm9/8pkzypdNw//2w997w2muwdm3FfM+Sycw8Y8fCMcfAmWfCypXrMqVp1qwZZ599NgDNmzcv/0CSytzKlfDjj6Ube+aZmffoda8t8fTTG4/539fYsRtf36zZz18fBHDkkVufPT8fRozY+nGSJEmSJEnavEgkwvHHH088Hg87SplJJBIcddRRVK9ePewokiRJkiRJkiRJkiRJkiRJkiSpErN4RZIkSZIkSZIkSSpD6TRccAHce+/2VbjyvwoK4JFH4Pe/h1SqfOeKRCKcffbZ1K9fn1deeYX//Oc/G51LpVI0b96cVq1akZ+fz9dff11yvmnTpgCMHj2aVCpFNFq2H3FOnw777Qc33JApCijvr8Xm5OfDkCHQsiV88AElz9m3b1+++uorDjjggHCCSdomX34J1aqFnSIcn30WdgJJkiRJkqSqp0aNGhxxxBEkEomwo2yzaDRK06ZNadeuXdhRJEmSJEmSJEmSJEmSJEmSJElSJRcPO4AkSZIkSZIkSZJUVaTTcOqp8NZbmSKN7V1+Prz6KixfDq+9BvFy/PSwU6dOHHnkkTzzzDMMGjSI3Xffnfr161NUVERWVhYAyWSSnXbaqWSRtXQ6TefOnRk1ahRdu3Yt0zzpNDzwAFx3HaxdG17hyoYKCzOv446D3r3h738PqFUrwt577x12NEmlNH585t91GHr3hgULNj62atXmr3/7bbj99k2PT5xYuvlnzICiIvjvW7wkSZIkSZLKyN57783kyZOZNm0ayWQy7DillpOTw3HHHUckEgk7iiRJkiRJkiRJkiRJkiRJkiRJquQsXpEkSZIkSZIkSZLKQBDAOedUntKVdfLz4eOP4Xe/g3/+E6LR8pknGo3Sv39/vv76ax588EHq1avHTTfdRFZWFqlUijfeeINx48bRq1cv8vLyCIKA6H/DlHXpytq1cPzx8Omn2+f3Kj8fhgyBjz+OMHIkNG0adiJJpfXvf2fec8IwbhzMnLnl1y9aBCNHlt38OTmZ0paOHcvunpIkSZIkSYJIJMJJJ53Es88+y7x58ypl+UpOTg5nnXUW1atX3+w1QRBYyiJJkiRJkiRJkiRJkiRJkiRJkrZIOS2bJEmSJEmSJEmSJO1YrroKBg/ePos8fkl+PgwdChdfvG33Safhq682/zXYc889ueuuu8jKyuKWW27h7LPP5r777mPAgAH84Q9/oFGjRlx55ZXE4/FyW0xt9Wo49FD45BNYs6ZcpigThYUwf35A587w3Xdhp5FUWtOnhzf3p59m3kuWL4cRI+Dcc+Hn3lqPOQaWLs2M+eEHePJJ2H330s8ficCsWaUfL0mSJEmSpM2LxWKcfvrp1K9fn3g8HnacrZKVlcWZZ55JvXr1fvY6S1ckSZIkSZIkSZIkSZIkSZIkSdKWigRBEIQdQpIkSZIkSZIkSarMhg2DPn0qZ+nKhvLy4Omn4aSTtm5cMpkpnbn9dqhdG/71L8jK2vz1r7zyCo888ggfffQR2dnZBEHAgQceyF133UXHjh236Rl+zpo1cOCBMHlypligMohEoFYt+PxzaNs27DSStlbr1vD996Ube+aZMHDg+v0tWWfy6aehb9/Nn3/lFejde/1+s2YwY8bmr1+9Gnr1yrwHba0aNeDxx+Hkk7d+rCRJkiRJkrZMUVERzz//PPPnzyeZTIYd52dFIhGys7Pp27cvDRs23Ox1BQUFvPrqq3z66afMmjWLHj160KVLF37zm99UYFpJkiRJkiRJkiRJkiRJkiRJklSZWLwiSZIkSZIkSZIkbYNly6Bly8yfVUHNmpmSgAYNfvnaoiJ49lm44w5o3BhuuAEOO2zLygHWrl3LrFmzmDRpEq1bt2aPPfbY9vA/Ox/8+tcwblzlKV1ZJxKBunUz2Zs3DzuNpK3RtCnMnl26saUpXrn/fqhXDz7+ODNv/fpwySXQo8f6a/r0gZdeWp/v9dczhSyTJmUKqrp3h/79M2VckDnert3W58/Lg3/84+eLYCRJkiRJkrTtkskkgwcPZubMmRQXF4cd5yfFYjFycnI466yzqFu37k9eEwQBb7/9Ng899BDvvPMOADVq1KCwsJDc3Fxuv/12LrroooqMLUmSJEmSJEmSJEmSJEmSJEmSKgmLVyRJkiRJkiRJkqRtcPLJ8MYbmWKPqiCRgF694K23Nn9NQQE8+STcdRfssQdcfz0cdFDFZdxaQQDHHgsffpjJXhnFYtCwIXz9daaERVLl0KQJzJtXurGlKV75KdnZMHkytGiR2X/uOfj9739+zHnnwaOPrt9v2RKmT9+6efPy4G9/g7PP3rpxkiRJkiRJ2npBEDB69Gg++ugjUqkU29OvCiUSCVq1asXRRx9Nbm7uT16TTqf5xz/+wV133cWyZcvo3r0755xzDgceeCATJ07k8ccf55VXXuH111/n6KOPruAnkCRJkiRJkiRJkiRJkiRJkiRJ27t42AEkSZIkSZIkSZKkymrYsExBSVUpXQEoLoZ//QteeglOOmnjc6tWwSOPwL33wn77wSuvQJcu4eTcGs8+Cx9/XHlLVwBSKViyJFOG8PLLYaeRtKWys8NOkPnfqPHj1xevNGz4y2NGjtx4v2HDrS9eiUQgJ2frxkiSJEmSJKl0IpEI3bp1o3Xr1rz88sssXryY4uLiUDPFYjESiQTHHXccbdq02ex1yWSSu+++m7/85S9Ur16dG2+8kZNOOomWLVsC0LhxY+rXr8+4ceP4xz/+wSGHHEL16tWJlLapWJIkSZIkSZIkSZIkSZIkSZIkVTnRsANIkiRJkiRJkiRJldGyZfC730F+fthJyl5+PpxzDixalNlftgxuuQV22y2zeP9778Hrr1eO0pV58+CSS2DNmrCTbLu1a+Gdd+DNN8NOImlL5eZW3Fw1asAee2x6PCcHOndevz9//vrtTp0gkdh0zAEHbLy/4ZgtFY1W7PNLkiRJkiQJ6taty7nnnsuhhx5KPB4PrZwkkUjQunVrLrvssp8tXQmCgGeffZZ77rmHevXqcdttt3HBBReUlK6kUikAOnbsSPPmzZk8eTJZWVmWrkiSJEmSJEmSJEmSJEmSJEmSpI3Eww4gSZIkSZIkSZIkVUa33VY1S1fWKSiA/v2hSRN47DE45hgYMQJ+Zn207U4QwOmnQ2Fh2EnKTn4+9O0LU6dC3bphp5H0S+rUKft7DhgAN92U2R44EPr1y2zXrQtffw3vvgtvvAHTpsFOO2XKp1q0WD9+yJD125deCr/+NfzznzByZOb9skePzPv/OmPHwowZW58zEoHatbd+nCRJkiRJkrZNJBKhW7dutG7dmg8++ICpU6cCkEwmy33eeDxOnTp16NmzJ61bt/7FMQsWLODuu+8mGo1y9dVX07t3b2rUqFFyPhqNlmzn5+eTTCZZs2YN2dnZ5fIMkiRJkiRJkiRJkiRJkiRJkiSpcrJ4RZIkSZIkSZIkSdpKa9dmykjWrg07SfkpLobnnoNzzoHx46F587ATbb1nn80UBpTzWnIVLj8fzjsPXn457CSSfkn37vD555BOV8x8sRgceWTm9VMefBDefnvjY7vsAldf/dPXL1yYKXsqjYIC6NChdGMlSZIkSZK07erWrcvJJ5/MmjVr+OKLLxg1ahTJZJKioqIynSeRSBAEAe3ataNbt240atRoi8fedtttfPfdd/Tt25c+ffpsVLoSBAGRSASAxx9/nDFjxnDEEUdQo0aNjc5JkiRJkiRJkiRJkiRJkiRJkiRZvCJJkiRJkiRJkiRtpZdfhiAIO0X5q1YNunSpnKUr8+fDJZfAmjVhJyl7a9fCO+/A0KFw9NFhp5H0c/bbD6pXh5Ury3+uuXPh5JPhqKOgc2do1Ahq1IDFizMlVI8/Dm+9tfGYO+6AadOgV6/Me32DBpnirenTYdgwuPfezPjSqFUL6tXb5seSJEmSJEnSNsrLy+PAAw+kR48eTJ06lc8++4w5c+YQi8UIgoDi4uKtul8sFiMej1NcXEytWrXYb7/96NChAzk5OVudbdKkSTRq1IibbrqJunXrlhSqbFisMmzYMO655x4AzjvvPBKJxFbPI0mSJEmSJEmSJEmSJEmSJEmSqrZIEOwIS0JJkiRJkiRJkiRJZWfvveHrr8NOUTFatoTvv4f/rm9Wafzxj/Dgg1BUFHaS8rP77vDdd5XveyPtSGbMgHbtID8/7CQVr1cveO+9sFNIkiRJkiTpp6TTaRYvXsy8efOYM2cOs2bNYunSpUQikZIXQBAEBEFAOp2mevXqNG7cmGbNmtG4cWMaNWpEVlZWqTOkUinat29PJBJhwoQJxGKxkjmj0SgA7777Ln/5y18YMWIE/fv3584779z2h5e2QRBkPnsqKMhs5+RkXn5WI0mSJEmSJEmSJEmSJEmSJEnhiocdQJIkSZIkSZIkSapMvvoKpk0LO0XFWbAARo2C/fcPO8mWKyyExx+v2qUrAPPmwdix0LVr2EkkbU6zZjvmgnuJBBx8cNgpJEmSJEmStDnRaJQGDRrQoEED9tlnHyBTxlJQUEAymSSZTJJOp0kkEsTjcbKzs0kkEmU2fxAEAHTs2JF//etfTJgwgc6dO5NOp4lGo6RSKV588UUeeOABxo0bx+mnn06/fv3KbH5pS8yfD+PHZz6L+fe/YcIEWL4cYrHMCyCVyryqVYM994SDDoJu3aBzZ2jRYsf8+bAkSZIkSZIkSZIkSZIkSZIkhcHiFUmSJEmSJEmSJGkr3HsvrF0bdoqKk58P99wDr7wSdpIt99JLYSeoGAUF8Ne/wuDBYSeRtDmRCOy1F4weHXaSilWtGnTpEnYKSZIkSZIkbY1oNEpeXl6FzBWJRIjFYpx66qkMHjyY++67jyuvvJK2bduyYsUKbr31Vl555RWWLl1K3759ufTSS2nbtm2FZNOOKwjgs88ynwV+/HHmc5jsbFizJlOuss66spUN5efDuHGZopYaNSCZzBzfd1/44x/hyCMh7m/xSZIkSZIkSZIkSZIkSZIkSVK5iQRBEIQdQpIkSZIkSZIkSaos6tWDpUvDTlGx8vJg1apMgUBlsNdeMHFi2CkqRk4OzJmT+Xspaft0/fWZAquiorCTVJzsbJg3D+rWDTuJJEmSJEmStnf33nsv1157LbVq1aJOnTosW7aMxYsXs/POO3PFFVdw4oknsttuuwEQBAGRzXxYkUwmmTFjBq1atarI+KoCVq+G55+Hu+6CRYsyJSpl+dt2NWpAVhZcdhmcfz40bFh295YkSZIkSZIkSZIkSZIkSZIkZUTDDiBJkiRJkiRJkiRVFosWwZo1YaeoeEEAM2eGnWLLfPEF/PBD2CkqTiQCTz4ZdgpJP+fssyG6A/3XGZEI9Oxp6YokSZIkSZK2zB//+EeeffZZjj76aPLz8+nYsSPnnnsun332GVdccUVJ6Qqw2dIVgJkzZ3Lcccdx8cUXV0RsVQFz58J550GDBtC/f+bzpTVryrZ0BWDVKliyBP7yF2jeHI45Br76qmznkCRJkiRJkiRJkiRJkiRJkqQd3Q60tIckSZIkSZIkSZK0bcaPh5ycrR935pmZRZrWvbZWNAojRmx8jzPP3PS6pk3hgQdg8mRYvRqKizNlMR9/DP36bf2868TjmWevDB54ANauDTtFxSkogPvuCzuFpJ+z227QtWvYKSpOXh5ceWXYKSRJkiRJklSZnHzyyTz55JNMmjSJ9957j0cffZRmzZoRj8e3+B7Vq1ene/fuPPzww9x1113lmFaVXRBkSu3btoWnn8581rJmTfnPW1iYeb31FnTvDtdcA0VF5T+vJEmSJEmSJEmSJEmSJEmSJO0ILF6RJEmSJEmSJEmSttDYsRWz8NL/uuYa6NHj569p2hS++AIuuSSzUFReXqYwZaed4Fe/gqeeggcfLN38q1fD6NGlG1vRPvoIUqmwU1SsZctg/vywU0j6OVddBTVqhJ2iYtSpAwcfHHYKSZIkSZIkVUZ5eXkAJJNJACKRyBaPbdiwIddddx1nn30211xzDU888US5ZFTlNndu5nOzyy/PfP71379qFSoIMmUvDzwAe+yR+XxPkiRJkiRJkiRJkiRJkiRJkrRtLF6RJEmSJEmSJEmSttAnn1T8AkwdO8KAAZBOQ2Hh5q8791yoVy+zvWIF9OsHvXrBm2+uv+a88zKFLFsrnYZ//3vrx1W0NWtKX0By5pmZha7WvbZGhw7wzDMwY0bme7RkCUyYAI88sv57ArDPPnDbbfDppzBzJuTnZxb1+uor+POfS/e9AcjOhvHjSzdWUsX47W8hJyfsFOUvLw+uvBK2Yj1MSZIkSZIkqUQ0GiWdThOPx1m8eDETJkzYqvHNmzfnT3/6EyeddBLnnXcer776ajklVWUTBPDkk9C2LYwcmflMKWz5+TB9OhxwAFxzDRQVhZ1IkiRJkiRJkiRJkiRJkiRJkiovi1ckSZIkSZIkSZKkLbSV63tts+xseO45yMqC+++HBQs2f23t2uu3P/gABg7M/HnLLeuPx+MQi5Uuy8SJW19IUtG++gqqVavYOS++OFN68vvfQ7Nmme9Z3bqw995w/vnQqNH6a88/H667Dg48EJo2hdzcTElBhw5w880wejTUrLn1GdasgbFjy+6ZJJW9WAz+8IfMv/uqLJXKvB9KkiRJkiRJpRWNRpk7dy4NGjSgY8eOTJ06davGt23blmuvvZbDDz+c3r178+mnn5ZTUlUWxcXQuzdcfjmsXg3JZNiJNlZQAA88AJ07w9KlYaeRJEmSJEmSJEmSJEmSJEmSpMrJ4hVJkiRJkiRJkiRpC6RSsGxZxc55xx3Qrh188w1ce+3PX/v+++u3DzsM+vaFX/8a/vzn9cfffBNWrixdlqKizGJU27Px4zM5K8qvfw1//3umUGHt2syiWCeckPn69+sHTzyRKUXZ0JIlmRKdY4+FI4+EIUPWn2vXLrPo19ZKpeDf/96mR5FUAc47DxKJsFOUn9xcOPdcqFUr7CSSJEmSJEmq7OrWrUt2djatWrWiefPmWzQmnU6XbO+zzz7069ePli1bcswxxzBhwoRySqrtXUEB/OY38O67m35msz3Jz4cpUzLlK/PmhZ1GkiRJkiRJkiRJkiRJkiRJkiqfeNgBJEmSJEmSJEmSpMqgoCBTsJFMVsx8hx4Kl12WKfQ444xfLhQZOhSuuAJuvBHq1YOnn15/bu1auOce+L//K32eWCzzNahRo/T3KG+ffgqFhRU33+23QzSa2T7/fHjmmY3PDxy48f6gQXDllRsX2LzzDrRpAx06ZPa7dStdFteMk7Z/9erBI4/AOedkFtGraurUyRSGSZIkSZIkSdsqNzeXhQsXUrNmTSBTqhJd9wP5DWx4PBqNUlhYyA8//MC7777L4MGDWbRoEatWreK8885j+PDhZGVlVehzKFwFBXDIIfCf/1Ts50elVVQEc+ZkylfGjYMmTcJOJEmSJEmSJEmSJEmSJEmSJEmVx6a/dSBJkiRJkiRJkiRpE4WFEI9XzFy1amVKO6JR+POft7xUY84cmDt30+PZ2dCnD+y7b+kzxWLb/6JUY8dW3FxNmkCXLpntggJo0CCzcFd+PsybB089temCWMOHb1y6AhAEMGXK+v3/Pb+lCgpgwYLSjZVUcU45BQ46CBKJsJOUrdxcGDwYqlULO4kkSZIkSZKqinWlK6lUapPSlSAIAEqOT5kyhXfeeYejjz6aXr168ac//YkxY8ZwwAEHcOONN/Laa69ZurKDKS6Go46Cr7/e/j/f2lAyCYsXQ48esGRJ2GkkSZIkSZIkSZIkSZIkSZIkqfKooKWhJEmSJEmSJEmSpMotmYRIpGLm+r//g113hU8/hbvv3rIxp5wCL7yQ2Z4yBXr3hqlTM38OHAi77w7vvANt2mSKQbZWJJJZpGp7tmxZxc3VocP67dxcuOuujff79YPDD4du3WDmzM3fp25d6Nlz/f6bb5YuT1YW/PgjNGpUuvGSKkYksv49eXt/T91SubnQty8ccEDYSSRJkiRJklQVxWIxANLpdEnRSiQSYenSpUyfPp0XXniBN998k5kzZ5JMJtlrr704/vjjOfbYYzn00EOJ/PfDnQ3Hq2oLAjj1VBg1KlNcX9kkkzB/Phx4IIwbZ+G1JEmSJEmSJEmSJEmSJEmSJG0Jf2NAkiRJkiRJkiRJ2gI5OZBKVcxcu+yS+fOggyCdziwQFQTQvPn6awYOzBxbVwBy0UXrzz30EHz9dWYxqeeegwkTMserV4ejjipdpnQ6s7j+9qwiSwxq1954f+7cTPnNKadktiFTgnLHHZu/R82a8MYbmfIVyBTjDBpUujzRKBQWlm6spIrVsCE8+mjVWSyvTh24556wU0iSJEmSJKmqW1ea8s033/Dcc8/x61//ml69enHfffcxffp0TjnlFO6//34+//xz/vrXv9KzZ8+S0pVUKkU0GiUIAtLpdJiPoQrw3HPw7ruQnx92ktIrKoIZM+Cqq8JOIkmSJEmSJEmSJEmSJEmSJEmVQzzsAJIkSZIkSZIkSVJlUJHFK6Wx007rt2vW3Pjchvu1apXu/qlU5muwPavI4pX/LTm59VYYPDizXbs2PPJIZvuII356fJMmmaKV9u0z+x99BCeemCnTKa2CgtKPlVSxTjkFXnwRPvigcv/bzc2Fl16qOiUykiRJkiRJ2n4VFxfTu3dvPvnkE1avXk0QBBx88MH86le/4rjjjmPvvfcuuTb47w/b0+k00WiUWCwGQCQSKSljUdU0bx5cfDGsWRN2km1XUABPPQWnngo9eoSdRpIkSZIkSZIkSZIkSZIkSZK2bxavSJIkSZIkSZIkSVsgOxvKei2uAQPgppsy2wMHQr9+me0nn4RPPtn0+j//GerWzWwPGgRjxsDcuZn9CROgbdvM9h/+AIsWwfTpmTKPli3X32Ps2NJlTSYhL690Y6uimTM33v/hh5/erl498/dmw0KVvfaCt9+GXXfN7A8eDL//PRQVbVsm14qTKo9IJPNv/1e/gq++2rTMqTLIzYVnn4Xu3cNOIkmSJEmSpB1BIpGgW7duvPfee/zhD39g33335ZRTTikpVwmCgEgkstGf0WiUgoICVq5cyYsvvsisWbNYvnw53bp1o2vXrnTo0CHsx1IZCgL43e9g7dqwk5SdggLo0we+/94CbEmSJEmSJEmSJEmSJEmSJEn6ORavSJIkSZIkSZIkSVsgEoEWLTILG5W3t9766eNXXLG+eOX99+GZZ9afu+kmOOywzPk6deCRRzYd//LLP13osiUaN86Uz2zPEglIpSpmrv/8B5Yty3ytAZo3X39uw+05czYuXTnkEHjtNahdO7N/zz1w5ZVlkyknp2zuI6li5OTABx/A/vtn/relMi0GWK0a/P3v0Lt32EkkSZIkSZK0I7n22mu56KKLqFWrVsmxyH9byX/qzxkzZvDoo4/y8ssvM23aNHJzc6lXrx4DBw6kefPmnHfeeVx99dUV/yAqF889B6NHQ3Fx2EnK1rJlcNVV8I9/hJ1EkiRJkiRJkiRJkiRJkiRJkrZf0bADSJIkSZIkSZIkSZVFjx5hJ9i8b7+FffbJLIQ/cSKsWQPJJCxZkilbOe88OPnk0t+/a9eySlp+srLK/p4DBmSKU4IAnn56/fHiYnj00fX7N9wAffpkXjfcsP74oEHrt487Dt59d33pyqBB8Prrmb9X616dO5cuZxBAbm7pxkoKT/XqMGIEtGtXecqTcnMzC/ydfXbYSSRJkiRJkrQjqlWrFsEGjefrilb+14QJE7jooou45557qF69Ovfeey/ffvstkydP5l//+hcdOnTg+uuv54477qio6CpH8+fDxRdnPh+ragoK4KmnYOTIsJNIkiRJkiRJkiRJkiRJkiRJ0vYrHnYASZIkSZIkSZIkqbLo0QNeemnrF2165pnM63/dfHPmtaVatPj587Nnw+WXb122LZGTAwcdVPb3LWt168LKlRU33803w4EHZv5e7LorDB688flRo+DWW9fvH3ssZGev3z/ttMxrQzNm/PL3+acUFkKDBls/TlL4atWC4cPhyCNhzBjIzw870eZVqwbPPw/HHx92EkmSJEmSJO3INle2ss5XX33FVVddxWeffUYqlaJjx45EIhF23XVXioqKOOigg2jYsCF16tThL3/5C3vuuSfHHHNMBaVXebjjDli7NuwU5aegAP70p8xnT5IkSZIkSZIkSZIkSZIkSZKkTUXDDiBJkiRJkiRJkiRVFp07Q3QH/IQtKyvz7Nu7Ll0qdr7CQujZE666Cr76KlOWUFCQ2b7mGjj44IorUKhe3eIVqTKrVg3efx/+8AfIzQ07zaaqVYNmzeCTTyxdkSRJkiRJ0vZtyZIlPPLII3zyyScUFBTQqFEjRo8ezZVXXkmnTp149913AWjTpg3nn38+tWvX5qWXXmJlRTa7q0wVFMBTT0FxcdhJyteECfDdd2GnkCRJkiRJkiRJkiRJkiRJkqTtUyQIgiDsEJIkSZIkSZIkSVJlUFSUKbio6gs3/a94HJYvh7y8sJP8vH/8I1OCUlAQdpKK96tfwccfh51CUln46is46SSYN6/iypt+Tm4uXHgh3HYb5OSEnUaSJEmSJEn6eR9++CEnnHACDRo0oF+/fvTv35/i4mJ++OEHDj/8cOrXr8/TTz9Nx44dAXjsscfIz8/n/PPPJ3d7bEXWL3rmGbjkEli9Ouwk5Sseh3PPhYceCjuJJEmSJEmSJEmSJEmSJEmSJG1/omEHkCRJkiRJkiRJkiqLrCzYffewU1S8XXfd/ktXAPbdFxKJsFNUvHgcDjkk7BSSyso++8DEiXDFFZnSk7BUqwZNm8Inn8Bf/2rpiiRJkiRJkrZvQRCQTCa58847Wb16NRdddBFXXXUV2dnZ5OTk0L59e1599VX+85//8Oabb5aMO++88zjnnHMsXanE7ryz6peuACSTmZKZNWvCTiJJkiRJkiRJkiRJkiRJkiRJ2x+LVyRJkiRJkiRJkqStcOmllaOEpKxUqwaXXBJ2ii3ToQPk54edouLl5UGXLmGnkFSWsrLgttvgs89gv/0yBSzxeMXMXb165nXppfDdd9C1a8XMK0mSJEmSJG2LSCRCMplkxowZdO7cmcsuu4xEIkE6nSYej5NKpWjcuDE1a9Zk8ODBLFu2jFQqBUD16tVL7pO/I37QUImNGwczZ4adouJEo/DCC2GnkCRJkiRJkiRJkiRJkiRJkqTtj8UrkiRJkiRJkiRJ0lY44wxIp8NOUXHSaejXL+wUWyY3F5o0CTtFxSsshM6dw04hqTzssw+MGgVffAHnnJMpwyqP8q9oNHPvtm3hgQdg0SK44w7IySn7uSRJkiRJkqTykpWVRSKRIJFIEN+gyTidThOLxUgkEsRiMXbaaSfq1KlDLBbbaPzjjz/OaaedxgsvvGABSyXxt79lPifZUaxeDXffHXYKSZIkSZIkSZIkSZIkSZIkSdr+WLwiSZIkSZIkSZIk/deIESOYOXMmkFmE66dUr54pX9lgva4qKxqFE06AOnXCTrLlevWC/1knrcrbaSdo0CDsFJLKU9u28PDDmUKU++6Dli0hOxtq1iz9e15ubmZ8djacdBJ88glMngx9+2bOSZIkSZIkSZVNKpWiY8eOTJ8+nY8++giAaDRKNBpl0aJF9O/fn2XLltGoUSNSqRRBEJSMXb16NalUiokTJ3LBBRfQt29f1q5dG9ajaAt9+CFs5iO9KuuHH2DVqrBTSJIkSZIkSZIkSZIkSZIkSdL2JRJs+FsCkiRJkiRJkiRJ0g7oiSee4MEHH2TGjBnssccefPbZZz97/aRJsO++UFBQQQFDUq0aDB8OnTqFnWTLff017Ldf1f/erFOtGtx2G1xxRdhJJFW0+fNh/HgYOxb+/W+YMCHz3peTs/6aIIBIJLOdTkNhITRtmnmfPPDAzP+WtW+fKV+RJEmSJEmSqoLRo0dzyCGH0L17d/r378/BBx/MrFmzuP322xkyZAhNmzZl6NChtGnThiAIiKz7Adp/rVq1ij//+c8MHjyYVq1a8emnn4b0JPolK1ZkyumLi7du3JlnwsCB6/f/56/AJg4+OFNc/UsGDoR+/dbvN20KV14Jv/417Lpr5uewy5bBN9/Ac8/B009vXe51atWCN9+Egw4q3XhJkiRJkiRJkiRJkiRJkiRJqoriYQeQJEmSJEmSJEmSwvLVV19xxRVXMGrUKHr06MExxxxDpy1oGdlzz8xr/PgKCBmi5s0rV+kKZAoE2rSBr74KO0nFSKehb9+wU0gKw847w1FHZV7rLFgA06dnClgKCzMLDubmZspYatWCPfawZEWSJEmSJElV23777cdzzz3H2WefTe/evWnYsCHLli1jxYoV7Lnnntxwww3stttuAJuUrqRSKWrUqMFtt91Gy5YtufLKKzn//PN59NFHw3gU/YIvvsj8/HNri1fKy4Y5mjbN5KtXb+NrdtoJfvWrzGvffeHii7d+nsLCzGeUFq9IkiRJkiRJkiRJkiRJkiRJ0nqRIAiCsENIkiRJkiRJkiRJYTj55JMZPnw4V155JccccwwtW7bc4rHvvAO9e0N+fjkGDFFeHgwcmHnGymbwYDj3XFi1Kuwk5SsWg1NOgeefDzuJJEmSJEmSJEnbl48++oihQ4fy9ttvk5ubS6dOnbj88svZY489yP6ZduIgCIhEIqxZs4YTTzyRCRMm8OGHH9KuXbsKTK8tcdddcOONUFS0dePOPDPzGdg6/9O/s4maNaF9+02PN2gAL78M0Whm/7DD4MMPM9u33go33JDZXrECrrgC5s6FSy6BY47JHE8moXZtWLNm6/JD5h5vvLH14yRJkiRJkiRJkiRJkiRJkiSpqoqHHUCSJEmSJEmSJEkKw+DBg3nppZd44IEHuPjii7d6/OGHw29/C2+9tfULOm3vEgk44AA48cSwk5TO8cfD+eeHnaL8ZWfDH/8YdgpJkiRJkiRJkrY/PXv2pGfPntx+++1Eo1FycnK2aFwkEmHt2rXk5eVxwAEH8P777zNnzhyLV7ZDn35aMZ/RrVwJI0duevzmm9eXrnz11frSFcgUqqzzwQfri16WLl1fvBKPQyxWukzjxpVunCRJkiRJkiRJkiRJkiRJkiRVVRavSJIkSZIkSZIkaYf09ttvU7duXU466SQApk6dytixY5k4cSLTp0+ne/fuHH/88TRp0mSz93j8cWjZsuoVr+TkZBaAikTCTlI6WVlwwQVw331V73uzoRYtoFOnsFNIkiRJkiRJkrT9qlatGul0miAIiPz3g490Ok30v40ZqVSKIAiIx+MEQUAQBGRnZwPwzTfflFyv7c/48eHNnZMDF164fv+vf934/PvvwyWXZLYPOwz69oU5c+DSS9df8+abmVKX0vjxR1i1CmrUKN14SZIkSZIkSZIkSZIkSZIkSapqIkEQBGGHkCRJkiRJkiRJkspDYWEhOTk5Gx1bt7DWoYceysqVKxk3bhyzZ8/m0ksvZejQodSoUYOV/13lqFOnTlx33XWccMIJGy3CtaE33oDTToP8/Ap5pHKXlwePPZZ5psrsxx+hVavSL1i1vatWDV57DXr1CjuJJEmSJEmSJEmVw5QpU4hEIhQVFVGnTh3q1KlDEAREo9GSz5OWL1/O2rVruf3223nggQfIy8vjP//5Dy1atAg5vf5XTg6sXbv14848EwYOXL//3z6erXL++fDII5nt2bNht90gmdz4mssvhxtvhHr1Nj6+di3ccw/83/9BYeHWzw1QvTpMmJCZV5IkSZIkSZIkSZIkSZIkSZIE8bADSJIkSZIkSZIkSWXt22+/5YknnmDOnDkUFxdz/PHH89vf/pb69esTBAGrV68mOzubyZMnM3v2bM4991xGjhzJE088Qa9evfjmm2947bXXeOyxx7jiiis4/PDDyc3N/cm5jj0WfvtbeOstKCqq4ActY4kEHHAAnHpq2Em23U47weOPQ79+VacUZ52cHDjhBEtXJEmSJEmSJEnaUhMnTqRjx45Uq1aNlStXkpOTQzQaJTc3l0Qiwf+zd9/xWpaFG8Cv9ywOS2TJUEFFxb1wS+bIVY7cZj+3pZZWjtLMcpVlaVbmSEtxl6vSNDW3qIngzokLcCSigIzDGe/7++OVgyQO4MDL+H4/n/Phed7nfu77eg4H//CB++rUqVNqa2szbty4NDY2Zvz48enevXvOPffcLL/88imVSinMQUPHO+8kjz2WvPlmuWRj6tSkVCr/v/727culHOuum/TrN2cFIIuzpqbKrX300TOOf/e7j5euJMmYMckbb3y8eKVdu2SvvZLbbkuGDp2z9QuF8s8SAAAAAAAAAAAAAABlhVKpVKp0CAAAAAAAAGgL77zzTn784x9nyJAh6dKlS9q3b5/Ro0enXbt2OfTQQ3Puuee2jv3GN76RP/3pT9ljjz3y5JNP5uyzz86OO+7Yen3atGnZaaedcuedd+ZnP/tZfvjDH6ZYLKaqqupj6773XjJwYDJuXHmzrIVV167Js88mvXtXOknbKJWSr3wlueuuhb8U56N69EhefjlZYolKJwEAAAAAgIXHl770pdx9991Ze+21s/HGGydJ/vvf/2by5MmZMmVKGhsbM2XKlCyzzDLp3r17jj322Ky55pqpqan5XPOPH588/HDy6KPJffclTzyRTJpULlhpbk6KxRkFHdXVM76amsq/rrFGsvnmyUYbJZtskvTpM2++D4uC5uaktnbO7j3ggGTIkBnns1t4s/POyd//Xj6eODFZdtnyrx+1zz7JNdeUj198Mdljj2TkyPKvQ4YkVVXln42BA8ulPLOrS5fy+69Bg2b/XgAAAAAAAAAAAACARZHiFQAAAAAAABYJEyZMyOGHH56bb7453/zmN7PjjjtmvfXWyyOPPJJvfOMbqaury6233pqVV145STJ06NBsvvnmqa6uTq9evfLYY49lqaWWSrFYTKlUSnV1de6///5sscUW2WijjXLPPfekvr7+E9d/7rnyJlgTJsyvJ25bnTolQ4cma69d6SRt6513kpVW+viGVwurDh2Sv/412XbbSicBAAAAAICFS0tLS9Zff/1MnDgxv/71r7PLLrskSYrFYqqqqlIqlTJx4sR06dIlpVIphc/ZyDF8eHL22cnf/pbU1SVTpswoWJldVVXldzbTpiWbbZb84AfJNtuUP2eG5uby93pO/lXc3Bav3HdfuSAnKf++H3fcx8fcf3/yhS+Uj7/3veS3v51x7bHHknXXLR8fdlhy0UWzt35SLl65885k/fVn/96FWbFYzLhx4/LWW29lypQpaW5uTlNTUwqFQmpqalJTU5POnTunT58+6dq16+f+MwwAAAAAAAAAAAAALPxqKh0AAAAAAAAA5sb0ja+uuuqq3HDDDfnud7+bn/70p2nXrl2SZLvttsvmm2+eBx98MF26dGm9Z/Dgwdlqq61y9913Z/nll8+UKVOSJFUf7lzV0tKS3r17p0ePHunQoUOKxWLrxluzsuqqyV13JV/8YjJ58nx48DbUoUNy++2LXulKkiy1VHLxxclBB5U3OluY1dcnu+2mdAUAAAAAAOZEdXV17rnnnqy11lo5+uijU11dnR133DFVVVVpaWlJdXV1OnfunCQpFAqfWr4ydWryl78kZ56ZjB5dPi8Wk4aGuctYLM4ok7/77mTYsHIRyzHHJIccknTrNnfzL8xaWlpSLBZTW1ubmppyYcqcFK/MjfXXn1G60tSU/OY3sx7Xs+eM4yWWmPnaR88/fHU52yZPnpKHHno46667Raqrq+dskoXA+++/n9GjR2f06NEZNWpUxo0bl6qqqhQKhdafh9KHPwSFQiFVVVWprq5OqVRKqVRKz549079//yy99NLp379/659vAAAAAAAAAAAAAGDRM+tdoQAAAAAAAGAhMX3Dq7vvvjvNzc3ZaaedWktXkmTChAl57rnnsv7666dXr14z3XPSSSclSR588MG88MILrRvzJOXNt9555528++67qampSYcOHT6xdGW6QYPKm2D97wZKC7JOncqlK5tuWukk886eeya77FIumFlY1dQkffok551X6SQAAAAAALDwWnLJJfPAAw9kwoQJ+clPfpJ77703SVrLKz76LmhWpSvFYvLrX5eL3486Knn++WTy5PLn88KkScnbbycnn5wsvXRy5JELf9H87Bg+fHh+8pOfZNVVV80mm2ySxx9/vPVabW3brnXyyeUil1IpufTSWY859tgZx9dem4wZM+txTz454/joo5PDDku22Sa58MJkwIAZ1x59dM6yFoulHHvst3PIIYekqalpziZZQBWLxTz//PP505/+lPPPPz+33HJLhg8fnnfeeSctLS1pampKY2NjWlpaZnq3WyqV0tLSksbGxjQ1NaW5uTlvvfVW/v3vf+fmm2/Ob3/721xxxRV55ZVXZroPAAAAAAAAAAAAAFg0KF4BAAAAAABgoVEsFvOvf/0r48ePT5LWTXGamprSr1+/VFdXZ8SIEa3jH3rooXznO9/J448/nqWXXjqXXXZZnvzITkdbbLFFDj300CTJ2WefnYcffrj12ogRI3LSSSelW7duOeGEEz53xg03TB58MOnaNflwj64FUlVV0qVLct99yeDBlU4zbxUKyeWXl5+zfftKp5l9VVVJjx7J0KELV6kPAAAAAAAsiPr375977rknL774Yn70ox9l6NChn+u+kSOT9ddPfvKTciHKpEnzOOhHTJ2aNDQkl1ySrLRS+V3UomjcuHE599xzs8MOO6Rjx47ZcMMNc+GFF6ZXr17Zdddd06tXr9ax8/udSb9+yR57zDg/66xPHnvKKcl775WPu3YtF67ccUe5gGW6669PPuz9mW1VVe2z555b5fLLL88ZZ5wxZ5MsYCZNmpR77703Z511Vv76179mzJgxaW5uTmNj41zPPb2o5ZVXXslf/vKXnHPOOXn44YczderUNkgOAAAAAAAAAAAAACwICqXpu1EBAAAAAADAAuymm27KV7/61Sy11FK54IILsuuuu850/eabb853vvOdvP7669lqq61SW1ubl156Ka+88ko22mijTJ48Oc8880xqampy9tln56ijjkqSvP322zn22GNzzTXXpEuXLtlnn30yderUPPXUU3niiSfy/e9/Pz/+8Y/TsWPHFAqFz5131Khk772Tp59OJk9u02/FXOvYMRk4MLn22mTAgEqnmX8aGpKtt04ef7y8QdnCoKqqvCHXsGHJCitUOg0AAAAAACw67r333my11Vb54Q9/mB/+8Ifp1KnTLMcVi8k55yQ//nEybVr5vNLat08OOij51a+SDh0qnaZttLS05Fe/+lVOPPHELLPMMtltt92y5pprZtVVV83yyy+fXr16paqqqnX8dtuVy0xm1wEHJEOGzDif/vrv5JPLhSlJ+fpBB81839lnJ8ccUz6+667kS1/69HWWXTY57rjyu6nllkvatUsmTCi/O7z66uRPf5rzn6VevZJhw0Zl8ODB6du3b+699960a9dutt5lLigaGxtz++2358knn0yhUEhzc/N8Wbe2tjalUikbbrhhttpqq1RXV8+XdQEAAAAAAAAAAACAeUPxCgAAAAAAAAuFww8/PBdddFFqa2tz4IEH5owzzkj37t3T0tKS6urqNDY2ZujQoTn11FNTKpXyyCOPZJ111slvf/vbbLzxxnnjjTfy8MMPZ6+99kqnTp3ywgsvpE+fPkmSSZMm5eKLL86QIUPy5ptvplQqZeDAgTnllFOyzTbbzHHmUim58MLypkrTpiUtLW313ZgzVVVJfX3ys58l3/lO+Xxx09CQ7Lxz8uCDyZQplU7z6WpqkqWWKmddbrlKpwEAAAAAgEXPI488koaGhmy++eazLK149dVk992TF19MJk+uQMBP0b59ubz9+uuTTTapdJrP76mnnsrUqVOz7rrrpq6ubqZr9913X3bYYYfsv//++eUvf5kllljiE+c544xyUUpT0zwOvADabruW3HZbdTbccMOMGDEijz/+eNZaa61Zji2VSikUCpny4YuxDgtQU8+rr76aG264IdOmTZtvhSv/q7a2Np06dcqee+7Z+u4YAAAAAAAAAAAAAFj4KF4BAAAAAABgobDhhhumS5cuqampyfDhw3PxxRfnq1/9auv16ZsGJckNN9yQn/3sZ7nuuusyYMCAma7ttddeuf7663P66afnRz/6UYrFYqo+bCCZMGFCxo0bl8bGxqyyyiptlv3115OvfS156qnKbcrVsWOyyirJX/6SDBhQmQwLiubmZN99k1tuWXDLV9q3T/r2TYYOTXr3rnQaAAAAAABY/Dz1VLLFFsmECUmxWOk0n6xDh/L7nx13rHSSWZs6dWpuvfXWDBkyJPfdd1+qq6tTXV2dHj165LTTTsuuu+6a2traJMmYMWOy5ZZbZvnll89VV12Vnj175o033kh9fX26d+/e+s6vpaUld91VnT33TCZOrPADzmd1dclppyVHHDExm222WZ5//vm89dZb6dGjxyzHt7S0pLq6OhdeeGGOO+64rLPOOtl3333zta99LV27dp3P6csaGxtz22235emnn65Y4cr/qqmpyYYbbpitttoq1dXVlY4DAAAAAAAAAAAAAMymqkoHAAAAAAAAYO4Ui8kLLyRXX50cdVTyhS8kgwYlq6+erLxyssYayfrrJ1ttlZxwQvLXvyajRiWlUqWTf37vvfdepkyZkkGDBuWrX/1qxo8fnxtvvDHvvPNOkplLV5qamvLzn/88vXv3zvLLL58kKRQKmTp1apJkxw93nXrjjTeSpLV0pVQqpUuXLllhhRXatHQlSfr3Tx58MDnrrKRr16Rz5zad/lN16pR06ZL89KfJsGFKV5Kkpqa8Adnvf1/+/tTUVDrRzNq3Tw45JHn6aaUrAAAAAABQCQ8/nAwenLz//oJdupKUS+b32iu58spKJ5lZ6cOXkZdffnkOOeSQvPLKKznkkENy7LHHZuedd86bb76Zb3zjG7nzzjtb7+nevXs22WSTPPPMM7nxxhvzi1/8Iocccki23XbbrL766vn2t7+dxx9/PNXV1VlvvVIaGir1dJXTvn0p66+fvPzyy5k2bVoGDhyYDz744BPHTy8RGT58eKZMmZJx48bl+9//frp3754NNtgg5513Xus71/lh1KhR+d3vfrdAla4kSXNzcx599NGcd955+e9//1vpOAAAAAAAAAAAAADAbFrAthACAAAAAADgs5RK5RKPv/wlGTo0ef75pLo6qapKJk369EKV++4rF000NZXvWXPN5ItfTPbbL1lttfn3DLOrqqoqr732WtZZZ51sscUWufrqq3Prrbdmxx13zF577TXT2FGjRmXMmDHp27dvWlpaUiwWU11dnfbt2ydJHn744STJGmusMdN904tb5pVCITn88HKhxs03J2eeWS7WaGpK2npPoerqpK4uWWWV5Pjjk113LZ8zQ6GQHHRQsu22yde/ngwfnkyeXNlM7dsn3bol116bbLppZbMAAAAAAMDiavjwZJttKv/eYHZMnZp885vlsvl99pm/azc0NOTJJ59Mkqy11lpp3759isViqqqqcv311+db3/pWNthgg/zpT3/KCius0PrObq211soxxxyThx9+ODvssEOSpL6+PoMHD86VV16Zb3/720mSNddcM/3798/QoUNz4YUX5qqrrsqtt96azTbbLEsskbz77vx93kqbMqWQ9dZLbrvt+bz99tvZaqutUl9fP8uxpVIphUIhb775Zu6999507949d911Vx5//PEMGzYsd999d44//vgcddRRGTFiRNZdd915mv3555/PDTfcsEAVrnxUU1NT3n///fzpT3/K//3f/6Vfv36VjgQAAAAAAAAAAAAAfE5VlQ4AAAAAAADA5zNpUnLBBckKKyTbb5+cd17yxBNJQ0N546cPPvj00pUkKRaTiRPLmy9NmpQ8/HBy1lnJ+uuXv66/vlwEsqAZOXJkWlpa0r179/Tq1Sv7779/Pvjgg9xwww15/fXXZypNqaurS4cOHXLbbbflzjvvTE1NTQqFQt5+++1ccMEFufrqq7Ppppvma1/7WkWepbY22W235JFHksceSw49NOnQIVliiXLxxpyqr58xx4EHJsOGleffe2+lK59m6aWTe+5Jfve7cilRTU1lcrRvnxx8cPLSS0pXAAAAAACgUp59Ntl664WrdGW6qVPL7xr++c95v9Z7772XCy64IBtuuGGWWmqpfPnLX85hhx2WO++8M0lSLBaTJK+88kpKpVL23XffrL766q2lK0my4oorJkl69erV+lmhUMigQYMyePDg/OpXv8q4cePy+OOP58Ybb8zzzz+fQw45JB988EF+9rOf5cUXX8wXv5h85DXhYqFv36RDh2kZNmxYJk+enHXXXTdLLbXULMdO/3144IEH8sorr2T33XdP375985WvfCU/+clPcuWVV+baa6/NL3/5y1mWrrz33nttlvvJJ59coEtXPqqpqSlXXnllXnrppUpHAQAAAAAAAAAAAAA+pwptGwQAAAAAAMDn9dxzyTnnJFddVd44qK03empuLn+NGFHejKm6Ovn2t5Nvfau8cc+CYMqUKZk2bVqWWWaZFAqFbL755tliiy1yxx135IADDkj//v1z4403Zptttsmyyy6b3XffPWeffXYOPvjg7LDDDunZs2dGjhyZf/7zn1lmmWXywx/+MF27dk2pVJqptGV+W2WVcpnOOeckTz2VDB+ePPBAuZRl9OhyIUuhUC7MmV6qUyjM2EBqypTy79FGGyWbb54MGpSss87cFbgsjgqF8s/+dtslJ5+cXH11UlU17zdVa9euvPbgwcnppycbbzxv1wMAAAAAAD7Z++8nX/xi8sEHlU4y56ZOTfbYIxk2LFl99XmzRkNDQ0477bRceumlWWeddfKtb30rXbp0Sc+ePbP22msnSWpqalIsFtOxY8ckyWuvvdZ6f2NjY1588cX88pe/zKBBg/L1r389SVrf2w0YMCC//e1vs+qqq6a+vr61PKRHjx455phj8tprr2Xo0KEZNmxYvve9lXPbbaVMnrx4tK906FDKMccU8vTTT+fuu+9Onz59svHGG6e6unqW46d/fssttyRJ1ltvvbzzzjupra1N165d079///Tv3z9f/vKXW+8pFoupqqrKCy+8kFVXXTWDBg3K7rvvnv322y9LL730HOV++umn849//GOhKF2ZrqmpKddee22+9rWvZYUVVqh0HAAAAAAAAAAAAADgMxRKpelbNAEAAAAAALAgmTIlOe64ZMiQpKmpXI4yv7RrVy5gOe205OijyyUUlXTOOefkzDPPzPDhw9OnT59UV1fnlltuyR577JGBAwfmlVdeSbt27XLppZdmxx13zNtvv52zzjor55xzTqqrq1MsFtOtW7ccfPDBOe2001JXV1fZB/ocpk4tl7G88075uKGhXL7Svn1SX58stVSy1lrlchba1qRJyZVXJmeemYwdW/6z2JZvVTt3Lv+ZOvzwcsnRssu23dwAAAAAAMCc2Wef5G9/S6ZNq3SSuVMoJKusUn7PVFPTtnOXSqX85Cc/yc9+9rP8+Mc/zn777ZcVVlghVZ/wMvHll1/O1ltvnVGjRuWAAw7ICiuskHHjxuWf//xnXnrppZx88sk55JBD0rt379R8jrBTp07NSSedlN/97nc5/fTTc/zxJ2SFFZKP9Los0urrS3n77UJ++tPv5+yzz87BBx+cn/3sZ+nVq1drcc3/Gjt2bPbbb78MHTo0xWIx/fv3zzbbbJP/+7//y4Ybbvix8c3NzampqckvfvGLnHjiiRkwYEDGjh2biRMnZtVVV83Xvva17L///unXr9/nyvziiy/muuuuW6hKVz6qtrY2+++/f5ZZZplKRwEAAAAAAAAAAAAAPoXiFQAAAAAAgAXQ0KHJ3nsn779fLt2olI4dk5VXTv7yl2SlleZurtdeey233nprevfunaWWWiqDBw/+zHumbxB0yimn5Pzzz8/LL7+czp07J0nOPPPMnHrqqZk2bVr69++f4447LnvuuWd69uzZev9jjz2WyZMnZ9y4cdlmm23SsWPHuXsIFiulUvLQQ8lZZyV33500NiZ1deVilmLx88/TqVP516amclnOMccku+1WngsAAAAAAKi8W25J9tqrXMa+KOjYMTnhhOSkkz577CcVdszK66+/nnXWWSdf+tKXct1117V+3tTUlNra2lnO+69//StXXnll7rnnnowZMybt2rXL6quvnj59+uThhx9OVVVVfvKTn+TII49MsVicZYlLqVRKS0tLampqcuCBB+byyy/PFVdcka9//eu54ILk+99PJk/+XI+w0KquTvbdN9lnn1uz4447pqamJo899ljWWGONT71v4sSJefLJJ7PkkkvmpZdeyrXXXpubbropXbt2zRlnnJH99ttvpu/59N+31VZbLe+8806uvfbatGvXLvfdd1/uv//+PPjgg5k8eXIuvvjiHHLIIZ+69tixY3PxxRenqampTb4HldKuXbt8+9vfbn1PDQAAAAAAAAAAAAAseBSvAAAAAAAALECmTEmOOy4ZMqSyhSsfVVWVtGuXnH56cvTR5fPZMW7cuJxwwgm57LLLUl1dnWnTpiVJDjjggJx00kkZMGDAZ27otNdee2Xq1Km5+eabc/nll+fUU0/Nq6++muWWWy5vvvlmNt5441x11VVZeumlP3FDJpgbpVLy5pvJiBHJsGHJffclTz2VTJyY1NSUN7sqFJKWlqS5uVyqMnBgMnhwsskmyfrrl8uLqqsr/SQAAAAAAMBHvf9+suKKyXvvVTpJ22rfPnn00WT11Wd9feTIkWlqasqqq676uec8//zzc+SRR+b222/PNttsk8ceeywjRozIu+++m9ra2qy99trZZpttkiQtLS2p/vDFyOuvv57DDz88a6yxRk444YR07949H3zwQR5++OHsvPPOaWxszHPPPZeBAwe2rlUsFlMoFGZ6hzhmzJhstdVWGTlyZB5++OFstNFG+eCDpFevBefd6rxSXd2YzTY7Nv/+90Xp0qVLjjvuuPzgBz+Yo3ejt956a/bff/+USqXcc889WWuttZLMKF157bXXssIKK2SnnXbK3//+99b73nzzzbzwwgt5/vnns/3222f55Zf/xPWLxWIuvPDCjB07du4efAFQVVWV/v37Z7/99vvcJUUAAAAAAAAAAAAAwPxVU+kAAAAAAAAAlD33XLLNNuVNnRakjYGKxXKek09Orr46uf32pEePz3dvc3NzjjjiiPzzn//MEUcckcGDB2fChAn585//nMsuuyyvv/56rr766vTu3fsT55g6dWrefPPNjBw5MmussUaeffbZrLrqqvn5z3+eDTbYIBdffHFuvfXW3HzzzTn88MOVrjBPFArJ0kuXv3beecbnzc3JtGlJQ0O5dKV9+6S+vlzGYt8lAAAAAABY8B1xRDJ5cqVTtL2GhmTPPctF8jUf/guyESNG5Pe//31uuummTJs2Lb169cqaa66ZX/ziF1lllVU+ca7pJSpvvfVWkmT8+PG59dZbc+SRR+a1115LXV1dGhsb065du+yxxx654oorWktXkuQ73/lOnnzyyVx00UXp3r17Wlpa0qlTp2y77bb5+te/nksvvTT//Oc/W4tXPlrm0djYmLfeeivDhg3Lr3/964wcOTLHH3981l133SRJ587J17+eDBlSfm+z6HopY8bcmsGDB+e4447L9ttvn6RcCtLc3Jyamln/M8HpZSrJjO/rl7/85Rx55JE57bTTcsMNN7QWr7S0tKSmpiZXXXVVkmTAgAF56623UlNTk549e6Zv377p27dvttxyy9b5P6l0ZejQoRk/fnxbfgMqplgsZsyYMXnqqaey9tprVzoOAAAAAAAAAAAAADALdp0CAAAAAABYAAwfnmy8cfLmmwtW6cpHTZ6cPP10MmhQ8sYbn++ef/zjH7n++uuzzz775Je//GX23HPPHHroofnHP/6RzTffPPfee29+/vOf5+23305S3vjnf7Vv3z49evTIO++8k5qamvz4xz/OVVddleOPPz5bbbVV9t5773zwwQe5/PLLWzd7gvmlpibp2DHp3j1Zaqny5l61tUpXAAAAAABgYXDXXcnNN5dL1hc1pVIyalTym9+Uz8eMGZPvfOc7+dvf/pZddtkl3/nOdzJgwIDcdNNN2WeffXLXXXclKZdv/K/pJSodOnRIbW1t7rvvvhxwwAHZaKONMmzYsLzyyiv505/+lF69euWqq67K2WefnWkfflMfffTR3HXXXdlhhx3Su3fvJOWyjunX11tvvSTJc88917rea6+9lgMOOCAHHHBADj744Hz961/PgQcemBdeeCEnnnhiTj311NTV1bWOP/HE5COni5wOHZLrrlsut956a+v3slAopFgsJkm++c1v5vjjj88HH3zwsXs/+v61qqqq9fd3u+22S5Lccccdrdenl7c8+OCDqaqqyrnnnpstttgi3//+93Pfffd97rzjxo3LAw88kKamptl/2AVUU1NTbr311ll+jwEAAAAAAAAAAACAylO8AgAAAAAAUGFDhyZbbJFMnFjeAGlB1tRULl1Zb73k1Vc/e/yIESOSJAcccEDatWuXYrGYxsbG1NfX55RTTsmaa66ZK6+8snVDn8L/tFVM3/jnzDPPzLHHHpsLLrggp556atZZZ53WMRtssEHOOuusXHTRRenTp0/bPCgAAAAAAACLvNNOS6ZMqXSKeWfy5OTMM0tpaUlOOeWUPPzww/nxj3+cP/zhDznjjDNy++235+c//3meeuqpnHHGGSmVSq0lK7PSpUuXJMkFF1yQ/v3751e/+lXWX3/99OrVKwcddFBOPfXUdOvWLVdddVVrkcp///vftLS05J133snYsWOTlN8J1tfXJ0neeOONJEmPHj1a1+nVq1eefvrp3H///Rk6dGgKhUJOPPHEPPTQQ/npT386U+lKkiy/fHLGGUnHjm33vVtQ1NcnX/1qsuuuHTNw4MCPFamMHj06Q4YMya9+9at07ty59dorr7zSOma6YrHYWtby/PPPJ0mWXXbZJDPey7a0tOTII4/Mf/7zn9x8883ZfPPNc9NNN2W33XbLmWeeOctinmRGwUuxWMyVV165SJWuTNfc3Jy//vWvM/0eAAAAAAAAAAAAAAALBsUrAAAAAAAAFTRiRLL99uVNjxYWLS3Ju+8mm22WvPXWp4+dvqHSBx980PrZ9I2Qtthii+y3336ZPHlyrr/++tbNfz66Uc30jZ0GDhyYX/3qV9lkk02SlDfsmT5u6aWXzjHHHJM11lijbR4QAAAAAACARd4rryTDhlU6xbw3bVohl1zydm666aastdZa+e53v5va2tqUSqUUCoV873vfy6BBg3L//ffnuuuum+Uc09/L9evXL/369UupVMr++++fZZZZJsVisbXcY4sttsimm26akSNHthZ7rLzyyllhhRVy991358ILL0ySTJkyJS+//HLOOuusnHPOOVlqqaWy3377ta7VsWPH/PnPf84dd9yRV155JQ888EB+9KMfZZVVVvnE5zzqqGS11ZJP6Y1ZKHXsmJx//ozzQqHQelwqldK7d+/89re/zVlnnZWk/B512rRpueqqq7LJJpvk7rvvTkNDQ5JyCcv03/vLL788SbLjjju2XkvK72e//OUvZ+DAgdl+++1z8cUX55///GeWWGKJnHLKKXnooYdmmXN6rj/96U8ZN27cTDkXFcViMWPGjGl9Bw4AAAAAAAAAAAAALDgUrwAAAAAAAFTIc88lW2+9cJWuTFcsJmPHlstXxo375HHTi1KGfbhr1fQNe6ZvzrTDDjtko402ygMPPJAnn3wySWa5CU+xWJzp16qqqkVysx4AAAAAAADmj3PPLb/zWtR98EFy0UVL5t13301tbW2qP2wmKRQKKZVKadeuXb72ta8lSW655Za8++67nzjXyiuvnFVXXTVJ8uqrryYpv7+b/t6uZ8+e6dmzZ6ZNm5aamprWe4444ogUi8X89Kc/zZprrpk999wz++yzT0444YSssMIKueaaa1pLVabPtfLKK2ellVZqfb/4Waqqkj//OWnXbna/QwuuDh2Sq65KunSZ9fVCoZDa2tocddRROeaYY5LMeI/ap0+fPP/88/nmN7+Z73znO7n66qtz33335Z577sn222+f++67L0svvXT23HPP1rmSGe9xpx83Nzdno402yve///1MmzYtv/vd7z42LkkaGhryy1/+Mi+++GJqa2vb+luxwGhqasr9999f6RgAAAAAAAAAAAAAwP9QvAIAAAAAAFABDQ3JDjskEydWOsmca25O3ngj2Xff5H/21Wm12mqrpVOnTnnssccyatSoJOVNeKZv3LP66qtnq622yoQJEzJixIgkM8pVRo0alfPPPz/FYjFVVVUplUqfe2MlAAAAAAAA+CQNDckf/5g0NlY6yfzx9NN1WXLJQenevXveeuutj13fZJNNssIKK+TRRx9tLVT5aLHG9Hd7/fv3z5e+9KUkybBhw2a6liQdOnTIc889l6ampqy44oqt8xx55JE555xzsvfee6epqSnPPPNMunTpknPPPTf/+te/suWWW7bJc66wQnLGGUnHjm0yXUXV1ydf/Wqy3Xazf29dXV0OOuig3HDDDdlggw1y5ZVXZv/9988222yTrbfeOv/617+y+eab57zzzkv79u1b388mmem4UCi0FuistdZa6datW9566628/fbbrcU9STJy5Mh84xvfyBVXXJEOHTrM1XMvDN57773897//rXQMAAAAAAAAAAAAAOAj7EwFAAAAAABQAT/6UTJ27CcXliwsGhuTBx9Mrrlm1tc32mijrLbaannggQfy6KOPJpmx+dL0TXu++MUvJkluueWWJGktVznppJNy5JFH5kc/+tFM9wEAAAAAAMDcuPbaSieYv4rFQlpavpVx48ZlwoQJScqFKNPfvw0YMCCrrrpqRo8enddffz3JrN/NtWvXLgceeGCWW265PPzww/nLX/6S6urqJMnEiRNzxRVX5N///ne23nrrLLPMMjPde/jhh+eKK67IXXfdlddffz133nlnjjjiiPTt27dNn/Woo5INNywXlyysqquTnj2T88+fmzmqs9VWW+Waa67Je++9lz//+c859thjc8opp+Svf/1rrrnmmuy8884plUqpqqrKq6++msmTJ7f+fiZJS0tL63GpVMp7772XhoaGdO/ePUn5Z+T222/PlltumTvuuCP77bdf67veRVlzc3MefvjhSscAAAAAAAAAAAAAAD5i0f+bzAAAAAAAAAuYRx9NLrggmTKl0knaxuTJyeGHJ2+//fFr3bp1yz777JMJEybkL3/5S1555ZUkad3AJ0m22GKLLL300mloaMjbb7/dWshywAEHpH379ll33XXn27MAAAAAAACw6Dv//GTSpEqnmH+amgqZPHnPvPrqaxkzZkySmYtVllpqqSy//PKZPHly3n333ZRKpVnO09LSkiWWWCKnn356ll9++ey3337Zdddd84Mf/CDf/va3c/jhh2fNNdfML3/5y/To0WOmcpckqampydJLLz1Pn7WqKvnHP5JVV03atZunS80ThULSrVvy4INJly5tM2d9fX322GOP/PznP89PfvKT7LLLLunTp8+H65V/fy677LJst912+etf/5pJH/7hmF7C8vbbb+faD9uKNt1009TW1mbq1KkZMmRIvva1r2XttdfOXXfdlaamprYJvIArlUr5z3/+k2nTplU6CgAAAAAAAAAAAADwIcUrAAAAAAAA81FDQ7LnnsnUqZVO0rYaGpIDDkhmtQfTAQcckE033TT/+Mc/cv3116e5uTmFQiEtLS1JktGjR6ehoSFdu3ZN7969WwtZtt5660yePDl77bXX/HwUAAAAAAAAFmGlUvLUU5VOUQl1GTeuQ5588sk0Nze3fjq9ZKVr165JkmnTpqVQKKRYLLaOmT5+eknH17/+9Vx++eX50pe+lCeeeCLnnXde/vnPf2avvfbKH//4x6y77rozjZ/fOnRI7rknWW65pK6uIhHmSKGQLLlkuXRl2WXn37otLS1ZZZVVMmbMmBx11FE57LDDcskll+TOO+/Mo48+msMPPzznnXdeBg4cmH322SdJ8sILL+Tyyy/P+PHjs9VWW+XNN9/8xMKeRVGhUMgTTzxR6RgAAAAAAAAAAAAAwIcUrwAAAAAAAMxHP/pR8s47lU7R9pqakqFDk2uu+fi1rl275rjjjku3bt1y+umn57LLLkuSVFdX5/33388f/vCHTJgwoXWTnsVpQx4AAAAAAADmr1deKRdczK4DDiiXtkz/+jzWXDM555zye7TJk2fc++qrn37fTjsld9yRjBuXTJ2avPhictZZSbdus597unbtCqmv3yx33XVXRo0alSQpFotpampKknT7cPKJEycmSaqqqvLee+/l4IMPzmGHHZZk5vd4m222WW699dbcfPPNeeaZZ/Luu+/m0ksvzQYbbDDnIdtQly7Jv/+drLZaUl9f6TSfrbo66dEjeeSRZKWV5vfa1dlnn31y3XXXZYcddsitt96aQw89NLvssks22mij3HTTTVl11VXzm9/8JptsskmSpEOHDllxxRWz3HLL5bjjjstdd92VlpaW+Ru8gpqamjJixIhKxwAAAAAAAAAAAAAAPlQo2bkKAAAAAABgvnjttWTVVZOGhkonmXe6dCkXy9TVzfx5S0tLrrrqqhx44IGpr6/P3nvvnX79+uW1117Ltddem8022yyXXnppll122coEBwAAAAAAYLFw7bXJN76RfNgv8rkdcEAyZMiM889T3vLd7ya/+c3HP3/ttWT55Wd9zymnJCefPOtrr76abL55MmbMZ6/9v6qqSlluuevy6qv75Le//W2OOuqoma4fcsghufrqq/P3v/892267bZJyuUS7du2SJJMmTUqHDh1muqdYLKaqqmr2w8xHkycnO+yQjBiRTJlS6TSzVl+fLLVUuaBnQXldetttt+XBBx9Mu3btstZaa2WVVVbJyiuvnFKplMKHP/yTJk3Kf/7znzzyyCMZN27cAv+z0Naqqqpy4oknprq6utJRAAAAAAAAAAAAAGCxV1PpAAAAAAAAAIuL885LisVKp5i3WlqSG29M9tln5s+rq6uz//77p6WlJZdcckkuu+yydOzYMe3atcu3v/3tnH766Wnfvn1lQgMAAAAAALDYeOSR5IMP5s9a48cn//xnMnx40qNHcsQRnz5+8OAZpSstLclJJyXPPZccf3yyySblspY//jHZfvvZz1IsFlJfXy5UOeuss7L22mtns802y9tvv51bb70111xzTVZcccUMHjz4w/VbUltbm1/96lfp27dvawHLRy0MRRsdOyZ3352ceWbys58lDQ1JqVTpVDO0b5/stVdy7rlJ586VTjPD9ttvn+1n8YNW+EjjUKdOnbLRRhulW7duuf7669PY2Pipc6699tr56le/2np+6qmnfmzMyR9pHfrb3/6WJ598crZyr7/++vnKV77Sev7aa6/lsssu+9i4Ll265Atf+EIGDBiQTp06Zdq0aRk9enQeeuihjB49+nOtVVNTk7Fjx6Z3796zlREAAAAAAAAAAAAAaHuKVwAAAAAAAOaDadOSP/wh+Yy9ZhZ6kyaVNy363+KV6Q466KDss88+GTt2bF5++eWst9566dKly/wNCQAAAAAAwGLrvvvmX/HGZZeVv5LkgAM+u3jle9+bcXzJJckvflE+HjEief31pKoq2W67ZLXVkmefnf08o0YtmZ/85OT89KenZ8stt8zGG2+c2traDBs2LKusskquvPLKdOjQIaVSKdXV1UmSY489dvYXWsDU1CQ/+lGy667JnnuWv5eTJ1c2U319uWjl6quTL32pslnmRrFYzBtvvJGmpqZKR0m3bt2yzTbbfOa43r17Z//990/79u1bP6upqckqq6ySlVdeOTfddNPnKnwplUp56623FK8AAAAAAAAAAAAAwAKgqtIBAAAAAAAAFgfXXz//NnCqtBdeSJ5++pOvt2/fPv369cuWW26pdAUAAAAAAID56sUXK53gk2255YzjoUNnHI8Zk4waNeN8q63mbP7m5uTww0/O3//+9xx22GGZOnVqmpubc9JJJ+X666/PaqutllKplEKhMGcLLOBWWy158snkhz9M2rdPKvWYHToke++dvPzywl26kiRVVVV5/fXXU6rwy/BCoZBdd901dXV1n1oCUygUsvvuu7eWrrz44ou55ppr8tBDDyUpP89XvvKVLLnkkp+5ZlNTU0aPHt0m+QEAAAAAAAAAAACAuVNT6QAAAAAAAACLgzPPTCZNqnSK+aOxMTnnnOSSSyqdBAAAAAAAAGbW0FDpBLO25JJJt24zzt9+e+brb7+dLLdc+XjAgDlbo6am/M7yK1/5SnbYYYck5aKJj1pUS1emq6lJfvSjZNddk+OPT/71r3IBy7z+uaipSWprkzXWSH7xizkvz1kQvf2/P6wV8IUvfCHLLLNMxo8fn+eeey6bbLLJLMettNJK6dGjR5KkoaEh1113XZqbm/Piiy+mV69eGTBgQGpra7PBBhvkX//612euq3gFAAAAAAAAAAAAABYMVZ89BAAAAAAAgLnx5JPJyJGVTjH/tLQkf/5zMnFipZMAAAAAAADADKVS0txc6RSz1rHjzOeNjZ983qnTnK1RVZVMnTr9uOpjpSuLk9VWS26+OXn11eQHP0i6dk06d277dTp2TDp0SA45JBkxIhk2bNEqXWloaEjj//6wzmd9+vTJ5ptvnmKxmL/+9a+ZNm3aJ45dfvnlW4/feuutNH/kPwgfLVFZbnrL0Wd4//33Zz8wAAAAAAAAAAAAANDmaiodAAAAAAAAYFH3978nTU2VTjF/1dYm996b7LxzpZMAAAAAAABAWWNjUiiUC1gWNJMnz3zert0nn0+aNGdrFApJQ8Oc3buo6tMnOfXU5Mc/Lhex/OpXyfDhSX19Uix+/Pfls7RvX35XOmVKsuKKydFHJ1//+seLdRYVjY2Nqa6uTrFYnO17Tz755Llev6amJrvttluqq6vz4IMPZtSoUTOVq/yvJZdcsvV40v/8Qfroebdu3T7X+i0tLSmVSikUCrMXHAAAAAAAAAAAAABoU4pXAAAAAAAA5rH77kuamyudYv6aPDkZNkzxCgAAAAAAAAuO2tpymcaCaPz45L33kul9D717z3y9T58Zxy+/PGdrlErl7wEfV1OT7Lpr+au5OXn22WTEiGTo0OShh8rf86qqpLq6/GuhUP5Zamkpj1966WTjjZMvfCEZNChZe+1yCcuirrm5uaKlI9tss0169OiRt99+O3ffffdnjq+rq2s9bmlpmenaR88/Ou7TFAqFtLS0pKbGP9MEAAAAAAAAAAAAgEryN3oBAAAAAADmsSeemLP7DjggGTJkxvnn2a/m0kuTAw/85OvDhycbbDDj/J57ki22+Ox5l1suef31zx43XUtLcv/9n388AAAAAAAAzGvTizP+p29hgXHPPcnuu5ePv/CF5LLLysfLLZf06zdj3Ofol5ilUmnxKAOZWzU1yVprlb8OOqj8WVNTuRynoSGZOrVcutK+fflriSWS+vqKRq6Y5ubmOb73kksu+dhnBx988Oe+v2/fvtlggw3S3NycG2+8McXP0arU2NjYevy/ZSkfPf/ouE9TVVWV5uZmxSsAAAAAAAAAAAAAUGH+Ri8AAAAAAMA8NHZsMmlSpVPMvaam2b/nqafaPgcAAAAAAADMjbq6cnFGWzn55OSUU8rHQ4bMKOpIkmWXTdZbr3w8/dck6dAh2WWX8vG77yYPPlg+/t3vZhSvHHhg8vLLybPPJieeOOPef/2r/NmcmF4WwuyrrU169qx0igVPdXX1HN87evTouVq7c+fOKRQKqampybe+9a1ZjlluueVy8skn59///nduv/32jB8/vvVap06dZhr70fP33nvvc2UolUpz9T0AAAAAAAAAAAAAANqG4hUAAAAAAIB5aMSI8uZFjY3zf+099kjefnvmzz74YObzo45KunT5+L3HH5/stFP5+MEHkzffnP31p00r39e37+zfCwAAAAAAAPPC0ksnI0fOn7W22qpcxvK/lloq+dvfysf33ptsuWX5+P77k5/+NDnppKS6OjnjjJnve/315NBD5zxPY6N3d7StmpqalEqlSsf43F599dVsvPHGSZI+ffqkpqYmzc3NSZL+/fu3jnvttdc+13zFYjE1Nf6JJgAAAAAAAAAAAABUmr/VCwAAAAAAMA8NG5ZMnlyZtYcPL2++9Gmeeebjny2xRPLFL844P+usOVu/rq6cYeed5+x+AAAAAAAAaGsbbzz/ilfmxI9/XH7HdtRRyXrrJR06JKNHJzfdlPz858m778753AMGJDoiaEu1tbUpFovzdI0uXbrke9/7Xuv5qaeemiR55513ctttt31s/IorrpgVV1wxSfLee+9l2LBhefvtt5MkL730UsaNG5fu3bunXbt22WuvvTJ8+PAsv/zyWW655ZIkTU1NGT58+OfKVigUUigU5uLpAAAAAAAAAAAAAIC24K/KAwAAAAAAzEP/+U/S3FyZte+/P+nVK2loKBesXHZZ8sc/JqXSp9/3zW+Wy1eS5MUXk7//fc7Wb2hIXn55zu4FAAAAAACAeeELX0huvDGZMmX27rvssvLX/zr11PLX7NzzWf7+9zl/R/dpBg9u+zlZvLVv3z5VVVVpaWmZ72u///77eeSRRz72eX19fWvxysSJE2caUyqVcsMNN2T//fdPfX19Vlpppay00kozXb/11lvz/vvvf64MS0x/sQ4AAAAAAAAAAAAAVFRVpQMAAAAAAAAsyiZPrtza/fol7dolXbokm22WXHRRct11n35PdXXyne/MOD/nnM8uavkkLS3l8hUAAAAAAABYUAwalNTUVDrF/NepU7LpppVOwaKmUCikZ8+elY4xW95666384Q9/yGOPPZYJEyakpaUlU6ZMyQsvvJAhQ4bkiSee+Nxz9e3bd94FBQAAAAAAAAAAAAA+t0KpNKdbZQEAAAAAAPBZttwyuffeObv3gAOSIUNmnBcKn33Pb36TdO+e3H13Mnp00qNHcuSR5eKV6fba65MLWPbdN7nqqvLx2LHl8pa5KU856aTk9NPn/H4AAAAAAABoS9OmJZ07J01NlU4yf3XunAwdmqy1VqWTsKi544478vDDD1c6xnxXU1OTL33pS9loo40qHQUAAAAAAAAAAAAAFns1lQ4AAAAAAACwKGtunr/rfe97H//sr39NnnsuWX758vlOO31y8cqxx844Pv/8uStdScobVwEAAAAAAMCCol27pH//ZOTISieZvxoaktVWq3QKFkVLL7106urq0tjYWOko81V1dXX69u1b6RgAAAAAAAAAAAAAQJKqSgcAAAAAAABYlNXXVzpBufxkxIgZ5716zXrcllsm661XPp46Nfn97+d+7Y4d534OAAAAAAAAaEv77FMuYFmcbLVVUlNT6RQsivr27ZtSqVTpGPNdU1NTevfuXekYAAAAAAAAAAAAAEAUrwAAAAAAAMxTHTrMv7U6d05WXfXjn9fXJ4MGzTh/661Z33/ssTOOL788effductTU5O0bz93cwAAAAAAAEBbO+KISieYvzp1Sn7wg0qnYFG15JJLVjpCRXTu3Dm1tbWVjgEAAAAAAAAAAAAARPEKAAAAAADAPNWtW9vPefLJSalU/rr00pnXevrp5B//SL7xjWSrrZK9907+9a9k+eVnjLv22o/PucoqyQ47lI+LxeTss+c+Z21tuQwGAAAAAAAAFiR9+5bfpRUKlU4yf3Tpkmy5ZaVTsKgqFApZeeWVU1hc/kAlqa6uzuqrr17pGAAAAAAAAAAAAADAh2oqHQAAAAAAAGBRtsEGyV/+kkydOn/Wq65OvvKV8tesnHdecuutH//8mGOSqqry8c03Jy+9NPdZamuTNdec+3kAAAAAAACgrX3/+8kDDySTJlU6ybzVoUP5WRejTgwqYNNNN82LL76YpqamSkeZbzbccMNKRwAAAAAAAAAAAAAAPlRV6QAAAAAAAACLsvXXLxeQzA9vvJHsvXdyxRXJs88m772XNDUlb72V3HRTstNOyZFHfvy+nj2T//u/GednndU2eaZOTdZZp23mAgAAAAAAgLa0xRZJ166VTjHvFYvJAQdUOgWLur59+2aJJZaodIz5pn///unSpUulYwAAAAAAAAAAAAAAHyqUSqVSpUMAAAAAAAAsqhoaks6dk+bmSieZ/5ZdNhk1qtIpAAAAAAAAYNZ+//vk+OOTKVMqnWTeqK1N9t47ueKKSidhcfDEE0/kn//8ZxobGysdZZ6qq6vL3nvvnRVWWKHSUQAAAAAAAAAAAACAD1VVOgAAAAAAAMCirL6+XECyONpgg0onAAAAAAAAgE/2zW8mfftWOsW8U1+f/OpXlU7B4mL11VdPqVSqdIx5rl27dll++eUrHQMAAAAAAAAAAAAA+AjFKwAAAAAAAPPYRhtVOsH8V1+fbL55pVMAAAAAAADAJ6urS667LmnfvtJJ2l7HjskFFyS9e1c6CYuL2trarLfeeqmurq50lHmmtrY2m2yySQqFQqWjAAAAAAAAAAAAAAAfoXgFAAAAAABgHttii6RDh0qnmL9qa5MNN6x0CgAAAAAAAPh066yTfO97i9b7vNraZLPNkn33rXQSFjdbbLFF6urqKh1jnunUqVM29CIcAAAAAAAAAAAAABY4hVKpVKp0CAAAAAAAgEXZuHHJMsskDQ2VTjL/9OmTjBmTVFVVOgkAAAAAAAB8usbGZPXVk5EjK52kbXTunLz4YtK7d6WTsDh66aWXct1116WpqanSUdpUTU1NDj744PTp06fSUQAAAAAAAAAAAACA/2GrKwAAAAAAgHmse/dk550XnxKSDh2SY49dfJ4XAAAAAACAhVtdXXLddUn79pVOMvc6dkwuuEDpCpWz0korZeDAgampqal0lDZTW1ubjTfeWOkKAAAAAAAAAAAAACygbHcFAAAAAAAwHxx33KKxUdPnUSwmBx9c6RQAAAAAAADw+a2zTvK73yUdOlQ6yZzr0CHZf/9k330rnYTF3Ve+8pXU1tZWOkab6dSpU7bYYotKxwAAAAAAAAAAAAAAPoHiFQAAAAAAgPlggw2SZZapdIp5r6oq2XXXpGvXSicBAAAAAACA2XPoocnJJy+c5SsdOiQ775z8/vdJoVDpNCzu6uvrs9tuuy0S5Ss1NTXZc889U11dXekoAAAAAAAAAAAAAMAnULwCAAAAAAAwnxx/fNKxY6VTzFv19cmxx1Y6BQAAAAAAAMyZH/wgOe64hat8pUOHZNttkyuuSKr8azEWECuuuGI23XTThbp8paamJl/+8pfTp0+fSkcBAAAAAAAAAAAAAD5FoVQqlSodAgAAAAAAYHEwZUqy7LLJe+9VOsm8UVWVrLNOMmJEpZMAAAAAAADA3DnnnOSkk8rv+BZkHTsme+6Z/PGPSXV1pdPAzEqlUm6//fY89thjaWpqqnSc2VJbW5stt9wym2yySaWjAAAAAAAAAAAAAACfoarSAQAAAAAAABYXHTokl19e/nVR1K5dcs01lU4BAAAAAAAAc+/oo5MLLyy/21tQC03at0++853kkksW3Iws3gqFQrbbbrusueaaqa2trXScz622tjabbbaZ0hUAAAAAAAAAAAAAWEgUSqVSqdIhAAAAAAAAFid77538/e/JtGmVTtJ2OnZMTj45+f73K50EAAAAAAAA2s4rryT77JM8+2wyeXKl05S1b5/06JFce22y8caVTgOfrVQq5c4778yjjz6apqamSsf5VDU1Ndlmm22y4YYbVjoKAAAAAAAAAAAAAPA5KV4BAAAAAACYz95/PxkwoPzroqCqKllzzWTEiKS6utJpAAAAAAAAoG0Vi8nvf5/88IfJtGlJS0vlsrRvnxx2WPLznyf19ZXLAXPi3//+d+666640NzdXOsrHVFVVpbq6OjvvvHPWWGONSscBAAAAAAAAAAAAAGaD4hUAAAAAAIAKuOWWZK+9kilTKp1k7rVvnzzxRLLyypVOAgAAAAAAAPPOK68k++yTPPdcMmnS/F27U6eka9fk2muTjTeev2tDWxo7dmyuu+66jB8/Pk1NTZWOkySpra1N7969s/vuu6dLly6VjgMAAAAAAAAAAAAAzCbFKwAAAAAAABWy777J3/6WTJ1a6SRzrkOH5LTTkmOPrXQSAAAAAAAAmPeKxeTOO5Nf/jK5//7mNDU1J6mfJ2tVVyft2iUrrZQcf3yy++5JXd08WQrmq2KxmKFDh+aBBx5Ic3NzxXJUVVWluro62267bQYNGpRCoVCxLAAAAAAAAAAAAADAnFO8AgAAAAAAUCHTpiVf+lIyfHjS0FDpNLOvQ4dkv/2SCy5I7D8DAAAAAADA4uYLX9g3Tz21eYrFb6RQqM4HH7TNvB06lAte9t47OfroZO2122ZeWNCMHTs21113XSZMmJDGxsb5unZtbW169+6d3XffPV26dJmvawMAAAAAAAAAAAAAbUvxCgAAAAAAQAVNnpxstlny/PPlIpaFRYcOyU47JVdfnVRVVToNAAAAAAAAzH/dunXLnnvumbPOOje33lqXW24p5eGHk9dfLySZmqamliSdPnWO+vqkri6ZMiXp0yfZYINk222T3XZLevacL48BFVUqlfLyyy/nwQcfzJgxY1IqldLS0jJP1qqpqUmpVMqAAQOy6aabpl+/fikUCvNkLQAAAAAAAAAAAABg/qmpdAAAAAAAAIDFWceOyX33JVttlTz7bNLQUOlEn61jx3LpyhVXKF0BAAAAAABg8TR+/PjU1NSkR48e6dy5Lnvvney9d7nAobExuf/+qTnssIsyalS/rLXWTqmu7pwxY97NW2/9N2uvvXKWWKI2vXolgwcngwYl66yTdPpIR0tTU2WeC+a3QqGQFVdcMSuuuGLGjx+fYcOGZcSIEUmSxsbGNlmjrq4u1dXV2WijjTJo0KB06vTphUgAAAAAAAAAAAAAwMKlUCqVSpUOAQAAAAAAsLibMiX5yleSRx5Jpk6tdJpP1qFDcsABye9/r3QFAAAAAACAxdfIkSOzzTbb5Etf+lIuvvjiFIvFVP3PC7R77rknu+66a1ZbbbXceeed+cEPfpAhQ4Zk0qRJnzn/mDFJfX3So8e8egJYcDU3N+f555/Pq6++mtGjR2fcuHGpqalJqVRK02e0EtXV1aVUKqVYLKZHjx7p169fBgwYkJVWWuljf0YBAAAAAAAAAAAAgEWD4hUAAAAAAIAFRGNjcvzxyR/+sOCVr1RXJ+3aJb/4RXLkkUmhUOlEAAAAAAAAUDlvvvlmdt555yy55JK58847UyqVUpjFS7TTTz89p556avbbb79MmzYtTzzxRJ599tnPnL9YTFpaktraeZEeFi7FYjFjx47NW2+9lTFjxmTixIlpampKU1NTCoVCamtrU1NTkyWXXDLLLrts+vTpk+7du8/yzyQAAAAAAAAAAAAAsOhRvAIAAAAAALCA+fe/k732St59d8EoYOnYMVltteTPf05WWKHSaQAAAAAAAKDyisVifv3rX+e1117Lj3/84/Tq1Wum69OLWCZOnJh99tknt912W5LkwAMPzCWXXFKJyAAAAAAAAAAAAAAAsEiqqnQAAAAAAAAAZrbxxsmLLyaHHZa0b1+5HNXVSYcOyRlnlMtglK4AAAAAAABAWVVVVb797W/nhBNOyJJLLvmx64VCIS0tLVliiSVy0kknZcCAAUmS9ddffz4nBQAAAAAAAAAAAACARVuhVCqVKh0CAAAAAACAWfv3v5MDDkjeeCOZMiWZH292amqS2tpk/fWTIUMUrgAAAAAAAMDsmv5PtpqamlJXV5crr7wy559/fi688MKstdZaFU4HAAAAAAAAAAAAAACLDsUrAAAAAAAAC7hSKXnkkeSss5JbbkkKhWTq1LZfp1On8lr7759897vJwIFtvwYAAAAAAAAsbkqlUgqFQsaPH58lllgiVVVVlY4EAAAAAAAAAAAAAACLDMUrAAAAAAAAC5GxY5OLL05+85ukoSFpaUmmTJnz+Tp1SorFpE+f5IQTkq99LenYsc3iAgAAAAAAwCJn3LhxufDCC9O+ffscc8wxrcUqSTJp0qQMHTo0kydPTp8+fTJw4MB07959nuT46LoAAAAAAAAAAAAAALC4UrwCAAAAAACwEGppSZ54IhkxIhk6NHn44eT115P6+vL1YrE8plhMqquTqqryr8Vi0tSUrLxyMnhwsummyfrrJwMHJvZkAgAAAAAAgM9244035qijjspRRx2VE044IUm5cOWCCy7Iz372sxQKhbS0tKRHjx7ZZpttcswxx2TgwIFzXZRSKpUybty4PPbYYxk6dGjGjx+fd955Jz169Mg+++yTwYMHt9UjAgAAAAAAAAAAAADAQkPxCgAAAAAAwCKisTF55pnkhReSqVOThobyZ+3aJe3bJx07JmusUS5dqa6udFoAAAAAAABYOB1++OG56667csUVV2TjjTdOkpx44on5xS9+kc6dO2fNNdfMUkstlZEjR+aZZ57JCiuskL/+9a9Zc80153jNYcOGZciQIbn33nvz6quvZtq0aampqUlzc3PrmBNOOCHf+973stRSS831MwIAAAAAAAAAAAAAwMKiptIBAAAAAAAAaBt1dcl665W/AAAAAAAAgHnjkUceyUorrZQVVlghSfLYY4/l6quvzrrrrps//elPWWmllTJhwoS88cYb+dOf/pSLLrooQ4YMyS9/+ctUV1fP1lpTp07Neeedl/POOy+jRo3Ksssum5122inrrrtu+vbtm549eyZJzj///Jxzzjmpq6vLKaec0taPDAAAAAAAAAAAAAAAC6xCqVQqVToEAAAAAAAAAAAAAAAAwMJgtdVWy5prrpkhQ4akffv2+eMf/5hvfvObuf/++zN48OCPjd9kk00yduzY3HvvvVlmmWVma62jjz46v/3tb9O1a9ccfvjh2XbbbTNw4MD06NEjNTU1rePGjRuXgw46KI8++mjeeuutuX5GAAAAAAAAAAAAAABYWNR89hAAAAAAAAAAAAAAAACAxVBzc/Lcc8nw4clDD6X4+OP555gxyciRaf/IIynV1maXyZOzWqmU9a+5JhkzJhk0KBkwIC2lUqqrq7PRRhvl4osvTufOnWdr6TvuuCO//e1vs/HGG+fMM8/MhhtumHbt2s00plgsJkm6d++ezTffPLfeemueeuqprLXWWm32LQAAAAAAWFy1FFvywrgXMvzN4XlkzCN5c9KbmdI0JVObpqaQQjrUdUjH2o5ZoesK2XiZjTOoz6D069IvhUKh0tEBAAAAAAAWK4pXAAAAAAAAAAAAAAAAAJKkVEruuSe55prkwQeTl19O2rVLisVk8uRUJek/fezrr6eQpOeHX6ULLkiuuCKllpakWEz1qqum+IUvpNPLL6d9+/bp0qXLbMQo5f7770+SnHHGGfnCF74w07Xpm/YVCoU0NjamXbt2mThxYjp27Jg333xT8QoAAAAAwBxoaG7ITS/clLtfvTsPjnowL733Umqra5MkkxonfeJ9hRTSua5zmovNKRQKWWOpNbJ5/82z3YDtsuXyW6aqUDW/HgEAAAAAAGCxVCiVSqVKhwAAAAAAAAAAAAAAAAComPHjk8suS846q3w86ZM30JsdpaqqTC0WM3aJJdL/vPOSPfZI6us/17277bZbnn766dx3333p27dvisViqqqqMv2fg00vX0mS0aNHZ5tttsnEiRPz0ksvpWPHjm2SHwAAAABgcfDq+6/m3GHn5o+P/TFJ8kHjB3M9ZyGFdKzrmM51nXPsJsfm4HUPTtf2Xed6XgAAAAAAAD6uqtIBAAAAAAAAAAAAAAAAACriySeT/fdP+vRJTjwxGTOmzUpXkqRQLKZDkv4TJyZHHJH07Jkcc0zy2mufee/qq6+e8ePH58UXX0ySNDU1lecsFFpLV0aPHp2LLroom2++eV566aUcccQRSlcAAAAAAD6HlmJLbnnxlmwxZIusdv5qOe/R8/JB4wdtUrqSJKWUMqlxUt6a9FZ+cu9P0vfXfbPvDftmxJsj2mR+AAAAAAAAZiiUSqVSpUMAAAAAAAAAAAAAAAAAzDeTJiXf/W7y5z8n06YlLS3zb+26uqS6ulz0csIJSU3NLIc999xzWW+99bL11lvnN7/5TVZcccWUSqW88sorGTlyZB5//PHcc889ue+++9LY2Jh999035513Xrp06TL/ngUAAAAAYCH09H+fzl7X75UxE8dkUmPblXF/lqpCVepr6rPFclvk0l0uzVIdl5pvawMAAAAAACzKFK8AAAAAAAAAAAAAAAAAi4977km+9rVkwoSkoaFyOTp2TPr3T667LllttVkOOfbYY3Peeeela9euWW211TJ58uQ0NjbmrbfeytixY9O+fftssskm+da3vpWvfvWr8zc/AAAAAMBCpqmlKWc8cEbOfPDMNDQ3pJTKbL9VV12X+pr6/HGnP2bP1fesSAYAAAAAAIBFieIVAAAAAAAAAAAAAAAAYNE3aVLy3e8m11yTTJ1a6TRlhUJSX5+ceGJywglJTc1Ml1taWnLeeefl8ssvz5NPPpmWlpYss8wyWX755bPmmmtm4403zkYbbZQVV1wxhUIhxWIxVVVVFXoYAAAAAIAF1zPvPJM9rt0joyeOzpSmKZWOkyTpWNsxX1zuixmyy5D07Niz0nEAAAAAAAAWWopXAAAAAAAAAAAAAAAAgEXb008n226bjB+fNDRUOs3HdeiQrLBC8q9/Jb17f+xyS0tLhg8fnt69e2fatGmpqanJUkstlU6dOlUgLAAAAADAwqNUKuWXD/0yp957ahqaG1LKgrXlVl11Xepr6vOXPf6S7VfcvtJxAAAAAAAAFkqKVwAAAAAAAAAAAAAAAIBF17//XS5d+eCDSif5dLW1Sc+eyUMPJf37z3Spubk5NTU1s7ytVCqlUCjMj4QAAAAAAAuVUqmU79723fzp8T9lStOUSsf5VO1r2uePO/8x+665b6WjAAAAAAAALHQUrwAAAAAAAAAAAAAAAACLpnvvTXbcMZk8udJJPp/q6mTJJcvlKyuv/InDlK0AAAAAAHy6YqmYA/92YG587sZMblo4/h9xh9oOOWvbs3LE+kdUOgoAAAAAAMBCparSAQAAAAAAAAAAAAAAAADa3LBhC1fpSpK0tCTvvZcMHpyMHt368ZtvvplrrrkmEyZMSBKlKwAAAAAAn6JUKuWwmw/LDc/dsNCUriTJlKYpOfb2Y3PZk5dVOgoAAAAAAMBCpVAqlUqVDgEAAAAAAAAAAAAAAADQZv7zn2TTTZOJEyudZM5UVyd9+yYjRiQ9e6ampibFYjE33HBDdt1110+9tVQqpVQqpaqqaj6FBQAAAABYsBz/r+Pz+0d/nylNUyodZY60r2mfa3a/JrusskulowAAAAAAACwU/O15AAAAAAAAAAAAAAAAYNHR0JDssEPywQeVTjLnWlqSt99O9torKZVy6KGHZtNNN83AgQM/8ZZSqZQkKRQKSlcAAAAAgMXWjc/duFCXriTJ1Oap2ffGfTPyvZGVjgIAAAAAALBQKJSm/416AAAAAAAAAAAAAAAAgIXdd7+bXHxxMnVqpZPMvY4dk3PPTQ466HMNb2lpyRVXXJFbbrkl/fr1y0EHHZQ11lhjHocEAAAAAFgwvDvl3az4uxUzYdqESkeZa1WFqqzTa508+s1HU1VQtg0AAAAAAPBpFK8AAAAAAAAAAAAAAAAAi4Z//zvZaqtFo3Rluk6dkuefT0vv3mlubk67du0ybdq0jBo1Kp07d07nzp3TsWPHTJkyJQcddFCuu+661lsHDBiQ8847L9tuu20FHwAAAAAAYP7Y+Zqdc/vLt6expbHSUdpEx9qOOW3L03LMJsdUOgoAAAAAAMACTfEKAAAAAAAAAAAAAAAAsPCbOjVZeeVkzJhKJ2lbNTXJZpsl99yTFAppaWnJ+eefn+uvvz4vvfRSevfunR/84AdZe+21s/rqq2fbbbfNYYcdlurq6hxyyCFZdtll8/DDD6ddu3aVfhIAAAAAgHnmhmdvyP5/2z9TmqZUOkqbal/TPk8e/mRW6r5SpaMAAAAAAAAssKoqHQAAAAAAAAAAAAAAAABgrp1wQvLee5VO0faam5Phw5MhQ9LU1JTvfve7+e53v5unnnoqyy67bKZNm5ZDDz00Z555ZpLkggsuyK677pqdd945p5xySl566aX87W9/q+wzAAAAAADMQ+9OeTeH3HTIIle6kiTTWqZl7+v3TrFUrHQUAAAAAACABZbiFQAAAAAAAAAAAAAAAGDh9tpryUUXJVMWvU31kiSTJyff/W7efu213Hjjjamtrc3pp5+eK6+8Mv/5z39y1VVX5dFHH0337t0zfvz41tu23nrrDBgwIDfeeGPlsgMAAAAAzGM/+NcPMrV5aqVjzBPFUjEvjnsxVz51ZaWjAAAAAAAALLAUrwAAAAAAAAAAAAAAAAALt9//PikWK51i3iqV8t/f/z5vv/12jjvuuBx55JFZaaWVkiS77LJLjj766Lz33nsZOXJk6y3LLrts2rdvn1GjRqVUKlUqOQAAAADAPDOhYUKueeaaNLY0VjrKPDO5aXJ+/sDPKx0DAAAAAABggaV4BQAAAAAAAAAAAAAAAFh4TZuWXHRR0rjobqqXJJk0KQP/9rckSbdu3ZIkzc3NrYUqu+yyS0qlUv7yl79k2rRpSZJSqZQXX3wxffv2zZQpUyoSGwAAAABgXrr8yctTVVj0t9IaNXFUHn3j0UrHAAAAAAAAWCAt+m+LAAAAAAAAAAAAAAAAgEXXddclH5aPLOo6vftu1q+qyn//+9+0tLSkpqamtXhl7NixWX755XPjjTfm4IMPzoknnpgtt9wy77//fjbeeON07NixdSwAAAAAwKKgVCrlVw/9KlOaFv3i6Ybmhvz64V9XOgYAAAAAAMACSfEKAAAAAAAAAAAAAAAAsPA688xk0qRKp5gvCtOm5fRu3XLLLbfk8ccfT5JUVZX/idif//zndOzYMaeffnpeeOGF/OIXv8iIESMyePDg7LTTTuX7C4WKZQcAAAAAaGv3vnZv3m94v9Ix5otiqZi/Pf+3vDf1vUpHAQAAAAAAWOAUSqVSqdIhAAAAAAAAAAAAAAAAAGbbE08km22WTJlS6STzTXNtbXq1tGTF9dfPMccck8bGxgwbNiznnXde1l577Tz22GP54IMPcscdd2T55ZfPoEGDKh0ZAAAAAGCe+PJVX85tI29LKYvHNlodajvk1C1OzXGbHlfpKAAAAAAAAAsUxSsAAAAAAAAAAAAAAADAwun005PTTkuamyudZL4pde6cP++wQ75+3XVJkqqqqpRKpfTr1y9nn312dtttt7S0tKS6urr1nqamptTW1lYqMgAAAABAm2tqaUrHMzqmqdhU6Sjz1ZpLrZmnjniq0jEAAAAAAAAWKDWVDgAAAAAAAAAAAAAAAAAwR+67b7EqXUmSwuTJ+dqAAZl2ySW57bbbUlNTk6WXXjo77rhjvvCFLyTJTKUrSZSuAAAAAACLnGfHPpv6mvo0NS5exSsvjnsxLcWWVFdVf/ZgAAAAAACAxYTiFQAAAAAAAAAAAAAAAGDh9MQTcz9HqfT5xxYKn369a9fk6KOTDTZI1l8/6dFjxrXllktef32OIs6kWEzuuy8HnnFGDjzwwEydOjWFQiH19fWtQ6ZNm5Znnnkmb7zxRjp06JB27dplwIAB6du379yvDwAAAACwABj+5vAUS8W5muOAtQ/IkK8O+djnU5qm5O1Jb2fYG8Ny7rBz89Dohz7XfJfucmkOXOfAT7w+/M3h2eDiDeYwbVltdW1eGPdCVuu52lzNAwAAAAAAsChRvAIAAAAAAAAAAAAAAAAsfMaOTT74YP6t19T02WP69Ut+/ON5n+Xpp5NSKaUk7dq1S1VVVaZNm5bHHnssd9xxR+699968+OKLmTRpUqZMmZKWlpb07ds3hx9+eI4++uh07Nhx3mcEAAAAAJiHHhz9YCY3TZ4nc3eo7ZAVuq6QFbqukD1W2yNf/fNXc8tLt8yTtebEiDdHKF4BAAAAAAD4CMUrAAAAAAAAAAAAAAAAwMJnxIikvj5pbJy7eQYPnvXnBx6YHHrojPPvf/+z52psTIYOTYYPT0aPTs4+e+6yfZLm5mTMmBSWXTaFQiGTJ0/Oueeem0suuSQjR45MkgwcODCbbbZZOnTokEmTJuWVV17JT37yk4waNSoXXXTRvMkFAAAAADCfPDT6oTafc/Al5f9f3K9Lv/x6u1+nd6feqamqyTGbHDPbxSt7XLtH3p709kyffdA492Xikxon5eExD2e/tfeb67kAAAAAAAAWFYpXAAAAAAAAAAAAAAAAgIXPo48mU6bM/TwPPvjxzzbYIPm//5txfs01yW9/+9lzPfdc8oUvlI/79593xSu1teXimWWXzejRo/PNb34zt99+e5Zddtkcfvjh2WGHHbLaaqtlySWXTMeOHVNfX58PPvgg3/rWt3L55ZfnqKOOypprrjlvsgEAAAAAzGNNLU155f1X2nzeB0c/2Prren3Wy3GbHpck6du572zPNfzN4Xl9wuttmm+6oaOGzpN5AQAAAAAAFlaKVwAAAAAAAAAAAAAAAICFz3/+kzQ3t/28PXok11+f1NeXz595Jjn00LZfZ240NCQvv5xisZjf/e53uf3227PpppvmhBNOyGabbZauXbvONLy5uTmdO3fOYYcdlttvvz3XXnut4hUAAAAAYKE1asKo1FXXpanYNE/mX7rz0tlyuS1bz598+8nZnuP+g+5Pr4690tDckGfeeSaXPXlZ/vjYH1NKaa7zvTr+1bmeAwAAAAAAYFGieAUAAAAAAAAAAAAAAABY+Eye3PZzVlUlf/5z0q9f+XzChGS33ZIpU9p+rbnR3Jw0NOTdd9/NBRdckC233DLXXXddunXrNsvh1dXVSZKVVlop1dXVefVVm/IBAAAAAAuvqc1TU11V3ebzlk7+eCnK0/99Oj+48wezPVe/LuX/z9yupl0267dZNuu3WbYbsF32uG6Puc7Z1DJvCmcAAAAAAAAWVlWVDgAAAAAAAAAAAAAAAAAw2+ZFGcovfpFsvfWM8wMPTF56qe3XmVvFYjJ5ch555JE0Nzdn++23T7du3dLUNPNme6VSKcViMYVCIUlyxx135J133smaa65ZidQAAAAAAG2iobkhhRTmy1qTmyanc13nzzV2wrQJufKpK3Pw3w/ONldsk6/d8LU8OOrB1uu7r7Z79lxtz7nO1FRUvAIAAAAAAPBRNZUOAAAAAAAAAAAAAAAAADDbmpvbdr7dd0++//0Z57/4RfK3v7XtGm2psTH9+/dPU1NT6uvrkyS1tbUpFotJkqqqqhQKhdbSlXvvvTennXZaqqurs9lmm1UsNgAAAADA3GpsaZwn8w6+ZHCSpGv7rjl646Oz1fJbZeNlNs5t/3dbBvxuwGeu+73bvvexz/763F/z3Lefy/Jdl0+S7LTyTrnu2evmKmexVEyxVExVoWqu5gEAAAAAAFhUeGsCAAAAAAAAAAAAAAAALHw+LBtpE6usklx66Yzzu+5KfvSjtpt/XujUKWuttVb69u2bG2+8Me+//36ScuFKVVX5n429/PLLueKKK/LVr341W221VV5++eWcc845GTx4cGtBCwAAAADAwqZddbuUUmrzeR8c/WAeHP1g/vHiP7LvDfu2fr7MEsvki/2/OEdzTmuZlhFvjWg979Wp11znrC5UK10BAAAAAAD4iJpKBwAAAAAAAAAAAAAAAACYbR06tM08nTolf/1r0rlz+Xz06GSffZIFuZikurq1eOaoo47Kqaeemm233Tb/93//l+WWWy5PPfVUXnzxxTzzzDN54YUX0tDQkOWWWy7HHnts9ttvvyRpLWcBAAAAAFjYtK9tn1Kp7YtXPqpQKMx03q19t08d37muc5ZZYpk89+5zM31eX1OfQX0GtZ6/9cFbc52tpsrWYQAAAAAAAB/l7QkAAAAAAAAAAAAAAACw8OnevW3mueyyZJVVZpz/5jfJwIHlr//16KPJJpsk995bPn/ttWT55Wdcb98+2Xbb8vFSS81877bbJu+8Uz7++9/nLnNdXbLEEkmSQw89NFVVVTnhhBMyYsSImYb17NkzW2yxRXbYYYfsueee6d2799ytCwAAAACwAOhY2zEtpZY2n3ezZTdLknRt3zVHb3z0TNeeHftskuTkL56cU7Y4JUky5IkhOejvByUpF7M8fcTTuW3kbfn7C3/Py++/nJ4deubIDY/M8l1n/H/ka5+9dq5z1tfUz/UcAAAAAAAAixLFKwAAAAAAAAAAAAAAAMDCZ8MNk2uuSaZMmfM5Nt002W23mT87++xPHr/ccp8+31JLJX/726yvXXTRjONC4fOk+2S1tcnaaydJunXrluOOOy5bbrllHn300TzxxBPp169fBgwYkGWWWSb9+vVLr169UldXl2KxmKqqqiTJ6NGj07dv31RXV89dFgAAAACA+WzZLsumWCq2+bxDDx46y8+vfOrKPP3O0595f3VVdb6y8lfylZW/Msvr5z16Xm596da5ypgkA7vPojgcAAAAAABgMaZ4BQAAAAAAAAAAAAAAAFj4DBqUzG1pSG1t22SZ36ZMSdZZp/W0paUlgwYNyqBBgz71tqqqqhSLxVx22WU5//zzc9xxx2WPPfZQvgIAAAAALFSqClVZpfsqeeK/T8yT+ZuLzRnfMD5P//fpXP3M1bnk8Us+8543Pngje1+/d3ZcaccM6jsovTv1Tue6znl3yrt59M1Hc/FjF+cfL/5jrrNVFaqy+XKbz/U8AAAAAAAAi5JCqVQqVToEAAAAAAAAAAAAAAAAwGyZNi3p3Dlpaqp0kvlvmWWS0aNn+qi5uTnV1dUplUoplUqfWqYyduzY7LDDDpkwYUIuvfTSDB48eF4nBgAAAABoU0f986icN+y8lLJ4baHVua5zLtnlkuyx2h6VjgIAAAAAALDAqKp0AAAAAAAAAAAAAAAAAIDZ1q5d0q9fpVNUxoYbfuyjmpqaFAqFVFVVtRawzEqpVErPnj3zi1/8Ik1NTfnDH/4wr9MCAAAAALS5TZbZJJ3qOlU6xnzXUmrJoD6DKh0DAAAAAABggaJ4BQAAAAAAAAAAAAAAAFg4bbJJpRPMf+3aJZtv/rGPhw8fniOOOCK33nprGhoaUigUUiwWUywWZxpXKBSSJJtvvnm++tWv5oYbbsjkyZPnS3QAAAAAgLayft/1UywVP3vgImi5JZerdAQAAAAAAIAFiuIVAAAAAAAAAAAAAAAAYOG0xRZJx46VTjF/1dYmG274sY/Hjh2bP/zhD9l7772z3Xbb5aabbkpVVVWqqqo+Vr6SJHV1ddlwww3T1NSUO+64Y34kBwAAAABoMyt2W3GxLF5Za6m1Wgu2AQAAAAAAKFO8AgAAAAAAAAAAAAAAACycdt89aWmpdIr5a4klko02+tjHW2+9dZKkpqYmTz/9dPbYY4/suOOOeeihh1JVNeOfkbW0tKSxsTFJ0rFjxxSLxbz88svzJzsAAAAAQBupKlRlz9X3THWhutJR5ptOdZ1y+PqHVzoGAAAAAADAAkfxCgAAAAAAAAAAAAAAALBwWnLJcvlK9WKysV6HDsmxxyZVH/9nYXV1dfniF7+YddZZJxdeeGGOOOKI3HXXXdl6663z9a9/PQ888ECSpLq6OnV1dUmSxx57LKVSKauvvvp8fQwAAAAAgLZwzMbHpK66rtIx5p9Sstfqe1U6BQAAAAAAwAJH8QoAAAAAAAAAAAAAAACw8DrmmKRdu0qnmD+KxeSggz7x8r777psHH3ww3bp1y29/+9vcd999+cpXvpLrr78+O+ywQzbffPNcdtllufDCC7P//vvn9NNPT79+/bLGGmvMx4cAAAAAAGgba/deOyt1W6nSMeaL2qraHLzuwWlf277SUQAAAAAAABY4hVKpVKp0CAAAAAAAAAAAAAAAAIA5tsYayX/+U+kU81Z1dbL33slVV33ikIkTJ2bJJZfMSSedlJNOOil1dXVJkttvvz3nn39+7rzzzkydOrV1fLdu3XLWWWflgAMOSKFQmOePAAAAAADQ1q5++uoc/o/D80HjB5WOMk/V19TnmSOeyYBuAyodBQAAAAAAYIGjeAUAAAAAAAAAAAAAAABYuF15ZXLEEcmkSZVOMu906JA88ECy3nqfOmzDDTdMfX19rr766iyzzDJpbm5OTU1Nmpqa8txzz+XGG2/MhAkT0rt372y11VbZYIMN5tMDAAAAAAC0vWnN09LzVz0X+eKVzZbdLEMPHlrpGAAAAAAAAAskxSsAAAAAAAAAAAAAAADAwq2hIVl22eTddyudZN6oqioXrjz66GcO/d3vfpcTTjghN954Y7bffvuUSqUUCoWPjZteyAIAAAAAsLD70V0/yjn/PidTm6dWOso80bG2Y67f6/psv+L2lY4CAAAAAACwQKqqdAAAAACAxUrL+KThqWTqI8mU+5LJdyVTHkwaHksaX05KxUonBAAAAAAAAACAhU99fXLVVUmHDpVOMm+0a5dcc83nGrrXXnuloaEhL7zwQpLMsnSlWCwqXQEAAAAAFhknbX5SunfoXukY80RddV2+tMKXlK4AAAAAAAB8ikKpVCpVOgQAAADAIqllfLlQpWF4MuX+pGFE0jIuqWqf5H83MyglpZYkzUndKkn7wUn7TZL6QUndyklBfy4AAAAAAAAAAHym/fdPrrsuaWiodJK207FjctppyTHHfO5bfv3rX2fdddfN5ptvnurq6nkYDgAAAABgwfDvMf/OVpdtlanNUysdpU11adclI78zMj069Kh0FAAAAAAAgAWW4hXg/9m77zAr6oNv4/dp25fem4AFERQUG0XsvWCNxhLUqDGxRI0lsQTNq4kmxhJjNMaG2DH23mIDbIAVFUGld4Rl+ynz/nEeQARpW2Z3uT/PNdeemTPz+31HJNfj7Mx8JUmSJEm1KVMFyx6DRddB9ZcQLYBMBVC9gQNFIFIEBEAGmv8CWp4Hub1qPbIkSZIkSZIkSZIkSZLUZJSUwBZbwIIFYSepHdEo9O8PH3yQ/byeMpkM0Q3YX5IkSZIkSZKagvNePI//TPgP5cnysKPUioJEAfcfcT9H9D4i7CiSJEmSJEmSJEkNmsUrkiRJkiRJtaH6O/j+n7D0DggCCEpreYI4RBKQux20vhiKDoNIvJbnkCRJkiRJkiRJkiRJkpqAV16Bww+H8ibwYr38fPjkk2yZjCRJkiRJkiRprSqSFWz1z62YWTIz7Cg1lhPL4cAtDuTJ454MO4okSZIkSZIkSVKDFw07gCRJkiRJUqNWNQmm7Qnf9obvb4HMsjooXQFIQVABle/B7JPh63aw6K8QpOpgLkmSJEmSJEmSJEmSJKkR23dfOPZYKCgIO0nNFBTAX/5i6YokSZIkSZIkraf8RD6jjxlNfjw/7Cg1Vpgo5M7D7gw7hiRJkiRJkiRJUqMQCYIgCDuEJEmSJElSoxOkYNG1sOjPEFQCIVxiiRRCojt0Hg25vet/fkmSJEmSJEmSJEmSJKmhSibhwANh7FioqAg7zYYrKIBTT4V//AMikbDTSJIkSZIkSVKjMuqTUfzqmV9RkWqE14eBopwi3j7lbfp36B92FEmSJEmSJEmSpEYhGnYASZIkSZKkRqfqc/i2X7Z4JagglNIVgKAMqifBdwNg4TXZMhhJkiRJkiRJkiRJkiRJkEjAM89A376Qlxd2mg1TUABHHGHpiiRJkiRJkiRtpJO2O4nr9rmOgkRB2FE2XDXcNOAmS1ckSZIkSZIkSZI2QCQIgpDeDCpJkiRJktTIBClY9JfsElQSWuHKmkQKINEDOj8KuduEnUaSJEmSJEmSJEmSJElqGEpLYb/94KOPoKIi7DTrVlgIRx4J99wDsVjYaSRJkiRJkiSpUfv7uL/zx//9kfJkedhR1kt+LJ/EYwkGtBrA66+/HnYcSZIkSZIkSZKkRsPiFUmSJEmSpPWRqYSZh0LFWAga6g22kWwBS5enoHDvsMNIkiRJkiRJkiRJkiRJDUNVFQwbBm+/DeUN9d4foKAAzjgDbrgBIpFaH766OrsUFdX60JIkSZIkSZLUYN098W7Ofv5sKlINt5w7QoTinGJePOFFSr8qpW/fvnTs2DHsWJIkSZIkSZIkSY2GxSuSJEmSJEnrkl4GM/aFqk8gaLg31q4QyYdOD0HxsLCTSJIkSZIkSZIkSZIkSQ1DKgUjRsCNN0JFA7sHKB6H3NxsttNPr7Nppk2DgQNh5kyIRutsGkmSJEmSJElqcF74+gWOf/x4ypPlVKerw46zimg6yuZtN+ep456id9veLFsGEyfChx9mePPNKBMmwJIlkExml0gEEons0qYN7LIL7LYbDBgA220H+flhn5EkSZIkSZIkSVL9s3hFkiRJkiRpbTJlMG0IVH8BQVXYadZfJB86PQDFR4SdRJIkSZIkSZIkSZIkSWo4Jk6EY46BOXOgvDzsNFBYCP36wUMPQbdudT5d377wn/9kC1hKS+Gjj2D8eHjzzezPkhKors6+vC8azb64LycHOnaEwYOzy4ABsPXWEIvVeVxJkiRJkiRJqjWLKxZz+tOn8+LUFylPNoDrwwGQgj1y9uTqfV7mX7fGeeMNWLAACgqgshKq1vOx1vz87PXc8nLo0gUOOADOPRd6967LE5AkSZIkSZIkSWo4LF6RJEmSJEn6KZkqmLEPVH4IQWXYaTZcJB+6PA2F+4SdRJIkSZIkSZIkSZIkSWo4qqvhyivhppugoiKcDPE45ObC3/8OZ5wBkUidTxkEcOqp8O672dKVefOyL+Orqlr/l/cVFWV/VlfDllvC4YfDmWdmX+QnSZIkSZIkSY3BU18+xclPnkx5qpzqdHUoGaKpKJmFuRQ9fQatE39lwYIcKishk6md8ePxbBFLnz5wySUwbFh2XZIkSZIkSZIkqamyeEWSJEmSJOmnzDwKyl6AIKSXK9SGSAFsNhby+oWdRJIkSZIkSZIkSZIkSWpYJk6E4cNh6tRs80g6XfdzJhIQi8HgwXD33dCtW51PWVoKDzwAf/0rzJlTu10zubnZzpjdd4eLLoK99qqXDhlJkiRJkiRJqpHFFYs545kzeO7r58gEmforYKkGSrrCExcTmX0qubk5VFbG63TK4uLsZemzzoLzz4fWret0OkmSJEmSJEmSpFBYvCJJkiRJkrQmJY/CnFMhKAs7SQ1FILE59JwEkUTYYSRJkiRJkiRJkiRJkqSGZ8IEuOEG+O9/IRqF8vLan6OoKPvzl7+Ec86BzTev/Tl+5JtvsmUro0Zly1DK6vhWqKIiaN48W8By+ulQUFC380mSJEmSJElSTX235Dv++f4/uWP8HQQElFaX1sk8RYkigipo/eZlzHz7t0AOmUysTub6Kbm5kJcH994Lhx9er1NLkiRJkiRJkiTVOYtXJEmSJEmSfiw1H77ZEjIlYSepHZECaHU+tL067CSSJEmSJEmSJEmSJElSw/X999k3zl1/PSxdmm0rKd3Il+xFItkmklQKevaESy6BY47JvtWujqXTcOON8Mc/QjKZjVCfCgqgRQt49FEYPLh+55YkSZIkSZKkjVGVquKxSY9x3ZjrmPr9VCJEKEtufJt1hAhFOUVUp6sZutlQTu4+gn9eMohPPonUeUn2uhQUwH77wZ13QuvW4WaRJEmSJEmSJEmqLRavSJIkSZIk/diMg6HsVaA67CS1J5IPm42FvP5hJ5EkSZIkSZIkSZIkSZIatiCASZNg/HgYOxbeeQe+/hpyciAahUwmuwRBdj0azRatpFLZbX36wG67wa67wo47ZotX6snkyXDssdm4Yb+8Lz8fTjkF/va37Iv8JEmSJEmSJKkxmLRgEmNnjOWd6e8wbuY4vv3+W/LieWSCDFXpKlKZlW3XESLEo/EV36eDNL3b9GZItyEM7DKQ3boN5ZkHO3PRRVBZmS3Obghyc7M94ffeC4cfHnYaSZIkSZIkSZKkmrN4RZIkSZIk6YdKHoU5p0IQ8lsHal0EEptDz0kQSYQdRpIkSZIkSZIkSZIkSWpc0mn48kv46iuoqMgu1dXZt9Pl50NRUbZwpWfPbAlLCPFuvBH++Eeoqsr2wjQE+fnQsiU8+igMHhx2GkmSJEmSJEnacNXpaj6f/zkT505kUfkiKlOVlFaXEovGKEwUkhfPo1NxJwZ0GsAWrbYgGokCUF4Ow4bBuHHhF2X/lIICOO44uOMOiMXCTiNJkiRJkiRJkrTxLF6RJEmSJElaLr0IpvaETEnYSepGpABaXQhtrwo7iSRJkiRJkiRJkiRJkqRaUlIC++8Pn37acF/el58Pv/89XHFFKL00kiRJkiRJklSvSkpgr73g88+hsjLsNGtXUAD77gujR0MiEXYaSZIkSZIkSZKkjWPxiiRJkiRJ0nILr4FFV0PQwO9irYlIEWw5H6L5YSeRJEmSJEmSJEmSJEmSVEMLFsDQofDtt1BVFXaatSsogF/+Em6+2fIVSZIkSZIkSU3XkiUwaBB8803Dv267XEEB7LorvPAC5OSEnUaSJEmSJEmSJGnDRcMOIEmSJEmS1CAEafj+pqZdurJcySNhJ5AkSZIkSZIkSZIkSZJUQ/PmwU47wdSpjePlfeXlcPfdcOqpEARhp5EkSZIkSZKk2ldeDnvt1bhKVyCbe9w4OOYYSKfDTiNJkiRJkiRJkrThLF6RJEmSJEkCKHsBMo3oLtaNFZTComvDTiFJkiRJkiRJkiRJkiSpBpYsgSFDYNYsSCbDTrP+yspg9Gj47W8tX5EkSZIkSZLUtKRScNBB8MUXjat0ZbmKCnj1VTjttLCTSJIkSZIkSZIkbTiLVyRJkiRJkgAWXQfBsrBT1I/UDKj4IOwUkiRJkiRJkiRJkiRJkjZCRQXssQdMn559kV9jU1YGd90FV18ddhJJkiRJkiRJqj3XXgsffACVlWEn2Xjl5fDoo9kCbUmSJEmSJEmSpMYkEgRBEHYISZIkSZKkUFVPhW/7QtCI72bdIFEoPho6PxJ2EEmSJEmSJEmSJEmSJEkb6JxzssUlFRVhJ6mZ/Hx49VUYNCjsJJIkSZIkSZJUM59/Djvt1Piv2y7XrBl8/TW0axd2EkmSJEmSJEmSpPUTDTuAJEmSJElS6Jb8B4J02CnqUQZKn4JMadhBJEmSJEmSJEmSJEmSJG2AsWObRukKZM/hZz9rGuciSZIkSZIkadOVSmWvdVZWhp2k9lRUwKmnhp1CkiRJkiRJkiRp/Vm8IkmSJEmSVPYKkAw7Rf2K5ELlR2GnkCRJkiRJkiRJkiRJkrSemmJRyeLFcNFFYaeQJEmSJEmSpI137bUwbRoEQdhJak8yCW+8AaNHh51EkiRJkiRJkiRp/USCoCn9ukaSJEmSJGkDBQFMLoSgtt5GEIGiQ6HZCZC/M8TaQ5CE1CyoHA/LHoHSZ9c+RGILaPZzKBgKic0h3g6IQnIalD0Pi66F9IIaxsyDttdCq9/WbBxJkiRJkiRJkiRJkiRJ9eKcc+Cuu5pW8QpAfj688goMHhx2EkmSJEmSJEnaMJ9/Djvt1PSu2y7XrBl8/TW0axd2EkmSJEmSJEmSpLWzeEWSJEmSJG3aqqfAt/0hKKv5WLF20PlRKNh97ftNbgGZpT/9fatLoN21P/19chZMGwipGRsVc4WiI6HLf2s2hiRJkiRJkiRJkiRJkqQ6N3Ys7LNP0315X+fOMHkyFBSEnUSSJEmSJEmS1t+BB8JLL0FTfYtXTg785jdw441hJ5EkSZIkSZIkSVq7aNgBJEmSJEmSQlU5nlq5RBLJh64vrSxdCdKw5C6YeQRM3wtmD4eShyGoXr/xMqWw5D8w62iYcQB8/6+V3yU6Q5sra5658v2ajyFJkiRJkiRJkiRJkiSpzp19dtMtXQH4/nv4z3/CTiFJkiRJkiRJ62/WLHjjjaZbugJQXQ133gmVlWEnkSRJkiRJkiRJWrt42AEkSZIkSZJCVTEOgtKaj9Pyt5DXf+X67BNg2SOr7lNyHyS2hEz52scqfw2m3gXphSu3lb0E8S5QfFh2PX/XmmdOzc0WvESLaj6WJEmSJEmSJEmSJEmSpDrx2Wfw5Zdhp6hb5eVw/fVw7rkQiYSdRpIkSZIkSZLW7bbbmnbpyg899hiceGLYKSRJkiRJkiRJkn5aNOwAkiRJkiRJoaoYC9TCna3Nh6/8XPba6qUryyW/BpJrH6vyw1VLV5ar/mrl50wtlMVEC6Hyk5qPI0mSJEmSJEmSJEmSJKnO3HgjJNdxy1FTsGQJvPFG2CkkSZIkSZIkad2SSbj1VqiqCjtJ3SstheuuCzuFJEmSJEmSJEnS2lm8IkmSJEmSNm3pxTUfI1IAuVuvXC97ueZjrjZHDhQPW7le+nTtjJv5vnbGkSRJkiRJkiRJkiRJklTrli2Dhx6CVCrsJHWvrAz+9rewU0iSJEmSJEnSuj31FKTTYaeoP998AxMnhp1CkiRJkiRJkiTpp1m8IkmSJEmSNm1BVc3HiLVYdT29qOZjriIBnR6EnK2yq5UTYfENtTBuAJnKWhhHkiRJkiRJkiRJkiRJUl247z6IbiJPgAUB/O9/MHt22EkkSZIkSZIkae3+9rdscfamoqoKbqiNx1olSZIkSZIkSZLqSDzsAJIkSZIkSaEKqms+RnrJquux1jUfc7loM+j8JBTumV2v/ARm7A9BRc3HDjK1M44kSZIkaZMSBNmX3o0fD++9B2PHwuLFUFmZfagyGoW8vOyy+eaw++4wYAD06wcFBWGnlyRJkiRJkqTG5frroaws7BT1Jwjg9tvhT38KO4kkSZIkSZIkrVlVFUycGHaK+pVOw8svh51CkiRJkiRJkiTpp0WCIAjCDiFJkiRJkhSarztAel7Nx+nxBeRunf1c9grM2K/mY8Y7Q5cXIG/b7Hr5GzDzcMgsrfnYANFi6PBvaPbz2hlPkiRJktRkTZ8O99wDr74Kn3wC1dWQk5N92V86vfZj8/Ky+5aXQ6dOsPPOcNRRcOSR2e2SJEmSJEmSpDWbOxe6d8++xG9Tst128PHHYaeQJEmSJEmSpDUbPx723BOWLQs7Sf1KJGDePGjZMuwkkiRJkiRJkiRJq4uGHUCSJEmSJClUkdzaGWfpvSs/F+4LxUeveb/EFkBi3ePl9oXN3l1ZurL0QZi+X+2VrgAQgUheLY4nSZIkSWpKMhl4+WXYZx/o1Qv+/Gd45x0oKYHKyuzPdZWuwMp9U6lsgctjj8EZZ0DbtnDJJdltkiRJkiRJkqTVjR8PubV0e1Nj8tVX63f9WZIkSZIkSZLCMH782q9hDh8OQbByWR/bbgs33pi9V7esbOWx33679uMOPTR7v++iRVBRAZMnw/XXQ6tWa96/devs95MnZ/dftCh7/MEHrztjQQFMmLB+5yNJkiRJkiRJklTfLF6RJEmSJEmbttoqHvn+Zqj8aOV6p4egwx1QdBgU7AHNToCOo6DHZxAtyO6z+bewdZBdCnZfeWz+QOj2NiS6ZNfLXoclt0H+zpA/eOVSYxGI5NfCOJIkSZKkpuT777MPVHbuDEcdBa+9li1Pqa6uvTmWLcuWsdx0U7bUZe+94aWX1v/hUkmSJEmSJEnaFHzwQfYFexuqPl7q178/XHMNvPUWTJsG5eVQWgoffQR//CMUFm547uUSiexL/yRJkiRJkiSpIXrnnew10dq0115w3nkweHC24GR9XHklPP007LtvtmglLw+23BJ+9zv48EPo0mXV/bt1y5bG/O532f3y8rLH7bsvPPssXH752uerqMiOK0mSJEmSJEmS1BDFww4gSZIkSZIUqkQXSNbCU/pBJcw4ADo/ki1RicShxenZZUMV7gexFj9Y3yu7/NiXkY2OC0CQgXjnmo0hSZIkSWpSRo+G006DVKr2Hwhdk+VlLq+/Du+9B9tvDw8+CF271v3ckiRJkiRJktTQvfkmpNP1M9fyl/qtr1/9Cs48c/Xt/fpll5/9DAYNypZwb4zx46F37407VpIkSZIkSZLq0rhxtT/mkiXwwgvZYpM2beDXv177/kOGwIgR2c/pdLY05Ysv4JJLYOBA6NED7rwTDjhg5TF33QWbbZb9/O67cO212euwV18NsRhcdRW89tpPn191dfa69SWX1Ph0JUmSJEmSJEmSal007ACSJEmSJEmhKtidWuumTc+D6XvCzMOhZDQkp0GmAtLLoOpLWPoAzDwMMktrZ76aCioh17cTSJIkSZJgwQI45BA4+eTsS/Dqo3Tlx8rKsg9x9u4N//kPBEH9Z5AkSZIkSZKkhuTjj+tvruUv9ft//w9uu239jlm0CG66CYYNg4MPhkcfXfldnz7w299uXJbS0rp5caEkSZIkSZIk1VR1NUybVvvjjhwJBx0Ef/wjvPfeuvf/YZH23XdnS1Seeipbip3JZLfvvz9ss032c9++sM8+2c+ZDBx9dHb/a6/NHg8QjcL556993vHjN+i0JEmSJEmSJEmS6k0tvVVUkiRJkiSpkcrbGaIFkCmppQEDKH0qu6zL1B5r3r7wquxS13K2hIiXhyRJkiRpUzd6NJx2GlRWZh8GDVMqlV3OPx/uuw8efBC6dg03kyRJkiRJkiSFYd68+i3JHjkyuwAMHw6//vXa93/wQbjoomxJynIvvAC9ekG/ftn1XXfd+DzvvLPxx0qSJEmSJElSXVmwAOJxSCbDzbHnnis///B66syZMH06dO+eXd9rL5g0KftzuWnTYNasletjxsDpp68+7posXlyj2JIkSZIkSZIkSXUmGnYASZIkSZKkUOUNgKAy7BThyB8cdgJJkiRJUoiqquDII+Hkk6GkJPzSlR8qK4N334XeveHJJ8NOI0mSJEmSJEn1b8YMyM0NO8VPe/vtVUtXAIIAJk9euf7j7zfE7Nkbf6wkSZIkSZIk1ZWKCojFws3QogW0arVyfe7cVb//4frmm2d/9uy5fvu3aQPNm//03KlU9lqwJEmSJEmSJElSQ2PxiiRJkiRJ2rTF20KkKOwU9S9SBPmDwk4hSZIkSQpJWRnstRe8+CKUl4edZs1SqWzO44+He+4JO40kSZIkSZIk1a/KSohEwk6xYVq1gr33Xrn+9NMbP1ZDKguXJEmSJEmSpOUawrXbwsJV1398PfWH60VFqx+ztv1/eMyaxGJQVbV+OSVJkiRJkiRJkuqTxSuSJEmSJEl5/cNOEIII5A0IO4QkSZIkKQQlJTB4MEyYABUVYadZt4oKOOssuPnmsJNIkiRJkiRJUv2prAw7wYZp1gyeeipbvgLwwgvw4IMbP57FK5IkSZIkSZIaokwm/OKVsrJV13Nzf3q9tHT1Y9a2/w+PWZNIBNLp9cspSZIkSZIkSZJUnyxekSRJkiRJKjoSIoVhp6hfkRjk9g47hSRJkiSpnlVUwN57w5dfNq6X9lVUwKWXwt13h51EkiRJkiRJkupHY3pxXefO8M47MGRIdv211+CooyAINn7MmhwrSZIkSZIkSXUlLy9bvhKmJUtg8eKV6x06rPp9x44rP0+dmv35zTfrt//ChbB06U/PnUpl/xlIkiRJkiRJkiQ1NPGwA0iSJEmSJNW2ZcuWMXv2bGbNmsW0adNYuHAhqVSKdDpNJpMhGo0SjUaJx+O0bNmSzbp1o0tsCzq2mEaLwiVEImGfQR2L5EKLsyDipSFJkiRJ2pQkk3DwwfDZZ1BVFXaaDVdeDmefDc2bZ1/YJ0mSJEmSJElNWWN5cV3fvvD889C1a3b9kUfgF7+A6uqajZtI1DybJEmSJEmSJNW2/Pzwi1cA/ve/lffT7rYbjByZ/dy9O3TrtnK/119f9Sdkv+/aFWbMyK4PHbrquGsTi2UXSZIkSZIkSZKkhsa3a0qSJEmSpEYvlUrxxRdfMH78eObOnUsqlSIej1NdXU0QBKvtn06nSafTJJNJKioqmDNnDon4MIJMCoB2zefTr/tHbNf9E3ITNXwDQEPV8tdhJ5AkSZIk1bOrroL33oPKyrCTbLyKiuwL+7bfHnr2DDuNJEmSJEmSJNWd/PywE6zbHnvAE09AixbZ9euvh4suqp2xc3JqZxxJkiRJkiRJqk0tW0IyuXHHjhgBV16Z/XzvvXDKKSu/69oVdtgh+3n5T4CCAhg2LPt54UIYMyb7+R//WFm8cvLJMHUqTJoEl1668thXXsluA/jss2z5yl57QTQKo0fDX/4C22yTvTcXsoUyN9+89nMoLNzAk5YkSZIkSZIkSaonFq9IkiRJkqRGa8mSJXzwwQeMHz+eIAiorl5ZkpJOp9d7nCAIqE5GgezT+rMWd2H+0ra8/PH+bNvtE3bt9S7tmi+o7fjhKdgTEp3DTiFJkiRJqkcffQQ33JAtLmnsqqrguOPg3XezD35KkiRJkiRJUlPUqhWkUrU7Zm2+1O/ww+HhhyE3N7v+4IPw5JMwePDKYysrYfz4jcvavPnGHSdJkiRJkiRJdamoCFq3hrlza3fcvfbKXrf9sXbtstdeAd54A/bcM/v5rbfg6qvh8sshFoM//3nV46ZNg9NOW3XbL3+ZPa5rV9hll5XjLvenP628BvxT+vRZv/ORJEmSJEmSJEmqbxavSJIkSZKkRufbb7/l7bffZsaMGQRBsEElK+srmc6+EeCj7/rz6fTtaNtsAUN6v0PvLpOIRGp9uvoTKYJWF4WdQpIkSZJUj5JJOOaY7AvumoJ0GiZNgltvhXPOCTuNJEmSJEmSJNWNnj1rv3hlbTb0pX7Dhq0sXQE4/vjs8kPffQc9emxcnh133LjjJEmSJEmSJKmuDRgAzz0Xdgq44gr48MPs/bQ77JAt0p4xA55+Gv7yl2yZ9g999102+x/+AIcemi1gKS+HCRPg5pvhmWfWPl80CkOH1tnpSJIkSZIkSZIk1YjFK5IkSZIkqdGoqKjg2Wef5euvvyaZTNbLnEEQI5WOMef7Tjz5/jDenbwLR+36OM0Ll9bL/LUu1gIK9gw7hSRJkiSpHl11FcyeDUEQdpLaU1YGv/89HHLIxr+0T5IkSZIkSZIasmgUtt4aPv447CT1Ly/Pl/dJkiRJkiRJarj22ANeeQWqq9f8/ciR2eXHrroqu2zIMevy1FPZZX0tWAAXXJBdNlRREey664YfJ0mSJEmSJEmSVB8iQdCUXq0iSZIkSZKaqq+++oonn3ySZDJJOp0OLUc0kiYWTbP/9i+yQ88JRCKhRdlwkQLo9BAUHxZ2EkmSJElSPfnoIxg0CCoqwk5S+2Ix2GEHePfd7AsIJUmSJEmSJKmpOftsuPXWsFPUv2bN4MUXYeDAsJNIkiRJkiRJ0ureeAMOPxyWLg07Sf3Kz4evvoKuXcNOIkmSJEmSJEmStDqLVyRJkiRJUoNWUVHBs88+y9dff00ymQw7zgqJWDUdWs7hqF0fp3lhY7g7NheKD4HOj4UdRJIkSZJUj3bZBT74AJrqnQGFhTByJBx1VNhJJEmSJEmSJKn2PfAAnHkmlJaGnaR+xePZFxYWFISdRJIkSZIkSVJDlMqk+GLBF3y+4HNKq0upSFZQla4iJ5ZDfjyf/EQ+vVr3Yrv225Ebz631+ZcuhbZtoQE98loviouz5x6JhJ1EkiRJkiRJkiRpdRavSJIkSZKkBmvevHmMHDmS6upq0ul02HFWE42kicXSHDv4ETbvMDXsOGsXbQGbT4VYq7CTSJIkSZLqyRdfwIABUFERdpK6tdNO8P77YaeQJEmSJEmSpNr31Vew446bXvHKZpvBd9+FnUKSJEmSJElSQxAEAZMWTOKD2R8wdsZYxswYw5TFU8iJ5RAhQjpIkwkypDNpopEosWiMaCRKlCjlqXI2a74Zu3TZhd267caAjgPYoeMOxKKxGufq3h2mTav5+TUmLVqM56OP2rDZZpuFHUWSJEmSJEmSJGk1Fq9IkiRJkqQGacaMGdx///1UV1eHHWWd4rEkR+zyONt0/SLsKGsWKYBOD0HxYWEnkSRJkiTVozPPhLvuglQq7CR1Kz8fxo+H3r3DTiJJkiRJkiRJtSuTgebNN63ilWgUTjgB7rsv7CSSJEmSJEmSwrSsahn3f3I/fx37VxaULSASiVBavfEXS/Pj+cSjcXLjufx2l99yxoAzaFfYbqPHu/FGuPxyKC/f6CEalZycKpo1O5PWrcfxwAMPMGDAgLAjSZIkSZIkSZIkrSIadgBJkiRJkqQf++677xg1alSjKF0BSKUTPPHekXzy3XZhR1mDHCg60NIVSZIkSdrElJXBqFFNv3QFIJmEm28OO4UkSZIkSZIk1b5oFE49FRKJsJPUn/x8OPvssFNIkiRJkiRJCstn8z/jl0//kvbXt+eiVy7iuyXfUZYsq1HpCkBFqoJl1ctYWL6Qa96+hm43duOIh49gzPQxBEGwweOdcgqk0xt+XGPVrFkOf/nLUKZNm8Zzzz0XdhxJkiRJkiRJkqTVRIKN+a2PJEmSJElSHZk1axYjR44kmUyGHWWDxWNJjh74GL06fxV2lP8Th0RX6D4eYi3DDiNJkiRJqkd33AEXXJAtYNkUFItPxL0AAQAASURBVBTA/PlQWBh2EkmSJEmSJEmqXVOnQt++UFkZdpL6sdVW8OWXEImEnUSSJEmSJElSffp60df84slf8PHcj0mmk6SCVJ3PGSFCQaKATsWduO+I+9i1y67rfWxpaSnbb/8ZU6bsCMTrLmQDkJ8fcNllEc4+eynbbrsteXl5TJo0iXi8aZ+3JEmSJEmSJElqXKJhB5AkSZIkSVpu4cKFjBo1qlGWrgCk0gkeG3cU383fLOwoQBRibaDbO5auSJIkSdImJgjgr3/ddEpXIPsCvvvvDzuFJEmSJEmSJNW+zTeHAQPCTlE/iorgkkssXZEkSZIkSZI2JZkgw9/H/p1+t/fj/VnvU5GqqJfSFYCAgLJkGV8v/pq9Ru7FeS+eR2Vq/Vqwi4qK6NPnZWKxdB2nDF8QwOmnQ7NmzYjFYhQXF1NWVkYQBGFHkyRJkiRJkiRJWsHiFUmSJEmS1CCk02kefvhhqqqqwo5SI6l0Do+OOZaK6rwQU8Qg1go2GwOJTiHmkCRJkiSFYfZsmDUr7BT1q6wMHn447BSSJEmSJEmSVDd+/3soLg47Rd0LAjjuuLBTSJIkSZIkSaovUxZPYcc7dmTEGyOoSFWQCTKhZalIVXDH+DvY6pateG/mez+5Xzq9smjlwQcvZOutc+sjXmgiETjwQGjXDh5//HGmTZtGXl4ezZs3J2KLtiRJkiRJkiRJakAsXpEkSZIkSQ3CW2+9RUlJSdgxakV1KsFzHx4S0uxxiHeE7uMhp2dIGSRJkiRJYRo/HnJywk5R/z7+OOwEkiRJkiRJklQ3DjwQcpv2u/tIJODkk6GgIOwkkiRJkiRJkupaEATc9O5NbHfbdnw872PKkmVhRwKy5SszSmaw58g9Of/F86lOV2e3V1RwxRVXABCLxVbsX1BQwLXXQkFBEEre+pCXFzBiRITFixfz1FNPAXDyyScDq5bQSJIkSZIkSZIkhc3iFUmSJEmSFLp58+YxduxYkslk2FFqRTqTYPLsrZg8e8v6nThSADlbQPcPIdGtfueWJEmSJDUY770HZRvx/Onw4RAEK5d1SSTg9NPhgQfg889h4UKoqoLZs+Hxx2Ho0NWP2WyzVedY03LwwRueHaC8HObO3bhjJUmSJEmSJKkhi8VgxAgoLAw7Sd1JJODCC8NOIUmSJEmSJKmuZYIMZzxzBpe9fhkVqQoyQSbsSKupSFXw7/H/Zv9R+/P4M4/To0cPrrnmGsaMGbPavoccAgccECEnJ4SgdaygAM47L0K/fvDSSy/xyiuvsO2227LjjjsCq5bQ/NjChQvrK6YkSZIkSZIkSRJg8YokSZIkSQpZOp1m9OjRpFKpsKPUqmQ6hyfePYKK6rz6mTCSDy1/Cz0+hnj7+plTkiRJktQgvfUWpNN1P0+rVnDHHXD88bDNNtC6NeTkQMeOcMQR8OabcNppdZ9jubw8GD++/uaTJEmSJEmSpPr0m99A797ZEpamprAQrrkGuncPO4kkSZIkSZKkupRMJ/nZ6J/x0GcPUZ4sDzvOWlWkKnj727c56tmj6LVdLx577DG23377Ne57xx2Qnx/Uc8K617FjwJVXwsSJE7nnnntYvHgxxx57LFtvvfVaj6uuruZf//oXzZs355VXXqmfsJIkSZIkSZIkaZNn8YokSZIkSQrVW2+9RUlJSdgx6kQyneDZDw6t20kiBZDYHDYbA+3+DJGcup1PkiRJktSgBQF88kn9zvnmm/DrX8M++2Rf/Dd//srvbrgB8vPXfNzzz8OQIasvY8ZsXI6yMvjgg407VpIkSZIkSZIaumgUHnkEcnPDTlK7otFsocy554adRJIkSZIkSVJdygQZjn3sWF6Y8gJlybKw46yXdDRNrGOMeQfN44BDD6CgoGCN+7VuDSNHRviJrxul/PyA0aMjLF26gFtuuYXXXnuNgw8+mCOOOIL8n7o5+P/EYjH69u3Llltuyf77788pp5xCKpWqp+SSJEmSJEmSJGlTZfGKJEmSJEkKTUVFBWPHjiWZTIYdpU6kMwkmz9mS+Uva1cHoUYjkQ8vfQs9JkLd9HcwhSZIkSWpsZs+G6ur6mausDIYOhT32gNtvh9deg9tugzPPXLlPcTH07bvm4+fPz5as/HhZsmTj8qRS2RIYSZIkSZIkSWqqevaEP/8ZCgvDTlJ78vKyhTJRn3KTJEmSJEmSmqwgCDjt6dN4aepLlCfLw46zQdKRNNPKpnHA/QdQnc7epPvjZ2KDIGDYMDjgAMjJCSNl7crPz3DeeRG6dVvEeeedx7333stOO+3EueeeS+/evdd5fCwW48gjj2TkyJFccsklPP7443Tq1ImnnnqqHtJLkiRJkiRJkqRNlbekS5IkSZKk0EycOJFIJBJ2jDqVzsR4d/IutTdgpAAiedDsOOj+PrT7M0SawJ24kiRJkqRa8c03kJtbP3OVlsLbb6++/auvVt9vTQ47DBYvhspK+PZbuOsu2HLLmmX65puaHS9JkiRJkiRJDd0550Dv3hCLhZ2k5goLs0UyPXuGnUSSJEmSJElSXbpuzHU88vkjja50ZbnKVCXvz3yfXf6yC4MGDeKII47g6quv5r333gOyxSsA//kPtGzZ2IumqwiCbxg7dj923HFHHnroIbp3786///1vhg4dCqw835+y/Ps+ffpw6aWXcvfdd7PttttyxBFHcPzxx1NRUVHnZyFJkiRJkiRJkjY9jfpXNJIkSZIkqfEKgoBx48aRTCbDjlKngiDGp9O3oypZw3KUaBHEOkGb/wdbzIZOD0Bu39oJKUmSJElqMiorw04Axx678vPkyfDFF2ver1Wr7MOlubnQvTuceipMmAADB2783FVVG3+sJEmSJEmSJDUG0Sg88ggUFISdpGZyc6F//2yRjCRJkiRJkqSma9KCSfzpzT812tKV5aoyVXxU8REflX/E888/zx//+Ef22Wcf3n//faLRKEEQ0KoVvP12QPPmAGsvJ2mI4nFo3bqaPn3OYtGiOWQyGf7f//t/PP300/Tr149IJAKw4udPWf59EAQUFxdz1FFHcccdd3D66afz8MMP06xZM1555ZU6Px9JkiRJkiRJkrRpiYcdQJIkSZIkbZq++eYbqqurw45RLyIEfDJ9J3bafMx6HpED0TzIVECsFeTvCi3PgoK9IWKPriRJkiTpp1VUhDv/scfCpZdmP1dXw+mnr/p9EMDEifDf/8KkSVBWBoMGwYUXQmEhFBXBnXdCnz4bN/8mcqlBkiRJkiRJ0iauZ0945RXYe+/sddbGJicHttgCXnghWyQjSZIkSZIkqWlKZVL8bPTPqExVhh2lduRAzrE5PPmPJ3lk5CPcc889/PKXv2TcuHEUFRUBkJ8/i333vZdHHz0HKAYax0XQWAzatIEPPyymRYvHV2wvLCxc8XldhSs/9sP9p02bxqeffkosFgMgmUzWMLEkSZIkSZIkSdKqLF6RJEmSJEmhGDt27CZTvJJM5zB28oHsuEM/IpVvQ3ImBEkgCUEaIgmI5EC0EHL7Qf7ukL8T5O0AsRZhx5ckSZIkNSKpVLbcJAznnQd//3v2JXmVlXDccfDWW6vuM3067LDDqttefhlmz4Z//zu7vs022ZcGfvPNhmdIpTYquiRJkiRJkiQ1OrvsAk8/DYceCuXlYadZf4kEdO6cvX5cXBx2GkmSJEmSJEl16bp3ruPbJd8SENLNrXWgMl3J3fPv5uG7HubLL79k3Lhx3HrrrVxyySUAdOnSheOO60PPns/zz38eTXl5lEwm5NDrkEhAx44wZkz2+i0UEgTBiuKUZDJJIpFgwoQJdOzYkY4dO65zzEwmQzQaZcaMGYwePZqLL76YTCbDL37xC0455RR23333VeaQJEmSJEmSJEmqKYtXJEmSJElSvSspKWH69Olhx6hXZRURZiQvoVuPW8OOIkmSJElqwvLyIIznD2+4Ac4/P/t5yRI44gh44431P37MmFXX27ffuOKVnJwNP0aSJEmSJEmSGqu99oJnnoHDDoOysrDTrFtuLnTvDm+/Da1ahZ1GkiRJkiRJUl2atGAS17x9DRWpirCj1KqqdBXPfPUMz3/9PJdffjkHH3wwEyZMIJlMEolEiMfjHH744QwbFnDqqVGGDMneW1tdHXbyNcvLg802y163bdt25fYfFqIkEglmzZrFjjvuSPfu3Xnvvfdo+8Odf2B54Uomk2HKlCmcdtppvPPOO3Tu3JlTTz2Vq666apV9Y7FYnZ2bJEmSJEmSJEnatFi8IkmSJEmS6t13331HNBoNO0a9SqVSTJ06lW7duoUdRZIkSZLUhOXl1e98OTkwahT87GfZ9WnT4KCDYNKkNe+/ww7w6aeQTK66fciQVdfnzNm4PLm5G3ecJEmSJEmSJDVWe+0Fr78O++6bLV9Jp8NOtGb5+bDNNvDaa9C8edhpJEmSJEmSJNWlIAj4+X9/TmWqMuwodaI8Vc5JT5zETV1vAiAej5NIJFZ8H4lEiEQibLklfPYZnHpq9jpueXlIgX9Cfj6cdBLccAMUFq5931mzZgHQrVu3NZauBEFAJBJZ8ezw3//+d0aNGsWkSZMYPHgw119/PQMGDACyz9vG43FisRipVIqPP/6Yd955h0gkQo8ePTj00ENr90TXIFWVYt4n85gzfg5zP5pL1dIqqsuqSVWmiOXGyCnMIbdZLu37tafTgE6079eeRH5i3QNLkiRJkiRJkqTQWLwiSZIkSZLq3YwZM6iurg47Rr0KgoBp06aFHUOSJEmS1MQ1awZBULtjjhgBV16Z/XzvvXDKKdnPeXnw4ouw++7Z9e+/h4sugpYtYfDglcdPngwLFmQ/n3MO7LMPPPAAjBkDlZXZfS+8cOX+H3wA3323cVmLijbuOEmSJEmSJElqzHbeGT76CI49NluMXVYWdqJV5efDr38N11xT/wXikiRJkiRJkurf+7PeZ+riqQTU8k2tDUh1uppRE0YRj8c56KCDfnK/tm3hmWfgscfgtNOgogLCfrw2Pz9bkP3wwyvvA16XnXfembIfXHxeXp6yXCQSAeDDDz9k1KhR3HLLLRQXF3PhhRdywQUX0KFDBwAymcyK46ZMmcKll17KY489BkAsFiMajTJkyBDuu+8+OnfuXBunC0DZ/DK+eOILpr89nZnvzmTp9KXE8+Jk0hlS5amfPC6eHyeWiJEsT1LcuZjOu3Rms6GbsfXhW9Osc7NayydJkiRJkiRJkmrO4hVJkiRJklTvpk+fvl779evXj8MPP3zF+lVXXbXaPiNGjFjx+cknn+Tjjz9e65jLb7rs2LEjnTt3pri4eMV399577xrLUYYPH0737t1/csxJkyYxevTotc4LMG/evHXuI0mSJElSTWyzDZSX189c7duv+rBly5bw6KOr73fyyTBy5Mr1Ll3gkkvWPOa8edn9N9aOO278sZIkSZIkSZLUmPXoAe++C//8J/zhD1BVBel0uJkKCqBNGxg9OlsOI0mSJEmSJGnTcP3Y66lIVYQdo06VVpfyauWr7L373gwdOnSd+x99dPa+21NPhddfr7/7fX8sPx9OOgluuAEKCzf02HyCIFums7w8JQgCIpEIyWSSl19+mV//+tfMnDmTXr16ccMNN3DggQeust/ygpY333yTP//5z7zyyiv079+fq6++mry8PD744ANuvPFGjjzySEaNGsVWW2210ecaBAEzxs5g7PVjmfriVCLRCMny5Irvq5PrbsBJVaRIVWSLWZZOW8rSaUuZ/MxkXr7wZbrv3p3BFw+m+57dV5yXJEmSJEmSJEkKj8UrkiRJkiSpXmUyGRYtWhTa/IlEgj333DOUuZPJJMuWLVul7EWSJEmSpNpUUACdOsF6dp7Wu2uvhalTYb/9oHt3aNcOkkn45ht47rnsQ5wLF27c2AUFMGRIrcaVJEmSJEmSpEYlGoVzz4VDDoFjj4UvvoCysnCy5OfDr34Ff/4z5OWFk0GSJEmSJElS/VtYvpBnv36WTJAJO0rdawGnXn4qXbt2Xa/d27aFZ56B//4XLr4Y5s3LFrD8X5dJnYnFICcHevWCm27KFsBsrB8XjEQiEb799ltuv/12/vOf/7BkyRLOPfdcTjvtNPr27bvKfplMhmg0yowZM7jmmmt49dVXOemkk7jwwgvZdtttAdhjjz2IxWJcdtllvPXWWxtVvFJdWs0n93/CmL+OoWx+WbZspRb/GS8vYpn60lRmjJlBbvNcBl00iP7D+5PXwgvikiRJkiRJkiSFxeIVSZIkSZJUrxYtWkQ0GiWdTocyfxAEzJo1izlz5jBr1iyGDRu2Qcfffffdq20rLy9fr2Pj8Thz5syxeEWSJEmSVKd23nnjildGjswuP3bVVdnlx6ZNgx89O7lOX30FV1+dXWpbPA4DBtT+uJIkSZIkSZLU2PTsCe+9B7fdlr2+W1kJy5bV/bzxOCQS0KcP/POfsMsudT+nJEmSJEmSpIblrgl3EWEDbzBtpCKJCM8sfIaf8/MNOu6oo+DII2HcOLj+enj++ew9uZWVtZuvsBAyGfj5z+H88+EHPSi16ve//z2jR49m22235fLLL+eCCy5Y8V0QBCvKWqLRKAA33XQTr776Kvvttx8XX3wxffr0ASCdThOLxTj44INXjHnaaaetd44gCPj0wU957tfPEWQCkmXJWjzLNasuraa6tJrXL32d1y97nf2u348BvxqwWkGNJEmSJEmSJEmqexavSJIkSZKkejVnzpxQbxisrq7mzjvvXLG+ocUrM2bMqNHcs2bNYqutttroMSRJkiRJWpehQ+HZZ2v/4cuGrrwcttsu7BSSJEmSJEmS1DBEo3DWWXDmmfDii/DXv8L772dfslddXbtzLX9530knwXnnQe/eq37/wxfrSZIkSZIkSWq6MkGGG969gYpURdhR6kUmyPDEl0/wfcX3tMxvuUHHRiIwaBA8/jjMnw//+Q/84x9QUgI5OVBWBun0huVJJKCgACoqoFMnuOii7HXb4uING2dDPfLII/Tv35+TTjqJjh07AitLVJZfG15+nfjll1/mgQceoHXr1lx88cVss802K8ZZvm9hYSE5OTm0atWKIAjIZDLEYrG1ZiidW8qTw59k+pjp9VK48mPJ8uycL1/4Mp+M+oSjHjqK5t2a13sOSZIkSZIkSZI2ZRavSJIkSZKkelVSUkIyWf83LdaW3/72txQXF1NdXc2cOXMYP348kyZNWq9jgyBg8eLFdZxQkiRJkrSp23HH7AOXm1rxSrdukJcXdgpJkiRJkiRJalhiMTj44OzyzTdwyy1w113ZopRoFEpLIQg2bMwfvryvSxe4+GI44QTIz0+zYMEC3n77axYtWkQ0GiWRSLDffvut86V4kiRJkiRJkhq/sTPGUpHcNEpXlotFYvz3i/9y2g6nbfQY7drBZZdll9mzYfx4+OADeOMN+OQTqKrK3hv8437rIMjeL9ysGeywA+y+e/Y+4h12gDZtanZeG+oPf/gDAJlMBmC1a8KRSITy8nKeeeYZ5s+fzx/+8Ad22WWXVUq7l39+6KGHqKyspKioiEgksmKskpISXn31VQoKCjjggAOA7HO7nz74Kc/9+jlSlSkyyUydn+vaJMuSzHp/Frducyv7/X0/BpwxwGJySZIkSZIkSZLqicUrkiRJkiSpXiWTSYINfVL//4wYMaKW02y4Fi1aAJCfn0/Pnj3p2bMn7777Li+99NJ6Hd+YS2ckSZIkSY1Dv36bXulKJAKDB4edQpIkSZIkSZIatp494cYb4e9/h6lTsy/ve/ddePttmDQpW9ISX8PTZstf3ldcDP37w557rnx5X9u2MHPmTB566AWeeeYZJk2axIIFCygrK1vxgr1tttmG2267jSFDhviCOUmSJEmSJKkJe3/W+1Slq8KOUa/KkmW8Ne2tGhWv/FCnTtnl0ENXbpszBxYtypZhV1RkS7Xz8yEvDzp0gNata2XqWhGNRn/yu8rKSt5//326devGgQceSGFh4YrvMpkM0WiUb775hocffhiA4cOHr/LdpEmTOPHEE2nWrBn9+vVjxO9H8M113zD9nekkyxrOs7uZVIZMKsPLv3uZT+77hOOeOo6CNgVhx5IkSZIkSZIkqcmzeEWSJEmSJNWrxlg8UlZWxvjx45k+fTrLli2jefPmDBw4kHbt2gGw66678umnnzJ79ux1jtUYz1+SJEmS1LgUFMDBB8OTT2ZfhrcpKCiAM88MO4UkSZIkSZIkNQ7RKGy5ZXY57rjstkwGvvsOvv8+++K+yspsEUteXnbp0iVbsvJjo0eP5sYbb+TDDz8kGo3Ss2dP9t57bzp06EBVVRWpVIrHH3+c448/nltvvZXDDjusXs9VkiRJkiRJUv1547s3qE5X12iM4f2Gc+/h9662vTxZztzSubw/631uef8Wxs4Yu17jnbbDaRze63C2absNbQrakBfPY0nlEr5Y+AWPTXqM2z68jVQmVaPM65tlY3XsmF0au++++44PPviA3XbbjX79+q3YHgTBisKWkSNH8vHHHzNs2DC22247YGWZy6677sr//vc/nnrqKV564iUe2OsB2sbaEkk3zMLvZFmSWR/M4o4d7+DUMafSrHOzsCNJkiRJkiRJktSkWbwiSZIkSZLqVVCDN77efffdq2079dRTaxJnvTz22GOrbZs8eTLnnnsuubm5APTq1Wu9ilcymUyt55MkSZIk6ccuvBBefhnKysJOUj/at4eBA8NOIUmSJEmSJEmNVzQKPXtu2DGXXXYZf/nLX4jH4xx77LHst99+9O3bl44dO9KiRQvy8vIAOP744/nNb37DTTfdZPGKJEmSJEmS1IR9OPvDOhu7IFFAz5Y96dmyJ0dvczSHP3w4z3393DqPO2HbE9ij+x6rbGtb2Ja2hW0ZutlQ9um5D8MeHlajbNOXTqcqVUVuPLdG4zR1ywtUdthhB4qLi0kmkyQSiRXfP/3009x33320adOGk08+meLi4lWOD4KAXXbZhW26bUPze5pTEa1osKUry2WSGZbNWsYdA+7gl+N+ScseLcOOJEmSJEmSJElSk2XxiiRJkiRJqlc/vAlyQ82YMaMWk9RMeXk5ixYtolOnTgAUFhau13E1OX9JkiRJktbXwIHZMpJvvgk7Sd0rLISLL4ZIw35uUpIkSZIkSZKalBdeeIG//OUv9OrVi8svv5x99tmH9u3br7JPJpMhGo2y//77c/TRR3PzzTdTXl5OQUFBSKklSZIkSZIk1ZWSqhIWli+s9XGH3D0EgG7Nu3HD/jfQoagD8WicCwZesF7FKx/N/Yg3p73J5/M/Z2H5QtoXtef8Xc9n5847A3BYr8PYotUWTFk8ZaMz5sXz+Gz+ZwzoNGCjx9gUtG7dmsLCQj755BMqKyvJy8sjCAIikQiTJ0/mT3/6E9OmTePSSy9lyJAhRCKRFd8DRCIRyheVc/egu6leWE0k0zhuHs6kMpQvKOeuQXfxq/G/orhT8boPkiRJkiRJkiRJG8ziFUmSJEmSVK8aW/FIUVER0WiUkpKSVbYXFBTQunXrFeulpaXrNV5jO39JkiRJUt0pKYGJE2H8eHjrLZg9Gyors0skArm5UFAAnTvDbrvBjjtC//5QVLTusSORbBnJ734HZWV1fiqhCgI44YSwU0iSJEmSJEnSpiOTyfDyyy8TiUS4/fbb2X333de4XzQaJZVKEY/HycvLIx6P8+mnn7LLLrvUc2JJkiRJkiRJdW3inInkJ/JJViVrddwxM8as+LlDxx24cNCFAHQq7rRex5//0vmrbfty4ZdM/NXEFevNcpvVKGM6SDN+zniLV9aha9eunHHGGdx2223cfPPNHHfccWy22WZ88MEHnHPOOUyYMIFjjz2WM844Y8Xzu8tLVwC++OgLXj3uVUpml5BJZcI6jY0SZAIqFlZw16C7OGP8GRS0tqBckiRJkiRJkqTaZvGKJEmSJEmqV/n5+cTjcVKpVJ3N0bx5c84777wV61ddddUq3/fq1WuNx3Xr1o28vDwApk6dSiqVonXr1px44ol8+eWXTJkyhaVLl9K8eXMGDRpEbm4ukH2RwKRJk9YrW9H6vB1XkiRJktQkLV0KDz0Ezz8PH34ICxdmi1UqK6Gqau3HPv885ORAeTl06AA77QQHHwzHHvvTRSwnnAAXXFD759GQxONw4onrV0YjSZIkSZIkSaod0WiUDz/8kH79+rHTTjsBkE6nicViAARBAGRfiBePxykvL+e1116jffv2tGvXLrTckiRJkiRJkurOp/M/pTpdXWfjdy7uzJ7d91yx/vHcjzd4jGgkSpdmXThrp7NWbJtZMpPP539eo2zlyXLen/U+Zww4o0bjbAouvvhiPv/8cy699FLuuusucnNzmTJlClVVVey7777ccccdFBcXr3bcV199xd8G/o1uyW5E0pE1jNzwZVIZls1exsPDHuaUt09ZpVRGkiRJkiRJkiTVnMUrkiRJkiSpXnXo0IFYLFanxSvrctxxx61x+1577bXi80033cTSpUsBiMfj9O3bl759+652TBAEvPbaa8yfP3+d8+bk5NClS5eNTC1JkiRJaqw+/hhuvBEeeQRiMSgrW/nd//2n5zpVVmYXgJkzs8vLL8M558BJJ8F550Hv3qseU1QEZ5wB//43VFTUyqk0OIkEXHhh2CkkSZIkSZIkadPTtm1bSkpKmDFjBr169SKVSq0oXvnhy+K++OIL/v73vzN27FiOPvpoevToEVZkSZIkSZIkSXWopKqkTopXghHBats+nfcpF7968XqP0Ty3OUt+v2SVbZkgw9vT3uas58+iKl1V05h8X/F9jcfYFLRv354XX3yRO++8k0cffZSqqioGDBjAueeey9ChQykuLl6l6Hu5zOcZuia7NtrSleUyyQxzP5rLhP9MYMAZA8KOI0mSJEmSJElSk2LxiiRJkiRJqlft27cnmUyGHWO9zZ49m6eeeoott9yS9u3bU1hYSCKRoLS0lBkzZvD+++8zY8aM9RorCAI6duxYx4klSZIkSQ1BdTU89hhcdx1MmQJVVZBO1+4cywtc7r4bRo2CPn3gkkvg8MMh/n93A1xzDTz6aNMsXikoyJ7vlluGnUSSJEmSJEmSNj1HHXUUw4cPZ9SoUfzpT38iNzcXgLKyMmbNmsWkSZN46623ePzxx5k+fTqDBg3iX//6V8ipJUmSJEmSJNWVimQFmSBTL3OVJcsozimulbEKEgW1Mk5ZsqxWxtlUnHbaaZxwwgnk5+eTSqWIx+MEQbZk58elK2ULynjq1KeIpqNhRK11ybIkL13wElscsAXNuzUPO44kSZIkSZIkSU1GJFj+2wZJkiRJkqR6cvPNN7NkyZKwY9S7WCzGZZddRiQSCTuKJEmSJKkOffghHHMMLFwIpaX1O3dREXTuDKNHw7bbZreNGQP77tu0ylciEdh6a/jkk5UlM5IkSZIkSZKk+lNaWsrRRx/NK6+8wp577kn//v0pKSmhpKSEadOmMWXKFBYtWkT79u059thjOeecc9h8880JgsD7pyRJkiRJkqQm6Hcv/44bxt1Q43GG9xvOvYffu2J9yN1DAGiZ35Lzdz2fvXrsBcDMkpls/o/NqU5Xr3PMaCTKwC4DScQSdGnWhVP7n8qePfYEsoUx2962LVO/n1qj3EO7DeXNU96s0RibouWvP4tEImQyGaLRKO+99x7du3enffv2ZDIZHj3iUaa8OIV0dTrktLUnGo/SZdcunPzWyV4zlyRJkiRJkiSplvj6EUmSJEmSVO86d+68SRavtGnTxhsgJUmSJKkJq6qCyy+HW28Nr+SktBQmT4addw448MBPOfPMRey3356ccgrcc0/TKV/Jy4NHH7V0RZIkSZIkSZLCUlRUxH333cevfvUr3nnnHV5//XUAEokEbdu2pW/fvgwcOJD99tuPPfbYY8Vx3j8lSZIkSZIkNU050Zw6GXfMjDErPn8w6wPmXjgXgC7NurD7ZrvzyjevrHOMTJBZZZyHPn2IqedOZbMWm5GfyGd4/+H88X9/rFHOnFjdnH9T98NrxtFolNLSUq677joqKysZNWoU89+czzevftOkSlcAMqkMcybOYcJ/JjDgjAFhx5EkSZIkSZIkqUnwFSSSJEmSJKnedevWja+++opUKhV2lHrVrVu3sCNIkiRJkurIhx/CMcfA/Pnhl5sEAVRWRnjyyc15/fV2vP56kr/9LcGTT4afrTYUFMAll0DfvmEnkSRJkiRJkqRNVxAEtGvXjscff5yvvvqKcePG0bp1ayKRCM2aNaNLly507tyZvLy8FftbuiJJkiRJkiQ1XQWJAiJECAjqbI4fX2Nsld9qrfvnxfOoTFWutj34v/9b33HWR0FOQY3HEMTjcXbbbTdGjBjB+eeez9bPbE2yPBl2rDqRLEvy0gUv0fe4vuQ2yw07jiRJkiRJkiRJjZ7FK5IkSZIkqd517dp1k3uIPicnh+7du4cdQ5IkSZJUy4IA/vQnuO66hldqEgSFlJQUMGRIhKuvDnj00Qj77tvwcm6IRAJ69oRLLw07iSRJkiRJkiRt2pbf/xWJRNh6663Zeuut12t/SZIkSZIkSU1TfiKfeDROMlO7JRmDuw4GoGV+S87f9fxVvpu0YBIAI3YfwZV7XAnAvR/dyylPnQLA/pvvz9/3+zsPffYQkxZMYm7pXDoUdeDU7U+le4vuK8Z5b+Z7Nc5ZmCis8RiCvLw8zjrrLObMmcOrN77KZsFmxJv4a9I+vu9jdj5757BjSJIkSZIkSZLU6DXt3yhIkiRJkqQGqUOHDhQXF7N48eKwo9SrrbbaKuwIkiRJkqRalMnAWWfBqFENt8wkCCJUVMAVV0Q45xy480447bSGm3dtYjHo2BFefx3i3u0gSZIkSZIkSQ1CJpMhGo2u9jkIAstWJEmSJEmSpE3IFq22ID+RT7KqdotX3jn1nTVuv/+T+/l0/qfrPH7zVptz+dDLf/L7p796mgc+fWCj8wEkogm2a79djcbQSjk5Ofz1r3/lutHXUfldZdhx6lSyLMnYv41lp7N28pq6JEmSJEmSJEk1FA07gCRJkiRJ2vREIhEGDx5MTk5O2FHqRSwWY8CAAcR9K6wkSZIkNRmZDJxwQrZ0paws7DTrVl4ON9xQzV13fc2lly6ioCDsRBsmGoXWrWHMGGjbNuw0kiRJkiRJkiTIlqtEo1FKSkr48ssvV5SuAL4gTpIkSZIkSdrEDOg4gGS6dktXfiiVSbGwfCH/+/Z/nP7M6Qx/cvg6j/lo7kfc/N7NvD/rfeaWzqU6XU1lqpJpS6bx5JdPcuxjx3L4w4eTCTI1ypafyGfHTjvWaAytat4n80jPT4cdo15ULK5g2lvTwo4hSZIkSZIkSVKjFwmCIAg7hCRJkiRJ2vQkk0n+9re/kUzW3Y20DUU8Huess86iRYsWYUeRJEmSVE8yGZgyBcaPh3ffhYkTs8UXFRWQTEJODuTnQ7NmsNNOsMsuMGAAdO0Kvoes4QsCOO00ePjh7J9r41LKZpu9yP77b8GoUf2pqAg7z7rF49CuXbZ0pXv3sNNIkiRJkiRJkn7ojTfeYK+99qJjx45MnjyZwsLCsCNJkiRJkiRJCkEQBDS/tjnLqpeFHaXe5cRymPO7ObTKbxV2lCbjyZOf5JP7PyFIbwKvR4vAlgdtyfHPHh92EkmSJEmSJEmSGrV42AEkSZIkSdKmKZFI0K9fPyZMmEAmkwk7Tp3q0qWLpSuSJElSExcE2YKVRx6Bt96CL76AWAyiUSgtzX7/U954A4qKsoUssRhsuy3suSeccAJss029nYI2wCWXNNbSFYAipk07kGefvZfzzotz0019G3T5Sk4OdOmSLV3p0CHsNJIkSZIkSZKkH+vXrx8Affv2pbq6er2LV5YsWUJVVRXt27evy3iSJEmSJEmS6kkkEqFvu76Mmzku7Cj1rnluc0tXalHl0ko+f+TzTaN0BSCAb179hmVzllHcsTjsNJIkSZIkSZIkNVrRsANIkiRJkqRN1y677EI02rQvT+Tk5DBo0KCwY0iSJEmqI2VlcMcdsOWWsO++cMstMHEiVFZmv1u2bO2lKwCZDJSUQEVFtqRl3Dj4619hxx2zy+jR2VIWNQxPPw233tpYS1eWK2T27JOZMuVtnn8e2rWDvLywM62uoAAOOgg+/NDSFUmSJEmSJElqqFq2bEl1dTUvvfQSLVu2XK9jKioquPnmm/nZz35Wx+kkSZIkSZIk1ac9uu9BNNK0nxldkwEdB4QdoUmZ+vJUoolN69+jaCzKV09/FXYMSZIkSZIkSZIatU3rtwuSJEmSJKlBadOmDd27d2/S5SvFxcVsscUWYceQJEmSVMu+/BJ+9atsYcUFF8DUqdmilUymdsZPpbJFLOPHw6mnQtu2cOmlMHNm7YyvjbN4MQwf3thLV5Yr5LHHjqJr13lMmQLHH58tOmkIcnKgRQt44AF44glYz/f0SZIkSZIkSZJCEo/HSaVSZNbzFyX5+flUVVXx9ttvs2TJkroNJ0mSJEmSJKne7Nx5Z4pyisKOUa8S0QS7d9897BhNysx3Z1JdWh12jHqVLE8y/Z3pYceQJEmSJEmSJKlRi4cdQJIkSZIkbdqGDRvGLbfcQnV107sJMh6Pc8wxxxCJRMKOIkmSJKmWVFTAJZfAnXdCMpktSKlrpaXZnzfcADffDFdemS17icXqfm6t6vTTm0rpSlYQFHPZZSkefhjuugtOOAF+/nMoKYHKynAyFRTA/vtn/461ahVOBkmSJEmSJEnShovH1+8xtSAIiEQiDB48mEQiwTPPPMNJJ51Ux+kkSZIkSZIk1Yc9u+9JdbrpPSu6NvFonEO3OjTsGE3K9LemQ1A7Y/Ub3o/D7z18rft898Z3jNxz5Grbo4ko/U/uT/c9utOhfwcK2xeSW5xL+aJyZr47k/dueo9pb02rnaDAzHEza20sSZIkSZIkSZI2RdGwA0iSJEmSpE1bUVERhxxyCIlEIuwotSqRSDB48GDat28fdhRJkiRJtWTcONhqq2whREVF/ZSu/FBVVbb046qrYMAAmDy5fuff1D39NLz4IjSt3tB8nn66iP/9L7u2114wdSr84heQlwf5+fWXpLgYOnSABx+Exx+3dEWSJEmSJEmSGqMgWP834W211Vb06tWLRx99tA4TSZIkSZIkSapPzfOac8w2xxCLxMKOUm96t+lNn3Z9wo7RZARBwIJJC8KOAUB+q3wOveNQtj1+W9pu05aC1gXEcmIUdyym9xG9OfnNk9nhtB1qbb6l05eSqqrnhxQkSZIkSZIkSWpC4mEHkCRJkiRJ6tu3Lx9//DHffvstmUwm7Di1olmzZuy2225hx5AkSZJUCyoq4JJLVhauhK2sDD79FPr3z5awXHABxDadZxNDsXgxDB+eLb5paioqIvz85zBlChQVZZd//xv+/Ge4+2644Ybsv3PLltX+3Dk5EI3CoEFw8cWw777ZdUmSJEmSJElS4xSJRFbblslkiP7fxd90Or3ic6dOnRg4cCAPPfRQvWaUJEmSJEmSVLcuGHgB//3iv5Qnm+CNtz9SnFPMJUMuCTtGk7Lk2yV1Ov7dQ+5ebVvV0qq1HvPdm9/x+cOfs+jrRbTeqjV7XLkHhe0KAdjvhv345IFPSFXUvDAlnhdn/qfz6bRjpxqPJUmSJEmSJEnSpshXlkiSJEmSpNBFIhEOP/xw4vGm0REbj8c55phjiPnmY0mSJKnR+/JL2GqrhlO6slwmk81z1VWw444wf37YiZq2ESMa1p9/bVu6FK67btVtrVvDRRfBrFkwejTstRfk5kLz5lCT/3wvKIBmzaC4GH772+zfsddeg/33t3RFkiRJkiRJkhqzyspKnnrqKd555x0WLFjA0qVLmT9//oqilSAIiMViK8pZCgsLGTx4MKWlpXzwwQdhRpckSZIkSZJUi/p36M/mLTcPO0a9iEaiHL714WHHaFJmj59NJLZ6yXdtmTFmxmrL/M/WfDN+sizJPUPvYeQeI/nw9g/59rVv+fC2D3n2zGdX7JNbnEu7vu1qJVsmnWH2+Nm1MpYkSZIkSZIkSZuipvE2U0mSJEmS1OgVFRUxbNgwnnjiCVKpVNhxNloikWDo0KG0b98+7CiSJEmSamjiRNhzTygpgSAIO82alZXB559ny1fGjIGuXcNO1PSUl8M990BVVdhJ6k5lJfzzn/DHP0Iisep30Wi2FGX//bMFPx98kF3efBM++ihbSJOXly0DWr5EItnjlheplJdDt26w664wZAgMGAD9+0NOTn2fqSRJkiRJkiSpriSTSY444giKi4spKCigurqa7bbbjsLCQvLy8th+++3Jz88nLy+PAQMGUFRURHV1Nc2aNePxxx9np512CvsUJEmSJEmSJNWSSwZfwq+f+zXLqpeFHaXO5MZy+fWOvyYn5g2xtWnRV4uoLq0OOwYA1aXVTH97+mrbF321aLX9akOqPMW8T+bVyliSJEmSJEmSJG2KLF6RJEmSJEkNxjbbbMOyZct47bXXSCaTYcfZYIlEgn79+jF48OCwo0iSJEmqoXHjYL/9oLQ07CTrlkzC7NnZMotx42DzzcNO1LQ88ki2SKSpS6fh6afhqKN+ep927eDgg7PLcnPnZgtYli7NlrBUVEA8Dvn52UKWbt1gu+2ynyVJkiRJkiRJTVdxcTG/+tWvmD17Nl9++SVLlixh6tSpzJw5E4DHH398tWM6d+5MSUkJzz77LH/5y1/qO7IkSZIkSZKkOnL0Nkfzm+d/E3aMOhWJRPjNTk37HMNQtawKgrobf0QwYrVtL573Iu/d/N56j9Hn2D4rPi+avIiFXyyslWxQeyUukiRJkiRJkiRtiixekSRJkiRJDcouu+xCRUUFY8eObVTlK4lEgl69enHQQQcR2RTeyCtJkiQ1YR991HhKV5ZLp2HRIhg8GMaPh86dw07UdFx3XeP6d2FjLVuWPde1Fa+sSYcOcMABdZNJkiRJkiRJktS43HbbbWQyGRYuXEizZs2YMmUK8+fPJz8/n/Hjx7Nw4UKCIODjjz9m4cKFRCIRKioq+OqrrygtLaWoqCjsU5AkSZIkSZJUC3Ljudx60K2c+eyZlCXLwo5T6woSBZyz8zl0bd417ChNTkMvHulzbB92u3Q3ANLVaZ45/ZlaHT9Z2nieq5YkSZIkSZIkqaGxeEWSJEmSJDU4e+yxB9FolHfeeadRlK8kEgn69OnDoYceaumKJEmS1MhNngx77tk4izYymZXlKx9+CG3ahJ2o8fvgA5g5M+wU9eezz+CLL6B377CTSJIkSZIkSZIaq0gkQrt27QDo27fviu0DBw5c8TmVShGPx5k/fz5VVVUUFRVZuiJJkiRJkiQ1MSdsewIjPxrJm9PeJJlp+M+JbogORR34055/CjtGk5SqSNXp+HcPuXu1bd9/8/16Hbvrebuy39/3IxKNkKpM8dhxjzHtrWm1mi9VVbfnL0mSJEmSJElSU2bxiiRJkiRJapCGDh1Kfn4+L7/8MqlUw71RMJFIMGDAAPbbbz9LVyRJkqRGrroaDjwQli4NO8nGS6Vg9mz4+c/h5ZfB/0ypmeuvh4qKsFPUn2QSbr4Zbr897CSSJEmSJEmSpMbqx/dQBUGwYls6nSYWixGPx8lkMisKWiRJkiRJkiQ1PZFIhPuOuI9e/+xFsrrpFK/kx/MZfcxocmI5YUdpkhIFiTodf8aYGRt13P437M+u5+8KQOWSSh454hG+e+O7WkyWFc/zlXCSJEmSJEmSJG2saNgBJEmSJEmSfspOO+3E8ccfT2FhIfF4w7pZMBqNkpuby2GHHcb+++9v6YokSZLUBFxxBcydC0EQdpKaSSZh3Di4//6wkzRuQQDPPQeZTNhJ6k8qBU88EXYKSZIkSZIkSVJT8sP7qmKx2IrP0aiPtUmSJEmSJElNXcfijvzr4H9RmCgMO0qtKEgUcO4u57JDxx3CjtJk5RQ1rEKbWE6Mox85ekXpypJpS7h78N11UroCkFPYsM5fkiRJkiRJkqTGxDvUJUmSJElSg9ajRw/OPfdctt12WxKJRNhxAEgkEvTo0YOzzz6bvn37hh1HkiRJm6BUCpYsyZaEfPstTJ8OCxbAsmWNvzQkLBMmwC23QHl52ElqR1kZ/OY3MGdO2Ekar+nTN82/T0uWwPffh51CkiRJkiRJkrSp+OSTT7j66qt5/fXXSafTYceRJEmSJEmSVMtO2PYEBnUdRE6scRdKRIjQoagDf9rzT2FHadJym+USiUbWvWMt2n3E7owIRjAiGMGwe4at2B7Pi3PiyyfS52d9AKj4voJXLnqFvJZ5dB3cdcVS0Lag1rLkNs+ttbEkSZIkSZIkSdrUxMMOIEmSJEmStC45OTkcdthhbLvttvz3v/+lqqqKVCpV7zmi0SiJRIJDDjmEPn36EInU782bkiRJ2jRVVcGnn8L48fDWW/DeezBtGkSjEItlfwKk09lClpwc2GYbGDoUdtkFBgyAnj3B//f1p1VXwzHHQEVF2ElqV1UV/OIX8PLL/vlvjPHjIb4Rv1EfPhzuvXfl+vr8sz/tNDj88Ozf3TZtIC8vW4DyxRfw2GNw223Zv98/5YAD4IUXVq5/9x306LHh2SE794QJsPfeG3e8JEmSJEmSJEmZTIbo8l9irUOzZs14/fXXGTVqFPfccw+DBg2q43SSJEmSJEmS6lMkEuGhox5ix//syMySmaQy9f9saG1ontucF094sdEXyDR0bbdpS05RDlUlVWFHobB9Id13775iPb9lPsc8esxq+z158pN8PPLjGs+XKEzQoX+HGo8jSZIkSZIkSdKmyuIVSZIkSZLUaPTo0YNzzz2X1157jYkTJwKQTCbrfN54PE4QBPTu3Zv999+foqKiOp9TkiRJm7ayMnjgAbjpJpgyBfLzIZlcv2KQVAo+/DBbGlFUlC1kCQLYc0+48ELYYw9LOH7siitg7tywU9S+ZBLGjYP774eTTgo7TePz7ruwbFn9zHXCCdm/mz/Utm12GToU9tkHhg1b87GtWsHdd9delooK+OADi1ckSZIkSZIkSRvvx6Urayti6d69O3/84x858sgj+de//mXxiiRJkiRJktQEtS5ozZhTxzDgjgHML5tPJsiEHWmDFOUU8cbJb7Bl6y3DjtLkdRzQkXQyHXaMUESiETrt2CnsGJIkSZIkSZIkNVqRIAiCsENIkiRJkiRtqOrqaj777DPeeecdSktLSaVS1PZljpycHHJychg4cCDbb789+fn5tTq+JEmS9GNffJEtW7n//mw5SllZ7Y5fVAQtWsBFF8Hw4dC8ee2O3xjNnAlbbgmVlWEnqTvNmsH8+ZCbG3aSupFKpfj888+ZP38+CxYsYO7cucyfP5+5c+eyePFiSkpKSKfTnHvuuRxzzDEEQUBkPdqHdt0V3ntvw/MMHw733rtyfX2Kjm68EZYuhc8/h4ULoX17OP982HnnlftsuWW2iOnHRo+Go4/OFqYs/8/W776DHj02PPtyBxwAL7yw8cdLkiRJkiRJkjZt06ZN47777mP77bdn//33J5FIkEqliMfjP3nM2Wefzf3338+UKVNo06ZNPaaVJEmSJEmSVF+++f4bBt41kEXli0gHjaNcoyiniJdPfJmBXQeGHWWTEAQB1za/lupl1WFHqXfRRJTLyi8jGl9zkbkkSZIkSZIkSVq7n75bXZIkSZIkqQHLyclhhx12YPvtt2fWrFmMHTuWyZMnE4vFCIKAZDK5wWPG43FisRjJZJJu3boxePBgNt988/V6Ia8kSZJUE6+8Apdemi1dSCYhlaqbeUpLs8sf/gCXXALHHAPXXANdu9bNfI3BrbdCLXc4NjiZDDz2GJxwQthJNk4mk+GJJ57gxhtvpLi4mH/84x9sueWWKwpU5s2bxy677EJ1dTU5OTnk5+dTUFBAixYtyM/PZ8KECeTk5NCrVy+A9fpvvCCAzz6r6zNb6fzzV9/25ZcwceLK9WbNVt/npJOypStLlsANN8Cf/lQ7eSZMqJ1xJEmSJEmSJEmbpkwmw4gRI8jPz2fo0KFccskl7LHHHmvcd/n1/v32248777yT5557juHDh9dvYEmSJEmSJEn1omfLnkw4YwKD7h7EnGVzSGY2/DnQ+hIhQvPc5vzv5P/Rv0P/sONsMiKRCO23bc+MsTPCjlLvWm3eytIVSZIkSZIkSZJqwOIVSZIkSZLUqEUiEbp06cLPfvYz0uk0CxYsYPbs2cyYMYMZM2bw/fffE4/H1/hi3SAISKVSNGvWjM6dO7PZZpvRsWNH2rdvTyKRCOFsJEmStKlZsgR+8xt46ikoL6+/eZfP9dBD8PjjcOONcNppsKl1DlZXw223QVVV2EnqVmkpXHdd7RavLH8J2vpaunQpTz/9NO+//z5TpkwhLy+PrbfemhNPPJE+ffqs9di5c+dy9tlnM2/ePKLRKEuWLAFWFqi0b9+eBx98kEQiQWFhIQUFBSuWL774gmHDhrHNNtuw3XbbrXfekpLsvx9hiEahSxc466yV22bOzBYz/VDXrnDLLdnPZ58N8Vr87f/8+dnCnqjP7UmSJEmSJEmSNkKPHj1o06YNCxcu5H//+x/jxo3j5z//Oeeffz5bbbUVkC1niUajpNNp4vE4HTp0oKCggIkTJ1q8IkmSJEmSJDVhnZt1ZvwZ4zng/gP4cuGXlCXLwo60mvx4Pm0K2vDqL15lq9ZbhR1nk7PZ7psx892ZBJkg7Cj1quvgrmFHkCRJkiRJkiSpUbN4RZIkSZIkNRmxWIwOHTrQoUMHdthhBwDS6TTff/89yWSSZDJJOp0mFosRj8dJJBK0aNHCkhVJkiSF4oUX4MQToawsvOKPVCq7nH8+jBoFDzyQLXPYVDz5ZLZcYlMwdSp89BH077/hx86ePZvJkyczc+ZMAHr37s2AAQPWu3zlu+++44orruCRRx6he/futG3blnnz5vHUU09x5513cuWVV3LWD1tGfuS6666jqqqKgw46iFdeeYWKiopVvo/H4xx55JFrPPbBBx8kEokwbNiwDThjqKjIFpkkkxt0WI00b54tY/qhTAbefjtbwvLD/52IRGDkyOwxjzyS/btbm++gi8Wy8+Xn196YkiRJkiRJkqRNy957783kyZM5/fTTefPNN/n3v//N888/zxlnnMEpp5xCp06dgOx1foBkMsmSJUto3bp1mLElSZIkSZIk1YM2BW14//T3uendm7j89cupSleRCRrGjd358XzOGHAG1+5zLXnxvLDjbJI679KZnKIcqkpCetAiBDlFOXQb0i3sGJIkSZIkSZIkNWoWr0iSJEmSpCYtFovRpk2bsGNIkiRJKyxZAr/5DTz1FJSXh50mq6wMxo2D3r3hxhvhtNOyxQ5N3bXXwrJlYaeoH1VVcMMNcN99G3bcuHHjOP/885k4cSLxeJx0Ok2XLl046aSTGDFixHqNccUVV/DAAw9w/vnn8/Of/5yOHTsSBAGffvophx56KBdffDGnnnoq+Wto+fjggw+45ZZbuPvuuxk/fjzJZJJlP/GHFgTBis+ZTIZYLMaDDz5IEAT8/Oc/36DzrqyEaHSDDqlTBQWrrl9wAey5J8yaBb/+de3PF4tly2csXpEkSZIkSZIkbayjjjqKn/3sZ3Tr1o2HHnqI4447jssvv5wrrriChx9+mMMPP5wzzjiDsrIyPv/88xW/dxgyZEjIySVJkiRJkiTVh2gkygUDL+DQrQ7l2MeOZfKiyZQly0LLkx/Pp01BGx495lF27bJraDkEm++7OZl0wyjiqS+ZVIZeh/UKO4YkSZIkSZIkSY1aA3pVjCRJkiRJkiRJktS0ffstbLMNPP54wyldWS6VyhawnH8+/Oxn2fWm7LPP4Msvw05Rf9JpGD06W/yzvr766iv23ntvvvzyS6688koef/xxbr/9dvLy8rjqqqu49dZbVyk7WZMgCHjiiSdo06YNf/7zn9lxxx3p3LkzXbp04cADD2S33XajoqKCOXPmrHYcwIUXXsjOO+/MiSeeSFFREQAlJSVrnCsSiaxYYrEYH330EfPmzaNPnz60a9du/U+c7L//9V0+tGwZDBmSLVQ56ST43/+y5S+77w5vvgmbb57dr1MnuPpqyGTglFPg++9rP0s0Cslk7Y8rSZIkSZIkSdp0HHLIIQCMHTuW6upqhg0bxieffMJ1111HSUkJ11xzDZttthn77LMP5557LpMmTeLQQw9l2223DTm5JEmSJEmSpPq0Zest+eD0D7hqj6soSBSQG8ut1/nj0Tj58XxOH3A6X539laUrDUCiIEH/U/oTTWwar0eLRCP0OrwX+a3yw44iSZIkSZIkSVKjtmn8ZkGSJEmSJEmSJEkK2eefw447wrx5UFUVdpqfVlYGzz8PBx0ElZVhp6k7zzzT9MtlfiyRyJZ5rK9LLrmEyspK/vWvf/GHP/yB/fffn5NPPpmHHnqIli1b8oc//IFFixatdYxIJEKzZs2oqKhYY2HK3LlzadmyJcXFxSu2BUFAJBLh3nvv5Z133mHEiBHE43EKCgoAWLp06VoLXzKZDAAPPvggS5cu5cQTT1xl/PWRm5stNqlPmQyMGQNvvAH33w/77gvTpmW/y8+H4cOzn9u2hby8bDnKyy9DEGSXe+9dOVb37tltTzyxcVnS6ewckiRJkiRJkiRtrLy8PLbffnvGjh27yu8TLrroIt58803+8Y9/MGDAAAoKCujRowcjRoxg5MiRtGnTJsTUkiRJkiRJksIQi8b43aDf8fU5X3PRoItokdeC4pwNu/93QxUmCilIFHD6Dqcz8VcTufmAm8lPWHzRUOxy7i5EY5vG69Hi+XEG/W5Q2DEkSZIkSZIkSWr0No3fLEiSJEmSJEmSJEkh+uwzGDQIvv++/sscNkZ5ObzzDuyzT8MuiamJN9+EZDLsFPWrrAzee2/99i0vL+fDDz+kqKiI/fffH4B0Ok11dTXbbrste++9N6WlpfxvLU0uywtQjjvuOMrKyhg+fDijRo3iueee4+6772b33Xdn0aJFjBw5krZt2644LhKJ8P3333P55Zdz7LHHstdeewHQrFkzAJYsWbJi7DWJRCIAjB8/HoCBAwcSi8XWWtayXFkZnHkm7Ldf9u9BffipgpPlhSrLtWpVP3kgW7yS73OjkiRJkiRJkqQaOvLII5kwYQJff/01kC1fD4KA7t27c/bZZzNu3Djef/997rnnHi688EJatGix1t8BSJIkSZIkSWraOhV34v/t9f+Yf+F87hl2Dzt12on8eD7xaLxWxo9GohQmCtmi1RbcfMDNzL9wPv86+F/0atOrVsZX7Wm9ZWs6bN8h7Bj1olnXZnTasVPYMSRJkiRJkiRJavRq5zdKkiRJkiRJkiRJktZo6lQYOhRKSsJOsmEqKmDCBBg2DJ59FuJN7DeLEybU7njDh8O9965c/7/uj3U66ST4xS9gu+2gZUtIpWDGDHj9dfjrX+Hbb2svYyYDb721fvtOnjyZqqoqBg4cSDqdBiAWi60oNRk8eDD//e9/GTNmDAcddBCFhYWrjRGNRgG48sor2WKLLbjmmmt48cUXicViK8Y888wzGTx48A8yZohGo1xxxRWUlpZy7rnnkpubC7BijsWLF5NMJonFYqvNGQQBkUiEMWPGMHnyZHbYYQe6du0KrCxkWZtEAn79azj11GxZ0v/FrBUjRsCVV2Y/33svnHJK9vP++8Pf/w4PPQSTJsHcudChQzZD9+4rj19emjNrFpx33urj77wzHH989vPixfCnP2X/92djRCLZfxaSJEmSJEmSJNXEkUceyRVXXMFXX33F0KFDV/zuALLX9OPxOM2bN6dFixYrtv9wH0mSJEmSJEmbpkQswVHbHMVR2xzFFwu+4IFPH+CN797g0/mfUp2uJieWQ2l1KZngp4ucI0QoyikiHaQJgoBt2m7DbpvtxrF9jmWXzrus173FCteQ3w/h8RMfp3pZddhR6kxOUQ5DLhkSdgxJkiRJkiRJkpqEJvZ6JEmSJEmSJEmSJKnhWLAABg+GpUvDTrJxKirg7bezpSIPPBB2mtqzeHHD+DO5/nr43e9W3ZZIwFZbZZfjjoOddoIpU2pvzs8+gyBYdzFMWVkZlZWVtGzZcpWCk+UPGHbv3p1mzZrx7bffsmzZsjUWryzXrFkzOnXqRI8ePdhvv/3Ye++9ad68Oa+99hoPPvggb7zxBvfeey8777wz0WiUMWPG8PTTT/PHP/6RXXfddcU4W2yxBTk5OVRVVZGXlwesLFpZLpPJEIvFGDt2LLNmzeLkk0+mR48e6/3PJycH+vXLfm7XDubMWe9Da2TzzeHyy3/6+6efXvl3cOFCuPnm1fcZPnxl8UpJyZr32ZA8PksqSZIkSZIkSaqp3r17c8YZZ9CpU6cV5evLLb++/8Pr/EEQ8P3339OqVat6zypJkiRJkiSpYerdtjdX73U1kL2GOHvZbMbPGc97M9/j/Vnvs6x6GRWpCqpT1SRiCfLieRQmCunfsT+7dt6VHTvtSM+WPS1aaYS2PHhLcopymnTxSiQWoc+xfcKOIUmSJEmSJElSk2DxiiRJkiRJkiRJklRHTjklW/KRyYSdZOOVl8OTT8J//wtHHRV2mtoxYQLk5UF1iM9f5efDOeesXP/vf+H226Fbt2xhRlERtGgBp50Gv/997c2bSsHMmdC169r3y83NJQgCMpkMmTX8C9y8eXMKCwtZsmQJFRUVwOolKMvXn3jiCY499liOP/54br/9dnJzcwE49NBDad++PZdddhn//ve/2XrrrWnWrBl33303M2fOZOHChfzzn/9k8uTJlJaW8sknn5BOpxk5ciS33347u+22G//85z/ZeuutV8wVi8VIJpN8+umnAPTpk30I7ccvc1sfO+4IzzyzQYdslI8+yv6ZDxyY/fNv1Sr7vxnz5sHEifDQQzB6dLYwp74MGlR/c0mSJEmSJEmSmrZbb711lZL3H1u4cCGPPvooTzzxBBMnTmTrrbfmkEMO4aKLLlrrcZIkSZIkSZI2PZFIhM7NOtO5WWcO63VY2HFUx6KxKEc+cCQPHvIgqfJU2HFqXaIg8f/Zu88wucqCDcDPbMtmN4UEEnoISCd0iHQQRITQuwqiSBGR3uyAIl1ALEg1SBEQEfikCIr0miAdpIMQSgglZTfZ7O58P44kREqSzWYn2dz3dZ0rZ86c877Pmczmx0z2fbLdRdultmdtpaMAAAAAAEC3oHgFAAAAAAAAZoM//Sm5/fZk8uRKJ5l1TU3Jt76VbLxxssAClU4z895///089dRTeeyxx/Laa6/lwQc3S1PTxklmroijMzU0JHV1Ux8fe2zy5JPF/g47JFtvXex/9JzOUFubjBgx/eKV3r17p76+Pu+//34mTZr0sefr6upSXV2d1tbWTyxmSYpfbGxpacnFF1+ctra27LPPPunRo0daW4tfequpqckXv/jFXHDBBRk5cmReffXVDBkyJH369EmS/PKXv8zEiRPTu3fvNDY2prq6OqVSKbW1tVlzzTWzwQYbpFevXlPm+rB85ZFHHslNN92UtdZaK+uuu26SzHTpSlK83//2t5kv6Ln44mL7X8cfX2z/65VXkkMPnel4MzzvzGpoSNZff9bHAQAAAACAJKmurv5YefuH3nrrrWy77bZ56KGHphx76qmncu+99+b555/P8ccfn0UXXbQr4wIAAAAAMAdZ8gtLZsjuQ/LE5U+kdWL3KV+prqvOkpstmRV2XKHSUQAAAAAAoNtQvAIAAAAAAACd7O23k332SSZMqHSSztPcnOy9d3L99ZVO8nETJkzIyy+/nFKplBVXXDHlcjlJUcbx+OOP53vf+15uv/32NDQ0pKamJqNHD0lbW+VKV5JkzJjk4YeTNdYoHh9/fPK73yWDBiWbbFIcmzw5ueKKzp13woTkN79Jbr01OemkpG/fTz6vb9++WWCBBfLmm2/mnXfeyWKLLTbldU2Stra2NDU1pb6+fprykw99uIDaa6+9lvfeey+LLbbYlAKXjy6uVltb+997nTxl/J133jlLLbVUFllkkfTp0ycNDQ0ZOHBgnn322RxwwAEZOHBgfv/732fQoEGfmP2VV17JmDFjsvXWW2eJJZZIe3t7h4pX1lwzqa+f+eKVuV11dXHvAAAAAADQWT78XqC1tTU1NVN/ne3oo4/OQw89lE033TTf/e53s8kmm+TFF1/MaaedlosvvjjLLLNMjjnmmErFBgAAAABgDrDlL7fMczc8162KV2p61mS7i7ardAwAAAAAAOhWFK8AAAAAAABAJ9t776KopDtpaUn+8Y/kz39Odtqp6+d/991389hjj+W5557LU089laeffjovvPBC3nzzzUz4b8PNrrvumiuuuCJtbW2pqanJM888k/XXXz+lUimHHXZYNt544/Tr1y8HHrhoHnyw6+/hf+24Y3LRRcmmmxav6Udf14ceSg47LJ2es60taW9PVlop+UhPysf07ds3Q4YMyQ033JB///vfWW211dLaWvyiWm1tbSZOnJgxY8Zk/vnnz4ILLvixcpMPF1Dr27dvBg0alLvuuit33nlnNttssyllK0nyxBNP5KWXXspmm22WFVdcMUmy/vrrZ/311/9Ypl69emX++efP5MmTU1dX97HnS6VS3nvvvQwfPjxJssEGG0yTZWatvnr3+zmeERMnFu8PAAAAAADoLO+9917OP//8rL766tl8881TLpczatSojBw5MksttVQuuOCCDB48OEmyxhpr5Fe/+lVef/31XHTRRYpXAAAAAADmcXW96rLTH3fK5Vtfntamub98pbahNttdtF0aFmiodBQAAAAAAOhWFK8AAAAAAABAJ7r66uT225PJkyudpPM1NSXf+lay8cbJAgt07tiTJk3Kyy+/nBdeeCFPP/10JkyYkB/+8Ieprq7Oe++9l4MOOih//OMf09jYmP79+2fhhRfOaqutlgEDBuS2227LqFGjssMOOyRJampq0t7enuuuuy7jx4/Pcccdl5/85CdT5urbt3Ozd9S4ccnzzyfrrZfU10/73KqrJl/7WlHA0tLSufMOHZoceOBnn9OzZ89sueWWueaaa3LDDTdkt912m6Yw5fbbb0+SDBkyJElRbtLS0pJnn302PXv2zOc+97kkyfzzz59ddtkll112WU455ZSMHz8+n//851Mul3PnnXfmggsuSENDQ7761a+muro65XI5pVIp7e3tU+Yql8uprq5Oa2trxo0blzfeeCPjxo3LQgst9LHc5XI5Q4YMyTrrrJOtt956SraO6Ns3GTgwef31Dl0+11pqqbbU1VVXOgYAAAAAAN3I448/nh/84Ac54ogjsvnmm6dUKmX8+PF55ZVXss0222Tw4MFpbW1NdXV1SqVSFlhggWyyySb5xS9+kbfeeisLLrhgpW8BAAAAAIAKWvILS2blr6ycxy9/PK3Nc2/5Sk19TZb64lJZYccVKh0FAAAAAAC6HcUrAAAAAAAA0EnK5eSII5IJEyqdZPaZODH51a+S44/v+BjPP/98fv3rX+eVV17Js88+m9dffz1jx46d5pz+/ftPKUvp27dvDjzwwOywww4ZOHBg+vfvn/nmmy99+/ZNbW1tllxyyUyePDlf+MIXplxfVVWVN954I0my9NJLTzP2nFCKU12d3HFH8t/ekvz4x8lZZyXzz59cemmywQbJAQckkyYlhx3WuXNPmjRj52222WZZZZVV8qc//SlDhgzJLrvsksmTJ+fmm2/OaaedlhVWWCEHHHBAkqLc5Lnnnssqq6ySlVZaKY8//ngmT56c2trabLHFFvnNb36TCy+8MGeeeWZqamrS2tqampqaDB06NN///vczbNiwKaUrSfH3978WXnjhXHfddamrq8tSSy31iZn79++fk08+uWMvzCf49reTn/+8eN/PGyZk7Niz8thj22SVVVapdBgAAAAAALqJwYMHp1evXunVq9eUY8stt1zq6upSW1ubCRMmpLGxcUoxe6lUyoQJE1JXV5fXX39d8QoAAAAAABn222EZ89yYjHpwVFonzn3lK9V11Vlg+QWy4+U7VjoKAAAAAAB0S4pXAAAAAAAAoJPceWcyZkylU8xekyYVxSs//nFS08FvG59//vlcfvnlGTRoUJZeeulssskmWWyxxbLQQgvlwQcfzPDhw7PDDjtMOb+qqirrrbfeJ471yCOPZMKECVlppZWmLNb1YYHH2muvnV69euXss8/OkksumYEDB+bdd9/N228PTLJEx8J3ko03nlq68t57yQknFPvjxyennVYUryTJbrt1fvFKY+OMnTd48OD8/ve/z0477ZQf/OAHOf/881NdXZ2XX345a6yxRk466aQMGDBgyuvdp0+fJJlSnlLz3zdIjx49csABB2SzzTbL888/n+bm5vTr1y8LL7xwFl100Y9d92lqamqy0kordfCuO2a//YrilXlFbW2PvP/+r3L11ZMUrwAAAAAA0GkGDRqUvn375sknn8yYMWMy//zzJ0k22WSTPPTQQxk5cmQ22mijKcXsL7zwQm644YYsscQSXf7dAAAAAAAAc6bquurscdMeuWiDizL6qdFpm9RW6UgzrKq2Kn2X6Ju9/rlX6hrrKh0HAAAAAAC6JcUrAAAAAAAA0ElOOy1paqp0itlv8uTkN795Nclf8uCDD6alpSVrr7129ttvv8w333zTvX799dfPP/7xj/Tp0yd9+vRJr169UltbmyS54447MmnSpGy77bYfu65cLk/Zb29vT3V1dW666aaMHz8+22yzTXr06JFkaoHH1772tYwcOTIXXHBBvvjFL05ZxOs//zkzlS5eGTBg6n6PHkldXdLSUjzu23fqcx/d7wxVVUlDw4yfv/rqq+df//pXzjnnnDzxxBOpqanJt7/97Wy++eZTFjr78PVefPHF097ePuXajxaplMvlLLvssll22WU750a6yMCByZe/nFx3XfKRt1+3VFOTfPWrpdx3X9+cf/75Ofzww2fo5xkAAAAAAGbE9ttvn8svvzx33HFHdtxxxyTJMccck/333z+HHnpojjrqqPTp0yevvfZahg8fnmeffTbDhw+f8v0PAAAAAADUNtRmr3/ulYu/cHHeefqdtE5srXSk6aruUZ2+g/pm77v3Tv189ZWOAwAAAAAA3ZbiFQAAAAAAAOgEb7yR/P3v3b+cIUnGj09+8IMPkvwgSy65ZCZMmJBrr702Z555Zm644YasscYan3l97969s/LKK09z7MNSlcceeyxJssQSS0w5/mGBx0eLPD7cf+qpp5IkQ4YMSXV1ddrb21NVVTXlvDPOOCMbb7xxfvSjH6Vv375Ze+21c+edg/Pww7PwAsyEY49Njjuu2B8+PPnmN4v9Rx+dek5DQ3LFFcm55yYLLJCccMLU5x56qHPz1NUlvXvP3DV9+/bN9773vVma96N/d3ObI49Mbr01mTCh0klmr9raco44ojr77tsvydz9dwYAAAAAwJxnn332yZ133pmDDz44LS0t2WSTTbLQQgvlt7/9bfbff/987Wtfy4ILLph333039fX1Oeqoo7LzzjtXOjYAAAAAAHOY+r712fvuvXPplpdm1EOj0to855avVNdXZ8AKA7LXbXspXQEAAAAAgNmsavqnAAAAAAAAANPzu98l81JPQVPT0jnqqAvyl7/8Jffee2+OO+64jBs3Lt/85jfz/PPPJ5lapvJJyuXylOc/LFe5/fbb85///CebbrppFlhggSSfXv5QVVWVV155JS+88EIWW2yxLL744lOOf3Tuv/71r9ljjz2y7rrr5o477siZZ56Z/fdfM/X17Z3zQnTQM88U75kP7bBDcvPNyaWXJoMGFccmTEiOPrpz562rS1ZZpXPH7O7WWy9ZcMFKp5j9lluulObmB/Pggw9m8uTJn/nzCwAAAAAAM2vllVfOOeeck+rq6nz1q1/NiiuumO222y7f+MY38sQTTyRJ3n333ay99tr55S9/mVNOOSUNDQ0VTg0AAAAAwJyotqE2X7/161nla6ukpmdNpeN8otqG2iy/3fLZ++69la4AAAAAAEAXmDO/MQAAAAAAAIC5SLmc/PrXycSJlU7Sdaqq6jJmzFeyzDLF4x/+8Id56aWXctFFF+Wmm27KQQcd9KmlKcm0hSrt7e2prq7OCy+8kDFjxmTIkCFZZJFF0t7ePqVI5aM+PP7aa6/l/vvvz6abbpqhQ4dOKXD5cPw333wzJ5xwQhZeeOGceuqpqa6uTmtra9Zcsya1tVUV//s64IDkrruSr389WW21pH//pK0t+c9/kttvT047LXnuuc6ds7k5WX31zh2zuyuVkmOPTb7znaIMpztqbEx+9KPWXHnllUmSPfbYI/PNN9+n/gwCAAAAAMDMam9vzzrrrJM77rgjV1xxRa6//vq0tLQkSdZee+2suuqq+fKXv5zPf36TVFf3z8svJ83N5VRXl1Jfn/TsmfTrl9T4bTgAAAAAAJJU11Vnm/O3ycpfWzlX7351Jn0wKa0TWysdK9U9qlPbUJsdLtkhyw5bttJxAAAAAABgnlEql8vlSocAAAAAAACAudmLLyYrr5w0NVU6Sddadtnk8cdbUiqVUltbm+uvvz677bZbNtpoo/z+97/PIossMsNjtbW15fvf/35OP/30nHnmmTnkkEOmW/pw2WWXZc8998y3vvWtnH/++R87/4033siiiy6axRdfPK+88kpaWlpSW1ub5ub2zDdfdSZPnqXbnystskjy+uuVTjH3KZeTDTZIHnwwaa387+J1qrq65ItfTA4++G855JBDMmHChFx22WXZaKONPvO61tbW1FjdDgAAAACAmfC/3+W89NLojBjRmtdfXyh33lnKQw8lb76Z1NYmVVXFVlxXlNe3tydLL52sv36y3nrJmmsmK6ygjAUAAAAAYF7XMr4lfzvsb3nsssfS2ly5//Bd21CbZbdZNsPOGZae/XpWLAcAAAAAAMyLPn2VIgAAAAAAAGCGjBzZuQs67bVXUfTw4TYjfv/7aa/53+2hhzov34deeilJaqeUL6ywwgoZMmRInn766bzwwgtJkvIM3sA777yTm2++OQsuuGC+/OUvJ8lnlq60tLTkpptuSm1t7aeeP3DgwPTo0SOjRo3Kww8/nLq6upRKpTQ0VGeJJWbyZruJtdaqdIK5U6mU/PGPSY8elU7S+errk2OPfTnDhw/Pc889l1122SVDhgz5zGva2tpyxRVXZL/99uuilAAAAAAAdAdVVVX54IPkV78qClSWXXZA9tln4Xz/+6X85S/Ja68VBejNzcmECcm4ccU2YUIycWLS0pI89VRy/vnJQQcVBSwNDckmmyQ33FCUswAAAAAAMO+p61WXbc7fJl+78WvptUiv1PWu69r5e9elYYGG7HzVztn5ip2VrgAAAAAAQAUoXgEAAAAAAIBZ9MADyfjxlU7R9errk6eeKqVUKiVJBgwYkKWWWipjxozJa6+9liRTnpuelpaWPPHEE+ndu3eWW2656Z5fU1OT2267La2trdl0000/9ny5XE51dXW23XbbtLW1Zb/99svf/va3PPzww7nttttSVzdyJu60e+jRI9l440qnmHsNGpT84hdJY2Olk3Sexsbk17+elD/96Tf5y1/+kg022CC77rpr+vfv/5nXtba2ZsyYMbngggsyePDg3HbbbV2UGAAAAACAudVjjyXf+Eay0ELJ97+fvPBCUbIydmxRqjKzxo8vSlkmT07uuCP5yleShRdOTjwxGT260+MDAAAAADAXGLzJ4Bz26mHZ6Y87ZdCGg1JTX5Oq2tmzzFpVTVVqetZk0aGLZvvh2+fwUYdn2WHLzpa5AAAAAACA6aupdAAAAAAAAACY291xR9LeXukUU+28c/Lmm9MeGzeu8+dpb09GjEhWW6143KtXryy00EKZNGlS3n333Zka69Zbb01VVVW22GKLtLW1pbq6+jPPf+SRR9Lc3Jx11133E8tdPjz2y1/+MqNHj86dd96ZrbbaKvPPP38mT56c99/fKVVVZ6e9vWGmcs7N6uqStdeudIq52377JX/4Q/Lgg8VicHOzurpko43K+de/vp+zzjorSy+9dA455JCss8460722R48e+cY3vpGFF144v/zlL/PFL34xBxxwQH7zm990QXIAAAAAAOYmN95YFK08/3wyaVLS1jZ75hk3rthOOCH52c+SrbZKTjklWXrp2TMfAAAAAABzpqrqqiw7bNksO2zZvPfie3nwVw/m4QseTqmqlJYJLSm3lTs8dqmqlNpetWlvbc+qe66adQ5dJwssv0AnpgcAAAAAADpK8QoAAAAAAADMgnI5eeqpSqeY1ogRySuvzP55JkxI7rkn2Wef4nFNTU169OiR9vb2lMvllMvlTyxF+aj29vZUVVXl5ptvTnt7e7bYYovPLF358Py///3v+eCDDzJs2LDMN998n3r+QgstlJtvvjm33npr/vnPf6a1tTWLL754lllmaHbdtWcmTerInc+devZM1l+/0inmbqVS8sc/JkOGzJ4yo67TnnK5KaNG7Zibb/57+vTpk1//+tfZeOONk2SGfnb79u2bXXfdNcsvv3wuvvjinHPOObnhhhty6aWXZoMNNuiKmwAAAAAAYA723ntFofmNNyZNTV03b3Nz8ee11yY33ZT8/OfJIYckVVVdlwEAAAAAgDlDv6X6ZYszt8hmJ22WF//xYl5/8PW8cscrefORN9M6sTU1PWoyuWly2lvbP3ZtVU1Vahtq09bSlqraqiy4yoJZYqMlsujQRbPU5kulrrGuAncEAAAAAAB8GsUrAAAAAAAAMAtefrnSCT7uzjuTBRdMJk5Mnngiufji5IILipKYznbffcWfHxY1NP135awBAwZMt7ghSaqqqjJx4sS89tprKZVKWWSRRaYZ7399eOz2229PkiyxxBJJphayfJK6uroMGzYsw4YNm+b4TjslV16ZtLVN/z7ndj17JocfblGxzjBoUHLZZe9kl13my6RJc+dX7qVSU/r12yEvvHB/9t9//3z1q1/Nhhtu+JHnp/+z++HP6CqrrJIf/ehHWWeddXLSSSdlo402ylFHHZVTTjlldt4CAAAAAABzsP/7v2SvvYrClUmTKpOhvb0oYfnxj5NLLy2+E1p66cpkAQAAAACgsmrqa7LssGWz7LBlpxwb98a4vDHyjYx+anRaJrRk8vjJaWlqSW3P2tT1qkttY20WWG6BLLLWIum9aO8Z+j/WAAAAAABA5cydq8AAAAAAAADAHGL06KS2ttIppjVoUPFnjx7J+usX2xZbJDvv3PlzvftuMnny5JTL5dTV1eXNN99MkiywwAJJinKGtra2vPPOO+nVq1d69eo15doPixtGjBiR559/PptttlkWW2yxJJ9e/FAqlTJhwoQccMAB+fa3v51NNtkkST61dOWzHHFEcu21xaJf3V25nHzrW5VO0T188MEHOf30nTJpUo8k1yZpqHCimdPYmFx++cSss85laW1tnVJ2NLNKpVLK5XLK5XL69euXddZZJ6usskoeffTRnHbaaVliiSXyne98p5PTAwAAAAAwJ3v33WS//ZKbbppzvn+ZMCF55JFklVWSE05IDj1UUT0AAAAAAEnvhXun99a9s+zWy07/ZAAAAAAAYI7nv4kDAAAAAADALGhurnSCwgcfJJdemuy9d7L55slXvpLcc8/U53faKdlll86fd9KkpLa2NnV1dXn44Ydz//33Z80118xSSy2VpChnuOKKK7LIIovkF7/4RZKktbU1SVG8kiT/+te/8s4772SFFVbIwIED097e/plzNjY2Zptttsm2226bPn36dDj7Gmskgwd3+PK5RlVVsvXWyX+7cJhFe+yxR55++ukcf/wGufbamvTo0VbpSDOssTG58cZk220XyMCBA6eUrrS0tCRJ/vOf/0zZn562traUSqW0tLRkxIgR2WWXXfKHP/whyyyzTH7yk58oXQEAAAAAmMc8/3yy4orJX/8655SufKi9vfhO7yc/Sbbaqvh+CwAAAAAAAAAAAACA7qOm0gEAAAAAAABgbjanFK8ceujHj/3lL8nTTydLLlk83mab5E9/6tx5m5om5//+7+aMGjUq55xzTkaNGpWjjz46Sy65ZFpaWlJXVzelYOXJJ59MUpSxJElVVVWSZK+99srXvva19O/fP+VyecrxrnDMMcmBBybjx3fZlF2uZ8/kyCMrnaJ7uPbaa3PDDTfkRz/6UY488sg0NNTl1luTLbcsZ8KEcpKue+/OjKqqpFev5LbbkjXX/PjzdXV1eeuttzJ48ODsuOOOGT58eBobGz9xrHK5nFKplOrq6iTJj3/841xxxRV5/fXXs+GGG+acc87J0ksvnaQoWaqpqck777yTqqqq9O/ff7bdIwAAAAAAlfP448nGGycffFCUnMypJkxI7rwz2XTT5JZbisJyAAAAAAAAAAAAAADmfopXAAAAAAAAYBb8t0NkjjRpUjJy5NTilQUX7Pw5WlsnZ5dddklLS0uWWGKJnHvuudl3333T3t6eurq6JMmOO+6YddZZJ0sttVSSTCls+FCfPn2m7Je6+AXdddfk8MO7b/FKqZR87nPJ0KGVTjL3K5fLueuuu9KzZ88MGzYsDQ0NaWtrywYbVOX++0vZaadSnnuuKeVyQ6WjTqOxsXgPXH11sswyn37ebbfdlnK5nNdee+1TS1eSqT+jN910U/7whz/kyiuvTP/+/XP66adn9913zyKLLDKlbKmmpibvvfdett122/Ts2TNf+cpXss8++3Tq/f2vMWOKf/dGjEgefLBY5K+5OZk4MamrSxoaihKa1Vcvfi7WXDNZZJHZGgkAAAAAoFt77LFkww2TsWMrnWTGNDcnDz9cZL777uJzYwAAAAAAAAAAAAAA5m6KVwAAAAAAAGAW1NdXOkHSu3ey2GLJ009Pe7y+vigV+NAbb3T+3A0NtbnwwuFZYoklsvzyy6dfv34pl8upqqqack5jY2OW+azGhwqqr08uuSTZeeekqanSaTpffX1yxRVzdkHQ3KJUKuW9995Lc3NzJk+enCRpb29PqVTKkCGlXH31M1l77evS3n5EWlurUy5X+kVvS1XV5Pz4x/U58sjkf/qOPuYrX/lKlllmmSk/q21tbdOUJJXL5ZRKpbz99tu5/vrr853vfCdtbW1Zf/318/Of/zwbbbTRlHM/WqDUu3fvrLzyynnsscdy5JFH5vzzz8/FF1+c5ZdfvlPu8qWXivf47bcXC+WNHVu875ubk//+NX2im28uSmlaWpIePZKVV0422STZZZdklVU6JRoAAAAAQLf3/PPJxhvPPaUrH5o4sfhe7ctfTv7+96K4GwAAAAAAAAAAAACAuVfV9E8BAAAAAAAAPk3Pnl0317HHJuVysf3+91OP9++fPP548te/Jvvum2y6abLbbsmttyZLLjn1vKuu6vxMjY212X333bPuuuumX79+SaYtXZgbbLllsu22RflCd9LYmPzwh8kKK1Q6Sfexyn8bOa767w9TbW3tlJKhf/7zlvTocWJOPvn2LLNMKbW1LRXL2dBQTv/+b6R3741zzDHTL1350FprrZW+ffumXC5PKV0pl8tJip/rJ554InvuuWcOPPDAtLa25qSTTsqVV145TenK/6qpqcm5556bSy+9ND/5yU/S1NSUTTbZZMpr2BFtbckNNxSL+a24YnLccckttyTvvFMUqYwd+9mlKx+OMXZssbjeBx8kd9+dnHRSsu66yaqrJpdfnkya1OGIAAAAAADd3ttvJ+uvP/eVrnxo4sRkxIhk552L794AAAAAAAAAAAAAAJh7KV4BAAAAAACAWTBw4PQX+O8K1dXJsGHJeecl//hHcsUVyQYbTH3+N79Jbryx8+edf/7OH7MSzjmnKCrpLkqlZPDg5JhjKp2ke1l//fXTq1ev/PrXv84222yTRx99NI8++mhOOOGEHHfccVlxxRVz+OFfzBNPJHvv/V6Spi4tYGloaEtjY/KTn5Ry3HHXZ+zYh/Kvf/1rpsf5sDypXC6nVCrl/fffz4UXXphtttkmt956a774xS/m6quvztFHH51FFlnkM8dqa2tLknzuc5/LYYcdltNOOy19+/bNKaeckldffXWmco0enZx4YrLwwslXvpLceWexMF5LJ73EbW1JU1Py2GPJt7+dDBiQHHVU8sornTM+AAAAAEB38s1vJu+9l7S3VzpJxzU3J7fdllxySaWTAAAAAAAAAAAAAAAwKxSvAAAAAAAAwCxYYomi5KKSXn892W23YlGop55K3n23KIN5443k+uuTbbZJvvvd2TP3euvNnnG72nzzJZdemjQ0VDpJ56ivT/70p6SmptJJupe111471113XQYNGpQbbrghq6++eoYOHZrjjjsuiyyySK644ookSW1tsu++r6WubvHsssv9WWqppLGxPFv+raiqKqdUakqp9EyOO+7djB5dFO5suOF6OfbYYzP/LLQjlUqllMvl7LTTTtl3330zceLE7Lvvvvnzn/+cHXfcMUnS/ikr6n14/KPPl0qlfPnLX84PfvCD/Otf/8qFF16YpCh4+SzlclGONHhwcsIJRQHLuHEdvq0ZMm5csf3qV8kKKyQ//GHnFbwAAAAAAMztrroqueOO4vuoud2ECcmBByajRlU6CQAAAAAAAAAAAAAAHVUqT28FEwAAAAAAAOAzff7zyYMPVjpF12tsTM4+O9l770on6Tx77pn8+c9Jc3Olk3RcQ0Pyk58U5Rt0XLlcTulTmlLeeuutnHLKKXnggQfS2tqaXXfdNZtvvnlWWWWVJElra2tOPvnknHLKKbn88suz9dbb5P77k9NPT268MenRI2lq6viCdDU17enZM5k4sT39+t2Rt9/+Xg488PM566yzUjMb2nauvfbanHzyyfnFL36RVVddNb169UpbW1uqq6une+1hhx2WoUOHZtiwYenTp0+S5IYbbsi2226b/fffP7/97W8/8/pXXkl23z15/PFi8btKaWhIFlmkKDRabbXK5QAAAAAAqLS3306WWSYZO7bSSTpPTU2y4YbJP/6R2VKiDgAAAAAAAAAAAADA7KV4BQAAAAAAAGbRUUclZ5yRtLdXOknX6t07ueuuZNVVK52k87S0JF/6UvLAA8nEiZVOM/MaG5OvfCU57zwLg82q9vb2vPfee3nooYey+OKLp1+/fllkkUWmOWf8+PFpbGz8WEHL3/72txx88MEZOHBg7rrrrmmee/fdoqhpxIjkjjuSf/0rGTcu6dkzaWsr/h1payvOra4utqqqpKmpnOrq8Zk48Z5UVd2d9vYHkzyYUmlsNtpoo1x66aVZbLHFppnrw/8O8GkFMh3xWYU0/3veyy+/nM997nPp169f9thjj2y33XYplUr57W9/mz//+c/5+c9/nu9973tpa2tLTU1NmpqaUlVVlfr6+pTLye9+V/z7OnHi1NekkkqlpL4+Ofzwotyorq7SiQAAAAAAut6wYcnf/158p9KdNDYmv/1t8vWvVzoJAAAAAAAAAAAAAAAzS/EKAAAAAAAAzKKrr06+9a1k7NhKJ+latbXJhAnFn91JU1OywQbJU08lkyZVOs2Ma2hIvvzl5E9/Koo66LhyuZxTTz01l156aZ588snU1NRkq622yv77758tt9wykydPTu2nvPGvueaa/PznP8+rr76a++67L0svvfR05xs9Onn44eLPiROT5uapJR89eyYDByZrrJHU1HyQP/zhD7nyyivz6quvZtVVV8+66+6RAQO+nCef7J177y2KXSZNKha8K5XK6dGjlPr6ZNCgZOONk7XWStZcMxkwoLNftU82efLkfP3rX8+VV16ZUqk0pQxmhx12yM9+9rOsuOKKSZIPPvgg3/zmN9OrV68su+znc/31++Wpp2ozYULX5JwZDQ3Joosmt9ySDB5c6TQAAAAAAF3n6quTb3wjc+Rnt52hV6/k2WeThReudBIAAAAAAAAAAAAAAGaG4hUAAAAAAACYRS+9lAwZUhR2zEuWWy555plKp5g9xo5NNtssefLJogRjTtfQkGy5ZfLHP3a/IpxKOOigg/Kb3/wmgwcPzpAhQ/Lqq6/mmWeeyVprrZW//OUvGfAprSXNzc059NBD889//jMnnXRSdtppp07NVS6X8+KLpfzqVxNz1131efrpoqClujoZPz6Z3rf/NTXFe2XixGLxuNVXT3bcMdljj6RPn45nKpVKeeONN9KvX7/U19envb09VVVVaW1tTU1NTVpbW3PAAQfkjTfeyPbbb5++fftm0003zfzzzz9lnDvvvDMXXXRRbrhhZN5997q0ty+apEfHQnWBqqqkX7/krruSFVaodBoAAAAAgNmvXE6WWip5+eVKJ5l96uqSQw5JTj210kkAAAAAAAAAAAAAAJgZilcAAAAAAABgFpXLycCByTvvVDpJ16mtTb7zneSssyqdZPZpbk6GDUvuv3/OLl9paEi++tXk3HOLMghmzbXXXpsdd9wx++67b4477rgsvPDCefTRR/Ozn/0s11xzTX70ox/lpz/96ZRykf/V0tKSN954I0sssUSnZWprS268MTnllGTkyHLa2kqZPLlzxm5sTNrbk913Tw47LFl55ZkfY9KkSfnJT36ShRdeOIceemiSqYUsH7r44otzwAEH5JFHHsmyyy77ieO8+mqyzjrtefvtctraqjtyO12qVEp6907++c9kjTUqnQYAAAAAYPa6666iBH7ChEonmb369EnefjvpMed2gwMAAAAAAAAAAAAA8D8suwMAAAAAAACzqFRKDj44qa+vdJKuU12dfPe7lU4xe/Xsmfztb8kBBxT7c5qqqqJ05ec/T847T+lKZ2hqasqJJ56YjTfeOAcffHAWXnjhJMmqq66aU089Nf37989dd92VpCgW+V/lcjl1dXWdVrryzjvJCSckCy2UfO1ryT33JBMndl7pSlIskNfcnFxySfL5zyerr55ccUXS2jrjY7S0tGTy5Mk5+uijc+aZZ6apqWlK6UpTU1OSZOWVV87EiRMzYsSIj11fLpfz1lvJeuuV8/bbVXNF6UpSlG6NHZtsumny9NOVTgMAAAAAMHuddlry3498u7X29uSaayqdAgAAAAAAAAAAAACAmWHpHQAAAAAAAOgE++1X6QRda401kqWXrnSK2a+2NvnFL5Lbb08GDSqKTuYEjY1FQcZjjyWHHlqU/zDrbr311jz77LP5whe+kJVWWilJUQoyefLkLLnkkllppZUyYsSIvP/++6murp5SvtLW1pb29vYpZSOzqlwuyk+WWqoo1nnnnWTcuE4Z+lO1thYFLI88kuy7b7LqqslTT83Ytb17987ee++doUOH5qSTTsrJJ5+cZ555JknS8N8fmhNPPDFJ8v7773/s+g8+KGXDDZO33y6lra0z7qZrjR2bbLhh8vLLlU4CAAAAADB7vPlmcsstxefX3d348ckpp1Q6BQAAAAAAAAAAAAAAM0PxCgAAAAAAAHSCBRdMvvSleaMAo3fv5JhjKp2iaw0dmvz738m3v5307Fm5HFVVRfnLCSckDz6YfO5zlcvSHb3yyisZO3ZsvvKVryTJlDKV2tralEqlbLLJJpkwYUIef/zxJJlStPLPf/4zxx57bEaNGjXLGd56K9lqq+Rb3yrKViZOnOUhZ9r48cnTTydrrVW811pbp3/NkCFDcsMNN2SjjTbKCSeckG9+85s59NBDc8YZZ2SXXXbJNddck0UXXTTf/OY3k2RKaU2SfO1ryauvJpMnz647mr3K5eS995Itt5yx1woAAAAAYG5z3nnzxndgH3ruueSxxyqdAgAAAAAAAAAAAACAGaV4BQAAAAAAADrJUUcVpRjdXV1dMmxYpVN0vfr65Be/SG6/PVluuaSxsShC6Qo1NUXhyzrrFAt9HXpo1809L1lsscVyyCGHZMCAAUmSqv95kVdbbbUkybPPPjvl2JNPPpljjz02l19++ZTrOqJcTv74x2SZZZLbbkuamjo8VKcol5Pm5uTkk5NVV02eemr61/Tt2zdXX311Lr744jQ1NeXCCy/MkUcemT//+c8ZMmRILr300vTs2TOtra1TSmuuuiq5445k0qTZfEOzWXt78p//JCeeWOkkAAAAAACdq1xOfvWryhSFV8qkScnZZ1c6BQAAAAAAAAAAAAAAM6pULpfLlQ4BAAAAAAAA3UG5nCy1VPLyy5VOMvvU1yc/+EHy4x9XOklllcvJAw8kp5+e/PWvRQlKc3Pnz9PYWBQ67LlnUbaywgqdPwfTevnllzN48OBPfO6JJ57IOuusk3333Tdnnnlm3n333Zxyyik57bTTcv3112frrbfu0JyTJiW77ZbcemvlC1c+SalU/OyfeWay//4zds24ceNy7733pr29PeVyOWuvvfY0xTRtbW15++1k+eWrM3bsbApeAT17Jg8+mAwZUukkAAAAAACd45VXiu8nZsf3IHOywYOTl16qdAoAAAAAAAAAAAAAAGZEVaUDAAAAAAAAQHdRKhXFBA0NlU4y+9TXJwceWOkUlVcqJeusk1x9dfKf/yQ/+UkyYEDSq9es//1/OMZSSyW/+EXy9tvJuecqXZkdyuXyx459WulKkiy00ELp379/nnzyySTJTTfdlF//+tfZd999O1y6MmFCsummyS23zJmlK0lRNNTcnBx+eHLSSTN2Te/evbPFFltkyy23zFZbbZUBAwakvb19yvPV1dXZZ5/qNDd//O9gbjZxYrLLLklra6WTAAAAAAB0jpEjk9ramb9ur72Kz5c/3GbGqqsmF1+cvPxy8bnrmDHJo48mv/tdMv/8U89bfPHkvPOKjG++mbS0FJ+7//vfyUUXJSuvPPO5P/Taa/Ne2QwAAAAAAAAAAAAAwNyqVP6klWQAAAAAAACADtt+++Smm4rFnbqThobk8suT7bardJI5U1tb8sgjxeJed9+d3Hdf8sorSc+exYJi7e3FOe3tSXV1UlVVbOVy8V5Zdtlk/fWT9dZL1lqrKFoplSp9V91bW1tb3nnnnTzwwANZbLHFssYaayRJ2tvbU1VV9YnXbLTRRhkzZkx+9atf5bDDDsu4cePy4osvdmj+ceOSDTcsFoCbOLHDt9GlGhqSgw5KTj555q4rl8splUp5/fXXM3z48Fx9dVUeffSQlMvdr6mqoSE55piikAkAAAAAYG53zDHJ6acX32/MjL32SoYPn/p4Rr/zOPDA5Je/LL5L+SRDhiT/7UfPxhsnt9/+6WNNnJh84QvJ/ffP2Nwf1adPUZr++c/P/LUAAAAAAAAAAAAAAHStmkoHAAAAAAAAgO7mgguSpZfuXsUrdXXJl7+sdOWzVFcna65ZbPvtVxxraUmeeKIo1mhuLraWlqRHj6KQpbExWWmlZPnlP30BMWafU089NRdffHGeffbZJMl3v/vdnH322Z9YutLW1pbq6uqssMIKGT58eM4999w8/vjjueeeezo0d3NzstlmyTPPJJMmzdJtdKmmpuRXv0p69Up+9KMZv6703xX1jj766Fx++dVJ3kzS/UpXkuI1OumkZN99k4UXrnQaAAAAAIBZc+edM1+60lFf/GJy9tlFcf2kScl55yX//GdRZL7YYkWB/YQJU88fPz65/PLinNdfT1pbkw02SL7//aS2NqmvT7773Y4Vr0yenIwcqXgFAAAAAAAAAAAAAGBuUCqXy+VKhwAAAAAAAIDu5i9/SfbYo1iAvzuYb77khReS/v0rnQQ6x/HHH5/TTz89gwYNyuabb57rrrsur7zySoYPH56vf/3rHzu/tbU1NTU1Oe2003LMMcckSX74wx/mZz/72UzP3dpaFBnde29RwDI3amhITjst+c53Zu66//znP9lqq0vyxBPfTdJntmSbE9TXJ8cckxx3XKWTAAAAAAB0XLmc9OlTFJzMrL32SoYPn/r4v/3cn+nBB5O11y72v/GN5OKLZ37eJLn22mS77Yr9//u/ZNttOzbO7rsnf/xjx64FAAAAAAAAAAAAAKDrVFU6AAAAAAAAAHRHO+yQbL55UldX6SSzrqGhWBhL6QrdxT333JOf/vSn2X333XPDDTfkrLPOyo033phFF100//73v5Mkzz33XMaNG5cJEyYkSWpqapIkQ4cOTWNjY9ZZZ50Ola4kyYknJvfdN/eWriRFqdSRRyaPPDJz1y2++OKprv5BunPpSpJMnJj86ldFyQ4AAAAAwNzqtdeStraumWvRRaeWrjQ3JwMHJo89VnwePWpUctFFxTmfpbEx+dKXkvXXn3rsb3/reKYHHuj4tQAAAAAAAAAAAAAAdJ1SuVwuVzoEAAAAAAAAdEdjxiSrrJK8+WbS3l7pNB3T0JDstluxmBV0F8OGDcvrr7+e8847L0OHDp1yfM0110yvXr2y8sor5/e//30WX3zxbLPNNtlll12mnNfc3Jw//OEP2WabbbLIIovM9NxPPJEMHTp3l658qFRKPve55MknZ7xk6rHHknXW6R73Pz29eyd/+EOy/faVTgIAAAAA0DEPP5xsumnywQczf+1eeyXDh099XCp99vlbbZXccMNnn/Pmm8VnzK+8Mu3xM89MDj102mOjRxcF2SeckHT0t+f69Uvefbdj1wIAAAAAAAAAAAAA0HWqKh0AAAAAAAAAuqv550/uvbdYlGl6i0nNiXr2TL74xeT88yudBDrP66+/nieffDJLLbVUhg4dmvJ/V1u777778vrrr+eZZ57JfffdlyFDhmTs2LH55S9/mVNPPTUf/HdVuZ49e2b//ffvUOlKa2uy667JxImdeksVUy4no0YlP/3pjF9z5plJS8vsyzQnGTcuOeWUSqcAAAAAAOi4rvw8e775pn38+uvJ7rsX2+uvF8cWWig5+eQZH7NHj6S6uuOZ5pXPswEAAAAAAAAAAAAA5naKVwAAAAAAAGA2WmKJ5K67kr59567ylZ49k89/PvnTn2ZtQSqYE40ePTrV/31jl0qlvPHGG7n44ovz9ttv58wzz8ztt9+eBx54IBdeeGHWXnvtXHPNNTn77LOTJK2trR2e98QTk1dfLQpLuoumpuSMM5JHHpn+uWPHJldembS1zfZYc4xHH02efbbSKQAAAAAAOqa5uevm+t+Sl5/9rPhM+cori/0PbbXVx6/95S+TDTZItt46Oe64ohh7wIDkhz9MfvvbjmdSvAIAAAAAAAAAAAAAMHdQvAIAAAAAAACz2QorJPffn8w//9xRYtLQkHzhC8nf/pbU1VU6DXSuurq6LLvssvnzn/+c/fffP7fccku+/e1v57zzzsuBBx6Yr371q+nZs2eSZMstt8wPf/jDJMlTTz2VJKmpqenQvE88kZx8cjJhQufcx5xk4sRkl12mvwDdbbcltbVdk2lO0daWXHttpVMAAAAAAHRMqdR1c73yyrSPX3rpk/d79fp4rpdfTu65J7nhhuT445Mjjpj63De/2fHvu7ry/gEAAAAAAAAAAAAA6DjFKwAAAAAAANAFllsuGTkyWWSRpL6+0mk+XWNjssMOyfXXK12hexowYEBOP/30LLTQQjn//PPz5S9/OSNHjsygQYOy++67J0mqqqrS2tqaJFlxxRVTKpXS2NiYlpaWlMvlDs174IFFQUl3VC4nb7yRDB/+2ec98EAyfnyXRJpjtLQkd95Z6RQAAAAAAB3Tld9pPfZY8t57Ux8PHvzJ+6+9VnwunST/7VH/mPb2qfs1NUmfPh3LNK+ViQMAAAAAAAAAAAAAzK0UrwAAAAAAAEAXGTQoefLJZPfdP30hqEqprU169UrOOSe55JKkurrSiWD2KJfL2WyzzfL444/n7LPPzh//+Mfcd999KZVKef/995MkpVIpNTU1SZJbb701pVIpyyyzTOrq6lIqlWZ6zhdfTB58cOpCcN3RhAnJqad+9j3eeee0i93NqL32Ksb9cJue2tpk332Tyy4r/s19551k0qRk1KjkmmuSjTb6+DX//Oe0c3zatsQSM59/5MiZvwYAAAAAYE4wO77POvbYqZ+5/v73U49Pnpyce+7Uxz/6UbLrrsX2ox9NPX755VP3b789+fOfkwMOSLbcMvnyl4tzzzhj6jkvvFB8TtwRdXUduw4AAAAAAAAAAAAAgK5VU+kAAAAAAAAAMC/p3btYRGqPPZKvfjUZOzaZOLGymRobk3XWKQpXFl64sllgdiuVSimXy5l//vnz3e9+N0ny9ttvZ/z48bnooouy3HLLZemll06SPPjggxk+fHgWXHDBHHLIIR2e81e/StraOiX+HO3NN5P770/WXffjz5XLyeOPd02O/v2T8877+PGFF0522KHY9t03ueCCmR978uSZv2bMmOSDD5K+fWf+WgAAAACASlpooaLYuqscf3yy4YbJ+usniy+eXHnltM/ff3/ys59NfVxXl+y4Y7F9knHjkn326XieBRbo+LUAAAAAAAAAAAAAAHQdxSsAAAAAAABQAZttljz/fHLwwclVVyVNTV2fobY26dEj+e1viyKYUqnrM0AlfFi+Uvrvm75fv34ZOnRo/vKXv6RUKmW99dZLv379cuqpp+b555/Pddddl/r6+g7NNXFiUfDRkcKOuU1TU3L66cmf//zx5157LWlt7do8d9yRXHFF8txzybLLJscdlwwcWDx3xhnJZZclzc3F44MO+uRilGOOSbbZpti/555k1KiZz9HQkDz8cPKFL3ToNgAAAAAAKmbhhYvvkiZO7Jr5Jk4svkM7+ODkq18tPtstlZJ//7v4vPfMM5OWlqnn//KXxWe4q66aDBhQfB47fnzxHdxttyW//nXyn/90PM8668z6PQEAAAAAAAAAAAAAMPuVyuVyudIhAAAAAAAAYF52xx3Jj36UjBiRtLXN/oKGxsakXC7KVo47rlg0C+Z1Dz/8cI444ojccccdU44ttNBCOfroo3PooYd2eNxLLkm+851iobd5QX198uqrxQJ3H3XttcleeyVjx878mHvtlQwfPvXx9EqievVKVl89ueuuaY/vsENyzTVTHw8dmjz00KeP06dPsSBfnz5Tr7/22plJXqirS044ITnqqJm/FgAAAACg0jba6OOft84LGhqKopf99qt0EgAAAAAAAAAAAAAApqem0gEAAAAAAABgXrfxxsWCVS+8kPzqV8mFFxbHO7OooVQqFohacMHk6KOTr32tKCcACmussUZOOeWU/Otf/8rdd9+dJZdcMltvvXWGDh06S+Oecsq8U7qSFP/WnH9+8oMfTHv8+eeT5uauyTB+/CcvAvjvf3/8vM+y335TS1eefTa57rqO5WlpSR5/vGPXAgAAAABU2sYbJ/fem7S1VTpJ16quTtZaq9IpAAAAAAAAAAAAAACYEYpXAAAAAAAAYA7xuc8lZ52VnHRS8qc/JWeemTz1VNKjR9LenkyYMONjVVUVxSotLUltbfLFLyZHHpmsu25RjABzutbWoqhj4sRiv0ePpL6+2Kqqpn99e3t7qj5yYrlcTulT3vwfPjd06NAMHTo0+++/f6fcw7vvFoUd85Lm5uSqqz5evNLUlEyeXJlMH9ptt6n7zz6bPP30p59bXZ0cfPDUx2eemZTLHZ97XirfAQAAAAC6l6FDk8bGZOzYSifpWhMnJkOGVDoFAAAAAAAAAAAAAAAzQvEKAAAAAAAAzGF69ky+/vVia20tygFGjkzuvju5997k+eeLIpbq6mIrl5O2tmJrbExWWSXZeONiIaw110wWXVTZCnO2d94p3uMPPpjccUfyyCNFaUlNTfEeL5WK93xbW/F+Hzw4+fznkw03LN7jq6xSFLN81JgxY1JdXZ2xY8dm8ODB05Su/G8Jy0f3W1paUldX97Hilo54+OGkoSH54INZGmau88wzxd/XR1++mSmOmh12221qGUxLS7LvvtM/f/HFi/3Ro5Phw2dt/qamWbseAAAAAKBS1lyz+Fx1XjN4cFJXV+kUAAAAAAAAAAAAAADMCMUrAAAAAAAAMAerqUlWXrnYvvGN4lh7e7HAVXNzMnFiUUxRX19stbVKVpg7PPFEcuaZyXXXJePGFe/fpqaibOhDkycX2/964YVi+8tfivd8U1Oy5JLJgQcmG2zwQq666rwMHz48tbW1mThxYrbZZpvssssuWXXVVbPoooumVCp9rHyltbU1NTU1nVa6kiQjRhQ/pzNrr72mLfqY0Z/pYcOK12DttZM+fYpCm9tvT048MXnyyWnPXW21ZJddivKaJZZIBgwo/m15/vnkmmuSX/yi42UpNTXJc88lyy039dikSR0bqzMcemhxP1VVxb+Zu++e3HnnZ19zxBFT93/72+K6WVHJ+wcAAAAAmBWLLJL075+MGlXpJF2ntjbZYotKpwAAAAAAAAAAAAAAYEbN+koxAAAAAAAAQJeqqipKKvr1SxZeOBk4sChZqKtTusKcraUlufLKZI01kqFDk4svTsaMKY6PHTtt6cqMaG6eet1zzyU/+EGy9tqL5he/WDV9+myUIUOGpLm5ORdffHG+9rWv5Yc//GH+/ve/Z/LkydOUriTJSSedlA022CBvv/12p5SuJMkddxT31hVOPDH561+TLbdMFlig+PdgkUWSr361KIDZcstpz99//+L12nDDZNCgpGfPpLExWXXV5PjjkwceKP5d6YiqqmTkyGmPNTR0bKxZdcYZRcFPVVXy/vvF63DddZ99zRe+ULxHk+I99utfz3qOSt0/AAAAAEBnOOyweetzzpqa5KCDKp0CAAAAAAAAAAAAAIAZpXgFAAAAAAAAgNlq7Nii5GPgwGTffZN//asotGhr69x5mpqScrk+5fLuGTXqTxk16uaceeYr+dnPTsgyyyyTSy65JEceeWQuu+yyjBs3LklSLpfzwQcfZPjw4bn33ntz/fXXd1qehx/utKE+0zrrJN///tTHP/5xsvnmyS9+UTyur08uuaQoa/qoMWOSs85KttsuGTYsueqqqc+ttFJyyCEdyzN+fHLffdMea2jo2mKourqi5Oeww4rHr7ySrL9+cvvt07/2iCOm7v/hD8k778x6np49Z30MAAAAAIBK2XvvpL290im6zqqrJssuW+kUAAAAAAAAAAAAAADMKMUrAAAAAAAAAMw2f/97svTSyZlnJh98kPy372S2am+vSlNT8vjjyeGHL5A77/xBjj32nOy///556aWX8oMf/CD/93//lyQplUrp27dvRowYkZNPPjn77LNPp2R4993k/fc7Zajp2m67qft33JGccELxuh95ZPLss8Xx+edP9tpr6nmXX54MHlwUk1x/fXLjjcnuuyePPjr1nHXW6Viecjm5665pj/XuXZShdKZjjy3mKpeT3/9+6vH6+uSWW5Jddy0ev/dectRRRfHM+utP3QYM+PiYyy+fbLllsd/ePrW8Zlb179854wAAAAAAVEL//sn22ydV88BvovXunRxzTKVTAAAAAAAAAAAAAAAwM+aB/+4OAAAAAAAAQFcbN64o+thuu2T06GTixMrkmDAh+ec/k698Zc0MGXJijjrq6HzwwQfZc889p5SvtLS0pF+/fjn66KM7bd5XXy0KQLpCv35T9ydMmPa58eOn7n/hC1P377pr2ueSosDkw6KW/712Zr322rSPhwzputdjwQWTjTee+rhfv+Sqq5K7755222qrj197+OFTFw78v/9Lnntu1vM0NCRrrjnr4wAAAAAAVNIRRyQ9e1Y6xexXW5tsvXWlUwAAAAAAAAAAAAAAMDMUrwAAAAAAAADQqf7+9+RznyvKLpqaKp0mmTy5KII5+uj5ctddP8ghh5yYcrmciy++OElSV1fX6XM2NyelUqcP+4mefnrq/he+kGyySVFysv32yaqrTn1u8ODPHqd//2SzzaY+vv76jmdqaZn28RprzBnvhc8yYECyxx5TH59+eueMW1OjeAUAAAAAmPuttVay+OKVTjF71dcnBx9cfK4LAAAAAAAAAAAAAMDco1Qul8uVDgEAAAAAAADA3K9cTn760+TUU+fcko3a2qSxMVl++QPzwAPn5Kmnnsryyy/f6fP885/JDjskH3ww89futVcyfPjUx9MrcOnTJ3n88WTQoM8+79lnk+WW+/Qxbrgh2WCD4vFNNyXDhhV/px1RX1+Uz3zUggsmb7/dsfHmZrW1RfFPjx6VTgIAAAAAMGtuuaX47HtO/Q5gVs03X/LCC0VROQAAAAAAAAAAAAAAc4+qSgcAAAAAAAAAYO5XLieHHDJnl64kyeTJyfvvJyNHnpGGhi1SW1s7W+ZpbZ0tw36isWOTjTZKbrwxaW+fenzUqOTvf5/6+L33Pvn6RRdN7r57aunKP/6R7LRTx0tXkqSt7ePH1lyz4+PNzQYNUroCAAAAAHQPX/pSsv32Rfl2d9PQkFx8sdIVAAAAAAAAAAAAAIC5keIVAAAAAAAAAGZJuZzss09y0UVzdunKR02e3CNNTX/OPffUzZbxu3rRuVdeSYYNSxZYIFl77WSZZYrCj1demXrOo49+/LohQ5L77ktWXrl4fOWVyVZbJc3Ns5bnk/psNt44qZs9L/ccbd11K50AAAAAAKDz/Pa3SWNjpVN0rh49ki23TLbdttJJAAAAAAAAAAAAAADoCMUrAAAAAAAAAMySo45KrrgimTCh0klmTrnckO98Z/E89FDnj92zZ+ePOSPeey8ZMSJ5/vlk8ODkK1+Z+tyf/zztuZtsktx1V7L44sXj009Pdt89aWmZ9RyfVLAydGixeN28pKEh2WijSqcAAAAAAOg8ffsml11WfP7ZXfTsmZx3XqVTAAAAAAAAAAAAAADQUYpXAAAAAAAAAOiw009PzjknaWqqdJKOmTAh+eIXk2ef7dxx+/ZNWls7d8xjj03K5WL7/e+nfe7yy5NTTkl23jn50peSI49M7r9/6sJ3//hHcsstU8/ffvvk5puT+eabev211ybrrz91W3PNjmft1evjxzbc8JMLWbqz9vZkxx0rnQIAAAAAoHNtsUXxOXN3KNtuaEguvjjp37/SSQAAAAAAAAAAAAAA6KiaSgcAAAAAAAAAYO706KPJT36SNDdXOsmsGTcu2Wmn5JFHkurqzhlzqaU6v3jlsyy8cPKVr3zycyNGfPy57babdkG8r3612D7q5ZeTJZfsWJ7VVvv4sZqa5OCDk5NOSiZO7Ni4c5OqqmTbbZP55690EgAAAACAzvfb3yb33pu89lrXfh7emRoakt13Lz7LBQAAAAAAAAAAAABg7lVV6QAAAAAAAAAAzH0mT0522aV7FGiUy8mLLyannNJ5Y1ZXJ8ss03njTc+VVyZ33pm8+WbS0pK8915y993JgQcm662XjB7ddVnq6pKNN/7k5/bbr+tyVFrPnsmRR1Y6BQAAAADA7NG3b3LPPckCCxRF1HObnj2TL30pOe+8SicBAAAAAAAAAAAAAGBWlcrlcrnSIQAAAAAAAACYu/z4x8kZZyRNTZVO0nl69kxGjkxWWKFzxvvOd5JzzumcseYmffok112XbLLJJz+/7bbJX/9aFN50Z8stlzzzTKVTAAAAAADMXi+9lKy9dlEI3t5e6TQzpmfPorT8ppuS2tpKpwEAAAAAAAAAAAAAYFZVVToAAAAAAAAAAHOXRx9NfvGL7lW6kiQTJya77pq0tXXOeOuum/Tq1TljzU2am5PVV//05486Kmlo6Lo8ldDYmBxzTKVTAAAAAADMfksumYwYkSy0UFJTU+k009fQkGy+eXLjjUpXAAAAAAAAAAAAAAC6C8UrAAAAAAAAAMywyZOTXXYpSkq6m3I5eeml5NRTO2e8NdfsnHHmNgsskPTt++nPb7BBsvjiSanUdZm6Wl1dsttulU4BAAAAANA1Bg9ORo4s/uzZs9JpPl1jY/EdxzXXFJ/jAgAAAAAAAAAAAADQPSheAQAAAAAAAGCGXXtt8sYbRUlJdzRhQvLznydNTbM+1nLLJW1tsz7O3GaddT77+VIp+eMfk/r6rsnT1RoakuHDiz8BAAAAAOYVCy2UPPZYss8+c175Sl1d0qdPcuGFye9/n1RXVzoRAAAAAAAAAAAAAACdSfEKAAAAAAAAADPslFOS8eMrnWL2KpWSK6+c9XGqq5M990xqamZ9rLlFr17Jd787/fNWWy05/PDuV05SV5d8+cvJtttWOgkAAAAAQNfr2TM5++zkH/9IFltszihgqa6emHXXbcpzzyW77VZ8BwAAAAAAAAAAAAAAQPeieAUAAAAAAACAGfLUU8XW3Y0fXxTMdIZDD01qaztnrLlB377JF74wY+cee2yy6KLda5G7hobk/PMrnQIAAAAAoLLWXTd59tlkn30qV75SW1tOXV1zqqr2zec//9MMHFiZHAAAAAAAAAAAAAAAzH6KVwAAAAAAAACYIWedlUyeXOkUXeO115KHHpr1cVZYIVlppVkfZ27Q0JAcddSMF6nU1iZXXZXU18/eXF2loSG5+OKkf/9KJwEAAAAAqLyePZOzz07uuCPZYovis+AePWb/vL16JY2Nybe/XcrTT7dlq63G5corr5j9EwMAAAAAAAAAAAAAUDGKVwAAAAAAAACYrvHjk0svTVpbK52kazQ3J6ef3jljHXNM0rt354w1J2tvT/baa+auWW215Mgji9KSuVnPnsmwYcm221Y6CQAAAADAnGXttZObb06ef774PHi++Tr/M/OqqqJsZfnlk7PPLmf06KL0ZamlemXZZZfN6NGjM3r06M6dFAAAAAAAAAAAAACAOYbiFQAAAAAAAACm64orioXL5hXt7cn11ycffDDrY223XVJdPevjzMmqq5Oddy4WzJtZxx1XFJbMreUrPXokq6yS/OEPlU4CAAAAADDnWnTR5IQTkrffTi66KFlvvaLUuqGhKGIplWZmtMnp2zepqyunf/9ydt01+ec/k6efTr7xjaRHj/a0tbUlSZ555pkMHDgw77zzzuy4LQAAAAAAAAAAAAAA5gDz0LI4AAAAAAAAAHTUDTckEyZUOkXXqqtLHnxw1seprU2OPnruLRaZEXV1yfe+17Frq6qSSy5JNtywWGRvblJXlyy9dHLrrUl9faXTAAAAAADM+WpriyLve+5Jxo9PHn00Of/85OCDkzXWmPo5cXV18RlsXV3xOXKplPTvnzQ23pdll70i5503Nq+9Vsqbb7bmssvas/baxXWlUilVVVWprq7O8OHD89e//jWrrrpqVlhhhZTL5crdOAAAAAAAAAAAAAAAs43iFQAAAAAAAACm66GHOnbdXnsl5fLUbXpqa5N9900uuyx58snknXeSSZOSUaOSa65JNtrok6+bf/7klFOSp55KmpqSceOKzAcfnNTUdCx7c3MyYkTHrv1fRx2VLLFEsTBcd9PQkBx+eLLSSh0fo6Ymue66ZJNN5p6Cmvr6ZLnlkrvuSnr3rnQaAAAAAIC5T1VVUW69227JWWclI0cWn/G3txelLG++mYweXXxe39aWjBmTfOtbV2T06ENSV3dbBgxIamtrU1VV/IrchAkT8vTTT+eSSy7JsGHDsvfee2eppZbKEUcckaQoZQEAAAAAAAAAAAAAoPsplcszsrQNAAAAAAAAAPOqceOKYpPJk2f+2r32SoYPn/p4emuaLbhgsZDaZ9l33+SCC6Y+XnLJovxi0UU/+fy//z3ZaquO5d9ii+Tmm2f+uk/yxBPJ0KHFAnHdRamUfO5zRUlOXd2sj9famuy5Z3L99cXienOqnj2T1VdP/va3pFevSqcBAAAAAJh3jBgxIrvvvnvef//97L///llttdUyevTojBkzJq+88kqeeOKJPPXUUxk/fnyWWmqp/PSnP81Xv/rVSscGAAAAAAAAAAAAAGA2UrwCAAAAAAAAwGe6665k662TsWNn/tqOFq/ccUdyxRXJc88lyy6bHHdcMnBgcc64ccV5HxaY3HxzUZCSJP/6V3FuXV1y4onJMssUx487Ljn++JnPP2BA8vbbM3/dp/npT5NTTpmzS0VmRs+eyb33Jqut1nljtrcnP/95ctJJycSJyZz2vxp69izKYc4+O+nRo9JpAAAAAADmLeVyOXfffXd23nnnjBkzJu3t7VOeq6mpycCBA7Pqqqtm6623zje/+c3U19dXMC0AAAAAAAAAAAAAAF1B8QoAAAAAAAAAn+mss5LvfS+ZNGnmr53Z4pVevZLVVy/KXj5qhx2Sa66Z+njo0OShh5KGhqIQprq6OP6FLyS3317sf+UryeWXF/vvvJMstFDS1jZz+evqklGjkvnnn7nrPk1ra7LKKskzz8x5hSIzq6EhOeyw5IQTZs/4TzyR7LJL8uqrc0ZRTc+eSd++RSHQxhtXOg0AAAAAwLypXC6nVCpl9OjRufHGG/PQQw+lT58+aWxszMCBA7PkkktmmWWWySKLLJLa2tq0tbWl+sMvEQAAAAAAAAAAAAAA6JZqKh0AAAAAAAAAgDnbnXd2rHSlI8aP/3jpSpL8+98fPy9J+vSZWrqSJBMmfPycJFlggaLw5F//mrk89fXJww8nm28+c9d9mpqa5E9/Kopj5oQykY6qrU2WWCL5yU9m3xxDhiSPP56ceGJy8snJxImVK6vp2TPZc8/kjDOSxsbKZAAAAAAAICmVSimXyxkwYED22muv7LXXXkmSyZMnp7a29mPnK10BAAAAAAAAAAAAAOj+qiodAAAAAAAAAIA52+uvVzpBsttuU/effTZ5+uli/+23k3femfrcEUck/fsnCy6YHHTQtGMMHjzz87a3F3N0ppVWSq69tijzmBtVVxev7+23J3V1s3eumpqi3OXBB4vinMbGpKoL/6dDr17JoEHJTTcl556rdAUAAAAAYE5QKpXS2tqaJCmXyymXy1NKVz58DAAAAAAAAAAAAADAvEPxCgAAAAAAAACfqbm5svPvtlvygx8U+y0tyb77Tn2uvT35+c+nPXfMmOTNN5PNN592nPr6mZ+7vX323P/mmyeXXjr3la9UVSX9+iX33JMMHNh18w4ZkjzySFH2sttuxd9lQ8PsmatHj2L8LbZIrrsuefnlZOONZ89cAAAAAAB0TE1NTZJk0qRJKZVKU46XSqVpHgMAAAAAAAAAAAAA0P0pXgEAAAAAAADgM02aVLm5Dz00ufzypKYmmTgx2XXX5M47pz3nrLOS7343eeutaY9fc00yYcLUx++9N/Pzt7UV884OO+6Y/OEPc0/5Sk1NsuCCyYMPJoMGVSbDWmsV74fXX0+OPz5ZeOGkV69Zfw179Ej69Enmmy854ojk+eeTm29ONt00sT4fAAAAAMCc58ADD0xVVVUuvPDCSkcBAAAAAAAAAAAAAKDCaiodAAAAAAAAAIA5W7lcmXnPOCM57LBi//33kx12SG6//ZPP/c1vkt/+Nll22aSxMXnxxaKQ4z//mXrOo492LMfsvP+ddy4KP3bYIWlqmn3zzKq6umTRRZN77inKTiqtf//kyCOTww9PRo5MRowoCnkeeKD4O29oKEpzWluLP9vakurqqVtNTdLcnAwcWJS5bLxxsuaaybrrJrW1lb47AAAAAACmp7W1NUkyZsyY6Z7b3t6ecrmcqqqqlLRtAwAAAAAAAAAAAAB0O6VyuVJL5AAAAAAAAAAwN1hlleTxxzt27V57JcOHT308I+uZ1dUll1yS7Lpr8fiVV5Kttkqeemrm5j7vvGTffYv9++5L1ltv5q5PigKPX/4y2Wefmb92ZjzySFHC8sYbc14BS0NDMmxY8XrON1+l00zfxInJY48lTz6ZjB9fPJ40qXhf1dcnPXsmyy+frLZa0rt3pdMCAAAAANAR7733XpKkX79+n/j8h78y979FK2PHjk2PHj3So0eP2RsQAAAAAAAAAAAAAIAuU1PpAAAAAAAAAADM2errO3/MY49Njjuu2B8+PPnmN6fOdfPNycYbF4/fey856qikX79k/fWnXv/ss8no0cX+BhskP/5xcs01yYsvJv37J7vvnmy/ffF8W1vy/e93LGdV1ey5//+12mpFscxxxyVnnZU0N8/+OaenR4+idOUPf0i23rrSaWZcfX0ydGixAQAAAADQPX1a4cqHPixcmTBhQp555pmMHDkyDz30UG655Zb8/Oc/zx577NEVMQEAAAAAAAAAAAAA6AKKVwAAAAAAAAD4TIss0nVzLbjg1NKVpChcueqqj5/3jW8kF19c7FdXJ1/6UrH9r9bW5IADkjvu6Fieqqpk4MCOXTuz6uqSE09Mdtml2N54I2lq6pq5/1dDQzJsWHLuucXfAQAAAAAAzIna29szfvz4NDY2prq6esrxl156Keecc05uueWWvPTSSxk3btyU56644grFKwAAAAAAAAAAAAAA3UhVpQMAAAAAAAAAMGfbaKOkR49Kp/h0L72UXHJJ8uyzydixyaRJycsvJxddlKy2WnLBBR0fe+LEZI01OivpjFl99eSpp5LDD08aG5Nevbpm3lKpmGvxxZMrrywKb5SuAAAAAAAwp2pubs5VV12VSy65ZErpSrlcTpL06dMnVVVVeeyxx7Lccsvl1FNPzT333JMDDjggd955ZyVjAwAAAAAAAAAAAADQyUrlD/83OQAAAAAAAAB8gjvuSLbdtig1mdcssEAyenTl5m9qSq64Ijn55GTUqKS5OWlv79w56uuTcjnZdNPk6KOTjTcuSlgAAAAAAGBO9tZbb2XLLbdMW1tbHn300ZTL5ZQ+8gH3v//976y44oq58sors/POOydJzjvvvHz729/OE088kRVXXLFS0QEAAAAAAAAAAAAA6ERVlQ4AAAAAAAAAwJxt9dWLwo950WqrVXb+hoZk772Tf/87ue22ZOedkx49kj59ij87qlevYuvXLznyyOTFF5Mbb0w22UTpCgAAAAAAc4eBAwemvb09SyyxRFpbW6cpXWlvb89yyy2XlVZaKRdccEH+85//JEmWXXbZ9O7dOzfeeGOlYgMAAAAAAAAAAAAA0MlqKh0AAAAAAAAAgDlbnz7JgAHJqFGVTtK1amqKIpI5QamUDB2aXHllMn588sgjyYgRyZ13Jg89lLz1VtKzZ3FeuZy0txf7H25tbUlLS7L00sn66yfrrZestVay/PLFfQIAAAAAwNymVCplgQUWyNtvv51Ro0Zl0KBBKZfLKZVKKZfLSZK11lor9957b5qampIkSy65ZFZaaaX87W9/y5FHHlnJ+AAAAAAAAAAAAAAAdBLLpwAAAAAAAAAwXWutlVx/faVTdK3GxmTttSud4uN69Uo22KDYDj20ODZ+fPLYY8l77yUTJybNzUl1dVJfXxSyLLaYkhUAAAAAALqfz3/+8znvvPPy4osvTileSZLq6uq0trZm3LhxGT9+fAYMGJAkWWihhbLqqqvm3HPPrWRsAAAAAAAAAAAAAAA6kSVVAAAAAAAAAJiurbZK/vGPZMKESifpOpMmzZnFK5+kV69kvfUqnQIAAAAAALrWdtttl1NPPTWXXnppNtlkk5RKpZRKpSTJgw8+mH/84x+Zb7750rdv3yRJjx49ssEGG2TUqFF59913079//0rGBwAAAAAAAAAAAACgE5TK5XK50iEAAAAAAAAAmLONHZsstFDS3FzpJF2jqirZYYfk6qsrnQQAAAAAAPgsw4YNy0033ZTDDjss3/3ud9O3b9/cfffdOfPMM3PHHXfktNNOy+GHHz6lkAUAAAAAAAAAAAAAgO5F8QoAAAAAAAAAM+Sb30wuvTRpba10ktmvsTH5+9+TddapdBIAAAAAAOCz3HfffTnooIPy8MMPZ7755sv7778/5bmdd9455557bvr16zfNNe3t7UmSqqqqrowKAAAAAAAAAAAAAMBsoHgFAAAAAAAAgBny2GPJuusmTU2VTjL7Lb108uyzSalU6SQAAAAAAMCnKZfLKZVKGTFiRC655JL8+c9/zrhx47LGGmtk++23z+67754FF1wwbW1tSZJSqaRsBQAAAAAAAAAAAACgm1G8AgAAAAAAAMAMW2215NFHK51i9urVKznzzGSffSqdBAAAAAAAmBmvv/56Fl54YeUqAAAAAAAAAAAAAADzEMUrAAAAAAAAAMywP/4x2W+/ZPz4SieZfRoakrffThobK50EAAAAAACYUeVyOaVSacp+krS1taWmpiavv/567rjjjjzwwAOprq7OZpttlqFDh2bAgAHTXAcAAAAAAAAAAAAAwNxH8QoAAAAAAAAAM6ylJVl++eSllyqdZPZoaEiOOSb5yU8qnQQAAAAAAJgZbW1tKZVKqaqqSpK0t7enqqoqI0eOzKGHHpp77rlnmvO33HLLnHXWWVlmmWUqERcAAAAAAAAAAAAAgE6ieAUAAAAAAACAmTJyZLLhhklzc6WTdK5SKVluueTxx5OamkqnAQAAAAAAZtXrr7+ejTbaKC+99FK22GKLfOlLX0rPnj1z7bXX5u9//3u23XbbXHPNNZWOCQAAAAAAAAAAAADALKiqdAAAAAAAAAAA5i5rrpkcdFDS0FDpJJ2rvj656iqlKwAAAAAAMDe66667cthhh01z7M4778xLL72UbbfdNueee24OO+yw7Lfffrn55pvzjW98I9dee21GjBhRocQAAAAAAAAAAAAAAHQGxSsAAAAAAAAAzLSf/jRZcMFKp+g8DQ3JMcckK69c6SQAAAAAAEBH/O53v8vll1+e9957b8qxu+66K0ly/PHHZ9CgQSmXyymVSkmSPfbYIwsssEBuuummiuQFAAAAAAAAAAAAAKBz1FQ6AAAAAAAAAABznx49kj/9Kdlww6S5udJpZk2plAwalPzwh5VOAgAAAAAAzIqFFlooo0ePTr9+/ZIkffvOl8bGVXPddfUZPjx5/vlymptLaW5OmpvXyQcfXJPzz++V115L1lknWWutZIUVkhq/dQcAAAAAAAAAAAAAMNcolcvlcqVDAAAAAAAAADB3OuGE5KSTkqamSifpuF69kgceSFZcsdJJAAAAAACAjjr99NNz4omn5Oij/54331w1d92VPPFEW1pamtOjR11aWuryWb9J19iYVFUlkyYln/tcsv76yaabJjvskNTXd919AAAAAAAAAAAAAAAwcxSvAAAAAAAAANBh5XJy8MHJ73+fTJhQ6TQzr6EhueWWYvE0AAAAAABg7jR6dHLCCW/l7LNLqa3tk9bW+s8sWZlRvXoVf37rW8X3IUstNetjAgAAAAAAAAAAAADQuRSvAAAAAAAAADBLyuVkzz2Tv/wlaWqqdJoZ19BQZP7SlyqdBAAAAAAAmFnlcnL//cnppyc33JBUVSXNzbNnrtrapLo6WXvt5Oijky23LB4DAAAAAAAAAAAAAFB5ilcAAAAAAAAAmGXt7ckBBySXXZZMmFDpNNPX2Jhcf32y6aaVTgIAAAAAAMysUaOKUvgHHijKVtrbu27uXr2SRRdN/vSnZOWVu25eAAAAAAAAAAAAAAA+WVWlAwAAAAAAAAAw96uqSn73u+Sgg5KGhkqn+XQ1NUmfPsk//qF0BQAAAAAA5jblcvKHPyTLLZfceWdRBt+VpStJMn588uyzyec/nxx/fDJ5ctfODwAAAAAAAAAAAADAtErlcrlc6RAAAAAAAAAAdB833JDsuWfS1JRMmlTpNFM1NiZrrZVcdlmy6KKVTgMAAAAAAMyMUaOSPfZIHnywKFyZEzQ0JIsvnlx9dTJkSKXTAAAAAAAAAAAAAADMm6oqHQAAAAAAAACA7mXYsOSFF5LttisWHKu0mpqkV6/k7LOTf/5T6QoAAAAAAMxtrr02WW655K675pzSlaQooX/22WTo0OSUU5JyudKJAAAAAAAAAAAAAADmPaVy2X/nBgAAAAAAAGD2uOGGZM89i4XHJk3q+vkbG5M110wuuyxZbLGunx8AAAAAAJg1F12UfPe7SXNzpZN8toaGZL/9kjPOSEqlSqcBAAAAAAAAAAAAAJh3VFU6AAAAAAAAAADd17BhyQsvJN/+dtKrV7HNblVVReHK0ksn552X3H670hUAAAAAAJgbnXFGctBBc37pSlKU0J93XvKNbyTt7ZVOAwAAAAAAAAAAAAAw7yiVy+VypUMAAAAAAAAA0P01Nyd/+lNyyinJyy8nEyd27sJjPXsm5XKy9dbJkUcmQ4cmpVLnjQ8AAAAAAHSd3/0uOeKIotBkbtLQkOyxR5Hf9xQAAAAAAAAAAAAAALOf4hUAAAAAAAAAutzIkckZZyT/93/J5MlJXV0yfvzMFbH06FFszc3JIoskBxyQfOtbyQILzL7cAAAAAADA7HfFFcneexffAcyNGhuTgw5KTjqp0kkAAAAAAAAAAAAAALo/xSsAAAAAAAAAVEy5nIwalYwYkTz4YHLHHcnjjydNTUl1dbGVSkUhS1tbsS28cDJ0aLLRRsmaayarrZb06lXpOwEAAAAAADrDU08la69dfFcwN2toSC6/PNluu0onAQAAAAAAAAAAAADo3hSvAAAAAAAAADBHKZeTCROSiROT5uZk8uSkvj7p2bNYpKxHj0onBAAAAAAAZofW1mTVVZOnny6+L5jbzTdf8vzzyfzzVzoJAAAAAAAAAAAAAED3VVPpAAAAAAAAAADwUaVS0qtXsQEAAAAAAPOOU05JXn65e5SuJElTU7Lvvsk111Q6CQAAAAAAAAAAAABA91Uql7vLf0MHAAAAAAAAAAAAAAAAYG701FPJWmslzc2VTtK5GhqSyy9Pttuu0kkAAAAAAAAAAAAAALonxSsAAAAAAAAAAAAAAAAAVExra7LqqsnTTyfd8bfd5psvef75ZP75K50EAAAAAAAAAAAAAKD7qap0AAAAAAAAAAAAAAAAAADmXRddlLzySvcsXUmSpqbke9+rdAoAAAAAAAAAAAAAgO6pVC531/+ODgAAAAAAAAAAAAAAAMCcrFxOPve55KWXKp1k9urZM3nrraR370onAQAAAAAAAAAAAADoXqoqHQAAAAAAAAAAAAAAAACAedO99yZvv13pFLNfVVVy6aWVTgEAAAAAAAAAAAAA0P2UyuVyudIhAAAAAAAAAAAAAAAAAJj3bL99cv31ybzwW26DBycvvpiUSpVOAgAAAAAAAAAAAADQfVRVOgAAAAAAAAAAAAAAAAAA8563307+9rd5o3QlSUaPTu65p9IpAAAAAAAAAAAAAAC6F8UrAAAAAAAAAAAAAAAAAHS5886rdIKu1dSUnHpqpVMAAAAAAAAAAAAAAHQvpXK5XK50CAAAAAAAAAAAAAAAAADmLcstlzz7bKVTdK0ePZIJE5Lq6konAQAAAAAAAAAAAADoHqoqHQAAAAAAAAAAAAAAAACAecvkyclLL1U6RderrU3+/e9KpwAAAAAAAAAAAAAA6D4UrwAAAAAAAAAAAAAAAADQpZ58Mqmv//Tn99orKZenbjNi5ZWTM89M7r47mTBh6rWfVfByyCHJVVclL7447Xx77fXp18w/f3L66cmzzybNzcmYMckttyTDhs1YzpEjZ+w8AAAAAAAAAAAAAACmr6bSAQAAAAAAAAAAAAAAAACYt4wYkbS1de6Ym26aHHrozF1z3HHJfPPN+PmDBiV33pksscTUY/X1yeabF9uPf5yccMKnXz9+fHLPPcmee85cTgAAAAAAAAAAAAAAPllVpQMAAAAAAAAAAAAAAAAAMG+5556kqalzx3z//eSmm5Kf/Sw555wZu+bxx5MLL0wOOCB5663pn3/hhVNLV+6/P9l+++T7359aInP88cm66372GPfcM2PZAAAAAAAAAAAAAACYvppKBwAAAAAAAAAAAAAAAABg3nLvvZ0/5sUXF1uS7LVXUaYyPRttNHX/mGM++9whQ5IvfrHYb29Pdt45ef315LrrkqWWSvbdN6mqSg47LLnvvk8f57nniqKW6urp5wMAAAAAAAAAAP6fvTsPs7su7MX/PmfOmWQmCQkhhKxAwiqEfU0CKNwiULWggEtRkEX5+dy6VLH01nIppb22WItKrW0tiLSiolSuwgVBBCxhSUH2nbAkkECArGSZOWfO9/fHlEFEtjAz30zyej3Peea7fJb3d8I/w3POeQMAwOurlh0AAAAAAAAAAAAAAAAAgI3LggVlJ3jrDjnk5eMnn+wtXXnJnDkvHx988Ouv09aWLFzYv9kAAAAAAAAAAAAAADZWilcAAAAAAAAAAAAAAAAAGFTd3WUneOumT3/5+JlnXnnvN8/HjUtGj37tdarVZPXq/s0GAAAAAAAAAAAAALCxUrwCAAAAAAAAAAAAAAAAwKBptZKenrJTvHUjRrx8/NvFMb99PnLka69TrSZr1/ZfLgAAAAAAAAAAAACAjZniFQAAAAAAAAAAAAAAAAAGTaPRWz4y1Kxa9fLxsGGvvPfb5y+++Ppr/XZRCwAAAAAAAAAAAAAA62YIvj0dAAAAAAAAAAAAAAAAgKGqvT1ptcpO8dY99tjLxxMmvPLexIkvHz//fLJ8+euvNXx4/+UCAAAAAAAAAAAAANiYKV4BAAAAAAAAAAAAAAAAYNBUKkmtVnaKt+6Xv3z5eMstk6lTXz4/6KCXj6+77vXXabUUrwAAAAAAAAAAAAAA9Jch+PZ0AAAAAAAAAAAAAAAAAIay4cOTF1986/POPDP5i7/oPb7wwuTEE1++N3Vqsueevccv/UySzs7kyCN7j59/Ppkz5+V7hx7ae/+lcS/Zc89k2bLe4xtvTF54Ibn33t7ylUMOSarV5Ec/Sr785WSnnZLjj+8d22olX//66z9Ds5mMHPkWHhoAAAAAAAAAAAAAgNekeAUAAAAAAAAAAAAAAACAQbXddskdd/Tvmocc0lvG8tvGj08uu6z3+Prrk4MPfvnev/xLsvXWr57zmc/0vpLkXe9Kbrih9/jkk5Nf/aq35GW//V5e9yV/+ZevLHb5XdrakgkT3uhpAAAAAAAAAAAAAAB4M6plBwAAAAAAAAAAAAAAAABg43LggUmlUnaKt+6JJ5K99krOPTd59NGkqytZujS59trkD/4gOeusN15jxoyh+ewAAAAAAAAAAAAAAOujSlEURdkhAAAAAAAAAAAAAAAAANh4fP/7yamnJitXlp1kcFWryRe+kJxzTtlJAAAAAAAAAAAAAAA2DNWyAwAAAAAAAAAAAAAAAACwcdlrr6TVKjvF4Bs5Mtlvv7JTAAAAAAAAAAAAAABsOBSvAAAAAAAAAAAAAAAAADCott026ekpO8XgazR6S2cAAAAAAAAAAAAAAOgfilcAAAAAAAAAAAAAAAAAGFTVarLzzmWnGHxtbclWW5WdAgAAAAAAAAAAAABgw6F4BQAAAAAAAAAAAAAAAIBB96lPJSNHlp1i8NRqyUc/mlQqZScBAAAAAAAAAAAAANhwVIqiKMoOAQAAAAAAAAAAAAAAAMDGZfXqZPz4ZNWqspMMjo6O5Ne/TnbcsewkAAAAAAAAAAAAAAAbjmrZAQAAAAAAAAAAAAAAAADY+HR2Jscfn9RqZScZHDNmKF0BAAAAAAAAAAAAAOhvilcAAAAAAAAAAAAAAAAAKMVnP5vU62WnGHijRiWnn152CgAAAAAAAAAAAACADU+lKIqi7BAAAAAAAAAAAAAAAAAAbJz23z+59dayUwysMWOSxYs3jpIZAAAAAAAAAAAAAIDBVC07AAAAAAAAAAAAAAAAAAAbrzPOSEaMKDvFwOnsTD7/eaUrAAAAAAAAAAAAAAADoVIURVF2CAAAAAAAAAAAAAAAAAA2Xu99b3LNNUl3d9lJ+t/06ckDDyTt7WUnAQAAAAAAAAAAAADY8CheAQAAAAAAAAAAAAAAAKBUixcn222XrFhRdpL+1dGR3HhjsueeZScBAAAAAAAAAAAAANgwVcsOAAAAAAAAAAAAAAAAAMDGbfz45F//NensLDtJ/+nsTD77WaUrAAAAAAAAAAAAAAADqVIURVF2CAAAAAAAAAAAAAAAAAB473uTa65JurvLTvL2bbNNcv/9SXt72UkAAAAAAAAAAAAAADZcilcAAAAAAAAAAAAAAAAAWC8891yy/fbJsmVlJ3l7OjuTG29M9tij7CQAAAAAAAAAAAAAABu2atkBAAAAAAAAAAAAAAAAACBJNt88ufbaZOTIspOsu46O5LvfVboCAAAAAAAAAAAAADAYFK8AAAAAAAAAAAAAAAAAsN7Yc8/kiiuSzs6yk7x1nZ3JN76RHHNM2UkAAAAAAAAAAAAAADYOilcAAAAAAAAAAAAAAAAAWK8cdFDy058mI0aUneTN6+hIvvKV5JRTyk4CAAAAAAAAAAAAALDxqBRFUZQdAgAAAAAAAAAAAAAAAAB+2623Jocemrz4YrI+fxKuoyM5//zkIx8pOwkAAAAAAAAAAAAAwMZF8QoAAAAAAAAAAAAAAAAA660HHkiOOip56qlk9eqy07zS8OHJiBHJD3+Y/I//UXYaAAAAAAAAAAAAAICNT7XsAAAAAAAAAAAAAAAAAADwWt7xjuTee5PPfz7p6EgqlbIT9ersTD7wgWTePKUrAAAAAAAAAAAAAABlqRRFUZQdAgAAAAAAAAAAAAAAAADeyF13Jccemzz9dLJ6dTkZhg9PRoxI/v3fk8MPLycDAAAAAAAAAAAAAAC9qmUHAAAAAAAAAAAAAAAAAIA3Y7fdkvvuSz7/+d4ClM7Owdt72LDePY8+Opk3T+kKAAAAAAAAAAAAAMD6oFIURVF2CAAAAAAAAAAAAAAAAAB4K5YvTy68MPnKV3qPX3xxYPYZNSppa0v+5/9MPvWpZPLkgdkHAAAAAAAAAAAAAIC3TvEKAAAAAAAAAAAAAAAAAENWUSTXXZecc05yww1Jvd5bwvJ2Pjk3cmTS05PstFNy+unJUUf1rgsAAAAAAAAAAAAAwPpF8QoAAAAAAAAAAAAAAAAAG4RFi5L//M/kllt6f953X1KpJG1tSVdXb5lKT0/v2Go1qdWS9vbe8+7uZLvtktmzk1mzel/bbVfeswAAAAAAAAAAAAAA8MYUrwAAAAAAAAAAAAAAAACwQSqK5PHHk9tu6y1lWbOm99VqJZ2dyfDhyWabJXvumey4Y28RCwAAAAAAAAAAAAAAQ4fiFQAAAAAAAAAAAAAAAAAAAAAAAAAAAAAAAGDIqZYdAAAAAAAAAAAAAAAAAAAAAAAAAAAAAAAAAOCtUrwCAAAAAAAAAAAAAAAAAAAAAAAAAAAAAAAADDmKVwAAAAAAAAAAAAAAAAAAAAAAAAAAAAAAAIAhR/EKAAAAAAAAAAAAAAAAAAAAAAAAAAAAAAAAMOTUyg4AAAAAAAAAAAAAAAAAAAAAb9WqVauycOHCLF++PI1GI81mM61WK7VaLfV6PcOHD8+ECRMybty4VKvVsuMCAAAAAAAAAAAwABSvAAAAAAAAAAAAAAAAAAAAsF7r6urK/Pnzs3Dhwjz55JN55pln0t3dnVqtlp6enhRFkVarlaIoUq1WU6lU0tbWliTp6enJ2LFjM3Xq1EydOjVTpkzJuHHjSn4iAAAAAAAAAAAA+kOlKIqi7BAAAAAAAAAAAAAAAAAAAADw25555pnccsstue+++9LW1pZGo5FWq7XO69Xr9STJmDFjMnv27Oy8886p1Wr9FRcAAAAAAAAAAIBBpngFAAAAAAAAAAAAAAAAAACA9Uaz2cwDDzyQG2+8MUuXLk2z2cxAfCy+vb09SbLnnntm3333zaabbtrvewAAAAAAAAAAADCwFK8AAAAAAAAAAAAAAAAAAABQuqIocuedd+bnP/95iqJId3f3oOzb1taWSqWS6dOn533ve19Gjhw5KPsCAAAAAAAAAADw9ileAQAAAAAAAAAAAAAAAAAAoFQrVqzIf/zHf2ThwoVpNBqlZKhWq6nX63nve9+bnXfeOZVKpZQcAAAAAAAAAAAAvHmKVwAAAAAAAAAAAAAAAAAAAChFURS58847c+WVV6anpyetVqvsSKnX69lqq61y1FFHZcSIEWXHAQAAAAAAAAAA4HUoXgEAAAAAAAAAAAAAAAAAAGDQvfjii/nxj3+chQsXptFolB3nFarVaur1ev7gD/4gO+20U9lxAAAAAAAAAAAAeA2KVwAAAAAAAAAAAAAAAAAAABhUy5Yty/nnn5/Vq1en1WqVHec11Wq1HHLIIZk5c2bZUQAAAAAAAAAAAPgdFK8AAAAAAAAAAAAAAAAAAAAwaJ577rl85zvfydq1azMUPu5er9ez//775+CDD06lUik7DgAAAAAAAAAAAL+hWnYAAAAAAAAAAAAAAAAAAAAANg5LlizJBRdckDVr1gyJ0pUkaTQaueWWW3L99deXHQUAAAAAAAAAAIDfongFAAAAAAAAAAAAAAAAAACAAbdixYpccMEF6erqKjvKW9ZoNHLzzTfnlltuKTsKAAAAAAAAAAAAv0HxCgAAAAAAAAAAAAAAAAAAAAOqp6cn3/3ud7N69eoURVF2nHXSaDTyy1/+Mo888kjZUQAAAAAAAAAAAPhvilcAAAAAAAAAAAAAAAAAAAAYUL/85S+zcuXKIVu68pJGo5Gf/OQnWbt2bdlRAAAAAAAAAAAAiOIVAAAAAAAAAAAAAAAAAAAABtDChQszd+7cNBqNsqP0i+7u7lx++eVlxwAAAAAAAAAAACCKVwAAAAAAAAAAAAAAAAAAABggzWYzP/rRj9JsNsuO0m96enry8MMP5+GHHy47CgAAAAAAAAAAwEZP8QoAAAAAAAAAAAAAAAAAAAAD4rrrrsuqVavKjtHvGo1GfvKTn2TNmjVlRwEAAAAAAAAAANioKV4BAAAAAAAAAAAAAAAAAACg3z333HOZO3duGo1G2VEGRKPRyM9//vOyYwAAAAAAAAAAAGzUFK8AAAAAAAAAAAAAAAAAAADQ72666ab09PSUHWPA9PT05N57782aNWvKjgIAAAAAAAAAALDRUrwCAAAAAAAAAAAAAAAAAABAv+rq6sq9996boijKjjKgqtVq7rjjjrJjAAAAAAAAAAAAbLQUrwAAAAAAAAAAAAAAAAAAANCv7rrrrlQqlbJjDLhGo5Gbb755gy+YAQAAAAAAAAAAWF8pXgEAAAAAAAAAAAAAAAAAAKDfFEWRm266KY1Go+wog6K7uzuPPfZY2TEAAAAAAAAAAAA2SopXAAAAAAAAAAAAAAAAAAAA6DdPPvlk1qxZU3aMQdPd3Z05c+aUHQMAAAAAAAAAAGCjpHgFAAAAAAAAAAAAAAAAAACAfvPrX/863d3dZccYVPPnz8/atWvLjgEAAAAAAAAAALDRUbwCAAAAAAAAAAAAAAAAAABAv1mwYEHZEQZdrVbLM888U3YMAAAAAAAAAACAjU6t7AAAAAAAAAAAAAAAAAAAAABsGJrNZlasWPGG43bbbbccddRRfednnXXWq8aceeaZfceXXXZZ7rrrrtddc8stt8yOO+6YqVOnZpNNNklnZ2d6enry/PPP5957783cuXPTarVeMeeEE07I1ltv/Zpr3n///fnRj370hs/TbDbz9NNPv+5aAAAAAAAAAAAA9D/FKwAAAAAAAAAAAAAAAAAAAPSLZ599NvV6PV1dXYO+94EHHphtt932FddqtVomT56cyZMnZ4cddshFF12Uoij6fe+enp48+eSTmT17dr+vDQAAAAAAAAAAwGtTvAIAAAAAAAAAAAAAAAAAAEC/WLhwYXp6ekrbf8WKFbnrrrsyf/78tLW1Zb/99su0adOSJFtvvXV22WWX3H333b9z7gUXXPCqa6tXr37Tey9atGjdQgMAAAAAAAAAALDOFK8AAAAAAAAAAAAAAAAAAADQL+bPn59ms1nK3jfffHOeeOKJtFqtvmvz5s3LZz/72YwcOTJJMmXKlNcsXlmwYMHb2n/16tVZu3Zthg8f/rbWAQAAAAAAAAAA4M1TvAIAAAAAAAAAAAAAAAAAAEC/WLRoUWl7P/bYY6+61mw2s3z58r7ile7u7tec/9nPfjajRo1Kd3d3Fi1alNtvvz3333//m96/Xq/nueeey9SpU996eAAAAAAAAAAAANaJ4hUAAAAAAAAAAAAAAAAAAAD6RaPRWKd5Z555Zj8n6TV27NhMmDCh7/yhhx56zbFjxoxJknR0dGT69OmZPn16brnllvz85z9/0/t1dXWtc1YAAAAAAAAAAADeOsUrAAAAAAAAAAAAAAAAAAAA9Itms1l2hD6jRo3KRz7ykbS1tSVJbr/99ixYsOAVY1atWpXbb7898+fPz8qVKzN69OjMnDkz48ePT5Lsv//+ueeee7Jw4cI3tef69PwAAAAAAAAAAAAbA8UrAAAAAAAAAAAAAAAAAAAA9ItWq7VO8y644IJXXTvppJPWOcfmm2+e4447LqNHj06S3H333bniiiteNe7HP/7xq649/PDD+cxnPpNhw4YlSXbYYYc3VbxSFIXiFQAAAAAAAAAAgEGmeAUAAAAAAAAAAAAAAAAAAIB+Ua1W12neggUL+i3DVlttlQ9/+MMZPnx4kuSWW27Jz3/+8zc9f/Xq1XnhhRcyadKkJMmIESPe1LxKpZK2tra3HhgAAAAAAAAAAIB1pngFAAAAAAAAAAAAAAAAAACAflF28ciMGTNy5JFHplarpdVq5eqrr86tt976O8eOHDky1Wo1K1aseMX1zs7ObLbZZn3nL7744pvev1bzEX4AAAAAAAAAAIDB5F1bAAAAAAAAAAAAAAAAAAAA9IuBLh4ZPXp0Pve5z/Wdn3XWWX3H++yzT4444ohUKpUkya233pqFCxdm6tSpfWO6urqyePHiJMlmm22Wj370o3nwwQfz6KOPZvny5Rk9enRmzZqVYcOGJUlarVbuv//+N52vXq+/nccDAAAAAAAAAADgLVK8AgAAAAAAAAAAAAAAAAAAQL/YbLPNsnTp0lL23mmnnfpKV5Jk5syZmTlz5ivGPPHEE/nud7/bd16r1TJjxozMmDHjVesVRZFrr722r6jljTSbzWy22WbrmB4AAAAAAAAAAIB1oXgFAAAAAAAAAAAAAAAAAACAfrHVVlvl8ccfT09PT9lR3tDChQvzf//v/812222XLbbYIiNGjEi9Xs+LL76YBQsWZO7cuVmwYMGbXq9Wq2XUqFEDmBgAAAAAAAAAAIDfVimKoig7BAAAAAAAAAAAAAAAAAAAAEPfY489lksuuSRdXV1lRxl0W265ZU488cSyYwAAAAAAAAAAAGxUqmUHAAAAAAAAAAAAAAAAAAAAYMMwceLENBqNsmMMukqlkq222qrsGAAAAAAAAAAAABsdxSsAAAAAAAAAAAAAAAAAAAD0i46OjnR0dJQdY9C1t7dn8uTJZccAAAAAAAAAAADY6CheAQAAAAAAAAAAAAAAAAAAoN9MnDix7AiDrqenJ5MmTSo7BgAAAAAAAAAAwEZH8QoAAAAAAAAAAAAAAAAAAAD9Ztddd017e3vZMQbV6NGjM2rUqLJjAAAAAAAAAAAAbHQUrwAAAAAAAAAAAAAAAAAAANBv3vGOd5QdYVC1t7dn9uzZZccAAAAAAAAAAADYKCleAQAAAAAAAAAAAAAAAAAAoN/UarXsvffeaWtrKzvKoCiKIjNmzCg7BgAAAAAAAAAAwEZJ8QoAAAAAAAAAAAAAAAAAAAD9ap999kmlUik7xoCrVqvZfffdU6/Xy44CAAAAAAAAAACwUVK8AgAAAAAAAAAAAAAAAAAAQL8aM2ZMpkyZUnaMAVetVrPffvuVHQMAAAAAAAAAAGCjpXgFAAAAAAAAAAAAAAAAAACAfnfAAQekXq+XHWNATZw4MZtttlnZMQAAAAAAAAAAADZailcAAAAAAAAAAAAAAAAAAADod9OnT8/UqVNTrW6YH2uv1Wp53/veV3YMAAAAAAAAAACAjdqG+Q41AAAAAAAAAAAAAAAAAAAASlWpVPL+978/tVqt7Cj9rl6v56CDDsrmm29edhQAAAAAAAAAAICNmuIVAAAAAAAAAAAAAAAAAAAABsTIkSPznve8J/V6vewo/WrTTTfN7Nmzy44BAAAAAAAAAACw0VO8AgAAAAAAAAAAAAAAAAAAwIDZZZddsuWWW6Za3TA+3l6r1XLsscduMM8DAAAAAAAAAAAwlHknFwAAAAAAAAAAAAAAAAAAAAOmUqnkqKOOSq1WKzvK21av1/POd74z48aNKzsKAAAAAAAAAAAAUbwCAAAAAAAAAAAAAAAAAADAABs5cmQ+8pGPpF6vlx1lndVqtUyfPj2zZs0qOwoAAAAAAAAAAAD/TfEKAAAAAAAAAAAAAAAAAAAAA27rrbfO0UcfnVqtVnaUt6xWq2Xy5Mk59thjU636mD4AAAAAAAAAAMD6wju6AAAAAAAAAAAAAAAAAAAAGBQ77LBDjjzyyCFVvlKr1TJx4sQcd9xxaWtrKzsOAAAAAAAAAAAAv0HxCgAAAAAAAAAAAAAAAAAAAINmxowZ2WSTTdJoNMqO8obq9Xq23nrrHH/88anX62XHAQAAAAAAAAAA4LdUiqIoyg4BAAAAAAAAAAAAAAAAAADAxmH16tWZPHlyDjrooOy3335ptVrp6ekpO9ar1Ov1zJgxI+9973tTrVbLjgMAAAAAAAAAAMDvUCs7AAAAAAAAAAAAAAAAAAAAABuPr3zlK6nVavn4xz+eww8/PD/72c/y6KOPptFolB0tSVKr1dLe3p6jjz4606dPLzsOAAAAAAAAAAAAr6NSFEVRdggAAAAAAAAAAAAAAAAAAAA2fCtWrMh73vOetLW15ZJLLsn48ePTarXy4IMP5mc/+1nWrl1bar56vZ6ddtopRxxxRIYNG1ZqFgAAAAAAAAAAAN5YrewAAAAAAAAAAAAAAAAAAAAAbBwWLlyYefPm5Ygjjsj48eNTFEWq1Wp22mmnTJs2LT/4wQ8yb968tLW1pVqtDlqu9vb21Gq1HH300Zk+ffqg7QsAAAAAAAAAAMDbo3gFAAAAAAAAAAAAAAAAAACAQTFs2LBMnTo1Bx10UJKkKIpUKpUkSUdHR0488cQce+yxaWtry4wZM1KtVtNoNAYkS6VSSa1Wy+jRozN79uzsvPPOqdfrA7IXAAAAAAAAAAAAA0PxCgAAAAAAAAAAAAAAAAAAAINiq622yt/8zd9k7NixSZJqtdp3r6enJ21tbdl3331z+umn54QTTsjo0aNzzTXXpKurK8OGDeuXDLVa78fsd9hhh8yaNSuTJk3ql3UBAAAAAAAAAAAYfIpXAAAAAAAAAAAAAAAAAAAAGFBFUaRSqaRarebggw/+nWPa2tqSJAceeGDq9Xrmzp2bI488Mv/6r/+aWbNm5aSTTsqTTz6Z5557LpVKJZVKJd3d3a+7b61WS1tbWxqNRkaOHJnJkydn2rRpmTFjRjo6Ovr9OQEAAAAAAAAAABhclaIoirJDAAAAAAAAAAAAAAAAAAAAsOH61Kc+lc997nPZYYcd3nDs8uXLM3v27LRarfzBH/xBzjnnnDz00EPZbrvtkvSWuCxdujQLFy7M008/neeeey7NZjONRiOtViv1ej21Wi2dnZ2ZOnVqJk2alC222CLt7e0D/ZgAAAAAAAAAAAAMMsUrAAAAAAAAAAAAAAAAAAAADJjvfOc7Ofnkk7P//vvn/PPPzzve8Y60Wq1Uq9XXnPPxj388F110UZLkxBNPzPnnnz9YcQEAAAAAAAAAABhCFK8AAAAAAAAAAAAAAAAAAAAwYMaPH581a9ak0WjkU5/6VM4999zXHPtSIct//Md/5JhjjkmSLF26NKNHjx6suAAAAAAAAAAAAAwh1bIDAAAAAAAAAAAAAAAAAAAAsGE644wzsmLFipx22mnZfvvt8/Wvfz2nnXZaVq1alaIo0mq1XjG+Wu39CPyee+6ZY445Jt/85jeVrgAAAAAAAAAAAPCaKkVRFGWHAAAAAAAAAAAAAAAAAAAAYP3TbDazePHiLFy4MPPnz8+yZcvSbDbTbDZTFEVqtVpqtVpGjhyZLbfcMpMmTcqECRMybNiwLF26NFtssUWOO+64nHfeebnnnnty9NFHp9ls5l/+5V9y1FFHve7ea9euzfDhwwfnQQEAAAAAAAAAABiSFK8AAAAAAAAAAAAAAAAAAACQpLdo5cEHH8zDDz+cp556KsuXL0+tVkur1Uqz2XzduW1tbanVamk0GhkxYkSeffbZ3HrrrTnttNPy3ve+N0ly/vnn5xOf+ESGDx+ef/u3f8vRRx+dnp6etLW1vWKtVquVarU6YM8JAAAAAAAAAADAhkHxCgAAAAAAAAAAAAAAAAAAwEZu2bJlmTt3bm6//fYkSXd3d7+sWxRFarVadt5558ycOTMTJkzImWeembPPPjvvete7cskll2TcuHH9shcAAAAAAAAAAAAbH8UrAAAAAAAAAAAAAAAAAAAAG6GiKDJv3rzMmTMnCxYsSJL09PQMyF6VSiW1Wi1jxozJfvvtl3/6p3/K+eefnwMOOCAXXHBBtt1227RarVSr1QHZHwAAAAAAAAAAgA2T4hUAAAAAAAAAAAAAAAAAAICNzNKlS/OjH/0oL7zwQrq7uwd17/b29rS1teWGG27IlVdemS996Us5++yzBzUDAAAAAAAAAAAAG4Za2QEAAAAAAAAAAAAAAAAAAAAYHEVRZO7cubn22mvTbDZTFMWgZ3ip6GXmzJkZM2ZM/vZv/zaVSiV/+qd/mo6OjlQqlUHPBAAAAAAAAAAAwNBUKcp4JxwAAAAAAAAAAAAAAAAAAACDaunSpfnRj36U559/Po1Go+w4SZJKpZIVK1bkmmuuyVe/+tX83u/9XtmRAAAAAAAAAAAAGEIUrwAAAAAAAAAAAAAAAAAAAGzg7rrrrlxxxRVpNptZHz9i3mg0cuedd+aHP/xhRowYUXYcAAAAAAAAAAAAhgjFKwAAAAAAAAAAAAAAAAAAABuwm2++Ob/85S/TbDbLjvK6Wq1Wdt999xx55JGpVqtlxwEAAAAAAAAAAGAIULwCAAAAAAAAAAAAAAAAAACwgbruuuty8803p9FolB3lTanX65k2bVo+9KEPKV8BAAAAAAAAAADgDXmnGQAAAAAAAAAAAAAAAAAAwAZozpw5Q6p0JUkajUYef/zxXHrppSmKouw4AAAAAAAAAAAArOcUrwAAAAAAAAAAAAAAAAAAAGxgfv3rX+f6668fUqUrL2k0GnnkkUdyxRVXKF8BAAAAAAAAAADgdSleAQAAAAAAAAAAAAAAAAAA2IA888wzufLKK9NsNsuOss4ajUbuvvvu3HPPPWVHAQAAAAAAAAAAYD2meAUAAAAAAAAAAAAAAAAAAGAD0dPTk0suuWRIl668pNFo5IorrsjKlSvLjgIAAAAAAAAAAMB6qlZ2AAAAAAAAAAAAAAAAAAAAYOPT3d2dFStWpNlsptFopCiK1Gq11Gq1dHR0ZOTIkalUKmXHHHKuv/76vPjii2XH6DfNZjM/+clP8rGPfcx/DwAAAAAAAAAAALyK4hUAAAAAAAAAAAAAAAAAAGBAdXd3Z9GiRVm0aFGeeOKJLFy4MKtWrUqtVntVmUZRFGm1WqlWq9liiy2y1VZbZfLkyZk4cWI22WQT5Ruv45lnnsktt9ySZrNZdpR+02q18tRTT+Wee+7JrrvuWnYcAAAAAAAAAAAA1jOVoiiKskMAAAAAAAAAAAAAAAAAAAAblmazmfvvvz9z5szJ888/n3q9nmazmZ6enre0TqVSSXt7e3p6elKr1bLXXntl3333zSabbDJAyYemnp6efPOb38zSpUvLjjIg2tvb80d/9EcZNWpU2VEAAAAAAAAAAABYjyheAQAAAAAAAAAAAAAAAAAA+s2yZcsyd+7c3H777UmS7u7ufl2/ra0tSbLVVltl9uzZmTZtWiqVSr/uMRTNnTs3v/jFL9JoNMqOMiCq1Wp22mmnHH300WVHAQAAAAAAAAAAYD1SKzsAAAAAAAAAAAAAAAAAAAAw9D377LO56qqr8tRTT6UoivT09AzIPi+t+9hjj+Wpp55Ke3t7Dj744Oyxxx4bbQFLURSZM2fOBlu6kiStVisPPvhg1qxZk46OjrLjAAAAAAAAAAAAsJ6olh0AAAAAAAAAAAAAAAAAAAAYunp6enL99dfnX//1X/PEE0+k2WwOWOnKb+vu7s6LL76Yq666Kt/5zneyfPnyQdl3ffPkk09m7dq1ZccYFHfeeWfZEQAAAAAAAAAAAFiPKF4BAAAAAAAAAAAAAAAAAADWyeLFi/Otb30rN910U5rNZmk5Go1Gnn766Xzzm9/MbbfdlqIoSstShjlz5qS7u7vsGAOu2Wzmpptu2uj+fQEAAAAAAAAAAHhttbIDAAAAAAAAAAAAAAAAAAAAQ0ur1cqvfvWrzJkzp9TCld/UarXSarVy9dVX5+67787RRx+d0aNHlx1rwK1cuTKPP/542TEGTXd3dx5//PFMnz697CgAAAAAAAAAAACsB6plBwAAAAAAAAAAAAAAAAAAAIaORqORiy66KDfddNN6U7rymxqNRp5++ul861vfysKFC8uOM+Buu+22VCqVsmMMmu7u7syZM6fsGAAAAAAAAAAAAKwnFK8AAAAAAAAAAAAAAAAAAABvytq1a3PBBRfk6aefTqPRKDvOa2q1Wunq6sqFF16YJ598suw4A+ree+9dLwtwBtITTzyRnp6esmMAAAAAAAAAAACwHlC8AgAAAAAAAAAAAAAAAAAAvKGurq5ccMEFee6554ZM0Uej0cj3vve9PPHEE2VHGRA9PT1ZtmxZ2TEGXa1Wy3PPPVd2DAAAAAAAAAAAANYDtbIDAAAAAAAAAAAAAADAm7FkSfL888natcmaNUmlknR0JMOHJ1tskWyySdkJAQAANlyNRiMXXXRRlixZkp6enrLjvCWNRiMXX3xxPv7xj2fSpEllx+lXixcvTq1WS3d39+uO22233XLUUUf1nZ911lmvGnPmmWf2HV922WW56667XnfNLbfcMjvuuGOmTp2aTTbZJJ2dnenp6cnzzz+fe++9N3Pnzk2r1eobP2zYsOy2227ZeuutM378+IwYMSL1ej0vvvhinnzyydx000159tln39RzF0WRRYsWZcKECW9qPAAAAAAAAAAAABsuxSsAAAAAAAAAAAAAAKx3nn8+uf325LbbkhtuSO64I1mxIhk2rLdwpVLpHVcUva+1a5Nx45K9907e+c5kr72SPfdUxgIAANAfiqLID3/4wyxevHjIla685KXimFNPPTWbbrpp2XH6zcKFC1MURSl7H3jggdl2221fca1Wq2Xy5MmZPHlydthhh1x00UV9+caNG5cjjjjiVeuMHj06u+66a3beeef84Ac/yKOPPvqGezcajcyfPz977LFH/zwMAAAAAAAAAAAAQ5biFQAAAAAAAAAAAAAA1gtLlyYXXJB87WvJ4sVJR0eyenXSaLw8prv7tecvWpT87GfJ1Vcnw4f3zp02LfniF5M//MOks3PAHwEAAGCDdOedd2b+/PlpNptlR3lburu78+Mf/zinnHJKKi81eg5x8+fPT+M3/3AeZCtWrMhdd92V+fPnp62tLfvtt1+mTZuWJNl6662zyy675O677+4b32q18sgjj+TBBx/M8uXLM2nSpBx00EFpb29PW1tbjjjiiJx33nlvau8FCxYMyDMBAAAAAAAAAAAwtCheAQAAAAAAAAAAAACgVLfdlnz1q8lllyXVam9hSvL6JSuvp6ur95UkDz+c/PEfJ5/9bHLCCb0/d9ihX2IDAABsFFasWJErr7yy1HKP/lIURZ577rn813/9V/bdd9+y47xlK1euzGOPPZZHH300S5YsyRZbbJH58+eXlufmm2/OE088kVar1Xdt3rx5+exnP5uRI0cmSaZMmdJXvLJixYr88z//cxYvXtw3/vHHH09PT08OO+ywJMnYsWPT2dmZ1S/9z4HXsXTp0vT09KStra0/HwsAAAAAAAAAAIAhRvEKAAAAAAAAAAAAAACluPzy5ItfTObPT9auTX7je1r71Ysv9v789reT73wn2XXX5GtfS2bOHJj9AAAANhRFUeTSSy9NT09P2VH6TaPRyC9+8Ytst9122XTTTcuO84ZarVZuvvnmfOMb38itt96ahQsXpr29PfV6PatXr87pp59eWvHIY4899qprzWYzy5cv7yte6f6NVtWVK1dm5cqVr5rzwgsvvOL8zZb8tLW1ZeXKlRkzZsxbSA0AAAAAAAAAAMCGRvEKAAAAAAAAAAAAAACDasmS5JOfTK68Mlm9evD2bTZ7X3PnJv/jfyQnn5ycc07S0TF4GQAAAIaSO++8M4sWLUproJoyS9JsNvPjH/84p5xySiqVSikZnnrqqfziF7/If/7nf+aRRx5JR0dH9ttvv3zoQx/Kzjvv3Deuu7s7V155Za644op8+MMfzu67755p06alp6cn9913X9asWbNO+5955pn99SivMHbs2EyYMKHv/KGHHnrDOb/5vI899tibLl6pVCppNptvPSQAAAAAAAAAAAAblEpRFEXZIQAAAAAAAAAAAAAA2Dj87GfJ8ccna9YkXV3lZunoSMaOTS65JJk1q9wsAAAA65uVK1fmvPPOe9MlGENNvV7PoYcemn322adf1y2KIgsWLMhjjz2Whx56KMuWLctpp52Wtra2vjEPPvhg/vzP/zw//elPs8MOO2TcuHF54YUXcu+992b48OH5/ve/nyOPPLJv/KJFi7LJJptkxIgRr9rrrLPOelPlMbvttluOOuqoN/0cl112We666643PT5JRo0aleOPPz7jxo1Lktx+++25/PLLX3fOzJkz8+53vztJsnbt2px//vl5/vnn39R+w4YNywknnJCJEye+pZwAAAAAAAAAAABsWGplBwAAAAAAAAAAAAAAYMO3ZEnyyU8mV16ZrF5ddppea9YkTz+d/N7vJSefnJxzTm8ZCwAAAMktt9ySVqtVdowB02g0ct1112WvvfZKtVpdpzWeeOKJ/PM//3Mef/zxPPzww1mwYEFeeOGFV4zp7OzM6aefnqIoUqlU0tXVlY997GO5/fbbc/bZZ+d973tfJkyYkPb29vzkJz/JqaeemjPOOCPve9/7+nK9VrHI2/n3ueCCC1517aSTTlrn9TbffPMcd9xxGT16dJLk7rvvzhVXXPG6c9797ndn5syZSZI1a9bk4osvftOlKy/ZkP8bBQAAAAAAAAAA4M1RvAIAAAAAAAAAAAAAwIB6/PFk9uze8pWurrLTvNqaNcn55yfXXZf86lfJ2LFlJwIAAChXs9nM7bffnp6enrKjDKienp488sgj2WGHHdZp/iOPPJJ/+Zd/yeTJkzNp0qTstddemTJlSiZOnJg77rgjF154YT7wgQ8kSSqVSt+ce+65JzNnzsyXvvSlV6x34okn5ktf+lKef/75LFmyJOPGjXvVnmvWrMny5cvz7LPP5le/+tU65U6SBQsWrPPc37bVVlvlwx/+cIYPH56kt7Tn5z//+WuOb2try1FHHZUZM2YkSZYvX56LL744ixcvfst712o+Lg8AAAAAAAAAALCx804yAAAAAAAAAAAAAAAGzP33JwcemCxblrRaZad5bWvWJI88kuy9dzJnTjJxYtmJAAAAyvPAAw+kKIqyYwy47u7uXHPNNbn66qszd+7cdHV1Za+99sqpp56aMWPGvOH8/fffP9dee2022WSTjB49OiNGjMiwYcNSqVRy6qmnpqurK0ceeeQr5qxevTqjRo1KrVbLypUrM2rUqL57d955Z4qiyOGHH55hw4a9ar/ly5fn3HPPzVVXXZWlS5fmkUceyRlnnNFX6lKGGTNm5Mgjj0ytVkur1crVV1+dW2+99TXHDxs2LB/+8Iez9dZbJ0meeeaZXHzxxVm5cuVb3rsoCsUrAAAAAAAAAAAAKF4BAAAAAAAAAAAAAGBg3H9/MmtWsmJFMhS+r7e7O1mwINlnn+S225IJE8pOBAAAUI45c+aku7u77BiDYvHixTn//PMzZsyYrFmzJpdddlnOPffcXH755dl7771fd+6oUaOy++67v+LaS4U1d955Z5Jk2rRpSZJWq5VqtZo99tgjs2bNys9+9rOcdtppOfzww1OpVPLQQw/lH/7hH7L55pvnS1/6UkaNGtU35yXNZjPz58/PqlWrst9++2WfffZJT0/PK8b0t9GjR+dzn/tc3/lZZ53Vd7zPPvvkiCOO6Ct+ufXWW7Nw4cJMnTq1b0xXV1cWL16cJOns7MwJJ5yQ8ePHJ+ktkrn22mszZsyYVxTdLF68OF1dXW+YrdVqpb29/e08HgAAAAAAAAAAABsAxSsAAAAAAAAAAAAAAPS7J55IDjxw6JSuvKTZTJ59NjnggOS//ivZdNOyEwEAAAyuZ599NkuWLCk7xqApiiKf+cxn8v73vz+jRo3Kd77znXz5y1/OSSedlB//+MfZfvvtUxRFX7nI75qfJJVKpW/cjTfemPnz5+fAAw/M5ptvniSpVqspiiL1ej1//dd/ncmTJ+eSSy7Jt7/97dRqtTSbzXR2dubII4/M8uXL02g0Uq/XX7HXZpttlgsuuOAV1/7u7/4uq1atGoDfzBvbaaedXvF7mTlzZmbOnPmKMU888US++93vJkk233zzvtKVpLfU5bjjjnvVuhdeeGGefPLJN9y/Wq1m5MiR6xofAAAAAAAAAACADUS17AAAAAAAAAAAAAAAAGxYli5NZs9Oli0bWqUrL2k2kwULkoMPThqNstMAAAAMrv/6r/9Ks9ksO8agqdVq6enpybbbbpuJEyfmz/7sz3Lcccfl3nvvzRVXXJEkr1m68tK9l+63Wq0kybx58/Lss89mxowZmTp1at/1l8bNmDEjJ554Yvbee+986EMfykUXXZQbb7wxf/VXf5Uf/OAHmTlzZl9ZyUtzf1Oz2ez7N9p111376Tcx9IwfP/51/20AAAAAAAAAAADYOFSKYih+jA0AAAAAAAAAAAAAgPXVhz+cXHZZ0tVVdpK3p7Mz+cIXkr/8y7KTAAAADJ7zzjsvS5YsKTvGoGpvb88JJ5yQzTffPPV6PVdccUWOPfbYzJ49OxdeeGEmT578ptdqtVo544wz8uUvfzlf+cpX8oUvfCGtVivVarVvzEMPPZR3v/vdmTx5cq688sqMHj26797tt9+effbZJ1tttVUefPDBDBs27HfuUxRFWq1WHnjggVx22WXp6elZ91/AEDVr1qwceuihZccAAAAAAAAAAACgZLWyAwAAAAAAAAAAAAAAsOG44orkZz8b+qUrSbJ6dfJ3f5ccc0yy665lpwEAABh4zWYzy5Yte1tr7LbbbjnqqKP6zs8666xXjTnzzDP7ji+77LLcddddr7vmZz/72YwZM+YN9/5de71ZixcvzsSJE5MkO+64Y3bZZZc8+OCDmTdvXiZPnpyiKFKpVN5wnRdeeCFXXXVVxo0bl8MOOyxJXlG60mw282//9m9ZsGBBvva1r2X06NEpiiJJUqlUMmPGjOy444554okn8sADD2T33Xf/nftUKpW0tbVl8uTJaTQar9hjYzBs2LBMmTKl7BgAAAAAAAAAAACsBzaud9ABAAAAAAAAAAAAADBgli1Ljj++t7BkQ7F2bXLssUmjUXYSAACAgbd48eLU6/WyY6yTnp6edZ7b3d2dp556qq9YZdy4cdlmm23ywgsvZMGCBUnypkpXkt5ilTvuuCMjRozIjBkzXnW/Vqvl/vvvT7VazbBhw9JsNvuKV1qtVoYNG5ZWq5W1a9dm2LBhffOeeOKJtFqtrF69OosXL868efNy9dVX57TTTkuz2VznZx+qenp6+opyAAAAAAAAAAAA2LjVyg4AAAAAAAAAAAAAAMCG4f/7/5JVq8pO0b+KInnqqeTss5O//Muy0wAAAAysRYsWpdVqlR3jVS655JLUaq/+WPThhx+eSZMmJUnuu+++t7XHSwUrSTJy5MhsscUW6e7uztKlS9/SOr/4xS/S1taWww47LM1m8xW5i6JIpVLJpEmT0mq18v3vfz+HH354qtVqkt5yl8suuywLFizIlClTMnbs2L65f/u3f5tLL700W2+9dUaOHJkXXnghCxcuzKpVq/KZz3zmbT37UFStVjN69OiyYwAAAAAAAAAAALAeULwCAAAAAAAAAAAAAMDbdtVVyc9+lnR1lZ2k/61enfzd3yUf/GAyY0bZaQAAAAbO/Pnz02g0yo7xKosWLXrVtU033TQTJkzoO7/55pvf1h4vvPBCWq1WqtVq2traMnz48LRarb7XS+Uor+WlMVdeeWV6enpy2GGH/c6ymCQ55phjcs011+R73/tekuSggw7K8OHDM3fu3Hzve9/LmjVrcvbZZ2eLLbboW/eYY45Jkjz88MPp7u7Otttum/e///054IADMmLEiFx//fXp7u5+W7+DoaJarWb33XdPpVIpOwoAAAAAAAAAAADrAcUrAAAAAAAAAAAAAAC8baef3ltQsqHq6krOOiv50Y/KTgIAADBwnn766bIjvGkzZ87sK0N57LHH8swzz7yt9dra2rJkyZJsttlmqVQqWbVqVZJk8803f8PSlaS3DKS7uzvz589PkkydOjVJUhRFX0FIpVJJURR517velTPOOCPf/va3c+mll/YVsFSr1ey999750z/90xx11FF915LkkEMOycEHH/w7szSbzVx//fVv6/mHkmq1mv3226/sGAAAAAAAAAAAAKwnFK8AAAAAAAAAAAAAAPC23HVX8uijZacYWK1WcvnlyfPPJ+PGlZ0GAABgYKxdu7bf1zzzzDP7fc3hw4dnt9126zu/+eab3/aalUolK1euzCabbJL29vYsWrQoSbLZZpslSVqtVoqiyJIlS9LZ2ZkRI0b0zX2pXOX222/PY489loMPPjhTpkzpW/e39ymKIh/96Efz3ve+N3PmzEmz2cwWW2yR6dOnZ/z48a+Z77fXekmtVstee+2VuXPnpqen523/LtZ3EydOzNixY8uOAQAAAAAAAAAAwHqiWnYAAAAAAAAAAAAAAACGtnPPTbq6yk4x8CqV5Pzzy04BAAAwcIZKacc+++yT9vb2JMnixYvzaD+1gRZFkfb29txxxx259dZbs8cee2SbbbZJklSr1VxyySXZYost8tWvfjVJ0mw2++Ylye23355nnnkmO+64YyZMmJBWq/U793mpQGXMmDF5z3vekyOPPDL777//a5auvBn77rvvaxazbEja29sze/bssmMAAAAAAAAAAACwHqmVHQAAAAAAAAAAAAAAgKFr+fLkhz9Mhsh3874ta9Ykf//3yRe/mFSrZacBAADofwNRvHLBBRe86tpJJ520zuu1tbVln3326Tu/+eab13mt37R27drcdNNNufbaa/OP//iPeeqpp/K5z30u22yzTbq7u9Pe3t5XtHLnnXcmeblApfrffyQed9xx+cAHPpBJkya94vpgGDNmTCZPnpwnn3xy0PYsQ1tbW7bbbruyYwAAAAAAAAAAALAeUbwCAAAAAAAAAAAAAMA6u+iipK2t7BSDZ/Xq5Oc/T444ouwkAAAAQ8OCBQv6db1ddtklo0aNSpKsXLkyd999d7+s29XVlS9/+ct54IEHsuWWW+Zb3/pWTj311LRarbS3tydJPvCBD2TvvffONttsk6S3BOQ3bbrpptl00037Jc+6eOc735nvf//7aTQapWUYSPV6PQcccMCgFtoAAAAAAAAAAACw/lO8AgAAAAAAAAAAAADAOvva15JVq8pOMXhefDE591zFKwAAwIapra1tvS/tmDlzZt/x3Llz02q1+mXdzs7OfP7zn8873vGO7Ljjjhk7dmySvKLkY8SIEXnHO97RL/sNhGnTpmX77bfPgw8+mJ6enrLj9LsxY8Zk//33LzsGAAAAAAAAAAAA6xnFKwAAAAAAAAAAAAAArJMVK5IFC8pOMfhuuSUpiqRSKTsJAABA/6rVyvvo8ejRo/O5z32u7/yss8561Zhtttkm48ePT5J0dXXltttu67f96/V6DjvssEyZMqXf1izDe9/73jz22GNZs2ZN2VH6Va1WyzHHHPOKIhwAAAAAAAAAAABIEu8sAwAAAAAAAAAAAABgndxxR9LZ2b9rnnBCb6nJS68345RTkssvTx57rLcMprs7Wbw4ueGG5NOfTvr7e4MbjeSpp/p3TQAAgPXByJEjy47wumbOnNl3fOedd2bt2rX9tnZPT09GjRrVb+uVZfjw4Xn/+9+fer1edpR+U6/Xc8ABB/SV7gAAAAAAAAAAAMBvUrwCAAAAAAAAAAAAAMA6uf32pB+/43adHXdc8p73JNOmJaNGJfV6svnmyUEHJd/4RnLppf27X3t777MDAABsaLbccsuyI7ym8ePHZ5tttkmStFqt3Hzzzf26frVazSabbNKva5Zlu+22y/bbb5+2trayo/SLMWPG5MADDyw7BgAAAAAAAAAAAOupSlEURdkhAAAAAAAAAAAAAAAYeo48MvnpT/t3zRNOSC688OXzSuWN55x7brJ8eXLffcnzzydbbJH88R8n++778pjttksefbR/MlaryemnJ//n//TPegAAAOuLe+65J5dffnm6u7vLjjLopkyZkpNPPrnsGP1m7dq1Oe+887J69eqyo7wt9Xo9p5xySsaPH192FAAAAAAAAAAAANZTtbIDAAAAAAAAAAAAAAAwNN12W9kJev3xH7/62oMPJnfc8fL5Jpv0336tVnLDDf23HgAAwPpi4sSJKYqi7Bil2HLLLcuO0K+GDx+ej3/84zn//PPT1dVVdpx1UqvVcuyxxypdAQAAAAAAAAAA4HVVyw4AAAAAAAAAAAAAAMDQs2pVsnhx2SlerVpNttwy+Z//8+VrTz2V3Hdf/+5z7739ux4AAMD6YLPNNtsoi1eGDRuWKVOmlB2j322++eY54YQTUq/Xy47yltVqtRx55JHZbrvtyo4CAAAAAAAAAADAek7xCgAAAAAAAAAAAAAAb9nSpUl7e9kpXjZ6dFIUSU9P8uSTySmnJK1WcsMNyeGHJ11d/bvfqlX9ux4AAMD6oFKpZNy4cWXHGHQ9PT2ZNGlS2TEGxMSJE3P88cenfX36I/4N1Gq1vO9978uMGTPKjgIAAAAAAAAAAMAQoHgFAAAAAAAAAAAAAIC3bM2apDpE3pHe2dn/a/b09L4AAAA2NNtvv31qtVrZMQbV8OHDs8kmm5QdY8BMmTIlJ598coYPH55KpVJ2nNdVr9dz7LHHZtdddy07CgAAAAAAAAAAAEPEEPmYGwAAAAAAAAAAAAAA65O1a9ev4pWVK5MDDkgOPjj52MeS667rzffOdyY33JBss03/7ler9ZbPAAAAbGj23nvvFEVRdoxBU6vVsv/++6/3hSRv1/jx43PqqadmwoQJqdfrZcd5lVqtllGjRuX444/P9ttvX3YcAAAAAAAAAAAAhpD16GNuAAAAAAAAAAAAAAAMFevb99G2WsmcOcn11yf//u/JoYcmTz7Ze6+jIznhhP7fc30qngEAAOgvo0aNyrRp08qOMWiKosgee+xRdoxBMWbMmHziE5/IIYccklqttt6UzdRqteyxxx759Kc/nSlTppQdBwAAAAAAAAAAgCGmVnYAAAAAAAAAAAAAAACGno6O3rKTsg0fnqxd++rrRdH7esnYsf27b7PZuzcAAMCGaPbs2Zk/f366u7vLjjKgKpVKdtxxx3R2dpYdZdBUKpXsv//+2X777fPjH/84zz//fBqNRilZarVaOjo6cswxx2TLLbcsJQMAAAAAAAAAAABDX7XsAAAAAAAAAAAAAAAADD2DXbxy5pkvl6l85zsvXz/ssOTRR5Ozz04+8pHk4IN7f/7858nWW7887tZb+zdPrZZUvSMfAADYQG211VYZvhG0TdZqtcyaNavsGKUYO3ZsPvGJT+SQQw5Je3t72tvbB23ver2eWq2WPfbYI5/+9KeVrgAAAAAAAAAAAPC21MoOAAAAAAAAAAAAAADA0LPZZkmjUXaKXttsk/z5n7/2/Z/+NPne9/p3z0037d/1AAAA1ieVSiWzZs3Ktddem8b68sffANhkk00yadKksmOUplKpZP/998/ee++d++67L3PmzMmyZcvSbDZTFEW/7/dSwcvMmTOzxx57pKOjo9/3AAAAAAAAAAAAYOOjeAUAAAAAAAAAAAAAgLds2LBkyy2TefPKzXHnncnXv57MnNmbZ+zYpNVKnn02ueOO5PvfT370o6S/vy92jz36dz0AAID1zZ577plf/epXG2zxSq1Wy+///u+XHWO9UKvVsttuu2W33XbLokWLcvPNN+eBBx5IW1tbGo1GWq3WOq1bqVTS3t6eZrOZrbbaKrNmzcr06dNTqVT6+QkAAAAAAAAAAADYmFWKor8/PgYAAAAAAAAAAAAAwMbgox9Nvve9slMMvno9+Yu/SP7sz8pOAgAAMLCuueaa3HDDDanX62VH6Ve1Wi0777xzjjrqqLKjrLfWrl2bp59+OgsXLswTTzyRZ555Jl1dXanVamm1WimKou9VrVZTqVRSrVbT09OTarWaLbbYIltttVUmT56cKVOmZOTIkWU/EgAAAAAAAAAAABuoWtkBAAAAAAAAAAAAAAAYmg48MPnJT5LVq8tOMrg6OpJ99ik7BQAAwMCbN29e7rzzzuyzgf0R1N7eniOOOKLsGOu14cOHZ5tttsk222yTAw88MEmyevXqLFq0KCtXrkyz2Uyj0UhRFKnX66nVauns7MzEiRMzatSoVCqVkp8AAAAAAAAAAACAjYXiFQAAAAAAAAAAAAAA1sleeyVtbWWnGHxr1yZ77ll2CgAAgIE3bdq0XH311dltt93S3t5edpx+UavVcvTRR2fYsGFlRxlyOjs7s80225QdAwAAAAAAAAAAAF6hWnYAAAAAAAAAAAAAAACGpl126S0h2diMHp1stlnZKQAAAAbe9ttvn7Fjx+bf//3fUxRF2XHetlqtlp133jnTp08vOwoAAAAAAAAAAADQTxSvAAAAAAAAAAAAAACwToYNS3bdtewUg6taTQ49tOwUAAAAA6PZbKa7u7vvfNq0afm3f/u3LF68ODfccEOazWaJ6d6earWa0aNH54gjjig7CgAAAAAAAAAAANCPFK8AAAAAAAAAAAAAALDO/uRPklGjyk4xeDo6ks9/vuwUAAAA/evXv/51zjjjjMyaNSsf/OAH841vfKPv3qGHHpqrrroqTz/9dO69995XFLMMFZVKJSNHjsyJJ56YYcOGlR0HAAAAAAAAAAAA6EeVoiiKskMAAAAAAAAAAAAAADA0dXcn48cny5eXnWRwvOMdyf33l50CAACg//z0pz/NH/3RH2XJkiUZPnx4VqxYkWazmfPPPz8nnnhiWq1WqtVqnn322axcuTLXX399nn322TSbzbKjvynVajUdHR35xCc+kdGjR5cdBwAAAAAAAAAAAOhn1bIDAAAAAAAAAAAAAAAwdLW3J5/6VDJsWNlJBt7Ikcnpp5edAgAAoP9cddVV+cM//MNsv/32ufDCC/Pwww/nkksuSZLceOONrxg7fvz4bLvttjn55JOz2267pV6vlxH5LalWqxk1alQ++clPKl0BAAAAAAAAAACADVSlKIqi7BAAAAAAAAAAAAAAAAxdTz2VbLtt0tVVdpKBNXJksnhx0tFRdhIAAIC3b8GCBTnqqKNSFEXOO++8zJ49u+/eu9/97owdOzY/+MEP0mg0XlWyUhRFrrvuusyZMyetVmuwo78p9Xo9m266aU444YR0dnaWHQcAAAAAAAAAAAAYINWyAwAAAAAAAAAAAAAAMLRNmZIcdFBSqZSdZOC0tycnnqh0BQAA2HA89dRTeeCBB3Lsscdm9uzZKYoiSW8hy/3335+VK1fmr/7qr3LSSSflq1/9arp+o22zUqlk9913z80335xVq1b1zV1f1Gq17L///vnkJz+pdAUAAAAAAAAAAAA2cLWyAwAAAAAAAAAAAAAAMPR99avJfvsla9aUnWRgDBuW/NmflZ0CAADg7SuKIpVKJTfeeGPWrl2btra2JL1lKgsXLsw3v/nNLFy4MJtttlm+/vWv54UXXsj3vve9/PrXv87f//3fZ4sttkhRFBk7dmy+8Y1vZN68eenq6so999yTZrNZ6rPV6/WMGjUqxx57bCZMmFBqFgAAAAAAAAAAAGBwKF4BAAAAAAAAAAAAAOBt22WX5E/+JPnKV5LVq8tO079GjEi+9a3Ed/YCAAAbgkqlkiQ58MADU6/Xc/HFF2f8+PHZcccd861vfSsXX3xxPvCBD+Scc87J5ptvnrvuuiuf/OQn8/3vfz+TJ0/OOeec07fGtttum2233TZJsssuu+TSSy9NV1fXoBewVCqVtLW1Zf/998873/nOvjIZAAAAAAAAAAAAYMNXKYqiKDsEAAAAAAAAAAAAAABDX6PRW8Dy8MPJhvJO9Xo9Ofjg5Kqrkv/+XmEAAIAh6f77789OO+2UoihSFEXWrFmTc845J2efffYrxv3+7/9+Lr/88ldcu+6663LooYdmypQpmTt3bsaPH/879+ju7s7cuXNzyy23pNFopLu7e8CeJ0nq9XqKosiOO+6YAw888DVzAQAAAAAAAAAAABsuxSsAAAAAAAAAAAAAAPSbe+5J9tsvWbOm7CT9Y9So3iKZCRPKTgIAALDu/vEf/zF/9Ed/lCuvvDKHHXZY3/UXX3wxc+fOza9+9avsvffeOe+883LKKafk2GOPTaPRSLVaTaVSSbPZzG677Zbnnnsu999//xsWnBRFkUcffTRz5szJ008/naIo0tPT02/P097envb29sycOTN77LFHOjo6+m1tAAAAAAAAAAAAYGiplR0AAAAAAAAAAAAAAIANxy67JF/8YvJ3f5esXl12mrdnxIjkW99SugIAAAxt5557br7whS8kSS6++OIceOCBGTZsWNra2jJy5MgccsghOeSQQzJv3rz84he/yIc//OEkSb1eT1EUqVQque+++/LMM8/k4IMPztixY99wz0qlku222y7bbbddli5dmrlz5+ahhx7K8uXLU6vV0mq10mw231T+arWaer2eZrOZ9vb2TJ06Nfvuu2+mT5+eSqWy7r8YAAAAAAAAAAAAYIOgeAUAAAAAAAAAAAAAgH7153+eXHNNcscdydq1ZadZN52dyfvel/zhH5adBAAAYN397d/+bf7X//pfOeKII/Lggw/mP//zP7N69ep0dnb2laq8pNFopKOjI3PmzMkRRxyRCRMmpFKp5LHHHss//MM/ZOXKlXnPe96TWu2tfTx50003zWGHHZbDDjsszWYzixcvzqJFi/Lkk0/mqaeeyqpVq9LT05NWq5WiKFKtVtPW1pb29vZsscUW2XrrrTNp0qRMnDgxnZ2d/f0rAgAAAAAAAAAAAIa4SlEURdkhAAAAAAAAAAAAAADYsLz4YjJrVvLQQ0l3d9lp3pqOjuSd70x+9rPkLX6fMAAAwHrjr//6r3PGGWfk5JNPzqc//emcd955Of/88/Mnf/In+Zu/+ZtXjV+4cGE++MEP5pZbbsmpp56agw46KCNGjMg///M/54orrshpp52Wc845Z0Az/3YZDAAAAAAAAAAAAMAbUbwCAAAAAAAAAAAAAMCAWLIk2X//5Mknh075SkdHsvfeyTXXJMOGlZ0GAABg3Zx99tk588wzc8opp+S0007L9ttvn3vvvTezZs3KHnvskZ/+9KcZPXr0q4pOLrroovzv//2/M3/+/L5rHR0d+eIXv5i/+Iu/KOFJAAAAAAAAAAAAAF6f4hUAAAAAAAAAAAAAAAbMsmXJu96VPPRQsnZt2WleX2dn8s53Jj/5idIVAABg6Dr99NPzla98JZ/61Kfy+c9/Pttss02KosiSJUvykY98JL/4xS/ygx/8IB/84Af75vxmActVV12VuXPn5tprr83v/d7vZe+9984RRxxR1uMAAAAAAAAAAAAAvC7FKwAAAAAAAAAAAAAADKhVq5Lf//3k9tt7j9dHI0YkRx6ZfPe7Sa1WdhoAAGBD9MILyXPP9ZZSrlmTVCrJ8OFJR0cyfnyy6aZvf49ly5blM5/5TOr1er70pS9l+vTpr7h/4YUX5qSTTsrhhx+eiy++OKNHj+4rXGm1WqlWq31jf/scAAAAAAAAAAAAYH2keAUAAAAAAAAAAAAAgAHXaiXf+EbypS/1fslwq1V2ol7t7b1fdPztbycf/GDZaQAAgA3F88/3lk/edltyww3JHXckK1Ykw4b1Fq78d9dJiqL3tXZtMmZMstdeyTvfmey9d7LnnsnYsW997yVLlqQoimy22WZ914qiSKVSybJly/Ke97wnjz76aG666aZss802ffd+m+IVAAAAAAAAAAAAYChQvAIAAAAAAAAAAAAAwKCZNy/50IeSBx9MVq0qN8uIEclBByUXXpiMH19uFgAAYOhbujT5zneSr30tefbZpKMjWb06aTTe2jrt7S/PnTIl+cIXko99LNlkk7efsdVq5Qtf+EK+/vWv56STTso//dM/pVarvf2FAQAAAAAAAAAAAEqieAUAAAAAAAAAAAAAgEHVaiXf+EbypS8lXV1JT8/g7t/engwfnnz728kHPzi4ewMAABueX/86+epXk//4j6Ra7S1M6U8jRvT+HfXhDyef/3wyY8a6rVMURSqVShYuXJj99tsv48aNy//7f/8vEydO7LsHAAAAAAAAAAAAMNRUyw4AAAAAAAAAAAAAAMDGpVpNPve55J57ko9/POno6P0i4YE2cmQyalTymc8kjzyidAUAAHh7rroq2Xnn5MADkx/+MFm7tv9LV5Jk1apkzZrkoouSffdN9tgjuf76t75OpVJJq9XKmDFjcsABB+Suu+7KpZde2ncPAAAAAAAAAAAAYCiqFEVRlB0CAAAAAAAAAAAAAICN18qVyb//e3LOOcnzz/d+qXB/vdO9rS35/9m77zC5ysJtwM/M1mwqARIIPQGUXoLSQSKKgIiKiICCIAoIAmLBDoqA8hMUFCwgiCig0uETRDG0UCShSIn0koROCkk22ezuzPfHGEKkBdjs2d3c93Wda05/n7PwR2Zm932ampLVV0+OOirZbbfaNgAAwNs1fXpy8MHJ5ZcvnqKVRdGvX7Lnnskpp9RKJt+qv/71r/nwhz+czTbbLJdcckmGDRumfAUAAAAAAAAAAADolRSvAAAAAAAAAAAAAADQI1Srybhxyc9+ltxwQzJjRm0y4dbWpL190e7R1FRb5sxJhg1LPvCB5Igjkg02WJzJAQCAJcVVVyWf/nStMLKtrdgszc3J4MHJeedVM2bMWytNaWtry5577pkrr7wyN954YzbddNPFlBIAAAAAAAAAAABg8aovOgAAAAAAAAAAAAAAACRJqZRstVVtSZKpU5M77kjGj0+uvz65885aGUt7e9LZWTunvj5paEiGDk022STZdtva64YbJgMHFvYoAABAHzN9enLwwcnll9fKIXuCuXNry4c/XMqnPlXNqaeWMmDAol3b1NSUddddN5deemkmT56seAUAAAAAAAAAAADotUrVarVadAgAAAAAAAAAAAAAAHgrKpXaa7lcbA4AAKDvmzQp2XLL5Lnnkra2otO8tubmZMUVk5tuSoYPf+Nzq9VqSqVSZsyYkVtvvTU77LBD94QEAAAAAAAAAAAAWAwUrwAAAAAAAAAAAAAAAAAAwGt48MFkq62SqVOTzs6i07yxhoZqhg0rZdy4ZJVV3vjcSqWSsiZLAAAAAAAAAAAAoA9QvAIAAAAAAAAAAABoWhz9AACnfElEQVQAAAAAAP/joYeSTTdNpk9Pestf49bVVTN0aCkTJiQrrfTq4x0dHamvr+/+YAAAAAAAAAAAAACLSbnoAAAAAAAAAAAAAAAAAAAA0JNMmpRsuWXvKl1Jks7OUqZOrWaLLZLnnqvte+655/LLX/4ySZSuAAAAAAAAAAAAAH2O4hUAAAAAAAAAAAAAAAAAAPivmTOTrbZKpk7tXaUr83V2lvLss8nWW1fT2lrJsccem0MOOSS77bZb0dEAAAAAAAAAAAAAupziFQAAAAAAAAAAAAAAAAAA+K/DDkueey7p7Cw6ydvX3p5MmlTKt79dzgEHHJD+/ftnjz32KDoWAAAAAAAAAAAAQJcrVavVatEhAAAAAAAAAAAAAAAAAACgaNdem+yySzJnTtFJukZzczVjx5ay3nqz079//6LjAAAAAAAAAAAAAHQ5xSsAAAAAAAAAAAAAAAAAACzxZs5MRo1Knn++6CRda6WVkgceqKZfv1LRUQAAAAAAAAAAAAC6XLnoAAAAAAAAAAAAAAAAAAAAULQvfalWvtLXvPBC8q1vKV0BAAAAAAAAAAAA+qZStVqtFh0CAAAAAAAAAAAAAADeirlz52bs2LFpbGzM+9///qLjAAAAvdzYscmHP5y0thadZPHo1y+5/vrkPe8pOgkAAAAAAAAAAABA11K8AgAAAAAAAAAAAABAr1GtVlMqlfLoo49mp512yqqrrpqrr7666FgAAEAvt9lmyW23FZ1i8dphh8TbJwAAAAAAAAAAAKCvqS86AAAAAAAAAAAAAAAAPP3003n22WezzDLLZMCAAenXr18aGxtTKpUWOm/+9uzZszN9+vQMGTKkgLQAAEBf8sADyb//XXSKxe/665MpU5IVVig6CQAAAAAAAAAAAEDXUbwCAAAAAAAAAAAAAEDhTjzxxJxyyinp379/+vXrl6FDh2aZZZbJsssum2HDhmX48OEZPnx4lllmmay22mq5//77M3369Ky00kpFRwcAAHq5U05J2tuLTrH4VavJL3+Z/PCHRScBAAAAAAAAAAAA6DqKVwAAAAAAAAAAAAAAKNyMGTOSJCNHjkxHR0emTZuWKVOmpLW1NdVq9VXnl0qlVKvVrLbaat0dFQAA6ENmz07OOSfp6Cg6yeLX1pacdlpy9NFJQ0PRaQAAAAAAAAAAAAC6huIVAAAAAAAAAAAAAAAK19jYmCT55S9/mfe+972ZNGlSXnrppUydOjVTp07NCy+8kBdeeCHPP/98Zs2albvuuit33HFHRowYUXByAACgN7vggqRUKjpF9+nsTC67LPnEJ4pOAgAAAAAAAAAAANA1FK8AAAAAAAAAAAAAAFC4FVZYIUnS0NCQ+vr6rLbaam94/i9+8YvccccdGTZsWHfEAwAA+qiTT05mzy46RfeZOTM56STFKwAAAAAAAAAAAEDfUS46AAAAAAAAAAAAAAAArLrqqimXy3nyySdf3letVlOpVFKpVNLZ2ZlKpZKOjo4kyXPPPZckWW655QrJCwAA9H5z5yYPPlh0iu53111JpVJ0CgAAAAAAAAAAAICuoXgFAAAAAAAAAAAAAIDC7bzzzrn88suzySabvLyvVCqlXC6nXC6nrq4u5XI59fX1SZLZs2cnSZZeeulC8gIAAL3fPfckLS1v/bp9902q1QXLojj77IWv+d/l9ttffc3SSyc//nFy//1Ja2syc2btvMMOS/771uhtqatLHn747V8PAAAAAAAAAAAA0JMoXgEAAAAAAAAAAAAAoHBDhw7NTjvtlFVWWWWRzj/ppJMyZ86cDB48eDEnAwAA+qoJE5L29qJTvLbVVkvuvjv5+teTtdZK+vVLBgxINtkkOeWU5KqrkoaGt3fvcrn27AAAAAAAAAAAAAB9geIVAAAAAAAAAAAAAAB6paampqIjAAAAvdgNNyRz5nT/uJ/4RLLVVgsvn/vcwuf88pfJCivU1u+8M9l112T33ZOHHqrt23775Fvfenvjz5qV3Hzz288PAAAAAAAAAAAA0JPUFx0AAAAAAAAAAAAAAADeTHt7e2bMmJHBgwenoaGh6DgAAEAfcNttxYw7fnzyxBOvf7ylpVasMt+RRybXXVdbb2hIzjuvtn7oockPf5h0dr618avV5Kab3to1AAAAAAAAAAAAAD1VuegAAAAAAAAAAAAAAADwZu67774cfvjhufPOO4uOAgAA9AHz5iVPPlnM2DfckMydm0yfXitA+fznk1JpwfFBg5K6ugXbs2cvWJ81a8H6Mssk66//9jJMnPj2rgMAAAAAAAAAAADoaRSvAAAAAAAAAAAAAABQqIkTJ+YPf/hD/vnPf+b222/PxIkT88QTT+TZZ5/NCy+8kCS54YYbcv755+fxxx9PklQqlQITAwAAvd3MmQuXm3SnlVdOmpqSwYOTLbdMfvOb5C9/WXD8ueeS/74VSpJ85SvJ0KHJ8OHJl7608L1WXfXtZZg3L+noeHvXAgAAAAAAAAAAAPQk9UUHAAAAAAAAAAAAAABgyXbGGWfkZz/7WRoaGlIulzNw4MAMGjQoSy21VJZaaqmsvPLKuf/++9PU1JRbbrklLS0tqVQq2WijjbLSSisVHR8AAOiF5s7t3uKVGTOSP/wh+ec/k0mTkmWWSQ49tFa8kiS77ZbsvnutgKVSSY47LvnpT2vH9tijtryW5ua3l6e+PpkzJxk48O1dDwAAAAAAAAAAANBTKF4BAAAAAAAAAAAAAKBQnZ2dSZJtt902yyyzTCZNmpRZs2Zl2rRpefLJJ3Prrbdm9uzZqVarOeWUU3LqqaemWq3m5z//eQ455JCC0wMAAL3R3LlJudx94x1xxKv3XXJJMnFistpqte1ddqkVryTJz36WtLcn3/1uMnz4gmsuvjjZYYekf//a9rRpby9PXZ3iFQAAAAAAAAAAAKBvULwCAAAAAAAAAAAAAECh9tprr4wdOzZ33313zjnnnIwZMyZPP/10XnrppUyfPj3Nzc35whe+kClTpmTvvfdOS0tL7r///my88cZFRwcAAHqpUqnoBElbWzJhwoLilVcWrCTJaaclp5+erLlmrWjl0UeTAQOSSZMWnHP33W9v7Gq1e4tnAAAAAAAAAAAAABYXxSsAAAAAAAAAAAAAABRq0003zY033pi99947H/vYx3LSSSfli1/84kLn1NfXZ7XVVssxxxyTwYMHF5QUAADoK/r1Szo7u2esgQOTFVdMJk5ceH9zczJ69ILtp59+9bXVavLAAwu2Tzxxwfott7z2NYuis7P2MwAAAAAAAAAAAADo7cpFBwAAAAAAAAAAAAAAgMGDB+fKK6/MwQcfnCOOOCL7779/WltbXz7+9NNPZ+DAgalWqwWmBAAA+orm5q4vXjn66FpRSrWanH32gv1Dhyb33JNceWXy+c8nY8Yke+yR/P3vyWqrLTjvz39esL7VVsnf/pYceGDygQ/Uzr/kktr1SS37N7/59rN2dNR+BgAAAAAAAAAAAAC9XX3RAQAAAAAAAAAAAAAAYL4f//jHWWeddfKlL30pTz/9dE488cSst956mTFjRoYOHZr+/fsXHREAAOgDBg1KSqXuG6+uLtl559ryWk47LfnrXxc+/4MfrC3/q6MjOfjg5Prr336eQYNqYwAAAAAAAAAAAAD0duWiAwAAAAAAAAAAAAAAwHwNDQ3Zf//9c+GFF+a+++7LPvvsk6uuuipz5szJMsssk4aGhqIjAgAAfUBdXbLmmt0z1pQpyR57JOeem9x/fzJ1atLenjz9dHL55ckuuySHHrrwNY89Vjv/wQeTl15K2tqSxx9Pzjor2XDD5Mwz31mm9dd/Z9cDAAAAAAAAAAAA9BSlarVaLToEAAAAAAAAAAAAAAD8r5tuuinf+ta3cuutt6ajoyNHHHFETj755KJjAQAAfcQXv5j88pdFp+h+dXXJN76R/PCHRScBAAAAAAAAAAAAeOfKRQcAAAAAAAAAAAAAAIDXstVWW+XMM8/MXnvtlQ9+8INZe+21kyTVarXgZAAAQF+w+ebJgAFFp+h+/fsn731v0SkAAAAAAAAAAAAAukap6i/OAAAAAAAAAAAAAADo4WbPnp3GxsY0NDQUHQUAAOgj7r8/2XTTZNasopN0r+bm5OGHkxVWKDoJAAAAAAAAAAAAwDuneAUAAAAAAAAAAAAAgMI8/vjjmTFjRjbYYIMkyfxfcS+VSi9vz18HAADoSp2dSUtLMm9e0Um616BByfTpibdaAAAAAAAAAAAAQF9QLjoAAAAAAAAAAAAAAABLrl/84hfZaKONsueee+auu+5KqVRKqVRKtVpNpVJRugIAACw2dXXJ5psXnaJ7lUrJ+96ndAUAAAAAAAAAAADoOxSvAAAAAAAAAAAAAABQmJdeeilJcskll2SzzTbLxz72sVx//fUplUopl2u/8l6pVIqMCAAA9GGHHTY3jY1tRcfoNi0tyVe/WnQKAAAAAAAAAAAAgK6jeAUAAAAAAAAAAAAAgMI8/PDDWW+99XLQQQdlyJAhueyyy7Lnnntmn332yVVXXZUkLxewAAAAdLXhw+9Ke/tLRcfoNssum2y1VdEpAAAAAAAAAAAAALqOvz4DAAAAAAAAAAAAAKAwzzzzTEaOHJljjz02jzzySE466aR0dnbmD3/4Qw444IB8+ctfznXXXZfW1taiowIAAH3Qiy8+l3XXvTbNzZWioyx2/fsnX/taUioVnQQAAAAAAAAAAACg65Sq1Wq16BAAAAAAAAAAAAAAACyZhg8fnl122SW/+MUv0tzcnHnz5mXKlCm59NJLc+aZZ2bixIkZMmRIDjrooOy9995ZffXV09TUVHRsAADgdcyZk9x9d3LHHcnkycnMmcns2Um1Wiv+6N8/GT482XjjZKONksGDuy9bpVLJLbfckhVWWCGrrrpqkqStrS233vpIPvShtTN3bvdlKUK/fsmzzyYDBxadBAAAAAAAAAAAAKDrKF4BAAAAAAAAAAAAAKAwzc3NOfzww3PCCSekXC6/vL9areaOO+7I//t//y8XXXRR7rnnntTV1eWwww7LkUcemRVWWKHA1AAAwHz335+MHZvceGNy2221spWWlqS9vVbC8loaG2slIK2tydJLJ6NHJ9tum2y9dbLppkmp1PU5//rXv+YHP/hBnn/++Wy99dY544wz0tDQ8PLx3XZLLr00qVS6fuyeoL4++cxnkrPOKjoJAAAAAAAAAAAAQNdSvAIAAAAAAAAAAAAAQCHa2trSr1+/nHDCCTnqqKNe3l+tVlN6xUzL48ePz7nnnpsrr7wyjz32WEqlUjo7O4uIDAAAJJk3L7nkkuTHP07+85/avtcrWVlUjY21Zemlk69/vVYSMnDgO8/a0dGRI444Iqeffno222yzbLvttjnggAMyatSohc576KFkgw3e+XP0VP371/5brbhi0UkAAAAAAAAAAAAAula56AAAAAAAAAAAAAAAACyZnnvuuSTJ4MGDF9o/v3SlUqmkWq1mk002ySmnnJKrr746Bx54YEaMGNHtWQEAgGTSpOQb30iGDUs+//nkzjtrRSVdUVYyb14ya1byxBO14pXhw5PPfS659963d79qtZokOfnkk/OHP/whhx9+eE4//fSccMIJL5euzD8nSdZYI/nBD2oFJX1N//7Jz36mdAUAAAAAAAAAAADom0rVV/5WKAAAAAAAAAAAAAAAdJP77rsvH/jAB/KLX/wiH//4x1OtVl8uXXml+QUsdXV1SZLW1ta0tLR0d1wAAFhizZqVHHlkcu65SbWatLV1z7h1dUljY7L11sk55yTLLffWrp8yZUo23XTTbLDBBjnnnHOyzDLLvO651Wo1lUopm2yS/PvfSaXyDsP3EPX1yeabJ9dfn7zG2y0AAAAAAAAAAACAXk/xCgAAAAAAAAAAAAAAhZg7d24mT56c4cOHZ+DAgYt0zeuVswAAAIvHddcle+6ZTJ+ezJ1bTIaGhqS5OTn99GTvvRe9QOTiiy/OJz7xiVxzzTXZfvvtM3PmzNx0000ZO3Zsrrzyyqy44orZeOON87WvfS1LL710kuShh5INN6ymtbVvvO/o3z/5z3+SFVcsOgkAAAAAAAAAAADA4lEuOgAAAAAAAAAAAAAAAEum5ubmrL766otcupJE6QoAAHST2bOTL3wh2Xnn5JlniitdSZL29mTmzOSgg5IddqjlWRQvvPBCkmT11VdPkpx11lnZZ599ctppp+Wll17KzTffnBNPPDH7779/xo0blyRZY43k+9+vpn//xfIo3ap//+RnP1O6AgAAAAAAAAAAAPRtilcAAAAAAAAAAAAAAAAAAHjZbbclq6+enHtu0tpadJoFZs9OrrsuWXPN5MIL3/z8WbNmJUnGjRuXm266KV/96lez3Xbb5ZFHHsndd9+dK664Ittss02uuOKK/PznP8+zzz6bJPnyl8sZPXpeSqU5i/FpFq+WluSDH0w+97mikwAAAAAAAAAAAAAsXqVqtVotOgQAAAAAAAAAAAAAAAAAAMX729+Sj3+8ZxWuvJZ+/ZIf/zj50pdefaxaraZUKmX8+PF573vfm7322ivPPPNM5s6dm+uvvz51dXUvn3vTTTflyCOPzGOPPZazzjoru+yyS5Lkhhv+lTFj6tLZuXaSft30VF2juTnZYovk6quThoai0wAAAAAAAAAAAAAsXuWiAwAAAAAAAAAAAAAAwKJ4+umn88ILLxQdAwAA+qwLL0w+9rGeX7qSJHPmJN/4RnLssa8+ViqVkiQjR47M+9///lx66aW56aabsummm6auri6VSiXVajVJ8t73vjfbb799XnzxxTz22GMv32ODDd6Vww67PCNHVtLU1C2P1CX69Us22CC58kqlKwAAAAAAAAAAAMCSQfEKAAAAAAAAAAAAAAA93ty5c7P11ltn2LBhuf7664uOAwAAfc4VVyT77FMrNOktWluTH/0o+fGPX/v4kCFDsvvuu2fw4MGZN29eWl/RKFMqldLR0ZHGxsasv/76SZKpU6cmSSqVSgYPHpyTT/5+7r67fzbcsFZo0tO1tCRbbJGMHds78gIAAAAAAAAAAAB0BcUrAAAAAAAAAAAAAAD0KNVq9eVlvkqlkne/+91JkuWWW66oaAAA0Cddd12yxx69q3RlvtbW5Pvfr+aMMxbeX61WUy6Xs8MOO2TXXXdNkpx77rmZMGFCyuVy5s2bl/r6+iTJHXfckSTZbLPNkiTl8oI/vx0woPbz2XbbpH//xf88b1e/fpVsuOGUnHDCXWltfbHoOAAAAAAAAAAAAADdplR95V+iAQAAAAAAAAAAAABAD1OtVlMqlYqOAQAAfdKkScnaayezZhWd5J3p1y/5+9+TLbd89bF//etfOf7443P55Zdn8803z8UXX5zhw4dn2rRpufDCC3PUUUdl9OjRueCCC7L00ku/5v2r1eQ3v0m+8pWkrS3p6FjMD7SIyuWOJG2pq/tS2tt/l/r6uqywwgo54YQTsueeexYdDwAAAAAAAAAAAGCxU7wCAAAAAAAAAAAAAECh2tvbU6lUct999+W5555LkgwcODDDhg3LiiuumH79+iVJOjs7Uy6XlbAAAEAXqVaTbbZJbr215xSJvBMjRiQPPZS0tNS255c4VqvVPProo/nMZz6TW2+9NSuttFJGjRqVl156Kffee29GjRqV8847LxtssMGbjvHkk8meeyZ3353Mnr2YH+hNzU4yLssv/42sueagDBs2LMOGDcvll1+eGTNm5Kc//Wn233//okMCAAAAAAAAAAAALFaKVwAAAAAAAAAAAAAAKMy//vWvHHfccbn22mtTV1eXUqmU+vr6DBgwIMstt1w23HDD7Ljjjtlss80yfPjwouMCAECfcsYZyZe/3BMKRLpGv37JfvtVc9ppr13W+NRTT+WCCy7IOeeck/b29gwaNCg77LBDvv/977+lcarV5De/Sb7ylWTevKS9vSvSL7pSaV6q1blZYYXjst9+TXnf+7bNu971rqy44opJknvvvTeHH354/vOf/2TKlCndGw4AAAAAAAAAAACgmyleAQAAAAAAAAAAAACgEFdccUV23XXX1NXVZcCAAVl33XUzePDgdHR0ZNq0aXnqqadeniR4t912y8knn5yVVlqp4NQAANA3TJqUrLVW3yldma9fv+Saa5Kttlp4f7VaTalUK2RpbW1NY2Njpk+fnmWWWeZtjzVpUvLjHye/+11SKiWzZr2D4Iugubk9c+fOTfKb7Lvv8/n853fJBhtskAEDBrx8TmdnZ+rq6vLrX/86hx56aP7yl7/kox/96OINBgAAAAAAAAAAAFCg+qIDAAAAAAAAAAAAAACw5Jk4cWK+8Y1vZMUVV8xJJ52U3XbbLbNnz057e3va2toya9asPPvss7n33ntz2WWX5aKLLsrzzz+f6667bqEJkwEAgLeuWk322itpays6SdebMyfZY4/koYeSlpakUqmkXC6nUqmkrq4uSdLc3JxyufyOSleSZKWVkl/8IjnxxOSCC2olLFOm1DJUKl3xNEldXdLUlKy2WiWl0km5995j8t3vfj2HHnpkhg0b9vJ5898nzX/OYcOGpb6+Ps8++2zXBAEAAAAAAAAAAADoocpFBwAAAAAAAAAAAAAAYMlz55135uGHH84xxxyT3XffPaVSKQMHDszQoUOz/PLLZ4011shWW22Vgw46KFdeeWU++9nPZsKECfnjH/+odAUAAN6hv/wlufPOpKOj6CSLx7Rp1Rx7bHLvvffm0EMPzQsvvJC6urpU/tuGUi537Z/XtrQk+++fPPBAMnZs8qlPJcsvnzQ0JIMHJ42Ni36vpqZk0KDatSuskOy9d3LTTcnFFz+c++77Vvbbb6/84Ac/WKh0Zb5qtZqGhoYkyd///ve0tbXl3e9+d1c9JgAAAAAAAAAAAECPVF90AAAAAAAAAAAAAAAAljyPPvpollpqqay77rpJahMEv7JQpVqtplqtpr29PU1NTTn44INzySWX5P777y8qMgAA9BnHHZfMnl10isVnzpxSTj89mTbtjPzmN7/KlClTctlll3V54cprec97kj/+sbY+Y0at4GbChOT665Px42v72tsXlN7U19dKVpZaKtlkk2TbbWuvG26YDBy44L6XXnp/Ghsbs8EGGyRJ5s2bl8bGxpffS81/PzVt2rScfvrp+dWvfpWtt946o0ePTqVS6ZZnBwAAAAAAAAAAACiC4hUAAAAAAAAAAAAAALpduVxOa2trnnvuuSS1opX55q+/cvLgUqmU5ubmNDY2dn9YAADoQ+6+O3n44aJTLH7VarLhhj/IllvekW9/+9uFZBg8OHnf+2rLV76y8LH5b4Fe0T/5htZcc81Uq9VMnTo1lUoljY2N6ezsTF1dXZLkpZdeyrhx4/KHP/wh559/fkqlUg466KAMGDCgy54HAAAAAAAAAAAAoCdSvAIAAAAAAAAAAAAAQLfbZptt8uMf/zgnn3xy1l9//ay88sovHyu9Yubh+UUr11xzTaZNm5a11lqr27MCAEBfcvLJSVtb0SkWv5kzk1/9anDuuuvGoqO8pkUtXJlv7bXXzuabb57f//732WSTTbLLLrukrq4ukyZNyq233pqxY8fmb3/7Wx577LFsttlmOfHEE7PVVlstnvAAAAAAAAAAAAAAPUipWq1Wiw4BAAAAAAAAAAAAAMCSo1qtplQq5dBDD83pp5+eQYMG5WMf+1i23XbbrLLKKhk8eHDq6urS1taWWbNm5eabb84xxxyTLbbYIr///e+z6qqrFv0IAADQK82YkSy3XDJ3btFJukdLS3LLLcn66xedpGvcfvvt2X333fPCCy9k0003TX19fR5++OG8+OKLmTlzZkaOHJmPfvSj+dSnPpXRo0dn/p8Ql95qywsAAAAAAAAAAABAL6J4BQAAAAAAAAAAAACAwhx11FE57bTT0tramqampgwcODADBw5MU1NT5s6dm8cffzxJsvrqq+eCCy7IxhtvXGxgAADoxU49NfnmN5PW1qKTdI+6uuTTn05+97uik3SdG2+8MT/60Y/yr3/9Ky+++GIaGxuz3XbbZYsttsiWW26Z0aNHZ/DgwUXHBAAAAAAAAAAAAOg2ilcAAAAAAAAAAAAAACjUs88+m0suuSQ333xznnjiiUyfPj2VSiUDBw7MsGHDss466+TLX/5ylllmmaKjAgBAr7beesm99xadonu1tCSzZiWlUtFJus68efMyc+bM3HfffVl//fVTV1eXxsbGNDU1FR0NAAAAAAAAAAAAoNspXgEAAAAAAAAAAAAAoEeoVCrp6OjIvHnzMm/evJRKpSy11FJFxwIAgD6hs7NWQjJvXtFJuldLS/LvfyejRhWdpOtUq9WUXqdJ5o2OAQAAAAAAAAAAAPRF5aIDAAAAAAAAAAAAAABAkpTL5TQ2NmbAgAEZOnSo0hUAAOhC//lP0tj4+sf33TepVhcsi2K99ZKf/jS56aZk9uwF1z722Btft8suyTXXJC++mMyZkzz4YPKTnyRDh7763AMOSK68Mnn00eSll2rFMc89l1x/ffKlLyX19W88Vl1dMmHCoj1Pb1EqlVKpVF73GAAAAAAAAAAAAMCS5E1+nRQAAAAAAAAAAAAAABaPefOSyZOT1tZk7tykvT1pakr69UsGDkxWWCExZzAAAHSNxVE+MmZMcsQRb+2aY45Jjj564X1rrJF85SvJxz+ebLNN7X3CfHvvnbzvfQufv+yytWWbbZLtt0923fX1x5s1K7n11uSTn3xrOXu6crmcu+66K0899VR22mmn1zynWq2+XNJSLpe7OSEAAAAAAAAAAABA91C8AgAAAAAAAAAAAADAYjdvXnLffbXJnm+8MbnlluTxx5PGxqSubkHBSrVaWzo6avvWXrs2mfKmmyabbJKstpoyFgAAeDtuvrlWQtKVpk9PrroqGT8+WWaZ5OCD3/j8rbZaULrS2Zl85zvJxInJUUclm29e+/f+mWcmH/rQgmvuuiu5/vra+4kXXkiGD0++/OXkve+tHf/IR5LVV08efvi1x6xWa+9B+pobb7wx2267bZJk8uTJGTFixMvH5heulP775ml+6YoCFgAAAAAAAAAAAKAvKlWr1WrRIQAAAAAAAAAAAAAA6HsqleTaa5MTT6xNlNzcXJtcubX1rd2nVEoGDKhdWyoln/50csQRybvfvVhiAwBAn7Teesm9977+8X33TX73uwXbb7Xw8JXXP/54rUTlf114YbLbbrX1M85IvvCF2vqKKyZPPJHM7wRZZ53k/vtff6wNN0zuvHPB9ujRyR13vP75/fols2f3vRLHNddcM2PGjMnPfvazNDc3L3SsWq3mP//5TyZOnJj7778/t9xyS0aMGJF11lkn2223XTbYYIOCUgMAAAAAAAAAAAB0rfqiAwAAAAAAAABLnmo1mTcvmTOnNllmc3NtqasrOhkAAAAAXWHatOSss5KTTkpmzkxmzartb29/e/erVmv3me+3v01+//tk3XWTo45KPvKRpKHhnecGAIC+7NFHi06QbLfdgvWbblqwPnly8uSTyaqr1rbHjHnt4pVyuVbScsghC197331vPG61mjz9dDJixNuO3iPdf//9qa9f8KfClUol5XI5jz76aP7617/mmmuuyQ033JDZs2enWq2msbExc+fOTUtLS0466aR8+tOfTv/+/Qt8AgAAAAAAAAAAAIB3TvEKAAAAAAAAsFi98EIyYUIyfnxy3XXJXXclL75YmxCnri4plWrlKx0dSVNTsuaayVZbJZtvnmyySW1bIQsAAABA7/D008lXv5pcfHHt85/W1sUzTkdHbbn99mS//WqfH33lK8nXv540Ni6eMQEAoLdrayt2/CFDkqFDF2w/88zCx595ZkHxyqhRCx8bPDiZPn3hfZVKcuONtRKWN3u2+vrF9/6kSPX19ens7EypVEq5XE65XM7jjz+eH/zgB7niiisybdq01NfX55BDDsknP/nJbLHFFhk/fnyOO+64fP3rX88zzzyTo48+uujHAAAAAAAAAAAAAHhHFK8AAAAAAAAAXe6uu5KTT06uuip56aWkubk2iU1Hx4JzOjtryyu1tSX33FNbzj23tq+9PVl33eTww5Pdd6/dCwAAAICepVpN/vjH5ItfTObOrX2m011mzqy9nnBCcs45yV/+kmy4YfeNDwAAvcFrfT/b3fr3X3h73rzX3x4wYNHv29Ly5ueUy7X3Kn1RXV1dqtVqkuSGG27IPvvskyeffDJJ8q53vSttbW353e9+l4EDB2bDDTfMJptskjPPPDOHHXZYTjzxxHzxi1/MsssuW+QjAAAAAAAAAAAAALwj5aIDAAAAAAAAAH1DW1ttcs3110+23DI577zkhRdqk+O89NLCpSuLYtas2tLWlkyYkBxySLLsssmXv5w89tjieQYAAAAA3rpnnkl22CE56KBaCUp3lq68Umtr8sgjyRZbJN/5zqsncQYAgCVZe3tSV1dshtmzF95uanr97VmzFj42c2ay1VbJdtsln/lMMnZsrUxl222T669PRo168/Hb2t5e7t7k9NNPz5NPPpmPfOQjGTt2bCZOnJhrr702P/jBD3Lcccfl1FNPzZw5c7L00ktn7733Tv/+/XPKKacUHRsAAAAAAAAAAADgHVG8AgAAAAAAALwjU6cmX/1qrRTloIOSe+6pTXLZ2dm148ycWZtc5/TTk7XXTt73vtoEOgAAAAAUo1qtFfGuuWZy3XWvnkS5CNVqMmdO8tOfJuusk9x1V9GJAACgZ2ho6PrvcN+q6dNr3y/Pt9xyCx9ffvkF6488svCxSiUZN6723uMPf0g+8IHkiSdqx/r1S/bd983Hb2x8O6l7h1KplBtuuCF//vOfs+eee+bSSy/NtttumyRZbbXVcthhh+UjH/lIzjrrrDz44INJkk022SRrr712rrvuuszTXAkAAAAAAAAAAAD0YopXAAAAAAAAgLft8suTUaOSX/xiQTHK4jZvXjJ3bq10Zaedkv32q40NAAAAQPepVJJDDkm+8IXaZzPt7UUnWlhra22i5i23TC67rOg0AABQvLq62lK0sWMXrG+99YL1VVdNVl55wfY//1l7bW5+7ftUq7VlvqFD33jcSqVW0NKXTZ48OfX19fnoRz+aJGlra0uSdHR0JEl22223PPbYY5k2bVqSZNiwYVlvvfUyfPjwTH1lIw4AAAAAAAAAAABAL6N4BQAAAAAAAHjLpk5Ndtst2XPPZPr05L/ztXS71tbkggtq5S/XXltMBgAAAIAlTUdHsvfeyTnn1D6f6amq1Vq+PfesZQUAgCVdY+Pbu+7ooxcUnZx99sLHVlop2XXX2rLxxgv2t7Qs2L/llgv2n3rqgvXPfjb55jdr5/zpTwv2//3vyf3319Z32CF5+OHk2GNr/7bfbrva69/+Vitrme+22974GTo7+37xyrx585Ikc+bMSZLU19cv9Proo4+ms7MzU6ZMefmaI444IkcffXSWW265bk4LAAAAAAAAAAAA0HXqiw4AAAAAAAAA9C6XX57su29t0sr/zttSqLlza8tHPpJ88pO1iXoGDiw6FQAAAEDf1NmZ7L57cs01Pbt05ZXmzEm++MVaYcznPld0GgAAKM6qqyYTJ3btPceMSX73u1fvHzYsufTS2vp119UKU5LkhhuSH/4w+c53krq65PjjF77uiSeSAw5YeN+oUbXzX8/llyd//OMb56xWk+WXf+NzeruPfOQjOfjgg3PjjTdml112yVJLLZUkmTt3bm655Zacc845aW5uzujRo1++ZtSoUUXFBQAAAAAAAAAAAOgyilcAAAAAAACARVKtJocfnvz2tz1zUs3W1uSCC5K//z256abapEEAAAAAdJ1qtVZc0ptKV+ZrbU2+9KVk8ODkE58oOg0AABRjiy26vnjl7fjud5Px42v/Rt9446SlJZk0qVagcsIJyQsvLDj3rruSU05JNt88WXnlZOjQpFJJnn02ufPO5Pzzk7/8pfZ+5Y2stVZSLi/Wxyrc0KFDc8ABB+TXv/51mpubc9hhh+XJJ5/MxIkTc+655+bxxx/PbrvtlpEjR6ZaraZUKhUdGQAAAAAAAAAAAKBLlKrVN/t1UgAAAAAAAGBJ19mZ7LtvcsklPX9SzXI5WWqp5MYba5PnAAAAANA1vv3t5Gc/6/mfD72Rfv2Sv/0t2XrropMAAED3O/vsWtnJ7NlFJ+lepVLtuU85pegki9+LL76YAw88MBdffHGSpLm5OZ2dnWloaMgnPvGJHH/88RkxYkTBKQEAAAAAAAAAAAC6luIVAAAAAAAA4A11diaf+ERyzTW9Z1LNUikZNCi56aZk3XWLTgMAAADQ+912W7LddsmcOUUneeeGD08efjgZMKDoJAAA0L3uuSfZcstk5syik3SvgQOT3/wm+dSnik7SPaZNm5ZLL700f/7znzNnzpysssoq2XzzzfOhD30oq666ajo6OlJfX59KpZJyuVx0XAAAAAAAAAAAAIB3TPEKAAAAAAAA8Lqq1eSzn00uvLD3lK7MVyolQ4Yk48cnI0cWnQYAAACg95o7N1lzzWTSpKKTdI3m5mSvvZLf/rboJAAA0L06OpL+/ZN584pO0r3690/uvDNZY42ik3SvefPmpbGxMTNnzszAgQOTJG1tbWlqanrVudVqNaVSSRkLAAAAAAAAAAAA0CspXgEAAAAAAABe19e+lvzyl8ns2UUneXvK5WTYsOTuu2uvAAAAALx1X/5y8pvf9L5i3jfS0pJccUUyZkzRSQAAoHuts05y//1Fp+he/fols2bVvj9eUswvUpn/es899+Skk07Krbfemve+970ZOnRottxyy4wYMSIjR47M4MGD09LSUnRsAAAAAAAAAAAAgLdF8QoAAAAAAADwmsaOTXbeOZkzp+gk70xDQ/L+9yd//WtSKhWdBgAAAKB3ue22ZLvtev9nRK9l+PDk4YeTAQOKTgIAAN3nJz9Jvve9vvlv/NdSLid77JGcd17RSYp1/PHH5zvf+U6GDx+e0aNH5957782kSZPS0NCQcrmclVdeOUOHDs2HPvShDB48ODvttFPWWGONomMDAAAAAAAAAAAALBLFKwAAAAAAAMCrzJqVrL568uyzRSfpGv37J2eckey5Z9FJAAAAAHqPefOSNdZInnyy6CSLR3Nz8ulP1z43AgCAJcXUqckKKyRz5xadpHu0tCQ33JCMHl10kmJUKpWUy+XceeedOfDAAzNt2rQ89NBDeeaZZ9LQ0JB//etfmT59eu67775MnTo1F154YV544YWss846ueeee4qODwAAAAAAAAAAALBIykUHAAAAAAAAAHqeI45IZswoOkXXmT07OfDAvlMkAwAAANAdLr64NilzXzV3bvKHPyTPPVd0EgAA6D5DhyYf+1hSXkL+unTVVZfc0pUkKf/3P/RGG22UnXbaKY888kguvPDCLLfcchk0aFB23HHH7LnnnvnGN76RLbfcMmPGjEm5XM59992X22+/veD0AAAAAAAAAAAAAItmCfnVWAAAAAAAAGBRjR2bnHdebeLJvqStLfnsZ5NqtegkAAAAAL3Dj3+czJpVdIrF74wzik4AAADd6ytfSfr1KzrF4jdgQHLUUUWnKF6lUkmS7LLLLhk1alSOPfbYJElDQ0MmTZqUX/3qV9l9992z//77589//nPGjBmTM888MyuvvHKRsQEAAAAAAAAAAAAWWalaNa0QAAAAAAAAUDN7djJqVPLss0UnWTz6969NpLnnnkUnAQAAAOjZ7rkn2XTTZM6copMsfssskzzzTFJXV3QSAADoPmuvnUycWHSKxWvAgOT555Pm5qKTFKtaraZUKiVJjj766Bx77LE566yzUiqVcs4552TcuHGpVCr54Ac/mH333Tdbb711hg0bljpvkgAAAAAAAAAAAIBeor7oAAAAAAAAAEDP8dvfJjNnFp1i8Zk9O/nqV5M99kjK5aLTAAAAAPRcP/1p0t5edIru0daWXHVV8uEPF50EAAC6z7e+lRx0UO071L6ouTn5/OeVriR5uXQlSdZaa60MGTIkhx9+eGbPnp36+vp8+MMfzj777JPNN988yy677ELnd3Z2KmABAAAAAAAAAAAAerxStVqtFh0CAAAAAAAAKF61mqy8cjJ5ctFJFq8BA5JLLkm2377oJAAAAAA908yZyfDhyZw5RSfpPlttldx4Y9EpAACg+1QqyWabJXfckXR2Fp2m6w0bljz8cDJwYNFJeoY77rgj//jHP3LhhRdm/PjxKZVKef/735/vf//7GTlyZIYNG7ZQ4QoAAAAAAAAAAABAb1IuOgAAAAAAAADQM1x3XTJ9etEpFr9Zs5ITTyw6BQAAAEDP9ac/JeUl7DfNx49PJk0qOgUAAHSfcjm54IKkqanoJF2vpSU5/3ylK6903HHH5Rvf+EYef/zx7LTTThkyZEimT5+ezTffPMOHD3/d0pV//etfOeaYY7o3LAAAAAAAAAAAAMBbtIT9ORwAAAAAAADwev7v/5LZs4tO0T1uuCGZPLnoFAAAAAA90zXXLDmfE83X0JDcckvRKQAAoHuNHJmccELSv3/RSbpOc3Oyxx7JmDFFJ+lZ9tlnn+y999654oorcs455+QTn/hEnnnmmUyZMuV1r6lUKvnHP/6RH/zgB/n3v//djWkBAAAAAAAAAAAA3ppStVqtFh0CAAAAAAAAKNZTT9Um1WlrKzpJ92hqSr785dokQgAAAAAsbNVVkyee6Lr77btv8rvfLdgulRb92g02SI48Mtl222S55WqFMJMn10pSvv3t5MUXuyZjqZQccURy8sldcz8AAOgtKpVks82SO+5IOjuLTvPODR+ePPxwMmBA0Ul6ntbW1jQ3N6dcLuehhx7K448/nve+970ZPHjwq86tVqsplUq5/fbbs+eee2adddbJZZddVkBqAAAAAAAAAAAAgDdXLjoAAAAAAAAAULwzznhrE172dm1tyS9/2TcmDgIAAADoSnPmJFOmFJ2i5pBDkgkTkn32SVZZpVamO3Rosv76yYEH1opYukq1mtx4Y9fdDwAAeotyOfnTn5Lm5qKTvHP9+iXnnad05fW0tLSkXK79WfEaa6yRD3zgA69ZupIkpf/+AsH666+fPfbYI1dccUUefvjhbssKAAAAAAAAAAAA8FYoXgEAAAAAAABy5ZXJ3LlFp+henZ3JAw8UnQIAAACgZ7n77qSlpegUyfbbJ6eemtTV1Up0f/7z5OMfTz7wgWS//ZIzz0xmz+7aMe+/v1bAAgAAS5rVVksuvLBWXNJbtbQkxx2XjBlTdJLepfoGb4Kq1Wqampqy0047ZcSIEfne977XjckAAAAAAAAAAAAAFp3iFQAAAAAAAFjCVavJffe9/vF9962dM39ZFOutl/z0p8lNN9UmwJx/7WOPvfb5K62U/OY3yYQJyTPPJPPm1a574IHkrLNq93ulhobk859P/vjHWvYXXqhNwPnUU8nFFyfbbLNoOSdMWLTzAAAAAJYUEyYk7e1Fp0iOPz4p//e33Q88MDnssOSSS5J//CP53e9qnw09/njXj/t6n18BAEBf96EPJWef3TvLV/r3T448Mvnyl4tO0vuUSqVX7atUKkmSzs7OJMno0aOz++6754ILLsjkyZO7NR8AAAAAAAAAAADAolC8AgAAAAAAAEu4Rx9NXmMulXdkzJjkiCOSLbdMWlre/PyRI2uTZW68cTJ8eK1YpaUlWXPNZL/9kn/9K9lsswXnDx1aK2rZa69k7bWTpZdOGhuT5ZdPPvax5PrrkwMOeOMxZ81Kbr75HT0mAAAAQJ9z003JnDnFZlhhheQ976mtz5mTDBuW/PvfSWtrrXj3rLNq53S1urrkjju6/r4AANBb7LFH8stf9q7ylZaW5ItfTH7wg6KT9D7VavU195f/24JZX1+fJGlubs7uu++e5ZZbLscff3y35QMAAAAAAAAAAABYVPVFBwAAAAAAAACKNWFCUt/F3xxOn55cdVUyfnyyzDLJwQe/8fmzZiXnnZeMHZtMmZJ0dCRbbZV885u1Epbm5uTQQ5Nbb134uuuvTy64IHnooVpJyzHH1CbiTJKTT07++Mc3nij0ppveyVMCAAAA9D3PPFN0gmSDDRas9+uXnHjiwtv77ZfsuGOtqPeJJ7pu3I6O5MUXu+5+AADQG+27bzJ4cLLXXsWXMr6Zlpbku99NvvGNopP0Po899lhGjBiR6dOnZ/LkyRk2bFj+/e9/p1wuZ86cOZk4cWKWWWaZ3HvvvUmSGTNmZOrUqfnVr36V448/PkOGDCn2AQAAAAAAAAAAAABeQfEKAAAAAAAALOFuuy2ZObNr73nOObUlqU3M82bFKxMmJHvvvfC+v/+9NsnmrrvWtgcNWnBs9uxkm22SG29csO/aa2sTg158cW174MBk3XWT229//XEfeijp7Ezq6hbtuQAAAAD6up4wsfL/zt87ZUryla/U1k86KVlhhWS55ZIf/SjZc8+uG7ezM5k7t+vuBwAAvdVHP5r89a/JbrvVvpttays60cLq6pLm5uS002rfR/PWdHZ2Zq+99sq0adMyadKktLS05KWXXkp7e3uamprS9j//wavVJFklyS4plzfP6NHtqVRq/1/Mm1c73tSUNDYmw4YlW21VK8ocPToZOTIplYp4SgAAAAAAAAAAAGBJongFAAAAAAAAlnA33jh/opSeo3//ZMsta8t8f/vbgvVZsxYuXZnvgQcW3p41643HaWioXbP22m8/KwAAAEBf0hOKV/63/OTYY5M//am2PmRI8qtf1dZ32qlrx+3s7BnPDwAAPcH73pc88khy8MHJ5Zcnra1FJ6rp3z9Zf/3kgguSlVcuOk3vVFdXl5133jm/+MUvMmTIkKy11lrp6OjIgAEDMnLkyMycOTMrrLBJ7rhj49x//2p59tllU6lU09BQypw55Tz66Os3qTzxRDJ+fDJgQO09VrVa+z5+xx2TL3whWWmlbnxQAAAAAAAAAAAAYImheAUAAAAAAACWcM8+W3SCBX760+SIIxbe9/zzyc9/npx++ptfv8ceC9YffDCZOPGNz6+rqz2/4hUAAACAmtLrz5/bbZ54YuHtxx577fUBA2p5u6pUuFRKyuWuuRcAAPQFQ4Yk55+f/PWvyWc+k8yenbS1FZOlri5pbk5+8pPkwAN7xnuX3uyb3/xm9thjj4wYMSL9+/fP9OnTM3jwkNxwQ3LiibX/7qXSwsWY8+Yt2r2r1WTmzAXbEyYk995b+2+31VbJUUclY8Z4/wUAAAAAAAAAAAB0Hb+WCAAAAAAAAEu4V06U0lM1NdUm0nkje+yRfOtbtfV585LPf37R7j1nzjvLBgAAANCXtLQUnSD597+TadMWbK+66muvT57cdaUrSe3zp379uu5+AADQV+y0U/LII8lHP1r7N3NDQ/eNXS4n/fsnm26a3HdfctBBSle6Ql1dXdZYY430798/M2dW8oc/DMmqqyYf/nA1V11VK9jpyt8lmH+/f/wj+djHkpVWSk4+OXnppa4bAwAAAAAAAAAAAFhyKV4BAAAAAACAJdy8eUUnWOCUU5Kttko+/OHkmGOSmTOTZZdNvv3t5PTTX/+6I45Izjsvqa+vTdbyyU8mN9zw5uNVq72jeAYAAACgu3Rn8cjRR9c+n6lWk7PPXrC/vT359a8XbH/nO7XPez75ydr6fOed17V56uqS5uauvScAAPQVQ4YkF1yQ3HlncsABtdLG/v0X33j9+tX+fb7bbsm11yY33ZSsssriG29Jdd11yRprlHPUUcmTTyazZpW6tODytcyalTz1VPLd7yYjRyZ/+9viHQ8AAAAAAAAAAADo+xSvAAAAAAAAAD3G448n48Yl/+//Jd//fvKVryw4tt9+SWPjq685+eTkpz9NyuVk+vRkxx2Tyy5b9DEX96QxAAAAAL3JyJFFJ6j5/vdrnxMlyUorJX/6U21ZaaXavltvTY49tmvHrK9PRozo2nsCAEBf8653Jaefnjz/fHLqqckaa9QKWBoa3vm96+qSgQOT4cOTY45JJk9O/vznZNNNk1Lpnd+fBWbNqhXo7LRT8uyzSWtr92dobU1efDH5+MeTvfdOZszo/gwAAAAAAAAAAABA36B4BQAAAAAAAJZwr1Vm0t369Xvt/ZXKgvX6+mTQoAXbjY21yTa//OXa9hNPJFtumVx33aKPWyq9/tgAAAAAS6IttqhNmly0uXOT978/+frXk7vuqk3IO2dObf0b30i23bbrJwZua0tGj+7aewIAQF/V0pLsv3/ywAPJ2LG1YsQdd6yVpjQ01L7bfaMylrq62jlNTcmQIbV/43/728kllyRPPVV7L7D00t32OEuU665LVl89+eMfa++zitbamlx8cTJqVPK3vxWdBgAAAAAAAAAAAOiNStVqtVp0CAAAAAAAAKA4K6+cTJr0+sf33Tf53e8WbJdKtdejj06OOaa2/rvfJfvtt+CclVZKNt64tj5mTHLYYbX1555LvvCF2voLLyTjxtXWb7stmTw5+cc/kscfT6rVZJNNkq99bUHZyiOP1CZ/SZLm5uTqq2uT7yTJtGnJgQfWJuB5pQcfTJ5//vWfbfDg2gQuY8a8/jkAAAAAS5J77qmV286cWXSS7rfUUsnUqUWnAACA3m/atOSOO5Lx42vf/7a2JrNmJZVKrehxwIBkueWS97ynVn643HJFJ14yVKu17+BPP71nFK68lpaW5DOfqWUsl4tOAwAAAAAAAAAAAPQW9UUHAAAAAAAAAIq1zDJvXLzydowZs3BZy3zDhiWXXlpbv+66ZLvtauuNjcnHP15bXsvMmckBByzYHj58QelKUpsU889/fvV1n/1scs45r5+zUkmWXfb1jwMAAAAsadZaK2lrKzpFMTbYoOgEAADQNyy1VPL+99cWeobOzmS//ZKLLuq5pStJraTn3HOT559PLrggaWgoOhEAAAAAAAAAAADQG5SLDgAAAAAAAAAUa6utklKp2AynnJJcfHHyyCPJSy8lHR3J9OnJ+PHJiScm66xTK2rpanPn1iYTBQAAAKCmvj4ZNaroFN2vrm7hol8AAIC+oqMj2W23WulKa2vRad5ca2ty9dXJTjsl8+YVnQYAAAAAAAAAAADoDUrVarVadAgAAAAAAACgOOedlxx0UDJzZtFJut+7351MnFh0CgAAAICe5YADkt/+tugU3WvQoNrnZDvvXHQSAACArlOpJJ/+dHLZZb2jdOWV+vVLPvCB5OKLa2WZAAAAAAAAAAAAAK+nXHQAAAAAAAAAoFijR9cmW1kSbbFF0QkAAAAAep6dd04GDiw6RfeaNy/ZfPOiUwAAAHStww7rnaUrSTJnTvKPfyT7759Uq0WnAQAAAAAAAAAAAHoyxSsAAAAAAACwhFtjjaSjo+gU3a9//2TLLYtOAQAAANDzfPjDSV1d0Sm6T7mc7LJLMnRo0UkAAAC6zqWXJmef3TtLV+ZrbU0uuij5wx+KTgIAAAAAAAAAAAD0ZIpXAAAAAAAAYAlXLidrrVV0iu5XLiebbFJ0CgAAAICep6EhOfTQpKmp6CTdo1+/5KtfLToFAABA13nxxWS//Xp36cp8s2cnX/xi8vTTRScBAAAAAAAAAAAAeirFKwAAAAAAAEB22CFpbCw6RfeqVpfMwhkAAACARXHwwUmpVHSK7rHCCsl73lN0CgAAgK5zwAHJnDlFp+g6bW3JZz5T+54fAAAAAAAAAAAA4H8pXgEAAAAAAABy4IFJeQn69rChIdl//9orAAAAAK82YkSy3XZ9v3xlwIDkqKP6/nMCAABLjksvTa65plZW0le0tye33pr84Q9FJwEAAAAAAAAAAAB6olK1Wq0WHQIAAAAAAAAo3nbbJdddV3SK7tHcnNx7bzJqVNFJAAAAAHqusWOTXXZJZs8uOsni079/8txzSUtL0UkAAADeuRdfTFZfPZk+vegki8eAAcmDDybLL190EgAAAAAAAAAAAKAnKRcdAAAAAAAAAOgZvv712iQlS4LRo5WuAAAAALyZ970v2XDDpL6+6CSLR//+yTHHKF0BAAD6jmOPTVpbi06x+LS1Jd/+dtEpAAAAAAAAAAAAgJ6mVK1Wq0WHAAAAAAAAAIpXqSTLL58891zRSRavgQOTP/4x2WWXopMAAAAA9HxPPpmsvXYye3bRSbpWuZysv34yfnxSV1d0GgAAgHdu7txk2WWTWbOKTrJ49euXPPNMMmhQ0UkAAAAAAAAAAACAnqJcdAAAAAAAAACgZyiXkyOPrE1S0pc1NSU77VR0CgAAAIDeYeWVk5NPTvr3rxYdpUs1NSV//rPSFQAAoO/4y1+KTtA9yuXk3HOLTgEAAAAAAAAAAAD0JKVqtdq3/gIOAAAAAAAAeNumT09GjkymTSs6yeLRv39totAvfKHoJAAAAAC9R7WaDBp0V2bNWidJQ9Fx3rH+/ZNjjkm++tWikwAAAHSddddN7ruv6BTdY5VVksceS0qlopMAAAAAAAAAAAAAPUG56AAAAAAAAABAzzFkSPL73yctLUUn6Xr19ckGGySf/3zRSQAAAAB6l7Fj/5lZs3ZN0lZ0lHesXE7WWCP58peLTgIAANB17rijVkSypHjhheTGG4tOAQAAAAAAAAAAAPQUilcAAAAAAACAhXz4w8nOOydNTUUn6VpNTcn55yelUtFJAAAAAHqX5ZZbLs3Nz2WDDU5JuTy36DjvyODByUUXJXV1RScBAADoOiefnLT1/q7MRdbamvzf/xWdAgAAAAAAAAAAAOgpStVqtVp0CAAAAAAAAKBnmTYtGTWq9toX9O+fnHRScuCBRScBAAAA6J223377rLPOOqmrOySnnLJyKpXmoiO9ZQMHJjfdlKy/ftFJAAAAutbQoX3n+/1F1a9fMnt2UioVnQQAAAAAAAAAAAAoWrnoAAAAAAAAAEDPs9RSye9/n7S0FJ3knauvTzbYIPnCF4pOAgAAANB7rbPOOrniiivyox+tmoMOej51dXOLjvSW9O+f/O1vSlcAAIC+59lnk9bWolN0v1IpefTRolMAAAAAAAAAAAAAPYHiFQAAAAAAAOA1ffjDyR579P7ylYEDk/PPr026AgAAAMBbU6lUkiTbbrttnn/++Tz88MM57bSV8s1vzkhd3byC0725UikZNCi5/vpk882LTgMAAND1JkxImptf//i++ybV6oJlUay3XvLTnyY33ZTMnr3g2scee+Prdtklueaa5MUXkzlzkgcfTH7yk2To0Nc+f+edk7/+NXn++aStLZkyJfnjH5N11nnzjPX1tWcHAAAAAAAAAAAAULwCAAAAAAAAvK4zzkjGjEn69VvE2Vd6mIEDa5Nqrrxy0UkAAAAAeqdyufYr52PGjElLS0suvPDCJMmxxw7PWWfVp75+XpLOAhO+vqamZOmlk1tvTUaPLjoNAADA4nH77bVylK40ZkxyxBHJllsmLS2Lds0xxySXX5584AO1opXm5mSNNZKvfCUZPz5ZccWFzz/++OTKK5Mdd0yWWSZpbExGjEj22qt2/o47vvF4M2cmt932dp4OAAAAAAAAAAAA6GsUrwAAAAAAAACv6/bbb83IkV9LZ+etSVqLjvOW9O+f/P3vyXrrFZ0EAAAAoPepVhcU8VYqlQwYMCCrrbZaxo8f//L+ffYpZ8UVd0up9FCSLp7l9x1qaUk+9rHkoYeStdYqOg0AAMDic/31SUdH195z+vTkqquSY49NfvnLNz9/q62So4+urXd2Jt/8ZvLRjya33FLbt9pqyZlnLjh/s81q58z33e/WCltOOqm23dycnHtustRSrz9mtZrccMNbeSoAAAAAAAAAAACgr1K8AgAAAAAAALymxx57LHvttVd+/eufZ7vtfpSll743pVLPL18plZJBg5KxY5NNNy06DQAAAEDvcccdd+T2229PkpRKpZf3l0ql1NfXZ9ddd81tt92WqVOnJkne//73Z/Lkq3PCCf8vH/vYgymV5ibpLCL6y+rrOzN0aPKXvyTnn58MGVJoHAAAgMXurru6/p7nnJPstFPyve8lt9325ucfccSC9bPOSn70o+Syy5JPfjKpVGr7d9ghWXvt2vquuy44//rrkx/+MPnHP5KvfjV58MHa/qWXTvbd943Hve++WgELAAAAAAAAAAAAsGRTvAIAAAAAAAC8pn333TflcjlnnXVWrr76sjz22HoZM2ZW6urmFh3tdTU0JEstldx8c/Ke9xSdBgAAAKD3OOOMM7LvvvvmqKOOytNPP73QsfklLJtssklefPHFPPzwwzniiCMyduzYHHHEETnyyMNy8cUb5eSTb8qAAU+lpaVSxCOkoaE9n/hEXR5+uJqddiokAgAAQLfq7EymTy86RbLddgvWb7ppwfrkycmTTy7YHjOm9rrUUgv2zZ698L1mzXrt+76Wzs7kpZfeWlYAAAAAAAAAAACg71G8AgAAAAAAALzKFVdckZtvvjmf/OQns/vuuydJBg7sl7//fViOOmpKkllJ2gvN+L/6908+8IFk4sRknXWKTgMAAADQe5x//vk57LDDMmzYsBx99NFZfvnlU61WkyTVajWVSq1IZf3118/KK6+cXXfdNaeeemo++9nP5sgjj0xDQ0OS5Igjts9TTy2Tn/60nNVWq31e89/OlsWoLXV17Xnve2fl6qsbcv75yVJLLfZBAQAAeoS5c5P6+mIzDBmSDB26YPuZZxY+/srtUaNqrxMnLti33XbJ+96XNDcnH/1ossEGC46tuuobj11XV/sZAAAAAAAAAAAAAEu2gn+dEgAAAAAAAOiJJk2alLq6umy22WZpaGhIpVJJqVRKqVTKcceNytVX75pnn/1pXnhhpbS1NRSatbGxNgHLmWcm/+2IAQAAAOhTZs+enaeffjpTpkzJlClTMnfu3HR0dKSzszPlcjn19fVpbGzM8OHDs8IKK2TEiBEZMmRISovQenLPPffkkEMOyfbbb59jjjkmo0ePTpKFri2Xy0mS4cOHZ5dddsnPf/7z7Ljjjvna1772cklLtVpNuVzOwIH98oUvJJ//fHLLLclPfpJcdVXtPl05GW5DQ1vq6krZbbep+cY3BmbddQd03c0BAAB6iTlzkv++ZStM//4Lb8+b9/rbA/771u3ss5Mjj0xWXjnp1y8ZO/a1793c/MZjl8u1nwEAAAAAAAAAAACwZFO8AgAAAAAAALzK7Nmz097enkceeeTlfe3t7WlsbMx//vOfzJ79QPbY4/SstNL38rWvdaajoy5J9xew9O+fbLttbVKWYcO6fXgAAACAxWLatGm555578vjjj+eZZ57JvHnzUl9fn/b29lQqlde97rHHHktDQ0Oq1WqSZNlll80qq6yStddeOyussMKriliq1WrOO++8NDQ05Atf+MLLpSsvvvhiLrjggowbNy5PPfVUPv7xj2f06NHZcsst85Of/CSbbLJJVllllay11lpJ8nJh7yuVSskWWyQXX5w891zym98k552XPPJI0tSUVCrJ7NmL9vMol2uT87a3J+VyNeus05lDDqnLHnvUp6lp+UX9sQIAAPQ5nZ21919F+t/3dk1Nr789a1bt9aWXkm22SU4/PfnQhxaUxzz1VHL//cn229e2p01747FLpaSj4+1nBwAAAAAAAAAAAPoGxSsAAAAAAADAq3zwgx/Msccem5NOOimbbbZZNt988zQ2NiZJLrjggjz88MN5z3s2yac+NSgbbfRIPvjBCens/GiamhrT2rp4s5XLSXNzsuqqybHHJh//+OIdDwAAAKA7VCqVPPLIIxk3blymTJmSSqWyUMlKZ2fnm96jWq1m3rx5L28/9dRTeeqppzJ+/PgMHDgwW265ZdZdd92XP+cplUoZP358Vl111eyyyy5Jkttuuy3/93//l4svvjhNTU1pa2vLDTfckI022iiHHnpo9t1333zmM59ZaMz/LV35X8OGJd/5Tm3p6EgmTkzGj0/GjUtuvjl58slaqUp7e1KtJnV1SX197TOgtdaqZqutKtl887pstFElq65aTqm04NfgF2V8AACAvqq5uVZsWaTp05OpU5OhQ2vbyy238PHlX9GX+cgjC9afeCLZeedkqaWSUaNq93nsseTXv15wzt13v/HYlUrSr987SQ8AAAAAAAAAAAD0BYpXAAAAAAAAgIVUKpWMHDkyH/zgB3PxxRdnyy23zEEHHZSRI0dm3Lhxufzyy/OhD30on/rUp1KpVLLNNiOz0ko7ZMMNr8lWW52Z//u/5KWXklmzujZXS0tt0pSPfzw58shk9OiuvT8AAABAEVpbW3PHHXfk1ltvTXt7+0LFKV2lvb09U6dOzd/+9rdcffXVWX/99bPZZpulqakpM2bMyFJLLZUkmTx5ck499dRceuml+dGPfpRtttkmjz32WP7617/mwgsvzI9//OOMHDky22677cuFJ2+19KS+Pllvvdqy334LH6tWa0u5/Mq9pSR1/10v538pXQEAAJZk/frVCi6LNnZssttutfWtt07OOae2vuqqycorLzjvn/989bXTptXKOZNaAcueey44dtFFbzxuZ6fiFQAAAAAAAAAAAEDxCgAAAAAAAPBfnZ2dqaurS7lczsCBA3PhhRfm29/+dk444YT86le/SpLU1dVl5513zllnnZUkKZfLuf/++/PSSy9lxIiWfOlLnTn88Lr885/J//1fcv31SV1dbbLMWbNqE2cuqqam2jJnTrLCCsmXvlSbjPO/84ACAAAA9GrVajV33nlnrr766lSr1XR0w0y580td7rzzztx9993ZaKONsuKKK+bmm29OkkyfPj3nn39+fvnLX+bAAw9Mkmy22WbZbLPNstxyy+Wkk07Kb3/722y77baLpfCkVKotrzRnzpx8+MMfzqOPPpprr702I0eO7PJxAQAAequGhtp38pXKW7/26KOTY46prf/udwuXY660UrLxxrX1+a9J0tKS7Lprbf2FF5Jx42rrp566oHjls59NHnkkuf/+5FvfWnDt3/9e2zffeeclkyYlt9+evPRSsv76yVFH1cZIkmuvTa655o2foaMj6d//LTw0AAAAAAAAAAAA0CcpXgEAAAAAAABy55135t///nc22mijrL/++i+XsBx33HH59Kc/nb/85S8ZOnRo1ltvvWy44YYZPHhwkqS9vT1XXnllZsyYkW222SZ1dXVJkve/v7ZUKslDDyUTJiS33JLcdFPyn//UCljmF7KUSklnZ+3cjo5kueWSTTZJtt02GT062WijZMCAIn86AAAAAF1rxowZufjii/P000+nvb2928evVCqpVCq58847s+GGG2b8+PH52te+llKplFVWWSW77757kgVFvauttlr23XffnH322bnuuuvy9NNPZ/nll++WrP369cvYsWOTJJMmTVK8AgAA8AqlUjJqVO17+K40ZkytjOV/DRuWXHppbf2665Lttqut33BD8sMfJt/5Tu13AY4/fuHrnngiOeCAhfctv3yy556vPf748a9/7JVGjEiamt78PAAAAAAAAAAAAKBvU7wCAAAAAAAAS7gpU6Zk//33z7PPPpuLLrooSV4uUOns7Mxaa62V733vey+fX61WX16/6KKLctppp2WbbbbJJz7xiVfdu1xO3vWu2rLXXrV9lUoybVoyd24yZ06tbKVfv9oycGDtFQAAAKAvqlarufPOO3P11Vens7MzlUql0DwdHR1Jkn333Tf/+c9/MnXq1MybNy+dnZ0vn1OtVlMqlbLuuutmvfXWy+OPP55+3fwBzm233Zbll18+K6644iJf09rampdeeinLLbfcYkwGAABQvK226vrilbfju9+tFaZ86UvJxhsnLS3JpEnJ5ZcnJ5yQvPDCwuf/6U+13ylYc81k6NBk9uzkvvuS889PzjgjWZSe0k03XTzPAgAAAAAAAAAAAPQupeorZ0UCAAAAAAAAljjvf//788QTT+RrX/taDjzwwEW+7sILL8wnP/nJrLnmmhk7dmyWX375xZgSAAAAoHebO3duLrjggjz11FNpX5TZY7tZR0dHWltbc+655+YnP/lJ9tlnnyRJe3t7Ghoa8u9//zs777xz1l577Vx44YUZOHBgwYlfX6VSyTnnnJPTTjst48ePLzoOAADAYnX22clhhyWzZhWdpHs1NycnnlgregEAAAAAAAAAAACWbPVFBwAAAAAAAACKc84552TcuHE57rjj8rnPfe7l/ePGjcv999+fe++9N9tss01Gjx6dESNGpLGxMUlt8sp3vetd+cY3vpEdd9xR6QoAAADAG5g9e3bOPvvsTJ8+PZ2dnUXHeU319fUZOHBgPve5z+Xoo49OW1tbPv/5z6ehoSFPP/10zjjjjEyZMiXHH398IaUr1Wo1pVJpkc4tl8uZMWNG7rjjjjz88MNZffXVF3M6AACA4owenSzi26U+pbGx9uwAAAAAAAAAAAAApWq1Wi06BAAAAAAAAND92tra8ulPfzr/+c9/8pe//CXvfve7M3Xq1Fx66aU5/PDDM3v27JfP3WKLLXLooYdmt912S0NDQ4GpAQAAAHqXmTNn5swzz8ysWbNSqVSKjrNI5s2blz/+8Y9Zc801s/TSS+fuu+/Ogw8+mEMPPTQ/+9nPio73huYXtFx77bX5yEc+klNOOSUHHHBA0bEAAAAWm46OpKUlaW8vOkn3qq9PZsyoPTsAAAAAAAAAAACwZCsXHQAAAAAAAADoftVqNQ0NDZkyZUpWWGGFvPvd705nZ2cuu+yyHH744VlrrbVy3HHH5ec//3m22Wab3H777TnkkENyySWXFB0dAAAAoNdobW3Nb3/7215VupIkjY2N+fSnP53nnnsuf/rTn7Lsssvm+OOP7zGlK9Vq9U1/niuvvHJWXXXV/P3vf++mVAAAAMWor0/WXrvoFN1vlVWUrgAAAAAAAAAAAAA1pWq1Wi06BAAAAAAAAND95syZk8022ywjRozIVVddlRdeeCG77LJLZs2alQkTJqSxsTFJ8vTTT+cXv/hFTjjhhCy33HK5++67s+yyyxacHgAAAKBna2try29/+9u8+OKLvap05ZUaGxvzvve9L5tttllKpVLRcdLR0ZHOzs40NTW95vHOzs7U1dUlSaZPn56DDjoo48aNy6RJk7ozJgAAQLc7++zksMOSWbOKTtI9WlqS449PDj+86CQAAAAAAAAAAABAT1AuOgAAAAAAAABQjH79+mWbbbbJddddl1tvvTUzZszI7bffnuOPPz6NjY3p6OhIpVLJ8ssvn+OOOy6f/exn88wzz2TixIlFRwcAAADo8S6//PJMnTq115auJMm8efNy6623pqOjo+gomTBhQoYOHZqDDjooP/7xj3Pqqafmn//8Z6ZNm5bJkyenvb395dKVJBkyZEhGjx6dKVOmZMaMGQUmBwAAWPz22COpVotO0X0qlWTffYtOAQAAAAAAAAAAAPQU9UUHAAAAAAAAALpftVpNqVTKBz7wgZx22mn53ve+l3322SeDBg1K9b+zsZTL5ZTL5bS1taWpqSlrrbVWwakBAAAAeocHHnggDz30UDo7O4uO8o61trbm2muvzYc+9KFCc6yxxhqZNWtW/vznP2fOnDlJkgEDBmT27NlZc801s9FGG6Vfv35Zc801s+WWW2bQoEFpaGhIkowbNy477bRTkfEBAAAWq5aWZL/9kl//OmlvLzrN4lVXl+y+ezJkSNFJAAAAAAAAAAAAgJ5C8QoAAAAAAAAsgUqlUpLkIx/5SI4++uj84Ac/yOTJkzN9+vTcdttt+chHPpJyuZyOjo40NTWlUqnkscceS//+/VMulwtODwAAANBzzZkzJ5deemna+8hMtx0dHZkwYULWXXfdrLjiioXlGDRoUJ5++unce++9uf3229Pa2poHH3wwN998c1pbW/OnP/3p5ULh+UaNGpUkuemmmxSvAAAAfd5hhyVnntn3i1eampIjjyw6BQAAAAAAAAAAANCTlKr/+9dlAAAAAAAAQJ9WrVZTKpVefn300Ufzwx/+MJdccklmzJiRAQMG5Hvf+1722WefDBs2LEly6aWX5rDDDsu73/3uXHPNNQU/AQAAAEDP9Ze//CUPPPBAOjs7i47SpQYNGpRDDz00DQ0NhYw//7OsV5o5c2b69++f559/Pv/6178yd+7cPP7447nhhhsyffr0TJ8+Pffdd19Gjx6d22+/vZDcAAAA3WnzzZNbby06xeK17rrJPfcUnQIAAAAAAAAAAADoSRSvAAAAAAAAwBLisMMOyxFHHJGRI0e+6tjUqVPzs5/9LH/+85/z8MMPZ8iQIdloo42y9dZbZ9q0aTn//POTJP/617+y8sord3d0AAAAgF7hgQceyEUXXZT29vaio3S5+vr6jB49Oh/60IeKjpJKpZIkKZfLrzr2yoKWiRMnpq2tLQMHDsyoUaO6NSMAAEAR/vGPZNddk9bWopMsHi0tyR//mHz0o0UnAQAAAAAAAAAAAHoSxSsAAAAAAACwBPj5z3+eww8/PD/96U9z2GGHvTz5ZLVaTbVafXmSyrFjx+aiiy7KbbfdlgkTJrx8/c4775xDDz00O+ywQyH5AQAAAHq6SqWSk08+ObNnzy46ymJTX1+fgw8+OEOHDi06yqv87+dclUrlNYtZAAAA+rq99kouvjhpays6SddqbEw++MHkiiuKTgIAAAAAAAAAAAD0NIpXAAAAAAAAoI+bPHlyRo4cmU9+8pM54YQTstJKK73h+XPmzMm0adPy5JNPZtq0aRk+fHg23njjbkoLAAAA0Ds98MADufjiizNv3ryioyw25XI5m2yySXbccceio7xlnZ2dqaurKzoGAADAYjdjRjJqVPLii0Un6VqDBycPPZQsu2zRSQAAAAAAAAAAAICepr7oAAAAAAAAAMDitffee2fEiBHZb7/9FipdmThxYu6///5MmzYtq6++et73vvclSfr165fm5uaMGDGioMQAAAAAvc+4ceP6dOlKklQqldx5553Zfvvt09DQUHScRTJ37txcccUVefHFF3PQQQcVHQcAAGCxGzw4Offc5BOfSFpbi07TNfr3T848U+kKAAAAAAAAAAAA8NrKRQcAAAAAAAAAFp+f//znufHGG/OlL30p22yzTZLkxRdfzI9+9KNstNFG2X333fOFL3whY8aMyZ577pmnnnoqSVIqlYqMDQAAANCrTJ06NU8//XTRMbpFqVTKfffdV3SMt+S6667L17/+9aJjAAAAdJsdd0x23TVpbi46yTvX2Jhst12tSAYAAAAAAAAAAADgtSheAQAAAAAAgD7qmWeeyZFHHplPfvKTOfj/s3fv0XYVhL3vf3M9sjd5SggQEh4BYwQCBgkxPIRih1YlikIrOOoD5RZb9fZo67GOcU7voJ4xPBePj9bb9nDUc1F8tCJWUYeiqDwjEMCClwoND4EACcQYIGSHZK+917x/LAmFREzI2ntm7nw+Y2Sw1spac/4m/2VlZ37f+9602+2sWbMmf/u3f5u//uu/zoIFC/L+978/H/rQh7LXXnvlkksuycknn5zbbrut6ukAAAAAtbJixYp0u92qZ4yL4eHhLF++vOoZO2xwcDALFizIxo0b89BDD1U9BwAAYNxceGEyY0bSqPG/JC6KZNq05KKLql4CAAAAAAAAAAAA7M5q/OOSAAAAAAAAwPO54IILMjo6mhUrVuTf//3fkyQ33HBDPvGJT+Td7353Lr/88vz93/99PvGJT+Suu+7KH/zBH+S+++7Lt771rYqXAwAAANRHp9PJbbfdtseEV5Jkw4YNefjhhyvd0O12U5bl877n6d9/6UtfmlarlauvvnoclgEAAOweZsxIli/v/beupk1Lrr022XffqpcAAAAAAAAAAAAAuzPhFQAAAAAAAJig3ve+9+W9731vVq9eneOOOy7vfe9784UvfCHz5s3L5z//+cydOzdJMjw8nLlz5+ZjH/tYGo1GLrnkkmzatOl33rgSAAAAgOTBBx9MURRVzxhXIyMjW0O/VSjLMo1GY5v/72VZZnR0dOvzp2M48+bNy7x58/KjH/1oXHcCAABUbf785JprkunTq16y86ZMSX784+TII6teAgAAAAAAAAAAAOzuWlUPAAAAAAAAAPqvLMssWLAg//iP/5hTTjkln/zkJ/PZz342SXLppZcmSUZHR9NsNjNp0qQkybHHHps5c+Zk7ty5mTx5svAKAAAAwA5YvXp1Op1O1TPGVVmWeeCBByo7/80335ybb745Bx98cI444oi8+MUvzpNPPpnp06en2Wxufd/Tj2fNmpWjjz46y5cvr2oyAABAZY4+Orn22uTUU5Mnnkjq8KMA06cnV1yRLFlS9RIAAAAAAAAAAACgDoRXAAAAAAAAYAIqiiLdbjeNRiNnn312li5dmo997GN5+OGHc/TRRyd55saTZVmmKIrcfvvtWbduXY4//vg89dRT2Wuvvaq8BAAAAIBauP/++9Ptdn/n+xYtWpQ3v/nNW59/9KMf3eY9559//tbHl112WX7+85/v1Jbjjjsuy5Yte9a2iy+++Ldu+G2uvvrqXHPNNc/7nkcffXTr90rjbe3atfnzP//zJMmBBx6YkZGRvOxlL8vLX/7yTJ48OYcffniWLl2aTqeTWbNmZdasWXn5y1+eb33rW773AgAA9kiLFiUrViSvfGXy2GPJyEjVi7av1UqmTeuFYo46quo1AAAAAAAAAAAAQF0IrwAAAAAAAMAE1Wg0UpZlkmTevHn5/Oc/nxUrVmTevHlb3/P0zTFHR0dz+eWXZ3h4OKeffrqbTwIAAADsoDVr1lQ9IUkyc+bMvOY1r+nLsXYkJNPtdvPkk09m+vTpfTnnzjj11FPzJ3/yJxkeHs7KlStz880354YbbsgVV1yRJGm32+l0Otl3331zzDHHZJ999snatWuTJLfccktOPvnkcd8MAABQtQULkp//PHn723sRlqGhqhc925QpvUDM176WHHRQ1WsAAAAAAAAAAACAOhFeAQAAAAAAgAmsKIokyejoaJrNZpYuXZrkmeDK07//7W9/O5/97GezdOnSvP3tb69sLwAAAECdPPXUU9m8eXPVM1IURc4444xMmjQpnU4n7XZ7u++7++67c9FFF23z+v77759ly5Yl6X1v9Itf/OJ3nrPZbGb16tWVhFemTp2az33uc0mS1atXZ/LkyfnlL3+ZFStWZGhoKPfff3+uuuqqjIyMZMWKFdmwYcPWz/74xz8WXgEAAPZYBxyQ/PjHyZe/nLz//cmWLUmnU+2mVisZGEg+9ankPe9JfvNjDAAAAAAAAAAAAAA7THgFAAAAAAAA9gDNZvNZz4v/cKeSK664IhdccEG2bNmSr371q+M9DQAAAKC21qxZk3a7nS1btlS64+STT86BBx6Yxx9/PHfeeWdOOOGE7b5v06ZN2bRp0zavL168eOvjlStXZv369b/znMPDw3n44Ydz+OGHv/Dhu6AsyyTJnDlzkiTHHntsjj322CTJ5s2bMzg4mE2bNuXmm2/O0NBQ1q1bl+985zuZMmVKJXsBAAB2F0WRvPOdyWtek7zjHcmNNyZDQ9VsmTIlWbQo+ed/Tg4+uJoNAAAAAAAAAAAAQP0JrwAAAAAAAMAeqtvt5p577skHPvCBPP744/nMZz6TefPmVT0LAAAAoDbWr1+f0dHRSjcccMABOeWUU9LtdvOtb30rhx566E59ftq0aTnqqKO2Pr/hhht26HNlWebRRx/dqXP1038MCz+tLMuUZZnBwcEkyV577ZXf+73f2/r773znO8dtHwAAwO7ugAOSH/0o+cpXkg9/ONm0KXnyyfE597RpycBA8rGPJeed14vBAAAAAAAAAAAAALxQwisAAAAAAAAwQZRlmaIoMjo6mmaz+Tvf32g0MnPmzHzyk5/M5MmT86pXvWocVgIAAABMHJ1OJ2VZvqDPnn/++bt8/larlTPPPDPNZjM//elPs2rVqp0Or7ziFa/Y+l3SQw89lFWrVu3wZzudzk6da6wVRfGsIMvTj7vdbhqNRpLs8HdnAAAAe4KiSN7xjuRtb0uuuCL5H/8jueGGpNtNhof7e652O2k2k8WLk498JDnttN5zAAAAAAAAAAAAgF0lvAIAAAAAAAAVK8tusnFj0hlORjrJ6GjSbPXuOtKelEyZ+qwbRm7P0NBQRkZGMjg4mIGBgR0+96xZs7Js2bJdvQQAAACAPdLIyEi63W5l53/Na16TWbNm5ZFHHsmVV165059vt9tZvHjx1uc33HDDTn1+ZGRkp885ljqd5Be/SG65pczttxd54olkaCjZsqWRgYFkypRkxoxmjj46Oe64ZOHC3ldwAAAAe7pGI3nd63q/7r8/+Yd/SD73ud7vdbu9P1u9EFOm9I7d7Sbnnpv8p/+UzJ/ft9kAAAAAAAAAAAAASYRXAAAAAAAAYFyVZTdZ/+uUqx9M96EHUq76ZbJubZIiaRRJUfQel2WSsnf3kaKR7Dc7xSEvTmPuwSnmHJjM2DtFUeTWW2/Nt7/97Vx00UV50YtelLIsc8455+Tkk0/OEUcckenTp//mvOWz4i1PPPFEZsyYUcn/AwAAAICJotvtpizLF/TZiy66aJvXzj333B3+/Jw5c7JkyZKMjIzkm9/85gsKwBx77LHZa6+9kiTr16/PnXfeuVOfHx0d3elz9tO6dcl3vpMsX55cf33yy1+WGRgoU5aN570p8NM3/t28OTn00OSkk5JXvjJ54xuTffcdv/0AAAC7o3nzkk9+MrngguTOO5Of/eyZP3fdc08yMJA0m7/5sYbfePrHEbrd3p+1DjssOfHE3p+3Fi8WvgQAAAAAAAAAAADGlvAKAAAAAAAAjIPuw6vSveGalCv/rRdSKYpkeMuOH+DhVSkffjCjA5OS0W7SKLJl/pH5vz7197ny//u3zJ49O91uN3fccUf+6q/+KvPnz89ZZ52VP/qjP8oxxxzzrOjKk08+mdNPPz3dbjeXX355pk6dOgZXDAAAADDxNZvNFEXxguIrDz744C6de9q0aSmKIq1WK+973/u2+5558+bl/PPPz4033pgf/vCHz/q9oiiydOnSrc9XrFix09fRao3/j6OXZbJiRe8mwN/7Xu9mv89EVop0OsXzfTxJnhVlueuu3q+vfz15//uT005L/vN/To4//pkbBwMAAOyJWq3k6KN7v971rt5rIyO9GMujjyZPPdWLrJRlstdeyeBgst9+yZFHiqwAAAAAAAAAAAAA40t4BQAAAAAAAMZI2RlO+W+3ZfSnVyYbnkhGOr07jrzwIyZbnom1NP/t1vzTa07I0OmvyYte/6YMvmxxfnLVVfmXf/mXXH755bngggtyyy235AMf+EBe/epXp/2bO5usWbMm1113XZJk/fr1wisAAAAAL1C73U6j0cjo6GjVU3baEUcckb333jtJsmnTptx66607fYz2ON5Jd2go+ed/Tj7+8WTNmt4Nfrvd/h4/SS67LPnhD5PZs5OPfCT54z9Opkzp33kAAADq7D/GWAAAAAAAAAAAAAB2F8IrAAAAAAAA0Gflls0ZveoHKf91RVIkGR4ek/O0GkVajVb26mxOfnBZRq74Tl619OSccMEFed3rXpcvfOEL+d73vpc1a9bkwgsvzIknnpgkWbBgQR566KHceuutOfjgg8dkGwAAAMCeYNKkSWMeXpkxY0Y++MEPbn3+0Y9+NEmydu3a/OAHP9jm/fPnz8/8+fOT9KK7N910Ux555JFt3nfCCSdsffyzn/0snU5np7cNDAzs9Gd2Vln2git/9me9xxs3ju35ut1ehOXee5O//MvkQx9KLrywF2ApirE9NwAAAAAAAAAAAAAAAAA7T3gFAAAAAAAA+qh778qMfvOryZYtyejI+J14eEvv/NdflUm33Zw3vuWdWbBgQebOnZsLL7wwZ555Zr773e9myZIlGR4ezpw5czJnzpzx2wcAAAAwAe23334pKqpxPPbYY1mxYsU2rw8ODm4Nr2zYsGG77znooINy4IEHJklGRka2+57fpdlsbj3GWHnkkeScc5Kf/rQXQxlvT0de/vRPky99Kbn44mT27PHfAQAAAAAAAAAAAAAAAMBv16h6AAAAAAAAAEwE5ZbNGfnmVzN6yReSTUPjG135jzqd5InHMvrF/5mXPHh3/vt/+28577zzsnbt2lx66aVJkkmTJlWzDQAAAGCC2X///TMyUtH3QLvghBNO2Pr49ttvz9ALqJq0Wq0xC/uWZfJP/5QsWJBcdVU10ZX/aGiot2PBguSrX+3tAwAAAAAAAAAAAAAAAGD3UJSlf/YFAAAAAAAAu6J778qMfvOryZYt1QVXtqfdTiZPzcgbz8qSN52ZRx55JCtXrsw+++xT9TIAAACACeMzn/lMHn/88apnjLtGo5EPf/jDGRwc7OtxN2xIzjorWb68+uDK9kyenLzylcmllybTp1e9BgAAAAAAAAAAAAAAAIBG1QMAAAAAAACgzkav+0lGL/lCsmlo94quJEmnkzzxWFpfuyjvXLwoM2bMSKPhrwgBAAAA+unAAw+sekIlJk+e3Pfoyrp1ydKlydVX757RlSTZtCm55preznXrql4DAAAAAAAAAAAAAAAAgLsqAQAAAAAAwAtQlmVGfvTddK/7US9wsjsb6eS9h+ybd7/s8JRlWfUaAAAAgAnlkEMOSavVqnrGuJszZ05fj7d6dbJ4cXLvvcmWLX09dN9t2dLbuXhx8vDDVa8BAAAAAAAAAAAAAAAA2LMJrwAAAAAAAMBOKssyoz+4LOXNP939oyu/Mdhs5i+POTwz7rq96ikAAAAAE8rcuXPTaOxZP5bdbDYzb968vh1v3brkxBN78ZWafN2WTqcXXTnxxN5+AAAAAAAAAAAAAAAAAKqxZ/0LPwAAAAAAAOiD7jVXpLz1pvrcBfI32km6P7k8o7fdVPUUAAAAgAlj9uzZGRwcrHrGuDvqqKP6cpwNG5KTT+5FV0ZG+nLIcTM6mqxZ09u/YUPVawAAAAAAAAAAAAAAAAD2TMIrAAAAAAAAsBNGf3Z9utdflXSGq57ywox00v3eN9O9+86qlwAAAABMCEVR5MQTT0y73a56yrg59NBDM23atF0+Tlkmb31rct99tWscb9Xp9Pa/9a296wEAAAAAAAAAAAAAAABgfAmvAAAAAAAAwA4q169L9wffqe9dIJ820snov3wl5aahqpcAAAAATAiLFi1KuYdUNyZNmpSTTjqpL8e69NLk2muTLVv6crjKbNmSXHNN8vWvV70EAAAAAAAAAAAAAAAAYM8jvAIAAAAAAAA7oCy7Gbn0S8noSNVT+mOkk9HvuhMkAAAAQD8MDg5m4cKFKYqi6iljbnBwMIcccsguH2ft2uS885KhCdIG3rQpec97etcFAAAAAAAAAAAAAAAAwPgRXgEAAAAAAIAd0F1xXfLrXyVlWfWU/hgdTXnvynT//faqlwAAAABMCMcff3xarVbVM8ZUu93OiSeeuMuBmbJM3vWuZPPm/uzaXWze3LuuifIVIgAAAAAAAAAAAAAAAEAdCK8AAAAAAADA71CuX5fulZcnneGqp/RXp5PRy76WctNQ1UsAAAAAam/27NnZb7/9djlKsjtrNBpZtGjRLh/n0kuTa69NhifY123Dw8k11yRf/3rVSwAAAAAAAAAAAAAAAAD2HMIrAAAAAAAA8DzKsszIN76cjIxUPWVsjHQy+t1Lq14BAAAAMCGceeaZaTabVc8YE+12O8uWLcvg4OAuHeepp5LzzkuGJmgLeNOm5D3v6V0nAAAAAAAAAAAAAAAAAGNPeAUAAAAAAACeR/nAL5Nfr03KsuopY2N0NOU9d6Zcv67qJQAAAAC1N3PmzPz+7/9+2u121VP6qtFo5OCDD85RRx21y8e65JKk2+3DqN1Yt9u7TgAAAAAAAAAAAAAAAADGnvAKAAAAAAAAPI/u9Vclw8NVzxhb3TKjNy2vegUAAADAhHD88cdnn332SVEUVU/pm1arlTe/+c19uaaPfzzZuLEPo3ZjGzf2rhMAAAAAAAAAAAAAAACAsSe8AgAAAAAAAL9F+eSGlPfdXfWMsdcdTXnripSdTtVLAAAAAGqvKIq85S1vSbPZrHpKX7Tb7bzhDW/I1KlTd/lYN9+crFrVh1E1sGpV73oBAAAAAAAAAAAAAAAAGFvCKwAAAAAAAPBbdG+5vuoJ46q84+dVTwAAAACYEGbOnJlXv/rVabfbVU/ZJa1WK4ccckiOOuqovhzv059ONm/uy6F2e5s3964XAAAAAAAAAAAAAAAAgLElvAIAAAAAAADbUXZH071peTIyUvWU8TE8nNHlV1a9AgAAAGDCeMUrXpFFixbVNr7SbDYza9asnHXWWSmKYpeP99hjyWWXJd3urm+rg263d73r11e9BAAAAAAAAAAAAAAAAGBiE14BAAAAAACA7SjvWbnn3AXyaU88lvLR1VWvAAAAAJgQiqLIaaedlpe+9KW1i680Go3MmDEj55xzTt+2f+97SavVl0PVRqvVu24AAAAAAAAAAAAAAAAAxo7wCgAAAAAAAGxH9/57kuHhqmeMr7JMd9X9Va8AAAAAmDCKosgZZ5xRq/hKs9nMzJkzc+6552ZwcLBvx73++mTjxr4drhY2bkxuuKHqFQAAAAAAAAAAAAAAAAATW6vqAQAAAAAAALA7Kh/4ZZJyl45RLFqS1pvf+rzv6d5/T0YvvvD5DzRzVhpHvTzFIYel2HufZMrUpGgkTzyW7t13prv8ymRTH+5aOdJJueqXyZITd/1YAAAAACRJGo1GzjzzzHz/+9/Pz3/+83Q6naon/VatViv77rtvzjnnnAwMDPT12MuX9/VwOeec5ItffOZ5UTz/+9vt5F3vSk49NTnmmGT//ZNp05Jf/zq58cbk7/4uufba/m5Mkuuu6/8xAQAAAAAAAAAAAAAAAHiG8AoAAAAAAAA8R1mWya8eqXrGVo0jXpbmq1637W/M2i/NWfulsfCYjPy//0+y4fFdPlf50AO7fAwAAAAAnq0oipx22mnZd9998+Mf/zgjIyO976B2I61WKwsXLsyyZcvSbrf7euzR0eSuu/p6yJ02c2byuc9t+/oBByRnnNH7dd55yf/+3/097913966/2ezvcQEAAAAAAAAAAAAAAADoEV4BAAAAAACA53p8/ZgcduSif9jmtXLLUzv02XJ4S8p/uzXde1Ymw1tSvHRhmktOSpIU02ekeeprM/qdS3Z95IbHU450UrT6e3NNAAAAgD1dURR5xStekfnz5+cb3/hG1q1bl06nU/WstFqtDAwM5Mwzz8xhhx02JudYuTJpt5MtW8bk8DvlmmuSr32tF0RZsCD5m79J9tuv93uf/nTy1a8mT+3YV3Y7pN3uXf+RR/bvmAAAAAAAAAAAAAAAAAA8Q3gFAAAAAAAAnqNc/VBSNPp/3Afve2Gfu+/ujNy6Itk09Mxr965MMf1Fabx0YZKkOPDgvmxMu53y0TUp5vbpeAAAAAA8y8yZM3Peeeflpptuyk9+8pOMjIykLMtKtrRarSxcuDCvf/3rMzAwMGbn+dnPxuzQO2xoKDnllOS665557Sc/SR55JPnmN3vPp01Ljjoqufnm/p77Zz8TXgEAAAAAAAAAAAAAAAAYK8IrAAAAAAAA8Bzd1auS4eGqZ2xVrn5w+6//em2SXnil7NfebjflmocS4RUAAACAMVMURZYuXZqXvOQlueyyy7JmzZqMjo6OW4Bl0qRJGRwczJve9KYcdthhY36+O+5INm4c89M8r40bnx1dedrKldu+r9/n/cUv+ntMAAAAAAAAAAAAAAAAAJ4hvAIAAAAAAADPteGJJP2/yWX7/E9t89roDy5Ld8V27vj4uzSbabz0qK1Py5V9untjp5NsGurPsQAAAAB4XjNnzsy5556btWvX5sYbb8ztt9+eoijS6XT6fq5ms5kkOeSQQ3LSSSfl0EMPTVEUfT/P9mzYMC6neUHOPvuZx3fdldx5Z//PsTtfPwAAAAAAAAAAAAAAAEDdCa8AAAAAAADAc3WGq17w/BrNNM98e4p99k2SlGseTveGa/p2+HJ3v34AAACACWa//fbL6aefnte+9rW5/fbb89Of/jRDQ7047q5EWFqt1tbgypIlS7JkyZJMnz69L5t3xsaN437KHXL22cl/+S+9x8PDyXnnjc15hnSOAQAAAAAAAAAAAAAAAMaM8AoAAAAAAAA81y7czPL5jFz0D9u8Vj726507yMBgmme/O41D5/c+/+jqjHzlc8lIHzcPC68AAAAAVGFgYCDHHXdcFi9enLVr12b16tVZtWpVHnrooaxfvz6tVu/Hv7vdbsqyTLfbTVEUaTQaW//b6XQyderUzJkzJ/PmzcsBBxyQuXPnbg2wVGHLlspO/Vt98IPJpz6VNBrJ5s3JW9+aXHvt2Jxr8+axOS4AAAAAAAAAAAAAAAAAwisAAAAAAACwrWJsDls+eN+uHWDajLTedl6K/Q9IknTvvyejX/tCsqXPd24sxuh/AAAAAAA7pCiK7L///tl///3z8pe/PEkyOjqaX/3qV1m7dm2Gh4czMjKSkZGRNJvNtFqttFqt7LPPPpk9e3YmTZpU8RU82+Bg1Que7dOfTv7iL3qPH388OeOM5Oqrx+58u9v1AwAAAAAAAAAAAAAAAEwkwisAAAAAAADwXO3d68aUSZL9ZveiK9NflCTp3v6vGb3sa0l3tP/n2s1uzAkAAABA0mw2M3v27MyePbvqKTtt6tSqF/RMmpR8+cvJWWf1nj/wQHLaackdd4zteXeX6wcAAAAAAAAAAAAAAACYiIRXAAAAAAAA4LnGKLxSHHToti92R1M+vCpJ0vrAf03xoplJkpEv/s+UD9zb+9yB89J825+kGNyr95H77k73lutTzD34WYcqH7yvHytT7I7hGQAAAABqa8aM8TvX+ecnf/M3vcdf/GLy7nf3Hg8OJj/4QfJ7v9d7/thjyYc/nOy9d3LSSc98/q67kl/9qn97iiKZPr1/xwMAAAAAAAAAAAAAAADg2YRXAAAAAAAA4LleNLN3R8Sy7OthW+f+n9u8Vm5+KiMf/+vn/Vzx4gVboytJ0jj0JWkc+pJt3tf56Id2fWS7nWKqO0ECAAAA0D8LFybTpiVPPlndhv33fya6kvSCK1//+rbve9e7kosv7t95p05Njj66f8cDAAAAAAAAAAAAAAAA4NkaVQ8AAAAAAACA3U1j7sHJpIGqZ1SjKFLMObDqFQAAAABMIIsXJ91u1Suq0e32rh8AAAAAAAAAAAAAAACAsVGUZVlWPQIAAAAAAAB2J+WTT2TkM/89GR2pesr4azTT+q//d4pGs+olAAAAAEwQ3W4yZUqyeXPVS8bfwECyaVPSaFS9BAAAAAAAAAAAAAAAAGBi8s+3AAAAAAAA4DmKaTOSVqvqGdWYuY/oCgAAAAB91Wgkhx9e9YpqHH646AoAAAAAAAAAAAAAAADAWPJPuAAAAAAAAGA7iv0PqHpCJYqD5lU9AQAAAIAJ6JWvTIqi6hXjqyiSk0+uegUAAAAAAAAAAAAAAADAxCa8AgAAAAAAANtzyIv3vDtBtielcdChVa8AAAAAYAI66aRk6tSqV4yvqVOTE06oegUAAAAAAAAAAAAAAADAxCa8AgAAAAAAANvROGxB0p5U9YzxVXZTzHtx1SsAAAAAmIBOOy0ZGal6xfjqdJJly6peAQAAAAAAAAAAAAAAADCxCa8AAAAAAADAdhSHHJYMDlY9Y1wVBxyYYu99qp4BAAAAwAQ0fXpy9tlJs1n1kvHRbPaud8aMqpcAAAAAAAAAAAAAAAAATGzCKwAAAAAAALAdRVGkceKpSbtd9ZTxMWkgjZNeVfUKAAAAACawv/iLZGCg6hXjY2Cgd70AAAAAAAAAAAAAAAAAjC3hFQAAAAAAAPgtGouWJGVZ9Yzx0WymeMmRVa8AAAAAYAJ72cuS+fOrXjE+5s9PFi2qegUAAAAAAAAAAAAAAADAxCe8AgAAAAAAAL9FMbhXiiMXJcUE/2u1VjuNpSenaEzw6wQAAACgch/5SDJ1atUrxtbUqb3rBAAAAAAAAAAAAAAAAGDsuXMSAAAAAAAAPI/mCacmrWbVM8ZYmcbiE6oeAQAAAMAe4A//MJk0qeoVY2vSpN51AgAAAAAAAAAAAAAAADD2hFcAAAAAAADgeRSz56SY95KkOUHjK612imOPTzF1WtVLAAAAANgDDAwkX/xiMnly1UvGxuTJvesbGKh6CQAAAAAAAAAAAAAAAMCeQXgFAAAAAAAAfofmm85OWu2qZ4yNyZPTfPUbql4BAAAAwB7kjW9MTjtt4sVJBgaS17++d30AAAAAAAAAAAAAAAAAjI+iLMuy6hEAAAAAAACwu+ve8fOMXvbPSadT9ZT+abXTPOe9aRx4SNVLAAAAANjDrF+fzJ+fPPZY1Uv650UvSu69N5k5s+olAAAAAAAAAAAAAAAAAHuORtUDAAAAAAAAoA4aRy5KMW9+0mxWPaU/Wu0Uxy4VXQEAAACgEjNnJhdfnEyeXPWS/pg8OfnSl0RXAAAAAAAAAAAAAAAAAMab8AoAAAAAAADsoOab3pq02lXP6I/Jk9N89RuqXgEAAADAHuyNb0yWLUsGB6tesmsGB5PXv753PQAAAAAAAAAAAAAAAACML+EVAAAAAAAA2EHFlKlp/tE76h9faU9K663npmjX/DoAAAAAqL0vfjE58shkYKDqJS/MwEBv/5e+VPUSAAAAAAAAAAAAAAAAgD2T8AoAAAAAAADshMb8w9M4/S31ja+022n+8f+R4oADq14CAAAAAJk8ObnyymTevKRuneB2u7f7yit71wEAAAAAAAAAAAAAAADA+BNeAQAAAAAAgJ3UPHpxGn/wxvrFV1rtNP/wHWnMm1/1EgAAAADYasaMZPny5LDDkoGBqtfsmIGB5NBDk+uu6+0HAAAAAAAAAAAAAAAAoBrCKwAAAAAAAPACNJeclMayM+sTX2m30zz7XWm8dGHVSwAAAABgG7NmJStWJEcdlQwOVr3m+Q0OJgsXJjfdlOy7b9VrAAAAAAAAAAAAAAAAAPZswisAAAAAAADwAjWPeUWaZ76tF18piqrnbF+jkUwaSPPtf5rG/MOrXgMAAAAAv9WMGcl11yVvelMyeXLVa7Zv8uTk9NN7O2fMqHoNAAAAAAAAAAAAAAAAAEVZlmXVIwAAAAAAAKDOynVrM/KNLyXrf510hque84z2pBRzD0rzjLelmO4ukAAAAADUx/e/n7zjHcnQULJlS9VrkoGBXnTly19Oli2reg0AAAAAAAAAAAAAAAAATxNeAQAAAAAAgD4ou910b7g63auvSEZHkir/Gq7RSFqtNF5/RhqLlqQoiuq2AAAAAMAL9PjjyZ/9WfLd7yabNlW3Y/Lk5A1vSP7X/0r23ru6HQAAAAAAAAAAAAAAAABsS3gFAAAAAAAA+qhctzYjl34peezXSWd4/Ae0J6WYe1CaZ7wtxfQZ439+AAAAAOiz738/eec7k+Hh5Mknx++8U6cmAwPJxRcny5aN33kBAAAAAAAAAAAAAAAA2HHCKwAAAAAAANBnZbeb7m03pbv8ymTjk0mnk2QM/1quaCTNZrLPvmme8uoUR7wsRVGM3fkAAAAAYJx1OslllyUf/3hyxx295yMj/T9Pq5W028mRRyYf+Ujy5jf3ngMAAAAAAAAAAAAAAACwexJeAQAAAAAAgDFSlmXKhx5I9/qrU959Z1Kkv3eDbE9Kym6KhcekecKpKfY/oH/HBgAAAIDd1B13JH/3d8lXvtILpQwNJd3uCz9eo5FMmdL76u7tb08++MFeeAUAAAAAAAAAAAAAAACA3Z/wCgAAAAAAAIyDcmhjuv96Y7q33ZI8/uuk1U7KMukM7/hBJk3q/Xd0NNln3zQWH5/GoiUpBgbHZjQAAAAA7MaefDL54Q+TFSuSa69NfvGL3lduzWaycWPv8XMVRTJ1au8rtqJIFi5MTjklWbo0ee1rk2nTxv86AAAAAAAAAAAAAAAAAHjhhFcAAAAAAABgnJWjI8naR1KueSjdVfelfPD+5InHk+5o726QjUbS7fbu/NhsJXvvk+LgQ9M4aF6KAw5MZu2XotGo+jIAAAAAYLdSlskDDyS33JLceWeyYUMyNJQ89VSy117JlCnJ9OnJEUckixcn8+b1voIDAAAAAAAAAAAAAAAAoL6EVwAAAAAAAGA3UnZHk9HRpNkSVwEAAAAAAAAAAAAAAAAAAAAAAHgewisAAAAAAAAAAAAAAAAAAAAAAAAAAAAAAABA7TSqHgAAAAAAAAAAAAAAAAAAAAAAAAAAAAAAAACws4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OD/b+8OSAAAAAAE/X/djkCPC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TlXjWV0TgEQz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B9C41F-6CB5-2142-9A5C-C52CFCF2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</p:spPr>
        <p:txBody>
          <a:bodyPr/>
          <a:lstStyle/>
          <a:p>
            <a:r>
              <a:rPr lang="en-US" dirty="0" smtClean="0"/>
              <a:t>Opreq-ai </a:t>
            </a:r>
            <a:r>
              <a:rPr lang="en-US" dirty="0"/>
              <a:t>| </a:t>
            </a:r>
            <a:r>
              <a:rPr lang="en-US" dirty="0" smtClean="0"/>
              <a:t>Information extraction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BB5CCF9-DB56-4348-8F4E-5BDDFF9700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009912"/>
            <a:ext cx="8372901" cy="374786"/>
          </a:xfrm>
        </p:spPr>
        <p:txBody>
          <a:bodyPr/>
          <a:lstStyle/>
          <a:p>
            <a:r>
              <a:rPr lang="en-US" dirty="0" smtClean="0"/>
              <a:t>Simulating operational change impact in the Prime Contract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975" y="2189584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Highlighting </a:t>
            </a:r>
            <a:r>
              <a:rPr lang="en-US" b="1" dirty="0" smtClean="0"/>
              <a:t>Section “F”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nodes</a:t>
            </a:r>
            <a:r>
              <a:rPr lang="en-US" b="1" dirty="0" smtClean="0"/>
              <a:t> </a:t>
            </a:r>
            <a:r>
              <a:rPr lang="en-US" dirty="0" smtClean="0"/>
              <a:t>with </a:t>
            </a:r>
            <a:br>
              <a:rPr lang="en-US" dirty="0" smtClean="0"/>
            </a:br>
            <a:r>
              <a:rPr lang="en-US" dirty="0" smtClean="0"/>
              <a:t>relationships to other subsections.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t="13487"/>
          <a:stretch/>
        </p:blipFill>
        <p:spPr>
          <a:xfrm>
            <a:off x="7993380" y="0"/>
            <a:ext cx="1150620" cy="12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8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51" y="1414521"/>
            <a:ext cx="5079549" cy="3429000"/>
          </a:xfrm>
          <a:prstGeom prst="rect">
            <a:avLst/>
          </a:prstGeom>
        </p:spPr>
      </p:pic>
      <p:sp>
        <p:nvSpPr>
          <p:cNvPr id="5" name="AutoShape 2" descr="data:image/png;base64,iVBORw0KGgoAAAANSUhEUgAAGV4AABDuCAYAAAACfdabAAAAOXRFWHRTb2Z0d2FyZQBNYXRwbG90bGliIHZlcnNpb24zLjQuMywgaHR0cHM6Ly9tYXRwbG90bGliLm9yZy/MnkTPAAAACXBIWXMAAAsTAAALEwEAmpwYAAEAAElEQVR4nOzdsWobURBA0bcmgm1UqVWj//8oN2q3crOg4qULwQJHCrHNDeeUMzDMH9xlzjkHAAAAAAAAAAAAAAAAAAAAAAAAAAAAAAAAQMjLdz8AAAAAAAAAAAAAAAAAAAAAAAAAAAAAAAAA8CzhFQAAAAAAAAAAAAAAAAAAAAAAAAAAAAAAACBHeAUAAAAAAAAAAAAAAAAAAAAAAAAAAAAAAADIEV4BAAAAAAAAAAAAAAAAAAAAAAAAAAAAAAAAcoRXAAAAAAAAAAAAAAAAAAAAAAAAAAAAAAAAgBzhFQAAAAAAAAAAAAAAAAAAAAAAAAAAAAAAACBHeAUAAAAAAAAAAAAAAAAAAAAAAAAAAAAAAADIEV4BAAAAAAAAAAAAAAAAAAAAAAAAAAAAAAAAcoRXAAAAAAAAAAAAAAAAAAAAAAAAAAAAAAAAgBzhFQAAAAAAAAAAAAAAAAAAAAAAAAAAAAAAACBHeAUAAAAAAAAAAAAAAAAAAAAAAAAAAAAAAADI+fHdDwAAAAAAAAAAAAAAAAAAAAAAAAAAAAAAAAD/v9vtNq7X69j3/W63rus4n8/jcDg8fG+Zc85/+SAAAAAAAAAAAAAAAAAAAAAAAAAAAAAAAADAe6+vr+N4PI7T6TSWZfk1n3OObdvG29vbuFwuD997+YwnAQAAAAAAAAAAAAAAAAAAAAAAAAAAAAAAAH637/tddGWMMZZlGafTaez7/tQ94RUAAAAAAAAAAAAAAAAAAAAAAAAAAAAAAADgS7yPrvxp/hHhFQAAAAAAAAAAAAAAAAAAAAAAAAAAAAAAACBHeAUAAAAAAAAAAAAAAAAAAAAAAAAAAAAAAADIEV4BAAAAAAAAAAAAAAAAAAAAAAAAAAAAAAAAvsSc86n5R4RXAAAAAAAAAAAAAAAAAAAAAAAAAAAAAAAAgE+3ruvYtu0usjLnHNu2jXVdn7q3zL/JtQAAAAAAAAAAAAAAAAAAAAAAAAAAAAAAAAA84Xa7jev1OvZ9v9ut6zrO5/M4HA4P3xNeAQAAAAAAAAAAAAAAAAAAAAAAAAAAAAAAAHJevvsBAAAAAAAAAAAAAAAAAAAAAAAAAAAAAAAAgGcJ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P9m77zA7CwLt//c5M5NMJpOEFAgEEiGRKoRIixDpgZel/CgC4qqLZVVQUWTFtqvu2hBEVkRFXhWxgCIugqAUAekIAaQElFADIUAo6dPnPL8/5iXZSEudJ5P5fK5rrpzylO/5Z8LFlZkbgD7H8AoAAAAAAAAAAAAAAAAAAAAAAAAAAAAAAADQ5xheAQAAAAAAAAAAAAAAAAAAAAAAAAAAAAAAAPocwysAAAAAAAAAAAAAAAAAAAAAAAAAAAAAAABAn2N4BQAAAAAAAAAAAAAAAAAAAAAAAAAAAAAAAOhzDK8AAAAAAAAAAAAAAAAAAAAAAAAAAAAAAAAAfY7hFQAAAAAAAAAAAAAAAAAAAAAAAAAAAAAAAKDPMbwCAAAAAAAAAAAAAAAAAAAAAAAAAAAAAAAA9DmGVwAAAAAAAAAAAAAAAAAAAAAAAAAAAAAAAIA+x/AKAAAAAAAAAAAAAAAAAAAAAAAAAAAAAAAA0OcYXgEAAAAAAAAAAAAAAAAAAAAAAAAAAAAAAAD6HMMrAAAAAAAAAAAAAAAAAAAAAAAAAAAAAAAAQJ9jeAUAAAAAAAAAAAAAAAAAAAAAAAAAAAAAAADocwyvAAAAAAAAAAAAAAAAAAAAAAAAAAAAAAAAAH2O4RUAAAAAAAAAAAAAAAAAAAAAAAAAAAAAAACgzzG8AgAAAAAAAAAAAAAAAAAAAAAAAAAAAAAAAPQ5hlcAAAAAAAAAAAAAAAAAAAAAAAAAAAAAAACAPsfwCgAAAAAAAAAAAAAAAAAAAAAAAAAAAAAAANDnGF4BAAAAAAAAAAAAAAAAAAAAAAAAAAAAAAAA+hzDKwAAAAAAAAAAAAAAAAAAAAAAAAAAAAAAAECfY3gFAAAAAAAAAAAAAAAAAAAAAAAAAAAAAAAA6HMMrwAAAAAAAAAAAAAAAAAAAAAAAAAAAAAAAAB9juEVAAAAAAAAAAAAAAAAAAAAAAAAAAAAAAAAoM8xvAIAAAAAAAAAAAAAAAAAAAAAAAAAAAAAAAD0OYZXAAAAAAAAAAAAAAAAAAAAAAAAAAAAAAAAgD7H8AoAAAAAAAAAAAAAAAAAAAAAAAAAAAAAAADQ5xheAQAAAAAAAAAAAAAAAAAAAAAAAAAAAAAAAPqc+rIDAAAAAAAAAAAAAAAAAIC1V3d3MmNGMn16smhR0taWtLcnDQ1JY2MyaFCyxRbJdtslAweWXQsAAAAAAAAAAAAA9CeGVwAAAAAAAAAAAAAAAACAJElR9IysTJuW3HprcvPNPc8bGpJKJanVer66u5Nqteerrq7n3La2ZNy4ZPLkZI89kh13TN761qXvAwAAAAAAAAAAAACsbpWiKIqyIwAAAAAAAAAAAAAAAACA8rS0JL/6VXLqqcnTT/cMqixatPLXGzQoqa9PBg5MPvnJ5MMfTjbYYPX1AgAAAAAAAAAAAAAkhlcAAAAAAAAAAAAAAAAAoN+aMSP5zneSn/88qVRWbWzltQwalBRFcsAByac/ney2W8+9AAAAAAAAAAAAAABWleEVAAAAAAAAAAAAAAAAAOhnHn88ef/7kzvuSLq6ks7ONX/PSiVpako22ij52c96BlgAAAAAAAAAAAAAAFZFtewAAAAAAAAAAAAAAAAAAKB31GrJ97+fbLttcvPNSWtr74yuJElRJIsXJ488kkydmnz84z33BwAAAAAAAAAAAABYWZWiKIqyIwAAAAAAAAAAAAAAAACANeuJJ5JjjkmmT+8ZQCnboEHJiBHJb36T7LZb2TUAAAAAAAAAAAAAQF9ULTsAAAAAAAAAAAAAAAAAAFhziiI5++zkLW9J7rxz7RhdSZLW1uTpp5OpU5MTTkg6OsouAgAAAAAAAAAAAAD6mkpRFEXZEQAAAAAAAAAAAAAAAADA6lcUySc+kZx7btLSUnbNaxs0KNlxx+TKK5PBg8uuAQAAAAAAAAAAAAD6CsMrAAAAAAAAAAAAAAAAALAO6u5Ojj02+d3v1u7RlZc1NiZbbplcf32y3npl1wAAAAAAAAAAAAAAfYHhFQAAAAAAAAAAAAAAAABYxxRF8p73JJdc0jdGV142YECyxRbJbbclzc1l1wAAAAAAAAAAAAAAa7tq2QEAAAAAAAAAAAAAAAAAwOpTFMnHP973RleSpKMjeeSRZL/9kra2smsAAAAAAAAAAAAAgLWd4RUAAAAAAAAAAAAAAAAAWIecdVZy3nl9b3TlZW1tyb33Ju99b9klAAAAAAAAAAAAAMDarlIURVF2BAAAAAAAAAAAAAAAAACw6h55JJk4MWltLbtk1TU1JRdckBx6aNklAAAAAAAAAAAAAMDayvAKAAAAAAAAAAAAAAAAAKwDarVk552Te+7pebwuWG+9njGZkSPLLgEAAAAAAAAAAAAA1kbVsgMAAAAAAAAAAAAAAAAAgFV35pnJQw+tO6MrSdLSknz4w2VXAAAAAAAAAAAAAABrq0pRFEXZEQAAAAAAAAAAAAAAAADAynvkkWTixKS1teyS1a+pKbngguTQQ8suAQAAAAAAAAAAAADWNoZXAAAAAAAAAAAAAAAAAKCPe9vbkmnTklqt7JI1Y731klmzksGDyy4BAAAAAAAAAAAAANYm1bIDAAAAAAAAAAAAAAAAAICVd889yf33r7ujK0nS2Zmcf37ZFQAAAAAAAAAAAADA2sbwCgAAAAAAAAAAAAAAAAD0YWeckbS3l12xZi1enJx2WlIUZZcAAAAAAAAAAAAAAGsTwysAAAAAAAAAAAAAAAAA0EfNn59cdFHS3V12yZr37LPJX/5SdgUAAAAAAAAAAAAAsDYxvAIAAAAAAAAAAAAAAAAAfdTPfpZU+8lPCra0JKefXnYFAAAAAAAAAAAAALA2qRRFUZQdAQAAAAAAAAAAAAAAAACsmKJIxo1LZs0qu6T3NDYmTz6ZrL9+2SUAAAAAAAAAAAAAwNqgWnYAAAAAAAAAAAAAAAAAALDi7rwzmTev7IreVakkv/lN2RUAAAAAAAAAAAAAwNrC8AoAAAAAAAAAAAAAAAAA9EF33JF0d5dd0btaW5M//7nsCgAAAAAAAAAAAABgbWF4BQAAAAAAAAAAAAAAAAD6oJtu6hkiWVHHHpsUxdKv5bHddsl//3dy883J4sVLz3388dc+Z+TI5NRTkwcfTFpakoULk2nTkk98IqmvX/Hul91xx8qfCwAAAAAAAAAAAACsW1bhnyYDAAAAAAAAAAAAAAAAAGW5/fbeu9c++yQnnrj8x2+2Wc8wzMYbL/v6Tjv1fB1ySHLggUln54q3PPNMz/jL4MErfi4AAAAAAAAAAAAAsG6plh0AAAAAAAAAAAAAAAAAAKyY1tZk1qzeu9+8eckVVyRf/Wpy9tlvfPzZZy8dXfnrX5NDD02OOip5+OGe16ZOTb7whZVraWpK7r135c4FAAAAAAAAAAAAANYthlcAAAAAAAAAAAAAAAAAoI+5996eAZLe8rOfJQcemHzpS8ntt7/+sU1NPcMqLzvppOT3v09++9vky19e+vrHP57U1a14S0dHcuedK34eAAAAAAAAAAAAALDuMbwCAAAAAAAAAAAAAAAAAH3M/fcnXV1lV7y6oUOXHVRZvHjp40WLlj4eNSqZOHHFr9/W9sbjLwAAAAAAAAAAAABA/2B4BQAAAAAAAAAAAAAAAAD6mIUL197hlTlzkhdeWPr83/4tGTEiGT06OeGEZY/ddNOVu8e8eStbBwAAAAAAAAAAAACsSwyvAAAAAAAAAAAAAAAAAEAf09q69g6v1GrJ17++9Pk735m8+GLy7LPJfvste2xj48rdY/Hile8DAAAAAAAAAAAAANYdhlcAAAAAAAAAAAAAAAAAoI9pa+sZOFlbfec7ycc/njz33LKvX3zxsqMpc+eu3PXb2lY6DQAAAAAAAAAAAABYh9SXHQAAAAAAAAAAAAAAAAAArJiGhrIL3tj3v5/84AfJFlskgwcnjz2WNDcnTz219Jh77125a/eFzw8AAAAAAAAAAAAArHmGVwAAAAAAAAAAAAAAAACgjxk0qGd8pLOz7JLXVxTJQw8tfX7aaUsf33Zb8swzK3fdpqZV6wIAAAAAAAAAAAAA1g2GVwAAAAAAAAAAAAAAAACgjxk0KKmrW73DK1/+cvKf/9nz+Lzzkve/f+l7Y8cmO+zQ8/jlP5OeAZRDD+15/MILyS239Dx++9uTL34xufji5LHHkhEjkmOOSQ47rOf97u7k859f+VbDKwAAAAAAAAAAAABAYngFAAAAAAAAAAAAAAAAAPqc8eOTgQOTtrbeud8++/SMsfyjDTZILrmk5/H11yd7793zuK4u2X//nq9/1NWVHH98csMNK9dSV5dst93KnQsAAAAAAAAAAAAArFsMrwAAAAAAAAAAAAAAAABAH7Pjjr03urIyHn88+cUvksmTkw037BmJeeaZ5LrrkjPOSB54YOWvPXhwsvPOq68VAAAAAAAAAAAAAOi7KkVRFGVHAAAAAAAAAAAAAAAAAAArZuTI5KWXyq7ofQMHJo89lowZU3YJAAAAAAAAAAAAAFC2atkBAAAAAAAAAAAAAAAAAMCK2377sgvK0dhodAUAAAAAAAAAAAAA6GF4BQAAAAAAAAAAAAAAAAD6oD33TOrry67off11cAYAAAAAAAAAAAAAeCXDKwAAAAAAAAAAAAAAAADQB+28c9LUVHZF76qr6xmcAQAAAAAAAAAAAABIDK8AAAAAAAAAAAAAAAAAQJ+0xx5JZ2fZFb1r4MDksMPKrgAAAAAAAAAAAAAA1haGVwAAAAAAAAAAAAAAAACgD2puTt7znqS+vuyS3rPppskOO5RdAQAAAAAAAAAAAACsLQyvAAAAAAAAAAAAAAAAAEAfdeKJSUND2RW9o7k5+exny64AAAAAAAAAAAAAANYmlaIoirIjAAAAAAAAAAAAAAAAAICVs9NOyV13lV2x5jU3J88/nzQ2ll0CAAAAAAAAAAAAAKwtqmUHAAAAAAAAAAAAAAAAAAAr73OfS4YMKbtizWpoSD74QaMrAAAAAAAAAAAAAMCyKkVRFGVHAAAAAAAAAAAAAAAAAAArp7MzGT06mTu37JI1Z9Cg5P77kwkTyi4BAAAAAAAAAAAAANYm1bIDAAAAAAAAAAAAAAAAAICV19CQnHNO0tRUdsmaMWhQ8q//anQFAAAAAAAAAAAAAHilSlEURdkRAAAAAAAAAAAAAAAAAMCqOfjg5E9/Sjo6yi5ZvTbZJJkxo2eABQAAAAAAAAAAAADgfzO8AgAAAAAAAAAAAAAAAADrgOefT9785mTBgrJLVp9Bg5Jrr0123bXsEgAAAAAAAAAAAABgbVQtOwAAAAAAAAAAAAAAAAAAWHXrr5/8+MdJU1PZJavHoEHJv/6r0RUAAAAAAAAAAAAA4LVViqIoyo4AAAAAAAAAAAAAAAAAAFaPgw9O/vSnpKOj7JKVV6kkG2+czJjRM8ACAAAAAAAAAAAAAPBqqmUHAAAAAAAAAAAAAAAAAACrzy9+kYwdmzQ0lF2y8oYMSa680ugKAAAAAAAAAAAAAPD6DK8AAAAAAAAAAAAAAAAAwDpk+PDk5puT9ddP6urKrllxgwcn11yTvOUtZZcAAAAAAAAAAAAAAGs7wysAAAAAAAAAAAAAAAAAsI7ZcMPk1lt7xlfq68uuWX6DByd/+EOy885llwAAAAAAAAAAAAAAfUGlKIqi7AgAAAAAAAAAAAAAAAAAYPV75plkypRk1qyks7PsmtdWqSRDhiR/+lOyyy5l1wAAAAAAAAAAAAAAfUW17AAAAAAAAAAAAAAAAAAAYM3YaKPkzjuTSZOSwYPLrnl1gwYlG26Y3Hqr0RUAAAAAAAAAAAAAYMUYXgEAAAAAAAAAAAAAAACAddiIEclf/pJ87WtJU1NSV1d20VKDBiXHHps88kjylreUXQMAAAAAAAAAAAAA9DWVoiiKsiMAAAAAAAAAAAAAAAAAgDXv0UeTd74z+fvfk8WLy+sYNChZb73kwguT3XcvrwMAAAAAAAAAAAAA6NuqZQcAAAAAAAAAAAAAAAAAAL1jwoTkjjuSr30taWpKGht79/51dT2jK//yL8nDDxtdAQAAAAAAAAAAAABWTaUoiqLsCAAAAAAAAAAAAAAAAACgd82enfzwh8n3vpd0dhZZtKiyxu41eHBSqyXvelfyqU8l2267xm4FAAAAAAAAAAAAAPQjhlcAAAAAAAAAAAAAAAAAoB/71re+k0sv7c7f/vb/ZdGizVKr1aera9WvW6kkTU3J+usnJ5+cvPe9yZAhq35dAAAAAAAAAAAAAICXGV4BAAAAAAAAAAAAAAAAgH7qnHPOyfHHH58kWW+99TJ37ugcdthFmTNn29x9d0c6OookHanVmpLUveZ1KpWkuTmp1ZKurmTrrZO3vz05+uiePyuV3vk8AAAAAAAAAAAAAED/YngFAAAAAAAAAAAAAAAAAPqhGTNmZOrUqRk2bFi+8Y1vpFqt5tRTT828efNy/PHH56Mf/ViGDdsm8+e/OcnOaWzcOxtttEUGDx6V9vakoSFpbEwGD0623z7Zdddkxx2TzTdPqtWyPx0AAAAAAAAAAAAA0B/Ulx0AAAAAAAAAAAAAAAAAAPS+P/3pT1mwYEG+9a1v5ZBDDkmSDBs2LHvssUfOPvvsvOc9784JJ5yQpqamXHTRRfnqV9+erq5Ncvvtf09TU1PJ9QAAAAAAAAAAAAAAhlcAAAAAAAAAAAAAAAAAoF+64YYbMmHChEyaNGnJa7VaLY2NjZk4cWLOPffcNDQ0pLu7O1/60pfy3HPP5Ze//GUuv/zyHH300eWFAwAAAAAAAAAAAAD8P9WyAwAAAAAAAAAAAAAAAACA3jd//vxUq9WMGzduyWuzZs1KW1tbjjzyyDQ0NKRWq6VSqaSuri5ve9vb0tLSks7OzhKrAQAAAAAAAAAAAACWMrwCAAAAAAAAAAAAAAAAAP1Md3d3JkyYkEceeSTTp09PknR0dOS3v/1tkmSzzTZLklSr1VQqlSXnJMnmm29eQjEAAAAAAAAAAAAAwCsZXgEAAAAAAAAAAAAAAACAfqauri4HHnhg5s+fnxNPPDGnnHJKjjnmmPzhD3/IpEmTlgywJFkyvHLdddelsbExO+ywQ1nZAAAAAAAAAAAAAADLqC87AAAAAAAAAAAAAAAAAADofVOnTs1nPvOZfO9738ttt92W+vr6fOITn8h2222XE088Mbvttlv222+/dHV15ayzzsrFF1+c/fffP/X1fjQRAAAAAAAAAAAAAFg7VIqiKMqOAAAAAAAAAAAAAAAAAAB639y5c3PjjTfmiSeeyJQpU7LDDjtkzpw5mTp1ah588ME0NDRko402ypNPPpnNNtss55xzTqZOnVp2NgAAAAAAAAAAAABAEsMrAAAAAAAAAAAAAAAAAMA/uPrqq/PVr341t912W2q1WvbZZ5989rOfzX777Vd2GgAAAAAAAAAAAADAEoZXAAAAAAAAAAAAAAAAAIAliqJIpVJJksydOzcvvfRSRowYkeHDh5dcBgAAAAAAAAAAAACwLMMrAAAAAAAAAAAAAAAAANBPPfnkk3n00UczevTobLLJJmlubk61Wi07CwAAAAAAAAAAAABgudSXHQAAAAAAAAAAAAAAAMDKKYoiCxbMyjPP3JWnn74jc+c+ls7OlnR2tqQoijQ0DEpDw+AMHbpxNt54csaM2THDh09IpVIpOx2Akt1yyy0544wz8te//jVPPPHEkte32mqrTJ48OYceemh23333jBw5Ml1dXamv9+OIAAAAAAAAAAAAAMDap1IURVF2BAAAAAAAAAAAAAAAAG+sKGp5/PE/57HHrsnMmTdkzpzpqdW6UlfXkPb2RUlqr3FmJQMGNKcoaimKWkaN2jpvetPu2XTTvbP55gemrq6hNz8GACW78sorc/zxx2fmzJnZc88909zcnAceeGCZAZYkmTp1ar7zne9km222SVEUhrsAAAAAAAAAAAAAgLWO4RUAAAAAAAAAAAAAAIC1XGvr3Pz1r+fmttu+nY6OhenoaMlrj6wsr54xlmq1Ljvv/PHsvPPxGTJkzOrIBWAtt9NOO2XWrFm59NJLs8UWW2Tw4MGZMWNGPvnJT+buu+/OySefnNtvvz1XX311hg8fniuuuCLbb7992dkAAAAAAAAAAAAAAK9geAUAAAAAAAAAAAAAAGAtNXv2Xbnttm/n73//XSqVajo7W9bIferqBiapZLPN9s5uu52cTTfdK5VKZY3cC4ByPfDAA5k4cWK++tWv5gtf+MIy782ePTs77bRTfv7zn2fq1Kk555xz8rGPfSx77LFHrrrqqjQ0NJRUDQAAAAAAAAAAAADw6urLDgAAAAAAAAAAAAAAAGBZixY9l0suOTZPPnlTurraUhS1NXq/7u72JMkjj1yRJ5+8KSNGbJ4jj7wwI0duvkbvC0Dvu+uuu1JfX59tttkmSdLV1ZVqtbrka/To0fne976XqVOn5iMf+UgWLlyYz3zmM5k+fXre+ta3llwPAAAAAAAAAAAAALCsatkBAAAAAAAAAAAAAAAA9CiKIvfff0HOOmvzPP74densbFnjoyv/qKNjUZ577t788Ifb59Zbv93r9wdgzVq8eHE6OzvT1taWJKmrq1vy3uzZs7No0aKMHDlyyWuTJ0/O0KFDc/XVV/d6KwAAAAAAAAAAAADAGzG8AgAAAAAAAAAAAAAAsBZYtOi5nH/+P+Wyyz6cjo6FqdU6S2spilq6ulpz/fVfzv/9vzvlpZceKa0FgNVrl112yahRo/LNb34zd911VyqVypL3fvWrX+XRRx/N/vvvv+S1oijS0NCQatWPIwIAAAAAAAAAAAAAa5/6sgMAAAAAAAAAAAAAAAD6uxkzLs/FF787nZ2tpQ6u/KPOzsV57rl7c/bZE7P//t/OzjsfX3YSAKtoxx13zJQpU3LppZfmAx/4QPbdd99svPHGueyyy3LLLbdkypQp2XvvvZcc//jjj2fevHnZcccdS6wGAAAAAAAAAAAAAHh1laIoirIjAAAAAAAAAAAAAAAA+qt77jkvf/jDR9PV1Vp2yutqaGjKrrv+W/ba679SqVTKzgFgFSxcuDAnnXRSfvrTn6ZWqyVJqtVq3vzmN+d3v/tdtt566yXHvuc978m1116bRx55JIMHDy4rGQAAAAAAAAAAAADgVRleAQAAAAAAAAAAAAAAKMntt3831177+XR2tpSdslwaGpoyadIH8k//9F3jKwB9VK1WS7VazYIFC3L33Xdn2rRpefHFF7PLLrtkzz33zMiRI5ccM23atEyePDnHHXdcfvCDH5SdDgAAAAAAAAAAAADwCoZXAAAAAAAAAAAAAAAASnDXXT/KVVed2GdGV17W0DA4O+98fPbb71tlpwCwBnR2dqahoSFJz0jLvffem1GjRmXs2LEllwEAAAAAAAAAAAAAvJLhFQAAAAAAAAAAAAAAgF72wAO/ySWXvC9dXa1lp6yUhoam7L77f2T33T9fdgoAK2DOnDnp6urKmDFjUhRFiqJId3f3kqEVAAAAAAAAAAAAAIC+xvAKAAAAAAAAAAAAAABAL3r++b/lRz/aKZ2dLWWnrJL6+qYcc8zvMmHC/mWnALAcWltb8+lPfzozZ87M5Zdfvsx7zzzzTO6555688MILGTNmTLbeeuuMGTMmSVIURSqVShnJAAAAAAAAAAAAAABvqFp2AAAAAAAAAAAAAAAAQH9Rq3XloouOSmdna9kpq6yrqyUXX/zutLcvKDsFgOUwbdq0/PrXv87WW2+95LXFixfnm9/8ZsaNG5cjjjgiH/nIR/Iv//Iv+bd/+7fcd999SWJ0BQAAAAAAAAAAAABYqxleAQAAAAAAAAAAAAAA6CU333xq5s17PElRdspq0d6+KH/848fLzgBgOVxxxRVpamrKwQcfnCSp1Wo566yz8oUvfCEbbLBBdt111xxxxBHZeOONc+GFF2afffbJrbfeWnI1AAAAAAAAAAAAAMDrM7wCAAAAAAAAAAAAAADQC55//sHcdNPX09nZUnbKatPd3Za//e1/8uijV5edAsAbuP322zN+/PiMHz8+SXLPPffkJz/5SXbeeedcddVVue6663LGGWfkRz/6UT75yU/mpZdeyo9//OPUarWSywEAAAAAAAAAAAAAXpvhFQAAAAAAAAAAAAAAgDWsVuvKRRcdla6utrJTVrvOzpZcfPG709Y2v+wUAF5HrVZLrVbLqFGjkiQPPPBAHn300XzrW9/KtttumyTZYIMNsv322+e///u/M3Xq1FxzzTV59NFHy8wGAAAAAAAAAAAAAHhdhlcAAAAAAAAAAAAAAADWsLvv/knmzZuZpCg7ZY1ob1+U66//ctkZALyGWq2W3XbbLffee2/q6urS3d2djo6OJMl22223zLHd3d1Jku233z5z5sxJY2Njr/cCAAAAAAAAAAAAACwvwysAAAAAAAAAAAAAAABrUFEUueWWb6azc3HZKWtMd3db7r77J+nsbC07BYBXUa1Ws88++2TRokX57Gc/m7q6umy33XYZOnRobr/99iQ9gytdXV2pq6tLV1dX5s6dm4EDB2bs2LEl1wMAAAAAAAAAAAAAvDbDKwAAAAAAAAAAAAAAAGvQU0/dksWLny87Y42rVJIHHvhN2RkAvIbddtstH/7wh3PmmWfm6KOPzj333JPRo0fn9NNPz/z581NXV5f6+vokybXXXptLLrkk++yzT8nVAAAAAAAAAAAAAACvr1IURVF2BAAAAAAAAAAAAAAAwLrqV786NDNmXJZk3f8RjlGjts7HPvZg2RkAvIZ58+blIx/5SC666KJssMEG6e7uzosvvpgRI0Zk//33z7bbbpsXXnghP/3pT7P++uvnu9/9bg444ICyswEAAAAAAAAAAAAAXpPhFQAAAAAAAAAAAAAAgDVk0aLn8p3vbJru7rayU3pFQ8PgvO9912fMmJ3KTgHgHxRFkUqlkiT53e9+l/POOy8PPfRQnn/++cydO3eZY7fYYot873vfy9SpU8tIBQAAAAAAAAAAAABYboZXAAAAAAAAAAAAAAAA1pAbbvhKbr75lHR19Y/hlUqlmm22OTpHHvmrslMAeAOzZ8/OQw89lCeeeCJz585NrVZLURTZcMMN8853vjMDBgwoOxEAAAAAAAAAAAAA4A3Vlx0AAAAAAAAAAAAAAACwrrr33l/0m9GVJCmKWh566NIURZFKpVJ2DgCvY8yYMRkzZkySpFarpVqtllwEAAAAAAAAAAAAALDi/EtoAAAAAAAAAAAAAACANaCrqz3z588sO6PXVSqVzJ37aNkZALyBoihSFEWSLBld6e7uTq1WKzMLAAAAAAAAAAAAAGCF1JcdAAAAAAAAAAAAAAAAsC6aM+f+1Nc3pqOjc7Vcb/z4/TJx4nuyySZvS3PzRqmra8jixc9n0aJn89RTN2fGjMvz+OPXveF1tt/+2Bx22Hmve8w3vtGczs7FK9VZqdRl9uy7MmLEm1fqfAB6R6VSecVrdXV1JZQAAAAAAAAAAAAAAKw8wysAAAAAAAAAAAAAAABrwOzZd6VW617l6zQ1jcrhh/8yb37z/3nFe8OGjc2wYWOz8cY7521v+1S+9rXGdHe3r/I9V0VHx6I8/fRfsu227yy1A4AV19nZmSeeeCITJkxItVotOwcAAAAAAAAAAAAA4A0ZXgEAAAAAAAAAAAAAAFgDnnzy5nR1tazSNerqBubd774iY8bstOS1Bx64KH//+++yaNEzaWgYnA02eEs23/zgvOlNu6/w9W+66et5+OErXvF6Z+eqdBeZOfOmVTgfgDWhKIpUKpUlj5Msef6y6dOnZ8cdd0yStLe3p6GhoXcjAQAAAAAAAAAAAABWkOEVAAAAAAAAAAAAAACANWDWrNtW+Rpve9snlxld+f3vP5i//vXcZY55+OE/5JZbTsvo0dunVutcoeu/+OLDeeqpW1a58x89//yDy/yCfwDK8/L34//9Pfm1vj9XKpWMHDkyw4cPN7oCAAAAAAAAAAAAAPQJhlcAAAAAAAAAAAAAAADWgAULnlrla2y//fuWPH7iietfMbryvz333L0rfP199z0lBx30gyTJ3LmP5aGHLs0tt5yW9vYFK3ytZRVZvHhOmptHr+J1AFgVL4+uzJ49O/Pnz09nZ2fmzp2bxsbGbLDBBtlggw0yePDgJEl3d3cmTZqU559/Pt3d3SWXAwAAAAAAAAAAAAAsH8MrAAAAAAAAAAAAAAAAq1lRFOnu7lyla9TXD8r662+95Pkjj1y5zPsbbjgpDQ2Dl3ltwYKnMn/+k8t9jyFDNlryeIMNts0GG2ybbbY5KueeOyUtLS+sZHlSqdSls7Nlpc8HYPWoVCo55ZRT8vvf/z633357kmT48OEZPnx4xo0bl0mTJmXffffNQQcdlLq6uhRFkVqtlrq6upLLAQAAAAAAAAAAAACWj+EVAAAAAAAAAAAAAACA1ay7uyOVSiVFUaz0NQYNGr7M838cQjn88F9kgw22Xea1m2/+Zq699vOve91arTOPPHJVHn748rz00qOpq2vIVlsdnkmT3pckGTlyi+y113/lj3/82Eq3VyrVdHW1rfT5AKy61tbWfOUrX8mpp56asWPHZuedd86wYcOSJC+88EKmT5+e66+/Pj/4wQ8yefLknHTSSTn00EONrgAAAAAAAAAAAAAAfYrhFQAAAAAAAAAAAAAAgNWsZ3ilmqKorfQ12trmLfO8qWnkKlb1uP/+C3L//Rcs89pDD/0+dXUDs91270qSbLHFIas4vFJJd3fHKnUCsPyefTa5665k2rTkxhuT2bOTefOSOXM+mQEDPpOurubMm9eQhoYiO+zQkgkTXszQoQ/nySdvyWWX/T433XRTnn766QwdOjR777132R8HAAAAAAAAAAAAAGC5GV4BAAAAAAAAAAAAAABYzerrB6ZW616la3R2tuSFF/6eUaO2SpKMH79fbrnltCXvn332dkmSY4/9czbddK9VuleSPPXULUuGV5qbR6/StYqiSH39wFVuAuDVvfhict55yeWXJ/fem7S0JI2NyeLFSVfXy0cNSjIo7e09QyxJMmNGJbfdNjjNzYPT2Tku9fX7Zptt/iMHH3x3rrrq6Hz605/OXXfdlaIoUqlUyvlwAAAAAAAAAAAAAAAroFp2AAAAAAAAAAAAAAAAwLqmWm1YLde5557zljweP35q3vKWd67yNTfeePKrvj5u3NuXPF648JlVukdR1FJf37hK1wDglaZNS445Jtlkk+RLX0quvz6ZOzdpb0/mz//foyuvrVZLFixIWluThQuT22+v5k9/2ind3Q/lvvu+mVNPvSOJ0RUAAAAAAAAAAAAAoG+oLzsAAAAAAAAAAAAAAABgXVOpVFJfPzBdXW2rdJ3bbz8z2257TDbccFKS5Igjzs+b3/xPmTHjsrS0vJCmplEZNmzcK85705v2zPved32SZN68J3LmmZstee/II3+d1taXMn36r/Pcc/emrm5gtt76iGy77TFLjnnwwd+sUnet1pUBA5pX6RoA9GhvTy64IDn11OSpp5K2tp7xlNWprS1JGpLsm//8z1q+973k5JOT978/GTJk9d4LAAAAAAAAAAAAAGB1MrwCAAAAAAAAAAAAAACwBgwfPj7PP//gKl2jq6stv/zl/8mRR16YTTfdK9VqXSZNOjaTJh37qsd3d3cs13U32miHbLTRDq/63qxZf8kNN3xlpZuTpK5uQAYNGrlK1wAgmTYtOeqo5IUXksWLe+OO1bS1VTNrVvL5zydf/Wpy/vnJ/vv3xr0BAAAAAAAAAAAAAFac4RUAAAAAAAAAAAAAAIA1YOzYKas8vJIkixfPyc9+tne22OKQbLfdu7PxxrukuXnDVKt1aWubl5deeiRPP317Zsy4PI8/ft0bXu+SS96XrbY6LG960x4ZMmRMBg0amY6ORZkzZ3oeeODC3HXXOanVulapefTo7VKpVFbpGgD9WXt78oUvJGefnbS2ltPQ0tLzdfjhyRFHJN//fjJ0aDktAAAAAAAAAAAAAACvpVIURVF2BAAAAAAAAAAAAAAAwLrmnnvOyx//+PF0di4uO6VXVSrVTJny2ey77zfKTgHok6ZNS446Kpkzp7zRlX/U2Jg0Nyfnn5/sv3/ZNQAAAAAAAAAAAAAAS1XLDgAAAAAAAAAAAAAAAFgXjRmzUyqVStkZvW7AgOZsvPHksjMA+pyiSL72tWTPPZOZM9ee0ZUkaWtLXnghOfzw5Ljjklqt7CIAAAAAAAAAAAAAgB6GVwAAAAAAAAAAAAAAANaAUaO2Snd3R9kZva67uzNjxuxYdgZAn1IUySc/mZxyyto1uPKPWlqSX/wiOfLIpLOz7BoAAAAAAAAAAAAAAMMrAAAAAAAAAAAAAAAAa0S1Wp8RI7YoO6PX1dU1ZMiQjcvOAOgzarXkfe9LfvKTnmGTtV1LS3LVVck//VPS0f/2xQAAAAAAAAAAAACAtYzhFQAAAAAAAAAAAAAAgDVkxx0/nIaGwWVn9JpqtSHbbffuVCqVslMA+oSiSE44Ifntb/vG6MrLWlqSW29N3vGOpLu77BoAAAAAAAAAAAAAoD8zvAIAAAAAAAAAAAAAALCGbL/9v6Qo+s9vpK9W6zN58ifLzgDoM7785eS88/rW6MrLWluT665L3v/+ngEZAAAAAAAAAAAAAIAyGF4BAAAAAAAAAAAAAABYQxobh+Utb3lnKpW6slN6xejREzNq1JZlZwD0Cddck5x+et8cXXlZS0ty8cU94zEAAAAAAAAAAAAAAGUwvAIAAAAAAAAAAAAAALAG7brrSamvH1h2xho3YMCQvP3tnys7A6BPWLgw+ed/Tlpbyy5ZdYsXJ5/4RPL002WXAAAAAAAAAAAAAAD9keEVAAAAAAAAAAAAAACANWj06IkZMWLzsjPWuLq6hmyxxcFlZwD0CSec0DO+sq5oa0ve/e6kKMouAQAAAAAAAAAAAAD6G8MrAAAAAAAAAAAAAAAAa9gee/xHGhoGl52xxjQ0NOVtb/tUqtX6slMA1nrXXJNcdFHPWMm6oqsrufPO5Lzzyi4BAAAAAAAAAAAAAPqbSlEURdkRAAAAAAAAAAAAAAAA67KiKPLzn++TJ5+8ObVaV9k5q93w4ePzsY/9LXV1A8pOAVirLVyYTJiQPP982SVrRnNz8ve/JxtvXHYJAAAAAAAAAAAAANBfVMsOAAAAAAAAAAAAAAAAWNdVKpUcfvgvU1/fWHbKaldfPyhHHXWR0RWA5XD66T3jK+uqtrbkM58puwIAAAAAAAAAAAAA6E8MrwAAAAAAAAAAAAAAAPSCoUM3zj/901lpaBhcdspq09DQlMmTP5mNNtqh7BSAtV5XV3LWWT3jJOuqrq7k4ouTefPKLgEAAAAAAAAAAAAA+gvDKwAAAAAAAAAAAAAAAL1k++2PzcYb75xqtb7slNWiuXmj7L33f5WdAdAn/P73PcMk67pqNTnvvLIrAAAAAAAAAAAAAID+olIURVF2BAAAAAAAAAAAAAAAQH+xcOHsfO97W6WjY2HZKaukvr4pH/jAzdloo7eWnQLQJ0yenNxxR9kVvWPMmGTWrKRSKbsEAAAAAAAAAAAAAFjXVcsOAAAAAAAAAAAAAAAA6E+GDBmTd7/7ijQ0NJWdstLq6wfl0EPPNboCsJz+/vfk/vvLrug9CxYk111XdgUAAAAAAAAAAAAA0B8YXgEAAAAAAAAAAAAAAOhl48ZNydFHX5z6+kFlp6ywhoamHHDAd7Lttu8sOwWgzzjzzKSzs+yK3rNoUXLqqWVXAAAAAAAAAAAAAAD9QaUoiqLsCAAAAAAAAAAAAAAAgP7ooYcuy//8zzHp7GwpO2W51NcPyn77nZZddvl42SkAfcqYMckzz5Rd0bsGDkwWL07q6souAQAAAAAAAAAAAADWZdWyAwAAAAAAAAAAAAAAAPqrLbc8JP/8z39IQ8PgslPeUH39oBxyyDlGVwBW0IIFyQsvlF3R+xoakhkzyq4AAAAAAAAAAAAAANZ1hlcAAAAAAAAAAAAAAABKtOmme+X9778pQ4eOTX39oLJzXqGubmAaG4fnmGMuycSJ7y07B6DPufvuZNBKfHs/9tikKJZ+vZGGhuRDH0rOPz954IGesZf29mT27OTii5M99njtcw85JLn66uTFF5PW1p7BlNNPT0aMWPHu/+3OO1ftfAAAAAAAAAAAAACAN1IpiuX5J9cAAAAAAAAAAAAAAACsSV1dbbnmms/nrrvOSVdXa9k5SZL6+qZsueXBOeigH2bQoOFl5wD0Sd/+dvKFLyQdHSt23rHHJuedt/R5pfL6x48enTz77Osf86EPJT/+8bKv/ed/Jl/+8qsf//jjPYMts2a9Ue2rO/745Ac/WLlzAQAAAAAAAAAAAACWR7XsAAAAAAAAAAAAAAAAAJL6+sYccMB/59hjr8vQoWNTXz+otJZarZr29mp23/3MHHnkhUZXAFbBDTes+OjKqt7v+OOTqVOTj340mTNn6XtnnJEM+l9/vbz97UtHV7q7k89/PjnssOS223pe22yzVw61rIibb175cwEAAAAAAAAAAAAAlkelKIqi7AgAAAAAAAAAAAAAAACW6upqyzXXfD533fXDJJV0dbX2yn3r6gakVivywANdSQ7Jr371u1Sr1V65N8C6asyY5JlnVvy8Y49Nzjtv6fNK5fWPb25O3vrW5Kabln398MOTiy9e+nyXXZJp03oe//a3yTve0fP4Rz9KPvzhnsebbJLMnJm8/FfAW96SPPjgin+GgQOTxYuTuroVPxcAAAAAAAAAAAAAYHn4yRcAAAAAAAAAAAAAAIC1TH19Yw444L9z4okzs/vu/56mplEZMGDIGrzf4FSrgzJv3pY566wi1103Mu961/uNrgCsBnPm9M59Fi165ehKkjz00CuPe9neey99fPPNSx/PmpU8+eTS5/vss3JNlUrywgsrdy4AAAAAAAAAAAAAwPKoLzsAAAAAAAAAAAAAAACAVzd48AbZY49/z9vf/rk88sgVueWW0zJ79rRUKvXp7Fz0xhd4HZXKwBRFkVptWB56aEyuu+65zJ49PU1NTTn99K/msMMOWz0fAqAf6+7u+SrTO9+59PGMGcnf/tbzeL31khEjlr737LPLnvfss8mmm/Y8njBh5e5dV5e0tq7cuQAAAAAAAAAAAAAAy8PwCgAAAAAAAAAAAAAAwFquWq3LFlscnC22ODjz5j2RJ564IbNm3Zonn7wlL730cOrqBqQokq6u1hTFsr/hv1KpS339wHR3F+nsbM28ecmsWcmTT7Zn1qxqnn/+xTQ3t2eLLbbIBz/44Rx33HHZaKONyvmgAOuY9vakvj7p6irn/u98Z/KFL/Q87uhIPvShpe8NHrzssR0dr/28uXnl7l+tJm1tK3cuAAAAAAAAAAAAAMDyMLwCAAAAAAAAAAAAAADQh6y33qaZNGnTTJp0bJKkVuvOCy/8PbNn35lFi55NV1drOjoWpShqGTCgOfX1g9LUNCobbbRDFixozP/8zyV5+um7s912QzNlytBsuOGGmTBhQrbZZpuMHz8+TU1NKYoilUql5E8K0Pd1dSVlfTs98cTk299eOn5yzDHJjTcufX/x4mWPHzjwtZ8vWrRyDZVK0tm5cucCAAAAAAAAAAAAACwPwysAAAAAAAAAAAAAAAB9WLValw02eEs22OAtr3tcURQZM6aSf//3pcctXrw4TU1NrxhZMboCsHo0Nibd3b1/3zPOSD71qZ7H8+Ylhx+eXH/9ssfMm5e89FIyYkTP8w03XPb9jTZa+vjRR1euo1ZLBg1auXMBAAAAAAAAAAAAAJZHtewAAAAAAAAAAAAAAAAA1rxKpZLOzs4kSa1WS5IMHjx4ychKURSltQGsqxoakt789jpgQHLhhUtHV2bOTKZMeeXoysv+/Oelj3fffenjTTdNxo1b+vy661aup1brGZ8BAAAAAAAAAAAAAFhTDK8AAAAAAAAAAAAAAAD0Ew0NDa/53ssDLACsPpXK6h8e+fKXe8ZciiL56U+Xvt7YmFx9dXL00T3P585NTj45GT68Z3zl5a/11196zne/u/Tx+96XfP7zyaGH9oy3vOxPf0oefHDlWjs7k2HDVu5cAAAAAAAAAAAAAIDlYXgFAAAAAAAAAAAAAACgnzj00EMzYMCA3HbbbWWnAPQbW27ZO/cZPTrZc8+lz4cPT37zm+Tmm5f9OvDApcfceGPyta/1PK6rS77xjeSSS5Jddul5bebM5F//deWbhg9PhgxZ+fMBAAAAAAAAAAAAAN6I4RUAAAAAAAAAAAAAAIB+4r777ktXV1eefPLJV32/KIpeLgJY97397UmlUnbFa/viF5PDDkuuvTaZOzdpb08eeSQ544xkp52S1/grY7nssMNqywQAAAAAAAAAAAAAeFWVwk/EAAAAAAAAAAAAAAAA9AsPP/xwhg4dmtGjRy/3OUVRpLI2LwYArOUuuCA57rhk4cKyS3pXQ0Pyla8kn/tc2SUAAAAAAAAAAAAAwLqsvuwAAAAAAAAAAAAAAAAAesfmm2+epGdM5eU/q9VqkuSll17Ks88+m5aWlgwfPjyNjY0ZNmxYmpubS+sFWBfsuGNSq5Vd0fsGDUp22qnsCgAAAAAAAAAAAABgXVcpXv5JGQAAAAAAAAAAAAAAAPqdp59+OldeeWXuuOOOPPzww5kxY0ZeeOGFdHR0ZN9998173/veHHbYYRk6dGjZqQB9Uq2WDB6ctLWVXdK7BgxInn02GT687BIAAAAAAAAAAAAAYF1meAUAAAAAAAAAAAAAAKAfWrBgQc4///ycc845+dvf/pbOzs4kyVZbbZUdd9wxc+fOzX333ZdZs2blgx/8YM4888w0NTWVXA3QN+2ySzJtWtkVvWvMmOTpp8uuAAAAAAAAAAAAAADWdfVlBwAAAAAAAAAAAEB/0NGRPPNM0tqatLUlXV1JY2PP13rrJaNGlV0IAEB/UavVUq1Wc+655+akk05KkowdOzbrr79+Wltb8/TTT+eYY47Jl770pbS2tuaMM87IF7/4xQwfPjynnXZayfUAfdMnPpEcf3yyaFHZJb2jsTE57riyKwAAAAAAAAAAAACA/qBSFEVRdgQAAAAAAAAAAACsSzo6kgceSO66K7nlluTWW5PHH08aGpK6uqRS6fmq1ZKiSDo7e34h6fbbJ3vtley8c7LjjslGG5X9SQAAWFf95S9/yW677Za3vvWt+fa3v52ddtopzc3Neeqpp3LKKafk5z//ef7whz9kzz33TJK8613vyrXXXpuHHnoow4cPL7keoO9pa0vWX7//DK8MHJjMnJmMHl12CQAAAAAAAAAAAACwrquWHQAAAAAAAAAAAADrgu7u5I9/7BlOaW5O9twzOfHE5LzzkhkzesZVWlqShQuTBQuS+fN7Hi9alLS39zy/8cbk619P3v3uZPz4ZNSo5HOfS556quQPBwDAOqUoilx66aUZMGBAvvGNb2SvvfZKc3NzarVaxo4dm7POOitNTU35+c9/nnnz5iVJDj/88MybNy833HBDufEAfVRjY/KhDyUDBpRdsuZVKsn/+T9GVwAAAAAAAAAAAACA3mF4BQAAAAAAAAAAAFbBCy8k3/xmMmZM8s53Jjfc0DOysnBhsnjxil+vu7tnmKWtLXnxxeQ730k23zzZb7/kT39KarXV/hEAAOhnKpVKpk+fnk022SS77LJLkqRWq6VaraajoyN1dXXZddddM3369MyfPz9JMm7cuIwZMybTpk0rMx2gTzvhhKTaD36ir6kpOfnksisAAAAAAAAAAAAAgP6iH/wzbQAAAAAAAAAAAFj9nnwyOfLIZOzY5CtfSebMSRYtWv33aW/v+brmmuSII5JNNkl++EMDLAAArJoNN9wwtVotM2fOTNIzvJIkAwYMSHt7e+bMmZPOzs6st956SZJRo0alvr4+i1dmXRCAJMlmmyWTJ5ddseZtsEEyZUrZFQAAAAAAAAAAAABAf2F4BQAAAAAAAAAAAFZAUSTnnJNss01yySVJW1vS2to79160KHnmmeTTn07e9rbkscd6574AAKx7DjjggMycOTO/+93vkiT19fWp1WqZO3duzjnnnNx9990ZMmRIhg0bliQZN25ctt566+y5555lZgP0ef/5n0lTU9kVa87gwT2fsVIpuwQAAAAAAAAAAAAA6C8qRVEUZUcAAAAAAAAAAABAX/Dkk8m73pXce2+yeHG5LXV1ycCBySmnJB//eFKtltsDAEDfMn/+/BxyyCG5+eab89GPfjRbbbVVqtVqbrvttpx//vlJkj//+c/Zc889UxRFKpVKFi5cmCFDhpRcDtD3/cu/JBdd1DPmui6pr0922y25/nrDKwAAAAAAAAAAAABA7zG8AgAAAAAAAAAAAG+gKJL/+3+Tf/u3pL096eoqu2ipwYOTbbZJfv3rZPz4smsAAOhLpk+fnuOOOy633nprkqRaraZSqWS77bbLSSedlPe85z0lFwKsmxYsSMaPr+XFF9etFdXm5uRvf0s22aTsEgAAAAAAAAAAAACgPzG8AgAAAAAAAAAAAK+jqyt573uTyy5LFi8uu+bV1dUlgwYlV16ZTJlSdg0AAH1BURSpVCqZNWtWrrjiijz22GOZN29eNttss+y+++7ZddddX/O8uXPnZsSIEb1cDLDu6OjoyDbbfDKPPvrtJE1l56wWgwcnZ56ZfPCDZZcAAAAAAAAAAAAAAP2N4RUAAAAAAAAAAAB4De3tyWGHJTfemLS0lF3zxpqakv/5n+SAA8ouAQCgrymKIt3d3amvr3/d46655pqcd955+eUvf9lLZQDrnne84x25+eabs+mmN+a++7ZIW1ul7KRVUl+f7LZbcv31SaVvfxQAAAAAAAAAAAAAoA+qlh0AAAAAAAAAAAAAa6OOjp4Bkxtu6BujK0lP5zvekfzxj2WXAADQlxRFkUqlsmR0pVarveaxzz33XC644ILcfPPNvZUHsE756U9/mhtuuCEf+tCHcumlYzN8eCXVPv5Tfk1NyfnnG10BAAAAAAAAAAAAAMrRx/9JNgAAAAAAAAAAAKx+3d3JUUclt9+etLaWXbNiWlp62m+8sewSAAD6iso//Kb86qssABRFkSSZMGFCRo0alWuvvbZX2gDWJYsXL87ll1+eJDnhhBOy4YZNuemmIsOGFSWXrbzBg5Nrr0022aTsEgAAAAAAAAAAAACgvzK8AgAAAAAAAAAAAP/g+OOTa67pe6MrL2tpSQ46KHnggbJLAADoK7q7u5fruHHjxmXrrbfOVVddtYaLANY9LS0tqVarOemkkzJ69Oh0d3dnwoRKbryxkqFDk6RvDbA0NSWXX57stFPZJQAAAAAAAAAAAABAf1YpiqJv/WtsAAAAAAAAAAAAWIOuuio54oie8ZK+rFJJttwyuf/+pL6+7BoAAPqi7u7u1NXVJUlqtVqq1Wo6Ozvz6U9/Oj/60Y/S0tf/oxmgBHfffXeampqy1VZbLfP6vfcme+1VZN68WpK6cuJWwODBye9/n+yzT9klAAAAAAAAAAAAAEB/Z3gFAAAAAAAAAAAA/p/585MJE5IXXyy7ZPVoako++9nkS18quwQAgLXV3Llzc9ppp2XcuHEZN25cdt5557S3t2fYsGEZOnToq57z05/+NB/84Adzzz33ZOLEib1cDLB6tbYm992XPPpo0tbW87yrK2ls7PkaNiyZODHZbLOekdMVde6556apqSnHHHPM6x7X1dWVhx9OJk5ckK6uIUkaVu4DrWHVatLcnFx9dTJ5ctk1AAAAAAAAAAAAAACGVwAAAAAAAAAAAGCJd787ufjinl+0uq4YNCi5445k223LLgEAYG1VrVaTJE1NTWltbc1GG22UHXbYIU1NTRk7dmz22muvDBgwIMOGDcsuu+ySP//5zznooIPy9a9/PZ/61KdKrgdYfp2dyd13J3femdx0U3L77cmsWT3DpUWRdHcntVrP42o1qavr+bOrq+f8bbZJ9tyzZ3Bkl12SN73p9e938cUX58gjj8z666+fW2+9NRMmTHjDxsmTD8t9930udXVvy+LFq+FDr0aDBydvfnNy0UXJ5puXXQMAAAAAAAAAAAAA0MPwCgAAAAAAAAAAACS58srkHe9IWlrKLlm9KpVkyy2T++5LGhrKrgEAYG304x//OI899ljmzJmTG264IV1dXZk7d24WLFiwzHFjxozJsGHDUqvV8vDDD+eggw7KpZdeWlI1wPJ76qnk+99PfvjDnlGVzs6ktXXlrlWpJEOGJB0dPUMsn/1scthhyYAByx539dVX54ADDsjQoUPT2dmZH/zgBzn22GNTq9WWDF69mn333TfPPvtcPv3p+3P88V1pby+SDHjN43tDtZoMHJj8138lJ53UM0gDAAAAAAAAAAAAALC2MLwCAAAAAAAAAABAv7dwYbLZZsmLL5ZdsmY0NSWf+1zyxS+WXQIAwNqspaUlAwYMSHt7e+64444sXrw4c+fOzZ///Oe8+OKLeemll3L33Xeno6MjlUolTU1NmTdvXtnZAK+qVkuuvTY57bTkppt6XmtvX/33GTKkZ5jk+OOTj30s2WSTZNq0aZkyZUqmTJmSvfbaK1//+tez5ZZb5qabbsp66633qtfp6upKfX19DjzwwNx333352te+ls997qwsXPiDJLukpaWy+uOXw+DByZvfnFx4Yc+wKwAAAAAAAAAAAADA2sbwCgAAAAAAAAAAAP3ed7+bfP7zSUtL2SVrTnNzMmdOMmhQ2SUAAKyNuru7U1dXlyQpiiKVyit/wf8zzzyTjo6OtLe35y9/+UueffbZnHjiiRkwYEBv5wK8riuuSD70oWT+/GTRot6558CBPX/uscei3HbbxGy99ah897vfzU477ZT9998/119/fX74wx/mwx/+cGq1WqrV6jLnv/x9+OCDD84f//jHjB07Np2dnbn//um57LIROfnknuGYhQt75/M0N/cMyvzHfyQnnZT8v78iAAAAAAAAAAAAAADWOoZXAAAAAAAAAAAA6NeKIhk3Lpk1q+ySNau5Ofne95Jjjy27BACAvuJ/DwP872EWgLXV/PnJ8ccnl15a5rhqe6rVjnzuc4/m61+flCS56qqrcsQRR2T33XfPlVde+bpnf+xjH8vZZ5+dkSNHZtq0adl0002TJN3dPYMyp56a3Hlnz/POztVbXlfXMyCz+ebJZz+bHHHE0kEZAAAAAAAAAAAAAIC1VbXsAAAAAAAAAAAAACjT9dcn8+aVXbHmLVrU88tZAQBgeb08upLkVUdXuru7UxRFbyYBvKYrr0wmTEh+97syR1eSZGBqtSH5zncm5ZBDkuefTyZOnJgtt9wyV199db7//e+/6lkvfz/dcsstM2nSpFx33XVLRleSnlGUgw9ObropmT49+ehHe0ZWhwxJmppWvraxMRk6NBk0KHnve5PbbkvuuSd517uMrgAAAAAAAAAAAAAAfUOl8BMuAAAAAAAAAAAA9GMHHtjzy1n7w7+ma2pKbrgh2WmnsksAAABg9Vi0KPnwh5NLLy17cOWVBgwo0thYyU9/mgwYcHne8Y535JBDDslvf/vbJD1jK5VK5RXnPfvss9lwww3f8PodHcn99yd33pncfHPyl78kM2cmgwb1XLcoklqt59hqNalUev7/R0tLMmZMsssuyR579Px/gu23X7UBFwAAAAAAAAAAAACAshheAQAAAAAAAAAAoN+aPTuZMCFpayu7pHdUq8nRRye/+lXZJQAA9HXPP/98zj333IwfPz6HH3546uvry04C+qEXX0z23DN55JGkvb3smtfW1JScdNK8XHvtgfnLX/6SCy64IMccc8wrjqvVaqlWq6t0r/b2ZPr05L775mT+/PYURWMGD27OiBGD0tiYjBqVTJxoZAUAAAAAAAAAAAAAWHf4qRYAAAAAAAAAAAD6rXPPTYqi7IreU6sll1ySLFqUNDeXXQMAwNqmu7s71Wo1lUrlNY+p1brT1dWaBQuey5lnnp5hw0Zm++23zxZbbNGLpQA9Y6pTpvT82dFRds3ra2lJzjhjvey99w9TFJNy4YUX5qCDDkpzc/My33NXdHSlo6Mjs2bNyvjx41MURSqVStrbF+Saa87O1VdfnRkzZmTgwIGZPHlyPv7xj2fXXXdd3R8NAAAAAAAAAAAAAKB0laLoTz8yDgAAAAAAAAAAAEu9/e3JLbeUXdG7hg5NLrss2WOPsksAAFibdXa25Nln78ns2Xdl5swb8/TTt2fhwtkpiu5Uq/WpVKrp7u5KUktSl5EjJ2Ts2CkZO3ZKxozZMeuv/5bU1TWU/TGAddScOclOOyXPPJN0dZVds/yamoqMHPnLzJnzoVx55ZXZa6+9Vvpa3d3d+cAHPpCjjjoqBx98cJJk3rx5Ofnkk/OTn/wkDQ0NGT9+fBYvXpxZs2alsbEx5557bo455pglIy0AAAAAAAAAAAAAAOsCwysAAAAAAAAAAAD0S0WRrLdesmDBip977LHJeectfb48v6t0u+2SD3wg2Xnn5K1vTZqael5/4olks81e+7yBA5PjjkuOPjrZeutk0KCeXzD74IPJz36W/PrXK9Y+cGByyinJpz61YucBALDuu/rq3+aqq76a0aPnpL39xTQ0DEp3d0e6utqW+xoNDYNTqVTT1dWWESMmZMcdj8ukScemsXG9NRcO9Cvz5ye77JI8/njS2Vl2zYpraOhIZ+e/Z+rUe/KrX/0qI0eOXKkRlL/+9a+ZPHly/vCHP2S//fZLklxwwQV5z3vekylTpuSEE07IxIkTs3jx4lx44YU5/fTTs8MOO+Sqq67KyJEjV/fHAgAAAAAAAAAAAAAoTX3ZAQAAAAAAAAAAAFCG2bOTjo7eu98++yQnnrhi52y4YXLFFcmkScu+Pm5cz9eiRSs+vNLentxwg+EVAAB6FEUtjz12bW699bQ8/vgNaWrqTGtrz3vt7Su+aNDZuXjJ4xde+Huuu+4Lufbaz2WbbY7KrruelA03nLSayoH+qFZLDjwwmTmzb46uJEln54BUq1/NHXccl6eeeiqjRo1aqevcdNNNaWpqStP/W3Z96aWXctlll2X99dfP6aefnsmTJy85dscdd0x9fX2++c1v5qqrrso///M/r5bPAgAAAAAAAAAAAACwNjC8AgAAAAAAAAAAQL90113JgAFJW1vv3G/evJ4RlTvvTEaNSo4//o3PufDCpaMr992XfP/7yaOPJkOGJNtsk3R1rVzLnXeu3HkAAKw7urs7cscd38+tt34rHR0L09GxKElSv5p/0qSzsyVJcv/9F+Rvf/ufrLfe+Oy55xezzTZHpVKprN6bAeu8H/4wuffenlHRvqxWa8yCBd/JL37xg7z1rW9dqWs8++yzaWpqSmNjY5Lk6aefzt13350DDzwwkydPTnd3d6rVarq7u1NfX5899tgj3/3ud/PEE0+sxk8CAAAAAAAAAAAAAFA+wysAAAAAAAAAAAD0S7ffnixa1Hv3+9nPer6S5Nhj33h45cADkz326Hn84IPJ296WtLYuff+SS1a+Zc6cZOHCngEXAAD6n2ee+WsuuuioLFr0zJJhlDWtKLrT2dmS55+fnksv/UDuvPPsHH74LzN06Ma9cn+g73viieTkk5OW3vm2tcZVq4Pz6KNfWOnz58yZk6FDh2bUqFFJkqFDh6bz/2fvv8PtKgu08f/e++x9SiolJCQhJKGH0CQQAlFBBwQr4ACWcYaiji8zjjK+9o6/GUed0e9YX5zCgGLFAQsqiIUWkCYBpQgJhECCKbT0nL3PXr8/jgQjJe2cs06Sz+e69rVXe57nXgkXcMped6OR3XbbLUlSqVRSqVTS1taWJBk+fHg6OjpSFMWWhwcAAAAAAAAAAAAAGESqZQcAAAAAAAAAAACAMlx7bdJqlZ3iub32tU9v/+Y3yde/nixcmKxcmdx8c/LXf735cw8ZksyevcURAQDYyvT0dOcXv/hgzj9/Zh5/fO6Ala78uUZjZebPvy5f/vJ+mT37AiUAwAa1WsnrX5+sXVt2kr7TatXz858nl1yyeeOXL1+eRYsW5bzzzst///d/59JLL82yZcsycuTIJL3FK0nW/Tt2+fLlaTabGTNmTJ/kBwAAAAAAAAAAAAAYLGplBwAAAAAAAAAAAIAyLF1adoLnd9BBT2+/6U3rnzvssORrX0v23z/5wAc2fe6iSB59dMvyAQCwdXnkkdty8cWnZsWKR9Jsri47TlqtZrq7V+QnP3l7br/9wpx88kUZMWJ82bGAQeq885Lf/S7p6Sk7Sd9atSo566zkxS9ORo3atLGLFi3Kk08+mU9/+tPrHb/99tuzbNmyjBgxIsnTxSv33HNPiqLIxIkT+yQ7AAAAAAAAAAAAAMBgoXgFAAAAAAAAAACA7dLq8p81/bx22GH9/a9+Nbn00uTkk5O3va332Hvf21vAcvfdmzZ3USRr1vRJTAAAtgKzZ1+QH//47wZF4cqfazRWZv786/LlL0/Jm950eSZMOKrsSMAg88gjvV//rlxZdpL+sXp1cvbZycUXb9q4//mf/8nChQuzfPnyLF26NI8//ngeffTRjB07dr3rqtVqkuSKK67ImDFjMnny5L6KDgAAAAAAAAAAAAAwKCheAQAAAAAAAAAAYLvU3V12guf3p8UoCxb0PoS1KJKf/Sx59auTceOSajU54YRNL15ptQZ/8QwAAH3jhhs+l1/+8sODsnTlKa1WM93dy/P1rx+X173u+9lzz+PKjgQMIl/5StJslp2i/3R3Jz/6UW/BzJ91pjyvyZMnb1SJSqVSycMPP5wdd9wxp59+esaNG7cFaQEAAAAAAAAAAAAABp9q2QEAAAAAAAAAAACAZ3rwwae358/vLV1Jet//9NzIkZs+d6XSW9oCAMC27Zpr/im/+tVHBnXpyp9qNFbl298+Mffe++OyowCDRKORfOlLydq1ZSfpX5VKct55mze2KIo0m80UT33j4FnO77bbbvnmN7+ZD3/4wxkyZMgWJAUAAAAAAAAAAAAAGHx8bBoAAAAAAAAAAIDtUmdn2Qme39VXP729++69D2FNet933/3pc39awrKxKpXBf/8AAGyZm276Uq677l/SaKwqO8omaTZX53vfOy3z5l294YuBbd4PfpD09JSdov+tWZN88YtJs7lp44qiSKVSSa1WS6VSyZIlS/LII4/k0UcfzZo1a5Iklae+oQAAAAAAAAAAAAAAsI2qlR0AAAAAAAAAAAAAytAfxSMf+1jy8Y/3bl9wQXLmmU+fmzAhOfTQ3u2n3pNkyJDkxBN7t5cuTWbN6t2+8MLkwx9ORo5Mxo9Pvvzl5PvfT046qXc/SZYvT370o03PWakkXV2bPg4AgK3DnXd+N1de+d40m6vLjrJZGo1V+eY3X5mzzpqVXXc9uOw4QIk+/ener323B81m79f4J5+88WMqlUq+9a1v5fLLL8/ixYvTaDRSq9UyYsSITJgwIdOmTcuMGTMyfvz4dHR09F94AAAAAAAAAAAAAIASKV4BAAAAAAAAAABgu7Tbbslddw3cei99aW8Zy58bPbq3UCVJrroqeclLereXLEnOOiv59reTej05++ze11MajeStb+0ta9kcY8du3jgAAAa3J598KD/4wVlbbenKUxqNlfnOd07K3//9PanVlAXA9ujuu5M77yw7xcBZvry3aGZji1eWLl2aN77xjbnuuuuyZs2aJMnw4cNTrVazZs2arF27NklSq9XywQ9+MO9///vT2R8ttAAAAAAAAAAAAAAAJVO8AgAAAAAAAAAAwHbp6KOTX/2qt8BksLrkkmTGjOT9709e/OJkp52Sxx5Lrrmm92Gst966efOuWpUceGDfZgUAoHxFUeSSS96Ynp61ZUfpEytXLs6vfvXhHHfcv5YdBSjB+ecP7q/Z+8Ps2cmCBcn48c9/3bJly/KhD30oP//5z/OKV7wib3vb2zJy5MgURZG1a9dm2bJleeihhzJ79uxcffXV+cQnPpHf/va3+d///d8URZFKpTIg9wMAAAAAAAAAAAAAMBAqRVEUZYcAAAAAAAAAAACAgXbllckppyTLlpWdZODtsUcyd27ZKQAA6Gu/+c1/5vLL/zGNxsqyo/SZWq0rZ555TcaNO6zsKMAAO/zw5JZbyk4xsEaMSC68MDnppOe/7tZbb80xxxyTE088MV//+teft0jloYceylve8pb8+te/zn/+53/mtNNO69vQAAAAAAAAAAAAAAAlq5YdAAAAAAAAAAAAAMpw6KHJmjVlpyjHjBllJwAAoK89+eRD21zpSpI0m6tz8cWnptlcW3YUYAAVRXLXXZs39vTTe8c/9dqQej1561uTb3wjufPOZOnSZO3aZOHC5JJLkhe/+NnHvfOdyXe/m9x///rrnX765uVOkhUrkptu2vB1c+fOTbPZzGmnnZZKpZJms5lWq7Xeq6enJ41GIxMmTMjnPve5VKvV/OpXv9r8cAAAAAAAAAAAAAAAg1St7AAAAAAAAAAAAABQhp13TkaM6H2g6vZkyJDkRS8qOwUAAH2pKIpccskb09OzbZaTrFy5OL/85Yfyspf9W9lRgAHywAMDt9ZOOyX/8R/PPD52bHLyyb2vt741+a//Wv/8xz+e7LBD32ZptZJrrtnwdStXrkytVktbW9sfx7VSqz33RwU7OzszYcKELFu2rK+iAgAAAAAAAAAAAAAMGtWyAwAAAAAAAAAAAEBZDj207AQDr1ZLpk0rOwUAAH3poYeuzyOP3JZWq1l2lH7RaKzKzTd/OatWPVp2FGCA3Hpr79evA+nqq5Ozz06OPTb5u79LFi9++tznPpd0da1//W9/m/z3f/eOWbSo73LccUdSFM9/za677pqiKHLppZcmSdrb25/1uqeKWe67774sWLAgkyZN6rugAAAAAAAAAAAAAACDxAD/+jkAAAAAAAAAAAAMHq95TXLddcmqVWUnGTitVnLQQWWnAACgL11//WfSaGzr/1NbyW23nZ+ZM99TdhBgANx4Y7JixcCstXJl8uIXJ9de+/SxX/wi+cMfkksu6d0fPjw54IDk5pufvubFL356+33v67s8jUayYEGy227Pfc3LXvayvPzlL8/555+fpUuX5pRTTsmhhx6aMWPGpLOzM0mydu3aNBqNzJs3L+eee24qlUqOOeaYvgsKAAAAAAAAAAAAADBIKF4BAAAAAAAAAABgu1MUyerVyStfmfzf/1t2moFTrydnnZV0dJSdBACAvrJixaLMmfOzJEXZUfpVs7k6v/7153LUUf83lUq17DhAP7vhht7i0IGwYsX6pStP+f3vn3ndQGhvT+644/mLV9ra2vK5z30ujz/+eH74wx/mZz/7Wfbee++MHz8+O+20U7q6urJ27dr89re/ze23354k+exnP5vjjjtuYG4CAAAAAAAAAAAAAGAAKV4BAAAAAAAAAABgm9ZqJffem9x6a3L99cl11/U+PLXZTGq13vftRVtb8o53lJ0CAIC+dOut/5FKpewUA6O7e2Xmzr0ye+11fNlRgH62bFnZCZLXve7p7XvvTe6+e2DWLYpk+fINXzdhwoRccsklueyyy3LppZfmlltuye9///t0d3cnSYYMGZKddtop06ZNy/vf//6cfPLJ/ZwcAAAAAAAAAAAAAKAcilcAAAAAAAAAAADY5jSbyQ9/mHz2s72FK/V67/EVK9a/rqdn4LOVadq0ZM89y04BAEBfabV6cuONn0+zuabsKAOiu3t5Zs36jOIV2A6sKflfa697XfLBD/Zud3cnb33rwK3daiWrV2/ctSNGjMgb3/jGHHfccVmwYEEWLVqUxx57LGvWrMmQIUOy33775eCDD+7fwAAAAAAAAAAAAAAAJVO8AgAAAAAAAAAAwDZj4cLkvPOSL32pt3xl+fLe42vXlptrMBg+PHnf+8pOAQBAX5oz56fp6ekuO8aAevjh67Ns2cMZMWK3sqMA/ai7xH+1nXNOb5FrtdpbAPP61yfXXDNw67dam148s8suu2SXXXZ51nNFUaRSqfRBMgAAAAAAAAAAAACAwUnxCgAAAAAAAAAAAFu9229PPvjB5Be/SCqVTX9A6fagoyN5xSvKTgEAQF+aO/dn6e5eUXaMAVWt1vPgg9fmwAPfUHYUoB+1tZWz7uc+l/zjP/ZuP/FEcvLJyVVXDWyGajWp1zd9XE9PT9ra2rJ48eIsWbIk9Xo9O++8c3beeee+DwkAAAAAAAAAAAAAMIgoXgEAAAAAAAAAAGCr1d2dfPzjyb//e2/ZSlGUnWhwGjo0+bd/K+/BtQAA9I/5869L0jf/E7zHHsfloIPelN12m5Fhw8amra2elSuXZMWKP+Shh67Lvfdelgce+OUmz3vssZ/KzJnvW7c/e/YF+cEPztzsnN3dK/LwwzcoXoFtXGfnwK7X3p58/evJaaf17j/4YG956V13DWyOpLdQtqvr+a/59re/nauuuipf+tKXUqvV/jiuks9//vO59tprM3fu3FSr1UyZMiWnn356jjnmmNQ3p80FAAAAAAAAAAAAAGAroHgFAAAAAAAAAACArdLs2cmppyYLFyarV5edZvCq1ZLp05O/+ZuykwAA0JeKopWlS+/e4nmGDBmVk0++KHvtdfwzzo0cOSEjR07I+PGHZ8aMf8w//VNnenrWbvTcu+/+whx55Lu3OOP6ij8WzgDbsg0Vj2yOj32st7w1SS64IDnzjx1QnZ3J5ZcnRx/du//448l73pPsuGMyc+bT4++9N1my5On9445Lhgzp3X7qPUkOPTR54one7euuSx59dNNyVqvPXzyzZs2afOELX0hXV9e60pUkefvb357zzjsvSTJp0qT09PTk29/+dr75zW/mn//5n/OBD3xg04IAAAAAAAAAAAAAAGwlFK8AAAAAAAAAAACwVenuTs49N/n//j+FKxujszO56KKkUik7CQAAfemxx+amUmnbojna2jryV3/104wbd9i6Y3feeXHuuefSrFjxSOr1oRk9emr23vtVmTjxRZs0d3v7sJx00tdSrbal0Vider3vWhSWLr07RdFKpVLtszmBwWXKlOQ3vxmYtcaMebp0JektXPnud5953RlnJBde+PT+f/xHMmnSM697xzt6X0lyzDHJ1VdvWp6iSPbc87nPP/744/nd736Xdzy1SJJf/epXOe+88zJ9+vS84x3vyOTJk9NqtXLTTTfls5/9bD7+8Y/nmGOOyZFHHrlpYQAAAAAAAAAAAAAAtgKKVwAAAAAAAAAAANhqPP548tKXJvfeq3RlYwwdmnz5y8m4cWUnAQCgry1ceMsWF4/MmPHO9UpXfvjDN+e2285f75r77vtxZs36TMaMOTitVmOj5z7hhM9nxx0nZ8GCm/Loo/fmoIPetEVZ/1Sl0pbHHpuTnXfep8/mBAaXF74wufTSZNWqspMMvDVrkv33f+7zixcvzooVK7LXXnslSVauXJkf/vCHGT58eL7whS9k+vTp666dOXNmjjzyyBx11FG54IILFK8AAAAAAAAAAAAAANukLfuEDQAAAAAAAAAAAAyQRYuSww9P7rpr+3zw6qaq1ZIjjkj++q/LTgIAQH9YsODGdHev2KI5Dj74jHXb8+Zd9YzSlT+1aNHtKYrWRs27774n5gUvOCvd3StzySVvSqvV3KKcf65SqWbhwlv7dE5gcJk2rffr2s1x4YVJpfL06ynnnvv0sTPPfPr4gw+uf/1zvS68cP11Jk/e8Jirr970/HvskdTrz31+5cqVGTp0aNasWZMkWb16de6///7stddemT59etauXZuiKNLT05MkmThxYg477LDcc889mx4GAAAAAAAAAAAAAGArsJm/fg4AAAAAAAAAAAADZ9Gi5LDDet8bjbLTDH7VarLzzsk3vrH+Q2YBANh2PPHEA0mKzR5fq3Vll12mrNufM+fy9c7vuushqdeHrnds2bKH8uST85933qFDR+fVr/6PJMmVV747jz1232ZnfC49PWuzYsUf+nxeYPA46KBk9eqyU5Rj5sznPz9ixIjsvPPOueWWW5IkbW1tGTp0aFqt3nKs9vb2tFqtFEXvfyOazWZ6enrS1dXVr7kBAAAAAAAAAAAAAMpSLTsAAAAAAAAAAAAAPJ/HH+996KjSlY03cmQya1ay665lJwEAoL80GlvWSNDVteN6+6tWLV1v/+STv56zzrpuvddhh529wXlf/er/ytCho3PffT/JLbect0UZn0ur1UyzuZ02MsB2oqMj2X33slMMvKFDN1y8csABB+TVr351/ud//ic//elPs+OOO+aVr3xlHn744Xz7299OpVJJW1tbarVakuT666/P3XffncMOO2wA7gAAAAAAAAAAAAAAYODVyg4AAAAAAAAAAAAAz2Xt2uSYY5KHHlK6sjEqlWT48OTqq5M99yw7DQAA/WlLi1fWrHlivf0hQ3beovmSZMqUv8y++746q1YtzQ9+cNYWz/dciqK1xfcPDH4zZiRz55adYmBVKsm0aRu+7v/8n/+T6667Lq9+9avz93//99lnn30yduzYfOQjH8nixYszZcqU7Ljjjrnlllvy0Y9+NHvssUde/epX9/8NAAAAAAAAAAAAAACUQPEKAAAAAAAAAAAAg9ZHPpLMmZN0d5edZPCrVpMdd0yuuSbZf/+y0wAA0P+KLRrdaKzK0qX3ZNSo/ZIke+xxXGbN+sy68//v/x2YJDn99F9l0qRjNmrOESN2S5IMGTIq7373H571mkMOOSOHHHJGLr/8nNx44+e34A627P6Bwe/UU5Mf/jBZvrzsJAOnszM54IANXzd16tR885vfzNvf/vZ88YtfzLBhw5IkK1asyDnnnLPetePHj8/HPvaxHHHEEf2QGAAAAAAAAAAAAACgfIpXAAAAAAAAAAAAGJRuuSX50peS1avLTjL4dXYmo0Yl116bTJpUdhoAAAZCrda1xXPMnn1Bjj32U0mSPfY4NlOnvi533vmdLZ63/1VTrw8pOwTQz175yqS9vewUA6erKznnnKStbeOunzJlSr73ve/lmmuuyeWXX577778/q1evTqPRSFEU6ejoyMEHH5xzzjkne+yxR79mBwAAAAAAAAAAAAAok+IVAAAAAAAAAAAABp21a5PTTlO6sjG6upI3vjH5939Phg0rOw0AAAOlvX3Li0duvPHzOeCA12fXXQ9Jkrz2td/IXnu9PPfe+6OsWrU0Q4aMysiRuz9j3MSJR+eMM65KkjzxxLx8/vOTkyQPPnh1Lr/8nGdcf+CBb8z48dOTJAsW3JTf/vabefDBqzc7d1tbLbVa52aPB7YOtVryzncmn/xksmZN2Wn6X1Ekb33rpo3Zcccdc+KJJ+bYY4/NkiVLsmzZsrRarYwcOTKTJ0/un6AAAAAAAAAAAAAAAIOM4hUAAAAAAAAAAAAGnY98JFm0qOwUg1tnZzJyZPKtbyUveUnZaQAAGGjDh++2xXM0m2ty0UXH55RTvpNJk45JtdqWQw45PYcccvqzXt/T0/288/3hD7Pzhz/MfsbxXXc9ZF3xypIld+XGGz+/Rbnb2tozZMguWzQHsHX427/tLV7Z1lUqyctfnowevXnjhw4dmqFDh653rCiKFEWRarXaBwkBAAAAAAAAAAAAAAYvxSsAAAAAAAAAAAAMKrfemnzpS8nq1WUnGbyGDEne8Ibk3/89GTas7DQAAJRht92OyB13fC3d3Su2aJ6VKxfnwgtfkn32eXUOPPCvMn789Awbtmuq1basWfNEHntsThYsuDH33ntZHnjgl32UfsuNHXto2RGAATBmTPKylyU/+lFSFGWn6T9DhiTvfveWzVH8yR9QpVJZ9wIAAAAAAAAAAAAA2NZVimJb/pVzAAAAAAAAAAAAtjbHHpv84hdlpxh8Ojp6348+OvnoR5OZM8vNAwBAuZYsuSv/9V9HbHHxytaora09H/zgqlSrbWVHAQbArFm95SurVpWdpP/suWdy331JX/ek9PT0ZMmSJRk2bFiGaW4FAAAAAAAAAAAAALZR1bIDAAAAAAAAAAAAwFPmz0+uu67sFIPL8OHJyJHJu96VzJmTXHGF0hUAAJKdd943PT2NsmOUYqed9lG6AtuRmTN7S1rb28tO0j+6upL/+Z++L11Jkrlz52bcuHEZMWJEGo3t878ZAAAAAAAAAAAAAMC2r1Z2AAAAAAAAAAAAAHjKl7+cFEXZKcpTqfQWrTSbvduHHJK84x3JyScn9XrZ6QAAGEyq1bbstNPeWbLkd2VHGXC7766JELY3//3fyV57Jd3dZSfpW11dyd/8TfKiF23ZPMWffDOl8icNLtVqNePGjUuz2UzdNxYAAAAAAAAAAAAAgG2U4hUAAAAAAAAAAAAGhe7u5Lzztr2HqG5Ivd77oNUpU5IXvziZMSOZNi3Zfffe8hUAAHguu+8+c7srXmlvH5YJE44qOwYwwEaNSs4/P/nrv05WrSo7Td/ZYYfks5/dvLFPla1UKpX1ylb+9Pxee+2Vhx9+eAsSAgAAAAAAAAAAAAAMfopXAAAAAAAAAAAAGBQuvTT54zNDtwtDhyb/+7/J8ceXnQQAgK3VHnscm9/+9pvp7l5edpQB02r1ZMKEmWXHAErw2tcmF16YXH75tlHa2tWVfOc7vd8f2BxPla3MmTMnjz/+eCqVSoYOHZqddtopo0ePXne+p6cnbW1tfRUbAAAAAAAAAAAAAGDQUbwCAAAAAAAAAADAoPCv/5os336eF52VK5PPflbxCgAAm2/ffV+z7sH624sxYw7MTjvtWXYMoCT//d/J3ntv/cUrXV3J3/xN8qIXbd74OXPm5FOf+lRuueWWrF69Os1mM21tbRk+fHgmTJiQww8/PMcdd1ymTp2aoZvb7AIAAAAAAAAAAAAAsJWoFEVRlB0CAAAAAAAAAACA7Vt3dzJsWNJolJ1kYA0d2ls2s509KxsAgD505ZXvy403/nt6erbyFoKN0N4+PCeddEGmTHlt2VGAEl17bXLCCcmqVWUn2TwdHclBByVXX91bwLKpfvCDH+Sss87K448/niTZZ599Mnz48DSbzSxfvjyLFy/OihUrkiTvec978uEPfzjDhw/vy1sAAAAAAAAAAAAAABhUamUHAAAAAAAAAAAAgDvvTDo7N7145fTTkwsueHp/YwpMDjwwOeus5PDDkxe8IBkypPf4vHnJ5MnPvH7ixN5zz+dVr0p+/OONDP0nWq1k/vzeNQAAYHNMn/73uemmL5QdY0BUq7Xsu+9ryo4BlOxFL0ouvjg55ZRk9eqy02ya9vZkjz2SX/xi80pXbr311nzkIx9JpVLJl7/85Rx//PFptVopiiKNRiPLly/PggULctttt+VHP/pR/vVf/zWPP/54/uM//iNFUaSi+RUAAAAAAAAAAAAA2AYpXgEAAAAAAAAAAKB0t97aW0IyEF760uSccwZmrQ2p13vvXfEKAACba+TI3TNhwsw88MAvyo7Sr2q1zkyf/vZUqz4KAySveEVvEesZZ2w95Svt7b1f/19zTTJ8+ObNcc011+S+++7Leeedl9NPP/05r3vta1+bd7zjHXnDG96QH/7wh3nd616Xv/iLv9jM5AAAAAAAAAAAAAAAg5tPmwAAAAAAAAAAAFC6665LVq4cmLWeeCL56U+TW25JRo1Kzj5748f+5CfJJz/5zON33rl5WVasSH796+S1r9288QAAkCQzZ743CxbcmO7uFWVH6TdFUeSww/5P2TGAQeS005Jhw5JTT01WrSo7zfPr7Ez22y/51a+SHXbY9PE9PT1ZvHhxHnzwwZx22mlZunRpPv3pT6enpyetVitFUaStrS1tbW3p6urK2LFjM3ny5Lz5zW/OW97ylsydO1fxCgAAAAAAAAAAAACwzaoURVGUHQIAAAAAAAAAAIDt2z77JPfdt+njTj89ueCCp/crlc0fP29eMnnyM6+ZOLH3XNJ77ZlnbnLM53XEEb3lKwAAsLmKopXzzjskS5bcmaJolR2nz9VqnTnggDfkxBPPLzsKMAhde23ymtf0lq90d5ed5pmGDk1e+MLkkkuSIUM2ftzSpUtz8803Z86cOXniiSdSr9ezevXqVKvVjRpfq9VSFEW6u7vT3t6eQw45JNOnT8/o0aM3804AAAAAAAAAAAAAAAanWtkBAAAAAAAAAAAA2L41Gk8Xmwx2r3lN8thjvQ9KfeSR5Je/TD71qc0rjXnKnXf2XT4AALZPlUo1p5763Xz1q4em2Vxddpw+19ExIiec8PmyYwCD1ItelMyZk7zlLcnPftZbwDIY1OtJR0fyla8kb3rTxpXFtlqt/P73v8+sWbOyaNGitFqttFq9hVpr167d6NKVJGk2m0mStra29PT05De/+U1uv/327LzzznnhC1+YKVOmpK2tbbPuDQAAAAAAAAAAAABgMKkURVGUHQIAAAAAAAAAAIDt16OPJuPHJ2vXbvrY009PLrjg6f2NeYjpc42fNy+ZPPmZ10yc+PzFMCtWJC97WXLDDZu29p/q6Uk24dmpAADwrK677lO55pp/SqOxsuwofaZW68ob33hZJk9+adlRgK3A97+fnHlmsnr15n2foa8MHZrMmJF8/evJ2LEbvn716tX59a9/nZtuuimtVivd3d39mq+9vT2VSiXTpk3LkUcemWHDhvXregAAAAAAAAAAAAAA/cnHtAEAAAAAAAAAACjV6tVJW1vZKZ5bUSS33ZZ8+MPJa1+bHH98cu65yco/Pst62LDkv/5r8+ev1ZI1a/omKwAA27ejjnpPdtxxz1Qq28bHRWq1zhxwwOuVrgAb7aSTkjlzkpe/PBkyZOBLTru6er9P8JWvJFdeuXGlK/fcc08+//nPZ9asWVmzZk2/l64kSXd3d9auXZsbb7wxX/ziF3PHHXekKIp+XxcAAAAAAAAAAAAAoD/Uyg4AAAAAAAAAAADA9m3NmoF/EOqmmD8/OfTQ9Y/97GfJwoXJV7/au7///skeeyT337/p87e19f4ZDBmy5VkBANi+VattOfXU7+arX31Bms3VZcfZYh0dI/Lyl3+h7BjAVmbnnZNLL01uvDH5t39LLrssqVR6i1/7y/DhvV/Xv+tdyZvf3JthQ1atWpUf/ehHmTt3bhqNRv+Fex49PT3p6enJZZddljvuuCMnnXRShg0bVkoWAAAAAAAAAAAAAIDNNYg/qg4AAAAAAAAAAMD2oCjKTrB5Zs1af3/MmM2fa2v9MwAAYPAZNWrfHHfcv6Ze37qb/Wq1rpx66vfS3q4AANg8RxyRXHxx8tBDyUc/mowenfRlp0i9nnR0JMcck3znO70Fre9978aVrtxzzz35whe+kPvuu6+00pU/1Wg08sADD+SLX/xi7rjjjhS+UQEAAAAAAAAAAAAAbEUUrwAAAAAAAAAAAFCqrq6k1So7xXM79NDeh6n+uRe+cP39Rx7ZvPl7enr/DAAAoK9Mn/73OeKIc1KvDy07ymap1bry2td+IxMnvqjsKMA2YNSo5P3v7y1G+c53krPOSvbbr/dr/eHDk6Eb8a/KtrZkxIjeopUddkiOPjr58IeTe+5JfvWr5OUvT6ob8Um9VquVH/zgB7nkkkuydu3a9PT0bPH99ZVWq5Xu7u5cdtllufjiiwdVNgAAAAAAAAAAAACA51MrOwAAAAAAAAAAAADbt66u3vKRvvSxjyUf/3jv9gUXJGee+fS5CRN6y1SSp9+TZMiQ5MQTe7eXLk1mzerd/od/SI49NvnGN3qPrVmTzJyZvPvdT4+9+eZk3rzNy9psJp2dmzcWAACey0tf+k9Zs+bx3H7719JorCw7zkar1bryyld+OVOmnFx2FGAb09aWvOIVva8kaTSSu+9Obr219+v9u+5KVq/u/bq/2ewtWenqSkaO7P0+wOGHJ9OmJWPHbt76PT09+e53v5sHHnggjUaj726sjzUajdx333256KKL8sY3vjH1Z2ujBQAAAAAAAAAAAAAYRBSvAAAAAAAAAAAAUKoRI5JWa+DWe+lLe8tY/tzo0cn3v9+7fdVVyUte8vS53XZL3ve+Z59v0aLkjDM2P8/QoUm1uvnjAQDg2VQqlbziFV9OvT4kt9zy/9JorCo70gbVal159av/Mwcd9FdlRwG2A/V6ctBBva8/LWztD81mMxdddFEWLFiQZrPZv4v1gWazmYcffjgXXHBBzjjjDOUrAAAAAAAAAAAAAMCg5qPaAAAAAAAAAAAAlKpeTyZNKjvFc/vUp5KPfCS59trkoYeStWuTFSuSO+5I/uVfkgMOSO66a/PnP+CAvssKAAB/qlKp5GUv+7e86EUfTK02pOw4z6OSen1ITj31u0pXgG1Oq9XKd7/73a2mdOUpzWYzixcvzkUXXZSenp6y4wAAAAAAAAAAAAAAPKdKURRF2SEAAAAAAAAAAADYvp1xRnLhhWWnGHjVavJ//2/ymc+UnQQAgG3d3LlX5pJL3pi1a1ekp2dN2XHWqdeHZOTISTn11O9m9OipZccB6FNFUeTSSy/NPffck0ajUXaczVKr1bLHHnvk9a9/fSqVStlxAAAAAAAAAAAAAACeoVp2AAAAAAAAAAAAAJg5Mxk6tOwUA2/YsOSII8pOAQDA9mDPPY/LO94xN1Onnpp6fUjZcZJUUqt15YUv/EDOPvt2pSvANum3v/3tVl26kiTNZjMPPPBAbr755rKjAAAAAAAAAAAAAAA8K8UrAAAAAAAAAAAAlG7atKS6Hf5GW7PZe+8AADAQOjpG5OSTv5bXve77GTJkVNraOkvJUa8PzahRU/LWt96cF7/4w6lWa6XkAOhPK1asyI9//OOtunTlKY1GIz//+c/z+OOPlx0FAAAAAAAAAAAAAOAZKkVRFGWHAAAAAAAAAAAAYPvW3Z0MG5ZsA88i3SRDhybLlyeVStlJAADY3qxduyxXXfXx/OY3/5kk6e5e0e9rtrcPS70+NC984fsyffo/KFwBtllFUeSiiy7KvHnz0mq1yo7TJyqVSsaOHZu3vOUtqfhGBgAAAAAAAAAAAAAwiCheAQAAAAAAAAAAYFA49NDkttvKTjGwjj02ufLKslMAALA9azbX5M47v5vrrvt0nnxyXprNNSmKvisJaGtrT1LNbrvNyMyZ781eex2fSqXaZ/MDDEZ33HFHLrvssjS2sYbZer2eY489NtOnTy87CgAAAAAAAAAAAADAOopXAAAAAAAAAAAAGBS+9a3kb/82WbGi7CQDY9iw5OKLkxNOKDsJAAD0Wrjw1txww+fy+9//IEXRSrVaT3f38iQb/9GTSqWW9vYhaTbXpr19WA455IxMn/727LDDpH7LDTCYrFixIl/84hfT3d1ddpR+Ua/Xc/bZZ2fHHXcsOwoAAAAAAAAAAAAAQBLFKwAAAAAAAAAAAAwSa9cmo0cny5aVnWRgjBmTLFyYVKtlJwEAgPUVRZEnn3wwCxfemgULbsy8eVdnyZI702o1Uq3WUqlUk1SSFCmKVnp6GmlvH5Zddz0kkyYdk3HjDs+4cdMydOjosm8FYMBddtllue2229JqtcqO0i8qlUr233//nHLKKWVHAQAAAAAAAAAAAABIktTKDgAAAAAAAAAAAABJ0tGRvO1tyec/n3R3l52mf3V1Je96l9IVAAAGp0qlkh12mJQddpiU/ff/yyS9ZSyrVz+WZnN1ms016enpTltbR+r1rtTrQ9PZObLk1ADl6+7uzh133LHNlq4kvf89+P3vf5/Vq1enq6ur7DgAAAAAAAAAAAAAAKkURVGUHQIAAAAAAAAAAACS5MEHk/32S9asKTtJ/+roSBYsSHbeuewkAAAAQF+59dZbc8UVV6TRaJQdpV/VarUcc8wxmTlzZtlRAAAAAAAAAAAAAABSLTsAAAAAAAAAAAAAPGXixOSoo8pO0b+q1eQ1r1G6AgAAANuSoigya9asbb50JUmazWZ+/etfpyiKsqMAAAAAAAAAAAAAACheAQAAAAAAAAAAYHD59KeTrq6yU/Sfjo7kE58oOwUAAADQlxYsWJAVK1aUHWPAdHd3Z+7cuWXHAAAAAAAAAAAAAABQvAIAAAAAAAAAAMDgcthhydlnJ0OGlJ2k7w0dmnzkI8l++5WdBAAAAOhL119/fRqNRtkxBkx3d3euv/76smMAAAAAAAAAAAAAACheAQAAAAAAAAAAYPD55CeTXXYpO0XfqlaTPfZI3vvespMAAAAAfe3+++8vO8KAmz9/foqiKDsGAAAAAAAAAAAAALCdU7wCAAAAAAAAAADAoNPRkVx8cdLVVXaSvtPRkXz3u0lbW9lJAAAAgL60fPnyNJvNsmMMuGq1mkcffbTsGAAAAAAAAAAAAADAdq5WdgAAAAAAAAAAAAB4Nocfnpx9dnLeecmqVWWn2TJDhyYf+lCy335lJwEAAAD62sKFC1Or1dLT0/O81x188ME56aST1u2fe+65z7jmYx/72Lrt73//+7n99tufd84xY8ZkxowZGTt2bIYPH56Ojo709PTkiSeeyLx583L99dfnySefXG/M7rvvngMPPDDjxo3L6NGjU6v1fsxw3rx5ufDCCzd0u+tUKpUsXLgwo0aN2ugxAAAAAAAAAAAAAAB9rVp2AAAAAAAAAAAAAHgun/xkMnly0t5edpLN19mZHHxw8t73lp0EAAAA6A8LFy5Md3d3KWvvuuuuOeSQQzJmzJgMGTIkbW1taW9vz+jRozN9+vS87W1vyw477LDemClTpuSwww7LuHHj1pWubI7u7u48/PDDW3gHAAAAAAAAAAAAAABbZvN/KxoAAAAAAAAAAAD6WUdHcs01yWGHJQ89lDSbZSfaNO3tyV57JVdckbS1lZ0GAAAA6A/z5s1LURSlrL169ercdtttefDBB7N8+fJUq9XsvffemT59epKkq6srhx56aH75y1+uG7Ny5crcc889eeSRRzJ69OhMnTp1s9efP3/+Ft8DAAAAAAAAAAAAAMCWULwCAAAAAAAAAADAoLbTTsmsWb3lK4sXbz3lK+3tyYQJydVXJ8OGlZ0GAAAA6C+LFi0qbe177703995773rH5syZk9133z277rprkqSjo2O989ddd9267aOPPnqL1l+6dGmKokilUtmieQAAAAAAAAAAAAAANle17AAAAAAAAAAAAACwIWPHJrfc0ltk0t5edpoN6+hI9tknuemm3uIYAAAAYNtUFEXWrl1bdox1Ojo6MnXq1IwaNWrdsTlz5vTrmoPp/gEAAAAAAAAAAACA7U+t7AAAAAAAAAAAAACwMZ4qXznmmGTu3GTVqrITPbshQ5KDD05+9rNk2LCy0wAAAAD9qdFopFqtptVqbfLYj33sY32W43Wve13222+/9Y49+eSTue6663Lffff12Tp/rlKppNFopLOzs9/WAAAAAAAAAAAAAAB4PtWyAwAAAAAAAAAAAMDG2mmn5Oabk7e/PenqKjvN+iqV3kwf+EByzTVKVwAAAGB70Gw2U6lUyo7xnGq1Wr/OX61W02w2+3UNAAAAAAAAAAAAAIDn07+/NQ0AAAAAAAAAAAB9rKMj+fSnk9NOS049NVm0KFm1qtxMQ4cmu++eXHxxMnVquVkAAACAgVMUxWYXr5x//vnPOHbWWWdt1ly/+MUvcsMNN6SzszOTJk3K9OnTM3LkyBx//PGp1+u59tprN2vejVEURb/NDQAAAAAAAAAAAACwIYpXAAAAAAAAAAAA2CpNm5bcfXfykY8kX/pSsnr1wGeoVJLOzuR970s+8IGk5rfyAAAAYLtSq9XSarU2a+xDDz3UZzmWLl26bvvee+9Ns9nMi170oiTJtGnT+q14pSiK1HxDBAAAAAAAAAAAAAAoUbXsAAAAAAAAAAAAALC5OjqSz3wmue665Pjje0tQOjr6f93Ozt7Xa16T3Hxzb/mLZ4wCAADA9mdLilf6av1nUxTFuu2urq5+W7/VaileAQAAAAAAAAAAAABK5TeaAQAAAAAAAAAA2Oodemhy+eXJggXJV77S++rpSZYv79t1hg/vLXZ55zuTt741GTOmb+cHAAAAti5tbW1pa2tLT09Pv60xcuTInHPOOev2zz333HXb//AP/5AHHngg8+fPz5NPPplqtZqJEydmxowZ665ZsGDBevPtvPPOGTVqVJKse0+SIUOGZN99902SPPnkk/nDH/6wwWxFUaRjIFpwAQAAAAAAAAAAAACeg+IVAAAAAAAAAAAAthnjxyf//M/Jxz+efP/7yb/9WzJ7dtLe3nt+xYpNm2/YsKQokmYzOfzw5D3vSV75yqStrY+DAwAAAFutnXfeOYsXLy5l7fb29hx88ME5+OCDn/X8ihUr8tOf/nS9YwcccECOOeaYZ1w7evTovP71r0+SzJ49Oz/4wQ82uP6IESPS5hslAAAAAAAAAAAAAECJFK8AAAAAAAAAAACwzanXk1NP7X319CT33JPcckty/fXJrFnJffclrVZSqyXVau+Ynp7eV1tbst9+yQtfmBx5ZDJtWrLPPk9fBwAAAPCndt9999KKV6655ppMnjw5u+yyS4YMGZK2trasXbs2jz76aObMmZObb745q1ev7rf1x48f329zAwAAAAAAAAAAAABsjEpRFEXZIQAAAAAAAAAAAGAgtVrJqlXJ6tW9r2o16ezsfQ0ZomQFAAAA2Hi33357fvKTn6S7u7vsKAOqVqvluOOOy/Tp08uOAgAAAAAAAAAAAABsx2plBwAAAAAAAAAAAICBVq0mw4b1vgAAAAC2xLhx41IURdkxBlxbW1vGjRtXdgwAAAAAAAAAAAAAYDtXLTsAAAAAAAAAAAAAAAAAAGytdt5557RarbJjDLhGo5ExY8aUHQMAAAAAAAAAAAAA2M4pXgEAAAAAAAAAAAAAAACAzVStVrfLApIdd9wx9Xq97BgAAAAAAAAAAAAAwHZO8QoAAAAAAAAAAAAAAAAAbIEZM2akvb297BgDpl6v54gjjig7BgAAAAAAAAAAAACA4hUAAAAAAAAAAAAAAAAA2BJTpkxJpVIpO8aAKYoiBx10UNkxAAAAAAAAAAAAAAAUrwAAAAAAAAAAAAAAAADAlqjVapk2bVra2trKjtLvKpVKDjzwwHR0dJQdBQAAAAAAAAAAAABA8QoAAAAAAAAAAAAAAAAAbKnDDz+87AgDoq2tLUceeWTZMQAAAAAAAAAAAAAAkiheAQAAAAAAAAAAAAAAAIAttsMOO2TChAllx+h3u+yyS3bZZZeyYwAAAAAAAAAAAAAAJFG8AgAAAAAAAAAAAAAAAAB94qUvfWlqtVrZMfpNvV7PS1/60rJjAAAAAAAAAAAAAACso3gFAAAAAAAAAAAAAAAAAPrAhAkTcvDBB2+T5SttbW3ZZ599stdee5UdBQAAAAAAAAAAAABgHcUrAAAAAAAAAAAAAAAAANBHjj/++HR2dpYdo8+1t7fnVa96VdkxAAAAAAAAAAAAAADWo3gFAAAAAAAAAAAAAAAAAPpIvV7PKaecklqtVnaUPlOv13PyySdvk4UyAAAAAAAAAAAAAMDWTfEKAAAAAAAAAAAAAAAAAPShiRMn5uCDD94mylfa2tqyzz77ZO+99y47CgAAAAAAAAAAAADAMyheAQAAAAAAAAAAAAAAAIA+dvzxx2fYsGGpVrfej/FVKpV0dXXlVa96VdlRAAAAAAAAAAAAAACe1db7G9sAAAAAAAAAAAAAAAAAMEjV6/WceeaZ6erqSqVSKTvOZuns7MxZZ52Vzs7OsqMAAAAAAAAAAAAAADwrxSsAAAAAAAAAAAAAAAAA0A9GjBiRN7/5zens7Nzqylc6OjpyxhlnZMcddyw7CgAAAAAAAAAAAADAc6oURVGUHQIAAAAAAAAAAAAAAAAAtlWPPfZYzj///KxatSqD/SN9lUolHR0dOfPMMzN69Oiy4wAAAAAAAAAAAAAAPC/FKwAAAAAAAAAAAAAAAADQz5YtW5bzzz8/K1asSE9PT9lxnlVbW1s6Oztz1llnZaeddio7DgAAAAAAAAAAAADABileAQAAAAAAAAAAAAAAAIABsGbNmlx22WW5995702g0yo6znnq9nkmTJuXEE0/M0KFDy44DAAAAAAAAAAAAALBRFK8AAAAAAAAAAAAAAAAAwAC67777cskll6TRaKSnp6fULG1tbanVannNa16T/fffv9QsAAAAAAAAAAAAAACbSvEKAAAAAAAAAAAAAAAAAAyw1atX58c//nHuvffeNBqNUjLU6/VMmjQpJ554YoYOHVpKBgAAAAAAAAAAAACALaF4BQAAAAAAAAAAAAAAAABKct999+WKK67IsmXL0mw2MxAf+avX6xk6dGiOO+647L///v2+HgAAAAAAAAAAAABAf1G8AgAAAAAAAAAAAAAAAAAlKooiCxcuzPXXX5977703SdJsNvt0jVqtlqIosueee2bmzJmZMGFCKpVKn64BAAAAAAAAAAAAADDQFK8AAAAAAAAAAAAAAAAAwCCxatWq3Hbbbbnhhhuydu3atLW1pbu7O5vzUcCOjo709PSkvb0906dPz7Rp0zJs2LB+SA0AAAAAAAAAAAAAUA7FKwAAAAAAAAAAAAAAAAAwyBRFkeXLl+eRRx7JggULMm/evCxevDg9PT1pa2t71jE9PT2pVqsZPXp0Jk6cmPHjx2fcuHEZMWJEKpXKAN8BAAAAAAAAAAAAAED/U7wCAAAAAAAAAAAAAAAAAFuBp8pYVq5cmWazmWazmaIoUqvVUq/XM2TIECUrAAAAAAAAAAAAAMB2RfEKAAAAAAAAAAAAAAAAAAAAAAAAAAAAAAAAsNWplR0AAAAAAAAAAAAAAAAAAAAAAACeTVEU6enpSbPZTLPZTLVaTb1eT61WS6VSKTseAAAAAAAAACVTvAIAAAAAAAAAAAAAAAAAAAAAQOmazWYWL16chQsXZv78+Xn44YfzxBNPJEmq1WoqlUqKokhRFGm1Whk6dGh23XXXTJo0KePGjcvYsWPT1dVV7k0AAAAAAAAAMKAqRVEUZYcAAAAAAAAAAAAAAAAAAAAAAGD7s2bNmtx222255ZZb8sQTT6RWq6XVaqXZbG70HNVqNfV6PY1GI52dnZkyZUpmzJiRUaNG9WNyAAAAAAAAAAYDxSsAAAAAAAAAAAAAAAAAAAAAAAyoRx55JDfccEPuvvvuVCqVNBqNPpu7Wq2mWq1mzJgxmTlzZvbdd99Uq9U+mx8AAAAAAACAwUPxCgAAAAAAAAAAAAAAAAAAAAAA/a4oitx999256qqr8sQTT6TZbKa/H3/T3t6etra2TJ8+PUcddVTa29v7dT0AAAAAAAAABpbiFQAAAAAAAAAAAAAAAAAAAAAA+tXy5ctz6aWX5uGHH06j0Rjw9Wu1Wjo7O3PKKadk4sSJA74+AAAAAAAAAP1D8QoAAAAAAAAAAAAAAAAAAAAAAP2iKIrccccd+clPfpJms5lWq1VqnlqtloMPPjgve9nL0t7eXmoWAAAAAAAAALac4hUAAAAAAAAAAAAAAAAAAAAAAPrc8uXLc+mll+bhhx9Oo9EoO846tVotnZ2dOeWUUzJx4sSy4wAAAAAAAACwBRSvAAAAAAAAAAAAAAAAAAAAAADQpxYsWJCvf/3raTQaabVaZcd5VrVaLS95yUty1FFHlR0FAAAAAAAAgM2keAUAAAAAAAAAAAAAAAAAAAAAgD4zb968fPOb30yj0Sg7ygbV6/VMnz49f/EXf5FKpVJ2HAAAAAAAAAA2keIVAAAAAAAAAAAAAAAAAAAAAAD6xNy5c/Od73xnqyhdeUq9Xs8LXvCCnHDCCcpXAAAAAAAAALYy1bIDAAAAAAAAAAAAAAAAAAAAAACw9XvooYe2utKVJGk0Grntttty1VVXlR0FAAAAAAAAgE2keAUAAAAAAAAAAAAAAAAAAAAAgC2yZMmSXHTRRVtd6cpTGo1Gbrjhhtx0001lRwEAAAAAAABgEyheAQAAAAAAAAAAAAAAAAAAAABgs/X09OQ73/lOuru7y46yRRqNRq688sosWbKk7CgAAAAAAAAAbCTFKwAAAAAAAAAAAAAAAAAAAAAAbLZrr702y5YtKztGn2g2m/ne976XVqtVdhQAAAAAAAAANoLiFQAAAAAAAAAAAAAAAAAAAAAANsuiRYsya9asNBqNsqP0mccffzyzZs0qOwYAAAAAAAAAG0HxCgAAAAAAAAAAAAAAAAAAAAAAm6ynpycXX3xxms1m2VH6VKPRyDXXXJMlS5aUHQUAAAAAAACADVC8AgAAAAAAAAAAAAAAAAAAAADAJrv22muzbNmysmP0i2azme9973tptVplRwEAAAAAAADgeSheAQAAAAAAAAAAAAAAAAAAAABgk6xduzazZs1Ko9EoO0q/eeKJJzJnzpyyYwAAAAAAAADwPBSvAAAAAAAAAAAAAAAAAAAAAACwSe64445UKpWyY/Sr7u7uzJo1q+wYAAAAAAAAADwPxSsAAAAAAAAAAAAAAAAAAAAAAGy0oihy/fXXp9FolB2l3y1cuDCPPfZY2TEAAAAAAAAAeA6KVwAAAAAAAAAAAAAAAAAAAAAA2GgPPfRQVq1aVXaMAdFqtXLjjTeWHQMAAAAAAACA56B4BQAAAAAAAAAAAAAAAAAAAACAjXb99denu7u77BgDotVqZfbs2Wk0GmVHAQAAAAAAAOBZKF4BAAAAAAAAAAAAAAAAAAAAAGCjrFq1KnPnzi07xoC7++67y44AAAAAAAAAwLNQvAIAAAAAAAAAAAAAAAAAAAAAwEZ5+OGH09bWVnaMAdXd3Z05c+aUHQMAAAAAAACAZ1ErOwAAAAAAAAAAAAAAAAAAAAAAAFuHBQsWpLu7e4PXHXzwwTnppJPW7Z977rnPuOZjH/vYuu3vf//7uf322593zt133z377bdfJkyYkBEjRmTIkCHp6enJ0qVL87vf/S433XRTWq3WemOq1WoOO+ywTJ06Nbvssks6OjrSbDbzxBNPZM6cObn++uuzcuXKDd7Pww8/vMFrAAAAAAAAABh4ilcAAAAAAAAAAAAAAAAAAAAAANgo8+bNS1EUpaz9ohe9KHvttdd6x2q1WsaPH5/x48dn3333zde+9rX18v3lX/5l9t9///XGtLe3Z/To0Rk9enSmTp2ar371q1m9evXzrv3kk0+m2WymVvPIHgAAAAAAAIDBxE9xAQAAAAAAAAAAAAAAAAAAAADYKIsWLSp1/WXLluX222/P/Pnz09bWliOOOCKTJ09OkkyaNCkHHnhg7rjjjiTJjjvuuF7pyi233JK77rorY8aMyXHHHZdqtZqRI0dm6tSpueWWW5533Xq9nkWLFmX8+PH9d3MAAAAAAAAAbDLFKwAAAAAAAAAAAAAAAAAAAAAAbNDy5cvTbDZLW/+GG27IvHnz0mq11h2bO3du3vnOd2bYsGFJkt12221d8UpnZ+d643/2s5+l0WjkgQceyAte8IKMHj06SdLW1rbBtXt6evLII48oXgEAAAAAAAAYZKplBwAAAAAAAAAAAAAAAAAAAAAAYPB75JFHUqvVSlv//vvvX690JUmazWaefPLJdfvd3d3rthcvXpzly5ev23/Zy16WyZMnZ8aMGRk1alSSZO3atbnnnns2uHaz2cz8+fO39BYAAAAAAAAA6GPl/RQbAAAAAAAAAAAAAAAAAAAAAICtxooVK55RfLKxPvaxj/Vxml477bRTdt1113X7v//979dt9/T05Bvf+EZe85rXZNy4cTnssMNy2GGHrTs/d+7cXHHFFesVtzyfZcuW9V1wAAAAAAAAAPpEtewAAAAAAAAAAAAAAAAAAAAAAAAMfs1mM0VRlB1jneHDh+cNb3hD2trakiS33nprHnroofWuWbt2bR599NFnLYyZMGFCpk6dutHrNRqNLQsMAAAAAAAAQJ+rlR0AAAAAAAAAAAAAAAAAAAAAAIDBr9lsPmuBycY4//zzn3HsrLPO2uwsu+yyS/7qr/4qI0eOTJLccccd+fGPf7zeNR0dHXnzm9+cYcOGJUl+8IMf5M4778wOO+yQ0047LaNGjcrRRx+d1atX58Ybb9zgms1mc7PzAgAAAAAAANA/FK8AAAAAAAAAAAAAAAAAAAAAALBBRVFs9tiHHnqoz3JMnDgxr3/969PZ2Zkk+fWvf50rrrjiGdftv//+60pX/vCHP2T27NlJkiVLluSWW27JCSeckCSZOnXqRhWvAAAAAAAAADD4KF4BAAAAAAAAAAAAAAAAAAAAAGCD6vV6qtVqWq1WaRkOOOCAnHjiianVamm1WvnZz372nKUpQ4YMWbfd3t6+3rmOjo51208VuGxIreZxPQAAAAAAAACDjZ/kAgAAAAAAAAAAAAAAAAAAAACwQbVaLZVKpV/XGDlyZM4555x1++eee+667cMPPzwvf/nL12W48cYbs3DhwkyYMGHdNWvXrs3ixYuTJIsWLVp3fKeddsqrXvWq3HXXXdlhhx0yY8aMdecWLFiwUdkUrwAAAAAAAAAMPn6SCwAAAAAAAAAAAAAAAAAAAADABg0dOjTVarW09ffff//1il+OPPLIHHnkketdM2/evFx44YVJkjlz5uS+++7L3nvvnSSZNm1apk2btt71K1euzDXXXLNR6w8fPnxL4gMAAAAAAADQDxSvAAAAAAAAAAAAAAAAAAAAAACwQWPHjk1PT0/ZMTbJt7/97Rx66KGZOnVqRo8enc7OzvT09OTxxx/P/fffn1mzZmXFihUbnKdWq2XixIkDkBgAAAAAAACATVEpiqIoOwQAAAAAAAAAAAAAAAAAAAAAAINbURT51Kc+le7u7rKjDLiOjo686U1vym677VZ2FAAAAAAAAAD+RLXsAAAAAAAAAAAAAAAAAAAAAAAADH6VSiVjxowpO0YpGo3GdnvvAAAAAAAAAIOZ4hUAAAAAAAAAAAAAAAAAAAAAADbKxIkTU6lUyo4x4EaMGJF6vV52DAAAAAAAAAD+jOIVAAAAAAAAAAAAAAAAAAAAAAA2yvjx49Pe3l52jAE3fvz4siMAAAAAAAAA8CwUrwAAAAAAAAAAAAAAAAAAAAAAsFEmTJiQZrNZdowB1d7enj333LPsGAAAAAAAAAA8C8UrAAAAAAAAAAAAAAAAAAAAAABslKFDh2by5MllxxhQRVFk6tSpZccAAAAAAAAA4FkoXgEAAAAAAAAAAAAAAAAAAAAAYKMdddRRaW9vLzvGgKhWqznooIO2m/sFAAAAAAAA2NooXgEAAAAAAAAAAAAAAAAAAAAAYKNNmjQpnZ2dZccYENVqNTNmzCg7BgAAAAAAAADPQfEKAAAAAAAAAAAAAAAAAAAAAAAbrVKp5Kijjkq9Xi87Sr8bM2ZMRo0aVXYMAAAAAAAAAJ6D4hUAAAAAAAAAAAAAAAAAAAAAADbJwQcfnKIoyo7Rr9rb2zNz5syyYwAAAAAAAADwPBSvAAAAAAAAAAAAAAAAAAAAAACwSTo7OzN9+vTU6/Wyo/Sb4cOHZ9999y07BgAAAAAAAADPQ/EKAAAAAAAAAAAAAAAAAAAAAAAbrdVqJUle8pKXZOjQoSWn6R+1Wi2nnnpqqlWP6AEAAAAAAAAYzPxUFwAAAAAAAAAAAAAAAAAAAACAjdbd3Z0VK1akVqvllFNOSa1WKztSn6rX6znqqKMyZsyYsqMAAAAAAAAAsAHb1k+sAQAAAAAAAAAAAAAAAAAAAADoN1/4whdy+eWX57e//W0mTZqU6dOnZ8aMGbnvvvvSaDTKjtcnRowYkRe/+MVlxwAAAAAAAABgI1SKoijKDgEAAAAAAAAAAAAAAAAAAAAAwOB2xhln5Otf/3omTZqU4cOHZ9GiRVm0aFHGjRuXv//7v093d3fZEbdYrVbLW97ylowZM6bsKAAAAAAAAABshGrZAQAAAAAAAAAAAAAAAAAAAAAAGNw+8YlP5Nvf/nY+9KEP5brrrsvs2bMze/bsnH766Vm4cGG+9rWvlR1xi9Xr9RxzzDFKVwAAAAAAAAC2IpWiKIqyQwAAAAAAAAAAAAAAAAAAAAAAMDj19PTk6KOPzhNPPJErr7wyY8eOTU9PT9ra2pIk5557bv793/89kydPzkknnZSt8ZE29Xo906ZNy/HHH192FAAAAAAAAAA2QbXsAAAAAAAAAAAAAAAAAAAAAAAADF6LFi3KTTfdlClTpmTs2LFpNptpa2tLT09PkuQDH/hAzjnnnPz+97/PVVddlWp163qsTb1ez/7775+XvexlZUcBAAAAAAAAYBNtXT+hBgAAAAAAAAAAAAAAAAAAAABgwBRFkXq9nhEjRuSmm27Kgw8+mFqtliRpa2tLq9VKe3t73vWud+Wv//qvc9VVV+Xee+9dd81gV6/Xc8ghh+TEE09MpVIpOw4AAAAAAAAAm0jxCgAAAAAAAAAAAAAAAAAAAAAA66xZsyZJ0mq1UqlUsssuu+SEE07IQw89lP/93/9ddz5JqtVqWq1Whg8fno9+9KPZe++9841vfCOTJk1Ke3v7oC4zqdfrOfLII/Pyl798UOcEAAAAAAAA4LkpXgEAAAAAAAAAAAAAAAAAAAAAIElyzTXXZObMmXn00UdTrVbTbDaTJG9605uyyy675IILLshvfvObFEWxbsxT5Svjxo3Lhz70oSTJ448/nrPPPjvjxo1LvV4v5V6eS61WS1dXV0499dS85CUvUboCAAAAAAAAsBVTvAIAAAAAAAAAAAAAAAAAAAAAQH74wx/m2GOPzW233Zb/+q//StJbUpIkRxxxRE488cT87ne/y7nnnpu777573bg/LWGZMGFCkuR3v/tddthhh5x55pk57rjjUq/XB0XBSb1ez3777Zd3vOMd2XvvvcuOAwAAAAAAAMAWUrwCAAAAAAAAAAAAAAAAAAAAALCdO//883PSSSdlr732ytChQ3PzzTevO9dqtbLjjjvmve99b/7iL/4iV155Zd7//vfnpptuSqvVSqVSSbXa+yibe++9N+3t7Xnxi1+cJGlra8vhhx+ev/u7v8u4ceNSr9dLub+2trZ0dXXl1FNPzV/+5V+ms7OzlBwAAAAAAAAA9K1KURRF2SEAAAAAAAAAAAAAAAAAAAAAAPij5uJkzW1J67GktTop1iSpJJWupNqV1MYlnS9IqsP6ZLnPfvazec973pNTTjklr3/96/OJT3wid9xxR6699trMnDkzSVIURSqVSm677ba8613vytVXX50ZM2bkjW98Y972trelVqvliiuuyIc//OE88cQTueyyy7Lffvutt05RFJk9e3auvvrqrF69Ot3d3X2S//m0t7cnSQ499NAcffTRClcAAAAAAAAAtjGKVwAAAAAAAAAAAAAAAAAAAAAAytLzaLL6pmTNzcmqq5M1s5NiZVLpTNJKilbve5KkmlSqve+tVUltdNJ5WDLk6KRzWu92dcgmLf+hD30o//Iv/5LTTz89733vezNlypT80z/9Uz760Y/mPe95Tz75yU+mUqmkWq2uGzN79ux85Stfybe+9a2sXLkyBx98cNra2jJ//vx0d3fnsssuywtf+MLnXLMoijz00EO5/vrrM2fOnFQqlTSbzU39k3tOlUoltVotO+ywQ2bOnJmpU6emVqv12fwAAAAAAAAADB6KVwAAAAAAAAAAAAAAAAAAAABgsGutSbrvSnoeT4rVvfuVtt5yjkpnUt89qe+RVCplJ2VjFEWy+prk0c8kq37R+3fYWplkM8tHKh29r6KZjHhTstM/Jh37bXDY3/zN3+Siiy7K29/+9rzzne/MnnvumaS3WOX444/PhAkTcv3116e9vT1FUaTyJ/98Pfroo/nNb36Tz3zmM5k3b16GDh2agw46KB/4wAcyZcqUjY6+YsWK3Hrrrbn11luzcuXK1Ov1NJvN9PT0bPztVyppb29PT09PqtVq9t133xx55JEZO3bsRs8BAAAAAAAAwNZJ8QoAAAAAAAAAAAAAAAAAAAAADCatNcna3yZrbu0t51h9Y9KYn1SHJHmq+OKpR4b8cb9o9B5r3z8Z8qKka0bSeZgylsGm58nkya8lj/1b0vNYUqzM03+XfaWWVOpJxwHJTu9Lhr+md//P3HXXXXnta1+bE044Ie9+97uz2267rTu3cuXKnHDCCZk1a1bOO++8/O3f/u1zrtZoNNJoNNLR0ZGiKFKr1TY7+Zo1a/KHP/whCxcuzIMPPpiFCxdm5cqVqVarqVarqVQqKYoiRVGk1WqlVqtlzJgxmThxYsaPH59x48Zl+PDh6xXEAAAAAAAAALBtU7wCAAAAAAAAAAAAAAAAAAAAAIPBmtnJY59Lll+cVNp7y1SK1ZsxUSWpDEvSk1SHJzv9Y7LDW5K2nfs4MButtSZZ8uHkiS8naftj4coAqAxPKrVk9GeSkW9er4Sn2WzmwQcfzA477JCdd376n41Wq5VqtZrvf//7OeWUU/LmN785X/3qV1MUxbMWmjzX8b7yVLFLs9lMs9lMtVpNvV5PrVZLe3u7khUAAAAAAACA7ZziFQAAAAAAAAAAAAAAAAAAAAAoS2tNsvx7yaOfThr3J8XaJD19u0alK0mRDHt1stO7k87D1yvgoJ+tvjFZcFrSs2Qzi3T6QGVo0jktGfeNpL7bRg2588478/KXvzyLFi3Kbbfdlv3337+fQwIAAAAAAADApquWHQAAAAAAAAAAAAAAAAAAAAAAtjtFI1n6/0vmjE7+cHbS/bukWJU+L11Jess+ijXJ8v9N5r80eWC/ZOUv+34d1tdakyz6x2T+S5Lm/PJKV5KkWJmsvj65f0ryxH8nRbHBIVOnTs2JJ56YRqORH/3oRymKIq1WawDCAgAAAAAAAMDGU7wCAAAAAAAAAAAAAAAAAAAAAANpzR3J/Qckj34qaS1PihUDtHCrt4Cj+97k4Vcnj5yVtAZq7e3M6luS+/dNnviPcgtX1tPs/Wdt0TuT+cckjYXPeeVTBStveMMbMmzYsPziF79IpVJJtepxNQAAAAAAAAAMLn6SDQAAAAAAAAAAAAAAAAAAAAADoWgkSz6aPDgjadyXFKtKzLIqWfatZO5eycpflZdjW7Tip8n8o5Pm/HL/jp9LsTJZfX0y7wVJ933PeslTBSv77LNPJk6cmJ///Of53ve+N5ApAQAAAAAAAGCjKF4BAAAAAAAAAAAAAAAAAAAAgP625rfJ/Qcmj302KVYnKcpOlBRrkp5FycOvSh55c9JaUXaird+T30kW/OXgLFxZTzPpWZLMm56suf1ZryiKIqNGjco73/nOVCqV3HrrreuOAwAAAAAAAMBgUSn8JBsAAAAAAAAAAAAAAAAAAAAA+s/KXyQPn/jHMo5B+qiPSmdS3yOZeE3StnPZabZOyy5OHjn9j8U6W5HqiGTiDUnH/s96+rbbbsuRRx6ZWq2WRx55JMOGDUulUhngkAAAAAAAAADw7BSvAAAAAAAAAAAAAAAAAAAAAEB/WX5psvCvtpIyjvakPi7ZfVbvOxtvxRXJgpO3kr/nP1dJqjsmk25J2ic/6xUnn3xyjjvuuPzd3/3dAGcDAAAAAAAAgOeneAUAAAAAAAAAAAAAAAAAAAAA+sPy7ycL37iVlXHUktqYZNKtve9s2Nq7knmHJ8WqspNsgWpSG5vscU9SHbbuaKvVSrVaTbPZTK1WKzEfAAAAAAAAADy7atkBAAAAAAAAAAAAAAAAAAAAAGCbs/IXW2HpSpI0k+bi5MEXJj2Plx1m8CuayYJTt8K/5z/XSnoeTRa9K0nS09OTJKlWex9Po3QFAAAAAAAAgMFK8QoAAAAAAAAAAAAAAAAAAAAA9KW1dyUPn7gVl3E0ksb8ZP6xSdFTdpjB7dFPJY0HkxRlJ9lyxZq0nvx6epb9Im1tbevKVwAAAAAAAABgMFO8AgAAAAAAAAAAAAAAAAAAAAB9pWgmC05JilVlJ9lC3Un375PH/rXsIIPX2ruSRz+ZFCvLTtJnqlmTx+48PmmtTFtbW9lxAAAAAAAAAGCDFK8AAAAAAAAAAAAAAAAAAAAAQF959F+SxoNJirKTbLliZbL0E8nae8pOMvgUzWTBqUmxpuwkfW5YV08aC95edgwAAAAAAACA/z97dxpmR12nDfg5p7d0ZyWEsBl2BHkNsgoiGEABRx1UZBEzwqCggiKrojgIjjAqMChuICIioKgoKiNuCAKyiYRFBYSwS4CEBLL1lu4+9X44QogESNJLZbnv66qrq07961dPdedT09QDS0TxCgAAAAAAAAAAAAAAAAAAAAAMhO6768UrRUfZSQZO0Z08sX9S9JWdZPnyzJdXnoKdf9E6LGnq+HHSeXPZUQAAAAAAAADgFSleAQAAAAAAAAAAAAAAAAAAAID+KnqTafslRVfZSQZYLVnwUPLMGWUHWX4UvcmsLyVFe9lJBk/Rmcz8fNkpAAAAAAAAAOAVKV4BAAAAAAAAAAAAAAAAAAAAgP6adWbS82iSouwkA69oT2b+d7LggbKTLB/mX5kUC8pOMciKpOOapOeJsoMAAAAAAAAAwMtSvAIAAAAAAAAAAAAAAAAAAAAA/VEsSJ75YlJ0lJ1k8BQ9yTNnlp1i+TDrS0kxr+wUQ2P2OWUnAAAAAAAAAICXpXgFAAAAAAAAAAAAAAAAAAAAAPpj3s+Toq/sFIOsN5lzcVJrLztIuRZMTbrvKDvF0Ci6k2e/US/dAQAAAAAAAIDllOIVAAAAAAAAAAAAAAAAAAAAAOiPWV9KivllpxgClWTO98sOUa5nvroKlOy8QNGbzP+/slMAAAAAAAAAwEuqFEVRlB0CAAAAAAAAAAAAAAAAAAAAAFZI3Xcnj2yfFJ1lJxkaTRsnG01NKpWykwy9okjuH7WKlOy8QNuuyXp/KDsFAAAAAAAAACxWtewAAAAAAAAAAAAAAAAAAAAAALDCeubLSdFTdoqh0/tU0nVL2SnK0fNwklrZKYZe1+310hkAAAAAAAAAWA4pXgEAAAAAAAAAAAAAAAAAAACAZVH0JnN/kKS37CRDp+hInv1G2SnK0TUlqTQO0LBKMmLvZJ0fJRs/nLy6I9l0TrLhPcnaFycj3rFkY0YdVF+/4d+TzfqSzYv6Nu7kAcqZpFiQ9D4xcPMAAAAAAAAAYAAN1H/JBwAAAAAAAAAAAAAAAAAAAIBVS/e9WfVe31EkHX8sO0Q5Ov+U1Ob3f07D+GTdHydtk/7lRGvSMCppeU0y+j+S+8cktTkvP2vsMcmwrfqf6eVUmuulM03rDu59AAAAAAAAAGAZrGp/uQEAAAAAAAAAAAAAAAAAAAAAA6NrSpLaAA2rJCP+PRk1OWl9fdKwZlL0JL3T6veZ96Nk/i+XbmTLlsn6tybVloWf/b3S/6i9TyS1jqTa1v9ZK5LO69Pvn3elNZnw24VlKUVfMufC+s+2NidpnJCM+Ldk5D5LNm/B1KT7b0nXbcnoDybDJvYv3+LU2pOuW5ORew/8bAAAAAAAAADoJ8UrAAAAAAAAAAAAAAAAAAAAALAsOm9Mivb+z2kYn6z746Rt0r+caE0aRiUtr0lG/0dy/5h6OceSqDQna1+yaOnKQKm2JV13Jm07Dfzs5VVRJN1393/OakctLF1Jkicm10t1XmjuRUnTpvVym1fyxP4L90e+q//5Fqsv6bhukGYDAAAAAAAAQP8oXgEAAAAAAAAAAAAAAAAAAACAZdF5Y/9nVFqTCb9dWMZR9CVzLkzm/7JestI4IRnxb8nIfZZu7hr/kwybmNQ6k2pr/3O+ULEg6ZqyahWv9E5LUvR/zuiDF+63X/3i0pXn9Ezt/70G0kCUzgAAAAAAAADAIFC8AgAAAAAAAAAAAAAAAAAAAABLq+hNFjzQ/zmrHbWwdCVJnpj84jKOuRclTZsmtY4lm9k2KVntmHpBysz/Ssb/b/9zvlDRlXRen+TIgZ27PKvNTSpNSdG57DMqbUnL5guP23/X/1xDpT/PDQAAAAAAAACDqFp2AAAAAAAAAAAAAAAAAAAAAABY4SyYmlRb+j9n9MEL99uvfnHpynN6pibpeeV51ZHJ2hcmlWoy87+Trin9z7g4gzV3eTUQxSMNYxY97pvV/5lDpViCf3sAAAAAAAAAUALFKwAAAAAAAAAAAAAAAAAAAACwtGqzkzT0b0alLWnZfOFx++/6Ny9J1vx60rRB0nFTMusL/Z/3UmrzBm/28qjWnaTSvxl9sxc9bli9f/OGVF9SFGWHAAAAAAAAAIAXUbwCAAAAAAAAAAAAAAAAAAAAAEur1tn/GQ1jFj3um9W/eSP3SUYflPTNS558f5Ja/+a9nGLB4M1eHlUa+z+j6Ei6/77wePhb+j9zyFSTSj+LZwAAAAAAAABgECheAQAAAAAAAAAAAAAAAAAAAIClVXT1f0bf7EWPG1Zf9lmV5mTNb9X3Zxyb9Dy07LOWxCpXvNKapOj/nDkXLtwfvkcyct/Fr2vaJElT/+83UCrLURYAAAAAAAAAeAHFKwAAAAAAAAAAAAAAAAAAAACw1Br6P6LoSLr/vvB4+FuWfValNWkcV99f+9vJ5kV9W+/aRddtXiQb3LHs93neKvbakuqwpKj1f86zZydddy48XufSZK3zkhF7J227JqMmJ2tfnGz4t6TaVl+z8cMLf55tkxad1/rGZMQ761vDuIWfN2++8PPGCf3PvTyVwAAAAAAAAADACzSWHQAAAAAAAAAAAAAAAAAAAAAAVjjV1oGZM+fCZPwX6/vD90hG7pvM+8mL1zVtkvQ8mqRnYO7bX5WWshMMrcYJSdHV/zlFV/KPtybr/qheolJpTMYcVt+WxRqn1gtb/tWo99a3JHnyP5M531vWxHVN6/bvegAAAAAAAAAYJIpXAAAAAAAAAAAAAAAAAAAAAGBpVYYNzJxnz64XZAzbqn68zqXJnD2T+b9ManOTxnWT4W9NRu6XPLBmUpuTbPxw0rRBff1juyYd1yVFZzL96BfPb94kWe1jC4+nH530Pd3/3JWm/s9YkVSHJU0Tkp6H+z+rb3ry2G7JiL2TUZOT1tcnDeOTojfpnZZ0TUnm/aj+s15etO5UdgIAAAAAAAAAWKxKURRF2SEAAAAAAAAAAAAAAAAAAAAAYIXSOz15cP2k6O7/rIY1k3V/lLRNevl194956eKVl9I2KVnv2oXHf6/0L+tzhm2bbHDbwMxaUTzxvmTupWWnGHqV4cmaX03GfKDsJAAAAAAAAADwItWyAwAAAAAAAAAAAAAAAAAAAADACqdxzaTSNjCz+qYnj+2WPP6uZO5lSc+jSa0z6ZuXdP89mfP95PG966Ury4VK0rpL2SGGXusuA/czX5FUqvWiHQAAAAAAAABYDlWKoijKDgEAAAAAAAAAAAAAAAAAAAAAK5xHd0s6ry07xdCrjkzW+nYy6oCykwytzluTf+yR1OaWnWSINSWbtSeVprKDAAAAAAAAAMCLVMsOAAAAAAAAAAAAAAAAAAAAAAArpLZJSRrLTjH0ir5k2LZlpxh6LVsmtc6yUwy95o2UrgAAAAAAAACw3FK8AgAAAAAAAAAAAAAAAAAAAADLonX7pNpWdooSFEnTxmWHGHrVYUnr68tOMbQqw5KRB5SdAgAAAAAAAABekuIVAAAAAAAAAAAAAAAAAAAAAFgWw7ZNiu6yUwy95i2SSqXsFEPunnvuySe+MDNz55edZCgVyWqHlx0CAAAAAAAAAF6S4hUAAAAAAAAAAAAAAAAAAAAAWBaNayWN65adYmhVWpOR7yk7xZC77rrrcthhh+XL59+XvlpD2XGGSCVp26P+7xwAAAAAAAAAllOKVwAAAAAAAAAAAAAAAAAAAABgWY39RFIZXnaKIVQkYw4rO8SQmjNnTk477bTcfPPNOf30/017y2Hp6q6UHWvwVdqS1T9RdgoAAAAAAAAAeFmVoiiKskMAAAAAAAAAAAAAAAAAAAAAwAqpNj+ZOj4pOstOMgSqyYh3J6/6SdlBhlStVsv//u//pqmpKUcffXTSOyO9962bxobesqMNrsb1k40fTiqrQMkMAAAAAAAAACssxSsAAAAAAAAAAAAAAAAAAAAA0B9PfjiZc0GSlbyIozI8We/3SeuOZScZdM+9kqXyz9KRrq6uVKvVNDY2plqtpvuht6eh89dpbFhJX91SaUvWOD0Z+9GykwAAAAAAAADAy1K8AgAAAAAAAAAAAAAAAAAAAAD90X1v8si2SdFZdpLB1bRJstH9yT/LSFY27e3teeqpp5IkEyZMSHNzc5J6CUvlBc9cq9VS7Xs8fVM3S0O1q5Ssg65p42Sje5JKc9lJAAAAAAAAAOBlVcsOAAAAAAAAAAAAAAAAAAAAAAArtJbXJC3/r+wUg6syPFn9kytt6cp3v/vd7L777tlzzz2z6aabZs8998yPfvSjJFmkdCVJqtVq0rReGtb+chb0NpURd3BVWpN1L1O6AgAAAAAAAMAKQfEKAAAAAAAAAAAAAAAAAAAAAPTXmufUCytWSpWkce1k9MFlBxlwjz76aN785jfn8MMPT5K86U1vyr/927/l1ltvzRe/+MXcfvvti72uVqslYz6connL9PatRGU0lbZktaOTYVuXnQQAAAAAAAAAlojiFQAAAAAAAAAAAAAAAAAAAADor9btktU+Wi+uWNlUhiXrXpZUmstOMqCuuuqq7LPPPnnooYdy2mmn5ZJLLsl3v/vdfP/7389hhx2Wu+++O08//fRir61WqymStGz405Xr+9K4drLGKWWnAAAAAAAAAIAlpngFAAAAAAAAAAAAAAAAAAAAAAbCuFOTxjXLTjGwKm3Jasckw7YqO8mAam9vzxlnnJHHHnssp556ao4++uhsuummSZIxY8ZkzJgx6e3tfeVBTeunce2vZEFv0yAnHgKV1pWyYAcAAAAAAACAlVulKIqi7BAAAAAAAAAAAAAAAAAAAAAAsFLovC157E1J0Vl2kn4rikoqzRsnG929UpZxfPe7383qq6+evffee5HP77777uy///4ZNWpUrrjiitRqtay5Zr1Qp1arpVqtLjqoKPLon96UNVpuTFvrCvoql0pbMv5/k9U+UnYSAAAAAAAAAFgq1VdeAgAAAAAAAAAAAAAAAAAAAAAskdbtktU+Wi+yWMF1dRd5dvh5K2XpSpL853/+5yKlKx0dHfnVr36VY445Jvfee286Ojqy2WabZYsttsjkyZPz7LPPplqtpq+v7/lrZs2alS9/5St5+6Ezc+2tRbp7Gsp4lP6ptCWrn6R0BQAAAAAAAIAVUmPZAQAAAAAAAAAAAAAAAAAAAABgpTLu1KTjhqT7jqToLjvNMumtNefU81pz/9PfzGWX7VZ2nGVWq9Xyy1/+Mj09PalWq9lhhx2yzjrrpFarpVqtLrL217/+dfbbb7+sttpq+Z//+Z/ssMMOeeaZZ/Kd73wnl156aYqiyA9+8IM0NCwsV7nxxhtz3HHHZe21106x7k/TMvobSefNSdE51I+6bCptydijk3GfKjsJAAAAAAAAACyTSlEURdkhAAAAAAAAAAAAAAAAAAAAAGCl0jcveXSnZMH9SRaUnWbpVNrSM+q4nHDG/Fx00UX5yU9+kl133XXxa2sdSW1uUutMiq6k0pBUWpPKsKRhbP24JL/4xS9y0kknZerUqenurhfgbL311rnhhhvS2tqaoihSqVSeX//000/nuOOOy9e//vWMGjXq+c9nz56dTTfdNLNmzcoNN9yQnXbaaZFrzzrrrBx99NH1IpeiJ5l2QNL+26ToGNoHXlqVtmTcKcnqnyg7CQAAAAAAAAAss2rZAQAAAAAAAAAAAAAAAAAAAABgpdMwMln/uqRp/SQtZadZYgt6m9Iz4tA0rfW5vPOd78zYsWPzxBNPpCiKeplMx/XJM19OHn9X8sC6yf2jkwc3Sh6emDy6Q/LItslDr0keXC+5ry15aGLy1OHJnIuS7ruTom/Qn6Gnpycnnnhi3vve92b11VfPZz7zmVxxxRXZfffdc8cdd+SLX/zii66p1WpZY401ctFFF2XUqFHp7e1NknR2dmbMmDF517velebm5ixYUC/RqVQq6eurP8uxxx5bL11JkkpTsu5PktEH14tNlkvVejnOml9TugIAAAAAAADACq+x7AAAAAAAAAAAAAAAAAAAAAAAsFJqGJtscGvy2O7JgnuToqvsRC+rs7uaC36xej706TOTSiWTJk3Kaf99fP5tpwdTeWijpGdaUm1Lal1JuhdeWPT+8+tihi74W32bc8k/1yxI2t6YjP1kMnzPpFId8Oe4+uqrc/bZZ+fd7353TjzxxLz2ta9Nkmy44YaZOHFi/va3v6VWqyWpF6gkWVickqQoijQ2NqYoirS2tiZJpk6dmgULFmTkyJHPr2toaFh8gEo1Weubycj3JE8cmNTmLT8/+8rwpHnTZN0f178CAAAAAAAAwApu4P/yAAAAAAAAAAAAAAAAAAAAAACoaxiTrH9D0rpzvfRiuVRJKq35zhWvzpGnTM8DDzyQdN2ePDE5+219VEZ0fjHpeSRJT1Kbk0VKV5ZUMb++ZUHS8Ydk2n7JA+sks05P+mYN2JMsWLAg5557boqiyOmnn/586UpSL15Zf/31s9NOO6VarS5StrJI1KLeIFOpVNLd3Z2zzz47119/fT7ykY9k2223XfIww9+cbPRgMvK9SaWtX8/Vf9Wk0pqMOyXZ4DalKwAAAAAAAACsNBSvAAAAAAAAAAAAAAAAAAAAAMBgqrYlE36XjP/yP8tXGstOtFClLWl6df789NfymTOfyMHvGZPNmt6TPLpLMvdHSdGVFB0Df99iftI3PZl5SvLAusm0/ZMFj/R77Jw5c/LXv/41w4YNS3Nz8/OfT5s2LZ/4xCfy6KOPpqurK+eee26uueaaF8cqiucLWe6///6cffbZ+cIXvpCtttoqBx988NIHahiZrPPd5FVXJA1rlFO+UxmRtGyZbHhXsvrxSaVh6DMAAAAAAAAAwCCpFEVRlB0CAAAAAAAAAAAAAAAAAAAAAFYJPf9Injgw6bozKdpLi1GkkkplWLqGfzw33Dsp3/7WmZm8+zXZa5fGtDT1lpCoIam0JGucnqx2eFKpLvOk973vffnhD3+YD37wgznppJNy88035xe/+EV++MMf5lWvelVGjBiRv//972lubs7nP//5HHLIIRk3blyKokh3d3eefvrpfO9738vvf//7XH/99Zk0aVIuuuiiTJgwoX+PWGtP5lySPHN60jv9n4U2g/Xql6Z6wUrLNsnqn0xGvEPhCgAAAAAAAAArJcUrAAAAAAAAAAAAAAAAAAAAADCUiiKZ/e1kxrFJ0Zuke0hvP689efrZpvzohvfkljs6st5qf87nP/pkhg+rpKmp5FeRVIYnLa9N1vlh0rzBUl1aq9VSrVbz2GOP5Y1vfGOmTZu2cGylks985jP52Mc+lp6envziF7/IaaedllqtljPPPDOTJ09Oklx33XU56qijMnXq1Gy00UY55phj8oEPfGAgn7D+8++8OXnmzKT9V0mqSdE5MLMrI5IUyegPJGM/njRvMjBzAQAAAAAAAGA5pXgFAAAAAAAAAAAAAAAAAAAAAMrQ80Ty7FeT2ecmRV9SzB/EmzUklZakaYP8+taJ+a/T78ljj/w13zk1ectOlbQNW55eQfLPrGucnqx2eFKpLvGVz5WvPPzww7nzzjvT29ubL33pSzniiCMWKVDp6enJF7/4xZx88sk5/PDD841vfCNJ0tXVlauvvjq1Wi2TJk3KqFGjBvzpFtE7I5lzUdL+u6T7jqRvblJtTWrtSXpf/trKsKTSnNQ6ksa1k2HbJyP3TkbuX58BAAAAAAAAAKsAxSsAAAAAAAAAAAAAAAAAAAAAUKZiQTLvZ8msLyUL/l4/Tt/AzK60JaklI/dJxh6bDNs2tVotc2femraZe6Wh0pGGyisUfJSlMjwZ/pZk3cuSStPzHxdFkUqlskQjLrroonz0ox/Ngw8+mPHjx6coivT19aWxsTHXX399dt1112y77ba58cYb09zcvNTzB1zvzKRrStJ1W9Lxx6Tv6aToSorOJNV62Uq1NWlcL2mblAzbNhm2VVIdXk5eAAAAAAAAAChZY9kBAAAAAAAAAAAAAAAAAAAAAGCVVmlORh1Q37r/ljx7TtJxbbJgalJpSVIkRfsSDKom1RH14pZKc9KyZTLi3cmYQ5KG1RbervuOjJn91qQ6rz57eVW0J+1XZd49O+U3fzsyTS2jst1222XNNddMU1NT+vr60tDQ8LIjrrnmmjQ1NaW9vf796+3tTVNTvcSlq6srSbLddtulubn5+cKV0kpXkqRxXDJir/oGAAAAAAAAALwixSsAAAAAAAAAAAAAAAAAAAAAsLxoeW2y1jfq+0Vv0n1v0jUl6bwp6bw5qc2uF6sU3Umq9WKWSkvSNCFpm5QMe30ybNukcZ1kcQUiXVNSeWzXpJg/hA/VD0VHGntuy3qV/8yu7y0yfs31stdee+Xcc8992dKV50pURowYkdmzZ+eyyy7Lscce+3zpyk033ZTPfOYzGTNmTPbbb78kKbdwBQAAAAAAAABYJpWiKIqyQwAAAAAAAAAAAAAAAAAAAAAAg6z73uTRHZPa3LKTLLXevqY8NnO9vO1DRe6f+nAmT56cU045JRtvvPHLXveDH/wgxx57bDo7O3PYYYflzW9+c2655Zb8/Oc/zz333JMvfvGLOe6444boKQAAAAAAAACAgaZ4BQAAAAAAAAAAAAAAAAAAAABWdj1PJI9smfQ9k2QFfd1IpS1zi12zx8Ez8+c//zlHHHFETjjhhEyYMCFFUaRSqTy/9Lnj6dOn58ILL8yJJ56YF75mZeLEiTnnnHOy0047lfEkAAAAAAAAAMAAUbwCAAAAAAAAAAAAAAAAAAAAACuzokj+sXvScUOS3rLT9E9leO6acXQ+cPSvM3Xq1Jx66qk54ogj0tjY+LKX/frXv85f/vKXVKvVbLjhhtl3332HKDAAAAAAAAAAMJgUrwAAAAAAAAAAAAAAAAAAAADAymz2hcn0jyVFe9lJBkZ1VL53w0k55vj/ySabbJJvfOMb2X777Re7tK+vLw0NDUMcEAAAAAAAAAAYKtWyAwAAAAAAAAAAAAAAAAAAAAAAg6RnWjL9yJWndCVJap054E2/ydvf/vbcdtttuf7665MkRVEkSWbOnJkzzzwzTz31VBoaGtLX1/f8OQAAAAAAAABg5aJ4BQAAAAAAAAAAAAAAAAAAAABWRkWRPPkfSdFVdpIB1pNhfbfkiPePT0tLS374wx8mSSqVSpLk/PPPzyc/+cnss88+SZKGhobnzwEAAAAAAAAAKxfFKwAAAAAAAAAAAAAAAAAAAACwMppzcdL55yS9ZScZeEV7dtzg/Gy39QaZMmVKbr755udPfehDH8q6666bgw46qMSAAAAAAAAAAMBQaCw7AAAAAAAAAAAAAAAAAAAAAAAwwIpa8vSnkqK97CSDplJ055OHteXAv7RlzJgxSZKenp6MHTs2Dz30UJqamsoNCAAAAAAAAAAMOsUrAAAAAAAAAAAAAAAAAAAAALCy6fh9UptXdorBVXRn0pZ/Sa1WSWNjY4qieL5sRekKAAAAAAAAAKwaqmUHAAAAAAAAAAAAAAAAAAAAAAAG2KzTk2J+2SkGXSW9Oeu/d8+mm26aSqVSdhwAAAAAAAAAYIhViqIoyg4BAAAAAAAAAAAAAAAAAAAAAAyQnseShzZLiq6ykwyJjmLLtL3mrrJjAAAAAAAAAAAlqJYdAAAAAAAAAAAAAAAAAAAAAAAYQM9+IylqZacYMm3V+5Pu+8qOAQAAAAAAAACUQPEKAAAAAAAAAAAAAAAAAAAAAKwsiloy+9wkC8pOMnSK3nrZDAAAAAAAAACwylG8AgAAAAAAAAAAAAAAAAAAAAAriwVTk6Kv7BRDrDfpuKrsEAAAAAAAAABACRrLDgAAAAAAwMqrry/p6qpv3d1Jc3MybFjS2po0NJSdDgAAAAAAAAAAAABgJdQ1JUl1gIZVkhH/noyanLS+PmlYMyl6kt5p9fvM+1Ey/5cvP6I6Mlnjf5Jh2yVN6yfVsUlqSe9TSdetybNfSzpv7H/UBQ8mRW9S8ToVAAAAAAAAAFiVVIqiKMoOAQAAAADAiq+9PbnzzmTKlOS665Jbb02eeCKpVuslK9VqUqvVy1j6+pI110y23TaZNCnZbrtkm22S0aPLfgoAAAAAAAAAAAAAgBXc9COTZ7+RpJ+vFGkYn6z746Rt0suvu39MUpvz0ueb1k82fuSlzxd9yRMHJPN+uiwpF6qOTNa7IRm2Zf/mAAAAAAAAAAArFMUrAAAAAAAss+nTk299K7nggmTatKStLVmwIOnqWvIZzc3JsGFJZ2cyblxy4IHJxz6WbLjh4OUGAAAAAAAAAAAAAFhpPbx10n1n/2ZUWpP1b0qGbVU/LvqSORcm839ZL1lpnJCM+Ldk5D7J1PEvX7zSuHay5jeS9t8nvY8ltc763NVPThpG1td03Jg8tnM/Mw9P1vxaMuaQ/s0BAAAAAAAAAFYoilcAAAAAAFgqRZHccENyxhnJ736XVCpLV7TySpqbk2o12XHH5JOfTPbaq34MAAAAAAAAAAAAAMArKGrJ/cOTop9/5D32U8n4Lyw8nvbeZN6PXryuadOk55EkPUt/j/FfScYeVd/v+mvyyJbLEPRfjP5gsvb5/Z8DAAAAAAAAAKwwGssOAAAAAADAiqFWS77zneS005KZM5OOjnoJy0BbsKD+9dprk9tuS4YPT447Lvn4x5OWloG/HwAAAAAAAAAAAADASqPnwSQN/Z8z+uCF++1XL750JUl6pi797Epr0vK6ZMTbX3CP3y79nMXpvGlg5gAAAAAAAAAAK4xq2QEAAAAAAFj+PfBAst12yTHHJI8+mrS3D07pyr+aPz+ZPj055ZRkiy2S228f/HsCAAAAAAAAAAAAAKywemcklcb+zai0JS2bLzxu/13/5j1ntaOSzYtks45kg5uT5k2SvrnJM2cnM/9rYO7R98zAzAEAAAAAAAAAVhiKVwAAAAAAeEm1WnLWWcmWWyZ33VUvXClDR0fy0EPJzjsnJ5yQLFhQTg4AAAAAAAAAAAAAgOVa0dX/GQ1jFj3um9X/mS+n0pSkn2Uxzyn8sTkAAAAAAAAArGoUrwAAAAAAsFgPPJBsv33y2c8mnZ31EpaydXYmX/968prXJLffXnYaAAAAAAAAAAAAAIDlTNHZ/xl9sxc9bli9/zOTZN6Pk0d3Tv7xb8mMTya9TyUNo5LVjkhe9bOBuUfRPTBzAAAAAAAAAIAVhuIVAAAAAABe5Le/TbbaKrnzzqS9vew0i+roSB56KNl55+TCC8tOAwAAAAAAAAAAAACwPKn0f0TRkXT/feHx8Lf0f2aS9D6ZdN6YtP8meeaM5ImDXnCPPZKmjQbgJl6lAgAAAAAAAACrGn8tAAAAAADAIi67LHn3u+uFK7Va2WleWmdn8tGPJl/5StlJAAAAAAAAAAAAAACWE5VhAzNnzoUL94fvkYzcd/HrmjZJ0vQKmVpf4sS//MF6w9glDPdy93qFLAAAAAAAAADASqex7AAAAAAAACw/Lrkk+dCH6qUmK4KOjuQzn6l/PfHEstMAAAAAAAAAAAAAAJTsJUtOltKzZyej3psM26p+vM6lyZw9k/m/TGpzk8Z1k+FvTUbulzywZlKbk2z8cNK0QX39Y7smHdf989qLk+rIZP6VSc/DSa0raXltsvonFt6vb27SfU//c1ea+z8DAAAAAAAAAFihKF4BAAAAACBJ8n//t2KVrjynoyM57bRktdWSww8vOw0AAAAAAAAAAAAAQIka106Knv7PKbqSf7w1WfdHSdukpNKYjDmsvi21hmT4nvVtsffqSaZ/JCk6+hW5fqvx/Z8BAAAAAAAAAKxQFK8AAAAAAJAbb0ze+94Vr3TlOR0dyXHHJWuskey7b9lpAAAAAAAAAAAAAABK0rTBwM3qm548tlsyYu9k1OSk9fX1YpOiN+mdlnRNSeb9KKnNefk5cy5Mis6kZZukcXxSHZnUOpKeR5LO65Nnv5ksuHdgMrftPDBzAAAAAAAAAIAVRqUoiqLsEAAAAAAAlGf+/GTjjZMZM8pO0n8jRiT33Zess07ZSQAAAAAAAAAAAAAASvLI9knXbWWnGHqVEcla30xGv7/sJAAAAAAAAADAEKqWHQAAAAAAgHIddVQyd27ZKQZGV1fyH/+RqBwHAAAAAAAAAAAAAFZZrZOSVMpOUYIiGbZd2SEAAAAAAAAAgCGmeAUAAAAAYBV2zTXJD39YLyxZGfT2Jrfemlx0UdlJAAAAAAAAAAAAAABK0rpDUh1ZdooS9CbNry47BAAAAAAAAAAwxCpFURRlhwAAAAAAYOjNn59svHEyY0bZSQbeiBHJffcl66xTdhIAAAAAAAAAAAAAgCG24KHk4YlJ0VF2kqHVPDHZ6C9lpwAAAAAAAAAAhli17AAAAAAAAJTjqKOSuXPLTjE4urqS//iPslMAAAAAAAAAAAAAAJSgacOk2lZ2iiHWnIx4W9khAAAAAAAAAIASKF4BAAAAAFgFPf548oMf1AtKVka9vcmttyZ//nPZSQAAAAAAAAAAAAAAhlilkqx2ZFIZVnaSoVOpJqsdXnYKAAAAAAAAAKAEilcAAAAAAFZB3/xmUhRlpxhcnZ3JmWeWnQIAAAAAAAAAAAAAoARjPlR2gqHVulPStH7ZKQAAAAAAAACAElSKYmV/tR4AAAAAAC/U05OssUYyZ07ZSQbfsGHJ448nq69edhIAAAAAAAAAAAAAgCH2+DuT+f+XZCV/tUhlRLLuT5IRe5WdBAAAAAAAAAAoQbXsAAAAAAAADK2f/zzp6ys7xdCoVJILLig7BQAAAAAAAAAAAABACcYen1Tayk4x+KojkuF7lJ0CAAAAAAAAAChJpSiKouwQAAAAAAAMne22S6ZMKTvF0FlrrWTatKSqihwAAAAAAAAAAAAAWJUURfLQRknPI2UnGTyV1mTc55LVP1F2EgAAAAAAAACgJF4zBwAAAACwCrnvvuSee8pOMbTa25Nrrik7BQAAAAAAAAAAAADAEKtUkvFfSSptZScZPNXhyZgPl50CAAAAAAAAACiR4hUAAAAAgFXI9dfX/9+5VUl7e/KHP5SdAgAAAAAAAAAAAACgBCPfmQzfK0lz2UkGXqUtWef7ScOospMAAAAAAAAAACVSvAIAAAAAsAr54x+Tjo6lv+7gg5OiWLgtiUMPTX75y+Shh5K5c5MFC5IZM5LrrkuOPDJpbHzxNauvnnzpS8k999RzzpuX/PnPycc/vvj1S6JWS669dtmuBQAAAAAAAAAAAABY4a397aTaVnaKgVUZlozcJxm+Z9lJAAAAAAAAAICSVYpiSV+RBwAAAADAim7TTZMHHlj66w4+OLnwwoXHlcorX/OHPyS77vrS56+4InnnOxceb7hhvRhm3XUXv/73v0/e9rakp2dJEi9q5Mhkzpwlyw0AAAAAAAAAAAAAsNKZ9/PkiclJ0VF2koHRMC7Z6MGkYVTZSQAAAAAAAACAklXLDgAAAAAAwNBYsCB59NGhu9+ddyaf+1yy//7J7rsnBx6Y3HrrwvN7751sssnC43POWVi6cscd9VKW/fZLpk6tf/aWtyQnnrhsWXp6kmnTlu1aAAAAAAAAAAAAAIAV3sh3JcP3StJcdpL+q7Ql63xf6QoAAAAAAAAAkCRpLDsAAAAAAABD429/S4YNq5eQDIVjjnnxZ3//e71U5Tmj/vn/ubW11YtVnnPsscm119b3m5qSH/ygvv+xjyWnnpr09S1dlubmZMqU5FWvWrrrAAAAAAAAAAAAAABWGmufnzz8uqT3ySRL+UfZy4tKWzL6A8nwPctOAgAAAAAAAAAsJ6plBwAAAAAAYGjcfvvSF5YMlGo1WW+95KMfXfjZ448nd99d3x81KmloWHiuvX3h/vz5C/fHjUu23HLp7z9/fnLrrUt/HQAAAAAAAAAAAADASqNhbLL+TfWvqZSdZulV2pIReydrnl12EgAAAAAAAABgOaJ4BQAAAABgFTF9etLZObT3HD06KYp64cujjyaHHprUasl11yVvfWvS3V1fN2NGMnPmwuuOOy4ZOzZZc83kyCMXnbnBBkufo1ZLHntsmR8DAAAAAAAAAAAAAGDl0DQhWf+GpDomK9RrRyptSduuyToXJ5UVKDcAAAAAAAAAMOj8JQEAAAAAwCqivb1egrK8aGtbuF+rJaedtvD4gAOSWbOSp55K9thj0euGDVu2+7W3L9t1AAAAAAAAAAAAAAArleZXJxvcmjSMS9JQdppXVmlLRrw9edUvkkpj2WkAAAAAAAAAgOWM4hUAAAAAgFXE/PlDf89585Kdd0522y15//uTP/whqVaTSZOS665LNt544dqvfCX52MeS6dMXnXH55YuWpjz77LJl6ehYtusAAAAAAAAAAAAAAFY6zZskG0xJmiYklday07y0Slsy+qBknR8qXQEAAAAAAAAAFkvxCgAAAADAKqIohv6etVpy443Jtdcml1yS7LFH8uij9XOtrcnBBy+6/hvfSNZeO9l882TbbZPVVkuOOioZPnzhmrvuWrYsZTw/AAAAAAAAAAAAAMByq+lVyYZ3J6MPXg7LV5qT6uhknYuTtc5JKl6RAgAAAAAAAAAsXmPZAQAAAAAAGBojRw7dvYYNS7q6Xvx5USxagDJ27OLX3HffwuPTT1+4f/PNyZNPLlumF5a3AAAAAAAAAAAAAACQpNpWLzYZ9b5k2gFJbXZSdJabqdKWDH9LstZ3ksZx5WYBAAAAAAAAAJZ71bIDAAAAAAAwNNrakkplYGeefPLCMpXvfnfh53vtlTzwQPL5zycHHpjstlv9629/m2ywwcJ1f/rTwv2dd66f//CHkz32SA44IPnZz5LDDquf7+tLPv3pZc/a1rbs1wIAAAAAAAAAAAAArNTadkk2fiAZfXBSaS0pRHNSHZ2sc3Hyql8oXQEAAAAAAAAAlkhj2QEAAAAAABga48cnra1JR8fQ3G/jjZP/+q+XPn/FFcn3v7/wuKEh2XPP+vavenuTww9Prrtu2bJUq8mECct2LQAAAAAAAAAAAADAKqHalqx1TjLq/cnMk5POG5KilmTB4N63MqL+dcyhyeqfUbgCAAAAAAAAACwVxSsAAAAAAKuIbbapl5sMhTvvTM4+O3nDG5L11kvGjk1qtWT69OSOO5JLL00uuywpioXXPPxwcvHFyQ47JGutlbS0JE8+mVxzTXLWWcnddy97nhEjkte/vt+PBQAAAAAAAAAAAACw8mvbKVnvqqTnH8mz30hmn5sUfUkxfwBv0pBUWpKmjZLVT0hG7ptUhw3gfAAAAAAAAABgVVEpihe+1g4AAAAAgJVVd3cycmTS01N2kqHX2pr8/e/1EhgAAAAAAAAAAAAAAJZCsSCZ97PkmS8n3XclaUhS/WcRy5K+tqQpqbYltc6kYVQy/K3J2GOTYVsPXm4AAAAAAAAAYJWgeAUAAAAAYBWyySbJgw+WnWLojRiRzJ2bVCplJwEAAAAAAAAAAAAAWIEVtaTngaRrStJ5c9Lxx2TBfUnRmaQhqTQkRZGkL0mRNKyetGydtO2atG6XtGyTNI4r9xkAAAAAAAAAgJVKY9kBAAAAAAAYOjvuuGoWr0ycqHQFAAAAAAAAAAAAAKDfKtWk+dX1bdSBCz8vaknRnRRdSRqSamuSRn/IDQAAAAAAAAAMumrZAQAAAAAAGDq77JK0tZWdYmhVq8mb3lR2CgAAAAAAAAAAAACAlVilWi9baVgtaRiVVJqUrgAAAAAAAAAAQ0LxCgAAAADAKmSXXZKiKDvF0Bo+PNltt7JTAAAAAAAAAAAAAAAAAAAAAAAAADDQKkWxqr1iDwAAAABg1bbVVsldd5WdYuiMH5888UTS0FB2EgAAAAAAAAAAAAAAAAAAAAAAAAAGUrXsAAAAAAAADK0TTkhGjCg7xdBobU2OPlrpCgAAAAAAAAAAAAAAAAAAAAAAAMDKqFIURVF2CAAAAAAAhk53dzJ+fDJ3btlJBt+wYck//pGMG1d2EgAAAAAAAAAAAAAAAAAAAAAAAAAGWrXsAAAAAAAADK2WluTDH06am8tOMriq1eTtb1e6AgAAAAAAAAAAAAAAAAAAAAAAALCyqhRFUZQdAgAAAACAofXYY8lmmyVdXWUnGTzDhye//32y445lJwEAAAAAAAAAAAAAAAAAAAAAAABgMFTLDgAAAAAAwNBbb71kv/2SYcPKTjI4GhuTrbdOdtih7CQAAAAAAAAAAAAAAAAAAAAAAAAADJZKURRF2SEAAAAAABh6c+cmG2+czJxZdpKBN3x4cu+9yYQJZScBAAAAAAAAAAAAAAAAAAAAAAAAYLBUyw4AAAAAAEA5Ro1Kvv/9pK2t7CQDa/jw5KyzlK4AAAAAAAAAAAAAAAAAAAAAAAAArOwqRVEUZYcAAAAAAKA8739/8pOfJF1dZSfpv8bGZMcdk+uvTyqVstMAAAAAAAAAAAAAAAAAAAAAAAAAMJgUrwAAAAAArOLmzk023jiZObPsJP03fHhy773JhAllJwEAAAAAAAAAAAAAAAAAAAAAAABgsDWWHQAAAAAAgHKNGpVcdlny9rcnHR1lp1l2bW3Jt7710qUrV199dZ588snMnTs3m2yySd785jenoaFhaEMCAAAAAAAAAAAAAAAAAAAAAAAAMGAqRVEUZYcAAAAAAKB8P/lJctBBSWdn2UmWXltbcuqpyTHHvPjcX/7yl3zta1/Ld77znResb8uOO+6Yn/3sZxk5cuQQJgUAAAAAAAAAAAAAAAAAAAAAAABgoCheAQAAAADged/5TnLkkStW+UpbW3L88cnnPvfic1deeWVOOumk3HnnnVl//fVz/PHHZ8KECbn55pvzve99L+uss06uvvrqjB49euiDAwAAAAAAAAAAAAAAAAAAAAAAANAvjWUHAAAAAABg+fHBDybNzcmHP7xilK+0tSUnnZR86lMvPvfrX/86Rx55ZJ566qkceeSR+cAHPpDXve51SZK3ve1tWXvttXPCCSfknHPOyacWNwAAAAAAAAAAAAAAAAAAAAAAAACA5VqlKIqi7BAAAAAAACxffvnL5IAD6uUry+tvkVtbk7POSj7ykRefu/XWW3PIIYfkoYceygknnJAPfvCDmTBhQpKkt7c3jY2NmT59ev7f//t/edOb3pTLL798iNMDAAAAAAAAAAAAAAAAAAAAAAAA0F/VsgMAAAAAALD8ecc7kj//Odlii6Strew0i2prS171quTqqxdfujJ//vycccYZuf/++/PRj340hx566POlK0lSrS781XhjY2PmzJkzFLEBAAAAAAAAAAAAAAAAAAAAAAAAGGCKVwAAAAAAWKwttkjuvDM58cSktTWpVMpOVM/xwQ8m99+fvOENi1/zm9/8Jj/96U+z66675uCDD86rXvWq588VRfF88coll1ySGTNmZLPNNkuS1Gq1Qc8PAAAAAAAAAAAAAAAAAAAAAAAAwMBRvAIAAAAAwEtqbEw+85nkttvqRSzDh5eTo7U1edWrkquvTr761frxvyqKIj09PTn//POTJAcddFAmTpy4yJrKP9tjrrnmmpxzzjlJkve9731J8nwhCwAAAAAAAAAAAAAAAAAAAAAAAAArBm+RAwAAAADgFW2xRXLnncn//E+yzjrJiBFDc9+RI5PVVktOOCG5//7kDW946bWVSiXVajVPPPFEtthiixx44IFJ6oUsRVE8v+7OO+/M1772tTz00EM59thjs/POOy9yHgAAAAAAAAAAAAAAAAAAAAAAAIAVg+IVAAAAAACWSGNj8vGPJ//4R3L55clb3pK0tNS3gdTUlLS2JjvskHzve8mMGcnJJ9c/eyUNDQ0ZN25c5s2bl3nz5iVJ+vr6UqlUktRLV84888xcccUVeetb35rJkycnyfPnAQAAAAAAAAAAAAAAAAAAAAAAAFhxKF4BAAAAAGCpVKvJHnskV12VTJ2aHHNMstZa9cKU0aOT5ualm9fYWL+upSUZOzY59NDkjjuSW25J3v3u+vml8YY3vCEzZ87MZZddlr6+vjT+c8C1116bE088MZdeeml23nnnHHPMMdl6662XbjgAAAAAAAAAAAAAAAAAAAAAAAAAy41KURRF2SEAAAAAAFjxzZ6d3H57ctttybXX1vdnzqwXpzQ01AtbarWkry/p7a2XrWy1VbLrrsn22yfbbpussUb/c8yZMye77rprpk2blve85z157Wtfm8ceeyxf/vKX09vbm3//93/PUUcdld133z1JUhRFKpXKYme93DkAAAAAAAAAAAAAAAAAAAAAAAAAyqV4BQAAAACAQdPVlXR0JJ2dSXd30tyctLbWt7a2wbtve3t79t9//9xyyy159tlnU61W09bWluOOOy6HHnpo1l133SQvXaxSq9VSrVYHLyAAAAAAAAAAAAAAAAAAAAAAAAAA/aZ4BQAAAACAlVKtVsuf/vSnPPbYYxk3blzGjx+fiRMnPn/+pUpXnvPUU0/l+uuvz1133ZX29vZsu+22efWrX50ddthhKOIDAAAAAAAAAAAAAAAAAAAAAAAA8AoUrwAAAAAAsEp4rmilVqulWq2+5Lrp06fnqquuyqc//elMmzYt1Wo1I0eOzJw5c7LWWmvl0EMPzX//938PYXIAAAAAAAAAAAAAAAAAAAAAAAAAFuel3ywHAAAAAAArkVqtliSZMWPGS655+OGH89WvfjUf+chH0tTUlFNOOSWzZs3K9OnT88c//jF77rlnTjvttBx11FFDFRsAAAAAAAAAAAAAAAAAAAAAAACAl6B4BQAAAACAVUJDQ0OuvvrqrLPOOjn99NNfdH769Om58MIL8+1vfzvd3d3Zfffds91222X06NGpVqt54xvfmM997nM56qijcuGFF+arX/1qCU8BAAAAAAAAAAAAAAAAAAAAAAAAwHMUrwAAAAAAsMr41a9+lSR59NFHn/+sVqslSa6++upccMEFmTlzZpqamnLZZZflgAMOyBvf+MZceeWV6e3tzfrrr58jjjgiW221VW688cbMnDmzlOcAAAAAAAAAAAAAAAAAAAAAAAAAIKkURVGUHQIAAAAAAIbK5Zdfnn322SdJ0tfXl4aGhnR2dmannXbKXXfdlV122SXf/OY309fXl1mzZuXggw9OS0tLzj///EyaNClJcscdd+See+7J5MmTy3wUAAAAAAAAAAAAAAAAAAAAAAAAgFWa4hUAAAAAAFZJvb29aWxsTJKcfvrp+dSnPpU3velNufzyyzN27Njn102dOjXbbrtt3v72t+fSSy990Zyenp40NTUNWW4AAAAAAAAAAAAAAAAAAAAAAAAA6qplBwAAAAAAgDI8V7qSJI899lhaWlpy9tlnZ+zYsent7U2SLFiwIJtsskm22mqr/PSnP83UqVPzwj7zoiieL125//77o+scAAAAAAAAAAAAAAAAAAAAAAAAYOgoXgEAAAAAYJVVq9WSJA888ECam5szbty4JElDQ0OKokhzc3OSpLOzM729vent7U2lUnn++uf2P/jBD+atb31rvvKVr6Szs3OInwIAAAAAAAAAAAAAAAAAAAAAAABg1aR4BQAAAACAVVa1Wv81+Vve8pYsWLAgf/rTn5LUC1UqlUoWLFiQSy+9NPfcc08mTpyYTTfd9EUzOjs7M2nSpBRFkeOOOy7vete7MmPGjCF9DgAAAAAAAAAAAAAAAAAAAAAAAIBVkeIVAAAAAABWeZMmTcqoUaPy1a9+Nddcc02SpKenJ1dccUW+9rWvpa+vLwcccECSpFarLXJta2trDjrooPz1r3/N29/+9lx11VXZfvvt8/TTTw/5cwAAAAAAAAAAAAAAAAAAAAAAAACsShrLDgAAAAAAAGXbfvvtc95552X//ffP5MmTs91222Xu3Lm5/fbb09vbm/322y8HHHBAGhsX/bV6URSpVCpJksbGxrzuda/L7373u4wbNy5/+ctf8uY3v7mMxwEAAAAAAAAAAAAAAAAAAAAAAABYJVSKoijKDgEAAAAAAMuDP/7xj/nCF76QO+64IzNnzsx6662XI444InvvvXc23XTTl7xuxowZOe+88/KFL3whr3nNa3LyySfn3//934cwOQAAAAAAAAAAAAAAAAAAAAAAAMCqR/EKAAAAAAC8wLx589Le3p5nnnkma6+9dlZbbbWXXT9r1qxceOGFOeWUU7LhhhvmlFNOyT777JMkKYoilUplKGIDAAAAAAAAAAAAAAAAAAAAAAAArHIUrwAAAAAAwMuo1WqpVquLPTd79uxccsklOemkk7LWWmvllFNOyQEHHJBE6QoAAAAAAAAAAAAAAAAAAAAAAADAYFv8m+IAAAAAAIAkeVHpSl9fX5Jk7ty5+fGPf5zPfe5zGTt2bE488cTsu+++SZSuAAAAAAAAAAAAAAAAAAAAAAAAAAwFxSsAAAAAAPAK7rrrrvziF79Id3d3GhoaMmfOnPzsZz/LySefnLa2tpx44ol573vfm4aGhpcsXanVas/vF0UxlPEBAAAAAAAAAAAAAAAAAAAAAAAAVkqKVwAAAAAA4GX09fXl/PPPzyGHHJKzzjorM2fOzNVXX52TTjoplUoln/rUpzJ58uQ0NTUtUrrywqKVJJkzZ05mz56drq6u9PX1lfEoAAAAAAAAAAAAAAAAAAAAAAAAACuVSlEURdkhAAAAAABgeTZnzpy8/vWvz8MPP5x3v/vdue222zJ//vx86lOfyoc+9KEMHz58kdKVvr6+NDQ0JEl++9vf5ne/+11+9KMfZe7cuWlra8tb3vKW7LvvvnnXu95V4lMBAAAAAAAAAAAAAAAAAAAAAAAArNgUrwAAAAAAwBLo7OzMbrvtlltvvTXDhw/P8ccfn89+9rOpVCqp1WqpVqtJFi1dOfnkk3PWWWelo6Mju+22W7bccst0dnbm97//fZ544on813/9Vz796U+X+VgAAAAAAAAAAAAAAAAAAAAAAAAAK6zGsgMAAAAAAMCKoLW1NTfddFP22muvXH311ZkxY0bmz5+fkSNHplKpJElqtdrzpSvHH398zjrrrFSr1Vx88cU58MADn19322235dxzz81nP/vZNDU15fjjjy/tuQAAAAAAAAAAAAAAAAAAAAAAAABWVJWiKIqyQwAAAAAAwIrkbW97W37zm9/kiCOOyGc/+9mMHz9+kfNf+tKX8ulPfzpJMn78+LznPe/Juuuum3e9613ZYostkiT33XdfPve5z+Waa67JT3/607zxjW9c5jzt7cnf/pbMmZN0ddW3xsZk2LCktTXZaKNkvfWSf/a+AAAAAAAAAAAAAAAAAAAAzEGq5QABAABJREFUAAAAAKwUFK8AAAAAAMAy2HffffOXv/wlP//5z58vU0mS//u//8sBBxyQrq6uTJw4MRMmTEi1Ws2vfvWrbLPNNvn85z+fvfbaK0ly1VVX5eijj85ll122yIyX096e3HlnMmVKct11ya23Jk89lbS11YtVXvhb/+eKVhYsSKrV5LWvTd70pmSHHZLttlPGAgAAAAAAAAAAAAAAAAAAAAAAAKzYFK8AAAAAAMAyuuOOO7L11lsnSWq1Wvr6+nLooYfm4osvzoc+9KEccsgh2WGHHZIkU6ZMyR577JFtttkmP/3pTzN69OgkyYwZMzJ+/PiXvU9RJDfdlJxxRvKb3yQtLfUyla6upc9cqSQjRyY9PckaaySf+ERy0EHJqFFLPwsAAAAAAAAAAAAAAAAAAAAAAACgTIpXAAAAAACgn4qiSKVSybRp0/Ka17wmW2yxRc4777xMnDgxlUol3d3daWlpybnnnpsjjjgiF1xwQf7zP//zFefOn59cckly+unJjBlJR0e9hGUgDR+e1GrJAQckxx6bTJw4sPMBAAAAAAAAAAAAAAAAAAAAAAAABku17AAAAAAAALCiq1QqSZLHHnss8+fPz/bbb58tt9zy+c9bWlqSJKuvvnqS5K9//evLzuvoSI45JllzzeT445OHH07a2we+dCWpz+3sTC6+ONlxx2SrrZI//3ng7wMAAAAAAAAAAAAAAAAAAAAAAAAw0BSvAAAAAADAABk5cmSSZLXVVkuSFEWRWq2Wvr6+JMmsWbOSJGPHjn3JGTfemGy6afKtb9ULWNrbBzn0P/X11e93113JpEnJcccl3d1Dc28AAAAAAAAAAAAAAAAAAAAAAACAZaF4BQAAAAAABsiaa66ZbbfdNpdffnmmTJmSSqWSarWahoaG3HbbbTn66KOTJJtuuumLru3oSD760WSPPZInnkg6O4c4/At0dibnnptstlny5z+XlwMAAAAAAAAAAAAAAAAAAAAAAADg5VSKoijKDgEAAAAAACuLSy65JAcddFD22muvfOhDH8pGG22UBx54IIcffnhmzpyZQw89NOedd94i19x0U7Lffsmzz5ZbuLI4ra3JEUckp52WtLSUnQYAAAAAAAAAAAAAAAAAAAAAAABgIcUrAAAAAAAwwC644IIcc8wx6erqSk9PT6rVamq1WiZPnpzzzjsvra2tKYoilUolP/xh8sEPJh0dZad+aa2tydZbJ7/7XTJ8eNlpAAAAAAAAAAAAAAAAAAAAAAAAAOoUrwAAAAAAwCC45ZZbcs011+Tmm2/Oq1/96my66ab5yEc+ssiac89Njj026ewsKeRSGDYsefWrk2uvTVZbrew0AAAAAAAAAAAAAAAAAAAAAAAAAIpXAAAAAABgSNVqtVSr1Zx7bnLccUlHR9mJllxzc7LRRsmf/pSMGlV2GgAAAAAAAAAAAAAAAAAAAAAAAGBVp3gFAAAAAAAGSVEUqVQqL/r8hz9MPvCBpLOzhFD91NKSTJyYXH990tpadhoAAAAAAAAAAAAAAAAAAAAAAABgVaZ4BQAAAAAAhtAf/5jstdeKWbrynGHDkt12S668MllMrwwAAAAAAAAAAAAAAAAAAAAAAADAkKiWHQAAAAAAAFYV7e3J/vuv2KUrSdLVlVx/fXLJJWUnAQAAAAAAAAAAAAAAAAAAAAAAAFZlilcAAAAAAGCIHHtsMmdO2SkGRnt7csQRyZNPlp0EAAAAAAAAAAAAAAAAAAAAAAAAWFUpXgEAAAAAgCFw3XXJxRcnnZ1lJxk43d3J+9+fFEXZSQAAAAAAAAAAAAAAAAAAAAAAAIBVkeIVAAAAAAAYZO3tyXvfu3KVriRJT09yyy3JJZeUnQQAAAAAAAAAAAAAAAAAAAAAAABYFSleAQAAAACAQfbJTyZz5pSdYnC0tydHHJE8/XTZSQAAAAAAAAAAAAAAAAAAAAAAAIBVjeIVAAAAAAAYRLNnJxdckHR2lp1k8PT2Jt/6VtkpAAAAAAAAAAAAAAAAAAAAAAAAgFWN4hUAAAAAABhEF16YVFfy38Z3dSVnn5309ZWdBAAAAAAAAAAAAAAAAAAAAAAAAFiVrOSvegMAAAAAgPIURXLGGUlHR9lJBl93d/KrX5WdAgAAAAAAAAAAAAAAAAAAAAAAAFiVKF4BAAAAAIBBcs01ydy5ZacYGvPmJV/6UtkpAAAAAAAAAAAAAAAAAAAAAAAAgFWJ4hUAAAAAABgkZ5yRzJ9fdoqhM2VK8uCDZacAAAAAAAAAAAAAAAAAAAAAAAAAVhWKVwAAAAAAYBA880xy7bVlpxhafX3J+eeXnQIAAAAAAAAAAAAAAAAAAAAAAABYVSheAQAAAACAQXDbbUlLS9kphlZPT3L11WWnAAAAAAAAAAAAAAAAAAAAAAAAAFYVilcAAAAAAGAQ3HZb0tGx9NcdfHBSFAu3JTFxYvLlLyc33JC0ty+89uGHF79+woTkvPOSKVOSp55KFiyoX3fffckFF9TnLau7717y3AAAAAAAAAAAAAAAAAAAAAAAAAD90Vh2AAAAAAAAWBldd13S2zs099p99+Too5d8/UYbJYcdtuhnTU3Jq19d3w48MNltt+SWW5YtzyOPJBtuuGzXAgAAAAAAAAAAAAAAAAAAAAAAACwpxSsAAAAAACw3iiJ58snkmWeSrq76Vq0mw4Ylra3JOusko0eXnXLJ3H770N1r9uzk179ObrstGTcuOfzwl18/f37ygx8kf/hDMm1avSBm552TT3+6XsAybFjysY8tW/FKQ0MyZYriFQAAAAAAAAAAAAAAAAAAAAAAAGDwKV4BAAAAAKAURZE8/ni9pOPWW5Prrkv++tekp6de/lGp1Lfn1hZFvYhl9dWT7bZLJk1Ktt022Wab5a+MZdasZO7cobvf975X35Lk4INfuXhlypRk8uRFP7vqquR1r0ve+c768ahRy5alvT3505+SffddtusBAAAAAAAAAAAAAAAAAAAAAAAAlpTiFQAAAAAAhtQTTyTnnFPf2tuT5uZk/vykVlu4pqvrpa9/6qnkl79Mfve7pLU16ehINtkk+eQnkwMOqH9WtrvuqudYsKDsJEtm+PDkjW+sb8/57W+XbVatltx448DkAgAAAAAAAAAAAAAAAAAAAAAAAHg51bIDAAAAAACw8iuK5A9/SN72tmTjjZMzzkhmzaoXrMydu2jpypJasCCZMyfp6UnuvTc58shk/Pjk4x9PHnhg4J9hacyeXX/m5d2Xv1zPOX9+vWhl3Ljk6aeTz342+eY3l33u7NkDFhEAAAAAAAAAAAAAAAAAAAAAAADgJSleAQAAAABg0BRFctFFyXrrJXvvnfzmN/Wyle7ugb/X/Pn17dxzk4kTk513TqZMGfj7LInOzmUrk1letLQkDQ3Lfn1X18BlAQAAAAAAAAAAAAAAAAAAAAAAAHgpilcAAAAAABgU06Ylu+2WHHFE8vjj9VKUohj8+/b01Is/brwx2WWX5IQTBqfo5eV0dQ3Ns/bX2WfXC2re8Y7klFOSefOSNdZIPvOZ5JvfXPa5Q/39BgAAAAAAAAAAAAAAAAAAAAAAAFZNilcAAAAAABhQRZF897vJ5psnN92UtLeXl6WzM/n615PXvCaZMmXo7tvQMHT36o9HHqkX1Fx5ZfK5zyXHHbfw3CGHJM3NyzZ3RXl+AAAAAAAAAAAAAAAAAAAAAAAAYMWmeAUAAAAAgAEzbVqy227JkUcm8+cnPT1lJ0o6OpKHH0522SX55CeT7u7Bv2dra1Jdjn8D39q6+M9rtYX7jY3JqFHLNn/YsGW7DgAAAAAAAAAAAAAAAAAAAAAAAGBpNJYdAAAAAACAlcNddyW77lovXOntLTvNi3V2Jl//enLddcnvf5+MHDl492ptTSqVgZ158snJKafU9y+8MDnkkIXnJkxIttmmvv/c1yRpa0ve+c76/syZyY031vevvTZ5/PH69+GRR5KiSLbbLvnEJxZe++CD9WuWRUvLsl0HAAAAAAAAAAAAAAAAAAAAAAAAsDQUrwAAAAAA0G833ZS89a3JvHllJ3l5nZ31gpgdd0yuvz5ZffWBmVur1VKtVp//ut569TKTobL77vUyln81fnzy85/X96+9Ntltt/p+c3Oyzz71bXHmzUsOPXTZ82y88bJfCwAAAAAAAAAAAAAAAAAAAAAAALCkqmUHAAAAAABgxXbzzcmeey7/pSvP6e5Opk5NXv/65Jln+jfr8ssvz84775xddtklSVKpVJIk/+//JV1d/U06eM4+O7n88uTBB5O5c5Pe3mT27OS225LTT6/nv/baZZvd0pJMmjSQaQEAAAAAAAAAAAAAAAAAAAAAAAAWr1IURVF2CAAAAAAAVkx33ZXsvHMyf37ZSZZec3Oy2WbJTTclI0Ys+XW/+c1v8u1vfztXXnllFixYkIkTJ2bSpEn50pe+lNbW1ufXbb55ct99gxB8OTd6dHLFFcmb3lR2EgAAAAAAAAAAAAAAAAAAAAAAAGBlp3gFAAAAAIBl8vjjycSJyezZZSdZdsOGJdtvn1x7bVKtvvzas88+O6eeempmzZqVzTffPLvuumsmTZqUrbfeOuuvv35aWloWWf+BDyTf/e7gZV9eNTUls2YlI0eWnQQAAAAAAAAAAAAAAAAAAAAAAABY2TWWHQAAAAAAgBVPUSTve18yf37ZSfqnqyu5/fbk619PPv7xxa+p1WqpVqt56qmnMmvWrBx44IE588wz09ramjFjxrzk7J13Tn784yLt7ZXBCb+cGj9e6QoAAAAAAAAAAAAAAAAAAAAAAAAwNKplBwAAAAAAYMXzne/UC0t6e8tO0n/t7cmnP5089NDLr9t///0zZsyY3HvvvVl77bUzZsyY9PT0ZO7cuUnqBS0vtM02RarVVat0JUm2267sBAAAAAAAAAAAAAAAAAAAAAAAAMCqolIURVF2CAAAAAAAVhyPP55svnm9sGRl0dBQZOutK/nTn5Lqy1SWv+Md78ivfvWr3HnnnWlvb8+VV16Z+++/P48//ng23XTTTJ48ObvvvnsaGxuzYEEta61VzbPPDt1zlG3EiOSb30ze//6ykwAAAAAAAADA/2fvvuOkKA8/jn92rx8gAiJSpAiKCiKKDQu2WBONBQsROxFLTLBrNJZoTH72FkuMCiqioimKFZWiGAGRYpciHaSXO67t7vz+mHAnAQSOvZ07+Lxfr33d7Ow8z/OdAxHmducrSZIkSZIkSZIkSVLdFgRQVgalpZCVBfn5kJMTdSpJkiRJkmofi1ckSZIkSZIkSRstCODQQ+E//4FEIuo06VWvHtx5J/z2t2u/lkqliMfjPPTQQ/Tr149dd92VxYsXs2jRIjp27EhRURGzZ88mHo9z5ZVXctdddwHwhz+k+NOfKgiCvAyfTTTq14eFC8M37EmSJEmSJEmSJEmSJEmSJEmSJEmSJEmSNiyVgilTYNy48LP8H34I334LJSVh4UpWVvhZ/0QCYjFo0gS6dQs/+7/PPrD33tC4cdRnIUmSJElSdCxekSRJkiRJkiRttGeegcsvh+LiqJPUjMJC+OKLgHbtYmvsX1288vnnn3PiiSdSWFhI79696du3Lw0aNGD27Nm899573HLLLcyfP58PPviAww47jLlzYccdy0mlciM6o8zJzYVLL4X77486iSRJkiRJkiRJkiRJkiRJkiRJkiRJkiTVbmVl8I9/wIMPwsSJYblKPA5FRWHJysbIyQk/I19SAg0bws9/DldcAV261Gx2SZIkSZJqG4tXJEmSJEmSJEkbJZWCHXeEuXOjTlJzcnKgT5+ARx+NrfeYe+65h0MPPZR9990XgGQySVZWFgB33nknN910E7179+bZZ58lmUxy4IFLGTOmMRDPxClEJj8fvvwSdtop6iSSJEmSJEmSJEmSJEmSJEmSJEmSJEmSVDvNnAmPPAJPPBF+hr+oKH1zZ2VBXh7svDNcdx2cckr4XJIkSZKkLZ3FK5IkSZIkSZKkjfLee3Dyyel941ZtVFgICxZAvXrrfr28vJzc3Nw19iUSCbKzs5k2bRodOnSgWbNmzJs3D4APPkjxy1/Gt/jvW48eMGJE1CkkSZIkSZIkSZIkSZIkSZIkSZIkSZIkqfYZNQpuvhk+/jgsXCkvr9n16teHeBz69oXrr4fGjWt2PUmSJEmSohSPOoAkSZIkSZIkqW64664tv3QFIBYLePFFWF9v+f+WrgBkZWWRSqXIycmhcePGFBYWMnPmTAAOPzy+xb8JLR6HK66IOoUkSZIkSZIkSZIkSZIkSZIkSZIkSZIk1S7FxXDRRXD00fDBB1BaWvOlKxDeG2DFCnjoIejQAV5/vebXlCRJkiQpKhavSJIkSZIkSZI2aPZsGDky6hSZUVwc4y9/gfX0rlRKpVKkUikAYrEY8Xicl156iSVLltCjRw9at25NKpUiFoPHH4fCwgyEj9Arr0SdQJIkSZIkSZIkSZIkSZIkSZIkSZIkSZJqjxEjwtKT55+HVauiyVBWBkuXwplnwmmnhduSJEmSJG1pLF6RJEmSJEmSJG3QX/8adYLMmjsXxo6N/eQx8XiceDy8zD5r1iweeOABbr75ZnbddVf69OlTeQzAccfBL38J+fk1mzsqqRT885/w5ptRJ5EkSZIkSZIkSZIkSZIkSZIkSZIkSZKkaBUXw0UXwfHHw/z5UFISdaKw+OX116F9+/CrJEmSJElbklgQBEHUISRJkiRJkiRJtVcQQOPGsGxZ1EkyJx4POPPMGAMHrv1aMplk3rx5TJgwgdmzZzNlyhTGjx/Pxx9/TLt27bjttts47bTT1hq3fHn4JrTFizNwAhFp3BimToVtt406iSRJkiRJkiRJkiRJkiRJkiRJkiRJkiRl3syZcMghsHBh7ShcWZfCQujTBx54AGKxqNNIkiRJkrT5LF6RJEmSJEmSJP2kadNgjz1g1aqok2RWq1Ywa9a6X3vjjTc466yzqKioICcnh9atW3P22WdzwQUX0KRJk/XO+dZb0LPnlvu9zMuDk0+GQYOiTiJJkiRJkiRJkiRJkiRJkiRJkiRJkiRJmfXdd3DQQbB0KSSTUaf5aYWFcMop0L8/ZGVFnUaSJEmSpM0TjzqAJEmSJEmSJKl2GzcuvW+UOvdcCIKqx8b6+c/hzTdh4UIoK4M5c2DgQOjUKX3Zfmz+fCgqghEjRnDqqacyduzYytcOPPBAnn32Wfr378/EiROZNGkS11xzzU+WrgAcdxz88peQm1szmaNWVgavvRYWzEiSJEmSJEmSJEmSJEmSJEmSJEmSJEnS1uLrr2H//WHx4tpfugKwahX84x/Qs2fdyCtJkiRJ0k+JBcGm3NZOkiRJkiRJkrS1ufpquP9+SKXSM9+550L//lXPY7ENj7nzTrjhhnW/VloKp5yS/rKPbbaBN96At966kT//+c+ccsopvPLKKwRBQGxjQq/HihWwww5QUpLGsLVM48YwaxYUFkadRJIkSZIkSZIkSZIkSZIkSZIkSZIkSZJq1vTpsM8+sGQJ1LW7vBYWhuUr/ftv3Gf/JUmSJEmqjeJRB5AkSZIkSZIk1W4jR6avdKU6DjhgzdKVP/wBjjoK7r03fJ6fD889B40apXfd8vKAceOgb9++nHPOOdzw3xCbU7oCMHNmOtLVbuXl8NJLUaeQJEmSJEmSJEmSJEmSJEmSJEmSJEmSpJq1aBEcdBAsXVr3SlcAVq2CV16Ba6+NOokkSZIkSdVn8YokSZIkSZIkab2CAL78MtoMv/xl1faIEXDHHfDee3D11fDdd+H+Jk3g3HPTu25paYyRI6F169b079+fbt26pWXe+++Hioq0TFVrFRXB//1f1CkkSZIkSZIkSZIkSZIkSZIkSZIkSZIkqWadf35YvpJKRZ2k+latgr/+FYYNizqJJEmSJEnVY/GKJEmSJEmSJGm9Zs6MOgE0alS1XVy85mtFRVXbhx+e/rXHjk3vfCtXwqBBkEikd97aaPbs9H//JEmSJEmSJEmSJEmSJEmSJEmSJEmSJKm2eOUV+OADKC+POsnmKymBXr3W/Ay/JEmSJEl1hcUrkiRJkiRJkqT1WrIEsrOjzfD111Xbhx8Ohx0G+flw0kmw555Vr7Vtm/61V65M73zPPgvxreTKfEkJ3HNP1CkkSZIkSZIkSZIkSZIkSZIkSZIkSZIkKf0WLoQ+fWDVqqiTpM/y5dCvX9QpJEmSJEnadFvJ7d0kSZIkSZIkSdVRUgKxWLQZnnkGZs4MtwsKYNiwMNc//wlZWVXH5eenf+3y8vTNFQRw991QXJy+OWuzVApeew0WL446iSRJkiRJkiRJkiRJkiRJkiRJkiRJkiSl1wUXhJ9735KUlsILL4Sf6ZckSZIkqS6xeEWSJEmSJEmStF6lpVEngBUroEcPePPNsMxjtblz4b33qp4vXZr+tdNZvDJ+/NZXQhKPw+DBUaeQJEmSJEmSJEmSJEmSJEmSJEmSJEmSpPR59VX44IP0fh69tigpgV69oKgo6iSSJEmSJG08i1ckSZIkSZIkSesVryVXkWfMgJ//HLbbDvbdF3beGVq3DvevNnFi+tdN5/mPHr1mcczWYNUqGD486hSSJEmSJEmSJEmSJEmSJEmSJEmSJEmSlB5BAP36hZ+l3lKtXAlPPx11CkmSJEmSNl4tuWWeJEmSJEmSJKk2ys+POsGali6FTz+FKVOgbVvo1avqtVdfTf96OTnpm+vDD6v35rlzzw3ffLf6sTH69IEhQ2DaNFixAsrLYcECGDECLr8csrPXHtO6NTz8MHz9NRQVQUVFOOaDD+D88zc992qffFL9sZIkSZIkSZIkSZIkSZIkSZIkSZIkSZJUmwwfDsuWRZ2iZq1aBXffvfGfb5ckSZIkKWrruLWaJEmSJEmSJEmhgoLMvRnqllvg1lvD7f791yz7eOEFmDULxo4Ni0S6dIHrroPCwvD199+Hd99Nf6bc3PTNNXp0+ubakLPOgsMOW3Nf06bho0cP+NnP4Je/rHqtdWv47DNo0mTtMYcfHj722Qcuu2zTs8yZAyUl4e8lSZIkSZIkSZIkSZIkSZIkSZIkSZIkSarL7r4bioqiTlHzli2DYcPgiCOiTiJJkiRJ0oZZvCJJkiRJkiRJWq8WLaC0NOoU0Lw59Oq17tc+/XT9r22u7bdPzzylpTBzZnrm2hgTJsCIEfDll7BoETRrBldcAfvtF75+4onQoQNMmRI+//Wvq0pXli+Hfv3CwpTf/CY8FuCii+Daa6G4eNOyFBbCxIlwwAHpODNJkiRJkiRJkiRJkiRJkiRJkiRJkiRJisbcuWEZydagqCgsmbF4RZIkSZJUF1i8IkmSJEmSJElar6ZNoX59WLIk2hwvvQTxOOyyCzRuHJZ/fPklDBoETz4JFRU1s+6BB6ZnnkmTwgKSFSvSM9+GXHHF2vu++QbGj696vs02Vdvbblu1PXQo9O8fbi9ZUlW8kp0NWVmbnqWiIizHsXhFkiRJkiRJkiRJkiRJkiRJkiRJkiRJUl322GMQBFGnyJxhw2DOHGjZMuokkiRJkiT9tHjUASRJkiRJkiRJtVvXrumdb8AAiMWqHqvddlvVvvPPX3PM44/DoYdC8+aQlxeWrxxyCDz6aM2VrtSrBwcdlJ65Jk2CRCI9c22qeBxat4bLLqvaN3t2WFyz2rvvVm0fdRScdx787Gdw881V+197rXrFMSUlMHr0po+TJEmSJEmSJEmSJEmSJEmSJEmSJEmSpNoilYK//hXKyqJOkllPPBF1AkmSJEmSNsziFUmSJEmSJEnSTzrsMMjJiTpF5sXjsM8+6ZlrxYqaK4hZn4YNIQggmYQZM6BPn/DNfCNGwLHHrvmGvtdfh379YPHicNwzz8DQoXDiieFxf/oTnHFG9bMsWbLZpyNJkiRJkiRJkiRJkiRJkiRJkiRJkiRJkfnuu8x/ZjxqZWXwxhtRp5AkSZIkacMsXpEkSZIkSZIk/aR994XCwqhTZF5pKey+e/rmSibTM1c6rOvXc/ZsmDNn7f15eXD66ZtXQrNqVfXHSpIkSZIkSZIkSZIkSZIkSZIkSZIkSVLUxo2DWGzTx517LgRB1WNj9OkDQ4bAtGmwYgWUl8OCBTBiBFx+OWRnr3tcXh787ncwahQsWQIlJTBjBrz1Fpx55qZnB/j6643PLUmSJElSVNbzT2VJkiRJkiRJkkLduoVvqNra7LQT5OSkZ66SEkil0jPXxlq5Eg4+ODyHVq3gggvg8MPh0EPDN9TtsQdMnRoee+aZMGhQuP3dd9CzJ0yZEn7t3x923jl8M13HjjB37qZn2Rp//0iSJEmSJEmSJEmSJEmSJEmSJEmSJEnacvznP1BUlJm1zjoLDjtszX1Nm4aPHj3gZz+DX/5yzdd32CH8THjXrmvub906fBQVwYsvbnqWeDz8XHqHDps+VpIkSZKkTIlHHUCSJEmSJEmSVLs1bQotW0adIrNyc+GEE9I3X7oKXDZFKgWjRsHw4fD883DUUTBjRvhaQQGce27VsZdeWrX96KPw+edhWcpzz8HEieH++vXhF7+oXpYozl+SJEmSJEmSJEmSJEmSJEmSJEmSJEmS0uWjjyAIMrPWhAlw221w+ulwxBHQqxeMGVP1+oknrl2E8tJLVaUrkyZB375hQcvJJ8ONN8LYsdXLEo/DuHHVGytJkiRJUqZkRx1AkiRJkiRJklT7XXNN+CgujjpJZsTjcNll6ZuvoACysyGRSN+c65OfD6Wla+8PgjXfyNe4cdV206ZV29tss+a4Hz9v2LB6mQoLqzdOkiRJkiRJkiRJkiRJkiRJkiRJkiRJkqKWSsE332RuvSuuWHvfN9/A+PFVz3/8OfDjj4cePcLtr76CAw6AkpKq1//1r+pnKSqCTz6BM86o/hySJEmSJNW0eNQBJEmSJEmSJEm1X+/e4ZvBthYHHABt26Zvvvx8yMpK33wAt9xSVabyzDNV+485BqZMgdtvh1694PDDw6/vvLPmOY0eXbU9cWLV9hVXQN++cNRR8Pjj0L591Wtjx1Yvq8UrkiRJkiRJkiRJkiRJkiRJkiRJkiRJkuqqyZMhOzuateNxaN0aLrusat/s2fDll1XPTzmlavuzz+C552DuXCguDj8jfvbZ1V8/CGDkyOqPlyRJkiQpEyL6Z7skSZIkSZIkqS5p0CAs7xgwAJLJqNPUrPr14dpr0ztnu3aQlwdlZemdd33at4ebblr/66+9BgMHVj2/9dawaKVxY2jUKCxc+V+vvALDh296lqws6NRp08dJkiRJkiRJkiRJkiRJkiRJkiRJkiRJUm0wf37mi1caNoRly9bcl0rBhx+GJSw//ux6ly5V2717rzlmn33g2Wdh993hhhuql2XBguqNkyRJkiQpU+JRB5AkSZIkSZIk1Q1XXAG5uVGnqHmFhXDMMemds1u3zJWuTJgADz4IY8aEb+ArL4fSUpgxA/71LzjjDDjppPBNdat98w107QoPPQRffgnFxZBIwOLFYdnKRReF46qjXj3Yb7/NPi1JkiRJkiRJkiRJkiRJkiRJkiRJkiRJikRpadQJ1lRYuObzbbdd8/kTT8Cxx4ZfV7v2Wthtt+qtV15evXGSJEmSJGVKLAiCIOoQkiRJkiRJkqS6Ye+9Yfz4qFPUnIICuPlmuP769M/dqBEsW5b+eWu7/HyYMgVatow6iSRJkiRJkiRJkiRJkiRJkiRJkiRJkiRtun/9C849F1as2PSx554L/ftXPY/FNm5cPA7du0NODrRqBRdcAIcfHr5WUgJ77AFTp4bPJ00KnwPMmQM77ghBEK41eza0aBG+duWVcP/9m34ODRtunZ+VlyRJkiTVHfGoA0iSJEmSJEmS6o6HHw7LSbZU9evDZZfVzNx77lkz89Z2eXlVb8STJEmSJEmSJEmSJEmSJEmSJEmSJEmSpLomCDK/ZioFo0bB8OHw/PNw1FEwY0b4WkFBWOiy2ur9ADNnVuUNgjVfa9iwelmiOH9JkiRJkjaFxSuSJEmSJEmSpI120EFw/vlbZvlKQQEMGgQNGtTM/IceCllZNTN3bbbHHhCLRZ1CkiRJkiRJkiRJkiRJkiRJkiRJkiRJkqqnoCBzn5nOz1/3/iBYswClceOq7REjqrZbt67KGouFz1f7cQnLpsjLq944SZIkSZIyxeIVSZIkSZIkSdImufvuNd+EtSXIz4czzoAjj6y5NfbdF+rVq7n5a6OsrLBwRpIkSZIkSZIkSZIkSZIkSZIkSZIkSZLqqvWVoWyOW26pKlN55pmq/cccA1OmwO23Q69ecPjh4dd33oG2bauOGz26anvAAFi+PNxu2RL++lc4+ujwa8uW4f6VK+H116uXNTe3euMkSZIkScqU7KgDSJIkSZIkSZLqlsJCeOklOOooKCmJOk16NGgADz1Us2v06AEVFTW7Rm2Tnw8nnBB1CkmSJEmSJEmSJEmSJEmSJEmSJEmSJEmqvqZNIZnM3Hrt28NNN63/9ddeg4EDq54vXAgXXAAvvgg5OXDJJeFjtYoK+PWvYdGi6uVp0qR64yRJkiRJyhSLVyRJkiRJkiRJm+ygg+D88+GZZ+p++UpBAQwaFJav1KRttoEzzoDnn4dEombXqi1atoT99os6hSRJkiRJkiRJkiRJkiRJ2lIFAcyaBePGwejRMGIEzJ4N5eVQVgapFOTmQl4eNGwI++8fvg+2Wzfo1Cl8TZIkSZIkSZI2pGPH8JpjJkyYAA8+CN27Q+vW0LhxeK3zhx9g/Pjws/GDB4fXR3/sH/+AAw6A66+HHj3CcUuWwMiR8H//F15Hra6DDtqsU9poy5fDZ5/BxImwbBmsXAnFxZCdHd4PoLAQ2rQJr/HuuitkZWUmlyRJkiSp9osFwf/+U1mSJEmSJEmSpA0rKQk/fPrtt+GHU+uiwkK49FK4++7MrPf55+Gb1Vatysx6UapfP3xD3wUXRJ1EkiRJkiRJkiRJkiRJkiRtSZYsgaefhldfhS++gGQScnKgqCi8+eCGFBaGN+MrLYW2beHww+GSS6Br15pOLkmSJEmSJKku2313+PrrqFNkXv368OijcPbZ6Z03lYKPP4ZPPoHhw8NimMWLw2u4paXrLrqJxaBevXC7vBx23jkshTnoIDjySGjZMr0ZJUmSJEl1h8UrkiRJkiRJkqRqW7oU9tkHZs6ERCLqNJumsBBOPz384G0slrl199oLJkzI3HpRqVcPFiwIv8+SJEmSJEmSJEmSJEmSJEmba+xYuPde+Pe/IR6HVavSM29WFuTlwU47wfXXQ8+e4XNJkiRJkiRJ+rGLLoInn4w6RebVrw9jxsBuu6VnvqVLw8/433svrFwZFqiUl29+xkQCevSAa6+FI47I7D0EJEmSJEnRi0cdQJIkSZIkSZJUdzVqBKNGwQ47QE5O1Gk2XmEhHHccPPVU5t8wdd110KBBZtfMtJwcOO88S1ckSZIkSZIkSZIkSZIkSdLmqaiA/v1h113hsMNg8GAoLU1f6QpAMhnO98UXcPHF0LQpXH01zJ6dvjUkSZIkSZIk1X0HHhgWfGxtKipgl102f57PPoNf/QpatICbb4Z586CoaPNLVyCcp7QU3n0XTjoJdtwRHngAli3b/LklSZIkSXVDLAiCIOoQkiRJkiRJkqS6bcECOPhgmDEjPW9sqkmFhXD66fD3v0NWVubXLy+H7beH5cszv3amFBTAhAnpeQOdJEmSJEmSJEmSJEmSJEnaOk2cCKedBnPnQnFxZtfOzYWcHLj77rCMJRbL7PqSJEmSJEmSap/PP4eDDoKVK6NOkll77AGTJlV//Pffh4UrkyaF5SipVPqy/ZTCwnCtP/wBrr0WsrMzs64kSZIkKRrxqANIkiRJkiRJkuq+7beHMWPCN03Vqxd1mvUrKIBLL4Wnn46mdAXCD+I+8kjt/j5tjoICOOccS1ckSZIkSZIkSZIkSZIkSVL1VFTATTdB9+4wZUrmS1cAysvDda+5Bg48EGbMyHwGSZIkSZIkSbXLbrtBEESdIrNycuDoo6s3NpWChx+Gzp1h7FhYtSpzpSsQrldaCnfeCXvtBV9/nbm1JUmSJEmZFwuCre2f7ZIkSZIkSZKkmpJMwl13we23h29Cqi1XoPPzoX59eOEFOOqoqNOE35djjoHhw8MPB29JmjeHyZO33GIZSZIkSZIkSZIkSZIkSZJUcyZOhNNOgzlzwpvi1QZZWeF7Ue++Gy6+GGKxqBNJkiRJkiRJikq/fvDoo1veZ8TXJz8fvvgC2rfftHHffw9nnAFffRVNufb/isXCc7nxRrjuOsjOjjqRJEmSJCndLF6RJEmSJEmSJKXd11/D6aeHb4iK+o1QBQXQsyc88ghss020WX5s3jzo2BFWrow6SfoUFMDbb0OPHlEnkSRJkiRJkiRJkiRJkiRJdc1f/wrXXAOlpVAb74JQrx7ssw8MGQL160edRpIkSZIkSVIUpk6Fzp3D65hbg4MOgo8+2rQxjz8OV10FZWWQTNZMruoqLIR27eDf/970MhlJkiRJUu0WjzqAJEmSJEmSJGnLs9tuMGEC3HhjWMaRlZX5DPn5sN124Zuenn22dpWuADRvDo8+Gn4Id0tQUADnnGPpiiRJkiRJkiRJkiRJkiRJ2jRBALfdBtdeCyUltbN0BaC4GEaPhgMPhKVLo04jSZIkSZIkKQrt24cFzVuDBg3guus2/vgggOuvD0tXVq2qfaUrEOb6+mvYd1/4/POo00iSJEmS0ikWBLX1bUeSJEmSJEmSpC3Bd9/Bn/8ML74YFrAUF9fseg0aQF4e/O538Nvf1r7ClR8LAjj6aBgxAioqok6zeZo3h8mTt5wiGUmSJEmSJEmSJEmSJEmSVPOCAK6+Gh5/PLzhXV2Qmws77giffALbbRd1GkmSJEmSJEmZNmQI/OpXsHJl1Elq1nbbwfz54T0CNiSVgksugeefrzvXehs0gKFDYf/9o04iSZIkSUoHi1ckSZIkSZIkSRmxfDk8+yzcfTcsXRoWsKTrCnVOTviGrW7d4Prr4bjjNu4NXLXBokVh7jlzIJmMOk311K8PH34IXbtGnUSSJEmSJEmSJEmSJEmSJNUlt90Gd91Vd27Et1pODnToEJavbLNN1GkkSZIkSZIkZVIyCTvsEH5OfEuVnw833QQ33rjhY4MAfvMb6N+/7l3r9XPykiRJkrTlsHhFkiRJkiRJkpRRQQAjRsBDD8GoUWEJS0EBlJZCefnGzVFYCNnZUFICrVvDL34Bl18O7dvXbPaaMmdOWL6ycCGkUlGn2TSFhfDuu3DQQVEnkSRJkiRJkiRJkiRJkiRJdckjj8B119W9G/GtlpcHe+wR3pQvPz/qNJIkSZIkSZIy6ckn4YoroLg46iQ1o2FDmDYNGjfe8LE33wz33lt3r/U2bAhjxsAuu0SdRJIkSZK0OSxekSRJkiRJkiRFaulS+Owz+PRTGD4cJkyAlSuhoiJ8xONhyUpuLmy/PRxwABxySFhUssce4YdWtwRTpkD37uH3I5mMOs3GKSyEf/0Ljjoq6iSSJEmSJEmSJEmSJEmSJKkumTABDjwQSkqiTrJ5Cgqgb1+4//6ok0iSJEmSJEnKpCAIP/M+ejQkElGnSa/CQhg4EE46acPHDh4M551Xd0tXAGIx2GEHmDwZ6tWLOo0kSZIkqbosXpEkSZIkSZIkqZaYORMOOgh++CEsnanN6teHt96Cgw+OOokkSZIkSZIkSZIkSZIkSapLysuhUyeYMiXqJOlRUADDhsH++0edRJIkSZIkSVImzZwJu+8OxcVRJ0mf3Fw47jj41782fOyCBbDzzrBiRY3HqnEFBdC7N/ztb1EnkSRJkiRVVzzqAJIkSZIkSZIkKdS6NYwbB7vuCvXqRZ1m3fLzYbvtYORIS1ckSZIkSZIkSZIkSZIkSdKmu+02mDs36hTpU1ICp58OpaVRJ5EkSZIkSZKUSa1bw7331t7PhVdHQQE89dTGHXv++VvOddGSEhg4EIYPjzqJJEmSJKm6LF6RJEmSJEmSJKkW2X57+Owz+P3vwzemxWJRJ6pSWAinnQZTp8Jee0WdRpIkSZIkSZIkSZIkSZIk1TUTJsD998OqVVEnSa9Fi8L3fkqSJEmSJEnaulx0EXTtCtnZQdRRNlthIfTvD02abPjYl18OS0rKy2s6VeasWgW9ekFxcdRJJEmSJEnVEQuCoO7/61ySJEmSJEmSpC3Q11+HRSfffx/tB4zz86F+fRg4EI4+OrockiRJkiRJkiRJkiRJkiSp7iovh06dYMqUqJPUjIICGDYM9t8/6iSSJEmSJEmSMmnWLNhzT1i6NABiUceplsJCOPlkeP75DR+7YAHsvDOsWFHzuTItPx/OPhv+9reok0iSJEmSNlU86gCSJEmSJEmSJGnddtsNJkyAG28MP4ybm5vZ9ePx8E1yp50GU6dauiJJkiRJkiRJkiRJkiRJkqrvuedg3ryoU9SckhK45JKoU0iSJEmSJEnKtJYtU4wYAQ0a1M3SlYICOOQQ6N9/447/zW/C66FbotJSGDgQPv006iSSJEmSpE0VC4IgiDqEJEmSJEmSJEn6adOnw8MPw5NPQhBAUVHNrVVYCKkUnHQSXH01dOtWc2tJkiRJkiRJkiRJkiRJkqQtXxDALrvAlClRJ6lZBQUwZgx07hx1EkmSJEmSJEk1bdiwYRx++OGVzz/5BH72MygujjDUJioogL32gvffh/z8DR+/YAG0bg1lZTWfLSrxOJxyCgweHHUSSZIkSdKmiEcdQJIkSZIkSZIkbVjbtnDvvbBwITz+OOyxR1iQEk/jlf769aF5c7jtNpgzBwYNsnRFkiRJkiRJkiRJkiRJkiRtvjFjYN68qFPUvPJyuP/+qFNIkiRJkiRJqmknnXQSv/nNb/j2228r9x1wAHzwAWyzDcRiEYbbSIWFcNBBG1+6AvC3v9WNc9scqRS8/josXhx1EkmSJEnSprB4RZIkSZIkSZKkOiQvD846CyZNglGj4PLLoWvX8M1s9epBgwYb92a11cfm5MAuu8B558Err8Ds2XD11dC4cU2fiSRJkiRJkiRJkiRJkiRJ2lrccw+UlESdouYlkzBoEKxcGXUSSZIkSZIkSTXl1ltv5bXXXuOcc85hxx13XOO1/fYLPwPeqBHk5kYUcCPUqwfHHQdvvrnxpSvJJDz4IJSW1my22iAeh6eeijqFJEmSJGlTxIIgCKIOIUmSJEmSJEmSNk8qBVOmwLhx8MknMGZM+KHdsrLwkZMTvumtoAD22AMOOgi6dYNOnWr3m/YkSZIkSZIkSZIkSZIkSVLdtmgR7Ljj1nEzPghvWHjXXXDppVEnkSRJkiRJkpRu//73vzn55JPp27cvN910Ey1btlzncQsWwLnnBnz4YYzi4gyH/AlZWeFnzu+5B/r2hVhs48e+/jqcddbWUzzdrBnMnRuWsEiSJEmSaj+LVyRJkiRJkiRJkiRJkiRJkiRJkiRJkiRJUo34v/+D226DkpKok2RO27bw/fdRp5AkSZIkSZKUTtOmTaNTp04ccsgh3HXXXXTt2rXytZdffpkvv/ySiooKdtxxR04++WSaNduBl1+Giy4KKC2NUV4eXXYIS6O7dIFBg6BNm00ff/DBMGpU+nPVVvXrw+DBcOyxUSeRJEmSJG0Mi1ckSZIkSZIkSZIkSZIkSZIkSZIkSZIkSVKN2Hdf+PTTqFNkVn4+TJsGzZtHnUSSJEmSJElSunTt2pWVK1fywgsvsP/++wMwfvx47r//fp5//vk1jt1rr7146KGHOOigg1iwAM47D0aOhOLizOfOygqvWd5zD/TtC7HYps+xdCnssAORl8dkWs+eYfmKJEmSJKn2i0cdQJIkSZIkSZIkSZIkSZIkSZIkSZIkSZIkbXmCAL76KuoUmZebC+PGRZ1CkiRJkiRJUrr84Q9/YNKkSTRo0IAgCAD44osvuO6663jppZf41a9+xRNPPMGf/vQnjjjiCMaPH89FF13EuHHj2H57eOMNeOaZFB07Qr16AfEM3A22oCAsXDn1VPjyS7j44uqVrgB89lk419bmk0+iTiBJkiRJ2lgWr0iSJEmSJEmSJEmSJEmSJEmSJEmSJEmSpLT7/vvqjz333LC4ZfVjQ3Jy4Ne/hoEDw5sILloEZWUwdy784x/Qo8eG5zj22DXXrG7+4mIYM6Z6YyVJkiRJkiTVPrfffju9e/dm0qRJnH/++QwYMIBXXnmF9957jxdeeIHnnnuOX//611x33XUMHDiQs846i6+//prhw4cDYeHJaafF+eYbGDYsxmmnhUUmBQXpz9qgAeywA9x2G8yeDS+9BG3abN6cY8dCaemmj9vU67wAffrAkCEwbRqsWAHl5bBgAYwYAZdfDtnZax4/bNiaa6zvUZ3vwfz5UFS06eMkSZIkSZln8YokSZIkSZIkSZIkSZIkSZIkSZIkSZIkSUq7ceMgKyszazVuDH/7G/zqV7D77tCkCeTmQvPmcPLJ4U35+vT56fFPP52eLMlkuJ4kSZIkSZKkui+RSADw7LPPcvfdd/Ptt99y8cUXc8cdd3DDDTdw6qmnEvy3VSQej9OsWTNOOeUUAN544w1KSkpIpVKV8+27L7z4IsyZE5ajtG4dFks3bBhe09xU9euHj7w8OOIIGDw4nPuaa8LrpOkwYkRYgJIJZ50FP/85tGsXlsjk5EDTpmG59kMPwauvVm/eiopNH1NYCBMmVG89SZIkSVJmZW/4EEmSJEmSJEmSJEmSJEmSJEmSJEmSJEmSpE3zySdQVJTZNUeMCG9aOHky7LIL3HorbL99+Np998HAgVBSsva4J54IS1pKSqCgYPNzTJy4+XNIkiRJkiRJilYqlSI7O5tkMklWVhZXXXUVe+65J7/4xS9o1aoVV155JRAWrqw+Ph6Pc8QRR5CXl8f2229PwXouODZuHJajXHMNrFgB48eHZdbDh8Onn8LChWHpSFYWxGLhmGQSUikIAth5Zzj4YDjwQOjWDTp2rLki7M8+q5l512XChPA675dfwqJF0KwZXHEF7Ldf+PqJJ0KHDjBlSvj88svD0pr/dd11cMIJ4faoUTB37qZnKS8Pf00OPrhapyJJkiRJyiCLVyRJkiRJkiRJkiRJkiRJkiRJkiRJkiRJUtqNHBneADATiouhRw/48MOqfe+/D/Pnwz/+ET5v0AA6d4axY9cce/bZ0LMnLFsWlrP88Y+bn6e0NLyRX4sWmz+XJEmSJEmSpMybNGkSXbp0ASArK4vgvxc7f/azn/H9998zaNAgcnNz1xizuoBl6NChlJWV0aFDh8oylp+yzTZw6KHh479dLhQXh4UsJSXhIzs7LI3Oz4cmTWquZOV/LV0aPjLliivW3vfNN2ExzWrbbFO1/cUXax+/+vu52j33VC9LaWl4nft3v6veeEmSJElS5li8IkmSJEmSJEmSJEmSJEmSJEmSJEmSJEmS0m727MytVVS0ZunKat9+u/ZxP7bjjvDww+H2b34T3rwwHfLzYeZMi1ckSZIkSZKkuuiYY45h1KhRTJw4kfbt2wMQi8UASCaTNG/enCv/25ASBAGxWKzy64wZM3j55ZepX78+J5544gZLV9anXr3wEbWvv4bCQli+PPNrx+PQqhVcdlnVvtmz4csvf3rcRRdVlbN89x38+9/VzzBxYvXHSpIkSZIyp3r/+pYkSZIkSZIkSZIkSZIkSZIkSZIkSZIkSfoJ5eVRJ4Azzqja/u678CaBq8ViMGAANGwIL70EAwemd+3S0vTOJ0mSJEmSJKnm3XHHHbz//vtcc801bL/99mu9npWVRSqVqnwei8VIJpPEYjGWLFnCww8/zCuvvML111/Pfvvtl8noNaK4OPNrNmwIQQDJJMyYAX36QCoFI0bAscdCWdn6x2ZlwW9/W/X8/vvDuaqrpKT6YyVJkiRJmZMddQBJkiRJkiRJkiRJkiRJkiRJkiRJkiRJkrTlibp45Ywz4Pe/r8ry61+v+fqVV8Lhh8OcOXDJJelf3xvySZIkSZIkSXXLG2+8wc0330yfPn3o06cPDRo0WOdx8XicVCpFPB4HwjKW4uJiLrroIj744APOPvtsfr/64mQdV1KyecUl6VZY+NOvn3EG7LhjuL1wIfTvv3nr/VTJiyRJkiSp9rB4RZIkSZIkSZIkSZIkSZIkSZIkSZIkSZIkpV0qFd3a/frBvfdCPA6lpXDmmTByZNXrLVrAHXeEGc8/H5YuTX+GRCL9c0qSJEmSJEmqGTNnzuSMM87gsMMO45JLLqFly5aVr7388stMmjSJiooKtttuO/r160dOTg5BEBCLxVi0aBG33347w4cP59RTT+XJJ5+M8EzSK4rikZUr4eCDIScHWrWCCy4IS7QPPRRGjIA99oCpU9c99qqrqrYffTS8Prw5Kio2b7wkSZIkKTMsXpEkSZIkSZIkSZIkSZIkSZIkSZIkSZIkSWmXkxPNuvfdB1dcEW4vWwYnnwzDh695TNOmkJ8fbr/77rrnadsWggD+9a9wjk1VULDpYyRJkiRJkiRF44QTTqB58+b8+c9/Zq+99gLgs88+47777uOFF15Y49hBgwbx9NNP07VrVwC22247+vbty89//nO6d++e6eg1Kjc382umUjBqVNXzQYPCopU2bcLrrueeCzffvPa4ww+HvfcOt0tK4JFHNj9LVNe5JUmSJEmbxuIVSZIkSZIkSZIkSZIkSZIkSZIkSZIkSZKUdnl5mV0vNxeeew5OPz18PmMGHH88fPVVZnOsZvGKJEmSJEmSlH7z58O4cfD111BcDEVFYclGfj7Urw/16sFuu0G3btC8+cbNec899/D555/TunVrtttuOwAmTJjAjTfeyLBhw+jTpw8HHHAABQUF3HXXXUyYMIGjjz6ad955p7KkZffdd2f33XevqdOOTEEBxGKZWSs/H0pL194fBOFjtcaN1z3+qquqtp99FhYt2vxMmb7OLUmSJEmqHotXJEmSJEmSJEmSJEmSJEmSJEmSJEmSJElS2jVoAAsWpHfOW26BW28Nt/v3h/PPD7fz8+Htt+HQQ8PnS5fCNddAo0Zw0EFV47/7DhYuhDlzoF+/teffbz/41a/C7SVL4I9/hKlTNz1nMgkNG276OEmSJEmSJElVSkvhgw9gzBgYMQImToRVq8IyjJISqKhYe0x2NhQWQnl5eNyee0KPHrD//nDEEeFr/6tXr15MnjyZJ598kj333JMBAwYwd+5c3nnnHQYNGsQZZ5xReezpp5/OWWedxcsvv8zzzz9fWbxSV6VSKSZNmkQ8HqdLly5rvb6u79fmWt913mOOgXvvhUGDwkLt+fNhhx3gggugbduq8aNHrz3nrrvCcceF26lUOE865OenZx5JkiRJUs2yeEWSJEmSJEmSJEmSJEmSJEmSJEmSJEmSJKXdPvtUr7SkOpo1qypdgbBw5eWX1z7uvPNgwABYtAgefHDt1889t6p4ZcWKdR+zMcrKoGPH6o2VJEmSJEmStnbTpsFDD8FTT0E8DsXFYdnxamVl6x+bSITX9iAsbhk5EkaNgnr1wjnOPx9++1vYeefwmFQqRcuWLXn88cfZZZdd+NOf/sRpp50GwJVXXskZZ5xBKpUiHo9TXl5Obm4uV199Na+++irDhw+nrKyM7OxssrKyaui7kX5FRUW8+eabPPXUU4wbN46ysjK23357GjVqxH333UePHj0qj+3YMSy5yZT27eGmm9b/+muvwcCBa++/8srw9wrA66/D5MnpybP77umZR5IkSZJUs+JRB5AkSZIkSZIkSZIkSZIkSZIkSZIkSZIkSVueHj2goCDqFNFo3x5ycqJOIUmSJEmSJNUdySQMGRJeV+zUCR59FIqKwhKVH5euVHfuFSvCApcnnoAuXeDAA+Ff/4JUKk4qlSIWi3HVVVfx97//nV122YX999+f3/72twDEYjEAcv570W+XXXahfv36tGjRgry8vDpVugJw//33c+mll/LDDz9wzjnncOmll9K5c2c+++wzbrjhBj777DMAgiCgaVOoXz8zuSZMCMuwx4yB+fOhvDwsz5kxI/y1OuMMOOkkSKXWHNe0KfTuXfX8nnvSkyc3d83Cb0mSJElS7RULgiCIOoQkSZIkSZIkSZIkSZIkSZIkSZIkSZIkSdqyjB4NRx8d3tBwa3PBBfDUU1GnkCRJkiRJkuqGYcPC4oyVK8NHpjRoEJZHP/cc/OxnKeLxOACffvopo0eP5vzzz6ewsHCtcf/+9785+eST6devH3fddRfZ2dmZC72JgiCoLI4B+Pvf/85FF13E8ccfz7333kvr1q0pKCigtLSUSy65hBdffJGXX36ZE044oXLMkUfCBx9EkT5aDRvCP/8Jhx8edRJJkiRJ0obU3n+ZS5IkSZIkSZIkSZIkSZIkSZIkSZIkSZKkOqtLF1i1KuoUmVevHhx8cNQpJEmSJEmSpNqvqAh+9zsYNAhKSjK//uqil5NPhlNOifPIIwENG8bYZ5996Nq16xqFKqlUWMwye/ZsBg8eTGFhIaeddlqtKV1JJBIMHTqUDz/8kG222YbDDz+czp07U69evcrspaWlfPTRRxQWFnLdddfRsWPHyvH5+fk0atSIsrIydthhhzXmPvRQGDkSEolMn1W0Vq2CvfeOOoUkSZIkaWPUjn+dS5IkSZIkSZIkSZIkSZIkSZIkSZIkSZKkLUpBAbRqBdOnR50ks+Jx6NYt6hSSJEmSJElS7TZ8OJx5JixfDqWl0WZZtQpeeQXefjvGwIFw9NGss3Rl2bJlPPDAA7zwwgvcfPPNdO/ePcLUVR5//HH+8pe/MGvWLBo3bszSpUuJxWL06tWLv/71rzRo0AAIy1VKSkpYtWoVixcvrhy/atUqJk+ezBtvvMHpp5/OHnvsscb8++0HhYWwYkVGTytyTZpAw4ZRp5AkSZIkbQyLVyRJkiRJkiRJkiRJkiRJkiRJkiRJkiRJUo3o0QNmzoRUKuokmVNRAbvvHnUKSZIkSZIkqXYqL4fLLoOBA6GkJOo0VUpLw8fJJ8Opp8Lf/gb5+eFrq0tXLrzwQoYPH07v3r259dZbI8272ssvv8xtt91Gbm4ujzzyCF26dKFRo0bcdNNNPP/889SvX58//vGPbLfddgAcc8wxvP/++/z2t7/l448/plmzZsyaNYtBgwaxfPlyrr32WhYvXkzLli0r1+jWLfpynCjss0/UCSRJkiRJGysWBEEQdQhJkiRJkiRJkiRJkiRJkiRJkiRJktYnlUqxaNEi5s2bx6xZs5g7dy4VFRUkEgmSySTxeJzs7GxycnLYYYcd2HHHHWnRogVNmzYlKysr6viSJElbtdGj4YgjYNWqqJNkRlYWnHce/P3vUSeRJEmSJEmSap/iYjj2WBg3rnaVrvyv/Hzo0gXeew8aNIDFixfz5JNPcvvtt3PmmWfy97//nVgslpEskydP5v3332fGjBnsueeenHnmmWu83q1bN8aPH8/HH3/MAQccULl/9uzZXHzxxbz55ps8+eSTXHjhhQAkEglefvll7r77bmbMmMGyZcvIzc1ljz32oFmzZowYMYJ4PM6AAQP45S9/WXmee+0FEyZk5JRrhQYN4JlnwhIeSZIkSVLtZ/GKJEmSJEmSJEmSJEmSJEmSJEmSJKlWCYKAOXPmMGHCBGbOnMmSJUsqC1TKy8s3OD4nJ4dYLEYikaBRo0bsuOOO7LHHHrRr1y5jN7+RJElSKAigY0eYPDnqJJlRUABjx0KnTlEnkSRJkiRJkmqXZcvg8MPhm2+gtDTqNBuWlwft28PIkdCkCUyfPp158+bRuXNnGjRoUOPrv/rqq9x1112MHTuWRo0aUa9ePdq1a8eAAQNo27YtAB9//DE9e/akdevWvPbaa2y//fYkk8nKn68//vjjXHrppey333588sknpFIp4vE4EBaznHnmmRxxxBFcddVVNGzYkOXLl/P8889z++23A/Dmm2+y9957EwQBL78c49e/hpUra/zUa4Vtt4UFCyAnJ+okkiRJkqSNkR11AEmSJEmSJEmSJEmSJEmSJEmSJEmSICxV+eKLLxg1ahQrV64kkUgQBAEAyWRyo+epqKio3F68eDGLFy/mq6++Ii8vjwMPPJCuXbuSn5+f9vySJElaWywG110Hv/sdFBdHnabm7babpSuSJEmSJEnS/youhsMOC0tXysqiTrNxysrCQulDDoFPPoG2bdtWFp7UlCAIiMVivPXWW1x++eU0adKEP//5z+yxxx40a9aMXXbZhQYNGlSWq+Tl5bFw4UKaNWtGQUEBALFYrPLn7Ku/jhkzhm+//ZaOHTtW7uvduzelpaVccsklNGzYkIqKCho2bMjFF1/MF198wRNPPMHQoUMri1dOPjlG3741evq1Rl4e/OY3lq5IkiRJUl1i8YokSZIkSZIkSZIkSZIkSZIkSZIkKVKLFy/mP//5D5MmTQLWLE5Jl/LycsrLy/nggw94//332W233TjwwAPZYYcd0r6WJEmS1tSrV1i8sqVr0CAsmZEkSZIkSZJUpawMjj0Wvv227pSurFZRAVOnJjnyyCxGjoT/dpvUmFgsxvfff0+/fv3YbrvtePPNN2nVqtUaxwRBQFZWFgCdO3emTZs2TJw4kTFjxnDkkUcSj8crj33jjTfIy8ujrKyM4cOH07FjR2KxGG+//TYjR46kX79+NG/enGQySU5ODslkklgsRqf/tkvPnDkTgHg8Tm4uXHwxPPBA3ft13FSxGFxySdQpJEmSJEmbIr7hQyRJkiRJkiRJkiRJkiRJkiRJkiRJSr9kMsl7773H448/zvjx46moqKiR0pUfq6ioIJFI8MUXX/DUU0/x+uuvU15eXqNrSpIkbe0KC+HccyEnJ+okNSseh5NOijqFJEmSJEmSVLtcfDGMGwelpVEnqZ7y8iwmTUpy3nmZWW/YsGFMnjyZP//5z5WlK4sWLWLRokVAWM4C4c/b8/Ly6NmzJ/F4nMsuu4y33nqLGTNmMGzYMM4++2y+/vprTjzxRABGjRpVuUaDBg0AGDNmDBCWuQBkZWURj8cZOnQoAN27d18j22WX1dRZ1x6xGBx+OLRoEXUSSZIkSdKmiAWr/3UrSZIkSZIkSZIkSZIkSZIkSZIkSVKGzJs3j8GDB1NUVFTjZSs/JTs7m/z8fE499VTatm0bWQ5JkqQt3fffQ+fOsGpV1ElqRr16cOONcMMNUSeRJEmSJEmSao/33oNf/nLLuC5YWAgvvggnnLBxx5eXlzNp0iQaN27MTjvtBIQFJ6uLU9bn+OOP57333qO8vJyysjKefvpp3nvvPRYsWEBJSQnnnnsuZ555Jk2bNgVgxowZ3HXXXTz22GPk5ORQr1494vE45eXl/OUvf+Gkk06iVatWHHbYYXzwwQcALF++nB133JGioiJeeOEFzjzzTJLJJJMnT+bll1/mL3/5C61atWLIkCHssssua+Q77jgYOhSSyU38BtYRhYXw5ptw6KFRJ5EkSZIkbQqLVyRJkiRJkiRJkiRJkiRJkiRJkiRJGZNMJhk2bBijR48mkUhEHadSdnY2Xbp04ZhjjiE3NzfqOJIkSVucIAi4774Yt9wCxcVRp0mvWAx23RUmTYLs7KjTSJIkSZIkSbXDypXQvj0sXBh1kvRp1AimTg2/rs8XX3zBlVdeyYcffkhWVhY77LADXbt25bHHHqssS1mXVCpFPB7nyCOP5Ouvv+avf/0rAwYM4LXXXmPnnXemWbNmfP755yxfvpzjjjuO559/nkb/DVJSUsJ7773H22+/zYIFC+jcuTOnnnoqnTt35ptvvmHfffelZ8+ePPbYY+Tl5RGLxbjqqqu4//77ATjggANo0qQJ8+fPZ9y4cey111488MADHHLIIWvlnDEDOnXa8q7zAuTlwS9+Aa+8EnUSSZIkSdKmsnhFkiRJkiRJkiRJkiRJkiRJkiRJkpQRy5cv59lnn2XlypVUVFREHWct2dnZ5Ofnc8455/zkDW8kSZK08b788ks6deoEQDIJ++wTFpSkUhEHS6OCAhg7NrzZoCRJkiRJkqTQeefBSy9BaWnUSdInLw9OPBFefnndry9cuJB9990XgNNOO42CggKGDRvGqFGj6N69O08//TQdO3YkCAJisdha44uLi+nTpw8ffPABe+yxB1999RXPPfccRx55JAATJkygV69eTJkyhVtvvZXf//73xGKxytKW1V9/rH///lxwwQXcddddXH311VRUVJCTk0NxcTEvvfQSL7zwAt9//z3l5eV07NiRM888k5NPPpkmTZqsN+fjj8PVV2955SvbbhsW6zRuHHUSSZIkSdKmsnhFkiRJkiRJkiRJkiRJkiRJkiRJklTjFi9ezNNPP01JSQm1/WNteXl5nHPOObRo0SLqKFKdEQQpWLyIYN5sUrOmE8ybDeVlkEhAMgHxLMjOgZwcYju0IL5jW2LNd4Sm2xOLZ0UdX5JUQ/74xz8yePBgXnzxxcrylcmTYc89oaQk4nBpUq8eXHcd/OEPUSeRJEmSJEmSao/33oNf/hJWrYo6SfoVFsKLL8IJJ1TtW/0z8O7duzNhwgQGDx7MCf89oKSkhCuvvJInnniCvn378thjj6137rKyMv74xz/y5z//GYBbbrmFm2++GYBUKkVWVhYDBw7kt7/9LR07dmTgwIG0a9cOgGQySVbWmj93Ky8vp2fPngwbNozx48fToUOHtdasqKhg7ty5tGnTZqO/B0EABx0EY8aEhdtbgsJCGDQoLNaRJEmSJNU92VEHkCRJkiRJkiRJkiRJkiRJkiRJkiRt2X744QeeeeYZysrKoo6yUcrKyujfvz+9e/emdevWUceRaq1g7iySEz8lmDENFi2AeBxisbBwZUPjvhgPxMJilsZNiLVuR3yPvYm1aU8sFsvMCUiSatSll17K448/DsDUqVPp1KkTQRCw884x/vhHuPVWKC6ONuPmisWgdWu44Yaok0iSJEmSJEm1RyIBvXtvmaUrEJ7XeefB3LmQlxfui8VifPTRR4wZM4bTTz+9snQlkUhQUFDAVVddxTvvvMOrr75Kz549OfLII9c5d15eHrvssgtNmzZl4cKF9OjRg1gsRiqVIh6PA7Dvvvuy6667MnPmTGbMmEG7du0IgqCydGXVqlXMnj2br776iieeeIKhQ4dy5513rrN0BSAnJ2eTSlfC8w1LSjp1qvvXeSH8dTzuOEtXJEmSJKkui0cdQJIkSZIkSZIkSZIkSZIkSZIkSZK05VqyZAn9+/evM6Urq1VUVPD8888zb968qKNItUpQUUFqwlgq/vp/JPr/lWDMKPhhLiQTUFG+wdKVSuX/PTaVhEULCD4bTXLQUyQeuIPk6A8JSktq9kQkSTXq1FNP5cknn+Twww8H4J577mH58uWV5VpXXBHekG/1TQnrqsJCGDwYsrOjTiJJkiRJkiTVHq+9tuWWrqxWXg6vvrrmvuL/NpDk5OQAEAQB2f+9eNihQwd69uzJokWLeOeddygpWftnYUEQALDnnnuy++67AzBhwgQAUqlU5evbbrstiUSC5cuX06pVKyAsfgmCgO7du3PEEUdw2mmn0bt3b8aNG8ett97Ktddem95vANCmDdxzD9Srl/apM66wEP72t6hTSJIkSZI2h8UrkiRJkiRJkiRJkiRJkiRJkiRJkqQasWLFCp5++uk6V7qyWkVFBQMGDGDRokVRR5EiFyxdTOKtf5K4+2aSb/0DFi2AigogSN8i5eWwYhmp998kce+tJP41iOCHuembX5KUEUcccQRDhgzhzjvv5JlnnuGAAw5g+vTpLFy4EAhvEJiVBe++G96Y77/3IKxzCgvDG0h26hR1EkmSJEmSJKl2+b//g5Uro05Rs4qKwvP8sUQiQVZWFgUFBaxataqyiHp1YcohhxxC06ZN+eSTT5g9e/YarwGVx3fs2JFf/OIXALzxxhsAZGdnE4/HK4+bOHEiTZs2pUmTJgAkk0lisRjHHnssDRo0YNddd+Xee+9l0qRJ3HTTTTX0XYC+faFXr/B6aV1Vr154vbpx46iTSJIkSZI2h8UrkiRJkiRJkiRJkiRJkiRJkiRJkqS0C4KAl156iZKSkjVuFlPXlJWVMXDgQBKJRNRRpEgEySTJYW+TePRugk//AxXlYUFKTaooh0SCYNJnJP7+EIkhgwnK62aBkyRtTYqKiujWrRufffYZ99xzD3369KF169bstddezJ49m4EDBwJU3hywYUP46CNo3hyys6NMvukKCuCFF+CII6JOIkmSJEmSJNUu33wDn38edYrMmDIFJk6set6kSRPq1avHDz/8wPLly9c6frfddmPnnXdmypQpzJo1C6gqW/mxgoICLr30Utq1a8cHH3zAn//8Z1auXMnChQsZNmwYvXr1ory8nKuuuopGjRoBkJWVBcD111/P0KFDeemll+jbty877LBDDZx5lVgMnngCjjsuvG5a1xQWwhtvwD77RJ1EkiRJkrS5LF6RJEmSJEmSJEmSJEmSJEmSJEmSJKXdmDFjWLhwIalUKuoom624uJhhw4ZFHUPKuOCHeSQeu5vUf4ZDogJSyQwHSEGigmDiOBIP/5nUjKmZXV+StNEWLlxI165dmT17Nvfffz8XXnhh5Q3/evfuDcCQIUOYPXv2GuOaNoXRo6F1a8jNzXjsaikshEGD4Je/jDqJJEmSJEmSVPs8+CBUVESdIjPKyuDee6uet2/fnmbNmvHNN98wb968yv2ry1VatmxJmzZtWLRo0TqLWVZLpVIUFBTw6KOPsu+++3LjjTfSuXNnjj/+eM466yw++ugjfv/733PhhReuNTYvLy99J7iR4nF48UU4+ujw+mldUVgIr74Khx4adRJJkiRJUjpYvCJJkiRJkiRJkiRJkiRJkiRJkiRJSqulS5fy/vvvU7GF3FGnoqKCMWPGMHfu3KijSBkRJJMkh79N4u8PwuKF0d8dK1EBRStJPv8kiSGvEJSXRZtHkrSWTz/9lDZt2vDggw/Su3dvCgsLSaVSBEHA3nvvzfHHH89XX31VWbwSBEHl2B12gE8/hY4dIT8/qjPYsFgM6tWD116zdEWSJEmSJElal+JiePZZSCSiTpIZySQMHgyrO1SaNGlCp06dmD59OpMmTVrr+IKCArbddlsSiQTJZBIIS1YASkpKKstYVl8/PeaYYxg0aBD33XcfXbt2paCggNNPP50RI0Zwxx13RFKysj7Z2WGJSc+edaN8pX59ePttOPbYqJNIkiRJktLF4hVJkiRJkiRJkiRJkiRJkiRJkiRJUtoEQcArr7xCYgu7m04ikWDw4MFb3HlJ/ytYsZzE4/eQ+nh4WHhSmyQqCCZ+SuLhvxAsnB91GknSjxx33HEMGDCAM844g5ycHIIgIB6PE4vFyMvL44ADDqCkpIT77ruP8vJyYrHYGuMbNYJPPoFzzoGCgohO4icUFobFMJ98AkceGXUaSZIkSZIkqXZ65x3Iyoo6RWZlZ8Prr4fb8XicE044AYB3332X+fPDn2clk0nKysoA2GabbQBYunRp5ZgpU6awxx57cOaZZ641/0477US/fv146aWXGDlyJA888AD7779/TZ9WtWRlQf/+cNVVtfM6L4S5WrSAkSPhkEOiTiNJkiRJSieLVyRJkiRJkiRJkiRJkiRJkiRJkiRJaTNmzBgWLlxIEARRR0m7oqIihg0bFnUMqcYESxaR+Nv9sGQRVNSy0pXVEhVQtILEUw+Rmjsr6jSStNX68d/1VhfTtWrVilgsRhAElcUqq4+7+OKLadu2Ld988w3Lli1baw4Iy02eeALefht22KF23JgvFgtzXHstTJoEnTtHnUiSJEmSJEmqvf7zHygujjpFZhUVwccfVz0/5phj2HfffRk8eDBDhw4FICsri7y8PADGjx/PtttuS/fu3SvHNGvWjGnTpvHOO+9QUVFB1jraa/Lz82v2RNIkFoM//hE++gh22im87ltbFBTAeefB5Mmw115Rp5EkSZIkpZvFK5IkSZIkSZIkSZIkSZIkSZIkSZKktCgrK+P999+norYWNmymRCLBmDFjWLFiRdRRpLQLFv5A4skHYFURpFJRx9mwsjKS/R8lNXNa1EkkaasUBAEVFRUkk0mys7Mr9wGVpSurt4MgoLCwkP33358vvviCf//732sd92M9esCUKXD22dGWrxQWQseOMGYM3HIL5OREl0WSJEmSJEmqC0aOrN6Pmc49F4Kg6rEx+vSBIUNg2jRYsQLKy2HBAhgxAi6/HP572bJSmzZrrrGux89/vunZISwZWa1FixZcccUVJJNJ/vSnPzFy5EhKSkr47rvvuPXWWxk6dCjdu3dn9913ByCVStGgQQPeeust5syZQ05Ozlql1XXR3nvD11+HvxZRl2wXFECLFvDuu/Doo7WrDEaSJEmSlD4Wr0iSJEmSJEmSJEmSJEmSJEmSJEmS0mLSpElRR6hxQRDw6aefRh1DSqtg2RISzzwCpSUbfzer2qCinOTzTxLMmx11EknaqgwZMoTLLruMTp06sd9++3HHHXcwf/789RapxGIxCgsLOfPMMwF49dVXWbJkyU/ePLBePXjiCXj7bdhtt/BGePEM3R2hfn3YZhu44QaYNAk6d87MupIkSZIkSVJdFgTw5ZeZW++ss8KilHbtoEGDsDi5adOw2Pmhh+DVVzOX5bvvIJmsen7qqadyww038N1333H44YdzyCGHcMYZZ/CnP/2JI444gqeeeor4fy94xuNxgiDgmGOOoXnz5sD6S6vrmtxc+MtfwmKa9u3Da6+ZXj8/H847DyZPhoMPzuz6kiRJkqTMigVbQpWpJEmSJEmSJEmSJEmSJEmSJEmSJClSQRDw0EMPsWzZsqij1Li8vDyuueYasrKyoo4ibbagaAWJJ+6H4pV1q3Tlx/Lyye7zW2LbNYs6iSRt8e644w7uvvtu4vE4LVu2ZOHChSxbtoybbrqJG264gaysrPXeFHD58uX8/Oc/Z/LkyXz88ce0b9+eIAg26iaC48bBfffBP/4RFrCsWpXe88rKgrw82HlnuO46OOWU8LkkSZIkSZKkjTN9OnTqVL1rd+eeC/37Vz3fmN6R+++H5cvDspdFi6BZM7jiCthvv6pjdt4ZpkwJt9u0CTMCvPkm3Hnn2nN++SVU58fd9evDmDFhifSPvfXWW7zzzjuMHTuW7bbbjlNOOYWTTjqJhg0bbvS10S1FMgnvvAN33QWjR0MqBeXlNbNW/frh76GLLoLf/Abatq2ZdSRJkiRJtUt21AEkSZIkSZIkSZIkSZIkSZIkSZIkSXXfrFmzKC4ujjpGRgRBwLfffsvuu+8edRRpswRBQPLlAbCqqO6WrgCUlZIY+HeyL7uOWLYfnZWkmnLttddy7733csEFF9C3b1/22Wcf3n//fc455xzef/99/vCHP/zk+IYNG7L33nvz8ccf88ADD/Dwww9v9I0Fu3WDgQNh6VJ45hm4997wBojZ2bCymt1hhYXh+PJyOPPM8KaMXbps+jySJEmSJEmS4NNPw4LjTLniirX3ffMNjB9f9XybbdY9dsECGDUqvXk+/XTt4pXjjjuOY445hng8vtbxW1PpCoS/N44/Pnx8/z08/DD8/e/ha0Vp+FFlbm54vbd9+7Bcu2dPy7UlSZIkaWvju0clSZIkSZIkSZIkSZIkSZIkSZIkSZvt448/pqKiIuoYGVFeXs5HH31k8YrqvNS4Twjmz4VUKuoom69oJclhb5F91AlRJ5GkLdL999/PgAEDuOiii7j++utp06YNAEcccQQtWrRg9uzZJJNJsn50Z8UfPw+CgFgsxhVXXMEjjzzC9OnTKSkpoaCgYJNyNGoEV14Z3lRxxgwYNw5Gj4YRI+DLL8Ob8+Xk8N81w6+r718YBFBSAm3aQPfucPDBYaFL587egE+SJEmSJEnaXF98ERZoRCEeh1at4LLLqvbNnh1eM1yXE0+EJUvCcuZ58+CDD+Avf4HJk6u3flERTJq0vmxrl65s7dq1g/vugzvvhCFD4MMPYeTIsDgnKyv89fypMpbcXMjPD6/3NmoEe+8Nhx0Gxx4Le+6Z0VORJEmSJNUiFq9IkiRJkiRJkiRJkiRJkiRJkiRJUi1RUlLC3LlzmTt3LjNmzGDBggWUl5eTSqVIJpPE43GysrLIyspi2223pW3btrRs2ZIWLVrQsGFDYqvvKp1hRUVFTJkyJZK1o7Jw4UIWLlxI06ZNo44iVUuwfCmpd1+DivKoo6RHooJgzChSnboSb7Fj1GkkaYsydepUHnzwQTp06MDVV19dWboCMGnSJKZNm8YxxxzDU089xfTp02nfvj0XXnghWVlZleUrsViMIAjIz8/n8ssv54Ybbtjk0pUfi8Wgbdvwceqp4b4gCMtYZs2C0tLwpnvJZHgDvoIC2HZb2G03S1YkSZIkSZKkmrBixfqLMmpKw4awbNma+1KpsMjjssugrGzd4xo3rtpu2xYuuABOPx2OPhr+85/qZfnfHNqw/Hzo2TN8QPhrN2VKWLj96aewaFFYwFJcHBZu16sXluV07Aj77BMWrjRqFO05SJIkSZJqD4tXJEmSJEmSJEmSJEmSJEmSJEmSJCkiqVSKyZMn8+mnnzJ37lxKS0vJycmhoqKCVCq1zuMTiQQAq1atYt68eeTk5BD89w4222+/PV26dGHPPfckL4N3lJ42bVrljbW3FkEQMHnyZItXVCcFQUDy1echmYg6SnolKkgOHkDssuuJZfsRWklKl/bt2/OrX/2KE088kfbt21fu//rrr7nzzjtZunQp06ZN48MPP2Tp0qWsWrWKd999l5deeomsrCyCICAWixGLxWjevDn3338/8Xg87Tl/XMYiSZIkSZIkKbNWrow6wZoKC9d8HgQwfjy8+ip89VVY5nHggXD11WGhR/368Pe/Q6dO1VuvuHjzM2/t4nHYZZfw0atX1GkkSZIkSXWN7xqVJEmSJEmSJEmSJEmSJEmSJEmSpAwrKipi3LhxjB49mmQySXl5eeVrZWVlGz1PEARrjJ0zZw4LFixg6NChdOrUie7du9OsWbO0Zl+X2bNnr5Fja5BMJpkxYwYHHnhg1FGkTZYa9wnB/LmwjoKnOq+oiOSwt8g+6oSok0jSFiGZTJKVlcUdd9xBPB4nlUoRj8f59ttv+d3vfsd7773HDTfcQN++fWnUqBFz5szhhBNOYPDgwey1115cf/31xGKxNeasidIVSZIkSZIkSdEqKcn8mitXwsEHQ04OtGoFF1wAhx8Ohx4KI0bAHnvA1KnhsTNnwt57rzn+3Xdh7lx44onw+e67w047wbRpm56ltHTzzkWSJEmSJG0ei1ckSZIkSZIkSZIkSZIkSZIkSZIkKUPmzJnDhx9+yJQpU4jFYiQSibSvUVFRAcCkSZP46quvaNy4MQcffDCdOnVa66bX6TJz5syNOm7PPffkpJNOqnx+2223rXXMLbfcUrn9r3/9i4kTJ25Sln322Yef//znlc+nT5/OgAED1jquS5cu7LXXXuywww7k5OSwcuVKpk6dyocffsjy5cs3aq25c+duUjapNggqykm9+xpUbKFlSYkKgjEfEex/CLFtto06jSTVSUuWLOHbb7+lW7du5ObmAlVlKau/7rDDDkydOpWHHnqI3/zmN5Vjd911V5555hkOO+wwvvrqq8yHlyRJkiRJkhSJ/PzMr5lKwahRVc8HDQqLVtq0gYICOPdcuPnmn57jx+MBmjWrXvFKXt6mj5EkSZIkSelj8YokSZIkSZIkSZIkSZIkSZIkSZIk1bDy8nLeffddJk2aVFmMUtOCIKCiooIffviB1157jY8//pjTTjuNRo0apX2dRYsWpXXO6mrcuDFHHXXUBo875ZRT2GOPPdbYt+2229KtWzd23313nnvuOebNm7fBeVatWkVpaSn5UdxFSKqm4PPxUDMdTLVHAMmxH5N95PFRJ5GkOuezzz7jiiuuYOHChfzud7+jb9++ax2TSqVo2LAhn3/+OYWFhUD4d8JUKkVWVhZNmjQhFovx/fffk0wmicfjNVYAKEmSJEmSJKl2qF8/c2vl50Np6dr7gyB8rNa4cdX23nvD55/D//64/uCD13y+ET8mXqd69ao3TpIkSZIkpUc86gCSJEmSJEmSJEmSJEmSJEmSJEmStCWbMWMGDz/8MBMnTsxY6cr/qqioYP78+Tz22GOMHj2a4Md3m9lMixcvJh6P/qNqsViMk08+mdzc3J/8Pnfu3LmydCWRSPDWW2/x3HPPMXHiRAAKCgo49dRTN+rm4Dk5OcyfPz89JyBlQBAEJEd9AOXlUUepWckEwdhRBMlE1EkkqU555513OOyww1i8eDG9evXioosuWudxq//uV1BQAFD5d8usrCwA/vOf/5BKpfjVr35FVlaWpSuSJEmSJEnSVmCbbdI/5y23VJWpPPNM1f5jjoEpU+D226FXLzj88PDrO+9A27ZVx40eXbV9+eUwbRr85S9wwglw1FFw661w771Vx4wdC9OnVy9rTZy/JEmSJEnaeNlRB5AkSZIkSZIkSZIkSZIkSZIkSZKkLVF5eTnvvvsuEydOJJGI/ub/QRBQUVHB+++/z6RJk+jZsyeNGjXa7Hnnzp1bK26mfcghh9CqVSuWLVvG119/Tffu3dd5XMeOHSu3v/jiC8aMGQPA9OnT2W233cjNzaVJkyZ07NiRb7755ifXTCQSzJ07l7Y/vnuPVIsFc2bCyhVRx8iMICD45gtinbpGnUSS6oRPPvmE888/n3322Yff//73/OxnP1vncUEQVP7db/XXIAgqy1hGjRrFQw89RIcOHdh///0zE16SJEmSJElS5HbdFRo0gJUrM7Ne+/Zw003rf/2112DgwDX3tWoF11237uN/+AHOO696WerVg06dqjdWkiRJkiSlh8UrkiRJkiRJkiRJkiRJkiRJkiRJkpRmS5cu5ZlnnqGkpKRWlK78WEVFBfPmzeOxxx7jlFNOYdddd92s+ZYtW0Z5eXma0lVP8+bN6dGjB6lUin/+85+0a9duvcfm5+dXbldUVFRup1Ipkslk5fO2bdtusHglmUyyaNGizUguZVbq4+GQqNjgcVuE8jKSH31A3OIVSfpJq4tU3njjDUpLS+nXr19l6UpFRQU//PAD06dPJx6Pc+CBB1aOS6VSxOPxyq8Ab7zxBvfddx9ffvklL730EnvvvXck5yRJkiRJkiQp87p1g1QqM2tNmAAPPgjdu0Pr1tC4cbj2Dz/A+PEwaBAMHgxBUDXmL3+BqVPh6KOhbVvYfnuoqIBp0+CNN+C++6C6P/qNx8PzlyRJkiRJ0bF4RZIkSZIkSZIkSZIkSZIkSZIkSZLSaMGCBTzzzDOUlZUR/PhOLrVIEARUVFTw6quv8otf/II999yz2nNtTunKLbfcUu2xq2VnZ3PKKaeQlZXFqFGjmDlz5k8WryxatIgOHToAsNtuu/HZZ5+xaNEi9tprLwoKCiqP23bbbTdq/ahLZ6SNFawqIpj81Zp3mNrSLVpAsGA+se13iDqJJNVasViMoqIiXn31Vfbff39OPPFEACZMmMCgQYN48sknWbZsGQC/+MUv6NWrF2eccUZl2UosFqO8vJw//OEPvP7668ybN49XX321ch5JkiRJkiRJW4edd4ZksnpjBwwIH//rttvCx/+aMQP69du0Nb79Fu64I3ykW2kpdOqU/nklSZIkSdLGs3hFkiRJkiRJkiRJkiRJkiRJkiRJktJk3rx5DBgwgLKysqijbJREIsGQIUMoLy9n3333rdYcFRUVaU61aY466ii222475s+fzwcffLDB40ePHk3Xrl3Jz8+nfv369O3bd53HZWdv3Mfvoj5/aWMF30+BeBaQiDpK5gQpUpO/IsviFUn6SUVFRRQVFdGyZUsAvvnmG26++WaGDBnCscceS6tWrRg5ciRvvfUWX3zxBatWreLCCy8EYO7cudx222288MILHHDAATz33HN069YtytORJEmSJEmSFIF4HHbdFSZMiDpJ5u20E+TkRJ1CkiRJkqStm8UrkiRJkiRJkiRJkiRJkiRJkiRJkpQGixYtqlOlK6slEgneffdd8vLy6NKlyyaPTyaT1V776aefXmvfBRdcsNHjW7Rowb777ksikeAf//gHqVRqg2OWLVtG//79+fnPf86OO+5YuX/x4sWsWrWqcl9JSclGZdic85cyKTV7BpSXRx0js5JJghnT4KAjok4iSbVaw4YNadCgAV9++SUAb7/9NkOGDOHll1+mZ8+eAEydOpX+/ftz77338tRTT3HYYYfRvn17WrZsyYUXXshpp53G3nvvTZMmTaI8FUmSJEmSJEkROvhgmDgRgiDqJJl14IFRJ5AkSZIkSRavSJIkSZIkSZIkSZIkSZIkSZIkSdJmWrFiBc8880ydK11ZLZFI8Prrr5Ofn88uu+yySWNzcnKqve6sWbOqPRagQYMGxGIxsrOzufTSS9d5TNu2bbnlllv45JNPeOeddwD44YcfePrpp6lXrx4NGzakuLiY5cuXc/bZZ1eO++GHHzYqw+acv5RJwYxpwObd5Sq2575kn3TmTx6Tmj6F5IDHNmKufYjvtAuxFjtCk+2IxeIAJIe/Q2rEu5uV88eCuZv354wkbQ3y8/Pp0KEDr7/+Oo888gjPPvssF154IT179iSRSJCdnU379u258MIL+e677xg8eDDjxo2jffv2AOy///4Rn4EkSZIkSZKk2uDAA2HAAFi5MuokmVOvHhx0UNQpJEmSJElSPOoAkiRJkiRJkiRJkiRJkiRJkiRJklSXBUHA4MGDKSkpiTrKZkkkErz66qsUFRVt0rjc3NwaSlTziouLmTt3LsuXL6d169a0a9cOCH9Nv/nmm42aoy6fv7YeQRDAwo0rE8qUrAN6EO/Sjdh221eWrtSIkhKC0rr957Mk1aRUKkUsFuOaa64hLy+P559/nmnTptG8eXMA4vGqP6Pbtm3L0UcfDVD5d6Ug2LxSL0mSJEmSJElbjmOPhYqKqFNkVjIJv/hF1CkkSZIkSVJ21AEkSZIkSZIkSZIkSZIkSZIkSZIkqS779NNP+eGHH7aIm04nEgn++c9/0rt3b2Kx2EaNyc/PJysri2QyWWO5GjZsSL9+/Sqf33bbbQAsWLCAt99+e63jO3ToQIcOHQBYsmQJY8aMYf78+ZWvn3322cycOZMffviBRCJBq1at6N69e+U5T5gwgUWLFm1UtoKCguqelpQ5SxfDxv0nvUkSTz+y1r6gbONKToLFiwgWzCeYO4v4XvsTa9Y83fFCOTkE82YTa7dzzcwvSXXc6mKVLl26cMkll/DII4+QSCSYPXt25euJRIJ4PE48HqdJkyYA7LjjjgAb/XdGSZIkSZIkSVu+Ro3g5JPhpZcglYo6Tc2LxeDoo6FZs6iTSJIkSZIki1ckSZIkSZIkSZIkSZIkSZIkSZIkqZqWLVvG0KFDqaioiDpKWqRSKWbNmsXnn39Oly5dNmpMs2bNyM7OrtHilfVZunQpo0ePXmt/fn5+ZfHKihUr1jqmcePG7LTTTuucc/Lkybz55psbtX5ubi4tWrTYxNRS5gXzZkMsnv55Z31f7bHJV56t3I7t2rkmemFCiQqCubPA4hVJ+knbbLMN55xzDosWLeL555+nf//+7L///vTt25fs7PC2BNOnT+fpp59m2223pXPnzhEnliRJkiRJklQbXXUV/PvfsGpV1ElqXmEhXHNN1CkkSZIkSRJYvCJJkiRJkiRJkiRJkiRJkiRJkiRJ1RIEAa+88gqJRCLqKGlVUVHBG2+8wU477UT9+vU3eHzz5s3r3Pdg/Pjx7LzzzjRq1Ij8/HzKysqYN28eEydO5PPPP9+kuZo3b15DKaX0CZYshoryqGNEI5kkWDg/rVMuXgzjxsGcOVBSAqWlkEpBfn74aNwY9toL2raFWI01ykjShgVBQOy/fxD9eHt9unbtyqWXXkp2djb9+/fnkksuYcWKFRxxxBEsXryYZ599liFDhnDdddex7777ZuIUJEmSJEmSJNUx3bpBmzbw9ddRJ6l5TZvCQQdFnUKSJEmSJAHEgiAIog4hSZIkSZIkSZIkSZIkSZIkSZIkSXXN2LFjGTp0KBUVFVFHSbt4PE7btm3p3bv3Bm/QDXD33XezatWqDCSrXbKysvj9739PPB6POor0kxLD3iYYOXSz54ntuS/ZJ535k8ck3/4XqdEfbtK8WedeQrxth3D88HdIjXi32hnXJbZbF7JPP7daY1esgE8+gU8/heHDYfz4cF9BASQSYeHK6u6prCyIxyE7O9wXi8Huu0OPHnDAAeGjVav0nZekuicIYMYMmDKlqripogLy8sI/Vxo0gE6dwgKndFi5ciW5ubkUFxfToEEDcnJyfiJbVTHL999/zwsvvMAf/vCHytdzc3PJzc3ld7/7Hbfffnt6AkqSJEmSJEnaIg0YAL/5DRQVRZ2k5tSrB/fcAxdfHHUSSZIkSZIEkB11AEmSJEmSJEmSJEmSJEmSJEmSJEmqaxKJBO+9994WWboCkEqlmDVrFrNmzaJ169YbPL558+ZMnTo1A8lqlyZNmli6orqhvCzqBNGqKN/kIRMmwH33weDBYSHCqlVhOcJq5euYcl3/Sxg7FsaNC2++VVEB++wD114Lxx8fFrVI2nKtLln59FMYPRpGjoQvvwwLm3Jzw2NSqfBrLBY+IPzzZtttYe+94bDDwj83unWDRo02bf0hQ4bw8MMP880331BeXs7ee+9Nnz59OPnkk3+Usaps5cdle+3atePGG2/kkEMO4bvvvuM///kPXbt2pVOnThxxxBHV/I5IkiRJkiRJ2lqcfjr89rdRp6hZsRj07h11CkmSJEmStJrFK5IkSZIkSZIkSZIkSZIkSZIkSZK0ib788suoI9S4iooKPv74440qXmnTpg3ff/89qdV3D99KbMz3RqoVkskamTbx9CNr7QuWLq6RtTbLRp5/aSm88gr83//BtGlQVhYOLS3dvOVTKVi5Mtz+6COYODEsc+nXD379a9h++82bX1LtsnIlPP883HUX/PAD5ORAUVFVyQpASclPz7FwIbzzDgwbBgUF4fEHHRQWNx19NGyo9+3RRx/l8ssvp02bNnTo0IHi4mLeeust3nrrLa655hrOO+88dttttzXKVn5sdSFLjx496NGjB3369NnE74IkSZIkSZKkrVlBATz+ePhzkOLiqNOkX7168MADUL9+1EkkSZIkSdJqG3hLlSRJkiRJkiRJkiRJkiRJkiRJkiTpf40aNYry8vKoY9S4KVOmULwRd8Jp1aoV2dnZGUhUe+Tm5lq8orojJ7dGpg1mfb/Wg6IVNbLWZsnJ+cmXgwAefTQsQLnkEvjiC1i1qsb6ali5EhYtgj/9Cdq0gT59qopZJNVdX34Z/vfcrBlccw1Mnx4WpqxYsWbpyqYoL4fly8Ovw4bBaadBy5Zhqcvi9fRcDR06lN///vecfPLJvPLKK7z//vt88skn/O1vf2OXXXbhnnvu4c4772TChAnrXTcWi5H80R+CQRBU7wQkSZIkSZIkbbXOPBMOPniDP6apc7KzoVs3uOCCqJNIkiRJkqQfs3hFkiRJkiRJkiRJkiRJkiRJkiRJkjbBvHnzWLZsWdQxMiIWizFu3LgNHtemTZutrnglCAJ23XXXqGNIGyWWWzPFK3XGT5z/9OnQvTtce21YflJUlLlYJSVQWgoDB0KHDvDBB5lbW1L6TJoE++0H++4LAwaE/21vRG9dtRQVwfz5cOutYQHLuefC//61dOzYsZSUlPDrX/+avffeu3J/nz59uO+++zjkkEN44YUXePjhh5k6depaa0ydOpWKigqysrJIJBJA+HdCSZIkSZIkSdoUsVh4zTQ/P+ok6ZWXF/5sx8umkiRJkiTVLlvXO9klSZIkSZIkSZIkSZIkSZIkSZIkaTP95z//qbwJ9ZYukUgwevRoDj74YOLx+HqPi8fj7L///nz44YdbxfcmHo+z5557kpOTE3UU1VGly0uZP34+P0z6gbIVZZQXl5NYlSCeGye3fi45BTk0at+IFt1a0LBNw82/4X1ePmRlQzK9/33Gdmy39s5UkmDOTACyf3cjsW0bA5Do/yjBjKlrji2sF27/9ytAbLvtiXXsDEAwbzasWLb5QfML19oVBPDYY3DNNVBWBsnk5i9TXaWl4eMXv4Azz4SHHoL69aPLI2njVFTAH/8I994b/jccBJlbu6Qk/PrSSzBkCDz3HBx/fLhv1KhR5OXl0blz+GdpMpkkHo8Ti8U4/vjjycrKoqysjIEDB9KxY0f69etHTk4OsViMzz//nL333pt27drx3XffbXXFepIkSZIkSZLSq1kzeOIJ6NMHVq2KOs3mq1cPHnwQWrWKOokkSZIkSfpfvtNJkiRJkiRJkiRJkiRJkiRJkiRJkjZSaWkpX3/9NUEm76wdsUQiwZQpU9hll11+8rhu3boxcuTIDKWK1uqiGWljpJIpZn08izmj5zB9+HTmjZvHqsWryCnIIVGWIFmehP/5IyWeHSe7MJtURYpYPEbTTk1pe2hbWu7fknZHtKOgUcEmZYg1awHZ6S9eyb7gN2vtC0pLSPzfTRscGz/iWOJtO6y9v/NexDvvBUDiXy8STBy7eSFzcom33HGNXbNmwWmnwRdf1K6bfJWUwKBB8MYb8PLLcOihUSeStD4TJ4Z/jsyZU1WCEoWysvBx2mlwwgkBjz8eo3Xr1hQVFTFy5Eh69epFVlYWAEEQEIvFOOaYY1i8eDFXX301DzzwAKeffvr/s3ff4VFWCRvG72lp9N6biqgooJQVULBh9xNQ7BXFrmtZy9rdVdfuWta2q2LDimVVVCyIC4gIKipFpCO9hZI67ftjliALKCXJJOH+XddczrzlnGdi5s1EJ+ehdevWADRt2pR4PM7MmTPJzc2ldu3a6XtykiRJkiRJkqqEk05KlUd/+ikUF6c7zbbLyIDOnWHgwHQnkSRJkiRJmxJMdwBJkiRJkiRJkiRJkiRJkiRJkiRJqizmzZtXsnj1jqK4uJhp06b97nHVqlWjbdu25ZAo/Ro1akT9+vXTHUMVXP6yfEbdNYoHmj7AkKOG8NkNn/Hz+z+zdtFaEtEERauLiBdtXLoCkIglKF5dTKwgRjQvyoJxC/jy/i955+x3eKDpAww9ZSgLv1m4xVkCTZpBtBKvZLU9AgECTdYXr0ydCnvvDePHQ15eGnNtRmEhLFkCRxwBr76a7jSS/lcsBjfdBN27w/TpFae8KT8f3n47wM47Q82aJwHwr3/9i+nTp5ccEwgESsoDTzzxRI477jgWLVrEnXfeCaTK9urVq8e8efNYtWqVpSuSJEmSJEmSSkUgkCqeb9MGIpF0p9k24TA0awZvvZV6PpIkSZIkqeIJJNd9OkqSJEmSJEmSJEmSJEmSJEmSJEmS9JtGjhzJF198QSKRSHeUctWgQQMuuuii3z1u3rx5vPDCC0Sj0XJIlR4ZGRn07duX3XffPd1RVAElk0nmj5vPmPvG8PN7P0MAYgWxUp8nEAwQzgpTq3Ut9rt2P9qf0J5wVvg3z4nedyvkrSn1LBVeMET4hr8RCIb45hs46CBYvRoqw1/XZmfDgw/C+eenO4kkSBUjHXssjBpVcQpXNiU7O0mbNk8xa9YV3HjjjVx44YXUqVOnZH8ikSAYDLJ06VLat29Px44d+fjjjzfYJ0mSJEmSJEmlbelS6NwZFiyAeDzdabZcMAiNGsGECdCkSbrTSJIkSZKkzfntT9FKkiRJkiRJkiRJkiRJkiRJkiRJkkrMnj17i0pXOnbsSN++fUse33bbbRsdc8stt5Tcf/vtt5k4ceJWZenSpQtHHXXUBtmee+65kseZmZl07NiR1q1b07BhQ6pVq0YkEmHt2rXMmTOHMWPGsHjx4i2aa8WKFVu0EHfz5s2pW7fuFo9bGWVmZtKuXbt0x1AFtHTKUoaePJQV01cQK4iRTJRds0cykSSaH2XZ5GUMu3gYwy4ZxuF/P5xOZ3ciEAhs8pxA0+Ykf55SZpkqrLr1CARD/PADHHAArKlE3TMFBXDFFRAKwbnnpjuNtGNbswYOPRQmTky9NiuygoIAM2acQ2ZmHg8/fC+NGzdmwIAB1KhRg2QySSAQIJFIULNmTerWrcuUKVNYs2YN1apVs3RFkiRJkiRJUplp0ADGjIEePWDRIohG053o94XDUL8+jB5t6YokSZIkSRWdn3ySJEmSJEmSJEmSJEmSJEmSJEmSpC20aNGidEcAoG7duvTp0+c3j6lfvz5HHHEEu+++O/Xq1SMrK4tQKEStWrXo0KEDgwYNYpdddtmi+UKhEMuWLfvd4wKBAMcddxzhcHiLxq1swuEwxx9/vIuSawOJeIL/3Pkfnur8FIu/X0w0L1qmpSv/q3htMcVrivngsg94/qDnWT1/9SaPC7TaOdXgsYMJtGzD9OnQu3flKl1Zp6AALrsM3ngj3UmkHVd+fqq46dtvK37pyjpFRWEKCy9l5co/8pe//IUXX3yRFStWlJRzBYNBfvrpJ1auXEmfPn2oUaOG728kSZIkSZIklbnmzWH8eGjdGjIz053mt0Ui0KIFfPMNtGmT7jSSJEmSJOn3+OknSZIkSZIkSZIkSZIkSZIkSZIkSdoCeXl5RKPRdMcgEAjQr18/MjIyfjdPIpHgp59+4p133uH555/nk08+obi4GEiVqRxxxBFbPO/ChQu36LgGDRrQq1cvIpHIFo9dGYTDYTp16kTLli3THUUVyNIpS3mi0xP8587/ECuIQfn1rWwkmhdl7ui5/GO3f/Dds9+RTG4YJtC8JYSqZinSZmVkkF9/F3r3hlWr0h1m2xUUwJlnwoQJ6U4i7XiKi+Goo2DyZCgqSnearVNcHCGZvJKlS0/l5ptv5qqrrmLOnDkkEgkmTJjAvffeS25uLocddli6o0qSJEmSJEnagTRsCF9/DT16QLVq6U6zadWqQbduqZKYJk3SnUaSJEmSJG2JHewTspIkSZIkSZIkSZIkSZIkSZIkSZK0bRYsWEA4HCYej6c1x/7770/z5s3Jzc1lypQpdO/efZPHrV69mieffJIlS5aUbJs1axbxeLxkge26deuSk5NDfn7+b85ZXFzMvHnz6Nix4xZl7NmzJz/++CNLly7dqPyhssrOzubQQw9NdwxVEMlkktH3jGbkbSOJFaa3cOXXEtEExdFihl06jInPT+T4146nWoPUilWBFm0gEoHiStYcsD0SSa58qgMrVkAike4w2yc/HwYMgClTIDMz3WmkHcfZZ8O4cVBYmO4k2yYazSAQuI2srNU899w/+Oijj6hTpw65ubksXryYu+66i5NOOindMSVJkiRJkiTtYGrVgk8/heefh0suSf032Fgs3akgHE79f5gHHoBBgyAQSHciSZIkSZK0pYLpDiBJkiRJkiRJkiRJkiRJkiRJkiRJlcHq1atJpHnl/iZNmtCrVy8SiQRvvfUWRUWbL1BYs2bNBqUr6yxfvnyDx9FodIvmXrFixRbnDAaDHH/88YRCoS0+pyILh8Mcf/zxRCKRdEdRBZBMJHn3vHf54i9fECuoOKUrvxbNizJ39Fye6vwUq39ZDUAgGCS4by8I7yDfx4EAI5OHMeTVcKUtTPhfixfDTTelO4W043j3XXj77VTxUWVWXBxm1aqHOPvsa9htt91IJBL07t2bt956iz/96U/pjidJkiRJkiRpBxUIwJlnwtSpsN9+UK1aevNUqwbdusHkyXDeeZauSJIkSZJU2YTTHUCSJEmSJEmSJEmSJEmSJEmSJEmSKoNYLLbNxSu33HLLds8fDofp378/oVCI0aNHM3fuXNq0abPV47Rv377k/syZM7e4eGVLj1unQYMGHHDAAYwcOXKrz61IIpEIe++9Ny1btkx3FFUAiViCN056g+kfTCeaX7G/rxPRBGsWrOHJfZ5k4OiB1Gtbj+A+fyAxcni6o5WLtbEcTnuiFwUF6U5SevLz4dFH4YQToEuXdKeRqraVK1ML/lX20pV1ioqCLF16F599BvF4HKDKFORJkiRJkiRJqtyaNYPPPoPnnoNLL4VkEvLyym/+nJxUycr991u4IkmSJElSZRZMdwBJkiRJkiRJkiRJkiRJkiRJkiRJqgy2p3ilNPTp04f69euzaNEiPvvss20ao3v37nTs2BGAwsJCPvjggy0+NxaLbfV8PXr0oEOHDkQika0+tyIIh8PstNNOHHbYYemOogogmUgy9JSh/PzBzxW+dGWdZDxJ/rJ8nunxDKvmriKQU51A2z12iBWjrvx0AKvWVL1SgYICGDAAiorSnUSq2s4/v+qUrgAUF6cWLhw6NFW4Egy6zIAkSZIkSZKkiiMQgLPOgvnz4e67oVUrqF69bP+XVvXqqdKXO++EX35J/XfhHeB/oUmSJEmSVGWF0x1AkiRJkiRJkiRJkiRJkiRJkiRJkiqDZDK5zec+88wzG20bOHDgFp/ftGlTunbtSiwW480339ymAphDDz2U7t27A1BQUMCQIUNYtmzZFp+/Lc8/EAhw1FFHUVhYyLRp04hGK0dZBaRKV5o1a8aAAQNcnFwkk0nev/B9fn7/Z2L5W19ClFZJKFhZwNM9nua8CeeR0+MA4tOnQrQ43cnKzNhFu/DaN+0pLEx3krKxZAnccQf85S/pTiJVTe++C++/X/UKjvLy4JxzoFcvaNDA1QMlSZIkSZIkVTw1a8LFF8NFF8F//gP33gsffwzBYKqcfntlZ0MyCb17wzXXwIEHWrYiSZIkSVJVYfGKJEmSJEmSJEmSJEmSJEmSJEmSJG2BcDhMMBgkHo9v9bnz5s3brrlr1KhBIBAgHA5z0UUXbfKY1q1bc8sttzB27Fg++uijku2hUIi+ffuy5557ArBq1SqGDBnCkiVLtipDOLxtf44WCATo378/b731Fj/99FOlKF8Jh8O0bNmSk08+mVAolO44qgDGPTKO71/6nmh+xf/+3ZRkPEne4jxe6PMC531zHtStD0sWplaWqoL+NvIgCoqq7ipZ+fnw0ENwww2QmZnuNFLVsnYtnHlm6nVWFRUUwPnnw5tvpjuJJEmSJEmSJG1eIJAqke7VCxYuhLfeShWxfPUVzJsHOTkQjf52GUtWFmRkpP57b7Nm0K1barx+/VKPJUmSJElS1WLxiiRJkiRJkiRJkiRJkiRJkiRJkiRtgXA4TCBQuRbyz8zM5KSTTqJ169YALFq0iCFDhrBmzZqtHisSiWxzjmAwSP/+/Rk2bBgTJ06s0OUrkUiEXXbZheOOO87SFQGwYsYKPv3zp5W2dGWdRCzBypkr+fLeL+k56DRiTz4Iscr9nDZlYUFdRsxsSzJZua7XWyuRSBUnnHxyupNIVcsLL0BxcbpTlJ3iYhg2DObOhZYt051GkiRJkiRJkn5fkyZw0UWpG6TKVr7/HiZMgG++gdWrU9sKC1OF9Tk5UKMG7L03dOkCHTqktkmSJEmSpKrN4hVJkiRJkiRJkiRJkiRJkiRJkiRJ2gLZ2dmEQiFisViZzVGrVi0uv/zykse33XYbAEuWLOHDDz/c6PhddtmFXXbZBYAVK1Ywbtw4Fi1aBEBOTg5nnnkmDRs2BGDVqlV8+umn1K5dm9q1a5eMsWTJEoqKin43W852rkYTCAQ48sgjadSoEcOHDycWi5FMJrdrzNIWDofZb7/92H///StdyY7KRjKR5I2T3iBWVHav+/IUzYsy8q8jade3HXV79yHxxScQrUINA+Ew/5zdFwLBdCcpc2vXwt13W7wilaZkEu69F/Ly0p2kbCWT8I9/pK4hkiRJkiRJklTZZGfDH/6QukmSJEmSJK1j8YokSZIkSZIkSZIkSZIkSZIkSZIkbYHGjRuTSCTSMvfKlSv56quvNtqelZVVUryyevXqDY5p0KBBSekKpEpdTj311I3GGDx4MHPmzPnN+cPhMC1bttzW+CUCgQBdunRhl112YejQoSxevJhoNLrd426vSCRC7dq1GTBgAA0aNEh3HFUg4x4Zx7Ipy0jGK1ZJ0PaIFcZ444Q3OO+bQfDDN7B0cWoV/iogFq7GP4bvQWFhupOUj59/hu+/hw4d0p1EqhrGjIGlS9OdouwVF8MTT8Bf/woZGelOI0mSJEmSJEmSJEmSJEnbL5juAJIkSZIkSZIkSZIkSZIkSZIkSZJUGdStW5dkFSkn2FqhUIgmTZqU2ni1a9dm4MCB9OnTh0gkQiAQKLWxt1Y4HGa//fbjggsusHRFG1gxYwWfXP8J0bz0lwOVqiSsnLmSL+8bS3jAGRAKpztR6QhHeL/WIGKx9F1PyltRETz4YLpTSFXHvfdCXl66U5SPZBLefDPdKSRJkiRJkiRJkiRJkiSpdASSO+on/SVJkiRJkiRJkiRJkiRJkiRJkiRpKz355JMsWrQo3THKXTAY5NprryUjI6PUx87NzeXf//438+bNI5FIkEgkSn2O/xUIBAiFQjRq1Ihjjz3WwhVt0rP7P8u8L+eRjFfNP8MMZ4e5ZOolVP/lGxKffwTRSlwwE44Q6NiFIx46nk8+SXeY8pWdDWvWQCiU7iTaURQVFVFcXEwsFiMWixEKhYhEIoTDYbKystJaprY9liyBVq2gsDDdScpPp07w7bfpTiFJkiRJkiRJkiRJkiRJ2y+c7gCSJEmSJEmSJEmSJEmSJEmSJEmSVFm0bNlyhyxeqV69epmUrgDUrl2bM844g5UrVzJu3Di++eYb4vE48Xi81OeKRCIkk0k6dOjAvvvua+GKNmvZ1GUsmLCgypauACTjScb9YxyH3HUIyRXLSX4/vnKWr4QjBFrvTOjIfkw4I91hyl8oBNOmwe67pzuJqqK8vDwWLFjAggULmDNnDgsXLqS4uJhgMEgwGCw5bl1xWjgcpmHDhrRq1YrmzZvTpEkTatasWSnKWF56Kd0Jyt9PP8GMGbDzzulOIkmSJEmSJEmSJEmSJEnbx+IVSZIkSZIkSZIkSZIkSZIkSZIkSdpCzZs357vvvqO4uDjdUcpVs2bNynyOOnXqcNhhh3HwwQfzn//8h2HDhpGZmVlS+JJMblsBRkZGBslkkmrVqtGzZ086dOhQZiUyqjrGPjSWRDSR7hhlKl4cZ8ITEzjorwcROqo/8cJ8ktMmV67ylXCYQJNmhE48myVLQ+Tnb9swZ54Jgwevf7ylHRFHHQUXXwxdu0LNmrBsGXz+Odx5J0ya9NvnHn44fPDB+sezZ0ObNlsZ/L8mTLB4RaUnNzeXcePGMXHiRIqKigiHw0SjURKJ9dfEX9//teLiYn755Rfmz59PRkYG8XicYDDI7rvvTvfu3WnUqFF5PY2t9sknUFiY7hTlKxyGr76yeEWSJEmSJEmSJEmSJElS5WfxiiRJkiRJkiRJkiRJkiRJkiRJkiRtoebNm292sfGqKhKJsNNOO5XbfKFQiAMPPJDp06dzww030KRJE9q1a0fz5s2pVq0ayWSSQCBAdnZ2yTmxWIzCwkIyMzOJRCIkk0nq169Py5YtadGiBU2aNKFu3boEtrRNQTu04rxivn/+exKxqv9aTyaSTHlzCnuetCeh/qcSf3MIyWmTKkf5SjhCoGkLQqcNIhAOM2ECZGVBUVH5TH/nnfDnP2+4rWlTOOUU6N8/dft1scqv1a0LzzxTOjnWroUvv4TTTiud8bRjSiaTTJ8+ndGjRzN//nySySTxeByg5J9bO17Rr16M33//PZMnT6Zu3br07NmT3XffnXC4Yv2Z+4QJ23bethY3nX46nHEGdOgAdepALAbz5sFnn8E998CsWeuPrVEjdc3p0gVatUpdQxIJWLQIxo2DRx6B0aO3PvvatTBmTOq6JUmSJEmSJEmSJEmSJEmVWcX6RJokSZIkSZIkSZIkSZIkSZIkSZIkVWB16tShYcOGLFiwIN1Ryk0ymWTPPfcst/kCgQCJRIJBgwZRvXp1/vKXv/DGG28AULNmTQYMGMCJJ55IkyZNKCoqIplM8vzzzzNhwgSuueYaevbsacmKtssPQ36AHeTbp3htMaPuHsWeJ+1JIBgidNypxIe9RXLieIgWpzve5kUiBFrvQujEswiEUn8q+/XXkJdXPtPvu++GpSs33QRjx8Lhh8NVV6UKYF54Adq2hZUrNz7/ySehSRMoKIBfdUhts1Gjtn8M7ZgSiQRfffUVo0ePJhqNUlxcNq/7ZDJJNBpl8eLFvPfee7z33nt06dKF3r17k5GRUSZzbo3cXFixovzmu+++1LXi1yIR2HXX1O2kk6BrV5g+PbWvbl245JKNx2nTJnU7/ng48UQYOnTrciSTXj8kSZIkSZIkSZIkSZIkVQ0Wr0iSJEmSJEmSJEmSJEmSJEmSJEnSVujZsyfvvPNOmS1OXpEEAgH22GMPsrKyynXeYDAIwMknn0y/fv1YunQpS5YsIRaL0alTJzIzM0kmkyXlKnvvvTf5+fnk5OSUnCtti2Qyyei7RxPNi6Y7SrlZ/tNyFv+wmEZ7NSIQCBI6sj+Jho1JfPwexGKQTKQ74obCEYLdDyDY+1ACv3q9f/55Km55OPbY9fdHjoTbb0/d/+QTOOaYVHFCvXpw5pnw979veO7pp6dKEnJz4YEH4C9/2f48P/0E8TiEQts/lnYcS5Ys4fXXX2fVqlVEo+V3zVv3/mncuHFMnDiR4447jjZt2pTb/JvyzTeQkwOrVpX9XNnZcOml6x8PHQpPPAEtW8JDD0H16lC7Npx7Llx3XeqY4mJ4663UNWbu3FRpU6dOcMstUKNG6rV/xRVbX7wCMHUqJBLg2ydJkiRJkiRJkiRJkiRJlZnFK5IkSZIkSZIkSZIkSZIkSZIkSZK0Fdq1a7fDlHuEw2G6d++e1gxZWVm0aNGCFi1abLA9EAiUlK8Eg0GqV6+epoSqSpZPW87ahWvTHaNcxYvjfP/C9/S5pw+Qem2FuvYk2HZ34m+8QHLJIohWgKKpSARq1iY84AwCjZputHvSpPKLUqfO+vt5eRvuW/urb58DD9yweKVFC3jkkdT9Sy6BcCn9lW84DLNnw847l854qtoSiQT/+c9/GDVqFLHyaivahFgsRiwWY8iQIey1114cfvjhZGRkpCXL+PGpMpPykJMDv36at9yy/vrVrx8cfXTq/q+PWbgQ+vffcJxPP01dU/74x9TjmjW3LU84DD//DO3abdv5kiRJkiRJkiRJkiRJklQR7Bif7pckSZIkSZIkSZIkSZIkSZIkSZKkUhIKhejatSuhUCjdUcpc7dq1ady4cbpjUFBQwIwZM/jpp5+YN28ea9asAVIFEVJpWvD1AgKhHev7KhlPMmfknI22B2rXJXTOZQT7HA2RCMl0vt7CEYLdDyB84dWbLF2B8itNAJgyZf39Aw+EAw6ArCzo2xc6dly/r3Xr9fcDAXjuOahVC159FV56qfTyhELw38ui9JuWLFnC448/zujRo9NauvJrsViMH374gYcffphZs2alJcOYMVBcTv1Sy5fDN9+sf3zbbXDIITBwYOpaAhCNwiuvbH6M7GzYd1846qj12z76aNvyBIMwceK2nStJkiRJkiRJkiRJkiRJFUU43QEkSZIkSZIkSZIkSZIkSZIkSZIkqbLp2rUrY8aMSXeMMpWRkUHPnj3TNv+SJUt46qmnGDp0KLm5uWRkZJCdnU3dunVp1aoV3bp1o3fv3uy0005kZWWlLaeqlnlj5lG8pnRW3+94Zkf6Du77m8fM/nw2zx343O+OFQgGOOuLs2jZs2XJtrfPepuJz5XOavlLflxCMpncqMwoEAgQ6tqTYNvdWfHCU0QWLyQUDJBRHsVTgWCqUaR+Q8J9T9ps4co60WjZR1rn2WfhyiuhZctUAcKIEZs+7teXpiuvTJW0zJ8PF15YunkCgfItnlHlNHXqVN58802i5fli2UKxWIxYLMaQIUM46KCD6N69e7nOv2JFuU5H//7wzDNw0EFw3HGp2zpffw1XXAHjxm183h//CH//+4bbVq9OXZNuvHHbssTjsGrVtp0rSZIkSZIkSZIkSZIkSRVFMN0BJEmSJEmSJEmSJEmSJEmSJEmSJKmyqVGjBnvssQeh8igfSJOMjAzat2+flrm///57OnfuzM0338zEiRNZvnw50WiUlStXMnHiRJ577jkuvvhi9txzT+644w6Ki0unKEOaO2puuiNs0n7X7bdB6UpZyJ2du/mdtepQ79LrmLDP/rw2fQ7FABkZZRMkkgHhMIEO+xA+5zIi51/5u6UrUL7FK6tXQ69eMGwYJBLrty9YAJ98sv7xypWpfzZtCrffnjr27LPXby9NhYWlP6aqjokTJzJ06NAKWbrya7FYjBEjRvDZZ5+RTCbLbd78/HKbCoA1a2D69E2/bjt2hFNP3bpLbCQC4fC2ZYnHLW6SJEmSJEmSJEmSJEmSVPlt40eoJEmSJEmSJEmSJEmSJEmSJEmSJGnHduSRRzJ9+nQKquBq1eFwmOOPP57wtq7ivR0WLlzIlVdeybJly7jmmmu44IILiEQi5Ofnk5eXx4oVK5gzZw7jx4/no48+4o477mDatGm8+uqrJJNJAoFAuWdW1ZCIJ1g+bXmZjf/Mfs9stK1oVdHvntd478b0vqU3yUSSeHGccFbpvy4D4QALJyykTps6m94fCJBMJul1bD9mrMilyWWX8vx1V3FUvYawaiUEg1BcDGxjUUJGJiSTkJ1DsMcBBDt2IZCVvVVDhEIblqCUtTlz4KijoE4d2HlnyM2FWbPgySfXHzNxYuqfDRpAVlbq/vDhmx6vdevUl+Dtt6Ffv63PE4ls/TnaMXzzzTd88MEHxGKxdEfZItFolLFjxxKNRjnssMPKZc7yLC4KhWDkSNhzz9Tjm26Cv/8d6tWDF1+E/faDCy+EoiK44ooNz33tNRg/HmrUgL32giuvhMaN4aKLoG1bOPTQrc8Tj1vcJEmSJEmSJEmSJEmSJKnys3hFkiRJkiRJkiRJkiRJkiRJkiRJkrZBVlYW/fr14/XXXycajaY7TqkJhUJ07NiRVq1apWX+H374gZEjR3LTTTdx8803b/a4s88+m7lz53L22Wfz8ccf8+6773LMMceUY1JVNcunLScUCREvipfJ+PNGz9vqc0KZIfq90I9QRogvH/iS3fvvTu3WtUs9W3RtlPlfzWeP4/fY7DGBQIBQKMS5557LL7/8wvF/uZ2//OUv/PnCPxH/ZQ4s/IWJ775Fu7p1yMzKSpWxJJPrb4HA+lsykVrtv14DAi13Iti8FYGmzaF+o20uT4pEIB2X4pUrU0UIkCpgOfnk9fuGDi2fDMkkZG9dT412EJMmTapUpSvrRKNRJkyYQHZ2Nr169Srz+cqzZ6537/WlKytXwu23p+6vXQv33psqXgE48cSNi1cWLkzdAD78EL77bn2ZU58+sNNOMHPm1uUJBMr3+UuSJEmSJEmSJEmSJElSWfBjUJIkSZIkSZIkSZIkSZIkSZIkSZK0jdq2bcuuu+7K1KlTicfLpqyhvGVlZXHIIYekbf6pU6dSs2ZNDjjgAAASiQTBYJBkMglAMpkkmUwSj8dp2bIlf/vb3zjooIMYNWqUxSvaLksnLyUQ3LbSj7JyyF2H0LB9Q5b8uIRP//wpu/ffvUzmSSaSzB83f4uPv/XWW8nPz+fGG28kEolw9dVXs6J5G7oe0Y/LLruMBy+/ivjiBQRiMQKxKMlYnEAolGpHCUcI1G8A9RoSCAZL7TlkZEB+fqkNB8Att8Ctt6buDx4MZ5+9ft+QITBvHnz9NaxeDR06wLXXQk5Oav+nn64vRJg/Hy6/fOPxu3WDU05J3V+xAv7yF5gxY+tzWryiTZk9ezZvv/12pStdWScajTJq1CiqV6/OPvvsU6Zzlefrp0GD9fczM1PXruLi1ONatdbv+/X97GwoKNh4rERiw8d162598Uo4DFlZW3eOJEmSJEmSJEmSJEmSJFU0Fq9IkiRJkiRJkiRJkiRJkiRJkiRJ0nY4+uijmTlzJgWbWhG7kgmFQgwYMICsNK7AXVxcTCwWIy8vD1hfvBIIpAox1v1zXRFLdnY2DRo0oKioKD2BVWUUry0m8b+r2JeiW5K3bLTtw8s/5KuHvtrk8W0OasMfLvsDsaIYb572JvHisi13Kl5bvEXHrXtN3nPPPRQXF/PnP/+Zvfbai9zcXAD23HNPAnXrE6pTr+T1Wh5atYL/RigXTZrAySdvet/48RvuW7YMHnpo4+POPHN98crq1Zs+ZksUFEDr1tt2rqqmoqIiXn/99UpburJONBrlww8/pE2bNtSpU6fM5imL4pXNFTdNnLj+mJwceOUVePJJqF8fbr99/b6vv15//4UXoEYNeP99mDULCgthzz3h6qvXH7N6NUyevPU5g0GLVyRJkiRJkiRJkiRJkiRVfhavSJIkSZIkSZIkSZIkSZIkSZIkSdJ2yMrK4rjjjuOVV16p1AucBwIBOnfuTIsWLdKao1OnTsRiMV566SV69+5NTk7OJo8Lh1N/Hvf999+zdOlS2rZtW54xVQXFCmIk48l0xwAgs1Ymxw4+lkAwwOc3f87iiYvLfM5oYXSLjgsGgyXFR3fddRfz58/niiuuIBQK0bhxY9q1awekypHKs3hlv/02LDQoa6++mios2HVXqFsX8vJg0iR4+WX45z8humVfzlLRtGmqwEFaZ9iwYVWmkCwWi/H6668zaNCgMrum7LYbjBhRJkNvZOpUeOIJuOCC1ON+/VK3X8vLg2uuWf84FIJDD03dNiUaTY2Xn7/1ecJhi5skSZIkSZIkSZIkSZIkVX4Wr0iSJEmSJEmSJEmSJEmSJEmSJEnSdtp555056qijGDZsGNHyXG2/FO2yyy4cfvjh5VqUsCmHHHIIffv2ZciQIfzwww+cdtpp7LfffjRv3pxq1aoRCAQoLCykqKiIadOmceutt9KgQQN69OiR1tyq/GJFMZKJsiteeWa/ZzbatnLmyk0ee9DtB1GrRS3mfDGH0feOLrNMvxYvim/xseuuE1lZWTzwwAOcc845jBgxgp49e9KqVasNjikvPXrAc8/B2rVbf+5zz6Vu/+u221K3TXniidRte2xu3q31hz9s/xiqOmbMmMGUKVOIx7f8NV2RJZNJli1bxrhx4/hDGX2zd+8OL7ywbdePbXHhhfCf/8AZZ0CnTqnypngc5s2Dzz+He++Fn39ef/zgwVBQAPvsAw0bQo0aqZKV2bPhiy/gscdgypRty5KfnxpXkiRJkiRJkiRJkiRJkiqzQDKZLLtPAUuSJEmSJEmSJEmSJEmSJEmSJEnSDuTLL79kxIgRlap8JRAI0KpVK0477TRCoVC64wCwatUqBg4cyFtvvUUgEKBBgwY0btyY+vXrU716dWKxGJMmTWLOnDkAvPrqqwwYMCDNqVXZff341wy/ajixglipjNfxzI70Hdy35PFtgc00eGzCiW+dyG59d9uiY5/o9ASLJy7e2ngbqb97fS6efPE2nbt06VI+/PBDatasybHHHrvdWbbFTz9Bly7lV5xQUWRlpUoaLrkk3UlUERQWFvLII4+Qn5+f7iilLhKJcMEFF1C3bt1SH3vy5FSB0Y52/QBo1AgWLUp3CkmSJEmSJEmSJEmSJEnaPuF0B5AkSZIkSZIkSZIkSZIkSZIkSZKkqqJ79+4Eg0E++eQTYrHSKW8oS6FQiJ122okTTzyRYDCY7jglatWqxdChQ/niiy94/fXXGTNmDHPnzuWnn34CoEaNGtStW5eDDz6YW2+9lZ49e6Y5saqCSHaEQDCQ7hhpE87atj85TSaTNGjQgNNPP51EIlGyLRAo369l27ZQiTqvSk1GBnTunO4Uqig++OADiouL0x2jTMRiMd544w0GDRpU6teXdu12zOsHwD77pDuBJEmSJEmSJEmSJEmSJG0/i1ckSZIkSZIkSZIkSZIkSZIkSZIkqRT94Q9/IDs7m/fee49oBV7FOxKJsNtuu9G3b18CgcAmFzHfXHlCeZUq9OrVi27durFixQqWLVvG0qVLWbt2LdnZ2bRr145WrVqVeQbtOMLZ4XIvXul9S28OuPUAAL4b/B3vnP0OAN8+/S2zP5+98fE39ya7bjYAPwz5gfnj5rNm/ppSyRLJifzuMclkEmCD1/+v768rcCrv0pXU3LDbbjBxYrlPnVb5+dCxY7pTqCJYtWoVkyZNIh6PpztKmUgmkyxfvpw5c+bQunXrUh07FIJdd4UffijVYSu8jAw44IB0p5AkSZIkSZIkSZIkSZKk7WfxiiRJkiRJkiRJkiRJkiRJkiRJkiSVsg4dOlCnTh1ef/11CgoKiMVi6Y5UIhAIEA6HOeSQQ+jatetvFqus27dmTarYobCwkAYNGpRrqUJWVhZNmzaladOmG+1LJBIlRQ/S9qrfrn66I5SY9t60TW7f9/J9S4pXZgyfwcTnSqllJACNOzXe5K6FCxfSoEEDwuHwRq/9XxexrLtu/PzzzyxZsoSuXbuSkZFROvm20KmnwrRpUFBQrtOmVdeukJOT7hSqCL7++ut0RyhzxcXFjBkzptSLVwD222/HK17JyoIuXdKdQpIkSZIkSZIkSZIkSZK2n58olyRJkiRJkiRJkiRJkiRJkiRJkqQy0KJFCy699FL23ntvwuFwuuMAEIlEaNKkCRdddBHdunXbbIFKIBAgGo0yY8YM7r77bnr37k379u3p2bMn/fr14+WXXyYej5d6vmQyyfLly1m1atUm9//444+MGTOGH3/8kdzcXEtXVKoatG9ArLDilCSVp4zqGTTv3nyj7dOnT+f000/nxhtv5Omnn2bkyJHMnj2bgv82m/y6oGndP1944QWOOuooFi1aVH5P4L8GDoT/dsHsEGrUgOuuS3cKVQTxeJzx48eXyc/mimbWrFklhXCl6dhjoXr1Uh+2QovF4A9/SHcKSZIkSZIkSZIkSZIkSdp+gWRyR/oIqSRJkiRJkiRJkiRJkiRJkiRJkiSVv7lz5/LGG29QUFBALFb+xQ6BQIBwOEyfPn3o0qULixYt4vTTT+fiiy+mX79+Gx2/bNky3nrrLZ544gm+/fZbateuzcEHH0xGRgZjxoxh5cqVHHnkkQwZMqRUc/7yyy/8+c9/plGjRtx3330kEgmCwSDfffcdd9xxBzNnzmTFihXUrFmT/fbbj/POO4+OHTuWagbt2B5t9yjLpy1Pd4xyF6ke4byvz6P+bvU32P7ggw9y1VVXkZGRQTwep1GjRuy8887svvvu7LHHHrRt25Y2bdrQuHFjateuTTKZpG/fvnzyySfk5eWl5bmceCK88QYkEmmZvlzVrw+LFkEolO4kSrcff/yRd999l+Li4nRHKXPhcJgePXpw4IEHluq4iQQ0a5Z6Te0IwmE491x4/PF0J5EkSZIkSZIkSZIkSZKk7RdOdwBJkiRJkiRJkiRJkiRJkiRJkiRJqupatmzJpZdeyogRIxg/fjyBQKBcFkcPh1N/QtamTRuOPPJIateuDcCtt97KZ599RiQS4eijjyYSiZScs3DhQp555hkGDx7MzJkzOf/88znjjDPo3r07AHl5edxxxx088MAD/PGPf+Shhx4qtbzjx4/ngw8+4MYbbwQgGAwyZswYTjvtNGbPnk2dOnXYaaedWLFiBY8//jgvvvgib7zxBn369CGZTBIIBEoti3ZMzXs03yGLVxLRBPV2rbfR9p9++gmAK6+8kmAwyLhx45g2bRpjx44lFotRu3ZtWrduTbt27dh7773JyMjg66+/Zt999y3vp1DiT3+C99+HNPW+lJvsbLjsMktXlDJ69OgdonQFIBaLMW7cOHr37k0wGCy1cYNBuPJKuOUWKCgotWErrHAYLr883SkkSZIkSZIkSZIkSZIkqXRYvCJJkiRJkiRJkiRJkiRJkiRJkiRJ5SASiXDooYdy4IEHMmnSJEaNGsXq1auJxWIkk8lSnSsjI4NgMEi3bt3o0qULNWrU2GD/448/TlZWFn/7299KSlfWFZe8/vrrPPLIIyxZsgSA119/nZkzZ3LVVVfRpUsX6tatyx//+Efy8/N59tlnOeCAA+jXr1+p5P7hhx/Iyspin332AVIlL08//TSzZ8/mhhtuoH///mRmZrJy5Ureeecd7rvvPu666y46d+5M3bp1SyWDdmwt92vJ5NcnE82LpjtKuaq/W30CwY2Li9YVOVx44YU0b96cX375hSVLljBr1iwmT57M999/z+TJk/n3v//NK6+8Qo0aNVizZg2XXXZZeT+FEl27QvPm8N/OmCormYTzzkt3ClUEy5YtY9myZemOUa4SiQQ///wz7dq1K9VxBw6Em28u1SErrA4doJS/fJIkSZIkSZIkSZIkSZKUNhavSJIkSZIkSZIkSZIkSZIkSZIkSVI5ikQidOrUiU6dOjF//ny+/PJLpk6dSigUIplMEo1ufeFDKBQiHA4TjUZp3Lgx++23H7vuuiuhUGiTxweDQR566CEAotEokUiEQCDAyJEjuf7668nPz6d3795ceOGFzJo1i/fff5/+/ftz3333cfbZZ9OoUSNOPfVUhg8fzueff85hhx1GTk7Odn1dAGbNmkWtWrVo0KABAD///DOfffYZp512GrfddhvBYLDk2J49e5JIJHjooYcYO3YsRx555HbPLzXt3JRAYOMCkiotkCqc+V+FhYXE43FCoRA1a9YkEAjQokULWrRoQefOnSkuLmbVqlUsWbKE2bNnM3v2bJ577jnGjx/PwQcfnIYnst6f/wznnltILJaV1hxlJRyGww6DRo3SnUQVwdy5c3e461ZxcTGzZs0q9eKVevXg//4P3ngDEolSHbpCqVEDrr023SkkSZIkSZIkSZIkSZIkqfRYvCJJkiRJkiRJkiRJkiRJkiRJkiRJadKsWTOOP/544vE4S5cuZcGCBcybN4958+axcuVKwuHwZhdTj0ajVKtWjaZNm9KqVSuaNm1K48aNyczM3KoMkUiERCLB2rVruemmm8jPz+eKK67g/vvvLznmmmuuoXfv3tx///306NGDDh060LVrVy677DIyMzNLpXRlXZaioqKSx7m5uSxZsoRDDz2UYDBINBolHA4Ti8WIRCL84Q9/IBAIsHbt2lKZX2rUoREZ1TMoXluc7ijlJpITYc+T99xoeygUomfPnixevJjc3Fxq1apFIpEoKUDKyMigQYMGNGjQgPbt21NYWMjnn3/Ot99+S5cuXcr7aZQoKiri5Zf7k0jcTSCwB8lk8PdPqmQyM+Hhh9OdQhXF3Llzt6i0rWPHjvTt27fk8W233bbRMbfcckvJ/bfffpuJEyduVZYuXbpw1FFHlTxeV8j0a8FgkC5dutC+fXsaNGhAZmYmsViM3Nxcpk+fzpgxY8jLy/vduebMmbNV2bbUn/4E770H+fllMnyFEImkCmYkSZIkSZIkSZIkSZIkqaqweEWSJEmSJEmSJEmSJEmSJEmSJEmS0iwUCtG4cWMaN27MPvvsA0A8HmfFihUUFxcTi8WIxWIEg0EikQjhcJg6depsdcnK5gSDQXJzc5kyZQqHHXZYSelKNBolFAoRDAa5+uqrOfbYY/n444/p0KEDABdccEGpzL9Or169+Oc//8mcOXPYfffdadasGcFgkIKCAiD1dUokEiXH5+fnE4vFaNiwYanm0I4rEAyw75X78vktnxMriKU7Trmo1rAaLXq02Gh7JBLhvPPO47zzzivZtq505dfi8TihUIglS5YwadIkdt11180WRpWlZDIJwAMPPMDXX4/lj38cw+OPt6ewsNyjlKlq1eD++6Fly3QnUUXxyy+/pDsCAHXr1qVPnz6/e9xxxx3HHnvsscG2jIwMGjZsSMOGDWnfvj1PPvlkyc/+zVm2bBnJZLLUrzddu0KfPvDhh/CrLrgqo1o1ePRRCLvKgCRJkiRJkiRJkiRJkqQqZONPuEqSJEmSJEmSJEmSJEmSJEmSJEmS0i4UCtGgQQOaNWtGq1at2HnnnWnTpg3NmzencePGpVa6ss7y5ctZvnw5e+65JwBFRUVEIpGSBc1r1apFKBTixx9/BFIlB+uKDtaVofy6FGVb9OvXjz322IOLLrqIadOm0bZtW3r37s0//vEPZs6cSTAYJBQKEYlEiMfjvP7669StW5c2bdps17zSr+09cG9IpjtF+YhUi9Dzmp6bLC5IJpMUFxf/7hihUAhIXUOys7Pp169fqefcEoFAgEAgwNChQ9ljjz24447TufnmADk5VedfZjgMnTrBr7pwtIOLx+OsXLky3TEIBAL069ePjIwMotHoZo+rU6fOBqUr48eP5/nnn+ejjz4qeQ9Rq1Yt2rdvv0VzltVzf/ppyMoqk6HTKhKB/feHk05KdxJJkiRJkiRJkiRJkiRJKl0Wr0iSJEmSJEmSJEmSJEmSJEmSJEmSyMrKonnz5sydOxeAzMxM4vE4gUCANWvW8OqrrxKPx6lVqxaQKllZV9aQm5tLXl4eCxcu3K4MOTk53H///eTm5tKhQwfOOuss2rVrx08//cS5557LPffcw9ChQ3n33Xc58cQTGTZsGGeffTZNmzbdvicv/UpOvRza/V87AsGNy0iqmmQiSYfTOmxyXyAQICMjY/Pn/qp8CWD33Xfn4Ycf5oILLij1nFtq5syZfPPNN5xwwglkZ2dzxhmLqFVrORBPW6bSlJkJQ4bAJnpytINaunQp4XA43THYf//9ad68Obm5uYwfP36zx2X9T5vJ8OHDmTVrFmPHjmXZsmUl29cVOv2WQCDAggULtj30b6hXDwYPhpycMhk+bbKyUs/La4gkSZIkSZIkSZIkSZKkqib9n6STJEmSJEmSJEmSJEmSJEmSJEmSJKXd7rvvTpcuXfj888957bXXOOGEEwiFQixdupT33nuPd955h2bNmnH22WcD6xdFf+2113juuef4+eefyc3N5YgjjuCEE07gqKOO2qYchx12GO+88w4XXnghzz//PBkZGRQXF/P555/z+eeflxyXnZ3N0UcfzR133EEkEtnu5y/9Wvc/dWfa+9OI5kXTHaXMBMIBOpzagYzqG5er5Ofn8+OPP9KkSRNatGix6fP/Z+X+rKwsevbsWSZZt0QymaSoqAiAefPmATBmzH9Yvvx2gsGvSCR+v8ihIqtWDR54AFq2THcSVSQLFy7coAApHZo0aUKvXr1IJBK89dZbtGnTZrPHLlmyhDVr1lCjRg0ADj30UCZPnkyjRo2oX78+AEVFRUydOvV35y0uLmb+/PnsueeepfNE/kffvtCnD3zwARQXl8kU5apaNXjySWjUKN1JJEmSJEmSJEmSJEmSJKn0WbwiSZIkSZIkSZIkSZIkSZIkSZIkSQLgqaeeomPHjvzxj39k5MiR7LbbbnzxxRd88cUX5Ofnc8UVV2ywoPp9993HNddcA8BOO+1E/fr1ee211xg6dCgvvPAC/fr12+oMyWSS/fffnx9++IFPP/2Ujz/+mPnz57NmzRpisRjhcJg6depwxBFHcOKJJ5bac5d+rVnXZtRqVYtlk5elO0qZCUVC7HvFvpvc9+GHH/LXv/6VQYMGcdFFFxGPxwmFQuTm5jJnzhx+/PFHIpEIu+66K7vtthtZWVkkEgkCgcBGhSzlJRAI0KpVK1q3bs0PP/zAihUruOGGG+jVqxXnnJPFwIFQUJCWaNstJwf694dBg9KdRBVNXl4esVhsm8695ZZbtnv+cDhM//79CYVCjB49mrlz5/5m8Uo8Huell17i//7v/2jatCldunShS5cuJftnzJjBRx99xKpVq7Zo/tWrV2/3c/gtV1wB775bplOUi0gE9t8fTjop3UkkSZIkSZIkSZIkSZIkqWxYvCJJkiRJkiRJkiRJkiRJkiRJkiRJAqB+/fp8+OGHXHbZZTz++OMl2zt06MCAAQM4//zzqVmzJgCfffYZ999/P8FgkHvuuYf+/fvTunVrPv30U/72t79x1llnsfvuu7PbbrttVYZ1pQ2BQIBDDjmEnj17snbtWvLz8wkEAjRq1IjMzEwgVdKSrpIHVX39nu/Hs/s/S6xg20oNKrJwdpi9B+5Ngz0abHL/s88+S0FBAb169QIgFArx2WefceuttzJq1CgyMzMJh8PsvPPOnH322Vx00UVEIpHyfAobicfjBINBDjzwQJ599lkeeOABqlWrxsCBAznpJFi2LMa114bIz69c14zsbDjkEHj2WfByp/8VjUZJJpNpm79Pnz7Ur1+fRYsW8dlnn23ROUVFRSxfvpzGjRsTDAY32NeiRQvat2/P559/vkVjRaPRrY28xV55BS69FG64Ae6/H/Lzy2yqMhUKQZMm8MILXkMkSZIkSZIkSZIkSZIkVV0Wr0iSJEmSJEmSJEmSJEmSJEmSJEmSSuy11168/vrrzJo1i0mTJlG7dm06depEs2bNiEQiJBIJgsEgX3zxBYsXL+ZPf/oTl112GaFQCICDDz6Y/Px8TjvtNJ588smScpZtlZ2dTXZ29gbb1hUsWLqistS0c1O6XdKNcf8YRyy/apWvZNfNps+9fTa5L5lM8vnnnzNw4MCS4qS5c+cycOBA5s+fT8eOHdltt93Iz89nwoQJXHHFFfz888/cd999ZGVllXn2goICfvjhB6ZMmUK9evXYc889ad26NaFQiFAoRP/+/Xn22We58847AYjFUv/uLrkkTGEh3HxzkoKCynHtyMmB/faD119PlSdI/2t7ikeeeeaZjbYNHDhwi89v2rQpXbt2JRaL8eabb5JIJH73nMzMTM455xyqV68OwDvvvFPyXuOEE06gfv369O7dm4KCAr766qvfHa8sildiMbj+enjjDfjkE+jYEbp2hRNPhIKCUp+uTAWDUK8ejBkD9eunO40kSZIkSZIkSZIkSZIklR2LVyRJkiRJkiRJkiRJkiRJkiRJkiRJG6hfvz7169ena9euG2xPJpMlJSpz584F4JBDDiEcDpNMJonH44RCIY455hgaNWrEzJkzt6t0ZXNCNhConBz41wOZ/MZkcmflpjtKqQlnhzn+1eOJZEc2uf/bb7+luLiYPfbYg3A4TFFREYMHD2bevHncc889XHXVVaxZs4ZVq1YxduxYrr/+eh577DHOOOMMunXrVqbZp02bxiWXXMLEiRNZunQpgUCAgw8+mNtuu43u3bsDcNRRR3H99ddz5513EgqF+Oqrrzj00ENp1KgRV1wRp2bNEJdfXvELFHJy4Mgj4eWXIexfA6sMzJs3b7vOr1GjBoFAgHA4zEUXXbTJY1q3bs0tt9zC2LFj+eijj9hjjz1KSlcWLVrEd999B8DSpUsZP348hx9+OADt27ffouKV0i5gW7ECTjoJkkn4+utUaQnAMcfAv/4F555b8a8d64RCUKcOjB4NzZqlO40kSZIkSZIkSZIkSZIklS0/ailJkiRJkiRJkiRJkiRJkiRJkiRJ+k3rClUCgQCxWIxwOEyrVq0AyM3NBVKlLKFQiGQyyaxZs1i+fDmFhYUUFhaSlZX1m+MXF8OPP8L48TB1KqxeDXl5qe3Z2VCtWmrx8A4doEsX2GUXWLp0MQCNGjUq0+euHVs4M8yA1wfw7P7PEiuIpTvOdgtnh9l74N607Nlys8csXLiQ7OzsktKkpUuXMmLECHr06MFVV10FpAoXatSowfHHH0+TJk3Yf//9+eCDD8q0eOXTTz9lwIAB1K9fn+OPP56OHTsyYsQIXn31VTp06MC+++5LLBYjEolw++23M3fuXF588UVeffVV9tprL/r27UujRo04/fQCJk4cy2OPdSUQyCKZrHh/apudnSp4ePBBKIPuKlUhGRkZ6Y6wVXJyckru/2/2zMzMkvu/975hnXApthJ9/z306wf9+8Pf/rZx4dEpp6Tej5xyCuTnl9q0ZSISgYYNU6Ur/327JkmSJEmSJEmSJEmSJElVWsX7NKgkSZIkSZIkSZIkSZIkSZIkSZIkqUIJhULMnj2bRo0akZ2dDcCRRx7J3XffzSuvvELHjh1p164dyWSSaDTKu+++y8qVKznwwAM3uXj6ggXw3nswahSMHQuzZ0NWFsTjm1/MPBCA6tUhkYB4PEkotIq8vA+58MJO3HNPL6pXL8MvgHZoTTs3pdsl3fj6H18TzY+mO862C0B2vWz63NvnNw/r0KEDkUiEqVOnAqnX/4IFCzj00EMBSCQSBIPBkhKmGjVq0LhxY+bOnVtm0T/44APOPvts9txzT2644QYOO+wwAPbff39Gjx7N2LFjCQQCRCIRotEokUiE559/nnA4zJAhQ7juuusYOnQoRxxxBKNHj2bkyJG0arUbDRt+zOTJYfLyyiz6VsnOhtq14ZVXoFevdKdRZRAOhwkEAiSTyTKbo1atWlx++eUlj2+77TYAlixZwocffrjR8bvssgu77LILACtWrGDcuHEsWrQIgMWLF5ccV7duXY4++mgmT55M7dq12XfffUv2zZ8/f4uyRSKRrX4+m/Laa3DxxfDQQ6lilc059lh4913o2xcKCyFaAX8k5ORA69bw2WdgN50kSZIkSZIkSZIkSZKkHYXFK5IkSZIkSZIkSZIkSZIkSZIkSZKk3/TLL7/Qu3dv+vXrx9///ncAunbtyu233851113HqlWruPzyy1m5ciWTJ0/mnnvuoXnz5hx55JEA/10QPsDnn8M998CIERAKbViy8nuLlyeTsGbNukcBYFdgFwYPTjB4MJx2Glx+OeyxRyk+cem/Dr7zYBZ9t4i5o+YSK4ilO842yayZyRkfn0Ek+7eLClq0aEGfPn148sknOfHEE+nWrRtt2rRh7ty5rF27lurVqxOLxYjH44TDYRYuXEheXh57lNGLb/Lkydx44420atWKG2+8saQABqBp06YUFxez2267ARCLxQgGgyX7H3vsMfbbbz9eeuklPvnkEz755BMaNWrEgQceyNNPP0316ln8619wxRVQVASxNP6rzc6G00+HBx6AatXSl0OVS40aNQiHw0TT0ACycuVKvvrqq422Z2VllRSvrF69eoNjpk+fzs8//0zbtm0B6Ny5M507d97g/Ly8PL744ostylC7du1tTJ8Sj8MNN6TKjoYPh733/v1zDjoIpk2DM86AMWOoMMVNgUCqxO6aa+D666GUOmkkSZIkSZIkSZIkSZIkqVKweEWSJEmSJEmSJEmSJEmSJEmSJEmS9JtycnJo3bo1o0aNYuzYsey7774AXHnllcTjccaMGcN5551Hbm4uRUVFJfs6dOjAqlXw3HMB7r0XcnNTC5Qnk6WVLEhBQapk4dln4cUXU8Ur114Lffu66LhKTzAc5OR/n8zgAwez6NtFxIvi6Y60VcI5Yc787Ezq71Z/i46/+uqrGT16NL169eKPf/wjO+20E4MHD+b999/nxBNPJBwOEw6HKS4u5umnn6a4uJjDDjusTLJnZWXxyy+/cPvtt29QurJq1Sruu+8+lixZwpIlS9hzzz0JhULss88+PProo1SrVo2srCwGDhzI2WefzY8//khxcTG1a9dm5513Lhln0CA4/HA45RT49tvyL1GoXj11e/VV6NWrfOdW5dekSRMCgUC6Y2yVV155hX322Yf27dvTsGFDsrKyiMfjrFy5kpkzZzJ69GjWrl37u+NkZGTQrFmzbc6xciWcfDIUF8P48VB/yy6PADRuDB99BC+/DBdcAIWFv18gV5ZycqBFC3j9ddhrr/TlkCRJkiRJkiRJkiRJkqR0CSSTpfcRdUmSJEmSJEmSJEmSJEmSJEmSJElS1fTxxx9z1FFHcfLJJ3P99dfTrl27kn2JRIJjjjmGDz74AIAHHniAyy67nMcfh2uugWQyUVKQUh5q1IDsbBgyBA4+uNym1Q6geG0xzx34HEsmLSFWEEt3nC0SDUSZd8A8nvvsua06b/jw4ZxzzjnMnz+fpk2bsmDBAgD22WcfevXqRePGjRk2bBj/+c9/GDRoEE888USpZ08kEgSDQebPn79BwcKSJUt44YUX+Otf/0rdunXp168fiUSCkSNH8t1333HIIYcwfPhwAOLxOKFQ6HfnSiZhxAi49174/PPU4//2SJW6YBCysqB161RR1AknpB5LWyuRSHDnnXcSj1euMqjSEA6Hufjii6ldu/ZWn5ubC126wDHHpF7z4fC251i0CM48E0aPLv/ipnA4VTJ37bVw/fUWzkmSJEmSJEmSJEmSJEnacVm8IkmSJEmSJEmSJEmSJEmSJEmSJEnaIvfffz833HADHTp04IILLiASibBw4UJeeOEFJk2aRHZ2Nv/85z/p3v0UTjoJfvwxSX5+IG15s7PhxBPh4YdTZSxSaYgWRBly9BB++fKXil2+EoDMmpnk9s3lnufvYerUqey6665bNURubi7//Oc/+eCDD5g3bx4LFy4kPz+/ZH+9evU49thj+cc//kFmZmapxF6wYAGvvfYal19++Ub7kskkgUCAt99+m/79+3PEEUfw/PPPU69evZK8+++/P5MmTeKpp57i3HPP3aYM8+fDE0/Ao49CPA5r1mzPM1ovJwcSCejfH668Ejp3Lp1xtWN77LHHWLp0abpjlLtIJMKf//xnAAKBrXuvkZcHkyZBt26lkyWZhE8+gbvvThWwJBJQXFw6Y29KtWqpOc88E664Atq2Lbu5JEmSJEmSJEmSJEmSJKkysHhFkiRJkiRJkiRJkiRJkiRJkiRJkrTFHn30UV544QW+/vrrkm2NGzemW7du3HPPfXz88S5ccw0UFaUKC9ItKytVuvLyy3DwwelOo6oiHo3z3vnvMenVSUTzo+mOs5FkOEmtZrU4Y/gZTF06lVNOOYVu3brx+uuvb/EYiUSCYDBIcXExs2bNYsaMGSxYsICCggISiQSJRILDDz+c3XffPTXnf0tRtsc333xDnz59WLlyJWPGjGHffffd7LGPPvool1xyScncsViMSCTCs88+yznnnMMDDzywyfKWrRGNwrvvwnvvpcoUZs1KXVMSiVRxw2/JzEwdm58PDRpA165w6KFw8slQp852xZI28N577zFhwoR0xyh3zZo1KylXisfjhEKhNCdKmTsX/vGPVHlTIgFr15bOuMFgqlCuSRO47jo46aRUAYskSZIkSZIkSZIkSZIkyeIVSZIkSZIkSZIkSZIkSZIkSZIkSdJWKiwsZNy4caxevZpwOEzLli2pVWtXjjsuzI8/JsnL277yhbKQnZ1apPzJJyESSXcaVRUzPp7Bm6e8SdHaIuKFFaBpCEiEEkyuPpnrP7mevbvsTWFhIXfccQd33HEH33//PXvuuef2jf/fQpbS9uabb3LCCSeQlZVFUVERd955J1dfffVGhQr/+zgWixEOh0tyPfbYY1xyySXcf//9XHHFFaWaMRqFSZNgwoRUEcvMmalilcLCVNFUdnbq1rAh7LcfdO4Me++dKn+Sysp3333HsGHDiEYrXglUWQkEAuy7775MnTqVadOm8c0333DWWWdx8MEHs/POO5dKEdT2Ki6GN9+El15KXTOWLYOcHCgoSO37PdWqpcpWCguhTZvUNeW886BbN0jzU5MkSZIkSZIkSZIkSZKkCsfiFUmSJEmSJEmSJEmSJEmSJEmSRDweJy8vj2g0SiwWI5FIEA6HCYfDZGVlkZ2dne6IkqQKbM4c6NkTFi9OEotV3NXAc3JSC5a//37qvlQailYXMezSYUx5YwrR/PQVH0RyIlRvXJ2M0zK4+PaL+eyzz+jduzcAX3zxBTfddBO33HILBx100FaPve5PUdcVGSQSCYBSK2B58MEHueqqqzjssMPo3r07f/vb3+jRoweffvrpVo2zcOFCjjnmGFasWMEHH3xAu3btSiWfVJGtXLmSxx57jFgslu4o5SYcDvPFF18wcuRIqlWrxsqVK8nKyuLcc8/lb3/7G9WqVUt3xI2sWgXffpsqYRk5En76KVWqUlQEsRhkZEBmJlSvDl26pN5Xde4M7dun9kmSJEmSJEmSJEmSJEmSNs/iFUmSJEmSJEmSJEmSJEmSJEmSdjDxeJylS5eyYMEC5s2bx7x581i5ciWhUIhAIFCyoHYymSSZTJJIJIhEIjRu3JhWrVrRrFkzmjZtWiEXs5Uklb+ffkotDp6bC/F4utP8vqws2GMPGDECatZMdxpVJTM+nsGbp75JrCBG8dricps3lJl6D9f1kq4cfMfB3HP/Pdxwww08+eSTDBo0CEgVpZRWScr/SiaTJe8ft8UVV1zBQw89xGmnncYNN9xA8+bN6dy5M9OmTeP999/niCOO2Oy5v35e8+bN49FHH+XBBx/k6quv5vbbb9+uXFJl8swzzzBv3rx0xyg3+fn5fPjhh5x11lmccMIJTJw4kRtvvJFly5YxduxYmjZtmu6IkiRJkiRJkiRJkiRJkqRyFE53AEmSJEmSJEmSJEmSJEmSJEmSVPaSySTTp09n9OjRzJs3j3A4TDKZJBqNlhyTSCQ2e348Hmf27NnMmTOHjIwMYrEYmZmZdO7cma5du1KjRo3yeBraAa1aBZMnw9q1UFAARUWQkQHZ2ZCTA+3aQYMG6U4p7bhmz06VrqxYAclkutNsmcJCmDQJDj4YvvgidT2RSsPOfXbminlXMGXoFEbdPYqV01cSK4qRjJfNiyMejpOdk023i7uxz/n7UKdVHeLxOKNHjwagXbt2JceuKycpzQKWWbNm0bBhQ6pVq7bN5StHHXUUw4cP56qrruKiiy6iTZs2AJxzzjlce+21/PTTTxxxxBHE43FCodBG5697LqNGjeKxxx7jlVde4cwzz+SOO+7YvicnVTI9e/bkzTffpLi4/Eqf0iWRSPD999/zl7/8hSOPPJJIJEKzZs0YOXIkr7766m/+XitJkiRJkiRJkiRJkiRJqposXpEkSZIkSZIkSZIkSZIkSZIkqQrLz8/nm2++YezYsUSj0ZKFeLd1Qd5kMklRUVHJ2GPGjGHMmDG0adOGHj160Lp1621adFuCVMnKN9/A11/DyJGp+8uXpwpWIFXqkExCIJC6QaqMpXp16NQJeveGbt2gc2fLWKTysHAh9OgBK1dWntKVdYqKUuUrRx8NH34IkUi6E6mqCGeG2euUvdjrlL1YNHERX97/JZNfn0wgFCCaF/39AX5HMBIkGA4Sqx3jzYVvsvshu/N/p/4fNZrV4IcffuDWW29l2LBh9OrVi44dO25yjFgsRji8+T8vTf73Bb3uPd3/PgYoKCjgwAMPZO7cucyYMaOkMGVrPP3003z00UfcdtttDBo0iIYNG5bs22233QD45z//ybnnnkv16tU3mXPevHk89NBDDBkyhKKiIm699VZuvvnmrc4iVXZt27bdZDlRVRSPx2natCnHHnvsBtvnzJlD9erVWbVqFcuWLaNly5bUrVs3TSklSZIkSZIkSZIkSZIkSeUpkExWto+0S5IkSZIkSZIkSZIkSZIkSZKk37Nq1SqGDx/OtGnTgNQC22UtIyODrKwsDjjgADp16mQBi7ZIPA4ffQT33ANffglZWVBYCNvSDRQOp0paiopgt93g2mvhuOMgI6P0c0s7ung8VXI0aRKUw4+YMpOdDeecA488ku4kqsoKVxUy5c0pzPliDr+M+YWVs1YSzgqTjCeJ5m++jCUYCRLJjhAtiJJdJ5smnZvQqncrdj16V2rtUotBgwbx6quvEo1GadeuHT/99BMANWvW5JlnnqF///4lYyUSCZLJZEkxQ35+PrFYDpMnw9q1qZ+9RUWpEqKsrNRro21baNx409lyc3M56aSTOO200zjllFMIBoNb/XVZtmwZ06ZNY88996RmzZpAqkxl3XvIAw44gDFjxvDuu+9y2GGHbbBvnfHjx3PXXXeRmZnJqaeeypFHHrnVOaSqYuTIkYwaNapcfvdLp0mTJlGvXj3uvfdeqlevTm5uLq+++ioXX3wxrVu3pqioiPnz57Pnnnty1113ceSRR5JIJLbpOiVJkiRJkiRJkiRJkiRJqhwsXpEkSZIkSZIkSZIkSZIkSZIkqQpJJpNMmDCB4cOHE4/HSSQS5Z4hEonQqFEjjjvuOGrXrl3u86tyWLYM/vUvePBBKCiANWtKf44aNSAQgPPPh0sugZYtS38OaUd1771w222Ql5fuJNsvOxs++QR69Eh3Eu0o4tE4SyctZcGEBSz4egEFKwqI5kWJFkQJZYSI5ETIqJZBgz0b0LRLU5rs04TsOtkbjbN48WJeffVVHn/8cVauXElxcTFnnnkmV199NU2bNgVS7w3j8Tj5+WG+/RZGjSrg2WdnMmNGbcLhpuTkBFjXZZL6a9MkkCQWi1NcHCQzM86uuxZy0EEBevXKoVu3EA0axEsKXDZVhrItfj1OPJ4a/7777uOaa67h1ltv5eabb97suYsXLyYrK4tatWptdw6pMlu7di1///vficfj6Y5SZkKhEB9++CE//fQTl19+Obvtthsffvghb7zxBnXr1uW6665jxYoVzJgxg3/9619kZ2fzzTff0K5du1K7XkmSJEmSJEmSJEmSJEmSKh6LVyRJkiRJkiRJkiRJkiRJkiRJqiJWrVrF0KFDWbRoEdFoNK1ZAoEA4XCYQw89lM6dO7vArUosWwaXXQZvvZUqRSkoKPs5MzIgGIT994cnn4Q2bcp+Tqkq++kn2Hvv8nn9lpfmzWHatFQJi1TZJBIJJk2axE477US1atVKtiWTAUaMCHDPPfD550kCgUKKiwNA1jbMEiMrK04ymcHOOwe49loYMCBJdnbZvccbNWoUvXr1omXLlowYMYI2//MD3BIFaWPDhg3j22+/JRaLpTtKqQsGg7Rs2ZJVq1bx6KOPMn36dDIyMiguLuaggw7inXfeKbkGAgwaNIinn36aU045heeff55gMJjG9JIkSZIkSZIkSZIkSZKksmTxiiRJkiRJkiRJkiRJkiRJkiRJlVwymWTChAkMHz6ceDxOIpFId6QSkUiERo0acdxxx1G7du10x1GavfkmDByYKmsoLi7/+UMhyMyEe+6BCy9MlbFI2jrxOHTuDD/8ABXox812y86Gc8+Fhx9OdxJp6yQSiQ3KBOLxOKtXh3j2Wbj/fli9OsnatQClW1BSvXoSCHDOOalCtZ12KtXhS5x44ol88MEHvP/+++y///7E43FCoVDZTCZVAdFolEceeYQ1a9akO0qpy8jI4OKLLyYzM5PFixfzxRdfULduXW699VYeffRRunXrRjQaJRQKEQwG+fLLLzn88MPp3r07H374YbrjS5IkSZIkSZIkSZIkSZLKkH8eIkmSJEmSJEmSJEmSJEmSJElSJZZIJBg6dCjDhw8nGo1WqNIVSC38O3/+fB5//HF++eWXdMdRmixbBsceC2ecAatWpad0BVKFEfn5cO210L07zJ6dnhxSZfbAAzB9etUqXYFUIdS//gVffpnuJNLW+XXpSm4uDBoUomlTuOkmWLAA1q4NUNqlK5Aad+1aeOwxaN8eDjgApk0r3TkSiQR77bUXa9eu5YUXXgCwdEX6HZFIhOOPP55wOJzuKKXuiCOOoGbNmmRkZNCyZUtOO+005s+fz88//0yjRo2A1PMPBFLXvFAoxJo1a4jFYhXu92RJkiRJkiRJkiRJkiRJUumyeEWSJEmSJEmSJEmSJEmSJEmSpEoqFosxZMgQfvrpJ6LRaLrjbFYymaS4uJjnn3+emTNnpjuOytnbb8Muu8CHH0JeXrrTpOTlwYQJqYXi//EPSCbTnUiqHBYtgltuqTiv5dJWUACnnuo1QZXTW28V0qJFMUOGJCgsTBWNlYdoFAoL4T//gb33hnvvTRWdrZP81QsquZUvrmAwyGmnnUbNmjUZOXKk7yOlLdSyZUv23nvvKlO+Eo/HWbp0KfXq1QMoKVYBWLp0KWvWrGHRokVA6joTCARYsWIFTz75JJFIhFNPPXWDkipJkiRJkiRJkiRJkiRJUtXjp8QkSZIkSZIkSZIkSZIkSZIkSaqE4vE4L774InPmzCEWi6U7zhaJRqO8/PLLzJgxI91RVE7++tdUicGqVVBcnO40G4rHU4vSX3stDBy44SLxkjbtySerfinJ0qUwcmS6U0hbLjcXTj4ZTj45zNq1GRQVpefPRhOJ1M/V226Dzp3hxx+LWbFiBdOmTSMej5eUISQSia0YM0GzZs3o168fP//8M7Nnzy67JyBVMX369CE7OzvdMUrNyy+/TPEmfqGoUaMGiUSCQYMGMXHiRJLJJFOnTuX+++/nxRdf5Mgjj+S4447b5nlXrICPP4a//Q3+7/9gv/1S17j27aFjR9h3XzjoILj4YnjxRZg6NXU9lCRJkiRJkiRJkiRJkiSVr0AyWdU/6i5JkiRJkiRJkiRJkiRJkiRJUtWSSCR49dVXmTlzZqUpXfm1SCTC6aefTosWLdIdRWUkmYSrrkqVNOTnpzvN78vJgT594PXXIRJJdxqpYorFoFGj1ALkVVkgAEccAe+/n+4k0u/78MNUwVleHhQVpTvNesFgEiimdu0HWbHiBrp27UyPHj246667yMrKAigpYtkSt912G7fddhvvvfceRx55ZBkml6qWBQsWMHjwYKLRaLqjbLNwOMzEiROZMmUK33zzDbFYbKNCmZ49e/Lll1/SqFEj6taty+LFi1mxYgUnn3wyL7300lbNt2ABvPQSfPopfPNNqkAyKwsKCuD3vozVq6d+D4rFoF072H9/6Ns3VcwSTE8nliRJkiRJkiRJkiRJkiTtMCxekSRJkiRJkiRJkiRJkiRJkiSpkvn3v//Njz/+WKkX0M3IyGDQoEHUr18/3VFUypJJuOwyeOaZylG6sk52NhxwAPz73xAOpzuNVPG8/TaccQasWZPuJGUvMxNmzoSmTdOdRNq8hx6CP/85VQZQUYVChTRq9A0FBf3IzV3KgQceyPXXX88BBxxAKBT63fKVdfsLCgqYPn06e+21Vzmml6qGmTNn8vLLL1fKws5wOEwkEuG6666jW7duhMNhli9fTrdu3bj99ttLijwXLFjANddcw6hRo4jH47Rt25azzjqLM844Y4vmSSbh88/h3nthxIjU49IoswoEoFo1qFkzVUp59tlQp872jytJkiRJkiRJkiRJkiRJ2pjFK5IkSZIkSZIkSZIkSZIkSZIkVSI///wzr7/+eqUuXVmnYcOGnH/++QSDwXRHUSm65Ra4777KVbqyTk4OHHssvPgi+G0pbah7dxg7Nt0pykdmJlx9Nfz1r+lOIm0smYTbbksVBFSGn7U5OdCpUx41apzKxx+/yz777MONN97IscceC7DF5SuStt2UKVN48803K1X5SjgcJpFI8OijjxIOhzn77LNZu3YtkyZN4tNPP2Xvvfdm3LhxhEIhAGKxGKtWrSIjI4NYLEadLWg4WbUKnnsudT3NzYW8vNQ1tizk5EAiAf37p0pY9tmnbOaRJEmSJEmSJEmSJEmSpB2VxSuSJEmSJEmSJEmSJEmSJEmSJFUShYWFPPzwwxQUFKQ7SqmIRCLsv//+7L///umOolLyzDNw6aWVYyH4zalWDS65BO66K91JpIpj2jTo1AmqyI+fLVK7NixZApFIupNIG7rpJnjwwVRBQGWRnQ177llAhw5X8fzz/2Lffffljjvu2Og9YCKRoLi4mKysLKLRKBFfgFKpmTZtGm+88UalKPAMh8PsvvvuHH/88fTp04eXX36ZunXrAqnrxMEHH8zIkSO58847ue6667ZpjjfegHPPhWi0fH93CYVSBW/HHANPPJF6vyFJkiRJkiRJkiRJkiRJ2n7BdAeQJEmSJEmSJEmSJEmSJEmSJElb5r333qO4uDjdMUpNNBrliy++YOnSpemOolIwdy5cdlnlLl2B1EL2Dz8M48alO4lUcbzxBsRi6U5RvuJxGDMm3SmkDT3wQOpWmUpXIFXa9OOP2cyYcTcDBpzEqFGjePbZZ1m8eHHJMcXFxVx++eV069aNWCxm6YpUynbddVdOOukkMjIyCAYr7p+Xh8Nhjj76aPr3788nn3zCRx99RN26dUkkEsRiMYLBINdeey3BYJDc3NytHn/p0lTpyVlnwapV5f+7SzyemvPtt2HnnWHYsPKdX5IkSZIkSZIkSZIkSZKqqor7yThJkiRJkiRJkiRJkiRJkiRJklTi559/Ztq0acTj8XRHKVWxWIw33niDRCKR7ijaDskknHwyFBWlO0npKCiAE06AwsJ0J5EqhhEjIBpNd4ryVVwMEyakO4W03tChcNNNlbfgrKAAxo2rQV7e3XTr1o0XX3yR8ePHA5BMJgmFQrz55pv8+OOPvPrqq2lOK1UdyWSy5P5OO+3ERRddRLNmzSpcuVEkEqFu3bqcc845dOjQAYCDDjoIoKRwZV1hzJo1a0gkEhRu5Zv1N96Atm1h+PD0F1gVFcGKFTBgAJx0EmxDh4wkSZIkSZIkSZIkSZIk6VcsXpEkSZIkSZIkSZIkSZIkSZIkqYIrKirirbfeIlpFV71fuXIlY8aMSXcMbYennoKJEyEWS3eS0rN0KdxwQ7pTSBXDd99t23lnnpkqZlp321JHHQXDhqVeh0VFMH8+vPQStG+/8bEtWqSuQRMmwKJFqcKUvDz46Sd45hnYa69ty15UBCNHbtu5UmlbsgQGDqy8pSvr5OfDxx83Yd99rycWi3H77bdTUFBAIBAgFAoxduxYBg8ezKmnnpruqFKVEQgESCaTjBkzhu+++45FixZxyimncOihhxKJRErKTNIpHA6z7777ctFFF9G4cWMCgcAG+0OhEADBYJAVK1bw+OOP06hRI84666wtGr+wEPr1S70vWbUq9V6hosjPh7ffhp13Bn8lliRJkiRJkiRJkiRJkqRtF0gmt+Yj65IkSZIkSZIkSZIkSZIkSZIkqbx9+eWXjBgxosoWrwBkZGRw9dVXEw6H0x1FW2nuXNhjj1TRQVWTnQ2ffw7duqU7iZQ+y5dD06bbtkj5mWfC4MHrH//POuqbdOed8Oc/b3pfYSH07w8ffLB+W+/eqdfp5hQWwoEHwtixW5J4Q02bpkpfpHRKJlNlRJ9+WrHKArZHo0bQpMn+rFw5j6+//poGDRoQi8V8HyiVgZEjR/LUU0/x8ssvA9C5c2dOPfVULrnkEvLy8hg6dCiLFi1Ky++axcXFVKtWjYEDB9KoUaONClcA4vF4SfHKnDlzePLJJ7n//vs577zzuPvuu8nJyfnNOdasgT594PvvoaCgTJ5GqcnJgbfegkMPTXcSSZIkSZIkSZIkSZIkSap8gukOIEmSJEmSJEmSJEmSJEmSJEmSNi+ZTPLll19W6dKVdSZPnpzuCNoGp58ORUXpTlE2CgrghBMgFkt3Eil9JkyArKzymWvffTcsXbnpptRi6fffn3qclQUvvAB16qw/Zu1aGDIEBg2CI49MLVb+l7/Auh+bWVlwySXblmfp0tSC7VI6vfYafPFF1SldAVi1ClauvIW5c+eybNkyksmkpStSGZgyZQpnnXUWL7/8Mj169KBbt2788ssvXHfddbz00kvUqlWLM888k2OOOYZ69eoRiUQ2WX5S2jIyMggGg3z22Wfk5ubSuHHjzc67rnTlww8/5KqrruKuu+5iwIABPPLII79bupKbCz16wHffVfzSFYD8fOjbF958M91JJEmSJEmSJEmSJEmSJKnysXhFkiRJkiRJkiRJkiRJkiRJkqQKbNasWRRV1VaLXykuLmb06NHpjqGt9P338PXXVbuYZPlyeP/9dKeQ0mf8+NRC4OXh2GPX3x85Em6/HT75BP70J5g2LbW9Xj0488z1x02YAKeeCv/6F3zwAXz8MdxyCwwbtv6YmjW3LU92Nnz77badK5WGJUvgvPMgLy/dSUpXYSHMnduTdu0uZLfddiuXogdpR3TRRReRSCR49tlnGTVqFG+99RY33HADxcXF3H333axevZpQKMRee+3FJZdcwplnnskee+xBKBQq9TKkUChEKBSiTZs2nHjiiRx55JF89dVXvPLKK8yZM2eT58TjcSZOnMhxxx3H6aefzueff85dd93Fiy+++Lvz5eXBgQem3j9Upl+nCwrgtNPgo4/SnUSSJEmSJEmSJEmSJEmSKpfS/dSbJEmSJEmSJEmSJEmSJEmSJEkqVWPGjKG4uDjdMcrFypUrWbRoEY0bN053FG2hBx+Eqv7tuXYt3H33hoUQ0o5k/PjyK1eqU2f9/f8tmli7dv39Aw+Ev/9902NUqwY9e6Zu62zr4uXRKEyeDL16bdv5FdmiRYt4+OGHmThxIqFQiE6dOtG3b1/22WcfksmkRRgVxLnnpkpKqqJkMpu5c++mqChAVla600hVz4gRIxg7diw333wzp512GgBNmjThkksuYcaMGTz00EO89dZbnPmrNrNmzZrRt29fotEo3377LRMmTCA3N5dwOEwikSC2FW8IwuEwoVCIaDRK9erV2WuvvejatSu1atUqOaZv37589tlnLFmyhFatWpFIJAgGgyX7Q6EQa9euJSsrixNOOIHTTz+dfffd93fnLi6GI46AqVMr5+8qBQXQvz8MH77h+xlJkiRJkiRJkiRJkiRJ0uZZvCJJkiRJkiRJkiRJkiRJkiRJUgW1evVqZs+ene4Y5SYWi/Hll1/Sr1+/dEfRFli9Gl59FeLxdCcpe99+C9Omwa67pjuJVP7WrCm/uaZMWX//wAPhgANg7Fg4/HDo2HH9vtatNz73wQfh8ss33LZ0KTzyCDz22LblicdTi59XNSNHjuSEE05g5cqVtG/fnmAwyKeffsrbb7/NX//6V4499tjfLF9JJBI8/fTTXHjhhbRs2ZLs7Gxq1qxJrVq1qFOnDg0aNKBu3brsvPPOnHrqqRssoq8tN3MmfPxx5SwN2FLBYHVefx1OPz3dSaSq57XXXqNx48YccMABhEIhkskkiUSCUCjEscceyxNPPMEXX3zBmWeeSXFxMRkZGRQWFjJ06FCaNm3KAQccQI8ePYjFYixZsoSFCxcyZ84cfvnlF1atWlVSkhIIBErGDgQC1KhRg2bNmtGqVSuaNGlC48aNycjI2ChfIpFgt9124+233+att96ia9eum/x50bNnT3bffXeqVatGZmbmFj33665LFcdV5uKq/Hw4+miYPh3q1Ut3GkmSJEmSJEmSJEmSJEmq+CxekSRJkiRJkiRJkiRJkiRJkiSpgvrmm2/SHaFcJZNJJk+ezNFHH00kEkl3HP2O55+HHWUt/XgcHn4YHn003Umk8leexSPPPgtXXgktW0J2NowYsenjsrK2fMzMTAiFIBbb+jyxWNUrXpk6dSrnn38+RUVFPPLII/Tt25doNMrw4cO59NJLuf766+nUqROtWrXa7BiBQIBdd92VU045hWAwyKpVq1i7di2rV69m/vz5zJ49m7y8PNq3b8/pp5++2RKXFStWcNNNN/H0009z4IEH8q9//YtmzZptdFw0GmXChAmsXr2a7OxsmjRpQtOmTcnJySnVr01F88gjVb/cbO1auPtui1ek0rZy5UqmT59OVlYW3bt3B1LX7lAoBECPHj3o0KEDI/77g3ZdMcqoUaP45ZdfGDBgQMl1OxwO07RpU5o2bUrnzp1L5kgkEsRiMWKxGKFQiEgkssVFW8lkkmAwyIABA7jrrrsYNWoUS5YsoWHDhps8vm7dulv83L/6Cp54omr8/M7Ph3PPhbfeSncSSZIkSZIkSZIkSZIkSar4dpA/b5EkSZIkSZIkSZIkSZIkSZIkqfKZMWMG8aq+4vb/CIVCLFq0KN0x9DuSSbj3XsjLS3eS8hGNwuDBqcWPpR1NUVH5zbV6NfTqBcOGQSKxfvuCBfDJJ+sfr1y58bkPPQT77QdHHw233gpr1kCDBnDDDfDYY9uWJ5GA4uJtO7ei+vTTT5k2bRonnXQS559/Po0aNaJ58+YMHDiQq6++milTpvDMM88AbPY9SCAQoHfv3vzzn//kscceY/Dgwbz00ku8++67PPnkk3Tu3Jnq1atz0UUXAanF+TdlyJAhPP744xQXFzN79mxim2jH+fnnnznvvPM45phjOOKII+jduzddunThj3/8IwsXLiylr0rFU1gI//pX6udPVTdrFuxgXYNSmYtEItSsWZNDDz0U2Pg6nJGRwYEHHsjs2bP58ssvgVQZVoMGDbj44otLilh+SzAYJCMjg5ycHDIzM7e4dAVSP0eSySQ77bQTPXv2ZMqUKaxdu3aTWbdGYSGccELVKF2B1HuQ4cPh7bfTnUSSJEmSJEmSJEmSJEmSKr5wugNIkiRJkiRJkiRJkiRJkiRJkqSNJZNJlixZ8rvHdezYkb59+5Y8vu222zY65pZbbim5//bbbzNx4sTfHLNRo0bsu+++NGnShBo1apCZmUk8Hic3N5fZs2czZswYVq1atdnzI5EIF1xwAXXr1i3ZNnjwYObMmfO7zycej7NgwQJatGjxu8cqfb7+GlasSHeK8hUMwjvvwMknpzuJVL4yM8t3vjlz4KijoE4d2HlnyM1NFTM8+eT6Yzb1Y2z27NQN4P33U2UtTz2Venz22XDJJVtfohIMwuLFMGkS1KoFNWtC9eqp7ZVRfn4+n376KVlZWfTp0weA6H+bPSKRCD169ABg8uTJAL+7iH7mJr45CgoK+OKLLzjggAM46aSTgFSp2v8aOnQod9xxB0cffTQLFy4kmUySnZ0NpN4LhEIh5s6dywUXXMCIESM48sgj6devH1lZWXzyySc8/fTT/PTTT7z77rvUqlVrG78iFdfrr6c7QfkpKoIHHoAXX0x3EqnqqF69Otdee21Jmcmvr+eJRIJgMMgBBxzAPffcwxdffEH37t1JJpO0bduWnJycrZormUwSCAS2OmMgEKBWrVrsuuuujB49mpdeeombbrppqwpc/tf118PSpdt8eoWUn596H7P//lCvXrrTSJIkSZIkSZIkSZIkSVLFZfGKJEmSJEmSJEmSJEmSJEmSJEkV0KpVq0gkEmmZu3HjxnTq1GmDbaFQiIYNG9KwYUP22msvnnrqKXJzczd5/uGHH75B6crWiMVizJkzhz/84Q/bdL7Kx9ixEIulO0X5WrMGRo60eEU7nv92YZS7lSth/PjU/Z133vC1N3To+vvZ2VBQsPH5v/4RGg6nSlOWLdu6DMkkfPBB6rW/enXqlpeXKl+pWTN1W1fIsqnHm7u/rsBlG9ap3y6rV69m8uTJ7LLLLuyyyy4AhMPr/8QwJyeHBg0asHTpUhYsWEDTpk23aNx1i+7n5uby0ksvAXDMMcdQp06dkhKVXx/39ddfc/XVV3PooYdy8cUXc/zxx9OmTZuSLOsW8P/ggw8YMWIExx13HC+99BIZGRkAnHrqqeyxxx5ce+21PPzww9x0000bzFMV3H03/LcvocqLx1Ov6Ucfhdq1051GqvzWFat069Ztk/vXFZt07NiRJk2aMH78ePLz86lWrRpZWVlbPM/kyZOJRCIUFxez0047lZRnbW3Os88+m5dffpkpU6ZssH1rffUVPPHEpt8TVHYFBXDuufDWW+lOIkmSJEmSJEmSJEmSJEkVl8UrkiRJkiRJkiRJkiRJkiRJkiRVQAsXLiQUChFLQ7tFQUEB3377LXPmzGHNmjUEg0Hatm1bsnhvdnY2++yzD5999tlG5+66667ss88+RKNRIpHINs0/f/787cqvsjdyJBQWbv15Z54Jgwevf/x7pQO9e8Pnn//+uIMHw9lnr39crx5ccw0ccwy0bp1a1H3qVHjhBXjssW0vjRk9etvOkyqzmjVLf8xbboFbb03d/9/X75AhMG8efP11quikQwe49lrIyUnt//RTGD58/fGffw6//AKffAKzZ6fKUrp0gauvXn/MjBlbX7oCqVKXP/8Zzj9//bZ4PFWIsXo1rFq1vpDlfx/PmbPp7eseFxRAjRrbV95Sq1bq67KlBS55eXmsWLGCvfbaizp16gCpkpNkMglAJBKhWrVqFBQUsPa/rR/rylJ+SyKRIBQK8Z///IchQ4bQs2dPjjrqKGD9Av/rFtJfvnw5N998M1lZWdx5550sWrSItWvXUqNGjZLilWAwSDwe54cffgDgoIMOIiMjg6KiIoLBIJFIhB49elCzZk2+/PJL8vLyqFat2pZ9ESqBqVNh1qx0pyhfwSC8+uqGrzVJ2yYYDG7RtbtJkybsvffezJw5k0gkslW/u11yySW8++67LFq0CIBu3bpx2WWXMWDAgK3KCdC0aVPq16/PK6+8wiOPPEK9evW2eIxfGziwapauABQVwccfp34X6dkz3WkkSZIkSZIkSZIkSZIkqWKyeEWSJEmSJEmSJEmSJEmSJEmSpArol19+oaioKC1zT5s2jWnTpm2wbfr06bRs2ZLGjRsDkJmZudF5OTk5HHPMMQB88sknHHHEEds0/9q1aykuLiYjI2ObzlfZGzcu3Qk2FI2uv9+mDfznP9Cs2YbHdOmSuh1zDBx55IbnbKlp01KlC6HQ9uWVKpMuXeDdd7ftNbMtmjSBk0/e9L7x4zfel5EB/funbpuyZg2ce+62ZQmHYY89NtwWCqUKT2rVghYttm1cSBVArV27YSnLpgpaZs7ceN+v7xcVpQpcatVKFU5dcEGqxGJT8vPzKSoqonr16pv8GRuNRonH44RCoZIF8bdE6L8XxWHDhlFcXEz//v3ZddddAUoW/l833s0338zo0aN57rnnaNasGRMnTiQWi1G9evWScSBV+LJmzRqAkpKYYDBYMk4wGKR+/frMmTOHn3/+mU6dOm1R0UBl8OWXm/93WFXl58Nnn1m8Im2PsWPH8sgjj/DYY49Rq1at3zx23fWyV69efPfddxQUFGxR8crKlSvp168fX3/9NX369KF169bMmTOHd955h9GjRzN9+nROP/10mjdvvsW5d9ppJ/bee2+OO+64bS5d+frrVPlaVZafD/fcA++8k+4kkiRJkiRJkiRJkiRJklQxWbwiSZIkSZIkSZIkSZIkSZIkSVIFNG/evHRHKJGZmckuu+xC/fr1S7ZNnz59o+OOPvpoqlevzowZMxg3btw2F69EIhEWL15Mi+1Z0V5lZu1aWLSofOb69lvYb7+NtzdsCG+8sX5h+tdeW7/v8cfXl658+y3cemuqmOHOO6FtWzjkELj+erjttq3Pk5EBU6dC+/Zbf65UWXXpAtnZ5Ve88uqrqdf2rrtC3bqQlweTJsHLL8M//7lxjoceShUqdewIDRpATk7qOjV9eqrI4dFHYVt/pBYUwN57b/9z2pRwGGrXTt22RzSaKpdZvRqqV//two5YLLZBucn/Wr16NXl5edSqVYvs7GyA3y0ySSQSBINBPv30U4YNG0bbtm056KCDNti3boH/v//97/zrX//i7rvvpl+/fgAUFhYSjUapUaNGSbZ4PE44HKZ69eoAzJ07F2CDUoApU6awcOFC6tWrV1LQUhVKVwDGjEl9D2/OmWfC4MHrH2/J095rLxg4ELp2TX1P5+Skts+enSos25xjjoFLL4XOnVPnzJsH//536mfqihUbHvvss3DWWZsfa/z41Pyb89VXv/88JG3e5ZdfzqxZs5gxYwb77LPPJo9ZV661zsEHH0x+fj5ZWVlbNMejjz7KuHHj+Otf/8qgQYOoWbMmAI8//jh33XUXf/3rX8nLy+PSSy+lUaNGv1uIte7nxGuvvbbJYs8t9cADUFi4zadXCskkDB8OixdDo0bpTiNJkiRJkiRJkiRJkiRJ/8/eXYdJVfZ/HH/PFluwpKRgECISAhZS1iOKoiLYCoj5EwMV20cRfezuQMDEFjFRlJBUVEQEQbAQlY4NtmZ+fxx3l6VZlp0F3q/rOteevO/vmT0zc4Zl7k/5Y/CKJEmSJEmSJEmSJEmSJEmSJEnlUEZGRomOu+WWW0qthlNPPZV99tmn2LqVK1fy5ZdfMnfu3GLrW7VqRdOmTcnKymLEiBHb3HdWVtY2t6Ht47vvgsHXV63a/n2tWgUTJqy/fuDAonCB776Dzz4L5pOTg2CVAldeCWPGBPPx8fDKK8F8v35w++2Qn7/1NU2bZvCKdi2tW5d8MPNhw4JpXQMHbjz86KmngmlLDR1aPISiNO22WxBmUp7FxwcBNVWrbn7flJQUUlNTWbJkCTk5OYXrCwbG/+OPP1ixYgUNGjSgYsWKW1XHG2+8wR9//ME999xDy5YtAYqFrnzxxRfcf//9nHvuuVxwwQWFx2VmZpKbm0tKSgr567woH3/88QwdOpQHHniAevXq0blzZ+Li4vj1118ZPHjwevcKmxvgf0exofe9bXX44XDFFVt3zK23wrq3lY0awVVXQffu0LEjLFhQWhXCn39CZmZRKIykLff2228zdepUHnroIfZfJzEsPT2dJUuWsMceexSGrhS8Xu69997UrFlzvdffDcnNzeXdd9+lZs2a9O3bl0qVKpGbm0t8fDwXX3wxKSkp3H777TzxxBPstttuXHDBBRsNdMnLyyMuLo6Yf2/otyV0ZdkyePddCIdL3MQOIxSCZ56Bm2+OdiWSJEmSJEmSJEmSJEmSVP7ERLsASZIkSZIkSZIkSZIkSZIkSZK0vi0Z/DZa4uLiii1XrlyZLl26APDBBx+wevXqbWo/EomQm5u7TW1o+5k+HaL560lMhIsvLlq+//6i+UqV4N/xpAFYO78oPb1ovnp1aNFi6/tOT4epU7f+OGlHVq0apKVFu4roOOCAaFdQuvbaay8qV67MpEmTCoNX8vLyCt9zp0yZQjgcpl27dlSqVGmL2oyJieGHH37giy++oGLFihx99NFA8F4OFAah3HjjjWRkZHD66acTHx9PZmYmAOFwmHA4TO3atUlJSQEgNjaWSCRCly5duPPOO8nPz6dPnz4cd9xxnHLKKRx55JHk5eVRrVo1IpEIqf+m4+wMoSt5efDzz6Xf7ooV8NFHMGgQPPnk5vdv374odCU/H66/Hk48ESZNCtbtuSc899zGj+/RI2hj7alv3033mZwc3GNI2npXXnklHTt25Oijjy58LVy4cCHXXnstBx10EO3ataNly5a8+OKLAIWBJ5UrV6Z3794bDUhZWygUYtWqVdSsWZPKlSsTiUSIj48n/G/iyemnn85ll11GTEwMzzzzDF999VWx4xctWsRtt93G0qVLiYuLKzxuWw0eXBTIuLPLyoKHHy5ZeKQkSZIkSZIkSZIkSZIk7eziNr+LJEmSJEmSJEmSJEmSJEmSJEkqa3l5eSU67vnnn19v3bnnnluitkaPHs2kSZNITExkjz324MADDyQtLY2jjz6a+Ph4xo8fD8AxxxxDhQoV+P7775k5c2aJ+lpXSc9f29+KFZCdHb3+e/WCGjWC+T/+gOHDi7YtWgRLlgTBKgBXXQX/938QHw+XXlq8nT32gG+/3fr+lywpUdnSDq11a/jkk2hXUbYqVIBOnaJdRemKi4vj4IMP5ocffmDEiBFcddVVxMXFERcXxw8//MBnn31GcnIy7du3B4LwlE2FmYTDYWJiYnj22WeZO3cu119/PQ0bNgSKh6AsXbqUvLw8VqxYQefOnYvVE/tvWtYDDzzAkCFDuOCCC7jwwgsLQ1guu+wymjVrxnvvvcfMmTMJhULcfffdtGrVinPOOYfU1FSqVau2yfN+6CF4/PEgnCstLfi5qfkNLcfHl+QR33o//hgEjJV2wNmwYcEEwfvo2gFmG3LFFUXzzz8Pd90VzE+bBr/9FoQcHH007LtvUPO6vv462G9r5OYG7R9yyNYdJ+3qHnzwQf744w9uvvlmmjRpAsC3337LxRdfzNSpU0lLS6NSpUrMmDGDXr168dprr/HEE09Qv3598vPzSUpK2qJ+srKySEhIYOrUqYwZM6bw9TwmJqYwhOX0009n9uzZPPHEE7z55pt06NCh8L3kqaee4tZbb+W9997j66+/Lgx/2RbhMDzwAPyb5bVLyMmB99+HE06IdiWSJEmSJEmSJEmSJEmSVL4YvCJJkiRJkiRJkiRJkiRJkiRJUjm0qYHON+WPP/4otRqWrJUwMWfOHPLy8ujQoQMAbdq0KQxeqVSpEgAtWrSgRYsWG2yrd+/eANx1111kb0FqR0nPX9tfRkYwyHG09O9fNP/II7B2Rk84DHfcAQ8+GCyfemowbUhiYsn6z8go2XHSjqxTJ/j889IPgyjPEhKgTZtoV1H6brvtNj7++GOuueYa/vzzTzp27Mhff/3F448/zoIFC3jssceoX78+ELwXf/DBB6xZs4bjjz+ehISEYm3FxMSwePFiPvjgAwDOOuusDQ7gn5qaykUXXcTChQvJz88nIyOD9PR0cnJymDJlCjNnzqRKlSrExsaSnZ1d7B4gPz+fI444giOOOKJYm88++yy//vorF1988SaDVyIR6NsXjj0WVq2ClSuDnwXTypWwdCn88kvxbevul5Cw+YCWzW2rWBHiNvONzunTg5qj7bDDiua//LJofsEC+P33ILwM4PDDNxy8Mm4c1KwJa9bADz8EoS/PPbfpc8vKgokToV+/UjkFaZeQm5vLLbfcQs+ePTn77LMB+Omnn7jjjjuYOXMmgwYN4oQTTmCPPfZgxIgRXHfddXz44YcMHjyYgQMHFoZfbYmKFSvSu3dvrr32Wt58801atGhB1apVgaLPbtWqVeOcc87hzTff5NFHH+Wiiy6iadOmAFxxxRW88sorXHXVVaV2/rNmwerVpdbcDmH1anjtNYNXJEmSJEmSJEmSJEmSJGldBq9IkiRJkiRJkiRJkiRJkiRJklQObc0guKUtLi6OvLXTLP4VWWu07A0NrF5aQqEQcZsbmVxRE83gkW7doEmTYH7VKnjmmfX3eeihIBzi5puDQd8LvP02HH00pKQEy8uXl6wGg1e0q4hE4Jtv4M034dVXi4cc7Qri4+GQQ6JdRemrVasWn3zyCQMGDODJJ5/k0UcfBWDvvffmrrvu4sILLyQ2NpZwOExMTAzHH388AIsXL95gwMnQoUNZsGABZ511FnvvvfcG+6xQoQLnnnvuBrddd911zJw5k8svv5xu3bqRmppKcnJy4fYN3Q/l5eUxZMgQ8vPzOeecc0gpeGHfgFAoCDypWHHjj8nmRCKQmbnhUJa15xctgrlzN77f6tVB6NemAlp++ikIK4mmypXh3ywFAP7+u/j2v/8uCl7ZyK+cf7N7qFABDj00mI4+Gnr02HTfS5eWpGJp1/XII4+Qnp7OxIkT+fzzz+nSpQvz5s3j7bff5vHHH+fiiy8u3PfMM8+kefPmdOjQgcGDB/N///d/1Fz7ZnkLHH/88QwbNoy3336bjh070r17d+Li4ohEIoXhKwceeCCnn346Dz/8MDNmzKBp06bk5ORQqVIlZsyYQXx8fKmd/7Rpwev8rmbKlGhXIEmSJEmSJEmSJEmSJEnlj99CkiRJkiRJkiRJkiRJkiRJkiSpHNrewSNpaWlcccUVhcsDBw4snL/00kv55Zdf+P3331m5ciUxMTE0aNCAgw8+uHCfP//8s3B+4sSJxQZJL9ClS5fC+alTp7Js2bINBrpsiMEr5Vc0fzVXXVU0/+yzwWD2G/L44/DEE9C4cRC0Mn8+pKbCH38U7TN9eslqKMWxoqVyJxKBr74KwlbefBNiY6FnzyC46LLLYMKEaFdYNhITg/PdWd+KmjZtyosvvshvv/3G33//TTgcpm7durRs2bJwn5iYGACOPPJIfv/9dypuILkkJyeHW2+9lZycHK666ioSEhI22ufa4W2htUbJz83NBaBevXrUrVu32DGzZ89m9OjRtGrVirp16xIbG0tWVha33HILkydPpn///rRo0aJkD8JWCIWC95KUFKhdu+TtRCJBeNfagSzrBrT8+CPk55de7SWxbo5NTs7Gl1NTi+ZXroSXXoLPPw/eb6tXh379gtAVgJNPDl5P3nhj431nZm5b7dKupmPHjvTq1Yt33nmHY489lnbt2hEfH0/jxo2Lha5EIhHy8vJo0aIFzZs3Z8GCBSUK+mzSpAl9+vThxhtv5OGHH6Z27dp06NCBUChU2Ed8fDz77LMPAMv/TToseH8ozdAVgIkTIT1964/r1QuGDi1a3pLwliFDoHfvjW//+ms44IDi6+rXhwED4MgjYffdgzCq5cvhhx/gxReDNkvi99+DkK7ExJIdL0mSJEmSJEmSJEmSJEk7o530v35LkiRJkiRJkiRJkiRJkiRJkrRjq1ixIkuXLo1K3wkJCbRs2bLYAOxrS09P56OPPipcnjFjxgb3Wzt45ccff+S3337b4ho2NMC7yodo/WratoWOHYP53Fx46KFN7x+JwE8/FS3fc0/R/KRJ8NdfJatjAxlD0g4tHIapU4MwhDffDAbx7tkT3nkHWrQoGoz82mvhzDNh9ero1lsWIhG48MJoV7F9ValShSpVqmx2v1GjRm10W3x8PF9//TWZmZkbvWcoENrIqPZLliwBglCASCRSbL+lS5dy0003UbFiRWrUqEF8fDyzZs0C4Pzzz+eee+4pUXBAtIRCQVBJaiqskzFTaNUq+Oyzsq1rXRkZxZcrVNj48tqBB2vl+RV65x2YNQv23DNYPv54g1ek0nTAAQcwZMgQzjjjDJ588knef/998vLyePTRRwEIh8PExMQQCoUKQ0/C4TBxcXEsX76c6tWrb1V/oVCIfv36MX36dF566SXuvvtuwuEwnTp1KtbHzJkzSU5O5oB1k0hKWXkOhKtfH775BqpVK76+Rg047LBgatsWLrlk69tOTobvv4cDDyydWiVJkiRJkiRJkiRJkiRpZ2DwiiRJkiRJkiRJkiRJkiRJkiRJ5VCDBg34/fffCYfDZd73uHHj2HPPPalRowbJycnExsaSnZ3N0qVL+fnnn/nqq6/Iysrabv3n5uay2267bbf2tW0SEyEuDvLySq/NW26BW28N5ocOhT591t/nqquK5l9/HRYs2HBb7dvDzTfD22/D/PlQtSqcdhqceGKwPT8frr++5LWmpJT8WKm8CIeDAKI33oC33oJKlaBHD/jgA2jWrChsZW3HHhsELuzswSuhEPznP1CrVrQrKf9CoRBNmzbdpjaeeuop/ve//1G1atX1wllatmzJ4MGDmThxIvPmzSM3N5e+ffvSvXt32rdvv039llexsRATEzxHo2XFCli2LHj/hPWfC7VrF83Pm7fptrKzYdq0ouCVmjU3vf+/mQ3SLiEvD378MXiOTJ4chAJmZkJWVvBelJwcTHvtBQcdBG3awN57F3+Pzs/PJzY2lqOOOorDDjuMl156iREjRtCgQQMAYmJiAAqDrb799lsWL15Mo0aNaNSoUYnqrlChAvfffz+rV69m5MiR/PHHH/z3v//l5JNPJiMjg7fffps333yTAw44gLp1664XqlVa8vNhzpxSb3aL9OgBf/9dfN2690fnn18UurJyZRBO9eef0K8fdOsWrL/gArjmmvUDrzYnNze4bgxekSRJkiRJkiRJkiRJkqQiBq9IkiRJkiRJkiRJkiRJkiRJklQO1a1bl/j4eLKzsze53/Tp05k+ffom9xk4cOB661auXLnB9QCTJk1i0qRJW17sVvS7JSpXrkxsbOw296/to0EDSEoq2/CF+vWDAY4L3HffxveNjQ1CE/7zn/W35eXBxRfD2LElqyMuDpo0KdmxUrTl58OECfDmm0HYStWq0LMnfPIJ7Lvv5o+PjYXLL4c77oA1a7Z/vdGSkgIDBkS7il1HUlISdevW3eC21NRUunfvTvfu3dfbtr0G8o+2pKTgvSYnJ7p1fPEFnHxyMN+hAwwbFszvsUfwnlzg88+DnxUrQr16MGtW8XYSE4OwiAJ//bXpfpOStqlsqVxbswbeeSd43nz5ZRBclJgIkQikp2/8uFAIUlODQKZwOHjP7tgRjj4ajjoq+MwUDoeJi4ujd+/edO/enUgkAlD4MxQKkZOTw9tvv828efN44okntulcatSowcMPP8zuu+/OY489Rs+ePWnVqhX5+fn88ssv1KxZk2effZaam0tb2gazZ0NCQnReL7/+Gn77bdP7VK5cNP/pp0G4JATBVgXBK3Fxwf3V1srKgvHjg881kiRJkiRJkiRJkiRJkqSAwSuSJEmSJEmSJEmSJEmSJEmSJJVDtWvXJi8vL9plREW9evWiXYI2oU2bYNDnsnT55cHAxACjR8N33218319+gRdfhIMOglq1oEKFYKD3zz+HBx6AmTNLXkdyMhxwQMmPl9YVDoeJiYnZbu3n58O4cUHYyttvQ82aQdjK6NGwzz5b394FF8Cdd5Z+neVJrVrQvn20q9Dm7IyhKxCEMJQ0e+6WW+DWW4P5oUOhT5+ibbvvDq1bB/MFPyF4XzvhhGB+yZIgnAngkUeKgld69w4CIn78EW64oejYTz8N1kEQ5DRjBnz8MYwYEexfowb06wd77ll0zOuvb/ockpO34oSlHcS8efDoozB4cBCisnZ4YW7u5o+PRIofM20afPMNPPdc8Jzp3x/69o2hWrUgZKVSpUqF+4ZCocLwlddff52hQ4fSrVs3jjrqqG0+r/r16/PII4/QokULPvvsM8aNG0ejRo3o27cv99xzD/Hx8dvcx6bMmwfb8RZqk8aNC+6p1qyBH34Iwqmeey74XRUYNSp4DQQ46qjgtXTBArj00qJ93nsPVq0qWQ0Fr7+SJEmSJEmSJEmSJEmSpEAoEln7v3FJkiRJkiRJkiRJkiRJkiRJkqTy4u6772bNmjXRLqNMxcfHc/TRR9OmTZtol6KNCIchJSUYaHhXk5AQDJhco0a0K9GObMGCBQwdOpT333+fe+65h44dO5Zq+3l5MGZMELbyzjtQrx706BFMjRpte/sPPQQ33QQZGdveVnmTlARjxxqwpOh5/30488xND8Tfq1cQrFKgIINmU8Er6x6zIWPGwGGHFS0PGhQ81zfkt9+gY0f4/fdguUED+PXXTbf/+ONFIQQbEgoFNT/zTMnDZ6TyIj8fPvoI7r4bvv46WN6SkJWSSEoKAj+OOw6uvhoOPLDodaHApEmT6NChA40bN2bkyJHsvffeW9T2qlXB/W9i4ub3zczMJC4ujoSEhBKcxdZ77TU4//zioTRbamOvo5syZEgQnrIxb70V3Gut7fLL4eaboVq14uuzs+G+++D220v+mapJE5g9u2THSpIkSZIkSZIkSZIkSdLOKC7aBUiSJEmSJEmSJEmSJEmSJEmSpA2rVasWv25uFOudTCgUok6dOtEuQ5sQEwNNm8K330a7krKXmmroikpuzpw5vPHGGzz99NMsWLAAgKlTp9KuXTvi4rbta165ufDFF/DGG/Duu7DnnsHg35MmwV57lULxa7nsMnjppeA1IBwu3bajKTkZLrrI0BVFV5s2wYD85cHNNweBEZdeCq1bB8+RP/6A996DO++EJUuK9v3zTzj11CD4oU0bqFULKlYM9vnqK3j22SBUZlNiYoKwqJdfDl7DGjVaf6pXL9hvZxWJRAhtSQKEyrXvv4eePWHhQkhP3/79ZWUFP99+Owh7OfRQGDYseB4CZGRksHTpUvr27cvxxx+/xaEr6emw777w+utwyCGbDydJTk4mEolsw5lsnayssr0PWbkyuP/5/PPgtbB69SBM6tBDg+0nnxz83t94o+iYBQuC18d1g1cqVIBTToGPP4YvvyxZPbtiCKYkSZIkSZIkSZIkSZIkbUooUpb/i02SJEmSJEmSJEmSJEmSJEmSJG2xyZMnM3r0aPLy8qJdSplJSEjgmmuuITY2tnDw6WmX5OgAAQAASURBVCVLllC9evVol6a1XH45PPoo7GrfSjn8cBg9OtpVaEeUn59Pv379ePrpp9ljjz3o1KkTI0aMYP/992f48OHUKEGiT05OcD2++SaMGAENGwYDfp98MuyxR+mfw9rmzYMWLSAzc/v2U5YaNICffgoGQ5eiqUoVWLEi2lWUveTkILCidm34+edgmju3+LRiRRAmVRDE0rBh0XydOjtHKMvPP/9MTk4OdevWJS0tLdrlaCvk5sKgQXDffUEoRrTuk+PjITERnnwSzjgjCEyJRCKkp6eTmpq6ReE+eXnQpQv07w9du5ZB0SXw2GPZXHttApmZWx9W1KsXDB1atFzSvKMKFWDWrCAsCuDFF+Gcc4L5006DV18N5ufMCQLxfv45+Dl0aPB6lZ4OTZoEIT1bq06dINRFkiRJkiRJkiRJkiRJkhSIi3YBkiRJkiRJkiRJkiRJkiRJkiRpw1q2bMnoXSjlITY2ltatWxMbG8v777/Pq6++yrfffktCQgKtW7fm9ttvp06dOtEuU8DBB8OQIbB6dbQrKTtxcdC5c7SrUHk3e/ZsJk6cSNWqVencuTOVK1cGgte3Nm3acPPNNzNw4EAAjj76aCZOnMi8efO2OnhlwQJo2RL22ScIW7nlFqhfv7TPZuP23htuvx1uvhkyMsqu3+0lKQlef93QFZUPLVvC2LHRrqLsRSJBqEooFAQ7tWix/j7p6cUDWSZPDoIO5s4N7kn23rsoiGXtcJbatUserFBW0tPTufPOO3nzzTf5/fffycnJoWnTplx88cVccskl0S5Pm/H998H78YIFkJUV3Vpyc4Ppwgth2DB44QXYbbcIFStW3KLj8/KCYLcnnoDGjbdzsVth5cqVjB49mhEjRvDTTz+xeHEXcnOvAxKjVlN2NkybVhS8UrNm0bb/+7+i+SeegBkzgvkXXwwCbfbfH1JT4bjj4Jlntr5v71kkSZIkSZIkSZIkSZIkqTiDVyRJkiRJkiRJkiRJkiRJkiRJKqeSkpLYZ599mDlzJpFIJNrlbHehUIjWrVvz9NNPc/HFFxMXF8e+++5L5cqV+fjjj3n77bd57LHHOOuss6Jd6i7v8MMhJyfaVZSthATo0iXaVag8iUQihEIhli1bxrBhw3jyySf57bffSEpKYvfdd+fBBx/kyCOPLNz/7LPPJjY2tnD5gAMO4NNPP2X8+PG0bduWuLgt/6pXrVowc2bwM1ouvxxeeQWmTw8GeN9RJSfDRRfBgQdGuxIp0KkTfPkl5OdHu5Kyte++mw9HSU2FVq2CaV2rVhUPZRk3DgYPDtZlZgYBLOuGsjRqBLvtFv1QlhUrVnDFFVfwwgsv0LZtW2688UYikQivvfYa11xzDcuWLePmm2/ebDsZGRlEIhFSU1PLoGpBEBh0110waBCsWRMslxcZGfD552EaNoRXX43h+OO37LhwOHgdSoxenkkxK1eu5LHHHmP48OH8/vvv1K5dm4YNG/LPPxnk5mZTFsErFStCvXowa1bx9YmJ0KZN0fJffxXNr52pV6lS8ePWXk5LK1lN5eX3I0mSJEmSJEmSJEmSJEnlRSiyK3zzSpIkSZIkSZIkSZIkSZIkSZKkHdTChQsZOnQouTvyqPZbqEGDBmRmZnLDDTeQk5PDY489Ru/evcnPz2f06NFcffXVAIwePZqaNWtGuVodfzx88EH5GmB6e2rSBGbPjnYVKo+uvvpqnnvuOdq1a8eRRx5J/fr12Wuvvdh///0JbWA0/3A4TExMDB9//DFnnHEGbdu25ZVXXqF69epRqH7bLF4cDDi+cOGOGRKRlBQMLj9yJGxF7o20Xb3/Ppx5ZhAksqsIhYIwpwcf3D7tr1hRPJRl7Sk3Nwhg2VAwS/XqZRPK8tJLL3HOOefwn//8h+HDh1O5cmUAfvrpJ7p160ZmZiajRo2iadOmW9ROWloaderUoUmTJjRr1ozmzZuz3377sddee5FoWkOpiUTgssvg+eeDcJ/yLDExzFNPxdCr16b3K7ivj0YYUcH90brmzZtH586d2X333enVqxft2rWjdu3aTJtWne7dc8jMTNjqvnr1gqFDi5YLzveWW+DWW4P5oUOhT59gvkEDmDcPPv4YRowI5mvUgH79oH37ona6doUPPwzmhw+HU08N5pcvh+uvh/nz4eST4cILi4457DAYM2arT4EDD4QpU7b+OEmSJEmSJEmSJEmSJEnaWfnfwSVJkiRJkiRJkiRJkiRJkiRJKsfq1KlDWloaS5YsiXYp21VCQgK1atXikksuISkpibvuuotzzz0XgJiYGLp06cK8efO49NJLef7557n++uujXLEGDAgGCU5Pj3Yl219qKlx7bbSrUHl0xx138MADD9C/f3/69+9PvXr1im2PRCLrha8ULLdu3ZqWLVsyZcoU5s2bt0MGr9SoARMnBuErS5ZAOBztirZchQqw//7w7ruGrqh86dABcnKiXUXZSkmB447bfu1Xrgxt2wbTupYtCwJYCoJZRo2Cxx8P5iOR9cNYCgJaqlUrndpWr17Na6+9BkCfPn2oXLkyOTk5xMXF0aRJE3r37s2NN97Iu+++S9OmTTcaTgGw//77c8stt7Bs2TJ++eUXfvnlFyZOnMjSpUvJ/zcdq23btkyYMIH4+Phix26qXa0vHA7CO955p/yHrgCsWRPD//1fEOh06aUb368sA1fC4TCTJk3irbfeYubMmdStW5du3bpxxBFHULFixcJrslatWhsMHtpvP8jPj99I66UvNjYIVunadcPbH3+8KHQFggCXo46CqlWhShV46qn1j3nzzZKFroRCcNBBW3+cJEmSJEmSJEmSJEmSJO3M/C/hkiRJkiRJkiRJkiRJkiRJkiSVc4ceeigffvghubm50S5lu4mLi+OZZ57hl19+4YYbbuCUU04BgtCC/Px84uLiaNu2LfHx8axatapw27qBBio7HToEg47vCsErkQicemrBvNfdruTbb7/lq6++ombNmnTt2pW4tRI6li9fzmuvvcZhhx3G/fffX7g+PT2d1NRUIAhZWfeaKZjfbbfdaNeuHWPHjmXChAm0bduW2NjYMjqz0lOvXhC+cuihQfjKv2P7l2tJSdCyJXzySRDAIpUnaWnQowe8+uqO8XwqDWlpcPjh0em7atUgwGDdEINIBJYuDQJYCqYPPiiaj41dP5SlYKpcecv7/+WXX/jqq6/o0KEDrVu3BiA+Pp5IJAIE7xUQvOcAm7wHadasGc2aNSM3N5f09HSWL19OVlYW06dP5/HHH2fSpEkcfPDBxMfHk5eXR1xcHHl5eUyZMoWhQ4fy7bffEhMTQ9u2benevTudO3cu9r6nQCQCF1wAb7+9Y4SuFMjMDIIEk5Ohb99oVwODBg3ivvvuo0qVKlSuXJmvvvqKoUOH0qdPH2655Rbq169POBwmJSVlvdAVgDp1IC4un+zs7X+N/vln8FnguOOCsLlataBixeC+56uv4Nln4f33ix8zeza0agVXXw1HHAF77BHcc6xcCTNmwCuvwODBJasnNRUOOWRbz0qSJEmSJEmSJEmSJEmSdi7+j0dJkiRJkiRJkiRJkiRJkiRJksq55s2bM3bsWFasWBHtUraL+Ph4atasyeeff84hhxxCjx49qFq1KhAMLl0QRDB9+nRyc3O3aOBpbX+hEAwYEAzgnJER7Wq2n/h46NMnGKS6IEBj0aJFzJ49m0MOOYT4+Phol6hSUvD7XbhwIU8//TTPPfccS5cupWLFitSrV49atWpx0EEHFe733Xff8cMPP3D99dcDwWvUmDFjmDFjBitXrqRatWpcddVVNGrUaL2+wuEwMTExHHrooVSuXJlPPvmEXr16Ua1atcJtO5K994avvw7CV/76C8pzTlhyMrRvDyNGQGJitKuRNuyqq3a8UIeSSk4OggnK221dKATVqwfTugEHkQgsXlw8lOXdd4OfP/8cvLY0bBiEsFx3Hey778b7mTVrFosXL6ZHjx7UqlXr376Lh3XFxsaSkZFBZmYmycnJm609Pj6eKlWqUKVKFQBmz57N119/Tbt27TjvvPOAIPQwHA7z8MMPM2DAABISEmjSpAm77bYbb7zxBu+++y533nknvXr12roHbhdw7bVBMNKO+PzMyoJLL4VKlaBnz+3fX35+PgsXLmT33XcHiu61hg0bxsCBA+nSpQs33XQTjRs3ZtGiRVx11VUMGTKE/Px8hg4dut7nvUgkws8//8zcuXOZMGECa9Z0BdptdV3DhgXTugYODKZ15eXB668H09b44w+4/PKtLm+zwuEgAEaSJEmSJEmSJEmSJEmSVMTgFUmSJEmSJEmSJEmSJEmSJEmSyrnY2Fh69uzJkCFDyMvLi3Y5pSomJoZ69eoxYcIEMjMz6dGjB/uuNTp1weC8q1atYtSoUQAcf/zxADtkOMHO5uyzg/CVnVlsbNGAyQWDP1900UVMmDCBgw46iOuuu4527bZ+wGeVP6FQiDVr1nDTTTfx9ttvc+SRR9KxY0fq1KlDs2bNaNq0aeF+a/+sVq0aX375JZdeeinTp09n9913Z9myZWRkZDBy5Egeeugheq4zunnBsa1bt6ZFixZMmTKFuXPnUq1atR32da1ePZg2Dbp3h2++KZ+BTElJ0Ls3PPwwxPnNOpVjrVrBXnvBDz9Eu5LtLxwOnpc7klAIdtstmA49tPi2SAT++acokKVatU23NWvWLCKRCHvuuWexUJWC94k1a9YAweeBrQkdLLhPXrZsGY8++ii5ubn069ePFi1akJ+fT2xsLO+++y733XcfVatWZfDgwRx33HH8888//Prrr1xyySVceumlNGjQgM6dOxfek+/q3n4bHn98xwxdKZCVBb16QfPmsM8+26ePvLw81qxZQ+/evQs/xxVcd+np6Tz66KNUrlyZp59+ujCUpXr16rz88svss88+vPDCC1x55ZW0aNGiWLu5ubnccMMNvPXWWwDExaWRn38gu9rX5fPzg3AnSZIkSZIkSZIkSZIkSVKRHfN/4UuSJEmSJEmSJEmSJEmSJEmStIupU6cOBx54IPHx8dEupVTFxcXRtWtXPv/8c2rWrMkhhxxCQkJC4faCAZ7HjBnD5MmTadGiBY0aNQLYYDhBJBIp/Llq1aoyOINdW6VKMHAgpKREu5LtIzERzjxz/YGN77//fk499VR+/fVXjjjiCG655ZboFKhSFQ6HGTRoEEOHDuWmm27iscce47LLLqNHjx6FoStr+/vvv4mNjWX+/PlceeWVxMTE8O233/Lbb78xbdo0Bg4cyF9//cVtt93G/Pnzix0bCoWIRCLUqlWLQw45hFWrVvHdd98BsGrVKmbMmMHSpUuBote1HUH16jB2bBBskppafsJNkpKgdm345JNgwPzyUpe0KddeGzyPdmaxsdCjB1SuHO1KSk8oBLVqQYcOcO65ULPmpvf/559/iImJoUqVKsTGxq63ffHixeTn51OlShUSExO3up5HH32UCRMm0LVrVw4//HCg6H3l448/5p9//uH666/nmGOOITY2ljp16tCuXTtuueUW0tPT+fDDD/89L0NXliwJfqc7cuhKgexsOPXUIMBjW/z999+MGzeO3Nxc0tPTWbVqFenp6XzwwQf06dOHd955hyZNmgAUXt/Z2dnMnj2b2rVrU716dSC4B8vPz6dq1aqcffbZALzyyitk/vtgF1yzCQkJHHvssTz55JPMnz+fJ5/sQ2LiNp7EDqhpU9hBc/okSZIkSZIkSZIkSZIkabvxv1VJkiRJkiRJkiRJkiRJkiRJkrSDOOyww0jZiRIu4uPj6dq1Kz///DPz5s2jbt26HHzwwYXbw+EwAAsXLuStt97ir7/+omvXrtSpU2ejbRYMyvv000/TqFEj7rjjju17EuLKK4Ngkp1x8N+0NHjooeLrwuEwe+65J4888ghPPfUUZ599Nvfeey/nn38+6enpUalTpePvv//mueee46STTuLqq6+mVq1aRCIRVq9eXWy/vLw8AHbbbTdq1KjBU089xZw5c3jwwQdp2bIlkUiExo0bc8MNN3DkkUcyc+ZMPvnkE/LXGd28YBD7ww8/nLS0NF588UX++9//0r17d0477TQ++eSTYvvtKEIh6NsXZs2CQw6JfjBTUhL06gU//xwEIUg7ih49gufTzqxCheA+YlcVDoepUKECsbGxGwzZyszMZN68ecTHx9OgQYOtej+IiYlh8eLFPPXUU+Tn53PTTTex2267AUUBGHPnzgWgTZs2hcGHkUiESCTCAQccwO67787o0aNZvHjxtp7qTqFvX8jKinYVpSMchnnz4L77tq2dMWPGcNRRR3H00Ufz4IMPMnbsWH744QcOPvhg6tatSyQS4aCDDgKKPqf98ssvVKpUiTp16rB8+XIguF4Lru8uXbpQtWpVxowZw8KFC9frs0+fPlx44YXsscceHHtsDSKRCtt2EjuY2Fjo1CnaVUiSJEmSJEmSJEmSJElS+RMX7QIkSZIkSZIkSZIkSZIkSZIkSdKWiYuLo2fPngwZMqRw4P8dVUxMDLvvvjvNmzdn4cKFJCUl0bBhQwByc3OJiYkpHBT6jTfeYMSIEbRp04bjjjuO1NTUDbYZDocLB5l+9dVXWbx4MTfffDNPPPEEDz/8MD169Ciz89uVxMbC669Dq1Y7z2DUEIQ1DB8O615uMWslzLRr144GDRoA8Prrr3PMMcfQvXv3siwTgEhk5x+cvyxMnDiRxYsXc9pppwHw1Vdf8fnnnzN79myWLVvGPvvsw/nnn1/4WtWqVSsaNGjA33//TeXKlenYsSMQBKWEw2FiY2Pp2rUrn332Gd9//33hugJLlixhzpw5jB49mry8PCZNmsSkSZNITk7muOOOo23btmX/IJSievVg7Fh4/nm44orgOs3IKLv+K1aESpXg1VcNXNGOKTExCEW48sqyfe6UlQoV4NhjYf/9o11J9MTExFC3bl1yc3NZsmQJEIR7xcTEEBMTw19//cW0adOoWbMmzZo126q2s7Ozuf/++/nnn3/o2bNnYfgFFL1PVaxYkVAoVNh3QegKwKpVq1iyZAkrVqzY6L33ruTtt+GzzyAnJ9qVlJ6MDLjtNjjxRGjSpPi2SCSyRUE/Rx99NOPGjaNOnTrUrFmzMMAHKLyuKlWqBEB+fj5xcXHk5uYSCoVIT08vFkpX0N9+++1HkyZN+PHHH/njjz9o2LDherXk5+cTGxtL7drQokWYr77aCRMgN6JCBejTJ9pVSJIkSZIkSZIkSZIkSVL5s+v8TzJJkiRJkiRJkiRJkiRJkiRJknYCderUoVOnTsTHx0e7lBILhUIkJSVx0kknEQqFqFSpEg0bNmTs2LHMnj2b+Pj4wnCCkSNH8uCDDxIKhTjvvPM44IADNtpuQSDGs88+y/jx4zn99NP54IMPaNKkCaeccgodO3Zk1qxZZXKO6/r7b/jgA7j1Vjj7bOjeHbp0gf/8B044AU4/Ha66KggImDMHwuGolFlijRvDwIGQkhLtSkpHYiKccQZ07ly0LvzvL2XRokUsX768cH3dunW5/vrriUQiPPTQQ+Tm5pZ6PZEI/PwzvPYa9O8PbdpAWloQDhMXBzExwc/ExGD9/vvD5ZfvuNdTaZg4cSIff/wxa9as2ey+BYN+L1q0CIDly5czbtw4evTowfXXX8+YMWMYO3Ys9957LwceeCBfffUV+fn5VK1alUMPPZSEhATS0tL44YcfgGCw8oI299tvPwDmzJlDfHx84XWUm5tLv3796NKlC/fccw+xsbH06dOHTz/9lPT0dIYPH07jxo1L/XEpa6EQ9O0bvAY+8ADsvXfwOrG9goLi44PnQfv28Mor8Ntvhq5ox3b++UGwWVxctCspfcnJ8PTT0a4i+mrVqgXA/PnzgSBoseCedsqUKcyaNYsDDjhgk/fAGzJjxgzuuece9t57b2688cb1tsfExHDccccRiUR47rnngOAevSD05bnnniMrK6vwvn1XtmQJnHsuZGZGu5LSt2YNnHIKFOSfLFq0iFmzZm1R6ApAlSpVOOigg9h9990LQ1cikQirVq0iMzOTtLS0wuCegut69913p1KlSsybN6/YPXVBn7Vr16ZRo0asXLmSv/76a70+C0JhCkKCrrsuhuTk/PX221k1agQtWkS7CkmSJEmSJEmSJEmSJEkqf3bC/24rSZIkSZIkSZIkSZIkSZIkSdLOrX379mRmZvL1119vl5CH7a1ChQr07du3cBDeihUrcvnll3PppZdyww03cM4559CoUSMmTJjANddcw6pVq7j99ts5+eSTiYuLKxxsd23hcJiYmBi+++47Bg8eTGJiIi+88AKxsbE0aNCAjz76iMGDB9OsWTP69+/P/fffv93OLxKBSZNg1CgYMwamT4esrCAMICMD8vI2fFwoBKmpQUhGfj40bRoEBnTuDF27wr9jGZdbV14JL78MM2bs+EEfaWnw0EPF18XExJCRkUGvXr1o0qQJvXr1Yv/99wegevXqVK1alZycnMJgjW2Vnh48ns89BzNnBuEqMTHB+n/HmS4mPz+YsrPhu++C627IkOLXU9++QfBPpUqlUmK58+uvv/LQQw8xbNgw0tPTSU5OJikpiZtuuolzzjmHSpUqFb5WrK0g6Kl69epAMFj9HXfcQatWrRg1ahRNmjRh7ty53H777bz44ov897//5Z577qF58+Ycd9xxjBo1it9//52vvvqK/fbbj3A4XBiOtWDBAoDCayUmJqZwe8WKFTnuuOPo27cvRxxxRFk9TFGRkgIXXBCESEyeDPfdBx9+GIRJpKdvW9sxMUWvnX37wqWXBgEv0s4gFApChPbdd+P3Dzui5GQYNgyqVo12JdHXrVs32rRpw9ChQ2nXrh0nnHAClStXZvz48dx9993ExsZy2mmnERMTQ35+fuF71oYU3CMvXryYp/9NtTnttNNo0aLFBt//jj32WNq1a8dnn31G586dOe200wCYNGkSw4cPB4KQjLXb3hVdc01wL78zCodh7twwXbu+yY8/Xs2yZcuoUaMGrVq1YsCAAbRr126L2ln7+giFQuTk5DBlyhQSExOL3QMB1KtXj8aNGzNy5EhmzZpF8+bNC48tuE7r1q0LwJIlS4qtL2i/YP9IJML++y8gL68KkFo6D0o5lpoK114b7SokSZIkSZIkSZIkSZIkqXwyeEWSJEmSJEmSJEmSJEmSJEmSpB3QUUcdxZo1a/jhhx92qPCVChUq0KdPH6pUqVJs/bnnnsvKlSu58cYb+fjjj4mNjSUjI4PatWtzwQUXcMMNNxTuu6FBnwsG4n344Yf55ZdfOP/88wsHpt53331p0qQJ7du355lnnmHffffdLueWng4vvQT33AOLFgUBGGsPkp6dvenjIxFYvbpo+dtvgwCNIUOCYIELL4RLLoH69bdL+dssNhbefRfatIHlyzccDrIjSEmBkSODgY3X35ZCq1atuPvuu5kwYQInnXQSLVq04I033uC3335j//33J+HfhJy1B6DemsHKZ80KQl9efDH4vWdklOw8NnQ9XXstDBgAp50WBOXst1/J2i6PwuEwgwYN4tVXX6V79+4ccMAB/PPPPwwfPpwrrriCn376iUcffXSTv4fk5GSqVavG008/TfXq1bnpppto0qQJOTk5NGrUiJtvvpnFixfzxRdfMH78eJo3b85BBx3ERRddRL9+/XjggQfo2LEje++9N8uXL2fSpEncdtttJCYmcvrppxf2U1DDs88+u90fl/ImFIJDDoG33oLFi+Gjj2DiRJgwAebMKQqY2lgYS0HISm5u8Jqz337QsWPQ5tFHQ1JS2Z2LVFbq14cHHghet0v6nlCeVKgAxx4Lxx8f7UrKh7S0NO677z4uvvhiLr/8cl577TUikQhTp05l+fLl3H///Rz/74MVGxvLvHnzCIfD7LnnnsTFFf+KcDgcJjY2lhEjRjB48GCOOOIIzjrrLGD9++dIJEK9evUYPnw4N910E2+//Tbjxo0jJSWFI488kpNOOonXX3+dvfbaq2weiHJq1Sp49VXIyYl2JdtPVlYMo0a1plu3NjRu3Igff/yRESNGMHPmTAYNGsSpp5662dCfda+v2NhYsrKySElJKQyjg6IAlYMPPpiRI0cyZswY/vOf/xR+Noz8+wGi/r8feBYvXlzY/po1a/j111+JRCL8+eef/PXXX8yZM4f33nuPnJyTiY29jvz8cp5UuY1iYqB792hXIUmSJEmSJEmSJEmSJEnlUygS2VG/xiJJkiRJkiRJkiRJkiRJkiRJ0q4tEonwySef8M0335T78JVQKERiYiLnnnsu1atX3+h+S5Ys4ZlnniEzM5OEhATOOuss6tWrR0JCwmYH/J0/fz6PP/44o0ePZvbs2Rx55JGcc845HHPMMVSsWBGAjIwMUlJSSvXcfvwRHnwQXn5524IyNichIWj/0EPhmmvgyCOD5fLmxx+DEIRVq6JdydZLTAzz4YcxHHYY5OXlERsbu8GgjjfeeIPzzz+fVWudZOvWrXnppZfYZ599igWtrFixgoSEBJKSkjYa+hGJwHvvwe23w8yZQajE2qE9pS02NriemjSBG2+Ek08OAjF2ZK+//jqnnXYavXr14vHHHyc5ORmA2bNnc8ghh7By5Uo+++wzDj/88PWOLfh9ff/991x55ZV8/vnnHHvssbz//vuFA4QD5Obm8uijj3LNNddwySWXcN999xUOJn7OOefw0ksvUa1aNVq3bk2FChWYNGkSAA888ABnn312GT0SO678fPjpJ/j66+BnenowZWdDcnIQuJKWBs2bBwFP9evv+NettKUiEejQAaZM2b7vD2WhShX4+WeoWjXalZQvkydP5uWXX2bcuHGsWbOGVq1aceGFF9KpUydiY2PJy8sjLi6OffbZhzlz5jB79mwaN268XjtLly7lhBNOYOLEibz11lucdNJJG+1z7XvrNWvWMH/+fP7++286d+7MPffcww033MCdd97JtddeW+z9cG3Z2UFoXFpa8Lq8iVv1HdJjj8F11+0coUebEheXzSef5HH44cHnpMGDB3P++efTuHFjpk+fToUKFbaqvS+++IKTTz6Zww8/nOeff55KlSoBRcErkydPpk+fPqxZs4annnqKo48+mpycnMIAw1tuuYVBgwbx7LPP0rdvXyC4N+/Rowcff/wxaWlprFq1iuzsbNq0aUP37v0YOPAcsrN33huDhAS4/PIg5FOSJEmSJEmSJEmSJEmStD6DVyRJkiRJkiRJkiRJkiRJkiRJ2sGNGzeO8ePHk1dOR+KOi4sjKSmJc889l8qVK2/18QWD8IbDYXJzczc58O/q1asBeOedd7j++uvJzc3l/vvv32TowaJFi5g+fToHH3xwYUDLlli+HC66CEaO3P5BGetKTQ0Gt379dWjWrOz63VJffw2HHw7//jp2CElJ8NprcOyxwSDk06ZNIy0tjYYNGxYGc4TDYUKhEKFQiHvvvZcRI0YwaNAgEhIS2Guvvahdu3Zhe7/99hv33nsvH374IfXr16du3bpceeWVtGnTpli/f/0F55wDkyZFZ1DvlBRo3ToIDtp997LvvzREIhFOPfVU3nnnHaZMmULr1q2LvV7cfffd3HjjjZx44ok88MAD1K9fv1g4ToH09HRuv/127rnnHvbee2/mzp1buK1gcPpnn32WCy+8kP79+3P//fcXDoSfnZ3N22+/zcsvv8zcuXOJRCIcfvjhXHTRRbRq1aqMHxFJO6O//oL994fFiyEcjnY1JZOcDB9+CJ06RbuS8q/g/WVd9evXZ8GCBSxfvpy0tLTC9QXva7fddhv/+9//6NKlCy+88EJh4MXW+Ouvv+jatSvz5s3jk08+4eCDD97g+yZAVhb06wejRgXX5p57QqNG60/16pXPwMBNiUSgQQP4449oV7L9xcRE6N49xBtvFIWjdOnShVGjRvHUU09x7rnnbvB6XFfBscOHD+eMM86gb9++PPvss+sFaGZlZfHwww9zww03cPTRRzNy5MjC9hcsWECHDh1Yvnw5s2fPplatWoXtjh8/nmnTprFmzRr2228/2rdvX/j5skeP4HNZTs52eYiiLikJZs8OPgNKkiRJkiRJkiRJkiRJkta3g/03RUmSJEmSJEmSJEmSJEmSJEmStK6OHTty5plnkpKSskUD4paluLg4mjdvTr9+/UoUulLQBsBll13G4Ycfzs8//7zRfStWrEjFihU555xzmDJlCnvssQe9evXis88+2+gxAwYMoGvXrhx11FE89NBDW1TTBx/A3nvDiBHBgNNlnXmTng6zZsEBB8CgQWXf/+a0bQtffglVquwYg2ynpMB778Hxx0NsbCzZ2dm8+OKLtG/fntmzZxcONL72gONdunRh4sSJ5OXlceihhxaGrkQiEVatWsVtt93GE088QVZWFpmZmYwdO5ZOnTpx1113/bsfvPgiNGkCY8dGJ3QFgn4nTYKmTeHZZ4O6djShUIh//vmH/Px8wv+mEYRCIeLj4wHo1q0bBx10EGPGjGHatGmF29eVmppKly5daNCgAfPmzWPy5MlAMIh4wWDhy5cvB6BWrVpA0etThQoVOP3003n//fcZO3Ysc+bM4amnnjJ0RVKpqV0bJk6EtDTYwEtYuZeUFATGGbqyZTZ2T//777+zevXqYqErELyvrVixgoEDB5KTk8OgQYM2G7ry5ptv8uuvvxYLb8zJyeG6667ju+++Y8CAAbRs2bKw/Q1JSoLBg4NwkmXLgt9xnz5QsyZMmxbcpx5ySHCv1awZnHgiDBgAzzwDX3wBCxaU3yChsWODoMVdQTgc4v33YcmSonWnn346KSkpvPfeeyxcuBAI7nM3JebfG//8/HwAqlSpAlAsdAUgKSmJ/v3707ZtWz755BO6devGfffdxwMPPMDxxx/PihUruOuuu6hVqxaRSKSw3Q4dOnDFFVdw3XXXcdxxxxX7fPnkk5CYuE0PQ7mVkgK33WboiiRJkiRJkiRJkiRJkiRtyg7w1RVJkiRJkiRJkiRJkiRJkiRJkrQ5e+yxB5dddhktWrQoF+ErcXFxpKSkcMYZZ9CtWzcSEhJK3FZMTAyLFy/miSeeYNKkSYXBClA0qO+6gwDn5+dTr149zjvvPADefffdjbb/3//+l2uvvZa0tDRuuOEGmjZtyujRoze47/LlcOqpcMopwXx2dolPa5tFIkHoy913Q8uWMHNm9GrZkBYtYOrUYKD4pKRoV7NhCQlQuTJ89hkceWTR+vj4eFq3bg3ANddcw5QpU4Bg0PHc3FwAfv31VwBmrvPAh0Ih/vzzT4YOHUqHDh34+OOPmTp1Kq+88go9evTgjjvu4Mor7+XII8NcfDGsXg3/Nhk1eXlBAEv//sGA+H/8Ed16tlZeXh5169YlNTWVBQsWFK4vGKS7cePGdO7cmWXLljFlyhSyN/HE7dy5M7179wbg1ltvZf78+cTExPDPP//w8ssv87///Y+GDRtywgknbPD4SCRSGMoiSaVtr71g3LgdL3ylIJyja9doV7JzSElJ2eD6ypUrs2TJEmbOnEnz5s032UZeXh4XXXQR3bp145JLLuHuu+/m6quvpmPHjrz44ov06NGDAQMGkLQVN3HJydC8OZx0ElxzTRDoNmYM/PlnEOjxyitw1llQtSpMngy33BKECFasGNw3nnwyXHstPPdcEHqycGF0A+HuvTd6wXjREArBs89GCkN22rZtS9OmTZk+ffomgy835MsvvwTg4IMP3uD2cDhMhQoVePfdd+nbty9ff/01N910E1dffTXp6ekMHDiQXr16/VvXlr3Y1agRvM4kJ29VqeVeTAw0ahTcp0uSJEmSJEmSJEmSJEmSNi7636SSJEmSJEmSJEmSJEmSJEmSJEmlIiEhgeOPP57mzZvz5ptvkp2dTV5eXpnXER8fz3777UeXLl22KXBlbTVq1OD7779n6tSpNG7cmEgkGBT4hx9+oGXLloRCIcLhcGHQQmxsLAAdOnQgLS2NGTNmkJWVtd7g0ZFIhL333ptBgwbxxx9/MHr0aJ544gnOOOMMHn/8cXr06FHY19ixwUDSmZnRDVxZV0YGzJoVDFw9cCBcfXX5GYy9YUOYMweuugqGDQuCYsqL5OQgbGXwYKhevfi2mJgYzjnnHJYsWcJNN93EihUrOP/88zn11FNJSEhg7ty5PProo0AQegQUu/4WL15MJBKhdevWtGzZEoCOHTuy55578s03yTz00EXExoaIwtNzkzIyYNIk2HdfGDECDj882hVtmdjYWKpWrUpmZiYLFy4EigbpjkQixMbG0qZNGypXrsz333/PkiVLqFu37kbbu+yyy/jpp58YPnw47du3Lxy8fsqUKVSsWJGHH36Yxo0bb/DYLR0cXJJKar/9YMoUaN8eli2DfzPoyq3kZHj1VejWLdqV7BqqVKlClSpVNrtfOBzm/vvv59VXX+XNN99k1apVVKlShSZNmvDggw/Sr1+/wvvp0pCSEgQF/ntbVMzq1fDzzzB3bjB9+SUMGRLMZ2YG95ONGhVNBcs1a26/e968PPj00+gGv5S1rCx48UW4/vrgQa1fvz777bcf06dPZ/78+Rx++OGbvc8puB/++++/AUhLSyu2vkDBfJ06dXj22We54YYbmDt3Lk2aNKFBgwYlPocePYLPHKNGQU5OiZspVypUgNdeg1J8OkqSJEmSJEmSJEmSJEnSTikUiexK/+1PkiRJkiRJkiRJkiRJkiRJkqRdQ05ODpMnT2bKlCnk5eWRs51Hni0YmLlBgwZ06tSJ+vXrb9f+IAi3uOSSS8jLy+P555+ncuXKQDCwbzgcJi4ujs8//5wjjzyS/fbbj6+++ooKFSqs105BsEqBCRMm0LNnT5o0acKHH35IUlISI0bAGWcEgz+XZ8nJcP758OCD5Sd8pcD48XDqqbBiRXQDWBISICkJnn8eunff/P4ff/wxvXv3Jj09nb322ovGjRvz3XffMX/+fHr06MHTTz9dbIDzZcuWEYlEOPnkk8nKyuL999+nRo0a/7YF3brlkpsbv71Or9QkJ8Mrr8AJJ0S7ki3zyiuvcM4559C7d2/uueceqlatClAspKkgSGn06NHUq1dvs23ec889fPnll8yZM4e4uDiOPfZYzj//fBo1arS9T0eSNuuPP6BTJ/jnn/J5fxIfD4mJQZDXYYdFuxptztKlS1myZAlVq1YtvG8pD1auLB7KsvaUk7N+KEvBVL36tt0Lf/99EG60enXpncuOID4+eD2JiwuWBw4cyMCBA7njjjsYMGAAcQUbNmH16tWceeaZTJo0iXfeeYf27dtv56qLW7w4uC5WrSrTbreLlBS49dYgWFOSJEmSJEmSJEmSJEmStGkGr0iSJEmSJEmSJEmSJEmSJEmStBMLh8PMnTuXCRMm8NdffxWGkpSWhIQEQqEQbdu25YADDiAtLa3U2t6clStXcvPNNzN48GB69OjB//3f/3HQQQcV26djx458+eWX3HnnnVx77bWEw2FiYmKAokCGRYsWsdtuuxU77rzzzuP555/no48+YvHio7ngguiGhWyN5GQ4+WQYOhT+PdVyIzMTrroKXngB1qyBUrwUt0hKChxxBAweHAzIvaVWrlzJoEGD+PLLL/nuu++oUqUKBx98MM888wzVq1cnFAoxadIkhg0bxqeffkpmZiZ169blm2++4ZJLLuG8887jt99acvrp5XNw/I1JSoIhQ4LAnPJuwYIFdOjQgcTERIYOHcpBBx1ULFQpJyeHVq1aMXv2bP7555/CQeUXLFjAW2+9RadOnWjVqhV5eXnExsYWHpeXl8eyZcvWe42QpPJgzRq48UZ48snydZ+SkgKHHAIvvgi1akW7Gm2tdUMJy6vly4MAlg0Fs4TDGw9lqVZt820PGQKXXQbp6VtXU69ewT14gS19GLt2hUsugQMOgEqVYMkSGDMG/vc/mDmz+L4NGsCvv266veOOgw8+2IrC/1WxIkyYAM2aBZ+ZHnvsMS677DJuuOEGbr/99i26Nn777TcaN25MSkoK//zzD/HxZR84+PbbcPbZO9Z997oSEmC//WDqVPg341SSJEmSJEmSJEmSJEmStAlx0S5AkiRJkiRJkiRJkiRJkiRJkiRtPzExMTRp0oQmTZqwbNkypkyZwk8//cTq1auJj48nPz+fvLy8LWorFAoRHx9PJBIBoFatWhx00EHss88+xEZhNNi0tDTuuOMO4uPjefzxx5k+fTrHH388HTp0YOHChXzwwQd8+eWXNGrUiAsuuACgMHSl4HymTp3K5ZdfTr9+/ejcuTN169Zl8eLF5OTkkJyczLhxNXjwwfI1mPnmZGbCW29BYiI8/fSWD/hcFpKTg8Hhzz8f7r4b3nsvqG97Pr4VKgQ/O3WC666Dww7b+jbS0tK47777WLRoUeE1VLlyZeLigq/mzJs3jwEDBjBx4kSOP/54DjvsMPbdd19ef/11Hn/8cUaOzGDBgifJz69QWqdVJrKyoE+fYADwY46JdjWbVqdOHTp27MjLL7/MqFGjaNu2LbGxsYTDYfLy8khISKBixYpUrFiRv//+uzB45f3336d///507NiRMWPGEAqFig0oHhsba+iKpHIrMRHuvx9OOw169oTFi6MbNBAfH9T0xBNw5pnl6x5EW25HCF0BqFIFDjwwmNa1dGnxIJaPPoJHHgnmY2KKQljWDWepUiU4fuLErQ9dKan//Q+uv774ujp14IwzoHv3YProo7KpJRyGr74Ks88++cTExBTeL61atapwn6ysLJ555hmWLl3KbbfdVizYEoL75k6dOnHUUUcV3iuXte7d4aef4Pbbd8zwlbi44Br49FNDVyRJkiRJkiRJkiRJkiRpS4UiBd92kiRJkiRJkiRJkiRJkiRJkiRJu4ycnBz++ecfFi5cyG+//cbChQtJT08nPz8fCAJKwuFwYdhK9erV2WOPPahbty61a9emcuXK5WpQ5nHjxnHFFVcwY8aMwnMAaNSoEc888wydOnUiEomsV/PYsWPp0qULcXFxtG3blmbNmjF//nw++eQTmja9jHnz7mfNmph1u9shJCfDpZfCXXdFu5KNW7oUnn8eHnggGNy6NAe4rlgxGFj7//4vmOrVK722CxRcU4888ghXXnklxx57LPfffz+NGjUq3Oe//32PQYOOAFJKv4AykpwMo0bBoYdGuxKIRDY+kP+4ceM47bTTyM/PZ+TIkRy41kjs3333HZ06dWL//fdnzJgx5OXlERcXx4IFC2jfvj39+vXj6quvLqOzkKTSt2YN3HgjPPUUZGfDWrdDZSIlBdq1gxdegFq1yrZvaUtFIrBkSfFQlrWnChWCAJYff4S1ska2WK9eMHRo0fLmPi4dfDBMmlS0fPPNMHkydOkCV10VrFu6NKhp+fJguUED+PXXYP7DD4PglnXNnAkrVmx9/QB9+0Z47rmg8Ouuu4777ruPIUOGcPbZZxfuUxC0smzZMipXrlyyjsrAgAFB6GNGRrQr2XKxsVCjBkybFoSvSJIkSZIkSZIkSZIkSZK2jMErkiRJkiRJkiRJkiRJkiRJkiSpUCQSIRwOEw6HiYuLK1fhKlvio48+4rvvviMcDlO9enW6du1KvS1I3Ljyyit56KGHqFatGvn5+Rx88Cl88cVjrFkTVwZVbz/JyTBsGPToEe1KNi0chk8/heeeCwab/ucfSEqCnJxgIPnNSUiAxETIyoKqVaFtWzjnHDjpJIiP3/7133DDDdx1113ccMMN3HLLLcTHx5Ofn8+aNTE0bBjh7793zPCetdWoAfPmBYE2ZS0SCQaf/ugjuOaaYFD0jbntttu49dZbad++Pbfeeit77703s2bN4q677uKbb77hySef5Mwzzyy74iWpjM2YAffeC2+8EQSQZWZuv74SEoI+Dj4Yrr0Wjj5680ETUnkVicCiRTBrFhx5ZMnCi7Y2eOXOO+G664L5sWOhc+eibT/9BI0bB/P9+8NDDwXzawevDB0KffpsfZ2b0rQpjBu3hHHjxnH++ecTHx/PDz/8QPXq1QuD6y6//HIikQiDBg0iLS2tdAsoRZEIXH11EEi1PV8LS0t8POy2G0yYEPyeJUmSJEmSJEmSJEmSJElbbsf+9o8kSZIkSZIkSZIkSZIkSZIkSSpVoVCI2NhYYmNjo11KiRxzzDEcc8wxxdaFw2FiYmJYvnw5lStXBoKAmZiYmMLBg++9917S09NZtWoVzz8/hKOOSiIvLwonUMoyM+G886BTpyA4o7yKiQkGaz/66GA5IwO++y4I2xg3LpjPyoLsbMjNDQYlLghbado0OL+2baF1a/j3V1wmIpEIoVCICv8mgaSlpRH/b9JLKBTi6qth5codP3QFYPVquPTS4oOJb0+RCEydCm++GUzx8dCzJ+TlbTp4pX///ixZsoTHHnuMI488kgYNGrBs2TLC4TBXXnmloSuSdnrNm8MLL8AjjwTha/feCytXQnp66fWRmhoESlxwAVxyCey5Z+m1LUVLKAQ1awb3nImJwf3o9lalStH8uv2t/Zw97LCi4JW1desGy5YFYYt//QWffw533QVz55a8pp9+yqJ3795MmDCB6tWrM2TIEKpXr04kEiEuLvha+sMPP1zyDspQKAT33w/VqsEdd5Tv8JWEBKhfH778MrgOJUmSJEmSJEmSJEmSJElbJxSJRCLRLkKSJEmSJEmSJEmSJEmSJEmSJKk0FQRiFMjPz+fuu++mZcuWdO3adYP7jBw5khNOOIErrpjJM880LZPBlstCQgL85z8wcmS0K9l5zZgxgxNOOIFIJMLw4cM56KCDGD8+CJLJyop2daUnORlGjIAjj9w+7YfDMGUKvPFGMMXHw/77Q0oKLFkSDJadlRWEryQlBfVUqwaHHAJt2kCrVsG+AJ999hnjx4/np59+Yv/99+eMM85g99133z6FS1I5FonAF1/As8/CpEnw55/B62du7pa9R8XHB6+5a9ZAWloQcnbWWUEY1qaCsKQd1axZcNBBQejc1urVq3hI3VofNTbo8suLAlWysuDYY2HyZOjSJQieK8jC/P57aNkymG/QAH79deNtpqcH9/6TJm19/YFc9tuvNUcccQRnn302bdq0We9z047otdfg/POD17Lc3GhXU1xycvA7GzKkbEMkJUmSJEmSJEmSJEmSJGlnYvCKJEmSJEmSJEmSJEmSJEmSJEna6S1fvpwBAwbw0ksv8fDDD3P22WeTnJwMQGZmJsnJyYwcOZJu3fqRkPAzOTnxUa64dCUnw7Bh0KNHtCvZeT322GNcccUVdOrUiTPOOI8bbzyFf/6JjXZZpa5GDZg3DypWLJ32wmGYOBFefx1efTUICEhIgOXLISYG4uKCgc839Q2oxMTgmMxMqF0bDjwQjjgCTj0VqlYtnTolaWeRlQXTp8O0aTBuHHz7LWRkQHZ2EEYQFxe8piYmQpMm0KkTtG0bBK5Uqxbt6qXt75tv4PDDYeXKrT92a4NXKlWCGTOgfv1N7zdnTvB8hGDfd9+Ft96CH38Mnr/t2sHVVxcF0P34IzRrtvX1ByKEw6HN1r4j+vvv4Hc0YQLlImQzISEItho6FE48MdrVSJIkSZIkSZIkSZIkSdKOzeAVSZIkSZIkSZIkSZIkSZIkSZK0S5gwYQJXXHEFf/zxB7169aJnz560bdsWgNzcXA45pB3Tpj1ETMzBhMM7X2BGWhrMnRsEZ2j7ePfddznvvPNYvvx2wuFzgORol1TqEhODQJO1BxXfWvn58OWX8MYb8OabQcBKRgbk5QWBAKXxbafk5CDU5cQT4aqrgtAASZKkzZkyBY4+umyCVwAaNIAnnoAuXYJ7IoCFC4PwlCOPLKrp4IM33c4FF8DTTxct7703zJ+/VeUX1pyTE4Qw7YwikSDs76KLYM2aIHAqGpKT4T//geeeM9RKkiRJkiRJkiRJkiRJkkqDwSuSJEmSJEmSJEmSJEmSJEmSJGmXsWjRIvr378+rr75K48aN2WOPPahduzbffPMN33/fmJiYYYTDO19YBkBCQhCY8cIL0a5k5/bDD8tp1SqV/Pz4aJey3SQmwsyZsNdeW35MXh6MGxcErbz9NlSuDElJMGsWxMZCZub2qTUmJqi3fn249trgOZCUtH36kiRJO77vvoNOnWDVqq0/tiTBKwWqVAnCUlasgF9+CUJU+vYNtj3zDFx44aaPb9YMfvihaLldO5g0acv7LxATE4Tk7ez+/hvOOw9Gjw7C+nJyyqbfihWDe9NnngkCAiVJkiRJkiRJkiRJkiRJpSMm2gVIkiRJkiRJkiRJkiRJkiRJkiSVld12242XX36Zzz//nL322ovZs2czcuRI5syZQ9Wq9+60oSsQDCb8xhvBYM7afl59tQpxcTtv6AoEg3E/8sjm98vLg08/DQYKr1MHrrkGatSAtm3h999hxgzIzt5+oSsQDKSdmQmzZ8OllwYBLJ9+uv36kyRJO7bERIhEyr7f5cvh66/h559hjz3g9NOLtr31VtF869YQv4Fbzfbtiy//9VfJ6oiLK9lxO5pateD99+HHH4N7xIoVITV1+/QVHx9cV4ceCq+8EvxuDF2RJEmSJEmSJEmSJEmSpNIVikSi8d//JEmSJEmSJEmSJEmSJEmSJEmSom/mzJmkpqbyww/Qs2cDsrKiXdH2lZwMt98O/ftHu5KdU24u7LbbrhFuk5oKixZBUlLx9bm58PnnQcjPiBGw117Qo0cwzZoFZ58NGRlB4Eq0JCfDySfDY49BpUrRq0OSJJU/CxZA48aU6HNBr14wdGjRcigU/LzlFrj11mB+6FDo06don1degT/+gK++glWroEULuPZaqF492D56NBx5ZNH+Q4YEyy+/DBMmwJo1QaDH1VdDSkqwz1dfwYEHbn39ENwbrVxZsmN3ZNnZ8OabcNddMG8exMZCenrJ26tQIZjCYTj3XLjsMth779KrV5IkSZIkSZIkSZIkSZJUXFy0C5AkSZIkSZIkSZIkSZIkSZIkSYqWZs2aAXDbbZCTE+ViykBmJtx3H1xxRdFA0Co9774L+fnRrqLsvPEGnHNO8Nz57LNgsOr33gsGK+/RA26+GRo0CIJoLroIRo4MrsFoy8wMav/oo2DQ8v/8J9oVSZKk8qJu3bLtr3ZtOP30DW/7+usNb6tXLwhn2ZB//oHevUteT6NGJT92R1ahApx5ZjDNnQtTpsCkSfDll/DTTxAXBzExwb1+wRQTE0yxscGUlRUE5rRtC507Q5s2QQDOukGFkiRJkiRJkiRJkiRJkqTSZ/CKJEmSJEmSJEmSJEmSJEmSJEnapa1eDa++uusEZqxaBaNHw5FHRruSnc/ddwfX064gPR1uuim4lkaOhH33hZ49YeBA2H33ov0mTIBu3SAjA7Kzo1fvutasCaaTToJTT4VnngkG1JYkSbu2UCi4r5k2rWz6e+21ILyjcWOoWjW4Z5o5M/h88uyzkJtbfP+77oJ584LguD32gN12C/aZPx8++AAeeACWLClZLaEQdOq0zae0w2vUKJjOOitYzs8PwlimTw8+S61ZE4SsxMdDYmIQrLLnnrD//lCpUnRrlyRJkiRJkiRJkiRJkqRdVSgSiUSiXYQkSZIkSZIkSZIkSZIkSZIkSVK0PPEEXHNNMMjxruKoo2DUqGhXsXOZPRtatw4GYd5VxMVB//5w+eVQt+762z/+GE4+GTIzy762rZGcDB06wIgRUKFCtKuRJEnR1r8/PPww7GrfwK5UKQh7OeWUaFciSZIkSZIkSZIkSZIkSdLWiYl2AZIkSZIkSZIkSZIkSZIkSZIkSdE0dOiuFboCMGYMZGeXbpuRSITINo5OnZeXx5o1a8jMzCQrK4ucnJwNthkOh8nNzSUrK4vVq1ezatUqsrfwhHJzc1m5ciWLFi1i0aJFLF26lMxSSAb5/PNtbmKHExMDu+224dCVt96C7t3Lf+gKBDWOGweHHbZj1CtJkravgw+G1NRoV1H28vKgTZtoVyFJkiRJkiRJkiRJkiRJ0tYzeEWSJEmSJEmSJEmSJEmSJEmSJO2yIhGYOTPaVZS9pCSYMWPb2/ntt984++yzqVWrFomJiey5555cddVVrFixYqvaCYfDjB8/nu7du1O/fn0qVapEvXr16Ny5M0OHDi22byQS4cEHH+Tss89m//33Jy0tjcqVK3P77bdvtp+///6bG264gbZt27L77rtTt25dWrZsyemnn86SJUu2quZ1jRsHWVnb1MQOJycnCPFZ14cfwtln71iPR1YWfPstHHtscF6SJGnX1aYNhMPRrqLsRSKw117RrkKSJEmSJEmSJEmSJEmSpK1n8IokSZIkSZIkSZIkSZIkSZIkSdpl/fLLprf36hUMQFwwbYnmzeHBB+HLLyEjo+jYjfW1++7wzDMwbRr8/XcQ+pCRAT/9BM8/H7S3IdWqwX33wZw5QWjE0qUwahR07br5GvPygv62xezZs2ndujXDhw+nU6dODBgwgIYNG/Lggw/Svn17Vq5cuUXtRCIR7rnnHjp16sT06dM55ZRTuO222+jduzepqalMmDCh2P75+fkMGjSIDz74gNzcXJo3b05cXByJiYmb7GfWrFm0bt2axx9/nBYtWjBo0CDuvPNOTjjhBH799dctrndjpkzZ9PayuJZatYI77ghCYH77DTIzIT0dvvsO/vtfSEnZ8HFduwZhKYsXQ3Y2/PknvPwyNGu2+RrXvY7Gj4eePXes0JUCa9bA1Klw8smQnx/taiRJUrTsvfeW36/tTJo3h1Ao2lVIkiRJkiRJkiRJkiRJkrT14qJdgCRJkiRJkiRJkiRJkiRJkiRJUrRMmwaxsaXb5uGHwxVXbPn+e+0F559ffF18PDRuHEynnw6HHQaTJxdtr18/CNdo0KBoXWIiHHVUMN18M9x++8b7zMwMAjIuvHDL61xbOBzm//7v/1i1ahVPPvkk5513XuG2/v378/DDD3PjjTfy2GOPbbatESNGcMMNN9CzZ09ee+21ze4fFxfHBx98wH777UdaWhrDhg2jT58+hMPhjR6TlZVFz549yc7OZuzYsRxwwAFbdqJbKCsLFiwo1SaBrb+WLrwQLrpo/fUtWwbTKadAu3awalXRtv/9D66/vvj+derAGWdA9+7B9NFHG+9z6VJYuRLS0mDRIjjuuOD62lFlZcHnnwePy803R7saSZIUDaEQnHYaDBu264SxpabCxRdHuwpJkiRJkiRJkiRJkiRJkkomJtoFSJIkSZIkSZIkSZIkSZIkSZIkRcukSZCeXrptrlgRBFUMGgRPPrn5/dPT4ZVXgvCVY4+F//wHbrsNcnOD7YmJ0K9f8WMGDy4KXZk8GU48MQjPKBgYeuBAOOSQTfe7dpDL1po7dy5jxoyhYcOGxUJXAG699VYqVKjAyy+/TE5OzibbycvL45prrqFatWq8+OKLQBDqsqkQFYBDDz2UtLQ0wuHwZvsAGD58OD/++CM33ngjBxxwADk5OWRnZ5OXl7fZY7fE999DcnKpNFXM1l5LEAShPPQQnHACdO0Kr79etK1ZM7j88qLlgw8uHrpy881BcM/99wfLiYnw4otQpcrG+0tKgm+/Deb79IE1a7aszvIsMxPuvBNmzox2JZIkKVquvBISEqJdRdk69dRoVyBJkiRJkqTtIScHvvkGnn02+HvgFVcEf5s+91y49NLg74UPPACffx78fVKSJEmSJEmSdkRx0S5AkiRJkiRJkiRJkiRJkiRJkiQpWsaPh0ikdNscNiyYAHr1gosv3vT+06bBmWcWX/fpp9CyZRCeAVCpUtG2/faDI48M5sNh6NED/vwTRoyAvfYKBsmJiYH+/YNgmY35/XfIzoYKFbbu/AC++OILAI466qj1tlWqVIn27dszZswYJk+eTMeOHTfazvfff8/PP//M6aefTigUYuTIkXz77bfExMSw//77c8QRR5CYmLjR42NiYoiJiQEgspFfZCQS4bXXXiMuLo6uXbsyY8YM3nvvPRYvXkzdunXp0qULTZo0IWEbRtaeNq0oKKc0be219MorMGBA8TChjz6CJk2C6wmCsJUCBdcXwNixcPvtwfxnn8Hxx0PjxlCtWtD3Qw9tuM81a+Drr2Hx4qCNLcjB2SGsWQOnnALTp0Oc38CSJGmX06wZNG0aDEi5s4uPh969g0A9SZIkSZIk7fjmzQtCVMaPD/5e/NtvkJgI+fmQmbnhYxISgn2ysqBqVWjTBjp1gnbt4NBDIRQq23OQJEmSJEmSpK3lf/uXJEmSJEmSJEmSJEmSJEmSJEm7rHnzol3B+lJSgsFrDj20aN0nnxTNH3540fxvvwWhKwUmTAiCVwAOO2zT/SQmwi+/wD77bH2Nc+bMIRQK0ahRo/W2Faz//PPPmTNnziaDV77++msAUlNTad++PV9//TXx8fFEIhFyc3Np0qQJb7/9Nk2bNt36Iv8ViUSYPn06kUiE9957j+uuu47k5GTi4uLIzMzk2muv5eqrr+bOO+8kNja2RH38/nswCFG0jR+//rpIBObMKQpeWTuUpUqVovmMjOLHrb3fYYdtPHglJwd+/BEGDVq/jR1ZJBI8v+66C266KdrVSJKkaLj2WjjvPFi9OtqVbF+xsXD55dGuQpIkSZIkSdsiPx8++ADuvjsIE46JKR6ykpu76eNzcoIJ4J9/4MMP4bPPgkCWtDS4+uogvLdy5e11BpIkSZIkSZK0bWKiXYAkSZIkSZIkSZIkSZIkSZIkSVK0ZGdHu4IiDz4YhD2kpwdBK9Wrw+LF8N//whNPFO23115F83//XbyNtZerVw8GwdmYUKj4YDtbY+XKlYRCIdI20kGlSpUAWLFixSbbWbJkCQDPPfccq1atYuzYsWRkZDBv3jzOP/98fvrpJ44//nhyNzcS0GYsXbqUcDjMddddx8CBA1m4cCHLly/nk08+oWHDhtx333089dRTJW6/PAeOVK0KRxxRtPzee0Xzs2YVzR92GHTuHATynHhiUVALwB57bLqPUaNgzZpSKLacyciA//0PZs6MdiWSJCkaTjwxGKByZ9e6NTRsGO0qJEmSJEmSVBL//AODBkGtWnDWWTBxYvB3u5L+HXhtOTnB367//BNuvBFq1w76+PbbbW9bkiRJkiRJkkrbLvDf/SRJkiRJkiRJkiRJkiRJkiRJkjZsG/M8ykSFChAbW7ScklI0n5NTfN91l1NTN95uJALz5gXTzz8H09y5wZSXt+maQqEQkUiESCSy0e1bIzY2ltdff5327dsTGxtLvXr1ePrppznwwAP59ddfeeONNzZZS3A+G65lbT179uSmm26iYsWKAHTu3Jlnn30WgPvvv3+zx//0E4wYEUzvvhtM77xTfoM5KlUKaq1aNVj+6CN45ZWi7UOGwO+/B/NJSfDFF5CVFZzT2tdcYuKm+/n77/WvvZ3FmjVw3nnRrkKSJEVDQgJcfjkkJ0e7ku2nQgW46aZoVyFJkiRJkqStlZ0NAwbAHnvAnXfCkiWwevX26y8zM/i72fDh0L49dOhQ9HdGSZIkSZIkSSoP4qJdgCRJkiRJkiRJkiRJkiRJkiRJUrTk50e7giIPPwxvvgmVK0PbtnDVVVCjBtx4I+y2G1xwQbBfRkbRMRUqFG9j3eX09I33l54Ol10WBG6EQsEEwc9Jk6B69Y0fm5aWBsDKlSs3uH3FihUAVKlSZeONrLW9Tp06NG/evNi2SCTC8ccfz9SpU/nmm28444wzNtnWxoRCIapWrcqSJUvo2rXrets7dOhAfHw8f/zxB6tXry4MZdmQ6dPhpZeKP1YQhNaUN3XrBkErBQ/r6NFw8slB4E6BVaugY0d44gno0gViYoL1CxfCjz/CkUcGy8uXb7qv/PwIsHVhOzuKSAS++y4I3WnSJNrVSJKksnbDDfDCC/Drr9GupPTFxQXhMnffDbVrQ6tW0a5IkiRJkiRJW+Lrr6FnT1i0KAhDKUv5+UEIy+TJsO++cP/9wd+xQzvnnwolSZIkSZIk7UBiol2AJEmSJEmSJEmSJEmSJEmSJElStMTGRruCIr/+ChMmwAcfwMCBQfBKgT59gkGRAebPL1pfq1bxNmrXLppfsgQ2kosCQKVK8PbbQXvz5gXhIT//DHPnbjp0BWCfffYhEonw008/bXD73LlzCYVCNG7ceJPtNG3aFGCDYSehUIhKlSoBkJ2dvemCCIJaNiQUCrHvvvsCkJSUtMHtqampAOTk5Gyyj1NOgffegxEjgundd4PpuOM2W16Z2m+/IDynIHTltdfg2GMhK2v9fX/7Dbp2DX7nBxwAjRpB/frB+gLTp2+ux517JKW8vCAYSZIk7XoqVIA33gjCCnc2KSkwZw6cdloQwnfBBcFgnZIkSZIkSSqfsrNhwADo2DH423JmZvRqycuDjIzgb9odOsDvv0evFkmSJEmSJEkCg1ckSZIkSZIkSZIkSZIkSZIkSdIurCDMJJo2NohzOFw0HxcXBKUAfP550fr69WH33YuWO3Ysmv/ii033G4lAYuLW1VrgsMMOA2DUqFHrbVu5ciUTJ04kNTWVgw46aJPtHHTQQaSkpPDLL7+QkZGx3vZvv/0WgEaNGm20jZiY4OsxodDGwz+OOeYYwuEwX3311Xrb5s+fz/Lly6latSrVqlXbZL0bk5JSosO2i86dYfz4ouvivvuCwbQ3kynD8uXw9ddB+M4ee8Dppxdte+ut7VXtjiEvD4YNCwaPkiRJu562beGSSyA5OdqVlJ7kZBgyJAhyvOgimD0bUlNh332D+8fN3TtKkiRJkiSpbP3wAzRtCk88AVlZ0a6mSEYGTJkS/LvSsGHRrkaSJEmSJEnSrszgFUmSJEmSJEmSJEmSJEmSJEmStMsqafDILbcEwSWRSDBg8dp23x1OOCGYWrcuWp+cXLT+0EOL1o8ZEwRbXHwxHHMMdOkCN90EDzxQtM+8ebBkSTD/ww9F4SsxMfDGG0Gb118P55wTrA+H4eGHN30O4XDJA0MaNmzIUUcdxfz583nsscfWajPMzTffzJo1a+jVqxcJayXbzJgxgx9++KFYO0lJSVx00UVkZmZy7bXXkpOTQzgcJi8vj8mTJzNs2DBSU1M5+eSTix2Xn59Pbm4uOTk55ObmEgqFCpezs7PJzc0ttn/v3r2pVq0ajz32GN988w1ZWVlkZ2ezZMkSLrvsssJ9SqpmzZKH+JTmtXTiifDxx1C5crD8yivw7rvBPgVTmzbF+3jlFbj7bujRA/7zH7j6apg8uWhg8dGjYQP5OrucUAiGD492FZIkKVpuvx122y3aVZSOhAQ46ig46aSidZUrB58/JkwIPp80awbvvRfco0qSJEmSJCm6Jk2Cdu3gl18gMzPa1awvLy8IYPm//4NBg6JdjSRJkiRJkqRdVSgS8b+8SZIkSZIkSZIkSZIkSZIkSZKkXdOhh8LEiRvf3qsXDB1atBwKBT9vuQVuvTWYHzoU+vTZ+DEbMmYMHHZYMP/tt9Cq1cb3Xb0aunULjimwxx4wblwQzLEht94KAwduuob4+GBgnri4Te+3MfPnz6ddu3YsWrSIbt260aRJEyZPnsz48eNp1qwZX375JWlpaYX7x8TEAEE4y9oyMzM54ogjmDp1Ki1atOCQQw7h77//ZuTIkSQkJPDoo49y7rnnFjvm0Ucf5YsvviASifDrr78yffp0GjZsSNOmTQFo3rw5t99+e7FjRowYQe/evcnIyOA///kPaWlpTJgwgYULF3LwwQczatQoEkuYxDN6NHTvDqtWbXyfsriWhgyBzeXH/Por7Lln0fIXX0Dnzhve9+uv4dhjYfHiTbe5q2jYEObMKfrdSZKkXcvXX0PHjpCVFe1Ktk2VKsE9TfXqG9/nk0+gf3+oWxcefBD226/s6pN2VZEILFwYvNZMnQrz5wef2TMzg21JScFUpw4cdFAQqtmwYRDIKkmSJEnaeX36KZx4YvkMXNmQ5GS48EK4/37/piZJkiRJkiSpbJXwqzGSJEmSJEmSJEmSJEmSJEmSJEk7vs6dYfJkWCcLpEw9/DAcfzy0bAk1agSD0aSnw88/w+efw2OPwR9/FD/m11+DQVavvz44dvfdg8F2vvkmaG/kyM3327BhyUNXAPbaay+mTZvGLbfcwscff8wnn3xC3bp1ufrqq/nvf/9Lampqsf0TEhKIjY1dr53k5GTGjRvH3XffzZtvvsnLL79MSkoKJ5xwAldeeSXt2rVb75iZM2fy2WefEQqFCIVCVK5cmSVLljB27FhCodB64S4AJ5xwAmPGjOG+++5j0qRJZGRksNdee3HppZdy5ZVXEtqGkX9at95xB+B+7bVgoN7GjaFqVcjIgJkz4dVX4dlnITc32hWWH3/+GTwX69ePdiWSJCka2raF55+Hc8/dce/9UlOD0MBNha4AHH00TJ8OTz0Fhx8OPXsGwY6bO25DcnNziUQiLFq0iHr16pWscGknFIkEgaqjRsHYsTBjBuTkQEJC8G8CG/t3ilAoeC6Hw5CfD/vsA+3bB4Gcxx0XHC9JkiRJ2jmMG7djha5AUOvTTwefT++6K9rVSJIkSZIkSdqVhCKRSCTaRUiSJEmSJEmSJEmSJEmSJEmSJEXDiBFwzjmwalW0Kyl7ffvCc89Fu4qdR82asGhRtKvQ9lSpEgwdCiedFO1KJElSND31FFx55Y4XvpKcHAQ8HHro1h23dCncemsQ2PfQQ3D66UHww5Z48cUXGTZsGHPmzCExMZFWrVrxv//9j4YNG25t+dJOY+VKGDYM7r0XVqwIBqTd1jDYgjCWmBi46CK45JIgoFWSJEmStOOaNg06dYKMjGhXUjLJyXDLLXDNNdGuRJIkSZIkSdKuIibaBUiSJEmSJEmSJEmSJEmSJEmSJEVLmzaQmxvtKspeSsrWD7isTWvTJtoV7Bh69YJIpGjanE6diu+/sWnIkKJjWrWCO+6AcePgt9+CgYzT0+G77+C//w2u/5JIT4cpU0p2rCRJ2nlcdBHcfTckJUW7ki2XkgLvv1+yzwDVqsGjj8IXX8CBB27ZPVxWVhaDBg2iV69efPXVV+y9997ss88+TJ06ldatW/P8888DENmSxqSdxPTpQfBrrVpw/fWwYEHwGWNbQ1cgeF6uXh2Eujz0EDRuDEcdBZ9+WjrtS5IkSZLK1tKlwee6HTV0BYK/zw0cCB9+GO1KJEmSJEmSJO0qDF6RJEmSJEmSJEmSJEmSJEmSJEm7rLp1IS4u2lWUvZgYg0JKW6dOkJAQ7Sp2XWsHKF14IdxwA3ToAPXrB4Oip6RAy5bBAE9TpkClSlvfRzgMY8eWXs2SJGnHdeml8PTT5T98JRQK7nu++AIOO2zb2mrWDPbeO/gssSnhcJgHHniAO+64g+rVq/Pyyy/zxRdf8N577zF48GDq16/PQw89xLJlywiFQttWlLQDWLIETjgB2rWDV16BNWuCwWe3l+zsoI/PPoPu3YPPQbNmbb/+JEmSJEml77zzduzQlQKZmXD22bBiRbQrkSRJkiRJkrQrMHhFkiRJkiRJkiRJkiRJkiRJkiTtskIhaNUq2lWUvexs2HffaFexc2nf3uCV7eHbb4PHdt2pe/cgCKXA668XP27pUnjooWCA465di29v1gwuv7xk9fzwA0QiJTtWkiTtXM4+G0aMgKpVoUKFaFezvpQUaNwYJk+GAw4onTa3JCdl3LhxPP7449StW5eHHnqI4447jvC/N25HHHEEffv25YcffuCFF14onaKkcuztt6FhQ/j442Cw2fz8su0/PR1mzgyCV//3v7LvX5IkSZK09d59F0aNgpycaFdSOjIy4OKLo12FJEmSJEmSpF2BwSuSJEmSJEmSJEmSJEmSJEmSJGmXdsEFkJoa7SrKTkwMdOsGcXHRrmTn0q4dVK4c7Sp2PqtWwYQJ60+tWgXXMsB338FnnxUd88orsMce0L8/vPcefPghnHYaTJ9etM/BB5esnvx8+OOPEp6MJEna6Rx1FMybByeeCMnJ0a4mEApBUhJcfTXMmAFNm5Zd32vWrOGuu+5i0aJFnH/++XTr1u3fmkLk5eUB0KpVK0KhEKtWrQIgYqqddkJLlgQhkGefDStXRnew3EgEsrKC4JVWrWDWrOjVIkmSJEnatKVLoU+fILxzZ5GdXfT3OkmSJEmSJEnangxekSRJkiRJkiRJkiRJkiRJkiRJu7QePYLBiXcVBYMwq3SFQjBgQPkZcHtnlpgIF19ctHz//cW3jx8P6enF10UiMGdO0fK627dUQgLMnVuyYyVJ0s6pcmUYPhzeeAOqVoUKFaJXS0oKNG4MkyfDrbdCfHzZ9v/ee+8xfvx4Dj/8cE488URS/024DIVCxP2b/Dhp0iQikQhZWVmF26SdyahR0LAhfPxx+RooNyMDZs6ENm3gwQejXY0kSZIkaUPOOy8Iz9zZZGYG4aQrVkS7EkmSJEmSJEk7M4NXJEmSJEmSJEmSJEmSJEmSJEnSLi0xEc4/PwhU2BXUqQMHHhjtKnZOvXpBOBztKnZ+vXpBjRrB/B9/BAOdb07VqnDEEUXL771X8v53xgGvJEnStjv2WJg3D7p3D8JXyjKAJTk5+Fxz9dUwYwa0aFF2fRfIzc3lgw8+IBwOc9JJJ9GoUaPCbZFIBIBFixYxbtw4AI477jgAwt5Aayfy2mtw4omwciXk5ES7mvVFIsHnmZtuCl4v/n1qSpIkSZLKgc8+g08/hezsaFeyfWRkwDXXRLsKSZIkSZIkSTszg1ckSZIkSZIkSZIkSZIkSZIkSdIur18/iNkFvmWRmgrXXQehULQr2TmlpUHPnhAbG+1Kdm79+xfNP/II5OVtev9KlWDEiCB8BeCjj+CVV0rWdyQCa9aU7FhJkrTzq1w5uM+YOze4Z0lLC+7Bt4dQKGi7Xj248074+2+49VaIj98+/W1OTk4OX3zxBbVq1eKggw4iNja2MHAl9O8HkM8//5xp06ZxyCGHUKdOHQBiNvJBLD8/n48++ogxY8aUSf3Stnr2WejTZ8cIaszMhCefhPPOMzxUkiRJksqL//0vCCfZWWVnw0svwapV0a5EkiRJkiRJ0s5qF/hKkCRJkiRJkiRJkiRJkiRJkiRJ0qbtuSccdFC0q9j+IhE47bRoV7Fzu/JKqFAh2lXsvLp1gyZNgvlVq+CZZza9f9268OWX0L59sDx6NJx8cvBcKIlIBHJySnasJEnadey+exCGsmgRDB4MrVtDUhKkpGxbu6FQECqXmAhdusB778Hvv8NllwUhL9H03XffsWDBAnbffXdat279b70hwv+mOvzyyy+8+eabrFixgq5duxYGr2xMVlYWb731Focffjgnn3wyCxYs2O7nIJXUiy/C5ZfvGKErBTIzYfjwIIi2pJ+PJEmSJEml49dfYdKkaFex/cXEwAsvRLsKSZIkSZIkSTsrg1ckSZIkSZIkSZIkSZIkSZIkSZKAG2/c9oGQy7OkJOjbF5KTo13Jzq1VKzjwQIiLi3Yl20dsbHTP7aqriuaffTYIX9mY/fYLBqlq3jxYfu01OPbYbRsMORQKBjqXJEnaEgkJcMopMG0afPcdPPoonHceNG0K8fFQsSKkpgb7xaz1re/Y2GBdpUrB/XtSErRpA1dcEdwDzZ8PH34Ihx0W3J+UBw0aNKBChQrsscceAOTl5ZGXl0fMvyc2fPhwPvroIw499FCOOeYYKmwmrTA1NZV+/fpx6623MnXqVOrXr8+11167vU9D2mojR8KFF+5YoSsFMjNh2DD473+jXYkkSZIk7doefxz+za7dqWVkwL33GgAqSZIkSZIkafsIRSL+86MkSZIkSZIkSZIkSZIkSZIkSRJA9+7BAMbZ2dGupPTVrAk//xwM7Kzta8EC2GefYPCgnU1yMlSuDAsXluz4Xr1g6NCi5a0ZKLxtW/jqq2A+Nxf22it4rDekc2d4552gVoD77oMBA0pQ8DrS0uCVV4IAF0mSpG2RlwezZsE338CyZUFoQ2ZmEMCSnByEvdWpEwSu7LVX+QlY2Zj09HQ6dOjA4sWL+eSTT2jWrFnhtuHDh3PFFVcQiUS4//77Oeuss7a43ezsbCZPnszLL7/MSy+9RHJyMvfddx+9e/feDmchbZ1586BFi+C5uyNLTg4+55xwQrQrkSRJkqRdT3Y21KgBq1dHu5KykZICH3wAnTpFuxJJkiRJkiRJOxuDVyRJkiRJkiRJkiRJkiRJkiRJkv61dCk0bAgrVkS7ktKVlBQMYHPYYdGuZNcxeDBcfvnOFb6SkgJ33QVPPQUzZ5asjY0Fr9xyC9x6azA/dCj06bP+sa++CqedFsy//DJsbLzuE0+E4cOhQoVg+ZVX4Ikniu+zZg1Mm7b19aelwXvvQceOW3+sJEnSzm7o0KH069ePzp07c9ZZZ7Hnnnsyfvx4br75ZrKzs3nkkUc455xzqFSpEpFIhNBm0mTW3mfx4sVMmjSJRx99lNGjR9O6dWueeuop2rZtWxanJq0nHIYDD4Rvvw3md3SVKwdBMlWrRrsSSZIkSdq1vPIKXHghpKdHu5KyEQrBscfC++9HuxJJkiRJkiRJO5u4aBcgSZIkSZIkSZIkSZIkSZIkSZJUXlSrBkOGwJlnQmZmtKspHYmJcPrphq6UtXPPhRdegIkTIS8v2tVsu9hYaNYM/u//YOrUkgevlFT9+tCjR9HyffdtfN8TTigKXQE444xgWtuvv8Kee259HVlZsN9+W3+cJEnSrqB3795kZ2dz7bXX8umnnxIbG8uaNWvYa6+96NWrF/369Svcd3OhKwX7hMNhQqEQNWrU4Nhjj+WLL75g6tSpfPPNN7z33nsGryhqHnkEZs/eOUJXIPg3kPPPh7feinYlkiRJkrRrefbZXSd0BSASgVGjIDu7+N/zJEmSJEmSJGlbGbwiSZIkSZIkSZIkSZIkSZIkSZK0lhNPhP/8Bz76KBjwZUeXlgYPPxztKnY9oRC8/DLss8/OEbxSoQIMHw4xMdC+fTAYb1mGE11+OcT9+02o0aPhu+/Kru+1paVB1arR6VuSJGlHcOGFF3LWWWcxePBgsrKySEpK4pRTTqFGjRoAhMNhYmJitri9gn3/+usvbrnlFp577jnq16/PgAEDuOmmmwDIz88nNja29E9G2oh58+DGG3eewFaAnBz4+GMYMSIIs5QkSZIklY1vv412BWUvMRFmzADzdCVJkiRJkiSVplAkEolEuwhJkiRJkiRJkiRJkiRJkiRJkqTyZOlSaNwYli2LdiXbJikJPvgADjss2pXsul5+GS644P/Zu+8oKcuDDePXzOxspUgTBAQEFCmKNFEEwRKxYgl2FMUSS2yJJYkF+WLsJUaNXSFEg11sWFBRAVEBxYJSFZAqKHXbtO+PkSYddvfdcv3OmbNvf+53dzmH2Zl57oo9IW9uLvzzn3Deeen1CRPg4INh+fJAYwWid+/0ZMSSJEnaNsXFxWRmZhKPx1m1ahU1a9bc6nPHjh3LtddeywcffED9+vV56aWX6NixI5mZmRQVFZGVlcWMGTPo0aMH99xzDyeffHIp3omqumQS9t03PTFuMhl0mpK3007pYhkLJyVJkiSp9M2bB82bQ1HRtp/bvz8MHrx2PRTa/PE9e8KoUVu+7uDBcPbZG993+OEwYsTa9R9+gN122/I1fys3F+66Cy64YNvPlSRJkiRJkqRNCQcdQJIkSZIkSZIkSZIkSZIkSZIkqbypUwdGjoRq1YJOsv1WT1hj6UqwTj8dbrwx/fOoiHJz4eqr15auALRrBwUFwWUKSjSanpRKkiRJ2y4jIwOAc845h7322ovPP/98k8cmf22zKCwsZPjw4Zx22ml88MEH9OvXj+eee4799ttvzfUyMzMBuPrqq1mwYAGnnnoqnTt35rPPPivlO1JV9dRT8N13lbN0BdKloddcE3QKSZIkSaoaJkyArKygU6wvFtv49tq14YknSmaM/HwYPbpkriVJkiRJkiRJq1m8IkmSJEmSJEmSJEmSJEmSJEmStBEdOsCbb1bMwozcXPjb3+DCC4NOIoCrroJLL614v0u5uXDuuXDDDetvz8qCpk2DyRSk3Fzo3DnoFJIkSRVTOBzml19+YejQofz4449Ur159s8cC/P3vf+fMM8/kp59+4uyzz+bJJ5+ke/fua46Jx+OEQiHeffddXnrpJQ488EBuv/124vE4Xbt25fTTT2fx4sVlcn+qOm65BVatCjpF6SkuTpfLrFgRdBJJkiRJqvw++6zsnmN+/jl0777h44QT1i8XffbZjZ//8MOwyy5QUFAyecaNK5nrSJIkSZIkSdJqFq9IkiRJkiRJkiRJkiRJkiRJkiRtwgEHwKuvQl5e0Em2Xm5uuujj2muDTqJ13Xxz+udSUcpXcnPh4ovhn/+EUGjD/d27b3x7ZVZQAJ06BZ1CkiSp4qpVqxZLlizh5ZdfpmXLliQSifX2J3+d5fOrr77ioosu4pZbbqGwsJDBgwdz5513EolE1pyTSqXIyMgA4IorriAajXL99ddz5ZVX8vDDD/OXv/yFkSNHsssuu3DXXXeV7Y2q0ho/HmbNCjpF6QuHYejQoFNIkiRJUuX3wQfwmz+PlJrly2HMmA0f++yTfh4I8MUXMHLkhueecQb07QtLl6YLSUvC7NlQVFQy15IkSZIkSZIksHhFkiRJkiRJkiRJkiRJkiRJkiRpsw4+GN59F6pXL/9FEzk56clubrwx6CT6rVAo/XO55ZbyX76SmwvXXw+3377p3/lzzin/91HSunWD2rWDTiFJklSx1apViz59+gAQ/nVWz9WFKwBff/01/fr146GHHuLAAw9k2LBhnHjiidSqVQuASCQCpItXAB588EG+/vprjj76aLp06QJA165dufbaaxk6dCj9+vVj6tSpZXZ/qtzuvhsKC4NOUfpWrUo/H/z1n5kkSZIkqZRMmRLs+NnZcOGFa9c31l27665w333p5T/+MV2YUlJjT59eMteSJEmSJEmSJICMoANIkiRJkiRJkiRJkiRJkiRJkiSVd127wrhxcOyxMG8e5OcHnWh90Wh6cprHH4cTTww6jTbn0kuhbVs47TRYvrx8TdqbnQ15efDf/8Lhh2/+2AMOgHr10hPyVgXVq8PVVwedQpIkqXIJ/dryt7qA5Z577mHo0KF89dVXHHXUUTz88MM0bNgQSBethNZpBQyHwyQSCUaMGEG1atUYOXIkAwcO5LDDDuOggw4iLy+Pww47jM6dO5ORkf5IfSKRWFPcIm2rn3+Gl16CdXqCKrXFi2H0aOjRI+gkkiRJklR5FRQEO37//unX+wDmzIFhw9bfHwrBkCFQsyY88ww89VT6nJIQDpe/19wlSZIkSZIkVWzhoANIkiRJkiRJkiRJkiRJkiRJkiRVBG3awDffwOWXQ05O0GnWysuDgw6CqVMtXakoDjkEpk+HU04pP79Lublw/PEwY8aWS1cgPdHS1Venf/+qgpwc6N076BSSJEmV1/Tp07nqqqv48ssvGTRoEI8++igNGzYklUoBrFe6slokEuGOO+5g8uTJ/PGPf+Shhx7ioosu4o033lhzTO3atalRo8aa46Xt9cQT6Ulhq4r8fLjjjqBTSJIkSVLlVlwc7PhXXLF2+V//gnh8/f1/+lP6dei5c+HCC0t+/KCLZyRJkiRJkiRVLlXorT2SJEmSJEmSJEmSJEmSJEmSJEk7JjMT/vEPGDsWWrZMl1UEJRqF6tXhkUfgzTehQYPgsmjbVa8OTz4Jr74KO+8M2dnB5MjKgjp14IUX4OmnoWbNrT+3Xz9IJksvW3mRk5OeWKoqTbIsSZJU1lq2bMmCBQt48803uf7662nw6xOcjRWurKtVq1Y0btyYf/zjH3z99dfk5eXRv39/3n777a0ad3Wxi7QlQ4aky0iqilQq/beG3066K0mSJEkqOYlEcGP36QOtWqWXly9Pv+a8roYN4aab0q8Fnn02/PJLyWcoKir5a0qSJEmSJEmquny7vyRJkiRJkiRJkiRJkiRJkiRJ0jbaZx/45hu4/PJ0YUZOTtmNnZGRHu+QQ2DqVDjtNNjCXMQqxw45BKZPh/PPh7w8qFatbMbNy0v/Hg0YADNmwOGHb/s1qldP//5lZJR8vvIklYJzzgk6hSRJUuW38847c9hhh23XuYlEghYtWnDllVeyatUqnn766S0eD+lil/z8fD7//PPtGldVQyKRfv5d1WRlwbffBp1CkiRJkiqvSCS4sf/857XLjz6aLl9ZV7166dfBw2F4++3062WpFAwevPaYZs3S2156afsyZGVt33mSJEmSJEmStDEWr0iSJEmSJEmSJEmSJEmSJEmSJG2HzEz4xz/gxx/hxhuhfv3SLc2oVg1yc+Hcc2HiRBgxAho0KL3xVHaqV4d774VFi9Jf99gjXYwSLuFP/oRC6es2bw53350e79//hpo1t/+aV14J0WjJZSxvMjPh97+HunWDTiJJklS1JZNJAObMmUNxcfF62wAiv85U2r17d2rUqMFbb71FYWHhJq8XiURIpVI89NBD/O53v6NTp07su+++zJ49uxTvQhXVd9+lnxtsq/79105Mm0pt+fiePdc/flOPJ59ce07Tpls+/qijtj37auPHb/+5kiRJkqTN257nmiWhc2c48MD0ciwG//xnMDmys4MZV5IkSZIkSVLlZPGKJEmSJEmSJEmSJEmSJEmSJEnSDqhTB66+GubNg+eeg4MOSk8SUxIlLDk56aKMFi3gnnvSRRkPPgh77rnj11b5k5sLAwbAlCnw/vvQty9kZaV/l7b396latXSxS2YmHH88vPMOTJ8O559fMr+je+4Jl1+ezl4Z5ebCv/4VdApJkiSFw2Hi8Ti33norN95445ptAIlEYs3X/Px8cnNzadiwIb/88gsAqV8bL1Z//fnnn7nzzjvZe++9GTRoEMlkkry8PMaPH8/cuXPL+M5UEUyYEHSC9cViZTPOypUwdmzZjCVJkiRJVVFWVslfc+DAjRd3ruvPf167/Oyz8OOPGx4zd276NcDfPp5+eu0xP/+c3vb449ueM5msvK8vSpIkSZIkSQpGRtABJEmSJEmSJEmSJEmSJEmSJEmSKoNwGA4/PP2YPTtdnDF2LIwZA9OmpYsvAAoK4Nd5gdcIhdJlLdEo5OdDw4bQtSsceCB06wYdOqSPUdXRpQs880z6d+W779IT/Y4dC6NHp3+folGIRNb/vUil0scXF8Puu8MBB6R/fzp1gtatIaOUPkl0443p0qHp00vn+kHJzYUhQ6B27aCTSJIkCWDFihVkZWVx2223sWrVKi644AJat25NJBIBIB6P89prr7FgwQI6depEgwYNAAj9+p/mOXPm8Morr/DAAw8wffp0Tj31VP7+979z11138cknn3DGGWew//77k0wm15S6SAAff5wuISltn38O3btvuH3nneH559N/d4D0pLgb88YbcPPNG27/5pvtzzRmzPafK0mSJEnavD32gJ9+KtsxmzSBvn3Xrt9558aPW7wY7r13w+39+8Npp6WXly/f+DFbo6AAWrTYvnMlSZIkSZIkaWMsXpEkSZIkSZIkSZIkSZIkSZIkSSphTZqkJ53p3z+9vm55xty56XKVlSshHofq1dMFD7VrpwtW2rdPr0uQLldp2zb9OPPM9LZEIl3uk5+fnpSoqAiystLlPbm56d+/0ipZ2ZjMzHTxSrdu6TyVQWZmukSpT5+gk0iSJGm1WrVqccUVV7Bo0SIeeeQRvv76a0466SQOPPBAMjMzeeSRR3j00UeJRCJccMEFhEIhkskk06ZN45lnnuGuu+6isLCQ/v37c//993PIIYcwefJkHnjgASKRCLfeemvQt7hZqRR8/316QtbCwvT/vUMhyMlJPxfYZRdo3NjSztIwenTZjLN8+caLTgYNWlu68sUXMHLkxs9ftKjki1KmT0//7aIsn2NKkiRJUlVx4IHpss9ksuzGvOyytc/x3n03/TwzCI0bp/+mIUmSJEmSJEklJZRKpVJBh5AkSZIkSZIkSZIkSZIkSZIkSZJUsf3tb3DvvelCmIpup51gxox0IZIkSZLKn//+979cffXVLF68GIBEIkEqlaJhw4acf/753HDDDQC8+uqrXHzxxeTm5nLYYYdxxhln0KVLlzXXOf744xk+fDh///vfufbaa0kkEkQikUDuaV2pVPr/o+PHw7hx8NFH8O236fKNTRVgFBenixvbtYNevWDffaFTJ9h1V8tYdlT16uny1G3Vvz8MHrx2fXt+DtnZ6eLNevXS62ecAf/979r9TZvCDz+kl3/+OT1Gbi7Mnw/vvQe33grTpm37uKvl5cFXX8Fuu23/NSRJkiRJG/fyy+nnjsuXB52k7J18MgwbFnQKSZIkSZIkSZWJxSuSJEmSJEmSJEmSJEmSJEmSJEmSdlhxcXqS5++/h3g86DTbLzcX/vc/6NMn6CSSJEnakgcffJCJEyeSSCTIzMxkwIABtGvXjtzcXObPn8+tt97KfffdxzHHHMMLL7xARkYGyWSScDjMyy+/zAknnECTJk34/vvvCYVCpFIpQgG2lPz4IzzwADz00NoilZUr00Us2yIchmrVIBaDGjXgiivgnHOgbt3SyV3ZZWWlfx7bqiSKV/7wh/TvA8CcOdC8+frPt9YtXtmYlSvhsMPg44+3fWxIl86MGwdt2mzf+ZIkSZKkTZszB/bYAwoLg05StnJy4I474OKLg04iSZIkSZIkqTLJCDqAJEmSJEmSJEmSJEmSJEmSJEmSpIovMxPefx86dYKffoJkMuhE2y43FwYNsnRFkiSporjwwguJxWJEo9E121K/tpTUq1ePAw88kBkzZvDaa6/RsGFDbr75Zs4991wAbrrpJgBuv/12QqEQiUSCSCRS5veQTMJ778Htt8OHH6a3FRXt+DWXL08vFxSk/497441w9NFw5ZWw777bVwJSFaVS6QKboFxxxdrlf/1rw5LLVAo+/xxeeAEmT4ZVq6Bbt/TPOS8vXcDz2GPQtu32jR8KpX+HJEmSJEklr3FjiEarXvFKNAqdOwedQpIkSZIkSVJlE0qtfueYJEmSJEmSJEmSJEmSJEmSJEmSJO2gmTPTkyUtXZqeBLiiyM2Fyy6Dm28OOokkSZK2VSqVIrSJJpH58+fz4osv8uSTTzJx4kQ6d+7Mfvvtx/3338/BBx/MyJEjSSaThMPhMs4M//0v/OUv6ZKUlStLf8xwGLKzoVGjdInH4YeX/pgVXSIBGRnbd27//jB48Nr1bS276dMHhg9PLy9fDrvuurZQZ0vOPx8efnjteosW6edq26pmTRgxAvbff9vPlSRJkiRtWY8eMHp00CnKVkZG+vltTk7QSSRJkiRJkiRVJmX77i9JkiRJkiRJkiRJkiRJkiRJkiRJlVrz5jB2LNSuDZFI0Gm2Tm4u/PGP8I9/BJ1EkiRJ22NjpSupX1sAd9llFy6++GKeeOIJBg0axI8//sj9998PwJVXXglQ5qUr8+bBIYfAhReml8uidAUgmYT8fJg2DX7/ezjttHRhYlWUWqclcsKECSxatGiD7ZB+TlPGvx5r/PnPa5cffXTrS1cAxoxZf71+/e3LkEpBVtb2nStJkiRJ2rIBA6BataBTlK1evSxdkSRJkiRJklTyLF6RJEmSJEmSJEmSJEmSJEmSJEmSVKL23BMmTEhP7huNBp1m83Jz4YYb4LbbYCPzdUuSJKmCWl3GkkwmAdh77725/vrr2X///QHIysriyCOP5Oabby6zTKkUDBkCrVrBRx/BqlVlNvQG8vPhxRehRQsYMSK4HEEJhUK8+uqrNGjQgC5duvDggw8Ca39f1hXEc5rOneHAA9PLsRj8858bP65jx43n6959/fX587cvRyrlZLiSJEmSVJpOPjn93KuqqFYNrr466BSSJEmSJEmSKiOLVyRJkiRJkiRJkiRJkiRJkiRJkiSVuKZNYeJE6NYN8vKCTrOhaBSqV4fHH4drrgk6jSRJkkpLOBwmHo8D8Pnnn/P666+TmZnJfffdR48ePUgkEhst2yhp8+bBIYfAxRfDypXwa6RAFRXBzz9D375w6qmwbFnQicrWu+++y6JFiwAYP378Jo/LyirZcQcOTE+qm0rBk09u/Jg//3nt8rPPwo8/bvy4Sy6BmTPh1lvhmGPgd7+DG2+Eu+5ae8xnn8EPP2xf1kSifD6fkyRJkqTKIjcXzj47mNLPIFSvnv77iCRJkiRJkiSVtIygA0iSJEmSJEmSJEmSJEnlWTKeZPF3i5k3YR7zPpvHqp9WEVsVI5YfI5wRJpoXJZobpW6rujTs0pCGnRqSt7Mzz0iSJEmSJAHUrw/vvw+DB8Oll6Yndo7Fgk6Vnji4Wzf4z3+gQYOg00iSJKm0ZWSkP1Z/ySWXUFxczD333MO5557LkUceSc2aNQmHw6U6/uTJcOCB6WKT8lC48lv5+fDSS/DJJzB6NDRsGHSi7ff111/z0Ucf8eabb9KxY0cGDhxIIpEgEomsd9zs2bMZPnw4l156Kf/5z38YO3YswAbHAey+O0yYUCbxAWjSJF2Gs9qdd27++MaNN10muXAhnHXW9mdJJtPXlyRJkiSVnksvhcceKx+voZWm3Nx00Wgp/xlGkiRJkiRJUhVl8YokSZIkSZIkSZIkSZK0jlh+jO+Gf8esUbOYPWY2P0/7mUhmenKd4pXFmzxvdQlLvDBONC9Kg/YNaNqzKbsfuTuNujQqq/iSJEmSJEnlTigEZ58Nhx0Gp58O48fDqlXBZIlGITsbHnwQTjstnU2SJElVx2mnncaqVau49NJLAWi4mYaRRAJ++gnq1YONdHFstfHj4ZBDYMUKSKW2/zqlragI5syBTp1g7FjYbbegE21ZUVERH3/8MW+99RbvvfcekyZNorh47Wu6LVu2BDZepvLOO+8wd+5cBg4cyPjx4xk7diwzZsygRYsWpFIpQus8WejRAyZOLLuf32WXwa9dQbz7LnzxxaaPvfVWmDEj/XyrWTPYeef0RL0zZ8Lrr8Pdd8PixdufZc89nRBXkiRJkkrb7rtDhw7w8cdBJyldySQMGBB0CkmSJEmSJEmVVSiVKs9vz5IkSZIkSZIkSZIkSZLKxpKpS/jkX5/wxeAvCIVCmy1Z2VrhjDCRrAg1GtfggGsOoN3J7YjmRksgrSRJkiRJUsWUSsHgwXD55enJlVauLJtxo9H0ZNkHHQRPPAENGpTNuJIkSSp/VpdqxONxMla3W2xEMglnnQVffgn//Cf06rXtY02YkD6vrP7fWxLCYahVK10Y06xZ0Gk2rqioiH/84x/cdNNNANSrV482bdrQoUMH2rVrx+DBgxk9ejQjRoygd+/e652bTCYJh8Pss88+tGrVimeeeYbLLruM++67jyeffJL+/fuTSCTWK2t55hk477x0eU5VEgrBH/8I//pX0EkkSZIkqfJ77TU45RRYtSroJKUjMxNOOgmGDg06iSRJkiRJkqTKyuIVSZIkSZIkSZIkSZIkVVnJeJKpr01lzG1jWPDFApKJJMlYslTGilaLQgr2OWsful7alTp71CmVcSRJkiRJkiqCoiJ48UW47TaYNi29nkiU/DjVqqW/DhgAl14KLVqU/BiSJEmqvFIpeP55uOoq6NQJ7rgDmjffunO/+w722w+WLSvdjKUhHE6XFU6YEGxp4dSpU/n000+ZP38+e+21F4cffviafS+//DJfffUVu+++Oy1btqRRo0bUqlWL7OxsevfuzTvvvMPYsWPZb7/91pTtrP769ttvc/LJJ3P33Xdz9tln87///Y/TTz+dM844gyFDhmxQvDJ9OrRvD/n5QXwXglO9Ojz0EJx2WtBJJEmSJKnyS6Wgd28YNQpisaDTlLyaNdOvCdarF3QSSZIkSZIkSZWVxSuSJEmSJEmSJEmSJEmqkuZ+OpfnTnqOgiUFFK8sLrNxw9Ew4UiYdqe244h/HUFmtcwyG1uSJEmSJKk8+vJLuOceeOYZiEbTkxnH49t/vby89ORUTZvCNdfASSdBTk7J5ZUkSVLVU1AAd9+d/n/reefB3/6WLqXYlJ9+gjZtYMmS9P9NK6JoNP1/6q++guzssh37kUce4V//+heTJ0+mZs2aZGdn07JlS4YNG0ajRo0AiMViRKPRDc6dM2cOJ5xwAj/99BPDhw+nffv2a/atLl656qqrGDZsGJMnT6Z69erMmDGD3XffnWbNmjFz5kySySThcHid89LPMwoKSv/ey5O8PJg4EfbYI+gkkiRJklQ1LFiQfg62YkXQSUpWbi4MGQJ9+wadRJIkSZIkSVJlZvGKJEmSJEmSJEmSJEmSqpR4YZz3rn2Pzx78jHjBDszguYMysjPIqpnF7//3e3Y7aLfAckiSJEmSJJUXy5fDmDHw6afwwQcwaRKsWpWe5Lm4GBKJdCFLKgUZGRAOpyeDDoWgsBBatIBu3aB7d+jaNT3RtSRJklSS5s6Fv/4VRo6Ef/wD+vdP/7/0t44+Gt55J/3/2IosJwf+8Id04UxZSCQS3HvvvVx33XV06NCBE088kRYtWlCtWjWaNm1K8+bNNzhn9XQJyWSSSCTCpEmT6NKlC+3bt+ezzz7boERl2bJlNG3alP79+3PvvfeSSCSIRCK0bduWb7/9lmQyCUBBQQE56zQ47rsvfPZZKX8DypmcHFi5cuO/45IkSZKk0vHf/8IFF6RfI6sMMjPhsMPg1VeDTiJJkiRJkiSpsrN4RZIkSZIkSZIkSZIkSVXG3E/n8txJz7Hqp1XE84MrXVlXRk4Ge526F4ffeziZ1TKDjiNJkiRJklSuLFoEEybADz+ky1UKC9PlK9nZ6UmAa9aE9u2hdet0CYskSZJUFj75BC6/HGIxuPdeOOCAtfueew7OOgvy84NKV7JycuC992C//Up/rFGjRnH00Udz1FFHMXjw4PWKT7bWpEmT6NChAz179uT999/fYP/DDz/M5ZdfzowZM2jYsOGa7UcffTRvvPEGnTt3Zvz48Vx//fUMGjRozf7HH0//zFeu3K5bq3AiEejXDwYPDjqJJEmSJFUtqRT07g2jRqX/7lDR1awJ06ZBvXpBJ5EkSZIkSZJU2WUEHUCSJEmSJEmSJEmSJEkqbalUinf/9i6f3PsJ8YLyUbiyWrwgzldPf8XU16dy6qun0qhLo6AjSZIkSZIklRs77wxHHBF0CkmSJGl9XbvC2LHw9NNwyinQvTvcdlu6pOTccytP6QpAQQGcdBJMnZouQNxac+bMoX79+mRmZm7V8fF4nKeeeop4PM6tt95KTk4O8XicZcuWkZOTQ25u7lZdZ8yYMQD06tWLRCJBJBJZsy+VSvHUU0/RqVMnxo4dy+eff87bb7/NV199RXFxMQAzZ87k0EMPpVmzZiSTScLhMACnngqXXrr191/RZWbCFVcEnUKSJEmSqp5QCP7zH9hjj4pfvJKbC489ZumKJEmSJEmSpLIRDjqAJEmSJEmSJEmSJEmSVJqSiSQv9nuRT+/7tNyVrqwWL4yzauEqhhw0hO/f+z7oOJIkSZIkSZIkSZK2IBSC00+H775LT4baoQN06waFhUEnK3mLF8Nf/7r5Y1atWsVjjz1G9+7dqVWrFt27d+f000/n2Wef3aoxioqKeOmll2jTpg277bYbU6dO5ZZbbuH888/n1FNP5fTTT+fLL7/c5PmJRAKA6dOnA9C4cWMikQjJZHLNMfPmzSMrK4uxY8dy0kkncdddd1FQUMBJJ53EhRdeCECDBg14++23Ofvss9eUrkB6stj+/SEa3arbqfB23x3atw86hSRJkiRVTQ0awBtvpJ+LVlS5uXD55dC3b9BJJEmSJEmSJFUVGUEHkCRJkiRJkiRJkiRJkkpLIpbgmeOe4YdRPxDLjwUdZ4tiq2I8fczT9B3Wl1bHtAo6jiRJkiRJkiRJkqQtyMuDQYOgUSO46CL4tf+jUikogIcfThfNdO688WMefvhhBg4cSMuWLTn11FOZP38+r732Gm+99RYLFy7kkksu2ewYhYWFJJNJdtllFx5//HFuuukmZs2aRZs2bSgsLGTmzJm8+OKLPPHEE5x66qkbnL+6ZCU/Px+A3F9npw2FQmuOqVmzJscddxyNGzemQ4cOtGnThubNm9O0aVMikQhvvPEG06dPJ5lMrle6strll8PgwRAr/y8975Bq1eCaa4JOIUmSJElVW/fu8MILcMIJ6eflFUluLpxxBtx0U9BJJEmSJEmSJFUloVQqlQo6hCRJkiRJkiRJkiRJklTSkokkz/Z9lplvz6wQpSvrysjJ4NRXTqX5oc2DjiJJkiRJkiRJkiRpK7RuDd99F3SK0hMKwZFHwmuvbbhvwoQJdOnShf33358nnniCFi1akJGRwVtvvcVJJ53EypUrmTJlCi1bttzk9b/99lv69OlDdnY2S5cuZa+99uLRRx+lUaNGLF68mCeeeIK//OUvdOjQgQceeID99tuPVCq1XrHKkiVLOOKII/j+++/59NNP2W233TYYJz8/f00py2/17NmTjz76iPfff5+ePXtucH2A/feHceO28ptWQVWvDj/9BFlZQSeRJEmSJL30UroItaKUr+TmwkknweOPw0Y6TSVJkiRJkiSp1PgnSUmSJEmSJEmSJEmSJFU6qVSKV859pUKWrgDEC+IMO24Ycz6eE3QUSZIkSZIkSZIkSVvw2Wcwp5K/tJdKwciRMH/+hvseeOABAP7yl7/QqlUrMjIyiMVi9O7dm/POO49UKsXDDz/MypUrN3LdFACZmZm0bNmSb775hng8zqBBg2jUqBGxWIy6dety8cUXc8oppzBp0iTeffddgA1KUapVq8aUKVMoLi6mfv36G72P1aUrqVSKZDJJKpUiHo8DcNFFF3H99dfTqlWrjV4f4LrrIC9va75jFVNODlx8saUrkiRJklReHH88vPJKutCkvMvNhQsvhCeesHRFkiRJkiRJUtnzz5KSJEmSJEmSJEmSJEmqdMY/OJ7Jz02ukKUrq8VWxXjqiKfIX5wfdBRJkiRJkiRJkiRJm3HXXVBQEHSK0hcKwUMPbbh94cKFANSuXRuARCJBJBIB4Nhjj6VJkya8+eabTJkyBVhbtpK+ZrrcpF69erRs2RKAGjVq0KVLFwCi0SgAOTk5HHLIIYRCIaZNm0ZRUdEGOb7++muysrI44IADKNjCDyQUChEOhwmFQmRkZABw8sknM2jQIBo0aLDJ8446Cnr2hF9jVTp16sANNwSdQpIkSZK0rkMPhffeg/r104WZ5U04nC5d+cc/4M47038/kCRJkiRJkqSyZvGKJEmSJEmSJEmSJEmSKpWlPyzlnavfIbaq4paurBYviDN8wPCgY0iSJEmSJEmSJEnahJ9/huHDIZkMOknpKyyE++6DeHzdbYVEo1Fq167NypUrAQiHw4TD6akMWrduTefOnZk5cyaTJ08G1patrKtGjRp06tSJ7OxsfvnlF3755RcgXdKSSCQIh8NkZ2cTCoXIzMxcr7wl+es3f8aMGSxevJhmzZpRp06dNdtL2pNPls+JbndUTg48+2zlvDdJkiRJqui6doXp0+G00yAaLT/vkc7Lg7ZtYeJEuPzyoNNIkiRJkiRJqsosXpEkSZIkSZIkSZIkSVKlkUqmeP6U54kXxrd8cAWQKE7w/bvfM/mFyUFHkSRJkiRJkiRJkrQRjz8OG+kRqbTicXj11bXr0WiUzMxMCgoKWLVqFbB+sUrdunVp164dBQUFTJs2jUQisclrH3zwwbRt25bFixczceLENdeKRCIA/PDDD8TjcZo2bUp2dvaa8pXV482YMQOAmjVrAqwpfylpO+8Mjz2Wnly2ssjJgXPOgf33DzqJJEmSJGlTqlVLPx8Nh/sAC4D8wLKEw+nnktddB59/Dq1aBRZFkiRJkiRJkgCLVyRJkiRJkiRJkiRJklSJjH9oPIu+XkQqkQo6SomJ5cd45ZxXyF8c3IcjJUmSJEmSJEmSJG3cffdBQUHQKcrOihXwz3+uXY9EIjRp0oSCggJmzZq1XrHK6mKUpk2bEo1GWbBgwZpylt9KpVI0adKEc845B4AbbriBzz77DIA5c+YwZMgQbr/9dho3bszRRx8NrC1cWf31hBNO4Ntvv+WWW24p0XvemBNPhJ49ITOz1IcqE3XqwO23B51CkiRJkrQl8+bNo06dL6levSO77DIKKACKymz8UChdANOuHUycCH/5C/zalypJkiRJkiRJgbJ4RZIkSZIkSZIkSZIkSZXC0h+W8s7V7xBbFQs6SomLF8QZPmB40DEkSZIkSZIkSZIkrWPZMliwIOgUZW/CBPi1UwWAHj16EIlEmDRpEkuXLl2zfXXxSp06dUilUixbtozq1atv9tqnnHIKN954Ix9//DGHHnoo++23H6eeeioXXXQR9erV44knnqB9+/YbPbdVq1a0atVqh+9vaz35JOTklNlwpSYnB559tnLciyRJkiRVZqlUioYNGzJo0CBq1oxwyy0/8fbb89h33wmEw6uAFaU2dnZ2+nHkkfDaa/DFF7DnnqU2nCRJkiRJkiRtM4tXJEmSJEmSJEmSJEmSVCm8dsFrxAvjQccoFYniBN+/9z3fv/d90FEkSZIkSZIkSZIk/WrixM2XVfTvny4oWf3YGnvtBffcA6NHw6pVa8/9fhMvFe6zD/zjH/DhhzBrFuTnw8qV6QlQb7gB8vI2ft4ZZ8A778DChVBcnD5vyhR48EHYbbfNZ0yl0mOt1qFDB3bbbTc+/fRTpkyZAkAymVxTvLLLLrsQj8dZvnw5oVCIZDIJwDfffMOIESMACIVCAOy0007ccMMNvPDCC/Tt25dYLEYoFOLqq6/m5Zdf5tBDD92q72NZ2HlnGDly09/jiiAnB/79b9h//6CTSJIkSZK2ZPVz5zPPPJMDDjiAP/3pTzRpEueTT7qxaBFcddUP1Ku3iFAoHyja4fHCYaheHWrVgquvhpkz06UrPXvCr1EkSZIkSZIkqdzICDqAJEmSJEmSJEmSJEmStKOWzV7GrA9mkUps5WxFFVBsVYzRt45mt4O3MMuRJEmSJEmSJEmSpDIxfjwUFpbsNQ8+GC6/fOuP/8Mf4IILNtzevn36cdJJ0K0bLF++dt+dd8Kf/7z+8dEo7LFH+nHKKdClC0yfvvExIxGYMAGaNUuv77LLLhx++OHcf//9vPDCC3Tr1o1UKkUkEgFg8uTJAOyzzz4AhMNhAHr16sWSJUv48ccfadiw4ZrrJ5NJjj/+eI488kiysrK2/psRgM6d4fXX4cgj0+U1FUlubrq056yzgk4iSZIkSdoWmZmZPPHEE+y333784Q9/YNiwYTRo0IDbb9+L22+Htm1P58cfW1Ot2lEsWrQr8XgNMjMTQA7FxRu/ZjgM1apBLJZ+3r/XXnDggdCjB/TuDRnOWChJkiRJkiSpnAsHHUCSJEmSJEmSJEmSJEnaUZ8+8CmpZOUtXVlt9kezWf7j8i0fKEmSJEmSJEmSJKnUjRrFJics3V5Ll8KIEfD3v8ODD27dOUuWwD//CcceC0cdBc8+u3Zf27Zw2WVr13Ny4JJL1q6/8AL87ndwzjmwcmV62047wbnnbnq8Vatg3Li169FolIsvvpjMzEweeeQRRo4cSSQSobCwkC+++II77rgDgNNOOw2A4l+/aZ06dSIjI4PFixevd/3VxSzlvXRltZ494eWX00UmFUVuLtx447aV/EiSJEmSyod4PE5ubi73338/33777Zrn3QDz58/n22//x5lnLmTu3A4sWhThscdeZejQldx0U7rAtV8/OOEE6NMnXb567rnwl7/A4MHw3Xfp8taxY+HWW9N/Z7B0RZIkSZIkSVJF4J8yJUmSJEmSJEmSJEmSVKElihNMeGgCieJE0FFKXSqV4tMHPuXQWw4NOookSZIkSZIkSZJU5U2cWPLXHDIk/QDo3x8uvHDzxz/9NFx11drSFEgXt7RqBe3bp9f322/tvtxcyMxcuz5wIHzzTXr5+OPh6KPTy+se81vJJHz44frbWrVqxS233ML111/PEUccwWGHHUb9+vX54IMPWLZsGY8++ih77bUXqVSKaDQKwGuvvUZGJZm99Xe/g3fegd691/9ZlEc5OXDvvZsv15EkSZIklV+rn0sfeOCB/OlPf+Kvf/0re+yxB3/4wx945plnAOjcuTMAtWrV4pxzfh9YVkmSJEmSJEkqK+GgA0iSJEmSJEmSJEmSJEk74tsXvyWVSgUdo0wkihKMf3B8lSiZkSRJkiRJkiRJksqzFStgyZKgU8BHH21Y9JFKwdSpa9fX3b9kyfqFMYMGwaGHwoAB0KtXelssBsOGbX7cyZM33HbFFVfw7LPPcvLJJ/Ptt98yYsQIWrduzUMPPcTpp58OQCgUIhQKAVSa0pXVunWDjz+G5s3TBTflTWYm1KwJzz5r6YokSZIkVRbXXHMNxxxzDDfccAPTp09nyJAhtG7dmm7dugEQj8erzPusJUmSJEmSJFVtFq9IkiRJkiRJkiRJkiSpQht922iKVxQHHaPMpJIpvn3p26BjSJIkSZIkSZIkSVXasmUQjQadYuNq14ZDDlm7/sor6+8/4QR477308u9/D++8A48/DtWqwWefwUEHwaefbn6M/PyNbz/yyCMZPHgwn376KfPnz+e1116jb9++ZGdnb/8NVSDt2sG338If/wg5OUGnWSs3Fw4/HKZPh6OPDjqNJEmSJKkkJJNJAB5++GEaN27M0UcfzaRJkzjkkEPYfffdgXTp6eoCVEmSJEmSJEmqzCxekSRJkiRJkiRJkiRJUoWVvzifxZMXBx2jTBWvKGbSkElBx5AkSZIkSZIkSZKqtIICCJfDT+vXqAHDh6fLVwBGjICnn17/mBUr0gUchYUbnt++PZx+OmRmbn6cVAri8Y3vy8jIoG7dutsevpLIzITbboPRo6F583TpSZBZataEoUPTvxdV+MciSZIkSZVCKpVasxwOh0kmkzRo0IC//vWvLF26lPr169OhQ4cNjpUkSZIkSZKkyq4cvpVLkiRJkiRJkiRJkiRJ2jrzJswjIzsj6Bhlbv7E+UFHkCRJkiRJkiRJkqq0wsLyV7zSqFG67KN79/T6u+/C73+fLklZLRKBDz6A88+H7Gy4/nqoXh2aNUufm5kJF16YLg7ZnIyMdPmMNq1jR/j2W/jjH9Pf65ycshs7Gk2PeeSR6ZKdE04ou7ElSZIkSSVr+fLl5OfnAxAKhYB0qUoqlSL86x8n+vbty6hRo3j44Yc58sgjA8sqSZIkSZIkSUGperNOSJIkSZIkSZIkSZIkqdKY++lcYvmxErlW+/7tOW7wcZs95odRPzDkoCEb3bfzXjvTYUAHGnZpyC4ddiGaGwVg6Q9LuXe3e0sk42oFPxdQ8EsBObXKcGYeSZIkSZIkSZIkSWtEIusXmgStXTt44w3Yddf0+jPPwJlnQnHx+sf17Jk+FuCXX+Cmm9LLK1fCHXesLW05+WS44opNj5dKpb8H2rRUKkUoFOeWWyJcfXWYxx+Hu++G/HxYsaJ0xqxWLf11wAC49FJo0aJ0xpEkSZIklZ3bb7+dhQsXcsghh7DPPvvQokULotHoesesXLmSRo0aseeee67ZtrqkRZIkSZIkSZKqAotXJEmSJEmSJEmSJEmSVGHN+mAWyXgy6BgA7Hbwbux3+X5lMlY0J8r8ifNpfkjzMhlPkiRJkiRJkiRJ0vqysyFZPl6qpFcveOkl2Gmn9Pqdd8JVV2382Hr11i5nZUFm5tpylpo11+5bd3lj4vH096CqSyaTLFmyhHnz5jFnzhzmzJnDL7/8Qjwe/7V4JbTmayQS4W9/q8mSJZ144422fPVVdaJRWLlyxybCzc1Nf23aFK65Bk46CXJySuDmJEmSJEmBKygo4OabbwZg2LBhtGnThh49erD//vuzzz770KhRI7Kzs3nwwQd55513uPfee2ndunXAqSVJkiRJkiSp7Fm8IkmSJEmSJEmSJEmSpAprwRcLSu3aT3R/YoNtRcuKNnl84dJCpo2Yxvzx88mtm0vnCzuXWrZ4YZx54+dZvCJJkiRJkiRJkiQFZEeKVwYOhBtvTC8PHgxnn7123667QseO6eXVXyFdrnHssenlxYthzJj08nHHwbBh6RIVgKefhpdfhgMOWHtuYSFMmJBenjRp/WsOGwYPPwx168JNN63d99lnm7+HSATC4S3fa2VUVFTEpEmTmDhxIosXLyYSiQBQvLrBZh2pVGrN13g8zi+/LCEcfpvjj3+fgw+uyfTpjVi0qAXz5jXnxx9zycxMl7AUFEAisf61wuH0711GBuTnp4tWunaFHj3SP++99ird+5YkSZIklb25c+dSrVo1mjdvTrdu3Xjrrbe4++67qVGjBu3bt6d79+4ccsgh3HXXXTRr1owGDRoEHVmSJEmSJEmSAmHxiiRJkiRJkiRJkiRJkiqk/MX5FK/YcOKakjJnzJxtOn7SkElMGpKepah9//alWrySKE4w64NZdL+me6mNIUmSJEmSJEmSJGnT6tWDeLzkr3vwwekylt/aeed0oQrAqFFw0EHp5WOPXVu6AnDaaenHun74AXbbLb383Xfw0ENwwQXp9eOPTz/WtWoVXH315nPWrbvle6lsFi5cyLhx4/j6668JhULEYjEAEr9tSNkKsViM3NzF7L33YmASGRkZJJMh8vI6EonsS0FBLQoLQ6xcmS5gqVYtXZRTpw506JAuWcnOLuEblCRJkiSVOy1btuSaa67h+uuvZ8CAAZx33nmMHTuWUaNGMXbsWD766CP+/e9/s2zZMvbYYw/Gjx9PmzZtaNSoUdDRJUmSJEmSJKlMWbwiSZIkSZIkSZIkSZKkCmnxlMVk5GSQKN72SWwqg8XfLg46giRJkiRJkiRJklRlRaPQvDlMmRJ0km134YXw0Udw5pmwzz5Qu3a63GPOnHSpyx13wLRpm79Gp05lkTR4qVSKb7/9lg8//JAlS5aQTCZJJpMlPk781xaflSs/JSNjItWrV6d37+60b9+ecDhc4uNJkiRJkiqOa6+9lq+++orHH3+cY445hosvvpjjjjuO6dOnM3PmTP7+97+zfPlyRo8ezYABA9htt904//zz6devX9DRJUmSJEmSJKnMhFKpVCroEJIkSZIkSZIkSZIkSdK2mvHODJ478TmKlhWVyPXa92/PcYOP2+wxb17+Jp/c+8k2XWvpD0u5d7d7SyDh+qo1qMaf5/+5xK8rSZIkSZIkSZIkaesMGABPPhl0irKXmZni738PcfXV23d+cXExr7/+OgUFBfTt25fMzMySDVhCVqxYwYsvvsjcuXOJxWJlPn40GqV27dqceOKJ1KlTp8zHlyRJkiSVrlWr4IsvYPx4+O47WLkS8vMhHoecHMjNhXr1UnTsGKJu3R/44x+PZLfdmvHGG2+sd52dd96Zhg0bcvTRRzNp0iRef/11HnvsMQYMGBDMjUmSJEmSJElSADKCDiBJkiRJkiRJkiRJkiRtj3hBHFJBpwhOojgRdARJkiRJkiRJkiSpSjvgAHj22fREqVVJVlaKzp1DpFIpQqHQevsSiQThcHiD7etauXIlQ4cO5eWXX+bss89m//33p1+/fvz+97+nVq1apR1/i1KpFJMmTWLEiBHE43GSyWQgOWKxGIsWLeKhhx7ioIMOYr/99iMcDgeSRZIkSZK046ZOhREj4MMP4dNPYeHCdMFKcTEUFm78nFAoRLVqkEg0Ix7/ku+++4LOnT/immu6ccwxESZN+oTFixdzySWXcP311zN79mwuvfRSevbsWbY3J0mSJEmSJEkBs3hFkiRJkiRJkiRJkiRJFVJpF4880f2JDbb9MvOXUh1zWyTjwUzuI0mSJEmSJEmSJCmtUyeoij0YhYUhOnZMT/66unwlFosxefJkJk+eTO/evaldu/Ymz69Vqxa33HILp59+Op9++imjRo3i4osv5vzzz6dDhw6cffbZHHvssey6665leFdpK1as4MUXX2Tu3LnEYrEyH/+3UqkU8XicUaNG8dVXX9G3b1/q1KkTdCxJkiRJ0laKx+HVV+G222DSpPS2dUtWtvTUM5WCFStWr2UAnZkwIcGZZybIyIjQpMlScnPbsf/++wPQpEkTmjRpUtK3IUmSJEmSJEnlnsUrkiRJkiRJkiRJkiRJqpAiWREIld7154yZU3oXLwHhaBWcwUmSJEmSJEmSJEkqR9q2XX+y1Kqidu0QO+2UXg6F0i/aPvzww/zpT3+if//+HHnkkZs9PxQK0apVK1q1akWfPn2YM2cOU6dOZdy4cTz77LNceumlXHrppXzzzTe0bt26lO9mrdmzZ/PUU08Rj8dJJpNlNu7WiMViLFy4kIcffpgTTjiBPffcM+hIkiRJkqTNmD8fHnoI7r8/Xa6ytjylJEQoLIwAMHnyQYTDn3HDDWGKiuB3v0uQmRkpycEkSZIkSZIkqUJw9gVJkiRJkiRJkiRJkiRVSNGcaNARAhXxQ5GSJEmSJEmSJElSoKJR2HffoFOUrXA4yRFHQCqVWrNt6dKlfPbZZwC0b9+emjVrbvE6q8+PRqM0b96cww8/nD59+rDTTjuRmZnJOeecQ+vWrdcUoKRSKaZPn87ChQtL4a5g+vTp/Pe//6W4uLjcla6slkqliMVivPDCC0yaNCnoOJIkSZKkjSguhr/+FZo3h9tvh59/LunSld/KJJnM4uOPo5xyCrRqFeHXp+iSJEmSJEmSVKVkBB1AkiRJkiRJkiRJkiRJ2h6Z1TLLfMyeA3vS68ZeAHwx+AuGnz18zb4au9Zgl467AKz5ChDNjdLq2FYA5C/OZ86YOSWSpaoXz0iSJEmSJEmSJEnlwdVXQ79+pT2JavmRmQlXXAHJZJJQKEQ4HGbixIl8+OGHtGzZkk6dOgHpkpBQKLTJ66zet/q4WCzGbbfdxrhx4xgwYAB/+9vfAIjH42RmZvLGG29w0UUXUb9+ffLy8mjRogWnn346Bx100A7f05QpU3j++eeJx+M7fK2yEI/Hee2114jH42u+35IkSZKk4E2cCCeeCAsWQGFh2Y+/cmX60bMnXHgh3HwzZGWVfQ5JkiRJkiRJCoLFK5IkSZIkSZIkSZIkSaqQ6rauSyw/FnSMNXY7eDeOG3zcBtvzds7jlJdPAeCHUT8w5KAhJTJe/X3ql8h1JEmSJEmSJEmSJG2/o45Kl5FUFY0a5bP33tWACIlEAoD//Oc/zJo1i2uuuYa2bdsCbLZ0ZV2hUIhkMsl1113Hc889xx577MEtt9xCvXr1AMj89ZtbUFBAy5YtmTt3LtOmTeODDz5g+PDhDBs2jEMOOWS77+f777+vUKUrq8Xjcd58802ysrJo165d0HEkSZIkqUorLoYbb4R//hMKCoJOk87w0EPwwgvw3HPQpUvQiSRJkiRJkiSp9IWDDiBJkiRJkiRJkiRJkiRtj+ya2eTWyQ06RiAiWRGaHtg06BiSJEmSJEmSJElSlReJwGWXQXZ20EnKwnIyM+/m66+/JpFIEIlEePLJJ/nPf/5DnTp1uPTSS6lRo8Y2X/Wpp57ijjvuYI899uD++++nXr16pFKp9Y459thjeffdd/nuu+94+OGHqVGjBj169KBVq1YAGxy/NebPn8///ve/Cle6slo8Hmf48OHMmDEj6CiSJEmSVGVNmQJt2sC995aP0pXV8vNh1izo2RP+8hdIJoNOJEmSJEmSJEmlK5TanncQSZIkSZIkSZIkSZIkSeXA00c/zbTXpwUdo8xl1cjitNdPo0n3JkFHkcqdeDzOTz/9REFBAfF4nHg8TigUIiMjg4yMDGrWrEmtWrUIhUJBR5UkSZIkSZIkSZXEwoXQrBkUFgadpHRlZRURDjegRYvGtGnThjlz5jBu3DiaN2/Otddey9lnn72mkGVLkskk4XCYF198kWuuuYYZM2bw3//+l9NOO22z5xUVFfHggw/ypz/9iUGDBnH99devtz+VShEKhfj++++ZN28ehYWFtG7dmoYNG653XCwW4/7772f58uXb/o0oZ7Kysrj00kvJzc0NOookSZIkVSkTJ8LBB8Py5VCeZ/PLzYU+fWDoUMjICDqNJEmSJEmSJJUO//wpSZIkSZIkSZIkSZKkCqtpz6bMfGcmieJE0FHKVKwgRoN9GgQdQwpcPB5n4cKFzJ8/n9mzZ/Pjjz+ybNkyMjIy1itWWT3BFqQn8UqlUtStW5dmzZrRqFEjGjZsaBmLJEmSJEmSJEnabvXrw2GHwWuvQTIZdJrSkZkJF1+cwYEHDuahhx7i448/pk6dOvTr149LLrmELl26ABCJRFixYgV5eXmEw+FNXi8cDrNw4UIuu+wy5s6dy2233Ubfvn03efzq13uWLFnCu+++S506dejYseN6+wBCoRCxWIxTTz2ViRMnUqNGDQDq1q1Lv379OOuss2jcuDEjR44kPz+/pL49gYrH47zyyiuccsopQUeRJEmSpCpj9Gg44ghYuTLoJFuWnw+vvAJHH53+mpkZdCJJkiRJkiRJKnmhVKo8d2RLkiRJkiRJkiRJkiRJm/bDqB8YduwwipYXBR2lTNVoXIMr5lwRdAwpMAsWLODjjz9m8uTJhMNhkskk8Xh8u66VmZlJKpUiMzOT/fbbj44dO5Kbm1vCiSVJkiRJkiRJUmU3bRq0bw8FBUEnKR077QTTp0OdOun1VCrF/Pnzadiw4ZpjVhegHHDAAeTl5fG///2POqtP+FUikSASiTB16lRuvPFGhg0bxsknn8z//ve/rcoxZswYTjzxRPbcc0+eeOIJmjVrtl7xCsDcuXMZPnw41apVY9GiRSxfvpxx48bxwQcf0K1bN26//Xbefvvt7X59qTyKRqMcf/zxtG7dOugokiRJklTpjR8PvXrBqlVBJ9k2OTlwyCHw8ssQiQSdRpIkSZIkSZJKVkbQASRJkiRJkiRJkiRJkqTt1aBDA2KFsaBjlLlGXRsFHUEqc/F4nMmTJzNmzBh++eUX4vE4qVRqh69bXFwMQCwW44MPPuCDDz5g9913p1u3bjRq1Gi9SbokSZIkSZIkSZI2Zffd4f/+D268seJNvLolubnw5JNrS1cAQqEQDRs2XK/0JBQKMWfOHD7++GOADUpXACK/zux6yy23MGzYME444QRuuOEGYG0py6YkEgm++OILFixYQP/+/dl1113XjLuuRo0acdFFF623bdGiRdx3333cdtttvPzyy2RmZm7jd6F8i8ViDB8+nKZNm5Kbmxt0HEmSJEmqtCZPTpeXVMTn/gUF8N570L8/DB0Kvj1SkiRJkiRJUmVi8YokSZIkSZIkSZIkSZIqrOya2ezabVdmjZoVdJQyk1ktk47ndgw6hlRmkskko0ePZsyYMcDaopTSEI/HAfjuu++YPn061atX56ijjqJ58+alNqYkSZIkSZIkSao8rrgCnnoKvvwSksmg05SMzEzo3RuOO27j+9ctPUmlUuy6666MHz+eefPmAenXXzIy1k5rkEgkeOyxxxgyZAgNGjTgzjvvpFmzZgCbLV0B+Pnnn/noo4+oXr06nTt3JhKJrFf88lvJX38I4XCYnXfemf/7v/9j/vz5W3nnFU88HueVV17hlFNOCTqKJEmSJFVKq1alS1dWrAg6yfbLz4eXXoJ77oE//SnoNJIkSZIkSZJUcsJBB5AkSZIkSZIkSZIkSZJ2xAFXH0BmtcygY5SZaF6UFoe1CDqGVCYWLVrEgw8+yOjRoykuLi7V0pV1pVIpYrEYP//8M8OGDeOll16iqKioTMaWJEmSJEmSJEkVVyQCzz4LWVlBJyk5ubnw6KNbd+zqApSOHTty9NFHA6wpXUmlUgA8+eSTXHjhhTRp0mRN6UpyK1tqZs2axaeffkrr1q1p167dFo8Ph8OEw+E1469atYqGDRuSmVk5X19OJBLMmDGDhQsXBh1FkiRJkiqlK66AZcvg16e4FVZ+Plx3HUybFnQSSZIkSZIkSSo5Fq9IkiRJkiRJkiRJkiSpQmvZuyXR3GjQMcpERk4G+/9pf0LhUNBRpFKVTCYZNWoUjz76KIsXLyYWiwWWJRaLMXnyZP71r38xc+bMwHJIkiRJkiRJkqSKYffd4e9/h7y8oJPsuNxcGDwY6tTZ8WutLmXZZZddaNOmDQMHDuS0004DWFOOsjmJRIIvv/yS2bNn07VrV5o1a7bedTdldeFLKBRi+PDhW13yUlElk0nGjRsXdAxJkiRJqnRGjYKnnoKCgqCTlIyiIjj5ZKjkT5MlSZIkSZIkVSEWr0iSJEmSJEmSJEmSJKlCC4VD7Pen/cjIyQg6SulLQYdzOgSdQipVixYt4sEHH2Ts2LHE4/Gg4wAQj8fJz89n2LBhvPTSSxQVFQUdSZIkSZIkSZIklWNXXAE9ekBOTtBJtl9uLvTvD8ceW7LXPeqoo/j66685++yzt3hscXHxmuVYLMbYsWPJzMykU6dOZGVlbfH8RCKxpphlxIgRTJ48mWg0uv3hK4BkMsnXX3/t61mSJEmSVIJWroRTToH8/KCTlJxkEqZOhXvuCTqJJEmSJEmSJJUMi1ckSZIkSZIkSZIkSZJU4XU8pyOkgk5RukLhEK36tCK3Tm7QUaRS8/333/PYY4+xePFiYrFY0HE2EIvFmDx5Mo899hj5lekT1JIkSZIkSZIkqUSFw/Dyy9ChA2RnB51m2+XmQp8+cP/9weZ4+umnue6663jllVcYNWoUH3/8Ma1bt2b//fcHIB6Pb/b8SCTCwoULufDCC7nyyitJpSr5i8q/CoVCTJo0KegYkiRJklRp/OlPsHx50ClK3qpVcP31MG1a0EkkSZIkSZIkacdZvCJJkiRJkiRJkiRJkqQKL7duLnuesCeRzEjQUUpNRnYG3a7uFnQMqdRMmTKFp59+ulwWrqwrHo/z888/88gjj7C8Mn6SWpIkSZIkSZIklYisLHjrLdhzz4pVvpKbC716wdCh6QKZoBQWFjJ69Ghuvvlmjj/+eM455xymTp1K7dq117xGk5GRsd45iURizfKcOXMYOHAgrVu35uGHH+bwww8nKyurTO8hKLFYjLFjx1aZohlJkiRJKk1ffAFPPQUFBUEnKR1FRTBgQNApJEmSJEmSJGnHWbwiSZIkSZIkSZIkSZKkSuGIe48gIydjywdWQBk5Gex9xt407NQw6ChSqZgyZQrPP/888Xg86ChbJZlMsnz5ch599FFWrFgRdBxJkiRJkiRJklROVasGo0dDly6QkxN0mi3Ly4M+fWD4cMgI+KXX7OxsHnvsMb766iuuvfZadtppJxKJBO+++y6nn346AwYMYMSIEeudE4lEWLx4MX/729/o2LEjf//732nbti2DBw+mVq1aAd1JMAoKCpg9e3bQMSRJkiSpwrvjjnQ5SWWVTML48TBtWtBJJEmSJEmSJGnHWLwiSZIkSZIkSZIkSZKkSiG3bi7HPnEs0dxo0FFKXPZO2Rx212FBx5BKxQ8//MALL7xQYUpXVkulUuTn5/PEE09QUFAQdBxJkiRJkiRJklRO5eXByJFw2GHp5fIqNxfOPhueeir40pV1tW3blv/7v//jm2++Yc6cOdx9991Uq1aNoUOHMm7cuDXH/fzzz9x77720bduWW2+9lU6dOvHUU0/x9ttv065dO8LhqjW1QiwW4/vvvw86hiRJkiRVaL/8Ai++CIlE0ElKVyIB//pX0CkkSZIkSZIkaceEUqlUKugQkiRJkiRJkiRJkiRJUkkZdtwwpo+YTqK4cnzKMSMng35v9qPpgU2DjiKVuMWLF/PII48Qi8WCjrLdIpEI9erV47zzzqtyE3ZJkiRJkiRJkqStl0qlS00uuggKC6G8vDySnZ0uhHnqKejdO+g0W2/ZsmUUFhZSv359AO644w6uueYaAI455hj+9Kc/0bNnTwCGDx/OF198scVrtm/fnuOOO27N+qBBgzY4ZuDAgWuWX375ZSZNmrTZazZp0oQ999yTXXfdlRo1apCbm0sikWDx4sV8/fXXfPrppySTyQ3O2WuvvWjYsCE777wzGb824fzwww8MGTJki/exWrNmzejfv/9WHy9JkiRJWt/dd8P110N+ftBJSl9eHixalC5mlSRJkiRJkqSKyE95S5IkSZIkSZIkSZIkqVLp81gfMnIygo5RIjJyMmh/ZntLV1QpJZNJnnvuuQpdugKQSCRYsmQJo0ePDjqKJEmSJEmSJEkqx0Ih6NcPpkyBnj3TE5oGLTcX+vaFGTMqVukKQM2aNdeUrgAceOCBnHjiiVSrVo1XX32VP/zhD5xxxhk8+uijTJs2LbCcPXr0YP/996dx48bUqFGDjIwMsrKyaNSoEb179+aMM84gFAqtd07r1q3p3LkzDRs2XFO6sj0WLFiwo/ElSZIkqcpKJuHOO6tG6Qqk/27xzDNBp5AkSZIkSZKk7WfxiiRJkiRJkiRJkiRJkiqV3Lq5HDf4OKK50aCj7JgQ5NTK4bC7Dgs6iVQqxowZwy+//BJ0jBIRi8X46KOP+Omnn4KOIkmSJEmSJEmSyrlddoG334aHHoLq1SErq+wz5ORAnTrw4oswdCjUrFn2GUpa165deeaZZ1i+fDkjRoygS5cuvP7661x44YUsX7480GzLly/no48+4qmnnmLYsGF8//33a/Y1a9aMvfbaa73jV61axXfffcf777/PN998s93jxmIxVq5cud3nS5IkSVJV9t57sGJF0CnKzsqVcNttQaeQJEmSJEmSpO1n8YokSZIkSZIkSZIkSZIqnT2P25Puf+1eoctXsmtmc9YHZ5GZlxl0FKnE/fTTT3z44YfEYrGgo5SYeDzOc889RzKZDDqKJEmSJEmSJEkq50Ih6NcPpk2Dyy9PF59Uq1b641arBjvvDAMHwowZ0Lt36Y8ZhN69ezN06FB+/vln3nrrLUKhUGBZPv74Y+69917ee+89pk+fzpQpU3j66afXK0Rp3LjxeueMHj2aZ555hg8//JCffvppu8fOyMhg3rx5232+JEmSJFVl//lPuoykKpk9G374IegUkiRJkiRJkrR9LF6RJEmSJEmSJEmSJElSpXTgdQfS6Q+dKmT5Smb1TE5+82Rqt6wddBSpxCWTSZ5//nni8XjQUUrc0qVLGT16dNAxJEmSJEmSJElSBVG/Ptx6KyxaBI89Bh06QE4ORCIlN0ZmJmRnQ69e8OyzMH8+XHNNuuylKqhVqxZZWVmBjT9z5kySyeR62+LxOMuWLVuzXlxcXCpjFxcXW7wiSZIkSdvp44+DTlD2olGYMCHoFJIkSZIkSZK0fTKCDiBJkiRJkiRJkiRJkiSVlsPuOoxkPMnnj39OLD8WdJwtC0EoK8SX+3zJ8xc9TzQapX///hx66KHsvvvuQaeTSsS4ceP45Zdfgo5RKmKxGB999BFt27alTp06QceRJEmSJEmSJEkVRGYmnHxy+vH113D//fDuuzBrVrqIJR6H/Pytu1a1aumvxcXQsiUceSRcdBHstlvp5S/PVq5cSSy2fa8VDxw4sITTpNWuXZsGDRqsWZ8yZUqpjJNKpSrt63KSJEmSVJqKitLPyTelf38YPHjteii05WvutRcMGABduqSLV3Nz09t/+GHTz9kvuwwOOAA6d17/mLPOgiFDNj9eOAwffpg+f2vPW7kSxo2D3/9+y/cjSZIkSZIkSeWNxSuSJEmSJEmSJEmSJEmqtEKhEIffezg5dXIYe/vY8l2+EoKicBFPFj/JwtELqVu3LgCXXnopHTt2ZOTIkVSvXj3gkNKOSSQSfPTRR9s9uVVFkEgkGDNmDH369Ak6iiRJkiRJkiRJqoDatYOHHkovFxWli1gmTIDRo9OTn/7yS7pUpbg4PbFrZmb6Ua9eejLVbt2gUydo3RoynE2A4uLioCOsp3r16px66qlEIhEAJkyYwJw5c0ptvMr8upwkSZIklZavv4bsbCjJp1QHHwyXX75t59x4I+y00/aN95e/rF+6sjWSyXRZiyRJkiRJkiRVRL5VSpIkSZIkSZIkSZIkSZVaKBSi18Be7NRkJ9645A0SRQmS8WTQsdaTiCT4KfET7+z0DkceeyQ9e/akT58+FBUVMXToUG699VbOPfdcnnnmmaCjSjtk6tSpJJPl699fSUulUnz11Vf07t2brKysoONIkiRJkiRJkqQKLCsrXaLSqROcf37QaSqmHSkeeeKJJzbYNmDAgO2+Xr169Tj99NOpWbMmAF9++SWvv/76dl9va1i8IkmSJEnbbsIESCRK9ppLl8KIETB+PNStCxdeuOVzvvoKpk5Nn3PjjVC//taN1aEDDByYLlIpLk6XyGytb76BVCpd9ipJkiRJkiRJFYnFK5IkSZIkSZIkSZIkSaoS9jl7H3Y7dDdePO1F5n8+n9iqcjDBTAgSoQTvJt6l+mHVufW8W+nRowf11/lk5MUXX8zcuXN59NFH+eSTT+jatWuAgaUdM2bMGIqLi4OOUepCoRBffvklXbp0CTqKJEmSJEmSJElSlZZKpbb73Dlz5pRYjqZNm3LKKaeQ/etst+PGjeOtt94qsetvyo7cvyRJkiRVVaNHQ35+yV5zyJD0A6B//60rXjnwwLXL11yzdeNkZcHQoZCZCXffDSecAM2abX3OZBJmzdq2cyRJkiRJkiSpPAgHHUCSJEmSJEmSJEmSJEkqKzV3rclZH57F4fccTjQvSjgjuLfPZORmsCx7GQ8mH2TvC/bmtttv4/e///2a0pVUKkUymSQnJ4e9996bRCLBvHnzAssr7ajFixezcOHCoGOUiVgsxpgxY5zISpIkSZIkSZIkKWDRaDToCLRr145+/fqRnZ1NMpnkzTffLJPSFSgf9y9JkiRJFc2kSUEn2H633gpt28LXX8Nf/7rt52dmwrfflnwuSZIkSZIkSSptGUEHkCRJkiRJkiRJkiRJkspSKBSi43kdaXF4C1464yXmfjqXRHGCVKJsChKieVFSyRQrO6/k3g/v5bgTjuOqq66iefPmQLpwJRQKrckKMH36dIqKigiHgyuKkXbUuHHjSCaTQccoM/n5+cyePZumTZsGHUWSJEmSJEmSJKnKyszMLPUxatasyeWXX75mfdCgQWuWu3TpwhFHHLHmtd9PPvmEefPmseuuu645pqioiEWLFq1Zr1OnDnXr1gVY8xUgNzeXVq1aAbBs2TIWLFiwxWxlcf+SJEmSVNkUFASdYPscfDBceikUFUG/flBcvO3XSKUgP7/ks0mSJEmSJElSabN4RZIkSZIkSZIkSZIkSVVSzV1rctaos1j41ULG3TOOr4d9TSgcIrYqVvKDhSAzL5OcOjl0u6obzfo0o0v3LuzZZk8eeeQR6tSps/bQUGi98pWxY8fyyCOPsPvuu9OjR4+SzyaVgWQyyZdfflmlildisRifffaZxSuSJEmSJEmSJEkBys3NJSMjg3g8Hsj4bdq0WfPaL8D+++/P/vvvv94xP/zwA0OGDFmz3q5dO3r16rXBtXbeeWdOOeUUAL744guGDx++2bFDoRDVqlXbgfSSJEmSVDUVFgadYNvVrAmDB0M4DDfcAJMmbd91ksmKef+SJEmSJEmSZPGKJEmSJEmSJEmSJEmSqrT6e9Xn2CeO5fB/Hs6koZMYe/tYCn4uIBlPEi/cgcl3QpBZLZNEcYIWv2tBt6u60aRHE0KhECtWrCCZTNK8eXPq1KlDLBYjGo2uKVwJhULE43GGDx/OwIEDWbJkCWeddRY1atQgmUwSDodL7hsglYElS5asN6FUVTF79uygI0iSJEmSJEmSJFVpu+yyC5FIJLDilSBFo1EaNWoUdAxJkiRJqnBisaATbLubboJdd4UPP4Q77tj+66RSUFRUcrkkSZIkSZIkqaxYvCJJkiRJkiRJkiRJkiQBWTWy2PfifelyURfmfTaPH8f9yKwPZzH307msnL+SaG6URCxBoihBKpla79xQRohoTpRUMkUqkaJu67o06dGExvs1ZreDdqNag2rrHV9UVETNmjVZtWoVixcvpm7duhQVFZGVlQXA999/zwsvvMCjjz7KjBkzuPTSS7ljRz4FKQVs3rx5O3R++/btOe6449asDxo0aINjBg4cuGb55ZdfZtKkSVt17aysLLp27cqee+5J7dq1CYfDrFy5koULF/LZZ58xc+bM7c69atWq9f5tS5IkSZIkSZIkqWzVr1+f2FbOmDtp0qQtvsa0sdepli1bttHtAEOGDNmqsdf1wQcf8MEHH2zzeb+VSqVo2LDhDl9HkiRJkqqazMygE2y7xo3TXw88EJLJjR8zeHD6sc8+sKmnv6EQ+JbHiiWZhKlTYfx4+PhjGDsWFi+G4uJ0iU4olP6dzsqCBg2gRw/Ybz/o1Al22y29X5IkSZIkSaoMLF6RJEmSJEmSJEmSJEmS1hEKhWi0byMa7duIrpd2BaB4VTELvljAgi8WULSsiFh+jKIVRUQyI2RWyyQjO4OaTWrSsHNDareoTSi8+U+g1a1bl5NPPpmbbrqJwYMHc+WVV5KVlUVhYSHDhg3j5ZdfZuTIkeTk5HD11Vdz4YUXApBIJIhEIqX+PZBK2o8//khxcXHQMTZQt25dTj/9dHbaaaf1tteqVYtatWrx888/71DxSjQaZcGCBTRt2nQHk0qSJEmSJEmSJGl7RKNRqlevzrJly4KOEoiaNWsGHUGSJEmSKpyqXDwSDkNOTtAptCUzZ8JDD8Fbb8GUKZCRkS5QWbly8+fNmQMTJkBeHiQS6W1t28LRR8N558Euu5R+dkmSJEmSJKm0WLwiSZIkSZIkSZIkSZIkbUFmXiZNDmhCkwOalNg1r7/+et555x1uuOEGhg0bRsuWLfn444+ZM2cOkUiEHj160K9fP4455hjq1asHYOmKKqzZs2cHHWEDGRkZnHLKKWtKV2bNmsXnn3/O8uXLyc7OpkGDBixdunSHxojH48yfP9/iFUmSJEmSJEmSpAA1atSoShav1KtXj1AoFHQMSZIkSapw8vK277yBA+HGG9PLgwfD2Wev3bfrrtCxY3p59VeA3Fw49tj08uLFMGbM2n2/+116/+rjVuvYEVa/vXH0aFiyBB5/HEaN2jDTDTdA7drp5aefhk8/hblzN30PodD6Y6n8SCRgxAi4/Xb47LP0eiyW3ldUtPXXSSZhxYq16599Bl99BTffDIceClddBQcemP5dkCRJkiRJkioSi1ckSZIkSZIkSZIkSZKkgPznP//h3//+N48//jgzZ85kxYoV9OrVi1NPPZX999+fdu3aBR1R2mHJZJIlS5YEHWMDHTp0oE6dOgDMnDmToUOHrrf/22+/3eExEokEs2bNYr/99tvha0mSJEmSJEmSJGn7NG3alKlTpxKPx4OOUmZCoRDNmjULOoYkSZIkVUgdOsAXX5TsNQ8+OF3G8ls77wwvv5xeHjUKDjpo7b5HHoGNPbW79NL0A6BXL/jgA3jttY2Pe/nla4tX3n4bhgzZfM7iYmjbdvPHqGz9/DM8+CD885/pgpV1S1NKSmFh+usbb6R/n2rXThewDBhgEY8kSZIkSZIqDotXJEmSJEmSJEmSJEmSpIA0a9aM22+/ncsvv5xkMsnPP//M3nvvvd4xqVSKUCi0yWskk0nC4XBpR5W22y+//EI4HCaRSAQdZT177rnnmuXFixdz+umn07BhQzIyMpg/fz5jxoxh2rRpOzzO/Pnzd/gakiRJkiRJkiRJ2n5NmjTZ7GuulVE0GqVp06ZBx5AkSZKkCumAA+DZZ2HVqqCTlL2MDGjcOOgUWu2ll+Dss9OFK6vLUUpTKgUrV6Yf11wDN98MzzwDPXqU/tiSJEmSJEnSjrJ4RZIkSZIkSZIkSZIkSQpYgwYNCIfDNP71k4rrlq1sagKg1YUr4XCYZcuWUbNmzTLLK22LwsLCEi8HGjhw4A5fo379+muW99133/X2NW3alKZNm/L6668zfvz4HRqnqKhoh86XJEmSJEmSJEnSjmnQoAE1atRgyZIlQUcpM5FIhJYtWwYdQ5IkSZIqpE6dYHNvexwyJP34rUGD0o9tOWdzdttt244viWu0awdVrLu0XFq8GM49F955B/Lzg8mQn59+9O4NZ54Jd90FeXnBZJEkSZIkSZK2Rsl+ml2SJEmSJEmSJEmSJEnSNguHw8Tj8TXrmypbWW116QrAO++8Q69evbj22mtLNaO0vWKxWNARNio7O3u99Q8//JCnnnqKb7/9ds223/3ud+Tk5OzQOIlEYofOlyRJkiRJkiRJ0o474IADiEajQccoExkZGey7775rXlOWJEmSJG2btm2hsDDoFGUvHIYDDww6hV56CVq2hDffDK50ZV0FBfCf/8Duu8NHHwWdRpIkSZIkSdq0jKADSJIkSZIkSZIkSZIkSUpPfrNw4UJuvfVWLr74Ylq2bLnBMalUilAoRDgcZvHixdx33308+OCDLF68mEmTJtG7d28O9BOPKmfWLRUqKU888cQG2wYMGLBN14jH40QiEQB+/PFH3n//fQBmz57NHnvsQSQSITMzk6ZNm/Ldd99td9ZkMrnd50qSJEmSJEmSJKlktGvXjhEjRgQdo0ykUik6d+4cdAxJkiRJqrCiUdhtN5g6NegkZataNejaNegUVVc8Dv37w8svl4/ClXUVFKQfvXvDZZfBzTdDKBR0KkmSJEmSJGl9Fq9IkiRJkiRJkiRJkiRJ5cRRRx3FxIkTCYfD3HnnnYR+84m01euvvPIK//znPxk1ahR16tTh9ttv59VXX6V///58//33QUSXNikcDpf4NefMmbPD11i2bBk777wzAL/88sua7cXFxeTn51O9enUAsrOzd2ic3/47liRJkiRJkiRJUtmLRqPss88+TJgwgWQyGXScUtWiRQuqVasWdAxJkiRJqtAOOACmTYNUKugkZae4GOzxDEZhIRx7LIweXf5KV9ZVUAD/+hf89BM88giUwluEJUmSJEmSpO3mn6skSZIkSZIkSZIkSZKkcuLOO+/kiCOO4K9//esmyxpGjhzJHXfcwahRozjuuOOYN28eV155Jeeddx7z58/nsssuK+PU0uZlZGQEHWGjZs2atWZ5p512WrOcmZlJbm7umvWlS5fu0DiRSGSHzpckSZIkSZIkSVLJ6Nq1K+FKPiNoZmYm3bp1CzqGJEmSJFV4Z50FeXlBpyhbu+8Ou+4adIqqp6AADj4YPvqofJeurJafD//7H5xyClTybltJkiRJkiRVMJX7XUGSJEmSJEmSJEmSJElSBdKrVy9ef/116tatu8ljunbtyp///GeysrLYY489WL58OQCHH344F1xwAffddx/jxo0rq8jSFgVZvFKzZk0GDhy45rGuzz77jEQiAcCuu+5Kr169aNGiBccee+yaspRly5Yxe/bsHcpQ2SfvkiRJkiRJkiRJqijq1KlDixYt1rwWVNmEQiHq1KlDkyZNgo4iSZIkSRVejx5Qp07QKcpOtWpwzTVBp6h6YjE4+mj44ot0AUtFkZ8Pr78O554LqVTQaSRJkiRJkqQ0P9EtSZIkSZIkSZIkSZIklTOpVIpkMsmUKVPIz89fb1/16tU57rjjuOeee7j99tt5/PHHKSoqom7dupx55pl06dKFPn36BJRc2tBOO+1EPB4POsYGfvrpJ95555016z179qRfv360adMGgOLiYl566SWSyeQOjVOjRo0dOl+SJEmSJEmSJEklp0+fPmRkZAQdo1REIhH69u1LKBQKOookSZIkVXihEFx1FeTlBZ2kbIRC0Ldv0CmqllQKTj4Zxo2rWKUrq+XnwzPPpP+dSJIkSZIkSeWBxSuSJEmSJEmSJEmSJElSORMKhfjqq6+45JJLmDRpEsAG5Q8XXHAB3bt3Z9iwYSxYsACAjh07MmDAAHbeeWdmzpxJKpUq8+zSb+Xm5pKZmRl0jI365JNP+M9//sO0adPIz88nkUiwfPlyvvjiCx5++GFmzZq1w2M0bdq0BJJKkiRJkiRJkiSpJOTm5tKnTx+i0WjQUUpUNBrlkEMOoXbt2kFHkSRJkqRK44wz4Ddv362UMjPhvPMgKyvoJFXLgw/C22+nC0wqqvz89H2MGBF0EkmSJEmSJAlCKWdXkCRJkiRJkiRJkiRJksqd999/nyOPPJKzzz6bf//73+vtSyaThMNhbrvtNv7617/ywQcf0KNHDwDy8/PJyckhFAoFEVvaqKFDhzJz5sygY5S5zMxMjj76aPbaa6+go0iSJEmSJEmSJGkd//vf/5gxYwaJRCLoKDssFArRoEEDzjvvPF8nliRJkqQSNmAADB0K8XjQSUpPdjZMngy77RZ0kqrjhx+gXTtYtSroJCWjdm2YMQN22inoJJIkSZIkSarKwkEHkCRJkiRJkiRJkiRJkrShnj170rVrV8aOHctnn30GQCqVAtLFKwCFhYUATJ8+fc15ubm5hEKhNcdI5UHTpk0Jh6ve29VSqRS77LJL0DEkSZIkSZIkSZL0G8ceeywZGRlBxygRkUiEvn37WroiSZIkSaXgz3+GaDToFKUnEoHu3S1dKUupFJx6Kvz6NvBKIT8fLroo6BSSJEmSJEmq6qreJ9klSZIkSZIkSZIkSZKkCiAcDnPttdfy5Zdf8txzz7F06VJCoRCxWGzNBEBffvklkC612Nj5UnnRqFEjopX5k8ebkEqlqFOnTtAxJEmSJEmSJEmS9Bu5ubmccMIJFb58JRqNcvjhh1O7du2go0iSJElSpdS2LZx/PuTkBJ2kdGRnw2OPBZ2iannwQfjqK0gkgk5ScgoLYfhwGDEi6CSSJEmSJEmqypxdQZIkSZIkSZIkSZIkSSqnfve733HmmWfywAMPMHDgQAoKCgiHwyxatIh+/frx0ksvsffee7PXXnsB6ZIHgGQyud5XKWi77LIL8Xg86Bhlrk6dOoRCoaBjSJIkSZIkSZIkaSP22GMPjjjiCKLRaNBRtks0GqVbt2506tQp6CiSJEmSVKndeivUrRt0ipKXlwd33glNmwadpOr44Qe4+mpYtSroJCUvPx/69YOlS4NOIkmSJEmSpKrK4hVJkiRJkiRJkiRJkiSpHHvkkUfo3r079913H02bNqV79+60bNmSp59+mmrVqjFo0CDq1atHMplcU/AQDqffFrS6iEUKWm5uLjvttFPQMcpURkYGbdq0CTqGJEmSJEmSJEmSNqNjx4706tWrwpWvRKNROnToQM+ePYOOIkmSJEmVXnY2PPss5OQEnaTkRCKw997whz8EnaRqueoqKCwMOkXpyc+H228POoUkSZIkSZKqqlDK2RUkSZIkSZIkSZIkSZKkcm3GjBk8//zz3HnnnYTDYRYvXswJJ5zATTfdRKtWrdYcV1BQwMiRI/nuu+8YOXIk0WiUunXr0rdvX7p3717lii9UvkycOJG33nqL4uLioKOUiUgkwhVXXEFeXl7QUSRJkiRJkiRJkrQFn3zyCSNHjiQejwcdZYui0ShdunTh0EMPJRQKBR1HkiRJkqqMyy+HRx6BgoKgk+y4vDz45hto2jToJFXH4sWw666Vu3gFYKedYNEiqGAdt5IkSZIkSaoELF6RJEmSJEmSJEmSJEmSKog5c+ZQXFzM8uXL6dChw3r7Ro8ezf3338/IkSNZtmwZ1apVo3bt2hQXF7NgwQL69u3L7bffzq677hpQelV1sViMO+64g1gsFnSUMtGqVStOOeWUoGNIkiRJkiRJkiRpK02aNInXXnutXJevZGRkcOCBB9KjR4+go0iSJElSlVNYCK1awY8/QjIZdJrtl5sLd98Nf/hD0Emqlttug0GDKkdxz+ZUrw6PPw4nnhh0EkmSJEmSJFU1Fq9IkiRJkiRJkiRJkiRJFUQqlSIUCq23rbCwkMGDB/PAAw8wc+ZMsrKyuP766+nduzdt2rRh+fLl3H333TzyyCO0bt2ad999N6D0Erz++utMnDiRZEX+xPFWiEaj9OvXjyZNmgQdRZIkSZIkSZIkSdvgxx9/5LnnniM/P79cFbBEIhGysrI44YQTaNGiRdBxJEmSJKnKmjkTunSBX36BijiDX14enHkmPPAA/OYtySpFiQQ0bAiLFgWdpGx06gTjxwedQpIkSZIkSVVNOOgAkiRJkiRJkiRJkiRJkrbOuqUrq4srnn/+eW677Ta++eYbCgoKWLFiBQ888ADPPvssS5cupUaNGgwcOJCrrrqKDz/8kPvuuy+o+BJdu3YlHK78b1vLy8tj1113DTqGJEmSJEmSJEmStlHjxo255JJL6NSpExkZGUHHASAajdKmTRsuueQSS1ckSZIkKWDNm8MHH0D16kEn2Xa5uXDMMXD//ZaulLW33oL8/KBTlJ3Jk9MPSZIkSZIkqSxV/k+wS5IkSZIkSZIkSZIkSZVQOBxm0qRJXHfddSxcuJATTzyRxx57jJEjR3LUUUfxf//3f/ztb39j3rx5hEIhTjjhBI444ggefvhhFi9eHHR8VVF169alfv36QccoVdFolG7duq1XlCRJkiRJkiRJkqSKIyMjg8MPP5z+/ftTo0aNwApYIpEIubm5nHzyyZxwwglkZ2cHkkOSJEmStL527eD996FmzYpTYJKbC0ceCUOHQtjZB8vcHXfAypVBpyg7sRjcc0/QKSRJkiRJklTV+KdPSZIkSZIkSZIkSZIkqYL617/+xezZs7ngggu46667GDBgAD179uTee+/lxhtv5PHHH2fMmDEANG3alI4dO5JIJJg1a1bAyVWVHXXUUYFNTlUW8vLy6NChQ9AxJEmSJEmSJEmStIMaN27MJZdcQrdu3cjKyiIzM7NMxo1Go0SjUTp16sQll1xCixYtymRcSZIkSdLW69gRPv4Yatcu/0Um0Wgx/frBM89AJX77ZrkVj8Ovb+euMuJxeO21oFNIkiRJkiSpqgmlUqlU0CEkSZIkSZIkSZIkSZIkbZtly5bRqlUrmjdvzqhRo8jMzCSVSpFMJolEIixbtoxmzZpx2mmn8cADDwCwatUqXnrpJY466ihq1aoV8B2oKhs5ciSffvopsVgs6CglKiMjg7PPPpuGDRsGHUWSJEmSJEmSJEklKJFI8N133zF69GgWL15MIpGgJKdqCIVCZGRkUL16dbp37067du2IRqMldn1JkiRJUumYNQv69IEZM2DVqqDTrC8UShEKFZOTczsrVlxPKBR0oqrpyy/hgANg5cqgk5StaBR++glq1gw6iSRJkiRJkqqKct6RLUmSJEmSJEmSJEmSJGljwuEw1apVo06dOmRmZpJIJAiFQoR+/VTkihUriMVijB07lsLCQgDy8vI4/fTTLV1R4A466CCqVasWdIwSFY1G2XfffS1dkSRJkiRJkiRJqoQikQht27blD3/4A+eddx777LMP0WiUaDRKZmbmmtdpt0VmZibRaJRIJELr1q3p378/f/zjH+nQoYOlK5IkSZJUQTRtChMnwvXXQ04OhMvJzH65uSlatw5x3XUvU1g4iHffHRl0pCprwoTN7+/fH1KptY+tsddecM89MHp0uvBn9bnff7/pcy67DJ59FmbOXH+8/v03PLZnz/WP2dTjySc3PV5ODnz++dbdjyRJkiRJklQSMoIOIEmSJEmSJEmSJEmSJGnbZWRkUK9ePebPn8/06dNp2bIlRUVFZGVlAfDuu++Sn59P586dyc7O3uD81K+fzNueCYCkHRWJRDjxxBN54okniMfjQccpEXl5eRx00EFBx5AkSZIkSZIkSVIp23nnnenTpw/HHHMMS5cuZf78+fz444/MmjWLn376iVQqRTgcXu+12FQqRTKZBKBu3bo0adKExo0bs8suu1CnTh1ft5UkSZKkCiwSgWuugeOOg5NOghkz0mUYQQiFIDsbrroqwXXXZfDf/xaQmZnJjz/+GEwgMXYsrFxZstc8+GC4/PJtO+fGG2GnnUo2Ryy26X2FhTB+PPTqVbJjSpIkSZIkSZti8YokSZIkSZIkSZIkSZJUAeXk5HDBBRdw9tln88gjj3D99ddTvXp1li9fzqOPPsqNN94IwL777gtAMplcM7lPPB4nIyODRCJBJBIJ8C5Ule2yyy507dqVTz/9lNjmPnlZAWRkZHDiiSeSkeFb8iRJkiRJkiRJkqqKUChErVq1qFWrFm3atAHSBSsrV64kFosRj8eJx+NEIhGi0SgZGRlUr17dkhVJkiRJqqRatYKJE+HOO2HQoHQJSn5+2YwdCkFuLjRrluKZZ0K0bZt+P+PLL79MYWEhBxxwQNkE0QbGjCn5ay5dCiNGpItN6taFCy/c8jlffQVTp6bPufFGqF9/08d+/jl0777h9p13huefh3A4vf7ss5u+RnExfPABXHnllrNJkiRJkiRJJSGUSqVSQYeQJEmSJEmSJEmSJEmStH1OPPFEhg8fTrt27ejcuTMff/wxU6ZMISsri2uuuYbrrrtuveO/+eYbnnrqKb799lsKCgr4y1/+wn777Ud2dnZAd6CqLJFIMGTIEObPn0/8/9m77ygpqoQN4093T2QGCZJEkChBAVGMoIBpXVcMq4JrRF2MiDl/q+Ku6yquWUyooGJCjOsqa8JAEAEBETCBoGRQhMmhu78/SmbEQJyZYobnd06fqa6qW/XWMDJHzr39lpaGHWezpKamctBBB7HvvvuGHUWSJEmSJEmSJEmSJEmSJG0FfvwRHn8cbrsNVq+G3NzKuU9GRpJkEg47LMIVV0CPHkEJy/Tp07ntttt45plnOP7443niiSdIT0+3DLSKlZYGhTglJb9/Tv/+MGJE+ftN/SP6+fj586FVqw2P+eYbaNky2D799OBndWPceCNcf32wPX067L77+s9v0gSWLNm4a0uSJEmSJElbKiXsAJIkSZIkSZIkSZIkSZI238MPP0y7du144IEHmD59OgAHHHAAp512GkcccQQQlFvEYjHi8Ti33norI0eOpF69eqxevZrp06dz6qmnctttt4X4FNpWxWIxTjnlFB577DFWrlxJPB4PO9ImSU1NZb/99rN0RZIkSZIkSZIkSZIkSZIklalbFy66CC68EMaOhSFD4P33IRaDvLwtvXoxaWkJatfO4KKLIpx9NjRuDDk5OUyaNIt3332XUaNG8emnn9KqVSsuu+wyMjIyKuCptKlWrICUlPUXr1QXGRlw3nnl72+/fcNjVqyovDySJEmSJEnSL1m8IkmSJEmSJEmSJEmSJFVj9erV45///Cfnn38+y5Yto7i4mF122YXU1FQyMzOBoNwC4P3332fkyJH06dOHq6++mqysLP7xj39w77330qVLF0499dQwH0XbqLS0NE4//XQeffRRVq1aVW3KV1JTU9ljjz3o3bt32FEkSZIkSZIkSZIkSZIkSdJWKBKBgw4KXosWwVtvwYQJMH48fP01pKVBMvn7ZSwpKVCrFhQWQu3a0LUrLFo0mvnzn+XPf96Rnj3/wqxZcZ54YiqzZs1iypQpfPHFF2y33Xacc845/OMf/6BBgwZV+swqV1gYlO3UBP37Q8OGwfZ338Gzz254TDwOiQREo5WbTZIkSZIkSQKLVyRJkiRJkiRJkiRJkqQaYccdd2THHXdcZ9+iRYt48MEHyczMpEuXLmRnZwNw4okn0r17dwBuuukmSkpKuPbaaznqqKOoU6dOlWeXMjIy+Otf/8oTTzzBihUrKC0tDTvSeqWmptK9e3d69epFJBIJO44kSZIkSZIkSZIkSZIkSdrK7bgjnH568AIoLYXPP4cpU2DevKB8JTcXioshOxuysqBePdhtN+jWrbz0YubMztx00ys8+uhDjBjxCPF4HIBoNEqLFi048cQT6dOnDwceeCANGjQgkUgQtfkiFAUFQflOTXDJJeXb99wT/PxuSEpKUD5Tq1bl5ZIkSZIkSZLWsnhFkiRJkiRJkiRJkiRJqoGeeuopzj77bAoKCsjIyCCZTJaVraxevRqARCJBhw4dOOKII3jzzTd59tlnOeecc8KMrW1YRkYGZ5xxBs8++yzfffcdJSUlYUf6TSkpKRx88MHss88+YUeRJEmSJEmSJEmSJEmSJEnVVEoKdOoUvDZF586dee655+jTpw/Tpk1j3rx5dOnShdatW9OmTRs6dOhAw7UtLWDpSoji8ZpRvHLUUdC+fbC9Zg08/PDGjYtENq6gRZIkSZIkSaoIFq9IkiRJkiRJkiRJkiRJNcyyZcu46aabKCgo4LTTTuPaa69lxYoVfPbZZ4wdO5b//ve/HHLIIbRt2xaAXXfdlUQiQU5ODgDJZJJIJEJxMXz2GUydChMmwKJFUFAA+fnBQrjMTKhVC1q0gP32g27dYJddgoWg0uZITU3llFNOYfr06bzxxhvE43ESiUTYsYAgW+3atenbty9NmjQJO44kSZIkSZIkSZIkSZIkSdqGnXrqqZx88sllxSpr5/+u9cv3qnoZGbCVTIPdIpddVr49bFhQvrIxSkuD+eaSJEmSJElSVfAjDiRJkiRJkiRJkiRJkqQa5oMPPuCLL77gT3/6E4899hjRaJR27drRo0cPCgoKuPTSS2nevDk333wza9as4eWXX6akpITly9fw9NPw5psRJkyA+fPLF/zl5a3/ns88E5SxFBZCmzaw//5w2GFw1FGQllYlj60aIhKJsPvuu9OmTRtefPFFFi9eTElJSaiZUlJS2HfffenVqxexWCzULJIkSZIkSZIkSZIkSZIkSaWlpQBEo1Hi8XjZ/Ma1hSuWroQvM7P6F6/suSf07Blsl5TAXXdt/NhIBFJTKyWWJEmSJEmS9CsWr0iSJEmSJEmSJEmSJEk1TGZmJrFYjL333ptoNEpxcTFpP7WfDBw4kEceeYQHH3yQ119/nZSUFObNi7D99k8wdOhJRKOQm1t+rY3tu/j5mM8/D17PPQfRKJx3HgwcCM2aVeBDqsbbbrvt6N+/P9OnT+f111+nqKioyktPUlNTqV27Nn379qVJkyZVem9JkiRJkiRJkiRJkiRJkqTfk5JS/jGCP59faeHK1qNOnY2fi/1LN9wAgwcH2yNGwBlnlB9r3hz22CPYXvsVoFYtOProYHvlShg/vvzYoYcGx9eet9Yee8CPPwbb48bB99+vm+Oyy8q3R42ChQs3/hkyMzf+XEmSJEmSJGlLWbwiSZIkSZIkSZIkSZIk1TAZGRmkpqYyb948ANLS0kgmk0QiEXJzc2nQoAHnnz+IFSv25O239yAa3Zkff4xRWhqt0Bw5OcHXO+8MXj17whVXwMEHB4Us0oZEIhF233132rZty+WXX079+vVJS0sjWok/QJFIhJSUFOrUqUOPHj3o3LlzlRe+SJIkSZIkSZIkSZIkSZIkrc+aNWsYMGAAixYt4tVXX2X77bf/1Tlr5w8DJBKJSp1/qV+rXRvq1YPlyyv2ugcdFJSx/FKjRvDyy8H2e+/BgQeWH3v4YWjZ8tdjLrwweAH07g3vv19+bKed4Pjjy9//+9+blrNDh007X5IkSZIkSdoSFq9IkiRJkiRJkiRJkiRJNcwhhxzCvvvuy7hx43j33Xc56KCDyhZOfv/994wbt4oZM66mtHQHcnMrP09RUfD1rbdg4sRgEd1zz0Hr1pV/b9UMtWvX5qqrruLII48kEonQo0cPGjZsSCwWq7BFwCkpKSSTSTp27Mh+++1H06ZNK+S6kiRJkiRJkiRJkiRJkiRJFS0rK4vRo0cD8PXXX69TvLJ23vDa0hXA0pWQ7LEHjBkTdorNc9FFkPLTp1W+8w5Mn77xYyMR6NmzUmJJkiRJkiRJvymSTCaTYYeQJEmSJEmSJEmSJEmSVLHmzJlD165d6dy5M0OGDKFVq1YsX/4Dxx03hUWLTiUSySCZDGcBZSwG6elw880waBC4jlMba/LkyQwfPpwxY8aQl5dH7969adu2LRkZGWXFKSUlJRu8TiQSIS0tjXg8TiwWo1GjRnTo0IHdd9+dzMzMKngSSZIkSZIkSZIkSZIkSZKkLfPKK6/Qrl07Onbs+JvHFyxYwHfffUdOTg7ffPMNO+64I507d6Z58+akpqaWFbSo8txyC9xwAxQXh52katWuDY88Av36hZ1EkiRJkiRJ2wqLVyRJkiRJkiRJkiRJkqQa6sEHH+Saa64hPz+fOnW6s2LFUGAnIDvsaABkZUHHjvDcc9C6ddhpVJ3E43GWL19Obm4uO++8M4lEgpUrV7J48WJmzZrFxIkTqVu3LnXr1iUejxOJRIjFYsRiMbbbbjtatGjBjjvuSNOmTaldu7aLhiVJkiRJkiRJkiRJkiRJUrWVTCbLSlQikQhz5szh7bffZty4cUycOJGFCxeWnVuvXj1OOOEE/vnPf1KvXr0QU28b3nkHjj0W1qwJO0nVqlULPv0U2rQJO4kkSZIkSZK2FRavSJIkSZIkSZIkSZIkSTXYK6+8wjXXLOfzz08hmUwDYmFHWkcsBunpcN99cMYZYafR1mjtQuDfk0gkiEajZe8LCwtZuHAhWVlZ7LDDDlURUZIkSZIkSZIkSZIkSZIkKRS/nGf54YcfMmTIED744ANycnLIzMzkzDPPpHPnzuywww689NJLjBgxgsMOO4x77rmHnXfeOcT0Nd+qVdC4MZSUhJ2kamVmQl4erGcKsCRJkiRJklShohs+RZIkSZIkSZIkSZIkSVJ1lEzC+PFHs2DBAJLJTLa20hWAeBzy82HgQLjttrDTaGsUiUT45ptvePLJJ3nttddYuXJl2bFkMllWuhKPx0kkEmRkZNC2bVtLVyRJkiRJkiRJkiRJkiRJUo3389KVO+64g169evHf//6XnJwcWrZsSSwW46233mK33XbjyCOP5LHHHmP48OFMmzaNW265JcTkNcfkyZN/91i9etCoURWG2UrsvrulK5IkSZIkSapaFq9IkiRJkiRJkiRJkiRJNVAyCeeeC0OHQn7+1r9qraAABg+Ga68NO4m2JsXFxdx99920bduWs846i9NOO43bftbQk0gkmDdvHgCxWKyshEWSJEmSJEmSJEmSJEmSJGlb8umnn3LvvfeSkpLCNddcw6effsq8efMYNWoUrVq14rjjjmPcuHEAHHvssfTt25ennnqKnJyckJNXX2PHjqVz587ss88+vPHGGwDE4/FfnXf++ZCZWdXpwlO7Nlx0UdgpJEmSJEmStK1xlbkkSZIkSZIkSZIkSZJUwySTwWK1kSMhPz/sNBsvPx/uvhtuuinsJNpaDB8+nJtuuol27dpx/vnns8suu3DbbbfxwgsvMHPmTP785z/TsWNH6taty1//+lfmzJkTdmRJkiRJkiRJkiRJkiRJkqQqk0wmAXjyySdZsGABI0aM4J///CedOnUC4I9//CPDhg1j2bJlvPzyy+Tn51O7dm0OOOAAMjIyeOGFF8KMXy0lEgkAXn31VWbNmgXAI488AkAsFvvV+WedBT8N2SZEo3DMMWGnkCRJkiRJ0rbG4hVJkiRJkiRJkiRJkiSphvn73+HRR6tX6cpa+fnwr3/B/feHnURbg6FDh9KwYUPee+89brvtNh566CEaN27M008/zUknncRnn31Gp06dWLNmDcOHD+fWW28lvzr+4EuSJEmSJEmSJEmSJEmSJG2GSCRCXl4eX331FS1atOC4444DIB6PA1BcXEyzZs3o0aMHU6ZMIScnB4D27dtTr149Pv/889CyV1fRaJTi4mK+/PJLTjrpJOrUqcNLL73EtGnTgPLv/VoNG8IRRwSFJDVdejqcdx6kpYWdRJIkSZIkSduabeCf3yRJkiRJkiRJkiRJkqRtx//+B0OGVM/SlbXy8+Hyy2HSpLCTKEwzZszg888/Z8CAATRu3JhYLMauu+7KzjvvzMsvv0yvXr2YOHEiU6dOZcWKFRx00EE88cQTfPTRR2FHlyRJkiRJkiRJkiRJkiRJqjJZWVkUFRWRmZnJsmXLAEgmkwCkpaVRWlpKTk4O8+fPp1GjRgDstttu7LHHHuy2226/KgrR+iWTSVJSUpgxYwYHHXQQ//rXvwC4//77gaCY5ZcuvxwyM6s0ZmgGDgw7gSRJkiRJkrZFFq9IkiRJkiRJkiRJkiRJNcTq1XDyydW7dGWtggLo1w8KC8NOorC89dZbbLfdduy+++5l+xYvXkxKSgpt2rTh5ptvpnHjxpSWlrL99ttzzTXXEI1GmTBhQoipJUmSJEmSJEmSJEmSJEmSqt5hhx3GN998wwcffABASkoKALm5uTz22GPMmTOH1q1bU1xcTCKRAGDYsGGceOKJxGKx0HJvrQoKCn73WCQS4euvv+b777+ncePGnH766aSmpvLkk08yb948IpFI2fd4rX33hSZNKjt1+Hr2hGbNwk4hSZIkSZKkbZHFK5IkSZIkSZIkSZIkSVINcf75kJcXdoqKs3IlXHtt2CkUljlz5tC8eXOaNm1atm/BggXMmDGDY445hu222454PF622Ldp06akp6ezbNmysCJLkiRJkiRJkiRJkiRJkiSF4qyzzqJ+/fpcc801vPHGG0ydOpUxY8YwZMgQrr76agoLCznllFNIT08nGo2SSCSoX79+2LG3OuPGjWOPPfZg8ODB5K1nYvaSJUsoLi6mSZMmZGRkcP7551NcXMyDDz4IQDweX+f8SARuugmysio1fqgyM2Hw4LBTSJIkSZIkaVtl8YokSZIkSZIkSZIkSZJUA/zvf/Dyy1BYGHaSipOfDw8+CJMmhZ1EYcjJyWHhwoU0b968bF9hYSGFhYX06dMHgEgkUnZs8eLFpKWl0axZsyrPKkmSJEmSJEmSJEmSJEmSFKasrCyGDBlCNBrliCOOYK+99qJ///7cdNNNZGdnc/vtt3PmmWeSSCRIJpNEo+t+DGEikQgp+dbjm2++4YwzzmD69Om8/PLLzJ8//1fnJJNJAD7++GOaNGlC06ZNAbjiiisAeOyxx0gkEqSmprJ69ep1xpxwAuy3H6SmVsHDVLHMTDjtNOjePewkkiRJkiRJ2lalhB1AkiRJkiRJkiRJkiRJ0pZZvRpOPjkoKqlpCgqgXz/44gvIyAg7japKPB6nb9++ZGdnU6tWLRKJBNFolAMPPJC8vLyy836+6Hf27NmsXr2agw8+OIzIkiRJkiRJkiRJkiRJkiRJoTrppJPo3LkzDz74IB999BENGzakVatWHHrooRxyyCFA+dzLhQsXMnnyZJo0aULLli3ZYYcdSCaTRCKRMB8hVIlEgrlz53LAAQcwbtw4Xn31Vdq1a0fqz5pSIpEIyWSS7777juzsbBo2bEhJSQlNmzblrLPOYtiwYVxwwQV8/vnn/PDDD0yfPr3sexqJwBNPQLt2UFIS1lNWjrp14fbbw04hSZIkSZKkbZnFK5IkSZIkSZIkSZIkSVI1d+ONkJsbdorKs2IF3HUXXH112ElUVWKxGH379qVv375A+SLftQUsv5STk8M777xD8+bN2XPPPas0qyRJkiRJkiRJkiRJkiRJ0tYgEonQpUsX7r33XmKxGCtXrqROnTrrFIfMmjWLe++9l+eff55Vq1aRnZ1NdnY2t99+O0ceeSTZ2dkhPkG4Jk2axE477US/fv1YsGABTz/9NP369aNNmzZl56ydyzphwgR22WUXUlLKP86xS5cuADz44IM0atSIP/zhD6xYsYKGDRuWnbPDDnD//XDeeZCXV3XPVpkyM+HZZyErK+wkkiRJkiRJ2pb9egW6JEmSJEmSJEmSJEmSpGqjoACGDYOiorCTVJ6CArjzTojHw06iqhT/jT/wX5auJJNJAF5//XXefvttjjvuuCrJJkmSJEmSJEmSJEmSJEmStLWKxWIkk0kaNGhAamoqyWSSRCJBPB7nlltu4eGHH6agoIAjjzyS/fbbj+LiYs4991weeeSRsKNXqsWLF7No0aJf7V87Z3X+/Pkkk0nOOussDj74YGbNmsX//ve/dea0RqNRVq5cyfLlyznkkEMAeOyxx9h5550ZNGgQmZmZAJxyyik88cQT65SurHXKKbDffvCzPpxqKzMTTjsNevYMO4kkSZIkSZK2dRavSJIkSZIkSZIkSZIkSdXY88+HnaBqFBTA//4XdgpVpVgs9rvH1i4AjkQirFq1infeeYcDDjiAM844owoTSpIkSZIkSZIkSZIkSZIkbX3WzrFcKxKJEI1GGTp0KE899RR77703H374IaNHj+bVV19lypQptG7djn/8Yyjffhtn7lz4+mtYtAi+/x5KS0N8mArw6aefcuqpp9KsWTP+/e9/A6xTprJ2zuqkSZPo0KEDaWlpHHXUUdSvX5+RI0eyZMkSIPi+AqxcuZIVK1bwwgsv0KRJEwYMGEBGRgb/+te/uPvuuwF4//33y66fTCbXyROJwBNPQHZ25T1zVYjFoGFDuP32sJNIkiRJkiRJkBJ2AEmSJEmSJEmSJEmSJEmb79ZbITc37BSVLycneNY//SnsJKpsK1asYMyYMbRp04bu3bv/5jmRSKRsQXDt2rW56KKLSEtLo02bNlUZVZIkSZIkSZIkSZIkSZIkaasTjUYB+Pzzz+nQoQOlpaVEo1G++uorUlNTue66G0lN7caTT8L48TBhQku++uoj4vESdt45SVpacJ1EAuLx4GurVtC9O/ToAd26QadOkJoa4kNuhHfffZfBgwczbtw4atWqBcDq1auB8rIVCApVEokEy5YtK5uL2qtXLw4++GCef/55xo4dy6mnnlr2fS0uLmaXXXZh8uTJdO3alSuuuII//vGP7LrrrgCMGDGCCRMmMGLECE4//fTfzLbDDjB2LOy/f/WcCx6JQP36MG4cZGWFnUaSJEmSJEmyeEWSJEmSJEmSJEmSJEmqtqZOhfnzw05RdT7+GObNg9atw06iyjRy5EjuuecebrzxRrp3704ikSAajbJ06VK+/fZbvvrqK7Kysthll11o27YtKSkpZQtVJUmSJEmSJEmSJEmSJEmStnV5eXkMHDiQ8ePH89VXX5GSkkJJCUyatBOlpeP585+7kZEBiUSSvLzIT6NiQIziYigu/vU1v/wyeI0aBbEYFBYG5SuXXw7HHQfp6VX5hOs3evRobrzxRmbNmkWnTp246aabKCkp4eabb6Z27doAZfNTISiqycvLY8aMGQwYMACAunXrctRRR/H6668zevRo2rZty/PPP0/Pnj05+uijGThwIIWFhRx22GFlZS1rr3nRRRfx5Zdf0rx5cwAikchvpITddoP//Q/+8AfIy6vs70rFiUSgTp2gtOenR5QkSZIkSZJCF0kmk8mwQ0iSJEmSJEmSJEmSJEnadCefDM8+C4lE2EmqRloanHce3HVX2ElUmbp06UK9evV47rnnaNKkCRCUsdx6663MmjWL9PR0MjIy6NSpExdccAEnnHBCyIklSZIkSZIkSZIkSZIkSZK2LscccwyLFi1i6NBXeOWVptx/P+TnF1FcXLENKT/1mHDOOXDBBdCiRYVefpN8++239OrViwULFtCjRw/69u1L79696dKlCx988AG9e/fmsMMO44033vjV2PHjx3PQQQcxcuRI+vbtC0AymeSAAw5g4sSJrP3IxgceeIABAwaQSCRITU0tG59IJIhEIr9bsrI+48bB4YdDbu5mPngVisWgbt0gc4cOYaeRJEmSJEmSyqWEHUCSJEmSJEmSJEmSJEnSpksm4ZVXtp3SFYDiYnj+eYtXarK5c+fy2WefMWTIkLLSlcmTJ3POOeeQkpLCvvvuS8uWLVmxYgVTpkzhxBNPZPHixVx88cWbtVBVkiRJkiRJkiRJkiRJkiSpJmrZ8hj++9/m7L9/Y6JRKCoCqNjSFYCcnODrPffAfffBfvvBrbfCXntV+K02KDMzk9NPP52GDRty2GGH0aZNm7JjTZo0IT09nWg0yurVq6lTpw4QlKtEIhEWLlxINBrlqKOOAuD111/nlltuYcKECUQiEVq3bs3111/P8ccfTywWIxaLAUHhSjQaJRqNbnbu/feHDz+EAw8Mvp/x+BZ8EypRWho0bAjjx4dbsCNJkiRJkiT9ls3/FzpJkiRJkiRJkiRJkiRJofn2222rdGWtFStgzZqwU6iyTJgwgTp16pQtdF25ciVDhw4lNTWVRx55hAkTJvDAAw/w0EMPcdNNN5Gens6///1vFi1aFHJySZIkSZIkSZIkSZIkSZKk8BUXw7XXwkMP9ae09EBKSmI/la5U/n0LC2HsWOjVCy69NHhflRo2bMhVV13F+eefXzYXNfHThOulS5cCEI/HqVOnTtn+SCQCwJQpU2jYsCH33XcfnTt3pk+fPnz77bf079+fTp06sWTJEtq3b0+tWrXWueeWFK78XNeuMH067LknZGVVyCUrVK1acNhhQUZLVyRJkiRJkrQ1snhFkiRJkiRJkiRJkiRJqoamTIHU1Iq9Zv/+kEyWvzakV691z/+91/DhFZcxMxOmTau462nrUlxcTHFxMfXr1wdg8eLFvPfee5xyyin07dsXgDp16tC6dWsGDhzInXfeyZIlS5gwYUKYsSVJkiRJkiRJkiRJkiRJkkI3fTrsuivcfTcUFkYI66MGCwrgoYegQwf4+OOqvXdGRgYAyZ8mQ68tVtl5550pKSnhq6++oqCgoKwwZe15GRkZLFy4kP/7v/+jpKSEa6+9lmeeeYbhw4dz7rnnUlJSwtChQ/nxxx8rLXuLFjBxIgwZEhSdxGKVdquNlpYGderAE0/Aq69CgwZhJ5IkSZIkSZJ+m8UrkiRJkiRJkiRJkiRJUjU0aRLk5oadYuOUlFTctYqKYOrUirueti49e/akoKCAjz76CIBatWqxdOlS9ttvP6B8cWtpaSkATZs2JTU1lcWLF4cTWJIkSZIkSZIkSZIkSZIkKWTFxfB//wfdu8PcuZCfH3aiIMOCBdC7N1x2GRQWbvk1184j3RhrC1fWfk0mk7Rt25Z69eqtU56y9ni/fv044ogjuPbaaxk1ahQ33XRT2fzVHj160KRJE6ZOnUphRTzIenPD+efDrFmw556QlVWpt1uvWrXgsMPg66/huOPCyyFJkiRJkiRtjJSwA0iSJEmSJEmSJEmSJEnadB98AIlEuBmmTYP99//1/kaNYPRoiEaD96NGVdw9i4rg/ffh0ksr7praeuy444706dOHm2++mcMOO4yOHTuy0047MXnyZE466SQikQjxeLxs4eyKFSsoKSmha9eu4QaXJEmSJEmSJEmSJEmSJEkKwerVcNBB8PnnUFAQdppfKyiABx6A//0vmAO8/fabNv69995j5syZdOnShbZt27LjjjsCQZHK2tKUjVFYWMiPP/7ImjVraNy48a+Od+rUiUcffZRGjRqV7YvH48RiMbp06cJrr71Gly5dNi38FmjZEiZOhAcfhOuuC8p1cnKq5t7Z2VC3Ltx1l4UrkiRJkiRJqj4iyU2pbpYkSZIkSZIkSZIkSZIUumQSateGvLyKvW7//jBiRPn7TViLuI4bb4Trrw+2p0+H3Xff0mTratoUFi2q2GsqfGsXwE6ePJmjjz6aFStWMGjQIL788kumTp3KCy+8QPfu3cvOX7FiBccccwxz585lyZIlm7R4VpIkSZIkSZIkSZIkSZIkqbpbsQL23x8WLICiorDTrF9aWjAHePz44OuGvPrqq1x99dV88cUXpKenU1hYSMeOHbngggs477zzNitD+/btWbJkCRMmTKBTp06/e14ikSAajW7WPSpDaSn8979w660wbRrE41BSUrH3SE8P5o4feCBccQX07r35c8klSZIkSZKkMKSEHUCSJEmSJEmSJEmSJEnSplm9uuIXy1WUjAz4+VrG22+v+HssWRKUz7iYr2ZZW5yy1157MXToUK644gruuusuMjMzKSgoYP/99+fAAw/kgAMOIDMzk6effpp58+Zx5ZVXWroiSZIkSZIkSZIkSZIkSZK2KStWwF57weLFW++84p8rLoaFC2HPPWHKlPWXr0ycOJFzzz2Xxo0bc8cdd9CqVSvGjx/Pww8/zMCBA6lXrx5/+ctfNun+33//PTvssAMFBQVkZWWt99ytqXQFICUFjj46eH31FdxzDwwfDtEoJBKQl7d5183ODuZkp6bCwIHBHPAdd6zY7JIkSZIkSVJViSSTyWTYISRJkiRJkiRJkiRJkiRtvMWLoW1bKCio2Ov27w8jRpS/35wui3POgQcfDLa/+w5at4bS0gqJVyYaDZ49La1ir6utyw8//MDw4cN59913mTt3Lt999x0FP/uhr1u3Lv/3f//HwIEDycjICDGpJEmSJEmSJEmSJEmSJElS1Vm9GvbZB+bNqx6lKz+XkgLNmgXlK9tv/+vjJSUlHHLIIUyaNIlXX32VP/zhD2XHnn76aU455RRat27NI488Qu/evTfp3l27duXTTz9l9uzZdOjQgWQySWRzJkxvBUpKYPZsmDoVxo+HCRNg7lzIyAjmWkNQqgLlc8JLS4NX+/aw//7QvTt06wY77wyxWDjPIUmSJEmSJFWUlLADSJIkSZIkSZIkSZIkSdo0hYVb7+K2Sy4p377nnoovXYFgwWVhocUrNVk8Hqd+/foMGjSIo48+mrlz57J06VIKCgrIzc0lMzOT448/nsaNG4cdVZIkSZIkSZIkSZIkSZIkqcqUlMDBB8P8+dWvdAWCucWLFkGvXkH5SkbGuseXL1/Ol19+Sa9evfjDH/5AMpkkHo+TkpLCX/7yFz7++GPuueceRowYQfv27dlhhx02WKASj8eJxWJ06NCBzz77jG+++YYOHTpU29IVgNRU2G234HXmmcG+khL4/HNYuTKYa11QEJSuZGYG3+cmTaBdu/JiFkmSJEmSJKkmsXhFkiRJkiRJkiRJkiRJqmZKSoJFcFubo46C9u2D7TVr4OGHK+c+kQgUF1fOtbV1iP3ULJSWlkbbtm1p27ZtyIkkSZIkSZIkSZIkSZIkSZLCd/PNMGcOFBWFnWTzlZTAN9/A3/4G//73usdWr17NsmXLWL58OQCRSISUlBQSiQTRaJQTTzyRcePGMWbMGI466iiOPfbYDRaoxGIxioqKSEtLI5FIsMMOO1TWo4UqNRU6dw47hSRJkiRJkhQO+4YlSZIkSZIkSZIkSZKkaiY9HRKJsFP82mWXlW8PGxaUr1SGRAIyMirn2qp8paXw3XfwxRcwYwZMmQIzZ8JXX8HSpZBMrnt+Mpkk+bOd8Xh8nfeSJEmSJEmSJEmSJEmSJEnbgpkz4dZbIT8/7CRbLj8f7r8fJk9ed3+zZs1o1aoVhYWFzJw5Ewjmkkajwccm7rHHHhx++OGsWLGCDz74gJycnI26X3p6OkuXLiUlJYW0tLQKfRZJkiRJkiRJ4UsJO4AkSZIkSZIkSZIkSZKkTZORsfUVr+y5J/TsGWyXlMBdd1XevUpLLV6pLkpL4fPPYepUmDABxo8PClZSUiAWg0gkeCWTwc90aWmwf9ddoVcv2Gcf6NYtQosW5deMxWJAsIg2EomE9GSSJEmSJEmSJEmSJEmSJElVp6QE+vaFwsKwk1ScgoLgmT7/vHxucGpqKp06deK9995jzpw5dO7cuWy+aDKZJDU1lZ49e/LYY48xYcIEcnNzqV27dtk1i4qKiEQipKWlkUgkiEajZV+feOIJmjRpEsajSpIkSZIkSapk0bADSJIkSZIkSZIkSZIkSdo02dnB4smqcsMNQTFGMgnDh//2OZddVr49ahQsXFh5eWKxoLhDW6dkEj74AI48ErKyYL/94IIL4OGHYdYsKC6G/HzIyYE1a2D16uBrbm6wGDgvDz7+GG6/Hc48Myhh2W47OPdc+OILyMvLY9myZZauSJIkSZIkSZIkSZIkSZKkbcY//wnffRfM06xJVqyA//u/8veZmZn07NmTnJwcxo4dy8qVK4GgdGWtPffckx133JEpU6ZQVFRUtn/mzJnstddeXHLJJQAkEgkAotHgIxctXZEkSZIkSZJqLotXJEmSJEmSJEmSJEmSpGomOxvq1Qs7RbmddoLjjy9//+9/V+79WrWq3Otr86xZA0OHBn8+RxwB//1vULKSmxu8NlUiEVwzPz8Y/+ij0LUrdOmST5Mm53PggYdW+DNIkiRJkiRJkiRJkiRJkiRtbT77DIYMCeZU1jT5+fDAAzB5cvm+fv360bZtW1577TWmTJkCQCQSIRKJEI/HqVevHh06dABg2rRpZeMyMzP57LPPeOCBBygoKCAlJaVKn0WSJEmSJElSeCxekSRJkiRJkiRJkiRJkqqh3XcPO0G5iy6CtesS33kHpk+v3Pt1716519emWbkSBgyAJk3gqqtgwYKgKCWZrNj7lJZCYSHMm9cQGM6ECS/xz38G5S6SJEmSJEmSJEmSJEmSJEk11XXXBXMoa6qCArjmmvL3zZs3p2/fvixevJinnnqKBQsWAFBUVEQsFgOgpKSEzMxMOnXqBEA8Hqdt27aMGDGC+fPnk5mZWeXPIUmSJEmSJCk8kWSyope3S5IkSZIkSZIkSZIkSapsN98MgwdDSUnYSapWVhbceSecdVbYSQTw0ktwxhnBgtcwClBq1YKmTeH556Fr16q/vyRJkiRJkiRJkiRJkiRJUmVavhxatKjZxSsAGRnwxRew007B+++++47TTz+dsWPHcuGFF3LXXXeVnTtx4kSOPvpodtxxR8aOHUvdunVDySxJkiRJkiRp65ESdgBJkiRJkiRJkiRJkiRJm27PPYPSidWrw05StaJR6NYt7BRauRL++ld4+23Izw8vR34+zJ0L3bvDJZfADTdAWlp4eSRJkiRJkiRJkiRJkiRJkirSww+HnaBqJBIwdCjcemvwvnnz5gwZMoRDDz2Ue+65h9WrV7P33nuTk5PDU089RTKZ5MYbb7R0RZIkSZIkSRIAkWQymQw7hCRJkiRJkiRJkiRJkqRN8/330LQpFBeHnaRqpaZCbq7lGmF66SU44wwoKNi6fv5q1Qr+m3j+eejaNew0kiRJkiRJkiRJkiRJkiRJWyYehyZNYOXKsJNUje22gxUr1p0n/PrrrzN06FDeeOMNUlNTSSaTdOjQgZtvvpk+ffqEF1aSJEmSJEnSVsXiFUmSJEmSJEmSJEmSJKmaatIEli0LO0XVat8ePv887BTbpmQSrroKhg6F/Pyw0/y2SAQyMmDkSDj22LDTSJIkSZIkSZIkSZIkSZIkbb7//AdOPhlycsJOUjWys2HYMPjLX9bdX1JSwldffcXs2bNp1qwZ++67bzgBJUmSJEmSJG21LF6RJEmSJEmSJEmSJEmSqqlrr4U77oCiorCTVI1ateDmm+Gii8JOsu1JJODss+GZZ7be0pWfy8yE++6DM88MO4kkSZIkSZIkSZIkSZIkSdLm6d0b3n8/7BRVa489YOrUsFNIkiRJkiRJqm4sXpEkSZIkSZIkSZIkSZKqqYULoW3bbad4JSMDliyBunXDTrJtSSbh1FPhpZeqR+nKWrVqwZ13BoUxkiRJkiRJkiRJkiRJkiRJ1UkyCVlZUFAQdpKqlZoKeXnBV0mSJEmSJEnaWNGwA0iSJEmSJEmSJEmSJEnaPM2aQa9eYaeoGrEY9O1r6UpVSyZh0KDqV7oCQd6LL4ZRo8JOIkmSJEmSJEmSJEmSJEmStGnmzoVI5PeP9+8fzPNc+9oYnTvDnXfCuHFBucnasd988/tjLroomIs5b9669+vf/7fPHz583fN++Zo8ef0ZMzJg9uyNex5JkiRJkiRJWisl7ACSJEmSJEmSJEmSJEmSNt+VV8KECZCbG3aSypWeDpdeGnaKbc8ttwQLYKtb6cpaBQVw+unQqBH07h12GkmSJEmSJEmSJEmSJEmSpI0zdSrEYhV7zYMOgosv3rQxgwdD3boVm2N9Eong2XfbreruKUmSJEmSJKn6s3hFkiRJkiRJkiRJkiRJqsYOOgjq1Kn5xSutW0PXrmGn2LbMmAH/+EdQXlKdFRRAv37w9dew3XZhp5EkSZIkSZIkSZIkSZIkSdqwjz6q+PnBP/4Ib7wBU6ZAgwZw3nkbHjNzJnz5ZTBm8GBo3Hjj73f88bB06br7cnLWPyYvD8aPhzPP3Pj7SJIkSZIkSZLFK5IkSZIkSZIkSZIkSVI1FonAtdfClVcGCw1roqwsuP76sFNsW0pKoG9fKCwMO0nFyMmBQYPg8cfDTiJJkiRJkiRJkiRJkiRJkrRhH3wAyWTFXvPxx8vnUvbvv3HFKz17lm9fddWm3W/KFFiwYNPGQFC8IkmSJEmSJEmbIhp2AEmSJEmSJEmSJEmSJElb5pxzYOedIVoDZwOlpMDee8Pxx4edZNty442waFHFL9gNS2EhjB4Nb70VdhJJkiRJkiRJkiRJkiRJkqT1SyZhzpywU2y5Dz4I5nD++COMGwdnnQWRyIbHzZsHpaWVHk+SJEmSJElSDVIDP2pBkiRJkiRJkiRJkiRJ2rbEYvDcc5CeHnaSipeRASNHbtwiS1WM6dPhjjsgPz/sJBUrPx9OOgnWrAk7iSRJkiRJkiRJkiRJkiRJ0u8rLQ0KS6q7nXYK5jfXqQM9esDDD8Pzz294XCQCOTmVn0+SJEmSJElSzWHxiiRJkiRJkiRJkiRJklQDtGsHf/87ZGWFnaTiZGXB0KHQtGnYSbYd8Tj061czFuv+ltxcGDQo7BSSJEmSJEmSJEmSJEmSJEm/r7AQUlLCTrF5Vq+GkSPhzDPh0EPhxBNh/Pjy48cdB337rv8asVjNncsqSZIkSZIkqXJYvCJJkiRJkiRJkiRJkiTVEJdcAjvvDNEaMCsoJQX22QdOPTXsJNuW//4XliyBZDLsJJWjsBCeew4WLw47iSRJkiRJkiRJkiRJkiRJ0m8rKAjKR6qjiy8O5v8OHw5vvw3PPgsHHwzffFN+zpFHrv8a0WjwPZAkSZIkSZKkjVUDPmJBkiRJkiRJkiRJkiRJEgQLLJ97DjIzw06y5WrVgiefhEgk7CTblltvhdzcsFNUrkgEHnww7BSSJEmSJEmSJEmSJEmSJEm/rabNny0qgqlTy983brzhMTXteyBJkiRJkiSpclm8IkmSJEmSJEmSJEmSJNUg7drBSy9V7/KVWrXgzTehadOwk2xbvv4aPvkk7BSVr7AQ7rsPSkrCTiJJkiRJkiRJkiRJkiRJkvRrGRkQj4edYtPVrg0dO/56f0YGdOtW/n7JkvVfJ5EIxkiSJEmSJEnSxkoJO4AkSZIkSZIkSZIkSZKkjbN0KUydCp9+CqtWQW4u5OdDaipkZwevNm2ChYmPPw79+0NBQdipN02tWvCf/8A++4SdZNtz993Vc5Hu5igtDX7Ojj027CSSJEmSJEmSJEmSJEmSJEnrysgI5jpujhtugMGDg+0RI+CMM8qPNW8Oe+wRbK/9CsH83aOPDrZXroTx48uPHXpocHzteWvtsQf8+GOwPW4cfP891K8PM2fCmDHwyiswdy40bAgXXACtWpWPHTVq/c8Qj0Nm5kY+sCRJkiRJkiRh8YokSZIkSZIkSZIkSZK0VSopgXfegYkT4f33YcaMoEQlPT0oW/m9xZTZ2RCJQFERNGoES5ZUnzKNWrXgxRfhoIPCTrLtyc+H4cODn7ttQU4O3HqrxSuSJEmSJEmSJEmSJEmSJGnrk5ISzKvNy6vY6x50UFDG8kuNGsHLLwfb770HBx5Yfuzhh6Fly1+PufDC4AXQu3cw3xkgFoMjjghev2XoUHj99Q1nrV17w+dIkiRJkiRJ0loWr0iSJEmSJEmSJEmSJElbkUWL4IEHgkWFicSvS1aKitY/Pje3fHvhwsrJWBmys2HMGOjRI+yrTIgaAAEAAElEQVQk26aXXgoKe7YlM2fCvHnQunXYSSRJkiRJkiRJkiRJkiRJkspFIrDLLjB5cthJNs2iRXDCCdCnD3TrBk2aBAUqK1cGzzJsGLz22oav07ZtUOAiSZIkSZIkSRsrkkwmk2GHkCRJkiRJkiRJkiRJkrZlySSMHQu33RZ8hQ0XrNQUtWpB06ZB8UenTmGn2XadcQaMGBF2iqqVnR2UHJ1ySthJJEmSJEmSJEmSJEmSJEmS1nXFFXDHHZBIhJ2k6p19Njz0UNgpJEmSJEmSJFUn0bADSJIkSZIkSZIkSZIkSduyGTOgY0c4+mgYMyYoXNlWSlcyM+Hii2HWLEtXwjZhwvqP9+8fFAStfW2Mzp3hzjth3DjIyysf+803v31+8+bw8MMwdSosXQrFxcG4L76Axx4LrvdLAwbAa6/BvHmwZk0wZvlyeP99GDQIUlJ+P19uLkycuHHPIkmSJEmSJEmSJEmSJEmSVJX22Qeys8NOUfWys6F797BTSJIkSZIkSapu1rOsXJIkSZIkSZIkSZIkSVJlKS6Gv/8d7rgDCgs3vsyiJqhVC5o2heefh65dw06jkpLfL0PZEgcdFBTrbKzWreGss9bdl5oK7doFrxNPhAMPhI8+Kj9+8snQu/e6Yxo2DF49e8IhhwSlRr9n3LiNzydJkiRJkiRJkiRJkiRJklRVunWD0tKwU1S9SCR4dkmSJEmSJEnaFBavSJIkSZIkSZIkSZIkSVVs+nTo2xcWL4aCgrDTVJ1atSCRCMo4brgB0tLCTiSAWbMgIyMoYKlIP/4Ib7wBU6ZAgwZw3nnrPz83F55+GsaOhUWLgsXC++8P11wTFLBkZMAFF6xbvDJ9Orz/fvAMK1dC48ZwySWw997B8aOOgrZt4euvf/ueX3wB8TjEYhXxxJIkSZIkSZIkSZIkSZIkSRWjZcuwE4SjqAg6dAg7hSRJkiRJkqTqxuIVSZIkSZIkSZIkSZIkqYokk3DjjTBkCBQWBu9rukgkKMwoKoKbboIzz4Q6dcJOpZ+bMiUoH6lojz8evAD6999w8crUqXDyyevue+st2G03OPro4P122617/JJLfn2dzz+HadPK3/9yzM+lpsKXX0LHjuvPJkmSJEmSJEmSJEmSJEmSVJUiEejRI5hLuS3ZYw9I8RMSJUmSJEmSJG0i/1lRkiRJkiRJkiRJkiRJqgLxeFA+8fLLUFAQdpr1i0S2rBQmGoXsbCguhgMPhCuugOuvh2bNLF3ZGk2cCPn5Yaf4taysYMFwjx7l+/73v98/PxoNfsYGDizft3AhzJr1+2MiEfjkE4tXJEmSJEmSJEmSJEmSJEnS1ueyy4J5nrm5YSepGrVrB/OOJUmqCiUlsHhxsManoCB4n5EBmZnB76TGjYM1B5IkSZKk6sHiFUmSJEmSJEmSJEmSJKmSlZTAscfCu+9unQUXvyU9HVq3hvnzg4UiKSnBc5SWBiUyEOyLxSA1NTgWjUKnTtCzJ+y7L3TvDk2aBOdeeCEMHw59+4b2SPodixeHnWBdd94JF1+87r4VK+Dee+H++399fp068OOP6+5LJODDD4MSlqKi379XcTF8//2WJpYkSZIkSZIkSZIkSZIkSap4hx4K2dnbTvFKSgocdVTYKSRJNVFJCcyeDVOmwPjxMGECzJsHaWnBWphIJHglk8F6hNLS4PdSp07Qqxfssw906wbNm1vGIkmSJElbK4tXJEmSJEmSJEmSJEmSpEoUj8Pxx8M770BBQdhpNk4yGZRVLF4M06YFi0U++SQovygsDJ4jEoGMDMjMhMaNgwUkO+30+wtIjj0Wjjwy+H7EYlX7PFq/6vJzmZ4e/OyUlm78mFq11n88Hq8+zy9JkiRJkiRJkiRJkiRJkrYt0ShceinccEPNn++Yng4XXBDMW5YkqSIkEvDuuzBkCLz3XrAGJpGAvLzyc0pK1n+Njz6Cjz8OitBKSiA1FU4/HS68ENq0qcz0kiRJkqRNFUkmk8mwQ0iSJEmSJEmSJEmSJEk1UTIZLKgYPRry88NOs+kiEdh+e5g6NShVUc20774wadL6z+nfH0aMKH//ewU7GzN+/nxo1er3z23ZEnbcEerWhT33hMsug9q1g2PDhsHZZ697fjQK++0XLGBq1gzOPBMOPDA4VlAAnTvD3Lm/f78bboDBgzfteSRJkiRJkiRJkiRJkiRJkqrC998H8yMLC8NOUrnS02HePGjaNOwkkqTqbtUqGD4cbr8d1qyB3NyKvX5qKsRi0K0bXHUV/OlPwXtJkiRJUriiYQeQJEmSJEmSJEmSJEmSaqo774QXXqiepSsQFMesWgUHHwzFxWGnUWXZ1BKVyjZ/PowfD//9L9x4Y1C8stYZZ0Ba2rrnJxLB+e+9ByNHwqGHwoIFwbHMzKD0ZX2izqKTJEmSJEmSJEmSJEmSJElbqe23h6OOqtnzHSORYL6ypSuSpC2xZAmcckrw++S662Dx4oovXQEoKQkK0caPh5NPhiZNgpKX0tKKv5ckSZIkaePV4H9ClSRJkiRJkiRJkiRJksLz1Vfwt79BXl7YSbZMPB4sNhk8OOwkqiwZGWEnCGRm/vb+RKJ8OyUFttsu2P693Mlk8Fqrfv3fv2dKyu/fV5IkSZIkSZIkSZIkSZIkaWvwj39AenrYKSpPRgb8619hp5AkVVfJJIwcCe3bw6hRQSlKfn7V3DsnB1auhBtugK5dYfbsqrmvJEmSJOnXUsIOIEmSJEmSJEmSJEmSJNU08Tj06wdFRWEnqRj5+XDXXdC3L+y+e9hpVNFq1dr8sTfcUF7KM2IEnHFG+bHmzWGPPYLttV/X3u/oo4PtlSth/Phg+733YOFCePttmD8/WPy0555wxRXlY+fODcYAHHYY3H47PPNMsDhp6VJo0gTOPBNatiwfM2nS7+ePxbae4hlJkiRJkiRJkiRJkiRJkqTf0q5dMF/z73+HvLyw01SsWrXg0kuhS5ewk0iSqqMlS+C002DixHB/R+blBesa9twTrr0Wrr4aUvzEX0mSJEmqUv5vmCRJkiRJkiRJkiRJklTB7roLvvoKEomwk1ScgoKgeGX2bEhLq/z7JRIJotFo5d9ItG5dOdc96KCgjOWXGjWCl18Ott97Dw48MNhOS4Njjw1evyUnBwYMWHdfmzbwt7/9foZXX4Wnnvr94+np0LTp7x+XJEmSJEmSJEmSJEmSJEnaGlx2GTz9NMycWXPmKEci0KwZXH992EkkSdVNMgkjR8L550NREZSUhJ0oyFRQALfcAs88A6NGwa67hp1KkiRJkrYdfjKBJEmSJEmSJEmSJEmSVIG++gquuw7y8sJOUvGWLIEbb6z465aWljJjxgz+/e9/M2jQIHr16sWZZ57JsGHDSNSUlaFbsX33hezssFPA3XfDiy/C3LmwZg2UlsKPP8KUKTBkSLDg6L33ys+fPj0Y8/HHsHQpFBdDYSEsWBAUu5xwAhxzzPoXF5eUQLdulfpYkiRJkiRJkiRJkiRJkiRJWywWCz7APT097CQVJyMDnn8eUlPDTiJJqk4SCTj3XDjvPMjN3TpKV34uLw/mzIG994YxY8JOI0mSJEnbjkgymUyGHUKSJEmSJEmSJEmSJEmqKfbfHyZOXH/ZQ3WWmQmffgpt2275tfLz83nrrbd45JFHmDRpEt9//z1rpzNlZmZSUFDA0UcfzW233UbbirihftMXXwTlIzWxLGhDsrIgJwcikbCTSJIkSZIkSZIkSZIkSZIkbdhtt8GNN1b/eZ+1asFll8Hf/x52EklSdVJaCiedBP/9L+Tnh51mwzIzYcQI6Ncv7CSSJEmSVPNZvCJJkiRJkiRJkiRJkiRVkDlzggKLgoKwk1Se1FQ45xy4994tu86iRYu47rrreOGFF8jPz2ePPfagV69edOzYkY4dO5Kdnc2jjz7KY489xpFHHsnIkSMr5gH0K4lEsHi1qCjsJFVvn33go4/CTiFJkiRJkiRJkiRJkiRJkrRx4nE4+GCYNAkKC8NOs3nS06FzZ5gwIZibLEnSxojH4dhj4e23q0fpylqZmfDoo3DiiWEnkSRJkqSazeIVSZIkSZIkSZIkSZIkqYKce26wGKK0NOwklSsrC5YvD8o6NsfEiRM566yzmD17Nj169ODEE0+kZ8+etGrViqysrLLzEokEl19+Offeey8LFy6kcePGFfQE+qWuXWHGjLBTVK1oFC67DIYMCTuJJEmSJEmSJEmSJEmSJEnSxsvPhx49YPZsKC4OO82mSUuDNm3go49gu+3CTiNJqi6SSTjtNHjxxepVurJWZiY8/zwccUTYSSRJkiSp5oqGHUCSJEmSJEmSJEmSJEmqCfLy4Mkna37pCkAkAs89t3ljk8kkd9xxB7Nnz+bYY4/ljjvu4JxzzqFTp05lpSvJZJJEIkE0GmWvvfYiFovxxhtvVOAT6Jf23z/sBFUvOxv22SfsFJIkSZIkSZIkSZIkSZIkSZumVi0YOxZatYL09LDTbLy0NGjaFD74wNIVSdKmueoqeOml6lm6AlBQAP36waRJYSeRJEmSpJrL4hVJkiRJkiRJkiRJkiSpAjz1VFBIsi3IzYVbb928sdOmTeOFF17g5JNPZvTo0WXFKr9U+lODzYoVK0gkEtStW3cLEmtD/vhHqF077BRVq6ho2yyckSRJkiRJkiRJkiRJkiRJ1V/duvDRR9CxI2RkhJ1mw9LTk7RpA5MnQ4MGYaeRJFUnEybAffdBXl7YSbZMfj4cd1xQwiJJkiRJqngWr0iSJEmSJEmSJEmSJElbKJmEIUOq/yKOTbFwIXz88aaPmzFjBtFolD/+8Y8AFBUVlR1LJpMARCIR0tLSWL58OU899RSlpaV06NChQnLrtx1+OKSnh52i6kQicMgh0Lhx2EkkSZIkSZIkSZIkSZIkSZI2T926MH487L03ZGWFnWZ98mnWbBUffWTpiiRp0xQUQL9+Naes5Icf4Morw04hSZIkSTWTxSuSJEmSJEmSJEmSJEnSFvryS1iyJOwUVaugAJ58ctPHZWVlEYvFykpWUlNTSSQSQFC4ArBy5UqeeOIJunfvzuTJk/nb3/5Ghw4dysao4sVicOGFkJkZdpKqkZUFV1wRdgpJkiRJkiRJkiRJkiRJkqQtU6sWvPsuDB4czAONbkWfLhiJQHp6nIYNHyUr61C22y7sRJKk6ubKK4OykpqioAAefRQmTAg7iSRJkiTVPFvRP41KkiRJkiRJkiRJkiRJ1dOUKUFxxbYkkYAPP9z0cX/+859JS0vjlVdeYfXq1USjUaI/rfCcO3cuzz77LJdddhmXXnop8+bN44QTTmDAgAFAeTGLKsfZZ8O20m1Tvz707Bl2CkmSJEmSJEmSJEmSJEmSpC0Xi8Hll8P06dC5M2RlhZ0oKIRp3z7J1KkxLrssn5kzpzFnzpywY0mSqpEJE4KSkoKCsJNUrIICOOGEmvdckiRJkhQ2i1ckSZIkSZIkSZIkSZKkLTRxIuTmbvq4/v2Doou1r40xfPi6Y375mjz512MuughGjYJ589Y9t3//Tc/8c59/HhSwbIrU1FQuueQSXnvtNfr06cO9997L0KFDOfvssznjjDM4//zzeeqpp9hpp50YOnQozzzzDDvttNOWBdVGadwYDjsManq/TVYWXHFFzX9OSZIkSZIkSZIkSZIkSZK0bWnXDqZOhRtugMxMiIbwSYPRaHDvq6+GadPi7LorNGrUiPT0dD755JOqDyRJqpaKiqBfv5pbTvL998HvSkmSJElSxUkJO4AkSZIkSZIkSZIkSZJU3Y0bt/HFKWEYPBjq1q3466akwFdfQfv2mzbukksuISUlhcGDBzN+/Piy/fXr12f33XfnoIMO4uCDD6Zr164AJBIJomGs/NwGXXEFvP025OWFnaTyJBJw2mlhp5AkSZIkSZIkSZIkSZIkSap4sVgwH/Too4M5xC+9FJSh5OdX7n0zM5MkkxGOOAIGD06y664QiQQfdfjee++RSCTo3Llz5YaQJNUYzz8Pq1eHnaLyFBTAww8Hv6vr1Qs7jSRJkiTVDBavSJIkSZIkSZIkSZIkSVsgkYDPPw/n3scfD0uXrrsvJ+fX582cCV9+CVOmBIsyGjeumPtHozB16qYXr9SrV4/rr7+eP/3pT3zxxRfMmTOH3XffnUaNGtG0aVNatGhBSkr51CZLV6pO9+6w554wfjyUloadpuJlZQWLibfbLuwkkiRJkiRJkiRJkiRJkiRJladdO3j6afjhB3jsMbjjjmCecW5uxd6ndm3IyEhy8cUwYECSRo0iQASAH3/8kUceeYTRo0fTqVMnWrZsWbE3lyTVWLfeWvG/s7Y20WjwO/qyy8JOIkmSJEk1QySZTCbDDiFJkiRJkiRJkiRJkiRVV198Ad26QV7epo/t3x9GjCh/H4lseMzw4XD66cF2y5awYMGm3fObb4JxEFzn8cc3bfzPRSIwcCDce+/mX+P3JJNJIhvzDVGFW7QIOnSoeYuUIpGgJGjmTPhZr48kSZIkSZIkSZIkSZIkSVKNl0jA22/D7bfD+PHB+9TUoIxlYz+NMBKB7GwoLo5TVFRI27Y/cNddzfnjHyEWC85JJpN88803jBs3jueee4433niD7Oxs/vOf/9CrV6/Ke0BJUo0xbRrsvz/k54edpPLtsAMsXBiUsEiSJEmStozLxyVJkiRJkiRJkiRJkqQtMHt2+ULBqvbBB9C4MRQWwmefBSUqjzyy8Ysft1QyCVOnbv74RCJBPB4nNTWVRCJBNBotK1yxdCU8O+4Id98NF164eYVCW6uMDHj+eUtXJEmSJEmSJEmSJEmSJEnSticahT/8IXglk/DttzBlCkyaFMxJ/uyzYN5oSkr53Oh4PHhlZsKuu0LPnrDPPtCtW4y+fXuxaNFC5sy5nE6d+lJQUMC0adOYNWsWkyZNYsqUKeTk5NCrVy/+8Y9/sP/++5fNE5YkaX3uuAOKisJOUTVycuCdd+DQQ8NOIkmSJEnVn0vIJUmSJEmSJEmSJEmSpC2Qnw+JRDj33mmn4Gt6OvToEbwOOwyOP77qMmxJMUc0GiUajZKTk0NGRgbRaNTFlFuJM86AJ5+EceOgtDTsNFuuVi246iro1CnsJJIkSZIkSZIkSZIkSZIkSeGKRKBFi+B13HHl+0tLgw+6LywMylkyM4N5yim/8YmF//znTQwePJgrr7ySf/zjH+Tk5BCLxYjH49SpU4euXbty1FFHceyxx9KiRYuf7us8YUnS+v34I4weHRR/bQtyc2HIEItXJEmSJKkiWLwiSZIkSZIkSZIkSZIkbYGCgqotXlm9GkaOhHffhe++gwYN4IILgtIVCBY/9u0Lzz9fNXkKC7ds/F//+leGDx/OM888wwknnPCr48lk8leLLH9rnypWJBL8nHXoECzkqc4ikaCk6Nprw04iSZIkSZIkSZIkSZIkSZK09UpJCV5ZWRs+949//CN77LEH9913H5988gnfffcdnTt3pl27duyyyy507tyZNm3akPJbrS2SJP2OZ56BaDTsFFVr3DhYuhSaNAk7iSRJkiRVb/5LpCRJkiRJkiRJkiRJkrQFiourtnjl4ot/ve+ll2DOHGjVKnh/5JFVV7xSXLxl43/44QcAli1b9pvHI5EIiUSCRCJBSkoKa9asYbvtttuym2qj7LgjjBgBp54aFAxVV7VrB/+NuG5XkiRJkiRJkiRJkiRJkiSp4jRq1Ii///3v5OXlkfVTW0txcTFpaWkhJ5MkVVdjxkB+ftgpqlZaGkyaBEcfHXYSSZIkSaretrEeT0mSJEmSJEmSJEmSJKlipaVBNORZOEVFMHVq+fvGjavu3lu6LvLRRx9l4cKFXHjhhb86lpOTw4cffsh9993HWWedxW677UaPHj049dRTefbZZyksLNyym2uDjjsO7r4batUKO8nmycqCt9+GDh3CTiJJkiRJkiRJkiRJkiRJklTzlJSUkJmZCUAikSgrXUkmk2HGkiRVU1OmbN64/v0hmSx/bYzhw9cd88vX5Mm/PS49HS66CMaPhx9+gIICWLAA3ngD/vKXTc+elwcff7zp4yRJkiRJ60oJO4AkSZIkSZIkSZIkSZJUnWVkVF3xSu3a0KwZzJnz6wzdupW/X7KkavJAsGBkS9SrV49IJEI8HgcgFosB8NlnnzFq1Cjefvttpk2bRq1atahbty6pqamMGTOGp556ir/85S/83//9H7vuuuuWPobW46yz4Mcf4YYbggVB1UWtWvCf/8Bee4WdRJIkSZIkSZIkSZIkSZIkqWZKTU0t247+bFJ1JBIJI44kqRpbswZWrAg7xfo1aRIUrHTtuu7+nXYKXrm58Oyzm3bNeBzef7/CIkqSJEnSNsviFUmSJEmSJEmSJEmSJGkL1KpV8cUrN9wAgwcH2yNGwBlnBNv168PMmTBmDLzyCsydCw0bwgUXQKtW5eNHjVr3eoceGuRcm3etPfYICjUAxo2D77/f9KxZWZs+5ufWLqpcW7gC8MEHH3DNNdcwceLEsn3du3fn7LPP5oQTTmD16tWMGjWKyy+/nJUrV/Lmm29uWQht0BVXBD87V1xRPcpXsrOD/0569Ag7iSRJkiRJkiRJkiRJkiRJUs21dOlSrr32Wpo3b86NN94YdhxJqhTJZJK85XkUrSmitLCUeFGcaGqUlIwUUmulUrtpbaKxCl5Ysg2aNi1Yt7B6ddXf+/jjYenSdffl5Pz6vOeeKy9d+fRTGDo0WNtTuzbssguUlm7e/T/9FJJJsLdMkiRJkjafxSuSJEmSJEmSJEmSJEnSFujQARKJqrtfLAZHHBG8fsvQofD66+vue/hhaNny1+deeGHwAujdG95/f9Pz7L77po9Zn3feeYc+ffpQVFRE69at6d27N5mZmbz44ov8/e9/p0OHDnTu3JmzzjqLlStXMnjwYEaPHs3xxx9fsUG2MclksqwE5/cMHAj16sGAAVBYGCzq2dqkpQVlQO+8U/E/m5IkSZIkSZIkSZIkSZIkSVrXrFmzGDFiBGlpaQwaNIgGDRqUHduY+amStLVJJpOs+W4Ni6cuZuFHC/n2g29Z/tlyEqUJoilRItEIRIBkcG4yniRRmqD+zvXZqcdONOvejKbdmtKgQwOiKZaxbIqpU4O1CmGYMgUWLFj/OX/6E/TsGWzPng377gsFBeXHX3558+9fUgKLFkGzZpt/DUmSJEna1lm8IkmSJEmSJEmSJEmSJG2B9u2DBQ5VYdEiOOEE6NMHunWDJk2gdm1YuRImT4Zhw+C116omC0B2Nuy3X8VdLzc3l5tvvhmA2267jQEDBlCnTh0ALrzwQg499FCuuuoqhg4dSps2bTjmmGN4+eWXeeihhyxe2QTLli3j+++/5+uvv6ZVq1Z07tyZSCSyUYtbTzoJunSBfv2CRUX5+VUUeiPUqgWHHAKPPgo/W7MrSZIkSZIkSZIkSZIkSZKkSnLwwQdz3XXXcdRRR61TugKUzUvNzc1lzZo1ZGVlsWrVKrbffntq164dRlxJ+l3ff/U9k+6ZxKdPfEq8JE4sNUZRbhEkNm78ilkrWDFrBZ8+/SkRIsSL47Q+tDXdr+hOi54tLKLaCB9+CEVF4dz7gw+gceOg+OWzz+Dxx+GRRyCZLD/n2GPLtz/5BJ58Erp3hzp1giKWe+4J9m2O9HSYNs3iFUmSJEnaEpFk8uf/GydJkiRJkiRJkiRJkiRpU3XuHCys2NZkZ8OkSbDLLhVzvfnz59OhQweOO+44nnrqKQBKS0uJRqNEo1GGDx/OOeecwwsvvMCRRx5JMpnkr3/9K2PHjuXDDz+kmStMNmjs2LH8/e9/56OPPqKoqIjmzZtz0UUXcemll27SdUpL4V//Cl6FhesuJqpqaWmQmQmPPbbuQiZJkiRJkiRJkiRJkiRJkiRVrUQiUVYuMH/+fD766COmTJnCxx9/zOeff86qVavYZZdd+NOf/kT//v3p2LFjyIklbcsSpQm+fO1Lxg8Zz9LpS0mUJkiUbGTTysaIQFpWGhn1M+hxRQ92O2030rdLr7jr1zA9esCECZs3tn9/GDGi/P3G9NwMHw6nn/77x194AY4/vvz9xx/DXnut/5q33ALXXLPhe/9SVhbcd9/680iSJEmS1i8adgBJkiRJkiRJkiRJkiSpujvggLAThKOkBNq3r7jrzZgxg1gsxl4/rUQpLS0lJSWl7PjOO+9MaWkpy5cvByASidCpUyd22GEH1qxZU3FBaqgxY8Zw5JFHsnDhQk455RQuvPBCVq1axYMPPsjcuXM36VopKXDddcHCoQ4dgkU+YahVC/74R/j6a0tXJEmSJEmSJEmSJEmSJEmSwhKPxwGIRqNEIhE++OAD/va3v3H11Vdz55138tVXX7Hnnnvypz/9ie22247bb7+dPn368NZbb4WcXNK2KF4SZ9wt4/h343/z0mkvsXDiQkoLSiu2dAUgCcW5xaz5dg1vX/02/278b1458xXyVuRV7H1qiPz8qr3f6tUwciSceSYceiiceCKMH19+/LjjoG/f8vd16647/qGHgvUMDz1Uvu/KK2FzOsUSCSgo2PRxkiRJkqRyKRs+RZIkSZIkSZIkSZIkSdL67LcfPPkk5OaGnaRqtWsHsVjFXW/XXXelpKSEZcuWEY/Hy0pXotEoAJMmTQJgxYoVZWNOOukkdtttN3bZZZeKC1IDTZs2jTPPPJPu3btz7bXX0rt3b5LJJE2bNuWWW24hL2/dhVuJRKLs+74+nTrBp5/CI4/ArbfCihXBYqdksrKeBFJTg5+7rl3h+uvh8MMr716SJEmSJEmSJEmSJEmSJEnasNhPk4rz8vK49dZbufnmm0kkygsMEokEXbt25V//+hcAn332GX/+85+54IILePvtt2nevHkouSVte5Z9uozn+z3Pmu/WUJJfUmX3LckL7jXzqZnMeWEORz5yJLv23bXK7l8dFBVV7f0uvvjX+156CebMgVatgvdHHgnPPx9sFxaWn7doEZx3XrB24s03g/OaNoVoNChjmTNn07LE4xavSJIkSdKW2vDKeEmSJEmSJEmSJEmSJEnrteee8LN1gduESAT2379ir9m2bVv23HNPXn31VcaPH1+2f9myZTz55JPcfPPNRKNRjjrqqLJjTZo04eCDD67YIDVIMpkkkUjwzDPPsGbNGi644AJ69+4NQCQSoXHjxpSWlvL9998zadIkpk6dCgRlN8mNbE9JSYFzz4V582DMmGDBUEZG8KpI2dmQlQXnnBOUvUycaOmKJEmSJEmSJEmSJEmSJEnS1mDtvNO33nqLW265hUQiwZlnnsmLL77Ihx9+SK9evbjvvvu45557WL16NZ06deKmm27ixx9/ZOjQoSGnl7QtiJfEGXv9WB7Z9xG+//L7Ki1dWSdHcZyiNUW8cvorPN3nafJW5IWSY2sUiYSdICh/+WlZBQCNG5dvL1hQvv3tt0HpCgRff36sTp3Nu3fUTwiWJEmSpC2SEnYASZIkSZIkSZIkSZIkqbrr0AEaNlx3oURNV6sWnHxyxV/3+uuvp2/fvpx00kkMGDCASCTCt99+y5tvvklOTg4DBw6kffv2xONxAGKxGADxeLxsW+UikQiRSIT333+fpk2brlNas2LFCt544w0KCwu5/vrry8puDj30UJ566ikaNGhAIpEgupGrd9aW8ey/PyxbBg8/DCNHwjffBCUsiQTkbeSasEgkKFpJJCAeh06d4Lzz4C9/CX72JEmSJEmSJEmSJEmSJEmStPWIRCIkk0muvPJKtt9+e1577TW6detWdrxHjx6cccYZDBkyhG7dutGjRw8OPPBADjjgAF544QVuueWWENNLqumWfbqM5/s9z5rv1lBaUBp2HABK8kuY99Y87m17L0c+ciS79t017EgV6scff2T+/Pl07dp1o8dkZFRenl+qXRuaNYM5c36d4We/vliypHz7/fehT59ge6edgnUPyWTwdaedys/bnLVFKSmQmbnp4yRJkiRJ5eyzlCRJkiRJkiRJkiRJkrZQJAJXXAFZWWEnqTqNGkH37hV/3T/+8Y889NBDpKWl8fe//50bb7yRkSNHkpGRwdVXX83gwYOJxWJlL4AlS5ZYurIehYWF5Obmsnz5ct58800AfvjhBx544AFGjRpFz549Oeyww7j77rtp3749b731Fv369aO0tHSjS1d+qXFjuO46+OILyM0NFhjddRecfjq0axcsCFr7R7b2FikpQdnK7rvDoEHw0EMwbVpQ1jJ5Mpx5pqUrkiRJkiRJkiRJkiRJkiRJW6sZM2awZs0a+vTpQ7du3SguLqa0tJRkMgnApZdeyuLFi5k9ezYAjRo1Yuedd2b16tXMnDkzzOiSarAvXv2CR/d7lO+//J6S/JKw46wjXhynaE0Rr5z+CmMuGVP292V1VlhYyDnnnEP9+vXZZ599+OGHHzZ6bGUUj9xwQ1COkkzC8OHl++vXh5kz4bXX4Kyz4KCD4IQT4K23oFWr8vNGjSrffvxxWL062N5xRxg6FP7wh+DrjjsG+3Ny4D//2fSc0WjVFs9IkiRJUk2UEnYASZIkSZIkSZIkSZIkqSY49dSgfGVbkJUFV14ZFM5UhpNOOol9992Xd999l4KCAqLRKF26dGHvvfcmPT0dgKKiIl544QWeeeYZVq5cSb169ejevTsXXXQRtWvXrpxg1VAikSAjI4P+/ftz3XXXMWjQILp06cLXX3/NjBkzOOaYY3jxxRfLzu/Xrx89evTgvffeY8SIEQwYMGCLM6SlBWUqu+8Ov7xcIgElJcE5lfXzJEmSJEmSJEmSJEmSJEmSpMqXSCTIycmhUaNGAKSlpQGUFQmsnRf88w/h33nnnWnatCn5+flVH1hSjTfjiRm8du5rlBaUhh1lvUryS/jk4U8oXFXIUY8eRTQWDTvSb0omk0Q2MPF/2bJlPP7449SpU4fVq1ezYMEC6tevv1HXb9kSxo+vgKAbKRaDI44IXr9l6FB4/fXy9ytWwJlnwrPPQmoqnHde8FqrpCQocVm5cvOy7LDDpo+TJEmSJJWzeEWSJEmSJEmSJEmSJEmqANttB3/5Czz5JJRu3WtytlgiAaecUrn3aN26Na1bt/7NYzk5OVx88cUMHz4cgHr16rFq1SrGjBnDtGnTGDp0KE2aNKncgFupny9kSiQSRKPBgqvjjz+e3NxcnnjiCcaMGcNee+1F165due+++8rOLSkpoXHjxlx22WUMHDiQBQsWVHreaBR+6tKRJEmSJEmSJEmSJEmSJElSNbbHHnuQnZ3N119/zcqVK2nQoAFA2dzW//znPyQSCYqLi8vG9OnTh/r169O1a9cwIkuqwaYNn8brA1/f6ktX1irJL2H287MpLSzluKePIxJdf8FJVVq9ejVFRUVlxVrr89BDD9GuXTt22WUXRo0axeTJk9l999036j777w8vvggFBVuaeMMWLYITToA+faBbN2jSBGrXDkpTJk+GYcPgtdd+Pe7FF2HffeHqq6FnT6hfH374AT74AG69FaZO3bw8BQVBDkmSJEnS5osk11ZAS5IkSZIkSZIkSZIkSdoiM2fCPvtUzSKPsKSkwGmnlfLooynE43FisVil3SuZTBKPx0lJSSGZTJJMJolGo9x2221cd911tG7dmksuuYT999+fVatW8fTTT3P//fdz0UUXceedd1Zarq3Zz4tXfqmkpIScnBwSiQQvv/wyQ4YMYfLkydSpU2edcffeey8XXXQRw4YN469//WtVxpckSZIkSZIkSZIkSZIkSVI1dvnll3Pffffxt7/9jb/97W8sW7aM7777jhdffJFbbrmFjIwM5syZQ4sWLcKOKqkGm/PiHF485cVqU7ryc6m1UulyaheOeOCI310bUNni8Tjjxo1jxIgRvPvuuxQVFdGhQwf+8Ic/cO6551K/fv3fHJefn0+XLl34y1/+wn777ceRRx5J//79GT58+Ebdd/JkOOQQWLOmIp+memjYEJYvDzuFJEmSJFVvKWEHkCRJkiRJkiRJkiRJkmqKzp1h111h6lRIJsNOUzmSySLee+849tvvezp27MjVV19Nu3btKuVekUiElJSUsu3kT9/U//73vxQXF3PDDTfQr1+/suOdO3cmJyeHRx55hH/9619kZGRUSq6t1VdffcVDDz3EJ598QkFBAfvssw99+vThkEMOASA1NbVsgdOMGTNIJBKsWbOG7bbbrmxB1oIFC3jppZfYfvvtK+3PVZIkSZIkSZIkSZIkSZIkSTXTxRdfzCeffML111/PsGHDaNGiBatWreLzzz+nWbNmXHfddbRo0YJ4PE4sFgMgmUyGVi4gqeb5dty31bZ0BaAkv4RPR35K7R1q0+uGXlV677V/H7/++uucf/755OTkcNhhh5Gens60adP429/+xpw5c7jxxhtp3bo1iUSCaDRa9vWNN95g8eLFHH300dStW5d69eoxefJkCgsLN2p9R4cOkJdXBQ+6Fdp997ATSJIkSVL1Fw07gCRJkiRJkiRJkiRJklSTPP441Ny+j3zi8ftJT5/HmjVreO2119h7770ZO3Zspd3x6aef5plnngEgGo0yf/58VqxYwe67784JJ5xAJBIhEokQj8epXbs2PXr0oKioiNdff73SMm2Npk+fTs+ePbn//vv5+uuvmTdvHvfccw9/+MMfuP766/n222/XOb9Vq1bMmzePW2+9lYULFwIwd+5c7rjjDt577z3OP/98DjjggDAeRZIkSZIkSZIkSZIkSZIkSdVUs2bNePzxx7ngggtYtWoV06ZNo7CwkCOPPJJbbrmFU089FaCsdAUgEomQTCbDiiypBinOLWbU8aOqbenKWiV5JYy7dRxLPllSpfeNRCJMnz6d888/n9zcXEaOHMmDDz7IE088wUcffcT555/PU089xZ133rnOuGg0SnFxMS+99BJt2rRhr732onnz5rRr144vvviibM3ChmRlQZMmlfFkW7fUVOhVtR07kiRJklQjWbwiSZIkSZIkSZIkSZIkVaBddoFrrw0WfNQ0KSk/csMNRXzyySdMnz6dxx9/nPbt23PGGWcwffr0Cr/fN998w/XXX8+oUaPK9rVs2ZKUlBQikQiLFy8GIJFIEI0GU6GaNGlCaWlp2fttwXfffUffvn3ZYYcdePzxx5k/fz7Tpk3j7rvvpm7dutx0001cffXV6/wZ7b///jRr1oz777+fww8/nJ49e9KjRw/uvfdeBg4cyI033hjeA0mSJEmSJEmSJEmSJEmSJKnaat68ObfffjuzZs1i2rRpPPnkkzz88MOcdNJJZGRkALB8+XI++eQTlixZwrx58ygtLS9JsIRF0uYac/EYilYXhR2jQpQWlPJ8v+eJF8e36DqLFy+mqCj4nmzM36/Tpk1j0aJFnHDCCfTp04d69eoBkJWVVbbO4Mknn+Tbb78tW7eRTCZZtWoVzz33HOeeey4AGRkZdOrUiXg8zrRp0zYqazS6bRaQ1KoFe+4ZdgpJkiRJqv62nU8XkCRJkiRJkiRJkiRJkqrI1VdDixYQiYSdpOJEo4XcfPPXDB58NRkZGaSmpnL44Ydz/vnns3TpUj755JMKv2erVq2oV68e+fn5LF26tGz/Mcccw9y5c/nggw9+yhYlEomwdOlS7r//frKysujQoUOF59lajR07lgULFnD22WfTt29fotEoTZs2ZdCgQTz11FN0796dZ599lptvvpk5c+YAsPfee/Poo4+y7777smTJEsaNG0fLli258847uffee0N+IkmSJEmSJEmSJEmSJEmSJFVnqampNG/enLZt27LvvvvSoEEDCgoKGDNmDIMGDeLYY4/lz3/+MzvvvDOdO3fmiCOOYOjQoQBEatIkbElV5pux3zDz6ZmUFpZu+ORqIndJLmNvGLtJYwoKCnj88cc58MAD2X777dlvv/045ZRTePbZZzf492s8Hufrr78mGo3Svn37dY4lEgm233572rRpw5o1a3jjjTfKSrMikQh33XUXWVlZHHTQQWVj9tprLwA+//zzsn0/L9r6LX36QO3am/TI1V5REeyzT9gpJEmSJKn6s3hFkiRJkiRJkiRJkiRJqmApKTBqFGRkhJ2kYkQiBRx55BIuvbQHAMlkkng8DkCnTp0oLi7mzTffLDtWkY444gimTJmyTrHLxRdfTJMmTbjqqqsYPXo0kyZNYvz48dxwww28+eabHHfccey0004VmmNrNnXqVEpLSzn44IOBYCFSIpEA4PDDD+eWW26hZ8+ejB49mvvuu69s3KGHHsro0aP5+OOP+eSTT/jPf/7DRRddFMozSJIkSZIkSZIkSZIkSZIkqeaaPn06l1xyCeeeey7Dhw9nwoQJtGrVihNOOIHDDz+cJUuWMGjQIC6//HKWL18edlxJ1UxxbjEvnPgCpQU1p3QFoCS/hEl3T2LJJ0s2esxjjz3GoEGDWLlyJX379mWPPfbg9ddf569//St33333esfGYjHS09NJJBIsWrSInJwcIFgnEo1GycnJoVatWgB89NFHrFq1CoAffviB119/nX79+tGxY8ey67Vo0YLU1FSGDRtGhw4d2GWXXZg1a9Z6Mxx77EY/ao0QiwXPXKdO2EkkSZIkqfqzeEWSJEmSJEmSJEmSJEmqBLvuCtdeCz+tKanG4tSrF+fxx5sSi8VIJpNEIhGi0WDq0XfffQdA+/btAYhEIhV69wsuuIBEIsE999zD0qVLAahXrx7vvPMOxx9/PCeddBJ9+/blgAMOYNiwYRx++OHcdtttZYt5tgXbb789ABMnTgQgJSWFaDRaVoKz//77M3jwYNq0acMDDzzAY489Vja2adOmtGnThq5du9KwYcOqDy9JkiRJkiRJkiRJkiRJkqQa7eOPP2bQoEEMGzaMlStXkp+fD0CjRo0YMGAAo0ePZurUqVx++eUMGzZsg8UAkvRL/7vkfxStLgo7RqUoLSjl+b7PkyhNbPDczz77jEGDBtG+fXueeeYZ7r33Xl566SVefvllMjMzueSSS5gzZ85vjk0kguvvvvvuNG3alGeffZaPP/4YCNaJlJaWcssttzBv3jyys7OZMWNGWfHKhx9+yOzZs2nVqhXPPvssJ5xwAi1atODwww+npKSExYsXE41G2WuvvcjOzl7vM6Snw9lnQ1rapnyXqq/0dLjssrBTSJIkSVLNYPGKJEmSJEmSJEmSJEmSVEmuvRYOP7w6l68kSEsr5I03iqlTJx0IFsysLV9ZtGgRt912GwBt27atlAQNGjTgmmuu4aOPPqJPnz7885//ZPTo0YwdO5aZM2cSi8VYuHAhAP379+eOO+6gYcOGlJSUlBWP1HSdOnUC4PHHH+err74q27/2zwqgd+/e3HTTTQA8/PDDrFy5smxhlCRJkiRJkiRJkiRJkiRJklQZ1qxZw5lnnsn48eM56qijGDJkCO+99x4PP/wwH3/8MQMHDmT27NmkpaVx3XXX0adPHx544AHi8XjY0SVVE3nL8/h05KeUFpaGHaXS5C3P44tXv9jgeffffz8AV1xxBZ06dSI1NZXS0lIOPfRQzjnnHAAefPBBcnJyfjU2EokAcOCBB3L66aezePFiTj31VAYOHMhNN91E3759efzxxxkwYAA777wzCxYsIO2ndpSioiLi8Tj/93//x0knncT7779Pq1atGDRoEF27diWRSDB48GCGDx9OmzZtNvgcF1wA0W3k03JbtYI99gg7hSRJkiTVDClhB5AkSZIkSZIkSZIkSZJqqmgUnnkG/vQnGD8eCgrCTrSpcnn00W/Ye+/dyvasLV0pKChg+PDhTJ48mUMOOYRTTz210lJceOGF7LLLLpx//vlcd9116xzLzMxkwIABXHDBBXTp0qVsf2pqKgClpaWkpNScaVKLFy9m1apV7LrrrmXPdvjhh/PnP/+Z1157jRdeeIHzzjuPOnXqAOsW5ZxwwgmMGDGCyZMnk5ubS4MGDUJ+GkmSJEmSJEmSJEmSJEmSJNVkTz75JLNnz+baa6/l6quvJjs7G4CePXvSo0cPdt11V5577jmuvfZaateuzRFHHMFLL73Eiy++SN++fUNOL6k6mPrw1LAjVLri3GLG3zqejsd2XO95y5cvB2D77bcHIB6PE/2pwaRPnz4899xzvPnmm5x88snsvffeZWsNoLx4JTs7myuuuILi4mLGjBnDgw8+SDKZpGnTppxzzjlcd9117LPPPqxatYqMjAwA2rVrx5lnnkn9+vXp2rUr7du3p1mzZjRu3Jjbb7+d6dOns3Tp0rIsG9KyJey7L7z33qZ+p6qX7Gy46qqwU0iSJElSzVFzPlFAkiRJkiRJkiRJkiRJ2gqlpsJ//gNHHAETJ1aX8pUkkUguO+98HiefPLJssU0ymSQajZJIJHjuued45JFHaNCgAeedd14w6meLbipSeno6ffr04aCDDuKdd97h+++/Z/HixbRv357DDjusbAFmMpkkkUgQi8VYsGABl19+OS1btuTKK6+kYcOGFZ6rqi1evJh27drRpEkTZs6cSWZmJhCUz5x44ol89NFH3HTTTdSrV4+TTz657PsCwYKpWCxG06ZN+eGHH1i9enVYjyFJkiRJkiRJkiRJkiRJkqRtQGlpKdOmTaNu3bpcdNFFZGdnk0wmy14dO3akd+/evPvuu5x99tnsuOOOdOzYkYYNG/L+++9bvCJpgxLxBB/d/RGlhaVhR6l0y2YuY+XnK2nQocFvHi8uLiYWi1GnTh0Kflq4Eo1Gy9Z4dOjQgT333JNXXnmFWbNmsffee//u+o86deowZMgQzjnnHJYtW8ZOO+1Es2bNyo5Ho1F22GEH8vPzAdh111259957y9Y4/Fzbtm0BGD16NBdeeOFGP++VV8KUKZCbu9FDqp1IBPxVJ0mSJEkVZ+PqPiVJ+n/27jtKiiphw/jTaSIgWUCiYBYQwQSIWRZdFXNexOyac9xds6KrK2BWEMWc0yeuigFBRAVUDAiCkpEgApOnw/dHLSBKZpiaged3Tp+prnDvWwP2HDl155UkSZIkSZIkSZIkrbOcHHj7bejeHfLywk6zatEo1KkTYd99r2PhwqH8/PPPxGKxpeUrAE899RR33nkn8+bN45xzzmHvvfcGWGXpSjqdXudMS8bNy8vjkEMO4ZRTTuGaa67hyCOPXLoAc8l5sVgMgFgsRqNGjbjrrrv4z3/+s85zVxUzZsxgt912o6ioiF9++YUhQ4YAwYJUgKOOOoqLL76YTCbDpZdeykMPPcS0adOAZd+XhQsXMnHiRLbffnvq11/xYitJkiRJkiRJkiRJkiRJkiSpIsTjcebOncvmm2++tATg98/9JpNJcnJymD59OrVq1QJg++23p0GDBjRv3pxUKhVadknVw8S3JpIq3TQ+K9LlQcnMysTjceLxOKWlpRQWFgLLr/GoU6cOO+64I2VlZUycOJHy8vJVzpfJZGjdujWdO3dernRlxIgRjBo1igMOOIAtt9ySTCZDIpFYWrqSTqdJp9NLP8N32WUXLrvsMi677LK1ut/u3WGbbYI1Lhuj/Hy48cZgvZEkSZIkqWJspP8LKUmSJEmSJEmSJEmSJFUtiQS8+CKceSb8bz1JlZOfD1tvDV98AYce2prffvuNhx56iBkzZhCPxwHo06cPV199NZMnT+acc86hV69e1KlTZ5XjJpNJXnjhBe699971zvj7BThLylxWVPjStGlT+vfvT8+ePXn00UcZPnz4es8dltmzZ7PbbruRlZVFr169KCws5K233gKCxVFLvh+XXXYZ//znP8nJyeHaa6/lqquu4vXXXwdg6tSp3HvvvXz66af06NGDLbbYIrT7kSRJkiRJkiRJkiRJkiRJ0qahS5cuTJ06lTFjxizdF41GiUajTJ06lVGjRhGPx5cWsmRnZ3PXXXdx7LHHEovFwootqZoYcfsIyhaXhR2jUqSTab5+4mvKCld8v9FolJYtW1JSUsK0adNIJpNLjy35jG3evDlZWVnMnj2boqKiVc73x3UamUyGyZMnc9NNNxGLxTjttNNWeN6Sz/gln+FNmjThjjvu4NBDD12r+41G4bnnNs5iklgMttsOLrgg7CSSJEmStHGJhx1AkiRJkiRJkiRJkiRJ2lTEYvCf/8AxxwSv+fOhuDjsVBCJBItRrrgCrrkG4nG44IIL+Oqrr7jjjjt49913adq0KXPmzGHUqFHEYjFuueUWjj/+eJo1a7ba8UtLS/niiy+46667+Omnn7jrrrvWKWcmkyEajf4u958LV5ZIpVLEYjGuuOIKJk2axC233MKQIUPWad4wzZ07d2npSt++fWnZsiVDhgxh4MCBHHvssRxwwAHEYjHS6TTRaJQrr7ySzTffnEGDBvHMM8/wzDPP0LZtW+bPn8/cuXP561//yp133hn2bUmSJEmSJEmSJEmSJEmSJGkT0Lt3b2677TZuvfVWGjVqxO67786kSZN45513uPPOO1mwYAFXX301tWrVWvr871577RV2bEnVwMKpC5k1ZlbYMSpXFL574Tt2OmWnFR7u0qULiUSCr776igULFtCgQQMgWIsRiUSoV68emUyGhQsXUqNGjVVOVV5ezvvvv8+UKVPIZDJMnTqVN998kylTpvDggw/StWvXir67P2ndGm65Ba67DgoLN/h0lSY7G559NiiXkSRJkiRVHItXJEmSJEmSJEmSJEmSpEq2xx4wYQJceSU8+mi45Sv5+dCsGbzwAuy44/LHBgwYwA477MCzzz7LRx99RH5+PgcddBCXX375Wi1ozM/P56yzziISifDvf/+b6dOn89xzz6111kgkwoIFC3j22Wc5+OCDad68+dJjS4pHlojFYgB06NCBbt26MXDgQGbNmkXjxo3Xet6wzJ8/n912241IJEKfPn3o0aMHsViMSy65hKuuuopRo0ZxwAEHLC2kWfI9OOWUU+jWrRvvvfceTz75JHPmzGG33XZjjz324LLLLgv7tiRVUXPmwOjR8PnnMHIkLFwIRUVQVhYUcuXkBD8zdtwx+DnWsSNstZUL/iRJkiRJkiRJkiRJkiRJK9egQQOuuOIKbr75Zvbdd19atWrFokWLmDdvHqWlpRx00EEceeSRwLLnfyVpTUz7ZBrRRBRKwk5SecoLypn87uSVFq+0b9+eLbfcks8//5zx48fToEED0uk0mUwGgCZNmlBWVsaiRYuIxWJL1yD8+OOPTJ06lX333XfpWIlEgoEDBzJ06FAKCwtJJpPsvvvu3HfffZxwwglEIpHKuGUuuACefBLGjoV0ulKm3KDy8+Hmm4NSGUmSJElSxYpklvwfsCRJkiRJkiRJkiRJkqRKN3IkHHss/PYbLF5cefPm5kImA1dfDddcE/xS/ZWZO3fu0oWM+fn5ZGdnk8lk1nqhzC+//MKAAQO46aab6NSpE0OHDiUrK2utxjjqqKN4+eWXqVevHl27duXUU0/lkEMOAZaVryzJVlZWRlZWFjfddBO33norzz77LIcddthazReWRYsW0apVK2rVqsUdd9zBkUceubRcZfjw4XTv3p0aNWowcuRI2rRps/S6P/65lJeXk0wmyc3NDeM2JFVhP/8MTz0F778fLEQsKoLs7OBrMrny6yIRqFEjWLiYSsG220LXrnDkkbDXXsFxSZIkSZIkSZIkSZIkSZKWSCaT/N///R///ve/GTFiBJtvvjkdOnTgsMMO47TTTiO+ggeZi4qKmDp1Kg0bNqRu3bohpJZU1b190duM6jcKKuA3qrbv1Z6eg3qu8pyfP/yZx/d5fIXHdj59Z7bpuQ0Ntm9AXv084jlxSn4rYd738/juxe/44oEvSCcrpjUku1EdLp9+ASvqqkomk1x++eX07duXCy64gHvuuYdUKrV0PcjTTz/NSSedxEUXXcTdd9+99LoWLVowbdo0pk6dStOmTZdeM378eCZMmEDDhg3p0KED2dnZFXIPa2vSJGjXLnjOuTqLxaBDBxg1CqLRsNNIkiRJ0sbH/9WSJEmSJEmSJEmSJEmSQrTHHvDTT8Evv+/SBXJyIJHYcPPVrAn168O118KUKfDPf666dAWgfv361K1bl7p16xL93+qOtS1dAdh88835+9//zt1338348eNp27Yts2bNWqsxLr30UgBq1KjB0KFDOeyww9hmm224//77mT179nLZlpS6TJgwgdLSUlq3br3WmcMyfvx4OnXqxA033MARRxyxtHQlGo3SrVs3jj/+eObPn8/rr78OQCqVAv785xKPxy1dkbRUOg1DhsA++8B228GNNwbFKwsWQGkpLFq06tIVCEq7Fi+GwkIoKYEvv4T77oNDDoGWLeHee4NxJEmSJEmSJEmSJEmSJEmC4HnWww47jPfee48ff/yRsWPHMmDAAHr37k08Hied/nMZwYIFC+jduzd9+vQJIbGk6mDKx1MqpHSlIrQ9sS1bH7w1dVrVIbtmNrFEjPwG+bTo1oIe/XpwzEvHVNhcZXMXkipb8QO/8Xicc889l5ycHB555BHee+89YrEYpaWlfPvtt9xxxx0AnHzyycFYZWUAbLXVVgD88ssvAEuLWrbddlsOPfRQdt9999BKVwBat4b774e8vNAirLdIBGrVghdesHRFkiRJkjaUSCaTqSL/VCBJkiRJkiRJkiRJkiTpxx+hf38YODBYWFFQEPyS+/WRmxuMscsucMUV0KMH/G8dzDp76aWXqFOnDvvuu+8anb/kMaUlxSD33nsv1157Lfn5+bz55pvsvPPOazz3tttuS6NGjbj66qv59ttvGTBgAN9//z15eXn06NGDE044ga222orNNtuMAQMGcOedd9KkSROGDx/O5ptvvvY3G4JUKsWCBQuWlt1kMhkikQipVIpYLMaHH35Iz5492WGHHRg+fPg6FeFI2nTMnw8DBsDddweFKQUFG26u/Pyg4OXYY+GSS6Bt2w03lyRJkiRJkiRJkiRJkiSp+ljyHOzqLHlu9rDDDuPzzz/niSeeYP/996+EhJKqi0w6w635t5IsWXEBydpq36s9PQf1XPp+YNeBfzqndGEpc76Zs8Lru/+ne3D82zkUzSuixuY12P3i3dli1y2WntN/q/78+uOv6501q1YWvYb2okmnJis955577uG6666jtLSU7t2707hxYz766CPmzZvHrbfeytlnn73cGo+SkhJycnLWO9uGdtdd8M9/QlFR2EnWXq1aMGIE7Lhj2EkkSZIkaeNl8YokSZIkSZIkSZIkSZJUBRUXw//9HwwfDh9/DN9/HxSxxGKrLmPJzYVEIlhIssUWsNtusOeecNBBsOWWFZNt2LBh7L333gBMnTqVpk2brvL8JYsfAdLpNJ988gl9+vRh2LBhLF68mB49evDqq6+SSCTWaP7777+fiy66iOeff56ePXsyd+5cPvzwQ5588kn++9//UlZWRn5+PoWFhUuv6du3L+eff/663XDIfv/9W+LXX3/loIMO4rPPPuOhhx7ijDPOCCmdpKosk4HHH4fzz4dUKvjZUlliMcjOhmOOgX79oGbNyptbkiRJkiRJkiRJkiRJklR9LXl2dtSoUZx++um0bNmSN954I+xYkqqQ+RPn81CHhygvLK+Q8f5YvHJD5Ib1HrPRTo04a+xZS98/3PFhZo2Ztd7jxnPjdL+7O53O7rTK89566y2efPJJRo4cSVFRETvttBOnnHIKPXv2JDc3d71zhOWf/wwKWKpT+UqNGjB0KOy6a9hJJEmSJGnjZvGKJEmSJEmSJEmSJEmSVA2k0zB5MoweDWPGwK+/QmFh8MrOhvz84LXtttCxI7RvD3l5GyZLSUkJHTt2pHv37tx9992ryJwmGo0uff/KK6/w6quvMnjwYAD23HNPunfvzqWXXkp2dvZaZahRowZHH300//73v6lXrx4A5eXlfPXVVwwZMoRx48bx5Zdfsuuuu3LOOefQpUuXdbjTqmnJYtIhQ4Zw+OGHc8wxx/DEE0+EHUtSFTNjBpx0Enz+efCzIiw5OUHpyjPPwH77hZdDkiRJkiRJkiRJkiRJkhSukpISHn74YWrUqMGpp5663LHCwkKGDx9BNNqSxYu3ZtQo+PTTNOPHz2LOnIW0bLkN2dkxcnKCZ6TbtoXOnYPnprfdFuLxkG5KUii+ff5bXj/9dcoWl1XIeBVZvBKJRqjVtBbd/tGNnU/fGYBF0xfRr00/UqWp9Y0KQNuT2nLE4CNWe14ymeTXX3+lYcOGFTJvVdGnD9xwAxQXh51k1SIRqFUL3n8fdt457DSSJEmStPGzeEWSJEmSJEmSJEmSJEnSevljwcof37/66qsMGTKERx55BIBOnTpx5JFHctFFF5FIJJae+8frVuWJJ57gsssu48UXX6Rbt25/ujaTyZBMJkkkEsvti0Qi63WvVcmPP/7IQQcdxI8//siQIUPo3r172JEkVQGZDDz+OJx/PpSUQDIZdqJAbi4ceyz06xcUsUiSJEmSJEmSJEmSJEmSNi2TJ0+mZ8+etG/fnsGDB5NKpZg4Mcbjj8MHH6QZNaqIWCyLvLwEhYUR0ulVj1ejRvC1rAzatIGuXeGYY2DffYNfdi9p4/X5/Z/zzmXvkCyumAdl/1i8siJvX/Q2o/qOWunx7M2yueq3q5bbl0lnmPLxFN469y3mfju3IqIC0Gr/Vvzt3b9V2HjV0SOPwIUXVt3ylezsoHRl2LCgIEySJEmStOGt2W8pkCRJkiRJkiRJkiRJkqQVyGQyfypLiUajpNNpPvjgA3r37s0RRxzBgAEDaNGiBffddx+vvPIKV155JdnZ2UuLUMrLyxkwYAD/+c9/+Pjjj1c770knncRZZ53Fu+++S3l5+QoLWxKJBOnfrbjcmEpXANq0acM555wDwOuvvw6w3P1K2vQUFMCBB8J55wXbVaV0BYJFjc8+C61bw5gxYaeRJEmSJEmSJEmSJEmSJFW2+vXrE4vFmDdvIc8/n2KPPWLsvDP8+98ZRo2KAjVIpbJYvHj1pSsQPCdXUBAUr3z3HTz8MPTsCc2awT33wG+/bdj7kRSe8uJy0snq8+x8Ii9RoeNVVOFMdXbGGTBiRPBscl5e2GmWl5cHRxwBEyZYuiJJkiRJlSmSyWQyYYeQJEmSJEmSJEmSJEmSVL2l02mi0SiFhYVMnDiRm2++mbfeeouSkhIaNmzIbbfdxq677soOO+yw9JpMJrO0DGX8+PE88MAD9O/fnyZNmtCzZ0/uvffeVc5ZXFzMf//7Xzp06ECLFi026P1tKEse34pEIst9P1Znyfd70qRJHHrooUyePJnJkyfTuHHjDRlXUhX266+w114wcSKUloadZtXy82HIENhzz7CTSJIkSZIkSZIkSZIkSZIqy6xZsNdezzJp0kHk5uZTWBjbYHPl5UE6DUceCZdeCh06bLCpJIVg2C3D+PCfH5JJV8yvU23fqz09B/Vc+n5g14F/OmfB5AUUzCpY6RiRaISmezQllohRq2ktdjp1J1rt0woIimIeaPsACyYtqJC8jTo04qwxZ1XIWNVdWRlcf31QuFVcHG6W7OzgOeknn4QePcLNIkmSJEmbIotXJEmSJEmSJEmSJEmSJFWI7777jnPPPZfJkyczbdo0WrduzSWXXMLee+/Ndtttt/S8lRWMlJaW8uWXX3Lvvffy3//+lxYtWvDuu+9Su3btlc6ZTCaJRCLEYhtu4eWGVFJSQk5OznqN8de//pXRo0czbdo04vF4BSWTVJ3MmQO77w4zZgSLB6uDvDx4+WXo3j3sJJIkSZIkSZIkSZIkSZKkDSmdhv794ZproKwsSTJZec+7xmLBL8I/6qggQ61alTa1pA3o41s/5oN/fkAmtWGKV26I3LDeY0ZiES6YdAG1W9QGYNhNw/jgnx+s97gAjTs25swvzqyQsTYWY8fC0UcHJV9FRZU/f14eHHYY3H8/rGIJjCRJkiRpA4qGHUCSJEmSJEmSJEmSJEnSxqGoqIiPPvqInJwcrr/+ej766CPOOeec5UpXgBWWrgBkZWWx22670b9/f2666SZ+/vlnjj32WBYsWLDSOePxeLUsXbn99ts5+uijad++PSeddBKPPvrocsczmdUvAEun0wA8+eSTlq5Im7DffoOuXWHatOpTugLBgsYjjoCPPw47iSRJkiRJkiRJkiRJkiRpQ5k8GXbbDa69NnhurDJLVwBSqWDe55+HNm3gvfcqdXpJG0g8N040VjV+nWo8ZyWfa5n/vf4nt25uxc2Z69qBP+rQAb77Dm6/HZo1gxo1YCVLVypMVhbk5MDee8Obb8LTT1u6IkmSJElh8v+WJUmSJEmSJEmSJEmSJFWITp06MXXqVGrXrk2NGjWAoBwkGl2zBU2RSIRMJkPt2rU59dRTGT16NI8++iiffvopPXr0IJPJrLS0pTo58MAD+eijj2jQoAFZWVk8/fTTPP3007z99tuce+65dO3alUQisdr7jUajS79fkjZNhYWwzz4wZQokk2GnWXtFRXDQQfDRR7DzzmGnkSRJkiRJkiRJkiRJkiRVlHQa+veHa66B0tKgACVMJSXB67DD4Kij4N57oWbNcDNJWnfxnDiRWOWuLdjrX3ux9/V7A/DloC95rfdrALTu3poD7zqQb575hrnfzaVgdgE1GtWgw6kdqN2y9tLrp4+aXmFZEnmJChtrY5KVBeefD+edFzyffOedMHRocKy0tOLmWVLqcuaZwVwtW1bc2JIkSZKkdWfxiiRJkiRJkiRJkiRJkqQK07RpU2BZ4cqalq4sEYlEKC8vJ5FIcPLJJ/Poo4/y8ccf06NHj42idKV3796MHDmSG2+8kdNPP52srCyGDx/OTTfdxMsvv8ykSZO47LLLOProo8nKylpp+UoymSQej28U3xNJ6+7cc2H8eCgrCzvJuisogL/8BSZNchG7JEmSJEmSJEmSJEmSJG0MFiyAHj3gm2+gqCjsNMsrKoLnn4chQ+C//4UOHcJOJGld1NqiFrFEjGRxMuwoANRtXZdu13Vb6fEfXv+BcU+Nq7D56rSsU2FjbYwiEdh77+A1cyY88AA8+yxMmQK5uZBMrvnPp2g0KFpJ/u+vWrt2QdnKUUdBdvaGugNJkiRJ0rqweEWSJEmSJEmSJEmSJElShVvTwpV0Ok0kEiESiZBKpUin0yQSCVKpFO+88w4AhYWFGzJqpZk8eTLvvPMOPXr04PzzzycvL49UKkWPHj1o0aIF9913H4MGDeKWW24hkUhwxBFHEI8ve8RrxIgRDBkyhJtvvnm5/ZI2Te+9By+8ACUlYSdZf4sXwwUXwGOPhZ1EkiRJkiRJkiRJkiRJkrQ+Zs+GLl1g+nQoKws7zYqVlASvbt3grbdgzz3DTiRpbTXeuTGpslTYMQCY/eVsRvUdRdM9mrJZ883IrZtLJp2h4JcCZo+dzTfPfMO3L3wLmYqZL1EjQdPOTStmsE1AkyZw003Bq7Q0KAUbPRqGD4dPPw1+XpWXB8Uq0ShkMhCPQ04ObLtt8LNit92gY0do1SoodZEkSZIkVU2RTCZTQf/7LUmSJEmSJEmSJEmSJEkrlslkiKzFCpOHHnqI+++/nylTpvD8889z4IEHkk6n17jQJZizai1q+eCDD9hvv/24+eabueaaaygrKyORSCz9vkydOpX+/ftz77330r59ex566CHat29PKpWirKyMPffckzFjxnDNNddw8803h3w3ksK0aBG0aQNz54adpOLk5sIbb8B++4WdRJIkSZIkSZIkSZIkSZK0LqZNg913hzlzgl9gXx3k5cErr8CBB4adRNLayGQy9Kndh9JFpWFHqXRZNbI47dPTaLhDw7CjbFTS6eBnVyJRtdahSJIkSZLWXDzsAJIkSZIkSZIkSZIkSZI2fpFIhOLiYn788UfmzJlDeXk5v/32GwUFBZSUlLBw4ULmzZvHxIkTmT59Ol9//TVZWVmcddZZ7LjjjgBLS1fmzp3L0KFDOe6441Y5ZzoNsdif95eVwTffwOjRMHw4jBsHxcVQUgLl5ZCVBTk5UKMG7LIL7LEHdOwIW2+94vHWVP369YlGo0yYMAGArKwsMpnM0uPNmzfnvPPOY968eTz++OP07duXgQMHEovFyM3N5Z577uGSSy7h4osvXvcQkjYKF1wAixeHnaJiFRfD8cfDpElQs2bYaSRJkiRJkiRJkiRJkiRJa2POHOjcGX75BVKpsNOsuaIiOPxw+O9/oWvXsNNIWlORSISGbRsybcS0sKNUulRZivrb1g87xkYnGg3WkkiSJEmSqq9I5vcr9yVJkiRJkiRJkiRJkiRpA7n55pvp27cvCxcuJJVKEYlESKfTy52TSCRo1aoVTZs25dxzz6VLly40bNhw6fHCwkLuvfderr76anbddVfef/998vLyVjpnJhO83nsPnnoKRo6En38OilVSqWCx5OrUqBF8LS8Pyle6dYNTToFOndbu/qdOncouu+zC3Llzefnll+nZs+cKzxs3bhwHHXQQM2bM4O233+bAAw8kmUwSj8dJp9NLC2gkbZreew8OO2zNPr+qm5wcOO44eOyxsJNIkiRJkiRJkiRJkiRJktbUwoWwyy7BM7rl5WGnWTc1asCwYdChQ9hJJK2podcOZcTtI8ikN61fqdpghwb8/Zu/hx1DkiRJkqQqx+IVSZIkSZIkSZIkSZIkSZVixIgRdOvWjUwmw0knncSBBx5Iw4YNyc/Pp2bNmsRiMerUqUO9evXIZDLk5OQsd31ZWRmDBg3iwgsvpHnz5syZM4e6devywQcf0Lx58z/N9+uvMHAg3HUXFBQEr4oQjQblAM2bw5VXwrHHQm7uml173333cf7553PIIYdw44030r59ewAymQyRSGTpeffffz/nnXceAwYMoHfv3hUTXFK1l05DixYwfXrYSTac3Fz49FNo1y7sJJIkSZIkSZIkSZIkSZKkNXH44TBkCJSWhp1k/TRqBD/+CPn5YSeRtCbGvzaeV//2KqWLqvmHz1rqeGZH/vrQX8OOIUmSJElSlRMNO4AkSZIkSZIkSZIkSZKkTUOXLl0YM2YM9erV45tvviEnJ4d9992XLl260K5dO7bddluaNGlCdnY2iURiuWvLy8t58803ueKKK2jfvj19+/bl4YcfJh6P065dOz777LOl544eDccfD1tsAf/6F8yeXXGlKxAUHxQVwfjxcP750LBh8HXSpNVfe8wxx3DIIYfwxhtv0L9/f7777jsAIpEImUyGVCoFQIsWLQCYvjG3K0haa++/D7/9FnaKDausDO6+O+wUkiRJkiRJkiRJkiRJkqQ18eqr8M471b90BYLn8y66KOwUktZU8y7NSZWlwo5RqbJqZtH6L63DjiFJkiRJUpVk8YokSZIkSZIkSZIkSZKkStO+fXvGjh3L4sWLOeuss3j44YdZtGgRALFYbOl5v99OJpOMHDmS8847j5o1a3LxxRfzl7/8haOPPpq77rqL7bbbjj322IMnnniVXr2gWzd4/nkoKQkKUjakgoLg9dBD0LYtXH89lJev/PwGDRpw++23s+uuuzJw4EBuu+02PvnkEyAoX1ly32PHjiU3N5d27dpt2BuQVK3ceWfFFklVRakUPPcc/O9HgyRJkiRJkiRJkiRJkiSpipo/H3r33vDP61aWkhJ46in48MOwk0haE3n182jdvTVEwk5SeaLxKNscsk3YMSRJkiRJqpIsXpEkSZIkSZIkSZIkSZJUqZo2bco333zDdtttx2WXXca9997L7NmzV3p+Mplk/PjxZGdnM2/ePKZNm7b0/L/+9a/8+9//pl27S+jde0+eey5NURGk05V1N4HyciguDkoR2raFceNWfu52223HgAED6NKlC08//TQXX3wx/fr1o6SkhIKCAp555hkef/xxttlmG/bcc8/KuwlJVdr06fDRR2GnqByxGDzxRNgpJEmSJEmSJEmSJEmSJEmrctppG0/pyhLFxXDccVBQEHYSSWui8+WdSeQlwo5RKWLZMXY9b1eicX+NrCRJkiRJKxLJZDKZsENIkiRJkiRJkiRJkiRJ2jQdc8wxvPjii1x33XVcdNFF1K1bd4XnFRUVUVxczOWXX86gQYM477zzuOqqq6hZswnnnQfPP5+mpKRqLCCKRCAnB664Aq69FhIrWcc1efJk+vTpw6OPPkomk2GbbbahtLSUefPmUadOHT788ENatWpVueElVVnXXAN33w2lpWEnqRzNm8PPPwefqZIkSZIkSZIkSZIkSZKkquWVV+Ckkza+4hUIngM+8UR49NGwk0hanUwmQ7/W/fjtp9/CjrLBxbJjXDj5Qmo2qRl2FEmSJEmSqiSLVyRJkiRJkiRJkiRJkiSF6sorr2TmzJn069ePOnXqrPb8yy67jHvuuYd//ONF7ruvJ4sXQ0lJJQRdS3l50KIFDB0KjRuv+JzS0lKGDx9O//79mTZtGjk5Oey2225ccsklNG3atHIDS6qyysuhQQNYuDDsJJWnRg144w3Ye++wk0iSJEmSJEmSJEmSJEmSfi+ZDJ6NnTcv7CQbTm4ujB4N220XdhJJq/PFg1/wzmXvUF5YHnaUDScCbXq04cT/OzHsJJIkSZIkVVkWr0iSJEmSJEmSJEmSJEkK3fz586lXr97S91OmTKFFixYkk0ni8TgA6XSaaDTKL7/8Qtu2ZzFv3pNkMvlAJKTUqxePQ/368Mkn0KrVys9LpVJEo1EikQiZTIZIpOrek6TK98kn0KMHLFoUdpLKE4nA3/8O994bdhJJkiRJkiRJkiRJkiRJ0u+99hqcfDIsXhx2kg0nHodTT4WHHgo7iaTVKSso487N7yRZlAw7ygaTyE9wwpsn0HLvlmFHkSRJkiSpyoqGHUCSJEmSJEmSJEmSJEmSfl+6cuutt3LiiScCEI/HyWQyAESjweNO33yzOb/++iyZTA2qcukKQDIJc+ZAp04wfvzKz1tSugJYuiLpT0aPhrKysFNUrkwGhg8PO4UkSZIkSZIkSZIkSZIk6Y/69Nm4S1cgeAZ48GAoKAg7iaTVyaqRxZ7X7EkiPxF2lA0iGo/SqH0jWuzVIuwokiRJkiRVaRavSJIkSZIkSZIkSZIkSaoyysrKSKVSjB07lmuvvZaSkhIikQiZTIZ0Os3IkXDIIRlSqZywo66xdBoWLICuXWHKlBWfY9mKpFUZNgxKStb+ul69ggKTJa/V2Wuv5c9f2euxx5a/7sIL4fnnYfLk5c/r1WvtM//e+PHBZ6gkSZIkSZIkSZIkSZIkqWqYOBHGjg07ReWIRuGpp8JOIWlNdL2yK7Vb1oaN8LH8WHaMI5850jUHkiRJkiSthsUrkiRJkiRJkiRJkiRJkqqMrKwszjnnHLp168ajjz7Kww8/zG+//UYkEuGbb6IceGCG4uLqt2Aok4HffoMuXeCXX8JOI6m6GTUq7ATLKy9f/v3118PRR0OrVhU7TyIBEyZU7JiSJEmSJEmSJEmSJEmSpHXXrx+kUmGnqByFhdCnT/AcsKSqLRqPcvTzRxPPiYcdpUIl8hN0v6s7mzXfLOwokiRJkiRVeRavSJIkSZIkSZIkSZIkSapS6tevzwsvvECbNm24+uqrufDCC/nvf4dxwAFlFBSEnW7dpVJB6crRR7sAU9KaKyyEWbMqZ66xY6Fr1z+/jjgC0ull5z3//PLXjRsHAwbAOedUbLlUJAKjR1fceJIkSZIkSZIkSZIkSZKkdVdcDI89BuXlYSepPHPmwCefhJ1C0pposH0D9rx2TxL5ibCjVIhoPEqjnRqx85k7hx1FkiRJkqRqYeOqY5UkSZIkSZIkSZIkSZK0UahRowYjRozgpJNO4oUXXuCJJ3YBOgFZYUdbL8kkjBkDAwfCaaeFnUZSdfDVV5CXB4sWbfi5Fi2CESP+vP+GGyAaDba//BLee2/54926Ldu+8sqKy1NQACNHwoknVtyYkiRJkiRJkiRJkiRJkqR188knEIuFnaJyFRXBa69Bly4bfq7582H06OA5vblzg2foCgogHocaNYJXy5bQsSO0bQvZ2Rs+k1TddL2yK9888w1zv5sLmbDTrJ9Ydowjnz6SSCQSdhRJkiRJkqoFi1ckSZIkSZIkSZIkSZIkVVlPPvkkN9/8ATfc0JVkMhF2nApRWAgXXgjdu0PTpmGnkVTVTZoE6XR48+fkwDnnLHt/112VN3cmA998U3nzSZIkSZIkSZIkSZIkSZJW7osvoLg47BSVK5OBYcMqftx0Ohj3k0/gww9h7FhYtCh4Zq+4GMrLV3xdXl5QflNSAs2bw267QbdusP/+0Lp1xeeUqptoPMqxrxzLI7s8QunC0rDjrLN4bpxDBxzKZs03CzuKJEmSJEnVRjTsAJIkSZIkSZIkSZIkSZK0MsXF8OCD+2w0pStLlJbCCScEizElaVWKi8MtXunVCxo0CLanTYNnn63c+YuKKnc+SZIkSZIkSZIkSZIkSdKKffjhygtBIHjeLJNZ9loTbdvCf/4Dw4dDYeGya3/6aeXXXHghPP88TJ68/Hy9eq16rvbt4fHH4eefg+KS+fPhq6/gwQehXr2VX/fNNxX3zO/8+XDHHdCkCRx6KFx/Pbz7LsybB2VlQfnKqr7HRUWweHFwzqRJ8PTTcPHFsOOO0LkzvPYaJJMVk1WqruptVY+/Df0bifzquQYhkZfgwH8fyI7H7hh2FEmSJEmSqhWLVyRJkiRJkiRJkiRJkiRVWZdfDr/+GnaKipdMwpgxMHBg2EkkVXXFxZBKhTf/xRcv2+7Xr/IXZBcXV+58kiRJkiRJkiRJkiRJkqQVGzOm4sfcd1+46CLo0gXy8tbsmuuvh6OPhlat1nyec8+F0aPhb3+DFi0gOxvq1oV27eCss6BRo5Vfm07DlClrPtcfZTLw2Wdw7LHQtGmQ/5dflhWorK/i4qBIZuRIOPnk4F5uvDGYQ9pUNenYhBPfOrHala8k8hLsec2e7PL3XcKOIkmSJElStWPxiiRJkiRJkiRJkiRJkqQqafJkGDBg4/2l+4WFQaHBxnp/kipGeXmwaDsMhx4K22wTbC9aBA8/XPkZKrvoRZIkSZIkSZIkSZIkSZL0ZwsWBK+K9ttvMGQI3HQTPPDAml0zblzwjPE556xZucj++0O/fhCLQWkp9O8PRxwBBxwAvXvDo48Gz/WuTCIRlLasi8mTYY89goKZF18MClI25LPDixfD/Plw223QsiVcdllwz9KmqEW3Fpz87slk1cwKO8oaiefG2ffWfdnz2j3DjiJJkiRJUrVk8YokSZIkSZIkSZIkSZKkKqlfP0ilwk6xYWUy8MILYaeQVJXl5ASLvcNw6aXLth95JChfqWzZ2ZU/pyRJkiRJkiRJkiRJkiRpeWPGQF5exY/7+ONw0EHwz3/CqFFrdk23bnD66fDgg2tWYnLrrRD9329dPOssuOACeOUVeO89GDQIzjgDfv555dcXFKx5tiXS6eBZ6LZt4YsvgmKXdHrtxlgfJSXB64EHYNttgwzSpqjZHs04dfip5NbNJZYV0gO5qxMJSlf++sBf2f3C3cNOI0mSJElStWXxiiRJkiRJkiRJkiRJkqQqp7gYBgyA8vKwk2xYBQXQp0/YKSRVZbm5yxZ8V6ZOnYLF6RB8Ft9zT+VngOD+JUmSJEmSJEmSJEmSJEnhmjSpej7Xu8UWsMsuwXZxMTRsCF9/DUVFMHMmDBwYnLMq6TSMG7fmc/70E+y+O1xzTTBPKrXu+ddXUVFQKtOtG1x+OZSWhpdFCsvm7TbnvAnnsdVBW5HIS4QdZzmJvAT1tq7H6Z+eTvte7cOOI0mSJElStWbxiiRJkiRJkiRJkiRJkqQq54UXwk5QeX7+GUaPDjuFpKqqZk2IxSp2zH/9CzKZ4PXYYys+59JLl20//zxMn77y8Q44AA47LHjl5S3bv/POy/bXq7duWTfbbN2ukyRJkiRJkiRJkiRJkiRVnOJiSCbDTrH22v+uxyA3F+64A9q2DbYbN4beveGLL6BFi1WPU1S0ZvM99BDsuCOMGQOFheueu6IVF8P998N228E334SdRqp8efXyOPaVYzniqSPIrp1NLLuCH85dWxGI58bZ47I9OGfcOWzebvNw80iSJEmStBGweEWSJEmSJEmSJEmSJElSldOnDxQUhJ2icpSWwt13h51CUlXVtm1QkFKZmjeHo45a9v7f/171+Q8/DK++GrwaNly2/4ILlu3fcce1zxGPwx57rP11kiRJkiRJkiRJkiRJkqSKVVwMqVTYKdZe7drLv58xA447LnjNmBHsa9QIbr991eMUF6/6eCYD110Hl1wSlLRUxe9VURH89BN07gyffhp2Gikc2/bclgt+vICtemxFIj8RSoZEXoJ6W9fj9E9PZ58b9iGWCLkERpIkSZKkjUQ87ACSJEmSJEmSJEmSJEmS9Htjx8LPP4edovKkUvDyy7BgAdSpE3YaSVXN1ltDeXnlznnhhUHpCcDQofDll5U7/xL5+bDLLuHMLUmSJEmSJEmSJEmSJElaJpmEdDrsFGuvpGT59zfdBM89F2zXrg0PPhhsH3TQqsdZ1XN8mQycey488URQblLVLV4M++8Pr70G++0Xdhqp8uXVy+PYV47lx//+yLAbhzFrzCzSqTTp8g34IReBrPwscuvl0uWKLux8xs4WrkiSJEmSVMGiYQeQJEmSJEmSJEmSJEmSpN974w0oKws7ReXKyoIPPww7haSqKBYLylfWxeOPQySy7LXEDTcs29e795+vu/TSZcf333/187Rqtfw8K3p99NHa5y8pgY4d1/46SZIkSZIkSZIkSZIkSVLFys4OnmerbqZMWf79Tz+teLtGjeWfs/uj3NwV789k4MILg+f1CgvXPWdlKyyEQw+F4cPDTiKFp033Npw64lTOGXcOnc7qRCI/QVaNrAqdI54TJ5YdY+uDt+aE/zuBC3+6kF3+voulK5IkSZIkbQAWr0iSJEmSJEmSJEmSJEmqUj76CJLJsFNUroICGDUq7BSSqqquXcNOEI68PNh887BTSJIkSZIkSZIkSZIkSZJycyEeDzvF2vv6a1iwYNn7li1XvD19elCisjILFsykrKzsT/tvvBEGDICiovWOWumKiqBHDxg7NuwkUrjqtqlLj/49uHzu5fTo34MmuzQhnhsnkZcgq2YWrKKU6Y+WXBNNRKm7VV06X9GZi36+iOPfOJ4W3VoQWVXDkyRJkiRJWi/V8J8vJUmSJEmSJEmSJEmSJG3Mvvxy3a7r1QsGDVr2fk3WJD32GJxyysqPf/EF7LLLn/cfcgicfz507BgUA0ybBq+/DrfeCr/+urbJIZ2GYcPW/jpJm4Y99oDBg4OSpk1J+/ZhJ5AkSZIkSZIkSZIkSZIkAdSqte7FK//6F1x/fbA9aBD07r3sWLNmsPPOwfaSrxA8n3vYYcH2vHkwYsSyYwccEBxfct4SO+8Mv/0WbA8fDvPnQ3k5PPQQXHVVsP+665adc911y659+ulV38OECaPIyTmSp59+muOOOw6AV16BO+6onqUrSxQUwP77w8SJULdu2GmkcCVyE+x0yk7sdMpOZNIZFkxewMwvZjL90+lM+XgKv074lWRJknQyTSQaIZPOEIlFiCVi1GpWi2Z7NKNZ12Y06diEhjs2JJYVC/uWJEmSJEnapFi8IkmSJEmSJEmSJEmSJKnKmDMHCgvDTrFq118fLAD9va22gksvhSOOgG7dYPr0tR933DjIZNasMEbSpmXXXYOCpk1JVhbsu2/YKSRJkiRJkiRJkiRJkiRJAO3abZhnXPfdNyhj+aOGDeHVV4PtDz+EffZZduzhh6Flyz9fc8EFwQtg773ho4+C7RtugD33hC5dgqKX555b/rpPP4Wbblp5xkQizYknbkVOzll07twZgHnzMpx6aqRal64sUVgIZ50FL7wQdhKp6ohEI9RtU5e6beqy43E7Lncsk8mQKksRS8SIRH34X5IkSZKkqsLiFUmSJEmSJEmSJEmSJElVxujRkJ0NpaWVP/dRR8Hs2cvvW7x4+fdduy4rXUml4Lrr4Pvv4corYY89oFUrePRR+Mtf1n7+VAqmTYPmzdctv6SN1zbbQIsWwefNpiIahZNPDjuFJEmSJEmSJEmSJEmSJAlghx2gpCTsFOumpAT22y8oZTnhBNh666BE5ocf4Nln4T//gbKylV+fmxulV68d6dy5L1lZWQCcfvrGUboCwXPbb70Fb7wBhxwSdhqp6otEIsSz/VWukiRJkiRVNZFMJpMJO4QkSZIkSZIkSZIkSZIkAdxwA9x8MySTa39tr14waNCy95HI6q957DE45ZRgu2VLmDJl1ee/+CIceWSw/cgjcOaZwXbTpsG10Wjwfocd4Lvv1iI8UKtWkP/ww9fuOkmbhscfh/POg4KCsJNUjr33hg8+CDuFJEmSJEmSJEmSJEmSJGmJbbaBCRPCTlH5EgmYOxc22yx4/8orcNJJbDTFK0vUqQOTJgVfJUmSJEmSpOomGnYASZIkSZIkSZIkSZIkSVriu+/WrXSlIgwbBiUl8NtvMHw4nHHGn8tb9tln2fbw4cu2p0+HqVOXvd9337Wfv7gYfvpp7a+TtGk45piwE1SeGjXgiivCTiFJkiRJkiRJkiRJkiRJ+r3OncNOEI78/OKlpSvz58Opp258pSsQ3NOZZ4adQpIkSZIkSVo3Fq9IkiRJkiRJkiRJkiRJqjIKC8Obu3lzyM6GzTaDLl3g4YfhhReWHa9dG+rWXfZ+9uzlr//9+9at137+ZDIoX5GkFcnNhd69IZEIO8mGl5cH3buHnUKSJEmSJEmSJEmSJEmS9Htdu0J+ftgpKl9x8TAmTJgAwMUXb5ylKwClpTBkCHz4YdhJJEmSJEmSpLVn8YokSZIkSZIkSZIkSZKkKqOyFyIuXAhPPgmnngoHHADHHw8jRiw7fuSRcPTRwfYfF4qWla38fY0aa58lk9l4F2JKqhgXXACxWNgpNqzc3GBhetQnXCVJkiRJkiRJkiRJkiSpStl117ATVL5YrIzS0rd56623+PVXeOGFPz9DvDEpLIRbbw07hSRJkiRJkrT24mEHkCRJkiRJkiRJkiRJkqQlksnKne+ii/6875VX4PvvoVWr4P0hhwSLJAsLlz8vO3vl7wsK1i3PxrwQU9L6a9MG9twTPvig8j8vK0s0CqefHnYKSZIkSZIkSZIkSZIkSdIf7bgjNGoEkyaFnaTyRKMxUqln+eCDXUkmLyIaDTvRhjdsGEyfDk2bhp1EkiRJkiRJWnObwD/dSZIkSZIkSZIkSZIkSaoucnPDTgClpTB69LL3m28efP3tN/j112X7GzVa/rrGjZdtr+uC0ho11u06SZuOgQP/XPy0scjPh759oX79sJNIkiRJkiRJkiRJkiRJkv4oEoErrgie9doURCLQqtWPRCK/0Lx5S+6+G4qKwk5VOe67L+wEkiRJkiRJ0tqxeEWSJEmSJEmSJEmSJElSlZGXV3lz1awJ22335/05OdCx47L3s2Yt2/7gg2Xbe+65bLtlS2jefNn7999f+zyxWDC3JK1K06Zwzz0b38L1eBw6dYJTTw07iSRJkiRJkiRJkiRJkiRpZU48EdLpsFNUjry8DIsW/ROAZs16s3hxyIEqSWkpPPAAlJWFnUSSJEmSJElacxavSJIkSZIkSZIkSZIkSaoy6tWr+DH/9S/IZILXY48t21+3LowbB2++CWecAfvuC8ceC+++C61aLTvv+eeXbffrt2z7lFPg6qvhsMPgueeW7X/3Xfjuu7XPmZUFtWqt/XWSNj2nnRYURMXjYSepONnZ8NRTEImEnUSSJEmSJEmSJEmSJEmStDL5+XDyyRvX82srU14+m9mzX6Bz5868885OFBSEnajypNPw6qthp5AkSZIkSZLWnMUrkiRJkiRJkiRJkiRJkqqMXXeFvLzKmy8Wg4MPhocfhqFD4dlnoWvXZcfvuw/eemvZ+2HD4Oabl117663BosJddw32TZkCp5++blkSCWjfft2ulbRpiUSCkpLs7LCTVIz8fOjbF7bYIuwkkiRJkiRJkiRJkiRJkqTVueii4LnXjVsBZWU3c8wxR3PDDXcybFjYeSrX4sXwyCNhp5AkSZIkSZLWnMUrkiRJkiRJkiRJkiRJkqqMjh0hHq+cuWbMgGOPhcGD4bvv4NdfobwcZs2C11+HQw6B887783X/+Af07BkUtSxYAKWl8OOPcPfd0KkTTJ26bnmKimCnndbnjiRtSpo2hf79K7esakPIzg7Kq049NewkkiRJkiRJkiRJkiRJkqQ1sd12wXNflfXMbxhychK89NLhPP300+Tm7kFubtiJKt/YsWEnkCRJkiRJktZcJJPJZMIOIUmSJEmSJEmSJEmSJEkQlJjUrBkUoGxqmjVb99IWSZuuq64KCliKisJOsvaysmCrrWDkyOCzX5IkSZIkSZIkSZIkSZJUPUyZAjvsAIWFYSepePn5MGgQHHUUpNNp+vePcNVVEUpK1m6cXr2CcZaIRNbu+mgUhg2DLl2W7TvlFHj88eXPq1cPrrgCDjkEWraEVArGj4fBg+H++yGZXLt5l8jKghkzoH79dbtekiRJkiRJqkzRsANIkiRJkiRJkiRJkiRJ0hLZ2dCiRdgpwrHrrmEnkFQd3XYbnHQS5OWFnWTtxOPQpAl89JGlK5IkSZIkSZIkSZIkSZJU3bRoAf/+d1BSsjHJyoJ99glKVwCi0Sgff7z2pSsV4aqrli9dWZFWreCrr4Lile22g9xcqFEDOnWCvn1hyBBIJNZt/pwcGD163a6VJEmSJEmSKls87ACSJEmSJEmSJEmSJEmS9Ht77AE//hh2isqVkwPduoWdQlJ1FInAAw8E208+maGoKBJuoDWQlQXNm8Pw4VCvXthpJEmSJEmSJEmSJEmSJEnr4qyzYPBg+OwzSCbDTlMxcnNh4MDl9332WeXn6NAB/vUvSKehrCx41nhFHngAttgi2B47Fq6/PnhG79ZbYautYP/94Zpr4IYb1j5DcTF8/jl0777Ot7FOSkoWMmvWGGbO/IJ5876nvLyI8vIi0uly4vE8Eok88vPr07hxJ5o06Ui9elsTiUQrN6QkSZIkSZKqHItXJEmSJEmSJEmSJEmSJFUpe+8NL78MhYVhJ6k88TjstlvYKSRVV9EoPPgg1K0boV+/ql2+kpMD22wDH34ItWuHnUaSJEmSJEmSJEmSJEmStK4iEXjmGdh++42jeCUvDwYMgAYNlu0rLIRZsyo3R3Z2UGiTlQV33w1HHAEtW/75vLy8oFhliUsuCZ7NA0gk4Omng+3zzoObb4ZUau1ylJcH41133TrcxFqYM+dbJk58iylTPmLWrNEUFc0nkcglmSwhlSpb6XVZWTXJZNKk00nq1duG5s270qJFN7bZ5hASibwNG1qSJEmSJElVjtW8kiRJkiRJkiRJkiRJkqqUI49c+4V91d1mm8Guu4adQlJ1FonAbbfBvfdGyM8PCp2qmrw8OPpoGDHC0hVJkiRJkiRJkiRJkiRJ2hg0bw733BM8H1ad5eTAgQcGzzH/3oQJlX9vt98OO+wA33wDV1+98vNq1YJYbNn7wsJl2wUFy7br14d27dYty/ffr9t1q5NKlfHNN8/x0EM788gju/DBB9cxceL/UVAwm3S6nNLSRassXQEoK1tMeXkhqVQpc+Z8zRdf3M8bb5zBnXc25K23zmf+/IkbJrwkSZIkSZKqJItXJEmSJEmSJEmSJEmSJFUpm20W/GL+3y8E3Jjl5cHllwelCZK0LjKZzNLt3r2Dhc577AH5+SGG+p2cnGDh9iuvwBNPVJ1ckiRJkiRJkiRJkiRJkqT1d/rpcO651bd8JTsb2raFZ57587Giosp9xnfffeGCC6C0FE46CcpW0T0yZw7Mm7fs/aWXQt26sPnmcP75y5/bsuW65SkpWbfrVmbRoum8997V3HlnQ9544wxmzx5LMlm82pKVNbWkjGX06Id48MH2DBjQmfHjXyOdTlbI+JIkSZIkSaq6LF6RJEmSJEmSJEmSJEmSVOVcckmwiHFTkE5Dr15hp5BUnU2dOpX333+f559/nrFjx9KsGXz4YYZ77glKTuLx8LLl5QVlWpMmwYEHhpdDkiRJkiRJkiRJkiRJkrTh9OkDJ5xQ/cpXsrKgdWsYOhRycv58vLi48rJsthkMGgTRKPzzn/DVV6s+P52GW25Z9v7YY2H+fJg9Gw44YPlzV3Rva2JVxS9rI5ks4Z13LqV//6349NP/UFq6kLKyxRUz+Aqk0+Ukk8VMnz6SV145mb59t2T69E832HySJEmSJEkKX4hLaSVJkiRJkiRJkiRJkiRpxXbaKVjEOG5c2Ek2rFgsKCSoXTvsJJKqo1QqxQ033MATTzzB1KlTl+7fc889Oe6449h777355putOPPMOB9/DKkUlJdXTrYaNYJF4AMHWrgiSZIkSZIkSZIkSZIkSRu7SAQeeigoDXnqKSgsDDvR6uXkwFZbwUcfQc2aKz6noopH1sTNN0OzZjBsGNx555pdc889wXOB//gHbL75sv0vvwzdu0N+fvB+wYJ1y5RMrtt1vzdjxme88MIxFBbOJZksWf8B11JZ2WLKyhbz+OP70rHjmey//+3E4+vYRCNJkiRJkqQqK5LJZDJhh5AkSZIkSZIkSZIkSZKkP3rqKTj7bCgoCDvJhpOXByNGBEUzkrS2rr32Wu688046dOjAHnvsQXZ2Nq+//jo//PADEBSwnHnmmRxyyCHMmVOLvn3TDBoUJZVKUlwcr/A82dnB4vk994QrroB99w0W0UuSJEmSJEmSJEmSJEmSNg2ZDFx9NfTvD0VFYadZudxc6NAB3nlnWTnJirz3Hhx1FCxcuPZz9OoFgwYtex+JrPr8V16Bnj3XbOyddoKvvlp+7K23Du5l8mSoUQOmTVt2vEkTmDVrDYP/To0asHjx2l8HkEyWMHTotXzxxQMkk8XrNkgFSyTyyM2tx9FHP0/TpruHHUeSJEmSJEkVyOIVSZIkSZIkSZIkSZIkSVVSaSk0bw5z5oSdZMOIxaBTJ/j007CTSKqOfv75Z7bZZhtOPPFE7rnnHmrVqgVAYWEhL774Is8//zzvvfceiUSCiy++mJtuugmA4mJ47jm4/fYM06ZFiEbXr+AqJweysoJF22efDeeeC82aVcQdSpIkSZIkSZIkSZIkSZKqq0GD4PzzoaQEksmw0ywvNxdOPRXuuguys1d97vDh8Ne/Vv3ilT96+GE444xge+RI6Nx5zcb9o7p1Yf78tb9uzpxvefrpgyksnEsyWfUaeOLxXHbZ5RwOOOBOIpFo2HG0hjLpDMULikmWJEkWJ0mn0sRz4iRyE2TVzCKRmwg7oiRJkiRJCpHFK5IkSZIkSZIkSZIkSZKqrKFD4ZBDgqKAjU1eHowbB1tuGXYSSdXRTTfdxJ133smzzz7LQQcdRDqdJpPJEIvFAJg1axZPPvkkffv2ZebMmRx77LH079+funXrAhCNRvnhB/jsM/jkExgxAiZMgEQiWNydSgWvdBqi0eAViwVfi4qgcWPYdVfYay/o2DEoksrKCvM7IkmSJEmSJEmSJEmSJEmqSmbMgBNOgNGjobAw7DRB4UqdOvD889Cly5pdM3Ys7L03LFq09vOtrHjlX/+C668PtgcNgt69g+2//hVat/7zOP/8Z1CAAvD008Fzf089BfPmQdeu8I9/wMsvw+TJwXnHHbeswCWVgv32g48+Wvv8AE2aBH+Oa2PGjM944okDKCtbDFTdX3WZSOTRpk0PjjrqWaLReNhx9AeZdIb5E+Yzc/RMpo+cztSPpzLvh3kARGNRItEIRILzMukM6fI0+Y3y2WKXLWjRrQWNOzamcYfGZNXw4VZJkiRJkjYV/guPJEmSJEmSJEmSJEmSpCprv/3gmGPgueegpCTsNBUnPx9uucXSFUnrLjs7m4KCApo2bQpAKpUikUiQyQSLlBs3bszll1/OLrvswplnnslzzz3HkUceyVFHHbV0jG22CV4nn8z/xgjKV77+GhYvDj53S0qCMpacnGDReZs20L598DkmSZIkSZIkSZIkSZIkSdLKbLEFfPghDBwIF14IpaWQTIaTJTcXTj0V7rgD8vLW/LqttoLi4g2X6/fefHPF+y+6aFnxyjvvwOOPLzsWi8GBBwavP0om4Zxz1r10BYJnDNfGzz9/yNNP/5Xy8irQtLMa5eVFTJw4hKeeOojjj3+DeDw77EibvEw6w+Shk/nkzk+YMmwK0USUSCRCWUHZch0+KVIrvH7x9MWMnz6eiW9NJJ4dp7y4nFpNa7HrebuyU++dyK2TW0l3IkmSJEmSwmDxiiRJkiRJkiRJkiRJkqQqrX9/eOutjad4JRaD7baD888PO4mk6qxBgwYAvPLKK7Rr145EIgFAJBIBIJ1OE41G2XvvvXnqqafYZ599uP322znssMOWnvtHSz6fttuucu5BkiRJkiRJkiRJkiRJkrRxi0TgtNOge3c4/fSgBCSdhrKyypk7Lw8aN4ZBg6BLl7Ufo0YN2HxzmD69wuNViJ9+gsGDYbfdoFEjyM6GWbPg/ffh7rvh22/Xfex4HPbee83Pnz7902pTurJEMlnE1KnDee65wzn++NeJRv31nGEoXlDMl499yci7RlK6qDQoWgFSpSsuWFmdVGlq6bW//fQbH/zjA96/9n22O2I79rh0Dxrv3LjCskuSJEmSpKojkslkMqs/TZIkSZIkSZIkSZIkSZLCM3QoHHIIFBeHnWT95eXBuHGw5ZZhJ5FUnU2dOpX27duzePFi/vOf/3DSSSdRp06dP52XTCaJx+N07dqVgoIChg8fTn5+/tKCFkmSJEmSJEmSJEmSJEmSKstPP0H//vDII8H7goKKnyMnJ/jaowdcdhnssUdQwrKujjgCXnmlYrJVJ7VqwbPPBt/H1fnll3EMHNiFsrLFGz7YBpBI5LHNNodyxBFPEYlEw46zyVg4bSHvXfUe418eD1FIFiU36HyRWIR4dpzNWm7Gfrfsx7Y9t92g80mSJEmSpMrlv+pIkiRJkiRJkiRJkiRJqvL22w9OOCEoLanO8vKgTx9LVyStv+bNm/Pwww9Tt25dbr31Vh544AGmTp1KOp1eek55eTnxeJyioiJisRjpdJqSkhJLVyRJkiRJkiRJkiRJkiRJoWjVCu6+G+bOhfvvhx12gNxcqFlz/cpR8vKCMerXh+uugylT4OWXoXPn9RsXYK+9IDt7/caojkpLoWPHNTlvMYMH719tS1cAysuL+OGH1xk58u6wo2wSMpkMYx4Zw33b3ce3z31LsiS5wUtXADKpDOVF5cz7bh4vn/gyTx/yNIVzCzf4vJIkSZIkqXJEMplMJuwQkiRJkiRJkiRJkiRJkrQ6ySQcfDB8/DEUF4edZu3l58OZZwaLRSVpfaRSKWKxGCUlJTzyyCP06dOHmTNnsvfee3PmmWey66670rx5c+LxOAAvvvgiZ511FieccAL9+/cPOb0kSZIkSZIkSZIkSZIkSctMmgRffAEjRwbPCX//fVCWEo9DOh28UimIRpe9AEpKoGVL2GMP6No1KAlp3x5isYrNN3x48AzzokUVO25VV7cuzJ+/+vNeffUUvv32OZLJkg0fagOLx3M5++wvqVdv67CjbLQWTlvIyye8zKyxsygvLA81SywrRjwnzqEDDmX7o7YPNYskSZIkSVp/Fq9IkiRJkiRJkiRJkiRJqjZKSmCffeDLL4Pt6iIvD44+Gh57LFgIKklrq7i4mBkzZtCmTZvl9qfTaV5++WXuvfdehg0bRjwep0uXLmy99da0a9eOGTNmMGjQIGKxGN9//z01atQI6Q4kSZIkSZIkSZIkSZIkSVq9dBomT4Zx42Dx4uCZ4ZISyMqCnBzIzYWtt4Yddgj2bWgFBUEJSXm4HRGVbt99YejQVZ8zefJ7PPvsYZSXF1VOqA0sEonSsGFbzjxzNNFoBTf4bOIymQxjHx3L2xe/Tao0RTqZDjvSUom8BC33bclhAw8jv0F+2HEkSZIkSdI6snhFkiRJkiRJkiRJkiRJUrVSWAh/+QuMHg3FxWGnWb38fDj2WHjkEYhGw04jqbq65ZZbePPNN7nwwgs57rjjgGARauR/bU5z587liSee4K233uK7777jl19+WXrt/vvvzyWXXMJf/vKXULJLkiRJkiRJkiRJkiRJklSd7bMPfPhh2CkqT82a8OCDcMIJKz+ntHQx/fq1pqhobuUFqwSJRD577309nTtfFnaUjUY6mealE15i4lsTKS+smg1GsawYWTWz6D2sNw22bxB2HEmSJEmStA4sXpEkSZIkSZIkSZIkSZJU7ZSWwpFHwgcfQFFR2GlWLi8P/v53uOMO+F83giSttf/7v//jxBNPZK+99uKZZ54hLy+PVCpFLBb707lTpkxh1qxZzJgxg7lz57L99tuzxx57kEgkQkguSZIkSZIkSZIkSZIkSVL1N2QIHHMMFBSEnaRy1KwJc+dCdvbKz3n11VP49tvnSCZLKi9YJYnHczn77C+pV2/rsKNUe8mSJM8e9ixTh0+lvKhqlq4sFYHsmtn8bejfaNKpSdhpJEmSJEnSWrJ4RZIkSZIkSZIkSZIkSVK1lErBjTfCnXdCSQlUpSeh4nHIyYF+/aB377DTSKruWrduTdOmTbn77rvp2LEjAKWlpYwfP57hw4fTokULateuze677048Hg85rSRJkiRJkiRJkiRJkiRJG5d0Gho3hjlzwk6y4UUisN9+8MILULv2is+ZOfMLBg3ai/LyokrNVlkikSjNmnWmd++Pw45SrSVLkwzefzAzR88kWZwMO84aS+Qn6PV+L7bYdYuwo0iSJEmSpLUQDTuAJEmSJEmSJEmSJEmSJK2LWAxuuAE+/RS22gry8sJOFMjPh86dYfx4S1ckrb/Bgwczd+5cTjzxxKWlKz/99BPHHHMMnTp14vzzz+fII4/kjDPO4Nprr2X8+PEAJJPVZ4GqJEmSJEmSJEmSJEmSJElVWTQKF18MublhJ9nw4nHIzoaWLeFvf4OPPoJMZvlzRoy4k2SyJJR8lSGTSTNz5hfMnz8x7CjVVjqZ5rnDn6t2pSsA5YXlDD5gMHO+2QSaliRJkiRJ2ohYvCJJkiRJkiRJkiRJkiSpWmvXDr75Bi69NFjMGImEkyMeD0pX+vaFDz+ELbYIJ4ekjcvPP/9MIpFgr732AuDHH3/kqquu4s0332T//ffn7LPP5uCDD6agoIC+ffvywAMPABCPx8OMLUmSJEmSJEmSJEmSJEnSRuX00yGdDjvFhte1K7z5Jvz4I+y8M5x7LmyzDfTpA7NnQ1HRfH744TUymY37m5FOpxg1ql/YMaqt1059jSkfTal2pStLlC4u5bG9HmPR9EVhR5EkSZIkSWvI4hVJkiRJkiRJkiRJkiRJ1V4iATfeCJ9+Ch06QF4exGKVM3dWFuTkwP77w/jxcNpp4ZW/SNr4lJWVUVxcTOvWrSkvL2fYsGG88MIL3Hvvvbzxxhvcf//93HffffTr14/tt9+e/v378+STTwKQyWRCTi9JkiRJkiRJkiRJkiRJ0sahfn04/PDgueWNVX4+XH11sF2/Plx0EYwbB088ERSxbLcdXHTRANLpjf/XWKbT5Xz55WOUlxeFHaXaGf/aeL5/6XvKi8rDjrLuMlC2qIyXTnjJ53ElSZIkSaomNv5/sZIkSZIkSZIkSZIkSZK0yWjXDkaPhpEj4eSTg0KUDVXAUrMm1KoFF14YFK4MGQJNm26YuSRtulq1akVJSQkff/wxiUSC999/n2233ZZzzjln6TmNGzfm8MMP5+r/rXYeNmwYABFboCRJkiRJkiRJkiRJkiRJqjD33AO5uWGn2DCysmDffeGAA5bfH4nA7rvDI4/AlClpmjW7m0ymOJyQlS7CN988F3aIaqVofhGvnvJq9S5d+Z90Ms2sMbMYO2Bs2FEkSZIkSdIasHhFkiRJkiRJkiRJkiRJ0kanXTt47DH4/nuIx4NClPx8qFFj3ceMRoOilZwcaN8eHnoI5syBO+6AFi0qLrsk/d5+++1HgwYNuPjiixkzZgyzZs2ibdu2AESjwWOgqVQKgJ49e1K3bl0WL15MWVlZaJklSZIkSZIkSZIkSZIkSdoYbb45PPww5OWFnaTi5ebCgAGrPmfOnHeIxwsrJ1AVUF5ewIgRfcKOUa28ccYbJIuSYceoMOWF5bx90dssnLYw7CiSJEmSJGk1LF6RJEmSJEmSJEmSJEmStNF6+2047DCYOhVGjw7KUs49NyhOyc4Oylhq1YKaNYPtvLygnKVmTdhss2ABYY0asPvucNllQZnLDz/Al1/C8ccHY0jShpLJZGjWrBmnnnoqX3/9Nddeey1lZWV88803lJWVEY1GSaVSZDIZAD7//HMikQhZWVlkZWWFnF6SJEmSJEmSJEmSJEmSpI3PMcdAt26wMT2ml5cXlK40aLDq8776ajBlZQWVE6qKWLhwKr/99nPYMaqF8a+NZ9J/J5EqS4UdpUKlSlO8fOLLS5/XlSRJkiRJVVM87ACSJEmSJEmSJEmSJEmStKEMHgxXXw2RCGyzTfA64YTgWDoNEycGRSrFxVBSAmVlQZlKbm5QxLLjjtCsWXC9JK2psjL49lsYMwbmzAk+YwoKgs+S/PzgM6ZRI9h5Z9h+e0gkVjxOJBIhEolw2223kUql6NevH2VlZQBcdNFF3HrrrdSuXRsISlpefPFF5s+fzxlnnFFJdypJkiRJkiRJkiRJkiRJ0qYlEoFBg2DrrYPnBau7rCzYbz848sjVnzt9+qcbPlAVE4slmDlzNLVrtww7SpVWvKCYV095lfKi8rCjVLh0Ms2sMbP4cuCXdDitQ9hxJEmSJEnSSkQy1qZKkiRJkiRJkiRJkiRJ2ghNmgR77AEzZqy81ECSKsIPP8CwYTB8OIwcCT//DDk5kEoFpU7p9PLnx2LB8Wg0ON66NXTuDF26QLdu0KbNsnNTqRSxWIw5c+bw5JNP8tJLLzFy5EgAtt9+e0499VRq1arF66+/zjvvvMMxxxzDE088UXk3L0mSJEmSJEmSJEmSJEnSJui55+DUU6GoKOwk62ezzWDiRGjQYNXnJZMl3HZbTdLpZIXMu+WWB9Cu3Uk0bbo7NWo0JhZLUFg4l4KC2UybNpwJE97kp5/eX+04LVrsRadOZ9Oo0U7k5zckO7sWZWWFLFgwmUmT/svIkXdRVDRvPZJG6dz5Ug444I71GGPjN+yWYXx888ckSyrm70dVlN8wn0tmXkI0Fg07iiRJkiRJWgGLVyRJkiRJkiRJkiRJkiRtlG68EebOhf79w04iaWNUVgavvAJ9+sD48RCJrP/i6fz8oKSlXTu48ko45BCIx5cdLykp4ZNPPuH999/nnXfe4Ysvvlh6LC8vj169enHTTTdRt27d9QsiSZIkSZIkSZIkSZIkSZJW68or4d57q2/5Sn4+DB0Ku+22+nNnzPiMwYMPoLR00XrNmZdXn8MPf5I2bbqv9tybb84hlSpd5Tl77fUv9t77+pUe/+23n3nooQ6UlPy2lkmX2WKLXTn99FHrfP3GLp1Kc1ejuyiaV03/Q1hDWTWyOOq5o9jqoK3CjiJJkiRJklYgvvpTJEmSJEmSJEmSJEmSJKl6yWRg8GB46qmwk0ja2EybBvfdBw8+GJSkLF5ccWMXFgZfR42CXr0gkYDzzoOzz4ZGjTLk5OSw7777sssuu/D3v/+dCRMm8Nlnn9GiRQvatGlDx44dKy6MJEmSJEmSJEmSJEmSJElapdtvhwULgmeWq1v5Sl4evPbampWuAMycOZp0Orlec8Zi2Zx44hCaNOm0dN+3377A+PGvUFAwi0Qin4YNd2Crrf5KixZ7rtGYixfP4LPP7mX69E8pKJhNIpHLjjueQNu2xwNQu3ZLtt/+KMaMeXSdc8+Z8y2ZTIZIJLLOYwTjzKFv3758/fXXRKNR2rdvT8+ePdl5550rZPyw/DjkR5Kl6/d3ozooKyhjxB0jLF6RJEmSJKmKimQymUzYISRJkiRJkiRJkiRJkiSpIo0aBSefDD/8ANV0/ZmkKmbRoqAE5YUXgnKn0tLKmTcnJ5ivVy+4664MNWr4oSZJkiRJkiRJkiRJkiRJUlWRTkPv3vDii9WnfCUvD55/Hg4+eM2veemlE/nmm6fXa94uXa5g//37LH3/+uunMXbswBWeu/nm7ZkzZxyZTHqd5rryygXk5NQG4J13LmXkyLvXaRyAeDyPc8/9ltq1W67zGMOGDeOYY47h119/ZfvttycajfLDDz/QunVrbrrpJg477LDVjrFw4UIGDhzIuHHjmDFjBplMhoYNG9KhQwcOPPBA2rZtu8LrysvLyWQyJBKJDVLu8li3x5j68dQKH7cqiufE+ft3f6dOqzphR5EkSZIkSX8QDTuAJEmSJEmSJEmSJEmSJFW0wYOD4hVLVyRVhHfegdatg9KVkpLKK12BZfMNHgxbbx1h2LBlx9LpdVtMLEmSJEmSJEmSJEmSJEmSKkY0CoMGwVlnBYUmVV1+Prz11tqVrgDMmTNuvedu3/6Upds///zhSktXAH755at1Kl3Jza3LLrv8fWnpSjqdYtKkd9d6nN+LxRLMm/fDOl8/YcIEzjrrLIqKiujbty9vv/02r732Gv369WPSpElcc801TJkyZaXXZzIZACZOnMjVV1/NyJEjKSkpobS0lLFjx3LjjTdy7LHHMnjw4D9dO2vWLC6//HKOOuoodthhB7Kzs9lqq6145ZVX1vl+fm/B5AXM/HxmhYxVHWTSGT6797OwY0iSJEmSpBWIhx1AkiRJkiRJkiRJkiRJkipSeTk89xyMGhV2EknV3aJFcN558NJLUFQUbpbi4uD1l7/A3/4Gd90F+flRUqkU0WiUiE1TkiRJkiRJkiRJkiRJkiSFIhKBu++GZs3g2muhtBTSa98ZskHl5kKdOvDGG7Dzzmt/fXn5+j1IGY/n0qDBdkvf//jj28sdb9RoJxKJ/OX2LVo0jYULp67R+GedNZZGjXZabt+8eT/w/vvXVEBpTGa97n/o0KH88MMPnH766ZxzzjlL95922mlMnz6dG264gQEDBnDjjTeSSqWIxWLLXb/kGdH27dvzww8/kEgkiEajpNNpioqKGD58ONdccw2XXHIJW2+9NbvtttvScSZNmkS/fv2oW7cuNWvWpGbNmixYsIDy8vLgzjKZ9XoG9YsHvyCdqmJ/2TegVFmKMY+M4YA7DiAai4YdR5IkSZIk/Y7FK5IkSZIkSZIkSZIkSZI2Km+/DdtsA1tuGXYSSdXZRx/BUUdBQQGUlISdZpniYnjiCXjppXIeeOAXjjqqadiRJEmSJEmSJEmSJEmSJEkScPHF0KMHHHMMTJ4MhYVhJwrk5kLv3nDnnZCXt25jJJPr9zBlbm6d5d4XFc1b7v3hhw+mYcMdl9s3fPjtDB169XrMmiGRWMcb/v0omQzJZPE6XVtcXMx7771HTk4OBx54IMDS0pNEIkHnzp0B+O677wCIRlde5pFIJGjRosWf9rdp04YFCxZw6aWXMmTIEHbbbbelx3bccUe+/PJL2rVrR0FBAWeccQbvvvsum2222Trdzx/9+PaPpMs3neIVADIwb/w8Gu7QMOwkkiRJkiTpdyxekSRJkiRJkiRJkiRJkrRRGTwYTjop7BSSqrOXXoKTTw5KTqqi4mIoLk5w9NF1uPba4dx8c9ewI0mSJEmSJEmSJEmSJEmSJGDbbWHs2KDk5KaboKQE0iH1UuTmQp068Nxz0HU9HzVMp8vX6/qSkt+We5+XV2+9xvujV189hezsWuTl1WfrrQ+mQ4fTqF9/Ww4/fDCZTJpx455e57EzmTSpVNk6Xbto0SK+++47WrduTZs2bQCIx5f9GtC8vDwaNmzI3LlzmTFjBltsscU6zbNw4UIAatasudz+2rVrU7t2bSAogSkpKSGRSJCTk7NO8/xeOpVm/oT56z0OQPte7ek5qOcqz/n5w595fJ/HV3jssMcOY6dTdlrptTO/mMkjuzyyHgmXN2v0LItXJEmSJEmqYixekSRJkiRJkiRJkiRJkrTRWLgQ/vtfePDBsJNIqq4GDoTzzqu6pSvLy+euu7rQti0ce2zYWSRJkiRJkiRJkiRJkiRJEkAsBlddBT17Bs/3TZ4MhYWQyVTO/FlZEI3CKafAv/8NeXnrP2YslrVe15eXFzFv3njq198WgC23PIARI+5YevyBB9oC0KvXB7Rsufdaj//LL18t3R4//hXi8Vzatj0BgI4dz16v4pVUKsqkSdnEYrDZZlCrFtSsGfw5r05BQQHz58+nbdu21K1bF4BIJELmf38Z4vE4eXl5FBcXU1hYCEAmkyESiax0zJ9//pmvvvqKaDRKWVkZn3zyCffffz8777wz3bt3ByAajS49f8l45eXlFBQUkJOTQ25u7rp+O5aa/8N8YokYqdLUeo9VnZQVlDFtxDTa/6192FEkSZIkSdLvWLwiSZIkSZIkSZIkSZIkaaPx4ouw337wvzVpkrRWBg+uTqUrgZKSCL17Q3Z2sEBbkiRJkiRJkiRJkiRJkiRVDdtuC19+CR9/DHfeCe++C5EIlJRsmPlq1gwKV84+G849F5o1q7ix4/Gc9R7jyy8Hsf/+twOw5Zb7s8MOx/Ltt8+tx4gRYrEEqVTZn45kMuml27m56/dweVlZhMGDc5k4ERYtgoULgyKdunVh9uxVF7AUFRVRVlZGfn4+WVl/Lq9JJpOk02lisdgqy1YAUqkUsViMt956iwsvvJB0Or20wOXoo4/m+uuvZ7vttgNYbqwl2+Xl5RQVFZGTk0N2dvbafhv+ZObomes9xsoM7DrwT/tKF5au0bXPH/U8BbMLlttXtvjPf0fWx9QRUyt0PEmSJEmStP4sXpEkSZIkSZIkSZIkSZK00XjySTj//LBTSKqO3ngDzjqrepWuLFFcDCecENzDfvuFnUaSJEmSJEmSJEmSJEmSJC0RiUC3bsFr1ix48EHo3x+SyaC8I51e/Rirkp0dlK1ssw1ceSUccQSsoN9jvSUS+es9xqhRfdlxx+No1GgnAI444inatOnBhAlvUFQ0j7y8+my2WfM/XdeixV6ccsqHAPz228/07dsKgOzsWlx44WS+/fY5Zsz4nIULp5KVlc9WWx1Eu3YnLb1+xoxR65U7Pz/CXXfl0br1sn3pNBQUBH++q5JKpYhGoys9vmjRIgoLC9lss83Izc0FWGkBS+x/DS/HHHMMO+20EzNnzuTHH3/kjTfeIJVKkUwmV3hdJpMhEoksV7ySk7P+RTrTR06nrKBiC02WmDZi2jpfO/OLmSycsrAC0/zZrxN/JZ1KE42t/M9WkiRJkiRVLotXJEmSJEmSJEmSJEmSJG0Upk6Fr7+Ggw8OO4mk6ub77+G446pn6coSxcVw2GEwbhy0ahV2GkmSJEmSJEmSJEmSJEmS9EeNG8MNN8A//gHvvAMjRsCHHwbP/pWXB4UpBQUrL2PJzg5excXQsCF06gR77w377w877rhhszdq1IFffvlqvcZIJkt48snuHHXUc7RsuTfRaIyddurFTjv1WuH5qdTqSz1yc+vSqdM5dOp0zgqPz58/kfffv269cqdSpTRosMNy+6JRqFVr9dfm5+dTo0YN5s2bR2lp6dL9S8pQpk2bxoIFC2jRogW11mRAoH79+tSvX3/p++7du3PooYdy/PHH88Ybb9BqJQ+SlpWVUVRURP369cnOzl6juVZlfcpRNqTew3qTv3k+yZIkc76Zw1ePf8WYR8dApuLmiGXFmP/DfBps36DiBpUkSZIkSevF4hVJkiRJkiRJkiRJkiRJG4Wnn4ajjgoWE0rSmkom4eijq3fpyhIlJUGBzMiRwYJeSZIkSZIkSZIkSZIkSZJU9cTjcNBBwQsgk4EZM2D06OA1d25QwFJUBLEY5OcHrzZtoGNH2GknqFmzcjM3b96F7757gfLywvUap7BwDo8/vg9bb30IbdueyBZb7EqNGo2IRmOUlPzGr7/+yIwZo5gw4U1++un9VY5VXl7ERx/dSLNmXahXb2vy8uoRjcYpLl7A3LnfMWHCG4we/fB6Z47FsqhZs8k6XduqVSvq1KnDp59+Snl5OQDJZJJUKkV2djafffYZ6XSazp07r3HxCgTFLUt06NCB3r17c/PNN/Ppp5/+qXglEokAUFpaSklJCbm5uWRlZS13bFVefhnefBM22ywom1nydf60ojXOu7b+lfnXn/a9fdHbjOo7arXXbtZ8MwDi2XGad2lO8y7Nad29NS8c9UKF5YvEIhTOLaQBFq9IkiRJklRVWLwiSZIkSZIkSZIkSZIkqdrLZGDwYHjoobCTSKpu+vSBn34KPkequ1QKvv0W7rsPzj8/7DSSJEmSJEmSJEmSJEmSJGlNRCLQtGnwOuywsNOsWOPGHYlEohU23oQJbzBhwhtrdO6UKR9xww1/LghJp8v58MM/F3RUtIYN261RQcmKxONxdtttN8aNG8frr7/OJZdcQjweJx6P8+233/LOO++Ql5dH165dgaBQZVVzZf7wwGtpaSk5OTlLr1m4cOEKr4lEIkuLV/Lz88nOzl6j/Ol0UPjTuTMsWhS8pk0LvjYpTFWZX2haurCUr5/8mp/e/4lF0xaRVz+PXc7bheZdmgOw/ZHbs/3R2/PdC99V2JzJkmSFjSVJkiRJktZfVfl3CkmSJEmSJEmSJEmSJElaZ2PHQlERdOkSdhJJ1cl338Ett0BxcdhJKk5hIVx1Ffz1r9CqVdhpJEmSJEmSJEmSJEmSJEnSxqBhwx1IJkvCjlHpIpEYLVp0W68xbrzxRt5++20uv/xyZsyYQbdu3Zg9ezb33Xcf06dPp1+/frRo0eJ/80UYMmQIJSUlHHzwwWRlZQHwyy+/kJ+fT40aNZYbOycnh99++4333nsPgG233XYF9xCUspSUlFBaWkpubi6xWAyAdDpNNLryQp1oFNq1C15/dPuLKUrL1v77sSYGdh34p30LJi9Y6flvX/T2n/Z9/8r3nPv9udRpVQeArQ/ZuuKKVzKQLLZ4RZIkSZKkqsTiFUmSJEmSJEmSJEmSJEnV3pNPwkknwf/WhEnSaiWTcPTRULIRrgEuLYVjj4VPPw0WvEqSJEmSJEmSJEmSJEmSJK2PWCyL2rVb8uuvE8OOUqmysvLZYotd12uMRo0a8d///pfLLruM+++/n379+gGw5ZZbctttt3H22WcTj8eXlqAcfPDBAMydO5d69eoB8MMPP3Dcccexyy67sPvuu9OqVSvS6TQ///wzQ4YMYeTIkRx66KHstttuy81dUlJCOp0mLy+PkpISysrK2GyzzahduzbAKktXwjRtxLT1HiNVmmLW6FlLi1dqbF5jNVesJdcuSJIkSZJUpVi8IkmSJEmSJEmSJEmSJKlaSybhmWfgww/DTiKpOrn/fpgyBTKZsJNUvFQKvvsOHn8cevcOO40kSZIkSZIkSZIkSZIkSdoYNGvWhV9//RHYCB++XIlUqowmTTqt9zjbbbcdgwcPZurUqcyaNYt0Ok3Tpk1p37790nOWlKDsu+++TJkyhZo1ay491qZNGw477DDef/99hg4dSlFREbFYjHg8TrNmzbjkkku4/PLLyc3NXW7ehx56iHfffZe8vDzmzZtHMplkzJgxXH/99dSsWZOWLVvSs2dPYrHYWt9TLGvtr9kQsmpmUatpLeZ9P2+5/fGcOI07Nl76fvGsxRU3aSQYX5IkSZIkVR3+n7okSZIkSZIkSZIkSZKkam3oUGjWDLbZJuwkkqqLdBpuvx0KC8NOsuEUFsItt8App0AkEnYaSZIkSZIkSZIkSZIkSZJU3e200yl8//2LlJUVhB2l0tSrty21am1RIWPVrVuXunXrstNOO63yvPfee+9P+5o0aUK/fv1YsGABv/76K3PmzKGwsJBYLEbjxo1p27btCseaOXMmo0aNoqioiJKSEjKZDKNHj2b06NEAdOjQgZ49e67T/cSyK7d4Za9/7cXe1+8NwJeDvuS13q8BkFs3l3PGncOPb//ID6/9wIJJC8hrkMeu5+1KnVZ1ll7/3fPfVWieRG6iQseTJEmSJEnrx+IVSZIkSZIkSZIkSZIkSdXa4MFw8slhp5BUnQwdCosXh51iw5s9G0aNgt13DzuJJEmSJEmSJEmSJEmSJEmq7lq06EZubr1NpnglK6smXbteGXaMpRKJBA0bNqRhw4Zsu+22a3RNnz596NOnz9L3JSUlLF68mEWLFrFw4UKi0Six2LoVqORvns/iGVXjgdxoLMrWB2/N1gdvvcLjn9/3ORPfmlhh86WTafI3z6+w8SRJkiRJ0vqzeEWSJEmSJEmSJEmSJElStVVQAG++CXffHXYSSdVJnz7B58fGrqgI7rwTXnop7CSSJEmSJEmSJEmSJEmSJKm6i0QidO58Oe+9dyXl5YVhx9ngIpEI2213RNgxKlROTg45OTk0aNBgvcdq3rU5s8fOhkwFBFsPi2cs5sVjX2Srv25Fk45NqNGoBlk1syiaV8TMz2cy5pExTHhzQoXOmU6mqbdVvQodU5IkSZIkrZ9IJpMJ+Z8pJEmSJEmSJEmSJEmSJGndDB4Mzz0XlK9I0pqYOhW22QZKSsJOUjlycoJ7roD1sZIkSZIkSZIkSZIkSZIkaRNXWrqIf/+7EclkcdhRNqhYLIvddruIAw7oE3aUKmvcM+N486w3KVtcFnaUSrd5+805+8uzw44hSZIkSZJ+Jxp2AEmSJEmSJEmSJEmSJElaV08+CSefHHYKSdXJffdBOh12isoTicAjj4SdQpIkSZIkSZIkSZIkSZIkbQyys2ux447HEYnEwo6ygUXYdddzww5RpTXp2IRMOhN2jMoXgeZdm4edQpIkSZIk/UE87ACSJEmSJEmSJEmSJElSmDIZmDkTRo+Gzz6DTz+F336DkhIoK4N4HLKzIS8PdtwROneGjh1h222DYwrPrFnBn9mrr4adRFJ1MmhQ8Pm+qSguhkcfhWuuCTuJJEmSJEmSJEmSJEmSJEnaGHTufBnffPMsyWRx2FE2iGg0TqtW+7LZZpZrrErdNnXJpDa94pWsGlk03aNp2DEkSZIkSdIf+KsfJEmSJEmSJEmSJEmStMmZNAmeeALefx/GjYPSUsjKgsJCSKVWft0nn8DTTwfbZWXQpg106QJHHw377QfRaOXkV+Dpp+HwwyE3N+wkkqqLX38NyrU2NdOmBQUsfl5KkiRJkiRJkiRJkiRJkqT11aDB9nTqdDZffPEQyWRR2HEqXCyWzSGHPBx2jCovEo1Qf7v6zB47O+wolSqTztCkU5OwY0iSJEmSpD/wVz1IkiRJkiRJkiRJkiRpk5BKwRtvQNeusOOOcNttMHw4LFwIJSWwaNGqS1eWKCgIXmVl8N138MgjcMQR0LQp3HUXLFiw4e9FgS++gJNOCjuFpOpkzBjIyVn58V69IJNZ9loTbdvCf/4T/EwpLFx27U8/rfj8Zs3g4Ydh9GiYPTv4eVJYCD/8AAMHBuOtTPv28Pjj8PPPwc+u+fPhq6/gwQehXr2VX5eXB19/vWb3I0mSJEmSJEmSJEmSJEmStDr77Xcr+fkNwo5R4RKJfHr06EutWk3DjlItbHXwVsSyY2HHqFSxRIx6W63iwV1JkiRJkhQKi1ckSZIkSZIkSZIkSZK0UZs7F26+GRo1ghNPhBEjgl9WX15ecXMUFMCsWfDPf0KTJnDCCcEv1NeGk8nAo4/CPvuEnURSdfL551BcXLFj7rsvXHQRdOkSFJyszpZbwhlnwM47w+abQyIRXLf11tC7N3z2Gey++5+vO/fc4GfL3/4GLVpAdjbUrQvt2sFZZwU/51amvPz/2bvveB0L/4/jr3udiWPvTQjZK8eKBqlI9G0oI/WlpUVUX9L6pSEaUkZHRSGRMhLKOLY4ZmRz7HEcZ97r+v1xdQ4yz3HOuc54Px+P+3HucY33fRz3ua/r5vM2y6pERERERERERERERERERERERERERDKC0xlEt25TcTqDrY6SYex2J6VLN6Revd5WR8kxGv23kdURspQj0EHjpxpjs9usjiIiIiIiIiIi/+K0OoCIiIiIiIjkHfHxsGGDOdRpyRLYvdscbpiUBH6/ORwqKAiKFDEHUzVpAg0bmkMKbfq8WURERERERERERNIopZjj+efB5zPPRWa2hATz65Qp8NNP0KkTjB4NBQtm/r7zGpsNQkOtTiEiOc3ixRlbvAUQEwNz55qfgRUtCv36XXn5uDiYPBl+/x2io8HrhRYtYPBgs4QlKAiefhpWrjy3zq23wscfg90Oycnw5Zfm+mfPQtmy5mdr8fGX32diIixdapa3iIiIiIiIiIiIiIiIiIiIiIiIiIhkhDJlmtCoUV/Wrv0CrzfB6jjXzeEIpEuXSdg05OSaFShbgIqtK7Jr/i6ro2SZRv3yVtmMiIiIiIiISE5hMwzDsDqEiIiIiIiI5E5JSTB9Ovz4I6xZA4cPQ0gIuN1XH3DocJgD89xuCAiAOnXgttugVy8oVy5r8ouIiIiIiIiIiEjOdeAAPPQQrF9/5UH0mS0w0DzX+e230KGDdTlERMRUvDgcP375x3v0gIiIc7fT+v9mz19/716oVOna15050yzsAvj5Z7jnnnOPrV4NjRub13v2hIkT05YLoGJF2LMn7euJiIiIiIiIiIiIiIiIiIiIiIiIiFyO15vEp5/WIDb2AIbhtzpOurlcIXTo8DH16z9mdZQcZ/fC3UzpPAV3nNvqKJmuSvsqdJ/b3eoYIiIiIiIiInIJdqsDiIiIiIiISO6zZw+88AIUKwZ9+5rFKwcOgNcLsbFXL10B8PnOLRsbC8uWwTvvwA03mAUsv/0G/pz77y1EREREREREREQkkxgGjB0LN94IK1daW7oCkJwMp05B165mEcyZM9bmERHJyxISzNfk7CY0FG6/HcLDz93366/nrpcpc650JTHRLI/ZuNF8PocOwYQJ5jJXs3+/+XtSRERERERERERERERERERERERERCSjOJ1B9OjxO0FBhQCb1XHSxeUKpUGDJ6hXr7fVUXKkSm0rEVgg0OoYmS4gXwDhA8KvvqCIiIiIiIiIWMJpdQARERERERHJHfx+mDcP3nsPVq0yb7vdGbuP5GTz64IF5sDE/PnhxRfhscegYMGM3ZeIiIiI5B5H4o7w5+E/ORZ/jERPIoneRGzYCHIGEewKpnhocRqUakDJfCWtjioiIiIi1+nsWbjnHlizxvrClX9LSDBLqufPhzlzoEkTqxOJiOQ98fHgcoHPZ3US00cfwXPPXXjf8ePwyScwevS5++rWPXc9ONj8PO782716QYcO0KwZ7Nt3+f3ZbObnbUFBGRJfRERERERERERERERERERERERERASAQoUq0avXEsaPv5nk5Fir46SJyxXCjTfexx13jMBmy5nFMVaz2Wzc/OLNLHptEd5Er9VxMk1gWCAVb6lodQwRERERERERuQwVr4iIiIiIiMh127sXHngAtmyBuLis2WdcnHkZMgTefBO++gruvTdr9i0iIiIi2dfJhJOsPLiS1dGrWbxvMVFHo0j0JBLkDMLr9+I3/PgMc7qqw+bAbrPjtDtJ8iYR7Aqmbom6tKnYhsalG9OsbDOKhBSx+BmJiIiIyLU6cQJatYLdu8+VOGc3ycnmpW1bmDXL/CoiIlknMRHsdqtTXF1gIDgc4P3n/50WLHjh49HR8OKL5vUPP4QyZaBkSXj3XXjwwctv1+GApCQVr4iIiIiIiIiIiIiIiIiIiIiIiIhIxitWrCY9ey4mIqLNP+UrhtWRrsrlCqFGjXvp1GmCSleuU8MnGhI5PDLXFq+4Qly0H9lePyciIiIiIiIi2ZiKV0RERERERCTd/H74/HMYONAcFujzZX2GhATza/fucNttMG4cFC2a9TlERERExDqGYbBs/zI+WP4Bv+76lUBnIAnuBLzGuX+cmey7+uTtZF8yi/ctJnJ/JKEBoSR5k2hftT0vNX+J8HLh+seQIiIiItnYkSPQrBkcPgxut9Vpri4+Hu6+G6ZMgbvusjqNiEjekZycvYpXRo2CH34wi1UaNTLLVIoVg1dfheLF4YknzOWSki5c7803zd8hYK47Zox5/c47r7w/uz37lpOJiIiIiIiIiIiIiIiIiIiIiIiISM5XsmQ9+vRZxVdftSAx8TSGYcEgkmvkcoVQv/5jtG8/Sv9/NAME5Augy+QufH/P93gSPFbHyVCOAAcVb6lIza41rY4iIiIiIiIiIleg4hURERERERFJl7174YEHYPPmc+UnVkpIgLlzoWpV+OoruPdeqxPJ9Tp2DDZuhNhYSEw0B4E5nRAcbF6qVIFq1cDhsDqpiIiIWOVs8lm+3fgt7y1/j+Pxx0nwJGBgXFPJypV4DS9nks8AMGv7LBbsXkCx0GIMbD6QR+o+Qr6AfBkRX0REREQyyOnTEB4Ohw6BJwf935yEBPjPf+CXX+CWW6xOkzP4/X7s2akxQURynIAA8PutTnHO3r3mBWD2bPN32Zdfmrd79YKnnzYLxfbtu3C9PXsufT1fPrDZwDAuvT+/3/weiIiIiIiIiIiIiIiIiIiIiIiIiIhklqJFq/PEE3/y/fedOHlyBx5PvNWRLmCz2XE6g2jb9m2aNu2v0pUMVLldZWreX5Mt32/Bm+S1Ok6GcQY56fRVJ6tjiIiIiIiIiMhVqHhFRERERERE0mzqVHPYU3Iy+HxWpznH7TYv3bvDXXfBN99oeFROcewYrF0La9bA4sWwYYM5eDIoyBwO5vebX222cxe/3xykWa0atGwJN98MDRtC9eqg2YsiIiK5m8fn4c0lb/LB8g+w2+zEZ+I/ujUwiPfEEx8Tz4DfBvDi/BcZ0HwAr7V6DZfDlWn7FRHJa04nnubPw3+y5tAaFu9dzObjm0n0JOL2ufH6vTjsDgIdgQQ5g6hetDqtK7SmcenGNCzdkOKhxa2OLyIWio+HNm3g4MGcVbqSIiEB7r4bFi2CJk2sTpM9GIaBzWbD7XaTkJDAwYMH8Xg81K9f/4LSFZWwiEh6BAdnj+KV4GCzdP7fzs/mdEKBAnDihFlUf/o0FCpkPlax4rnlzr9+8ODlS1fA/FwvKOh6kouIiIiIiIiIiIiIiIiIiIiIiIiIXF1YWDmeeGItK1eOZNGi1/D5kjEM6/8Rp8sVSuHCVenWbSpFilSzOk6u1OHjDuycszPXFK+4QlzcPe5uQouFWh1FRERERERERK7CZhhX+m+2IiIiIiIiIhcaMwZeeOHSw6Cyk+Bgc1DhnDkQEmJ1GrkUnw/mzoX33oPVqyEw0Bw06U3nv53Il88cJpY/v/kz+thjULhwxmYWERER6208upFuU7tx8OxBEjwJlmQIcYVQrkA5pnWbxk0lbrIkg4hITuf1e/l5+8+M+3Mcaw+vJSYphiBnEImeRDz+qzcnOO1OQl2hJHmTCHGFUL9UfXrV60XXml0JcmqStEhe8uijMG0aJCVZneT6FCkCu3ZBWJjVSbKHXbt28d577/HTTz/h8XiIjY2lYMGC3HHHHXTt2pV77rlHpSsiki5xcWZ5yZU+i+jRAyIizt222cyvQ4fC66+b1yMioFevc8uUKwcNGpjX27aFZ581rx87Bk88YV4/cQIiI83rq1aZJSkLFsDevebnG40awYABZtkKmL8XqlY9t4//+z8YNMi8fuAAvPSSef2DD8z9A7z7LgwefPnnZrOZz10voSIiIiIiIiIiIiIiIiIiIiIiIiKSVU6d2sm0af/h5MnteDzxlmSw2ew4nUG0aTOMZs2ex253WJIjr9i9cDff3/M9noSr/z+x7MwR4KDybZV56JeHrI4iIiIiIiIiItdAxSsiIiIiIiJyzd57D4YNM8sxcoKgIKhZExYvNks5JHs4dgzGjoWRIyE5Gc6ezfh9hISA3w+dOsGLL0Ljxhm/DxEREclaHp+HNxa/wYcrPiTJm4SBtR9v2LAR5AxiQPMBvNbqNVwOl6V5RERyisNnDzNm7Rg+XfMpHp+Hs+6MOyjMF2Ae/D/e4HGeafIMlQpVyrBti0j2NH8+3HtvzjlfeSVBQdClC0yaZHUS623YsIF+/fqxatUqGjZsyI033sjq1avZsWNH6jLlypVj4MCBdO/enbCwMAzDwJbSjCAichWFCkFMzOUfT0/xyr/XuZQ//oBbbjGvr18P9epdftmzZ+Gee8x1UgQFmUUt4eGXXmflSmjX7sq/F0uXhujoK+cUEREREREREREREREREREREREREclohuFn5cqRLFr0GjabPcsKWMzClWCKFKlG167fU6RItSzZr8C85+bx57g/8cTnzPIVm91GaIlQ+kb1JbRYqNVxREREREREROQa2K0OICIiIiIiIjnD6NE5q3QFICkJtm6F224zr4u1Tp+G7t2hQgV4+204cSJzSlfA/DlNSoJp06BNG7OAZ8WKzNmXiIiIZL4tx7ZQa3QtRqwcQaI30fLSFQADg0RvIh+s+IDan9dmy7EtVkcSEcnWIvdHctfku6g0qhLvLX+PU4mnMrR0BSDOHUecO47P1nxGzdE1aRPRhnk752EY1v/eEJGMd+YMPPxwzjpfeSVJSTBzJsybZ3US6w0fPpzt27fz3XffsWbNGsaNG8fvv//O888/j8vlokyZMhw4cIBnnnmG4cOHA6h0RUTSpG5dqxPAqFHw44+waxfExoLXa5bBrF0L770HtWpdWLoC5u+Kdu1g4EDYsMH8HZiYaF4fNAhat77678VGjTLn+YiIiIiIiIiIiIiIiIiIiIiIiIiIXInNZufmm1/gpZeOcOutwwkLq0BAQD4gc/4tuNMZjNMZxI03duHRRxfyxBPrVLqSxe746A5qdK6BK8RldZS0s0FQwSB6R/ZW6YqIiIiIiIhIDmIzNGVGREREREREruL776F3b3N4U04UHAwtW8Ls2eB0Wp0mb/r5Z+jRwxz4lZxsTYbgYOjTB4YPN6+LiIhIzhC5P5L2k9oT747PFoUrl2LDRmhAKL92/5Xm5ZpbHUdEJFuJTY7lqdlP8eNfP5LoyfryrFBXKC3Lt2TivRMpHlo8S/ctIpnrkUfghx9yX+FykSLmEP6wMKuTWCMxMZEiRYrw2GOPMXz4cEJCQgAwDIP4+HhatGjBAw88wB133MFzzz3H0qVLeffddxk4cKDFyUUkJxk61CyI9/msTpK1AgPhnXfghResTiIiIiIiIiIiIiIiIiIiIiIiIiIieZ1hGOzfv5Tly99n167fcDhcuN1x17VNhyMAhyMQlyuYZs1eoEGDxwgJKZpBiSU9/D4/U+6dwp6Fe/AkeKyOc21sEFggkMeWP0axmsWsTiMiIiIiIiIiaaDiFREREREREbmiHTugXr2cW7qSIiQEBg2C//3P6iR5y+nT8MQTMGeOWbpiteBgc3jl1Klw881WpxEREZGr+XXnr3SZ2oUETzZ4I3ENQlwhzPjPDG6vcrvVUUREsoX5u+bz8I8PE5ccR5LPumaEAHsAQa4gvrzrS+6vdT82m82yLCKSMebPh3vvzR7nmzJaUBB06QKTJlmdxBq//vorHTp04P333+fFF1/E5/Nht9tTX7tvv/12DMPg119/Zdu2bXTr1o3Y2FjWrFlDqVKlLE4vIjnFL7/Aww9DbKzVSbJWgQIwaxa0bm11EhERERERERERERERERERERERERGRc+LijrB790IOHlzBvn1LOXlyO3a7E5vNhtsdD1w8LtPhCMDpDMLjSSQ4uDClSjWgQoXWlC3bjAoVWmKz2bP+icgl+b1+fnzkR3bM2pHty1dsDhtBBYPovaw3RWuotEdEREREREQkp1HxioiIiIiIiFyWzwcNG8KmTeD3W53m+gUHw+rVULu21Unyhtmz4ZFHzAGYyclWp7lQcDD06QPvvw+BgVanERERkUtZuHsh93x3DwnenDVNO8QZws8P/UzbSm2tjiIiYpnY5FienvM007dNz1blWSGuEFpXaE1E5wiKhxa3Oo6IpJPfDxUqwMGDVifJPCEhsGwZ1K9vdZKsN3fuXO6//36eeeYZ3nnnHfx+PzabDZvNxr59++jTpw/x8fEsX74cgBkzZnDfffexbNkymjdvbnF6EckpDh+GSpWy32cXmc3lghMnzAIWEREREREREREREREREREREREREZHsyjD8nDy5g0OH1hETswe3Ox63Ow6fz01gYD5crlCCggpSsmQ9SpVqQFBQQasjy1UYfoM5z8whKiIq25avOIOcBBcNpvey3hSsUNDqOCIiIiIiIiKSDk6rA4iIiIiIiEj2NWIE7NyZO0pXAJKS4P77YeNGcOqIOFN9/DEMGgSJiVYnubTERBg3Dtatg19/hXz5rE4kIiIi51t5cCWdvu+U40pXABK8Cdzz3T0sfHQhTcs2tTqOiEiW23JsC7dMvIWzyWdJ8iVZHecCCZ4EFu5eyA2f3MCch+YQXj7c6kgikg6LFkFMjNUpMldyMnz4IXz7rdVJsl7Tpk0JCAhg9OjRtGzZkvbt2+P3+3E4HEyfPp1Fixbx7rvvpi5fuHBhQkNDWbNmjYpXROSalSplFrTnteKVokVVuiIiIiIiIiIiIiIiIiIiIiIiIiIi2Z/NZqdo0RoULVrD6iiSQWx2Gx0/60iV26ows9dMvIlefMk+q2OlcgY7qf1AbdqPak9g/kCr44iIiIiIiIhIOtmtDiAiIiIiIiLZ044dMHQoxMdbnSTjGAbs2wf/939WJ8m9DANefx0GD86+pSspEhPhzz+heXM4dcrqNCIiIpLiYOxB7vj2DuI9OfeNaLwnntu/vZ3o2Giro4iIZKk10WtoPqE5JxJOZLvSlRRuv5vY5Fhu//Z2ft35q9VxRCQd3nsP4uKsTpG5fD6YPj33F8z8m9/vp3DhwgwcOJDk5GS6d+9Or169GD58OHfffTevvfYa1apVo0+fPqnrHD16FL/fT/HixS1MLiI5Ubdu4HRanSLrBATAww9bnUJERERERERERERERERERERERERERPKyGp1r8OzOZ7mhww24QlxWx8EZ5CS0eCgP/fIQnSZ0UumKiIiIiIiISA5nMwzDsDqEiIiIiIiIZC8+HzRsCJs2gd9vdZqMFxwMq1dD7dpWJ8l9hg6FDz6AhASrk1y7gACoXBlWrYICBaxOIyIikrcZhkHriNasOLgCr99rdZzr4rQ7CS8Xzu89fsdms1kdR0Qk00Xuj8xxxVnBzmAm3zeZzjU6Wx1FRK7RwYNQtSokJ1udJPOFhMBbb8Hzz1udJOudPHmSd999ly+++IK481p2mjVrxpAhQ2jfvj0AycnJDBw4kC+++ILjx4+TP39+qyKLSA60dSs0apT9S+QzSlAQ/PUXVKhgdRIRERERERERERERERERERERERERERH4a+ZfzOw1E2+iF1+yL8v37wx2UvuB2rQf1V6FKyIiIiIiIiK5hIpXRERERERE5CLffQePPw7xOWdWaprYbNC8OSxbZnWS3GXUKHjllZxVupIiMBBuugmWLDGLeURERMQa49ePp//c/jlqaP+VhLpC+eTOT+hVr5fVUXKcuLg4Dh06xKFDh9i3bx9nz57F6/Xi8/kwDAOn04nD4SA0NJTy5ctTpkwZSpcuTYECBVR0I2KB9YfX0yqiFXHuuKsvnM0EO4OZ9eAsbq18q9VRROQaDB4MH32UN4pXAEqXNstm8tLbG5/Ph8PhAGDHjh38+uuvnDp1inr16tGoUSPKlCmD3+/Hbrcze/Zsnn32WRo3bsz3339vcXIRyYkaN4a1a61OkTXatoWFC61OISIiIiIiIiIiIiIiIiIiIiIiIiIick7CyQSWvrOUP8f+CQa449yZuj9HgAOb3UaZpmW45Y1bqNCqQqbuT0RERERERESylopXRERERERE5CJ168LGjVanyFxBQbBpE1StanWS3GHWLHjwwZxZupIiKAjatYOff85bwyxFRESyi4OxB6nxaY1cU7qSIl9APv566i/KFChjdZRsLTExkQ0bNrBjxw6OHDmCx+PB6XTidru52kdZNpuNgIAAfD4fdrud4sWLU7VqVRo0aED+/Pmz6BmI5F1/n/ybxmMbcyb5jNVR0i3EFcKiRxfRtGxTq6OIyBW43VC8OJzJuS83aZYvH8yYAbfmgW6o+fPnU6tWLcqUufb3zeHh4Rw9epRJkybRtKlew0Uk7X74AXr3hrNnrU6SufLlM5/rHXdYnURERERERERERERERERERERERERERORi3iQvW3/YyrLhy4jZHYM32Yvhy7gxqQH5AsAGDZ9oSOOnGlOoUqEM27aIiIiIiIiIZB8qXhEREREREZELREVB8+Y5u0DjWrhc0LcvfPyx1UlyvpMnoUqV3DH0MjQUxo41S2REREQk6xiGQZuJbVh+YDlev9fqOBnKaXfSonwLFj26CJva3S4SHR3NihUr2L59OzabDY/HkyHbdTqdGIZBpUqVCA8Pp0KFCvr+i2QCr9/LTZ/fxPYT2zHI2R87lwgtwc5nd5IvIJ/VUUTkMlasgPbtITbW6iRZq29f+Pxzq1NkPrvdTsmSJRk7diwdO3YEwOv1YrfbsdvtGIZx0fu5+Ph49uzZQ+3ata2ILCK5gMdjlnrFxFidJHOVLAnR0WC3W51ERERERERERERERERERERERERERETkyg6vP8zKESv5e+7fuM+6cQY58SR48Hv917yNgPwBYIDP46PETSVo+lxTanatiTPQmYnJRURERERERMRqOvIXERERERGRC4wYAcnJVqfIfB4PTJgAw4dDcLDVaXK2xx6DxESrU2SM+HhzmGXbtlCihNVpRERE8o7vN3/PukPrcl3pCpilBGui1zBlyxQeqP2A1XGyBa/Xy6ZNm4iMjCQ2Nhav14thZGxhg9dr/izt3LmT/fv3ExQURPPmzalXrx6BgYEZui+RvOydpe+w/8z+HF+6AnAm+Qz95/ZnfKfxVkcRkctYtw7cbqtTZL3ISKsTZL758+cDcPz4cV577TXy5ctH69atU8v0gItKVwzDIDQ0VKUrInJdXC545hn44IPc8znHv4WEwAsvqHRFRERERERERERERERERERERERERERyhlL1S3HvN/cCEH88nsN/HubQ2kPs/WMvR9YfIfFUIjabDbvTDjYwfAZ+rx9HoIMi1YpQvmV5yt1cjlINS1GkWhHsDv1DWhEREREREZG8wmZk9CQrERERERERybHOnIGSJSEpyeokWSNfPvjkE+jZ0+okOdeMGdC9OyQkWJ0k47hcZvHK3Lnwr3mOIiIikgkMw6D6p9X5+9TfVkfJVDWK1GDb09usjmG56Ohopk2bRkJCAh6PJ0v37XK5cLlcdOnShSpVqmTpvkVyo83HNtNkbBMSvblnQnWIM4SfH/qZtpXaWh1FRC7h/vth2rS0r9ejB0REnLt9tfM9Lpd5vrBNG6hXzyznzZ8fTp6ElSth5EhYsuTCderVg27doGVLqFABihUDvx927oQff4QPPzQLf9MjMNBc1+FI3/o5wT333MPmzZsJDw9n0qRJ2O12xowZQ58+fayOJiJ5QEIC3HADHDpkdZLMUbkybNsGAQFWJxEREREREREREREREREREREREREREbl+hmHgc/vwJnrxe/04g504g5wqWBERERERERERFa+IiIiIiIjIOZ98AoMG5a4SjaupUcMcOCVpd+IEVK1qFvbkNqGh8OWX8NBDVicRERHJ/VZHr+aWibeQ4Mndb0JDXCH80eMPGpdpbHUUS3i9XhYtWsSaNWvwer2WZnG5XNx4443ceeedBAYGWppFJKfy+DzUGVOH7Se2Y5C7Pm4uHlqcXc/uIl9APqujiMi/VKgA+/enfb20Fq+UKAFHjlx5mccfh3Hjzt3+/HPo2/fyy2/ZAs2bQ2zsVeNeJF8+WLUKatZM+7o5gdvtJjQ0lGeffZYBAwbw9ddf8/bbbxMYGMhrr73Gf//7XwIDA/H7/djt+k9QIpI5li2D22+HxNzTKQhAcLD53Bo0sDqJiIiIiIiIiIiIiIiIiIiIiIiIiIiIiIiIiIiIiEjm0kQCERERERERSfXdd3mrdAVg9244ftzqFDnTk09CUpLVKTJHfLw5LPPUKauTiIiI5H4fLP+AJG8ufVNxniRvEh+u+NDqGJaIjo7m008/zRalKwAej4ctW7bw8ccfs2vXLqvjiORI7yx9hwNnDuS60hWA2ORYnp37rNUxRORfEhLg0KGs3efixdCvH9x6q3ke7Nixc4+NGGEOsz/fyZMwciR06gQdO8LUqeceq1UL+vdPf5Z169K/bnb37bffYhgGLVq0oGTJkgwcOJC3336bEydO8Nxzz/H2228DqHRFRDJVixbQs+fFr+05WUiI+btHpSsiIiIiIiIiIiIiIiIiIiIiIiIiIiIiIiIiIiIikhfYDMPIfdNwREREREREJM0MAwoUgLg4q5NkrQIFYMoUaN/e6iQ5y6FDUKVK7i1eAXPA2rBhMGCA1UlERERyrxMJJyg7oizJvmSro2SJIGcQ0S9EUzi4sNVRsoRhGCxdupSlS5dmi8KVS3G5XNSpU4eOHTtis9msjiOSI5xOPE3pEaVzdWlWkDOIjX03ckORG6yOIiL/WLHCPH8XG5v2dXv0gIiIc7ev9is/Xz6oXx+WLr3w/nvvhR9/PHe7SRNYs8a83rIlrF9/4blVm828r25d8/acOWYhS3r06wejR6dv3X8zDPOcXmKi+dXvh6Ag8xIcDA5HxuznWjVr1gy73c7kyZOpWLFi6v2zZ8/m5ZdfZuvWrfTo0YMhQ4ZQqVIlfD4fjqwOKSJ5QkIC3HBD1hd9ZZYqVWDrVggIsDqJiIiIiIiIiIiIiIiIiIiIiIiIiIiIiIiIiIiIiEjms1sdQERERERERLKHAwfA50vfuj16mAP7Ui5pZbfDsmUXbqNHjyuv0779hcvv2ZO+7AkJ5wYkyrX7/PP0/VnnJImJMGKEOXxSREREMsf4P8djt+WdjyrsNjsT1k+wOkaWMAyDefPmsWzZsmxbugLg8XjYuHEjU6dOxZfeAyKRPOarDV/l+tdun9/HJ6s/sTqGiJxn166sO0cTF3dx6QrA9u0XL5di6dKLC60NA3bsuPTyabV5c/rWMwzYuxemTzfLhZs2hfz5zUvp0mbBQPXqUK4cFC5slq9Urw69esG4cWZxjMeT/txXc/ToUVavXk2HDh0oX778P5nNk44dO3bknXfeoVSpUkycOJG33nqLM2fOqHRFRDJNSAhMnWqWUOV0wcEwbZpKV0REREREREREREREREREREREREREREREREREREQk78jdE3FERERERETkmq1bBy6XNfseNAjCw699+cKFYUIGzav2emHx4ozZVl7h8cCnn0JystVJMl9cHCxYYHUKERGR3OuLdV+Q6E20OkaWSfAk8Pmaz62OkekMw2DmzJmsX78eT2ZO6s4gHo+HnTt3MmnSJJWviFyF3/DzwfIPSPAkWB0lU3n8Hr5a/xWJnrzzO0oku0tMtL4c9z//OXd9xw7Ytu3KyxcuDO3anbs9a1b6952QhpddwzDPd95zj1mwUqsW9O5tFgyvXg3x8WYBd3Kyud2EBEhKMs/5eb3mc4uIgOeeg9atITQU6tSBr74y/xwy0hdffAFA06ZNsdvtGIaBzWZLffyee+4hMjKSDh068NVXX3H77bezbNmyjA0hInKe8HAYPtwsYcmpQkJg9GioX9/qJCIiIiIiIiIiIiIiIiIiIiIiIiIiIiIiIiIiIiIiWUfFKyIiIiIiIgLAqlVmyURWq18fhg41BycmJV3bOl98AaVKZdygvw0bMmY7ecVPP5nDGfOCuDhzyJqIiIhkvHh3PAdiD1gdI8vtj92fqwsLDMNgzpw5bNu2LUeUrqTwer0cOHCAqVOn4rd6qrtINrZw90LOus9aHSNr2GDKlilWpxCRfyQmWns+6j//gVdeMa+73fD441devkAB8xxa4cLm7blzYfLk9O//Ws6bxsaaZckVK8Jdd8Evv5glKwkJ5mNpfYsTHw9nz5qFLJs2wbPPQrFi8MwzsHNnup7GRZo2bcrIkSNp0KDBJR83DIOKFSvy+uuv06pVK9asWcOQIUPYvn17xgQQEbmEZ56Bl1/OmeUrISHw9tvQs6fVSUREREREREREREREREREREREREREREREREREREREspaKV0RERERERASAJUvSPnzvegUGwjffQEAAjBwJR45cfZ1HHoGuXSEmBv7v/zImx9mzcPx4xmwrLxg+3Pye5RXLl8O+fVanEBERyX02HNlAiOv6ppj2qNsDY6hx0SX+lXh2PbuL7+77jublml/z9m4qfhMf3fERy3otI/6V+NTt7em/57pyni/EFULUkagM21528/vvvxMVFZWjSldSeL1e9uzZw08//YRhGFbHEcmW3lv+HnFuC1pbLRDnjmP4MjVximQXXi9Y9ev5uefM0hSn0yxAuf9+81zq5ZQpA8uWQYsW5u2FC+G++64vv9d7+ceio6F3byhZEgYNgv37zTLhjP5+xcWZZSxffAE33QTNm8Mff1zfNm+//Xb69etH0aJFAbDZbBc8nnK7cePGzJs3j+eee44//viDZ5999vp2LCJ5WnJyMm63+4L7/n0M+L//mQUsOal8JSQEXn3V/L0lIiIiIiIiIiIiIiIiIiIiIiIiIiIiIiIiIiIiIpLXqHhFREREREREANiTcbOkr9m770KtWrB5MwwefPXly5WDTz4xrz/9tDlEMCMEB8Pu3Rmzrdxu/37zzysv8fvh66+tTiEiIpL7rDu8DrfPffUF0yHEFULlQpV5oPYDLO65mI43dLym9dpWastzzZ4jvHz4dZfCXI7H52Hd4XWZsm2r7d69m5UrV+bI0pUUHo+Hbdu2ERWVe8txRNLrYOxBlu1fZnWMLHUg9gBrD621OoaIYBY42y34Fy4jRsBHH5n7jomBDh3gp58uv3zt2rBihVlMAjBlCtx5JyQmXl+OwMCL7zMMGD8eatQwy60TE81ilMzm8ZgFNCtWQMeO0KtX+kuabTYbLpfrqsv5fD6CgoIYMGAAXbt25fHHH0/fDkUkT5s0aRL9+vWjVatW3HnnnYwZM4aNGzcC5uuR3+9PXdZmMz/DGjo0Z5SvBAfD++/DK69YnURERERERERERERERERERERERERERERERERERERExBoqXhEREREREREA3Jkz8/qy2raFZ5+F5GTo3v3q+7fZYOJECAszBxZOmpSxeZKSMnZ7udXq1RAQYHWKrOV2w6JFVqcQERHJfZbsW0KSN2PfhLWY0IIWE1rw0PSHOBJ3BACn3ckLN79wTevHJMUw9++5vLnkTT5f+3mGZkuR6E1k6b6lmbJtKyUnJzN9+vQcXbqSwuPxMHfuXGJjY62OIpKtLNqzCKfdaXWMLJXsS2b+rvlWxxARzIHyDkfW7S8gwDwH+fzz5u19+yA8HP744/LrtGkDS5ea5dEAH3wADzyQMeddg4MvvH3woLm//v0hLg683uvfR3okJMD330OVKrBwYebtx/HPH36pUqWYOnUqXbt2zbydiUiuNGjQIPr06cP3339PYmIikZGRPPnkk/Ts2ZNPPvkEALvdfkH5CsDAgTB6NISGZu3voWvldEK+fObnZ08+aXUaERERERERERERERERERERERERERERERERERERERHrqHhFREREREREgKwtXgkLg4gIsNthyBCIirr6Oi+8ALfcAtHR0K9fxmdKTMz4beZGq1aZwxzTqkcPMIxzl7Sy22HZsgu30aPHhcuUKwdffgnr1sGRI+bPdHw8bN8OEybATTelfb8pruVnVERERNJmdfTqDN9m5IFIIg9E8t3m7/h247ep95fOX/qa1p8YNZE7J9/JkN+HsOrgqgzPl2JV9Co8Hg8LFixg3rx5bN68mYSEBACM9LxZygbmzp2LO6vbHDOR1+tlxowZOfbPQyQzLD+wnDh3Og4IczCv38vivYutjiEiQIECGT/wfujQc+eZvvrq3P1BQTB/Ptx/v3n79GkYMAAKFTLLV1IuxYqdW6dzZ5g3DwoWNG9PngwzZ164fMOG6c9aoID51TBg/HioUQOWLzfPfVktKQmOH4d77oGePeHs2czb178LEURErsWoUaN477336N27N3/88QcbN25k/vz5PPbYY2zevJmXX36Zl156CTDLV/59HNijB2zeDI0bmwUs2UVoKLRoAX/9Bd26WZ1GRERERERERERERERERERERERERERERERERERERMRaTqsDiIiIiIiISPaQlTPr3nrLLMlYsgTef//qy5cuba7j90OvXuaww4zm8WT8NnOjJUuy9mclxaBB5oDKK6lcGR5//ML7XC6oVs28PPigWd6zcmXa95+QYJa5lCyZ9nVFRETkYh6fh0NnD2Xa9svkL8MtFW9JvR11JHu1qB2IPUCHjh1Ys2oNiYmJeL1ebrjhBl599VUeffRR/H4/drvd6pjXbPfu3WzduhWv12t1lAzj9/uJjo4mKiqKevXqWR1HJFuI3B953dvoUbcHEZ0jLro/wZPAkbgjrI5ezSerP2H5geVp3rbdZmdJzyWElz938NhzZk8mRk28nsj8eeTP61pfRDJGnTrg82XNvkqUgNatz90uVAimTr14uZ49YeI/LzGdOkFg4LnHHnrIvJxv716oVCnteZxO87yY12tuc86c7FG48m8JCTBlCixcCJGRUL58xu8jJ71HFpHsYf/+/YwbN47atWvzwgsvUKVKFQBatmxJWFgYW7ZsYeXKlYwcORKn08m7776LzWa7aDsVK5qFV59/DgMHmqVTWfV76d+cTrMk7OOPzd9Fl4grIiIiIiIiIiIiIiIiIiIiIiIiIiIiIiIiIiIiIpLnaCKBiIiIiIiIAOagpqxStqz5tVUrs8TDMMxLxYrnlomIMO+rWxeKFTOHSNntMH/+ueUjIs4tX7Gied+MGenLFBycvvXyEsOAzZuzfr/168PQoebPSlLS5ZeLi4PJk83ylTvvhNtvhzfeOFeqExQETz+dvgyBgbBuXfrWFRERkYslehNx2B0Zvl1jqIEx1ODgCwdpWLohAJuObmLggoEZvq/r4ff5Wbh4IQ8++CDffPMNI0aMwOl00rNnTz777DPsdjt+K9ru0iE5OZnp06fjyYVNhh6Ph7lz5xIbG2t1FBHL+fw+dpzakWnbD3GFULlQZR6o/QCLey6m4w0d07yNQS0GXVC6klFik2M5mXAyw7crktMZhoHb7SY+Pp4zZ84QExNDXFwcSUlJmfI+pmpV6wbcWy001DxH2rEjzJ6dPUtXUiQlweHD0LAhbN+esdv2+Xz48uoPgYik2+nTp9myZQtNmjShSpUq+P3+1N9TderU4ZZbbiEwMJCAgABGjBhBxPkfPP2LzQZPPml+TtK4sfn6nJWlJ3a7uc/wcPjrL+jVS6UrIiIiIiIiIiIiIiIiIiIiIiIiIiIiIiIiIiIiIiIpsnCsroiIiIiIiGRngYFWJ7BWUJDVCbK/vXuzfp+BgfDNNxAQACNGQJcuFxb0nG/dOnj44Qvv++03czBlp07m7QIF0pcjPh7WrDEHXIqIiMj1S/QkYrdlTTd8vCee/AH5s2Rf18wHrwx9hbdfeTv1rubNm3PvvfcSERFBhw4dqFy58jVtyu/3Y7fbOXv2LMOGDWPkyJF069aNV199ldq1a2fWM0i1fPly3G53pu/HKl6vlwULFtClSxero4hY6q8TfxHgCMDty9i/7y0mtACgfFh5RtwxgpL5SuK0O3nh5heY/ffsa95O/ZL1Gdp6KH7Dj9vnJsiZcQf5Qc4g1h1ex+1Vbs+wbYrkNIZhcPr0aQ4dOkR0dDT79u3j+PHjqe9DbP9MfTcMI3WYfcGCBSlXrhzlypWjdOnSFC9eHIcj/cV7djvUqAEbNqR93YkTzcu/DRtmXv5t3760D7Lv1cu8ZIbERPi//4NNm8zr2Z3PBydPQrNmsGKF+ed2OSk/Q1eTnJxMYF4/gS0i6ZKcnAxA0j+t7jabDa/Xm/rac/jwYZo3b85///tfHnvsMWbOnMmjjz56xdemihVh+XKIjIT334f58/lnH5nzHIKDwTDg7rvhpZfM0hcVroiIiIiIiIiIiIiIiIiIiIiIiIiIiIiIiIiIiIiIXEjFKyIiIiIiIgJAvnxw/HjGbnPoUHj9dfN6RMS54YPjx8Mff1y8/JAhULiweX3yZFi9GqKjzdvPPXfx8k2awEMPmddPnYI33oBdu9Ke0+9PfyFHXrJxIziz+EzCu+9CrVqweTMMHmwWr1yr0FAIDzcvKX79NX05fD5ziJqIiIhkjCRvEg5b+gdvX07KAP9CwYV4vtnztK3UlmZlmzGv+zyqfFwlwwsD0suGjfYd2wPg8XgwDIMmTZoQHh7ODz/8wM6dO6lcufJVB1EbhpH6+NChQxk9ejR+v5/NmzeTkJCQuoztvIms+/fv54cffmDXrl3kz5+fmjVr0rBhQ6pXr44zjW/2fD4fq1evxuv1pvVbkGP4/X62bdtGUlISQWprlDxs3eF1mbLdyAORqV8blGrAS81fAqB0/tLXvI1ARyDf3PsNAY4ARqwYQZcbu1CxYMUMy5jgSWDtobUqXpE8xzAM9uzZw/Lly9m3bx82mw2bzXZR4VpK0cq/nTp1ilOnTrF169bUIfdFixalWbNm1K5dG5fLleZMLVpAVJQ5fD4v8ftzTulKCsOAM2fMP7O1ay8sUj7//eml3uv++/3rli1baNasGTfffDMzZ84kJCQks+OLSC4SFhZGWFgYkydPpkuXLnTp0iX1d9Dvv//O6tWradmyJS1btuTWW2/lp59+4o8//qBt27ZX3K7NZr7GtWgBR4/Cl1/CqFHgdkNc3PX/rrLbzc84QkLghRfgscegSJHr26aIiIiIiIiIiIiIiIiIiIiIiIiIiIiIiIiIiIiISG6m4hUREREREREBoH592LMna/b1yy+Xvv+5584Vr8yfDxMnnnts1KiLl+/R41zxSmzspZe5FklJUKNG+tbNS2JizAKSrNK2LTz7LCQnQ/fu5sCya/HRRxcX9Rw/Dp98AqNHpz9PTEz61xUREZELuRwu/Malh3Rfj5QB/gBrotdw5KUjAJQtUJbWFVrz2+7fMnyf6WF32ClZvCQALpcL45+JrGXKlAHg6NGj5nJXKF053//+9z8mTpzI448/zsKFCylSpAjFixdPfTxlePUHH3zAe++9R2xsLMWLF8flcnH06FGKFy/OCy+8wBNPPEFAQMAF6504cYITJ04QFBREiRIlLhh0vX379ssOW89NbDYbGzZsoFmzZlZHkQyUlJTE4cOHOXToEAcOHCA+Ph6Px4PX68Vms+F0OnG5XBQqVIhy5cpRunRpihcvnuaCotziwJkDJLgTMm37ZfKX4ZaKt6TejjoSdc3rvnvru9QqXovNxzYzeOFgutyYhsbOa+D1e9lxckeGblMkO0tMTGTDhg2sWLGC5OTki4pW0srj8aReP3bsGPPmzWPu3LnUq1ePpk2bUiQNU+Rvvtk8X3j27HVFynH8/pxVupLCMMzzaeHhZqFzyh+1zWbjxIkTLFq0iODgYIoVK0ZgYCClS5emRIkSF5SugFkcGB8fz7Jly1S6IiJXdH55acr16tWrM2jQIAYPHkzXrl15//33uemmm/jrr7+YMGECu3fvZsKECZQqVYp7772Xn376iSNHjqRpvyVKwP/+B6+8AvPmwe+/w5IlsGWL+bjDceUyFrsd8uUDj8dctnZtaNUK2rWDW281HxcRERERERERERERERERERERERERERERERERERERkSvLm5OBRERERERE5CKtWsHs2WbJRV5ToQKcN19aLiMpyRz0mBXCwiAiwhwoNmQIRF37zN3LCgw0h5Z5velbPynp+jOIiIiIKdgZnCnFK+f798DmwsGFM3V/aWKHYgWLpd5MyZo/f37AHEru8/lwOByX3UTK4xEREQwfPpx33nmHunXrMm3aNKpVq0aBAgUAszzFbrezdu1axowZQ1JSEhMnTqRevXrExcXx119/MWLECJ599lkAnn76abxeL06nk7Fjx/LVV19x5MgRzpw5Q1xcHCVKlKB9+/YMGDCAyMjI6x7GnhN4PB6WL19O06ZNL/q5kpwjISGBTZs2sWvXLg4dOkRiYiIulwuv14vvCg2TBw4cYNu2bdhsNrxeL2FhYZQtW5Zq1apx4403XvHvaW4S74nHT8a/bhtDL54+venoJgYuGHhN67et1JZnmz5LsjeZ7j92x+3LnNekeHd8pmxXJDuJiYlh0aJFqa955xemZKSU9w7r1q1j/fr1lCxZknbt2lGxYsWrrtukSfrP6+RkObnnzueDEyegTx+YMcMsGPzyyy957733iI83X1tdLheVKlWibt26tGzZklatWnHjjTficrnw+/106NCBo0ePprkIQUTyHrvdTlxcXGqhaMrXl19+mcTERN544w0GDBgAgMPhoHjx4syaNYsmTZoAcMMNNwBw+PDhdO3f4YCOHc0LmEUre/fCunWwahUcOAAJCebFZoPgYAgNhfLloWlTaNjQvK7DThERERERERERERERERERERERERERERERERERERGRtFPxioiIiIiIiADmQKfAwPQVr0ycaF7+bdgw83KtKlXKmP2m1c03X/828oKsLF556y0oVw6WLIH330/buqNGwQ8/QMGC0KgRvPgiFCsGr74KxYvDE0+kL5OKV0RERDJOsCsYrz/jp2aHlwsHoFBwIZ5v9vwFj209vhWAoa2H8nqb1wGI2BBBr596pS5TrkA5GpRqAJD6FSDEFUKn6p0AOJFwgsgDkdeV04+fkICQi+53u92pxR5XK3NwOBzMnz+fPn360KNHD1588UXmzJnD6dOnKVmyJKGhocC5Upft27dz4MAB+vXrR9euXVO337BhQypWrEinTp2YOnUqDzzwAEWLFgVgxYoV2Gw2brvtNipWrIjf72fRokVMnDiRqKgo7r777uv6PuQkycnJ7N27l0ppPWgRSxmGwaFDh1i+fDnbt29PLU9JkXyNB8Dnlw+cPn2a06dPs337dn755RcaNmxIkyZNCAsLy/D82UmcOy7L9hXviSd/QP6rLhcWGEZEpwjsNjtD/hhC1NEMaOy8jARPQqZtW8RqhmGwdu1afvvtN7xeL4ZxcSFSZvD7/fj9fg4ePMikSZOoVasWHTp0IDAw8LLrVK0KVarA5s1ZElEyiNsN8+fDzJnwyy+vMmnSJGrUqEHbtm05efIkJ06cYM+ePcyaNYuZM2fSsGFDnnzySbp3747dbsfn81GsWDGKFSt21X2JSN61ePFiZsyYwcyZMwkODqZ9+/b069ePatWqAfD6669Tu3ZtNmzYwN9//03r1q1p0aIFderUSd1GZGQkwcHBNG/ePEMy2Wzm516VKkHXrhmySRERERERERERERERERERERERERERERERERERERERuQwVr4iIiIiIiAgA9epBYqLVKbJeSAi0bGl1ipzB6TQHhWWFsmXNr61aXb7sJSLCvNSrB1Hnzdfdu9e8AMyeDYcOwZdfmrd79YKnnzYHPqaVU2dRREREMkyQM4j8gfmJSYrJ0O0u673skvd/u/FbNh3bdNX121ZqS0TniIvuLx5anJkPzATgj71/cMvEW64nJqGOUAIcARfcl5CQwIkTJ3A6nRQsWPCq2/jzzz956KGHaNu2LePGjQPgyJEjeDweSpQokTq0PKV4pVy5cvj9fvbs2XNRqUuRIkVISEjAMAxCQs4VwgwaNIjq1atfsOyrr77K0KFDWb9+PV6vF7vdnubnnxO53W4iIyNVvJJDeDweNm/eTGRkJLGxsZlSJOD+56Bi1apVrFq1ivLlyxMeHk7lypVT/97lJj6/L1O222JCC+BcYVbbSm1pVrYZ87rPo8rHVXD7Ln/w9lbbtygXVo4l+5bwfmQaGzvTyGtkfFmYSHYQExPDDz/8wLFjxy4omcpqXq+XLVu2sHPnTu67774r/r59+WXo1w/isq4PSjJAQgI8+qiP+PhZdO9+P6NHj04tCjxz5gw7duxg3bp1/Pbbb/z22288+uij/Pzzz3z88ceUKFHC4vQikt19//339O/fn4SEBCpXrszZs2cZNWoUhmHw7rvv4nA4cLlcdO3ala6XaUBZtWoVU6dOpWbNmpRN+YBCRERERERERERERERERERERERERERERERERERERERyjLwxDUtERERERESuKl8+yIsz7JxOaNjQ6hQ5Q1AQZOe52sHBl77//OIWpxMKFEjf9oOC0reeiIiIXFrdEnUzbdtev5cTCSf4fc/vPP7z4/SY2SPT9pUeFYMqAlxQBBETE8Pu3bspUKBA6pDXyxVF7Ny5kwcffJBixYoRERGBzWbD4/Fw9OhRbDYbxYoVu2idm2++mVatWvHzzz/z1FNPMW/ePNatW8fSpUsZMmQINpuNhx9++ILilZTSFb/fn5rFZrMxaNAgbrzxxjxTupJi7969+C/XCijZxt69exk1ahRz587l5MmTeDyeDC9dOZ/P58Pn87Fnzx6mTJnChAkTiImJybT9WSU0IDRTtht5IJLIA5H8suMXHpr+UOr9ZQuUpXWF1ldct2wB87WyVYVW+If6MYYaGEMNKhasmLpMROcIjKHGdf/OCXGGXH0hkRzEMAzWrFnD6NGjOXTokKWlKym8Xi/x8fFMnjyZmTNnkpycfMnlLjMvX3KAhAQDh2MCvXr1IjQ0NPXPOCwsjMaNG9O3b19Gjx7Nxx9/TKVKlZg2bRrjx48HLv++WETkxx9/pHv37jRt2pQff/yRqKgopk6dSq1atZgzZw5+vx+Xy5V6LHep15OFCxfy+uuvs379el5//XXKlSuX1U9DRERERERERERERERERERERERERERERERERERERESuk9PqACIiIiIiIpJ9hIfD1KmQl+bYJSdD7dpWp8gZgoMzvnhl6FB4/XXzekQE9OplXh8/Hv744+LlhwyBwoXN65Mnw+rVEB1t3v7jDzh4EBYsgL17zZ/jRo1gwIBz6+/aBSdOpC/r5YpdREREJH1aV2jNsv3L8Bm+dG9jYtREJkZNTNM6wxYPY9jiYRm2vTTzQRVHFQA8Hg92ux2n08mePXuIioqiatWq3HDDDRetZhgGNpuNnTt30qdPH0JDQ5kzZw4lS5YEzHKUw4cPExAQQKFChcxd+Xw4HA4AXC4X06dP56mnnuLzzz9n4sSJhISEcObMGYoWLcqoUaPo06fPJff574IVwzAIyoOtdHa7nZMnT16y2Eas53a7mTdvHps2bcLr9VqSwePxEB0dzejRo7ntttto1KgRNpvNkiwZLdSVOcUr5/v396pwcOFM3+e1yqziGREr+Hw+pk6dyp49e7JF4cq/eb1etmzZwp49e+jduzdhYWEXPB4UBI8/Dp99Bm63RSElXXw+Jz5fW7ZuPU2bNqS+T4Vz7ztLlChBz549uf3227ntttt47733ePbZZ8mXL591wUUk21q5ciUvvfQSbdq0YciQITRq1AiARo0aUaVKFVasWIHD4cDtdmO327Hb7dhsNvx+f+px7ogRIxg8eDBhYWF8++23dOzY0cqnJCIiIiIiIiIiIiIiIiIiIiIiIiIiIiIiIiIiIiIi6aTiFREREREREUnVty/Mng1xcVYnyRp2O3TpAgEBVifJGSpVyvjilcv55ZdL3//cc+eKV+bPh4nnzUUPCDD/PLt0ufS6Z8/Cv2aJp0mNGulfV0RERC7WuExjQgNCiU2OtTpK1vKA7YhZLhBw3hvRBQsWcPr0aW655RYqV64MXFhC4Pf7cTgc/PHHHyxZsoQmTZowf/58ChcuTO3atXE4HBw/fpwCBQpQ+59mwfOHWS9dupSnn34ar9fLm2++SUhICFu3bmXt2rXUqFGD8PDwi6JeqjDC5/MxadIkPB7PBdtPi7p169K5c+fU28OGXVyEM3To0NTrM2fOJCoq6orbtNvttGjRglKlSlGmTBny58+f+lhERAT79u1LV9bz2Ww2Dh06pOKVbGjv3r388MMPJCcnW1a6ksIwDDweD7/99hsbN27kvvvuo2DBgpZmygiFggsR5AwiyZuUodsNLxeeuv3nmz1/wWNbj28FYGjrobze5nUAIjZE0Osns7Fz/Prx/LH3j4u2OaT1kNTSlsmbJrM6ejXRZ6PTndGGjRKhJdK9vkh24vF4+Pbbbzl06JDlr5dX4vV6OXv2LF9++SW9e/emSJEiFzz+zDPw+ecWhZPrFMLrr/vo1w+cTvOfLKWUrqRcd7vdlC5dmq5du/LRRx+xdOlSOnToYGVoEcmGYmNjGTlyJB6Ph/79+6eWrgDs37+fLVu2UL58eZ5//nn++OMPypYty+OPP063bt0uKBdt1qwZffr0oWvXrtxyyy1WPBUREREREREREREREREREREREREREREREREREREREckAKl4RERERERGRVK1bQ6FCead4JSgIXnzR6hQ5R926kJBgdYrLGzUK7r7bzFmsGISEmD/LO3fCokXw6adw4ED6th0aCi1aZGxeERGRvK5hqYYke5OtjpHlbC4bv3zyC6MrjObuu++mQIECTJ8+ndGjR1O+fPnUQhK/33/BMNiUYdQ2m40aNWpw8OBBevbsecG2HQ4HTqeTxx57jNtuu41HHnmEmjVrsnr1ah5//HHsdjuffPIJ7dq1S11n1qxZ3H///fz111/8/PPPlC1b9qLM5w/DnjdvHt988w1t2rTJ2G/MdXK5XJk+JNftdnPw4EHq1q2bqfuRa2cYBnPnzmX9+vXZrkDA4/EQHR3N6NGjueeee1ILkXKq+iXrE+AIyPDilWW9l13y/m83fsumY5uuuO4vOy7d2Plcs+dSi1fm75rPxKiJl1zuWuULyEfjMo2vaxsi2YHH4yEiIoJjx45lu9fMSzEMg4SEBMaNG8djjz1G0aJFUx+rVAluuQV++w1ywFORfzl+3MYLL0xl4MCWlCpV6oKyP8MwcLlcAISFhZGQkEDhlBZmEZHzFChQgJIlS3LXXXdx9913p95/9OhRPv30U3bt2kWLFi3Ys2cPN954IzNmzGDBggUkJyfTvXv31OWbN29Oo0aNLihGFRERERERERERERERERERERERERERERERERERERGRnEfFKyIiIiIiIpLKZoMBA2DQoOxdsJFRKlSAhg2tTpFzhIRAmTKwb1/a15040bz827Bh5uVaVap0+cciIsxLZrDb9bMiIiKS0UrlL0WwK5hkX94qX8kXmI+qlaoycOBAvvrqK5KTk9mxYwd2u50JEybQrFkzDMPAbrfzww8/cPr0af7zn/9QoEABALp27UrTpk2JjY3lxIkTHDlyhFOnTrFp0yZ++eUXbDYbR48eZd68ebRv3x6A33//nR07djBgwIDU0hWv14vD4eCee+7h6aefZsSIEfz666889thj+Hw+HA4HcGEBzBdffEG/fv3o0aMHTmf2+ojJMAyio6M5fPgw0dHRdOrUKVP2s3///kzZrqSdz+dj+vTp7Ny5M9sWCBiGgcfj4aeffiIxMZHGjXNueUf9UvVJ9CRm2va9fi8xSTFsOrqJyZsnM2H9hEzbV1r5DT8NS+mAUHI2n8/HpEmTckzpyvmSkpL46quveOKJJwgLC0u9f9w4qF497xRI5y7BjBzp4uTJl+ncuTP16tWjdOnSBAUFpb7vPHnyJMuWLaNw4cI0bdrU4rwikt2klIN++OGHFxy7JiQk8N577/HRRx/Rq1cv3n//ffLnz4/L5eKrr77iscce46233qJt27YXFD+pdEVEREREREREREREREREREREREREREREREREREREJOfLXlOxRERERERExHKPPgoDB1qdIvPlywcvv3zx/fHx8YSGhmZ9oByiSZP0Fa/kdElJULOm1SlERERyn07VO/Htxm/xGT6ro2QJh81B19pdee7u5/j5559ZuXIlSUlJtG/fnqeffpry5csD5sBYh8PB/fffD0C7du0oUKAAhmEQFhZ2wdDxFCtXrmT+/Pk0bNiQYcOGERYWRqlSpQA4cuQIAIULF8bv9wNgt9tJTEwkJCSEhH9aF1OGzqYMvE4pYDl79iwvv/wyY8aMoXHjxlSrVg23252J36m0c7vdjBs3LvV2ZhWvnDx58oIyGrGGz+dj8uTJ7N+/P0cUCHi9Xn777TeSkpJo2bKl1XHSJV9APoqHFif6bPR1bWdi1EQmRl2ilfMKhi0exrDF197YWWnUFRo708Fn+KhSuEqGblMkKxmGwfTp04mOjs4Rr5mXkpiYyPjx4+nXrx/BwcEAlC4Nn30GTz4J8fEWB5Q0cmCz3cmkSU8ya9YsGjVqRJMmTahYsSJlypTBbrczevRoFixYwMuXOoErInnWn3/+ScGCBalcufIFhaFgHsfmy5cPt9vNvffey/jx4y9Yt1evXnz77besXbuW5OTk1ONfEclafr+fkydPkpycjNfrxev1YrfbcTqdOJ1OChYsSEhIiNUxRUREREREREREREREREREREREREREREREREREJAdS8YqIiIiIiIhcICwM/vMf+PZb8OXy+df/zLFO5fV6iYiIYPz48cycOTN18LWc06oV/PyzWUSSl1SuDC6X1SlERERyn+ebPc+0rdNI8CRYHSVLBDgCeOHmF6hdvDZ16tS57HIpw2N79uzJpk2bKFu2LHCuGMUwDAzDSL3ucDg4ceIEiYmJVK5cmaZNm16wvdq1axMUFMSUKVN45plnUgdYhoSE4Ha7WbNmDQBVq1ZN3U9K+cumTZvo06cPa9asoWfPngwdOpSJE9NWmpCb2Gw2EhMTVdZoIb/fz5QpU3JM6UoKj8fD0qVLCQgIuOjvaE7RqHQjordfX/FKTnRj0Rux21S2JDnXpk2b2LlzZ456zfw3wzBISEjgl19+oVu3bqn3P/IIfP01LF4MOfjp5UmBgS7atJlKbOwg1q5dy++//576/jbFgAEDeOqppyxKKCLZzerVq2nWrBnh4eEsXbr0gtKV833yySep11PKWQzDwGazYbPZcDgcqSVeIpK5/H4/x48f59ChQxw4cIADBw5w6tQpnE7nZcuPvF4vgYGBlCpVigoVKlC6dGlKlSqlMhYRERERERERERERERERERERERERERERERERERG5KhWviIiIiIiIyEVefhmmToXERKuTZI6QEHjqKbjUbK0CBQoQHR1NzZo1+fzzz3nkkUeyPmA21rAhBATkveKV5s2tTiAiIpI71S1Zl6qFqrLx2Earo2SJGkVrULt47WtefsKECZe8P2Vg7PlOnz5NQkICTqcTv9+P3X6uJODhhx/m448/ZsOGDdx111306tWLChUqkJSUxNixY1m3bh21a9fmpptuAkhdf/LkyfTv35/k5GQ++ugjnnjiCQIDAy8ain29hg4dmqHby0w2mw2Px5Ph2/X5fCxduhSfz0fZsmWpWLFi6vf6csNI8yLDMJg5cyZ79+7NkQUCHo+HBQsWEBwcfMXypeyqdYXWzNs5j2RfstVRsowNGy3KtwDg+PHjFCtWzOJEImkTFxfH7NmzM+V3V1bz+Xz8/fffbN++nerVqwNgs8E330C1ahAXZ3HADGEAeeP3flKSnXXrWrJnz29s2bKZJUuWcPz4cfbt20f58uXp0KEDt9xyi9UxRSSbWLVqVeprwt9//82SJUto1arVRce+5x8/pZSUgnkct3r1alauXMkdd9xB/vz5L1pXRDLOkSNHWLlyJVu2bMFut2MYxgXvR91u9xXXT0hIYNeuXezZsweXy4XX66VQoUK0aNGCWrVq4XTqnz2LiIiIiIiIiIiIiIiIiIiIiIiIiIiIiIiIiIjIxfQ/EEVEREREROQiN94Izz8PI0dCQoLVaTJesWLw+usX3+90OnnooYcoU6YMo0aNokePHvz22298/fXXWZ4xu2rY0OoEWS9/fujSxeoUIiIiudegFoN44pcniHPnimnZl5U/ID8vh7+cadt/5JFH6NChA4ZhXDQ8NigoiIULFzJgwACmTp3K4sWLyZ8/P/Hx8TidTmrWrMk333xDoUKFALDb7bz66qt8+OGHhIWFMWHCBLp06YLdbsftdmO32/H7/Zn2XLIzm82W4YUfGzZs4LXXXiMyMpL4+Hi8Xi/VqlVj0KBB9OzZUwOBz7Nu3Tr++uuvHF0g4PV6+fnnnylZsiTFixe3Ok6a3FzuZlwOV54qXgmyB/HnjD+58YUbCQgIoEGDBrz11luUKVPG6mgiV2UYBjNmzMiRRVWX4/F4mDlzJs8++yzB/zQqlyoFY8bAE0/k7POYNhsYRt4oXUkRFwcnT4bQpEkTmjRpYnUcEcmm1q1bxy233EKtWrWoXr06kydPZs6cObRq1eqi46TLlVbu3r2bzz77DL/fz0MPPURoaGhWRBfJU7xeL9u2bWPZsmWcPn0ar9d73cW9fr+f5GTz+PPEiRPMmTOHOXPmUL9+fZo2bZp6HktEREREREREREREREREREREREREREREREREREQEwGZc7/9uFBERERERkVzJ7YZatWDXLshNR47BwfDHH3CpWX6GYaQO5tq5cydff/01H330EUWLFuWHH36gYV5sHbmEgQNh1CjzZyQvKFoUjhwBh8PqJCIiIrlTsjeZ4h8UJzY51uoomSosMIxjA44R4AiwLENycjIHDhxg8+bN7Nq1i8TERKpWrUrnzp0JCgpKXe748eOUKFECgLJly9KqVSsKFSpE6dKlKVasGIcOHbqu4Zl169alc+fOqbcnTJhw0TK9e/dOvT5z5kyioqLStI+hQ4emXo+IiGDfvn1pD3oJgYGB9O7dO8MKM9atW0efPn2IioqiZ8+etGvXjqNHjzJ+/Hi2bdvGqFGjeOaZZy44Vrkav9+P1+slIMC6n7XMEBMTw+jRo3N06cr5ihYtSr9+/XJUqY5hGFQcWZH9sfutjpJ1ksE10kXtGrUJCwtjx44dxMfH88knn/DII49YnU7kijZu3Mgvv/ySa143UzgcDqpXr063bt0uuP/11+H993Nm+YrLZWD+MV36d32PHhARce72tbwluOkm6N0bGjeG+vUhJMS8f+9eqFTp4uXr1YNu3aBlS6hQwSyu9vth50748Uf48EOIjz+3fOvW5jnWq4mIgF69Lv1YgQLm4/fee/XtiEjeFBUVRYsWLahRowYjR44kMDCQ8PBwXC4XixYtuqbSpk2bNvHhhx/y9ddfM3To0AuOFUXk+vl8PpYuXcrKlSsxDAN3Fnx4aLfbsdvtlC5dmo4dO+a4UlMRERERERERERERERERERERERERERERERERERHJHE6rA4iIiIiIiEj2FBAA06ZB8+aQmGh1mowREgJ9+166dAXAZrOlDjSuWrUqAwcO5KabbuKNN96gcePGvPfee7z00ktZGzob6tbtGB99VAhwWR0l0wUHw3PPqXRFREQkMwU6A+nbsC8fr/6YJG+S1XEyRZAziL6N+lpaugJmaUjVqlWpWrXqFZcLDg7m/fff5/Dhw2zcuJEVK1Zw7Ngx4uPjcTgcvPLKKxlaFnHgwIEM21ZmMwwDpzPjPl6bMGECUVFR/O9//2PYsGGp97dq1YrOnTsTERHBnXfeSZUqVa5pe+vXr+fHH39k9uzZHDlyhIIFC9K4cWPuvvtubrvtNsLCwjIse1YyDIPp06fj9XqtjpJhzpw5w7Jly2jVqpXVUa6ZzWZjQPgABi0YRLwn/uor5HRecEY5Gfv5WB599FF8Ph8LFizgpZdeYvjw4dxxxx0a8CvZVlxcHLNnz851pStgDvf++++/2bFjB9WqVUu9f+hQOHkSJkzIWeUrLhcULw5nzkBcXMZtt21b85zWtfrvf83zpv9Wt655uf9+8zxxbBq7Eq/0IxgXBytXqnhFRC5t27ZttG7dmhtuuIF33nmH8PBwAPr378+HH37I2rVradKkCX6//5LHp16vl5kzZ/L222+za9cuhgwZotIVkQx25MgRpk6dSlxcXJa+7/T7/fj9fvbv38/YsWNp0aIFLVu2zFHFpiIiIiIiIiIiIiIiIiIiIiIiIiIiIiIiIiIiIpLx9D8NRURERERE5LLq1YPnnzcLS3KDYsXg7bevvIzNZgPMoT358uWjfPnyVKpUCYCBAwcye/bszI6ZrY0dO5bbbquG17sE8FsdJ9MZBjz+uNUpREREcr9XW71K/oD8VsfINAUCC/Bqy1etjnHN8uXLx4svvsgHH3zA/Pnz2bVrF2fPniUhIYEtW7bk6UGWGVm8smfPHn777TdKlizJf/7zHwA8Hg9ut5tGjRrRpk0b1q9fz9atWwHzGOVKvv76a+644w7effddihYtyj333EP16tWJjIxk6NChrFq1CgC32w3AF198QZEiRWjfvj19+vTh/fffZ9asWWzZsoX4+OxVqrFu3TqOHj2KYRhWR8kwHo+HpUuXcuzYMaujpMmjdR/Fb+T+Y8EUwzoOo0ePHthsNpxOJ+3bt6dv375s3bqVr776yup4Ipe1YsUKfD6f1TEyjcfjYf78+RfcZ7PBxx/DY4/lnHOZgYFQqZLBc8/Z8PttGbrtmBiYOxfefBM+//za1jl5EkaOhE6doGNHmDr13GO1akH//udur18PLVpcfOnSBc5/y3L+Nv7N74clS9LyrEQkr9i7dy+1atWiUqVK/N///R+33XYbYB4TtWzZEsMw+OCDDzh06NBlj0/Xrl3LqFGjcLlcfPDBB7z++utZ+AxEcjefz8fChQsZP348p0+ftrTsz+v1EhkZyZgxY3Lc8bWIiIiIiIiIiIiIiIiIiIiIiIiIiIiIiIiIiIhkrIyZDCUiIiIiIiK51tCh8OOPsGsXWDg357oFBvqYOtVBUNCVl/P7/djtdg4dOsSSJUt49tlnOXXqFA0bNuTRRx+lY8eOmZLP6/Vy7NgxDh06xP79+4mOjiY5ORmv15s6YNnhcOB0OsmfPz8VKlSgbNmylCpVikKFCqUWxmSW5ORkhg4dymeffcatt95KtWo2PvsMstk85gxls0GHDlC8uNVJREREcr8CgQWY1GUSnad0JsGTYHWcDBXiCmFyl8nkD8z5xTJBQUFUq1YNp9OJ1+vN8v2HhYXx3HPPpd4eNmzYBY9Xr179kuuVL1+eoH8OBHbt2nVd2T0eH9u2BVK1KhQubL5nTK9169axf/9+HnzwQUqXLg2Ay+VKff9fqlQpAE6cOAFwyYHCPp8Ph8PB9OnT+e9//8tNN93E8uXLqVq1KsnJycTHx7N//342bdpEhQoVLlh348aNnD59mgMHDrBv3z6mT5/O2bNn8fv9OJ1OJk6cyIMPPph6jGSVmJgY5s+fb+kg18zi9Xr54Ycf6Nu3b44pNCoQWID/1PoP32z8Bp+Re0sdACo4KtDvwX6AWbrk8/lwOp00bNgQp9NJbGxs6mOZfUwukhZer5e1a9fm6uIVgNjYWKKjoylTpkzqfTYbjBoFRYrAe+9BQjZ+WxkUBDfeaPD77zaeeSbjs06caF4AevSAfv2uvPzkyTBgAMTFnbtv7lyoXh3q1jVvN2t27rHYWIiMvHg7w4ZByq+0DRtgwYIr73fzZrP4WC+jInK+nTt3cscdd9C3b1/uuOMO4NxnN3fffTedO3dm5syZzJ8/n549e6YeF52vWbNmfPbZZ4SGhlKlShUrnoZIrnTkyBGmTp1KXFycJeeGLsXj8XD8+HHGjh1LixYtaNmyZY45xhYREREREREREREREREREREREREREREREREREZGMo+IVERERERERuaKAAPjjD2jYEI4cgZw5szGBunU/pUmTgZddImVol2EYbN26lX79+rF69WqSk5Pp27cvgwcPply5chcse70OHz7MmjVr2Lt3L2fOnMHpdOL3+y87qChl0HBcXByHDx8mICAAwzAwDINixYpRo0YNGjZsSGho6HVnO59hGEyePJkxY8Zw9913M3ToUG64oTrffJO7i1dCQuCll6xOISIiknfcVuU27rvxPqZtmUaSL8nqOBkiyBlEt5rdaFe5ndVRMlSRIkU4evSo1TEu8sADD1zy/rZt26ZeHzlyJGfOnEn3PjyeYPr2DWTvXvB6oWLFS19uuAHy57/yEPH169fjdrupXbs2BQoUSL0/5VgjX758ABw/fvySg4SB1PveeecdvF4vP/74I2XLlsXv9xMYGEhgYCCFCxemXr16F21/165dBAcHM3LkSKpVq8bBgwc5c+YMx48fJzY2liZNmgBcslAi5Zho9uzZTJo0CbvdzgsvvECDBg2u8Tt57ebNm5erywNiYmKIioqifv36Vke5Zs/f/DxTt07NdUVZ57N77QxoOYBChQoB5t+DlL9v69evx+v1EhMTk/qYSHaybds2qyNkCa/Xy4oVK+jatesF99tsZpH0DTdA376QlJT9yqSDgw0efNDGJ5/YcDiSWbDADVhb0rd06cX3GQbs2HGueOX8UpZLCQq6sODlww+vvl+fDw4cgPLlrz2riOR+bdq0oV69ehQtWhQwP6Ow2+2px0U9evRg9uzZfPfdd/Ts2fOiY6WUYrw6depYEV8k19qxYwc//PBDti1G9Xq9REZGcuDAAR544AGcTv3zaBERERERERERERERERERERERERERERERERERkbxE/7NQRERERERErqpECYiMNMtXTp8Gv9/qRNcuKMhPhQqfMnnyfcC5gVspUm7b7XZiYmIYMWIE33zzDfv27aNt27Y8+eSTdOnSJXV5r9d70aAej8eDy+W6pjxer5ctW7YQGRlJTEwMXq8XwzAAcLvdaXpu5y9/+PBhjh8/zpIlS6hatSrNmzenXLlyGTIA9sSJE0yaNIly5crx+eefExYWBsDnn/t46CEHCblw1m5AANxyCzRvbnUSERGRvOXTOz9l7s65JCXkjuKV/AH5+aTDJ1bHyHDly5fPlsUrWeHGG0vx1lvm9ZgY2LcP9u49d1m2zPzaujW8/TZcqRNx3759OBwOSpcufcliR4/Hg81mwzCMS5aupFi0aBGbNm3i/vvv5/Tp06xcuZI9e/ZQuHBhmjVrRq1atS5YPmVfe/bsoUiRIjRr1oz8+fNToUKFS27/38cUKaUra9asYfDgwWzevBmAO++8kwYNGmRYUSWYpZM7d+7En5MOQtPI4/GwbNky6tWrl2MKPOqUqEOj0o1YfmA5Xv+li0NzND8UDihMnzZ9Uu9KOXdw5swZFixYAMDdd99tLp6BP/MiGWHZsmVpPseUExmGwfbt20lISCAkJOSixx96yDy38+ijsGJF9igPDgjwUrCgk+++s9G2rVmC9t1333H06FNWR7ukwoWh3Xn9gbNmXXn5Hj2gWDHz+oED8P33V99HQAAcP67iFRG5kNPpvKB0JeV9cspxUdOmTalSpQq//fYb33///UUlnDnlfbVITrJp0yZmzZqF15u9jwE9Hg/79u1j4sSJPPLIIwQEBFgdSURERERERERERERERERERERERERERERERERERLKIildERERERETkmlSoAKtWQXg4nDwJ2XyuDgDBwfDxx3b69BkIXFyakjKwy+fzsWDBAt5++22WLVtGxYoV6d+/P++88w7BwcEXrJuy/oQJE1i8eDH79++naNGi3H///XTr1u2yWc6cOcOKrppsIAABAABJREFUFStYv349kPaSlWuRMuxo+/bt7N69m9DQUJo3b079+vUvKou5Gp/PlzrELCwsjI4dO9KsWTPCwsJSH+vUyUHHjgY//WTgdueuIbPBwTBhgtUpRERE8p4CgQWY1GUS9065lwRPzm53C3GGMPm+yeQPzG91lAxXtmxZoqKi0v2eNioqiqioqCsuM2zYsIvuO3PmzCXvv9I6GcnhcFxQTlKwoHmpW/fSy//Tr3hJPp+PhIQEgoKCCL1EO0tSUhLHjx/H4XBQqFChy27H7/ezatUqvF4vx48fp0OHDpw4cQKv14vf76ds2bI8+OCDvPvuu6nDh1MKIg4dOkTVqlXZsWMHAQEBFCxYkFKlSl3x2MEwDOx2OydPnqR79+5Uq1YNm83Gpk2bqFmzJpCxQ47XrVuXJ4Ymnz17lujoaMqWLWt1lGv2zb3fUPOzmrmyeMXmtzGi2QgCAwLP3ffPz+Eff/zBqlWrqFevHpUrVwZQ6YpkK0eOHOH06dNWx8hS69evJzw8/JKPlSoF8+fDt9/Ck09CcjJ4PFkcMFUCwcFzefbZaDye6owa9RcRERFs3rwZw3jOqlCXVaAA/PSTWb4CMHcuTJ585XWef/7c9Y8/vvbzx4mJ6csoInnDv48HDMOgZMmSDB06lO7du7NkyZKLildEJGNt3LiRn3/+OduXrqTwer0cPnyYiIgIevXqhcvlsjqSiIiIiIiIiIiIiIiIiIiIiIiIiIiIiIiIiIiIZAFNgREREREREZFrVqUKrFsHZcpAQIDVaa4sJAS+/hr69Dl3X8oAYb/fD5gDu44fP86TTz7Jvffey8qVKwkPD2fu3Ln83//9H8HBwfh8vgvWXbduHU888QR9+vThm2++Yf/+/axZs4YHHniAnj17pm47hWEYrF69ms8++4y1a9fidrszpXTl3zweDzExMfz22298+umnREdHX/O6U6ZMISIigri4OAACAgJ47LHHaNasGUBqIYthGHzxhY2gIP9lt5UThYTA+PFQrJjVSURERPKm26vczsDmAwlxhVgdJd1CXCEMajGIWyvfanWUTFG6dGmMK7WK5FJOp5PSpUtf8/JX6gvx+/2EhIRgt9tTB5ee/z2NiYlh165d5M+fP7WM41Lf88TERA4dOgTAggULaNmyJVu2bCEuLo65c+cSEhLC+++/z8cff3zBevHx8cTHxxMVFUWHDh2488476dmzJ6NHj+b48eNXeE42kpKSuOeee4iNjeWLL75IHWCakjOjilLOL5XJ7bxeL8uXL7c6RpqUDyvPiDtGEOq6uDgoR3ND6b2leeS2R1LvSjnOj46OZvr06Rw5coSOHTtSpkyZK24qL75OivXyyutmCq/Xy8qVK6+4jM0GjzwCO3bAbbdBUFDWnde02SBfPihfHkaM+JuyZYcyZMjzdOjQgeeff56oqCjuvvtunM7grAl0jcqUgWXLoEUL8/bChXDffVculbvnHqhe3bweGwtffnnt+0tKSn9WEcl7Uo43atWqRbFixRgzZgyLFy+2OJVI7rV9+/YcVbqSwufzcfz4cSZNmpT6Wa+IiIiIiIiIiIiIiIiIiIiIiIiIiIiIiIiIiIjkbipeERERERERkTQpUwb+/BPatzcLKrKb4GAoVQp+/RW6dr30Mna7eTg8YsQI7r//fsaOHUtYWBjjxo3j+++/p3r16gT8M4HR4XCkDlldv349gwcPZty4cTRp0oRZs2axY8cOZs+ezcsvv8ykSZMYPHgwPp8PwzCIiYlh/PjxLFiwAI/HY8lgH4/Hw5kzZ4iIiGD+/PlXHIy0bt06mjZtSr9+/fjkk09Yt25d6mMFChS4aICyzWajUCF4/PGlQHxmPYUsFRAA7dqZwyRFRETEOkNaD6FPgz45snwlxBXCfxv+l/+1/p/VUTJNkSJFLioczAs8Hg+lSpXKkG25XC7KlCnD2bNnOXXqFGAOj095v753716ioqKoWLEi1apVu+x2kpKSiI8334u3a9eO7777jipVqhAQEMAdd9zB6NGjARg7dixutzu1COLs2bP06NGDr7/+miFDhvCf//yHM2fO8Nxzz9GuXTv27t17yf3Fx8fz2GOPsXHjRmbPnk2pUqU4cOAAgYGBFC1aNEO+Nyn+/vvvPDMc1TAM/v77bxISEqyOkiaPN3ic+qXq47Q7rY6SIWzYsMXZaE1rgNTj+JRzCNOmTeOnn36iUaNGdOzYkdDQS5fOnF/2eurUKebMmcO4ceMYP348v//+e9Y8Gcmz9uzZk+dKfxITEzl79uxVlytVCmbPhm3b4NlnIX9+sxQlMwQGmgUvHTrAzz/D3r3w/PN1mTFjBtOmTWPQoEG88847/P777/z444+przPZQe3asGIF3HSTeXvKFLjzTkhMvPJ6L7547vrYsWb5yrXKYz+yIpJBateuzVNPPQXA3LlzARXfiWS0lPLJnFa6ksLr9aY+BxEREREREREREREREREREREREREREREREREREcn9cscUHBEREREREclShQvDTz/Bjz9C797m4D232+pUZunKo4/Chx/CZeafpvrzzz956aWXAOjduzdPPfUU9evXT308ZeCh3+/HbrcTExPDG2+8wYIFC7jvvvsYOHAgjRs3BqBWrVq8/vrrLFiwgNmzZ/Paa6+xbds2FixYgNfrzRbDvrxeL2vXrmXr1q1069aNMmXKXPD4+PHjefbZZ6lWrRovvfQS999/P1WrVr3iNlO+N4GBC4BjBAR0w+3OPoMi0yM4GCZMsDqFiIiI2Gw2Rt4xknh3PN9t/o4ET84oIwhxhdD9pu58ePuHVkfJVDabjRIlSnDo0CGro2Sp0NBQgoODM2x75cuXB2Dbtm2AWcaSYuHChZw8eZJHH3009X35v4sQAZxOZ2rJQ8uWLQHzvb/D4QCgatWq1KlTh1OnTrFq1SpatmyJYRiULFmSMWPGEBgYmLqtI0eOMGTIEMaNG8cTTzzB/PnzU49lbDYbbrebN998k2nTpjFu3DgaNGjAvn37OHHiBJUqVQLOHSNkhMjISNzZ4UAzC/3555+0aNHC6hjXzGazMbnLZG787Ea8/pw5iPd8Qc4gyq4vy5I9S9i+fTvVq1dPfWzWrFl89NFHOBwOHn/88dTzAZeS8ndg5MiRjB07NvXveHBwMA6Hg3r16vHZZ59xU0qrgUgG8Xg811RAUrduXTp37px6e9iwYRctM3To0NTrM2fOJCoqKk1ZUgqKUuzdu5eJEydednmXy0Xfvn0pXLhw6n0RERHs27fvqvtyOp0cPnyY/PnzX1O2ihXh/ffhrbdg+nQYPhz+/hucToiLS38JSHCwuQ2nE55+Gvr2hdKlL1zmhhtu4IYbbqBLly4X3O9y2UhOTt9+M1KbNjBjBhQsaN7+4AMYMODq6zVqBK1amdc9Hhg5Mm37zcC3VyKSw5x/vJEWKccdnTt3ZuzYsXz66acMGDCAIkWKZEZMkTzJ6/UydepUPB6P1VGui9frZefOnWzdupWaNWtaHUdEREREREREREREREREREREREREREREREREREQyUc6ehioiIiIiIiKW6tIFdu6E9u0hJMS6HMHBUKoUzJsHY8ZcvXQFoEGDBqxdu5bZs2czbty4C0pXzpcyMHXUqFH89NNPNG7cmFdffTV1yKrf78fr9RIQEEDVqlX5+++/iYiIYMGCBXg8nmxRupLC4/Fw5swZIiIiiIyMTL1/586dvPvuu9x8882MGjWKV1555ZKlK/9+LikDnjdv3kyRIoOpWNHGebOic5yQEJg5E4oWtTqJiIiIgDl4dezdY3my8ZOEuCx8s3mNQlwhPN34acbcNSbNQ2NzoiZNmhAQEGB1jCzjdDpp1KhRhm7zoYce4qabbuLTTz9lzJgxREdHExcXx9dff81nn31G6dKlUwezp7z3Pp/f7ycsLCy1PCWl/OR8Xq+XggULkpycfFGJScp6hmHg9XopWbIkr776KjVq1GDz5s0sWLAAm82GzWbDMAzeffdd3nvvPV5//XUeffRRwCxrMQyDChUqpG4rI3g8HqKjozNkWzmF1+tl06ZNVsdIs3Jh5fis42c54nX6SkJcIQxuMZhBPQdx6tQpBg8ezMyZM9m8eTNjxozhkUce4cCBAwwcOJAuXbrgcDgu+nlPuR0TE8P//d//8cILLxAbG0tERASHDh1i7ty5vPzyy5w4cYJ27drx5ZdfXvLvtkh6HTly5IISL6sULlyY2267LU3rtG/f/oLSlbRwu93p+p0RGAgPPQRRUbB5M4wdC/37Q4MG5rnGkBAoUADy5TNvBwaaX0NDIX9+8zGnEypXhgcfNIugFyyAo0fhjTcuLl35t+TzmlbO60FLk6FDzaIYw4CvvrrwsXLloFMn89Kgwbn7Q0LO3R8efu7+zp3Nc6sppSuTJ5vnycLDz10aNrx0jhdfPHd96lQ4eDBtz0PFKyJ5l9frTdfxc8rnNjVr1qRy5crUqlVLpSsiGWzBggUkJOSMIuSr8Xg8zJo1i/j4eKujiIiIiIiIiIiIiIiIiIiIiIiIiIiIiIiIiIiISCZyWh1AREREREREcraiReGnn2D6dHjqKYiPh7i4rNl3SAj4/dC7Nwwffm2FK+drcP7UwSuIjIxk0qRJ5M+fn1dffZU6deqkPma321OHfJ09e5bHH3+cmJiYbD081ev1snjxYhISErj11luZOHEiu3btYsqUKanfk5iYGAzDYPv27VSuXJnixYunDkAzDAObzYbT6SQ5OZm//vqLWrXK8cMPNurW9XD0qB2/32HlU0yz4GD4/nto08bqJCIiInI+m83G+7e9T4nQEgz5fQhJ3iQMsk+xHYANG0HOIN5o8wYvNn/x6ivkErVq1WLOnDlWx8hSDS83bTydChUqxOjRo3n66ad56aWXiIiISH1/7fP5mDp1KuH/TES32+38/PPPxMTE0LlzZ/Lnz5+6nXLlygFw+PBhwCyJ8fv92Gw29u3bx/79+ylVqhTFixe/ZI6U9/aGYVCiRAkaNGjA5MmTOXLkSOoyH330EZ9//jlvv/02gwcPxu/3Y7fb2bt3LwCVK1cGzDIYh+P6jwVSygPOH0qfF5w8eTL1e5uT9Kjbg/0x+3k38l0SPDlvMG+IK4SHb3qY11q9hq21jbNnz/LKK68wd+5cnE4n8fHxlClThieffJJBgwalrvfvIeE2mw2Px8N3333H22+/TfPmzfnggw9o1qwZACVLlqRFixY0bdqUN954g2+++YZ27dpRpUqVLH2+knsdPnwYn89naQabzca9995LQEAAHo/nmopgqlWrRoMGDa55+X8zDIN9+/alJ26qypXNy3/+Y972+2H3bti4Ec6ehcRESEoCl8s8hxQUBDfcADfdZF5Pj8DAQNxuN3PnzqVw4Xs4eTJji/vatoWIiIvvL17cLFQB+OMPuOUW83qnThcWwDz0kHk539698O+et/LloWvXc7c/+CBtOd1uKFYsbeuISM7m9/sZPnw4f/75J9u3b6dBgwbcfvvtPHTei07KZxBX247dbmfGjBmEhYVldmyRPOXgwYOsW7cOr9drdZQM4/V6mTVrFg8++KDVUURERERERERERERERERERERERERERERERERERCSTqHhFREREREREMsR998G998L8+fDee7BihTmk0O3O+H3lywcFCsBLL0GvXlCwYMbvA84N91q1ahW7du3iqaeeomXLlhcMwU0Z7vXbb79RuXJlChQokK1LV1J4PB7WrFlDQkICK1asoGHDhjRo0AC3201kZCRTpkzhl19+4dChQ4SEhNC7d2/69OlDnTp1Lhh4tnv3bo4dO0Z4eDj796+jceMJzJr1CjZbcQwj7cMyrRAcDGPHwt13W51ERERELuel5i9xe5Xb6TatGwdjD2abwf4hrhDKFSjHtG7TuKnETVbHyVJOp5MGDRqwevXqHPH+93pVqVKF0LQ2PV6D8PBwvvrqK2bNmsXy5ctJSkqiX79+PP3006llJj6fD4fDwX333YfX62XHjh3kz58/9X35o48+yoQJE/jkk08IDw/n5ptvTj1mGTt2LHv37mXw4MEXlTsYxrkSo5TCFJ/Px9GjRwEoWrQoAFFRUXzxxRcEBgZSu3ZtTp8+Tb58+bDb7cTGxgLQuHFjgHQNzL+U6y0PqFu3Lp07d069PWzYsIuWGTp0aOr1mTNnEhUVdcVtVqhQgZ49e15xmdGjR3P8+PE0ZT2f3W7n5MmTFMuBE+hfa/UapxJPMfbPscR74q2Oc81CXCF0qNqBMXeNSf071b9/f7p3787YsWNJSEggICCAhx9+mDJlygDn/k5eysqVK5kyZQoJCQkULFiQjz/+mNmzZ9OwYUOaNm1KqVKluPXWW7nhhhuYNm1a6t9zr9eL06mP7uX67Nu3z/Lh2C1btqRs2bLExMSwbds2br755isuHxISwt3/nJBZsGABHTp0SNd+zy8Lywh2O1Stal4yg2EYxMbGUr58ec6ePUubNvv4++9ymbOzTNa/P6S8fC1cCBs2pG19hwPK5cynLiLp1K5dO1asWEHhwoVxuVx8/fXXfP3118yZM4f//ve/hIeHY7fbr1q+krKMSlfyDsMwP3NMTASfzyw/Cw42f29LxvF6vUybNs3y95UZzefzsWfPHrZu3UrNmjWtjiMiIiIiIiIiIiIiIiIiIiIiIiIiIiIiIiIiIiKZQNNbREREREREJMPY7dC+vXnZuxc+/RS+/BJsNvB6ISGd87GdTggNhaQkaN0aBg6Etm3N7WamlKFeP//8MwEBAbRr145ChQqlPp5SunLs2DEWLVpEgQIFctSgVI/Hw5YtWyhZsiRJSUkAbNmyhaeffprdu3dz1113YbfbmT9/Pp9++il79uzhrbfeom7duqmDZjdu3MiZM2c4duwY/fr1Y926dQwZUptvv+3HwYOZU7yTkUJCYPJk6NTJ6iQiIiJyNXVK1GFzv828ueRNPlj+AUneJAyMq6+YCWzYCHIGMbD5QF5p+QouR84onMtoTZo0Ye3atbm+eMXlctG8efNM2369evWoV6/eZR9PKXi47777iIqKotw/08lTjlfKly/PK6+8wtChQ7n33nvp0KED+fPnZ8mSJWzevJnGjRvz3//+l5CQEAD+/PNPatWqRVBQ0EX7mDlzJuvXr6dixYqphRBnzpyhZMmSrFq1ik7/vHG22WwUL1489c9+wYIFhIaG0qpVq9R8/+Z2Q1SUWdBZsSIUL375Y7rsUB5gBZvNxuHDh3Nk8YrNZmPEHSNwOpyMXjM62xRkXUmIK4TO1Tsz8d6J2G0XTmsuUqQIgwYNuuA+9z8HuDabjeTkZAIDAy94PD4+noULFxIZGQnAhg0bqFKlCr/++isJCQk8/vjjDB48mFKlSlGhQgVeeuklwDw2d7lcxMXF0a9fP9566y0qVKiQWU9bcrHo6GhL91+qVClatWqF3+9nxowZVKpU6arr3HXXXeTLl49du3axevXqdBeveL1e4uLiyJcvX7rWz2o2m42wsDDatm3LihUr6NAhP6tWXf7c6cSJ5uXfhg0zL2lZ53J69TIvafXii+YlvWrXzvxzvCKSfTz44IOsX7+eN998k169euF0OlmwYAHvvvsukydP5u+//+all17i3nvvxel0XrZ8JaW07krFLJKzHT8O69bB2rWweDGsXw+nTpm/M5xO86vPZ372GBQE1apBixbQvDk0bGjeViFL+ixatIiE9H6gm815PB5mzZpFpUqVCA4OtjqOiIiIiIiIiIiIiIiIiIiIiIiIiIiIiIiIiIiIZLCcMw1WREREREREcpSKFeGDD+Cdd2DDBnNA0rJlsGIFHDhgFl6AOXTX7wfDAIfDHIRks5klK6GhUK+eWbbSuLF5KVo0a5/HsWPH2Lx5M+XLl6ddu3ap9xuGgd1ux+v18sUXX+BwOHJU6UoKj8dDpUqVOHLkCCtXruTtt98mOTmZqKgoqlWrBphDlj744ANmz55N1apVefvtt1OHNh89ehSAOXPmUKdOHbZu3Ur16tV57jm44w7YuhXi4616dpcXEGAO45oxwyzxERERkZzB5XDxxi1v0LVmV7pN68ahs4eIc8dlaYZ8Afkok78M07pN46YSN2XpvrObQoUKUbp0afbv3291lEwVGhp62TKRrPTdd99d9rE+ffpQrFgxxo0bx+zZs0lOTqZcuXIMGzaM7t27U758+dRlx48fz4wZM+jcuTNNmzalXLly+P1+/v77b15++WXi4+N57bXXUgfm16lTh6FDh3Lo0CFOnz7NkSNHOHToEKdOnWLx4sUAzJ07lx9++IEJEybQs2fPS2b0+WDePJg1yyzqjI+HChXMY8eUS8rt/futLQ+4mvXr17N+/fqL7j99+vR1bdftdnPgwAHq1KlzXduxis1m4/3b3qdIcBHeXPJmti5fCXGF0KteLz7p8Mk1D+xOOeZ/5plnWLt2Ld98803qcTOYf/7z58/H5/Px8MMPM2LECAoWLAjAkCFDGD58OF6vl9GjR6eWmcK54qOBAwcyadIkpkyZQv/+/Xn//fcz8Blfm8OHzfM3a9bA0qVw8qR5fiY52TxfExhoHktXrgytWplDrevVgxzSdZHrpZTqptXQoUOve99Op5MuXbrgcDiIjIxk//79Vy1eqVevHjfeeCOJiYn89NNP173/+Pj4HFO8kmLGjBmA+ffuzTcNIG8VCNjt5muJiFgnPv7c5zdLlsC2bZCYaP7u93rN8+iBgebv+saNz5Va1Kxpll+kxZYtW1i4cCGdOnXimWeeISgoCL/fT9euXalatSqffvop3377LW+99RZOp5N77rkn9X0SwLx58/j9998ZPnx4jvwsRq5u/XoYMQLmzoWzZ833nQkJ5s9iCsMwSz3Pl5QEGzfCpk3w9dfmMl4v1KkDzz0H991n/hzL1SUnJ7NmzZpcXYTq8/n4888/CQ8PtzqKiIiIiIiIiIiIiIiIiIiIiIiIiIiIiIiIiIiIZDD9L2QRERERERHJVAEB0KSJeenXz7wvZQjSgQPm9cREcwhvUBAEB0PBgubgzuLFrUxuCgkJISgoiAIFCqQOb/T7/amDWb/44gvcbjcul8vKmNfF6XTSrFkzvv/+exYvXsxHH31EtWrVcLvdBAQE0KZNG5KSkti6dSu///47sbGxqcUrHo+HwoUL079/f/73v/+lbrNQIVi5EkaNgldfNQe1+f1WPcMLhYSYZT4REdnjZ0xERETSrk6JOmx5cguzts9ieORwNh3dhMfvwevPnMGQTrsTp91J3RJ1eTn8Ze6ufjdOuz5iAbjllluYPHkyHo/H6iiZwuVy0aZNm2suZrBSp06d6NSpE2AOS42Pj6dgwYLY7fbUZQzDoGPHjuzevZtp06Yxfvx4AgICsNlsxMfHU6FCBZ566in69++f+pwLFixI23+1Ffr9fvx+P/Xq1WPr1q18++23JCUlXXFwaXAw/O9/5gUgLg727TNLWFIu69bB/v0ebr/9LOfNWM52zpw5w4EDBzJl27mhyGhQi0HULl6bR2c8SoIngWRfstWRUjntToKcQXzc4WN61u2Zpr/bdrud48eP8/nnnwOkruv3+7Hb7ezevZuVK1dSrVo1RowYQbFixTAMA5vNxquvvsrixYuZMGECL7zwAlWrVgVILWDZuHEjY8aMoVatWtSvX5/PP/+ciRMn8uGHH/LII49k/DfiH9HR5rHx/PkQFWWeowkMNIew+3yXX2/DBpgzxzznk5gIJUqY5306d4Zu3czzO5L1fFf6Q8tkt912G0WLFuXIkSMsWrToqssXLFiQ9u3bAzB79mzOnj173Rly8oDwGjW8JCXlvfeW+fJB06ZWpxDJW7xeswhx8mRYvdosXQsJMYssrtbfFRUF331nliYlJUHVqtCyJfTubb4PuNrbqr1793LixAkaNGhAUFDQBZ+r1KtXj1deeYXQ0FDGjBnDiBEjqF69OjVr1sTv95OQkED//v35+++/KViwIIMHD86g74hYLSkJpk2D4cNhzx7zs6SUtzT/Lli5GsMwjzNTrFkDffual//+F55+2iz7lMvbuHFjjjj/cT28Xi8rVqygefPmuf65ioiIiIiIiIiIiIiIiIiIiIiIiIiIiIiIiIiI5DV5b3KDiIiIiIiIWC4o6FwZS3aX7//Zu+/wKOq1jePfbemNJEBIKKEXITTpiCJKV7oioFLsFUFBjx4R9VWxoEdUFBVBxQaKiIqiKKj0IgFUeu9CSCB92/vHsBsCBBJIskm4P9e1F7M7M795drM7ZVefOySEG264gcmTJzNr1iz69+/vbVw8f/58Dh48iNVa+i+vbTab93m1aNHC+5jb7cZsNtO6dWuqVKnC4sWL2bdvHzExMQDcdttt9O/fn2pn6VZlNsNDD8F118GNN8KmTUbzVl/x8zPee1OmwA03nL8RnIiIiJRsVrOVvvX70rd+XzYe2cj/lv2PD9d9iBkzqfbU8w+QDyF+IbjcLm5tfCsPtnqQutF1C2XcsiQ+Pp769evz119/+bThe1Ewm83ExsaSkJDg61IKzN/fH39//zMeN5lM9OjRgy5durB//342b97Mpk2bSElJoUKFCnTs2JGaNWuesZ7rZIqipymp59rh+PHjhIaGegNfCiIkBC67zLid6t9/k3nvPSvZBe2yW4xatGhBmzZtsFgspKSksHXrVv744w9SUy9+35OSklIIFfpezzo92frAVu6ceyffb/2edHu6r0si2BZMi7gWfNznY+LC4i5ojPLly/P333+zYsUKateu7Q1OAfjtt98AuP322ylfvnyueSEhITRs2JBly5axaNEib/CKZ/4DDzwAwOOPP86AAQPo0aMH06ZN49Zbb+X111/n3XffpUmTJhfz9L3cbvj1V3jxRVi0yLifdUo2TlY+c3IyM3MatO/da9zmz4d77oERI+CBB6BGjUIpWfLpQo/DU6dOPeOx4cOH53v92NhYWrRogcPh4KuvvvIeM86lW7du+Pv7s27dOv76668C1ZuX0hwCFxxspVo12LrV15UUL7sdLr/c11WIXBoOHIDJk+GNN4zwlVPzro4fz/84p36//88/xnf+M2ZAXByMHQsDBxpBLmcTFRUFwLZt2wDw8/PD7XZ759eoUYMHHniAI0eO8OmnnzJp0iQmT56M2WwmJCSEKVOm8PTTTzN69Oj8F1wEDh82AiNXrIDNmyE93XhdHA7juQcHQ/ny0KKFsY+rV48SHSrpK0eOwP/9H7z3nnG/EC6lzsrzXn/9deP936YNPP00tG9fNNsrzdxuN4sXLy7V51T5Zbfb2bZtm/e6TERERERERERERERERERERERERERERERERERERMqG0t8ZVkRERERERKSI9enTh88++4ynnnqKLVu20KRJE5YuXUpaWhqhoaG+Lq/QBAUF0bZtW1auXElCQgJut9vbWDkyMpKKFStiMpm8QTNut5vw8HDCw8PPOW6tWrByJbz2Gvz3v0YDsuLuoRwcDFdcAdOmQcWKxbttERERKXr1ousxuedkXu78Ml/89QXfb/2eFftWsP/EfoJsQdiddjIcGeccI9AaiM1iI92eTlxoHK3iWtG1VlduuOwGgv2Ci+mZlE7du3dn69atpKf7PlihMFksFvr27es9Jy5LrFYrVatWpWrVqlxzzTXnXd4TtHKqPXv2sHfvXoJOdla22+3YbLaLrs3hcBT6az5u3LhCHS84OGefEBUVRVRUFJdddhkffPABSUlJFzV2WQowigyMZOYNM5m7aS63fn0r6fZ0spz5TPUoRFazlQBrAK93e52hjYde9PurXr161KtXDyDXWFWqVAEgLs4IdXG5XJhMJsxmM4cOHeLgwYNYLBYqV64M5HxmPv/8c3777Teuu+46evXqhcVi4cYbb6RFixZ8++23vPfee/z3v/9l7ty5F1V3SopxTfzyy5CcXDTNrT1jvvUWvPOO0XB8zBjo3t0IZ5WiZTKZcjWwz689e/Zc1HZDQ0O93xfdc889Z10mPj6ecePGsWzZMn788UfCwsIASEhIyDPgbOjQoQC88MILZOUjEai0H6+7dIGdO43vzS4VwcFwctcpIkXkt9+MsLUFC4z7ntC0wuJyGaEjmzfDgw8awWtDhxqB7KfnOZYrV84boOIJgzx9312zZk0efvhhfv75Z9555x1uvPFGrrrqKhwOB1deeSULPE+kmLjdxm8b8+YZgXWJicbzDQjICVvJS0iI8W92NtSuDe3awZVXQu/eeYfTXCpmz4Zhw4z3Y35D/y6W5zepX381jrmDB8PEiTl/J4Hdu3eXue918pKdnc3ixYsVvCIiIiIiIiIiIiIiIiIiIiIiIiIiIiIiIiIiIlLGKHhFRERERERE5Dzat2/Pzz//zODBg3nqqadwuVx07NiRVq1alfqmjqey2WxcfvnlvP/++3Tt2tXbLBbg999/5+eff6ZLly7Ur18fKFhDS7MZRo2CAQPgjTfg7beNpmxF0ejVw98fTCbo2BEeeQSuusq4LyIiImVXsF8ww5oOY1jTYQCk29NJPJjI6gOr+X3X7+w/sZ90RzqZ9kwwQYA1gCBrELGhsVxR7QqaV2pO45jGBNku8S6oBeTv70/fvn35/PPPsdvtvi6nUNhsNrp16+ZtDC9nqlSpEj/++CPZJzvYWiyWQhnXUUI7zrvdbnbv3s3GjRs5evQobrebGjVq0LJlS8xmMyEhIXTt2pVPPvnkorbjcrkKqeKS47q617H1ga2M+nEUn//1OWbMpDuKvqFvgDUA3NCtdjcmdZtEXFjc+VcqoFNDiTyBKj/88AMDBw7MFUS0atUq1q9fT82aNb37Fc/8yZMnA7Bt2za+/PJLmjRpQsOGDalRowb3338/V111lTf01el0XtBn7ZtvjCboWVlQHL2U7Xbj9vvv8OefUK8efP451KhR9Nu+lJnN5jK5D8kvT1BwaXXfffD++24cjkvjy6uAACOkQd/ViRSNI0dgxAgjcCU93QgQKWqe7/qnTIGpU2HsWHj8cfDsnuvWrcsTTzzBo48+yvvvv0+VKlVo0KDBGeM0bdqURx99lNGjR3PgwAGg+Pfx6enw2WcwYQLs22ecQ516mZKfsJBTf/v46y/j9skncMcdxnnZAw9AnTqFXnqJduQI3HYb/PRT8ZyT5iU9HT76CObOhU8/NX47EliyZEmZ+U4nP/bs2UNycjIRERG+LkVEREREREREREREREREREREREREREREREREREQKSenuPCEiIiIiIiJSTOrXr8+aNWuYNWsWx44dY//+/b4uqUjYbDZatWrFzTffzDPPPEP16tVZuHAh7733HtnZ2QwZMgQ/P78LHr9KFaNZ2dNPw1dfGdObN0N2NjidhfMcQkPBYjEaVt51F8QVfm9dERERKSWCbEG0qdKGNlXacF/L+3xdTplWs2ZN6tevz19//YWzsE7sfMRsNhMbG0uTJk18XUqJ5ufnx7XXXgsYoSSnBlBcjKIIDZg6deoZjw0fPrxAY+zevZsPPvgg12NbtmzB4XDQvn17AGrUqIHFYrmoz0BZDU2IDIxkWu9pvNrlVaatncbLS1/meNZxUrMLP40z1C8UP4sfD7R6gDua30FMSEyhb+NsOnXqxE033cSsWbOoU6cOffr0oX79+vzwww+8+OKL7N27l/vuu4/mzZsDxt/a4XDw2GOP8dhjj/Hss89yyy230LVrV5577jmaNGmCyWQiISHBuw1P6Irb7c5XGGpSktHce9483zW3Tk01wlcaNYLnnoP77zfCWaXwWSyWIg2vCg8PZ+TIkd7748ePB+Dw4cP88MMPZyxfq1YtatWqBUBSUhIrVqzg4MGDgNHYOyjozKC7rl27eqdXrFhBUlJSvp9TaQ9eqVcPLrvMxerVhRNkVhrccYevKxApm2bPhmHDICPD+N69uHkC2F580QgvmTkTGjY05g0ePJgFCxbw5ZdfEh0dzciRI6lzMn3E7XbjdDqxWq1UrVoVoNh/h9m8GV5/HaZNM4KhCjs4/tRwmvffhyZNjICanj1zAmrKKs/7MjMzf8E1RS0zEw4ehO7dYcgQmDgRQkJ8XZXvZGZmsm3bNl+XUez+/PNPOnbs6OsyREREREREREREREREREREREREREREREREREREpJCU8f9lV0RERERERKRw9e/fn3fffdfXZRSpkJAQ0tLSuOKKKwgPDycjI4OQkBA++ugj+vXrVyjb8PeHm24ybuvWGU3GFi2CjRuNBmNms9GEzO0+9zgBAeDnZzSQjY2Fli3hxhuhVy+w2QqlVBERERHJp+7du7N9+3bS0tJwn+9ErgSz2Wz07ds3X6EGYijM18oTLFGY9uzZU+hjeuzevds7bbFYCAwMJPUiOjQXVoBNcclvAIhHucByPNTmIUa2HskvO37hxSUv8uuOXwm0BZLtzCbTkVngGvwsfgRYA8iwZ3B57OWMbTeWHnV6YDUX/0/hTz/9NAcPHuSJJ55g6tSp2Gw2Nm3aBMCtt97K8OHD8fPzw+VyYTab8fPzo0uXLgB06dKFGTNmcNddd3H33Xfz5ZdfEhsb6x371Nc6MzOT/fv3k5KSQrVq1YiKijqjlrlz4dZbjetlXze3djqNOh5/HGbMMJqw16jh25rKosDAQLJ88Mc+duwYy5cvP+PxgIAAb/DK8ePHcy2zfv36s451avDK33//za5du/JVg8PhIDg4uCBll0iPPWbhllucpKeX7fAVkwm6dIEKFXxdiUjZcuQIjBgBP//su8C1U6Wnw6ZNxnf2Y8ca5wFxcXG88MILjBgxgnfeeYesrCzuvPNOWrZsiclk8oZoJSYmEhwcTP369Yul1tRUeOAB+PRT47zFbi/a7XnCaZYtg5tvhqgoI6CmRYui3a4vuFxw773w4Ycl4315uowM+Ogj+OEH+OMPOJn5c8nZv38/Vqu11AfpFoTT6WT79u0KXhERERERERERERERERERERERERERERERERERESlDFLwiIiIiIiIiUgD//vsvhw8f9nUZRcpqtdK7d28uu+wyIiIiiIqK4t577yUiIqJItpeQAP/7nzHtcsGWLbB6NSxdCsuXw/HjkJkJ2dlGKIu/vxG4Uq8edOgAzZtDkyYQFFQk5YmIiIhIPvn7+zNs2DDeffddMjMLHp5QEthsNm655RbCwsJ8Xcoly9NsuaSJi4tj3759Zzxe9ZTOvA6Hg4yMjIvaTlEEzxQlk8lEYmIiDoeDypUrU7FixXyv16lGJzrV6ERadhqJhxJZvX81i3YtYsW+FRxIPUCQLQgTZ4a6uHGTYc8gOiiay2Mvp0O1DlweezlNY5oSHhBe2E+xQGrWrMmCBQv4+OOP+fDDD8nKyqJmzZp06tSJe++9Fz8/P+DMgB1PqMrgwYNZv349L774Ih988AGPP/64dxlP6Mq3337LxIkTWbhwIZUqVSIoKIhBgwYxfvx4wGjiPWwYzJ5d8ppbp6XBmjXQqBFMmQKDB/u6orIlNjaW5ORkX5fhEzabjZCQEF+XcdGuvx78/Cwl7rNb2IKC4JFHfF2FSNmyZAn06GEc+7OzfV1NDrfbCLZ48UX44gtYsACaNm3Ke++9x7333su0adPYuHEjgwcPZsSIEWRnZzNnzhw+/vhjGjRoQPv27Yu8xl9+MQLiPb9DFLfUVON25ZVw993w3HPGbyBlgcMBgwbBd9+VvPPSU2Vmwv79xm9NixdDnTq+rqj47d+/H4fDcd7lGjduTO/evb33Pdcgpxo3bpx3+uuvvyYxMfGcY1atWpV69epRpUoVwsLCCAoKwul0cuTIETZs2MCKFStwuVx51pCXhQsXsmjRonMuc/jw4QKHiYqIiIiIiIiIiIiIiIiIiIiIiIiIiIiIiIiIiEjJVTI7F4mIiIiIiIiUUMuXL8fpdPq6jCLndrsZN24c1apVK9btms1Qt65xGzSoWDctIiIiIoUgMjKSYcOGMXXqVLKysnxdToFYrVYGDRpEbGysr0u5pPn7++dqqlqcwsPDGTlypPf+qU1kr7nmGkJDQ1m/fr03gKVmzZq0bNnSu8ymTZsu+nrRZrNd1PrF6cCBAzz11FN89913HD58GIfDQb169XjwwQe588478z1OsF8wbau0pW2Vttzf6n4A0rLT2HR0E2nZaWQ6MslyZuFn8SPAGkCQLYjakbV9HrJyLkOGDGHw4MGkp6cTFBSUq5HvkSNHiI6OBsDlcmE2m3PN79+/Py+//DKffvopY8aMyfWe2LRpEy+++CIrVqzguuuuo06dOmzevJlJkybx5Zdf8tprb/PCC+1ZurTkNrd2Oo3abr8dkpLg/vt9XVHZUa1aNTZv3nzeptmJiYnnbYB9tibaKSkpZ308L4sWLTpvs+v8bDc/YmJiLmi9ksZmg/vug5deglJ2GlUgFSpA27a+rkKk7PjxR+jbt+Qe+8GobfNmI9hiyRJo1qwZ06dP54UXXmDatGksXbqUN954g8zMTI4cOUL58uX56quvijQQMzUVHngAPv+8ZLx2GRnw9tvw5Zcwcya0aOHrii6OwwG9e8Ovv5aM1/d8nE44ehRatYKlS6FePV9XVLx27drls98+r7jiCmrVqpXrMavVSlxcHHFxcdStW5cPP/wQt9tdoHHz872Cy+Xi+PHjhIeX3GtLERERERERERERERERERERERERERERERERERERyT8Fr4iIiIiIiIjkU3Z2NomJiQVu7lMa2e12lixZQtWqVXM1gBUREREROZ8KFSowdOhQpk2bVmrCV2w2GzfddBPx8fG+LuWSFxER4bPglfOJioriqquuOuu8o0eP8sMPP1z0NrZtq8A110DNmmfeQkMvevhCs2fPHu6++26+//57rr32WsaOHUtaWhoff/wxDzzwAElJSTz22GO43e5zXlPu3r2bf//9l9q1a+dqrB3sF0yzSs2K46kUGZPJRHBwMID3dXA4HLz00ku0adOG3r17Yzabvd8xmEwmXC4X2dnZREREUL58eRwOB1ar1fsaHj58mD///JMBAwYwceJEypcvz8GDB/n222957LFn6dcviuxsN5mZJf86PiMDHn0UUlLgiSd8XU3ZEBsbi8ViOW/wSlljMpnOGxy8d+9eVq1axeLFi4mLi2PAgAHExcUVU4UF8+CD8PrrZTd4JSgIJk4Efd0oUjhmz4bBg43jaknncMDBg0b4ytKlUKdOHd566y1uvPFG3nzzTfbs2UNkZCR9+/bl4YcfLtJQrZUroWdPOH4cMjOLbDMFlp4Ou3bBlVcax4Pnniud+0uXC26+ufSErni43ca5afv2sHo1nOf0okw5cOCAT7d//PhxEhMT2b17NxaLhVatWlG9enUA4uPjadSoEevWrQNgy5YtTJ069YwxKlasSI8ePQDj+uuvv/4673YtFgv79+9X8IqIiIiIiIiIiIiIiIiIiIiIiIiIiIiIiIiIiEgZoeAVERERERERkXxat27dJRVCsn37dlJTUwktSd19RURERKRUiImJ4fbbb2fq1KlkZmaW2CANk8mEn58fN998c4ltwH6pMZlMREdHc+jQIV+Xksv8+fNp0KAB8fHxhIWFERwcjMPh4MiRI2zcuJHly5djt9svahsmk4nOnavRpw9s22bcliwx/t2+HYKDoUaNs4eyxMQUb1PmL774gu+//54hQ4YwdepUrFbjZ+eePXty/fXX88EHH9C3b1/q1q2b5xgul4vZs2fz0EMPARAQEEBsbCw1atSgXr16JCQkUL9+ferWrUt0dHSxPK+icmpwytatW5k0aRKvvPIKQ4YMyXXNbTKZWL58OUlJSYSFheUKXQEjJCotLY2QkBDKly8PGPvbW265jWeeuZYjRyoAped7i/R0eP55I1TowQd9XU3pV7FixYveD5VGfn5+xMbG5jn/ww8/5IUXXmDjxo2EhobidrsZM2YMI0aM4Mknn6RSpUrFWO35RUfD++/DrbeWrmb1+eHnB9deC717+7oSkbLhp59KT+iKh8sFSUnQrh2sWQOVKwfQpUsXOnXqhNls9obSFeXvMAsWQK9ekJZWZJu4aBkZMGkS7NkD06eDxeLrigrmoYdg7tzSeRxzuyE5Gdq2hXXrICrK1xUVvYyMDDJ9mEC0dOlSdu7cmet7o23btvHggw8SEhICQOXKlb3BK+np6aSf5c3VvHlz7/SmTZtISko677azsrLYu3cv9evXv9inISIiIiIiIiIiIiIiIiIiIiIiIiIiIiIiIiIiIiWAgldERERERERE8mnJkiWXXAPLVatW0bFjR1+XISIiIiKlUFRUFHfddRdffvkl+/fvL3Hn0jabjcjISAYMGEDUpdBNtRSpWrXqRQWvJCYmkpiYeM5lxo8ff8ZjKSkpZ30c4MCBAxw4cOCCa8oPPz8/GjaMpU6dM+e53XDoUE4gy7ZtRrPtt982QllSU41QlrMFs1SrZjS7LyxHjhxh9uzZBAQEcMstt2C1WsnOzsZsNtOwYUP69+/Pyy+/zMKFC6lbty4ulwuz2XzGOGazmW7duhEWFkZycjJ79+5l9+7d7Nu3jzlz5vDGG28A0KpVK5YuXepdLz09nd27d5Oenk5kZCSxsbH4nfIEi7pZ98WIjY3lgQceYMeOHTz55JNs3LiRvn37csUVV5CamsoXX3zBiy++CMDQoUOx2Wy51m/dujW9e/fm+++/Z+nSpbRs2RKw0K8fHDwYR2n8+T89HR57DMqVg1tu8XU1pZvNZiM0NJSUlBRfl1KsHA5HnsErK1eu5I477sDpdPLCCy/QsWNHjh49yscff8z06dOJjY3lv//9b577KV/p399otD9/PmRn+7qawhMYCO+95+sqRMqGZcugT5/SFbri4XbnhK+sWgXly4PFYvGevxXledw338BNN5WOQJC0NJg92wgBmT0bTjstLLF+/tnY15eG1zgvTiccOQIjRsDXX/u6mqKTlpaGxWLh4MGDWK1WnE6nT+rYvn37GY85HA5SUlK8wSvZ5zkhCg0NpWHDht77p14/ns+ePXvyvayIiIiIiIiIiIiIiIiIiIiIiIiIiIiIiIiIiIiUbKWv84qIiIiIiIiID6SlpXH8+HFfl1GsHA4HGzduVPCKiIiIiFyw0NBQbr31VhITE5k3bx4OhwOXy+XTmkwmE1arlauuuorWrVuXqEbrYqhSpQqJiYnnba5a1pwrPMBkgpgY49au3ZnzT5wwAlg8oSzr1xtNgrdtg337IDb27KEsNWtCWFjB6ty4cSN//fUXnTp1ol69eoARGuP5bFeoUAGApKQkgHN+xurUqUOdk0kzTqeTEydO4Ha7WbhwIU8//TSbN29m+PDh3uW3b9/OhAkT+PHHH8nMzOTEiRPY7XYaNWrEiBEjGDZsGIGBgSU6fOXKK6/k119/ZfTo0UyaNInPP/+csLAw7HY7u3btIigoiPvuu48+ffp415k9ezazZ89m7dq1REREsGfPHu68807uvPNOdu68kZ9/Lkd2dun96T8jA+66C1q0gPr1fV1N6VazZk3+/PNP3G63r0spNkFBQd6m3Kc6evQoTz31FNnZ2fznP/9hzJgx3nlXXnklmzZt4umnn2bo0KFUqVKlOEvOl6lToXbtshO8EhQEH3wA0dG+rkSk9EtJgZ49jWCO0srphAMHYNAgI2SqOM7bfvoJBg4sXWE16enw669w440waxaU9EvX48eNv2lpDl3xyM423jOzZxshR6Wd0+lk7ty5fPnll6xatYr09HRCQkK47bbb6Nq16wWPO27cuEKsMkdkZCQxMTHe+5s2bTrn8i1btsRisQB4Az3zK6M07RRERERERERERERERERERERERERERERERERERETknEpv9xURERERERGRYnTgwAGsVitOp9PXpRSro0ePluiGtSIiIiJS8plMJpo0aUKNGjWYPXs2+/btw263+6QWm81GZGQkAwYMICoqyic1yPlVqlTpkgoN8LDZbGcND8iP0FBo3Ni4nc5uh927c0JZtm2DZcuMf7dvh8DA3KEs48aB9Ry/Im/YsIGUlBQaNmxI9Ckd9D3XjX5+fgAkJyeTmZlJQEBAnmN5/s4mkwmLxUJERAQAW7ZsITExkZtvvpnrr7/eu/yBAwfIzMykbdu21KlTh8jISPbt28fnn3/Offfdx/bt23niiSe843i4XC5vAMyff/6J0+kkLi6OSpUq5f1Ei1B4eDjvvfce99xzD6+99hpbtmwhIyODDh06cO+993L11Vd7l/3tt98YMGAAAPfddx8tW7Zk2LBhTJgwgfvuewMYBlh88jwKU2YmDBgAa9ee+/0n59ayZUvWrVuHw+HwdSnFwmaz0bp167PO++abb1iwYAHXX389w4YNA8But+N2uwkMDOS6665j9erVLFy4kJtvvrk4y86X8uXhvfdg6NDSHa4A4OcH115bNhrXi5QEd99d+vcLYJyjLl0KM2bAkCFFu62lS419UGnMV0hPhx9/hNtug/ffNwIZS6r77zcCIcuK9HQYNgyuuKJkB4elpqZ6ryNPve7xyMrK4oUXXuDNN98kPDycxo0bU758ef755x+2bt1KZmZmibr+Dg0N5aabbvIGqaxevZo9e/bkubzNZqN58+be+0uXLi3Q9i61331FRERERERERERERERERERERERERERERERERETKMrUsEREREREREcmHi20O3bhxY3r37u29P378+DOWGTdunHf666+/JjEx8bzjhoeH0759e2rUqEFYWBgOh4PDhw+zZs2afK1/PhaLhaNHj+ZqpisiIiIiciHCwsK45ZZbSExM5KeffsLhcJCdnV0s2/bz88NkMtGhQwdat259RiNSKVmioqJKVOPX4lJUISA2W06oyuncbjh8OCeQZf9+47Fz+eeffwCoVq1arlAVT/BKVlYWJpMJs9nsbZabl1NDPj2hn//88w/vvfceAPfccw8VK1b0LpOQkMBrr71GuXLlco3z4IMPcv311zNx4kTatWtHnz59vOO53W7MZjM///wzb7zxBn/++SdHjx4lIyODChUq0L59e0aPHp1neENRatasGR9++CGHDx8mPDwcu91+RvjOY489hsvl4vnnn2fs2LHexwcOHExc3GGOHfMv7rKLhNsNO3bAiy/Cf/7j62pKr4oVKxIVFcWhQ4d8XUqxcLvdNG3a9IzH7XY7n332GWazmb59+1Lz5A7QZrN5jy/JyclATrPtszUq99iwYQN79uyhW7duRfAs8ta/P8yeDV9/bTR/L43MZqNZ/fvv+7oSkbLhhx9gzhwjsKwsSEuDe+6BTp2gqPLw/v0XunUr3WE16enwxRfQooURvFMS/fQTzJpVdt6bHhkZMGKE8bnztfT0dFavXs0ff/zBb7/9xpYtW3A6nVSuXJnu3bvTo0cPEhISzjinmTJlCuPHj+euu+7ijjvuoGrVqoSFhWE9mXa4Zs2aC77+njp16hmPDR8+/MKeIFC+fHkGDx5MeHg4AOvWreO777475zrNmjUjMDAQgKSkJO/1an5dKoGFIiIiIiIiIiIiIiIiIiIiIiIiIiIiIiIiIiIilwIFr4iIiIiIiIjkw65du3C5XL4uI5fY2FhuvvnmXI1urVYrVatWpWrVqlSvXp2vv/76orezf/9+Ba+IiIiISKEwmUw0adKEhIQEtmzZwuLFizlw4AAul6vQz7dNJhMWi4WoqCjatWtH/fr1vY1FpWQzmUw0atSItWvXXjIBLH5+frRo0aLYt2syQcWKxq1t2/Mv73a7SU5OxmazERYWdsZ8l8vFkSNHAIiMjMRmsxW4phdeeIGtW7fy4IMPkpCQkGteaGiodzsAZrMZt9tNbGws119/PWvWrGHNmjX07NkTm82G0+nEYrEwZcoURo8eTcWKFenduzd16tTBbrezefNmpk6dSvPmzX0SvOJRoUIFAPz9c4eobN26lV27dlGpUiWGDRvmfdzhcPC///mRnh4DnDvcpjRJT4dnn4U+faB+fV9XU3q1b9+euXPnFlu4ma+YTCbq1q3rbbR9qk2bNvHnn3/SpEkTWrZsCeSEO5lMJrKysti3bx8AVatWBcgzdMXpdLJw4UIeeOABIiMjGTBgAPfccw+NGjUqomeW2/Tp0LMn/Pab0fy9NDGZoFw5WLwYoqJ8XY1I6ZeSAkOGlN4gprxkZsItt8D8+cZ+o7ANH1769p9nk5YGjzxihMjEx/u6mtxOnIBBg8reexMgOxt+/hm++gr69i388T3nJy6Xi507d7Jx40YOHDhAYGAgbdq0oXr16t5lli5dSt++fYmMjKRixYq0adMGl8vF+vXrefzxx/noo4/4+uuvqVOnjnedvXv38t///pcrrriCN95446znO6aL+ODt2bPnYp5+LtWqVWPgwIHe3zyXLVvGjz/+eM51TCYTrVq18t5fvnx5gb9DuJjnLyIiIiIiIiIiIiIiIiIiIiIiIiIiIiIiIiIiIiWLukuJiIiIiIiI5MPBgwd9XcIZ+vTp421AtH37dpYuXUpwcDDXXnstwcHBNG7cmB07dpCYmHjB28jOzmbPnj1nNLsVEREREbkYZrOZunXrUrduXZKSkli+fDlr164FjMajdrv9gsa1Wq1YLBacTieXXXYZbdq0oWLFioVYuRSX1q1bs379ehwOh69LKRYWi4W6dev6uozzcrlcBAYGYrFYvOEnnqa+ACdOnGDbtm0EBARQpUqVAo1tMplYv349n376KeXKlWP06NFnDVSA3AEJnm0HBARgs9k4ceKEtzaLxcLatWsZN24c8fHxzJgxI9f1rdvtZsyYMRcUEFMcYmJicLvdHD9+nOTkZCpUqIDb7WbzZjNPPw1ZWWXv5/7MTBgwANauBWVlXZj69evz7bff+rqMIme1WmmbR2LU77//TlJSEq1ataJy5cqAsa/w7K+2bt3Ktm3bqFy5MkFBQefcjsVioUePHgQGBvL7778zZ84c3nnnHWrVqsVtt93GbbfdRmRkZKE/Pw+rFebMgauvhj//LD3hASYThIXB77+XvIAAkdLq7rshNdXXVRQ+ux2WLoUZM4xgmcI0axb88osRnlEWZGbCTTfBkiVFE1Jzod55xwiGKavS02HUKCMcsLBfd5PJxLJly/jPf/7DsmXLcDqdhIaGEhgYyMCBA3nppZe8y0ZFRdGrVy8GDhxI/fr1KV++PCEhIQA88MADvPnmm7z//vtMmDDBe420cOFCjh8/zp133onZbGbDhg1s2bIFl8tFQkICFSpUwGaz+Tx8pGHDhvTq1Qur1YrL5WL+/PksX778vOvVr1+fcuXKAZCens6ff/5Z4G0roFdERERERERERERERERERERERERERERERERERKTs0P81KCIiIiIiInIeaWlpZJewzlxRUVFER0d778+dO5fk5GQAQkND6dSpE2A0K76Y4BWA3bt3X9T6IiIiIiLnEhkZSbdu3bj22ms5fPgw+/fvZ8+ePezZs4eUlJRcgQhut9s77WkMarfbCQ0NJS4ujmrVqlGpUiViYmJKbJCC5E+FChWIjo4ukSGYhc1qtdKiRYtcYSIllcViIS4ujszMTI4cOQKAw+HAYrFgNpvZs2cPa9asIS4ujgYNGgC5g1nOJTk5meeffx6Hw8Htt99O5cqV871uVlYW06ZNw263c/XVV+Pv7++d99prr3Ho0CGmTZtGQkICR48exWKxEBoaisViIb4EJwKEhIRw22238fzzzzNlyhSeeuopQkJCuP9+E1lZvq6uaLjdsHMnfPwxDB3q62pKJ4vFQvPmzVm+fDlOp9PX5RSZsLAwYmNjzzrv0KFDuFwuatSo4W1IDjnnDmvWrGHz5s1cccUV3jHOtb+pXr06I0aMoH///mzcuJElS5Ywf/58xo0bx2OPPUarVq146623aNKkSeE+yZP8/WHBArj+eli82GgAX9JFRBjBAPXq+boSkbJh3Tr4+mvK7PE/LQ3uvx9uuAH8/ApnzH//hdtuKx37zPxyOmH9enj7bSOIpyRwuWDixNITDHahjh41wsQ6dCjccb/88ktuvfVWIiMjGTNmDI0aNcLPzw+n0+m9TvGcnzRp0oQPP/zwrON0796dyZMnk5SUhMPh8IaJ/PbbbwDExcXx4osv8sYbb7B3717MZjMul4uuXbsyatSoIg9eCQ8PZ+TIkd7748eP9063aNGCbt26eWtYvnw5+/fvzxXkmZWVxeHDh88Yt02bNt7p1atXX1CIr4JXREREREREREREREREREREREREREREREREREREyg79X4MiIiIiIiIi55GSkoLVai1RzSoDAwNz3T81GObU6ZiYGAICAsjMzLzgbZ04ceKC1xURERERyS+r1UpsbCyxsbFcfvnlgBHocPjwYVJTU3E4HDgcDtxuNzabDavVSlBQEBUrVlTIShnVvn17vvnmmxIXhFnY3G639z1fGnhCCrZu3QqQ6/P3xx9/sHPnTm699VYSEhIA8t3Ed8mSJXz22We0atWKUaNG5Xvdo0ePcuedd7Jx40Z69erF9ddf7w1QOHr0KF9//TVRUVFERERwzz33sHv3bsLCwmjTpg233HIL4eHh+Q548YUbbriBBQsW8Prrr+N2u2natA+LF7fD5SqZ9RaGtDSYMEHBKxejbdu2rFq1qkR9l1WYbDYbXbp0yXP+jh07AKPJOIDL5cJkMmEymUhOTuann34iPT2dDh06ULlyZeDc+xvPPiI8PJxWrVrRqlUr+vXrx3PPPcd7773HsmXLSE1NzXO9whAQAN9/D4MGGf+mpRXKsEUmPR3uvRfGjIFrr4VSkC0mUqJNnAhl/JQYh8MIl7nhhsIZb/jwshkGkpYGjzwC3bpBScgP/PlnuBR+QkpLgxdfzB28smbNGn788UdWr16N0+mkffv2jBgxgoiIiHyNuX//fsaOHUv16tX5448/CA8PP+86nnM7i8WS6/Evv/wSp9PJVVdd5f0902KxkJycDMBbb73F8uXL6dq1KwMHDsTlcvHqq68yb948ANq1a5evmotCgwYNcp0vtWnTJlegCsDOnTuZPn16rseqVKniPY9zOBwsX778grafn9ddRERERERERERERERERERERERERERERERERERESgcFr4iIiIiIiIich8PhKPQxx40bd1HrHz16FJfLhflk18IrrriCX3/9laCgIJo2bZpr2YiICA4ePHjB23K5XBdVq4iIiIjIhfKEscilqV69esydO9fXZRS5GjVqEBoa6usy8q1fv3689dZbvPvuuzRr1ozrrruOyMhIfvzxRyZOnEhISAgDBgwA8Db8zYvnunb79u289dZbANx8881UqFAhz3VPvRZev349Dz/8MD/99BO9e/fm7bff9m7XarWyfft2jh8/TmBgIHfeeSdHjhyhTp06/P3333z22WdMnDiRKVOmcO211xb2y1RoLrvsMubNm8eDDz7Iq6++iskUh8vVAvD3dWlFavduWLUKSlEmUYkSHBxMz549mTt3Lna73dflFCqLxUKdOnWoXbt2nstUqlQJAH9/43Pidrux2+34+/vz008/MW/ePBo1akTHjh0xm83nDUjxzPN8R2Y2m1m7di2ffvopFSpU4NFHH6V9+/a5ximKQCerFT7/HKZOhZEjITPTCCooibKy4JdfYMUKqFQJvvgCmjTxdVUipdPx48Znv4xmaXmlphrBa4URvLJgAfz6a9kNq8nMhLvugh9+8HUlRhjJWbLHyhy32wiZOXDAOK798ssv3Hfffezdu5caNWpw/Phx5s6dy2uvvca8efNo2LDhececNm0a27dv5/vvvyc8PJzMzEzS0tKwWCx5hrd4ro/WrFnD+vXr2b9/P99++y0rV65kxIgR9O7d+2S9bgAiIyMBmDlzJg888ACvvfaad6ymTZsycuRIb/hlaXNqOMv69etJu4BUOovFQnxJSDASERERERERERERERERERERERERERERERERERGRQqHgFREREREREZHzKIrglYuVkZHBypUrvc2QWrduTevWrc+6rNV6cZf/zrLe0U1EREREREoki8VCmzZtWLx4cZkLDvCw2Wx06NDB12UUSFhYBKNGvc2jj87krruyefDBY9jtTrKzm+N2LyM4OIgRI/wJCICYGAt16hykXr0U+vWLp3Ztf86WQ/DFF1/w/fffc9NNN9G3b18Ab7jKqRwOh/cad+bMmfznP/9h27ZtPProo/znP/8hJCQEp9PpDTvYsmWLd73LLruMV199lQoVKgDw4osv8uijj/LCCy/QuHFj7+MlUWhoKFOnTuXuu0fSrl1tXK6yHboCRkPxiRPhk098XUnp1bBhQxITE9mxY0eZCtX18/OjZ8+e51yma9euvPjii0yZMoX27dsTHh6OxWIhOTmZZ555hqNHj/L000+TkJAAkO+AFM9+6bvvvuOBBx7gxIkTTJw4kaFDhwJGMIunIXpKSgqLFi1ix44dHDhwgGbNmtGvX7+L/p7OZIIRI6BLFxg0CNasgQvoM15sUlNh61Zo2xYeegjGjQM/P19XJVK6fPghnCPHrkz55x/46y+47LKLG+eFF0r2vvFiOZ2waBHs2QNVqviujt27YfFi322/uJlM8PbbcOed+7nhhhtwu928+eabtG/fnuDgYCZPnsyECRO45ZZbmDt3LnFxcWcdxxMk+csvvxAQEECjRo3Yv38/kydPZsOGDVitVqpWrcqQIUNo2rTpWdedNm0ab7zxhjdArn79+tSqVYtDhw5Ro0YNb/BKvXr1ACPss3///oBxbWQ2m4mKiuL6669nxowZZGVleQPrziUxMZHExMRzLjN+/PgzHktJSTnr4wDTp08/73bP5osvvrig9U6lsF8REREREREREREREREREREREREREREREREREZGy5cxuNSIiIiIiIiKSS1E0p5w6deoZt4L68ccfWbhwIZmZmd7HXC4X69evz7XcqfMvhKdBk4iIiIiISHFr3749ISEhvi6jSFitVho1akTlypV9Xcp57dgBjz4KTZtCcDDceWcLkpKex26/g9TUOmRlxeB2VwQiSUsL4OBBEzt3wrJl8OGH5fnPf2Jo3NhGaCi0bg3PPQeHDxshBjt27OCTk+kad9xxBzExMcCZQQie0JVjx47x6KOPMmTIENLS0vjyyy957rnnCAkJyRV6ALBv3z7ACCv9z3/+Q4UKFcjKygLg3nvvpV+/fvz666/8/PPPQMm//t2yJQF//0Bfl1EsXC6YPRuOHfN1JaWXyWSid+/eFx30UZJYrVb69OlDQEDAOZe76qqrGDVqFPPnz+euu+7i7bff5pVXXqFLly5s2LCBrl27cvfdd593nLNZu3Ytt912G4cOHWLs2LGMGDHCu9/xBLPMmjWLHj160K9fPx577DE+/vhjhg0bRoUKFXjkkUfYtWtXwZ/8aSpXNpru/+9/xn7Zai25+y+3GzIy4LXXjDCFtWt9XZFI6eF2w0svle0QkVPZ7fDqqxc3xp498McfhVNPSeZ2w5tv+raGt982ztkuFZmZMGkSvPLKqyQlJTFu3DhuvvlmqlevToUKFRg3bhzXXXcda9euZf78+XmOYzabOXbsGBkZGdSpU4e33nqLFi1a8NJLL7Ft2zbWrl3Lq6++yvXXX+8NF/H8Tum5Rrr33ntZsmQJ+/fvZ+vWrdxyyy1MmDCBrl278ttvv2Gz2QBo3LgxAAEBAYSFhQHG+ZRnnLp16wJw+PDhInjFSj673e69/hQREREREREREREREREREREREREREREREREREZHSr+x02BAREREREREpIkXRoHLPnj0XPYbb7WbRokX8/vvvREdHYzabSUpKIiYmhkaNGgGQnZ1NUlLSRW3n1Ka1IiIiIiIixclisTBgwACmTp2Kw+HwdTmFyt/fny5duvi6jDw5nfDjj/Dii7B8udFUOTv71CXye61oAcLxZIIuXw6JifDMM9C1K7hcM1m/fgN33nkHLVu2POsIbrcbq9XKihUrGDduHD/99BPXXnstkydPJj4+/mS9Tu/1q6eRcPbJghs2bEhcXBxgvO52u53g4GBvk90TJ06c8xm43XBaDoxPTJgAqam+rqL4mM3w/vvw8MO+rqT0CgkJoWfPnsydOxe73e7rci6KxWKhbt261K5dO1/LP/zww1gsFt555x1mzpzp/eyPHTuWO++8EzCamHvCUs7Fs9yKFSt49NFHOXToEA899BDjxo3LNd/tdrNw4UIGDRpEeHg4kydPplevXuzdu5dNmzYxf/583n77bdxuN+PGjSM0NPTCXxCM/dKIEXDttS7GjTPz2WduLBZTiQ1oSE+HbdugbVsYOxaefLJk7FtFSrLffoOL/Hq/VHE44JNPjPCVC91FvvnmpREGkpVlBJ88/TT4+fmmhu+/P/36oOzLzoZ164wTcs/vcJ5zLJvNRp8+fZg9ezbffPMN3bt3p2LFimcdJyUlhcDAQFavXs327du55ppreO+994iMjOTIkSNMnjyZcePG8corr9C0aVNq166N2+0+IzDFY8yYMTRr1ozOnTszYcIEOnToAEC9evWoV68eBw8e5ODBgyQkJOB0Or3nPxkZGd56atSoUerPFwsqKCjogoL4REREREREREREREREREREREREREREREREREREpGQ6fwcJERERERERkUuczWbzdQnn5HK5OHz4MAcPHiQ7O9vbUAlg06ZNuC6yy1h+GlCKiIiIiIgUlUqVKtG6desSf21WEFarlf79++Pnqy7J53DsGDz/PMTGwo03wqJFkJlZuE2VMzON25w5br755l5gK/HxzwOBZ13eZDIxZ84chg8fzo8//siQIUP47LPPvKErkDs01HMdW61aNfz8/DCbzd7X+tSGxQcPHgQgOjrau52zWb0a6tWDHj3ggQfgf/+Db7+Ff/7BGyhT1JKTje1dStLT4fPPfV1F6dewYUPq1KlTJMHCxcVkMnlDZPIrJiaGCRMmkJyczA8//MCHH37I3r17ef7554mPj/c2HV+xYgUHDhw451hms5njx49z7733eoNVHn/8cQICAnC73bjdbgCWLVvG6NGjKV++PB9++CG33347FSpUoFmzZtx00028+uqrPP/888TFxRVq0HHVqmYeemgdrVv3pkuX7SU6zMTthowMI9Rr+HAj5EtE8vbNN8bx8FJis8GSJRe2bna2EUZyqYSBZGXZefLJP/n777+LfdsuF2zceGHr3nqrcTzw3PKrRw8j7OXff43gmX37YMYMuOyysy//4IPwxRewfXvu7d1664XVDWAyuTlwIJbY2FjvuZXVavVON2zYkHr16rFhwwZ27twJ4D1POFVgYCAVK1YkOzubChUq8L///Y/IyEjsdjvR0dGMGjWKzp07s379ehYsWHDWWk4ft3379gCsWbPG+1hMTAzDhg0jKSmJ999/HzCumzzXPS+88AIAV1xxRZ7XQmVZpUqVfF2CiIiIiIiIiIiIiIiIiIiIiIiIiIiIiIiIiIiIFKLS21lDREREREREpJgEBARcdHjJhQoPD2fkyJHe++PHj/dON2zYkPr167NlyxaOHz9OSEgIzZo1o1q1agBkZ2ezaNGii67B39//oscQERERERG5GFdddRV//fUXx44d83UpF81qtZKQkJArNKSkmDMHhg41GhlnZBT99txuExAM1OCZZ+CNN4zmyG3b5l7ObrfzzjvveJtKHz58mDvuuINq1aoRFxdHxYoVqVChArVq1aJq1are9bp164bNZuP777/n5ZdfBowAB6vVSlZWFqtWrQLgsry6NZ/UuDHMmgXbthmNm7dsgR9+MO7v3g3ly0ONGlCzpnFr0ADq14cqVSA4uHBeqzVrIDAQ7PbCGa+0+Osvo0H2JdgHutCYTCb69OnDjBkz2LNnDw6Hw9clFYjJZCIoKIjhw4cTEBBwQWNcc8013mlP+JLFYiEpKYnWrVsTHx/PP//8c8Z3YE6nE4vFwpYtW5gwYQKrV6+mc+fOTJ48mdDQUG99nhCVTz/9lLVr1zJ69GiOHDnC7NmzcbvdNGjQgNq1axMREcF99913zlpPDYcqiF27drFw4XEsltgCNbH3lfR0Y39/7Jixfy3FuUAiReq334yAi0tJWpqTiRMXs3v3Jvz9/QkMDCQwMJCAgADCwsKwWCxUq1bNG5x3qq++urRer8xMGxMmwFdf9ebee+/l9ttvJygoqFi2vXmzse/OyiqWzfHcc/DYY7kfi42FQYOgb1/jNm9e7vlPPQUREYVbR1oaJCXVxWzOHdroma5YsSI1atTg119/Ze/evbRq1eqs44SFhVG5cmUAQkJCqFKlCi6Xyxs2arPZuOaaa5g/fz5btmzJtQ3P75Wnny/s3LkTPz8/wsLCyMrKwt/fH5PJxIMPPsj333/PzJkzcTgcXHnllVgsFr766it+//13OnTowKBBg3jvvfcK8ZUq+Ww2G/Xr1/d1GSIiIiIiIiIiIiIiIiIiIiIiIiIiIiIiIiIiIlKI1LpARERERERE5DwiIyN9FrxyLhaLhQYNGtCgQYMz5mVnZzNr1iyOHj160dupVKnSRY8hIiIiIiJyMSwWCwMGDOCDDz7AXoqTJ0wmE4GBgXTp0sXXpeRy9CjcdhvMn280w/eF9HTjds01MHw4vPSSETQCRljNhAkT6Nu3Lxs2bGDNmjX8/fffzJkzh+zsbACCg4N5+OGHGTdunHfMcuXKMXLkSP7v//6PkSNHMnz4cOLi4nC73YwdO5Zdu3bRsWNH6tate87abDZo2NC4nc7phORkyMwEf38IDTVCQrKywGwurFcHVq40tlFQt94K06bl3M9PnkOjRsbfoEULaNoUPP27d+6E6tXPvk7VqvDII8bfr0oV47U4dgw2bICPPoIPPih47Z56t283Am3kwlksFgYNGsS0adM4dOhQqQlfMZlM+Pv7M3z4cMLCwgptTI/NmzcDRpN0f39/b9CKh2f6scce46uvvqJLly48//zzhIaG4nK5MJvN3qCUrVu38ttvvwEwY8YMJk2aBBjf0bVp04bHH3+c7t2756s+z9gFER19HTZbF+x2vwKt50vp6fDTT3DTTfD554W7zxQpC9xuI4DsQhT0+H/llbBw4fnHnTYNhg3L/dh118H990Pz5sY5w5498M03RlBGUlIBCwecTgvz52exbNnDZGdn43Q6cTqduE9JlXruued49NFHc6137Ngxxo1L4sSJS+ukwWJpRHZ2GA899BApKSk8+eSTxbLd1auLLxivdevcoSv//S8sWwZdu8Lo0RAQYJxv1q5tnH96rF9vBMSsWmWEsFSsePG1uN0mUlObYDankn7ywunUc4uwsDAqVqxIRkYGycnJZ8z3CAwMpHHjxphMJu/1refY73K58PPzw2KxYLFYsFqt3nMUu93uDWfxcLlcJCUlMWrUKLKzs7n77rvx8/M7Wa8bPz8/pk+fzksvvcSsWbP45ptvcDqdlCtXjhEjRvDcc89Rrlw5mjdvzvLly3E6nRf/QpUSDc92gSciIiIiIiIiIiIiIiIiIiIiIiIiIiIiIiIiIiKlloJXRERERERERM7DZDIRHR3NoUOHfF1KLgcPHuSvv/4iNjaW4OBgTCYTx48fZ9u2bSxZsoSUlJSL3obVaiU+Pv7iixUREREREblIlSpVom/fvnz55ZelJjTgdP7+/gwbNszbCLckmDMHhg6FjAwjLMTXMjJg6lT4+mv44gto29a4Lm/UqBGNGjU6Y/mjR4+ydetWtm3bRlxcHIA3CMFsNjNq1CiSk5N5++23+eGHHyhfvjw7duzg6NGjNGzYkKlTp561GXJ+WSwQFXXm44X9J160CE5mzBS5q6+GkSPzv3zVqrBmzZmvQ/ny0LGjcbv8crj33oLXYrEYjb0VvHLxrFYrt956K5988gn79u0r8SFWZrOZwMBAhg8fTmRkZJFso3Xr1rhcrjOCiz3BJ8eOHeOtt97iq6++olatWrz11ltUP5k+5GmO7tnf/P777+zZsweAtm3bcvfdd9O8eXN++uknnnjiCXr37s2bb77J7bfffkYdpwa+fPTRR6xYsYIJEyYQ5Ek9Oo9166BLF0pV6IpHejp8/z3cdRe8807xNfEXKQ22by95n4nTDx1PPQWnZN4BRvjF6NHQty906AB79xZ8O2FhV/H9999jt9vJzs7GYrGwdu1aJk2aRHp6OldddRWQs//8999/GTRoEJs3f3xBz6s0Cw62MmrUx4wa1ZBXX32VMWPGEBAQUOTbXboUUlOLfDMA9OqVM71oETz7rDH9889G8E+dOsZ56K23wmuv5SzboUPO9NixhVdPeno8bncqBw4cOGOev78/AQEB+bpe7datGxUrVuSff/5h586d3t/iPOcYy5Ytw+l00qJFC+95wpIlS1iyZAlWq5WQkBCys7PZunUrs2bNIiUlhSFDhjB48GDv9Y3n36pVqzJp0iRuv/12kpKSiImJoUaNGrkCWlq2bMmKFSsu+vUpDcxmM40bNz4jxEZERERERERERERERERERERERERERERERERERERKNwWviIiIiIiIiORD1apVLyp4JTExkcTExHMuM378+DMeS0lJOevjAIcOHWLWrFkXXFN+WCwWKlWqVKTbEBERERERya969erRs2dPvv3221IXvuIJXSlXrpyvSwHA4TACV2bPNhrflyQZGbBvH1xzDTz8MIwfn3fj8aioKKKiomjVqpX3sVODVMqVK8czzzxDu3bt+Pnnn9m2bRvt2rWjZ8+e9O/fn4iICG9wQkm2Zk3xbSs5GebNg1WrIDoa7r773MvffntO6EpKihHasm8f3HcfXH+98fgdd8CYMZCWVrBaUlNh2TK44YaCPgs5G5vNxpAhQ5g1axbbtm0rseErVquV4OBghg8fTlhYWJFvL+rkG9jT1NyzPxgzZgzvv/8+jRs35umnn6Z69eq5QlIgpzn65s2bOX78OFdeeSWTJk2iUqVKuN1uBgwYQEBAAH379mXWrFncfPPN+Pn5edfzbDcjI4NRo0bxzjvvMHLkSKZPn87NN99MSEjIOWs/ftzYV544UagvSbFKT4cZM6BZMyOARUQMq1eDtZj+y74//4T27c98vEIFmDULPLusL77Imde+fU7oitMJTzwB//xjBFy0aQPVq8N770HXrgWvJzPTRt267YiOznksMTGR3bt3c88993DZZZcBRlgEwNNPP83PP6/BbI7C5Sr49m69FaZNy7lfkNPCxo1h1Ci48kqIiTHOdfbuNYJJHn8cTs32iooyzoeuuw7i443XbeNG+OgjeOst4/y8oNLT4fjxOlSpUoWkpCS2bdvmfX2K0uLFRb4Jr1Mvn04/lzw1/KVjx9zBK0XFYjFht9dgw4YNZGZmeoNuPNcUqSeLKl++fJ5jOJ1OypUrx9ChQ3nhhRd44IEHePnll4mLi+Pw4cPMmzePmTNn0qhRIy6//HLvellZWcycOZNt27bhcrlIS0sjICCAli1bcsMNNzB8+PBzBu8kJCSc9XGTyUR4eDhVqlRhx44dF/KylCpms5nWrVv7ugwREREREREREREREREREREREREREREREREREREpZApeEREREREREcmHypUrk5iYSHZ2tq9LKVZ2u52YmBhflyEiIiIiIuLVuHFjXC4X33//fakJX/H392fo0KFUqFDB16UAkJkJvXvD77+XvNCVU2VkwMSJ8O+/8OabOU2/CyoiIoKBAwcycODAs84v6aErycmQlFR825s+3biB0Yj8fMErERE50z/9lNO4PCkpJ3jFaoVTsiryze023qdSeCwWCzfccAN//vknP/zwA06nE9eFdKkvIlarlcaNG9O5c2f8/Px8UoPJZMLpdFK+fHkqVKjA5MmTveFO5rPsiBwOB5mZmbhcLrp16+YNMfbsW6677jrq1avHTz/9xD///EPTpk1xOBxYTyYqLFiwgCeffJJ169bxxhtvMGLECOLj44mPj6dr167n3Efdd1/pDl3xSE83gra6dYNq1XxdjUjJsHx58X2+jx8/e5DG+PE5519r18LPP+fMGzkyZ3rqVHjhBWN69WrYtctYr0sXaNAA/v67YPUEBrpZtQo6dzaCVTIzM70h9P379yc0NBSn04nVamXnzp0sWrSI0NArcbtNuYI4itq998L//pf7HMffHyIjISEBJk3KCV6pXt04p4mLyz3G5Zcbt+uug+7doaCZaA4H/Pyzg+TkZADiTt9AETl0qFg2AxiBPh4dO8JVVxnBfF27GsE3HvHxxVOPn5+J4OB6zJs3j5EjRxIXF4fD4cDlcuHn58fBgwcBvIGbbrebrKws9u/fT2RkJBEREd5j++OPP05SUhJTpkxh2bJl1KtXj8zMTFavXk3z5s15/fXXiY+P94a6dOjQgQ8//JD9+/cTHBxMlSpVqFKlSq5zhYsJlWzXrh379u0r87+FxsTEeIP3REREREREREREREREREREREREREREREREREREpOy4wNY0IiIiIiIiIpeW2NhYX5fgEyEhIT5rcikiIiIiIpKXpk2b0rdvX2/T+pLKbDYTFBTE7bffXmJCLTMyoFMn+O23kh264pGWBh99BEOGQAnKhihybrfbO719OwQG+rCY85g/P2f62mth6FC45hp48smcx7/5xmjqfiF27ryY6uRsTCYTzZo1495776Vy5crYbDZfl4TVaiUkJIQhQ4bQs2dPn38fZbFYeO655zh48CCtW7f2NjA/vZG5y+XCarVy+PBhAOrXrw+A0+n0fo73799PWloa/v7+lC9fHsB7/Bo3bhy9evXCarXy5Zdfcs899zBr1iwOHTrExx9/jMlkyrU/ONX8+fDll0aYVlmQmQk33WQELsmlISMjg7S0NF+XUWL9/bdvPw8BAbnD1155Jff8jh1zpv/4I2d6717YvTvn/tVXF3zb2dkmdu0y9rdms5nPP/+ctWvX0r17d+rVq5dr2eXLl7Njxw7i4/uTlVV8/ynkNdfA668boStZWUbISt++xrnQsGHw3nvGeazH5Mk5oSt//gm9esGAAbBlS854//nPhdWycqWdlJQUrrvuOiJOTcQrQllZxbIZAD74IOc9FRgIv/5qXNPMnp079CYgoHjqsVisXHZZc/7++29mz54NGMd1Pz8/Fi9ezMqVK2nXrh01atQAjHOH6dOnU6tWLV599VXAOH9wu90EBwfz2muv8e2339KxY0fS09OJiIhg/PjxTJ8+nTZt2njHMJ5jAA0bNqRz5860a9eOqlWrnnFucjGhkjVq1PD5OVhR8/Pzo23btr4uQ0RERERERERERERERERERERERERERERERERERIpAye5EJCIiIiIiIlJCREVF5dnksCyrWrWqr0sQERERERE5q/r163PzzTczc+ZMMjMzcTgcvi4pF5vNRkxMDP379ycsLMzX5QBgt8N11xnNnjMyfF1N/qWlwZw5RvPvt9+Gi+glXKKlpaVx4sQJYmJivGELJpOJzMyS/ZznzoWRI+G//4WoKKM5tkdWFrz8Mjz77IWPn5190SWWeUePHmXSpEmsXbsWs9lMQkIC1113Hc2bNz/neuHh4QwdOpQ///yTH374AYfD4ZPvv6xWK40bN6Zz586lrtm32Ww0+W/cuDGffvqp9/WzWCxkZWXh7+/PkiVLOHbsGM2aNfPOX7FiBU899RQ//PAD99xzDxMnTvQ+9xkzZgAwePDgPLebkgKDB5eOAK38cjph3TpjP39q2IP4juc4dDZ2u50TJ054g1Oio6MJPEtK2ObNm3nooYc4cOAAx44d48SJE6Snp5OVlYXb7eb+++/n1Vdf9X6WJIevP9+33gons6LYswc++yxnXkQEREbm3D94MPe6Bw9CfLwxXbNmwbftdOY+V501axaZmZkMHTrUG2boeW9u3bqVtLQ00tNbYLcX3wnTc8+B5217550wfXru+dOm5UwHBRnBKh6jRsHChca0zQaffGJM33efcc7kdBaslvR0K/XqteX5558/77Jut3EMOXHCCDU8283tPv/jxXktcfw4dOgAb70FXbvmvO779xsBRZ7X9tix4qupc+fr2bPnA8aMGcOOHTu44oor2LNnD5MnT+bo0aPccsstxMXFkZ2djZ+fH0FBQQDsPpkgYzabc4WpdO/ene7duxffE8iDyWSiR48efPXVV9jtdl+XU+hMJhORkZFnBDiJiIiIiIiIiIiIiIiIiIiIiIiIiIiIiIiIiIhI2aDgFREREREREZF8MJlMNGnShNWrV+NyuXxdTrGw2Wy0bNnS12WIiIiIiIjkqWrVqtx///3Mnz+fxMTEEhG+YjabsVgsdO7cmebNm+fZsLy4uVwwcCAsXVq6Qlc80tPh44+NJt/56Cld4mVkZLB27Vp++uknFi1axF9//YXNZiMiIoLu3bvTp08fWrduDUBmpo+LzYe9e2HfPiN45VT+/nDDDfDDD/DHHxc2toJXzm3FihX069ePgwcPUrduXaxWKz/++CNfffUVTz/9NL179z7vGJs3b+add97h6quvpkqVKoARHFKULBYLJpOJuLg4rr766lIf/tu9e3eefPJJxo0bR0xMDM2bN8ff35/k5GT+97//kZKSQvfu3alcuTKJiYkMGzYMgEWLFnHFFVd4A1k2b97Mzz//TGRkpLcB+9mOI/fdB6mpxff8iktaGjzyCHTrlhPaIEVv165d7Nixgz179pCdnU1kZCRt27alYsWKuZZLTU3lu+++4/PPP2fNmjXs3r0bq9VKxYoVGThwICNGjDijmX1KSgrz5s2jYsWKXHnllYSHhxMaGkpoaCgBAQG0adOmOJ9qqeLr87WHHsqZfv11OPU0Ozg497KnH6tPvR8SUvBtO53G+Y/ZbOb3339n9erVxMfH07Zt2zOWPXYybePYsYpnzCsqcXHQooUxnZEBFSoYwVG1akFysnHe89//GudGAGFhcOph9WReEZB7Xx4dDQkJRkhiQZjNWdx99/+8x/BzcTqNAJPJk40Ak9NvJlP+Hs/KKliNF2vXLujRA8qVM8J8kpNhxw54552cZRITi6cWtxsaN27KtGnTGDt2LO+88w5vvPEGdrudWrVqMW3aNG6++WZcLpc3VG3AgAH06NGDyJOJRSU5bKpevXrUqFGDrVu34ixoClAJZ7FYGDBgQIm5RhcREREREREREREREREREREREREREREREREREZHCpeAVERERERERkXxq1aoVf/755yUTvBISEkLlypV9XYaIiIiIiMg5+fn50bNnTxo1asSsWbPIzMz0WQCLzWYjJiaGfv36ER4e7pMa8jJ5Mvz4oxFgUlqlpxuNv6++Gq691tfVnF9GRgbbtm0jJiaG6OjoXPO+/fZbxo4di91uJz4+nuuuuw6bzUZiYiIvvfQSM2bM4I8//iA+Pp4SkCd0TgMHwqefGtObN0P//rB1q/HvtGlQuzbMmwd168L+/QUfv4z1ey5UO3bs4LbbbiMpKYmXX36ZAQMG4HA4WLBgAQ888ABjx46lSZMmxJ8jwcJkMlGpUiWaNWtGcnIy+/btIyIigvj4ePz8/LBYLIXaHNxqNf4zldq1a9O8eXOqVKnibUpemjVs2JA333yTUaNGMXToUK666ircbjfLly9n7dq1JCQkcNddd2EymVi7di2HDx/m+PHjfPHFF1SsWJE6deoAMHfuXBwOB4MGDQLA6XSeEYKzbBl89VXpCGW6EJmZcOedxjFLzi0lJYVdu3Zx4MAB7HY7sbGxNGvWLN/rO51Ovv76a5566in27t2L0+n0Bga1adOGhx9+mJ49e3r3AR999BGjR48mNDSUHj160KBBA9LS0pg3bx6vvPIK8+bN47vvvqNatWrebYSFhREZGcm1117Lyy+/TLly5TCZTN59geTNl8f/6683jtsAx4/DlCm5558aHAJG0Fpe9y8kJMrlguxsF2Bm6tSpHD58mIkTJ1K+fPkzlrXb7Sf/Lb73VOPGOdOBgfDii7nvDxtmBEi1bm0Ehhw+DEeOGMEqAKNHwz33gM0G99+fe+z4+IIHrwQGBtKgQXPcbvd5AyWsVvjPf4zbxYiKgqSkixvjQhw7BqtWGdM1a8JNN+XM+/LL4qnBZDL+zldddRWLFi3ip59+wul0Eh8fT+3atQkODsbtduc6fwoICCAgIKB4CiwE119/Pa+//nqZCl6x2Wx07NjRG34jIiIiIiIiIiIiIiIiIiIiIiIiIiIiIiIiIiIiZY/+L3YRERERERGRfIqKiiImJoa9e/f6upQiZ7PZaNu27XmbdImIiIiIiJQU1apV4/7772f+/PmsXbsWk8lUbAEsfn5+mEwmrrnmGpo3b17irqV27oQxY0p36IpHejoMGgTbtkFYmK+rydv06dMZNmwYAB9//LE3RMHTENtut9O9e3c6d+5M06ZNKV++vLcZ84MPPsikSZOYPXs2I0eOxN+/ZL2fTnfPPTnTb70F69cb0x99BA89BE2bQkgI9Ox5ZuP2/DCbjeCW8PDct5AQo/H1pezXX39lw4YN3HzzzTz44IPex4cNG8a+fft48sknmTJlCs899xwulyvPAJUrrriC5s2b43A4yM7OJisrC7fbzdq1a1mwYAEhISH4+fnh7+9PVlZWgWq02Wze/XFWVharV69m1apVJCUlkZ2dTc2aNbnlllsYPXo0QUFBF/V6+NqIESOIi4vjpZde4uOPP8ZsNuPv78/999/P3XffTVRUFA6Hg5YtW3L33XezfPly3n33Xd58803q16/P7bffzkcffQTAmDFjAGOfcboXX4SMjGJ9asXK6YTffoPdu6FqVV9XU3Lt2LGDRx55hHnz5pGdnY3JZKJKlSrceuutjBkzJl8N/j/88ENGjBhB9erVeeKJJ0hISMBut7Ns2TKeffZZ/vrrL9auXUuVKlUAqFSpEu+//z7XX389wcHB3nHGjRtH7969+eabb5g5cyYjR470Bqv4+flhtVpxuVxERkYqcOUs3G7j/CYlBZKTjX9TUs4MNylOo0fnTL/7rhG+cqrkZCN0w5NfEBOTe36lSjnT27YVfPtWKwQFmfn333/5+eefMZlM9OnTB5vN5l3Gc74dGBgIgMNReCFh5xMRkfv+vn05r9krr0BcnPGavPCCEQzicsH//R+8+qqxzI03GrezuZBsDovFRmqqE5PJcv6FC0lRZKaNGwdPPWVMT5tmBNh4fPIJ7NkDK1ca78eEBBg7FjynDgsWwPz5uce79tqc+aeeYjRrZryHAf74A44eLXitJ992BAQEcN11150xv6RdDxZUUFAQvXr1Yvbs2d5wo9LMZDIRFRVF69atfV2KiIiIiIiIiIiIiIiIiIiIiIiIiIiIiIiIiIiIFCH93+wiIiIiIiIiBdCuXTtmz55Ndna2r0spcgkJCb4uQUREREREpED8/Pzo2bMnV199NX/++SdLly7FbrcXyTWcyWTCYrEQFRVF+/btqV+/PhZL8TU7zi+XCwYOhAJmJZRoqalw//0wfXrxbtfpdLJ//34sFguxsbF5LmOxWHjjjTcIDAwkIyODAwcOeB/3NGEeNGiQN4zFwxOM0bJlSwD279+PyWQiIMANlNzmzeXL50yfHoZz6v3w8Asb3+WC117LaUTvuWVlQWio0fz89FCWs93OtlxwcOkNb8nMzGT+/Pn4+fnRpUsXAOx2OyaTCavVyhVXXAHAhg0bgHM3ADebzYSEhJzx+MGDB5k0aRLNmzfn448/xuVysXfvXrZs2cLBgwcxmUyYTCZvI3y3243T6fTeWrduTVxcHHFxcWzatInevXvTqlUrhg0bRuXKlTlw4ADffPMN48aNY/HixcyaNeusdZQmXbt2pWvXriQnJ7Np0yYaNGhAcHCwN/TGarVSv359nn76aQ4fPsyKFStYsGABixYtYtSoUZhMJkJDQ1m3bh2VK1c+I6Ti8GEjiOgseSxlissFb74JEyb4upKS6dixY3Tv3p1NmzZxzz330KlTJ44ePcrbb7/NU089hb+//8ngLv+zru853kw5mYY1c+ZMmjVr5p3fvXt3tm/fzieffMKmTZu8wSs9evTIFXwB4HA4sFqt9O3bl19++YWVK1eSkpJCVFQUAP7+/oSGhnL48GG++eYb0tPTsdvtJCQkUK9evVwBLqVVdnbuwJSCTqekGEEjpx6nIiJygiGK2+WXQ4cOxrTdbhyDz+bXX6FfP2P6iityzsvi43OHJv3yS8FrsFjcBASYePPNN9m3bx933303FStWzLWM57hWs2ZNLBYLxZS3CEBmZu77zzwDn39uTEdEwNtvG9Pdu+cs89prxuv53//CqU/lq6+gSxfjnATg2LELq8npLN7rkOhoOHiw+LZXqZIRYnM2q1adfd6UKcb78XQPPGDcAK66ChYtKlgtDkfu89+yqn79+iQmJrJ161acTqevy7koFouF/v37l/pAHBERERERERERERERERERERERERERERERERERETk3Ba+IiIiIiIiIFECdOnVKZCPdwmQ2m0lISMDPz8/XpYiIiIiIiFyQoKAg2rVrR9u2bdm2bRuLFy9mz549WK1WsrOzcV9gx3qLxYLVasXpdNKwYUPatGlDhQoVCrn6wjV5MmzYAKW8V24umZkwaxYMGQLXXlu021q8eDHTpk3j559/JiUlheDgYFq3bs3LL79MtWrVcLvd3ga+LpcLi8XChx9+yIEDBxg8eDBz5sxhw4YNZGdnExgYmGtsl8vlDa4Ao4F4SkoKP/74IwDNmzcHjPCSwv77jRsHTz1lTE+bBsOG5cyrUgU8/fdP6cNPUBD06mVMHzkCixcb04mJUK+eMf3QQ0YwxPbtRjP2mjVz1l+58sJqrVABTr4kudjtcPx43k3sU1KMWrZsyf3YqctlZxuv7/kCWs4V5BIU5JvwlhMnTvDXX39Ro0YN6tatC5ArpMPf35+YmBiOHj3K3r17qVy5cr7G9byn09LS+OSTTwAjbKFu3bpkZ2d7Q6buv/9+rrjiCqZNm0Z0dDRutxur1UpaWhqDBw8mMTGR3r175wpz+PXXX2ncuHGu7d1///0MHz6c7777jjfeeINHH3001+eqtIqIiKBVq1ZnnecJvahQoQI9e/akR48eHDt2jBtvvJEFCxZ4Q8QGDhzI9OnTcwVdvPtu6Q0LKojsbCO44JlnQF9Rnun//u//2LRpE+PGjWPcuHHexzt27EiPHj14/PHH6datGwkJCWf9PJ163AHOCFM5dZ5nv+J2u8+5XHp6OqmpqZQvX56goCDvfIvFQmBgID///DO//PILLpfLO69mzZq8+uqr9OzZ84Jeh8LgdOYcSy40PMXhOPsx5NTpatUgISHvZc72Pr/hBpg5s3Cf77mO/x6jR+dMf/EF7N179rFefz0neGXoUNi2Df7+G/7zn5xlfvrJeKygrFYTYWFu3nzTSDMZMWIEAQEBZ132iiuuIDg4mBMnMoGzL1PYdu3KfX/HjrNPh4QY+2zPpcebb8Jbb0GdOkbQyvbtxjJ79uSsk5hY8HrcbhfHjx9h166MMz6DRaVtW+Mao7h8/jmYzcZrFxkJaWnw11/w6afGsdFuL75aHA6oXbv4tudLvXr14p133uHEiRO59t+lidVqpWfPnt5AMBERERERERERERERERERERERERERERERERERESm7FLwiIiIiIiIiUgBms5kOHTrwyy+/YC/OTk7FyGw207ZtW1+XISIiIiIictFMJhO1atWiVq1anDhxgn379rFv3z527drFoUOHvEEZLpcLt9vtDWQxm83eQAy73U5gYCCVKlWiWrVqxMbGUrly5VIRVrlzJ4wZA+npvq6k8KWnw6BBRpPvsLCi2cbXX3/N6NGjyczMpH379sTHx5Oamoq/vz/Z2dkAuZrZm81msrOzef/992nTpg133HEHc+bMYceOHaSnp58RvGI2m3G5XGzcuJHff/+d3bt3891335GYmMhzzz3HwIEDcbvd1K5tIiuraJ7j2Vx9tdGM/XQVKsDXXxvTCxdCx47G9FNPGQE4kZFQrpwRlnC6WbOMdS5EkyZnf9xmg6go43ah7PYzw1pOb6h/8CBs2pT3cnb7meEtBQ1yuZDwlrS0NI4cOULt2rWJjIw8Y77VaiUkJITMzExSU1MB8hVo4tkvLl++nOnTp9OkSRN69+4N5Lzf//33X9xuN1WqVCE+Pj7X2IGBgTRp0oSffvqJFStW0KJFCxwOBxUrVqRixYo4nU5MJhNmsxm73U758uUZMGAA3333HVu3bi3Yi1BKmc1mwHjNnE4nVquVyMhI7/OfMWMG69ato1mzZrmCLpxOeO01yMjwRdXFz+WCL7+Em27ydSUlz7JlywC4/vrrAbDb7bhcLmrWrEn37t157bXXWLRoEQkJCWf9zHs+561bt2bZsmW888473HPPPQQEBJCens4ff/zBr7/+yi233EKTkzvhvPYdnpByT2hYu3btCAwM9AYMWa1WunfvTq9evejatSuRkZGkpqYyZcoUPv30U/r06cMnn3zCgAEDChy65HYb4QsXGpiSkmKsHxKSd2BKRIRx/KtdO+9liiqAq21b+OYbivUcoGpV6N8/5/7LL+e97G+/wbPPwhNPgMUCzz2Xe/6uXXDbbRdWh8kESUm/snPnTtq3b09CQkKey9arV4/mzZvzyy8ZQMSFbbCA1q2DY8eM8x6Ak4fCM6b37s0JXfFwu43zCo8XX8yZXroUDhwoeD3p6Wk899yTTJq0gmeeeYYePXoUfJACatsWPvkETp5iFMj06cbtdOPHG7ezefvts59jnkv16gWvLT/q1jVCYC4FgYGBDB8+nClTppCenn7BAaa+YrPZuPrqq88I/hMREREREREREREREREREREREREREREREREREZGyScErIiIiIiIiIgXUsmVLEhMTOXToUKlrMnQ+NpuNK6+88qwNO0VEREREREqz0NBQ6tWrR7169QCj4f3x48c5ePAgGRkZOBwO7Ha7t0m41WolNDSUSpUqnRGYUVo8/HDxNusubqmpRkPwp5/O/zrna+rumb98+XLuuusu4uLimDx5MrVr16acp7v2Odb79ddfWbVqFZ988gnx8fHExcWxc+dOkpOTiTpLQojT6WT27Nk88cQTmEwmIiMjqVu3Llu3bmXOnDn06tULqxVq1YJ//sn/8yxOGzca4SgPPwydOhkNx/39jYb269cbTbnff//CxvbzgyuvLMxqc7PZIDrauF2o7Oy8Q1k8twMHjL9fXvMdjjPDWO65BwYMyHu7GRkZZGVlERISgr+/P2AEI3i+q3I4HDidTiwWS4GCDDwhCt9//z0pKSn06dPHG7zgCQzx/JuWlkZycjIRERHeIIe0tDSOHTsGQHJysreu08c/dfrEiROAsZ++lHgCaACmT5/Orl276N69O507d6Zz585nfO84b17Z3qefLjUVJkxQ8Mrp9uzZw5EjR0hISCAoKAgwgpY875fLL78cf39/li5dyqBBg8567PF89saOHUtWVhZTpkxhxowZVK1alRMnTrBz507atWvHc889R0REhHdfkpdXXnmFOXPm0K9fPzp37gzk7CfCw8MZPXo0YWFh3n0VQIsWLahbty5jxoxhxowZtG3blri4uDy3kZUFb74JH32UE55y/LhxvMkrMMUzXbly3suEhpbcAIXmzY3nV5yf+wcfBOvJ/5pwwQJYu/bcy//3v7BqFdx/PzRrZoTQ7NljBMY8/zwcOXJhdWRmupkyZSRZWVmMHj0aq/Xc/4nj5MmTadAgC6fzwraXl3HjjIA5MELphg0zpu12eOcdePRR4/4TTxjvSc+0xyef5Ey3b2+8Xl99Bdu3G4F1AwfCyWwznE547LELq9NkMlO5cgTly9cirKgSCU/TvHmxbKZEat/e1xUUr7CwMEaMGMF7771HRkZGqfld1Gaz0a5dO1q3bu3rUkRERERERERERERERERERERERERERERERERERKSYKHhFREREREREpIDMZjP9+/fn7bffxuFw+LqcQuNp8NqmTRtflyIiIiIiIlLkTCYT4eHhhIeH+7qUInHkCHz3HYXegLokycyEN94wmljbbDmPHz9+nG+++Ya5c+eyZcsWypcvz8CBA+nRowcVKlTA5XJ5G8KfzmQykZ2dzbvvvktSUhLz588nISHhjOVOb0JvMplwOp1MnTqVypUr06tXL9LT06lWrRr//PMP//77LzVr1jxjHJvNxo033kivXr2Ij4/H4XDw66+/8vDDD/PZZ5/x/vvvM2DAANq2NV9Q8Mr06cbtdOPHG7eCrHMue/YYzdoLW0AAXH554Y9bmPz8oHx543ahPOEtyck5YSzVq597HU9QVF6hKsePHyctLY3q1avnOzzKEyC0dOlSvv32W2JjY70hCp5gFYDLLruM5s2bM2fOHBYuXEjv3r298+bPn88PP/yQa9yzfd7cbjdms5ndu3czd+5cAJpfgl3cPa+NJ1TgppMpIw6H44yggenT4WRGzSVj40Y4eBBiYnxdScmRmZnJ8ePHiY2NJSAgAMgdbhQXF0d0dDS7d+/2hn7lFTpWsWJFHn/8cdLS0liyZAlVq1YlPDyc6tWrk5SUxDPPPMOoUaOoXbv2GcdOz5hz5szh+eefp2bNmjzxxBNERUXlWtZqtVL+tB2kZ93OnTvzySefsHr1arZu3UpcXFyetdps0KuXEcZ1anjKqcf/sqZpU8jIuLB1L+T4DzB6tHEriDlzjFthqlHDTatWzWnevDE9evQ47/J16tShU6c05s8v3DrOZfx4uOIKaNcOqlSBzz/PPX/ZMnjmmZz7Fgt07mzcTudwwN13w6JFF1aLyRTMnDkvUEyZKwDUq2ecv1xqQkLgUvwJrVy5ctx+++1MnTqVtLQ0XC6Xr0s6J6vVSseOHfV7p4iIiIiIiIiIiIiIiIiIiIiIiIiIiIiIiIiIyCVGwSsiIiIiIiIiFyAqKoqOHTuycOFC7Ha7r8spFBaLhf79++fZfFZERERERERKj3ffhTzyGMoUhwPmzoW+fY37mZmZPP/880yaNIm4uDiqVq3Kli1bGDFiBJ06deK9996jWrVqeTZ2Bzhy5AgzZsygffv2JCQksGfPHlauXMm///5L+fLlqV27No0aNTpjvb/++ouZM2cy/WSn86CgIKpWrUpWVhY7d+6kefPm2M7SIf7UQBan00nv3r2pWLEivXr14q233qJNmza0a1eVzz6DtLRCeNFKkYwMaNbM11UUvQsJbwkODiYkJISjR4+SlZXlfdzz3t6zZw9JSUlUq1bNGzCV13vewxOuMmvWLDZv3sy4ceO8YSie74tcLhcNGjTghhtuYN26dQwbNoy5c+fSuHFj/vzzTxYsWEBycjKAN/Dl9O16arTb7YwfP5758+dz77330qdPn3zVWRYNHjyYwYMHe++fHroCsHx5cVZUMvj7w+rVkI/chUuG1WrFeTJV7WyflbCwMEJCQjh+/Djp6ennHGvz5s0MGDCAzMxMZs6cSePGjQHjOPjoo4/yzjvvYLVaef3113N9Z+wJVlm8eDEjR47EYrHw/vvv07hx47OGBp3OU3e5cuWIjIxk9+7dpJ3nAGc2w1nyy8q0kBCoUAH27fN1JcWvXTsz77//QYHW6dYtmEWL4JRDYpHKzIROneCBB2DQIKhTxzj33rQJPvsMXn01dzDJjh3w0UfQqpURJuXvDwcOwC+/wMSJ8NdfF15LdDTFGroCYLVC7doXV3dpVdJDAYtKREQEd9xxB9OmTeP48eMl9rdRq9VKjx49aNKkia9LERERERERERERERERERERERERERERERERERERkWKmTqoiIiIiIiIiF6h169ZERUWViWaQNpuNq666iujoaF+XIiIiIiIiIhfJ6YTXXjNCK8q6EydgwoSc+1988QUTJkygU6dOfPXVV8yaNYulS5dy2223sWDBAkaNGnXeMY8dO0ZWVhbVq1dn7ty59O3bl/79+3P33XfTv39/mjVrxpNPPultNuxyuQB4+umniY+Pp2PHjrjdbiAnVOXIkSNnDV05naexfY0aNWjcuDE7duzgwIEDXH45mM3uAr02ZUFUFJzMDJHTxMfHExkZyYoVK8g+2dnd4XB435crV67E4XDQtm1bb/DK+VgsFrZu3cr8+fOxWq307NkTq9XqfT+D8R51uVw88sgjfPLJJ9StW5cPP/yQUaNG8csvvzBhwgSuvvpqACpXrgyQa31P6EpmZiZDhw7lgw8+4MYbb+TRRx8lODi4UF6bsigtDQ4ezHv+rbeC251zy49GjYxggD/+MMb3rLtjx9mXb9IE/u//4LffYNcuSE+H1FRYuxaefBLy+vNFRcHLL8PmzcZx6ehRmD8/f2EqaWmwcmX+ns+lIiAggICAAFJTU72hS6d+xqxWKxaLBafT6T0+5eXdd99l/fr1PPXUUzRu3Jjs7Gyys7OJjo5m1KhRVK5cmV9++YUNGzZ41/GErmzYsIE777yTI0eO8Pbbb9OhQweys7PzDF1xOp3eOj3BMUePHuWff/6hXLlyxMbGApdm8NK5tGjh6wqKX3AwtG9f8PWaNzfCTC7E9OlGaIrn5jF+fM5jw4aduV5WFrz0EjRtatQdFGRMT5iQO3QFYPduuOUWqFvXOLcJCIDq1WHEiIsPL/FVEEjnzpCP09syxWQyAmcuVSEhIdx99920atXqvCFbxc1msxEdHc3tt9+u0BUREREREREREREREREREREREREREREREREREZFLVMn6vx9FREREREREShGz2Uz//v2ZMmWKt8FlaWSxWChfvjxt2rTxdSkiIiIiIiJSCH788dIIXfFYvx42boSqVdN58cUXiYiIYOLEid7Qk/DwcCZNmsT333/P7NmzWbduHQkJCXmOt3//fgIDA9m3bx933HEHjRs35ttvv6VevXp89913TJo0iWeffZaYmBhuv/12bDYbf/75J0uWLOH//u//vGETnm3bbDZmzJjBL7/8Qvny5Xn44YepfUrHZqfTidlsxmQyeRvOHzlyhDVr1hAbG0tsbCyVKoHdfuk1o2/d2tcVlFwWi4UWLVqwdu1avvvuO+rWrYvVasVqtbJx40Z+/PFH/Pz86NChA5ATeJIXp9OJxWLh3Xff5a+//mLkyJHUrVsXODMIwWw243a76devH3379iU1NZXjx4/jdDqpWrUq7777LpATPOThqeHIkSMMHjyYn376iTvvvJNnn32WqKiofD3vxESYPdtoWh8eDhEROdOn3i60+X5JlZgIgYFwMlenUFx9NYwcmf/l77wT7rrrzMcbNzZuN9wAbdvC8eM586pWNYJaqlXLeSwgAK691rj997/w7LN5b9PphEWL8l9jaeBwQEoKJCcb/55t+qGHICzs7OsHBQVRvnx5jh49ypEjR3IdT8AIRklLS6NcuXKEnRzkbJ/9Q4cOsWnTJqKjo73LeY5FAP7+/lSuXJl9+/Zx9OjRk7U7sFqt7Nq1i9tuu41t27YxefJk+vTpA4Cfn98Z2/GEQZ0aPmaxWMjIyGDq1KkcOHCAfv360aRJk/Pupy5FnTpdeud1bje0alXw9Zo2vbReJw8/P7jySt9s++67YfLkwj02lWR+fsax0GLxdSW+ZbFY6NSpEw0aNGDmzJmkpqZ69/W+YrVaad++Pe3bt/cGWYqIiIiIiIiIiIiIiIiIiIiIiIiIiIiIiIiIiMilR8ErIiIiIiIiIhchKiqKwYMH8/HHH/u8sdCFMJvNREREcPPNN6sZkYiIiIiISBnx4otw4oSvqyg+djv873/w7LMZ7Ny5kwoVKlDtZJd/t9uN2+3G39+fQYMG8fLLL/PVV19Rp04dAgICco1zasP3mJgY5s+fT+PGjXnllVe47LLLALj//vuJjo7mtttuY/r06bRp04amTZvyySefcPDgQdasWcPq1atZvHgx27dv58TJP8SqVasICAiga9euuFyuXNuznNK92W63s2vXLl588UWOHTvGkCFDqFKlCm63mxtuMDFjhhFEcCkICYF77vF1FSXb+PHjmTdvHo888ggHDhygQ4cOHD58mDfeeINdu3bxyiuvEB8fDxjBCwsWLCA7O5tOnTqdEZBgsVhISUnhm2++AeCWW24hJCQkz217Pismk4nQ0FBCQ0MB+O2330hMTKRjx45UrVrVu4zn/b5582YGDBjA+vXrGTduHGPGjCEwMLBAz9vlgp07c4IqTg+uSEkxmqKfGsSSV0DL6bdTlztLhoTPrFoFhZ37nJwM8+YZY0dHGw30z+foUfjoI/j1VyNA5NZbjcAVgMsugwcfhGeeyVn+/fdzQleWLYMXXoD69Y2wFYsFxo+HBQtg6dK8t7l27YU+w8LnchnH17wCU/IznZVlhKqc/n47dfpc+/nAwEAaNWrExx9/zN9//02bNm1wOByYTCasVisOh4Ndu3YRHx9P9erV8wwzsVqthIeHc+TIEdavX0+PHj2wWnP+M7Jjx46xbNky6tSp4w1hslqtHDlyhOHDh7Nq1SqeeeYZhg4dSlJSEiaTiaysLBwOB6GhoYSHhwOwY8cOhg8fTqNGjahevTqBgYHs2rWL+fPns2HDBpo2bcpTTz0FnD0g5lI3cCA8/LCvqyheVatCgwYFXy8kBCpUgH37Cr+mkiwgAC6/3Dfbrl3bCLw51z68LDGb4b77fF1FyVGpUiXuvfdeFi5cyLJly3A6nbjd7mKtwWazER4ezoABA6hQoUKxbltERERERERERERERERERERERERERERERERERERKHgWviIiIiIiIiFykqlWrcsMNN/D555/jcDh8XU6+mc1mQkJCGDZs2BnNZkVERERERKR0stthyRJfV1G8HA6YOxfuuWc/gYGB1K1bl6NHj1KxYkVv4ANA69atCQ8PZ+XKlRw5coTKlSuftSF9dHQ0sbGx7Nixg27dunHZZZd5w1LMZjNt27bl6quvZuHChWzdupWmTZsSHR0NwEcffYTZbKZatWpce+21REZGMn/+fNLT03n77bdp3749UVFRAKSmpvLkk08SFxeH2WzGbrezefNmfv/9d7Zu3cpdd93FY489BhjN6EeNgpkzISOjuF5Z3woNhU6dfF1FyRYTE8MPP/zAww8/zKRJk/jf//6H2+2mWrVqPP3009x3333YbDZcLhdms5lrr70WgH///df7PjzVRx99xM6dO+nbty/169c/57b37dtHhQoVsNls3seOHDnCY489xrFjx3j00UcpX748kBMy9Mcff3DTTTeRnJzMlClTuO222wr8nBs3Nm7n4nYbn5NTg1jOFoKxffvZl/EsZ7OdP5wlPt5oOl+3rtGQ3WKBosiO+O03yMws3DGnTzduYASonC945ZNP4JFHIDU157F584zn7vmbtG6dM69hQ7jmGmPa5YL+/Y1AhDlzoEYNuP124zV76KFzN+3PyICDByEmpuDP8VSnvi8uJDAlJcUIXQkKyjswJSICypUz3hd5LRMScnHvET8/P7p27cr06dOZN28eI0aMyPU5XLx4MQANGzY8+byNY+CxY8e8IdxgBIp3796dGTNm8Oabb9KwYUNq166N2+1m06ZNTJw4EYBOnTpRqVIlwDhuPfPMM/z6669Uq1aNtLQ0hg0bRkZGBqmpqaSkpOB0OhkyZAj3nEzO8gQ4ffPNNyQnJ5ORkYHZbKZWrVo89thjjBo16qz7IzFER0PPnjB7tvE5KutCQmDs2Atfv1Ur+OqrwqunNMjMNI5DvjJ2LNx886UR+ti2bU6YmBgsFgudOnUiISGBP/74g7///huTyYTdbi+ybXqCxsLDw2nXrh0JCQmYzeYi256IiIiIiIiIiIiIiIiIiIiIiIiIiIiIiIiIiIiUHgpeERERERERESkEtWrV4sYbb+SLL74o0oZChcVisRAWFsawYcMIDg72dTkiIiIiIiJSSP7+GwICjACWS8nhw5CZacNsNuNwOMjOzvbO8wSrVK9e3RuocvjwYSpXrpxrDM9ysbGx1KxZk8WLF5OSkgKAy+XCajV+Xo+MjCQmJgaHw8GJk12mu3btisPhoG7dulSrVo2YmBgqVqyIxWJh8ODBfPvtt9SsWZMKFSp4txcaGsoPP/zA0aNHycrKIi0tjeDgYFq2bMmYMWPo168f5cqV8y7fuDHUrg3r1hXBC1jCBAXBqFFGKIOcW4MGDbyBKQcOHMDpdFKlShWaNWvmXcbTjLpt27bs3LmT0NDQM8bJzs7mscceIysrizFjxuDv73/W7XlCVNq3b09cXBytW7emQoUKbN++nXnz5rFnzx5effVVb8gLGJ+t2bNnc8cdd5CWlsY777zDjTfeiMPhwGKxnBF+dLFMJuM9FBQEJ/MiCszthvT0vINZPLeVK+Hnn42G89WrQ/fu0L69EQh1Mm+iUGzYUHhjXajffz/zMbcbNm/OCV45NZTl6qtzpnftMkJXPBYvNoJXADp2PPd2AwLgn38gMjLvEJ38Tlss5w5NCQ+HihXzXiYsDKwl4L+06tChA02bNuXbb7/llVdeYdCgQbhcLhYvXszTTz9NbGws9913H2B8/vfs2UO9evVo0aIFCxcuxOFwYLVa6dmzJ3feeSeffvop119/PTVr1sRkMrHv5B9r1KhRPPzww97tOhwOEhMTASN86dVXXyU4OJiQkBDCw8MJCwvzHv88KlWqxGeffcaJEycwmUwEBQURFhZGaGgoFoulGF+10uvhh+GHHyAtzdeVFD23G2688cLXv+02mD8/976orGvXztg3+UqPHuDn57vtF5eQEBgzxtdVlFzly5enT58+dOvWjcTERJYsWUJmZmaua7KLZbPZcLvd1KtXjzZt2hAbG1toY4uIiIiIiIiIiIiIiIiIiIiIiIiIiIiIiIiIiEjZUALaAYiIiIiIiIiUDbVq1WLIkCHMmDEDu92O2+32dUlnZbVaiYyMZOjQoQQGBvq6HBERERERESlEq1eDy5X3/FtvhWnTcu7nJ++gUSMYPhxatICmTY0wA4CdO42ggbxcdx3cfz80b26ss2cPfPMNPPccJCUVzjY8goJg//4KBAcH8++//5J6suO2JyQCIDo6mooVK/L33397A1XOpnz58lx99dV8+OGH/PPPP4ARvOIZKyAggH/++YesrCwan0wbaNy4sXf6dFFRUaSnp7Ny5UoaNWrkDcEAmD17NgcOHCAwMJD4+HhiYmLO+TzHjoU77yz7DcVdLuP9IPkTFRVFVFRUrsdOfe97/PHHH3mOYbVa+fHHH0lNTaVly5Z5LucZ86677mLmzJm88847ZGRkEB0dTevWrXn//ffp1KnTGev169cPgMqVKzNv3jx++eUXwsLCCAkJISQkhICAAAYMGHBGIJKvmEwQHGzcLrSv96lfDV5stkx6+sWtX1QiI+HUP/c33+RM16iRM33wYO71Tr0fHW2EmuS1Wz5+HLp2Bafz3IEp4eFQpQo0bJj3MnnkCZU6lSpVYurUqVx//fWMHTuWadOmeY9NcXFxPPnkk9StW9e7HzCbzWRkZLBq1SogJ4wpNDSUyZMn07t3bxYsWMDevXvx9/enevXqtGrVijZt2hB2SqJDREQEc+fOxc/PL89wptOZTKYS87kurVq1MkKktm71dSVFy2Yzjv0X85NFly7GOWFZP0/yKAlhIFYrPPAAPP88ZGb6tpaiFBICp2TKSR4CAgJo1aoVLVu2ZOfOnaxcuZK9e/eSlpaGzWbD4XDgdDrzNZafnx9utxu320358uVp2LAhTZs21e+aIiIiIiIiIiIiIiIiIiIiIiIiIiIiIiIiIiIikicFr4iIiIiIiIgUoqpVq3LHHXcwc+ZMkpKSsNvtvi4pF6vVSuPGjenSpQs2m83X5YiIiIiIiEghW7wY0tIKd8yrr4aRIwu2zlNPwbhxuR+rXRtGj4a+faFDB9i79+K2carMTNi8OZSYmBi2bdvGwYMHqV+/fq7gibCwMPz9/cnIyMBisQCcEUwBRkP6AQMG8Oijj7Jw4ULmzZtHt27dACPMYtGiRSxZsoQmTZpQs2ZN73qexsCeMd1uN2azmTZt2vDvv/9y2WWX5QpdAahXrx716tXL9/Ps1w/uuiv/r0tpZDZD795GoINcuLO9t8/FbDbTtm3bfC8/duxYxo4di8PhIDU1laysLAIDA3OFNJxqyJAhpKSkcOjQIVasWEFaWhppaWlkZmbicDgAaNKkSZkKaLjYsJVTZWUV3liFJSwM5szJ+azOmweffJIzPzg4Zzo7O/e6p98PCck7eCU4GN5+GwYNKtzXtLRr3Lgxa9eu5fXXX2flypW43W6uueYarrvuOu9n2bMfiI2NZePGjZQrVw4g17HI7XbTpUsXunTpkq/thoaGFvIzkfMxmYzgtZEjC/8crySxWIwAj4thNsOoUTB+PGRkFE5dJVlwMHTu7Osq4N57YeLEshu8EhwM//d/xvtL8sdkMlG9enWqn0zQzMrK4sCBAxw4cIBdu3Zx4MAB7HY7TqcTp9OJ2WzGbDZjtVoJCwujWrVqVK5cmUqVKlGuXLkCn9eKiIiIiIiIiIiIiIiIiIiIiIiIiIiIiIiIiIjIpUnBKyIiIiIiIiKFLCoqijvuuIOlS5eycOFCnE4nbrfbpzVZrVYCAgLo378/1apV82ktIiIiIiIiUnQWLy78MZOTjYb6q1ZBdDTcffe5l2/fPid0xemEJ56Af/4xmoa3aQPVq8N770HXrhe+jdNlZcHixVYaNmzIypUrWbduHR07dsy1THh4OElJSZw4cYIqVarkOZbb7SYwMJBXXnmFBx98kBtvvJEbbriBOnXqsHPnTqZNm0ZcXBwvvPACERER3vVMJlOupsCe6SFDhjBkyJCCPaE8+PvDQw/Byy9DenqhDFni+PvDY4/5ugrJL6vVmutzkJcPP/wwz3l2u53U1FSCT03qkFxOZtOUGHFxxj67USPj/oIFRjDUqV+BnhoQ4e+fe/3T76em5r0tk8lodq+e62cqV64c405POTsLk8lEnTp18pwnJd9NNxnnUWU1eMVmgyuvhFq1Ln6sESOMAMCyLjDQCJkpCWEgUVHw/vtwyy1l7/zUaoXLL4dhw3xdSenm7+9PfHw88fHxtGnTxtfliIiIiIiIiIiIiIiIiIiIiIiIiIiIiIiIiIiISBml4BURERERERGRImA2m2nXrh1169Zl1qxZJCUlYbfbfVKL1WqlcePGdO7cGT8/P5/UICIiIiIiIkXPboft2wt/3OnTjRvArbeePxRl5Mic6alT4YUXjOnVq2HXLqNBdJcu0KAB/P33hW3jbFatMjFpUjemT5/OV199xT333IPNZsPlcmEymXC5XBw5coTQ0FBsNpt3vdWrVzN//nwGDhxI9erVveGpN910EzabjalTpzJnzhySkpLw8/OjQ4cOPProo2cEuxSXxx+Hjz8umr+1rwUFwT33QEKCryuR4mSz2ShXrtwZjzscDg4fPsz+/ftJSkoiKysLu92O0+nEZrPh5+dHYGAglSpVolKlSoSFhZXZEAlrCfqvexo2hO+/B09+1eefG832s7NzL3fqPiomJve8SpVypo8cgZSUvLdnMp0Z1CJyqQkONo79/fuXvWALgIAA+OCDwhkrOhquuw6+/BJcrsIZsyRyu42QmZKiXz/jXP7HH888HpRmAQEwY4bCv0RERERERERERERERERERERERERERERERERERERKgxLUmkFERERERESk7ImOjuaOO+5g2bJl/P7777hcLrKLoeuUyWTCarUSERFBjx49qFatWpFvU0RERERERHzr8GGjOb+Pcj+9Ts0j+eOPnOm9e2H3boiPN+5ffXVO8Eph+H/27jvMivJgw/h9ynZ6L1JERFAUpQiKgAIa0ESJii0qqLHGrrEkJpYYY8EaC1ZU7LEQ86lRUVFAEEERFIKCKF1AQNhezvn+GGFBOuzu7C7377rm2pk5M/M+c3bZMibv88MP8Otf/5rOnTszduxYXnrpJX73u98RjUYBeOihh5g7dy7nn38+TZo0oaSkhFgsxoMPPsiIESMoLi7mL3/5C4lEgng8TjKZ5Pjjj2fgwIHMmjWL2rVr06ZNm9CLHVJT4aWXoFcvyMsLNUqZa9QIbr457BQKy6pVq5g9ezbz5s1jwYIF/PTTT8TjcRKJBMXFxZs9Ly0tjZKSEqLRKI0aNaJVq1a0aNGCtm3bEovFKvAOyk96etgJAoceCq+9BnXqBNvDhsEf/7jpY99/v3S9ZcugqGX+/GC7d+/S1z74YMtjRiKV5/6lMA0cCEcfHfwbLCgIO03ZycqCBx7YsJBpZ119NbzxRvUsqYGgjOq446B+/bCTbOiJJ6Bt2+pTvJKVBffeC82bh51EkiRJkiRJkiRJkiRJkiRJkiRJkiRJ28LiFUmSJEmSylk0GuXggw+me/fufP3114wfP54ffviBRCJBIpEo07FSUlJIJpPsvffe9OjRg6ZlOVuZJEmSJKlSy8+HsDsG6tSBevVKt5cs2fD1JUtKi1f22KNsxy4pgXg8hSuuuIKLL76Y3//+93z00UcccMABzJgxg5EjR9KuXTuGDh1KPB6nqKiIWCzGwIEDmThxIvvuuy8A8Xjwn9HXFqxkZWXRuXPnsg27k7p0gYsugvvvrz6TimdkwL/+FUwmrl1HMplk9uzZfPzxxyxYsABgg5KVbSkwLlivgWDBggUsWLCA1NRUIpEIXbp04cADD6R27dplH74CRaN5QMZ2n3f99XDDDcH6k0/CGWeUvtaiBaz91rb+t7jMTDjmmGB9+XIYPz5YHzQIXnih9N/oc8/BqFHQs2fpufn5MGVKsP7ll0H5St++EI0G/77/8Q/Ye284/fTgmEQimNR+azIzt/2epersoYfgnXeqT/FKSgr06AGnnlq21+3SJbjmyJHVr6QOgt+ZtuV7Z0Vr0CAoXznttKr/+2k8Dt26bfhzU5IkSZIkSZIkSZIkSZIkSZIkSZIkSZWbxSuSJEmSJFWQWCxGhw4d6NChA8uXL2fixIlMmzaNSCRCMpmkqKhou68ZiUSIx+MUFBQQiUTo27cv+++/P+np6dt0fjKZXDeRrCRJkiSpasvLCya3D1NW1obbv+xMWH+7Ro2yHTsSCSYiP/7446lduzb/+Mc/ePHFF3nssceIx+P069ePv/71r3Tr1o1kMklKSgoQHH/88ceXbZgK8Le/wcsvw7ffhp1k52VmwgUXQNeuYSdRRcnNzeWzzz5j4sSJFBUVbVPByvZYe71PPvmESZMm0aJFC3r27EmbNm2q3LOwFStWkJs7DTi0TK/bt29QxvJLjRoFhSoAY8bAYYcF68ccs2Ex0imnBMv6vvsOdt+9dPuss+Cjj4KSl+7dS6+71k03lRa7bE5+flDWIikouHvmGTj++KpfbAGQnh6Uo5THt+W77oL//Kf6Fa9kZsKIEVC/fthJNu3YY+GVV4Lv91X1azQSgVq1gn9rVexXBkmSJEmSJEmSJEmSJEmSJEmSJEmSpF2axSuSJEmSJIWgQYMG/PrXv+bII49k2bJlLF68mPnz5zN//nx+/PFH4vH4ZieBLCkpIRqN0rhxY1q1asXy5cs555xzKCws5MILL9ym0pWSkhKmTJnCzJkzGTJkSFnfniRJkiQpBCUlYSeAnJwNt9efpP+X29nZZTt2NArFxcH64YcfTu/evZkyZQo1atSgbdu2ZGZmAtWnhDQ1Ff71L+jVq+pObA0Qj0OzZnDzzWEnUUVIJBKMGzeOsWPHAlC89h9tOSn5+Rvj3LlzWbhwIVlZWQwePJimTZuW67g7YsWKFaSlpZH1iwarcePGsXTpO8RiB1NSkhpSuh3z3XfQpQtcey385jdBAUtuLnz2Gdx7b1CKsDVZWUEZjKTAwIFBucWrr1btn/+ZmTB8OJTXt+OsLHjhBRgwoPqUr6SlwRFHwKBBYSfZsqeegqOOgrFjq+Z7X7NmkL1587CTSJIkSZIkSZIkSZIkSZIkSZIkSZIkaXtEkslkMuwQkiRJkiSpVCKR4McffyQvL4/i4mKKi4uJRCLE43Hi8Ti1a9emZs2aG0wS+9e//pVjjjmGLl26bNMYRUVF/PnPf2bYsGGsWbNmowkdJUmSJElVz6xZ0K0brFmz+WOGDIEnnyzd3t7+kfXP/+472H33jY/58UeoVy9YHzo0mHx5re+/h5Ytg/WLLoL779+xMTanuBhisW0/vjp4/XU46aSqObF1NBoUKkyZEpSvqHpbtmwZ//rXv1i1ahVFRUWh5YjH43Tv3p3DDjuMWCX4hvHFF19wxhlnMHXqVP7v//6PI488EigtiTr77LN57LEvSU//kPz8qlW8Uhb69oX33gs7hVS5FBXBr34FEyZAfn7YabZfZib8+c/wpz+V/1jnngsjR1bN35N+qU4dmD0b6tcPO8nW5edDv37w+edV672vUQPefz/4m0qSJEmSJEmSJEmSJEmSJEmSJEmSJElVSzTsAJIkSZIkaUPRaJSGDRvSsmVL2rRpQ7t27dhzzz3ZfffdadGiBbVq1dqgdAXgpptu2ubSFYCUlBQOOeQQ0tPTefrpp8v6FiRJkiRJIUhPh0Qi7BTwwQel6716la63bl1augLBpMZlKRbb9UpXAI4+GoYPh4yMsJNsn0gkmEB8/HhLV6q7RCLBRx99xCOPPMKyZctCLV0BKC4uZtKkSTzwwAMsXrw41CwAjz76KFOnTgXg448/pqCgAAjeN4C9994b+ILCwl3vG1w8Dn36hJ1CqnxSUuCNN6Bjx+D3v6okMxPOO69iSlcA7roL6tbd/rLByiYzE0aMqBqlKxB8XY4eDQcfHGSv7CIRqF0bxoyxdEWSJEmSJEmSJEmSJEmSJEmSJEmSJKmqsnhFkiRJkqRqoqSkZJuOSyaTABxwwAEceOCBDB8+vDxjSZIkSZIqSO3aUFi4Y+defz0kk8EyYsSGr7VoAcccEyydO5fuz8ws3d+zZ+n+++4rXR86FK69NjjmxRdL97/7LsyYseNjbEpVKx4pS6efDg8+WHXeg1gMGjSACROgTZuw06g8rVy5kuHDhzNu3DiKi4vDjrNOUVERK1eu5IknnuD9999f97ysIpWUlFBSUsLMmTPZZ5992H///Rk1ahQ//PADALGfm6QOOOAA4vEiIpFFFZ4xbJmZToAvbU5GRlB2t//+Vefnf2Ym/OEPMGxYxY2ZlRWUadSuXXFjlrXMzKCoZtCgsJNsn4wMeOstGDAg+DxUVqmpQaHNhAnQpUvYaSRJkiRJkiRJkiRJkiRJkiRJkiRJkrSjLF6RJEmSJKmaWDsZ49ZEIhEAWrRowcCBA5k+fTpz5swpz2iSJEmSpApQp075TCrdty+MGhUsF19cur9Ro9L9N99cuv+jj0q3YzG45ZbgmAMPDPZ9/z38/vc7N8amdOiw3bdWrQwdCs89F0zOXZmlpECzZjBlCrRrF3YalaelS5fyyCOPsHz5coqKisKOs0nFxcVMnDiRV199lUQiUebXnzJlCh988AHARuUusViMb7/9lkmTJnHttdey1157MWPGDKZOnbrBcQcddBADBw6kpGR8meer7AoKnARf2pIaNYLylV69Kv/P/8xMuO46uP12+Pk/UVSYPfeEDz+EmjUrdtyykJkJ558Pf/5z2El2TEoKvPwy3HlnUL6yjf8Zq8JkZsKvfgUzZ/q3hCRJkiRJkiRJkiRJkiRJkiRJkiRJUlVn8YokSZIkSdXI+hM4rl1ff9LIkpKSDfb17NmTevXq8dBDD1VgSkmSJElSeTnggLATBP7yFxg0CN57D1auDCbPnz0b7roLunaFefPKdrxoFPr0KdtrVkVr3/PmzSEjI+w0G8vMhP794bPPoEWLsNOoPC1atIgnnniC/Pz8jQpHKpuioiJmzZrFCy+8sO7Z2c749ttvufbaa9lzzz3p1q0b1113HbBx8QrA+PHjSSQSHH744fTv3x+A//73v+Tm5gLBs7y0tDRuvvlmOneeBqzZ6XxVyb77BgVckjYvPR3eeAMuvzz42V/RpSZbk5oaFAOOHAnXXhtejv32C35HqlWr8r1Hm5OZGZQV3nFH2El2TiQC554LM2ZA9+5BAUvY1n5dPv00vP46NGgQdiJJkiRJkiRJkiRJkiRJkiRJkiRJkiTtrEiyss9wIUmSJEmStsuqVauIRqPUqlWL1atXU6tWLQCys7OpUaMGAPn5+aSnp7Ny5Up+//vfM27cOH744YcwY0uSJEmSysAtt8ANN0BRUdhJKlatWvD443D88WEnqRxyc+Gqq+CJJyAvL+w0weTW6enw6KNwwglhp1F5++GHH3jiiScoLCwMO8p2icfjtGnThhNPPJFoNLpd565YsYIRI0bwxBNPMHPmTOrUqUPr1q2ZPn06gwYN4vnnnycej687PpFIEI1G+d3vfsfs2bP55JNP+PzzzznllFMoLi7mrbfeom3btuuOA/jppzXsvnsqK1emlel9V1Y1awbfw/y+Lm27L76AwYNh4cLgd4GwrS1ce/zxylNs8dVX0Ls3rFoF63XWVzqZmXDNNXDddVWnKGZbJJPwyCNwxRWQnw9l0He23TIzoV+/4GdMZfm6lCRJkiRJkiRJkiRJkiRJkiRJkiRJ0s6Lb/0QSZIkSZJUVVx99dU8/PDDHHLIISxbtoxIJEKrVq1YuHAhTZs2JSsrix9++IHdd9+dRCJBYWEhP/30E8uWLWPcuHEccsghYd+CJEmSJGkndO0aTCb8009hJ6lYxcXQpUvYKSqPzEy4/344+eSg6GTlyvAKWLKyggnOn3wSGjUKJ4MqzooVK3jyySerXOkKQHFxMXPnzuXf//43gwYNIrINM93PnTuXE044gSlTppCRkcFBBx3EkCFD6N27N59++imXXHIJLVq0IB6Pb1CiEo1GWbVqFZMmTaJfv34A7Lfffhx88MGMGDGCCRMm0LZt2w0KYGrXrsm118L111eOQqXyFovBMceEnUKqWjp1CopFbroJ7rwzKLZIJis+R2oqZGQExRbHHlvx42/JPvvA5Mnw29/C7NmQkxN2og3F45CWFvweN3Ro2GnKXiQC554LAwfC1VfDqFEQjZZ/UVAsFryvbdrAzTf780WSJEmSJEmSJEmSJEmSJEmSJEmSJKk6snhFkiRJkqRqpHv37txxxx1MnTqVRYsWkZGRwYwZM8jOziYzM5Pcn2evSktLo6CgAID09HQA7r33XotXJEmSJKmK69Jl15iQf1Natw47QeXTsyd88w1ccw08+mjFTGy9Vs2akJ4O//xnUP6yDR0WquKKi4t56qmn1j1zqoqKioqYOXMmTZo04aCDDtrq8SUlJbRu3Zp+/frRt29f9tlnH5o2bUo0GmXp0qUArFy5EmCjIpcFCxYwZ84cHnnkEQBisRiHHnoozz77LGPHjuXoo49m8uTJNG3alL333ptkMsmZZ0b461/L+KYrobQ0+MMfICUl7CRS1ZOSAn/7Gxx/PJx1FsyYAYWFUFJS/mP//J8aOPpoeOABaNCg/MfcEbvvDlOmwF13BWVWBQWQSISdKiirO+AAeO45aNEi7DTlq2VLeP55WLECRowIioLWrIHs7LIdJzMz+Nwefzxcfnnw/kqSJEmSJEmSJEmSJEmSJEmSJEmSJKl6iiSTyWTYISRJkiRJUtlZvXo18+bNo7i4mLp16zJ37lxq1KhBSkoKc+bMoXHjxqxevZply5bRvHlzvvvuO/Lz8+ncufM2TSgpSZIkSarcmjaFJUvCTlGxevaEcePCTlG5/fQTPPUU3HEHrFpV9hNbQzDZeywG3brB1VfDgAHBtnYN//3vf5kyZQrFxcVhR9lp8Xic8847j/r162/xuEQiwcqVK6lTpw6xX3yxv/LKKwwePJgrr7ySf/zjH+teTyaTRCIRbrrpJu677z7Gjh1Lhw4dAJg3bx79+/dn4cKFFBQUkEgkePLJJzn99NPXXffEE+HllxMkEtEyvuvKIz0d5syBZs3CTiJVfV9+CXffHZRcRKOQk1P2Y9SsCampcMklcM450Lhx2Y9RXmbNCr6vzp5dPu/NtojHg8Kpu++G3/9+1yyrSyTgvffg9tth7Njgd8pIJChj2R5pacGSlwe77QYXXwxDh0KdOuWRWpIkSZIkSZIkSZIkSZIkSZIkSZIkSZVJPOwAkiRJkiSp7CSTSWrVqkXHjh3X7WvVqtW69U6dOoURS5IkSZJUgS64AG65BfLzw05SMWrUCCb61pbVrh1MPn3RRTBmTDCx9QcfBJNT5+bCjnZlZGQEk2MnEsFk4RddBG3alGl0VQELFiyoNqUrACUlJbz88sucffbZRKObLziJRqPrylmSySQAkZ9nzP/mm28AaNiwIbFYjJKSEmKxGJFIhJKSEmbOnEnPnj3p0KEDn376KSNGjODFF19k5cqVABxwwAGcdNJJHHrooevKWlauXElJyUMkEpcCmeX3BoQoHof+/S1dkcpKx47w+ONwzz0wcmTw83/ZsqAYLTsbfv7WtV3iccjMhIIC6NIlKFs76qiqWba2114wZQrceSfccEP5ldNsSiwWFNYceGDwuWnRomLGrYyiUTj88GApKYGvvw4+LxMmBOWKs2YFx8ViwbGRSPC7ZyIBRUXQpElQ/Ne7N3TtCvvvH/yNIEmSJEmSJEmSJEmSJEmSJEmSJEmSpF1HJJnckf/7tCRJkiRJquzWTsj4y/VEIkE0Gt1gMsji4mKSySQpKSmh5ZUkSZIklY0ffoDWrXed4pU6dWDp0qD8Q9vnxx/h00+D5cMPYepUWLMmKFNJJILJ2EtKgsmto9FggaCoZbfdoHv3YILrLl2CCa7T0sK8G4WluLiYf/7zn6xevTrsKGUqHo/Tt29fevTose652rZYW7AyfPhwLrjgAq666ipuvfXWDZ7P5eTk0Lx5c9LS0sjMzOT7778nMzOTQw45hPr16zNq1Cj69OnDa6+9Rtp6/7ASiQRjx47lD39I4euvu1FUVP2+8dWoAf/7HzRvHnYSqXpKJuHbb4NSi4kTYexY+Oqr4Gd9Skrw+tolEild8vKCf5/77w99+gQlF126QKNGYd9R2Vm9OihAueOO4HeknJwdK6bZmqys4Pesk0+Gyy4LynG0ZSUlsGpV8PdNXl6wnZ4e/M5as2bwUZIkSZIkSZIkSZIkSZIkSZIkSZIkSbu2eNgBJEmSJElS+Vh/Qsj116M/z5K6/r543EcEkiRJklRdNG4MRxwB//lP+UwWXZmkpcEFF1i6sqPq14cBA4LlL38J9i1bFhSwrFhROrl1LFY6uXWLFrDffk5wrVKjR48mNzc37Bhlrri4mNGjR9OmTRsaN268QXHKlsRiMZLJJDk5OQC0atUK2PBZXEpKCoceeijvvfce7du355RTTqFnz5707t2bvLw8lixZwuTJk/n888/p3r37unOj0Si9e/fmk08itG0LS5aUw42HKCsL/vlPS1ek8hSJwB57BMsJJwT71paxfPNN8HM/Px8KC4Of/enpQeHKvvtWr5KVTalVC/7wh+B3y7FjYdgweOcdSE2F7Oyd+706PR3i8eB3r6uugtNOCwpDtG1iseC9kyRJkiRJkiRJkiRJkiRJkiRJkiRJkjbHWVUlSZIkSRIFBQXceeedfPbZZ/z9739nr732CjuSJEmSJGkn/PGP8N578PO8/9VWJALnnx92iuqlYUM4/PCwU6iqWLZsGVOmTKG4uDjsKOWiuLiYESNGcM0112xT6cpakUiE+fPnA1CjRg0AEonEukLk1NRUrr76ao477jj69OlDy5Yt151bo0YN9tlnHz744AMmTpzIgQceuFHBclYWvPACDBwYlCRUB/E4dOsGQ4aEnUTa9axfxqLg/ejdO1iWLIEPPoCJE4MylpkzgxKQaDT4/vvLH3/RaFAMmJICubnQtCkceGBwrR49gu9z2/HjRJIkSZIkSZIkSZIkSZIkSZIkSZIkSdI2snhFkiRJkiQBwUSSr776Kh06dOBvf/tb2HEkSZIkSTuhZ09o1Ajmzg07Sfnq0wd22y3sFNKua8KECZSUlIQdo9xEo1FycnL45JNP6N69+zadU1JSQiwWo0GDBgD89NNP6661voMOOoiDDjpo3XYikSCRSBCPxznjjDM48sgjGTBgwGbH6dMHTjsNRo6sHuUr6enw7LMWEkiqXJo0gZNPDhaARALmzIHJk2HePMjPh+xsKCyEmjUhMxNq14b99w+WrKww00uSJEmSJEmSJEmSJEmSJEmSJEmSJEm7jkgymUyGHUKSJEmSJJWPRCKx0aSO60smk0TWm81wr732Yvny5YwZM4Z99923IiJKkiRJksrJyJFw/vmQkxN2kvKRkQHvvQfr9RZIqkAFBQUMGzaM4uLisKOUq5KSEpLJJFdddRU1a9bcpnOKi4u56KKLePjhh3nzzTe3WKDyy+dz2yMnB9q1g8WLoSr/r38yM+HBB2HIkLCTSJIkSZIkSZIkSZIkSZIkSZIkSZIkSZKkqmjzM69KkiRJkqQqb3OlK2t7WNdO6lhYWAjAcccdx8qVKxk2bFjFBJQkSZIklZtTT4WuXSEeDztJ2cvIgNNPt3RFCtO0adN2uDCkKonFYgBMnz4dKH2utjnJZJJ4PM6qVasA1hXTJBKJTR6/M+9hVha8/z7UqrXDlwhdZiace66lK5IkSZIkSZIkSZIkSZIkSZIkSZIkSZIkacdZvCJJkiRJUjU2evRonnjiCVavXg2UTvC4dkLHNWvW8OWXX/L8888zdOhQnn76aQA+++yzcAJLkiRJkspMJALPPgvp6WEnKXt16sCdd4adQtp1JZNJxo8fT1FRUdhRKkQikeCTTz4Btr0opV69esRisXWFx5srSN5Ze+0FH3wANWqUy+XLVWYmDB7s93NJkiRJkiRJkiRJkiRJkiRJkiRJkiRJkrRz4mEHkCRJkiRJ5eeDDz7g4YcfplmzZgwYMIBoNEphYSGLFi3iyy+/5IMPPmD06NHMmDGD1NRUOnXqxBlnnMG+++5LXl4eGRkZYd+CJEmSJGknNG8O994LF18MOTlhpykbGRnw4ouQlRV2EmnXNW/ePHJzc8OOUWFSU1NZsWIFq1evplatWls8NhKJUFRUxJw5cygpKaF9+/blnu+AA+Ddd+GII2DNmnIfrkxkZcGgQfD440FRmCRJkiRJkiRJkiRJkiRJkiRJkiRJkiRJ0o6yeEWSJEmSpGps0KBB/OMf/+C9996jW7duzJw5k/Hjx/POO+/w6aefkpuby5577snQoUPp06cPXbt2pW3btsTjPjKQJEmSpOrijDPg6adh/HgoLg47zc7JyIAhQ6BXr7CTSLu2adOmUVRUFHaMChWJRMjLy9ugeKW4uHij52jJZJKUlBQA+vTpQ4MGDSokX48eMG4cHHoo/PQTJBIVMuwOycyEM88MisEsXZEkSZIkSZIkSZIkSZIkSZIkSZIkSZIkSTsrkkwmk2GHkCRJkiRJ5addu3asWbOGAw88kClTprBo0SIaN25Mjx49OOyww+jevTt77703NWvWXHfO2scFEWc+lCRJkqRqYeFC2GefYDL+qioWg912g6++gqyssNNIu7YHHniA5cuXhx2jQhUWFnLyySfTsWNHAF577TWGDRvGPffcQ7du3SgpKSEWi5FMJolEIus+VrTZs+Hoo+H77yE3t8KH36JoFNLS4Oab4bLLLF2RJEmSJEmSJEmSJEmSJEmSJEmSJEmSJEllIx52AEmSJEmSVL5+//vfc8011zBmzBg6d+7MGWecwSGHHEKnTp1o0qTJBseunRDSwhVJkiRJql6aN4f334c+fSA7O+w02y8SgXr1YOxYS1eksCUSCVasWLFT1+jUqRODBg1at33jjTdudMz111+/bn3UqFF88cUX2zVG165dOeqoo9Ztf/fddzz11FPbH/Zn8Xicr7/+el3xyrhx45gwYQL3338/Tz31FNFoFCgtMg7r+VrbtjBtGvzjH8GSlxdKjI1kZcEee8BLL8Fee4WdRpIkSZIkSZIkSZIkSZIkSZIkSZIkSZIkVScWr0iSJEmSVM0NHTqUa665hgMOOIAHHniAvffee4PXk8kkBQURpk+HKVMifPRRMDljbi4UFEBxMcTjkJYWTJC4//7Qqxd06QIdOwb7JUmSJEmVX+fO8OabMGBA8DdfVRGJQO3aMG4ctGgRdhpJy5YtIx6PU1hYGHaUzapXrx6HH354mV4zGo2yfPlyioqKSElJ4bLLLiMrK4tzzjkHCK9oZVPicfjLX6BRI7jySkgkwvu+H40Gzw//8pcgSywWTg5JkiRJkiRJkiRJkiRJkiRJkiRJkiRJklR9WbwiSZIkSVI116hRI3r16sXcuXPX7SssLOaDD2I8/XSEiRMjzJsHmZlQVAR5eVu+3pdfwquvBpMk5udDy5Zw8MEwdCgcdlgwIa4kSZIkqXLq1SsoXznqKMjJCTvN1sViUKdOULrSrl3YaSQBLFq0KOwIWxSJRPjtb39LamrqupKUsrK2dAZgt91246abbiqza5e13Fy4/XZ44w348EO45ZZgf35+xYwfiQTPG9u2hRdfhL32qphxJUmSJEmSJEmSJEmSJEmSJEmSJEmSJEnSricadgBJkiRJklT+zj33XObPn8/rr49j2DBo1SrO8cdHeO45+PZbKC6G1au3XrqyVm4urFkTFLXMmQMjR8Ixx0CLFnDPPbBqVXnejSRJkiRpZ/TpA2PGQK1aQbFJZZWaCo0bw+TJ0L592GkkrTV//nwKCwvDjrFZvXr1YrfddmPVqlVMnjy5TK8diURYuXJlmV6zvNx8M3TrBr17wxVXwG23QY0aFTN2NBoUfb39Nnz+uaUrkiRJkiRJkiRJkiRJkiRJkiRJkiRJkiSpfFm8IkmSJEnSLqB9+1No1mwMf/3rWVx/fZIlSyA7u2zHyM6GhQvhz3+Gpk3h1FPhiy/KdgxJkiRJUtno2jWYDH///SErK+w0G8vMhCOOCP6ubN067DSS1rdkyZKwI2xW06ZN6d27N4lEgtdee42CgoIyvX40GmXZsmVles3y8OWX8OijcNddwcfGjYNndsuXV8z4ySRMmQLnnQczZlTMmJIkSZIkSZIkSZIkSZIkSZIkSZIkSZIkadcVDzuAJEmSJEkqP9nZcMkl8MILkJ/fm0QCiorKd8zc3ODjCy/Aq6/C0KEwbFgwaa4kSZIkqfJo0wYmTYL77gsm5C8ogJKScDOlpkJGBjz2GBx/fLhZJG1aUTk8XLr++ut3+hrxeJxjjz2WWCzG+PHjmTdvHrvvvnsZpCuVTCbL5f7LUiIB554Ll10GJ54YlGzl5FRshmQyGPOrr6BbN7j22mCJ+79SkiRJkiRJkiRJkiRJkiRJkiRJkiRJkiRJ5SAadgBJkiRJklQ+xoyBtm3hueeCMpREomLHLymBvDx48knYc08YP75ix5ckSZIkbV00CpdeCtOmwf77Q1ZWeFkyM+GII+CbbyxdkSqz4uLisCNs0uGHH06DBg1YsmQJ77//frmMkUwmK+39r/XII7BkCdxyC0ycWPGlK+tLJoPng7fdBp06BUUskiRJkiRJkiRJkiRJkiRJkiRJkiRJkiRJZS0edgBJkiRJklS2srODSXOfey6Y2DBseXnBcvjhcMYZcMcdwWS6kiRJkqTKY489YNIkuP9+uP76oExzzZqKGbtGDahVC+6918IVqSpIlEO77xNPPLHRvjPPPHObz2/WrBndunWjuLiYV199tVwyrlVSUlJu195ZX34JF10EKSmV47ngWjk5MHMmdOsG110H114LkUjYqSRJkiRJkiRJkiRJkiRJkiRJkiRJkiRJUnVh8YokSZIkSdXIjBnQrx+sWgX5+WGn2VBeHowYAa+/Du+/D3vuGXYiSZIkSdL6olG4+GI4/3z4z3/gtttg+nQoKoLi4rIdKy0t+NinD1x1FfTt6yT8UlURjUbL/Jrz58/fqfNr1qxJJBIhHo9zwQUXbPKY1q1bc/311zNx4kTefvvtHR4rFovt8Lnlad48OPBASCQqV+nKWslkkOvvf4fZs+Gxx4KfO5IkSZIkSZIkSZIkSZIkSZIkSZIkSZIkSTvLKQwkSZIkSaomJk+Ggw6CH36ofKUra+XlwcKFwSSQX3wRdhpJkiRJ0qakpMCxx8Inn8Bnn8FZZ0FmJtSsCVlZO37dGjWCpXZtuOyyYOL9t98OCkQtXZGqjng8HnaE0Kwtd6lsZs2CffcNnr0lEmGn2bLcXHjxRTj++KDYS5IkSZIkSZIkSZIkSZIkSZIkSZIkSZIkaWdVvtkgJEmSJEnSdhs3DgYMgJycsJNsXTIJq1ZBr14wenRQwiJJkiRJqpzat4fhw+G+++DLL2HKlOBv0AkT4LvvICOjtDQlmQw+rt0uKYHCQmjXDnr2hIMPhi5dgmvGYqHcjqQykJKSEtrYtWvX5tJLL123feONNwKwdOlS/vvf/250fNu2bWnbti0AK1asYNKkSSxZsmSHx49EIqHe/6Z8913w/XX16rCTbLvc3KB46+ST4aWXIBoNO5EkSZIkSZIkSZIkSZIkSZIkSZIkSZIkSarKLF6RJEmSJKmK++wzGDiwapSurG/NGjj8cBg/Hjp2DDuNJEmSJGlLUlOhc+dgOfvsYF9hIXz1Ffz4I+TlBUs0GpSxpKdDkyaWrEjVUZMmTVi8eHHYMTawcuVKPvnkk432p6enryteWb169SaP2R6JRIKGDRvu1DXK0uLFQenKypVhJ9l+ubnw1ltw7rnwyCOlpV2SJEmSJEmSJEmSJEmSJEmSJEmSJEmSJEnby+IVSZIkSZKqsFmzoG9fyM4OO8mOWb0aeveGyZOhTZuw00iSJEmStkdqKhxwQNgpJFW0li1b8tVXX1FYWBh2lAqXTCapW7du2DEAKC6GI46AZcsgmQw7zY7JzYXnngtKmS+5JOw0kiRJkiRJkiRJkiRJkiRJkiRJkiRJkiSpqookk1V1+gVJkiRJknZthYWwzz4wZ07VnVwRIBqFDh1g6lSIWxErSZIkSZJUqf3www888cQTu2TxStOmTTnnnHPCjgHAzTfDP/4RlJdUdZmZMG0a7LFH2EkkSZIkSZIkSZIkSZIkSZIkSZIkSZIkSVJVFA07gCRJkiRJ2jE33giLFlXt0hWARALmzoXbbgs7iSRJkiRJkramYcOGFBcXhx0jFK1atQo7AgAzZsAtt1SP0hWA/Hw48cTgOaEkSZIkSZIkSZIkSZIkSZIkSZIkSZIkSdL2snhFkiRJkqQqaOpUuPvu6jO5Ym4u/P3vwaSRkiRJkiRJqryi0Sj16tULO0aFS01NpXnz5mHHoLgYBg8Oykqqi0QC/vc/uO++sJNIkiRJkiRJkiRJkiRJkiRJkiRJkiRJkqSqyOIVSZIkSZKqmMJCOP54yMsLO0nZys8PJo0sLg47iSRJkiRJkrakZcuWYUeocIlEgmbNmoUdg1tvhe++g2Qy7CRlKycH/vxnmDMn7CSSJEmSJEmSJEmSJEmSJEmSJEmSJEmSJKmqsXhFkiRJkqQq5oYbYPHisFOUvWQymDTy1lvDTiJJkiRJkqQt2W+//UhJSQk7RoWqXbs2devWDTXD99/DLbdAbm6oMcpNfj4MGRJ2CkmSJEmSJEmSJEmSJEmSJEmSJEmSJEmSVNVYvCJJkiRJUhWyZAncfXf1nVwxNxf+/ndYsSLsJJIkSZIkSdqcli1bkpmZGXaMCpOSkkLPnj2JRCKh5rj/figpCTVCuUok4LPPYObMsJNIkiRJkiRJkiRJkiRJkiRJkiRJkiRJkqSqxOIVSZIkSZKqkIcfDjtB+YtE4PHHw04hSZIkSZKkzYlEIvTs2ZOUlJSwo1SYjh07hjp+QUHwbLCwMNQY5a6oCO69N+wUkiRJkiRJkiRJkiRJkiRJkiRJkiRJkiSpKrF4RZIkSZKkKqK4GO67D/Lzw05SvvLy4K67IJEIO4kkSZIkSZI2Z7/99iOZTIYdo9xFo1E6deoUesnMK6/ALvB2U1wMI0dCTk7YSSRJkiRJkiRJkiRJkiRJkiRJkiRJkiRJUlVh8YokSZIkSVXE//0fFBWFnaJiZGfD6NFhp5AkSZIkSdLmpKWlse+++xKJRMKOUq6i0Sjdu3cPOwa33RY8M9sVRCLw7LNhp5AkSZIkSZIkSZIkSZIkSZIkSZIkSZIkSVWFxSuSJEmSJFURt90Ga9aEnaJiZGcH9ytJkiRJkqTK66CDDiIWi4Udo9xEIhGaNWtGgwYNQs3xxRcwe3aoESpUTg7cfjskk2EnkSRJkiRJkiRJkiRJkiRJkiRJkiRJkiRJVYHFK5IkSZIkVQHffBNMsLgr+fhjmDcv7BSSJEmSJEnanIYNG9KlSxfi8XjYUcpFLBbjmGOOCTsGzzwDBQVhp6hYixfDrFlhp5AkSZIkSZIkSZIkSZIkSZIkSZIkSZIkSVWBxSuSJEmSJFUBb78NyWTYKSpWNArvvht2CkmSJEmSJG1J//79yczMDDtGmUtJSaFv377Uq1cv7CiMGQMlJWGnqFixGEyeHHYKSZIkSZIkSZIkSZIkSZIkSZIkSZIkSZJUFVi8IkmSJElSFfDhh5CfH3aKipWbC+PGhZ1CkiRJkiRJWxKPxxk8eDDxeDzsKGUmEolQv359evToUe5jPfnkk7z44osUFBRs8vVkEmbM2Pz5Q4YEx6xdtsW++8LddwfP3nJySs+dO3fTx++/P/z97/DRR/D998Fzu+xsmDoV/vpXyMra+TF+ac0amDBh246VJEmSJEmSJEmSJEmSJEmSJEmSJEmSJEm7NotXJEmSJEmqAiZN2rHzdmTiRYCjjoI334Rly6CgABYuhGefhX322fTxLVvCP/8JM2cGky4WFcHSpfD++3DGGTuWHeDjj3f8XEmSJEmSJFWM3XbbjS5dulSb8pVYLMbgwYOJRCLlOs6DDz7IpZdeym233UZaWhoAyV88xPv22+14qLeN+vaFSy+Fnj0hM3Prx597LvzpT9CrV/AcMCMjKFvp1AluvBE++QRq1dq5MTbFUmZJkiRJkiRJkiRJkiRJkiRJkiRJkiRJkrQtLF6RJEmSJKmSy82FRYsqbrxbboH/+z8YOBAaNIDUVGjWDE45BSZPDvavr2VL+OwzuPBCaN8+mHQxHoeGDeGww+CJJ+CBB3Ysy9y5QYmLJEmSJEmSKrf+/fuTlZVV7mUl5S0lJYW+fftSr169ch3nu+++46qrruKII47g2WefXbd/7fuXk5MDwGefRYjFyrZ8ZdUqeOst+Nvf4KGHtu2cH3+Ee+6BY44JSptfeqn0tX32gUsu2fkxfmnWLCgp2bFzJUmSJEmSJEmSJEmSJEmSJEmSJEmSJEnSriMedgBJkiRJUtXx00+wdCnk5UF+PiSTkJEB6elByUbdumEnrJ6++AIyM2H16vIfq0cPuPba0u2//AUmToQBA+CKK4LP9ciRsOeesHJlcMzZZ0P9+sH6Tz/BpZfCwoVBEcvRRwf7zzkHrroKfp4vcpulp8NXX8H+++/snUmSJEmSJKk8xeNxTj/9dB599FHy8/PDjrNDUlJS6NChAz169Cj3sa666ioaNWrE2WefTYcOHQAoLi7m/vvv54svvmD58uW0a9eONWtuIDu7ZpmO/dRTwQIwZAicf/6Wj3/uOfjjHyE7u3TfW2/BXntBp07B9i/fsu0dY1NSUuDrr+Hnt0eSJEmSJEmSJEmSJEmSJEmSJEmSJEmSJGmTLF6RJEmSJG3SqlXw2WcweTJ89BFMmQI//hgUYUQiwQJB+UoiAYWFULs2HHAAHHoodO0KXbpAvXph3kX1MGVK8P5WhGOOKV3/8EO4+eZgffRo+M1voF27oGRlyBC4557gtTp1Ss9591148slgfcWK0uKVeBxise3Pk0gE92/xiiRJkiRJUuVXr149hg4dyhNPPEFhRT3QKiPxeJzdd9+dY445hsjah5/lZPbs2XzxxRcccsghHHrooQBMnz6dW265hRdffHHdcW+88QbR6LEkkz3LNc/WjB278b5kMihFWVu8sn4pS1mJRmHGDItXJEmSJEmSJEmSJEmSJEmSJEmSJEmSJEnSllm8IkmSJElaJzsbnnkG7rwTvv8eMjMhL2/D0o+ios2fv2wZvPMOfPABZGRAfj40bgyXXw5Dh25Y0KFtN2tW8F5WhLp1S9dzcjZ8bf3JEw87rLR45Z134MILg/XDDw8+1wsWwEUXlR7/+uuwevX258nJgTlztv88SZIkSZIkhaNx48YMGTKEp59+moKCgrDjbJOUlBRat27NCSecQDQaLffxMjMzWbRoEZ07dyYlJYUlS5bw8MMP869//YvrrruOgw8+mLp163LXXXfx0ksZ5Z5nR9SrB/36lW6//nrZj5FIbPyMUpIkSZIkSZIkSZIkSZIkSZIkSZIkSZIk6ZfKf7YISZIkSVKlN2MGnHMONGoEV14Js2cHBSs//bRh6cq2KioKSjYKC2H+fPjzn6FpUzj1VPj887LPX92tX3hS3mbOLF0/7DA49FBIT4dBg6BTp9LXWrcuXf/Pf+DSS+HHH6F2bRgxAt59F44+GgoK4O9/hxNP3PFMFXn/kiRJkiRJ2nnNmjXjzDPPJCMjg0gkEnacLUpJSaF9+/acdNJJxGKxChkzPz+f/Px8Vq5cCcDy5ct55plnuOKKK7jpppsYMGAA3bt358UXX6RZsz0qJNP2qFUL/v3voHwF4K234Lnnyn6ckpKgGFySJEmSJEmSJEmSJEmSJEmSJEmSJEmSJGlLLF6RJEmSpF3Y2LHQtWuwjBgRTGKXk1P24+TmQn4+vPACHHIIdOwI//1v2Y9TXZXH52RzRoyAefOC9YwM+OCD4Ovitddg/Xkn09M3PG/BAli4cOPrpaXBCScEX2M7qiLvX5IkSZIkSWWjUaNGnH322TRo0ICUlJSw42xSPB7noIMO4re//S3RaMX9T2jatGnD/vvvz/PPP8/ChQv5+uuvWb16Needdx4AyWSS4uJikskk6em1KizXtmjeHMaNC57zArz3Hhx3HCSTZT9WIhEUO0uSJEmSJEmSJEmSJEmSJEmSJEmSJEmSJG2JxSuSJEmStAvKyYHzzoNf/QqmTAmKNYqLy3/ckpKghOWrr4LJ+E4+GVatKv9xq7qK+NystXo19O4Nb74ZTGy41qJFMHp06fbKlaXrJ50EL78M++0HX38dfMzMhNNPD66x557w1lvQrNmOZSos3LHzJEmSJEmSFK66dety3nnnccghhxCPx8OOs05KSgp169blzDPP5LDDDiMSiVTY2MmfG0rOP/98Zs+ezeWXX04ikWDPPfckPz8fgEgkQiwWIxKJkJpacdm2pmNHmDAB9t032H7xRTjyyOD5cnmIRiE1tXyuLUmSJEmSJEmSJEmSJEmSJEmSJEmSJEmSqg+LVyRJkiRpFzN2bFCE8fTT5Tch3rbIzYXXXoM99ghKOXYFaydVBPjf//7H/fffz5lnnsnvf/97nn32WebMmbPRcRCUmFSk77+Ho46CBg2gW7fg66Vly2D/Wl98Ubp+wQWl6w8+CNOnB19bI0eWHlejBvz61zuWp0aNHTtPkiRJkiRJ4YtGo/Tu3ZtzzjmHhg0bkpKSEmqeeDxO9+7d+cMf/kDTpk0rfPy1JS/HHnssp512Gv/6178466yz+Oabb3j66adZvXr1BsdFowUVnnFTDj00eLbcokWwPWxYUMhcnqXJsRhkZJTf9SVJkiRJkiRJkiRJkiRJkiRJkiRJkiRJUvUQDzuAJEmSJKli5OTAFVeEX7iyvoKCYDn+eDj6aHjoIahTJ+xU5ScSibBq1SquueYann/+eVJSUqhTpw4rV67kiSeeoG3btrzyyivsu+++G5yXlRVO3pUrYfLkYH2PPeDkk0tfe+WV0vWGDUvXa9Xa8Brrb9euvWM5wrp/SZIkSZIklZ2GDRty3nnnMW7cOMaOHQtAcXFxhY2fmppKVlYWgwcPDqVw5Zfq1KnDzTffTHZ2Nq+99hoAr7zyCi1btqR///60bduWSCTCTz8tBlpv9/Wvvx5uuCFYf/JJOOOM0tdatIDOnYP1tR8hKIA+5phgfflyGD8+WB80CF54AdLSgu3nnoNRo6Bnz9Jz8/NhypQdH2NTolGLVyRJkiRJkiRJkiRJkiRJkiRJkiRJkiRJ0tZZvCJJkiRJu4Bly6BXL5g3r/KUrqwvNxdeey2YZG/8+GBSvuogkUgQjUbXbefm5nLyySfz3nvvceKJJ3LKKafQunVrsrKy+Nvf/saTTz7Jvffey/Dhw4nHS/9kb9AAIhFIJssu25YmXnzuOZg/Hz79FFavhv32g6uvDiZFBHjvPXjnndLjv/gC2rcP1i+7DJYuhW+/heOOCwpb1vr00+3PGY9D/frbf54kSZIkSZIqn2g0Su/evenatSuff/45EyZMoKioiMLCwnIZLxaLEYlEaNmyJT179mT33XcnEomUy1jbK5lM0qJFC1555RWGDx/Otddey+zZs7n44ovp3r07aWlp/PDDDyxceD5wPhDd2iW3Wd++wTPBX2rUKChUARgzBg47LFg/5pjS0hWAU04JlvV99x3svvuOj7EpySTstdcWbkSSJEmSJEmSJEmSJEmSJEmSJEmSJEmSJAmLVyRJkiSp2luwAA4+GJYsgaKisNNsXkEBLFoEXbrAuHHQrl3YibZNUVERkydP5q233uLLL7+kZs2a9OvXj969e9O6desNjv3qq68YPXo0/fv3Z+TIkRu8dsEFF/Dqq6+yYsUKcnNzqVWr1rrXOneGmjWDEpSK0LQpnHzypl+bPHnj1264AQ4/HOrVg7p1Yfjwjc97+eVgIsXtlZkJnTpt/3mSJEmSJEmqvDIzM+nZsycHH3wwc+bMYfz48SxYsIBIJELRTj7EjEQipKSkEIlE6Nq1K926daN27dpllHz7FRcXrytZTiaT64pfIpEIJSUlxGIxzjvvPAYPHsy9997LRx99xLfffsuiRYto3749p57allGjIDs7tFsITX4+7L132CkkSZIkSZIkSZIkSZIkSZIkSZIkSZIkSVJlZ/GKJEmSJFVjCxdC166wfDmUlISdZutKSoKsPXrAJ5/AnnuGnWjziouLefPNN/nnP//JlClTSElJoV69esyePZuRI0fSvn17XnzxRfbdd99150yfPp1IJMLee+9Nfn4+6enp615buHAhhYWFdO/enVq1am0wCWOXLhVbmvPiixCNBuU39epBTg589RU8/zw8+ujGWf73P9h/f7jySujXD1q3hrQ0+OknmD4dnnsOHn98x7IUFAT3L0mSJEmSpOonEonQtm1b2rZty6pVq5gzZw7z5s1jwYIFrFq1ing8TjKZ3GwZSyQSITU1lZKSEqLRKI0bN6ZVq1bstttutG3bllgsVsF3tKGCggJuvfVWBgwYQPfu3dc971v77C8Wi5FMJkkkEtSvX5+bbrqJH374gYyMDJYuXUqDBg1YsqQOr722+TGeeipYfunGG4Nle87ZnDPOCJbtsb1jbMoee0BKys5dQ5IkSZIkSZIkSZIkSZIkSZIkSZIkSZIkVX+RZDKZDDuEJEmSJKnsLV8eFFYsXFg1SlfWF4lAgwYwZQq0aBFejkQiwaRJk/j444956623uO++++jQoQMAb775JmeccQbJZJLzzz+fww8/nGbNmpGamso111zDc889x6mnnsrtt99OkyZNABg3bhxnnnkmBQUFDBs2jEMOOYR58+YxZcoUbrvtNpo3b86rr7667vi1kkmoWTMoQNnV1K0LK1aEnUKSJEmSJEkVrbi4mKVLl7J48WJ+/PFHCgsLKSoqoqSkhJSUFFJTU8nIyKBJkyY0a9aMmjVrris2qSzOOOMMnnrqKfr378+JJ57Ir3/9axo3bgywQfEyBM8io9HoRtdIJCAzMygo3tWceeaOFzpLkiRJkiRJkiRJkiRJkiRJkiRJkiRJkqRdh8UrkiRJklQNFRTAAQfA7NlQVBR2mh0Ti0Hz5vDll0HpSEVYsmQJ48aN45133mHs2LF8/fXXrP9n89ixY+nZsycAb731Fp9++ilnn302TZs23eA6a/dnZ2fz5JNPcsghhwDBZJEvvPACZ555JtFolFq1apGSksLixYuJRCKcfPLJ9OvXj2OPPZbatWtvcM0ePeCTT8r5DaiEDjsM3n8/7BSSJEmSJEnS9pk+fTpdu3alVq1aFBUVkUwmGTx4MKeeeiq9evUiFosBGxewrN0HrNvfqRNMm1ax+cOWlQX33ReUr0iSJEmSJEmSJEmSJEmSJEmSJEmSJEmSJG1JNOwAkiRJkqSyd9118P33Vbd0BaCkBJYuhYsvLv+xli9fTt++fWnWrBm/+93vePfdd9ljjz247rrruO2222jfvj177LEHmZmZ687p1asXl19+OU2bNiWRSJBMJkkkEgC0bt2aeDzOjz/+SOPGjdedE4/HOfXUU1m4cCFDhgyhRo0a/PrXv+a5557jmWeeYcaMGZx11llceOGF/Pjjjxtk7N0borvYX/HxOPTpE3YKSZIkSZIkafv961//oqioiKuuuornnnuOzp0788QTT3DhhRdy1113MWfOHCAoV1m//Dk3N5dIJLJBGUuvXvCLbpZqLxKBLl3CTiFJkiRJkiRJkiRJkiRJkiRJkiRJkiRJkqqCSHL92RskSZIkSVXe5MlBSUdeXthJykZmJrz+OvTrV35j5OXl8dxzz/HDDz/QqVMnWrVqRePGjWnYsCGzZs2ic+fOdOjQgcmTJ5NMJjeY9HBTVq5cSatWrahXrx7Tp0+nZs2aG7w+bNgwbrzxRh599FFOOumkdfuXLVvG6aefzttvv80LL7zACSecsG68f/8bTjsN1qwpl7egUqpZE15+GY44IuwkkiRJkiRJ0rabP38+xx13HEuWLGHevHkATJ8+nddee41HH32UpUuXcuSRRzJkyBD69+9PjRo1AJg5cyZ33XUXffr04dRTT113vfHj4Ve/gpycUG4nFE2bwoIFu14ZtSRJkiRJkiRJkiRJkiRJkiRJkiRJkiRJ2n7xsANIkiRJkspOQQEMHlx9SlcAcnPh5JNhzpygiGNb/fDDD9SqVYuMjIytlqVkZGQwZMgQ4vGN/0zOzc0lLy+PWrVqAWzxOsXFxcTjce666y6ys7P505/+tFHpyqxZs/jnP//J0Ucfva50paSkhGg0SsOGDTn66KN5++23GTNmzAbFKwMGwFb6XqqdlBTo2zfsFJIkSZIkSdL2adiwIR06dKDveg+39t13X1q1akWPHj147LHHGDVqFFOmTOHkk0/mtNNOo2PHjjzzzDM8/vjj9OjRY4PrHXwwNGoEc+dW9J2EIzMTLr/c0hVJkiRJkiRJkiRJkiRJkiRJkiRJkiRJkrRtLF6RJEmSpGrkuutg6dKwU5S9NWvg4othxIjNH1NYWMgrr7zCiBEj+Pzzz8nMzKRbt24ce+yxnHLKKVsdY23pSjKZXLcvEokwfvx4APr06UNJSQmxWGyT5ycSCeLxOLNmzeKFF16gVatWnHjiiRu8Ho1GmTt3LvPnzyc/Px+A/Px8UlNT1xWspKSkALBq1SoAoj/PLpiWBueeC/feC4WFW72dKi89HS66CDbRhSNJkiRJkiRVaunp6Tz11FOsXr16g/21atXiiCOOoF27dvTp04eHH36YO+64g08//ZROnTrx1FNP0aVLF84666wNzotE4Kqr4MorISenIu8kHIkE/OItkCRJkiRJkiRJkiRJkiRJkiRJkiRJkiRJ2qxo2AEkSZIkSWXjs8/ggQcgNzfsJGUvPx9eegk++GDzx4wcOZILLriAefPmMWjQIDp37szbb7/NGWecwd13373NY0UiESKRCIlEAoBZs2YBsPvuuxOLxdbt/6W1BSl33nknc+bM4a9//Su77747JSUl664L0L59ewAmTpzId999R3p6OtFolGg0Sn5+PiN+bpcZPHjwRmP84Q8Q3UX+kk8m4bzzwk4hSZIkSZIkbb/Cn5uTa9WqtcH+taXPrVu35qyzzmL48OFcfPHFfP7559x7772sWrVq3fPBXzr11KCQpLqLRuG3v4W6dcNOIkmSJEmSJEmSJEmSJEmSJEmSJEmSJEmSqopdZLpWSZIkSar+/vrXoKCkusrNhWuu2fRrs2fP5pxzzmG33Xbj2Wef5f777+e1117j3//+N/Xr1+eKK65g6tSp2zXe2pKVnJwcADIyMoDSApVNefXVV3n66af5zW9+wxlnnEFRUdG6Qpa157Vu3ZoePXqwePFiTj31VEaNGsV///tfHnvsMQ477DAmT57Msccey6GHHrrR9Vu1goMP3q7bqJIiETj8cGjSJOwkkiRJkiRJ0vZLTU0lmUyuK1pZa/1ni+np6Rx88MFcf/31/OY3vwHgmmuuoWPHjpu8Zo0a8LvfQTxefrkrg/R0uOKKsFNIkiRJkiRJkiRJkiRJkiRJkiRJkiRJkqSqJJL85SwPkiRJkqQqZ/Fi2H13KCgIO0n5Sk+Hzz+H9u033H/FFVdw9913M2LECIYMGQJAcXEx8Xicv/3tb1x//fWce+653HrrrdSuXXubx1uyZAkDBw7khx9+YOLEibRs2XKzx/7www/86le/4vvvv2fq1Km0atVqo2OSySSRSIQvv/ySc845h4kTJwKQkpJCUVER9evX56STTuJPf/oTTZs23eQ4//0vDB4M2dnbfBtVTo0a8MYb0Lt32EkkSZIkSZKkbbN69Wo+/vhjJk+eTJ8+fejVqxdQ+kzwl0pKSojFYkyaNIlTTz2VgoICvv/++y2OMXMmdOkCeXnlcguVQseOMH162CkkSZIkSZIkSZIkSZIkSZIkSZIkSZIkSVJVEg87gCRJkiRp5w0fDpuYu6/aKS6Ge++Fhx7acP+yZcsAaNCgARBMWhiNRgEYOHAgzzzzDKNHj2bGjBkcdNBBm53s8Jdq1KjBjBkzqF279maLUNZOkHjrrbfy1Vdf8fjjj9OqVSvy8/NZtWoVCxYsYMWKFeyzzz40b96ckpISOnbsyJtvvsnkyZMZN24cdevWpUuXLvTo0YN4fMt/qh9xBDRuXH2LVyIRaNUKfp6XUpIkSZIkSar0vvrqK6677jr+/e9/r9t30UUXce+9967bTiQS655ZAsRiMfLy8njqqaeYPXs2r7/++lbH6dABzjoLHn+8epavZGTA00+HnUKSJEmSJEmSJEmSJEmSJEmSJEmSJEmSJFU10a0fIkmSJEmqzIqL4Z//hPz8sJOUv+LiYOK9nJzSfUVFRQBkZWVRUFAAQDQaXTeJYbt27ejevTvz5s1j+vTpANtUugIwbdo0MjMzOeigg8hZf9CfJRIJYrEYb731Fo8++ij77bcf9erV4/HHH+faa6/ld7/7HQMGDOCUU07h7bffXpcNoE6dOvTv358bbriBSy65hEMOOWSrpSvB+fDSS8EkhNVRejq8+OKuUSQkSZIkSZKk6uH8889nzJgxXHjhhdx55520bt2af/7zn3zzzTfrnkWuX7qSTCYBKCgooEaNGlx88cX8+te/3qaxbr8d6tcv+3sIW2YmXHopHHBA2EkkSZIkSZIkSZIkSZIkSZIkSZIkSZIkSVJVs/UZXSVJkiRJldp//hMUkuwqolF4/nn4/e+D7Xg8TiwWo7CwkNzcXGDDYpVatWqxzz77UFxczDfffENBQQFpaWlbHCORSBCNRpk2bRo//fQT7du3p06dOuv2l2aJ8uOPP/LYY4+Rm5vLN998w1lnncWyZctITU1lv/32Y+jQofzqV7+iT58+G2XbUZ07wyWXwH33wc+3XC1kZcHVV8M++4SdRJIkSZIkSdo2N998M59++il33HEHF154IQD9+vWjX79+fPzxx6xatYp3332XPffckz322INOnToRi8WAoJz5H//4ByUlJds8XkZGUMzcrx/k5ZXLLYWiaVO44YawU0iSJEmSJEmSJEmSJEmSJEmSJEmSJEmSpKrI4hVJkiRJquLuugvWrAk7RcXJzoY77ywtXolEIrRp04aioiLmzZtHUVERKSkpACSTSSKRCC1btiQ9PZ3FixeTm5u71eKVtfLz8wHIysra7DGxWIzs7GxatGhBz5496dGjB/3792fvvffeuRvdihtvhH/9C+bMKddhKkwkAq1awbXXhp1EkiRJkiRJ2jZLly5l5MiRHHXUURx//PHr9mdlZbFmzRpGjhzJjBkzWLJkCQAHHnggl19+OSeccALJZJJEIkEsFtug7HlbHHQQnHUWPP549ShfycgInnWmpoadRJIkSZIkSZIkSZIkSZIkSZIkSZIkSZIkVUUWr0iSJElSFZZIwOTJYaeoeLNnBxMKZmQE2wcddBBpaWlMmzaNFStW0LhxY5LJ5Lrilfr16wOwevVqatSosdXrR6NRioqKmDVrFunp6XTt2nXd/l+qU6cOo0aNImNtmAqSmhpMRtizZ/WYXDE9PbifuE8qJEmSJEmSVEXMnz+f+fPnc+KJJ9KkSRMSiQTRaJQxY8ZQWFhIcXExF1xwAfXq1eOjjz7i9ddf58orr6Rdu3bsv//+xGKxHR779tvh3/+GBQsgmSzDm6pgmZlwySVwwAFhJ5EkSZIkSZIkSZIkSZIkSZIkSZIkSZIkSVXVxjPGSpIkSZKqjDlzYEfm5hsyJJiMb+2yNX36bHj85pYRIzY+Ny0tmDhv/HhYsSIoCfn+e3jrLTjppO3PDsFkfNOmlW537NiRNm3aMGXKFP73v/8BkFzvxpo2bUpeXh6rV68mJSWFRCIBBBMjTpgwYZNjxGIxXnjhBfLz8+nUqdMW81R06cpaBxwAf/xj8H5UZZmZ8Ne/wt57h51EkiRJkiRJ2nbxeJz8/HzWrFkDBMXNEydO5NFHH6V58+a89tprXHfddVxwwQXcfvvtHHfccSxYsIBnn312p8fOyIB334VatXb6UqHJyIDeveGmm8JOIkmSJEmSJEmSJEmSJEmSJEmSJEmSJEmSqjKLVyRJkiSpCpsyBaKV6C+7oqINt5s0gYkT4Z574OCDoW5dSE+Hli1hwAA47rgdH2fKlNLthg0bcuSRRzJnzhxefvllICheif785syaNQsIClqAdfsPP/xwevbsyfz589eds/65o0aNYv78+TRv3nzHglaAG24I3seqWr6SmQmnngpXXx12EkmSJEmSJGn71K1bl1atWnHvvfdy2mmncd9993HaaacxadIkhg0bRt26dSksLCSRSNCyZUuuv/56AAoKCoANy6N3xF57wQcfQI0aO30rFS4tLSiWHjUK4vGw00iSJEmSJEmSJEmSJEmSJEmSJEmSJEmSpKqsEk3PK0mSJEnaXhMnQnZ2+Y/z+edwyCEbL8ceC4lE6XEvvbTheS++CPvvH6xPmwbnngv9+8Nvfwt//jN8+umO5cnLg7FjS7djsRjnnXcemZmZPP7444wePZpYLEZRURGzZs3itttuA2DIkCEAFBYWAtC4cWMAFi5cCEAkEtngY58+fSp16QpAJAIjRkC/flWvfCUzE446Ch56KLgPSZIkSZIkqSpp2bIlDz74ILvtthvPPvssl156KS1atGC//fajVatWAMTXaxX55ptvAEhPTwdKn0PujAMOgHffrVrlKxkZwXPjt98OClgkSZIkSZIkSZIkSZIkSZIkSZIkSZIkSZJ2Rnzrh0iSJEmSKquxYyGZLP9xVq+G8eM33n/jjRD9udJz6lQYPbr0tSOPhN69g/UZM6BHj6AwZa1Ro3Yu0yefbLi9xx57cMstt/DnP/+ZgQMHMnDgQJo1a8aHH37I4sWLufvuu+nWrRvJZJKUlBQA3njjDWr8PCNhMpksk4kOwxCLwSuvwIknBpMV5uaGnWjrMjPh6KNh5MjSryFJkiRJkiSpqhk4cCD/+9//eOONN2jWrBnt27enXbt2zJgxgx49ehD9+eFXbm4uY8aMIRKJ8Jvf/KZMM/ToAePGwaGHwk8/Vcwz4x2VmQk9e8Lrr8PP/TOSJEmSJEmSJEmSJEmSJEmSJEmSJEmSJEk7xalNJUmSJKkKmzkzvLHT0+H880u377xzw9ePPbZ0/bPPgoKNRYsgJwc+/RROO23nxp8/HwoKNtx38cUX88ILL3D88cczbdo0Xn75ZZo2bcq9997L73//ewAikci6gpW1pStr91dlKSnw8stwwgmQlRV2mi3LzIShQ+HZZyFuJawkSZIkSZKqsGQySWZmJoMHD6Znz56kpqbSuHFjbrvtNkaNGsWaNWsAeOyxx3jsscc49thj6dWrV5nn6NQJJk2CNm2C52+VUUYGnHwyvPmmpSuSJEmSJEmSJEmSJEmSJEmSJEmSJEmSJKnsRJLJZDLsEJIkSZKk7VdSsuOlFUOGwJNPlm7vSOfIuefC8OHB+vz5wYR+xcWlr0+aBN26bfkat94K1167/WNDMDHf/PnQoMHGrxUXF7N8+XKaNGmyYxevwpJJuP9+uOaaoJimpCTsRKXicUhLg7vugrPP3rGvO0mSJEmSJKmySSaTGxQ7/+1vf+P666+ndevWNGzYkIyMDD766CP22msvJkyYQJ06dcotS2Eh3HAD3HMP5OWV2zDbJT0datWC556Dfv3CTiNJkiRJkiRJkiRJkiRJkiRJkiRJkiRJkqqbaNgBJEmSJEk7Jj9/x4tXysJll5Wu33ffhqUrAL+cO/Dhh2HAgODjWlddBR067Nj40ejmJw6Mx+O7ZOkKBGUmF10E06dD586QlRV2okBWFhx4IMyYAeecY+mKJEmSJEmSqo/ILx52nX/++Vx55ZWkpKTw6aef8vHHH3PyySczYsSIci1dAUhNhVtugfHjYY89IDOzXIfbqowMOOkkmD3b0hVJkiRJkiRJkiRJkiRJkiRJkiRJkiRJklQ+IslkMhl2CEmSJEnS9vvxR2jeHAoKtv/cIUPgySdLt7e3BOPoo+Hf/w7WV6+GFi2Cj+ubNg323TdYX7gwOCaZDMZasACaNQteu/xyuPvu7b+HGjVgyhRo1277z91VJBJw//1w7bXB10lJScVniMchLQ3uvNPCFUmSJEmSJO06Vq5cyeLFi1m4cCEpKSkccsghxCu4SbuwEG68Ee66K3g2uyPPkndUzZpB6cpzz1m4IkmSJEmSJEmSJEmSJEmSJEmSJEmSJEmSylc07ACSJEmSpB0TZoHFFVeUrj/66MalKwDff1+6Pm9eMLEfBB/Xf6127R3PEfWv2i2KRuHii2H6dOjdG9LTISWlYsZOTQ3G69sXZsyAc8+1dEWSJEmSJElVU3Ltw82fJRKJrZ5Tt25d9t57bw4//HAOPfTQCi9dgeAZ3d//DrNnwx//CHXqBIUo5SUeD8pW9t8fHnkE5s+3dEWSJEmSJEmSJEmSJEmSJEmSJEmSJEmSJJU/p6iVJEmSpCoqIwNKSip+3K5dgxIPgKIiuOeeTR/34Yel6y1blpZuRCLB9lrrl7Bsj0QieA+0dW3awPvvw1dfwR/+ADVqBEt5qFEDatWCSy6B//0P3n57w8+3JEmSJEmSVNVEfn64mZ2dDUB0vUboX5ayrC+ZTFJUVFS+4bZB8+bwt7/B0qUwYgR06xY8W01NLZvr16gRXO/002HSJPj8czjppLK7viRJkiRJkiRJkiRJkiRJkiRJkiRJkiRJ0pZEkluaAUKSJEmSVGklkxDdwTrNIUPgySdLt9eWolx/PdxwQ7D+5JNwxhkbn/v888GkeQDPPgunnrrpMRo2hG++gdq1g+2HHoJRo2DQIDj//GDfmjVBKcjy5dt/D2lpsGgR1Ku3/efu6vLz4V//gltvhW+/DSZAzM4Oymy2VzQaTKxYWAh77QVXXw3HHht8fiRJkiRJkqSqbtq0aYwaNYqPP/6YgoICOnbsyKBBg9hjjz1o3br1Js9JJpN8//33m329Mpg5E/7v/4IC7SlT4Mcfg/KU/PzgWd/mZGUFz5MLCqBtW+jZE3r1Cp771qpVYfElSZIkSZIkSZIkSZIkSZIkSZIkSZIkSZLWsXhFkiRJ0i5n6dKgbCI/H/LyoLg4KInIyAgmhttrL0hPDzvltqlTB376afvP29HilZYtYc4ciMeD7QMOgKlTNz/OscfCCy9ASsrGrxUVwWmnwYsvbn9+CMpCcnJKs2jHzJ8fTKw4aVIwyeL06cG/idTUoNxn7RKJlC4FBcHr++0HffrAgQdCly7QvHnYdyNJkiRJkiSVnY8//pgzzjiD2bNnU7duXVasWAFAeno6/fr1Y/DgwfzqV7+icePGG5z3+uuvM2jQIE4++WRGjhxJdEcbtCvQTz/B55/D5Mnw5ZfBs9fc3KCEJSMjKFypXx+6dg2eBXbo4LNZSZIkSZIkSZIkSZIkSZIkSZIkSZIkSZJUOTgFgiRJkqRqbenSoFTi00+DUompUyE7O5goblMSiaCMpWVL6NEDevUKJpHbd9/KWcay334wdmzFjXfJJaWT6b333pZLVwBefTV4H6+5Bnr3hnr1YMUK+OgjuO224HOzo9q2dWK/stCiRbAMGhRsJ5OwYAHMnBn8W8jLCyZXTEsL/g1kZsLee0OzZqWFPZIkSZIkSVJ1NHToUCKRCE888QSHHXYYiUSCZ599ltGjRzN69GgmTpzIZ599xtlnn80+++xDIpEgGo2Sm5sLwNKlS6tE6QpA7dpw6KHBIkmSJEmSJEmSJEmSJEmSJEmSJEmSJEmSVJVEkslkMuwQkiRJklSW8vPhpZeCYo/Zs4OyiNxcKC7e/mtlZEBKSnDNY46BK6+Ebt0qT+HEddfBrbcmKSmpJIEq0NlnwyOPhJ1CkiRJkiRJUnX00EMPcdlll/Hggw9y5plnbvDarFmzeP3113n66af56quvOPbYY3nkkUeoV6/eumPmz59PgwYNyNhcC7gkSZIkSZIkSZIkSZIkSZIkSZIkSZIkSZLKRDTsAJIkSZJUVubMgUsugYYN4Q9/gBkzoLAQVq/esdIVgLy84PzCQnjlFejbF9q3hyeeCMpcwrR69Wpyct4nkcgON0gIatSAnj3DTiFJkiRJkiSpupo9ezbp6el0794dgEQiQSKRAGCvvfbisssu44477qB///68+uqrHH/88SxevJhEIkFxcTEtWrSwdEWSJEmSJEmSJEmSJEmSJEmSJEmSJEmSJKkCWLwiSZIkqcqbMQN694aOHeGhhyA7O1jKWiIBOTnw9ddBwUujRvDHPwblLGEYMWIEw4efTTKZEk6AkHXpEnYCSZIkSZIkSdVVMplk9erVrFq1CoBIJEI0Gl33WjweZ8CAAdx7770ceOCBjBkzhnHjxhGNRonH4yEmlyRJkiRJkiRJkiRJkiRJkiRJkiRJkiRJ2rVYvCJJkiSpyiouhr//Hbp2hXHjID8fiooqZuzs7KCE5YEHoF07mDChYsYFSCQSAMTjcbp1a07Nmrte8UphIbRvH3YKSZIkSZIkSdXVkUceCcB1113HggULiEQiQFC6EolESCaTAHTo0IGHHnqI9PR0HnroodDySpIkSZIkSZIkSZIkSZIkSZIkSZIkSZIk7aosXpEkSZJUJc2YAZ06wT/+AXl58PMcdxUuLw8WLIB+/eCii4LtslRQUMDXX3/NmjVrKPq5VWbthH7nn38+L730Ev37x/h5zr9dRrduEI+HnUKSJEmSJElSdZRMJtl///3p2bMnH374Iddeey2fffbZutKVX9pvv/1o0aIFGRkZJJPJdc9wJUmSJEmSJEmSJEmSJEmSJEmSJEmSJEmSVP4sXpEkSZJUpZSUwM03Q9euMHMm5OSEnSiQlwePPw7t2sGECTt/vUWLFnHxxRfTuXNnDjvsMLp27cof/vAHVq9eTSwWI5lMEo1GadKkCVdcAZmZOz9mVVGzJlx1VdgpJEmSJEmSJFVXkUiEBg0a8Pzzz9O3b1+ef/55/vSnPzFq1CiWLVu27pjCwkIApk+fTm5uLpmZmUQikU2Ws0iSJEmSJEmSJEmSJEmSJEmSJEmSJEmSJKl8RJLJZDLsEJIkSZK0LQoKYNAg+OgjyM0NO83mZWYGJSwnnbT95xYVFXH//fczbNgwSkpKOPjgg4nH43z++efMmTOHyy+/nGHDhpFIJIhGgy7NZBL22APmzi3jG6mkGjSAJUsgFgs7iSRJkiRJkqTq7quvvuLPf/4zb7zxBvXr1+e4447j8MMPp3///tSoUYMlS5Zwyy23cP/99/Puu+/Sr1+/sCNLkiRJkiRJkiRJkiRJkiRJkiRJkiRJkiTtUixekSRJklQl5OTAr34Fn30GeXlhp9m6jAy46y4477ztO2/cuHH85je/Ye+99+a6666jR48e1K1bl5kzZ3LwwQeTnp7OwoUL15WurDV8OFx5ZfA+VWfp6fCnP8Ff/hJ2EkmSJEmSJEm7ipycHB566CEef/xxvvnmGzIzM6lfvz5dunRh6tSpLFy4kKFDh/LQQw+FHVWSJEmSJEmSJEmSJEmSJEmSJEmSJEmSJGmXY/GKJEmSpEovLw/69IHp0yE/P+w02y4zE+64Ay64YNuOz87O5tRTT+X111/n66+/pm3bthu83qNHDxKJBKNHj6ZmzZpEIpH1zoVGjapGKc3OSEuD77+Hxo3DTiJJkiRJkiRpVzNnzhxeeuklRo8ezZgxY6hduzb169fnoosu4pxzziE9PT3siJIkSZIkSZIkSZIkSZIkSZIkSZIkSZIkSbsci1ckSZIkVWpFRTBgAEyYUDVLRTIy4PHH4eSTt35sYWEhu+++OytXrmTWrFm0aNECgGQyyRtvvMHpp5/OVVddxTXXXLPJ888+O8mTT0YoLi7LO6g8olH49a/h3/8OO4kkSZIkSZKkXVUymSQSifD1119Tu3ZtMjIyqFWrVtixJEmSJEmSJEmSJEmSJEmSJEmSJEmSJEmSdlnRsANIkiRJ0pYMHQoTJ1bN0hUIcp91FowZs+XjSkpKSE1NZeDAgeTn53P33XezdOlSPvroI2699VYuvPBC1qxZw7Jly7j55puZNm3aRte4/voIaWnlcx+VQVoa3H572CkkSZIkSZIk7coikQgA7dq1o3HjxpauSJIkSZIkSZIkSZIkSZIkSZIkSZIkSZIkhSySTCaTYYeQJEmSpE35z3/gpJMgNzfsJDuvUSOYMwdq1Njycd9//z19+/Zl7ty5xGIx0tLSyM3NpVOnTnTr1o2JEyfy5Zdfstdee/HII4/Qq1evDc5/7DG49FLIySm/ewlDVhZcdx1cc03YSSRJkiRJkiRJkiRJkiRJkiRJkiRJkiRJkiRJkiRJkiRJlYXFK5IkSZIqpRUroG1bWLky7CRlIy0twSmnRHniCUgmk0QikY2OSSQSRKNR5s+fz8yZM3n33Xd5/fXXueuuuzjqqKOA4Nzzzz+fRx55hJNOOok77riD5s2br7vm/PkLOOywCN9+24hkMqWib7NcRKOwzz7w+ecQi4WdRpIkSZIkSdKuYvVqSE2F9PSwk0iSJEmSJEmSJEmSJEmSJEmSJEmSJEmSJGlzomEHkCRJkqRNOfdcyM0NO0XZKSiI8swzRbz/PpssXQGIRoM/0Vq0aMG+++7LqFGjGDx4MEcddRSJRIKioiIikQhnnnkme++9NxMmTGDNmjVA6TVHjXqN778/hGSyoGJurAKkpcFLL1m6IkmSJEmSJKnifPsttG8PeXlhJ5EkSZIkSZIkSZIkSZIkSZIkSZIkSZIkSdKWWLwiSZIkqdL5z3/gzTehoPp0hwBQVJTCoEF5ZGdv/dg333yTOXPm0KdPn3X71hazdOrUiZKSEr7//ntKSkoA1n088MADefzxG3n44Qyyssr+HipaZib89a/BBIeSJEmSJEmSVBGSSbjgArjkEqhbN+w0kiRJkiRJkiRJkiRJkiRJkiRJkiRJkiRJ2hKLVyRJkiRVKqtXw5AhkJsbdpLysWYNDB48f7OvJ5NJAH788UcApk6dCgSlK7FYDID58+ezePFi2rVrR0ZGBsC617p3787pp5/O2WfHOOII+PnlKik9HQ48EP74x7CTSJIkSZIkSdqVvPQSLFoEl18edhJJkiRJkiRJkiRJkiRJkiRJkiRJkiRJkiRtjcUrkiRJkiqVp56CgoKwU5SnDN55pzFffLEAKC1aWSsSiQDQpEkTatWqxbPPPsuHH34IBGUsb775JkOGDCE7O5urr76aNm3abHKUSARefBF69AgKTKqatDTYZx944w34uVNGkiRJkiRJksrdqlVw2WXw8MOQkhJ2GkmSJEmSJEmSJEmSJEmSJEmSJEmSJEmSJG1NJPnLWX4lSZIkKSTJJLRqBfPnh52kvOVy0kmzeP75AzZ6JZlMEolEmD17NjfddBPPPPMMtWrVonPnzgBMnTqVgoICrr32Wi655BJq1qy5xZHy8uCww2DatGC9KkhLgzZtYMIEqF077DSSJEmSJEmSdiXnnQfRKDz4YNhJJEmSJEmSJEmSJEmSJEmSJEmSJEmSJEmStC0sXpEkSZJUaYwZA7/5DWRnh52k/GVkrGbBggT16tXZ7DFLly7liiuu4IsvvmDFihVkZmZy5JFHcs0119CkSZNtHisvL3hfJ0yA3NwyCF+OMjJgn33gvfegVq2w00iSJEmSJEnalXz8MQweDF99BXXqhJ1GkiRJkiRJkiRJkiRJkiRJkiRJkiRJkiRJ28LiFUmSJEmVxlFHwVtvwa7wV0o0msPjj2czdGjjdfsSiQQlJSWkpKRQVFRESkoKxcXF5OXlMX/+fNq1a0c8Ht+h8YqK4JRTgvc3J6es7qJsZWXBQQfB668HBSySJEmSJEmSVFGKiqBzZ/jLX+CEE8JOI0mSJEmSJEmSJEmSJEmSJEmSJEmSJEmSpG0VDTuAJEmSJAEsWgTvvbdrlK4AJBJZPPhgjXXbc+bMYcCAAfzxj38EIBKJABCPx6lZsyZ77733DpeuAKSkwEsvwfDhULNmsF1ZxGJB6crtt8M771i6IkmSJEmSJKni3XkntGgBgweHnUSSJEmSJEmSJEmSJEmSJEmSJEmSJEmSJEnbI5JM7irTGkuSJEmqzG69FW68EfLzw05ScVJSSpg3L0aTJjB37lz22GMPANasWUNWVla5jbt4MZx+OkyYADk55TbMNsnKgo4d4YUXoHXrcLNIkiRJkiRJ2jV9+y0ceCBMnuxzSkmSJEmSJEmSJEmSJEmSJEmSJEmSJEmSpKomGnYASZIkSQJ4551dq3QFIC0NJk2C4uJidt99d+69914++eSTci1dAWjaNHi/hw+HmjUhNbVch9ukeBwyM+H224MCGCczlCRJkiRJkhSGZBLOPx+uvtrnlJIkSZIkSZIkSZIkSZIkSZIkSZIkSZIkSVWRxSuSJEmSKoUvvtix84YMCSbGW7tsTZ8+Gx6/uWXEiNJzPvhg285p1Wr7suflRZk0CWKxGAAXXXQR3bp1276L7KBIBE49Fb7+Gi64AGrUCJbylpUVFK6cdRbMmBGMHYmU/7iSJEmSJEmStCkvvABLlsCll4adRJIkSZIkSZIkSZIkSZIkSZIkSZIkSZIkSTvC4hVJkiRJoVu6FHJywk6xoaKi8j+npCTCRx9BJMTmkSZN4O67YdkyePBB2GefoBjl5y6YMhGJBIUre+wRjLV0KQwfvv1FNZIkSZIkSZJUllauhCuugEcegZSUsNNIkiRJkiRJkiRJkiRJkiRJkl5/GIkAAQAASURBVCRJkiRJkiRpR8TDDiBJkiRJU6ZAWhoUFJT/WJ9/DoccsvH+Ro3g5Zch+nM95Usvlb520UVQu/bG51x9NfzmN8H6+PGwaNH255k2DZLJoJwkTOnpcNppwfLZZ3DPPTB6NCxfHhSx5Odv++cnNRUyMiA3F+rVgz594LLLoHv38O9TkiRJkiRJUtWSnR0seXnBM8p4PHj+mJEBdevu3DPHa66BY48Nnl1KkiRJkiRJkiRJkiRJkiRJkiRJkiRJkiSparJ4RZIkSVLoJk0KSjoqwurVQUnKL914Y2npytSpQenIWl9+ufHxtWoFhSJrDRu2Y3kKCoLClubNd+z88tC5Mzz9dLC+enVQVjNlCnz4IUyeDCtXQlERFBcHx8TjwVKnDhxwQPC+dO0aXKdu3dBuQ5IkSZIkSVIVs2JFUAw9eXLwPHLKlOB5ZEpK8Pw2Gg2KrBMJKCkJtvfZB3r3DspTunSBNm22rYxl3Dh44w346qvyvy9JkiRJkiRJkiRJkiRJkiRJkiRJkiRJkiSVH4tXJEmSJIXu449LSzzCkJ4O559fun3nnVs/55xzgvIVgK+/hn//e8fGTksLil4qU/HK+tYWzPTpA5dfvuFriUTwcW1hjSRJkiRJkiRtr8WLYfhweOQR+PFHyMyEvDwoLCw9ZkvPjydPDgpaatYMjksm4cgj4corgzKWTZWwFBbCuefCPfdA7dplfkuSJEmSJEmSJEmSJEmSJEmSJEmSJEmSJEmqQE6PK0mSJCl0y5eHO/6QIdCwYbA+fz688MKWj4/F4OKLS7fvvjuYzG9HJBKwatWOnRu2aNTSFUmSJEmSJEnbL5mEDz+EX/8adt8dbr8dliyBoiL46acNS1e29XqrV0NublDa8tpr0L8/tGsHjz0GOTkbHj9sWDDucceV3T1JkiRJkiRJkiRJkiRJkiRJkiRJkiRJkiQpHE6RK0mSJCl0+fnhjn/ZZaXr990HxcVbPv7EE6FFi2B92TJ48skdH7ukJJgIUJIkSZIkSZKqu0QiKEJp3TooXXnzTSgoKPtnxIlEULYye3bw/LdRI7jgAvjxx2DfXXfB/fdDJFK240qSJEmSJEmSJEmSJEmSJEmSJEmSJEmSJKnixcMOIEmSJElhFq8cfTTstVewvno1PPLI1s+54orS9Qcf3Ln8iUT4xTOSJEmSJEmSVN7mzoWTToKvvgpKUSpKdnbw8fHH4bnngtKXa68NPkqSJEmSJEmSJEmSJEmSJEmSJEmSJEmSJKnqi4YdQJIkSZJisfDGXr9E5dFHg/KVLTnsMOjcOVjPy4P779+58SORcO9fkiRJkiRJkspTIgEPPAAdO8KUKRVburK+wkL46SeYNg3GjoUffwwnhyRJkiRJkiRJkiRJkiRJkiRJkiRJkiRJksqWxSuSJEmSQpeeHs64XbtC797BelER3HPP1s9Zv6jl6adh+fKdyxCNQkbGzl1DkiRJkiRJkiqjuXPhoIPg6qshNxdKSsJOBMkk/Pe/0LYtjBoVdhpJkiRJkiRJkiRJkiRJkiRJkiRJkiRJkiTtLItXJEmSJIWuPIpXrr8+mEAvmYQRIzZ9zPolKi+9BAsWbPma7dvDwIHBeiIBd9658zmj0fCKZyRJkiRJkiSpvIwdC/vtB1OmQE5O2Gk2VFAAq1bB734XPCdOJsNOJEmSJEmSJEmSJEmSJEmSJEmSJEmSJEmSpB1l8YokSZKk0O2xR8WP2bIlHH986fawYVs/5/LLg6IUgP/8B775ZudzRCLQosXOX0eSJEmSJEmSKov//hcGDIDsbCgpCTvN5uXmwvDhcOaZQdm2JEmSJEmSJP0/e3ceXmdZoI//Psk5SdO9tdCWUihLgSJbKXspmzjDorIpCKgogwqjgjoO6rgA464jOqjg8GOrOA6gIKiIgOyyU6AsxQKVUigtpaUL3ZKTnPP7I98GCoVuSU4Ln891nSvv9jzP/SaRpunxvQEAAAAAAAAAAAAAWP8oXgEAAGpu3Likqal71zzttKRYbN++6abk4Yff+voNNkg+8pFX91elqGVVLF6c7LRT58wFAAAAAFBrf/pTcuSR7b/7XB8sXpxccUVy3HHKVwAAAAAAAAAAAAAAAAAAAADWR4VqtVqtdQgAAOCd7b77kve+N1mwoNZJut/w4cm0abVOAQAAAACw9m69NTn00PWndOW1evZMPvrR5LzzkkKh1mkAAAAAAAAAAAAAAAAAAAAAWFV1tQ4AAACwww7r54P4OsNuu9U6AQAAAADA2nvkkeR971t/f9e7eHFy6aXJWWfVOgkAAAAAAAAAAAAAAAAAAAAAq0PxCgAAUHM9eiTDh9c6Rffr0SPZZ59apwAAAAAAWDstLcmRRyaLFtU6ydpZvDj54Q+T+++vdRIAAAAAAAAAAAAAAAAAAAAAVpXiFQAAYJ2w++61TtD9GhqSMWNqnQIAAAAAYO2ceWYyY0atU3SOJUuSD30oaW6udRIAAAAAAAAAAAAAAAAAAAAAVoXiFQAAYJ1wxBFJnz61TtG92toUrwAAAAAA67eHHkp++tNk8eJaJ+k8L72UfO1rtU4BAAAAAAAAAAAAAAAAAAAAwKpQvAIAAKwTDj88qXsH/Q2lVEpOPDHp0aPWSQAAAAAA1kxLS/KhDyVLltQ6SedavDg599zk/vtrnQQAAAAAAAAAAAAAAAAAAACAlXkHPdYYAABYlzU0JCef3P7xnaC+Pjn11FqnAAAAAABYc2edlcyYUesUXWPJkvZSmZaWWicBAAAAAAAAAAAAAAAAAAAA4K0oXgEAANYZn/lMUijUOkX3GDMm2XLLWqcAAAAAAFgzr7yS/OQnyeLFtU7SdebMSa68stYpAAAAAAAAAAAAAAAAAAAAAHgrilcAAIB1xvDhybhxtU7R9fr0Sb785VqnAAAAAABYc5demtS9zd91snBh8oMf1DoFAAAAAAAAAAAAAAAAAAAAAG+lUK1Wq7UOAQAAsMyNNyZHHJEsWlTrJF1n0KBk5sykvr7WSQAAAAAAVl+1mmy+eTJ1aq2TdL2ePZO770522KHWSQAAAAAAAAAAAAAAAAAAAABYkbpaBwAAAHitAw9MRo9OisVaJ+kaPXsmP/+50hUAAAAAYP31t78lL71U6xTdo7k5+clPap0CAAAAAAAAAAAAAAAAAAAAgDdTqFar1VqHAAAAeK3nnktGjUoWLap1ks7V0JC85z3JtdcmhUKt0wAAAAAArJkPfCD505+Sd8o7Tpqakpkzk759a50EAAAAAAAAAAAAAAAAAAAAgNerq3UAAACA1xs+PPnJT5JevWqdpHP16JFcfLHSFQAAAABg/TVnTnLDDe+c0pWk/Xe6//d/tU4BAAAAAAAAAAAAAAAAAAAAwIooXgEAANZJJ52UjB6dFIu1TtI5evZMzj8/GTy41kkAAAAAANbcvfcmjY21TtG9Fi9Orruu1ikAAAAAAAAAAAAAAAAAAAAAWBHFKwAAwDqpUEh+85u3xwP8SqVk332To4+udRIAAAAAgLVz333tRSRv5oQTkmr11deq2H775Cc/Sf72t2TRolfHPvPMiq/faafkO99Jbr89efbZ9jwLFyYPP5x885tJr17LX18qJZ/8ZPK//5s8/ngye3bS3Jy88EJy1VXJPvusPOP996/avQAAAAAAAAAAAAAAAAAAAADQvQrV6qo+5gIAAKD7XX11ctxxyZIltU6yZurrk2HDkgkTkkGDap0GAAAAAGDt7L9/cuutb37+hBOSSy55db9QWPmcp52W/PSnbzw+dWqy2WZvPH7eecnJJ7/5fI8/nuy1V7JgQfv+4MHJzJlvneGTn0wuuODNz5dKyZw5SZ8+bz0PAAAAAAAAAAAAAAAAAAAAAN2rrtYBAAAA3srhhyc//3nS1FTrJKuvUEgGDkz+9jelKwAAAADA28PEiZ0/57x5yXXXJd/6VnupyqqYM6e9rOWww5JDD02uuOLVc+9+d3uZy+vddltyyinJgQcm//qvyaxZr547++y3/j10z57JQw+tWjYAAAAAAAAAAAAAAAAAAAAAuk+x1gEAAABW5sQTk/nzk699LVmypNZpVk1dXdK/f3Lnncnw4bVOAwAAAACw9l58MVm8uPPnHT++/ZUkJ5zQXo7yVn7zm+Tf/z1ZuPDVY9ddl2y9dbLjju37e+zx6rlFi5J99knuuOPVYzfdlMycmVx1Vft+nz7Jdtsl99+/4jWXLk0mTGifBwAAAAAAAAAAAAAAAAAAAIB1R12tAwAAAKyKL3whOeecpKmp1klWrlhMBg9OHnggGTmy1mkAAAAAADrHgw8mPXrUOkV7gcprS1eSpFpNnnzy1f3Xnl+4cPnSlWUmT15+//VzvlZzc3L77aufFQAAAAAAAAAAAAAAAAAAAICupXgFAABYb5x0UjJ+fNKzZ1K3jv5tpmfPZPPNkwkTks02q3UaAAAAAIDO89JLSVtbrVOs2MCByXve8+r+H/6w8jHHHPPq9pNPJk888dbXz5y5ZtkAAAAAAAAAAAAAAAAAAAAA6Drr6KOKAQAAVuxDH0oeeSQZPTrp1avWaZbX1JScdlry6KPJ0KG1TgMAAAAA0LmWLl03i1f69k2uuaa9fCVJrrsu+c1v3nrMMcck//Ef7dstLcknP7nydZYsWbucAAAAAAAAAAAAAAAAAAAAAHQ+xSsAAMB6Z4stkvvuS7797aRnz6Suxn+z6dmzPdOddybf/W7S0FDbPAAAAAAAXWHJkqRSqXWK5Q0blvztb8nee7fv33RTctRRSbX65mM+//n2YpZisb1M5uijk9tvX/laS5d2SmQAAAAAAAAAAAAAAAAAAAAAOpHiFQAAYL1UV9f+cLxHHklGj0569er+DPX1SVNTctppyaRJ7TkAAAAAAN6uCoVaJ1jedtsld9+dbL99+/7llyeHHNJeEPNmzj47+clP2n/HPG9ecvDByTXXdEtcAAAAAAAAAAAAAAAAAAAAALqA4hUAAGC9tsUWyX33JRde2F580tTUXojSlXr2THr0SI4/Prn//uS7300aGrp2TQAAAACAWuvRo+t//7qq9tsvueOOZPjw9v3/+q/kwx9OWlpWfH1DQ3sxyxe+0L7/7LPJ2LHJrbeu+po9eqxNYgAAAAAAAAAAAAAAAAAAAAC6QrHWAQAAANZWXV1yzDHtr8ceS37yk+T//q/9+KJFnbNGoZD06pX075/8+78nJ5yQ9OvXOXMDAAAAAKwPmpraf++6Js44IznzzPbtSy5JPvGJV88NH57svHP79rKPSXsJ9mGHtW/Pnp3ceWf79uGHJ5ddljQ2tu//5jfJ1Ve3F6kss3RpMmFC+3aPHslf/pLsu2/7/ty57b/nHTBg+TFPPpm89NKb30PPnqt+vwAAAAAAAAAAAAAAAAAAAAB0D8UrAADA28p22yUXXpj89KfJr37VXsDyyCNJuZw0NCQLFyaVysrn6dGj/frFi5OhQ5M990xOPjnZb7/2EhYAAAAAgHeaIUOS+vrOn/eAA9rLWF5vww3bC1WS5NZbk/33b98+7LBXS1eS5Ljj2l+vNXVqstlm7duDB79aupK0F65cccUb1/v4x5Px498857Bhb3kbAAAAAAAAAAAAAAAAAAAAANSA4hUAAOBtqU+f5DOfaX9Vq8n06cmECcl99yW33ZY880zS3Jy0tCRtbUmp1P6gvl69ktGjk332ScaMSXbaKendu9Z3AwAAAABQezvvnCxZUusUtdGjR/vvjQEAAAAAAAAAAAAAAAAAAABYtxSq1Wq11iEAAAAAAAAAAFj3bbBBMnt2rVN0v759k+uuS/baq9ZJAAAAAAAAAAAAAAAAAAAAAHituloHAAAAAAAAAABg/TB6dK0T1MbixclOO9U6BQAAAAAAAAAAAAAAAAAAAACvp3gFAAAAAAAAAIBVst9+SalU6xTdb6ONkp49a50CAAAAAAAAAAAAAAAAAAAAgNdTvAIAAAAAAAAAwCrZZZd3ZgHJbrvVOgEAAAAAAAAAAAAAAAAAAAAAK6J4BQAAAAAAAACAVbL77klzc61TdK9evZJDD611CgAAAAAAAAAAAAAAAAAAAABWRPEKAAAAAAAAAACrpF+/5LDDkrp32DtOjj661gkAAAAAAAAAAAAAAAAAAAAAWJF32GMwAAAAAAAAAABYG1/6UtKjR61TdI9SKTnhhKRnz1onAQAAAAAAAAAAAAAAAAAAAGBFCtVqtVrrEAAAAAAAAAAArD9GjUr+/vdap+h6TU3Jww8nW21V6yQAAAAAAAAAAAAAAAAAAAAArEhdrQMAAAAAAAAAALB++fKXk169ap2i6+24o9IVAAAAAAAAAAAAAAAAAAAAgHWZ4hUAAAAAAAAAAFZZc3MyZ06yeHGtk3St3r3bC2YAAAAAAAAAAAAAAAAAAAAAWHcpXgEAAAAAAAAAYKVaW5OLLkq23jq5+ebki19MevWqdaquUSgkm2ySvO99tU4CAAAAAAAAAAAAAAAAAAAAwFsp1joAAAAAAAAAAADrrkolueKK5IwzkqFDk//932Ts2KStLbnxxuSxx9qveTvp0SP57W+TonfWAAAAAAAAAAAAAAAAAAAAAKzTPB4CAAAAAAAAAIA3qFaTP/0p+frXk8bG5Oc/Tw48MCkU2s/X17cXsowenSxZUtusnalXr+QrX0m23bbWSQAAAAAAAAAAAAAAAAAAAABYmUK1Wq3WOgQAAAAAAAAAAOuOm29O/uM/kkWLkm9/O/nAB14tXHm9H/wg+da32q9d3xUKyahRycSJSbFY6zQAAAAAAAAAAAAAAAAAAAAArIziFQAAAAAAAACAt4mHHnooo0ePXuPx99yTfO1rybRpyX/+Z3LMMUld3VuPaWtLdt45eeyxpFJZ46XXCU1NyQMPJNtuW+skAAAAAAAAAAAAAAAAAAAAAKyKlTwaAwAAAAAAAACAdd3ll1+eAQMGZLfddstzzz23RnMsXZqcfHJy7LHJpEntH1dWupIk9fXJlVcmffqs0bLrjJ49kx/8QOkKAAAAAAAAAAAAAAAAAAAAwPpE8QoAAAAAAAAAwHrq2WefzZe//OUcf/zxeeWVV9LW1paLLrpojeYqFpMHHkhOOikplVZv7JZbJjffnPTqtUZL11zPnsm//Vvyuc/VOgkAAAAAAAAAAAAAAAAAAAAAq0PxCgAAAAAAAADAemjp0qU5//zz86Mf/Si77bZbfvGLX2TIkCH52c9+lmeeeWa15ysW219rauedk+uuW//KV3r2TE48MTnrrFonAQAAAAAAAAAAAAAAAAAAAGB1KV4BAAAAAAAAAFgPVavVDBw4MJ/+9Kdzxx135NOf/nSOOeaYvPzyyzn33HNrkmncuOTqqxelR49ykmpNMqyOnj2TU09NzjknKRRqnQYAAAAAAAAAAAAAAAAAAACA1VWoVqvr/lMuAAAAAAAAAAB4g3nz5qVUKqVnz54pFAp55JFH8v73vz9z587Nfffdl2222aZb89x444359re/ndtvn5fk5iS9kzR2a4ZV1dSUnHlmcvrptU4CAAAAAAAAAAAAAAAAAAAAwJpSvAIAAAAAAAAAsI569NFHc80116RXr14ZPnx4xo0bl8GDB7/lmK9+9av5wQ9+kH/913/Nz3/+825KmrzyyivZdddds3Dhwpxwwgl517u2yX/8x+C0tOydarVnt+VYmaampH//5PLLk3Hjap0GAAAAAAAAAAAAAAAAAAAAgLWheAUAAAAAAAAAYB0zffr0fOlLX8oVV1yRxsbGLF26NEmy22675fvf/37222+/N4ypVCqpq6vL5MmTc+ihh2b69Om59957s8MOO3RL5k9/+tP5/e9/n5/85Cc5/vjjkyTXX399PvShy9PW9j9paalLa2t9t2R5M01Nycc/nvzXfyU9150uGAAAAAAAAAAAAAAAAAAAAADWUF2tAwAAAAAAAAAA8KoXX3wxn/zkJ3PllVfmi1/8Yq666qpMnTo1X/jCF/Loo4/m+OOPz3XXXZckaWtr6xhXV9f+NpCtt946H/nIR9Lc3Jz//u//TpJUq9VUKpUuy/z000/nmmuuyRFHHJFDDz2043hDQ0MWLrwkO+98TFpb/5xkYZdleCtNTcnQocn11yfnnqt0BQAAAAAAAAAAAAAAAAAAAODtQvEKAAAAAAAAAMA6YFkxyhVXXJEbbrghn/3sZ/Pd7343Bx10UDbZZJN8+9vfzte//vXMmDEjp512Wsrlcurr61c4x8c//vFss802GT9+fO65554UCoXU1dWlpaUlixcv7vTsTz/9dObOnZvRo0enf//+SZJyuZy77747SbLllv3yu9+15Mc/fiEDBz6TZHGScqfneL0+fZJ3vSv56leTp59Oxo3r8iUBAAAAAAAAAAAAAAAAAAAA6EaKVwAAAAAAAAAAamTx4sVpaWlJktTVtb+N469//WsqlUo+8IEPpFQqpa2tLUnS1NSUI488MsOHD8/TTz+dH/3oR0mSarXaMV9dXV2q1WpGjBiRj3zkI6lUKjnvvPPS0tKS6667Lp/73Ody1VVXpbW1tVPvo6mpKeVyOU8//XSam5uTJLfcckt+/etfZ8yYMbn44otz1FFH5Ytf3Cpz5myWT37y/CSXpFgsp1evTo2SUinp0SPZc8/k179OZs5MvvGNpGfPzl0HAAAAAAAAAAAAAAAAAAAAgNor1joAAAAAAAAAAMA7TUtLS37wgx/kjDPOyKWXXprjjz8+bW1tWbhwYSqVSnr06JHGxsYkSX19fdra2lJfX59CoZByuZwkOfvss3PKKadkwIABqVarKRQKSZJyuZyGhoaceuqp+e1vf5vf/OY3mT9/fu6+++689NJLGTZs2HJlLZ2hf//+2WCDDXLuuedm4cKFede73pULLrggL730Uv7yl78kSSqVSsrlchobG/PRj47JBRfsm1NPnZ4ttzwz556bTJ7cXphSqSSLFq362g0NSVNTsnhxMmhQcuSRyWmnJSNHduotAgAAAAAAAAAAAAAAAAAAALAOUrwCAAAAAAAAANCNvvWtb+UHP/hBFi9enCR57LHHkrQXrPTr1y/Dhg3L0qVL8/vf/z677LJLSqVS6uvrkyQTJkxIuVzOtttum0mTJuXSSy/NqaeeulzxSkNDQyqVSp555pn069cvbW1t+cMf/pADDzww3/ve9zJmzJhOv6cdd9wx5513Xs4444ycf/75SZIjjzwyM2bMyIYbbpgkqaurS0NDQ5Jk+vTp/+9+63LKKckppyTlcvLEE8mECcmdd7a/pkxpP14sJvX17aUsbW1JtZoMGZKMGZPst1/7x9Gjk379Ov3WAAAAAAAAAAAAAAAAAAAAAFiHKV4BAAAAAAAAAOgGZ599dr797W9n8eLFOeKII9K/f/9cdNFFKZVKSZKWlpY0NDTkE5/4RC699NKce+656d27d77whS9k5syZueWWW/Ktb30rn/rUp/KBD3wge+65Z2644YZ89rOfTV1dXcc6L7zwQs4888zcfPPN+cc//pF99tkn3/ve97Lnnnt2yX21tramWCzm0EMPzfbbb58pU6akvr4+O+20UzbffPPcfPPN2WmnnZIkhUIhL774Ym688cbU19fn4x//eMc8pVKyww7tr0984tX529qSpUvbX6VS0tTUXsTy/3pmAAAAAAAAAAAAAAAAAAAAAHgHq1v5JQAAAAAAAAAArKmf//znGTZsWE4//fTsu++++dWvfpULL7wwBx98cMrlch5//PEkSUNDQ5Jk9913z3/8x3+kf//+OfPMM7PVVltlzz33zCmnnJJBgwblsMMOyzbbbJMRI0akXC6npaUl1Wq1Y70NN9ywo9Dluuuuy6233tolpSunn356nnrqqRSLxSRJY2NjRo4cmYMOOijvfe9709TUlK222ioXXHBB/vSnP+WZZ55JtVrND3/4w/z617/OZz/72WyyySYrXae+PunVK3nXu5K+fdvLV5SuAAAAAAAAAAAAAAAAAAAAAJAkheprn7wBAAAAAAAAAECneeqpp/L+978/Q4YMyac//enst99+GTp0aJJk6tSpGTlyZMaNG5crr7wyAwYMSFtbW+rr67N48eI8+OCD+dGPfpRKpZK2trYceeSROemkk5Ikzz33XMaOHZsNN9wwDzzwQMd6ra2tKRaLeeqppzJy5Mguu6/LL788xx57bHbfffeMHz8+W221VUf21/r5z3+eL3zhC+nVq1eGDh2aefPm5cUXX8x+++2Xm2++ucvyAQAAAAAAAAAAAAAAAAAAAPDOUKx1AAAAAAAAAACAt6sRI0bkd7/7Xfr06ZNNN910uXNz587NwIEDUy6X069fv1Sr1Y7ikqampuy9997Ze++9s2TJkjQ1NS03tlwuZ/r06TnuuOOWO14str8VpCtLVyqVSj73uc+lR48eefjhh/N///d/OeOMM95QupIkxx57bGbNmpWrrroqL7/8cl5++eWcfvrp+ehHP9pl+QAAAAAAAAAAAAAAAAAAAAB45yhUq9VqrUMAAAAAAAAAALwTLHubRqFQyPz587P55punXC7nqaeeyuDBg1c4prW1taNQJUmmT5+ez33uc/nzn/+cW2+9NXvssUe3ZF/m1FNPzUUXXZQvfvGL+c1vfpN//OMf+eEPf5jTTjst9fX1qaure8OYSZMmpVQqpVKpZOutt+7WvAAAAAAAAAAAAAAAAAAAAAC8fb3xSRcAAAAAAAAAAHSJQqGQQqGQSqWS3r17Z6eddkrPnj0zY8aMNx2zrHRl+vTpueKKK/L5z38+f/3rX/OlL32p20tXJk+enJ///Of5l3/5l3zlK1/Jj370oxSLxVx44YV54okn3lC6UqlUkiTbbrttRo4cqXQFAAAAAAAAAAAAAAAAAAAAgE6leAUAAAAAAAAAoJvV1dVl0aJFKRQKmTVrVnr16pUkqVarb7i2ra0tRx99dA488MB8+tOfzl//+td885vfzLe//e3ujp1PfepT2WKLLXL00UenZ8+eOeKII/L1r389kydPzkc/+tE89thjSV4tXHl9EQsAAAAAAAAAAAAAAAAAAAAAdKZirQMAAAAAAAAAAKxPpk6dmmuvvTZDhw7N4MGDM3bs2NWeo1qtpm/fvhk6dGiS5P7778/IkSNTKBSWu65SqaS+vj77779/2tra8i//8i/57Gc/mx49eqz2mq2trXnxxRfzwgsvZN68eWlubk65XE6lUkmpVEpDQ0OampoyZMiQbLTRRunTp89y46+44orccccd+dGPfpQ99tij4/gpp5yS+++/P9dee20uuOCC/PSnP1W4AgAAAAAAAAAAAAAAAAAAAEC3ULwCAAAAAAAAALAK5syZk9NPPz2XXnpp6uvr09zcnEKhkI997GP5xje+kc033zzVavUN5SlvZauttkpdXV3q6+tXeH7ZXKecckpOOumklEqlVZ577ty5efrppzNt2rQ8//zzWbBgQUqlUiqVSsrl8puu19DQkLa2ttTX12fw4MEZMWJEhg8fnhNOOCHjxo3L4Ycfnvr6+lQqldTV1WWDDTbIz372s8yePTvnnHNONthgg3z5y19OsehtKQAAAAAAAAAAAAAAAAAAAAB0LU+4AAAAAAAAAAC6TLVazYIFCzJjxowsWLAgra2taW1tTbVaTbFYTLFYTFNTU4YMGZJBgwalrq6u1pFXqFwu5+STT85f/vKXnHLKKRk7dmzmz5+fyy67LOPHj8+0adPym9/8JoMHD16l+ZYVqpTL5VQqlTzzzDNJ0lFm8vrrkqxS6UqlUslTTz2VO++8MzNmzEiStLa2dpxvbm5+y/HVarXjmtbW1kybNi3PPfdcisViTj/99AwePLjjHpflrFarGTFiRE477bQcd9xx+dnPfpa99tor+++//0rzAgAAAAAAAAAAAAAAAAAAAMDaKFSr1WqtQwAAAAAAAAAAbw+LFy/OtGnTMn369Dz77LN58cUXU6lUUl9fn7a2tlQqlVQqlSTtpSJ1dXWpr69PkrS1tWXgwIHZZJNNsvHGG2f48OF517veVcvb6fD73/8+Rx11VE466aT87Gc/S2NjY5JkyZIlOeigg3LHHXfk1FNPzVe+8pUMGTIk1Wp1udKU12tra0t9fX3++Mc/5rDDDstJJ52UX/7yl2tcPLNo0aJMmDAh9957b1pbW9PS0rJG86xMsVhMtVrN5ptvnr322iubbrrpcvd54YUX5lOf+lS23XbbXH755dl22227JAcAAAAAAAAAAAAAAAAAAAAAJEmx1gEAAAAAAAAAgPVbtVrN888/n7vuuitPP/106uvr09LSkmq12nFNa2vrCse1tbWlra2t49hLL72Ul156KY888kiq1WoGDRqUsWPHZtSoUR0FLd1pWYHKAw88kCQ54YQT0tjYmEqlktbW1jQ1NeXMM8/Maaedll//+tcZM2ZMPvrRj75l6UqSjntpbGxMQ0NDqtVq6urqUqlUVqt8pa2tLbfddlvuvvvuJCv+PHemZfM/9dRTmTp1avr3758PfehDGTRoUAqFQg499NAcdthhufrqq3PWWWflV7/6VUdJDQAAAAAAAAAAAAAAAAAAAAB0NsUrAAAAAAAAAMAaaWlpyaOPPpo777wzCxcuTLlcTtI55R/L5po5c2b++Mc/5k9/+lN22WWX7LrrrunXr99az7+qlhWoPPHEE0mShQsXdpxraGhIkuy333756Ec/mm984xv53e9+l7333jubbbZZR2nLiiw7VywW09LSkpaWliRZrdKVmTNn5re//W1eeeWVLi9cWZFyuZyXXnop559/fsaNG5e99947Q4YMycUXX5xyuZzf/va3GT16dL7yla90ezYAAAAAAAAAAAAAAAAAAAAA3hlW/WkdAAAAAAAAAABJKpVK7rrrrvzXf/1Xrr/++sydO7ejKKUrtLS0pLm5Offcc09+/vOf57e//W2WLFnSZeutyJ577pkkue+++5K8WpCyrEDlkEMOyW677Zbbb789EydOTJIVlq5Uq9Xlzh1wwAGZMGFCxo8fv8pZ2tracvPNN+fCCy/Myy+/3KWf+1XR2tqav/3tb/nlL3+ZmTNnpl+/fjn55JOTJPX19TXNBgAAAAAAAAAAAAAAAAAAAMDbm+IVAAAAAAAAAGCVzZkzJ+eff35uvfXWlMvlbi39aGtrS2trayZPnpxzzjknkydP7ra1t9122/Tu3TsPPvhgnnvuuSSvlq4kybvf/e4ccMABmT9/fiZMmJCkvaAmSZ599tn87Gc/S6VSSaFQ6Di+zOjRo1c5x+zZs3PuuefmnnvuSWtra2fcWqcol8t56aWXcuGFF+bOO+/MIYcckjvvvDP//u//XutoAAAAAAAAAAAAAAAAAAAAALyNKV4BAAAAAAAAAFaqUqnkrrvuyi9/+cvMmjWrWwtXXq+trS1Lly7NlVdemSuuuCJLlizp8jX33HPPjBo1KrfffnseeOCBJOkoXVlWpLLffvslSf785z8nSerq2t+W8bWvfS2nnXZavva1ry13fHXNmDEjF1xwQV5++eWafv7fSmtra2677bb8+c9/zh577FHrOAAAAAAAAAAAAAAAAAAAAAC8zSleAQAAAAAAAADe0ty5c3P++efn1ltvTWtra6rVaq0jJUnK5XKefPLJnHPOOXn66ae7dK2BAwfmwx/+cObNm5fLL788zzzzTJKkWq12FKnsu+++2WijjbJkyZLMnDkzbW1tSZJPfOIT6dWrV8aMGbPG60+bNi0XX3xxmpub1/5muli5XM7EiRNz1VVXdZTSAAAAAAAAAAAAAAAAAAAAAEBXKFTXlaehAAAAAAAAAADrnBdffDGXXHJJmpub15nClRUpFos55JBDMnr06C5b4+WXX84HPvCBPPTQQznjjDPyb//2b6mvr09bW1vq6+szbdq07Lzzztl6661z5513dtq606dPz/jx41Mulzttzu5QKpUyatSoHH744SkUCrWOAwAAAAAAAAAAAAAAAAAAAMDbUF2tAwAAAAAAAAAA66bnn38+F110UZYuXbpOl64kSWtra/785z/nrrvu6rI1Bg4cmC996UsZMGBAvvWtb2X8+PFJkvr6+sydOzf/8z//kwULFuSYY45Jkk75nM2aNSuXXnrpele6kiTlcjlPPPFErr/++nX++wcAAAAAAAAAAAAAAAAAAACA9VOh6skWAAAAAAAAAMDrzJgxI5dccklaWlpqHWW1lEqlHHDAAdljjz26ZP62trb8+te/zic+8Yk0NTXlmGOOyfDhwzN16tRcccUVGTt2bC6++OIMHz58rddqbm7Oz372syxatKgTktdOqVTKwQcfnNGjR9c6CgDriSVLkiefTBYtSpYuTZqbk4aGpKkp6dkzGTky6dWr1ikBAAAAAAAAAAAAAAAAAIB1QbHWAQAAAAAAAACAdcvs2bMzfvz49a50JUnK5XJuuummNDU1Zccdd1zt8c3NyaOPJu9+d/vD3V+vvr4+J5xwQtra2nLRRRflkksuSa9evdLY2JjPfOYz+fa3v50ePXp0wp0k1113XZqbmztlrloql8v5y1/+ki222CJ9+/atdRwA1jFLliQTJyYPPJDcfnty333J9OntBSuFwhuvr1aTxYuTIUOS3XZL9t03GTMm2WknZSwAAAAAAAAAAAAAAAAAAPBOVKhWq9VahwAAAAAAAAAA1g3Nzc352c9+lkWLFtU6ylopFov52Mc+luHDh6/S9a2tySWXJN/6VrLnnsn//m9SX//WYxYvXpzZs2dnypQpGTNmTKeWivzjH//IZZddlnK53Glz1lJdXV2GDx+eE044IYUVPUUfgHeUajW5+ebkhz9MbrmlveyspSVZunT15+rRI2loaC9wGTs2Of305J//Oamr6/zcAAAAAAAAAAAAAAAAAADAukfxCgAAAAAAAADQ4fe//30ef/zxtLW11TrKWuvTp08+97nPpVQqvek1lUpy+eXJN7+ZbLJJ8u1vtxev1FJzc3POOeecLF68uLZBOlmpVMrBBx+c0aNH1zoKADUyb15y8cXJj3+czJ+fLFzY+Wv07p306pV84QvJSScl73pX568BAAAAAAAAAAAAAAAAAACsO+pqHQAAAAAAAAAAWDdMmTIlTzzxxNuidCVJlixZkhtvvHGF56rV5Jprkp12Sv77v5Nf/jK56abal64kyXXXXZeWlpZax+h05XI5f/nLX7JgwYJaRwGgm738cvLxjydDhyZf/3oyfXrXlK4k7fO++GJy1lnJxhsnxx7bvg8AAAAAAAAAAAAAAAAAALw9KV4BAAAAAAAAANLc3Jyrrroq5XK51lE6TWtrax566KFMmzat41i1mtx4Y7LHHsk3v5l85zvJ3Xcn73lPDYO+xvTp0zNp0qS0trbWOkqXaG1tzbXXXlvrGAB0o2uuSbbYIrnssmTp0mTx4u5Zd8mS9vWuuirZaqvk8svbfw4AAAAAAAAAAAAAAAAAAADeXhSvAAAAAAAAAAD585//nObm5lrH6HStra353e9+l3K5nLvuSg44IPnMZ5IvfjF56KHk/e9PCoVap3zVnXfe+bYqv3m9SqWSKVOmZMGCBbWOAkAXe/nl5IMfTI47Lpk3L6nVjxktLcmCBcmJJyaHHprMmlWbHAAAAAAAAAAAAAAAAAAAQNdQvAIAAAAAAAAA73DTpk3LE088kba2tlpH6RKLFi3J5z53a449NvnoR5NJk5Jjjknq1rF3TSxevDhPPfVUrWN0iwceeKDWEQDoQn/4Q7LFFsmf/pQsXlzrNO0WL05uuikZOTK5/PJapwEAAAAAAAAAAAAAAAAAADrLOvYIEQAAAAAAAACgu91xxx0pl8u1jtFlKpXWDB36QB5/vJwTT0yKxVonWrEJEybUOkK3aGtry/333/+2LfoBeKf71reSY49N5s1LmptrnWZ5LS3JggXJiScmp5+eVKu1TgQAAAAAAAAAAAAAAAAAAKwtxSsAAAAAAAAA8A72yiuv5Jlnnql1jC7X0JA8/fTjtY7xpiqVSu655560trbWOkq3qFQqmTx5cq1jANCJqtXki19Mvv/9ZPHiWqd5a4sXJ+eem3zqU0mlUus0AAAAAAAAAAAAAAAAAADA2lC8AgAAAAAAAADvYPfff3+tI3SLlpaW3HnnnbWO8aaefvrpd0zpStL+9fjb3/5W6xgAdJJqNTn11OT889f90pVlFi1K/u//kk98oj0/AAAAAAAAAAAAAAAAAACwflK8AgAAAAAAAADvUG1tbbn//vvT1tZW6yjdYv78+XnhhRdqHWOFHn744bS0tNQ6RreaNWtWFi1aVOsYAHSCM89MLrqovcxkfbJoUXLllckXv1jrJAAAAAAAAAAAAAAAAAAAwJpSvAIAAAAAAAAA71CTJ09OpVKpdYxu09ramrvvvrvWMVZo+vTptY7Q7YrFYmbMmFHrGACspQsvTP7rv5LFi2udZM0sWpScf35y9tm1TgIAAAAAAAAAAAAAAAAAAKyJYq0DAAAAAAAAAAC18cADD6SlpaXWMbpNtVrNE088kUqlkrq6ulrH6dDS0pKFCxeu9Lodd9wxhx9+eMf+WWed9YZrzjjjjI7tq6++OhMnTnzLOevq6rL33ntn6NChGTZsWPr06dNx7pJLLsmzzz77pmM33XTT7Lbbbhk+fHiamprS3Nyc+fPn57nnnssNN9yw0lKfcrmc6dOnZ8stt3zL6wBYd02dmpx22vpburLM4sXJ17+eHHJIss02tU4DAAAAAAAAAAAAAAAAAACsDsUrAAAAAAAAAPAONWPGjFpH6Hb19fV56aWXMnjw4FpH6TBz5syUSqU0Nzd3+9qlUin777//ao878MADM3bs2OWOFYvF9OrVKxtttFFuuummlRavVCqVtyx2AWDdVq0mxx6bLF1a6ySdY+nS5Oijk4ceSurra50GAAAAAAAAAAAAAAAAAABYVYpXAAAAAAAAAOAdaOHChSmXyyu9bscdd8zhhx/esX/WWWe94ZozzjijY/vqq6/OxIkT33LOTTbZJNtss02GDx+evn37pmfPnmlra8vs2bPz2GOP5b777nvL0o5SqZSTTz45AwcO7Dh2ySWXrHKJx4wZM9ap4pUZM2akra2tJmtXq9VMnz49M2bMyPTp03PYYYetdMzo0aM7Sleam5tz33335fnnn09bW1v69euXTTfdNNVqdZXWnzlz5lrlB6B2zjsvefTRpEZ/hHW6ajWZMiX54Q+Tr3611mkAAAAAAAAAAAAAAAAAAIBVpXgFAAAAAAAAAN6BZsyYkWKxWJPCj3HjxmXLLbdc7lixWMywYcMybNiwbL311vnVr371puUdBx100HKlK6ujpaUlzz33XHbaaac1Gt8Vnn322bS2ttZk7ZaWllxwwQUd+ysrXqmrq8t+++3Xsf9///d/byi8efDBB1dr/UWLFqVXr16rPAaA2ps6NTn99GTRolon6VyLFyff+lZy+OHJqFG1TgMAAAAAAAAAAAAAAAAAAKwKxSsAAAAAAAAA8A40ffr0tLS01Gz9BQsWZOLEiZk2bVrq6+uz++67Z7PNNkuSjBgxIttvv30eeeSRN4zbaqutsvPOO6dcLqdUKq3R2s8999xaZe9sL774Yq0jrLKNN944ffv2TZLMnz8/m222Wd73vvelf//+WbhwYSZPnpxbb701S5cuXaX5isViZs+erXgFYD1z/PHJKv6nfr2zdGlyzDHJxIlJoVDrNAAAAAAAAAAAAAAAAAAAwMooXgEAAAAAAACAd6Bnn3021Wq1JmvffffdmTp1aiqVSsexKVOm5LTTTkvv3r2TtBd8vL54pWfPnnn/+9+fJPnrX/+agw8+eI3WnzNnTiqVSurq6tbwDjpXa2vrGo0744wzOjnJyg0ePLhju1+/ftl333079vv375/dd989m2++eS688MI0Nzev0py1LAACYPU98EDy8MNJW1utk3SNajV55pnkttuS/fardRoAAAAAAAAAAAAAAAAAAGBl1o0niAAAAAAAAAAA3eqll16q2dr/+Mc/litdSdrLR+bPn9+xv6Iyjve9733p3bt3pkyZkvvuu2+N1y8Wi5k7d+4aj+9sa1q8Ugs9evRYbn/WrFm57LLL8oc//CFLly5NkmywwQbZe++9V3nO9en+AUjOPjv5f//Jf9tatCj50Y9qnQIAAAAAAAAAAAAAAAAAAFgVxVoHAAAAAAAAAAC6X7lcXqNxZ5xxRicnaTdw4MAMGTKkY3/y5MnLnd9pp50yatSoLFmyJNdcc81arVUoFNLc3LxWc3Sm15fQrKqLLrroDcdOPPHEtY3zll5fknLDDTdkypQpSdq/hssKV0aOHJmbbrpppfNVq9W0tbV1flAAusTcucnvf5+s4R9d641qNbnppuSFF5KNNqp1GgAAAAAAAAAAAAAAAAAA4K0oXgEAAAAAAACAd6A1LfvoCn369Mmxxx6b+vr6JMmECRPy3HPPdZzv379/DjrooCTJtddem1deeWWt13x9gUgt1dXVrdG4136Ousu8efPedP+1242Njas0X6FQ6Pi6A7Duu+iiZA3/2FrvFArJL3+Z/Od/1joJAAAAAAAAAAAAAAAAAADwVhSvAAAAAAAAAMA70JoWr1x00UVvOHbiiSeucY4NNtggxx9/fPr165ckeeSRR3Lttdcud83BBx+cxsbGPPLII3n88cfXeK3XWpeKV4rF9eftG9OmTUulUukoi+nfv3/mzJnTsb3M/PnzV3nO9en+Ad7JKpXkxz9OFi+udZLusXRp8vOfJ9/4RlIq1ToNAAAAAAAAAAAAAAAAAADwZjy5AgAAAAAAAADegQqFwhqNe+655zotw6abbpoPf/jD6dGjR5LknnvuyfXXX/+G6/r27Zsk2WGHHbLDDjuscK6Pf/zjSZLvf//7aW5uXuna9fX1a5i683V18Ui/fv3y+c9/vmP/rLPOWu781ltvvcJxm2yyScfXZsqUKWltbc2iRYsyadKkbLfddkmS9773vSkWi2lqasouu+zSMfbRRx9d5XwNDQ2rfC0AtXPnncnChbVO0b1aW5MbbkgOPbTWSQAAAAAAAAAAAAAAAAAAgDejeAUAAAAAAAAA3oHq6urS1tZWs/W32267HHbYYSkWi6lUKrnhhhty7733dtv6XV12sjo23HDDvPzyyzVb/8Mf/vAKjx9wwAEd2z/96U8zf/78JMl1112XIUOGZNCgQRk8ePAbxv/973/Pgw8+uEprt7a2ZtCgQWuYHIDudOedydKltU7RvRYtSu64Q/EKAAAAAAAAAAAAAAAAAACsy9adp4gAAAAAAAAAAN2mWCymXC532fz9+vXL5z//+Y79s846q2N71113zcEHH5xCoZAkuffee/PCCy9k+PDhHdc0Nzdn1qxZSZK77rorPXv2fMMaBx10UMf2fffdl5dffjmtra0rzVatVlMqlVb7nrrKpptumqeeeqqmRTirY/HixbngggsyduzYjBo1Kv3790+lUsmsWbPy8MMPZ8KECas8V0NDQ3r16tWFaQHoLLfdlqzJjw4nnJBccsmr+//vj/+VOvTQ5DOfSXbdNenbN5k9O7n11uS7300ef3zFYxobk5NPTo4+Ohk1KmlqSmbNSiZNSsaPTy67bPWyVyrJ7bev3hgAAAAAAAAAAAAAAAAAAKB7KV4BAAAAAAAAgLeh2bNn54UXXsgOO+ywwvP9+/fPkiVLujlVu2233bajdCVJ9txzz+y5557LXTN16tSMHz8+SfLoo4+ucJ7XFq9MmjQpzz777Cqt39ramgEDBqxu7C6z0UYbpVgsrrR4ZeLEiZk4ceJbXvPagptl5s+fv8LjbzVmZZqbm3PzzTfn5ptvXu2xrzVkyJC1Gg9A93nwwe5b67vfTb761eWPbbRRctxxyZFHtr+uu27580OGtB/baaflj2+ySftr4cLVL15JksceS6rVVS+MAQAAAAAAAAAAAAAAAAAAulddrQMAAAAAAAAAAJ1j2rRp+f73v58ddtghG264YX7xi19k0aJFK7x200037eZ0644+ffqkVCrVOkaHIUOGpFwu1zpGt6urq3tHfx8CrE/mzk3mzeuetfbYY/nSlW98I3nve5Mf/7h9v0eP5NJLk9d3qF1++aulK488knz608mBByZHHJF87WvJ/fevWZ7W1uT559dsLAAAAAAAAAAAAAAAAAAA0PWKtQ4AAAAAAAAAAKy5qVOn5pJLLslll12WJ598Mr169cqee+6ZI488MgcffHAaGhpWOG7jjTdOQ0NDWlpa3nL+iRMnZuLEiW95zVlnnfWGY/Pnz1/h8SQZP378W863qt5s/pUZNmxYp6zfWRoaGtK7d+8sWLCg1lG6ValUWue+FgCs2IQJ7YUnK/mxoVMcdtir27fdlnz72+3bf/1r8v73J1ttlbzrXckJJyQ//Wn7uUMOSfbZp3170qT28pYlS16d5+qr1zxPqZQ88EAyfPiazwEAAAAAAAAAAAAAAAAAAHQdxSsAAAAAAAAA1MzChQszY8aMTJ8+Pc8++2zmzp2b1tbWtLW1pVKppL6+PvX19WloaMjQoUOz6aabZujQoRkyZEiKRf/kPXfu3Jxwwgm54447Mnbs2Jx88sl597vfnW233XalhRZDhw5NtVrtpqTrjmKxmE033bTWMd5g2LBh77jildbW1gwdOrTWMQBYBQ8/vHyRSVcaMODV7UWLlj+3cOGr2/vv/2rxypFHvnr8wQeTSy9N9tor6devvYjlnHPaj62JhQvbi1eOOGLNxgMAAAAAAAAAAAAAAAAAAF3LU2gAAAAAAAAA6DYtLS159NFH89hjj2XmzJkpl8spFotpaWlZaQnIyy+/nMmTJ6e+vj7lcjl9+/bN8OHDM2bMmGyyySYpFArddBfrjj59+uR973tf7rrrrnzoQx/KqaeeuspjBwwY8I4sXqmvr18nyz522mmnTJkyJS0tLbWO0m023HDD9OrVq9YxAFgFs2cn5XL3rPXEE69u779/st9+yT33JAcdlOy446vnRox4dXuHHV7d/shHlp9vl12SX/0q2Xbb5KtfXf08lUoya9bqjwMAAAAAAAAAAAAAAAAAALqH4hUAAAAAAAAAutzs2bNzzz335JFHHkmSlF/z5O62trZVnqe1tTWtra1Jknnz5mXevHn5+9//nl69emWvvfbKDjvskMbGxs4NX0O33357brzxxuy555455JBDUq1WlyuYKRaL2XvvvVNfX5+nnnoqS5cuTUtLS6ZOnZqePXsmSd71rndlwIABSbLc+EKhkA022CAzZszo/huroXK5nCFDhtQ6xhtsueWWHSVE7wQNDQ0ZO3ZsrWMAsIoWLuy+tS6+OPniF5NNNkmampJbblnxdT16vLrdv//y5/7nf5Lf/z454ojk059uP3b66e0FLK8tdllVixat/hgAAAAAAAAAAAAAAAAAAKB7KF4BAAAAAAAAoEtUq9X8/e9/z9/+9rfMmjUrlUollUql09cpl8uZN29ebrzxxtxwww3Zfvvts9dee2XQoEGdvlZ3mDNnTm666aacd955ue2225Ikp59+eg466KDU1dW94fqRI0dm5513zm233ZaLL744DzzwQG699dbMmjUrixYtyj777JMjjjgip5122nKlLUmy4447Zvbs2csV4bzdDRs2LKVSqdYx3qCuri6777577rjjjo5yobezQqGQbbbZptYxAFhF3Vk8smBBss8+ybnnJgcdlCz78eeFF5JJk5IDD2zfnzv31TFLl766PX16csopSbWa3HBD8v73Jxtt1D7PQQcpXgEAAAAAAAAAAAAAAAAAgLebNz6RBQAAAAAAAADW0rx583LhhRfm6quvzgsvvJDW1tYuKV15rXK5nNbW1jz88MP5n//5n9xyyy1pa2vr0jW7wg9+8IOccMIJue2223LAAQdkwIABeeihh/Lcc88laS+0ea3+/fvnn//5n/PYY4/lM5/5TP785z9nn332yZe//OXsu+++ufPOO/OFL3whF1xwQZqbm5cbu+OOO75hvrezhoaG7L333rWO8abGjBlT6wjdor6+Prvuumvq6+trHQWAVVQsdu96zz6bHHpoMmhQsuuuyciRySabtB9fZuLE5a9fZtq09tKVpP3ja8/167dmebr7/gEAAAAAAAAAAAAAAAAAgFWneAUAAAAAAACATlOtVnP//ffn3HPPzQsvvJCWlpaaZGhtbc3dd9+d8847Ly+++GK3Z1iZRYsW5fLLL88BBxyQ22+/PUl7ccyyj//8z/+cyZMn5+qrr84+++yThx56KJMmTVrhXMViMQcccED23nvv/PrXv86MGTNy8cUX5+tf/3puueWWfPe7301TU1POOeecPPjgg0leLW/p0aNH3v3ud6dQKHTDXddesVjMlltuWesYb6pXr17rdL7OtOuuu9Y6AgCroVev2qw7d27ywAPJ008nI0Ykxx776rkrr3x1+7bbXt3eZJNk2Y82hUL7/jKvLWFZHbW6fwAAAAAAAAAAAAAAAAAAYOUUrwAAAAAAAADQKebNm5cLL7wwN954Y8rlcke5R62Uy+XMmTMnF1xwQW655Za0tbXVNM/LL7+c8847L2PHjk2fPn1y7LHH5tZbb83kyZOXu+7MM8/M+PHjM3LkyJRKpey+++6ZPXt27r///iRZYUnKdtttl5/97Gf54Ac/mCRpa2tLpVJJkhx33HE56qij8sQTT6xwjj322CPFYrFL7nldUiwWs/vuu6eubt1+q8TYsWNTKpVqHaPL1NXVZfPNN0/fvn1rHQWA1dC7d+fPecYZSbXa/rr44uXP/eY3yQ9+kHzwg8k//VPypS8l99yT9OzZfv6mm5Ibbnj1+vHjk/nz27eHDUt+8Yv2cb/4Rft+krzySvLHP65ZVsUrAAAAAAAAAAAAAAAAAACw7nr7PzkFAAAAAAAAgC43efLkXHnllWltba154crrtba25u67784TTzyRj33sY+ndFU8OfxOzZ8/O+eefn9///veZMGFCGhoasvPOO+eLX/xiHn744dx7770dBRTLyjb69evXMb6xsTG77bZbBg4cmHvuuSfTp0/PsGHDUq1WlytPGTBgQAYMGNCxX19f37E9bNiwbLLJJqlUKlm8ePEbxg4ZMiQDBgzIrFmzuuzzsK4YM2ZMrSOs1MYbb5xRo0bl8ccfr3lZUFeor6/P+973vlrHAGA1bbJJe+nJ4sXds97Qocmxx6743AMPvPHcSy8lJ56YXHZZUiolp5zS/lqmXE4++clk9uzVz9LQkGy55eqPAwAAAAAAAAAAAAAAAAAAukddrQMAAAAAAAAAsH6bOHFifve736VcLq9zpSvLlMvlzJkzJ+eff37mz5/fbWuec845+frXv56+ffvmzDPPzFVXXZXLL7883/nOd9LY2JhFixZl++23X+H4ZZ/LkSNHZuedd87DDz+cSZMmrfL61Wo1ra2tSZIXX3wx1Wo1AwYMSKFQeMPXae+99+4ofnk7KhQK2XLLLdOrV69aR1klhxxySBobG2sdo9OVSqUcdNBBHWVDAKw/xoxJXtPr1uUuvzy5/fZk5sykpSWZOzf529+Sz3wm2Wuv9qKV17vqqmSPPZLf/jZ58cX2spUXX2zf33PP9jnXRI8e7fcPAAAAAAAAAAAAAAAAAACsmwrVdfWpNwAAAAAAAACs8+6///7ccMMNHQUf67pCoZCmpqb8y7/8SwYOHNjl6z377LN5+umns80222SjjTZKoVDoOHfAAQfk1ltvzW233ZZx48alWq0ud36Z5ubm/PCHP8wZZ5yR733ve/nyl7/8puutaI6HHnoohx56aBYtWpQ77rgjO+ywwwrH/X//3/+XmTNnrrPlOWujoaEhn/nMZ9arwo8pU6bksssuW2/+t7UydXV12XjjjfPxj398hd/nAKzbmpuTPn3ay0zeaUqlZPbsZD36MQIAAAAAAAAAAAAAAAAAAN5R6modAAAAAAAAAID108SJE9er0pWkvWBkyZIlueiii7JgwYIuX2/TTTfNe97zngwbNiyFQqGj1GTmzJlpbW3N8OHDM2jQoCR50zKKxsbG7Lbbbunbt2/uvvvuvPjiix338nrL5nj55Zfz4IMP5uyzz85RRx2VhQsX5ic/+ckKS1eWjfvQhz6UYrG41ve8rimVSjnooIPWq9KVJNliiy2y7bbbpr6+vtZROkV9fX2OOuoopSsA66nGxmTTTWudojYGDVK6AgAAAAAAAAAAAAAAAAAA6zLFKwAAAAAAAACstieffDJ/+tOf1qvSlWVeW76yePHi1Rr70EMP5S9/+ctqj1tWkrKsdKJPnz75+9//ngULFmT48OErHbfVVltlp512yoMPPphJkyat8Nrm5uaceOKJee9735ujjjoqH/zgB/OlL30pxWIx3//+93P88ce/ZcYBAwbkPe95T0ql0mrd27qsUChk2LBh2WmnnWodZY0ccsghaWxsrHWMtba+lt8AsLw996x1gtrYZZdaJwAAAAAAAAAAAAAAAAAAAN6K4hUAAAAAAAAAVssrr7ySK6+8cr0sXVmmUqnklVdeydVXX73Sa2fOnJmvf/3rGTx4cHbdddccc8wx2XLLLfO9730v8+fP75jvrSwrXEnay1RaW1vTp0+f9O3bN7Nnz17puA033DBjx47N9OnT89hjj3WcmzNnTsfajY2Nqa+vz4svvpglS5Zk//33z7XXXpsnn3wy//qv/7pKBR677bZbNthgg+Xyrs9KpVKOOOKI9fZ+Ghsbc8IJJ6ShoaHWUdZYqVTKTjvtlNGjR9c6CgBrae+9k549a52iezU0JPvuW+sUAAAAAAAAAAAAAAAAAADAWylUq9VqrUMAAAAAAAAAsH6oVqv51a9+lWnTpq20bGR9UCqVcvjhh2fbbbd902u+9KUv5Re/+EUOPvjgjB07NvPmzcvll1+ef/zjHzn++OMzfvz41V53woQJOfTQQzNq1Khcf/31KZVKKywHqVarHcdvvvnmHHbYYdl///1z9NFH57HHHsujjz6aL33pS9l///2TJLNnz87SpUuz8cYbr3amZebOnZvzzjsv5XJ5jedYF5RKpRxyyCHZaaedah1lrT3//PP51a9+td59TUqlUrbeeusceeSR6235DQCvmjIl2W67ZOnSWifpPj17Jnfdley4Y62TAAAAAAAAAAAAAAAAAAAAb6au1gEAAAAAAAAAWH9MnDgx06dPf1uUriRJuVzOH/7whyxatGiF52+55ZacffbZOeigg3LRRRfl3/7t3/Ktb30rN9xwQ4YOHZpLL700f/zjH1OtVldpvWXX9e3bN7NmzcrLL7+choaGNy2lKBQKqVaref755zNp0qT069cvf/rTn/Kxj30sP/zhDzNp0qS88sorHdcPGjRorUpXkmTAgAE56qijUiwW12qeWiqVStl+++2z49vkKekbb7xxjjvuuJRKpVpHWWWlUikjR47MEUccoXQF4G1iiy2SnXeudYrutcUWSlcAAAAAAAAAAAAAAAAAAGBdp3gFAAAAAAAAgFXyyiuv5Lrrrku5XK51lE7V2tqaa665ZoXnLrvssiTJZz/72fTv3z+VSiXNzc0ZMWJEvvrVr6ZUKuXcc8/NP/7xjyRZaQHLsgKKV155Jb17987IkSOzcOHCN71+zpw5+c53vpN/+qd/yqmnnpoXXnghW221Vb761a9m4sSJeeaZZ/KBD3xgTW77LW299dZ53/vet16Wrywr/Hjf+973tir8GDFiRD7+8Y+nsbGx1lFWqlQqZYcddsgHP/jB1NV5awrA28lXvpL06VPrFN2jT5/ky1+udQoAAAAAAAAAAAAAAAAAAGBlPN0CAAAAAAAAgJWqVqu56qqr0traWusona6trS1Tp07NpEmT3nBu9uzZSZJKpdJxrKGhIUlyyCGHZNy4cbnrrrty7733JslKiz6WFbNMnjw5CxcuzKBBg9K7d+/l5n+tpqamPPjgg0mSM888M08++WT+/ve/5zvf+U6233771bzT1bPjjjvmn//5n1Mqlbp0nc5UKpWy2Wab5aijjnpbla4ss9FGG+Vf/uVfMmDAgHX261IsFjNu3Lgceuihb8uvAcA73SGHJOtBB1in+eAHa50AAAAAAAAAAAAAAAAAAABYGcUrAAAAAAAAAKzU1KlTM3369DctCFnflcvlXHvttcvdX6VSyeDBg9PQ0JBZs2YlSerq6jrKJEaMGJH99tsvCxcuzL333pvFixevdJ1lxSt9+/ZNkixatKhj3hXp2bNnxo8fn0mTJuWb3/xmttxyyzW/yTWwyy675P3vf3+KxWK3rrsmSqVSRo0alWOOOeZNP59vBxtssEE+85nPZLfddlunvi6lUimDBg3KJz/5yYwbN07pCsDbVH19ctppSY8etU7StRoakk996p1VMgMAAAAAAAAAAAAAAAAAAOurt++TRgAAAAAAAADoNHfeeWfK5XKtY3Sp1tbWPP300x37dXV16d+/f1paWjJ9+vS0tbV1nFtWoLLzzjtn0KBBeeSRRzrKWZadW5FlhSBz5sxJsVjMNttss9Iymz59+qzxPXWG7bffPkcffXQaGxvX2UKTYrGY3XffPYcffvg6m7Ez1dfX58ADD8yJJ56YAQMGpFQq1TRPsVjM2LFjc8opp2TDDTesaRYAut6nPlXrBF2vri757GdrnQIAAAAAAAAAAAAAAAAAAFgVb/+njQAAAAAAAACwVhYsWJCpU6fWOkaXa2lpyZ133rncsbFjx6ahoSEPPfRQZs+enWT5YpWRI0dm6NCh+cc//pHW1tYkSaFQeNM1lo29995709ramv79+68XRSEjR47M5z73uWy++eY1L/l4rWKxmH79+uXjH/943vOe97zl5/7taOjQofnMZz6T3XbbLcViMcVisVvXb2hoyKBBg/LJT34y++6773rxvQzA2ttww+Rzn0t69qx1kq7R1JR87GPJiBG1TgIAAAAAAAAAAAAAAAAAAKyKQvW1T4QBAAAAAAAAgNe5+eabc9ddd6Wtra3WUbpcsVjMKaeckoEDByZJXnrppYwbNy4tLS0ZP358xo0bt9z1lUolu+22Wx588ME8++yzGT58eJJk7ty5uf7667P99tvn3e9+d9ra2lJfX59KpZK6urrcdNNNee655/KRj3wk9fX1601hSLVazeOPP54//elPKZfLqVQqNctSLBazyy675D3veU+3F46sixYuXJgJEybk3nvvTVtbW1paWrpknfr6+iTJZpttlr322isjRoxYb75/Aeg8zc3JqFHJM8/UOknnGzo0eeqppFevWicBAAAAAAAAAAAAAAAAAABWhSePAAAAAAAAAPCm2tract99970jSleS9iKV++67LwcddFCSZNCgQdl3331zwQUX5IYbbsjuu++ehoaGVCqVlMvlNDY2pnfv3imVSpk5c2ZH8cq1116bj33sYxk7dmzuuOOOjvnr6uqSJO95z3u6/+Y6QaFQyHbbbZcRI0bk6quvzrRp09La2ppqtdptGRoaGtKjR4986EMfysYbb9xt667revfunX333Tfjxo3Lk08+mTvvvDMzZ85MkrS2tq7V3IVCIaVSKXV1ddl1112z6667pk+fPp0RG4D1VGNj8tvfJuPGJUuW1DpN52lqSi67TOkKAAAAAAAAAAAAAAAAAACsTwrV7nz6CQAAAAAAAADrlUmTJuWaa65JS0tLraN0m4aGhvz7v/97isVikuTee+/N0UcfnUWLFuWaa67J2LFjO66dPHlyxo0bl8022yx33313KpVKisVipk+fni233DKf/vSn89Of/rRGd9L1nn/++dx999158sknk6x9wcebKRQKqa+vzwYbbJCxY8dmm222SX19fZes9XYyZ86cTJkyJdOmTcv06dOzYMGClEqltLW1venXqlAopKGhIW1tbamvr8+GG26YTTfdNJtsskk233xzn3cAlnP66ckvfpEsXlzrJGuvqSn52MeSX/6y1kkAAAAAAAAAAAAAAAAAAIDVoXgFAAAAAAAAgDd11VVX5dFHH611jG7V2NiY4447LptssknHsR/+8If5yle+kj333DPf+c53MnLkyDz55JP50Y9+lFtuuSU//vGP86//+q81TF1bixcvzkMPPZS777475XK504p6SqVSkmT77bfPHnvskQ022KBT5n2nKpfLefHFF/PCCy9k7ty5aWlpSUtLSyqVSkqlUhoaGtKzZ88MGTIkG220Ufr06ZNCoVDr2ACsw5qbk1GjkmeeqXWStTd0aPLUU0mvXrVOAgAAAAAAAAAAAAAAAAAArA7FKwAAAAAAAAC8qXPOOSdz586tdYxuVSwWc+CBB2b33XfvOLZ48eJ87Wtfy3//938nSTbffPPMmzcvixYtymc/+9n84Ac/SF1dXa0irzOq1WqmTJmSp59+Os8++2xmz56dQqGQQqGw0jKWYrGYurq6tLa2pl+/ftl4442z+eabZ9ttt01DQ0M33QEAsLoefzzZc8/klVdqnWTN9eqV3HprsssutU4CAAAAAAAAAAAAAAAAAACsLsUrAAAAAAAAAKxQa2trvve976VSqaz02h133DGHH354x/5ZZ531hmvOOOOMju2rr746EydOfMs5N9lkk2yzzTYZPnx4+vbtm549e6atrS2zZ8/OY489lvvuu+8N2fbee++MGDEigwYNSlNTU+rr67NkyZK8+OKLefTRR1e65jKjRo3K0Ucf/YbjN9xwQ+64445MmjQp22+/fY499thsvfXWqzTnO1G1Ws3cuXPzwgsv5Pnnn8/LL7+ccrmccrmcarWaYrGYUqmU3r17Z+ONN85GG22UDTfcMMVisdbRAYDVcM89yYEHJosW1TrJ6uvZM/nTn5L99691EgAAAAAAAAAAAAAAAAAAYE14UgkAAAAAAAAAKzRr1qwUi8W0tLTUZP1x48Zlyy23XO5YsVjMsGHDMmzYsGy99db51a9+lWq12nF+zJgx6d+//3Jjevfund69e2eLLbbI0KFD85e//GWla0+fPn2Fx//pn/4p733ve1MoFFb/ht6BCoVCBg4cmIEDB2a77bardRwAoIvssUdyzTXJBz6QLF5c6zSrrqkpuewypSsAAAAAAAAAAAAAAAAAALA+U7wCAAAAAAAAwAq98MILqVQqNc2wYMGCTJw4MdOmTUt9fX123333bLbZZkmSESNGZPvtt88jjzzScf20adMyYcKEzJkzJ0uWLEn//v2z9957513veleSZJdddslf//rXtLa2vuW6CxcuTEtLSxoaGt5wTukKAMAbvec9yfXXJwcfnCxcWOs0K9ezZ3L11cl731vrJAAAAAAAAAAAAAAAAAAAwNpQvAIAAAAAAADACk2bNm2lBSVd6e67787UqVOXK3+ZMmVKTjvttPTu3TtJsvHGGy9XvPL73//+DfMsXbo0xxxzTJKkvr4+pVJppfdVKpUyc+bMbLLJJp1xKwAA7wh7753cfnty4IHJokVJc3OtE71RqZQ0NSV/+Uuy5561TgMAAAAAAAAAAAAAAAAAAKytuloHAAAAAAAAAGDd9PLLL9d0/X/84x/Lla4kSWtra+bPn9+x39LS8qbj6+rqMnDgwIwePbrj2AsvvJAlS5asdO1qtbrcOgAArJrRo5Onnkre//6kZ89ap1ler17Je9/bnk/pCgAAAAAAAAAAAAAAAAAAvD0Uax0AAAAAAAAAgHVTa2vrGo8944wzOjHJqwYOHJghQ4Z07E+ePPkN1wwePDgnn3zycscqlUqeeuqp/PnPf16ldarV6lrdPwDAO9nAgclvf5v88Y/JCSckixcnzc21y9PQkPTokVxwQfKhD9UuBwAAAAAAAAAAAAAAAAAA0Pnqah0AAAAAAAAAgHVTuVyudYTl9OnTJ8cee2zq6+uTJBMmTMhzzz23yuMLhULH2JVRvAIAsPbe//7k6afbP/bqVZsMvXolBx6YPPWU0hUAAAAAAAAAAAAAAAAAAHg7KtY6AAAAAAAAAADrpmq1usZjL7roojccO/HEE9d4vg022CDHH398+vXrlyR55JFHcu21167w2pdffjkXXXRRisVi+vfvn1133TVDhw7NVlttlY022ii/+MUvsnTp0rdcr1qtplKprHFeAADaDRyY/Pa3yS23JN/9bvK3vyXVatLc3HVrFgpJsZjstVfyla8kBx3UdWsBAAAAAAAAAAAAAAAAAAC1pXgFAAAAAAAAgBUqFtf8n5Sfe+65Tsux6aab5sMf/nB69OiRJLnnnnty/fXXv+n15XJ5ufUff/zx/Pu//3uKxWJ69+6dUaNG5aGHHnrLNevq6tbq/gEAWN7++7e/nnsu+cUvkl/+MqlUklde6bw1evdu//ie9yRTprSXvRQKnTc/AAAAAAAAAAAAAAAAAACw7qmrdQAAAAAAAAAA1k3rQvHIdtttl4985CPp0aNHKpVK/vKXv7xp6cqb5a1Wq6lWqx37TU1NK123UCikVCqtWWgAAN7U8OHJ97+fzJqVXHBBcuCBycCBSWNj0rdvsqo/gtbXt1/f2JgMGJDst19y3nnJSy8lV12VLFmS3HNPl94KAAAAAAAAAAAAAAAAAACwDqj9U3IAAAAAAAAAWCetSkHJ2urXr18+//nPd+yfddZZHdu77rprDj744BQKhSTJvffemxdeeCHDhw/vuKa5uTmzZs1KkowZMyajR4/O448/njlz5mTJkiXp169fdt111+VKVJ5//vmV5ioUCmlsbFzb2wMA4E00NCRHH93+StoLUyZMSO6/P7nttmTSpGTp0qSlJWltbS9kaWhoL1rZZptk332TXXdNxoxJhgx54/yf/WxyzjnJnnt2730BAAAAAAAAAAAAAAAAAADdS/EKAAAAAAAAACs0fPjwTJ06NZVKpSbrb7vtth2lK0my5557Zs/XPTl76tSpGT9+fMf+4MGDM3jw4Ded8/7778+0adNWunZbW1uGrOgJ3gAAdIkNNkgOOqj99Y1vrP18n/hE8p//mUyfngwbtvbzAQAAAAAAAAAAAAAAAAAA6ybFKwAAAAAAAACs0LBhw1IqldLc3FzrKKtk6tSpeeCBB7LxxhunT58+6dGjRyqVSl555ZVMnz49EydOzJQpU1Zprrq6uvTt27eLEwMA0FX69UuOPz65+ebkox+tdRoAAAAAAAAAAAAAAAAAAKCrFKrVarXWIQAAAAAAAABY9yxatCg/+clP0tbWVuso3W748OE58cQTax0DAIC10NqaLF2a9O5d6yQAAAAAAAAAAAAAAAAAAEBXqat1AAAAAAAAAADWTb169UqpVKp1jG5XKBSy6aab1joGAABrqVhUugIAAAAAAAAAAAAAAAAAAG93ilcAAAAAAAAAeFNDhgypdYRu19DQkGHDhtU6BgAAAAAAAAAAAAAAAAAAAAAAK6F4BQAAAAAAAIA3tfnmm6e+vr7WMbpVW1ub4hUAAAAAAAAAAAAAAAAAAAAAgPWA4hUAAAAAAAAA3tSOO+5Y6wjdbqONNkqfPn1qHQMAgG7W1tZW6wgAAAAAAAAAAAAAAAAAAMBqKtY6AAAAAAAAAADrrr59+2bEiBGZMmVKraN0i4aGhowdO7bWMQAA6GLlcjkTJ07MjTfemKlTp2bixInZbLPNstdee+Xkk09OqVSqdUQAAAAAAAAAAAAAAAAAAGAVKF4BAAAAAAAA4C2NHTs2zz33XFpaWmodpcsVi8VsueWWtY4BAEAXWbRoUa677rpceOGFuf/++zN37tzU1dWlra0tkyZNyuWXX57rrrsuZ599drbZZptaxwUAAAAAAAAAAAAAAAAAAFZC8QoAAAAAAAAAb2nEiBFpbGx82xevFIvF7L777qmrq6t1FAAAusBzzz2Xb3zjG7nyyivT0tKSXXbZJfvtt19GjRqV7bbbLr169cqFF16Y//mf/8kZZ5yRyy+/vNaRAQAAAAAAAAAAAAAAAACAlVC8AgAAAAAAAMBbKhQK2WuvvXLzzTenXC7XOk6XqVarGTNmTK1jAADQBe68886cdNJJmTx5cvbZZ58cd9xxGTduXEaMGJGmpqaO677//e+nUqnk7LPPzvTp0zNs2LAapgYAAAAAAAAAAAAAAAAAAFamrtYBAAAAAAAAAFj37bTTTqmre/v+E3N9fX2222679OrVq9ZRAADoZJVKJT/5yU8yefLkfPCDH8yPf/zjnHTSSRk1alRH6Uq1Wk2lUkmS7LzzzikWi7n++utrGRsAAAAAAAAAAAAAAAAAAFgFb9+n4gAAAAAAAADQaXr06JHDDz88pVKp1lG6RGNjYw4++OBaxwAAoAtMnDgxV111VT7ykY/kiiuuyJgxY1ZYKtjW1pYkmTFjRtra2jJo0KDujgoAAAAAAAAAAAAAAAAAAKwmxSsAAAAAAAAArJJtttkmW2yxRerr62sdpVOVSqUceeSRaWxsrHUUAAC6wMSJE1NfX59/+qd/SpI0Nzd3nKtWq0mSQqGQUqmU6dOn53//939TrVYzcuTImuQFAAAAAAAAAAAAAAAAAABWneIVAAAAAAAAAFbZ+9///hSLxVrH6DT19fUdhTIAALw99e7dO4VCIW1tbUnai/cqlUqS9sKVJJk1a1YuuuiijB07Ng8++GC+8Y1vZNSoUR3FLAAAAAAAAAAAAAAAAAAAwLqpUPX/CgYAAAAAAABgNfz973/PVVddlXK5XOsoa61nz5459dRT09jYWOsoAAB0kUqlkgEDBuSAAw7IBRdckHe9610d55588sncd999ue6663Lddddl3rx5+djHPpbvfve72WijjWqYGgAAAAAAAAAAAAAAAAAAWBXFWgcAAAAAAAAAYP2yzTbbZKuttsrkyZPT2tpa6zhrrFgs5qijjlK6AgDwNldXV5cvfelL+e53v5tDDz00H/rQh1JXV5dHHnkkkydPzqRJk7Jo0aLsvPPO+eQnP5mTTjqp1pEBAAAAAAAAAAAAAAAAAIBVVKhWq9VahwAAAAAAAABg/dLW1pZLL70006dPXy/LV4rFYt73vvdlxx13rHUUAAC6wYIFC/KLX/wi3/zmN9PW1tZxfIMNNshOO+2UAw44IAcccEB22GGHNDY2plKppK6uroaJAQAAAAAAAAAAAAAAAACAVaF4BQAAAAAAAIA1Ui6Xc9FFF+Wll15a7uHV67pSqZQDDjgge+yxR62jAADQzSZOnJgnn3wyTzzxREaPHp1BgwZlyJAh2WSTTVJfX1/reADA/8/enYdZWRfsA7/PmY1hx1RwQ9RcckNwl0Izyyw1d80sy3zLSs1yybRfWlku7VaWvtWrklquaYv7jrjkmiaioiKoIAgiMMNs5/z+ODJqiMo2B5jP57rONWfO813uZ+Ywl109z7kBAAAAAAAAAAAAAAAAFpLiFQAAAAAAAAAWWUtLS0aNGpUpU6akvb292nHeVW1tbXbZZZdsu+221Y4CAMAyplwup1AoVDsGAAAAAAAAAAAAAAAAAACwEBSvAAAAAAAAALBY2tvbc8kll2TixIlpa2urdpwFqq2tze67756hQ4dWOwoAAFVSKpXS0dGRurq6lEqlFItFhSsAAAAAAAAAAAAAAAAAALAcU7wCAAAAAAAAwGIrlUq54447ctddd6W9vb3acd6itrY2PXr0yH777Ze111672nEAAFgGzJw5Mz169EhDQ8N7Gj+vpAUAAAAAAAAAAAAAAAAAAFi2uAsYAAAAAAAAgMVWLBaz00475fDDD8/73ve+1NXVVTtSkkrpytChQ3PUUUcpXQEAIEny5S9/OQMGDMjFF1/8nucUi8W8+uqrmTt37lJMBgAAAAAAAAAAAAAAAAAALCzFKwAAAAAAAAAsMQMHDsxXvvKV7LDDDqmtra1ajtra2vTu3TuHHHJIdt9999TX11ctCwAAy5Z55SnTp09/z3Muu+yybLXVVrnsssuWViwAAAAAAAAAAAAAAAAAAGARFMrlcrnaIQAAAAAAAABY8UyZMiV/+9vfMmXKlJRKpZRKpaW+Z11dXcrlcoYPH56PfOQjClcAAJjPrFmzMmfOnAwaNOg9z3nllVfykY98JEly3XXXLdRcAAAAAAAAAAAAAAAAAABg6VG8AgAAAAAAAMBSNW3atNx777155JFHkiRtbW1LfI+6urr06tUrI0aMyOabb65wBQCABSqXyykUCimVSikWi+86ft64UaNG5YQTTsjnPve5nHnmmV2QFAAAAAAAAAAAAAAAAAAAeDeKVwAAAAAAAADoEq2trXnsscdy1113ZebMmamtrU1ra2sW5f+2rq2tTU1NTdrb2/P+978/O+ywQ9Zaa60UCoWlkBwAgBXV1KlT097entVWW22+Y88880x69uyZQYMGJUmmT5+er3/967n22mszdepU/+0JAAAAAAAAAAAAAAAAAADLAMUrAAAAAAAAAHS5WbNm5cUXX8wLL7yQCRMmZMqUKeno6EhNTc0C57S1taVPnz5ZffXVs/baa2f11VfPoEGDUldX14XJAQBYUUybNi0nnXRShg8fniOOOCKlUinFYjFJpXRl5MiROeGEE3L00Ud3zvn973+fY445JhdeeGH22WefakUHAAAAAAAAAAAAAAAAAABeV1vtAAAAAAAAAAB0P3369MmGG26YDTfcsPO1WbNmZcaMGWlra0t7e3tKpVJqa2tTW1ubhoaGrLLKKkpWAABYYqZPn57rr78+06dPzxFHHNFZulIul7Puuuumf//++ctf/pKPf/zj2WCDDZIkG2ywQYrFYp588slqRgcAAAAAAAAAAAAAAAAAAF6neAUAAAAAAACAZUKfPn3Sp0+fascAAKCb2GCDDbL66qtnxowZmTJlSgYOHJhyuZyOjo7U1tbmiCOOyNFHH52LL744p556apJk4sSJmT17doYMGVLV7AAAAAAAAAAAAAAAAAAAQIXiFQAAAAAAAAAAAKBb2nnnnXPuuefm0UcfzcCBA5MktbWVSyu32mqr9O3bNz/84Q8zYcKErLTSSrngggvSr1+/rL/++tWMDQAAAAAAAAAAAAAAAAAAvK5Y7QAAAAAAAAAAAAAA1fDlL38506dPzxVXXJH29vYUCoXOYw8//HA22mijHHXUUbnwwgvz85//PLNmzcrRRx+d4cOHVzE1AAAAAAAAAAAAAAAAAAAwT6FcLperHQIAAAAAAAAAAACgGg455JBcddVV+eEPf5hjjjkmSfLAAw/ki1/8Ynr06JF77rknTz/9dO69995sscUW2WSTTaobGAAAAAAAAAAAAAAAAAAA6KR4BQAAAAAAAAAAAOi2xo4dmy9+8Yu555578vGPfzzlcjnjxo3Lc889l3POOSdHHHHEfHNKpVKKxWIV0gIAAAAAAAAAAAAAAAAAAG+meAUAAAAAAAAAAADo1saPH5+vfe1rufHGG1MulzN48OB88YtfzP/7f//vLePeXLjS0dGRxx9/PAMHDsyqq65ajdgAAAAAAAAAAAAAAAAAANDtKV4BAAAAAAAAAAAAur3m5uY88cQTaWpqylprrZU111wzxWIx5XI5hUJhvvHXX399dttttxx33HE566yzqpAYAAAAAAAAAAAAAAAAAABQvAIAAAAAAAAAAACwCPbff//ce++9ufTSS7PddttVOw4AAAAAAAAAAAAAAAAAAHQ7xWoHAAAAAAAAAAAAAFielMvlJMmRRx6Znj175rTTTqtyIgAAAAAAAAAAAAAAAAAA6J4UrwAAAAAAAAAAAAAkKZVKGTNmTB544IG3vD6vaGXMmDF55JFHUigUkiQ77LBD9t1339xyyy2ZNGlSl+cFAAAAAAAAAAAAAAAAAIDuTvEKAAAAAAAAAAAAQJJJkyble9/7Xq666qokSUdHR5KkUCjk1VdfzQc/+MGce+65mTt3bpKkrq4uw4YNS7FYzNVXX1213AAAAAAAAAAAAAAAAAAA0F0pXgEAAAAAAAAAAABIUlNTkxdffDEPPPBA5/dJpYClf//+2XvvvXPLLbd0Hk+SjTbaKKVSKU1NTVXJDAAAAAAAAAAAAAAAAAAA3ZniFQAAAAAAAAAAAIAka6yxRlZfffVMnTo148aNS5KUy+UUCoUkyaGHHponn3wyZ511VqZNm5aXXnopo0aNyty5czNo0KBqRgcAAAAAAAAAAAAAAAAAgG6pttoBAAAAAAAAAAAAAJYVBx54YI444og88MAD2XDDDVMoFDqLVwYMGJB11103N910U4YPH5611lorDz74YDbaaKNsvfXWVU4OAAAAAAAAAAAAAAAAAADdT7HaAQAAAAAAAAAAAACWFV/4whfSu3fvXHTRRZk8eXKSpFwuJ0lGjx6dvn375pJLLkmfPn0yderUfPCDH8z3vve9bLTRRtWMDQAAAAAAAAAAAAAAAAAA3VKhPO9uYAAAAAAAAAAAAAByxhln5OSTT85+++2XU089NR/4wAdy1VVX5ZhjjsngwYNz5513plQq5bnnnktjY2NWW221akcGAAAAAAAAAAAAAAAAAIBuSfEKAAAAAAAAAAAAwJvMnDkzxx9/fH7/+9+nf//+KRaLmT59epLkmmuuye67777AuR0dHampqemqqAAAAAAAAAAAAAAAAAAA0K0pXgEAAAAAAAAAAAD4L62trTnzzDNzww03ZOzYsVl//fVz3HHHZd99913gnMceeyyjR4/OiBEjstlmm3VhWgAAAAAAAAAAAAAAAAAA6J4UrwAAAAAAAAAAAAAsQHt7eyZNmpQhQ4a869jHH388w4YNy2677ZYrr7wyxWJx6QcEAAAAAAAAAAAAAAAAAIBuzB29AAAAAAAAAAAAAAtQKBQ6S1fa29sXOK5cLmfjjTfO8ccfnzFjxmTUqFFdlBAAAAAAAAAAAAAAAAAAALqvQrlcLlc7BAAAAAAAAAAAAMDyqK2tLcViMTU1NUmSJ598Ml/60pfy8ssv5/HHH69yOgAAAAAAAAAAAAAAAAAAWLEVqx0AAAAAAAAAAAAAYFnV0dGR888/P5deemmSpFwudx6bPn16fv7zn+emm27qfG2DDTbIPvvsk+eeey5jxozp8rwAAAAAAAAAAAAAAAAAANCdKF4BAAAAAAAAAAAAWIAJEybk5z//ef7+978neWvxykorrZTvfOc7+fWvf51p06Z1vr7JJpuktrY2N954Y5fnBQAAAAAAAAAAAAAAAACA7kTxCgAAAAAAAAAAAMACrLzyymlsbMykSZPS1NSUYrFy6WV7e3uS5Jvf/Gbuuuuu3HLLLZ1z1l577cyePTv9+/evRmQAAAAAAAAAAAAAAAAAAOg2FK8AAAAAAAAAAAAALEDfvn2z4YYb5vnnn8+jjz6aJCmXy6mpqUmS7Lvvvnn11VfzrW99K3fccUduvPHGHHvssUmSVVZZpWq5AQAAAAAAAAAAAAAAAACgO6itdgAAAAAAAAAAAACAZdnhhx+eUaNG5fbbb8+2226bQqHQeWzmzJkZPnx4Zs+enZ122qnz9Q9/+MMZOXJkFdICAAAAAAAAAAAAAAAAAED3USiXy+VqhwAAAAAAAAAAAABYlg0bNizt7e35/e9/n2233TYdHR0pFos58sgjc+ONN+amm27Kr371qzz33HPZYostcvDBB2edddapdmwAAAAAAAAAAAAAAAAAAFihKV4BAAAAAAAAAAAAeBdXX311Dj300Kyyyio57rjj8oEPfCC33nprfvazn2XnnXfOVVdd1Tm2vb09tbW1VUwLAAAAAAAAAAAAAAAAAADdg+IVAAAAAAAAAAAAgPfgvPPOyymnnJIpU6akpqYmHR0d2XjjjTNq1KgMGzYsSVIul1MoFKqcFAAAAAAAAAAAAAAAAAAAugfFKwAAAAAAAAAAAADv0S233JJrr702U6dOzcorr5z9998/2267rcIVAAAAAAAAAAAAAAAAAACoAsUrAAAAAAAAAAAAAAupqakpPXv2rHYMAAAAAAAAAAAAAAAAAADo1hSvAAAAAAAAAAAAACyEcrmcQqEw33MAAAAAAAAAAAAAAAAAAKBrKV4BAAAAAAAAAAAAAAAAAAAAAAAAAAAAAAAAljvFagcAAAAAAAAAAAAAAAAAAAAAAAAAAAAAAAAAWFiKVwAAAAAAAAAAAAAAAAAAAAAAAAAAAAAAAIDljuIVAAAAAAAAAAAAAAAAAAAAAAAAAAAAAAAAYLmjeAUAAAAAAAAAAABgMZVKSblc7RQAAAAAAAAAAAAAAAAAANC9KF4BAAAAAAAAAAAAWEyPPZZcf321UwAAAAAAAAAAAAAAAAAAQPeieAUAAAAAAAAAAABgMU2ZknzrW0m5XO0kAAAAAAAAAAAAAAAAAADQfdRWOwAAAAAAAAAAAADA8m6XXZK2tuSOO5Idd1zwuNmzZ+ell17KtGnT0tbWlra2trS3t6euri61tbWpr6/PKqusktVWWy09e/bsuhMAAAAAAAAAAAAAAAAAAIDlUKFcLperHQIAAAAAAAAAAABgeXfOOcnNNydXXFH5vq2tLc8991xeeOGFTJgwIZMnT05bW1tqa2vT3t6ejo6O+daoqanpPN7Q0JBBgwZlyJAhWX311TNkyJDU1NR08VkBAAAAAAAAAAAAAAAAAMCyS/EKAAAAAAAAAAAAwBIwe3ay9trJbbdNz6RJ9+ahhx5KsVhMa2trFudyzWKxmLq6uiTJVlttla233jr9+vVbUrEBAAAAAAAAAAAAAAAAAGC5pXgFAAAAAAAAAAAAYDGVSqU89dRT+dOf7kpNzUupqSmlVCot8X1qampSKBQyePDg7LDDDll33XVTKBSW+D4AAAAAAAAAAAAAAAAAALA8ULwCAAAAAAAAAAAAsBjGjx+fq666Km1tbWltbe2yfevr69PY2Jh99903a621VpftCwAAAAAAAAAAAAAAAAAAywrFKwAAAAAAAAAAAACLoKWlJf/85z8zduzYtLW1VS1HbW1thg0blo9+9KOpq6urWg4AAAAAAAAAAAAAAAAAAOhqilcAAAAAAAAAAAAAFtL48eNz5ZVXpqWlJR0dHdWOk9ra2jQ2Nmb//ffPWmutVe04AAAAAAAAAAAAAAAAAADQJRSvAAAAAAAAAAAAALxHbW1t+fvf/56xY8emra2t2nHmU1tbm2HDhmXXXXdNTU1NteMAAAAAAAAAAAAAAAAAAMBSpXgFAAAAAAAAAAAA4D1oaWnJhRdemJdffjnt7e3VjrNAtbW1GTx4cD796U+ntra22nEAAAAAAAAAAAAAAAAAAGCpUbwCAAAAAAAAAAAA8C6amppy/vnnZ/r06eno6Kh2nHdVW1ubgQMH5rOf/WwaGhqqHQcAAAAAAAAAAAAAAAAAAJaKYrUDAAAAAAAAAAAAACzLWlpa8n//93955ZVXlovSlSRpb2/P5MmTM2rUqLS3t1c7DgAAAAAAAAAAAAAAAAAALBWKVwAAAAAAAAAAAAAWoK2tLRdccEFmzJiRUqlU7TgLpaOjI1OmTMkll1yy3BTGAAAAAAAAAAAAAAAAAADAwlC8AgAAAAAAAAAAALAAV111VaZOnbrcFpe0t7fn+eefz3XXXVftKAAAAAAAAAAAAAAAAAAAsMQpXgEAAAAAAAAAAAB4G0888USefvrptLe3VzvKYmlvb8/DDz+cCRMmVDsKAAAAAAAAAAAAAAAAAAAsUYpXAAAAAAAAAAAAAP5Lc3Nzrr766rS1tVU7yhLR3t6eyy+/fIU5HwAAAAAAAAAAAAAAAAAASBSvAAAAAAAAAAAAAMznmmuuWeFKSubOnZvrr7++2jEAAAAAAAAAAAAAAAAAAGCJUbwCAAAAAAAAAAAA8CZPPPFExo8fn46OjmpHWaLa29vzyCOPZMKECdWOAgAAAAAAAAAAAAAAAAAAS4TiFQAAAAAAAAAAAIDXtbe35+qrr05bW1u1oywV7e3tueKKK1IqlaodBQAAAAAAAAAAAAAAAAAAFpviFQAAAAAAAAAAAIDX/ec//1nhS0laWlry9NNPVzsGAAAAAAAAAAAAAAAAAAAsNsUrAAAAAAAAAAAAAK8bPXp0Wltbqx1jqWptbc1dd91V7RgAAAAAAAAAAAAAAAAAALDYFK8AAAAAAAAAAAAAJHnxxRczc+bMasfoEi+++GJmzJhR7RgAAAAAAAAAAAAAAAAAALBYFK8AAAAAAAAAAAAAJLn77rvT3t5e7Rhdolwu57777qt2DAAAAAAAAAAAAAAAAAAAWCyKVwAAAAAAAAAAAIBur7m5OU888UTK5XK1o3SJjo6OPPjgg92maAYAAAAAAAAAAAAAAAAAgBWT4hUAAAAAAAAAAACg2xs3blwKhUK1Y3SpQqGQ8ePHVzsGAAAAAAAAAAAAAAAAAAAsMsUrAAAAAAAAAAAAQLf3/PPPp62trdoxulRra2teeOGFascAAAAAAAAAAAAAAAAAAIBFVlvtAAAAAAAAAAAAAADVNnHixPc0bujQodlrr706v//e974335hTTjml8/lf//rXPPLII++45sCBA7PddttltdVWS58+fdLQ0JCOjo68+uqree655zJmzJjMnDmzc3xDQ0OGDh2aIUOGZNVVV02vXr1SV1eX2bNnZ8KECRkzZkymTJnyrudSLpczYcKE93DWAAAAAAAAAAAAAAAAAACwbFK8AgAAAAAAAAAAAHRrpVIp06dPr9r+gwYNyhZbbPGW12pqarLqqqtm1VVXzWabbZbzzjsvr776apJk5ZVXzm677TbfOv369cvmm2+eTTbZJH/+85/z9NNPv+ve76WgBQAAAAAAAAAAAAAAAAAAllWKVwAAAAAAAAAAAIBuberUqamtrU1ra2tV9m9ubs5DDz2UCRMmZNasWSkWi1l//fWzzTbbJEkaGxszfPjw3HLLLZ1zSqVSnnrqqTzxxBOZOXNmVl999YwcOTL19fWpqanJbrvtll/96lfvundHR0dmzZqVPn36LLXzAwAAAAAAAAAAAAAAAACApUXxCgAAAAAAAAAAANCtvfjiiymXy1Xb/8knn8yTTz75lteefvrpDB48OIMGDUqSNDQ0dB577bXXcu655+bll1/ufO3ZZ59NR0dHdt111yTJSiutlJ49e6apqekd966pqcmLL76YDTfccEmdDgAAAAAAAAAAAAAAAAAAdJlitQMAAAAAAAAAAAAAVNPkyZPT1tZW7RidGhoasskmm2TllVfufO3pp5/ufD5r1qy3lK7M88orr7zl+/dyTq2trW+7FgAAAAAAAAAAAAAAAAAALA9qqx0AAAAAAAAAAAAAoJrmzp27yHNPOeWUJZbjwAMPzEYbbfSW12bOnJnRo0fnqaeeetf5m2yySefzZ5555j0Vr5TL5bS2ti58WAAAAAAAAAAAAAAAAAAAWAYUqx0AAAAAAAAAAAAAoJreS0FJNdXW1r7rmO233z5Dhw5NUimSufbaa9/z+opXAAAAAAAAAAAAAAAAAABYXr37nbgAAAAAAAAAAAAAK7DFKV754x//ON9rhx122CKtdfPNN+fuu+9Ojx49MmTIkGyzzTbp169fdt1119TV1eXOO+9823kf+9jHsv322ydJmpubc/HFF2fatGnved9lvXgGAAAAAAAAAAAAAAAAAAAWRPEKAAAAAAAAAAAA0K3V1i765ZQTJ05cYjneXJby5JNPpr29PR/60IeSJFtuueV8xSs1NTXZa6+9summmyZJZs6cmYsvvjgvv/zyQu27OOcPAAAAAAAAAAAAAAAAAADV5E5ZAAAAAAAAAAAAoFurq6ur6v61tbVpb2+f7/Vyudz5vLGx8S3HGhoactBBB2XIkCFJksmTJ+fiiy/OrFmzFnr/+vr6hZ4DAAAAAAAAAAAAAAAAAADLAsUrAAAAAAAAAAAAQLfW0NCw1Pfo169fjjnmmM7vv/e973U+P+qoo/Lss8/m+eefz8yZM1MsFrP22mtnu+226xzzwgsvdD7v2bNnDj300Ky66qpJkpkzZ+bmm29O//79079//85xL7/8clpaWt41m+IVAAAAAAAAAAAAAAAAAACWV4pXAAAAAAAAAAAAgG5t1VVXTW1tbdrb26uyf319fYYOHZqhQ4e+7fHZs2fn2muv7fx+lVVW6SxdSSqlLp/5zGfmm3f++ednwoQJ77r3+973vkVMDgAAAAAAAAAAAAAAAAAA1aV4BQAAAAAAAAAAAOjWVl999dTU1FSteOWOO+7IOuusk1VWWSU9e/ZMTU1NWlpa8sorr+Tpp5/Ov/71rzQ3Ny+VvcvlclZfffWlsjYAAAAAAAAAAAAAAAAAACxthXK5XK52CAAAAAAAAAAAAIBqaW9vz+mnn55SqVTtKF2urq4u3/72t1MoFKodBQAAAAAAAAAAAAAAAAAAFlqx2gEAAAAAAAAAAAAAqqm2tjZ9+/atdoyqWGWVVZSuAAAAAAAAAAAAAAAAAACw3FK8AgAAAAAAAAAAAHR7a6yxRrUjVMXgwYOrHQEAAAAAAAAAAAAAAAAAABaZ4hUAAAAAAAAAAACg21t77bVTW1tb7Rhdqr6+PmuuuWa1YwAAAAAAAAAAAAAAAAAAwCJTvAIAAAAAAAAAAAB0extuuGHK5XK1Y3SpUqmU9dZbr9oxAAAAAAAAAAAAAAAAAABgkSleAQAAAAAAAAAAALq9vn37ZsiQIdWO0WUKhUI23njj9OjRo9pRAAAAAAAAAAAAAAAAAABgkSleAQAAAAAAAAAAAEiyww47pL6+vtoxukRtbW223377ascAAAAAAAAAAAAAAAAAAIDFongFAAAAAAAAAAAAIMk666yThoaGasfoEgMGDMigQYOqHQMAAAAAAAAAAAAAAAAAABaL4hUAAAAAAAAAAACAJIVCIdtvv33q6uqqHWWpqq+vz4gRI6odAwAAAAAAAAAAAAAAAAAAFpviFQAAAAAAAAAAAIDXDRs2rNoRlrpCoZCNN9642jEAAAAAAAAAAAAAAAAAAGCxKV4BAAAAAAAAAAAAeF2PHj2yyy67pK6urtpRloq6urrsscceqa2trXYUAAAAAAAAAAAAAAAAAABYbO6aBQAAAAAAAAAAAHiTrbfeOv/+97/z4osvplwuVzvOElNTU5MhQ4Zkk002qXYUAAAAAAAAAAAAAAB4T6ZPTx54IHn00eS115JZs5KmpqS+PunTJ+nZM3n/+5Mtt0zWXTcpFKqdGAAA6GqF8op0RzAAAAAAAAAAAADAEjBjxoz89re/TVtbW7WjLDENDQ056qij0qtXr2pHAQAAAAAAAAAAAACA+bS3J3fckdx7b3LbbcmDD1bKVnr0SObOTVpb559TU1MpX+noSMrlZOONkw99KNl++2SXXZKVVury0wAAALqY4hUAAAAAAAAAAACAt3HfffflpptuWiHKV+rq6vKpT30qm2yySbWjAAAAAAAAAAAAAADAW0yenJx7bnL22ZXylebmZHEu5S8Ukt69K2vsuWdy3HHJ1lsvubwAAMCypVjtAAAAAAAAAAAAAADLoq233jqrrrpqisXl+3LLmpqaDBkyROkKAAAAAAAAAAAAAADLjHI5ueOOZI89kiFDkjPOSKZPT157bfFKV+atPWtWMnducvnlyU47JRttlPzf/yVNTUsiPQAAsCwplMvlcrVDAAAAAAAAAAAAACyL5syZk/POOy+zZs3K8njJZbFYzIABA3L44YenR48e1Y4DAAAAAAAAAAAAAAD597+Tgw5KJk5M5sypFKV0hd69K19/8YvksMOSQqFr9gUAAJYuxSsAAAAAAAAAAAAA72DmzJk577zz0tTUVO0oC6VQKKRv3775n//5n/Tq1avacQAAAAAAAAAAAAAA6Oba2pIf/CD5yU+SuXO7rnDlv/XqlWy1VXLRRckaa1QnAwAAsOQoXgEAAAAAAAAAAAB4F6+88kr++Mc/prm5OcvDpZfFYjG9e/fOF7/4xfTt27facQAAAAAAAAAAAAAA6Ob+/e9k//2TSZOSpqZqp0lqa5MePZJf/CI57LCkUKh2IgAAYFEpXgEAAAAAAAAAAAB4D2bOnJk//OEPmTNnTkqlUrXjLFBNTU369++fL3zhC+nVq1e14wAAAAAAAAAAAAAA0I2Vy8n3v5+ceWYyd27l+2VJr17JVlsll12WrLJKtdMAAACLQvEKAAAAAAAAAAAAwHs0Z86cXHTRRZk2bVra2tqqHWc+dXV1WWONNXLggQemR48e1Y4DAAAAAAAAAAAAAEA31tGRfP7zyZVXJk1N1U6zYHV1yWqrJaNHJ2utVe00AADAwlK8AgAAAAAAAAAAALAQyuVy7rvvvtx8881pb2/PsnApZrFYTG1tbXbbbbcMHTo0hUKh2pEAAAAAAAAAAAAAAOjGWluTffdNbrll2S5dmaemJllppeSuu5L11692GgAAYGEoXgEAAAAAAAAAAABYBNOnT8/ll1+eadOmpa2trWo56urqssYaa2TvvfdO3759q5YDAAAAAAAAAAAAAACSpKMj2Xvv5Kabkubmaqd57wqF5H3vSx54IBk8uNppAACA90rxCgAAAAAAAAAAAMAiKpfLue+++3LzzTenXC6nvb29y/Zua6tLz56FfOITu2Xo0KEpFApdtjcAAAAAAAAAAAAAALydcjk59NDkiiuSpqZqp1l4NTXJoEGV8pWBA6udBgAAeC8UrwAAAAAAAAAAAAAspqampjz00EO5++6709bWltbW1qW2V319fXr06JF//WtEPv7xofnc5xqW2l4AAAAAAAAAAAAAALAwzjor+d73ls/SlXlqa5ONN04efLBSxAIAACzbFK8AAAAAAAAAAAAALCHlcjnjx4/PXXfdlUmTJqVcLqejo2Ox162trU2SDBkyJCNGjMjaa6+dW24p5GtfS/7zHzdyAQAAAAAAAAAAAABQfePGJcOGJc3N1U6y+Hr1Sr7zneTEE6udBAAAeDeKVwAAAAAAAAAAAACWgldffTVjx47NhAkT8uKLL2bOnDmpq6tLe3v7O5ax1NbWpqamJm1tbenTp09WX331DBkyJB/4wAfSp0+fznHlcvKhDyVf/Wpy8MFdcUYAAAAAAAAAAAAAAPD2OjqS4cOTxx5LSqVqp1kyGhuTBx9MNtqo2kkAAIB3ongFAAAAAAAAAAAAoAu0tLRk8uTJefHFFzN58uS0tLSkra0tHR0dqa2tTV1dXRoaGrLaaqtl9dVXz6BBg1JXV/eOa954Y3L00ZUb02pquuhEAAAAAAAAAAAAAADgv5x5ZvKDHyRz5lQ7yZJTLCabblopX3HNPgAALLsUrwAAAAAAAAAAAAAsp8rlZIcdkq9/PTnooGqnAQAAAAAAAAAAAACgOxo3Lhk2LGlurnaSJa9Xr+Q730lOPLHaSQAAgAVRvAIAAAAAAAAAAACwHLvuuuTYY5NHH02KxWqnAQAAAAAAAAAAAACgu9l22+T++5NSqdpJlo7GxuTJJ5M116x2EgAA4O24vRYAAAAAAAAAAABgObbrrknv3snll1c7CQAAAAAAAAAAAAAA3c2jj1YeK2rpSlI5t9/8ptopAACABSmUy+VytUMAAAAAAAAAAAAAsOj++c/khBOSf/87KRarnQYAAAAAAAAAAAAAgO7isMOSCy9MOjqqnWTp6tcvefnlpL6+2kkAAID/5tZaAAAAAAAAAAAAgOXcbrslK6+cPPFEtZMAAAAAAAAAAAAAANBdvPZa8uc/r/ilK0nlHP/612qnAAAA3o7iFQAAAAAAAAAAAIDlXKGQ3HRTss461U4CAAAAAAAAAAAAAEB3ceGFSbGbfMLx7NnJmWdWOwUAAPB2CuVyuVztEAAAAAAAAAAAAAAAAAAAAAAAAAAAAMDyoVxOhgxJnn++2km6TmNj8q9/JZtsUu0kAADAm3WTPkgAAAAAAAAAAAAAAAAAAAAAAAAAAABgSXjsseSVV6qdomu1tSUXXVTtFAAAwH9TvAIAAAAAAAAAAAAAAAAAAAAAAAAAAAC8Z/ffnxQK1U7Rtdrbk9tvr3YKAADgvyleAQAAAAAAAAAAAOgG2tvb89RTT+XWW2/Nj3/841xzzTV54oknqh0LAAAAAAAAAAAAAIDl0JgxyezZCz/v0EOTcvmNx8IqFpPRo9+6xqGHvnXMFlskP/xhcscdyYQJSVNTJevDDyff/W7Sq9fC7zvPo48uWm4AAGDpqa12AAAAAAAAAAAAAACWntbW1tx66635/e9/n4ceeijPPPNM57GGhoacfPLJOeGEE1JfX1/FlAAAAAAAAAAAAAAALE9Gj67OvieemIwY8c5jvvzl5Igj5n996NDK44ADkh12SF57beH3b29PJk5MBg9e+LkAAMDSoXgFAAAAAAAAAAAAYAVULpdz33335ayzzsqNN96YpqambLrppvn0pz+d9dZbLyuvvHIuueSS/PCHP0xNTU2+/e1vVzsyAAAAAAAAAAAAAADLgfb2ZPz4rt932LDklFOSUilpbU169Fjw2FdeSUaNSm69tZL30EMrhStJsskmyde/nvzgBwufoa4ueeABxSsAALAsUbwCAAAAAAAAAAAAsAL65z//mRNOOCHjxo3L9ttvnwMOOCAjRozI+9///vTt2zdJcsABB+TrX/96zjjjjHzjG99Ij3e66wwAAAAAAAAAAAAAAJI8/nil9KStrev2bGioFKnU1yc/+1myzz7JkCFvP/bii5Pjj09mz37jtWuvTTbcMBk6tPL9dtstWo7Zs5P77kv23nvR5gMAAEtesdoBAAAAAAAAAAAAAFiy/vznP2ePPfbIU089lWOPPTa/+tWv8uUvfznDhw9P3759Uy6X097enkGDBuUTn/hE5s6dm8suu6zasQEAAAAAAAAAAAAAWA48/njX73nGGckmmySPPZZ8+9vvPPbOO99aupIk5XLy5JNvfP/fx9+rUqlSvAIAACw7aqsdAAAAAAAAAAAAAIAlZ+7cuTnvvPNSKBTywx/+MF/+8pfTt2/ft4wpFAoplUpJkh49eqRcLqdcLlcjLgAAAAAAAAAAAAAAy5k5c5KOjq7bb+edk6OPTlpakkMOSVpbF36NlVZKPvKRN76/5ppFz7OopS0AAMDSoXgFAAAAAAAAAAAAYAXy4osv5rbbbsvnP//5HH/88fMdL5fLKRQKqa+vT5L87W9/S3t7e9Zaa62ujgoAAAAAAAAAAAAA0GXK5WT8+OSBB5J77knGjk2am5OmpkqJSI8eSWNjsvLKyQ47JFtumWyxRdK7d7WTL3uam5NSqWv26tcvOf/8pFhMvvvd5JFHFn6Nvn2Tq6+ulK8kybXXJhdfvOiZmpsXfS4AALDkKV4BAAAAAAAAAAAAWIE88cQT6dGjRzbaaKMkSVtbW+rq6joLVwqFQpLk6aefzhlnnJGLL744e+65Zz784Q9XMzYAAAAAAAAAAAAAwBJVLie33pr87W/JnXcmjz+eFApJTU0ye3bl+IJcfXXS0FAp2Bg4MNlqq2SXXZKDDkre976uO4dlVUtLpaymK5x2WrLWWskddyQ//vHCz19jjUrRymabVb6/+eZk333f+ff/blpbF30uAACw5CleAQAAAAAAAAAAAFiBbLrppikUCpk8eXJaWlrS0NCQUqmUYrGYJHnppZdy66235sILL8wNN9yQgQMH5itf+UqSdJazAAAAAAAAAAAAAAAsr159NbngguQnP6k8nzNn4Us2WloqjySZNKnyuOGG5Ljjkj32qHzdeutKkUt3Mnr06Fx55ZV57rk9Uix+uEv2XHPNyteRI5NS6e3HnH9+5bHFFskjj7zx+qabJv/8Z6W4JUn+8pfkc59b/OKUurrFmw8AACxZilcAAAAAAAAAAAAAViCDBw/OJz7xiYwaNSobb7xxDjnkkPTo0SOPP/547rzzztx666255ZZb8uqrr2bPPffMGWeckY022ihJlK4AAAAAAAAAAAAAAMuthx9Ofvaz5LLLkmIxaWpasuvPW++KKyplHmuskXzrW8lBByU9ey7ZvZYVkydPzl//+tdcccUVGT16dFpaWrLSSitlxx13SU1NOcmyew36TjslV12V9O9f+f4nP0mOP37JrN3YuGTWAQAAloxCubywfZsAAAAAAAAAAAAALMueffbZfOpTn8q4ceOy4YYbpq6uLs8880yamppSLpczdOjQ7Lvvvtl7772z4YYbplQqpVgsVjs2AAAAAAAAAAAAAMBCmzEj+fKXk3/8I2lpSTo6um7v3r2ThobkoouSXXftun2XtunTp+ezn/1srr322tTX12fo0KHZZpttss0222SjjTbKI49skm9+s2dmzVr4tQ89NDn//De+L7ze3XLKKcmpp1aen39+8oUvVJ7vvnuy3nrzr/Pd7yYrrVR5fvHFyX33VX4P06Yle+2V/PnPld/NvOPnnPPW+XPnJg88sPD5k0qpy623LtpcAABgyautdgAAAAAAAAAAAAAAlqx11lknf/rTn/Lb3/42N9xwQ6ZNm5bGxsbsvvvu2WGHHbLNNttks802S319fZIoXQEAAAAAAAAAAAAAlkv/+Efy2c8mTU2V0pWuNnt25bHPPpWyj3POSfr16/ocS0K5XE7h9RaUurq69OnTJ3V1dfnRj36UAw88MP3790+vXr2SJF15Cfrf//72rx9zzBvFKzfckFxwwRvHPvWpN0pXkuTggyuPN3vuuWSddRY+T6GQDB++8PMAAIClR/EKAAAAAAAAAAAAwApo8803z29/+9u0t7dn7Nix2XjjjZMkhUKhs2jlzTfGAQAAAAAAAAAAAAAsL2bMSI44olLK0dRU7TSVDFdemVx/fXLRRcmuu1Y70Tu7/fbbc++996axsTE77LBDNthgg/Tp0yelUinFYjG9e/fORz7ykVx66aXp379/1lhjjSRJe3t7amtrs+mmydy5VT6JKunTJ9l222qnAAAA3qxQLpfL1Q4BAAAAAAAAAAAAwJL338UqilYAAAAAAAAAAAAAgOXdXXcle+6ZzJmTtLRUO838evZMDjgg+d//TWprq53mDWPHjs0f//jHXHLJJXnxxRfT2NiY5ubm1NTUZJ999sn//u//pm/fvp3jH3zwwYwcOTIHHHBAjjnmmIwfPz5jx45NS0tLOjo6csEF38mkST2qeEbV0bNn8u9/J+utV+0kAADAPIpXAAAAAAAAAAAAAFZgylYAAAAAAAAAAAAAgBXFtdcm++2XNDVVO8k769kzGTEiueaapMcy0E3yyCOP5Mgjj8zDDz+cT3ziE/n4xz+eQYMGpbW1NSeccEKeeuqpnHLKKTn22GPTu3fvJMkrr7yST33qU/nPf/6TNddcM2PHjk2xWEyxWExra2vq6v6c1tYDqnxmXa+xsVL64zJ9lgfTpycPPVT52tyczJ1bee82NlYeq6+eDB1a+ZsFALA8W4Y6LwEAAAAAAAAAAABY0gqFQsaMGZMHHnggX/nKV1Jb6/JRAAAAAAAAAAAAAGD5c9llyaGHVsoDlnVNTcno0clOOyU335z06rX095wwYUJuueWWPPPMM9lss81ywAFvlKLceOONee211/LrX/86Bx54YHq8qQ2mo6MjX//61/P3v/89++67bzbddNMkSd++ffPhD384Y8aMycc//vH84Ac/yLbbbpupU6fm9ttvz7HH3pnkk0m64OSWIRtvrHSFZdOMGcn991cet91WKVyZObNSsFIqJeVy5WuSFIuVR1L5e7X66sk22yQjRyZbbZUMG7ZslEYBALxXhXK5XK52CAAAAAAAAAAAAACWjokTJ2bttddOktx9993ZdtttkySlUinFeXfJAAAAAAAAAAAAAAAsw/7xj2T//ZeP0pU369GjUmJw001JQ8PS2ePqq6/OWWedlbvvvjv9+/dPr169svbaa+fCCy/MuuuumyR5+OGHU1tb21mqkiTt7e2pra3NM888kz322CMzZ87MvffemzXWWKNzzH333ZfHH388n/vc5+a7/vy44y7JT3+6e5I+S+fElkHFYnL00cnPf77k125uTp54Ipk9O5k7N2lpSerqKu+hxsbk/e9PVlppye/L8q1cTu66K/nxj5Prr6+8X5qakra2RVuvR4+kvj7p6Ei+8IXK+3399ZdsZgCApUHxCgAAAAAAAAAAAMAK7jOf+Uz69++fn//856mvr0+5XE6hUHjbsfMKWeZdYrqgcQAAAAAAAAAAAAAAXeGOO5LddquUCSyPGhuTD384ufrqpLZ2yaw575rwG2+8MYcddlj69OmTQw45JJtttlkGDhyY9ddfPwMGDHjHa8fnmTVrVgYNGpSBAwfm0UcfTa9evTqPzbu+/M17znvtP/95IsOGrZq2tu7TBtKrV3LrrcnWWy/eOs3NySOPJA88kNx5Z3LvvcmkSUnPnsnb/brK5UoZS79+yZZbJjvuWCn0GT5cGUt3NWtW8qc/JWedlUydWvn7uKQ/abyuLqmpSYYNS044Idl99yX3NwwAYElTvAIAAAAAAAAAAACwgnu7m+VeeumlnH322Vl55ZWz2mqrZdNNN02vXr2y3nrrpbW1NfX19VVKCwAAAAAAAAAAAABQ8fLLyfrrJ6+9Vu0ki6dnz+Rb30q++90lt+bzzz+fT3ziE+no6Mg///nPrLPOOgs1f16Bym9+85scddRROemkk3Laaae9a1nLvOMzZszI0KGXZOLEzyfpuXgns5zYcMPkiScWbW65nIwenfz4x8n11yc9eiRtbZUSloVVV1d5TzU3J5tsUnlv7b134jaAFV9LS3LKKcnZZyfFYjJnTtfs26dP5f31058mn/vc2xcEAQBUk+IVAAAAAAAAAAAAgG6gVColSYrFYiZPnpxDDz00N954Y/r165e5c+emtbU1ffr0Se/evbPppptmlVVWyfDhw7PGGmtkiy22yAYbbFDlMwAAAAAAAAAAAAAAuptPfjK58cZKQcXyrrExue++ZNNNl8x6o0aNyqGHHporr7wye+21V5Jk+vTpKZfLed/73vee1pg1a1Y++clP5pFHHsmtt96a4cOHv+24crncWbgyr5Rl3Lhx2Xrr3TJr1uNJeiyJU1qm9e5dKbv4whcWbt6sWcmoUclZZyWvvFIpyljSnwjdp0+lhOOII5KvfS1Za60luz7LhvvvTw44IJkyJWlqqk6GXr2SbbZJ/vSnZPXVq5MBAODtFKsdAAAAAAAAAAAAAIClr1gsplisXDo6aNCg7LjjjunRo0dOOumkTJkyJX/729/y4x//OIceemh69OiRl156KT/96U/z2c9+NhtttFF+/OMfV/kMAAAAAAAAAAAAAIDu5LLLkttvXzFKV5Jk7txk//3nP5/W1tbcf//9GT9+fOdr5ffQzHH55ZenWCxmzz33TFtbW84777x85StfyX777Zftttsuv/71rzNt2rQkSalUesvceev/5S9/yejRo3PYYYdl+PDh842bp1AopFgsplAopK2tLf/+979z3HHHZfbs5/KBD4xPsbiEm0SWQeVycuCB7338rFnJV7+aDByYnHBCMmFCMnv2ki9dmbfXzJnJL36RbLBB8vGPJ888s+T3oTpaWpLjj09GjkyefbZ6pStJpTjozjuTDTdMLrxw6byfAQAWRaH8Xv5XFAAAAAAAAAAAAAArhFKplGKxmLFjx+bTn/50ZsyYkQkTJsw3bsaMGbnxxhtz2WWX5Yorrsj666+fcePGVSExAAAAAAAAAAAAANDdvPxysv76yWuvVTvJktWzZ/KtbyXf/W5y7bXX5he/+EXuuOOO1NTUZNCgQRk6dGh++9vfZtVVV13gGvOuCd91113z8MMP57zzzstFF12Uyy+/POuss04GDRqUxx57LLNmzcpuu+2Wiy++OP369ZtvnZdffjm77LJLpk+fnscffzx9+/ZNR0dHampq3jLumWeeyYQJEzJz5sxMnjw5TzzxRP72t7/lhRdeyNe+9rV86lOn5xOfqM+cOUv8x7XMqKtLvvzl5Fe/em/jb7opOfjgSiHK3LlLN9vbqalJGhqS009PjjwyKRa7PgNLxoMPJvvtl0yZUt3ClbfTq1eyzTbJxRcngwZVOw0A0N3VVjsAAAAAAAAAAAAAAF2n+PodUx/4wAdy0EEH5aSTTsof//jHHHbYYSmVSnn55Zfz6KOP5rLLLss///nPvPjii9l5552z3XbbZdq0aVl55ZWrfAYAAAAAAAAAAAAAwIruC19ImpurnWLJa2pKzjgj2WCDx3LSSV9LR0dHvvrVr6Znz565/fbbc9VVV+Wll17KH/7wh3zgAx9IuVxOoVB4yxrFYjFNTU1ZZZVVUiqVcs455+SRRx7JP/7xj+y2224pl8t56KGH8pnPfCbXX399fv3rX+ekk07qXKe9vT21tbX59a9/ncceeyznnHNO+vbtmyTzla4kyWOPPZa99torffr0SVtbW0qlUrbffvt8//vfz+67756+feuz1lrJE08s/Z9ftdTWJkcf/e7jZs2qjLv00uqWZHR0VPY/6aTkT39K/vKXZJ11qpeHRXPDDck++2SZLTWaMycZPToZNiy5665k3XWrnQgA6M4K5XK5XO0QAAAAAAAAAAAAAHSdjo6O1NTUZOzYsTn44IMzffr0/Oc//8ndd9+dyy+/PFdffXVeeeWVbLXVVtlnn33ysY99LJtvvvl8N+wBAAAAAAAAAAAAACxpt9yS7Lnnsls2sLgKhaRnz8fS1rZlLrvssuy5555Jkubm5hx//PE555xz8j//8z8599xzF7hGa2trvv/97+dHP/pRkuTkk0/O9773vRSLxc7rxS+66KJ8/etfz/rrr5+LLroo6667bmfpyiOPPJKPf/zj2WSTTXLTTTclSV577bU899xzGT9+fFZaaaXsuOOOnblGjRqVUqmUDTfcMCNGjEh9ff1b8tx/fzJy5IpZltOzZ/KVryQ/+ck7j7vlluSggyrlK3Pndk2296KmJmloSE4/PTnqqMr7j2Xf5Zcnn/vc8vFvqlhM+vVL7rgj2XTTaqcBALorxSsAAAAAAAAAAAAA3dh3vvOd/OhHP8rIkSMzbty4TJs2Ldtss0323nvv7Lrrrtlss806x5ZKpRSLxSqmBQAAAAAAAAAAAABWdLvumtxwQ7VTLG1N2XXXk3PddT9Pks5ClGeffTa77LJLXnvttVxyySXZZZddFrjCqFGjcvzxx+fll1/OTTfdlJ133jmlUimFQiGFQiFPPvlkDjvssDz33HMZNWpUPvzhD3fOPeSQQ/LnP/85P/nJTzJixIiMGTMm9957b+699948++yz+fSnP53zzz8/dXV17/mMjj8+OeecpKlp0X8qy6K1107GjauUlyzI736XHHvssn3uvXoln/pUcuGFlTIWll1XXpkccsjyUboyT6GQ9O2b3HNPstFG1U4DAHRH7nwFAAAAAAAAAAAA6IZeeOGF3H777Rk7dmxqa2tz5513Zv3118+ZZ56Z3/72tznuuOM6S1dKpVKSKF0BAAAAAAAAAAAAAJaqSZOS22+vdoquUJenn/5kkqRcLqe2tjZJss4662S//fbLK6+8kuuvvz5Nb9PkUS6XkySbb755Nt544yTJQw891Hls3vEBAwakVCpl5syZWWONNTrnjx49Otddd10KhUL+8Y9/ZOedd843vvGN3HrrrRk5cmSuvvrqXHjhhQtVupIkp52WrLrqQv4YlnGNjclll71z6cqPfrTsl64kyZw5yV//muyxR9LSUu00LMhNNy1/pStJUi4nr72WfPCDyYQJ1U4DAHRH7n4FAAAAAAAAAAAA6GZmzpyZb37zm9l///3z97//PWuuuWbK5XI+9rGP5Zvf/GY233zzJAsuXHm7m/cAAAAAAAAAAAAAABbXb35T7QRdpS7PPfehvPzynBQKhSRvFKqMHDkyq666au65555MmjTpLceSdI7fYIMN8slPVspbrr322iRJTU1N5/XfNTU1efjhh7PSSitl5ZVX7px/5513Zvr06eno6Ehzc3P+3//7f3nqqafy0ksv5f/+7/+yxx57pKamZqHPqKGhUlLS2LjQU5dJPXsmX/1qsvXWCx7zgx8kP/zhsl+6Mk9TU3LbbcknP5m0tVU7Df9t7Nhkr72Wv9KVecrl5NVXkw99aPn5NwEArDgUrwAAAAAAAAAAAAB0M/369cusWbMyaNCg/OpXv8pPf/rTbLrpprnqqquSvHFT3n8XrkyaNCknnnhiRowY0eWZAQAAAAAAAAAAAIAVW2tr8tvfJi0t1U7SVUo5//z52y822mijrL/++nn66aczceLEJG+UrbxZY2NjvvrVr2adddbJLbfckjPPPDOzZ8/O9OnTc8cdd+Tggw/O3Llzc+yxx2bAgAHp6OhIkuy7774ZM2ZM2tvbM3r06JxwwglZb731lsgZbbVV8rWvVUpLlmfFYrLKKpVSlQX5zW+SM85Y/gommpuTu+9OPv3ppFSqdhrmaW9P9t9/+Xs//beOjmTatOTYY6udBADobgrlN9dVAgAAAAAAAAAAANAtTJ48OS+//HI233zzJMlFF12UF198MV/72tfS87/ucnv++edzzjnn5Nxzz83MmTOTJOeee27+53/+p8tzAwAAAAAAAAAAAAArpksvTb74xWT27Gon6TprrDE3Eyf2yJt7VebOnZvDDz88l156af785z9nn332edu5pVIpxWIx1113Xb773e/m/vvvz9prr52BAwdm0qRJmTp1ar7xjW/k1FNPTY8ePbrojCoFEp/4RDJ6dKXkY3k0YEDyr38lC+qjueaa5KCDlt/zSyrlOIcfnvzyl9VOQpL86EeVx5w51U6yZDQ2Jtdfn3zoQ9VOAgB0F4pXAAAAAAAAAAAAAEhbW1vq6ure8tr06dPzm9/8JmeccUaam5uz/fbb5yMf+UjuvPPOPPHEE3nppZeqlBYAAAAAAAAAAAAAWNHstVdy9dXVTtG16ura89RTtVl77be+fuSRR+acc87JpZdemv3226+zZGXu3LlpaWlJv3790tHRkZqamiTJ+PHjc9VVV+W2227L9OnTs8UWW+Tggw/OBz/4wSqcVTJ3brLTTsnDDyctLVWJsMj69EnuuivZbLO3Pz5tWvL+9yczZ3ZtrqVBOcayYezYZMstl+8in7ez2mrJ009XSn4AAJa2YrUDAAAAAAAAAAAAAFA9pVIpSTpLV8rlcuexyZMn51//+leam5tz9NFH58ILL8z3v//9fPWrX82UKVPyu9/9riqZAQAAAAAAAAAAAIAVz7/+Ve0EXa9cbs1NN81IUrm2u+X1lpK+ffsmSWbMqBwrFosZP358hg4dmk9/+tPzrbPeeuvluOOOy2WXXZYxY8bknHPOqVrpSpL06JHceGOlvKSxsWoxFkqhkPTtm9x884JLV5Lki19ccQoympuTAw9M5sypdpLuq7092X//SlnRiubVV5Pjjqt2CgCgu1C8AgAAAAAAAAAAANCNFYvFzJw5M3/7298ye/bsFAqFzmMbb7xxRo0alfXWWy8TJ05Mnz59kiRbbrlldtttt5x22mnVig0AAAAAAAAAAAAArEBeey2ZOnXR5h56aFIuv/FYWMViMnr0W9c49ND5x33968mllybPPPPuY9+r9vaGXHnlC6/nKKahoSFJ8vDDD6d///7ZbrvtOscOHDgwTz31VK677rq0tbWlpqbmLWuVy+U0LkMtJ336JHfckWy//bJfvlIsJv37J3fdlWy99YLHXXllctNNSWtrl0Vb6pRjVNcvf5k899yi/e1a1jU3JxdckNx7b7WTAADdgeIVAAAAAAAAAAAAgG6spaUlZ599dr72ta91lq6UX79jp1wup1+/fjn55JNz1VVX5e9//3uSZN11181BBx2UF198Mb/73e+qlh0AAAAAAAAAAAAAWDE89FDSs2d19j7xxGTEiHcfd+qpyf77J+ussyR3r8ktt7TnjjvuSHNzc5566ql873vfy/XXX5/tttsum2yySZKkVCqld+/e+cc//pGJEyemrq6u87rveeZdD74saWxMrrsuOeig6v1+302vXsn66yf3359suumCx02blhx2WNLU1HXZusK8cow776x2ku6noyM5/fRkzpxqJ1l6mpuT006rdgoAoDtQvAIAAAAAAAAAAADQjTU0NKS2tjavvPJKbrnllrccm3fj3QEHHJCBAwfm/vvvT2tra5Jkxx13zCc/+cmMGjWqyzMDAAAAAAAAAAAAACuWBx5I5s7t+n2HDUtOOSUpld59/0cfTf7wh+QrX0mmTFlyGebOfX922unD+dCHPpQDDjggp512Wj784Q/nD3/4Q4rFyscHF4vFlMvl7LbbblljjTWSLJtFK2+nri754x+Tq69OVlkl6dGj2okqCoVKMcxxx1V+t+uu+87jv/SlSonEiqi5OTnwwKSlpdpJupd//CN5/RaNFVa5nNx0UzJ5crWTAAArOsUrAAAAAAAAAAAAAN3cRz/60RSLxdxzzz0pl8udN+CVy+UkSVNTU2pra3Pfffelvr4+STJ48OCceOKJOfHEE1MqlaqWHQAAAAAAAAAAAABY/t1+e9eXPjQ0JKNGJfX1yS9+8e7FACNHJocfnvzud0u2gKO+vjGHHvr/Ul9fn7XWWiv/+7//m8svvzyrrbZa5zXdyfJTtLIgu+ySPP10csABSc+e1c3Sq1eywQbJPfckp55aKYd5J889l1x77YpdkjFrVnLFFdVO0b2ceWbl594d/O531U4AAKzoaqsdAAAAAAAAAAAAAIDq2mqrrTJs2LD87W9/y957752tttoqHR0dqampSZK89NJLaW5uTkNDQ5qamtLY2JhCoZARI0ZUOTkAAAAAAAAAAAAAsCIYN67r9zzjjGSTTZLHHku+/e1kn326PkOSNDbW5NOf/m4+9rFT5zu2rJWtzJkzJ0ceeWSmTp2axsbGvO9978vKK6+cVVZZJQMGDMjqq6+eXXbZZYHz+/ZNLrgg+exnk4MPrhTYzJ7ddfl79Kh8Pe645OST371wZZ7f/CYplZZermXB7NmVIpCDD652ku7h6aeTBx+sdoquMXdu8qtfJd/5TlLrE9EBgKXEf2YAAAAAAAAAAAAAkFNPPTUf/ehHc9ZZZ+WPf/xjevfunZaWlowfPz7f/va3M3369Gy55Zbp2bPnfHPL5fIyd0MfAAAAAAAAAAAAALD8aG7u2v123jk5+uikpSU55JCktbVr9/9vLS3FLt+zXC6nra0t5XI5Tz75ZNZYY42stNJK7zhn1qxZuf766zN58uRsvfXWeeihh9LU1JS5c+fm1VdfzZAhQ/LMM8+kVCqlWKyc08SJE7P22mtn8ODBqaurS//+/TNgwICMHLlyXnttlzz55N6ZOnVAWlqSjo6lc659+lRKVo4+Ovnyl5NBg9773JaW5Nxzq/8e6QpPP5088kgydGi1k6z4zj576b3fl0Vtbcnf/pbsvXe1kwAAKyrFKwAAAAAAAAAAAABk5513zhe+8IX88Y9/zLPPPpttttkmffr0yR133JF77rknH/rQh3LyySd3ji+XyymXy503wwEAAAAAAAAAAAAALKqWlq7bq1+/5Pzzk2Ix+e53K0UT1VQqJXPnds1eLS0taWhoSJIUCoXU19fnl7/8Zb7xjW/kmGOOyc9+9rO3lKb8t7mvBx06dGhuvvnmPPvss2lvb09LS0tmz56dHj16JEmKxWLK5XIKhUJeffXVJEljY2OGDx+eqVOnZs6cOZk8eXKamu7LHns8lC996Vf56U9LufTSYorFUubMWfzr1BsaKr/joUOTb30r2X33pHYRPo35iiuScnmx4ywXWlqSn/+88u+DpadcrvyM29qqnaTrzJqV/PrXilcAgKVH8QoAAAAAAAAAAAAASZIf/OAHGTJkSL7//e/ngQceSJLU19dn5513zje+8Y0MHDiw8ya6QqGQQqGQ9vb2FAqF1NTUVDk9AAAAAAAAAAAAALC8am/vur1OOy1Za63kjjuSH/+46/ZdkHI5aW1dmuuX097enoceeijlcjnbbrtt2traUigUUltbmx122CFJ8u9//ztJpZDl7dYoFAqZPXt2XnvttWy++ebp3bt3Nttss3fct1AoZMaMGUmSPffcM2eeeWZeeumllEqltLa2pqWlJb17986aaybnn1/M2Wcnf/5zay699MU89lj/TJvWLzU17SmVymlv77HAvRoaKo/m5mSVVZKttkp23LFStrLBBovz00vOOCOZPXvx1lhedHQkf/lL8stfVgqKWDqee67ys+5uXr9NBQBgqVC8AgAAAAAAAAAAAECSZLXVVst3vvOd7LzzznnsscdSKpXSr1+/7Lbbbunfv3+SpFgsplwup1wu55prrsnFF1+c5ubmrL766vn+97+fgQMHVvckAAAAAAAAAAAAAIDlTn191+215pqVryNHJqXS2485//zKY4stkkceWbp5isWkx4I7RRbbnDlz8vGPfzwvvfRSLrrooiRJbe0bH0tcW1ubNddcMzNnzsyECROy9tprL3Ct2bNnp1Qqpb6+Pq+++mrGjRuXVVddNUOGDHnbwpYkmT59epJklVVWSVK5bn1B+vZNvvSlHvnSl9ZNUinkefzxYv71r448+GApDzzwbO6999GsvPJa2W67LdOzZ9KrV7LZZsmWWybDhiV9+izcz+edjBuXPP30kltveVBTk1x2WXL44Ut23fb29rS2tqa9vT2FQiGNjY1veR8urFdeeSU33XRTGhsbs/nmm2fIkCGdx5qamnL11VfnqaeeSrlcTltbW9rb2zu/1tTUpFwuZ+utt87BBx/cWRL0ZhdddFFuvvnmTJw4MfX19Rk8eHB23XXX7LXXXouceZ4HHkgW5dQPPbTyd2meBfyTe4vNNksOOyzZeuvKv4+ePSuvP/dcss46bz/n619PRoyoFBi9ecznP59ccMHC555n7tzkpZeSd/gTAACwyBSvAAAAAAAAAAAAAPAWO+ywQ3bYYYcFHi8UChk7dmyOO+64PPPMMxk4cGCmTJmSf//73/nJT36SESNGdGFaAACAhVMqJc3NlRv5W1qSurrKh5c0Ni7aBxoAAAAAAAAAAIuvoaHaCaqnUFi84pVy+Y113s68QpU11lgjK6+88nzHa2pq0rt378ydOzezZs16fc23FlHM+3769Olpb2/P3//+92y55ZaZM2dO1llnney000456KCDMnTo0LfMSSoFGUkyderU3H333Zk2bVrWW2+9bLzxxkmSUqmUYrH4ttlra5PNNy9k881rs9tuL+arXz02tbX/yOmn/zaHH75lOjo6UlNTs3A/sIVw992VIpLuZM6c5Oabl2zxyr333puTTz459957b5qamrLmmmvmM5/5TI477ristNJKC71ea2trTj755Jx33nlJkrPPPjtHHnlk53upqakpf/nLX3L77benR48eKRQKKRaLqa2tTUdHR1544YUkyUknnTTf2pMmTcqXvvSl3HbbbRk8eHAGDRqU5ubmXHPNNbnzzjuz1157veN79r39PJLZsxd5+kLZeefkmGMWbs6ppyb9+y/5LA0NldKZ3Xdf8msDALgMHAAAAAAAAAAAAID5lMvllMvlzpuBpkyZknvuuSfbbLNNVltttZx99tl55plncvbZZ2fXXXfNzTffnNNPPz3HH398xowZU+X0AAAAFc3NySOPVG7Yv+OOyocWTJyYFIuVD8UoFisfPtLRkbS3JyuvnAwbluy0U7LVVsmWWyaL8NkOAAAAAAAAAMBC6t17ya95yimVAoEkOf/85AtfqDz/wx+S226bf/x3v/vGdQIXX5zcd1/yej9DkuSjH0169qw8n/c1SYYPT159tfJ89Ojk9Z6RhbKw59/SUrnmYfbsynURH/rQWzO9WXNzc+bOnZvevXunx+sNL4VCobMYpa2tLR0dHamvr39L2cqbzXu9oaEhhx9+eNZcc83U19dnxowZGTNmTM4888xcdNFFGTVqVHbccce3zJ0xY0aS5Cc/+Ul++tOfplgsZq211sqIESNy5JFHZptttnnHc51XcnHnnXfmmmuuySc/+cnsv//+SbJUS1eSZMyYRSvIOPTQyntungWV4ixIsVi51mXEiDde+/znkwsumH/sHnskRx1Vuc6lZ8/KtTHXXJP86EfJ9OkLnz2pXGOzpNx4443ZddddM2DAgHz+85/PoEGDcuutt+aMM87I7bffnptuuimNjY0LteZf//rXnHfeedlqq63y5JNPplevXkneeJ8OGDAgZ511VmbNmpWamprO+yJ69uyZ5557LrvttlvWWmutfPWrX33LujNnzsznPve53HXXXfnlL3+ZkSNHpm/fvp3HmpqakmSxSleS5Pbbk1JpsZZ4z159Nbn22uT++yvXRn3lK+8+59FHkyefrMw59dRk4MAlk2XOnMp7S/EKALA0KF4BAAAAAAAAAAAAYD6FQiGFQiGzZs3KKaeckl/84hdJksbGxhx11FGZPn161l9//Rx22GHp2bNn1l9//bS0tORb3/pWrrjiiuy7777VPQEAAKDbeuWVygeknHtu8vzzlQ+UaGurlLDMUypVilb+29SpyQ03JLfemjQ2JnPnJv36JfvtlxxzTLLBBl12GgAAAAAAAADQrWy5ZfLYY12z19///vavH3PMG8UrN9wwf8nFeeclQ4bMP+/ooyuPJNlpp0qpwsJobk423XTh5jQ0VL726JHsuus7j21ra0uxWFxgWcRrr72W2bNnZ+DAgQsswJhXaLHDDjtk+PDhGTBgQOexGTNm5Cc/+UlOP/30fOc738kll1ySNddcs/P4kCFD8p3vfCcf+9jHUiqV8tJLL+VPf/pT/vSnP+Vf//pXLrjggncsXykWi3nllVdy1VVXJUn22GOP9OvXr7OQZWm6666luvwCnXjiW0tXFuTUUysFQ2+2/vrJsccm++yTjByZTJq08PtPnFh5Xy5kH8p8Xn755Rx11FEZMGBALrnkknzsYx9Lkpx44ok54ogj8oc//CHf//73c/rpp6dcLi+w+OfNnnzyyZx44onZZ599ss022+TEE09M6b9aTGpqarLBAi70eeyxx9LR0ZFhw4Zl9dVX73wflcvl/OUvf8ltt92WH/zgBzniiCPeMu/N7+nFUS4n//nPElnqPbnggjf+lh166HsrXhk58o3n3/rWksvS0VEpFAIAWBqW7v8yAAAAAAAAAAAAAGC5VSqVcuKJJ3aWrhxyyCE57bTTctddd+W2225LXV1dmpqaOsfvsssuWWeddXLBf99hCAAAsJSVy8l99yUHHpisuWblQyWeeaZSrvLaa28tXXkv2toq81pbK2Usv/99ssUWyXbbJVdd9falLQAAAAAAAADAohsxIunVq9opqqNfv+R971t66zc2NqZPnz6ZPn165s6d2/l6uVxOkrzwwgt55ZVXsvbaa6d///5JssACjMbGxs7SlVKplI6OjgwYMCCnnHJKdtttt9x1112577773rLGfvvtl1NOOSUf/OAHM3LkyBx44IH585//nCOPPDLjxo3Lb37zm7dcl/5m8wo1rr/++lx11VX5yEc+kl122eUdMy4p7e3J008v1S3e1rBhlTKVUil5069rPh/84BulKx0dybe/ney1V3L33ZXX1lmncs3LoujZM/n3vxdt7pv95z//yZNPPpmtt946H/vYx9LR0ZFyuZyampqcdNJJSdJZqPNetLS05PTTT09ra2t+9rOfpaWlJYVCIR0dHUnmf0+Uy+WUy+XO99HMmTPz4x//OD179sxnP/vZt8x59dVXc+6552bQoEE5+eST09HRkdtvvz033nhjxo0bt9g/i3leeKFyrVN31VUFWwBA96N4BQAAAAAAAAAAAIC3NWnSpPzf//1fBg8enDFjxuTCCy/MN77xjVx77bU58MAD8/TTT+e2227rHL/JJpukoaEhr732WqZNm1a94AAAQLdRLicXXZRstFGy887J5ZdXPnBiYYtW3k1bW2XNe+9NDj00GTiwUu6ygM/8AAAAAAAAAAAW0pZbJsVF/KTcCy5ICoU3HvN873tvvPaFL7z7Ouus88b4Cy545+MLetx++8LnHzZs4ecsjMGDB2fAgAF58MEH09bWliRpb2/vfH7fffeltbU12223XVZaaaX3vG6xWExNTU1aWlpSX1+flVdeOUmlHCN5awlGTU1N5/NSqZRevXrl8MMPz/vf//7ccMMNeeKJJ5K8UQbz5j2SSjlHW1tbPvvZz2bdddedb/2l4Yknkvr6pbrFfBoaklGjKvv+4hfJ5MkLHnvMMW88/+MfkzPOSK6+OjnggEppS5Lsumuy8cYLn6OtLXnggYWf92blcjl33HFHkmTkyJFJKr/Peb+3/v37Z/jw4Zk6dWoefPDB9/T7vPLKK3PBBRfkrLPOyuDBgzvfL/OKVf5boVBIoVDofB89//zzufvuu7P22mvnU5/6VMrlcue+zc3Neeihh7Lqqqvm1ltvzdChQ7PHHntkzz33zC677JL9998///nPfxbvh5Jk5syktnaxl1luLenrugAA5lG8AgAAAAAAAAAAAMDbmjFjRmpqarLNNttku+22S0tLSzo6OtK7d+/84Ac/SE1NTX7+859n4sSJaWtryz//+c+MGzcu7e3tnTfNAQAALC0TJyYjRyZf/nLy5JPJnDlvfGjE0jRrVjJ9enLWWcn66yejRy/9PQEAAAAAAABgRbfppsncudVO0fXq6pIdd1y6exSLxWy99dZJkn/84x9Jktra2jQ0NOSZZ57Jddddl0KhkA9/+MNJ5i8/+W+lUimlUinlcjmlUqmz1GLGjBlJkj59+iRZcDFKsVhMuVzOeuutl5VWWilTpkxZ4D5J8te//jW33357tthii4wYMeI9ZUyS1tZK4c6XvpSccEJy+unJb3+bXHJJcu21yd13J2PHVspN3u699/DD77rFEnfGGckmmySPPZZ8+9vvPPb1X1eSt16/MmlS8vzzb3y/884Ln6O5ORkzZuHn/bfx48envr4+Q4YMSfLW90RDQ0Pe//73p7m5OePHj39Pa33zm9/MPvvsk4MPPjhz585N/evNOP+fvfsOr6JM2DB+n5IeOkqTJip2pIuoIDYWOxYs62JZe0NXRXdV7Hz2FdfesCGKou6KYkFFFBWxdwWkWOgtpCfnfH+MSUA6JBlC7t91nSvT55kQchKYd57VFa8sr7i4mFGjRgHwl7/8ZaWvzyVLlgAwa9YsTjnlFNq0acOwYcO477776NatG88//zynnnoqs9fUhrMOCgpWLIiqbf7oe5IkSap0tbjbTpIkSZIkSZIkSZIkSZIkSWsTi8WIxWJAMLAJgkFJ9evXZ7/99uN///sfPXv2pF27dvz+++8UFRWx7777AsFgttUNlpMkSZKkDZVMwkMPwYUXQmEhlJSEkyM/P3gdcACcdBLceitkZoaTRZIkSZIkSZIkSZKkmi41Fdq0gZ9+CjtJ9crIgD86UarUkCFDeOWVVxg8eDBz586ld+/eLFiwgLvuuospU6Zwww030K5dOyAox/jwww8pKiqiR48epKSkADB//nwaN25cXrRStm00GmX8+PFMnjwZgO22226l8y9flFJaWko8HmfOnDksXLiQrKws6tatu9rsjz/+OPPnz+fmm29eIePapKTAX/4CixYFr8WLYcaM4GPZq2z5okUQjUL9+hWvpUshL2+tp6k0ffrA+ecH98P89a9Bcczq1K8PDRtWzP+5C2T27ODvE8Afn7L1Nm/ehu23vGXLlhGNRsnKylppXSwWo169epSUlJSXnqxOYWEhV111FcXFxdx6663lYxUikQjJZJLiP9o8SktLy8c//Flubi4PPvgg9erV44wzzgBW/DoqLCwEYOnSpey+++6MHDmS7OxsAPr27Ut6ejpPP/00d955J0OHDl1t1qIi+OgjKC0N7msq+1g2/fXX4d3vtCkoKQnu/3KoiSRJqmwWr0iSJEmSJEmSJEmSJEmSJGmVOnTowPbbb8+PP/7I119/zc4771w+EOm3335j5syZXHLJJSQSCV566SWysrK47LLLuOiii4B1G8wmSZIkSetj1iw4/nj47DPIzQ07TSA/H4YPh5degmeegT33DDuRJEmSJEmSJEmSJEk10557wpQpwUP5a4uCAujUqerP06RJE1555RX+8Y9/MGzYMIYNG0YikaB58+bl94CnpaWRSCSIRqP06tWL4uJi5syZwxZbbAHAxx9/zJVXXsmee+5J165dadGiBUVFRfz4448MHTqU2bNnc9lll9GyZcvy83799de0b9++vLwFIB4PHol82223MWXKFI444ojycyx/D3o0GuX9999n4sSJbLXVVuy3337rdc2RCBxzzLptm0wGfxbLF7I8/DD8+ON6nXKD1asX3H8SjcJVV8EXX6x5+z/3mPy5pGX5+T+6Q9bbwoVBEdLypSHLf2zUCLbZBuJreMJ1NBolmUySSCRWWldWnFI2vSYvvvgizz33HCNGjKDNH40yaWlp1KtX749rDC5ydaUrAB999BFz5syhV69ebLvttuXlLWXKyn+ysrI477zzyM7OLv/70KRJE84++2yefvppXn31VYYOHbrS/mXy8uCf/ww+L7HYih/j8eDr64+emFopGrV0RZIkVQ2LVyRJkiRJkiRJkiRJkiRJkrRal156KUcddRT33nsvd999N5FIhMLCQl5++WW++OILBgwYwGWXXcYVV1xBaWkpaWlpZP15FJckSZIkVYL334e//CUoOikpCTvNivLzg9cBB8CNN8KgQWEnkiRJkiRJkiRJkiSp5vn73+HZZyE3N+wk1adHj6DAojrsuOOOPPHEE0yZMoVff/2V0tJSWrduTffu3cu3iUajAGy//fZMnTqVOnXqlK9r1qwZWVlZPPnkkzz00ENEo1EikQg5OTlst912HHnkkQwZMoS0tLTyfR566CGeffZZ9ttvP3bddVcaN27MggULeOeddxgzZgxbbrkll1xySXmBRpmyUot77rmHuXPncsstt9C0adMq+9xEIpCREbyaNQuWvflmUDJSHa6/Hlq2hHffhVtuWfv2f/47stynfKX5Zcs2LNOXX0K/fisXh5RN9+sHF164+uKVSCRCw4YNKS0tZdGiRSutTyaTLF26lGg0utKf//JycnI477zzaNasGVtssQUvv/wyyWSSoqIiPvzwQwDGjRtHPB6nVatW7LPPPisdo6SkhHvuuYd4PM4pp5xSnm95DRo0KF++9dZbAxV/H4DyZfPnz19tVoD69WHChNWv//JL2Guv2lu+slwHkyRJUqWyeEWSJEmSJEmSJEmSJEmSJEmr1b9/fw4++GDuvfdevvzyS3beeWfmzp3LCy+8QMuWLenfvz/AGgc6SZIkSdLGeu016N8f8vLCTrJm+fnwr3/BwoVwzTXBQzkkSZIkSZIkSZIkSdK66dEDmjSBadPCTlI96tSBSy+t3nM2btyYxo0br7CsrORkeV988cVK++666648++yzzJo1i19++YXffvuNvLw8GjVqxK677krnzp1X2ueAAw5g6tSpvPnmmzz99NOUlpYSi8WoU6cOJ554IieeeCK77777SvtFIhGmTZvGSy+9REZGBieffDLx1TV8VJFYLLj3I5ms+nNttVXwce+9IZFY9TbDhwev3XaDL74I7k9p2DBY9+dOmrLyGICpUzcsU8eO8EevyQbbYYcdKCkp4bvvvlvl+u+//55YLMb222+/2mNEIpHy8pbevXuvcv3IkSMZOXIkf/3rX1dZvPL777/zyiuv0KRJE4466qhVniczM5MuXbrw3XffMXfuXLbbbjsSf/xhRKNRFixYAKxY0LIh0tNX/2e8oYYMgauvDqaHD4eTT65Y17IldOoUTJd9BMjMhMMOC6bnz4f3369Yt//+wfqy7cp06gSLFwfT770Hf3xK1ovFK5IkqapYvCJJkiRJkiRJkiRJkiRJkqQ1+r//+z+aNm3KQw89xAcffEAikaBly5ZccskltGvXLux4kiRJkjZzL78MxxwTlJrUBHl5cNttwcdbbw07jSRJkiRJkiRJkiRJNUckEhSR/OMfkJsbdpqql5EBBx4Ydop1L5CIRqM0adKEJk2a0KVLl5XWr6rApV+/fhx44IEsXbqURYsWsXDhQgoKCsjKymKbbbahTp06qz3fww8/TEFBAYMGDaJhWcNINcrIgHgciour/dTr5O234cgjg+m99oLHHgum27SBVq0qtnvrrQ07fkbGRsUDYP/99wdg7Nix3HLLLSusmz17Np9//jmtWrVi5513XkOODK6//noAUlNTicVixGIxAN5++22GDx/O8ccfz4ABA2jRosVK+yeTSZ5//nlKS0vp27cvGau5sNTUVE4//XROP/10HnjgAfbcc0+i0Wj5+lv/uBHogAMOWI/PwMpatoSCgo06xHrp0ycoY/mzLbeEF18Mpt95B5bvq3nggeDr6M/OPz94AfTuDePHr3+eVfwRSZIkVQqLVyRJkiRJkiRJkiRJkiRJkrRGO+64Iw888ABHHHEE8+bNIz8/n0MOOYTmzZuHHU2SJEnSZm78eBgwoOaUrpTJy4N774X69eGKK8JOI0mSJEmSJEmSJElSzXHCCXDRRWGnqHoZGTBoEPzRH7FZWF2BSywWo0GDBjRo0ICtt956hXWrKmspc8MNN3DDDTdQWlpa6VnXRXp65RevDBkCV18dTA8fDiefHEw//HBQfvFnV10FZZ0zI0bApEnw66/B/LBhFcUrJ50EU6fCt9/CP/9Zsf8bbwTLNkRm5obtt7ztt9+effbZh/Hjx/Of//yHs846C4Bly5YxePBgIpEIp59+evn2yWSSl19+mXg8zl/+8hcg+Pop2+/PEokETzzxBF27duWQQw5ZbY5HHnmE1NRUzjnnnNVuE4lEOOaYY3j66ad58sknSSaTHHDAAUQiEcaOHcuIESNo164dl1122YZ8KsplZATlKz//vFGHqbF69gw7gSRJ2lxZvCJJkiRJkiRJkiRJkiRJkqR1UjZwqUwikSASiax2oJskSZIkbYwvvoCDDgpKTGqivDwYOhS23BKWez6EJEmSJEmSJEmSJElag+xs+Otf4ZFHoKQk7DRVJ5mE004LO0X41uVe9FhI7TQtW0JKCuTnV/25Xn551csHDaooXnn9dXjssYp1774L118PV1wRFPjceOOK+86YAX//+4bliURg2203bN/lxeNx7r//fvbaay/OP/98xowZQ9u2bZk4cSJfffUV++yzD5deemn59sXFxRx22GFAMF6hTDKZJJlMLpcvQiKRYPHixZSWljJ79uzy7f78NfXqq6/y9ddfs/3229OxY8c15q1bty4PPvggt956K0899RQjR46ktLSU9PR0TjjhBC677DK22GKLjf68dO++YcUrjz224tdAmWuuCV7rs8+atG27/tnWRVaWxSuSJKnqWLwiSZIkSZIkSZIkSZIkSZKkDRKNRsOOIEmSJGkzVVgIhx8OublhJ9k4eXlw4YWwzz6V8zAKSZIkSZIkSZIkSZJqg3/8A554YvMtXklNhf79oXHjsJNoTTp3hqKisFOs2ZVXwuTJcN550KkTZGbCrFnw3//C0KEwf/6GHTc7G3r0qJyM22yzDZ999hnXXnstr7/+OpMmTaJ169bccMMNDB48eIWilHg8zg477EBWVtYKx4hEIisVqsRiMXbZZRcGDBhAt27dyrf7s4yMDK688kp6rOMFbb311tx8882cfPLJLFiwgGg0SuPGjWndujWNGjVa38tfpb32gpdeqp5Sn01JNBr8vZIkSaoKkeTyVX2SJEmSJEmSJEmSJEmSJEmSJEmSJIXs0kvh7ruD4pKaLhqFDh2Ch1zYXylJkiRJkiRJkiRJ0rq54gq4447N496BP6tfH6ZOhYYNw06italfH5YsCTtF9cvMhC++gG22CTvJ5umjj+CAA2Dp0rCTVK+UFMjNDT5KkiRVNm/TliRJkiRJkiRJkiRJkiRJkiRJkiRtMiZPhv/8Z/N5cEoiAT/+GDwMRpIkSZIkSZIkSZIkrZshQ6BFC4hEwk5SuTIz4bHHLF2pKTp0CDtBOJJJaNcu7BSbr1133XzujVofW29t6YokSao6Fq9IkiRJkiRJkiRJkiRJkiRJkiRJkjYJhYVw9NGQnx92ksqVmwtXXgk//RR2EkmSJEmSJEmSJEmSaoaUFBg1CtLTw05SeVJToW9fOPTQsJNoXe29N8RiYaeofjvuuPmVHm1KMjKga9ewU1Sv9PTgvjBJkqSqYvGKJEmSJEmSJEmSJEmSJEmSNloyGXYCSZIkSZuDK6+EuXPDTlE1CgvhmGMgkQg7iSRJkiRJkiRJkiRJNUOHDnDRRZCZGXaSypGZCQ8+GHYKrY9u3SArK+wU1SsSgb32CjvF5m/wYKhTJ+wU1SeZhLPOCjuFJEnanFm8IkmSJEmSJEmSJEmSJEmSpI1SVATvvRd2CkmSJEk13aJFcNddkJcXdpKqkUjAlCnw5pthJ5EkSZIkSZIkSZIkqeYYMgRatoR4POwkGyczEx57DBo2DDuJ1seeewb3y9cmWVnQr1/YKTZ/Bx0Eqalhp6gekQjsuy80bx52EkmStDmzeEWSJEmSJEmSJEmSJEmSJEkbZdEiOOww+P33sJNIkiRJqskefRSim/mIt2XL4Oabw04hSZIkSZIkSZIkSVLNkZICb70FjRvX3PsKMjPhmmvg0EPDTqL11aABHH54zf3a2xB16gQlGapa8Ticfz6kp4edpOplZcGll4adQpIkbe4iyWQyGXYISZIkSZIkSZIkSZIkSZIk1WwXXACxGNx+e9hJJEmSJNVEiQS0bAm//RZ2kqqXng4//ACtWoWdRJIkSZIkSZIkSZKkmmPaNOjaFRYtgpr0NN2srOBe6xtuCDuJNtTkydCrF+TlhZ2k6mVmwrXXwj/+EXaS2mH2bGjbFgoKwk5StVq1gunTIRIJO4kkSdqc1aKuREmSJEmSJEmSJEmSJEmSJFWVwYNh+HCYMyfsJJIkSZJqorfegqVLw05RPRIJ+M9/wk4hSZIkSZIkSZIkSVLNsvXWMHEiNGoEsVjYadZNZiacey5cf33YSbQxunQJiiNqg0QCTjkl7BS1R9OmcMABNed72obIzIRLLrF0RZIkVT2LVyRJkiRJkiRJkiRJkiRJkrTRmjeHE06AW24JO4kkSZKkmujmm2HZsrBTVI+iIrj/figsDDuJJEmSJEmSJEmSJEk1S/v28Mkn0KwZpKSEnWbNMjNhyBD4v/+zcGBzMHgwZGeHnaJqRaNwxBHQoEHYSWqXf/8b0tLCTlF1mjaF008PO4UkSaoNIslkMhl2CEmSJEmSJEmSJEmSJEmSJNV8v/wCu+4K338PW2657vsVFRVRXFxMcXExpaWlxGIx4vE4KSkppKamEnGkoSRJkrRZ+/132HprKCgIO0n1qVMHHnoIjjkm7CSSJEmSJEmSJEmSJNU8c+fCccfBRx9Bbm7YaVaUkgLp6d4XsLnJzw/ukV+2LOwkVSczE8aPhy5dwk5S+9x9d1Dus6l9P9tYGRnw3nvQqVPYSSRJUm1g8YokSZIkSZIkSZIkSZIkSZIqzTnnQFYW3Hzzqtfn5eXx+++/89tvvzFjxgx+//13CgoKiEajRCIRIpEIyWSSZDJJIpEgJSWFLbfckjZt2tCiRQuaNWtGnTp1LGORJEmSNiPPPQennAI5OWEnqV6nnAIPPxx2CkmSJEmSJEmSJEmSaqZkEp54Irh/uaAASkrCThQUV+y1Fzz2GDRpEnYaVbbNtRwDIDUV/vIXePHFsJPUTokE9OgBn3wCpaVhp6kcmZlw7rlw001hJ5EkSbWFxSuSJEmSJEmSJEmSJEmSJEmqNLNmQYcO8MMPsMUWwbIlS5YwadIkPv/8cwoLC4nH4xQXF5NIJNb5uJFIhNTUVEpLS4nFYuywww706NGDLbfcsoquRJIkSVJ1ueQSuP324AECqzJwIAwfXjG/Lj2Mu+wSFJt07QodOwYD+QGmT4e2bVfevmVLuPJK6NwZWrSAhg2huBh++QXefx/uuAO++mrjzvFn228P33239u0kSZIkSZIkSZIkSdLq/fYb/PWvMGlSeIUYKSmQng733QfHHbdu9zao5kkkYI89YPLkzacco0y9ejBlCjRuHHaS2uvnn2HnnSEvL+wklWPrrYN7o1JTw04iSZJqC4tXJEmSJEmSJEmSJEmSJEmSVKnOOgvq10/y979P4/3332fWrFkkk0lKK3F0WSQSIRaL0bhxY3r27MkOO+xALBartONLkiRJqj7duwcPP1mdDSleueAC+Pe/V16+ulKUXr3gnXdWf7yCAthnH/jwww0/x5+lpAQPSojH176tJEmSJEmSJEmSJElavWQSHn88+L/8RAJycqrnvCkpEItBnz7w8MPQtGn1nFfhmT4ddtpp8ynHAMjMhCeegP79w06i//wHBg+u+V9fGRkwYQJ07hx2EkmSVJtEww4gSZIkSZIkSZIkSZIkSZKkzUcikeDQQz+itPR2nnnmWX7++WdKSkoqtXQFIJlMUlJSwuzZs/nf//7HLbfcwrhx4ygqKqrU80iSJEmqWskkfPNN5R938WJ49VW47jq49961b79sGYwYAaedBv36wQEHwLXXQnFxsD49Hc49d+PO8Wfp6fDtt+u/nyRJkiRJkiRJkiRJWlEkAgMHwty58MADsNtuwYP/Y7GqOV92dvA6+2z4+msYM8bSldqiTRu4+WbIygo7SeVITYX997d0ZVNx9tnBvUuZmWEn2XCZmXDrrZauSJKk6hdJJpPJsENIkiRJkiRJkiRJkiRJkiSp5ps3bx6jRo1i8eLFFJc9nbgaxeNx0tLSOOqoo2jTpk21n1+SJEnS+ps+HXbaCfLyVr/NwIEwfHjFfCSyfudYfv/p06Ft23Xf98UX4bDDgun//Q8OPbTyzpGVBXfdBSefvO55JEmSJEmSJEmSJEnSuvn6a7jjDnj6aUhJgfx82JhbnLOyIJkMijcGD4ZjjoH09EqLqxokkYA99oDJk6G0NOw0G6dePZgyBRo3DjuJypSUwEEHwYQJwfetmiQzEy6/HK64IuwkkiSpNoqHHUCSJEmSJEmSJEmSJEmSJEk1WyKR4L333mPChAmUlJSElqOkpISSkhKeeuopdt11Vw488EBSU1NDyyNJkiRp7T75BOKb4Ci3rCzo2TN4lXnttco9R24uvP++xSuSJEmSJEmSJEmSJFWFnXeGhx+Gf/8bJk4MSjLefhs+/xxycoLSlOLioDijtDQo04jHIRaruJehqAi22Sa4f2CPPaB7d9hhhzCvSpuCaBSeew46doQFC4JCnpooIwOef97SlU1NPA4vvQR9+8KkSTWnfCUzE84919IVSZIUnk3wlnRJkiRJkiRJkiRJkiRJkiTVFPPmzWPUqFEsXrw41NKV5ZWUlPDll1/y448/cuSRR9KmTZuwI0mSJElajTlzgoeUbCruuAMGDVpx2bx5cNddcM89lX++WbMq/5iSJEmSJEmSJEmSJKlCnTpw4IHB61//CpbNmweffgo//wwFBcGrpCQoY8nIgHr1YLfdYPvtK0pYpOVttRW8/35QxrN4cdhp1l9GBjz1FOy7b9hJtCrp6fD663DkkfDWW5CXF3aiNcvMDApXLr887CSSJKk281c3SZIkSZIkSZIkSZIkSZIkbZAff/yR5557juLi4rCjrKSkpIRly5YxYsQI9tlnH3r06BF2JEmSJEmrkJ8PpaVhp1i7tDSIxYKHrFSm/PzKPZ4kSZIkSZIkSZIkSVq7LbYIilikjbHddvD229CrF+TkQDIZdqJ1k5EB994LRxwRdhKtSWoqvPginHkmjBixaZavRKPBfVV33AGnnx52GkmSVNtFww4gSZIkSZIkSZIkSZIkSZKkmuerr75i1KhRm2TpyvKKi4t5++23efvtt0nWlJFskiRJUi1SUFD5ZSYb4847Yc894eCD4eqrg4dibLEF/OtfcM89lX8+i1ckSZIkSZIkSZIkSZJqrt12g4kToUGDoIRiU5eZCY8/DgMHhp1E6yIWgwcfhNGjoVEjSE8PO1GFrCzYaSf49FNLVyRJ0qahBvw4LkmSJEmSJEmSJEmSJEmSpE3J559/zn//+19KNqWnI69BcXExH3zwAW+88UbYUSRJkiT9yabWjzh9Orz/PowZA9dcA//4R8W6k0+G1NTKPd+mdv2SJEmSJEmSJEmSJElaPzvtBJMnQ4sWkJERdppVi8eDoozRo+Goo8JOo/V14IEwdSoceWRQnhOmaDT4Ov/Xv+Czz2D77cPNI0mSVMbiFUmSJEmSJEmSJEmSJEmSJK2z7777jjFjxtSY0pUyxcXFTJ48mQkTJoQdRZIkSdJyMjKCBzuEbXUPvUgkKqbjcahbt3LPG/aDECRJkiRJkiRJkiRJkrTx2raF77+Hk0/e9MpXsrKgR48g34EHhp1GG6pePXjyyaA8p1GjcO47ys4OioY+/RQuvxxiserPIEmStDqbwC3pkiRJkiRJkiRJkiRJkiRJqglmzJjB6NGja1zpSpni4mImTJhAVlYWnTp1CjuOJEmSJIIHTcRiUFy8/vsOGQJXXx1MDx8ePLiiTMuWUPZj//I//mdmwmGHBdPz58P77wfT77wDv/wCb74J06dDMgldusAll1TsO3VqsM+GnmNVNrUHbUiSJEmSJEmSJEmSJGnDZGbC3XfDccfBgAGwaBHk54eXJx6H9HT497/hlFMgEgkviyrPgQfCzz/D44/DLbcE9yfl5QX3O1WFeDx4degAl14a3Bdl4YokSdoUWbwiSZIkSZIkSZIkSZIkSZKktSosLGTUqFE1tnSlTHFxMWPHjqVt27Y0aNAg7DiSJElSrbfllpCaCgUFlXvcPn2CMpZVne/FF4Ppd96BffYJplNToX//4LUqOTnw979v3DlWZautVr9OkiRJkiRJkiRJkiRJNc+ee8JPP8EllwT3lhQUQCJRvRmys6FjRxgxwvtTNkd16sA558DZZ8OECUEByxtvBOU6lXUfVlZWUOYycCBccAG0b185x5UkSaoq0bADSJIkSZIkSZIkSZIkSZIkadP36quvUlhYGHaMSlFSUsKoUaNIJpNhR5EkSZJqvU6dYFPod7zzThg9GqZOhaVLg0yLF8PkyXDzzbDTTkGJSmXKyoI99qjcY0qSJEmSJEmSJEmSJCl8mZlw993w7rvQvz+kp0NGRtWeMyUlOMfuu8OTT8L48ZaubO4iEdh7b/jf/2D6dBgyBHr3hvr1IS0N6tWDeHztxynbNiUFmjWDQw+FYcNg7ly45x5LVyRJUs0QSTpiVJIkSZIkSZIkSZIkSZIkSWswbdo0Ro4cSXFxcdhRKk1KSgr77rsv3bt3DzuKJEmSVKslk5CdDXl5YSepfnXqBA/X2G23sJNIkiRJkiRJkiRJkiSpKs2fDw8/DLffDvn5kJNTecfOygo+DhwIF1wA221XecdWzTV7NnzyCXz8MUyYEHwNFhQEr2g0KANKT4dWraBXL+jcGTp2hLp1w04uSZK0YSxekSRJkiRJkiRJkiRJkiRJ0moVFhZy1113kZubG3aUSpeSksJZZ51FgwYNwo4iSZIk1WrdugUD/GublBTIzQ0+SpIkSZIkSZIkSZIkafOXSMBrr8EDD8BHHwVlGBkZQRlGUdHa94/FgqKVwsJgvw4d4MQT4bjjIDOz6vNLkiRJmyqLVyRJkiRJkiRJkiRJkiRJkrRaL730El9//TUlJSVhR6l0kUiEpk2bctpppxGJRMKOI0mSJNVaF18Mt98OtW2kW/v28P33YaeQJEmSJEmSJEmSJElSWJYuhc8+g08+gfHj4YsvIDc3KGEpLoZ4HFJTIS0Ntt0WevWCrl2hc2do1izs9JIkSdKmIx52AEmSJEmSJEmSJEmSJEmSJG2ali5dutmWrgAkk0kWLFjAjBkzaNOmTdhxJEmSpFqre3eoUyd4kERtssceYSeQJEmSJEmSJEmSJElSmOrWDcpUevWCiy4KO40kSZJUc0XDDiBJkiRJkiRJkiRJkiRJkqRN0+TJk0kmk2HHqFJFRUVMnDgx7BiSJElSrdazJxQVhZ2iemVnw/77h51CkiRJkiRJkiRJkiRJkiRJkmo+i1ckSZIkSZIkSZIkSZIkSZK0ktLSUj7++GNKS0vDjlLlpk2bRk5OTtgxJEmSpFqreXPYY4+wU1SvSASOOCLsFJIkSZIkSZIkSZIkSZIkSZJU81m8IkmSJEmSJEmSJEmSJEmSpJX88MMPJBKJsGNUi0gkwuTJk8OOIUmSJNVql14K2dlhp6geqalw2mmQnh52EkmSJEmSJEmSJEmSJEmSJEmq+SxekSRJkiRJkiRJkiRJkiRJ0kree+89ioqKwo5RLUpKSpg0aVKtKZqRJEmSNkX77197ileiUTj33LBTSJIkSZIkSZIkSZIkSZIkSdLmweIVSZIkSZIkSZIkSZIkSZIkrWDBggXMmzcv7BjVKpFI8NNPP4UdQ5IkSaq1olG46CLIyAg7SdXr3h3atg07hSRJkiRJkiRJkiRJkiRJkiRtHixekSRJkiRJkiRJkiRJkiRJ0gpmzpxJJBIJO0a1Kioq4ueffw47hiRJklSrnXIKJJNhp6ha2dkweHDYKSRJkiRJkiRJkiRJkiRJkiRp8xEPO4AkSZIkSZIkSZIkSZIkSZI2LbNmzaK4uHit23Xo0IHDDz+8fP6aa65ZaZshQ4aUT7/44ot88cUXazxmkyZN2H333WnWrBl16tQhLS2N0tJSFi9ezPTp05k4cSJLlixZ5b6tW7emW7dutGzZkoyMDAoLC1myZAmzZs3i9ddfJ5FIrPHcM2bMWON6SZIkSVWrUSM480y4/37Izw87TeWLRqFNGzjwwLCTSJIkSZIkSZIkSZIkSZIkSdLmw+IVSZIkSZIkSZIkSZIkSZIkrWDWrFmhnbtp06bstttuKyyLxWJsueWWbLnlluyyyy488MADLF68eIVt9ttvP3r27LnCsng8TlZWFs2bN2fcuHFrLV6ZP38+yWSSSCRSGZciSZIkaQMMHQrPPw8h/lpSZdLSYNSooIDF3z0kSZIkSZIkSZIkSZIkSZIkqXJYvCJJkiRJkiRJkiRJkiRJkqRypaWlLFy4MLTz5+fn89lnnzFjxgxycnKIRqNsu+22dOvWDYCMjAw6derEW2+9Vb5Px44dy0tXCgsLmTRpEr/88gulpaXUq1eP1q1bk0wm13ruSCTCwoULadSoUdVcnCRJkqS1Sk+HZ5+FPn0gPz/sNJUnMxOuuAK22y4BRC1dkSRJkiRJkiRJkiRJkiRJkqRKYvGKJEmSJEmSJEmSJEmSJEmSys2bN494PE5RUVEo5//xxx/58ccfV1g2ZcoUWrVqRdOmTQFIS0srXxeNRundu3f5/NNPP82MGTNW2P/TTz9dp3NHIhF+//13i1ckSZKkkO2+O5x+OjzwwOZRvhKNQrt2cOmlwe8ws2fPZvz48Xz55Zfk5ubSqVMn2rdvT/fu3cOOKkmSJEmSJEmSJEmSJEmSJEk1jsUrkiRJkiRJkiRJkiRJkiRJKjd79mySyWTYMcqlpaWxzTbb0Lhx4/JlU6ZMKZ/eaqutqFu3LgBLliyhbdu2HHzwwdSvX59ly5bxww8/8M4771BQULDWcxUVFfHLL7+w8847V/6FSJIkSVov//d/MHo0zJoVdpKNl5YGzz4L8+fP4Y033uDyyy/n119/JRqNUqdOHYYNG0bTpk059dRTue6668KOK0mSJEmSJEmSJEmSJEmSJEk1isUrkiRJkiRJkiRJkiRJkiRJKpebm0tJSckG7TtkyJBKyzFgwAC23377FZYtWbKE9957j59++ql8WZMmTcqn69WrR69evcrn69evT/fu3dl66615+OGHKSwsXOt5ly5dWgnpJUmSJG2s9HR44QXo1Qtyc8NOs+EyM+HmmyEt7WeGDXuIO++8ky233JKrr76aQYMGkZ6ezuTJk3nwwQe58cYbWbJkCcOGDQs7tiRJkiRJkiRJkiRJkiRJkiTVGBavSJIkSZIkSZIkSZIkSZIkqVxJSQnJZDLsGKsVj694+2t6evoK83PnzuWtt94iMzOTAw44gPT0dLbYYgv23HNPxo0bt9bjFxcXV2peSZIkSRuuc2d48UU49FDIzw87zfrLzISLLoKjjprDPfcM58EHH6SwsJA+ffrQpUsX6tatS0lJCXvssQdbbbUVDRs25KGHHqJdu3ZccMEFYceXJEmSJEmSJEmSJEmSJEmSpBrB4hVJkiRJkiRJkiRJkiRJkiSVKyoq2uB9H3nkkZWWnXLKKRt0rHHjxvHBBx+Qnp5OmzZt6NatG/Xq1ePAAw8kJSWFCRMmAEFRzPJef/11pk6dCkDDhg3Zc889Adh2220tXpEkSZJqoP32g6eeghNOqFnlK1lZ8Le/Jbn22ghPPz2ORx55hPnz55ORkcGoUaN45pln2HXXXbn00ks56KCDaNWqFWeddRaTJ09m4sSJnHDCCTRu3Djsy5AkSZIkSZIkSZIkSZIkSZKkTZ7FK5IkSZIkSZIkSZIkSZIkSaoUs2bNqrRjzZ8/v3z6xx9/pKSkhL322guAzp07lxevLF68eIX9lp9ffjotLW2dzhuJRDYssCRJkqQqc8QR8MwzcOyxkJcXdpq1y8yEs85KcPPNUQoK8rnlllv49ddf2WuvvbjnnntIJBLMnz+fgQMHcvHFF1OvXj169+7NNttsw5133sk333xj6YokSZIkSZIkSZIkSZIkSZIkraNo2AEkSZIkSZIkSZIkSZIkSZK06UhNTQ31/PF4fJXLk8lk+XRGRkb59MyZM0kkEuXz9evXX+X0kiVLNur8kiRJksJ1yCEwZgxkZ0MsFnaa1cvMhH/9q5RbbokSicBdd93FF198Qa9evXjhhRfYaaed2GWXXdhnn30YN24cc+bM4f777y/ff7fdduOEE04on1+4cGEYlyFJkiRJkiRJkiRJkiRJkiRJNYYjQyVJkiRJkiRJkiRJkiRJklQuHo8TjUZXKDOpbPXq1WPQoEHl89dcc0359HnnncfPP//MzJkzWbJkCdFolNatW7P77ruXb/Prr7+WT+fm5vLtt9+y8847A7D//vsTj8fJyMigS5cu5dt99dVX65Qt7OIZSZIkSavXuzd8+SUMGADffgu5uWEnqpCeDnXrwtNPQ58+Fc0wM2fOJC0tjX//+980bNiQkpIS4vE4RUVFbLPNNuy22248//zzTJkyhXbt2hGJRMr3LSws5NFHH+X111/nhRdeIDMzc71z5ebC55/D9OlQUAD5+VBaGuRNT4f69aFDB2jdGpY7tSRJkiRJkiRJkiRJkiRJkiTVGBavSJIkSZIkSZIkSZIkSZIkqVx2dnb5Q4DDkJqaSocOHejQocMq1y9btoxXX311hWWvvvoqTZs2pXHjxjRp0oRjjz12hfXff/89n3766Tqdv27duhsWXJIkSVK1aNsWPvwQ7r4bLrsMCguDIpEwZWbCscfCnXdCdnawLJFIEI1GmTJlCqmpqTRu3BiAWCxGMpkkNTWVZDJJXl4eJSUlFBcXr1C6AkExZsuWLZk4cSJdunTh/fffp0GDBqvNUVAAkyfDJ5/Au+/CpEkwe3aQL5GoeCWTEI0Gr1gMiouD6Z13hr33hu7dg9dWW1XZp0ySJEmSJEmSJEmSJEmSJEmSKo3FK5IkSZIkSZIkSZIkSZIkSSrXrFmzUM//7rvv0rZtW7bYYgsyMzOJxWIUFhayYMECpkyZwscff0x+fv4K++Tl5fHQQw/Rs2dPdthhB+rXr08ikWDu3Ll8/vnnfPLJJ+t07tTUVLbyycKSJEnSJi8ahfPOg4MPhgED4NtvITe3+nOkp0PduvD009Cnz58zRgHYb7/9GD9+PB999BH9+/cvL1cpKipi1KhRfPfdd+y6665su+22Kx0/Fotx+OGHU1RUxOWXX07nzp2ZOHEiTZs2XWG7adNg2DB4+OHgc1NUFJSwlFm6dN2u56OPgrKWOnWCY+y2GwweHHye445ElCRJkiRJkiRJkiRJkiRJkrSJiiSTyWTYISRJkiRJkiRJkiRJkiRJkrRpSCQS3HjjjZSWloYdpdqlpKRw1lln0aBBg7CjSJIkSVpHiQQMHw7XXQfz5kFeHlT1iLnsbIjF4Kyz4F//CuZX5+OPP+bggw9mhx124KqrrqJPnz4UFxfz0ksvcdttt/HZZ59x1VVXcemllxKNRssLWwCSySSRSISSkhJGjx7NZZddRmFhIe+99x6tWrVl7Fi46Sb4+GMoLYXi4sq/1jp1ICUlKLo580z4U+eLJEmSJEmSJEmSJEmSJEmSJIXO4hVJkiRJkiRJkiRJkiRJkiSt4J577mHevHlhx6h2KSkpXH755UQikbCjSJIkSVpPySS89x7ccgu88UawrKCg8o4fi0FqKmy/PQweDEccEcyvi5deeoljjjmGhg0b0qVLF5YuXcqnn35KSUkJRx11FFdffTXt2rVb5b5l5SulpaW89NJLXHHFFfzyS3dSUh6kuDhOTk7lXeOapKcHn+Mjj4T//Afsq5QkSZIkSZIkSZIkSZIkSZK0qbB4RZIkSZIkSZIkSZIkSZIkSSt4+eWX+eSTT8KOUe2aN2/OaaedFnYMSZIkSRtp9mx44IHgNXcuZGYGJSyFhet+jFgMsrKCfTIy4PDD4aKLYJddNizThAkT+L//+z8+/fRT5s+fT6tWrTj77LM59NBD2XbbbVe7XyKRIBqNAjB/Puy773S+/HILIGvDgmyktLTg8/nEE3DQQaFEkCRpk7JwIXzyCUyeDO+8A1OmBD8/FBVBaSmkpATvn3XrQteu0LMndOkCO+4YrJMkSZIkSZIkSZIkSZIkbTyLVyRJkiRJkiRJkiRJkiRJkrSCzz//nFdffZWioqKwo1SrHj16cMABB4QdQ5IkSVIlWroUPvsseCD6+PHBQ9HnzAmKVWIxiEYhmQwejF5SAnXqQIcO0KtX8HD0zp2hWbPKyZKTk0Nubi4LFy6kWbNmNGjQYLXbLl+4AnDzzVO4+upW5OcngbTKCbQRMjOD4pX774c1XIYkSZud/HwYORKeeSb4+WLpUkhPD5YXF699/6ys4OePggLYeuvgZ47TTgvKWCRJkiRJkiRJkiRJkiRJG8biFUmSJEmSJEmSJEmSJEmSJK1g0aJF3HPPPZSUlIQdpdqkpqZy1FFHse2224YdRZIkSVIVKyyEvLzggecFBZCaGjwwPSMjKBSpLslkkkgkstr1paWlTJr0EwMHJpgypTXJZFb1hVsHaWnB5+upp+Avfwk7jSRJVWvKFLjzTnj0UYhEYNmyyjluNBr8HNKqFQweDAMGBD+TSJIkSZIkSZIkSZIkSZLWXTTsAJIkSZIkSZIkSZIkSZIkSdq0NGjQgGbNmoUdo1rF43HatWsXdgxJkiRJ1SAtDRo0gGbNoG1baNECGjWq3tIVoLx0JZlMrvBx0aJFfP311/Tvfw577ZXBTz9tvcmVrkBQYLNoERx5JDzwQNhpJEmqfMkk/O9/0LMn7LIL3H8/5OZWXukKQCIRFMJ9/z2cdx5suSWcfz78/HPlnUOSJEmSJEmSJEmSJEmSNneRZNnd2JIkSZIkSZIkSZIkSZIkSdIffvjhB0aPHk1RUVHYUapcPB5n7733Zq+99go7iiRJkqRaLDc3l48//pjbb7+dDz6Yzfz5LwGNgZSwo61VRgZcdRVcdlnYSSRJqhwzZsBxx8FXX1Vu0cq6SEmBeDx4b73kEojFqvf8kiRJkiRJkiRJkiRJklTTRMMOIEmSJEmSJEmSJEmSJEmSpE3PtttuS6yWPNEvmUzSqVOnsGNIkiRJqqUWL17MY489xoABA9h333353/8+Z/Hi14hEtqQmlK4A5OfDddfBzTeHnUSSpI2TTMJ998FOO8HHH1d/6QpAcXHw3nr99dCpE/zwQ/VnkCRJkiRJkiRJkiRJkqSaxOIVSZIkSZIkSZIkSZIkSZIkrSQajdK9e3fi8XjYUarctttuS1ZWVtgxJEmSJNVCiUSC6667jpNPPplXXnmFvfbqT716X5NM1ieZrFllmHl5cM018NBDYSeRJGnDzJwJe+4JF18MublQUhJuntxc+Ppr6NgRbroJSkvDzSNJkiRJkiRJkiRJkiRJmyqLVyRJkiRJkiRJkiRJkiRJkrRKnTt3DjtClUtJSWGPPfYIO4YkSZKkWioajXLDDTfwt7/9jSefHMn8+SPJy6tLaWkk7GgbJC8PLrgAxo0LO4kkSevnf/+DHXeESZOCwpNNRSIB+flw3XXQrRssXBh2IkmSJEmSJEmSJEmSJEna9Fi8IkmSJEmSJEmSJEmSJEmSpFXKzs6mY8eOxOPxsKNUiWg0SrNmzdhqq63CjiJJkiSpFktPT2f48OFMm3YM06fHKC4OO9HGycuD446DnJywk0iStG4efxwGDAgKV0pKwk6zarm58PXX0KUL/P572GkkSZIkSZIkSZIkSZIkadNi8YokSZIkSZIkSZIkSZIkSZJWa//99ycjIyPsGFUiFotx5JFHEolEwo4iSZIkqZb75hu48cbgoeqbg5wcOO+8sFNIkrR299wDZ54J+flhJ1m7oiKYNQs6dQo+SpIkSZIkSZIkSZIkSZICFq9IkiRJkiRJkiRJkiRJkiRptVJSUjjqqKOIx+NhR6lUKSkp9O3bl7p164YdRZIkSVItV1ICRx8NBQVhJ6k8BQUwahS8+WbYSSRJWr0nnoCLL64ZpStlSkpg3jzo2RPmzg07jSRJkiRJkiRJkiRJkiRtGixekSRJkiRJkiRJkiRJkiRJ0hq1atWKjh07bjblK9FolGbNmtGxY8ewo0iSJEkSQ4fCzJmQTIadpHLl5cHxx8PSpWEnkSRpZS+/DGecUbNKV8qUlsLs2bDXXr7PSpIkSZIkSZIkSZIkSRJYvCJJkiRJkiRJkiRJkiRJkqR1sP/++5ORkRF2jEoRi8U48sgjiUQiYUeRJEmSVMtNmRIUr+Tmhp2kauTkwMUXh51CkqQV/forHHdczSxdKVNcDDNmwOmnh51EkiRJkiRJkiRJkiRJksJn8YokSZIkSZIkSZIkSZIkSZLWKiUlhQEDBpCSkhJ2lI0Sj8c59NBDqVu3bthRJEmSJInbb4eSkrBTVJ2CAnjiCVi8OOwkkiQFkkk4/vjgPaqmKyyE//0PxowJO4kkSZIkSZIkSZIkSZIkhSuSTCaTYYeQJEna3BUUwM8/Q35+MF1UBGlpkJEB2dnQpg3E42GnlCRJkiRJkiRJkiRJWrupU6cycuRISmrgk4FTUlLYb7/96NatW9hRJEmSJIncXNhyS8jLCztJ1crMhBtvhAsuCDuJJEnwyCNw/vnB+/DmokEDmDo1+ChJkiRJkiRJkiRJkiRJtZHFK5IkSZWsoAC+/BI++QQmTICPPoKZM4OSlUgkeJVJJqG0FIqLYZttYM89YY89oHNn2H57y1gkSZIkSZIkSZIkSdKm6dtvv+WFF16oUeUrKSkp7Lnnnuy9995hR5EkSZIkAB5+OCgj2Zwe/L46LVrArFkr3k8vSVJ1+/XXYMzWsmVhJ6lcaWlw+OEwcmTYSSRJkiRJkiRJkiRJkiQpHBavSJIkVYJEAt54A26+OShbycgIylTy89f/WFlZEI1CUREccQRcfHFQxCJJkiRJkiRJkiRJkrQp+eGHH3j++ecpLi4OO8paxeNx+vTpQ48ePcKOIkmSJEkAJJOw3XYwZUrYSapHdja89BL06RN2EklSbZVMQu/eMHEi1KA+6XWWmQnPPgsHHRR2EkmSJEmSJEmSJEmSJEmqfhavSJIkbYSFC+Hhh+H222HZsuBVmaJRSE+H1q1h8GA45pig1EWSJEmSJEmSJEmSJGlTMH36dJ5++mmKi4vZVG9Jjcfj9OvXj44dO4YdRZIkSZLKffQR7Lsv5OaGnaT6HHggjB0bdgpJUm31xhtwxBGb93tvixYwaxZEImEnkSRJkiRJkiRJkiRJkqTqZfGKJEnSBpg9Gy66CF54IbgRPT+/6s+ZnR18PPNMuOYayMys+nNKkiRJkiRJkiRJkiStzeLFi3n++eeZM2cOxcXFYccpl5KSQnZ2NkcffTTNmjULO44kSZIkreDUU2H4cEgkwk5SfVJTYe5cqFcv7CSSpNpo//3hzTfDTlG1srPhxReDcjdJkiRJkiRJkiRJkiRJqk0sXpEkSVoPySSMGAFnnQUFBRDGs0IyMqBBA3jmGdhzz+o/vyRJkiRJkiRJkiRJ0p8lk0kmT57MG2+8QUlJCWHfnhqPx+nWrRt9+vQhFouFmkWSJEmSVmW77eCnn8JOUb3q1oWXXoLevcNOIkmqbWbNCt57CwrCTlL1DjgAXnst7BSSJEmSJEmSJEmSJEmSVL2iYQeQJEmqKWbPhr594YwzICcnnNIVgPx8+O234Cb4s8+GvLxwckiSJEmSJEmSJEmSJJWJRCJ07dqVs88+mxYtWpCSkhJSjhTy8hpw8smnsP/++1u6IkmSJGmTVFQE06evfv3AgZBMVrzWxS67wB13wHvvQW5uxb4//7zm/Q45BF5/HRYsCO5V//FHuPVWaNhwxe1SUuC00+Cpp+Cbb2D+fCgsDO5tHz0a9t577RkLCuCTT9bteiRJqkx33w2JRNgpqsf48fDLL2GnkCRJkiRJkiRJkiRJkqTqFUkm1/XWa0mSpNopmYSnn4YzzwwGeoVVuLIqGRnQoAE8+yz07Bl2GkmSJEmSJEmSJEmSJEgmk3z55Ze8++675OTkUFJSQlXfrpqamkpKSgo9euzB+ed359JLYwwYUKWnlCRJkqQN9tln0KsX5OSsev3AgTB8eMV8JLL2Y15wAfz73ysvnz4d2rZd9T5XXw1Dhqx63c8/B2UqZQ9ub9IEZs9ec4bTToOHHlrzNoccAv/975q3kSSpMhUVwZZbwpIlYSepHmlpcOGFMHRo2EkkSZIkSZIkSZIkSZIkqfpYvCJJkrQGySQMGhQM/srLCzvN6mVkwN13w8knh51EkiRJkiRJkiRJkiQpkEwm+e2335g4cSI//PADkUiEkpKSSjt+LBYDoGXLlvTs2ZN27doRiUQYPz54SPH330N6eqWdTpIkSZIqzUMPBfep5+auev2GFK8MHAgDBsDkydC4MZx1VrB8dcUre+4JEyYE06WlcMUV8N13MHgw9OgRLH/tNejbN5guK14ZPx5GjoSffoLttgvKW7bcMtgmJyfYLj9/9TmbNYPfflv79UiSVFmeeSYoB1td4dnmqF49mDcPUlLCTiJJkiRJkiRJkiRJkiRJ1cPiFUmSpNUoLYWTToIXXlj9gLZNSUYGXH89XHRR2EkkSZIkSZIkSZIkSZJWlJeXx6effsqnn37KkiVLSElJIZFIUFxcvM7HiMVixONxiouLycrKYpdddqFr167Ur19/pW3794euXeHyyyvxIiRJkiSpkpx0Ejz22OrXb0jxyur2X13xynPPwZFHBtMPPginnx5Mb7UVzJgB0Wgwv9NO8O23kJ0NHTtWlLWUOeIIGD26Yr5bN/j449VnS0mB+fOhbt31uyZJkjbUgAHw7LNhp6hederA229D585hJ5EkSZIkSZIkSZIkSZKk6hEPO4AkSdKmKJGA446DMWMgLy/sNOsmPx+uvBKKi2Hw4LDTSJIkSZIkSZIkSZIkVcjMzGTPPfdkzz33pKSkhDlz5vDbb78xc+ZMfvnlF5YsWQJANBolEomQTCZJJBIkk0nq1KlD8+bNad26Nc2bN6dp06akpaWt8Xw33wzdu8PJJ0PTptVxhZIkSZK07iZPDjsB7LNPxfR771VM//ILzJwJbdoE8336BMUry5atXLoC8MMPK84vW7bm82ZkwFdfQc+eGxRbkqT19uGHYSeofqWlwc8bFq9IkiRJkiRJkiRJkiRJqi0sXpEkSfqTZBLOOqtmla6UycuDa6+Fhg3htNPCTiNJkiRJkiRJkiRJkrSyeDxOixYtaNGiBV27dgUoL1opLi6mtLSUWCxGPB4nFosRiUTW+xzbbAOnnAJXXAEPPVTZVyBJkiRJGycnJ9zz168f3HNeZvbsFdfPnl1RvNKu3ZqPNWBAxfSPP8J33615+0gk/OuXJNUeeXnw22+rXz9wIAwfXjG/Lv8Uucsuwb89du0KHTtCZmawfPp0aNt21ftccEFQOtaly4rbnHQSPPbYitumpATLe/eG3XaDJk2gTh1YsCAokfn3v+Hdd9ecMS8vKFY744y1X48kSZIkSZIkSZIkSZIkbQ4sXpEkSfqT66+HJ5+seaUrZfLygpvxmzWDgw8OO40kSZIkSZIkSZIkSdLaRSIRYrEYsVis0o55xRXQvj18/nnwgEJJkiRJ2lQUFIR7/qysFeeLilY/n529+uMMGAD//GfFPqedtvZzJ5PhX78kqfb44ougGGXp0so7Zp8+MGjQ+u1z9dVB8dm6aNgQHnhg5eXNmsERRwSv005be+H0hx+uX0ZJkiRJkiRJkiRJkiRJqsmiYQeQJEnalHz+OQwdWnNLV8rk58OJJ8KCBWEnkSRJkiRJkiRJkiRJCke9ejBkCFx4YfBgX0mSJEnaVBQXh3v+3NwV59PSVj+/bNmqjzFoEIwYAfF4UKRyzDHw7rtrP7fFK5Kk6vTJJ5X/vrt4Mbz6Klx3Hdx777rt89VX8PDDcNZZMGfOuu0zfnyw/X77wdlnw9y5Fetuvx0yMta8/4wZUFi4bueSJEmSJEmSJEmSJEmSpJrO4hVJkqQ/FBXBUUcFpSWbg7w8OPXUsFNIkiRJkiRJkiRJkiSF57TTYN48eOmlsJNIkiRJUoVYLNzzL14MCxdWzDdtuuL6Zs0qpqdOXXn/22+HO+6AaDQ41l/+su6/d0UikJKyvoklSdow775b+WPFHnsM+vWDq66Cjz5at3323hv+/ne4776158nNDbbv3TvYfty4oODlzDMrtqlTB3beec3HSU+Hr79et3ySJEmSJEmSJEmSJEmSVNNZvCJJkvSHa66B338PO0XlKSqCN96AF14IO4kkSZIkSZIkSZIkSVI44nG47Ta45JLgXgpJkiRJ2hSkpYWdAN5+u2J6r70qptu0gVatKubfeqtiOjUVnnkGLrwwmJ8xA3r2hHfeWffzRiLBg+AlSaoOU6aEnWD9LVsGEyasvPyHH1bebk0iEZg+vdJiSZIkSZIkSZIkSZIkSdImzeIVSZIk4PPP4Y47IC8v7CSVKy8PTjkFFiwIO4kkSZIkSZIkSZIkSVI4DjwQttsO/vOfsJNIkiRJUmBDi0eGDIFkMng9+uiK61q2hMMOC16dOlUsz8ysWN6zZ8XyYcMqpk86CS6/PNjmmWcqlr/xBnz7bUXm11+HY44J5hctCkouGzQIjlv22mKLtV9HRsZ6XbYkSRusoCDsBJVnwICK6R9/hO++W/P2yeTmdf2SJEmSJEmSJEmSJEmStCbxsANIkiSFrbQUjj4a8vPDTlI18vLgtNNg9Oiwk0hS+ObPh08+gcmTYdIkWLIk+P5fWAgpKcHg4qws2G036NYNunSBFi0gEgk7uSRJkiRJkiRJkqSNceutsPfe8Le/QePGYaeRJEmSVNttuy1MnVq5x+zTB4YPX3n5llvCiy8G0++8A/vsE0y/+y5cfz1ccQXEYnDjjSvuN2MG/P3vFfNNmkCvXhXzDRrAs8+ufL6TToLHHlt9zqIiaNdu7dcjSVJl2FzGiw0YAP/8ZzBdVBSMFVub0tLN5/olSZIkSZIkSZIkSZIkaW0sXpEkSbXemDEwe3bYKapOURG8+ir8/DO0bRt2GkmqXtOmwciR8Pbb8NlnkJMDGRmQmwslJavf77XXIDs7+B6akgK77ho8hOnoo6Fjx+rLL0mSJEmSJEmSJKly7LADHHss3HsvXHll2GkkSZIk1Xa9esG4cVBcHG6OK6+EyZPhvPOgUyfIzIRZs+C//4WhQ2H+/Mo/ZzQKrVpV/nElSVqVRCLsBBtv0CC47bbgPbSgIPh3znffXft+yeSax01IkiRJkiRJkiRJkiRJ0uYkkkwmk2GHkCRJClPPnjBxYtgpqlZqKpx7bnCTvSRt7kpLYexYuOkm+PjjYKBUUdHGHzcWg7S0oMRq8OCghCU9feOPK0mSJEmSJEmSJKl6FBQEDxtMT4dIJOw0kiRJkmqzN9+EI4+EpUvDTlL9uneHDz8MO4UkqbbYbjv46afVrx84EIYPr5hf3383XH7/6dOD8QZr8/PP0KZNMH3SSfDYY6vf9vbb4cILg+nFi+GII+Cdd9YtW3Y2/Oc/QUZJkiRJkiRJkiRJkiRJ2txFww4gSZIUpilT4NNPw05R9YqK4MEHobAw7CSSVHXmzYMbb4RmzeC442DChODBSZVRugJBoUteHnzzDZx9NmyxBVx0UTDoSZIkSZIkSZIkSdKmLz0dMjIsXZEkSZIUvs6dg3sca5toFHr1CjuFJKk2SU8PO8GGSU2FZ56pKF2ZMQN69lz30hUI/h00I6NK4kmSJEmSJEmSJEmSJEnSJicedgBJkqQwDRsWPEi/Nkgm4bnn4IQTwk4iSZUrmYT774eLL4ZEAvLzq/6cy5YFH+++G+69F84/H669FtLSqv7ckiRJkiRJkiRJkiRJkiSpZmvQAOrXh7lzw05SvbKzoXv3sFNIkmqTBg02bL8hQ+Dqq4Pp4cPh5JMr1rVsCZ06BdNlHwEyM+Gww4Lp+fPh/fcr1u2/f7C+bLsynTrB4sXB9HvvwYIFQVnM2LEVZWWLFsEllwTX0rNnxb4//gjz5q3+GqJRqFdvHS9YkiRJkiRJkiRJkiRJkmq4SDKZTIYdQpIkKQz5+bDFFpCbG3aS6rPLLvDll2GnkKTKM2MGHHdc8L0tzO/nmZnQpAmMGgWdO4eXQ5IkSZIkSZIkSZIkSZIk1Qx/+UvwUPXaJCMDvvsOWrcOO4kkqba4/HK4+WZIJFa9fuDAoFilTCQSfFxT8cqf91mVd96BffapmP/5Z2jTZs379O4N48cH75PTp695W4CTToLHHlv9+rS04DhNm679WJIkSZIkSZIkSZIkSZJU00XDDiBJkhSWF16AaC37aWjq1GCgmiTVdMkk3Hcf7LQTTJoUfolWXl4wEGqvvWDwYCgsDDePJEmSJEmSJEmSpA1XWlpKaWkpX3/9NTk5OSRW91RGSZIkSdoIxx8P2dlhp6heTZpAq1Zhp5Ak1SbdutW+99syGRmWrkiSJEmSJEmSJEmSJEmqPSLJZDIZdghJkqQwnHYaPPRQ2CmqV1YW3HknnHpq2EkkacMtWgSHHAKffx5+4cqqZGYGg5Nefx3atQs7jSRJkiRJkiRJkqR1VVBQwNixYxk7dixvv/02U6dOpWHDhuy9996cddZZ7LvvvmFHlCRJkrQZKSiALbaAZcvCTlI9srLgllvgrLPCTiJJqk1mzoTtt4f8/LCTVL9eveCdd8JOIUmSJEmSJEmSJEmSJEnVw+IVSZJUa+24I3z33frvN3AgDB9eMR+JrNt+J54If/sb7LorNGgAJSUwaxa89RbcfDP8/POK2zdqBBdfDP36Qdu2kJEBOTlB5lGj4O67obh4/fOffDI88sj676dwJZNJFi9ezO+//86vv/7K9OnTWbZsGaWlpZSWlpJMJonFYsTjcTIyMmjZsiXxDWvfAAEAAElEQVQtW7akefPmNGrUiMi6fqFKm7g5c6Bnz+D7Z1FR2GlWLxqFevXg3Xdh553DTiNJkiRJkiRJkiRpTRKJBO+99x433XQT7777LkVFRdStW5etttqKRo0a8eGHH1KnTh2eeeYZ9t5777DjSpIkSdqMXHjhht8XXtNkZAT3gdapE3YSSdLmrmwMToMGDUgkktSvHyEnJ+xU1Sseh3/9C66+OuwkkiRJkiRJkiRJkiRJklQ9LF6RJEm1UkkJZGZu2AC1DSleufVW+Mc/Vr9+8WLo2hWmTAnm69aFzz6Drbde/T6vvAIHHbQuiVe03Xbwww/rv5+q37Jly/j000/54YcfmDdvHgCRSITi4mLW5cf41NRUkskkiUSCRo0a0a5dO7p06ULDhg2rOrpUJWbNgh49YO7cmjPAuE4dGDcu+B4vSZIkSZIkSZIkadOzbNkybr31Vu6//37mzZvH3nvvzWGHHUa3bt3o0aMHAGPHjmXw4MEkk0m+/PLLkBNLkiRJ2pxMmwY77QQFBWEnqVqxGJx0Ejz0UNhJJEmbs4KCAv7v//6P+++/n3/961+cddZZxGIxevaEiRPDTle96tWDp57asLFnkiRJkiRJkiRJkiRJklQTxcMOIEmSFIZvv4X09Op5cH9GBpx3XsX888/DffdBq1Zw552QnQ3168Pf/w6XXRZsc/TRFaUrxcVw8cXwzTdw7LHBdgD9+sH228P3369fnp9/Do6ZkrLRl6YqkEwmmTlzJhMnTmTq1KlEIhFKSko26FhFRUXl03PnzmX+/Pl8/PHHNGvWjJ49e7LtttsSjUYrK7pUpebOhT32gNmzobQ07DTrLicH9tsP3n8fdt457DSSJEmSJEmSJEmS/mzo0KHcdtttbLXVVgwaNIhDDjmE7bbbjni84hbbvn378s0333DZZZcxZswYDvJphZIkSZIqydZbQ9euMGFC2EmqVmoqXHjhysunTZtGLBajsLCQ7bbbrvqDSZI2CyUlJbz99ttcf/31TPjjTfWtt97ioIMOom3btvTpk2Ty5AjLDbPZ7BUUQJcuYaeQJEmSJEmSJEmSJEmSpOpj8YokSaqVPvkEEonqOVdmZjBQrMyQIUGJCsARR8DBBwfTy29Tv37F9BdfwLBhwfTnn1cUr/x5n3WVnh6cf7fd1n9fVZ3i4mI+//xz3n//ffLz81coTaksiUSCRCLBrFmzGD16NPF4nG7dutG1a1cyMzMr/XxSZVmyBPbcE+bMqVmlK2VycqBXL/j444pSLUmSJEmSJEmSJEnhu/322xk6dCitW7fmxhtvpF+/fmRnZwOQTCaJRCKUlJQQj8fZeuuticVizJkzJ+TUkiRJkjY3l10Gn30Gy5aFnaTq7Lgj7LRTxfyECRO48cYbGTduHLFYjEaNGnHIIYdw9913E41GwwsqSaqR3nrrLU488UTmzZvHcccdx8KFCxk7dixHHXUUbdu25ZRTItx6a9gpq1ePHtCkSdgpJEmSJEmSJEmSJEmSJKn6eBeyJEmqlT76CHJzq+dcCxbAp59WzF9zDey3H5xyCvTuHSwrLoaRIyu2efPNimKYDh3g/PNh333h//6vYpvPPoOvv17/PInEinkUvpkzZ3LXXXfxxhtvsGTJkiopXfmzoqIi8vLyeO+99xg2bBjffvttlZ9T2lB//SvMmBF8r6yJkklYvBj69q251yBJkiRJkiRJkiRtbnJycnjiiSfYcsstefTRRznmmGPKS1cAIpEIiUSCeDwOwKRJkygqKqJhw4ZhRZYkSZK0mfrLX6BTJ/jj14/NTkYGPPRQMJ1IJBgxYgT9+/fntddeY//99+f0009nr732YsSIEXTt2pUff/wx3MCSpBqnXr16ZGRk8PLLL/PUU09x6qmnEo/Hee6555g1axZt20K3bsmwY1ab7Gy49NKwU0iSJEmSJEmSJEmSJElS9bJ4RZIk1UqzZ1fv+fr3h7feCqaPPBLeeAMefji4kf3jj2GffWDSpIrtv/gCjj8efvkFUlLgzjuDMpa//z0oTrn33qCIpaycZX0UFcGiRZVzXdo4xcXFjBkzhieeeIKcnByKQ2hkKCkpobCwkBdffJGnn36avLy8as8grclzzwXfP6uhj6hKJRLw669w7bVhJ5EkSZIkSZIkSZIEkJ+fz7fffsv+++9P7969KS0tJZkMHr5Y9jEaDW6zHTlyJP/+97/Zdddd6d27d1iRJUmSJG2mIhF46ilISws7SeXLzIRBg2C33YL5F154gcsuu4xkMslll13GmDFjuPPOO3nwwQe54YYb+P7773nkkUfCjCxJ2oQVrWZgQffu3Xn33Xfp168fAB07dqRXr168+eabfPTRRwAMHhyhTp1qixqqrCw48MCwU0iSJEmSJEmSJEmSJElS9bJ4RZIk1UrV3S2RkwNTpkBBwcrrOnSAE06A1NQVl8+ZAzNmrLx9NAqHHhqUtWyIkhLIz9+wfVV5Zs6cyV133cXnn39OSUlJ2HEoLi5m6tSpDBs2jG+//TbsOBIA8+YFhVObSx9QXh7cdltQriVJkiRJkiRJkiQpXL/++it16tQhOzsbgFgsRiKRACASiQAwffp0hg4dytlnn01hYSHHH3889erVKy9mkSRJkqTKstVWcOedwYPSNyfNm8PVVwfTU6dO5ZprrmHRokVceumlXHrppUDwEP3s7GzOOecc2rVrx6OPPsr8+fPLf0eTJOndd9/l9NNP5/TTT+df//oXXyx3U37Z+0WrVq3Kl7Vr145DDz2UkpISRo8eze+//86BB0JGxub/73oZGXDRRcH4M0mSJEmSJEmSJEmSJEmqTbxtSpIk1UrVWTwSi8H48XD66ZCeDldeCXXqQJs28N57QeHKWWfBTTdV7LPnnvDGG9CzZ1A80LNncON7375B9hYt4NlnoWPH9c+TTEJubqVdHgBLlixh3rx5lXvQzVQymeStt97iiSeeICcnZ5MoXSlTWlpKYWEhL774Is899xylpaVhR1Itd8opm19RVEEBHHMMFBeHnUSSJEmSJEmSJEmq3Tp27EjLli358ssv+fbbb4GgfAVg3rx5jBo1iksvvZTrr7+elJQU7rnnHi699FIikUh5MYskSZIkVaZTToEuXSAeDztJ5cjIgFGjgvvli4uLufrqq/n666856aSTOOGEE6hfvz7JZJLU1FSKioqIRCI0a9aMtLQ0otEoUZ8YL0m13rRp0zj88MPp3bs3//3vf3n11VcZOnQohx9+ODfeeCPASu8XZaXJvXv3pmfPnowdO5bJkycTi8GgQREyMqr9MqpVMgmnnhp2CkmSJEmSJEmSJEmSJEmqft59LEmSaqXqHIPVqxfsvHMwvWgRXH89LFsGM2bALbdUbDdgQMX06adXDJh76imYODF4WP9rr8HYscHyWAyOPnrDMlXGYLyygQjPPvssf/3rX9l5552pU6cOu+++O3fffbelHauQTCYZM2YMH3744SZVuPJnxcXF/PDDD4wYMWKTzqnN23PPwVtvQVFR2EkqVzIJv/wC114bdhJJkiRJkiRJkiRJ1157LR9++CHnnXceI0eO5LPPPuPWW2/l1FNP5dxzz2X06NF07tyZO+64gxNPPBGARCIRcmpJkiRJm6tIJLh3PD097CQbLzMTLrwQdtstmH/77bcZO3YsnTt35sQTT6RFixYARCIREokEqampTJ8+nXfffZeCggKWLVsWXnhJ0ibjnnvuYezYsfzzn/9kzJgx/Pjjj9x1110sWbKEK664gqeffnqlfcpKk7fddlsOO+wwcnNzefHFF5k3b94f47WS1X0Z1SY9HY4/Hho1CjuJJEmSJEmSJEmSJEmSJFW/SnjktiRJUs2TkVF959pii4rptDRITa0oEqhXr2Ld8tPL71O37orHW90+6yoarZzrj0Qi3HnnnVx44YXUrVuXQw89lMaNG/Paa6/xz3/+kwULFnDFFVcQrc6Wm01YMplk9OjR/PDDDxQXF4cdZ61KSkqYOXMmw4cPZ+DAgaSkpIQdSbVIUVFQQJWXF3aSqpGXB7fdBmeeCX+MG5YkSZIkSZIkSZIUgkMOOYTLL7+cRx99lOOPP55IJEIyGTx4sVu3bpx77rkcdNBBdOzYsfyBjd4HIUmSJKkqtWgBo0ZB//6Qnx92mg2TkQG77w5XX12x7LXXXmPBggX84x//YLeyNpY/lP2e9eSTT1JYWMhf//pXWrVqVX2BJakGmjcPPvkEJk+GadMgNzd4JZPB9+GsLGjeHLp2hc6doVWroOCrJvnpp5+4/fbbOfTQQxkyZEj5uJZzzjmH+vXrc+KJJzJkyBDat29Pp06dVtg3mUwSiUTo06cP3bt3Z8yYMRx99NH07duXe++NcMYZwedrc1OnDtxxR9gpJEmSJEmSJEmSJEmSJCkcFq9IkqRaKSur8o85ZEjF4LDhw+Hkk4PpL76o2CYzE0aOhPvvh8aN4frrK9Z9/HHF9BdfQN++wfQJJ8B338Hnn0OvXtCnz6r3WVfxeOUUr3z//fdceOGFNGnShJdeeolu3bqRSCQ477zzOProo7nuuus4+OCDVxq8sLyygQw333wzy5Yto3379nTo0IH27dtvVkUfyWSSl19+ucaUrpQpKSlhzpw5PPXUU5x44onEYrGwI6mWePFFKCkJO0XVSiTg3ntXfB+QJEmSJEmSJEmSVP2uuuoqTjzxRIYPH05OTg7xeJyDDz6Yli1b0rp1a9LT04GKexwkSZIkqar17QuPPhrcj17TylfS0mCnneDll6HsdvAlS5YwcuRI4vE4Bx54IKmpqSv9jjVx4kRefPFF6tevT//+/QF/D5OkMskkfPQRvPEGjB8fjC/KyYH0dMjLW/2995FIUMRRUhJM77wz7L13MDbpwAOD8UWbgmQyySOPPMKRRx5J/fr1y5d/9NFHAHTu3JmUlBSKioqIx+NEo1FOOOEEXn/9dZ544gmeeuop2rZtS4MGDcr3LXv/2GGHHTjkkEP45z//ySuvvMJ+++3H8cfHGTZsMZ9+WpeSks2nZDkzE0aMgLp1w04iSZIkSZIkSZIkSZIkSeHYRG6LkyRJql7t2kE0Gjz4vqp9/z3cdx+ceWYwf8QRwWt5ublw6aUV87ffDsceC61bB4PPbrll5eN+8AE8+eT650lLg+bN13+/5ZWWlvLYY48BcMIJJ9CtWzdKSkqIx+O0bduWwYMHM2DAAO655x4eeuih1R4nEolQWlrKU089xVdffUVKSkp5MckWW2xB+/bt2XHHHbnzzjtJS0tbYd+aNJBu3LhxfPXVVzWqdKVMSUkJv/76K6NGjWLAgAE15nOumu2mm4KBYJuzwkK4++6gtGsz6pmSJEmSJEmSJEmSapx4PE779u0ZOnToGrfz/8slSZIkVacBA4J7zM89t+aUr6SnQ/v2MG4cZGRULC8tLSUSidCzZ086duxIIpEgGo2Wf/ztt994/PHH+eyzzxg4cCAdOnQA1vx72HvvvcecOXM48sgjq/qyJCk0y5bBU0/BzTfDnDnBPejLl6wUFa15/2QSli6tmP/oI5g0KRjjlJISvMeceSY0a1Y1+dcmPz+fG2+8kXvvvZeFCxfSuHFjDjvsMIqLi0lJSaHuHw0iv/32GwCpqakA5e8fAwcOZPz48YwePZqjjjqKHj16rHD8snFOBx10EKNHj+aFF16gdevWTJ06lZ9/fo9k8kMgs1qvuaqkp8NRR8F++4WdRJIkSZIkSZIkSZIkSZLCEw07gCRJUhi6d4fs7Oo731lnwQknwGuvBYMdiouhoAB++gkefBA6dgwGL5SZOxc6dYIbboDPPw8KCEpLYckS+PBDuPhi2GefFQdMrKv8fPj55+A4S5Zs2PUsWrSI1157jTZt2nDwwQcDlA9+A2jZsiUAv/zyC0D58lWZO3cuy5Yto02bNowfP54HH3yQa665hn79+lFaWsoHH3ywUukKBAPpFi5cyPTp08nLy9uwC6kGU6dOZdKkSTWydKVMSUkJ06ZNY9LyX6RSFfnmG/juu7BTVI/SUnjppbBTSJIkSZIkSZIkSbVbNFpxK21hYSGw5vscJEmSJKm6nHIKPPbYiiUmm6qMDOjSBd5/H/54Tn65WCxGMplkzpw55ObmEo1GKSkpIRqNUlpaysMPP8yIESPo0KEDJ5xwAs2bN1/juQoLC3nrrbc4+uijOfbYYykoKKjCK5Ok6vfdd3DGGdCkCfzjHzBtWlDGtSFjiP4smQzGKC1cGBS6tG0LBx8M48cH66rDggULGDRoEPXr1+f2228nOzubWCzG77//DkBKSgoA2dnZ1KtXjzlz5jB79uzy/cv+Pa9Xr17st99+zJgxg4kTJ650nng8DkCzZs1o3749v/76K5dccgn33Xcf22yTzRVX/EpWVlVfbfWoUwfuuivsFJIkSZIkSZIkSZIkSZIULotXJElSrdS5c1B+siEeewwikYpXmWuuqVh28skr7zdiBPTtC02bQmpqMLhsu+3g9NODApY/W7gQrrgiKGWpWxficahfH3r0gNtugz+e9bHeIpFgEMb558NWW0GLFrD//nDBBXD//TBhAqzt+SEzZ85k2rRp7LDDDmyzzTZ/HLfik7Fs2TLq169PNBpl0aJFKzykpEzZQ0pmzpzJzJkz6dixI7vvvjunnnoqV155JXfffTejRo3ihRdeWGnf/Px87r33Xk466SS6detGixYt2GqrrRg4cCCvvfbahn1iqkBhYSGjR4+u0aUrZYqLixk3bhyLFi0KO4o2c3fcseHfn2uanBy46aawU0iSJEmSJEmSJEkqk5aWBgT3JaxKcrmnTyb/9CTKP89LkiRJUmU4+mh48cXggep/PId+k5OZCf36wZtvssoH2NerV4/TTz+d6dOn8+CDD7JkyZLyh+EPHTqUoUOHUrduXQYNGkSvXr2ANf+OlZaWxnHHHcfVV1/Nm2++ScuWLXnllVeq5NokqTotWgQDBgRjnh55BPLygsKVqlJQEIxNeuWVoHylSxeYMqXqzjdjxgxOO+00ttxySx577DH+9re/8fTTT3PwwQdTWlpK/fr1ASj5o2GmSZMmNG/enA8++ICZM2eucKxEIkEsFqNv374AvPrqq8CK7x95eXmMGjWKc845hxEjRgBw2GGHMWnSJCZOnMiQIdvSu3fNKDhbk8xMePrplYvPJEmSJEmSJEmSJEmSJKm2sXhFkiTVSq1bwyq6QGqFDh2C8phJk2DJEvjgA/jHP4LPyccfB2Uvayte+emnn8jJyWGbbbYpH9gQiUTKy1dyc3NJJpOkpqZSVFS0xmNNmzaN0tLS8gKXpUuXApCZmUnz5s3ZeuutV9rnySef5JxzzuGjjz6iX79+XHDBBey9996MHTuWk08+mSeffBKoGDAxd+5cLrnkEu644w7Gjx/P/Pnz1/nztTFeeeUVCje0IWcTVFJSwnPPPefDYlRlcnKCkqo/xknVCt98A99+G3YKSZIkSZIkSZIkSQDjx48nKyuLwYMHr7QumUyW3xdRWlpKJBLhl19+Ye7cueTk5JSvkyRJkqTKdsAB8NNP0KfPqotNwpKaCvXqwRNPwHPPwR9dlqt04okn0qFDB6644gpOPvlkzjnnHPbff3+uuuoqiouLue222+jfvz/xeHyF379WZ9ttt+WSSy7hoYceYuedd+bggw/m9NNPr+QrlKTqM2YMtGsHL70E+fnVe099MgnLlsHnn8Ouu8Ltt699XNH6eu2112jbti0vv/wyZ599Ns8++yw33XQThx56aPl4oq+//hqAWCwGwE477cQee+zBnDlzePnllykoKCg/Xtn7RN++fWnYsCEffPABs2fPXuH946effuKSSy5h5MiR9O/fn2+//ZYXXniBLl26/HEMGDUKdt55ze9hm7KMDLj7bth337CTSJIkSZIkSZIkSZIkSVL44mEHkCRJCkMkAjvtFJSP1CaRCOy1V8V8NAqtWgWvvn0rlq+tV2PatGkkk0maNWtGRkbGcscPBijMnTuXvLw8GjduTGZm5hqP9e0fjQP/+9//mD17NtnZ2ey9994ceeSRxOMr/7j622+/8eyzz5KVlcXjjz/OgQceSCKRIJFI8Morr3DSSSdx5ZVX0r17d7bddlsAFixYwIcffshnn31GXl4eEBS7tG7dml133ZUePXrQqVMnOnXqtNa862rq1Kl89913lJaWVsrxNgXJZJJ58+YxadIkunfvHnYcbYbefhtSUoKBYrVFSUkwOG7HHcNOIkmSJEmSJEmSJOn3338nPz+fzz77jNzcXLKWe6JxJBIhPz+fjz/+mPfff5+xY8cyadIksrOzadOmDX379uXcc8+lSZMmIV6BJEmSpM1Vkybw6qvw9NNw5plQUADFxeHlycyE/faDhx+Gxo3Xvv3WW2/NBx98wKBBgxg9ejTLli1jyZIlHHXUUQwcOJCDDjqofNt1KbZMJpNkZGRw+OGHs8022zBixAjuvPNO3n77bUaMGEHXrl035vIkqdosWgRnnBEUr/wx3CU0iURwL/9VV8GTT8Kzz8IfnSgbrX379tx+++3suuuudOvWjezs7PJ1LVq0AILv/4lEgmg0SmlpKbFYjGOOOYbnn3+eJ554gn79+rH77ruXb1tUVER2djY77LADs2bNIjc3d4VzdujQgcGDB3PQQQfRqlWrVebKyIBx42D33WHKFCgqqpzrrQ6ZmXDDDXDSSWEnkSRJkiRJkiRJkiRJkqRNQzTsAJIkSWHZe++giKQ2yc4OBgOszdo+L6WlpUSjUWKxGLFYbKX106ZNo7i4mDZt2qwwGGJ50Wjwo2hGRgYnnXQS2223HV9//TVPPfUUJ5xwAp07d2bChAkr7ZeVlcXs2bNp2LAh7du3/yNvhHg8zqGHHkq/fv2YMWMG33zzDRAMqmvXrh3Dhw/ntddeY9SoUdx+++2ceuqp7LDDDrz33nsMGjSIAw44gJdeeql8n41RWFjI6NGjKQ5zNGMVKS4uZty4cSxatCjsKNoMTZoEfxrrtNkrLobx48NOIUmSJEmSJEmSJAng2GOP5eWXX+b9998vL10pu4fgxx9/5I477uCyyy7jiiuu4JdffqFr164ceuihZGVlccMNN3DIIYfwzjvvhHgFkiRJkjZnkQgcfzz89BP06QNZWdV/P3xmJtSrB088AS+9tG6lK8v797//zVtvvcUnn3zCd999x7PPPlteurI+93CXPZwfYOedd+a8887jb3/7G1OnTqV79+4899xz6xdMkkLwzjvQrh3897/hl64sLzcXvvgCdt0V7r23co7Zpk0bzjvvPPr06VM+zqjs+37Z+JS8vLwVSlcA9t9/f/r378+MGTN48MEHmT59OhCMa0pNTWXp0qVMmTKFeDxO69aty89XduyzzjprtaUrZerUgfffhx12gPT0yrneqpaRATfeCIMGhZ1EkiRJkiRJkiRJkiRJkjYd8bADSJIkhaVvX7jvPli2LOwk1aeoKCic2VgtWrQgkUgwb948gBUGNSxcuJBJkyaRnZ3NrrvuSmQto/nOOOMMUlNTqVOnDgALFizglltu4eabb+acc85hzJgxtGzZsnz7evXqseuuu/L0008zbtw4jj/+eNLS0ohEIixdupTJkyeTmZnJNttsAwSDJVJTU2nXrh3t2rVb7nNRRElJCWeffTaPP/44Z5xxRvmgvbVlXpuJEydSVFS0UcfYlJWUlPDaa69x7LHHhh1Fm5l334XS0tWvHzgQhg+vmF+Xv6q77AKnnAJdu0LHjsGAX4Dp06Ft25W33203OPpo2GsvaN0attgCEgmYMgVGj4bbblu5HObvf4fDD4cddwwGEKenw+LF8N138NxzwWCzkpLVZ/z007VfhyRJkiRJkiRJkqTq0a9fPyD4v/F4PE4kEuH3339n6NChPPfcc+Tm5pKSkkKfPn0YPHhw+f0Jr7zyCpdccglnn3023377bZiXIEmSJGkz16QJvPoqTJgAt94Kb7wRLC8oqLpzZmcHhSuXXAInnRRMb6iy36PKFBUVkZqayuLFi2nQoME6HSORSBCNRkkkEixbtowbbriBp556ijp16tClSxf22muvDQ8o1QKJRIIFCxYwZ84cCgsLKSkpoaSkhGg0SkpKCvF4nIYNG9K0aVNSU1PDjrtZevHFoEwrPz/sJKuWSATZLr4YfvsNrr1248u+ysYdJZNJIpFI+ccdd9wRgO+//36F7cq+159++ulMnz6dRx99lGQyyX333UdqaiozZsxg2LBhLFq0iEsuuYR4PF6+z/qOC6pfPyhf6dsXPvlk0/1zgaB05b774G9/CzuJJEmSJEmSJEmSJEmSJG1aLF6RJEm11j77QN26tad4JRKBffeFpk03/liNGjUC4JdffgGCQQ1lAx6+/fZb3n77bbp06ULPnj3X+VjJZJJEIkGjRo0YMmQI8+fP55FHHuHJJ5/k8ssvX2GfW2+9lWQyyWmnncYLL7zAbrvtRlFREW+88QbLli3j+uuvZ7vttgMgGo2WH79MWRnL+++/z9tvv02dOnU49dRTqVu3bvl1bKjS0lImTZpEyZpaFmq4ZDLJlClTyM3NJSsrK+w4tcLGfl3WFF9+WfnH7NMHBg1a9+3POAPOPHPl5R06BK9jjoE99oClSyvWnXAC9O694vZbbBG89t4b9tsPDjts9edcsgQWLoSGDdc9pyRJkiRJkiRJkqSqFY8Ht9hOnTqVv/71r3z00UcA9OzZk3g8zgsvvMCXX37JnXfeye67706/fv2YO3cuZ599NjfddBODBw8OM74kSZKkzVwkEtyjuPfeMHs2PPAADBsGRUWQk1M550hLC87Tqxdcemlw/31V3M6amprKwoUL2W233TjppJO48sorSUlJWeW2ZffUlt0jPnz4cJ588kneeecdGjduzO23386BBx7IFltsUf7wfUmwYMECfv31V2bNmsXMmTNZsGBBeTlF2ViOsr9fZa9oNEpxcTFZWVm0aNGC1q1b07x5c5o3b17+7ybaMI89BmedtWmXe5TJy4M77gjud//Pf1b/PrA+33PLxkaUbR+NRqlXrx7169entLS0/GuzbH23bt245ZZbOOqooxg+fDifffYZW2+9NUuWLOGdd96hX79+HHnkkSscc0NkZcG4cfDPf8I992x6fz7p6UHx2ciRK49fkCRJkiRJkiRJkiRJkiRZvCJJkmqxaBT+8Q+48spgIMDmLisLLrmkco7Vu3dvevTowQsvvMCzzz7L4YcfTmpqKtOnT2fo0KEAHHvssTRq1GidB09EIhFisRiJRIKMjAyOOuooHnnkEcaNG8fll19OaWkpsViM0tJS3nzzTQoKCmjXrh2TJk3ilVdeAaB9+/YMGzaM/v37r/L4f57+5z//yaxZs7jrrrto3779StttiB9//JFEIrFRx6gJIpEIn3zyCXvvvXfYUWq8WbNmMX36dObOnUtJSQkNGjSgU6dONG7cGKgYgPTyyy/zn//8h4ULF1JYWEh+fn75K5lMkpOTww477MBDDz1E165dQ76q9ffbb1BYWPnHXbwYXn0VJk+Gxo2DAWprs2ABPPEEvP02lJTAwIFB4QrATjvBBRfAdddVbP/55zB+PHzzDcyfD02awIUXQrduwfpDD4VttoEpU1Z9vvR0+PTToKBFkiRJkiRJkiRJ0qbl8ccf56OPPmL33XfnuuuuY99996WgoIDvvvuOvn37MmTIEIYNG0b79u3Zf//96d27N0899RTnnHMO2dnZYceXJEmSVAs0bQpXXRU8KH7MGHjxRZg4EX7+ObhHsbR07ffLx+OQmQkFBVCnDuy2G+y7L/ztb9CiRdVfw6OPPsovv/zCW2+9xbXXXrvW7b/++mtGjRrFdX/c0HnCCSdw/vnnl99Dm0wmLV1RrVdcXMw333zD+++/z5IlS4hEIhQVFZWvLy0tXafj5OTk8P333/PTTz8Rj8dJJpN06dKFrl27Ur9+/SpKv/l69tmaU7pSJjcXhg8P3lNuu61i+X//+19+/fVXdthhBzp27Ei9evWAipKs9bFkyRJ++uknYrHYSuuSySQdO3bkv//97/+zd9fhVdb/H8efJ9cBbMBGje7uUBAFAyUURcEgDBQ7QEVFlJ/9VTFQkDYQAxAEAZFQAUEmJZ0bMcAB6zpx//447sCkBmw7G7we13Wu3eeuz/s+O5se9nnfLz7//HNmzJhBbGwsYWFhfPTRRwwePPhiLi8Pux3eeQf69IFbb4V//ikePWcBAdC3L7z/PuifHEVERERERERERERERERERERERE5PwSsiIiJyWRswAIYP93UVRaNUKejYsWDOFRoayiuvvML999/PQw89xJw5c7DZbPz666/s3r2bhx56iDvvvBMAs9lMRkYGVqsVu91+yrlyQ0pMJhMmkwnDMABISUkBoGzZsgBYLBZSUlJ46623ePvtt+nSpQvz5s2jZs2aHDlyhE8//ZQpU6awZcsW0tPTCQoKOmP9brebr7/+mlWrVtGgQQMeeOABrNaC+V/j33//PU8z0qXK6XSyatUqOnTocEk0JbpcLo4ePUpSUhJZWVkEBARQrVq10zbtnCy3IWjOnDm8//77HDx4kMzMTLKyssjOzsYwDFJSUnj33Xd5/PHH8wQROZ1OZs+ezVtvvcXGjRu9TWhms5nmzZvz7LPP0qVLlzw1ut1uQkNDCQoKws/PD7vdTkREBGvXruW3336jbt26VK9evVBfq8KyZo2nSSkrq2DPO2WK5wGeAJVzBa989ZUnpCot7cS6n36C2rWhcWPP8zZt8h7zxBOnnmfrVli79sTz0NAzj5mZCX/+qeAVERERERERERERERERkeImISGBMWPG0LhxY37++WfvXAQ/Pz+aNm3KBx98wB133MG6deuoVasWFSpUoFWrVuzbt4/t27fTrFkzH1+BiIiIiIhcTqxW6NHD8wBwOGDTJoiNheXLPXMbMzM9czWdTs8N9AMCPPPMO3SAli2heXOIjCz62p966ikiIyO5/vrrAc+82ZPn8ebOwXU6nSxbtowhQ4awc+dOypYty//93//Rt29fAgICgLw3/N++fTsrVqxgzZo1BAYG0qFDB7p37170FyhShI4dO8aqVatYt24dQIH1N7hcLm9Yy6pVq1i1ahWVKlWiffv2VK9e/byDNi5H8+dD//4lK3QlV0YGfPophIdDpUqTefHFF0lISMBms5GdnU3btm154IEHuPvuu8/73A0aNKBUqVI4HA4SEhKIiorKsz33vVW/fn3eeOMNRo0axf79+4mJiSmAKzu9li1h2zZPz9mYMb77nvn7Q1gYTJsGV13lmxpERERERERERERERERERERERERKCgWviIiIyGWtVCm4+WaYPh3+7f+4JAUFeYIECrKP5eqrr2bChAmMHTuWX375hZycHOrWrcuTTz7JXXfdRUhICA6HA5vNxoABA9i4cSM//vgj1apVA+DQoUOEhYV5G9xy5TbI/frrrwA0atTIu23FihWMGTOGFi1aMHbsWCpUqIDT6aRs2bI8++yzbN68mRdffJE6depwyy235GmagxNNdDt27GDkyJGULl2aYcOGYbVa8wRiXKh//vmHI0eOXNQ5ShKn08nOnTupVauWr0u5KFlZWYwZM4b333+f/fv3YzKZqFSpEoMGDWLw4MFERkae8l7K5Xa7sVgsHD58mCVLllCjRg26du2Kw+EgMDCQoKAgsrKyaNGiBeAJIsp9r02ZMoX77ruPSpUq8eKLL9KoUSNycnJYtGgRY8aM4eDBg0ybNo0mTZoA0LVrV9q2bYvZbMZqtWKxWDCbzQQGBvLoo4/y22+/0b59e0qXLn1Ks2lJsHNnwYeuXIjffjt1nWHA9u0ngldODmX5L7MZKlaEIUNOrNu/39O4fCYOB2zceGH1ioiIiIiIiIiIiIiIiEjhycrKwu1207ZtW+/ff/39/QHP34sbNGiAzWbjr7/+ok+fPgAMHDiQwMDAEv+3dBERERERKflsNmjSxPMYNMjX1Zxb7s36c+fnwon532azmQMHDjBq1Ci+/vprkpOTue+++xgwYABt2rTxniN3Dm1KSgo///wzQ4YM8c7vDgkJ4b333qNHjx5MnTqVwMDAor9IkUKUkpLC7NmziYuLw+1243a7C22s3ACWvXv3cvDgQex2O927d6dmzZqFNmZJt3cv9O5dMkNXcmVkwKhRTqzWebRoUY3nn3+e8uXLs3jxYsaMGcPKlSupVKkSV51nQsjBgwcJDQ3FbDYTHh5+xv6NXFartVBDV3L5+cE770CfPnDffbBjB2RnF03/WVAQuN0wYAC8+SYEBxf+mCIiIiIiIiIiIiIiIiIiIiIiIiWdgldERETksvfUUzBrlqcB4FLldsO/fWgFqlOnTnTq1AmA7Oxs0tLSKFOmjHe7zWYD4NtvvwXIE7KyYcMGnnjiCa6//nquvfZaatSoQWhoKCEhIbzyyitMmTKFoKAgunTp4j1m06ZNJCUl0bp1a8LCwgBPw4TL5cJut9OmTRu++eYbNmzYcNrgFZPJhGEYfPnll+zYsYN7772Xfv36AVx06ArAqlWrCrU5qbjJyclh+fLlJf5mMc8++ywffPAB7dq1Y+jQoRiGwXfffceIESPYt28fo0ePPiUgKFfu+6t06dIA9OrVizfffJOUlBT8/f2xWCynBKCYzWaysrL45ZdfAPjwww/p3r27d3vPnj2x2WyMHj2aP/74gyZNmuByuQgICDhtHVu3bmX58uVUrlw5T8BLSZOZCU6nr6s4vdKl4eqrTzyfPfvUfcLCICkp7zq32xPkMmSIp8HqbM4W5iIiIiIiIiIiIiIiIiIivpGamorFYiErKwsAf39/7018TSYTcXFxOJ1ODhw4AHhuCFy5cmWGDh3qy7JFRERERERKtNx5sLlzwbOzs1myZAnDhw9n7dq1NG3alL59+/LUU095jzEMA8A7b/fjjz9m9OjRpKamMmTIEJ588kmOHDnCwoULeeONNxgwYABjx44lLCzsrDf3FykJDMNg3bp1zJ8/H6fTWeQ9DTk5OeTk5PDtt99Sq1YtbrzxRm9wrXi43XD77fDvPzGVaDk5VhyOsYwatZ8rrmgIePooKleuzLBhwxg6dChjxoyhZcuW+T5n5cqVyczMZNu2baSkpJyxf8NXWraEdetg/Xp47z2YPh3M5oLvQzOZPIErpUvD0097+sD+bZ0SERERERERERERERERERERERGRfFDwioiIiFz2mjXz3FB/wQLIyfF1NQUvMBCefbbwJ9v7+fnh5+d32m2bNm1i586dREVFeddFR0dTvnx5Jk6cyOeff06lSpUIDAxk06ZNHD9+HLvdzqRJk2jcuLH3mPDwcPz9/Vm7di12u9273u12Y7FY2L59u3c/yBs+kXvjk5kzZzJhwgSqVq3KPffck2fbxdq+fftlFbwCsH///gJ7/Xxh9uzZfPjhh1x99dVMmzaNiIgIAPr27ctdd93F+PHjad++Pffcc89ZrzP3vZ/beBkaGnrWcTMyMsjMzCQsLIyQkJBTtue+v4ODg/Oc92ROpxOr1UpsbCzr1q2jX79+tG3b9oz7F3cZGZ6GsuImNBR++MHTvATw00/w1Vfnd47AwHPvcymHf4mIiIiIiIiIiIiIiIiUVI0aNaJu3bqsXr2alStX0rZtWywWC06nkz///JMRI0ZgGAadO3cG8v6ttiT/LV1ERERERKQ4yP2M1bt3bxYtWoTb7eaGG27gk08+ITo6GiBPOGauyZMn884772Cz2XjnnXcYNGgQdrudqlWr0qJFC3bu3MncuXPZs2cPTZs29cm1iRSUlJQUZs6cyYEDB3A4HD6txeFwsHXrVnbv3k2vXr2oWbOmT+spTj75BP7+G1wuX1dSMEymYD7+uCHt2rlwu93YbDbuv/9+/v77bz7//HO++uoratasSXh4uDdE60zcbjd2u5169eqxbds2Dh06RLly5YrwavKvcWOYPBlGj4apU+HttyExEaxWSE+/sH4IPz/w94fMTOjSBZ55Bq680hPCIiIiIiIiIiIiIiIiIiIiIiIiIufHfO5dRERERC59EyZAQICvqyh4JhPExMBzz/m2jrp163LTTTdhGIZ3XYMGDfjmm2/47rvvePjhhylXrhyZmZk0b96cV155hd9//5077rgDq/VEVmDPnj0JCgpi2bJlTJ48mSNHjuBwOLDZbKxdu5affvoJgNatW59SQ+7NTD766CMSEhIYPnw4bdq0ybPtYmRnZ5Oenn7R5ylprFYrR44c8XUZF+zPP//EMAxuuOEGIiIiyMnJweFwUKZMGfr37w/AkiVLgLO/T/z9/TGbzezZs4f169czfvx4ZsyYQVxc3Gn3L126NO3atSM5OZkJEyawZ88e9u7dy+7du5k4cSIzZ86kV69eXHPNNUDeEKFcVquVjIwMfv/9dwDv+7mkhv8Ux+CrChXg99+hQwfP819+gVtugZN+lXmlpnr2u+oquOsuWLIEzGbo2BGWLYPq1c8+VnG8fhERERERERERERERERGB119/ne3bt/Poo4+yePFiFi5cyCeffMILL7xAbGws3bp1o2/fvqccZ7FYSEpK4u+///ZB1SIiIiIiIpeO8uXLY7fbmTp1KpMmTaJSpUrem/jnzu/NnT/7999/87///Y/jx48zbNgw+vXrh91ux+XyhANYLBY6dOjAsWPHWLhwoc+uSaQgrF+/no8//pj4+Hifh67kcrlcZGZm8u233/L999+To0nS7N0LQ4d6gjkuFW63jTlzYP58CzabDcMwCAsL484776RGjRr88MMP/PnnnwBnDV0BT69ERkYGGRkZJCQkEBkZWRSXcFHCwuCRRyAuDjZtgokT4cknoVUrCAqCwEDPPqGhnkdIiOdr7jqbDaKjoXt3eP11mD3bE+Dy44+e/gOFroiIiIiIiIiIiIiIiIiIiIiIiFwY67l3EREREbn0RUZ6wlfuvhsyMnxdTcHx94dvvgFrMfm/vv82TJQpU4bOnTvTuXPnPOtdLhcWiwW3250ncKJMmTJMnjyZ559/nsGDBzNt2jTq1KnDoUOH+O233zh27Bh9+vShXbt2px1/zJgxLF++nBYtWnDrrbfmO3DF5YIpU2DFCqhX78SjUqUTDQ2HDh3CZrORnZ191nM1btyYnj17ep+PHDnylH1GjBjhXZ41axbr168/6zkrV65MnTp1qFSpEqGhoQQGBuJyuUhMTOTvv/9m9erVZwzjqFKlCq1ataJSpUoEBASQnZ1NcnIy+/btY+HChecM8TAMg4SEBKKios66X3GUmZnJ33//TVhYGLVq1QLAZrN5t8fExFC+fHm2bNnCnj17qFq16hnPZTabsdvtfPvtt8yaNQuHw4HZbMZqtXLdddfx9ttvU7NmTcDzmplMJu68807i4+OZMmUKs2bNon79+hw/fpydO3fSpk0bXn/9dcqXL3/Kz8HJ59i2bRszZsygQYMGZw1puViGAVlZnt+PmZl5v17MupO3HTtW4GVflAYNYN48z885wPTpnv9GnKn3z+2G5ctPPJ82DXbtgipVPMFe99wDL7105vEuxfAvERERERERERERERERkUtBu3bteOWVV3j33Xe9f5e1Wq1YrVa6d+/OM888g7+//2n/tnvHHXewefNmxowZQ7du3XxRvoiIiIiISIn32Wef8fbbbxMeHu5d99/PX2azGafTydixY9m0aRP9+vWjX79+hIaGAp6AFpfLBZyY016qVCmA036eK2xOp5Pjx4+Tk5OD0+n0zp+3Wq3YbDZKlSqVZ16zyMkMw2Dp0qWsXLmy2ASu/JfD4WDLli0cPnyYAQMGEHCZTpZ2u+H22+EcbSYlUkYG3HUX7NplkPvruW3btlx33XV89NFHLF++nCuuuAJ/f/9znis0NJTQ0FC6d+9OaGiot1+iuDOZoGpVz6N3b886w/AEsuza5enByMwEh8PTL+Dv7wleadjQE8YiIiIiIiIiIiIiIiIiIiIiIiIiBauY3IJbRERExPduucUTrrFgwZlvrF+SBAbCs89C/fq+ruT85QainK6BrVu3boSFhTFr1iwWLFjAV199hd1up27duvTq1YsBAwac9pyJiYm8/vrr+Pn5MWLECELOo0vBZIK2bT3NDps3w/z5nq/JyVC3rudRq9ZBXC7nhV3wRbriiiuoUaNGnnVWq5UKFSpQoUIFateuzdSpUzEMI88+11xzDe3btz/luKCgIKKjo/nll1/OGbzicDiIj4+nWbNmBXMxRcjlcnHw4EHCwsIoU6bMKdvLlClDpUqVOHz4MAkJCVStWvWUBp7c5TJlynD33XfTokUL6tevT1hYGJs2bWLs2LHMnj2bI0eO8NVXXxETE+M9NioqikceeYTExERiY2MJDQ0lMjKSiIgI3G43c+fOJSIigtKlS59SW+64mzdv5p9//qFr167Url3b23R5Nm43DB16fgEpWVng5+f5vRIQkPfr2dYFB3uCrc61X2AgjB0L//d/nqAjX+vUCWbOxNsA9s478Mwzp9/X39/z+vyXYXgeuU7zbcwjMPBCKhURERERERERERERERGRovD0009zww038PXXX7Nu3Tpq165NrVq1uP76671/Bz55jkPuTXufeeYZnn76aYYPH07Hjh0JDg720RWIiIiIiIiUbCeHrpzJxo0b+eWXX6hcuTIPPPAAZcuW9W4zDMMbvjJp0iQAIiIigLyf5zZu3EilSpXyNV5+OZ1O73zk+Ph49u/fT3JyMlar9bTBAoZh4HQ6CQ0NpUKFClSpUoWoqCjKlSunMBbBMAzmzZvH+vXri23oSi6Xy8WxY8cYN24cAwcOPK8ejkvF9Onw99/FY458YcjIgOeeM/Hpp57nwcHBdOrUiS+++ILly5eTnZ2dJ3jlyJEjhIaG5gkxzu3R+PHHH7Hb7T66koJjMkFMjOchIiIiIiIiIiIiIiIiIiIiIiIiRUvBKyIiIiInmTABatYs+cEruRP1n3vO15UUjg4dOtChQwfeeecdAI4dO4bL5SIyMvK0+yclJTFixAgOHDjAbbfdRrdu3U4J0Dgbs/lEwMrJkpNhyxZPCMvu3XHYbL7rhklJSWH9+vXEx8djsVho3bo1VatWBSAmJoaGDRuyYcMG7/5Nmzb1hq5kZ2ezevVq9u/fj8vlIiwsjCpVqpwS1HIm+/fvL/gLKgImk4mcnBzMZnOeJsTc90VAQAChoaHs2bOHtLS0M54DoE6dOvzf//1fngCXevXq0b59e4YNG8aXX37J+++/z/vvv4/L5cJqtfLXX3/Rs2dPSpUqxfz586lWrRoA27dv58knn+Spp54iLS2NF1980dtUdLKjR48ye/Zs/Pz86NKlC3D6sKJTa4aoqFNDUM4WpOLv7/k5KEyRkWCzXVhT2YgR8PLLnuXJk+Hk/KVKlSA3F+jkfKDAQOjRw7OcmAjLl3uWe/aEr7/2BM0AfPUVzJoFJ2cUZWVBbKxn+dpr4X//g2nTPL8LDh2C8uVh4MC8zVKrVp39GkqVyvflioiIiIiIiIiIiIiIiEgRs1qtNGrUiIYNG57xprgmkwmXy4XFYvH+7bZz5848/PDDDB06lGeeeYZPPvmkqEsXERERERG55OXOs929ezdbt25l0KBB1KtXL88+uZ/lpk6dysqVK2ncuDG9evUCTnymmzp1Kvfffz+9evXilltuoXfv3hdck2EYxMXFsWLFCnbt2oXNZsPlcuF0Or375JyjaSEpKYmkpCS2bduGxWLB4XAQExNDu3btqFatWr7nwsuloySFruRyuVykpKQwfvx47r//foKCgnxdUpF67TVIT/d1FYUnOxumToW33zYIDvb8rm3Tpg2RkZEsW7Ysz++8n3/+meuvv56BAwcybtw4b79K7u+ySyF0RURERERERERERERERERERERERHxLwSsiIiIiJ4mMhG++8dx4PzPT19VcuNBQmDkTrJfJ/+2VLl36rNuzsrIIDQ3llltu4dFHHwU4r+CVMwkLgzZtPI933z1IaupFne6CrVy5kr179+J2u73rdu3axWOPPUZwcDAAFStW9AavmM1mOnXq5N132rRpxMXF5TnnX3/9le/xjx8/7r15TElisViw2Wzk5OSctvHMbDZjNpsxDOOcITR2uz1P6Equ6Oho7r33Xr788kvva2q1WklOTuZ///sfiYmJTJ48mWrVquFwODCbzdSqVYu3336befPm8d133/H888/neW1z37uHDx/m22+/pX79+t7Gzvy8p00meOqpc+5W5Bo08ISdZGUV7Hk7d/aEsfxX2bKeQBWApUvhqqs8yz16nAhdAejb1/M42d698G+uEQDVq8MLL5y5htmz4csvz7w9IABatDjzdhEREREREREREREREREp3nL/Vpv7t93U1FRCQkIA6N27N+vXr2fy5Mk8/fTTVK9e3Wd1ioiIiIiIXIpywy8XLlwIQKtWrfLML88NZtm0aRMTJ07EZDIxZMgQTCaTd16uYRiUL1+ejh078u233zJ9+nTatm3LtGnTqFy5cr5ryc7OZv369axYsYLMzExvuEp2dvYFX5/T6fSGF+zevZv9+/djt9tp27YtTZs2JSAg4ILPLSXL0qVLS1ToSi63201aWhqTJk3i3nvvxd/f39clFYm1a2H3bl9XUfjMZvjySxODB3uCdqKjo6lRowY7duxgw4YNXPXvRP1y5crhdruZN28eDocDm83m48pFRERERERERERERERERERERETkUnOZ3IpbREREJP+6doVJk2DAgJIZvhIcDIsXQ61avq6k+Chfvjyvv/56nnW5DXYFJT09vUDPdz52n6Ybx+l0kpyc7A1eyW3aA08IS2hoKADJyclUrVqVG2+8kfDwcNLS0ti2bRtLly4lK58JGBaLhfT0dO8588swICcHMjI8P2snf83vurNtu/pqePNNTxDRmeqOjIxkx44dJCYmnqY+g7S0NKxWK2FhYUD+gk1OPt5kMhEZGQl4bqyTKzU1ldjYWMqWLUt0dLS3ntzwnJCQEAIDA8nMzOTIkSNERUV5j81t7vztt98AaNOmDYGBgd6m0JKqaVPP962kWbcORo+Gtm2hcmUoXRrcbjh82NMsN20afPut5/1+JjYbNG9eZCWLiIiIiIiIiIiIiIiIyAXK/Zvx3r17yc7Opnbt2nm2Hzp0iK5du3LnnXfyzDPPYDKZCA0N5eqrr2bChAl8/fXXDB8+3Beli4iIiIiIXPLKli0LeIJXABwOB2azGYvFQmZmJh999BHLly+nV69eXH311cCJz3kmk4muXbvStWtXFi1axJNPPsnKlSsZPnw4H330kXcu8ZlkZWXx888/s2HDBkwmU6EGY+Tk5JCTk8OSJUtYsmQJ9erV49prryUwMLDQxhTf27BhAytXrixxoSu53G43SUlJTJs2jf79+5/XvPyS6t134SIyl0qM9HR46y0YMCAHPz874OlnKVWqFA0aNAA8gSyNGjXi559/9v7+FRERERERERERERERERERERERESloCl4REREROY0+fSAlBR57rGSFrwQFwbx50KyZryu5vBiG4Q3MOF8jRowo4Go8SpcuTfny5b3Pt23b5l0uV66cdzksLIyOHTt6n4eHh9O6dWuqVavGhAkTyM5Hp4/DYeJ//3NeUGiK1QoBARAYeOrXs60rVerc+5Uq5QkiOhOLxULDhg356aef2Lx5MzfeeCNutxuTyYTZbMYwDDZv3kzp0qWpW7fuOV+H3PfAf5vA9u/fD5CnmdFutxMSEsLBgwf566+/qFOnDmaz2Rucsnv3bjL+TSGJioryhrjkSkpKYsqUKYSFhdGnTx+g4MOEilpYGEREQELCmfeZMsXz+K+RIz2P8znmTAYM8DzyKy4OHn88//ufTkYGNGp0cecQERERERERERERERERkaKRmJjIK6+8QoUKFXj11VdxuVxYLBYAypcvT1ZWFtOmTaNTp07em/22adMGi8Xi/TuwiIiIiIiIFLwWLVoAMHPmTBo3bozNZvNue+211xg3bhy1a9dmyJAhVK1aNc+xJ8/VtVgspKam0qBBA/r27XvO0JUdO3Ywc+ZMcnJycLlcBXxVZ+Z0OgHYtGkT27Zto3v37tSrV6/Ixpeik5qayty5c0ts6Eoul8tFQkICsbGx3p/XS1VSEnz3HRThrwSfOnIE1qyx066dwfz581m5ciVt2rQhJCQEwzC8/3am0BUREREREREREREREREREREREREpTApeERERETmD++7zBJnce2/JCF8JDYWff4Z/79khRcjlcmEymTAMw9elABASEsIdd9zhbU6JjY1l37593u3+/v559j9y5AiLFy8mMDCQrl274u/vT2RkJB06dOCXX34553iGYcJkchARkb/QlNyvAQGe4BVfMZvNXHfddbz11lv89NNPDB061PuagacJMTk5mZYtWxIWFobb7T5tuIlhGKSlpRESEnLKtn379vH444/j5+fHjTfe6F0fHh7OzTffzPDhwxk1ahRVq1albNmy3nFfffVVAG6//fbT1n7kyBH++OMP6tevzzXXXHNKMEtJ1aIFzJnj6yqKXqVKnp8HERERERERERERERERESn+TCYT8fHxrFq1imeffZagoCAMw8DlcmG1Wvnss8+46qqreP311/nss8+wWq188803pKamcvToUV+XLyIiIiIicslq1aoVrVq1YsKECZQtW5abbrqJI0eO8O233/LWW28REBDAG2+8Qfv27c94jk2bNvHOO+9w8OBB3nrrLTp27Ahw2rm6WVlZ/Pjjj2zfvt2ngRgulwuXy8WsWbNYv349PXr0IDAw0Gf1SMEyDIMZM2Z4g3ZKOofDwcKFC6lRowbh4eG+LqfQTJkCp2k9uGSlp7t58ME93HLLF3z++eeEh4fz/PPPn9K7IiIiIiIiIiIiIiIiIiIiIiIiIlKYFLwiIiIichZ9+0JYGPTpA1lZ4HL5uqJT+flBSAgsWQINGvi6mstTbiPdhQSvTJw48ZR1AwcOvOBaIiMj6devH2FhYQBs2LCBuXPn5tnnv01XCxcuZNeuXQCULl2aDh06AFCzZs18Ba/4+8M997iJirrgsn2mWbNmtGnThhUrVjB69GgGDhyIYRjs3r2bYcOGERAQwCOPPAJ4glrS09N56KGHKFu2LG+//TbgaVacPn0648ePp2PHjpQtWxZ/f382btzIjBkzSExM5LrrruO5557zjmu32xkyZAi//fYbK1eupH379jRo0ACXy8WePXuw2Ww88sgjPPXUUwB5GjUdDgcffPABADfccMMp20uyjh1h4ULIzvZ1JUWrdWtfVyAiIiIiIiIiIiIiIiIi+VWmTBmaNGnCli1b+Pnnn+nZsycmkwmr1YphGLRq1YqWLVvyww8/EBsbS7Vq1Vi/fj0VK1a8qPkAIiIiIiIicnZRUVF8+eWX9OnTh0cffZQXX3yR5ORk3G43VapU4b333qNHjx6nHJc7FzwlJYVp06axYMEC+vXrR69evbwBJv+dq7tjxw5mzpxJTk4OrmLSZOBwONi1axcffPAB3bt3p169er4uSQrA+vXrOXDgAG6329elFBiXy8WMGTMYMGDAJTMP/r8mToSMDF9XUZTMbNxYka1b36RVq2a89dZbtGvXztdFiYiIiIiIiIiIiIiIiIiIiIiIyGVGwSsiIiIi59CtG2zc6Alf2bwZ0tN9XdEJgYFw003w6acQHu7rai5fVqv1ghuZ9u3bV2B1VKlShdtvvx1/f38A/vjjDxYsWHDKfklJSWd8fvKyn59fvsY1DAObzXbe9RYHoaGhjB8/ni5duvDkk0/yzTffUKZMGdasWUNGRgZDhgzhpptu8jZU5uTk8PnnnwPw9ttvYxgGVquVcuXKkZyczKRJk0hOTsbhcODv70+DBg0YOXIkgwcPPu3Y8+bN46uvvmLFihUcOHAAm83GTTfdRPv27bn++uuxWk/9yGaz2XjiiSd46KGHqFy5cqG/RkWpVSuw2y+v4JXAQE/gjIiIiIiIiIiIiIiIiIiUHI888ghjxoxh3rx5XHnllZQuXZqcnBzsdjupqank5OTw6quv8tNPP7Fnzx7q1atHnz59aNiwoXd+gdls9vFViIiIiIiIXHqqV6/OmjVrGDt2LGvXriUjI4NWrVrRpUsXateufdpjcoMf5s2bx8SJE6lXrx733XffGefp/v777/z66684HI5Cu44L5XK5cLlczJo1i4SEBDp37nzJBltcDlJTU/npp5+K5XvtYrjdbg4dOkRsbCwtWrTwdTkFzuWCbdt8XUXR8/c38+WX67j55lq+LkVEREREREREREREREREREREREQuUwpeEREREcmHqlXhjz/go4/guec8oQAul+/q8fPz3Kz/8889wTDiWyaTCZPJhGEYPquhQYMG9OjRwxsCs3DhQlatWnXafePj43G73d6buISHh3P06FHvcq7k5OR8jZ0bPlJS1atXj/Xr1/Pmm2+ybNkydu/eTbt27bj11lvp06cPcKKhMjQ0lFdffZWIiIg867t06cLChQvJyMjAZDLh5+dHUFAQwcHB3iCc0zEMg759+9K3b9/zqrlGjRoXcqnFXrt24O8Pqam+rqTouFzQu7evqxARERERERERERERERGR81GlShXuu+8+Jk6cSJ06dXjyySex2+0AHDhwgPXr1/Pyyy/z7LPPkp6ezrFjx4iJiclzjpP/bi8iIiIiIiIF64EHHsDlcmGxWPKsNwzjtEEkf/31F+PGjSMlJYVXXnmFli1bnrK/YRgsWrSIP//8s9gHYTgcDlatWkVmZibdunVT+EoJNXv2bJxOp6/LKBQOh4OFCxdSp04dgoODfV1Ogdq+HWw2T9/R6dxzD0yefOJ5fn48GzaEgQOhZUto2tTTTwSwd6+n3+l0HnsM2reHFi3y7tO/P0yZcvpj7roL7r4bGjWCUqXA6YR9+2DxYnjrLdiz58w1Wq02UlMVuiIiIiIiIiIiIiIiIiIiIiIiIiK+U3LvjiwiIiJSxMxmePRRuPFGuP122LwZ0tOLvo7AQLjpJvjkE08jgxQPNpuNnJycQjt/WFgYjz/+uPf5yJEjvcstW7bk+uuv9zbErVq1ioMHD1KpUiXvPtnZ2Rw5cgSA9PR0Nm/eTIMGDQBPaIjVaiUgIIAWLVp4j9m4cWO+anO5XGcNFykJIiIiePvtt09Z/9/mSovFwvDhw0/Zz9/fP8/rnV9qYszLYoHHH4dRoyAz09fVFD6z2fPflH9zfERERERERERERERERESkBHn77bdZvnw5Q4cOZf/+/XTp0oWdO3cyYsQIgoODadSoERaLhdDQUEJDQ4ETYStbtmxh6NChjB49mmrVqvn4SkRERERERC5NuaErufOBzxS6cvToUT7//HOWLl3K4MGD6datG35+fkDeub4LFy4kNja22Ieu5HI4HGzYsAG3281NN92kecslTFJSEnv37sXtdvu6lEJjGAaxsbF07NjR16UUqDVrCv6cnTt75tmfj5dfhvDw/O//zjvw1FN519lsUKuW53H77Z7gl507T398WhosX+4JlhERERERERERERERERERERERERHxBbOvCxAREREpaapVgz/+gM8+g4YNPUEo//ZkFRq7Hfz9Pc0SP/4IX3+t0JXiJjIy0mdj16tXL08jXNu2bRk4cGCex/XXX5/nmJ9++onExEQAypUrx+23306PHj28ASpbt27lr7/+ytf4/v7+JT545UzUYFj07rsPDMPXVRSNgAB4+mlfVyEiIiIiIiIiIiIiIiIiF8Jut/PBBx9www038P7779O9e3cee+wxkpKSePjhh6lYseIpx5jNnmm76enpbN68mQcffLCoyxYREREREbns5M4Hzv26fPly1q5d690+a9Yspk6dSuvWrRkwYABRUVGnnOPXX38tUaEruRwOB3///TeLFi3ydSlynlavXo1xiU+qdjqdrFq16pILl1m50hNCUpCSkuCnn+DVV+GTT/J3zMaNMGECPPggHD589n0DAuCRR048//576NIFBg06cS3h4XDvvWc/z/Ll+atNREREREREREREREREREREREREpDBYfV2AiIiISElkNsMdd3ge69bBu+/Ct9961mdkFNw4wcGecw4eDEOGQOXKBXduKVhVqlTh4MGDJaa5KSMjg/Hjx9O+fXvq1q1LeHg4brebI0eOsG7dOmJjY/N9rvLlyxdipXK5iYyEG26AmTMv/QCWqCho3drXVYiIiIiIiIiIiIiIiIjIhWrXrh3ff/89Y8aMYd++fSQlJXH//ffTqlWrsx7XuHFjBg4cyIsvvsiiRYu45ppriqhiERERERGRy9v+/fsZNGgQAQEBPP3000RHRzNx4kQMw2DIkCE0bdr0lGPWrl3L77//XuJCV3I5HA7+/PNPQkNDaa2JqyWC0+kkNjYWl8vl61IKncvlYvv27dSpU8fXpRSY338v+HNOmeJ5ANxzjydM5VyuvPLE8rBhZ983MBDs9hPPR4yATZs8y716wY03epZP3ud0du4EpxOs6lwXERERERERERERERERERERERERHzAZJeXO0CIiIiLFXHIyTJ0KkyfDli1gMoHFAmlp+QsPsFggKAhycsDPDxo39gSu3Hyz57kUb5s3b+aHH34gJyfH16UUKbPZTMeOHbny5K4ckYu0ciV06QLp6b6upPAEB8P778OgQb6uREREREREREREREREREQulGEYmEym0643DAOz2XzGYzZt2sTAgQNJTU1l8+bNRVGuiIiIiIiIAF9//TUDBw7E5XJRu3Zttm7dyjPPPMOwYcMIDQ3N81kvOTmZjz/+uMSGrpzMarXywAMPEBER4etS5Bw2bNjA3LlzL5vehIoVKzLoEppUHRLi6SM6k3vu8fQd5TrNPy2d1cnH790LVaue+5g9eyAmxrPcv/+JEJeTxcZCs2ae5e+/h08/hcqVYfRoz9x3hwM6dIDVq888TlAQ/P33ibFEREREREREREREREREREREREREitKpHZ0iIiIickHCwuCRRzzNBmlpsH49fPYZPPYYNG8OpUpBYCDYbGA2g93uaSqIiPA0Hzz7LHz+OezaBUlJsGwZ3HGHQldKiujoaNxut6/LKHI2m40KFSr4ugy5xLRp42m2Ot8mspLEaoXbb/d1FSIiIiIiIiIiIiIiIiJyMU4OXTEMAwCXy4XJZDpt6MrJx9SvX597772XrVu38umnnxZ+sSIiIiIiIgLA7bffTnx8PF26dOHvv//GarVSqlQpQkNDgROf2wzD4Pvvv8flcvmy3ALjcrn47rvvLss57yXN77//ftmErgAcOnSIo0eP+rqMAlNSv3U33wyLF3uWb7kFfv4ZJkzwhK78+SdcddXZQ1cALBbIyCj8WkVEREREREREREREREREREREREROR8ErIiIiIoXAbIYaNaBPH3jvPVizBo4dg/R0TxOFywXZ2Z6Aln/+gd9+g1GjoHt3iI72dfVyNsuXLycuLg44cdMUgLCwsDw3VLlcOJ1OoqKifF2GXGJMJpg2Dfz9fV1J4QgMhEmTPOFbIiIiIiIiIiIiIiIiInJpyJ0zYLFYTrv95DkGDocDgK5du9KrVy+ee+65S+ZGviIiIiIiIiVBREQEP/74I59++ikOh4NRo0YxbNgw4uPjvfvExsZy6NChSyaoxDAMjh07xsqVK31dipzF8ePHOX78uK/LKFJut5v169f7uowCYRjw7z/7lDipqbBzJ2RlnbqtcWPo1w/s9nOfJzOz4GsTERERERERERERERERERERERERyQ8Fr4iIiIiInIPb7ebDDz8kJiaGTp06ERsbC5AnaMVkMl2WASQBAQEEBgb6ugy5BDVsCMOGeUJKLiV+ftC1K/Ts6etKRERERERERERERERERKSg5Yar5N6U9+Sb8548x8Bms5GRkUHlypXp1q0bycnJvPTSS0VbrIiIiIiIiHD//fezfft2atSowQcffMCiRYsASE5OZuHChd7gzEuFw+Fg6dKlJCYm+roUOYMDBw5gNl9ebb9ut5u9e/f6uowC4XZ7wldKGosFli2D++8Hf3948UUICYGYGPj9d0/gyoMPwptvnv08JhPk5BRJySIiIiIiIiIiIiIiIiIiIiIiIiKnsPq6ABERERGR4urQoUO88cYbfPbZZzgcDpxOJwCVK1cGPDdMOfnGKK1bt+bQoUPkXCadIlarlZYtW/q6DLmEDR8OX38N27aVzAa00wkIgPHjfV2FiIiIiIiIiIiIiIiIiBSG3DkEZrPZG7ricrlYv349gYGBrFy5kqNHj3Lw4EFWrVpFUFAQv//+OwCvv/46jzzyCOXLl/dZ/SIiIiIiIpejqlWrsmbNGr755huaN28OwIwZM3C5XD6urHC4XC6+++47HnjggTxz4aV42L9/f776ERo3bkzPnj29z0eOHHnKPiNGjPAuz5o1i/Xr159XLS1atKBbt27e53v37mXKlCl59unQoQMxMTFEREQQEBCAxWIhMzOTw4cPs3HjxnyPeeTIkVP6M0oiiwXMZk8AS0nSsSM0aOBZPn4cRo3yLKelwdtvQ4cOnud9+sATT5z5PIYBfn6FW6uIiIiIiIiIiIiIiIiIiIiIiIjImSh4RURERETkP2JjYxk1ahQ//PADpUqV4tZbb6Vv376MHz+e7777ji1bttCiRYtTmnpq166N2Wz2UdVFzzAMb3OhSGGwWuGbb6B1a8jM9HU1Fy8wECZNgjJlfF2JiIiIiIiIiIiIiIiIiBSGQ4cOMW3aNABWrlyJy+Vi1apVZGRkkJmZSXZ2dp79K1euTGBgINdccw1BQUFs3rxZwSsiIiIiIiI+cttttwGQkJBAQkKCN1DzUmMYBsePHyc+Pp4qVar4uhz5j7i4OF+XAEDp0qXp0qXLOfdr3rw54eHhedYFBwcTHBxM9erViYqKYv78+ec8j8vlIjU1ldDQ0Astudiw2eA//wRU7EVGnlj28wO7HXLzf8LCTmw7efl0DAMCAgq+PhEREREREREREREREREREREREZH8UPCKiIiIiMhJRo4cyciRI4mJiWHo0KFce+21NGnShFKlSrFq1SpmzpxJcHDwaY+1WCy0bNmSFStW4HK5irjyolejRg2CgoJ8XYZc4ho2hOeegzfegIwMX1dz4QIC4LrroGdPX1ciIiIiIiIiIiIiIiIiIoWlfPnyjBs3jm3btgGem5RmZmZSp04dKlWqRHBwMO3bt8dkMtGiRQvKlCmDzWajYsWKZGZmEqA7U4qIiIiIiPjcypUrcTqdvi6jUOXk5LBixQoFrxQzhmGQmJjo6zIwmUz06tULu92Ow+HAZrOdcd/4+HhiY2M5evQomZmZhIeH06FDB8qUKQNAixYtWLRo0Tl/piwWCwkJCZdE8Iqf34UFr4wYAS+/7FmePBkGDDixrVIlaNbMs5z7FSAwEHr08CwnJsLy5Se2deni2Z67X65mzSApybP8++9w9CisX5/3nF9/DWPHQkQEjBp1Ytuff579GlyuvGOJiIiIiIiIiIiIiIiIiIiIiIiIFCUFr4iIiIjIZc8wDEwmEwDXXnstkZGRtG7dmgYNGuDn5+fdb8+ePbhcLnJycgBwu92YzeY852rRogUrVqwouuJ9xGaz0a5dO1+XIZeJF16Abdtg5sySGb7i5wcNGsCXX/q6EhEREREREREREREREREpbF9++SVz586lZcuWREZGEhAQQL169UhNTSUkJOS0xxiGodAVERERERGRYiArK4stW7ZgGIavSyl0u3btIi0tjeDgYF+XIv86duyYt6/Bl6644goqVqxIUlISW7ZsoW3btmfcd+bMmaesy8rKok+fPoAnUMVms50zeCUnJ4f9+/dTu3btiyu+GKhRA/76q2DP2bmzJ4zlv8qWhVmzPMtLl8JVV53YNm4cxMScesyjj3oeAJ06wbJlsHUrfPopDB7sWd+rl+dxsvR0GDr07HW6XJ6QGBERERERERERERERERERERERERFfUPCKiIiIiFyWjhw5wtdff01ycjLdunWjWbNmALRp04Y2bdp49zMMA6fTic1mo27dugDs3bsX4JTQFYDQ0FBiYmLYtWtX4V+EDwUFBVFJHTFSREwmmDIFkpPhl18gM9PXFeWf3Q7Vq3vq9vf3dTUiIiIiIiIiIiIiIiIiUtiaNWvmnYNwstzQFZfLhcViwTAM781Ui8NNVUVERERERATWrl172XxGM5lMrFmzhk6dOvm6FPnXkSNHfP7+i4qK4sorr8TtdjNz5kyqVq2a72PNZjPh4eE0bdrUu+7gwYNk5mPyt2EY7N+//4JqLm6uuALWroWSlt/04IPw229w993QpAmULu0JUtm3zxPq8vbbsGPH2c9Rpw6cps1GREREREREREREREREREREREREpEgoeEVERERELis7d+5k5MiRfPvtt4SGhmKxWChXrhyNGjXCaj3xv8e5NzgxmUzYbDYMw8DhcABQpkyZPPv8V6dOnYiLi8PpdBbNRRUxm83GVVdd5fOmLrm8WCzw/fdwyy2weDFkZPi6onPz84OaNWHZMvj3HkoiIiIiIiIiIiIiIiIicplwu92YT3OnSYvFAihsRUREREREpLgxDIOVK1d654xf6pxOJ6tXr+bKK6887edXKXrZ2dkYF5jWMWLEiIse32q1cvPNN2OxWFi+fDnx8fH5Cl4pV64cgwcPzrPO7XazY8cO5s2bl+/xs7Ozz7vm4qhNG5g4EVJTT799yhTP479GjvQ8zueYszmPzByvr77yPC6EyQQdOlzYsSIiIiIiIiIiIiIiIiIiIiIiIiIFQcErIiIiInLZ2LJlC/feey9xcXEMGTKEK6+8knr16lGzZs1T9j35Bicnh7AA7N+/P8/6/6pYsSJNmjRh3bp1l1z4itlspkKFCjRs2NDXpchlyG6HWbOgf3+YORPS031d0ZkFBEDjxvDzzxAc7OtqRERERERERERERERERKSo6aa1IiIiIiIiJcu+ffsumeCH/HK5XOzateu08+ml6DmdzgsOXikIXbp0ISIigkOHDrF48eKLPp/JZPIG0ObHpdJ70bw5uN2+rqLoBQdD27a+rkJEREREREREREREREREREREREQuZwpeEREREZFLntvtxuFw8NJLL7F+/XrGjh1L9+7dCQkJybPPuW56UqtWLQCys7PPuX/Xrl3Ztm0bqampBXMRxYTVaqVXr16nDZwRKQoWC0ydCm+8Aa++CllZ4MP+wtMKCIA774QPPgB/f19XIyIiIiIiIiIiIiIiIiIiIiIiIiIi5xIfH4/L5fJ1GUXK4XAQHx+v4JVi4mKCVyZOnHjKuoEDB+b7+OjoaFq2bInT6WTGjBm4zyM55NixY0ycOBGr1Up4eDgtW7YkKiqKWrVqER0dzccff0xWVtY5z3OpBK9Ur355Bq8Yhid0RkRERERERERERERERERERERERMRXFLwiIiIiIpecrKws/P9NOzAMA7PZzObNm5k7dy7PP/88/fr1AyA9PZ2cnBz8/f1xOp3eIBbDMPIEi+QuHz58GICgoCDMZvNZw1dsNhu9e/fm888/v2QagGw2G9dffz2hoaG+LkUucyYTPPcc9OwJt94Ke/dCerqvq/IEroSFwddfQ8eOvq5GRERERERERERERERERERERERERETyKy4uLl/BK40bN6Znz57e5yNHjjxlnxEjRniXZ82axfr16896zipVqtC/f/+z7jNmzBj++eefPOvCwsK44oorqF69OsHBwWRnZ7Nv3z5WrFjBvn37znkthmEQFxd3zv2kaFgsljx9DOcjP9/vswkJCcFkMmG1WnnooYdOu09MTAwjRozgjz/+YMGCBd71Docjz/ibNm3imWeewWq1EhwcTN26dVm7du05azhTb0ZJYzZD/fqwZo2vKylaTifUquXrKkRERERERERERERERERERERERORydmnMRBQRERGRMzpyBH76CUaOhM6doXJlKFcOSpWCkBAoXRqioqBGDejdGz74AJYvLx4hBudr3bp19OrViw4dOgB5A1SWLFlCVlYW7dq1A2Dp0qWMGDGCm266ierVq9OrVy/Gjh2L2+0+pVnJ7XYDEB0dDcD27duBczf2VK5cmSZNmmC1lvy8Q7PZTIUKFWjcuLGvSxHxqlsX1q2D55/3hJ5cYJ9hgQgIgDvvhJ07FboiIiIiIiIiIiIiIiIiIiIiIiIiIlLSJCQk+LqE81K+fHkeeOABmjdvTnh4OFarlaCgIOrUqUP//v3zPe/78OHDGIZRyNVKflit1gsOXvGFM/VJGIaR5z0VEBCQr/PZbLYCqas4uO8+CA72dRVFx2KBm2/2hM6IiIiIiIiIiIiIiIiIiIiIiIiI+ErJvwO0iIiIiOSRkQHTp8MXX3gCCdLTwc/Ps97pPPuxu3bB3Llgt3v2j4qCtm09TR9XX+3bUIOzmTlzJq+99hqxsbEAlC5dmsOHD1OuXDlcLhcWi4WcnBwAnE4nq1evZtCgQcTFxdG5c2ciIiJYsWIFixcv5tixYwwdOhSLxeI9f27ASlBQEDabjdDQUBwOR74ae7p27crOnTtJSUnxBriURHa7nV69epWoRi65PFitnuCVXr08wSdbt0J2NrhcRTN+cLAnwGrqVAWuiIiIiIiIiIiIiIiIiIiIiIiIiIiURJmZmWRmZvq6DADWrl3L2rVrT1l//Phx77LJZOKWW27xBlps376d2NhYqlSpQrt27TCbzXTr1o24uDiSkpLOOp7b7SYlJYWwsLACvQ45f0URvBIWFsbjjz/ufT5y5EgAjhw5wvz580/Zv0aNGtSoUQOAY8eOsXr1ag4dOgRA8+bNadq0KZs2beLo0aNkZmYSFhZGy5Yt8/Ra7N+/P1+1nSnIpSTq1w+eeMLXVRQdPz946ilfVyEiIiIiIiIiIiIiIiIiIiIiIiKXu0tnJqKIiIjIZW7HDvjgA5g0yROQkpZ2Ylt2dv7Pk5XleQDs2+d5zJsHYWHw9NPQvz+Ehxdk5RfG7XYzevRo3n33XQ4cOEDLli158sknmT17Nn5+fmT/e9G5ASrh4eGYTCY2bdrE5MmTiYqK4rfffiM6OprMzEwWLVpEz549ee+992jSpAnXX3/9KWMmJyfjcDhISUnBZrPhdru9oSxnYrPZGDBgAOPGjSMjIwPDMAr+xShkdrudu+++m9DQUF+XInJGdetCbCz89Re8+y58/z2YzZ4QqYLm5+f5PduxIwwdClddVXyDqURERERERERERERERERERERERERE5OwSEhKw2WzeOei+lJyczL59+866T82aNYmIiAAgKyuLb7/9FqfTyfbt2ylXrhzVq1fHZrPRsmVLfv7557Oey2KxkJCQoOCVYqB06dI+G/v48eOsWrXqlPX+/v7e4JWUlJRT9ilXrhzlypU743n//PNP4uPj81XD2c5T0gQFwV13wYQJ4HT6uprCV7UqNGvm6ypERERERERERERERERERERERETkcnf2u0SLiIiISLFmGDBnDrRrB40awdixkJ6eN3SlIKSlwYEDMHw4REXBnXfCxo0FO0Z+uVwuXnvtNaxWK8OHD6dx48Z89tlnfPPNNzzxxBO43W7i4uK8jWRutxuAiIgIAgMDefPNN4mPj2fEiBFER0fjcrkICAjgpptu4tFHHyUxMZEFCxaQmZnpHTM3LKVBgwYAxMXFkZOTc87QlVyhoaEMHDgQPz+/gnwpioTNZqNfv35ERUX5uhSRfGnWDL74AhISYNQoiI6G4GAIDLy48/r5QWioJ3jq6adh506YPx86d1boioiIiIiIiIiIiIiIiIicv4yMy+PGmyIiIiIiIiXBoUOHcBaTD2ktW7bk2WefZfjw4Tz88MNcd911BAcH59mnatWq3uWEhIQ8tZ8c2hITE3PO8XJycjh48ODFFy4XrVy5csXmfZgfe/fuZc2aNRw6dIj09HRcLhcOh4Njx46xceNGvvjiC+bNm5evc9lsNipWrFjIFRetxx8Hm83XVRS+4GAYNszXVYiIiIiIiIiIiIiIiIiIiIiIiIiA1dcFiIiIiMiF2b8f+vWD2FhP2EpRyMjwfP36a5gxAx58EF57zRNIUFQcDgcmk4lbb72VO+64g1atWhEdHe3dHhwcTEJCAlu3bqVZs2be0JQ2bdpQr149/vzzT4KDg+nQoQMAZrMZl8uFxWKhR48ejB49mt9//52AgAAMw8BkMmH6N1Vh165dlC1blltvvTXfoSu5Spcuzb333svEiRPJzMz01lWc5YauVK5c2deliJy38HB44glPw9pff8Gff8Lvv8Mff0B8PAQEgNvtuZGRy+V5WCxgNnu+Wq2QmQlly0LLltCxIzRvDm3aXB4NcCIiIiIiIiIiIiIiIiJSuDZtghdegPnz4d9pCSIiIiIiIuIjuaERF2LEiBEFWktQUJB3uUyZMpQpU4b69eszadIkjh07BkB4eLh3n7S0tDzHn/y8dOnS5xzPMAzSi6ohQc7KarUSFhbG8ePHz7nv+vXrWb9+/Vn3GTly5CnrkpOTT7v+TJYtW8ayZctOu+3w4cPMnTs33+c6G5PJlKcv5FJQpw40aOCZx36pu/VWX1cgIiIiIiIiIiIiIiIiIiIiIiIiouAVERERkRLHMGDiRE+YQFaWJzSgqLlcnkCCTz+F77+Hb7/1BBMUBX9/fx5++GEMwyA0NNS73jAM/vnnH8LCwggLC6NUqVIAWCwWACpWrEjXrl3ZvHkzQUFBLFu2jOuuuy5PAEqDBg0oXbo0R44cISUlxXv+3ACWdu3aER8fj91uv6Day5Qpw/3338+ECRPIyMi44Oa8wmYymbDb7dxzzz1ERUX5uhyRi2IyeQJTmjeHwYM967KzYeNG+PtvT3BVVpbnYbd7AlkCAqBWLWjSBEJCfFq+iIiIiIiIiIiIiIiIiFyimjaFAwfghx+gZ09fVyMiIiIiInJ5czgcPh3fMAzi4+PZunUrR48exTAMqlWrRqtWrTCbzQQHB3Pdddfx1VdfAeSZz/7fOeknP8/vvPecnJwCuAopCBUrVsxX8MqlxuVyERER4esyCtwLL0Dfvp4565eigADPHH1/f19XIiIiIiIiIiIiIiIiIiIiIiIiIqLgFREREZESZf9+6NcPYmOLR+NFRgbExUHHjvDgg/Daa+DnV/jjhpyUhJAbimIymShbtizJyckcOnSIzMxM73bDMDCbzfTt25dly5axcuVKFi5cyHXXXYfZbPaea8mSJRw7dozu3bvnCXUxmUwA3jCXixEWFsbgwYOZPXs2u3fv9nmT3n/ZbDYiIyPp3bt3gVyvSHHk5wctWngeIiIiIiIiIiIiIiIiIiK+YLXCu+/CQw/B9dcXzXwLEREREREROb2LmdM9ceLEU9YNHDjwvM4RHx/PpEmT8qzbsWMHTqeTDh06AFCtWjUsFgsulytPUIrVmrdF9OTn+Q1UKW5z2i9nlStXZsuWLTidTl+XUqRKly6dp7fjUnHTTdC6NSxdCm63r6speOHh8PLLvq5CRERERERERERERERERERERERExOPSm4koIiIicolasADq1oUVK4pH6MrJMjPh00899e3bV7Rj54aiuP/tQqlVqxY2m40DBw54t+c24NStW5dHH32UqKgoPvzwQz799FMyMzPZt28f06ZN48UXX6RixYo89dRThVpzYGAgt99+O7169cLPzw+LxVKo4+WHyWTCZrNx9dVXc++99yp0RUREREREREREREREREREpJB17Qp16sBHH/m6EhERERERkctb7pz0C7Fv375THgUlPj7eu2yxWAgICAAgKSnJuz44ODjPMSc/P3bsWL7GuRQDL0qqqKioy/L7UblyZV+XUChmz4atW+FS/JYGBMD06RAU5OtKRERERERERERERERERERERERERDysvi5ARERERM7t22/hnns8ASfFVUYGxMdD8+awfDnUrJn/Y//++29+/fVXatWqReXKlalVq9Z5j282m0lPTyc7OxuXy0XFihUBMAwDk8nk/dq7d2/cbjeDBg3ioYceYtSoUYSFhbFr1y5KlSrFqFGjqFu37nmPfyHq1q1LlSpVmD17Nrt378bhcBTJuP9ls9mIjIykd+/eClwREREREREREREREREREREpQu+8A1dcAXffDZGRvq5GRERERETk8mSz2Xw6foUKFThw4MAp608Oo3A6nWT+21CwZ88e2rRpA3iCOqxWK06nE4AqVap4j9m7d2++xvf19csJUVFRWCwWX5dRpOx2e5H1cFyIxYsXY7FYaNmyJYGBgfk65p9/4L77YMsW+OILOHgQHngA0tMLudgiEhDg6XG64gpfVyIiIiIiIiIiIiIiIiIiIiIiIiJygoJXRERERIq5KVPgwQeLd+hKLpcLEhOhVStP+Eq9eqffLzcE5Y8//uC5555j2bJl+Pn5kZ2dTalSpXjuued45JFH8PPzy/fYhmEQFBSExWLB7Xazffv2PM03JpPJu3zbbbfRokULxo0bx+7du0lJSWHAgAEMGTKEgICAC77+CxEYGMjtt9/Oli1bmD9/PllZWeTk5BTJ2Ha7HYvFQqdOnWjZsmWe10hEREREREREREREREREREQKX506cMcd8PLL8PHHvq5GRERERETk8nQ+89YvVFhYGI8//rj3+ciRI73L11xzDSEhIWzcuNEbwFK9enVatWrl3Wfbtm24XC4AduzYwdGjRylTpgx+fn7cdtttrFmzhqpVqxITEwOAw+FgzZo1+apNwSvFh9lspmXLlqxYscIbpnOp8/Pzo1q1ar4u4xR//fUXTz31FOvWraNcuXJ8/fXXNGnSJF/HGga0bAnTp4Ofn+f51KmwZAk4HIVbd1EID/eECYuIiIiIiIiIiIiIiIiIiIiIiIgUJwpeERERESnGvv++5ISu5DIMSE6GK66ANWugatVT9zGZTBw6dIjBgwdz9OhRXnnlFerVq8eWLVuYNGkSQ4cOJTMzkxdffPG8x4+JifEGiuSOdWqNBtWqVeONN97A5XJ59/WlunXrUqdOHeLi4li+fDl79+7FMAxvc1xBMZvNmM1mypcvT/v27alVqxZms7lAxxAREREREREREREREREREZH8GzHCE8Dy0ENQv76vqxEREREREbn8hIaGYrVafRp0UaZMGTp16nTabUePHmX+/Pne54Zh8P3333P33Xfj7+9PzZo1qVmzZp7t8+bN4/jx4+cc12KxUKpUqYuuXwpOixYtWL58ua/LKBJWq5W2bduetu/Dl9555x1efPFFatSowWOPPcYVV1yR79AVgIgIGD78xHOTCaZMgdq1S37wSmCgJ1AmKMjXlYiIiIiIiIiIiIiIiIiIiIiIiIjkpeAVERERkWLql1/g7rtLVuhKLsOApCRo3x7++gvKlz91n1dffZUNGzYwZswYBg8e7F3ftWtXrrnmGt5++23q169Pr1698tVEk7vP4cOHycnJ8YapuN3uU4JFTj5fcQhdyWUymYiJiSEmJobU1FTWrFnD6tWrcblcmEwmcnJyLui8NpsNk8mEYRg0btyYNm3aUKZMmQKuXkRERERERERERERERERERC5EmTKem3E+9RScdB9dERERERGRS97BgxAbC1u3Qno6pKVBVhb4+0NwsOfG/nXqQPPmEB1deHVER0efMue8KC1cuJB69eoRExNDaGgoQUFBOJ1OEhMT2bp1K6tWrcLxn7SGhIQExo4dyxVXXEH16tUJDg4mOzubffv2sWLFCuLj4/M1ttVqpUKFCoVxWXKBQkJCqFatGjt27PB1KUXifAJNisIvv/zC+++/z7XXXsszzzxD+/btT9nHMIyz9rmc7tdJ+fKwYAFcc43n911JFBgI778PV1zh60pERERERERERERERERERERERERETmUyDMPwdREiIiIiktc//0DNmpCc7OtKLo7VCu3awdKlkNtTYhgGGRkZXHPNNSQmJrJ27VqCg4Nxu90AmM1m3njjDV5++WWuuuoq3n//fWrXrn3OxhSXy4XFYuGFF17gtddeY/To0TzyyCNFcJWFyzAMjh49ysGDB9m/fz/x8fEkJiZiNpvP2NxnGAZOp5NSpUpRqVIlKleuTFRUFJGRkcUqaEZEREREREREREREREREREQ8cnKgYUPPzSuvv/7c+zudTg4fPkxCQgJxcXEkJCSQnZ2Ny+XC7XZjMpmwWCxYrVZKlSpFTEwM0dHRREdHExQUVOjXIyIiIiIi8l+ZmfDLL7B6NSxbBuvXe0JW/Pw82/6TKwKAzQYBAZ7PTH5+0LgxdOwIrVrB1Vd7thUEp9PJ66+/7p3Tfjkxm80888wz+Pv7+7oUOcnevXuZNm0aOTk5vi6l0JhMJurXr88tt9zi61IAT0+KyWSiW7dubN68mSVLllCtWjUAHA4HNpuNQ4cOUb58+YsaZ9Ei6N7d83uvJAkMhJdegmHDfF2JiIiIiIiIiIiIiIiIiIiIiIiIyOlZfV2AiIiIiJxq4MCS10RxOk4nxMbCxIkwaJBnnclkwmw2s3v3bjIzM8nOziY4OBiTyURuJuAtt9zC0qVL+fXXX/n111+pXbv2WUNXACwWC4ZhEBISgtlsJjIysrAvr0iYTCYiIiKIiIigUaNGwIkwlrS0NBwOB06nE8MwsNlsWK1WAgMDiYiIUMiKiIiIiIiIiIiIiIiIiIhICWG3wzvvwFNPwTXXeG4ufDLDMNi3bx+xsbHEx8eTkpKCzWbD5XLhdDrPeu7k5GTi4uKw2+04nU5sNhvly5enYcOGNGjQALvdXohXJiIiIiIil7udO+GDD2DSJDCbIT0dXK4T27Ozz3ysw3EikCUrC379FZYvh6AgcLs98+4ffRSqV7+4Gq1WK2FhYRw/fvziTlQCBQYGKnSlGKpSpQqBgYGXdPCK1Wqlbdu2vi7Dy2KxkJSUxKpVqxgwYADVqlUjNTWV1atXs3DhQhYsWEB2djadOnXipptu4oYbbsAwjHP2uvzXNdfAt9/CbbdBRkYhXUwBCwyEZ59V6IqIiIiIiIiIiIiIiIiIiIiIiIgUb2ZfFyAiIiIieX33HSxeDJdKf0x6Ojz+OOzff2Kdv78/jRs3xmq18tdff3nXm82e/z2tWbMmN9xwAy6XiyVLlnD48OF8jWUymdi1axdut/uSbjDKDWOJiYmhZs2a1K1bl3r16lGzZk2qVq1KuXLlFLoiIiIiIiIiIiIiIiIiIiJSwtx4I0RHw7hxJ9bl5OSwZs0aPvjgA7744gs2bNhAUlISbreb7Ozsc4au5DIMg+zsbFwuF1lZWezdu5f58+fzzjvv8OOPP5KYmFhIVyUiIiIiIpcjlwtmz4b27aFhQ/j0U0hLg5SUvKErF3rulBTP+T75BBo0gA4dYM6cizt3xYoVL66wEioqKsrXJchpmEwmevTogdVq9XUphcJqtVKnTh2io6N9Mr5hGKddv23bNpKTk729Lb/88gsDBgzgww8/xDAMjh07xtixY7nxxhv5+eefzzt0JVe3bjBvnidEqrgLCIA334QXX/R1JSIiIiIiIiIiIiIiIiIiIiIiIiJnp+AVERERkWLkn3/g3nshI8PXlRSsrCzo1w9ye1Pcbje1atUiNTWVLVu24HK5vA0nuQ0s7du3p1q1aqxevZqjR4+eck7Xv11xbrc7z9fBgwezZMkS7r777sK+LBEREREREREREREREREREZECYzLBu+/CyJGwe/dR5syZw9tvv83ChQtJSkrC4XAU6HgOhwOHw8HatWsZO3Ys48ePZ8uWLWe8+aiIiIiIiEh+LFoEFSvCnXfCihWeueQF/HHGy+HwnH/5cs989YoVPeNfiMqVK1+yIRdnYrFYqFKliq/LkDOIiYmhYcOGl+T70mazccMNN/hs/JMDUwzD8P5bSNWqVQkJCeHQoUOsXbuW/v37U6dOHbZu3cqff/7J5s2befLJJwEYNmwYe/bsueAaOnaE336DSpU84SbFjc0GISHw+efw8MO+rkZERERERERERERERERERERERETk3BS8IiIiIlKMDBwImZm+rqLgOZ0QGwsTJ3qeWywWunTpgtVqZfHixRw4cADwNKzkNrA0bNiQ6tWrs3v3blJTU73b//nnHx5++GFefPFF4ETgitns+V/bZs2a0bFjx6K8PBEREREREREREREREREREZEC0aCBm7vuWsrUqZ+ydu1anE5ngQeu/Jfb7cbpdHLgwAFmzZrFhAkTSEpKKtQxRURERETk0pOaCv37Q48ecOiQ53lRj3/okGf8/v3Pb3zDMAgJCSErK6vQ6iuOzGYz1atX93UZchbXXXcdfn5+vi6jQFmtVm6++Wb8/f2LfOw5c+YwYMAA+vfvz4MPPsjff/+Nw+HAZDJhGAYul4v69eszb948vv/+e0JDQ/nwww+9wUxlypTh//7v/+jatSvr1q1j9uzZABccYtu0KWzbBvfdV7zCV4KCoHNn2LEDbrnF19WIiIiIiIiIiIiIiIiIiIiIiIiI5I+CV0RERESKidWrYfFiyMnxdSWFIz0dnnzyxPV17tyZxo0bs3TpUlasWAHgDV1xuVzY7Xbq168PwNq1a73bnU4nY8aM4Y033iApKQmr1Vr0FyMiIiIiIiIiIiIiIiIiIiJSwI4cOcInn3xC6dIrMJmcF3zTzouRk5PDwYMHGTNmDH/++adPahARERERkZJn0SKoXh2mT4eMDN/WkpHhqaN6dU9d+WEymahduzbHjx8v3OKKGZMpnLCw8r4uQ87CbrfTu3fvS6Zvwmq1UrduXWrUqFGk4x49epRbbrmFHj168OOPPzJnzhzGjh1L586deeWVVwDP74GoqCjatm3L8ePHee2114iMjKR27dqAJ6jI5XLh5+fH448/DsD06dNxu93eXpgLERAAo0d7+okqVoTAwIu+3Atms0FICIwbBz/9BOXK+a4WERERERERERERERERERERERERkfOl4BURERGRYuKddyAry9dVFC63G2bM8CyHhIRw1113kZmZyZdffsmWLVsAyM7Oxmz2/G+qy+XCYrF4A1icTidRUVEMHz6cCRMmEB4erht8iIiIiIiIiIiIiIiIiIiISInmdrtZunQpn332GYmJiTidDp/WYxgGDoeDn3/+mQkTJpCUlOTTekREREREpPjKyoIBA6BHD/jnn+IzHz4ry1NPjx7Qv/+Z69q3bx/gmcMOcN1113mXL3Umk53NmztQoQI88AD88Qdoan7xFBMTQ8OGDS+J8BWbzcYNN9xQ5OMOHz6chQsXMnLkSJYsWcKWLVsYP348GRkZvPbaa7z//vukpKQAMHjwYCpVqgSAw+Fg+/btAHl6V2JiYggNDaVcuXLe/peL1aYNbN8O990H/v6eR1GxWj0BMFdfDTt2QN++cBFZMiIiIiIiIiIiIiIiIiIiIiIiIiI+oeAVERERkWIgMRFmz/YEk1zK0tLgzTdPPL/jjjvo1q0bc+fO5e233wbAz88Pk8nE7t27mT17NqVKlaJy5coAWCwWAF599VUGDBgAgEndHCIiIiIiIiIiIiIiIiIiIlJCpaenM3bsWFasWIHT6fR1OXk4HA4OHjzImDFj2Lp1q6/LERERERGRYiYtDa66CqZPh4wMX1dzehkZ8M030Lmzp95cy5cvJyYmhp49ewKeOexut5sbbrjhkgi3yA+bDSZNqsfGjRATA3ffDfXqeeb7Hzzo6+rkv66//nrKli3r7akoiWw2G3feeSf+RZkoAmzevJnx48dz9dVX88wzz9CgQQPKli3LwIEDmTRpEiEhIbzyyissWLCA7OxsatSowRNPPIHFYiEhIYFly5bhdrsxmUze13/JkiWkpKTQoEGDAq01IADefx/27IHnnoMyZSAkpECHyCMoCAIDYdAgiI2Fn36CcuUKbzwRERERERERERERERERERERERGRwqTgFREREZFiYMIEMF8m/2e2bRts3OhZLl26NK+//joVK1Zk8uTJDBgwgEmTJvHJJ58waNAgDh48yGuvvUaVKlUAhayIiIiIiIiIiIiIiIiIiIjIpSM5OZlx48aRmJiIw+HwdTmnZRgGDoeD77//nvXr1/u6HBERERERKSaOH4e2bWHdOsjM9HU1Z5eZCWvXQrt2sGvXMW699VauuOIK4uPjOXbsGLt37wY8n3/MZjNXXHFFsf2MVlAsFgvNmjXDarVSoYIn4GHbNhg/HnbuhAYNoFs3+O47yM4umDGPHz/OkiVLGDVqFJ999hnHjh0rmBNfJmw2G3fffTelSpXCXAKbT2w2G3379iU6OrrIx46Pj8ftdnP11Vfj7+9PTk4ObrcbgFtvvZWnn36atLQ0PvroI2/w7OOPP86AAQNISUnhgw8+4IsvvgAgMTGRr776irfeeotatWpx5513FkrN5cvDSy/BoUPw+eee37f+/p6QlIvl5+cJXKlWDd59F44cgU8/hbp1L/7cIiIiIiIiIiIiIiIiIiIiIiIiIr5kMgzD8HURIiIiIpcztxuiojzNCpcDiwXuvhsmTjyxbvHixYwePZo5c+ZgtVoxDINy5crx0ksvMWjQICwWi+8KFhERERERERERERERERERESlgx48fZ/z48WRmZlJSpvJarVa6dOlCq1atfF2KiIiIiIj4UFqaJwRg+3bIyfF1NflnsThxu7dSpsxN9O3bnRUrVnDgwAFWrFhBTEwMAE6nk6ysLP73v//5tthCZrVaeeihhyhVqtRpt6enw4wZMGkSbNwId9wB/ftD06ZgMp3/eHPmzOHNN99kxYoV+Pv7A+B2u7nvvvt47rnnfBLGUVJlZGQwYcIEkpOTcblcvi4nX2w2G7feeis1a9Ys9LHmzp1L69atiYiIwO12YzabmT59OnfccQf9+/dn4kmNLLnbExISGDx4MHPmzOGNN97g0Ucfxd/fn/j4eMaPH8+oUaMAaNy4MW63mz179hASEsLEiRO59tprC/2acu3cCUuXwu+/w8qVsGePJ4zF5YKMjNMf4+8PdrsngKpcOWjVCq68Etq3h+bNL+znWURERERERERERERERERERERERKS4UvCKiIiIiI/Nnw+33Qapqb6upOgEBMDhwxAScmKdy+Vi06ZNbNy4kcjISLp27eq7AkVEREREREREREREREREREQKSWpqKuPGjSM9Pb3EhK7kslqt3HjjjTRu3NjXpYiIiIiIiA9kZcFVV8HatZCd7etqzp/ZnEPt2hn8+quVBx64h5kzZzJnzhy6deuGYRiY/k0hWLhwIatWrcLtdvu44oJntVpp2LAh3bt3z9f+e/bA1KkweTKEhsKAAdCvH0RG5m+8HTt20L59exITExk6dChdunQhPT2d6dOnM3PmTIYNG8aIESO8IRhybllZWUyZMoXExEScTqevyzkrm81G3759veFGhWXv3r088sgjzJ07l7feeounn34al8uFxWJh69atdOrUiVq1ajFx4kRq1KjhPS735/67776jf//+VK5cmdWrVxMcHOzdZ/bs2fzwww9s2LCBoKAg2rZty8iRI7Hb7YV6TeeSkwObNkFsLBw86AlMSkvzBLEEB0NQEEREeAKTmjTxrBMRERERERERERERERERERERERG5lCl4RURERMTHhgyBMWN8XUXRCguD6dPh2mt9XYmIiIiIiIiIiIiIiIiIiIhI0cnMzGTcuHGkpKSU2Bv4Wq1WevfuTe3atX1dioiIiIiIFLF+/WDmTMjM9HUlFy4gAG6+GRo3fpthw4Z5QxpO5nQ6+eijj0hOTvZRlYUnKCiIRx999LxDI9xuWLYMJk2C2bNh0SJo3hz+zao5rZSUFAYPHszXX3/NAw88wCeffOLdlpWVxdVXX83KlSvZvHkzderUudBLuizl5OTwzTffEB8fj8Ph8HU5p7BYLPj5+dG3b18qVKhQqGONHDmSV155BT8/P7KysnjggQf44IMPsNlsABw4cIBBgwaxbNkyJk+ezK233uoN+ckNXjEMg2uuuYYlS5bwzTff0Lt3b29wSy7DMEhPT88TyiIiIiIiIiIiIiIiIiIiIiIiIiIixYfZ1wWIiIiIXO5+/93XFRS99HRYs8bXVYiIiIiIiIiIiIiIiIiIiIgUrR9++IHU1NQSG7oCnhsQz5gxg5SUFF+XIiIiIiIiReinn2DWrJIdugKe+mfONDh4sCEAx44dA8Dlcnn3sVqt3HrrrVitVp/UWFhygzTPN3QFwGyGq66CqVMhPh6aNDl76ArAokWLmDNnDp07d2bIkCGAJzDE4XDg7+9Pr169AFi5cuV513O5s9vt9OvXjxtvvBG73e4NEikObDYb9evX59FHHy3U0JVly5ZRq1YtRo0aRf/+/XnxxRcJCgri8OHD2Gw277+9VKhQga5du5Kdnc3YsWPZt2+f9xwmkwmXy4XJZGLAgAEAbN26FSBP6EruvgpdERERERERERERERERERERERERESm+is9sShEREZHLkMsF27Zd2LH33AOGceJxLjYb3HcffPklbNoEiYmQnQ0HD8KMGXDllWc+1s8PHnsMli+HY8c8zWZxcZ7mudtvP//anU5YuvT8jxMREREREREREREREREREREpqbZs2cLu3bvz3My3pMoNXzHyM2lFRERERERKvORkuPNOyMjwdSUFIyPDxMSJV2MYoSxevBi3231KyEKFChVo2bLlJRO+YrVaadiwITExMRd9rtBQONfL4nK5mDp1KtnZ2fTu3Zt69eoBnsCQ3Nc6PT0dgKSkJICzhpQeOHCAXbt2XXTtlxKTyUSjRo14+OGHqVKlCjabzaf1WCwWAgMD6dOnD7169cLPz69QxsnMzOSee+7hqquuIjw8nHHjxvH+++8zcOBA3G43S5Ys4eDBg5jNZu+/wdx555107NiRpUuXMnXqVI4fPw543nOmfxOEcn/WL5WfeREREREREREREREREREREREREZHLjYJXRERERHxo+3ZPIEpRKF0axo2Dvn2hXj0oUwbsdoiKgl69YNkyuPfeU48rXx7++APefx/atYNSpcDfHypXhuuug1tuubB61q69qMsRERERERERERERERERERERKTEyMjL44YcfcDgcvi6lQLjdbg4ePMi6det8XYqIiIiIiBSBBx+8dEJXcmVnWwkOnoLT6SQxMfG0wZIdOnTA39/fB9UVPD8/P6677roiG2/Pnj2sWbOG+vXr065dO8zmE62sZrMZwzDYu3cvADVr1gTwBmD8l9vtZt68edSsWZMmTZrwySefkJWVVejXUFKEhIRw11130a1bN+x2e5EHsJhMJmw2G/Xr1+fRRx+levXqhTZWWloat956K59//jnPP/8848ePZ8CAAYSEhFCuXDk6dOiAzWYjISEB8ITBuN1uypYty+OPP05UVBSjR49m2rRpOJ1OzGaz9735559/YrFYqF+/fqHVLyIiIiIiIiIiIiIiIiIiIiIiIiKFR8ErIiIiIj4UGwtn6A0qNMuWeRrfrrkGHnoIjhw5se3ddyEgIO/+06dDkyae5Q0b4IEHPMf26gXDh8Off15YHampkJh4YceKiIiIiIiIiIiIiIiIiIiIlCSzZ8/G6XT6uowC5XA4mD9/PikpKb4uRURERERECtFPP8EPP8CllnORnW0iPb0rGzZEYRgGJpPplPCVgIAAkpKSyMnJ8VGVBcNms3HHHXdgt9uLbMzff/+dI0eO0Lp1a6pUqeJdn/sa79q1i507dxIZGUloaChw5uAVs9lMu3btGDlyJBERETz22GMEBwfTs2dPfvnll8K/mBLAZDLRuHFjHn/8cTp16kRwcHChf79tNhtWq5VGjRoxcOBAevXqhZ+fX6GOGRgYyEsvvcSPP/7Is88+S6NGjQDP+yozM5Pw8HASExNJ/LdZxe12e99XPXr04Omnn8ZutzN06FBeeukljh49yo4dOxgzZgyTJk2ic+fOtG/fvlCvQUREREREREREREREREREREREREQKh9XXBYiIiIhczlau9ASQFIX0dLjySvjttxPrfvkFDh2CGTM8z0NCoEGDE2EqN9zgOQZg82Zo0wYyM08cP2vWhdcTEOAJnrn22gs/h4iIiIiIiIiIiIiIiIiIiEhxt2XLFnbv3o3L5fJ1KQXO6XQyY8YM7rnnnjPeIFdEREREREqunBy4+27IyPB1JYXDMAJwOCayePEy7rijd57PNblhLAMHDmTFihXs2bOnRH6us1qt3H777VSoUKFIx01ISMDpdFKzZk3CwsK863Nf47Vr17J582YaN25MdHQ0cOI1P5369etTv359+vfvz7p161i8eDHz58+nS5cuVKpUidtuu42hQ4cSGRlZ+BdXjAUEBNCuXTvatm3L7t27+eKLL7xBsFZrwbQT2+12/P39adeuHY0bN8bf379AzpsfZrOZli1bet8nJ79nAgICaNGiBd9++y2LFi3i2muvxWw2A54AFrPZzL333kvFihUZNGgQb7zxBh999BGhoaEcPnyYpk2bMnr0aEqXLl1k1yMiIiIiIiIiIiIiIiIiIiIiIiIiBUfBKyIiIiI+tH170Y2VlpY3dCXXtm2n7pfr5ptPLP/1F3z+ObRrB2FhniCWDz7wrLsQDgfEx1/YsSIiIiIiIiIiIiIiIiIiIiIlgWEYzJ07F4fD4etSCoXb7ebgwYPs2bOHatWq+bocEREREREpYLNmQXa2r6sobH788Ud57rjjRDgDnAgIqVq1KlWrVmXXrl1Mnz69RH2+s1qt3HLLLT75vLZnzx4Ab6jKya9tWloaixYtIikpiSuvvJIqVaoAnDXQMzdgo1KlSlSqVImuXbsyaNAgPv74Y8aOHcv//vc/WrZsyW233VbIV1YymEwmqlevTtWqVfn444+Jjo6mVKlSREZGYrfbcbvd+Pn5YRjGWc9jt9sxDAO3201ERARVqlShTp06xMTE+CyA9XShK7kaNWqEn58fWVlZALhcLiwWi/e9FxISwq233krNmjVZtGgRa9euBaBTp07cd999RXgV+edwOMjIyMDpdOJ0OjEMA5vNhtVqJSAgALvd7usSRURERERERERERERERERERERERIoFBa+IiIiI+FBmpq8rgD59Tixv3w5btpx43qjRieU778x7XIsWMHUq1KsHzz13/uO6XPBvL4uIiIiIiIiIiIiIiIiIiIjIJWnnzp0l6qa8F8LhcLB8+XIFr4iIiIiIXILefBNSU31dRWEL5auvKjN6NN5whtOpXr06ffv25auvvioRn/NsNhu33XYbNWrU8Mn4kZGRAAQFBQGe4BWHw4Gfnx9Lly7lxx9/pFatWlx99dXYbLZzni83YMPtdgPg5+eHw+Fg8eLFBAcHM2jQoFNCV3JDNy5XhmFw9913c/fdd3vX5eTksHfvXuLj4zEMg3/++YfMzExvqMfBgwc5fvw4derUoWbNmlSsWJGoqCjKlCnjs6CVMzm5ntzl4OBgsrOzWbx4McAZv/9NmjShSZMmQPF6n+Tk5HDo0CESEhKIi4vjwIEDpKWlYbFYMJlMeUJnDMPA5XIRHBxMdHQ0VapUITo6mvLlyyuMRURERERERERERERERERERERERC5LCl4RERER8aGMDN+O36cPPP+8ZzknB+67L+/28PC8z8eOhZkzoVcveOABz7qhQz0BLCcHtuSHy1U8gmdERERERERERERERERERERECsvy5cvJycnxdRmFLi4ujpSUFEJDQ31dioiIiIiIFJC//z7/OeIl1bFj5Vi1Ko3WrYPPul9MTAz9+/fn888/x+Fw4HK5iqjC/DObzVitVvr160flypV9Vse1117L66+/zqRJk7j66qsJCgrCarWSlZXF//3f/5GQkMDjjz9Os2bNzuu8ueETf/31F4MHD2bHjh08//zzPPXUU0DeEA2LxcK+ffvYs2cPx48fp3Xr1pQvX77Ar7W4MplMuFwuDMPAbDZjNpux2+3UqlWLWrVqnbJ/YmIiY8eOJTIyknvuuYewsDAfVH1x2rdvT506dUhKSuLvv/+mQYMG5zzG16ErDoeDv//+mxUrVnDs2DFsNhsulwun0+ndJzdw6HRSUlJISUlhx44dWK1WHA4HpUqVom3btjRs2FAhLCIiIiIiIiIiIiIiIiIiIiIiInLZUPCKiIiIiA/5ss/q8cfhf/8DsxmysuD22+HXX/Puk5V1YvnAAXjwQTAMWLgQbroJoqM9x1933fk31RmGb69fREREREREREREREREREREpDAlJSVx4MABX5dRZFavXs0111zj6zJERERERKSAvPceXAY5kgC43WY++yyY1q3PvW90dDSPPPIIs2fPZvfu3TgcjsIvMJ9sNhuVKlWiV69eBAefPUSmsF155ZU89thjfPrppzz00EN07tyZrKwspk+fzqpVq+jQoQPPPPPMeZ/XZDKxf/9+Bg0axIYNG+jTpw8vvPAC/v7+efZbv349n376KdOnTycjIwN/f3+ys7Np164dTz31FDfccENBXWqxZjabMZlMp6w3DAO3243JZMJsNuN2u4mIiGD48OE+qBL27dvHL7/8QunSpYmOjqZJkyZYrVbcbjdmsznf50lNTaVmzZosXLgQwzAAzvscReXo0aP88ccfrF+/HsD7uyQ7O/uCzudyubxhUEePHmXBggUsWLCARo0a0aZNGyIiIgqmcBEREREREREREREREREREREREZFiSsErIiIiIj4UEOCbcd99F554wrOclAS9esHSpafuFxcHDRt6luPjPWEp4PkaF+cJXgEICzv/GiwW+E9vk4iIiIiIiIiIiIiIiIiIiMglY/Xq1d6bfF7qXC4Xa9as4aqrrsJisfi6HBERERERuUipqTBtGvx7D//LgI2vvjJ4910IDT01pOK/AgMDuf3229myZQs//PADTqfTG3jgC2azGavVSrdu3WjYsOFpgzZ84emnn8YwDD777DO+/PJLbDYb2dnZDBkyhCFDhgCez5P5+RyZG56xc+dOXnjhBdavX0+fPn1499138ff39263WCzs2bOHXr16sXfvXu6//366dOlCcnIyu3fvZsGCBfTr14/nn3+ehx9+mABfNXUUMsOAffsgNtbEhg1w/DikpUFmJthsEBxsIiTEQs2a0Lw51Ktnxmz2BLIU9fvnpZde4v3338fpdJKVlUVgYCBdu3blvffeo0qVKud1rpCQEMqXL092djaLFy+mYcOGxS50JT4+np9//plDhw7hdrtxu92FMk5ukMvatWtZv3495cqVo0uXLuf9moqIiIiIiIiIiIiIiIiIiIiIiIiUFApeEREREfGhou7Rsdvh88/htts8z+Pi4IYbYPPm0++/bBnceKNnuXJlMJk8DTgmk+d5rri486/FYvFd8IyIiIiIiIiIiIiIiIiIiIhIYXI6ncTGxvr0xrtFzTAMtm7dSv369X1dioiIiIiIXKR588B6mXUeWq0mfvoJ+vTJ/zF169alSpUqzJ49m927d3uDDoqSzWajUqVK9OrVi+Dg4CIf/2wqVKjA+++/z1tvvcX8+fNJTk7myiuvpHLlyphMJm/oypYtW4iOjiYsLOyM5zKbzTidTp544gnmzp1Lx44def3114mKigLwBp9u3ryZp59+mv379zN69GgeeeQR7zlcLhc333wzb7zxBocOHcLhcFwywSvZ2bBgAaxc6ekD2bgRXC4DcJCdbcPtPn2Yis2WjdkMLpeNmBiDK66w0KEDXHcdREcXXr2GYZCZmckjjzzCF198wR133EHHjh1JT09nxowZzJo1i4MHDzJ27FgaN26cr3Pmvp+uueYaxo8fzz///OMdqziEETkcDhYuXMi6detwOp1FNm5uuMuBAwf44osvaNSoEddeey12u73IahAREREREREREREREREREREREREpCpfZ9GcRERGR4iUiouDPOWIEvPyyZ3nyZBgwwLPs7w/z50PHjp7nx4/DM89AqVLQvv2J47dvh3/7S5gyBV54AcLCoEIF+PhjmDULevb0PAdITYU5c86/TqvVc14RERERERERERERERERERGRS01CQkKxuKlnUcrJyWHLli0KXhERERERuQQsXw5pab6uomilpXlCK84neAUgMDCQ22+/nV27dvHbb7+xf/9+gEIN4jSbzZjNZqKioujQoQM1a9Ys1p9B7XY73bt39z53u90AWCwWkpOTqV+/Ps2bN+e3337D398/z7G5YRoHDx7kww8/ZO7cubRo0YJJkyYRExPj3c9isQAwbdo05s+fz8MPP0zr1q1JSEggISGB6tWrExYWRrNmzfjmm284duwYoaGhecZKTk5m7dq12O122rVrV0ivRsHauxc++gjGjQOTyfM+/vflBUzA2cM1HA4/7/LOnZ7HN9+A0wmdO3t6Tjp18py7IJlMJnbs2MH06dPp0aMH77zzDhH/Ntjcd9993HbbbcyZM4eRI0fyyiuv0KBBg3OeM/c9EBwcjGEYrF692juWr8XHx/Pdd9+RmZlZpKEr/+V0OtmwYQPbt2+nd+/eVKlSxWe1iIiIiIiIiIiIiIiIiIiIiIiIiBQ0Ba+IiIiI+FD79p7Qkuzswh+rXLkToSvgCVz55ptT9+vf3xO4Ap4AloED4euvwWaDBx/0PHI5HHDffZCYeP71uN3QtOn5HyciIiIiIiIiIiIiIiIiIiJS3CUkJBTqTXaLqwMHDvi6BBERERERKQC//w6Gcf7H3XMPTJ584nl+8w7uugvuvhsaNfLMc3c6Yd8+WLwY3noL9uw59Zh27WDoUM/X0FA4dAgWLIBRozzHni/DgN9+O//jclWvXp3q1auTlJTE6tWriY2NBTwhlQXFbrdjGAZNmzalVatWlClTpsDOXZTMZrN3Ofd1cjgc+Pv743a782zPDdN4+eWXGT9+PM2bN+edd94hJibGu69hGJhMJvbv38/8+fMB+PPPP5kyZQpZWVlER0dz44038vDDD1O7dm0ASpcu7Q11OXToEJ9//jkvv/wyNpuN9PR0wsLC6N+/P0888QQVKlQoqpcmX9xuz3v9rbfgjz88zwvwbUZ6uufr/Pmen4nwcE8Ayz33QFhYwY2zYMECMjIyuOuuu4iIiMDtduN0OvHz8+PVV18lJyeHOXPmULduXYYNG0ZoaKj3e306udvq1atHrVq1eOihhwqu2AvkcDhYuHAh69at82ngysmcTidpaWl88cUXNG7cmK5du2K3nz2gR0RERERERERERERERERERERERKQkUPCKiIiIiA81bw5+fkUTvHKhZsyANm3g2WfhyiuhdGk4dgx+/RXefBP+7XM6b04n1KpVsLWKiIiIiIiIiIiIiIiIiIiIFAdxcXH5uqFm48aN6dmzp/f5yJEjT9lnxIgR3uVZs2axfv36s57TbDbToUMHoqKiqFChAiEhId5tkydPJi4uLs/+fn5+NG7cmJiYGMqWLUtQUBA2m420tDTi4uJYsWIFhw8fPue1AKSkpOB0OrFaNUVZRERERKSkcrthy5aiG++dd+Cpp/Kus9k8c81r1YLbb4eWLWHnzhPbBw6Ezz6Dk/I5qFIF7r8fbrkFOneGDRvOv5YtWzwBLPkNjDmd8PBwunbtSufOndm8eTN//fUXhw4d8oZ85OTkYOQj1cZkMmG323G5XJjNZsqVK0ezZs2oX78+NpvtwgssZjp37kxqairHjx8HOCVMJT09ncmTJzN+/HjKly/P2LFjadasGXAiwCV332XLlnk/82ZkZPD888/TpEkTvvnmG8aNG8eyZcsYO3Ysbdu2zXP8iBEj+Oyzz6hcuTLdu3endOnS7Ny5k7Fjx7J9+3a+/PLLPJ+tfWn1aujTBxITIS2tcMcyDM8YaWnw3HOenpLXXoNHH837s3ehcsNbHQ6Hd11uAEijRo24//772bp1K9OmTePKK6/k2muvPWPoCnh+ZgzDoEqVKmzduvXiC7xI6enpTJo0ieTk5GITunIyp9PJ+vXr2bNnDwMGDCA4ONjXJYmIiIiIiIiIiIiIiIiIiIiIiIhcFHU1ioiIiPhQ06aQmXlhx06Z4nn818iRnsd/xcVdeAPYX3/Bbbdd2LFnUrt2wTTbiIiIiIiIiIiIiIiIiIiIiBQ3uTcP9QWbzcZVV12V7/0jIiK4/vrrT1kfFhZGo0aNqF+/Pl9//TU7T77L8VnGPnz4MBUqVDivmkVEREREpPjYtQsslqIZKyAAHnnkxPPvv4dPP4XKlWH0aAgOhvBwuPdeT+gDQPXq8PHHJ+aiv/MOLFsGDzwAN94IZcrAtGnQsKEnROZ8mM2e669R4+KvzWq10qhRIxo1agRAamoqBw8e5ODBg+zdu5ejR4/idDpxuVzesBGLxYLFYqFMmTJUqVKFChUqEB0dTUhIyFkDJ0q6oKAggoKCAE4J8hw5ciQffvghMTExvPrqqzRr1sz7euXKXd64cSPHjh2jYcOGfPfdd9SsWROAa6+9lgYNGvDUU08xbtw42rZt6w3C2bFjB5999hkAs2fP9n6/jh49SoMGDXj++ecZM2YMw4YNK/TX4WyysuD55z0/Hxfag3IxMjI8X194Ab78Er7+2vOzeDEaNmwIwMKFC7npppu8gUK5QTpdunTh5ptv5r333uPnn3+mU6dO+Pn5efdZsmQJdevWJSoqyhsCW1x+TlJSUpgwYQJpaWm4z/cXURFyOp0kJSUxbtw4Bg0aRFhYmK9LEhERERERERERERH5f/buOzyqMmHD+D0z6VTpSEcUQRQFEVEEBVGwd9fVXXtb69rX3taOva8Cdv1EZW24KogoIIIigqgIIh2UUNMz5fvjmCDSIckk4f5d11w5c+aU5yQQMuG87yNJkiRJkrTFLF6RJElKopo1oVEjSOJcG0nTs2eyE0iSJEmSJEmSJEmSJJW94uJiVq1albTzJxIJ5s+fz8KFC5k/fz5HHnnkRveJx+P89NNP/PDDD6xYsYLtt9+eXr16kZaWRiQSYcCAATzyyCObdJwFCxZYvCJJkiRVYRMnri41KW9ZWZCWtvr5TTfBd98Fy0cfHRSpwJrbnH8+ZGQEyx99BFdeGSx//DEsXgy1a0PHjtC/P7z//ublCYeD6y+L4pU/q1WrFu3bt6d9+/Zlf/BqKBQKUVhYyIwZMygsLOTxxx+nb9++pa/9WUFBAStXrgTghBNOKC1dKSlpueCCC3j00Ud5++23+f777+nQoQMA//vf/wA4+eST2W233SgsLCQ9PZ369etzzTXX8MQTT/Dyyy9zwQUXULNmzYq49LV8+SUcfzwsWZKc0pU/ys2FSZNgt93g3/+Giy/e8u8X++67L9tvvz1ff/01U6ZMoUuXLkDw9U0kEtSsWZPDDz+cV155haFDh3L77beX7vv2229z9NFHs9NOO/HDDz+sVdiTTCtXruTpp58mLy+PRCKR7DgbFY/HycnJ4emnn+acc86xfEWSJEmSJEmSJEmSJEmSVGVV0C3QkiRJWp8990x2gopXsyb06JHsFJIkSZIkSZIkSZIkSWVv0aJFpKamJu38RUVFPPPMM7z33nt88803G91+5cqVPPXUU7z66qt88803zJo1izFjxvDJJ5+UblOvXj2ysrI2eqzi4mJmz569NfElSZIkJdnUqVBRXZLZ2fD116uf33ILHHggnHEG7L9/sK64GF59dfU2ffqsXv7889XLBQVrHuuP222qVatgypTN30/lIz09nTfffJOcnBz69+9fWq7x5+KVeDxORkYGixcvJh6PlxZ4xOPx0m1XrlxJfn4+K1eupF69eqX7fvHFFwD079+/9NglZRkLFy6kVatWLFmyJCnv8+PxoFho//1hzhzIy6vwCOsUiwVZrr8e9toLFizYsuO0bduW/fbbj6+++or//e9/5OTkAEGhbMnXbf/992fXXXdlzpw5pSU5AAceeCAAbdq0obi4uNIUnOTl5TFo0KAqU7pSIpFIkJ+fz7PPPktubm6y40iSJEmSJEmSJEmSJEmStEUsXpEkSUqyfv1gE+alqFZiMdh772SnkCRJkiRJkiRJkiRJKnsrVqxIdoTNsmrVKn799de11mdnZ6/xvLi4eJOOt2zZsjLJJUmSJCk5li+v2PMdcwyMHBksH3ssfPQRPPss1KwJEybAAQfAl1+u3r5t29XLixateaw/Pt9hhy3LU8Xe0m0TsrKy1ijj+LNwOBgm26BBAwC222670teKiooAGDduHIWFhXTt2pVYLFb6eq9evQD4+vfWnrS0tNLCjBkzZrB48WLq16/PnDlzyviqNqy4GI47Dh5/HPLzK/TUmyw3FyZPhi5dYObMzd8/PT2dCy+8kIYNGzJ48GDGjBkDrC7WKSwsBGC//fYjEolQo0YNIPia1qhRg0WLFjF8+HBSU1PX+2ejIkWjUQYPHsyqVauqVOlKiUQiQW5uLoMHD97k3wFJkiRJkiRJkiRJkiRJklSZWLwiSZKUZH/5C8TjyU5RsXbeGdq1S3YKSZIkSZIkSZIkSZKksheNRolv4c0gN91001qPZNlll11Kl3/++edNnnQzGo2WVyRJkiRJFSAnp2LPt2oVzJgBBQVrv9a5M5x8MqSlrV73e/cCAL93aqzzec2aW5anoq9fm2ZTijWOO+44AB599FGWLVtGOBwmPT0dgMGDB7Ns2TL69u1LrVq1Svfp2bMnzZo146WXXuLVV19lyZIlhMNhCgoKePLJJ5k5cya1atWiYcOG5XNh61BQAP37w//+B3l5FXbaLRKNwm+/QbduMHXq5u+/zz778Le//Y2ZM2fy2GOPMXHiRCAoVyn52v3444/EYrHS52m/f0No1KhR2VxEGRk5ciQrVqzY4t8JVQbxeJwVK1bw8ccfJzuKJEmSJEmSJEmSJEmSJEmbLSXZASRJkrZ19evDEUfA0KHbRgFLrVpw9dXJTiFJkiRJkiRJkiRJklQ+otEoiUQi2TG2So8ePejcuTMABQUFDB8+fJP3tXhFkiRJqtrWVYBSXiIR+PRT6NQpeH7DDfDgg8E99i++CD17wvnnQ2Eh/POfwTa5uVCnTrD8ew9DqT8+39IClfz8LdtPydevXz8uvfRSHn/8cQoLC+nXrx9paWl8+umnDBs2jJYtW/L3v/99jeKVjh07ctddd3HZZZdx9tln079/fwoLC1m6dCljx44t3aZu3bokEolNKoDZGsXFcPjhMG5c1fmzGI/DsmXQqxeMHw877rjp+4ZCIa6++mpmzpzJsGHDWLZsGc8//zxt2rShsLCQt99+mw8//JDDDz+c/fbbr/wuYivNnz+fCRMmVIvfiUSjUb7++ms6depEixYtkh1HkiRJkiRJkiRJkiRJkqRNZvGKJElSJXDFFfDee8EgsOouHIajj052CkmSJEmSJEmSJEmSpPIRj8e3eN9Bgwatte6MM87Ymjib7aCDDqJHjx4A5Ofn8/LLL7NkyZJN3n9rrl+SJElS8v25zKQ89e69unRl2TK4/fZgOScH7r03KF4BOPHE1cUrP/8Me+wRLDdpsubxmjZdvTxz5pZlysjYsv1UOVx99dWkpaXxxBNP8OabbxIKhYjH4/Tu3Zurr76a9u3br1GgkkgkOPnkk9lnn314+OGHGTFiBA0aNKBLly5MmzaNnJwcjjzyyNJty7N4JR6Hk06CsWOrTunKHy1fHvyd/eoraN580/dr0KABAwcOpLi4mPfee4+DDjqIzp07E4vFGDNmDOnp6Vx88cXllntrRaNRXn/99WpRulIiGo0ydOhQLrzwQlJTU5MdR5IkSZIkSZIkSZIkSZKkTWLxiiRJUhLk5OSQm5tL48aNSSQSdOsWonlz+PHHZCcrX+npcN55kJaW7CSSJEmSJEmSJEmSJEnlIyUlZYsnYp07d24Zp9l0kUiEo446ik6/z3q8YsUKXn75ZX799dfNOk5KircnS5IkSVVZjRoVd66GDVcvp6cH95kXFQXP69RZ/dofl0eOXF28st9+q9fXqAFduqy53ZaoWXPL9lPl0LhxY+666y7uuusu3n//febNm8dee+3FDjvsQK1atQAIhUJEo9E13r+3adOGBx54AIDFixczYcIEHn30UXr06MGAAQMACIfD5Zr99tth+HDIyyvX05SbRAKys+HAA2HKFPhzX0c8Duv7FLZp04YXX3yRgQMH8sorr/Dpp59Ss2ZNDj30UB588EHq/PGbQCUzYsQIcnNzkx2jzOXl5fHxxx+X/vmXJEmSJEmSJEmSJEmSJKmyK987PSVJkrSWwYMHs8suu/DEE08QjUYJhUIkEgmuvnrbGKR1wQXJTiBJkiRJkiRJkiRJklR+UlNTt7h4JVnS09M55ZRTSktXFi1axLPPPrvZpStg8YokSZJU1dWuXfbHvOmmoJQhkYDBg1evnzx59XJWFrz6Khx8MJx8clBCUWLChNXLTz4JhYXBct++cN99cNhh8Prrq+/H//57+OCDLcu6LdzTv6045JBDOOecc9h9991LS1dKTJ06lb59+/L555+TSCTWeG3KlClcccUVNGjQgPPPP59IJEI8Hi/XrFOnwl13Vd3SlRKxGMydC//+9+p18+fDhReu/nu7PnXq1OHWW29l4sSJzJgxg1GjRjF48OBKXbqyYMECJk6cSDQaTXaUMheNRvn666+ZN29esqNIkiRJkiRJkiRJkiRJkrRJHNkoSZJUQfLz87njjjv49+8jSN5991323Xdf+vXrRygU4i9/gauvhpycJActJ+npwYC2Fi2SnUSSJEmSJEmSJEmSJKn8ZGRklHvxSp06dbj00ktLn99yyy1rvN6+fft17teyZUsyMjIAmDlzJtFolKysLE499VQaNWoEwIoVKxgxYgR169albt26pfv++uuvFG5sllQgMzNzM69GkiRJUmXSsWNQPlIR97X/8ENQpHLeecHzo48OHn+UmwtXXbX6+YwZcNFFwX7hMFx+efAosXRpUNyyJT0ZNWvCLrts/n6qerKzs5kwYQIXXXQRRx55JF26dGH77bfnyy+/5M4772T+/Pk8/fTTHHPMMQCEw+G1jhGPB38Gt1ZxMRx/PBQUbP2xKoO8PLjnHjjqKPjsM7j1Vjj/fNjUntaSopXKXLhSYsSIEdWydKVENBplxIgRnHrqqcmOIkmSJEmSJEmSJEmSJEnSRlm8IkmSVAGWL1/Oww8/zN13381OO+1Er169ePbZZxk8eDA77bQTrVq1IiMjwcsvhzjyyGCgSXWTmQlPPZXsFJIkSZIkSZIkSZIkSeWrcePGxGKxpGb4y1/+ss71ffr0KV1+8MEHWbFiBQ0bNiwtXYFgYtOTTz55rX2HDBnC7NmzN3jeUChEixYttjC1JEmSpMqga9eKPd/55wflDH//O+y+O9SrB7EYzJ0Lo0bBvffCTz+tuc9//hOUtlx5JfToAbVrw6JF8L//wb//DRt567JBFX39So4+ffrw2muvce+993LbbbdRo0YNiouLKSwspGPHjlx33XWcddZZGzxGYSGceCKcdFJQMrKlPaR33AFz5kAisWX7V0YFBbD33tCtG4weDR06JDtR2Vu5cuVGf09SHcydO5fly5evUc4rSZIkSZIkSZIkSZIkSVJlZPGKJEmq0vLzYfJk+OormDQJVq4MSksKCiA9HWrUCAZR7b57MACqc2fIyqr4nDk5Odxzzz106dKF4cOHA7Bo0SLeeustunbtyiWXXEJKSgp9+yY4/vgQr70WXEN1kZUFgwdD/frJTiJJkiRJkiRJkiRJklS+atWqRSQSIRqNJjtKhUtLS6NZs2bJjiFJkiRpK+y8MxQVbdm+zz0XPP7slluCx/q8/HLw2ByffRY8ylJRUXD9qv5CoRADBgxgwIABzJkzh+HDhxOLxdhll13o0KFDaUFpIpEgFAqt8xipqfDXv8KQIXDhhXD88XD66bDXXrCeXdYydSrcfXcwNqY6SSSCR58+1bN0BWDChAnJjlBhJkyYQL9+/ZIdQ5IkSZIkSZIkSZIkSZKkDQolEolEskNIkiRtqoUL4a23YPRoGD8e5s0LSj2Kizc80CQzMxjUkpcH228fDGTp3RuOPhrKa66HeDxOOBwu/Th06FA6duxIx44diUajfPjhh5x77rnUqlWLhx56qHQQwsqV0K4d/PZb+eSqaOnp0L8/DBuW7CSSJEmSJEmSJEmSJEkVY/DgwcyZMyfZMSpcJBLhkksuoVatWsmOIkmSJGkrdOoE332X7BQVr1MnmDIl2SlUFc2bB88/D4MHB2NXTj8dTjkFmjbd8H577AGTJwclJdVRZiZMmwatWyc7SdmKxWLce++9FBYWJjtKhUhLS+PKK68kJSUl2VEkSZIkSZIkSZIkSZIkSVqvcLIDSJIkbUwiAZ9+CocdBm3awBVXwGuvwS+/QDQaFJVsqHQFgtdXrgy2nzMHhg6Fq64KCk4GDICRI8tuoMqSJUvo06cPTz75JBAMqAA47rjj6NixIwApKSnst99+nH/++fz4448MHjyY2bNnA1CrVoKXXw4KZaqDzEx49tlkp5AkSZIkSZIkSZIkSao4rVq1IhQKJTtGhUtNTbV0RZIkSaoG9t032QmSY1u9bm295s3h2mth+nR4+mn48Ufo2DEYB/PGG1BUtPY+X38dbF9dS1cAYjF49NFkpyh7P/zwA4nq/IVbh++//z7ZESRJkiRJkiRJkiRJkiRJ2iCLVyRJUqW1cmUwwKJ162CwyfvvQ2HhxktWNlV+PhQUwAcfwJFHQsuW8NBDsHz5lh/zP//5DzvssAOjRo3iv//9L4lEgtTU1HVuW6tWLY4//ngOPfRQ3nrrLYYOHUo0GiUUCnHAATFOPrnql69kZcHzz0P9+slOIkmSJEmSJEmSJEmSVHGaNWtGWlpasmNUuMaNGyc7giRJkqQysO++ULNmslNUrJo1YZ99kp1CVV0oBD17wjPPwLx5cMIJwbiYZs3g4oth0qTV295/fzBGpjorKgqKaKrbdY4bN46idbXpVFNFRUWMGzcu2TEkSZIkSZIkSZIkSZIkSdogi1ckSVKlk0jA4MHBwJJrroE5cyAnJ1hfXnJygkEt114LzZsHAzs253y//vorBx10EOeeey6dO3emcePG5OTksGLFChIbONCOO+7I+eefT4MGDXj22WcZOXIkAJFIhCeegN6942Rmbu3VJUdWFtx7Lxx+eLKTSJIkSZIkSZIkSZIkVaxmzZoRjUaTHaNCRSIR2rZtm+wYkiRJksrAIYfANvaWhmg0uG6prNSoAX//O3zyCYwfD/XqwdFHw+67w513whtvQCyW7JTlL5GAoUOTnaLsxONxFi1alOwYFW7x4sXE4/Fkx5AkSZIkSZIkSZIkSZIkab1Skh1AkiTpj+bPh5NPhokTITe34s+flxd8vOwyeP55ePllaNlyw/s8/fTTXHLJJdSvX5+BAwfSvXt3LrroIsaNG8eyZcuoW7cuiUSCUCi0xn4l63r27Mn555/PDTfcwODBg+natSv169fn7bffonv3H1m16mq++ipEfn45XXQ5yMqCf/0L/vGPZCeRJEmSJEmSJEmSJEmqeDVr1qR58+bMnj072VEq1O67757sCJIkSZLKQIMGcOih8NZbsC3Msx8Ow2GHBdctlYe2beHmm+HGG2HUKLjqKigoSHaqipGTA3ffHYwVqmwSiQRFRUXk5+eT+/sgpgYNGpCenr7efbKzs4lEIsQ20prTuXNnjjrqqNLnt9xyy1rb3HTTTaXLw4YNY/LkyRs8ZuPGjdl7771p2rQptWrVIj09nVgsxvLly/nll18YO3YsK1asWGu/3XbbjT322IMmTZqQmprKqlWrmDlzJp999tk6t1+XlJQUfvvtNxo3brxJ20uSJEmSJEmSJEmSJEmSVNEsXpEkSZVCIgGDB8MllwSDR6LR5ObJzYXx46FjR7j/fjj7bPhTbwrZ2dkcccQRjBs3jqOOOorzzz+f3r17k5aWxu67786kSZMYMWIEZ5111lqlK0Dpulq1anHMMcfw5ZdfMmzYMNq2bUssFuPpp58G4J13DuKmm7owbtzqYpjKLCsLbrgBrrkm2UkkSZIkSZIkSZIkSZKSZ99992XhwoUUFRUlO0qFaNWqFbVr1052DEmSJEll5Ior4IMPgnvrq7vMzOB6pfIWDsMBB8CiRclOUrFmzoRvvoHy6GstKirimWee4Y033iA9PZ2cnBwKCgpKH6FQiPnz53PBBRdw9913E4/HCYfDfPfddwwZMoSvv/6aSZMmsXz5clq2bMmLL75Iz549SSQS6xwLtGDBgrK/iE3UpEmTtUpvI5EIjRo1olGjRuy66648/fTTLF++vPT1Y445hl133XWNferWrUvXrl3p2LEjL7zwAgsXLtzouROJBAsWLLB4RZIkSZIkSZIkSZIkSZJUaYWTHUCSJGn5cujTBy6+GHJykl+6UiIaDQaJXXYZ9OoFS5eufi0ej/PGG28wY8YM7rrrLh544AH69etHWloaAHvttRcAy5YtAyAWi63zHPF4HICdd96Zs88+m7p163Lvvfdyzz33sMMOOzB27Fj23bcLw4fDwQcHpSaVWWYmDBxo6YokSZIkSZIkSZIkSdIOO+xAampqsmNUiLS0NPbdd99kx5AkSZJUhrp3h6ZNk52iYmy/Pfw+BEAqd99+CytWJDtFxSoshJdfXvdrsViM6DoGEhUXF5eOuUkkEus9djwe59dff2Xu3Lnk5OQQiUTYbrvtaNOmDR06dCA/P5+8vDy222670uMCfP755wwcOJCpU6fSrl07mjRpQlZWFpFIZIPXMnfu3KSV7Obn5zNp0iSGDRvGCy+8wEsvvcSXX35Z+npmZiZdunQpfd6pU6fS0pVoNMrw4cN54YUXmDx5cun2xx577DoLZv6suLiYuXPnlvEVSZIkSZIkSZIkSZIkSZJUdlKSHUCSJG3bfv0VevaE2bMhSeMONio3F778EvbcE8aMCQaPhcNhTjzxRPbZZx922mmn0sKVeDxOOBym6e8jzN59912uvPLK9Q68CIeDHrw5c+YwatQoFi9eDMDdd9/NlVdeWbpdaioMHQr33Qc33xwMOvl9/EilkJEBtWoFA2EOPDDZaSRJkiRJkiRJkiRJkpIvHA7TvXt3Ro8evc4JRKuT9PR02rRpk+wYkiRJkspQKATXXAOXXgo5OclOU35q1oSrrw6uV6oIEyfCBnpEqqVYDEaPXvdr//73vxk9ejR33nknnTt3JhKJMHPmTF5++WUWLVrEAw88QGZm5nqPnZGRwcUXX8zpp59OWloakUiEUChEnTp1+PLLLznjjDPYcccd6dOnD0BpSe6AAQMYM2YMPXr0oKCggL/+9a+MGzduo7/DSWb5yPTp05k+ffoa62bMmEHLli1p0qQJEPyOpkT79u1Ll6dOnVpa0vLLL7/QoUMH0tLSqF+/Pu3bt+eHH37Y6PktXpEkSZIkSZIkSZIkSZIkVWbhZAeQJEnbrnnzoGtXmDWr8paulCgqgrlzg7yzZwfr6tSpQ6dOnUhLSyPx+6iX0O+jrQ444ABat27N4sWLmTVr1gaPPX78eM466ywGDhzIXnvtxQ8//LBG6UqJcBiuugomTYJdd4UaNcr2GrdUVhb85S8wc6alK5IkSZIkSZIkSZIkSX/UtWvXZEcodykpKfTo0aP0vhlJkiRJ1cdJJ1X/QpJQKLgfXqoon38Oubnrf/3UU4NilpLHpth1V3jggdXHLtl3Q8NZLrkE/u//4Oef1zzfqaeue/uzzoJ33w22X7kyGGfz66/w6adw0UWQkrLhjFOnrn09n376KXfddRerVq2iUaNGpcUpjRs35ttvv+Xpp59m8ODBAMRisfUeu169erRq1YqmTZvSqFEjGjZsSFpaGgsXLmTGjBnsueee7LXXXiQSCcLhYFh1y5Yt6dGjBwCrVq0iEokQi8UoLi5e73kSiQTZ2dkbvtAKlJ6ezi677EKDBg1K182YMaN0OSMjo3T5j9cVj8fX+Hy2bt16k863dOlS4vH4ViSWJEmSJEmSJEmSJEmSJKn8bORWRkmSpPLx66/QowcsXAgbGPtQqUSjsHhxkPurr6Bp09WvlUwcUfKxqKiItm3b8tlnn5UOKkgkEuucYGL58uUsXLiQW2+9leuvv36jOdq3D84/cCDcfDMUFkIyxi1kZECtWvDKK9C3b8WfX5IkSZIkSZIkSZIkqbLLysqiU6dOTJkyZYMThFZlkUiEPfbYI9kxJEmSJJWDrCx49FH4xz82XBRRVdWoAY89FnyUKsrYsWV/zD594NJLN2+fm2+GunU3ffuTT4b9919zXcOGwaNXLzjwQDjyyPXvn0jA7Nnwx46PiRMnUlBQwMEHH0yrVq0oKioiHA5Tp04dzj77bIYNG8bHH3/MP/7xDyKRyAbzlYzZKfm4fPlyhg8fDsB+++23xjZ/lpqaSnp6OtFodIPFK9FolMSmtuH8yU033bRF+63LiSeeyM4777zGuhUrVvD555/z008/la5bsmQJ7dq1A6BDhw58/fXXLFmyhD322IPMzMzS7epuxh+E4uJi0tPTt+4CJEmSJEmSJEmSJEmSJEkqB+FkB5AkSdue5cuhZ8+gxKSqzScRj8Nvv8G++8LSpevfrn79+rRt25bi4mLeeecdgHUOzgA4+OCDGTVq1CaVrpSIROCqq+Cbb4IBKhkZkJa2OVey5bKyIDMTTj0VZs60dEWSJEmSJEmSJEmSJGlD+vfvX20npExNTeWII44gIyMj2VEkSZIklZO//Q26d4eUlGQnKVupqbD33nDKKclOom1JcTHMmlX2x12+HIYPh9tugyee2LR9pkyBZ5+F888PxvdszDffwC23wAknBEUvJ50EX365+vUjjoDfOz7WKSUFvvpq9fOioiImTZpEZmYmnTp1AoLfM5QUrLRo0YKWLVvy008/MWPGjI3mKxmzU1KMMnv2bF555RU6d+7MYYcdBkA4vO4h1eFwmPT0dGKx2EaLV9Y3NqgySPnTN+rx48dTUFAAQM2aNTn33HO57rrrOOSQQza43/qEw2Gi0WjZhJUkSZIkSZIkSZIkSZIkqYxVs9udJUlSZZdIwIknwpw5wYCRqigahfnz4Zhj4JNP4M9jJuLxOOFwmEMOOYRBgwaRnZ29xvp1qV+//hZl2WmnIMOsWfDII/Cf/wTrc3K26HDrFQpBjRpQrx5ceSX8/e9Qu3bZnkOSJEmSJEmSJEmSJKk6Sk9P55hjjuG1117b4OSdVU0kEqFNmzZ07Ngx2VEkSZIklaNQCF54Adq3L/v71JMpPT24rkrcoaBq6LvvICOj7MfTPPdc8AA49dSgTGVjevVavXz11Rvf/p//XHvdDz/ApEmrn29onElODowfD8ceGzyPxWLMmzeP2rVr06hRo9LtSopN6tSpQ6tWrZg+fTrz5s2jXbt2JBKJjRaflIzbmThxIoWFhey+++40b96cWCxWWuqyrn3S0tLKtXhl0KBBa60744wztuhYI0aMYNy4cWRkZNC6dWv22msv6tSpw8EHH0xqaiqfffYZAMuXL2fIkCEceuihtGjRonT/7Oxs8vLyStfl5+dv0nlDoVC1+t2WJEmSJEmSJEmSJEmSJKl6sXhFkiRVqFdegTFjoLAw2Um2TlERTJwIQ4bA6aev+VrJII3MzEzi8TgjR47ktttuW2/pSllo0wbuvx/uuAOGDoW77oIZM4IBObm5QVnM5srIgLQ0yM+Hgw4KCld69XJgmSRJkiRJkiRJkiRJ0ubaYYcd6NChA9OmTSO6JTdyVEIpKSkceeSRyY4hSZIkqQJsvz089hj84x/B/elVXY0a8Pjj0LRpspNoW/P998lOUDbCYWjeHC64YPW6efOCYpn1icfhq69WPw+FQhQUFBAOh0lPTy9dVyI9PZ3atWtTUFDAqlWrNivfr7/+ytChQ6lVqxaHHnro75nXP6ZnU4tXtsbcuXPL7FhLliwpXZ4+fTrRaJT99tsPgK5du5YWrwAsXryYQYMGUaNGDerUqUNubi4rVqzgb3/72xrbbKotLZ6RJEmSJEmSJEmSJEmSJKm8WbwiSZIqzKJFcN551WOgFQTXcfHFQSlJs2Zrv96nTx/atGnDTz/9xJQpU9h1113LPVNGBpxySvD49ddgUMqECTBqFEyeHGTOyFi9fSKxukglkYC8vGDw2F57BSUrXbvC7rsHA8skSZIkSZIkSZIkSZK05Q455BBmzJhRLYpXUlNTOeKII8jKykp2FEmSJEkV5G9/gxdegNGjoago2Wm2XFoa9OgR3HMvVbTcXIjFkp1iy9WpA8uXr7kuHofPPgtKWAoLN7z/H/tTwuEwqampRKPRdZadRCIRwuEwiURis3MuXLiQ//3vf+y+++4cd9xxJBKJDRaGlJS/xOPxDRavpKamblGespKSkrLO3yv9MVNmZuY6983NzSX39wFdLVu2pE2bNqX7/vDDD5t0/kQiQWpq6ubGliRJkiRJkiRJkiRJkiSpQli8IkmSKkQiAaeeCgUFyU5StgoKggFXI0euLjCBYDBBLBZj33335bXXXkvKwIpGjWDAgOBx443Bul9/hRkzID8/yF5UFBSxZGZCzZrQoYMlK5IkSZIkSZIkSZIkSeUhPT2dY489lldeeaVKl6+kpKTQrl07OnbsmOwokiRJkipQKAT/93/QrRvMmQMb6CaotFJToWVLeP31Ne//lypKQUHVLl7ZkE3pZv3jmKJwOEyDBg2YPHky2dnZAGsUpMTjcVatWkVKSgp16tQB2GB5Soni4mI+/PBDAA444IC1jrsuoVCItLQ04vE4Rb83S61rn5SUFOLx+MYvdCvUqVOHSy+9tPT5LbfcUrp80UUXMWvWLObMmcOKFSsIh8O0atWKvffeu3Sb+fPnr3G8v/3tb8yZM4fFixcTjUZp3rw5PXr0KL22b775hiVLlmxStng8TkqKw9IlSZIkSZIkSZIkSZIkSZWTd7hJkqQK8corMGZM1RxctSHRKEyYAEOGwOmnr14fCoXIyMggFotRXFzMb7/9lrSMf9SoUfCQJEmSJEmSJEmSJElSxWvbti2HHXYY7777bpUsX0lJSaFp06Ycc8wxyY4iSZIkKQm22y4YF9ClCyxeXLUKJCKR4F76zz+HunWTnUbbqqIiKOfejnK1ahX07BmUGDVvDmecAQccAL17w6efwq67wsyZ69//904TACKRCLvuuiv//e9/mTZtGkcffTSJRAJYXbDy/fffk5GRQYcOHTY5Y25uLv/5z3+oV68ef/3rX4Gg5GVDUlNTyczMJJFIlBarrGufSCRCJBJJ2u900tLS6Ny5M507d17n6zk5OQwfPnyNdfXq1aNt27br3P6nn37i/fff3+Tzh0IhUlNTNz2wJEmSJEmSJEmSJEmSJEkVaMN3C0qSJJWB/Hw4/3zIzU12kvKRmwsXXww5OavXlQy0uOmmm/j+++/p27dvktJJkiRJkiRJkiRJkiSpMuncuTMHHnhglZuoMhKJUL9+fU455RRSUlKSHUeSJElSkjRuDGPHBh+rytua1NQ1c0vJkpYGG+kAqdTi8aB8adQoePFF6NcPZs8OXsvMhFNP3fD+aWmrl0OhEAcddBBAaVlIOBwuLV358ccfWbx4MW3atKFhw4alpSwbM23aNGbMmMGOO+5I165dN7hfIpEgFouRl5dXOg4oOzubZcuWMW/ePJYsWbLG9qFQiIYNG25SjvIwevRofvrpJ5YvX05RUVFp9rlz5/LJJ5/w+OOP89tvv62xz6RJk5g3bx65ubml28+cOZM333yTl19+ebNKZBo0aFD69ZEkSZIkSZIkSZIkSZIkqbJx1KMkSSp3r70WDK6ozhKJBC+9FOKss2JEIhHCv4+E2WmnnZKcTJIkSZIkSZIkSZIkSZVN9+7dAfj44483a4LLZElJSaFRo0b8/e9/J+2Ps6RKkiRJ2ia1agVffQU9e8LcuVBUlOxE65eWBi1awOefQ5MmyU6jbV1GBkQiyU6x+TIyoKBg7fWJRPAoUa/exo/zR3vssQf77rsv48eP5+GHH+ass84ikUgwb948rrrqKtLS0rjwwguBoPSkoKCAG264gTp16nD99devdfxYLMbQoUNJSUnhmGOOKd1vXYqLi3nkkUf47LPPiEajfP/998TjcR555BFef/11ioqK6NWrF4888sga+7Vq1YqFCxdu+EKByZMnM3ny5A1uc8stt6y1bsWKFetcDzBu3DjGjRu30XP/0ejRoxk9evRm7bM+rVq1KpPjSJIkSZIkSZIkSZIkSZJUHixekSRJ5e7uuyEnJ9kpyldubog774xxzjkR4vF4afGKJEmSJEmSJEmSJEmStC7du3cnMzOTd955p1KXr6SmptK8eXNOOukkUlNTkx1HkiRJUiXRpAlMmABHHRWUsOTmJjvR2mrUgK5dYdgw2G67ZKeRgj+TW1q8ctNNcPPNwfKQIXD66atfa9ECunQJlks+AmRlwZFHBstLlsCYMatf69cveL1kuxJdusDy5cHy559DdjYcfDAMHAivvALTpsGiRcH3gDPOgNatV+87fvyGr6FmzTWf16hRg6effpq+ffvyz3/+k6FDh9KkSRO++OILsrOzOe200zjxxBNJJBKEQiGKiooYOHAgANdff33p+hK//fYbDz74IACn//ETtB4TJ07kww8/JCMjg/T0dHbYYQdSU1MpLCwkMzOTGjVqrLVP8+bNSUtLo6gyN06Vg7S0NJo3b57sGJIkSZJUYZYvh2++Cd4XFxQEj1AIMjODYtHtt4fOndcuGZUkSZIkSZIkSVLyWLwiSZLK1YQJMGdOslNUjHnzihk3LsI++1i6IkmSJEmSJEmSJEmSpI3bbbfdqFOnDkOHDqWgoKDSFbCkpKSw995707t3byJbOjOsJEmSpGpru+1g1CgYNAguuQQKC6EyvK1JSQkmvXzwwaAY4g+9DFJS7bxz+Ry3T5+gjOXPGjUKiocg+Lt6wAGrX3v66TVLU0pcfHHwANh/f/j002B5hx3g+uvXn+Htt+Gll9b/ejgcFCH9WYcOHZg8eTJ33HEHo0aNYsGCBey6666ccMIJnHrqqQCl5So1atTgggsuoEGDBmusL7HddtvxzjvvUK9evdJt1ic1NZWXX355g9usS9OmTUkkEpu9X1WXSCRo2rRpsmNIkiRJUrlYsSIoFp44MXgf/PXXQeFKVhYkEhCPBx8heH9b8nY0Ly8oQ+3eHfbbL3jfu/vukJ6etEuRJEmSJEmSJEnaplm8IkmSytXAgVBQkOwUFSMeT+fee+Gtt5KdRJIkSZIkSZIkSZIkSVVFq1atuOiii/jwww+ZPHlypShfSU1NpVatWhx//PE0adIk2XEkSZIkVWKhEJx5Jhx8MPz1r8HElLm5yctTo0YwyeVLL0Hz5snLIa3LLrtUzTE233wDDz0EPXpAy5ZQr14w6ezixTBpErzyCrz++upJaNelZs1gItp1adiwIQ888MBa6xOJxBrlKpFIhEceeWS950hPT+fQQw/d1MvaItttt902WbwSj8epX79+smNIkiRJUplJJOCLL+C+++C994KylIICKCpavc2KFRs/zqxZweO//4XU1OD98umnB6Wm7dqVX35JkiRJkiRJkiStLZTYFu/wkyRJFWLpUmjWrGoOCtlS6ekwZw40apTsJJIkSZIkSZIkSZIkSapqZs+ezdChQykoKEhaAUs0mkKrVj04/fTeRCKRpGSQJEmSVDUlEjBoEFx6aTDJZF5exZ07KwvCYXjwQTjjjKAQRqqMdtoJfvop2SkqXlYWTJ0KbdokO8nWe+GFF/j555+THaNCtWrVitNOOy3ZMSRJkiRpq+Xmwssvwz33wMKFwe+vynr2rdRUiESgSxe4+mo49NDguSRJkiRJkiRJkspXONkBJElS9TV8eHBTyLYkJQXefTfZKSRJkiRJkiRJkiRJklQVtWrViosuuoguXbqQkpJCagXdfBMOh0lJSaFZs2Z06nQm993Xh1jMmV8kSZIkbZ5QCM48E+bNg7vughYtoGbN8itBCYWC47doEZxv3rzg/JauqDLbZ59kJ0iOUAhat052irKxzz77kJaWluwYFSYtLY19ttU/uJIkSZKqjaIiuP56aNQILrsMZswISljKunQFoLgYCgpg7Fg45RRo0gSef758ziVJkiRJkiRJkqTVLF6RJEnlZuxYWLUq2SkqVm4ujBmT7BSSJEmSJEmSJEmSJEmqqtLS0hgwYABXXnklBx10EHXr1i23yTxTU1NJTU1ljz324Nxzz+Wss87ihBOa0KYNPPpouZxSkiRJ0jagTh246CKYPRveeQcGDID0dMjMLJvjZ2YGxxswIDj+7NnB+erUKZvjS+WpZ0/Iykp2ioq3yy7VpxSpbdu221TxSmpqKu3atUt2DEmSJEnaYpMmQceO8MADkJcHOTkVd+5Vq2DJEvjHP6BfP1i4sOLOLUmSJEmSJEmStK2xeEWSJJWbzz/f8OunngqJxOrHpth11+CGls8/D0pOSvadNWvD+x1+OHz4IWRnQ34+TJ8O990H9epteL9wODjXH3OeeuqG9xk7dtOuRZIkSZIkSZIkSZIkSVqftLQ09txzTy6++GJOPvlk2rdvTyQSIT09nZSUlC06ZigUKt1/u+224+CDD+aKK67gsMMOo0GDBr9vAw8+CHfeCYsWleEFSZIkSdrmhEKw//7w3nvw889w771w4onQujWkpEDt2hsvY8nMDLZLSQn2O/HE4Dg//xwcd//9q0+Zg7YNe+4ZjFXZloTD0KtXslOUnVAoRI8ePUhNTU12lHKXkpLC3nvvTXhb+0MrSZIkqVooKoJrr4V994WZM4PSlWTJzYXRo2GnneCFFzZ9fg1JkiRJkiRJkiRtulAi4X/DSJKksheLQY0aUFi4/m1OPRWGDFn9fFMGO11ySTCxw5/98gu0abPufW6+GW66ad2vzZoVDN6YN2/dr197Lfz732uuO+00eO659WdMTQ1ufNkGxk9IkiRJkiRJkiRJkiSpAhUVFbF48WIWLFjA7NmzmT9/Pjk5ORuc6DMWixGJRGjcuDGtWrWiWbNmNG3alFq1ahHawA07V10Fv/0GgweXx5VIkiRJ2tbl58O338LEiTBpEqxaFUx+WVAAGRmQlQW1asEee0DXrtC588ZLWqSqIB6HFi1gwYJkJ6k4WVnw2WfQpUuyk5Sd/Px8Bg4cSCwWS3aUchWJRLjsssvIyspKdhRJkiRJ2iyTJ8NxxwXvv5NZuLIuNWpAjx7w4ovQuHGy00iSJEmSJEmSJFUfKckOIEmSqqfp04PikQ0Vr2yJ5cth+PBgcFWDBnD++RvevmfP1aUrsRhcfz18/z1cfXVwM0qbNvDMM9C//9r77rFHsG88DkVFweCtTZGRAdOmBQO7JEmSJEmSJEmSJEmSpLKSlpZGixYtaNGiBd27dweCMpbffvuNoqIiiouLiUajRCIRUlJSSElJYbvttttoycq6XH897LwzjB8Pv59KkiRJkspMZmbwXsP3G9rWhMNw+eVwww2Vb+LX8tKmTfUqXQHIzMxk5513Ztq0aSQSiWTHKRehUIiddtrJ0hVJkiRJVc6IEXDEEZX3fXduLnz6Key+O4wZA23bJjuRJEmSJEmSJElS9RBOdgBJklQ9ffUVbOZcDZvkuefgkEPgxhuDSR025tJLVy8PGgR33QX//S+ccEJQqAJw8MHQseOa+6WnwwsvQFoaPPggLFq06Rnj8eD6JUmSJEmSJEmSJEmSpPKWlpZGs2bNaNOmDTvttBMdO3akffv27LDDDrRq1YratWtvdukKQO3awb02F120+j4bSZIkSZK09U4/fdt5r12zJlx9dbJTlI8+ffoQiUSSHaPcRCIR+vbtm+wYkiRJkrRZhg2r3KUrJYqL4ddfoVs3+O67ZKeRJEmSJEmSJEmqHixekSRJ5eLHH2HVqmSngAMOWL38+eerl+fNgzlzVj/v02fN/e66C3bZBaZOhX/9a/POmZsL06ZtflZJkiRJkiRJkiRJkiSpMjnlFIhE4Lnnkp1EkiRJkqTqY7vt4JhjILyNjPA99lhIJJKdouzVq1ePvn37kpqamuwoZS41NZX999+f+vXrJzuKJEmSJG2yd96Bv/618peulIjHYdky2Hdf+OGHZKeRJEmSJEmSJEmq+raR2zIlSVJFW7ky2Qmgbl2oV2/180WL1nz9j8932GH1cp8+cPHFUFgYTB5RVLT5564MpTOSJEmSJEmSJEmSJEnS1giH4eGH4dprYcWKZKeRJEmSJKn6uPxyyMhIdorylZYGZ50FKSnw229QXAyxWNmfJ5HEVpfu3bvToEEDQqFQ0jKUtVAoRL169ejRo0eyo0iSJEnSJvvkE/jLXyA/P9lJNk8iEczN0bMnzJ6d7DSSJEmSJEmSJElVW0qyA0iSpOqpMhSP1Kix5vM/F6j88XnNmsHHOnVgyJBg0ogbb4TJk7fs3Dk5W7afJElSsuXl5bFgwQIWLlzIypUrKS4upuj3H5zS0tJIS0ujdu3aNG3alO23357MzMwkJ5YkSZIkSZIkSVJ56tYNDj0Ubr0VBg5MdhpJkiRJkqqHLl2gXTuYMiWYZLU6ikTg4ouDApaGDWHoUPjgg+DaDz4YdtgByqKvJBQKsXTpUurVq7f1B9uCcx933HE88cQTRKPRCj9/eYhEIhx//PGEw+FkR5EkSZKkTTJ9Ohx+OOTlJTvJlkkkYPly6NULvv8esrKSnUiSJEmSJEmSJKlqsnhFkiSVi8LCZCeA3Nw1n6enr/95SVHK7bdDixYwejTce++Wn7ugYMv3lSRJqiiJRIK5c+fyyy+/8Msvv7Bo0SKKiopISUmhuLiYeDy+zv3C4TCpqalEo1HS09Np2rQprVq1ok2bNjRr1oxQWYyClSRJkiRJkiRJUqVxxx2wyy5w1lnQoUOy00iSJEmSVD288ALsvTfk5yc7SdnLyoLLLoM2bYLnoRAcf3wwEe6QIXDIIbDddnDFFXD00ZCyBaOdZ8yYwZNPPsn48eNZtmwZbdu25bLLLmP//fcvy0vZqHr16tG3b19GjhxJcXFxhZ67rKWmptK7d2/q16+f7CiSJEmStEliMTjhhKr/3joWg99+g8svhyeeSHYaSZIkSZIkSZKkqimc7ACSJKl6ysxMdgJYvhyWLl39vEmTNV9v2nT18syZwcfmzYOPvXpBPA6JRPBo3Xr1tkOGBOs6d17/uSvD9UuSJK1PQUEB48eP58EHH+Sll17i008/ZdasWeTn5xOLxSgsLFxv6QpAPB6nsLCQWCxGXl4eM2fOZNSoUTz//PM88sgjTJw4kaKiogq8IkmSJEmSJEmSJJWnRo3guuvg0kuD+2YkSZIkSdLW2223oHgkKyvZScpWKATNmsGNN679WkYGnHcefP89/Otf8NBDsNNO8MgjkJOz6eeYNGkSBxxwAPfffz8LFiygadOmzJw5kwMPPJCLL76Y3NzcsrugTdC9e3datGhBypY0yFQSKSkpbL/99vTo0SPZUSRJkiRpk91/P8yYEcwNUdXl58Nzz8FnnyU7iSRJkiRJkiRJUtVk8YokSSoXNWsmO0Hgk09WL++33+rl1q2hZcvVz0eOLNvzVpbrlyRJ+qNFixbx1ltvMXDgQEaMGMHKlSspKiraYMnKporH4xQXF7Ns2TI+/PBD7rvvPt555x1+++23MkguSZIkSZIkSZKkZLvgApg3D95+O9lJJEmSJEmqPm64AZo3D8pKqotwuJDXX4fU1PVvE4nAUUfB55/DSy/Bp5/CwQdDcfHGjz9z5kwuvfRS5s+fz8UXX8ykSZP46KOPeOmllzj88MMZMmQII0aMKLPr2RShUIiTTjqJxo0bE4lEKvTcZSESidCwYUNOPvlkwmGHnkuSKqlYESz9CmY8DWP/Du/sDG82gaH14P9qwf/VhqEN4K1m8EE3+OpymP1/kPOzrfKSVE39+CPcdBNUcPdmucrPhxNPrF7XJEmSJEmSJEmSVFFSkh1AkiRVT3XqBIM+tuRexJtugptvDpaHDIHTT1/9WosW0KVLsFzyESArC448MlhesgTGjAmWH34Yjj02WD7tNJg5E6ZNg2uvXb3vRx8F6wCefRZGjVo70403Qr16wfLLL8OXX8L8+eu/hjp1Nn6dkiRJFSUnJ4e33nqLuXPnEo1GSZTzgJHi30e9Tpo0iW+//ZYddtiBI444gqysrHI9ryRJkiRJkiRJkspPaio89BCcc04wEWpGRrITSZIkSZJU9aWmwuuvw957B5OrVnXhcD6x2H189tl2dO584Sbt06MHDB0Kq1bBxjo/4vE49913H2PGjOHkk0/mlltuoXbt2gDsvvvu3HjjjQwfPpzHHnuMI444YmsvZ7OkpKTwt7/9jUGDBpGdnU0sFqvQ82+pSCTCdtttx9///ndSN9SWI0lSMiz7BqY/Dos/gdzZEMmERBRieRveL38BLP0aZtYMtgeo0xFaHA07nAUZjco9uiSpfMVicMIJUFiY7CRlb/lyuPxyePLJZCeRJEmSJEmSJEmqWkKJ8p5pU5IkbZP+7//g7LNh5cr1b3PqqUGxSolQKPi4oeKVP++zLqNGwQEHrH5+221w/fXr3nb2bOjVC+bM2fAxZ82C1q2D5dNOg+eeW/+2tWrB44/DKads+JiSJEnlLZFIMGXKFN577z2i0SjxeDwpOSKRCCkpKRx55JF06NAhKRkkSZIkSZIkSZJUNo49Frp0geuuS3YSSZIkSZKqjxtvhIEDIW8jc4hXZuFwnLZtYc89T+O1115kwoQJdO3atUzP8c033zBgwADq16/PY489Ru/evUtfi8VihMNh2rZtS82aNfnoo49o0qRJmZ5/UxQWFvLCCy+wePFiotFohZ9/c6SkpNCwYUNOPfVU0tPTkx1HkqRArADmDIVpd0POzxAvhEQZFZpFMiGRgO0HQIcroEGP1YObJUlVyoMPBnNI5OYmO0n5yMyEkSODolZJkiRJkiRJkiRtmpRkB5AkSdXTnntCZRkbcMMNMHEiXHRRMOlDVhbMnQtvvw133glLlpTt+eLx4PolSZKSKScnh7feeou5c+dSXFyc1CyxWIxYLMZbb73F5MmTOeKII8jKykpqJkmSJEmSJEmSJG2ZgQODe2P+/ndo0SLZaSRJkiRJqh5uugm+/RY++qhqlq+EQnHq1QszYgTMmXMO06d/x9FHH83MmTNJTU0tk3MkEgmeeeYZFi9ezDnnnFNa6pJIJACIRCJ8//33zJ49m9atWyeldAUgPT2d0047jVdffZU5c+Yk/T7e9UlNTaV58+acdNJJZfY1kiRpq+TNgx8ehBlPAwmI5pT9OWL5wcd5w2DRh5DRGDpcBW1Pg4glZJJUVcRicMcd1bd0BaCgAG6/Hd59N9lJJCVbURFMnQrz5kF+fvD9IR6HjIzgUa8edO4MdesmO6kkSZIkSZIkJV8oUXJHoSRJUhlKJKBmzao52GNrpacH1x0OJzuJJEnaVn3//fcMGzaMaDRKPB5Pdpw1RCIRUlJSOO6442jXrl2y40iSJEmSJEmSJGkL3HYbdOwIxx6b7CSSJEmSJFUfxcVw8MEwblwwgWLVEScSyWXQoO/4+9/3BuD111/noosuYuedd2bUqFFlcpZFixbRv39/li1bxnPPPcf++++/1jbPPvss5513Hn/961957rnniMfjhDcwwCeRSBAKhcok37qOPXHiRD766COi0SiVZTh3KBQiJSWFvn37stdee5Xb9UuStMkSCfjpKZh0BSSKIV5UseePZEFGQ+j5OtTvVrHnliRtkffeg5NOglWrkp2kfGVkwM8/Q9OmyU4iqaIUF8OUKfDVV/DZZ/DFF/DLL8H3g1Ao+NG5ZNh4OBysC4WCOW7q1YMuXaB3b+jWDbp2hTp1kno5kiRJkiRJklThnA5ckiSVi1AomFxhW9S+vaUrkiQpeSZOnMibb75JUVFRpStdAYjFYhQWFvLaa68xZcqUZMeRJEmSJEmSJEnSFrj+ehgwINkpJEmSJEmqXlJTg8lju3eHzMxkp9k0oRDUqhUHevPpp//ht99+A+Cwww7j3HPP5ccff2TOnDllUjry888/8/PPP9OlSxfat28PBOUmJcdeuXIl48aNIx6P07VrV2Kx2AZLV4L8IVauXEl2djaTJ0+muLh4q3P+8djdunXjH//4B9tvvz2pqallduwtlZqaSpMmTTj//PPp3r27pSuSpOTLnQ0f7RuUrsRyK750BSCWF+T4uDd8fQXECis+gyRps9xzT/UvXSnx5JPJTiCpIsyZA1dfDQ0awP77w6WXwgsvwE8/BWUsq1bBypXBx9zc4FGybsWKYJvFi2H4cLjxRjj6aGjcOPg4ZkxQ2CJJkiRJkiRJ2wKnBJckSeWmV69gAMW2pmfPZCeQJEnbqs8//5wPP/yQaDSa7CgbFY1Gefvtt5kwYUKyo0iSJEmSJEmSJGkzhUKQlZXsFJIkSZIkVT+ZmfDhh3DggZX/vXckAg0aJPjqqxQuvLAXQ4cOLS1eyczM5JJLLmHGjBm0bNmyTAo+5syZQ05ODk2aNKFp06YAaxx3woQJjBo1inbt2rHHHnsQiUTWeZxYLAbA0qVLeeKJJzj44INp3bo1Bx98MDvuuCOXXnopixcv3uq8JerWrcuZZ55Jv379SE1NTUrZSSgUIjU1lb59+3L22Wez3XbbVXgGSZLWkEjA9Cfh3V0g+8ugdCXZYvnw0xPwbnvIdqyLJFVWP/8MX36Z7BQVo6AAHnkEqsBwUUlbIB5f/XvA9u3hwQdXl6vk5W35cYuKguMUFsJ//wsHHww77BAUOeXklFl8SZIkSZIkSaqULF6RJEnlpkcPqFkz2SkqVs2asM8+yU4hSZK2RePGjWP06NEUFxcnO8omi0ajfPTRR0yaNCnZUSRJkiRJkiRJkiRJkiRJkiqFtDR46y0466zKW75So0aCTp3gq69C7Lgj7LLLLqxatYp33nmndJt69epRo0YN4vF4mZxzyZIlAOy4444AFBYWEo/HCYVC5Obm8sYbb/Dzzz9z8MEHs+uuuwKQSCTWOk4kEmH58uUce+yxXHDBBRQVFXH11Vdz5pln0rNnT1555RW6du3KU089RUFBQZlkD4VCdOvWjX/84x/ssccepKSkkJqaWibH3pDU1FRSUlLo3Lkz559/Pt27d09K8YskSWuI5sLIvjDpiqBwJRFLdqLVYnmQOxs+7g3T7k12GknSOjzySFBWsK2IRuHtt5OdQlJZe+staN4cjj0WRowIipaKisr+PIkE5ObCrFlwxRXQqBFcdVVwPkmSJEmSJEmqjlKSHUCSJFVfAwZArBLd71gRolE47LBkp5AkSduab775hk8++aRKla6UKC4u5v333ycjI4MOHTokO44kSZIkSZIkSZLKUF5eHsuWLWPSpEnsuOOOtGjRgqzKOmOsJEmSJEmVSCQCDz0EJ54IJ5wAS5dCfn6yU0EoFCcjI8zNN4f45z8hGi0E0snLywMgLS1trX3C4fB6j1dYWMiiRYtYsGABs2fPZuHChRQVFRGLxUpLVSKRCJFIhNTUVA4++GBmzJhBdnY29erVKy0ReeONN3jppZfo0KEDxx57LHXr1v097+qSkUQiQSgUYtGiRVxzzTV8+umnXHjhhTz88MOl2yxdupRPP/2UBx98kCFDhtCnT5/SopeyULduXQ4//HAOOuggpkyZwpgxY8jNzS3ze4DT0tLIzMxk3333ZbfddiM9Pb1Mjy9J0hYrWg4f7w8rf4R4JZ7tOZYPU26GwiWw+11gcZkkVQqJBAweXD7lBJXVqlXw6KNwzDHJTiKpLGRnw5lnwkcfwe+/TqswubnBx0cfhf/7v+Cx114Vm0GSJEmSJEmSylsokUgkkh1CkiRVX+edB88+GxSSVHeRCJxyCgwZkuwkkiRpW7JgwQIGDx5MtIr/wJWamsrZZ59Nw4YNkx1FkiRJkiRJkiRJWyk7O5sXX3yRDz/8kJEjR1JYWAhA165dOe+88zjzzDOTnFCSJEmSpKojPx+uuioYn5Pc8pVcatdezAsvFHHEETsTj8cJh8MUFBRwyCGHMGrUKN5//3369+9fukdJ2UnJx2g0yrx585gwYQJz584lNzeX1NRUotEosVhsowkSiQRFRUWkp6cTiURo0KABkUiEm2++mYULF/Lcc89x4oknkpaWVnrOP4rH4zz55JNcfvnlHHbYYZx//vn06NGD+fPn07Jly9LimN9++4333nuPU089lVAoVHqteXl5ZVoqm0gkmDt3LuPGjWP27NkUFRWRkpJCcXEx8Xh8k44RDodLP4dpaWm0atWKvffem5YtW651/ZIkJVXhUvhwb8idDfEqMmN+JAva/A26PWH5iiRVAnPmwM47J/u9ccWrXRuWL/efIqmqe+stOP304HtYZSiQysyE88+Hf/8bMjKSnUaSJEmSJEmSyobFK5IkqVz98AN06bJt3LySlQXjxsFuuyU7iSRJ2lZEo1Eee+wxli9fnuwoZaJhw4acd955hMPhZEeRJEmSJEmSJEnSFiguLuaNN97ggQce4KuvvqJ27do0b96cTp06UbduXd5//32ys7MZPHgwxx13XLLjSpIkSZJUpYwdCyeeCCtWwKpVFXferCxIJODwwyfw+uv70K1bF2677TYaN25MTk4OF110Ed988w0777wzH374Ic2aNQNYo/QjOzubGTNmMHbsWAoKCigqw9kli4uLS8tdzjvvPJo1a7ZW4UhJCcu0adO45pprePfdd2nTpg35+fmsWLGCjh07cuyxx3LSSSfRqlWrNfYtKV3Jzs7myiuvpHXr1uy+++4cfPDBpKenl9l1AOTm5rJw4UIWLFjAL7/8wqJFiygsLCQej5deUyKRIBwOk56eTpMmTWjVqhXNmjWjadOm1KhRo0zzSJJUZopz4MMesGp61SldKRHJgp0uhD3uTnYSVYBEIih2+PprWLAACgqCMfKJRDAheWYmNGgAe+wBO+4IDoGSKtabbwalBStXbt5+p54KQ4asfr45BSadO8Nll0Hv3tCkCeTmwrx5wbwS110H2dnBdq1awS+/bPhYhx0G7723edkh+P4zYwb8/nZbUhWzdCmccQZ89BHk5SU7zZoyM6FRIxg6FPbcM9lpJEmSJEmSJGnrpSQ7gCRJqt523hk6dYIJE5KdpPztuKOlK5IkqWKNHDmS3NzcZMcoM8uXL+fzzz+nV69eyY4iSZIkSZIkSZKkzbRs2TJuvvlmhgwZQiwW44QTTuCII46gW7du7LDDDgB88803/POf/+Tyyy+3eEWSJEmSpM20zz7BJK7vvw933w1ffQWxGBQXl8/5ataEWrXg8suDySG3264be+xxG/fddx/9+/cnJSWFaDQKQLdu3Xj11Vdp3rx56f5z5szh888/59tvvyUtLY1EIkFKStkPa05NTQWCopfnn3+emjVr0rNnTzp37kwkEil9DWDy5MlM+H2QU6tWrTjwwANp0aIFQ4YM4dprr2Xq1Kk89dRTaxSYhH+fTXvUqFG89NJLFP/+Cc/IyOCiiy7ihhtuoGbNmmVyLTVq1KBdu3a0a9dujftpE4kEsVis9HP452IZSZIqtVgRjOwHq36qeqUrALE8mP4opNeHjlclO43K2K+/wuefw/jxMHo0TJ0a/IydmgpFRcHy7z/yEolASkrwWjwerN95Z+jZE3r0gH33hdatk3o5UrU3fjzk5FTc+S64AB56KPj7XyI9HerVC+aVeOSR1cUr5SktLfgdgMUrUtUzf37wM8LChcHPFpVNfj7Mnh2US73+OhxySLITSZIkSZIkSdLWCSUSiUSyQ0iSpOrtjTfg9NNh1apkJyk/NWvC00/DSSclO4kkSdpWzJ8/nyFDhpQOWK0uUlJSOOecc2jYsGGyo0iSJEmSJEmSJGkTJRIJLrzwQp588kk6d+7MP/7xDw466CBatmxZuk08HiccDvPoo49y+eWX8/zzz3PiiScmMbUkSZIkSVXbzJnw8MMwaBCEQpCbG0wAvTWysoJj9OwJV10FffvC770jpT766CPeeustJk6cSFpaGn379uWqq65ao6xk2LBhvPvuuzRp0oRwOFxagFJRwuEwtWvX5sQTT6RJkyYAxGIxbrrpJu644w523XVXvvzyS9LT00v3ueCCC3jiiSe47bbbuO6669Y65sqVKykoKOD777/nySef5LXXXqN58+YMGTKEPn36VNi1SZJU5Uy6KiguieUnO8nWiWRC30+gQfdkJ9FWSiTgs8/g3nvh44+DQoOcnC3/WToUCsaZFxfDHnvA1VfDoYcGJS2SylaPHvDFF5u/36mnwpAhq59vSpflgQfC//4XvCcuLAzmkvjkk2DOjObNgyKFf/87KEgFaNVq9fL778Mdd6x9zO++g+XLNz9/JALXXAO33775+0pKnpkzg+8V2dmri9wqs8xMePZZ582RJEmSJEmSVLVZvCJJkspdcXFw88ivvyY7SfmpVw8WLIA/jLeQJEkqN9FolEcffZQVK1YkO0q5aNiwIeeddx7hP4/UlSRJkiRJkiRJUqV01113ce2117LzzjszcOBA+vbtS1paGhCUsoRCIYqKikhLS+O1117jlFNO4YUXXuAvf/lLkpNLkiRJklS1ZGdnA1C/fv3Sdfn5waSu48bBp5/CtGnB+pQUWLUqQSKx7hlls7KCbfLzgwli9947KFw55BBo0WLT8qxcuZLatWuXPo9GozzwwAMsXLiQzMzM0t8PJEMikSA1NZUePXrQq1cvUlJS6NWrF59//jnPP/88p5xyCrFYjEQiQUpKCt9//z177bUXTZs2ZfLkyWRmZq732E888QQXX3wxF198Mbfccgs1a9Ys/R2IJEn6g+yJ8HGvql+6UiKrBRw+HSIZyU6iLbByJbzwQlC4kp0dFBeWx4w7tWoFZS4XXwznnAO/9wBK2kqJBNSuHRQlba4tKV758kvo1i1YPu00eO65DW//x+KVIUPg9NM3P+eG9OwZlEZJqhpmz4auXWHZsq0vSq5ImZkweDCceGKyk0iSJEmSJEnSlklJdgBJklT9pabCiy/CUUdBXl6y05S9rCx4/nlLVyRJUsUZO3YsedXxB6vfLV++nIkTJ7LXXnslO4okSZIkSZIkSZI2YuXKlbz44os0a9aM559/nj333HON10OhEIlEonSi1VGjRhGLxahRo0Yy4kqSJEmSVKX94x//4O233+aggw6iW7dudO/enY4dO3LUUU049tgIEExGO3NmnEmTwowcmc0LL7xPVlZDevUaQHo61KwJNWrAzjsHE0B26rR5Y2ISv89OHQqFqFWrFhAUrhQVFfHII4+Qk5NDrVq1CIfDZX79myMUChGNRvniiy/47rvvOOigg5g/fz5ZWVmc+PvskX/MmJubSzgcpkaNGoTD4bWKVEqeT5s2jZdeeomGDRvSt29fatasWXq+dbGQRZK0zYoVwucnVJ/SFYDCbPjmWuh6f7KTaDNEo3DnncEjHA4KV8rTqlXBxzvvhDvugJNPhgcfDApZJG25hQuDv88VoVmz1aUr+fnQqBF8+y20awfLl8MHH8ANN8D8+eve/4gjYOnSYB6KhQth5Ei46y746actz/Tdd1u+r6SKtWgR7LNP1StdgeB73umnB0VXAwYkO40kSZIkSZIkbT6LVyRJUoXo1w+OPRZefx0KCpKdpuykp8Nhh8GhhyY7iSRJ2lbE43G++OILiouLkx2l3BQXFzNmzBi6devmQFNJkiRJkiRJkqRKrqioiFmzZnHUUUex5557Eo1GiUQipYUroVCIUChETk4ODz/8ME899RT77rsvA5yhQZIkSZKkzTZx4kQKCwt57733eOeddwDIyspil112oXv37vTo0YPdd9+dZs2acfzxtalXbzJDhpzLWWf9kzvuKJv34n+8t7NkuaioiKeeeoqcnBxSUirX0OXi4mKWLl3K0KFD6d27N8OHD+fXX3+lWbNmJBKJ0vKVn376iXg8TvPmzVm2bBlNmjRZ4zihUIh4PM748eP58ssvOemkk+jevTuw4XKVP/6OpKqJRqMUFBQQjUaJ/j7DcUpKCqmpqWRkZBCJRJKcUJJUqX17AxQsTnaKshXLgxlPQqsToUH3ZKfRJvjuOzj+eJg9O5hIvCKVjKd/+WV491145RXo06diM0jVyYoVkJpaMXNVdO68ejkzE+65Z83np58eFBLsvXfw/eXP6tVbvdy6NZxxBpxwAhx0EIwbt2WZKvp7mKQtU1QEvXvDb79VvdKVEvn5wc9PY8fCbrslO40kSZIkSZIkbZ7KdfeiJEmq1h59FIYPr17FK1lZ8OSTyU4hSZK2JdOnTycWiyU7RrkrKCjgl19+oU2bNsmOIkmSJEmSJEmSpA349ddfqV27NmlpaUAw+WZxcTGpqamlE4p+8803DBkyhCeffJJQKMT5559PSkpKlZ10VJIkSZKkZMjJyaGgoIBOnTrxwAMP8PXXXzNp0iS+++47pk2bxoQJE3j00UcB2GGHHdh7773Jz8+nsLCQfv36lVuuFStWMGjQIJYvX17pSlf+KBqN0qpVK3bccUf+85//cMMNN5QWh0ybNo3XX3+d/Px89txzz7VKV0rMmzePN998kxo1anDIIYdQv359YM0ymng8TjgcprCwkE8//ZRJkyaxdOlS6tWrx1//+ldatGhR/he7BYqLi1m8eDELFixgzpw5zJs3j1WrVhEOh0uLdSEomUkkEsTjcbbbbjuaN29Oy5Ytadq0KY0aNbKMRZIUyJ4I0x+FWDWcJT6WD58fD4dPh0hGstNoPaJRuPPO4FFQAIlE8rIUFASPww8Pihcefhhq1UpeHqmqKiiAivqv5bp113w+fz5cfnmwPHAgNGsGTZrAXXfBSScF6xMJmDQJ3ngDpk2D3FzYZx+44gqoUQNq1oRnnoFddtmyTMXFW3w5kirQTTfBvHlV/+9sXl5QvjJ1alB6JUmSJEmSJElVReW9g1GSJFU7tWvDSy/B0UcH/8la1WVlwQsvwHbbJTuJJEnalowZM4aioqJkxyh3RUVFjB071uIVSZIkSZIkSZKkSq5jx460b9+eiRMn8sUXX7D33nuT+vusCz///DMffvgh//d//8fo0aPZaaeduPPOOznyyCMBLF2RJEmSJGkzLFq0iNTUVBo3bkzfvn3p27cvACtXrmT69Ol8++23TJo0iW+//Zbp06fz0ksvle679957l0um5cuX88wzz5CXl0c4HC6Xc5S1/fffn/Hjx3PZZZex11570aBBA+644w4+++wz+vfvz1FHHQWsLlD5owkTJvDJJ5/Qt29f9tlnH4DSYtmSj6FQiGnTpnHmmWcyfvx4atSoQc2aNYlGo9xwww385S9/4YYbbmDHHXes6EtfS3FxMVOmTGHcuHEsXbqU1NRUYrEY0Wi0dJt4PL7e/bOzs8nOzmbatGmEQiGi0ShNmjRhn332Yeedd7aERZK2ZRMvrJ6lKyUKs2HGM9D+wmQn0Tr8+GMwln3OHMivRH8M8/Lg1Vfh/ffh9dehV69kJ5KqloosXikoWPP5bbfBa68Fy3XrwpNPBsuHHLJ6mzlzoEuXNff78ENYsACeeip43rEjtG0LP/+8+ZliMYjHoYq89Za2SV9/DQ89VLl+/thSiURQIHPbbXDrrclOI0mSJEmSJEmbzuIVSZJUoQ46CI47LrghrCr/Z3FGBhx+OBx6aLKTSJKkbUl2djaLFi1KdowK88svv7Bq1Spq1aqV7CiSJEmSJEmSJEnagHvvvZf99tuP888/n7/97W/svPPOfPLJJ4wdO5bJkycDcOSRR3L22WdzwAEHAKsnJZUkSZIkSZumuLgYgPT0dACi0SgpKSnUrl2bPffckz333LN0/cKFCxkxYgRXXXUV9erVIzMzs8zz5OTkMGjQIPLy8kgkEmV+/PISiUTYa6+9+OSTT3jsscdKi0V69+7NY489Rps2bQBKS1dKfoexePFi/vvf/xKLxTj00ENp0aIFsLpYNh6PE4lE+OCDD7jmmmuYM2cOV155JVdeeSUFBQVMnjyZkSNHMmzYMI477jheffVVOnTokITPACxZsoTx48eX/t6m5M9WYWHhFh2vZH+ABQsW8Pbbb/Puu+/SrVs39txzT2rXrr31oSVJVceKH2D5t8lOUb5iefD9fbDTBRXXAqBNMmECHHggrFoVTBhe2RQUBI8BA+D55+HYY5OdSKo6UipwlqzZs9d8PmvWupdr1gz+GdjQ95sxY9Z83rjxlhWvhEL+kyNVZkVFcPzxVXsenT/Ly4P77gvmCNptt2SnkSRJkiRJkqRNY/GKJEmqcE8/DTNmwNdfBzeHVTXp6cF/Cg8ZkuwkkiRpWzN+/PjSwZ3bgkQiwYQJE+jTp0+yo0iSJEmSJEmSJGkDunXrxr333ssTTzzBFVdcUbo+NTWVAw88kMMOO4x+/frRrl270tcsXZEkSZIkafO0bt2a+++/nxo1ahCLxUj5w6yz8XicRCJBOBwmJSWFFi1a0K1bN0KhED169CjzLAUFBQwaNIjc3NwqVbpSIhwOc9BBB3HUUUfRsGFDWrduTYcOHWjQoAHxeLy0dOWPvv32Wz744AO6d+9O7969gdWlLIlEgkgkQnFxMddddx1TpkxhyJAh/P3vfy/dv3nz5vTp04dOnTrx0EMPlUsZzsb88ssvfPzxxyxevJh4PF5u9yUXFRUBMHbsWMaOHUvr1q3p168fjRs3LpfzSZIqmR8fgnjxxrer6oqy4bfPoFGvZCfR70aNgsMOg9zcZCfZuLw8+NvfYPlyOPPMZKdRVZGXB5Mnw1dfwWefwcyZq8t8YjHIyAge9etDz57QrRt07QpNmiQ7ednIyICKGlr57bewbBlst13wvHXr1a/9cXnevNWlK126wJQpUPynfwJ79lzz+cKFW5YpJcXiFakyu+kmWLQo2SnKXkFBUCgzdSqkpiY7jSRJkiRJkiRtnMUrkiSpwqWnw4cfwr77wvffw+/30lcJaWmwww7w8cfBzTmSJEkVaerUqdtU8UosFmPy5MkWr0iSJEmSJEmSJFUBF154IX/961955ZVXyMnJAeCwww6jXr16NGnSpHTC0pIJSSVJkiRJ0ubJzMzk6KOPJhaLEYlE1njtj0UhJcUhI0eO5LfffqNv375lnuXdd99l5cqVVfq+1lgsRn5+Pv3796dhw4Zrvb5kyRLq1q1LSkoKeXl5vPPOOyxdupRDDz2U9u3bA6uLZUuKcJ566im++eYb2rVrR0ZGBldffTVt27alU6dO7LHHHmRlZXH66adzyimnrPU1LE9FRUV88MEHTJkyhWg0WmHnjcViAMycOZPZs2ezzz770KtXrwq9dklSBYvmwqznIVFx/94kTTQXpt1j8UolMWYMHHpoUExRVeTnw0UXBZOY/6GvTypVWAhvvgnDhsEXX8CCBZCVFRR75OdveN9PP4UaNYIJ87OyoHNn6NcPTjsNtt++ItKXvczMsi9euekmuPnmYHnIEDj99GC5uBieegquuSZ4fv31QVFSyXKJl19evXzRRXDggfDSS8H3pIKCYD6NK65Yvc2ECfDLL1uW1cIDqfKaOhUeemjj35urokQiKJm6++41v/9JkiRJkiRJUmVl8YokSUqKGjVg1CjYf3/48cfgxpHKLj0d2rWD0aOhVq1kp5EkSduanJwciqpSY10ZKbnutLS0ZEeRJEmSJEmSJEnSRtSvX58LL7xwna+VFK5YuiJJkiRJ0pYLhUKkpKQQj8fX+z67pISlZcuWtG/fnt69e5dphunTpzN9+vTSUo2qLBqN8vrrr3PeeeeVft7C4TC5ubnccsstRKNRjj76aCKRCO+99x677747BxxwALC64AYgJSUYrv3AAw8AMGPGDG6++Ways7P57bffaN26Nf/61784++yzAUitwBlzZ82axRtvvEFhYWGFlq78WTQaZdy4cXz33Xccf/zxNG7cOGlZJEnl6JdXIBTe+HbVQgIWfQz5CyGzabLDbNO++Qb6969apSsl8vPhvPOgTh048shkp1FlMXs2PPpoUPwBsGrV6tdWrty0Y0SjsGJFsFxYGMzrMG4c3Hor9OkDV14ZzPNQlf7rtmnTGHl5CSpquqxbboH99gvKU1q0gNdeW/P1L76A225bc13z5nD11es+3uLFQfHNlmrWbMv3lVS+7rwz+F5bXeXlwX33wVVXgUO9JUmSJEmSJFV2Fq9IkqSkqVsXxowJbmb76qvg5rDKKjMTdtsNPvrI0hVJkpQcCxcuJCUlZaODVDt37sxRRx1V+vyWW25Za5ubbrqpdHnYsGFMnjx5g8cMh8P07NmTpk2b0qxZM2r94QeiIUOGMHv27A3un5qaynnnnUe9evU2a7+SfRctWkTLli03uq0kSZIkSZIkSZKS548TvRYWFpKenl5atvLn1yVJkiRJ0tYpKfwokUgkSCQSa6w/8sgjObKMZ28uKChg2LBhFBcXl+lxk2n58uV8/vnn9OrVq3Rdfn4+2dnZvPrqq7z88su0aNGCefPmcdRRR7HnnnsCq78GJQUs//vf/5g1axZ169bl2GOP5frrr6dZs2b8+OOPXHbZZZx77rnk5+dz0UUXAeX/u5KioiI++OADpkyZktTClT8qLi4mOzubZ555hn322YdevXoRiUSSHUuSVJa+vweiOclOUYFC8NOTsNvaY3dUMZYsCUokcqrwH7v8fPjrX4NSjN12S3YaJUsiAf/7H9xzT/BnIR6HoqKyPUdJKcAHH8BnnwVzPVx5ZVAGUrt22Z6rrMXjcWrUiFC37jKWLduuQs5ZUAB9+8LFFwd/R3faKSiq+fFHePVVeOCBNb9Gd90FM2fCQQdB69bQqBEUF8PPP8N778H99wffs7ZUjx5bfUmSysGyZfDmm8H37eosFoNhw+CEE5KdRJIkSZIkSZI2LLzxTSRJkspPjRrw8cdw0kmQlZXsNOuWlQXHHw+jRlm6IkmSkmf+/PkUlfXd0psoNTWVAw44gJ133nmN0pVN1b9//zVKVzZHLBZj4cKFW7SvJEmSJEmSJEmSkiM9PR2ABQsWrPP1RCJRkXEkSZIkSao2iouL+fLLLxkxYgQ///wz+fn5QFDi8ecyllgsVubvwd99992k3c9aXoqLi/nss8/47bffStc1aNCAl19+ma+//pr+/fszbdo0iouLGT16NM8++ywzZ84s3bbk8z5y5EgAjj76aK699lpatWpFPB5nl1124d///jdpaWkMGTKEnJycci9dWbVqFU888USlKl35o2g0yrhx4xg8eDCFJbM/S5KqvoIlkDs72SkqVrwA5g1Ldopt2hlnQG5uslNsvfz8YCx7Neo31GaYPRv23ReOOw4++SQo/CjPt12JRFBWNG8e/OtfQUnIO++U3/k2V05ODjNmzCAWi5Wui//eaNCv35ZN9vDcc0FpSsmjxC23rF53+ulr71dYCPfeC3vsEcyLkZUVLN9999pfox9/hNtvh169oGVLyMgI5qbo3BmuvXbrSleysqBnzy3fX1qfRCL4HvTmm3D11fCXv8ARR8CBBwaPww8P1l1xBfzf/wVFQt7usabBgyG8Dczil5MTfO+TJEmSJEmSpMpuG/iVrSRJquzS0+HZZ4Mbcho1Cm4iqQwyMqBBAxg2LLiZprLkkiRJ26bZs2cnbQKqRCLB/PnzmThxIv/97383a9+ddtqJLl26ULyFd/5Ho1Fmz97GBt5IkiRJkiRJkiRVcRMnTiQcDnPEEUeQu47ZrkomF12xYgW//vor77zzDu+//z5jx45l8eLFFR1XkiRJkqRKLxqNMnDgQPbYYw/69+9Pv379aNeuHU2aNGG//fbjtttuY8qUKaX3miYSCSKRSJkWfPz0009Mnz59jclvq4toNMrrr79eOplvid13353XXnuN+fPnc+mllzJ16lTOPvtsLrjggjXKV2KxGPn5+aSnp9OvXz9at24NQFpaGgBdu3ald+/e/PTTT/zwww/lei3Lli3j6aefZuXKlZWydKVEcXExixYt4tlnny0tEJIkVXFLv4LINjgQd+WPEK9+Px9VBW+8ASNGlG9BRUVJJIISjNtvT3YSVaREAp54AnbZBb78MjklQnl5sGxZUKxw3HGwdGnFZyjx0Ucfccghh9CuXTsOPvhg+vfvz9NPPw1ASkoKAPvvn0JmZvIyJkskAl27JjuFqoN4HD78EK66CvbeOygH6tgxKB6691547bVg3pcRI4LHu+8G6+6/H846C3bdFWrWhG7d4PLLg9cr8a8eyl08DgMHBt9LtwXffw9TpyY7hSRJkiRJkiRtmMUrkiSp0ujTB2bOhL/+FbKykpslKwtOOCHI069fcrNIkiQBLFq0KGnnLioq4plnnuG9997jm2++2eT9srKyOPzwwwH4+OOPt/j88+fP3+J9JUmSJEmSJEmSVPEaNmwIQF5eHoWFhWu9np2dzZtvvskVV1xB586dOfLIIznssMPo2bMnPXv25OWXX2bFihUVHVuSJEmSpEopNzeX6667jiuvvJLly5dz2GGH0adPH+rVq8eqVasYM2YMN910E926deOWW24BKNPCFQiKXN577z2Ki4vL9LiVyYoVK/juu+/W+VrTpk25//77Wb58OXfeeSf16tWjTZs2wOqSm/z8fAoLC6lTpw6hUGiNgppQKMR3331Hbm5uaRlLeVi6dCn/+c9/yM3NXatEpjKKxWKlmS1fkaRqYOlEiG7FrNNtToW/JlY/TorBiflw9CLoPxG6PQkN9t68Y4ZTodP10GsYHDV/zeM36r3lWf98jlXTy+ZY2mRLlsCZZ1avic7z8oJJ77/9NtlJVBFmz4Z994UrrwwKV5Ldb5mXFxQotGsXlC5UtBtuuIHDDjuMWbNm0b9/f/bZZx+++eYbzjvvPG6//XaWLVsGQNeuCVJTKz5fshUUQKdOyU6hqiw7G+6+G7bfPihZuu8+GD8++P6TlwcrVwZlUOuTSMCqVcG2eXkwcSI88EAwN0yTJnDrrbB4ccVdT2UxcmTwudtWFBcHX3dJkiRJkiRJqswsXpEkSZVKzZrw7LPBjTlNm0KtWhV7/lq1oHFjGDYMnnsOateu2PNLkiStS1FREUVFRcmOsdkOO+wwatasycyZM/nyyy+3+DgrV64ksaG7NiVJkiRJkiRJklSptGrVim+++Ybvv/+eevXqAZRONjpt2jQGDhzIDTfcwLPPPkv79u255JJLeP/993n88cdp2rQp5557LldffXUyL0GSJEmSpEpj5MiRPPzww5xyyilMmzaNp59+mrfffpvHH3+cBg0asPfee3Pdddex/fbbc+utt3LqqaeW+X2Xc+bMqfbFGEVFRYwZM2aD26Snp3P11Vfz8ssvEw6HicfjpSU33bp1AyAnJweASCRCNBoF4I033mDBggXsuuuudO7cuVzyr1q1ikGDBlFQUFCl7ruNxWKsXLmSIUOGVMn7pSVJf/DrKEhEy+54oTBEMiCzMdTrCjueCweNg31ehEjWph0jkgW73QbNj4Ss7csu258t/ar8jq11OuMMqI4/nhYUwPHHBxObq/p6/XXYZRf48sug9KCyKCyEZcvgL3+Bk08unz+H63qv8tprr/HII4/QpUsXnnvuOR5//HFeeOEFVv49JgABAABJREFUPvjgA/bff39uvPFGnn32WQB22SVerQqXNlXr1lCOHZ6qphKJ4PvMCSdA8+Zwyy1BOcqqVRsuWdmc469aFZS63HkntGoFRxwBn31WNsevCh57DH7/NdA2IRqFV15JflmYJEmSJEmSJG2IxSuSJKlSOuAAmDs3+E/X/faDjAxITS2fc6WmBsffZx948UWYPx/69Sufc0mSJG2J4uJiwuEt+zXOTTfdtNajIuy+++506NCB/Px8/vvf/27VsUKhUOlEXJIkSZIkSZIkSaoadtttN4DSCUYjkQhLlizhtttu45577uH7778HIDc3ly5dutC/f3/OO+88Ro8ezWmnncYzzzzDW2+9lbT8kiRJkiRVFm+88QbNmjXjoosuonbt2qSnp5OZmckJJ5zAZZddRjwe54YbbmDUqFEcccQRvPDCC7z88stlmmHMmDHbRClGdnY2ixcv3uTt/3h/7yGHHMIuu+zCP//5T4YOHcrSpUtJSUnhq6++4vrrrwfgggsuANY92fDWKCwsZNCgQeTn51ep0pUSsViM7OxsXnzxReLxeLLjSJK21LJvyvZ4H/WEjw+AL06HBR+sXt/6ZOj5f5t2jEQcsifAT0/AF2eUbb4S0RxYMq5MD1lcXMxjjz3GGWecwWmnncZ9993HV19Z7lJi+HAYORKq44+niQTMmwcDByY7icrL00/DqacGhSuVdbhcXh4MGwYDBgRlQGXljTfeIPcPTTMlP/sPGzaMlStX8q9//Yu99tqLrKygXKtr165ceumlANx9990UFBRQo0aEvfYqu0xVQXo6HHtsslOoqlmwAPr2hT594I03gr/L5VlYVlAQlDe9+27wvWPvvWHWrPI7X2XxxRfJTlDxIhH44Ydkp5AkSZIkSZKk9bN4RZIkVVqRCBx6KIweDd99BxdcADVrQu3akJKy9ceuXTs43nnnwZQpMGYMHHFE8JokSVJlEo1GCYVCyY6xyerWrUv//v0BeO+991i1atVWHS8cDpdOyCVJkiRJkiRJkqSqJeX3G31mz57NEUccwWuvvUaNGjU49dRTuf3228nKyuKss87i9ttvZ8mSJQCce+657Lvvvtx6663JjC5JkiRJUqUwdepUmjZtSuvWrYGgtKNkgtrmzZvz3Xff8cEHH9CyZUsee+wxdtxxR1566aXSbbfWqlWr+Pnnn7f6OFVBPB7niy2cNbN58+bceOONRKNRzj33XI466ij2339/evfuzfTp0+nXrx/nnHMOwDrvC96aL9UHH3xATk5OlS4ticViLFq0iHHjynbieklSBSnMhuKVZXvM38bAr6Pg5yEwagBMvn71a80OhZYnbPwY0VXwv71gwj/g58Flm++Pfvu8zA41e/Zs9tprLy655BJGjhzJ+PHjufHGGzn99NMZNmzYJh9n9OjRDBo0iAceeIDHHnuM119/nYkTJ7J06dIN7lcVStxuvTUoraiu8vLgvvvAoVTVz333waWXlm/5QVnJy4OxY6FXr637+zZp0iTOPPNM6tWrx/HHH8/w4cNLXwuHwyxevJj58+ez3Xbb0bp16zXe0yQSCXbccUdatWpFdnY2L7zwAgBXXw21am15pqro9w5PaaMSCRgyBNq3h88+C/7+VuSvChKJ4JxffQWdOsFjj1Xs+SvSihWQnb1l+556avC5KnlsrnAYPv98zWOceuqa23zyyZqvr+/RqtXmn98+QEmSJEmSJEmV2VZOWS5JklQx2raFBx6AO++EESNgwgQYNQomTw5uLsrICG7gKS5ee9/UVMjMhKIiSE+Hzp2hd2/Yay/o2zd4TZIkqTKLxWJbXLwyaNCgtdadccYZWxtpgwYMGEB6ejrffvst33333VYfLxQKWbwiSZIkSZIkSZJUxY0cOZIvvviCXr168eCDD7L77rsDcM0113DppZdy1113sfPOO3PcccfRqVMn+vbtyyOPPMLw4cMZMGBAcsNLkiRJkpQkxcXF1KlThx9//JH69esDweS0JX799Vdyc3Np3749AM2aNaNHjx6MHj2aGTNm0K5du63OMHHixC2+j7WqicfjTJ06lf79+5Oenr7Z+x9//PH06tWLu+++m+HDhxOJRGjXrh1nnXUWRx99dOk5/vg1LJGbG0xIetZZ8PuXepPMmjWLqVOnVot7bYuLixk1ahTt27enQYMGyY4jSdocubMhkgHxovI7x3d3QJu/Q+2dgudtT4U5/1d+59scefPL5DArV67kzDPPZPLkyVx11VWcfvrphEIhxo0bxz//+U/OO+88dtttN9q2bbvB46xYsYKTTz6Z4uJiIpEIBQUFFBYWkpGRQe/evbnpppvYbbfd1rlvKBRi5syZfPbZZ2RnZ1O7dm1at27NDjvsQMuWLUlJSe40NdOnB2PLq7uiInjvPTjyyGQnUVl54gm46aaqUbpSIj8fpkyBAQPg448hLW3T9lu+fDlPP/00Tz/9ND///DPNmjXj2GOPpWfPnnTv3n2NbRs3bkwkEmHZsmXMmjWL3XbbjUQiQSgUIhQKsWDBAn777TcAhgwZwtlnn80hhyRITw+xalVZX3Hl1Ls3NG+e7BSqChYsgJNPDuZiSXZBWSwWzP9y9dXw/PPw6qvQpk1yM5W1r78O5qpZ1xw35e2aa2DffcvmWJubPycnKOb6+9/L5vySJEmSJEmSVNYsXpEkSVVKRgYcemjwKLFoEXz1FXz/fXADQG5u8J/wmZlQsyZkZUGHDtC1KzRtmrzskiRJWyoSiZBIJLZo37lz55Zxmo2rXbs2ALvtttt6B2KcdtppANx1110UFhZu8HiJRCLpAzMkSZIkSZIkSZK0dR5//HEaNGjAc889R6tWrYjH40AwWew999zDSy+9xIgRIzjssMPIyMjg8MMP56233tri/yeTJEmSJKk6SE1N5cADD+STTz7h4osv5uabb6ZBgwbE43EWL17ME088QfPmzUuLVwAaNWrE0qVLady48VafPx6PM2HChGpR6rGpQqEQkydPZq+99tqi/Rs3bsz999/Pvffey7x582jVqtUar6+rdAWCSY1//BF23DGYKPXSS2GHHTZ8rsLCQt54441q9fWJxWIMHTqUc845Z72fK0lSJRQrAMq7qC0Bi0esLl6pt2c5n28zlFHhzNixYxk5ciQHHHAAd911V+n6nXbaiZUrV3LJJZdwzz338OSTT5YWE6xLWload9xxB7Vq1aJ27dqkpKSwZMkSPvnkE5588klGjx7NuHHj1irpSyQS3HnnnTz33HMsWrSIrKws8vPzCYVC7LTTTjz44IP06NFjjX1WrVrFE088wddff01hYSHt2rWjX79+HHTQQWXyOfmzhx6CavSjz3qtWgV3323xSnXx6qtw+eVVq3SlREEBTJwIxxwD//0vRCIb3n7y5Mn07duXpUuXcvTRR3PhhRfSo0cPOnToUDrmsEQsFiMSiTBgwAA+/fRT/vOf/7DDDjvQqVMn4vE4P/30Ew888AAtWrTg119/Zdy4cSxcuJCmTZty0UUJ7rorVCU/p5ujZk246qpkp1BV8MYbcNppwd/ZyvTvZG5uMBdMp05B2ezvw4qrhQkTgs93Rdtjj6DIKx4PitoyMta93UUXQZ06a6+/+mo4/PBgecyYoLBnc33++ebvI0mSJEmSJEkVxRkrJUlSldekydplLJIkSdVJSkrKNj2hVDwet3hFkiRJkiRJkiSpikokEuTn55OWlkabNm1o1apV6SQ6iUSCRCJBLBajYcOGjBo1iozfZ4XYY489ePzxx9eawEuSJEmSpG1Nv379ePLJJ3niiSf48ccf2XvvvVm+fDlvvvkmy5cv55prrinddtmyZcyaNYt69epRq1atrT73kiVLiMViW32cqqS4uJgffvhhi4tXSkQikdLSlQ1NjF6iYUMYNAj+/W945BHo3h0OOACuuCJYXpcPPviAwsLCrcpZ2SQSCZYuXcq4cePYd999kx1HkrSpYhU0831h9url1LoVc85NES/e6kNEo1Hee+89AI444ggg+LkkFAqRkpLCgQceCMCkSZM2eqzMzEz+9re/rbX+mGOOYaedduKSSy7hkUce4aGHHir9P5v8/Hzuvvtu/v3vf3PQQQdx++2306hRI6LRKN999x1ff/01K1euXON4X3/9NUcffTSLFi2iXr16NG3alDFjxvDMM89w3XXX8c9//pPIxloaNkNeHjz3HBRv/ae7Spg0CX76KSjmU9U1fTqccUbVLF0pkZ8Pn3wC99wD//rXhrfdZZdd2H333Rk5ciTXXnstXbt23ejxTzrpJIYPH87777/PTz/9xDHHHEM0GmX8+PH8+OOPjBkzhrvuuotBgwYxduxYjj32WM4+O8Gdd5Z34Vfy1akDffokO4UquyefhMsuq7zfZ2Kx4N/wCy6ARYvgD7/GqtJGjw6KTypSejq88AKkpcH99welWK1br3vbqVPXXle7NvTuvfr5ffdtWY6ffgq+rmX4Y54kSZIkSZIklRlnrJQkSZIkSarkUlNTicfj5XqOOnXqcOmll5Y+v+WWW9Z4vX379uvcr2XLlqWTX82cOZNoNMrYsWPJyspaa9v+/fuXLn/55ZcsXbqUaDS6SfnKcqCFJEmSJEmSJEmSKk4oFCItLY309HSWL1/OL7/8QuvWrYlGo6SkBLcy//jjj2RnZ9O2bVsKCwtJSUkhEomUlq5syuSkkiRJkiRVR/F4nD333JPnnnuOf/3rX4wYMYIRI0aUvk++7rrr1rj/c8qUKXz11VccdNBBZXL+hQsXlslxqppFixaV6fE25/caTZvCHXfAtdcGRSx/+Qs0bx4UsBx+OITDwXazZs1i6tSpm3wvblVSXFzMqFGj2Hnnnalfv36y40iSNkWigora0huuXi5eXjHn3CRbP+anoKCAr7/+mu23357OnTsDlP4/CgT/V9K2bVtyc3P5+eefadu27YYTxeOES35w+IOWLVsClJa3JRIJAMaOHcutt97KIYccwltvvUVqamrpPn379l0jRygUYvbs2Zx33nnMnz+fSy65hIsvvphYLMbcuXO5++67ueqqq2jWrBknnXRSmf0/z6uvbvUhqpRYDB5+OCjlU9UUi8EJJ0B16ErMy4PbboOjjoIOHda9TTweJyUlhcMOO4yRI0fy8ccf07VrV+bOncuiRYuIxWLk5eXRtm1bWrduXTpesEWLFjz11FP885//5Msvv2TgwIHEYjF23XVXBg4cSLt27UrHNpa8/2naNMzBB8O77waf5+ooKwuuvBL8b3JtyF13BX83K2vpyh+VfB9ZuhTuvrvq/9mePLniz3nXXbDLLkGpyr/+FRSvbI5zzgnKVyAoBvvvf7csR1oazJgB6xl2LkmSJEmSJElJZfGKJEmSJElSEi1btozttttug4MISiaiyk/i3Y9/+ctf1rm+T58+pcsPPvggK1asYMqUKevc9o/FK9OmTWP27NmbdO7atWs7kZYkSZIkSZIkSVIVlpKSwkknncS5557L66+/zpVXXklKSgoFBQVMnDiRm2++mezsbE444QTS09NJJBJrTAgWCoWIxWKlk+9IkiRJkrStCIfDxONx9t9/f4YNG8aXX37Jt99+S3p6Ooceeig77rgjKSkppe+bH3jgAVatWsUJJ5xQJuefO3cuRUVFG92uc+fOHHXUUaXPb7nllrW2uemmm0qXhw0bxuSNzFAZDofp2bMnTZs2pVmzZtSqVav0tSFDhqx1H+qfM6zPqFGj+PTTTze4TVFR0f+zd9/hTZV9GMe/SZPuRaHQFigbyt57DxUEFVFQFEHErbhF5UUB91ZABRSRoQwFRQRBUdkgsofsVaCUUaClu814/zg2UCij0DYt3J/rytWTM38nSTOf57lJSUnB19f3kvvLL/7+8NRT8Pjj8OOP8OabMGgQPP883HcfLFiw4JoMXclit9tZvHgxPXI7iqiIiLiHh3cBHMQEYZ3OXD25pgCOeXkcWDl1AoKD4Up/ykhNTeXIkSOUKFGCUqVKnbfcbDYTEBBAcnIy8fHxwMWD681mM0lJSRw6dAgPDw+sViv79+9nxIgReHl50bx5c8D4DSc+Pp7Jkyfj6+vLoEGDsFqtbN26FQ8PD0JDQwkJCXEdL8vWrVtZs2YNHTt25KOPPnLNr1ixIiVKlGDRokV89tln9O7dO8/6BH3xBSQn58muioTMTJg0yQhfUbeqoumTT4yB6R1Xn81UKKSlGUEyGzZc/Lmuc+fOvP/++4wZM4YWLVrw6aefsmLFCuLi4rDb7YSGhvLUU0/xwAMPEB4eTkZGBlWrVmXmzJkcP36c9evXU6tWrWwBU4cOHQKgRo0arnmffAILFjhJSbk2/0FCQ+GRR9xdhRRmI0YYQSYpKe6u5PKlpMDnn4OPD+Tw1VGRkpjoBAru+adDB+N7ovR06NMHLuPrumw8PIzts3zyCZz11i7X+zp9+sq2FREREREREREREclvCl4RERERERERkRydPg3r1kF0tNEoNjUV7Hbw9jYuwcFQrx5UrKjG27lx9OhRfvrpJ6ZOncqWLVsYMmQIzz777CU7EYSFhbFv374CqrJwiYiIcHcJIiIiIiIiIiIiIiIicpUeeughJk6cyKuvvsquXbuoXbs2Bw4cYOHChaxbt44uXbrw5ptvAkbQislkIi0tjS1btlCqVCn8/f0pVqyYm89CREREREREpGCdHUxaqlQpbrnlFm655Zbz1ssKK3333XeJjY11DaR9tQ4cOJAn+7kSVquV9u3b5/l+HZcx6rHFYuHw4cNUrlw5z4+fWxaLMbhxz56wZAl8+CF8/PFxevc+7u7S8pXT6WTbtm2kpaXh7V0Qg/mLiMhV8fDJ/2PUehUCKp25vndi/h/zMiUme1KlitEXy98fQkKMS7FiZ/6GhcGrr144rCA1NZXU1FQiIiLw8TFuT5PJ5Ao7ycjIwGazYbFYLtkHKes95JIlS3j++ecxmUzYbDYOHjyIt7c3w4cPp1+/fq7glr1797J48WIaNGjAnj17+Oijj9i6dSuenp7Url2bO++8ky5duuDn5+eqZ/fu3YARfpdVn8ViwWw2ExwcTJs2bdiyZQvLly+nZcuWFw2JuRwOB2zZcsWbF1mZmXDwIERGursSya2dO2Ho0KIViHApTifs2wfvv+/klVfO/3/O+uwaFRVF27ZtmT59Om3btqV06dL069ePcuXKsX79eubMmcOrr77K9u3bmTx5MlarFQBvb2/Kli1L2bJls+3XbrezYsUKqlWrRrly5VzzK1SA99838dJL114ok48PfP+90Y9XJCcTJsArrxj9voualBTju42QEHj6aXdXkzvJycmMHTuWiRMnkpCwAvArkOMGBRn3udkMr70Gl8gyztFdd0HW0+vx48b+rkZa2tVtLyIiIiIiIiIiIpJfFLwiIiIiIiIiIqSkwD//wNq1sGgRrFkDJ04YDTTtdqNxut1uNI718DhzsdmMeTVqQOvW0KyZcTmr/aoAa9asYebMmcyYMYM9e/bg6elJnTp16NOnz2V3HihXrhzR0dGX7Oy5ceNGNl6i1dzw4cPPm5eQkJDj/Ittk1tXsg+LxZKtQbSIiIiIiIiIiIiIiIgUXePGjWPYsGGMGzfONa9EiRLcddddPPbYY9mCVX744Qc++eQToqOjSUxMpEqVKjz22GP069fPNfiOiIiIiIiIyLUua+DaLHa7HTCCVrLalGYFmAJUq1aNatWq5cmxHQ4HJ0+ezJN9XQmn00lMTAyxsbHExMRw2223XXT9Xbt2MX78+PPmlypViq5du7r2+e+//17y2JmZmcTExBSK4JUsJhO0bWtcJk36m7177VzF2OVFgslkYsOGDTRr1szdpYiIyKV4FgOHLW/3GdoSTFbwKwfle0P4TWeWxcyFA98b037l4Lb9Z5ZNOecFsswF3kOEtgLPYGM69newX/nI5UHFAzh50uh/lZAAJ0/CqVPZ/9psxuVCwSuZmZmYTCZXoN65EhMTSUxMpFSpUvj5XXyQ76z3kGXLluXWW2/l4MGDxMTEYLPZ6NOnDwMHDgSM93seHh4cOnSIpKQkNm/ezGuvvUbJkiW59dZbOXXqFL/88gvff/89w4cP59VXX3VtY7MZ97enp6drX1mBL+np6TgcDo4fP86BAwdo2bLlldys2ezaZQTSpafnbrt+/bIPLJ6b909168Jzzxnvv8LCjGCHQ4dg5Ur43/+Mvnc56dwZ5s07c33/fiMg4kpYrUZ/PwWvFC12uxGeeC0OSp+cDG+8YaJ7d6he/fzldrsdDw8PunXrxqFDh7j//vsZMGBAtnX++ecfWrRowXfffccrr7xCjRo1cjyWw+Fg9+7dvPvuu6xdu5YRI0YQGBiYbZ3HHoPJk43+sP99XC7yfHyM82rSxN2VSGG1YQM8/njRDF3JkpICgwdD/frQpo27q8lu165dmM1mKlWqlC0QOTk5mRdeeIHJkyfTsGFDzGZvLiPbN0+8+aYRmrJkCXzwwZXt4/nnz0x/8cXVv0YV5cefiIiIiIiIiIiIXNsUvCIiIiIiIiJyHdu5Ez79FCZNMhrup6VBRsaZ5ZmZ52+T07y1a2HdOvj6a2N57drw0ktw661GA+/r2ebNm2nyXyvXm266iYcffpiaNWsSFRVFmTJlXB0MLqV06dJYrVbSc9tDoIjz8PAgIiLC3WWIiIiIiIiIiIiIiIhIHoiKiuKbb77hkUceYfXq1YSGhlK8eHGaN29OaGgoYAws9sEHH/Dqq6/idDqpU6cOpUqV4tChQzzxxBMcOHCA119/3c1nIiIiIiIiIpL/3n33XSpXrsxtt93mCiHNGoj77IEfz+Z0Ol0hLFcrLi4ODw8PV9hLQcvIyMgW3nqp4JWUlBRSUlLOm9+wYUPX9I4dOy4rTMbhcBAdHZ2LagtORkYGBw9uwmRyuruUfJeZmcmKFSto2rRpnj2uRUQkn/hXBGceB6/csCzn+fu+hX8eufz9tJmV8/y6b56Z/rk8JF/Fa39IAwDMZihWzLjklpeXFwEBASQkJLj6DjmdTtf7u5iYGOLi4mjcuLEryP5Sr4+1a9fmvffec12fNGkSDz/8MJs2beKbb75x7efkyZM4HA4SEhLo2bMn77zzDsWLFwdg8eLFPPjgg7zxxhvUq1ePW265BTDC7QCWLVvGkSNHCAsLcx1n5cqV/PPPP2RmZmY7l6t5PV+71rh9C8oTT8CIEdmDcry8ICQE6tSBUaNyDl4JCYEcsgCvWFIS/PMP3H573u3zauTl541r2fTpsGcPBTYgf0FLS3Py2GMmFi06f1nW59RbbrmFsLAwWrduDZwJZLHZbDRp0oT+/fvz9ddfM2vWLGrUqOFaDrBgwQIOHDjAnj17WLRoEVu2bOGZZ55xhUZlPx5MmwY1axpBDteCkiXh7bfdXYUUVhkZcOed10boRUoK3H23Ea52iUy5fJGens7GjRtZuXIlK1asYMOGDezfv5/MzEyeeOIJRo0alW39cePGMXbsWN544w0ee+wxSpf2KLCArTJljL9t2lz4tWXCBONSrx5s3Jh9Wfv20MB4u0pqKnz22dXXdL2PHSAiIiIiIiIiIiKFl4JXRERERERERK4zNhv88gu8957ReMpuzzlMJbecTkhMNKZXr4b+/Y3G5U8+CY89Btd6dsaePXvYvHkzpUuXpl69eq4OrhEREXTq1Indu3fz0ksv0a5du/O2vVDn17OFh4djs+VxJ5QiIDMzM1vnCxERERERERERERERESnafHx8aN++Pe3bt882P2ugpujoaCZOnEhgYCBvvPEGd911F35+fsTHx/Poo4/y1ltv0bNnT2rXru2mMxAREREREREpGIMHD+a2226jS5curnapaWlp/Prrr0ycOJF9+/ZRp04dbrjhBrp27UqJEiXy9PinT58u8oMqBwQEUKtWLdf1lStXXva2CQkJ+VHSVdu0aVORv19yIz09nf3791OhQgV3lyIiIhdjMkNgFMRvvPS6l8vpAEcmZMRD6iE4sQb2TYC4v/PuGHnB7AUl2171bkqXLk3x4sVZuXKlK6zEZrPhcDjw8vJi7dq1pKSk0KRJE1eY/aU4nU7sdjsmkwmTyUTfvn3ZuXMnb7/9NvPnz6d3796AEYiQmZlJyZIlGTBgAMWLFyczMxOTyUTbtm25++67eeutt9i8ebMreOXOO+9kxowZzJo1i3vvvZf77ruPkiVLsnbtWqZPn+56L+nj4wNcOiTmUlauNEJICkKnTjBypBHokJ4OX34JCxca/ebKlIGWLSE5Oedtx46F8HBjUPP/Tv2qOBywZMnV7ye39u/fz6effsrmzZuxWq00aNCAXr16Ua9ePYWvXIZ33y24x6s7OJ0m/v7bwb59Zs59m5712AgMDKRjx46u+VmhKlnLu3Xrxtdff83q1auzLQd45plnOHToEA6Hgxo1ajB69GjuuuuuC9ZTvjx88AEMGnTh/82iwscHfvjBCHoSycnw4RAb6+4q8k58PDz/PIwZUzDHO336NB9//DEjRoxwfe/j7+9PuXLlqFSpEhkZGZw8eZIOHToAZ8Kk4uPjefvtt2nWrBkvvPACXl5eWK0UWPDK1Xr++TPTkyZBXNzV79Pb++r3ISIiIiIiIiIiIpIfFLwiIiIiIiIicp1wOmHqVBg40AhayQpJyS9Z+//gA/jwQ7jtNvjiCwgJyd/jFoSsBuL79u3jq6++4rvvviMuLg6z2UzLli358MMPXZ00g4ODadmyJUuWLCE+Ph6AkydPkpycTGhoKGazGU9Pz0se08/PD09PT1JTU/Pz1AqdgIAAV2dhERERERERERERERERubZkZmZitVqzDdA0d+5cdu3axf33388DDzyAr68vAL6+vrzwwgts3LiRd955hylTprizdBEREREREZF8deTIEQDatWuHn5+fa/6zzz7L2LFjXde3bNnClClTaNGiBTNmzCAsLCzParDZbFe87dChQ/OsjqvRpEkT1wC+hw4d4sCBA5e97dWcf35auXIlmZmZ7i6jwGRkZLBy5UoFr4iIFAWhra4ueGXfROOSW8nRMOUiIRAXW5YXPLwgpOFV78ZkMtGgQQNWrlzJb7/9Rp06dVz9aQ4fPszcuXMBXEEGlwq/yApcyXovlJGRgZeXlyus7/Dhw659BAUFYbFYqFSpkmu5xWLB4XAAuOYdOXKE5ORkVx+nMWPGUKZMGSZMmMDChQsJCAjAz8+Pu+++G4vFwqZNmyhZsuRV3zYAy5YZfeMKwttvG6ErAI88AhPPeVhOmJDzdvfdB3feaQwi//HH8PrreVPP5s3GuRdU1smcOXO49957ycjIoE6dOjidTkaMGMEvv/zC22+/zS233JKr8JUVK1bwzTffsGPHDsxmM5UqVaJFixbcfPPNhIeHu9ZzOBwcO3aMhIQEnE4nPj4+BAUFERAQkC2Uo7DbsAH27HF3FfnPZnMwciR88on5ouud/VhxOByu+3L58uUANG7c2LWu3W7Hw8ODSZMmER0dTZMmTShTpsxl1fPYY7BoEcydCykpV3BChYCvr/H8c9ZNIpLNhg3wySdGuNe1IjXVCAK55x5o0yZv9nngwAF27dqFw+GgUaNGFCtWzLXMarXi5+dH586dqVmzJhUrVqRMmTKULl2akJAQ6tev7wq6O9s///xDXFwcQ4YMwcvLi3/++Qe7vRbgmzdF/2foUBg2zJieMAH69zemv/7aeI4712uvnemzP2UK/PMPxMRkXycqCrp0MaYdDvjoo6uv0+nMm4A5ERERERERERERkfyg4BURERERERGR68DRo9Cvn9HIPDm5YI+dnm78nTULfv/daGx+yy0FW0NecjgcmM1mYmNjeeaZZ1i6dCkdO3akadOm+Pn5ERUVRZUqVVzre3h40Lp1a9566y3++usvkpKS+OOPP/j33385ceIE/v7+PPzww9xxxx2Eh4dftOF57dq1WbNmjavjwrXOYrFQr149d5chIiIiIiIiIiIiIiIi+SRrwDCTyeQaSCctLQ2z2Uzv3r3x9fV1/TZmNptp06YNoaGhxMbGEh8fT3BwsBurFxEREREREck/ixcvdg1KDEYIyLRp0xg7diwNGjTgxRdfpHr16qxZs4ZJkyaxZMkSHnzwQebMmZNnNdhsNpwFNbp1PrBarTRseGYQ9JUrV+Zqe7vdntclXbX09HTi4+PdXUaBy01gjoiIuFFoCyM4xZbk7koKli0VitXPk10NGTKEOXPm8PLLL3Py5Ek6dOhAQkICo0aNYuvWrQwePJioqCjA+G3l33//xWazUbNmTSwWY/iYhIQEgoKCzguq8PLyAmD16tUAhIWFufov1alTh4CAAI4fP46vrzGAuMPhcP12c/r0aQD8/f2z7bdkyZK8++67PPbYYxw4cICTJ08SGRlJZGQkS5YsISIiwhWscaG+Una70efN398YODwkBIoVO//vrl15chNfUunSZ0IPUlOhZEnYtAkqVzYCVebPh1dfPX9Q87JlYdQoY/rJJ8GSh6P5ZGTAsWNQqlTe7fNC1q9fzxNPPIG3tzdffPEFnTt3JjMzk7lz5/Lkk08ybNgw6tSpQ7ly5S65rxMnTvDaa68xevRoSpUqRa1atbDb7Sxbtoy//vqLjIwMHnvsMQASExP57rvv+Pbbb9m/fz/x8fGkpKQQHBxM586deemll6hbt26O/e4SExOZOXMm+/fvx2w2U6FCBZo3b07lypXz5Ta6lI8/PtOf8lpmt1v46isH77wDXl4XD+LJut/M/yUabdq0iWnTpuHl5UXLli1d62U9vzRs2DDbZ7nLYTIZoQNdu8LSpUUvmMLXF154AZ5+2t2VSGGVkWGEexW1x/blSE2Fu+82XuvPyh7OlWPHjvH+++/z888/s2fPHgICAkhLS6N27do88sgjPPTQQwD4+Pjw6KOPYjabswUdAxw9epTMzEzKlSuHp6cncCYQasOGDTidTnx9ffn4448ZPHgw6ekrgbx5D3gpF/q675lnzgSvZPXfP9dzz50JlPvll7x5T5WaCpfxVkBERERERERERETELRS8IiIiIiIiInINczph6lR49FFIS4PMTPfVkp5uXO6+G7p0gS+/PNOgqzDLzMx0DfgExoBOmZmZPPTQQ/z11198+umndO/enZIlS15wH1WrVqVChQp89tlnAISGhtK8eXN8fX1Zv349Tz31FIsXL+azzz6jVKlSFwxfadq0KevWrbtuglecTieNGjVydxkiIiIiIiIiIiIiIiKST2JiYnj66acZOXIkERERAISHh+NwONi4cSM33HCDawAeMAZOOnHiBMWKFVPoioiIiIiIiFzTFixYQGRkJGXKlAGM4Ikvv/yS2rVrM378eOrUqQMYg2S3bduWG2+8kc2bN7N79+48G2D4atqrjh8//rx5DzzwwNWUk2sNGjTAx8cHgJMnT7Jt27ZcbV8YQ2eOHDmC1Wol/QpHcq5bty7du3d3XR8+fPh56wwdOtQ1PWvWLDZu3HjJ/YaGhtKiRQsiIyMJCAjAbDaTmppKbGws69atY/v27VdUbxabzUZiYiIBAQFXtR8REclnIbkbJP+a4V0KrP55sqtSpUrxyy+/8Nxzz/HJJ58wcuRIbDYbJUqU4Mknn2Tw4MH4+vq6BgFv06YNp06dIjY2llL/pXJs376doUOH0qJFCxo2bEjZsmUxm82kp6cze/Zspk2bRvHixWnfvj1gDChetWpVypcvz9KlS9m+fTvh4eF4eHi4QhAWLVoEQOPGjfH29nbVmzUAefXq1alevbpr/vjx41m3bh2PPvoopUuXvug5m0zQrRucOgUnT8KRI7B165nrWX+Tk/PkJr6kunXPTPv4wPvvZ7/ev7/RL65ZM4iOPnMOEydCUBBMnw7ffWeEyeQVqxWSkgomeGX+/PkcPHiQF198kXvvvdc1f8CAAezYsYMPP/yQ6dOnM2jQINfjMCepqam8+eabjB49mhdeeIEXX3zRFex44sQJ9u/fn+2xcfjwYX799VeSkpLo0aMH1apVw+Fw8McffzBt2jRWrFjB6NGj6dKlCw6Hw/X74cqVK3n++efZsGEDZrOZgIAA4uPjqVGjBu+++y433HBD/t5g50hIgB9+MAKFrgd2u50ZM8z06XPh0JWsPpKnT59m69atrFy5ks8++4z4+HhGjRpF27Zt86weiwV+/hluuglWry46ARW+vvDIIzBsmLsrkcLss88gNtbdVeSf+Hh4+214663cb3v06FEGDhzIjBkz6Nq1K08++ST+/v7s2bOHjz/+mEceeYSWLVtSo0YNnE7ned8t2Gw2LBYLf/31F8eOHaNv377nrZP1evfVV1+RmJjI448/TlJSFOPGOXE6L/wc6G6hodCnz5nrH36YN/vNCsYTERERERERERERKYwUvCIiIiIiIiJyjYqLg/vug6VLC65x+eVISYE5c6ByZfj2W7j5ZndXlF1iYiJz585l4cKFJCUl0b59ex588MFs66xYsYI//viDV155hYcfftg1PyMjA09PT9f1rIbcxYsXp0ePHvzzzz+8/vrrtGzZEjAake/atYvbbruNWbNm0aBBA1555ZUcQ1cAQkJCCA8P5+DBg/lw5oVPpUqV8PfPm84nIiIiIiIiIiIiIiIiUvgsXryYX375ha5du9K/f38A+vbty5AhQ5g/fz4dO3akfv36OBwOMjMz+eabb4iOjqZXr16AMaDXhX5bExERERERESnKli5dSrNmzahZsyYAO3bsYPXq1XzwwQeu0BW73Y7dbqdSpUoMGDCAIUOGsHHjxjwLXrFYLFf8udvdbV1NJhNNmzZ1XV+1alWug1QuNIi0O8XGxmKz2dxdRjYRERHcf//9WK3WbPP9/f2pUqUKVapUYcGCBaxYseKKj2GxWIiNjVXwiohIYRdQBSh8wWX5ywShLfN0j7Vq1WLy5Mns3LmT/fv3Y7fbqVixIm3atHGtk/U+JSAggFOnTmXrexMSEkJqaiqjRo0CwNfXF4vFwrFjx8jIyKBSpUqMHz+eiIiIbPt65513aNWqFQMGDODll1+mXr16ZGRk8O2337Jw4ULq1q1Lhw4dXMfJGqT8XNHR0YwcORKz2cyAAQMu+fptNsPdd1/8NnE4oKDemgUHZ78eEwPPP29Mf/QRlC4NYWHw7rvQu7cx/7nnoH17Y93HHsv7msxmSEvL+/2eKzExkcWLFxMYGEi7du0AXGEpVquVZs2aAbgCDXN6v5zVl+7XX39lxIgR9OvXj/fPTq/BeP9Yu3Zt4MxvfaGhobzzzjuuzz9ZBg4cyKeffspzzz3HhAkTuPHGG12hK9u2beOFF17g77//5tFHH+Xee+/Fw8ODjRs3MmzYMPr06cPcuXNp1KhRgf2mOHGicX9dL9LSrLzzjvOCwSvJycnMnz+fDz/8EG9vb/bu3cvBgwepXr06X3zxBXfccUee1+TtDQsWwB13wF9/GX1ZCzNfX3j5ZXj1VXdXIoWZwwEffFD4H89XIzUVPv8chg4Fuz3VFaR7OSZNmsSMGTMYNGgQr7/+erY+3k6nk/fee4+lS5dSo0aNHLfPel05duwYdrud8PBwvL29sdvtrteOKlWqAPDPP//QqVMnPv74Y6ZOhWnTIDEx9+c7caJxOdfw4cblclWocPHlx48bzzN5rUGDvN+niIiIiIiIiIiISF5R8IqIiIiIiIjINejQIWjZEmJjITPT3dWcLz3duNx5J3z8MTz6qLsrMkJT3nvvPT7//HNOnTpFhQoV8Pb2xsPDg7vuuouAgABXI+tffvmFjIwMOnfuDMCiRYtYu3YtR48exel00rhxY3r16uVqcOft7U2/fv3o27cv1atXB4wGez4+PtSpU4dhw4bx9NNP8/vvv9OvXz9X54WctGzZkh9//JGMjIz8v1HcyNPTkxYtWri7DBEREREREREREREREclHbdq0ISQkhIULF3LbbbcREhICwKeffspDDz1E3759eeSRR/Dx8WH16tWMGzeOOnXq8NRTTwEodEVERERERESuSZmZmezatYvSpUuzevVqmjdvTmBgIBkZGXTq1Mm1noeHh+uzcVBQEGazmcDAwDyr49wgjaKkevXqFCtWDICUlBTWr1+f633kNJC4u0VHR2O3291dRjZNmzZ1PVYSEhJYsGAB6enptG7dmsjISACaN29+VcErGRkZxMTEULVq1TypWURE8onJDBX7w66x4CyEnZnyg8UXqj6Z57stVaoUpUqVonXr1q55OQVH7N+//7xtK1WqxOTJk9m6dSs7d+5k3759nD59muDgYOrUqcPdd9+Nl5fXedu1aNGCmTNnMnjwYJ5++mkCAwNJT08nJSWFli1b8vXXXxMUFORa/9ChQ3Tp0oWbbrqJhg0b4uPjw44dO5g6dSrbtm3jo48+omHDhnlye2RkGMErBfE26NyAkzfegOnTjengYBgzxpi++Wbjb0QEvPmmMSh+//5w6lTB1JUf4uPj2blzJ1WqVKF8+fKA8ZkjK8AwMDCQYsWKERsby9GjRylVqtR5+8jqSzdv3jwA7v4vVeePP/4gMTGRMmXK0LhxY+BMSAsYgUFZvxPa7XbMZjN2ux2LxULz5s0pU6YMu3btYseOHa6B8xcvXszKlSu55557+Pzzz13/H82aNaNEiRL07NmTL7/8kkaNGuXHzZWjKVOu7WCEnOzebeL4cQehocZ9efZjw8/PD6vVis1mIy0tjZtvvpm7776btm3b5mtNnp4waxY88ghMnVo47xOTyQiJ+eADePxxd1cjhd0ff0BSkruryH+JicmUKzeY+vV30bt3b7p3737RADe73Y6Hhwf//vsvYHz34Onpme31pXTp0gCuENuc3k+ZzWYyMjLYv38/JpPJFWh89mtgvXr1APDx8eHm/94ENGxovP5fbzw9IZ+fxkVERERERERERESuSuFr9SciIiIiIiIiV2XXLmjVCk6cKJgG5VcjNRWefx5OnoTBg91Xh91u58MPP+T111/n5ptv5p577qFatWqULVuW4sWLn7d+amoqgYGBZGZmMnr0aIYOHUpcXBzFihXj1KlT+Pv7M3v2bMaPH4+npycmk4moqKhs+zCZTK5GenXr1iUiIoKjR49y7NixiwavVKlSBYvFcs0Hr/j4+Lg6W4qIiIiIiIiIiIiIiMi1qUyZMtx7772MGzeODh06cP/99wPQo0cPypcvz4QJE3juuefw8PAgPT0dHx8fnnvuOSIiIlyDaIiIiIiIiIhca7Zv347ZbGbRokW0atUKk8lEiRIl8Pb2Pi9YJWsgydOnT+NwOKhTp06e1eHt7Z1n+7qQoKAgnnnmGdf14cOHZ1terVq1HLeLjIx01bdnzx7XAJpZmjdv7ppeu3YtmZm5H/y9IM4/t2JiYtxdwnnOvp3+/fdf14CnVqvV1Rb4ar/DcTqdREdHX9U+RESkgFR9CvaMA/t1ErziFQqhLQvkUJcbRm82m4mMjCQyMpLOnTvn6hi33347VapUYc2aNezZswen00lUVBS9evXC09Mz27p+fn6UK1eOyZMnM2rUKDw9PfHy8qJu3bqMGzeO/v375+rYF2OxFFwfuXPfcuzbl/O0v78RnBAaaoQnAPz+e877LF8enE4jCOL223Nfk80G27eDjw8EBJy55PXPZImJicTHx1O9enVXyM7ZjztPT098fX1JSUkh5b8ki7MHsM+a3rNnDxs3bqRu3brMnz+f5557jm3btmEymQgNDaVJkyYMGTKEJk2a5DgAftZ7x6zPOmlpadjtdry8vFzzAHbv3g0Y7/1NJhPp6el4eHhgsViIioqiVq1arFmzhh07dlCtWrUcj5WXnE7YsiXfdl9o+fjAhg1mbrgBXn75ZT744APWrFlD/fr1Abjxxhtp0KABERER2e6//ObhAePGwZ13Qp8+kJxcMAFGl8PX13he+P57qFnT3dVIUfD++9dH8IrD4UdKykA2b27P/Pnzefjhhxk6dCjh4eEXDEwBXN+FLV68mNtuuw2Hw8HJkydZv349EyZMoGPHjvTr1w+n03nB5yGHw8G8efPw9vamffv2rvlZx4yMjKRixYrs3buX4OBgbDYblStbCn0f/vzg4wMFmGkmIiIiIiIiIiIikmsKXhERERERERG5huzfD82bw6lT4HC4u5rLk5ICb71lNGZ96SX31LBixQrefvtt7r33XiZMmHDe8qxBm7IaYaelpZGWlsaiRYt48803efjhh3nhhRcIDg5m/vz5vPbaa0yZMoWWLVvyyCOPuBrjndu4z2azYbVa8fT0JCYmBn9/fypXrnzRWs1mM82bN2fJkiVX1Am0KLBara6OwiIiIiIiIiIiIiIiInJte/fdd5k/fz7/+9//iI+Pp1OnTnh4eJCRkcHBgwex2WzYbDbq1avH6NGjadq0KXD1A3aKiIiIiIiIFFZVq1Zl4cKF7Nq1i/Xr17N582a2bdtGtWrVOHjwIBEREdnWj4+PZ9myZVSsWJFSpUrlWR2lSpVye1vVu+++O8f5HTp0cE1/+umnJCQkuK6XLVuWMmXKAEZb3VWrVl3RsbNCQwqLjIwMkpOT3V3Gefbs2UPVqlUBqFmzJocPHyY9PZ1mzZq51tm0adNVH+fo0aNXvQ8RESkAgVWgWH2IW+nuSvKfhx/UeMlI37iG1KpVi1q1al1yvdDQUGbOnMnx48c5cuQI8fHxeHp6EhUVRURERJ6GXFgsYDYXTF+5TZuMfnnFihnXy5c/s+zs6UOHjKCNgpCebgy6n5kJp09DYqIxAL+XFwQGZg9jOfty7rL69Y3LhX5iS01NJSMjAz8/v/OCdsDoX2e32zGbzRe9b48ePUp6ejpbtmxh+/bt9OrVi5EjR+J0Ovnmm2+YOnUqBw4cYNq0aURFReX4WDl7cPy5c+cSGxvLfffdl2391NRUwAgByqlWq9XK/v37iY2NvWCgY146cODKHxP9+sHZXRpz869Tty489xy0bQthYUbAyKFDsHIl/O9/cOJE9vW9vODRR6FXL6he3RhA/9gx2LoVJk6EadNyV3tKipPVq53ccIOZw4cP43Q6mTt3rit4xdvb2/X5zB06d4Y9e+Cxx+Dnn42+rO5iMhlBTa+8Ai+/bDy3iVzKgQOwfLm7qyg4mZmV+fLLFYwZ8yRffvklxYsX56233rro+4o777yT7777jk8//ZQlS5ZQq1Ytjh07xsqVK0lLS+Orr77C39//osdNS0sjLi6O4OBggoODsy1zOByYzWa6d+/Oxx9/zLp16+jevTvBwcFERcGGDXl08kVESgo0aODuKkREREREREREREQuTD/BiIiIiIiIXOPsdjs2m43MzExXeITFYsFqtWogmmtMbCy0aFG0QleypKTA668bjdIffrjgjz979mxSUlIYMmQIAImJiRw9ehSr1UpERARWq9W1rpeXFyEhIdjtdl577TVuvPFG3nzzTQIDA7Hb7fTq1QuHw8F9993Ht99+S4cOHVyNs00mEzabDct/rWKz9rto0SISExPp0qULXl5el6y3efPmrFu3jlOnTuX1TeF2JpOJkJAQGqjlnYiIiIiIiIiIiIiIyHXBYrHw5Zdf8u677/Lcc89hMpkoVqwYJ0+eBCAwMJBXXnmFgQMH4uvri9PpJDMzk2PHjrF161YqV65MxYoV3XwWIiIiIiIiInnHy8uL1q1b07p1a8BoD75r1y727NlDaGgoYAxEnDUY8fLly1m/fj133HFHntbh6emJv78/p0+fztP95rfmzZu7pjdv3nxFYSWenp5uHRw4J6mpqXh4eODIw4biQ4cOvep9rF69Gn9/f5o2bUpQUBB33nmna1laWhpLlizh77//vurjpKenX/U+RESkgNR4CVbcB7ZEd1eSz5xQvo+7i3ArPz8//Pz8KH92IgnkaehKFk9PSEvLu/0NHQrDhhnTEyZA//7GdGYmjB1rhCIADBkC8fFnprNMmWL8jYmBZ545f/9NmsA99xjTJ08a/eb27LmyWr28YO5cOPvtqdNp9MdLTDxzyQplOfdy6JCxzM8P6tW78HFsNpvr/aYzhwSR06dPk5qaSlBQEN7e3gA53s/p6enYbDYAnn76af73v/8REBAAGAGKVquVSZMm8eOPPzJ48OAcQ1ey5o0cOZKRI0dSr149evfu7arTarW6PhstW7aM+++/P1ufvJUrV7Jnzx5SU1ML7H3k2rUFH6TxxBMwYkT2MB0vLwgJgTp1YNSo7MErYWEwb975j4PISOOSlJT74JXMTBOLFjkZPBjef/99HnroIddn2cIiKMj4n503D/r0MZ5LCjqAxd8fypaFH36AmjUL9thStH3+edHrL341MjNhxoyyvPfee/zyyy9MmTKFRx99lLJly563btZrRWRkJHPmzGH+/Pm8/PLLbNy4kYoVK9K6dWvi4uJ45ZVXmDp1KhMmTHC9dpxr6dKlpKenc+ONN17wPcw999zDwoULGT16NK1bt6Znz5707Gln+3YzaWnXVhDfxVSrdiagTkRERERERERERKQwUvCKiIiIiIjINSQtLY3Y2FhiY2PZv38/hw8fJiUlBbPZjMlkwmQyuTrZORwOfH19CQ8Pp1y5ckRERBAeHo6Pj4+7T0OuQGYmdOgAx48X3UZ0KSnw7LNQqRJ07Hhl+4iPj2fLli2UL1/e1dnxUo31HQ4Hc+bMoUyZMlSuXJm9e/cycuRIFi1axKlTp0hJSeGRRx7h4YcfJjIyEoA6deoQEhLC8ePHadeunSt0xWw2A9CmTRsaN27Mli1bOHbsmCt4xel0ukJXEhIS2L17NzNmzGDUqFGUL1+e559/PlvIy4V4eHjQs2dPxo8f72qIfq3w8PDgzjvvdN2WIiIiIiIiIiIiIiIicu1r0aIFs2fP5scff2TlypUcOXKEYsWKUbVqVfr374+fn59r3X///ZeRI0cyYcIE129l/fv358EHH8w2sKqIiIiIiIhIUZY12LHZbMbDw4OoqCiioqJcy7PahgNMnjwZm82W58ErABEREZcVvLJx40Y2btx40XWGDx9+3ryEhIQc519sm0v5/vvvc73NuZxOJ+Hh4Ve9n7xks9nyfADzvOB0OklISCA5ORlPT89sy7y9valduza7du0iLi7uqo+TH4O4i4hIPojoCmbPS69XlJksUP4esPq7u5JCKT9er8uUgd2783y3ORo+HFq3hpYtjaCE6dOzL//7b3jjDWM6Ls4IvjhXv35ngldOn855nctlt8O5b01NJiNIxc/PCNPIC4GBgfj7+3Ps2DEyMjJc87Pegx04cICEhATKly/vClLJiZeXF3a7HYBu3boREBDg+nzj4eFBly5d+P777/n77785cuQIYWedgMPhcPUp+/zzz3nttdcoVqwYn332GXXr1gVw9b27//77mT59OuPHj8fPz4+ePXvi7e3Nli1bGDVqFKdPn8ZqtV5WX7288PffRtBNQenUCUaOBLMZ0tPhyy9h4UKjhjJljMfvuRmU06efCV3ZtMkIdNizBwICoEYNuNJuiuvXG/dZWFhYtvuzsOnSBfbvN8KWPvgATp0ybqMccobyhMUCVqtx2w4aBD16FHw4z4U4HMZz6tq1xuX4caN/b2qqUaOvr/H8Ur06NGwI9etDYKC7q74+ffcdnPWUfM2z2WDmTBg7tjI9e/Zk5syZ/P777wwYMOCi2wUFBfHPP/9Qrlw5Zs2a5Wo7cvDgQZ5++mlmzZrFxx9/zJAhQ7K1P8l63dmxYwfJycnUqFHD1V/c479Uq6zXpQYNGjBs2DDuu+8+7rrrLr766itKl65LevqbgNd5NV2L/P3hpZfcXYWIiIiIiIiIiIjIxRWSn2NERERERETkSiUkJLB69Wo2btxISkoKVqsVm83mapwKZJs+W3JyMrt372bfvn1YLBYyMzPx8fGhdu3aNG3alODg4AI6C7lar78OBw5ceePWwiIlBXr3PtNg93LY7XZmzJjBiBEjWLNmDV5eXpQsWZLmzZszatQoihUrdsFtz+6QGhISwoQJE3j33Xc5cOAAN998M/7+/ixbtoy3336bDRs28MUXXxAZGUnz5s0pXbo0J06cIPG/FtFZjegcDgcREREEBASQmJiI86yWtz/++CO//PILDoeDxMRENm3axL59+2jSpAlvv/02jRs3vuzbKjw8nKZNm/LPP/+QmZl52dsVZlarlbZt21KiRAl3lyIiIiIiIiIiIiIiIiJu0KNHD3r06AGQbSCLrOnly5fTp08foqOjCQgIoGPHjiQkJDB16lRWrlzJ8uXLL/r7oIiIiIiIiEhRkTWoY5as9qjnDmJ98uRJ+vXrx4MPPkizZs3yvI5y5cqxa9euC7ZHv1Y5nU5CQkLcXUY2+RG8Mn78+PPmPfDAA7naR6tWrejYsSNgDGj6008/kZSURNOmTenYsSPh4eHcd999fPbZZ1fV5tlsNmOz2Qps4GwREbkKZgvUGgIbh4A9+dLrF0VmK1Qf5O4qrivNmhVc8EpaGnTsCE89ZYSnVK1qBJ3s2AHTpsEnnxTsIPhVqsB/P5nlq8qVKxMUFMSKFStc79uy+ql6eXmxcuVKAFq2bJlt0PosWe9VIyMjMZvNmM1m13vqs4MjS5UqRVBQECdOnMj2OSNr8Hun08k777zD66+/Trly5ZgxYwa1a9c+73jly5dn7NixDBs2jFGjRjFhwgSKFStGQkIC3bt3JyUlhUOHDhEUFJStvvyyZEn+BXjk5O23jdAVgEcegYkTsy+fMCH79ZtvhjZtjOmtW43/qdTUM8tnzbryWk6fhhMnoHjxK99HQQkIgIED4cknYfFiI4Dlzz+N//G0tLw5hp+fEWzSpw8884wRvOJuqakwZw4sXWpctm83nlfMZkhKuvBj18vLuKSmQokS0LgxtG0LnTsXjvO61iUmwrFj7q6i4KWnw7FjFlq0aMGPP/7I6tWr6dWrV46hX1nhYBMmTGDs2LF88803NG/enMzMTJxOJ2XLluXZZ59lzZo1/Pbbb9x9993UrVvXtV3W928nTpwAcPVtPvd7uSzdunXjt99+Y/z48SxYsIDVq1cTENCJxMQbcDpz3uZaYjLBnXe6uwoRERERERERERGRi1PwioiIiIiISBHkdDrZu3cvK1asIDo6GjgTrpKenp7r/dntdtf2ycnJrF69mjVr1lCmTBlatGhB5cqV871hqVy5jRvho4+yN3QtyhITjcar5zbuvZAFCxbw1FNPUbx4cQYNGoSHhwe//fYbU6ZM4dChQ0ybNo2wsLActzWZTMTFxREREcHWrVv56KOP8Pb2ZseOHZQtWxaAffv2cfvtt/P7778zadIkhgwZQuXKlbnxxhvZsmULmzZtIiEhwdUIO6tBne2/FBxPT8/z6rVarXh7e9O8eXNGjBhB586dsVhy/zVN+/bt2bp1K6dOncr1toWNyWQiJCSE5s2bu7sUERERERERERERERERKQSyQlecTiceHh7YbDY++OADoqOjueWWW3jjjTeoU6cOAKNHj2bw4ME8++yzTLjcHxpFREREREREipALteUOCQmhS5cu+XbciIgILBbLdRe8UqJEieui/fzBgweveh+NGjVyTS9fvtzVrnnZsmW0aNECHx8fAgMDiYyMZM+ePVd8HGdBjmItIiJXr+pA2DcR4jeB0+HuavKWhx/U+h8EVnF3JdeVVq3gxx8hJSV3202ceH4gBcDw4cblQtLTjUCGDz7I3fEuddwr0apV3uznUqxWK82aNWP79u3MmjWLZ555BovFgsViYe3atSxcuJBixYpdtO+Xw+GgTJkyBAUF4XA4ss13Op1YLBYOHz5MSkoKJUqUwMfHBzD64VksFlJSUnjllVcYNWoUTZs25YcffqBMmTIXPF6bNm34+uuvWb16Nbt27SItLY2GDRvSoEEDunTpQnh4OMUvkQaydSu89JIRyBEQAIGBZ6bPvZy7zMvLGIQeYP/+y7+tr1bp0kYABhh9SkuWhE2boHJliI+H+fPh1VchJubMNj16nJletw4mT4YWLSAoyLgNRo405l0Jb2/Yu7doBK9kMZmgXTvjcvgwfPMN/P670Vc3PR08PSE5GS71UdjT0zj/1FTj/Bs0gFtvhXvvBX//gjiTi9uzB0aMMM7PZLp4yEpO0tONC0BsLMyeDb/9BkOGGMErL70E3buD8jHzx/r14OsLCQm5265fv+z9s3P79YbZbIRJtWx5Zt799+f8uublBY8+Cr16QfXq4ONjhMVs3WqsP21a7o4N4OnpZM0aE9WqVSMkJIRdu3Zx4sQJAgICXIEpZ87NhN1uZ+HChVitVtdrxtnBKeHh4RQrVixb4NfZ+zh9+jRLliwhJCSEtm3bnrf8bCaTiaZNm9KgQQNOnTpFyZIlWbXKCGxLvkbzBrN4esJDDxnPeSIiIiIiIiIiIiKFmYJXREREREREihCHw8Hq1atZtmwZGRkZZGRk5MtxshoO7d+/n8OHD2O1WmnRogVNmzZ1DW4jhUNmJvTsCWlp7q4k76SlwQ8/QJ8+0KnTxddNSUnhoYceAuCrr76i5X8t+V544QUefPBBfvjhBz7//HPeeOONC+7Dy8uLqKgo/vjjDw4fPszUqVMpW7YsDocDk8lEhQoVePHFF3niiSf4448/6NevH2XLluXee+9l6dKlzJ07l++++47HH38cgBMnTjB27FgWLlxIt27daNKkCQ6HA7PZzK233krlypUJCQlxBbtcDQ8PD3r27Mn48eNdQS9FlcVi4c4778zWoFFEREREREREREREREQka0CLI0eOMGfOHBo2bMi0adPw8fFxDcJ03333sWnTJqZPn86uXbuoUkWDnYmIiIiIiMj15dyBJ/NKWFhYkW+jmltms5mKFSu6u4zzWCyWQhk+4ufn55r28vJyTXt4eGCxWHJcdiWyBuoWEZEiwuwBLb+HeXXBnuruavKQGfwrQvVB7i7kutOoEVyP3Rr9/Y1wjILy1ltvsWDBAp5//nn2799Pq1atiImJ4fPPP+fo0aOMGzeO0qVLu9afNm0aKSkp3HvvvXh5ebk+k9x5552sXr2aESNGMHbs2Gx9Ur/99lsSExPp2rUrwcHBgPFe99ixYzz77LNMmzaN2267jW+//Tbbe82c2O12KlSoQIUKFbLNnzx5Mjt27ODBBx8kNDT0ovsICzMGkk9MzH45cMD4e/r0+cuyLnb7mRCW48dzc0tfnbp1z0z7+MD772e/3r8/dOkCzZpBdLQxv06dM+v06ZN9f40awaRJRpDGK6/kvh6TqWj3b42IgP/9z7iAETCydi2sWgXLlhn3bVqacTGbjdABb28oWxbatjVCcOrXh/8ezm5nt8Ovv8J77xnnYbcb/ZDzSlYQy9q18MADxv/PE0/A448boUCSd9audc//1ssvZw9duZCwMJg3D+rVyz4/MtK4JCVdWfBKcjL88w/ccUcpihcvzrFjx0hMTLzg+qdOncJkMuHl5cXu3bvp2LFjttcdh8PB5s2bKV26NFWrVj1ve5vNxsqVK/Hx8aF8+fKXVaPVaqVkyZIANGliPI/s2pW78yxqzGYYONDdVYiIiIiIiIiIiIhcmlqYiYiIiIiIFBHHjh3jhx9+ICEhgcy8bOV2CVkBL4sWLWLNmjX06tWLsLCwAju+XNzw4RATA4WwD91VSUmBe+6B3bshMPDC682dO5eYmBgGDhxIy5YtcTqd2Gw2AgICePHFF1m6dCnffvstnTt3doWynCsgIIAaNWoQFBREQkICNWrUOG+dOnXqUL58eWJjYzl27Bhly5aldu3aDB06lLvuuosnn3ySn3/+mYoVKxIdHc3ChQtp0aIFn3/+ebYgEavVSt2zWzbngfDwcG699VZmz55dZDu2ZoWulChRwt2liIiIiIiIiIiIiIiISCGRlJSExWLB29sbp9NJYmIiwcHBREZG4uPjQ2ZmJlarFZvNhr+/P9WrVycpKYmjR48qeEVERERERESuG3v37iUiIsL1+Tmvw1c8PT2pVq0a27ZtK5ShH/nBbDbToEEDd5dxHqvV6rb7ICgoiGeeecZ1ffjw4a7pI0eOUKZMGQA6dOgAQHJyMg0bNsRqtQJGaEpsbOxV1WA2m/MlXEhERPJRYBWo8zpsGgb2ZHdXkzc8vKDV90awjBSoWrWKdrDD1WjYsOCOFR4ezoIFC3jxxRcZO3Yso0aNwmw2ExUVxciRI7n//vsxm804HA7MZjP33HMPALfffnu24JXnnnuOn3/+ma+++opDhw7RtWtX7HY7v/76K7/99hutWrXijjvucPW7O3jwII8//jhz586lR48ejBs3Dk9PT9fvgTlxOp3ZBtbPcvLkSb744gscDgf9+/e/ZHhLSAjceuuV3V4ZGWdCWKpXL7jH6LkBHzEx8PzzxvRHHxnhF2Fh8O670Lt3ztuMHQs//QS33w6PPGLMGzTICGDZti33NV1L/5/h4dCtm3Epav75B3r1gpMnjcdlfktKMv5+9BF8/LERvvL223CVuZvyn8WLzwTdFJT69WHoUHA4jOc4b+8Lrzt9+pnQlU2b4PPPYc8eI4yqRg240u7OdruJJUvgoYdC8PLy4tSpU64w15y+FwgODqZly5bMmDGDESNG0KVLF0JCQkhISGDz5s288847APTs2RN/f//zto+JiWHAgAG0aNHigq85F2MywUsvwdNPG6Ex1yKTyQjzusxcGhERERERERERERG3UvCKiIiIiIhIIedwOFi6dCnLli1za6hCZmYmp06d4uuvv6ZZs2a0a9cux4apUnB27DAaI6amuruS/JGYCC++aDTivZD0/1oNZj0WnU6nq2FbvXr16N69O2PGjOHPP/+kadOmWCzZvwrJ6mDaqFEjatSowcqVK1m1ahW1a9fGbrdjNpvx8PAgICCAkydPkpGRQaVKlVzb3XjjjaxcuZKhQ4eyYcMG1qxZQ7FixXjuuefo378/ZcuWzZ8b5xy1a9cmLS2NBQsWFGgwU16wWCzccsstVK1a1d2liIiIiIiIiIiIiIiISCGRkpLC6NGjCQwM5JFHHsFkMlG6dGkCAwM5evQoR44cISwsLNtgS0lJSdhsNoKCgtxcvYiIiIiIiMjVOzdEJadQlYSEBBo1akR8fDxr1qzJt7CQFi1asGvXriLXRvVKhYWFUbx4cXeXcR4fHx/sdru7yzjPH3/8wb333ovVaiUoKIjbb7/9vHX+/vtvTp06dVXH8dLIvSIiRVO1Z2H/d3BqE+BwdzVXx8MXag2BoCh3V3Jd8vKCcuVg9253V1KwMjKgWrWCPWZUVBSTJ08mJiaGY8eO4XA4iIiIoHr16q51sgJT7rjjDg4fPkxAQEC2fZjNZn799VeGDh3Kd999x7x58wAoXrw4Tz/9NAMHDsz2nvvNN99k7ty5rm0fe+wx/Pz88Pf3x8/PDx8fH+rXr0+XLl1cx46NjeW5556jXbt2VK9eHU9PTw4ePMiXX37JqlWrGDJkCE2aNMnX28rTE4oXNy4F6dyQkzfeMAIQwAhYGTPGmL755py3iYmBxx4DpxN+/x1uuQUiIsBshs6dryx4Ja8/LmZkZODp6Zm3O72GpaXB4MHGfe+O/sZZ4SBjxsDMmfDDD9C4ccHXca1Zs6Zgj+flBZMnG89tH38MPXpcOGjj5puhTRtjeutWI5Tj7MferFlXV8umTVCyZEmOHDlCcnIy5cqVy7Y8KwAMjD7K/fr1Y8aMGSxfvpyqVatSv359zGYzO3bsIDk5mRdffJFhw4bleKzatWvz1VdfXVW9ffvCBx/Azp3Gc+u1xtsbvvjC3VWIiIiIiIiIiIiIXB4Fr4iIiIiIiBRix44dY8aMGcTHx7s1dOVsNpuNVatWsXXrVnr27ElYWJi7S7puffhh3jdILUzS0mDSJHj/fbjQ2EhZHUjNZjM2m80VrOJ0OrFYLLRt25apU6eycuVKDh8+TGRkZLaOp1l/a9asSffu3Vm5ciUzZszgwQcfdA3QBBAXF8ehQ4fo2LEjPj4+2TquRkVFMX36dA4cOIC3tzclS5bMj5vjkho3bozNZuOvv/4qNM8Xl2KxWOjSpQt16tRxdykiIiIiIiIiIiIiIiJSiJw+fZrJkyfj7+9P37598fHxITAwkAcffJDhw4fzww8/MHDgQKxWK4mJifz888+8++671KlTh6pVq7q7fBEREREREZGrdm7IyrnXwRiItmrVqvzzzz9Uy8fRmLPCUE+cOJFvxygsPD09admypbvLyJHVaiUgIICEhAR3l5JNdHQ0X331Fc2bNycyMpKgoCDMZjOpqanExsayfv16tm7detXHUb8FEZEiyuwBLb+H+Q3AluTuaq6c2ROCqkP1Qe6u5Lp2773w3nvnh05cq0wmuOkm8PAo+GMHBwcTHBxMzZo1L7reDz/8cMFlAQEBvPfee7z00kvExcWRkpKCn58fFStWxNvbO9u6TZo04eTJk5w8eZLNmzeTmppKSkoKqamppKenY7PZ6N27NzefnSQCbNy4kfnz52M2m/Hy8iIxMZGIiAiGDRvGa6+9duU3wBWwFOAITtHR2a/v25fztL+/8ThyOo1tatc25h84cCYYIGtZRIRx/UL9OC/lnLs017L6fG7fvp3vv/+eWbNmcfr0aWrUqMGdd97J7bfffl7Ajxj++Qd69oS4OPeErpwtJcV4PLVtC48/Dm+9ZYR5SO45nXD4cMEe8913oWZN2LIFXnnFCF65kLOXrVtnBLa0aGE8h2zdCiNHGvOuVEoKHDgQT2pqKpGRkaSnp7sCWceOHct3333HuHHjqFq1KjabjeDgYCZOnMjvv//OnDlzOHDgAEFBQfTv35+bb76ZJk2a4OPjc+UFXYLVagQONW3q/v/DvObnZzwezspfExERERERERERESnUFLwiIiIiIiJSSG3bto2ffvqJzEKYrJGZmcnJkyf5+uuvufXWW6md1eJSCkxSEkyZAkUkX+OKmc0wcSI89VTOy4sXL463tzdHjhwhISGB4sWLZ1tes2ZNKlasyPbt24mJiSEyMjLHjqc+Pj48+eSTjBs3jt9//50XXniBRx55hLS0NNasWcPrr79OQEAAL774oqtx3rkiIyOv+nyvVvPmzfH29ubXX38t9OErFouF22+/nRo1ari7FBERERERERERERERESlkwsLCaNasGb/99hvLli3jhhtuAGDw4MEsWrSI119/nfXr11O5cmV27NjBX3/9RVpaGs8+++wFf88TERERERERKSoOHDjAxo0b8fT0JCUlBW9vb8LCwihTpgzFixfHbDZjt9sJDQ3l77//xuFwYDab87Wmli1bMm/evELZtj0veXh4FOpQ19KlS19V8MrGjRvZuHHjRdcZPnz4efMSEhJynJ/l+PHjzJ49+4rruhSz2Uz58uXzbf8iIpLPAqtA+/nw141gT3F3NblnsoJvJHT4wwiSEbd59FEjeOV64esLL77o7iqujtVqpVSpUpQqVeqi6w0YMIABAwZccLndbiczMzNbv8CwsDB++ukntm3bxsGDB0lKSiI0NJQWLVpcMjAmP3h5GX0+C8KmTXDqFBQrZlw/+63y2dOHDp0JWFm8GLp1M6YjI88EsphMxvUs54a6XK6rDV4xmUwsXryYRx99lB07dtCwYUMaNGjAhg0bGDhwINHR0QwePBgPdyQRFVIOhxGGMGpU4Qt6SE2F0aNh5kyYOxfUhTT3MjKM/tV2e8Ecr0MHox93ejr06WMc/2Lq1Dkz3adP9mWNGsGkScb9/sorV1aPxQIffvg5p0+fZsCAAQQGBpKRkYGnpyc//fQTy5Yt4/fff6dq1aqYzWYcDgcVK1bk0UcfpX///m5pN1K7NgwaBB98YATHXAtMJuN15aWX3F2JiIiIiIiIiIiIyOVT8IqIiIiIiEghtGHDBubOnVvogxNsNhuzZ88mLS2Nxo0bu7uc68rkyUaDpWtdSorRyGzgwJzPt0aNGpQoUYKtW7dy5MgRihcvjtPpdDWijoyMJDIykm3btpGYmHjB4zgcDnx8fPjmm2/43//+x8cff8zXX3+Nn58fx44dIzQ0lBEjRnDjjTfm16nmmfr16+Pn58ePP/6IzWbDXlAtKy+Th4cHnp6e9OzZkwoVKri7HBERERERERERERERESmkhgwZwsSJE5k4cSK1a9cmLCwMgMmTJ/P9998zZswYJkyYAEDJkiV599136devnxsrFhEREREREbl6L774InPmzGHHjh0AWCwWAgMDiYiIoHbt2nTs2JGePXsSEBAAGO25LZb87ypcq1Yt5s2bl+/HcSeLxULTpk3zPcTmapQrV46dO3cW+n4Gec1qtRIREQHgaitut9s5ceIESUlJVKxY0c0ViojIJYW2hNY/wtLbwV7IRoe/GJMFvEvCDcvAM9jd1Vz3wsKgUydjEP+sMIlrWWgotGrl7ioKBw8Pj/MCN8xmM1FRUURFRZ23/tn9CwuKnx+cOJG3+xw6FIYNM6YnTID+/Y3pzEwYOxZeftm4PmQIxMefmc4yZcqZ6YkTjWVBQVC6NHz+OcyaBd27G9cBEhPhl19yX6fDAYGBud/ubHa7naeffpodO3YwYsQIHnroIRwOB4cOHeLRRx9l6NCh1KtXj1tuueWi9296ejo7duygdOnSFC9e/OqKKsRsNrjnHuP5sLCFrmRJSTGCfJo3hz/+AHVBz53UVPDwKJjglaAg4znGbIbXXoNL5LUCEByc/frYsfDTT3D77fDII8a8QYOMAJZt23JfU0ZGGpMnz6Bz58706tULwPV9zeDBg2nfvj233XZbtvlZ3BG6kuV//4Np02DnzmvjvYq3N3z/vRGEIyIiIiIiIiIiIlJUFN7WfyIiIiIiItepNWvW8OuvvxaZzlA2m40FCxawYsUKd5dy3XA64f33ITnZ3ZUUjPh4WLQo52URERHUqFGDHTt2sHnzZoBsjWYDAwMJCAggLS3NNd/hcABw4sQJjh07BhiNqQFatGjBtGnT+PHHH+nduzc333wzEyZMYMeOHdx///35cn75oWrVqjz11FNUqlQJq9Xq7nJcrFYrUVFRPPXUUwpdERERERERERERERERkYuKjIxk+PDh/Pzzz9x5553MmDGDTZs28dtvv5GUlER8fDxWq5UaNWrwwgsv0D9rpCERERERERGRIuqZZ57ho48+wmQyce+999K3b1/uuusuGjZsSFpaGjNnzuTBBx+kUaNGjB07FofDUSChK2C0AW3WrFmhapea18xmM40aNXJ3GRcVERFx3oDT1wObzeYKXjGZTPz555+0a9eORo0a0bx5cxo1asTUqVPdXKWIiFxSxE1G+IqHr7sruTxmT/AtC51Xg08pd1cj/3nxRSPg4lrn52ecawFnh1wzCjp0BaBevYI93vDhsHy5MV22LEyfblzKljXm/f03vPHGmfWPH4cHHjBCWwAeewx++834C8b8hx6CuLjc15KWBlWrXvm5AHz//fds2rSJVq1aMXDgQLy9vfH19aVq1aq8/vrreHl58eWXX2brJ5qT48ePc/fddxMaGkrx4sVp3rw5AwcOZOrUqezevfvqiiwkMjKgWzcjdCUlxd3VXJzTCadPQ/v2sHixu6txn7S0NKZNm8bjjz/O+++/DxhhQxeTkWEEoRSEN980njuWLIEPPri8bdLSzkzHxGR/Tjl82JhvNkPnzldWk8ORSffuvRg5ciSl/0uHyvoOrE2bNrz00kuUzXrCK0SsVvjhByOwpKjz9TWCZGrUcHclIiIiIiIiIiIiIrmjLGkREREREZFCZMuWLfz2229FJnQlS2ZmJgsXLsTb25sGDRq4u5xr3vLlV9aAtahKTjYa67Vvf/4yi8VCly5d+PPPP1mwYAGdOnWiRIkS2O12bDYbXl5eBAQEAEbQChidIjdu3EjTpk1p0aIFf/31lyt4BaBUqVJ0796d7t27F8Tp5RtfX1969+7N1q1bmT17Njab7ZKNMfOLh4cHnp6e3H777VSpUsUtNYiIiIiIiIiIiIiIiEjR8/LLL+Pt7c3IkSPp1auXa76HhwdhYWHcfffdPPTQQ7Rq1cqNVYqIiIiIiIhcvc2bNzNu3DhuvfVWRo8eTXh4OADp6enExcVx4MABNm7cyJw5c/j11195+eWX8ff359577y2wGtu2bcuWLVs4depUgR2zoFitVrp27YpfIR/Fu1SpUmRmjZR8HfH09MTX1xikf8KECTzwwAP4+vrSpk0bypYty9atW+nXrx8rVqxgxIgRmAtqdFoREcm9iM7Q/jdY1AVsKYDD3RXlzMMb/CtBpyXgFeLuauQsrVtD8eKQlOTuSvKXwwH33efuKiQ32rUzQgfS0wvmeGlp0LEjPPUU3HOPEXxiMsGOHTBtGnzyiRHccLYff4RmzeDll6FNGwgJgZMnjbCF996DtWuvrJYyZWDvXiO44Uo+UmVmZvLjjz/i6+tL3759AVz9PU0mE/X+S7VZs2YN3pdIMwgJCeGdd95h165d7Nmzhx07djB79mzGjBmD3W7Hx8eHEiVK8NNPPxXJvtB2O9x+u3Gfpaa6u5rLl5wMXbvCn39C06buriZvOZ3OC4YBZS1bvXo199xzDwB169Zl0KBBl/zc6uVlvBYUhDJljL9t2lz4mBMmGJd69WDjRoiOhtq1jWUHDhghO2D8jY6G/7JTCQq6spp8fQN4773XKVfuyrZ3p9q1YeRIePrpwh+OdCE+PsZ7rpdecnclIiIiIiIiIiIiIrlncp49sqiIiIiIiIi4zd69e5k6dWqRC105m8Vi4Y477iAqKsrdpVzT+vWDyZPPNES7Hnh6GmEz/2WoZLN//3569erFpk2bmDRpUrYBlzIyMujQoQN79uxhxYoVlC9fHpPJRHx8PCEhIXh6epKcnIyHh0cBnk3BS0lJ4eeff2bv3r04HA4cBdTi0mw2YzabqVatGt26dbtkw2YRERERERERERERERGRnERHR/PHH3+we/duzGYz9erVIzw8nJYtW7oGMbnYgCYiIiIiIiIihYXT6SQxMZHDhw8TExPD8ePHyczMZP/+/cTExFCtWjVKliyJt7c3kZGRREREUKpUKSwWi2sf8+fPZ8CAAdjtdnbv3o2/v3+B1R8bG8v48eOLdJv3c5nNZsqXL0+fPn2KxHcLo0eP5tixY+4uo0BVr16dXr168ddff3HfffcRGxvLt99+6xq4ds+ePTz//PP89ttvTJs2jdtuu83NFYuIyCWd3gHLekHiHrAnu7ua7Dx8oHwfaPgJWAp3KNv16osvYNAgYyD/a5GnpxG6Mm6cuyuR3FiyBG69FRIS3F1JwatcGQIDYds2I3ylbl0jnCHrb0SEEQpzIceOHaNVq1ZYrVYmT55MgwYNsgWv7N69m5tvvhmAxYsXu4JKLyU9PZ1Tp05x/PhxYmJimDZtGpMmTcLX15e9e/dSsmRJ17oLFy7k+PHjmEwmSpQoQVRU1GUfp6A4ndCnD8yaVXTDHAICYPnyM4EdRVVcXBwnT56kdOnS+Pn5XbStgt1up2fPnhw6dIiNGzdSqlQp9u/ff8nglYwMI/ziSroC9+tnhKRkudRXHT/9BN27X96+s4JXXngBPvjAmBcTY/zvO53GsQ4ehNKljWUPPADffJPLE8A49/374ax/0yLn/fdh+PCi9//q7Q3168NffxnTIiIiIiIiIiIiIkWNgldEREREREQKgdTUVEaOHElaWpq7S7lqXl5ePPnkkwXage96U6kS7N3r7ioKVmAgzJkDrVvnvHzKlCn06dOHGjVq8Pnnn9OgQQMOHDjA+PHj+eSTT7jnnnv49ttvAXA4HJjNZtavX0+9evWKRAfJvHL8+HFWrVrFpk2bAMjMzMyX43h6egJQr149mjZtSkhISL4cR0RERERERERERERERK59lwpUUeCKiIiIiIiIFGZOp5NDhw6xc+dOoqOjOXbsGHa7HQ8PDzIyMrhYF1+LxYKHhweZmZkEBgZSunRpKlSoQI0aNRgxYgSvv/46Y8aMoW/fvgV4RvDHH3/wzz//5Fs71ILm6enJwIEDi0z7940bN/Lrr7+SkZHh7lIKhNVq5b777iMkJMQVvjJo0CCGDx+ebb1FixbRqVMnHnzwQcaMGaPvjEREigKHHbZ9CFuGgz0duIKRxfOShw9Yg6DlNCjV1r21yEVlZhqD9u/caQzyfq0JCoLdu6FECXdXIrmRmAjFixuPz+uJnx98+ik8+KBx7jt2wIYNRjDDhg1w+rQxeL/fRXKs1q1bR7t27Wjfvj1jxoxxBZ5kvadfu3YtvXv3xt/fn6lTp1KtWrWL1pTTZ4FTp07RqVMndu7cydtvv83AgQNd/UyTkpIoVaoUqamp2bYZOnQor732WqH5XPHRR/Daa0UvxOFcJUsaz3EBAe6uJHeWLVvGl19+ybx58zh9+jTFihWjXbt2DBgwgBtuuOGC2/3777/Url2bBQsW8OSTT7Jjxw727NlDhQoVLvq51ekEqxXs9tzXeqHglaFDYdgwY3rCBOjf35ju1s3ot36u116DrK7BU6bAP//Ad99BXByEhsKuXcZrFsDo0UYoUPfu8NhjxrzERKhY0Vg/tywWiI+/+HNHUfDaa8b/blH5v/X2hurVjTCxIvI1mYiIiIiIiIiIiMh5LO4uQEREREREROCXX365ZjqeZWZmMmvWLO69995C06DwWpKWBgcOXNm2F2osdyldu8ITT0DjxkYASlwcLFoEb78N//57/vrFi8OgQXDLLVC+vNGwb/t2mDwZvvgCbLbc156eDmvWXDh45Z577mHz5s289957dOjQgdq1a5ORkcHOnTu55ZZbGDlypGtds9mM0+mkfv36uS+kiAsNDaVbt27ceOONbN68meXLl5OUlITD4cB+JS0wz+Lh4YHZbCYoKIiWLVtSs2ZNrFZrHlUuIiIiIiIiIiIiIiIi16uzf3fOGnjk7AFI9Lu0iIiIiIiIFEYZGRnZ2mrabLZsISu2y2hQa7PZXOvFx8cTHx/Pzp07mT9/PkFBQYSGhpKenp5v53Ah7du3Z+vWrZw6darAj53XrFYrXbt2LTKhKwA1a9bk119/dXcZBcbf358yZcowe/ZsFi5cSJs2bbj77rsBXP9TJpOJmjVrYjab2bRpE0lJSUXqPhURuW6ZPaDmS1C2OyzrBYm7we6mUak9fKB8H2j4CViK+Ajf1wGrFX74AZo2hXNyEoo8X1/45huFrhRFAQFGEMHhw+6upGCZzdCwoTFttUKtWsalTx9jntN56YCkvXv3kpqaStmyZQnIIY3j2LFjxMfHU65cOXx8fP7b74UDK7LmZ62TkZHB2LFjWb9+PT169GDgwIH/1W4GjM/e7733Hj4+PsTGxvLbb7+xceNGSpQoccFjZGRkcODAAaxWK8WLF8/3zx+7dsGrr14bz3mnT8NTTxnPdYXJjh072LJlC6tXr+aZZ54hLCzMtWzJkiU8//zzrFu3jh49elCzZk3279/P9OnTmTdvHj/99BMdOnTItj+bzYbFYuHtt9+mUqVKdOzYkYYNG7Jjxw527NhxyeAVkwkiI2Hfvnw9bQDmzMl5/jPPnAle+f13mDjxzLLjx+GBB2DaNON//7HHzgSugBHE9NBDVxa6AhAcXPRDVwBef93olz90aOEPX/HxgSZN4NdfjfcjIiIiIiIiIiIiIkWVgldERERERETcbMeOHezevfuqQw8KC4fDwYEDB/j333+pVauWu8u55mzebDRYOn26YI739tvwyivZ50VEwD33QI8exmXevDPLKlSApUuhdOns2zRqZFxuuQVuvtloNJcb6emweDE8++yF13nnnXdo06YNf/zxB2vXriU8PJw333yTrl274uXlpcGXzuLp6UnDhg1p0KABhw8fJjo6mujoaA4fPkxKSgpWqxWbzXbB5yUPDw8sFguZmZn4+/sTERFBuXLlKFeuHOHh4QV8NiIiIiIiIiIiIiIiInK90O99IiIiIiIiUtjFxcXx999/s2nTJgAyc9to9hKy9nfixAn69OnD6dOn2bhxIzVr1sRiKZguwx4eHvTq1Yvx48fn+fkVJIvFQoUKFahdu7a7S8kVi8VCgwYNWL169TXTB+FCrFYrLVu2xG63M3HiRDIzM+nRowdVq1YFjO+IHA4HJpOJVatWYbPZCAwMxN/f/4ID2GbNzxoEV0RECoHAatB5HWz/BP59C5x2sCXm/3FNZjB7g185aPwFlGqX/8eUPFO7NgwaBB98UPgHMr9cnp5www1w++3urkSuVPPmMHOmu6soWBkZULPmhZebTMblYrJCPf39/fH29j5rW2PDPXv2EB8fT4UKFShWrFi2ZRfjcDjw8PBgzpw5jBw5kvLly/Poo48CYLfb8fDwACA4OJgnnnjCtc8dO3awdetWKlWqBOQc8jJv3jyeeeYZrFYrp0+fJj09nfbt2/P555/nef9KhwPuusvoY3stSEuD6dONcJ6OHQv++DExMaxfv541a9awevVqtmzZwqFDh7KF5fbp04ewsDDX4+T1119n7dq1jBkzhoceesj1eLjtttvo378/gwcPZvz48dSoUcP1GdVisbB+/Xp+++03nnnmGQCioqIA2Lx5M507d852zJw0aFAwwStX6scfoVkzePllaNPGCGk5eRKWLIH33oO1a6983/Xr512d7vbCC1C8ODzxhPF/7HC4u6Lz+fpC167w7bfG+xERERERERERERGRokwtwkRERERERNwoNTWVWbNmFekOZznJzMxkzpw5lC9fHn9/f3eXc01Zuzb3oSVXqlmz7KErr74Kf/8NnTvD88+DtzdMngxVqsB/bVsZPfpM6Mr69TBsmNHI6u23jfU6dYLBg2H48NzXs2bNpdfp0qULnTt3zrHhrAZfOp/JZKJ06dKULl2aFi1aAJCenk5sbCyxsbEkJSWRkZFBRkYGJpMJq9WKp6cnAQEBhIeHExYWhpeXl5vPQkRERERERERERERERERERERERETEvTIyMpg/fz6bN2/G4XDgKIBRFD09PUlKSuLXX3/l999/p0ePHq6BYfNbWFgYvXr1Yvr06dhstgI5Zl7y8PAgLCyMnj17Fsk2xk2aNGHN5TSuvgbUrl2bvXv3sn79emrWrEnTpk1dAyQDmM1mANatWwdAs2bNLrq/rPv7ww8/xGw206JFC1q1apVP1YuIyGUze0CNFyDqaTj0M2x9HxK2gCMTnHn8XsPDF3BAmR5Q/TkIaZi3+5cC87//wbRpsHMnXGLs+iLBxwfGjXN3FXI1HnsMfvsNkpLcXUnBMJvhjjuufpD+8PBw7HY7cXFxWCyWbEEnNpvNFTpZv359AgICLnu/Hh4e2Gw2PvvsM44cOcIXX3xBu3btXMvOlnW87du3s3XrVsLDw4mIiMhxv06nk4yMDEqUKEFAQADHjx/n33//5d9//yUjI+MKboGL++QT43muMIY1XKnUVLjnHti9G3Jxl161vXv30q5dOw4dOkSpUqUoU6YMzZs3JyoqCrvdzjfffENISAi+vr6A8Tj566+/2LRpE40bN+a2225zBYCazWa6du3Kvffey+jRo5k/fz41atTA6XS6PqfOnDkTLy8vevfuDRif5cEIXgEuGbzSrh3MmZP70J2JE43LuYYPz13f7goVLr3OunXQq9fl7/NyWK3Qtm3e7tPd+veHFi2MEKXduyE52d0VGTw9jfcfX39tPJ+LiIiIiIiIiIiIXAsUvCIiIiIiIuJGc+bMueZCV7JkZmYya9Ys+vTp4+5S3CouLo5nnnmGKVOm0Lx5c5YsWXJeo8zcWLrUaFRYEG677cz04sXw5pvG9B9/wC23QNWqULw49OsHn34Kvr5GsEqW556DRYuMaasVpkwxpp980tiX3Z67eo4dg8TESzekLIqdHwsTLy8vypcvT/ny5d1dioiIiIiIiIiIiIiIiIiIiIiIiIhIobdv3z5mzpxJenq6W0JIMjIyyMjIYPr06VSvXp2bb74ZLy+vfD9u5cqV6d69O7NmzSpS4SseHh4UL16c++67D4ulaHazLlasGBERERw4cMDdpeQbs9lMnTp18PT0ZPfu3cTExNCuXbtsbZyzBmSOjo5m1apV+Pn5UaNGDeDibco3bNjAhx9+iJeXF2+//TalSpXiySef5NFHH8Vqteb3qYmIyMWYrRB5p3FJ2AY7PoV934LJA5wOsF/JKNVmsPiDMxM8i0HU81CpvzEtRZrVCt9/D82aFVx/u/zi6wvjx0OJEu6uRK5Ghw4QFHT9BK94e8Pzz1/9fgIDAwE4cuSIa15WsEVMTAyzZ88mPDyctleQxDBq1CiWLl1KgwYN6Nu37wU/A2Z9tjh16hQxMTE0aNCAkiVLAud/tjCZTNx6663ccccdmM1m/vzzT26//Xbq1atHSEhIrmu8mF274NVXi/5zXE5On4annoJvvrm6/Zwd1HMpYWFhjBo1CpvNRvny5QkNDSUwMJDg4GDmzp3LW2+9Rdu2balYsSI2mw2LxUJaWhpxcXE0b96cEv89SWcFq3h6ehIVFQUY4wU899xzrjCVw4cPM378eLp27eoKyc1ad+vWrQCX/E6icWPw8sp98EpR5+MDjRq5u4q8V60arF0LH38MQ4ca96s7A5V8faFjR73/EBERERERERERkWuP2d0FiIiIiIiIXK9OnDjBzp07sec2faKIcDgcHDhwgKNHj7q7lKt27Ngxhg4dSuvWralevTpdunTh22+/xXEZLZr+/PNPpvyXOBIXF0dGRsZV1bJ27VVtnivFzuo/kHxOv4SzG/+2b2/8DQyEszNlzt7m7PVLlIA6dXJfj48P/Ptv7rcTERERERERERERERERERERERERERHJaxkZGcyePZspU6aQnJzs9vCRzMxMtm7dysiRI9m7d2+BHLNmzZrcfvvtRSbAxGKxULJkSR544AE8PT3dXc5Vuemmm4rM7X4lPDw8aN26NQDR0dHYbDbCwsIIDg52rZM1uO6KFStYtWoVdevWpWbNmgCuwW5zUq9ePQ4cOMCECRP43//+R6VKlXjllVe46aabWLduXf6dVAHKyMggMTGRU6dOcfz4cU6cOMHp06dJSUm56G0jIlKoBFWHJmOhZzzcsBQajYSKD0BglBHQYgkAa9B/l8CzpoPAw8cIWyneDKq/AM0nQLft0P0QVH9OoSvXkDp1YMwYo99ZUeXrC48/Dj16uLsSuVomkxFE4uvr7koKRvny0KDB1e+nQYMGtGvXjj///JOff/4Zk8mE2WwmLS2Njz76iISEBG699VZq1KiRq/ey+/bt49VXX8Xf35/3338f34vcMVmfLWJiYjh58iQVK1a8aIiKl5eXq5YdO3aQlJRE1apV8cnjJ6MBA67d0I20NCM8a82a3G0XFxfHl19+yS233ELt2rXp3LkzkyZNIi4uDrj4Z0FfX19uu+027rjjDho2bEhkZKTrM2ZsbCwAoaGh2fZTvnx5TCYTO3fu5Pjx4+ftc9WqVQBs2rSJpKQk1+f0KVOmcOTIEQYPHuxaNzIyEl9fX/bt24fNZuPIkSOkpKRcsN46deAii69ZaWnQsKG7q8gfHh7w4ouwfj3Urg3+/gVfg4+PERI2aRLMnq3QFREREREREREREbn2XLst6kRERERERAq5VatWXVZwR1Fms9lYuXIl3bt3z7djOJ1OV6PGy3Hw4EEmTZrEihUr2LdvHwEBAdSpU4cBAwbQrFmz89aPjo7m/vvvZ9myZTRu3Jhq1aqxZs0a+vbty6xZs5gxY8YFjxUXF8ewYcO46aabOHr0KAcPHiQ9Pf2qGk+eHWCS37ZtOzPdvj20awd//w2dO0PdumeWlS9v/D12DOLizjSyev55o9G31QoDB2bfd/nyRsOw3DCZIDExlychIiIiIiIiIiIiIiIiIte81FTw8gKz2d2ViIiIiIiIyPXi8OHDTJkyhfT0dLcHrpzNZrNhs9mYNm0atWrVolu3bpjz+QNzjRo18PLyYvr06WRmZubrsa6G1WqldOnS3HPPPVitVneXc9UiIiJo3Lgxa9asKdS3+5WwWq107tyZoKAgAJKTkwGoUKECAOnp6Xh4eGCxWIiNjeWHH34gISGBrl27UrVqVYCL9jFwOBz4+vpyww03cMMNN9CrVy+mTp3KW2+9xfDhw5k6depFB2UubFJTU4mNjeXw4cNER0cTGxtLamoqZrM52/+/0+nE4XBgMpkoUaIEkZGRlClThoiICEJCQnLVL0NEpECZrVCsrnGp9IAxz5EJp3dAximwp4E9FUwe4OFthK74lgHfskZnJLnm9e0L8fHwyitFb4B6X1/o3Rvef9/dlUhe6d8fzspZuGb5+8NLL+XVvvx56aWXeOCBB3jsscdYsmQJAQEBLF68mMWLF3PTTTfx+OOPX9a+svobHz9+nI8//piUlBQefvhhOnTogMPhuOjnY5vN5grEqFix4iXDOj08PABcwadRUVF5Go65axesXg3Xcjf0tDT44AOYPv3y1k9KSuK1115jwoQJVK5cmdKlS7Njxw7uv/9+brvtNkaMGEFkZOQl+52fHc5iMplITU3l77//xtPTk+bNmwO4vjeoWLEibdq0YcmSJbzzzjuMGDECgPj4eBYuXMicOXMICAjg5MmTxMbGUqVKFRISEhgzZgyDBg2iQoUKJCYmsm7dOvbs2YO3tzcnT56kWLFiJCcnM2vWLG699dYc6/TxgXLlYM+ey7t9rhVBQdd+GEi1arB2LcyaZbwH2LwZMjMhP79i9Pc3Ls89Bw8+CMWUQygiIiIiIiIiIiLXKAWviIiIiIiIuEFmZiYbNmy45oNXnE4n//77L126dMHLy+uq97d//362b9/OoUOH8PDwoF69etSvX/+yw1dWr17NM888w99//03Tpk2pUaMGJ06c4Ouvv2by5Mm88cYbvPjii6792e12hg0bxuLFi3n99dcZMGAAgYGBnD59mnvvvZeff/6Zd999l5dffjnH43300UfExMQwb948evXqRXJyMikpKQQHB1/xbZCRccWb5to33xgNqCIjjQZ6CxfmvJ63t/HX4YC33oJPPjGu33WXcbnYNrnhdBoDJomIiIiIiIiIiIiIiIiIZHE6Ydgw43fNJ55wdzUiIiIiIiJyPdi/fz9Tpkwp1GEXmZmZbNmyhdOnT3P33Xfn6eCvOalUqRIPPvigKwCjsN02FouF5s2b06ZNG9fguNeCDh06sHXrVhISEtxdSp4xm82Eh4dTv35917x27doBsHTpUh5++OFsfRMmTpzIrFmzaNu2Ld26dcNqtV6yf8G5gy2XK1eOl19+mUOHDvHFF1+watUq2rdvD4Ddbi+Uj5mkpCTWrl3L2rVrSU5Oxmq1YrPZsNvtrnUu1l/lyJEjHDlyhA0bNuB0OnE6nVSsWJEWLVoQGRmpEBYRKfzMVgiu5e4qpBB56ilIToY33yw64Su+vtC9O3z5pTKCriXBwXDHHTBtGpz11uya1KtX3u3rpptu4quvvuKTTz7hiy++wOFwEBkZyUMPPcTgwYMpV64cNpsNi8XCqFGjiI2N5dlnnyU0NDTbfrI+C8yaNYvPP/+cNm3a8MRl/oickpLCrl278PX1JTIyMtv+LiQtLY09e/bg5eXlCorMKyNHXvuPIYcDZs+GEyegePFLrz927FjGjBlDnz59GDp0KOHh4cTHx/PKK68wefJkAgICmDRp0iXvt3OX+fj4sGjRIux2Oy1btsy2zNvbm//9739s27aNUaNG8ffff1OnTh3i4+NZsGABTz31FH/99RcrVqzg2LFjVKlShcWLF3P48GG+/vprxo0bx8mTJ7MdC6B+/fo0a9aM0qVLX/ScH3oIhg+/fvpWe3pCv37urqJgeHgYrxd33AHbt8Onn8LkyWA2Q1JS3hzD09PYX/PmMGgQ3HijcV1ERERERERERETkWmZynh3BLiIiIiIiIgViw4YNzJs3j4yCTNFwE6vVSqdOnWjSpMlV7WfBggW88MILbN++HU9PTzIzMylTpgx9+/bltddeu+T26enp3HjjjSxdupQxY8bQuXNngoOD8fDwYMuWLbRo0QJ/f3/i4+NdjeYOHjxIuXLliIqKYuPGjVitVtf+du7cSVRUFOHh4Rw8ePC8zldbt26lUaNGDBs2jEGDBtGpUyf++usvtm/fTtWqVa/4dggOhivtF9evH0yYcOb65TTILlcOvvgCOnc+05jq8GHYuhU6dTKur1oFzZqd2eaJJ+DVV6FUqTPzfvwRbroJ/PyM6126wPz5uas/IADGjcvbBrkiIiIiIiIiIiIiIiIiUvRt2QIdOhi/Y5Yo4e5qRERERERE5Fq2a9cufvjhh0IXLHIhFouFsLAw7rvvPjw9PfP9eA6Hg6VLl7Js2TJsNlu+H+9SrFYrgYGB9OzZk1JnN26+hsTExDBhwoRCcXvnBavVyhNPPEFQUFC2+X379uXHH39k8ODB3HLLLYSGhjJz5kyeeuopnE4nCxcupE2bNpcdGLJ27VrKli1LyZIlXfNef/11hg0bxgcffMDzzz+fbbDeKlWq0K1bN1544YVLDoybX5xOJwcPHmTFihXs3r0bk8mU5/e71WrF19eXli1bUqdOnWwhNyIiIkXB6NHw/POFf4B6X1/o3x9GjVLoyrVoyxZo0qTwPw6vlK+vEXb0zjv5d4x9+/aRnp5OVFSUa17W+/Osvrx79uzJFnaStTw6Opo77riDdevW8eOPP9K9e/fLOuahQ4fo27cv+/btY+rUqTRr1uyCAR5Z8w8cOED37t05deoUf/75JxUrVry6E/9PaiqEhhqBUtc6Hx8jWOTFFy++XlxcHI0aNcJut7NmzZpsn/Hj4+OpWLEiqampbNiwgWrVquWqhujoaJo1a4afnx9///03Jc5qdOBwODCbzcybN48ZM2awYMECTp48SalSpejevTsfffQRjzzyCF999RWzZs3i1ltv5a+//uLDDz8kNjaWyMhIKlSoQGRkJA0bNmT+/Pm89957vPzyy7z99tuXrC0uDsqWhbS0XJ1SkeXtbYSQlCvn7krcIzkZpk6Fn36CtWvh5EnjOTc1FS41JIXZDP7+kJlpTNeubYwDMGAAlC9fIOWLiIiIiIiIiIiIFAoWdxcgIiIiIiJyPVq2bNl1EboCkJmZyfLly2ncuPFld2I615o1a7jpppsICwvjww8/pGbNmhw8eJB3332X4cOHU6pUKR555JGL7iM9PZ2lS5dStWpVHn744WzLmjZtSr169Vi/fj0nTpxwNYpbtmwZJpOJVq1aZQtdcTqdVK1alUaNGrFmzRrWrFnjCpbJakQ3ePBgypQpwwMPPADg6viVcKWpKf+xFPAn+eho6NoVihWDSpUgPh727YOxY8+ss3Fj9m0+/9wIa6la1Qha2bvXaKx18OCFt7kcJhOcdTeIiIiIiIiIiIiIiIiIiABQqxb07g2vvmoMqCUiIiIiIiKSH/bt21ekQlcAbDYbR44c4bvvvqNv3754eHjk6/HMZjNt27alevXq/PDDDyQkJLjt9rJYLDRv3pw2bdrk+3m7U+nSpWncuDGrV68u8uErVquVzp07nxe6AvDcc89x8OBBhgwZwujRo7HZbBw9epTKlSvzxBNP0LZtW5xO52UdZ/ny5fTp04f69evTsWNHoqKiOHnyJKP/+2KpVatWAGRkZODl5cWMGTPYs2cPI0aMYMSIEXTu3JnBgwe71stvTqeTjRs3snjxYpKTk/P1fyozM5OEhAQWLFjA77//Tq1atejYsSP+/v75dkwREZG89NhjULw4PPAApKdDYXt7ZDIZg8oPHmxcFLpybapVC5580uhnmZLi7mryXokSMHRo/h4jK1Dl7OATk8mEw+HgrbfeYsuWLdlCV7KWA7z55pts2LCBPn36cNNNN13yWFl9go8dO8b+/fspU6YMYWFhF93m7OCVmJgY6tSpQ7Fixa7kVHM0ffr18/yQmgoff2yEZv2XqZOj5ORkDhw4QN26dc8LVg0ODqZ3796MHj2an3/+mWeffTZbn/ALybofly5dyrFjx3j44YcJDAzMto7ZbMbhcNClSxfatWvHqVOnKFmyJJb/Ons7nU6OHz9OWFgY4eHhADRs2JB33nkHPz8/wsPD8fPzc+0vJCSE9957j507dwLGZ7CL1VqiBHTrBj/+CA7HJU+pyGve/PoNXQGjT/6DDxoXMPr0r1sHa9bAkiWwf78RwpOebjwevLyM9xXFikGrVtC0KTRsCJGR189ziIiIiIiIiIiIiMi5FLwiIiIiIiJSwGJjYzl9+rS7yyhQaWlpHDx4kMjIyCvaftCgQZjNZr766iu6du3qml+rVi1at27NkCFDuO+++/D19b3gPnx9ffH39+f48eOcPn06W+O3U6dOcejQIerUqZOtQ9C2bdtwOp1ERUVhs9lcDeGyNGzYkDVr1rB+/XoaNWqE2WzGbDYza9YsZs+ezbRp01whLlmNJk+dOnXZ5+10Gg1r4+LOXOz2y948T506ZTTMAiOApXfvM8tmzjx/facTduw4c/39989Mr1wJsbG5r8FkAh+f3G8nIiIiIiIiIiIiIiIiIte+YcOgenV4+GGoX9/d1YiIiIiIiMi1JiYmhqlTpxap0JUsNpuNw4cPM336dO6++27MFxvJNI+ULFmSRx99lBUrVrB8+XKcTicZGRn5ftys9tzh4eF07dr1vMFYr1UdOnRg7969xMXFYXdXg/OrZLFYqFChAvUv8MVOvXr1WLhwIfPnz2fatGk4HA4qV67MPffcQ+XKlYEzAy1fSqNGjXjooYf49NNPmTVrlmsg3dDQUN566y2aNm0KgKenJwDvvfce3t7evPPOOyQmJvLtt9/Spk0bqlWrxosvvsgDDzyQB7dAzhISEpg5cyZHjhwp0OefrGNt2rSJbdu20a1bN2rWrHnZt7GIiIg79eplDNx+zz2wfj0kJ7u7IoOvL0REwA8/QL167q5G8tsbb8CMGbBvn7sryVs+PsZj2Nu7YI537vtPs9nMK6+8csH1o6Oj+frrr/Hx8eHdd9/F5zI6pGZ9Rk5MTOTYsWO0adOG4sWLA0Yoy8WCPPfv38+JEyeIioq6aP/m3HrvPUhKyrPdFXpJSbBgAVwsJ+fw4cMEBARQqVIlTp065eqznRWe0qJFCyZNmsSqVas4efLkZX0fkHX/xsTE4HQ6KVu2LJ6entjt9mz3u9lsxul04uXlRURERLZ9rF27lvnz59OkSRMaN26Mw+EgKCiIunXrnncss9ns2n7VqlUAlxUQ88ILMG9e4Xk9yy/+/vDSS+6uonAJDoYOHYzLoEHurkZERERERERERESkaFDwioiIiIiISAGLjo7G4XC4u4wCZbPZ2L9//xUFr5w6dYp169ZRsmRJOnXqBBgNzOx2Ow0bNqR9+/bMmzePv/76i27duuW4D6fTicVi4dFHH+XDDz+kS5cu9OjRg+LFi3PgwAHGjx+Pv78/3333Hd7e3q5Gccn/tULz9PTMsYNhmTJlAKMjZUZGBt7e3qSmpvLSSy/RsWNHOnXq5NpXcHAwYHR8uhxpaVCsmBFgEhoKJUoYf/Ojr9TQocYgRAATJkD//meWTZkCBw/C6tVw+jTUqWM0XMtqA/rnn/D772fWb9UKXn0VfvwR9u6FkBC4+27o3t1YbrfDRdq1XpKCV0REREREREREREREREQkJ8WKGQMYPfUULFkCGgNSRERERERE8kpqairfffddkQxdyZLVnnvJkiW0a9euQI7p4eFB69atadGiBdu3b2f58uUcP34cu92O0+nM02N5enridDqpX78+TZs2JSQkJE/3X9hZLBb69evHV199RUJCQpHrr2CxWIiIiKBXr16XDPbo3LkznTt3JjMz0zVAbdYAtgAfffQRHTp0uGCAC4CXlxeDBw/mueee491332XatGm88847NGzY0NXnISMjA09PT9auXcvatWvp3r07Tz/9NDabjZtvvpnly5czc+ZMnnnmGXx8fOjdu3ce3RoGp9PJunXr+O2337Db7W67Tx0OB+np6cyePZsNGzbQvXt3/P393VKLiIhIbpQta/xeNG4cPPsspKeDzeaeWkwmI6Ti2Wfhtdfgv2w3ucZ5eRkBJa1bQ2qqu6vJG76+8Mgj0KSJuyu5sHLlyuFwOIiLi6NEiRKuUI6cpKWlMXbsWE6ePEmlSpXYsmUL6enplClThoCAAIAcQ1ecTqfrM8iePXtwOBxUr179sgI0LseBAxAdnSe7KjKSkmDSpIsHr1gsFsxmMzabLcdg10qVKlGqVCn27t3L8ePHKVWq1EXvfzDu35SUFHbv3o2npyeVKlVyzT+XyWTKtq/MzEy2b9/O66+/TlpaGsOHDwfI1hf97ONnzS9evDiLFi2iWrVqF7lFsmvSxAju2rXrsjcpkvz94YYb3F2FiIiIiIiIiIiIiBR1Cl4REREREREpYNHR0djt9kuuV7duXbpnpVWAq9HV2YYOHeqanjVrFhs3brzoPs1mM61atSI8PJzSpUu7Gv8BTJgwgegLtMarU6cO9evXJywsDKvVSmJiInv27GHp0qWXFSTicDjYv38/bdq0ueS659q2bRtOp5OmTZuSmpqKl5cXZrPZ1disdevWzJs3j+XLl9OpUye8vb3P20fWusOGDaNRo0a8/PLLvPjii67lVquVxx9//LzGkL7/pYskJydn69yX1dgtKCgIgNOnT2P7r+X1+++/T2pqKqNGjcrWYS8iIgKAQ4cOceTIERwOB2FhYTkGuoDRsDYuzmiMena7vptuyh50kt/Cw+FCfcDWrDl/mYcH3HijcTmXzQaPPQaLF19ZLenpULnylW0rIiIiIiIiIiIiIiIiIte+Bx6AMWNg2rQL/84pIiIiIiIikltz5szJcVDPoiYzM5Ply5dTvXp1SpUqVWDH9fDwoGbNmtSsWZPjx4/z999/s2nTJlc76iu5bc1mM1arFZvNRnBwMK1ataJmzZp5NtBtUeTj48MDDzzAV199RVJSUpEJX7FYLISGhtKnT58cB7e9kLPv66zH0qRJk3jxxRdp2rQpK1eudC232WxYLBbX4MhZAyV7e3vz+OOP8/PPPzNx4kQ6d+7s2iarlnfeeQeADh06uOpt0KABDRo04NZbb2Xnzp20bt0a4JKD+l6uhIQEZs6cyZEjRwpN4FNmZib79u3js88+o1u3btSsWTNPzlVERCQ/mUzw0EPQuTPccw+sXw8pKZDHGYAX5e8PYWFGAEe9egV3XCkcGjaEJ5+Ezz83HntFXWgovP22u6u4PCVKlAC46HvWY8eO8f3332f77ADGdwDp6emUL1+e1q1bU6dOnWzLTSYTFosxZNe+ffsAqFixInB5nwkyM+HoUSNII6fuxWvWgNV67QT2XK6//7748lKlSuHr68uxY8dISkpyBatkCQ0NpWTJkhw6dIjTp09f9nEzMzP57bffCAwMpG3bthddd+DAgfj6+uLj48PRo0f5448/OHXqFJ999lmO/ecv9FjIbV97kwmGDIHHH4fk5FxtWmT4+sKgQTn/T4iIiIiIiIiIiIiI5IaCV0RERERERApYTEyM245ttVpp3759rrbp0aMHtWvXzjYvODiYhg0bUqNGDSZPnkxsbOwl93PkyJFcHTdLUlISGRkZFCtWLMeQkgoVKuDn58fevXtJTk7OMXgli9VqJTY2lmLFinHffffRpUsX/Pz8+Omnn/j444+ZMmUKP/30Ey1atACMhnZZtWdkZODj45Ntf2d37PL29iY1NZU5c+Zw5MgRhg0bRkpKCjExMZw+fdp1G73wwgs8//zz9O7dm88//5zg4OAcazWZwM/v/Plt28LChUbjyoIwfbrRUK1qVQgJMRrl/fsvTJ0KX311fh379sHkydC0qdEo3MsLYmPhr7/g44+Nba+Up6fRmFREREREREREREREREREJCceHjByJNx9N9xyizGYlYiIiIiIiMjV2LlzJ7t27cJut7u7lDxhs9n44YcfeOyxx3IVcpFXQkNDueWWW+jatStxcXHExsZy8OBBDhw4wMmTJ/Hw8LjgwKSZmZl4e3sTFhZG+fLliYiIIDw8HF9f3wI+i8LL39+fhx9+mPHjx5OQkFDoH7cWi4WIiAj69OmTJ6E5VapUoVy5cjzwwAOueUlJSaxbt442bdpk64/g4eGB0+mkZMmS3HTTTbz//vts27aNBg0auJbHx8ezZMkSAEaPHs2BAwfo0KEDbdq0wdfXl3LlylGuXDnXPs997B4+fJiIXDaAP3ToEJMnT8ZmsxW68ByHw0F6ejqzZ89m//79dO3aVeErIiJSJJQtC0uWwNKl8MEHsGCB0XcvLS1/jme1Gr9Z1asHL70E3bqBRaP7XLfeeANmzTL6Xdps7q7myvn4wPffw0W67xY5kZGRLF++nK1bt7Ju3TrWrFnDmjVr2LJlCx999BEAw4cPp06dOq4wx2PHjrF48WIqV66Mh4cHe/bsITQ0lBo1auTY/zknJhO0b2+Er9SpA3XrGs8XdetCrVqwahUkJeX+fPr1gwkTsh8nN8xm47myZcsz8+6/HyZOPHO9XDnYv//i++nWDebOzd2xAQ4cMJ6XL/QYK168OGFhYRw8eJDY2FgqVaoEnPkcFhwcjJeXF8nJya5gnMv5vJKQkMDx48cpV64cJUuWzHGdrBDP6OhoVq1aRVJSEt7e3rRo0YL+/fvTo0eP3J9wLvXpA198YQTzFPKP+rlmMkH58jBwoLsrEREREREREREREZFrgX6aFRERERERKUAZGRkkJye77fhOp5OYmBhiY2OJiYnhtttuu+j6tWrVcoWu2Gw2FixYQFxcHHXq1KFu3br4+Phwxx138Pnnn+N0Oi+6r4yMDFJSUnLdsc3b2xun04ndbs+x41dwcDA+Pj6cOnWK1NTUHPfhdDoxmUx8/fXXPPvsswwZMoThw4e7lteuXZugoCCeffZZxo0bR1RUFCEhIURGRhIYGMiuXbs4ceIEZcqUce0PIO2/1tWBgYFYLBaOHj1KjRo12L9/PytWrMBqtRIUFESFChUIDg5m7dq11K1bl5tuuokWLVpcNCTmQho1MhqpXknwysSJ2Rs5Zhk+3LjkZMwY43K5DhyAvn1zX9vlqF079409RUREREREREREREREROT60rIltGsH77wDb73l7mpERERERESkKEtNTeWnn34i80oa7hZip0+fZunSpbRr185tNZjNZkqWLEnJkiWpW7cuYAxkevLkSdLT08nMzMRms2E2m7FYLFgsFoKDgxWychn8/Px46KGHmDhxIidOnCi0j1+r1UqFChXo1atXnoUANW/enH379mWbFx8fz5NPPklgYCAff/wxTZo0cQ2+azKZsNls7NixA8A1OG+WjIwMvvjiC4KDgxk3bhyffvop3377LcOGDePhhx/Otq7dbsfDw4OjR48yc+ZMvvvuO5KTk7Fardx+++089dRT+F8iJXjv3r1Mmzat0N5nWTIzM9m0aRNpaWn06NHjsgeYFhERcSeTCdq0MS5HjsDYsTBypNFHLzExb47h7w9OpxFU8NRTULVq3uxXijYvL1i8GBo2NII2Clm23mXx8YHJk6FJE3dXkj9q1KhBjRo16NOnj2ve0aNH2bJlC+Hh4QCuUMS5c+cyYMAASpQoQXBwMIcOHaJ48eLMnDmTunXrUr58ecqVK3fRzzgWC+zaBSdPwsaNxmX5ciNUY/t2/jte/p3vhbz8cvbQlYJmtcLq1dC6dc7LfXx8qFWrFtOmTWPTpk20atUqW7BK8eLFOXHiBKdOnSIyMvKyj7tixQpMJhM33HADGRn/Z+++w6woD7ePf0/bTkd6U0EkIFWQImIXXmMJiFiiWGKL0dhNfknElmKJGjUaK1iigiUWxN5BsSKigiIqvUhftp72/nHCKgGlbBl2+X6u61zMmTPzzD0b3CuHmXnu8k0+973+OLfddhtr1qyhRYsWNGnSZOtOsJLCYXjkEejaFYqLa/TQ1S4nJ1PsZEmZJEmSJEmSJKkq+M/NkiRJklSDlixZQiwWo6ysLJDjl5eXc/fdd1e831zxSufOnSuWP/30U9577z0Avv32W7p06UJWVhZNmjShc+fOzFp/R9+PiEajLFq0iI4dO25V5oYNG5Kdnc2qVasqik5+KCsri2g0SjKZrLh58X+FQiHWrVvHhAkTKCgoqDjvZDJJKBQiHA7Tr18/dt55Zz755BMWLlxI48aN6dq1Kz169OCdd95h1qxZtGnThvLy8oqbHhcsWABA69atAWjcuDHnnnsuxx9/PDvttBP16tUjOzubNm3aMHHiRI444gi6dOnCX//61636GfxQnz6wiR9DnRcOw5AhQaeQJEmSJEmSJEmSVBtccw107w6nnAK77hp0GkmSJElSbTVx4sTtvgBhW8TjcaZMmUKXLl1o3rx50HEqhMNhmjZtGnSMOiEnJ4df/epXvPnmm7z99tskEomgI1UIh8NEIhGGDh1Kr169Npgotzo0bNiQUaNGcdttt3Hqqady3HHHMXjwYPr27UsoFOL222/nqaeeok+fPhv999CsWTOOOuooAA488EDmzp3L8ccfz5lnnklJSQm//e1vK7Zd/4zBySefzAsvvEB2djZ77LEH6XSav/3tb9x7773cdtttHHzwwZvMOWfOHMaPH19rfufE43G+/PJLxo8fz6hRoyxfkSTVKi1awJgx8Ic/wLPPwgsvwOTJ8OWXmYn/Adat++kx8vIgEsk859ehA/TvDwcdBCNGZD6Tfqhly0yxxp57wqpVmYKe2iI3F265JfN3e0fSvHnzDb4fZGVlAXDQQQdx880388EHHzBt2jTS6TQLFy7kwgsvBODwww/n2muvZbctaF5q3Bj22y/zWq+sLLO+pvXqlfm9mEpBeXmmCGNzJk2Cv/xl4/WffbZtGeJxmDHjx4tXwuEwQ4cO5aGHHuKJJ57gzDPPJBwOk06nCYVClJSUsGrVKpo1a7bBfq+++ipPP/00v/nNb+jYsSOpVIpwOFzx58SJEyktLaVXr17k5ORUjPdD69+3adOGNm3abNsJVoEOHeC66+CSS6CoKLAYVSo/Hy69NFMoI0mSJEmSJElSVbB4RZIkSZJq0OLFi7erh5Y2J+cHd8f98AGeVCpFMpmseN+hQ4fNFq/E43EWLFhE/fodWb6cildWFhx44I/fiNeoUSOaNm3KokWLWLlyJS1btiSdTlfcvJZMJikqKiInJ4eCgoKN9l+/3cKFCykpKaFJkyYUFhZWnMf64hWAwsJCGjVqVHHenTp14tBDD+Wtt97i0Ucf5cADD6y4QXLatGk89NBD7LHHHuyzzz4A5Obm0qdPn02eR8uWLcnOzmbp0qUb5NpaTZpA/fqZn92OpKAA9tor6BSSJEmSJEmSJEmSaoNWreDii+H88+Hpp4NOI0mSJEmqjebPn8/s2bM3uGe6LkkkEjz99NOcdtppQUdRNYlEIuy333787Gc/49FHH2Xt2rWBl3rEYjFatGjBiBEjaNCgQY0cs6CggD/84Q/07t2bP//5z/zhD3+gefPm1KtXj1AoxOzZswG49NJLNypeWX/P//rnF9q3b8+f//xnhg8fzu23384vf/lLmjRpUrHdQw89xPPPP0/79u0ZP348/fr1Y9GiRbz88stcdNFFXH755fTp04cmTZpscJz58+fXqtKV9eLxON988w1PPfUURx55ZLWX6EiSVNWiUTjiiMwLIJmEL76ADz+Ed96Bb76BkhIoLs6UEeTlZV4tW8LAgdCnD3Trlnk+UtqcnXfO/L3ae29YuTLz9217l5sL//gHnHpq0Em2H23atOE3v/nNBuvmzp3Lhx9+yBtvvEF+fj75+fnbPP6SJTVfzJOdDQ88kPlddsMNMHx4puBjc5YtyxQKVZVEIlOC9etf//g2I0aM4Prrr+fVV1/l0UcfZdSoURXfQ26++WYWLlzIRRddRIsWLUgkEkSjUe6++24eeeQRmjdvzu9///uKwpX1+1188cX89re/rXg2fHv/XnPmmXD//fDBB7Xj98hPCYWgfXv4/e+DTiJJkiRJkiRJqkssXpEkSZKkGlRYWLjND9+NGTOmitNs3vLly+nYsSMAXbp04aOPPmL58uX06tWL3Nzciu0aNmy42bFSqRR///tapk6Fpk2/f/XokSle+TGNGzema9euvPLKK3zxxRd07dq14oGirKwsSkpKKCwspGnTpjRu3Ljiprf11t/k1rRpUzp16sS7777LSy+9xL777kssFqvYbsqUKSxfvpx9992XTp06kUwmiUQiHHfccbz44ovcddddLFmyhGHDhrF8+XLuu+8+li9fznnnnUeXLl02OO76Qpf1y5FIhNzcXKLRKMXFxRVjb6veveHFF7d591qpvDxzM7okSZIkSZIkSZIkbYnzzoN77oHnnoNhw4JOI0mSJEmqbaZMmVLrShC21rJly1i2bBnNmjULOoqqUfPmzTnrrLN48803efvtt0kkEjWeIRQKEY1GOeSQQ+jdu3cgE9kOGzaMYcOG8e677zJ27Fi++OILotEovXr14rTTTuOAAw6o2Db935mO1xeqrH8B9OvXjw4dOvDZZ5+xcuXKDYpX7rzzTgCuuOIK+vXrRzKZpFWrVpx44okAnHTSSUyZMoXDDz+84ljLly/nwQcfrLW/b+LxODNnziQ/P5+DDz446DiSJFVKJAI/+1nmdcIJQadRXbTbbpmyhEGDYOlS2J7/L2BeHowdC0cfHXSS7V/79u1p3749w4cPr/RYX3yRKUApKamCYFvob3+Drl3h008zBRhbehqHH54pEcrLg8WL4dVXM2P9t9tym8yY8dOfZ2Vlcckll/Db3/6W0aNH89JLL9GjRw9mzJjBI488Qo8ePSq+f63/XnfssceycuVKBg4cCEA0mplubf13vB49emx74ACEw/DII5nir6KioNNUTm4uTJiQKUKTJEmSJEmSJKmq+M/OkiRJklSDysvLg46wVd5991169uxJTk4OBQUFnHHGGZvcLrqFdzWdfHKcZ57Zugz5+fkMHTqUiRMnMmnSJIYPH05WVlbF56+88goA3bt3ByAcDlNSUsKHH35IgwYN2GOPPUin0zRp0oRjjjmGBx98kL/+9a/MmTOHvffem2QyySuvvMLEiRPZZZddOOmkkyrGAWjTpg333HMPf//73xk/fjwTJ04knU6zxx57MG7cOI4//viNyl5+uLy+YOVnP/sZK1eu3KDsZVsdfzy8/TasW1fpoWqNNm2gVaugU0iSJEmSJEmSJEkBSqch/i2UfgjlX0JqHaQLIVUK4TwI14NwAWR1hZw+ENuxL7BlZ8NNN2UKWA44IDNBzdZYtQo++ggWLMhMbFNaCqkU5ORkXo0bQ69e0K4dBDBXqCRJkiSpGhUVFTFnzpygY1S7ZDLJ1KlTNyiBUN0UiUTYb7/96Nq1K6+99hpfffUVQLWXsMRisYp774cMGUKDBg2q9XhbYq+99mKvvfaiuLiY7Ozsivv91z8T8PXXX7N8+XL69etXMRHv+mKVdDpNeXk5+fn5RCIRvvrqKzp16kQ4HGbhwoW88847ZGdnc8wxxwCZ5woSiQTRaJQmTZoA8MYbb1T8N5dKpRg/fnyte87kf8Xjcd5//306d+5M+/btg44jSZK0XWvXDqZNgxNPhDfegOLioBNtKDcXGjTIlCEMHhx0mh1PUVHmtoCasv/+cO65UFYGv/wlbM1Xk8aNv1/u0AFOOSVT1HPwwfDOO9uWZ0sKZ0aNGkWjRo249tpreeKJJxg7dizZ2dkMHTqUP/3pT3Tr1o10Ol3xLPdhhx3GYYcdtm2BtlMdOsAzz8DPf779/Q7ZUrm58PDDmdIfSZIkSZIkSZKqksUrkiRJklSDKvNAzL333rvRulNOOaUycTZr9erVjBs3jkMPPZS2bdtWrF+xYgXFxcUV60q25G42IJGIb1OOQw45hG7duvHvf/+bjh07MmLECOLxOE8//TQ333wzPXv25LTTTqt4oOmLL75gn332oXPnzsycOZNEIkEsFuPggw9m/Pjx3HXXXTz11FNMmDABgAYNGjBy5Eguuugi+vbtWzHOeu3bt+eGG27gzDPPJJ1O06hRI5o2bVpRAPPDopUfEwqFqqR0BTI3H559dpUMVSsUFMCllzpZkSRJkiRJkiRJknYwybVQ9BKUTIWSN6HsMyANoWimdIXUJnaKZkpY0uUQyobs7pC3D+T2h7wDIZxTwycRrP/3/+C22+Dmm+Gii358u8JCePdd+OCDzARHH32UKV7Jy4Nk8vsXQDgMkUjmlUhkrmN26wb77AN77QX9+0Pr1jVzfpIkSZKk6vHhhx8GHaFGpNNpZsyYwSGHHEJ2dnbQcVQDmjVrxqhRoygqKuKjjz5i6tSpJBKJKi/+yMrKIi8vj4EDB9K9e/ft8u9XXl4e6R/MaLz+mYCXX36Zyy+/nF//+tecccYZ7LTTThXPFoRCIT766CMmT55Mq1at6NOnD5ApUMnPz2f33Xdn5cqVLFq0iA4dOgAQjWYe5V+yZAnRaJSGDRsCmf/+Jk+ezJo1a2rojKtXIpHgscce49xzz62y5yYkSZLqqqZN4dlnM+Ump58OpaVbV3hRXXJz4YQT4IYbID8/6DQ7ppKSmiteadAAxo3LXP++7DKYPn3z+6TTmeKgxx+Hzz/PFMUMHJi5Fp+fn3kW+O67t71Mo7R0y7Y7+OCD2Xffffn4449p0KABHTt2rCjV/N/nw+uq/fbLFJccc8yWFdZsT/Ly4PbbwR5gSZIkSZIkSVJ1sHhFkiRJkmqJ+fPnB3LcpUuXcu+995Kfn0+DBg0oKipizZo1nHDCCRtsU5123XVXxo4dy9FHH82f/vQn7rzzTgAWLVrEkCFDuOaaa6hfv37Fg09NmjQBoHnz5sD3DytFo1FGjhzJwIEDWbZsGaFQqKJEJf+/d4L+2E110WiUn/3sZ9V6nlsqJwdOPTUzQVB827psapVUCo49NugUkiRJkiRJkiRJUg0pnQGrboS1j0AotnHJyk9OtJKA1Nr/blcKJW9BydsQzod0Chr+ChqdC1k7V+MJbF9uvBEGDIDjj4eWLTf8bMaMzOePPAKx2MaTGm3pvJfvvgvvv5+ZSKa8HPr2hUsvhaFDMwUtkiRJkqTaI5VKVZRR7AhCoRCffPIJffv2DTqKalB+fj6DBw9m0KBBfPXVV0ydOpUFCxaQTqcJh8NbVcQSCoXIysoikUgQi8Xo0KEDAwYMoG3bttv9ZLebyterVy923313brjhBqZNm8aIESPo3bs3u+22Gw899BA333wzAMceeyzNmjUjlUoRDodp2LAhffv25d577+Wuu+7isssuqyicmTFjBpMmTSKRSFSs++6773jrrbfq1O+a0tJSXnjhBX7+858HHUWSJGm7FwrBqFGZ8oSTToI33oDi4mCy5OZmSjgeeQSGDAkmgzLKyzPP09aEq6+Gtm3hzTfhuuu2bJ9586B37w3XvfgiLFoEd9yRef+zn8Euu8DXX299pq15XjorK4t+/fpttH57/x5alQ4/HO6/H048sfaUr+Tmws03ZzJLkiRJkiRJklQdLF6RJEmSpBqUlZUVdIRtVlRURFFREQDt2rVj550zE/Gk02lmzZq1RWPEYrFtPn6fPn2YNm0ad955J59//jnZ2dn07NmT/fffn06dOgHf3xDXtm1bUj+4u/B/b5Rr3bo1rVu33uRxastNdeeck7kRsa4Xr0SjmRvo/tuLI0mSJEmSJEmSJNVN6XIofAJWXAPlX0A6DiQgXRWzYyS/L2NZdRus/hfk9IUml0L+UAjV7WaQTp3gV7+C3/8exo3LTFbzxBNwzTXwxReZa66JROUnIkmlYO1/f8xvvQUffww5OXDeeXDaabDTTpU8EUmSJElSjZg9ezbJZDLoGDUmHo8zZcoU9txzz1pzH7WqTjgcZrfddmO33XYjnU6zZs0aFi9ezIIFC5g7dy7fffcd5eXlhEIhwuEw6XS64pWTk0Pz5s3p0KEDrVq1olWrVhQUFAR9SpXWt29fxo8fz80338w///lPnnnmGVq0aEFxcTErV64E4KSTTuLss8/eaN8//elPzJgxg2uuuYbvvvuOvn370qhRI66//no+/PBDcnNz6dGjB6lUikcffbROla4AJBIJpk+fzh577EH79u2DjiNJklQrNGsGzz4LEyZknhktLYXCwpo5dl5e5hrn6NFw/fU+w7k9yM6GcLhmjtWmTebPffb58bKXceMyr549Yfr0Hx9rypQN3zdvvm3FK7X4EfzAHHUU1KsHw4cHV960pXJzM0UxRx0VdBJJkiRJkiRJUl1m8YokSZIk1aCaKF5p0KAB5513XsX7K664YoPPO3fuvMn92rVrR05ODgBz5sypeIjnhBNOYN68eSxdupREIkGbNm0YMGBAxYN1H3/8McuXL9+ibJUpXgGoX78+F110UaXGqCt23RX23BMmTw46SfWKxTITEUmSJEmSJEmSJEl1VuF/YPGpkE5Aurpn0SmHNFDyFiycBpEG0OohyNunmo8brD/8ATp3ht/9Dm6/HdLp6p+wqLAw87r6arjySvjlL+HGGzOTnkiSJEmStl8zZsygvLw86Bg1qri4mFWrVtG4ceOgoyhAoVCIhg0b0rBhQ7p06VKxPp1Ok0wmicfjhEIhYrEY4XC4Thf17LTTTlx11VWMGTOGe+65h+eff55kMkmTJk3Yc889OeWUU8jNzQUy5TWQKR1p3749EyZM4Oqrr+ahhx7iqaeeIisri0QiQTKZpFOnThxwwAFMnjyZNWvWBHmK1SaRSPDYY49x7rnnVvr5EUmSpB1FKASjRmXKCCZNgmuugQ8/hGQS4vGqP15BQeaa5YUXwskng18Ftx+5uZm/D9ur3r1hxoyN/17uvfeG7xcv3rbxs7O3bb8d3SGHwKuvwi9+AatXQ0lJ0Ik2lJOT+b3z6KOw775Bp5EkSZIkSZIk1XUWr0iSJElSDapXrx6RSIRkMhlYhmOOOWaT6/fff/+K5ZtuuqniQZ7GjRuzyy67bHKf2bNnM2nSpC06bjgcpn79+luZVj/ld7/L3FBbVBR0kuoRCkH37pkJkCRJkiRJkiRJkqQ6J7EclpwKRS9Durjmj59eB4l1MH8oNDgRmv0dwvk1n6MGrFqVmTzouusglarZY6+f1OTf/4ZnnoGHH4YfXJ6XJEmSJG1nFi5cGHSEGhcKhVi8eLHFK9qkUChENBolGt3xHkmPRqOcccYZnHHGGRQWFlLvB426qVSqonQlnU5X/Hzat2/PXXfdxQ033MDHH39Ms2bN+M1vfsPSpUs54YQTSKfTTJ48mXh1zKC9nSgrK+PTTz+lV69eQUeRJEmqVSIROOywzGvOHLj5Zrj3XgiHobwcSku3bdxoFPLzM/vvvTdccgkceGBmXG1f8vOrvnhlzBi4/PLM8rhxmbIdgHvugddf33j7yy77voznoYfgvfdg/T+VnHNO5u/Ov/8NU6Zk/k4NGgQXXfT9/u+/D99+u21Z8/K2bT/BXnvBV19l/rcYN277KV/Jy4MRI+DWW8EpBiRJkiRJkiRJNWHHu8tNkiRJkgLUsmVLotFooMUrW2vatGl06tSJRo0akZOTQ1lZGYsXL2b69OnMmDFji8eJxWK0atWqGpPueP7f/4M+feDttyGRCDpN1cvJgbvuCjqFJEmSJEmSJEmSVA0K/wOLT4ZUCVAebJZ0Cay5HwqfhtaPQN4+weapQul05prjBRdAWVnNl678UGlp5nXYYTBqVGaipIKC4PJIkiRJkjYWj8dZu3btZrfr0aMHRx55ZMX7K664YqNtxowZU7H85JNPMn369J8cMxwOs/fee9OyZUtat269QcHDuHHjmDt37ib3a9CgAYMHD2bXXXeloKCAsrIy5s+fz9tvv838+fM3ey4A5eXlLFiwgK5du27R9tKOqF69eqTTaUL/nQV5fenKunXrOP300zn88MM55phjNth+8ODBXHfddbz22msMHDiQ0aNH89lnn1WMUVfF43EmT55Mz5496/y5SpIkVZddd4V//AOuuQamTYMPPoA338yUYCxalCkzSKczr1Qq82c4/P2rtBRyc6FHD9h3X+jbN/Nq1izoM9NP+dnPMte1a8LEiZtef9553xevvPgi3Hffhp+3aQOXXrrpfZcuhZNO2vZMdjdWTl4e3HYbHHts5p6E1auDK2DJycncD/Hvf8PBBweTQZIkSZIkSZK0Y7J4RZIkSZJqUIsWLYjH41u07fTp0zf7gN2mHtJbs2bNJtf/1D4/5c033+TNN9/cqn02JZFIWLxSxUKhzE1nnTolSCTq1lf8vDy45BLYY4+gk0iSJEmSJEmSJElVKFkIi0+AopcgXRx0mu+lSyBZAvOHQoPR0PxmCMWCTlUpCxdmJhP5+GMoKgo6zfeKi+Hhh+HZZ2HCBBgyJOhEkiRJkqT1li5dSiwWo6ymZjn9gVgsxn777bdV+7Ro0YITTzyR3NzcinXRaJTdd9+d3Xbbjaeffnqz96Ov92PFLpK+t6kSkdWrVzNt2jTeffddZs6cyUEHHUSvXr1YsWIFt9xyC3//+9/ZY489+NOf/kTTpk155JFHKC8PuIi5BhQWFrJw4ULatGkTdBRJkqRaLScHBgzIvM45J7OuuBimT4f58zMFKyUlkExmilZycqBRI+jZE1q0CDS6tkGrVpCVlfnfdXv0t7/BnDmZIo0OHTJFPvE4fP115vr3DTfA8uXbNnZeHgweXKVxd1iDB8NXX8FFF8HYsZl1NfV3Kjs78+z7yJFw661Qv37NHFeSJEmSJEmSpPXq1qyskiRJkrSdy8rKIj8/n8LCwqCj1LisrCzy8vKCjlHnrFz5CdHoPUQifyOZzN38DrVAKATt2sEf/hB0EkmSJEmSJEmSJKkKJVfA3CEQ/wrSNT+B6xZJl8Ca+6D8S2gzEcK18xrk7NkwaBCsWgWJRNBpNlZamnkNG5aZ6GTUqKATSZIkSZIAFi1aRDKZDOTY6XSahQsXsnjxYhYuXMgRRxzxk9uHQiFGjBhRUbry5Zdf8uGHH9K+fXsGDhxIOBzm0EMPZe7cuaxevXqzx//uu+9Ip9ObLJaQ9OPatGnD2LFjueKKK7jqqqu46667iEQiFBYWsnbtWvr06cO//vUv+vTpw8KFC1m7dm3QkWtEIpHg7bff5uijjw46iiRJUp2Tl/d9GYvqllAIuneHyZO3ft/77su8/tcVV2ReW2rnnX/8sy++gKuvzryqWiQCffpU/bg7qrw8uO02uOwyuOMOuPnmTElOdU1vUK8ehMNw5plw9tnQtm31HEeSJEmSJEmSpM0JBx1AkiRJknY0rVu3DjpCIFq0aBF0hDonmUzy73//m9zcR+jSpYhoHalXzcmBRx+lzpyPJEmSJEmSJEmSRGIxfLsnlM/efktX1kuXQMk7MG8IJKtp1o1q9Mkn0K8fLF++fZau/FBJCZx8Mtx5Z9BJJEmSJEkA8+bNIxHQl8ny8nLuvvtunn32WT7++OPNbt+pUyeaNm0KQGlpKY8++ihffvklL730EnPmzAEgFovRt2/fLTp+KBRi1apV25xf2pH179+f5557jmnTpnHcccdx0EEHccYZZzBu3Djeeust+vx39uB33nknsN8xNS2dTjN79myKi4uDjiJJkiTVKkOGZEpIdjSlpdC1a9Ap6p4WLWDMGFi6FO6/H/r3h9xcyM+v/Nj5+ZmCl1694K67YNky+NvfLF2RJEmSJEmSJAXLKUwlSZIkqYa1b9+e2bNnk0wmg45SY8LhMB06dAg6Rp0TiUR4/fXX6datKw880JTOnbf/iYM2Jy8PLr0UunULOokkSZIkSZIkSZJURZIr4NsBkFgI1JILeukSKPsE5h8A7d6AcG7QibbI55/D4MGwdm3QSbZcSQmcfz6Ew/CrXwWdRpIkSZJ2bMuWLQs6whbbeeedK5YXL168QZnD/Pnz2XXXXQG2+B7ucDjMihUraNy4cZXmlHYkPXr0oEePHiSTSSI/mCk5lUoRj8f54osvSKfTASaseR9//DEDBw4MOoYkSZJUa/Trlym0qE3XvKtChw6QlRV0irorGoUjj8y85syBN9+EKVPg7bfhq68gJwdSqUwBzv9OfxCJQHZ25s/SUth5ZxgwAPbeO/PaffcgzkiSJEmSJEmSpE2zeEWSJEmSalj79u0Jh8M7VPFKNBq1eKWKpVIpli9fzuLFixk6dCitW8PNNy/i9NObkExmBx1vm+TmZiZB+r//CzqJJEmSJEmSJEmSVEWSa2HuYEgsptaUrqyXLoOyT2HBYdD2OQjFgk70k775JnO9sbAw6CRbr7gYzj0XGjaEo44KOo0kSZIk7bh+WF6yNcaMGVPFSTavYcOGFcvr1q3b4LMfvt/SIpV0Ok08Hq+SbNKOLhKJkE6nCYVCQKbYaNGiRUQikW3+PVMbJRIJvvrqK4tXJEmSpK2w555QVhZ0ipoVCsGgQUGn2HHsumvmdfLJmfeJBMycCR98AEuXZu5fKCqCdBoKCjLPfjdrBr17Q9euFuRIkiRJkiRJkrZvFq9IkiRJUg1r2bIl9evXZ8WKFUFHqTE5OTm0bds26Bh1SjgcpnHjxjRv3pz3338fgGbNPiKZvJ9Y7CHi8dr1lT8nB3r1gqeegmjtii5JkiRJkiRJkiRtWjoNC0dC/GugPOg02yZdAiXvwNLzoMU/g07zo4qLYcgQWL0682OvjUpKYPRo6NAhM5mOJEmSJKnmJZPJoCNssawfzHL5v7l/+D5rK2bD3JEKIaTqtr50Zb1FixZt0X9jPXr04Mgjj6x4f8UVV2y0zQ/Lnp588kmmT5/+k2OGw2H23ntvWrZsSevWralXr17FZ+PGjWPu3Lkb7bP33nvToUMHmjZtSm5uLpFIhJKSEpYuXcqMGTM2e8z1lixZskXbSZIkScpo1Qq6dIGPPw46Sc3Jz4eTTgo6xY4rGoU99si8JEmSJEmSJEmq7ZzKVJIkSZICMGjQIJ5//nnKy2vp5DpbIRaLMWjQoI0eHNK2S6fThEIhotEo3bt3Z+zYsTzwwANMnDiRHj2+5Le/jXL22WlKSmrHzzw3F7p2hRdegOzsoNNIkiRJkiRJkiRJVWTtQ1AyBdJlQSepnHQxrBkL9Y+FvL2DTrNJF14Iy5dDKhV0ksopLoaRI2HWLK+dSpIkSVIQtrV45d57791o3SmnnFLZOD/ph/ehR6MbPir8w/dber96Op2uVcUzUm0zd+7cwP4bi8Vi7Lffflu1T58+fWjYsOEG6woKCigoKGDXXXelZcuWPP/885sdp7y8nOLiYvLy8rbq+JIkSdKO7NJL4fTTobAw6CQ1o3Fj2GefoFNIkiRJkiRJkqS6IBx0AEmSJEnaEXXr1o10Oh10jBqRTqfp0aNH0DFqvWQyyT/+8Q8AQqFQxUNX559/Pi1btuTaa69l/vz5tGjRgpNPhvvvD5GbG2TiLZOXB/37w5tvQkFB0GkkSZIkSZIkSZKkKpJYAkvPgnRR0EmqRroEFo2CVHHQSTby1ltw331QUhJ0kqqxbBn84Q9Bp5AkSZKkHVMkEtmm/ebPn7/Rq7qtXr26Yrngf27C/eH7lStXbtF4oVBoowIXSVVn8eLFgR07nU6zcOFCPvjgA5566qkt2mfevHm88sorTJgwgfvuu4+nnnqKFStWVHy+5557btHvjGg0yqJFi7Y5uyRJkrQjGj4cQqGgU9SM/Hy4+OId53wlSZIkSZIkSVL1snhFkiRJkgIQi8Xo2bMn4XDd/loWCoXo2rUr2dnZQUep9Q488EDOP/98/v3vfwPfP9jZoUMHTjjhBL7++mumTp3Ke++9x4wZMzjqKHjqKahfP01WVpDJf1xeHvziF/DCC9SKkhhJkiRJkiRJkiRpi6TTsOhESJUGnaRqJVfBsouCTrGB4mIYNarulK5A5pxuuw3efz/oJJIkSZK046lNxSPffPNNxXLLli03yN6+ffuK5W+//XaLxrN4Rao+paWlFBcHV2hcXl7O3XffzbPPPsvHH3+8Rfv85z//YfLkycycOZNvv/2Wjz/+mJdffrni80gkQiwW2+w48Xjc4hVJkiRpK2VlwZlnst0+G1yVUik48cSgU0iSJEmSJEmSpLqibs/wK0mSJEnbsb322qvOF69Eo1EGDBgQdIxa7+CDD+aNN94gFAoxceJEEokE6XSaVCpFQUEBF154ISNHjqRRo0asWbOG6667jk8//ZSDDoLZs0MMGlRKNFoW9GlUyM6GRo1gwgR48EHYguetJEmSJEmSJEmSpNpj7b+h5G0gHnSSqpUugTXjoPitoJNUuPBCWL066BRVr6QEjj4ayrafy7ySJEmStEPIquYZTRs0aMCYMWMqXv+rc+fOFa8fateuXcX69eUos2fPZsWKFQBkZ2dz9NFHs9tuu3HIIYfQoUMHIFN48MEHH2xxvuo+f2lHtWTJki0qKdlehcNhGjduTK9evSrWLVq0iJItaENOpVLMnTu3OuNJkiRJddLZZ0MdfwSdaBRGjYL69YNOIkmSJEmSJEmS6opo0AEkSZIkaUfVpEkTdtttN7744guSyWTQcapcOBymXbt2NG/ePOgotdovfvEL3nzzTS6++GJeeuklHn30Uc455xwGDhxIKBQilUqx0047ceONN9KwYUMeffRRHnroIWbNmsXo0aOpV68e+fmPkUjkEYuNJRTKpbw8uPPJy4NDD4U77siUr0iSJEmSJEmSJEl1SrIQlv4a0kVBJ6ke6RJYdBzsOhdCwc7y8v77cP/9mZKSumjZMrj6arjqqqCTSJIkSdKOo1WrVixZsiSw4x9zzDGbXL///vtXLN90002sWbOGdDrN448/zoknnkhOTg6dOnWiU6dOFdul02kmTZrEqlWrtujYiUSCZs2aVe4EJG1SUVER6XR6m/bdVElTTWnevDlnnnnmButSqRSzZ89m0qRJWzxOUVEd/bdSSZIkqRq1awf77gsvvwyJRNBpqkcsBhdeGHQKSZIkSZIkSZJUl9TxXntJkiRJ2r79/Oc/JxaLBR2jWsRiMY488sigY9RqJ554Is888wxXXXUVY8aM4bjjjiOVSnHzzTdTWFhIOp0mHA6TSqVo1KgRf/vb37j22ms54ogj+OCDDzjnnHM46aST+OijD7n44nYsWJDLAQdAfj6EQjV7Lvn5maKV8eNhwgRLVyRJkiRJkiRJklRHrX0Q0qmgU1Sv5BooejHoFPz5z3W3dAWguBj+8Q8oKws6iSRJkiTtONq2bUtWVlbQMbbY4sWLueOOO/joo49Ys2YNyWSS4uJivvjiC8aNG8fHH3+8xWPFYjHq1atXfWGlHViijs2SHAqFiEQiW7x9PB6vxjSSJElS3XXXXZCdHXSK6pGbC2ecAd26BZ1EkiRJkiRJkiTVJaF0Op0OOoQkSZIk7ci++OILHn/88Tr1MEksFuPwww+nm3e8bbPf/OY33HbbbVx++eWceeaZNGvWjNWrV7P//vuzbNkyXnvtNTp16kQ6nSYUCpFKpQiHv+9XfeONN1izZg3pdJrdd9+dzp07A5BOw9tvw9//Ds89l9m2tLR6ziEUgrw82GknuPhiOOEE8HlMSZIkSZIkSZIk1VnpNHy9C8S/DTpJ9cvbD9q9Gtjhly2D9u2r71rn9qKgAO64A447LugkkiRJkrRjWLp0Kffeey/l5eVBR6lx7du356STTgo6hlQnffjhh7zwwgtb9MxIjx49OPLIIyve33vvvRttc8opp1QsP/nkk0yfPn2r8owZM6Ziedy4ccydO3eT28ViMVq0aEE0GqVhw4b07duXli1bArBu3Tr++c9/UroF/0DXoEEDzjvvvK3KKEmSJCnj7rvhvPOgqCjoJFWrbVv48kvIyQk6iSRJkiRJkiRJqkvCm99EkiRJklSdOnfuTMeOHYlEIkFHqRLhcJh27drRtWvXoKPUWhdffDG33XYbv//97znjjDNo1qwZqVSK3NxcBg0axKJFi7j66qtJJBKEQiGADUpXAIYMGcLhhx/OEUccUVG6ApkylEGD4IknYO5c+OMfoWnTqi1EycnJvH7+80y5y9dfw69/bemKJEmSJEmSJEmS6riSKZD4LugUNaPkHSj/NrDD33ln5tpnXbduHVxzTdApJEmSJGnHsdNOO5FIJIKOUeNCoRDt27cPOoakTZg/f/5Gr5oSj8eZP38+33zzDdOmTWPcuHEVvyMLCgro0qVLjWWRJEmSdlSnngq9e0M0GnSSqpObC48+aumKJEmSJEmSJEmqehavSJIkSdJ24LDDDiMWiwUdo0rEYjGOPPLIikIQbZ2SkhLq1avHueeey5lnnknz5s2BzAON2dnZXHrppbRt25YpU6ZUPDSVSqW26VjNmsEf/gBLlsBDD8Fpp8HPfgaxGBQUQH7+5seIxaB+/cyfzZrB0KFw9dXwzTfw9NMwePCOMeGRJEmSJEmSJEmSxMrrIF0cdIqakU7B6n8GcuhkEv7xDygpCeTwNe6rr2D69KBTSJIkSdKOIRwO07hx46Bj1LisrCxat24ddAypzopGo7Xq+Yroj8zonE6nSafTFe9zc3MrNZ4kSZKkzQuFMs//ZmcHnaRq5ObCGWfAXnsFnUSSJEmSJEmSJNVF3qkkSZIkSduB3NxcRo4cycMPP0wikQg6zjaLRqMceeSRFBQUBB2l1srNzeWiiy4ikUhQv379ivWhUIhUKkWLFi34xS9+wc0338zYsWO58sorCYcr16saicDPf555ASQSMHMmfPghvP02zJqVmbSopCQziVFOTubmxsaNM8Uqe+4JvXtDo0aViiFJkiRJkiRJkiTVXomlUPQikN7spnVDOay+A5peDeGaneHl2WehrKxGDxmosjL4+9/h/vuDTiJJkiRJO4Z27dqxYsWKDcoF6rpEIkGrVq2CjiHVWbFYrNqLVxo0aMB5551X8f6KK67Y4PPOnTtvcr927dqRk5MDwJw5c0gkEvTp04devXrx2WefsWLFCkpKSmjQoAF9+/YlFotV7LtgwYItymbxiiRJklQ5bdrAP/4B554LxcVBp9l24TDstBP89a9BJ5EkSZIkSZIkSXWVdypJkiRJ0nZil1124YgjjuCpp56qleUr0WiUYcOGsfvuuwcdpdbLy8vb5PpwOEw4HOboo4/m5ptv5sEHH+TYY4+lS5cuVXr8aBT22CPzOumkKh1akiRJkiRJkiRJqpsKnwDCQaeoYSEofg0KhtboUf/1LygsrNFDBiqZhEcfhbFjIRIJOo0kSZIk1X29evVixowZxOPxoKPUmBYtWlBQUBB0DKnO2h7++zrmmGM2uX7//fevWL7ppptYs2YNAM2bN6d58+Y/Ot7777/PvHnztujY9erV24qkkiRJkjbllFPgk0/g7rtrZ/lKKAQNG8Jrr8F/ux8lSZIkSZIkSZKq3I72hKckSZIkbde6devGIYccQjRau3oyY7EY++23H7179w46SrUpLS1lzZo1rFixgqVLl/Ldd9+xevVq1q1bRzqdrtEsAwcO5JxzzuHbb79lypQpNXpsSZIkSZIkSZIkSZtQ/Caka+HsJpWRKobS9zZaPXnyZLKzs4nFYsRiMbKysjZ45eTkEIvFNpiY8bvvvuOee+5h+PDh7L777tSvX59WrVpx+OGH8+yzz24w/vvvV/uZbXeiUZg1K+gUkiRJkrRjaN269Q5VEpCVlcWgQYOCjiHVaS1atKhVZU7ffvstH3zwAUuWLKGoqIhkMkk8HmflypXMmDGDBx98kEmTJm3RWJFIhPbt21dzYkmSJKnuC4Xgpptg+HDIyws6zdarVw/efBN22SXoJJIkSZIkSZIkqS4LpWt6dlhJkiRJ0mZ9/PHHPPvssyQSiaCjbFY0GuXggw+mb9++QUepMuvWrWPx4sUsXLiQuXPnsmTJEsrLy4lEIoRCIUKhEOl0eoNX06ZNadeuHW3btqVly5Y0adKEUChUbRkff/xxRo4cSbt27Xj55Zfp2LFjtR1LkiRJkiRJkiRJ0mbM2QXi31TRYCEoOAzqHw+5/SDSHNJxSCyE0g+hcDysm7j5YXbfzC3CS34Dq/9Zuah5+0O7VzZYNW/ePO6++25SqVTFtdX1Pv/8c5588kl22203Zs6cWXFN9bLLLuPqq6+mdevWDB48mBYtWjB//nyefPJJQqEQF154IX/9619Zvhxat4by8q2POno0jBv3/fstvZx76KFw9tnQty/Urw/Ll8Prr8Nf/gKffbbhtq+9Bvvuu/kxO3SAuXO37PgABQVw662Zc5AkSZIkVb+PPvqIF154gfJt+QJay+Tk5HDxxRcTDoeDjiLVaTfccAOFhYVBx6hx2dnZHH300ezi7MqSJElSlUgm4cQT4cknobg46DSbFwplrrO/+ir07h10GkmSJEmSJEmSVNdFgw4gSZIkSdpYz549yc7O5j//+Q/xeDzoOD8qGo1y2GGH0b1796CjVNqaNWt4//33mTZtGmVlZUSjUeLxOKlUqmKbHy7/r6VLl7J06VKmT59OOp0mlUrRsWNHBg4cSNu2bau8hGXEiBEcf/zxTJgwgWnTplm8IkmSJEmSJEmSJAUlVQrx+VUzVqQZtJ4AeUP+54NciNSH7C7Q4JfwZUNIramaY1ZG6ccbrWrXrh1XXnnlJjcf/d/mkNNPP32Da6jdu3fn+eefZ7/99iMSiVQUtnz66afsvffeXHvttYwaNYqlS3uSk7NtxSvb4i9/gd//fsN1rVrBccfB8OGZ13PPbf24W3sbwLp18PbbFq9IkiRJUk3ZY489eP7554OOUe0ikQj9+vWzdEWqAa1bt2bWrFlBx6hx8Xicli1bBh1DkiRJqjMiEXjwQTjnHBg3DoqKgk704yIRaNQI3noLdt896DSSJEmSJEmSJGlHYPGKJEmSJG2nunTpQpMmTXj00UdZs2bNdlXAEovFKCgoYOTIkbX6IZh0Os3XX3/N22+/zdy5cwFIJpMb/Lm1yn8ww88XX3zB119/TX5+PgMHDqR79+5kZ2dvlGFrS1lSqRThcJgRI0bw73//m+uvv57hw4cTDoervOBFkiRJkiRJkiRJ0maUfQLhPEitrdw4oVxo+wLk9My8TydhzThYNzFTshJtCwXDoN7wrRu3dBosPWfj9eVzKpcXIL0OEt9BdKfNbrpmzRqeeOIJsrKyOOmkkzb47Kijjtpo+1AoRPfu3Tn22GO56667eO211ygu7klxceVjb4n+/TcsXfnTn2DqVBg6FC68EHJy4IEHoFMnWLUqs80550CDBhuPdemlcNhhmeUpU2DRoq3PM2XK1u8jSZIkSdo2sViMHj168NFHH5FKpYKOU6323HPPoCNIO4T27dsze/bsbX5OobbKzc0lNzc36BiSJElSnRIKwS23wC67ZK5jl5bC9vbPF/n5mWvpTz4J7dt/v37989GSJEmSJEmSJEnVweIVSZIkSdqONWvWjLPOOou33nqLyZMnk0gkgo5ENBplr732Yt999yUSiQQdZ5ukUik++OAD3nrrLcrLyzcoS6lq8Xic1atX89JLL/Hiiy/SvXt3DjjgAPLy8gAqilK2poBl/U2F+++/P/379+ePf/xjrf3fQpIkSZIkSZIkSar1Sj+EdLzy4zT67felKwCLjofC8Rtus/Z+iHWC1Fa0j6TWQEk1tXaEcjLnXzB0s5s+8MADFBcXc8wxx9C4ceMtPkReXh6hUIh0Os3rr0NNXTY/4ojvl994A66+OrP88suZEpXddoMmTWD0aLjppsxnn3668Tj168OQId+/v/76bcszezYkk+ClYUmSJEmqGf379+fjjz+us8Ur4XCYTp06Ua9evaCjSDuEVq1aEY1Gd7jilZYtWwYdQZIkSaqTQiG44AI49FA4+miYMweKioJOBeEwZGfD5ZfD+edvfH07HA5XPNOdTqfJzs6u+ZCSJEmSJEmSJKnOsnhFkiRJkrZz4XCYIUOG0KVLFx599FHWrFlDPF4Fk/ZspVgsRkFBASNHjqzVD7+sWLGCRx99lJUrV9boz3H9sT7++GM++ugjvv32W7777jt22WUXTjrpJHr37l2x7ZaUsKRSKerXr89rr73mjYWSJEmSJEmSJElSkEo/hHRJ5cdpMPr75aJXNi5dWS8+e+vGze4DHZdCpCEkvoOSt2Dl9ZnclZUqgbLPtqh45Y477iCdTnPmmWdu8fBlZWU8/vjjpNNpDj74YK67rjJht06jRt8v/+8ENevWfb+8337fF69syumnZ8pXAL78Ep56atvyZGVlJsvZbbdt21+SJEmStHWaNGnCgAEDmDp1aiD3ble3aDTKoYceGnQMaYfRsmXLHa50JRaLsZv/mCVJkiRVq86d4aOP4Prr4YoroKwMguqQzcqK06VLjAkTMte10+k0kHlWevXq1XzxxRe8/PLLPPHEE6TTaRo3bsyAAQMYPXo0HTt2DCa0JEmSJEmSJEmqU8JBB5AkSZIkbZlmzZpx1llnccABB1BQUEBWVlaNHDcrK4v8/Hz23Xdfzj777FpbupJKpXj77bf517/+xbJlywJ7ADL13zsWW7duTdOmTbnnnnvo168ff/zjH5kxYwYAoVDovzcUbmz9+nA485Xe0hVJkiRJkiRJkiQpYKm1lR8jlAfZu3//vujFyo+5XqQeRJtBKAtiraH+MdD+Hag3vAoGj0O6aLNbvf3228ycOZMuXbowePDgLR79jDPOYMGCBZxyyil069aN4uLKZN06M2d+v7zffrDvvpCTA0ceCT16fP9Zhw4/PkYkAuee+/37G2+EH7kUvFnhMBQWbtu+kiRJkqRtM2TIEOrVqxd0jCoXi8X4+c9/TkFBQdBRpB1GLBZjjz32IBQKBR2lxqTTabp37x50DEmSJKnOi0Tg0kth2jTo3h3y86Emv3rEYuVAMc2a3c5bbxWzvn9x/fefadOmcf3113PMMcfwpz/9ia+//pq8vDzWrFnDn//8Z4YOHco999xTc4ElSZIkSZIkSVKdFQ06gCRJkiRpy4XDYfbaay/69evHN998w5QpU5g7dy4AyWSyyo4TiUQIhUK0bt2aQYMG0bFjx1r9gM+KFSt47LHHWLFiBYlEIug4QObBqV133ZVLLrmEV199lb/85S/MmDGD888/n3333beifGX9zz2VShEOhwmFQiQSCaJRv9JLkiRJkiRJkiRJ24XU5otHNivScMP3yRWVH7PsCyh8DMqmQ3IV5PSExpdCtCmEYtD8Dlj3HKRLKnec1LrNbnLXXXeRSqU47bTTtnjYP/7xjzz44IP07duXm2++GYDy8m1OudXGjoULLoB27SA3F157bdPb5eT8+BijRkHbtpnl776DceO2PU8oBKWl276/JEmSJGnrRSIRRo4cyT333LPd3INcWeFwmHbt2tGtW7ego0g7nP79+zNjxow68/vkp4RCIbp27Up2dnbQUSRJkqQdRufO8NFH8O67cP318OyzmevMJZW8JWBTQqFMwUujRnDxxVksWHA9f/zjOdSrlwd8/0z0m2++yW233cYzzzxDaWkpv/71rzn++OMZMGAAAB999BGXXnop55xzDj179qRPnz5VH1aSJEmSJEmSJO0wnKVVkiRJkmqhUCjELrvswi677MKaNWt4//33mT59OsXFxcRiMRKJxFYVsUQiEaLRKPF4nNzcXLp3706/fv1o2LBh9Z1EDfn666955JFHSCQSpNPpoONsIJVKAXDggQfSpUsX7rrrLoqLi4lEIgwePLiidCWZTDJmzBhWrFjB7bffbumKJEmSJEmSJEmStD1Jl1V+jOTqDd9HmlR+zG923/B98ctQ9gm0fSHzPtoUcgdA8auVO06q+Cc/Xrt2LRMmTCAnJ4fRo0dv0ZBjxozhb3/7G3379mXSpEnk5WUmZ4nHKxd1a6xdC/vsA7fdBkOHQjicWb9oEXz+ORx4YOb9qlU/PsaFF36/fNttlS9OsXhFkiRJkmpeixYtGDBgAFOnTiVek19Mq0k0GuXII4+suE9ZUs1p1qwZTZs2ZcmSJUFHqXbRaLRiImVJkiRJNScUgv794bHH4Lvv4O674cYbM9eaS0srf829oAASCdh/f7j4YhgyJHNM+D8AEokE0WiUcDjMggULuOKKK3jttdcAyM3N5f7772fu3LlcccUVdOvWjd69e3PZZZdx7rnn8utf/5p33313k8dduxY++QTWrPn+XCIRyM2FnBzo0AE6dfr+ur4kSZIkSZIkSdoxOVOrJEmSJNVyDRo04MADD+TAAw+ktLSUxYsXs2jRIubOncuiRYsoLi4mHA4TCoUIhUKk02nS6TSpVIq8vDxatmxJ+/btadWqFS1btiQ3NzfoU6oys2bN4vHHHyeRSAQd5SelUinatGnDueeey80330zDhg3p3LkzzZo1I51Os2jRIv7yl78AcOSRR3LIIYcEnFiSJEmSJEmSJElShVB25cdIF0PZLMj+b1lK/oGw8trKj/u/iqds+D7avPJjhn76GvP9999PaWkpxx9/PI0aNdrscH/4wx+45ppr6N+/P5MmTaJ+/foVn0UikExWOvEWmzsXDj0UGjWCXXeF1avhm2/gjju+32b69E3vu99+0Lt3ZrmkBG69tfJ5YrHKjyFJkiRJ2npDhgxh5syZrFy5klQqFXScbRaLxTjssMMoKCgIOoq0wxo0aBDPPPMM5eXlQUepVo0bN6Z58yr4t0dJkiRJ22ynneD3v4dLLoE334SpU+GNN+CjjzIFJjk5mQKTH/t6sv6fD+LxTKnJ3nvDwIFwwAHQqtXG26fTaaLRzHRmS5YsYdSoUbzzzjt06tSJiy++mH79+vHBBx/w17/+lRNOOIFbbrmF/fffn8GDB3P00Udz3XXX8cgjj/D//t8xfPQRfPhhJu8HH8Dy5ZmSlfVSqUzhy/pXIpF57b47DB4MAwZAnz6WsUiSJEmSJEmStKOxeEWSJEmS6pCcnBx23nlndt55ZwYNGgRAMpkkkUgQj8dJJpNEIhGi0SixWIxIJBJw4urz+eef85///Ge7L11ZL5lM0qRJE8466yxuu+02+vTpw+9+9ztCoRBt27bl+eefZ+rUqZauSJIkSZIkSZIkSdubcF7VjLNmHDT7W2Y5/yCodxQUPrbxdrGOEJ8LxH98rOxuUP4NpIs2XJ+394bvE4srkzgj8tOTtd55552k02lOP/30zQ510UUXceONN7L33nszceJE6tWrt8HnWVk/PulLdVq1KjOZC2QKWI499vvPHn980/tceOH3y/ffn5kIprJyf7rjRpIkSZJUTSKRCCeeeCJ33nknRUVFpNPpoCNttVgsxoABA+jWrVvQUaQdWpcuXZg4cWLQMapVLBareJ5FkiRJUvAiEdhvv8zr97/PrFu5MlPA8vHHsHo1rFuXeWVnQ35+pnRl550z5SWdO2fG2JxQKFSxPGPGDKZOnco+++zDgw8+SJs2bQDo3r07gwcPpnv37owfP57evXvTsGFDjjpqJPfcM5u//nUAo0enyckJbVQKE/+JWyTWmz4dPvkE7rsvU85SUADnnw+/+hU0abLlPzNJkiRJkiRJklQ7hdK18Q5PSZIkSZJ+wpw5c3jkkUdqTenKD4XDYd577z3eeecd3nrrLTp37kw6na7TJTmSJEmSJEmSJElSrbboFFg7tvLjhHKg/TuQ0zPzPp2ANWNh3URIrYVoa8gfCvVGwlfNIbUGdv0GYh0y28/bF4rfyCw3HQONzoG1D0Hx65Bckxm38e8g2jSzTXwBzNmFnyxw2Yw0UVaEL6Dpbtds8vN33nmHvffemy5duvDpp5/+5FjnnHMOt99+OwcccABPPvkkuZtoGWnSJDMBzLYYPRrGjfv+/fo5X8aMgcsvzyyPGwcnn/z9Ng89BPPnw/vvw9q10L07XHopNP3vj/CVV+DAAzc+1u67w2efQTicmcxl991h9uxty71evXowZQrssUflxpEkSZIkbbtVq1Zx5513UlpaGnSUrRKLxejZsyfDhg3bYBJUScF4//33eemll4hvyazBtVCjRo04++yzfQZCkiRJ2oGdcsopjBs3jjfffJO9996bVCpFKBQiHo+TlZXFyJEjeeedd3j77Rk880wjrrsOli1LUFoaIZ2u2n+7yM2FdBoOOwwuugj69v3+fgFJkiRJkiRJklS3RIMOIEmSJElSVVq0aBHjx4+vlaUrAKlUij59+lBcXMzy5cvp0qVL0JEkSZIkSZIkSZIk/ZScnlCYA+lKTrqaLoX5Q6H1eMgbAqEoNDwt89oWkSaZ8pVG52z8WWodLD6BypSuAKwtTPCr31/Pky9vunjlrrvuAuC00376HP7617/yr3/9i5ycHPr378+tt95aMfHKenvssQcdOgzb5uKVbdGyJRx77KY/++CDH//sggsypSsAzzxT+dIVgNJS2Hnnyo8jSZIkSdp2jRo14tRTT+Xee++ltLSUdDoddKTNisVi9OjRw9IVaTuy5557Mn36dBYtWlQrfo9sjWg0ytFHH23piiRJkrSDSqfThEIhGjVqRIMGDdj5vxe51/+bRFZW1n+3y2XhwovYbbf6RKNQVATVNRVaSUnmz8cfh0mToE0buOMOGDKkWg4nSZIkSZIkSZICZPGKJEmSJKnOSCQSTJgwgXi8cpMDBS0UCjFgwAAWLFgQdBRJkiRJkiRJkiRJm5PTB0JZlS9eAUguhXn7QcHhUP94yO0HkWaQTkBiIZR+CIXjIbXmp8dZfU+mXCV/KGR1hEjzzPr4XCh+CVbeAPFvKx03Kwven5Ha5Gdr1qzhoYceIhaLMXr06J8cZ+bMmSSTSYqLi7nqqqs2uc0JJ5zA4MHDmDYNamo+yvHjMwUqu+0GjRtnJnv57DN4+GG46y7Y1KXpnXaCX/7y+/fXX181WZo3h4KCqhlLkiRJkrTtmjZtyumnn869995LUVERqdSmvxdvD2KxGP3792e//fazdEXajoRCIUaMGMHtt99e6599+KFYLMZee+1FixYtgo4iSZIkKSDr//2hadOmlJSU8Prrr3P88cdXrE+lUtx668c88cTfgIaUlUUoK6uZbKlU5pr/F1/AsGFwwglwww2Qn18zx5ckSZIkSZIkSdUvlE7X1KOHkiRJkiRVrxdeeIEPPviARCIRdJRKS6fT5OXlccEFFxCN2psqSZIkSZIkSZIkbbdSRfBlQ6D2X6fcauEGpDut+tHJW5PJJKFQiHA4/JPDpFIpkskkkLlW+sPbm9cvR6NRHnssyumnQ2FhFeWvRY48Ev7zn6BTSJIkSZLWW7duHY899hiLFi3a7ooTwuEwkUiEYcOG0atXr6DjSPoR7733Hi+//PJ29ztkWzVq1Iizzz6bSCQSdBRJkiRJAVuzZg277ror3bt354orrmDw4MEsWLCSM84o5PnnW5BKZQcdkdxcaNAAxo+HffYJOo0kSZIkSZIkSaoKP/0UoyRJkiRJtcSCBQvqTOkKQCgUIpFI8OqrrwYdRZIkSZIkSZIkSdJPCedDtGXQKYKR3f1HS1cAIpHIZktXIDMhbCwWIxaLkZWVRXZ2dsUrJyeHnJwcotEoffpAKlWVJ1A7ZGfDkCFBp5AkSZIk/VBBQQGjR49m2LBhxGKxLfr+WxNisRitW7fm7LPPtnRF2s717duXZs2a/eS/r9UW0WiUo48+2tIVSZIkSQA0aNCAO++8k6lTp3LYYYex335/YNddkzz3XLPtonQFoKQEliyBoUPhjDOguDjoRJIkSZIkSZIkqbK2jzs5JUmSJEmqhEQiwWOPPVZnSlfWi8fjvP/++yxcuDDoKJIkSZIkSZIkSZJ+Sk6/oBMEIAJ5NdsGsuuukEzW6CG3C9nZsOeeQaeQJEmSJP2vUChEr169+M1vfkPbtm2JxWKBZVlfanrIIYdw8skn06BBg8CySNoyoVCIkSNHkp29fUw6vK1isRj77rsvLVq0CDqKJEmSpO3I8OHDueeee+jQ4WJef/3/KC/fiXQ6N+hYGykpgfvvh0GDYPXqoNNIkiRJkiRJkqTKsHhFkiRJklTrvfrqqxQVFQUdo1okEgkeffRRkjvi7EGSJEmSJEmSJElSbZG3D4Rygk5Rs8L5NV44Ew7Dz35Wo4fcLpSUQM+eQaeQJEmSJP2Y+vXrM3r0aIYNG0ZWVhZZWVk1duxQKEQ0GqVt27acffbZ9OnTh1AoVGPHl1Q5DRo04OSTT67R3xtVKRaL0bdvXwYNGhR0FEmSJEnbocLCY/nyy/8D8oOO8pNKS+Hzz6FfP1i6NOg0kiRJkiRJkiRpW1m8IkmSJEmq1UpLS3n//fdJJBJBR6k2JSUlzJw5M+gYkiRJkiRJkiRJkn5MvSODTlDz0gnIP6DGD3vccZCXV+OHDVTPnlBQEHQKSZIkSdJPCYVC9OrVi4svvphDDz2UnXbaiVgsVm0lKLFYjFgsRq9evTj99NM56aSTaNCgQbUcS1L1atasGSeeeCKxWCzoKFslFovRrVs3DjzwwKCjSJIkSdoO3XknnH8+lJTUjoLY8nL45hvo3x9WrAg6jSRJkiRJkiRJ2hahdDqdDjqEJEmSJEnbaurUqbz66qvE4/Ggo1Sr5s2bc+aZZwYdQ5IkSZIkSZIkSdKPmXcgFL8SdIoaEoWGp0GL22r8yKtWQatWUFpa44cORL16MG4cDB8edBJJkiRJ0tZavHgxU6dO5fPPPycSiVBeXk5lHumNRqOUl5ezdu1aBg8ezM9//nOysrKqMLGkIC1atIj777+fsrKyoKNsViwWo3fv3hxyyCHVVjAlSZIkqfaaMAFOOglKSoJOsvWysqBjR5g6NXO9XpIkSZIkSZIk1R4Wr0iSJEmSaq10Os2NN95IYWFh0FGqXTQa5Ve/+hXNmzcPOookSZIkSZIkSZKkTSl6ERaMgPS6oJNUv1AOdPgYsjsHcvjjjoPx4yGVCuTwNapRI1i2DKLRoJNIkiRJkrZVaWkpc+fOZeHChcydO5elS5eSTCaJRCIkEglSqdQGhSzhcJhIJEIoFCKRSNCgQQPatGlDu3btOPHEE5k1axbjx49n5MiRACSTScLhsOUHUh3w3XffMW7cOMrKykgmk0HH2aRYLMagQYMYMmRI0FEkSZIkbYfefhsOOgiKi4NOsu2ys6FvX3jzTfCfWyRJkiRJkiRJqj0sXpEkSZIk1Vpff/0148ePp7y8POgo1S4cDtO9e3eOOOKIoKNIkiRJkiRJkiRJ2pR0Cr5qA8nFQSepfjl7QYepgR3+o49g8ODaPVHLlsjJgUsugSuuCDqJJEmSJKmqFRYWsmjRIlavXk0ikSCRSJBMJonFYkSjUbKzs2nRogXNmjUj+oM2zk8//ZS8vDx22WWXzR4jkUgQjUZJp9OWski1SElJCRMnTmT27NnE4/Gg41RY/7tpxIgR7LzzzkHHkSRJkrQdKi6GTp1g0aKgk1Refj5cey38+tdBJ5EkSZIkSZIkSVvK4hVJkiRJUq314IMPMmfOnKBj1JhoNMpFF11EdnZ20FEkSZIkSZIkSZIkbcqKv8PyyyBdhxtBwvWg5X1Q7xeBxujaFT7/PNAI1S4nB77+Glq2DDqJJEmSJGl7k0qlCIVChEIh3nvvPe644w46depE165d6d27N02bNt3gnmPLV6Ta54svvuDJJ58kHo+TTCYDzRKLxejWrRtDhw4lKysr0CySJEmStl9nnw1jx0JJSdBJqkZeHnz2GXToEHQSSZIkSZIkSZK0JSxekSRJkiTVSkVFRdx4442BP0BUk2KxGIcccgh9+vQJOookSZIkSZIkSZKkTUmugq/a1O3ilUhT6LgYQtFAYzzwAJx1FhQVBRqj2kQiMHQoTJwYdBJJkiRJ0vZswYIFHHvssUyZMoUmTZqwevVqcnNzadu2LXvuuSd77703Xbt2pXPnzjRp0iTouJK2UklJCRMnTmT27NnE4/EaP340GiU7O5sRI0aw88471/jxJUmSJNUekyfDwQfXndIVyFy333NPeOcdsM9WkiRJkiRJkqTtXzjoAJIkSZIkbYsFCxYQjQY7kU9Ni8fjzJkzJ+gYkiRJkiRJkiRJkn5MpBHs9DcI5QedpHqE8qDlfYGXrgAcdxzsuiuE6+jd0NnZcMstQaeQJEmSJG3v2rRpwwEHHEAoFOJf//oXn376KX/7298YOHAgn3zyCZdccgkHHnggffr0YeDAgVx//fUkEomgY0vaQrm5uYwcOZKjjz6aNm3aEI1GCdfAP4hlZWWRk5PDwIEDOffccy1dkSRJkvSTioth1Ki6VboCkEzCp5/C7bcHnUSSJEmSJEmSJG2JUDqdTgcdQpIkSZKkrfXKK68wZcoUtvVrbY8ePTjyyCMr3l9xxRUbbTNmzJiK5SeffJLp06f/5JjNmzenf//+tGzZknr16pGdnU0ymWT16tV8++23vP3226xZs2ab8q5Xv359zj///EqNIUmSJEmSJEmSJKkapVMwtz+UfgQkg05TdULZUHAktH4k6CQVvvgCevfOTOJSl+TnwzXXwNlnB51EkiRJkrQ9S6VShMNh3n77bYYPH06vXr147rnnNthmyZIlzJkzhwkTJvDKK6/w+eefc/3113PBBRcElFpSZaxYsYKpU6dWPNsQj8erbOxwOEw4HKZ58+YMGjSIzp0710jJiyRJkqTa77zz4M47617xynr5+Zn7E1q3DjqJJEmSJEmSJEn6Kd7tJEmSJEmqlebOnbvNpSvVpUWLFvTs2ZPmzZuTl5dHJBIhKyuLZs2a0a9fP8444wwaNmxYqWOsW7eO8vLyqgksSZIkSZIkSZIkqeqFwtBqfKaopC4J5UOLfwWdYgOdO8Nll2UmOakrQiHYfXc466ygk0iSJEmStnfrCxH69OnDsGHDeOGFF1iyZEnF56tXr6awsJCZM2eyZs0aFi9eDMC0adMCySup8po0acKhhx7KxRdfzLBhw2jevHnFcwtZWVlbNVYkEiE7O5twOEx+fj69evXijDPO4Fe/+hVdunSxdEWSJEnSFiksrNulKwDxONxyS9ApJEmSJEmSJEnS5kSDDiBJkiRJ0tZKp9MsW7Ys6BgbKSkpYdq0acydO5fCwkLC4TCdOnWiX79+AOTm5tK7d29effXVbT5GLBZjyZIltGvXrqpiS5IkSZIkSZIkSapqWTvDTtfAd7+DdFHQaSovlAetHoRIw6CTbOSii+Chh+DTTyGVCjpN5UUisGQJvPsuDBgQdBpJkiRJ0vYumUySnZ3NoYceygMPPMCNN97INddcw0svvcQbb7zBxIkT+fTTT8nLy2PAgAEMHTqUvn37kk6nCYVCQceXtI1isRi9evWiV69epFIpli9fzuLFi5k/fz7z5s1j5cqVJJNJwuEwoVCIdDpNKpUiFAqRl5dHq1ataN++Pa1ataJly5bk5OQEfUqSJEmSaqkHHoC63ttYXg7/+hdceSVsZeelJEmSJEmSJEmqQRavSJIkSZJqncLCQpLJZNAxNvLll1/y5ZdfbrDuq6++ol27drRo0QKA7OzsSh0jmUyyePFii1ckSZIkSZIkSZKk7V2jX8PaB6H0IyAedJptF8qBgsOhYFjQSTYpEoEJE6BXLygpCTpN5eTnwzXXQJs28ItfwNlnw//9X+YcJUmSJEnalMh/vzT27t2bPn36cNttt7Fo0SJeeuklli1bxq677sqvfvUrDjjgAPr160f79u0DTiypqoXDYZo1a0azZs3o0aNHxfp0Ok0ikSCRSBAOh4nFYoTr+mzIkiRJkmpUOg3XXgtFRUEnqX7JJDzxBBxzTNBJJEmSJEmSJEnSj7F4RZIkSZJU6yxevJhIJEIikQg6yk/Kzs6mY8eONG3atGLdV199VakxE4kEc+fOZa+99qpsPEmSJEmSJEmSJEnVKRSGNs/At30gsQhIBp1oG2RD1s+g5T1BB/lJnTvD2LFw8sm1t3wlLw8OOwx+/WsIhWDPPeGEE+Dll+HBB6Ft26ATSpIkSZK2RytWrGDWrFm88847LFu2jKKiIh577DH23ntv9tlnH/bbbz969OhBvXr1KvZJp9OEQqEAU0uqCaFQiFgsRiwWCzqKJEmSpDpq8mRYvjzoFDVj3Tq45hqLVyRJkiRJkiRJ2p5ZvCJJkiRJqnWKi4tJpVJVOuaYMWOqbKxRo0ax++67b7BuzZo1TJ48mdmzZ1d6/HXr1lV6DEmSJEmSJEmSJEk1ILoTtJ+SKV9JLgfSQSfaCjHIag/tXoVwXtBhNmvUKFi1Ci68EIqLg06zdXJzYcgQeOCBTOkKQOvW8NJLcN11mRKW22+H4cODzSlJkiRJ2v489thjXHDBBcTjcRo3bky9evVo2rQpEyZMoF69ekSjmceI0+k06XSacDhs6YokSZIkSaoS111X+67PV8YXX8CMGbDHHkEnkSRJkiRJkiRJmxIOOoAkSZIkSVsrkUiQTtemCYky1j+4WFmJRKJKxpEkSZIkSZIkSZJUA2Jtof3bEGkKRIJOs4WyINYB2r0FkQZBh9liZ54JV14Jedt/T0yFvDwYMAD+8x/430vKkQj87nfwzDNw8cVw+uk71qQ1kiRJkqTN22OPPWjVqhW///3vue+++xg+fDjffPMNJSUlRKNR4vE48XicUChEOPz9I8WpVCrA1JIkSZIkqbZbuxZeeAFq4ePe26y8HO68M+gUkiRJkiRJkiTpx1TNjK+SJEmSJNWg6iheuffeezdad8opp2zTWK+88grvvPMOOTk5dOjQgX79+tGgQQMOOeQQYrEYb731VqWyxuPxSu0vSZIkSZIkSZIkqYZldYQOH8LcQZBYAmzH1/xCOZC1O7R7DSINg06z1S68EOrXh9/+FkpKgk7z0/Ly4OCDYcIEiMV+fLt+/WDaNDj7bOjTBx55BHr0qLmckiRJkqTt18CBA5k0aRJt27YlJyeH/Px80uk033zzDa1atSL2gy+c8+bNo0GDBkSjUfLz8wNMLUmSJEmSaruPPoLc3EwZyY4imYTXXw86hSRJkiRJkiRJ+jEWr0iSJEmSBMyfP7/Kxlq+fHnF8pdffkkikWDw4MEA9OnTp9LFK6FQqFL7S5IkSZIkSZIkSQpArG2mfGXB4VA2A9JFQSfaWCgP8g+EVg9BuPZOwHraadCwYZqTTw5RVgaJRNCJNpaXB6NHwy23QCSy+e3r14cHHoAHH4QDD4Q//hHOPRe8fCxJkiRJ6tSpU8Vyv3792HvvvSver1q1ivHjx/Pcc88xd+5cioqKiMfj7LPPPgwfPpwjjzwygMSSJEmSJKm2+/BDKC3d+v1Gj4Zx475/vyXXvPfYA045Bfr2hV69MtfbAb79FnbeeePtX3sN9t138+N26ABz525+ux+aPTtTwLIl1/klSZIkSZIkSVLNsnhFkiRJklTrRKPR7bJ8JBqNktjEjD3pdLpiOTc3t0qOI0mSJEmSJEmSJKkWiu4E7d+G1bfDsksgXQokg04FZEE4F1reC/WGBx1mq8ybN48XX3yRb7/9lubNm9OlSxe6devGyJEt6N8fjjsuzbRpIYq2k56bnJxMicrDD8P++2/9/r/8JQwYAMcdBy++CGPHQrNmVZ9TkiRJklQ7Rf476+e8efP497//zdixY/n6669JpVK0adOGPfbYg3Xr1vHqq6/y8MMPc/nll/Pb3/6WgoKCgJNLkiRJkqTa5I03oKysZo61//5w3nlVP248vvX7xGLwxRfws59VfR5JkiRJkiRJklQ5ztQqSZIkSap1YrFYYMUrDRo04Lwf3J13xRVXVCyfc845fPPNN8ybN481a9YQDodp3749/fv3r9hm4cKFlc5g8YokSZIkSZIkSZJUi4VC0OjXkP//YNExUPYppANsBQnlQf6B0OIeiDYNLsc2uPnmm7nhhhuYN29exbqGDRvSo0cPTj31VH75y1/y5psh7rorxQUXhCkrg0QiuLx5eXDMMfCPf0Bl5rPddVeYPBnGjIFevTLlKwcfXHU5JUmSJEm1VyQSobCwkKuuuooHHniA8vLyis/OOussjj/+eNq1a8fy5cs5//zz+fvf/05OTg4XXnhhgKklSZIkSVJt88EHNXes1avhuecyx2zaFM4666e3P+ccaNBg4/WXXgqHHZZZnjIFFi3atjwffmjxiiRJkiRJkiRJ2yNnapUkSZIk1ToFBQWEw+GgY2wkKyuLHj160KNHj01+vm7dOp577rlKH6dhw4aVHkOSJEmSJEmSJElSwLI6QPt3YPXtsOzizLp0cc0dP5QPoSi0vBfqDa+541aRV155hYsuuogBAwYwduxYsrOzmTp1Kg8//DBvvPEG7777Li+99BLXXXcdp5/ejGHD4LjjYNo0KKrhnpv8/Mzr4Ydh//2rZsxYDP7yFzjwQBg9GkaNyrzPyqqa8SVJkiRJtdO6des44YQTePrpp+nTpw/77rsv9erVY+7cufz5z39m6tSp3HXXXTRr1ozrr7+ewsJCrr/+eotXJEmSJEnSFlu7FpYvr7nj3Xdf5gWZ6+ObK1759NON19WvD0OGfP/++uu3Lcu6dfDOO3DCCdu2vyRJkiRJkiRJqj4Wr0iSJEmSap2WLVuSSCSCjrGRN998k5133pmddtqJvLw8IpEIZWVlrFixgq+++or333+fkpKSSh0jGo3Srl27KkosSZIkSZIkSZIkKVChEDT6NdQ/DtaMhZXXQ3ItpNdV0wHDEMqBaBto8juoPwrCedV0rOqTSCS48MIL6dq1K9dddx39+vUDoE+fPuyyyy6cdNJJrF27lgceeIAlS5bw97//nW7duvHmm/Dqq3DddfDGG5BOQ1lZ9WQMhyE3F1q3ht/9LlOMklcNP+r998+UyZx6KgwYkCl32W23qj+OJEmSJKl2ePPNN3n66afZd999ueqqq+jevTv16tUD4Mgjj+SII47g/vvv5/zzz6d58+b84he/4IUXXuDxxx9nxIgRAaeXJEmSJEm1wYwZmevh8XjQSbbc6adnylcAvvwSnnpq28d6552qySRJkiRJkiRJkqqWxSuSJEmSpFonPz+frKysSpWYTJ8+nenTp//kNldcccVG69asWbPJ9QDvvPMO71Tz3XLhcJiWLVtW6zEkSZIkSZIkSZIk1bBIQ2h8PjQ6D4pfhRXXQckbQAjS235dtEIoH0hAwRHQ+CLI7Vv5MQP0xhtv8M033zB69OiK0pVkMkl2djZHHnkkI0aM4IMPPqBp06a89NJL3Hvvvdxwww2EQnDAAZnXwoVw++3wz39CMgmFhVWTLTc3U+hy+OFw0UXQtwZ+1E2bwpNPwr/+BYMGwbXXwkknZXp9JEmSJEk7lsmTJwNw77330qFDh4r15eXlHHbYYfTt25dnn32WY489ltatW9OzZ09atmzJyy+/bPGKJEmSJEnaImvW1K7r0ZEInHvu9+9vvDFzXX9brV1b+UySJEmSJEmSJKnqhYMOIEmSJEnStmjRokXQEQKRSCRo3rx50DEkSZIkSZIkSZIkVYdQCPIPgHbPwy6zodn1UO8YiO0MRCFcH0K5mxkjH8L1gBhk7QYNToLm/4COC6H1+FpfugKQlZVFYWEheXl5AJSWlhIOf39b9IoVK2jTpg133303++23HzfddBNPPfUUAOn/zp7SujVcfTUsWwZjx8Lo0dCpE8RiUK8e5OdvSQ6oXz+zT8uW8POfwzXXwIIFMH58zZSurBcKwVlnwWuvwQ03wDHHwOrVNXd8SZIkSdL24csvv6Rt27ZkZWUBmaJSgEgkAsDuu+/Ol19+SUFBAQDdu3enXr16tG3bltLSUsrKyigpKSEej1d8h5YkSZIkSfqhkpLKFZfUtFGjoG3bzPJ338G4cZUbr7S00pEkSZIkSZIkSVI1iAYdQJIkSZKkbdG+fXvmzp1LKpUKOkqNatCgAdGoX+clSZIkSZIkSZKkOi/WBhr9OvMCSJVA2SdQ+mHmz9Q6SBVBujRTxhLOh3ADyOkJOXtCdlcIxQI9hepSv359cnJymDx5MolEgpycHBKJBNFolA8//JCFCxeyyy670K5dO37729/y+uuv8+KLL3LEEUcQCoU2GCsWgxEjMi+A8nL47DP44AOYMgW+/hqKizMTp6RSkJMDubnQtCkMHgx77gm9ekGDBgH8IDahWzd47z24+OJMrgcfhEGDgk4lSZIkSaopu+22G2+88Qaff/45rVq1IpFIEIlEiEQirFq1ijfeeINQKMTs2bMpLS1l7ty5HHvssZSVlXHttdcSCoUIhUKk02lSqRSRSIQmTZrQrl072rRpQ6tWrWjSpMkGBaiSJEmSJGnHsv76eW1x4YXfL992W+WLU8rLK7e/JEmSJEmSJEmqHqF0ujZ1x0uSJEmSlPHVV1/x2GOPUVZWFnSUGrXHHnswfPjwoGNIkiRJkiRJkiRJUiDS6TTr1q3j//2//8eUKVPo168f//znP+nUqRNz5sxhzJgxTJw4kRdeeIGDDjqIVCpF//79KSkp4aOPPiIajW5UvlJXPfMMnHYa/OtfcMQRsDWnvX5i3rVr19Jge2mVkSRJkiRt1tdff02nTp048sgjufvuu2nUqBEAkydP5oknniASiZCfn19RYppMJrd47KysLACSySTNmjWjX79+dO3alVisbha/SpIkSZKkTRs/PnMturBw6/cdPRrGjfv+/dZevv/h/t9+Czvv/NPb77cfvPpqZrmkBNq1g+XLt+6Y/6t5c1iypHJjSJIkSZIkSZKkqhcNOoAkSZIkSduiTZs2JBKJoGPUqKysLDp27Bh0DEmSJEmSJEmSJEkKTCgUol69eowdO5Zjjz2W9957j759+9KpUycWLVpEWVkZf/zjHznooIMACIfDJJNJWrduTSwWI51OB3wGNeeww2D6dKhff8snqykqKuK6667jxRdf5LvvvqNFixaMGDGC8847r1qzSpIkSZKqxi677MKZZ57JPffcwz777MPQoUMJhUJkZWVRUFBAJBIBoKysbKvHLi8vr1hevHgxzz33HJMmTaJXr17stddeNG7cuMrOQ5IkSZIkbb9yciAcDjrFlrnwwu+X77+/8qUrANnZlR9DkiRJkiRJkiRVPYtXJEmSJEm1Uk5ODp07d2bmzJk7zMQ4iUSCCRMm0L1796CjSJIkSZIkSZIkSVKNWb16NXPmzKFVq1a0bNmSZDJJx44defnll7n++uu57777KC8vZ8899+SXv/wlp556asW+U6dOZenSpfTq1YtUKkW4tsz+UkWaN4ctvaQ+ffp0Lr30Ul588UVatGhBhw4dKCoq4uKLL+b555/n4YcfplGjRtUbWJIkSZJUaZdccgktW7akqKiIUChEdjXNBrq+iOWDDz7go48+omXLluy7777ssssu1XI8SZIkSZK0fcjNrfoxx4yByy/PLI8bByef/P1nbdtC796Z5fV/AuTlwRFHZJaXL4cpUzYcc/fdYdiwzHIqBX//e9VktXhFkiRJkiRJkqTtk8UrkiRJkqRaa+DAgcyePZt4PB50lGoXiUQA+Mtf/sIzzzzDAw88UO0FLKlUiuXLl7No0SIWLVpEcXEx8XiceDxOOBwmFouRlZVF06ZNadWqFa1atSK3Ou6WlCRJkiRJkiRJkrRDO/fcc3n//ff585//zPDhwyuunzZo0ICrrrqK3/zmNxQUFJCVlUUsFqvYb/ny5Tz00EMsXbqUE088cYcrXVkvFNr8NrNmzeKcc85h8uTJ7Lvvvtx+++107tyZxYsXc99993HllVcyZswYbr75ZtLpNKEtGVSSJEmSVOO++uornnjiCUKhEDk5OTVyzFQqRSqVYv78+TzyyCN07tyZQw89tMaOL0mSJEmSalb79pBI1Nzx9t8/U8byv5o1gyefzCy//jrst9+Gn19wAay/TeCZZ2D27KrJY+esJEmSJEmSJEnbJ4tXJEmSJEm1VqtWrahfvz4rVqwIOkq1C4VCjBo1itatW3PjjTfSs2dPLr/8ci677LIqO0Z5eTmzZs1i3rx5zJs3j5UrVxKJREin0z9ZbrO+hCUej5OTk0OLFi3o0KEDnTp1okWLFlWWT5IkSZIkSZIkSdKO57e//S3PPvssw4cPZ/jw4QAkk8mK8hWA5s2bA5BOpyvWJRIJrrzySu6//35+85vfsM8++9Rs8Fpk3bp1XHTRRUyePJmTTz6ZCy64gM6dO5NIJGjZsiW/+93vePrpp/nPf/7DmDFjaNKkSdCRJUmSJEn/o7S0lEmTJjFr1qyfvO+3usXjcWbNmsWcOXMYPnw4HTt2DCyLJEmSJEmqHp061WzxyrbYaSf45S+/f3/99VUzbiwGQ4ZUzViSJEmSJEmSJKlqhdI/fMJQkiRJkqRaZtq0aTz33HOBPiBYE9q1a8fJJ58MwNSpU7n77ru599576d27Nw899BC77bbbNo+9fPlypk6dyieffEIoFKK8vLzSecPhMJFIhEaNGjFo0CB+9rOfEY3a/ypJkiRJkiRJkiRpy7366qscfPDBnHPOOfzf//0fO+20EwBFRUUUFRUxZ84c+vbtu9G1yHQ6zT333MPpp5/OyJEjGT9+fBDxa4V0Os2VV17JlVdeydChQ/nzn/9Mz549Kz4vKysjOzubk046iX//+998/vnndOrUKbjAkiRJkqSNfPXVVzzxxBPE43ES29Gsp7FYjM6dO3PooYeSk5MTdBxJkiRJklSFevaE6dODTlHzGjSARx+Fgw4KOokkSZIkSZIkSfpfFq9IkiRJkmq1eDzOddddV6eLV7KyshgxYgSdOnUiFAoBsGTJEiZNmsRf//pXvv32W66//np++9vfbvGYqVSKWbNmMWXKFJYtW0YqlSKVSlVbfoA+ffrQr18/GjZsWC3HkSRJkiRJkiRJklR3JJNJjjvuOD755BPuu+8++vXrRzweZ+bMmVx44YXMmjWLhQsX0qVLF371q19x+OGHs+uuu1bsX1payvTp0+nYsSNNmjQJ8Ey2b9OnT+eoo44iHo9z66238vOf/7zis3Q6XXGNulevXsycOZPJkyez5557BhVXkiRJkvQD6XSaV155hffee2+7vZc6Go2SnZ3NySef7PdzSZIkSZLqkHPOgX/+E3a02cuysmDxYmjcOOgkkiRJkiRJkiTpf4WDDiBJkiRJUmXEYjGGDBlCLBYLOkq1CIVCNG7cuKJ0ZX1BSosWLRg6dCj77rsvyWSS888/nzvuuGOLxpw3bx433XQTTz31FIsWLSKRSFRb6QpAeXk55eXlvPfee/zzn/9k0qRJ2+3DnZIkSZIkSZIkSZKCl06nKSsrY+7cuey6667069cPgJdeeoljjjmGV155hWbNmtGlSxdmzpzJJZdcwlVXXcWqVasqxsjJyWGvvfZyUtfNeOGFF5gzZw4jRoxg7733BjI/f6CidOWRRx5h+vTpdOnSxdIVSZIkSdpOpNNpJk6cuF2XrgAkEgmKi4u5++67Wbp0adBxJEmSJElSFRkwAAoKgk5R8xo0sHRFkiRJkiRJkqTtlcUrkiRJkqRab8CAATRu3Lhi0pe6JBKJcNRRRxEKhUgmk4TDYRKJBDNnzuTkk0/mnnvuoV27dpx77rmcfvrpwPeT4PyveDzOpEmTeOCBBygsLKS8vLwmT4VkMkkikWDatGnccsstzJ8/v0aPL0mSJEmSJEmSJKl2CIVCxONxlixZQrNmzQD49ttvufXWW1m2bBnvvvsuU6ZM4bPPPuOee+6hW7du3H///Vx44YWk0+kfvWaqDZWXlzNu3DgAhg4dSsOGDYHMz3/9z/Cbb75hwoQJhEIhzjjjDCBz7VeSJEmSFJx0Os1//vMfZsyYsV2XrqyXTqcpLS3l3nvvZfHixUHHkSRJkiRJVaBPH0ilgk5R83r3DjqBJEmSJEmSJEn6MRavSJIkSZJqvXA4zFFHHUUkEgk6SpWKxWLst99+NG7cGKDi/P72t79xxBFH8NJLL9GzZ08eeeQR/vrXvxIKhSgtLSUUCrFq1SqWL19eMda8efO45ZZbmDZtGolEIpDzWS+RSFBYWMj999/PpEmTasUDn5IkSZIkSZIkSZJqVoMGDdh999154403KC0tJZVK8dJLL3HrrbfSt29fotEoACeffDK33347LVq04LnnnmPFihWEQqGA02//0uk0xcXFlJSU0KdPHw466KCKz1KpFKFQiJKSEh555BGef/55hgwZwuDBgwHq3LV5SZIkSapN0uk0kyZNYtasWbXuHtzy8nLuu+++De5xliRJkiRJtVOnTlBQEHSKmpWfDyNHBp1CkiRJkiRJkiT9GItXJEmSJEl1QtOmTdl3332JxWJBR6kSoVCIxo0b079//4pJgV5//XVOPfVULr/8chYvXsxll13GE088Qf/+/cnNzSWVSpGTkwPAgQceSLNmzXjggQd4/vnneeCBBygsLAy8dOWHEokE06ZN45ZbbmHp0qVBx5EkSZIkSZIkSZK0nUilUgAMGTKEb775hquvvpqXX36ZaDRKly5dSCaTRKNR0uk0yWSS/v37c9hhh7F06VKWLVsWcPraIRQKEQqFKC0tpaysjPLyciBzHTccztxiPn78eO644w4aNmzISSedRNeuXX90vPX/m0mSJEmSqtcbb7zB9OnTa13pynplZWXce++9FBYWBh1FkiRJkiRVQjgMF1wAublBJ6k56TQce2zQKSRJkiRJkiRJ0o+xeEWSJEmSVGcMGDCAxo0bVxSV1GaRSIQRI0YQDodZvXo1Dz30EEcccQRjx46lZ8+ePPbYY1x++eV06NChYp90Og3ArbfeyrRp02jatCnPPvssb7/99nZVuPJDiUSCwsJC7r33XubPnx90HEmSJEmSJEmSJEnbgfXFH+effz5DhgzhH//4B6+99hrRaJSioiIikQgAyWSyYrmkpITGjRuTTCYDy13bNGjQgJNOOok5c+bw8MMPE4/HiUajADz00ENcccUVLFu2jF//+tccdthhwPfXpX8onU4TDoeJx+Pcdddd/OlPf+Kmm27ilVdeqdHzkSRJkqS6bsGCBUyZMqXWlq6sV1payuOPP77J75iSJEmSJKn2OPXUTBnJjiAWg9GjIS8v6CSSJEmSJEmSJOnHhNLemShJkiRJqkNWrlzJnXfeSVlZWdBRtlksFmPo0KH07t2bL774gt/97ne88MILlJaWctlll3HiiSeyyy67bLBPIpEgGo3y9ddf06lTJ3beeWfOOuss1q1bF9BZbL1YLMYxxxyz0blJkiRJkiRJkiRJ2nGk02lCoRCpVIpwOMykSZO45JJLmDVrFqlUioEDB3LLLbfQq1evin3ee+89TjnlFPLz83nnnXcqilu0edOnT+foo49m3bp1HHXUUXTs2JGZM2fyr3/9C4Arr7ySU045hVatWm12rBEjRvCf//yn4n2jRo0YNmwYY8eOJRaLVds5SJIkSdKOIJFIcMstt7B27dqgo1SJWCzGsGHDNvh+L0mSJEmSap+jj4bHH4dUKugk1Ss3Fz7+GHbbLegkkiRJkiRJkiTpx1i8IkmSJEmqcxYvXszYsWOJx+NBR9lqsViMwYMH07NnT55++mmuuOIKvvrqK/bff39OPvlkjj/++Ipt10849EODBg1i6tSpXHXVVaTTaRKJRE2fQqXEYjF++ctf0q5du6CjSJIkSZIkSZIkSapBV111FX/60582+dnEiRO59tpr+UV9lpAAAQAASURBVPjjjyktLeXAAw9k5MiRHHLIIXz22Wdcd911vPzyy7z22msMGTKkhpPXfsuXL2f06NFMnjyZoqIiUqkU3bt351e/+hW/+c1vtmiM8ePHc+yxx9KrVy/uv/9+li1bxgsvvMDdd99N586dGTduHJ06darmM5EkSZKkuuv555/nww8/rHX3Bv+UrKwszj77bOrXrx90FEmSJEmStI3eew/22w+Ki4NOUr3694d33gk6hSRJkiRJkiRJ+ikWr0iSJEmS6qR58+bx4IMP1qrylVgsRt++fTnwwAM56KCDePXVV2nUqBGHHXYYt9xyC/Xq1QMglUoRDoc32v/uu+/m9NNP55e//CWdOnUilUrV9ClUiaysLE4++WRatGgRdBRJkiRJkiRJkiRJNeDEE0/kwQcfZNKkSQwdOrRi/Q+vjc6ZM4fbbruNF198kc8++wyAgoIC1q1bx0477cSll17KBRdcEEj+uuKNN94AoLS0lL333pv8/HwA0uk0oVDoR/dLp9Ncc801/N///R9PPfUUhx12GABFRUWMHTuWiy66iNNPP50bb7yRSCRS/SciSZIkSXXMggULuO++++pU6QpAOBymbdu2jB49+ie/d0qSJEmSpO1XOg1dusAXXwSdpPoUFMADD8CRRwadRJIkSZIkSZIk/RSLVyRJkiRJddaCBQt44IEHKC8vDzrKZsViMQYNGsQ+++xDKBTirrvu4oYbbuDWW2+lb9++1K9fn2Qy+ZOT0EyYMIHZs2dTUlJCLBarwfRVLzc3l3PPPZecnJygo0iSJEmSJEmSJEmqRo8++iijRo3ij3/8IxdddBH169f/ye3fffddZs+ezZNPPklWVhbt2rVj1KhR9OrVq4YS7zji8TixWGyz16oB3nrrLYYMGcJ9993HCSecsMFn+++/P59++invvvsuO++8c3VGliRJkqQ6J5FIcOutt7JmzZqgo1SLWCzGsGHD/F4vSZIkSVIt9uabMHQolJQEnaTqRSLQuzdMnQrhcNBpJEmSJEmSJEnST7F4RZIkSZJUpy1dupT77ruP8vJykslk0HE2KRqNctBBB9GvX78N1icSCaLRKOl0mlAotNlxli9fzh133EEikaiuqDUmGo3SpUsXhg8fHnQUSZIkSZIkSZIkSdVk5cqVdOjQgYEDB3LTTTex++67V3y2ePFili1bRklJCf379w8w5Y5p/XXqsrIyzjrrLE477TQGDBiwwTbr1q1j/PjxTJ8+nSZNmvDPf/6TnXbaiZtuuokDDjiA8H9nnRk8eDBTpkzh9ddfZ5999gnidCRJkiSp1po2bRrPPfcc8Xg86CjVJjc3l4suuqjie+T/Z+++o6QqDzeOf6dtpbk06b0piFQpgj02CCgW7MYao6LGxBiNBX+WxERjiUaNDVvsXWwRxYKgoICoKCAdBJG+u+xO+/0xsoCgUnb3svD9nDOHuXfufd/nLrucs8yd95EkSZIkSVXP2WfDww/veOUreXkwZQq0aBF0EkmSJEmSJEmS9Eu8C1GSJEmStEOrX78+5513Hq1btyYWiwUdZwPRaJQaNWpwyimnbFS6svZ1YLNKV5LJJE8//fR2Wy6zpRKJBFOnTmX69OlBR5EkSZIkSZIkSZJUQY499ljy8/M599xzy0pXli1bxkUXXUT37t3p0qULffr0oWfPnrz77rtl5+3Ii81uL9a+T33eeefx4IMPcuONN27w+meffcbvfvc7zjzzTB599FHGjx/PwQcfzNdff80555zD1VdfzejRo7nwwgv54IMP6NChg6UrkiRJkrSF0uk077///g7/e3AymWTatGlBx5AkSZIkSdvg5puhVq2gU5Sv/Hy44QZLVyRJkiRJkiRJqiosXpEkSZIk7fDy8vIYOnQoRxxxBNnZ2UQikaAjEY1G6datG+effz6NGzfeonNTqRQAixcvLita+fDDD1m6dCnpdLrcswYlHo/z7LPPsmbNmqCjSJIkSZIkSZIkSSpn//73v3nrrbe45pprGDhwIACff/455513Hrfeeiu5ubkcfvjhtGrVivHjx7Pvvvvyn//8B4BYLBZk9J3KX/7yFw466CBuuukmILMYbjqd5q233uKpp57igAMO4NVXX+Wll17i4Ycf5pNPPiEnJ4drr72Wgw46iEcffZS2bdvy8MMPA1BaWrrRHMXFxZV6TZIkSZJUVSxYsIBVq1YFHaPClZaW8sEHHwQdQ5IkSZIkbYP8fHj8ccjNDTpJ+YhEYLfd4Lzzgk4iSZIkSZIkSZI2l8UrkiRJkqSdRocOHRg2bBitW7cObCGeaDRKjRo1OOWUUzjkkEOIRqNbPEY4HKawsJBrrrmG559/niVLljB69Gji8XgFJA5WPB5n5MiRQceQJEmSJEmSJEmSVI6WLl3KjTfeCMCoUaPK9t9///3897//5YYbbuCtt97ipZde4uuvv+bSSy8F4LLLLuPzzz8PJPPOqlmzZrz++uu0bNmSRCJBJBIhFArxxhtvUFJSwhFHHEHPnj0BSCQSdOrUidtvv52OHTty00038dlnn/Hhhx/StWtXALKysgC4/fbbOfLII+nWrRtDhgzh3nvvDewaJUmSJGl7NWbMGBKJRNAxKsXChQtZunRp0DEkSZIkSdI26N8fTj4ZcnKCTrLtsrPhiScg7AptkqqIkhL46iuYOBE+/BDefRfGjYNJk2DGDEgmg04oSZIkSZIkVbxQOp1OBx1CkiRJkqTKNm3aNEaPHs2iRYtIpVKkUqkKnS8rK4tYLEbv3r3Za6+9tqpwZX1z587ld7/7He+++y6XXXYZJSUl7Ki/4sdiMU4++WQaN24cdBRJkiRJkiRJkiRJ5eT555/n9ttv5+2336Z58+ZceumlXH311QwZMoTbb78dgHQ6TSgUAuCMM87g/vvv56677uKss84KMvpOLZVKsXr1ag4++GDGjRvH1KlTadu2LfF4nGg0SigUYs2aNTRu3JgDDjiAJ554gng8TiwWA2Ds2LHcddddPPTQQ8RiMdq1a0dJSQkzZsxg4MCBPPLII+Tn5wd8lZIkSZIUvKKiIv75z3/uNMUr4XCY7t27c+ihhwYdRZIkSZIkbYOiIujbF778MlMCUBXl5sKDD8IxxwSdRJI2raQEPvsMxo+H99+HsWNhzpxMaVQ4DD/cbgVAOp0pXYnHoU2bzL/RfftCt27Qvj1EIsFdhyRJkiRJklTe7FOXJEmSJO2U2rRpwxlnnMHZZ59Nly5diMViZQu9lJdIJEIkEqF58+YcffTRXHzxxfTt23ebS1cAmjRpwnnnnUerVq1YvXr1Dlu6AhCPxxkzZkzQMSRJkiRJkiRJkiSVo8GDB/PII49w4YUXsnjxYn7729+Sk5PD9ddfD6wrXVm7wOxee+0FwJo1awLLrMxCuDVq1ODoo48G4NFHHwUgFouRSqUAGD9+PEVFRcyYMYN0Ol32Xvz48eO57LLLePjhh+nXrx8vv/wykydP5tVXX+Wqq65i5MiRXHbZZSQSibKxJEmSJGlnNXHixKAjVKpUKsWnn3660xTNSJIkSZK0o8rLg7ffhqZNoZw/tl0p8vLgllssXZG0/Uml4I034MADoXp12H9/uPhiePRRmDEjU6yyejWsXAkrVqx7rFwJhYVQWgqffw733APnngu9ekF+Phx/PEyYEPTVSZIkSZIkSeVj21d6lSRJkiSpCqtTpw4DBgzgV7/6FVOmTOHjjz/mu+++IxKJAFBaWrrZY0WjUSKRCPF4nGrVqrHbbrux1157UatWrQrJfvDBB7NkyRK+/vrrChl/ezJt2jQKCwvJz88POookSZIkSZIkSZKkcpBKpWjQoAE333wzXbt25Z///CcDBw4kNzcXgFAoBFD23u3KlSsBKuz9V22ZQw45hEceeYR77rmHBg0acOSRR1KvXj2++eYbRowYwZo1azjggANIpVJEIhGWLl3KNddcwzvvvMOxxx7LJZdcQpcuXQBo2bIlV1xxBa+//jojR47kqquuoqCgIOArlCRJkqRgff311ztdCUkoFGLx4sU0bNgw6CiSJEmSJGkb1KoF778Pe+0FCxZkFvuvCvLyYPhwOOusoJNI0jpLl8L998PNN8OqVZlyFcgUrWyttWMAPPEEvPACNGsGl16aKZ7Kydm2zJIkSZIkSVJQLF6RJEmSJAnIysqia9eudO3alVQqxffff8+CBQuYN28ec+bMYenSpSQSCUKhEKFQiHQ6TTqdJhwOU61aNRo1akSzZs1o0KABu+66K1lZWRWeOR6PM3v2bMLhcIXPtT345JNP6NevX9AxJEmSJEmSJEmSJJWDcDhMKpUiHA5z4okn0rNnT5YuXUo0uu725rWvL1iwgLfffpv69evTt2/fAFNrrd12240nn3ySo446igsuuICHH36Y3XbbjQ8++ICpU6fStWtXDjzwwLLinFtvvZWXX36ZXr16cdlll9GpUycg83ecTCaJxWK0atWKMWPGMG3aNPbaa68gL0+SJEmSArdo0aJfPKZz584MHjy4bHv48OEbHXPVVVeVPX/++eeZNGnSz47ZtGlT2rdvT5MmTahRowZ5eXkkk0mWLFnClClT+Oijj0ilUhudV7NmTfr160erVq2oVq0aJSUlzJ07lzFjxjB37txfvBaAdDrNggULLF6RJEmSJGkHUK8ejB8P++wDM2bAmjVBJ/p5ublwyy1w5plBJ5GkjEWL4OKL4ZlnIByGoqKKmSeVyoz95Zdw7rmZxznnwNVXZwqpJEmSJEmSpKrE4hVJkiRJkn4kHA5Tt25d6tatS+fOncv2p9NpUqkUiUSCcDhMNBolFAoFlnPKlCmBzV3ZEokEY8eOpW/fvjtN0YwkSZIkSZIkSZK0owuHw6TTaUKhEG3bti3bn06nSafThMNhkskkjz76KK+99hpXXnklrVq1CjCx1te6dWsmTpzIZZddxhNPPMHEiRMpLi5m77335tprr6V3794AvPfee/z3v/+lZs2aXHbZZey+++5lY4TD4bL3gJcsWUJ+fv4G5TtA2feIJEmSJO0sVq1aRTweD2Tufv360bp16w32RaNRGjVqRKNGjWjXrh0PPfQQ6XS67PVdd92Vk08+mdzc3A3Oad++PW3btuXFF1/8xcIXgHg8zpw5c+jevXv5XZAkSZIkSQpM7drw4Ydw+OHwySdQWBh0oo1FIpCdDQ8+CEcfHXQaSYJ0Gp54As4+G4qLoTL/q3j16syf//oXPPooPPkk9O1befNLkiRJkiRJ28riFUmSJEmSNlMoFCISiRCJRIKOQjqd5v333w/sQ5VBSCQSTJ8+fYMFlyRJkiRJkiRJkiRVbZsq1AiFQmX777zzTm677Tb69+/PlVdeWdnxtBmuv/56zjzzTFasWEFpaSnt27enRo0aQOa97QkTJjBjxgzOPfdc+vbtW1a0ApBKpQiHw/zvf//j1VdfpWHDhrRo0WKD8S1dkSRJkrSzWbhwIdFolGQyGcj8K1euZNKkScyZM4dIJMJee+1V9rta8+bN6dSpE5MnTwYyv7MNGTKkrHTl66+/ZsKECTRr1ow+ffoQDoc5/PDDmT17NsuXL//FuefNm1dh1yVJkiRJkipf9eowejTcdRf88Y+wZg0E9F8eG8nPh912yxQc/OhtakkKxKJFcOqp8O67UFQUXI7i4szjoIPgN7+Bv/8d8vKCyyNJkiRJkiRtLotXJEmSJEmqglasWMHKlSuDjlGpSktLmTx5ssUrkiRJkiRJkiRJ0k5gzZo1PPjgg1xwwQV0796dhx9+OOhI+hk/LktJp9NlBTovvvgi0WiU/fffn1122aXsmLWlK0uXLuWuu+4CYNiwYRQUFJQdM3fuXO655x7S6TR169blgAMOoGPHjpVzUZIkSZIUkPnz51NaWhrI3B9++CGzZs0ilUqV7ZsxYwYXXHAB1apVA6Bx48ZlxStt2rShTp06QOZ3+aeeeopEIsHXX39N/fr1adWqFbFYjB49evDmm2/+4vwrVqwgkUgQjfrxZ0mSJEmSdhShEJxzDhx6KBx3HHz2GRQWBpcnEoHsbLj+ejjvPAiHg8siSWs9/jicfXam8CQeDzpNRnExPPAAvPBCpqSqb9+gE0mSJEmSJEk/zzsPJUmSJEmqghYsWEAkEiGRSAQdpVLNnz8/6AiSJEmSJEmSJEmStsDaco2f2v658xo1asRVV13FwIEDadSoUUXGVDkLhUIAfP/990ydOpWmTZtywAEHAJlSFqDs++D+++9n5MiRdO/enSOOOKJsjA8//JC//OUvvP3224RCIWKxGPn5+VxwwQVceeWVlXxFkiRJklR5Zs+eXfa7U2X75ptvNtqXSCRYsWJFWfHK+qUw6xdxLly4cIN7m+fOnUurVq0AaN68+WbNH41GWbx4MQ0bNtya+JIkSZIkaTvWvDmMGQN33QV//CMkElBSUrkZqlWDDh0yBQctW1bu3JK0Kek0XHwx3H03FBUFnWZjxcUwfz4cdBDccQf85jdBJ5IkSZIkSZJ+msUrkiRJkiRVQfPnz6dkG+4m7Ny5M4MHDy7bHj58+EbHXHXVVWXPn3/+eSZNmvSzYzZt2pT27dvTpEkTatSoQV5eHslkkiVLljBlyhQ++ugjUqnUVmcGWLlyJfF4nFgstk3jSJIkSZIkSZIkSaocS5YsIZ1Os3TpUjp06LBB6Uo6nS4r6PixvLw8Bg4cyEEHHUROTk5lxVU5y83NJS8vj5ycHPLz84EN/96feeYZ7rzzTmKxGOeeey7NmjUrO/eNN97g7bff5vTTT+fcc89l7ty5PP/881x//fV8/fXX3HnnndSoUSOQ65IkSZKkirR69eqtOm/9e3/LU0FBAbvuumvZ9ldffVX2vFatWmXPf5x7/e2CgoLNmisUCm319UuSJEmSpO1fKATnnAO//jXcfnumhCWVglWrKm7OWAyiUejcGS65BAYNgvVuXZCkwCSTcNpp8PTT22fpyvqKi+Hcc2HZMvj974NOox1dPB5n8eLFrF69mkQiQSKRIJ1OE4vFiEaj5OfnU79+fdcdkSRJkiRJG7F4RZIkSZKkKmj27NlBR9hIv379aN269Qb7otEojRo1olGjRrRr146HHnqIdDq91XPEYjEWLVpE48aNtzWuJEmSJEmSJEmSpAo0Z84cbr31Vh599FHi8TjxeJx9992Xk046ie7du9OiRQtCodBG5Svrb6dSKUtXqri8vDyOP/54brzxRh555BGOP/54otHMLewffPABv//975k7dy6XX345hx12GFlZWWXnjh07luzsbM4880z23HNP9txzT7p27Up+fj4PPPAA/fv356yzzgrq0iRJkiSpwiQSiaAjlKlevTrHHXcckUgEgAkTJjB37tyy19f/PS6ZTG5w7vrb6x/3S7an65ckSZIkSRWjUSP461/hmmvguefgb3+DqVOhtDRTRFAeqlWDdBpOPRWGDYO2bctnXEkqD6kUnHgivPji9l+6slZxMVxxBcTj8Kc/BZ1GO4pEIsG3337LwoULmT17NvPnz2flypVlpSrpdLpsjZJQKFR2b2E8Hqd69eo0atSIpk2b0rBhQ3bddVfLWCRJkiRJ2slZvCJJkiRJUhWTTqdZvHhx0DE2aeXKlUyaNIk5c+YQiUTYa6+9aNGiBQDNmzenU6dOTJ48eavHTyaTLFiwwOIVSZIkSZIkSZIkaTt33HHHMXHiRDp06ECzZs344IMPePnll/nf//7HYYcdxsknn8xBBx1Ebm7uBueNGDGChx56iIcffphGjRoFlF7lafDgwTzyyCNcffXVfPXVV3Tu3JmPP/6Y//znP6xcuZJhw4Zx/vnnU7du3Q3O22effXjzzTfLynfS6TSNGjXikksu4b///S+33XYbJ5xwAvn5+UFcliRJkiRVmB8XmGyu+++/f6N9p5122lbnqFu3LieccAI1a9YEYPLkybzyyisbHFNaWlr2fG3R5qa21z/u56TTaYtXJEmSJEnaiWRlwbHHZh5TpsA998A778DXX8PaddNXr/7lcWIxyM2FNWugVi3o2hWOPhqGDoW8vIq8Aknacuk0nHtu1SpdWauoKFOaVVAAZ54ZdBpVZUuWLGHs2LFMnjyZcDhMMpnc4P2BkpKSXxxjxYoVrFixgq+//ppIJEIymaRjx4706tWL+vXrV2R8SZIkSZK0nbJ4RZIkSZKkKmbFihWk0+mgY2zkww8/ZNasWaRSqbJ9M2bM4IILLqBatWoANG7ceJuKVxKJBHPmzKFnz57bnFeSJEmSJEmSJElSxbj00kv59NNPue6667jooouAzPucDz30EM8++ywvvPACn332GcOGDeO4446joKCAdDrNmjVruOeeexg7dix33HEH119/fcBXovLQtWtX3n33XU488URuvvnmsg/Jd+jQgXPPPZfrrruu7NiPP/6YsWPH8sknn1C7dm0A/vSnP3HttdfSrVs3ILMIb0FBAeFwOJDrkSRJkqSKtrX3Cc+dO7fcMjRr1oyhQ4eWlWGOHTuW119/faPjli9fXvZ87f3Cm9peunTpZs+9Pd4nLUmSJEmSKl7HjnDbbZnnyWSmfGXCBPjww8xjxYpMsUppKUQikJ2debRqBfvsA927ZwpXCgqCvQ5J+iXXXw8PPVT1SlfWKiqCCy6ABg1gwICg06gqSaVSfPXVV3zwwQcsWrSIVCq1wfokWyuRSJSVtkyaNIkpU6ZQu3Zt9t57bzp06EAkEtnmOSRJkiRJUtVg8YokSZIkSVXM999/TyQSKXvjf3vxzTffbLQvkUiwYsWKsg9OlpaWbvM8ixcv3uYxJEmSJEmSJEmSJP1gzRJYOgGWjofFo2H1TEitgWQppJMQzoJINsRqQp29oE4fKOgGNdpDeONbkefPn8/zzz9P//79+c1vfgNASUkJNWvW5Pzzz6d///488sgjPPjgg1x55ZVEo1HOPvtsQqEQubm5vP7669xwww2WruxgGjduzDvvvMOrr75KcXExhYWFHH744dSoUaPsmI8//piTTz6Zr776ik6dOtG+fXsOP/xwXnrpJVasWMFRRx1Fs2bNeO6555g2bRpHHHFEgFckSZIkSRUnGg32o78dO3Zk0KBBRKNRUqkUb7zxBuPGjdvksTNnzqRXr14ANGjQgGg0WnaPc7NmzcqOmzVr1mbPH4vFtj68JEmSJEnaIUQi0KFD5nHiiUGnkaTyM2kSXHcdFBcHnWTbFBdn/n2ePh3q1Ak6jbZ36XSaTz75hP/973+kUqlyWXfk5+ZKJBIsWrSIl156iZdffpl99tmHXr16EQqFKmxeSZIkSZK0fbB4RZIkSZKkKiYej5f7mFdddVW5jwlQUFDArrvuWrb91VdfbfOY21vhjCRJkiRJkiRJklSlJAph1mMw5ylY9inEV0IkBxLFkP6F9yKXT8qcC5AqheptoP5+0PosqNUJgPz8fBYvXsyee+5JrVq1KC0tJTs7m3Q6TSgUonPnzjRp0oSGDRty3XXXcc4551CzZk2GDh1KaWkp1atXt3RlB3booYdusJ1KpYBMOc9VV13FV199xW9/+1uuueYa6vywKsNzzz3HKaecwtixY8nPz6dWrVocffTR/OlPfyI/P59UKkU4HK70a5EkSZKkihKJRCp0/Jo1a3LhhReWbQ8fPrzseY8ePTj00EPLFh8bN24cCxYsoEmTJmXHlJSUsHjxYgCmTZvG999/T+3atcnOzuaYY45h/PjxtGjRgubNmwOZe5/Hjx+/WdlCoVDgxTOSJEmSJEmSVBHicTj6aFizJugk5aO4GM44A55/Pugk2p6tWLGCZ555hm+//bZC1kr5OWsLXt5++20mT57M0UcfTUFBQaVmkCRJkiRJlcu7DyVJkiRJqmLi8TjpdDroGL+oevXqHHfccWUf/pwwYQJz587d5nEtXpEkSZIkSZIkSZK2woqp8NUtMPNhCIUhsXrda6nSzR9n/fNWfA4rp8KM+6B6O9jtTyTz9yE7O5vp06dTWFhIfn4+QNmCrel0moKCAi666CKi0SgXXHAB9913H0OHDiUrK6scLlRVydrClCVLljBr1iwaNWrEBRdcQO3atQFIJpMcccQRLFq0iAceeIBLL72Url27Uq9ePXJzczcYQ5IkSZJ2FPn5+SxdujSQuXfbbbey3+EBevfuTe/evTc4ZtasWYwYMQLI/J7/zDPPcPLJJ5OTk0ObNm1o06ZN2bHpdJqRI0eybNmyzc6Ql5e3jVchSZIkSZIkSduf4cNh/nyoAktFbJbSUnjzTXjuOTjiiKDTaHuTTqeZMGECb7zxBslkklQqFViWeDzOokWL+Pe//83+++9Pr169NngvRJIkSZIk7TgsXpEkSZIkqYpJJpPlXrxy//33b7TvtNNO2+rx6tatywknnEDNmjUBmDx5Mq+88spWj7e+IG+okCRJkiRJkiRJkqqUdArmPgdf/A1WTIFUHNKJcp4jCcliWD4RPjqL2qEQ957XhLNvnsB5553HddddR8OGDTOHptOEQiFSqRThcJjzzz+f0aNH8+yzzzJ+/Hi6d+9evtlUZaRSKb7++msKCgqoW7du2fdJJBIBoGvXrvzud79j9uzZHOFKDZIkSZJ2cM2aNWPevHnlfr9wRVm4cCF33303/fr1o1WrVlSrVo2SkhLmzp3LmDFjmDNnzmaPFY/HqV+/fgWmlSRJkiRJkqTKN2kS3HwzFBcHnaR8FRXBb34D/fpBnTpBp9H2YsWKFTzzzDN8++23xOPxoOMAmXsXE4kEb7/9NpMnT+boo4+moKAg6FiSJEmSJKmcWbwiSZIkSVIVE41GCYVC5Trm3Llzy22sZs2aMXToUHJycgAYO3Ysr7/+ermNHw6Hy20sSZIkSZIkSZIkaYe1ajq8fyys+hoSqytnzsQqAA5tOY2vbwrx5ycf4fbb63P66WfQunXrsvc5w+Ew8XicWCxGu3btyM3NJTs7u3IyarvUpEkTTjzxRB5//HHeffddBg8eTDgcpri4mNzcXJYvXw7AN998U1bcI0mSJEk7qkaNGpGVlUVJScnPHjdp0iQmTZr0s8cMHz58o30rVqzY5H6AESNGbH7Q9SxfvpyXXnppq85dX/Xq1YnFYts8jiRJkiRJkiRtL5JJOPpoWLMm6CQVo7gYzjoLnn026CTaHnz33Xc88MADlJSUkEqlgo6zkXg8zqJFi7jnnns45ZRTaNCgQdCRJEmSJElSOfITZ5IkSZIkVTEVUbxSXjp27MiJJ55ITk4OqVSK1157rVxLVyBz/ZIkSZIkSZIkSZJ+QjoFU/8JIzvD8omVV7qynnC6lLysNDcck2Rw3o3c+fdLGD16NEVFRWXHxGIxioqKmDt3Lvn5+dvlh6xVuYYMGUL16tW54oorePaHlRhyc3NZunQp5513HgDt2rWzdEWSJEnSDq9BgwYkk8mgYwSiUaNGQUeQJEmSJEmSpHL16quwcCGk00EnqRilpZlrnDkz6CQK2oIFC7jvvvsoLi7eru8HTKfTlJSU8MADDzB79uyg40iSJEmSpHLkSqWSJEmSJFUxWVlZgc1ds2ZNLrzwwrLt4cOHlz3v0aMHhx56aFkpzLhx41iwYAFNmjQpO6akpITFixdvU4ZYLLZN50uSJEmSJEmSJEk7rFXT4f1jYeVXkCz65eMrWF5Wmm7NYfdGz3HzvR8yatSZHHzwIfTp04c1a9YwYsQIXn75ZQYOHEjnzp2DjquADRw4kMcee4yhQ4dy+umn869//Ys6derw5ZdfMn36dPbff3/OOeecoGNKkiRJUoWrUaPGTlk6GY1GadasWdAxJEmSJEmSJKlc/e1vsHp10CkqVioFt98ON98cdBIFZeHChYwYMYLS0tKgo2y2eDzOo48+yoknnkjTpk2DjiNJkiRJksqBxSuSJEmSJFUxdevWJZlMBh1jI7vttltZ6QpA79696d279wbHzJo1ixEjRmzTPA0aNNim8yVJkiRJkiRJkqQd0qzHYdzpkFoD6VTQacpEI1AtAhfvv4hPZv4fhxz4f+zRtS/Lli1j5syZtG3blv/85z9Bx9R24qCDDmL69OlccMEFvP3227zzzjvk5+ez33778fDDD++UCw9LkiRJ2vmEQiHq1avHvHnzgo5SqSKRiPcJS5IkSZIkSdqhzJgB48cHnaLilZbCf/4D118POTlBp1FlW7JkSZUrXVlrbfnKb37zG3bdddeg40iSJEmSpG3kJ88kSZIkSapiqlevTiQSCTpGIGKxGE2bNg06hiRJkiRJkiRJkrR9+fpOGHcaJIu2q9KV9eVnp+nVNsrH18VYuWQmy5cv5w9/+ANPPPEEWVlZQcfTdmSXXXbhoYce4rXXXuPzzz9nwoQJvPjiizRo0IBUavv8/pYkSZKk8ta6dWui0WjQMSpVMpl0UTNJkiRJkiRJO5TbboNkMugUlefpp4NOoMpWXFzMAw88QElJSdBRtlppaSkjRoxg1apVQUeRJEmSJEnbKJROp9NBh5AkSZIkSVvmgQceYM6cOUHHqHRZWVmceuqpNGjQIOgokiRJkiRJkiRJ0vbhixvhs+GZ0pUqIB2KkcppQGHft6hRr3XQcbSDKC0F+3skSZIk7UhWrVrFrbfeSnInWZEvFArRuXNnBg0aFHQUSZIkSZIkSSoXxcVQrx6sXh10ksrTsSN89lnQKVSZnnzySb7++usq/35GOBymefPmnHjiiYRCoaDjSJIkSZKkrRQOOoAkSZIkSdpyzZs33ynfrE8kEtSrVy/oGJIkSZIkSZIkSdL24es7q1TpCkAoHSe8ZiE1xh0GpcuDjqMdQCoFv/0tnHoqrFoVdBpJkiRJKh/Vq1enRYsWQceoNJFIhN69ewcdQ5IkSZIkSZLKzQsvBJ2g8n3zDXz+edApVFm++uorpk+fXuVLVwBSqRRz587lM5uDJEmSJEmq0qJBB5AkSZIkSVuuYcOGZGVlUVJSEnSUSlWrVi0ikUjQMSRJkiRJkiRJkqTgzXocPv0DJIuDTrLFQuk4FM6Bt/aHg96HaF7QkVSFhcNw221w4YXQtSs89hj06BF0qo19+y1MmJBZXGLlSli9GoqLISsLqleH/Hxo2xa6d4fmzSEUCjqxJEmSpKD17duXOXPmUFpaGnSUClenTh3q1asXdAxJkiRJkiRJKjejRmXuD9mZhEIwZgzsvnvQSVTRiouLef7554nH40FHKTfxeJxXXnmFli1bUq1ataDjSJIkSZKkrWDxiiRJkiRJVVDDhg1JJBJBx6h0TZo0CTqCJEmSJEmSJEmSFLxVM2Dc6VWydKVMqgRWfAmfXAw9/x10GlVx1arBvffCk0/C4YfDH/6QeYTDweQpKcksnjFuHIweDZMmQVERZGdn/tzU2/3hcKZ8JZnMbO++O/TvD3vtBb/6FdSsWbnXIEmSJCl4zZo1IycnZ4cvXsnKyqJv375Bx5AkSZIkSZKkcvXBB1t33imnwIMPrtsOhX75nAcegFNP/enXx4+HHj1++vVDDoFXX123PWsWtGjxy/P+WGFh5rrPPHPLz1XV8tJLL+1QpStrJRIJnnvuOU488URCm/PDp+1SPB7n22+/ZcGCBaxYsYKSkhLi8TjpdJpYLEYsFiM/P58GDRrQoEEDi3YkSZIkaQdi8YokSZIkSVVQ9erVqVevHgsXLgw6SqWJxWJ06dIl6BiSJEmSJEmSJElSsNIpeP9YSK0JOsm2S62BmSOg+fFQr1/QabQDOOaYTFHJCSfAm2/CQw9BgwaVN//s2XDHHXD33ZntwsJ1RSqQKWT5KakUrFq1bvvjj2HChEwZSzwORx8Nv/897LlnhUSXJEmStB0KhUL06dOHt956a4dcvGytUChEhw4dgo4hSZIkSZIkSeUmkYDp04NOsXkKCuD++8tvvDFjym8sbZ+mT5/O9OnTSa5/Y9QOIpVKMXfuXL744gt23333oONoM3333Xd88803zJ49m/nz57N69WpisRjJZJJEIrHJc8LhMLFYjEQiQSwWY9ddd6VZs2Y0bdqUFi1aWLwjSZIkSVWUxSuSJEmSJFVRffv25cUXX6S0tDToKJUiLy+Ppk2bBh1DkiRJkiRJkiRJCtZXt8HKqZkClh1BsjhTJPPr6RDNCzqNdgDNmsE778B110GXLnDvvTBgQMXNl0plSl5uvDGzcEQqBeX1Nv76ZSyPPQbPPAMtW8Kf/gRHHQU5OeUzjyRJkqTtV5cuXXj33Xd32OKVWCxG//79iUQiQUeRJEmSJEmSpHIzdSpkZZXfPSRb4qij4NtvN9y39v6TTbn7bmjQAIqLITd32+efNStz3VlZ2z5WRUmn05YqbIN33nlnh33fAiAej/P2229bvLKdSyaTTJ06lQ8++IDvvvsOYIOSlZKSkp89P5VKlR2TTCaZNWsWc+bMIRqNEovF6NWrF127diUvz/taJUmSJKkqCQcdQJIkSZIkbZ327dvvNDdzxGIx+vTps9NcryRJkiRJkiRJkrRJq2bApMshWRh0kvIVXw6fXBx0Cu1AolG46ip4+mk47zwYNgzWrCn/eT78MFOEctRRMGpUZo6KWjAjmYSiIpgyBc45B3bdFZ54AtLpiplPkiRJ0vYhKyuLIUOGEIvFgo5S7kKhELVr16ZXr15BR5EkSZIkSZKkcjV+fLBzf/DBho/Jkzd97EknZe57Wb4cbrihfObPycnc37I9mDZtGueddx777LMPBx10EH/+85+ZPHkyoVCIVCoVdLwqacmSJSxatCjoGBVu5cqVzJ8/P+gY2oSVK1fy1ltv8fe//50XX3yRhQsXkkgkNihd2VqpVIrS0lIKCwsZPXo0//znP3nyySeZN28eaW/UkyRJkqQqweIVSZIkSZKqqEgkQo8ePYhEIkFHqXDpdJrOnTsHHUOSJEmSJEmSJEkKTjoF7x8LqQpojwhashhmjoDF7wWdRDuYvfeGTz+Fb7+Fnj3h88/LZ9zi4kyZywEHwOzZsHp1+Yy7uVavhhUr4PTT4fDDYfHiyp1fkiRJUuVq2bIlHTp02OHuGY5EIhx11FGEw37UWZIkSZIkSdKO5aOPKv9+krXefRfWrMmUqbz/Ppx5JoRCGx/XpAncfnvm+XnnwZw55TN/KpW5Xydozz77LF26dOH+++8nHo+zYsUKbrvtNk444QRefvllwuHwVhUpPPbYY7Ro0YLjjjuOsWPH/uRxX375JePGjWPChAnMnDmToqKibbmc7cbYsWN3itKaRCLBhx9+GHQMrScejzNy5Ehuv/12PvzwQ0pKSigtLa2w+daWuUydOpWHHnqIe++9l2XLllXYfJIkSZKk8uHdiJIkSZIkVWE9evQIOkKFC4VCdOzYkezs7KCjSJIkSZIkSZIkScGZ+xys+ipTwLIjShbDR2cFnUI7oF12gSeegAsugH33hbvugq1YM6HMhx9C27Zw772ZApYgFRbCW29Bmzbw5JPBZpEkSZJUsQ477LAd6l7aWCzGfvvtR+3atYOOIkmSJEmSJEnlbuHC4OZu2hSys6FmTejbF+65B556asNjQiEYMSJzzBNPwKOPlt/8JSUQdDfBuHHjGDZsGDVr1uTBBx/klVde4aWXXuKWW25h2rRpXHPNNcyZM4fQphppNmFtQctbb73F+eefz+zZsxk1ahSLFy8G2KCIZMmSJVx//fUMGjSI3r1706NHDzp16sSpp57KlClTfnKOiRMncumll3L88cdz+umnc9tttzFz5sxt+CqUv9LSUiZPnrxTFK+k02mmTp26wxTmVHVz5szh9ttv59NPPyWRSJBMJitt7nQ6TTweZ+HChfz73/9m3LhxW1XaJEmSJEmqHBavSJIkSZJUhdWoUYNWrVoRDu+4v+JHIhH69OkTdAxJkiRJkiRJkiQpWF/8DRKrg05RsQrnwvcfB51CO6BQCE4/Hd5/H+6+G448Er7/fsvGSCbhwgvhgANg3rzgS1fWKi2FlSvhtNPg8MNhxYqgE0mSJEmqCNnZ2QwZMoRYLBZ0lG0WCoWoXbs2vXr1CjqKJEmSJEmSJFWIyu5qWLECHnkkc//IQQfBccfBBx+se33IEDj66HXbv/897LcfzJ8P55xTvlmSyeDvq3nttddYsGABp59+Oscccwy77LIL9evX58wzz+Tcc89l/PjxPP300z/k/fkCh3Q6TSgUYsqUKfzxj3+kefPmHHbYYWRlZVGzZs2yYwCKior461//yl/+8hdycnK47rrreOCBBzj11FN59tlnGTJkCJMmTQLWlbWUlpZy++23069fP2666SbGjx/P6NGj+fOf/8wJJ5zAmDFjNpgjSJ999lnQESpVKBTi008/DTrGTi0ejzNy5EgefvhhVq1aRSKRCCzL2gKWt956i//85z8sC7phSpIkSZK0STvuqqySJEmSJO0kBgwYQDQaDTpGhYjFYvTo0YO6desGHUWSJEmSJEmSJEkKzoovYcWUoFNUvFQxfHlz0Cm0A2vXDsaOhZYtYc894e23N++8khIYOBD+85/gF4b4KYWF8L//Qc+esHhx0GkkSZIkVYSWLVvSuXPnKl++kpWVxdFHH0047EecJUmSJEmSJO2YKvv+kgsvhJNOggceyNw/8vjjcMABMHPmumMGDsz82bAhXHstpFLwm99AeXcHpNOwenX5jrklVqxYwXvvvUetWrXo378/AIlEgng8DkDPnj0BmDp1KgCRSORnxwuFQqxevZrhw4eTSCT4v//7P7Kyskin0+Tk5ADrSlRGjRrFHXfcQceOHXn00Uf585//zCmnnMK//vUvHn30UaZNm8Ydd9yxwTkvvfQSF1xwAXXr1uXRRx9l5MiRvPTSS/z1r3/ls88+44ILLmDBggWEQqFy/kptuY8++qjs67gzSCQSfPzxx0HH2GktXLiQ22+/nU8//TTQwpUfi8fjfPvtt/z73/9m/PjxQceRJEmSJP2IdyVKkiRJklTFVa9encMOO6zKf4hyU/Ly8th///2DjiFJkiRJkiRJkiQF66tbIbUTfGA5nYJ5z0PJ0qCTaAeWnQ033ZQpUTnhBLj8cvi59QAKC+HAA+Gdd6CoqNJibpXS0syCGd26wdy5QaeRJEmSVBEOO+wwWrduTTQaDTrKVonFYpx88skUFBQEHUWSJEmSJEmSKsz20DtdUgITJqzbrl8/82fdupCTk8n4xhuZopR0Gh58cN2xzZtn9j333NbNHeR/YS9btozp06fTrl07mjZtCmTKVdYWrNSqVYuaNWsyf/58Fi9evFlj/uMf/+DVV1/liiuuYO+992bRokXk5uaSlZUFQDqdBuDrr7+mpKSEAQMG0KlTJxKJBMlkEoC99tqLPn36MHr0aCZOnEg0GqW4uJiRI0cCcOGFF3LMMcfQunVrOnTowPnnn8+f/vQnJkyYwOOPPw6sK2sJQjKZZMmSJYHNH5RVq1ZRUlISdIydzqxZs3jggQdYtWrVdlW6slY6nSYej/PGG28watSosn8DJEmSJEnBq5p3VkqSJEmSpA3sscceTJw4kTlz5gR6s0R5ikajHH300VX2g6GSJEmSJEmSJElSuUgUwsyHIb39fXi0QoRCMOM+2O2PQSfRDu6QQ+DTT+HUU6FfP3jsMWjZcsNjSkoyx40fD2vWBBJzi8XjsHAh9O6dWTxj7aIZkiRJknYMoVCIIUOG8NhjjzFnzpztcrGpnxKLxTj++ONp2LBh0FEkSZIkSZIkqULl5lbeXNWrQ+PG8OWXG+7PyYFu3dZtL1xYOXnCYcjL2/ZxksnMrWTxeOaRlZV5/JJVq1axfPly9thjD2rUqAFk/m99rezsbHJzcykqKqK4uBjIlCisfwxkSk7C4TCPPfYYN954IxdffDFHH300M2fOZM2aNeTm5pKdnb3BOcuXLwegdu3aZfvWjpuXl0eNGjUYM2YMc+bMYc8992TRokV888031KxZk44dOwIQj8eBzP+p77bbbgB89tlnZXmC8t133xGNRiktLf3Z4zp37szgwYPLtocPH77RMVdddVXZ8+eff55Jkyb97JhNmzalffv2NGnShBo1apCXl1dWBDNlyhQ++uijTa6zsscee9ClSxd23XVXYrEYq1atYsaMGbz33nusWLHiF644IxaL8e2339KsWbPNOl7bbtq0aTz11FNlPwvbs3g8ztixYykuLuawww7b6N8RSZIkSVLl2w76kCVJkiRJ0rYKhUIceeSRO0xJSSwWo0ePHjRq1CjoKJIkSZIkSZIkSVKwZj6a+QT5ziJZDFNvhvTGH4SWylv9+vDKKzB0KOy1Fzz66LrXEgk44ohMeUlVKV1ZK5mERYtg771h2bKg00iSJEkqb5FIhOOPP55WrVoRi8WCjrNZYrEYJ5xwAs2bNw86iiRJkiRJkiRVuPz88h/zqqsgnc48Hnhg3f6CAvjsM3j5ZTjzTNh/fzj2WHjzTWjRYt1xTz6Z+XP+fLjwwo0fjz227tilSzP77rtvy3NGIuVTPBOJZEpc1nabJJOZa7zqKli58qfPKyoqIh6Pk5+fv8n/Q08kEmUlJmtLEn5clpBOpwmHw0yePJkrr7ySQw89lGHDhgGwZs0aSkpKyM7OJuuHJpi1568tevn8889JJBJEo9GyspRp06ax8If2m6KiIgCi0SihUIji4mIikcgG8wOsXr2aaDTK3LlzmTNnzuZ/8SrAwoULy3JVtn79+tG7d28aN25MjRo1iEajZGdn06hRIw4++GBOOumkjf4OjzzySI444giaN29OTk4OkUiEWrVq0a1bN84++2waNGiwWXMnEomyvzdVvG+++YYnn3yySpSurBWPx5k0aRJvvPFG0FEkSZIkScCOsRqrJEmSJEmievXqHHbYYbzyyitV6k3kHwuFQuTn57P//vsHHUWSJEmSJEmSJEkK3tynIVEYdIrKFV8Jq2ZAjTZBJ9FOIBzOLBSxzz5w3HHw+utwxx1wzTUwejQUFwedcOskEjBnDgwalLmOnam/SZIkSdoZRCIRjjnmGF588UW++OKL7fbe4XA4TCwW45RTTtnsRcwkSZIkSZIkqapr2TJzT0oqVTnzRSJw+OGZx6bccQeMHJl5vmQJ3Hrrxseccgocf3zm+cqVmz5mc+TkQMOG8NlnnzFmzBjGjh1Ls2bNOO6442jXrt1WjVmtWubPn7vGtVKpFJFIhNRPfPFXrlxJcXExNWvWJCcnZ5PHhEIhSktL+f3vf08ymeQvf/kLdevWBaCkpITi4mJq1apVVqqy9s8BAwZw//338+CDD9KtWzeOOeYYIFOkcttttzFp0iSAssKWxo0bU79+fUpLS5k4cSL77LPPBmUxb7/9NolEgjVr1lAc8E1Mc+fODfS9iJUrVzJp0iTmzJlDJBJhr732osUPzULNmzenU6dOTJ48GYCOHTvSqVMnIFOc8uabb7JkyRL22GMPOnfuTG5uLkOGDOGOO+74xTKZZDLJ7Nmz6dWrV8VeoJg3bx6PP/44iUQi6ChbLB6PM2HCBHJzc+nfv3/QcSRJkiRpp2bxiiRJkiRJO5DOnTuzePFiPv744+32A5S/JCcnh1NOOYVo1P+2kCRJkiRJkiRJklj2adAJKl8oAksnWLyiStWlC0yYkClh6dAhs8hESUnQqbZNaSl88gncey+ceWbQaSRJkiSVt3A4zKBBg2jRogUjR44kkUj85EJyQYjFYjRq1IgjjzyS6tWrBx1HkiRJkiRJkirNXntlykJWrqz4uebPh2OPhQEDoFs32HVXqF49c+/Lxx/Df/4DL79c8TnWSqXgk0/+w7Bhl7NkyRLq1atHIpHg2muv5dRTT+W6666jfv36WzV2KPTLx9SoUYP8/HwWLVpEyXo3/6TTaUKhEHPmzGHVqlW0aNGC/Pz8jc5PJpNEIhEuvfRSRo0axYsvvkiXLl3KXq9ZsybJZJKCggJatmwJUFb00r59ey655BKuu+46zj//fO6++26aNm3KuHHjaN26NQ0aNGDhwoXUrFmzbLzTTz+dV199lT/84Q8sWLCAfffdl2QyyRNPPMGbb775w9c0UyYTpLlz5wY294cffsisWbM2eA9kxowZXHDBBVT7oZWncePGZcUr6xf8TJkyhY8++giAWbNm0aFDB7Kysqhduzbt2rVj6tSpvzj//Pnzy/NytAmFhYU88sgjVXadHMiUr7z//vvUr19/q0umJEmSJEnbzhVMJUmSJEnawRx44IEUFxczZcqUKvemcnZ2Nqeddhq1atUKOookSZIkSZIkSZIUvDVLIL6Nn75vcQr0fnDddjoFqVIoXQHF8+D78TDzQVgydvPHrNsPmgyGOn0hrzFk14FUCaycCrP+C9PugNQ2vFeZWA1LPoTmQ7d+DGkr5OfDv/4FTZpU/dKVtQoL4aKL4JBDMtclSZIkaccSCoXo3LkzLVu25LnnnmPevHmB3z8cDoeJRqMcdthh7LHHHoQ2ZyU8SZIkSZIkSdqBdO8OW/tftSNGZB4/Nnx45vFjiQQ8+WTmsS1+at4tFY8n+fvff0udOgWMGDGC3r17M2/ePO6//34effRRmjVrxhVXXFFWhFLe2rVrR7Nmzfjggw9IJBJApkwlkUiQnZ3NmDFjAOjbt+8mi1fWmjJlCgCDBw8mFouRnZ1NXl4ekUiERYsWUVhYyAEHHEDPnj35wx/+QO3atUmlUpx66qm0a9eOJ598kk8++YTFixczdOhQrrzySo488kgWLlxInTp1gEyhyoEHHsjjjz/OlVdeyd///nduvfVW8vLyaNasGUcccQRPP/00WVlZP5sVYM4cePbZTOFP9eob/7n2eX7+5hXYrC+dTrN06dItO6kcffPNNxvtSyQSrFixoqx4pbS0tOy1nJycsufrv2eSSqVIJpNl282bN9+s4pXVq1eTSCSIRrdt6dYFCxbwzjvvkEgkaNasGW3btqVBgwbbNOaO4oUXXij7ea3K4vE4zz//PMOGDSM3NzfoOJIkSZK0U7J4RZIkSZKkHUwoFGLgwIGkUim++OKLwD88ubmys7M59dRTy24SkSRJkiRJkiRJknZ6SydAJDdTlFJeQmGI5EBuDuTWh4Ju0OZsmPUojDsLkkW/PMbul0HDQzbcF8mG2j0zj8aDYNSBkE5u+vxflIbv3tvKc6Vtc/nlmbKSHUlJCRx/PLz77pYvnCBJkiSpaqhevTonnXQSkydPZuTIkSQSCVKpVKXniMViNGrUiCOPPJLq1atX+vySJEmSJEmStD1o2hTC4aBTBCMWm0YqFWb48OGcdNJJALRu3Zru3bszadIkbrrpJs4991wKCgoqZP5oNMp7773He++9x2effUbTpk2JRCJEIhHGjRvH6NGjqVOnDnvttdcmz49EIgAMGjSI1q1bk0wmKSwspLCwkJKSEubPn8+3335LMplk2rRpZGdnl5V5hMNhEokEvXv3pnfv3huM+8UXX/DNN9/QuXNn6tevX3Y8wMEHH0L79rvzzTfTWLBgAalUin322Ydx48bxyCOP0KZNG2rUqPGz111cDLNmwerVsGpV5rH2+fp/FhdDXt6mS1l+qrAlPz9FKpXeqr+Pq666aqvO+yUFBQXsuuuuZdtfffVV2fMlS5bQunVrADp06MAnn3zCkiVL6NKlywZlGLVq1dqsucLhMKWlpdtUvPLQQw9xww03MGvWLMLhMGvWrKF169Zcd911HHXUURVWRFQVfP7558yaNWuDUpyqLB6P89JLL3HMMccEHUWSJEmSdkoWr0iSJEmStAMKhUIMGjSIvLw8xo8fv12Xr4RCIXJzcznttNOoXbt20HEkSZIkSZIkSZKk7cfS8ZAo5waIN/eGUAyqNYemx64rUGl+AsRqwegBmzdO0Tz4ZgQs+QDCWdB2GOy6f+a1+vtC8+Nh5sNbn3PFl5BOZYpipEry8cdw552ZBQZ2JIkEfPop3HsvnHlm0GkkSZIkVZRQKETnzp1p2bIlb731Fp9//jmhUKjC7yMOhUJEo1GqV6/OvvvuS8eOHXfaxcEkSZIkSZIkCSAUgo4dYdy4oJNUrlAoRWHh65x66okMGTIEgEQiQTKZpFq1auy3337cdtttjBo1iqOOOqrCcsRiMfbff39WrlxJaWkpCxcuZOzYsfzlL3/hu+++Y8SIETRo0KDs+IceeojVq1dz+umnk52dDcC5555b9noqlaK0tJRQKMRLL73EySefzIEHHsjll19OrVq1Nlgn46fKOe6++34WLKhH//7/4E9/qsfYsTBvHsTjEI+ngSaEw02IRiE3F9q3h1WrprB69cH06HE01ar9fNl5u3Zwyy2//LVJJqGo6OfLWda+tngxzJgBRUUJWrQIEw5vH8UY1atX57jjjisryZkwYQJz584te33cuHHsueee5OTkUK1aNc4+++xNjrO5RSprC3W21mOPPcawYcPIzc3lmmuuYc8992T69On885//5JhjjuHJJ5/82fKVtfsnTZrE//73PxYuXEgoFKJBgwZ06NCB3XbbjaZNm1bJ92YKCwt56aWXtus1cbZUMplk+vTpfPXVV7Rr1y7oOJIkSZK007F4RZIkSZKkHVQoFOJXv/oVtWrV4s033ySZTJJOp4OOtYFYLEadOnUYOnQoNWrUCDqOJEmSJEmSJEmStH1ZPBrSW/+B3U367oMfxga+eRB2vxw6X5vZ1+hwaHoMzHny58eYelMmW2q9D7sufB1+PQty62e2a/fatuKVUBhWzYAabbZ+DGkLpNNw/PE7XunKWoWFcNFFMGQIFBQEnUaSJElSRapevTqDBw/mkEMOYdKkSYwZM4Y1a9ZQWlparvOsXZCsTZs29OnTh0aNGlXJRb0kSZIkSZIkqSL07w8ffwypVNBJKk8oVExu7mQGDRpE/fqZ+8ii0WjZ/yd///33AOTl5QGZQpNwOLzROOl0mpdffpkxY8Zwzjnn0LRp063Ks3YNi8aNG3PooYdy8MEHM3v2bPbYYw9CoVDZ/KeeeioAJ5xwQlnxyvrC4TA5OTkA5OfnEw6HadSoEZ07d97o2LvvvptOnTrRpEkTli/P5YEHsnj00SSLF19POFzKiy/mU1T04/9LD/3w9YDS0swjU9pzCOHwPlx4YT6//z107gznnpu5/2cTMTdLJALVq2cem6uwMMEtt4TYmu6R+++/f6N9p5122pYP9IO6detywgknULNmTQAmT57MK6+8ssExy5cv58EHH+Twww+nSZMmZfu///57ioqKyvYVb+aNYttScp9Op7nttttYuXIlDz/8MAMHDgTgoIMOok2bNhxzzDHceeed9OvXr+xn5sdSqRSRSIS77rqLBx98kMaNG5NKpVi5ciVr1qyhRYsWXHrppRx33HEbvE+z/s/X/PnzCYfDFBQUbPA9/lNlL5XlhRde2KFKV9aKx+M8//zzZYU7kiRJkqTKY/GKJEmSJEk7uJ49e9K6dWuefvpplixZsl286RwKhYhGoxxwwAH07NnTD1lKkiRJkiRJkiRJm7J6ZsXP8fn10OJkqNE2s93ylF8uXvn2fxvvS66BojnrilcSq7ctVzgGhbMsXlGlefddWLgw6BQVK52GBx6Aiy8OOokkSZKkypCTk8Nee+1Fz549mT17Nh988AGzZs0iFAoRCoW2uIglEokQjUaJx+NUq1aNHj160KVLF/Lz8yvoCiRJkiRJkiSp6jr4YPj3v2H1Nt5GVZWkUhG6dy8sKyRZv9Rh+fLlLFmyhOzsbOrUqQOwydIVgEQiwcyZM/nb3/7G3/72Nzp37syZZ57JSSedRPUtaQz5QSQSKSthqVWrVtn+tfMff/zxfPvtt1SrVu0Xx/ruu+8oKipi1apVxONxYrFY2WvpdJo///kyIpH9SCQuZOXKnqRSSSAzdyqVRVHRFiUnlarG2n6QMWPgs8/gnHPg7LMzJSzNmm3JeFsnHA6TTqe36ty5c+eWW45mzZoxdOjQshKcsWPH8vrrr2/y2EWLFnH//feTn59PzZo1KSwsZMWKFZx00kkbHLM50uk0kUhkqzK/++67fP755/Tq1YsDDjgAgGQySTKZ5MADD6Rly5a88847rFix4ieLV9bOfeWVV3L22WcTCoVIp9OsXLmSyZMnc9ddd3HiiSdSVFTEGWecAawrXZk6dSrPPvssTzzxBHPnzqW4uJhGjRqx//778/vf/5727dtvMFcqlaK0tLTsa1yRpk+fzqxZs0jtoO1U8XicN954g0GDBgUdRZIkSZJ2KhavSJIkSZK0EygoKODMM89k3LhxvPXWWySTya2+sWFbxWIx6tSpw1FHHUVBQUEgGSRJkiRJkiRJkqQqIbWmEiZJw6K31hWvFHTfumGqt4Fd9ly3Pf/FbU5GsjKuX8r4+9/ZwoUNqp6iIrjpJrjoIviJdSskSZIk7YBCoRDNmzenefPmpNNpvv/+exYuXMi8efOYPXs233//Pel0mnA4XLYAXjqdJp1Ok0qlyMvLo0GDBjRr1oyGDRvSoEGDSllwS5IkSZIkSZKqsv32gxo1dqbilTTwNv36taZBgwYAZQURoVCIr7/+mlmzZtGiRQuys7N/dqRYLMYJJ5xAx44d+eijj3j11Ve56KKLOO+88zjggAM4//zz+fWvf11uyR955JHNPnbw4MGMGzeO2rVrb1C6UloK//lPiGh0LsuXh4nHs4Dyv0Fn1arMn7feCrffDn36wBVXwL77lvtUZaLRaGDrk6zVsWNHBg0aRDQaJZVK8cYbbzBu3LhfPK+wsJDCwkIAmjZtSosWLYDM+yBTp07drLnT6TTR6NYt2/rOO+9QVFTEr371q7Lv+0gkUlam0rp1az755BNmzZpF27Ztf3asBg0alP1srdW/f38OPPBA9tlnH2699VYGDx5MnTp1CIfDJJNJLrzwQt544w169OjBWWedRX5+PuPHj+ehhx7i9ddf57///S99+vQpG2/evHkceOCBTJ8+nV133ZV69erRuHFjWrZsSePGjdl7773p0aPHBt/7W+u9994jHo9v8zjbq2QyyZQpUzj44IN9X02SJEmSKpHFK5IkSZIk7SRCoRC9evWibdu2PPvssyxevJhEIlFpNzisfeP8gAMOoGfPnmUfzJQkSZIkSZIkSZL0E5KllTNPyffrnsdqbfn5uQ2h/4sQ/uHDtNPuhu8+2LZM6VQlFc9IsHAh/O9/EPD6AJVi1Sp46y046KCgk0iSJEkKQigUok6dOtSpU4dOnToBmQXDiouLSSQSJBIJkskksViMaDRKVlYWWVlZAaeWJEmSJEmSpKonHIaLL86UYhQVBZ2m4sVipcTjf6d58+M3KBlYu67E+PHjmTlzJkccccRG5RGbUrt2bfbff3/2339/TjjhBCZNmsQHH3zAM888w+DBgwEYOXIkhxxySIVcz0+pUaMGPXr02GDfxIlw9NGZe5AKC/MqJUfpD7cWjhoFY8fC4MFw551Qs2b5z7W27KQi1axZkwsvvLBse/jw4WXPe/TowaGHHlr2vTRu3DgWLFhAkyZNyo4pKSlh8eLFZdsnnXQSc+bMYdGiRSQSCRo3bkzv3r3Lxpg4cSJLlizZrGyJRJoPPojSrBk0bgzVqm3eNaXTab766iui0Sht27YtK1tZK5VKUatWLcLhMAsXLtzsMX+8VkurVq0oLi7mu+++Iy9v3fffe++9x+jRo+nduzfvvfce4XC4bN4777yTYcOGccstt9ClSxdyc3MBWLNmDatWraJt27b07NmTZcuW8e233/Lll1+yYMECBg8ezL/+9S9q1669eV+En7B06VIWLFiwTWNUBaFQiEmTJrHXXnsFHUWSJEmSdhoWr0iSJEmStJMpKCjgjDPOYMGCBXz44YdMnToVgEQiUSHzxWIx8vPz6du3L3vssYcfvpQkSZIkSZIkSZI2VzpZOfNk1133PL58y86tuTvs+yrk//Ah5lmPwvjflU+uVMW8hyn92F13wY8+j77DWr0abrzR4hVJkiRJ64RCoQ0W4pIkSZIkSZIklY/TToPLLw86ReWIRlcTj79D48aXAJlyh1AoRCgU4ttvv+XNN98EoF+/ftSrV+8Xx0un00Dm/7CbNGlCkyZN6NatG7NmzWLmzJk0adKErl27bnBOIpEgGq285TVLS+Gaa+Dmm2HNGvghcqUrKoJnn4XXX4dHH4WDDy7f8UOhELm5uRQXF5fvwJtpt91226BspHfv3vTu3XuDY2bNmsWIESPKtgsKCmjZsuUmx5s2bRojR47c7PlTqTB//Ws28+fDvHkQi2UKWBo3hief/Omym2QyWVaGUrdu3Y1eX7NmDfF4fKNClp+TTqeZMGECkUiEnJwcSktLefzxx1m9ejUDBgzY4P2e0tJSSkpK6NixY1npCkA4HObkk0/m0ksvZfz48Rv8zKxcuZKlS5dy3HHHcdVVV5FIJFi1ahWFhYWsWLGCmjVrsssuu2x23p/y0UcfVXiZz/YgHo8zZswYevbsuVFhjiRJkiSpYli8IkmSJEnSTqphw4YMGTKE4uJiJk6cyJgxYygtLSWZTJJMbtsCTllZWaRSKVq3bk2fPn1o3LixbwJLkiRJkiRJkiRJWyqcVQmThGDXA9dtLh2/+afW2wf6Pw9ZtTLbU/8Jn/y+/HJFcsppLOmnJRJw++2ZxQ92Fu+9B3PnQpMmQSeRJEmSJEmSJEmSJEnacdWqBUOGwOOPwzYu4bBdy8uDvfZ6j3fe2XB/aWkp2dnZjBw5kv/973/06NGDfv36AZkCiZ9bg2Lta+sfd9999/HEE0/QvXt3rr32WurVq0c8HicWi7Fy5UpuueUWatWqRcuWLenbt2+5FET8lEmT4KijYMECCKiPZANr1mQeRx4JgwfDnXf+dCHI1th1112ZOXNm+Q1YwT799FPatGnDLrvsQk5ODiUlJSxcuJBJkybx2WefbdFYjRvX5e23134/wrJllJWwVK/+0+clEgni8Tg5OTlkZ2f/cP667+fCwkK+//57cnJyqFGjxkavb8rChQs56aSTWLZsGXl5eSxbtoxVq1Zx6KGHcuutt25wbIcOHdhll1148cUXufjii2ncuHFZMcuoUaMoKiqiR48exGKxsnOWLl1KPB6nXr161PzhG6h27dpb9PX6JfF4nE8//XSnKF6BTMHOrFmzaNGiRdBRJEmSJGmnYPGKJEmSJEk7udzcXHr37k2vXr2YN28e8+bNY/bs2SxYsIDCwkJisRjJZJJEIrHRuaFQiFgsRjqdJp1OU6dOHZo1a0bjxo1p0aIF+fn5AVyRJEmSJEmSJEmStIOIZFf8HB2vgOqt1m1/M2Lzzms2FHo9mMmYSsKnv4evbiu/XKEQRHLLbzzpJ7z//o69sMVPeeop+H159SRJkiRJkiRJkiRJkiRpky6+GJ57DoqKgk5ScVIpuOiiAt55B+644w569OhB7dq1yc7OZt68eVxzzTUUFhbyu9/9jg4dOgD8bLnE+tYed/PNN/O3v/2NrKwsbr31Vnr37g1ANJpZTvO1117j6quv3uDcAQMG8Pe//5127dqVz4X+4P774bzzMkUn6XS5Dr3Niorg2Wfhf/+Dd9+F8rr05s2bM3v27F8sy5g0aRKTJk362WOGDx++0b4VK1Zscj/AiBGbeU/jet59913efffdLT5vU5o2bVr2PBSCgoLMo1Onnz8vnU6Tn59PKpWipKRkg/2hUIjvv/+eWbNmUadOHRo2bLhZWWrVqsWVV17JlClTmDp1KlOmTOGQQw7h3//+N7Vq1drg2CZNmnDffffxhz/8gW7dunHEEUdQt25dpk2bxvvvv8/hhx/O//3f/21wzqJFiwD47rvveOmllwiFQrRt25a2bdtukH1bfPHFF9t0flVTWlrKmDFjLF6RJEmSpEpi8YokSZIkSQIyN5w0adKEJk2alN1kUlJSwrfffsu3337LmjVriMfjlJaWEolEyMrKIhaLUatWLRo2bMguu+yyzW+QS5IkSZIkSZIkSVpPrGb5j1m3L4RikN8Mmh8HDQ5e99r8V2DOk5nn+c1g0Kx1rz223nuBbc+FbrdBKJzZ/vpWWDohM/ZapStgxZRtCJqumOuXfmT8+MwiCDuTkhJ45x2LVyRJkiRJkiRJkiRJkipaly5wwAHw+utQWhp0mvKXlweXXAIDB/bnj3/8I7fddhtnnHEGe++9N8uXL+fpp59mzpw5DB06lOOOO26zx12/4OH555/nD3/4A/Xr1+fGG28sWw8D1hWz9OvXj08++YT58+fzzDPP8NhjjzFlyhTmzZtXrsUr//gHXHUVFBeX25Dlbs2azP1Be+0Fb7+d+R7cVg0bNiQWi21QILIzyMrKonHjxlt1bm5uLg0aNOC7775jxYoVAMTjcUKhELFYjGnTpvH555/zq1/9arNLOfLz8zf4ORo1ahSnnHIKBx10EC+++CINGjQo+9lJpVLEYjG6dOnCe++9x8iRI1m6dCkAgwYN4h//+AetWrUimUwSiURIJpNlOW+55Rb++c9/EovFaNWqFb/+9a/5zW9+Uy4/S5988gmlO+I/hj/jm2++IZFIlBVFSZIkSZIqjr95SZIkSZKkn5SdnU2zZs1o1qxZ0FEkSZIkSZIkSZKknU+dvWD5pPId86D3N71/5iPw0dmbN0aTo9aVrgC0/33msb5F78Bb+21VRAASRVCr09afL22m0aO3blGLU06BBx9ctx0K/eShGzjpJDj5ZNhjD9hlF0gkYO5cGDUKbrwRZs7c8Pi8PLjoIjjqKGjTJjPPjBnw9NNw001QWLjl2SFTOCNJkiRJkiRJkiRJkqSKd999mfs+drSugVAImjaFyy/PbP/xj38kPz+fO+64g5dffpm8vDwikQg33HADv/nNb4ANC1U2x7PPPstll10GwJVXXslJJ520yeMaNGhAgwYN2HPPPQF47LHH2G+//ejatesG86ZSKcLhMKtWraJ69epbdL3Dh2fu7ykq2qLTApFOw4oV0L8/vPUW9Oy5beM1bNiQRCJRPuGqkHQ6TcOGDbf6/NatWwMwceJEjjrqKLKysspee/nll0kmkxx88MHUq1cPYLN+NpLJZNnz/fffn+uuu45TTz2V+++/n8svv5xQKERJSQk33XQTw4cP55BDDuHDDz+kRYsWLF26lFtvvZV//etf3HrrrVx99dUUFBQAkEql6NixIw888AB9+/Zl1apVfPbZZ9x3333ceOONfPHFF9x1113b9PVIp9MsWrRoq8+vqmKxGIsWLaJRo0ZBR5EkSZKkHZ7FK5IkSZIkSZIkSZIkSZIkSdL2qE4fmPUYJFaX35jpFKTiULociufB9+Nh5oOwZGz5zVEecupDrFrQKbQTmDCh8ub6xz/g4os33BeLQdu2mcfQodCjB0yfnnmtoCBTDNOx44bndOqUeRxxBOy3HyxfvuVZliyBlSuhRo2tuhRJkiRJkiRJkiRJkiRtprp1M+Urp5wChYVBpyk/OTnw1FMQ/WFFyzp16nDllVdy5ZVX8tFHH7Fs2TL23ntv8vPzgUxhRCQS4aWXXqJZs2bssccePzl2KBRixowZ/Pa3v2XJkiUMHz6c008//SePX1us8t133/Hiiy+STqfp3bs3u+yyS9l4AOFwGIBLL72U119/neOOO46zzjqLJk2a/Oy13nJL1SldWd/q1XDQQTBmDOy++9aPk5eXR1ZWFsXFxeUXroqoVavWVp971lln8fDDD/O3v/2N2rVrc9hhh5Gbm8uIESN4+OGH6d69O7/61a+AXy4lSqfTpNPpsu/h0tJSIpFIWZnLd999V1YsNHr0aG666SZ69erFXXfdRYMGDUgkEhQUFDB8+HCmTZvGv/71L/r27cuxxx5LKpUiFoux7777bjBnly5dOPDAA7ngggt45plnuO222/jrX/9aNs+WWrVq1QbFMT+lc+fODB48uGx7+PDhGx1z1VVXlT1//vnnmTRp0s+OGQ6H2XvvvWnQoAGNGjXaoHjpwQcfZPbs2Zs8p3v37uy+++7UrVuX7OxsEokEy5cvZ/r06YwZM4bCzfhHPZVKsWDBAotXJEmSJKkSbPlvq5IkSZIkSZIkSZIkSZIkSZIqXkG3bR9j5gh4LLTu8d8IPJEDz+0Kr3WHj3+76dKVwtkbnre+t/bb8LVNPd7ab9tyF3TftvOlzbBiRaaApDLk5sL556/bfuaZzKIGp5+eWeAAoFYtOOOMdcdcf/260pWZM+HYY2HgQPj448y+PfeEf/5z6/Lk5cGnn27duZIkSZIkSZIkSZIkSdoyQ4bAfvvBDx0JVV5eHvzpT+vubfmxnj17cvDBB5Ofn086nQYgEomwaNEiBg0aRJ8+fSgtLd3ovLWlDB9++CHnnnsuS5Ys4YwzzuCKK64oK5jYlLWFFfPmzWP06NHstttu9OjRA6Bs/vXn6N+/P7vtthu33347zZo1o2vXrvz73/9m9dobedbzyCNw+eVVr3RlrVWroH9/mDVr28Zp27btzxaD7Ihatmy5TddcUFDA/fffT9euXbn88ssZNGgQ/fr149prr6Vu3brccccdtG/fnlQqRSgU4pprruGss87iu+++Kxtj0aJFLFu2jFAoRDgcJhQKEQqFyM7OBjI/KwBNmzYt+16fPHkyy5YtY6+99qJGjRoARKPRsp+vTp06ATB9+nSAnyxRSaVSNGzYkBNPPBGAiRMnsnDhwq0qXQFYuHAhkUhkq87dVrFYjP3224/27dtvULryc4YMGcKhhx5K06ZNyc3NJRwOk5WVRb169ejTpw9nnnkmubm5vzhOPB5nzpw523oJkiRJkqTNEA06gCRJkiRJkiRJkiRJkiRJkqRNqNEeUht/uHyHF86G+vsEnUI7gU8/zSwCsWJFxc+Vl7fhwhlXXQWff555fsQRMGBA5vn6xwwatO75NdfAk09mnn//PYwZk3l+wglwySWw3mftN8uaNTBhAuzjj5okSZIkSZIkSZIkSVKluP9+aNMGNtE3UqWEQtC0aaaMZPOOX1dcsWTJEmrUqEGvXr3IysoikUgQja5bEjMSiVBUVMQf//hHxowZw1lnncWf//xnIFMC8XOFD6lUigkTJjBt2jTOPfdc2rZtu9H8a+c49thj2W+//fjiiy8YM2YMr732GhdddBHnnnsuAwYM4Oyzz+bwww9n5kw4++yqW7oCkE5n7o86+mgYNw62sjOD3r1788UXXxCPx8s34HYqFovRp0+fbR5nr732YsSIEYwaNYoJEyZQUlJC586dOeecc6hWrdoGx1599dUAXHHFFWX7Zs2axdFHH0337t058MAD6dChA7m5uSQSCUaNGsU999xDVlYWhxxySFmpSU5ODllZWXz++eebLI6ZOXMmwC8WkKw9t169ejRv3pxFixaxatUqGjRo8JPnJJOwejXUqJH5t2J98+fP32ThUmVIp9PMnz+fhQsXMn/+fAatf3PeJuyyyy7stttuZdvjx4/niy++oH79+hx00EGEw2Fq1qzJ7rvvzvjx439x/nnz5m3zNUiSJEmSfpnFK5IkSZIkSZIkSZIkSZIkSdL2KByF6m1gxedBJ6lckWwo6B50Cu0Evvii8hay+P57+OQT6No1sz18ONx1V2YRin33zeyLx+Hxx9eds8su654XFq57vnr1uuexGOy9Nzz33JblKSmBjz/esnMkSZIkSZIkSZIkSZK09erWhSefhMGDobg46DRbr0YNeP55iG7FSpa77747y5cvZ82aNcC6Yoe1pSrz58/nb3/7G2PGjKF379784x//KCun+LnSFciUuvzvf/8jPz+fvn37kpub+7PH16tXj3r16rHPPvtw/PHHM2vWLG677Taef/55Xn75Zf75z1t59NHzKSnZ8uvc3iST8OWXcPvtcMEFWzdG/fr1KSgoYNGiReUbbjuVn59PkyZNymWs9u3b0759+598fe339p133sm0adNo1KhR2WvNmjVjwIABvPbaa7zxxhuEw2Fyc3NZvXo1iUSCXXfdlXvuuWeDkpDBgwdzww038Oqrr/Lss89y+OGHk5+fT1ZWFh9++CGjRo0CMqUwa6XT6Q1KWtLpNPF4nKysLObNm8fy5ctp3rz5L5a1JJPQqVPmfrlGjaBx48yjUSOoVm0W6XR6y7545aS0tJR77723bPuXildycnI22H7jjTeIx+PMnDmTLl26UK9ePYCysptfsnLlyo2KpiRJkiRJ5c/fuiRJkiRJkiRJkiRJkiRJkqTtVf39YOVUSCeDTlJ5kiWwy55Bp9BOoLAwU3ZSWY48Eu6/H/bfH4YMyTzW+vhjuOgi+Oijdfu+/BL23DPz/Nxz4YMPoKgI/vjHDcdt3nzr8qxcuXXnSZIkSZIkSZIkSZIkaev86lfwwAPwm99UzfKV/Hx46y1o127bxllbarC2tGBt8cSwYcN47rnnOPDAA7n66qupVq0ayWRys8oNpk2bxvvvv0/nzp3p2rUrsHGZxPrWFkCEQiGaN29Ofn4+s2bNAuDKK69k9eqT+eKLTJHEjqCwEC67DAYMgFattm6Mvn378vLLL1NaWlq+4bYzsViMvn37/uT3TkX57W9/u9G+XXfdlVtuuYUFCxYwffp0pk6dysKFC4lEIrRt25ajjjpqo5KQxo0bc/XVV3PzzTdz8skn079/f9q1a8eCBQt47733WLlyJb/73e/o0aNH2TlPPvkk++67L/Xr1wcyPxdZWVksXbqUe++9l+XLl3PggQdSu3btn72GrCyYMydzb9r8+ZnHvHmZR0nJUjazpyRwixcvZtWqVWVFM7/61a/44osvqF+/PnXq1AGgpKSEqVOnbtZ40WiUpUuXlhW2SJIkSZIqhsUrkiRJkiRJkiRJkiRJkiRJ0vaq1Zkw435IFgWdpJKEoOGhEKsedBDtBIqLIZGovPlWrYLp06FPH/jRZ93p3BlOOCFTwLJ2XYJrroFnn80832efzIfQN+XHY22uop3lnxVJkiRJkiRJkiRJkqTtyLHHZkoJLrigapWv5OfDyJHQrVvFzXHqqaeSSCT4xz/+QZs2bQB+tnQllUoRDoeJx+OMGzeOBQsWcMopp9CyZUuAny3OCIVCZeUrc+bM4bTTTmPixIkccsghnHLK1XTsuOPdX1NSAkOHwrhx8EPXzRbp0KEDr7zySvkH286k02n22GOPoGOUycrKonnz5jRv3pwDDzxws84588wzadGiBc8++yyjR49m0qRJ5OTk0L17d04++WSOPPLIssKjdDrNJZdcQklJCfvttx977rkn1apVY8GCBYwaNYpx48axxx57cOaZZ5KVlbVZ89eokXl06LBu31//mqCkZIsvn6uuumrLT9pGyWSSRx99lF//+tc0bNiQ7t27071797LXZ8yYweuvv86KFSs2a7xQKEQ8Hq+ouJIkSZKkH1i8IkmSJEmSJEmSJEmSJEmSJG2vdtkDqreB5ZOCTlI5onnQ4Q9Bp9BOojIXrohEYPRo6Ngxs33FFXDLLVC7NjzyCOy9N5xzTmZxg4suyhzz3HNwzDHwt79Bixbrxho1Ctq2hcaNM9vLlm1dpq35ELskSZIkSZIkSZIkSZK23ZlnQm4unHVW1ShfqV4d3ngDevWq2HkGDhzIwIEDN/v4tcURCxYs4I033qBOnTr06dOHSCRCOp3+2eKVta8vWbKE4cOHM2rUKI488kj++tcbOfZYKClJAz99flWUTMKXX8Ltt2eKf7ZUNBqlW7dujBs3jmQyWf4BtwPhcJg99thjswtGtmcHHnjgBkUtiUSCNWvWUK1atQ2OSyaT/N///R8vvPAC7777Lk888QQAsViMRo0acc455zBs2DDq1q27TXmq2vdMSUkJ33//PbvuumvZvzVrNWnShN1335133nlns8dLJBLlnFCSJEmS9GMWr0iSJEmSJEmSJEmSJEmSJEnbs93+BB+dDYlVQSepeNn1oE6foFNoJ5GTU3lz7bPPutKVZcvg2mszz1evhr//PVO8AnDsseuKVwCeeirzaNUKdtkFZs+G5cthxYp1x0zayl6mHWBtAEmSJEmSJEmSJEmSpCrrxBOhVi1+KPnIlGJsb7KzoVo1GDUK9tgj6DTrxONxRo4cyS677EL37t2ZM2cOH3/8Mb1796ZTp04Av1i8EgqFSKfT/PnPf+ahhx6ic+fO3HDDDcyY0ZIvv4RkcscqXVmrsBCuuALOPnvr7p/q168fn376KcVVoTFoK8RiMfbbb7+gY1SIaDS6UenK2v0nn3wyJ598MgCLFy9m4cKFrFq1ilq1atFx7Y1v2yiVSm3Veffff/9G+0477bRtjfOzsrOzOf3008u+Xi+88AKff/45tWrV4phjjqFOnTrss88+FBcXM27cuM0a0+IVSZIkSap4Fq9IkiRJkiRJkiRJkiRJkiRJ27MmR8LHvw06RcWL5sNul8DPfNhdKk+5uRCNQmV8nrlu3XXPs7MzpSelpZntmjXXvbb+8/XNmLHu+WWXZbIDzJkDH320dZny87fuPEmSJEmSJEmSJEmSJJWPAQPgs88y5Stffpkpxdhe5OXB4YfD3XfDLrsEnWZDkydP5o9//CMLFy5k3333JZVKsXr1avr06UPTpk0BCIfDmzx3bSHLmjVruPvuu7nvvvvYbbfd+Pe//02bNm347W9h9erKvJrKl07DU0/BSSdt+bk5OTkcccQRPPXUU8Tj8fIPF6BYLMaAAQM2WU6yM6lXrx716tUr93HD4fBWla/MnTu33LP8kt12263s++Dbb79l4sSJAHz33XeMHz+eQw45BIDdd999s4tXolGX/5UkSZKkirbp/w2SJEmSJEmSJEmSJEmSJEmStH2IZEPrsyGcFXSSipVOQfMTg06hnUheXqZ4pTxddVVmYYJ0Gh54YN3+SZM2nPfxx+Hgg+GEE+Daa9e99vHH6543bQoffADDhsEhh8CRR8J998H//d+6Y/7yF0gmty7rTr4+gCRJkiRJkiRJkiRJ0nahZUsYNw6uvz5zX0kkEmye7OxM0crjj8OTT25/pSsA3bp145577uHAAw/kzTff5NVXXyUej/Puu+/y2GOP8dVXX/3iGDfffDPXXHMNtWvX5oYbbqBXr17Mng1jxlTCBQRs9Wr429+2/vw2bdrQtm1bIkF/s5ajcDhMs2bN2H333YOOssOqSt8veXl5Zc+zsja8dzc7O7vseU5OzmaPafGKJEmSJFU8f/OSJEmSJEmSJEmSJEmSJEmStnfthsHXdwClQSepGJFcaHMOxGyCUOVp1y6zUMSaNRU/19SpcNdd8NvfZraPOCLzWF9hIVxyybrtUAj69Mk8NuWaa+Dhh7cuT1YWdOmydedKkiRJkiRJkiRJkiSpfIXDMGwYDBgAxx4LX36ZuZeksuXlweGHw913b5+FK+vbd9992XfffUkkEjzzzDPcc889vPHGG7zxxhv06dOHe+65h912263s+HQ6TSgUIplMMmrUKP7yl78QjUZ55plnOPTQQwG44w5IpYK6oso1cyZ88gl07bp15w8YMIBvvvmG4uLi8g0WkFgsxqBBgwiFQkFH2WFFo1FKSkoqbPyaNWty4YUXlm0PHz58g9fbtWu3yfOaNm1aVqAyY8YMEokEixYtKnu9oKCAAQMG8MUXX1CrVi169epV9tr8+fM3K1s6nSYWi23upUiSJEmStpLFK5IkSZIkSZIkSZIkSZIkSdL2Lq8x7HkjTPwTJAP4RH1Fy6oNe1wbdArtZLp2hcr83P8558B778HJJ8Oee0JBASSTMHcuvPMO/P3vMG3auuOXLYP//CdTvNKoUWZhi8WL4f334fbbYcyYrc+Smwvdu2/rFUmSJEmSJEmSJEmSJKk8tWwJ48bB44/DX/8KM2ZASUnmHpOKkpWVKX7p3RsuvxwOOKDi5qoI0WiUY489lmOPPZYlS5bw0EMPMWHCBJo2bbrBcWuLV1544QX+/Oc/k52dzZVXXsnAgQNJp9OUlGQKZ0pLA7qQSlZSAjffDI88snXn5+TkcMQRR/DUU08Rj8fLN1wli8ViDBgwgGrVqgUdZYdWUFBAYRCNUj8YOnToJvfvv//+Zc9vueUWVqxYwfTp05k2bRpt2rQBoFu3bnTr1m2D8woLC3n33Xc3a+5EIkFBQcFWJpckSZIkbS6LVyRJkiRJkiRJkiRJkiRJkqSqoO05MOthWDoe0hX4SfrKFsmFvZ+AaG7QSbSTqV0bataE777b8nNHjMg8fmz48Mzjpzz2WOaxOVauhLPO2vJsm6OoKFM8I0mSJEmSJEmSJEmSpO1LOAzHH595TJyYKcd46qnM/qKi8punWjUIheDss+Hcc6F58/IbOyh16tTh97///SZfC4fDfPHFF/zpT3/im2++4aabbuK0004DMqUszz0XIp2uzLTBSibhmWfgzjuhRo2tG6NNmzb06NGDjz/+uMqWr8RiMTp16sTuu+8edJQdXrNmzZg3bx7pKvKD9vjjj9O1a1d233136tWrR05ODslkkmXLlvHNN9/wwQcfsHr16s0aq0aNGkSjLv8rSZIkSRUtlK4qv3VKkiRJkiRJkiRJkiRJkiRJO7vVM+GVjpAsx0/QBymSC61Oh+63B51EO6lDDoHXXw86ReWrVw8WLQo6hSRJkiRJkiRJkiRJkjbHihUwYgQ88ABMnQqRSKaIZfVqNqssJBzOFK2UlkIsBp07wznnwJAhkJ1d8fm3B4sWLeKMM87glVdeYejQoTz22GMbvH7SSfDIIwGFC0jNmplSn4MO2vox0uk0L730ElOmTKly5SuxWIw2bdpw1FFHEQqFgo6zw/vqq6947rnnKCkpCTpKpevYsSNDhgwJOoYkSZIk7fCsvJQkSZIkSZIkSZIkSZIkSZKqimotYM8bYeKfIFkYdJptl1U7cz1SQPbZB0aNgir2mf9t1rVr0AkkSZIkSZIkSZIkSZK0uWrWhGHDMo9UCqZPhwkTYOxYeO89mDkzU6pSWgrJJESjmYKV3Fxo3x7694eePaFbN2jcGHbGjon69evz0ksvMXbsWBo0aABAMpkkEokA8OGHQaYLRlERjB+/bcUroVCIgQMHUlpaytdff11lyldisRjNmzdnyJAhlq5UkgYNGpBMJoOOUelisRhNmzYNOoYkSZIk7RTCQQeQJEmSJEmSJEmSJEmSJEmStAXangMFXSCcHXSSbRPJhb2fhGhu0Em0E+vePbPAxM4kKytTOCNJkiRJkiRJkiRJkqSqJxyGtm3huOPg1lvhk09g2TIoLIR4PFPMUlqa2V6yBN5/H66/HgYPhiZNds7SlfX16tWLZs2aAZSVrpSUwJw55TvPKadAOr3usaXC4czf3fpjnHJK+WaMx+Gdd7Z9nFAoxJAhQ9hjjz2IxWLbPmAFi8VitGvXjqFDhxIOuyRrZalevXrZz9zOJBwO07Bhw6BjSJIkSdJOwd/yJUmSJEmSJEmSJEmSJEmSpKokFIZ9R0K1VhDKCjrN1onkQu+HoW7voJNoJ9e//9YtbFCVhcNw1FFBp5AkSZIkSZIkSZIkSZK2D599Brm5QafY0KWXQt++FT/PJ5+UzzihUIjDDz+c3r17E41Gy2fQChCNRunatStHHnmkpSuVLBQKUb9+/aBjVLp4PL5TXrckSZIkBcHf9CVJkiRJkiRJkiRJkiRJkqSqJlYdDnoX8hpAaPv9kPImRfKg2+3QdEjQSSSys+GssyCrinYYbY2uXaF166BTSJIkSZIkSZIkSZIkSduHCRMgkQg6xTpdusBVV0EqBWvWVOxcK1fC99+Xz1ihUIj99tuPU045hRo1ahCLxcpn4HIQjUbJz8/n+OOP55BDDiEUCgUdaafUpUsXsnamm/WAFi1abNdlRJIkSZK0I7F4RZIkSZIkSZIkSZIkSZIkSaqKsmvDr8ZBfnMIV5EPokZyodtt0Pr0oJNIZc47D8I7yZ311avDn/4UdApJkiRJkiRJkiRJkiRp+/H++1BUFHSKjOxsePhhyMqCW26Bb7+t2PlycjLFM+WpcePGnHfeeXTt2nW7KJyIRqN06tSJYcOG0aJFi6Dj7NQ6duwYdIRKlZWVRd++fYOOIUmSJEk7jZ3k42GSJEmSJEmSJEmSJEmSJEnSDii3PhzyMcvTjSgqCTrML4jkQe+HLV3Rdqd5c+jVK+gUlSMrCw4/POgUkiRJkiRJkiRJkiRJ0vZj1qygE6zz17/C7rvDlCnw5z9X/HzJJCxYUP7jxmIxDjnkEE455RRq1KhBLBYr/0k2I0N+fj7HH388v/71r8nKyqr0DNpQNBqlS5cuhMM7x1K42dnZNG/ePOgYkiRJkrTT2Dl+25QkSZIkSZIkSZIkSZIkSZJ2VFm12P+GLN6YVp9UKCfoNBuL5EJuYzjgLWg6JOg00iZdcglUqxZ0iooVjcZp2fJlIpGgk0iSJEmSJEmSJEmSJEnbj+LioBNk7L8/DBsGJSVw4olQWlrxc6ZSsGZNxY3fuHFjzj//fA499FBq165NLBYjFApV3IRkCldq1arFQQcdxLBhw2jRokWFzqct07Nnz52ieCUWi9GnT58K/36XJEmSJK0TDTqAJEmSJEmSJEmSJEmSJEmSpK33zDPPMHHK1yw85w7CB+wO7w+F+HJIbgefBo/kQqszYM+/QTQ36DTSTzr4YKhRA1avDjpJRUrz8cdncsYZh3PvvfcGHUaSJEmSJEmSJEmSJEnaLmwPxSs1a8KDD0I4DFdeCZMmVc68yWTFX380GqVLly506dKF+fPn8+GHH/LVV18BkEgkym2OdDpN69at6dOnD02aNLHwYjtVUFBAw4YNmTNnTtBRKlQ6nWbPPfcMOoYkSZIk7VQsXpEkSZIkSZIkSZIkSZIkSZKqsCuuuIK+ffty0EEHQb3WpAZ8RXjiH2Dmw8GVr0RyIas27P0k1O0dTAZpC4TD8PDDMGDA9rGQQnnLz4cLL1xDLPZbrrnmGpYvX87TTz8ddCxJkiRJkiRJkiRJkiRJwLXXQpMm8O678Pe/V9686TSkUpU3X6NGjTjqqKMoKipi4sSJTJs2jW+//ZZ4PE40GqW0tJR0Ov2zY4RCIbKyskgmk0QiEerXr0+bNm3Yc889qVatWiVdibZFv379ePLJJ4nH40FHqRCRSITdd9+dnJycoKNIkiRJ0k7F4hVJkiRJkiRJkiRJkiRJkiSpinrttdeYOnUqd9xxB61btwYgnFUdet4NzU+AcWcRXzmTcKqUSKQSAkXzIZ2CNr+FPa6DaG4lTCqVj/33h6FD4b//hTVrgk5TfsJhaNUKhg+vwbJl55KVlcXVV1/NIYccwmuvvRZ0PEmSJEmSJEmSJEmSJClQ2dlBJ4DGjTN/9u//00UoDz6Yeey5J0yaVD7zRqOQG8Btfnl5efTp04c+ffoAsHr1ahYuXMj8+fOZPXs2q1evJpFIkEgkfsgZJRKJkJ+fT7NmzWjUqBENGzakevXqlR9e26x169Y0b96cGTNmkKrM5p9KEo1G+dWvfhV0DEmSJEna6Vi8IkmSJEmSJEmSJEmSJEmSJFVRBx54IM888wzdunUDIJ1OEwqFMi/W6w8Dp5Ja8D5TXzyb1jlfQChMbqy8P6QagmgeZNeD3S6B5idCrFo5zyFVjttug1de2bGKV7Kz4cknIRKBOnXqcPbZZ5OXl8fll19Ov379GD16NOFwOOiYkiRJkiRJkiRJkiRJUiDy8oJOEJxwOJjilR+rVq0abdq0oU2bNkFHUSUZNGgQt99+OyUlJUFHKVexWIzBgweTtzP/wyJJkiRJAbF4RZIkSZIkSZIkSZIkSZIkSaqiotEoRxxxRNl2WenKD9LpNNkN96bTbz/nsj+cTeKre7hkYIRdqseIRGKQWA2kt3zicDZEsiFZAg0PhQ5/gDp94EfzS1VNtWrw3//CgAFQXBx0mm2Xnw9XXAHt2mX+PUin0xQUFHD22WezaNEi/vrXv9K7d29GjRpFfn7+L463QbnTeuJxWLQoU1hTXAzJJOTkZBZl2GUXqFGjIq5OkiRJkiRJkiRJkiRJ2nZ161beXFddBVdfnXn+4IPwm99knt93H7zzzsbHX3klFBRknj/2GHz0EcyfX355IpF140uVKT8/n4EDB/LCCy8Qj8eDjlMuIpEIrVq1on379kFHkSRJkqSdksUrkiRJkiRJkiRJkiRJkiRJUhWVSqUIh8M/+XooFCorSrjwkv/jootWU/+cx7j64uO54neHwpKx8N17sOJLCEUg/MPtxenU2gGAEJCGRDHk1IOC7lB/n8yfu+wJseoVfZlSpdp/fxg6FB5/vGqXr0Sj0KoV/OEP6/6tKCkpYdWqVdxzzz289NJLhEIhPv74Y+655x4uuuiiXxyzqKiISZO+5KGHJrBwYUOWLm3P4sVtmDkTYjEIhzMPgHQaUikoLYVataBbN9hnH+jeHbp2dcEGSZIkSZIkSZIkSZIkbR/694dXX4WSkuAyvPzypvdfeOG6+2zeeANGjCjfeePxzL08UhB23313Jk2axIwZM0ilUkHH2WbRaJSBAwcGHUOSJEmSdloWr0iSJEmSJEmSJEmSJEmSJElVTCKRIBqN/mzpylqhUAiAevXqccstt/D555/Tputh0HwoND8uc1A6BatmQOEsSK6B1BpIJSCSA5FciNWEWh0tWdFO48474YsvYOLEYBdU2FrhMNSpA6+9BpEIlJYmWLBgAddffz1jx45lypQpRKNRTjzxRAYMGMDRRx/9s+Mlk/DKK3DDDbmMG9eZdLotEAaqlR0Tj//0+d99l8ny1luQl5cptKlbF849F848M5NVkiRJkiRJkiRJkiRJCkK3bpCdXTXvE9pW0Sg0bhx0Cu3MBg0axO23305JFf8BjMViDB48mLy8vKCjSJIkSdJOK5ROp9NBh5AkSZIkSZIk/T97dx4lV1mgD/it6qpOLwkhBAJJIAkIYd9JCASQHREBQRQVFcRlBGVEcRtHBnEfVJbBERh/bOKwq6C4IJsIYRHCJooEAiGQhLDErN1Jb/X7o4cAsmXp7pvlec6p0/fWvd/3vZeTrvZ46t4XAAAAAACW3De/+c3suuuuGTNmTNZYY40lGlOr1VIqlTJp0qSMHj26lxPCym/evGSXXZLHHkva2opOs+RKpVoGDSrl3nuTDTdMbrvttlx++eW59tprM3369IwYMSJ77LFHPvOZz2TMmDGLy5le+ox4pZkzk/POS/7rv7r/G8yb17NZGxuTWi056KDkC19Idt45+acIAAAAAAAAAADQq+bNSwYPTtrbi07S93bdNZkwoegUrO6eeeaZ/PSnP037SvpLWK1WM378+Lz97W8vOgoAAMBqTfEKAAAAAAAAAAAAAKxELrnkkhx99NEZPHhwDj744Hz0ox/NdtttlwEDBrzqvI6OjlQqlYJSwqph1qxk992TyZOTRYuKTvPWyuVkzTWT229PHn74qtxyyy0599xzkySjR4/Obrvtlq997WtZZ5110tzcnK6urpTL5XR2dqauri5JdwHL5MmlfP7ztdxwQymlUtLa2vu5GxuT9dZLvvOd5L3vVcACAAAAAAAAAEDfGT48mT696BR9q1xOvvzl7u/rQNGeeOKJXHbZZeno6Cg6ylKpVqvZYYcdcsABB6TkS28AAACFKhcdAAAAAAAAAAAAAABYcg899FCSZKONNspll12WQw45JF/84hczYcKEzJs3b/F55557bu644450dnYWFRVWemutldx1V7LttklDQ9Fp3lylkqyzTle+8Y3f5hvf+ECOPPLInHvuudlkk01yyimn5IYbbsh5552XUaNGpampKUkW3+j9UunKggWtOeWUOdlmm1p+85tk4cLeL11Jkq6uZMGC7oKbY49N3vGO5Nlne39dAAAAAAAAAABIkp12KjpB3+vfPxk7tugU0G2jjTbKe9/73lQqlaKjLLFqtZptttlG6QoAAMAKolSr1WpFhwAAAAAAAAAAAAAAlsytt96agw46KEcccUS22GKLXH755XnggQey5ppr5n3ve18+97nP5aGHHsqRRx6ZM844I5/97GeLjgwrvYULk6OPTq67LmlpKTrNazU3J6NHd6VaPTz33POr1NfXZ/3118/Xvva17Lrrrhk9evTic2u1WkqlUrq6ulIulzN37tw8/vjj+frXf5Ybbvh4Fi4cmaS5uItJUq12F92ce27ygQ8k7kkHAAAAAAAAAKA3nXNO8oUvrJjfDeot/folU6Yk661XdBJ42ZQpU3LppZemvb296ChvqlqtZty4cdlrr72UrgAAAKwgFK8AAAAAAAAAAAAAwErm+OOPz5133pnbbrst06dPz5VXXplf/vKXuf/++zN48OBUKpUkySWXXJJ999234LSw6vj1r7sLWFpakkWLik6TlMvdBSXf+lby2c8mt9/+p3z1q1/NSSedlG233TYbbbTR4nNfKlp55fbMmTNz2mk/yHnnNWbBgq8k6ZekrpiLeR3Nzcn48cnFF3vAAwAAAAAAAAAAvWf27GTo0GThwqKT9J199kluvLHoFPBaM2bMyGWXXZbW1tZ0dHQUHedVSqVSKpVK9t9//+y0005FxwEAAOAVFK8AAAAAAAAAAAAAwEpm6tSp2WGHHXLcccflm9/8ZpLkwQcfzC233JKzzz47U6ZMSWNjY4499tgcffTRGT16dAYMGFBwalg1zJqVfPKTye9+113AUpTm5mTTTZMrrkg23vjl919ZsPJ6Xjo+a9asnHDCF3L55e9LrbZHarWmPki99KrVZMCA5NZbk622KjoNAAAAAAAAAACrqg99KLn88qSzs+gkva9//+TnP0/237/oJPD62tvbc8MNN+T+++9fYcpXqtVq1l577RxxxBFZa621io4DAADAP1G8AgAAAAAAAAAAAAArkc7OztTV1eWkk07Kj3/849x6660ZO3bs4uObbbZZnnvuuay99tqZPHlyyuVyvvOd7+SLX/xigalh1fOrXyXHHJO0tdWyYEGpz9ZtbExKpeRb30o++9nkTTpW3lBra2tOOuk/8j//c3g6O7dJ0tzjOXvagAHJDTckO+9cdBIAAAAAAAAAAFZF992X7L570tJSdJLeN3Ro8swzy/bdI+hLU6dOzdVXX53W1tbCClhKpVIqlUr22WefjB07NqVS331fEAAAgCXn/+YAAAAAAAAAAAAAgJVIXV1dkuTf//3fs9566+X8889ffOzXv/51Jk2alOOPPz5XX311vv71r2fdddfNFltsUVRcWGW9850dmTq1Iz/+cSlbbJE0NSXlcq3X1hswIFlvveTUU5Onn04+97llf/DBFVf8Ov/v/30onZ3bZWUoXUmSefOSffZJ7rqr6CQAAAAAAAAAAKyKdtgh2XDDolP0vqam5POfV7rCymHEiBE54YQTsv3226eurm7xd2j7QqlUSrVazdChQ/OpT30qO++8s9IVAACAFVipVqv13p1dAAAAAAAAAAAAAECPq9VqKZVK+e///u+ceOKJ+d3vfpd99903W2+9dVpbW3P55Zdnp512SpJMmjQpo0ePLjgxrBqmTp2a5ubmDB48ePF7nZ2d6ezszF/+Up/TT09+8Yukri5ZsGD512to6P45fnzypS8l++67/A88aGtLhg//a154YcMkTcudsa8NGJDcfnuyzTZFJwEAAAAAAAAAYFVzySXJ8ccn8+cXnaT3NDQk06Yla61VdBJYOnPnzs2f//zn3HvvvanVamlra+uVdSqVSmq1WkaPHp1dd901w4cPV7gCAACwElC8AgAAAAAAAAAAAAAruJeKVv7ZzJkzs9tuu2XMmDE5+OCDc9RRR+Xf/u3f8u1vf7uAlLDqO/TQQ7Pmmmtm7733ztixY7PJJpukUqkkefn39JlnFuSGG5pz++3JHXckkyd3P6ygq+vNy1gaGpL6+qSlJRk+PBk7Ntljj+Tgg5ORI3smf62W7LXXi7n11oYkzT0zaQEGDUoefDDZYIOikwAAAAAAAAAAsCpZtCh529u6i0lWRY2NybHHJj/6UdFJYNl1dnbm73//e26//fa88MILSZKOjo7lmrNUKqVaraZSqWSXXXbJ9ttvn+bmlfc7dgAAAKsjxSsAAAAAAAAAAAAAsBL75S9/mQ996ENpb2/PFltskfPPPz877rhjurq6Ui6Xi44Hq4zbbrstb3/721Mul1OpVLLttttmn332yW677ZbtttsuQ4cOTalUyr/9279l/vz5+drXvpZ111037e3JI48k996b3HdfMmdOdwFLa2vSr1/S1JQMGJBsvXWy447Jttt2v9cbLrss+ehHO7JoUaV3FugjlUoyblzypz8lr9NJBQAAAAAAAAAAy2zChGS//bq/37OqGTYseeyx3vt+EvS1559/Pk888USeeuqpTJs2LfPnz0+1Wk1nZ+cblrGUSqXU19eno6Mj1Wo16623XkaOHJkRI0Zk1KhRvnsLAACwklK8AgAAAAAAAAAAAAArqHPOOSfTp0/PKaeckkrltUUJtVot8+fPz7/8y7/kuuuuy7HHHpszzzyz74PCauDuu+/OXnvtlb333jsbb7xxrrnmmkydOjVDhgzJzjvvnH333Tc77LBD9thjjxxxxBG59NJLU1dXt8KUIM2cmYwencydW3SSntHcnJxxRvKJTxSdBAAAAAAAAACAVc1nPpNccMGqVb7S2Jj84Q/JbrsVnQR6T1tbW2bOnJnp06dnzpw5WbRoUdrb29PV1ZX6+vpUq9U0Nzdn6NChGTp0aPr37190ZAAAAHqI4hUAAAAAAAAAAAAAWEENHDgwW221Va666qoMGzbsDc9buHBhHnrooQwePDhve9vbVpiiB1iVdHZ25rOf/WwuuOCC/O///m9GjRqVm266KX/4wx9y9913Z8GCBVl33XUzY8aMHH300fnWt76Vdddd93VLk/parZYceGBy881Je3vRaXpOc3PyyCPJBhsUnQQAAAAAAAAAgFVJa2uyySbJtGlFJ+kZjY3JMcckP/5x0UkAAAAAeofiFQAAAAAAAAAAAABYAZ111ln50pe+lJ/+9Kc58sgjF7/f2tqaqVOn5oknnsh2222XoUOHJomyFegDLS0t2WuvvbLmmmvmF7/4RSqVSqZPn56HH34499xzT374wx9m4cKFaWhoyC677JKtt946n/zkJ7P55psXmvuyy5JPfCJZsKDQGD2uUknGjUv+9KekVCo6DQAAAAAAAAAAq5IJE5L99usuYVnZDRuWPPZY0tRUdBIAAACA3uHOSgAAAAAAAAAAAABYAX3rW9/KgQcemPHjxy9+7/bbb89hhx2WLbfcMgcddFCGDx+ej33sY5k6darSFehlnZ2daWpqyumnn55777033//+99OvX79suOGGOfjgg/Pe9743ra2t2WuvvXLIIYfk0UcfzVlnnZXOzs5Ccz/3XPIv/7Lqla4kSUdHcv/9yfnnF50EAAAAAAAAAIBVzfjxyac/vfKXlTQ2JldfvfJfBwAAAMCbcXclAAAAAAAAAAAAAKxgTj/99MyePTtHHHFE1l9//STJLbfckg984AP5wx/+kB133DHveMc7kiQXXnhhdtxxx1x//fVFRoZVXl1dXZJk1113zfHHH59vfOMbufbaaxcfv/TSS1NXV5dPfepTueCCC3LRRRfl3HPPzVZbbVVU5CTJ2WcnbW2FRuhVCxYk//7vSVdX0UkAAAAAAAAAAFjVnHZacthhK29pSWNjcsUVyS67FJ0EAAAAoHeVarVaregQAAAAAAAAAAAAAMDLBg8enP322y8XX3xx+vXrl4cffjif//zn85e//CU//OEPc9BBB2XgwIGZMmVKvvrVr+byyy/P0UcfnQsvvDBdXV0pl8tFXwKs0jo6OrLnnntm9uzZ+fWvf50NN9wwQ4YMyWabbZYrr7wy6623XpIU/vvY3p4MGZLMnl1YhD7Rv39y5ZXJgQcWnQQAAAAAAAAAgFVNZ2fy7ncnN9+ctLQUnWbJNTYm552XfPjDRScBAAAA6H3uqAQAAAAAAAAAAACAFcgFF1yQf/zjH7n//vtzxx13JEmeeeaZ3HjjjfnhD3+YD37wgxk4cGDa29szatSonH766Rk6dGiuuOKKzJw5U+kK9LKurq5UKpWce+65ef755/M///M/ufPOO/PCCy9k//33z3rrrZdarZYkhf8+/upX3Q9+WNXNn5/8538WnQIAAAAAAAAAgFVRXV3yy18m73xn0tRUdJol09iYXHCB0hUAAABg9VGqvXRHFwAAAAAAAAAAAABQuOuvvz5nn312brnllrS2tmbMmDFpbGzMtGnT8thjj73q3I6OjlQqlbz//e/Pbbfdlt///vfZeuutC0oOK5+2tgWZN296OjoWpqOjNV1dnalUGlKtNqahYVCam4ekVCq9ZlxXV1dKpVLOOOOMnHzyyWlubk5zc3MuueSS7Lbbbunq6iq8dCVJxo5N7rmn6BR9o6Eh+dvfkg03LDoJAAAAAAAAAACroq6u5FOfSi69NFmwoOg0r69U6i5dueqq7qIYAAAAgNVFpegAAAAAAAAAAAAAAMDLDjjggBxwwAH57W9/mwsuuCC/+93v0tramm9/+9tJklqttrgIolKppKOjI7NmzUq5XE7//v2LjA4rtLa2BXn22QcyY8bEPPXUnzJt2t2ZP//ZVCoNKZXKSV4qWKmlVquls7MtlUq/rLvuNhk58u0ZPnxshg7dMQMGDFtcqvLZz342N910U373u99l9913z3bbbZckK0TpyiOPJA8/XHSKvtPVlfzoR8kPf1h0EgAAAAAAAAAAVkXlcnLeecnuuyef/nTS2pp0dBSd6mXNzcmIEcmVVyZbbVV0GgAAAIC+VarVarWiQwAAAAAAAAAAAAAA3To7O1NXV5eku2TlmmuuyZVXXpl3vvOd+fCHP7z4vJcKWCZOnJgPfvCD2WSTTXLdddcVFRtWSJ2dbfnb336eCRNOy/PPP5xqtSmdnW3p6Fi4VPOUSnWpr29OZ2dbqtXm7LTTp7LTTsdljTWGJ0luuumm1Gq17Lvvvq8qRyrSCSck5567Yj3cobcNGFDLP/5Ryv99hAIAAAAAAAAAQK+YMSP50IeSu+9OFiwoNkuplDQ0JF/5SvLVryaVSrF5AAAAAIqgeAUAAAAAAAAAAAAAVkBdXV0pl8tJuktWZs+enUGDBuWlr/+WSqV0dnbmy1/+ck4//fTceuut2X333YuMDCuMOXOm5s9//lEmTjwvtVotbW3zenT+urp+SZJRo/bM+PFfyqhRe60QZSuvtNlmyaOPFp2ib/Xvn0yY0J5ttqkWHQUAAAAAAAAAgFVcrZZcckny6U8nCxcmHR19n6G5Odlgg+Sqq5Kttur79QEAAABWFOWiAwAAAAAAAAAAAAAAr/VS6UpXV1dKpVIGDRqUJK8qd7joooty5ZVX5vDDD1e6Akmee+6v+elP982PfrRp7r77rCxaNLfHS1eSpLNzUTo7F2Xy5Otz+eWH5owzRuSBBy5MZ2dnOop4gsI/aW9PnnjijY8ffXT3gx9eei2JrbdOzjgjuf32ZMGCl8c++eTrn7/BBsn//E8ycWLy7LNJW1v3uEcfTS64oHu+N1Mud6/1ypxHH/3mY1pbF+TjH/9xLrnkkiW7KAAAAAAAAAAAWEalUvKRj3R/H+aII5KGhqSpqW/WHjAgGTw4Ofnk5C9/UboCAAAAoHgFAAAAAAAAAAAAAFZgLxWwvFKpVMqjjz6ak046KQMGDMg3vvGNApLBiqOrqyO33vrN/OQnY/Lkkzeno2NhOjvb+mTttrb5mTfvmfz2t5/JT3+6VxYsmNEn676Zv/2t+0EOPWnvvZMTT0zGj1+yB0RstFHyiU8kO+yQrLtuUq12jxs9OvnoR5M//zkZN+6Nx3/lK91rLY3OzsZMnjwkH//4x7Pnnntm8uTJSzcBAAAAAAAAAAAspWHDkssuS6ZNS049NRk6NOnfv+fXqVa7vxO0yy7JJZckzz6bfPnLSaXS82sBAAAArGwUrwAAAAAAAAAAAABAD2tpSZ55JnnsseQvf0kefjiZPLn7xupFi5Z//lqtlkqlkrPPPjvnnntutthii+WfFFZSzz3315xzzraZMOE/09HRmqRWSI729pZMmXJbfvSjzXLffT9JrVZMjiS5996kq6tn55w9O/nd75JvfjM555y3Pn/+/OTSS7vLV975zmT//ZNvfCNpb+8+3tCQfOYzrz92++2TU07pvoaFC5cmZTlrr31Yvvvd7+bZZ5/NoYcemjvuuGNpJgAAAAAAAAAAgGWy1lrJF77Q/d3Bn/882Wef7rKUAQOSpqaln69UStZYI2ls7J7jX/4leeih5I47kkMPVbgCAAAA8EqlWpF3cwEAAAAAAAAAAADASm7+/OSBB7qLDm69tfvns88m9fVJudz9SroLBDo7k46OZMSIZOedk913T3baKdl666Rfv6Vfu6urK6VSKaVSqUevCVYGXV0due227+b227+bjo6FKapw5fVUq80ZOnT7HH74pRk4cIM+X//YY5MLL3zj40cfnVx00cv7S/sR8srxU6YkG2645GOvuab7wQ9J8utfJ4cc8urj/folEycmW26ZnH56cvjhyahR3ceOOSa5+OI3n79fv2TevK5cddXlOeaYY/LTn/4073//+5c8IAAAAAAAAAAA9JD29uSvf+3+XuGECd2lKU8++fL3C0ul7let1v1qb0/q6pKttkr22KP7e4Y77piMHLn03/EBAAAAWJ3oqAUAAAAAAAAAAACApTRvXnLJJckZZyRPPZU0NiaLFnW/XtLR8cbjJ0/ufv3yl0m1mrS0dJevfOlL3SUD9fVLlkPpCqur9vaWXHrpQZk27c/p6GgtOs5rtLcvyDPP3JVzztk6Rx99c4YO3aFP17/rrj5dbok0Nyfjx3e/XnL99a8973vf6y5defjh5N/+rfszcWlUKl2ZPLmcD37wg9lqq60ycuTI5QveQ2q1Wjo6Oha/6urqUqlUUqlUUn6poQsAAAAAAAAAgFVKtZpst1336+Mf736vvT155pmktbX71d6eNDR0fw9xwIBk6FAlKwAAAABLS/EKAAAAAAAAAAAAACyhhx/uLlu57LKkXE4WLOh+v7192eZ76cbpJLn//uQTn+jKJz9Zyr/8Sy0nnFDOiBHdD+t/ZbnKPffck9/+9rc56aST0r9//+W8Ilj5LFo0NxdfvHeef/6v6ehYWHScN9TV1ZFFi+bkwgvfnqOO+m1Gjty9z9aeNavPlnpLZ5yRnHjiq997/vnk7LOTH//41e/vvXfyr//aXWL1oQ8lbW1Lv15XV3tefLFfkmSbbbZZttDLqb29PTNnzsz06dPz1FNPZdq0aZk7d+7isqxSqZRarZZarZaurq40Nzdn2LBhGTlyZIYNG5ahQ4emoaGhkOwAAAAAAAAAAPSuajXZcMOiUwAAAACsWhSvAAAAAAAAAAAAAMBbuPHG5EtfSv7+9+4igM7O3lln/vxykuSMMzrzX/+VjB+fnH56Odtt1328VqvlBz/4Qa666qr87W9/yxVXXNE7QWAFtWjRvJx//q6ZNevxdHYuKjrOEmlvn5///d935IMf/G1GjXp7n6y5LIUlfa1fv6SuLuno6N4fODC56KLuUqv/+I/kwQeXbd7W1tbcccffMn789j2WdUm0tLRk4sSJue+++zJ37txUq9V0dnam46ULTPdn+OtZsGBBHnvssTzxxBOpVCppb29PY2Njttpqq4wdOzZrrbVWX10GAAAAAAAAAAAAAAAArHQUrwAAAAAAAAAAAADAG5g7N/nMZ5Kf/zxpaem7dTs7K+nsTG65pSu77NKVk04q59//vTONjXX5yle+kueeey5f/vKX+y4QrAA6Ohbmkkv2W6lKV17S3t6SSy89KMccc2uGDdux19dbkYpXzjorufrqZM01k512Sk46KVlnneTf/z0ZMiT55Ce7z/vWt5INNkj+9Kfk+99fvjUfeODRJL1fvFKr1TJt2rTccccdeeyxx5JkcdHKokVL/2+0s7Mznf/X7LVgwYLcc889mThxYoYNG5bx48dn4403Trlc7rkLAAAAAAAAAAAAAAAAgFVAqVar1YoOAQAAAAAAAAAAAAArmj/8ITnqqGT+/GThwmKzNDZ2Zfjwcq66Ktluu2KzQBFqtVouvfRdmTLllnR0tBYdZ5n16zcwn/rUA1lzzVG9us6AAd2fXW/k6KOTiy56eb9UWrr5Xzl+ypRkww2XfOwnPpH8z/90b3d0JM3N3UUxv/xl8u53L9kc222XPPjgGx2dnYMOuizXXvvJlMvllJb24pZArVbLQw89lD/96U+ZN29eOjo60tu3ZtTX16dSqWTcuHHZZZddUqlUenU9AAAAAAAAAAAAAAAAWFmUiw4AAAAAAAAAAAAAACuSuXOTj3wkOeyw5IUXii9dSZLW1nImT65l112Tr361M21tRSeCvvXAAxfmqaduXalLV5KkrW1+rrrqyNRqXb26Tn19r06/RBobX//9rldceqWSrLFGz6/dv39d6urqeqV0Zfbs2Tn//PPzm9/8JrNmzUp7e3uvl64kSVtbW1paWnLbbbflRz/6UaZNm9brawIAAAAAAAAAAAAAAMDKoFJ0AAAAAAAAAAAAAABYUTz9dLLbbslzz60YhSuvVKuV0tqanHVWOTfemNx0UzJgQNGpoPfNnTstv/vdv6a9fUHRUZZbrdaZ55//a+6558cZO/YzvbbOshavnHJK8vWvd29fdFHy0Y++fGyDDZIddujefulnkjQ1JYce2r39wgvJhAnd23/8Y/LMM8mNNyZTpiS1WrLTTskXv/jy2MmTu8ckyfnnd4/5Z//xH8laa3VvX3pp8uc/J2/VOfK+9x2SJKnVaj1WvlKr1XLvvffmhhtuSEdHR5+Urbye9vb2zJkzJxdddFF22mmn7LPPPqlU3BoCAAAAAAAAAAAAAADA6svdNQAAAAAAAAAAAACQ5LHHkvHjk1mzks7OotO8sZaWUh56KNl55+RPf0rWXrvoRNB7arVafvGLo9LZuajoKD2mvX1Bbrzxy9lkk4MyaNCGvbLGuusmzz7bs3PuvXd3Gcs/GzIkueaa7u0//jHZa6/u7fr65PDDu1+vZ9685OMff3n/uute/7wTT3y5eOUPf0guvvjNc1arzdluuzV7tHRl9uzZufrqq/Pcc8+lvb29R+ZcXh0dHbn33nvzyCOP5Igjjsj6669fdCQAAAAAAAAAAAAAAAAoRLnoAAAAAAAAAAAAAABQtMce6y4yeeGFFbt05SWLFiWTJydjxyYvvlh0Gug9DzxwYaZPvzddXR1FR+lRHR2LcvXV70+t1tUr8++2W9JDnSPL7Kyzkl/8ovuzau7cpKMjmT07uffe5LTTki237C5q6WnVajUbbpgeK12ZMmVKzjnnnEyfPn2FKV15SUdHR+bMmZOLL744EydOLDoOAAAAAAAAAAAAAAAAFKJUq9VqRYcAAAAAAAAAAAAAgKI8/XSy447dpSsr2zdr6+uTjTdO7rorGTCg6DTQs+bNm5Ef/Wh02trmFx2lV1Srzdlvv//MmDGf7vG5//d/k+OOS+bN6/GpV3hjxiR33dWVcrm83HNNmjQpV1999QpXuPJ6qtVq9thjj+y2225FRwEAAAAAAAAAAAAAAIA+tfx3EgEAAAAAAAAAAADASmrOnGT8+GTWrJWvdCVJ2tqSyZOT/fdPOjuLTgM96667zkxnZ1vRMXpNe/uC/PGPX09XV8//8u6448r5mba8yuVa9tgjb1i6sjSfk4888kiuuuqqlaJ0JUna29vzpz/9KbfcckvRUQAAAAAAAAAAAAAAAKBPKV4BAAAAAAAAAAAAYLX1mc8kzz+/cpeWLFqU/OUvyQ9+UHQS6DmdnW2ZOPHcVbp4JUk6Ohbl8cd/1+Pzjh6drCR9IT2qf/9Sdt75jY+/8ELyb/+WLFjw5vNMnjw5v/jFL9LR0dGzAXtZe3t77rzzztx5551FRwEAAAAAAAAAAAAAAIA+o3gFAAAAAAAAAAAAgNXS9dcnv/hFsnBh0UmW34IFyamnJo8+WnQS6BmPPPKL1Gq1omP0ura2ebn99u/1+LzlcrLppj0+7QqvoyPZccc3Pl5fnzz9dLLVVt1/A17P9OnTc8UVV6x0pSsvaW9vz80335yHHnqo6CgAAAAAAAAAAAAAAADQJxSvAAAAAAAAAAAAALDamTMnOeqopKWl6CQ9Z9Gi5H3vSzo7i04Cy+/22/8zbW3zio7RJ2bMmJhZsyb3+LwHH5z069fj067QmpqSDTd84+ODBiU/+1ly7rnJccd1/x147rmXj7e3t+eKK65Ie3t774ftRR0dHbnuuusye/bsoqMAAAAAAAAAAAAAAABAr1O8AgAAAAAAAAAAAMBq59OfThYsKDpFz+rqSh5/PPnBD4pOAstn5sy/5MUXHy06Rp/p6urM3Xf/V4/P+6lP9fiUK7TGxuSzn01Kpbc+94ADkr/8JRk+PNl66+Sii5JaLbnxxhvTsoo0cnV0dOTnP/95arVa0VEAAAAAAAAAAAAAAACgV5Vq7qIBAAAAAAAAAAAAYDVyww3Ju9+drCLP1n+NxsbkgQeS0aOLTgLL5rrrjst99/0ktVpn0VH6TLXanK98ZU7K5boenXf//bs/81YHDQ3JU08lQ4Ys3bj7708+8Ylk/fWfzk47/TSdnR29E7AA1Wo1++23X8aMGVN0FAAAAAAAAAAAAAAAAOg15aIDAAAAAAAAAAAAAEBf+tKXVt3SlSRpa0u++c2iU8Cye/LJm1ar0pUkKZVKefHFR3t83i99Kenfv8enXeGUSsmBBy596UqSbL99cttt7dlhh6tXqdKVJGlvb88NN9yQ2bNnFx0FAAAAAAAAAAAAAAAAek2l6AAAAAAAAAAAAAAA0Ff+8pfk0Z7vNlihdHYmV1+dnH12suaaRaeBpdPZ2ZbZs6f02HwbbbRfttnmQ1l//XHp339o6uqqWbDg+cyf/2yefvr2TJp0XZ588ua3nGeTTQ7KJpu8M+uvPy4DBgxLY+NaaWtbkOee+0seeODCPPDARcuddfr0iVlnnS2We55X2nvvZI01kvnze3TaFU5TU/KFLyz7+D/+8cbU1bWkY9XqXUmSdHR05Oc//3mOPfbYlEqlouMAAAAAAAAAAAAAAABAjysXHQAAAAAAAAAAAAAA+soZZyRtbUWn6H3lcnLRRUWngKX33HN/TaXSsNzzNDWtnaOO+n0+/OE/ZNttP5LBg0enX78BqVQaMnDgBhk+fEzGjftcPvKRm1JX1+8t59t//x9kzJjjM3ToDunff73U1dWnsXFQRo7cI4ceemEOO+yS5crb1jY/zzxz53LN8XrK5eSkk5LGxh6feoWy7rrJLrss29gFCxZk4sSJ6VgVW1eS1Gq1zJw5M1OnTi06CgAAAAAAAAAAAAAAAPSKStEBAAAAAAAAAAAAAKAvzJ2bXH550tlZdJLe19KSfP/7yWc/m5RKRaeBJTdjxsTUasv3S1pX1y9HHfW7DBu20+L3/vrXq/L3v/8y8+fPSLXanCFDtswmm7wrI0fuvsTzvvjipDz44MWZNu2eNDYOyvjxX8nQodsnSbbZ5kOZOPF/MnXqbcuce+rU25d57Jv55CeT005LWlt7ZfrCNTUlZ5217J91EydOTGkV/6Bsb2/PHXfckZEjRxYdBQAAAAAAAAAAAAAAAHqc4hUAAAAAAAAAAAAAVguXXJKUy0Wn6Dtz5yY335zss0/RSWDJTZ16W9rbW5ZrjnHjPvuq0pVf/epjuf/+C151zmOP/SYTJpyWddfdNl1d7W855/XXfy6PP359ktri95588pacdNL0lMvdX8tff/1xy1W88uKLk9LV1ZlyuW6Z53g9/fsnl16aHHxwdynTqqRfv+Sgg5J3vWvZxnd1deXuu+9OR0dHzwZbAU2ePDnz589P//79i44CAAAAAAAAAAAAAAAAPWo1unUUAAAAAAAAAAAAgNXZ6acnCxYUnaLvzJ+fnHFG0Slg6TzzzN3LPce22x6zeHvKlD++pnTllWbOfDC1Wtdbzvn447/PK0tXkqSl5fm0tv5j8X5b2/ylzvpK5XI1s2Y9tlxzvJG9906OPDJpaOiV6QvT1JScd96yj3/88cdXi9KVl9x7771FRwAAAAAAAAAAAAAAAIAeVyk6AAAAAAAAAAAAAAD0tjlzkqefLjpF35swoegEsHQWLvzHW5/0JiqVxqyzzuaL97sLU1623nrbpVptftV7c+c+nTlzpi71WqNG7ZXm5nWSJF1dHXnssd8uQ+KXlct1aWl5cbnmeDP/9V/Jb3+bLFzYa0v0qaam5JJLkkGDln2OCRMmpK2tredCrcA6Ozvz5z//OXvssUfK5XLRcQAAAAAAAAAAAAAAAKDHuFsGAAAAAAAAAAAAgFXe/fd3P6R/aR19dFKrvfxaEltvnZxxRnL77cmCBS+PffLJJRv/jne8es0lHfd6WluTZ59d9vHQ1zo7l68Eo7Hx1S0cLS0vvGr/sMMuybHH3v6q1047HbfU66yzzhZ5z3suXbx/yy0nZ86cp5Yt9Ct0dPReK0r//smlly7bZ+GKpl+/5KCDul/Lavbs2Zk+fXrPhVoJdHZ25rHHHis6BgAAAAAAAAAAAAAAAPQoxSsAAAAAAAAAAAAArPImTkwW9l6fwavsvXdy4onJ+PFLX3Cw1lrJBRf0XJaGhu5rh5XF8havLFw4+1X7TU2Dl2u+1zNy5B756EdvT//+6yVJbr/9e7n99u/1yNwdHa09Ms8b2Xvv5Pjjk+bmXl2mV1UqyXrrJeedt3zzTJ06NeXy6nVLRVtbW5544omiYwAAAAAAAAAAAAAAAECPqhQdAAAAAAAAAAAAAAB62623JosW9c1as2cnv/tdcu+9ydprJ8cdt+RjzzsvGTo0aW1NGhuXP8uCBck99yQHHbT8c0HfKC3X6Pb2lrzwwt+z9tqbJUk22mi/TJhw2uLj55yzdZLk6KNvyahRey71/Ftu+b68+90Xp1JpSK3WlRtu+GLuvPP05cr8SqVS7xeBnHZa8vzzyVVXJS0tvb5cjyqXk8GDkwkTkkGDlm+up59+Om1tb130s+222+bd73734v1TTz31Neeccsopi7evueaaPPjgg286Z7lczm677ZahQ4dm+PDhGTBgwOJjF110UZ566qnXjBkxYkS23nrrDBs2LEOGDEml0n07yJQpU3LxxRe/5XW8ZOrUqUt8LgAAAAAAAAAAAAAAAKwMev+uLAAAAAAAAAAAAAAo2L339t1aF1+cvPOdyX/8R3L33Us+7sMfTo44oru45bvf7ZksHR3dpTOwsqirq1/uOR544KLF2xtttG+23PLI5Z4zSXbZ5fN5z3suS6XSkPb21lx99ZE9WrqSJJVKDzQuvYVSKTn//OSAA5Kmpl5frseUy91lKxMmJMOHL/98RRaQVKvV7LXXXtlss81eVbryZjbffPPstNNOGTZs2OLSlWXxwgsvpFarLfN4AAAAAAAAAAAAAAAAWNEs+902AAAAAAAAAAAAALASmDcveeGFolO8uQ02SM4+u3v7M59JluOZ+q/x4IM9Nxf0tkql33LPcffdZ2Wrrd6f9dbbLkly+OH/m403PjCTJv06LS0vpKlp7QwcOOI140aOfHuOOeaPSZLZs6fkrLM2XHxsv/1Oy667fjFJ0tXVmVtvPTXz5s3IBhuMX3zOggUzM2vW48uVvVJpWK7xS6quLrnqquSjH01+/vOkpaVPll1mlUqyzjrdpSsbbvjW57+Vrq6uvPjii8s/0TKq1WqZNm1aZsyYkWnTpuXQQw99yzELFizI3//+98yYMSNDhgzJlltuuUxrl0qlzJo1K4MHD16m8QAAAAAAAAAAAAAAALCiUbwCAAAAAAAAAAAAwCpt1qykvj5pby86yesrlZKLL04GDkyuuCL53/9Njj665+afN6/n5oLe1ty8XubPf3a55ujoWJif/eyAHHHEFRk1as+Uy3XZbrujs912r/+L1dnZ9pZzbrHFexdvl8t12Xff773mnAceuCjXXvvRZc7d2dmWAQOGLfP4pVVX1/3Zs9ZayU9+suKWrzQ2JsOGJbfdlgwd2jNzvvjii6mrq0tnZ2fPTLiU2tra8v/+3/9bvL8kxSu333774u23v/3ty7x2qVTK9OnTFa8AAAAAAAAAAAAAAACwyigXHQAAAAAAAAAAAAAAetPChUl5Bf7W7Oc/n+y1VzJtWnLccT0/f0dHUqv1/LzQG0aO3C1JabnnWbDguVx88V657LJD8vDDV+Qf/3gy7e2t6exsy4IFz+Xpp+/IXXedkZ/+dJ/88Y+nLH/wHlAqlTNw4Ig+XjM588zkyiuTQYOSfv36dPm31NiYfOITyV/+0nOlK0kyY8aMnptsJdPW1pZnnnmm6BgAAAAAAAAAAAAAAADQYypFBwAAAAAAAAAAAACA3tTa2l0usCIaNiz51reSrq7kox9N/vGPnl+jri5ZtChpaOj5uaGnrb/+rnnggYvT1javR+abNOnXmTTp10t07lNP3ZpTT339D4uzztqwR/K8mXXX3Tqlgj6sDjoomTy5u/zp179OWloKibFYU1Oy1lrJVVcl48b1/PwLFixIR0fHMo095ZQVo6hnecydO7foCAAAAAAAAAAAAAAAANBjykUHAAAAAAAAAAAAAIDetKKWriTJOut0F6KUy8kf/pDUat2viy56+ZxRo7rf++Uvl32dFfm/AbzSsGE7plbrKjpGAcoZMWKPQhMMGpRcfnly5ZXd2/369X2GUilpbEw+/vFk0qTeKV1Jkvb29nR1rY7/zrq1t7cXHQEAAAAAAAAAAAAAAAB6TKXoAAAAAAAAAAAAAADQmxobu4tLVlddXUl9fdEpYMmstdbGqdU6i47R5/r165/119+56BhJkoMOSiZPTn7wg+THP046O5N583p3zYaG7s/pffdNTjklGTOmd9dbnuKRCy644DXvHXvsscsTp88pXgEAAAAAAAAAAAAAAGBVongFAAAAAAAAAAAAgFVaQ0N3+UhPOuWU5Otf796+6KLkox99+dgGGyQ77NC9/dLPJGlqSg49tHv7hReSCROSadOSE0987fxjxyYf/GD39qxZyTe+0V2EsCwqlaRUWrax0NdKpXIGD94sM2c+UHSUPtXZ2Z6hQ3csOsZigwYl3/529+fcNdck//mfyd/+lrS3Jx0dPbfOgAHdn1EnnJB86lPJ0KE9N3dvefrpp4uOsNxqq3MbGQAAAAAAAAAAAAAAAKscxSsAAAAAAAAAAAAArNLWWSdZtKjv1tt77+4yln82ZEh3gUGS/PGPyV57dRewnHXWa889+uiXi1fmzn39c5bUmmsu+1gowqabHpIXXngknZ19+ItbsH791sjAgSOKjvEa1Wry3vd2v/761+TMM5Pf/Kb7s6uxMVm4MGlrW7K5SqXuopWOju7tHXfsLp46+ODu8pW+VK1W+3bBFUx9fX3REQAAAAAAAAAAAAAAAKDHKF4BAAAAAAAAAAAAYJXW2JgMG5ZMnVp0kmLssEPRCWDp7LTTv+SOO04rOkafqVQas8sun0+pVCo6ypvacsvkJz/p3p47N7n//mTixOTWW5N77kmefz7p7OwuVSmXuwtW6uqSpqZkiy2SPfZIxo3rLlwZMaL7vKJUKpWUy+V0dXX12hoDBw7MiSeeuHj/1FNPfdXxTTfd9HXHjRgxIg0NDUmSyZMnp6OjI0kyePDgrL322kmy+GeSNDU1LZ5rzpw5efbZZ98yW6Wvm24AAAAAAAAAAAAAAACgF7lbBgAAAAAAAAAAAIBV3tixy1a8cvHF3a9/duqp3a+lGdMT6y6tajV5+9uXfx7oSwMGDMuoUXvl8cd/n6RWdJxeV6t1ZfvtP1Z0jKWyxhrdny1vf3vy+c+//H6tlrS1dRew9OvXXbyyImpubk6lUklbW1thGd7//ve/7vt777334u0zzzwzc+bMSZJstdVW2XPPPV9z/pAhQxbP9cADD+Taa699y7UHDhy4DIkBAAAAAAAAAAAAAABgxVQuOgAAAAAAAAAAAAAA9La3vz1pbCw6Rd9rbEzGjCk6BSy9XXf9Yurrm4uO0etKpXI23fTQNDUNLjpKjyiVugtXmppW3NKVJBk6dGjREQpTX1+f4cOHFx0DAAAAAAAAAAAAAAAAekypVqvVig4BAAAAAAAAAAAAAL3pzjuTd7wjmTu36CR9q74+mTEjWWutopPA0qnVajnzzBGZO/eZoqP0qmq1OUcffUuGD9eQ1Je6urryne98J52dnUVH6XPVajWf/OQns/baaxcdBQAAAAAAAAAAAAAAAHpEuegAAAAAAAAAAAAAANDbtt02aWkpOkXfGzhQ6Qorp1KplF13/WKq1aaio/SqNdYYrnSlAOVyOWutph+OXV1dGTx4cNExAAAAAAAAAAAAAAAAoMcoXgEAAAAAAAAAAABgldfUlGy+edEp+la5nOyzT9EpYNntsMPH06/fmkXH6DXValMOPPDsomOstkaMGFF0hEKsvfbaKZVKRccAAAAAAAAAAAAAAACAHqN4BQAAAAAAAAAAAIDVwhe/mPTvX3SKvtPYmHz+80WngGVXrTbliCMuT6XSWHSUHldX15DNN39P3va2/YuOstraYIMNUl9fX3SMPre6Fs4AAAAAAAAAAAAAAACw6lK8AgAAAAAAAAAAAMBq4b3vLTpB31p//WTMmKJTwPIZOXL3bLvt0atc+Uq/fgPyznf+qOgYq7URI0akq6ur6Bh9qr6+PhtuuGHRMQAAAAAAAAAAAAAAAKBHKV4BAAAAAAAAAAAAYLXQ0JB8/ONJtVp0kt7Xv3/y5S8XnQJ6xgEH/DANDYOKjtFjqtWmHH74/6ZfvzWKjrJaGzRoUNZbb72iY/Spcrmc0aNHFx0DAAAAAAAAAAAAAAAAepTiFQAAAAAAAAAAAABWGyeckNTVFZ2i99VqyZFHFp0Ceka12pQjjrg8lUpj0VGWW11dv2y++XvytrftV3QUkowfPz719fVFx+gTpVIpY8aMSd3q8EcQAAAAAAAAAAAAAACA1YriFQAAAAAAAAAAAABWGxttlIwZU3SK3lWtJh/9aNLUVHQS6DkjR+6eXXf9QqrVlfcfdrlcycCBI/LOd/530VH4P6NHj15tikja29vz97//vegYAAAAAAAAAAAAAAAA0OMUrwAAAAAAAAAAAACwWjn99KSxsegUvadfv+Tf/q3oFNDz9tzz1GyzzUdWyvKVUqkuzc3r5qMfvS39+g0oOg7/p1wuZ+zYsatF+cqcOXPyn//5n3nggQeKjgIAAAAAAAAAAAAAAAA9SvEKAAAAAAAAAAAAAKuVnXZKjj8+aVr5uhveUnNz8qMfJcOGFZ0Eel6pVMpBB/13Nt300JWqfKVUqktT0+B87GN3pH//dYuOwz/Zaaedio7Q6+rr67Ppppvm6aefzoMPPlh0HAAAAAAAAAAAAAAAAOhRilcAAAAAAAAAAAAAWO18+9vJkCFFp+hZlUoydmzykY8UnQR6T6lUzuGH/yxbb/2hlaJ8pVyuZo01hueTn5yYgQNHFB2H19G/f/9su+22qVQqRUfpFaVSKYMHD87IkSOTJE8//XTBiQAAAAAAAAAAAAAAAKBnKV4BAAAAAAAAAAAAYLXTr19y1VVJY2PRSXpOQ0Pys58lpVLRSaB3lUrlvOtd52bs2H9doctXqtWmDB68ST7xiXuzxhrrFx2HN3HAAQekX79+RcfoFXV1dTniiCNy4403JknWXHPNYgMBAAAAAAAAAAAAAABAD1O8AgAAAAAAAAAAAMBqaaedkuOPXzXKV5qbkx/9KBk2rOgk0DdKpVL23fe7+cAHfp3m5iGpVBqKjvQqlUpjdt75s/mXf7k/zc3rFB2Ht1BfX58jjjgilUql6Cg9qlqtZp999skDDzyQK664IvX19TnwwAOLjgUAAAAAAAAAAAAAAAA9SvEKAAAAAAAAAAAAAKutb3872XTTpL6+6CTLrqkpecc7ko98pOgk0Pc23HDvnHDC49lqqw+kUmkqOk6q1aYMGvS2HHvshOyzz3dSV7cSf7isZkaNGpVtttlmlSlfKZVKWXvttTNkyJBccMEFmTlzZj7/+c/nbW97W7q6uoqOBwAAAAAAAAAAAAAAAD1G8QoAAAAAAAAAAAAAq61+/ZJbbklGjkxWxmftNzYm48Yll12WlEpFp4Fi9Os3IIceekE++MFfp7l5SCqVxj7PUCqVU6k0ZuedP5tPf/pvGTp0+z7PwPI74IAD0q9fv6Jj9Ii6urrss88+ueCCC/KLX/wiu+66aw4//PAkSbnsVhIAAAAAAAAAAAAAAABWHaVarVYrOgQAAAAAAAAAAAAAFOm555IxY5IZM5L29qLTLJnGxmSbbbqLYxr7vmcCVkiLFs3L3XeflbvvPisdHYvS1javV9frLnmpZdNND8nuu38t6667da+uR+97+umnc8kll6R9Zflj8Dqq1Wr22muv/P73v8/ZZ5+dtdZaK9/4xjfygQ98IKW3aOmaNGlSGhoaMmLEiD5KCwAAAAAAAAAAAAAAAMtH8QoAAAAAAAAAAAAAJHn++WS33ZKnnqpl0aI3fzB90ZqaknHjkuuuU7oCr6erqzOPP/67TJhwWqZPvyddXZ3p6uq5Io36+gGpr2/OuHGfz/bbH5umpsE9NjfFmzRpUq666qp0dHQUHWWpVavVbLPNNrn88stz2WWXZf3118/Xvva1HHXUUWlqakqtVnvD8pXW1tZ8/etfz/e///1ce+21Ofjgg/s4PQAAAAAAAAAAAAAAACw9xSsAAAAAAAAAAAAA8H/mzEn22qsrjzxSy8KFdUXHeV3NzckBBySXX55Uq0WngRXfrFmT8+c/n51HH/115s6dmmq1KZ2d7enoaF2i8eVyJdVqczo6Fqa+vjnDh4/Lzjv/a972tv1SKpV7OT1F+ctf/pJf/epXK1X5Snt7ex5//PHceuutmTlzZkaNGpUf/ehH2WOPPdK/f/83LV15yU033ZTvfve7ufnmm3PaaaflC1/4Qh+lBwAAAAAAAAAAAAAAgGWjeAUAAAAAAAAAAAAAXuF73/tBvv3trsyf/5kkDUlWjGKFSiVpaEj+67+SY45J3uLZ+cDr6OhYmJkzH8r06RMzdepteeaZu7Jgwcx0dranq6sjSS2lUl3q6qqpVvtnvfW2yciRb8+wYWMybNiOaW4eUvQl0If++te/5pprrlkpylfK5XKee+653HPPPalUKtlnn33ysY99LCNGjFjquR566KGcccYZufjii/Oxj30sP/nJT3ohMQAAAAAAAAAAAAAAAPQMxSsAAAAAAAAAAAAA8H+eeOKJbLXVVtl2223zr//6Pzn55E0zY0YlLS3Flq80NydjxiQ/+1kyfHihUWCV1f3V+lpKpRWjbIkVw+OPP54rr7wyHR0dWVFvv6hUKtl7772z4447pr6+Pl1dXSmXu/8dv3L7rdRqtZT+r9Xrqaeeyk9+8pOcdtpp2WWXXXL99denoaGh164BAAAAAAAAAAAAAAAAlpXiFQAAAAAAAAAAAAD4P5/5zGdy7bXX5qc//Wn22muvtLfX8r3vlfLd7yaLFiVdXX2bp1pN+vVLzj47Ofro5P+ehw9AH3rxxRdz1VVXZdasWWlvby86zmKVSiUNDQ054ogjMnLkyMXv12q1dHR0pFqtJkk6OjpSqVSWaM5Xlq8sXLgw5513Xk4++eRssMEGueaaa7LJJpv0/IUAAAAAAAAAAAAAAADAcigXHQAAAAAAAAAAAAAAVgSLFi3KX/7ylwwePDjbbbddkqSurpavfa2Wu+/uzBFHJA0NSWNj72fp3z9pbk4+8Ynk739PjjlG6QpAUQYPHpxPfvKT2XPPPVOtVhcXkxSpUqlk2223zQknnPCq0pUkKZVKi0tXTjnllBx77LH5xz/+sUTz1mq1xdsNDQ1ZuHBhhg0blkceeSS77bbbEs8DAAAAAAAAAAAAAAAAfaVUe+VdMQAAAAAAAAAAAACwmqrVannf+96Xm2++OU899VT69+//mnOee64zF19cl9NPT2bPbs/ChdUeW79c7i51GTo0+cpXkg98IGlq6rHpAegBL774Yq666qrMmjUr7e3tfb5+pVJJQ0NDjjjiiNcUrrxSrVbL448/nk033TRJct999y0uFXsrixYtyq9+9aucd955ufnmm7PGGmtk/Pjx+eIXv5g999yzB64CAAAAAAAAAAAAAAAAeo7iFQAAAAAAAAAAAAD4P//1X/+VE088MR/5yEfyjW98IyNGjHjd87q6kj/8IXnf++5MS8vWqVSa069fKfPndx9bEpVKd7HKwoXJGmske+2VnHRSMnZsUir14EUB0KO6urpy33335bbbbsvChQvT1tbW62vW19enVCpl7Nix2W233VJfX79E46644oq8+OKLOf7449/wnK6urpTL5cyZMyePPPJIvv71r+cPf/hDqtVqtthii5x55pnZYostss466yw+FwAAAAAAAAAAAAAAAFYUilcAAAAAAAAAAAAA4P9MmTIl73znOzNp0qR84hOfyOc+97mMHj36Ved0dHSkUqnkxRdfzKGHHpoFC1ryq1/dm/vuK+fPf05uvTV5+OFk3rykVkvq6l4a1709aFCy3XbJnnsmO+2U7LhjsvbafX6pACynWq2WKVOm5I477siTTz6ZJOns7Oyx+UulUurq6rLOOutk/Pjx2WyzzVL30h+VZfDPpSkv7S9cuDDTp0/PSSedlDvuuCPPP/98ttpqq5x88snZZZddsv7666dWq6VUKqWzszN1dXV55JFHMnfu3IwZM0YRCwAAAAAAAAAAAAAAAIVSvAIAAAAAAAAAAAAAr/Dggw/mhBNOyO23356RI0fmuOOOy5FHHplhw4alrq5u8QPmr7rqqhx33HH5+Mc/nu9973uvO1dHR7JwYVIuJ/36vVzCAsCqZe7cubn33ntz//33p6WlJdVqNR0dHUtVxFIqlVJfX5+Ojo5Uq9Vsvvnm2WWXXbLOOuv0Wu4nn3wy3/ve93L99ddn6tSp2WqrrfLhD384Rx99dIYMGfK6Y2bNmpXtt98+HR0d+fCHP5zPfvazGTp0aK9lBAAAAAAAAAAAAAAAgDejeAUAAAAAAAAAAAAA/k+tVkupVMrdd9+dM844I1deeWWSZO21187BBx+cLbbYIs3NzZk/f35OO+209OvXLw899FAGDRpUcHIAVhQLFy7MjBkzMn369Dz11FOZPn16WlpaUi6XUy6XUyqVUqvV0tXVlVqtlvr6+qy77roZNWpUhg0blmHDhqV///69mvGvf/1rrr/++px55pl55plnssUWW+SAAw7I1772tcV/07q6uhaXjb3S3Llz8/vf/z7f+9738sADD2S99dbLxRdfnP32269XMwMAAAAAAAAAAAAAAMDrUbwCAAAAAAAAAAAAAOkuXUmSUqm0+L0bbrgh5513Xm6++ebMnj178cPyk2SXXXbJV7/61Rx00EGF5AVg5dHR0ZH29va0t7ens7MzdXV1qVQqqVQqqa+v79MsM2bMyMYbb5zW1tast956OeCAA/LNb34zQ4YMSX19/eJ8S+LYY4/NRRddlEGDBuWmm27Kdttt17vhAQAAAAAAAAAAAAAA4J9Uig4AAAAAAAAAAAAAAEV5/PHH88ILL2TMmDGLHzLf1dWVzs7OVKvV7Lffftlvv/3y4IMP5p577klbW1uef/757LTTTtlll12y1lprFXwFAKwMXipZaWxsLDpKhg4dmv/+7//OTTfdlC984QvZYostUq1WFxeLvVnpSq1WW1xQ9uSTT2bu3Llpbm7Ohz70oay99tp9kh8AAAAAAAAAAAAAAABeqVR76c4YAAAAAAAAAAAAAFjN7L333pk3b14OPfTQ7LPPPtl+++3T0NCQ5NUFLACwKntlocqSePrpp/Pd73435557bt7//vfn61//ekaPHt2jeWbPnpIZMyZm2rS7M2vWE2lvX5D29pYktVQqjalWmzNgwLCsv/7OGTp0x6y99mYpl9+4NAYAAAAAAAAAAAAAAIBVk+IVAAAAAAAAAAAAAFZLf/7znzNu3LiUy+V0dXVls802y8EHH5wDDjggY8aMyYABA5Ikd999d6ZOnZrDDz885XJ5qR5MDwCrmhdffDHnnntuTj311Oyxxx759re/nZ133nm55qzVuvLEEzfliSf+kClT/pTnn384SVIq1aW9fUFqta43HFtf3z9J0tnZlrXW2iQjRozPhhvuk003PSSVSsNy5QIAAAAAAAAAAAAAAGDFp3gFAAAAAAAAAAAAgNXSc889l/Hjx2fkyJHZe++989Of/jSTJk3KqFGjcuCBB+bAAw/MO9/5zowdOzYDBgzIhRdemFGjRhUdGwAK09LSkssuuyxf+MIXMmLEiHznO9/JQQcdlCSp1WpLXU7W2jor9913fu666/S0tc1Pe3vLm5asLKn6+gFJatlhh09k7NgTMmjQhss9JwAAAAAAAAAAAAAAACsmxSsAAAAAAAAAAAAArLbOOuusfPWrX81ll12WDTfcMNdcc01++ctf5sEHH8zQoUOz5ZZb5oYbbsinPvWp/PjHPy46LgD0un8uUOno6EilUklnZ2d+85vf5MQTT0xbW1u+/e1v5+ijj37dMW9l2rR7cuedP8yjj16bUqmc9vaWHr+OJKmrq0+pVM7w4Ttn/Pgv5W1vOyDlcl2vrAUAAAAAAAAAAAAAAEAxFK8AAAAAAAAAAAAAsEro6Ej+/vfkhReS1tZk4cKkVEoaG5OGhmTo0GTjjZNy+eUxc+fOzV577ZW11147v/nNb9La2ponnngiN998c371q1/lT3/6U8rlcnbfffccf/zx2WabbTJ69OjiLhIA+shf//rXbLLJJqmvr0+tVsuECRPyhS98IX/7299y8skn59Of/nSampqWqnRl/vyZueaaYzJ16p/S0bEwtVpXL1/Fy+rr+2eNNdbPe997VYYM2arP1gUAAAAAAAAAAAAAAKB3KV4BAAAAAAAAAAAAYKXT0ZH87W/JxInJHXckEyYkjz/eXbDyUrHKS9+SfelZ8B0dSWdnstlmye67J+PGJTvumEyffmsOOeRdOeecc/KhD31o8Rq/+MUvcsQRR2SDDTbIc889l4aGhmy66aa5/PLLM2rUqL69YADoQ9ddd12+/e1vZ7/99svnP//5zJkzJ//6r/+a3/zmNznxxBPzxS9+Meuuu+6blq7UarXUarWUy+XUarU8/PDl+c1vPpX29tZ0dbX38RW9pJRKpSHjx385e+zx7ymXKwXlAAAAAAAAAAAAAAAAoKcoXgEAAAAAAAAAAABgpfH448lZZyUXXthdsFKrJfPnL/08pVLSv3/S1VVLfX0ydOjVef75b+WOO36ejTfeOEly+OGH549//GPOPPPMrLnmmjnnnHPy7LPP5v777+/hqwKAFcvcuXOzzz77ZOLEifnABz6QUqmUSy+9NB/84Afzta99LZttttkbju3q6kr5pRa0JPPnz8zFF787L754X2q1tr6I/5aq1aYMHDgi733vVRkyZKui4wAAAAAAAAAAAAAAALAcFK8AAAAAAAAAAAAAsELr7Ex+85vkP/8zue++7v329p5do76+K21tbRk58rFcfPHWGTLk79lyyy1yzDHH5P/9v/+XcrmcKVOmpK6uLhtssEHPLg4AK6gPfOADueKKK5Ik48aNy3nnnZett976NeUqr1Sr1RYXlf32t2dlzTVvTLnclbq6vky+JEqpVBqy555fz667fjGlUqnoQAAAAAAAAAAAAAAAACyDStEBAAAAAAAAAAAAAOD11GrJeeclJ5+cLFqUzJvXe2u1tZWTNOSpp7bMQQd1pVQakmr1vTnkkEMWP1h+1KhRvRcAAFZAl112Wbbccsv8x3/8R2bOnJmnnnoqW2+9dcrlcmq12uKyktbW1tx555154IEHct111+X+++/Pppsuyn77LUylUiv4Kt5ILR0drbn11lMzb96MHHDA6cpXAAAAAAAAAAAAAAAAVkKlWq22ot7BAgAAAAAAAAAAAMBqasqU5P3vTx5+OFmwoJgMdXULc8AB5fz0p/UZNKhrcQELAKxuLrvsshx11FEZPnx4Tj311BxzzDGL/y5OnDgx3//+93PNNddkrbXWyhZbbJHdd++XcvmmdHUtKjj5kqlWm7L55kfk3e++MKWSv/cAAAAAAAAAAAAAAAArE3eDAAAAAAAAAAAAALDCqNWSH/842Wqr5N57iytdSZLOzobcdFN93va2Wq691tduAVh9feADH8hdd92VJJkwYUK6urqSJG1tbXnooYdy4403Zq211sqNN96Y73//g6lUbllpSleSpL29JY88cnWuu+641Gq1ouMAAAAAAAAAAAAAAACwFEo1d4QAAAAAAAAAAAAAsAJ46qnkyCOThx8utnDl9TQ1Jfvtl5x/fjJ4cNFpAKAYs2fPzqJFi7LuuuumVqulVCpl8uTJOe2003LRRRdl332HZ5ddZqSzc2HRUZdJtdqUsWNPyL77fq/oKAAAAAAAAAAAAAAAACwhxSsAAAAAAAAAAAAAFO6BB5K99krmzUs6O4tO8/rq65MhQ5I77kg22KDoNABQnJdKV17yj3/8Iz/+8TfT2npGqtUCg/WAarUphx32s2y++WFFRwEAAAAAAAAAAAAAAGAJlIsOAAAAAAAAAAAAAMDqbcKEZPfdk9mzV9zSlSRpa0tmzEh23DGZNKnoNABQnFeWrtRqtQwcuEbWWuumVKulNxm1cmhvb8m11x6blpYXi44CAAAAAAAAAAAAAADAElC8AgAAAAAAAAAAAEBh7rwzOeCAZP78opMsmc7O5IUXknHjkscfLzoNABSvVCrljjt+mH/8Y3KSWtFxekRHR0t+9auPFR0DAAAAAAAAAAAAAACAJaB4BQAAAAAAAAAAAIBCPPhgsv/+yYIFRSdZOrVaMmdOsttuybRpRacBgGK9+OKk3Hrr19PevpL9QX8TnZ1teeKJG/LII78sOgoAAAAAAAAAAAAAAABvQfEKAAAAAAAAAAAAAH1uxoxkr72S+fOLTrJsurqSF1/sLl9paSk6DQAUo6urM1dd9b50di4qOkqPa29vybXXfjQtLS8WHQUAAAAAAAAAAAAAAIA3oXgFAAAAAAAAAAAAgD5VqyUf/vDKW7ryko6OZObM5ItfLDoJABTjoYcuyaxZj6dW6yo6Sq/o6GjNDTd8qegYAAAAAAAAAAAAAAAAvAnFKwAAAAAAAAAAAAD0qZ/9LLnrrqS9vegky6+1NbnwwmTChKKTAEDfqtVque2276S9fUHRUXpNZ2dbHn74sixaNLfoKAAAAAAAAAAAAAAAALwBxSsAAAAAAAAAAAAA9JkZM5Ljj08WrELPaG9tTd73vqSlpegkANB3pk+/J/PmTSs6Rq8rlcp58MFLio4BAAAAAAAAAAAAAADAG1C8AgAAAAAAAAAAAECfqNWSD384WbSo6CQ97x//SL70paJTAEDfueOOH6SjY2HRMXpde/uC3HHHaanVakVHAQAAAAAAAAAAAAAA4HUoXgEAAAAAAAAAAACgT1x+eXLXXUl7e9FJel5ra3LBBcnddxedBAB6X0vLi5k06dep1bqKjtInWltn5amn/lR0DAAAAAAAAAAAAAAAAF6H4hUAAAAAAAAAAAAAel2tlpx8crJgQdFJek9ra3LqqUWnAIDed//95ycpFR2jz7S1Lcgdd3y/6BgAAAAAAAAAAAAAAAC8DsUrAAAAAAAAAAAAAPS6u+5Knn226BS975ZbkmnTik4BAL3rwQcvTkdHa9Ex+lAtkyf/IV1dHUUHAQAAAAAAAAAAAAAA4J8oXgEAAAAAAAAAAACg1/3gB0lLS9Epel+tlpxzTtEpAKD3dHV15MUXHys6Rp+rVPrl+ef/VnQMAAAAAAAAAAAAAAAA/kml6AAAAAAAAAAAAAAArNqefz757W+7S0lWdYsWJf/938kppyTVatFpAKDnPf/8I6lUGtLW1t4j82200X7ZZpsPZf31x6V//6Gpq6tmwYLnM3/+s3n66dszadJ1efLJm99ynoaGQdlll89l2LAxGTZspzQ1rb342JlnjsqcOU8td9bp0ydm3XW3We55AAAAAAAAAAAAAAAA6DmKVwAAAAAAAAAAAADoVT/5SVIqFZ2i73R2JtdemxxxRNFJAKDnzZgxMbUeaFNralo7hx32s2y88QGvOTZw4AYZOHCDDB8+JuPGfS7f+lZDOjsXvel8AweOyB57nLzcud5IW9v8PP30Hdl++4/22hoAAAAAAAAAAAAAAAAsPcUrAAAAAAAAAAAAAPSq//7vpLW16BR9Z9685KyzFK8AsGp6+uk70t4+f7nmqKvrl6OO+l2GDdtp8Xt//etV+fvff5n582ekWm3OkCFbZpNN3pWRI3dfojk7O9sydertmT793syd+3T23/+Hy5Xx9Tz99IQenxMAAAAAAAAAAAAAAIDlo3gFAAAAAAAAAAAAgF7z4ovJCy8UnaLv3XdfUqslpVLRSQCgZ/VE+ci4cZ99VenKr371sdx//wWvOuexx36TCRNOy7rrbpuurva3nPOFFx7JhRd2l7QMHDiyV4pXZs16PF1dHSmX3Y4DAAAAAAAAAAAAAACwoigXHQAAAAAAAAAAAACAVdd99yWNjUs/7uiju4tLXnotqQ9/OLnhhmTmzKStLWlpSR59NDnnnGTDDV997sYbJyef3H3+E08k8+d3n//II8kPf5iss87S536lKVOWbzwArIhmz35quefYdttjFm9PmfLH15SuvNLMmQ+mVuta7jV7Ql1dfebMebroGAAAAAAAAAAAAAAAALxCpegAAAAAAAAAAAAAAKy67r23u8ykL/zgB8lJJ736vWo1GT26+/X+9ydjxiSPP9597D3vSb7xjdfOs9lm3a8jj0x22SV5ehmer16pJBMnvrbsBQBWdp2dbcs1vlJpzDrrbL54//HHf/+q4+utt12q1eZXvTd37tOZM2fqcq3bE0qlcjo6FhYdAwAAAAAAAAAAAAAAgFcoFx0AAAAAAAAAAAAAgFXXrbcm7e29v05jY3LCCS/v//znyX77JR/7WDJ/fvd7a66ZfPzjrx43f37yk58kRxyRvOMdyY9//PKx4cOTr3992fLMn5/cffeyjQWAFVWtVktXV8dyzdHYOOhV+y0tL7xq/7DDLsmxx97+qtdOOx23XGv2lO7ildaiYwAAAAAAAAAAAAAAAPAKlaIDAAAAAAAAAAAAALDquu++vlmnqSmpr395/5RTkr/+tXv7sMOSd72re/uV59x0U3L++ckLr3je+/XXJ+uvnxxySPf+uHHLlqerq7t0BgBWJbVa13LPsXDh7FftNzUNXu45+1JnZ1vREQAAAAAAAAAAAAAAAHiFctEBAAAAAAAAAAAAAFg1zZmTzJ7dN2u9+OKrS15OPTXZd9/k2GOTPffsfq+9Pbn88pfPuffeV5euvOTRR1/enj9/2TM98siyjwWAFVG5XJdSqbRcc7S3t+SFF/6+eH+jjfZ71fFzztk6p55aypQpf1yudXpHLZVKQ9EhAAAAAAAAAAAAAAAAeAXFKwAAAAAAAAAAAAD0ijlzkvr6vlvv8MOTm2/u3n7Pe5IbbkjOPz/p3z+5555kr72SP//5zeeor08OPfTl/V/9atnztLYu+1gAWFGVy5XlnuOBBy5avL3RRvtmyy2PXO45+0KtpngFAAAAAAAAAAAAAABgRbP8d7sAAAAAAAAAAAAAwOtobU3K5b5bb9685PHHk113TRr+6Zno226bHHVUdwFLW9vrj69Wk0svTUaP7t6///7k9NOXPU9nZ/errm7Z5wCAFU2l0pDOzjf4Y7qE7r77rGy11fuz3nrbJUkOP/x/s/HGB2bSpF+npeWFNDWtnYEDR7xm3MiRb88xx/wxSTJ79pScddaGr8jVmLe9bf8kSXPzkFeNe9vb9s+CBc8lSR599Nplzl2rdaa+vv8yjwcAAAAAAAAAAAAAAKDnKV4BAAAAAAAAAAAAoFcsXJiUSn2zVl1dcuutyVZbde+ffHJy5pnJ4MHJz36W7LZbctxxyaJFyec+99rxa6yRXHNNstde3fsPPZQccEB3ecyyqlS6x/f3fHYAViFrrbVJZsyYuFxzdHQszM9+dkCOOOKKjBq1Z8rlumy33dHZbrujX/f8JSl6aW4ekve//5rXPXbwwf+zePvUU5f9f5zUarUMGDB8mccDAAAAAAAAAAAAAADQ8xSvAAAAAAAAAAAAANAr6ur6bq23v/3l0pV//CP51re6t+fPT77//e7ilSQ58sjXFq8MH5787nfJ1lt37//xj8m7353MmbN8mWq17vIVAFiVjBy5e2bMuC9JbbnmWbDguVx88V4ZPfrgbL31URk+fGz6918v5XJdFi6cnVmzHs+0aXdn0qTr8uSTN/dM+OW0zjqbp9RXrXIAAAAAAAAAAAAAAAAsEbdyAgAAAAAAAAAAANArGhuTrq6+WWuddV7e7tcvqa9P2tq69wcOfPnYK7eT7rKW3/0uWX/97v1LL02OOSZpb1/+TJ2d3VkAYFUyfPi41Nefn7a2eT0y36RJv86kSb9eonOfeurWnHrq6xefzJnz1Bse6xmljBixey/ODwAAAAAAAAAAAAAAwLIoFx0AAAAAAAAAAAAAgFVTQ0PPF6+cckpSq3W/Lrzw5fcffPDl7aam5PLLkwMOSI46KvnWt14+ds89L2/vskty220vl67cfHNyzjnJ2LHJ+PEvv5ZVpZKUevP57wBQgGHDdkqt1ll0jD5XX98/66+/S9ExAAAAAAAAAAAAAAAA+CeVogMAAAAAAAAAAAAAsGoaMiRpb++btf7+9+Tcc5NPfap7/7DDul+vtGBB8qUvvby///7Jmmu+vL/33t2vf7as5SnrrLNs4wBgRTZo0Eap1WpFx+hztVpXhg3bsegYAAAAAAAAAAAAAAAA/JNy0QEAAAAAAAAAAAAAWDVVq8mGG/bdescdlxx1VHL99cnMmd2lLwsXJo89lvzkJ8n22yd//nPf5dlpp75bCwD6SqlUypAhWxcdo8/Val0ZNOhtRccAAAAAAAAAAAAAAADgn5RqtVqt6BAAAAAAAAAAAAAArJqOPTa58MKiU/S9fv2S73wn+fzni04CAD3v/vsvzO9//69pa5tfdJQ+USrVZdttP5JDD72g6CgAAAAAAAAAAAAAAAD8k3LRAQAAAAAAAAAAAABYdY0fnzQ3F52i7zU0JDvuWHQKAOgdW211ZGq1WtEx+kxdXX122UWbGgAAAAAAAAAAAAAAwIpI8QoAAAAAAAAAAAAAvWbHHZPyaviN1ZaWZPvti04BAL2jWm3Kdtt9NOVytegofWLttTfLkCFbFR0DAAAAAAAAAAAAAACA17Ea3sYKAAAAAAAAAAAAQF/Zcstk4cKiU/S9tddO1lij6BQA0Ht23vlfUy7XFR2j19XXD8j48V8uOgYAAAAAAAAAAAAAAABvQPEKAAAAAAAAAAAAAL2mWk3GjSs6Rd+qVJKDDy46BQD0rsGDN8l6621fdIxeVyqVs/nmhxUdAwAAAAAAAAAAAAAAgDegeAUAAAAAAAAAAACAXvWlLyUDBhSdou9Uq8mJJxadAgB63x57nJxqtbnoGL2mUmnK2LEnpK6uvugoAAAAAAAAAAAAAAAAvAHFKwAAAAAAAAAAAAD0qgMPTPr1KzpF39lyy2TzzYtOAQC9b5NNDsyGG+69yhaTNDevkz32+PeiYwAAAAAAAAAAAAAAAPAmFK8AAAAAAAAAAAAA0Kvq6pITT0waG4tO0vsGDEi+/OWiUwBA3znkkPNTqax6f+Qrlca8971XplJpKDoKAAAAAAAAAAAAAAAAb0LxCgAAAAAAAAAAAAC97hOfSGq1olP0vrq65NBDi04BAH2nuXmdHHLI+alWm4qO0mOq1aaMGXNchg8fW3QUAAAAAAAAAAAAAAAA3oLiFQAAAAAAAAAAAAB63ZAhyYEHdheTrKoaGpJPfzqpVotOAgB9a4st3pMNN9wndXX1RUfpEU1N62Tvvb9ddAwAAAAAAAAAAAAAAACWQKlWq9WKDgEAAAAAAAAAAADAqu+JJ5Ktt05aWopO0jsGD04mT04GDiw6CQD0vZaWF3L22aOzcOE/io6yXCqVxhxzzB8zfPjYoqMAAAAAAAAAAAAAAACwBMpFBwAAAAAAAAAAAABg9bDRRsl3v5s0NxedpOc1NSU/+5nSFQBWX01Na+cjH7kx1Wr/oqMss0qlMYcc8v+UrgAAAAAAAAAAAAAAAKxEFK8AAAAAAAAAAAAA0Gc+85lkiy2Surqik/Schobk0EOTd7yj6CQAUKyhQ3fIUUf9NtVqU9FRllq12pT99/9Btt76g0VHAQAAAAAAAAAAAAAAYCmUarVaregQAAAAAAAAAAAAAKw+nngi2XrrpKWl6CQ9Y/DgZPLkZODAopMAwIrhySdvzmWXHZL29gVFR1kilUpj9tnnuxk37rNFRwEAAAAAAAAAAAAAAGAplYsOAAAAAAAAAAAAAMDqZaONku98J2luLjrJ8mtqSi65ROkKALzShhvunY985KbU1w9IUio6zpuqVBrzrnedo3QFAAAAAAAAAAAAAABgJVWq1Wq1okMAAAAAAAAAAAAAsHrp6koOOyy54YaktbXoNMumuTn51KeSH/yg6CQAsGJ6/vm/5fLL351586alvb2l6DivUlfXL9VqU97znsuy8cYHFB0HAAAAAAAAAAAAAACAZaR4BQAAAAAAAAAAAIBCtLUlBxyQ3HVXsnBh0WmWTlNT8r73JRdckJRKRacBgBVXZ2d7br311Nx55+np6FiYpPjbWKrVpmyyyUF517vOS2PjoKLjAAAAAAAAAAAAAAAAsBwUrwAAAAAAAAAAAABQmJaWZO+9k4ceSlpbi06zZJqakne+M7niiqRcLjoNAKwcnn32wVx11Xszb960tLe3FJKhrq5fqtWmvPvdF2fTTQ8uJAMAAAAAAAAAAAAAAAA9S/EKAAAAAAAAAAAAAIVauDB517uSO+/8/+zdeZhe88E+8PuZLTOTSGyxx061aBBbRWNrqa1aRWmrRG2lim500b6KVtSL0qrSEtKiuqRV26to7RVJSW3l11QIYguRZJZkluf3x4NIEyQxM2cm+Xyu61xztu/53mf442HOee5KEUtv1tiYHHRQcvHFSlcAYFF1dLTl9ttPzb33/m9KpaoeK2Cprq5LqVSVDTf8ePba66I0NCzXI/MCAAAAAAAAAAAAAADQ/RSvAAAAAAAAAAAAAFC4trbk4IOT665LmpqKTrNgDQ3J8ccnP/hBUioVnQYA+q7W1ul54IHLcu+9Z2f27BmZM2dWt8xTVzcgpVJVhg07OltvfWwGDVqzW+YBAAAAAAAAAAAAAACgOIpXAAAAAAAAAAAAAOg1fve75PDDk5aWZM6cotNUNDQkyy6bXH11MmJE0WkAYMlRLpfz5JO35Z57zsrkyXekurr29RKWxX/Vpba2f5Jyll9+gwwfflLe//59U1PTr8syAwAAAAAAAAAAAAAA0LsoXgEAAAAAAAAAAACgV3nppeSww5Lbbkuam4vN0tCQHHxwcs45Sf/+xWYBgCXZzJnP5amn7sgzz/w9Tz11R15++bGUStUplarS3t6azs6OJJ2vn11KVVVNqqvr3jy+3HLrZsiQ7TJkyPCsuebwrLjiRkXeDgAAAAAAAAAAAAAAAD1E8QoAAAAAAAAAAAAAvdLvfpccfngye3bS2tqzczc2JoMGJVdfnYwY0bNzAwBJudyZV16ZlKlTJ2TmzOfS3t6aOXOaUi53pq6uf2pq6tPQsEJWXXWLDB78gVRX1xYdGQAAAAAAAAAAAAAAgAIoXgEAAAAAAAAAAACg15o2LbnwwuTHP07mzElmzuy+uUqlpH//ZPnlk69/PRk5srINAAAAAAAAAAAAAAAAAEDvpHgFAAAAAAAAAAAAgF6voyO5/vpk1KjkH/+obLe1dc216+uTcjn5yEcqhSsjRlRKWAAAAAAAAAAAAAAAAAAA6N0UrwAAAAAAAAAAAADQp/z738nPfpbcfHPyxBNJXV1l/6xZ7z62VEoGDKgUt5TLyQc+kOy1V3LUUcmqq3ZvbgAAAAAAAAAAAAAAAAAAupbiFQAAAAAAAAAAAAD6rI6O5PHHkwkTkrvvTu65J3nllWT27GTOnErRSr9+lXKWlVdOPvzh5EMfSoYNS9Zdt3IcAAAAAAAAAAAAAAAAAIC+SfEKAAAAAAAAAAAAAAAAAAAAAAAAAAAAAAAA0OdUFR0AAAAAAAAAAAAAAAAAAAAAAAAAAAAAAAAAYFEpXgEAAAAAAAAAAAAAAAAAAAAAAAAAAAAAAAD6HMUrAAAAAAAAAAAAAAAAAAAAAAAAAAAAAAAAQJ+jeAUAAAAAAAAAAAAAAAAAAAAAAAAAAAAAAADocxSvAAAAAAAAAAAAAAAAAAAAAAAAAAAAAAAAAH2O4hUAAAAAAAAAAAAAAAAAAAAAAAAAAAAAAACgz1G8AgAAAAAAAAAAAAAAAAAAAAAAAAAAAAAAAPQ5ilcAAAAAAAAAAAAAAAAAAAAAAAAAAAAAAACAPkfxCgAAAAAAAAAAAAAAAAAAAAAAAAAAAAAAANDnKF4BAAAAAAAAAAAAAAAAAAAAAAAAAAAAAAAA+hzFKwAAAAAAAAAAAAAAAAAAAAAAAAAAAAAAAECfo3gFAAAAAAAAAAAAAAAAAAAAAAAAAAAAAAAA6HMUrwAAAAAAAAAAAAAAAAAAAAAAAAAAAAAAAAB9juIVAAAAAAAAAAAAAAAAAAAAAAAAAAAAAAAAoM9RvAIAAAAAAAAAAAAAAAAAAAAAAAAAAAAAAAD0OYpXAAAAAAAAAAAAAAAAAAAAAAAAAAAAAAAAgD5H8QoAAAAAAAAAAAAAAAAAAAAAAAAAAAAAAADQ5yheAQAAAAAAAAAAAAAAAAAAAAAAAAAAAAAAAPocxSsAAAAAAAAAAAAAAAAAAAAAAAAAAAAAAABAn6N4BQAAAAAAAAAAAAAAAAAAAAAAAAAAAAAAAOhzFK8AAAAAAAAAAAAAAAAAAAAAAAAAAAAAAAAAfY7iFQAAAAAAAAAAAAAAAAAAAAAAAAAAAAAAAKDPUbwCAAAAAAAAAAAAAAAAAAAAAAAAAAAAAAAA9DmKVwAAAAAAAAAAAAAAAAAAAAAAAAAAAAAAAIA+R/EKAAAAAAAAAAAAAAAAAAAAAAAAAAAAAAAA0OcoXgEAAAAAAAAAAAAAAAAAAAAAAAAAAAAAAAD6nJqiAwAAAAAAAAAAAAAAAAAAAAAAAAAAAPQ2U6dWlpaWpLU1KZeT+vrKMnhwsuaaSalUdEoAAABYuileAQAAAAAAAAAAAAAAAAAAAAAAAAAAlmrPPZdMmJCMG5fccUcycWIye3ZSV7fgcpU5cyr7N9kkGTEi2WabZNiwZO21lbEAAABATyqVy+Vy0SEAAAAAAAAAAAAAAAAAAAAAAAAAAAB60quvJpddlpxzTjJtWqVkpakp6ehYtOtUVSUDBiTt7Um/fskxxyRf/GKy+urdkxsAAACYS/EKAAAAAAAAAAAAAAAAAAAAAAAAAACw1PjHP5L//d/kD3+olKY0N3ft9fv1S0qlZMcdk69/Pdlpp8o2AAAA0PUUrwAAAAAAAAAAAAAAAAAAAAAAAAAAAEu8W25Jjj8+mTw5aW1NOju7f84BA5Jll01++MPks59VwAIAAABdTfEKAAAAAAAAAAAAAAAAAAAAAAAAAACwxJoxIznuuOR3v0uam4vJ0L9/8qEPJVdckay6ajEZAAAAYEmkeAUAAAAAAAAAAAAAAAAAAAAAAAAAAFgi3XJL8pnPJDNnJq2txWaprU369UsuvDD53OeSUqnYPAAAALAkULwCAAAAAAAAAAAAAAAAAAAAAAAAAAAsUWbOTI47Lvntb5Pm5qLTzKt//+RDH0quuCJZddWi0wAAAEDfpngFAAAAAAAAAAAAAAAAAAAAAAAAAABYYrzwQjJ8ePLss0lra9FpFqy2Nhk4MLnzzuT97y86DQAAAPRdVUUHAAAAAAAAAAAAAAAAAAAAAAAAAAAA6ApPPZUMG5Y8/XTvLV1Jkra25JVXkm23TSZMKDoNAAAA9F2lcrlcLjoEAAAAAAAAAAAAAAAAAAAAAAAAAADAezFlSqV05ZVXko6OotMsvAEDkttvT7bYougkAAAA0PcoXgEAAAAAAAAAAAAAAAAAAAAAAAAAAPq0F19Mttwyee65vlW68oZBg5K//z3ZaKOikwAAAEDfongFAAAAAAAAAAAAAAAAAAAAAAAAAADos2bPTjbbLJk0KWlrKzrN4imVkhVWSB59NBk8uOg0AAAA0HdUFR0AAAAAAAAAAAAAAAAAAAAAAAAAAABgcZ1ySvL00323dCVJyuVkxozksMOKTgIAAAB9S6lcLpeLDgEAAAAAAAAAAAAAAAAAAAAAAAAAALCoxo9PRoxIWlqKTtI1GhuTyy9P9tuv6CQAAADQNyheAQAAAAAAAAAAAAAAAAAAAAAAAAAA+pzZs5ONNkomTy46SdcaODD597+TwYOLTgIAAAC9X1XRAQAAAAAAAAAAAAAAAAAAAAAAAAAAABbVd76TvPhi0Sm6XmtrMnJk0SkAAACgbyiVy+Vy0SEAAAAAAAAAAAAAAAAAAAAAAAAAAAAW1gMPJMOHJy0tRSfpHo2NyZgxyb77Fp0EAAAAejfFKwAAAAAAAAAAAAAAAAAAAAAAAAAAQJ/yiU8k116bLMnfrLrRRsljjxWdAgAAAHq3qqIDAAAAAAAAAAAAAAAAAAAAAAAAAAAALKwXX0z+7/+W7NKVJJkyJbn//qJTAAAAQO+meAUAAAAAAAAAAAAAAAAAAAAAAAAAAOgzfv7zpFQqOkX3a2lJzj676BQAAADQu5XK5SW9mxUAAAAAAAAAAAAAAAAAAAAAAAAAAFgSdHQkK6+cTJtWdJKeUV+fPPNMssIKRScBAACA3qmq6AAAAAAAAAAAAAAAAAAAAAAAAAAAAAAL4/rrkzlzik7Rc0ql5NJLi04BAAAAvVepXC6Xiw4BAAAAAAAAAAAAAAAAAAAAAAAAAADwbnbeOfnrX4tO0bPWWCOZMqXoFAAAANA7KV4BAAAAAAAAAAAAAAAAAAAAAAAAAAB6vXI5GTQomTmz6CQ9q7Y2efHFZNlli04CAAAAvU9N0QEAAAAAAACgN5gzJ3n44WTChOTxxysP3DY1VfY3NCT9+yfLL5988IPJsGHJuusmpVLRqQEAAAAAAAAAAAAAAAAAlh7PPJO0ty/6uEMOSUaPnrv9bu+I7rBD8re/vft1R49ORo6srA8ZkpxySuU91NVXr7yX2tZWyXz33cm55yYPPbTo2ZPKu67/+Eey886LNx4AAACWZIpXAAAAAAAAWCo980xy443JnXcmf/97MnlyUl+fdHQkzc0LHlMqJcssU3kgt1xONt44GTEi2W67ZPfdk8bGHr0FAAAAAAAAAAAAAAAAAIClyvjxSW1t0tJSdJKKtra56+uumxxxxLzHa2uTDTesLAcdlOy0U+W91kXV2prcf7/iFQAAAFgQxSsAAAAAAAAsNcrl5Lbbkh/9KLn99qSqat6Slbc+3Pp242fMmLs9fnwyYUJyySVJZ2cycmTy5S8nG2zQPfkBAAAAAAAAAAAAAAAAAJZm992XzJrV/fM88ECy/fbz719ppeR3v6u8o5ok11wz99isWcmVVyZ//Wvy7LNJe3vlGt/8ZqWApb4++dKXFq94Zc6cyruxJ520ePcDAAAASzLFKwAAAAAAACzxpk9PRo9Ozj47ee21rn2gtlxOZs6srP/858kvfpFsvnnlwdW99kqqq7tuLgAAAAAAAAAAAAAAAACApdkddySdnd0/z4wZyd13z7//1FPnlq48+GByyy1zj02YkHz2s/Oe/5e/JEOHJvvsU9keOHDxM/3jH4s/FgAAAJZkVUUHAAAAAAAAgO7S2Zmcd16y2mrJt7+dPPts15au/Le2tqS1Nbn33uTgg5O11kruuqv75gMAAAAAAAAAAAAAAAAAWJo88khxc9fXJ1/84tzt//3fdz6/f/9k112T4cPn7vu//1v8+V95pVIIAwAAAMxL8QoAAAAAAABLpH//O9l66+Q730laWpLm5p6df+bMStHLrrsmxxzT8/MDAAAAAAAAAAAAAAAAACxpmpqKm/uQQ5LBgyvrU6YkV1+94PPOPTcpl5NZsypFKyuumLz0UvLd7yYXXrj489fWJtOnL/54AAAAWFIpXgEAAAAAAGCJ0tlZeSB16NDkgQeKfYA2qZS+jB6dbLBBctddxWYBAAAAAAAAAAAAAAAAAOirOjoqS1FOPHHu+vnnJ+3tiza+X7+kunrx56+urry3CgAAAMxL8QoAAAAAAABLjOeeS7beOjnllKS5uVLC0hu0tFSy7bpr8qUvLfqDtAAAAAAAAAAAAAAAAAAAS7vZs99bccl78fGPJ+97X2V9xozk4ovf/twf/zjZfvtkr72S//mfZObMZPDg5NvfTi68cPEzlEpJa+vijwcAAIAlVU3RAQAAAAAAAKArTJqUDB+eTJvWe4tNWlqSyy5L/vOfZOzYpF+/ohMBAAAAAAAAAAAAAAAAAPQNVVXFzf3Vr85dv+SSSvnK25k8ubIkyfXXJ889N7eoZeTI5EtfSubMWbwcRRXPAAAAQG9W4P8yAAAAAAAAgK7xyCPJVlslL73Ue0tX3tDcnPztb8kuu1TWAQAAAAAAAAAAAAAAAAB4d/36JR0dPT/vllsmI0ZU1tvakvPOW/B5DQ0L3t/ZOXe9piYZOHDxcnR2JvX1izcWAAAAlmSKVwAAAAAAAOjT/v3v5MMfTl59dd4HT3uzlpZkwoTkYx9L5swpOg0AAAAAAAAAAAAAAAAAQO9XKlWKS7rS976XlMuV5bLLFnzOV786d/2aa5JnnlnweX/7W/L73ydf/GKy++6V90i/853knHPmnjNpUvLyy4uXVfEKAAAALFgX/+8CAAAAAAAA6DnPPJMMH5689lrRSRZda2syfnzyqU8lf/xjUl1ddCIAAAAAAAAAAAAAAAAAgN5txRWT55/vufnWXDPZb7+522ef/fbn1tUl++5bWRZk5szk8MMXP0tbW7LSSos/HgAAAJZUVUUHAAAAAAAAgMXR3p7sumsybVrS2Vl0msXT0pLcdltyyilFJwEAAAAAAAAAAAAAAAAA6P2GDevZ+Y4/Pqmpqazfemvy4INvf+6Pf5z84Q/JpEnJjBmVd2GnT0/Gj0/OOivZeOPkb39b/CxrrVUpdwEAAADmVSqXy+WiQwAAAAAAAMCi+v73k1GjkubmopO8dw0Nyd13J5tvXnQSAAAAAAAAAAAAAAAAAIDe60c/Sr7znWTOnKKT9LyDD06uuKLoFAAAAND7VBUdAAAAAAAAABbVww8nZ565ZJSuJElLS7L//kvnQ74AAAAAAAAAAAAAAAAAAAtryy2T+vqiU/S8xsZk++2LTgEAAAC9U6lcLpeLDgEAAAAAAAALq709+eAHk3/9K1mS/tLV2Jgcf3zygx8UnQQAAAAAAAAAAAAAAAAAoHd67bVk8OCkra3oJD2rVEpWWKHys7Y26dcvaWhIPvCBZIcdkmHDkqFDK++rAgAAwNJG8QoAAAAAAAB9yve/n4walTQ3F52k6zU0JHffnWy+edFJAAAAAAAAAAAAAAAAAAB6p1VXTZ5/vugUvUd9fVJXV3n3drXVkm22ST73uWTPPZPq6qLTAQAAQPdTvAIAAAAAAECf8fTTyUYbJS0tRSfpPh/4QPLww0mpVHQSAAAAAAAAAAAAAAAAAIDe57DDkjFjkvb2opP0Xsssk/Trlxx/fHLkkclKKxWdCAAAALpPVdEBAAAAAAAAYGH99KdJR0fRKbrX5MnJ/fcXnQIAAAAAAAAAAAAAAAAAoHc68cSkrq7oFL3bzJnJyy8nZ5yRrLVW8olPJPfeW3QqAAAA6B6lcrlcLjoEAAAAAAAAvJs5c5LBg5MZM4pO0r2qqpJPfSq55pqik/R9LS3JxInJ+PHJHXckjz6atLYms2cn7e2Vh6r79UsGDEi23DIZPjwZNizZaKOkpqbo9AAAAAAAAAAAAAAAAADA29l88+TBB4tO0XeUSklDQ7L33slFFyXLLlt0IgAAAOg6ilcAAAAAAADoE66+OjniiGTWrKKTdL/6+uSZZ5IVVig6Sd/S3p5cf31y5ZXJffclzz6bNDYmbW2VEpZ3079/pfhm9uxk/fWTD384OeywZOutuz87AAAAAAAAAAAAAAAAALDwrr46OfLIZObMopP0Lf36Vd6nHDMm2WOPotMAAABA11C8AgAAAAAAQJ+w+ebJgw8WnaJnNDQk//M/yTe+UXSSvuGFF5Kf/zw5//xkzpyue0i6qqryz2KNNZKTTko+/elKkQsAAAAAAAAAAAAAAAAAUKw5c5LBg5MZM4pO0jc1NiZ7751cdFGy7LJFpwEAAID3RvEKAAAAAAAAvd5DDyXbbJO0tBSdpOesvHLy3HOV8g8W7O67k7POSm6+ubLd2tp9cw0YkJTLyciRyQknJOut131zAQAAAAAAAAAAAAAAAADv7qSTkh//OJk9u+gkfVO/fpX3J2+6Kdlyy6LTAAAAwOLzNU0AAAAAAAD0eldfncyZU3SKntXcnEyYUHSK3umVV5JPfSrZddfkz3+uFK50Z+lKksyalTQ1JT//ebLppsmppyZtbd07JwAAAAAAAAAAAAAAAADw9r7xjaShoegUfdfs2cm0acmOOya33150GgAAAFh8ilcAAAAAAADo9W6/PenoKDpFz+roULyyIH/6U7Leesn111fKacrlnp2/rS1paUnOOqtSwPLwwz07PwAAAAAAAAAAAAAAAABQscIKyWWXJY2NRSfp25qakj32SP7v/4pOAgAAAItH8QoAAAAAAAC9Wrmc/POfizf2kEMq499YFsXQocnllyeTJyetrcm0acnEiclFF1UexH2r449Prrkm+c9/5p3vkEMWL3dSKRW5887FH7+keeWVZL/9ks98Jpk+PZk9u9g8zc3JE08kW2+dnHpq0t5ebB4AAAAAAAAAAAAAAAAAWBp94hPJbrsldXVFJ+nbmpuTfff1bisAAAB9U6lcXtSvmAIAAAAAAICeM2VK8r73JS0tiz72kEOS0aPnbpdKCzfu2GOTH/84qa5e8PFNNkkeeWTu9quvJssuO/95hx5aKW9ZXOuum0yatPjjlxR//3uyxx6Vh3aLLlxZkMbGZO21k1tvTVZZpeg0AAAAAAAAAAAAAAAAALB0mTYtWX/9ZPr0opP0fQMGJHfckWy+edFJAAAAYOFVFR0AAAAAAAAA3smECUltbc/N95GPJOefXyldmT07ueCCZN99k49+NBk5MvnFL5KmpnnHPPRQ8stfJl/8YvLCC12XZcqUpLW1667XF91yS7LLLpVym95YupJUCmGeeCIZNiyZPLnoNAAAAAAAAAAAAAAAAACwdFlhhWT06KSxsegkfd+sWcmee87/Li0AAAD0ZjVFBwAAAAAAAIB3Mm5c5SHNnvKDHyRVVZX1o45KLr983uOjR88/ZsSIuesnndR1WRoaKqUuW23VddfsS/785+TTn05aWopO8u7a25Pnn0+23DK5995kgw2KTgQAAAAAAAAAAAAAAAAAS4999kk+//nkiiuS5uai0/Rt06cnX/1qctFFRScBAACAhVNVdAAAAAAAAAB4JxMmJJ2dPTPX6qvPLTlpaUlWWin55z8rD9g+91xy6aWVc3pKZ2fy2GPz7582bVqmTp3ac0EKcNttyYEH9o3SlTd0diavvJIMH55MmVJ0GgAAAAAAAAAAAAAAAABYuvz0p8meeyaNjUUn6dtaWioFNnfcUXQSAAAAWDiKVwAAAAAAAOjVZs3qubmGDp273tCQnHVWsummlfVVV01GjkzGj0/WWqtn8nR0VEpf3mr06NHZf//9s/HGG6exsTFbbrllfvKTn/RMoB4yblzy8Y/Pf+99Qbk8t3zlpZeKTgMAAAAAAAAAAAAAAAAAS4+qquTKK5MddlC+8l61tCQHHpg0NRWdBAAAAN6d4hUAAAAAAAB6tZaWnptr2WXn3X722cpDoQceWFlPklVWSc48s2fydHQkra1zt88444wcdthheeyxx3LAAQfkuOOOS2tra771rW/l1FNP7ZlQ3WzGjGSvvfr2g7gdHcnzzyef+UyliAUAAAAAAAAAAAAAAAAA6Bk1Ncm11yZ775307190mr5t+vTkq18tOgUAAAC8O8UrAAAAAAAA9Gpz5vTcXG8tOUmS005LfvObynLaaXP377FHz+Tp7Exmz66sjx8/PqecckrWWWed3HLLLbnooosyatSo/PnPf856662XUaNG5Z///OcizzF58uS88MILXZx88R13XDJzZtEp3ru2tuTee5Nf/aroJAAAAAAAAAAAAAAAAACwdKmpSa68Mjn00KSxseg0fVdLS3LFFcm//110EgAAAHhnilcAAAAAAADo1erqem6up56ad/vJJxe8PmBAUip1f56qqqRfv6StrS1XXHFFkuSQQw7JxhtvnLa2tiTJOuusk69+9atpbW3NxRdfnCQpl8vveu277747Rx11VHbbbbe8733vy4ABA7Ltttvm+9//fv5d0BOwf/lL8rvfzV+A01c1NSXHHJNMnVp0EgAAAAAAAAAAAAAAAABYulRVJT/5SeW9xeWXr7yvyaJrb08uuKDoFAAAAPDOFK8AAAAAAADQqzU09Nxc//xn8uqrc7fXXnvB6888kyxEt8l7Vl2d1NcnL7/8cm677bZsuOGG+ehHP5okqampSWdnZ5JktdVWS5JMfb3h452KV8rlcv7whz/kk5/8ZH79619nq622ygknnJCjjz469fX1ueSSS94seXnjOq+99lpGjBiRr3zlK7n44oszbty4zJw5s0vvdcaM5DOfSZqbu/SyhZs9Ozn44J759wUAAAAAAAAAAAAAAAAAmNfuuyeTJiX77ps0Nhadpu9pa0suvTRpaSk6CQAAALy9mqIDAAAAAAAAwDsZMKDrr/m97yX/8z+V9dGjk5EjK+ttbcnPf56cfHJl+zvfSaZPn7v+hiuvnPd6H/3o3Idt3/rQ7RZbzB1/113JtGmLlrO6unK9J598MpMnT85uu+2WddZZJ0lSKpXeLEZpaWnJgAEDUi6X89prr2XQoEHzXauzszNVVVW57bbbcuihh2aNNdbINddck0022SRJ0tHRkZdffjkTJ05MVVVVkqS9vT21tbV59NFHc9ddd+W+++5LXV1dmpqakiQDBgzIuuuum8MOOyxf/vKXF+3m/stxxyWzZr2nS/RKbW3J3/+e/OpXlQIWAAAAAAAAAAAAAAAAAKBnLbts5d3QG29MPve5SomIIpFFc801ySGHFJ0CAAAAFkzxCgAAAAAAAL3allsmt96adHT0zHynnpp8+MPJ8OHJkCHJb34z7/G//z057bR59118cbL22vNf68tfrixJsuOOye23L1qWUin5wAeShx9+Is3NzVl//fXnKVUplUpJkqamppTL5dTV1aW9vX2B16qqqkpnZ2cuvvjizJo1KxdeeGE22WSTTJ8+Pf37909tbW1WXnnl7LrrrvOMSZKHHnooSfKNb3wj++yzTx577LE8//zzmTx5cp566qm0tbUlqZS3VFdXL9pNJnnkkeS3v01aWxd5aJ/Q1FQplvn0p5O6uqLTAAAAAAAAAAAAAAAAAMDSaffdk//8J/npT5Nzz01mz05mziw6Ve83a1Zy5pmKVwAAAOi9FK8AAAAAAADQq229ddK/fzJjRs/M19qa7LJLpTDlM59JNtywUoDy+OPJ1VdXHqSdM6fnsmy6afKnP01Kkqy00krp16/fm8ffKF556aWX0tramhVWWCENDQ1ve7377rsvd9xxR3bbbbc89dRTOeOMMzJp0qQMHjw4O+ywQ/bYY48kSblcTqlUSrlcTpI8+OCDSZJddtklW265ZbbccsskyZw5czJr1qzU1FT+7PhOpSs33XRTjjnmmLzyyis58cQT873vfe/NYz35Oy1KR0cydmylfAUAAAAAAAAAAAAAAAAAKMagQcm3vpWcdFJy003JqFHJ/fdX3gNsays6Xe81ZUoyfnzy+iumAAAA0KsoXgEAAAAAAKBXGzZs8Us5Lr+8svy3U0+tLG9n9uzkRz+qLAtjnXUWL9+7WXPNpK6unKqqqlRVVaW6ujpVVVXznFMulzNp0qR0dnZm7bXXTmNj49te76GHHsqMGTPy6KOP5stf/nIGDx6ccrmc559/Pj/+8Y+zyy67ZPTo0Rk8eHCSucUujzzySAYNGpRyuZyZM2emXC5n4MCBqaury/LLL/+283V0dKS6ujrXX399Tj311EyePDlJ8sorryRJ2tvb09JSkyuvrDyQvCSbNavy8LXiFQAAAAAAAAAAAAAAAAAoXnV1sueeleU//0l+8pPkhhsq6/X1SWdn0tRUdMreY/bsyu9H8QoAAAC9UdW7nwIAAAAAAADFWX31pLa26BTF2HbbSvnJGmuskc7Ozrz00ktJKoUmb3jppZdy//33Z+DAgdl0003f9lqdnZ157rnn0tLSkilTpuSLX/xi7r777kyaNCmTJk3Kxz72sdx444055ZRT3hzzRsnLww8/nNdeey1f+cpX8qlPfSrf+ta3csstt7xj9jdKV+67774cfvjh2XTTTbP33nu/fl/bvnn9X/0qqVpK/mr5r38lDz9cdAoAAAAAAAAAAAAAAAAA4K3WXTc555zKe4BNTcmddybnn58cdliy0UbJ8ssnAwYk/fpV3nldGt97bW9P/va3olMAAADAgi0lX2EEAAAAAABAX1UqJR/8YNEpel5jY7L99pX1FVZYIUkyZcqUJEl1dfWb5z300EO5++67s+mmm2a77bZ72+u1tramqakpSaX45Mwzz8zKK6+c9vb2rLLKKrngggsyaNCgXHPNNW8WvJRKpbS1tWWHHXbIt771rWy++eZpbm7Or3/96+y6667Zc889M3369AXOV11dnUceeSSf/OQns/baa+dnP/tZSqVSkmTjjTd+/axSzjqr8hDy0qCtLTn33KJTAAAAAAAAAAAAAAAAAABvp7Y2GTq0Urryy18mjz2WTJuWzJyZtLYmc+Ykm2/etXMeckhSLs9dFsamm1beWbzrrsp7mm+MffLJrs32Vg8+2H3XBgAAgPdC8QoAAAAAAAC93g47JDU1RafoWVVVyZZbVtY/8pGPZNttt80111yTq666Kq2trUmSxx9/PD/4wQ+SJAceeGAGDhyYjo6OBV6vX79+bxafjBgxIknS1taWmtd/sQ0NDdliiy2SJPfdd1+SpFwup7a2NpdccklOP/30XHrppbnrrrtyzz33ZJdddsmNN96YE088cYHzTZkyJfvvv3+WX375jB07NnV1dXnssceSJOutt16S5J57Snm942Wp0N6eXHVV5eFqAAAAAAAAAAAAAAAAAKDvKZeTRx4pOkWy887JCSckw4cnjY09M2dzc/Liiz0zFwAAACwKxSsAAAAAAAD0egcdlNTWFp2iZw0YkLzeg5KBAwfm9NNPz5AhQ/KlL30pI0eOzOc+97nstttu+etf/5qvfvWrOfDAA5Mk1dXVmTFjRpqamt68VkdHR6qrq9OvX78kyVprrZWkUqzS2dmZJGlpaUm/fv3m2Vcul5MkK6ywQpKks7Mz7e3tef/7358LLrggq6yySm666aY89NBD82R/+umn84lPfCIzZszIb37zm6yyyip58cUXM2XKlKy88srp379/yuVyrr02aWnppl9gL1Vbm9x1V9EpAAAAAAAAAAAAAAAAAIDF8dRTyeuvYRZq+vTkxhuT005LfvaznpmzX79kwoSemQsAAAAWheIVAAAAAAAAer1NNkk22qjoFD2noSH5yleSqrf8NW/nnXfOL3/5y+y55565++67c8stt2S99dbLpZdemlNPPTXLL7982trakiQHHXRQ1l9//UyaNClJUiqVkiQbbLBBkuThhx9OktTV1aXq9Un+9a9/5V//+lfWWGONDBkyZJ5xb6iqqkpNTU2SZMiQIdlpp53ywgsvZNy4cW+e89hjj+Wggw7Kc889l1//+tfZeOONkySTJ09Oa2tr3ve+9yWplLjccUfveLi4JzU3J/ffX3QKAAAAAAAAAAAAAAAAAGBxTJiQvP6qZaEuvzzZY4/ku99N7ruvZ+b0jiQAAAC9leIVAAAAAAAA+oSTTkqWWaboFD2jXE4OO2z+/SNGjMgVV1yRp59+Os8991z+8Ic/5NBDD01jY2OSpLa2Nkly44035oUXXsgyr//CqqqqUi6Xc/DBB2fYsGG55JJLcuGFF+a5557LzJkz89prr+Xcc8/N5MmTs99++71ZjvKGjo6OdHZ2plwup/P1ppS6urq0tLQkSZZddtkkyYsvvpivfe1reeWVV3LzzTdnhx12ePMab5TAvFHE0t7ekdf7XxbZIYdUfkdvLAvjssvmHfPfy38/6LvZZskZZyR33JE89VTlYeBZs5IHH6w8hNy//+Jlb29Pbr998cYCAAAAAAAAAAAAAAAAAMV68smktbXoFMVob08efbToFAAAADC/XtCRCgAAAAAAAO/uk59Mjjqq6BTdr6oq+fjHkxVWeLfzqjJo0KAFHnv22Wfzn//8JyuttNKb+0qlUpLkl7/8ZY499th85StfyZgxYzJw4MCMHz8+r776aj72sY/lmGOOebPI5aGHHsoHP/jBVFdXz3edcePGZeLEiVlmmWWy4YYbJkkmTpyYxx9/PP/5z39ywgknZNiwYXn/+9+fj3zkI3nwwQeTJDvuuGOS5Pnn6/J6h0uvdNRRydFHz79/6NDKcsAByXbbJTNmLPq1X/9VAAAAAAAAAAAAAAAAAAB9TEtLpYBkadXcXHQCAAAAmJ/iFQAAAAAAAPqEurpKEca55yZz5hSdpvs0NCRf+9p7u8aqq66aVVdddYHHPvjBD+bCCy/M2LFjc+utt+bpp5/ONttskwMPPDB77LFHVlxxxTfPPeecc3Lffffl4IMPzjbbbJMhQ4akvr4+L730Uo444og8+eSTOfbYY7P++usnSVZZZZV87GMfy+OPP56nnnoq48aNS1NT0zzzn3766fnzn/+czTc/PbW1a6al5b3d6+LYb7/k+efn3Tdz5vznTZuWjBmT/PWvlYegDzmkUriSJBtvnBx/fHLaaYs+f1NT8uKLyVt6cQAAAAAAAAAAAAAAAACAPqC5OSmXi05RHMUrAAAA9EaKVwAAAAAAAOgzjj02Of/8olN0n1IpWWedZKutuneeTTfdNJtuumm++93vJkk6OztTVVWVJCmXyymVSmlra8suu+ySiRMnZtSoUamtrc3gwYMze/bsTJ48OUny8Y9/PN/97nfT0NDw5nUvuOCCTJ8+PS+//HKmTp2aZ555JlOnTs2ZZ56ZadOmpaOjI7/73e/S2vr9BZad9ITx45Onnnrnc668Mvn615NZs+buu/HG5H3vS4YOrWxvu+3izd+vXzJhQrL77os3HgAAAAAAAAAAAAAAAAAoRltb0QmK1d5edAIAAACYn+IVAAAAAAAA+owhQ5JvfSs588yK6xsdAAEAAElEQVSkqanoNF2vvj4ZM6bn532jdCVJSqVSkqS2tjYHH3xwdt999zz00EMZN25cJk6cmFmzZmXvvffO3nvvna233joDBw6c51qlUinLLbdclltuuWywwQZJko6OjpxxxhkZOHBgbr755jz77LM55ZQ1Ui733D2+1R13JCuvnLS2Jg8/nFx+efKLX2SePHfeOf+4cjl54om5xStvLWVZFHPmJE8+uXhjAQAAAAAAAAAAAAAAAIDiNDYWnaBYDQ1FJwAAAID5KV4BAAAAAACgTzn55OTqq5NHH01hxR3dobExOfHEZLPNik4yrxVXXDE77bRTdtpppwUeL5fLb5a1/Pf+9vb21NbW5uGHH8706dOz9dZbZ7XVVstqq62W2bO7O/nbW3PNys9+/ZLhwyvLbrsl++33zuOWXz7ZZZe529deu3jzd3RUSl8AAAAAAAAAAAAAAAAAgL6loSGprq68K7g0WtqLZwAAAOidqooOAAAAAAAAAIuipia55pqkvr7oJF2nVEpWXz353veKTrLoFlS68sb+mpqaJMkLL7yQJFl99dWTJHPmzOnx4pHXXkt+9avksMOSj340Oeig5O675x7/1KeS/fd/+/EDByZ/+lOlfCVJbrwxufLKxcuieAUAAAAAAAAAAAAAAAAA+qZll03q6npmru99LymXK8tll817bMiQZJ99KssWW8zd39g4d//w4V2facUVu/6aAAAA8F7VFB0AAAAAAAAAFtUHPpB861vJmWcmTU1Fp3nv6usrZTK1tUUn6VqlUinlcjm77rpr2tvbM3PmzCRJbW1t2tt7NssJJ8y/b+zY5LHHknXWqWzvvXfy29/Of97qq1eKVjbdtLJ9662VopZyefGydHYmbW2LNxYAAAAAAAAAAAAAAAAAKM7QoZX3QVtais2x887J6NHz719ppeSPf6ys/+1vyU47dd2c/fsnW2/dddcDAACArlJVdAAAAAAAAABYHCefnKy9dlJTU3SS96axMfnKV5LNNis6SfcolUpJkqqqqgwaNOjNffX1RaaqmD07mTBh7vbKK89/ziabJPfeO7d05Te/SfbY4709EF1TkzQ0LP54AAAAAAAAAAAAAAAAAKAYm22WNDcXnaIYVVXJsGFFpwAAAID5KV4BAAAAAACgT6qpSW6+OVlxxcqDmn1RY2Py0Y8mp55adJKe15PFI8ssk7z//fPvr6+f9wHfqVPnPb7jjsmddyZDhlS2zz47OfDAZM6c95anujq9ongGAAAAAAAAAAAAAAAAAFg0jY3Jqqt27TUvvzwpleYubzj11Ln7Ro585zELWnbaqWtztrYmG2/ctdcEAACArtBHv4IKAAAAAAAAktVWS+6+Oxk0aN4HSfuC+vpkm22S3/62UsSxtFlxxa6/5ve+l5TLleWyy+buX3755KGHkuuuS444Itl55+TTn07+8pdknXXmnnfNNXPXP/GJ5KabkmWXrWxfeWXyxz8mw4fPXd5a2rIoamqSgQMXbywAAAAAAAAAAAAAAAAAUKxttik6QTHWXTeprS06BQAAAMyvpugAAAAAAAAA8F6su26lfGX77ZPp05POzqITvbuGhmTrrZPrr196HzDddttk7NiktbVn5quuTvbcs7IsyE9/mtxww9ztffZJ+vWbu/2Zz1SWt5o8ed7iloVVVZUMHbro4wAAAAAAAAAAAAAAAACA4o0YkVx3Xc+9I9lbbLdd0QkAAABgwaqKDgAAAAAAAADv1fvfn4wfn6y8clJTU3Sad9bYmOyyS3LzzZUClqXVllsmdXU9M9ezzyaf/nQyZkzy6KPJK68kbW3J1KnJtdcme++dfOlLPZMlqTxIvfHGPTcfAAAAAAAAAAAAAAAAANB1ttmm97/P2tX690922KHoFAAAALBgpXK5XC46BAAAAAAAAHSFqVOTffaplGs0NRWdZn4NDcmRRyb/+79JdXXRaYrV3Jwsu2ylAGVps+GGyeOPF50CAAAAAAAAAAAAAAAAAFgc5XKy1lrJlClFJ+k5DQ3JCy8kyyxTdBIAAACYX1XRAQAAAAAAAKCrrLpq8ve/Jz/8YdLY2HvKTRoakjXWSG69NTnvvN6Tq0iNjckqqxSdohjbbVd0AgAAAAAAAAAAAAAAAABgcZVKyde/XnlXcmlQXZ0cdJDSFQAAAHovxSsAAAAAAAAsUaqqkuOOSx5+ONlii6R//2LzNDQkhx+ePPFE8qEPFZult9l666IT9LzGxmT48KJTAAAAAAAAAAAAAAAAAADvxec/n3R2Fp2iZ9TVJSeeWHQKAAAAeHuKVwAAAAAAAFgirbNO8ve/J2eeWSm76OkClmWWSYYMSW69NTn//EoBC/Paeeel7/dSKiXbbFN0CgAAAAAAAAAAAAAAAADgvRg0KPn0p5Pq6qKTdL+NNko22aToFAAAAPD2SuVyuVx0CAAAAAAAAOhOM2YkV1yR/OhHySuvJE1NSXf8layuLqmqqhRrfOMbyW67LR0PzC6uadOSNdZIWluLTtJzNtggefzxSgELAAAAAAAAAAAAAAAAANB3TZyYbLdd0txcdJLus8wyyS9+kRxwQNFJAAAA4O1VFR0AAAAAAAAAutvAgcmXvpRMnpxcf32yxx5Jv35J//7v/dpVVZXrDxiQHHts8uijyd/+VplD6co7W2GFZO+9K7/DpcGAAclJJyldAQAAAAAAAAAAAAAAAIAlwdChyeabL9nvkw4YkHziE0WnAAAAgHdWKpfL5aJDAAAAAAAAQE+bOjW58cbk7ruTe+5JJk1K6uuTzs6kqWnBY6qqKg+ItrVV1jfdNBkxIvnQh5KPfawynkUzblyy885v/ztfkjQ2Ji+9VPkJAAAAAAAAAAAAAAAAAPR9kycnm2yyZL4n2dCQ3HRT5V1aAAAA6M0UrwAAAAAAAEAqZSqPPZZMmJA88UQyc2blIdfW1qR//0rhyrLLJh/8YDJsWLLmmkmpVHTqvq9cTjbaqPI7X5LV1iaHH55ceOH8x8rlckr+ZQIAAAAAAAAAAAAAAACAPunCC5NvfGPJKl9paEg+//nkoouKTgIAAADvTvEKAAAAAAAAUKhLL02OPz6ZNavoJN2noSF58MFkww3nP9ba2pp///vfuemmm5Ika6yxRg488MCeDQgAAAAAAAAAAAAAAAAALJbOzmS77ZLx45OOjqLTdI1VV03+3/9L+vcvOgkAAAC8O8UrAAAAAAAAQKGam5M110ymTSs6SfeoqUl23DH5y1/mPzZr1qwceeSRGTt2bGbPnp26urqUy+VsvPHGufzyy7Ppppv2eF4AAAAAAAAAAAAAAAAAYNFMnpxsvHHlncm+rqEhuemmZMSIopMAAADAwqkqOgAAAAAAAACwdGtsTMaMqfxcEtXXJ6NHz7//mWeeyRFHHJGrr746a665Zn7zm9/k5ptvzllnnZXp06dn//33zz/+8Y8ezwsAAAAAAAAAAAAAAAAALJq1107OO6/vvyvZ2JiMHKl0BQAAgL6lpugAAAAAAAAAALvvnuyzTzJ2bNLaWnSartO/f/LjHyerrz7v/ra2tpxyyin57W9/m9133z1nnHFGNttssyTJiBEjMmjQoBx55JG54YYbssUWW/R8cAAAAAAAAAAAAAAAAABgkRxxRDJpUnLBBUlzc9FpFl1DQ/KRjyTnn190EgAAAFg0pXK5XC46BAAAAAAAAMBrryXrrZdMm1Z0kq5RU5Nsv31y221JqTTvsdGjR+fYY4/NpptumlGjRmWHHXZIknR0dKS6ujovvPBChg4dmjXXXDPjxo0rID0AAAAAAAAAAAAAAAAAsKjK5eToo5Nf/apvla/U1yfbbJPcfHNSV1d0GgAAAFg0VUUHAAAAAAAAAEiSQYMqDxI3NhadpGvU11fu579LV6ZOnZoLLrggNTU1OeaYY7LddtslScrlcqqqql4fW5/W1tbU1NRkxowZKZfLPR0fAAAAAAAAAAAAAAAAAFhEpVLys58ln/9833lfsrExGT48uekmpSsAAAD0TYpXAAAAAAAAgF7jYx9L9tuv7zxM/HYaG5Of/jRZffX5j/32t7/NP//5z3ziE5/ILrvsktra2iRJqVRK6fWWlquuuiozZszIaqutloEDB765HwAAAAAAAAAAAAAAAADo3aqqkgsvTE48sfe/L9m/f+XdzhtvTOrri04DAAAAi0fxCgAAAAAAANCr/OIXybbbJg0NRSdZPP37J9/4RvL5zy/4+F/+8pfU1tZm9913z+pvaWYpl8tJkilTpuSGG25IqVTKZz/72SRJR0dHt+cGAAAAAAAAAAAAAAAAALpGqZScfnpyySXJMssktbVFJ5pXqVR5j/Pb305++9velw8AAAAWheIVAAAAAAAAoFeprU2uuy7ZZJOkvr7oNIumsTE57LDku99d8PEnn3wyf/nLX7LccsvlIx/5SJK5hSulUilJcsMNN+SOO+7I9ttvnw984ANJkurq6red86GHHsoTTzzRhXcBAAAAAAAAAAAAAAAAAHSFz3wmeeKJZKedkv79i05T0b9/svHGyYQJyTe/mVT5dloAAAD6OP9pCwAAAAAAAPQ6DQ3JbbclW2xRWe8LGhuTo45Kfvzj5PUOlfkMGDAgAwYMyFZbbZUVV1wxc+bMSalUerN85c4778xll12Wjo6OHHDAAVl//fXfcc7W1taMGTMmG220Ub71rW919S0BAAAAAAAAAAAAAAAAAO/RKqskN92UXHxxsswySW1tMTlKpco7m9/+dvLgg8n7319MDgAAAOhqilcAAAAAAACAXmnAgEr5yogRlVKT3qyxMTn55OScc96+dCVJ6urqMnDgwDzyyCN5+eWXU1dXl3K5nFKplKeeeirnnXdexo0bl/322y977bVXqqur3yxlWZD6+vrsu+++Ofzww3PuuedmvfXWy+23394NdwgAAAAAAAAAAAAAAAAALK5SKfnMZ5Innkj23DPp16+y9ISamqS+Ptl222TChOSb30yqq3tmbgAAAOgJilcAAAAAAACAXqtfv+S665KvfCVpaHjnUpMi1NYmAwcml1+enHLKu58/aNCgfOlLX8ozzzyTUaNG5fHHH0+pVMqTTz6Zo48+OmPHjs1HPvKRHHPMMVlrrbWSJKV3ueltt902P/zhD3PxxRdnxRVXzE477ZQvfOELaW9v74pbBAAAAAAAAAAAAAAAAAC6yCqrJGPHJv/5T/KNbyTLLZcss0z3zNW/f9LYmBxxRPLgg8k99yTvf3/3zAUAAABFKpXL5XLRIQAAAAAAAADezcSJyf77J88+mzQ3F52m8sDxDjskl12WrLTSwo+bOXNmjj322PzqV7/KBhtskAEDBuTpp5/OtGnTstlmm2Xs2LFvlq6Uy+V3LF757+MPPPBArrnmmvz0pz9N//79c8kll2SvvfZa7HsEAAAAAAAAAAAAAAAAALpPW1vy5z8no0ZV3qOsr0+ampL29kW/VlVVMmBA5Zqrr56cfHJy4IGV9yEBAABgSaZ4BQAAAAAAAOgz2tqS738/+d//TVpbkyL+2llXV3lw+ZJLkgMOWPzr/P73v8/FF1+cWbNmZdasWfniF7+YXXfdNeuuu246OztTVVW10Nd66/kzZszI6aefnnPOOSednZ0ZNWpUvv71ry9+UAAAAAAAAAAAAAAAAACg2z3/fDJhQnL//cnttycPPpi0tFTeaUySzs7Ke5Wl0tylra3yc5NNkhEjkm22SYYNS9Zaq7IfAAAAlgaKVwAAAAAAAIA+Z+LE5LDDksceqzwU3N7e/XPW11ceSN5zz+RnP0tWWum9X7OjoyMdHR2prq5OdXV1yuVySu/hSebOzs6cd955GTVqVJqamrLlllvmiiuuyJprrvnewwIAAAAAAAAAAAAAAAAAPer555NHHkmamiolLLNnJ3V1SUNDZdlwQyUrAAAAoHgFAAAAAAAA6LMeeig599zk6quTqqrKg8NdbZllkpqa5LjjkqOPTlZdtWuv/9aylba2ttTW1uaWW27JCiuskM0333yhr3PfffflwgsvzJgxY5IkP/nJT7LXXntlzTXXfLPcBQAAAAAAAAAAAAAAAAAAAAAAliSKVwAAAAAAAIA+b8aMZMyY5Ec/Sl56KamuTmbNShbnr6HV1Un//sns2cnmmyff+Eay996V8pWe8PTTT2fttddOqVTK008/ndVXX32B571RpvLaa6/l7rvvzhFHHJGpU6dm5513zlFHHZX999+/ZwIDAAAAAAAAAAAAAAAAAAAAAEBBFK8AAAAAAAAAS4xyOZk0KZkwIfn735M770wefTQplZLa2srxzs7Kz6qqyv5SKWltTRobk6FDkx12SLbaKhk2LFlllZ6/hylTpmTYsGHZZptt8uc//3m+452dnamqqkqStLe35+ijj87YsWPz6quvZuTIkRk1alRWXHHFJEm5XE6pVHrba7xR3gIAAAAAAAAAAAAAAAAAAAAAAH2R4hUAAAAAAABgifZGGcsTTyQtLZWSlTlzkvr6yrLMMskmmxRTsvJO2traUltbm/b29tTU1Mx3/E9/+lMuu+yyXHvttVlrrbVy6qmn5oADDkh9ff0CC1feuq+joyNPPfVULr300vTr1y+nnHJKj9wTAAAAAAAAAAAAAAAAAAAAAAB0JcUrAAAAAAAAAL3Qf5envLH96quv5ve//32OOeaYdHR0ZI899sjpp5+eoUOHLnDcW4tbZsyYkfHjx2fUqFF59NFH8+yzzyZJhg8fnuuuuy6DBg3qwTsEAAAAAAAAAAAAAAAAAAAAAID3pqroAAAAAAAAAADM763lKW9sT5w4MUceeWSOP/74tLe356yzzsqll16aoUOHplwuv3neG+tJUlNTkxkzZuT888/PiBEjss8++6StrS1f+MIXsvfeeydJdt9999TW1vbczQEAAAAAAAAAAAAAAAAAAAAAQBdQvAIAAAAAAADQR4wdOza///3vM2zYsFx11VX56le/msGDByeZt6ilVCqlvb09EydOzKGHHpoNN9ww3/zmN7PKKqvkuuuuy6233pqVVlopt99+e3bcccccfPDBaWxsTJJ0dHQUcm8AAAAAAAAAAAAAAAAAAAAAALCoSuVyuVx0CAAAAAAAAAAWzl133ZXNN988/fv3T5J0dnamqqpqnnOam5tz1FFH5YYbbsjyyy+fPfbYIyeccEKGDBmSmpqa3HvvvTn88MPz7LPP5je/+U123XXXlEqllMvllEqlPPnkkzn55JNz9tlnZ8iQIT16f52dyeTJycyZSUtLMnt2UlOTNDRUlrXWSl7viAEAAAAAAAAAAAAAAAAAAAAAYClXU3QAAAAAAAAAABbe9ttvnyRvlqT8d+lKktx222359a9/nRVWWCHXX399NtxwwzePzZgxI7/85S/z2GOP5eSTT87222+fUqmUJG/+fPTRR3PHHXdkvfXWyxlnnJGvf/3r3XIvnZ3JE08kEyYk99yT3HVX8vjjlaKV6urk9TjznN/Skqy2WrL11smIEcmWWyZDhypjAQAAAAAAAAAAAAAAAAAAAABYGpXK5XK56BAAAAAAAAAAdJ1x48bl3HPPzY033pjq6uqcc845OeSQQ5IkF198cb72ta/lAx/4QMaMGZMNNthgvvHt7e2566678otf/CJXXnllhg4dmtGjR2fo0KFdku/hh5Nzz02uuqpSsJIkTU3Jov71ur4+qatLmpuTrbZKTjop2XPPSnELAAAAAAAAAAAAAAAAAAAAAABLPsUrAAAAAAAAAEug6dOn53e/+11+9rOf5YEHHsgee+yR448/Pqeffnruu+++XHHFFdlvv/1SVVU1z7hyuZxSqZQkmTp1aq699tqcf/75eeyxx3LCCSfknHPOWaw8c+YkY8cmo0Yl//pXZbuj4z3f5jyWWaZSxPLlLydHHZWsvHLXXh8AAAAAAAAAAAAAAAAAAAAAgN5F8QoAAAAAAADAEuat5SkPPPBAxowZk0suuSQtLS3p7OzMl7/85Zx33nkLNb5cLmfcuHEZO3ZszjrrrKy33noZPXp0hg8fvlBZ5sxJzjwzOeecpLMzmTnzPd/eu6qvr/zcddfk/POTtdbq/jkBAAAAAAAAAAAAAAAAAAAAAOh5VUUHAAAAAAAAAKBrlUqldHZ2Jkk233zznHPOOfnCF76Q6urqlEql3HzzzXnkkUfecXyStLW1pVQqZZtttsm2226bZZddNpMmTcopp5ySSZMmvWuOBx5IPvCBZNSo5LXXeqZ0JUlaWyvL9dcnG2+cXHRRUi73zNwAAAAAAAAAAAAAAAAAAAAAAPQcxSsAAAAAAAAAS6Cqqqp0dHQkSZ555pk8/vjjaW9vz1577ZWnnnoqxx57bJ5++ukFji2/3lJSW1ubcrmcE044Iccff3ymT5+egw46KJdeemnWW2+9t517zpzkW99Khg9PJk1Kmpu7/v4WRkdH0tSUfO1rlSxPPVVMDgAAAAAAAAAAAAAAAAAAAAAAukdN0QEAAAAAAAAA6B7V1dVJkrPOOiv/93//l5EjR+YHP/hBHnnkkbS3t2e11VZb4LhSqZQkufXWW3PZZZflyiuvzGqrrZZzzjknRxxxRPr37/+2cz7wQLL//snUqUlLS9ff0+Joakruvz/ZeOPk7LOTo45KXr9FAAAAAAAAAAAAAAAAAAAAAAD6MMUrAAAAAAAAAEu4ZZZZJoMGDcqhhx6alVdeOSuvvHI6OjreLGZ5Q7lcTqlUSlNTU6699tocffTRmTlzZj70oQ/lnHPOyTbbbDPPef/tj39MPvvZpLm5J+5q0bS3V5avfS25667k8suT/7p9AAAAAAAAAAAAAAAAAAAAAAD6mFK5XC4XHQIAAAAAAACA7vXcc89l8ODBqa2tne/YW4tUpkyZklNPPTVXXXVVWlpa8r3vfS8jR47Mmmuu+baFK0mlyOSLX0xaWrr1NrpEY2Oy887J73+f1NUVnQYAAAAAAAAAAAAAAAAAAAAAgMWleAUAAAAAAABgKfbWMpW//OUv+fa3v53x48dnm222yciRI3PkkUe+6zUuvTQ57rikubm703adhoZk+PDkhhuSBXTRAAAAAAAAAAAAAAAAAAAAAADQByheAQAAAAAAAFjKdXZ25vvf/37OPvvstLe3Z8cdd8yYMWOy4oorplQqpbOzM1VVVQsc+/vfJwcfnLS09HDoLtDYmOy+e3LNNcnb3B4AAAAAAAAAAAAAAAAAAAAAAL2Y4hUAAAAAAABgidLWljzySDJxYjJ9etLaWllqapL6+qShIVlnnWTYsGSllYpOW7y77ror3/72t3PnnXemvr4+F154YXbbbbesuuqq6ejoSHV19TuMTXbdtW+WrryhsTE57LDkgguKTgIAAAAAAAAAAAAAAAAAAAAAwKJSvAIAAAAAS7mOjuTxx5MJE5J77kn+/e/KF2c3N1eONTRUlsGDk+HDky23TDbbLOnfv+jkAABJuVwpWfn735O77658nnnyyUrBSrlcKWFpb698rimVKuUr1dVJXV0ye3aldGPzzZMddki22irZfvtkmWWKvque9corr+Szn/1sWltb87WvfS177rnnQo1rakrWXz95/vluDtgDGhqSG25Idtyx6CQAAAAAAAAAAAAAAAAAAAAAACwKxSsAAAAAsJTp6Ehuuim57rrkrruS//f/ktrayrFZs955bH195UvKm5uTVVetfDn5Rz+aHHhgsuyy3R4dAOBNzc3JVVclo0Ylzz1XKVlpbl7869XUVEpY2toqn22+8pVkk026Lm9f8Oqrr2a55ZZLkpTL5ZRKpXc8/6ijkjFjKqV9S4KVV66UEA4YUHQSAAAAAAAAAAAAAAAAAAAAAAAWluIVAAAAAFhKvPRScvHFyXnnJbNnJzNnds11GxuTzs7kU5+qfEH5Flt0zXUBABbk8ccrn2euuCKpqnr34rjFUV1dKZt73/uSk05K9t23ss1ct9+e7L77klO6klRKBj/72eQXvyg6CQAAAAAAAAAAAAAAAAAAAAAAC0vxCgAAAAAswcrl5N57k7PPTm64ofLl5N315djV1Um/fsnaa1e+oPyAAypfXg0A0BWefTY59NDk7ruT9vakra1n5l1mmcpnqAsuSD73uaRU6pl5e7OmpmT99ZPnny86SddraKh8bt5xx6KTAAAAAAAAAAAAAAAAAAAAAACwMBSvAAAAAMAS6oUXkkMOSe68s1K20pP/J3DAgMpy9dXJDjv03LwAwJKnXE4uvTQ5/vhk9uxK6UoR+vdPPvSh5IorklVXLSZDb/HFLyaXX959hX5FW3nl5MknKyUsAAAAAAAAAAAAAAAAAAAAAAD0blVFBwAAAAAAula5nFx5ZbLBBslttyXNzT1bupIks2Ylzz+f7L57cuSRSVNTz84PACwZnn022WmnSulKU1NxpStJZf7bb0/e977kV7/q+c9XvcW0acno0Utu6UpS+Wd99dVFpwAAAAAAAAAAAAAAAAAAAAAAYGEoXgEAAACAJcgLL8wtO5k5M2lrKzZPS0vli8nXX7/yReUAAAvriiuSjTZK7r6795S4tbVVPmMdfXSy667JSy8Vnajn/fKXSalUdIruNWtWMmpU0SkAAAAAAAAAAAAAAAAAAAAAAFgYpXK5XC46BAAAAADw3t14Y/LpTyetrcUXrixIQ0PyhS8kP/5xUqUSGgB4G+Vy8v3vJ2edlTQ3F53m7dXWJquumtx1VzJkSNFpekZnZ7LaapWyvyVd//7JX/+abLVV0UkAAAAAAAAAAAAAAAAAAAAAAHgnvt4QAAAAAJYAV12VfOpTycyZvbN0JUlaWpJLL03237/3ZgQAilUuJ8cf3/tLV5LK55lnn02GDUv+3/8rOk3PuPnmpKmp6BQ9o6UlOfvsolMAAAAAAAAAAAAAAAAAAAAAAPBuSuVyuVx0CAAAAABg8f3858mJJ1a+HLovaGxMPvSh5Prrk379ik4DAPQmJ56YXHJJ3yr3KJWS5ZdPxo9P1l676DTda+edk7/+tegUPae+PnnmmWSFFYpOAgAAAAAAAAAAAAAAAAAAAADA26kqOgAAAAAAsPjGjOlbpStJ0tyc3HNP8slPJu3tRacBAHqL005LLr64b5WuJEm5nEyfngwfnjz/fNFpus/Uqcm99xadomeVSsmvf110CgAAAAAAAAAAAAAAAAAAAAAA3oniFQAAAADoo/785+Soo/pW6cobWlqS229PPv/5ypeVAwBLt9/9LjnzzEpBW1/U0ZG89FKyyy5JW1vRabrHffcldXVFp+hZLS3JzTcXnQIAAAAAAAAAAAAAAAAAAAAAgHeieAUAAAAA+qDJk5ODDuqbpStvaG5Orr02+clPik4CABTpxReTL3yh75auvKGtrfIZ7Yc/LDpJ9xg3Lpk16+2PH3JIpVDvjWVhbLppcu65yV13JU1Nc8c++eSCz99ss+SMM5I77kieeqry78ysWcmDDybf/W7Sv/87z1dVVZnrrTkPOeSdx0yYsHD3AgAAAAAAAAAAAAAAAAAAAABAMWqKDgAAAAAALJrOzuTAA5PW1qKTvHdNTcnJJyd77ZWss07RaQCAIowc2bfL5N6quTk588xk332TTTYpOk3Xuv32yufQrrTzzskJJyz8+UcdlRx99Pz7hw6tLAcckGy3XTJjxoLHn3xyMnz4omWcNi157bVk0KBFGwcAAAAAAAAAAAAAAAAAAAAAQM+oKjoAAAAAALBofvaz5OGHk46OopN0jdmzK0UyXf1F3gBA7/fb31YKPdraik7SdVpbk/33X7LuqVxOHnqo6687fXpy443JaadVPuMujGnTkvPOS/bZJ9lzz+Saa+Ye23jj5PjjFzxu882T732v8plzUQoMGxqSf/xj4c8HAAAAAAAAAAAAAAAAAAAAAKBnKV4BAAAAgD5k8uTkpJOSpqaik3Sdjo7kkUeSn/606CQAQE968cXk8MOXrM81SaWk5Omnkx/+sOgki65cLs+z/uKLL+bpp5/OU091pL296+e7/PJkjz2S7343ue++dz//yiuTtddOTjwxufba5IYbKgV+EyfOPWfbbecf169fMmZMUldXKW15/vmFz9jamowfv/DnAwAAAAAAAAAAAAAAAAAAAADQsxSvAAAAAEAf0dlZ+WLp1taik3S9pqbk5JOTJ58sOgkA0FOOOSZpaSk6Rfdobk7OPDOZNKnoJIumVCrl6quvzoc//OE0NjZmyJAhGT58eI4/fnSqqzuKjpc770xmzZp3X7mcPPHE3O3/Pp5U/llsvHHy8MPJN7+5aHPOmZPcddeiZwUAAAAAAAAAAAAAAAAAAAAAoGfUFB0AAAAAAFg4v/995cuiO4r/zutuMXt2cuyxyQ03FJ0EAOhuU6cm112XtLUVnaT7tLcn552XXHBBMfO/8MILmThxYiZMmJAHHnggL730Uurq6rLNNtvkc5/7XDbYYIOUSqUkSblcTqlUyg9/+MOcdtppGThwYEaOHJk11lgj48aNy5/+dFeqqg5K0ljMzbyD5ZdPdtll7va11857fOedky9/ufJZ83OfqxSpLKoXX3xvGQEAAAAAAAAAAAAAAAAAAAAA6D6KVwAAAACgjzjzzKSpqegU3aejI/nrX5Nnn01WX73oNABAd7roouT1zo8lVltbctllyahRSWMX9JW0tLTk+eefz5QpUzJ58uQ8+eSTmTx5cl5++eU88MADOeecc3LAAQe8WaLy/e9/P7/+9a+z7LLLZrnllsvgwYMzZcqU3HHHHTn99NNz6aWX5tBDD02SlEql3H///bnooouy7LLL5uqrr86IESPenHvfff+SsWPf+z10tYEDkz/9qVK+kiQ33phceeXc44MGJaNHJ1VVyXe/m0ycuHjztLa+56gAAAAAAAAAAAAAAAAAAAAAAHQTxSsAAAAA0Ac88kjy2GNFp+h+5XJy4YXJGWcUnQQA6C7t7ckFFywdZRalUvKb3yQjRy7+NaZNm5b9998/f/vb397c169fvwwcODADBw7M008/nba2tlRVVSVJOjs7U11dnVVXXTWHHnpo9tprr6y99toZMGBAll9++fzpT3/KMccck/POOy8f/OAHs8UWWyRJ7rnnnkyZMiXHHXdcRowYkc7OzpTL5VRXV2fDDT+YUqkm5fJ7+W10rdVXrxStbLppZfvWW5NPfSrzZDz99GTIkOSOO5If/Wjx51oa/l0FAAAAAAAAAAAAAAAAAAAAAOirFK8AAAAAQB9w7rlJW1vRKbrf7NmV4pX/+Z+ktrboNABAd7j22kr5ytJg1qxk1Khk//1nZdy4cRk/fnyef/75rLzyyjnooIOy5pprvus1+vfvn0MOOSQ77rhj1lhjjSy33HIZNGhQVllllTz++OP5+te/nvr6+my44YZJkurq6iTJd77znQVeb7fddstuu+2WP/3pT5k6deqb+98YV1dXlyQpl8tvlrn079+QUim9pnhlk02SG26olKoklXKbz38+mTNn3vPWWKPyc8SIpLNzwdcaPbqybLZZMnHigs95/dcAAAAAAAAAAAAAAAAAAAAAAEAvpHgFAAAAAHq5mTOTK69cer6gvKMj+eMfk/33LzoJANAdRo2qfL5ZWkyZUs7RR/8y1157Smpra9OvX79Mnz49F1xwQU477bSMHDnyHcfX/3/27jrMqnJhw/i993QQ0iggiGCBAVKCCliY2K3YjQfbTzl2HcXuFgO7MBCLEEQlBBGRUlEQREBgmJ7Z+/tjAcNIwzBrZrh/17WuWWvvFc9CzmFveN/1pKZy+umnE4lEVnPuP/jll1847rjj2HXXXYnFYivKUgCKiopITCz9T8JLlixh/PjxNGzYkObNm694vfGyFpOff/55xWvLr5mYWEQ8XgQkb/D9l7WuXeHdd6FmzWC7Xz+46qrNe83U1M17fkmSJEmSJEmSJEmSJEmSJEmSJEmSJEmSJEnSxrN4RZIkSZIkSargXn4ZVnp+dpWXlQV33WXxiiRJVdHcuTBhQtgpylduboxXXknmmGMOpHfv3tSuXZtRo0bx3//+lxtuuIGtttqKI488cpXSlJWtXLoSj8cBKC4u5rvvvgNgl112We1xiYmJ5OTk8O2335Kdnc2kSZMYMGAAU6dO5YYbbmDHHXekuLiYhIQEdt11V1JSUvjmm2945ZVXOOWUUygoKGDx4sWMG/cN8XjXjbr/G2+Em24K1l94AVbumWncGNq0CdaX/wRIT4eePYP1+fNh5Mhg/cgj4bXXICUl2B4wICjs69y55Ni8PBg7Nlh/9lkYOnTVTDfcALVqlZzju+9g9uw130Na2jpvU5IkSZIkSZIkSZIkSZIkSZIkSZIkSZIkSZIUEotXJEmSJEmSpAru5ZchOzvsFOVr4kRYtAhq1gw7iSRJKktjxgSlGfn5YScpP/F4AqmpB/LMMydRc9mHm1atWpGRkcGpp57KU089xZFHHlmqXGVtlu+XlZXFO++8w1ZbbcUhhxwCsNrilvnz57PffvuRkJBAcXExAJdeeimXXXYZAAkJCQBsu+22PPzww5x33nmcd955PPfcc2y//fZMnjyZceNqkpy8PwUFm/RLsYru3YMyln+rVy8oVIGgOKVbt2C9Z8+S0hWAk08OlpX99hs0axasf/jh6q/bp09J8cqnn0L//mvPufx8kiRJkiRJkiRJkiRJkiRJkiRJkiRJkiRJkqSKZ9Un70iSJEmSJEmqMOLxoIRkS5OWBt9/H3YKSZJU1kaPXnuhXK9eweef5cv6aN0a7r8fRowIzr382F9/Xf3+u+8Ot98Ow4fDzJmQkwNLl8L48XDDDZCRseoxzz9fOte/l9Gj156xoKAJmZk1KSgoWFF+csABB7DtttsyduxYJk6cuN7FK8stWrSICRMmULt2bfbcc8817tegQQMefvhh3n//fT777DMefPBB3nrrLbbbbjtGjBixYr9oNMrZZ5/NBx98wH777cekSZN48803icViPPBAL2KxlDVeoypLT4e99w47hSRJkiRJkiRJkiRJkiRJkiRJkiRJkiRJkiRpTSxekSRJkiRJkiqwWbOgqGjN75fHw8mXO/xw+PRTWLAAcnNh6lTo1w9q1Sq93777rv3B5MuX559f87Xy8mDMmPW7H0mSVHkMGwbLekfKTPfu0KcPdO4clGSsy/nnw3XXBWUaTZoEhW8ZGbDbbnDzzfDtt1C9etlmTEyM8fPPkJycTEJCAgA1atSgS5cuLFy4kHHjxm3wOT///HMAunfvvtb9kpOTufjiiznkkEPYb7/96N27N0OGDKGoqIjTTjuNRYsWrdg3Eolw6KGH8tprrzFr1iwWLlzIiBEjOOecY0hPz1/rdfr3h0ikZFnu5ptLXjvzzLUfs7qlW7eS/c88c937N2u27l+7Zs1K9u/ff+37JiZC27brPqckSZIkSZIkSZIkSZIkSZIkSZIkSZIkSZIkKRwWr0iSJEmSJEkV2NixkJRUtufc0IeTA9x0EwwcCAccEBStpKZCixZwxRVBQUqjRhueo7Bwze8VFAQPZpckSVXLhAllf85Fi2DQILj1Vnj88fU7ZsECeOAB6NkTDj0U3nij5L1ddoH//GfNxx57LHTpUno5++y1Xy8SiTB2bOnXkpOTadGiBcXFxfzyyy/EYrH1yh5f1rb3zjvvAHDiiSeu85hYLLbi/PF4nBYtWrD77rszc+ZMZs2aVeq8xcXFpKenk5iYWOocaWk/rVe+qiY3F1q1CjuFJEmSJEmSJEmSJEmSJEmSJEmSJEmSJEmSJGlNEte9iyRJkiRJkqSwfPMNLF1atudc/nDyMWOgTh248MK179+lC9x4Y7BeXAx9+8LkyXDNNdCpEzRrBs88Az16BPt8/31wzL/VqwdvvQXRZXXQKz/gfHX+/XBySZJUuc2ZE5RYlLX+/YMFoFevdX+2GTAArrqq9GesQYNghx1gt92C7Y4d13z8mDEwc+aGZczPT2LkyBi9ekVLvV6nTh0SEhJYuHAhBQUFpKamrvNckUiErKwsZsyYQXp6Ottuu+1a919euBKJRIjH4xQWFpKcnLyiWGXRokUr9o3H4yQkJKzYLiwspLCwkEceeYS//lpANLorsVgZtwJWcE2aQEpK2CkkSZIkSZIkSZIkSZIkSZIkSZIkSZIkSZIkSWti8YokSZIkSZJUgQ0fDsuelV1mNvTh5H36lKw/9xzcdVewPnZs8NDxaBQOOgh23hl++gmWLIGRI1c9z803l5SujB8Pn3++9usuWACLF0ONGutzV5IkqaKbNAlSUyE/P9wcX3216mvxOEydWlK8srbiu+HDoX59yMuDH38MPlc980xwjjWL8N13JR/q4vE4kUiElJQUIpEIxcXFFBUVrTP78uM++ugjZs6cyXHHHUetWrVWu29xcTEJCQlEo6XLXpKTk3njjTcYOXIk7dq1o2HDhkHCZTluvvlmvvrqKzp37kxOTg6jRo3i+++/p0OHK/jppyhZWeuMWaV06hR2AkmSJEmSJEmSJEmSJEmSJEmSJEmSJEmSJEnS2li8IkmSJEmSJFVgv/wSdgLo1q1kfcSIkvVZs+D336Fp02C7e/egeGV1UlNLF7zce++6r5uWBtOnQ9u2GxxZkiRVQFlZ6yonCU+tWrDffiXbAweued8mTYKfKSnQuXOwHHQQHHvs2q+xZEnJzS8vUCkoKKCoqIhq1aqRnp6+zpyxWIyEhAQmTJhAYWEh7dq1o0aNGsRisVUKVmbMmMHw4cOJRqPUqlWLeDzOggULGDx4MB9++CFJSUlcfPHFNG/efMXxCQkJ1KtXj+nTpzN+/HhisRgtW7bklltu4ZRTzqdFi4R1ZqxKMjPhsMPCTiFJkiRJkiRJkiRJkiRJkiRJkiRJkiRJkiRJWhuLVyRJkiRJkqQKLD8/3OvXrBk8iHy5uXNLvz93bknxSvPmaz5Pr15Qt26w/scf8Npr6752JAJ5eRuSVpIkVWR5eRWzeKV6dXj//ZLPPIMGwYABpfdZvBhefhm+/DL4LFOnDlxySVC6AnDMMXDccfDmm2u+Tk5OMZBIQUEB8XiclJQUFi5cCECDBg2IRqMUFxeTkLDmcpOEhAQWLVrElClTSElJYfvtt19ln+WlLoWFhbzyyiuMGjWKzMxMsrKyKCwspEaNGhx66KFceeWVdOzYcZXSlrPOOovjjz+ezMzMVcpgTjghzssvRygqWvN9ViUJCXDUUWGnkCRJkiRJkiRJkiRJkiRJkiRJkiRJkiRJkiStjcUrkiRJkiRJUgVWUBDu9TMySm//O8/K25mZaz7PZZeVrD/0EOv9sO7c3PXbT5IkVXz5+RCLhZ2itG22CYpWWrcOtr/4IihR+XdBTJ8+qx777rsweTI0axZsH3742otXli4tAFJITk4GICsriy+//JIaNWqw0047AUGxys8//8z//vc/unbtSq9evVaUsSwvVJk0aRLvvfceu+++O/vuuy9AqeKUSCQCQMuWLXn44Yf56aefyM3NZauttmKbbbahSZMm1F3WiBePx0sdC5Cenr5K4cpyl10W4fXX1/+zXGWWnAwXXBD8lCRJkiRJkiRJkiRJkiRJkiRJkiRJkiRJkiRVXBavSJIkSZIkSRVYcXG418/OLr2dkrLm7aVLV3+OI46AHXYI1pcsgaeeWv/rFxau/76SJKliS0qCZZ0gFUKrVvDxx9C4cbD9+utw+unrX3yXnw9jx5YUr9Svv/b9c3IWc9NN93LwwQezZMkSnnvuOYYMGcIpp5xCjx49KCwsJCkpienTp9O/f3++/fZbevXqRXxZC0xkpV+8nXbaiVNOOYXMtTTfJSUl0apVK1q1arXGfSIb+B9k112hZUuYMGGDDquUIhG4+OKwU0iSJEmSJEmSJEmSJEmSJEmSJEmSJEmSJEmS1sXiFUmSJEmSJKkCS0oKHuodlkWLYOFCqFUr2G7QoPT7DRuWrM+YsfpzXHFFyfrTTwflK+srNXX995UkSRVbaipEo2GnCHTtCu++CzVrBtv9+sFVV61+32rVoFEjmDy59OupqdC2bcn2nDlrv2ZiYow777yTRx55hPxlH/Auvvhi7rzzzmXvB/9027ZtW8466yz222+/Uq8v17lzZyZNmrTOe9xcrrkGzj8fsrJCi1Au9t67pJRHkiRJkiRJkiRJkiRJkiRJkiRJkiRJkiRJklRxWbwiSZIkSZIkVWDJyWEngCFD4JhjgvW994b+/YP1pk2hSZOS/b78ctVj99wT9tknWC8shAce2LBrW7wiSVLVkZ6+8cfeeCPcdFOw/sILcOaZJe81bgxt2gTry38uv17PnsH6/PkwcmSwfuSR8NprkJISbA8YAO+9B507lxyblwdjxwbrtWrBxInwySfw/vtB2VzdunDJJdCsWckxb7yx9nto0WIbLr/8MebMmUPdunXZbbfd2GWXXcjMzAQgEokA0LBhQ5555pn1+WUJxdFHwwUXhJ1i88rMXHMRjyRJkiRJkiRJkiRJkiRJkiRJkiRJkiRJkiSpYrF4RZIkSZIkSarA0tNh4cINP64sH07+0EMlxStnnBE8bPynn+C660qO/eyz4LV/u+KKkvU33oBZs9b/HmKx4KHXkiSpath+eyguLvvzdu8efN75t3r1gkIVgKFDoVu3YL1nz5LSFYCTTw6Wlf32W+lSlYQEOPTQYFmdRx+Fjz9ee85WrRI4++yz175TJZCSAnffHXzOy84OO03ZS0iAVq3ggAPCTiJJkiRJkiRJkiRJkiRJkiRJkiRJkiRJkiRJWh8Wr0iSJEmSJEkVWOvWG1ZWsj429OHkw4fDbbdB377Bg6jvuKP0cTNnwjnnrHq+Jk3g2GNLtvv127CceXnQsuWGHSNJkiqu5s03T/HK5jZ7NpxwAhx2GLRtCw0aQLVqQVHd6NHw9NPw4YdrP0daGuyzT/nkLQ/nnQcvvgjffQdFRWGnKVupqfDaaxCJhJ1EkiRJkiRJkiRJkiRJkiRJkiRJkiRJkiRJkrQ+LF6RJEmSJEmSKrCuXeGLL6CgINwc//0vjBkDvXtDmzaQng5//AEDB8KddwYPHv+3//wHEpf9DeQXX8D48Rt2zW23hZSUTY4uSZIqiGgUdt4Zxo1b8z79+wfLv918c7BsyDFrcuaZwbK+iorgjTeCZWMlJQWlLVVFJAKvvhr896xKxSsZGXDPPcHnUEmSJEmSJEmSJEmSJEmSJEmStGUrKIAff4SxY2HkSPjmG/jnn+D1goJgfkVycrA0aABdukCnTsEckpYtg7k0kiRJkiRJkqTyEYnH4/GwQ0iSJEmSJElavS+/hKOPhsWLw05S/k47DV58MewUkiSpLPXpAw89BFvav1AmJsKSJZCWFnaSsvXkk3DFFZCdHXaSTZeQAO3bBxOhIpGw00iSJEmSJEmSJEmSJEmSJEmSpDD8+CM8+ih88QX89hukpkIstn5zJyIRyMwM5s0UFsKOO8Lhh8P550OjRps9uiRJkiRJkiRt0ezCliRJkiRJkiqwNm0gJyfsFOUvPR26dAk7hSRJKmsdOwYTSLY0jRpVvdIVgPPOg912C4plKrvUVHj1VUtXJEmSJEmSJEmSJEmSJEmSJEna0hQUwOuvwx57QPv28PTTMG1aUJ6SlbV+pSsQFK5kZcHSpZCfDxMmwD33QIsW0KNHUOYSj2/ee5EkSZIkSZKkLZXFK5IkSZIkSVIFVrMm1KoVdoryl5AAbduGnUKSJJW1tm2huDjsFOWvQ4ewE2wekQi88QZstVXlLixJS4Nnn4Vttw07iSRJkiRJkiRJkiRJkiRJkiRJKi9z58K110K9enDuuTB+POTmlu3cl/x8yMuDwYPhyCOhcWN48MH1L3ORJEmSJEmSJK0fi1ckSZIkSZKkCq59+7ATlL/8fGjVKuwUkiSprG2/PdSpE3aK8lWtGpx0UtgpNp9ttoERI6B69bCTbJz0dLj3XjjhhLCTSJIkSZIkSZIkSZIkSZIkSZKk8hCPQ//+0KIFPPAALF4MWVmb/7pLl8Ls2XDddcEcm2HDNv81JUmSJEmSJGlLYfGKJEmSJEmSVMGdf37wwO4tRTQKhx8OKSlhJ5EkSWUtEoGrroKMjLCTlJ/kZDjssLBTbF4tW8LQoUH5SiQSdpr1l54OffvChReGnUSSJEmSJEmSJEmSJEmSJEmSJJWHP/+E/faDiy8OilDy88s/Q04OzJ0LBx8czCHOzi7/DJIkSZIkSZJU1Vi8IkmSJEmSJFVwPXpAamrYKcpPWhpceWXYKSRJ0uZy+ukQi4WdonykpsJ//gMJCWEn2fx23x2+/hq22ioo0qvoEhLgzjvh//4v7CSSJEmSJEmSJEmSJEmSJEmSJGlzi8ehf3/YYQf46quKUXaSmwsvvQTbbw/DhoWdRpIkSZIkSZIqt0rwyBtJkiRJkiRpy5aQAH36BIUkW4Ktt4YOHcJOIUmSNpfq1eGEEyAxMewk5eO888JOUH522QVGj4aGDSvuZ9dIJMi2/fbwxx9hp5EkSZIkSZIkSZIkSZIkSZIkSZtbXh4cfjhcfDEsXQpFRWEnKpGbC3PnwsEHw//9X1AQI0mSJEmSJEnacBavSJIkSZIkSZXAueduGYMlMzPhmmuCB2JLkqSq67LLICkp7BSbVyQCBx4I9euHnaR8bbcdTJkCp54K6elhpyktPR122ikoh/n6axg4EJ59NuxUkiRJkiRJkiRJkiRJkiRJkiRpc1m6FLp1gy+/hOzssNOsWW4uPPQQnHcexGJhp5EkSZIkSZKkyicSj28Jj2uUJEmSJEmSKr9jjoH33qvaAyYzMmDevIr3kG5JklT22raF77+vuuVy6enw6afQuXPYScIzbBiceCIsWgR5eeHliEQgNRWuuw6uvRYSE4PXf/st+Nm4MSQkhBZPkiRJkiRJkiRJkiRJkiRJkiRtBllZwbyOadPCndewIdLT4bDD4NVXIRoNO40kSZIkSZIkVR7+laokSZIkSZJUSfzf/wUPjK6q0tLg3HMtXZEkaUvx3HNV97NNSgr06LFll64A7LsvTJ8Op50WfMaLRMo/Q0YG7LQTjB4NffuWlK4ANG0KTZpsfOlKvKq2BkmSJEmSJEmSJEmSJEmSJEmSVMnl5sJ++8HUqZWndAUgJwc+/DCYb+u0BUmSJEmSJElaf5G4T4ORJEmSJEmSKo2LLoIXXggGfFY1DRvCtGnBw7ElSdKWoW9fuP/+YFJIVVKzJsyYAbVqhZ2k4vjmG7jtNvj886CAZXNOWopGg1K/hg3h2muhV6/ShSsbKycnh6FDh1JYWEjTpk1p0KAB9evX3/QTS5IkSZIkSZIkSZIkSZIkSZKkMlNcDAcdBF9/XXnn46anwyWXwP/+F3YSSZIkSZIkSaocLF6RJEmSJEmSKpGcHGjRAv78M+wkZSstDQYPhr33DjuJJEkqT4WFsMsuMH06VJV/tUxPh1dfhSOOCDtJxTRnDjzxBDz8MBQVQVZW2Z07LS34fXT44XDFFdC+fVDysqnmz5/PgAEDePzxx5kyZcqK1zt06MD9999Px44dN/0ikiRJkiRJkiRJkiRJkiRJkiSpTNxxB9x+ezAntzJLT4d334UDDww7iSRJkiRJkiRVfBavSJIkSZIkSZXMiBHBIMnc3LCTlI20NOjVCx5/POwkkiQpDBMmQKdOVeOzTUoKHHoovP122EkqvqIi+OADeOwxGDs2mMyUmgrZ2cF766NataBopbAQWraEU06Bc86B2rXLLucPP/zA1VdfzZAhQ0hOTqZz58707NmTqVOn8vHHHzN//nzGjBlDs2bNyu6ikiRJkiRJkiRJkiRJkiRJkiRpo0yeDG3bVo15KgB16sCMGVC9ethJJEmSJEmSJKlis3hFkiRJkiRJqoQuugheeKFqDPxs2BCmTYOMjLCTSJKksPTtC/ffH5RvVGY1awaTWWrVCjtJ5TN3blDAMno0DBsGkyYFn3ULCoIilmgUkpMhKQm23Ra6dAkKe9q2DUpXEhLKPtMXX3xBnz59mDRpEocffjinnXYaxx577Ir3P/roI8477zzatm3L22+/TVJSUtmHkCRJkiRJkiRJkiRJkiRJkiRJ66WoCHbfHX76CarK0/VSU+G44+DFF8NOIkmSJEmSJEkVm8UrkiRJkiRJUiWUkwM77gizZ0MsFnaajZeWBoMHw957h51EkiSFqagIDjsMhg+vvMVy6enwxRfQsWPYSVQWhg8fzkUXXcS0adO44IILOO+889hll10AyM/PJyUlBYAjjzySH3/8ka+//pp69eqFGVmSJEmSJEmSJEmSJEmSJEmSpC3aHXfA7bcHc3CrkvR0ePddOPDAsJNIkiRJkiRJUsUVDTuAJEmSJEmSpA2Xng7DhkHNmhCJhJ1m46SlwWOPWboiSZIgMRHeew923x1SU8NOs+HS0mDgQEtXqor8/HzuvPNOpk+fzqWXXspll122onQlHo+TkpJCfn4+AElJSfzyyy8sXLgwzMiSJEmSJEmSJEmSJEmSJEmSJG3RJk+G226reqUrENzTKafAkiVhJ5EkSZIkSZKkisviFUmSJEmSJKmSatYMvvoKqlULO8mGS0+HO+6AM84IO4kkSaooUlPh00+hVaugyKSySE+H11+H/fYLO4nKyl133cXgwYPp2rUr5513Hk2bNl3xXmRZ62FKSgqzZ8/m66+/Zvfdd6d58+YhpZUkSZIkSZIkSZIkSZIkSZIkSX36QF5e2Ck2n6VL4f77w04hSZIkSZIkSRWXxSuSJEmSJElSJbbzzjB8ONSsCcueAV3hpafDzTcHg1glSZJWlpkZfLbp1KlylK9kZMAHH8Dhh4edRGVpzJgxZGZmcuutt9KiRYvV7vP777/Tu3dv5syZQ7t27YhEIsTj8XJOKkmSJEmSJEmSJEmSJEmSJEmSZs2CYcOgKg/rz8uDhx+GoqKwk0iSJEmSJElSxWTxiiRJkiRJklTJ7bYbfPst1KkDiYlhp1m7tDR46CG48sqwk0iSpIoqLQ0++QSOPTYobKuIUlOhbl348kvo3j3sNCpL+fn5/PjjjzRr1ow999yT4uJi4vF4qVKVGTNm0K9fPz744AM6duzIPffcQ2JiIpHK0oQoSZIkSZIkSZIkSZIkSZIkSVIV8thjYScoHwUF8NFHYaeQJEmSJEmSpIrJ4hVJkiRJkiSpCmjZEsaNgx13hIr4vOeUFNhqK3jnHTj77LDTSJKkii4pCV58Ed56C2rVCj5LVBTp6XD88TB9OrRvH3YalaV4PE5CQgKtW7cmOzubP/74g4SEBAoLC1eUqowePZo77riDp556ip133pkbbriB6tWrE4vFQk4vSZIkSZIkSZIkSZIkSZIkSdKWp7AwKF7Jzw87yeaXlQV33RV2CkmSJEmSJEmqmCxekSRJkiRJkqqA3Fy4+26YMQPi8bDTlJaQAIccEmTr0SPsNJIkqTI5+ODgM8RRRwWFJ2FKTYU6deC996B/f6hePdw8KnuRSITExEQOPPBAfvvtN55//nmys7NJTk4G4Nlnn+Xyyy/nhRdeYPfdd+e///0v3bt3ByAa9Z/eJUmSJEmSJEmSJEmSJEmSJEkqb++9B7FY2CnKz/jxMHVq2CkkSZIkSZIkqeKJxOMV7TGMkiRJkiRJkjbEjBnQvTv8/XdQwFLRJCdD7drw5Zew445hp5EkSZXVoEFw6qlQUABLl5bfdRMSgs8zxx0HDz9s4cqW4sQTT+Sdd95hjz32oHnz5vz66698++23RKNRTjjhBM4+++wVpSvxeJxIJBJyYkmSJEmSJEmSJEmSJEmSJEmStjzt2sGYMWGnKD9JSXDeefDII2EnkSRJkiRJkqSKxeIVSZIkSZIkqRL78UfYZx9YvBhisbDTrFkkEjyk/IsvoG3bsNNIkqTKKicHXnsN7roL/vwzKJ3bXJ+BMjKCc598Mlx2Geyyy+a5jiquq666is8//5wJEybQoEED6tevT9++fenYsSPbbLMNsObSFctYJEmSJEmSJEmSJEmSJEmSJEnavHJzg7mrRUVhJylfTZrAzJlhp5AkSZIkSZKkisXiFUmSJEmSJKmSGjsWunWDrKywk6y/jAwYPBg6dw47iSRJqszicRg9Gvr1gw8+gGg0KGXZVJEIpKdD3bpw9dVw6qlQrdqmn1eVUywWIxaLMWnSJGrXrk3NmjXJzMxc8f76lK7MnTuXlJQUttpqq3LLLUmSJEmSJEmSJEmSJEmSJEnSluCbb+Cgg2DJkrCTlK/ERFi8OJgDI0mSJEmSJEkKRMMOIEmSJEmSJGnD/fQTdO9euUpXALKzoUcP+P77sJNIkqTKLBKB9u3hjTdg1iy45x445hho3BiSkqB6dUhNXfc5qleHtLSgHK5DB7jyShg0CH75BS680NKVLV00GiUxMZHddtuNRo0akZmZSTweX/H+ukpXbrvtNtq3b0+HDh3o06cPQ4cOLa/okiRJkiRJkiRJkiRJkiRJkiRVeWPHQmHhhh/XqxfE4yXL+jjnHPjww2DOyZIlUFAA8+bBsGHQu3dQhrKy3XeH22+H4cNh5kzIyYGlS2H8eLjhhmAuy8ZKT4cJEzb+eEmSJEmSJEmqiiLx+Pr+la8kSZIkSZKkiuC336BtW/jnn/Uf0FnR1KgB330HLVuGnUSSJFU12dnB5JGxY2HkyOAzU25uMEElKSkoWklPh513DspW2raFbbcNilikNSkqKiIxMZFYLEY8HichIWGt+19zzTXcc889JCUl0apVKyZPnkydOnV46qmn6NGjRzmlliRJkiRJkiRJkiRJkiRJkiSp6jrxRHj99Q0/rlcveOGFku31mVMyZAh07brm9wcOhJ49S7YffxwuuGDN+0+aBHvtFZS4bKi0NLj7brjkkg0/VpIkSZIkSZKqKotXJEmSJEmSpEqkuBj22CMYUBmLhZ1m40Ui0Lw5/PRT8AB0SZIkqaKbNWsW3bt359RTT+WGG24o9V48HieybKbVwoULad++Pf/88w9vvfUW3bp146OPPuK+++5jzJgxfPPNN+y0005h3IIkSZIkSZIkSZIkSZIkSZIkSVVG06Ywc+aGH7cxxSv33w+LFwfze+fPh/r14bLLoH37kn1atIDp04P1xx+H446Dl14KSluKioLrHn98yf433AC33rrh+QGOPRbefHPjjpUkSZIkSZKkqigx7ACSJEmSJEmS1t/dd8Mvv1Tu0hWAeBz+/BNuvhluuy3sNJIkSdK6vf3220yfPp2BAwdyzTXXkJycvKJsBeDvv/8mHo9TrVo1ioqKOPDAA+nWrRsAhx56KElJSVx88cVcc801vPHGG6SmpoZ1K5IkSZIkSZIkSZIkSZIkSZIkVWq5uTB7dvld77LLVn3t55/h++9LtqtXL1kfMACuugqWLi15bdAg2GEH2G23YLtjx43P8913G3+sJEmSJEmSJFVF0bADSJIkSZIkSVo/P/8Mt94K2dlhJykbOTlw330wfnzYSSRJkqR1+89//sOjjz7KqFGjSElJWVG68u2333LFFVfQsmVLdtppJ0455RTS0tL48ccfmTlz5orjDzzwQFq3bs13333Hn3/+GdZtSJIkSZIkSZIkSZIkSZIkSZJU6c2ZA6mp4Vw7GoUmTeDii0temzULJk0q2f7qq9KlKwDxOEydWrL97/c3xLx5G3+sJEmSJEmSJFVFFq9IkiRJkiRJlUBxMRx/POTlhZ2kbOXlwXHHQWFh2EkkSZKkdbvwwgtJSkqioKAAgMWLF/PII4/w6KOP0qBBA04//XRatGhB48aNmTRpEi+++CKLFy9ecXzt2rWZN28e8+fPD+sWJEmSJEmSJEmSJEmSJEmSJEmq9PLyIBIp32vWqBGUpxQXw8yZcM45EIvBsGHQowfk56/9+Fq1YL/9SrYHDtz4LEVFG3+sJEmSJEmSJFVFiWEHkCRJkiRJkrRud98NM2YEAzKrkngc/vwTbr4Zbrst7DSSJEnS+klOTgZg8ODBvPLKK+y444488MADHHjggSv2Ofzww7n99tv59ddf+c9//sO7777Ls88+S3p6OpmZmWFFlyRJkiRJkiRJkiRJkiRJkiSp0svNLf/ilbVJT1/7+9Wrw/vvB+UrAIMGwYABG3+9oqKg9CUa3fhzSJIkSZIkSVJV4l+XSpIkSZIkSRXcP//ALbdATk7YSTaPnBy4916YOzfsJJIkSdKGmTp1KgCnnXbaitKVwsJCAF544QW23nprXnjhBbp168Ytt9xCSkoKzzzzDDvvvHNomSVJkiRJkiRJkiRJkiRJkiRJquyKi8u/eCUrC7p0gW7d4LTTYMiQoPhk331h2DBo3nz1x22zDYwYERwL8MUXcMwxEI9vfJZIJChekSRJkiRJkiQFEsMOIEmSJEmSJGntnn8+GHhZ1T31FNxwQ9gpJEmSpHWLx+NEIhGaNm0KQEpKCgCxWIzExERisRg1a9akUaNGHHXUURx11FEsXryYFi1a0LJly1LnWLBgAcXFxdSrVy+s25EkSZIkSZIkSZIkSZIkSZIkqVJJTd204pKNEYvByJEl26++CjNmwLbbQloa9Oq16jzZVq3g44+hceNg+/XX4fTToaBg07JEIpDoUwQlSZIkSZIkaYUt4HGNkiRJkiRJUuUVi0G/fpCTE3aSzSsvDx56CIqKwk4iSZIkrVskEgGgdevW1KtXj0GDBvHrr78SjUaJx+NEo1Hmz5/PTz/9xLhx4+jSpQuHHnooLVu2JBaLrTjHr7/+SocOHbjggguYNm1amLckSZIkSZIkSZIkSZIkSZIkSVKlkZZWfsUrqamrfz0eL52hVq3S73ftCl99VVK60q8fnHjippeuACQlbfo5JEmSJEmSJKkqsXhFkiRJkiRJqsC+/BKyssJOUT4KCuCjj8JOIUmSJK2/3XbbjSuvvJIvvviChx56iJkzZxKNRvnpp5+47bbbWLhwIdttt12pY6LRkn+mb9asGT169GDixIkcf/zxzJ07t7xvQZIkSZIkSZIkSZIkSZIkSZKkSmerrcqmwGRlN95YUqby/PMlrx90EEyfDrfeCiedBN26BT8HD4amTUv2+/bbkvUjj4RPPoGaNYPtAQPgvfegc+eSpW3bjc+anr7xx0qSJEmSJElSVZQYdgBJkiRJkiRJa3b33bB0adgpykdWFvzvf9CzZ9hJJEmSpPV35ZVXMm3aNB566CHef/99OnbsyJgxY/jjjz9o1aoV5513HgDxeJxIJLLiuFgsRjQa5ZFHHuHpp5/mjjvuoEePHowbN65UOYskSZIkSZIkSZIkSZIkSZIkSSqtTh1IS4P8/PK5XvPm0Lfvmt8fOBBeeaVku2dPSEkp2T755GBZ2W+/QbNmG5endeuNO06SJEmSJEmSqiqf1iJJkiRJkiRVULNmwfDhYacoX99/D9OmhZ1CkiRJ2jBPPvkkN9xwAxkZGbz22mtMnz6dAw44gL59+7LHHnsArChdicViAKXKVc4++2z++9//Mnv2bC655JLyvwFJkiRJkiRJkiRJkiRJkiRJkiqZ3Xcvn+uMHw8PPgjffQdz50JBAeTlwcyZ8N57cMIJcOSRsGy6wGaXkABdu5bPtSRJkiRJkiSpsojE4/F42CEkSZIkSZIkrerZZ+E//4Hs7LCTlJ/UVLj7bujdO+wkkiRJ0oabM2cOkydPJi0tjV133ZWMjAwA4vH4iuKV5b755hvatGlDcnIyADk5ORxzzDHMmDGDgQMHsuOOO5Z7fkmSJEmSJEmSJEmSJEmSJEmSKoubboLbb4eiorCTlK/q1eGVV+Cww8JOIkmSJEmSJEkVRzTsAJIkSZIkSZJWb+TILat0BSAvD4YPDzuFJEmStHEaNmxI9+7d6dSp01pLV66//nr22msv3nvvPWKxGADp6el07tyZ6dOnM3/+/HLPLkmSJEmSJEmSJEmSJEmSJElSZdKuHSwbur9Fyc+Htm3DTiFJkiRJkiRJFYvFK5IkSZIkSVIF9fXXa3+/Vy+Ix0uW9dG6Ndx/P4wYEZS6LD/2119Xv3/jxvDUUzB2LMydCwUFwXFTpsBzzwXn+7fnny+d69/L6NFrz/jdd+t3L5IkSVJFN3HiRBYuXAgEBSzLXXfddTRp0oSbbrqJV155BYCZM2cyYcIEAHJycso/rCRJkiRJkiRJkiRJkiRJkiRJlUjbtpCXF3aK8peaCg0bhp1CkiRJkiRJkioWi1ckSZIkSZKkCqiwEH75pezP27079OkDnTtDevq6999uOzj3XGjTBurXh6Sk4LiWLeHMM4OSlI4dyzbjn3+Cz5mWJElSZTdz5kyuv/563nvvvVKvFxUVkZGRwZtvvsm0adM444wzaNeuHccccwxvv/02++23H3vssUc4oSVJkiRJkiRJkiRJkiRJkiRJqiQaNIAaNcJOUf46dAg7gSRJkiRJkiRVPIlhB5AkSZIkSZK0qp9+gtTUoIClLC1aBIMGwZgxUKcOXHjh2vdfuhQGDIAhQ2D2bCgqgi5d4P/+LyhhSU2FSy6Bb75Z/fHHHgtz55Z+LStr7ddMT4cJE6BTp/W+LUmSJKnCSUxMZPHixdx33310796dZs2aEY/HSUxMJB6P07ZtW0466SQWLFjAvHnzWLhwISeffDJnnHEGdevWJR6PE4lEwr4NSZIkSZIkSZIkSZIkSZIkSZIqrAsvhP/9D/Lywk5SPqpVg0svDTuFJEmSJEmSJFU8Fq9IkiRJkiRJFdCYMRCLlf15+/cPFoBevdZdvDJ2LJxySunXPvsMdtsNevYMtqtXX/PxY8bAzJkblrGgIDjO4hVJkiRVZttssw3HHHMM//3vf3nqqafo27cvGRkZxJZ90I9Go2RlZZGens7o0aPJzc0lFouRkZEBQCQSYdasWbz88st0796dPffck2g0GuYtSZIkSZIkSZIkSZIkSZIkSZJUoVxwAdx1V9gpyk9qKvToEXYKSZIkSZIkSap4fCqLJEmSJEmSVAH9+itkZ4edYlUZGXDggdC5c8lrgwevef/hwyEvDxYtghEj4NxzIRJZ+zXy8mDq1DKJK0mSJIXq0ksv5YADDuCxxx6jf//+xGIxotEo0WiUJUuWMH36dObPn088HictLY309HQAYrEYhYWFvPPOO9x9990cc8wx3HjjjSHfjSRJkiRJkiRJkiRJkiRJkiRJFUuDBnDAAeueu1oVpKVBnz6QkBB2EkmSJEmSJEmqeCxekSRJkiRJkiqgrKywE5R2//0Qj8PSpUHRSp068PffcMMN8Nhjaz6uSRNISYEaNYKylqeegjffXPf1li4tu+ySJElSmN58801atGjBddddxxlnnMFnn33GF198wf7778+kSZPYY489iCyb4bX8ZzQaJSkpiYsuuohRo0axyy678Nhjj3HhhReGeSuSJEmSJEmSJEmSJEmSJEmSJFU4V10F6elhp9j84nE477ywU0iSJEmSJElSxWTxiiRJkiRJklQBVZbikZQUSEgo/drixfDyy3DWWXDAAXDSSTByZMn7xxwDxx239vNmZ5d9VkmSJCkMkUiEwYMHs//++/Pee+9x0EEH0aNHD8aMGcPee+/NjTfeuMZjo9EoO+ywA88//zznnXceTz75JPfcc085ppckSZIkSZIkSZIkSZIkSZIkqWLbe2+oUyfsFJtXNAqHHlr171OSJEmSJEmSNlZi2AEkSZIkSZIkraqoKOwEpT34ILz1FtSsCXvuCVdcAXXrwvXXQ716cN55Jfv26bPq8e++C5MnQ7Nmwfbhh8Obb675eoWFZZlekiRJClft2rV56qmnmDBhAi+//DI1atSgXr16XHvttQAUFxeT8O9GQ4LilXg8TsOGDbnwwgv59ttvefjhhznkkEPYZZddyvs2JEmSJEmSJEmSJEmSJEmSJEmqcCIRuPVWuPBCyM4OO83mkZIC//1v2CkkSZIkSZIkqeKyeEWSJEmSJEmqgNLTw05Q2m+/BQvARx/Bn3/CU08F22eeCZdcAgUFaz4+Px/Gji0pXqlff+3Xy8jY1MSSJElSxVKrVi26detGt27dSr1eVFREYuKa/+k+EokQi8Vo0qQJ3bp1Y+jQofz1118Wr0iSJEmSJEmSJEmSJEmSJEmStMypp8Jzz8HIkVBYGHaaspWeHszj3W23sJNIkiRJkiRJUsUVDTuAJEmSJEmSpFVlZoadIJCWtvrXY7GS9cREqF49WK9WDXbaadX9U1OhbduS7Tlz1n5di1ckSZJUVcXjceLxOLFlH6oTExMpLi5e8X5RUdGK7VgsRiwWIxoN/mk/ISEBgDnr+kAtSZIkSZIkSZIkSZIkSZIkSdIWJBKBl1+GlJSwk5S9Bg3g1lvDTiFJkiRJkiRJFVti2AEkSZIkSZIkrapWraDQpKhow4+98Ua46aZg/YUX4MwzS95r3BjatAnWl/8ESE+Hnj2D9fnzYeTIYH3oUJg1Cz7/HH77DeJx2HNPuOqqkmNnzAiOWZ574kT45BN4//3gvbp14ZJLoFmzkmPeeGPN+SMRqF17w+9bkiRJqgwikciKn1OnTiU5ORmAOnXqkJmZSWJiyT/jLy9cARg4cCD33HMPAFtvvXU5JpYkSZIkSZIkSZIkSZIkSZIkqeLbZht46CHo3Ruys8NOUzbS0oI5ucumHkiSJEmSJEmS1sDiFUmSJEmSJKkC2nVXyMiAxYvL9rzduwdlLP9Wrx68916wPnQodOsWrCcnw9FHB8vqZGXBOeeUfi0hAQ49NFhW59FH4eOP15yxWjXYY4+13IQkSZJUBYwdO5Z27dqx1VZbsXjxYmrWrEm1atWoVasW1atXp0GDBlSvXp2srCzy8vJ4b9kH9osvvphuyz+wS5IkSZIkSZIkSZIkSZIkSZKkFc44A158EUaOhMLCsNNsmvR0uOQSaNs27CSSJEmSJEmSVPFZvCJJkiRJkiRVAB9//DETJkzg7LPPpl69erRtC3l5YaeCBx+Eww+H3XaDunWDQZpLl8L06fDll/DII/DHHyX7z54NJ5wAhx0WDORs0CAoUpk/H0aPhqefhg8/XPs1i4pgzz03731JkiRJYWvbti3t27fnu+++o3Xr1uy8884sWrSIOXPmMHPmTCZNmkR+fj5ZWVmkp6dTo0YNrrnmGs466ywAYrEY0Wg05LuQJEmSJEmSJEmSJEmSJEmSJCk88TjMnAljx8I338Dw4TBlSuUvXUlKgiZN4NZbw04iSZIkSZIkSZVDJB6Px8MOIUmSJEmSJG2Jli5dyuDBg7nnnnv47rvvABgyZAj77rsvALVqwT//hJkwHBkZkJUFkUjYSSRJkqTNa9GiRbRq1YptttmGe+65h3322YdYLMbChQvJzc0lLy+PBQsWUK9ePdLT02nQoEHYkSVJkiRJkiRJkiRJkiRJkiRJClVuLrz+Ojz1FPzwA8RiQVFJVlZQxFLZJSTA1lvDmDFQr17YaSRJkiRJkiSpcoiGHUCSJEmSJEnaEmVnZ3PLLbfQq1cvxo0bR5s2bQD47LPPyM/PB2C33cJMGJ6dd7Z0RZIkSVuGmjVr8vHHHzN+/HhuvPFGxo0bRzQapXbt2jRu3JgWLVrQsWNHtttuOxo0aEC8KswAkyRJkiRJkiRJkiRJkiRJkiRpI0ybBr17Q926wc9RoyA7OyhiWbKkapSuRKNQqxaMHGnpiiRJkiRJkiRtCItXJEmSJEmSVOaWLIFhw+C+++CII2D77WGbbaBOHahZMxjQ2KgRtGwJxxwDDz0UDADMzg47+eaTm5u7ymvjx4+nVatWTJgwgWeeeYamTZvywQcfMHfuXAD23RcSE8s7abiiUdhnn7BTSJIkSeVn11135Z133mHYsGHcd999/PLLL0TW0ES4ptclSZIkSZIkSZIkSZIkSZIkSaqqPv4YOneGXXeFJ58M5iMvXRp2qrKXlAQNGsDo0dC4cdhpJEmSJEmSJKly2cIe2yhJkiRJkqTNoagIPvgA+veH776D+fMhPR3y8iA/f+3HTpsWDHhMToacHGjYEDp0gLPOgoMOCoo4KqsZM2bw8ssvM27cOHbffXfOOusstt12WwAyMjJ44oknqFmzJrVq1SI3N5cOHTrw+uuvM3r0aLbddlv22gvS0iArK+QbKUcZGcHgV0mSJGlLcuihh/LQQw9x6aWXUrduXa6++moaNmxYLtfOyYEFC4Lvb3l5EI8H30NSU6F27eC7nSRJkiRJkiRJkiRJkiRJkiRJ5W3ePDjzTBg2LChbqcpSUqBRIxgxIihfkSRJkiRJkiRtGItXJEmSJEmStNHmzIEnnoCHHw7KV1YuCFm8eP3Ps/wBvwB//BEsn3wSlHBcdhmcc07wwN+KLh6PE4lEmDRpEjfffDPvvvsuderUoU6dOkQiEbL+1aCy3XbbAVBcXExaWhr7778/b7/9Nh988AEHHXQQ3btXIykpjDsJ1yGHhJ1AkiRJKn+XXHIJ06dP58EHH6Rjx44ce+yxJCQklOk1cnJg/HgYOxaGD4dvvw2+1yUnB6WXy4svY7FgKSgIyjHbt4d99oG2bWH33YPvapIkSZIkSZIkSZIkSZIkSZIkbS5vvhnML87LC8a2V2Xp6XD00fDoo1C9ethpJEmSJEmSJKlyisTj8XjYISRJkiRJklS5jBgBd90Fn38OkUhJacrmkJYG8Tgcdhhce23woN+KbOnSpZx22mkMHz6cc889lwMOOIAddtiBRo0arfGYWCxGNBpl2rRpnHDCCcyZM4fBgwez6667cuONcPfdm/fXuKJITobevaFfv7CTSJIkSeG5//776dSpEx07diyT8+XkwOuvwz33wLRpwYSsgoIN/46Rmhp8Zs/JgebN4aqr4KSTgvNJkiRJkiRJkiRJkiRJkiRJklQW5s2DM8+EoUOD8etVWWoqZGbCyy/DQQeFnUaSJEmSJEmSKjeLVyRJkiRJkrTe/vkHLrgAPvwQcnODQpTyEo0GAwhPPhkeeAAyMsrv2hviyiuv5MEHH+TJJ5/krLPOWuX95SUra3L55ZfzwAMP8OCDD3LRRRcxb14CzZpBfv7mTF0xpKbC5MnQtGnYSSRJkqTKb9o0eOgheP75oDBz6dKyPX9mZvCd8PTToU8faNmybM8vSZIkSZIkSZIkSZIkSZIkSdqyfPcdHHhgMIe5oCDsNJtXejocfTQ88gjUqBF2GkmSJEmSJEmq/CxekSRJkiRJ0nr56CM47TTIyQm3BCQ1FWrWhFdfha5dy//6RUVFfPXVV0SjUTp37kxiYuKK9xYsWEDXrl1p0KABn3322YrX5s+fT0ZGBgUFBWy33XarPe/yQpYPP/yQ008/nbZt2zJgwADq1q3LYYfF+fjjSLkW3YSha1cYMiTsFJIkSVLl9vXXcOWVMH48FBVBYeHmvV5SEiQmwq67Qr9+0KXL5r2eJEmSJEmSJEmSJEmSJEmSJKnqGTIEDj8csrPDTrL5RKOQlgZbbw0PPwwHHRR2IkmSJEmSJEmqOqJhB5AkSZIkSVLF9s8/cPzxwfLPP+GWrgDk5cHcuXDIIXDuubB0aflcd8yYMZx88slsvfXWHHvssVx66aUMHToUgOXdxn/88QeTJk1ixx13BGD48OFcfvnlHHLIIbRs2ZJOnTpxzTXXMGXKlFLHAUQiEQA6duxIu3btGDFiBBMnTiQej3PVVRHS08vnPsOSmQlXXx12CkmSJKlyiMVWfS0nBy65BPbfH0aNgtzczV+6AsE1cnPh22/hwAPhwguDLJIkSZIkSZIkSZIkSZIkSZIkrY/Bg+Gww6pu6UpaGqSmwjHHwJdfwpQplq5IkiRJkiRJUlmzeEWSJEmSJElrNG4cbL89DBxY8R6cm5sLL78MLVsGAww3pwEDBtCzZ0++++47jj76aK6++mruuOMO9t57b6CkNCU5OZnExERSU1N5++23Oe644/jwww858MADOemkk8jIyOCee+7hsssuIzc3d8VxK5+jTp06dO3alfz8fIYOHUokEqF9+zzq188lEomvGq6KqFvXQaKSJEnS+igshJtuCooxlxs5Elq0gOeeC74rhSU3F/r3D75HfvVVeDkkSZIkSZIkSZIkSZIkSZIkSZXDiBFw9NEVbx7zpohGoXr1oHClfv1gDsCsWfDGG9C+Paw0vViSJEmSJEmSVEYi8Xi86j6tUZIkSZIkSRtt+HA45BDIzg47ydpFIsHgwyFDYI89yv78I0eO5NBDD2WnnXbilltuoVOnTmRmZq5236+++opjjjmGVq1aEYvFKCgoYPDgwVSrVg2Av/76i7333pvp06fz2GOPcfbZZ5OUlLTi+OLiYhISEpg0aRKHHXYYqampnH766YwePZqRIxezcOEnFBUlrfbalVlaWvBQ5rZtw04iSZIkVQ5XXBEUZb77LvTtG37hyuqkpUGvXnDvvZCeHnYaSZIkSZIkSZIkSZIkSZIkSVJF88MP0LkzLF0adpJNk5EBsVhQuNKqFeyzD3ToAHvuCU2aWLQiSQpPVhZ8/z2MGQPDhsHEiUHZWUEBFBZCYiIkJ0NqKuy4I+y7b/DnV9u2ULt22OklSZIkSdowFq9IkiRJkiRpFZ99BkceGQyYqCwyM4PcHTuW7XnPPPNM3n33XaZOnUq9evUAKCoqIjExccU+y7dnzZrFUUcdxdixYwH49NNP2X///SkqKiIajRKNRnn00Ue5/PLLOeSQQ3j66aepU6dOqevNnz+fIUOGcMMNNzBlyhQAotEoBxxwAE2bPseLLzasVP9d1iU9HS6+GO6+O+wkkiRJUuVRXAxHHAEjRgQD3Cta6cpyaWnQqFGQc9nXKUmSJEmSJEmSJEmSJEmSJEmSyM+HHXaAmTPDTrLpqlcPxs23amXJiiQpXLEYDB4MTz8N334Lf/8dzPHKzw+WdUlKCp4BkZsb/PnWpg2ccQYcfTSkpGz2+JIkSZIkbRKLVyRJkiRJklTKyJFw4IGVq3RluWrVgoGJu+5aNuebN28ebdq0oUOHDrz99tvMmzePsWPHMnHiRObNm0csFuOcc85h5513XnHM+eefz0svvURhYSGjRo1izz33JBaLAUGBytSpU+nUqROZmZn8+OOPVKtWbcWx/fv358knn2TcuHEUFBTQpk0bzj33XE477TTS09MpKoLWrWHKFKgqf6vXrBlMnuwgG0mSJGlDzJoFe+0Ff/wRdpJ1S0qC+vWD75pNmoSdRpIkSZIkSZIkSZIkSZIkSZJUEVx5JTz+eOWcz/xvKSnBA+kHDAg7iSRpSzV/PjzzDNx/f/Bn69KlZXfuzEyIRuH88+Hii2Hbbcvu3JIkSZIklaVo2AEkSZIkSZJUcUyYAD16VN5BillZ0LUrzJhRNuf766+/+PPPP8nMzATg/vvv54QTTuD//u//ePTRR3nggQdo1aoVTz31FEuXjTw57LDDqFOnDhkZGUyYMAGAlbuPGzduTLVq1ViwYAE5y36hlxez/P3330yaNIkLLriAyZMnM2bMGM4//3zS09MBSEyEN9+E1NSyub+wpaUF92PpiiRJkrT+Zs+Gdu3gzz/DTrJ+Cgthzpwgc2UoipEkSZIkSZIkSZIkSZIkSZIkbV6jR8Njj1Xe+cz/lp8P778PgwaFnUSStKUZOxaOPRYaN4ZbboF588q2dAWC8y1ZAg8+CDvuCPvtB599VrbXkCRJkiSpLFi8IkmSJEmSJAByc+Gww8p+EEV5W7wYjjgCiopKvz5hwgReeuklJk2axJIlS4DShSirs7xAJTs7mwsvvJDHHnuM//znP8yePZvRo0dz2223AXDbbbcxcOBAALp168Zhhx3GkiVL+OCDD8jOziYhIYFoNPiruA8//JDff/+dww47jPr16wMQiUQAuPTSS1m8eDEPPPAAO+yww2oztWoF118Py7pYKq2MDOjTB9q2DTuJJEmSVHnMnw+dOwc/i4vDTrP+iothwYIg+7x5YaeRJEmSJEmSJEmSJEmSJEmSJIUlLw+OOy6Y11yV5OTAqafCokVhJ5EkbQmys+H882GffeDdd4M/Xzf3n60FBcF1vvwSjjoKDj3UuWKSJEmSpIolEl/X0yUlSZIkSZK0RejdG559tmoMVExPh2uvjfN//1fM66+/zu23387PP/9MamoqhYWFtGvXjrvuuot99tlnref57bffOPbYY5k1axa5ubmccsopPPbYY6X2+e9//8tdd93FUUcdxVNPPUXNmjWZNGkSF154ISNGjKBPnz6cc8455Obm8s0339CvXz/i8Tjvvfceu++++0bdXzwO554Lr74aDMSsbNLToWdPePlliFoNLUmSJK2X/Hxo0wamTYPCwrDTbJykJNhuO/j+e0hLCzuN1mXpUhg/HsaMgW++CSYA5uQEf2+QnBx8t8vIgNatoUOHoFizYcOwU0uSJEmSJEmSJEmSJEmSJEmqyK64Ap54onLOj12XlJTgQfSvvhp2EklSVTZsGJx4IixeHO7zQZKTITUVnn4ajj8+vBySJEmSJC1n8YokSZIkSZL4+mvYf/+qUbqyXFoaPPLIt1xzzWE0btyYU045hdq1a/P555/z1ltvkZaWxhdffEGbNm3WeI5FixbRt2/fFWUrEydOZJdddmH5X6lFIhG+/fZbevXqRTQa5eWXX15xvvHjx9O7d29GjhxJYmIitWrVYt68eWy//fbcdNNNnHzyyZt0f7FYMPhk0KDKNbg0LQ26doWBAyExMew0kiRJUuVx5ZXw+OOV6/P/6qSlwTnnwEMPhZ1E//bXX/DGG/Dll0HZyl9/Bf+98vODZU0SEoICloKCYKLgbrvBPvsEEwbX8pVbkiRJkiRJkiRJkiRJkiRJ0hZm3jzYdlvIyws7yeaTlgbjxsGOO4adRJJU1WRnw+WXw0svVaxng2RkwL77wvPPQ716YaeRJEmSJG3JLF6RJEmSJEnawuXmQsuWMGtW2EnKViQSJylpOunpe/HRR++z1157rXjv5ptv5uabb6ZHjx48+eSTNG7ceI3neemll7j22muZM2cOgwYN4qCDDqK4uJhoNEokEmH27Nkcfvjh/Prrr0yaNImtt956xbH5+fl8/PHHfP/99/zzzz8ceOCBHH744WV2j0VFcMop8OGHlePhy+npsN9+8NZbkJwcdhpJkiSp8hg9Ohh8XpEGxG+KtDT44gvo1CnsJIrHYcQI6NcPPv0UIpGy+X2WkBCUsDRtCtdcExSHpqZu+nklSZIkSZIkSZIkSZIkSZIkVV633Qa33161i1cSE+Gcc+Dxx8NOIkmqSqZNg65d4Z9/KuYcs+TkYO7QRx9Bly5hp9k4xcVBSVxOTvBZpbAwmB+VmgrVqkHt2sHcK0mSJElSxWXxiiRJkiRJ0haud2949tmKObhi02Wz226DGD/+WIqLi4nFYiQlJfHXX39x2mmnMXToUO6//34uvPBCotFoqSPj8TiRSIQZM2Zw/fXX88Ybb3D++efz+OOPU1BQQPKy5pC8vDy23nprMjIyGDt2LPXq1SvXO4zF4KKL4KWXKnb5Sno6HHMMPP988ABeSZIkSesnLw923BFmzgw7Sdlq1AimTg1KWFT+srKC75H33AN//x18n9xco0cyM4OfZ58d/B1E8+ab5zqSJEmSJEmSJEmSJEmSJEmSKq7iYmjQAObPDzvJ5peeHjy4PSMj7CSSpKrghx9g331h8eLNN/+nrKSnwzvvwEEHhZ1k7YqLg7ltY8fCqFEwYgRMmQLRaPA8jOWPH4nHg2d6FBUFJSytWwcFOO3bQ9u2sPXWlrFIkiRJUkUSXfcukiRJkiRJqqp+/x2eeaaqlq4AZDBx4uH88w8kJCSQlJQEQP369TnhhBNITU1l4MCB/Prrr0BQtrJcZNnohu22244LL7wQgCeffJJRo0atKF357bffuPLKK1m0aBHnn39+uZeuQDBg4/HHoV+/YABmRSs1iUaDBynfdhv071/x8kmSJEkVXd++QTFGVbNgAVxzTdgptkxvvw2NG8PVV8Nvv0F29uaddLF0abA89hi0agV9+gSFQpIkSZIkSZIkSZIkSZIkSZK2HB9/DPn5YacoH5EIDBgQdgpJUlUwZgx06QKLFlX80hWAnBw46ih4992wk6wqHg8KVnr2DJ7N0b49XHRRMOfphx+Czym5ucE8qCVLgiUrK5h7lZ8fbI8cCXfdBaedBttvD7VqBXOlfvkl7LuTJEmSJAFE4vHK8PVZkiRJkiRJm8M118ADD0BBQdhJNp9oNI8bbijixhszgaBcJRKJMGXKFM4//3x+/PFHnn32WXr27Lna45fvf+ONN3LvvfeSnJzM/vvvT506dZg6dSpDhw7lyCOP5IknnqBOnTrleWur+O03OOkkmDgxGLwRtowM2GEHeP31YNCIJEmSpA0zdizsvXfVLctMS4MhQ6BDh7CTbBn+/hvOOgu+/DKYxBCWtDSoUwfeeAM6dgwvhyRJkiRJkiRJkiRJkiRJkqTy06VL8LDyLUXz5jBtWlDCIknSxpg0CfbaKyj8qGzS0mDgQNh//7CTBOUpL78Md98dzK/KySnbEpukJEhIgHbt4Oqr4eCDg21JkiRJUvmLhh1AkiRJkiRJ4SgogCeeqNqlKwCxWCqPPppCLBZsR5aNUNx+++1p3749CxcuZPLkyRQWFq72+OW9xddeey1vvPEGzZo1Y/To0bz22mvMnj2bfv368cILL4ReugLQtCl8/TXcc09QehLWYIxoFNLT4dZbYfRoS1ckSZKkjXXddVW3dAWCe7vuurBTbBnefhtatIBPPw23dAWC/+5//AHdu0OfPpCXF24eSZIkSZIkSZIkSZIkSZIkSZvXL7/A2LFhpyhfc+fCd9+FnUKSVFn99hvss09QGlIZ5ebCkUfCN9+El2HBAjj/fKhfH666Kvg1zc4u29IVgMLCYH7UV1/BySdDgwbQrx8UFZXtdSRJkiRJ62bxiiRJkiRJ0hbqnXdYUUZS1WVlwRdflGzH43ESEhLYZZddAJg2bRpJSUnElv2CxONx5syZA0A0GvwVWlpaGocccghjx47lk08+YcyYMUyePJk+ffqQmZlZvje0FpEIXHgh/PgjdOsGqamQnFw+105KCq7XpQtMmACXXRaUsEiSJEnacLNmwbBhYafY/L7+GmbODDtF1bV8ksLpp8PixRWrfDU3F556Clq2hJ9+CjuNJEmSJEmSJEmSJEmSJEmSpM1lyBBISAg7RfkqKIDPPw87hSSpMiouDuYDLVpU9iUh5Sk7G444IpzymPfeg+bN4YUXgjlM2dnlc92sLJg/H268EXbdFSZNKp/rSpIkSZICPvZQkiRJkiRpC/W//8HSpWGnKB95eQncdls+EJSqLNemTRsAJk6cCJSUrFx++eVss802fP/99wClClkAdthhB7bbbrvyCb+RmjaFzz4LHl578cWQmRksm8Pyc59/PkycGDwcevvtN8+1JEmSpC3FY4+FnaB8xGLw6KNhp6ialiyBffaBwYMhJyfsNKuXmxuUDHXqBGPGhJ1GkiRJkiRJkiRJkiRJkiRJ0uYwcmT5PfC8oigshKFDw04hSaqM7rsPpk8P5l1VdllZ0Lt3+V1vwQI46ig45RRYvDgoQgtDTg78/DO0awe33gpFReHkkCRJkqQtjcUrkiRJkiRJW6Aff4QpU8JOUZ6ijBqVyB9/BCUqywtU0tLSSE9Pp3HjxuTm5lJcXAzA/PnzAfj000+Do5cVskQikRCyb5pmzYKBNX//DY8/Dq1aQWoqVK8O0Y3828FoNDg+LQ122AEefhjmzQt+WrgiSZIkbbrCwuDze35+2Ek2v4ICePLJLeNey9PChdChQ1COmZcXdpq1i8eDkpiuXeGrr8JOI0mSJEmSJEmSJEmSJEmSJKmsff31xh3Xq1cw3nj5sj7OOQc+/BB++SUYp1xQEMyBHTYsePB7YuKqx/znP/DGG8ExK1+vV6+Ny73c+PGbdrwkacszdSrceGPVKSzLy4M334TPP9/813rvPWjeHAYNCopPwhaPQ24u3HUX7LorTJoUdiJJkiRJqvpW89e/kiRJkiRJquo++QSWdYxsMYqL83j//TiXXJK54rXXX3+dnJwc2rZtS1paGkVFRQDce++9XHrppbRr1y6suGUuNRVOPTVYfv8dxo6Fb7+F4cODB/EWF0NycjB4IxYLfkYiQclKJBIMLI1Gg+KWffYJHuDbti00bRr2nUmSJElVz3vvbVnf2WIxePttOPnksJNUDVlZwfe2X34JvstVFtnZcPDBMHQo7Lln2GkkSZIkSZIkSZIkSZIkSZIklYXCwmBsc3k55RTo2rX0a3XrBss++8D++0PPnqXfv+kmqFmz7LMsWQLz50OdOmV/bklS1VNcDMcfD/n5YScpWzk5wbyxGTOgWrWyP388DldfDY89VjEKV/4tJwd+/hnatw+K3g49NOxEkiRJklR1WbwiSZIkSZK0BRo2rHI9fLUsxGIZ9Os3mGbNiqhRowZff/01DzzwAHvvvTcXXXQRAImJwV+X1atXj3r16oUZd7Nq0iRYjjoq2I7H4Y8/4KefgkEbeXnBYJzkZEhLC5addoJttw1KWCRJkiRtXvfdF5RnbCmWLoV777V4pSzk5cEBB8D06ZXze392Nuy3H4waBTvvHHYaSZIkSZIkSZIkSZIkSZIkSZtq0iRITQ0KWMrD+PHBPOpJk4LSk/r14bLLgoedAxxxBGy/fTDmermJE2HqVBgzJihhqV+/bLKkpsLYsXDQQWVzPklS1XbffcGfT7FY2EnKXlYW9O4NL7xQtueNxeC88+DVVytm6cpy8XiQ77jj4JlnnEcnSZIkSZuLxSuSJEmSJElboDFj1v5+r16lByysT9lG69Zw1lnQrh3ssQekpwev//YbNGu25uMOPzwYING2bXDMH3/AwIFwxx2wcOGq+592Gpx+Ouy6K2y1FRQVBcd8+SXcfTf8+uuarzVzZiOOOGJXqlevzuLFi2nfvj033HADNWvWXPcNVmGRSEkZiyRJkqRwFRfD99+HnaL8TZwYfL9LdBTDJunTB374ISjTrKyysuDAA2HatKAIVJIkSZIkSZIkSZIkSZIkSVLlNXZs+T5A/rLLVn3t559Lj9OvXr30+/vsU7J+zTVllyUnB0aPtnhFkrRuWVlw442Qmxt2ks0jLw/eeAP+7/9ghx3K5pzxePDskXffrdilKyvLzYVzzw0K6Xr1CjuNJEmSJFU9PrJEkiRJkiRpC7N4MSxYUPbn7d49eMDrhrjppmDwx8patIArroCjjw4GKs6aVfJev37BeytLSoKWLYPlxBOD4pfp01d/vcTEnbjzzntZsmQhBx98MJ06ddqwwJIkSVIlUVgYTAxauDAYlJyXB9EopKYGRQbbbANNm65fyaLK15QpwfecNRVnlEdR5u67w3HHwd57w7bbQt26wUS36dPhnXfg3nshO3v119ptN7j8cth3X2jQINhv1iwYNQquv37N30dTU+Gnn4KSTW2c4cPhxRcr/wSLeDz4/66rroJHHgk7jSRJkiRJkiRJkiRJkiRJkqRNMXv2msefb27RKDRqBBdfXPLarFkwaVL5XL+oCH75pXyuJUmq3F56KfhzqyorLIQHH4THHtv0c8Xj0Lt35SpdWS4nBy68EGrWhJ49w04jSZIkSVWLxSuSJEmSJElbmHHjgofsLl5ctuddtAgGDYIxY6BOneAf+temS5eS0pXiYujbFyZPhmuugU6dgof/PvMM9OgR7JOWFgx8WO7tt+GJJ6BJk2BwRWZmMLDgnHPg2mtXf820tCgHHdSH1q039W4lSZKkiqOwMJj0M3YsjBwJX38dTMxJTS0ZbB2PBz+Xl3QUFgY/W7UKCg87dIC2bS1jqQjGji37c25oUeb558MFF6z6+m67Bcvxx8Nee8GSJaXfv/ji4PtZQkLJaykpUKtWUKjy8MNrLl6Jx4N7t3hl42RnB2Wklb10ZbncXHjuOTjpJOjcOew0kiRJkiRJkiRJkiRJkiRJkjbW0qXlf80aNYJ5zyuLxeCrr4Jx7/n55Zelsj0MXpJU/uJxuPvu8IrKyktREfTvD/fcAxkZm3auO++E55+vvH/O5ubCySfDp586d0qSJEmSypLFK5IkSZIkSVuYsWM3z4NY+/cPFoBevdZdvLLyQ3+few7uuqsk38yZwQOiDzoIdt4ZfvopKItJTi455sYbg4dLAxx1FBx2WLC+8j7/tvxBvhavSJIkqSqYPBkeeABeegkSE4NJQCsPrl5errI2330XlCdmZAQDl6tXh8svh7PPhtq1N1t0rcWoUWU/sWxDizIhKEh56SUYMiT4vdGrV1C4ArDLLvCf/8Ctt5bsv//+8NBDwXe5/Hx46qng2KwsaNQoGAC+tsH/S5cGpUFnnrlJt7rFuvzyVScGVna5ucHvuWnTgr8TkCRJkiRJkiRJkiRJkiRJklT5VLSHyJf32OTK+kB4SVL5GTEC5s8PO0X5iETgtdeC+Ysba/x4uO22zfPclPKUkwPHHgvTp296EY0kSZIkKRANO4AkSZIkSZLK17RpUFAQdgro1q1kfcSIkvVZs+D330u2u3cPfi5YAOPGlbx+883Bg33POgu6dg1eKywMBlmsydKlQamLJEmSVFkVFsJbb0G7dtC2bVBimJsblFts7GSkWCw4PjcX/voLbroJttkGTjghKGZR+frqq7I/Z//+cMghcMMN8O23695/wABo2hQuuwwGDoSPP4YTT4QJE0r26dix9DF33BGUrgCcfz5ceim8+y58/jm88AKcey789tvar7vyd8OyEI/Hy/aEFdSwYUFJTmWfLLA6//wDV18ddgpJkiRJkiRJkiRJkiRJkiRJG6u4uPyvmZUFXboEc5lPOw2GDAnGu++7bzD+unnz8ssSxv1LkiqXe+7Zcoq6srPhrrtgY6d9FRTAccdVnXlUixfD5ZeHnUKSJEmSqg6LVyRJkiRJkrYwS5eGnQBq1oRatUq2584t/f7K2ysPXjz6aPjyy2D9mGPgs8/g2WchMxNGjw4GQK7rwdAb+zBqSZIkKUzFxdCvH9SrF5QPjhkTDA4uKir7a+XmQn5+UPDSrRvsuGPJ53BtXvE4TJ0adoqg/OXf3x3/nW3l97fZJigDguD3T7168MMPwYD/P/8MCoK22Wbd150xo2wnlUUiET7++GOuv/56rr32Wp599ll++OGHsrtABRCPwxlnVJ3JAv+Wmxv8/vn557CTSJIkSZIkSZIkSZIkSZIkSdoYGRnlf81YDEaOhKFD4eWX4YADYObM4L20NOjVq/yypKeX37UkSZXPX38Fz83Y2CKSymjOnHU/F2RNbr45mK9WVeTmwksvBcVwkiRJkqRNlxh2AEmSJEmSJJWvilC88u9BkgUFa97OzCxZz8qC6dNhr70gNbX0MbvtBqecEhSw/Pt8K8vK2rjMkiRJUlimTIETTgg+C5dnkWAsFhRnTJkChx0WZHjoIahWrfwybGny8oJf94qoVi3Yb7+S7YEDS9Z3261kPS0N7r679PaZZ8LBB0PHjiWT1dYkJ6dsfo/l5+dzxhln8P7775OamkpGRgZ///03zZs354477qBnz54bfM6CggKSkpKIRCKbHrCMDBsG8+eHnWLzKiyEBx6AJ54IO4kkSZIkSZIkSZIkSZIkSZJUeS1eDIsWBQ/4zsuDhIRgvHdqKtSvD0lJm+e6K88T3txSU4N7+7d4vPQD7WvVKr9MFq9IktZmyJDgz+DV/flVVeXnw6BB0KHDhh03fjzcf3/wWaYqyc2FE08M5o+GUVgnSZIkSVVJNOwAkiRJkiRJKl/FxWEnWPVh0Skpa95eXhSTkBA8UPa884KBj//9b/Aw3qZNYcQISE6GCy+E//1v7dcuLNzk+JIkSVK5KC4OPt/usQdMnFi+pSv/lpsLr70G228PX34ZXo6qLjc3+O5T0VSvDu+/XzK5bNAgGDCg5P2aNUvvP3t2MNj7xBODdYAGDeCuu9Z+nYSEshv4fumll/L666/To0cP3n33XQYOHMgTTzzBokWLOPbYY/nhhx/W+1w5OTl88sknnHrqqTRr1oytttqK1q1bc/bZZzNkyBBi/2rLGTNmDFOmTGHBggWrvFfW7rkn3P9vKA9FRfDSS1X/PiVJkiRJkiRJkiRJkiRJkqSysnAhfP453Hkn9OgB9epB3bqwyy7Qvj3suy907hzMV9hhh+Ah3zvsAGeeCc88EzzYvKzm49auHcwLLks33lhSpvL88yWvH3RQ8NDyW2+Fk06Cbt2Cn4MHB/ORl/v229LnO+AA6NkzWFYuSmnTpuT12rU3PGckEoyllyRpTb75puSZGluKoqLg2SEbesxxx1W90pXlFi+Gyy8PO4UkSZIkVX6JYQeQJEmSJElS+Vp5wF9YFi0KBm0uf2jvvwcNNmxYsj5jRvBz332hVatg/Z9/4LbbgvWlS4MHzXbpEmyfcAJcdtmar52ZucnxJUmSpM1u6lQ4/vhgwk9FGQyclxcshx0WfO5+6KGgDFGrV1BQQHJy8gYdk5cH0ehmCrSRttkmKFpp3TrY/uILOOaYYILacnl5pY+59VZ4/fVgvWZNeOKJYP2QQ9Z+rbIqXpk+fTpPP/0022yzDc8++yxbbbUVAHvssQfJycmceuqp3Hrrrbz55pvrPFdubi7/93//x8MPP0zjxo3p1q0b1apV4/fff2fo0KEsXLiQvffem2g0SjweJxKJ0L59+1LnSEtLo3r16tSqVYt27drx5JNPkvLvBtKN8OefwX+Plf9bVFWRCLzySlDGKkmSJEmSJEmSJEmSJEmSJGlVf/8NTz8Njz0WrKemBuOzVy5QWVuZytSpwfLGG8HY7ry8oKTl6qvh0EOD1zZGmzaQnLzquPPNpXlz6Nt3ze8PHBiMTV7ZU0+VLmZZ7tJLgwWga9cNf0h8ZmbwayhJ0pp89dXGzQ3q1QteeKFkOxJZ+/5JSXDGGcGfZ7vvDvXrB3MDFywIyl8eeACGD1/1uCZN4KqrYP/9oXFjSEkJnvfx44/w0kulC9A2xIQJG7b/wIHw118bd63KIDcXXnwxmJdXr17YaSRJkiSp8rJ4RZIkSZIkaQuTkRF2gsCQIcHDegH23hv69w/WmzYNBl8s9+WXwc+6dUteS0kJBlkWFATbNWqUvLfy+ur4YGhJkiRVdCNHQo8ekJMDsVjYaVaVmwuvvRYMqP7qK6hTJ+xE4fvjjz/4/PPP+eKLL5g+fTrRaJSDDz6Yvn37ElnXqPWVbMCu5aJVK/j442BQPARlKqefXvJdbLmZM0tv//rr6tczM4N7XNNkgHh804tn4vE47777LgBHH300W221FUVFRUSjUaLRKEcccQTJycl89dVX63W+//3vfzz88MNceumlPPDAAwAUFRWRnZ3NX3/9xT///ENiYjD0IhKJEIvFSEhIYKedduLcc89l8eLF/PPPPyxcuJCFCxeSkpJSJqUrUFJosyXIzoa774Zzz614/zuRJEmSJEmSJEmSJEmSJEmSwhKPB2P7+/ULxn5HIsGYf1h13Pf6yskpWR85Ek49NZjXe+mlcN55wYPaN8Tuu5dk2tzGj4cHH4ROnYK5yrVqBfMy/voLvv8eXn0V3nxz4x5wvzGKi6Ft2/K5liSp8onF4KefyudatWoFRWP/1rAhHHVUsJx7LjzzTMl7TZrAuHFQu3bpY+rWhW7dgmXPPeHiizc8T04OzJ0LDRqs3/533w1ZWRt+ncokEglK9K6/PuwkkiRJklR5WbwiSZIkSZK0halTZ+0Pul2bG2+Em24K1l94Ac48s+S9xo2hTZtgfflPgPR06NkzWJ8/PxhkCfDQQyXFK2ecATNmBINCrruu5NjPPisZKDJhQulzvvYaPPlkcD+33Vby3ujRa86fnAw1a67fvUqSJElhGDwYjj669ESliigvL/gM37Zt8Bm/UaOwE5W/eDxOJBLhp59+onfv3owbN45GjRrRuHFjFi1axPDhw1myZAk11tUOuZK0tGBiVUXQtSu8+27Jd6h+/eCqq1a/7w8/wD//wFZbBdtNm5a8t/L6rFlr/y4aiwW/BpuiuLiYb775hoyMDDp37gywohgFIC8vj9atW/P777/z448/0qpVqzWea8qUKdxyyy106tSJBx54gOLiYhISEkhMTKRGjRqr/W+7aNEiiouL2XnnnenduzcQFLUUFhaSn59PvIxm6BUVwSOPQH5+mZyuUpg7F0aNgr32CjuJJEmSJEmSJEmSJEmSJEmSFK54HF5/Hfr2DcbZ5uRsvjKRrKxgufNOuOMOOOigYHz59tuv3/GZmUFZy6xZG37t/v2D5d9uvjlY/m3mTOjTZ8Ov06zZhh+zPiIR2HbbzXNuSVLlN2MGJCSU7zWHDQue1TFtGrRsGTw/pF694L377oNXXikpTDv33JLSlcWLgz9jZ8+GSy6BI44IXj/vPLj6asjO3rAciYmFXH/9B7RqNZOmTZuy00470axZM1JSUlbZd8qUYP5aVZebCw88ANdeW/6/LyRJkiSpqrB4RZIkSZIkaQuz557BIMWsrLI9b/fuQRnLv9WrB++9F6wPHQrdugXrw4cHhSl9+wb/6H/HHaWPmzkTzjmnZPvnn+GJJ+CCC4Lto44KlpVlZweDMtYkNRV2333970mSJEkqT59+GnzGXT4wuaIrLAwGSrdvD2PHQsOGYScqO1lZWYwbN47Ro0fz559/0qBBA4477jiarTSbKhKJMGvWLLp160ZKSgq33HIL3bp1o379+tSoUYPk5OQNvm5q6sYXr5RlUeaRRwYD6JePUx8wIPhet6zHBAjKd8aODdYLC4NizGuvDbb79oVFi0rWlxswYO33kJcXfGetXx/q1g2+T9atW7LUqxd891zN+PkVCgsL+eOPP6hZsyaNljUCLS/JgaAEpUaNGsTjcf7+++81nqe4uJiPPvoIgCOOOII5c+bw8ccf8/fff7PNNtvQrVs3GjVqRCwWIxqNrrjGggULAKhevToAsViMxMREEhMTSdvUVpmVjBkTlK9sSXJz4c03LV6RJEmSJEmSJEmSJEmSJEnSlm3OHDj9dBg1asMfcr4pls91+OAD+OwzuP12uPRSiEbXfeyee25c8Uplt8suQfmKJEmrM3bs+v05Whays2GffeCrr0pe++KLoMDtnXeC7WrVoFUrGD062K5Zs2Tfzz4reZ7IwoUlxSuJiRtXEpKdDQMGTKV69fvJzc0lJSWFM844g2uvvZbay9telrnttiwKCjKAcvrFClF+PgwaBIcdFnYSSZIkSaqcLF6RJEmSJEnawrRtC7FY2CkC//1v8LDY3r2Dh/+mp8Mff8DAgXDnncGDf1d24YXBQI7TTw8KVGrVCh5K/McfQanLPffAtGlrvl5ubumHDEuSJEkVxddfV67SleWKi+Hvv4NCjjFjgs/old27777LrbfeyuTJk8nMzKRmzZpkZ2dTq1Ytzlm5HRK49tpr+eeffxg+fDgdO3bc5GunpEByctn/PtjQosyePUuXm5x8crCs7LffYKUeGm6+GfbeO/i90LgxvP566f2/+QZuvXXtOVNSgkH4CxbAvHnB762//4Y//4QJE4L1Ll3WXrySn5/PkiVLqFatGtWqVVvl/YKCAoqKikhMLBkusXIxy3L//PMPY8eOJTMzk2+//Zb777+fefPmEY1GicVibL311vTp04crr7ySeDy+4ri//voLgOnTp/Pggw+yZMkSdtllF7p168ZWW221oqhlU40ZExTebElisdKTOyRJkiRJkiRJkiRJkiRJkqQtSTwOr7wCF10EeXnhjSeOxSAnB/r2hZdfDsaON2++9mP23RcGDYqTn7/ltJBEo8ED7iVJWpPffy+/+YRLl65+Xs6UKavut9ynn8IllwTrBxwAZ5wRFKn17l2yz8CBsGTJxiRKokOHXtx2Wxdmz55N//79uffee/n99995/PHHqVWrFvF4nJycCK++mkRxcdUvXQHIyoL//c/iFUmSJEnaWBavSJIkSZIkbWGaN1938Ur//sHybzffHCwbcsy6vP9+sKyvAQOCZWNstVWwSJIkSRXJ9OnQo0cw8agyKiqC2bODco8xYyCxgv4r9Ny5c5kwYQLff/89EyZM4JFHHqF27dql9nnkkUe45ppraN68Of369aN169bUqFGDtLQ0tt1221L7zps3j2HDhnHooYfSrl078vLy+PHHH1myZAnbbbcd9erVIz09fYMyRiKw884wduwm3265y8uD/faDSy8NSlpatgzuZ8oUeO01uP9+KChY+zl23BFatAiWjZWfn088Hic5OZmEhIQVry8vV8nKymLRokVUq1aNzMzMVY5fvt+SJUtYtGgRS5cuZfDgwZxzzjlcf/31ZGZm8vbbb3PNNddwww03sPXWW3PyySdTWFhIUlISixYtAmDatGlcd9115OXlAdCkSRMuv/xyeq88s2ATDB8e/JpvqF69SpfwRNZj3uLzzwcTI9ZkzBho165ku3HjoGi1bVvYZpugkKmwMJhYMXJk8Hth4sQNzw7w00/BhNH1yS1JkiRJkiRJkiRJkiRJkiRVFXPnwumnw9dfQ3Z22GkC2dnw/few665w++3BWPLoGp6J3rkzQBGQVI4Jw5WRYfGKJGnt8vKCuXlhOuGEkvWpU2Hy5JLtDz6APn2CeUK1awdzjJbLz4d+/eC22zb+2jVqNKRLl4bLcpxAmzZtePPNN7n99tupVasWkUiEN94oJiEhQnHxxl+nshkzJijladIk7CSSJEmSVPlU0EfeSJIkSZIkaXOJRGCnnWDcuLCTlL82bcJOIEmSJJUWiwWDkyvKxKeNVVAA06bBHXfADTeEmyUej/P9998zevRovvnmG77//numT59Ozr+abe6///5S29OnT6dfv3506tSJ999/n4yMjLVeZ/To0cyZM4cdd9yRefPmcdNNNzFo0CAWLlxIQUEBO+20EzfffDNHHnnkWs8TiwXfz157DX74ofTg9NUpj6LMM88Mlg2Vnw/33BMsGyoSKZtJZQkJCVSrVo0lS5asKD2BkkKVuXPnMmfOHHbeeWfq1q27xvPk5+evOP6cc87hwQcfBKC4uJjTTjuN3NxcLrjgAt555x2OO+44kpKCCYDNmzfn7bffpkePHqSlpbFgwQJefPFFbr/9di6//HJSU1M599xzV+TZWN99t9GHbnbbbQfnnlv6taSkoIynZUs46STo1g2++WbDzx2JwC+/BKWykiRJkiRJkiRJkiRJkiRJ0pZg4kTYd19YuhQKC8NOU1osBjk50LcvfPEFvP02JCeXvD9//nzq1KnDnntCgwZRZs4ML2t5S0yEgw8OO4UkqSJbujTc659wAlx3XbBeULDqfCCAWbNg9uygeGVlKSlw/PHwyScwYsTGXf9f0/1ITU0FWDFPC+DLLxMoKEjYuAtUUklJMGqUxSuSJEmStDHW0A0uSZIkSZKkqmzvvYOHlW5JkpODgaWSJElSRfLggzBlSjDZqLLLyYG77oIffww3x08//cQBBxzAJZdcwqhRo2jYsCFnn302jzzyCDfddBO1a9dmn332WVF6UVxcDMDLL7/M77//zkUXXURGRgYLFy5k5syZzJ07t9T5i4qKAMjLyyMWi/HTTz9x9dVX8+qrr3LiiSfy8MMP06tXLyZOnMjZZ59N/2WNJ/F4fLV5o1EoLoY6daBPH+jXD6pX30y/OBVYZiZ07Ljp56lTpw716tUrVbZTVFRE4bIZhhMnTuTvv/9mjz32YOuttwYoVYCyfD01NZXYsv9hdlwWrLi4mGg0GGax22670bhxY2bMmMHUqVMBiMVi7LTTThx11FGkpaUBsNVWW3HZZZfRr18/iouLefHFF5k1a9Ymla7k5gYTFsJw7LHQpUvp5eyzS++zdCkMGBBMtjjkEDjwQLjllpJJnqmpcMklG3f9hAQYO3bT7kGSJEmSJEmSJEmSJEmSJEmqLL75Bjp3hn/+qXilKyvLzg6KV/bfP1hftGgRJ554Im3atCEWixGJwLXXJpCREXbS8pGSEoyZTkwMO4kkqSJbNk0tFH36BPN/EhMhLy8oURk+vPQ+J54Ib70Fu+4KU6cGP9PT4fTTg/mQLVrAoEGwbIrWBps3byFTpkxh6tSpvPXWW3z33Xd06NCBbbfddsU+o0Zt3Ll79YJ4vGRZH+ecAx9+CL/8AkuWBGU08+bBsGHQu/ea/1w//HD49FNYsCCY9zV1ajBHsFatjcu+dGnwGVCSJEmStOH8K1lJkiRJkqQt0D77wHPPQVZW2EnKT0oKdOoUdgpJkiSpxPTp0LdvUFhSVSwfZP3DD2U7QaioqIjE9Txh06ZNefnll0lKSqJx48bUrl2bzMxMUlNTefnll1mwYAF77LEH9evXJxaLkZCQAMC0adOoVasWO+20EzNnzuTuu+9m3LhxFBYWUqtWLU444QTOPvvsFTkaNWoEwEcffUStWrUYNGgQnTt3BuDEE09kr7324uyzz+bOO++kV69eay3a6NAhWABmzIArr9zYX6nKKxaDtm3L5lytW7fmk08+YdiwYXTp0oWkpCQAcnNzef/99wHo0aMHycnJxOPx1f63adas2YrjGjRoAJQuaElOTiYjI4Pc3NwVBS2RSGSV8y0vajnooIPYa6+9GD16NJMnT6ZRo0ZrvPaPP8KYMVC3brDUqxf8XD7JcMKEYJLCkiWb+iu14caMgZkz177P2LFwyimlX/vsM9htN+jZM9je2HKh5RMHjj9+446XJEmSJEmSJEmSJEmSJEmSKouvv4YDDwyKTCqD3FwYPRp22GEOf/+9E4WFS0hMTOS7776jY8eOnHoqXHFF2CnLRyQCF1wQdgpJUkUXViHZfffBZZcF64sWwVFHwdChq+530UUl6489BhMnBusvvRQcv8cekJkJhx0GTz214TkmTRrNEUdcSk5ODrNnz+akk07iwQcfXPF+fj78/vuGn3djnXIKdO1a+rXl87v22ScomFs+N2q5m26CG28s/VqLFsFnnqOPDo6bNWvDcsTj8NVXG5pekiRJkgQWr0iSJEmSJG2RDj007ATlLz0d9t477BSSJElSIBaDE04Iikqqkng8KGW44w644YaNP8+cOXN46623+OCDD5g9ezaNGjXi1FNP5dBDD6VWrVprLKwAyMjI4OCDD17te3/88QcAderUWZY3DsBff/3FnDlzqFmzJkOGDOGaa64hPT2dtm3bEo1G+fjjj/nm/9m77/AoqreN499t6SEQSkgg9CoovYOAiiAKggooohSxISKigh3Q115+YkFBQUERBVGRjiIdVEBBQARBCb0FEtKz7f1jzIZIS0KSSbk/17UXs7PnzDyT7G6S5Zxz//QTW7du5a233gKgbt26gBG20b17d1/oitfrJTAwkMGDBzNmzBh27drFnj17qFmzZrauvUYN4+tY0rhcxqDyvPDoo48yZ84cxo4di9vtpkuXLjidTt577z1WrlzJwIEDad68OWB8/06dOgVAmTJlAPB4PFitVqpUqQLA8ePHASNExePxYLFY2L17N0ePHqVJkya+fhnPyXM9P8PDw/Hz8yM9PR1/f//z1u71wpEjsHw5HDsGx48bt2PHjMl3FSoY/5o1eXLVKoiIMN67tm2DadPgo48u/JwNDoZ27YxbhiVLcnd+rxc2b85dXxERERERERERERERERERERERERERkaJiyxbo2rXohK5kSE2FgwfDKFduDQ0ajOLXX38iPT0dgOBgL/37W/jkE2P8eHFlscBVV0FUlNmViIhIYRcUBDYbuN0Fcz4/PyM0pW9f435MDHTvDn/8ce725ctnbpcqlfWxM++HheWunpo1K9KsWTO2bdtGREQEffv2pVy5cr65XVu3QkAAOJ25O35Obd4MK1fC9u1w4oQxh+rhh6FlS+Pxnj2hVi3Yvdu43759ZuiK2w1PPw07dsCYMdCmDVSvbsy76tYt57X88Ycxj+o8UyhFRERERETkPKxmFyAiIiIiIiIiIgXP3x/uuccYGFESBAbCqFFg1adhIiIiIlJIvPce7NxpBLAUN8nJ8PLL8Oefuet/6tQpRo8ezejRozl58iTVqlVj586dDBw4kAceeIADBw5gsVh8oSnn4/V6fTeA+Ph4fv75Z0JCQmjVqhUANpsNMMJavF4vMTExPPfcc7Rt25YdO3awcOFC5s6dy9KlS/F4PLz99tv8/vvvAJQuXZpatWrhdrtp0KABaWlpgBG+4f53tHuTJk0A2LdvX7av32IxBl2XNK1b593fbOXLl2f27Nl06NCBF198kR49enD99dezZMkSrr/+el555RXCw8N936frr7+eatWqcfjwYSAzQGXIkCGULVuWl156iT//fUJbrVZcLheTJ0/m1KlT3HzzzURGRgJkeQ5kyHj+7dy5kwMHDlCqVCnK/zvr4FzhQRYLXHONEWiyaBFs3GhMYkhONsJXli83Jjf8+9QtcFWqGJ8phIUZQSqTJ8Ps2edu+7//GQP8ExONoJVy5YwQmWefhYkTc19DcnLu+4qIiIiIiIiIiIiIiIiIiIiIiIiIiBR2+/ZBp07GONyiKYikpAYcPPgqCQmJ/HHGau4PPwwOh4mlFYDgYHjsMbOrEBGRoqB06bxf82PsWGM+j9cLH3+cuT8gAJYuzQxdOXXK+HlVpowxRyjjdmbYypYtmdsPPwz33gtdusAHH0DNmpmPbdiQu1qvvroRn3/+Od9++y0hISH07t2bqVOnYrVa8Xg8bNpUcKE0YFzjuHHGXKnly+GLL4xrPtOZgTMjR2ZuT51qzKmcO9f4GmfMG+3aFS67LOe1WCywZ0/O+4mIiIiIiJR0WmpSRERERERERKSEGj685ASReL1w111mVyEiIiIiYnC74bnnICnJ7EryT3q6MVA4N9566y1mzJjBoEGD+Prrr/nmm29YvXo1t956K19++SXPP/88wEWDVywWi+8GEBAQwJo1a7BarbRs2TJL25CQEMqWLYvFYuHYsWNMnDiR8PBwXC4XVquVa665httvvx2Ab7/9lsR/Z7Bde+21ABw6dIj09HQA3G63L9AjJCQEgNOnT2er5gyPPgr/di0RQkPzfmJZkyZNmD59OrNnz2bMmDE88cQTfPzxx8ybN48KFSoARogKwM8//0xCQgL+/v5AZiBK27Ztuf/++9mzZw9dunTh7rvvZtiwYdSvX59ly5bRo0cP+vXr5wvwmTt3Lt999x0xMTEkJSXhdruxWCwkJyfzxBNPsHv3bm655RYqV66c4+uxWIznRPXq8G/OS4GJj4fPPoMhQ4zJEbfdBmvXZj5+883Qp0/2j+fvf2nBMampue8rIiIiIiIiIiIiIiIiIiIiIiIiIiJSmHm9xnjdohu6YkhJsbB/f0OgL9u3b/eNrb7sMujQofiGr1itUKMGdOxodiUiIlIUNG5ccD8TIyKy/nwqUwZmzYI1a7LeunfPbDNuHJw8mdn+gw+M8JYzw0i++gpWrMh5PSEh0KyZi/T0dGrUqMGTTz4JwKJFi0hLS8NqtbJuHSQn5/zYecFqhSpV4IEHMvcdOADbt2fe79w5c3vNmqzt9u3LvH/VVTk/v80Gv/6a834iIiIiIiIlnd3sAkRERERERERExBzVqkHr1rkbxFCUWK3QsyeULWt2JSIiIiIihkWLIC3N7Cryl9sNX34JEyZAWFj2++3fv58PPviA2rVr88orr1CqVCkAoqOj+d///sfcuXOZNWsWo0ePpmbNmjmqadeuXbhcLmrXru0L3ADweDxYrVbq1q2L1Wqldu3avoAUm82Gx+PBZrPRpk0bpkyZwu7du30hKzfeeCOLFi1i/vz59O7dmyuvvBKbzYbNZuPnn39mxYoVXH755TRu3BjIDPS4mGuuMQaPF/XJctkVEADduuX9caOjo4mOjqZHjx6+fV6v1/d9yPj36NGjxMbGEh4eftYxnnvuOerWrcuUKVOYPXs2brebmjVrMmHCBG699dYsfX777Tdef/116tSpQ7169ahYsSInTpxg1apVHD16lEaNGvHEE08QGhp6SdfldBoTKgvKyJFn7/vmG9ixwwiCAejRA2bPztpmwgRj8kTp0tC8OTzyCJQvD089BRUqwD335K4epzN3/URERERERESkZPJ6vZw+fZpDhw5x8OBB9u/fT0pKCi6Xy7e4k91ux263U6ZMGapWrUpkZCSRkZH4+fmZXb6IiIiIiIiIiIiIiIiUMJMnw5Yt4HKZXcmlS0uzA5M4cuRJ39h8q9XKJ59AnTrFc1ywv7+xiH02pw6IiEgJ16iRecEi2fHnn0Y4zKOPwtVXG2uU+PtDfDxs3Qqffw5TpuT++M2aZc7vstlsVKxYkdjYWI4ePUqVKlU4eNALFOwP1bAwiIvLus/jgdWrjRCWjHmhpUvDmVPRjhzJ2ufIEePrBZDDaZCA8bvgiRM57yciIiIiIlLSKXhFRERERERERKQEGz0aNm4s3ov5BgYaAzlERERERAqLV1+FhASzq8h/NhtMnw4PPpj9PklJSRw/fpzatWtTqlSpLCEZERER3HbbbUydOpX58+czfPhwbDbbRY+ZcYxVq1Zx+vRprr32WoKDg89q17JlS8LDw7FYLJw4cYJatWrhdrt9wStly5bF4/GQnJzsC9vo0qULI0eO5KGHHmL48OE88cQTlC5dml27djFx4kSSkpK4/fbbqVq1ava/CBgBko88As8+CykpOepa5AQGGsEe2fhW5olzhd+UK1eOcuXKnbO91+vl9ttv5/bbbwfA5XKRmppKUFBQlgAfgEGDBlG+fHmWL1/O77//zvfff09gYCA1atRgzJgx9O7dO8fPhXPx9zeeI2ZKS4NNmzKDVyIizm6zd69xA1iwAA4dMiaCAgweDMOHw78ZRjni75+bikVERERERESkJImLi+O3337j77//5tixY77P+NLT032hy+dy9OhR/vrrL+x2O06nk+DgYCpVqkT9+vW57LLLsNs1BUdERERERERERERERETyz759xjjypCSzK8lLASxYcAuJiUmEhBjj+CMjYeJEuP/+4nWtwcHwzDNQt67ZlYiISFERFARRUcbvADk1bZpx+6/x443bf8XE5C4YbP9+eOihnPe7mPR0aNjQTsZwnC1btnDkyBE6duxIQEAAACkphSvJLCgoc/u/0xP/O0fqzPshITk/l8sFqak57yciIiIiIlLSadaHiIiIiIiIiEgJ1rUrVKwIu3ebXUn+sFqhfn1o0cLsSkREREREDH//DRs2mF1FwUhKgtdeM8IVsjso+9ChQwQEBFC9enUSExMJ+XdUcUZ4Stu2bfn888/5+eefGTBgAGXLlr3oMTMWVTxw4AAAUVFRWCwWPB4PVqvVF8TRqlUrOnfuzMyZM1m7di2tW7fOspDi9u3bAahUqZLvuFarlbvuugu3281LL73E7bffTlBQEMnJyVStWpXXX3+d4cOHZ/trdqYhQ4xJV8Wd1wt33212Fef336AWu93ue17+V926dalbty6jRo3y7XO5XKSlpREYGHhWUEtuBQQUXFBNaChUrgw7dpxdQ7NmmfcPH87cDgw8d2CQx5O5bbdDqVJw4kTOa/p37oSIiIiIiIiISBZer5c9e/awdu1a9u/fD4Db7fY97nK5snUct9vt65eQkMCff/7J33//zYIFC2jatCktW7akTJkyeX8BIiIiIiIiIiIiIiIiUqJ5vXDbbZCWZnYlec2f1NRWTJ58klGjMlcoHzAApk+HlSvB6TSxvDxitUKtWvDoo2ZXIiIiRU3LlrkLXinqypY9xe+//4PD4WDv3r28+eabANx0001UqFABgMREFwW9ZG5CArRvDw6HMadqyBDo3Bk6djR+b7n8ctiz5+zwOH//899PTMx5HW73uedniYiIiIiIyIUpeEVEREREREREpASzWmHWLGjXrnj+p3tAAHzxhdlViIiIiIhkeucdY9BrSXHqlDGguFOn7LV3OBzYbDacTidpaWlnBVzUqlWL8uXL8/fff3PixAnKli3rC2U5H5vNRnx8PHv27CE0NJQaNWoA+EIwMvpWrFiRYcOGMXPmTCZMmECDBg1o2LAhcXFxLF26lOeee46yZcv6QjUy+gcFBTFy5Eh69+7NDz/8gMfjoUGDBjRu3JigoKCcfLmyCA+HXr1g9uzi+5yxWuH666FcOS+QzXSeIsZut2cJ8MkLoaF5H7wydiyMG2dsf/IJDB5sbIeHw9atsHgxzJ1rTAwoX94IVKpePbP/rFmZ2ytWwIED8MMPsHevMQm0eXN47LHMNnv25C50BYzrFxERERERERHJkJKSwq+//sr69etxOp2kp6fn+TkyjrlhwwY2btxIVFQU7dq1o3bt2hf8bFJEREREREREREREREQkuz76CLZsAZfL7EryntcbxLPP+nPHHcbYcYvFgsViBK/UrVs8glf8/Y0x1Xk9zltERIq/K6+E+fMhNdXsSgrWkSNz6NFjLDabjQMHDhAaGsoDDzzADTfc4Gtz6tRJoEKB1uXxwNq1mfdnzjTmQVWtCoGBMHAgPPssxMXByZPG3CuAihWzHicyMnN7z57c1fLv9EURERERERHJAQWviIiIiIiIiIiUcE2awMiRMGECJCebXU3eCQ6G//s/qFnT7EpERERERAxeL0yZUjwmBWVXUhK8+272g1ciIyMJDAzk6NGjJCQk+IJVMlSoUIHy5ctz/PhxTp8+ne060tPT+eGHHwgLC6Ndu3bnbdeuXTs+//xz7rzzTrp3706tWrVwu93s37+fBg0aMGnSJKpWrXrOvlWrVuWuu+7Kdk3Z8X//Z4RdFMegTDAml73wghF+kxGgc7EgHYGGDY33k4JisxkBOddff+7H33sPFi7MvO/nBzfdZNzOJSEBhg7NXS0Wi5tWrQA0I1FEREREREREYPv27cybNw+3242rAFagcv+bkLxv3z6OHDlC+fLlueWWWyhdunS+n1tERERERERERERERESKL7cbnnrKGH9fXKWleXn3XRg/PnOseGSkMcdi4MCiPWY+KAheegnq1DG7EhERKYratCl5wV1BQW4GDKhNqVL9iYuLIyIigmuvvZYrr7wySzt/f0+B1RQQcO7wG6836zyujKAVgOXL4eabje0OHWDaNGO7WjWoUiWz3Y8/5rweu92oSURERERERHJGwSsiIiIiIiIiIsK4cTBrFuzZY3YlecNqhXr1YMQIsysREREREcm0Z48xIaok8Xph7drst69QoQIVK1Zk7969HDlyhGrVqgH4gjjKlCmDv78/iYmJOByOLI9dSGxsLKdPn6Z69eqUKlXqAvV6ufXWW2nZsiUzZ85k06ZNlClThg4dOtCpUydfPQWlZk0jmOSZZ4rfJLrgYOO6PJ4dPPTQB2zevJmgoCDq1avHqFGjiI6ONrvEQqt+fUhLK5hzHTwI/frBDTdAs2ZQsSKEhsKJE7BhA3z4Icyfn7XPhAnQowc0agTlyxsTCRMTYfduY6LAu+/C/v25q8frTQR2AK0v9dJEREREREREpAhLSkpi7ty57N27F6dJSdfp6ekcOnSIiRMn0qVLF5o3b65AYREREREREREREREREcmVxYvPvdB3ceJy2XnnHXjqKQ9+flbf/j594NAhePJJSE42scBcCgqC4cM1n1lERHKvWTNj/k1xmzt2IRaLjf/9ryNBQR0v2C46uhy7d+ftuceONdZXAfjkExg82Nju2hXeeANmzoQ//oAjR4x5VEOGGEEqGX7+OXP77bczg1cGDTLmj/7xh/F7TYbvvzf25ZTNBoGBOe8nIiIiIiJS0il4RURERERERERE8POD2bOhXTtISTG7mksXEABffmkEsIiIiIhIVklJSRw6dIijR4+SkpJCeno6TqcTq9WKn58ffn5+lClThsjISMqXL4/NZjO75GJj40ZjwGtODRxoDOLNkJO1+xo1glGjoGNHY6BvUhIcOADr18NTT0FsbNb2PXrAgw8aA7aDgoxwhO++gxdfhJMnc147GOeIj4ewMOO+13v+awgJCaFhw4Z88803bN26ldatW2dZrLB8+fIcP36ckydPUqVKlWzXsGbNGgC6deuG0+n0hbb8V8a5atSowVNPPZXt4+enhx6Czz6DzZvB4zG7mrxhtUKNGh78/d+jY8fnOXHiBFFRUVitVtavX8/nn3/OvHnzaNmypdmlFkp2O9SqBTt25LzvtGnG7b/Gjzdu/+VyGUGts2Zl/xyffJL1PStv+bNz50ygNV6vV4uZioiIiIiIiJRA27dvZ968eTidTjwmf2Dm9XpxOp18//33bNmyhVtuuYXSpUubWpOIiIiIiIiIiIiIiIgUPa+8AgkJZleR/1wuWLDASu/eWfc/9JAxX+H114tW+EpQENx+O7z8stmViIhIUWaxwOjR8NhjJSN8xeEwQkqCgi7etnZtO8uX53tJPjVrwtNPn//x776DGTMy769aBf/3f0Yfm82Yg3mmmBgYOjR3tTgcxnxQERERERERyRkFr4iIiIiIiIiICABNmhiDMd54o2gPyAgKgldfNQY1iIiIiJR0Ho+Hf/75h/379xMTE8ORI0dwOp3Y7XbS09Pxer3n7OdwOLBYLLhcLsLDw4mOjiY6OpqaNWtSqlSpAr6K4uOnnyAxseDO98ADMGFC1rAXf38ID4crroB33skavDJuHIwdm/UYtWvDI4/ATTfBlVcaoS055ednHDstDX7/3fibo1Wrc7e1Wq1069aNL7/8kq+++oq7774bwBewkJCQwOnTp4mKisqyqOJ3333HnDlzePrpp6lduzYejwer1er7d/HixXg8Hho1aoTD4ShSgQ1WqxEs2ahR0ZpEdiH+/l6aNHmZp59+kVKlSvHQQw/xxBNP4O/vz7Jly/i///s/br31VubNm0eDBg3MLrdQat8+d8ErRV8K//yznvj4eMIy0pxEREREREREpERwuVzMmTOHPXv24HQ6zS4nC6fTyaFDh5g4cSI33nijPtMSERERERERERERERGRbNuzBzZsMLuKgpGQYITM/Dd4BWD8eLDbjRCTojBuPigIBg825mUUkakJIiJSiA0YYMzhKwnsdhgxIntt27Y1gk4KYv2TzZuNuZht2kCVKsYcTI8Hjh6F336DmTNh9mz475TcZ56BjRvhwQehaVPjd4T9+42QlpdeghMncleP0wnNm1/yZYmIiIiIiJQ4Fu/5VlMSEREREREREZESx+s1BvrNnl00Bib+V1AQDBsGr71mdiUiIiIi5kpMTGTjxo388ssvuN1unE7neUNWsisjrKJKlSq0a9eO6tWrF5ngisKiWTP49dec9xs4ED75JPN+dr7s11wDS5YYoR1paTB5MixfbkxUqlwZ2rWDF16AvXuN9u3bw+rVxrbbDU8/bYQ6jBljDBYG43jduuW8fosFWrSA2283Al9atYLAwPO3T01NpVWrVmzdupUvv/ySPn36+B4bN24czz33HM888wzjx4/H6XTicDi46aab+Pbbb3n11Vd59NFHcbvd2M5InPn7778JDAwkMjKySIWuZEhNhU6d4Jdfzh6cXdQEB3tp2XIxa9f2ol69eowePZo+ffrg5+fna/Pxxx8zbNgw3n77bV/4jmT1ySfGgPyCDHMqHJbTseN4VqxYYXYheepE8gk2HdrExkMbWbNvDceSj5HqSiXNlYbVYsXf7k+gPZCaZWrSoWoHmkU244qIKwh0XODNVERERERERKQYSU9P57PPPuPw4cO4XC6zy7kgu91Ot27daNasmdmliIiIiIiIiIiIiIiISBEwciRMnGgsrl0SBAQYC5vXrXvux997D0aPLtxznIOC4NFHYdw4ha6IiEjeGToUpk2DQj405pK1bg3r12ev7bZtxtzGkjd/CkJDIT5ev2uIiIiIiIjklIJXREREREREREQkC7cbbrkFli4t3AMT/ysoCG69FT76SIMHREREpGTyer3s27ePdevWsWfPHiwWS74tQOfn54e/vz9t2rShcePGBF4oRUMAIywjOBhSUnLeNzfBK7/8YoSdAAwaZAy6vpCvvoKbbza2P/wQ7rnH2K5cGWJijAAXgAYN4I8/clK94YYbYN687LefOXMmI0eOJD4+nv79+3PFFVfw22+/MWfOHK644gqmTZtG7dq1cblc2O12Fi5cyBdffMHIkSNp2rRpzgssxPbvN743VapAbCz8/HPunkeFQUAAVK16hMOHL6NixfK89NJL3HDDDfj5+eH1evF6vVitVrZu3Urjxo3p1asXc+bMKZJhOflt+3YjxCgpyexKCo7V6sLjeZ7HH0/npZdeKtLPi6OJR5m+ZTpL/17K5sObOZ1+mgB7AMnOZFyeC//sDrQH4rA5SHYmU7lUZVpXak3Puj25qf5N+Nv9C+gKRERERERERApOWloaH3/8MbGxsYU+dCWD3W6nc+fOtG3b1uxSREREREREREREREREpBBzu6F06ZK1mLjd7mXYMAsTJpy/zYoVxnzh+HhITS2w0i7Kz8+Yy/zJJ3DjjWZXIyIixc327cZ8wKI6byw7QkNh+nTo1St77V0uY05menq+llUotW0La9eaXYWIiIiIiEjRYzW7ABERERERERERKVxsNpg9G7p3NwYAFgXBwTBggLFAdBFdc1VERETkkhw7doz333+fzz//nF27duF2u/N1Abr09HQSEhJYvnw5b775JmvWrMHj8eTb+YqDvXsL7nfVSpUyQ1dSUqBCBfj9dyNY8dAhmDrVaHOmzp0zt9esydw+cAD27cu8f9VVuavpt99y1v62225j+vTpdOzYkblz5/LII4/wzTff0KNHDyZPnkzt2rUBYwFDgO7duzN9+vRiF7ry44/QsiX06WP8nbZwITRsCP5FMFvB3x9q104nJKQvdruFRx55hG7duvlCV84M0Dh+/DiA7/tcVMM18tNllxmv7ZLFjb//HBo2bAjk/Hlh9s8pr9fL6pjV3DjzRqq9VY1nVzzLD3//wImUE6S70zmddvqioSsAKa4UX9u9cXv5YvsX3DP/Hsq/Vp7Hvn+MmLiYArgaERERERERkYLhdDqZPn06J06cKDKhKwAul4sVK1awceNGs0sRERERERERERERERGRQuzPP82uoOC5XBa+//7CbTp1gt274fbbITCwQMq6qKAguOEG2LNHoSsiIpI/GjSANm3g3+lyxVJ4uPHzNLvsdqhVK//qKaysVujY0ewqREREREREiiYFr4iIiIiIiIiIyFnsdvjyS2NQYmEPXwkKggcfhA8+MAYQiIiIiJQkHo+HlStX8uGHH3L8+HHS09ML9PxOpxOXy8WqVauYNGkSJ06cKNDzFyVxceBwFMy5GjXK3A4MhFdfhcsvN7YjI2HwYNi4EapWNdqULm0MWs5w5EjW4515v2bN3NWUkJDzPl27dmXevHksXbqUv/76i9OnTzNz5kxf6EJx5vXC669D//7w2Wfw2GNGcE9gICxbBrVrF63wFX9/qFED+vT5gF9/XcMNN9xAz549Cfr3D06LxYLX68VqtXLq1ClefvllvF4v0dHRJldeeFksMHq0EURaUthsm2nUKNj3HuD1ei/Y/sygld9++42hQ4cSEhLChAkTCnSh1sT0RCZumEiNCTW4bsZ1zNs1j1R3Kqmu1Dw9R0J6Am///Db13q3HVdOuYvHuxRf9GomIiIiIiIgUZm63m88//5xjx47hdrvNLifHnE4nS5YsYdu2bWaXIiIiIiIiIiIiIiIiIoXUpk256zdwoDHmPOOWHUOHwvz58PffcPo0pKfDsWOwcqUxR/e/i7xHR8PkyUaNR44Y7ZOSYOdOmDrVmKOQW7t3w8WG84aEwEcfwYIFEBEBAQG5P9+l8PMz5lzMnAlz5mSdeyEiIpLXpk0rWnPGciIwEGbNynmwTLt2+VNPYRYSAi1bml2FiIiIiIhI0aSlKEVERERERERE5JysVpg0Cd54w1jI1WYzu6KsHA4IDYUPP4SXXjIWnRUREREpSY4dO8b777/P2rVrC3QB+XNxOp0cP36cSZMmsWbNmiyL3YshJaXgzlW6dNb7Bw/Crbcat4MHjX0VK8LLLxvb/w1u+G9+z5n3Q0JyV1NuM4H8/Pxo1qwZNWrUyN0BiqDEROjXD774An7+Ga6+OuvjoaGwbp0RsGPW5LGcCAiAhg29rFyZxpIlswC46667qFixoq+N1+vFYrHgcrn4+OOPWb16NS1atOC+++7zPS5nGzAASsrbrd2egtv9Etdffz316tUDjMCeC7FaraSmpvLss89y1VVXsWDBApKTk3nnnXf46aefCqJsFv21iKpvVWX096PZG7+XJGcSXvLv+ZzuTifVncryvcvpM7sPbae2JSYuJt/OJyIiIiIiIpKfVq5cycGDB03//PtSuFwuvvvuO2JjY80uRURERERERERERERERAqh9euN8eMF4fbb4frroXp1Y0y6wwHly8OVV8LbbxuhImeqUQPuvhuaNjWCTxwOCAqCOnVg8GD45Rdo3Tp3tQQEwI4d2WvbubMR1HLffcbch9zOacip4GBjgfg77oA9e6Bnz4I5r4iIlGyVK8OECWfP9yvqgoLg/vtzFybSrZvxu0tJkp5eMgNnRERERERE8oKCV0RERERERERE5LwsFmMw4vbtxiCGwjJAIzgYrroK/voL+vc3uxoRERGRguX1elmzZg0ffvghJ06cwOl0ml0SYNTlcrlYtWoVkyZNIi4uzuySCpXUVPPO9fzz8OWXxu355zP3d+9u/JuUlLW9v//57+d2UlcRXhuxQO3aBa1aGYPB16yBqlXP3S40FFauNCa5FZa/084lOBjatIHVqy2EhVk4evQoV1xxBR06dMDj8eD1evF4PL4AjTlz5jBp0iSCg4N56KGHsNlsWR6XrEJCjPAVu93sSvKfy5VE69Yn6dGjB/7/fZM6g9vt9m0vWLCArl278u6773LHHXfwyCOPYLfb6dWrF02aNMnXeuNS4+g/pz+3zL6FkyknSXImXbxTHktMT2TDwQ00mNiA9ze8rwAjERERERERKVKOHDnC+vXrC83n35fC5XLx1Vdf6W9zEREREREREREREREROcvq1QV3rs2bYfx46NvXmJ97221GeEqGnj2hVq3M+4mJ8PnnRvhK9+5w7bXw3HOQ8V94AQEwfHjuavF6YePG7LcPCYH//Q+OHTNCYurUMcaqW/N4BT2LxThXlSrw8stw5Ah89BGEh+fteURERC5kyBBo1qx4zRcqXx5eeCF3fXv0AJstb+spzCwW4/eu8uXNrkRERERERKRoUvCKiIiIiIiIiIhcVNWqsHYtvP66MRjRrIEJDoexwPDkybBoEUREmFOHiIiIiFm8Xi/z589n1apVuAppkoXT6eT48eNMnjyZ48ePm11Ovvvzzz/58MMPGTVqFMOGDePLL7/k4MGDZ7UryN+hY2Ky3v/nn3Nvh4QYA3Hj4uDkycz9FStm7R8Zmbm9Z0/ualJuxsXNnQvt28NDDxmTswICLtw+IMD4u+iVVyAoqHANILfZjJpefBF++AECA8HPz4/69etz9OhRDhw4gNVqxe12Y/13tttXX33Fa6+9RkxMDEOHDuWaa64B8D0u5zZypPG3cvGWDLzFs88+RaNGjS7Y0mazcejQIe644w569OiB3W5n4cKFjBo1iu+//57SpUvTuXNngi+SWHQpC6Eu3r2Ymm/X5OsdX5PsTM71cfKC2+smyZnEY98/RtupbYmJi7l4JxERERERERGTud1uZs+eXWg/A88pr9dLbGwsP/30k9mliIiIiIiIiIiIiIiISCHidsNffxXc+R5+GMaNg9mzYfly+OILuPferG1Klcrc3rQJbr/dGNu+aBF8/z2MHQsLF567fU4kJsK6dTnvFxQEgwfDzp3GNdxyC/j7G3MjQkJyV0twsDFv2eEwAmbmz4e9e41Qmdxen4iIyKWwWGDGDONnXHEQGAizZl18rtz5OBzwwAPF5+txMUFB8NhjZlchIiIiIiJSdGmFEhERERERERERyRaLBe67D7Zvhy5djIENBTU4ISDAuPXsaQwk7d9fCzeLiIhIyePxePjqq6/YunUrTqfT7HIuyOv1kpKSwpQpUzh06JDZ5eS5hIQEJk2aRLt27WjZsiUPP/wwCxcu5NNPP+W2226jbdu2rFq1KkufwMCCq+/33+HUqcz71aqde/vAAcjIFli+PHN/hw5Z21epknn/xx9zV5OfX+76lQRuNzzzDDz4IMybB/fck/2/d6xWY+D49u3QvLkx6ctswcHQpAls3QojRhg1ZujYsSOnTp3io48+4vjx49jtdgDeeecdHn/8cX7//Xfuuusuhg4dSoUKFc57Do/Hk9+XUWRcdhk0bVq4gnfymsUCzzxTka5du2I5x4sj4/ngcrl4//336dChA8uWLeOVV15h2bJltG7dmnXr1rFq1SquueYaWrZsCVw4XMVisZCampqjOl0eF0PmDuHmWTdzMuUkae60HPXPT0nOJDYc3ECDiQ2YtX2W2eWIiIiIiIiIXNDKlStJSEgwu4w85XQ6+fHHH4mNjTW7FBERERERERERERERESkkdu0yb5y91WrME3jggcx9Bw4Y49LPJzgYrr0W2rXL3LdkSe5ryE3wyplatIAvvzRCXNavh3ffNcbiN2hgfF2Dg43glLCwzFupUkZAi8MBderAoEEwYQKsWgVJSUboSseOmr8sIiLmq1wZJk40QjiKsqAgY37Zv1N5cu3++0vOz+fy5bP+viUiIiIiIiI5Yze7ABERERERERERKVqqVoVFi2D/fnjvPfjgA2Oh4MTEvD9XaKgxwPGhh4wBjxEReX8OERERkaLA6/Xy9ddf89dffxX60JUzpaWlMW3aNO66664LhigURgcPHuTYsWPUqlWL0NDQLI/t3buXd999F5fLxaOPPkrz5s2JioqibNmyfPrppzz99NO8+eab1KtXz3fdAQGZISd5ZexYGDfO2P7kExg82Nh2OmHSJHj8ceP+009DXFzmdobPP8/cfvttuPlmY3vQINizB/74A558MrPN998b+3JDwSvndvKkESyZmgobNuT+b55q1YyJZ++/D2PGQFoauFx5WupF2WxGOOeLL8Lw4VkDVzI88sgjbNiwgRdeeIFly5ZRrVo1Dh8+zPJ/k3+eeeYZ7rzzTmrWrHne83i9Xqz/HjwmJobQ0FD8/f0JLgypMyaZPh0uvxySk82uJO85HGk8/ng848cbszr/G7yS8XxIS0vjuuuu45dffuH222/n3nvvpWnTpgDs37+fb7/9Fj8/P6677jrKly9/zmO5XC7sdjvp6enMnTuXN998kwoVKvDCCy/QsGHDC9aZ5kqj15e9WBWzimRn4fxGuL1ukpxJDPp2ECdTTnJf8/vMLklERERERETkLEeOHGH9+vW4CvrDrQLgdrv56quvuOeee84ZLisiIiIiIiIiIiIiIiIly4kTxhjsghQWljm3IIPHA6tXGyEsaWln9/nf/2DkyKz7jh+Hd94xFoTPrVOnct/3THY7NGxo3AYONPa53bB3rzG+OiXFuC4/PwgMNBaAr1rVCF8REREpzO68E/btg5deKppzhoKCoHdvo/5LVakSdOoEixdf+rEKs+BgGD265ITMiIiIiIiI5AcFr4iIiIiIiIiISK5ER8PLL8Nzz8G338Irr8C2bcbAw6Sk3C3y63AYAyhSUqB5c2PB4O7djYGPIiIiIiWV1+tlwYIF7Nq1q0iFrmRIT0/n448/5u677yY8PNzscs7L7XazYMECpk2bxqpVq0hNTSU4OJjo6GiGDBnC4MGDCQgIAKBy5crMmDGDOnXq+PZluO2225g7dy5btmwhKSnJtz862vg9t6CMHw8dOkC7dsa5v/wy6+M//QTPP595f9Uq+L//M4JZbDYjPONMMTEwdGju64mMzH3f4mrzZrjpJmMA+SuvXPrfPVarMdnt+uuN7+3Mmca+M56G+SI42Jhsd+utxvOnRo0Lt//iiy8YP348c+bMYfbs2ZQqVYorr7ySMWPGcN11112wr8fjwWq14vF4uPfee5k3bx4ATZo04Y477qB///55dVlFSo0axmv2qafy//tdkGw2L82a+TN+fCRer8e3IOmkSZPo2LEj9erV87WdOXMmK1asoGbNmowbN47IM950tmzZwrJly2jdujXt2rUDjJ+t/13g1G63c/DgQR544AF+/vlnjh49CkBUVBTvv//+eetMcabQ5dMu/Hr4V1JcBfhGn0sprhQeWfoI8anxjGk/xuxyRERERERERLKYP39+sQxdAePziNjYWLZv337RkFcREREREREREREREREp/gpyfkF2BAXlrL2/vzH3ILf/vXeukJe8YrNBzZr5d3wREZGC8vTTRljZBx8UrfCVwEAjKGXatLwLEXnsMVizBhIT8+Z4hZHHAwMGmF2FiIiIiIhI0WY1uwARERERERERESna/Pygb1/YtAn27zcW933mGbjqKggPNwZPhoUZt1KlIDQ0835YmNG/fHno2tVYHHr2bDh0CNauhZ49FboiIiIismnTJn7//fciGbqSIS0tjWnTphWKa0hNTcXtdvvue71eAD7//HPuv/9+fvrpJ/r168djjz3G9ddfz99//81DDz3EpEmTACOgpUyZMlxxxRVnha4AlCpVil27dhEcHEylSpV8+8uUMW4FJTUVrr4aRo82Aj6Sk42JWZs3w+OPQ8eOZw+2fuYZ6NULli0zBmSnpcHu3fDmm0Yw4r59ua/n36wD+ddnn0GXLkZYxhtv5O3fPdWqwZQpcPQovPqqcT84OO8GqYNxrJAQqFrVCI05cgSmTr146EqGsWPHsnjxYnbv3s3vv//O/PnzLxq6AmC1GkMcHn30UaZMmYLNZqNNmzbs3r2be++9l0cfffRSLqtIe/BBqF/fmCRYXPj7W5g503i+ZYSkfPrpp9x///3cc889QOb+4OBgevToQWxsLJUqVaJz586sXLkSr9fL2rVrOX36NF27dqV69epZ+mUs5Hry5EleeeUVmjRpws6dOxk9ejTNmzfH39+fe++997w1Ot1Orv/8+iITupIh2ZnMc6ue470N75ldioiIiIiIiIjPiRMnfEGoxZXT6WTNmjVmlyEiIiIiIiIiIiIiIiKFQGoq/DudocAkJED79tC5M9xxByxfDlarMb9g5cpzh5VMmGD0ueEGGDfOOEb58vDUUzBxYu5rSU/PfV8REZGS5PXXYfjwnIekmSUoCLp1g2+/zdt5Tp07Q8OGxWvu1JmCg415n6GhZlciIiIiIiJStFm83oL+6F1EREREREREREqSY8dg587MhZ7T040wlsBAY9BE/fpQtqzZVYqIiIgUTnFxcUycOLFQBJZcKrvdTtOmTbMVrpBX3G43mzdvZsGCBaxbt46TJ09SrVo1hg4dyrXXXovL5cJut7Np0ybatWtHVFQU3333HTVq1CDo35HIS5Ys4brrruO6665jwYIFeL1e34L9GY4fP87hw4fZvHkz77zzDtu2beOTTz6hX79+Wdpddx0sXlxgl19ohITAO+/AoEFmV2I+txsefhgWLYKvv4bLL8//c3q9RrDlG2/AqlWQlGT8TZacDP9mTlyU3W4M3k5NNf6Ou/JKGDUKOnTIfaDLma8lp9OJw+HIVr/Dhw/TqFEjABYvXkzTpk3ZunUrU6ZM4aOPPmLUqFE899xzuSuqiPv7b+M59d9QpaIoONgIDho2LOv+H374gZtvvpmXXnqJYcOG+d7HAWJjY1mzZg0LFixg/vz5HDlyhMqVK5OSkkJ0dDQLFiwgMjLyrOfbhg0bGDZsGNu3b2f48OE8++yzLFq0iH79+tGjRw/mzp17zho9Xg+9Pu/FsphlJDuL5hc90B7I5B6TGXDFALNLEREREREREWHBggX8+uuveDwes0vJV3a7naFDhxIREWF2KSIiIiIiIiIiIiIiImKiefOM8JP4+Jz3HTgQPvkk835ux3TbbLBnD1Statx//nl49tkL97n7bpg82dh2uYxxv7kJUQkNhdOnc95PRESkpHr5ZeNndWGeNxQcDH36wJQpRrhbXouJgQYNjPlxxYnFAvXqwe+/G/P4REREREREJPf0Z5WIiIiIiIiIiOSrChWMm4iIiIjkjNfrZc6cObiym4xQyLlcLn799VcaNmxIdHR0gZzz448/Zty4cbjdbmrUqEF4eDixsbH89ddfXHvttb7F+vfv3096ejrXXXcdDRs2zHKM+vXrAxAWFobb7cZms2V5/PDhwzzyyCMsX76c2NhYXC4XAwcOpFq1aqSnp+Pn5+cLmOjYEX78MXeTioq6Zs3MrqBwcDohMhI2bIDSpQvmnBYLtG9v3MAIx/z1V6OGFStg82ZjwprLZUycAyMgxm6HUqWgUSPo1AlatDC+j3n1992ZAUYZr8WlS5dSsWJFrrjiivP2K1WqFA6Hg2bNmtG0aVO8Xi+XX345jzzyCH/++Scffvghffr04fKCSLUpZGrUMCZRPP544Z5EcTF+fsbz7v77z37smmuuIf6M2aV2u933Hlu2bFluvPFGunXrxpAhQ/jmm2+YPn06J0+eJDExkddff51x48YRGhoKwO7du3nttdeYNm0a9evXZ86cOVx33XWkpaXx4YcfAnDffff5zpXxM2Dfvn188803TNo6iZ2RO/HYi+5isCmuFO6Zdw/No5pTr1w9s8sRERERERGREiw9PZ0tW7YU+9AVMD5j+Omnn7jxxhvNLkVERERERERERERERERMFBhYcOcKCIDU1LP3e73GLUN4eOZ2YCCkpJzd58z/0ssYc37iRM5r8vPLeR8REZGS7PHH4bLLjAC25OTCNUfRZjN+33j1VWM+UG5D4S6malV47TV47LHiFb4SEACzZyt0RUREREREJC/oTysRERERERERERERERGRQmjTpk0cPXoU75mzWIo4l8vFV199xfDhw3E4HPl6rvfee48HH3yQ66+/nvvvv58GDRoQHh7uW3D/TP7+/tjtdv755x/fAv5Op5OTJ0/y4osvUrlyZYYPH47NZvM9fqbg4GC6devGlVdeidvt5uOPP6ZNmzY88MADjB07lnLlyuH1emnRwkJAQOEa1FwQ0tPh3/yaEi8gwBjknl+Dx7OjQgXo1s24PfNM5n6PB9LSjIlzAQFgtRZcTRaLhWXLltGtWzcqVKjA1q1bKV++vO/x+Ph41qxZw59//kn58uVp164dK1euZMOGDbRo0QKPx0N0dDSDBw/mtttuY/PmzSUyeAVg+HDYsQOmTy+aEwgcDqhSBRYsyP7rJOM9OePnpb+/P61btyYsLIyFCxficrmIiopi0qRJ+Pn58dJLL7F27Vpuu+02/Pz8ePXVV+nTpw+RkZEALF68mBUrVtCyZUs6d+7sO4/NZuPo0aP07t2bX2N+hfsoFqNu0txp9J3dl9/u/Q2b1XbxDiIiIiIiIiL5YNu2bWaXUGC8Xi/btm2jW7du+Pv7m12OiIiIiIiIiIiIiIiImCQgIO+POXYsjBtnbH/yCQwebGx37QpvvAEzZ8Iff8CRI1CxIgwZAtWqZfb/+efM7RUr4MAB+OEH2LvXGGfevLmx0HmGPXtyF7oCoP8qExERybmePY2fv3ffDYsXGwEsZgsOhssvN37POPP3ivxy333w6afwyy/gduf/+fJbcDCMGQMNGphdiYiIiIiISPFQDJaAEBERERERERERERERESle4uLiWLp0KU6n0+xS8lxycjI//PAD1113Xbbau91ukpKSKFWq1DlDT87l4MGDvPDCC3Tq1Il58+ZdtH2nTp24+uqrWbx4MVdddRUtW7YEYNWqVfz8888MHz6cRo0aAZx1/sjISD788MMs+3r37s1TTz3Fe++9R82aNRk5ciRer5emTS2kpGTrsouVWrXAXsz+Z9rtdmOz5S6gwMzQlQuxWiEw0Lzz16lTB39/f/r06ZMldOXPP//kf//7n+91VqlSJSpVqsTx48d59dVXGT16NC1atADgp59+Aoz3gJLKYoF334VTp+C77wrHBIrsstmMYKA1a6B06Zz3P/P9OS0tjbVr17Jnzx4GDRrEiBEjiImJoXbt2qSmpvL+++9z4MABRo4cyYgRI7IcZ/bs2bhcLoYOHUpAQIDvZ098fDxvvfUWv/72K8EPB5Pil4LH67nEqzafx+vh71N/8+q6V3mi/RNmlyMiIiIiIiIl1Nq1a4vl5+HnY7FY2LJli++zaBERERERERERERERESl5IiOhIP+LrGZNePrp8z/+3XcwY0bmfT8/uOkm43YuCQkwdGju66lQIfd9RURESrLwcJgzx/jZPXCgMXcoPb3g67DZjCC5114zwlAKas6cxWKEvDRoAElJBXPO/GKxQNWq8ISm84iIiIiIiOQZq9kFiIiIiIiIiIiIiIiIiEhW8+bNw+VymV1GvnC5XPz6668cO3bsvG3Wr1/PsGHDqFu3LrVq1WLAgAFMmzYt2+eYNWsWR44c4fHHHwdg3759rF27lrVr13Ls2DHS/x1J7PV68Xg8BAYG8vbbb/PKK69w4sQJXnvtNd566y2OHTtGy5YtWbRoEX369GHdunUAeDxnL7Tvcrl8+8uWLcuAAQMAWL16NQBWq5UyZYwQkpLE3x969za7irz12Wef8d5775GYmGh2KcVKdHQ08fHxvPPOOwC+hTaXLVvG9OnTadOmDXPmzGH//v0sXryY119/nTlz5nDnnXcybNgwBg0axIQJEwgMDKRPnz6A8RoviaxW+PRT6NkTgoPNriZ7HA6IioL16yEi4tKPFxcXx/Tp00lNTaVz587Uq1ePrl27UqNGDVJSUoiOjqZevXq89dZbVK5cmRdffBEwfl4sWbKE6OhobrjhBiAz0OXgwYN89913hHYJxV3aXSxCVzIkOZN4fuXz/HniT7NLERERERERkRIoISGB+Ph4s8soUE6nk23btpldhoiIiIiIiIiIiIiIiJioRg0oqOHOmzfDhAnwyy9w5IixOHtqKsTEwLffQr9+0KsXnDlVYsIE+Ppr2LMHTp8Glwvi4mDjRnj1VWOx8xUrclePxQJXXnnJlyUiIlKi9exp/Jy+9VYjACUoqGDO6+9v3Lp0ge3b4f77Cy50JUPVqjB5MgQGFux581poqPH7lt1udiUiIiIiIiLFh4JXRERERERERERERERERAqRuLg49u3bV6wDA9xuty/E5L82bdrE3XffzRdffEH9+vVp1KgRP//8M4MHD+aZZ57h1KlTwLkDFdxuNwA7duwAwN/fnw0bNnDXXXdx44030rVrV6KjoxkwYABbtmzBYrH4jlO7dm1atWpFcHAwzz33HEeOHGHPnj3MmjWLAQMGsHjxYoYMGYLb7cZqPfu/WW02G5AZyhIbG4vFYiEkJITU1FRfuzFjICQkt1+5oun++82uIO+MHTuWO++8k8cff5zly5f7nnOSN/z8/ADj9e1wOHC5XMyYMYO0tDQGDBhA739TfEqVKsWoUaN444032L9/P/Pnz2fz5s00bdqUBQsWULNmTTwejy8wY9GiRezcudO06zKD3Q4zZsAddxTcxInc8vc3Jo5u2gTR0XlzzIiICCZOnMibb75JmzZtgMz35zJlyvDiiy8yffp0XnjhBSpXrszTTz+Nv78/PXv2JDY2luHDh1OxYsUs/ZKTk/nj6B8ktUoi1ZN67hMXYamuVPrO7ovbo/c1ERERERERKViHDx/GXgJXDzh27Fix/n8AERERERERERERERERuTCLBS67LHd9p00z+mfcMowfn7lv8ODM/TExMHIktGoFkZHG+N3AQKhWDXr3hlmzzg6B+eQTuPlmqFULwsLA4YAyZaBFC2NexP79uasdjDkVrVvnvr+IiIgYwsON3wsOHjR+D4iMzL+5i6Ghxu8Eo0bB7t2waJERgGKW/v3hlVcK/7yp8wkOhh9+gLp1za5ERERERESkeCl5s1NERERERERERERERERECrFffvml2C+25vV62b59O9dddx3+/v6+fS6Xi3vvvZedO3cyZcoUbrzxRsLCwti8eTMPPPAAL774IjVr1mTwmTOAzmCz2XA6nQCULVuWb7/9ls8//5wqVarw2GOPERAQwJw5c/jqq6/Yvn0733//PVFRUYCxyN29995LWFgYDz/8MMHBwXi9XqpUqcLYsWNZsmQJP/30Ez/++CNdunQ569wWi8UX8gDw4Ycf4vV6ufrqqwkICMDr9WKxWOjbF4YPz+uvaOHVuTNUqmR2FZfO6XTy9ttv8/zzzxMVFUVcXBxPPPEEUVFRNGvWzOzyip2M11JqaipOpxN/f3/69u0LgMvl8oUfderUiYoVK/LCCy/Qr18/kpOTCQoKwuv1+tp899139OrVi2bNmvHII49w6623mnNRJrBaYeJEYwD+k09CWhr8myFSaAQFwbXXGhMzw8Ly9tgNGzakYcOGvvsZz4mM9+PmzZvTvHlz+vTpw/r165k2bRrLly/HYrEwd+5cmjZtytVXX+3rFx8fD9eBx1LIvoh5xIuXv0/9zYytM7iz0Z1mlyMiIiIiIiIlyMGDB0lPT79ou0aNGtGrVy/f/fHjx5/VZuzYsb7tb7/9li1btlzwmBEREbRu3ZrIyEhCQ0Px9/fH7XYTFxfH3r17WbdunfGZwH+EhYXRoUMHatasSUhICGlpaezfv59169axP5srTLndbhISEihVqlS22ouIiIiIiIiIiIiIiEjx06ED/Prr2aEnxZ3HAxqGLyIiknfCw+HRR41QlGXL4NVXYeVKY95OaqoxpyinHA6jf0oKXH65EbzWq5exv7B48EGIi4OXX4bkZLOryb6gIJg/3wi0ExERERERkbxlNbsAERERERERERERERERETG4XC42bdqE2+02u5R8Z7FYsix6l7HQ/a+//srAgQO58847Cft3Ff7GjRvz5JNPAvDJJ59w7NixLCEnZ3K5XISEhBAbG8sHH3xAw4YN+f777xkzZgwPPfQQ33//PZ06dWLHjh1MmjQJz78pBIsWLWLnzp3cfPPNBAcH+2pK+3dUcd26dQE4cOCA71wnTpzg9OnTxMXFsXPnTtasWcMHH3xAixYtWLhwIf379+faa6/1HQsgMBAGDy5cA4zzS0gIPPaY2VXkjaVLl/LUU09Ro0YN5syZw8iRI/njjz8YP348MTExZpdXLHm9XkJCQujYsSNpaWksWbIEALvd7nvdWq1W/v77bxYuXAiAn58fQJb3h549ezJx4kRCQ0MZPHgwzz77bAFfibksFhg5ErZsgUaN4N+3N9P5+RlBKzNmwDff5H3oyoVkPD8ynke1atXijjvuoGPHjni9XurWrcvvv//OPffcw44dO3z9ytUoh6W6pViPtElyJvHKmlfMLkNERERERERKmJiYGNPCyCtWrEjjxo2JiIggKCgIm82Gn58fFSpUoGXLltx7772ULl36rD733nsvzZo1o3Tp0tjtdoKDg6lXrx6DBg2iUaNG2Tq3zWbj8OHD+XBVIiIiIiIiIiIiIiIiUlS0bm2Muy9p3G6oVcvsKkRERIofqxW6dIHvv4fYWPjuO3jpJejZE6KijDmNpUoZ83jCwrJuh4UZ833KlYNrr4Vx42DWLDh0CDZuhD59CuecyGeegeeeM+ZtFgUhIbB0KXTqZHYlIiIiIiIixZPd7AJERERERERERERERERExPDHH3+YXUKBcTqdrFu3jhYtWvgWwT916hQAERERgBGiYrPZsFgstGjRgo4dO7Jp0ybWrVtHr169znncwMBAoqKicDgcpKWl8fLLL1O6dGnfAvv+/v7cf//9bN68mZUrV3Lo0CEqV67MoUOHAIiNjeX06dOUKlXK1x7wBbCcad26ddx1112EhIQQHBzM0aNHOXnyJJUqVeLZZ59lxIgRhIeHn9VvxAj48ENwOi/hC1gEhIVB585mV5E3AgMDqVGjBlOnTqVVq1aUL1+eHTt28M0331CnTh2eeuopypQpY3aZxUrG+8KNN97ItGnTmDhxIpUrV+bKK6/Ebrdz6NAhPvroIwCqV68OGKEsZ/J4PFitVu677z5at27NpEmTeO211/B6vTz//PMFe0Emq13bmOTw1lvw9NOQlgb/vi0WuKAgYwLGRx9B2bLm1ABGcI/X68VisRAXF8eyZcsAmDhxIna7nZSUFKpUqeJrP3PPTOx2O05v8X7z3hu/l02HNtEsqpnZpYiIiIiIiEgJceTIEdPOnZKSwm+//UZMTAwJCQlYrVZq165Ny5YtAeNzwaZNm/Ljjz8CxmdWN998M4H/rtSwa9cuNm3aRNWqVWnbti1Wq5Xrr7+emJgY4uLiLnju9PR0Dhw44Av9FhERERERERERERERkZKnWTMjhKSkqVfPWBheRERE8k9oKFx5pXF7+GFjX0IC7NgBSUmQkmLML/LzM0JLAgOhTh1z5/rk1iOPQJkyMHw4pKaC12t2RWfz8zPmVP34IzRpYnY1IiIiIiIixZeCV0REREREREREREREREQKibVr15Kenm52GQUmJSWFmJgYqlWrBmQGr2SEnpwZolChQgXatWvHypUr2bRpEzfccMNZIQsZ6tSpQ8WKFdm/f3+W/RlBDrVq1aJixYrExsZy/PhxKleuzGWXXUbZsmWZPn06LVq04OabbyYpKYm4uDimT5/OF198QZ06dbj66qt9x2vZsiUPPPAAe/bswePxULduXdq1a0fLli0JDQ0F8C3qf6ZatYwJUuvWFc5BvHkhKAgeewz+c+lFVseOHVmyZAlRUVG43W5q1KjBo48+yoEDB3jrrbeoVasWgwYNIiAgwOxSi50OHTowadIk+vbty/Dhw7nhhhto1aoVH3/8MStWrKB+/fp069YNOPv1Zj1jNl7jxo0ZPXo0J06c4IMPPuDKK6+kS5cuBX49ZrJaYdQo6NEDBgyAbduMCRIFNVkzNNSYJPDRR3Ce7KwCl/F8WbJkCatWraJt27Z06tTprHbp7nQ+2PhBsQ9dAUh1pfLm+jeZcfMMs0sRERERERGREiAhIQGXy2Xa+Xft2sWuXbuy7Nu9ezdVqlShYsWKQGY4N0Dt2rUpV64cAKmpqcyePRuXy8WuXbuIiIigZs2aOBwOWrRowffff3/Bc3u9XmJiYvL4ikRERERERERERERERKQoqVnTWOQ8OdnsSgqOv78xnllEREQKXmgotGxpdhX5Y8gQaNoU+vSBQ4cK1+9XQUFw1VUwdSqUL292NSIiIiIiIsWbMr9FRERERERERERERERECoH4+HhOnjxpdhkFKj09nc2bN/vuZ4QkpKWlZVlsz/tvOkn9+vUJCgrir7/+Ij4+/qzjZbS7/PLLqV+/PgDbt28HwOl04v43XcDr9XLkyBHsdjtVq1YFoH379tx9990cOXKEwYMH06FDB4YNG8ZNN93Es88+S+PGjZk6dSpVqlTxna9ixYo888wzfPrpp8yYMYNnn32Wq6++2he6ApwVupLh3XehOGd0hIfDPfeYXcWl83g8ANhsNqKjo7HZbL7naZs2bRg1ahSRkZGMGzeOlStX+tq7CyrJooS46aabWL58OS6Xi5dffpnevXvz3XffER0dzcMPP0zjxo2BzNdbxnvBtm3b+Pvvv33HqV69OmPGjCEhIYEVK1YU9GUUGrVrw88/w9q10L+/8V4UFJQ/53I4jMmgrVrBtGlw5EjhCV0500033cQrr7zCE088ARjPoYznUXp6Ot/s+Aa3t2S8rj1eD1//+TWnUk6ZXYqIiIiIiIiUAHFxcecN2DaDv78/DRo08IWrgBHEkqF69eq+7cOHD2f5HPvMIPCMsPGLiYuLy32xIiIiIiIiIiIiIiIiUuRZLDBiRPGeW/BfFgvce6/ZVYiIiEhx1LgxbN8OI0ca85nOM7WzwPj5QViYMadq3jyFroiIiIiIiBSEwjNDRURERERERERERERERKQEO3ToEDabLctCbSXBmYvR1atXD5vNxv79+0lMTKR06dJZ2laqVImwsDAOHz5MYmIiZcuWxev1+sIWMv6tXr06t9xyC0uXLmXOnDkMGjQIf39/33G2bdtGXFwcPXr0IDw8HK/XS9myZRk7diylSpVi5cqV/P777+zatYuaNWsyfvx4brzxRho0aHBW/TabLVfX3bgxjBoF//sfJCfn6hCFVmAgzJpl/FvUHDlyhOTkZE6dOuUL+gHOep5l3O/Xrx979+5l3LhxPP3000RGRtKwYUNsNhtOp5NDhw75wn3k0nTo0IEff/yRlStXEhMTg9frpX///lSsWBGHw3HW92jv3r1cccUV3HbbbYwZM4YrrrgCwPceu2bNGtOupbBo3BimT4d33jEG8L/2GsTFgdsNKSm5P67dbgS5uFwwcCA89BDUrZtXVecPh8PBY4895rt/ZmjWihUrGLFmBIm2RDNKM4UVK1N/m8ojbR8xuxQREREREREp5i7l8/CxY8fmWR39+vWjXr16WfbFx8ezZs0a/vrrL9++Mz+zTkzM+lnBmffDw8OzdV4FOIuIiIiIiIiIiIiIiMi998JLL5ldRcHp2BEqVTK7ChERESmu/PzghRegTx/jduiQOfM3g4Ohc2eYOlWBKyIiIiIiIgVJwSsiIiIiIiIiIiIiIiIihcDBgwdJT0+/aLtGjRrRq1cv3/3x48ef1ebMBee+/fZbtmzZcsFjRkRE0Lp1ayIjIwkNDcXf3x+3201cXBx79+5l3bp1xMfHZ+nTvn17qlWrRrly5QgMDMRms5GSksLRo0fZunXrRc+ZIS4uDrfbjc1mo27duoSHh/Pnn39y4sQJSpcujdfr9bUNDw/H4XBw+vRpAgICgKyL45/ppptuYtasWSxcuJB+/fpxxx134PV6WbNmDW+++SZ16tRh5MiRWY7h5+fH448/zpAhQ7DZbJQtWzZb15Bbzz4LX34Je/bAGZdZpAUGwtCh0KaN2ZXk3Ntvv820adPYu3cv8fHxtG/fntGjR9OlSxccDkeWthaLBY/Hg9Vq5b777iMmJoYPPviAF198kQ8//JDk5GTefvttdu7cyejRo2nZsqVJV1W8VKxYkX79+p21P+M95EzVqlVj3LhxjB8/nn379jF48GAiIyOZPXs26enpdOrUCcgaqlNShYXBiBHw4IOwcSNs2ACrV8PPP8P+/ZkhKhk3jwcsFiNgxWYzJiSkpkKpUkaYS6dO0Lw5tG9vTBIoyrxeL6fTTnOMY2aXUqCSXcl8vu1zBa+IiIiIiIhIvnM6nWaXcEF2e9YpN35+fr7t/4amnHn/zHYXouAVERERERERERERERERiYiAa6+FefOKz7yC8wkJgdGjza5CRERESoLGjWH7dpg0CV59FeLiIDExf89pt4PDAZdfbswdvf76/D2fiIiIiIiInE3BKyIiIiIiIiIiIiIiIiKFQExMTJaQkYJUsWJFGjdunGWfzWajQoUKVKhQgcsvv5zJkycTFxfne7xZs2aULl06S5+QkBBCQkKoWbMmkZGRLF68+KLnttvtHDt2jMjISKKioqhfvz7bt29n27Zt1KpVC8gMRomMjOTQoUN4vV4iIiJ8gQkej4fTp09nqSc8PJyZM2fSv39/Fi9ezNy5cwFIT0+nXbt2vPrqqzRp0iRLLRaLBa/XS4UKFbL5lbs0fn4weza0bQspKQVyynxXtiy88orZVeSMx+OhX79+zJkzhwYNGtC1a1e2bNnCqlWrOHnyJA6Hgy5dupzVz2q14vV6CQsL48EHH2Tfvn3MmjWLMmXKEBcXx5dffknLli2pV6+eCVdV/GUE36SlpbFy5UquvfZawAjK8Hq9WK1Wnn32WUJCQnj00Uf56aefcLvdWK1Wrr76arp37w6cP7ypJLJYoEUL4zZsmLEvJQV+/x22boWEBCNgJSXFeP8KDISAAKhVC5o1g3LlzK0/P1gsFkLrhhLwWwCp3lSzyylQO47vUDCRiIiIiIiI5DuPx5PrvlOnTj1r35AhQ3J1rGXLlrF+/XoCAgKoVq0aLVu2JCwsjK5du+JwOFi9ejVAlvD0/4aynHk/OyHrcGnXLyIiIiIiIiIiIiIiIsXHY4/BsmWQlGR2JfkrLAw6dza7ChERESkp/PzgwQdh+HBYsQJeew2WLzfC7tLS8u48ISHg8cDAgfDQQ1C3bt4dW0RERERERHJGwSsiIiIiIiIiIiIiIiIiJvN6vRw7dsy086ekpPDbb78RExNDQkICVquV2rVr07JlSwACAwNp2rQpP/74o6/Pvn372LRpE7GxsaSkpFC6dGnat29P2bJlAWjevDk//PADLpfrguf2er0cPnyYyMhIgoKC6N69O6tWrWL27Nn06tUry6LvBw8exGKxUKdOHdLT0/Hz8wNg+PDhfPbZZ/z666/UqlXLF2BTtmxZlixZwrp169i4cSPh4eG0aNGCuhcYuVrQC8w3bgyjRsH//gfJyQV66jwXGAizZhn/FhWnTp1i+PDhrFq1ivHjx3P77bdTo0YN9u7dyxtvvMF7773H6tWr6dKlyzkDCCwWC263m/r16/PYY4+xc+dOJk2aBMDdd9/t25a8Z7VaAfj5558ZOXIkY8eOpV+/fr7vUcb3a9CgQSxYsICOHTtSvnx5KlasSIMGDahTpw4ALpfrrEUyJVNgILRqZdxKqq0ntuKxesCd+2MMbDSQT3p9ctb+ZGcyRxKP8MvBX3jnl3dYt3/dRY/lsDoY1HgQnap1onHFxkQERxDqH0psciw/HfiJt35+i1Uxq3Jf7L+sFit7Tu2hVnitSz6WiIiIiIiIyPlcyucy+/fvz7M6Tpw44dvetWsXLpeLDh06AEYIeUbwypnh5CEhIVmOceb9kydPZuu8NpsttyWLiIiIiIiIiIiIiIhIMdKuHVSoAP/8Y3Yl+ScoyAiYKeApGyIiIiJYLEb4W+fOcPAgvP8+zJwJ+/YZv6M4nZCSkv3jhYQY4S0uF1x2GTzwANx6KwQH5981iIiIiIiISPZo9RARERERERERERERERERk50+fRqPx2Pa+Xft2sWuXbuy7Nu9ezdVqlShYsWKAPj7+2d5/JtvvjnrOKmpqfTr1w8wFoxzOBwXDV5xOp3s27ePpk2bYrFYuOuuu5gwYQIzZ86kf//+XH/99QAkJCTw4osv4nQ6GTp0KH5+fr7wla1bt5KYmMjGjRupVctYIP7MgIy2bdvStm3bHH5VCs7YsbByJWzcCKmpZleTO0FB8Mwz0KaN2ZVkn9frZc6cOcyZM4f77ruPESNGEBYWhsfjoVq1avTt25f33nuPhQsX8vjjjxMUFHTO49hsNtLS0ti5cyeHDx8GYPLkyQwdOrQgL6fEqlChAoGBgbz66qtER0fTtm1bLBaL7z01PDwcm83G2rVrWbJkCYAvnCnDsWPH2LhxI4cPH6Zu3bqUK1eOevXqFfi1SOG0cu9K0t3p+XLsIEcQNcrUoEaZGtxy2S30+qIXC/5acME+4YHhTO4x+az9kaGR9K7fm971e3P3vLv56NePLqk2q8XKpkObFLwiIiIiIiIi+crsQFy73X7Oz7DP/Pwo8Iyk6X/++YfWrVsDEBkZmaV/1apVfe327t2brfMreEVERERERERERERERETAWAx8wgRjwe7kZLOryR+hoXDXXWZXISIiIiVdpUrwf/9n3FJTYetW2LQJVq+Gn36CAweMIBYAmw3cbuN3tYAAqFULOnQw5lA2awZ16oDVau71iIiIiIiISFYKXhEREREREREREREREREx2fHjx7HZbBcNKSko/v7+1KpVi3Llyvn27d69+7ztrVYrpUuXpkmTJr59hw4dIiUlJVvnO3LkiG+7bNmyjBs3jjFjxnDTTTfRu3dvatWqxbp16/jpp5+4++67fWEsGYvSTZo0idOnT9OqVSu8Xm+W0JWiwOGAxYuhXTvYsQPS82d9/3wTFATDhsHjj5tdSc4kJCSwdOlSGjVqxJtvvonVas3y/Gnbti3Vq1cnICDgvKErACdPnuS5557jgw8+IDw8nOXLl9OiRYuCuowSr169ejzyyCMMGzaM//u//2Ps2LG0atUK67+j1pOTk9m7d68vRArA4/Fgs9nYuXMnU6ZM4YsvvuDAgQOAEdpUp04d+vXrx7hx43JcT1oabNtmBCmtWQO//QaJicZ+p9MYcO/vD4GBUK8edOxoDLRv0gRKlcqTL4nksU2HN+X5MdtPbQ9AlbAqvNn1TSqGVMRutTOqzaiLBq9kWLl3JV9s/4K/Yv+iTtk6jOs0jgrBFQB489o3mfH7DFJc2fs5fC6J6Yn8dPAn+jXsl+tjiIiIiIiIiFzMfwO/80NYWBgjR4703R8/frxv+8EHH+Sff/5h3759xMfHY7VaqVq1qi9cBeDgwYO+7b/++ovY2FjKli2Lv78/ffv2ZePGjVSvXp1q1aoBRtj4xo0bs1Wbn5/fpV2ciIiIiIiIiIiIiIiIFBs9ekD37jBvnjH2uDgJDIQvvoCQELMrEREREckUEAAtWhi3++7L3O/1gstlzPP09we7Vu0VEREREREpMvQnnIiIiIiIiIiIiIiIiIjJnE5nrvuOHTs2z+ro168f9erVy7IvPj6eNWvW8Ndff53VPiIigvvOHFGKEWjw119/sXDhwmyf97/Xf/fdd1O5cmUmTZrEypUrmTt3LpUqVeLRRx9l2LBhhPw72yYjeOWyyy7L9rkKq+BgWLEC2rSBf/4pOhOlgoJgwAB49VWzK8kep9OJw+EAoFSpUtx8881ERkZitVpxu92+5xRAYmIiqampJCcn4/V6cbvd2M8xSjokJIS1a9fSokULFi5cSGhoaIFdjxj69++Px+PhzjvvJDY2lv79+9OvXz9OnjzJmDFj2L17N23atAHA5XJht9vZuXMnN910Ezt27KBjx46MGTOG9u3b8+effzJr1ixefvll/vrrL2bMmHHBc3u9RsDKlCmwdi3ExBiD7t1uSE6+cN27dsGSJUb75GQoVw6aNzdeU717G6FMYq741HhOJJ/I8+Ou3b/W92/TyKY82vZRAKJCoy7aN8mZxJUfX8nqfat9+5b9s4wjiUf4ut/XAIT6h9KwQkM2HNqQ6xq9eFkds/riDUVEREREREQuQfny5S/p8/FL5efnR6NGjWjUqNE5H09MTGTRokW++16vlzlz5nDnnXcSEBBA7dq1qV27dpbHFy5cyKlTp7J1/sjIyEu7ABERERERERERERERESlWJk2CZcuKznyC7AgIgP79oVMnsysRERERyR6LxZjXpbldIiIiIiIiRY+CV0RERERERERERERERERM5nK58Hq9ZpdxXucKm7gQi8WSJcDiYlwu11n7rrvuOq655hr27t1LpUqVCAoKylENRVHp0vDzz3DVVbB9O6Smml3RhQUFwQMPwCuvGIOJC7uNGzfSo0cPPv74Y7p16wbALbfc4nuu/vc5e/r0aVwuF1WqVMFisWC1Ws86psvlws/Pj/nz5xMREZH/FyHnNWDAACIiInjggQd4+OGHefrppwFISkqibt26/O9//wOM97Njx47RrVs3YmJi6NSpE5MnT6ZWrVoANGrUiLZt23L55Zfz7rvvMmLECCZMmIDlP0/yhAT49FN47TU4ftwITsl4G8/JWqFpaZkTIw8fhnnzjBCme++FYcPg/vuhcuVL+tLIJfgn7h8CHYE40/JnAdhKoZXoXK2z7/6WI1su2icxPTFL6EqGnbE7z2p3qWLiYi75GCIiIiIiIiIXYrfbKVWqFHFxcaacf9WqVVSvXp3y5csTFBSEzWYjLS2N2NhYdu/ezYYNG0hJScnS5/Dhw0yaNIkOHTpQs2ZNQkJCSEtLY//+/axbt459+/Zl69x2u52qVavmx2WJiIiIiIiIiIiIiIhIERUeDtOmwa23GuOTi4OwMHjrLbOrEBEREREREREREZGSQMErIiIiIiIiIiIiIiIiIiZzu925Dl6ZOnXqWfuGDBmSq2MtW7aM9evXExAQQLVq1WjZsiVhYWF07doVh8PB6tVZF3o/efIkU6dOxW63U7p0aVq0aEFkZCR16tQhKiqK9957j9RspIe43e5z7nc4HNSuXTtX11JUlSoFq1fDjTfCunWQlGR2RecWGAjPPgtjxphdSfa8//77jBgxArfbzZdffkmXLl2w2WwXDAiKi4sjMTGRunXrAviCV9LS0jh16hQVK1b0hRJVqFAh/y9CLqpLly788MMPzJkzh19++YWTJ0/SpEkTHnjgAcLDwwFwOp307duXmBgjUOLPP/+kW7duXHHFFQwZMoRrr72W6Ohohg8fzrZt25gzZw4jRozwBbPs2AGvvw4zZ4LVmj+v0YQE49833jBunToZr7XOnS/YTfJBqisVC3mfLOUde/bP/K1HtzL6h9G5Pma/Bv1827tid7HjxI5cHytDuif9ko8hIiIiIiIicjGVK1fOVvDKli1b2LLlwqGl48ePP2tffHz8OfcDrF+/nvXr12erzjPFxcUxb968HPc7k81mIyoq6pKOISIiIiIiIiIiIiIiIsVPjx7QvTvMmwdpaWZXc2kCA+GLLyAkxOxKRERERERERERERKQkUPCKiIiIiIiIiIiIiIiIiMlsNhsWS+4Wdt+/f3+e1XHixAnf9q5du3C5XHTo0AGAZs2anRW84nQ6s5x/+/btPPbYY9jtdkJCQqhfvz6//fbbRc97ofCLkigwEJYsgY8+gocfNiZLuVxmV2UICoLy5WH2bGjRwuxqsmfIkCF88sknXHnllezYsYN//vkHt9t90efdkSNHSElJoXLlyr59hw8fZsaMGWzYsIHnnnvOF8qS29ev5L0qVarw8MMPn7Xf6/VisVh4+eWXWbVqFRUqVKBDhw506NCBxMREPvjgAzZs2MAbb7zBzTffTLly5Xj77bdZunQpNWvWJD0dnnkG3nkH0tPhPHlReSpjouSSJbBmjRG8MnWq8RqUgpHiTCmwcyU5kwj1C81V334N+vFkhycBSHenc/e8u/OkpnS3gldEREREREQk/1WpUoWdO3fidDrNLqVAOZ1OIiIizC5DRERERERERERERERECqHJk6FxYzh4sGDGLeeH4GAYNgw6dTK7EhEREREREREREREpKaxmFyAiIiIiIiIiIiIiIiJS0tntdlODG+x2+zn3e71e33ZgYGC22p+vT27OX5JZLHD33bBjB7RpY0w6MltgINx/P/z5Z9EIXTl69CjNmjXj888/55lnnuGFF16gevXqrFq1io0bN160/969ewGoUaMGAL///jvPP/88o0ePxuVyUbt27fwsX/LAme9HAKdOnWLJkiWEhoYyduxY3nnnHUaMGMGTTz7Jxo0bCQkJ4eWXXyYlxQjbiIqKYuDAgfz2m4X69eHddyElxZzJi0lJsHQp1K4Nc+YU/PlLKpcnf1Kv2k9tT/up7ekxswc//vMjAK0rt2bxgMX42fxydKyRrUfy+c2fY7faSXWl0nd2X1bFrMqTOt2eIjpTV0RERERERIqUqKgorNaSN7UlNDQUh8NhdhkiIiIiIiIiIiIiIiJSCJUpA2vXQtmyUBT/Ky0oCPr2hVdeMbsSERERERERERERESlJtIKRiIiIiIiIiIiIiIiIiMkKYnG1sLAwRo4c6bs/fvx43/aDDz7IP//8w759+4iPj8dqtVK1alVat27ta3Pw4EHfdrNmzWjSpAnbt28nNjaWlJQUwsLCaNGiRZZrOXDgQLZqU/DK+UVHw8qVMGUKjBwJLhekpRVsDcHBUK4czJ5dNAJXABYvXsztt99OaGgo77zzDrfccgtlypShe/fu/PLLL/z444+0adPmnIFHLpcLu93Onj17CAwMpEqVKqxevZrnnnuOZcuW8cwzz2R5/Ujhdeb312KxsGvXLtatW0efPn3o1asXFStWBMDpdFKhQgXuuusuRo8ezYwZM7j33ntJT4dnnrHwzjtG4IrZ0tON28CB8MknMHUqlC9vdlXFm7/dP1+Ou3b/Wt/2hoMbOPLoEQAql6pMx6od+f7v77N1nDe7vsnDrR8GIC41jt5f9mbF3hV5VqfDpsVfRUREREREJP9FRETgcuVP+GlhFh0dbXYJIiIiIiIiIiIiIiIiUohVrgxr1kDr1hAXBx6P2RVlT1AQdOsGH30E5xiuLyIiIiIiIiIiIiKSb7SCkYiIiIiIiIiIiIiIiIjJypUrh9vtNu38fn5+NGrUiEaNGp3z8cTERBYtWpRlX0REBBEREec95oYNG9i3b1+2zp8RfiDnZrHA0KHQvTtMmAAffABeLyQk5O85g4IgIgJGj4ZBg8A/f/IH8tyKFSvo3r077du358knn6RLly7YbDYA2rRpg5+fH7/99ts5Q1cAX9vDhw9jsVhYsmQJkyZN4tChQ3zzzTfceOONBXYtkrdiY2MB43kQGRmJ1+vFYrFgtVoBKF26NAAJCQkcOACdO8OhQ4UjdOVMSUmwdCnUrg3z50P79mZXVHwF2gPz/Rz/fS8KDwy/aB8/mx+f9v6Uvg36AhATF0P3z7vzx/E/8rQ2P5tfnh5PRERERERE5Fzsdjv16tXjjz/+wOv1ml1OgXA4HLQoKinXIiIiIiIiIiIiIiIiYpratWHDBmjXDk6cAJfL7IouLCgI+vSBKVPg3yHaIiIiIiIiIiIiIiIFRsErIiIiIiIiIiIiIiIiIiYLCws7bwhEQVi1ahXVq1enfPnyBAUFYbPZSEtLIzY2lt27d7NhwwZSzkge2Lt3Lxs3bqRy5cqEhoYSEBCAx+MhISGBgwcPsmXLFvbs2ZOtczscDqKjo/Pr0oqVqCh45RV4/nn4+mtje+dOSE+HvMrtCQw0Ql26d4dHH4XWrY0QlqKkevXqvPvuu7Rs2ZLmzZsD4PF4sFqtXHbZZYSFhTF37lw2bdpEs2bNzuqf8Vo8evQoycnJPP7449SuXZsdO3ZQpUqVAr0WyVsZYVFxcXGA8b12Op04HA4AVq9eDUBKSiWaNYPYWC9ud+F8AaSnG7euXWHOHOjWzeyKiqdS/qVwe/M+GK1ddDsAygSW4eHWD2d5LCM8ZWzHsYzrNA6ATzZ/wuC5gwEIsAew+PbFdKzWEYBTKad47PvHKBNQxndcgF2xuziefPyS6gxyBF1SfxEREREREZHsatOmDbt27cLpdJpdSoEIDg7W5+IiIiIiIiIiIiIiIiKSLTVqwKZN0KEDHD4MZ0ztKFSCguC+++D114veHAQRERERERERERERKR4UvCIiIiIiIiIiIiIiIiJiMovFQoUKFTh48OBF227ZsoUtW7ZcsM348ePP2hcfH3/O/QDr169n/fr12SsWI5BiwYIF2W5/IRaLhaioqDw5Vknh5we33mrctm6FiRPhxx/hn38gIAA8HkhKuvhxrFYIDs4MbWnQAHr1grvvhvLl8/US8lXVqlW55557sNuN/w73er1YrVY8Hg+VKlWif//+vP322+zZs4dmzZr5QlkyZIQIuf/9wgwcOJApU6aYci2St6Kjo2nRogUzZ87kyiuv5KqrrvKFrrz55pt8+umn+Ps34fXX+5KYCB5P4Z/xl5wMN90En31m/Ct5q2Z4TdJcaXl+3DVD1pxz/2e/f8bWY1sv2DciOMIXugJGeMusPrPOajfo20FM2zLtkuq8IuKKS+ovIiIiIiIikl1RUVGUKlWK2NhYs0vJdw6Hg7Zt25oaxi4iIiIiIiIiIiIiIiJFS1QUbNsGo0fDlCmFK3zF39+Yl/DZZ3DddWZXIyIiIiIiIiIiIiIlmYJXRERERERERERERERERAqBqlWrZit4pbhxuVxUqFDB7DKKrMsvh/ffN7adTti+HTZtgrVr4aefIC4O0tMhLc0IWvHzMyY2RUXBlVdCq1bQvDlUqwbFaZ2/jNAVwLeAYUa4Sv369fF6vcyfP5++fftmCV3JaBcWFsatt97K4MGD6d+/f8EVLvmqQoUKPP/889x44408+OCD9O7dm8qVK7N161bef/99vN5q2O3rSEiw4fWaXW32paTAgAHw7bdw7bVmV1O82K12aoXXYseJHflyfJfHRVxqHFuPbuXzbZ8z9bep+XKe3PCz+dGxaseLNxQRERERERHJAxaLhXbt2rFo0SKcTqfZ5eQrr9fLFVco7FRERERERERERERERERyJjAQ3nkHbrsN+vaFkyfND2AJCoKePY05DaVLm1uLiIiIiIiIiIiIiIjF6y1Ky4WIiIiIiIiIiIiIiIiIFE9//PEH3333HWlpaWaXUqDKlCnDiBEjzC5DSpD9+/dTr149ypcvz9KlS6lTp06Wxz0ez1lhLFK8rFu3jrvvvpu9e/eSkpKCzWbDz68KDsdWEhKC8HjMrjB3goLghx+gTRuzKyle7v7ubj767SOzyyhwYf5hfNX3K66pcY3ZpYiIiIiIiEgJ4XQ6ee2114p18IrFYqFx48b07NnT7FJERERERERERERERESkCEtJgdGjYcoUSE2Fgl5FLiDAGLv86afQvXvBnltERERERERERERE5Hy0WoyIiIiIiIiIiIiIiIhIIRAVFYXb7Ta7jAIXHR1tdglSgng8HqKjo+nZsyfHjx/n5MmTvv0ZFLpS/LVt25bly5cza9Ys3nzzTb76ag51624mKanohq4AJCdDjx4QH292JcVLuyrtCHYEm11GgUt2JtMsspnZZYiIiIiIiEgJ4nA4aNGiBXa73exS8o3NZqNt27ZmlyEiIiIiIiIiIiIiIiJFXGAgvPMOrFhhBJ8EBBi3/BYaCqVLw6hRsGePQldEREREREREREREpHDRijEiIiIiIiIiIiIiIiIihUDp0qUJCwszu4wC5efnR6NGjcwuQ4ogr9d7zu2LyQhVqVmzJikpKXz22WdZ9kvJUaFCBa6//npGjhzJ8eM92bUrFJfL7KouXVISDBtmdhXFS7PIZlgtJe89okxgGcoEljG7DBERERERESlhOnfuTFBQkNll5AuHw0G7du0oV66c2aWIiIiIiIiIiIiIiIhIMdGyJcyfb4SgPPYYlCljhKPkJbvdCHpp3hymToVjx+CFF4wAFhERERERERERERGRwqTkrQwhIiIiIiIiIiIiIiIiUki1b98ePz8/s8soMP7+/lSvXt3sMqQI2bFjB3/++ScbNmwgNTUVAIvFku3wFY/HA8Add9xBaGgo27dv5/Tp0zkKb5HiZf9+GDnSCCwpDlJT4dtvYfFisyspPuqXr4/T4zS7jALXslJLs0sQERERERGREshut9OnTx/sdrvZpeS5UqVK0aFDB7PLEBERERERERERERERkWIoKgqeew6OHoVPPoErr4TgYCMwpVQpsFiyfyx/f6OPw2Ecd9Ag2LgRNmyAW24x9ouIiIiIiIiIiIiIFEYKXhEREREREREREREREREpJBo0aFBiAiDsdjtt2rTBkpMZPFKiPf7443Tr1o2mTZvSunVrOnbsyHvvvQeQ7eeR1Wr8F3mZMmW4/PLLWblyJSdPntTzsITyeuH22yEtzexK8lZyMgwYAPHxZldSPNitdvpc1gebxWZ2KQUmxC+EB1o8YHYZIiIiIiIiUkJVrlyZZs2aFavwlYxAGZut5Hy+ICIiIiIiIiIiIiIiIgXP4YCbboKVKyEhAXbsgKlT4dFHoVUrCA2FjP+ystvBajVCWex2I2SlZ0948UX47js4cQIOHoQPP4TLLjP3ukREREREREREREREsqP4zEQRERERERERERERERERKeIcDgdNmjRh48aNeDwes8vJrHYBMAABAABJREFUd40bNza7BCkCkpOTufXWW1myZAndunWjbt26HDx4kJkzZ7Jhwwb27dvHvffeS40aNbJ9zAoVKhAVFUXjxo2pVKlSPlYvhdmUKfDrr+BymV1J3ktKgmHDYMYMsyspHka1GcWcHXNIdiabXUqBCHYEc23Na80uQ0REREREREqwa665hh07dnD69GmzS7lkDoeDtm3bEhERYXYpIiIiIiIiIiIiIiIiUoJYLFC1qnG7+easj7ndkJZmhLD4+RltRURERERERERERESKOqvZBYiIiIiIiIiIiIiIiIhIplatWmG1Fu//xrNYLNSrV4/AwECzS5Ei4LPPPuP7779nzJgxTJkyhVdffZUZM2Ywa9Ys6tatyxtvvMFbb71FTExMto6XEWr08ccf8+uvv+JwOPKzfCmkUlNh1CgjoKQ4Sk2Fb76BrVvNrqR4aFyxMTXL1DS7jAIRaA/k4dYPY7UU799FREREREREpHCz2+306dMHu91udimXxGq1Urp0adq1aweA1+s1uSIRERERERERERERERERI3AlKAj8/RW6IiIiIiIiIiIiIiLFh1ZJEBERERERERERERERESlEwsPDqVSpEpZiPHvFZrPRtm1bs8uQIsDr9fLVV18RGBjIXXfdRbly5XC73QDccsstvPjii1x++eVMmTKFGTNmkJCQcN5jZfTLCDYKDg7O/wuQQuurr6C4r3OZng7/+5/ZVRQfY9qNIcQvxOwy8p3H6+GupneZXYaIiIiIiIgIlStXplevXkU2fMVisRAYGEhoaCjXXXcdHTt2pHv37kyZMoWUlBSzyxMRERERERERERERERERERERERERERERESlWFLwiIiIiIiIiIiIiIiIiUsj07NkTm81mdhn5wm63c8UVVxAZGWl2KVIEWCwWkpOTKVu2LBEREYARnOL9NzGjd+/ejBw5kjJlyvDRRx+xbt26LP2Tk5OZPHkyR48exWaz+cJXRF55BRITza4if7nd8MUXcPq02ZUUD7dcdgsWim8oGoDVYqVH3R6UCypndikiIiIiIiIiADRo0IDrrruuyIWvWCwWLBYLixYtYuDAgfz4448cOHCAdevWMXz4cPr37292iSIiIiIiIiIiIiIiIiIiIiIiIiIiIiIiIsWKgldERERERERERERERERECpnw8HCuuuoqHA6H2aXkOX9/f7p27Wp2GVJEuN1uHA4He/bsYd68eUDmooUZ4Ss33XQTAwYMYO/evcycORPA99hnn33GfffdR9u2bQGKbaCR5Mxvv8Hff5tdRcGwWuHTT82uonjwt/vzUKuHCLIHmV1KvvG3+fNk+yfNLkNEREREREQki6ZNm9KtW7ciE75itVpxu91MnjyZjRs30q9fP2bMmMHWrVvZvHkzjz76KAsXLuTJJ/U3uIiIiIiIiIiIiIiIiIiIiIiIiIiIiIiISF5R8IqIiIiIiIiIiIiIiIhIIdS6dWvKli2LxWIxu5Q843A4uOWWW/Dz8zO7FCkibDYbQ4cOBeDbb7/l4MGDvscywldCQ0MZMGAANWrUYPr06WzcuNH3uhkwYAAVK1akf//+ptQvhdObb0JamtlVFIykJHjtNfg3i0gu0dNXPk1ESITZZeSLQHsg9zS7hyaRTcwuRUREREREROQszZo1o1evXoU+rNxqtZKamspbb71F6dKlef3113nttde47bbbCAoKonr16owYMYJu3brx2WefsWPHDrNLFhERERERERERERERERERERERERERERERKRYUvCIiIiIiIiIiIiIiIiJSCFksFvr06YPNZjO7lDxht9u5/PLLqVatmtmlSBHTqVMnWrduzcKFC1m8eDFp/yZmeL1eX8BKw4YNufPOOwHYtGkTAGlpaQQFBbF7926ef/55c4qXQic+Hr76CtxusyspOLGxsGaN2VUUD/52f2b3mU2gPdDsUvJcuaByvHzNy2aXISIiIiIiInJeDRo0YMCAAYSEhGC3280u5ywOh4P09HTefvttmjRpwmuvvcYdd9xB5cqVAePzTLfbTfny5alXrx6xsbHFKnhdRERERERERERERERERERERERERERERETETApeERERERERERERERERESmkwsPDufrqq3E4HGaXcskCAgLo2rWr2WVIEVSpUiXuuece3G43b7/9NitXrgSMcCKv14vT6QSgbt26AMTHxwPg7+8PQGBg8QtIkNxbvRr8/MyuomAlJcH8+WZXUXw0i2rG8JbDCbIHmV1Kngm0BzKrzywC7AFmlyIiIiIiIiJyQVWqVOHBBx+kUaNGhSZ8xWazERAQQHh4OC+88AKVKlXiiSeeoFu3bgQEBJzVFuDgwYOkpKQQHx+P1+s1o2wREREREREREREREREREREREREREREREZFiRcErIiIiIiIiIiIiIiIiIoVYq1atqF+/fpEOX/H39+fOO+/Er6SlHUieueOOOxg0aBDbtm3j5ZdfZunSpYARvpLx2ti2bRsOh4MWLVpk6WuxWAq8Xim8fvnFCCIpSbxeWLXK7CqKl+c7P09ESITZZeSJQHsg9zS7h9aVW5tdioiIiIiIiEi2+Pn5ccMNNzBgwABCQkJMDWBxOBzUqVOHESNGsHr1agCeeuopXwh5RqiK1+v1fU75zTff8Pnnn9OiRQsaNWqkzy9FRERERERERERERERERERERERERERERETygIJXRERERERERERERERERAoxi8XCjTfeSPXq1U1dQC63HA4Hd955J+XLlze7FCnCbDYb//d//0e/fv1YvXo1Dz30EJ999hler5e0tDRmz57NZ599RqNGjahZs6ZvQUOR/1q5EtzunPcbONAIMMm45USjRjBtGuzdC6mpEBsLW7bABx9A2bJZ21apAu+8Azt2QGIiOJ1w7Bj8+CMMHpzzujNs3ZrzuuX8/O3+zO4zmyBHkNmlXBKbxUZESAQvX/Oy2aWIiIiIiIiI5FjVqlV58MEHadKkCXa7vUDDy/38/AgJCeHmm2+mb9++eDweli9fTuPGjRkwYACQGbZyZujK3LlzeeqppwAYMGAAAQEBBVaziIiIiIiIiIiIiIiIiIiIiIiIiIiIiIhIcWbxasUZERERERERERERERERkULP7XbzxRdfEBMTg9PpNLucbHE4HAwYMIAqVaqYXYoUE0ePHuXNN9/ktddeA6BRo0YA7N27l+DgYObNm0eTJk3MLFEKudKlIT4+5/0GDoRPPsm8/+9amRf1wAMwYQLYbOd+vGFD2L7d2K5SBX799ewwljNNnGgcM6cCA40wl6pVc95Xzu/rHV8z4OsBpLhSzC4lxyxYKBdUjk33bCI6LNrsckREREREREQuSWpqKps3b2bdunWkpaWRnp6e5+ew2WxYLBaqVKlC27ZtqVGjhi9Yxel0cvXVV5OYmMhPP/2Ev78/TqfTFwaTmJjI119/zYQJE9iyZQsjR47k9ddfB8gSzCIiIiIiIiIiIiIiIiIiIiIiIiIiIiIiIiK5o+AVERERERERERERERERkSLC4/HwzTffsHPnzkIfvuLv78/AgQOJjIw0uxQphj799FMWLVrEihUrqFmzJg0bNuTVV18lNDTU7NKkEDt8GKpXh7S0nPfNTfDKNdfAkiVgtRrnnDwZli+HhASoXBnatYMXXoC9e432zz8PTz9tbMfHw8iRcPAgDB8OPXsa+10uIzwmKSln9ZcqBR9/DDfdlLN+cnFTf5vK8IXDi1T4igULYQFh/DL0F2qXrW12OSIiIiIiIiJ5xuv18s8//7Bu3Tr27t2L3W7H6XTi8XhydTyHw4HFYsFisdCsWTNatmxJWFjYOdved999zJo1i8mTJ3PLLbf49m/fvp0ZM2bw2WefERsby5AhQxg5ciQ1a9ZU6IqIiIiIiIiIiIiIiIiIiIiIiIiIiIiIiEgeUfCKiIiIiIiIiIiIiIiISBHi9Xr58ccf+emnn3C5XGaXcxaHw0FISAj9+/enXLlyZpdToiUnJ3P48GEOHTrE3r17SUhIwOVy+Z43NpsNu91OcHAwVapUoVKlSkRFRZkaXuL1wrJl0KYNBAdfvH1SUhIOhwM/P7/8L06KvPnz4fbb4fTpnPfNTfDKL79AixbG9qBBMG3ahdu/844RsgLw1VfQp4+x3awZbNyY2S4sLOfXYLXCo4/CK6/krJ9kz5Rfp/DgogeLRPiK1WKldEBpVg9ezWXlLzO7HBEREREREZF8k5yczKFDh3yfjx45coT09HTsdjtgfNaeMZ0mI1zF6/XicrkICwsjOjqa6OhooqKiiIiIwGazXfB88fHxXHbZZfj7+3PHHXdwxRVXsGPHDqZPn87u3bupUqUKd911F3fccQfVqlXL78sXEREREREREREREREREREREREREREREREpUexmFyAiIiIiIiIiIiIiIiIi2WexWLj66qupX78+s2fPJjExsdAEsNjtdlq1akWnTp0uugid5L3U1FR+//13du7cyeHDh32LCDqdTjwez3n7nThxgn379uHn54fb7cZmsxEREUHNmjVp0qRJgQWxJCXB0KGwcyesWpW9PsHBwb7FEUUuZu9eSE8vmHNVqpQZupKSAhUqwO+/Q61aEBcHixfDM8/AwYOZfZYuzQxe6dLFCGs5cAAefDCzzXff5S44xuOBP/7I7dXIxdzV9C7CAsK485s7C3X4isPqoFxQOdbdtY5qpauZXY6IiIiIiIhIvgoKCqJWrVrUqlWLK6+8EjCCnI8ePUpqaipOpxOXy4XVasVut2O32wkLC6NChQq+cJacCAsL47vvvuO+++7jpZdeyvK5/R133MGtt95Ku3btKFWqVJ5do4iIiIiIiIiIiIiIiIiIiIiIiIiIiIiIiBgsXq1CIyIiIiIiIiIiIiIiIlIkuVwuli9fzi+//GJq+IrD4SAkJIS+fftSsWJF0+ooqY4cOcL69ev5448/sFgsOJ3OPDluxuKC1atXp23btlStWhWLxZInx/6v3buhd29o1gzefx8CA/PlNFLCvf46PPEE5ObtcuBA+OSTzPsXeyl07w4LFly4zZEj0Lo1xMRk7nvoISOQpWzZrG3T0oz6/+//IDU1R6X7XH01/PBD7vpK9qzZt4Y+s/sQnxpf6AJYgh3BtKnchs9u+n/27ju8qvrw4/j7rgzCBgFBGYKAIiIgiOCqVFr3Qpyt4N7aFrcWx0/rqtpa98JRFNwibq0VUKZKFVAEZC/ZIwnJvff8/rglQBGFkOSQ8H49z30463u+n5PA7dNc8/08T8PqDcOOI0mSJElSlTVr1iy+//57xowZQ61atejSpQtd1jX0SpIkSZIkSZIkSZIkSZIkSZIkqVzEww4gSZIkSZIkSZIkqXTi8TiHHXYY7dq146WXXiI/P5+ioqIKnR9gv/3245BDDiEWi1XY3Du6VCrFxIkTGTlyJMuWLSOZTBIEQZnOsa7M5/vvv2fmzJnk5ubSvXt39tlnH7KysspsnmHDoF8/uOkmuPDCXy60kEqroABSqYqZq3btjffnzoU//Smz/de/QpMm0KgR3HEHnHrq+uvmzMlc+7/FK9nZ0KcPvPsujBhRukz5+aUbpy13QNMDmHrpVP743h957j/PbRflK4logux4Ng8d8RBn7H1GuRVoSZIkSZKkjF133ZWmTZvSs2fPkmNBEPzi/ydPpVL+jF2SJEmSJEmSJEmSJEmSJEmSJKmULF6RJEmSJEmSJEmSKrnGjRtz2WWXMXXqVEaOHMncuXMJgoBUOTUMZGVlEYvF6Nq1K/vuuy/Vq1cvl3n00xYsWMCQIUNYvXo1xcXFFTJnUVERRUVFfPjhh/z73//mhBNOoGXLltt0z3Qabr0VHn8cXn8duncvm6zS5qRSUMb9RJtVWLjx/q23wuDBme3ateGRRzLbRxyx/ppTToEXXshsT5kCvXvD1KmZPwcOhN13h3fegTZtYN68rc/03y4llbO8rDwePfpRTmt/Gqe8fAor1q4IrYAlL5FHt1268dzxz7FzjZ1DySBJkiRJ0o5mw4KVtWvXkp2dvdnSlQ0LWWKxGAUFBUycOJGioiJyc3PZe++9LWORJEmSJEmSJEmSJEmSJEmSJEnaAhavSJIkSZIkSZIkSVVAJBJh9913Z/fdd2fZsmWMHTuW8ePHA5nSjG0Vj2c+WmzUqBE9evSgdevWRKPRbb6vtlwqleKTTz5h1KhRJENqUCguLqa4uJjBgwezxx57cMQRR5Cdnb3V91m2DH73O1ixAsaNg0aNyiGs9D9yciAWyxSwlLeZMzfe/+GHn96uXh0ikUwhzEUXrT/+0EPw9deZ7eeegz/8ATp2zFx/1FHw2GNbnyk3d+vHqPQObn4wUy+bSv/3+zNwwkCikSj5xfkVMneNrBokYgnu/839nLH3GZtd3FWSJEmSJJWv7OxsCgoKeOGFFzjttNPIyckpObdh6cqECRP44IMPeOihh5gxYwaQ+Zn8/vvvz6mnnsoFF1wQRnxJkiRJkiRJkiRJkiRJkiRJkqRKw+IVSZIkSZIkSZIkqYqpU6cOvXr14tBDD+X7779n9uzZzJw5kx9//BHIlLT8XBlLPB4nFotRXFxMjRo1aNy4Mc2aNaNVq1bUq1evoh5DG1iwYAFDhgxh9erVoZWubKi4uJiJEycydepUTjjhBFq2bLnFY//zHzjhBDjySLjnHkgkyjGotIGKLF75z38yBUN16mT2mzdff27D7TlzMqUrADvttP54zZob32/D/Vq1SpepWrXSjVPp5WXl8fBRD3Nbz9t46sunuPfze1lVtIrVRavLfK5ENEE8GqdDow5c3eNqjmp9FPGo/1mQJEmSJElhCYKA/Px8WrZsyaJFiwA466yzSs5HIhEKCgp44403eOaZZ3jvvfdo1aoVF154IQcddBALFy7kqaee4pprrmHGjBnccccdYT2KJEmSJEmSJEmSJEmSJEmSJEnSds8VFiRJkiRJkiRJkqQqKh6Ps8cee7DHHnsAmYXeli9fzvz585k3bx4FBQUUFRVRXFxMNBolKyuLrKws6tWrR+PGjWnYsCFZWVkhP4U+++wz/vWvf20XhSsbSqVS5OfnM3jwYPbee2+OPPJIIpHIz44ZNAguvxzuvx9OP71ickrr1K6dKfr5md6prTZgANx0U2Z74EDo1y+zXVwMjz4K11yT2b/hBli+fP32OoMGrd+eMAHats1s/+EPsGgRTJ8OJ54IG3YbjR1buqz2ZoWnbm5d+nfvzx/3/yMfTv+Qu0bexchZI8mKZ7GmaA2poHRtQNmxbLLj2STTSc7scCaX73c5beq3KeP0kiRJkiSpNCKRCHl5efTt25fBgwdz5JFHbnS+oKCAIUOG8I9//IPx48ez66670rt3b2644Qaq/bdB9+ijj+avf/0rd911Fx07duTkk08O41EkSZIkSZIkSZIkSZIkSZIkSZK2e5EgCIKwQ0iSJEmSJEmSJEmSNhYEAR9++CFjx46luLg47Dg/K5FI0LJlS3r37k0sFtvkfHExXHUVvPkmvPoqdOgQQkjt8L78Eg4+GFat2vqxZ56ZKVZZZ13H0OaKVwBycuDDD6FHj5++56hR0LMn5Odn9tu2hZEjoW7dzed4+WU46aStz5+bC/fcAxddtPVjVT4Wrl7I2HljGT1nNJ/O/JQJCyewNrWWrFgW6SBd8ooQIRqJEo1EiUQiFBQX0DCvIfs22ZeDmx3Mvo33pfPOnclN5Ib9SJIkSZIk6RekUqmSn58OHz6cs846i2nTpgHQuHFj1qxZQ5MmTbj55ps58sgjycnJYeLEiVxxxRXMmTOHDz/8kCZNmoT5CJIkSZIkSZIkSZIkSZIkSZIkSduleNgBJEmSJEmSJEmSJEkbC4KAYcOG8Z///Ge7L10BKC4uZtq0afzzn//k9NNP36h8ZeFC6NMH8vJg3DioUyfEoNqhtWsHhYUVN19hYaZY5bLL4LTToHXrTGHLd9/Biy/CffdBUdH667/9FvbZB/r3z4xr3hyys2HFCvj6axg0CJ58snRZEgno3LksnkplpWH1hhzV+iiOan1UybH5q+bz5YIvWVawjIJkAYXJQmKRGDnxHHLiOexaa1f2abQP1bOqh5hckiRJkiSVxoalK9OnT+f3v/89M2fOpGfPntx55500atSIOXPmcPHFF3PZZZeRlZXF0UcfTbt27Tj++OO5++67+fLLLy1ekSRJkiRJkiRJkiRJkiRJkiRJ+gmRIAiCsENIkiRJkiRJkiRJktZ7//33GTduXKUoXdlQPB6nRYsWnHLKKUSjUUaNgpNOgn79YMAA2KCPRQpF69bw/fdhp6h48TisXAm5uWEnkSRJkiRJ0qBBgzjjjDPo06cPAwcOJCcnp+Tc4sWLadOmDb/97W956qmnyM7OBuCmm27irLPOomnTpmHFliRJkiRJkiRJkiRJkiRJkiRJ2m5ZvCJJkiRJkiRJkiRJ25Hhw4czfPjwSle6sk4ikaBt27YsXHg8AwZEePJJOProsFNJGWeeCc8+G3aKite8OfzwQ9gpJEmSJEmSdmxBEBCJRDjppJMYOnQoY8eOpX379qRSKWKxGGvXriU7O5ujjz6aDz74gO+++45mzZptNFaSJEmSJEmSJEmSJEmSJEmSJEmbioYdQJIkSZIkSZIkSZKUMXPmzEpdugJQXFzMhAnfMmzYl4wcaemKti8HHgjVqoWdouLtt1/YCSRJkiRJkrRO48aNyc3NpX79+gBEIhGCICA7OxuAZDJJNBqlqKjoZ+8TBEG5Z5UkSZIkSZIkSZIkSZIkSZIkSaoMLF6RJEmSJEmSJEmSpO1AUVERL7/8cqUuXVknGi2me/d3adhwZdhRpI106xZ2gopXrRocemjYKSRJkiRJkhSJRIBM8Up+fj7Dhg0DIBqNEolEKCgo4LnnnuP9998nOzubvLy8knKVdWMBFixYsMkxSZIkSZIkSZIkSZIkSZIkSZKkHZnFK5IkSZIkSZIkSZK0HXj//fcpLCwMO0aZSaVSvPLKKyULA0rbg3btYJddwk5RsdJp6NMn7BSSJEmSJEla5+KLL6ZRo0Y89NBDvPLKKwDMmDGDF198kb/97W9kZWVx44030rhxYyKRSMnPWD/++GPOOOMMOnfuzCmnnMKgQYPCfAxJkiRJkiRJkiRJkiRJkiRJkqTtRiRwlRtJkiRJkiRJkiRJCtXMmTN5/vnnSSaTYUcpU4lEgt/+9rd06tQp7ChSiaeegssugzVrwk5S/mIxOOUUeP75sJNIkiRJkiRpQ6NGjeKoo45i+fLl7L333vz444+sXLmSZDLJqaeeyjXXXEOrVq1Krp85cyZHHnkkkydPpkGDBhQVFZGfn8+FF17IvffeG+KTSJIkSZIkSZIkSZIkSZIkSZIkhS8adgBJkiRJkiRJkiRJ2pEVFRXx8ssvV7nSFYDi4mLeffddVq5cGXYUqcQpp4SdoOJkZ8Mf/xh2CkmSJEmSJP2vbt268corr3D++eezdOlSFi9eTI8ePbj55psZMGDARqUrAP/85z+ZNGkSl19+OePGjWPy5Mn8/ve/58EHH+TBBx8M6SkkSZIkSZIkSZIkSZIkSZIkSZK2D5EgCIKwQ0iSJEmSJEmSJEnSjurTTz9l+PDhVbJ4BSASibDnnnvSu3fvsKNIJS6+GB5/HIqLw05Svtq1g2++CTuFJEmSJEmSfs6iRYsoKCigadOmpNNpYrEYK1eu5PvvvyeZTNKsWTPefPNNLrjgAubMmUPjxo0BmDp1Kv379+fLL7/k/fffp02bNiE/iSRJkiRJkiRJkiRJkiRJkiRJUjiiYQeQJEmSJEmSJEmSpB1VOp1m9OjRVbZ0BSAIAr777jsKCgrCjiKVuPxyiMfDTlG+qleHq64KO4UkSZIkSZJ+SYMGDWjWrBmRSIRYLMbEiRM577zz6NWrFwcffDC77747H330EQDDhw8vGdeqVSuOPvpoFi5cyGeffRZWfEmSJEmSJEmSJEmSJEmSJEmSpNBZvCJJkiRJkiRJkiRJIZk6dWqVLl3Z0Jdffhl2BKlE69Zw0EFVu3wlNxf69Ak7hSRJkiRJkrZUEAQUFhZy7733MmTIEJo1a8btt9/O7bffTuvWrQF44YUXmDx5csmY5s2bU1RUxPTp08OKLUmSJEmSJEmSJEmSJEmSJEmSFLoqvISIJEmSJEmSJEmSJG3fRo4cSVFRUdgxyl0ymeTzzz9n//33JxKJhB1HAuDpp6FNG1i1KuwkZS83F154AXJywk4iSZIkSZKkLRWJRJg2bRqvvfYaO++8M/fffz/7778/iUQCgCZNmnDRRRcRiUS48MILady4MXfddRdASTGLJEmSJEmSJEmSJEmSJEmSJEnSjsjiFUmSJEmSJEmSJEkKwdKlS5k3b17YMSpMUVER06dPp2XLlmFHkQDYeWf4xz/gootgzZqw05SdnBw4+WTo2TPsJJIkSZIkSdpaK1asYPny5Rx44IEcdNBBAARBAMAFF1zAu+++y9ChQ/nwww8BWLNmDfvvvz8HHHBAaJklSZIkSZIkSZIkSZIkSZIkSZLCZvGKJEmSJEmSJEmSJIVgzJgxpNPpsGNUmKKiIkaOHGnxirYrv/sdPPMMfPopJJNhpykbNWvC3/8edgpJkiRJkiSVRiKRoEGDBhQUFGx0PJ1OE4vFqF27Nscccwx9+vQhPz+f4uJiTj75ZGrXrl1y7ejRo9lpp53YbbfdKji9JEmSJEmSJEmSJEmSJEmSJElSOCxekSRJkiRJkiRJkqQQTJ48eYcqXgGYOXMm6XSaaDQadhQJgEgEnn8e2rSBVavCTrPtcnNh0CCoUSPsJJIkSZIkSSqNfffdl86dO/PFF1/w/vvv06tXLwBisRgAP/zwA3PmzGHgwIHUrFmzZFwqlSIWi7F48WL++te/MnbsWL799luys7NDeQ5JkiRJkiRJkiRJkiRJkiRJkqSK5Go2kiRJkiRJkiRJklTBioqKWL16ddgxKlw8HufHH38MO4a0kZ13hkcegWrVwk6ybapVgzPOgJ49w04iSZIkSZKk0opEItx7770sX76c2267jY8//phIJMLq1au59NJLGT58OLvuuusm49YVs9SvX58+ffqwYsUKjjvuuApOL0mSJEmSJEmSJEmSJEmSJEmSFI5IEARB2CEkSZIkSZIkSZIkaUcya9YsBg0axNq1a3/2ug4dOmy0ON7NN9+8yTUDBgwo2X799deZMGHCz96zYcOGdOvWjZ133pkaNWqQnZ1NKpVi+fLlzJgxg88++4wVK1ZsNObMM8+kefPmm73npEmTeOmll352XoCsrCx++9vf0rFjx1+8Vqpot98Ot90G+flhJ9l6ublwyCHw5psQj4edRpIkSZIkSdvqpZdeol+/fsRiMdq3b8/cuXOZOXMm9evXZ8iQIRxyyCGbjAmCgEgkQmFhIQ8//DB/+tOfuOaaa7j99tsr/gEkSZIkSZIkSZIkSZIkSZIkSZIqkMttSJIkSZIkSZIkSVIFmz9/PqlUKpS5GzVqxD777LPRsVgsRoMGDWjQoAHt27fnscceY/ny5WU+d1FREbNnz7Z4Rdul666DpUvhkUdgzZqw02y5nBzo3Blee83SFUmSJEmSpKripJNOIp1O889//pO33noLgIMOOogbb7yRQw45pKRkZUORSIQgCMjJyeG0005j2rRp3HHHHXTp0oXjjz8+jMeQJEmSJEmSJEmSJEmSJEmSJEmqEC65IUmSJEmSJEmSJEkVbObMmSSTyVDmLigo4Msvv2TmzJmsWrWKaDTK7rvvTteuXQHIzc2lU6dOfPzxxz85/qmnntrkWH5+/hbPP3v27NIFlyrA3XdDNAoPPghb8dc6NNWqwX77wbBhkJ0ddhpJkiRJkiSVpZNPPpkTTzyRH374gfz8fDp06FBy7n9LVzY8HgQBDRs25Pzzz2f69OmcdtppTJ48mebNm//inEEQkE6nSSaTpNNp4vE48Xh8s/NJkiRJkiRJkiRJkiRJkiRJkiRtDyxekSRJkiRJkiRJkqQKNnfu3NDmnjJlClOmTNno2NSpU2natCmNGjUCIPtnGhy2tThl6dKlpNNpotHoNt1HKg+RCNx1F9SrB7fcsn2Xr1SrBocdBi+9BIlE2GkkSZIkSZJUHuLxOLvvvnvJ/pb8bHVdSUr79u258sorGT16NMcffzxffvnlRtetWbOG+fPnM3fuXGbOnMmCBQsoKCggEomUzJFOpwmCgHg8Tv369WnWrBm77LILjRs3pk6dOhaySJIkSZIkSZIkSZIkSZIkSZKk7YLFK5IkSZIkSZIkSZJUwVavXh12hBLZ2dm0atWK+vXrlxybOnXqZq+//PLLqVGjBkVFRcyfP5/x48czadKkLZ4vFouxevVqatasuU25pfJ09dXQti307ZspXykqCjvRepEI5OTAddfBNddALBZ2IkmSJEmSJFWU/y1d+d8ilvz8fBKJBEOHDuW7777j7bffZtmyZSxbtoyrr76ayy+/nM8//5xp06ZRVFREPB6nuLiYdDpdco8gCEilUhvNk0wmWbBgAQsWLODLL78kCAKCIKBRo0Z069aNtm3bEvMHVZIkSZIkSZIkSZIkSZIkSZIkKSQWr0iSJEmSJEmSJElSBQqCYKNF7LbGgAEDyizHySefTNu2bTc6tmLFCkaMGMH333+/2XG1a9cGIDc3l912243ddtuNUaNG8d57723RvJFIhGQyWercUkU59liYOhXOOQfefz9TwBK2atWgRQsYMgT23DPsNJIkSZIkSapIQRAQiURIpVIlJSfRaJRVq1axdOlSRo4cyVtvvcX333/P+PHjS863bt2aPn36kJ2dzcCBA0kmkwRBALBJwcqWKNqgpXjOnDm8+eabDB06lC5dutClSxdLtyVJkiRJkiRJkiRJkiRJkiRJUoWzeEWSJEmSJEmSJEmSKlA6nSYSiZQsbLe9icc3/Rh5zZo1jB8/nlmzZrFq1Spq1arF/vvvT4MGDQDo1q0bX3/9NfPmzfvF+1u8osqkXj147TV4/XXo2xcKCmCDdSUrTCQCOTlw3XVw9dXwE/9MJUmSJEmSVMVFIhEAYrEY+fn5fPbZZ0yfPp2nnnqKxYsXM336dACaNWvGfvvtx+mnn05WVhaLFy8mEolsVJhSltbd9/PPP+fzzz+nefPm/OpXv6JJkyblMp8kSZIkSZIkSZIkSZIkSZIkSdL/cikOSZIkSZIkSZIkSapA21K88tRTT21y7KyzzipVjo8++ojPP/+cnJwcmjdvTteuXalVqxa/+c1vSCQSDB8+vOTal19+eZPxU6ZM4bLLLiM7OxuANm3abFHxCkAqlSpVZiksxx0H06bBpZfCq69CNJopYSlviUSmZKVjR3j8cdhzz/KfU5IkSZIkSduvf/3rXwwePJjPPvuM77//nrVr1wLQqVMn+vTpw9FHH02XLl1YuXIlH374IclkssJ+HrtunmnTpjFz5kw6derEr3/9axKJRIXML0mSJEmSJEmSJEmSJEmSJEmSdlwWr0iSJEmSJEmSJElSBYrFYqTT6VKNnT17dpnlWLx4ccn2lClTSCaTHHjggQB07tx5o+KVn5Kfn8+SJUto3LgxAHl5eVs0bxAELrSnSqlePRg0CH78MVOCcv/9UFgIq1aV/Vzr/jmdeSZcfjm0br3pNel0mh9++IGsrCx23XXXsg8hSZIkSZKk7U67du146aWXWLZsGT169KBnz5506NCBo446iuLiYoIg4PXXX2fmzJkUFxeHljOZTPLFF1/w7bff0rt3b39+JUmSJEmSJEmSJEmSJEmSJEmSypXFK5IkSZIkSZIkSZJUgaLRKJFIhCAIQpk/Ho+TTCY3Ob5hntzc3JLt6tWrE41GWbly5UbXV6tWjXr16pXsr169eovmD4KAeNyPqlV57bQTXHcdXH01vPce3HUXfP455OZCfj6UZj3LaDQgFisgEsmhadMo11wDp54K1aptfszSpUu5+uqrWbBgASNGjCj9A0mSJEmSJKnSaNCgAaNHj2bOnDkccsghG52bMmUKQ4cOpbi4uNTl32UpmUyycuVKnn32WTp16sSvf/1rS7klSZIkSZIkSZIkSZIkSZIkSVK5cDUbSZIkSZIkSZIkSapgiUSCoqKicrt/rVq1uOKKK0r2b7755pLtSy+9lB9++IFZs2axYsUKotEozZo1o1u3biXXzJ07t2S7Xr16nHHGGXz77bdMnTqVFStWUKtWLbp37052djYA6XSaSZMmbVG2dDpdMk6qzGIxOOKIzGvJEvjiCxg3Dj75BL78ElasyJSxAARB5hWJZF4ARUUQj0P79nDQQRG6dq1G586w667rr/k5tWrVolmzZrz66qusWrWKGjVqlNuzSpIkSZIkafvRqlUrWrVqBUAqlSISiTB06FAmTpxIcWlagctZMpnkiy++4Pvvv+ess86ievXqYUeSJEmSJEmSJEmSJEmSJEmSJElVjMUrkiRJkiRJkiRJklTB6tWrx/z580OZOysriw4dOtChQ4efPL969WreeeedjY7F43H22msv9tprr02uD4KAjz76iEWLFm3R/IlEgtx1bRRSFVGvHhx2WOZ17bWZY0uWwMSJsHo1FBZmXllZkJOTKWTZffeNS1aCICCdThOJxH5xviAISCQS9OzZkwcffJBnn32Wiy++uByfUJIkSZIkSdurIUOGMH369O2ydGWdZDLJihUrePTRRzn77LOpXbt22JEkSZIkSZIkSZIkSZIkSZIkSVIVYvGKJEmSJEmSJEmSJFWwZs2ahVa88umnn9KiRQt22mknqlWrRiwWY+3atSxZsoSpU6cyduxYCgoKSq6fN28eb7zxBrvvvjsNGzYkLy+PRCLB6tWrmT17NmPGjGH27NlbPH+jRo3K47Gk7U69enDQQVt+fSQSIRb75dKVDbVv35799tuPJ5980uIVSZIkSZKkHUwqlWLQoEHMmjWLZDIZdpxflE6nWbNmDY899hjnnnsuderUCTuSJEmSJEmSJEmSJEmSJEmSJEmqIiJBEARhh5AkSZIkSZIkSZKkHck333zD0KFDKSoqCjtKhYpGoxx44IEccsghYUeRtkvr/hOOSCSy0XYqlSopZUmlUkSjUSKRCMlkkjvvvJMbb7yR2bNn06RJk9CyS5IkSZIkqeKk02mGDBnC9OnTKS4uDjvOVolEIuTl5XHeeedRo0aNsONIkiRJkiRJkiRJkiRJkiRJkqQqIBp2AEmSJEmSJEmSJEna0TRu3LikVGFHkkgkLIaQfkYkEikpVNlwe13pCkAsFiMSiQAQj8c5+OCDqV69Ok899VRYsSVJkiRJklTBhg0bVilLVyBTPpyfn8+TTz5JYWFh2HEkSZIkSZIkSZIkSZIkSZIkSVIVEA87gCRJkiRJkiRJkiTtaOrUqbNDFq8kk0kaN24cdgxpu5VKpTj88MPJyspit912Y+nSpdSpU4cmTZrw448/0rRpU/Ly8li+fDm777472dnZTJ06ld12243Bgwdz4403hv0IkiRJkiRJKmffffcdX3/9daUsXVknnU6zevVqhg0bxoknnhh2HEmSJEmSJEmSJEmSJEmSJEmSVMlZvCJJkiRJkiRJkiRJFSwSidCoUSPmzJkTdpQKlZ2dTV5eXtgxpO1WLBZj5cqVjBkzhkgkskUFTdFolEgkQiqVYtKkSey5554VkFSSJEmSJElhKCgo4PXXX6/UpSvrpFIpvvvuO6ZOnUqrVq3CjiNJkiRJkiRJkiRJkiRJkiRJkioxi1ckSZIkSZIkSZIkKQRdu3Zl0aJFFBUVhR2lQsRiMTp37hx2DGm79/rrr7N48WImT55MVlYW8XicqVOnUqtWLVatWsXMmTOpX78+Cxcu5Mcff6Ru3brMmjWLOXPm8OOPP4YdX5IkSZIkSeVo6NChVaJ0ZZ3i4mJeffVVLrvsMnJycsKOI0mSJEmSJEmSJEmSJEmSJEmSKimLVyRJkiRJkiRJkiQpBHvssQfDhg0LO0aF6tKlS9gRpO1eo0aNaNSoEXvttdcm54IgIBKJAJBKpYjFYkBmgcpEIlGhOSVJkiRJklSxvvvuO6ZOnUoqlQo7SpkqLi5m2LBhnHjiiWFHkSRJkiRJkiRJkiRJkiRJkiRJlVQ07ACSJEmSJEmSJEmStCOKx+N07ty5pDihqmvRogU1atQIO4ZUqaTT6Y22I5EIQRCQTqeJxWIl24lEglQqRVFRUYhpJUmSJEmSVF4KCgp4/fXXKS4uDjtKmUsmkyWlMpIkSZIkSZIkSZIkSZIkSZIkSaVh8YokSZIkSZIkSZIkhaR16y6kUmGnKH9ZWVl079497BhSpRONRjfZjkQiG20HQUAymSQWi5GVlRVKTkmSJEmSJJWvMWPGkEwmw45RboqLi3n33XfDjiFJkiRJkiRJkiRJkiRJkiRJkiopi1ckSZIkSZIkSZIkqYItWgTXXgudOtWmoGDXsOOUu5ycHJo3bx52DKlKSf23tSkWixGPxyksLOTZZ5/lmGOOCTmZJEmSJEmSylI6nWb06NFVungFYOXKlcydOzfsGJIkSZIkSZIkSZIkSZIkSZIkqRKyeEWSJEmSJEmSJEmSKsjcuXDFFdC2LaxcCV98ARdeeAjxeDzsaOUmkUhw8MEHE4lEwo4iVUpBEPzk8VgsBsBbb73FcccdR/Xq1enbty9vvfUW7733XkVGlCRJkiRJUjmaMmVKSQlvVZZMJvn888/DjiFJkiRJkiRJkiRJkiRJkiRJkiohi1ckSZIkSZIkSZIkqZxNnw7nnw/t20MsBt98Aw8+CM2aQbNmzWjXrl2VLF+JRCI0aNCAjh07hh1FqrQ2V1r04Ycfsttuu3HMMccwdOhQOnfuzPnnn8+uu+7Kgw8+WMEpJUmSJEmSVF5GjhxJUVFR2DHKXRAEfPfddxQUFIQdRZIkSZIkSZIkSZIkSZIkSZIkVTIWr0iSJEmSJEmSJElSOZk8GX7/e+jaFXbaCaZMgb/+FRo33vi6ww8/nKysrHBClqN4PE7v3r03Wxwh6ecVFRXx9ttvM2zYsJJjQRAA0KZNG44++mii0SgPPPAAI0aM4OGHH+a0007jnXfeobi4OKzYkiRJkiRJKiNLlixhwYIFYceoUF9++WXYESRJkiRJkiRJkiRJkiRJkiRJUiVj8YokSZIkSZIkSZIk/Yx1JQdb46uvoE8fOOQQaNMGpk6F//s/qF//p6/Pzs7mxBNPJB6Pb1PW7UkikeCwww6jdu3aYUeRKq05c+bwl7/8hSFDhgCQSqVKiox23XVXrrrqKgDWrFlDLBYDoFOnTgRBwAsvvBBOaEmSJEmSJJWZMWPGkE6nw45RYZLJJJ9//nmpfi4vSZIkSZIkSZIkSZIkSZIkSZJ2XBavSJIkSZIkSZIkSdJ/jRkzhr/85S889NBDPPvsswRBUFJysCVGjYKjj4YjjoBu3WDaNLj+etiS7pHddtuNdu3aVYnylUgkQoMGDdh3333DjiJVarVr12bJkiUsXLgQoKRcBSCdTtOkSRN69uzJoEGD+P777wHo2LEjnTt35vHHHw8lsyRJkiRJksrO1KlTd6jiFYDCwkJWrVoVdgxJkiRJkiRJkiRJkiRJkiRJklSJVP4VeyRJkiRJkiRJkiRpGw0fPpzrr7+e0aNHE4vFWLt2LUEQ8Omnn3L99dfTokWLXyxhKSiA++/PlK689BLk5Gx9jsMPP5xp06axZs0agiAo/QOFLJFI0Lt3760qrZG0qbp167LLLruwdOlSpk2bRsuWLUvei9a9Rxx44IHce++9FBUVAdCiRQt69erFbbfdxtKlS6lbt26YjyBJkiRJkqRSSqVSLF++/Bev69ChA8cdd1zJ/s0337zJNQMGDCjZfv3115kwYcJWZdl333058sgjS/ZnzJjBM888s9E1Z555Js2bN9/sPSZNmsRLL730i3PFYjHmz59PzZo1tyqjJEmSJEmSJEmSJEmSJEmSJEnacUXDDiBJkiRJkiRJkiRJYRo8eDCnnHIKS5cu5aabbuKNN97gpZde4sADD2TQoEGMHDkS4BdLRHJyYNAguPDC0pWuAGRnZ3PWWWeRnZ1duhtsBxKJBGeccQa1a9cOO4pUJRx99NF88803JYthptNpILMAZRDAl1/+yLJlB/Hgg4054ABo1izGAw/cSDS6kl12qUXdutCoEbRqBaecAg8+CKNGZcqiJEmSJEmStP1atGgR8Xg87BjUrVuXww47rMLmKyoqYu7cuRU2nyRJkiRJkiRJkiRJkiRJkiRJqvzC/w0MSZIkSZIkSZIkSQpBEATMnTuXW2+9lezsbB599FG6du1KIpEAMou7DR8+nLVr15Zc/3PlK5FI5rWt6tSpQ79+/XjqqadK5q4s4vE4J598MrvuumvYUaQq47TTTuOaa67h2Wef5YgjjqCoKIdnn4UXXwz48ssUBQV3EokU8fjjNfhvJwuQBWRRULC+YGXhQpg2Dd58ExIJyM+HXXaBAw6ACy6A7t3L5j1MkiRJkiRJZWP+/PkEQRBqhkgkwvHHH09WVhbFxcUlPz//JU899dQmx/Lz87dobBAEzJw5c6tySpIkSZIkSZIkSZIkSZIkSZKkHZvFK5IkSZIkSZIkSZKqvJ8qTYlEInz99ddMmjSJyy67jB49emx0ftmyZTRo0IA99tij5PqKstNOO9G3b1+eeeYZCgsLK2zebZFIJOjTpw8tW7YMO4pUpdSrV4++ffvy0EMj2Guvscye3Z1YDAoKYmT+s484kMOWrsG5YRnLjBkwcya89ho0aABXXQVnnAHVq5fPs0iSJEmSJGnLzZo1i+Li4lAzHHjggeyyyy4sX76cyZMns//++2/RuNmzZ2/TvAsXLvzFMnRJkiRJkiRJkiRJkiRJkiRJkqR1LF6RJEmSJEmSJEmSVOVtbnG2pUuXkp2dTX5+PsuXL6d27dosWbKETz/9lDvuuIMWLVpQq1YtFi9eTP369Ss0b82aNenYsSNjx44llUoRbGmrQgiysrI4/fTTadq0adhRpCollYIhQ+Djj+8lFoNp06JArEznCAJYswZ++AH694c//jFTvtK/P7RuXaZTSZIkSZIkaSvMmTMn1Pl33nlnDjroINLpNK+99hotWrTY4rGXX345NWrUoKioiPnz5zN+/HgmTZq0xeNTqRSrVq2iZs2apYkuSZIkSZIkSZIkSZIkSZIkSZJ2MBavSJIkSZIkSZIkSaqSUqkUjz/+OOPGjaN27drsvPPOnHzyyeyyyy4l1+y999507NiRgQMHsmTJEvbcc0+mTZvGBx98wJIlS9hpp53o2LEje+yxB1dccQX9+vUjCILNFrmUlYcffphnnnmGMWPGUKNGDY4//nh23XVX4vHt6yPeRCJBrVq16NOnDzvttFPYcaQqZcoU6NMHpk6FNWuyK2TONWsyfz79NDz/PFx7bea1nb31SJIkSZIk7RDy8/NLNW7AgAHbPHc8HueEE04gFosxcuRIZs2atVXFK7Vr1wYgNzeX3Xbbjd12241Ro0bx3nvvbdH4WCzGmjVrLF6RJEmSJEmSJEmSJEmSJEmSJElbxKUxJEmSJEmSJEmSJFUpyWSShx56iFtvvZVVq1YRjUYpLCwE4M033+T++++nY8eOALRv35577rmH6667jhEjRvDuu+9SUFBAv379uOiii1i1ahUffPAB9957L2effTZdu3alXbt25Vq+MnjwYP70pz/RuHFjfve731G/fn3effddJkyYwOGHH04ikSAajZbL3FsjHo/To0cPDjzwwO0ij1RVpFJw770wYACsXQvpdMVnSCYzrzvvhBdegJdegnbtKj6HJEmSJEnSjiyZTIY292GHHUb9+vVZsGABH3/88RaNWbNmDePHj2fWrFmsWrWKWrVqsf/++9OgQQMAunXrxtdff828efO26H7FxcWlzi9JkiRJkiRJkiRJkiRJkiRJknYsFq9IkiRJkiRJkiRJqjIWLFjArbfeyuDBgzn44IPp3bs3e++9N5FIhAsvvJDhw4fzyCOPcMcdd1CnTh2CIKB79+58+OGHzJs3j1NPPZVzzjmHfv36ldzzkEMOoaioiL/+9a/ce++9PPnkk+X6DP3792f//ffngQceYM899wTgL3/5C6+88gqvvvoqNWvWpFGjRmRlZZVrjs1JJBLUqlWLk046qWTBPEllY8oU6NMHpk6FgoKw08CaNfDtt9ClC1x7beYV9780kSRJkiRJqhDpUjbyPvXUU5scO+uss7Z4fOPGjenSpQvJZJJXX311i3O8/PLLmxybMmUKl112GdnZ2QC0adNmi4tXwiyekSRJkiRJkiRJkiRJkiRJkiRJlYvLYUiSJEmSJEmSJEmqElKpFIMHD+bhhx+mX79+/PnPf6ZZs2Yl5wcMGMC5557LqFGjShaKi0QiAMTjce69915++OEHDjnkEGD9onbRaJTTTjuN++67j2+++YaVK1dSs2bNcnmGwYMHs3jxYq699tqS0pVkMklWVhannnoqhx12GIMGDWLYsGHss88+ZGVlEa+gFoR1RS89evTggAMOIBqNVsi80o7ihRfg7LNh7Voo5Zqa5SIIMiUwd94JL70EH38M9euHnUqSJEmSJEmbM3v27G0aX6NGDSKRCPF4nIsuuugnr2nevDkDBgxg1KhRvPfee5u9V35+PkuWLKFx48YA5OXlbVM2SZIkSZIkSZIkSZIkSZIkSZKkn2LxiiRJkiRJkiRJkqRKafHixdSvX590Ok00GiUWi5FOp7nlllu44YYbSq5LJpPE43H2228/kskkU6dOpaioaKN7rVq1itGjR1OnTh1atGixUekKwLRp00in0+yyyy7lVroCkJ2dzdq1a9l5550BKCoqIisriyAIAKhfvz6XXXYZ++23HxdddBH5+fmcfvrpRCIR0ul0Se6ysm5xvVq1anHAAQew5557kkgkynQOSfDgg3DllZmCk+3VmjXw7bfQuTN89hk0aRJ2IkmSJEmSpKotGo2SSqXCjrFFqlevTjQaZeXKlRsdr1atGvXq1SvZX7169Rbfs6JKxyVJkiRJkiRJkiRJkiRJkiRJUuXnbyFIkiRJkiRJkiRJqlS+++47brjhBl555RUmTZpE27ZtS8pXTj31VLKysgBIpVLEYjHi8TjJZBKArKws2rVrR40aNUrGAOTl5VFQUMDkyZP56KOP6NmzZ8l8U6dO5eGHHyY3N5fevXuX67PVrl0bgHfeeYfjjjuu5FkikQhASeb99tuPV155hQMOOIDHHnuMDz/8kKlTp/LVV1+VLMa37pm31rqvWSqVom3btuy///40bty4TJ5P0qbuvBNuuWX7Ll1Zp7gY5s6FTp1gzBho1izsRJIkSZIkSVVXLBajuLi43O5fq1YtrrjiipL9m2++GYBFixbx7rvvbnJ9q1ataNWqFQBLly5lzJgxLFiwAIB69epxxhln8O233zJ16lRWrFhBrVq16N69O9nZ2UDm59uTJk3a4nwWr0iSJEmSJEmSJEmSJEmSJEmSpC3lbyFIkiRJkiRJkiRJqhS++uorbrjhBt5++21atGjBBRdcUFJIsq5ApVGjRiXXx2IxAIIgIB6PM27cOKZNm8aJJ55I9erVS65bV9Dyu9/9jiuvvJJLL72Uvn370rVrVyZMmMDrr7/Ov//9b84991yOOeaYcn3Gzp07s8cee/DEE0/QuHFjLrzwQho2bFhyft1zFhUV0bx5cw4++GA+/PBDcnNzOeKII+jVqxcLFy5k3rx5zJo1izlz5rBy5UoSiUTJ1yIIAiBT5rLu61dcXExeXh6NGzemefPm7Lzzzuy8884lxS+SysdDD2VKV/Lzw06y5VIpWLIEevSA8eNhg7coSZIkSZIklaHc3FwKCwsrfN5ly5YxevToTY7n5OSUFK+sXLlyk2vi8Th77bUXe+211yZjgyDgo48+YtGiRVuUIZVKUa1atVKklyRJkiRJkiRJkiRJkiRJkiRJOyKLVyRJkiRJkiRJkiRt17744guuvfZaPvjgA1q0aMH111/P4YcfTqdOncjJyfnF8evKRd5//30A+vXrt9H5dWUml1xyCSNGjOCNN97gmmuuIRKJEAQBu+yyC0888QRnnXVWGT/ZpmrUqMHDDz9M3759uf/++ykqKuLss8+mefPmJUUyyWSypBAlkUgQiURYvnw5u+66K/F4nCZNmtCkSRO6dOlScv3ChQtZtWoVyWSSZDJZUkaTSCSoVq0aDRs2JDs7u9yfT9J6L74I/ftDQUHYSbZeKgWLFmXKV8aNg9q1w04kSZIkSZJU9TRu3Jhly5aFHWOLzJs3jzfeeIPdd9+dhg0bkpeXRyKRYPXq1cyePZsxY8Ywe/bsLb5fJBKhVq1a5ZhYkiRJkiRJkiRJkiRJkiRJkiRVJZEgCIKwQ0iSJEmSJEmSJEnST5k2bRrdu3fnxx9/5JZbbuHwww9nzz33JDc3d6vus3btWnr27MncuXOZPHkysViMeDxeUsqSTqeJRqPk5+fz/vvvM23aNBYuXEiPHj049thjy+PRNpFMJktKYP75z39y6623MnXqVPbff38uvPBCunfvzi677FJSuvLZZ59x/vnnU79+ff71r39VSEZJZeOHH2CvvSA/P+wk2yY7G445BoYMCTuJJEmSJElS1TN27Fjef/99kslk2FEqXJMmTTjnnHPCjiFJkiRJkiRJkiRJkiRJkiRJkiqJeNgBJEmSJEmSJEmSJGlzWrZsySmnnMIDDzxArVq16Ny5MwCrV69m7dq1xGIx1qxZQ+PGjUtKVDYUBAGRSITx48fzxRdf8Pvf/56cnJyNzq9atYqaNWsSBAHVqlXjuOOOq6jHY9WqVdx4443ceeedZGdnlxz/3e9+R7169fjb3/7GBx98wKhRozjooINo3749e++9N8XFxTz00ENMnz6dp59+usLyStp26TScfDKsXRt2km23di0MGwZDh8LRR4edRpIkSZIkqWpp3LgxsVhshyxeadasWdgRJEmSJEmSJEmSJEmSJEmSJElSJWLxiiRJkiRJkiRJkqTtUjqdJhqNcuaZZzJo0CDuuusuLrroIkaMGMGbb77JiBEj+OKLL2jUqBG9evXi3HPPpVu3biVlK+vuEYvFeP311yksLOT0008HIJVKMXHiRD744AOWLFnC1VdfTa1atSr8Gfv378/jjz/O6tWrufvuu6lduzapVIp4PM4RRxxBjx49eO6553jttdeYOHEi//73v0vGtm3blnvuuYd99923wnNLKr0HH4RJkyCVCjtJ2cjPhzPPhGnToE6dsNNIkiRJkiRVHQ0bNqS4uDjsGBUuOzubJk2ahB1DkiRJkiRJkiRJkiRJkiRJkiRVIpEgCIKwQ0iSJEmSJEmSJEnSz7nooot45JFHOOmkk/jiiy+YMWMGv/rVr8jOzubrr79m1qxZ1K5dmxEjRrDnnntuVL6yatUq9t9/f/Ly8vj888/58ssvef/993nhhRf45ptvOPbYY3nkkUdo2LBhhT7T+PHj6dKlCzVq1CAej5c8H0AQBARBQDQaBWDu3LlMnz6dOXPm8P3337PXXntxyCGHULdu3QrNLGnb/PAD7LVXpqykKsnOhmOOgSFDwk4iSZIkSZJUtfztb39j+fLlYceoUPF4nIsvvpjatWuHHUWSJEmSJEmSJEmSJEmSJEmSJFUSFq9IkiRJkiRJkiRJCs2GBSk/JZVKEYvFGDlyJMceeywrV67k1FNP5a677qJhw4akUinmzp3LTTfdxMCBA+nduzdDhgzZ6L6vvPIKffr04YQTTqBz58489thjzJgxg4MOOohbbrmFgw46qKIedyNdu3Zl9erVHH/88dxzzz0kk0mGDBnCiSeeSDqdJhqNlvwpqfJLp6FbN/jiC0ilwk5T9qpVgxdfhKOPDjuJJEmSJElS1TF06FC+/PJLdqRf/cnNzeXKK6/82c8OJEmSJEmSJEmSJEmSJEmSJEmSNuQKPZIkSZIkSZIkSZIq1CuvvMJjjz3GJ598QmFhYcnxn1o4LhaLAdCjRw/69evHP/7xD5555hkaNmxIMpkkFovRtGlT7r77bqpVq8bLL7/MtGnTiEQiFBcXA/D5558TBAGvvvoq1113Ha1bt2bMmDF88sknoZWuPPfcc4wbN45LLrmEW265hQEDBhAEAY888ghLliwpKVv539KVdDodRlxJZWDYMJg8uWqWrgDk58OFF8IOtAaoJEmSJElSuevatWvJz8l3BPF4nK5du1q6IkmSJEmSJEmSJEmSJEmSJEmStko87ACSJEmSJEmSJEmS1luwAMaPh7Fj4dNPYf58KCyEoqLMYvbZ2ZlXw4Zw0EHQtSt07gyNG4ed/Jc9+uijDBgwgCVLlhCLxSgqKuLQQw/lvPPOo0+fPgRB8JOLqaXTaaLRKP3796dmzZolx+PxzMedqVSKevXqcdxxxzFo0CA+/vhjWrZsSSKRoKioiBkzZgDQp08frrvuOtq3b18hz/tz/vSnP9GrVy969epFLBbjj3/8I5MmTWLQoEH8/ve/57HHHqNJkyabfE3+t4hFUuVx552wenXYKcrXihXw8cfQs2fYSSRJkiRJkqqGhg0bUq9ePRYuXBh2lAoRBAH77rtv2DEkSZIkSZIkSZIkSZIkSZIkSVIlY/GKJEmSJEmSJEmSFKLFi2HgQBg2DCZMgPz8TLHKmjWQSm1+3HffwciRkJeXKWXJzoYOHeDww6Ffv0wxy/Zk4MCB9O/fn+7du9O7d2/q1avH+++/z2OPPcbw4cNp2rQp3bp1+8mx68pGGv7EQ60rZUmn08ybN4/s7GzatWsHZApZsrKyuPbaa/nb3/5GkyZNyu8Bt8I111xDfn4+55xzDq1atQIgJyeHG264gYkTJ/LOO+/w8ssvc/nll/9kEY2kymfatEypVlW3ejXcfbfFK5IkSZIkSWWpR48evPXWWxQVFYUdpdy1bNmS6tWrhx1DkiRJkiRJkiRJkiRJkiRJkiRVMpEgCIKwQ0iSJEmSJEmSJEk7kiCAMWPgnntg6FCIRqGgoGzunZOT+fO3v4X+/aF7dwi7u2PhwoV07NiRvLw83nrrLdq0aVNy7s9//jP/93//xwEHHMDf//539tlnny2657rClXXGjBnDoYceSpMmTfj4448rpGQlnYaVKzPfu8LCzH5OTuZVsyYkEpuOmT17Ns2aNeOcc87hjjvuoG7duhs9y+eff86pp57KrFmzePzxxznrrLMsX5GqgMsvh4cfhuLisJOUv5wc+P572GWXsJNIkiRJkiRVDclkknvuuYe1a9eGHaVcJRIJTjvtNJo3bx52FEmSJEmSJEmSJEmSJEmSJEmSVMlEf/kSSZIkSZIkSZIkSWWhsBCeegratIGePeHVV2Ht2rIrXVk3R2EhvPEG/OY30LIlPPII5OeX3Rxba+bMmSxYsIBjjz2WNm3akEwmKSoqAuDSSy/lpJNOYsSIEQwePJhVq1YBEATBz95zXVHJ/Pnz+ec//8lpp51GTk4Od955Z7mUrqTT8O238M9/wiWXwD77QLVq0LBh5mvcvj106ACtW0OTJplzLVvCaadlvv5jx2a+Lz/++CNnnXUWp512GnXr1t3oWQC6du3K5ZdfDsDf/vY3vv322zJ/FkkVq6Ag896/I5SuQKZc7OGHw04hSZIkSZJUdcTjcTp37kwsFgs7SrmqVq0azZo1CzuGJEmSJEmSJEmSJEmSJEmSJEmqhCLBL61YJEmSJEmSJEmSJGmbff459OkDy5bBmjUVO3deHtSoAS++CAcfXLFzA7z00kucfPLJnH766Tz33HMlx4MgIBKJMGzYMC6++GJyc3N55JFHOPhnQhYXF7Nq1SqGDx/OhAkT+Oyzz/j000+pU6cOt99+O2eccUaZLT6XTsN778E998DIkRCPQyQCq1dv3X1ycyGRyJTf7L57wIUXFtGvXxbVq0dKvgb/66abbuKWW27hwAMP5Nlnn3WxOakSe+aZTGHT1r53VGa1a8OiRZn3PkmSJEmSJG271atX88ADD5SUmlc1iUSCY445hr322ivsKJIkSZIkSZIkSZIkSZIkSZIkqRKKhh1AkiRJkiRJkiRJqsoKCuCyy6BnT5gzp+JLVyAz54IFcMQRcP75FZ+hffv2JBIJFi5cyPz584FM6co6PXr04De/+Q1Tpkzhs88++9mF46LRKG+//TYnnngi9957LzNmzOD666/nhx9+4MwzzyyT0pXFi+HOO6Fx40xZzscfw9q1ma9baYoTCgpg5UpIJmHy5AjXXZdNw4YRLrwQvvtu49KVdDoNwO9+9zt69OjB8OHDue+++7b5mSSF59VXd6zSFYBUCr75JuwUkiRJkiRJVUf16tU54ogjSFTBpttoNErTpk1p165d2FEkSZIkSZIkSZIkSZIkSZIkSVIlZfGKJEmSJEmSJEmSVE4+/xxat4YnnsiUb4QtPx+eew5atYJ//7vi5q1Tpw7t27fn+++/Z8qUKQBEIhEikUzpSO3atfnVr35FXl4eI0eOpLi4eKPxM2fOpLCwEIBYLMavf/1rXnzxRQYPHsy3337L9ddfT1ZW1jbnnDYNTjoJdtkFbr4ZFi4sn7KE1asz34snnoBOnaBrV/joo8y5aDTzEW7Lli15/vnn6dGjB3//+995/vnnyz6IpAoxblzYCSpeKgXjx4edQpIkSZIkqWrZe++92WWXXUp+jlxVJBIJjjvuuJLPDCRJkiRJkiRJkiRJkiRJkiRJkrZW1fptC0mSJEmSJEmSJGk7EARw443QsyfMmbN9lK6sU1AACxbA4YfDn/6UyVreGjRoQJcuXZg5cyaffvopa9asKTkX/DdAt27dqFOnDp988gnpdLrk/GuvvUaLFi24/PLLAUin0zRq1IjevXvzm9/8pkzypdNw//2w997w2muwdm3FfM+Sycw8Y8fCMcfAmWfCypXrMqVp1qwZZ599NgDNmzcv/0CSytzKlfDjj6Ube+aZmffoda8t8fTTG4/539fYsRtf36zZz18fBHDkkVufPT8fRozY+nGSJEmSJEnavEgkwvHHH088Hg87SplJJBIcddRRVK9ePewokiRJkiRJkiRJkiRJkiRJkiSpErN4RZIkSZIkSZIkSSpD6TRccAHce+/2VbjyvwoK4JFH4Pe/h1SqfOeKRCKcffbZ1K9fn1deeYX//Oc/G51LpVI0b96cVq1akZ+fz9dff11yvmnTpgCMHj2aVCpFNFq2H3FOnw777Qc33JApCijvr8Xm5OfDkCHQsiV88AElz9m3b1+++uorDjjggHCCSdomX34J1aqFnSIcn30WdgJJkiRJkqSqp0aNGhxxxBEkEomwo2yzaDRK06ZNadeuXdhRJEmSJEmSJEmSJEmSJEmSJElSJRcPO4AkSZIkSZIkSZJUVaTTcOqp8NZbmSKN7V1+Prz6KixfDq+9BvFy/PSwU6dOHHnkkTzzzDMMGjSI3Xffnfr161NUVERWVhYAyWSSnXbaqWSRtXQ6TefOnRk1ahRdu3Yt0zzpNDzwAFx3HaxdG17hyoYKCzOv446D3r3h738PqFUrwt577x12NEmlNH585t91GHr3hgULNj62atXmr3/7bbj99k2PT5xYuvlnzICiIvjvW7wkSZIkSZLKyN57783kyZOZNm0ayWQy7DillpOTw3HHHUckEgk7iiRJkiRJkiRJkiRJkiRJkiRJquQsXpEkSZIkSZIkSZLKQBDAOedUntKVdfLz4eOP4Xe/g3/+E6LR8pknGo3Sv39/vv76ax588EHq1avHTTfdRFZWFqlUijfeeINx48bRq1cv8vLyCIKA6H/DlHXpytq1cPzx8Omn2+f3Kj8fhgyBjz+OMHIkNG0adiJJpfXvf2fec8IwbhzMnLnl1y9aBCNHlt38OTmZ0paOHcvunpIkSZIkSYJIJMJJJ53Es88+y7x58ypl+UpOTg5nnXUW1atX3+w1QRBYyiJJkiRJkiRJkiRJkiRJkiRJkrZIOS2bJEmSJEmSJEmSJO1YrroKBg/ePos8fkl+PgwdChdfvG33Safhq682/zXYc889ueuuu8jKyuKWW27h7LPP5r777mPAgAH84Q9/oFGjRlx55ZXE4/FyW0xt9Wo49FD45BNYs6ZcpigThYUwf35A587w3Xdhp5FUWtOnhzf3p59m3kuWL4cRI+Dcc+Hn3lqPOQaWLs2M+eEHePJJ2H330s8ficCsWaUfL0mSJEmSpM2LxWKcfvrp1K9fn3g8HnacrZKVlcWZZ55JvXr1fvY6S1ckSZIkSZIkSZIkSZIkSZIkSdKWigRBEIQdQpIkSZIkSZIkSarMhg2DPn0qZ+nKhvLy4Omn4aSTtm5cMpkpnbn9dqhdG/71L8jK2vz1r7zyCo888ggfffQR2dnZBEHAgQceyF133UXHjh236Rl+zpo1cOCBMHlypligMohEoFYt+PxzaNs27DSStlbr1vD996Ube+aZMHDg+v0tWWfy6aehb9/Nn3/lFejde/1+s2YwY8bmr1+9Gnr1yrwHba0aNeDxx+Hkk7d+rCRJkiRJkrZMUVERzz//PPPnzyeZTIYd52dFIhGys7Pp27cvDRs23Ox1BQUFvPrqq3z66afMmjWLHj160KVLF37zm99UYFpJkiRJkiRJkiRJkiRJkiRJklSZWLwiSZIkSZIkSZIkbYNly6Bly8yfVUHNmpmSgAYNfvnaoiJ49lm44w5o3BhuuAEOO2zLygHWrl3LrFmzmDRpEq1bt2aPPfbY9vA/Ox/8+tcwblzlKV1ZJxKBunUz2Zs3DzuNpK3RtCnMnl26saUpXrn/fqhXDz7+ODNv/fpwySXQo8f6a/r0gZdeWp/v9dczhSyTJmUKqrp3h/79M2VckDnert3W58/Lg3/84+eLYCRJkiRJkrTtkskkgwcPZubMmRQXF4cd5yfFYjFycnI466yzqFu37k9eEwQBb7/9Ng899BDvvPMOADVq1KCwsJDc3Fxuv/12LrroooqMLUmSJEmSJEmSJEmSJEmSJEmSKgmLVyRJkiRJkiRJkqRtcPLJ8MYbmWKPqiCRgF694K23Nn9NQQE8+STcdRfssQdcfz0cdFDFZdxaQQDHHgsffpjJXhnFYtCwIXz9daaERVLl0KQJzJtXurGlKV75KdnZMHkytGiR2X/uOfj9739+zHnnwaOPrt9v2RKmT9+6efPy4G9/g7PP3rpxkiRJkiRJ2npBEDB69Gg++ugjUqkU29OvCiUSCVq1asXRRx9Nbm7uT16TTqf5xz/+wV133cWyZcvo3r0755xzDgceeCATJ07k8ccf55VXXuH111/n6KOPruAnkCRJkiRJkiRJkiRJkiRJkiRJ27t42AEkSZIkSZIkSZKkymrYsExBSVUpXQEoLoZ//QteeglOOmnjc6tWwSOPwL33wn77wSuvQJcu4eTcGs8+Cx9/XHlLVwBSKViyJFOG8PLLYaeRtKWys8NOkPnfqPHj1xevNGz4y2NGjtx4v2HDrS9eiUQgJ2frxkiSJEmSJKl0IpEI3bp1o3Xr1rz88sssXryY4uLiUDPFYjESiQTHHXccbdq02ex1yWSSu+++m7/85S9Ur16dG2+8kZNOOomWLVsC0LhxY+rXr8+4ceP4xz/+wSGHHEL16tWJlLapWJIkSZIkSZIkSZIkSZIkSZIkVTnRsANIkiRJkiRJkiRJldGyZfC730F+fthJyl5+PpxzDixalNlftgxuuQV22y2zeP9778Hrr1eO0pV58+CSS2DNmrCTbLu1a+Gdd+DNN8NOImlL5eZW3Fw1asAee2x6PCcHOndevz9//vrtTp0gkdh0zAEHbLy/4ZgtFY1W7PNLkiRJkiQJ6taty7nnnsuhhx5KPB4PrZwkkUjQunVrLrvssp8tXQmCgGeffZZ77rmHevXqcdttt3HBBReUlK6kUikAOnbsSPPmzZk8eTJZWVmWrkiSJEmSJEmSJEmSJEmSJEmSpI3Eww4gSZIkSZIkSZIkVUa33VY1S1fWKSiA/v2hSRN47DE45hgYMQJ+Zn207U4QwOmnQ2Fh2EnKTn4+9O0LU6dC3bphp5H0S+rUKft7DhgAN92U2R44EPr1y2zXrQtffw3vvgtvvAHTpsFOO2XKp1q0WD9+yJD125deCr/+NfzznzByZOb9skePzPv/OmPHwowZW58zEoHatbd+nCRJkiRJkrZNJBKhW7dutG7dmg8++ICpU6cCkEwmy33eeDxOnTp16NmzJ61bt/7FMQsWLODuu+8mGo1y9dVX07t3b2rUqFFyPhqNlmzn5+eTTCZZs2YN2dnZ5fIMkiRJkiRJkiRJkiRJkiRJkiSpcrJ4RZIkSZIkSZIkSdpKa9dmykjWrg07SfkpLobnnoNzzoHx46F587ATbb1nn80UBpTzWnIVLj8fzjsPXn457CSSfkn37vD555BOV8x8sRgceWTm9VMefBDefnvjY7vsAldf/dPXL1yYKXsqjYIC6NChdGMlSZIkSZK07erWrcvJJ5/MmjVr+OKLLxg1ahTJZJKioqIynSeRSBAEAe3ataNbt240atRoi8fedtttfPfdd/Tt25c+ffpsVLoSBAGRSASAxx9/nDFjxnDEEUdQo0aNjc5JkiRJkiRJkiRJkiRJkiRJkiRZvCJJkiRJkiRJkiRtpZdfhiAIO0X5q1YNunSpnKUr8+fDJZfAmjVhJyl7a9fCO+/A0KFw9NFhp5H0c/bbD6pXh5Ury3+uuXPh5JPhqKOgc2do1Ahq1IDFizMlVI8/Dm+9tfGYO+6AadOgV6/Me32DBpnirenTYdgwuPfezPjSqFUL6tXb5seSJEmSJEnSNsrLy+PAAw+kR48eTJ06lc8++4w5c+YQi8UIgoDi4uKtul8sFiMej1NcXEytWrXYb7/96NChAzk5OVudbdKkSTRq1IibbrqJunXrlhSqbFisMmzYMO655x4AzjvvPBKJxFbPI0mSJEmSJEmSJEmSJEmSJEmSqrZIEOwIS0JJkiRJkiRJkiRJZWfvveHrr8NOUTFatoTvv4f/rm9Wafzxj/Dgg1BUFHaS8rP77vDdd5XveyPtSGbMgHbtID8/7CQVr1cveO+9sFNIkiRJkiTpp6TTaRYvXsy8efOYM2cOs2bNYunSpUQikZIXQBAEBEFAOp2mevXqNG7cmGbNmtG4cWMaNWpEVlZWqTOkUinat29PJBJhwoQJxGKxkjmj0SgA7777Ln/5y18YMWIE/fv3584779z2h5e2QRBkPnsqKMhs5+RkXn5WI0mSJEmSJEmSJEmSJEmSJEnhiocdQJIkSZIkSZIkSapMvvoKpk0LO0XFWbAARo2C/fcPO8mWKyyExx+v2qUrAPPmwdix0LVr2EkkbU6zZjvmgnuJBBx8cNgpJEmSJEmStDnRaJQGDRrQoEED9tlnHyBTxlJQUEAymSSZTJJOp0kkEsTjcbKzs0kkEmU2fxAEAHTs2JF//etfTJgwgc6dO5NOp4lGo6RSKV588UUeeOABxo0bx+mnn06/fv3KbH5pS8yfD+PHZz6L+fe/YcIEWL4cYrHMCyCVyryqVYM994SDDoJu3aBzZ2jRYsf8+bAkSZIkSZIkSZIkSZIkSZIkhcHiFUmSJEmSJEmSJGkr3HsvrF0bdoqKk58P99wDr7wSdpIt99JLYSeoGAUF8Ne/wuDBYSeRtDmRCOy1F4weHXaSilWtGnTpEnYKSZIkSZIkbY1oNEpeXl6FzBWJRIjFYpx66qkMHjyY++67jyuvvJK2bduyYsUKbr31Vl555RWWLl1K3759ufTSS2nbtm2FZNOOKwjgs88ynwV+/HHmc5jsbFizJlOuss66spUN5efDuHGZopYaNSCZzBzfd1/44x/hyCMh7m/xSZIkSZIkSZIkSZIkSZIkSVK5iQRBEIQdQpIkSZIkSZIkSaos6tWDpUvDTlGx8vJg1apMgUBlsNdeMHFi2CkqRk4OzJmT+Xspaft0/fWZAquiorCTVJzsbJg3D+rWDTuJJEmSJEmStnf33nsv1157LbVq1aJOnTosW7aMxYsXs/POO3PFFVdw4oknsttuuwEQBAGRzXxYkUwmmTFjBq1atarI+KoCVq+G55+Hu+6CRYsyJSpl+dt2NWpAVhZcdhmcfz40bFh295YkSZIkSZIkSZIkSZIkSZIkZUTDDiBJkiRJkiRJkiRVFosWwZo1YaeoeEEAM2eGnWLLfPEF/PBD2CkqTiQCTz4ZdgpJP+fssyG6A/3XGZEI9Oxp6YokSZIkSZK2zB//+EeeffZZjj76aPLz8+nYsSPnnnsun332GVdccUVJ6Qqw2dIVgJkzZ3Lcccdx8cUXV0RsVQFz58J550GDBtC/f+bzpTVryrZ0BWDVKliyBP7yF2jeHI45Br76qmznkCRJkiRJkiRJkiRJkiRJkqQd3Q60tIckSZIkSZIkSZK0bcaPh5ycrR935pmZRZrWvbZWNAojRmx8jzPP3PS6pk3hgQdg8mRYvRqKizNlMR9/DP36bf2868TjmWevDB54ANauDTtFxSkogPvuCzuFpJ+z227QtWvYKSpOXh5ceWXYKSRJkiRJklSZnHzyyTz55JNMmjSJ9957j0cffZRmzZoRj8e3+B7Vq1ene/fuPPzww9x1113lmFaVXRBkSu3btoWnn8581rJmTfnPW1iYeb31FnTvDtdcA0VF5T+vJEmSJEmSJEmSJEmSJEmSJO0ILF6RJEmSJEmSJEmSttDYsRWz8NL/uuYa6NHj569p2hS++AIuuSSzUFReXqYwZaed4Fe/gqeeggcfLN38q1fD6NGlG1vRPvoIUqmwU1SsZctg/vywU0j6OVddBTVqhJ2iYtSpAwcfHHYKSZIkSZIkVUZ5eXkAJJNJACKRyBaPbdiwIddddx1nn30211xzDU888US5ZFTlNndu5nOzyy/PfP71379qFSoIMmUvDzwAe+yR+XxPkiRJkiRJkiRJkiRJkiRJkrRtLF6RJEmSJEmSJEmSttAnn1T8AkwdO8KAAZBOQ2Hh5q8791yoVy+zvWIF9OsHvXrBm2+uv+a88zKFLFsrnYZ//3vrx1W0NWtKX0By5pmZha7WvbZGhw7wzDMwY0bme7RkCUyYAI88sv57ArDPPnDbbfDppzBzJuTnZxb1+uor+POfS/e9AcjOhvHjSzdWUsX47W8hJyfsFOUvLw+uvBK2Yj1MSZIkSZIkqUQ0GiWdThOPx1m8eDETJkzYqvHNmzfnT3/6EyeddBLnnXcer776ajklVWUTBPDkk9C2LYwcmflMKWz5+TB9OhxwAFxzDRQVhZ1IkiRJkiRJkiRJkiRJkiRJkiovi1ckSZIkSZIkSZKkLbSV63tts+xseO45yMqC+++HBQs2f23t2uu3P/gABg7M/HnLLeuPx+MQi5Uuy8SJW19IUtG++gqqVavYOS++OFN68vvfQ7Nmme9Z3bqw995w/vnQqNH6a88/H667Dg48EJo2hdzcTElBhw5w880wejTUrLn1GdasgbFjy+6ZJJW9WAz+8IfMv/uqLJXKvB9KkiRJkiRJpRWNRpk7dy4NGjSgY8eOTJ06davGt23blmuvvZbDDz+c3r178+mnn5ZTUlUWxcXQuzdcfjmsXg3JZNiJNlZQAA88AJ07w9KlYaeRJEmSJEmSJEmSJEmSJEmSpMrJ4hVJkiRJkiRJkiRpC6RSsGxZxc55xx3Qrh188w1ce+3PX/v+++u3DzsM+vaFX/8a/vzn9cfffBNWrixdlqKizGJU27Px4zM5K8qvfw1//3umUGHt2syiWCeckPn69+sHTzyRKUXZ0JIlmRKdY4+FI4+EIUPWn2vXLrPo19ZKpeDf/96mR5FUAc47DxKJsFOUn9xcOPdcqFUr7CSSJEmSJEmq7OrWrUt2djatWrWiefPmWzQmnU6XbO+zzz7069ePli1bcswxxzBhwoRySqrtXUEB/OY38O67m35msz3Jz4cpUzLlK/PmhZ1GkiRJkiRJkiRJkiRJkiRJkiqfeNgBJEmSJEmSJEmSpMqgoCBTsJFMVsx8hx4Kl12WKfQ444xfLhQZOhSuuAJuvBHq1YOnn15/bu1auOce+L//K32eWCzzNahRo/T3KG+ffgqFhRU33+23QzSa2T7/fHjmmY3PDxy48f6gQXDllRsX2LzzDrRpAx06ZPa7dStdFteMk7Z/9erBI4/AOedkFtGraurUyRSGSZIkSZIkSdsqNzeXhQsXUrNmTSBTqhJd9wP5DWx4PBqNUlhYyA8//MC7777L4MGDWbRoEatWreK8885j+PDhZGVlVehzKFwFBXDIIfCf/1Ts50elVVQEc+ZkylfGjYMmTcJOJEmSJEmSJEmSJEmSJEmSJEmVx6a/dSBJkiRJkiRJkiRpE4WFEI9XzFy1amVKO6JR+POft7xUY84cmDt30+PZ2dCnD+y7b+kzxWLb/6JUY8dW3FxNmkCXLpntggJo0CCzcFd+PsybB089temCWMOHb1y6AhAEMGXK+v3/Pb+lCgpgwYLSjZVUcU45BQ46CBKJsJOUrdxcGDwYqlULO4kkSZIkSZKqinWlK6lUapPSlSAIAEqOT5kyhXfeeYejjz6aXr168ac//YkxY8ZwwAEHcOONN/Laa69ZurKDKS6Go46Cr7/e/j/f2lAyCYsXQ48esGRJ2GkkSZIkSZIkSZIkSZIkSZIkqfKooKWhJEmSJEmSJEmSpMotmYRIpGLm+r//g113hU8/hbvv3rIxp5wCL7yQ2Z4yBXr3hqlTM38OHAi77w7vvANt2mSKQbZWJJJZpGp7tmxZxc3VocP67dxcuOuujff79YPDD4du3WDmzM3fp25d6Nlz/f6bb5YuT1YW/PgjNGpUuvGSKkYksv49eXt/T91SubnQty8ccEDYSSRJkiRJklQVxWIxANLpdEnRSiQSYenSpUyfPp0XXniBN998k5kzZ5JMJtlrr704/vjjOfbYYzn00EOJ/PfDnQ3Hq2oLAjj1VBg1KlNcX9kkkzB/Phx4IIwbZ+G1JEmSJEmSJEmSJEmSJEmSJG0Jf2NAkiRJkiRJkiRJ2gI5OZBKVcxcu+yS+fOggyCdziwQFQTQvPn6awYOzBxbVwBy0UXrzz30EHz9dWYxqeeegwkTMserV4ejjipdpnQ6s7j+9qwiSwxq1954f+7cTPnNKadktiFTgnLHHZu/R82a8MYbmfIVyBTjDBpUujzRKBQWlm6spIrVsCE8+mjVWSyvTh24556wU0iSJEmSJKmqW1ea8s033/Dcc8/x61//ml69enHfffcxffp0TjnlFO6//34+//xz/vrXv9KzZ8+S0pVUKkU0GiUIAtLpdJiPoQrw3HPw7ruQnx92ktIrKoIZM+Cqq8JOIkmSJEmSJEmSJEmSJEmSJEmVQzzsAJIkSZIkSZIkSVJlUJHFK6Wx007rt2vW3Pjchvu1apXu/qlU5muwPavI4pX/LTm59VYYPDizXbs2PPJIZvuII356fJMmmaKV9u0z+x99BCeemCnTKa2CgtKPlVSxTjkFXnwRPvigcv/bzc2Fl16qOiUykiRJkiRJ2n4VFxfTu3dvPvnkE1avXk0QBBx88MH86le/4rjjjmPvvfcuuTb47w/b0+k00WiUWCwGQCQSKSljUdU0bx5cfDGsWRN2km1XUABPPQWnngo9eoSdRpIkSZIkSZIkSZIkSZIkSZK2bxavSJIkSZIkSZIkSVsgOxvKei2uAQPgppsy2wMHQr9+me0nn4RPPtn0+j//GerWzWwPGgRjxsDcuZn9CROgbdvM9h/+AIsWwfTpmTKPli3X32Ps2NJlTSYhL690Y6uimTM33v/hh5/erl498/dmw0KVvfaCt9+GXXfN7A8eDL//PRQVbVsm14qTKo9IJPNv/1e/gq++2rTMqTLIzYVnn4Xu3cNOIkmSJEmSpB1BIpGgW7duvPfee/zhD39g33335ZRTTikpVwmCgEgkstGf0WiUgoICVq5cyYsvvsisWbNYvnw53bp1o2vXrnTo0CHsx1IZCgL43e9g7dqwk5SdggLo0we+/94CbEmSJEmSJEmSJEmSJEmSJEn6ORavSJIkSZIkSZIkSVsgEoEWLTILG5W3t9766eNXXLG+eOX99+GZZ9afu+kmOOywzPk6deCRRzYd//LLP13osiUaN86Uz2zPEglIpSpmrv/8B5Yty3ytAZo3X39uw+05czYuXTnkEHjtNahdO7N/zz1w5ZVlkyknp2zuI6li5OTABx/A/vtn/relMi0GWK0a/P3v0Lt32EkkSZIkSZK0I7n22mu56KKLqFWrVsmxyH9byX/qzxkzZvDoo4/y8ssvM23aNHJzc6lXrx4DBw6kefPmnHfeeVx99dUV/yAqF889B6NHQ3Fx2EnK1rJlcNVV8I9/hJ1EkiRJkiRJkiRJkiRJkiRJkrZf0bADSJIkSZIkSZIkSZVFjx5hJ9i8b7+FffbJLIQ/cSKsWQPJJCxZkilbOe88OPnk0t+/a9eySlp+srLK/p4DBmSKU4IAnn56/fHiYnj00fX7N9wAffpkXjfcsP74oEHrt487Dt59d33pyqBB8Prrmb9X616dO5cuZxBAbm7pxkoKT/XqMGIEtGtXecqTcnMzC/ydfXbYSSRJkiRJkrQjqlWrFsEGjefrilb+14QJE7jooou45557qF69Ovfeey/ffvstkydP5l//+hcdOnTg+uuv54477qio6CpH8+fDxRdnPh+ragoK4KmnYOTIsJNIkiRJkiRJkiRJkiRJkiRJ0vYrHnYASZIkSZIkSZIkqbLo0QNeemnrF2165pnM63/dfHPmtaVatPj587Nnw+WXb122LZGTAwcdVPb3LWt168LKlRU33803w4EHZv5e7LorDB688flRo+DWW9fvH3ssZGev3z/ttMxrQzNm/PL3+acUFkKDBls/TlL4atWC4cPhyCNhzBjIzw870eZVqwbPPw/HHx92EkmSJEmSJO3INle2ss5XX33FVVddxWeffUYqlaJjx45EIhF23XVXioqKOOigg2jYsCF16tThL3/5C3vuuSfHHHNMBaVXebjjDli7NuwU5aegAP70p8xnT5IkSZIkSZIkSZIkSZIkSZKkTUXDDiBJkiRJkiRJkiRVFp07Q3QH/IQtKyvz7Nu7Ll0qdr7CQujZE666Cr76KlOWUFCQ2b7mGjj44IorUKhe3eIVqTKrVg3efx/+8AfIzQ07zaaqVYNmzeCTTyxdkSRJkiRJ0vZtyZIlPPLII3zyyScUFBTQqFEjRo8ezZVXXkmnTp149913AWjTpg3nn38+tWvX5qWXXmJlRTa7q0wVFMBTT0FxcdhJyteECfDdd2GnkCRJkiRJkiRJkiRJkiRJkqTtUyQIgiDsEJIkSZIkSZIkSVJlUFSUKbio6gs3/a94HJYvh7y8sJP8vH/8I1OCUlAQdpKK96tfwccfh51CUln46is46SSYN6/iypt+Tm4uXHgh3HYb5OSEnUaSJEmSJEn6eR9++CEnnHACDRo0oF+/fvTv35/i4mJ++OEHDj/8cOrXr8/TTz9Nx44dAXjsscfIz8/n/PPPJ3d7bEXWL3rmGbjkEli9Ouwk5Sseh3PPhYceCjuJJEmSJEmSJEmSJEmSJEmSJG1/omEHkCRJkiRJkiRJkiqLrCzYffewU1S8XXfd/ktXAPbdFxKJsFNUvHgcDjkk7BSSyso++8DEiXDFFZnSk7BUqwZNm8Inn8Bf/2rpiiRJkiRJkrZvQRCQTCa58847Wb16NRdddBFXXXUV2dnZ5OTk0L59e1599VX+85//8Oabb5aMO++88zjnnHMsXanE7ryz6peuACSTmZKZNWvCTiJJkiRJkiRJkiRJkiRJkiRJ2x+LVyRJkiRJkiRJkqStcOmllaOEpKxUqwaXXBJ2ii3ToQPk54edouLl5UGXLmGnkFSWsrLgttvgs89gv/0yBSzxeMXMXb165nXppfDdd9C1a8XMK0mSJEmSJG2LSCRCMplkxowZdO7cmcsuu4xEIkE6nSYej5NKpWjcuDE1a9Zk8ODBLFu2jFQqBUD16tVL7pO/I37QUImNGwczZ4adouJEo/DCC2GnkCRJkiRJkiRJkiRJkiRJkqTtj8UrkiRJkiRJkiRJ0lY44wxIp8NOUXHSaejXL+wUWyY3F5o0CTtFxSsshM6dw04hqTzssw+MGgVffAHnnJMpwyqP8q9oNHPvtm3hgQdg0SK44w7IySn7uSRJkiRJkqTykpWVRSKRIJFIEN+gyTidThOLxUgkEsRiMXbaaSfq1KlDLBbbaPzjjz/OaaedxgsvvGABSyXxt79lPifZUaxeDXffHXYKSZIkSZIkSZIkSZIkSZIkSdr+WLwiSZIkSZIkSZIk/deIESOYOXMmkFmE66dUr54pX9lgva4qKxqFE06AOnXCTrLlevWC/1knrcrbaSdo0CDsFJLKU9u28PDDmUKU++6Dli0hOxtq1iz9e15ubmZ8djacdBJ88glMngx9+2bOSZIkSZIkSZVNKpWiY8eOTJ8+nY8++giAaDRKNBpl0aJF9O/fn2XLltGoUSNSqRRBEJSMXb16NalUiokTJ3LBBRfQt29f1q5dG9ajaAt9+CFs5iO9KuuHH2DVqrBTSJIkSZIkSZIkSZIkSZIkSdL2JRJs+FsCkiRJkiRJkiRJ0g7oiSee4MEHH2TGjBnssccefPbZZz97/aRJsO++UFBQQQFDUq0aDB8OnTqFnWTLff017Ldf1f/erFOtGtx2G1xxRdhJJFW0+fNh/HgYOxb+/W+YMCHz3peTs/6aIIBIJLOdTkNhITRtmnmfPPDAzP+WtW+fKV+RJEmSJEmSqoLRo0dzyCGH0L17d/r378/BBx/MrFmzuP322xkyZAhNmzZl6NChtGnThiAIiKz7Adp/rVq1ij//+c8MHjyYVq1a8emnn4b0JPolK1ZkyumLi7du3JlnwsCB6/f/56/AJg4+OFNc/UsGDoR+/dbvN20KV14Jv/417Lpr5uewy5bBN9/Ac8/B009vXe51atWCN9+Egw4q3XhJkiRJkiRJkiRJkiRJkiRJqoriYQeQJEmSJEmSJEmSwvLVV19xxRVXMGrUKHr06MExxxxDpy1oGdlzz8xr/PgKCBmi5s0rV+kKZAoE2rSBr74KO0nFSKehb9+wU0gKw847w1FHZV7rLFgA06dnClgKCzMLDubmZspYatWCPfawZEWSJEmSJElV23777cdzzz3H2WefTe/evWnYsCHLli1jxYoV7Lnnntxwww3stttuAJuUrqRSKWrUqMFtt91Gy5YtufLKKzn//PN59NFHw3gU/YIvvsj8/HNri1fKy4Y5mjbN5KtXb+NrdtoJfvWrzGvffeHii7d+nsLCzGeUFq9IkiRJkiRJkiRJkiRJkiRJ0nqRIAiCsENIkiRJkiRJkiRJYTj55JMZPnw4V155JccccwwtW7bc4rHvvAO9e0N+fjkGDFFeHgwcmHnGymbwYDj3XFi1Kuwk5SsWg1NOgeefDzuJJEmSJEmSJEnbl48++oihQ4fy9ttvk5ubS6dOnbj88svZY489yP6ZduIgCIhEIqxZs4YTTzyRCRMm8OGHH9KuXbsKTK8tcdddcOONUFS0dePOPDPzGdg6/9O/s4maNaF9+02PN2gAL78M0Whm/7DD4MMPM9u33go33JDZXrECrrgC5s6FSy6BY47JHE8moXZtWLNm6/JD5h5vvLH14yRJkiRJkiRJkiRJkiRJkiSpqoqHHUCSJEmSJEmSJEkKw+DBg3nppZd44IEHuPjii7d6/OGHw29/C2+9tfULOm3vEgk44AA48cSwk5TO8cfD+eeHnaL8ZWfDH/8YdgpJkiRJkiRJkrY/PXv2pGfPntx+++1Eo1FycnK2aFwkEmHt2rXk5eVxwAEH8P777zNnzhyLV7ZDn35aMZ/RrVwJI0duevzmm9eXrnz11frSFcgUqqzzwQfri16WLl1fvBKPQyxWukzjxpVunCRJkiRJkiRJkiRJkiRJkiRVVRavSJIkSZIkSZIkaYf09ttvU7duXU466SQApk6dytixY5k4cSLTp0+ne/fuHH/88TRp0mSz93j8cWjZsuoVr+TkZBaAikTCTlI6WVlwwQVw331V73uzoRYtoFOnsFNIkiRJkiRJkrT9qlatGul0miAIiPz3g490Ok30v40ZqVSKIAiIx+MEQUAQBGRnZwPwzTfflFyv7c/48eHNnZMDF164fv+vf934/PvvwyWXZLYPOwz69oU5c+DSS9df8+abmVKX0vjxR1i1CmrUKN14SZIkSZIkSZIkSZIkSZIkSapqIkEQBGGHkCRJkiRJkiRJkspDYWEhOTk5Gx1bt7DWoYceysqVKxk3bhyzZ8/m0ksvZejQodSoUYOV/13lqFOnTlx33XWccMIJGy3CtaE33oDTToP8/Ap5pHKXlwePPZZ5psrsxx+hVavSL1i1vatWDV57DXr1CjuJJEmSJEmSJEmVw5QpU4hEIhQVFVGnTh3q1KlDEAREo9GSz5OWL1/O2rVruf3223nggQfIy8vjP//5Dy1atAg5vf5XTg6sXbv14848EwYOXL//3z6erXL++fDII5nt2bNht90gmdz4mssvhxtvhHr1Nj6+di3ccw/83/9BYeHWzw1QvTpMmJCZV5IkSZIkSZIkSZIkSZIkSZIE8bADSJIkSZIkSZIkSWXt22+/5YknnmDOnDkUFxdz/PHH89vf/pb69esTBAGrV68mOzubyZMnM3v2bM4991xGjhzJE088Qa9evfjmm2947bXXeOyxx7jiiis4/PDDyc3N/cm5jj0WfvtbeOstKCqq4ActY4kEHHAAnHpq2Em23U47weOPQ79+VacUZ52cHDjhBEtXJEmSJEmSJEnaUhMnTqRjx45Uq1aNlStXkpOTQzQaJTc3l0Qiwf+zd9/xWpaFG8Cv9ywOS2TJUEFFxb1wS+bIVY7cZj+3pZZWjtLMcpVlaVbmSEtxl6vSNDW3qIngzokLcCSigIzDGe/7++OVgyQO4MDL+H4/n/Phed7nfu77eg4H//CB++rUqVNqa2szbty4NDY2Zvz48enevXvOPffcLL/88imVSinMQUPHO+8kjz2WvPlmuWRj6tSkVCr/v/727culHOuum/TrN2cFIIuzpqbKrX300TOOf/e7j5euJMmYMckbb3y8eKVdu2SvvZLbbkuGDp2z9QuF8s8SAAAAAAAAAAAAAABlhVKpVKp0CAAAAAAAAGgL77zzTn784x9nyJAh6dKlS9q3b5/Ro0enXbt2OfTQQ3Puuee2jv3GN76RP/3pT9ljjz3y5JNP5uyzz86OO+7Yen3atGnZaaedcuedd+ZnP/tZfvjDH6ZYLKaqqupj6773XjJwYDJuXHmzrIVV167Js88mvXtXOknbKJWSr3wlueuuhb8U56N69EhefjlZYolKJwEAAAAAgIXHl770pdx9991Ze+21s/HGGydJ/vvf/2by5MmZMmVKGhsbM2XKlCyzzDLp3r17jj322Ky55pqpqan5XPOPH588/HDy6KPJffclTzyRTJpULlhpbk6KxRkFHdXVM76amsq/rrFGsvnmyUYbJZtskvTpM2++D4uC5uaktnbO7j3ggGTIkBnns1t4s/POyd//Xj6eODFZdtnyrx+1zz7JNdeUj198Mdljj2TkyPKvQ4YkVVXln42BA8ulPLOrS5fy+69Bg2b/XgAAAAAAAAAAAACARZHiFQAAAAAAABYJEyZMyOGHH56bb7453/zmN7PjjjtmvfXWyyOPPJJvfOMbqaury6233pqVV145STJ06NBsvvnmqa6uTq9evfLYY49lqaWWSrFYTKlUSnV1de6///5sscUW2WijjXLPPfekvr7+E9d/7rnyJlgTJsyvJ25bnTolQ4cma69d6SRt6513kpVW+viGVwurDh2Sv/412XbbSicBAAAAAICFS0tLS9Zff/1MnDgxv/71r7PLLrskSYrFYqqqqlIqlTJx4sR06dIlpVIphc/ZyDF8eHL22cnf/pbU1SVTpswoWJldVVXldzbTpiWbbZb84AfJNtuUP2eG5uby93pO/lXc3Bav3HdfuSAnKf++H3fcx8fcf3/yhS+Uj7/3veS3v51x7bHHknXXLR8fdlhy0UWzt35SLl65885k/fVn/96FWbFYzLhx4/LWW29lypQpaW5uTlNTUwqFQmpqalJTU5POnTunT58+6dq16+f+MwwAAAAAAAAAAAAALPxqKh0AAAAAAAAA5sb0ja+uuuqq3HDDDfnud7+bn/70p2nXrl2SZLvttsvmm2+eBx98MF26dGm9Z/Dgwdlqq61y9913Z/nll8+UKVOSJFUf7lzV0tKS3r17p0ePHunQoUOKxWLrxluzsuqqyV13JV/8YjJ58nx48DbUoUNy++2LXulKkiy1VHLxxclBB5U3OluY1dcnu+2mdAUAAAAAAOZEdXV17rnnnqy11lo5+uijU11dnR133DFVVVVpaWlJdXV1OnfunCQpFAqfWr4ydWryl78kZ56ZjB5dPi8Wk4aGuctYLM4ok7/77mTYsHIRyzHHJIccknTrNnfzL8xaWlpSLBZTW1ubmppyYcqcFK/MjfXXn1G60tSU/OY3sx7Xs+eM4yWWmPnaR88/fHU52yZPnpKHHno46667Raqrq+dskoXA+++/n9GjR2f06NEZNWpUxo0bl6qqqhQKhdafh9KHPwSFQiFVVVWprq5OqVRKqVRKz549079//yy99NLp379/659vAAAAAAAAAAAAAGDRM+tdoQAAAAAAAGAhMX3Dq7vvvjvNzc3ZaaedWktXkmTChAl57rnnsv7666dXr14z3XPSSSclSR588MG88MILrRvzJOXNt9555528++67qampSYcOHT6xdGW6QYPKm2D97wZKC7JOncqlK5tuWukk886eeya77FIumFlY1dQkffok551X6SQAAAAAALDwWnLJJfPAAw9kwoQJ+clPfpJ77703SVrLKz76LmhWpSvFYvLrX5eL3486Knn++WTy5PLn88KkScnbbycnn5wsvXRy5JELf9H87Bg+fHh+8pOfZNVVV80mm2ySxx9/vPVabW3brnXyyeUil1IpufTSWY859tgZx9dem4wZM+txTz454/joo5PDDku22Sa58MJkwIAZ1x59dM6yFoulHHvst3PIIYekqalpziZZQBWLxTz//PP505/+lPPPPz+33HJLhg8fnnfeeSctLS1pampKY2NjWlpaZnq3WyqV0tLSksbGxjQ1NaW5uTlvvfVW/v3vf+fmm2/Ob3/721xxxRV55ZVXZroPAAAAAAAAAAAAAFg0KF4BAAAAAABgoVEsFvOvf/0r48ePT5LWTXGamprSr1+/VFdXZ8SIEa3jH3rooXznO9/J448/nqWXXjqXXXZZnvzITkdbbLFFDj300CTJ2WefnYcffrj12ogRI3LSSSelW7duOeGEEz53xg03TB58MOnaNflwj64FUlVV0qVLct99yeDBlU4zbxUKyeWXl5+zfftKp5l9VVVJjx7J0KELV6kPAAAAAAAsiPr375977rknL774Yn70ox9l6NChn+u+kSOT9ddPfvKTciHKpEnzOOhHTJ2aNDQkl1ySrLRS+V3UomjcuHE599xzs8MOO6Rjx47ZcMMNc+GFF6ZXr17Zdddd06tXr9ax8/udSb9+yR57zDg/66xPHnvKKcl775WPu3YtF67ccUe5gGW6669PPuz9mW1VVe2z555b5fLLL88ZZ5wxZ5MsYCZNmpR77703Z511Vv76179mzJgxaW5uTmNj41zPPb2o5ZVXXslf/vKXnHPOOXn44YczderUNkgOAAAAAAAAAAAAACwICqXpu1EBAAAAAADAAuymm27KV7/61Sy11FK54IILsuuuu850/eabb853vvOdvP7669lqq61SW1ubl156Ka+88ko22mijTJ48Oc8880xqampy9tln56ijjkqSvP322zn22GNzzTXXpEuXLtlnn30yderUPPXUU3niiSfy/e9/Pz/+8Y/TsWPHFAqFz5131Khk772Tp59OJk9u02/FXOvYMRk4MLn22mTAgEqnmX8aGpKtt04ef7y8QdnCoKqqvCHXsGHJCitUOg0AAAAAACw67r333my11Vb54Q9/mB/+8Ifp1KnTLMcVi8k55yQ//nEybVr5vNLat08OOij51a+SDh0qnaZttLS05Fe/+lVOPPHELLPMMtltt92y5pprZtVVV83yyy+fXr16paqqqnX8dtuVy0xm1wEHJEOGzDif/vrv5JPLhSlJ+fpBB81839lnJ8ccUz6+667kS1/69HWWXTY57rjyu6nllkvatUsmTCi/O7z66uRPf5rzn6VevZJhw0Zl8ODB6du3b+699960a9dutt5lLigaGxtz++2358knn0yhUEhzc/N8Wbe2tjalUikbbrhhttpqq1RXV8+XdQEAAAAAAAAAAACAeUPxCgAAAAAAAAuFww8/PBdddFFqa2tz4IEH5owzzkj37t3T0tKS6urqNDY2ZujQoTn11FNTKpXyyCOPZJ111slvf/vbbLzxxnnjjTfy8MMPZ6+99kqnTp3ywgsvpE+fPkmSSZMm5eKLL86QIUPy5ptvplQqZeDAgTnllFOyzTbbzHHmUim58MLypkrTpiUtLW313ZgzVVVJfX3ys58l3/lO+Xxx09CQ7Lxz8uCDyZQplU7z6WpqkqWWKmddbrlKpwEAAAAAgEXPI488koaGhmy++eazLK149dVk992TF19MJk+uQMBP0b59ubz9+uuTTTapdJrP76mnnsrUqVOz7rrrpq6ubqZr9913X3bYYYfsv//++eUvf5kllljiE+c544xyUUpT0zwOvADabruW3HZbdTbccMOMGDEijz/+eNZaa61Zji2VSikUCpny4YuxDgtQU8+rr76aG264IdOmTZtvhSv/q7a2Np06dcqee+7Z+u4YAAAAAAAAAAAAAFj4KF4BAAAAAABgobDhhhumS5cuqampyfDhw3PxxRfnq1/9auv16ZsGJckNN9yQn/3sZ7nuuusyYMCAma7ttddeuf7663P66afnRz/6UYrFYqo+bCCZMGFCxo0bl8bGxqyyyiptlv3115OvfS156qnKbcrVsWOyyirJX/6SDBhQmQwLiubmZN99k1tuWXDLV9q3T/r2TYYOTXr3rnQaAAAAAABY/Dz1VLLFFsmECUmxWOk0n6xDh/L7nx13rHSSWZs6dWpuvfXWDBkyJPfdd1+qq6tTXV2dHj165LTTTsuuu+6a2traJMmYMWOy5ZZbZvnll89VV12Vnj175o033kh9fX26d+/e+s6vpaUld91VnT33TCZOrPADzmd1dclppyVHHDExm222WZ5//vm89dZb6dGjxyzHt7S0pLq6OhdeeGGOO+64rLPOOtl3333zta99LV27dp3P6csaGxtz22235emnn65Y4cr/qqmpyYYbbpitttoq1dXVlY4DAAAAAAAAAAAAAMymqkoHAAAAAAAAYO4Ui8kLLyRXX50cdVTyhS8kgwYlq6+erLxyssYayfrrJ1ttlZxwQvLXvyajRiWlUqWTf37vvfdepkyZkkGDBuWrX/1qxo8fnxtvvDHvvPNOkplLV5qamvLzn/88vXv3zvLLL58kKRQKmTp1apJkxw93nXrjjTeSpLV0pVQqpUuXLllhhRXatHQlSfr3Tx58MDnrrKRr16Rz5zad/lN16pR06ZL89KfJsGFKV5Kkpqa8Adnvf1/+/tTUVDrRzNq3Tw45JHn6aaUrAAAAAABQCQ8/nAwenLz//oJdupKUS+b32iu58spKJ5lZ6cOXkZdffnkOOeSQvPLKKznkkENy7LHHZuedd86bb76Zb3zjG7nzzjtb7+nevXs22WSTPPPMM7nxxhvzi1/8Iocccki23XbbrL766vn2t7+dxx9/PNXV1VlvvVIaGir1dJXTvn0p66+fvPzyy5k2bVoGDhyYDz744BPHTy8RGT58eKZMmZJx48bl+9//frp3754NNtgg5513Xus71/lh1KhR+d3vfrdAla4kSXNzcx599NGcd955+e9//1vpOAAAAAAAAAAAAADAbFrAthACAAAAAADgs5RK5RKPv/wlGTo0ef75pLo6qapKJk369EKV++4rF000NZXvWXPN5ItfTPbbL1lttfn3DLOrqqoqr732WtZZZ51sscUWufrqq3Prrbdmxx13zF577TXT2FGjRmXMmDHp27dvWlpaUiwWU11dnfbt2ydJHn744STJGmusMdN904tb5pVCITn88HKhxs03J2eeWS7WaGpK2npPoerqpK4uWWWV5Pjjk113LZ8zQ6GQHHRQsu22yde/ngwfnkyeXNlM7dsn3bol116bbLppZbMAAAAAAMDiavjwZJttKv/eYHZMnZp885vlsvl99pm/azc0NOTJJ59Mkqy11lpp3759isViqqqqcv311+db3/pWNthgg/zpT3/KCius0PrObq211soxxxyThx9+ODvssEOSpL6+PoMHD86VV16Zb3/720mSNddcM/3798/QoUNz4YUX5qqrrsqtt96azTbbLEsskbz77vx93kqbMqWQ9dZLbrvt+bz99tvZaqutUl9fP8uxpVIphUIhb775Zu6999507949d911Vx5//PEMGzYsd999d44//vgcddRRGTFiRNZdd915mv3555/PDTfcsEAVrnxUU1NT3n///fzpT3/K//3f/6Vfv36VjgQAAAAAAAAAAAAAfE5VlQ4AAAAAAADA5zNpUnLBBckKKyTbb5+cd17yxBNJQ0N546cPPvj00pUkKRaTiRPLmy9NmpQ8/HBy1lnJ+uuXv66/vlwEsqAZOXJkWlpa0r179/Tq1Sv7779/Pvjgg9xwww15/fXXZypNqaurS4cOHXLbbbflzjvvTE1NTQqFQt5+++1ccMEFufrqq7Ppppvma1/7WkWepbY22W235JFHksceSw49NOnQIVliiXLxxpyqr58xx4EHJsOGleffe2+lK59m6aWTe+5Jfve7cilRTU1lcrRvnxx8cPLSS0pXAAAAAACgUp59Ntl664WrdGW6qVPL7xr++c95v9Z7772XCy64IBtuuGGWWmqpfPnLX85hhx2WO++8M0lSLBaTJK+88kpKpVL23XffrL766q2lK0my4oorJkl69erV+lmhUMigQYMyePDg/OpXv8q4cePy+OOP58Ybb8zzzz+fQw45JB988EF+9rOf5cUXX8wXv5h85DXhYqFv36RDh2kZNmxYJk+enHXXXTdLLbXULMdO/3144IEH8sorr2T33XdP375985WvfCU/+clPcuWVV+baa6/NL3/5y1mWrrz33nttlvvJJ59coEtXPqqpqSlXXnllXnrppUpHAQAAAAAAAAAAAAA+pwptGwQAAAAAAMDn9dxzyTnnJFddVd44qK03empuLn+NGFHejKm6Ovn2t5Nvfau8cc+CYMqUKZk2bVqWWWaZFAqFbL755tliiy1yxx135IADDkj//v1z4403Zptttsmyyy6b3XffPWeffXYOPvjg7LDDDunZs2dGjhyZf/7zn1lmmWXywx/+MF27dk2pVJqptGV+W2WVcpnOOeckTz2VDB+ePPBAuZRl9OhyIUuhUC7MmV6qUyjM2EBqypTy79FGGyWbb54MGpSss87cFbgsjgqF8s/+dtslJ5+cXH11UlU17zdVa9euvPbgwcnppycbbzxv1wMAAAAAAD7Z++8nX/xi8sEHlU4y56ZOTfbYIxk2LFl99XmzRkNDQ0477bRceumlWWeddfKtb30rXbp0Sc+ePbP22msnSWpqalIsFtOxY8ckyWuvvdZ6f2NjY1588cX88pe/zKBBg/L1r389SVrf2w0YMCC//e1vs+qqq6a+vr61PKRHjx455phj8tprr2Xo0KEZNmxYvve9lXPbbaVMnrx4tK906FDKMccU8vTTT+fuu+9Onz59svHGG6e6unqW46d/fssttyRJ1ltvvbzzzjupra1N165d079///Tv3z9f/vKXW+8pFoupqqrKCy+8kFVXXTWDBg3K7rvvnv322y9LL730HOV++umn849//GOhKF2ZrqmpKddee22+9rWvZYUVVqh0HAAAAAAAAAAAAADgMxRKpelbNAEAAAAAALAgmTIlOe64ZMiQpKmpXI4yv7RrVy5gOe205OijyyUUlXTOOefkzDPPzPDhw9OnT59UV1fnlltuyR577JGBAwfmlVdeSbt27XLppZdmxx13zNtvv52zzjor55xzTqqrq1MsFtOtW7ccfPDBOe2001JXV1fZB/ocpk4tl7G88075uKGhXL7Svn1SX58stVSy1lrlchba1qRJyZVXJmeemYwdW/6z2JZvVTt3Lv+ZOvzwcsnRssu23dwAAAAAAMCc2Wef5G9/S6ZNq3SSuVMoJKusUn7PVFPTtnOXSqX85Cc/yc9+9rP8+Mc/zn777ZcVVlghVZ/wMvHll1/O1ltvnVGjRuWAAw7ICiuskHHjxuWf//xnXnrppZx88sk55JBD0rt379R8jrBTp07NSSedlN/97nc5/fTTc/zxJ2SFFZKP9Los0urrS3n77UJ++tPv5+yzz87BBx+cn/3sZ+nVq1drcc3/Gjt2bPbbb78MHTo0xWIx/fv3zzbbbJP/+7//y4Ybbvix8c3NzampqckvfvGLnHjiiRkwYEDGjh2biRMnZtVVV83Xvva17L///unXr9/nyvziiy/muuuuW6hKVz6qtrY2+++/f5ZZZplKRwEAAAAAAAAAAAAAPoXiFQAAAAAAgAXQ0KHJ3nsn779fLt2olI4dk5VXTv7yl2SlleZurtdeey233nprevfunaWWWiqDBw/+zHumbxB0yimn5Pzzz8/LL7+czp07J0nOPPPMnHrqqZk2bVr69++f4447LnvuuWd69uzZev9jjz2WyZMnZ9y4cdlmm23SsWPHuXsIFiulUvLQQ8lZZyV33500NiZ1deVilmLx88/TqVP516amclnOMccku+1WngsAAAAAAKi8W25J9tqrXMa+KOjYMTnhhOSkkz577CcVdszK66+/nnXWWSdf+tKXct1117V+3tTUlNra2lnO+69//StXXnll7rnnnowZMybt2rXL6quvnj59+uThhx9OVVVVfvKTn+TII49MsVicZYlLqVRKS0tLampqcuCBB+byyy/PFVdcka9//eu54ILk+99PJk/+XI+w0KquTvbdN9lnn1uz4447pqamJo899ljWWGONT71v4sSJefLJJ7PkkkvmpZdeyrXXXpubbropXbt2zRlnnJH99ttvpu/59N+31VZbLe+8806uvfbatGvXLvfdd1/uv//+PPjgg5k8eXIuvvjiHHLIIZ+69tixY3PxxRenqampTb4HldKuXbt8+9vfbn1PDQAAAAAAAAAAAAAseBSvAAAAAAAALECmTEmOOy4ZMqSyhSsfVVWVtGuXnH56cvTR5fPZMW7cuJxwwgm57LLLUl1dnWnTpiVJDjjggJx00kkZMGDAZ27otNdee2Xq1Km5+eabc/nll+fUU0/Nq6++muWWWy5vvvlmNt5441x11VVZeumlP3FDJpgbpVLy5pvJiBHJsGHJffclTz2VTJyY1NSUN7sqFJKWlqS5uVyqMnBgMnhwsskmyfrrl8uLqqsr/SQAAAAAAMBHvf9+suKKyXvvVTpJ22rfPnn00WT11Wd9feTIkWlqasqqq676uec8//zzc+SRR+b222/PNttsk8ceeywjRozIu+++m9ra2qy99trZZpttkiQtLS2p/vDFyOuvv57DDz88a6yxRk444YR07949H3zwQR5++OHsvPPOaWxszHPPPZeBAwe2rlUsFlMoFGZ6hzhmzJhstdVWGTlyZB5++OFstNFG+eCDpFevBefd6rxSXd2YzTY7Nv/+90Xp0qVLjjvuuPzgBz+Yo3ejt956a/bff/+USqXcc889WWuttZLMKF157bXXssIKK2SnnXbK3//+99b73nzzzbzwwgt5/vnns/3222f55Zf/xPWLxWIuvPDCjB07du4efAFQVVWV/v37Z7/99vvcJUUAAAAAAAAAAAAAwPxVU+kAAAAAAAAAlD33XLLNNuVNnRakjYGKxXKek09Orr46uf32pEePz3dvc3NzjjjiiPzzn//MEUcckcGDB2fChAn585//nMsuuyyvv/56rr766vTu3fsT55g6dWrefPPNjBw5MmussUaeffbZrLrqqvn5z3+eDTbYIBdffHFuvfXW3HzzzTn88MOVrjBPFArJ0kuXv3beecbnzc3JtGlJQ0O5dKV9+6S+vlzGYt8lAAAAAABY8B1xRDJ5cqVTtL2GhmTPPctF8jUf/guyESNG5Pe//31uuummTJs2Lb169cqaa66ZX/ziF1lllVU+ca7pJSpvvfVWkmT8+PG59dZbc+SRR+a1115LXV1dGhsb065du+yxxx654oorWktXkuQ73/lOnnzyyVx00UXp3r17Wlpa0qlTp2y77bb5+te/nksvvTT//Oc/W4tXPlrm0djYmLfeeivDhg3Lr3/964wcOTLHH3981l133SRJ587J17+eDBlSfm+z6HopY8bcmsGDB+e4447L9ttvn6RcCtLc3Jyamln/M8HpZSrJjO/rl7/85Rx55JE57bTTcsMNN7QWr7S0tKSmpiZXXXVVkmTAgAF56623UlNTk549e6Zv377p27dvttxyy9b5P6l0ZejQoRk/fnxbfgMqplgsZsyYMXnqqaey9tprVzoOAAAAAAAAAAAAADALdp0CAAAAAABYAAwfnmy8cfLmmwtW6cpHTZ6cPP10MmhQ8sYbn++ef/zjH7n++uuzzz775Je//GX23HPPHHroofnHP/6RzTffPPfee29+/vOf5+23305S3vjnf7Vv3z49evTIO++8k5qamvz4xz/OVVddleOPPz5bbbVV9t5773zwwQe5/PLLWzd7gvmlpibp2DHp3j1Zaqny5l61tUpXAAAAAABgYXDXXcnNN5dL1hc1pVIyalTym9+Uz8eMGZPvfOc7+dvf/pZddtkl3/nOdzJgwIDcdNNN2WeffXLXXXclKZdv/K/pJSodOnRIbW1t7rvvvhxwwAHZaKONMmzYsLzyyiv505/+lF69euWqq67K2WefnWkfflMfffTR3HXXXdlhhx3Su3fvJOWyjunX11tvvSTJc88917rea6+9lgMOOCAHHHBADj744Hz961/PgQcemBdeeCEnnnhiTj311NTV1bWOP/HE5COni5wOHZLrrlsut956a+v3slAopFgsJkm++c1v5vjjj88HH3zwsXs/+v61qqqq9fd3u+22S5Lccccdrdenl7c8+OCDqaqqyrnnnpstttgi3//+93Pfffd97rzjxo3LAw88kKamptl/2AVUU1NTbr311ll+jwEAAAAAAAAAAACAylO8AgAAAAAAUGFDhyZbbJFMnFjeAGlB1tRULl1Zb73k1Vc/e/yIESOSJAcccEDatWuXYrGYxsbG1NfX55RTTsmaa66ZK6+8snVDn8L/tFVM3/jnzDPPzLHHHpsLLrggp556atZZZ53WMRtssEHOOuusXHTRRenTp0/bPCgAAAAAAACLvNNOS6ZMqXSKeWfy5OTMM0tpaUlOOeWUPPzww/nxj3+cP/zhDznjjDNy++235+c//3meeuqpnHHGGSmVSq0lK7PSpUuXJMkFF1yQ/v3751e/+lXWX3/99OrVKwcddFBOPfXUdOvWLVdddVVrkcp///vftLS05J133snYsWOTlN8J1tfXJ0neeOONJEmPHj1a1+nVq1eefvrp3H///Rk6dGgKhUJOPPHEPPTQQ/npT386U+lKkiy/fHLGGUnHjm33vVtQ1NcnX/1qsuuuHTNw4MCPFamMHj06Q4YMya9+9at07ty59dorr7zSOma6YrHYWtby/PPPJ0mWXXbZJDPey7a0tOTII4/Mf/7zn9x8883ZfPPNc9NNN2W33XbLmWeeOctinmRGwUuxWMyVV165SJWuTNfc3Jy//vWvM/0eAAAAAAAAAAAAAAALBsUrAAAAAAAAFTRiRLL99uVNjxYWLS3Ju+8mm22WvPXWp4+dvqHSBx980PrZ9I2Qtthii+y3336ZPHlyrr/++tbNfz66Uc30jZ0GDhyYX/3qV9lkk02SlDfsmT5u6aWXzjHHHJM11lijbR4QAAAAAACARd4rryTDhlU6xbw3bVohl1zydm666aastdZa+e53v5va2tqUSqUUCoV873vfy6BBg3L//ffnuuuum+Uc09/L9evXL/369UupVMr++++fZZZZJsVisbXcY4sttsimm26akSNHthZ7rLzyyllhhRVy991358ILL0ySTJkyJS+//HLOOuusnHPOOVlqqaWy3377ta7VsWPH/PnPf84dd9yRV155JQ888EB+9KMfZZVVVvnE5zzqqGS11ZJP6Y1ZKHXsmJx//ozzQqHQelwqldK7d+/89re/zVlnnZWk/B512rRpueqqq7LJJpvk7rvvTkNDQ5JyCcv03/vLL788SbLjjju2XkvK72e//OUvZ+DAgdl+++1z8cUX55///GeWWGKJnHLKKXnooYdmmXN6rj/96U8ZN27cTDkXFcViMWPGjGl9Bw4AAAAAAAAAAAAALDgUrwAAAAAAAFTIc88lW2+9cJWuTFcsJmPHlstXxo375HHTi1KGfbhr1fQNe6ZvzrTDDjtko402ygMPPJAnn3wySWa5CU+xWJzp16qqqkVysx4AAAAAAADmj3PPLb/zWtR98EFy0UVL5t13301tbW2qP2wmKRQKKZVKadeuXb72ta8lSW655Za8++67nzjXyiuvnFVXXTVJ8uqrryYpv7+b/t6uZ8+e6dmzZ6ZNm5aamprWe4444ogUi8X89Kc/zZprrpk999wz++yzT0444YSssMIKueaaa1pLVabPtfLKK2ellVZqfb/4Waqqkj//OWnXbna/QwuuDh2Sq65KunSZ9fVCoZDa2tocddRROeaYY5LMeI/ap0+fPP/88/nmN7+Z73znO7n66qtz33335Z577sn222+f++67L0svvXT23HPP1rmSGe9xpx83Nzdno402yve///1MmzYtv/vd7z42LkkaGhryy1/+Mi+++GJqa2vb+luxwGhqasr9999f6RgAAAAAAAAAAAAAwP9QvAIAAAAAAFABDQ3JDjskEydWOsmca25O3ngj2Xff5H/21Wm12mqrpVOnTnnssccyatSoJOVNeKZv3LP66qtnq622yoQJEzJixIgkM8pVRo0alfPPPz/FYjFVVVUplUqfe2MlAAAAAAAA+CQNDckf/5g0NlY6yfzx9NN1WXLJQenevXveeuutj13fZJNNssIKK+TRRx9tLVT5aLHG9Hd7/fv3z5e+9KUkybBhw2a6liQdOnTIc889l6ampqy44oqt8xx55JE555xzsvfee6epqSnPPPNMunTpknPPPTf/+te/suWWW7bJc66wQnLGGUnHjm0yXUXV1ydf/Wqy3Xazf29dXV0OOuig3HDDDdlggw1y5ZVXZv/9988222yTrbfeOv/617+y+eab57zzzkv79u1b388mmem4UCi0FuistdZa6datW9566628/fbbrcU9STJy5Mh84xvfyBVXXJEOHTrM1XMvDN57773897//rXQMAAAAAAAAAAAAAOAj7EwFAAAAAABQAT/6UTJ27CcXliwsGhuTBx9Mrrlm1tc32mijrLbaannggQfy6KOPJpmx+dL0TXu++MUvJkluueWWJGktVznppJNy5JFH5kc/+tFM9wEAAAAAAMDcuPbaSieYv4rFQlpavpVx48ZlwoQJScqFKNPfvw0YMCCrrrpqRo8enddffz3JrN/NtWvXLgceeGCWW265PPzww/nLX/6S6urqJMnEiRNzxRVX5N///ne23nrrLLPMMjPde/jhh+eKK67IXXfdlddffz133nlnjjjiiPTt27dNn/Woo5INNywXlyysqquTnj2T88+fmzmqs9VWW+Waa67Je++9lz//+c859thjc8opp+Svf/1rrrnmmuy8884plUqpqqrKq6++msmTJ7f+fiZJS0tL63GpVMp7772XhoaGdO/ePUn5Z+T222/PlltumTvuuCP77bdf67veRVlzc3MefvjhSscAAAAAAAAAAAAAAD5i0f+bzAAAAAAAAAuYRx9NLrggmTKl0knaxuTJyeGHJ2+//fFr3bp1yz777JMJEybkL3/5S1555ZUkad3AJ0m22GKLLL300mloaMjbb7/dWshywAEHpH379ll33XXn27MAAAAAAACw6Dv//GTSpEqnmH+amgqZPHnPvPrqaxkzZkySmYtVllpqqSy//PKZPHly3n333ZRKpVnO09LSkiWWWCKnn356ll9++ey3337Zdddd84Mf/CDf/va3c/jhh2fNNdfML3/5y/To0WOmcpckqampydJLLz1Pn7WqKvnHP5JVV03atZunS80ThULSrVvy4INJly5tM2d9fX322GOP/PznP89PfvKT7LLLLunTp8+H65V/fy677LJst912+etf/5pJH/7hmF7C8vbbb+faD9uKNt1009TW1mbq1KkZMmRIvva1r2XttdfOXXfdlaamprYJvIArlUr5z3/+k2nTplU6CgAAAAAAAAAAAADwIcUrAAAAAAAA81FDQ7LnnsnUqZVO0rYaGpIDDkhmtQfTAQcckE033TT/+Mc/cv3116e5uTmFQiEtLS1JktGjR6ehoSFdu3ZN7969WwtZtt5660yePDl77bXX/HwUAAAAAAAAFmGlUvLUU5VOUQl1GTeuQ5588sk0Nze3fjq9ZKVr165JkmnTpqVQKKRYLLaOmT5+eknH17/+9Vx++eX50pe+lCeeeCLnnXde/vnPf2avvfbKH//4x6y77rozjZ/fOnRI7rknWW65pK6uIhHmSKGQLLlkuXRl2WXn37otLS1ZZZVVMmbMmBx11FE57LDDcskll+TOO+/Mo48+msMPPzznnXdeBg4cmH322SdJ8sILL+Tyyy/P+PHjs9VWW+XNN9/8xMKeRVGhUMgTTzxR6RgAAAAAAAAAAAAAwIcUrwAAAAAAAMxHP/pR8s47lU7R9pqakqFDk2uu+fi1rl275rjjjku3bt1y+umn57LLLkuSVFdX5/33388f/vCHTJgwoXWTnsVpQx4AAAAAAADmr1deKRdczK4DDiiXtkz/+jzWXDM555zye7TJk2fc++qrn37fTjsld9yRjBuXTJ2avPhictZZSbdus597unbtCqmv3yx33XVXRo0alSQpFotpampKknT7cPKJEycmSaqqqvLee+/l4IMPzmGHHZZk5vd4m222WW699dbcfPPNeeaZZ/Luu+/m0ksvzQYbbDDnIdtQly7Jv/+drLZaUl9f6TSfrbo66dEjeeSRZKWV5vfa1dlnn31y3XXXZYcddsitt96aQw89NLvssks22mij3HTTTVl11VXzm9/8JptsskmSpEOHDllxxRWz3HLL5bjjjstdd92VlpaW+Ru8gpqamjJixIhKxwAAAAAAAAAAAAAAPlQo2bkKAAAAAABgvnjttWTVVZOGhkonmXe6dCkXy9TVzfx5S0tLrrrqqhx44IGpr6/P3nvvnX79+uW1117Ltddem8022yyXXnppll122coEBwAAAAAAYLFw7bXJN76RfNgv8rkdcEAyZMiM889T3vLd7ya/+c3HP3/ttWT55Wd9zymnJCefPOtrr76abL55MmbMZ6/9v6qqSlluuevy6qv75Le//W2OOuqoma4fcsghufrqq/P3v/892267bZJyuUS7du2SJJMmTUqHDh1muqdYLKaqqmr2w8xHkycnO+yQjBiRTJlS6TSzVl+fLLVUuaBnQXldetttt+XBBx9Mu3btstZaa2WVVVbJyiuvnFKplMKHP/yTJk3Kf/7znzzyyCMZN27cAv+z0Naqqqpy4oknprq6utJRAAAAAAAAAAAAAGCxV1PpAAAAAAAAAIuL885LisVKp5i3WlqSG29M9tln5s+rq6uz//77p6WlJZdcckkuu+yydOzYMe3atcu3v/3tnH766Wnfvn1lQgMAAAAAALDYeOSR5IMP5s9a48cn//xnMnx40qNHcsQRnz5+8OAZpSstLclJJyXPPZccf3yyySblspY//jHZfvvZz1IsFlJfXy5UOeuss7L22mtns802y9tvv51bb70111xzTVZcccUMHjz4w/VbUltbm1/96lfp27dvawHLRy0MRRsdOyZ3352ceWbys58lDQ1JqVTpVDO0b5/stVdy7rlJ586VTjPD9ttvn+1n8YNW+EjjUKdOnbLRRhulW7duuf7669PY2Pipc6699tr56le/2np+6qmnfmzMyR9pHfrb3/6WJ598crZyr7/++vnKV77Sev7aa6/lsssu+9i4Ll265Atf+EIGDBiQTp06Zdq0aRk9enQeeuihjB49+nOtVVNTk7Fjx6Z3796zlREAAAAAAAAAAAAAaHuKVwAAAAAAAOaDadOSP/wh+Yy9ZhZ6kyaVNy363+KV6Q466KDss88+GTt2bF5++eWst9566dKly/wNCQAAAAAAwGLrvvvmX/HGZZeVv5LkgAM+u3jle9+bcXzJJckvflE+HjEief31pKoq2W67ZLXVkmefnf08o0YtmZ/85OT89KenZ8stt8zGG2+c2traDBs2LKusskquvPLKdOjQIaVSKdXV1UmSY489dvYXWsDU1CQ/+lGy667JnnuWv5eTJ1c2U319uWjl6quTL32pslnmRrFYzBtvvJGmpqZKR0m3bt2yzTbbfOa43r17Z//990/79u1bP6upqckqq6ySlVdeOTfddNPnKnwplUp56623FK8AAAAAAAAAAAAAwAKgqtIBAAAAAAAAFgfXXz//NnCqtBdeSJ5++pOvt2/fPv369cuWW26pdAUAAAAAAID56sUXK53gk2255YzjoUNnHI8Zk4waNeN8q63mbP7m5uTww0/O3//+9xx22GGZOnVqmpubc9JJJ+X666/PaqutllKplEKhMGcLLOBWWy158snkhz9M2rdPKvWYHToke++dvPzywl26kiRVVVV5/fXXU6rwy/BCoZBdd901dXV1n1oCUygUsvvuu7eWrrz44ou55ppr8tBDDyUpP89XvvKVLLnkkp+5ZlNTU0aPHt0m+QEAAAAAAAAAAACAuVNT6QAAAAAAAACLgzPPTCZNqnSK+aOxMTnnnOSSSyqdBAAAAAAAAGbW0FDpBLO25JJJt24zzt9+e+brb7+dLLdc+XjAgDlbo6am/M7yK1/5SnbYYYck5aKJj1pUS1emq6lJfvSjZNddk+OPT/71r3IBy7z+uaipSWprkzXWSH7xizkvz1kQvf2/P6wV8IUvfCHLLLNMxo8fn+eeey6bbLLJLMettNJK6dGjR5KkoaEh1113XZqbm/Piiy+mV69eGTBgQGpra7PBBhvkX//612euq3gFAAAAAAAAAAAAABYMVZ89BAAAAAAAgLnx5JPJyJGVTjH/tLQkf/5zMnFipZMAAAAAAADADKVS0txc6RSz1rHjzOeNjZ983qnTnK1RVZVMnTr9uOpjpSuLk9VWS26+OXn11eQHP0i6dk06d277dTp2TDp0SA45JBkxIhk2bNEqXWloaEjj//6wzmd9+vTJ5ptvnmKxmL/+9a+ZNm3aJ45dfvnlW4/feuutNH/kPwgfLVFZbnrL0Wd4//33Zz8wAAAAAAAAAAAAANDmaiodAAAAAAAAYFH3978nTU2VTjF/1dYm996b7LxzpZMAAAAAAABAWWNjUiiUC1gWNJMnz3zert0nn0+aNGdrFApJQ8Oc3buo6tMnOfXU5Mc/Lhex/OpXyfDhSX19Uix+/Pfls7RvX35XOmVKsuKKydFHJ1//+seLdRYVjY2Nqa6uTrFYnO17Tz755Llev6amJrvttluqq6vz4IMPZtSoUTOVq/yvJZdcsvV40v/8Qfroebdu3T7X+i0tLSmVSikUCrMXHAAAAAAAAAAAAABoU4pXAAAAAAAA5rH77kuamyudYv6aPDkZNkzxCgAAAAAAAAuO2tpymcaCaPz45L33kul9D717z3y9T58Zxy+/PGdrlErl7wEfV1OT7Lpr+au5OXn22WTEiGTo0OShh8rf86qqpLq6/GuhUP5Zamkpj1966WTjjZMvfCEZNChZe+1yCcuirrm5uaKlI9tss0169OiRt99+O3ffffdnjq+rq2s9bmlpmenaR88/Ou7TFAqFtLS0pKbGP9MEAAAAAAAAAAAAgEryN3oBAAAAAADmsSeemLP7DjggGTJkxvnn2a/m0kuTAw/85OvDhycbbDDj/J57ki22+Ox5l1suef31zx43XUtLcv/9n388AAAAAAAAzGvTizP+p29hgXHPPcnuu5ePv/CF5LLLysfLLZf06zdj3Ofol5ilUmnxKAOZWzU1yVprlb8OOqj8WVNTuRynoSGZOrVcutK+fflriSWS+vqKRq6Y5ubmOb73kksu+dhnBx988Oe+v2/fvtlggw3S3NycG2+8McXP0arU2NjYevy/ZSkfPf/ouE9TVVWV5uZmxSsAAAAAAAAAAAAAUGH+Ri8AAAAAAMA8NHZsMmlSpVPMvaam2b/nqafaPgcAAAAAAADMjbq6cnFGWzn55OSUU8rHQ4bMKOpIkmWXTdZbr3w8/dck6dAh2WWX8vG77yYPPlg+/t3vZhSvHHhg8vLLybPPJieeOOPef/2r/NmcmF4WwuyrrU169qx0igVPdXX1HN87evTouVq7c+fOKRQKqampybe+9a1ZjlluueVy8skn59///nduv/32jB8/vvVap06dZhr70fP33nvvc2UolUpz9T0AAAAAAAAAAAAAANqG4hUAAAAAAIB5aMSI8uZFjY3zf+099kjefnvmzz74YObzo45KunT5+L3HH5/stFP5+MEHkzffnP31p00r39e37+zfCwAAAAAAAPPC0ksnI0fOn7W22qpcxvK/lloq+dvfysf33ptsuWX5+P77k5/+NDnppKS6OjnjjJnve/315NBD5zxPY6N3d7StmpqalEqlSsf43F599dVsvPHGSZI+ffqkpqYmzc3NSZL+/fu3jnvttdc+13zFYjE1Nf6JJgAAAAAAAAAAAABUmr/VCwAAAAAAMA8NG5ZMnlyZtYcPL2++9Gmeeebjny2xRPLFL844P+usOVu/rq6cYeed5+x+AAAAAAAAaGsbbzz/ilfmxI9/XH7HdtRRyXrrJR06JKNHJzfdlPz858m778753AMGJDoiaEu1tbUpFovzdI0uXbrke9/7Xuv5qaeemiR55513ctttt31s/IorrpgVV1wxSfLee+9l2LBhefvtt5MkL730UsaNG5fu3bunXbt22WuvvTJ8+PAsv/zyWW655ZIkTU1NGT58+OfKVigUUigU5uLpAAAAAAAAAAAAAIC24K/KAwAAAAAAzEP/+U/S3FyZte+/P+nVK2loKBesXHZZ8sc/JqXSp9/3zW+Wy1eS5MUXk7//fc7Wb2hIXn55zu4FAAAAAACAeeELX0huvDGZMmX27rvssvLX/zr11PLX7NzzWf7+9zl/R/dpBg9u+zlZvLVv3z5VVVVpaWmZ72u///77eeSRRz72eX19fWvxysSJE2caUyqVcsMNN2T//fdPfX19Vlpppay00kozXb/11lvz/vvvf64MS0x/sQ4AAAAAAAAAAAAAVFRVpQMAAAAAAAAsyiZPrtza/fol7dolXbokm22WXHRRct11n35PdXXyne/MOD/nnM8uavkkLS3l8hUAAAAAAABYUAwalNTUVDrF/NepU7LpppVOwaKmUCikZ8+elY4xW95666384Q9/yGOPPZYJEyakpaUlU6ZMyQsvvJAhQ4bkiSee+Nxz9e3bd94FBQAAAAAAAAAAAAA+t0KpNKdbZQEAAAAAAPBZttwyuffeObv3gAOSIUNmnBcKn33Pb36TdO+e3H13Mnp00qNHcuSR5eKV6fba65MLWPbdN7nqqvLx2LHl8pa5KU856aTk9NPn/H4AAAAAAABoS9OmJZ07J01NlU4yf3XunAwdmqy1VqWTsKi544478vDDD1c6xnxXU1OTL33pS9loo40qHQUAAAAAAAAAAAAAFns1lQ4AAAAAAACwKGtunr/rfe97H//sr39NnnsuWX758vlOO31y8cqxx844Pv/8uStdScobVwEAAAAAAMCCol27pH//ZOTISieZvxoaktVWq3QKFkVLL7106urq0tjYWOko81V1dXX69u1b6RgAAAAAAAAAAAAAQJKqSgcAAAAAAABYlNXXVzpBufxkxIgZ5716zXrcllsm661XPp46Nfn97+d+7Y4d534OAAAAAAAAaEv77FMuYFmcbLVVUlNT6RQsivr27ZtSqVTpGPNdU1NTevfuXekYAAAAAAAAAAAAAEAUrwAAAAAAAMxTHTrMv7U6d05WXfXjn9fXJ4MGzTh/661Z33/ssTOOL788effductTU5O0bz93cwAAAAAAAEBbO+KISieYvzp1Sn7wg0qnYFG15JJLVjpCRXTu3Dm1tbWVjgEAAAAAAAAAAAAARPEKAAAAAADAPNWtW9vPefLJSalU/rr00pnXevrp5B//SL7xjWSrrZK9907+9a9k+eVnjLv22o/PucoqyQ47lI+LxeTss+c+Z21tuQwGAAAAAAAAFiR9+5bfpRUKlU4yf3Tpkmy5ZaVTsKgqFApZeeWVU1hc/kAlqa6uzuqrr17pGAAAAAAAAAAAAADAh2oqHQAAAAAAAGBRtsEGyV/+kkydOn/Wq65OvvKV8tesnHdecuutH//8mGOSqqry8c03Jy+9NPdZamuTNdec+3kAAAAAAACgrX3/+8kDDySTJlU6ybzVoUP5WRejTgwqYNNNN82LL76YpqamSkeZbzbccMNKRwAAAAAAAAAAAAAAPlRV6QAAAAAAAACLsvXXLxeQzA9vvJHsvXdyxRXJs88m772XNDUlb72V3HRTstNOyZFHfvy+nj2T//u/GednndU2eaZOTdZZp23mAgAAAAAAgLa0xRZJ166VTjHvFYvJAQdUOgWLur59+2aJJZaodIz5pn///unSpUulYwAAAAAAAAAAAAAAHyqUSqVSpUMAAAAAAAAsqhoaks6dk+bmSieZ/5ZdNhk1qtIpAAAAAAAAYNZ+//vk+OOTKVMqnWTeqK1N9t47ueKKSidhcfDEE0/kn//8ZxobGysdZZ6qq6vL3nvvnRVWWKHSUQAAAAAAAAAAAACAD1VVOgAAAAAAAMCirL6+XECyONpgg0onAAAAAAAAgE/2zW8mfftWOsW8U1+f/OpXlU7B4mL11VdPqVSqdIx5rl27dll++eUrHQMAAAAAAAAAAAAA+AjFKwAAAAAAAPPYRhtVOsH8V1+fbL55pVMAAAAAAADAJ6urS667LmnfvtJJ2l7HjskFFyS9e1c6CYuL2trarLfeeqmurq50lHmmtrY2m2yySQqFQqWjAAAAAAAAAAAAAAAfoXgFAAAAAABgHttii6RDh0qnmL9qa5MNN6x0CgAAAAAAAPh066yTfO97i9b7vNraZLPNkn33rXQSFjdbbLFF6urqKh1jnunUqVM29CIcAAAAAAAAAAAAABY4hVKpVKp0CAAAAAAAgEXZuHHJMsskDQ2VTjL/9OmTjBmTVFVVOgkAAAAAAAB8usbGZPXVk5EjK52kbXTunLz4YtK7d6WTsDh66aWXct1116WpqanSUdpUTU1NDj744PTp06fSUQAAAAAAAAAAAACA/2GrKwAAAAAAgHmse/dk550XnxKSDh2SY49dfJ4XAAAAAACAhVtdXXLddUn79pVOMvc6dkwuuEDpCpWz0korZeDAgampqal0lDZTW1ubjTfeWOkKAAAAAAAAAAAAACygbHcFAAAAAAAwHxx33KKxUdPnUSwmBx9c6RQAAAAAAADw+a2zTvK73yUdOlQ6yZzr0CHZf/9k330rnYTF3Ve+8pXU1tZWOkab6dSpU7bYYotKxwAAAAAAAAAAAAAAPoHiFQAAAAAAgPlggw2SZZapdIp5r6oq2XXXpGvXSicBAAAAAACA2XPoocnJJy+c5SsdOiQ775z8/vdJoVDpNCzu6uvrs9tuuy0S5Ss1NTXZc889U11dXekoAAAAAAAAAAAAAMAnULwCAAAAAAAwnxx/fNKxY6VTzFv19cmxx1Y6BQAAAAAAAMyZH/wgOe64hat8pUOHZNttkyuuSKr8azEWECuuuGI23XTThbp8paamJl/+8pfTp0+fSkcBAAAAAAAAAAAAAD5FoVQqlSodAgAAAAAAYHEwZUqy7LLJe+9VOsm8UVWVrLNOMmJEpZMAAAAAAADA3DnnnOSkk8rv+BZkHTsme+6Z/PGPSXV1pdPAzEqlUm6//fY89thjaWpqqnSc2VJbW5stt9wym2yySaWjAAAAAAAAAAAAAACfoarSAQAAAAAAABYXHTokl19e/nVR1K5dcs01lU4BAAAAAAAAc+/oo5MLLyy/21tQC03at0++853kkksW3Iws3gqFQrbbbrusueaaqa2trXScz622tjabbbaZ0hUAAAAAAAAAAAAAWEgUSqVSqdIhAAAAAAAAFid77538/e/JtGmVTtJ2OnZMTj45+f73K50EAAAAAAAA2s4rryT77JM8+2wyeXKl05S1b5/06JFce22y8caVTgOfrVQq5c4778yjjz6apqamSsf5VDU1Ndlmm22y4YYbVjoKAAAAAAAAAAAAAPA5KV4BAAAAAACYz95/PxkwoPzroqCqKllzzWTEiKS6utJpAAAAAAAAoG0Vi8nvf5/88IfJtGlJS0vlsrRvnxx2WPLznyf19ZXLAXPi3//+d+666640NzdXOsrHVFVVpbq6OjvvvHPWWGONSscBAAAAAAAAAAAAAGaD4hUAAAAAAIAKuOWWZK+9kilTKp1k7rVvnzzxRLLyypVOAgAAAAAAAPPOK68k++yTPPdcMmnS/F27U6eka9fk2muTjTeev2tDWxo7dmyuu+66jB8/Pk1NTZWOkySpra1N7969s/vuu6dLly6VjgMAAAAAAAAAAAAAzCbFKwAAAAAAABWy777J3/6WTJ1a6SRzrkOH5LTTkmOPrXQSAAAAAAAAmPeKxeTOO5Nf/jK5//7mNDU1J6mfJ2tVVyft2iUrrZQcf3yy++5JXd08WQrmq2KxmKFDh+aBBx5Ic3NzxXJUVVWluro62267bQYNGpRCoVCxLAAAAAAAAAAAAADAnFO8AgAAAAAAUCHTpiVf+lIyfHjS0FDpNLOvQ4dkv/2SCy5I7D8DAAAAAADA4uYLX9g3Tz21eYrFb6RQqM4HH7TNvB06lAte9t47OfroZO2122ZeWNCMHTs21113XSZMmJDGxsb5unZtbW169+6d3XffPV26dJmvawMAAAAAAAAAAAAAbUvxCgAAAAAAQAVNnpxstlny/PPlIpaFRYcOyU47JVdfnVRVVToNAAAAAAAAzH/dunXLnnvumbPOOje33lqXW24p5eGHk9dfLySZmqamliSdPnWO+vqkri6ZMiXp0yfZYINk222T3XZLevacL48BFVUqlfLyyy/nwQcfzJgxY1IqldLS0jJP1qqpqUmpVMqAAQOy6aabpl+/fikUCvNkLQAAAAAAAAAAAABg/qmpdAAAAAAAAIDFWceOyX33JVttlTz7bNLQUOlEn61jx3LpyhVXKF0BAAAAAABg8TR+/PjU1NSkR48e6dy5Lnvvney9d7nAobExuf/+qTnssIsyalS/rLXWTqmu7pwxY97NW2/9N2uvvXKWWKI2vXolgwcngwYl66yTdPpIR0tTU2WeC+a3QqGQFVdcMSuuuGLGjx+fYcOGZcSIEUmSxsbGNlmjrq4u1dXV2WijjTJo0KB06vTphUgAAAAAAAAAAAAAwMKlUCqVSpUOAQAAAAAAsLibMiX5yleSRx5Jpk6tdJpP1qFDcsABye9/r3QFAAAAAACAxdfIkSOzzTbb5Etf+lIuvvjiFIvFVP3PC7R77rknu+66a1ZbbbXceeed+cEPfpAhQ4Zk0qRJnzn/mDFJfX3So8e8egJYcDU3N+f555/Pq6++mtGjR2fcuHGpqalJqVRK02e0EtXV1aVUKqVYLKZHjx7p169fBgwYkJVWWuljf0YBAAAAAAAAAAAAgEWD4hUAAAAAAIAFRGNjcvzxyR/+sOCVr1RXJ+3aJb/4RXLkkUmhUOlEAAAAAAAAUDlvvvlmdt555yy55JK58847UyqVUpjFS7TTTz89p556avbbb79MmzYtTzzxRJ599tnPnL9YTFpaktraeZEeFi7FYjFjx47NW2+9lTFjxmTixIlpampKU1NTCoVCamtrU1NTkyWXXDLLLrts+vTpk+7du8/yzyQAAAAAAAAAAAAAsOhRvAIAAAAAALCA+fe/k732St59d8EoYOnYMVltteTPf05WWKHSaQAAAAAAAKDyisVifv3rX+e1117Lj3/84/Tq1Wum69OLWCZOnJh99tknt912W5LkwAMPzCWXXFKJyAAAAAAAAAAAAAAAsEiqqnQAAAAAAAAAZrbxxsmLLyaHHZa0b1+5HNXVSYcOyRlnlMtglK4AAAAAAABAWVVVVb797W/nhBNOyJJLLvmx64VCIS0tLVliiSVy0kknZcCAAUmS9ddffz4nBQAAAAAAAAAAAACARVuhVCqVKh0CAAAAAACAWfv3v5MDDkjeeCOZMiWZH292amqS2tpk/fWTIUMUrgAAAAAAAMDsmv5PtpqamlJXV5crr7wy559/fi688MKstdZaFU4HAAAAAAAAAAAAAACLDsUrAAAAAAAAC7hSKXnkkeSss5JbbkkKhWTq1LZfp1On8lr7759897vJwIFtvwYAAAAAAAAsbkqlUgqFQsaPH58lllgiVVVVlY4EAAAAAAAAAAAAAACLDMUrAAAAAAAAC5GxY5OLL05+85ukoSFpaUmmTJnz+Tp1SorFpE+f5IQTkq99LenYsc3iAgAAAAAAwCJn3LhxufDCC9O+ffscc8wxrcUqSTJp0qQMHTo0kydPTp8+fTJw4MB07959nuT46LoAAAAAAAAAAAAAALC4UrwCAAAAAACwEGppSZ54IhkxIhk6NHn44eT115P6+vL1YrE8plhMqquTqqryr8Vi0tSUrLxyMnhwsummyfrrJwMHJvZkAgAAAAAAgM9244035qijjspRRx2VE044IUm5cOWCCy7Iz372sxQKhbS0tKRHjx7ZZpttcswxx2TgwIFzXZRSKpUybty4PPbYYxk6dGjGjx+fd955Jz169Mg+++yTwYMHt9UjAgAAAAAAAAAAAADAQkPxCgAAAAAAwCKisTF55pnkhReSqVOThobyZ+3aJe3bJx07JmusUS5dqa6udFoAAAAAAABYOB1++OG56667csUVV2TjjTdOkpx44on5xS9+kc6dO2fNNdfMUkstlZEjR+aZZ57JCiuskL/+9a9Zc80153jNYcOGZciQIbn33nvz6quvZtq0aampqUlzc3PrmBNOOCHf+973stRSS831MwIAAAAAAAAAAAAAwMKiptIBAAAAAAAAaBt1dcl665W/AAAAAAAAgHnjkUceyUorrZQVVlghSfLYY4/l6quvzrrrrps//elPWWmllTJhwoS88cYb+dOf/pSLLrooQ4YMyS9/+ctUV1fP1lpTp07Neeedl/POOy+jRo3Ksssum5122inrrrtu+vbtm549eyZJzj///Jxzzjmpq6vLKaec0taPDAAAAAAAAAAAAAAAC6xCqVQqVToEAAAAAAAAAAAAAAAAwMJgtdVWy5prrpkhQ4akffv2+eMf/5hvfvObuf/++zN48OCPjd9kk00yduzY3HvvvVlmmWVma62jjz46v/3tb9O1a9ccfvjh2XbbbTNw4MD06NEjNTU1rePGjRuXgw46KI8++mjeeuutuX5GAAAAAAAAAAAAAABYWNR89hAAAAAAAAAAAAAAAACAxVBzc/Lcc8nw4clDD6X4+OP555gxyciRaf/IIynV1maXyZOzWqmU9a+5JhkzJhk0KBkwIC2lUqqrq7PRRhvl4osvTufOnWdr6TvuuCO//e1vs/HGG+fMM8/MhhtumHbt2s00plgsJkm6d++ezTffPLfeemueeuqprLXWWm32LQAAAAAAWFy1FFvywrgXMvzN4XlkzCN5c9KbmdI0JVObpqaQQjrUdUjH2o5ZoesK2XiZjTOoz6D069IvhUKh0tEBAAAAAAAWK4pXAAAAAAAAAAAAAAAAAJKkVEruuSe55prkwQeTl19O2rVLisVk8uRUJek/fezrr6eQpOeHX6ULLkiuuCKllpakWEz1qqum+IUvpNPLL6d9+/bp0qXLbMQo5f7770+SnHHGGfnCF74w07Xpm/YVCoU0NjamXbt2mThxYjp27Jg333xT8QoAAAAAwBxoaG7ITS/clLtfvTsPjnowL733Umqra5MkkxonfeJ9hRTSua5zmovNKRQKWWOpNbJ5/82z3YDtsuXyW6aqUDW/HgEAAAAAAGCxVCiVSqVKhwAAAAAAAAAAAAAAAAComPHjk8suS846q3w86ZM30JsdpaqqTC0WM3aJJdL/vPOSPfZI6us/17277bZbnn766dx3333p27dvisViqqqqMv2fg00vX0mS0aNHZ5tttsnEiRPz0ksvpWPHjm2SHwAAAABgcfDq+6/m3GHn5o+P/TFJ8kHjB3M9ZyGFdKzrmM51nXPsJsfm4HUPTtf2Xed6XgAAAAAAAD6uqtIBAAAAAAAAAAAAAAAAACriySeT/fdP+vRJTjwxGTOmzUpXkqRQLKZDkv4TJyZHHJH07Jkcc0zy2mufee/qq6+e8ePH58UXX0ySNDU1lecsFFpLV0aPHp2LLroom2++eV566aUcccQRSlcAAAAAAD6HlmJLbnnxlmwxZIusdv5qOe/R8/JB4wdtUrqSJKWUMqlxUt6a9FZ+cu9P0vfXfbPvDftmxJsj2mR+AAAAAAAAZiiUSqVSpUMAAAAAAAAAAAAAAAAAzDeTJiXf/W7y5z8n06YlLS3zb+26uqS6ulz0csIJSU3NLIc999xzWW+99bL11lvnN7/5TVZcccWUSqW88sorGTlyZB5//PHcc889ue+++9LY2Jh999035513Xrp06TL/ngUAAAAAYCH09H+fzl7X75UxE8dkUmPblXF/lqpCVepr6rPFclvk0l0uzVIdl5pvawMAAAAAACzKFK8AAAAAAAAAAAAAAAAAi4977km+9rVkwoSkoaFyOTp2TPr3T667LllttVkOOfbYY3Peeeela9euWW211TJ58uQ0NjbmrbfeytixY9O+fftssskm+da3vpWvfvWr8zc/AAAAAMBCpqmlKWc8cEbOfPDMNDQ3pJTKbL9VV12X+pr6/HGnP2bP1fesSAYAAAAAAIBFieIVAAAAAAAAAAAAAAAAYNE3aVLy3e8m11yTTJ1a6TRlhUJSX5+ceGJywglJTc1Ml1taWnLeeefl8ssvz5NPPpmWlpYss8wyWX755bPmmmtm4403zkYbbZQVV1wxhUIhxWIxVVVVFXoYAAAAAIAF1zPvPJM9rt0joyeOzpSmKZWOkyTpWNsxX1zuixmyy5D07Niz0nEAAAAAAAAWWopXAAAAAAAAAAAAAAAAgEXb008n226bjB+fNDRUOs3HdeiQrLBC8q9/Jb17f+xyS0tLhg8fnt69e2fatGmpqanJUkstlU6dOlUgLAAAAADAwqNUKuWXD/0yp957ahqaG1LKgrXlVl11Xepr6vOXPf6S7VfcvtJxAAAAAAAAFkqKVwAAAAAAAAAAAAAAAIBF17//XS5d+eCDSif5dLW1Sc+eyUMPJf37z3Spubk5NTU1s7ytVCqlUCjMj4QAAAAAAAuVUqmU79723fzp8T9lStOUSsf5VO1r2uePO/8x+665b6WjAAAAAAAALHQUrwAAAAAAAAAAAAAAAACLpnvvTXbcMZk8udJJPp/q6mTJJcvlKyuv/InDlK0AAAAAAHy6YqmYA/92YG587sZMblo4/h9xh9oOOWvbs3LE+kdUOgoAAAAAAMBCparSAQAAAAAAAAAAAAAAAADa3LBhC1fpSpK0tCTvvZcMHpyMHt368ZtvvplrrrkmEyZMSBKlKwAAAAAAn6JUKuWwmw/LDc/dsNCUriTJlKYpOfb2Y3PZk5dVOgoAAAAAAMBCpVAqlUqVDgEAAAAAAAAAAAAAAADQZv7zn2TTTZOJEyudZM5UVyd9+yYjRiQ9e6ampibFYjE33HBDdt1110+9tVQqpVQqpaqqaj6FBQAAAABYsBz/r+Pz+0d/nylNUyodZY60r2mfa3a/JrusskulowAAAAAAACwU/O15AAAAAAAAAAAAAAAAYNHR0JDssEPywQeVTjLnWlqSt99O9torKZVy6KGHZtNNN83AgQM/8ZZSqZQkKRQKSlcAAAAAgMXWjc/duFCXriTJ1Oap2ffGfTPyvZGVjgIAAAAAALBQKJSm/416AAAAAAAAAAAAAAAAgIXdd7+bXHxxMnVqpZPMvY4dk3PPTQ466HMNb2lpyRVXXJFbbrkl/fr1y0EHHZQ11lhjHocEAAAAAFgwvDvl3az4uxUzYdqESkeZa1WFqqzTa508+s1HU1VQtg0AAAAAAPBpFK8AAAAAAAAAAAAAAAAAi4Z//zvZaqtFo3Rluk6dkuefT0vv3mlubk67du0ybdq0jBo1Kp07d07nzp3TsWPHTJkyJQcddFCuu+661lsHDBiQ8847L9tuu20FHwAAAAAAYP7Y+Zqdc/vLt6expbHSUdpEx9qOOW3L03LMJsdUOgoAAAAAAMACTfEKAAAAAAAAAAAAAAAAsPCbOjVZeeVkzJhKJ2lbNTXJZpsl99yTFAppaWnJ+eefn+uvvz4vvfRSevfunR/84AdZe+21s/rqq2fbbbfNYYcdlurq6hxyyCFZdtll8/DDD6ddu3aVfhIAAAAAgHnmhmdvyP5/2z9TmqZUOkqbal/TPk8e/mRW6r5SpaMAAAAAAAAssKoqHQAAAAAAAAAAAAAAAABgrp1wQvLee5VO0faam5Phw5MhQ9LU1JTvfve7+e53v5unnnoqyy67bKZNm5ZDDz00Z555ZpLkggsuyK677pqdd945p5xySl566aX87W9/q+wzAAAAAADMQ+9OeTeH3HTIIle6kiTTWqZl7+v3TrFUrHQUAAAAAACABZbiFQAAAAAAAAAAAAAAAGDh9tpryUUXJVMWvU31kiSTJyff/W7efu213Hjjjamtrc3pp5+eK6+8Mv/5z39y1VVX5dFHH0337t0zfvz41tu23nrrDBgwIDfeeGPlsgMAAAAAzGM/+NcPMrV5aqVjzBPFUjEvjnsxVz51ZaWjAAAAAAAALLAUrwAAAAAAAAAAAAAAAAALt9//PikWK51i3iqV8t/f/z5vv/12jjvuuBx55JFZaaWVkiS77LJLjj766Lz33nsZOXJk6y3LLrts2rdvn1GjRqVUKlUqOQAAAADAPDOhYUKueeaaNLY0VjrKPDO5aXJ+/sDPKx0DAAAAAABggaV4BQAAAAAAAAAAAAAAAFh4TZuWXHRR0rjobqqXJJk0KQP/9rckSbdu3ZIkzc3NrYUqu+yyS0qlUv7yl79k2rRpSZJSqZQXX3wxffv2zZQpUyoSGwAAAABgXrr8yctTVVj0t9IaNXFUHn3j0UrHAAAAAAAAWCAt+m+LAAAAAAAAAAAAAAAAgEXXddclH5aPLOo6vftu1q+qyn//+9+0tLSkpqamtXhl7NixWX755XPjjTfm4IMPzoknnpgtt9wy77//fjbeeON07NixdSwAAAAAwKKgVCrlVw/9KlOaFv3i6Ybmhvz64V9XOgYAAAAAAMACSfEKAAAAAAAAAAAAAAAAsPA688xk0qRKp5gvCtOm5fRu3XLLLbfk8ccfT5JUVZX/idif//zndOzYMaeffnpeeOGF/OIXv8iIESMyePDg7LTTTuX7C4WKZQcAAAAAaGv3vnZv3m94v9Ix5otiqZi/Pf+3vDf1vUpHAQAAAAAAWOAUSqVSqdIhAAAAAAAAAAAAAAAAAGbbE08km22WTJlS6STzTXNtbXq1tGTF9dfPMccck8bGxgwbNiznnXde1l577Tz22GP54IMPcscdd2T55ZfPoEGDKh0ZAAAAAGCe+PJVX85tI29LKYvHNlodajvk1C1OzXGbHlfpKAAAAAAAAAsUxSsAAAAAAAAAAAAAAADAwun005PTTkuamyudZL4pde6cP++wQ75+3XVJkqqqqpRKpfTr1y9nn312dtttt7S0tKS6urr1nqamptTW1lYqMgAAAABAm2tqaUrHMzqmqdhU6Sjz1ZpLrZmnjniq0jEAAAAAAAAWKDWVDgAAAAAAAAAAAAAAAAAwR+67b7EqXUmSwuTJ+dqAAZl2ySW57bbbUlNTk6WXXjo77rhjvvCFLyTJTKUrSZSuAAAAAACLnGfHPpv6mvo0NS5exSsvjnsxLcWWVFdVf/ZgAAAAAACAxYTiFQAAAAAAAAAAAAAAAGDh9MQTcz9HqfT5xxYKn369a9fk6KOTDTZI1l8/6dFjxrXllktef32OIs6kWEzuuy8HnnFGDjzwwEydOjWFQiH19fWtQ6ZNm5Znnnkmb7zxRjp06JB27dplwIAB6du379yvDwAAAACwABj+5vAUS8W5muOAtQ/IkK8O+djnU5qm5O1Jb2fYG8Ny7rBz89Dohz7XfJfucmkOXOfAT7w+/M3h2eDiDeYwbVltdW1eGPdCVuu52lzNAwAAAAAAsChRvAIAAAAAAAAAAAAAAAAsfMaOTT74YP6t19T02WP69Ut+/ON5n+Xpp5NSKaUk7dq1S1VVVaZNm5bHHnssd9xxR+699968+OKLmTRpUqZMmZKWlpb07ds3hx9+eI4++uh07Nhx3mcEAAAAAJiHHhz9YCY3TZ4nc3eo7ZAVuq6QFbqukD1W2yNf/fNXc8tLt8yTtebEiDdHKF4BAAAAAAD4CMUrAAAAAAAAAAAAAAAAwMJnxIikvj5pbJy7eQYPnvXnBx6YHHrojPPvf/+z52psTIYOTYYPT0aPTs4+e+6yfZLm5mTMmBSWXTaFQiGTJ0/Oueeem0suuSQjR45MkgwcODCbbbZZOnTokEmTJuWVV17JT37yk4waNSoXXXTRvMkFAAAAADCfPDT6oTafc/Al5f9f3K9Lv/x6u1+nd6feqamqyTGbHDPbxSt7XLtH3p709kyffdA492Xikxon5eExD2e/tfeb67kAAAAAAAAWFYpXAAAAAAAAAAAAAAAAgIXPo48mU6bM/TwPPvjxzzbYIPm//5txfs01yW9/+9lzPfdc8oUvlI/79593xSu1teXimWWXzejRo/PNb34zt99+e5Zddtkcfvjh2WGHHbLaaqtlySWXTMeOHVNfX58PPvgg3/rWt3L55ZfnqKOOypprrjlvsgEAAAAAzGNNLU155f1X2nzeB0c/2Prren3Wy3GbHpck6du572zPNfzN4Xl9wuttmm+6oaOGzpN5AQAAAAAAFlaKVwAAAAAAAAAAAAAAAICFz3/+kzQ3t/28PXok11+f1NeXz595Jjn00LZfZ240NCQvv5xisZjf/e53uf3227PpppvmhBNOyGabbZauXbvONLy5uTmdO3fOYYcdlttvvz3XXnut4hUAAAAAYKE1asKo1FXXpanYNE/mX7rz0tlyuS1bz598+8nZnuP+g+5Pr4690tDckGfeeSaXPXlZ/vjYH1NKaa7zvTr+1bmeAwAAAAAAYFGieAUAAAAAAAAAAAAAAABY+Eye3PZzVlUlf/5z0q9f+XzChGS33ZIpU9p+rbnR3Jw0NOTdd9/NBRdckC233DLXXXddunXrNsvh1dXVSZKVVlop1dXVefVVm/IBAAAAAAuvqc1TU11V3ebzlk7+eCnK0/99Oj+48wezPVe/LuX/z9yupl0267dZNuu3WbYbsF32uG6Puc7Z1DJvCmcAAAAAAAAWVlWVDgAAAAAAAAAAAAAAAAAw2+ZFGcovfpFsvfWM8wMPTF56qe3XmVvFYjJ5ch555JE0Nzdn++23T7du3dLUNPNme6VSKcViMYVCIUlyxx135J133smaa65ZidQAAAAAAG2iobkhhRTmy1qTmyanc13nzzV2wrQJufKpK3Pw3w/ONldsk6/d8LU8OOrB1uu7r7Z79lxtz7nO1FRUvAIAAAAAAPBRNZUOAAAAAAAAAAAAAAAAADDbmpvbdr7dd0++//0Z57/4RfK3v7XtGm2psTH9+/dPU1NT6uvrkyS1tbUpFotJkqqqqhQKhdbSlXvvvTennXZaqqurs9lmm1UsNgAAAADA3GpsaZwn8w6+ZHCSpGv7rjl646Oz1fJbZeNlNs5t/3dbBvxuwGeu+73bvvexz/763F/z3Lefy/Jdl0+S7LTyTrnu2evmKmexVEyxVExVoWqu5gEAAAAAAFhUeGsCAAAAAAAAAAAAAAAALHw+LBtpE6usklx66Yzzu+5KfvSjtpt/XujUKWuttVb69u2bG2+8Me+//36ScuFKVVX5n429/PLLueKKK/LVr341W221VV5++eWcc845GTx4cGtBCwAAAADAwqZddbuUUmrzeR8c/WAeHP1g/vHiP7LvDfu2fr7MEsvki/2/OEdzTmuZlhFvjWg979Wp11znrC5UK10BAAAAAAD4iJpKBwAAAAAAAAAAAAAAAACYbR06tM08nTolf/1r0rlz+Xz06GSffZIFuZikurq1eOaoo47Kqaeemm233Tb/93//l+WWWy5PPfVUXnzxxTzzzDN54YUX0tDQkOWWWy7HHnts9ttvvyRpLWcBAAAAAFjYtK9tn1Kp7YtXPqpQKMx03q19t08d37muc5ZZYpk89+5zM31eX1OfQX0GtZ6/9cFbc52tpsrWYQAAAAAAAB/l7QkAAAAAAAAAAAAAAACw8OnevW3mueyyZJVVZpz/5jfJwIHlr//16KPJJpsk995bPn/ttWT55Wdcb98+2Xbb8vFSS81877bbJu+8Uz7++9/nLnNdXbLEEkmSQw89NFVVVTnhhBMyYsSImYb17NkzW2yxRXbYYYfsueee6d2799ytCwAAAACwAOhY2zEtpZY2n3ezZTdLknRt3zVHb3z0TNeeHftskuTkL56cU7Y4JUky5IkhOejvByUpF7M8fcTTuW3kbfn7C3/Py++/nJ4deubIDY/M8l1n/H/ka5+9dq5z1tfUz/UcAAAAAAAAixLFKwAAAAAAAAAAAAAAAMDCZ8MNk2uuSaZMmfM5Nt002W23mT87++xPHr/ccp8+31JLJX/726yvXXTRjONC4fOk+2S1tcnaaydJunXrluOOOy5bbrllHn300TzxxBPp169fBgwYkGWWWSb9+vVLr169UldXl2KxmKqqqiTJ6NGj07dv31RXV89dFgAAAACA+WzZLsumWCq2+bxDDx46y8+vfOrKPP3O0595f3VVdb6y8lfylZW/Msvr5z16Xm596da5ypgkA7vPojgcAAAAAABgMaZ4BQAAAAAAAAAAAAAAAFj4DBqUzG1pSG1t22SZ36ZMSdZZp/W0paUlgwYNyqBBgz71tqqqqhSLxVx22WU5//zzc9xxx2WPPfZQvgIAAAAALFSqClVZpfsqeeK/T8yT+ZuLzRnfMD5P//fpXP3M1bnk8Us+8543Pngje1+/d3ZcaccM6jsovTv1Tue6znl3yrt59M1Hc/FjF+cfL/5jrrNVFaqy+XKbz/U8AAAAAAAAi5JCqVQqVToEAAAAAAAAAAAAAAAAwGyZNi3p3Dlpaqp0kvlvmWWS0aNn+qi5uTnV1dUplUoplUqfWqYyduzY7LDDDpkwYUIuvfTSDB48eF4nBgAAAABoU0f986icN+y8lLJ4baHVua5zLtnlkuyx2h6VjgIAAAAAALDAqKp0AAAAAAAAAAAAAAAAAIDZ1q5d0q9fpVNUxoYbfuyjmpqaFAqFVFVVtRawzEqpVErPnj3zi1/8Ik1NTfnDH/4wr9MCAAAAALS5TZbZJJ3qOlU6xnzXUmrJoD6DKh0DAAAAAABggaJ4BQAAAAAAAAAAAAAAAFg4bbJJpRPMf+3aJZtv/rGPhw8fniOOOCK33nprGhoaUigUUiwWUywWZxpXKBSSJJtvvnm++tWv5oYbbsjkyZPnS3QAAAAAgLayft/1UywVP3vgImi5JZerdAQAAAAAAIAFiuIVAAAAAAAAAAAAAAAAYOG0xRZJx46VTjF/1dYmG274sY/Hjh2bP/zhD9l7772z3Xbb5aabbkpVVVWqqqo+Vr6SJHV1ddlwww3T1NSUO+64Y34kBwAAAABoMyt2W3GxLF5Za6m1Wgu2AQAAAAAAKFO8AgAAAAAAAAAAAAAAACycdt89aWmpdIr5a4klko02+tjHW2+9dZKkpqYmTz/9dPbYY4/suOOOeeihh1JVNeOfkbW0tKSxsTFJ0rFjxxSLxbz88svzJzsAAAAAQBupKlRlz9X3THWhutJR5ptOdZ1y+PqHVzoGAAAAAADAAkfxCgAAAAAAAAAAAAAAALBwWnLJcvlK9WKysV6HDsmxxyZVH/9nYXV1dfniF7+YddZZJxdeeGGOOOKI3HXXXdl6663z9a9/PQ888ECSpLq6OnV1dUmSxx57LKVSKauvvvp8fQwAAAAAgLZwzMbHpK66rtIx5p9Sstfqe1U6BQAAAAAAwAJH8QoAAAAAAAAAAAAAAACw8DrmmKRdu0qnmD+KxeSggz7x8r777psHH3ww3bp1y29/+9vcd999+cpXvpLrr78+O+ywQzbffPNcdtllufDCC7P//vvn9NNPT79+/bLGGmvMx4cAAAAAAGgba/deOyt1W6nSMeaL2qraHLzuwWlf277SUQAAAAAAABY4hVKpVKp0CAAAAAAAAAAAAAAAAIA5tsYayX/+U+kU81Z1dbL33slVV33ikIkTJ2bJJZfMSSedlJNOOil1dXVJkttvvz3nn39+7rzzzkydOrV1fLdu3XLWWWflgAMOSKFQmOePAAAAAADQ1q5++uoc/o/D80HjB5WOMk/V19TnmSOeyYBuAyodBQAAAAAAYIGjeAUAAAAAAAAAAAAAAABYuF15ZXLEEcmkSZVOMu906JA88ECy3nqfOmzDDTdMfX19rr766iyzzDJpbm5OTU1Nmpqa8txzz+XGG2/MhAkT0rt372y11VbZYIMN5tMDAAAAAAC0vWnN09LzVz0X+eKVzZbdLEMPHlrpGAAAAAAAAAskxSsAAAAAAAAAAAAAAADAwq2hIVl22eTddyudZN6oqioXrjz66GcO/d3vfpcTTjghN954Y7bffvuUSqUUCoWPjZteyAIAAAAAsLD70V0/yjn/PidTm6dWOso80bG2Y67f6/psv+L2lY4CAAAAAACwQKqqdAAAAACAxUrL+KThqWTqI8mU+5LJdyVTHkwaHksaX05KxUonBAAAAAAAAACAhU99fXLVVUmHDpVOMm+0a5dcc83nGrrXXnuloaEhL7zwQpLMsnSlWCwqXQEAAAAAFhknbX5SunfoXukY80RddV2+tMKXlK4AAAAAAAB8ikKpVCpVOgQAAADAIqllfLlQpWF4MuX+pGFE0jIuqWqf5H83MyglpZYkzUndKkn7wUn7TZL6QUndyklBfy4AAAAAAAAAAHym/fdPrrsuaWiodJK207FjctppyTHHfO5bfv3rX2fdddfN5ptvnurq6nkYDgAAAABgwfDvMf/OVpdtlanNUysdpU11adclI78zMj069Kh0FAAAAAAAgAWW4hXg/9m77zAr6oNv4/dp25fem4AFERQUG0XsvWCNxhLUqDGxRI0lsQTNq4kmxhJjNMaG2DH23mIDbIAVFUGld4Rl+ynz/nEeQARpW2Z3uT/PNdeemTPz+31HJNfj7Mx8JUmSJEm1KVMFyx6DRddB9ZcQLYBMBVC9gQNFIFIEBEAGmv8CWp4Hub1qPbIkSZIkSZIkSZIkSZLUZJSUwBZbwIIFYSepHdEo9O8PH3yQ/byeMpkM0Q3YX5IkSZIkSZKagvNePI//TPgP5cnysKPUioJEAfcfcT9H9D4i7CiSJEmSJEmSJEkNmsUrkiRJkiRJtaH6O/j+n7D0DggCCEpreYI4RBKQux20vhiKDoNIvJbnkCRJkiRJkiRJkiRJkpqAV16Bww+H8ibwYr38fPjkk2yZjCRJkiRJkiRprSqSFWz1z62YWTIz7Cg1lhPL4cAtDuTJ454MO4okSZIkSZIkSVKDFw07gCRJkiRJUqNWNQmm7Qnf9obvb4HMsjooXQFIQVABle/B7JPh63aw6K8QpOpgLkmSJEmSJEmSJEmSJKkR23dfOPZYKCgIO0nNFBTAX/5i6YokSZIkSZIkraf8RD6jjxlNfjw/7Cg1Vpgo5M7D7gw7hiRJkiRJkiRJUqMQCYIgCDuEJEmSJElSoxOkYNG1sOjPEFQCIVxiiRRCojt0Hg25vet/fkmSJEmSJEmSJEmSJKmhSibhwANh7FioqAg7zYYrKIBTT4V//AMikbDTSJIkSZIkSVKjMuqTUfzqmV9RkWqE14eBopwi3j7lbfp36B92FEmSJEmSJEmSpEYhGnYASZIkSZKkRqfqc/i2X7Z4JagglNIVgKAMqifBdwNg4TXZMhhJkiRJkiRJkiRJkiRJkEjAM89A376Qlxd2mg1TUABHHGHpiiRJkiRJkiRtpJO2O4nr9rmOgkRB2FE2XDXcNOAmS1ckSZIkSZIkSZI2QCQIgpDeDCpJkiRJktTIBClY9JfsElQSWuHKmkQKINEDOj8KuduEnUaSJEmSJEmSJEmSJElqGEpLYb/94KOPoKIi7DTrVlgIRx4J99wDsVjYaSRJkiRJkiSpUfv7uL/zx//9kfJkedhR1kt+LJ/EYwkGtBrA66+/HnYcSZIkSZIkSZKkRsPiFUmSJEmSpPWRqYSZh0LFWAga6g22kWwBS5enoHDvsMNIkiRJkiRJkiRJkiRJDUNVFQwbBm+/DeUN9d4foKAAzjgDbrgBIpFaH766OrsUFdX60JIkSZIkSZLUYN098W7Ofv5sKlINt5w7QoTinGJePOFFSr8qpW/fvnTs2DHsWJIkSZIkSZIkSY2GxSuSJEmSJEnrkl4GM/aFqk8gaLg31q4QyYdOD0HxsLCTSJIkSZIkSZIkSZIkSQ1DKgUjRsCNN0JFA7sHKB6H3NxsttNPr7Nppk2DgQNh5kyIRutsGkmSJEmSJElqcF74+gWOf/x4ypPlVKerw46zimg6yuZtN+ep456id9veLFsGEyfChx9mePPNKBMmwJIlkExml0gEEons0qYN7LIL7LYbDBgA220H+flhn5EkSZIkSZIkSVL9s3hFkiRJkiRpbTJlMG0IVH8BQVXYadZfJB86PQDFR4SdRJIkSZIkSZIkSZIkSWo4Jk6EY46BOXOgvDzsNFBYCP36wUMPQbdudT5d377wn/9kC1hKS+Gjj2D8eHjzzezPkhKors6+vC8azb64LycHOnaEwYOzy4ABsPXWEIvVeVxJkiRJkiRJqjWLKxZz+tOn8+LUFylPNoDrwwGQgj1y9uTqfV7mX7fGeeMNWLAACgqgshKq1vOx1vz87PXc8nLo0gUOOADOPRd6967LE5AkSZIkSZIkSWo4LF6RJEmSJEn6KZkqmLEPVH4IQWXYaTZcJB+6PA2F+4SdRJIkSZIkSZIkSZIkSWo4qqvhyivhppugoiKcDPE45ObC3/8OZ5wBkUidTxkEcOqp8O672dKVefOyL+Orqlr/l/cVFWV/VlfDllvC4YfDmWdmX+QnSZIkSZIkSY3BU18+xclPnkx5qpzqdHUoGaKpKJmFuRQ9fQatE39lwYIcKishk6md8ePxbBFLnz5wySUwbFh2XZIkSZIkSZIkqamyeEWSJEmSJOmnzDwKyl6AIKSXK9SGSAFsNhby+oWdRJIkSZIkSZIkSZIkSWpYJk6E4cNh6tRs80g6XfdzJhIQi8HgwXD33dCtW51PWVoKDzwAf/0rzJlTu10zubnZzpjdd4eLLoK99qqXDhlJkiRJkiRJqpHFFYs545kzeO7r58gEmforYKkGSrrCExcTmX0qubk5VFbG63TK4uLsZemzzoLzz4fWret0OkmSJEmSJEmSpFBYvCJJkiRJkrQmJY/CnFMhKAs7SQ1FILE59JwEkUTYYSRJkiRJkiRJkiRJkqSGZ8IEuOEG+O9/IRqF8vLan6OoKPvzl7+Ec86BzTev/Tl+5JtvsmUro0Zly1DK6vhWqKIiaN48W8By+ulQUFC380mSJEmSJElSTX235Dv++f4/uWP8HQQElFaX1sk8RYkigipo/eZlzHz7t0AOmUysTub6Kbm5kJcH994Lhx9er1NLkiRJkiRJkiTVOYtXJEmSJEmSfiw1H77ZEjIlYSepHZECaHU+tL067CSSJEmSJEmSJEmSJElSw/X999k3zl1/PSxdmm0rKd3Il+xFItkmklQKevaESy6BY47JvtWujqXTcOON8Mc/QjKZjVCfCgqgRQt49FEYPLh+55YkSZIkSZKkjVGVquKxSY9x3ZjrmPr9VCJEKEtufJt1hAhFOUVUp6sZutlQTu4+gn9eMohPPonUeUn2uhQUwH77wZ13QuvW4WaRJEmSJEmSJEmqLRavSJIkSZIk/diMg6HsVaA67CS1J5IPm42FvP5hJ5EkSZIkSZIkSZIkSZIatiCASZNg/HgYOxbeeQe+/hpyciAahUwmuwRBdj0azRatpFLZbX36wG67wa67wo47ZotX6snkyXDssdm4Yb+8Lz8fTjkF/va37Iv8JEmSJEmSJKkxmLRgEmNnjOWd6e8wbuY4vv3+W/LieWSCDFXpKlKZlW3XESLEo/EV36eDNL3b9GZItyEM7DKQ3boN5ZkHO3PRRVBZmS3Obghyc7M94ffeC4cfHnYaSZIkSZIkSZKkmrN4RZIkSZIk6YdKHoU5p0IQ8lsHal0EEptDz0kQSYQdRpIkSZIkSZIkSZIkSWpc0mn48kv46iuoqMgu1dXZt9Pl50NRUbZwpWfPbAlLCPFuvBH++Eeoqsr2wjQE+fnQsiU8+igMHhx2GkmSJEmSJEnacNXpaj6f/zkT505kUfkiKlOVlFaXEovGKEwUkhfPo1NxJwZ0GsAWrbYgGokCUF4Ow4bBuHHhF2X/lIICOO44uOMOiMXCTiNJkiRJkiRJkrTxLF6RJEmSJElaLr0IpvaETEnYSepGpABaXQhtrwo7iSRJkiRJkiRJkiRJkqRaUlIC++8Pn37acF/el58Pv/89XHFFKL00kiRJkiRJklSvSkpgr73g88+hsjLsNGtXUAD77gujR0MiEXYaSZIkSZIkSZKkjWPxiiRJkiRJ0nILr4FFV0PQwO9irYlIEWw5H6L5YSeRJEmSJEmSJEmSJEmSVEMLFsDQofDtt1BVFXaatSsogF/+Em6+2fIVSZIkSZIkSU3XkiUwaBB8803Dv267XEEB7LorvPAC5OSEnUaSJEmSJEmSJGnDRcMOIEmSJEmS1CAEafj+pqZdurJcySNhJ5AkSZIkSZIkSZIkSZJUQ/PmwU47wdSpjePlfeXlcPfdcOqpEARhp5EkSZIkSZKk2ldeDnvt1bhKVyCbe9w4OOYYSKfDTiNJkiRJkiRJkrThLF6RJEmSJEkCKHsBMo3oLtaNFZTComvDTiFJkiRJkiRJkiRJkiSpBpYsgSFDYNYsSCbDTrP+yspg9Gj47W8tX5EkSZIkSZLUtKRScNBB8MUXjat0ZbmKCnj1VTjttLCTSJIkSZIkSZIkbTiLVyRJkiRJkgAWXQfBsrBT1I/UDKj4IOwUkiRJkiRJkiRJkiRJkjZCRQXssQdMn559kV9jU1YGd90FV18ddhJJkiRJkiRJqj3XXgsffACVlWEn2Xjl5fDoo9kCbUmSJEmSJEmSpMYkEgRBEHYISZIkSZKkUFVPhW/7QtCI72bdIFEoPho6PxJ2EEmSJEmSJEmSJEmSJEkb6JxzssUlFRVhJ6mZ/Hx49VUYNCjsJJIkSZIkSZJUM59/Djvt1Piv2y7XrBl8/TW0axd2EkmSJEmSJEmSpPUTDTuAJEmSJElS6Jb8B4J02CnqUQZKn4JMadhBJEmSJEmSJEmSJEmSJG2AsWObRukKZM/hZz9rGuciSZIkSZIkadOVSmWvdVZWhp2k9lRUwKmnhp1CkiRJkiRJkiRp/Vm8IkmSJEmSVPYKkAw7Rf2K5ELlR2GnkCRJkiRJkiRJkiRJkrSemmJRyeLFcNFFYaeQJEmSJEmSpI137bUwbRoEQdhJak8yCW+8AaNHh51EkiRJkiRJkiRp/USCoCn9ukaSJEmSJGkDBQFMLoSgtt5GEIGiQ6HZCZC/M8TaQ5CE1CyoHA/LHoHSZ9c+RGILaPZzKBgKic0h3g6IQnIalD0Pi66F9IIaxsyDttdCq9/WbBxJkiRJkiRJkiRJkiRJ9eKcc+Cuu5pW8QpAfj688goMHhx2EkmSJEmSJEnaMJ9/Djvt1PSu2y7XrBl8/TW0axd2EkmSJEmSJEmSpLWzeEWSJEmSJG3aqqfAt/0hKKv5WLF20PlRKNh97ftNbgGZpT/9fatLoN21P/19chZMGwipGRsVc4WiI6HLf2s2hiRJkiRJkiRJkiRJkqQ6N3Ys7LNP0315X+fOMHkyFBSEnUSSJEmSJEmS1t+BB8JLL0FTfYtXTg785jdw441hJ5EkSZIkSZIkSVq7aNgBJEmSJEmSQlU5nlq5RBLJh64vrSxdCdKw5C6YeQRM3wtmD4eShyGoXr/xMqWw5D8w62iYcQB8/6+V3yU6Q5sra5658v2ajyFJkiRJkiRJkiRJkiSpzp19dtMtXQH4/nv4z3/CTiFJkiRJkiRJ62/WLHjjjaZbugJQXQ133gmVlWEnkSRJkiRJkiRJWrt42AEkSZIkSZJCVTEOgtKaj9Pyt5DXf+X67BNg2SOr7lNyHyS2hEz52scqfw2m3gXphSu3lb0E8S5QfFh2PX/XmmdOzc0WvESLaj6WJEmSJEmSJEmSJEmSpDrx2Wfw5Zdhp6hb5eVw/fVw7rkQiYSdRpIkSZIkSZLW7bbbmnbpyg899hiceGLYKSRJkiRJkiRJkn5aNOwAkiRJkiRJoaoYC9TCna3Nh6/8XPba6qUryyW/BpJrH6vyw1VLV5ar/mrl50wtlMVEC6Hyk5qPI0mSJEmSJEmSJEmSJKnO3HgjJNdxy1FTsGQJvPFG2CkkSZIkSZIkad2SSbj1VqiqCjtJ3SstheuuCzuFJEmSJEmSJEnS2lm8IkmSJEmSNm3pxTUfI1IAuVuvXC97ueZjrjZHDhQPW7le+nTtjJv5vnbGkSRJkiRJkiRJkiRJklTrli2Dhx6CVCrsJHWvrAz+9rewU0iSJEmSJEnSuj31FKTTYaeoP998AxMnhp1CkiRJkiRJkiTpp1m8IkmSJEmSNm1BVc3HiLVYdT29qOZjriIBnR6EnK2yq5UTYfENtTBuAJnKWhhHkiRJkiRJkiRJkiRJUl247z6IbiJPgAUB/O9/MHt22EkkSZIkSZIkae3+9rdscfamoqoKbqiNx1olSZIkSZIkSZLqSDzsAJIkSZIkSaEKqms+RnrJquux1jUfc7loM+j8JBTumV2v/ARm7A9BRc3HDjK1M44kSZIkaZMSBNmX3o0fD++9B2PHwuLFUFmZfagyGoW8vOyy+eaw++4wYAD06wcFBWGnlyRJkiRJkqTG5frroaws7BT1Jwjg9tvhT38KO4kkSZIkSZIkrVlVFUycGHaK+pVOw8svh51CkiRJkiRJkiTpp0WCIAjCDiFJkiRJkhSarztAel7Nx+nxBeRunf1c9grM2K/mY8Y7Q5cXIG/b7Hr5GzDzcMgsrfnYANFi6PBvaPbz2hlPkiRJktRkTZ8O99wDr74Kn3wC1dWQk5N92V86vfZj8/Ky+5aXQ6dOsPPOcNRRcOSR2e2SJEmSJEmSpDWbOxe6d8++xG9Tst128PHHYaeQJEmSJEmSpDUbPx723BOWLQs7Sf1KJGDePGjZMuwkkiRJkiRJkiRJq4uGHUCSJEmSJClUkdzaGWfpvSs/F+4LxUeveb/EFkBi3ePl9oXN3l1ZurL0QZi+X+2VrgAQgUheLY4nSZIkSWpKMhl4+WXYZx/o1Qv+/Gd45x0oKYHKyuzPdZWuwMp9U6lsgctjj8EZZ0DbtnDJJdltkiRJkiRJkqTVjR8PubV0e1Nj8tVX63f9WZIkSZIkSZLCMH782q9hDh8OQbByWR/bbgs33pi9V7esbOWx33679uMOPTR7v++iRVBRAZMnw/XXQ6tWa96/devs95MnZ/dftCh7/MEHrztjQQFMmLB+5yNJkiRJkiRJklTfLF6RJEmSJEmbttoqHvn+Zqj8aOV6p4egwx1QdBgU7AHNToCOo6DHZxAtyO6z+bewdZBdCnZfeWz+QOj2NiS6ZNfLXoclt0H+zpA/eOVSYxGI5NfCOJIkSZKkpuT777MPVHbuDEcdBa+9li1Pqa6uvTmWLcuWsdx0U7bUZe+94aWX1v/hUkmSJEmSJEnaFHzwQfYFexuqPl7q178/XHMNvPUWTJsG5eVQWgoffQR//CMUFm547uUSiexL/yRJkiRJkiSpIXrnnew10dq0115w3nkweHC24GR9XHklPP007LtvtmglLw+23BJ+9zv48EPo0mXV/bt1y5bG/O532f3y8rLH7bsvPPssXH752uerqMiOK0mSJEmSJEmS1BDFww4gSZIkSZIUqkQXSNbCU/pBJcw4ADo/ki1RicShxenZZUMV7gexFj9Y3yu7/NiXkY2OC0CQgXjnmo0hSZIkSWpSRo+G006DVKr2Hwhdk+VlLq+/Du+9B9tvDw8+CF271v3ckiRJkiRJktTQvfkmpNP1M9fyl/qtr1/9Cs48c/Xt/fpll5/9DAYNypZwb4zx46F37407VpIkSZIkSZLq0rhxtT/mkiXwwgvZYpM2beDXv177/kOGwIgR2c/pdLY05Ysv4JJLYOBA6NED7rwTDjhg5TF33QWbbZb9/O67cO212euwV18NsRhcdRW89tpPn191dfa69SWX1Ph0JUmSJEmSJEmSal007ACSJEmSJEmhKtidWuumTc+D6XvCzMOhZDQkp0GmAtLLoOpLWPoAzDwMMktrZ76aCioh17cTSJIkSZJgwQI45BA4+eTsS/Dqo3Tlx8rKsg9x9u4N//kPBEH9Z5AkSZIkSZKkhuTjj+tvruUv9ft//w9uu239jlm0CG66CYYNg4MPhkcfXfldnz7w299uXJbS0rp5caEkSZIkSZIk1VR1NUybVvvjjhwJBx0Ef/wjvPfeuvf/YZH23XdnS1Seeipbip3JZLfvvz9ss032c9++sM8+2c+ZDBx9dHb/a6/NHg8QjcL556993vHjN+i0JEmSJEmSJEmS6k0tvVVUkiRJkiSpkcrbGaIFkCmppQEDKH0qu6zL1B5r3r7wquxS13K2hIiXhyRJkiRpUzd6NJx2GlRWZh8GDVMqlV3OPx/uuw8efBC6dg03kyRJkiRJkiSFYd68+i3JHjkyuwAMHw6//vXa93/wQbjoomxJynIvvAC9ekG/ftn1XXfd+DzvvLPxx0qSJEmSJElSXVmwAOJxSCbDzbHnnis///B66syZMH06dO+eXd9rL5g0KftzuWnTYNasletjxsDpp68+7posXlyj2JIkSZIkSZIkSXUmGnYASZIkSZKkUOUNgKAy7BThyB8cdgJJkiRJUoiqquDII+Hkk6GkJPzSlR8qK4N334XeveHJJ8NOI0mSJEmSJEn1b8YMyM0NO8VPe/vtVUtXAIIAJk9euf7j7zfE7Nkbf6wkSZIkSZIk1ZWKCojFws3QogW0arVyfe7cVb//4frmm2d/9uy5fvu3aQPNm//03KlU9lqwJEmSJEmSJElSQ2PxiiRJkiRJ2rTF20KkKOwU9S9SBPmDwk4hSZIkSQpJWRnstRe8+CKUl4edZs1SqWzO44+He+4JO40kSZIkSZIk1a/KSohEwk6xYVq1gr33Xrn+9NMbP1ZDKguXJEmSJEmSpOUawrXbwsJV1398PfWH60VFqx+ztv1/eMyaxGJQVbV+OSVJkiRJkiRJkuqTxSuSJEmSJEl5/cNOEIII5A0IO4QkSZIkKQQlJTB4MEyYABUVYadZt4oKOOssuPnmsJNIkiRJkiRJUv2prAw7wYZp1gyeeipbvgLwwgvw4IMbP57FK5IkSZIkSZIaokwm/OKVsrJV13Nzf3q9tHT1Y9a2/w+PWZNIBNLp9cspSZIkSZIkSZJUnyxekSRJkiRJKjoSIoVhp6hfkRjk9g47hSRJkiSpnlVUwN57w5dfNq6X9lVUwKWXwt13h51EkiRJkiRJkupHY3pxXefO8M47MGRIdv211+CooyAINn7MmhwrSZIkSZIkSXUlLy9bvhKmJUtg8eKV6x06rPp9x44rP0+dmv35zTfrt//ChbB06U/PnUpl/xlIkiRJkiRJkiQ1NPGwA0iSJEmSJNW2ZcuWMXv2bGbNmsW0adNYuHAhqVSKdDpNJpMhGo0SjUaJx+O0bNmSzbp1o0tsCzq2mEaLwiVEImGfQR2L5EKLsyDipSFJkiRJ2pQkk3DwwfDZZ1BVFXaaDVdeDmefDc2bZ1/YJ0mSJEmSJElNWWN5cV3fvvD889C1a3b9kUfgF7+A6uqajZtI1DybJEmSJEmSJNW2/Pzwi1cA/ve/lffT7rYbjByZ/dy9O3TrtnK/119f9Sdkv+/aFWbMyK4PHbrquGsTi2UXSZIkSZIkSZKkhsa3a0qSJEmSpEYvlUrxxRdfMH78eObOnUsqlSIej1NdXU0QBKvtn06nSafTJJNJKioqmDNnDon4MIJMCoB2zefTr/tHbNf9E3ITNXwDQEPV8tdhJ5AkSZIk1bOrroL33oPKyrCTbLyKiuwL+7bfHnr2DDuNJEmSJEmSJNWd/PywE6zbHnvAE09AixbZ9euvh4suqp2xc3JqZxxJkiRJkiRJqk0tW0IyuXHHjhgBV16Z/XzvvXDKKSu/69oVdtgh+3n5T4CCAhg2LPt54UIYMyb7+R//WFm8cvLJMHUqTJoEl1668thXXsluA/jss2z5yl57QTQKo0fDX/4C22yTvTcXsoUyN9+89nMoLNzAk5YkSZIkSZIkSaonFq9IkiRJkqRGa8mSJXzwwQeMHz+eIAiorl5ZkpJOp9d7nCAIqE5GgezT+rMWd2H+0ra8/PH+bNvtE3bt9S7tmi+o7fjhKdgTEp3DTiFJkiRJqkcffQQ33JAtLmnsqqrguOPg3XezD35KkiRJkiRJUlPUqhWkUrU7Zm2+1O/ww+HhhyE3N7v+4IPw5JMwePDKYysrYfz4jcvavPnGHSdJkiRJkiRJdamoCFq3hrlza3fcvfbKXrf9sXbtstdeAd54A/bcM/v5rbfg6qvh8sshFoM//3nV46ZNg9NOW3XbL3+ZPa5rV9hll5XjLvenP628BvxT+vRZv/ORJEmSJEmSJEmqbxavSJIkSZKkRufbb7/l7bffZsaMGQRBsEElK+srmc6+EeCj7/rz6fTtaNtsAUN6v0PvLpOIRGp9uvoTKYJWF4WdQpIkSZJUj5JJOOaY7AvumoJ0GiZNgltvhXPOCTuNJEmSJEmSJNWNnj1rv3hlbTb0pX7Dhq0sXQE4/vjs8kPffQc9emxcnh133LjjJEmSJEmSJKmuDRgAzz0Xdgq44gr48MPs/bQ77JAt0p4xA55+Gv7yl2yZ9g999102+x/+AIcemi1gKS+HCRPg5pvhmWfWPl80CkOH1tnpSJIkSZIkSZIk1YjFK5IkSZIkqdGoqKjg2Wef5euvvyaZTNbLnEEQI5WOMef7Tjz5/jDenbwLR+36OM0Ll9bL/LUu1gIK9gw7hSRJkiSpHl11FcyeDUEQdpLaU1YGv/89HHLIxr+0T5IkSZIkSZIasmgUtt4aPv447CT1Ly/Pl/dJkiRJkiRJarj22ANeeQWqq9f8/ciR2eXHrroqu2zIMevy1FPZZX0tWAAXXJBdNlRREey664YfJ0mSJEmSJEmSVB8iQdCUXq0iSZIkSZKaqq+++oonn3ySZDJJOp0OLUc0kiYWTbP/9i+yQ88JRCKhRdlwkQLo9BAUHxZ2EkmSJElSPfnoIxg0CCoqwk5S+2Ix2GEHePfd7AsIJUmSJEmSJKmpOftsuPXWsFPUv2bN4MUXYeDAsJNIkiRJkiRJ0ureeAMOPxyWLg07Sf3Kz4evvoKuXcNOIkmSJEmSJEmStDqLVyRJkiRJUoNWUVHBs88+y9dff00ymQw7zgqJWDUdWs7hqF0fp3lhY7g7NheKD4HOj4UdRJIkSZJUj3bZBT74AJrqnQGFhTByJBx1VNhJJEmSJEmSJKn2PfAAnHkmlJaGnaR+xePZFxYWFISdRJIkSZIkSVJDlMqk+GLBF3y+4HNKq0upSFZQla4iJ5ZDfjyf/EQ+vVr3Yrv225Ebz631+ZcuhbZtoQE98loviouz5x6JhJ1EkiRJkiRJkiRpdRavSJIkSZKkBmvevHmMHDmS6upq0ul02HFWE42kicXSHDv4ETbvMDXsOGsXbQGbT4VYq7CTSJIkSZLqyRdfwIABUFERdpK6tdNO8P77YaeQJEmSJEmSpNr31Vew446bXvHKZpvBd9+FnUKSJEmSJElSQxAEAZMWTOKD2R8wdsZYxswYw5TFU8iJ5RAhQjpIkwkypDNpopEosWiMaCRKlCjlqXI2a74Zu3TZhd267caAjgPYoeMOxKKxGufq3h2mTav5+TUmLVqM56OP2rDZZpuFHUWSJEmSJEmSJGk1Fq9IkiRJkqQGacaMGdx///1UV1eHHWWd4rEkR+zyONt0/SLsKGsWKYBOD0HxYWEnkSRJkiTVozPPhLvuglQq7CR1Kz8fxo+H3r3DTiJJkiRJkiRJtSuTgebNN63ilWgUTjgB7rsv7CSSJEmSJEmSwrSsahn3f3I/fx37VxaULSASiVBavfEXS/Pj+cSjcXLjufx2l99yxoAzaFfYbqPHu/FGuPxyKC/f6CEalZycKpo1O5PWrcfxwAMPMGDAgLAjSZIkSZIkSZIkrSIadgBJkiRJkqQf++677xg1alSjKF0BSKUTPPHekXzy3XZhR1mDHCg60NIVSZIkSdrElJXBqFFNv3QFIJmEm28OO4UkSZIkSZIk1b5oFE49FRKJsJPUn/x8OPvssFNIkiRJkiRJCstn8z/jl0//kvbXt+eiVy7iuyXfUZYsq1HpCkBFqoJl1ctYWL6Qa96+hm43duOIh49gzPQxBEGwweOdcgqk0xt+XGPVrFkOf/nLUKZNm8Zzzz0XdhxJkiRJkiRJkqTVRIKN+a2PJEmSJElSHZk1axYjR44kmUyGHWWDxWNJjh74GL06fxV2lP8Th0RX6D4eYi3DDiNJkiRJqkd33AEXXJAtYNkUFItPxL0AAQAASURBVBTA/PlQWBh2EkmSJEmSJEmqXVOnQt++UFkZdpL6sdVW8OWXEImEnUSSJEmSJElSffp60df84slf8PHcj0mmk6SCVJ3PGSFCQaKATsWduO+I+9i1y67rfWxpaSnbb/8ZU6bsCMTrLmQDkJ8fcNllEc4+eynbbrsteXl5TJo0iXi8aZ+3JEmSJEmSJElqXKJhB5AkSZIkSVpu4cKFjBo1qlGWrgCk0gkeG3cU383fLOwoQBRibaDbO5auSJIkSdImJgjgr3/ddEpXIPsCvvvvDzuFJEmSJEmSJNW+zTeHAQPCTlE/iorgkkssXZEkSZIkSZI2JZkgw9/H/p1+t/fj/VnvU5GqqJfSFYCAgLJkGV8v/pq9Ru7FeS+eR2Vq/Vqwi4qK6NPnZWKxdB2nDF8QwOmnQ7NmzYjFYhQXF1NWVkYQBGFHkyRJkiRJkiRJWsHiFUmSJEmS1CCk02kefvhhqqqqwo5SI6l0Do+OOZaK6rwQU8Qg1go2GwOJTiHmkCRJkiSFYfZsmDUr7BT1q6wMHn447BSSJEmSJEmSVDd+/3soLg47Rd0LAjjuuLBTSJIkSZIkSaovUxZPYcc7dmTEGyOoSFWQCTKhZalIVXDH+DvY6pateG/mez+5Xzq9smjlwQcvZOutc+sjXmgiETjwQGjXDh5//HGmTZtGXl4ezZs3J2KLtiRJkiRJkiRJakAsXpEkSZIkSQ3CW2+9RUlJSdgxakV1KsFzHx4S0uxxiHeE7uMhp2dIGSRJkiRJYRo/HnJywk5R/z7+OOwEkiRJkiRJklQ3DjwQcpv2u/tIJODkk6GgIOwkkiRJkiRJkupaEATc9O5NbHfbdnw872PKkmVhRwKy5SszSmaw58g9Of/F86lOV2e3V1RwxRVXABCLxVbsX1BQwLXXQkFBEEre+pCXFzBiRITFixfz1FNPAXDyyScDq5bQSJIkSZIkSZIkhc3iFUmSJEmSFLp58+YxduxYkslk2FFqRTqTYPLsrZg8e8v6nThSADlbQPcPIdGtfueWJEmSJDUY770HZRvx/Onw4RAEK5d1SSTg9NPhgQfg889h4UKoqoLZs+Hxx2Ho0NWP2WyzVedY03LwwRueHaC8HObO3bhjJUmSJEmSJKkhi8VgxAgoLAw7Sd1JJODCC8NOIUmSJEmSJKmuZYIMZzxzBpe9fhkVqQoyQSbsSKupSFXw7/H/Zv9R+/P4M4/To0cPrrnmGsaMGbPavoccAgccECEnJ4SgdaygAM47L0K/fvDSSy/xyiuvsO2227LjjjsCq5bQ/NjChQvrK6YkSZIkSZIkSRJg8YokSZIkSQpZOp1m9OjRpFKpsKPUqmQ6hyfePYKK6rz6mTCSDy1/Cz0+hnj7+plTkiRJktQgvfUWpNN1P0+rVnDHHXD88bDNNtC6NeTkQMeOcMQR8OabcNppdZ9jubw8GD++/uaTJEmSJEmSpPr0m99A797ZEpamprAQrrkGuncPO4kkSZIkSZKkupRMJ/nZ6J/x0GcPUZ4sDzvOWlWkKnj727c56tmj6LVdLx577DG23377Ne57xx2Qnx/Uc8K617FjwJVXwsSJE7nnnntYvHgxxx57LFtvvfVaj6uuruZf//oXzZs355VXXqmfsJIkSZIkSZIkaZNn8YokSZIkSQrVW2+9RUlJSdgx6kQyneDZDw6t20kiBZDYHDYbA+3+DJGcup1PkiRJktSgBQF88kn9zvnmm/DrX8M++2Rf/Dd//srvbrgB8vPXfNzzz8OQIasvY8ZsXI6yMvjgg407VpIkSZIkSZIaumgUHnkEcnPDTlK7otFsocy554adRJIkSZIkSVJdygQZjn3sWF6Y8gJlybKw46yXdDRNrGOMeQfN44BDD6CgoGCN+7VuDSNHRviJrxul/PyA0aMjLF26gFtuuYXXXnuNgw8+mCOOOIL8n7o5+P/EYjH69u3Llltuyf77788pp5xCKpWqp+SSJEmSJEmSJGlTZfGKJEmSJEkKTUVFBWPHjiWZTIYdpU6kMwkmz9mS+Uva1cHoUYjkQ8vfQs9JkLd9HcwhSZIkSWpsZs+G6ur6mausDIYOhT32gNtvh9deg9tugzPPXLlPcTH07bvm4+fPz5as/HhZsmTj8qRS2RIYSZIkSZIkSWqqevaEP/8ZCgvDTlJ78vKyhTJRn3KTJEmSJEmSmqwgCDjt6dN4aepLlCfLw46zQdKRNNPKpnHA/QdQnc7epPvjZ2KDIGDYMDjgAMjJCSNl7crPz3DeeRG6dVvEeeedx7333stOO+3EueeeS+/evdd5fCwW48gjj2TkyJFccsklPP7443Tq1ImnnnqqHtJLkiRJkiRJkqRNlbekS5IkSZKk0EycOJFIJBJ2jDqVzsR4d/IutTdgpAAiedDsOOj+PrT7M0SawJ24kiRJkqRa8c03kJtbP3OVlsLbb6++/auvVt9vTQ47DBYvhspK+PZbuOsu2HLLmmX65puaHS9JkiRJkiRJDd0550Dv3hCLhZ2k5goLs0UyPXuGnUSSJEmSJElSXbpuzHU88vkjja50ZbnKVCXvz3yfXf6yC4MGDeKII47g6quv5r333gOyxSsA//kPtGzZ2IumqwiCbxg7dj923HFHHnroIbp3786///1vhg4dCqw835+y/Ps+ffpw6aWXcvfdd7PttttyxBFHcPzxx1NRUVHnZyFJkiRJkiRJkjY9jfpXNJIkSZIkqfEKgoBx48aRTCbDjlKngiDGp9O3oypZw3KUaBHEOkGb/wdbzIZOD0Bu39oJKUmSJElqMiorw04Axx678vPkyfDFF2ver1Wr7MOlubnQvTuceipMmAADB2783FVVG3+sJEmSJEmSJDUG0Sg88ggUFISdpGZyc6F//2yRjCRJkiRJkqSma9KCSfzpzT812tKV5aoyVXxU8REflX/E888/zx//+Ef22Wcf3n//faLRKEEQ0KoVvP12QPPmAGsvJ2mI4nFo3bqaPn3OYtGiOWQyGf7f//t/PP300/Tr149IJAKw4udPWf59EAQUFxdz1FFHcccdd3D66afz8MMP06xZM1555ZU6Px9JkiRJkiRJkrRpiYcdQJIkSZIkbZq++eYbqqurw45RLyIEfDJ9J3bafMx6HpED0TzIVECsFeTvCi3PgoK9IWKPriRJkiTpp1VUhDv/scfCpZdmP1dXw+mnr/p9EMDEifDf/8KkSVBWBoMGwYUXQmEhFBXBnXdCnz4bN/8mcqlBkiRJkiRJ0iauZ0945RXYe+/sddbGJicHttgCXnghWyQjSZIkSZIkqWlKZVL8bPTPqExVhh2lduRAzrE5PPmPJ3lk5CPcc889/PKXv2TcuHEUFRUBkJ8/i333vZdHHz0HKAYax0XQWAzatIEPPyymRYvHV2wvLCxc8XldhSs/9sP9p02bxqeffkosFgMgmUzWMLEkSZIkSZIkSdKqLF6RJEmSJEmhGDt27CZTvJJM5zB28oHsuEM/IpVvQ3ImBEkgCUEaIgmI5EC0EHL7Qf7ukL8T5O0AsRZhx5ckSZIkNSKpVLbcJAznnQd//3v2JXmVlXDccfDWW6vuM3067LDDqttefhlmz4Z//zu7vs022ZcGfvPNhmdIpTYquiRJkiRJkiQ1OrvsAk8/DYceCuXlYadZf4kEdO6cvX5cXBx2GkmSJEmSJEl16bp3ruPbJd8SENLNrXWgMl3J3fPv5uG7HubLL79k3Lhx3HrrrVxyySUAdOnSheOO60PPns/zz38eTXl5lEwm5NDrkEhAx44wZkz2+i0UEgTBiuKUZDJJIpFgwoQJdOzYkY4dO65zzEwmQzQaZcaMGYwePZqLL76YTCbDL37xC0455RR23333VeaQJEmSJEmSJEmqKYtXJEmSJElSvSspKWH69Olhx6hXZRURZiQvoVuPW8OOIkmSJElqwvLyIIznD2+4Ac4/P/t5yRI44gh44431P37MmFXX27ffuOKVnJwNP0aSJEmSJEmSGqu99oJnnoHDDoOysrDTrFtuLnTvDm+/Da1ahZ1GkiRJkiRJUl2atGAS17x9DRWpirCj1KqqdBXPfPUMz3/9PJdffjkHH3wwEyZMIJlMEolEiMfjHH744QwbFnDqqVGGDMneW1tdHXbyNcvLg802y163bdt25fYfFqIkEglmzZrFjjvuSPfu3Xnvvfdo+8Odf2B54Uomk2HKlCmcdtppvPPOO3Tu3JlTTz2Vq666apV9Y7FYnZ2bJEmSJEmSJEnatFi8IkmSJEmS6t13331HNBoNO0a9SqVSTJ06lW7duoUdRZIkSZLUhOXl1e98OTkwahT87GfZ9WnT4KCDYNKkNe+/ww7w6aeQTK66fciQVdfnzNm4PLm5G3ecJEmSJEmSJDVWe+0Fr78O++6bLV9Jp8NOtGb5+bDNNvDaa9C8edhpJEmSJEmSJNWlIAj4+X9/TmWqMuwodaI8Vc5JT5zETV1vAiAej5NIJFZ8H4lEiEQibLklfPYZnHpq9jpueXlIgX9Cfj6cdBLccAMUFq5931mzZgHQrVu3NZauBEFAJBJZ8ezw3//+d0aNGsWkSZMYPHgw119/PQMGDACyz9vG43FisRipVIqPP/6Yd955h0gkQo8ePTj00ENr90TXIFWVYt4n85gzfg5zP5pL1dIqqsuqSVWmiOXGyCnMIbdZLu37tafTgE6079eeRH5i3QNLkiRJkiRJkqTQWLwiSZIkSZLq3YwZM6iurg47Rr0KgoBp06aFHUOSJEmS1MQ1awZBULtjjhgBV16Z/XzvvXDKKdnPeXnw4ouw++7Z9e+/h4sugpYtYfDglcdPngwLFmQ/n3MO7LMPPPAAjBkDlZXZfS+8cOX+H3wA3323cVmLijbuOEmSJEmSJElqzHbeGT76CI49NluMXVYWdqJV5efDr38N11xT/wXikiRJkiRJkurf+7PeZ+riqQTU8k2tDUh1uppRE0YRj8c56KCDfnK/tm3hmWfgscfgtNOgogLCfrw2Pz9bkP3wwyvvA16XnXfembIfXHxeXp6yXCQSAeDDDz9k1KhR3HLLLRQXF3PhhRdywQUX0KFDBwAymcyK46ZMmcKll17KY489BkAsFiMajTJkyBDuu+8+OnfuXBunC0DZ/DK+eOILpr89nZnvzmTp9KXE8+Jk0hlS5amfPC6eHyeWiJEsT1LcuZjOu3Rms6GbsfXhW9Osc7NayydJkiRJkiRJkmrO4hVJkiRJklTvpk+fvl779evXj8MPP3zF+lVXXbXaPiNGjFjx+cknn+Tjjz9e65jLb7rs2LEjnTt3pri4eMV399577xrLUYYPH0737t1/csxJkyYxevTotc4LMG/evHXuI0mSJElSTWyzDZSX189c7duv+rBly5bw6KOr73fyyTBy5Mr1Ll3gkkvWPOa8edn9N9aOO278sZIkSZIkSZLUmPXoAe++C//8J/zhD1BVBel0uJkKCqBNGxg9OlsOI0mSJEmSJGnTcP3Y66lIVYQdo06VVpfyauWr7L373gwdOnSd+x99dPa+21NPhddfr7/7fX8sPx9OOgluuAEKCzf02HyCIFums7w8JQgCIpEIyWSSl19+mV//+tfMnDmTXr16ccMNN3DggQeust/ygpY333yTP//5z7zyyiv079+fq6++mry8PD744ANuvPFGjjzySEaNGsVWW2210ecaBAEzxs5g7PVjmfriVCLRCMny5Irvq5PrbsBJVaRIVWSLWZZOW8rSaUuZ/MxkXr7wZbrv3p3BFw+m+57dV5yXJEmSJEmSJEkKj8UrkiRJkiSpXmUyGRYtWhTa/IlEgj333DOUuZPJJMuWLVul7EWSJEmSpNpUUACdOsF6dp7Wu2uvhalTYb/9oHt3aNcOkkn45ht47rnsQ5wLF27c2AUFMGRIrcaVJEmSJEmSpEYlGoVzz4VDDoFjj4UvvoCysnCy5OfDr34Ff/4z5OWFk0GSJEmSJElS/VtYvpBnv36WTJAJO0rdawGnXn4qXbt2Xa/d27aFZ56B//4XLr4Y5s3LFrD8X5dJnYnFICcHevWCm27KFsBsrB8XjEQiEb799ltuv/12/vOf/7BkyRLOPfdcTjvtNPr27bvKfplMhmg0yowZM7jmmmt49dVXOemkk7jwwgvZdtttAdhjjz2IxWJcdtllvPXWWxtVvFJdWs0n93/CmL+OoWx+WbZspRb/GS8vYpn60lRmjJlBbvNcBl00iP7D+5PXwgvikiRJkiRJkiSFxeIVSZIkSZJUrxYtWkQ0GiWdTocyfxAEzJo1izlz5jBr1iyGDRu2Qcfffffdq20rLy9fr2Pj8Thz5syxeEWSJEmSVKd23nnjildGjswuP3bVVdnlx6ZNgx89O7lOX30FV1+dXWpbPA4DBtT+uJIkSZIkSZLU2PTsCe+9B7fdlr2+W1kJy5bV/bzxOCQS0KcP/POfsMsudT+nJEmSJEmSpIblrgl3EWEDbzBtpCKJCM8sfIaf8/MNOu6oo+DII2HcOLj+enj++ew9uZWVtZuvsBAyGfj5z+H88+EHPSi16ve//z2jR49m22235fLLL+eCCy5Y8V0QBCvKWqLRKAA33XQTr776Kvvttx8XX3wxffr0ASCdThOLxTj44INXjHnaaaetd44gCPj0wU957tfPEWQCkmXJWjzLNasuraa6tJrXL32d1y97nf2u348BvxqwWkGNJEmSJEmSJEmqexavSJIkSZKkejVnzpxQbxisrq7mzjvvXLG+ocUrM2bMqNHcs2bNYqutttroMSRJkiRJWpehQ+HZZ2v/4cuGrrwcttsu7BSSJEmSJEmS1DBEo3DWWXDmmfDii/DXv8L772dfslddXbtzLX9530knwXnnQe/eq37/wxfrSZIkSZIkSWq6MkGGG969gYpURdhR6kUmyPDEl0/wfcX3tMxvuUHHRiIwaBA8/jjMnw//+Q/84x9QUgI5OVBWBun0huVJJKCgACoqoFMnuOii7HXb4uING2dDPfLII/Tv35+TTjqJjh07AitLVJZfG15+nfjll1/mgQceoHXr1lx88cVss802K8ZZvm9hYSE5OTm0atWKIAjIZDLEYrG1ZiidW8qTw59k+pjp9VK48mPJ8uycL1/4Mp+M+oSjHjqK5t2a13sOSZIkSZIkSZI2ZRavSJIkSZKkelVSUkIyWf83LdaW3/72txQXF1NdXc2cOXMYP348kyZNWq9jgyBg8eLFdZxQkiRJkrSp23HH7AOXm1rxSrdukJcXdgpJkiRJkiRJalhiMTj44OzyzTdwyy1w113ZopRoFEpLIQg2bMwfvryvSxe4+GI44QTIz0+zYMEC3n77axYtWkQ0GiWRSLDffvut86V4kiRJkiRJkhq/sTPGUpHcNEpXlotFYvz3i/9y2g6nbfQY7drBZZdll9mzYfx4+OADeOMN+OQTqKrK3hv8437rIMjeL9ysGeywA+y+e/Y+4h12gDZtanZeG+oPf/gDAJlMBmC1a8KRSITy8nKeeeYZ5s+fzx/+8Ad22WWXVUq7l39+6KGHqKyspKioiEgksmKskpISXn31VQoKCjjggAOA7HO7nz74Kc/9+jlSlSkyyUydn+vaJMuSzHp/Frducyv7/X0/BpwxwGJySZIkSZIkSZLqicUrkiRJkiSpXiWTSYINfVL//4wYMaKW02y4Fi1aAJCfn0/Pnj3p2bMn7777Li+99NJ6Hd+YS2ckSZIkSY1Dv36bXulKJAKDB4edQpIkSZIkSZIatp494cYb4e9/h6lTsy/ve/ddePttmDQpW9ISX8PTZstf3ldcDP37w557rnx5X9u2MHPmTB566AWeeeYZJk2axIIFCygrK1vxgr1tttmG2267jSFDhviCOUmSJEmSJKkJe3/W+1Slq8KOUa/KkmW8Ne2tGhWv/FCnTtnl0ENXbpszBxYtypZhV1RkS7Xz8yEvDzp0gNata2XqWhGNRn/yu8rKSt5//326devGgQceSGFh4YrvMpkM0WiUb775hocffhiA4cOHr/LdpEmTOPHEE2nWrBn9+vVjxO9H8M113zD9nekkyxrOs7uZVIZMKsPLv3uZT+77hOOeOo6CNgVhx5IkSZIkSZIkqcmzeEWSJEmSJNWrxlg8UlZWxvjx45k+fTrLli2jefPmDBw4kHbt2gGw66678umnnzJ79ux1jtUYz1+SJEmS1LgUFMDBB8OTT2ZfhrcpKCiAM88MO4UkSZIkSZIkNQ7RKGy5ZXY57rjstkwGvvsOvv8+++K+yspsEUteXnbp0iVbsvJjo0eP5sYbb+TDDz8kGo3Ss2dP9t57bzp06EBVVRWpVIrHH3+c448/nltvvZXDDjusXs9VkiRJkiRJUv1547s3qE5X12iM4f2Gc+/h9662vTxZztzSubw/631uef8Wxs4Yu17jnbbDaRze63C2absNbQrakBfPY0nlEr5Y+AWPTXqM2z68jVQmVaPM65tlY3XsmF0au++++44PPviA3XbbjX79+q3YHgTBisKWkSNH8vHHHzNs2DC22247YGWZy6677sr//vc/nnrqKV564iUe2OsB2sbaEkk3zMLvZFmSWR/M4o4d7+DUMafSrHOzsCNJkiRJkiRJktSkWbwiSZIkSZLqVVCDN77efffdq2079dRTaxJnvTz22GOrbZs8eTLnnnsuubm5APTq1Wu9ilcymUyt55MkSZIk6ccuvBBefhnKysJOUj/at4eBA8NOIUmSJEmSJEmNVzQKPXtu2DGXXXYZf/nLX4jH4xx77LHst99+9O3bl44dO9KiRQvy8vIAOP744/nNb37DTTfdZPGKJEmSJEmS1IR9OPvDOhu7IFFAz5Y96dmyJ0dvczSHP3w4z3393DqPO2HbE9ij+x6rbGtb2Ja2hW0ZutlQ9um5D8MeHlajbNOXTqcqVUVuPLdG4zR1ywtUdthhB4qLi0kmkyQSiRXfP/3009x33320adOGk08+meLi4lWOD4KAXXbZhW26bUPze5pTEa1osKUry2WSGZbNWsYdA+7gl+N+ScseLcOOJEmSJEmSJElSk2XxiiRJkiRJqlc/vAlyQ82YMaMWk9RMeXk5ixYtolOnTgAUFhau13E1OX9JkiRJktbXwIHZMpJvvgk7Sd0rLISLL4ZIw35uUpIkSZIkSZKalBdeeIG//OUv9OrVi8svv5x99tmH9u3br7JPJpMhGo2y//77c/TRR3PzzTdTXl5OQUFBSKklSZIkSZIk1ZWSqhIWli+s9XGH3D0EgG7Nu3HD/jfQoagD8WicCwZesF7FKx/N/Yg3p73J5/M/Z2H5QtoXtef8Xc9n5847A3BYr8PYotUWTFk8ZaMz5sXz+Gz+ZwzoNGCjx9gUtG7dmsLCQj755BMqKyvJy8sjCAIikQiTJ0/mT3/6E9OmTePSSy9lyJAhRCKRFd8DRCIRyheVc/egu6leWE0k0zhuHs6kMpQvKOeuQXfxq/G/orhT8boPkiRJkiRJkiRJG8ziFUmSJEmSVK8aW/FIUVER0WiUkpKSVbYXFBTQunXrFeulpaXrNV5jO39JkiRJUt0pKYGJE2H8eHjrLZg9Gyors0skArm5UFAAnTvDbrvBjjtC//5QVLTusSORbBnJ734HZWV1fiqhCgI44YSwU0iSJEmSJEnSpiOTyfDyyy8TiUS4/fbb2X333de4XzQaJZVKEY/HycvLIx6P8+mnn7LLLrvUc2JJkiRJkiRJdW3inInkJ/JJViVrddwxM8as+LlDxx24cNCFAHQq7rRex5//0vmrbfty4ZdM/NXEFevNcpvVKGM6SDN+zniLV9aha9eunHHGGdx2223cfPPNHHfccWy22WZ88MEHnHPOOUyYMIFjjz2WM844Y8Xzu8tLVwC++OgLXj3uVUpml5BJZcI6jY0SZAIqFlZw16C7OGP8GRS0tqBckiRJkiRJkqTaZvGKJEmSJEmqV/n5+cTjcVKpVJ3N0bx5c84777wV61ddddUq3/fq1WuNx3Xr1o28vDwApk6dSiqVonXr1px44ol8+eWXTJkyhaVLl9K8eXMGDRpEbm4ukH2RwKRJk9YrW9H6vB1XkiRJktQkLV0KDz0Ezz8PH34ICxdmi1UqK6Gqau3HPv885ORAeTl06AA77QQHHwzHHvvTRSwnnAAXXFD759GQxONw4onrV0YjSZIkSZIkSaod0WiUDz/8kH79+rHTTjsBkE6nicViAARBAGRfiBePxykvL+e1116jffv2tGvXLrTckiRJkiRJkurOp/M/pTpdXWfjdy7uzJ7d91yx/vHcjzd4jGgkSpdmXThrp7NWbJtZMpPP539eo2zlyXLen/U+Zww4o0bjbAouvvhiPv/8cy699FLuuusucnNzmTJlClVVVey7777ccccdFBcXr3bcV199xd8G/o1uyW5E0pE1jNzwZVIZls1exsPDHuaUt09ZpVRGkiRJkiRJkiTVnMUrkiRJkiSpXnXo0IFYLFanxSvrctxxx61x+1577bXi80033cTSpUsBiMfj9O3bl759+652TBAEvPbaa8yfP3+d8+bk5NClS5eNTC1JkiRJaqw+/hhuvBEeeQRiMSgrW/nd//2n5zpVVmYXgJkzs8vLL8M558BJJ8F550Hv3qseU1QEZ5wB//43VFTUyqk0OIkEXHhh2CkkSZIkSZIkadPTtm1bSkpKmDFjBr169SKVSq0oXvnhy+K++OIL/v73vzN27FiOPvpoevToEVZkSZIkSZIkSXWopKqkTopXghHBats+nfcpF7968XqP0Ty3OUt+v2SVbZkgw9vT3uas58+iKl1V05h8X/F9jcfYFLRv354XX3yRO++8k0cffZSqqioGDBjAueeey9ChQykuLl6l6Hu5zOcZuia7NtrSleUyyQxzP5rLhP9MYMAZA8KOI0mSJEmSJElSk2LxiiRJkiRJqlft27cnmUyGHWO9zZ49m6eeeoott9yS9u3bU1hYSCKRoLS0lBkzZvD+++8zY8aM9RorCAI6duxYx4klSZIkSQ1BdTU89hhcdx1MmQJVVZBO1+4cywtc7r4bRo2CPn3gkkvg8MMh/n93A1xzDTz6aNMsXikoyJ7vlluGnUSSJEmSJEmSNj1HHXUUw4cPZ9SoUfzpT38iNzcXgLKyMmbNmsWkSZN46623ePzxx5k+fTqDBg3iX//6V8ipJUmSJEmSJNWVimQFmSBTL3OVJcsozimulbEKEgW1Mk5ZsqxWxtlUnHbaaZxwwgnk5+eTSqWIx+MEQbZk58elK2ULynjq1KeIpqNhRK11ybIkL13wElscsAXNuzUPO44kSZIkSZIkSU1GJFj+2wZJkiRJkqR6cvPNN7NkyZKwY9S7WCzGZZddRiQSCTuKJEmSJKkOffghHHMMLFwIpaX1O3dREXTuDKNHw7bbZreNGQP77tu0ylciEdh6a/jkk5UlM5IkSZIkSZKk+lNaWsrRRx/NK6+8wp577kn//v0pKSmhpKSEadOmMWXKFBYtWkT79u059thjOeecc9h8880JgsD7pyRJkiRJkqQm6Hcv/44bxt1Q43GG9xvOvYffu2J9yN1DAGiZ35Lzdz2fvXrsBcDMkpls/o/NqU5Xr3PMaCTKwC4DScQSdGnWhVP7n8qePfYEsoUx2962LVO/n1qj3EO7DeXNU96s0RibouWvP4tEImQyGaLRKO+99x7du3enffv2ZDIZHj3iUaa8OIV0dTrktLUnGo/SZdcunPzWyV4zlyRJkiRJkiSplvj6EUmSJEmSVO86d+68SRavtGnTxhsgJUmSJKkJq6qCyy+HW28Nr+SktBQmT4addw448MBPOfPMRey3356ccgrcc0/TKV/Jy4NHH7V0RZIkSZIkSZLCUlRUxH333cevfvUr3nnnHV5//XUAEokEbdu2pW/fvgwcOJD99tuPPfbYY8Vx3j8lSZIkSZIkNU050Zw6GXfMjDErPn8w6wPmXjgXgC7NurD7ZrvzyjevrHOMTJBZZZyHPn2IqedOZbMWm5GfyGd4/+H88X9/rFHOnFjdnH9T98NrxtFolNLSUq677joqKysZNWoU89+czzevftOkSlcAMqkMcybOYcJ/JjDgjAFhx5EkSZIkSZIkqUnwFSSSJEmSJKnedevWja+++opUKhV2lHrVrVu3sCNIkiRJkurIhx/CMcfA/Pnhl5sEAVRWRnjyyc15/fV2vP56kr/9LcGTT4afrTYUFMAll0DfvmEnkSRJkiRJkqRNVxAEtGvXjscff5yvvvqKcePG0bp1ayKRCM2aNaNLly507tyZvLy8FftbuiJJkiRJkiQ1XQWJAiJECAjqbI4fX2Nsld9qrfvnxfOoTFWutj34v/9b33HWR0FOQY3HEMTjcXbbbTdGjBjB+eeez9bPbE2yPBl2rDqRLEvy0gUv0fe4vuQ2yw07jiRJkiRJkiRJjZ7FK5IkSZIkqd517dp1k3uIPicnh+7du4cdQ5IkSZJUy4IA/vQnuO66hldqEgSFlJQUMGRIhKuvDnj00Qj77tvwcm6IRAJ69oRLLw07iSRJkiRJkiRt2pbf/xWJRNh6663Zeuut12t/SZIkSZIkSU1TfiKfeDROMlO7JRmDuw4GoGV+S87f9fxVvpu0YBIAI3YfwZV7XAnAvR/dyylPnQLA/pvvz9/3+zsPffYQkxZMYm7pXDoUdeDU7U+le4vuK8Z5b+Z7Nc5ZmCis8RiCvLw8zjrrLObMmcOrN77KZsFmxJv4a9I+vu9jdj5757BjSJIkSZIkSZLU6DXt3yhIkiRJkqQGqUOHDhQXF7N48eKwo9SrrbbaKuwIkiRJkqRalMnAWWfBqFENt8wkCCJUVMAVV0Q45xy480447bSGm3dtYjHo2BFefx3i3u0gSZIkSZIkSQ1CJpMhGo2u9jkIAstWJEmSJEmSpE3IFq22ID+RT7KqdotX3jn1nTVuv/+T+/l0/qfrPH7zVptz+dDLf/L7p796mgc+fWCj8wEkogm2a79djcbQSjk5Ofz1r3/lutHXUfldZdhx6lSyLMnYv41lp7N28pq6JEmSJEmSJEk1FA07gCRJkiRJ2vREIhEGDx5MTk5O2FHqRSwWY8CAAcR9K6wkSZIkNRmZDJxwQrZ0paws7DTrVl4ON9xQzV13fc2lly6ioCDsRBsmGoXWrWHMGGjbNuw0kiRJkiRJkiTIlqtEo1FKSkr48ssvV5SuAL4gTpIkSZIkSdrEDOg4gGS6dktXfiiVSbGwfCH/+/Z/nP7M6Qx/cvg6j/lo7kfc/N7NvD/rfeaWzqU6XU1lqpJpS6bx5JdPcuxjx3L4w4eTCTI1ypafyGfHTjvWaAytat4n80jPT4cdo15ULK5g2lvTwo4hSZIkSZIkSVKjFwmCIAg7hCRJkiRJ2vQkk0n+9re/kUzW3Y20DUU8Huess86iRYsWYUeRJEmSVE8yGZgyBcaPh3ffhYkTs8UXFRWQTEJODuTnQ7NmsNNOsMsuMGAAdO0Kvoes4QsCOO00ePjh7J9r41LKZpu9yP77b8GoUf2pqAg7z7rF49CuXbZ0pXv3sNNIkiRJkiRJkn7ojTfeYK+99qJjx45MnjyZwsLCsCNJkiRJkiRJCkEQBDS/tjnLqpeFHaXe5cRymPO7ObTKbxV2lCbjyZOf5JP7PyFIbwKvR4vAlgdtyfHPHh92EkmSJEmSJEmSGrV42AEkSZIkSdKmKZFI0K9fPyZMmEAmkwk7Tp3q0qWLpSuSJElSExcE2YKVRx6Bt96CL76AWAyiUSgtzX7/U954A4qKsoUssRhsuy3suSeccAJss029nYI2wCWXNNbSFYAipk07kGefvZfzzotz0019G3T5Sk4OdOmSLV3p0CHsNJIkSZIkSZKkH+vXrx8Affv2pbq6er2LV5YsWUJVVRXt27evy3iSJEmSJEmS6kkkEqFvu76Mmzku7Cj1rnluc0tXalHl0ko+f+TzTaN0BSCAb179hmVzllHcsTjsNJIkSZIkSZIkNVrRsANIkiRJkqRN1y677EI02rQvT+Tk5DBo0KCwY0iSJEmqI2VlcMcdsOWWsO++cMstMHEiVFZmv1u2bO2lKwCZDJSUQEVFtqRl3Dj4619hxx2zy+jR2VIWNQxPPw233tpYS1eWK2T27JOZMuVtnn8e2rWDvLywM62uoAAOOgg+/NDSFUmSJEmSJElqqFq2bEl1dTUvvfQSLVu2XK9jKioquPnmm/nZz35Wx+kkSZIkSZIk1ac9uu9BNNK0nxldkwEdB4QdoUmZ+vJUoolN69+jaCzKV09/FXYMSZIkSZIkSZIatU3rtwuSJEmSJKlBadOmDd27d2/S5SvFxcVsscUWYceQJEmSVMu+/BJ+9atsYcUFF8DUqdmilUymdsZPpbJFLOPHw6mnQtu2cOmlMHNm7YyvjbN4MQwf3thLV5Yr5LHHjqJr13lMmQLHH58tOmkIcnKgRQt44AF44glYz/f0SZIkSZIkSZJCEo/HSaVSZNbzFyX5+flUVVXx9ttvs2TJkroNJ0mSJEmSJKne7Nx5Z4pyisKOUa8S0QS7d9897BhNysx3Z1JdWh12jHqVLE8y/Z3pYceQJEmSJEmSJKlRi4cdQJIkSZIkbdqGDRvGLbfcQnV107sJMh6Pc8wxxxCJRMKOIkmSJKmWVFTAJZfAnXdCMpktSKlrpaXZnzfcADffDFdemS17icXqfm6t6vTTm0rpSlYQFHPZZSkefhjuugtOOAF+/nMoKYHKynAyFRTA/vtn/461ahVOBkmSJEmSJEnShovH1+8xtSAIiEQiDB48mEQiwTPPPMNJJ51Ux+kkSZIkSZIk1Yc9u+9JdbrpPSu6NvFonEO3OjTsGE3K9LemQ1A7Y/Ub3o/D7z18rft898Z3jNxz5Grbo4ko/U/uT/c9utOhfwcK2xeSW5xL+aJyZr47k/dueo9pb02rnaDAzHEza20sSZIkSZIkSZI2RdGwA0iSJEmSpE1bUVERhxxyCIlEIuwotSqRSDB48GDat28fdhRJkiRJtWTcONhqq2whREVF/ZSu/FBVVbb046qrYMAAmDy5fuff1D39NLz4IjSt3tB8nn66iP/9L7u2114wdSr84heQlwf5+fWXpLgYOnSABx+Exx+3dEWSJEmSJEmSGqMgWP834W211Vb06tWLRx99tA4TSZIkSZIkSapPzfOac8w2xxCLxMKOUm96t+lNn3Z9wo7RZARBwIJJC8KOAUB+q3wOveNQtj1+W9pu05aC1gXEcmIUdyym9xG9OfnNk9nhtB1qbb6l05eSqqrnhxQkSZIkSZIkSWpC4mEHkCRJkiRJ6tu3Lx9//DHffvstmUwm7Di1olmzZuy2225hx5AkSZJUCyoq4JJLVhauhK2sDD79FPr3z5awXHABxDadZxNDsXgxDB+eLb5paioqIvz85zBlChQVZZd//xv+/Ge4+2644Ybsv3PLltX+3Dk5EI3CoEFw8cWw777ZdUmSJEmSJElS4xSJRFbblslkiP7fxd90Or3ic6dOnRg4cCAPPfRQvWaUJEmSJEmSVLcuGHgB//3iv5Qnm+CNtz9SnFPMJUMuCTtGk7Lk2yV1Ov7dQ+5ebVvV0qq1HvPdm9/x+cOfs+jrRbTeqjV7XLkHhe0KAdjvhv345IFPSFXUvDAlnhdn/qfz6bRjpxqPJUmSJEmSJEnSpshXlkiSJEmSpNBFIhEOP/xw4vGm0REbj8c55phjiPnmY0mSJKnR+/JL2GqrhlO6slwmk81z1VWw444wf37YiZq2ESMa1p9/bVu6FK67btVtrVvDRRfBrFkwejTstRfk5kLz5lCT/3wvKIBmzaC4GH772+zfsddeg/33t3RFkiRJkiRJkhqzyspKnnrqKd555x0WLFjA0qVLmT9//oqilSAIiMViK8pZCgsLGTx4MKWlpXzwwQdhRpckSZIkSZJUi/p36M/mLTcPO0a9iEaiHL714WHHaFJmj59NJLZ6yXdtmTFmxmrL/M/WfDN+sizJPUPvYeQeI/nw9g/59rVv+fC2D3n2zGdX7JNbnEu7vu1qJVsmnWH2+Nm1MpYkSZIkSZIkSZuipvE2U0mSJEmS1OgVFRUxbNgwnnjiCVKpVNhxNloikWDo0KG0b98+7CiSJEmSamjiRNhzTygpgSAIO82alZXB559ny1fGjIGuXcNO1PSUl8M990BVVdhJ6k5lJfzzn/DHP0Iisep30Wi2FGX//bMFPx98kF3efBM++ihbSJOXly0DWr5EItnjlheplJdDt26w664wZAgMGAD9+0NOTn2fqSRJkiRJkiSpriSTSY444giKi4spKCigurqa7bbbjsLCQvLy8th+++3Jz88nLy+PAQMGUFRURHV1Nc2aNePxxx9np512CvsUJEmSJEmSJNWSSwZfwq+f+zXLqpeFHaXO5MZy+fWOvyYn5g2xtWnRV4uoLq0OOwYA1aXVTH97+mrbF321aLX9akOqPMW8T+bVyliSJEmSJEmSJG2KLF6RJEmSJEkNxjbbbMOyZct47bXXSCaTYcfZYIlEgn79+jF48OCwo0iSJEmqoXHjYL/9oLQ07CTrlkzC7NnZMotx42DzzcNO1LQ88ki2SKSpS6fh6afhqKN+ep927eDgg7PLcnPnZgtYli7NlrBUVEA8Dvn52UKWbt1gu+2ynyVJkiRJkiRJTVdxcTG/+tWvmD17Nl9++SVLlixh6tSpzJw5E4DHH398tWM6d+5MSUkJzz77LH/5y1/qO7IkSZIkSZKkOnL0Nkfzm+d/E3aMOhWJRPjNTk37HMNQtawKgrobf0QwYrVtL573Iu/d/N56j9Hn2D4rPi+avIiFXyyslWxQeyUukiRJkiRJkiRtiixekSRJkiRJDcouu+xCRUUFY8eObVTlK4lEgl69enHQQQcR2RTeyCtJkiQ1YR991HhKV5ZLp2HRIhg8GMaPh86dw07UdFx3XeP6d2FjLVuWPde1Fa+sSYcOcMABdZNJkiRJkiRJktS43HbbbWQyGRYuXEizZs2YMmUK8+fPJz8/n/Hjx7Nw4UKCIODjjz9m4cKFRCIRKioq+OqrrygtLaWoqCjsU5AkSZIkSZJUC3Ljudx60K2c+eyZlCXLwo5T6woSBZyz8zl0bd417ChNTkMvHulzbB92u3Q3ANLVaZ45/ZlaHT9Z2nieq5YkSZIkSZIkqaGxeEWSJEmSJDU4e+yxB9FolHfeeadRlK8kEgn69OnDoYceaumKJEmS1MhNngx77tk4izYymZXlKx9+CG3ahJ2o8fvgA5g5M+wU9eezz+CLL6B377CTSJIkSZIkSZIaq0gkQrt27QDo27fviu0DBw5c8TmVShGPx5k/fz5VVVUUFRVZuiJJkiRJkiQ1MSdsewIjPxrJm9PeJJlp+M+JbogORR34055/CjtGk5SqSNXp+HcPuXu1bd9/8/16Hbvrebuy39/3IxKNkKpM8dhxjzHtrWm1mi9VVbfnL0mSJEmSJElSU2bxiiRJkiRJapCGDh1Kfn4+L7/8MqlUw71RMJFIMGDAAPbbbz9LVyRJkqRGrroaDjwQli4NO8nGS6Vg9mz4+c/h5ZfB/0ypmeuvh4qKsFPUn2QSbr4Zbr897CSSJEmSJEmSpMbqx/dQBUGwYls6nSYWixGPx8lkMisKWiRJkiRJkiQ1PZFIhPuOuI9e/+xFsrrpFK/kx/MZfcxocmI5YUdpkhIFiTodf8aYGRt13P437M+u5+8KQOWSSh454hG+e+O7WkyWFc/zlXCSJEmSJEmSJG2saNgBJEmSJEmSfspOO+3E8ccfT2FhIfF4w7pZMBqNkpuby2GHHcb+++9v6YokSZLUBFxxBcydC0EQdpKaSSZh3Di4//6wkzRuQQDPPQeZTNhJ6k8qBU88EXYKSZIkSZIkSVJT8sP7qmKx2IrP0aiPtUmSJEmSJElNXcfijvzr4H9RmCgMO0qtKEgUcO4u57JDxx3CjtJk5RQ1rEKbWE6Mox85ekXpypJpS7h78N11UroCkFPYsM5fkiRJkiRJkqTGxDvUJUmSJElSg9ajRw/OPfdctt12WxKJRNhxAEgkEvTo0YOzzz6bvn37hh1HkiRJm6BUCpYsyZaEfPstTJ8OCxbAsmWNvzQkLBMmwC23QHl52ElqR1kZ/OY3MGdO2Ekar+nTN82/T0uWwPffh51CkiRJkiRJkrSp+OSTT7j66qt5/fXXSafTYceRJEmSJEmSVMtO2PYEBnUdRE6scRdKRIjQoagDf9rzT2FHadJym+USiUbWvWMt2n3E7owIRjAiGMGwe4at2B7Pi3PiyyfS52d9AKj4voJXLnqFvJZ5dB3cdcVS0Lag1rLkNs+ttbEkSZIkSZIkSdrUxMMOIEmSJEmStC45OTkcdthhbLvttvz3v/+lqqqKVCpV7zmi0SiJRIJDDjmEPn36EInU782bkiRJ2jRVVcGnn8L48fDWW/DeezBtGkSjEItlfwKk09lClpwc2GYbGDoUdtkFBgyAnj3B//f1p1VXwzHHQEVF2ElqV1UV/OIX8PLL/vlvjPHjIb4Rv1EfPhzuvXfl+vr8sz/tNDj88Ozf3TZtIC8vW4DyxRfw2GNw223Zv98/5YAD4IUXVq5/9x306LHh2SE794QJsPfeG3e8JEmSJEmSJEmZTIbo8l9irUOzZs14/fXXGTVqFPfccw+DBg2q43SSJEmSJEmS6lMkEuGhox5ix//syMySmaQy9f9saG1ontucF094sdEXyDR0bbdpS05RDlUlVWFHobB9Id13775iPb9lPsc8esxq+z158pN8PPLjGs+XKEzQoX+HGo8jSZIkSZIkSdKmyuIVSZIkSZLUaPTo0YNzzz2X1157jYkTJwKQTCbrfN54PE4QBPTu3Zv999+foqKiOp9TkiRJm7ayMnjgAbjpJpgyBfLzIZlcv2KQVAo+/DBbGlFUlC1kCQLYc0+48ELYYw9LOH7siitg7tywU9S+ZBLGjYP774eTTgo7TePz7ruwbFn9zHXCCdm/mz/Utm12GToU9tkHhg1b87GtWsHdd9delooK+OADi1ckSZIkSZIkSRvvx6Urayti6d69O3/84x858sgj+de//mXxiiRJkiRJktQEtS5ozZhTxzDgjgHML5tPJsiEHWmDFOUU8cbJb7Bl6y3DjtLkdRzQkXQyHXaMUESiETrt2CnsGJIkSZIkSZIkNVqRIAiCsENIkiRJkiRtqOrqaj777DPeeecdSktLSaVS1PZljpycHHJychg4cCDbb789+fn5tTq+JEmS9GNffJEtW7n//mw5SllZ7Y5fVAQtWsBFF8Hw4dC8ee2O3xjNnAlbbgmVlWEnqTvNmsH8+ZCbG3aSupFKpfj888+ZP38+CxYsYO7cucyfP5+5c+eyePFiSkpKSKfTnHvuuRxzzDEEQUBkPdqHdt0V3ntvw/MMHw733rtyfX2Kjm68EZYuhc8/h4ULoX17OP982HnnlftsuWW2iOnHRo+Go4/OFqYs/8/W776DHj02PPtyBxwAL7yw8cdLkiRJkiRJkjZt06ZN47777mP77bdn//33J5FIkEqliMfjP3nM2Wefzf3338+UKVNo06ZNPaaVJEmSJEmSVF+++f4bBt41kEXli0gHjaNcoyiniJdPfJmBXQeGHWWTEAQB1za/lupl1WFHqXfRRJTLyi8jGl9zkbkkSZIkSZIkSVq7n75bXZIkSZIkqQHLyclhhx12YPvtt2fWrFmMHTuWyZMnE4vFCIKAZDK5wWPG43FisRjJZJJu3boxePBgNt988/V6Ia8kSZJUE6+8Apdemi1dSCYhlaqbeUpLs8sf/gCXXALHHAPXXANdu9bNfI3BrbdCLXc4NjiZDDz2GJxwQthJNk4mk+GJJ57gxhtvpLi4mH/84x9sueWWKwpU5s2bxy677EJ1dTU5OTnk5+dTUFBAixYtyM/PZ8KECeTk5NCrVy+A9fpvvCCAzz6r6zNb6fzzV9/25ZcwceLK9WbNVt/npJOypStLlsANN8Cf/lQ7eSZMqJ1xJEmSJEmSJEmbpkwmw4gRI8jPz2fo0KFccskl7LHHHmvcd/n1/v32248777yT5557juHDh9dvYEmSJEmSJEn1omfLnkw4YwKD7h7EnGVzSGY2/DnQ+hIhQvPc5vzv5P/Rv0P/sONsMiKRCO23bc+MsTPCjlLvWm3eytIVSZIkSZIkSZJqwOIVSZIkSZLUqEUiEbp06cLPfvYz0uk0CxYsYPbs2cyYMYMZM2bw/fffE4/H1/hi3SAISKVSNGvWjM6dO7PZZpvRsWNH2rdvTyKRCOFsJEmStKlZsgR+8xt46ikoL6+/eZfP9dBD8PjjcOONcNppsKl1DlZXw223QVVV2EnqVmkpXHdd7RavLH8J2vpaunQpTz/9NO+//z5TpkwhLy+PrbfemhNPPJE+ffqs9di5c+dy9tlnM2/ePKLRKEuWLAFWFqi0b9+eBx98kEQiQWFhIQUFBSuWL774gmHDhrHNNtuw3XbbrXfekpLsvx9hiEahSxc466yV22bOzBYz/VDXrnDLLdnPZ58N8Vr87f/8+dnCnqjP7UmSJEmSJEmSNkKPHj1o06YNCxcu5H//+x/jxo3j5z//Oeeffz5bbbUVkC1niUajpNNp4vE4HTp0oKCggIkTJ1q8IkmSJEmSJDVhnZt1ZvwZ4zng/gP4cuGXlCXLwo60mvx4Pm0K2vDqL15lq9ZbhR1nk7PZ7psx892ZBJkg7Cj1quvgrmFHkCRJkiRJkiSpUbN4RZIkSZIkNRmxWIwOHTrQoUMHdthhBwDS6TTff/89yWSSZDJJOp0mFosRj8dJJBK0aNHCkhVJkiSF4oUX4MQToawsvOKPVCq7nH8+jBoFDzyQLXPYVDz5ZLZcYlMwdSp89BH077/hx86ePZvJkyczc+ZMAHr37s2AAQPWu3zlu+++44orruCRRx6he/futG3blnnz5vHUU09x5513cuWVV3LWD1tGfuS6666jqqqKgw46iFdeeYWKiopVvo/H4xx55JFrPPbBBx8kEokwbNiwDThjqKjIFpkkkxt0WI00b54tY/qhTAbefjtbwvLD/52IRGDkyOwxjzyS/btbm++gi8Wy8+Xn196YkiRJkiRJkqRNy957783kyZM5/fTTefPNN/n3v//N888/zxlnnMEpp5xCp06dgOx1foBkMsmSJUto3bp1mLElSZIkSZIk1YM2BW14//T3uendm7j89cupSleRCRrGjd358XzOGHAG1+5zLXnxvLDjbJI679KZnKIcqkpCetAiBDlFOXQb0i3sGJIkSZIkSZIkNWoWr0iSJEmSpCYtFovRpk2bsGNIkiRJKyxZAr/5DTz1FJSXh50mq6wMxo2D3r3hxhvhtNOyxQ5N3bXXwrJlYaeoH1VVcMMNcN99G3bcuHHjOP/885k4cSLxeJx0Ok2XLl046aSTGDFixHqNccUVV/DAAw9w/vnn8/Of/5yOHTsSBAGffvophx56KBdffDGnnnoq+Wto+fjggw+45ZZbuPvuuxk/fjzJZJJlP/GHFgTBis+ZTIZYLMaDDz5IEAT8/Oc/36DzrqyEaHSDDqlTBQWrrl9wAey5J8yaBb/+de3PF4tly2csXpEkSZIkSZIkbayjjjqKn/3sZ3Tr1o2HHnqI4447jssvv5wrrriChx9+mMMPP5wzzjiDsrIyPv/88xW/dxgyZEjIySVJkiRJkiTVh2gkygUDL+DQrQ7l2MeOZfKiyZQly0LLkx/Pp01BGx495lF27bJraDkEm++7OZl0wyjiqS+ZVIZeh/UKO4YkSZIkSZIkSY1aA3pVjCRJkiRJkiRJktS0ffstbLMNPP54wyldWS6VyhawnH8+/Oxn2fWm7LPP4Msvw05Rf9JpGD06W/yzvr766iv23ntvvvzyS6688koef/xxbr/9dvLy8rjqqqu49dZbVyk7WZMgCHjiiSdo06YNf/7zn9lxxx3p3LkzXbp04cADD2S33XajoqKCOXPmrHYcwIUXXsjOO+/MiSeeSFFREQAlJSVrnCsSiaxYYrEYH330EfPmzaNPnz60a9du/U+c7L//9V0+tGwZDBmSLVQ56ST43/+y5S+77w5vvgmbb57dr1MnuPpqyGTglFPg++9rP0s0Cslk7Y8rSZIkSZIkSdp0HHLIIQCMHTuW6upqhg0bxieffMJ1111HSUkJ11xzDZttthn77LMP5557LpMmTeLQQw9l2223DTm5JEmSJEmSpPq0Zest+eD0D7hqj6soSBSQG8ut1/nj0Tj58XxOH3A6X539laUrDUCiIEH/U/oTTWwar0eLRCP0OrwX+a3yw44iSZIkSZIkSVKjtmn8ZkGSJEmSJEmSJEkK2eefw447wrx5UFUVdpqfVlYGzz8PBx0ElZVhp6k7zzzT9MtlfiyRyJZ5rK9LLrmEyspK/vWvf/GHP/yB/fffn5NPPpmHHnqIli1b8oc//IFFixatdYxIJEKzZs2oqKhYY2HK3LlzadmyJcXFxSu2BUFAJBLh3nvv5Z133mHEiBHE43EKCgoAWLp06VoLXzKZDAAPPvggS5cu5cQTT1xl/PWRm5stNqlPmQyMGQNvvAH33w/77gvTpmW/y8+H4cOzn9u2hby8bDnKyy9DEGSXe+9dOVb37tltTzyxcVnS6ewckiRJkiRJkiRtrLy8PLbffnvGjh27yu8TLrroIt58803+8Y9/MGDAAAoKCujRowcjRoxg5MiRtGnTJsTUkiRJkiRJksIQi8b43aDf8fU5X3PRoItokdeC4pwNu/93QxUmCilIFHD6Dqcz8VcTufmAm8lPWHzRUOxy7i5EY5vG69Hi+XEG/W5Q2DEkSZIkSZIkSWr0No3fLEiSJEmSJEmSJEkh+uwzGDQIvv++/sscNkZ5ObzzDuyzT8MuiamJN9+EZDLsFPWrrAzee2/99i0vL+fDDz+kqKiI/fffH4B0Ok11dTXbbrste++9N6WlpfxvLU0uywtQjjvuOMrKyhg+fDijRo3iueee4+6772b33Xdn0aJFjBw5krZt2644LhKJ8P3333P55Zdz7LHHstdeewHQrFkzAJYsWbJi7DWJRCIAjB8/HoCBAwcSi8XWWtayXFkZnHkm7Ldf9u9BffipgpPlhSrLtWpVP3kgW7yS73OjkiRJkiRJkqQaOvLII5kwYQJff/01kC1fD4KA7t27c/bZZzNu3Djef/997rnnHi688EJatGix1t8BSJIkSZIkSWraOhV34v/t9f+Yf+F87hl2Dzt12on8eD7xaLxWxo9GohQmCtmi1RbcfMDNzL9wPv86+F/0atOrVsZX7Wm9ZWs6bN8h7Bj1olnXZnTasVPYMSRJkiRJkiRJavRq5zdKkiRJkiRJkiRJktZo6lQYOhRKSsJOsmEqKmDCBBg2DJ59FuJN7DeLEybU7njDh8O9965c/7/uj3U66ST4xS9gu+2gZUtIpWDGDHj9dfjrX+Hbb2svYyYDb721fvtOnjyZqqoqBg4cSDqdBiAWi60oNRk8eDD//e9/GTNmDAcddBCFhYWrjRGNRgG48sor2WKLLbjmmmt48cUXicViK8Y888wzGTx48A8yZohGo1xxxRWUlpZy7rnnkpubC7BijsWLF5NMJonFYqvNGQQBkUiEMWPGMHnyZHbYYQe6du0KrCxkWZtEAn79azj11GxZ0v/FrBUjRsCVV2Y/33svnHJK9vP++8Pf/w4PPQSTJsHcudChQzZD9+4rj19emjNrFpx33urj77wzHH989vPixfCnP2X/92djRCLZfxaSJEmSJEmSJNXEkUceyRVXXMFXX33F0KFDV/zuALLX9OPxOM2bN6dFixYrtv9wH0mSJEmSJEmbpkQswVHbHMVR2xzFFwu+4IFPH+CN797g0/mfUp2uJieWQ2l1KZngp4ucI0QoyikiHaQJgoBt2m7DbpvtxrF9jmWXzrus173FCteQ3w/h8RMfp3pZddhR6kxOUQ5DLhkSdgxJkiRJkiRJkpqEJvZ6JEmSJEmSJEmSJKnhWLAABg+GpUvDTrJxKirg7bezpSIPPBB2mtqzeHHD+DO5/nr43e9W3ZZIwFZbZZfjjoOddoIpU2pvzs8+gyBYdzFMWVkZlZWVtGzZcpWCk+UPGHbv3p1mzZrx7bffsmzZsjUWryzXrFkzOnXqRI8ePdhvv/3Ye++9ad68Oa+99hoPPvggb7zxBvfeey8777wz0WiUMWPG8PTTT/PHP/6RXXfddcU4W2yxBTk5OVRVVZGXlwesLFpZLpPJEIvFGDt2LLNmzeLkk0+mR48e6/3PJycH+vXLfm7XDubMWe9Da2TzzeHyy3/6+6efXvl3cOFCuPnm1fcZPnxl8UpJyZr32ZA8PksqSZIkSZIkSaqp3r17c8YZZ9CpU6cV5evLLb++/8Pr/EEQ8P3339OqVat6zypJkiRJkiSpYerdtjdX73U1kL2GOHvZbMbPGc97M9/j/Vnvs6x6GRWpCqpT1SRiCfLieRQmCunfsT+7dt6VHTvtSM+WPS1aaYS2PHhLcopymnTxSiQWoc+xfcKOIUmSJEmSJElSk2DxiiRJkiRJkiRJklRHTjklW/KRyYSdZOOVl8OTT8J//wtHHRV2mtoxYQLk5UF1iM9f5efDOeesXP/vf+H226Fbt2xhRlERtGgBp50Gv/997c2bSsHMmdC169r3y83NJQgCMpkMmTX8C9y8eXMKCwtZsmQJFRUVwOolKMvXn3jiCY499liOP/54br/9dnJzcwE49NBDad++PZdddhn//ve/2XrrrWnWrBl33303M2fOZOHChfzzn/9k8uTJlJaW8sknn5BOpxk5ciS33347u+22G//85z/ZeuutV8wVi8VIJpN8+umnAPTpk30I7ccvc1sfO+4IzzyzQYdslI8+yv6ZDxyY/fNv1Sr7vxnz5sHEifDQQzB6dLYwp74MGlR/c0mSJEmSJEmSmrZbb711lZL3H1u4cCGPPvooTzzxBBMnTmTrrbfmkEMO4aKLLlrrcZIkSZIkSZI2PZFIhM7NOtO5WWcO63VY2HFUx6KxKEc+cCQPHvIgqfJU2HFqXaIg8f/Zu88wucqCDcDPbMtmN4UEEnoISCd0iHQQRITQuwqiSBGR3uyAIl1ALEg1SBEQEfikCIr0miAdpIMQSgglZTfZ7O58P44kREqSzWYn2dz3dZ0rZ86c877Pmczmx0z2fbLdRdultmdtpaMAAAAAAEC3oHgFAAAAAAAAZoM//Sm5/fZk8uRKJ5l1TU3Jt76VbLxxssAClU4z895///089dRTeeyxx/Laa6/lwQc3S1PTxklmroijMzU0JHV1Ux8fe2zy5JPF/g47JFtvXex/9JzOUFubjBgx/eKV3r17p76+Pu+//34mTZr0sefr6upSXV2d1tbWTyxmSYpfbGxpacnFF1+ctra27LPPPunRo0daW4tfequpqckXv/jFXHDBBRk5cmReffXVDBkyJH369EmS/PKXv8zEiRPTu3fvNDY2prq6OqVSKbW1tVlzzTWzwQYbpFevXlPm+rB85ZFHHslNN92UtdZaK+uuu26SzHTpSlK83//2t5kv6Ln44mL7X8cfX2z/65VXkkMPnel4MzzvzGpoSNZff9bHAQAAAACAJKmurv5YefuH3nrrrWy77bZ56KGHphx76qmncu+99+b555/P8ccfn0UXXbQr4wIAAAAAMAdZ8gtLZsjuQ/LE5U+kdWL3KV+prqvOkpstmRV2XKHSUQAAAAAAoNtQvAIAAAAAAACd7O23k332SSZMqHSSztPcnOy9d3L99ZVO8nETJkzIyy+/nFKplBVXXDHlcjlJUcbx+OOP53vf+15uv/32NDQ0pKamJqNHD0lbW+VKV5JkzJjk4YeTNdYoHh9/fPK73yWDBiWbbFIcmzw5ueKKzp13woTkN79Jbr01OemkpG/fTz6vb9++WWCBBfLmm2/mnXfeyWKLLTbldU2Stra2NDU1pb6+fprykw99uIDaa6+9lvfeey+LLbbYlAKXjy6uVltb+997nTxl/J133jlLLbVUFllkkfTp0ycNDQ0ZOHBgnn322RxwwAEZOHBgfv/732fQoEGfmP2VV17JmDFjsvXWW2eJJZZIe3t7h4pX1lwzqa+f+eKVuV11dXHvAAAAAADQWT78XqC1tTU1NVN/ne3oo4/OQw89lE033TTf/e53s8kmm+TFF1/MaaedlosvvjjLLLNMjjnmmErFBgAAAABgDrDlL7fMczc8162KV2p61mS7i7ardAwAAAAAAOhWFK8AAAAAAABAJ9t776KopDtpaUn+8Y/kz39Odtqp6+d/991389hjj+W5557LU089laeffjovvPBC3nzzzUz4b8PNrrvumiuuuCJtbW2pqanJM888k/XXXz+lUimHHXZYNt544/Tr1y8HHrhoHnyw6+/hf+24Y3LRRcmmmxav6Udf14ceSg47LJ2es60taW9PVlop+UhPysf07ds3Q4YMyQ033JB///vfWW211dLaWvyiWm1tbSZOnJgxY8Zk/vnnz4ILLvixcpMPF1Dr27dvBg0alLvuuit33nlnNttssyllK0nyxBNP5KWXXspmm22WFVdcMUmy/vrrZ/311/9Ypl69emX++efP5MmTU1dX97HnS6VS3nvvvQwfPjxJssEGG0yTZWatvnr3+zmeERMnFu8PAAAAAADoLO+9917OP//8rL766tl8881TLpczatSojBw5MksttVQuuOCCDB48OEmyxhpr5Fe/+lVef/31XHTRRYpXAAAAAADmcXW96rLTH3fK5Vtfntamub98pbahNttdtF0aFmiodBQAAAAAAOhWFK8AAAAAAABAJ7r66uT225PJkyudpPM1NSXf+lay8cbJAgt07tiTJk3Kyy+/nBdeeCFPP/10JkyYkB/+8Ieprq7Oe++9l4MOOih//OMf09jYmP79+2fhhRfOaqutlgEDBuS2227LqFGjssMOOyRJampq0t7enuuuuy7jx4/Pcccdl5/85CdT5urbt3Ozd9S4ccnzzyfrrZfU10/73KqrJl/7WlHA0tLSufMOHZoceOBnn9OzZ89sueWWueaaa3LDDTdkt912m6Yw5fbbb0+SDBkyJElRbtLS0pJnn302PXv2zOc+97kkyfzzz59ddtkll112WU455ZSMHz8+n//851Mul3PnnXfmggsuSENDQ7761a+muro65XI5pVIp7e3tU+Yql8uprq5Oa2trxo0blzfeeCPjxo3LQgst9LHc5XI5Q4YMyTrrrJOtt956SraO6Ns3GTgwef31Dl0+11pqqbbU1VVXOgYAAAAAAN3I448/nh/84Ac54ogjsvnmm6dUKmX8+PF55ZVXss0222Tw4MFpbW1NdXV1SqVSFlhggWyyySb5xS9+kbfeeisLLrhgpW8BAAAAAIAKWvILS2blr6ycxy9/PK3Nc2/5Sk19TZb64lJZYccVKh0FAAAAAAC6HcUrAAAAAAAA0EnK5eSII5IJEyqdZPaZODH51a+S44/v+BjPP/98fv3rX+eVV17Js88+m9dffz1jx46d5pz+/ftPKUvp27dvDjzwwOywww4ZOHBg+vfvn/nmmy99+/ZNbW1tllxyyUyePDlf+MIXplxfVVWVN954I0my9NJLTzP2nFCKU12d3HFH8t/ekvz4x8lZZyXzz59cemmywQbJAQckkyYlhx3WuXNPmjRj52222WZZZZVV8qc//SlDhgzJLrvsksmTJ+fmm2/OaaedlhVWWCEHHHBAkqLc5Lnnnssqq6ySlVZaKY8//ngmT56c2trabLHFFvnNb36TCy+8MGeeeWZqamrS2tqampqaDB06NN///vczbNiwKaUrSfH3978WXnjhXHfddamrq8tSSy31iZn79++fk08+uWMvzCf49reTn/+8eN/PGyZk7Niz8thj22SVVVapdBgAAAAAALqJwYMHp1evXunVq9eUY8stt1zq6upSW1ubCRMmpLGxcUoxe6lUyoQJE1JXV5fXX39d8QoAAAAAABn222EZ89yYjHpwVFonzn3lK9V11Vlg+QWy4+U7VjoKAAAAAAB0S4pXAAAAAAAAoJPceWcyZkylU8xekyYVxSs//nFS08FvG59//vlcfvnlGTRoUJZeeulssskmWWyxxbLQQgvlwQcfzPDhw7PDDjtMOb+qqirrrbfeJ471yCOPZMKECVlppZWmLNb1YYHH2muvnV69euXss8/OkksumYEDB+bdd9/N228PTLJEx8J3ko03nlq68t57yQknFPvjxyennVYUryTJbrt1fvFKY+OMnTd48OD8/ve/z0477ZQf/OAHOf/881NdXZ2XX345a6yxRk466aQMGDBgyuvdp0+fJJlSnlLz3zdIjx49csABB2SzzTbL888/n+bm5vTr1y8LL7xwFl100Y9d92lqamqy0kordfCuO2a//YrilXlFbW2PvP/+r3L11ZMUrwAAAAAA0GkGDRqUvn375sknn8yYMWMy//zzJ0k22WSTPPTQQxk5cmQ22mijKcXsL7zwQm644YYsscQSXf7dAAAAAAAAc6bquurscdMeuWiDizL6qdFpm9RW6UgzrKq2Kn2X6Ju9/rlX6hrrKh0HAAAAAAC6JcUrAAAAAAAA0ElOOy1paqp0itlv8uTkN795Nclf8uCDD6alpSVrr7129ttvv8w333zTvX799dfPP/7xj/Tp0yd9+vRJr169UltbmyS54447MmnSpGy77bYfu65cLk/Zb29vT3V1dW666aaMHz8+22yzTXr06JFkaoHH1772tYwcOTIXXHBBvvjFL05ZxOs//zkzlS5eGTBg6n6PHkldXdLSUjzu23fqcx/d7wxVVUlDw4yfv/rqq+df//pXzjnnnDzxxBOpqanJt7/97Wy++eZTFjr78PVefPHF097ePuXajxaplMvlLLvssll22WU750a6yMCByZe/nFx3XfKRt1+3VFOTfPWrpdx3X9+cf/75Ofzww2fo5xkAAAAAAGbE9ttvn8svvzx33HFHdtxxxyTJMccck/333z+HHnpojjrqqPTp0yevvfZahg8fnmeffTbDhw+f8v0PAAAAAADUNtRmr3/ulYu/cHHeefqdtE5srXSk6aruUZ2+g/pm77v3Tv189ZWOAwAAAAAA3ZbiFQAAAAAAAOgEb7yR/P3v3b+cIUnGj09+8IMPkvwgSy65ZCZMmJBrr702Z555Zm644YasscYan3l97969s/LKK09z7MNSlcceeyxJssQSS0w5/mGBx0eLPD7cf+qpp5IkQ4YMSXV1ddrb21NVVTXlvDPOOCMbb7xxfvSjH6Vv375Ze+21c+edg/Pww7PwAsyEY49Njjuu2B8+PPnmN4v9Rx+dek5DQ3LFFcm55yYLLJCccMLU5x56qHPz1NUlvXvP3DV9+/bN9773vVma96N/d3ObI49Mbr01mTCh0klmr9raco44ojr77tsvydz9dwYAAAAAwJxnn332yZ133pmDDz44LS0t2WSTTbLQQgvlt7/9bfbff/987Wtfy4ILLph333039fX1Oeqoo7LzzjtXOjYAAAAAAHOY+r712fvuvXPplpdm1EOj0to855avVNdXZ8AKA7LXbXspXQEAAAAAgNmsavqnAAAAAAAAANPzu98l81JPQVPT0jnqqAvyl7/8Jffee2+OO+64jBs3Lt/85jfz/PPPJ5lapvJJyuXylOc/LFe5/fbb85///CebbrppFlhggSSfXv5QVVWVV155JS+88EIWW2yxLL744lOOf3Tuv/71r9ljjz2y7rrr5o477siZZ56Z/fdfM/X17Z3zQnTQM88U75kP7bBDcvPNyaWXJoMGFccmTEiOPrpz562rS1ZZpXPH7O7WWy9ZcMFKp5j9lluulObmB/Pggw9m8uTJn/nzCwAAAAAAM2vllVfOOeeck+rq6nz1q1/NiiuumO222y7f+MY38sQTTyRJ3n333ay99tr55S9/mVNOOSUNDQ0VTg0AAAAAwJyotqE2X7/161nla6ukpmdNpeN8otqG2iy/3fLZ++69la4AAAAAAEAXmDO/MQAAAAAAAIC5SLmc/PrXycSJlU7Sdaqq6jJmzFeyzDLF4x/+8Id56aWXctFFF+Wmm27KQQcd9KmlKcm0hSrt7e2prq7OCy+8kDFjxmTIkCFZZJFF0t7ePqVI5aM+PP7aa6/l/vvvz6abbpqhQ4dOKXD5cPw333wzJ5xwQhZeeOGceuqpqa6uTmtra9Zcsya1tVUV//s64IDkrruSr389WW21pH//pK0t+c9/kttvT047LXnuuc6ds7k5WX31zh2zuyuVkmOPTb7znaIMpztqbEx+9KPWXHnllUmSPfbYI/PNN9+n/gwCAAAAAMDMam9vzzrrrJM77rgjV1xxRa6//vq0tLQkSdZee+2suuqq+fKXv5zPf36TVFf3z8svJ83N5VRXl1Jfn/TsmfTrl9T4bTgAAAAAAJJU11Vnm/O3ycpfWzlX7351Jn0wKa0TWysdK9U9qlPbUJsdLtkhyw5bttJxAAAAAABgnlEql8vlSocAAAAAAACAudmLLyYrr5w0NVU6Sddadtnk8cdbUiqVUltbm+uvvz677bZbNtpoo/z+97/PIossMsNjtbW15fvf/35OP/30nHnmmTnkkEOmW/pw2WWXZc8998y3vvWtnH/++R87/4033siiiy6axRdfPK+88kpaWlpSW1ub5ub2zDdfdSZPnqXbnystskjy+uuVTjH3KZeTDTZIHnwwaa387+J1qrq65ItfTA4++G855JBDMmHChFx22WXZaKONPvO61tbW1FjdDgAAAACAmfC/3+W89NLojBjRmtdfXyh33lnKQw8lb76Z1NYmVVXFVlxXlNe3tydLL52sv36y3nrJmmsmK6ygjAUAAAAAYF7XMr4lfzvsb3nsssfS2ly5//Bd21CbZbdZNsPOGZae/XpWLAcAAAAAAMyLPn2VIgAAAAAAAGCGjBzZuQs67bVXUfTw4TYjfv/7aa/53+2hhzov34deeilJaqeUL6ywwgoZMmRInn766bzwwgtJkvIM3sA777yTm2++OQsuuGC+/OUvJ8lnlq60tLTkpptuSm1t7aeeP3DgwPTo0SOjRo3Kww8/nLq6upRKpTQ0VGeJJWbyZruJtdaqdIK5U6mU/PGPSY8elU7S+errk2OPfTnDhw/Pc889l1122SVDhgz5zGva2tpyxRVXZL/99uuilAAAAAAAdAdVVVX54IPkV78qClSWXXZA9tln4Xz/+6X85S/Ja68VBejNzcmECcm4ccU2YUIycWLS0pI89VRy/vnJQQcVBSwNDckmmyQ33FCUswAAAAAAMO+p61WXbc7fJl+78WvptUiv1PWu69r5e9elYYGG7HzVztn5ip2VrgAAAAAAQAUoXgEAAAAAAIBZ9MADyfjxlU7R9errk6eeKqVUKiVJBgwYkKWWWipjxozJa6+9liRTnpuelpaWPPHEE+ndu3eWW2656Z5fU1OT2267La2trdl0000/9ny5XE51dXW23XbbtLW1Zb/99svf/va3PPzww7nttttSVzdyJu60e+jRI9l440qnmHsNGpT84hdJY2Olk3Sexsbk17+elD/96Tf5y1/+kg022CC77rpr+vfv/5nXtba2ZsyYMbngggsyePDg3HbbbV2UGAAAAACAudVjjyXf+Eay0ELJ97+fvPBCUbIydmxRqjKzxo8vSlkmT07uuCP5yleShRdOTjwxGT260+MDAAAAADAXGLzJ4Bz26mHZ6Y87ZdCGg1JTX5Oq2tmzzFpVTVVqetZk0aGLZvvh2+fwUYdn2WHLzpa5AAAAAACA6aupdAAAAAAAAACY291xR9LeXukUU+28c/Lmm9MeGzeu8+dpb09GjEhWW6143KtXryy00EKZNGlS3n333Zka69Zbb01VVVW22GKLtLW1pbq6+jPPf+SRR9Lc3Jx11133E8tdPjz2y1/+MqNHj86dd96ZrbbaKvPPP38mT56c99/fKVVVZ6e9vWGmcs7N6uqStdeudIq52377JX/4Q/Lgg8VicHOzurpko43K+de/vp+zzjorSy+9dA455JCss8460722R48e+cY3vpGFF144v/zlL/PFL34xBxxwQH7zm990QXIAAAAAAOYmN95YFK08/3wyaVLS1jZ75hk3rthOOCH52c+SrbZKTjklWXrp2TMfAAAAAABzpqrqqiw7bNksO2zZvPfie3nwVw/m4QseTqmqlJYJLSm3lTs8dqmqlNpetWlvbc+qe66adQ5dJwssv0AnpgcAAAAAADpK8QoAAAAAAADMgnI5eeqpSqeY1ogRySuvzP55JkxI7rkn2Wef4nFNTU169OiR9vb2lMvllMvlTyxF+aj29vZUVVXl5ptvTnt7e7bYYovPLF358Py///3v+eCDDzJs2LDMN998n3r+QgstlJtvvjm33npr/vnPf6a1tTWLL754lllmaHbdtWcmTerInc+devZM1l+/0inmbqVS8sc/JkOGzJ4yo67TnnK5KaNG7Zibb/57+vTpk1//+tfZeOONk2SGfnb79u2bXXfdNcsvv3wuvvjinHPOObnhhhty6aWXZoMNNuiKmwAAAAAAYA723ntFofmNNyZNTV03b3Nz8ee11yY33ZT8/OfJIYckVVVdlwEAAAAAgDlDv6X6ZYszt8hmJ22WF//xYl5/8PW8cscrefORN9M6sTU1PWoyuWly2lvbP3ZtVU1Vahtq09bSlqraqiy4yoJZYqMlsujQRbPU5kulrrGuAncEAAAAAAB8GsUrAAAAAAAAMAtefrnSCT7uzjuTBRdMJk5Mnngiufji5IILipKYznbffcWfHxY1NP135awBAwZMt7ghSaqqqjJx4sS89tprKZVKWWSRRaYZ7399eOz2229PkiyxxBJJphayfJK6uroMGzYsw4YNm+b4TjslV16ZtLVN/z7ndj17JocfblGxzjBoUHLZZe9kl13my6RJc+dX7qVSU/r12yEvvHB/9t9//3z1q1/Nhhtu+JHnp/+z++HP6CqrrJIf/ehHWWeddXLSSSdlo402ylFHHZVTTjlldt4CAAAAAABzsP/7v2SvvYrClUmTKpOhvb0oYfnxj5NLLy2+E1p66cpkAQAAAACgsmrqa7LssGWz7LBlpxwb98a4vDHyjYx+anRaJrRk8vjJaWlqSW3P2tT1qkttY20WWG6BLLLWIum9aO8Z+j/WAAAAAABA5cydq8AAAAAAAADAHGL06KS2ttIppjVoUPFnjx7J+usX2xZbJDvv3PlzvftuMnny5JTL5dTV1eXNN99MkiywwAJJinKGtra2vPPOO+nVq1d69eo15doPixtGjBiR559/PptttlkWW2yxJJ9e/FAqlTJhwoQccMAB+fa3v51NNtkkST61dOWzHHFEcu21xaJf3V25nHzrW5VO0T188MEHOf30nTJpUo8k1yZpqHCimdPYmFx++cSss85laW1tnVJ2NLNKpVLK5XLK5XL69euXddZZJ6usskoeffTRnHbaaVliiSXyne98p5PTAwAAAAAwJ3v33WS//ZKbbppzvn+ZMCF55JFklVWSE05IDj1UUT0AAAAAAEnvhXun99a9s+zWy07/ZAAAAAAAYI7nv4kDAAAAAADALGhurnSCwgcfJJdemuy9d7L55slXvpLcc8/U53faKdlll86fd9KkpLa2NnV1dXn44Ydz//33Z80118xSSy2VpChnuOKKK7LIIovkF7/4RZKktbU1SVG8kiT/+te/8s4772SFFVbIwIED097e/plzNjY2Zptttsm2226bPn36dDj7Gmskgwd3+PK5RlVVsvXWyX+7cJhFe+yxR55++ukcf/wGufbamvTo0VbpSDOssTG58cZk220XyMCBA6eUrrS0tCRJ/vOf/0zZn562traUSqW0tLRkxIgR2WWXXfKHP/whyyyzTH7yk58oXQEAAAAAmMc8/3yy4orJX/8655SufKi9vfhO7yc/Sbbaqvh+CwAAAAAAAAAAAACA7qOm0gEAAAAAAABgbjanFK8ceujHj/3lL8nTTydLLlk83mab5E9/6tx5m5om5//+7+aMGjUq55xzTkaNGpWjjz46Sy65ZFpaWlJXVzelYOXJJ59MUpSxJElVVVWSZK+99srXvva19O/fP+VyecrxrnDMMcmBBybjx3fZlF2uZ8/kyCMrnaJ7uPbaa3PDDTfkRz/6UY488sg0NNTl1luTLbcsZ8KEcpKue+/OjKqqpFev5LbbkjXX/PjzdXV1eeuttzJ48ODsuOOOGT58eBobGz9xrHK5nFKplOrq6iTJj3/841xxxRV5/fXXs+GGG+acc87J0ksvnaQoWaqpqck777yTqqqq9O/ff7bdIwAAAAAAlfP448nGGycffFCUnMypJkxI7rwz2XTT5JZbisJyAAAAAAAAAAAAAADmfopXAAAAAAAAYBb8t0NkjjRpUjJy5NTilQUX7Pw5WlsnZ5dddklLS0uWWGKJnHvuudl3333T3t6eurq6JMmOO+6YddZZJ0sttVSSTCls+FCfPn2m7Je6+AXdddfk8MO7b/FKqZR87nPJ0KGVTjL3K5fLueuuu9KzZ88MGzYsDQ0NaWtrywYbVOX++0vZaadSnnuuKeVyQ6WjTqOxsXgPXH11sswyn37ebbfdlnK5nNdee+1TS1eSqT+jN910U/7whz/kyiuvTP/+/XP66adn9913zyKLLDKlbKmmpibvvfdett122/Ts2TNf+cpXss8++3Tq/f2vMWOKf/dGjEgefLBY5K+5OZk4MamrSxoaihKa1Vcvfi7WXDNZZJHZGgkAAAAAoFt77LFkww2TsWMrnWTGNDcnDz9cZL777uJzYwAAAAAAAAAAAAAA5m6KVwAAAAAAAGAW1NdXOkHSu3ey2GLJ009Pe7y+vigV+NAbb3T+3A0NtbnwwuFZYoklsvzyy6dfv34pl8upqqqack5jY2OW+azGhwqqr08uuSTZeeekqanSaTpffX1yxRVzdkHQ3KJUKuW9995Lc3NzJk+enCRpb29PqVTKkCGlXH31M1l77evS3n5EWlurUy5X+kVvS1XV5Pz4x/U58sjkf/qOPuYrX/lKlllmmSk/q21tbdOUJJXL5ZRKpbz99tu5/vrr853vfCdtbW1Zf/318/Of/zwbbbTRlHM/WqDUu3fvrLzyynnsscdy5JFH5vzzz8/FF1+c5ZdfvlPu8qWXivf47bcXC+WNHVu875ubk//+NX2im28uSmlaWpIePZKVV0422STZZZdklVU6JRoAAAAAQLf3/PPJxhvPPaUrH5o4sfhe7ctfTv7+96K4GwAAAAAAAAAAAACAuVfV9E8BAAAAAAAAPk3Pnl0317HHJuVysf3+91OP9++fPP548te/Jvvum2y6abLbbsmttyZLLjn1vKuu6vxMjY212X333bPuuuumX79+SaYtXZgbbLllsu22RflCd9LYmPzwh8kKK1Q6Sfexyn8bOa767w9TbW3tlJKhf/7zlvTocWJOPvn2LLNMKbW1LRXL2dBQTv/+b6R3741zzDHTL1350FprrZW+ffumXC5PKV0pl8tJip/rJ554InvuuWcOPPDAtLa25qSTTsqVV145TenK/6qpqcm5556bSy+9ND/5yU/S1NSUTTbZZMpr2BFtbckNNxSL+a24YnLccckttyTvvFMUqYwd+9mlKx+OMXZssbjeBx8kd9+dnHRSsu66yaqrJpdfnkya1OGIAAAAAADd3ttvJ+uvP/eVrnxo4sRkxIhk552L794AAAAAAAAAAAAAAJh7KV4BAAAAAACAWTBw4PQX+O8K1dXJsGHJeecl//hHcsUVyQYbTH3+N79Jbryx8+edf/7OH7MSzjmnKCrpLkqlZPDg5JhjKp2ke1l//fXTq1ev/PrXv84222yTRx99NI8++mhOOOGEHHfccVlxxRVz+OFfzBNPJHvv/V6Spi4tYGloaEtjY/KTn5Ry3HHXZ+zYh/Kvf/1rpsf5sDypXC6nVCrl/fffz4UXXphtttkmt956a774xS/m6quvztFHH51FFlnkM8dqa2tLknzuc5/LYYcdltNOOy19+/bNKaeckldffXWmco0enZx4YrLwwslXvpLceWexMF5LJ73EbW1JU1Py2GPJt7+dDBiQHHVU8sornTM+AAAAAEB38s1vJu+9l7S3VzpJxzU3J7fdllxySaWTAAAAAAAAAAAAAAAwKxSvAAAAAAAAwCxYYomi5KKSXn892W23YlGop55K3n23KIN5443k+uuTbbZJvvvd2TP3euvNnnG72nzzJZdemjQ0VDpJ56ivT/70p6SmptJJupe111471113XQYNGpQbbrghq6++eoYOHZrjjjsuiyyySK644ookSW1tsu++r6WubvHsssv9WWqppLGxPFv+raiqKqdUakqp9EyOO+7djB5dFO5suOF6OfbYYzP/LLQjlUqllMvl7LTTTtl3330zceLE7Lvvvvnzn/+cHXfcMUnS/ikr6n14/KPPl0qlfPnLX84PfvCD/Otf/8qFF16YpCh4+SzlclGONHhwcsIJRQHLuHEdvq0ZMm5csf3qV8kKKyQ//GHnFbwAAAAAAMztrroqueOO4vuoud2ECcmBByajRlU6CQAAAAAAAAAAAAAAHVUqT28FEwAAAAAAAOAzff7zyYMPVjpF12tsTM4+O9l770on6Tx77pn8+c9Jc3Olk3RcQ0Pyk58U5Rt0XLlcTulTmlLeeuutnHLKKXnggQfS2tqaXXfdNZtvvnlWWWWVJElra2tOPvnknHLKKbn88suz9dbb5P77k9NPT268MenRI2lq6viCdDU17enZM5k4sT39+t2Rt9/+Xg488PM566yzUjMb2nauvfbanHzyyfnFL36RVVddNb169UpbW1uqq6une+1hhx2WoUOHZtiwYenTp0+S5IYbbsi2226b/fffP7/97W8/8/pXXkl23z15/PFi8btKaWhIFlmkKDRabbXK5QAAAAAAqLS3306WWSYZO7bSSTpPTU2y4YbJP/6R2VKiDgAAAAAAAAAAAADA7KV4BQAAAAAAAGbRUUclZ5yRtLdXOknX6t07ueuuZNVVK52k87S0JF/6UvLAA8nEiZVOM/MaG5OvfCU57zwLg82q9vb2vPfee3nooYey+OKLp1+/fllkkUWmOWf8+PFpbGz8WEHL3/72txx88MEZOHBg7rrrrmmee/fdoqhpxIjkjjuSf/0rGTcu6dkzaWsr/h1payvOra4utqqqpKmpnOrq8Zk48Z5UVd2d9vYHkzyYUmlsNtpoo1x66aVZbLHFppnrw/8O8GkFMh3xWYU0/3veyy+/nM997nPp169f9thjj2y33XYplUr57W9/mz//+c/5+c9/nu9973tpa2tLTU1NmpqaUlVVlfr6+pTLye9+V/z7OnHi1NekkkqlpL4+Ofzwotyorq7SiQAAAAAAut6wYcnf/158p9KdNDYmv/1t8vWvVzoJAAAAAAAAAAAAAAAzS/EKAAAAAAAAzKKrr06+9a1k7NhKJ+latbXJhAnFn91JU1OywQbJU08lkyZVOs2Ma2hIvvzl5E9/Koo66LhyuZxTTz01l156aZ588snU1NRkq622yv77758tt9wykydPTu2nvPGvueaa/PznP8+rr76a++67L0svvfR05xs9Onn44eLPiROT5uapJR89eyYDByZrrJHU1HyQP/zhD7nyyivz6quvZtVVV8+66+6RAQO+nCef7J177y2KXSZNKha8K5XK6dGjlPr6ZNCgZOONk7XWStZcMxkwoLNftU82efLkfP3rX8+VV16ZUqk0pQxmhx12yM9+9rOsuOKKSZIPPvgg3/zmN9OrV68su+znc/31++Wpp2ozYULX5JwZDQ3Joosmt9ySDB5c6TQAAAAAAF3n6quTb3wjc+Rnt52hV6/k2WeThReudBIAAAAAAAAAAAAAAGaG4hUAAAAAAACYRS+9lAwZUhR2zEuWWy555plKp5g9xo5NNtssefLJogRjTtfQkGy5ZfLHP3a/IpxKOOigg/Kb3/wmgwcPzpAhQ/Lqq6/mmWeeyVprrZW//OUvGfAprSXNzc059NBD889//jMnnXRSdtppp07NVS6X8+KLpfzqVxNz1131efrpoqClujoZPz6Z3rf/NTXFe2XixGLxuNVXT3bcMdljj6RPn45nKpVKeeONN9KvX7/U19envb09VVVVaW1tTU1NTVpbW3PAAQfkjTfeyPbbb5++fftm0003zfzzzz9lnDvvvDMXXXRRbrhhZN5997q0ty+apEfHQnWBqqqkX7/krruSFVaodBoAAAAAgNmvXE6WWip5+eVKJ5l96uqSQw5JTj210kkAAAAAAAAAAAAAAJgZilcAAAAAAABgFpXLycCByTvvVDpJ16mtTb7zneSssyqdZPZpbk6GDUvuv3/OLl9paEi++tXk3HOLMghmzbXXXpsdd9wx++67b4477rgsvPDCefTRR/Ozn/0s11xzTX70ox/lpz/96ZRykf/V0tKSN954I0sssUSnZWprS268MTnllGTkyHLa2kqZPLlzxm5sTNrbk913Tw47LFl55ZkfY9KkSfnJT36ShRdeOIceemiSqYUsH7r44otzwAEH5JFHHsmyyy77ieO8+mqyzjrtefvtctraqjtyO12qVEp6907++c9kjTUqnQYAAAAAYPa6666iBH7ChEonmb369EnefjvpMed2gwMAAAAAAAAAAAAA8D8suwMAAAAAAACzqFRKDj44qa+vdJKuU12dfPe7lU4xe/Xsmfztb8kBBxT7c5qqqqJ05ec/T847T+lKZ2hqasqJJ56YjTfeOAcffHAWXnjhJMmqq66aU089Nf37989dd92VpCgW+V/lcjl1dXWdVrryzjvJCSckCy2UfO1ryT33JBMndl7pSlIskNfcnFxySfL5zyerr55ccUXS2jrjY7S0tGTy5Mk5+uijc+aZZ6apqWlK6UpTU1OSZOWVV87EiRMzYsSIj11fLpfz1lvJeuuV8/bbVXNF6UpSlG6NHZtsumny9NOVTgMAAAAAMHuddlry3498u7X29uSaayqdAgAAAAAAAAAAAACAmWHpHQAAAAAAAOgE++1X6QRda401kqWXrnSK2a+2NvnFL5Lbb08GDSqKTuYEjY1FQcZjjyWHHlqU/zDrbr311jz77LP5whe+kJVWWilJUQoyefLkLLnkkllppZUyYsSIvP/++6murp5SvtLW1pb29vYpZSOzqlwuyk+WWqoo1nnnnWTcuE4Z+lO1thYFLI88kuy7b7LqqslTT83Ytb17987ee++doUOH5qSTTsrJJ5+cZ555JknS8N8fmhNPPDFJ8v7773/s+g8+KGXDDZO33y6lra0z7qZrjR2bbLhh8vLLlU4CAAAAADB7vPlmcsstxefX3d348ckpp1Q6BQAAAAAAAAAAAAAAM0PxCgAAAAAAAHSCBRdMvvSleaMAo3fv5JhjKp2iaw0dmvz738m3v5307Fm5HFVVRfnLCSckDz6YfO5zlcvSHb3yyisZO3ZsvvKVryTJlDKV2tralEqlbLLJJpkwYUIef/zxJJlStPLPf/4zxx57bEaNGjXLGd56K9lqq+Rb3yrKViZOnOUhZ9r48cnTTydrrVW811pbp3/NkCFDcsMNN2SjjTbKCSeckG9+85s59NBDc8YZZ2SXXXbJNddck0UXXTTf/OY3k2RKaU2SfO1ryauvJpMnz647mr3K5eS995Itt5yx1woAAAAAYG5z3nnzxndgH3ruueSxxyqdAgAAAAAAAAAAAACAGaV4BQAAAAAAADrJUUcVpRjdXV1dMmxYpVN0vfr65Be/SG6/PVluuaSxsShC6Qo1NUXhyzrrFAt9HXpo1809L1lsscVyyCGHZMCAAUmSqv95kVdbbbUkybPPPjvl2JNPPpljjz02l19++ZTrOqJcTv74x2SZZZLbbkuamjo8VKcol5Pm5uTkk5NVV02eemr61/Tt2zdXX311Lr744jQ1NeXCCy/MkUcemT//+c8ZMmRILr300vTs2TOtra1TSmuuuiq5445k0qTZfEOzWXt78p//JCeeWOkkAAAAAACdq1xOfvWryhSFV8qkScnZZ1c6BQAAAAAAAAAAAAAAM6pULpfLlQ4BAAAAAAAA3UG5nCy1VPLyy5VOMvvU1yc/+EHy4x9XOklllcvJAw8kp5+e/PWvRQlKc3Pnz9PYWBQ67LlnUbaywgqdPwfTevnllzN48OBPfO6JJ57IOuusk3333Tdnnnlm3n333Zxyyik57bTTcv3112frrbfu0JyTJiW77ZbcemvlC1c+SalU/OyfeWay//4zds24ceNy7733pr29PeVyOWuvvfY0xTRtbW15++1k+eWrM3bsbApeAT17Jg8+mAwZUukkAAAAAACd45VXiu8nZsf3IHOywYOTl16qdAoAAAAAAAAAAAAAAGZEVaUDAAAAAAAAQHdRKhXFBA0NlU4y+9TXJwceWOkUlVcqJeusk1x9dfKf/yQ/+UkyYEDSq9es//1/OMZSSyW/+EXy9tvJuecqXZkdyuXyx459WulKkiy00ELp379/nnzyySTJTTfdlF//+tfZd999O1y6MmFCsummyS23zJmlK0lRNNTcnBx+eHLSSTN2Te/evbPFFltkyy23zFZbbZUBAwakvb19yvPV1dXZZ5/qNDd//O9gbjZxYrLLLklra6WTAAAAAAB0jpEjk9ramb9ur72Kz5c/3GbGqqsmF1+cvPxy8bnrmDHJo48mv/tdMv/8U89bfPHkvPOKjG++mbS0FJ+7//vfyUUXJSuvPPO5P/Taa/Ne2QwAAAAAAAAAAAAAwNyqVP6klWQAAAAAAACADtt+++Smm4rFnbqThobk8suT7bardJI5U1tb8sgjxeJed9+d3Hdf8sorSc+exYJi7e3FOe3tSXV1UlVVbOVy8V5Zdtlk/fWT9dZL1lqrKFoplSp9V91bW1tb3nnnnTzwwANZbLHFssYaayRJ2tvbU1VV9YnXbLTRRhkzZkx+9atf5bDDDsu4cePy4osvdmj+ceOSDTcsFoCbOLHDt9GlGhqSgw5KTj555q4rl8splUp5/fXXM3z48Fx9dVUeffSQlMvdr6mqoSE55piikAkAAAAAYG53zDHJ6acX32/MjL32SoYPn/p4Rr/zOPDA5Je/LL5L+SRDhiT/7UfPxhsnt9/+6WNNnJh84QvJ/ffP2Nwf1adPUZr++c/P/LUAAAAAAAAAAAAAAHStmkoHAAAAAAAAgO7mgguSpZfuXsUrdXXJl7+sdOWzVFcna65ZbPvtVxxraUmeeKIo1mhuLraWlqRHj6KQpbExWWmlZPnlP30BMWafU089NRdffHGeffbZJMl3v/vdnH322Z9YutLW1pbq6uqssMIKGT58eM4999w8/vjjueeeezo0d3NzstlmyTPPJJMmzdJtdKmmpuRXv0p69Up+9KMZv6703xX1jj766Fx++dVJ3kzS/UpXkuI1OumkZN99k4UXrnQaAAAAAIBZc+edM1+60lFf/GJy9tlFcf2kScl55yX//GdRZL7YYkWB/YQJU88fPz65/PLinNdfT1pbkw02SL7//aS2NqmvT7773Y4Vr0yenIwcqXgFAAAAAAAAAAAAAGBuUCqXy+VKhwAAAAAAAIDu5i9/SfbYo1iAvzuYb77khReS/v0rnQQ6x/HHH5/TTz89gwYNyuabb57rrrsur7zySoYPH56vf/3rHzu/tbU1NTU1Oe2003LMMcckSX74wx/mZz/72UzP3dpaFBnde29RwDI3amhITjst+c53Zu66//znP9lqq0vyxBPfTdJntmSbE9TXJ8cckxx3XKWTAAAAAAB0XLmc9OlTFJzMrL32SoYPn/r4v/3cn+nBB5O11y72v/GN5OKLZ37eJLn22mS77Yr9//u/ZNttOzbO7rsnf/xjx64FAAAAAAAAAAAAAKDrVFU6AAAAAAAAAHRHO+yQbL55UldX6SSzrqGhWBhL6QrdxT333JOf/vSn2X333XPDDTfkrLPOyo033phFF100//73v5Mkzz33XMaNG5cJEyYkSWpqapIkQ4cOTWNjY9ZZZ50Ola4kyYknJvfdN/eWriRFqdSRRyaPPDJz1y2++OKprv5BunPpSpJMnJj86ldFyQ4AAAAAwNzqtdeStraumWvRRaeWrjQ3JwMHJo89VnwePWpUctFFxTmfpbEx+dKXkvXXn3rsb3/reKYHHuj4tQAAAAAAAAAAAAAAdJ1SuVwuVzoEAAAAAAAAdEdjxiSrrJK8+WbS3l7pNB3T0JDstluxmBV0F8OGDcvrr7+e8847L0OHDp1yfM0110yvXr2y8sor5/e//30WX3zxbLPNNtlll12mnNfc3Jw//OEP2WabbbLIIovM9NxPPJEMHTp3l658qFRKPve55MknZ7xk6rHHknXW6R73Pz29eyd/+EOy/faVTgIAAAAA0DEPP5xsumnywQczf+1eeyXDh099XCp99vlbbZXccMNnn/Pmm8VnzK+8Mu3xM89MDj102mOjRxcF2SeckHT0t+f69Uvefbdj1wIAAAAAAAAAAAAA0HWqKh0AAAAAAAAAuqv550/uvbdYlGl6i0nNiXr2TL74xeT88yudBDrP66+/nieffDJLLbVUhg4dmvJ/V1u777778vrrr+eZZ57JfffdlyFDhmTs2LH55S9/mVNPPTUf/HdVuZ49e2b//ffvUOlKa2uy667JxImdeksVUy4no0YlP/3pjF9z5plJS8vsyzQnGTcuOeWUSqcAAAAAAOi4rvw8e775pn38+uvJ7rsX2+uvF8cWWig5+eQZH7NHj6S6uuOZ5pXPswEAAAAAAAAAAAAA5naKVwAAAAAAAGA2WmKJ5K67kr59567ylZ49k89/PvnTn2ZtQSqYE40ePTrV/31jl0qlvPHGG7n44ovz9ttv58wzz8ztt9+eBx54IBdeeGHWXnvtXHPNNTn77LOTJK2trR2e98QTk1dfLQpLuoumpuSMM5JHHpn+uWPHJldembS1zfZYc4xHH02efbbSKQAAAAAAOqa5uevm+t+Sl5/9rPhM+cori/0PbbXVx6/95S+TDTZItt46Oe64ohh7wIDkhz9MfvvbjmdSvAIAAAAAAAAAAAAAMHdQvAIAAAAAAACz2QorJPffn8w//9xRYtLQkHzhC8nf/pbU1VU6DXSuurq6LLvssvnzn/+c/fffP7fccku+/e1v57zzzsuBBx6Yr371q+nZs2eSZMstt8wPf/jDJMlTTz2VJKmpqenQvE88kZx8cjJhQufcx5xk4sRkl12mvwDdbbcltbVdk2lO0daWXHttpVMAAAAAAHRMqdR1c73yyrSPX3rpk/d79fp4rpdfTu65J7nhhuT445Mjjpj63De/2fHvu7ry/gEAAAAAAAAAAAAA6DjFKwAAAAAAANAFllsuGTkyWWSRpL6+0mk+XWNjssMOyfXXK12hexowYEBOP/30LLTQQjn//PPz5S9/OSNHjsygQYOy++67J0mqqqrS2tqaJFlxxRVTKpXS2NiYlpaWlMvlDs174IFFQUl3VC4nb7yRDB/+2ec98EAyfnyXRJpjtLQkd95Z6RQAAAAAAB3Tld9pPfZY8t57Ux8PHvzJ+6+9VnwunST/7VH/mPb2qfs1NUmfPh3LNK+ViQMAAAAAAAAAAAAAzK0UrwAAAAAAAEAXGTQoefLJZPfdP30hqEqprU169UrOOSe55JKkurrSiWD2KJfL2WyzzfL444/n7LPPzh//+Mfcd999KZVKef/995MkpVIpNTU1SZJbb701pVIpyyyzTOrq6lIqlWZ6zhdfTB58cOpCcN3RhAnJqad+9j3eeee0i93NqL32Ksb9cJue2tpk332Tyy4r/s19551k0qRk1KjkmmuSjTb6+DX//Oe0c3zatsQSM59/5MiZvwYAAAAAYE4wO77POvbYqZ+5/v73U49Pnpyce+7Uxz/6UbLrrsX2ox9NPX755VP3b789+fOfkwMOSLbcMvnyl4tzzzhj6jkvvFB8TtwRdXUduw4AAAAAAAAAAAAAgK5VU+kAAAAAAAAAMC/p3btYRGqPPZKvfjUZOzaZOLGymRobk3XWKQpXFl64sllgdiuVSimXy5l//vnz3e9+N0ny9ttvZ/z48bnooouy3HLLZemll06SPPjggxk+fHgWXHDBHHLIIR2e81e/StraOiX+HO3NN5P770/WXffjz5XLyeOPd02O/v2T8877+PGFF0522KHY9t03ueCCmR978uSZv2bMmOSDD5K+fWf+WgAAAACASlpooaLYuqscf3yy4YbJ+usniy+eXHnltM/ff3/ys59NfVxXl+y4Y7F9knHjkn326XieBRbo+LUAAAAAAAAAAAAAAHQdxSsAAAAAAABQAZttljz/fHLwwclVVyVNTV2fobY26dEj+e1viyKYUqnrM0AlfFi+Uvrvm75fv34ZOnRo/vKXv6RUKmW99dZLv379cuqpp+b555/Pddddl/r6+g7NNXFiUfDRkcKOuU1TU3L66cmf//zx5157LWlt7do8d9yRXHFF8txzybLLJscdlwwcWDx3xhnJZZclzc3F44MO+uRilGOOSbbZpti/555k1KiZz9HQkDz8cPKFL3ToNgAAAAAAKmbhhYvvkiZO7Jr5Jk4svkM7+ODkq18tPtstlZJ//7v4vPfMM5OWlqnn//KXxWe4q66aDBhQfB47fnzxHdxttyW//nXyn/90PM8668z6PQEAAAAAAAAAAAAAMPuVyuVyudIhAAAAAAAAYF52xx3Jj36UjBiRtLXN/oKGxsakXC7KVo47rlg0C+Z1Dz/8cI444ojccccdU44ttNBCOfroo3PooYd2eNxLLkm+851iobd5QX198uqrxQJ3H3XttcleeyVjx878mHvtlQwfPvXx9EqievVKVl89ueuuaY/vsENyzTVTHw8dmjz00KeP06dPsSBfnz5Tr7/22plJXqirS044ITnqqJm/FgAAAACg0jba6OOft84LGhqKopf99qt0EgAAAAAAAAAAAAAApqem0gEAAAAAAABgXrfxxsWCVS+8kPzqV8mFFxbHO7OooVQqFohacMHk6KOTr32tKCcACmussUZOOeWU/Otf/8rdd9+dJZdcMltvvXWGDh06S+Oecsq8U7qSFP/WnH9+8oMfTHv8+eeT5uauyTB+/CcvAvjvf3/8vM+y335TS1eefTa57rqO5WlpSR5/vGPXAgAAAABU2sYbJ/fem7S1VTpJ16quTtZaq9IpAAAAAAAAAAAAAACYEYpXAAAAAAAAYA7xuc8lZ52VnHRS8qc/JWeemTz1VNKjR9LenkyYMONjVVUVxSotLUltbfLFLyZHHpmsu25RjABzutbWoqhj4sRiv0ePpL6+2Kqqpn99e3t7qj5yYrlcTulT3vwfPjd06NAMHTo0+++/f6fcw7vvFoUd85Lm5uSqqz5evNLUlEyeXJlMH9ptt6n7zz6bPP30p59bXZ0cfPDUx2eemZTLHZ97XirfAQAAAAC6l6FDk8bGZOzYSifpWhMnJkOGVDoFAAAAAAAAAAAAAAAzQvEKAAAAAAAAzGF69ky+/vVia20tygFGjkzuvju5997k+eeLIpbq6mIrl5O2tmJrbExWWSXZeONiIaw110wWXVTZCnO2d94p3uMPPpjccUfyyCNFaUlNTfEeL5WK93xbW/F+Hzw4+fznkw03LN7jq6xSFLN81JgxY1JdXZ2xY8dm8ODB05Su/G8Jy0f3W1paUldX97Hilo54+OGkoSH54INZGmau88wzxd/XR1++mSmOmh12221qGUxLS7LvvtM/f/HFi/3Ro5Phw2dt/qamWbseAAAAAKBS1lyz+Fx1XjN4cFJXV+kUAAAAAAAAAAAAAADMCMUrAAAAAAAAMAerqUlWXrnYvvGN4lh7e7HAVXNzMnFiUUxRX19stbVKVpg7PPFEcuaZyXXXJePGFe/fpqaibOhDkycX2/964YVi+8tfivd8U1Oy5JLJgQcmG2zwQq666rwMHz48tbW1mThxYrbZZpvssssuWXXVVbPoooumVCp9rHyltbU1NTU1nVa6kiQjRhQ/pzNrr72mLfqY0Z/pYcOK12DttZM+fYpCm9tvT048MXnyyWnPXW21ZJddivKaJZZIBgwo/m15/vnkmmuSX/yi42UpNTXJc88lyy039dikSR0bqzMcemhxP1VVxb+Zu++e3HnnZ19zxBFT93/72+K6WVHJ+wcAAAAAmBWLLJL075+MGlXpJF2ntjbZYotKpwAAAAAAAAAAAAAAYEbN+koxAAAAAAAAQJeqqipKKvr1SxZeOBk4sChZqKtTusKcraUlufLKZI01kqFDk4svTsaMKY6PHTtt6cqMaG6eet1zzyU/+EGy9tqL5he/WDV9+myUIUOGpLm5ORdffHG+9rWv5Yc//GH+/ve/Z/LkydOUriTJSSedlA022CBvv/12p5SuJMkddxT31hVOPDH561+TLbdMFlig+PdgkUWSr361KIDZcstpz99//+L12nDDZNCgpGfPpLExWXXV5PjjkwceKP5d6YiqqmTkyGmPNTR0bKxZdcYZRcFPVVXy/vvF63DddZ99zRe+ULxHk+I99utfz3qOSt0/AAAAAEBnOOyweetzzpqa5KCDKp0CAAAAAAAAAAAAAIAZpXgFAAAAAAAAgNlq7Nii5GPgwGTffZN//asotGhr69x5mpqScrk+5fLuGTXqTxk16uaceeYr+dnPTsgyyyyTSy65JEceeWQuu+yyjBs3LklSLpfzwQcfZPjw4bn33ntz/fXXd1qehx/utKE+0zrrJN///tTHP/5xsvnmyS9+UTyur08uuaQoa/qoMWOSs85KttsuGTYsueqqqc+ttFJyyCEdyzN+fHLffdMea2jo2mKourqi5Oeww4rHr7ySrL9+cvvt07/2iCOm7v/hD8k778x6np49Z30MAAAAAIBK2XvvpL290im6zqqrJssuW+kUAAAAAAAAAAAAAADMKMUrAAAAAAAAAMw2f/97svTSyZlnJh98kPy372S2am+vSlNT8vjjyeGHL5A77/xBjj32nOy///556aWX8oMf/CD/93//lyQplUrp27dvRowYkZNPPjn77LNPp2R4993k/fc7Zajp2m67qft33JGccELxuh95ZPLss8Xx+edP9tpr6nmXX54MHlwUk1x/fXLjjcnuuyePPjr1nHXW6Viecjm5665pj/XuXZShdKZjjy3mKpeT3/9+6vH6+uSWW5Jddy0ev/dectRRRfHM+utP3QYM+PiYyy+fbLllsd/ePrW8Zlb179854wAAAAAAVEL//sn22ydV88BvovXunRxzTKVTAAAAAAAAAAAAAAAwM+aB/+4OAAAAAAAAQFcbN64o+thuu2T06GTixMrkmDAh+ec/k698Zc0MGXJijjrq6HzwwQfZc889p5SvtLS0pF+/fjn66KM7bd5XXy0KQLpCv35T9ydMmPa58eOn7n/hC1P377pr2ueSosDkw6KW/712Zr322rSPhwzputdjwQWTjTee+rhfv+Sqq5K7755222qrj197+OFTFw78v/9Lnntu1vM0NCRrrjnr4wAAAAAAVNIRRyQ9e1Y6xexXW5tsvXWlUwAAAAAAAAAAAAAAMDMUrwAAAAAAAADQqf7+9+RznyvKLpqaKp0mmTy5KII5+uj5ctddP8ghh5yYcrmciy++OElSV1fX6XM2NyelUqcP+4mefnrq/he+kGyySVFysv32yaqrTn1u8ODPHqd//2SzzaY+vv76jmdqaZn28RprzBnvhc8yYECyxx5TH59+eueMW1OjeAUAAAAAmPuttVay+OKVTjF71dcnBx9cfK4LAAAAAAAAAAAAAMDco1Qul8uVDgEAAAAAAADA3K9cTn760+TUU+fcko3a2qSxMVl++QPzwAPn5Kmnnsryyy/f6fP885/JDjskH3ww89futVcyfPjUx9MrcOnTJ3n88WTQoM8+79lnk+WW+/Qxbrgh2WCD4vFNNyXDhhV/px1RX1+Uz3zUggsmb7/dsfHmZrW1RfFPjx6VTgIAAAAAMGtuuaX47HtO/Q5gVs03X/LCC0VROQAAAAAAAAAAAAAAc4+qSgcAAAAAAAAAYO5XLieHHDJnl64kyeTJyfvvJyNHnpGGhi1SW1s7W+ZpbZ0tw36isWOTjTZKbrwxaW+fenzUqOTvf5/6+L33Pvn6RRdN7r57aunKP/6R7LRTx0tXkqSt7ePH1lyz4+PNzQYNUroCAAAAAHQPX/pSsv32Rfl2d9PQkFx8sdIVAAAAAAAAAAAAAIC5keIVAAAAAAAAAGZJuZzss09y0UVzdunKR02e3CNNTX/OPffUzZbxu3rRuVdeSYYNSxZYIFl77WSZZYrCj1demXrOo49+/LohQ5L77ktWXrl4fOWVyVZbJc3Ns5bnk/psNt44qZs9L/ccbd11K50AAAAAAKDz/Pa3SWNjpVN0rh49ki23TLbdttJJAAAAAAAAAAAAAADoCMUrAAAAAAAAAMySo45KrrgimTCh0klmTrnckO98Z/E89FDnj92zZ+ePOSPeey8ZMSJ5/vlk8ODkK1+Z+tyf/zztuZtsktx1V7L44sXj009Pdt89aWmZ9RyfVLAydGixeN28pKEh2WijSqcAAAAAAOg8ffsml11WfP7ZXfTsmZx3XqVTAAAAAAAAAAAAAADQUYpXAAAAAAAAAOiw009PzjknaWqqdJKOmTAh+eIXk2ef7dxx+/ZNWls7d8xjj03K5WL7/e+nfe7yy5NTTkl23jn50peSI49M7r9/6sJ3//hHcsstU8/ffvvk5puT+eabev211ybrrz91W3PNjmft1evjxzbc8JMLWbqz9vZkxx0rnQIAAAAAoHNtsUXxOXN3KNtuaEguvjjp37/SSQAAAAAAAAAAAAAA6KiaSgcAAAAAAAAAYO706KPJT36SNDdXOsmsGTcu2Wmn5JFHkurqzhlzqaU6v3jlsyy8cPKVr3zycyNGfPy57babdkG8r3612D7q5ZeTJZfsWJ7VVvv4sZqa5OCDk5NOSiZO7Ni4c5OqqmTbbZP55690EgAAAACAzvfb3yb33pu89lrXfh7emRoakt13Lz7LBQAAAAAAAAAAAABg7lVV6QAAAAAAAAAAzH0mT0522aV7FGiUy8mLLyannNJ5Y1ZXJ8ss03njTc+VVyZ33pm8+WbS0pK8915y993JgQcm662XjB7ddVnq6pKNN/7k5/bbr+tyVFrPnsmRR1Y6BQAAAADA7NG3b3LPPckCCxRF1HObnj2TL30pOe+8SicBAAAAAAAAAAAAAGBWlcrlcrnSIQAAAAAAAACYu/z4x8kZZyRNTZVO0nl69kxGjkxWWKFzxvvOd5JzzumcseYmffok112XbLLJJz+/7bbJX/9aFN50Z8stlzzzTKVTAAAAAADMXi+9lKy9dlEI3t5e6TQzpmfPorT8ppuS2tpKpwEAAAAAAAAAAAAAYFZVVToAAAAAAAAAAHOXRx9NfvGL7lW6kiQTJya77pq0tXXOeOuum/Tq1TljzU2am5PVV//05486Kmlo6Lo8ldDYmBxzTKVTAAAAAADMfksumYwYkSy0UFJTU+k009fQkGy+eXLjjUpXAAAAAAAAAAAAAAC6C8UrAAAAAAAAAMywyZOTXXYpSkq6m3I5eeml5NRTO2e8NdfsnHHmNgsskPTt++nPb7BBsvjiSanUdZm6Wl1dsttulU4BAAAAANA1Bg9ORo4s/uzZs9JpPl1jY/EdxzXXFJ/jAgAAAAAAAAAAAADQPSheAQAAAAAAAGCGXXtt8sYbRUlJdzRhQvLznydNTbM+1nLLJW1tsz7O3GaddT77+VIp+eMfk/r6rsnT1RoakuHDiz8BAAAAAOYVCy2UPPZYss8+c175Sl1d0qdPcuGFye9/n1RXVzoRAAAAAAAAAAAAAACdSfEKAAAAAAAAADPslFOS8eMrnWL2KpWSK6+c9XGqq5M990xqamZ9rLlFr17Jd787/fNWWy05/PDuV05SV5d8+cvJtttWOgkAAAAAQNfr2TM5++zkH/9IFltszihgqa6emHXXbcpzzyW77VZ8BwAAAAAAAAAAAAAAQPeieAUAAAAAAACAGfLUU8XW3Y0fXxTMdIZDD01qaztnrLlB377JF74wY+cee2yy6KLda5G7hobk/PMrnQIAAAAAoLLWXTd59tlkn30qV75SW1tOXV1zqqr2zec//9MMHFiZHAAAAAAAAAAAAAAAzH6KVwAAAAAAAACYIWedlUyeXOkUXeO115KHHpr1cVZYIVlppVkfZ27Q0JAcddSMF6nU1iZXXZXU18/eXF2loSG5+OKkf/9KJwEAAAAAqLyePZOzz07uuCPZYovis+AePWb/vL16JY2Nybe/XcrTT7dlq63G5corr5j9EwMAAAAAAAAAAAAAUDGKVwAAAAAAAACYrvHjk0svTVpbK52kazQ3J6ef3jljHXNM0rt354w1J2tvT/baa+auWW215Mgji9KSuVnPnsmwYcm221Y6CQAAAADAnGXttZObb06ef774PHi++Tr/M/OqqqJsZfnlk7PPLmf06KL0ZamlemXZZZfN6NGjM3r06M6dFAAAAAAAAAAAAACAOYbiFQAAAAAAAACm64orioXL5hXt7cn11ycffDDrY223XVJdPevjzMmqq5Oddy4WzJtZxx1XFJbMreUrPXokq6yS/OEPlU4CAAAAADDnWnTR5IQTkrffTi66KFlvvaLUuqGhKGIplWZmtMnp2zepqyunf/9ydt01+ec/k6efTr7xjaRHj/a0tbUlSZ555pkMHDgw77zzzuy4LQAAAAAAAAAAAAAA5gDz0LI4AAAAAAAAAHTUDTckEyZUOkXXqqtLHnxw1seprU2OPnruLRaZEXV1yfe+17Frq6qSSy5JNtywWGRvblJXlyy9dHLrrUl9faXTAAAAAADM+WpriyLve+5Jxo9PHn00Of/85OCDkzXWmPo5cXV18RlsXV3xOXKplPTvnzQ23pdll70i5503Nq+9Vsqbb7bmssvas/baxXWlUilVVVWprq7O8OHD89e//jWrrrpqVlhhhZTL5crdOAAAAAAAAAAAAAAAs43iFQAAAAAAAACm66GHOnbdXnsl5fLUbXpqa5N9900uuyx58snknXeSSZOSUaOSa65JNtrok6+bf/7klFOSp55KmpqSceOKzAcfnNTUdCx7c3MyYkTHrv1fRx2VLLFEsTBcd9PQkBx+eLLSSh0fo6Ymue66ZJNN5p6Cmvr6ZLnlkrvuSnr3rnQaAAAAAIC5T1VVUW69227JWWclI0cWn/G3txelLG++mYweXXxe39aWjBmTfOtbV2T06ENSV3dbBgxIamtrU1VV/IrchAkT8vTTT+eSSy7JsGHDsvfee2eppZbKEUcckaQoZQEAAAAAAAAAAAAAoPsplcszsrQNAAAAAAAAAPOqceOKYpPJk2f+2r32SoYPn/p4emuaLbhgsZDaZ9l33+SCC6Y+XnLJovxi0UU/+fy//z3ZaquO5d9ii+Tmm2f+uk/yxBPJ0KHFAnHdRamUfO5zRUlOXd2sj9famuy5Z3L99cXienOqnj2T1VdP/va3pFevSqcBAAAAAJh3jBgxIrvvvnvef//97L///llttdUyevTojBkzJq+88kqeeOKJPPXUUxk/fnyWWmqp/PSnP81Xv/rVSscGAAAAAAAAAAAAAGA2UrwCAAAAAAAAwGe6665k662TsWNn/tqOFq/ccUdyxRXJc88lyy6bHHdcMnBgcc64ccV5HxaY3HxzUZCSJP/6V3FuXV1y4onJMssUx487Ljn++JnPP2BA8vbbM3/dp/npT5NTTpmzS0VmRs+eyb33Jqut1nljtrcnP/95ctJJycSJyZz2vxp69izKYc4+O+nRo9JpAAAAAADmLeVyOXfffXd23nnnjBkzJu3t7VOeq6mpycCBA7Pqqqtm6623zje/+c3U19dXMC0AAAAAAAAAAAAAAF1B8QoAAAAAAAAAn+mss5LvfS+ZNGnmr53Z4pVevZLVVy/KXj5qhx2Sa66Z+njo0OShh5KGhqIQprq6OP6FLyS3317sf+UryeWXF/vvvJMstFDS1jZz+evqklGjkvnnn7nrPk1ra7LKKskzz8x5hSIzq6EhOeyw5IQTZs/4TzyR7LJL8uqrc0ZRTc+eSd++RSHQxhtXOg0AAAAAwLypXC6nVCpl9OjRufHGG/PQQw+lT58+aWxszMCBA7PkkktmmWWWySKLLJLa2tq0tbWl+sMvEQAAAAAAAAAAAAAA6JZqKh0AAAAAAAAAgDnbnXd2rHSlI8aP/3jpSpL8+98fPy9J+vSZWrqSJBMmfPycJFlggaLw5F//mrk89fXJww8nm28+c9d9mpqa5E9/Kopj5oQykY6qrU2WWCL5yU9m3xxDhiSPP56ceGJy8snJxImVK6vp2TPZc8/kjDOSxsbKZAAAAAAAICmVSimXyxkwYED22muv7LXXXkmSyZMnp7a29mPnK10BAAAAAAAAAAAAAOj+qiodAAAAAAAAAIA52+uvVzpBsttuU/effTZ5+uli/+23k3femfrcEUck/fsnCy6YHHTQtGMMHjzz87a3F3N0ppVWSq69tijzmBtVVxev7+23J3V1s3eumpqi3OXBB4vinMbGpKoL/6dDr17JoEHJTTcl556rdAUAAAAAYE5QKpXS2tqaJCmXyymXy1NKVz58DAAAAAAAAAAAAADAvEPxCgAAAAAAAACfqbm5svPvtlvygx8U+y0tyb77Tn2uvT35+c+nPXfMmOTNN5PNN592nPr6mZ+7vX323P/mmyeXXjr3la9UVSX9+iX33JMMHNh18w4ZkjzySFH2sttuxd9lQ8PsmatHj2L8LbZIrrsuefnlZOONZ89cAAAAAAB0TE1NTZJk0qRJKZVKU46XSqVpHgMAAAAAAAAAAAAA0P0pXgEAAAAAAADgM02aVLm5Dz00ufzypKYmmTgx2XXX5M47pz3nrLOS7343eeutaY9fc00yYcLUx++9N/Pzt7UV884OO+6Y/OEPc0/5Sk1NsuCCyYMPJoMGVSbDWmsV74fXX0+OPz5ZeOGkV69Zfw179Ej69Enmmy854ojk+eeTm29ONt00sT4fAAAAAMCc58ADD0xVVVUuvPDCSkcBAAAAAAAAAAAAAKDCaiodAAAAAAAAAIA5W7lcmXnPOCM57LBi//33kx12SG6//ZPP/c1vkt/+Nll22aSxMXnxxaKQ4z//mXrOo492LMfsvP+ddy4KP3bYIWlqmn3zzKq6umTRRZN77inKTiqtf//kyCOTww9PRo5MRowoCnkeeKD4O29oKEpzWluLP9vakurqqVtNTdLcnAwcWJS5bLxxsuaaybrrJrW1lb47AAAAAACmp7W1NUkyZsyY6Z7b3t6ecrmcqqqqlLRtAwAAAAAAAAAAAAB0O6VyuVJL5AAAAAAAAAAwN1hlleTxxzt27V57JcOHT308I+uZ1dUll1yS7Lpr8fiVV5Kttkqeemrm5j7vvGTffYv9++5L1ltv5q5PigKPX/4y2Wefmb92ZjzySFHC8sYbc14BS0NDMmxY8XrON1+l00zfxInJY48lTz6ZjB9fPJ40qXhf1dcnPXsmyy+frLZa0rt3pdMCAAAAANAR7733XpKkX79+n/j8h78y979FK2PHjk2PHj3So0eP2RsQAAAAAAAAAAAAAIAuU1PpAAAAAAAAAADM2errO3/MY49Njjuu2B8+PPnmN6fOdfPNycYbF4/fey856qikX79k/fWnXv/ss8no0cX+BhskP/5xcs01yYsvJv37J7vvnmy/ffF8W1vy/e93LGdV1ey5//+12mpFscxxxyVnnZU0N8/+OaenR4+idOUPf0i23rrSaWZcfX0ydGixAQAAAADQPX1a4cqHPixcmTBhQp555pmMHDkyDz30UG655Zb8/Oc/zx577NEVMQEAAAAAAAAAAAAA6AKKVwAAAAAAAAD4TIss0nVzLbjg1NKVpChcueqqj5/3jW8kF19c7FdXJ1/6UrH9r9bW5IADkjvu6Fieqqpk4MCOXTuz6uqSE09Mdtml2N54I2lq6pq5/1dDQzJsWHLuucXfAQAAAAAAzIna29szfvz4NDY2prq6esrxl156Keecc05uueWWvPTSSxk3btyU56644grFKwAAAAAAAAAAAAAA3UhVpQMAAAAAAAAAMGfbaKOkR49Kp/h0L72UXHJJ8uyzydixyaRJycsvJxddlKy2WnLBBR0fe+LEZI01OivpjFl99eSpp5LDD08aG5Nevbpm3lKpmGvxxZMrrywKb5SuAAAAAAAwp2pubs5VV12VSy65ZErpSrlcTpL06dMnVVVVeeyxx7Lccsvl1FNPzT333JMDDjggd955ZyVjAwAAAAAAAAAAAADQyUrlD/83OQAAAAAAAAB8gjvuSLbdtig1mdcssEAyenTl5m9qSq64Ijn55GTUqKS5OWlv79w56uuTcjnZdNPk6KOTjTcuSlgAAAAAAGBO9tZbb2XLLbdMW1tbHn300ZTL5ZQ+8gH3v//976y44oq58sors/POOydJzjvvvHz729/OE088kRVXXLFS0QEAAAAAAAAAAAAA6ERVlQ4AAAAAAAAAwJxt9dWLwo950WqrVXb+hoZk772Tf/87ue22ZOedkx49kj59ij87qlevYuvXLznyyOTFF5Mbb0w22UTpCgAAAAAAc4eBAwemvb09SyyxRFpbW6cpXWlvb89yyy2XlVZaKRdccEH+85//JEmWXXbZ9O7dOzfeeGOlYgMAAAAAAAAAAAAA0MlqKh0AAAAAAAAAgDlbnz7JgAHJqFGVTtK1amqKIpI5QamUDB2aXHllMn588sgjyYgRyZ13Jg89lLz1VtKzZ3FeuZy0txf7H25tbUlLS7L00sn66yfrrZestVay/PLFfQIAAAAAwNymVCplgQUWyNtvv51Ro0Zl0KBBKZfLKZVKKZfLSZK11lor9957b5qampIkSy65ZFZaaaX87W9/y5FHHlnJ+AAAAAAAAAAAAAAAdBLLpwAAAAAAAAAwXWutlVx/faVTdK3GxmTttSud4uN69Uo22KDYDj20ODZ+fPLYY8l77yUTJybNzUl1dVJfXxSyLLaYkhUAAAAAALqfz3/+8znvvPPy4osvTileSZLq6uq0trZm3LhxGT9+fAYMGJAkWWihhbLqqqvm3HPPrWRsAAAAAAAAAAAAAAA6kSVVAAAAAAAAAJiurbZK/vGPZMKESifpOpMmzZnFK5+kV69kvfUqnQIAAAAAALrWdtttl1NPPTWXXnppNtlkk5RKpZRKpSTJgw8+mH/84x+Zb7750rdv3yRJjx49ssEGG2TUqFF59913079//0rGBwAAAAAAAAAAAACgE5TK5XK50iEAAAAAAAAAmLONHZsstFDS3FzpJF2jqirZYYfk6qsrnQQAAAAAAPgsw4YNy0033ZTDDjss3/3ud9O3b9/cfffdOfPMM3PHHXfktNNOy+GHHz6lkAUAAAAAAAAAAAAAgO5F8QoAAAAAAAAAM+Sb30wuvTRpba10ktmvsTH5+9+TddapdBIAAAAAAOCz3HfffTnooIPy8MMPZ7755sv7778/5bmdd9455557bvr16zfNNe3t7UmSqqqqrowKAAAAAAAAAAAAAMBsoHgFAAAAAAAAgBny2GPJuusmTU2VTjL7Lb108uyzSalU6SQAAAAAAMCnKZfLKZVKGTFiRC655JL8+c9/zrhx47LGGmtk++23z+67754FF1wwbW1tSZJSqaRsBQAAAAAAAAAAAACgm1G8AgAAAAAAAMAMW2215NFHK51i9urVKznzzGSffSqdBAAAAAAAmBmvv/56Fl54YeUqAAAAAAAAAAAAAADzEMUrAAAAAAAAAMywP/4x2W+/ZPz4SieZfRoakrffThobK50EAAAAAACYUeVyOaVSacp+krS1taWmpiavv/567rjjjjzwwAOprq7OZpttlqFDh2bAgAHTXAcAAAAAAAAAAAAAwNxH8QoAAAAAAAAAM6ylJVl++eSllyqdZPZoaEiOOSb5yU8qnQQAAAAAAJgZbW1tKZVKqaqqSpK0t7enqqoqI0eOzKGHHpp77rlnmvO33HLLnHXWWVlmmWUqERcAAAAAAAAAAAAAgE6ieAUAAAAAAACAmTJyZLLhhklzc6WTdK5SKVluueTxx5OamkqnAQAAAAAAZtXrr7+ejTbaKC+99FK22GKLfOlLX0rPnj1z7bXX5u9//3u23XbbXHPNNZWOCQAAAAAAAAAAAADALKiqdAAAAAAAAAAA5i5rrpkcdFDS0FDpJJ2rvj656iqlKwAAAAAAMDe66667cthhh01z7M4778xLL72UbbfdNueee24OO+yw7Lfffrn55pvzjW98I9dee21GjBhRocQAAAAAAAAAAAAAAHQGxSsAAAAAAAAAzLSf/jRZcMFKp+g8DQ3JMcckK69c6SQAAAAAAEBH/O53v8vll1+e9957b8qxu+66K0ly/PHHZ9CgQSmXyymVSkmSPfbYIwsssEBuuummiuQFAAAAAAAAAAAAAKBz1FQ6AAAAAAAAAABznx49kj/9Kdlww6S5udJpZk2plAwalPzwh5VOAgAAAAAAzIqFFlooo0ePTr9+/ZIkffvOl8bGVXPddfUZPjx5/vlymptLaW5OmpvXyQcfXJPzz++V115L1lknWWutZIUVkhq/dQcAAAAAAAAAAAAAMNcolcvlcqVDAAAAAAAAADB3OuGE5KSTkqamSifpuF69kgceSFZcsdJJAAAAAACAjjr99NNz4omn5Oij/54331w1d92VPPFEW1pamtOjR11aWuryWb9J19iYVFUlkyYln/tcsv76yaabJjvskNTXd919AAAAAAAAAAAAAAAwcxSvAAAAAAAAANBh5XJy8MHJ73+fTJhQ6TQzr6EhueWWYvE0AAAAAABg7jR6dHLCCW/l7LNLqa3tk9bW+s8sWZlRvXoVf37rW8X3IUstNetjAgAAAAAAAAAAAADQuRSvAAAAAAAAADBLyuVkzz2Tv/wlaWqqdJoZ19BQZP7SlyqdBAAAAAAAmFnlcnL//cnppyc33JBUVSXNzbNnrtrapLo6WXvt5Oijky23LB4DAAAAAAAAAAAAAFB5ilcAAAAAAAAAmGXt7ckBBySXXZZMmFDpNNPX2Jhcf32y6aaVTgIAAAAAAMysUaOKUvgHHijKVtrbu27uXr2SRRdN/vSnZOWVu25eAAAAAAAAAAAAAAA+WVWlAwAAAAAAAAAw96uqSn73u+Sgg5KGhkqn+XQ1NUmfPsk//qF0BQAAAAAA5jblcvKHPyTLLZfceWdRBt+VpStJMn588uyzyec/nxx/fDJ5ctfODwAAAAAAAAAAAADAtErlcrlc6RAAAAAAAAAAdB833JDsuWfS1JRMmlTpNFM1NiZrrZVcdlmy6KKVTgMAAAAAAMyMUaOSPfZIHnywKFyZEzQ0JIsvnlx9dTJkSKXTAAAAAAAAAAAAAADMm6oqHQAAAAAAAACA7mXYsOSFF5LttisWHKu0mpqkV6/k7LOTf/5T6QoAAAAAAMxtrr02WW655K675pzSlaQooX/22WTo0OSUU5JyudKJAAAAAAAAAAAAAADmPaVy2X/nBgAAAAAAAGD2uOGGZM89i4XHJk3q+vkbG5M110wuuyxZbLGunx8AAAAAAJg1F12UfPe7SXNzpZN8toaGZL/9kjPOSEqlSqcBAAAAAAAAAAAAAJh3VFU6AAAAAAAAAADd17BhyQsvJN/+dtKrV7HNblVVReHK0ksn552X3H670hUAAAAAAJgbnXFGctBBc37pSlKU0J93XvKNbyTt7ZVOAwAAAAAAAAAAAAAw7yiVy+VypUMAAAAAAAAA0P01Nyd/+lNyyinJyy8nEyd27sJjPXsm5XKy9dbJkUcmQ4cmpVLnjQ8AAAAAAHSd3/0uOeKIotBkbtLQkOyxR5Hf9xQAAAAAAAAAAAAAALOf4hUAAAAAAAAAutzIkckZZyT/93/J5MlJXV0yfvzMFbH06FFszc3JIoskBxyQfOtbyQILzL7cAAAAAADA7HfFFcneexffAcyNGhuTgw5KTjqp0kkAAAAAAAAAAAAAALo/xSsAAAAAAAAAVEy5nIwalYwYkTz4YHLHHcnjjydNTUl1dbGVSkUhS1tbsS28cDJ0aLLRRsmaayarrZb06lXpOwEAAAAAADrDU08la69dfFcwN2toSC6/PNluu0onAQAAAAAAAAAAAADo3hSvAAAAAAAAADBHKZeTCROSiROT5uZk8uSkvj7p2bNYpKxHj0onBAAAAAAAZofW1mTVVZOnny6+L5jbzTdf8vzzyfzzVzoJAAAAAAAAAAAAAED3VVPpAAAAAAAAAADwUaVS0qtXsQEAAAAAAPOOU05JXn65e5SuJElTU7Lvvsk111Q6CQAAAAAAAAAAAABA91Uql7vLf0MHAAAAAAAAAAAAAAAAYG701FPJWmslzc2VTtK5GhqSyy9Pttuu0kkAAAAAAAAAAAAAALonxSsAAAAAAAAAAAAAAAAAVExra7LqqsnTTyfd8bfd5psvef75ZP75K50EAAAAAAAAAAAAAKD7qap0AAAAAAAAAAAAAAAAAADmXRddlLzySvcsXUmSpqbke9+rdAoAAAAAAAAAAAAAgO6pVC531/+ODgAAAAAAAAAAAAAAAMCcrFxOPve55KWXKp1k9urZM3nrraR370onAQAAAAAAAAAAAADoXqoqHQAAAAAAAAAAAAAAAACAedO99yZvv13pFLNfVVVy6aWVTgEAAAAAAAAAAAAA0P2UyuVyudIhAAAAAAAAAAAAAAAAAJj3bL99cv31ybzwW26DBycvvpiUSpVOAgAAAAAAAAAAAADQfVRVOgAAAAAAAAAAAAAAAAAA8563307+9rd5o3QlSUaPTu65p9IpAAAAAAAAAAAAAAC6F8UrAAAAAAAAAAAAAAAAAHS5886rdIKu1dSUnHpqpVMAAAAAAAAAAAAAAHQvpXK5XK50CAAAAAAAAAAAAAAAAADmLcstlzz7bKVTdK0ePZIJE5Lq6konAQAAAAAAAAAAAADoHqoqHQAAAAAAAAAAAAAAAACAecvkyclLL1U6RderrU3+/e9KpwAAAAAAAAAAAAAA6D4UrwAAAAAAAAAAAAAAAADQpZ58Mqmv//Tn99orKZenbjNi5ZWTM89M7r47mTBh6rWfVfByyCHJVVclL7447Xx77fXp18w/f3L66cmzzybNzcmYMckttyTDhs1YzpEjZ+w8AAAAAAAAAAAAAACmr6bSAQAAAAAAAAAAAAAAAACYt4wYkbS1de6Ym26aHHrozF1z3HHJfPPN+PmDBiV33pksscTUY/X1yeabF9uPf5yccMKnXz9+fHLPPcmee85cTgAAAAAAAAAAAAAAPllVpQMAAAAAAAAAAAAAAAAAMG+5556kqalzx3z//eSmm5Kf/Sw555wZu+bxx5MLL0wOOCB5663pn3/hhVNLV+6/P9l+++T7359aInP88cm66372GPfcM2PZAAAAAAAAAAAAAACYvppKBwAAAAAAAAAAAAAAAABg3nLvvZ0/5sUXF1uS7LVXUaYyPRttNHX/mGM++9whQ5IvfrHYb29Pdt45ef315LrrkqWWSvbdN6mqSg47LLnvvk8f57nniqKW6urp5wMAAAAAAAAAAP6fvTsPs7su7MX/PmfOmWQmCQkhhKxAwiqEfU0CKNwiULWggEtRkEX5+dy6VLH01nIppb22WItKrW0tiLSiolSuwgVBBCxhSUH2nbAkkECArGSZOWfO9/fHlEFEtjAz30zyej3Peea7fJb3d8I/w3POeQMAwOurlh0AAAAAAAAAAAAAAAAAgI3LggVlJ3jrDjnk5eMnn+wtXXnJnDkvHx988Ouv09aWLFzYv9kAAAAAAAAAAAAAADZWilcAAAAAAAAAAAAAAAAAGFTd3WUneOumT3/5+JlnXnnvN8/HjUtGj37tdarVZPXq/s0GAAAAAAAAAAAAALCxUrwCAAAAAAAAAAAAAAAAwKBptZKenrJTvHUjRrx8/NvFMb99PnLka69TrSZr1/ZfLgAAAAAAAAAAAACAjZniFQAAAAAAAAAAAAAAAAAGTaPRWz4y1Kxa9fLxsGGvvPfb5y+++Ppr/XZRCwAAAAAAAAAAAAAA62YIvj0dAAAAAAAAAAAAAAAAgKGqvT1ptcpO8dY99tjLxxMmvPLexIkvHz//fLJ8+euvNXx4/+UCAAAAAAAAAAAAANiYKV4BAAAAAAAAAAAAAAAAYNBUKkmtVnaKt+6Xv3z5eMstk6lTXz4/6KCXj6+77vXXabUUrwAAAAAAAAAAAAAA9Jch+PZ0AAAAAAAAAAAAAAAAAIay4cOTF1986/POPDP5i7/oPb7wwuTEE1++N3Vqsueevccv/UySzs7kyCN7j59/Ppkz5+V7hx7ae/+lcS/Zc89k2bLe4xtvTF54Ibn33t7ylUMOSarV5Ec/Sr785WSnnZLjj+8d22olX//66z9Ds5mMHPkWHhoAAAAAAAAAAAAAgNekeAUAAAAAAAAAAAAAAACAQbXddskdd/Tvmocc0lvG8tvGj08uu6z3+Prrk4MPfvnev/xLsvXWr57zmc/0vpLkXe9Kbrih9/jkk5Nf/aq35GW//V5e9yV/+ZevLHb5XdrakgkT3uhpAAAAAAAAAAAAAAB4M6plBwAAAAAAAAAAAAAAAABg43LggUmlUnaKt+6JJ5K99krOPTd59NGkqytZujS59trkD/4gOeusN15jxoyh+ewAAAAAAAAAAAAAAOujSlEURdkhAAAAAAAAAAAAAAAAANh4fP/7yamnJitXlp1kcFWryRe+kJxzTtlJAAAAAAAAAAAAAAA2DNWyAwAAAAAAAAAAAAAAAACwcdlrr6TVKjvF4Bs5Mtlvv7JTAAAAAAAAAAAAAABsOBSvAAAAAAAAAAAAAAAAADCott026ekpO8XgazR6S2cAAAAAAAAAAAAAAOgfilcAAAAAAAAAAAAAAAAAGFTVarLzzmWnGHxtbclWW5WdAgAAAAAAAAAAAABgw6F4BQAAAAAAAAAAAAAAAIBB96lPJSNHlp1i8NRqyUc/mlQqZScBAAAAAAAAAAAAANhwVIqiKMoOAQAAAAAAAAAAAAAAAMDGZfXqZPz4ZNWqspMMjo6O5Ne/TnbcsewkAAAAAAAAAAAAAAAbjmrZAQAAAAAAAAAAAAAAAADY+HR2Jscfn9RqZScZHDNmKF0BAAAAAAAAAAAAAOhvilcAAAAAAAAAAAAAAAAAKMVnP5vU62WnGHijRiWnn152CgAAAAAAAAAAAACADU+lKIqi7BAAAAAAAAAAAAAAAAAAbJz23z+59dayUwysMWOSxYs3jpIZAAAAAAAAAAAAAIDBVC07AAAAAAAAAAAAAAAAAAAbrzPOSEaMKDvFwOnsTD7/eaUrAAAAAAAAAAAAAAADoVIURVF2CAAAAAAAAAAAAAAAAAA2Xu99b3LNNUl3d9lJ+t/06ckDDyTt7WUnAQAAAAAAAAAAAADY8CheAQAAAAAAAAAAAAAAAKBUixcn222XrFhRdpL+1dGR3HhjsueeZScBAAAAAAAAAAAAANgwVcsOAAAAAAAAAAAAAAAAAMDGbfz45F//NensLDtJ/+nsTD77WaUrAAAAAAAAAAAAAAADqVIURVF2CAAAAAAAAAAAAAAAAAB473uTa65JurvLTvL2bbNNcv/9SXt72UkAAAAAAAAAAAAAADZcilcAAAAAAAAAAAAAAAAAWC8891yy/fbJsmVlJ3l7OjuTG29M9tij7CQAAAAAAAAAAAAAABu2atkBAAAAAAAAAAAAAAAAACBJNt88ufbaZOTIspOsu46O5LvfVboCAAAAAAAAAAAAADAYFK8AAAAAAAAAAAAAAAAAsN7Yc8/kiiuSzs6yk7x1nZ3JN76RHHNM2UkAAAAAAAAAAAAAADYOilcAAAAAAAAAAAAAAAAAWK8cdFDy058mI0aUneTN6+hIvvKV5JRTyk4CAAAAAAAAAAAAALDxqBRFUZQdAgAAAAAAAAAAAAAAAAB+2623Jocemrz4YrI+fxKuoyM5//zkIx8pOwkAAAAAAAAAAAAAwMZF8QoAAAAAAAAAAAAAAAAA660HHkiOOip56qlk9eqy07zS8OHJiBHJD3+Y/I//UXYaAAAAAAAAAAAAAICNT7XsAAAAAAAAAAAAAAAAAADwWt7xjuTee5PPfz7p6EgqlbIT9ersTD7wgWTePKUrAAAAAAAAAAAAAABlqRRFUZQdAgAAAAAAAAAAAAAAAADeyF13Jccemzz9dLJ6dTkZhg9PRoxI/v3fk8MPLycDAAAAAAAAAAAAAAC9qmUHAAAAAAAAAAAAAAAAAIA3Y7fdkvvuSz7/+d4ClM7Owdt72LDePY8+Opk3T+kKAAAAAAAAAAAAAMD6oFIURVF2CAAAAAAAAAAAAAAAAAB4K5YvTy68MPnKV3qPX3xxYPYZNSppa0v+5/9MPvWpZPLkgdkHAAAAAAAAAAAAAIC3TvEKAAAAAAAAAAAAAAAAAENWUSTXXZecc05yww1Jvd5bwvJ2Pjk3cmTS05PstFNy+unJUUf1rgsAAAAAAAAAAAAAwPpF8QoAAAAAAAAAAAAAAAAAG4RFi5L//M/kllt6f953X1KpJG1tSVdXb5lKT0/v2Go1qdWS9vbe8+7uZLvtktmzk1mzel/bbVfeswAAAAAAAAAAAAAA8MYUrwAAAAAAAAAAAAAAAACwQSqK5PHHk9tu6y1lWbOm99VqJZ2dyfDhyWabJXvumey4Y28RCwAAAAAAAAAAAAAAQ4fiFQAAAAAAAAAAAAAAAAAAAAAAAAAAAAAAAGDIqZYdAAAAAAAAAAAAAAAAAAAAAAAAAAAAAAAAAOCtUrwCAAAAAAAAAAAAAAAAAAAAAAAAAAAAAAAADDmKVwAAAAAAAAAAAAAAAAAAAAAAAAAAAAAAAIAhR/EKAAAAAAAAAAAAAAAAAAAAAAAAAAAAAAAAMOTUyg4AAAAAAAAAAAAAAAAAAAAAb9WqVauycOHCLF++PI1GI81mM61WK7VaLfV6PcOHD8+ECRMybty4VKvVsuMCAAAAAAAAAAAwABSvAAAAAAAAAAAAAAAAAAAAsF7r6urK/Pnzs3Dhwjz55JN55pln0t3dnVqtlp6enhRFkVarlaIoUq1WU6lU0tbWliTp6enJ2LFjM3Xq1EydOjVTpkzJuHHjSn4iAAAAAAAAAAAA+kOlKIqi7BAAAAAAAAAAAAAAAAAAAADw25555pnccsstue+++9LW1pZGo5FWq7XO69Xr9STJmDFjMnv27Oy8886p1Wr9FRcAAAAAAAAAAIBBpngFAAAAAAAAAAAAAAAAAACA9Uaz2cwDDzyQG2+8MUuXLk2z2cxAfCy+vb09SbLnnntm3333zaabbtrvewAAAAAAAAAAADCwFK8AAAAAAAAAAAAAAAAAAABQuqIocuedd+bnP/95iqJId3f3oOzb1taWSqWS6dOn533ve19Gjhw5KPsCAAAAAAAAAADw9ileAQAAAAAAAAAAAAAAAAAAoFQrVqzIf/zHf2ThwoVpNBqlZKhWq6nX63nve9+bnXfeOZVKpZQcAAAAAAAAAAAAvHmKVwAAAAAAAAAAAAAAAAAAAChFURS58847c+WVV6anpyetVqvsSKnX69lqq61y1FFHZcSIEWXHAQAAAAAAAAAA4HUoXgEAAAAAAAAAAAAAAAAAAGDQvfjii/nxj3+chQsXptFolB3nFarVaur1ev7gD/4gO+20U9lxAAAAAAAAAAAAeA2KVwAAAAAAAAAAAAAAAAAAABhUy5Yty/nnn5/Vq1en1WqVHec11Wq1HHLIIZk5c2bZUQAAAAAAAAAAAPgdFK8AAAAAAAAAAAAAAAAAAAAwaJ577rl85zvfydq1azMUPu5er9ez//775+CDD06lUik7DgAAAAAAAAAAAL+hWnYAAAAAAAAAAAAAAAAAAAAANg5LlizJBRdckDVr1gyJ0pUkaTQaueWWW3L99deXHQUAAAAAAAAAAIDfongFAAAAAAAAAAAAAAAAAACAAbdixYpccMEF6erqKjvKW9ZoNHLzzTfnlltuKTsKAAAAAAAAAAAAv0HxCgAAAAAAAAAAAAAAAAAAAAOqp6cn3/3ud7N69eoURVF2nHXSaDTyy1/+Mo888kjZUQAAAAAAAAAAAPhvilcAAAAAAAAAAAAAAAAAAAAYUL/85S+zcuXKIVu68pJGo5Gf/OQnWbt2bdlRAAAAAAAAAAAAiOIVAAAAAAAAAAAAAAAAAAAABtDChQszd+7cNBqNsqP0i+7u7lx++eVlxwAAAAAAAAAAACCKVwAAAAAAAAAAAAAAAAAAABggzWYzP/rRj9JsNsuO0m96enry8MMP5+GHHy47CgAAAAAAAAAAwEZP8QoAAAAAAAAAAAAAAAAAAAAD4rrrrsuqVavKjtHvGo1GfvKTn2TNmjVlRwEAAAAAAAAAANioKV4BAAAAAAAAAAAAAAAAAACg3z333HOZO3duGo1G2VEGRKPRyM9//vOyYwAAAAAAAAAAAGzUFK8AAAAAAAAAAAAAAAAAAADQ72666ab09PSUHWPA9PT05N57782aNWvKjgIAAAAAAAAAALDRUrwCAAAAAAAAAAAAAAAAAABAv+rq6sq9996boijKjjKgqtVq7rjjjrJjAAAAAAAAAAAAbLQUrwAAAAAAAAAAAAAAAAAAANCv7rrrrlQqlbJjDLhGo5Gbb755gy+YAQAAAAAAAAAAWF8pXgEAAAAAAAAAAAAAAAAAAKDfFEWRm266KY1Go+wog6K7uzuPPfZY2TEAAAAAAAAAAAA2SopXAAAAAAAAAAAAAAAAAAAA6DdPPvlk1qxZU3aMQdPd3Z05c+aUHQMAAAAAAAAAAGCjpHgFAAAAAAAAAAAAAAAAAACAfvPrX/863d3dZccYVPPnz8/atWvLjgEAAAAAAAAAALDRUbwCAAAAAAAAAAAAAAAAAABAv1mwYEHZEQZdrVbLM888U3YMAAAAAAAAAACAjU6t7AAAAAAAAAAAAAAAAAAAAABsGJrNZlasWPGG43bbbbccddRRfednnXXWq8aceeaZfceXXXZZ7rrrrtddc8stt8yOO+6YqVOnZpNNNklnZ2d6enry/PPP5957783cuXPTarVeMeeEE07I1ltv/Zpr3n///fnRj370hs/TbDbz9NNPv+5aAAAAAAAAAAAA9D/FKwAAAAAAAAAAAAAAAAAAAPSLZ599NvV6PV1dXYO+94EHHphtt932FddqtVomT56cyZMnZ4cddshFF12Uoij6fe+enp48+eSTmT17dr+vDQAAAAAAAAAAwGtTvAIAAAAAAAAAAAAAAAAAAEC/WLhwYXp6ekrbf8WKFbnrrrsyf/78tLW1Zb/99su0adOSJFtvvXV22WWX3H333b9z7gUXXPCqa6tXr37Tey9atGjdQgMAAAAAAAAAALDOFK8AAAAAAAAAAAAAAAAAAADQL+bPn59ms1nK3jfffHOeeOKJtFqtvmvz5s3LZz/72YwcOTJJMmXKlNcsXlmwYMHb2n/16tVZu3Zthg8f/rbWAQAAAAAAAAAA4M1TvAIAAAAAAAAAAAAAAAAAAEC/WLRoUWl7P/bYY6+61mw2s3z58r7ile7u7tec/9nPfjajRo1Kd3d3Fi1alNtvvz3333//m96/Xq/nueeey9SpU996eAAAAAAAAAAAANaJ4hUAAAAAAAAAAAAAAAAAAAD6RaPRWKd5Z555Zj8n6TV27NhMmDCh7/yhhx56zbFjxoxJknR0dGT69OmZPn16brnllvz85z9/0/t1dXWtc1YAAAAAAAAAAADeOsUrAAAAAAAAAAAAAAAAAAAA9Itms1l2hD6jRo3KRz7ykbS1tSVJbr/99ixYsOAVY1atWpXbb7898+fPz8qVKzN69OjMnDkz48ePT5Lsv//+ueeee7Jw4cI3tef69PwAAAAAAAAAAAAbA8UrAAAAAAAAAAAAAAAAAAAA9ItWq7VO8y644IJXXTvppJPWOcfmm2+e4447LqNHj06S3H333bniiiteNe7HP/7xq649/PDD+cxnPpNhw4YlSXbYYYc3VbxSFIXiFQAAAAAAAAAAgEGmeAUAAAAAAAAAAAAAAAAAAIB+Ua1W12neggUL+i3DVlttlQ9/+MMZPnx4kuSWW27Jz3/+8zc9f/Xq1XnhhRcyadKkJMmIESPe1LxKpZK2tra3HhgAAAAAAAAAAIB1pngFAAAAAAAAAAAAAAAAAACAflF28ciMGTNy5JFHplarpdVq5eqrr86tt976O8eOHDky1Wo1K1aseMX1zs7ObLbZZn3nL7744pvev1bzEX4AAAAAAAAAAIDB5F1bAAAAAAAAAAAAAAAAAAAA9IuBLh4ZPXp0Pve5z/Wdn3XWWX3H++yzT4444ohUKpUkya233pqFCxdm6tSpfWO6urqyePHiJMlmm22Wj370o3nwwQfz6KOPZvny5Rk9enRmzZqVYcOGJUlarVbuv//+N52vXq+/nccDAAAAAAAAAADgLVK8AgAAAAAAAAAAAAAAAAAAQL/YbLPNsnTp0lL23mmnnfpKV5Jk5syZmTlz5ivGPPHEE/nud7/bd16r1TJjxozMmDHjVesVRZFrr722r6jljTSbzWy22WbrmB4AAAAAAAAAAIB1oXgFAAAAAAAAAAAAAAAAAACAfrHVVlvl8ccfT09PT9lR3tDChQvzf//v/812222XLbbYIiNGjEi9Xs+LL76YBQsWZO7cuVmwYMGbXq9Wq2XUqFEDmBgAAAAAAAAAAIDfVimKoig7BAAAAAAAAAAAAAAAAAAAAEPfY489lksuuSRdXV1lRxl0W265ZU488cSyYwAAAAAAAAAAAGxUqmUHAAAAAAAAAAAAAAAAAAAAYMMwceLENBqNsmMMukqlkq222qrsGAAAAAAAAAAAABsdxSsAAAAAAAAAAAAAAAAAAAD0i46OjnR0dJQdY9C1t7dn8uTJZccAAAAAAAAAAADY6CheAQAAAAAAAAAAAAAAAAAAoN9MnDix7AiDrqenJ5MmTSo7BgAAAAAAAAAAwEZH8QoAAAAAAAAAAAAAAAAAAAD9Ztddd017e3vZMQbV6NGjM2rUqLJjAAAAAAAAAAAAbHQUrwAAAAAAAAAAAAAAAAAAANBv3vGOd5QdYVC1t7dn9uzZZccAAAAAAAAAAADYKCleAQAAAAAAAAAAAAAAAAAAoN/UarXsvffeaWtrKzvKoCiKIjNmzCg7BgAAAAAAAAAAwEZJ8QoAAAAAAAAAAAAAAAAAAAD9ap999kmlUik7xoCrVqvZfffdU6/Xy44CAAAAAAAAAACwUVK8AgAAAAAAAAAAAAAAAAAAQL8aM2ZMpkyZUnaMAVetVrPffvuVHQMAAAAAAAAAAGCjpXgFAAAAAAAAAAAAAAAAAACAfnfAAQekXq+XHWNATZw4MZtttlnZMQAAAAAAAAAAADZailcAAAAAAAAAAAAAAAAAAADod9OnT8/UqVNTrW6YH2uv1Wp53/veV3YMAAAAAAAAAACAjdqG+Q41AAAAAAAAAAAAAAAAAAAASlWpVPL+978/tVqt7Cj9rl6v56CDDsrmm29edhQAAAAAAAAAAICNmuIVAAAAAAAAAAAAAAAAAAAABsTIkSPznve8J/V6vewo/WrTTTfN7Nmzy44BAAAAAAAAAACw0VO8AgAAAAAAAAAAAAAAAAAAwIDZZZddsuWWW6Za3TA+3l6r1XLsscduMM8DAAAAAAAAAAAwlHknFwAAAAAAAAAAAAAAAAAAAAOmUqnkqKOOSq1WKzvK21av1/POd74z48aNKzsKAAAAAAAAAAAAUbwCAAAAAAAAAAAAAAAAAADAABs5cmQ+8pGPpF6vlx1lndVqtUyfPj2zZs0qOwoAAAAAAAAAAAD/TfEKAAAAAAAAAAAAAAAAAAAAA27rrbfO0UcfnVqtVnaUt6xWq2Xy5Mk59thjU636mD4AAAAAAAAAAMD6wju6AAAAAAAAAAAAAAAAAAAAGBQ77LBDjjzyyCFVvlKr1TJx4sQcd9xxaWtrKzsOAAAAAAAAAAAAv0HxCgAAAAAAAAAAAAAAAAAAAINmxowZ2WSTTdJoNMqO8obq9Xq23nrrHH/88anX62XHAQAAAAAAAAAA4LdUiqIoyg4BAAAAAAAAAAAAAAAAAADAxmH16tWZPHlyDjrooOy3335ptVrp6ekpO9ar1Ov1zJgxI+9973tTrVbLjgMAAAAAAAAAAMDvUCs7AAAAAAAAAAAAAAAAAAAAABuPr3zlK6nVavn4xz+eww8/PD/72c/y6KOPptFolB0tSVKr1dLe3p6jjz4606dPLzsOAAAAAAAAAAAAr6NSFEVRdggAAAAAAAAAAAAAAAAAAAA2fCtWrMh73vOetLW15ZJLLsn48ePTarXy4IMP5mc/+1nWrl1bar56vZ6ddtopRxxxRIYNG1ZqFgAAAAAAAAAAAN5YrewAAAAAAAAAAAAAAAAAAAAAbBwWLlyYefPm5Ygjjsj48eNTFEWq1Wp22mmnTJs2LT/4wQ8yb968tLW1pVqtDlqu9vb21Gq1HH300Zk+ffqg7QsAAAAAAAAAAMDbo3gFAAAAAAAAAAAAAAAAAACAQTFs2LBMnTo1Bx10UJKkKIpUKpUkSUdHR0488cQce+yxaWtry4wZM1KtVtNoNAYkS6VSSa1Wy+jRozN79uzsvPPOqdfrA7IXAAAAAAAAAAAAA0PxCgAAAAAAAAAAAAAAAAAAAINiq622yt/8zd9k7NixSZJqtdp3r6enJ21tbdl3331z+umn54QTTsjo0aNzzTXXpKurK8OGDeuXDLVa78fsd9hhh8yaNSuTJk3ql3UBAAAAAAAAAAAYfIpXAAAAAAAAAAAAAAAAAAAAGFBFUaRSqaRarebggw/+nWPa2tqSJAceeGDq9Xrmzp2bI488Mv/6r/+aWbNm5aSTTsqTTz6Z5557LpVKJZVKJd3d3a+7b61WS1tbWxqNRkaOHJnJkydn2rRpmTFjRjo6Ovr9OQEAAAAAAAAAABhclaIoirJDAAAAAAAAAAAAAAAAAAAAsOH61Kc+lc997nPZYYcd3nDs8uXLM3v27LRarfzBH/xBzjnnnDz00EPZbrvtkvSWuCxdujQLFy7M008/neeeey7NZjONRiOtViv1ej21Wi2dnZ2ZOnVqJk2alC222CLt7e0D/ZgAAAAAAAAAAAAMMsUrAAAAAAAAAAAAAAAAAAAADJjvfOc7Ofnkk7P//vvn/PPPzzve8Y60Wq1Uq9XXnPPxj388F110UZLkxBNPzPnnnz9YcQEAAAAAAAAAABhCFK8AAAAAAAAAAAAAAAAAAAAwYMaPH581a9ak0WjkU5/6VM4999zXHPtSIct//Md/5JhjjkmSLF26NKNHjx6suAAAAAAAAAAAAAwh1bIDAAAAAAAAAAAAAAAAAAAAsGE644wzsmLFipx22mnZfvvt8/Wvfz2nnXZaVq1alaIo0mq1XjG+Wu39CPyee+6ZY445Jt/85jeVrgAAAAAAAAAAAPCaKkVRFGWHAAAAAAAAAAAAAAAAAAAAYP3TbDazePHiLFy4MPPnz8+yZcvSbDbTbDZTFEVqtVpqtVpGjhyZLbfcMpMmTcqECRMybNiwLF26NFtssUWOO+64nHfeebnnnnty9NFHp9ls5l/+5V9y1FFHve7ea9euzfDhwwfnQQEAAAAAAAAAABiSFK8AAAAAAAAAAAAAAAAAAACQpLdo5cEHH8zDDz+cp556KsuXL0+tVkur1Uqz2XzduW1tbanVamk0GhkxYkSeffbZ3HrrrTnttNPy3ve+N0ly/vnn5xOf+ESGDx+ef/u3f8vRRx+dnp6etLW1vWKtVquVarU6YM8JAAAAAAAAAADAhkHxCgAAAAAAAAAAAAAAAAAAwEZu2bJlmTt3bm6//fYkSXd3d7+sWxRFarVadt5558ycOTMTJkzImWeembPPPjvvete7cskll2TcuHH9shcAAAAAAAAAAAAbH8UrAAAAAAAAAAAAAAAAAAAAG6GiKDJv3rzMmTMnCxYsSJL09PQMyF6VSiW1Wi1jxozJfvvtl3/6p3/K+eefnwMOOCAXXHBBtt1227RarVSr1QHZHwAAAAAAAAAAgA2T4hUAAAAAAAAAAAAAAAAAAICNzNKlS/OjH/0oL7zwQrq7uwd17/b29rS1teWGG27IlVdemS996Us5++yzBzUDAAAAAAAAAAAAG4Za2QEAAAAAAAAAAAAAAAAAAAAYHEVRZO7cubn22mvTbDZTFMWgZ3ip6GXmzJkZM2ZM/vZv/zaVSiV/+qd/mo6OjlQqlUHPBAAAAAAAAAAAwNBUKcp4JxwAAAAAAAAAAAAAAAAAAACDaunSpfnRj36U559/Po1Go+w4SZJKpZIVK1bkmmuuyVe/+tX83u/9XtmRAAAAAAAAAAAAGEIUrwAAAAAAAAAAAAAAAAAAAGzg7rrrrlxxxRVpNptZHz9i3mg0cuedd+aHP/xhRowYUXYcAAAAAAAAAAAAhgjFKwAAAAAAAAAAAAAAAAAAABuwm2++Ob/85S/TbDbLjvK6Wq1Wdt999xx55JGpVqtlxwEAAAAAAAAAAGAIULwCAAAAAAAAAAAAAAAAAACwgbruuuty8803p9FolB3lTanX65k2bVo+9KEPKV8BAAAAAAAAAADgDXmnGQAAAAAAAAAAAAAAAAAAwAZozpw5Q6p0JUkajUYef/zxXHrppSmKouw4AAAAAAAAAAAArOcUrwAAAAAAAAAAAAAAAAAAAGxgfv3rX+f6668fUqUrL2k0GnnkkUdyxRVXKF8BAAAAAAAAAADgdSleAQAAAAAAAAAAAAAAAAAA2IA888wzufLKK9NsNsuOss4ajUbuvvvu3HPPPWVHAQAAAAAAAAAAYD2meAUAAAAAAAAAAAAAAAAAAGAD0dPTk0suuWRIl668pNFo5IorrsjKlSvLjgIAAAAAAAAAAMB6qlZ2AAAAAAAAAAAAAAAAAAAAYOPT3d2dFStWpNlsptFopCiK1Gq11Gq1dHR0ZOTIkalUKmXHHHKuv/76vPjii2XH6DfNZjM/+clP8rGPfcx/DwAAAAAAAAAAALyK4hUAAAAAAAAAAAAAAAAAAGBAdXd3Z9GiRVm0aFGeeOKJLFy4MKtWrUqtVntVmUZRFGm1WqlWq9liiy2y1VZbZfLkyZk4cWI22WQT5Ruv45lnnsktt9ySZrNZdpR+02q18tRTT+Wee+7JrrvuWnYcAAAAAAAAAAAA1jOVoiiKskMAAAAAAAAAAAAAAAAAAAAblmazmfvvvz9z5szJ888/n3q9nmazmZ6enre0TqVSSXt7e3p6elKr1bLXXntl3333zSabbDJAyYemnp6efPOb38zSpUvLjjIg2tvb80d/9EcZNWpU2VEAAAAAAAAAAABYjyheAQAAAAAAAAAAAAAAAAAA+s2yZcsyd+7c3H777UmS7u7ufl2/ra0tSbLVVltl9uzZmTZtWiqVSr/uMRTNnTs3v/jFL9JoNMqOMiCq1Wp22mmnHH300WVHAQAAAAAAAAAAYD1SKzsAAAAAAAAAAAAAAAAAAAAw9D377LO56qqr8tRTT6UoivT09AzIPi+t+9hjj+Wpp55Ke3t7Dj744Oyxxx4bbQFLURSZM2fOBlu6kiStVisPPvhg1qxZk46OjrLjAAAAAAAAAAAAsJ6olh0AAAAAAAAAAAAAAAAAAAAYunp6enL99dfnX//1X/PEE0+k2WwOWOnKb+vu7s6LL76Yq666Kt/5zneyfPnyQdl3ffPkk09m7dq1ZccYFHfeeWfZEQAAAAAAAAAAAFiPKF4BAAAAAAAAAAAAAAAAAADWyeLFi/Otb30rN910U5rNZmk5Go1Gnn766Xzzm9/MbbfdlqIoSstShjlz5qS7u7vsGAOu2Wzmpptu2uj+fQEAAAAAAAAAAHhttbIDAAAAAAAAAAAAAAAAAAAAQ0ur1cqvfvWrzJkzp9TCld/UarXSarVy9dVX5+67787RRx+d0aNHlx1rwK1cuTKPP/542TEGTXd3dx5//PFMnz697CgAAAAAAAAAAACsB6plBwAAAAAAAAAAAAAAAAAAAIaORqORiy66KDfddNN6U7rymxqNRp5++ul861vfysKFC8uOM+Buu+22VCqVsmMMmu7u7syZM6fsGAAAAAAAAAAAAKwnFK8AAAAAAAAAAAAAAAAAAABvytq1a3PBBRfk6aefTqPRKDvOa2q1Wunq6sqFF16YJ598suw4A+ree+9dLwtwBtITTzyRnp6esmMAAAAAAAAAAACwHlC8AgAAAAAAAAAAAAAAAAAAvKGurq5ccMEFee6554ZM0Uej0cj3vve9PPHEE2VHGRA9PT1ZtmxZ2TEGXa1Wy3PPPVd2DAAAAAAAAAAAANYDtbIDAAAAAAAAAAAAAADAm7FkSfL888natcmaNUmlknR0JMOHJ1tskWyySdkJAQAANlyNRiMXXXRRlixZkp6enrLjvCWNRiMXX3xxPv7xj2fSpEllx+lXixcvTq1WS3d39+uO22233XLUUUf1nZ911lmvGnPmmWf2HV922WW56667XnfNLbfcMjvuuGOmTp2aTTbZJJ2dnenp6cnzzz+fe++9N3Pnzk2r1eobP2zYsOy2227ZeuutM378+IwYMSL1ej0vvvhinnzyydx000159tln39RzF0WRRYsWZcKECW9qPAAAAAAAAAAAABsuxSsAAAAAAAAAAAAAAKx3nn8+uf325LbbkhtuSO64I1mxIhk2rLdwpVLpHVcUva+1a5Nx45K9907e+c5kr72SPfdUxgIAANAfiqLID3/4wyxevHjIla685KXimFNPPTWbbrpp2XH6zcKFC1MURSl7H3jggdl2221fca1Wq2Xy5MmZPHlydthhh1x00UV9+caNG5cjjjjiVeuMHj06u+66a3beeef84Ac/yKOPPvqGezcajcyfPz977LFH/zwMAAAAAAAAAAAAQ5biFQAAAAAAAAAAAAAA1gtLlyYXXJB87WvJ4sVJR0eyenXSaLw8prv7tecvWpT87GfJ1Vcnw4f3zp02LfniF5M//MOks3PAHwEAAGCDdOedd2b+/PlpNptlR3lburu78+Mf/zinnHJKKi81eg5x8+fPT+M3/3AeZCtWrMhdd92V+fPnp62tLfvtt1+mTZuWJNl6662zyy675O677+4b32q18sgjj+TBBx/M8uXLM2nSpBx00EFpb29PW1tbjjjiiJx33nlvau8FCxYMyDMBAAAAAAAAAAAwtCheAQAAAAAAAAAAAACgVLfdlnz1q8lllyXVam9hSvL6JSuvp6ur95UkDz+c/PEfJ5/9bHLCCb0/d9ihX2IDAABsFFasWJErr7yy1HKP/lIURZ577rn813/9V/bdd9+y47xlK1euzGOPPZZHH300S5YsyRZbbJH58+eXlufmm2/OE088kVar1Xdt3rx5+exnP5uRI0cmSaZMmdJXvLJixYr88z//cxYvXtw3/vHHH09PT08OO+ywJMnYsWPT2dmZ1S/9z4HXsXTp0vT09KStra0/HwsAAAAAAAAAAIAhRvEKAAAAAAAAAAAAAACluPzy5ItfTObPT9auTX7je1r71Ysv9v789reT73wn2XXX5GtfS2bOHJj9AAAANhRFUeTSSy9NT09P2VH6TaPRyC9+8Ytst9122XTTTcuO84ZarVZuvvnmfOMb38itt96ahQsXpr29PfV6PatXr87pp59eWvHIY4899qprzWYzy5cv7yte6f6NVtWVK1dm5cqVr5rzwgsvvOL8zZb8tLW1ZeXKlRkzZsxbSA0AAAAAAAAAAMCGRvEKAAAAAAAAAAAAAACDasmS5JOfTK68Mlm9evD2bTZ7X3PnJv/jfyQnn5ycc07S0TF4GQAAAIaSO++8M4sWLUproJoyS9JsNvPjH/84p5xySiqVSikZnnrqqfziF7/If/7nf+aRRx5JR0dH9ttvv3zoQx/Kzjvv3Deuu7s7V155Za644op8+MMfzu67755p06alp6cn9913X9asWbNO+5955pn99SivMHbs2EyYMKHv/KGHHnrDOb/5vI899tibLl6pVCppNptvPSQAAAAAAAAAAAAblEpRFEXZIQAAAAAAAAAAAAAA2Dj87GfJ8ccna9YkXV3lZunoSMaOTS65JJk1q9wsAAAA65uVK1fmvPPOe9MlGENNvV7PoYcemn322adf1y2KIgsWLMhjjz2Whx56KMuWLctpp52Wtra2vjEPPvhg/vzP/zw//elPs8MOO2TcuHF54YUXcu+992b48OH5/ve/nyOPPLJv/KJFi7LJJptkxIgRr9rrrLPOelPlMbvttluOOuqoN/0cl112We666643PT5JRo0aleOPPz7jxo1Lktx+++25/PLLX3fOzJkz8+53vztJsnbt2px//vl5/vnn39R+w4YNywknnJCJEye+pZwAAAAAAAAAAABsWGplBwAAAAAAAAAAAAAAYMO3ZEnyyU8mV16ZrF5ddppea9YkTz+d/N7vJSefnJxzTm8ZCwAAAMktt9ySVqtVdowB02g0ct1112WvvfZKtVpdpzWeeOKJ/PM//3Mef/zxPPzww1mwYEFeeOGFV4zp7OzM6aefnqIoUqlU0tXVlY997GO5/fbbc/bZZ+d973tfJkyYkPb29vzkJz/JqaeemjPOOCPve9/7+nK9VrHI2/n3ueCCC1517aSTTlrn9TbffPMcd9xxGT16dJLk7rvvzhVXXPG6c9797ndn5syZSZI1a9bk4osvftOlKy/ZkP8bBQAAAAAAAAAA4M1RvAIAAAAAAAAAAAAAwIB6/PFk9uze8pWurrLTvNqaNcn55yfXXZf86lfJ2LFlJwIAAChXs9nM7bffnp6enrKjDKienp488sgj2WGHHdZp/iOPPJJ/+Zd/yeTJkzNp0qTstddemTJlSiZOnJg77rgjF154YT7wgQ8kSSqVSt+ce+65JzNnzsyXvvSlV6x34okn5ktf+lKef/75LFmyJOPGjXvVnmvWrMny5cvz7LPP5le/+tU65U6SBQsWrPPc37bVVlvlwx/+cIYPH56kt7Tn5z//+WuOb2try1FHHZUZM2YkSZYvX56LL744ixcvfst712o+Lg8AAAAAAAAAALCx804yAAAAAAAAAAAAAAAGzP33JwcemCxblrRaZad5bWvWJI88kuy9dzJnTjJxYtmJAAAAyvPAAw+kKIqyYwy47u7uXHPNNbn66qszd+7cdHV1Za+99sqpp56aMWPGvOH8/fffP9dee2022WSTjB49OiNGjMiwYcNSqVRy6qmnpqurK0ceeeQr5qxevTqjRo1KrVbLypUrM2rUqL57d955Z4qiyOGHH55hw4a9ar/ly5fn3HPPzVVXXZWlS5fmkUceyRlnnNFX6lKGGTNm5Mgjj0ytVkur1crVV1+dW2+99TXHDxs2LB/+8Iez9dZbJ0meeeaZXHzxxVm5cuVb3rsoCsUrAAAAAAAAAAAAKF4BAAAAAAAAAAAAAGBg3H9/MmtWsmJFMhS+r7e7O1mwINlnn+S225IJE8pOBAAAUI45c+aku7u77BiDYvHixTn//PMzZsyYrFmzJpdddlnOPffcXH755dl7771fd+6oUaOy++67v+LaS4U1d955Z5Jk2rRpSZJWq5VqtZo99tgjs2bNys9+9rOcdtppOfzww1OpVPLQQw/lH/7hH7L55pvnS1/6UkaNGtU35yXNZjPz58/PqlWrst9++2WfffZJT0/PK8b0t9GjR+dzn/tc3/lZZ53Vd7zPPvvkiCOO6Ct+ufXWW7Nw4cJMnTq1b0xXV1cWL16cJOns7MwJJ5yQ8ePHJ+ktkrn22mszZsyYVxTdLF68OF1dXW+YrdVqpb29/e08HgAAAAAAAAAAABsAxSsAAAAAAAAAAAAAAPS7J55IDjxw6JSuvKTZTJ59NjnggOS//ivZdNOyEwEAAAyuZ599NkuWLCk7xqApiiKf+cxn8v73vz+jRo3Kd77znXz5y1/OSSedlB//+MfZfvvtUxRFX7nI75qfJJVKpW/cjTfemPnz5+fAAw/M5ptvniSpVqspiiL1ej1//dd/ncmTJ+eSSy7Jt7/97dRqtTSbzXR2dubII4/M8uXL02g0Uq/XX7HXZpttlgsuuOAV1/7u7/4uq1atGoDfzBvbaaedXvF7mTlzZmbOnPmKMU888US++93vJkk233zzvtKVpLfU5bjjjnvVuhdeeGGefPLJN9y/Wq1m5MiR6xofAAAAAAAAAACADUS17AAAAAAAAAAAAAAAAGxYli5NZs9Oli0bWqUrL2k2kwULkoMPThqNstMAAAAMrv/6r/9Ks9ksO8agqdVq6enpybbbbpuJEyfmz/7sz3Lcccfl3nvvzRVXXJEkr1m68tK9l+63Wq0kybx58/Lss89mxowZmTp1at/1l8bNmDEjJ554Yvbee+986EMfykUXXZQbb7wxf/VXf5Uf/OAHmTlzZl9ZyUtzf1Oz2ez7N9p111376Tcx9IwfP/51/20AAAAAAAAAAADYOFSKYih+jA0AAAAAAAAAAAAAgPXVhz+cXHZZ0tVVdpK3p7Mz+cIXkr/8y7KTAAAADJ7zzjsvS5YsKTvGoGpvb88JJ5yQzTffPPV6PVdccUWOPfbYzJ49OxdeeGEmT578ptdqtVo544wz8uUvfzlf+cpX8oUvfCGtVivVarVvzEMPPZR3v/vdmTx5cq688sqMHj26797tt9+effbZJ1tttVUefPDBDBs27HfuUxRFWq1WHnjggVx22WXp6elZ91/AEDVr1qwceuihZccAAAAAAAAAAACgZLWyAwAAAAAAAAAAAAAAsOG44orkZz8b+qUrSbJ6dfJ3f5ccc0yy665lpwEAABh4zWYzy5Yte1tr7LbbbjnqqKP6zs8666xXjTnzzDP7ji+77LLcddddr7vmZz/72YwZM+YN9/5de71ZixcvzsSJE5MkO+64Y3bZZZc8+OCDmTdvXiZPnpyiKFKpVN5wnRdeeCFXXXVVxo0bl8MOOyxJXlG60mw282//9m9ZsGBBvva1r2X06NEpiiJJUqlUMmPGjOy444554okn8sADD2T33Xf/nftUKpW0tbVl8uTJaTQar9hjYzBs2LBMmTKl7BgAAAAAAAAAAACsBzaud9ABAAAAAAAAAAAAADBgli1Ljj++t7BkQ7F2bXLssUmjUXYSAACAgbd48eLU6/WyY6yTnp6edZ7b3d2dp556qq9YZdy4cdlmm23ywgsvZMGCBUnypkpXkt5ilTvuuCMjRozIjBkzXnW/Vqvl/vvvT7VazbBhw9JsNvuKV1qtVoYNG5ZWq5W1a9dm2LBhffOeeOKJtFqtrF69OosXL868efNy9dVX57TTTkuz2VznZx+qenp6+opyAAAAAAAAAAAA2LjVyg4AAAAAAAAAAAAAAMCG4f/7/5JVq8pO0b+KInnqqeTss5O//Muy0wAAAAysRYsWpdVqlR3jVS655JLUaq/+WPThhx+eSZMmJUnuu+++t7XHSwUrSTJy5MhsscUW6e7uztKlS9/SOr/4xS/S1taWww47LM1m8xW5i6JIpVLJpEmT0mq18v3vfz+HH354qtVqkt5yl8suuywLFizIlClTMnbs2L65f/u3f5tLL700W2+9dUaOHJkXXnghCxcuzKpVq/KZz3zmbT37UFStVjN69OiyYwAAAAAAAAAAALAeULwCAAAAAAAAAAAAAMDbdtVVyc9+lnR1lZ2k/61enfzd3yUf/GAyY0bZaQAAAAbO/Pnz02g0yo7xKosWLXrVtU033TQTJkzoO7/55pvf1h4vvPBCWq1WqtVq2traMnz48LRarb7XS+Uor+WlMVdeeWV6enpy2GGH/c6ymCQ55phjcs011+R73/tekuSggw7K8OHDM3fu3Hzve9/LmjVrcvbZZ2eLLbboW/eYY45Jkjz88MPp7u7Otttum/e///054IADMmLEiFx//fXp7u5+W7+DoaJarWb33XdPpVIpOwoAAAAAAAAAAADrAcUrAAAAAAAAAAAAAAC8baef3ltQsqHq6krOOiv50Y/KTgIAADBwnn766bIjvGkzZ87sK0N57LHH8swzz7yt9dra2rJkyZJsttlmqVQqWbVqVZJk8803f8PSlaS3DKS7uzvz589PkkydOjVJUhRFX0FIpVJJURR517velTPOOCPf/va3c+mll/YVsFSr1ey999750z/90xx11FF915LkkEMOycEHH/w7szSbzVx//fVv6/mHkmq1mv3226/sGAAAAAAAAAAAAKwnFK8AAAAAAAAAAAAAAPC23HVX8uijZacYWK1WcvnlyfPPJ+PGlZ0GAABgYKxdu7bf1zzzzDP7fc3hw4dnt9126zu/+eab3/aalUolK1euzCabbJL29vYsWrQoSbLZZpslSVqtVoqiyJIlS9LZ2ZkRI0b0zX2pXOX222/PY489loMPPjhTpkzpW/e39ymKIh/96Efz3ve+N3PmzEmz2cwWW2yR6dOnZ/z48a+Z77fXekmtVstee+2VuXPnpqen523/LtZ3EydOzNixY8uOAQAAAAAAAAAAwHqiWnYAAAAAAAAAAAAAAACGtnPPTbq6yk4x8CqV5Pzzy04BAAAwcIZKacc+++yT9vb2JMnixYvzaD+1gRZFkfb29txxxx259dZbs8cee2SbbbZJklSr1VxyySXZYost8tWvfjVJ0mw2++Ylye23355nnnkmO+64YyZMmJBWq/U793mpQGXMmDF5z3vekyOPPDL777//a5auvBn77rvvaxazbEja29sze/bssmMAAAAAAAAAAACwHqmVHQAAAAAAAAAAAAAAgKFr+fLkhz9Mhsh3874ta9Ykf//3yRe/mFSrZacBAADofwNRvHLBBRe86tpJJ520zuu1tbVln3326Tu/+eab13mt37R27drcdNNNufbaa/OP//iPeeqpp/K5z30u22yzTbq7u9Pe3t5XtHLnnXcmeblApfrffyQed9xx+cAHPpBJkya94vpgGDNmTCZPnpwnn3xy0PYsQ1tbW7bbbruyYwAAAAAAAAAAALAeUbwCAAAAAAAAAAAAAMA6u+iipK2t7BSDZ/Xq5Oc/T444ouwkAAAAQ8OCBQv6db1ddtklo0aNSpKsXLkyd999d7+s29XVlS9/+ct54IEHsuWWW+Zb3/pWTj311LRarbS3tydJPvCBD2TvvffONttsk6S3BOQ3bbrpptl00037Jc+6eOc735nvf//7aTQapWUYSPV6PQcccMCgFtoAAAAAAAAAAACw/lO8AgAAAAAAAAAAAADAOvva15JVq8pOMXhefDE591zFKwAAwIapra1tvS/tmDlzZt/x3Llz02q1+mXdzs7OfP7zn8873vGO7Ljjjhk7dmySvKLkY8SIEXnHO97RL/sNhGnTpmX77bfPgw8+mJ6enrLj9LsxY8Zk//33LzsGAAAAAAAAAAAA6xnFKwAAAAAAAAAAAAAArJMVK5IFC8pOMfhuuSUpiqRSKTsJAABA/6rVyvvo8ejRo/O5z32u7/yss8561Zhtttkm48ePT5J0dXXltttu67f96/V6DjvssEyZMqXf1izDe9/73jz22GNZs2ZN2VH6Va1WyzHHHPOKIhwAAAAAAAAAAABIEu8sAwAAAAAAAAAAAABgndxxR9LZ2b9rnnBCb6nJS68345RTkssvTx57rLcMprs7Wbw4ueGG5NOfTvr7e4MbjeSpp/p3TQAAgPXByJEjy47wumbOnNl3fOedd2bt2rX9tnZPT09GjRrVb+uVZfjw4Xn/+9+fer1edpR+U6/Xc8ABB/SV7gAAAAAAAAAAAMBvUrwCAAAAAAAAAAAAAMA6uf32pB+/43adHXdc8p73JNOmJaNGJfV6svnmyUEHJd/4RnLppf27X3t777MDAABsaLbccsuyI7ym8ePHZ5tttkmStFqt3Hzzzf26frVazSabbNKva5Zlu+22y/bbb5+2trayo/SLMWPG5MADDyw7BgAAAAAAAAAAAOupSlEURdkhAAAAAAAAAAAAAAAYeo48MvnpT/t3zRNOSC688OXzSuWN55x7brJ8eXLffcnzzydbbJH88R8n++778pjttksefbR/MlaryemnJ//n//TPegAAAOuLe+65J5dffnm6u7vLjjLopkyZkpNPPrnsGP1m7dq1Oe+887J69eqyo7wt9Xo9p5xySsaPH192FAAAAAAAAAAAANZTtbIDAAAAAAAAAAAAAAAwNN12W9kJev3xH7/62oMPJnfc8fL5Jpv0336tVnLDDf23HgAAwPpi4sSJKYqi7Bil2HLLLcuO0K+GDx+ej3/84zn//PPT1dVVdpx1UqvVcuyxxypdAQAAAAAAAAAA4HVVyw4AAAAAAAAAAAAAAMDQs2pVsnhx2SlerVpNttwy+Z//8+VrTz2V3Hdf/+5z7739ux4AAMD6YLPNNtsoi1eGDRuWKVOmlB2j322++eY54YQTUq/Xy47yltVqtRx55JHZbrvtyo4CAAAAAAAAAADAek7xCgAAAAAAAAAAAAAAb9nSpUl7e9kpXjZ6dFIUSU9P8uSTySmnJK1WcsMNyeGHJ11d/bvfqlX9ux4AAMD6oFKpZNy4cWXHGHQ9PT2ZNGlS2TEGxMSJE3P88cenfX36I/4N1Gq1vO9978uMGTPKjgIAAAAAAAAAAMAQoHgFAAAAAAAAAAAAAIC3bM2apDpE3pHe2dn/a/b09L4AAAA2NNtvv31qtVrZMQbV8OHDs8kmm5QdY8BMmTIlJ598coYPH55KpVJ2nNdVr9dz7LHHZtdddy07CgAAAAAAAAAAAEPEEPmYGwAAAAAAAAAAAAAA65O1a9ev4pWVK5MDDkgOPjj52MeS667rzffOdyY33JBss03/7ler9ZbPAAAAbGj23nvvFEVRdoxBU6vVsv/++6/3hSRv1/jx43PqqadmwoQJqdfrZcd5lVqtllGjRuX444/P9ttvX3YcAAAAAAAAAAAAhpD16GNuAAAAAAAAAAAAAAAMFevb99G2WsmcOcn11yf//u/JoYcmTz7Ze6+jIznhhP7fc30qngEAAOgvo0aNyrRp08qOMWiKosgee+xRdoxBMWbMmHziE5/IIYccklqttt6UzdRqteyxxx759Kc/nSlTppQdBwAAAAAAAAAAgCGmVnYAAAAAAAAAAAAAAACGno6O3rKTsg0fnqxd++rrRdH7esnYsf27b7PZuzcAAMCGaPbs2Zk/f366u7vLjjKgKpVKdtxxx3R2dpYdZdBUKpXsv//+2X777fPjH/84zz//fBqNRilZarVaOjo6cswxx2TLLbcsJQMAAAAAAAAAAABDX7XsAAAAAAAAAAAAAAAADD2DXbxy5pkvl6l85zsvXz/ssOTRR5Ozz04+8pHk4IN7f/7858nWW7887tZb+zdPrZZUvSMfAADYQG211VYZvhG0TdZqtcyaNavsGKUYO3ZsPvGJT+SQQw5Je3t72tvbB23ver2eWq2WPfbYI5/+9KeVrgAAAAAAAAAAAPC21MoOAAAAAAAAAAAAAADA0LPZZkmjUXaKXttsk/z5n7/2/Z/+NPne9/p3z0037d/1AAAA1ieVSiWzZs3Ktddem8b68sffANhkk00yadKksmOUplKpZP/998/ee++d++67L3PmzMmyZcvSbDZTFEW/7/dSwcvMmTOzxx57pKOjo9/3AAAAAAAAAAAAYOOjeAUAAAAAAAAAAAAAgLds2LBkyy2TefPKzXHnncnXv57MnNmbZ+zYpNVKnn02ueOO5PvfT370o6S/vy92jz36dz0AAID1zZ577plf/epXG2zxSq1Wy+///u+XHWO9UKvVsttuu2W33XbLokWLcvPNN+eBBx5IW1tbGo1GWq3WOq1bqVTS3t6eZrOZrbbaKrNmzcr06dNTqVT6+QkAAAAAAAAAAADYmFWKor8/PgYAAAAAAAAAAAAAwMbgox9Nvve9slMMvno9+Yu/SP7sz8pOAgAAMLCuueaa3HDDDanX62VH6Ve1Wi0777xzjjrqqLKjrLfWrl2bp59+OgsXLswTTzyRZ555Jl1dXanVamm1WimKou9VrVZTqVRSrVbT09OTarWaLbbYIltttVUmT56cKVOmZOTIkWU/EgAAAAAAAAAAABuoWtkBAAAAAAAAAAAAAAAYmg48MPnJT5LVq8tOMrg6OpJ99ik7BQAAwMCbN29e7rzzzuyzgf0R1N7eniOOOKLsGOu14cOHZ5tttsk222yTAw88MEmyevXqLFq0KCtXrkyz2Uyj0UhRFKnX66nVauns7MzEiRMzatSoVCqVkp8AAAAAAAAAAACAjYXiFQAAAAAAAAAAAAAA1sleeyVtbWWnGHxr1yZ77ll2CgAAgIE3bdq0XH311dltt93S3t5edpx+UavVcvTRR2fYsGFlRxlyOjs7s80225QdAwAAAAAAAAAAAF6hWnYAAAAAAAAAAAAAAACGpl126S0h2diMHp1stlnZKQAAAAbe9ttvn7Fjx+bf//3fUxRF2XHetlqtlp133jnTp08vOwoAAAAAAAAAAADQTxSvAAAAAAAAAAAAAACwToYNS3bdtewUg6taTQ49tOwUAAAAA6PZbKa7u7vvfNq0afm3f/u3LF68ODfccEOazWaJ6d6earWa0aNH54gjjig7CgAAAAAAAAAAANCPFK8AAAAAAAAAAAAAALDO/uRPklGjyk4xeDo6ks9/vuwUAAAA/evXv/51zjjjjMyaNSsf/OAH841vfKPv3qGHHpqrrroqTz/9dO69995XFLMMFZVKJSNHjsyJJ56YYcOGlR0HAAAAAAAAAAAA6EeVoiiKskMAAAAAAAAAAAAAADA0dXcn48cny5eXnWRwvOMdyf33l50CAACg//z0pz/NH/3RH2XJkiUZPnx4VqxYkWazmfPPPz8nnnhiWq1WqtVqnn322axcuTLXX399nn322TSbzbKjvynVajUdHR35xCc+kdGjR5cdBwAAAAAAAAAAAOhn1bIDAAAAAAAAAAAAAAAwdLW3J5/6VDJsWNlJBt7Ikcnpp5edAgAAoP9cddVV+cM//MNsv/32ufDCC/Pwww/nkksuSZLceOONrxg7fvz4bLvttjn55JOz2267pV6vlxH5LalWqxk1alQ++clPKl0BAAAAAAAAAACADVSlKIqi7BAAAAAAAAAAAAAAAAxdTz2VbLtt0tVVdpKBNXJksnhx0tFRdhIAAIC3b8GCBTnqqKNSFEXOO++8zJ49u+/eu9/97owdOzY/+MEP0mg0XlWyUhRFrrvuusyZMyetVmuwo78p9Xo9m266aU444YR0dnaWHQcAAAAAAAAAAAAYINWyAwAAAAAAAAAAAAAAMLRNmZIcdFBSqZSdZOC0tycnnqh0BQAA2HA89dRTeeCBB3Lsscdm9uzZKYoiSW8hy/3335+VK1fmr/7qr3LSSSflq1/9arp+o22zUqlk9913z80335xVq1b1zV1f1Gq17L///vnkJz+pdAUAAAAAAAAAAAA2cLWyAwAAAAAAAAAAAAAAMPR99avJfvsla9aUnWRgDBuW/NmflZ0CAADg7SuKIpVKJTfeeGPWrl2btra2JL1lKgsXLsw3v/nNLFy4MJtttlm+/vWv54UXXsj3vve9/PrXv87f//3fZ4sttkhRFBk7dmy+8Y1vZN68eenq6so999yTZrNZ6rPV6/WMGjUqxx57bCZMmFBqFgAAAAAAAAAAAGBwKF4BAAAAAAAAAAAAAOBt22WX5E/+JPnKV5LVq8tO079GjEi+9a3Ed/YCAAAbgkqlkiQ58MADU6/Xc/HFF2f8+PHZcccd861vfSsXX3xxPvCBD+Scc87J5ptvnrvuuiuf/OQn8/3vfz+TJ0/OOeec07fGtttum2233TZJsssuu+TSSy9NV1fXoBewVCqVtLW1Zf/998873/nOvjIZAAAAAAAAAAAAYMNXKYqiKDsEAAAAAAAAAAAAAABDX6PRW8Dy8MPJhvJO9Xo9Ofjg5Kqrkv/+XmEAAIAh6f77789OO+2UoihSFEXWrFmTc845J2efffYrxv3+7/9+Lr/88ldcu+6663LooYdmypQpmTt3bsaPH/879+ju7s7cuXNzyy23pNFopLu7e8CeJ0nq9XqKosiOO+6YAw888DVzAQAAAAAAAAAAABsuxSsAAAAAAAAAAAAAAPSbe+5J9tsvWbOm7CT9Y9So3iKZCRPKTgIAALDu/vEf/zF/9Ed/lCuvvDKHHXZY3/UXX3wxc+fOza9+9avsvffeOe+883LKKafk2GOPTaPRSLVaTaVSSbPZzG677Zbnnnsu999//xsWnBRFkUcffTRz5szJ008/naIo0tPT02/P097envb29sycOTN77LFHOjo6+m1tAAAAAAAAAAAAYGiplR0AAAAAAAAAAAAAAIANxy67JF/8YvJ3f5esXl12mrdnxIjkW99SugIAAAxt5557br7whS8kSS6++OIceOCBGTZsWNra2jJy5MgccsghOeSQQzJv3rz84he/yIc//OEkSb1eT1EUqVQque+++/LMM8/k4IMPztixY99wz0qlku222y7bbbddli5dmrlz5+ahhx7K8uXLU6vV0mq10mw231T+arWaer2eZrOZ9vb2TJ06Nfvuu2+mT5+eSqWy7r8YAAAAAAAAAAAAYIOgeAUAAAAAAAAAAAAAgH7153+eXHNNcscdydq1ZadZN52dyfvel/zhH5adBAAAYN397d/+bf7X//pfOeKII/Lggw/mP//zP7N69ep0dnb2laq8pNFopKOjI3PmzMkRRxyRCRMmpFKp5LHHHss//MM/ZOXKlXnPe96TWu2tfTx50003zWGHHZbDDjsszWYzixcvzqJFi/Lkk0/mqaeeyqpVq9LT05NWq5WiKFKtVtPW1pb29vZsscUW2XrrrTNp0qRMnDgxnZ2d/f0rAgAAAAAAAAAAAIa4SlEURdkhAAAAAAAAAAAAAADYsLz4YjJrVvLQQ0l3d9lp3pqOjuSd70x+9rPkLX6fMAAAwHrjr//6r3PGGWfk5JNPzqc//emcd955Of/88/Mnf/In+Zu/+ZtXjV+4cGE++MEP5pZbbsmpp56agw46KCNGjMg///M/54orrshpp52Wc845Z0Az/3YZDAAAAAAAAAAAAMAbUbwCAAAAAAAAAAAAAMCAWLIk2X//5Mknh075SkdHsvfeyTXXJMOGlZ0GAABg3Zx99tk588wzc8opp+S0007L9ttvn3vvvTezZs3KHnvskZ/+9KcZPXr0q4pOLrroovzv//2/M3/+/L5rHR0d+eIXv5i/+Iu/KOFJAAAAAAAAAAAAAF6f4hUAAAAAAAAAAAAAAAbMsmXJu96VPPRQsnZt2WleX2dn8s53Jj/5idIVAABg6Dr99NPzla98JZ/61Kfy+c9/Pttss02KosiSJUvykY98JL/4xS/ygx/8IB/84Af75vxmActVV12VuXPn5tprr83v/d7vZe+9984RRxxR1uMAAAAAAAAAAAAAvC7FKwAAAAAAAAAAAAAADKhVq5Lf//3k9tt7j9dHI0YkRx6ZfPe7Sa1WdhoAAGBD9MILyXPP9ZZSrlmTVCrJ8OFJR0cyfnyy6aZvf49ly5blM5/5TOr1er70pS9l+vTpr7h/4YUX5qSTTsrhhx+eiy++OKNHj+4rXGm1WqlWq31jf/scAAAAAAAAAAAAYH2keAUAAAAAAAAAAAAAgAHXaiXf+EbypS/1fslwq1V2ol7t7b1fdPztbycf/GDZaQAAgA3F88/3lk/edltyww3JHXckK1Ykw4b1Fq78d9dJiqL3tXZtMmZMstdeyTvfmey9d7LnnsnYsW997yVLlqQoimy22WZ914qiSKVSybJly/Ke97wnjz76aG666aZss802ffd+m+IVAAAAAAAAAAAAYChQvAIAAAAAAAAAAAAAwKCZNy/50IeSBx9MVq0qN8uIEclBByUXXpiMH19uFgAAYOhbujT5zneSr30tefbZpKMjWb06aTTe2jrt7S/PnTIl+cIXko99LNlkk7efsdVq5Qtf+EK+/vWv56STTso//dM/pVarvf2FAQAAAAAAAAAAAEqieAUAAAAAAAAAAAAAgEHVaiXf+EbypS8lXV1JT8/g7t/engwfnnz728kHPzi4ewMAABueX/86+epXk//4j6Ra7S1M6U8jRvT+HfXhDyef/3wyY8a6rVMURSqVShYuXJj99tsv48aNy//7f/8vEydO7LsHAAAAAAAAAAAAMNRUyw4AAAAAAAAAAAAAAMDGpVpNPve55J57ko9/POno6P0i4YE2cmQyalTymc8kjzyidAUAAHh7rroq2Xnn5MADkx/+MFm7tv9LV5Jk1apkzZrkoouSffdN9tgjuf76t75OpVJJq9XKmDFjcsABB+Suu+7KpZde2ncPAAAAAAAAAAAAYCiqFEVRlB0CAAAAAAAAAAAAAICN18qVyb//e3LOOcnzz/d+qXB/vdO9rS35/9m77zC5ysJtwM/M1mwqARIIPQGUXoLSQSKKgIiKiICCIAoIAmLBDoqA8hMUFCwgiCig0uETRDG0UCShSIn0koROCkk22ezuzPfHGEKkBdjs2d3c93Wda05/n7PwR2Zm932ampLVV0+OOirZbbfaNgAAwNs1fXpy8MHJ5ZcvnqKVRdGvX7Lnnskpp9RKJt+qv/71r/nwhz+czTbbLJdcckmGDRumfAUAAAAAAAAAAADolRSvAAAAAAAAAAAAAADQI1Srybhxyc9+ltxwQzJjRm0y4dbWpL190e7R1FRb5sxJhg1LPvCB5Igjkg02WJzJAQCAJcVVVyWf/nStMLKtrdgszc3J4MHJeedVM2bMWytNaWtry5577pkrr7wyN954YzbddNPFlBIAAAAAAAAAAABg8aovOgAAAAAAAAAAAAAAACRJqZRstVVtSZKpU5M77kjGj0+uvz65885aGUt7e9LZWTunvj5paEiGDk022STZdtva64YbJgMHFvYoAABAHzN9enLwwcnll9fKIXuCuXNry4c/XMqnPlXNqaeWMmDAol3b1NSUddddN5deemkmT56seAUAAAAAAAAAAADotUrVarVadAgAAAAAAAAAAAAAAHgrKpXaa7lcbA4AAKDvmzQp2XLL5Lnnkra2otO8tubmZMUVk5tuSoYPf+Nzq9VqSqVSZsyYkVtvvTU77LBD94QEAAAAAAAAAAAAWAwUrwAAAAAAAAAAAAAAAAAAwGt48MFkq62SqVOTzs6i07yxhoZqhg0rZdy4ZJVV3vjcSqWSsiZLAAAAAAAAAAAAoA9QvAIAAAAAAAAAAABoWhz9AACnfElEQVQAAAAAAP/joYeSTTdNpk9Pestf49bVVTN0aCkTJiQrrfTq4x0dHamvr+/+YAAAAAAAAAAAAACLSbnoAAAAAAAAAAAAAAAAAAAA0JNMmpRsuWXvKl1Jks7OUqZOrWaLLZLnnqvte+655/LLX/4ySZSuAAAAAAAAAAAAAH2O4hUAAAAAAAAAAAAAAAAAAPivmTOTrbZKpk7tXaUr83V2lvLss8nWW1fT2lrJsccem0MOOSS77bZb0dEAAAAAAAAAAAAAupziFQAAAAAAAAAAAAAAAAAA+K/DDkueey7p7Cw6ydvX3p5MmlTKt79dzgEHHJD+/ftnjz32KDoWAAAAAAAAAAAAQJcrVavVatEhAAAAAAAAAAAAAAAAAACgaNdem+yySzJnTtFJukZzczVjx5ay3nqz079//6LjAAAAAAAAAAAAAHQ5xSsAAAAAAAAAAAAAAAAAACzxZs5MRo1Knn++6CRda6WVkgceqKZfv1LRUQAAAAAAAAAAAAC6XLnoAAAAAAAAAAAAAAAAAAAAULQvfalWvtLXvPBC8q1vKV0BAAAAAAAAAAAA+qZStVqtFh0CAAAAAAAAAAAAAADeirlz52bs2LFpbGzM+9///qLjAAAAvdzYscmHP5y0thadZPHo1y+5/vrkPe8pOgkAAAAAAAAAAABA11K8AgAAAAAAAAAAAABAr1GtVlMqlfLoo49mp512yqqrrpqrr7666FgAAEAvt9lmyW23FZ1i8dphh8TbJwAAAAAAAAAAAKCvqS86AAAAAAAAAAAAAAAAPP3003n22WezzDLLZMCAAenXr18aGxtTKpUWOm/+9uzZszN9+vQMGTKkgLQAAEBf8sADyb//XXSKxe/665MpU5IVVig6CQAAAAAAAAAAAEDXUbwCAAAAAAAAAAAAAEDhTjzxxJxyyinp379/+vXrl6FDh2aZZZbJsssum2HDhmX48OEZPnx4lllmmay22mq5//77M3369Ky00kpFRwcAAHq5U05J2tuLTrH4VavJL3+Z/PCHRScBAAAAAAAAAAAA6DqKVwAAAAAAAAAAAAAAKNyMGTOSJCNHjkxHR0emTZuWKVOmpLW1NdVq9VXnl0qlVKvVrLbaat0dFQAA6ENmz07OOSfp6Cg6yeLX1pacdlpy9NFJQ0PRaQAAAAAAAAAAAAC6huIVAAAAAAAAAAAAAAAK19jYmCT55S9/mfe+972ZNGlSXnrppUydOjVTp07NCy+8kBdeeCHPP/98Zs2albvuuit33HFHRowYUXByAACgN7vggqRUKjpF9+nsTC67LPnEJ4pOAgAAAAAAAAAAANA1FK8AAAAAAAAAAAAAAFC4FVZYIUnS0NCQ+vr6rLbaam94/i9+8YvccccdGTZsWHfEAwAA+qiTT05mzy46RfeZOTM56STFKwAAAAAAAAAAAEDfUS46AAAAAAAAAAAAAAAArLrqqimXy3nyySdf3letVlOpVFKpVNLZ2ZlKpZKOjo4kyXPPPZckWW655QrJCwAA9H5z5yYPPlh0iu53111JpVJ0CgAAAAAAAAAAAICuoXgFAAAAAAAAAAAAAIDC7bzzzrn88suzySabvLyvVCqlXC6nXC6nrq4u5XI59fX1SZLZs2cnSZZeeulC8gIAAL3fPfckLS1v/bp9902q1QXLojj77IWv+d/l9ttffc3SSyc//nFy//1Ja2syc2btvMMOS/771uhtqatLHn747V8PAAAAAAAAAAAA0JMoXgEAAAAAAAAAAAAAoHBDhw7NTjvtlFVWWWWRzj/ppJMyZ86cDB48eDEnAwAA+qoJE5L29qJTvLbVVkvuvjv5+teTtdZK+vVLBgxINtkkOeWU5KqrkoaGt3fvcrn27AAAAAAAAAAAAAB9geIVAAAAAAAAAAAAAAB6paampqIjAAAAvdgNNyRz5nT/uJ/4RLLVVgsvn/vcwuf88pfJCivU1u+8M9l112T33ZOHHqrt23775Fvfenvjz5qV3Hzz288PAAAAAAAAAAAA0JPUFx0AAAAAAAAAAAAAAADeTHt7e2bMmJHBgwenoaGh6DgAAEAfcNttxYw7fnzyxBOvf7ylpVasMt+RRybXXVdbb2hIzjuvtn7oockPf5h0dr618avV5Kab3to1AAAAAAAAAAAAAD1VuegAAAAAAAAAAAAAAADwZu67774cfvjhufPOO4uOAgAA9AHz5iVPPlnM2DfckMydm0yfXitA+fznk1JpwfFBg5K6ugXbs2cvWJ81a8H6Mssk66//9jJMnPj2rgMAAAAAAAAAAADoaRSvAAAAAAAAAAAAAABQqIkTJ+YPf/hD/vnPf+b222/PxIkT88QTT+TZZ5/NCy+8kCS54YYbcv755+fxxx9PklQqlQITAwAAvd3MmQuXm3SnlVdOmpqSwYOTLbdMfvOb5C9/WXD8ueeS/74VSpJ85SvJ0KHJ8OHJl7608L1WXfXtZZg3L+noeHvXAgAAAAAAAAAAAPQk9UUHAAAAAAAAAAAAAABgyXbGGWfkZz/7WRoaGlIulzNw4MAMGjQoSy21VJZaaqmsvPLKuf/++9PU1JRbbrklLS0tqVQq2WijjbLSSisVHR8AAOiF5s7t3uKVGTOSP/wh+ec/k0mTkmWWSQ49tFa8kiS77ZbsvnutgKVSSY47LvnpT2vH9tijtryW5ua3l6e+PpkzJxk48O1dDwAAAAAAAAAAANBTKF4BAAAAAAAAAAAAAKBQnZ2dSZJtt902yyyzTCZNmpRZs2Zl2rRpefLJJ3Prrbdm9uzZqVarOeWUU3LqqaemWq3m5z//eQ455JCC0wMAAL3R3LlJudx94x1xxKv3XXJJMnFistpqte1ddqkVryTJz36WtLcn3/1uMnz4gmsuvjjZYYekf//a9rRpby9PXZ3iFQAAAAAAAAAAAKBvULwCAAAAAAAAAAAAAECh9tprr4wdOzZ33313zjnnnIwZMyZPP/10XnrppUyfPj3Nzc35whe+kClTpmTvvfdOS0tL7r///my88cZFRwcAAHqpUqnoBElbWzJhwoLilVcWrCTJaaclp5+erLlmrWjl0UeTAQOSSZMWnHP33W9v7Gq1e4tnAAAAAAAAAAAAABYXxSsAAAAAAAAAAAAAABRq0003zY033pi99947H/vYx3LSSSfli1/84kLn1NfXZ7XVVssxxxyTwYMHF5QUAADoK/r1Szo7u2esgQOTFVdMJk5ceH9zczJ69ILtp59+9bXVavLAAwu2Tzxxwfott7z2NYuis7P2MwAAAAAAAAAAAADo7cpFBwAAAAAAAAAAAAAAgMGDB+fKK6/MwQcfnCOOOCL7779/WltbXz7+9NNPZ+DAgalWqwWmBAAA+orm5q4vXjn66FpRSrWanH32gv1Dhyb33JNceWXy+c8nY8Yke+yR/P3vyWqrLTjvz39esL7VVsnf/pYceGDygQ/Uzr/kktr1SS37N7/59rN2dNR+BgAAAAAAAAAAAAC9XX3RAQAAAAAAAAAAAAAAYL4f//jHWWeddfKlL30pTz/9dE488cSst956mTFjRoYOHZr+/fsXHREAAOgDBg1KSqXuG6+uLtl559ryWk47LfnrXxc+/4MfrC3/q6MjOfjg5Prr336eQYNqYwAAAAAAAAAAAAD0duWiAwAAAAAAAAAAAAAAwHwNDQ3Zf//9c+GFF+a+++7LPvvsk6uuuipz5szJMsssk4aGhqIjAgAAfUBdXbLmmt0z1pQpyR57JOeem9x/fzJ1atLenjz9dHL55ckuuySHHrrwNY89Vjv/wQeTl15K2tqSxx9Pzjor2XDD5Mwz31mm9dd/Z9cDAAAAAAAAAAAA9BSlarVaLToEAAAAAAAAAAAAAAD8r5tuuinf+ta3cuutt6ajoyNHHHFETj755KJjAQAAfcQXv5j88pdFp+h+dXXJN76R/PCHRScBAAAAAAAAAAAAeOfKRQcAAAAAAAAAAAAAAIDXstVWW+XMM8/MXnvtlQ9+8INZe+21kyTVarXgZAAAQF+w+ebJgAFFp+h+/fsn731v0SkAAAAAAAAAAAAAukap6i/OAAAAAAAAAAAAAADo4WbPnp3GxsY0NDQUHQUAAOgj7r8/2XTTZNasopN0r+bm5OGHkxVWKDoJAAAAAAAAAAAAwDuneAUAAAAAAAAAAAAAgMI8/vjjmTFjRjbYYIMkyfxfcS+VSi9vz18HAADoSp2dSUtLMm9e0Um616BByfTpibdaAAAAAAAAAAAAQF9QLjoAAAAAAAAAAAAAAABLrl/84hfZaKONsueee+auu+5KqVRKqVRKtVpNpVJRugIAACw2dXXJ5psXnaJ7lUrJ+96ndAUAAAAAAAAAAADoOxSvAAAAAAAAAAAAAABQmJdeeilJcskll2SzzTbLxz72sVx//fUplUopl2u/8l6pVIqMCAAA9GGHHTY3jY1tRcfoNi0tyVe/WnQKAAAAAAAAAAAAgK6jeAUAAAAAAAAAAAAAgMI8/PDDWW+99XLQQQdlyJAhueyyy7Lnnntmn332yVVXXZUkLxewAAAAdLXhw+9Ke/tLRcfoNssum2y1VdEpAAAAAAAAAAAAALqOvz4DAAAAAAAAAAAAAKAwzzzzTEaOHJljjz02jzzySE466aR0dnbmD3/4Qw444IB8+ctfznXXXZfW1taiowIAAH3Qiy8+l3XXvTbNzZWioyx2/fsnX/taUioVnQQAAAAAAAAAAACg65Sq1Wq16BAAAAAAAAAAAAAAACyZhg8fnl122SW/+MUv0tzcnHnz5mXKlCm59NJLc+aZZ2bixIkZMmRIDjrooOy9995ZffXV09TUVHRsAADgdcyZk9x9d3LHHcnkycnMmcns2Um1Wiv+6N8/GT482XjjZKONksGDuy9bpVLJLbfckhVWWCGrrrpqkqStrS233vpIPvShtTN3bvdlKUK/fsmzzyYDBxadBAAAAAAAAAAAAKDrKF4BAAAAAAAAAAAAAKAwzc3NOfzww3PCCSekXC6/vL9areaOO+7I//t//y8XXXRR7rnnntTV1eWwww7LkUcemRVWWKHA1AAAwHz335+MHZvceGNy2221spWWlqS9vVbC8loaG2slIK2tydJLJ6NHJ9tum2y9dbLppkmp1PU5//rXv+YHP/hBnn/++Wy99dY544wz0tDQ8PLx3XZLLr00qVS6fuyeoL4++cxnkrPOKjoJAAAAAAAAAAAAQNdSvAIAAAAAAAAAAAAAQCHa2trSr1+/nHDCCTnqqKNe3l+tVlN6xUzL48ePz7nnnpsrr7wyjz32WEqlUjo7O4uIDAAAJJk3L7nkkuTHP07+85/avtcrWVlUjY21Zemlk69/vVYSMnDgO8/a0dGRI444Iqeffno222yzbLvttjnggAMyatSohc576KFkgw3e+XP0VP371/5brbhi0UkAAAAAAAAAAAAAula56AAAAAAAAAAAAAAAACyZnnvuuSTJ4MGDF9o/v3SlUqmkWq1mk002ySmnnJKrr746Bx54YEaMGNHtWQEAgGTSpOQb30iGDUs+//nkzjtrRSVdUVYyb14ya1byxBO14pXhw5PPfS659963d79qtZokOfnkk/OHP/whhx9+eE4//fSccMIJL5euzD8nSdZYI/nBD2oFJX1N//7Jz36mdAUAAAAAAAAAAADom0rVV/5WKAAAAAAAAAAAAAAAdJP77rsvH/jAB/KLX/wiH//4x1OtVl8uXXml+QUsdXV1SZLW1ta0tLR0d1wAAFhizZqVHHlkcu65SbWatLV1z7h1dUljY7L11sk55yTLLffWrp8yZUo23XTTbLDBBjnnnHOyzDLLvO651Wo1lUopm2yS/PvfSaXyDsP3EPX1yeabJ9dfn7zG2y0AAAAAAAAAAACAXk/xCgAAAAAAAAAAAAAAhZg7d24mT56c4cOHZ+DAgYt0zeuVswAAAIvHddcle+6ZTJ+ezJ1bTIaGhqS5OTn99GTvvRe9QOTiiy/OJz7xiVxzzTXZfvvtM3PmzNx0000ZO3Zsrrzyyqy44orZeOON87WvfS1LL710kuShh5INN6ymtbVvvO/o3z/5z3+SFVcsOgkAAAAAAAAAAADA4lEuOgAAAAAAAAAAAAAAAEum5ubmrL766otcupJE6QoAAHST2bOTL3wh2Xnn5JlniitdSZL29mTmzOSgg5IddqjlWRQvvPBCkmT11VdPkpx11lnZZ599ctppp+Wll17KzTffnBNPPDH7779/xo0blyRZY43k+9+vpn//xfIo3ap//+RnP1O6AgAAAAAAAAAAAPRtilcAAAAAAAAAAAAAAAAAAHjZbbclq6+enHtu0tpadJoFZs9OrrsuWXPN5MIL3/z8WbNmJUnGjRuXm266KV/96lez3Xbb5ZFHHsndd9+dK664Ittss02uuOKK/PznP8+zzz6bJPnyl8sZPXpeSqU5i/FpFq+WluSDH0w+97mikwAAAAAAAAAAAAAsXqVqtVotOgQAAAAAAAAAAAAAAAAAAMX729+Sj3+8ZxWuvJZ+/ZIf/zj50pdefaxaraZUKmX8+PF573vfm7322ivPPPNM5s6dm+uvvz51dXUvn3vTTTflyCOPzGOPPZazzjoru+yyS5Lkhhv+lTFj6tLZuXaSft30VF2juTnZYovk6quThoai0wAAAAAAAAAAAAAsXuWiAwAAAAAAAAAAAAAAwKJ4+umn88ILLxQdAwAA+qwLL0w+9rGeX7qSJHPmJN/4RnLssa8+ViqVkiQjR47M+9///lx66aW56aabsummm6auri6VSiXVajVJ8t73vjfbb799XnzxxTz22GMv32ODDd6Vww67PCNHVtLU1C2P1CX69Us22CC58kqlKwAAAAAAAAAAAMCSQfEKAAAAAAAAAAAAAAA93ty5c7P11ltn2LBhuf7664uOAwAAfc4VVyT77FMrNOktWluTH/0o+fGPX/v4kCFDsvvuu2fw4MGZN29eWl/RKFMqldLR0ZHGxsasv/76SZKpU6cmSSqVSgYPHpyTT/5+7r67fzbcsFZo0tO1tCRbbJGMHds78gIAAAAAAAAAAAB0BcUrAAAAAAAAAAAAAAD0KNVq9eVlvkqlkne/+91JkuWWW66oaAAA0Cddd12yxx69q3RlvtbW5Pvfr+aMMxbeX61WUy6Xs8MOO2TXXXdNkpx77rmZMGFCyuVy5s2bl/r6+iTJHXfckSTZbLPNkiTl8oI/vx0woPbz2XbbpH//xf88b1e/fpVsuOGUnHDCXWltfbHoOAAAAAAAAAAAAADdplR95V+iAQAAAAAAAAAAAABAD1OtVlMqlYqOAQAAfdKkScnaayezZhWd5J3p1y/5+9+TLbd89bF//etfOf7443P55Zdn8803z8UXX5zhw4dn2rRpufDCC3PUUUdl9OjRueCCC7L00ku/5v2r1eQ3v0m+8pWkrS3p6FjMD7SIyuWOJG2pq/tS2tt/l/r6uqywwgo54YQTsueeexYdDwAAAAAAAAAAAGCxU7wCAAAAAAAAAAAAAECh2tvbU6lUct999+W5555LkgwcODDDhg3LiiuumH79+iVJOjs7Uy6XlbAAAEAXqVaTbbZJbr215xSJvBMjRiQPPZS0tNS255c4VqvVPProo/nMZz6TW2+9NSuttFJGjRqVl156Kffee29GjRqV8847LxtssMGbjvHkk8meeyZ3353Mnr2YH+hNzU4yLssv/42sueagDBs2LMOGDcvll1+eGTNm5Kc//Wn233//okMCAAAAAAAAAAAALFaKVwAAAAAAAAAAAAAAKMy//vWvHHfccbn22mtTV1eXUqmU+vr6DBgwIMstt1w23HDD7Ljjjtlss80yfPjwouMCAECfcsYZyZe/3BMKRLpGv37JfvtVc9ppr13W+NRTT+WCCy7IOeeck/b29gwaNCg77LBDvv/977+lcarV5De/Sb7ylWTevKS9vSvSL7pSaV6q1blZYYXjst9+TXnf+7bNu971rqy44opJknvvvTeHH354/vOf/2TKlCndGw4AAAAAAAAAAACgmyleAQAAAAAAAAAAAACgEFdccUV23XXX1NXVZcCAAVl33XUzePDgdHR0ZNq0aXnqqadeniR4t912y8knn5yVVlqp4NQAANA3TJqUrLVW3yldma9fv+Saa5Kttlp4f7VaTalUK2RpbW1NY2Njpk+fnmWWWeZtjzVpUvLjHye/+11SKiWzZr2D4Iugubk9c+fOTfKb7Lvv8/n853fJBhtskAEDBrx8TmdnZ+rq6vLrX/86hx56aP7yl7/kox/96OINBgAAAAAAAAAAAFCg+qIDAAAAAAAAAAAAAACw5Jk4cWK+8Y1vZMUVV8xJJ52U3XbbLbNnz057e3va2toya9asPPvss7n33ntz2WWX5aKLLsrzzz+f6667bqEJkwEAgLeuWk322itpays6SdebMyfZY4/koYeSlpakUqmkXC6nUqmkrq4uSdLc3JxyufyOSleSZKWVkl/8IjnxxOSCC2olLFOm1DJUKl3xNEldXdLUlKy2WiWl0km5995j8t3vfj2HHnpkhg0b9vJ5898nzX/OYcOGpb6+Ps8++2zXBAEAAAAAAAAAAADoocpFBwAAAAAAAAAAAAAAYMlz55135uGHH84xxxyT3XffPaVSKQMHDszQoUOz/PLLZ4011shWW22Vgw46KFdeeWU++9nPZsKECfnjH/+odAUAAN6hv/wlufPOpKOj6CSLx7Rp1Rx7bHLvvffm0EMPzQsvvJC6urpU/tuGUi537Z/XtrQk+++fPPBAMnZs8qlPJcsvnzQ0JIMHJ42Ni36vpqZk0KDatSuskOy9d3LTTcnFFz+c++77Vvbbb6/84Ac/WKh0Zb5qtZqGhoYkyd///ve0tbXl3e9+d1c9JgAAAAAAAAAAAECPVF90AAAAAAAAAAAAAAAAljyPPvpollpqqay77rpJahMEv7JQpVqtplqtpr29PU1NTTn44INzySWX5P777y8qMgAA9BnHHZfMnl10isVnzpxSTj89mTbtjPzmN7/KlClTctlll3V54cprec97kj/+sbY+Y0at4GbChOT665Px42v72tsXlN7U19dKVpZaKtlkk2TbbWuvG26YDBy44L6XXnp/Ghsbs8EGGyRJ5s2bl8bGxpffS81/PzVt2rScfvrp+dWvfpWtt946o0ePTqVS6ZZnBwAAAAAAAAAAACiC4hUAAAAAAAAAAAAAALpduVxOa2trnnvuuSS1opX55q+/cvLgUqmU5ubmNDY2dn9YAADoQ+6+O3n44aJTLH7VarLhhj/IllvekW9/+9uFZBg8OHnf+2rLV76y8LH5b4Fe0T/5htZcc81Uq9VMnTo1lUoljY2N6ezsTF1dXZLkpZdeyrhx4/KHP/wh559/fkqlUg466KAMGDCgy54HAAAAAAAAAAAAoCdSvAIAAAAAAAAAAAAAQLfbZptt8uMf/zgnn3xy1l9//ay88sovHyu9Yubh+UUr11xzTaZNm5a11lqr27MCAEBfcvLJSVtb0SkWv5kzk1/9anDuuuvGoqO8pkUtXJlv7bXXzuabb57f//732WSTTbLLLrukrq4ukyZNyq233pqxY8fmb3/7Wx577LFsttlmOfHEE7PVVlstnvAAAAAAAAAAAAAAPUipWq1Wiw4BAAAAAAAAAAAAAMCSo1qtplQq5dBDD83pp5+eQYMG5WMf+1i23XbbrLLKKhk8eHDq6urS1taWWbNm5eabb84xxxyTLbbYIr///e+z6qqrFv0IAADQK82YkSy3XDJ3btFJukdLS3LLLcn66xedpGvcfvvt2X333fPCCy9k0003TX19fR5++OG8+OKLmTlzZkaOHJmPfvSj+dSnPpXRo0dn/p8Ql95qywsAAAAAAAAAAABAL6J4BQAAAAAAAAAAAACAwhx11FE57bTT0tramqampgwcODADBw5MU1NT5s6dm8cffzxJsvrqq+eCCy7IxhtvXGxgAADoxU49NfnmN5PW1qKTdI+6uuTTn05+97uik3SdG2+8MT/60Y/yr3/9Ky+++GIaGxuz3XbbZYsttsiWW26Z0aNHZ/DgwUXHBAAAAAAAAAAAAOg2ilcAAAAAAAAAAAAAACjUs88+m0suuSQ333xznnjiiUyfPj2VSiUDBw7MsGHDss466+TLX/5ylllmmaKjAgBAr7beesm99xadonu1tCSzZiWlUtFJus68efMyc+bM3HfffVl//fVTV1eXxsbGNDU1FR0NAAAAAAAAAAAAoNspXgEAAAAAAAAAAAAAoEeoVCrp6OjIvHnzMm/evJRKpSy11FJFxwIAgD6hs7NWQjJvXtFJuldLS/LvfyejRhWdpOtUq9WUXqdJ5o2OAQAAAAAAAAAAAPRF5aIDAAAAAAAAAAAAAABAkpTL5TQ2NmbAgAEZOnSo0hUAAOhC//lP0tj4+sf33TepVhcsi2K99ZKf/jS56aZk9uwF1z722Btft8suyTXXJC++mMyZkzz4YPKTnyRDh7763AMOSK68Mnn00eSll2rFMc89l1x/ffKlLyX19W88Vl1dMmHCoj1Pb1EqlVKpVF73GAAAAAAAAAAAAMCS5E1+nRQAAAAAAAAAAAAAABaPefOSyZOT1tZk7tykvT1pakr69UsGDkxWWCExZzAAAHSNxVE+MmZMcsQRb+2aY45Jjj564X1rrJF85SvJxz+ebLNN7X3CfHvvnbzvfQufv+yytWWbbZLtt0923fX1x5s1K7n11uSTn3xrOXu6crmcu+66K0899VR22mmn1zynWq2+XNJSLpe7OSEAAAAAAAAAAABA91C8AgAAAAAAAAAAAADAYjdvXnLffbXJnm+8MbnlluTxx5PGxqSubkHBSrVaWzo6avvWXrs2mfKmmyabbJKstpoyFgAAeDtuvrlWQtKVpk9PrroqGT8+WWaZ5OCD3/j8rbZaULrS2Zl85zvJxInJUUclm29e+/f+mWcmH/rQgmvuuiu5/vra+4kXXkiGD0++/OXkve+tHf/IR5LVV08efvi1x6xWa+9B+pobb7wx2267bZJk8uTJGTFixMvH5heulP775ml+6YoCFgAAAAAAAAAAAKAvKlWr1WrRIQAAAAAAAAAAAAAA6HsqleTaa5MTT6xNlNzcXJtcubX1rd2nVEoGDKhdWyoln/50csQRybvfvVhiAwBAn7Teesm9977+8X33TX73uwXbb7Xw8JXXP/54rUTlf114YbLbbrX1M85IvvCF2vqKKyZPPJHM7wRZZ53k/vtff6wNN0zuvHPB9ujRyR13vP75/fols2f3vRLHNddcM2PGjMnPfvazNDc3L3SsWq3mP//5TyZOnJj7778/t9xyS0aMGJF11lkn2223XTbYYIOCUgMAAAAAAAAAAAB0rfqiAwAAAAAAAABLnmo1mTcvmTOnNllmc3NtqasrOhkAAAAAXWHatOSss5KTTkpmzkxmzartb29/e/erVmv3me+3v01+//tk3XWTo45KPvKRpKHhnecGAIC+7NFHi06QbLfdgvWbblqwPnly8uSTyaqr1rbHjHnt4pVyuVbScsghC197331vPG61mjz9dDJixNuO3iPdf//9qa9f8KfClUol5XI5jz76aP7617/mmmuuyQ033JDZs2enWq2msbExc+fOTUtLS0466aR8+tOfTv/+/Qt8AgAAAAAAAAAAAIB3TvEKAAAAAAAAsFi98EIyYUIyfnxy3XXJXXclL75YmxCnri4plWrlKx0dSVNTsuaayVZbJZtvnmyySW1bIQsAAABA7/D008lXv5pcfHHt85/W1sUzTkdHbbn99mS//WqfH33lK8nXv540Ni6eMQEAoLdrayt2/CFDkqFDF2w/88zCx595ZkHxyqhRCx8bPDiZPn3hfZVKcuONtRKWN3u2+vrF9/6kSPX19ens7EypVEq5XE65XM7jjz+eH/zgB7niiisybdq01NfX55BDDsknP/nJbLHFFhk/fnyOO+64fP3rX88zzzyTo48+uujHAAAAAAAAAAAAAHhHFK8AAAAAAAAAXe6uu5KTT06uuip56aWkubk2iU1Hx4JzOjtryyu1tSX33FNbzj23tq+9PVl33eTww5Pdd6/dCwAAAICepVpN/vjH5ItfTObOrX2m011mzqy9nnBCcs45yV/+kmy4YfeNDwAAvcFrfT/b3fr3X3h73rzX3x4wYNHv29Ly5ueUy7X3Kn1RXV1dqtVqkuSGG27IPvvskyeffDJJ8q53vSttbW353e9+l4EDB2bDDTfMJptskjPPPDOHHXZYTjzxxHzxi1/MsssuW+QjAAAAAAAAAAAAALwj5aIDAAAAAAAAAH1DW1ttcs3110+23DI577zkhRdqk+O89NLCpSuLYtas2tLWlkyYkBxySLLsssmXv5w89tjieQYAAAAA3rpnnkl22CE56KBaCUp3lq68Umtr8sgjyRZbJN/5zqsncQYAgCVZe3tSV1dshtmzF95uanr97VmzFj42c2ay1VbJdtsln/lMMnZsrUxl222T669PRo168/Hb2t5e7t7k9NNPz5NPPpmPfOQjGTt2bCZOnJhrr702P/jBD3Lcccfl1FNPzZw5c7L00ktn7733Tv/+/XPKKacUHRsAAAAAAAAAAADgHVG8AgAAAAAAALwjU6cmX/1qrRTloIOSe+6pTXLZ2dm148ycWZtc5/TTk7XXTt73vtoEOgAAAAAUo1qtFfGuuWZy3XWvnkS5CNVqMmdO8tOfJuusk9x1V9GJAACgZ2ho6PrvcN+q6dNr3y/Pt9xyCx9ffvkF6488svCxSiUZN6723uMPf0g+8IHkiSdqx/r1S/bd983Hb2x8O6l7h1KplBtuuCF//vOfs+eee+bSSy/NtttumyRZbbXVcthhh+UjH/lIzjrrrDz44INJkk022SRrr712rrvuuszTXAkAAAAAAAAAAAD0YopXAAAAAAAAgLft8suTUaOSX/xiQTHK4jZvXjJ3bq10Zaedkv32q40NAAAAQPepVJJDDkm+8IXaZzPt7UUnWlhra22i5i23TC67rOg0AABQvLq62lK0sWMXrG+99YL1VVdNVl55wfY//1l7bW5+7ftUq7VlvqFD33jcSqVW0NKXTZ48OfX19fnoRz+aJGlra0uSdHR0JEl22223PPbYY5k2bVqSZNiwYVlvvfUyfPjwTH1lIw4AAAAAAAAAAABAL6N4BQAAAAAAAHjLpk5Ndtst2XPPZPr05L/ztXS71tbkggtq5S/XXltMBgAAAIAlTUdHsvfeyTnn1D6f6amq1Vq+PfesZQUAgCVdY+Pbu+7ooxcUnZx99sLHVlop2XXX2rLxxgv2t7Qs2L/llgv2n3rqgvXPfjb55jdr5/zpTwv2//3vyf3319Z32CF5+OHk2GNr/7bfbrva69/+Vitrme+22974GTo7+37xyrx585Ikc+bMSZLU19cv9Proo4+ms7MzU6ZMefmaI444IkcffXSWW265bk4LAAAAAAAAAAAA0HXqiw4AAAAAAAAA9C6XX57su29t0sr/zttSqLlza8tHPpJ88pO1iXoGDiw6FQAAAEDf1NmZ7L57cs01Pbt05ZXmzEm++MVaYcznPld0GgAAKM6qqyYTJ3btPceMSX73u1fvHzYsufTS2vp119UKU5LkhhuSH/4w+c53krq65PjjF77uiSeSAw5YeN+oUbXzX8/llyd//OMb56xWk+WXf+NzeruPfOQjOfjgg3PjjTdml112yVJLLZUkmTt3bm655Zacc845aW5uzujRo1++ZtSoUUXFBQAAAAAAAAAAAOgyilcAAAAAAACARVKtJocfnvz2tz1zUs3W1uSCC5K//z256abapEEAAAAAdJ1qtVZc0ptKV+ZrbU2+9KVk8ODkE58oOg0AABRjiy26vnjl7fjud5Px42v/Rt9446SlJZk0qVagcsIJyQsvLDj3rruSU05JNt88WXnlZOjQpFJJnn02ufPO5Pzzk7/8pfZ+5Y2stVZSLi/Wxyrc0KFDc8ABB+TXv/51mpubc9hhh+XJJ5/MxIkTc+655+bxxx/PbrvtlpEjR6ZaraZUKhUdGQAAAAAAAAAAAKBLlKrVN/t1UgAAAAAAAGBJ19mZ7LtvcsklPX9SzXI5WWqp5MYba5PnAAAAANA1vv3t5Gc/6/mfD72Rfv2Sv/0t2XrropMAAED3O/vsWtnJ7NlFJ+lepVLtuU85pegki9+LL76YAw88MBdffHGSpLm5OZ2dnWloaMgnPvGJHH/88RkxYkTBKQEAAAAAAAAAAAC6luIVAAAAAAAA4A11diaf+ERyzTW9Z1LNUikZNCi56aZk3XWLTgMAAADQ+912W7LddsmcOUUneeeGD08efjgZMKDoJAAA0L3uuSfZcstk5syik3SvgQOT3/wm+dSnik7SPaZNm5ZLL700f/7znzNnzpysssoq2XzzzfOhD30oq666ajo6OlJfX59KpZJyuVx0XAAAAAAAAAAAAIB3TPEKAAAAAAAA8Lqq1eSzn00uvLD3lK7MVyolQ4Yk48cnI0cWnQYAAACg95o7N1lzzWTSpKKTdI3m5mSvvZLf/rboJAAA0L06OpL+/ZN584pO0r3690/uvDNZY42ik3SvefPmpbGxMTNnzszAgQOTJG1tbWlqanrVudVqNaVSSRkLAAAAAAAAAAAA0CspXgEAAAAAAABe19e+lvzyl8ns2UUneXvK5WTYsOTuu2uvAAAAALx1X/5y8pvf9L5i3jfS0pJccUUyZkzRSQAAoHuts05y//1Fp+he/fols2bVvj9eUswvUpn/es899+Skk07Krbfemve+970ZOnRottxyy4wYMSIjR47M4MGD09LSUnRsAAAAAAAAAAAAgLdF8QoAAAAAAADwmsaOTXbeOZkzp+gk70xDQ/L+9yd//WtSKhWdBgAAAKB3ue22ZLvtev9nRK9l+PDk4YeTAQOKTgIAAN3nJz9Jvve9vvlv/NdSLid77JGcd17RSYp1/PHH5zvf+U6GDx+e0aNH5957782kSZPS0NCQcrmclVdeOUOHDs2HPvShDB48ODvttFPWWGONomMDAAAAAAAAAAAALBLFKwAAAAAAAMCrzJqVrL568uyzRSfpGv37J2eckey5Z9FJAAAAAHqPefOSNdZInnyy6CSLR3Nz8ulP1z43AgCAJcXUqckKKyRz5xadpHu0tCQ33JCMHl10kmJUKpWUy+XceeedOfDAAzNt2rQ89NBDeeaZZ9LQ0JB//etfmT59eu67775MnTo1F154YV544YWss846ueeee4qODwAAAAAAAAAAALBIykUHAAAAAAAAAHqeI45IZswoOkXXmT07OfDAvlMkAwAAANAdLr64NilzXzV3bvKHPyTPPVd0EgAA6D5DhyYf+1hSXkL+unTVVZfc0pUkKf/3P/RGG22UnXbaKY888kguvPDCLLfcchk0aFB23HHH7LnnnvnGN76RLbfcMmPGjEm5XM59992X22+/veD0AAAAAAAAAAAAAItmCfnVWAAAAAAAAGBRjR2bnHdebeLJvqStLfnsZ5NqtegkAAAAAL3Dj3+czJpVdIrF74wzik4AAADd6ytfSfr1KzrF4jdgQHLUUUWnKF6lUkmS7LLLLhk1alSOPfbYJElDQ0MmTZqUX/3qV9l9992z//77589//nPGjBmTM888MyuvvHKRsQEAAAAAAAAAAAAWWalaNa0QAAAAAAAAUDN7djJqVPLss0UnWTz6969NpLnnnkUnAQAAAOjZ7rkn2XTTZM6copMsfssskzzzTFJXV3QSAADoPmuvnUycWHSKxWvAgOT555Pm5qKTFKtaraZUKiVJjj766Bx77LE566yzUiqVcs4552TcuHGpVCr54Ac/mH333Tdbb711hg0bljpvkgAAAAAAAAAAAIBeor7oAAAAAAAAAEDP8dvfJjNnFp1i8Zk9O/nqV5M99kjK5aLTAAAAAPRcP/1p0t5edIru0daWXHVV8uEPF50EAAC6z7e+lRx0UO071L6ouTn5/OeVriR5uXQlSdZaa60MGTIkhx9+eGbPnp36+vp8+MMfzj777JPNN988yy677ELnd3Z2KmABAAAAAAAAAAAAerxStVqtFh0CAAAAAAAAKF61mqy8cjJ5ctFJFq8BA5JLLkm2377oJAAAAAA908yZyfDhyZw5RSfpPlttldx4Y9EpAACg+1QqyWabJXfckXR2Fp2m6w0bljz8cDJwYNFJeoY77rgj//jHP3LhhRdm/PjxKZVKef/735/vf//7GTlyZIYNG7ZQ4QoAAAAAAAAAAABAb1IuOgAAAAAAAADQM1x3XTJ9etEpFr9Zs5ITTyw6BQAAAEDP9ac/JeUl7DfNx49PJk0qOgUAAHSfcjm54IKkqanoJF2vpSU5/3ylK6903HHH5Rvf+EYef/zx7LTTThkyZEimT5+ezTffPMOHD3/d0pV//etfOeaYY7o3LAAAAAAAAAAAAMBbtIT9ORwAAAAAAADwev7v/5LZs4tO0T1uuCGZPLnoFAAAAAA90zXXLDmfE83X0JDcckvRKQAAoHuNHJmccELSv3/RSbpOc3Oyxx7JmDFFJ+lZ9tlnn+y999654oorcs455+QTn/hEnnnmmUyZMuV1r6lUKvnHP/6RH/zgB/n3v//djWkBAAAAAAAAAAAA3ppStVqtFh0CAAAAAAAAKNZTT9Um1WlrKzpJ92hqSr785dokQgAAAAAsbNVVkyee6Lr77btv8rvfLdgulRb92g02SI48Mtl222S55WqFMJMn10pSvv3t5MUXuyZjqZQccURy8sldcz8AAOgtKpVks82SO+5IOjuLTvPODR+ePPxwMmBA0Ul6ntbW1jQ3N6dcLuehhx7K448/nve+970ZPHjwq86tVqsplUq5/fbbs+eee2adddbJZZddVkBqAAAAAAAAAAAAgDdXLjoAAAAAAAAAULwzznhrE172dm1tyS9/2TcmDgIAAADoSnPmJFOmFJ2i5pBDkgkTkn32SVZZpVamO3Rosv76yYEH1opYukq1mtx4Y9fdDwAAeotyOfnTn5Lm5qKTvHP9+iXnnad05fW0tLSkXK79WfEaa6yRD3zgA69ZupIkpf/+AsH666+fPfbYI1dccUUefvjhbssKAAAAAAAAAAAA8FYoXgEAAAAAAABy5ZXJ3LlFp+henZ3JAw8UnQIAAACgZ7n77qSlpegUyfbbJ6eemtTV1Up0f/7z5OMfTz7wgWS//ZIzz0xmz+7aMe+/v1bAAgAAS5rVVksuvLBWXNJbtbQkxx2XjBlTdJLepfoGb4Kq1Wqampqy0047ZcSIEfne977XjckAAAAAAAAAAAAAFp3iFQAAAAAAAFjCVavJffe9/vF9962dM39ZFOutl/z0p8lNN9UmwJx/7WOPvfb5K62U/OY3yYQJyTPPJPPm1a574IHkrLNq93ulhobk859P/vjHWvYXXqhNwPnUU8nFFyfbbLNoOSdMWLTzAAAAAJYUEyYk7e1Fp0iOPz4p//e33Q88MDnssOSSS5J//CP53e9qnw09/njXj/t6n18BAEBf96EPJWef3TvLV/r3T448Mvnyl4tO0vuUSqVX7atUKkmSzs7OJMno0aOz++6754ILLsjkyZO7NR8AAAAAAAAAAADAolC8AgAAAAAAAEu4Rx9NXmMulXdkzJjkiCOSLbdMWlre/PyRI2uTZW68cTJ8eK1YpaUlWXPNZL/9kn/9K9lsswXnDx1aK2rZa69k7bWTpZdOGhuT5ZdPPvax5PrrkwMOeOMxZ81Kbr75HT0mAAAAQJ9z003JnDnFZlhhheQ976mtz5mTDBuW/PvfSWtrrXj3rLNq53S1urrkjju6/r4AANBb7LFH8stf9q7ylZaW5ItfTH7wg6KT9D7VavU195f/24JZX1+fJGlubs7uu++e5ZZbLscff3y35QMAAAAAAAAAAABYVPVFBwAAAAAAAACKNWFCUt/F3xxOn55cdVUyfnyyzDLJwQe/8fmzZiXnnZeMHZtMmZJ0dCRbbZV885u1Epbm5uTQQ5Nbb134uuuvTy64IHnooVpJyzHH1CbiTJKTT07++Mc3nij0ppveyVMCAAAA9D3PPFN0gmSDDRas9+uXnHjiwtv77ZfsuGOtqPeJJ7pu3I6O5MUXu+5+AADQG+27bzJ4cLLXXsWXMr6Zlpbku99NvvGNopP0Po899lhGjBiR6dOnZ/LkyRk2bFj+/e9/p1wuZ86cOZk4cWKWWWaZ3HvvvUmSGTNmZOrUqfnVr36V448/PkOGDCn2AQAAAAAAAAAAAABeQfEKAAAAAAAALOFuuy2ZObNr73nOObUlqU3M82bFKxMmJHvvvfC+v/+9NsnmrrvWtgcNWnBs9uxkm22SG29csO/aa2sTg158cW174MBk3XWT229//XEfeijp7Ezq6hbtuQAAAAD6up4wsfL/zt87ZUryla/U1k86KVlhhWS55ZIf/SjZc8+uG7ezM5k7t+vuBwAAvdVHP5r89a/JbrvVvpttays60cLq6pLm5uS002rfR/PWdHZ2Zq+99sq0adMyadKktLS05KWXXkp7e3uamprS9j//wavVJFklyS4plzfP6NHtqVRq/1/Mm1c73tSUNDYmw4YlW21VK8ocPToZOTIplYp4SgAAAAAAAAAAAGBJongFAAAAAAAAlnA33jh/opSeo3//ZMsta8t8f/vbgvVZsxYuXZnvgQcW3p41643HaWioXbP22m8/KwAAAEBf0hOKV/63/OTYY5M//am2PmRI8qtf1dZ32qlrx+3s7BnPDwAAPcH73pc88khy8MHJ5Zcnra1FJ6rp3z9Zf/3kgguSlVcuOk3vVFdXl5133jm/+MUvMmTIkKy11lrp6OjIgAEDMnLkyMycOTMrrLBJ7rhj49x//2p59tllU6lU09BQypw55Tz66Os3qTzxRDJ+fDJgQO09VrVa+z5+xx2TL3whWWmlbnxQAAAAAAAAAAAAYImheAUAAAAAAACWcM8+W3SCBX760+SIIxbe9/zzyc9/npx++ptfv8ceC9YffDCZOPGNz6+rqz2/4hUAAACAmtLrz5/bbZ54YuHtxx577fUBA2p5u6pUuFRKyuWuuRcAAPQFQ4Yk55+f/PWvyWc+k8yenbS1FZOlri5pbk5+8pPkwAN7xnuX3uyb3/xm9thjj4wYMSL9+/fP9OnTM3jwkNxwQ3LiibX/7qXSwsWY8+Yt2r2r1WTmzAXbEyYk995b+2+31VbJUUclY8Z4/wUAAAAAAAAAAAB0Hb+WCAAAAAAAAEu4V06U0lM1NdUm0nkje+yRfOtbtfV585LPf37R7j1nzjvLBgAAANCXtLQUnSD597+TadMWbK+66muvT57cdaUrSe3zp379uu5+AADQV+y0U/LII8lHP1r7N3NDQ/eNXS4n/fsnm26a3HdfctBBSle6Ql1dXdZYY430798/M2dW8oc/DMmqqyYf/nA1V11VK9jpyt8lmH+/f/wj+djHkpVWSk4+OXnppa4bAwAAAAAAAAAAAFhyKV4BAAAAAACAJdy8eUUnWOCUU5Kttko+/OHkmGOSmTOTZZdNvv3t5PTTX/+6I45Izjsvqa+vTdbyyU8mN9zw5uNVq72jeAYAAACgu3Rn8cjRR9c+n6lWk7PPXrC/vT359a8XbH/nO7XPez75ydr6fOed17V56uqS5uauvScAAPQVQ4YkF1yQ3HlncsABtdLG/v0X33j9+tX+fb7bbsm11yY33ZSsssriG29Jdd11yRprlHPUUcmTTyazZpW6tODytcyalTz1VPLd7yYjRyZ/+9viHQ8AAAAAAAAAAADo+xSvAAAAAAAAAD3G448n48Yl/+//Jd//fvKVryw4tt9+SWPjq685+eTkpz9NyuVk+vRkxx2Tyy5b9DEX96QxAAAAAL3JyJFFJ6j5/vdrnxMlyUorJX/6U21ZaaXavltvTY49tmvHrK9PRozo2nsCAEBf8653Jaefnjz/fHLqqckaa9QKWBoa3vm96+qSgQOT4cOTY45JJk9O/vznZNNNk1Lpnd+fBWbNqhXo7LRT8uyzSWtr92dobU1efDH5+MeTvfdOZszo/gwAAAAAAAAAAABA36B4BQAAAAAAAJZwr1Vm0t369Xvt/ZXKgvX6+mTQoAXbjY21yTa//OXa9hNPJFtumVx33aKPWyq9/tgAAAAAS6IttqhNmly0uXOT978/+frXk7vuqk3IO2dObf0b30i23bbrJwZua0tGj+7aewIAQF/V0pLsv3/ywAPJ2LG1YsQdd6yVpjQ01L7bfaMylrq62jlNTcmQIbV/43/728kllyRPPVV7L7D00t32OEuU665LVl89+eMfa++zitbamlx8cTJqVPK3vxWdBgAAAAAAAAAAAOiNStVqtVp0CAAAAAAAAKA4K6+cTJr0+sf33Tf53e8WbJdKtdejj06OOaa2/rvfJfvtt+CclVZKNt64tj5mTHLYYbX1555LvvCF2voLLyTjxtXWb7stmTw5+cc/kscfT6rVZJNNkq99bUHZyiOP1CZ/SZLm5uTqq2uT7yTJtGnJgQfWJuB5pQcfTJ5//vWfbfDg2gQuY8a8/jkAAAAAS5J77qmV286cWXSS7rfUUsnUqUWnAACA3m/atOSOO5Lx42vf/7a2JrNmJZVKrehxwIBkueWS97ynVn643HJFJ14yVKu17+BPP71nFK68lpaW5DOfqWUsl4tOAwAAAAAAAAAAAPQW9UUHAAAAAAAAAIq1zDJvXLzydowZs3BZy3zDhiWXXlpbv+66ZLvtauuNjcnHP15bXsvMmckBByzYHj58QelKUpsU889/fvV1n/1scs45r5+zUkmWXfb1jwMAAAAsadZaK2lrKzpFMTbYoOgEAADQNyy1VPL+99cWeobOzmS//ZKLLuq5pStJraTn3HOT559PLrggaWgoOhEAAAAAAAAAAADQG5SLDgAAAAAAAAAUa6utklKp2AynnJJcfHHyyCPJSy8lHR3J9OnJ+PHJiScm66xTK2rpanPn1iYTBQAAAKCmvj4ZNaroFN2vrm7hol8AAIC+oqMj2W23WulKa2vRad5ca2ty9dXJTjsl8+YVnQYAAAAAAAAAAADoDUrVarVadAgAAAAAAACgOOedlxx0UDJzZtFJut+7351MnFh0CgAAAICe5YADkt/+tugU3WvQoNrnZDvvXHQSAACArlOpJJ/+dHLZZb2jdOWV+vVLPvCB5OKLa2WZAAAAAAAAAAAAAK+nXHQAAAAAAAAAoFijR9cmW1kSbbFF0QkAAAAAep6dd04GDiw6RfeaNy/ZfPOiUwAAAHStww7rnaUrSTJnTvKPfyT7759Uq0WnAQAAAAAAAAAAAHoyxSsAAAAAAACwhFtjjaSjo+gU3a9//2TLLYtOAQAAANDzfPjDSV1d0Sm6T7mc7LJLMnRo0UkAAAC6zqWXJmef3TtLV+ZrbU0uuij5wx+KTgIAAAAAAAAAAAD0ZIpXAAAAAAAAYAlXLidrrVV0iu5XLiebbFJ0CgAAAICep6EhOfTQpKmp6CTdo1+/5KtfLToFAABA13nxxWS//Xp36cp8s2cnX/xi8vTTRScBAAAAAAAAAAAAeirFKwAAAAAAAEB22CFpbCw6RfeqVpfMwhkAAACARXHwwUmpVHSK7rHCCsl73lN0CgAAgK5zwAHJnDlFp+g6bW3JZz5T+54fAAAAAAAAAAAA4H8pXgEAAAAAAABy4IFJeQn69rChIdl//9orAAAAAK82YkSy3XZ9v3xlwIDkqKP6/nMCAABLjksvTa65plZW0le0tye33pr84Q9FJwEAAAAAAAAAAAB6olK1Wq0WHQIAAAAAAAAo3nbbJdddV3SK7tHcnNx7bzJqVNFJAAAAAHqusWOTXXZJZs8uOsni079/8txzSUtL0UkAAADeuRdfTFZfPZk+vegki8eAAcmDDybLL190EgAAAAAAAAAAAKAnKRcdAAAAAAAAAOgZvv712iQlS4LRo5WuAAAAALyZ970v2XDDpL6+6CSLR//+yTHHKF0BAAD6jmOPTVpbi06x+LS1Jd/+dtEpAAAAAAAAAAAAgJ6mVK1Wq0WHAAAAAAAAAIpXqSTLL58891zRSRavgQOTP/4x2WWXopMAAAAA9HxPPpmsvXYye3bRSbpWuZysv34yfnxSV1d0GgAAgHdu7txk2WWTWbOKTrJ49euXPPNMMmhQ0UkAAAAAAAAAAACAnqJcdAAAAAAAAACgZyiXkyOPrE1S0pc1NSU77VR0CgAAAIDeYeWVk5NPTvr3rxYdpUs1NSV//rPSFQAAoO/4y1+KTtA9yuXk3HOLTgEAAAAAAAAAAAD0JKVqtdq3/gIOAAAAAAAAeNumT09GjkymTSs6yeLRv39totAvfKHoJAAAAAC9R7WaDBp0V2bNWidJQ9Fx3rH+/ZNjjkm++tWikwAAAHSddddN7ruv6BTdY5VVksceS0qlopMAAAAAAAAAAAAAPUG56AAAAAAAAABAzzFkSPL73yctLUUn6Xr19ckGGySf/3zRSQAAAAB6l7Fj/5lZs3ZN0lZ0lHesXE7WWCP58peLTgIAANB17rijVkSypHjhheTGG4tOAQAAAAAAAAAAAPQUilcAAAAAAACAhXz4w8nOOydNTUUn6VpNTcn55yelUtFJAAAAAHqX5ZZbLs3Nz2WDDU5JuTy36DjvyODByUUXJXV1RScBAADoOiefnLT1/q7MRdbamvzf/xWdAgAAAAAAAAAAAOgpStVqtVp0CAAAAAAAAKBnmTYtGTWq9toX9O+fnHRScuCBRScBAAAA6J223377rLPOOqmrOySnnLJyKpXmoiO9ZQMHJjfdlKy/ftFJAAAAutbQoX3n+/1F1a9fMnt2UioVnQQAAAAAAAAAAAAoWrnoAAAAAAAAAEDPs9RSye9/n7S0FJ3knauvTzbYIPnCF4pOAgAAANB7rbPOOrniiivyox+tmoMOej51dXOLjvSW9O+f/O1vSlcAAIC+59lnk9bWolN0v1IpefTRolMAAAAAAAAAAAAAPYHiFQAAAAAAAOA1ffjDyR579P7ylYEDk/PPr026AgAAAMBbU6lUkiTbbrttnn/++Tz88MM57bSV8s1vzkhd3byC0725UikZNCi5/vpk882LTgMAAND1JkxImptf//i++ybV6oJlUay3XvLTnyY33ZTMnr3g2scee+Prdtklueaa5MUXkzlzkgcfTH7yk2To0Nc+f+edk7/+NXn++aStLZkyJfnjH5N11nnzjPX1tWcHAAAAAAAAAAAAULwCAAAAAAAAvK4zzkjGjEn69VvE2Vd6mIEDa5Nqrrxy0UkAAAAAeqdyufYr52PGjElLS0suvPDCJMmxxw7PWWfVp75+XpLOAhO+vqamZOmlk1tvTUaPLjoNAADA4nH77bVylK40ZkxyxBHJllsmLS2Lds0xxySXX5584AO1opXm5mSNNZKvfCUZPz5ZccWFzz/++OTKK5Mdd0yWWSZpbExGjEj22qt2/o47vvF4M2cmt932dp4OAAAAAAAAAAAA6GsUrwAAAAAAAACv6/bbb83IkV9LZ+etSVqLjvOW9O+f/P3vyXrrFZ0EAAAAoPepVhcU8VYqlQwYMCCrrbZaxo8f//L+ffYpZ8UVd0up9FCSLp7l9x1qaUk+9rHkoYeStdYqOg0AAMDic/31SUdH195z+vTkqquSY49NfvnLNz9/q62So4+urXd2Jt/8ZvLRjya33FLbt9pqyZlnLjh/s81q58z33e/WCltOOqm23dycnHtustRSrz9mtZrccMNbeSoAAAAAAAAAAACgr1K8AgAAAAAAALymxx57LHvttVd+/eufZ7vtfpSll743pVLPL18plZJBg5KxY5NNNy06DQAAAEDvcccdd+T2229PkpRKpZf3l0ql1NfXZ9ddd81tt92WqVOnJkne//73Z/Lkq3PCCf8vH/vYgymV5ibpLCL6y+rrOzN0aPKXvyTnn58MGVJoHAAAgMXurru6/p7nnJPstFPyve8lt9325ucfccSC9bPOSn70o+Syy5JPfjKpVGr7d9ghWXvt2vquuy44//rrkx/+MPnHP5KvfjV58MHa/qWXTvbd943Hve++WgELAAAAAAAAAAAAsGRTvAIAAAAAAAC8pn333TflcjlnnXVWrr76sjz22HoZM2ZW6urmFh3tdTU0JEstldx8c/Ke9xSdBgAAAKD3OOOMM7LvvvvmqKOOytNPP73QsfklLJtssklefPHFPPzwwzniiCMyduzYHHHEETnyyMNy8cUb5eSTb8qAAU+lpaVSxCOkoaE9n/hEXR5+uJqddiokAgAAQLfq7EymTy86RbLddgvWb7ppwfrkycmTTy7YHjOm9rrUUgv2zZ698L1mzXrt+76Wzs7kpZfeWlYAAAAAAAAAAACg71G8AgAAAAAAALzKFVdckZtvvjmf/OQns/vuuydJBg7sl7//fViOOmpKkllJ2gvN+L/6908+8IFk4sRknXWKTgMAAADQe5x//vk57LDDMmzYsBx99NFZfvnlU61WkyTVajWVSq1IZf3118/KK6+cXXfdNaeeemo++9nP5sgjj0xDQ0OS5Igjts9TTy2Tn/60nNVWq31e89/OlsWoLXV17Xnve2fl6qsbcv75yVJLLfZBAQAAeoS5c5P6+mIzDBmSDB26YPuZZxY+/srtUaNqrxMnLti33XbJ+96XNDcnH/1ossEGC46tuuobj11XV/sZAAAAAAAAAAAAAEu2gn+dEgAAAAAAAOiJJk2alLq6umy22WZpaGhIpVJJqVRKqVTKcceNytVX75pnn/1pXnhhpbS1NRSatbGxNgHLmWcm/+2IAQAAAOhTZs+enaeffjpTpkzJlClTMnfu3HR0dKSzszPlcjn19fVpbGzM8OHDs8IKK2TEiBEZMmRISovQenLPPffkkEMOyfbbb59jjjkmo0ePTpKFri2Xy0mS4cOHZ5dddsnPf/7z7Ljjjvna1772cklLtVpNuVzOwIH98oUvJJ//fHLLLclPfpJcdVXtPl05GW5DQ1vq6krZbbep+cY3BmbddQd03c0BAAB6iTlzkv++ZStM//4Lb8+b9/rbA/771u3ss5Mjj0xWXjnp1y8ZO/a1793c/MZjl8u1nwEAAAAAAAAAAACwZFO8AgAAAAAAALzK7Nmz097enkceeeTlfe3t7WlsbMx//vOfzJ79QPbY4/SstNL38rWvdaajoy5J9xew9O+fbLttbVKWYcO6fXgAAACAxWLatGm555578vjjj+eZZ57JvHnzUl9fn/b29lQqlde97rHHHktDQ0Oq1WqSZNlll80qq6yStddeOyussMKriliq1WrOO++8NDQ05Atf+MLLpSsvvvhiLrjggowbNy5PPfVUPv7xj2f06NHZcsst85Of/CSbbLJJVllllay11lpJ8nJh7yuVSskWWyQXX5w891zym98k552XPPJI0tSUVCrJ7NmL9vMol2uT87a3J+VyNeus05lDDqnLHnvUp6lp+UX9sQIAAPQ5nZ21919F+t/3dk1Nr789a1bt9aWXkm22SU4/PfnQhxaUxzz1VHL//cn229e2p01747FLpaSj4+1nBwAAAAAAAAAAAPoGxSsAAAAAAADAq3zwgx/Msccem5NOOimbbbZZNt988zQ2NiZJLrjggjz88MN5z3s2yac+NSgbbfRIPvjBCens/GiamhrT2rp4s5XLSXNzsuqqybHHJh//+OIdDwAAAKA7VCqVPPLIIxk3blymTJmSSqWyUMlKZ2fnm96jWq1m3rx5L28/9dRTeeqppzJ+/PgMHDgwW265ZdZdd92XP+cplUoZP358Vl111eyyyy5Jkttuuy3/93//l4svvjhNTU1pa2vLDTfckI022iiHHnpo9t1333zmM59ZaMz/LV35X8OGJd/5Tm3p6EgmTkzGj0/GjUtuvjl58slaqUp7e1KtJnV1SX197TOgtdaqZqutKtl887pstFElq65aTqm04NfgF2V8AACAvqq5uVZsWaTp05OpU5OhQ2vbyy238PHlX9GX+cgjC9afeCLZeedkqaWSUaNq93nsseTXv15wzt13v/HYlUrSr987SQ8AAAAAAAAAAAD0BYpXAAAAAAAAgIVUKpWMHDkyH/zgB3PxxRdnyy23zEEHHZSRI0dm3Lhxufzyy/OhD30on/rUp1KpVLLNNiOz0ko7ZMMNr8lWW52Z//u/5KWXklmzujZXS0tt0pSPfzw58shk9OiuvT8AAABAEVpbW3PHHXfk1ltvTXt7+0LFKV2lvb09U6dOzd/+9rdcffXVWX/99bPZZpulqakpM2bMyFJLLZUkmTx5ck499dRceuml+dGPfpRtttkmjz32WP7617/mwgsvzI9//OOMHDky22677cuFJ2+19KS+Pllvvdqy334LH6tWa0u5/Mq9pSR1/10v538pXQEAAJZk/frVCi6LNnZssttutfWtt07OOae2vuqqycorLzjvn/989bXTptXKOZNaAcueey44dtFFbzxuZ6fiFQAAAAAAAAAAAEDxCgAAAAAAAPBfnZ2dqaurS7lczsCBA3PhhRfm29/+dk444YT86le/SpLU1dVl5513zllnnZUkKZfLuf/++/PSSy9lxIiWfOlLnTn88Lr885/J//1fcv31SV1dbbLMWbNqE2cuqqam2jJnTrLCCsmXvlSbjPO/84ACAAAA9GrVajV33nlnrr766lSr1XR0w0y580td7rzzztx9993ZaKONsuKKK+bmm29OkkyfPj3nn39+fvnLX+bAAw9Mkmy22WbZbLPNstxyy+Wkk07Kb3/722y77baLpfCkVKotrzRnzpx8+MMfzqOPPpprr702I0eO7PJxAQAAequGhtp38pXKW7/26KOTY46prf/udwuXY660UrLxxrX1+a9J0tKS7Lprbf2FF5Jx42rrp566oHjls59NHnkkuf/+5FvfWnDt3/9e2zffeeclkyYlt9+evPRSsv76yVFH1cZIkmuvTa655o2foaMj6d//LTw0AAAAAAAAAAAA0CcpXgEAAAAAAABy55135t///nc22mijrL/++i+XsBx33HH59Kc/nb/85S8ZOnRo1ltvvWy44YYZPHhwkqS9vT1XXnllZsyYkW222SZ1dXVJkve/v7ZUKslDDyUTJiS33JLcdFPyn//UCljmF7KUSklnZ+3cjo5kueWSTTZJtt02GT062WijZMCAIn86AAAAAF1rxowZufjii/P000+nvb2928evVCqpVCq58847s+GGG2b8+PH52te+llKplFVWWSW77757kgVFvauttlr23XffnH322bnuuuvy9NNPZ/nll++WrP369cvYsWOTJJMmTVK8AgAA8AqlUjJqVO17+K40ZkytjOV/DRuWXHppbf2665Lttqut33BD8sMfJt/5Tu13AY4/fuHrnngiOeCAhfctv3yy556vPf748a9/7JVGjEiamt78PAAAAAAAAAAAAKBvU7wCAAAAAAAAS7gpU6Zk//33z7PPPpuLLrooSV4uUOns7Mxaa62V733vey+fX61WX16/6KKLctppp2WbbbbJJz7xiVfdu1xO3vWu2rLXXrV9lUoybVoyd24yZ06tbKVfv9oycGDtFQAAAKAvqlarufPOO3P11Vens7MzlUql0DwdHR1Jkn333Tf/+c9/MnXq1MybNy+dnZ0vn1OtVlMqlbLuuutmvfXWy+OPP55+3fwBzm233Zbll18+K6644iJf09rampdeeinLLbfcYkwGAABQvK226vrilbfju9+tFaZ86UvJxhsnLS3JpEnJ5ZcnJ5yQvPDCwuf/6U+13ylYc81k6NBk9uzkvvuS889PzjgjWZSe0k03XTzPAgAAAAAAAAAAAPQupeorZ0UCAAAAAAAAljjvf//788QTT+RrX/taDjzwwEW+7sILL8wnP/nJrLnmmhk7dmyWX375xZgSAAAAoHebO3duLrjggjz11FNpX5TZY7tZR0dHWltbc+655+YnP/lJ9tlnnyRJe3t7Ghoa8u9//zs777xz1l577Vx44YUZOHBgwYlfX6VSyTnnnJPTTjst48ePLzoOAADAYnX22clhhyWzZhWdpHs1NycnnlgregEAAAAAAAAAAACWbPVFBwAAAAAAAACKc84552TcuHE57rjj8rnPfe7l/ePGjcv999+fe++9N9tss01Gjx6dESNGpLGxMUlt8sp3vetd+cY3vpEdd9xR6QoAAADAG5g9e3bOPvvsTJ8+PZ2dnUXHeU319fUZOHBgPve5z+Xoo49OW1tbPv/5z6ehoSFPP/10zjjjjEyZMiXHH398IaUr1Wo1pVJpkc4tl8uZMWNG7rjjjjz88MNZffXVF3M6AACA4owenSzi26U+pbGx9uwAAAAAAAAAAAAApWq1Wi06BAAAAAAAAND92tra8ulPfzr/+c9/8pe//CXvfve7M3Xq1Fx66aU5/PDDM3v27JfP3WKLLXLooYdmt912S0NDQ4GpAQAAAHqXmTNn5swzz8ysWbNSqVSKjrNI5s2blz/+8Y9Zc801s/TSS+fuu+/Ogw8+mEMPPTQ/+9nPio73huYXtFx77bX5yEc+klNOOSUHHHBA0bEAAAAWm46OpKUlaW8vOkn3qq9PZsyoPTsAAAAAAAAAAACwZCsXHQAAAAAAAADoftVqNQ0NDZkyZUpWWGGFvPvd705nZ2cuu+yyHH744VlrrbVy3HHH5ec//3m22Wab3H777TnkkENyySWXFB0dAAAAoNdobW3Nb3/7215VupIkjY2N+fSnP53nnnsuf/rTn7Lsssvm+OOP7zGlK9Vq9U1/niuvvHJWXXXV/P3vf++mVAAAAMWor0/WXrvoFN1vlVWUrgAAAAAAAAAAAAA1pWq1Wi06BAAAAAAAAND95syZk8022ywjRozIVVddlRdeeCG77LJLZs2alQkTJqSxsTFJ8vTTT+cXv/hFTjjhhCy33HK5++67s+yyyxacHgAAAKBna2try29/+9u8+OKLvap05ZUaGxvzvve9L5tttllKpVLRcdLR0ZHOzs40NTW95vHOzs7U1dUlSaZPn56DDjoo48aNy6RJk7ozJgAAQLc7++zksMOSWbOKTtI9WlqS449PDj+86CQAAAAAAAAAAABAT1AuOgAAAAAAAABQjH79+mWbbbbJddddl1tvvTUzZszI7bffnuOPPz6NjY3p6OhIpVLJ8ssvn+OOOy6f/exn88wzz2TixIlFRwcAAADo8S6//PJMnTq115auJMm8efNy6623pqOjo+gomTBhQoYOHZqDDjooP/7xj3Pqqafmn//8Z6ZNm5bJkyenvb395dKVJBkyZEhGjx6dKVOmZMaMGQUmBwAAWPz22COpVotO0X0qlWTffYtOAQAAAAAAAAAAAPQU9UUHAAAAAAAAALpftVpNqVTKBz7wgZx22mn53ve+l3322SeDBg1K9b+zsZTL5ZTL5bS1taWpqSlrrbVWwakBAAAAeocHHnggDz30UDo7O4uO8o61trbm2muvzYc+9KFCc6yxxhqZNWtW/vznP2fOnDlJkgEDBmT27NlZc801s9FGG6Vfv35Zc801s+WWW2bQoEFpaGhIkowbNy477bRTkfEBAAAWq5aWZL/9kl//OmlvLzrN4lVXl+y+ezJkSNFJAAAAAAAAAAAAgJ5C8QoAAAAAAAAsgUqlUpLkIx/5SI4++uj84Ac/yOTJkzN9+vTcdttt+chHPpJyuZyOjo40NTWlUqnkscceS//+/VMulwtODwAAANBzzZkzJ5deemna+8hMtx0dHZkwYULWXXfdrLjiioXlGDRoUJ5++unce++9uf3229Pa2poHH3wwN998c1pbW/OnP/3p5ULh+UaNGpUkuemmmxSvAAAAfd5hhyVnntn3i1eampIjjyw6BQAAAAAAAAAAANCTlKr/+9dlAAAAAAAAQJ9WrVZTKpVefn300Ufzwx/+MJdccklmzJiRAQMG5Hvf+1722WefDBs2LEly6aWX5rDDDsu73/3uXHPNNQU/AQAAAEDP9Ze//CUPPPBAOjs7i47SpQYNGpRDDz00DQ0NhYw//7OsV5o5c2b69++f559/Pv/6178yd+7cPP7447nhhhsyffr0TJ8+Pffdd19Gjx6d22+/vZDcAAAA3WnzzZNbby06xeK17rrJPfcUnQIAAAAAAAAAAADoSRSvAAAAAAAAwBLisMMOyxFHHJGRI0e+6tjUqVPzs5/9LH/+85/z8MMPZ8iQIdloo42y9dZbZ9q0aTn//POTJP/617+y8sord3d0AAAAgF7hgQceyEUXXZT29vaio3S5+vr6jB49Oh/60IeKjpJKpZIkKZfLrzr2yoKWiRMnpq2tLQMHDsyoUaO6NSMAAEAR/vGPZNddk9bWopMsHi0tyR//mHz0o0UnAQAAAAAAAAAAAHoSxSsAAAAAAACwBPj5z3+eww8/PD/96U9z2GGHvTz5ZLVaTbVafXmSyrFjx+aiiy7KbbfdlgkTJrx8/c4775xDDz00O+ywQyH5AQAAAHq6SqWSk08+ObNnzy46ymJTX1+fgw8+OEOHDi06yqv87+dclUrlNYtZAAAA+rq99kouvjhpays6SddqbEw++MHkiiuKTgIAAAAAAAAAAAD0NIpXAAAAAAAAoI+bPHlyRo4cmU9+8pM54YQTstJKK73h+XPmzMm0adPy5JNPZtq0aRk+fHg23njjbkoLAAAA0Ds98MADufjiizNv3ryioyw25XI5m2yySXbccceio7xlnZ2dqaurKzoGAADAYjdjRjJqVPLii0Un6VqDBycPPZQsu2zRSQAAAAAAAAAAAICepr7oAAAAAAAAAMDitffee2fEiBHZb7/9FipdmThxYu6///5MmzYtq6++et73vvclSfr165fm5uaMGDGioMQAAAAAvc+4ceP6dOlKklQqldx5553Zfvvt09DQUHScRTJ37txcccUVefHFF3PQQQcVHQcAAGCxGzw4Offc5BOfSFpbi07TNfr3T848U+kKAAAAAAAAAAAA8NrKRQcAAAAAAAAAFp+f//znufHGG/OlL30p22yzTZLkxRdfzI9+9KNstNFG2X333fOFL3whY8aMyZ577pmnnnoqSVIqlYqMDQAAANCrTJ06NU8//XTRMbpFqVTKfffdV3SMt+S6667L17/+9aJjAAAAdJsdd0x23TVpbi46yTvX2Jhst12tSAYAAAAAAAAAAADgtSheAQAAAAAAgD7qmWeeyZFHHplPfvKTOfj/s3fv0XYVhL3vf3M9sjd5SggQEh4BYwQCBgkxPIRih1YlikIrOOoD5RZb9fZo67GOcU7voJ4xPBePj9bb9nDUc1F8tCJWUYeiqDwjEMCClwoND4EACcQYIGSHZK+917x/LAmFREzI2ntm7nw+Y2Sw1spac/4m/2VlZ37f+9602+2sWbMmf/u3f5u//uu/zoIFC/L+978/H/rQh7LXXnvlkksuycknn5zbbrut6ukAAAAAtbJixYp0u92qZ4yL4eHhLF++vOoZO2xwcDALFizIxo0b89BDD1U9BwAAYNxceGEyY0bSqPG/JC6KZNq05KKLql4CAAAAAAAAAAAA7M5q/OOSAAAAAAAAwPO54IILMjo6mhUrVuTf//3fkyQ33HBDPvGJT+Td7353Lr/88vz93/99PvGJT+Suu+7KH/zBH+S+++7Lt771rYqXAwAAANRHp9PJbbfdtseEV5Jkw4YNefjhhyvd0O12U5bl877n6d9/6UtfmlarlauvvnoclgEAAOweZsxIli/v/beupk1Lrr022XffqpcAAAAAAAAAAAAAuzPhFQAAAAAAAJig3ve+9+W9731vVq9eneOOOy7vfe9784UvfCHz5s3L5z//+cydOzdJMjw8nLlz5+ZjH/tYGo1GLrnkkmzatOl33rgSAAAAgOTBBx9MURRVzxhXIyMjW0O/VSjLMo1GY5v/72VZZnR0dOvzp2M48+bNy7x58/KjH/1oXHcCAABUbf785JprkunTq16y86ZMSX784+TII6teAgAAAAAAAAAAAOzuWlUPAAAAAAAAAPqvLMssWLAg//iP/5hTTjkln/zkJ/PZz342SXLppZcmSUZHR9NsNjNp0qQkybHHHps5c+Zk7ty5mTx5svAKAAAAwA5YvXp1Op1O1TPGVVmWeeCBByo7/80335ybb745Bx98cI444oi8+MUvzpNPPpnp06en2Wxufd/Tj2fNmpWjjz46y5cvr2oyAABAZY4+Orn22uTUU5Mnnkjq8KMA06cnV1yRLFlS9RIAAAAAAAAAAACgDoRXAAAAAAAAYAIqiiLdbjeNRiNnn312li5dmo997GN5+OGHc/TRRyd55saTZVmmKIrcfvvtWbduXY4//vg89dRT2Wuvvaq8BAAAAIBauP/++9Ptdn/n+xYtWpQ3v/nNW59/9KMf3eY9559//tbHl112WX7+85/v1Jbjjjsuy5Yte9a2iy+++Ldu+G2uvvrqXHPNNc/7nkcffXTr90rjbe3atfnzP//zJMmBBx6YkZGRvOxlL8vLX/7yTJ48OYcffniWLl2aTqeTWbNmZdasWXn5y1+eb33rW773AgAA9kiLFiUrViSvfGXy2GPJyEjVi7av1UqmTeuFYo46quo1AAAAAAAAAAAAQF0IrwAAAAAAAMAE1Wg0UpZlkmTevHn5/Oc/nxUrVmTevHlb3/P0zTFHR0dz+eWXZ3h4OKeffrqbTwIAAADsoDVr1lQ9IUkyc+bMvOY1r+nLsXYkJNPtdvPkk09m+vTpfTnnzjj11FPzJ3/yJxkeHs7KlStz880354YbbsgVV1yRJGm32+l0Otl3331zzDHHZJ999snatWuTJLfccktOPvnkcd8MAABQtQULkp//PHn723sRlqGhqhc925QpvUDM176WHHRQ1WsAAAAAAAAAAACAOhFeAQAAAAAAgAmsKIokyejoaJrNZpYuXZrkmeDK07//7W9/O5/97GezdOnSvP3tb69sLwAAAECdPPXUU9m8eXPVM1IURc4444xMmjQpnU4n7XZ7u++7++67c9FFF23z+v77759ly5Yl6X1v9Itf/OJ3nrPZbGb16tWVhFemTp2az33uc0mS1atXZ/LkyfnlL3+ZFStWZGhoKPfff3+uuuqqjIyMZMWKFdmwYcPWz/74xz8WXgEAAPZYBxyQ/PjHyZe/nLz//cmWLUmnU+2mVisZGEg+9ankPe9JfvNjDAAAAAAAAAAAAAA7THgFAAAAAAAA9gDNZvNZz4v/cKeSK664IhdccEG2bNmSr371q+M9DQAAAKC21qxZk3a7nS1btlS64+STT86BBx6Yxx9/PHfeeWdOOOGE7b5v06ZN2bRp0zavL168eOvjlStXZv369b/znMPDw3n44Ydz+OGHv/Dhu6AsyyTJnDlzkiTHHntsjj322CTJ5s2bMzg4mE2bNuXmm2/O0NBQ1q1bl+985zuZMmVKJXsBAAB2F0WRvPOdyWtek7zjHcmNNyZDQ9VsmTIlWbQo+ed/Tg4+uJoNAAAAAAAAAAAAQP0JrwAAAAAAAMAeqtvt5p577skHPvCBPP744/nMZz6TefPmVT0LAAAAoDbWr1+f0dHRSjcccMABOeWUU9LtdvOtb30rhx566E59ftq0aTnqqKO2Pr/hhht26HNlWebRRx/dqXP1038MCz+tLMuUZZnBwcEkyV577ZXf+73f2/r773znO8dtHwAAwO7ugAOSH/0o+cpXkg9/ONm0KXnyyfE597RpycBA8rGPJeed14vBAAAAAAAAAAAAALxQwisAAAAAAAAwQZRlmaIoMjo6mmaz+Tvf32g0MnPmzHzyk5/M5MmT86pXvWocVgIAAABMHJ1OJ2VZvqDPnn/++bt8/larlTPPPDPNZjM//elPs2rVqp0Or7ziFa/Y+l3SQw89lFWrVu3wZzudzk6da6wVRfGsIMvTj7vdbhqNRpLs8HdnAAAAe4KiSN7xjuRtb0uuuCL5H/8jueGGpNtNhof7e652O2k2k8WLk498JDnttN5zAAAAAAAAAAAAgF0lvAIAAAAAAAAVK8tusnFj0hlORjrJ6GjSbPXuOtKelEyZ+qwbRm7P0NBQRkZGMjg4mIGBgR0+96xZs7Js2bJdvQQAAACAPdLIyEi63W5l53/Na16TWbNm5ZFHHsmVV165059vt9tZvHjx1uc33HDDTn1+ZGRkp885ljqd5Be/SG65pczttxd54olkaCjZsqWRgYFkypRkxoxmjj46Oe64ZOHC3ldwAAAAe7pGI3nd63q/7r8/+Yd/SD73ud7vdbu9P1u9EFOm9I7d7Sbnnpv8p/+UzJ/ft9kAAAAAAAAAAAAASYRXAAAAAAAAYFyVZTdZ/+uUqx9M96EHUq76ZbJubZIiaRRJUfQel2WSsnf3kaKR7Dc7xSEvTmPuwSnmHJjM2DtFUeTWW2/Nt7/97Vx00UV50YtelLIsc8455+Tkk0/OEUcckenTp//mvOWz4i1PPPFEZsyYUcn/AwAAAICJotvtpizLF/TZiy66aJvXzj333B3+/Jw5c7JkyZKMjIzkm9/85gsKwBx77LHZa6+9kiTr16/PnXfeuVOfHx0d3elz9tO6dcl3vpMsX55cf33yy1+WGRgoU5aN570p8NM3/t28OTn00OSkk5JXvjJ54xuTffcdv/0AAAC7o3nzkk9+MrngguTOO5Of/eyZP3fdc08yMJA0m7/5sYbfePrHEbrd3p+1DjssOfHE3p+3Fi8WvgQAAAAAAAAAAADGlvAKAAAAAAAAjIPuw6vSveGalCv/rRdSKYpkeMuOH+DhVSkffjCjA5OS0W7SKLJl/pH5vz7197ny//u3zJ49O91uN3fccUf+6q/+KvPnz89ZZ52VP/qjP8oxxxzzrOjKk08+mdNPPz3dbjeXX355pk6dOgZXDAAAADDxNZvNFEXxguIrDz744C6de9q0aSmKIq1WK+973/u2+5558+bl/PPPz4033pgf/vCHz/q9oiiydOnSrc9XrFix09fRao3/j6OXZbJiRe8mwN/7Xu9mv89EVop0OsXzfTxJnhVlueuu3q+vfz15//uT005L/vN/To4//pkbBwMAAOyJWq3k6KN7v971rt5rIyO9GMujjyZPPdWLrJRlstdeyeBgst9+yZFHiqwAAAAAAAAAAAAA40t4BQAAAAAAAMZI2RlO+W+3ZfSnVyYbnkhGOr07jrzwIyZbnom1NP/t1vzTa07I0OmvyYte/6YMvmxxfnLVVfmXf/mXXH755bngggtyyy235AMf+EBe/epXp/2bO5usWbMm1113XZJk/fr1wisAAAAAL1C73U6j0cjo6GjVU3baEUcckb333jtJsmnTptx66607fYz2ON5Jd2go+ed/Tj7+8WTNmt4Nfrvd/h4/SS67LPnhD5PZs5OPfCT54z9Opkzp33kAAADq7D/GWAAAAAAAAAAAAAB2F8IrAAAAAAAA0Gflls0ZveoHKf91RVIkGR4ek/O0GkVajVb26mxOfnBZRq74Tl619OSccMEFed3rXpcvfOEL+d73vpc1a9bkwgsvzIknnpgkWbBgQR566KHceuutOfjgg8dkGwAAAMCeYNKkSWMeXpkxY0Y++MEPbn3+0Y9+NEmydu3a/OAHP9jm/fPnz8/8+fOT9KK7N910Ux555JFt3nfCCSdsffyzn/0snU5np7cNDAzs9Gd2Vln2git/9me9xxs3ju35ut1ehOXee5O//MvkQx9KLrywF2ApirE9NwAAAAAAAAAAAAAAAAA7T3gFAAAAAAAA+qh778qMfvOryZYtyejI+J14eEvv/NdflUm33Zw3vuWdWbBgQebOnZsLL7wwZ555Zr773e9myZIlGR4ezpw5czJnzpzx2wcAAAAwAe23334pKqpxPPbYY1mxYsU2rw8ODm4Nr2zYsGG77znooINy4IEHJklGRka2+57fpdlsbj3GWHnkkeScc5Kf/rQXQxlvT0de/vRPky99Kbn44mT27PHfAQAAAAAAAAAAAAAAAMBv16h6AAAAAAAAAEwE5ZbNGfnmVzN6yReSTUPjG135jzqd5InHMvrF/5mXPHh3/vt/+28577zzsnbt2lx66aVJkkmTJlWzDQAAAGCC2X///TMyUtH3QLvghBNO2Pr49ttvz9ALqJq0Wq0xC/uWZfJP/5QsWJBcdVU10ZX/aGiot2PBguSrX+3tAwAAAAAAAAAAAAAAAGD3UJSlf/YFAAAAAAAAu6J778qMfvOryZYt1QVXtqfdTiZPzcgbz8qSN52ZRx55JCtXrsw+++xT9TIAAACACeMzn/lMHn/88apnjLtGo5EPf/jDGRwc7OtxN2xIzjorWb68+uDK9kyenLzylcmllybTp1e9BgAAAAAAAAAAAAAAAIBG1QMAAAAAAACgzkav+0lGL/lCsmlo94quJEmnkzzxWFpfuyjvXLwoM2bMSKPhrwgBAAAA+unAAw+sekIlJk+e3Pfoyrp1ydKlydVX757RlSTZtCm55preznXrql4DAAAAAAAAAAAAAAAAgLsqAQAAAAAAwAtQlmVGfvTddK/7US9wsjsb6eS9h+ybd7/s8JRlWfUaAAAAgAnlkEMOSavVqnrGuJszZ05fj7d6dbJ4cXLvvcmWLX09dN9t2dLbuXhx8vDDVa8BAAAAAAAAAAAAAAAA2LMJrwAAAAAAAMBOKssyoz+4LOXNP939oyu/Mdhs5i+POTwz7rq96ikAAAAAE8rcuXPTaOxZP5bdbDYzb968vh1v3brkxBN78ZWafN2WTqcXXTnxxN5+AAAAAAAAAAAAAAAAAKqxZ/0LPwAAAAAAAOiD7jVXpLz1pvrcBfI32km6P7k8o7fdVPUUAAAAgAlj9uzZGRwcrHrGuDvqqKP6cpwNG5KTT+5FV0ZG+nLIcTM6mqxZ09u/YUPVawAAAAAAAAAAAAAAAAD2TMIrAAAAAAAAsBNGf3Z9utdflXSGq57ywox00v3eN9O9+86qlwAAAABMCEVR5MQTT0y73a56yrg59NBDM23atF0+Tlkmb31rct99tWscb9Xp9Pa/9a296wEAAAAAAAAAAAAAAABgfAmvAAAAAAAAwA4q169L9wffqe9dIJ820snov3wl5aahqpcAAAAATAiLFi1KuYdUNyZNmpSTTjqpL8e69NLk2muTLVv6crjKbNmSXHNN8vWvV70EAAAAAAAAAAAAAAAAYM8jvAIAAAAAAAA7oCy7Gbn0S8noSNVT+mOkk9HvuhMkAAAAQD8MDg5m4cKFKYqi6iljbnBwMIcccsguH2ft2uS885KhCdIG3rQpec97etcFAAAAAAAAAAAAAAAAwPgRXgEAAAAAAIAd0F1xXfLrXyVlWfWU/hgdTXnvynT//faqlwAAAABMCMcff3xarVbVM8ZUu93OiSeeuMuBmbJM3vWuZPPm/uzaXWze3LuuifIVIgAAAAAAAAAAAAAAAEAdCK8AAAAAAADA71CuX5fulZcnneGqp/RXp5PRy76WctNQ1UsAAAAAam/27NnZb7/9djlKsjtrNBpZtGjRLh/n0kuTa69NhifY123Dw8k11yRf/3rVSwAAAAAAAAAAAAAAAAD2HMIrAAAAAAAA8DzKsszIN76cjIxUPWVsjHQy+t1Lq14BAAAAMCGceeaZaTabVc8YE+12O8uWLcvg4OAuHeepp5LzzkuGJmgLeNOm5D3v6V0nAAAAAAAAAAAAAAAAAGNPeAUAAAAAAACeR/nAL5Nfr03KsuopY2N0NOU9d6Zcv67qJQAAAAC1N3PmzPz+7/9+2u121VP6qtFo5OCDD85RRx21y8e65JKk2+3DqN1Yt9u7TgAAAAAAAAAAAAAAAADGnvAKAAAAAAAAPI/u9Vclw8NVzxhb3TKjNy2vegUAAADAhHD88cdnn332SVEUVU/pm1arlTe/+c19uaaPfzzZuLEPo3ZjGzf2rhMAAAAAAAAAAAAAAACAsSe8AgAAAAAAAL9F+eSGlPfdXfWMsdcdTXnripSdTtVLAAAAAGqvKIq85S1vSbPZrHpKX7Tb7bzhDW/I1KlTd/lYN9+crFrVh1E1sGpV73oBAAAAAAAAAAAAAAAAGFvCKwAAAAAAAPBbdG+5vuoJ46q84+dVTwAAAACYEGbOnJlXv/rVabfbVU/ZJa1WK4ccckiOOuqovhzv059ONm/uy6F2e5s3964XAAAAAAAAAAAAAAAAgLElvAIAAAAAAADbUXZH071peTIyUvWU8TE8nNHlV1a9AgAAAGDCeMUrXpFFixbVNr7SbDYza9asnHXWWSmKYpeP99hjyWWXJd3urm+rg263d73r11e9BAAAAAAAAAAAAAAAAGBiE14BAAAAAACA7SjvWbnn3AXyaU88lvLR1VWvAAAAAJgQiqLIaaedlpe+9KW1i680Go3MmDEj55xzTt+2f+97SavVl0PVRqvVu24AAAAAAAAAAAAAAAAAxo7wCgAAAAAAAGxH9/57kuHhqmeMr7JMd9X9Va8AAAAAmDCKosgZZ5xRq/hKs9nMzJkzc+6552ZwcLBvx73++mTjxr4drhY2bkxuuKHqFQAAAAAAAAAAAAAAAAATW6vqAQAAAAAAALA7Kh/4ZZJyl45RLFqS1pvf+rzv6d5/T0YvvvD5DzRzVhpHvTzFIYel2HufZMrUpGgkTzyW7t13prv8ymRTH+5aOdJJueqXyZITd/1YAAAAACRJGo1GzjzzzHz/+9/Pz3/+83Q6naon/VatViv77rtvzjnnnAwMDPT12MuX9/VwOeec5ItffOZ5UTz/+9vt5F3vSk49NTnmmGT//ZNp05Jf/zq58cbk7/4uufba/m5Mkuuu6/8xAQAAAAAAAAAAAAAAAHiG8AoAAAAAAAA8R1mWya8eqXrGVo0jXpbmq1637W/M2i/NWfulsfCYjPy//0+y4fFdPlf50AO7fAwAAAAAnq0oipx22mnZd9998+Mf/zgjIyO976B2I61WKwsXLsyyZcvSbrf7euzR0eSuu/p6yJ02c2byuc9t+/oBByRnnNH7dd55yf/+3/097913966/2ezvcQEAAAAAAAAAAAAAAADoEV4BAAAAAACA53p8/ZgcduSif9jmtXLLUzv02XJ4S8p/uzXde1Ymw1tSvHRhmktOSpIU02ekeeprM/qdS3Z95IbHU450UrT6e3NNAAAAgD1dURR5xStekfnz5+cb3/hG1q1bl06nU/WstFqtDAwM5Mwzz8xhhx02JudYuTJpt5MtW8bk8DvlmmuSr32tF0RZsCD5m79J9tuv93uf/nTy1a8mT+3YV3Y7pN3uXf+RR/bvmAAAAAAAAAAAAAAAAAA8Q3gFAAAAAAAAnqNc/VBSNPp/3Afve2Gfu+/ujNy6Itk09Mxr965MMf1Fabx0YZKkOPDgvmxMu53y0TUp5vbpeAAAAAA8y8yZM3Peeeflpptuyk9+8pOMjIykLMtKtrRarSxcuDCvf/3rMzAwMGbn+dnPxuzQO2xoKDnllOS665557Sc/SR55JPnmN3vPp01Ljjoqufnm/p77Zz8TXgEAAAAAAAAAAAAAAAAYK8IrAAAAAAAA8Bzd1auS4eGqZ2xVrn5w+6//em2SXnil7NfebjflmocS4RUAAACAMVMURZYuXZqXvOQlueyyy7JmzZqMjo6OW4Bl0qRJGRwczJve9KYcdthhY36+O+5INm4c89M8r40bnx1dedrKldu+r9/n/cUv+ntMAAAAAAAAAAAAAAAAAJ4hvAIAAAAAAADPteGJJP2/yWX7/E9t89roDy5Ld8V27vj4uzSbabz0qK1Py5V9untjp5NsGurPsQAAAAB4XjNnzsy5556btWvX5sYbb8ztt9+eoijS6XT6fq5ms5kkOeSQQ3LSSSfl0EMPTVEUfT/P9mzYMC6neUHOPvuZx3fdldx5Z//PsTtfPwAAAAAAAAAAAAAAAEDdCa8AAAAAAADAc3WGq17w/BrNNM98e4p99k2SlGseTveGa/p2+HJ3v34AAACACWa//fbL6aefnte+9rW5/fbb89Of/jRDQ7047q5EWFqt1tbgypIlS7JkyZJMnz69L5t3xsaN437KHXL22cl/+S+9x8PDyXnnjc15hnSOAQAAAAAAAAAAAAAAAMaM8AoAAAAAAAA81y7czPL5jFz0D9u8Vj726507yMBgmme/O41D5/c+/+jqjHzlc8lIHzcPC68AAAAAVGFgYCDHHXdcFi9enLVr12b16tVZtWpVHnrooaxfvz6tVu/Hv7vdbsqyTLfbTVEUaTQaW//b6XQyderUzJkzJ/PmzcsBBxyQuXPnbg2wVGHLlspO/Vt98IPJpz6VNBrJ5s3JW9+aXHvt2Jxr8+axOS4AAAAAAAAAAAAAAAAAwisAAAAAAACwrWJsDls+eN+uHWDajLTedl6K/Q9IknTvvyejX/tCsqXPd24sxuh/AAAAAAA7pCiK7L///tl///3z8pe/PEkyOjqaX/3qV1m7dm2Gh4czMjKSkZGRNJvNtFqttFqt7LPPPpk9e3YmTZpU8RU82+Bg1Que7dOfTv7iL3qPH388OeOM5Oqrx+58u9v1AwAAAAAAAAAAAAAAAEwkwisAAAAAAADwXO3d68aUSZL9ZveiK9NflCTp3v6vGb3sa0l3tP/n2s1uzAkAAABA0mw2M3v27MyePbvqKTtt6tSqF/RMmpR8+cvJWWf1nj/wQHLaackdd4zteXeX6wcAAAAAAAAAAAAAAACYiIRXAAAAAAAA4LnGKLxSHHToti92R1M+vCpJ0vrAf03xoplJkpEv/s+UD9zb+9yB89J825+kGNyr95H77k73lutTzD34WYcqH7yvHytT7I7hGQAAAABqa8aM8TvX+ecnf/M3vcdf/GLy7nf3Hg8OJj/4QfJ7v9d7/thjyYc/nOy9d3LSSc98/q67kl/9qn97iiKZPr1/xwMAAAAAAAAAAAAAAADg2YRXAAAAAAAA4LleNLN3R8Sy7OthW+f+n9u8Vm5+KiMf/+vn/Vzx4gVboytJ0jj0JWkc+pJt3tf56Id2fWS7nWKqO0ECAAAA0D8LFybTpiVPPlndhv33fya6kvSCK1//+rbve9e7kosv7t95p05Njj66f8cDAAAAAAAAAAAAAAAA4NkaVQ8AAAAAAACA3U1j7sHJpIGqZ1SjKFLMObDqFQAAAABMIIsXJ91u1Suq0e32rh8AAAAAAAAAAAAAAACAsVGUZVlWPQIAAAAAAAB2J+WTT2TkM/89GR2pesr4azTT+q//d4pGs+olAAAAAEwQ3W4yZUqyeXPVS8bfwECyaVPSaFS9BAAAAAAAAAAAAAAAAGBi8s+3AAAAAAAA4DmKaTOSVqvqGdWYuY/oCgAAAAB91Wgkhx9e9YpqHH646AoAAAAAAAAAAAAAAADAWPJPuAAAAAAAAGA7iv0PqHpCJYqD5lU9AQAAAIAJ6JWvTIqi6hXjqyiSk0+uegUAAAAAAAAAAAAAAADAxCa8AgAAAAAAANtzyIv3vDtBtielcdChVa8AAAAAYAI66aRk6tSqV4yvqVOTE06oegUAAAAAAAAAAAAAAADAxCa8AgAAAAAAANvROGxB0p5U9YzxVXZTzHtx1SsAAAAAmIBOOy0ZGal6xfjqdJJly6peAQAAAAAAAAAAAAAAADCxCa8AAAAAAADAdhSHHJYMDlY9Y1wVBxyYYu99qp4BAAAAwAQ0fXpy9tlJs1n1kvHRbPaud8aMqpcAAAAAAAAAAAAAAAAATGzCKwAAAAAAALAdRVGkceKpSbtd9ZTxMWkgjZNeVfUKAAAAACawv/iLZGCg6hXjY2Cgd70AAAAAAAAAAAAAAAAAjC3hFQAAAAAAAPgtGouWJGVZ9Yzx0WymeMmRVa8AAAAAYAJ72cuS+fOrXjE+5s9PFi2qegUAAAAAAAAAAAAAAADAxCe8AgAAAAAAAL9FMbhXiiMXJcUE/2u1VjuNpSenaEzw6wQAAACgch/5SDJ1atUrxtbUqb3rBAAAAAAAAAAAAAAAAGDsuXMSAAAAAAAAPI/mCacmrWbVM8ZYmcbiE6oeAQAAAMAe4A//MJk0qeoVY2vSpN51AgAAAAAAAAAAAAAAADD2hFcAAAAAAADgeRSz56SY95KkOUHjK612imOPTzF1WtVLAAAAANgDDAwkX/xiMnly1UvGxuTJvesbGKh6CQAAAAAAAAAAAAAAAMCeQXgFAAAAAAAAfofmm85OWu2qZ4yNyZPTfPUbql4BAAAAwB7kjW9MTjtt4sVJBgaS17++d30AAAAAAAAAAAAAAAAAjI+iLMuy6hEAAAAAAACwu+ve8fOMXvbPSadT9ZT+abXTPOe9aRx4SNVLAAAAANjDrF+fzJ+fPPZY1Uv650UvSu69N5k5s+olAAAAAAAAAAAAAAAAAHuORtUDAAAAAAAAoA4aRy5KMW9+0mxWPaU/Wu0Uxy4VXQEAAACgEjNnJhdfnEyeXPWS/pg8OfnSl0RXAAAAAAAAAAAAAAAAAMab8AoAAAAAAADsoOab3pq02lXP6I/Jk9N89RuqXgEAAADAHuyNb0yWLUsGB6tesmsGB5PXv753PQAAAAAAAAAAAAAAAACML+EVAAAAAAAA2EHFlKlp/tE76h9faU9K663npmjX/DoAAAAAqL0vfjE58shkYKDqJS/MwEBv/5e+VPUSAAAAAAAAAAAAAAAAgD2T8AoAAAAAAADshMb8w9M4/S31ja+022n+8f+R4oADq14CAAAAAJk8ObnyymTevKRuneB2u7f7yit71wEAAAAAAAAAAAAAAADA+BNeAQAAAAAAgJ3UPHpxGn/wxvrFV1rtNP/wHWnMm1/1EgAAAADYasaMZPny5LDDkoGBqtfsmIGB5NBDk+uu6+0HAAAAAAAAAAAAAAAAoBrCKwAAAAAAAPACNJeclMayM+sTX2m30zz7XWm8dGHVSwAAAABgG7NmJStWJEcdlQwOVr3m+Q0OJgsXJjfdlOy7b9VrAAAAAAAAAAAAAAAAAPZswisAAAAAAADwAjWPeUWaZ76tF18piqrnbF+jkUwaSPPtf5rG/MOrXgMAAAAAv9WMGcl11yVvelMyeXLVa7Zv8uTk9NN7O2fMqHoNAAAAAAAAAAAAAAAAAEVZlmXVIwAAAAAAAKDOynVrM/KNLyXrf510hque84z2pBRzD0rzjLelmO4ukAAAAADUx/e/n7zjHcnQULJlS9VrkoGBXnTly19Oli2reg0AAAAAAAAAAAAAAAAATxNeAQAAAAAAgD4ou910b7g63auvSEZHkir/Gq7RSFqtNF5/RhqLlqQoiuq2AAAAAMAL9PjjyZ/9WfLd7yabNlW3Y/Lk5A1vSP7X/0r23ru6HQAAAAAAAAAAAAAAAABsS3gFAAAAAAAA+qhctzYjl34peezXSWd4/Ae0J6WYe1CaZ7wtxfQZ439+AAAAAOiz738/eec7k+Hh5Mknx++8U6cmAwPJxRcny5aN33kBAAAAAAAAAAAAAAAA2HHCKwAAAAAAANBnZbeb7m03pbv8ymTjk0mnk2QM/1quaCTNZrLPvmme8uoUR7wsRVGM3fkAAAAAYJx1OslllyUf/3hyxx295yMj/T9Pq5W028mRRyYf+Ujy5jf3ngMAAAAAAAAAAAAAAACwexJeAQAAAAAAgDFSlmXKhx5I9/qrU959Z1Kkv3eDbE9Kym6KhcekecKpKfY/oH/HBgAAAIDd1B13JH/3d8lXvtILpQwNJd3uCz9eo5FMmdL76u7tb08++MFeeAUAAAAAAAAAAAAAAACA3Z/wCgAAAAAAAIyDcmhjuv96Y7q33ZI8/uuk1U7KMukM7/hBJk3q/Xd0NNln3zQWH5/GoiUpBgbHZjQAAAAA7MaefDL54Q+TFSuSa69NfvGL3lduzWaycWPv8XMVRTJ1au8rtqJIFi5MTjklWbo0ee1rk2nTxv86AAAAAAAAAAAAAAAAAHjhhFcAAAAAAABgnJWjI8naR1KueSjdVfelfPD+5InHk+5o726QjUbS7fbu/NhsJXvvk+LgQ9M4aF6KAw5MZu2XotGo+jIAAAAAYLdSlskDDyS33JLceWeyYUMyNJQ89VSy117JlCnJ9OnJEUckixcn8+b1voIDAAAAAAAAAAAAAAAAoL6EVwAAAAAAAGA3UnZHk9HRpNkSVwEAAAAAAAAAAAAAAAAAAAAAAHgewisAAAAAAAAAAAAAAAAAAAAAAAAAAAAAAABA7TSqHgAAAAAAAAAAAAAAAAAAAAAAAAAAAAAAAACws4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OD/b+8OSAAAAAAE/X/djkCPC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TlXjWV0TgEQz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B9C41F-6CB5-2142-9A5C-C52CFCF2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</p:spPr>
        <p:txBody>
          <a:bodyPr/>
          <a:lstStyle/>
          <a:p>
            <a:r>
              <a:rPr lang="en-US" dirty="0" smtClean="0"/>
              <a:t>Opreq-ai | Information extraction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BB5CCF9-DB56-4348-8F4E-5BDDFF9700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009912"/>
            <a:ext cx="8372901" cy="374786"/>
          </a:xfrm>
        </p:spPr>
        <p:txBody>
          <a:bodyPr/>
          <a:lstStyle/>
          <a:p>
            <a:r>
              <a:rPr lang="en-US" dirty="0" smtClean="0"/>
              <a:t>Simulating operational change impact in the Prime Contract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0494" y="1374421"/>
            <a:ext cx="475001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Insert a </a:t>
            </a:r>
            <a:r>
              <a:rPr lang="en-US" b="1" dirty="0"/>
              <a:t>DOE order document </a:t>
            </a:r>
            <a:r>
              <a:rPr lang="en-US" dirty="0"/>
              <a:t>(a new node)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Now, we can </a:t>
            </a:r>
            <a:r>
              <a:rPr lang="en-US" sz="1600" b="1" i="1" dirty="0" smtClean="0">
                <a:solidFill>
                  <a:schemeClr val="accent6"/>
                </a:solidFill>
              </a:rPr>
              <a:t>simulate</a:t>
            </a:r>
            <a:r>
              <a:rPr lang="en-US" sz="1600" dirty="0" smtClean="0"/>
              <a:t> how the </a:t>
            </a:r>
            <a:br>
              <a:rPr lang="en-US" sz="1600" dirty="0" smtClean="0"/>
            </a:br>
            <a:r>
              <a:rPr lang="en-US" sz="1600" dirty="0" smtClean="0"/>
              <a:t>content of this new document</a:t>
            </a:r>
            <a:br>
              <a:rPr lang="en-US" sz="1600" dirty="0" smtClean="0"/>
            </a:br>
            <a:r>
              <a:rPr lang="en-US" sz="1600" dirty="0" smtClean="0"/>
              <a:t>may impact other Prime Contract</a:t>
            </a:r>
            <a:br>
              <a:rPr lang="en-US" sz="1600" dirty="0" smtClean="0"/>
            </a:br>
            <a:r>
              <a:rPr lang="en-US" sz="1600" dirty="0" smtClean="0"/>
              <a:t>sections.</a:t>
            </a:r>
            <a:br>
              <a:rPr lang="en-US" sz="1600" dirty="0" smtClean="0"/>
            </a:b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 identify 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</a:rPr>
              <a:t>new edges </a:t>
            </a:r>
            <a:r>
              <a:rPr lang="en-US" sz="1600" dirty="0" smtClean="0"/>
              <a:t>that </a:t>
            </a:r>
            <a:br>
              <a:rPr lang="en-US" sz="1600" dirty="0" smtClean="0"/>
            </a:br>
            <a:r>
              <a:rPr lang="en-US" sz="1600" dirty="0" smtClean="0"/>
              <a:t>correspond to NLP-modeled</a:t>
            </a:r>
            <a:br>
              <a:rPr lang="en-US" sz="1600" dirty="0" smtClean="0"/>
            </a:br>
            <a:r>
              <a:rPr lang="en-US" sz="1600" dirty="0" smtClean="0"/>
              <a:t>similar content. 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t="13487"/>
          <a:stretch/>
        </p:blipFill>
        <p:spPr>
          <a:xfrm>
            <a:off x="7993380" y="0"/>
            <a:ext cx="1150620" cy="12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1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51" y="1414521"/>
            <a:ext cx="5079549" cy="3429000"/>
          </a:xfrm>
          <a:prstGeom prst="rect">
            <a:avLst/>
          </a:prstGeom>
        </p:spPr>
      </p:pic>
      <p:sp>
        <p:nvSpPr>
          <p:cNvPr id="5" name="AutoShape 2" descr="data:image/png;base64,iVBORw0KGgoAAAANSUhEUgAAGV4AABDuCAYAAAACfdabAAAAOXRFWHRTb2Z0d2FyZQBNYXRwbG90bGliIHZlcnNpb24zLjQuMywgaHR0cHM6Ly9tYXRwbG90bGliLm9yZy/MnkTPAAAACXBIWXMAAAsTAAALEwEAmpwYAAEAAElEQVR4nOzdsWobURBA0bcmgm1UqVWj//8oN2q3crOg4qULwQJHCrHNDeeUMzDMH9xlzjkHAAAAAAAAAAAAAAAAAAAAAAAAAAAAAAAAQMjLdz8AAAAAAAAAAAAAAAAAAAAAAAAAAAAAAAAA8CzhFQAAAAAAAAAAAAAAAAAAAAAAAAAAAAAAACBHeAUAAAAAAAAAAAAAAAAAAAAAAAAAAAAAAADIEV4BAAAAAAAAAAAAAAAAAAAAAAAAAAAAAAAAcoRXAAAAAAAAAAAAAAAAAAAAAAAAAAAAAAAAgBzhFQAAAAAAAAAAAAAAAAAAAAAAAAAAAAAAACBHeAUAAAAAAAAAAAAAAAAAAAAAAAAAAAAAAADIEV4BAAAAAAAAAAAAAAAAAAAAAAAAAAAAAAAAcoRXAAAAAAAAAAAAAAAAAAAAAAAAAAAAAAAAgBzhFQAAAAAAAAAAAAAAAAAAAAAAAAAAAAAAACBHeAUAAAAAAAAAAAAAAAAAAAAAAAAAAAAAAADI+fHdDwAAAAAAAAAAAAAAAAAAAAAAAAAAAAAAAAD/v9vtNq7X69j3/W63rus4n8/jcDg8fG+Zc85/+SAAAAAAAAAAAAAAAAAAAAAAAAAAAAAAAADAe6+vr+N4PI7T6TSWZfk1n3OObdvG29vbuFwuD997+YwnAQAAAAAAAAAAAAAAAAAAAAAAAAAAAAAAAH637/tddGWMMZZlGafTaez7/tQ94RUAAAAAAAAAAAAAAAAAAAAAAAAAAAAAAADgS7yPrvxp/hHhFQAAAAAAAAAAAAAAAAAAAAAAAAAAAAAAACBHeAUAAAAAAAAAAAAAAAAAAAAAAAAAAAAAAADIEV4BAAAAAAAAAAAAAAAAAAAAAAAAAAAAAAAAvsSc86n5R4RXAAAAAAAAAAAAAAAAAAAAAAAAAAAAAAAAgE+3ruvYtu0usjLnHNu2jXVdn7q3zL/JtQAAAAAAAAAAAAAAAAAAAAAAAAAAAAAAAAA84Xa7jev1OvZ9v9ut6zrO5/M4HA4P3xNeAQAAAAAAAAAAAAAAAAAAAAAAAAAAAAAAAHJevvsBAAAAAAAAAAAAAAAAAAAAAAAAAAAAAAAAgGcJ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P9m77zA7CwLt//c5M5NMJpOEFAgEEiGRKoRIixDpgZel/CgC4qqLZVVQUWTFtqvu2hBEVkRFXhWxgCIugqAUAekIAaQElFADIUAo6dPnPL8/5iXZSEudJ5P5fK5rrpzylO/5Z8LFlZkbgD7H8AoAAAAAAAAAAAAAAAAAAAAAAAAAAAAAAADQ5xheAQAAAAAAAAAAAAAAAAAAAAAAAAAAAAAAAPocwysAAAAAAAAAAAAAAAAAAAAAAAAAAAAAAABAn2N4BQAAAAAAAAAAAAAAAAAAAAAAAAAAAAAAAOhzDK8AAAAAAAAAAAAAAAAAAAAAAAAAAAAAAAAAfY7hFQAAAAAAAAAAAAAAAAAAAAAAAAAAAAAAAKDPMbwCAAAAAAAAAAAAAAAAAAAAAAAAAAAAAAAA9DmGVwAAAAAAAAAAAAAAAAAAAAAAAAAAAAAAAIA+x/AKAAAAAAAAAAAAAAAAAAAAAAAAAAAAAAAA0OcYXgEAAAAAAAAAAAAAAAAAAAAAAAAAAAAAAAD6HMMrAAAAAAAAAAAAAAAAAAAAAAAAAAAAAAAAQJ9jeAUAAAAAAAAAAAAAAAAAAAAAAAAAAAAAAADocwyvAAAAAAAAAAAAAAAAAAAAAAAAAAAAAAAAAH2O4RUAAAAAAAAAAAAAAAAAAAAAAAAAAAAAAACgzzG8AgAAAAAAAAAAAAAAAAAAAAAAAAAAAAAAAPQ5hlcAAAAAAAAAAAAAAAAAAAAAAAAAAAAAAACAPsfwCgAAAAAAAAAAAAAAAAAAAAAAAAAAAAAAANDnGF4BAAAAAAAAAAAAAAAAAAAAAAAAAAAAAAAA+hzDKwAAAAAAAAAAAAAAAAAAAAAAAAAAAAAAAECfY3gFAAAAAAAAAAAAAAAAAAAAAAAAAAAAAAAA6HMMrwAAAAAAAAAAAAAAAAAAAAAAAAAAAAAAAAB9juEVAAAAAAAAAAAAAAAAAAAAAAAAAAAAAAAAoM8xvAIAAAAAAAAAAAAAAAAAAAAAAAAAAAAAAAD0OYZXAAAAAAAAAAAAAAAAAAAAAAAAAAAAAAAAgD7H8AoAAAAAAAAAAAAAAAAAAAAAAAAAAAAAAADQ5xheAQAAAAAAAAAAAAAAAAAAAAAAAAAAAAAAAPqc+rIDAAAAAAAAAAAAAAAAAIC1V3d3MmNGMn16smhR0taWtLcnDQ1JY2MyaFCyxRbJdtslAweWXQsAAAAAAAAAAAAA9CeGVwAAAAAAAAAAAAAAAACAJElR9IysTJuW3HprcvPNPc8bGpJKJanVer66u5Nqteerrq7n3La2ZNy4ZPLkZI89kh13TN761qXvAwAAAAAAAAAAAACsbpWiKIqyIwAAAAAAAAAAAAAAAACA8rS0JL/6VXLqqcnTT/cMqixatPLXGzQoqa9PBg5MPvnJ5MMfTjbYYPX1AgAAAAAAAAAAAAAkhlcAAAAAAAAAAAAAAAAAoN+aMSP5zneSn/88qVRWbWzltQwalBRFcsAByac/ney2W8+9AAAAAAAAAAAAAABWleEVAAAAAAAAAAAAAAAAAOhnHn88ef/7kzvuSLq6ks7ONX/PSiVpako22ij52c96BlgAAAAAAAAAAAAAAFZFtewAAAAAAAAAAAAAAAAAAKB31GrJ97+fbLttcvPNSWtr74yuJElRJIsXJ488kkydmnz84z33BwAAAAAAAAAAAABYWZWiKIqyIwAAAAAAAAAAAAAAAACANeuJJ5JjjkmmT+8ZQCnboEHJiBHJb36T7LZb2TUAAAAAAAAAAAAAQF9ULTsAAAAAAAAAAAAAAAAAAFhziiI5++zkLW9J7rxz7RhdSZLW1uTpp5OpU5MTTkg6OsouAgAAAAAAAAAAAAD6mkpRFEXZEQAAAAAAAAAAAAAAAADA6lcUySc+kZx7btLSUnbNaxs0KNlxx+TKK5PBg8uuAQAAAAAAAAAAAAD6CsMrAAAAAAAAAAAAAAAAALAO6u5Ojj02+d3v1u7RlZc1NiZbbplcf32y3npl1wAAAAAAAAAAAAAAfYHhFQAAAAAAAAAAAAAAAABYxxRF8p73JJdc0jdGV142YECyxRbJbbclzc1l1wAAAAAAAAAAAAAAa7tq2QEAAAAAAAAAAAAAAAAAwOpTFMnHP973RleSpKMjeeSRZL/9kra2smsAAAAAAAAAAAAAgLWd4RUAAAAAAAAAAAAAAAAAWIecdVZy3nl9b3TlZW1tyb33Ju99b9klAAAAAAAAAAAAAMDarlIURVF2BAAAAAAAAAAAAAAAAACw6h55JJk4MWltLbtk1TU1JRdckBx6aNklAAAAAAAAAAAAAMDayvAKAAAAAAAAAAAAAAAAAKwDarVk552Te+7pebwuWG+9njGZkSPLLgEAAAAAAAAAAAAA1kbVsgMAAAAAAAAAAAAAAAAAgFV35pnJQw+tO6MrSdLSknz4w2VXAAAAAAAAAAAAAABrq0pRFEXZEQAAAAAAAAAAAAAAAADAynvkkWTixKS1teyS1a+pKbngguTQQ8suAQAAAAAAAAAAAADWNoZXAAAAAAAAAAAAAAAAAKCPe9vbkmnTklqt7JI1Y731klmzksGDyy4BAAAAAAAAAAAAANYm1bIDAAAAAAAAAAAAAAAAAICVd889yf33r7ujK0nS2Zmcf37ZFQAAAAAAAAAAAADA2sbwCgAAAAAAAAAAAAAAAAD0YWeckbS3l12xZi1enJx2WlIUZZcAAAAAAAAAAAAAAGsTwysAAAAAAAAAAAAAAAAA0EfNn59cdFHS3V12yZr37LPJX/5SdgUAAAAAAAAAAAAAsDYxvAIAAAAAAAAAAAAAAAAAfdTPfpZU+8lPCra0JKefXnYFAAAAAAAAAAAAALA2qRRFUZQdAQAAAAAAAAAAAAAAAACsmKJIxo1LZs0qu6T3NDYmTz6ZrL9+2SUAAAAAAAAAAAAAwNqgWnYAAAAAAAAAAAAAAAAAALDi7rwzmTev7IreVakkv/lN2RUAAAAAAAAAAAAAwNrC8AoAAAAAAAAAAAAAAAAA9EF33JF0d5dd0btaW5M//7nsCgAAAAAAAAAAAABgbWF4BQAAAAAAAAAAAAAAAAD6oJtu6hkiWVHHHpsUxdKv5bHddsl//3dy883J4sVLz3388dc+Z+TI5NRTkwcfTFpakoULk2nTkk98IqmvX/Hul91xx8qfCwAAAAAAAAAAAACsW1bhnyYDAAAAAAAAAAAAAAAAAGW5/fbeu9c++yQnnrj8x2+2Wc8wzMYbL/v6Tjv1fB1ySHLggUln54q3PPNMz/jL4MErfi4AAAAAAAAAAAAAsG6plh0AAAAAAAAAAAAAAAAAAKyY1tZk1qzeu9+8eckVVyRf/Wpy9tlvfPzZZy8dXfnrX5NDD02OOip5+OGe16ZOTb7whZVraWpK7r135c4FAAAAAAAAAAAAANYthlcAAAAAAAAAAAAAAAAAoI+5996eAZLe8rOfJQcemHzpS8ntt7/+sU1NPcMqLzvppOT3v09++9vky19e+vrHP57U1a14S0dHcuedK34eAAAAAAAAAAAAALDuMbwCAAAAAAAAAAAAAAAAAH3M/fcnXV1lV7y6oUOXHVRZvHjp40WLlj4eNSqZOHHFr9/W9sbjLwAAAAAAAAAAAABA/2B4BQAAAAAAAAAAAAAAAAD6mIUL197hlTlzkhdeWPr83/4tGTEiGT06OeGEZY/ddNOVu8e8eStbBwAAAAAAAAAAAACsSwyvAAAAAAAAAAAAAAAAAEAf09q69g6v1GrJ17++9Pk735m8+GLy7LPJfvste2xj48rdY/Hile8DAAAAAAAAAAAAANYdhlcAAAAAAAAAAAAAAAAAoI9pa+sZOFlbfec7ycc/njz33LKvX3zxsqMpc+eu3PXb2lY6DQAAAAAAAAAAAABYh9SXHQAAAAAAAAAAAAAAAAAArJiGhrIL3tj3v5/84AfJFlskgwcnjz2WNDcnTz219Jh77125a/eFzw8AAAAAAAAAAAAArHmGVwAAAAAAAAAAAAAAAACgjxk0qGd8pLOz7JLXVxTJQw8tfX7aaUsf33Zb8swzK3fdpqZV6wIAAAAAAAAAAAAA1g2GVwAAAAAAAAAAAAAAAACgjxk0KKmrW73DK1/+cvKf/9nz+Lzzkve/f+l7Y8cmO+zQ8/jlP5OeAZRDD+15/MILyS239Dx++9uTL34xufji5LHHkhEjkmOOSQ47rOf97u7k859f+VbDKwAAAAAAAAAAAABAYngFAAAAAAAAAAAAAAAAAPqc8eOTgQOTtrbeud8++/SMsfyjDTZILrmk5/H11yd7793zuK4u2X//nq9/1NWVHH98csMNK9dSV5dst93KnQsAAAAAAAAAAAAArFsMrwAAAAAAAAAAAAAAAABAH7Pjjr03urIyHn88+cUvksmTkw037BmJeeaZ5LrrkjPOSB54YOWvPXhwsvPOq68VAAAAAAAAAAAAAOi7KkVRFGVHAAAAAAAAAAAAAAAAAAArZuTI5KWXyq7ofQMHJo89lowZU3YJAAAAAAAAAAAAAFC2atkBAAAAAAAAAAAAAAAAAMCK2377sgvK0dhodAUAAAAAAAAAAAAA6GF4BQAAAAAAAAAAAAAAAAD6oD33TOrry67off11cAYAAAAAAAAAAAAAeCXDKwAAAAAAAAAAAAAAAADQB+28c9LUVHZF76qr6xmcAQAAAAAAAAAAAABIDK8AAAAAAAAAAAAAAAAAQJ+0xx5JZ2fZFb1r4MDksMPKrgAAAAAAAAAAAAAA1haGVwAAAAAAAAAAAAAAAACgD2puTt7znqS+vuyS3rPppskOO5RdAQAAAAAAAAAAAACsLQyvAAAAAAAAAAAAAAAAAEAfdeKJSUND2RW9o7k5+exny64AAAAAAAAAAAAAANYmlaIoirIjAAAAAAAAAAAAAAAAAICVs9NOyV13lV2x5jU3J88/nzQ2ll0CAAAAAAAAAAAAAKwtqmUHAAAAAAAAAAAAAAAAAAAr73OfS4YMKbtizWpoSD74QaMrAAAAAAAAAAAAAMCyKkVRFGVHAAAAAAAAAAAAAAAAAAArp7MzGT06mTu37JI1Z9Cg5P77kwkTyi4BAAAAAAAAAAAAANYm1bIDAAAAAAAAAAAAAAAAAICV19CQnHNO0tRUdsmaMWhQ8q//anQFAAAAAAAAAAAAAHilSlEURdkRAAAAAAAAAAAAAAAAAMCqOfjg5E9/Sjo6yi5ZvTbZJJkxo2eABQAAAAAAAAAAAADgfzO8AgAAAAAAAAAAAAAAAADrgOefT9785mTBgrJLVp9Bg5Jrr0123bXsEgAAAAAAAAAAAABgbVQtOwAAAAAAAAAAAAAAAAAAWHXrr5/8+MdJU1PZJavHoEHJv/6r0RUAAAAAAAAAAAAA4LVViqIoyo4AAAAAAAAAAAAAAAAAAFaPgw9O/vSnpKOj7JKVV6kkG2+czJjRM8ACAAAAAAAAAAAAAPBqqmUHAAAAAAAAAAAAAAAAAACrzy9+kYwdmzQ0lF2y8oYMSa680ugKAAAAAAAAAAAAAPD6DK8AAAAAAAAAAAAAAAAAwDpk+PDk5puT9ddP6urKrllxgwcn11yTvOUtZZcAAAAAAAAAAAAAAGs7wysAAAAAAAAAAAAAAAAAsI7ZcMPk1lt7xlfq68uuWX6DByd/+EOy885llwAAAAAAAAAAAAAAfUGlKIqi7AgAAAAAAAAAAAAAAAAAYPV75plkypRk1qyks7PsmtdWqSRDhiR/+lOyyy5l1wAAAAAAAAAAAAAAfUW17AAAAAAAAAAAAAAAAAAAYM3YaKPkzjuTSZOSwYPLrnl1gwYlG26Y3Hqr0RUAAAAAAAAAAAAAYMUYXgEAAAAAAAAAAAAAAACAddiIEclf/pJ87WtJU1NSV1d20VKDBiXHHps88kjylreUXQMAAAAAAAAAAAAA9DWVoiiKsiMAAAAAAAAAAAAAAAAAgDXv0UeTd74z+fvfk8WLy+sYNChZb73kwguT3XcvrwMAAAAAAAAAAAAA6NuqZQcAAAAAAAAAAAAAAAAAAL1jwoTkjjuSr30taWpKGht79/51dT2jK//yL8nDDxtdAQAAAAAAAAAAAABWTaUoiqLsCAAAAAAAAAAAAAAAAACgd82enfzwh8n3vpd0dhZZtKiyxu41eHBSqyXvelfyqU8l2267xm4FAAAAAAAAAAAAAPQjhlcAAAAAAAAAAAAAAAAAoB/71re+k0sv7c7f/vb/ZdGizVKr1aera9WvW6kkTU3J+usnJ5+cvPe9yZAhq35dAAAAAAAAAAAAAICXGV4BAAAAAAAAAAAAAAAAgH7qnHPOyfHHH58kWW+99TJ37ugcdthFmTNn29x9d0c6OookHanVmpLUveZ1KpWkuTmp1ZKurmTrrZO3vz05+uiePyuV3vk8AAAAAAAAAAAAAED/YngFAAAAAAAAAAAAAAAAAPqhGTNmZOrUqRk2bFi+8Y1vpFqt5tRTT828efNy/PHH56Mf/ViGDdsm8+e/OcnOaWzcOxtttEUGDx6V9vakoSFpbEwGD0623z7Zdddkxx2TzTdPqtWyPx0AAAAAAAAAAAAA0B/Ulx0AAAAAAAAAAAAAAAAAAPS+P/3pT1mwYEG+9a1v5ZBDDkmSDBs2LHvssUfOPvvsvOc9784JJ5yQpqamXHTRRfnqV9+erq5Ncvvtf09TU1PJ9QAAAAAAAAAAAAAAhlcAAAAAAAAAAAAAAAAAoF+64YYbMmHChEyaNGnJa7VaLY2NjZk4cWLOPffcNDQ0pLu7O1/60pfy3HPP5Ze//GUuv/zyHH300eWFAwAAAAAAAAAAAAD8P9WyAwAAAAAAAAAAAAAAAACA3jd//vxUq9WMGzduyWuzZs1KW1tbjjzyyDQ0NKRWq6VSqaSuri5ve9vb0tLSks7OzhKrAQAAAAAAAAAAAACWMrwCAAAAAAAAAAAAAAAAAP1Md3d3JkyYkEceeSTTp09PknR0dOS3v/1tkmSzzTZLklSr1VQqlSXnJMnmm29eQjEAAAAAAAAAAAAAwCsZXgEAAAAAAAAAAAAAAACAfqauri4HHnhg5s+fnxNPPDGnnHJKjjnmmPzhD3/IpEmTlgywJFkyvHLdddelsbExO+ywQ1nZAAAAAAAAAAAAAADLqC87AAAAAAAAAAAAAAAAAADofVOnTs1nPvOZfO9738ttt92W+vr6fOITn8h2222XE088Mbvttlv222+/dHV15ayzzsrFF1+c/fffP/X1fjQRAAAAAAAAAAAAAFg7VIqiKMqOAAAAAAAAAAAAAAAAAAB639y5c3PjjTfmiSeeyJQpU7LDDjtkzpw5mTp1ah588ME0NDRko402ypNPPpnNNtss55xzTqZOnVp2NgAAAAAAAAAAAABAEsMrAAAAAAAAAAAAAAAAAMA/uPrqq/PVr341t912W2q1WvbZZ5989rOfzX777Vd2GgAAAAAAAAAAAADAEoZXAAAAAAAAAAAAAAAAAIAliqJIpVJJksydOzcvvfRSRowYkeHDh5dcBgAAAAAAAAAAAACwLMMrAAAAAAAAAAAAAAAAANBPPfnkk3n00UczevTobLLJJmlubk61Wi07CwAAAAAAAAAAAABgudSXHQAAAAAAAAAAAAAAAMDKKYoiCxbMyjPP3JWnn74jc+c+ls7OlnR2tqQoijQ0DEpDw+AMHbpxNt54csaM2THDh09IpVIpOx2Akt1yyy0544wz8te//jVPPPHEkte32mqrTJ48OYceemh23333jBw5Ml1dXamv9+OIAAAAAAAAAAAAAMDap1IURVF2BAAAAAAAAAAAAAAAAG+sKGp5/PE/57HHrsnMmTdkzpzpqdW6UlfXkPb2RUlqr3FmJQMGNKcoaimKWkaN2jpvetPu2XTTvbP55gemrq6hNz8GACW78sorc/zxx2fmzJnZc88909zcnAceeGCZAZYkmTp1ar7zne9km222SVEUhrsAAAAAAAAAAAAAgLWO4RUAAAAAAAAAAAAAAIC1XGvr3Pz1r+fmttu+nY6OhenoaMlrj6wsr54xlmq1Ljvv/PHsvPPxGTJkzOrIBWAtt9NOO2XWrFm59NJLs8UWW2Tw4MGZMWNGPvnJT+buu+/OySefnNtvvz1XX311hg8fniuuuCLbb7992dkAAAAAAAAAAAAAAK9geAUAAAAAAAAAAAAAAGAtNXv2Xbnttm/n73//XSqVajo7W9bIferqBiapZLPN9s5uu52cTTfdK5VKZY3cC4ByPfDAA5k4cWK++tWv5gtf+MIy782ePTs77bRTfv7zn2fq1Kk555xz8rGPfSx77LFHrrrqqjQ0NJRUDQAAAAAAAAAAAADw6urLDgAAAAAAAAAAAAAAAGBZixY9l0suOTZPPnlTurraUhS1NXq/7u72JMkjj1yRJ5+8KSNGbJ4jj7wwI0duvkbvC0Dvu+uuu1JfX59tttkmSdLV1ZVqtbrka/To0fne976XqVOn5iMf+UgWLlyYz3zmM5k+fXre+ta3llwPAAAAAAAAAAAAALCsatkBAAAAAAAAAAAAAAAA9CiKIvfff0HOOmvzPP74densbFnjoyv/qKNjUZ577t788Ifb59Zbv93r9wdgzVq8eHE6OzvT1taWJKmrq1vy3uzZs7No0aKMHDlyyWuTJ0/O0KFDc/XVV/d6KwAAAAAAAAAAAADAGzG8AgAAAAAAAAAAAAAAsBZYtOi5nH/+P+Wyyz6cjo6FqdU6S2spilq6ulpz/fVfzv/9vzvlpZceKa0FgNVrl112yahRo/LNb34zd911VyqVypL3fvWrX+XRRx/N/vvvv+S1oijS0NCQatWPIwIAAAAAAAAAAAAAa5/6sgMAAAAAAAAAAAAAAAD6uxkzLs/FF787nZ2tpQ6u/KPOzsV57rl7c/bZE7P//t/OzjsfX3YSAKtoxx13zJQpU3LppZfmAx/4QPbdd99svPHGueyyy3LLLbdkypQp2XvvvZcc//jjj2fevHnZcccdS6wGAAAAAAAAAAAAAHh1laIoirIjAAAAAAAAAAAAAAAA+qt77jkvf/jDR9PV1Vp2yutqaGjKrrv+W/ba679SqVTKzgFgFSxcuDAnnXRSfvrTn6ZWqyVJqtVq3vzmN+d3v/tdtt566yXHvuc978m1116bRx55JIMHDy4rGQAAAAAAAAAAAADgVRleAQAAAAAAAAAAAAAAKMntt3831177+XR2tpSdslwaGpoyadIH8k//9F3jKwB9VK1WS7VazYIFC3L33Xdn2rRpefHFF7PLLrtkzz33zMiRI5ccM23atEyePDnHHXdcfvCDH5SdDgAAAAAAAAAAAADwCoZXAAAAAAAAAAAAAAAASnDXXT/KVVed2GdGV17W0DA4O+98fPbb71tlpwCwBnR2dqahoSFJz0jLvffem1GjRmXs2LEllwEAAAAAAAAAAAAAvJLhFQAAAAAAAAAAAAAAgF72wAO/ySWXvC9dXa1lp6yUhoam7L77f2T33T9fdgoAK2DOnDnp6urKmDFjUhRFiqJId3f3kqEVAAAAAAAAAAAAAIC+xvAKAAAAAAAAAAAAAABAL3r++b/lRz/aKZ2dLWWnrJL6+qYcc8zvMmHC/mWnALAcWltb8+lPfzozZ87M5Zdfvsx7zzzzTO6555688MILGTNmTLbeeuuMGTMmSVIURSqVShnJAAAAAAAAAAAAAABvqFp2AAAAAAAAAAAAAAAAQH9Rq3XloouOSmdna9kpq6yrqyUXX/zutLcvKDsFgOUwbdq0/PrXv87WW2+95LXFixfnm9/8ZsaNG5cjjjgiH/nIR/Iv//Iv+bd/+7fcd999SWJ0BQAAAAAAAAAAAABYqxleAQAAAAAAAAAAAAAA6CU333xq5s17PElRdspq0d6+KH/848fLzgBgOVxxxRVpamrKwQcfnCSp1Wo566yz8oUvfCEbbLBBdt111xxxxBHZeOONc+GFF2afffbJrbfeWnI1AAAAAAAAAAAAAMDrM7wCAAAAAAAAAAAAAADQC55//sHcdNPX09nZUnbKatPd3Za//e1/8uijV5edAsAbuP322zN+/PiMHz8+SXLPPffkJz/5SXbeeedcddVVue6663LGGWfkRz/6UT75yU/mpZdeyo9//OPUarWSywEAAAAAAAAAAAAAXpvhFQAAAAAAAAAAAAAAgDWsVuvKRRcdla6utrJTVrvOzpZcfPG709Y2v+wUAF5HrVZLrVbLqFGjkiQPPPBAHn300XzrW9/KtttumyTZYIMNsv322+e///u/M3Xq1FxzzTV59NFHy8wGAAAAAAAAAAAAAHhdhlcAAAAAAAAAAAAAAADWsLvv/knmzZuZpCg7ZY1ob1+U66//ctkZALyGWq2W3XbbLffee2/q6urS3d2djo6OJMl22223zLHd3d1Jku233z5z5sxJY2Njr/cCAAAAAAAAAAAAACwvwysAAAAAAAAAAAAAAABrUFEUueWWb6azc3HZKWtMd3db7r77J+nsbC07BYBXUa1Ws88++2TRokX57Gc/m7q6umy33XYZOnRobr/99iQ9gytdXV2pq6tLV1dX5s6dm4EDB2bs2LEl1wMAAAAAAAAAAAAAvDbDKwAAAAAAAAAAAAAAAGvQU0/dksWLny87Y42rVJIHHvhN2RkAvIbddtstH/7wh3PmmWfm6KOPzj333JPRo0fn9NNPz/z581NXV5f6+vokybXXXptLLrkk++yzT8nVAAAAAAAAAAAAAACvr1IURVF2BAAAAAAAAAAAAAAAwLrqV786NDNmXJZk3f8RjlGjts7HPvZg2RkAvIZ58+blIx/5SC666KJssMEG6e7uzosvvpgRI0Zk//33z7bbbpsXXnghP/3pT7P++uvnu9/9bg444ICyswEAAAAAAAAAAAAAXpPhFQAAAAAAAAAAAAAAgDVk0aLn8p3vbJru7rayU3pFQ8PgvO9912fMmJ3KTgHgHxRFkUqlkiT53e9+l/POOy8PPfRQnn/++cydO3eZY7fYYot873vfy9SpU8tIBQAAAAAAAAAAAABYboZXAAAAAAAAAAAAAAAA1pAbbvhKbr75lHR19Y/hlUqlmm22OTpHHvmrslMAeAOzZ8/OQw89lCeeeCJz585NrVZLURTZcMMN8853vjMDBgwoOxEAAAAAAAAAAAAA4A3Vlx0AAAAAAAAAAAAAAACwrrr33l/0m9GVJCmKWh566NIURZFKpVJ2DgCvY8yYMRkzZkySpFarpVqtllwEAAAAAAAAAAAAALDi/EtoAAAAAAAAAAAAAACANaCrqz3z588sO6PXVSqVzJ37aNkZALyBoihSFEWSLBld6e7uTq1WKzMLAAAAAAAAAAAAAGCF1JcdAAAAAAAAAAAAAAAAsC6aM+f+1Nc3pqOjc7Vcb/z4/TJx4nuyySZvS3PzRqmra8jixc9n0aJn89RTN2fGjMvz+OPXveF1tt/+2Bx22Hmve8w3vtGczs7FK9VZqdRl9uy7MmLEm1fqfAB6R6VSecVrdXV1JZQAAAAAAAAAAAAAAKw8wysAAAAAAAAAAAAAAABrwOzZd6VW617l6zQ1jcrhh/8yb37z/3nFe8OGjc2wYWOz8cY7521v+1S+9rXGdHe3r/I9V0VHx6I8/fRfsu227yy1A4AV19nZmSeeeCITJkxItVotOwcAAAAAAAAAAAAA4A0ZXgEAAAAAAAAAAAAAAFgDnnzy5nR1tazSNerqBubd774iY8bstOS1Bx64KH//+++yaNEzaWgYnA02eEs23/zgvOlNu6/w9W+66et5+OErXvF6Z+eqdBeZOfOmVTgfgDWhKIpUKpUlj5Msef6y6dOnZ8cdd0yStLe3p6GhoXcjAQAAAAAAAAAAAABWkOEVAAAAAAAAAAAAAACANWDWrNtW+Rpve9snlxld+f3vP5i//vXcZY55+OE/5JZbTsvo0dunVutcoeu/+OLDeeqpW1a58x89//yDy/yCfwDK8/L34//9Pfm1vj9XKpWMHDkyw4cPN7oCAAAAAAAAAAAAAPQJhlcAAAAAAAAAAAAAAADWgAULnlrla2y//fuWPH7iietfMbryvz333L0rfP199z0lBx30gyTJ3LmP5aGHLs0tt5yW9vYFK3ytZRVZvHhOmptHr+J1AFgVL4+uzJ49O/Pnz09nZ2fmzp2bxsbGbLDBBtlggw0yePDgJEl3d3cmTZqU559/Pt3d3SWXAwAAAAAAAAAAAAAsH8MrAAAAAAAAAAAAAAAAq1lRFOnu7lyla9TXD8r662+95Pkjj1y5zPsbbjgpDQ2Dl3ltwYKnMn/+k8t9jyFDNlryeIMNts0GG2ybbbY5KueeOyUtLS+sZHlSqdSls7Nlpc8HYPWoVCo55ZRT8vvf/z633357kmT48OEZPnx4xo0bl0mTJmXffffNQQcdlLq6uhRFkVqtlrq6upLLAQAAAAAAAAAAAACWj+EVAAAAAAAAAAAAAACA1ay7uyOVSiVFUaz0NQYNGr7M838cQjn88F9kgw22Xea1m2/+Zq699vOve91arTOPPHJVHn748rz00qOpq2vIVlsdnkmT3pckGTlyi+y113/lj3/82Eq3VyrVdHW1rfT5AKy61tbWfOUrX8mpp56asWPHZuedd86wYcOSJC+88EKmT5+e66+/Pj/4wQ8yefLknHTSSTn00EONrgAAAAAAAAAAAAAAfYrhFQAAAAAAAAAAAAAAgNWsZ3ilmqKorfQ12trmLfO8qWnkKlb1uP/+C3L//Rcs89pDD/0+dXUDs91270qSbLHFIas4vFJJd3fHKnUCsPyefTa5665k2rTkxhuT2bOTefOSOXM+mQEDPpOurubMm9eQhoYiO+zQkgkTXszQoQ/nySdvyWWX/T433XRTnn766QwdOjR777132R8HAAAAAAAAAAAAAGC5GV4BAAAAAAAAAAAAAABYzerrB6ZW616la3R2tuSFF/6eUaO2SpKMH79fbrnltCXvn332dkmSY4/9czbddK9VuleSPPXULUuGV5qbR6/StYqiSH39wFVuAuDVvfhict55yeWXJ/fem7S0JI2NyeLFSVfXy0cNSjIo7e09QyxJMmNGJbfdNjjNzYPT2Tku9fX7Zptt/iMHH3x3rrrq6Hz605/OXXfdlaIoUqlUyvlwAAAAAAAAAAAAAAAroFp2AAAAAAAAAAAAAAAAwLqmWm1YLde5557zljweP35q3vKWd67yNTfeePKrvj5u3NuXPF648JlVukdR1FJf37hK1wDglaZNS445Jtlkk+RLX0quvz6ZOzdpb0/mz//foyuvrVZLFixIWluThQuT22+v5k9/2ind3Q/lvvu+mVNPvSOJ0RUAAAAAAAAAAAAAoG+oLzsAAAAAAAAAAAAAAABgXVOpVFJfPzBdXW2rdJ3bbz8z2257TDbccFKS5Igjzs+b3/xPmTHjsrS0vJCmplEZNmzcK85705v2zPved32SZN68J3LmmZstee/II3+d1taXMn36r/Pcc/emrm5gtt76iGy77TFLjnnwwd+sUnet1pUBA5pX6RoA9GhvTy64IDn11OSpp5K2tp7xlNWprS1JGpLsm//8z1q+973k5JOT978/GTJk9d4LAAAAAAAAAAAAAGB1MrwCAAAAAAAAAAAAAACwBgwfPj7PP//gKl2jq6stv/zl/8mRR16YTTfdK9VqXSZNOjaTJh37qsd3d3cs13U32miHbLTRDq/63qxZf8kNN3xlpZuTpK5uQAYNGrlK1wAgmTYtOeqo5IUXksWLe+OO1bS1VTNrVvL5zydf/Wpy/vnJ/vv3xr0BAAAAAAAAAAAAAFac4RUAAAAAAAAAAAAAAIA1YOzYKas8vJIkixfPyc9+tne22OKQbLfdu7PxxrukuXnDVKt1aWubl5deeiRPP317Zsy4PI8/ft0bXu+SS96XrbY6LG960x4ZMmRMBg0amY6ORZkzZ3oeeODC3HXXOanVulapefTo7VKpVFbpGgD9WXt78oUvJGefnbS2ltPQ0tLzdfjhyRFHJN//fjJ0aDktAAAAAAAAAAAAAACvpVIURVF2BAAAAAAAAAAAAAAAwLrmnnvOyx//+PF0di4uO6VXVSrVTJny2ey77zfKTgHok6ZNS446Kpkzp7zRlX/U2Jg0Nyfnn5/sv3/ZNQAAAAAAAAAAAAAAS1XLDgAAAAAAAAAAAAAAAFgXjRmzUyqVStkZvW7AgOZsvPHksjMA+pyiSL72tWTPPZOZM9ee0ZUkaWtLXnghOfzw5Ljjklqt7CIAAAAAAAAAAAAAgB6GVwAAAAAAAAAAAAAAANaAUaO2Snd3R9kZva67uzNjxuxYdgZAn1IUySc/mZxyyto1uPKPWlqSX/wiOfLIpLOz7BoAAAAAAAAAAAAAAMMrAAAAAAAAAAAAAAAAa0S1Wp8RI7YoO6PX1dU1ZMiQjcvOAOgzarXkfe9LfvKTnmGTtV1LS3LVVck//VPS0f/2xQAAAAAAAAAAAACAtYzhFQAAAAAAAAAAAAAAgDVkxx0/nIaGwWVn9JpqtSHbbffuVCqVslMA+oSiSE44Ifntb/vG6MrLWlqSW29N3vGOpLu77BoAAAAAAAAAAAAAoD8zvAIAAAAAAAAAAAAAALCGbL/9v6Qo+s9vpK9W6zN58ifLzgDoM7785eS88/rW6MrLWluT665L3v/+ngEZAAAAAAAAAAAAAIAyGF4BAAAAAAAAAAAAAABYQxobh+Utb3lnKpW6slN6xejREzNq1JZlZwD0Cddck5x+et8cXXlZS0ty8cU94zEAAAAAAAAAAAAAAGUwvAIAAAAAAAAAAAAAALAG7brrSamvH1h2xho3YMCQvP3tnys7A6BPWLgw+ed/Tlpbyy5ZdYsXJ5/4RPL002WXAAAAAAAAAAAAAAD9keEVAAAAAAAAAAAAAACANWj06IkZMWLzsjPWuLq6hmyxxcFlZwD0CSec0DO+sq5oa0ve/e6kKMouAQAAAAAAAAAAAAD6G8MrAAAAAAAAAAAAAAAAa9gee/xHGhoGl52xxjQ0NOVtb/tUqtX6slMA1nrXXJNcdFHPWMm6oqsrufPO5Lzzyi4BAAAAAAAAAAAAAPqbSlEURdkRAAAAAAAAAAAAAAAA67KiKPLzn++TJ5+8ObVaV9k5q93w4ePzsY/9LXV1A8pOAVirLVyYTJiQPP982SVrRnNz8ve/JxtvXHYJAAAAAAAAAAAAANBfVMsOAAAAAAAAAAAAAAAAWNdVKpUcfvgvU1/fWHbKaldfPyhHHXWR0RWA5XD66T3jK+uqtrbkM58puwIAAAAAAAAAAAAA6E8MrwAAAAAAAAAAAAAAAPSCoUM3zj/901lpaBhcdspq09DQlMmTP5mNNtqh7BSAtV5XV3LWWT3jJOuqrq7k4ouTefPKLgEAAAAAAAAAAAAA+gvDKwAAAAAAAAAAAAAAAL1k++2PzcYb75xqtb7slNWiuXmj7L33f5WdAdAn/P73PcMk67pqNTnvvLIrAAAAAAAAAAAAAID+olIURVF2BAAAAAAAAAAAAAAAQH+xcOHsfO97W6WjY2HZKaukvr4pH/jAzdloo7eWnQLQJ0yenNxxR9kVvWPMmGTWrKRSKbsEAAAAAAAAAAAAAFjXVcsOAAAAAAAAAAAAAAAA6E+GDBmTd7/7ijQ0NJWdstLq6wfl0EPPNboCsJz+/vfk/vvLrug9CxYk111XdgUAAAAAAAAAAAAA0B8YXgEAAAAAAAAAAAAAAOhl48ZNydFHX5z6+kFlp6ywhoamHHDAd7Lttu8sOwWgzzjzzKSzs+yK3rNoUXLqqWVXAAAAAAAAAAAAAAD9QaUoiqLsCAAAAAAAAAAAAAAAgP7ooYcuy//8zzHp7GwpO2W51NcPyn77nZZddvl42SkAfcqYMckzz5Rd0bsGDkwWL07q6souAQAAAAAAAAAAAADWZdWyAwAAAAAAAAAAAAAAAPqrLbc8JP/8z39IQ8PgslPeUH39oBxyyDlGVwBW0IIFyQsvlF3R+xoakhkzyq4AAAAAAAAAAAAAANZ1hlcAAAAAAAAAAAAAAABKtOmme+X9778pQ4eOTX39oLJzXqGubmAaG4fnmGMuycSJ7y07B6DPufvuZNBKfHs/9tikKJZ+vZGGhuRDH0rOPz954IGesZf29mT27OTii5M99njtcw85JLn66uTFF5PW1p7BlNNPT0aMWPHu/+3OO1ftfAAAAAAAAAAAAACAN1IpiuX5J9cAAAAAAAAAAAAAAACsSV1dbbnmms/nrrvOSVdXa9k5SZL6+qZsueXBOeigH2bQoOFl5wD0Sd/+dvKFLyQdHSt23rHHJuedt/R5pfL6x48enTz77Osf86EPJT/+8bKv/ed/Jl/+8qsf//jjPYMts2a9Ue2rO/745Ac/WLlzAQAAAAAAAAAAAACWR7XsAAAAAAAAAAAAAAAAAJL6+sYccMB/59hjr8vQoWNTXz+otJZarZr29mp23/3MHHnkhUZXAFbBDTes+OjKqt7v+OOTqVOTj340mTNn6XtnnJEM+l9/vbz97UtHV7q7k89/PjnssOS223pe22yzVw61rIibb175cwEAAAAAAAAAAAAAlkelKIqi7AgAAAAAAAAAAAAAAACW6upqyzXXfD533fXDJJV0dbX2yn3r6gakVivywANdSQ7Jr371u1Sr1V65N8C6asyY5JlnVvy8Y49Nzjtv6fNK5fWPb25O3vrW5Kabln398MOTiy9e+nyXXZJp03oe//a3yTve0fP4Rz9KPvzhnsebbJLMnJm8/FfAW96SPPjgin+GgQOTxYuTuroVPxcAAAAAAAAAAAAAYHn4yRcAAAAAAAAAAAAAAIC1TH19Yw444L9z4okzs/vu/56mplEZMGDIGrzf4FSrgzJv3pY566wi1103Mu961/uNrgCsBnPm9M59Fi165ehKkjz00CuPe9neey99fPPNSx/PmpU8+eTS5/vss3JNlUrywgsrdy4AAAAAAAAAAAAAwPKoLzsAAAAAAAAAAAAAAACAVzd48AbZY49/z9vf/rk88sgVueWW0zJ79rRUKvXp7Fz0xhd4HZXKwBRFkVptWB56aEyuu+65zJ49PU1NTTn99K/msMMOWz0fAqAf6+7u+SrTO9+59PGMGcnf/tbzeL31khEjlr737LPLnvfss8mmm/Y8njBh5e5dV5e0tq7cuQAAAAAAAAAAAAAAy8PwCgAAAAAAAAAAAAAAwFquWq3LFlscnC22ODjz5j2RJ564IbNm3Zonn7wlL730cOrqBqQokq6u1hTFsr/hv1KpS339wHR3F+nsbM28ecmsWcmTT7Zn1qxqnn/+xTQ3t2eLLbbIBz/44Rx33HHZaKONyvmgAOuY9vakvj7p6irn/u98Z/KFL/Q87uhIPvShpe8NHrzssR0dr/28uXnl7l+tJm1tK3cuAAAAAAAAAAAAAMDyMLwCAAAAAAAAAAAAAADQh6y33qaZNGnTTJp0bJKkVuvOCy/8PbNn35lFi55NV1drOjoWpShqGTCgOfX1g9LUNCobbbRDFixozP/8zyV5+um7s912QzNlytBsuOGGmTBhQrbZZpuMHz8+TU1NKYoilUql5E8K0Pd1dSVlfTs98cTk299eOn5yzDHJjTcufX/x4mWPHzjwtZ8vWrRyDZVK0tm5cucCAAAAAAAAAAAAACwPwysAAAAAAAAAAAAAAAB9WLValw02eEs22OAtr3tcURQZM6aSf//3pcctXrw4TU1NrxhZMboCsHo0Nibd3b1/3zPOSD71qZ7H8+Ylhx+eXH/9ssfMm5e89FIyYkTP8w03XPb9jTZa+vjRR1euo1ZLBg1auXMBAAAAAAAAAAAAAJZHtewAAAAAAAAAAAAAAAAA1rxKpZLOzs4kSa1WS5IMHjx4ychKURSltQGsqxoakt789jpgQHLhhUtHV2bOTKZMeeXoysv+/Oelj3fffenjTTdNxo1b+vy661aup1brGZ8BAAAAAAAAAAAAAFhTDK8AAAAAAAAAAAAAAAD0Ew0NDa/53ssDLACsPpXK6h8e+fKXe8ZciiL56U+Xvt7YmFx9dXL00T3P585NTj45GT68Z3zl5a/11196zne/u/Tx+96XfP7zyaGH9oy3vOxPf0oefHDlWjs7k2HDVu5cAAAAAAAAAAAAAIDlYXgFAAAAAAAAAAAAAACgnzj00EMzYMCA3HbbbWWnAPQbW27ZO/cZPTrZc8+lz4cPT37zm+Tmm5f9OvDApcfceGPyta/1PK6rS77xjeSSS5Jddul5bebM5F//deWbhg9PhgxZ+fMBAAAAAAAAAAAAAN6I4RUAAAAAAAAAAAAAAIB+4r777ktXV1eefPLJV32/KIpeLgJY97397UmlUnbFa/viF5PDDkuuvTaZOzdpb08eeSQ544xkp52S1/grY7nssMNqywQAAAAAAAAAAAAAeFWVwk/EAAAAAAAAAAAAAAAA9AsPP/xwhg4dmtGjRy/3OUVRpLI2LwYArOUuuCA57rhk4cKyS3pXQ0Pyla8kn/tc2SUAAAAAAAAAAAAAwLqsvuwAAAAAAAAAAAAAAAAAesfmm2+epGdM5eU/q9VqkuSll17Ks88+m5aWlgwfPjyNjY0ZNmxYmpubS+sFWBfsuGNSq5Vd0fsGDUp22qnsCgAAAAAAAAAAAABgXVcpXv5JGQAAAAAAAAAAAAAAAPqdp59+OldeeWXuuOOOPPzww5kxY0ZeeOGFdHR0ZN9998173/veHHbYYRk6dGjZqQB9Uq2WDB6ctLWVXdK7BgxInn02GT687BIAAAAAAAAAAAAAYF1meAUAAAAAAAAAAAAAAKAfWrBgQc4///ycc845+dvf/pbOzs4kyVZbbZUdd9wxc+fOzX333ZdZs2blgx/8YM4888w0NTWVXA3QN+2ySzJtWtkVvWvMmOTpp8uuAAAAAAAAAAAAAADWdfVlBwAAAAAAAAAAAEB/0NGRPPNM0tqatLUlXV1JY2PP13rrJaNGlV0IAEB/UavVUq1Wc+655+akk05KkowdOzbrr79+Wltb8/TTT+eYY47Jl770pbS2tuaMM87IF7/4xQwfPjynnXZayfUAfdMnPpEcf3yyaFHZJb2jsTE57riyKwAAAAAAAAAAAACA/qBSFEVRdgQAAAAAAAAAAACsSzo6kgceSO66K7nlluTWW5PHH08aGpK6uqRS6fmq1ZKiSDo7e34h6fbbJ3vtley8c7LjjslGG5X9SQAAWFf95S9/yW677Za3vvWt+fa3v52ddtopzc3Neeqpp3LKKafk5z//ef7whz9kzz33TJK8613vyrXXXpuHHnoow4cPL7keoO9pa0vWX7//DK8MHJjMnJmMHl12CQAAAAAAAAAAAACwrquWHQAAAAAAAAAAAADrgu7u5I9/7BlOaW5O9twzOfHE5LzzkhkzesZVWlqShQuTBQuS+fN7Hi9alLS39zy/8cbk619P3v3uZPz4ZNSo5HOfS556quQPBwDAOqUoilx66aUZMGBAvvGNb2SvvfZKc3NzarVaxo4dm7POOitNTU35+c9/nnnz5iVJDj/88MybNy833HBDufEAfVRjY/KhDyUDBpRdsuZVKsn/+T9GVwAAAAAAAAAAAACA3mF4BQAAAAAAAAAAAFbBCy8k3/xmMmZM8s53Jjfc0DOysnBhsnjxil+vu7tnmKWtLXnxxeQ730k23zzZb7/kT39KarXV/hEAAOhnKpVKpk+fnk022SS77LJLkqRWq6VaraajoyN1dXXZddddM3369MyfPz9JMm7cuIwZMybTpk0rMx2gTzvhhKTaD36ir6kpOfnksisAAAAAAAAAAAAAgP6iH/wzbQAAAAAAAAAAAFj9nnwyOfLIZOzY5CtfSebMSRYtWv33aW/v+brmmuSII5JNNkl++EMDLAAArJoNN9wwtVotM2fOTNIzvJIkAwYMSHt7e+bMmZPOzs6st956SZJRo0alvr4+i1dmXRCAJMlmmyWTJ5ddseZtsEEyZUrZFQAAAAAAAAAAAABAf2F4BQAAAAAAAAAAAFZAUSTnnJNss01yySVJW1vS2to79160KHnmmeTTn07e9rbkscd6574AAKx7DjjggMycOTO/+93vkiT19fWp1WqZO3duzjnnnNx9990ZMmRIhg0bliQZN25ctt566+y5555lZgP0ef/5n0lTU9kVa87gwT2fsVIpuwQAAAAAAAAAAAAA6C8qRVEUZUcAAAAAAAAAAABAX/Dkk8m73pXce2+yeHG5LXV1ycCBySmnJB//eFKtltsDAEDfMn/+/BxyyCG5+eab89GPfjRbbbVVqtVqbrvttpx//vlJkj//+c/Zc889UxRFKpVKFi5cmCFDhpRcDtD3/cu/JBdd1DPmui6pr0922y25/nrDKwAAAAAAAAAAAABA7zG8AgAAAAAAAAAAAG+gKJL/+3+Tf/u3pL096eoqu2ipwYOTbbZJfv3rZPz4smsAAOhLpk+fnuOOOy633nprkqRaraZSqWS77bbLSSedlPe85z0lFwKsmxYsSMaPr+XFF9etFdXm5uRvf0s22aTsEgAAAAAAAAAAAACgPzG8AgAAAAAAAAAAAK+jqyt573uTyy5LFi8uu+bV1dUlgwYlV16ZTJlSdg0AAH1BURSpVCqZNWtWrrjiijz22GOZN29eNttss+y+++7ZddddX/O8uXPnZsSIEb1cDLDu6OjoyDbbfDKPPvrtJE1l56wWgwcnZ56ZfPCDZZcAAAAAAAAAAAAAAP2N4RUAAAAAAAAAAAB4De3tyWGHJTfemLS0lF3zxpqakv/5n+SAA8ouAQCgrymKIt3d3amvr3/d46655pqcd955+eUvf9lLZQDrnne84x25+eabs+mmN+a++7ZIW1ul7KRVUl+f7LZbcv31SaVvfxQAAAAAAAAAAAAAoA+qlh0AAAAAAAAAAAAAa6OOjp4Bkxtu6BujK0lP5zvekfzxj2WXAADQlxRFkUqlsmR0pVarveaxzz33XC644ILcfPPNvZUHsE756U9/mhtuuCEf+tCHcumlYzN8eCXVPv5Tfk1NyfnnG10BAAAAAAAAAAAAAMrRx/9JNgAAAAAAAAAAAKx+3d3JUUclt9+etLaWXbNiWlp62m+8sewSAAD6iso//Kb86qssABRFkSSZMGFCRo0alWuvvbZX2gDWJYsXL87ll1+eJDnhhBOy4YZNuemmIsOGFSWXrbzBg5Nrr0022aTsEgAAAAAAAAAAAACgvzK8AgAAAAAAAAAAAP/g+OOTa67pe6MrL2tpSQ46KHnggbJLAADoK7q7u5fruHHjxmXrrbfOVVddtYaLANY9LS0tqVarOemkkzJ69Oh0d3dnwoRKbryxkqFDk6RvDbA0NSWXX57stFPZJQAAAAAAAAAAAABAf1YpiqJv/WtsAAAAAAAAAAAAWIOuuio54oie8ZK+rFJJttwyuf/+pL6+7BoAAPqi7u7u1NXVJUlqtVqq1Wo6Ozvz6U9/Oj/60Y/S0tf/oxmgBHfffXeampqy1VZbLfP6vfcme+1VZN68WpK6cuJWwODBye9/n+yzT9klAAAAAAAAAAAAAEB/Z3gFAAAAAAAAAAAA/p/585MJE5IXXyy7ZPVoako++9nkS18quwQAgLXV3Llzc9ppp2XcuHEZN25cdt5557S3t2fYsGEZOnToq57z05/+NB/84Adzzz33ZOLEib1cDLB6tbYm992XPPpo0tbW87yrK2ls7PkaNiyZODHZbLOekdMVde6556apqSnHHHPM6x7X1dWVhx9OJk5ckK6uIUkaVu4DrWHVatLcnFx9dTJ5ctk1AAAAAAAAAAAAAACGVwAAAAAAAAAAAGCJd787ufjinl+0uq4YNCi5445k223LLgEAYG1VrVaTJE1NTWltbc1GG22UHXbYIU1NTRk7dmz22muvDBgwIMOGDcsuu+ySP//5zznooIPy9a9/PZ/61KdKrgdYfp2dyd13J3femdx0U3L77cmsWT3DpUWRdHcntVrP42o1qavr+bOrq+f8bbZJ9tyzZ3Bkl12SN73p9e938cUX58gjj8z666+fW2+9NRMmTHjDxsmTD8t9930udXVvy+LFq+FDr0aDBydvfnNy0UXJ5puXXQMAAAAAAAAAAAAA0MPwCgAAAAAAAAAAACS58srkHe9IWlrKLlm9KpVkyy2T++5LGhrKrgEAYG304x//OI899ljmzJmTG264IV1dXZk7d24WLFiwzHFjxozJsGHDUqvV8vDDD+eggw7KpZdeWlI1wPJ76qnk+99PfvjDnlGVzs6ktXXlrlWpJEOGJB0dPUMsn/1scthhyYAByx539dVX54ADDsjQoUPT2dmZH/zgBzn22GNTq9WWDF69mn333TfPPvtcPv3p+3P88V1pby+SDHjN43tDtZoMHJj8138lJ53UM0gDAAAAAAAAAAAAALC2MLwCAAAAAAAAAABAv7dwYbLZZsmLL5ZdsmY0NSWf+1zyxS+WXQIAwNqspaUlAwYMSHt7e+64444sXrw4c+fOzZ///Oe8+OKLeemll3L33Xeno6MjlUolTU1NmTdvXtnZAK+qVkuuvTY57bTkppt6XmtvX/33GTKkZ5jk+OOTj30s2WSTZNq0aZkyZUqmTJmSvfbaK1//+tez5ZZb5qabbsp66633qtfp6upKfX19DjzwwNx333352te+ls997qwsXPiDJLukpaWy+uOXw+DByZvfnFx4Yc+wKwAAAAAAAAAAAADA2sbwCgAAAAAAAAAAAP3ed7+bfP7zSUtL2SVrTnNzMmdOMmhQ2SUAAKyNuru7U1dXlyQpiiKVyit/wf8zzzyTjo6OtLe35y9/+UueffbZnHjiiRkwYEBv5wK8riuuSD70oWT+/GTRot6558CBPX/uscei3HbbxGy99ah897vfzU477ZT9998/119/fX74wx/mwx/+cGq1WqrV6jLnv/x9+OCDD84f//jHjB07Np2dnbn//um57LIROfnknuGYhQt75/M0N/cMyvzHfyQnnZT8v78iAAAAAAAAAAAAAADWOoZXAAAAAAAAAAAA6NeKIhk3Lpk1q+ySNau5Ofne95Jjjy27BACAvuJ/DwP872EWgLXV/PnJ8ccnl15a5rhqe6rVjnzuc4/m61+flCS56qqrcsQRR2T33XfPlVde+bpnf+xjH8vZZ5+dkSNHZtq0adl0002TJN3dPYMyp56a3Hlnz/POztVbXlfXMyCz+ebJZz+bHHHE0kEZAAAAAAAAAAAAAIC1VbXsAAAAAAAAAAAAACjT9dcn8+aVXbHmLVrU88tZAQBgeb08upLkVUdXuru7UxRFbyYBvKYrr0wmTEh+97syR1eSZGBqtSH5zncm5ZBDkuefTyZOnJgtt9wyV199db7//e+/6lkvfz/dcsstM2nSpFx33XVLRleSnlGUgw9ObropmT49+ehHe0ZWhwxJmppWvraxMRk6NBk0KHnve5PbbkvuuSd517uMrgAAAAAAAAAAAAAAfUOl8BMuAAAAAAAAAAAA9GMHHtjzy1n7w7+ma2pKbrgh2WmnsksAAABg9Vi0KPnwh5NLLy17cOWVBgwo0thYyU9/mgwYcHne8Y535JBDDslvf/vbJD1jK5VK5RXnPfvss9lwww3f8PodHcn99yd33pncfHPyl78kM2cmgwb1XLcoklqt59hqNalUev7/R0tLMmZMsssuyR579Px/gu23X7UBFwAAAAAAAAAAAACAshheAQAAAAAAAAAAoN+aPTuZMCFpayu7pHdUq8nRRye/+lXZJQAA9HXPP/98zj333IwfPz6HH3546uvry04C+qEXX0z23DN55JGkvb3smtfW1JScdNK8XHvtgfnLX/6SCy64IMccc8wrjqvVaqlWq6t0r/b2ZPr05L775mT+/PYURWMGD27OiBGD0tiYjBqVTJxoZAUAAAAAAAAAAAAAWHf4qRYAAAAAAAAAAAD6rXPPTYqi7IreU6sll1ySLFqUNDeXXQMAwNqmu7s71Wo1lUrlNY+p1brT1dWaBQuey5lnnp5hw0Zm++23zxZbbNGLpQA9Y6pTpvT82dFRds3ra2lJzjhjvey99w9TFJNy4YUX5qCDDkpzc/My33NXdHSlo6Mjs2bNyvjx41MURSqVStrbF+Saa87O1VdfnRkzZmTgwIGZPHlyPv7xj2fXXXdd3R8NAAAAAAAAAAAAAKB0laLoTz8yDgAAAAAAAAAAAEu9/e3JLbeUXdG7hg5NLrss2WOPsksAAFibdXa25Nln78ns2Xdl5swb8/TTt2fhwtkpiu5Uq/WpVKrp7u5KUktSl5EjJ2Ts2CkZO3ZKxozZMeuv/5bU1TWU/TGAddScOclOOyXPPJN0dZVds/yamoqMHPnLzJnzoVx55ZXZa6+9Vvpa3d3d+cAHPpCjjjoqBx98cJJk3rx5Ofnkk/OTn/wkDQ0NGT9+fBYvXpxZs2alsbEx5557bo455pglIy0AAAAAAAAAAAAAAOsCwysAAAAAAAAAAAD0S0WRrLdesmDBip977LHJeectfb48v6t0u+2SD3wg2Xnn5K1vTZqael5/4olks81e+7yBA5PjjkuOPjrZeutk0KCeXzD74IPJz36W/PrXK9Y+cGByyinJpz61YucBALDuu/rq3+aqq76a0aPnpL39xTQ0DEp3d0e6utqW+xoNDYNTqVTT1dWWESMmZMcdj8ukScemsXG9NRcO9Cvz5ye77JI8/njS2Vl2zYpraOhIZ+e/Z+rUe/KrX/0qI0eOXKkRlL/+9a+ZPHly/vCHP2S//fZLklxwwQV5z3vekylTpuSEE07IxIkTs3jx4lx44YU5/fTTs8MOO+Sqq67KyJEjV/fHAgAAAAAAAAAAAAAoTX3ZAQAAAAAAAAAAAFCG2bOTjo7eu98++yQnnrhi52y4YXLFFcmkScu+Pm5cz9eiRSs+vNLentxwg+EVAAB6FEUtjz12bW699bQ8/vgNaWrqTGtrz3vt7Su+aNDZuXjJ4xde+Huuu+4Lufbaz2WbbY7KrruelA03nLSayoH+qFZLDjwwmTmzb46uJEln54BUq1/NHXccl6eeeiqjRo1aqevcdNNNaWpqStP/W3Z96aWXctlll2X99dfP6aefnsmTJy85dscdd0x9fX2++c1v5qqrrso///M/r5bPAgAAAAAAAAAAAACwNjC8AgAAAAAAAAAAQL90113JgAFJW1vv3G/evJ4RlTvvTEaNSo4//o3PufDCpaMr992XfP/7yaOPJkOGJNtsk3R1rVzLnXeu3HkAAKw7urs7cscd38+tt34rHR0L09GxKElSv5p/0qSzsyVJcv/9F+Rvf/ufrLfe+Oy55xezzTZHpVKprN6bAeu8H/4wuffenlHRvqxWa8yCBd/JL37xg7z1rW9dqWs8++yzaWpqSmNjY5Lk6aefzt13350DDzwwkydPTnd3d6rVarq7u1NfX5899tgj3/3ud/PEE0+sxk8CAAAAAAAAAAAAAFA+wysAAAAAAAAAAAD0S7ffnixa1Hv3+9nPer6S5Nhj33h45cADkz326Hn84IPJ296WtLYuff+SS1a+Zc6cZOHCngEXAAD6n2ee+WsuuuioLFr0zJJhlDWtKLrT2dmS55+fnksv/UDuvPPsHH74LzN06Ma9cn+g73viieTkk5OW3vm2tcZVq4Pz6KNfWOnz58yZk6FDh2bUqFFJkqFDh6bz/2fvv8PtKgu08f/e++x9SiolJCQhJKGH0CQQAlFBBwQr4ACWcYaiji8zjjK+9o6/GUed0e9YX5zCgGLFAQsqiIUWkCYBpQgJhECCKbT0nL3PXr8/jgQjJe2cs06Sz+e69rVXe57nXgkXcMped6OR3XbbLUlSqVRSqVTS1taWJBk+fHg6OjpSFMWWhwcAAAAAAAAAAAAAGESqZQcAAAAAAAAAAACAMlx7bdJqlZ3iub32tU9v/+Y3yde/nixcmKxcmdx8c/LXf735cw8ZksyevcURAQDYyvT0dOcXv/hgzj9/Zh5/fO6Ala78uUZjZebPvy5f/vJ+mT37AiUAwAa1WsnrX5+sXVt2kr7TatXz858nl1yyeeOXL1+eRYsW5bzzzst///d/59JLL82yZcsycuTIJL3FK0nW/Tt2+fLlaTabGTNmTJ/kBwAAAAAAAAAAAAAYLGplBwAAAAAAAAAAAIAyLF1adoLnd9BBT2+/6U3rnzvssORrX0v23z/5wAc2fe6iSB59dMvyAQCwdXnkkdty8cWnZsWKR9Jsri47TlqtZrq7V+QnP3l7br/9wpx88kUZMWJ82bGAQeq885Lf/S7p6Sk7Sd9atSo566zkxS9ORo3atLGLFi3Kk08+mU9/+tPrHb/99tuzbNmyjBgxIsnTxSv33HNPiqLIxIkT+yQ7AAAAAAAAAAAAAMBgoXgFAAAAAAAAAACA7dLq8p81/bx22GH9/a9+Nbn00uTkk5O3va332Hvf21vAcvfdmzZ3USRr1vRJTAAAtgKzZ1+QH//47wZF4cqfazRWZv786/LlL0/Jm950eSZMOKrsSMAg88gjvV//rlxZdpL+sXp1cvbZycUXb9q4//mf/8nChQuzfPnyLF26NI8//ngeffTRjB07dr3rqtVqkuSKK67ImDFjMnny5L6KDgAAAAAAAAAAAAAwKCheAQAAAAAAAAAAYLvU3V12guf3p8UoCxb0PoS1KJKf/Sx59auTceOSajU54YRNL15ptQZ/8QwAAH3jhhs+l1/+8sODsnTlKa1WM93dy/P1rx+X173u+9lzz+PKjgQMIl/5StJslp2i/3R3Jz/6UW/BzJ91pjyvyZMnb1SJSqVSycMPP5wdd9wxp59+esaNG7cFaQEAAAAAAAAAAAAABp9q2QEAAAAAAAAAAACAZ3rwwae358/vLV1Jet//9NzIkZs+d6XSW9oCAMC27Zpr/im/+tVHBnXpyp9qNFbl298+Mffe++OyowCDRKORfOlLydq1ZSfpX5VKct55mze2KIo0m80UT33j4FnO77bbbvnmN7+ZD3/4wxkyZMgWJAUAAAAAAAAAAAAAGHx8bBoAAAAAAAAAAIDtUmdn2Qme39VXP729++69D2FNet933/3pc39awrKxKpXBf/8AAGyZm276Uq677l/SaKwqO8omaTZX53vfOy3z5l294YuBbd4PfpD09JSdov+tWZN88YtJs7lp44qiSKVSSa1WS6VSyZIlS/LII4/k0UcfzZo1a5Iklae+oQAAAAAAAAAAAAAAsI2qlR0AAAAAAAAAAAAAytAfxSMf+1jy8Y/3bl9wQXLmmU+fmzAhOfTQ3u2n3pNkyJDkxBN7t5cuTWbN6t2+8MLkwx9ORo5Mxo9Pvvzl5PvfT046qXc/SZYvT370o03PWakkXV2bPg4AgK3DnXd+N1de+d40m6vLjrJZGo1V+eY3X5mzzpqVXXc9uOw4QIk+/ener323B81m79f4J5+88WMqlUq+9a1v5fLLL8/ixYvTaDRSq9UyYsSITJgwIdOmTcuMGTMyfvz4dHR09F94AAAAAAAAAAAAAIASKV4BAAAAAAAAAABgu7Tbbslddw3cei99aW8Zy58bPbq3UCVJrroqeclLereXLEnOOiv59reTej05++ze11MajeStb+0ta9kcY8du3jgAAAa3J598KD/4wVlbbenKUxqNlfnOd07K3//9PanVlAXA9ujuu5M77yw7xcBZvry3aGZji1eWLl2aN77xjbnuuuuyZs2aJMnw4cNTrVazZs2arF27NklSq9XywQ9+MO9///vT2R8ttAAAAAAAAAAAAAAAJVO8AgAAAAAAAAAAwHbp6KOTX/2qt8BksLrkkmTGjOT9709e/OJkp52Sxx5Lrrmm92Gst966efOuWpUceGDfZgUAoHxFUeSSS96Ynp61ZUfpEytXLs6vfvXhHHfcv5YdBSjB+ecP7q/Z+8Ps2cmCBcn48c9/3bJly/KhD30oP//5z/OKV7wib3vb2zJy5MgURZG1a9dm2bJleeihhzJ79uxcffXV+cQnPpHf/va3+d///d8URZFKpTIg9wMAAAAAAAAAAAAAMBAqRVEUZYcAAAAAAAAAAACAgXbllckppyTLlpWdZODtsUcyd27ZKQAA6Gu/+c1/5vLL/zGNxsqyo/SZWq0rZ555TcaNO6zsKMAAO/zw5JZbyk4xsEaMSC68MDnppOe/7tZbb80xxxyTE088MV//+teft0jloYceylve8pb8+te/zn/+53/mtNNO69vQAAAAAAAAAAAAAAAlq5YdAAAAAAAAAAAAAMpw6KHJmjVlpyjHjBllJwAAoK89+eRD21zpSpI0m6tz8cWnptlcW3YUYAAVRXLXXZs39vTTe8c/9dqQej1561uTb3wjufPOZOnSZO3aZOHC5JJLkhe/+NnHvfOdyXe/m9x///rrnX765uVOkhUrkptu2vB1c+fOTbPZzGmnnZZKpZJms5lWq7Xeq6enJ41GIxMmTMjnPve5VKvV/OpXv9r8cAAAAAAAAAAAAAAAg1St7AAAAAAAAAAAAABQhp13TkaM6H2g6vZkyJDkRS8qOwUAAH2pKIpccskb09OzbZaTrFy5OL/85Yfyspf9W9lRgAHywAMDt9ZOOyX/8R/PPD52bHLyyb2vt741+a//Wv/8xz+e7LBD32ZptZJrrtnwdStXrkytVktbW9sfx7VSqz33RwU7OzszYcKELFu2rK+iAgAAAAAAAAAAAAAMGtWyAwAAAAAAAAAAAEBZDj207AQDr1ZLpk0rOwUAAH3poYeuzyOP3JZWq1l2lH7RaKzKzTd/OatWPVp2FGCA3Hpr79evA+nqq5Ozz06OPTb5u79LFi9++tznPpd0da1//W9/m/z3f/eOWbSo73LccUdSFM9/za677pqiKHLppZcmSdrb25/1uqeKWe67774sWLAgkyZN6rugAAAAAAAAAAAAAACDxAD/+jkAAAAAAAAAAAAMHq95TXLddcmqVWUnGTitVnLQQWWnAACgL11//WfSaGzr/1NbyW23nZ+ZM99TdhBgANx4Y7JixcCstXJl8uIXJ9de+/SxX/wi+cMfkksu6d0fPjw54IDk5pufvubFL356+33v67s8jUayYEGy227Pfc3LXvayvPzlL8/555+fpUuX5pRTTsmhhx6aMWPGpLOzM0mydu3aNBqNzJs3L+eee24qlUqOOeaYvgsKAAAAAAAAAAAAADBIKF4BAAAAAAAAAABgu1MUyerVyStfmfzf/1t2moFTrydnnZV0dJSdBACAvrJixaLMmfOzJEXZUfpVs7k6v/7153LUUf83lUq17DhAP7vhht7i0IGwYsX6pStP+f3vn3ndQGhvT+644/mLV9ra2vK5z30ujz/+eH74wx/mZz/7Wfbee++MHz8+O+20U7q6urJ27dr89re/ze23354k+exnP5vjjjtuYG4CAAAAAAAAAAAAAGAAKV4BAAAAAAAAAABgm9ZqJffem9x6a3L99cl11/U+PLXZTGq13vftRVtb8o53lJ0CAIC+dOut/5FKpewUA6O7e2Xmzr0ye+11fNlRgH62bFnZCZLXve7p7XvvTe6+e2DWLYpk+fINXzdhwoRccsklueyyy3LppZfmlltuye9///t0d3cnSYYMGZKddtop06ZNy/vf//6cfPLJ/ZwcAAAAAAAAAAAAAKAcilcAAAAAAAAAAADY5jSbyQ9/mHz2s72FK/V67/EVK9a/rqdn4LOVadq0ZM89y04BAEBfabV6cuONn0+zuabsKAOiu3t5Zs36jOIV2A6sKflfa697XfLBD/Zud3cnb33rwK3daiWrV2/ctSNGjMgb3/jGHHfccVmwYEEWLVqUxx57LGvWrMmQIUOy33775eCDD+7fwAAAAAAAAAAAAAAAJVO8AgAAAAAAAAAAwDZj4cLkvPOSL32pt3xl+fLe42vXlptrMBg+PHnf+8pOAQBAX5oz56fp6ekuO8aAevjh67Ns2cMZMWK3sqMA/ai7xH+1nXNOb5FrtdpbAPP61yfXXDNw67dam148s8suu2SXXXZ51nNFUaRSqfRBMgAAAAAAAAAAAACAwUnxCgAAAAAAAAAAAFu9229PPvjB5Be/SCqVTX9A6fagoyN5xSvKTgEAQF+aO/dn6e5eUXaMAVWt1vPgg9fmwAPfUHYUoB+1tZWz7uc+l/zjP/ZuP/FEcvLJyVVXDWyGajWp1zd9XE9PT9ra2rJ48eIsWbIk9Xo9O++8c3beeee+DwkAAAAAAAAAAAAAMIgoXgEAAAAAAAAAAGCr1d2dfPzjyb//e2/ZSlGUnWhwGjo0+bd/K+/BtQAA9I/5869L0jf/E7zHHsfloIPelN12m5Fhw8amra2elSuXZMWKP+Shh67Lvfdelgce+OUmz3vssZ/KzJnvW7c/e/YF+cEPztzsnN3dK/LwwzcoXoFtXGfnwK7X3p58/evJaaf17j/4YG956V13DWyOpLdQtqvr+a/59re/nauuuipf+tKXUqvV/jiuks9//vO59tprM3fu3FSr1UyZMiWnn356jjnmmNQ3p80FAAAAAAAAAAAAAGAroHgFAAAAAAAAAACArdLs2cmppyYLFyarV5edZvCq1ZLp05O/+ZuykwAA0JeKopWlS+/e4nmGDBmVk0++KHvtdfwzzo0cOSEjR07I+PGHZ8aMf8w//VNnenrWbvTcu+/+whx55Lu3OOP6ij8WzgDbsg0Vj2yOj32st7w1SS64IDnzjx1QnZ3J5ZcnRx/du//448l73pPsuGMyc+bT4++9N1my5On9445Lhgzp3X7qPUkOPTR54one7euuSx59dNNyVqvPXzyzZs2afOELX0hXV9e60pUkefvb357zzjsvSTJp0qT09PTk29/+dr75zW/mn//5n/OBD3xg04IAAAAAAAAAAAAAAGwlFK8AAAAAAAAAAACwVenuTs49N/n//j+FKxujszO56KKkUik7CQAAfemxx+amUmnbojna2jryV3/104wbd9i6Y3feeXHuuefSrFjxSOr1oRk9emr23vtVmTjxRZs0d3v7sJx00tdSrbal0Vider3vWhSWLr07RdFKpVLtszmBwWXKlOQ3vxmYtcaMebp0JektXPnud5953RlnJBde+PT+f/xHMmnSM697xzt6X0lyzDHJ1VdvWp6iSPbc87nPP/744/nd736Xdzy1SJJf/epXOe+88zJ9+vS84x3vyOTJk9NqtXLTTTfls5/9bD7+8Y/nmGOOyZFHHrlpYQAAAAAAAAAAAAAAtgKKVwAAAAAAAAAAANhqPP548tKXJvfeq3RlYwwdmnz5y8m4cWUnAQCgry1ceMsWF4/MmPHO9UpXfvjDN+e2285f75r77vtxZs36TMaMOTitVmOj5z7hhM9nxx0nZ8GCm/Loo/fmoIPetEVZ/1Sl0pbHHpuTnXfep8/mBAaXF74wufTSZNWqspMMvDVrkv33f+7zixcvzooVK7LXXnslSVauXJkf/vCHGT58eL7whS9k+vTp666dOXNmjjzyyBx11FG54IILFK8AAAAAAAAAAAAAANukLfuEDQAAAAAAAAAAAAyQRYuSww9P7rpr+3zw6qaq1ZIjjkj++q/LTgIAQH9YsODGdHev2KI5Dj74jHXb8+Zd9YzSlT+1aNHtKYrWRs27774n5gUvOCvd3StzySVvSqvV3KKcf65SqWbhwlv7dE5gcJk2rffr2s1x4YVJpfL06ynnnvv0sTPPfPr4gw+uf/1zvS68cP11Jk/e8Jirr970/HvskdTrz31+5cqVGTp0aNasWZMkWb16de6///7stddemT59etauXZuiKNLT05MkmThxYg477LDcc889mx4GAAAAAAAAAAAAAGArsJm/fg4AAAAAAAAAAAADZ9Gi5LDDet8bjbLTDH7VarLzzsk3vrH+Q2YBANh2PPHEA0mKzR5fq3Vll12mrNufM+fy9c7vuushqdeHrnds2bKH8uST85933qFDR+fVr/6PJMmVV747jz1232ZnfC49PWuzYsUf+nxeYPA46KBk9eqyU5Rj5sznPz9ixIjsvPPOueWWW5IkbW1tGTp0aFqt3nKs9vb2tFqtFEXvfyOazWZ6enrS1dXVr7kBAAAAAAAAAAAAAMpSLTsAAAAAAAAAAAAAPJ/HH+996KjSlY03cmQya1ay665lJwEAoL80GlvWSNDVteN6+6tWLV1v/+STv56zzrpuvddhh529wXlf/er/ytCho3PffT/JLbect0UZn0ur1UyzuZ02MsB2oqMj2X33slMMvKFDN1y8csABB+TVr351/ud//ic//elPs+OOO+aVr3xlHn744Xz7299OpVJJW1tbarVakuT666/P3XffncMOO2wA7gAAAAAAAAAAAAAAYODVyg4AAAAAAAAAAAAAz2Xt2uSYY5KHHlK6sjEqlWT48OTqq5M99yw7DQAA/WlLi1fWrHlivf0hQ3beovmSZMqUv8y++746q1YtzQ9+cNYWz/dciqK1xfcPDH4zZiRz55adYmBVKsm0aRu+7v/8n/+T6667Lq9+9avz93//99lnn30yduzYfOQjH8nixYszZcqU7Ljjjrnlllvy0Y9+NHvssUde/epX9/8NAAAAAAAAAAAAAACUQPEKAAAAAAAAAAAAg9ZHPpLMmZN0d5edZPCrVpMdd0yuuSbZf/+y0wAA0P+KLRrdaKzK0qX3ZNSo/ZIke+xxXGbN+sy68//v/x2YJDn99F9l0qRjNmrOESN2S5IMGTIq7373H571mkMOOSOHHHJGLr/8nNx44+e34A627P6Bwe/UU5Mf/jBZvrzsJAOnszM54IANXzd16tR885vfzNvf/vZ88YtfzLBhw5IkK1asyDnnnLPetePHj8/HPvaxHHHEEf2QGAAAAAAAAAAAAACgfIpXAAAAAAAAAAAAGJRuuSX50peS1avLTjL4dXYmo0Yl116bTJpUdhoAAAZCrda1xXPMnn1Bjj32U0mSPfY4NlOnvi533vmdLZ63/1VTrw8pOwTQz175yqS9vewUA6erKznnnKStbeOunzJlSr73ve/lmmuuyeWXX577778/q1evTqPRSFEU6ejoyMEHH5xzzjkne+yxR79mBwAAAAAAAAAAAAAok+IVAAAAAAAAAAAABp21a5PTTlO6sjG6upI3vjH5939Phg0rOw0AAAOlvX3Li0duvPHzOeCA12fXXQ9Jkrz2td/IXnu9PPfe+6OsWrU0Q4aMysiRuz9j3MSJR+eMM65KkjzxxLx8/vOTkyQPPnh1Lr/8nGdcf+CBb8z48dOTJAsW3JTf/vabefDBqzc7d1tbLbVa52aPB7YOtVryzncmn/xksmZN2Wn6X1Ekb33rpo3Zcccdc+KJJ+bYY4/NkiVLsmzZsrRarYwcOTKTJ0/un6AAAAAAAAAAAAAAAIOM4hUAAAAAAAAAAAAGnY98JFm0qOwUg1tnZzJyZPKtbyUveUnZaQAAGGjDh++2xXM0m2ty0UXH55RTvpNJk45JtdqWQw45PYcccvqzXt/T0/288/3hD7Pzhz/MfsbxXXc9ZF3xypIld+XGGz+/Rbnb2tozZMguWzQHsHX427/tLV7Z1lUqyctfnowevXnjhw4dmqFDh653rCiKFEWRarXaBwkBAAAAAAAAAAAAAAYvxSsAAAAAAAAAAAAMKrfemnzpS8nq1WUnGbyGDEne8Ibk3/89GTas7DQAAJRht92OyB13fC3d3Su2aJ6VKxfnwgtfkn32eXUOPPCvMn789Awbtmuq1basWfNEHntsThYsuDH33ntZHnjgl32UfsuNHXto2RGAATBmTPKylyU/+lFSFGWn6T9DhiTvfveWzVH8yR9QpVJZ9wIAAAAAAAAAAAAA2NZVimJb/pVzAAAAAAAAAAAAtjbHHpv84hdlpxh8Ojp6348+OvnoR5OZM8vNAwBAuZYsuSv/9V9HbHHxytaora09H/zgqlSrbWVHAQbArFm95SurVpWdpP/suWdy331JX/ek9PT0ZMmSJRk2bFiGaW4FAAAAAAAAAAAAALZR1bIDAAAAAAAAAAAAwFPmz0+uu67sFIPL8OHJyJHJu96VzJmTXHGF0hUAAJKdd943PT2NsmOUYqed9lG6AtuRmTN7S1rb28tO0j+6upL/+Z++L11Jkrlz52bcuHEZMWJEGo3t878ZAAAAAAAAAAAAAMC2r1Z2AAAAAAAAAAAAAHjKl7+cFEXZKcpTqfQWrTSbvduHHJK84x3JyScn9XrZ6QAAGEyq1bbstNPeWbLkd2VHGXC7766JELY3//3fyV57Jd3dZSfpW11dyd/8TfKiF23ZPMWffDOl8icNLtVqNePGjUuz2UzdNxYAAAAAAAAAAAAAgG2U4hUAAAAAAAAAAAAGhe7u5Lzztr2HqG5Ivd77oNUpU5IXvziZMSOZNi3Zfffe8hUAAHguu+8+c7srXmlvH5YJE44qOwYwwEaNSs4/P/nrv05WrSo7Td/ZYYfks5/dvLFPla1UKpX1ylb+9Pxee+2Vhx9+eAsSAgAAAAAAAAAAAAAMfopXAAAAAAAAAAAAGBQuvTT54zNDtwtDhyb/+7/J8ceXnQQAgK3VHnscm9/+9pvp7l5edpQB02r1ZMKEmWXHAErw2tcmF16YXH75tlHa2tWVfOc7vd8f2BxPla3MmTMnjz/+eCqVSoYOHZqddtopo0ePXne+p6cnbW1tfRUbAAAAAAAAAAAAAGDQUbwCAAAAAAAAAADAoPCv/5os336eF52VK5PPflbxCgAAm2/ffV+z7sH624sxYw7MTjvtWXYMoCT//d/J3ntv/cUrXV3J3/xN8qIXbd74OXPm5FOf+lRuueWWrF69Os1mM21tbRk+fHgmTJiQww8/PMcdd1ymTp2aoZvb7AIAAAAAAAAAAAAAsJWoFEVRlB0CAAAAAAAAAACA7Vt3dzJsWNJolJ1kYA0d2ls2s509KxsAgD505ZXvy403/nt6erbyFoKN0N4+PCeddEGmTHlt2VGAEl17bXLCCcmqVWUn2TwdHclBByVXX91bwLKpfvCDH+Sss87K448/niTZZ599Mnz48DSbzSxfvjyLFy/OihUrkiTvec978uEPfzjDhw/vy1sAAAAAAAAAAAAAABhUamUHAAAAAAAAAAAAgDvvTDo7N7145fTTkwsueHp/YwpMDjwwOeus5PDDkxe8IBkypPf4vHnJ5MnPvH7ixN5zz+dVr0p+/OONDP0nWq1k/vzeNQAAYHNMn/73uemmL5QdY0BUq7Xsu+9ryo4BlOxFL0ouvjg55ZRk9eqy02ya9vZkjz2SX/xi80pXbr311nzkIx9JpVLJl7/85Rx//PFptVopiiKNRiPLly/PggULctttt+VHP/pR/vVf/zWPP/54/uM//iNFUaSi+RUAAAAAAAAAAAAA2AYpXgEAAAAAAAAAAKB0t97aW0IyEF760uSccwZmrQ2p13vvXfEKAACba+TI3TNhwsw88MAvyo7Sr2q1zkyf/vZUqz4KAySveEVvEesZZ2w95Svt7b1f/19zTTJ8+ObNcc011+S+++7Leeedl9NPP/05r3vta1+bd7zjHXnDG96QH/7wh3nd616Xv/iLv9jM5AAAAAAAAAAAAAAAg5tPmwAAAAAAAAAAAFC6665LVq4cmLWeeCL56U+TW25JRo1Kzj5748f+5CfJJz/5zON33rl5WVasSH796+S1r9288QAAkCQzZ743CxbcmO7uFWVH6TdFUeSww/5P2TGAQeS005Jhw5JTT01WrSo7zfPr7Ez22y/51a+SHXbY9PE9PT1ZvHhxHnzwwZx22mlZunRpPv3pT6enpyetVitFUaStrS1tbW3p6urK2LFjM3ny5Lz5zW/OW97ylsydO1fxCgAAAAAAAAAAAACwzaoURVGUHQIAAAAAAAAAAIDt2z77JPfdt+njTj89ueCCp/crlc0fP29eMnnyM6+ZOLH3XNJ77ZlnbnLM53XEEb3lKwAAsLmKopXzzjskS5bcmaJolR2nz9VqnTnggDfkxBPPLzsKMAhde23ymtf0lq90d5ed5pmGDk1e+MLkkkuSIUM2ftzSpUtz8803Z86cOXniiSdSr9ezevXqVKvVjRpfq9VSFEW6u7vT3t6eQw45JNOnT8/o0aM3804AAAAAAAAAAAAAAAanWtkBAAAAAAAAAAAA2L41Gk8Xmwx2r3lN8thjvQ9KfeSR5Je/TD71qc0rjXnKnXf2XT4AALZPlUo1p5763Xz1q4em2Vxddpw+19ExIiec8PmyYwCD1ItelMyZk7zlLcnPftZbwDIY1OtJR0fyla8kb3rTxpXFtlqt/P73v8+sWbOyaNGitFqttFq9hVpr167d6NKVJGk2m0mStra29PT05De/+U1uv/327LzzznnhC1+YKVOmpK2tbbPuDQAAAAAAAAAAAABgMKkURVGUHQIAAAAAAAAAAIDt16OPJuPHJ2vXbvrY009PLrjg6f2NeYjpc42fNy+ZPPmZ10yc+PzFMCtWJC97WXLDDZu29p/q6Uk24dmpAADwrK677lO55pp/SqOxsuwofaZW68ob33hZJk9+adlRgK3A97+fnHlmsnr15n2foa8MHZrMmJF8/evJ2LEbvn716tX59a9/nZtuuimtVivd3d39mq+9vT2VSiXTpk3LkUcemWHDhvXregAAAAAAAAAAAAAA/cnHtAEAAAAAAAAAACjV6tVJW1vZKZ5bUSS33ZZ8+MPJa1+bHH98cu65yco/Pst62LDkv/5r8+ev1ZI1a/omKwAA27ejjnpPdtxxz1Qq28bHRWq1zhxwwOuVrgAb7aSTkjlzkpe/PBkyZOBLTru6er9P8JWvJFdeuXGlK/fcc08+//nPZ9asWVmzZk2/l64kSXd3d9auXZsbb7wxX/ziF3PHHXekKIp+XxcAAAAAAAAAAAAAoD/Uyg4AAAAAAAAAAADA9m3NmoF/EOqmmD8/OfTQ9Y/97GfJwoXJV7/au7///skeeyT337/p87e19f4ZDBmy5VkBANi+VattOfXU7+arX31Bms3VZcfZYh0dI/Lyl3+h7BjAVmbnnZNLL01uvDH5t39LLrssqVR6i1/7y/DhvV/Xv+tdyZvf3JthQ1atWpUf/ehHmTt3bhqNRv+Fex49PT3p6enJZZddljvuuCMnnXRShg0bVkoWAAAAAAAAAAAAAIDNNYg/qg4AAAAAAAAAAMD2oCjKTrB5Zs1af3/MmM2fa2v9MwAAYPAZNWrfHHfcv6Ze37qb/Wq1rpx66vfS3q4AANg8RxyRXHxx8tBDyUc/mowenfRlp0i9nnR0JMcck3znO70Fre9978aVrtxzzz35whe+kPvuu6+00pU/1Wg08sADD+SLX/xi7rjjjhS+UQEAAAAAAAAAAAAAbEUUrwAAAAAAAAAAAFCqrq6k1So7xXM79NDeh6n+uRe+cP39Rx7ZvPl7enr/DAAAoK9Mn/73OeKIc1KvDy07ymap1bry2td+IxMnvqjsKMA2YNSo5P3v7y1G+c53krPOSvbbr/dr/eHDk6Eb8a/KtrZkxIjeopUddkiOPjr58IeTe+5JfvWr5OUvT6ob8Um9VquVH/zgB7nkkkuydu3a9PT0bPH99ZVWq5Xu7u5cdtllufjiiwdVNgAAAAAAAAAAAACA51MrOwAAAAAAAAAAAADbt66u3vKRvvSxjyUf/3jv9gUXJGee+fS5CRN6y1SSp9+TZMiQ5MQTe7eXLk1mzerd/od/SI49NvnGN3qPrVmTzJyZvPvdT4+9+eZk3rzNy9psJp2dmzcWAACey0tf+k9Zs+bx3H7719JorCw7zkar1bryyld+OVOmnFx2FGAb09aWvOIVva8kaTSSu+9Obr219+v9u+5KVq/u/bq/2ewtWenqSkaO7P0+wOGHJ9OmJWPHbt76PT09+e53v5sHHnggjUaj726sjzUajdx333256KKL8sY3vjH1Z2ujBQAAAAAAAAAAAAAYRBSvAAAAAAAAAAAAUKoRI5JWa+DWe+lLe8tY/tzo0cn3v9+7fdVVyUte8vS53XZL3ve+Z59v0aLkjDM2P8/QoUm1uvnjAQDg2VQqlbziFV9OvT4kt9zy/9JorCo70gbVal159av/Mwcd9FdlRwG2A/V6ctBBva8/LWztD81mMxdddFEWLFiQZrPZv4v1gWazmYcffjgXXHBBzjjjDOUrAAAAAAAAAAAAAMCg5qPaAAAAAAAAAAAAlKpeTyZNKjvFc/vUp5KPfCS59trkoYeStWuTFSuSO+5I/uVfkgMOSO66a/PnP+CAvssKAAB/qlKp5GUv+7e86EUfTK02pOw4z6OSen1ITj31u0pXgG1Oq9XKd7/73a2mdOUpzWYzixcvzkUXXZSenp6y4wAAAAAAAAAAAAAAPKdKURRF2SEAAAAAAAAAAADYvp1xRnLhhWWnGHjVavJ//2/ymc+UnQQAgG3d3LlX5pJL3pi1a1ekp2dN2XHWqdeHZOTISTn11O9m9OipZccB6FNFUeTSSy/NPffck0ajUXaczVKr1bLHHnvk9a9/fSqVStlxAAAAAAAAAAAAAACeoVp2AAAAAAAAAAAAAJg5Mxk6tOwUA2/YsOSII8pOAQDA9mDPPY/LO94xN1Onnpp6fUjZcZJUUqt15YUv/EDOPvt2pSvANum3v/3tVl26kiTNZjMPPPBAbr755rKjAAAAAAAAAAAAAAA8K8UrAAAAAAAAAAAAlG7atKS6Hf5GW7PZe+8AADAQOjpG5OSTv5bXve77GTJkVNraOkvJUa8PzahRU/LWt96cF7/4w6lWa6XkAOhPK1asyI9//OOtunTlKY1GIz//+c/z+OOPlx0FAAAAAAAAAAAAAOAZKkVRFGWHAAAAAAAAAAAAYPvW3Z0MG5ZsA88i3SRDhybLlyeVStlJAADY3qxduyxXXfXx/OY3/5kk6e5e0e9rtrcPS70+NC984fsyffo/KFwBtllFUeSiiy7KvHnz0mq1yo7TJyqVSsaOHZu3vOUtqfhGBgAAAAAAAAAAAAAwiCheAQAAAAAAAAAAYFA49NDkttvKTjGwjj02ufLKslMAALA9azbX5M47v5vrrvt0nnxyXprNNSmKvisJaGtrT1LNbrvNyMyZ781eex2fSqXaZ/MDDEZ33HFHLrvssjS2sYbZer2eY489NtOnTy87CgAAAAAAAAAAAADAOopXAAAAAAAAAAAAGBS+9a3kb/82WbGi7CQDY9iw5OKLkxNOKDsJAAD0Wrjw1txww+fy+9//IEXRSrVaT3f38iQb/9GTSqWW9vYhaTbXpr19WA455IxMn/727LDDpH7LDTCYrFixIl/84hfT3d1ddpR+Ua/Xc/bZZ2fHHXcsOwoAAAAAAAAAAAAAQBLFKwAAAAAAAAAAAAwSa9cmo0cny5aVnWRgjBmTLFyYVKtlJwEAgPUVRZEnn3wwCxfemgULbsy8eVdnyZI702o1Uq3WUqlUk1SSFCmKVnp6GmlvH5Zddz0kkyYdk3HjDs+4cdMydOjosm8FYMBddtllue2229JqtcqO0i8qlUr233//nHLKKWVHAQAAAAAAAAAAAABIktTKDgAAAAAAAAAAAABJ0tGRvO1tyec/n3R3l52mf3V1Je96l9IVAAAGp0qlkh12mJQddpiU/ff/yyS9ZSyrVz+WZnN1ms016enpTltbR+r1rtTrQ9PZObLk1ADl6+7uzh133LHNlq4kvf89+P3vf5/Vq1enq6ur7DgAAAAAAAAAAAAAAKkURVGUHQIAAAAAAAAAAACS5MEHk/32S9asKTtJ/+roSBYsSHbeuewkAAAAQF+59dZbc8UVV6TRaJQdpV/VarUcc8wxmTlzZtlRAAAAAAAAAAAAAABSLTsAAAAAAAAAAAAAPGXixOSoo8pO0b+q1eQ1r1G6AgAAANuSoigya9asbb50JUmazWZ+/etfpyiKsqMAAAAAAAAAAAAAACheAQAAAAAAAAAAYHD59KeTrq6yU/Sfjo7kE58oOwUAAADQlxYsWJAVK1aUHWPAdHd3Z+7cuWXHAAAAAAAAAAAAAABQvAIAAAAAAAAAAMDgcthhydlnJ0OGlJ2k7w0dmnzkI8l++5WdBAAAAOhL119/fRqNRtkxBkx3d3euv/76smMAAAAAAAAAAAAAACheAQAAAAAAAAAAYPD55CeTXXYpO0XfqlaTPfZI3vvespMAAAAAfe3+++8vO8KAmz9/foqiKDsGAAAAAAAAAAAAALCdU7wCAAAAAAAAAADAoNPRkVx8cdLVVXaSvtPRkXz3u0lbW9lJAAAAgL60fPnyNJvNsmMMuGq1mkcffbTsGAAAAAAAAAAAAADAdq5WdgAAAAAAAAAAAAB4Nocfnpx9dnLeecmqVWWn2TJDhyYf+lCy335lJwEAAAD62sKFC1Or1dLT0/O81x188ME56aST1u2fe+65z7jmYx/72Lrt73//+7n99tufd84xY8ZkxowZGTt2bIYPH56Ojo709PTkiSeeyLx583L99dfnySefXG/M7rvvngMPPDDjxo3L6NGjU6v1fsxw3rx5ufDCCzd0u+tUKpUsXLgwo0aN2ugxAAAAAAAAAAAAAAB9rVp2AAAAAAAAAAAAAHgun/xkMnly0t5edpLN19mZHHxw8t73lp0EAAAA6A8LFy5Md3d3KWvvuuuuOeSQQzJmzJgMGTIkbW1taW9vz+jRozN9+vS87W1vyw477LDemClTpuSwww7LuHHj1pWubI7u7u48/PDDW3gHAAAAAAAAAAAAAABbZvN/KxoAAAAAAAAAAAD6WUdHcs01yWGHJQ89lDSbZSfaNO3tyV57JVdckbS1lZ0GAAAA6A/z5s1LURSlrL169ercdtttefDBB7N8+fJUq9XsvffemT59epKkq6srhx56aH75y1+uG7Ny5crcc889eeSRRzJ69OhMnTp1s9efP3/+Ft8DAAAAAAAAAAAAAMCWULwCAAAAAAAAAADAoLbTTsmsWb3lK4sXbz3lK+3tyYQJydVXJ8OGlZ0GAAAA6C+LFi0qbe177703995773rH5syZk9133z277rprkqSjo2O989ddd9267aOPPnqL1l+6dGmKokilUtmieQAAAAAAAAAAAAAANle17AAAAAAAAAAAAACwIWPHJrfc0ltk0t5edpoN6+hI9tknuemm3uIYAAAAYNtUFEXWrl1bdox1Ojo6MnXq1IwaNWrdsTlz5vTrmoPp/gEAAAAAAAAAAACA7U+t7AAAAAAAAAAAAACwMZ4qXznmmGTu3GTVqrITPbshQ5KDD05+9rNk2LCy0wAAAAD9qdFopFqtptVqbfLYj33sY32W43Wve13222+/9Y49+eSTue6663Lffff12Tp/rlKppNFopLOzs9/WAAAAAAAAAAAAAAB4PtWyAwAAAAAAAAAAAMDG2mmn5Oabk7e/PenqKjvN+iqV3kwf+EByzTVKVwAAAGB70Gw2U6lUyo7xnGq1Wr/OX61W02w2+3UNAAAAAAAAAAAAAIDn07+/NQ0AAAAAAAAAAAB9rKMj+fSnk9NOS049NVm0KFm1qtxMQ4cmu++eXHxxMnVquVkAAACAgVMUxWYXr5x//vnPOHbWWWdt1ly/+MUvcsMNN6SzszOTJk3K9OnTM3LkyBx//PGp1+u59tprN2vejVEURb/NDQAAAAAAAAAAAACwIYpXAAAAAAAAAAAA2CpNm5bcfXfykY8kX/pSsnr1wGeoVJLOzuR970s+8IGk5rfyAAAAYLtSq9XSarU2a+xDDz3UZzmWLl26bvvee+9Ns9nMi170oiTJtGnT+q14pSiK1HxDBAAAAAAAAAAAAAAoUbXsAAAAAAAAAAAAALC5OjqSz3wmue665Pjje0tQOjr6f93Ozt7Xa16T3Hxzb/mLZ4wCAADA9mdLilf6av1nUxTFuu2urq5+W7/VaileAQAAAAAAAAAAAABK5TeaAQAAAAAAAAAA2Oodemhy+eXJggXJV77S++rpSZYv79t1hg/vLXZ55zuTt741GTOmb+cHAAAAti5tbW1pa2tLT09Pv60xcuTInHPOOev2zz333HXb//AP/5AHHngg8+fPz5NPPplqtZqJEydmxowZ665ZsGDBevPtvPPOGTVqVJKse0+SIUOGZN99902SPPnkk/nDH/6wwWxFUaRjIFpwAQAAAAAAAAAAAACeg+IVAAAAAAAAAAAAthnjxyf//M/Jxz+efP/7yb/9WzJ7dtLe3nt+xYpNm2/YsKQokmYzOfzw5D3vSV75yqStrY+DAwAAAFutnXfeOYsXLy5l7fb29hx88ME5+OCDn/X8ihUr8tOf/nS9YwcccECOOeaYZ1w7evTovP71r0+SzJ49Oz/4wQ82uP6IESPS5hslAAAAAAAAAAAAAECJFK8AAAAAAAAAAACwzanXk1NP7X319CT33JPcckty/fXJrFnJffclrVZSqyXVau+Ynp7eV1tbst9+yQtfmBx5ZDJtWrLPPk9fBwAAAPCndt9999KKV6655ppMnjw5u+yyS4YMGZK2trasXbs2jz76aObMmZObb745q1ev7rf1x48f329zAwAAAAAAAAAAAABsjEpRFEXZIQAAAAAAAAAAAGAgtVrJqlXJ6tW9r2o16ezsfQ0ZomQFAAAA2Hi33357fvKTn6S7u7vsKAOqVqvluOOOy/Tp08uOAgAAAAAAAAAAAABsx2plBwAAAAAAAAAAAICBVq0mw4b1vgAAAAC2xLhx41IURdkxBlxbW1vGjRtXdgwAAAAAAAAAAAAAYDtXLTsAAAAAAAAAAAAAAAAAAGytdt5557RarbJjDLhGo5ExY8aUHQMAAAAAAAAAAAAA2M4pXgEAAAAAAAAAAAAAAACAzVStVrfLApIdd9wx9Xq97BgAAAAAAAAAAAAAwHZO8QoAAAAAAAAAAAAAAAAAbIEZM2akvb297BgDpl6v54gjjig7BgAAAAAAAAAAAACA4hUAAAAAAAAAAAAAAAAA2BJTpkxJpVIpO8aAKYoiBx10UNkxAAAAAAAAAAAAAAAUrwAAAAAAAAAAAAAAAADAlqjVapk2bVra2trKjtLvKpVKDjzwwHR0dJQdBQAAAAAAAAAAAABA8QoAAAAAAAAAAAAAAAAAbKnDDz+87AgDoq2tLUceeWTZMQAAAAAAAAAAAAAAkiheAQAAAAAAAAAAAAAAAIAttsMOO2TChAllx+h3u+yyS3bZZZeyYwAAAAAAAAAAAAAAJFG8AgAAAAAAAAAAAAAAAAB94qUvfWlqtVrZMfpNvV7PS1/60rJjAAAAAAAAAAAAAACso3gFAAAAAAAAAAAAAAAAAPrAhAkTcvDBB2+T5SttbW3ZZ599stdee5UdBQAAAAAAAAAAAABgHcUrAAAAAAAAAAAAAAAAANBHjj/++HR2dpYdo8+1t7fnVa96VdkxAAAAAAAAAAAAAADWo3gFAAAAAAAAAAAAAAAAAPpIvV7PKaecklqtVnaUPlOv13PyySdvk4UyAAAAAAAAAAAAAMDWTfEKAAAAAAAAAAAAAAAAAPShiRMn5uCDD94mylfa2tqyzz77ZO+99y47CgAAAAAAAAAAAADAMyheAQAAAAAAAAAAAAAAAIA+dvzxx2fYsGGpVrfej/FVKpV0dXXlVa96VdlRAAAAAAAAAAAAAACe1db7G9sAAAAAAAAAAAAAAAAAMEjV6/WceeaZ6erqSqVSKTvOZuns7MxZZ52Vzs7OsqMAAAAAAAAAAAAAADwrxSsAAAAAAAAAAAAAAAAA0A9GjBiRN7/5zens7Nzqylc6OjpyxhlnZMcddyw7CgAAAAAAAAAAAADAc6oURVGUHQIAAAAAAAAAAAAAAAAAtlWPPfZYzj///KxatSqD/SN9lUolHR0dOfPMMzN69Oiy4wAAAAAAAAAAAAAAPC/FKwAAAAAAAAAAAAAAAADQz5YtW5bzzz8/K1asSE9PT9lxnlVbW1s6Oztz1llnZaeddio7DgAAAAAAAAAAAADABileAQAAAAAAAAAAAAAAAIABsGbNmlx22WW5995702g0yo6znnq9nkmTJuXEE0/M0KFDy44DAAAAAAAAAAAAALBRFK8AAAAAAAAAAAAAAAAAwAC67777cskll6TRaKSnp6fULG1tbanVannNa16T/fffv9QsAAAAAAAAAAAAAACbSvEKAAAAAAAAAAAAAAAAAAyw1atX58c//nHuvffeNBqNUjLU6/VMmjQpJ554YoYOHVpKBgAAAAAAAAAAAACALaF4BQAAAAAAAAAAAAAAAABKct999+WKK67IsmXL0mw2MxAf+avX6xk6dGiOO+647L///v2+HgAAAAAAAAAAAABAf1G8AgAAAAAAAAAAAAAAAAAlKooiCxcuzPXXX5977703SdJsNvt0jVqtlqIosueee2bmzJmZMGFCKpVKn64BAAAAAAAAAAAAADDQFK8AAAAAAAAAAAAAAAAAwCCxatWq3Hbbbbnhhhuydu3atLW1pbu7O5vzUcCOjo709PSkvb0906dPz7Rp0zJs2LB+SA0AAAAAAAAAAAAAUA7FKwAAAAAAAAAAAAAAAAAwyBRFkeXLl+eRRx7JggULMm/evCxevDg9PT1pa2t71jE9PT2pVqsZPXp0Jk6cmPHjx2fcuHEZMWJEKpXKAN8BAAAAAAAAAAAAAED/U7wCAAAAAAAAAAAAAAAAAFuBp8pYVq5cmWazmWazmaIoUqvVUq/XM2TIECUrAAAAAAAAAAAAAMB2RfEKAAAAAAAAAAAAAAAAAAAAAAAAAAAAAAAAsNWplR0AAAAAAAAAAAAAAAAAAAAAAACeTVEU6enpSbPZTLPZTLVaTb1eT61WS6VSKTseAAAAAAAAACVTvAIAAAAAAAAAAAAAAAAAAAAAQOmazWYWL16chQsXZv78+Xn44YfzxBNPJEmq1WoqlUqKokhRFGm1Whk6dGh23XXXTJo0KePGjcvYsWPT1dVV7k0AAAAAAAAAMKAqRVEUZYcAAAAAAAAAAAAAAAAAAAAAAGD7s2bNmtx222255ZZb8sQTT6RWq6XVaqXZbG70HNVqNfV6PY1GI52dnZkyZUpmzJiRUaNG9WNyAAAAAAAAAAYDxSsAAAAAAAAAAAAAAAAAAAAAAAyoRx55JDfccEPuvvvuVCqVNBqNPpu7Wq2mWq1mzJgxmTlzZvbdd99Uq9U+mx8AAAAAAACAwUPxCgAAAAAAAAAAAAAAAAAAAAAA/a4oitx999256qqr8sQTT6TZbKa/H3/T3t6etra2TJ8+PUcddVTa29v7dT0AAAAAAAAABpbiFQAAAAAAAAAAAAAAAAAAAAAA+tXy5ctz6aWX5uGHH06j0Rjw9Wu1Wjo7O3PKKadk4sSJA74+AAAAAAAAAP1D8QoAAAAAAAAAAAAAAAAAAAAAAP2iKIrccccd+clPfpJms5lWq1VqnlqtloMPPjgve9nL0t7eXmoWAAAAAAAAALac4hUAAAAAAAAAAAAAAAAAAAAAAPrc8uXLc+mll+bhhx9Oo9EoO846tVotnZ2dOeWUUzJx4sSy4wAAAAAAAACwBRSvAAAAAAAAAAAAAAAAAAAAAADQpxYsWJCvf/3raTQaabVaZcd5VrVaLS95yUty1FFHlR0FAAAAAAAAgM2keAUAAAAAAAAAAAAAAAAAAAAAgD4zb968fPOb30yj0Sg7ygbV6/VMnz49f/EXf5FKpVJ2HAAAAAAAAAA2keIVAAAAAAAAAAAAAAAAAAAAAAD6xNy5c/Od73xnqyhdeUq9Xs8LXvCCnHDCCcpXAAAAAAAAALYy1bIDAAAAAAAAAAAAAAAAAAAAAACw9XvooYe2utKVJGk0Grntttty1VVXlR0FAAAAAAAAgE2keAUAAAAAAAAAAAAAAAAAAAAAgC2yZMmSXHTRRVtd6cpTGo1Gbrjhhtx0001lRwEAAAAAAABgEyheAQAAAAAAAAAAAAAAAAAAAABgs/X09OQ73/lOuru7y46yRRqNRq688sosWbKk7CgAAAAAAAAAbCTFKwAAAAAAAAAAAAAAAAAAAAAAbLZrr702y5YtKztGn2g2m/ne976XVqtVdhQAAAAAAAAANoLiFQAAAAAAAAAAAAAAAAAAAAAANsuiRYsya9asNBqNsqP0mccffzyzZs0qOwYAAAAAAAAAG0HxCgAAAAAAAAAAAAAAAAAAAAAAm6ynpycXX3xxms1m2VH6VKPRyDXXXJMlS5aUHQUAAAAAAACADVC8AgAAAAAAAAAAAAAAAAAAAADAJrv22muzbNmysmP0i2azme9973tptVplRwEAAAAAAADgeSheAQAAAAAAAAAAAAAAAAAAAABgk6xduzazZs1Ko9EoO0q/eeKJJzJnzpyyYwAAAAAAAADwPBSvAAAAAAAAAAAAAAAAAAAAAACwSe64445UKpWyY/Sr7u7uzJo1q+wYAAAAAAAAADwPxSsAAAAAAAAAAAAAAAAAAAAAAGy0oihy/fXXp9FolB2l3y1cuDCPPfZY2TEAAAAAAAAAeA6KVwAAAAAAAAAAAAAAAAAAAAAA2GgPPfRQVq1aVXaMAdFqtXLjjTeWHQMAAAAAAACA56B4BQAAAAAAAAAAAAAAAAAAAACAjXb99denu7u77BgDotVqZfbs2Wk0GmVHAQAAAAAAAOBZKF4BAAAAAAAAAAAAAAAAAAAAAGCjrFq1KnPnzi07xoC7++67y44AAAAAAAAAwLNQvAIAAAAAAAAAAAAAAAAAAAAAwEZ5+OGH09bWVnaMAdXd3Z05c+aUHQMAAAAAAACAZ1ErOwAAAAAAAAAAAAAAAAAAAAAAAFuHBQsWpLu7e4PXHXzwwTnppJPW7Z977rnPuOZjH/vYuu3vf//7uf322593zt133z377bdfJkyYkBEjRmTIkCHp6enJ0qVL87vf/S433XRTWq3WemOq1WoOO+ywTJ06Nbvssks6OjrSbDbzxBNPZM6cObn++uuzcuXKDd7Pww8/vMFrAAAAAAAAABh4ilcAAAAAAAAAAAAAAAAAAAAAANgo8+bNS1EUpaz9ohe9KHvttdd6x2q1WsaPH5/x48dn3333zde+9rX18v3lX/5l9t9///XGtLe3Z/To0Rk9enSmTp2ar371q1m9evXzrv3kk0+m2WymVvPIHgAAAAAAAIDBxE9xAQAAAAAAAAAAAAAAAAAAAADYKIsWLSp1/WXLluX222/P/Pnz09bWliOOOCKTJ09OkkyaNCkHHnhg7rjjjiTJjjvuuF7pyi233JK77rorY8aMyXHHHZdqtZqRI0dm6tSpueWWW5533Xq9nkWLFmX8+PH9d3MAAAAAAAAAbDLFKwAAAAAAAAAAAAAAAAAAAAAAbNDy5cvTbDZLW/+GG27IvHnz0mq11h2bO3du3vnOd2bYsGFJkt12221d8UpnZ+d643/2s5+l0WjkgQceyAte8IKMHj06SdLW1rbBtXt6evLII48oXgEAAAAAAAAYZKplBwAAAAAAAAAAAAAAAAAAAAAAYPB75JFHUqvVSlv//vvvX690JUmazWaefPLJdfvd3d3rthcvXpzly5ev23/Zy16WyZMnZ8aMGRk1alSSZO3atbnnnns2uHaz2cz8+fO39BYAAAAAAAAA6GPl/RQbAAAAAAAAAAAAAAAAAAAAAICtxooVK55RfLKxPvaxj/Vxml477bRTdt1113X7v//979dt9/T05Bvf+EZe85rXZNy4cTnssMNy2GGHrTs/d+7cXHHFFesVtzyfZcuW9V1wAAAAAAAAAPpEtewAAAAAAAAAAAAAAAAAAAAAAAAMfs1mM0VRlB1jneHDh+cNb3hD2trakiS33nprHnroofWuWbt2bR599NFnLYyZMGFCpk6dutHrNRqNLQsMAAAAAAAAQJ+rlR0AAAAAAAAAAAAAAAAAAAAAAIDBr9lsPmuBycY4//zzn3HsrLPO2uwsu+yyS/7qr/4qI0eOTJLccccd+fGPf7zeNR0dHXnzm9+cYcOGJUl+8IMf5M4778wOO+yQ0047LaNGjcrRRx+d1atX58Ybb9zgms1mc7PzAgAAAAAAANA/FK8AAAAAAAAAAAAAAAAAAAAAALBBRVFs9tiHHnqoz3JMnDgxr3/969PZ2Zkk+fWvf50rrrjiGdftv//+60pX/vCHP2T27NlJkiVLluSWW27JCSeckCSZOnXqRhWvAAAAAAAAADD4KF4BAAAAAAAAAAAAAAAAAAAAAGCD6vV6qtVqWq1WaRkOOOCAnHjiianVamm1WvnZz372nKUpQ4YMWbfd3t6+3rmOjo51208VuGxIreZxPQAAAAAAAACDjZ/kAgAAAAAAAAAAAAAAAAAAAACwQbVaLZVKpV/XGDlyZM4555x1++eee+667cMPPzwvf/nL12W48cYbs3DhwkyYMGHdNWvXrs3ixYuTJIsWLVp3fKeddsqrXvWq3HXXXdlhhx0yY8aMdecWLFiwUdkUrwAAAAAAAAAMPn6SCwAAAAAAAAAAAAAAAAAAAADABg0dOjTVarW09ffff//1il+OPPLIHHnkketdM2/evFx44YVJkjlz5uS+++7L3nvvnSSZNm1apk2btt71K1euzDXXXLNR6w8fPnxL4gMAAAAAAADQDxSvAAAAAAAAAAAAAAAAAAAAAACwQWPHjk1PT0/ZMTbJt7/97Rx66KGZOnVqRo8enc7OzvT09OTxxx/P/fffn1mzZmXFihUbnKdWq2XixIkDkBgAAAAAAACATVEpiqIoOwQAAAAAAAAAAAAAAAAAAAAAAINbURT51Kc+le7u7rKjDLiOjo686U1vym677VZ2FAAAAAAAAAD+RLXsAAAAAAAAAAAAAAAAAAAAAAAADH6VSiVjxowpO0YpGo3GdnvvAAAAAAAAAIOZ4hUAAAAAAAAAAAAAAAAAAAAAADbKxIkTU6lUyo4x4EaMGJF6vV52DAAAAAAAAAD+jOIVAAAAAAAAAAAAAAAAAAAAAAA2yvjx49Pe3l52jAE3fvz4siMAAAAAAAAA8CwUrwAAAAAAAAAAAAAAAAAAAAAAsFEmTJiQZrNZdowB1d7enj333LPsGAAAAAAAAAA8C8UrAAAAAAAAAAAAAAAAAAAAAABslKFDh2by5MllxxhQRVFk6tSpZccAAAAAAAAA4FkoXgEAAAAAAAAAAAAAAAAAAAAAYKMdddRRaW9vLzvGgKhWqznooIO2m/sFAAAAAAAA2NooXgEAAAAAAAAAAAAAAAAAAAAAYKNNmjQpnZ2dZccYENVqNTNmzCg7BgAAAAAAAADPQfEKAAAAAAAAAAAAAAAAAAAAAAAbrVKp5Kijjkq9Xi87Sr8bM2ZMRo0aVXYMAAAAAAAAAJ6D4hUAAAAAAAAAAAAAAAAAAAAAADbJwQcfnKIoyo7Rr9rb2zNz5syyYwAAAAAAAADwPBSvAAAAAAAAAAAAAAAAAAAAAACwSTo7OzN9+vTU6/Wyo/Sb4cOHZ9999y07BgAAAAAAAADPQ/EKAAAAAAAAAAAAAAAAAAAAAAAbrdVqJUle8pKXZOjQoSWn6R+1Wi2nnnpqqlWP6AEAAAAAAAAYzPxUFwAAAAAAAAAAAAAAAAAAAACAjdbd3Z0VK1akVqvllFNOSa1WKztSn6rX6znqqKMyZsyYsqMAAAAAAAAAsAHb1k+sAQAAAAAAAAAAAAAAAAAAAADoN1/4whdy+eWX57e//W0mTZqU6dOnZ8aMGbnvvvvSaDTKjtcnRowYkRe/+MVlxwAAAAAAAABgI1SKoijKDgEAAAAAAAAAAAAAAAAAAAAAwOB2xhln5Otf/3omTZqU4cOHZ9GiRVm0aFHGjRuXv//7v093d3fZEbdYrVbLW97ylowZM6bsKAAAAAAAAABshGrZAQAAAAAAAAAAAAAAAAAAAAAAGNw+8YlP5Nvf/nY+9KEP5brrrsvs2bMze/bsnH766Vm4cGG+9rWvlR1xi9Xr9RxzzDFKVwAAAAAAAAC2IpWiKIqyQwAAAAAAAAAAAAAAAAAAAAAAMDj19PTk6KOPzhNPPJErr7wyY8eOTU9PT9ra2pIk5557bv793/89kydPzkknnZSt8ZE29Xo906ZNy/HHH192FAAAAAAAAAA2QbXsAAAAAAAAAAAAAAAAAAAAAAAADF6LFi3KTTfdlClTpmTs2LFpNptpa2tLT09PkuQDH/hAzjnnnPz+97/PVVddlWp163qsTb1ez/7775+XvexlZUcBAAAAAAAAYBNtXT+hBgAAAAAAAAAAAAAAAAAAAABgwBRFkXq9nhEjRuSmm27Kgw8+mFqtliRpa2tLq9VKe3t73vWud+Wv//qvc9VVV+Xee+9dd81gV6/Xc8ghh+TEE09MpVIpOw4AAAAAAAAAm0jxCgAAAAAAAAAAAAAAAAAAAAAA66xZsyZJ0mq1UqlUsssuu+SEE07IQw89lP/93/9ddz5JqtVqWq1Whg8fno9+9KPZe++9841vfCOTJk1Ke3v7oC4zqdfrOfLII/Pyl798UOcEAAAAAAAA4LkpXgEAAAAAAAAAAAAAAAAAAAAAIElyzTXXZObMmXn00UdTrVbTbDaTJG9605uyyy675IILLshvfvObFEWxbsxT5Svjxo3Lhz70oSTJ448/nrPPPjvjxo1LvV4v5V6eS61WS1dXV0499dS85CUvUboCAAAAAAAAsBVTvAIAAAAAAAAAAAAAAAAAAAAAQH74wx/m2GOPzW233Zb/+q//StJbUpIkRxxxRE488cT87ne/y7nnnpu777573bg/LWGZMGFCkuR3v/tddthhh5x55pk57rjjUq/XB0XBSb1ez3777Zd3vOMd2XvvvcuOAwAAAAAAAMAWUrwCAAAAAAAAAAAAAAAAAAAAALCdO//883PSSSdlr732ytChQ3PzzTevO9dqtbLjjjvmve99b/7iL/4iV155Zd7//vfnpptuSqvVSqVSSbXa+yibe++9N+3t7Xnxi1+cJGlra8vhhx+ev/u7v8u4ceNSr9dLub+2trZ0dXXl1FNPzV/+5V+ms7OzlBwAAAAAAAAA9K1KURRF2SEAAAAAAAAAAAAAAAAAAAAAAPij5uJkzW1J67GktTop1iSpJJWupNqV1MYlnS9IqsP6ZLnPfvazec973pNTTjklr3/96/OJT3wid9xxR6699trMnDkzSVIURSqVSm677ba8613vytVXX50ZM2bkjW98Y972trelVqvliiuuyIc//OE88cQTueyyy7Lffvutt05RFJk9e3auvvrqrF69Ot3d3X2S//m0t7cnSQ499NAcffTRClcAAAAAAAAAtjGKVwAAAAAAAAAAAAAAAAAAAAAAytLzaLL6pmTNzcmqq5M1s5NiZVLpTNJKilbve5KkmlSqve+tVUltdNJ5WDLk6KRzWu92dcgmLf+hD30o//Iv/5LTTz89733vezNlypT80z/9Uz760Y/mPe95Tz75yU+mUqmkWq2uGzN79ux85Stfybe+9a2sXLkyBx98cNra2jJ//vx0d3fnsssuywtf+MLnXLMoijz00EO5/vrrM2fOnFQqlTSbzU39k3tOlUoltVotO+ywQ2bOnJmpU6emVqv12fwAAAAAAAAADB6KVwAAAAAAAAAAAAAAAAAAAABgsGutSbrvSnoeT4rVvfuVtt5yjkpnUt89qe+RVCplJ2VjFEWy+prk0c8kq37R+3fYWplkM8tHKh29r6KZjHhTstM/Jh37bXDY3/zN3+Siiy7K29/+9rzzne/MnnvumaS3WOX444/PhAkTcv3116e9vT1FUaTyJ/98Pfroo/nNb36Tz3zmM5k3b16GDh2agw46KB/4wAcyZcqUjY6+YsWK3Hrrrbn11luzcuXK1Ov1NJvN9PT0bPztVyppb29PT09PqtVq9t133xx55JEZO3bsRs8BAAAAAAAAwNZJ8QoAAAAAAAAAAAAAAAAAAAAADCatNcna3yZrbu0t51h9Y9KYn1SHJHmq+OKpR4b8cb9o9B5r3z8Z8qKka0bSeZgylsGm58nkya8lj/1b0vNYUqzM03+XfaWWVOpJxwHJTu9Lhr+md//P3HXXXXnta1+bE044Ie9+97uz2267rTu3cuXKnHDCCZk1a1bOO++8/O3f/u1zrtZoNNJoNNLR0ZGiKFKr1TY7+Zo1a/KHP/whCxcuzIMPPpiFCxdm5cqVqVarqVarqVQqKYoiRVGk1WqlVqtlzJgxmThxYsaPH59x48Zl+PDh6xXEAAAAAAAAALBtU7wCAAAAAAAAAAAAAAAAAAAAAIPBmtnJY59Lll+cVNp7y1SK1ZsxUSWpDEvSk1SHJzv9Y7LDW5K2nfs4MButtSZZ8uHkiS8naftj4coAqAxPKrVk9GeSkW9er4Sn2WzmwQcfzA477JCdd376n41Wq5VqtZrvf//7OeWUU/LmN785X/3qV1MUxbMWmjzX8b7yVLFLs9lMs9lMtVpNvV5PrVZLe3u7khUAAAAAAACA7ZziFQAAAAAAAAAAAAAAAAAAAAAoS2tNsvx7yaOfThr3J8XaJD19u0alK0mRDHt1stO7k87D1yvgoJ+tvjFZcFrSs2Qzi3T6QGVo0jktGfeNpL7bRg2588478/KXvzyLFi3Kbbfdlv3337+fQwIAAAAAAADApquWHQAAAAAAAAAAAAAAAAAAAAAAtjtFI1n6/0vmjE7+cHbS/bukWJU+L11Jess+ijXJ8v9N5r80eWC/ZOUv+34d1tdakyz6x2T+S5Lm/PJKV5KkWJmsvj65f0ryxH8nRbHBIVOnTs2JJ56YRqORH/3oRymKIq1WawDCAgAAAAAAAMDGU7wCAAAAAAAAAAAAAAAAAAAAAANpzR3J/Qckj34qaS1PihUDtHCrt4Cj+97k4Vcnj5yVtAZq7e3M6luS+/dNnviPcgtX1tPs/Wdt0TuT+cckjYXPeeVTBStveMMbMmzYsPziF79IpVJJtepxNQAAAAAAAAAMLn6SDQAAAAAAAAAAAAAAAAAAAAADoWgkSz6aPDgjadyXFKtKzLIqWfatZO5eycpflZdjW7Tip8n8o5Pm/HL/jp9LsTJZfX0y7wVJ933PeslTBSv77LNPJk6cmJ///Of53ve+N5ApAQAAAAAAAGCjKF4BAAAAAAAAAAAAAAAAAAAAgP625rfJ/Qcmj302KVYnKcpOlBRrkp5FycOvSh55c9JaUXaird+T30kW/OXgLFxZTzPpWZLMm56suf1ZryiKIqNGjco73/nOVCqV3HrrreuOAwAAAAAAAMBgUSn8JBsAAAAAAAAAAAAAAAAAAAAA+s/KXyQPn/jHMo5B+qiPSmdS3yOZeE3StnPZabZOyy5OHjn9j8U6W5HqiGTiDUnH/s96+rbbbsuRRx6ZWq2WRx55JMOGDUulUhngkAAAAAAAAADw7BSvAAAAAAAAAAAAAAAAAAAAAEB/WX5psvCvtpIyjvakPi7ZfVbvOxtvxRXJgpO3kr/nP1dJqjsmk25J2ic/6xUnn3xyjjvuuPzd3/3dAGcDAAAAAAAAgOeneAUAAAAAAAAAAAAAAAAAAAAA+sPy7ycL37iVlXHUktqYZNKtve9s2Nq7knmHJ8WqspNsgWpSG5vscU9SHbbuaKvVSrVaTbPZTK1WKzEfAAAAAAAAADy7atkBAAAAAAAAAAAAAAAAAAAAAGCbs/IXW2HpSpI0k+bi5MEXJj2Plx1m8CuayYJTt8K/5z/XSnoeTRa9K0nS09OTJKlWex9Po3QFAAAAAAAAgMFK8QoAAAAAAAAAAAAAAAAAAAAA9KW1dyUPn7gVl3E0ksb8ZP6xSdFTdpjB7dFPJY0HkxRlJ9lyxZq0nvx6epb9Im1tbevKVwAAAAAAAABgMFO8AgAAAAAAAAAAAAAAAAAAAAB9pWgmC05JilVlJ9lC3Un375PH/rXsIIPX2ruSRz+ZFCvLTtJnqlmTx+48PmmtTFtbW9lxAAAAAAAAAGCDFK8AAAAAAAAAAAAAAAAAAAAAQF959F+SxoNJirKTbLliZbL0E8nae8pOMvgUzWTBqUmxpuwkfW5YV08aC95edgwAAAAAAACA/z97dxpmR12nDfg5p7d0ZyWEsBl2BHkNsgoiGEABRx1UZBEzwqCggiKrojgIjjAqMChuICIioKgoKiNuCAKyiYRFBYSwS4CEBLL1lu4+9X44QogESNJLZbnv66qrq07961dPdedT09QDS0TxCgAAAAAAAAAAAAAAAAAAAAAMhO6768UrRUfZSQZO0Z08sX9S9JWdZPnyzJdXnoKdf9E6LGnq+HHSeXPZUQAAAAAAAADgFSleAQAAAAAAAAAAAAAAAAAAAID+KnqTafslRVfZSQZYLVnwUPLMGWUHWX4UvcmsLyVFe9lJBk/Rmcz8fNkpAAAAAAAAAOAVKV4BAAAAAAAAAAAAAAAAAAAAgP6adWbS82iSouwkA69oT2b+d7LggbKTLB/mX5kUC8pOMciKpOOapOeJsoMAAAAAAAAAwMtSvAIAAAAAAAAAAAAAAAAAAAAA/VEsSJ75YlJ0lJ1k8BQ9yTNnlp1i+TDrS0kxr+wUQ2P2OWUnAAAAAAAAAICXpXgFAAAAAAAAAAAAAAAAAAAAAPpj3s+Toq/sFIOsN5lzcVJrLztIuRZMTbrvKDvF0Ci6k2e/US/dAQAAAAAAAIDllOIVAAAAAAAAAAAAAAAAAAAAAOiPWV9KivllpxgClWTO98sOUa5nvroKlOy8QNGbzP+/slMAAAAAAAAAwEuqFEVRlB0CAAAAAAAAAAAAAAAAAAAAAFZI3Xcnj2yfFJ1lJxkaTRsnG01NKpWykwy9okjuH7WKlOy8QNuuyXp/KDsFAAAAAAAAACxWtewAAAAAAAAAAAAAAAAAAAAAALDCeubLSdFTdoqh0/tU0nVL2SnK0fNwklrZKYZe1+310hkAAAAAAAAAWA4pXgEAAAAAAAAAAAAAAAAAAACAZVH0JnN/kKS37CRDp+hInv1G2SnK0TUlqTQO0LBKMmLvZJ0fJRs/nLy6I9l0TrLhPcnaFycj3rFkY0YdVF+/4d+TzfqSzYv6Nu7kAcqZpFiQ9D4xcPMAAAAAAAAAYAAN1H/JBwAAAAAAAAAAAAAAAAAAAIBVS/e9WfVe31EkHX8sO0Q5Ov+U1Ob3f07D+GTdHydtk/7lRGvSMCppeU0y+j+S+8cktTkvP2vsMcmwrfqf6eVUmuulM03rDu59AAAAAAAAAGAZrGp/uQEAAAAAAAAAAAAAAAAAAAAAA6NrSpLaAA2rJCP+PRk1OWl9fdKwZlL0JL3T6veZ96Nk/i+XbmTLlsn6tybVloWf/b3S/6i9TyS1jqTa1v9ZK5LO69Pvn3elNZnw24VlKUVfMufC+s+2NidpnJCM+Ldk5D5LNm/B1KT7b0nXbcnoDybDJvYv3+LU2pOuW5ORew/8bAAAAAAAAADoJ8UrAAAAAAAAAAAAAAAAAAAAALAsOm9Mivb+z2kYn6z746Rt0r+caE0aRiUtr0lG/0dy/5h6OceSqDQna1+yaOnKQKm2JV13Jm07Dfzs5VVRJN1393/OakctLF1Jkicm10t1XmjuRUnTpvVym1fyxP4L90e+q//5Fqsv6bhukGYDAAAAAAAAQP8oXgEAAAAAAAAAAAAAAAAAAACAZdF5Y/9nVFqTCb9dWMZR9CVzLkzm/7JestI4IRnxb8nIfZZu7hr/kwybmNQ6k2pr/3O+ULEg6ZqyahWv9E5LUvR/zuiDF+63X/3i0pXn9Ezt/70G0kCUzgAAAAAAAADAIFC8AgAAAAAAAAAAAAAAAAAAAABLq+hNFjzQ/zmrHbWwdCVJnpj84jKOuRclTZsmtY4lm9k2KVntmHpBysz/Ssb/b/9zvlDRlXRen+TIgZ27PKvNTSpNSdG57DMqbUnL5guP23/X/1xDpT/PDQAAAAAAAACDqFp2AAAAAAAAAAAAAAAAAAAAAABY4SyYmlRb+j9n9MEL99uvfnHpynN6pibpeeV51ZHJ2hcmlWoy87+Trin9z7g4gzV3eTUQxSMNYxY97pvV/5lDpViCf3sAAAAAAAAAUALFKwAAAAAAAAAAAAAAAAAAAACwtGqzkzT0b0alLWnZfOFx++/6Ny9J1vx60rRB0nFTMusL/Z/3UmrzBm/28qjWnaTSvxl9sxc9bli9f/OGVF9SFGWHAAAAAAAAAIAXUbwCAAAAAAAAAAAAAAAAAAAAAEur1tn/GQ1jFj3um9W/eSP3SUYflPTNS558f5Ja/+a9nGLB4M1eHlUa+z+j6Ei6/77wePhb+j9zyFSTSj+LZwAAAAAAAABgECheAQAAAAAAAAAAAAAAAAAAAIClVXT1f0bf7EWPG1Zf9lmV5mTNb9X3Zxyb9Dy07LOWxCpXvNKapOj/nDkXLtwfvkcyct/Fr2vaJElT/+83UCrLURYAAAAAAAAAeAHFKwAAAAAAAAAAAAAAAAAAAACw1Br6P6LoSLr/vvB4+FuWfValNWkcV99f+9vJ5kV9W+/aRddtXiQb3LHs93neKvbakuqwpKj1f86zZydddy48XufSZK3zkhF7J227JqMmJ2tfnGz4t6TaVl+z8cMLf55tkxad1/rGZMQ761vDuIWfN2++8PPGCf3PvTyVwAAAAAAAAADACzSWHQAAAAAAAAAAAAAAAAAAAAAAVjjV1oGZM+fCZPwX6/vD90hG7pvM+8mL1zVtkvQ8mqRnYO7bX5WWshMMrcYJSdHV/zlFV/KPtybr/qheolJpTMYcVt+WxRqn1gtb/tWo99a3JHnyP5M531vWxHVN6/bvegAAAAAAAAAYJIpXAAAAAAAAAAAAAAAAAAAAAGBpVYYNzJxnz64XZAzbqn68zqXJnD2T+b9ManOTxnWT4W9NRu6XPLBmUpuTbPxw0rRBff1juyYd1yVFZzL96BfPb94kWe1jC4+nH530Pd3/3JWm/s9YkVSHJU0Tkp6H+z+rb3ry2G7JiL2TUZOT1tcnDeOTojfpnZZ0TUnm/aj+s15etO5UdgIAAAAAAAAAWKxKURRF2SEAAAAAAAAAAAAAAAAAAAAAYIXSOz15cP2k6O7/rIY1k3V/lLRNevl194956eKVl9I2KVnv2oXHf6/0L+tzhm2bbHDbwMxaUTzxvmTupWWnGHqV4cmaX03GfKDsJAAAAAAAAADwItWyAwAAAAAAAAAAAAAAAAAAAADACqdxzaTSNjCz+qYnj+2WPP6uZO5lSc+jSa0z6ZuXdP89mfP95PG966Ury4VK0rpL2SGGXusuA/czX5FUqvWiHQAAAAAAAABYDlWKoijKDgEAAAAAAAAAAAAAAAAAAAAAK5xHd0s6ry07xdCrjkzW+nYy6oCykwytzluTf+yR1OaWnWSINSWbtSeVprKDAAAAAAAAAMCLVMsOAAAAAAAAAAAAAAAAAAAAAAArpLZJSRrLTjH0ir5k2LZlpxh6LVsmtc6yUwy95o2UrgAAAAAAAACw3FK8AgAAAAAAAAAAAAAAAAAAAADLonX7pNpWdooSFEnTxmWHGHrVYUnr68tOMbQqw5KRB5SdAgAAAAAAAABekuIVAAAAAAAAAAAAAAAAAAAAAFgWw7ZNiu6yUwy95i2SSqXsFEPunnvuySe+MDNz55edZCgVyWqHlx0CAAAAAAAAAF6S4hUAAAAAAAAAAAAAAAAAAAAAWBaNayWN65adYmhVWpOR7yk7xZC77rrrcthhh+XL59+XvlpD2XGGSCVp26P+7xwAAAAAAAAAllOKVwAAAAAAAAAAAAAAAAAAAABgWY39RFIZXnaKIVQkYw4rO8SQmjNnTk477bTcfPPNOf30/017y2Hp6q6UHWvwVdqS1T9RdgoAAAAAAAAAeFmVoiiKskMAAAAAAAAAAAAAAAAAAAAAwAqpNj+ZOj4pOstOMgSqyYh3J6/6SdlBhlStVsv//u//pqmpKUcffXTSOyO9962bxobesqMNrsb1k40fTiqrQMkMAAAAAAAAACssxSsAAAAAAAAAAAAAAAAAAAAA0B9PfjiZc0GSlbyIozI8We/3SeuOZScZdM+9kqXyz9KRrq6uVKvVNDY2plqtpvuht6eh89dpbFhJX91SaUvWOD0Z+9GykwAAAAAAAADAy1K8AgAAAAAAAAAAAAAAAAAAAAD90X1v8si2SdFZdpLB1bRJstH9yT/LSFY27e3teeqpp5IkEyZMSHNzc5J6CUvlBc9cq9VS7Xs8fVM3S0O1q5Ssg65p42Sje5JKc9lJAAAAAAAAAOBlVcsOAAAAAAAAAAAAAAAAAAAAAAArtJbXJC3/r+wUg6syPFn9kytt6cp3v/vd7L777tlzzz2z6aabZs8998yPfvSjJFmkdCVJqtVq0rReGtb+chb0NpURd3BVWpN1L1O6AgAAAAAAAMAKQfEKAAAAAAAAAAAAAAAAAAAAAPTXmufUCytWSpWkce1k9MFlBxlwjz76aN785jfn8MMPT5K86U1vyr/927/l1ltvzRe/+MXcfvvti72uVqslYz6connL9PatRGU0lbZktaOTYVuXnQQAAAAAAAAAlojiFQAAAAAAAAAAAAAAAAAAAADor9btktU+Wi+uWNlUhiXrXpZUmstOMqCuuuqq7LPPPnnooYdy2mmn5ZJLLsl3v/vdfP/7389hhx2Wu+++O08//fRir61WqymStGz405Xr+9K4drLGKWWnAAAAAAAAAIAlpngFAAAAAAAAAAAAAAAAAAAAAAbCuFOTxjXLTjGwKm3Jasckw7YqO8mAam9vzxlnnJHHHnssp556ao4++uhsuummSZIxY8ZkzJgx6e3tfeVBTeunce2vZEFv0yAnHgKV1pWyYAcAAAAAAACAlVulKIqi7BAAAAAAAAAAAAAAAAAAAAAAsFLovC157E1J0Vl2kn4rikoqzRsnG929UpZxfPe7383qq6+evffee5HP77777uy///4ZNWpUrrjiitRqtay5Zr1Qp1arpVqtLjqoKPLon96UNVpuTFvrCvoql0pbMv5/k9U+UnYSAAAAAAAAAFgq1VdeAgAAAAAAAAAAAAAAAAAAAAAskdbtktU+Wi+yWMF1dRd5dvh5K2XpSpL853/+5yKlKx0dHfnVr36VY445Jvfee286Ojqy2WabZYsttsjkyZPz7LPPplqtpq+v7/lrZs2alS9/5St5+6Ezc+2tRbp7Gsp4lP6ptCWrn6R0BQAAAAAAAIAVUmPZAQAAAAAAAAAAAAAAAAAAAABgpTLu1KTjhqT7jqToLjvNMumtNefU81pz/9PfzGWX7VZ2nGVWq9Xyy1/+Mj09PalWq9lhhx2yzjrrpFarpVqtLrL217/+dfbbb7+sttpq+Z//+Z/ssMMOeeaZZ/Kd73wnl156aYqiyA9+8IM0NCwsV7nxxhtz3HHHZe21106x7k/TMvobSefNSdE51I+6bCptydijk3GfKjsJAAAAAAAAACyTSlEURdkhAAAAAAAAAAAAAAAAAAAAAGCl0jcveXSnZMH9SRaUnWbpVNrSM+q4nHDG/Fx00UX5yU9+kl133XXxa2sdSW1uUutMiq6k0pBUWpPKsKRhbP24JL/4xS9y0kknZerUqenurhfgbL311rnhhhvS2tqaoihSqVSeX//000/nuOOOy9e//vWMGjXq+c9nz56dTTfdNLNmzcoNN9yQnXbaaZFrzzrrrBx99NH1IpeiJ5l2QNL+26ToGNoHXlqVtmTcKcnqnyg7CQAAAAAAAAAss2rZAQAAAAAAAAAAAAAAAAAAAABgpdMwMln/uqRp/SQtZadZYgt6m9Iz4tA0rfW5vPOd78zYsWPzxBNPpCiKeplMx/XJM19OHn9X8sC6yf2jkwc3Sh6emDy6Q/LItslDr0keXC+5ry15aGLy1OHJnIuS7ruTom/Qn6Gnpycnnnhi3vve92b11VfPZz7zmVxxxRXZfffdc8cdd+SLX/zii66p1WpZY401ctFFF2XUqFHp7e1NknR2dmbMmDF517velebm5ixYUC/RqVQq6eurP8uxxx5bL11JkkpTsu5PktEH14tNlkvVejnOml9TugIAAAAAAADACq+x7AAAAAAAAAAAAAAAAAAAAAAAsFJqGJtscGvy2O7JgnuToqvsRC+rs7uaC36xej706TOTSiWTJk3Kaf99fP5tpwdTeWijpGdaUm1Lal1JuhdeWPT+8+tihi74W32bc8k/1yxI2t6YjP1kMnzPpFId8Oe4+uqrc/bZZ+fd7353TjzxxLz2ta9Nkmy44YaZOHFi/va3v6VWqyWpF6gkWVickqQoijQ2NqYoirS2tiZJpk6dmgULFmTkyJHPr2toaFh8gEo1Weubycj3JE8cmNTmLT8/+8rwpHnTZN0f178CAAAAAAAAwApu4P/yAAAAAAAAAAAAAAAAAAAAAACoaxiTrH9D0rpzvfRiuVRJKq35zhWvzpGnTM8DDzyQdN2ePDE5+219VEZ0fjHpeSRJT1Kbk0VKV5ZUMb++ZUHS8Ydk2n7JA+sks05P+mYN2JMsWLAg5557boqiyOmnn/586UpSL15Zf/31s9NOO6VarS5StrJI1KLeIFOpVNLd3Z2zzz47119/fT7ykY9k2223XfIww9+cbPRgMvK9SaWtX8/Vf9Wk0pqMOyXZ4DalKwAAAAAAAACsNBSvAAAAAAAAAAAAAAAAAAAAAMBgqrYlE36XjP/yP8tXGstOtFClLWl6df789NfymTOfyMHvGZPNmt6TPLpLMvdHSdGVFB0Df99iftI3PZl5SvLAusm0/ZMFj/R77Jw5c/LXv/41w4YNS3Nz8/OfT5s2LZ/4xCfy6KOPpqurK+eee26uueaaF8cqiucLWe6///6cffbZ+cIXvpCtttoqBx988NIHahiZrPPd5FVXJA1rlFO+UxmRtGyZbHhXsvrxSaVh6DMAAAAAAAAAwCCpFEVRlB0CAAAAAAAAAAAAAAAAAAAAAFYJPf9Injgw6bozKdpLi1GkkkplWLqGfzw33Dsp3/7WmZm8+zXZa5fGtDT1lpCoIam0JGucnqx2eFKpLvOk973vffnhD3+YD37wgznppJNy88035xe/+EV++MMf5lWvelVGjBiRv//972lubs7nP//5HHLIIRk3blyKokh3d3eefvrpfO9738vvf//7XH/99Zk0aVIuuuiiTJgwoX+PWGtP5lySPHN60jv9n4U2g/Xql6Z6wUrLNsnqn0xGvEPhCgAAAAAAAAArJcUrAAAAAAAAAAAAAAAAAAAAADCUiiKZ/e1kxrFJ0Zuke0hvP689efrZpvzohvfkljs6st5qf87nP/pkhg+rpKmp5FeRVIYnLa9N1vlh0rzBUl1aq9VSrVbz2GOP5Y1vfGOmTZu2cGylks985jP52Mc+lp6envziF7/IaaedllqtljPPPDOTJ09Oklx33XU56qijMnXq1Gy00UY55phj8oEPfGAgn7D+8++8OXnmzKT9V0mqSdE5MLMrI5IUyegPJGM/njRvMjBzAQAAAAAAAGA5pXgFAAAAAAAAAAAAAAAAAAAAAMrQ80Ty7FeT2ecmRV9SzB/EmzUklZakaYP8+taJ+a/T78ljj/w13zk1ectOlbQNW55eQfLPrGucnqx2eFKpLvGVz5WvPPzww7nzzjvT29ubL33pSzniiCMWKVDp6enJF7/4xZx88sk5/PDD841vfCNJ0tXVlauvvjq1Wi2TJk3KqFGjBvzpFtE7I5lzUdL+u6T7jqRvblJtTWrtSXpf/trKsKTSnNQ6ksa1k2HbJyP3TkbuX58BAAAAAAAAAKsAxSsAAAAAAAAAAAAAAAAAAAAAUKZiQTLvZ8msLyUL/l4/Tt/AzK60JaklI/dJxh6bDNs2tVotc2femraZe6Wh0pGGyisUfJSlMjwZ/pZk3cuSStPzHxdFkUqlskQjLrroonz0ox/Ngw8+mPHjx6coivT19aWxsTHXX399dt1112y77ba58cYb09zcvNTzB1zvzKRrStJ1W9Lxx6Tv6aToSorOJNV62Uq1NWlcL2mblAzbNhm2VVIdXk5eAAAAAAAAAChZY9kBAAAAAAAAAAAAAAAAAAAAAGCVVmlORh1Q37r/ljx7TtJxbbJgalJpSVIkRfsSDKom1RH14pZKc9KyZTLi3cmYQ5KG1RbervuOjJn91qQ6rz57eVW0J+1XZd49O+U3fzsyTS2jst1222XNNddMU1NT+vr60tDQ8LIjrrnmmjQ1NaW9vf796+3tTVNTvcSlq6srSbLddtulubn5+cKV0kpXkqRxXDJir/oGAAAAAAAAALwixSsAAAAAAAAAAAAAAAAAAAAAsLxoeW2y1jfq+0Vv0n1v0jUl6bwp6bw5qc2uF6sU3Umq9WKWSkvSNCFpm5QMe30ybNukcZ1kcQUiXVNSeWzXpJg/hA/VD0VHGntuy3qV/8yu7y0yfs31stdee+Xcc8992dKV50pURowYkdmzZ+eyyy7Lscce+3zpyk033ZTPfOYzGTNmTPbbb78kKbdwBQAAAAAAAABYJpWiKIqyQwAAAAAAAAAAAAAAAAAAAAAAg6z73uTRHZPa3LKTLLXevqY8NnO9vO1DRe6f+nAmT56cU045JRtvvPHLXveDH/wgxx57bDo7O3PYYYflzW9+c2655Zb8/Oc/zz333JMvfvGLOe6444boKQAAAAAAAACAgaZ4BQAAAAAAAAAAAAAAAAAAAABWdj1PJI9smfQ9k2QFfd1IpS1zi12zx8Ez8+c//zlHHHFETjjhhEyYMCFFUaRSqTy/9Lnj6dOn58ILL8yJJ56YF75mZeLEiTnnnHOy0047lfEkAAAAAAAAAMAAUbwCAAAAAAAAAAAAAAAAAAAAACuzokj+sXvScUOS3rLT9E9leO6acXQ+cPSvM3Xq1Jx66qk54ogj0tjY+LKX/frXv85f/vKXVKvVbLjhhtl3332HKDAAAAAAAAAAMJgUrwAAAAAAAAAAAAAAAAAAAADAymz2hcn0jyVFe9lJBkZ1VL53w0k55vj/ySabbJJvfOMb2X777Re7tK+vLw0NDUMcEAAAAAAAAAAYKtWyAwAAAAAAAAAAAAAAAAAAAAAAg6RnWjL9yJWndCVJap054E2/ydvf/vbcdtttuf7665MkRVEkSWbOnJkzzzwzTz31VBoaGtLX1/f8OQAAAAAAAABg5aJ4BQAAAAAAAAAAAAAAAAAAAABWRkWRPPkfSdFVdpIB1pNhfbfkiPePT0tLS374wx8mSSqVSpLk/PPPzyc/+cnss88+SZKGhobnzwEAAAAAAAAAKxfFKwAAAAAAAAAAAAAAAAAAAACwMppzcdL55yS9ZScZeEV7dtzg/Gy39QaZMmVKbr755udPfehDH8q6666bgw46qMSAAAAAAAAAAMBQaCw7AAAAAAAAAAAAAAAAAAAAAAAwwIpa8vSnkqK97CSDplJ055OHteXAv7RlzJgxSZKenp6MHTs2Dz30UJqamsoNCAAAAAAAAAAMOsUrAAAAAAAAAAAAAAAAAAAAALCy6fh9UptXdorBVXRn0pZ/Sa1WSWNjY4qieL5sRekKAAAAAAAAAKwaqmUHAAAAAAAAAAAAAAAAAAAAAAAG2KzTk2J+2SkGXSW9Oeu/d8+mm26aSqVSdhwAAAAAAAAAYIhViqIoyg4BAAAAAAAAAAAAAAAAAAAAAAyQnseShzZLiq6ykwyJjmLLtL3mrrJjAAAAAAAAAAAlqJYdAAAAAAAAAAAAAAAAAAAAAAAYQM9+IylqZacYMm3V+5Pu+8qOAQAAAAAAAACUQPEKAAAAAAAAAAAAAAAAAAAAAKwsiloy+9wkC8pOMnSK3nrZDAAAAAAAAACwylG8AgAAAAAAAAAAAAAAAAAAAAAriwVTk6Kv7BRDrDfpuKrsEAAAAAAAAABACRrLDgAAAAAAwMqrry/p6qpv3d1Jc3MybFjS2po0NJSdDgAAAAAAAAAAAABgJdQ1JUl1gIZVkhH/noyanLS+PmlYMyl6kt5p9fvM+1Ey/5cvP6I6Mlnjf5Jh2yVN6yfVsUlqSe9TSdetybNfSzpv7H/UBQ8mRW9S8ToVAAAAAAAAAFiVVIqiKMoOAQAAAADAiq+9PbnzzmTKlOS665Jbb02eeCKpVuslK9VqUqvVy1j6+pI110y23TaZNCnZbrtkm22S0aPLfgoAAAAAAAAAAAAAgBXc9COTZ7+RpJ+vFGkYn6z746Rt0suvu39MUpvz0ueb1k82fuSlzxd9yRMHJPN+uiwpF6qOTNa7IRm2Zf/mAAAAAAAAAAArFMUrAAAAAAAss+nTk299K7nggmTatKStLVmwIOnqWvIZzc3JsGFJZ2cyblxy4IHJxz6WbLjh4OUGAAAAAAAAAAAAAFhpPbx10n1n/2ZUWpP1b0qGbVU/LvqSORcm839ZL1lpnJCM+Ldk5D7J1PEvX7zSuHay5jeS9t8nvY8ltc763NVPThpG1td03Jg8tnM/Mw9P1vxaMuaQ/s0BAAAAAAAAAFYoilcAAAAAAFgqRZHccENyxhnJ736XVCpLV7TySpqbk2o12XHH5JOfTPbaq34MAAAAAAAAAAAAAMArKGrJ/cOTop9/5D32U8n4Lyw8nvbeZN6PXryuadOk55EkPUt/j/FfScYeVd/v+mvyyJbLEPRfjP5gsvb5/Z8DAAAAAAAAAKwwGssOAAAAAADAiqFWS77zneS005KZM5OOjnoJy0BbsKD+9dprk9tuS4YPT447Lvn4x5OWloG/HwAAAAAAAAAAAADASqPnwSQN/Z8z+uCF++1XL750JUl6pi797Epr0vK6ZMTbX3CP3y79nMXpvGlg5gAAAAAAAAAAK4xq2QEAAAAAAFj+PfBAst12yTHHJI8+mrS3D07pyr+aPz+ZPj055ZRkiy2S228f/HsCAAAAAAAAAAAAAKywemcklcb+zai0JS2bLzxu/13/5j1ntaOSzYtks45kg5uT5k2SvrnJM2cnM/9rYO7R98zAzAEAAAAAAAAAVhiKVwAAAAAAeEm1WnLWWcmWWyZ33VUvXClDR0fy0EPJzjsnJ5yQLFhQTg4AAAAAAAAAAAAAgOVa0dX/GQ1jFj3um9X/mS+n0pSkn2Uxzyn8sTkAAAAAAAAArGoUrwAAAAAAsFgPPJBsv33y2c8mnZ31EpaydXYmX/968prXJLffXnYaAAAAAAAAAAAAAIDlTNHZ/xl9sxc9bli9/zOTZN6Pk0d3Tv7xb8mMTya9TyUNo5LVjkhe9bOBuUfRPTBzAAAAAAAAAIAVhuIVAAAAAABe5Le/TbbaKrnzzqS9vew0i+roSB56KNl55+TCC8tOAwAAAAAAAAAAAACwPKn0f0TRkXT/feHx8Lf0f2aS9D6ZdN6YtP8meeaM5ImDXnCPPZKmjQbgJl6lAgAAAAAAAACrGn8tAAAAAADAIi67LHn3u+uFK7Va2WleWmdn8tGPJl/5StlJAAAAAAAAAAAAAACWE5VhAzNnzoUL94fvkYzcd/HrmjZJ0vQKmVpf4sS//MF6w9glDPdy93qFLAAAAAAAAADASqex7AAAAAAAACw/Lrkk+dCH6qUmK4KOjuQzn6l/PfHEstMAAAAAAAAAAAAAAJTsJUtOltKzZyej3psM26p+vM6lyZw9k/m/TGpzk8Z1k+FvTUbulzywZlKbk2z8cNK0QX39Y7smHdf989qLk+rIZP6VSc/DSa0raXltsvonFt6vb27SfU//c1ea+z8DAAAAAAAAAFihKF4BAAAAACBJ8n//t2KVrjynoyM57bRktdWSww8vOw0AAAAAAAAAAAAAQIka106Knv7PKbqSf7w1WfdHSdukpNKYjDmsvi21hmT4nvVtsffqSaZ/JCk6+hW5fqvx/Z8BAAAAAAAAAKxQFK8AAAAAAJAbb0ze+94Vr3TlOR0dyXHHJWuskey7b9lpAAAAAAAAAAAAAABK0rTBwM3qm548tlsyYu9k1OSk9fX1YpOiN+mdlnRNSeb9KKnNefk5cy5Mis6kZZukcXxSHZnUOpKeR5LO65Nnv5ksuHdgMrftPDBzAAAAAAAAAIAVRqUoiqLsEAAAAAAAlGf+/GTjjZMZM8pO0n8jRiT33Zess07ZSQAAAAAAAAAAAAAASvLI9knXbWWnGHqVEcla30xGv7/sJAAAAAAAAADAEKqWHQAAAAAAgHIddVQyd27ZKQZGV1fyH/+RqBwHAAAAAAAAAAAAAFZZrZOSVMpOUYIiGbZd2SEAAAAAAAAAgCGmeAUAAAAAYBV2zTXJD39YLyxZGfT2Jrfemlx0UdlJAAAAAAAAAAAAAABK0rpDUh1ZdooS9CbNry47BAAAAAAAAAAwxCpFURRlhwAAAAAAYOjNn59svHEyY0bZSQbeiBHJffcl66xTdhIAAAAAAAAAAAAAgCG24KHk4YlJ0VF2kqHVPDHZ6C9lpwAAAAAAAAAAhli17AAAAAAAAJTjqKOSuXPLTjE4urqS//iPslMAAAAAAAAAAAAAAJSgacOk2lZ2iiHWnIx4W9khAAAAAAAAAIASKF4BAAAAAFgFPf548oMf1AtKVka9vcmttyZ//nPZSQAAAAAAAAAAAAAAhlilkqx2ZFIZVnaSoVOpJqsdXnYKAAAAAAAAAKAEilcAAAAAAFZB3/xmUhRlpxhcnZ3JmWeWnQIAAAAAAAAAAAAAoARjPlR2gqHVulPStH7ZKQAAAAAAAACAElSKYmV/tR4AAAAAAC/U05OssUYyZ07ZSQbfsGHJ448nq69edhIAAAAAAAAAAAAAgCH2+DuT+f+XZCV/tUhlRLLuT5IRe5WdBAAAAAAAAAAoQbXsAAAAAAAADK2f/zzp6ys7xdCoVJILLig7BQAAAAAAAAAAAABACcYen1Tayk4x+KojkuF7lJ0CAAAAAAAAAChJpSiKouwQAAAAAAAMne22S6ZMKTvF0FlrrWTatKSqihwAAAAAAAAAAAAAWJUURfLQRknPI2UnGTyV1mTc55LVP1F2EgAAAAAAAACgJF4zBwAAAACwCrnvvuSee8pOMbTa25Nrrik7BQAAAAAAAAAAAADAEKtUkvFfSSptZScZPNXhyZgPl50CAAAAAAAAACiR4hUAAAAAgFXI9dfX/9+5VUl7e/KHP5SdAgAAAAAAAAAAAACgBCPfmQzfK0lz2UkGXqUtWef7ScOospMAAAAAAAAAACVSvAIAAAAAsAr54x+Tjo6lv+7gg5OiWLgtiUMPTX75y+Shh5K5c5MFC5IZM5LrrkuOPDJpbHzxNauvnnzpS8k999RzzpuX/PnPycc/vvj1S6JWS669dtmuBQAAAAAAAAAAAABY4a397aTaVnaKgVUZlozcJxm+Z9lJAAAAAAAAAICSVYpiSV+RBwAAAADAim7TTZMHHlj66w4+OLnwwoXHlcorX/OHPyS77vrS56+4InnnOxceb7hhvRhm3XUXv/73v0/e9rakp2dJEi9q5Mhkzpwlyw0AAAAAAAAAAAAAsNKZ9/PkiclJ0VF2koHRMC7Z6MGkYVTZSQAAAAAAAACAklXLDgAAAAAAwNBYsCB59NGhu9+ddyaf+1yy//7J7rsnBx6Y3HrrwvN7751sssnC43POWVi6cscd9VKW/fZLpk6tf/aWtyQnnrhsWXp6kmnTlu1aAAAAAAAAAAAAAIAV3sh3JcP3StJcdpL+q7Ql63xf6QoAAAAAAAAAkCRpLDsAAAAAAABD429/S4YNq5eQDIVjjnnxZ3//e71U5Tmj/vn/ubW11YtVnnPsscm119b3m5qSH/ygvv+xjyWnnpr09S1dlubmZMqU5FWvWrrrAAAAAAAAAAAAAABWGmufnzz8uqT3ySRL+UfZy4tKWzL6A8nwPctOAgAAAAAAAAAsJ6plBwAAAAAAYGjcfvvSF5YMlGo1WW+95KMfXfjZ448nd99d3x81KmloWHiuvX3h/vz5C/fHjUu23HLp7z9/fnLrrUt/HQAAAAAAAAAAAADASqNhbLL+TfWvqZSdZulV2pIReydrnl12EgAAAAAAAABgOaJ4BQAAAABgFTF9etLZObT3HD06KYp64cujjyaHHprUasl11yVvfWvS3V1fN2NGMnPmwuuOOy4ZOzZZc83kyCMXnbnBBkufo1ZLHntsmR8DAAAAAAAAAAAAAGDl0DQhWf+GpDomK9RrRyptSduuyToXJ5UVKDcAAAAAAAAAMOj8JQEAAAAAwCqivb1egrK8aGtbuF+rJaedtvD4gAOSWbOSp55K9thj0euGDVu2+7W3L9t1AAAAAAAAAAAAAAArleZXJxvcmjSMS9JQdppXVmlLRrw9edUvkkpj2WkAAAAAAAAAgOWM4hUAAAAAgFXE/PlDf89585Kdd0522y15//uTP/whqVaTSZOS665LNt544dqvfCX52MeS6dMXnXH55YuWpjz77LJl6ehYtusAAAAAAAAAAAAAAFY6zZskG0xJmiYklday07y0Slsy+qBknR8qXQEAAAAAAAAAFkvxCgAAAADAKqIohv6etVpy443Jtdcml1yS7LFH8uij9XOtrcnBBy+6/hvfSNZeO9l882TbbZPVVkuOOioZPnzhmrvuWrYsZTw/AAAAAAAAAAAAAMByq+lVyYZ3J6MPXg7LV5qT6uhknYuTtc5JKl6RAgAAAAAAAAAsXmPZAQAAAAAAGBojRw7dvYYNS7q6Xvx5USxagDJ27OLX3HffwuPTT1+4f/PNyZNPLlumF5a3AAAAAAAAAAAAAACQpNpWLzYZ9b5k2gFJbXZSdJabqdKWDH9LstZ3ksZx5WYBAAAAAAAAAJZ71bIDAAAAAAAwNNrakkplYGeefPLCMpXvfnfh53vtlTzwQPL5zycHHpjstlv9629/m2ywwcJ1f/rTwv2dd66f//CHkz32SA44IPnZz5LDDquf7+tLPv3pZc/a1rbs1wIAAAAAAAAAAAAArNTadkk2fiAZfXBSaS0pRHNSHZ2sc3Hyql8oXQEAAAAAAAAAlkhj2QEAAAAAABga48cnra1JR8fQ3G/jjZP/+q+XPn/FFcn3v7/wuKEh2XPP+vavenuTww9Prrtu2bJUq8mECct2LQAAAAAAAAAAAADAKqHalqx1TjLq/cnMk5POG5KilmTB4N63MqL+dcyhyeqfUbgCAAAAAAAAACwVxSsAAAAAAKuIbbapl5sMhTvvTM4+O3nDG5L11kvGjk1qtWT69OSOO5JLL00uuywpioXXPPxwcvHFyQ47JGutlbS0JE8+mVxzTXLWWcnddy97nhEjkte/vt+PBQAAAAAAAAAAAACw8mvbKVnvqqTnH8mz30hmn5sUfUkxfwBv0pBUWpKmjZLVT0hG7ptUhw3gfAAAAAAAAABgVVEpihe+1g4AAAAAgJVVd3cycmTS01N2kqHX2pr8/e/1EhgAAAAAAAAAAAAAAJZCsSCZ97PkmS8n3XclaUhS/WcRy5K+tqQpqbYltc6kYVQy/K3J2GOTYVsPXm4AAAAAAAAAYJWgeAUAAAAAYBWyySbJgw+WnWLojRiRzJ2bVCplJwEAAAAAAAAAAAAAWIEVtaTngaRrStJ5c9Lxx2TBfUnRmaQhqTQkRZGkL0mRNKyetGydtO2atG6XtGyTNI4r9xkAAAAAAAAAgJVKY9kBAAAAAAAYOjvuuGoWr0ycqHQFAAAAAAAAAAAAAKDfKtWk+dX1bdSBCz8vaknRnRRdSRqSamuSRn/IDQAAAAAAAAAMumrZAQAAAAAAGDq77JK0tZWdYmhVq8mb3lR2CgAAAAAAAAAAAACAlVilWi9baVgtaRiVVJqUrgAAAAAAAAAAQ0LxCgAAAADAKmSXXZKiKDvF0Bo+PNltt7JTAAAAAAAAAAAAAAAAAAAAAAAAADDQKkWxqr1iDwAAAABg1bbVVsldd5WdYuiMH5888UTS0FB2EgAAAAAAAAAAAAAAAAAAAAAAAAAGUrXsAAAAAAAADK0TTkhGjCg7xdBobU2OPlrpCgAAAAAAAAAAAAAAAAAAAAAAAMDKqFIURVF2CAAAAAAAhk53dzJ+fDJ3btlJBt+wYck//pGMG1d2EgAAAAAAAAAAAAAAAAAAAAAAAAAGWrXsAAAAAAAADK2WluTDH06am8tOMriq1eTtb1e6AgAAAAAAAAAAAAAAAAAAAAAAALCyqhRFUZQdAgAAAACAofXYY8lmmyVdXWUnGTzDhye//32y445lJwEAAAAAAAAAAAAAAAAAAAAAAABgMFTLDgAAAAAAwNBbb71kv/2SYcPKTjI4GhuTrbdOdtih7CQAAAAAAAAAAAAAAAAAAAAAAAAADJZKURRF2SEAAAAAABh6c+cmG2+czJxZdpKBN3x4cu+9yYQJZScBAAAAAAAAAAAAAAAAAAAAAAAAYLBUyw4AAAAAAEA5Ro1Kvv/9pK2t7CQDa/jw5KyzlK4AAAAAAAAAAAAAAAAAAAAAAAAArOwqRVEUZYcAAAAAAKA8739/8pOfJF1dZSfpv8bGZMcdk+uvTyqVstMAAAAAAAAAAAAAAAAAAAAAAAAAMJgUrwAAAAAArOLmzk023jiZObPsJP03fHhy773JhAllJwEAAAAAAAAAAAAAAAAAAAAAAABgsDWWHQAAAAAAgHKNGpVcdlny9rcnHR1lp1l2bW3Jt7710qUrV199dZ588snMnTs3m2yySd785jenoaFhaEMCAAAAAAAAAAAAAAAAAAAAAAAAMGAqRVEUZYcAAAAAAKB8P/lJctBBSWdn2UmWXltbcuqpyTHHvPjcX/7yl3zta1/Ld77znResb8uOO+6Yn/3sZxk5cuQQJgUAAAAAAAAAAAAAAAAAAAAAAABgoCheAQAAAADged/5TnLkkStW+UpbW3L88cnnPvfic1deeWVOOumk3HnnnVl//fVz/PHHZ8KECbn55pvzve99L+uss06uvvrqjB49euiDAwAAAAAAAAAAAAAAAAAAAAAAANAvjWUHAAAAAABg+fHBDybNzcmHP7xilK+0tSUnnZR86lMvPvfrX/86Rx55ZJ566qkceeSR+cAHPpDXve51SZK3ve1tWXvttXPCCSfknHPOyacWNwAAAAAAAAAAAAAAAAAAAAAAAACA5VqlKIqi7BAAAAAAACxffvnL5IAD6uUry+tvkVtbk7POSj7ykRefu/XWW3PIIYfkoYceygknnJAPfvCDmTBhQpKkt7c3jY2NmT59ev7f//t/edOb3pTLL798iNMDAAAAAAAAAAAAAAAAAAAAAAAA0F/VsgMAAAAAALD8ecc7kj//Odlii6Strew0i2prS171quTqqxdfujJ//vycccYZuf/++/PRj340hx566POlK0lSrS781XhjY2PmzJkzFLEBAAAAAAAAAAAAAAAAAAAAAAAAGGCKVwAAAAAAWKwttkjuvDM58cSktTWpVMpOVM/xwQ8m99+fvOENi1/zm9/8Jj/96U+z66675uCDD86rXvWq588VRfF88coll1ySGTNmZLPNNkuS1Gq1Qc8PAAAAAAAAAAAAAAAAAAAAAAAAwMBRvAIAAAAAwEtqbEw+85nkttvqRSzDh5eTo7U1edWrkquvTr761frxvyqKIj09PTn//POTJAcddFAmTpy4yJrKP9tjrrnmmpxzzjlJkve9731J8nwhCwAAAAAAAAAAAAAAAAAAAAAAAAArBm+RAwAAAADgFW2xRXLnncn//E+yzjrJiBFDc9+RI5PVVktOOCG5//7kDW946bWVSiXVajVPPPFEtthiixx44IFJ6oUsRVE8v+7OO+/M1772tTz00EM59thjs/POOy9yHgAAAAAAAAAAAAAAAAAAAAAAAIAVg+IVAAAAAACWSGNj8vGPJ//4R3L55clb3pK0tNS3gdTUlLS2JjvskHzve8mMGcnJJ9c/eyUNDQ0ZN25c5s2bl3nz5iVJ+vr6UqlUktRLV84888xcccUVeetb35rJkycnyfPnAQAAAAAAAAAAAAAAAAAAAAAAAFhxKF4BAAAAAGCpVKvJHnskV12VTJ2aHHNMstZa9cKU0aOT5ualm9fYWL+upSUZOzY59NDkjjuSW25J3v3u+vml8YY3vCEzZ87MZZddlr6+vjT+c8C1116bE088MZdeeml23nnnHHPMMdl6662XbjgAAAAAAAAAAAAAAAAAAAAAAAAAy41KURRF2SEAAAAAAFjxzZ6d3H57ctttybXX1vdnzqwXpzQ01AtbarWkry/p7a2XrWy1VbLrrsn22yfbbpussUb/c8yZMye77rprpk2blve85z157Wtfm8ceeyxf/vKX09vbm3//93/PUUcdld133z1JUhRFKpXKYme93DkAAAAAAAAAAAAAAAAAAAAAAAAAyqV4BQAAAACAQdPVlXR0JJ2dSXd30tyctLbWt7a2wbtve3t79t9//9xyyy159tlnU61W09bWluOOOy6HHnpo1l133SQvXaxSq9VSrVYHLyAAAAAAAAAAAAAAAAAAAAAAAAAA/aZ4BQAAAACAlVKtVsuf/vSnPPbYYxk3blzGjx+fiRMnPn/+pUpXnvPUU0/l+uuvz1133ZX29vZsu+22efWrX50ddthhKOIDAAAAAAAAAAAAAAAAAAAAAAAA8AoUrwAAAAAAsEp4rmilVqulWq2+5Lrp06fnqquuyqc//elMmzYt1Wo1I0eOzJw5c7LWWmvl0EMPzX//938PYXIAAAAAAAAAAAAAAAAAAAAAAAAAFuel3ywHAAAAAAArkVqtliSZMWPGS655+OGH89WvfjUf+chH0tTUlFNOOSWzZs3K9OnT88c//jF77rlnTjvttBx11FFDFRsAAAAAAAAAAAAAAAAAAAAAAACAl6B4BQAAAACAVUJDQ0OuvvrqrLPOOjn99NNfdH769Om58MIL8+1vfzvd3d3Zfffds91222X06NGpVqt54xvfmM997nM56qijcuGFF+arX/1qCU8BAAAAAAAAAAAAAAAAAAAAAAAAwHMUrwAAAAAAsMr41a9+lSR59NFHn/+sVqslSa6++upccMEFmTlzZpqamnLZZZflgAMOyBvf+MZceeWV6e3tzfrrr58jjjgiW221VW688cbMnDmzlOcAAAAAAAAAAAAAAAAAAAAAAAAAIKkURVGUHQIAAAAAAIbK5Zdfnn322SdJ0tfXl4aGhnR2dmannXbKXXfdlV122SXf/OY309fXl1mzZuXggw9OS0tLzj///EyaNClJcscdd+See+7J5MmTy3wUAAAAAAAAAAAAAAAAAAAAAAAAgFWa4hUAAAAAAFZJvb29aWxsTJKcfvrp+dSnPpU3velNufzyyzN27Njn102dOjXbbrtt3v72t+fSSy990Zyenp40NTUNWW4AAAAAAAAAAAAAAAAAAAAAAAAA6qplBwAAAAAAgDI8V7qSJI899lhaWlpy9tlnZ+zYsent7U2SLFiwIJtsskm22mqr/PSnP83UqVPzwj7zoiieL125//77o+scAAAAAAAAAAAAAAAAAAAAAAAAYOgoXgEAAAAAYJVVq9WSJA888ECam5szbty4JElDQ0OKokhzc3OSpLOzM729vent7U2lUnn++uf2P/jBD+atb31rvvKVr6Szs3OInwIAAAAAAAAAAAAAAAAAAAAAAABg1aR4BQAAAACAVVa1Wv81+Vve8pYsWLAgf/rTn5LUC1UqlUoWLFiQSy+9NPfcc08mTpyYTTfd9EUzOjs7M2nSpBRFkeOOOy7vete7MmPGjCF9DgAAAAAAAAAAAAAAAAAAAAAAAIBVkeIVAAAAAABWeZMmTcqoUaPy1a9+Nddcc02SpKenJ1dccUW+9rWvpa+vLwcccECSpFarLXJta2trDjrooPz1r3/N29/+9lx11VXZfvvt8/TTTw/5cwAAAAAAAAAAAAAAAAAAAAAAAACsShrLDgAAAAAAAGXbfvvtc95552X//ffP5MmTs91222Xu3Lm5/fbb09vbm/322y8HHHBAGhsX/bV6URSpVCpJksbGxrzuda/L7373u4wbNy5/+ctf8uY3v7mMxwEAAAAAAAAAAAAAAAAAAAAAAABYJVSKoijKDgEAAAAAAMuDP/7xj/nCF76QO+64IzNnzsx6662XI444InvvvXc23XTTl7xuxowZOe+88/KFL3whr3nNa3LyySfn3//934cwOQAAAAAAAAAAAAAAAAAAAAAAAMCqR/EKAAAAAAC8wLx589Le3p5nnnkma6+9dlZbbbWXXT9r1qxceOGFOeWUU7LhhhvmlFNOyT777JMkKYoilUplKGIDAAAAAAAAAAAAAAAAAAAAAAAArHIUrwAAAAAAwMuo1WqpVquLPTd79uxccsklOemkk7LWWmvllFNOyQEHHJBE6QoAAAAAAAAAAAAAAAAAAAAAAADAYFv8m+IAAAAAAIAkeVHpSl9fX5Jk7ty5+fGPf5zPfe5zGTt2bE488cTsu+++SZSuAAAAAAAAAAAAAAAAAAAAAAAAAAwFxSsAAAAAAPAK7rrrrvziF79Id3d3GhoaMmfOnPzsZz/LySefnLa2tpx44ol573vfm4aGhpcsXanVas/vF0UxlPEBAAAAAAAAAAAAAAAAAAAAAAAAVkqKVwAAAAAA4GX09fXl/PPPzyGHHJKzzjorM2fOzNVXX52TTjoplUoln/rUpzJ58uQ0NTUtUrrywqKVJJkzZ05mz56drq6u9PX1lfEoAAAAAAAAAAAAAAAAAAAAAAAAACuVSlEURdkhAAAAAABgeTZnzpy8/vWvz8MPP5x3v/vdue222zJ//vx86lOfyoc+9KEMHz58kdKVvr6+NDQ0JEl++9vf5ne/+11+9KMfZe7cuWlra8tb3vKW7LvvvnnXu95V4lMBAAAAAAAAAAAAAAAAAAAAAAAArNgUrwAAAAAAwBLo7OzMbrvtlltvvTXDhw/P8ccfn89+9rOpVCqp1WqpVqtJFi1dOfnkk3PWWWelo6Mju+22W7bccst0dnbm97//fZ544on813/9Vz796U+X+VgAAAAAAAAAAAAAAAAAAAAAAAAAK6zGsgMAAAAAAMCKoLW1NTfddFP22muvXH311ZkxY0bmz5+fkSNHplKpJElqtdrzpSvHH398zjrrrFSr1Vx88cU58MADn19322235dxzz81nP/vZNDU15fjjjy/tuQAAAAAAAAAAAAAAAAAAAAAAAABWVJWiKIqyQwAAAAAAwIrkbW97W37zm9/kiCOOyGc/+9mMHz9+kfNf+tKX8ulPfzpJMn78+LznPe/Juuuum3e9613ZYostkiT33XdfPve5z+Waa67JT3/607zxjW9c5jzt7cnf/pbMmZN0ddW3xsZk2LCktTXZaKNkvfWSf/a+AAAAAAAAAAAAAAAAAAAAzEGq5QABAABJREFUAAAAAKwUFK8AAAAAAMAy2HffffOXv/wlP//5z58vU0mS//u//8sBBxyQrq6uTJw4MRMmTEi1Ws2vfvWrbLPNNvn85z+fvfbaK0ly1VVX5eijj85ll122yIyX096e3HlnMmVKct11ya23Jk89lbS11YtVXvhb/+eKVhYsSKrV5LWvTd70pmSHHZLttlPGAgAAAAAAAAAAAAAAAAAAAAAAAKzYFK8AAAAAAMAyuuOOO7L11lsnSWq1Wvr6+nLooYfm4osvzoc+9KEccsgh2WGHHZIkU6ZMyR577JFtttkmP/3pTzN69OgkyYwZMzJ+/PiXvU9RJDfdlJxxRvKb3yQtLfUyla6upc9cqSQjRyY9PckaaySf+ERy0EHJqFFLPwsAAAAAAAAAAAAAAAAAAAAAAACgTIpXAAAAAACgn4qiSKVSybRp0/Ka17wmW2yxRc4777xMnDgxlUol3d3daWlpybnnnpsjjjgiF1xwQf7zP//zFefOn59cckly+unJjBlJR0e9hGUgDR+e1GrJAQckxx6bTJw4sPMBAAAAAAAAAAAAAAAAAAAAAAAABku17AAAAAAAALCiq1QqSZLHHnss8+fPz/bbb58tt9zy+c9bWlqSJKuvvnqS5K9//evLzuvoSI45JllzzeT445OHH07a2we+dCWpz+3sTC6+ONlxx2SrrZI//3ng7wMAAAAAAAAAAAAAAAAAAAAAAAAw0BSvAAAAAADAABk5cmSSZLXVVkuSFEWRWq2Wvr6+JMmsWbOSJGPHjn3JGTfemGy6afKtb9ULWNrbBzn0P/X11e93113JpEnJcccl3d1Dc28AAAAAAAAAAAAAAAAAAAAAAACAZaF4BQAAAAAABsiaa66ZbbfdNpdffnmmTJmSSqWSarWahoaG3HbbbTn66KOTJJtuuumLru3oSD760WSPPZInnkg6O4c4/At0dibnnptstlny5z+XlwMAAAAAAAAAAAAAAAAAAAAAAADg5VSKoijKDgEAAAAAACuLSy65JAcddFD22muvfOhDH8pGG22UBx54IIcffnhmzpyZQw89NOedd94i19x0U7Lffsmzz5ZbuLI4ra3JEUckp52WtLSUnQYAAAAAAAAAAAAAAAAAAAAAAABgIcUrAAAAAAAwwC644IIcc8wx6erqSk9PT6rVamq1WiZPnpzzzjsvra2tKYoilUolP/xh8sEPJh0dZad+aa2tydZbJ7/7XTJ8eNlpAAAAAAAAAAAAAAAAAAAAAAAAAOoUrwAAAAAAwCC45ZZbcs011+Tmm2/Oq1/96my66ab5yEc+ssiac89Njj026ewsKeRSGDYsefWrk2uvTVZbrew0AAAAAAAAAAAAAAAAAAAAAAAAAIpXAAAAAABgSNVqtVSr1Zx7bnLccUlHR9mJllxzc7LRRsmf/pSMGlV2GgAAAAAAAAAAAAAAAAAAAAAAAGBVp3gFAAAAAAAGSVEUqVQqL/r8hz9MPvCBpLOzhFD91NKSTJyYXH990tpadhoAAAAAAAAAAAAAAAAAAAAAAABgVaZ4BQAAAAAAhtAf/5jstdeKWbrynGHDkt12S668MllMrwwAAAAAAAAAAAAAAAAAAAAAAADAkKiWHQAAAAAAAFYV7e3J/vuv2KUrSdLVlVx/fXLJJWUnAQAAAAAAAAAAAAAAAAAAAAAAAFZlilcAAAAAAGCIHHtsMmdO2SkGRnt7csQRyZNPlp0EAAAAAAAAAAAAAAAAAAAAAAAAWFUpXgEAAAAAgCFw3XXJxRcnnZ1lJxk43d3J+9+fFEXZSQAAAAAAAAAAAAAAAAAAAAAAAIBVkeIVAAAAAAAYZO3tyXvfu3KVriRJT09yyy3JJZeUnQQAAAAAAAAAAAAAAAAAAAAAAABYFSleAQAAAACAQfbJTyZz5pSdYnC0tydHHJE8/XTZSQAAAAAAAAAAAAAAAAAAAAAAAIBVjeIVAAAAAAAYRLNnJxdckHR2lp1k8PT2Jt/6VtkpAAAAAAAAAAAAAAAAAAAAAAAAgFWN4hUAAAAAABhEF16YVFfy38Z3dSVnn5309ZWdBAAAAAAAAAAAAAAAAAAAAAAAAFiVrOSvegMAAAAAgPIURXLGGUlHR9lJBl93d/KrX5WdAgAAAAAAAAAAAAAAAAAAAAAAAFiVKF4BAAAAAIBBcs01ydy5ZacYGvPmJV/6UtkpAAAAAAAAAAAAAAAAAAAAAAAAgFWJ4hUAAAAAABgkZ5yRzJ9fdoqhM2VK8uCDZacAAAAAAAAAAAAAAAAAAAAAAAAAVhWKVwAAAAAAYBA880xy7bVlpxhafX3J+eeXnQIAAAAAAAAAAAAAAAAAAAAAAABYVSheAQAAAACAQXDbbUlLS9kphlZPT3L11WWnAAAAAAAAAAAAAAAAAAAAAAAAAFYVilcAAAAAAGAQ3HZb0tGx9NcdfHBSFAu3JTFxYvLlLyc33JC0ty+89uGHF79+woTkvPOSKVOSp55KFiyoX3fffckFF9TnLau7717y3AAAAAAAAAAAAAAAAAAAAAAAAAD90Vh2AAAAAAAAWBldd13S2zs099p99+Too5d8/UYbJYcdtuhnTU3Jq19d3w48MNltt+SWW5YtzyOPJBtuuGzXAgAAAAAAAAAAAAAAAAAAAAAAACwpxSsAAAAAACw3iiJ58snkmWeSrq76Vq0mw4Ylra3JOusko0eXnXLJ3H770N1r9uzk179ObrstGTcuOfzwl18/f37ygx8kf/hDMm1avSBm552TT3+6XsAybFjysY8tW/FKQ0MyZYriFQAAAAAAAAAAAAAAAAAAAAAAAGDwKV4BAAAAAKAURZE8/ni9pOPWW5Prrkv++tekp6de/lGp1Lfn1hZFvYhl9dWT7bZLJk1Ktt022Wab5a+MZdasZO7cobvf975X35Lk4INfuXhlypRk8uRFP7vqquR1r0ve+c768ahRy5alvT3505+SffddtusBAAAAAAAAAAAAAAAAAAAAAAAAlpTiFQAAAAAAhtQTTyTnnFPf2tuT5uZk/vykVlu4pqvrpa9/6qnkl79Mfve7pLU16ehINtkk+eQnkwMOqH9WtrvuqudYsKDsJEtm+PDkjW+sb8/57W+XbVatltx448DkAgAAAAAAAAAAAAAAAAAAAAAAAHg51bIDAAAAAACw8iuK5A9/SN72tmTjjZMzzkhmzaoXrMydu2jpypJasCCZMyfp6UnuvTc58shk/Pjk4x9PHnhg4J9hacyeXX/m5d2Xv1zPOX9+vWhl3Ljk6aeTz342+eY3l33u7NkDFhEAAAAAAAAAAAAAAAAAAAAAAADgJSleAQAAAABg0BRFctFFyXrrJXvvnfzmN/Wyle7ugb/X/Pn17dxzk4kTk513TqZMGfj7LInOzmUrk1letLQkDQ3Lfn1X18BlAQAAAAAAAAAAAAAAAAAAAAAAAHgpilcAAAAAABgU06Ylu+2WHHFE8vjj9VKUohj8+/b01Is/brwx2WWX5IQTBqfo5eV0dQ3Ns/bX2WfXC2re8Y7klFOSefOSNdZIPvOZ5JvfXPa5Q/39BgAAAAAAAAAAAAAAAAAAAAAAAFZNilcAAAAAABhQRZF897vJ5psnN92UtLeXl6WzM/n615PXvCaZMmXo7tvQMHT36o9HHqkX1Fx5ZfK5zyXHHbfw3CGHJM3NyzZ3RXl+AAAAAAAAAAAAAAAAAAAAAAAAYMWmeAUAAAAAgAEzbVqy227JkUcm8+cnPT1lJ0o6OpKHH0522SX55CeT7u7Bv2dra1Jdjn8D39q6+M9rtYX7jY3JqFHLNn/YsGW7DgAAAAAAAAAAAAAAAAAAAAAAAGBpNJYdAAAAAACAlcNddyW77lovXOntLTvNi3V2Jl//enLddcnvf5+MHDl492ptTSqVgZ158snJKafU9y+8MDnkkIXnJkxIttmmvv/c1yRpa0ve+c76/syZyY031vevvTZ5/PH69+GRR5KiSLbbLvnEJxZe++CD9WuWRUvLsl0HAAAAAAAAAAAAAAAAAAAAAAAAsDQUrwAAAAAA0G833ZS89a3JvHllJ3l5nZ31gpgdd0yuvz5ZffWBmVur1VKtVp//ut569TKTobL77vUyln81fnzy85/X96+9Ntltt/p+c3Oyzz71bXHmzUsOPXTZ82y88bJfCwAAAAAAAAAAAAAAAAAAAAAAALCkqmUHAAAAAABgxXbzzcmeey7/pSvP6e5Opk5NXv/65Jln+jfr8ssvz84775xddtklSVKpVJIk/+//JV1d/U06eM4+O7n88uTBB5O5c5Pe3mT27OS225LTT6/nv/baZZvd0pJMmjSQaQEAAAAAAAAAAAAAAAAAAAAAAAAWr1IURVF2CAAAAAAAVkx33ZXsvHMyf37ZSZZec3Oy2WbJTTclI0Ys+XW/+c1v8u1vfztXXnllFixYkIkTJ2bSpEn50pe+lNbW1ufXbb55ct99gxB8OTd6dHLFFcmb3lR2EgAAAAAAAAAAAAAAAAAAAAAAAGBlp3gFAAAAAIBl8vjjycSJyezZZSdZdsOGJdtvn1x7bVKtvvzas88+O6eeempmzZqVzTffPLvuumsmTZqUrbfeOuuvv35aWloWWf+BDyTf/e7gZV9eNTUls2YlI0eWnQQAAAAAAAAAAAAAAAAAAAAAAABY2TWWHQAAAAAAgBVPUSTve18yf37ZSfqnqyu5/fbk619PPv7xxa+p1WqpVqt56qmnMmvWrBx44IE588wz09ramjFjxrzk7J13Tn784yLt7ZXBCb+cGj9e6QoAAAAAAAAAAAAAAAAAAAAAAAAwNKplBwAAAAAAYMXzne/UC0t6e8tO0n/t7cmnP5089NDLr9t///0zZsyY3HvvvVl77bUzZsyY9PT0ZO7cuUnqBS0vtM02RarVVat0JUm2267sBAAAAAAAAAAAAAAAAAAAAAAAAMCqolIURVF2CAAAAAAAVhyPP55svnm9sGRl0dBQZOutK/nTn5Lqy1SWv+Md78ivfvWr3HnnnWlvb8+VV16Z+++/P48//ng23XTTTJ48ObvvvnsaGxuzYEEta61VzbPPDt1zlG3EiOSb30ze//6ykwAAAAAAAADA/2fvvuOkKA8/jn92rx8gAiJSpAiKCiKKDQu2WBONBQsROxFLTLBrNJZoTH72FkuMCiqioimKFZWiGAGRYpciHaSXO67t7vz+mHAnAQSOvZ07+Lxfr33d7Ow8z/OdAxHmducrSZIkSZIkSZIkSVLdFgRQVgalpZCVBfn5kJMTdSpJkiRJkmofi1ckSZIkSZIkSRstCODQQ+E//4FEIuo06VWvHtx5J/z2t2u/lkqliMfjPPTQQ/Tr149dd92VxYsXs2jRIjp27EhRURGzZ88mHo9z5ZVXctdddwHwhz+k+NOfKgiCvAyfTTTq14eFC8M37EmSJEmSJEmSJEmSJEmSJEmSJEmSJEmSNiyVgilTYNy48LP8H34I334LJSVh4UpWVvhZ/0QCYjFo0gS6dQs/+7/PPrD33tC4cdRnIUmSJElSdCxekSRJkiRJkiRttGeegcsvh+LiqJPUjMJC+OKLgHbtYmvsX1288vnnn3PiiSdSWFhI79696du3Lw0aNGD27Nm899573HLLLcyfP58PPviAww47jLlzYccdy0mlciM6o8zJzYVLL4X77486iSRJkiRJkiRJkiRJkiRJkiRJkiRJkiTVbmVl8I9/wIMPwsSJYblKPA5FRWHJysbIyQk/I19SAg0bws9/DldcAV261Gx2SZIkSZJqG4tXJEmSJEmSJEkbJZWCHXeEuXOjTlJzcnKgT5+ARx+NrfeYe+65h0MPPZR9990XgGQySVZWFgB33nknN910E7179+bZZ58lmUxy4IFLGTOmMRDPxClEJj8fvvwSdtop6iSSJEmSJEmSJEmSJEmSJEmSJEmSJEmSVDvNnAmPPAJPPBF+hr+oKH1zZ2VBXh7svDNcdx2cckr4XJIkSZKkLZ3FK5IkSZIkSZKkjfLee3Dyyel941ZtVFgICxZAvXrrfr28vJzc3Nw19iUSCbKzs5k2bRodOnSgWbNmzJs3D4APPkjxy1/Gt/jvW48eMGJE1CkkSZIkSZIkSZIkSZIkSZIkSZIkSZIkqfYZNQpuvhk+/jgsXCkvr9n16teHeBz69oXrr4fGjWt2PUmSJEmSohSPOoAkSZIkSZIkqW64664tv3QFIBYLePFFWF9v+f+WrgBkZWWRSqXIycmhcePGFBYWMnPmTAAOPzy+xb8JLR6HK66IOoUkSZIkSZIkSZIkSZIkSZIkSZIkSZIk1S7FxXDRRXD00fDBB1BaWvOlKxDeG2DFCnjoIejQAV5/vebXlCRJkiQpKhavSJIkSZIkSZI2aPZsGDky6hSZUVwc4y9/gfX0rlRKpVKkUikAYrEY8Xicl156iSVLltCjRw9at25NKpUiFoPHH4fCwgyEj9Arr0SdQJIkSZIkSZIkSZIkSZIkSZIkSZIkSZJqjxEjwtKT55+HVauiyVBWBkuXwplnwmmnhduSJEmSJG1pLF6RJEmSJEmSJG3QX/8adYLMmjsXxo6N/eQx8XiceDy8zD5r1iweeOABbr75ZnbddVf69OlTeQzAccfBL38J+fk1mzsqqRT885/w5ptRJ5EkSZIkSZIkSZIkSZIkSZIkSZIkSZKkaBUXw0UXwfHHw/z5UFISdaKw+OX116F9+/CrJEmSJElbklgQBEHUISRJkiRJkiRJtVcQQOPGsGxZ1EkyJx4POPPMGAMHrv1aMplk3rx5TJgwgdmzZzNlyhTGjx/Pxx9/TLt27bjttts47bTT1hq3fHn4JrTFizNwAhFp3BimToVtt406iSRJkiRJkiRJkiRJkiRJkiRJkiRJkiRl3syZcMghsHBh7ShcWZfCQujTBx54AGKxqNNIkiRJkrT5LF6RJEmSJEmSJP2kadNgjz1g1aqok2RWq1Ywa9a6X3vjjTc466yzqKioICcnh9atW3P22WdzwQUX0KRJk/XO+dZb0LPnlvu9zMuDk0+GQYOiTiJJkiRJkiRJkiRJkiRJkiRJkiRJkiRJmfXdd3DQQbB0KSSTUaf5aYWFcMop0L8/ZGVFnUaSJEmSpM0TjzqAJEmSJEmSJKl2GzcuvW+UOvdcCIKqx8b6+c/hzTdh4UIoK4M5c2DgQOjUKX3Zfmz+fCgqghEjRnDqqacyduzYytcOPPBAnn32Wfr378/EiROZNGkS11xzzU+WrgAcdxz88peQm1szmaNWVgavvRYWzEiSJEmSJEmSJEmSJEmSJEmSJEmSJEnS1uLrr2H//WHx4tpfugKwahX84x/Qs2fdyCtJkiRJ0k+JBcGm3NZOkiRJkiRJkrS1ufpquP9+SKXSM9+550L//lXPY7ENj7nzTrjhhnW/VloKp5yS/rKPbbaBN96At966kT//+c+ccsopvPLKKwRBQGxjQq/HihWwww5QUpLGsLVM48YwaxYUFkadRJIkSZIkSZIkSZIkSZIkSZIkSZIkSZJq1vTpsM8+sGQJ1LW7vBYWhuUr/ftv3Gf/JUmSJEmqjeJRB5AkSZIkSZIk1W4jR6avdKU6DjhgzdKVP/wBjjoK7r03fJ6fD889B40apXfd8vKAceOgb9++nHPOOdzw3xCbU7oCMHNmOtLVbuXl8NJLUaeQJEmSJEmSJEmSJEmSJEmSJEmSJEmSpJq1aBEcdBAsXVr3SlcAVq2CV16Ba6+NOokkSZIkSdVn8YokSZIkSZIkab2CAL78MtoMv/xl1faIEXDHHfDee3D11fDdd+H+Jk3g3HPTu25paYyRI6F169b079+fbt26pWXe+++Hioq0TFVrFRXB//1f1CkkSZIkSZIkSZIkSZIkSZIkSZIkSZIkqWadf35YvpJKRZ2k+latgr/+FYYNizqJJEmSJEnVY/GKJEmSJEmSJGm9Zs6MOgE0alS1XVy85mtFRVXbhx+e/rXHjk3vfCtXwqBBkEikd97aaPbs9H//JEmSJEmSJEmSJEmSJEmSJEmSJEmSJKm2eOUV+OADKC+POsnmKymBXr3W/Ay/JEmSJEl1hcUrkiRJkiRJkqT1WrIEsrOjzfD111Xbhx8Ohx0G+flw0kmw555Vr7Vtm/61V65M73zPPgvxreTKfEkJ3HNP1CkkSZIkSZIkSZIkSZIkSZIkSZIkSZIkKf0WLoQ+fWDVqqiTpM/y5dCvX9QpJEmSJEnadFvJ7d0kSZIkSZIkSdVRUgKxWLQZnnkGZs4MtwsKYNiwMNc//wlZWVXH5eenf+3y8vTNFQRw991QXJy+OWuzVApeew0WL446iSRJkiRJkiRJkiRJkiRJkiRJkiRJkiSl1wUXhJ9735KUlsILL4Sf6ZckSZIkqS6xeEWSJEmSJEmStF6lpVEngBUroEcPePPNsMxjtblz4b33qp4vXZr+tdNZvDJ+/NZXQhKPw+DBUaeQJEmSJEmSJEmSJEmSJEmSJEmSJEmSpPR59VX44IP0fh69tigpgV69oKgo6iSSJEmSJG08i1ckSZIkSZIkSesVryVXkWfMgJ//HLbbDvbdF3beGVq3DvevNnFi+tdN5/mPHr1mcczWYNUqGD486hSSJEmSJEmSJEmSJEmSJEmSJEmSJEmSlB5BAP36hZ+l3lKtXAlPPx11CkmSJEmSNl4tuWWeJEmSJEmSJKk2ys+POsGali6FTz+FKVOgbVvo1avqtVdfTf96OTnpm+vDD6v35rlzzw3ffLf6sTH69IEhQ2DaNFixAsrLYcECGDECLr8csrPXHtO6NTz8MHz9NRQVQUVFOOaDD+D88zc992qffFL9sZIkSZIkSZIkSZIkSZIkSZIkSZIkSZJUmwwfDsuWRZ2iZq1aBXffvfGfb5ckSZIkKWrruLWaJEmSJEmSJEmhgoLMvRnqllvg1lvD7f791yz7eOEFmDULxo4Ni0S6dIHrroPCwvD199+Hd99Nf6bc3PTNNXp0+ubakLPOgsMOW3Nf06bho0cP+NnP4Je/rHqtdWv47DNo0mTtMYcfHj722Qcuu2zTs8yZAyUl4e8lSZIkSZIkSZIkSZIkSZIkSZIkSZIkSarL7r4bioqiTlHzli2DYcPgiCOiTiJJkiRJ0oZZvCJJkiRJkiRJWq8WLaC0NOoU0Lw59Oq17tc+/XT9r22u7bdPzzylpTBzZnrm2hgTJsCIEfDll7BoETRrBldcAfvtF75+4onQoQNMmRI+//Wvq0pXli+Hfv3CwpTf/CY8FuCii+Daa6G4eNOyFBbCxIlwwAHpODNJkiRJkiRJkiRJkiRJkiRJkiRJkiRJisbcuWEZydagqCgsmbF4RZIkSZJUF1i8IkmSJEmSJElar6ZNoX59WLIk2hwvvQTxOOyyCzRuHJZ/fPklDBoETz4JFRU1s+6BB6ZnnkmTwgKSFSvSM9+GXHHF2vu++QbGj696vs02Vdvbblu1PXQo9O8fbi9ZUlW8kp0NWVmbnqWiIizHsXhFkiRJkiRJkiRJkiRJkiRJkiRJkiRJUl322GMQBFGnyJxhw2DOHGjZMuokkiRJkiT9tHjUASRJkiRJkiRJtVvXrumdb8AAiMWqHqvddlvVvvPPX3PM44/DoYdC8+aQlxeWrxxyCDz6aM2VrtSrBwcdlJ65Jk2CRCI9c22qeBxat4bLLqvaN3t2WFyz2rvvVm0fdRScdx787Gdw881V+197rXrFMSUlMHr0po+TJEmSJEmSJEmSJEmSJEmSJEmSJEmSpNoilYK//hXKyqJOkllPPBF1AkmSJEmSNsziFUmSJEmSJEnSTzrsMMjJiTpF5sXjsM8+6ZlrxYqaK4hZn4YNIQggmYQZM6BPn/DNfCNGwLHHrvmGvtdfh379YPHicNwzz8DQoXDiieFxf/oTnHFG9bMsWbLZpyNJkiRJkiRJkiRJkiRJkiRJkiRJkiRJkfnuu8x/ZjxqZWXwxhtRp5AkSZIkacMsXpEkSZIkSZIk/aR994XCwqhTZF5pKey+e/rmSibTM1c6rOvXc/ZsmDNn7f15eXD66ZtXQrNqVfXHSpIkSZIkSZIkSZIkSZIkSZIkSZIkSVLUxo2DWGzTx517LgRB1WNj9OkDQ4bAtGmwYgWUl8OCBTBiBFx+OWRnr3tcXh787ncwahQsWQIlJTBjBrz1Fpx55qZnB/j6643PLUmSJElSVNbzT2VJkiRJkiRJkkLduoVvqNra7LQT5OSkZ66SEkil0jPXxlq5Eg4+ODyHVq3gggvg8MPh0EPDN9TtsQdMnRoee+aZMGhQuP3dd9CzJ0yZEn7t3x923jl8M13HjjB37qZn2Rp//0iSJEmSJEmSJEmSJEmSJEmSJEmSJEnacvznP1BUlJm1zjoLDjtszX1Nm4aPHj3gZz+DX/5yzdd32CH8THjXrmvub906fBQVwYsvbnqWeDz8XHqHDps+VpIkSZKkTIlHHUCSJEmSJEmSVLs1bQotW0adIrNyc+GEE9I3X7oKXDZFKgWjRsHw4fD883DUUTBjRvhaQQGce27VsZdeWrX96KPw+edhWcpzz8HEieH++vXhF7+oXpYozl+SJEmSJEmSJEmSJEmSJEmSJEmSJEmS0uWjjyAIMrPWhAlw221w+ulwxBHQqxeMGVP1+oknrl2E8tJLVaUrkyZB375hQcvJJ8ONN8LYsdXLEo/DuHHVGytJkiRJUqZkRx1AkiRJkiRJklT7XXNN+CgujjpJZsTjcNll6ZuvoACysyGRSN+c65OfD6Wla+8PgjXfyNe4cdV206ZV29tss+a4Hz9v2LB6mQoLqzdOkiRJkiRJkiRJkiRJkiRJkiRJkiRJkqKWSsE332RuvSuuWHvfN9/A+PFVz3/8OfDjj4cePcLtr76CAw6AkpKq1//1r+pnKSqCTz6BM86o/hySJEmSJNW0eNQBJEmSJEmSJEm1X+/e4ZvBthYHHABt26Zvvvx8yMpK33wAt9xSVabyzDNV+485BqZMgdtvh1694PDDw6/vvLPmOY0eXbU9cWLV9hVXQN++cNRR8Pjj0L591Wtjx1Yvq8UrkiRJkiRJkiRJkiRJkiRJkiRJkiRJkuqqyZMhOzuateNxaN0aLrusat/s2fDll1XPTzmlavuzz+C552DuXCguDj8jfvbZ1V8/CGDkyOqPlyRJkiQpEyL6Z7skSZIkSZIkqS5p0CAs7xgwAJLJqNPUrPr14dpr0ztnu3aQlwdlZemdd33at4ebblr/66+9BgMHVj2/9dawaKVxY2jUKCxc+V+vvALDh296lqws6NRp08dJkiRJkiRJkiRJkiRJkiRJkiRJkiRJUm0wf37mi1caNoRly9bcl0rBhx+GJSw//ux6ly5V2717rzlmn33g2Wdh993hhhuql2XBguqNkyRJkiQpU+JRB5AkSZIkSZIk1Q1XXAG5uVGnqHmFhXDMMemds1u3zJWuTJgADz4IY8aEb+ArL4fSUpgxA/71LzjjDDjppPBNdat98w107QoPPQRffgnFxZBIwOLFYdnKRReF46qjXj3Yb7/NPi1JkiRJkiRJkiRJkiRJkiRJkiRJkiRJikRpadQJ1lRYuObzbbdd8/kTT8Cxx4ZfV7v2Wthtt+qtV15evXGSJEmSJGVKLAiCIOoQkiRJkiRJkqS6Ye+9Yfz4qFPUnIICuPlmuP769M/dqBEsW5b+eWu7/HyYMgVatow6iSRJkiRJkiRJkiRJkiRJkiRJkiRJkiRtun/9C849F1as2PSx554L/ftXPY/FNm5cPA7du0NODrRqBRdcAIcfHr5WUgJ77AFTp4bPJ00KnwPMmQM77ghBEK41eza0aBG+duWVcP/9m34ODRtunZ+VlyRJkiTVHfGoA0iSJEmSJEmS6o6HHw7LSbZU9evDZZfVzNx77lkz89Z2eXlVb8STJEmSJEmSJEmSJEmSJEmSJEmSJEmSpLomCDK/ZioFo0bB8OHw/PNw1FEwY0b4WkFBWOiy2ur9ADNnVuUNgjVfa9iwelmiOH9JkiRJkjaFxSuSJEmSJEmSpI120EFw/vlbZvlKQQEMGgQNGtTM/IceCllZNTN3bbbHHhCLRZ1CkiRJkiRJkiRJkiRJkiRJkiRJkiRJkqqnoCBzn5nOz1/3/iBYswClceOq7REjqrZbt67KGouFz1f7cQnLpsjLq944SZIkSZIyxeIVSZIkSZIkSdImufvuNd+EtSXIz4czzoAjj6y5NfbdF+rVq7n5a6OsrLBwRpIkSZIkSZIkSZIkSZIkSZIkSZIkSZLqqvWVoWyOW26pKlN55pmq/cccA1OmwO23Q69ecPjh4dd33oG2bauOGz26anvAAFi+PNxu2RL++lc4+ujwa8uW4f6VK+H116uXNTe3euMkSZIkScqU7KgDSJIkSZIkSZLqlsJCeOklOOooKCmJOk16NGgADz1Us2v06AEVFTW7Rm2Tnw8nnBB1CkmSJEmSJEmSJEmSJEmSJEmSJEmSJEmqvqZNIZnM3Hrt28NNN63/9ddeg4EDq54vXAgXXAAvvgg5OXDJJeFjtYoK+PWvYdGi6uVp0qR64yRJkiRJyhSLVyRJkiRJkiRJm+ygg+D88+GZZ+p++UpBAQwaFJav1KRttoEzzoDnn4dEombXqi1atoT99os6hSRJkiRJkiRJkiRJkiRJ2lIFAcyaBePGwejRMGIEzJ4N5eVQVgapFOTmQl4eNGwI++8fvg+2Wzfo1Cl8TZIkSZIkSZI2pGPH8JpjJkyYAA8+CN27Q+vW0LhxeK3zhx9g/Pjws/GDB4fXR3/sH/+AAw6A66+HHj3CcUuWwMiR8H//F15Hra6DDtqsU9poy5fDZ5/BxImwbBmsXAnFxZCdHd4PoLAQ2rQJr/HuuitkZWUmlyRJkiSp9osFwf/+U1mSJEmSJEmSpA0rKQk/fPrtt+GHU+uiwkK49FK4++7MrPf55+Gb1Vatysx6UapfP3xD3wUXRJ1EkiRJkiRJkiRJkiRJkiRtSZYsgaefhldfhS++gGQScnKgqCi8+eCGFBaGN+MrLYW2beHww+GSS6Br15pOLkmSJEmSJKku2313+PrrqFNkXv368OijcPbZ6Z03lYKPP4ZPPoHhw8NimMWLw2u4paXrLrqJxaBevXC7vBx23jkshTnoIDjySGjZMr0ZJUmSJEl1h8UrkiRJkiRJkqRqW7oU9tkHZs6ERCLqNJumsBBOPz384G0slrl199oLJkzI3HpRqVcPFiwIv8+SJEmSJEmSJEmSJEmSJEmba+xYuPde+Pe/IR6HVavSM29WFuTlwU47wfXXQ8+e4XNJkiRJkiRJ+rGLLoInn4w6RebVrw9jxsBuu6VnvqVLw8/433svrFwZFqiUl29+xkQCevSAa6+FI47I7D0EJEmSJEnRi0cdQJIkSZIkSZJUdzVqBKNGwQ47QE5O1Gk2XmEhHHccPPVU5t8wdd110KBBZtfMtJwcOO88S1ckSZIkSZIkSZIkSZIkSdLmqaiA/v1h113hsMNg8GAoLU1f6QpAMhnO98UXcPHF0LQpXH01zJ6dvjUkSZIkSZIk1X0HHhgWfGxtKipgl102f57PPoNf/QpatICbb4Z586CoaPNLVyCcp7QU3n0XTjoJdtwRHngAli3b/LklSZIkSXVDLAiCIOoQkiRJkiRJkqS6bcECOPhgmDEjPW9sqkmFhXD66fD3v0NWVubXLy+H7beH5cszv3amFBTAhAnpeQOdJEmSJEmSJEmSJEmSJEnaOk2cCKedBnPnQnFxZtfOzYWcHLj77rCMJRbL7PqSJEmSJEmSap/PP4eDDoKVK6NOkll77AGTJlV//Pffh4UrkyaF5SipVPqy/ZTCwnCtP/wBrr0WsrMzs64kSZIkKRrxqANIkiRJkiRJkuq+7beHMWPCN03Vqxd1mvUrKIBLL4Wnn46mdAXCD+I+8kjt/j5tjoICOOccS1ckSZIkSZIkSZIkSZIkSVL1VFTATTdB9+4wZUrmS1cAysvDda+5Bg48EGbMyHwGSZIkSZIkSbXLbrtBEESdIrNycuDoo6s3NpWChx+Gzp1h7FhYtSpzpSsQrldaCnfeCXvtBV9/nbm1JUmSJEmZFwuCre2f7ZIkSZIkSZKkmpJMwl13we23h29Cqi1XoPPzoX59eOEFOOqoqNOE35djjoHhw8MPB29JmjeHyZO33GIZSZIkSZIkSZIkSZIkSZJUcyZOhNNOgzlzwpvi1QZZWeF7Ue++Gy6+GGKxqBNJkiRJkiRJikq/fvDoo1veZ8TXJz8fvvgC2rfftHHffw9nnAFffRVNufb/isXCc7nxRrjuOsjOjjqRJEmSJCndLF6RJEmSJEmSJKXd11/D6aeHb4iK+o1QBQXQsyc88ghss020WX5s3jzo2BFWrow6SfoUFMDbb0OPHlEnkSRJkiRJkiRJkiRJkiRJdc1f/wrXXAOlpVAb74JQrx7ssw8MGQL160edRpIkSZIkSVIUpk6Fzp3D65hbg4MOgo8+2rQxjz8OV10FZWWQTNZMruoqLIR27eDf/970MhlJkiRJUu0WjzqAJEmSJEmSJGnLs9tuMGEC3HhjWMaRlZX5DPn5sN124Zuenn22dpWuADRvDo8+Gn4Id0tQUADnnGPpiiRJkiRJkiRJkiRJkiRJ2jRBALfdBtdeCyUltbN0BaC4GEaPhgMPhKVLo04jSZIkSZIkKQrt24cFzVuDBg3guus2/vgggOuvD0tXVq2qfaUrEOb6+mvYd1/4/POo00iSJEmS0ikWBLX1bUeSJEmSJEmSpC3Bd9/Bn/8ML74YFrAUF9fseg0aQF4e/O538Nvf1r7ClR8LAjj6aBgxAioqok6zeZo3h8mTt5wiGUmSJEmSJEmSJEmSJEmSVPOCAK6+Gh5/PLzhXV2Qmws77giffALbbRd1GkmSJEmSJEmZNmQI/OpXsHJl1Elq1nbbwfz54T0CNiSVgksugeefrzvXehs0gKFDYf/9o04iSZIkSUoHi1ckSZIkSZIkSRmxfDk8+yzcfTcsXRoWsKTrCnVOTviGrW7d4Prr4bjjNu4NXLXBokVh7jlzIJmMOk311K8PH34IXbtGnUSSJEmSJEmSJEmSJEmSJNUlt90Gd91Vd27Et1pODnToEJavbLNN1GkkSZIkSZIkZVIyCTvsEH5OfEuVnw833QQ33rjhY4MAfvMb6N+/7l3r9XPykiRJkrTlsHhFkiRJkiRJkpRRQQAjRsBDD8GoUWEJS0EBlJZCefnGzVFYCNnZUFICrVvDL34Bl18O7dvXbPaaMmdOWL6ycCGkUlGn2TSFhfDuu3DQQVEnkSRJkiRJkiRJkiRJkiRJdckjj8B119W9G/GtlpcHe+wR3pQvPz/qNJIkSZIkSZIy6ckn4YoroLg46iQ1o2FDmDYNGjfe8LE33wz33lt3r/U2bAhjxsAuu0SdRJIkSZK0OSxekSRJkiRJkiRFaulS+Owz+PRTGD4cJkyAlSuhoiJ8xONhyUpuLmy/PRxwABxySFhUssce4YdWtwRTpkD37uH3I5mMOs3GKSyEf/0Ljjoq6iSSJEmSJEmSJEmSJEmSJKkumTABDjwQSkqiTrJ5Cgqgb1+4//6ok0iSJEmSJEnKpCAIP/M+ejQkElGnSa/CQhg4EE46acPHDh4M551Xd0tXAGIx2GEHmDwZ6tWLOo0kSZIkqbosXpEkSZIkSZIkqZaYORMOOgh++CEsnanN6teHt96Cgw+OOokkSZIkSZIkSZIkSZIkSapLysuhUyeYMiXqJOlRUADDhsH++0edRJIkSZIkSVImzZwJu+8OxcVRJ0mf3Fw47jj41782fOyCBbDzzrBiRY3HqnEFBdC7N/ztb1EnkSRJkiRVVzzqAJIkSZIkSZIkKdS6NYwbB7vuCvXqRZ1m3fLzYbvtYORIS1ckSZIkSZIkSZIkSZIkSdKmu+02mDs36hTpU1ICp58OpaVRJ5EkSZIkSZKUSa1bw7331t7PhVdHQQE89dTGHXv++VvOddGSEhg4EIYPjzqJJEmSJKm6LF6RJEmSJEmSJKkW2X57+Owz+P3vwzemxWJRJ6pSWAinnQZTp8Jee0WdRpIkSZIkSZIkSZIkSZIk1TUTJsD998OqVVEnSa9Fi8L3fkqSJEmSJEnaulx0EXTtCtnZQdRRNlthIfTvD02abPjYl18OS0rKy2s6VeasWgW9ekFxcdRJJEmSJEnVEQuCoO7/61ySJEmSJEmSpC3Q11+HRSfffx/tB4zz86F+fRg4EI4+OrockiRJkiRJkiRJkiRJkiSp7iovh06dYMqUqJPUjIICGDYM9t8/6iSSJEmSJEmSMmnWLNhzT1i6NABiUceplsJCOPlkeP75DR+7YAHsvDOsWFHzuTItPx/OPhv+9reok0iSJEmSNlU86gCSJEmSJEmSJGnddtsNJkyAG28MP4ybm5vZ9ePx8E1yp50GU6dauiJJkiRJkiRJkiRJkiRJkqrvuedg3ryoU9SckhK45JKoU0iSJEmSJEnKtJYtU4wYAQ0a1M3SlYICOOQQ6N9/447/zW/C66FbotJSGDgQPv006iSSJEmSpE0VC4IgiDqEJEmSJEmSJEn6adOnw8MPw5NPQhBAUVHNrVVYCKkUnHQSXH01dOtWc2tJkiRJkiRJkiRJkiRJkqQtXxDALrvAlClRJ6lZBQUwZgx07hx1EkmSJEmSJEk1bdiwYRx++OGVzz/5BH72MygujjDUJioogL32gvffh/z8DR+/YAG0bg1lZTWfLSrxOJxyCgweHHUSSZIkSdKmiEcdQJIkSZIkSZIkbVjbtnDvvbBwITz+OOyxR1iQEk/jlf769aF5c7jtNpgzBwYNsnRFkiRJkiRJkiRJkiRJkiRtvjFjYN68qFPUvPJyuP/+qFNIkiRJkiRJqmknnXQSv/nNb/j2228r9x1wAHzwAWyzDcRiEYbbSIWFcNBBG1+6AvC3v9WNc9scqRS8/josXhx1EkmSJEnSprB4RZIkSZIkSZKkOiQvD846CyZNglGj4PLLoWvX8M1s9epBgwYb92a11cfm5MAuu8B558Err8Ds2XD11dC4cU2fiSRJkiRJkiRJkiRJkiRJ2lrccw+UlESdouYlkzBoEKxcGXUSSZIkSZIkSTXl1ltv5bXXXuOcc85hxx13XOO1/fYLPwPeqBHk5kYUcCPUqwfHHQdvvrnxpSvJJDz4IJSW1my22iAeh6eeijqFJEmSJGlTxIIgCKIOIUmSJEmSJEmSNk8qBVOmwLhx8MknMGZM+KHdsrLwkZMTvumtoAD22AMOOgi6dYNOnWr3m/YkSZIkSZIkSZIkSZIkSVLdtmgR7Ljj1nEzPghvWHjXXXDppVEnkSRJkiRJkpRu//73vzn55JPp27cvN910Ey1btlzncQsWwLnnBnz4YYzi4gyH/AlZWeFnzu+5B/r2hVhs48e+/jqcddbWUzzdrBnMnRuWsEiSJEmSaj+LVyRJkiRJkiRJkiRJkiRJkiRJkiRJkiRJUo34v/+D226DkpKok2RO27bw/fdRp5AkSZIkSZKUTtOmTaNTp04ccsgh3HXXXXTt2rXytZdffpkvv/ySiooKdtxxR04++WSaNduBl1+Giy4KKC2NUV4eXXYIS6O7dIFBg6BNm00ff/DBMGpU+nPVVvXrw+DBcOyxUSeRJEmSJG0Mi1ckSZIkSZIkSZIkSZIkSZIkSZIkSZIkSVKN2Hdf+PTTqFNkVn4+TJsGzZtHnUSSJEmSJElSunTt2pWVK1fywgsvsP/++wMwfvx47r//fp5//vk1jt1rr7146KGHOOigg1iwAM47D0aOhOLizOfOygqvWd5zD/TtC7HYps+xdCnssAORl8dkWs+eYfmKJEmSJKn2i0cdQJIkSZIkSZIkSZIkSZIkSZIkSZIkSZIkbXmCAL76KuoUmZebC+PGRZ1CkiRJkiRJUrr84Q9/YNKkSTRo0IAgCAD44osvuO6663jppZf41a9+xRNPPMGf/vQnjjjiCMaPH89FF13EuHHj2H57eOMNeOaZFB07Qr16AfEM3A22oCAsXDn1VPjyS7j44uqVrgB89lk419bmk0+iTiBJkiRJ2lgWr0iSJEmSJEmSJEmSJEmSJEmSJEmSJEmSpLT7/vvqjz333LC4ZfVjQ3Jy4Ne/hoEDw5sILloEZWUwdy784x/Qo8eG5zj22DXXrG7+4mIYM6Z6YyVJkiRJkiTVPrfffju9e/dm0qRJnH/++QwYMIBXXnmF9957jxdeeIHnnnuOX//611x33XUMHDiQs846i6+//prhw4cDYeHJaafF+eYbGDYsxmmnhUUmBQXpz9qgAeywA9x2G8yeDS+9BG3abN6cY8dCaemmj9vU67wAffrAkCEwbRqsWAHl5bBgAYwYAZdfDtnZax4/bNiaa6zvUZ3vwfz5UFS06eMkSZIkSZln8YokSZIkSZIkSZIkSZIkSZIkSZIkSZIkSUq7ceMgKyszazVuDH/7G/zqV7D77tCkCeTmQvPmcPLJ4U35+vT56fFPP52eLMlkuJ4kSZIkSZKkui+RSADw7LPPcvfdd/Ptt99y8cUXc8cdd3DDDTdw6qmnEvy3VSQej9OsWTNOOeUUAN544w1KSkpIpVKV8+27L7z4IsyZE5ajtG4dFks3bBhe09xU9euHj7w8OOIIGDw4nPuaa8LrpOkwYkRYgJIJZ50FP/85tGsXlsjk5EDTpmG59kMPwauvVm/eiopNH1NYCBMmVG89SZIkSVJmZW/4EEmSJEmSJEmSJEmSJEmSJEmSJEmSJEmSpE3zySdQVJTZNUeMCG9aOHky7LIL3HorbL99+Np998HAgVBSsva4J54IS1pKSqCgYPNzTJy4+XNIkiRJkiRJilYqlSI7O5tkMklWVhZXXXUVe+65J7/4xS9o1aoVV155JRAWrqw+Ph6Pc8QRR5CXl8f2229PwXouODZuHJajXHMNrFgB48eHZdbDh8Onn8LChWHpSFYWxGLhmGQSUikIAth5Zzj4YDjwQOjWDTp2rLki7M8+q5l512XChPA675dfwqJF0KwZXHEF7Ldf+PqJJ0KHDjBlSvj88svD0pr/dd11cMIJ4faoUTB37qZnKS8Pf00OPrhapyJJkiRJyiCLVyRJkiRJkiRJkiRJkiRJkiRJkiRJkiRJUtqNHBneADATiouhRw/48MOqfe+/D/Pnwz/+ET5v0AA6d4axY9cce/bZ0LMnLFsWlrP88Y+bn6e0NLyRX4sWmz+XJEmSJEmSpMybNGkSXbp0ASArK4vgvxc7f/azn/H9998zaNAgcnNz1xizuoBl6NChlJWV0aFDh8oylp+yzTZw6KHh479dLhQXh4UsJSXhIzs7LI3Oz4cmTWquZOV/LV0aPjLliivW3vfNN2ExzWrbbFO1/cUXax+/+vu52j33VC9LaWl4nft3v6veeEmSJElS5li8IkmSJEmSJEmSJEmSJEmSJEmSJEmSJEmS0m727MytVVS0ZunKat9+u/ZxP7bjjvDww+H2b34T3rwwHfLzYeZMi1ckSZIkSZKkuuiYY45h1KhRTJw4kfbt2wMQi8UASCaTNG/enCv/25ASBAGxWKzy64wZM3j55ZepX78+J5544gZLV9anXr3wEbWvv4bCQli+PPNrx+PQqhVcdlnVvtmz4csvf3rcRRdVlbN89x38+9/VzzBxYvXHSpIkSZIyp3r/+pYkSZIkSZIkSZIkSZIkSZIkSZIkSZIkSfoJ5eVRJ4Azzqja/u678CaBq8ViMGAANGwIL70EAwemd+3S0vTOJ0mSJEmSJKnm3XHHHbz//vtcc801bL/99mu9npWVRSqVqnwei8VIJpPEYjGWLFnCww8/zCuvvML111/Pfvvtl8noNaK4OPNrNmwIQQDJJMyYAX36QCoFI0bAscdCWdn6x2ZlwW9/W/X8/vvDuaqrpKT6YyVJkiRJmZMddQBJkiRJkiRJkiRJkiRJkiRJkiRJkiRJkrTlibp45Ywz4Pe/r8ry61+v+fqVV8Lhh8OcOXDJJelf3xvySZIkSZIkSXXLG2+8wc0330yfPn3o06cPDRo0WOdx8XicVCpFPB4HwjKW4uJiLrroIj744APOPvtsfr/64mQdV1KyecUl6VZY+NOvn3EG7LhjuL1wIfTvv3nr/VTJiyRJkiSp9rB4RZIkSZIkSZIkSZIkSZIkSZIkSZIkSZIkpV0qFd3a/frBvfdCPA6lpXDmmTByZNXrLVrAHXeEGc8/H5YuTX+GRCL9c0qSJEmSJEmqGTNnzuSMM87gsMMO45JLLqFly5aVr7388stMmjSJiooKtttuO/r160dOTg5BEBCLxVi0aBG33347w4cP59RTT+XJJ5+M8EzSK4rikZUr4eCDIScHWrWCCy4IS7QPPRRGjIA99oCpU9c99qqrqrYffTS8Prw5Kio2b7wkSZIkKTMsXpEkSZIkSZIkSZIkSZIkSZIkSZIkSZIkSWmXkxPNuvfdB1dcEW4vWwYnnwzDh695TNOmkJ8fbr/77rrnadsWggD+9a9wjk1VULDpYyRJkiRJkiRF44QTTqB58+b8+c9/Zq+99gLgs88+47777uOFF15Y49hBgwbx9NNP07VrVwC22247+vbty89//nO6d++e6eg1Kjc382umUjBqVNXzQYPCopU2bcLrrueeCzffvPa4ww+HvfcOt0tK4JFHNj9LVNe5JUmSJEmbxuIVSZIkSZIkSZIkSZIkSZIkSZIkSZIkSZKUdnl5mV0vNxeeew5OPz18PmMGHH88fPVVZnOsZvGKJEmSJEmSlH7z58O4cfD111BcDEVFYclGfj7Urw/16sFuu0G3btC8+cbNec899/D555/TunVrtttuOwAmTJjAjTfeyLBhw+jTpw8HHHAABQUF3HXXXUyYMIGjjz6ad955p7KkZffdd2f33XevqdOOTEEBxGKZWSs/H0pL194fBOFjtcaN1z3+qquqtp99FhYt2vxMmb7OLUmSJEmqHotXJEmSJEmSJEmSJEmSJEmSJEmSJEmSJElS2jVoAAsWpHfOW26BW28Nt/v3h/PPD7fz8+Htt+HQQ8PnS5fCNddAo0Zw0EFV47/7DhYuhDlzoF+/teffbz/41a/C7SVL4I9/hKlTNz1nMgkNG276OEmSJEmSJElVSkvhgw9gzBgYMQImToRVq8IyjJISqKhYe0x2NhQWQnl5eNyee0KPHrD//nDEEeFr/6tXr15MnjyZJ598kj333JMBAwYwd+5c3nnnHQYNGsQZZ5xReezpp5/OWWedxcsvv8zzzz9fWbxSV6VSKSZNmkQ8HqdLly5rvb6u79fmWt913mOOgXvvhUGDwkLt+fNhhx3gggugbduq8aNHrz3nrrvCcceF26lUOE865OenZx5JkiRJUs2yeEWSJEmSJEmSJEmSJEmSJEmSJEmSJEmSJKXdPvtUr7SkOpo1qypdgbBw5eWX1z7uvPNgwABYtAgefHDt1889t6p4ZcWKdR+zMcrKoGPH6o2VJEmSJEmStnbTpsFDD8FTT0E8DsXFYdnxamVl6x+bSITX9iAsbhk5EkaNgnr1wjnOPx9++1vYeefwmFQqRcuWLXn88cfZZZdd+NOf/sRpp50GwJVXXskZZ5xBKpUiHo9TXl5Obm4uV199Na+++irDhw+nrKyM7OxssrKyaui7kX5FRUW8+eabPPXUU4wbN46ysjK23357GjVqxH333UePHj0qj+3YMSy5yZT27eGmm9b/+muvwcCBa++/8srw9wrA66/D5MnpybP77umZR5IkSZJUs+JRB5AkSZIkSZIkSZIkSZIkSZIkSZIkSZIkSVueHj2goCDqFNFo3x5ycqJOIUmSJEmSJNUdySQMGRJeV+zUCR59FIqKwhKVH5euVHfuFSvCApcnnoAuXeDAA+Ff/4JUKk4qlSIWi3HVVVfx97//nV122YX999+f3/72twDEYjEAcv570W+XXXahfv36tGjRgry8vDpVugJw//33c+mll/LDDz9wzjnncOmll9K5c2c+++wzbrjhBj777DMAgiCgaVOoXz8zuSZMCMuwx4yB+fOhvDwsz5kxI/y1OuMMOOkkSKXWHNe0KfTuXfX8nnvSkyc3d83Cb0mSJElS7RULgiCIOoQkSZIkSZIkSZIkSZIkSZIkSZIkSZIkSdqyjB4NRx8d3tBwa3PBBfDUU1GnkCRJkiRJkuqGYcPC4oyVK8NHpjRoEJZHP/cc/OxnKeLxOACffvopo0eP5vzzz6ewsHCtcf/+9785+eST6devH3fddRfZ2dmZC72JgiCoLI4B+Pvf/85FF13E8ccfz7333kvr1q0pKCigtLSUSy65hBdffJGXX36ZE044oXLMkUfCBx9EkT5aDRvCP/8Jhx8edRJJkiRJ0obU3n+ZS5IkSZIkSZIkSZIkSZIkSZIkSZIkSZKkOqtLF1i1KuoUmVevHhx8cNQpJEmSJEmSpNqvqAh+9zsYNAhKSjK//uqil5NPhlNOifPIIwENG8bYZ5996Nq16xqFKqlUWMwye/ZsBg8eTGFhIaeddlqtKV1JJBIMHTqUDz/8kG222YbDDz+czp07U69evcrspaWlfPTRRxQWFnLdddfRsWPHyvH5+fk0atSIsrIydthhhzXmPvRQGDkSEolMn1W0Vq2CvfeOOoUkSZIkaWPUjn+dS5IkSZIkSZIkSZIkSZIkSZIkSZIkSZKkLUpBAbRqBdOnR50ks+Jx6NYt6hSSJEmSJElS7TZ8OJx5JixfDqWl0WZZtQpeeQXefjvGwIFw9NGss3Rl2bJlPPDAA7zwwgvcfPPNdO/ePcLUVR5//HH+8pe/MGvWLBo3bszSpUuJxWL06tWLv/71rzRo0AAIy1VKSkpYtWoVixcvrhy/atUqJk+ezBtvvMHpp5/OHnvsscb8++0HhYWwYkVGTytyTZpAw4ZRp5AkSZIkbQyLVyRJkiRJkiRJkiRJkiRJkiRJkiRJkiRJUo3o0QNmzoRUKuokmVNRAbvvHnUKSZIkSZIkqXYqL4fLLoOBA6GkJOo0VUpLw8fJJ8Opp8Lf/gb5+eFrq0tXLrzwQoYPH07v3r259dZbI8272ssvv8xtt91Gbm4ujzzyCF26dKFRo0bcdNNNPP/889SvX58//vGPbLfddgAcc8wxvP/++/z2t7/l448/plmzZsyaNYtBgwaxfPlyrr32WhYvXkzLli0r1+jWLfpynCjss0/UCSRJkiRJGysWBEEQdQhJkiRJkiRJkiRJkiRJkiRJkiRJktYnlUqxaNEi5s2bx6xZs5g7dy4VFRUkEgmSySTxeJzs7GxycnLYYYcd2HHHHWnRogVNmzYlKysr6viSJElbtdGj4YgjYNWqqJNkRlYWnHce/P3vUSeRJEmSJEmSap/iYjj2WBg3rnaVrvyv/Hzo0gXeew8aNIDFixfz5JNPcvvtt3PmmWfy97//nVgslpEskydP5v3332fGjBnsueeenHnmmWu83q1bN8aPH8/HH3/MAQccULl/9uzZXHzxxbz55ps8+eSTXHjhhQAkEglefvll7r77bmbMmMGyZcvIzc1ljz32oFmzZowYMYJ4PM6AAQP45S9/WXmee+0FEyZk5JRrhQYN4JlnwhIeSZIkSVLtZ/GKJEmSJEmSJEmSJEmSJEmSJEmSJKlWCYKAOXPmMGHCBGbOnMmSJUsqC1TKy8s3OD4nJ4dYLEYikaBRo0bsuOOO7LHHHrRr1y5jN7+RJElSKAigY0eYPDnqJJlRUABjx0KnTlEnkSRJkiRJkmqXZcvg8MPhm2+gtDTqNBuWlwft28PIkdCkCUyfPp158+bRuXNnGjRoUOPrv/rqq9x1112MHTuWRo0aUa9ePdq1a8eAAQNo27YtAB9//DE9e/akdevWvPbaa2y//fYkk8nKn68//vjjXHrppey333588sknpFIp4vE4EBaznHnmmRxxxBFcddVVNGzYkOXLl/P8889z++23A/Dmm2+y9957EwQBL78c49e/hpUra/zUa4Vtt4UFCyAnJ+okkiRJkqSNkR11AEmSJEmSJEmSJEmSJEmSJEmSJEmSICxV+eKLLxg1ahQrV64kkUgQBAEAyWRyo+epqKio3F68eDGLFy/mq6++Ii8vjwMPPJCuXbuSn5+f9vySJElaWywG110Hv/sdFBdHnabm7babpSuSJEmSJEnS/youhsMOC0tXysqiTrNxysrCQulDDoFPPoG2bdtWFp7UlCAIiMVivPXWW1x++eU0adKEP//5z+yxxx40a9aMXXbZhQYNGlSWq+Tl5bFw4UKaNWtGQUEBALFYrPLn7Ku/jhkzhm+//ZaOHTtW7uvduzelpaVccsklNGzYkIqKCho2bMjFF1/MF198wRNPPMHQoUMri1dOPjlG3741evq1Rl4e/OY3lq5IkiRJUl1i8YokSZIkSZIkSZIkSZIkSZIkSZIkKVKLFy/mP//5D5MmTQLWLE5Jl/LycsrLy/nggw94//332W233TjwwAPZYYcd0r6WJEmS1tSrV1i8sqVr0CAsmZEkSZIkSZJUpawMjj0Wvv227pSurFZRAVOnJjnyyCxGjoT/dpvUmFgsxvfff0+/fv3YbrvtePPNN2nVqtUaxwRBQFZWFgCdO3emTZs2TJw4kTFjxnDkkUcSj8crj33jjTfIy8ujrKyM4cOH07FjR2KxGG+//TYjR46kX79+NG/enGQySU5ODslkklgsRqf/tkvPnDkTgHg8Tm4uXHwxPPBA3ft13FSxGFxySdQpJEmSJEmbIr7hQyRJkiRJkiRJkiRJkiRJkiRJkiRJSr9kMsl7773H448/zvjx46moqKiR0pUfq6ioIJFI8MUXX/DUU0/x+uuvU15eXqNrSpIkbe0KC+HccyEnJ+okNSseh5NOijqFJEmSJEmSVLtcfDGMGwelpVEnqZ7y8iwmTUpy3nmZWW/YsGFMnjyZP//5z5WlK4sWLWLRokVAWM4C4c/b8/Ly6NmzJ/F4nMsuu4y33nqLGTNmMGzYMM4++2y+/vprTjzxRABGjRpVuUaDBg0AGDNmDBCWuQBkZWURj8cZOnQoAN27d18j22WX1dRZ1x6xGBx+OLRoEXUSSZIkSdKmiAWr/3UrSZIkSZIkSZIkSZIkSZIkSZIkSVKGzJs3j8GDB1NUVFTjZSs/JTs7m/z8fE499VTatm0bWQ5JkqQt3fffQ+fOsGpV1ElqRr16cOONcMMNUSeRJEmSJEmSao/33oNf/nLLuC5YWAgvvggnnLBxx5eXlzNp0iQaN27MTjvtBIQFJ6uLU9bn+OOP57333qO8vJyysjKefvpp3nvvPRYsWEBJSQnnnnsuZ555Jk2bNgVgxowZ3HXXXTz22GPk5ORQr1494vE45eXl/OUvf+Gkk06iVatWHHbYYXzwwQcALF++nB133JGioiJeeOEFzjzzTJLJJJMnT+bll1/mL3/5C61atWLIkCHssssua+Q77jgYOhSSyU38BtYRhYXw5ptw6KFRJ5EkSZIkbQqLVyRJkiRJkiRJkiRJkiRJkiRJkiRJGZNMJhk2bBijR48mkUhEHadSdnY2Xbp04ZhjjiE3NzfqOJIkSVucIAi4774Yt9wCxcVRp0mvWAx23RUmTYLs7KjTSJIkSZIkSbXDypXQvj0sXBh1kvRp1AimTg2/rs8XX3zBlVdeyYcffkhWVhY77LADXbt25bHHHqssS1mXVCpFPB7nyCOP5Ouvv+avf/0rAwYM4LXXXmPnnXemWbNmfP755yxfvpzjjjuO559/nkb/DVJSUsJ7773H22+/zYIFC+jcuTOnnnoqnTt35ptvvmHfffelZ8+ePPbYY+Tl5RGLxbjqqqu4//77ATjggANo0qQJ8+fPZ9y4cey111488MADHHLIIWvlnDEDOnXa8q7zAuTlwS9+Aa+8EnUSSZIkSdKmsnhFkiRJkiRJkiRJkiRJkiRJkiRJkpQRy5cv59lnn2XlypVUVFREHWct2dnZ5Ofnc8455/zkDW8kSZK08b788ks6deoEQDIJ++wTFpSkUhEHS6OCAhg7NrzZoCRJkiRJkqTQeefBSy9BaWnUSdInLw9OPBFefnndry9cuJB9990XgNNOO42CggKGDRvGqFGj6N69O08//TQdO3YkCAJisdha44uLi+nTpw8ffPABe+yxB1999RXPPfccRx55JAATJkygV69eTJkyhVtvvZXf//73xGKxytKW1V9/rH///lxwwQXcddddXH311VRUVJCTk0NxcTEvvfQSL7zwAt9//z3l5eV07NiRM888k5NPPpkmTZqsN+fjj8PVV2955SvbbhsW6zRuHHUSSZIkSdKmsnhFkiRJkiRJkiRJkiRJkiRJkiRJklTjFi9ezNNPP01JSQm1/WNteXl5nHPOObRo0SLqKFKdEQQpWLyIYN5sUrOmE8ybDeVlkEhAMgHxLMjOgZwcYju0IL5jW2LNd4Sm2xOLZ0UdX5JUQ/74xz8yePBgXnzxxcrylcmTYc89oaQk4nBpUq8eXHcd/OEPUSeRJEmSJEmSao/33oNf/hJWrYo6SfoVFsKLL8IJJ1TtW/0z8O7duzNhwgQGDx7MCf89oKSkhCuvvJInnniCvn378thjj6137rKyMv74xz/y5z//GYBbbrmFm2++GYBUKkVWVhYDBw7kt7/9LR07dmTgwIG0a9cOgGQySVbWmj93Ky8vp2fPngwbNozx48fToUOHtdasqKhg7ty5tGnTZqO/B0EABx0EY8aEhdtbgsJCGDQoLNaRJEmSJNU92VEHkCRJkiRJkiRJkiRJkiRJkiRJkiRt2X744QeeeeYZysrKoo6yUcrKyujfvz+9e/emdevWUceRaq1g7iySEz8lmDENFi2AeBxisbBwZUPjvhgPxMJilsZNiLVuR3yPvYm1aU8sFsvMCUiSatSll17K448/DsDUqVPp1KkTQRCw884x/vhHuPVWKC6ONuPmisWgdWu44Yaok0iSJEmSJEm1RyIBvXtvmaUrEJ7XeefB3LmQlxfui8VifPTRR4wZM4bTTz+9snQlkUhQUFDAVVddxTvvvMOrr75Kz549OfLII9c5d15eHrvssgtNmzZl4cKF9OjRg1gsRiqVIh6PA7Dvvvuy6667MnPmTGbMmEG7du0IgqCydGXVqlXMnj2br776iieeeIKhQ4dy5513rrN0BSAnJ2eTSlfC8w1LSjp1qvvXeSH8dTzuOEtXJEmSJKkui0cdQJIkSZIkSZIkSZIkSZIkSZIkSZK05VqyZAn9+/evM6Urq1VUVPD8888zb968qKNItUpQUUFqwlgq/vp/JPr/lWDMKPhhLiQTUFG+wdKVSuX/PTaVhEULCD4bTXLQUyQeuIPk6A8JSktq9kQkSTXq1FNP5cknn+Twww8H4J577mH58uWV5VpXXBHekG/1TQnrqsJCGDwYsrOjTiJJkiRJkiTVHq+9tuWWrqxWXg6vvrrmvuL/NpDk5OQAEAQB2f+9eNihQwd69uzJokWLeOeddygpWftnYUEQALDnnnuy++67AzBhwgQAUqlU5evbbrstiUSC5cuX06pVKyAsfgmCgO7du3PEEUdw2mmn0bt3b8aNG8ett97Ktddem95vANCmDdxzD9Srl/apM66wEP72t6hTSJIkSZI2h8UrkiRJkiRJkiRJkiRJkiRJkiRJkqQasWLFCp5++uk6V7qyWkVFBQMGDGDRokVRR5EiFyxdTOKtf5K4+2aSb/0DFi2AigogSN8i5eWwYhmp998kce+tJP41iOCHuembX5KUEUcccQRDhgzhzjvv5JlnnuGAAw5g+vTpLFy4EAhvEJiVBe++G96Y77/3IKxzCgvDG0h26hR1EkmSJEmSJKl2+b//g5Uro05Rs4qKwvP8sUQiQVZWFgUFBaxataqyiHp1YcohhxxC06ZN+eSTT5g9e/YarwGVx3fs2JFf/OIXALzxxhsAZGdnE4/HK4+bOHEiTZs2pUmTJgAkk0lisRjHHnssDRo0YNddd+Xee+9l0qRJ3HTTTTX0XYC+faFXr/B6aV1Vr154vbpx46iTSJIkSZI2h8UrkiRJkiRJkiRJkiRJkiRJkiRJkqS0C4KAl156iZKSkjVuFlPXlJWVMXDgQBKJRNRRpEgEySTJYW+TePRugk//AxXlYUFKTaooh0SCYNJnJP7+EIkhgwnK62aBkyRtTYqKiujWrRufffYZ99xzD3369KF169bstddezJ49m4EDBwJU3hywYUP46CNo3hyys6NMvukKCuCFF+CII6JOIkmSJEmSJNUu33wDn38edYrMmDIFJk6set6kSRPq1avHDz/8wPLly9c6frfddmPnnXdmypQpzJo1C6gqW/mxgoICLr30Utq1a8cHH3zAn//8Z1auXMnChQsZNmwYvXr1ory8nKuuuopGjRoBkJWVBcD111/P0KFDeemll+jbty877LBDDZx5lVgMnngCjjsuvG5a1xQWwhtvwD77RJ1EkiRJkrS5LF6RJEmSJEmSJEmSJEmSJEmSJEmSJKXdmDFjWLhwIalUKuoom624uJhhw4ZFHUPKuOCHeSQeu5vUf4ZDogJSyQwHSEGigmDiOBIP/5nUjKmZXV+StNEWLlxI165dmT17Nvfffz8XXnhh5Q3/evfuDcCQIUOYPXv2GuOaNoXRo6F1a8jNzXjsaikshEGD4Je/jDqJJEmSJEmSVPs8+CBUVESdIjPKyuDee6uet2/fnmbNmvHNN98wb968yv2ry1VatmxJmzZtWLRo0TqLWVZLpVIUFBTw6KOPsu+++3LjjTfSuXNnjj/+eM466yw++ugjfv/733PhhReuNTYvLy99J7iR4nF48UU4+ujw+mldUVgIr74Khx4adRJJkiRJUjpYvCJJkiRJkiRJkiRJkiRJkiRJkiRJSqulS5fy/vvvU7GF3FGnoqKCMWPGMHfu3KijSBkRJJMkh79N4u8PwuKF0d8dK1EBRStJPv8kiSGvEJSXRZtHkrSWTz/9lDZt2vDggw/Su3dvCgsLSaVSBEHA3nvvzfHHH89XX31VWbwSBEHl2B12gE8/hY4dIT8/qjPYsFgM6tWD116zdEWSJEmSJElal+JiePZZSCSiTpIZySQMHgyrO1SaNGlCp06dmD59OpMmTVrr+IKCArbddlsSiQTJZBIIS1YASkpKKstYVl8/PeaYYxg0aBD33XcfXbt2paCggNNPP50RI0Zwxx13RFKysj7Z2WGJSc+edaN8pX59ePttOPbYqJNIkiRJktLF4hVJkiRJkiRJkiRJkiRJkiRJkiRJUtoEQcArr7xCYgu7m04ikWDw4MFb3HlJ/ytYsZzE4/eQ+nh4WHhSmyQqCCZ+SuLhvxAsnB91GknSjxx33HEMGDCAM844g5ycHIIgIB6PE4vFyMvL44ADDqCkpIT77ruP8vJyYrHYGuMbNYJPPoFzzoGCgohO4icUFobFMJ98AkceGXUaSZIkSZIkqXZ65x3Iyoo6RWZlZ8Prr4fb8XicE044AYB3332X+fPDn2clk0nKysoA2GabbQBYunRp5ZgpU6awxx57cOaZZ641/0477US/fv146aWXGDlyJA888AD7779/TZ9WtWRlQf/+cNVVtfM6L4S5WrSAkSPhkEOiTiNJkiRJSieLVyRJkiRJkiRJkiRJkiRJkiRJkiRJaTNmzBgWLlxIEARRR0m7oqIihg0bFnUMqcYESxaR+Nv9sGQRVNSy0pXVEhVQtILEUw+Rmjsr6jSStNX68d/1VhfTtWrVilgsRhAElcUqq4+7+OKLadu2Ld988w3Lli1baw4Iy02eeALefht22KF23JgvFgtzXHstTJoEnTtHnUiSJEmSJEmqvf7zHygujjpFZhUVwccfVz0/5phj2HfffRk8eDBDhw4FICsri7y8PADGjx/PtttuS/fu3SvHNGvWjGnTpvHOO+9QUVFB1jraa/Lz82v2RNIkFoM//hE++gh22im87ltbFBTAeefB5Mmw115Rp5EkSZIkpZvFK5IkSZIkSZIkSZIkSZIkSZIkSZKktCgrK+P999+norYWNmymRCLBmDFjWLFiRdRRpLQLFv5A4skHYFURpFJRx9mwsjKS/R8lNXNa1EkkaasUBAEVFRUkk0mys7Mr9wGVpSurt4MgoLCwkP33358vvviCf//732sd92M9esCUKXD22dGWrxQWQseOMGYM3HIL5OREl0WSJEmSJEmqC0aOrN6Pmc49F4Kg6rEx+vSBIUNg2jRYsQLKy2HBAhgxAi6/HP572bJSmzZrrrGux89/vunZISwZWa1FixZcccUVJJNJ/vSnPzFy5EhKSkr47rvvuPXWWxk6dCjdu3dn9913ByCVStGgQQPeeust5syZQ05Ozlql1XXR3nvD11+HvxZRl2wXFECLFvDuu/Doo7WrDEaSJEmSlD4Wr0iSJEmSJEmSJEmSJEmSJEmSJEmS0mLSpElRR6hxQRDw6aefRh1DSqtg2RISzzwCpSUbfzer2qCinOTzTxLMmx11EknaqgwZMoTLLruMTp06sd9++3HHHXcwf/789RapxGIxCgsLOfPMMwF49dVXWbJkyU/ePLBePXjiCXj7bdhtt/BGePEM3R2hfn3YZhu44QaYNAk6d87MupIkSZIkSVJdFgTw5ZeZW++ss8KilHbtoEGDsDi5adOw2Pmhh+DVVzOX5bvvIJmsen7qqadyww038N1333H44YdzyCGHcMYZZ/CnP/2JI444gqeeeor4fy94xuNxgiDgmGOOoXnz5sD6S6vrmtxc+MtfwmKa9u3Da6+ZXj8/H847DyZPhoMPzuz6kiRJkqTMigVbQpWpJEmSJEmSJEmSJEmSJEmSJEmSJClSQRDw0EMPsWzZsqij1Li8vDyuueYasrKyoo4ibbagaAWJJ+6H4pV1q3Tlx/Lyye7zW2LbNYs6iSRt8e644w7uvvtu4vE4LVu2ZOHChSxbtoybbrqJG264gaysrPXeFHD58uX8/Oc/Z/LkyXz88ce0b9+eIAg26iaC48bBfffBP/4RFrCsWpXe88rKgrw82HlnuO46OOWU8LkkSZIkSZKkjTN9OnTqVL1rd+eeC/37Vz3fmN6R+++H5cvDspdFi6BZM7jiCthvv6pjdt4ZpkwJt9u0CTMCvPkm3Hnn2nN++SVU58fd9evDmDFhifSPvfXWW7zzzjuMHTuW7bbbjlNOOYWTTjqJhg0bbvS10S1FMgnvvAN33QWjR0MqBeXlNbNW/frh76GLLoLf/Abatq2ZdSRJkiRJtUt21AEkSZIkSZIkSZIkSZIkSZIkSZIkSXXfrFmzKC4ujjpGRgRBwLfffsvuu+8edRRpswRBQPLlAbCqqO6WrgCUlZIY+HeyL7uOWLYfnZWkmnLttddy7733csEFF9C3b1/22Wcf3n//fc455xzef/99/vCHP/zk+IYNG7L33nvz8ccf88ADD/Dwww9v9I0Fu3WDgQNh6VJ45hm4997wBojZ2bCymt1hhYXh+PJyOPPM8KaMXbps+jySJEmSJEmS4NNPw4LjTLniirX3ffMNjB9f9XybbdY9dsECGDUqvXk+/XTt4pXjjjuOY445hng8vtbxW1PpCoS/N44/Pnx8/z08/DD8/e/ha0Vp+FFlbm54vbd9+7Bcu2dPy7UlSZIkaWvju0clSZIkSZIkSZIkSZIkSZIkSZIkSZvt448/pqKiIuoYGVFeXs5HH31k8YrqvNS4Twjmz4VUKuoom69oJclhb5F91AlRJ5GkLdL999/PgAEDuOiii7j++utp06YNAEcccQQtWrRg9uzZJJNJsn50Z8UfPw+CgFgsxhVXXMEjjzzC9OnTKSkpoaCgYJNyNGoEV14Z3lRxxgwYNw5Gj4YRI+DLL8Ob8+Xk8N81w6+r718YBFBSAm3aQPfucPDBYaFL587egE+SJEmSJEnaXF98ERZoRCEeh1at4LLLqvbNnh1eM1yXE0+EJUvCcuZ58+CDD+Avf4HJk6u3flERTJq0vmxrl65s7dq1g/vugzvvhCFD4MMPYeTIsDgnKyv89fypMpbcXMjPD6/3NmoEe+8Nhx0Gxx4Le+6Z0VORJEmSJNUiFq9IkiRJkiRJkiRJkiRJkiRJkiRJUi1RUlLC3LlzmTt3LjNmzGDBggWUl5eTSqVIJpPE43GysrLIyspi2223pW3btrRs2ZIWLVrQsGFDYqvvKp1hRUVFTJkyJZK1o7Jw4UIWLlxI06ZNo44iVUuwfCmpd1+DivKoo6RHooJgzChSnboSb7Fj1GkkaYsydepUHnzwQTp06MDVV19dWboCMGnSJKZNm8YxxxzDU089xfTp02nfvj0XXnghWVlZleUrsViMIAjIz8/n8ssv54Ybbtjk0pUfi8Wgbdvwceqp4b4gCMtYZs2C0tLwpnvJZHgDvoIC2HZb2G03S1YkSZIkSZKkmrBixfqLMmpKw4awbNma+1KpsMjjssugrGzd4xo3rtpu2xYuuABOPx2OPhr+85/qZfnfHNqw/Hzo2TN8QPhrN2VKWLj96aewaFFYwFJcHBZu16sXluV07Aj77BMWrjRqFO05SJIkSZJqD4tXJEmSJEmSJEmSJEmSJEmSJEmSJCkiqVSKyZMn8+mnnzJ37lxKS0vJycmhoqKCVCq1zuMTiQQAq1atYt68eeTk5BD89w4222+/PV26dGHPPfckL4N3lJ42bVrljbW3FkEQMHnyZItXVCcFQUDy1echmYg6SnolKkgOHkDssuuJZfsRWklKl/bt2/OrX/2KE088kfbt21fu//rrr7nzzjtZunQp06ZN48MPP2Tp0qWsWrWKd999l5deeomsrCyCICAWixGLxWjevDn3338/8Xg87Tl/XMYiSZIkSZIkKbNWrow6wZoKC9d8HgQwfjy8+ip89VVY5nHggXD11WGhR/368Pe/Q6dO1VuvuHjzM2/t4nHYZZfw0atX1GkkSZIkSXWN7xqVJEmSJEmSJEmSJEmSJEmSJEmSpAwrKipi3LhxjB49mmQySXl5eeVrZWVlGz1PEARrjJ0zZw4LFixg6NChdOrUie7du9OsWbO0Zl+X2bNnr5Fja5BMJpkxYwYHHnhg1FGkTZYa9wnB/LmwjoKnOq+oiOSwt8g+6oSok0jSFiGZTJKVlcUdd9xBPB4nlUoRj8f59ttv+d3vfsd7773HDTfcQN++fWnUqBFz5szhhBNOYPDgwey1115cf/31xGKxNeasidIVSZIkSZIkSdEqKcn8mitXwsEHQ04OtGoFF1wAhx8Ohx4KI0bAHnvA1KnhsTNnwt57rzn+3Xdh7lx44onw+e67w047wbRpm56ltHTzzkWSJEmSJG0ei1ckSZIkSZIkSZIkSZIkSZIkSZIkKUPmzJnDhx9+yJQpU4jFYiQSibSvUVFRAcCkSZP46quvaNy4MQcffDCdOnVa66bX6TJz5syNOm7PPffkpJNOqnx+2223rXXMLbfcUrn9r3/9i4kTJ25Sln322Yef//znlc+nT5/OgAED1jquS5cu7LXXXuywww7k5OSwcuVKpk6dyocffsjy5cs3aq25c+duUjapNggqykm9+xpUbKFlSYkKgjEfEex/CLFtto06jSTVSUuWLOHbb7+lW7du5ObmAlVlKau/7rDDDkydOpWHHnqI3/zmN5Vjd911V5555hkOO+wwvvrqq8yHlyRJkiRJkhSJ/PzMr5lKwahRVc8HDQqLVtq0gYICOPdcuPnmn57jx+MBmjWrXvFKXt6mj5EkSZIkSelj8YokSZIkSZIkSZIkSZIkSZIkSZIk1bDy8nLeffddJk2aVFmMUtOCIKCiooIffviB1157jY8//pjTTjuNRo0apX2dRYsWpXXO6mrcuDFHHXXUBo875ZRT2GOPPdbYt+2229KtWzd23313nnvuOebNm7fBeVatWkVpaSn5UdxFSKqm4PPxUDMdTLVHAMmxH5N95PFRJ5GkOuezzz7jiiuuYOHChfzud7+jb9++ax2TSqVo2LAhn3/+OYWFhUD4d8JUKkVWVhZNmjQhFovx/fffk0wmicfjNVYAKEmSJEmSJKl2qF8/c2vl50Np6dr7gyB8rNa4cdX23nvD55/D//64/uCD13y+ET8mXqd69ao3TpIkSZIkpUc86gCSJEmSJEmSJEmSJEmSJEmSJEmStCWbMWMGDz/8MBMnTsxY6cr/qqioYP78+Tz22GOMHj2a4Md3m9lMixcvJh6P/qNqsViMk08+mdzc3J/8Pnfu3LmydCWRSPDWW2/x3HPPMXHiRAAKCgo49dRTN+rm4Dk5OcyfPz89JyBlQBAEJEd9AOXlUUepWckEwdhRBMlE1EkkqU555513OOyww1i8eDG9evXioosuWudxq//uV1BQAFD5d8usrCwA/vOf/5BKpfjVr35FVlaWpSuSJEmSJEnSVmCbbdI/5y23VJWpPPNM1f5jjoEpU+D226FXLzj88PDrO+9A27ZVx40eXbV9+eUwbRr85S9wwglw1FFw661w771Vx4wdC9OnVy9rTZy/JEmSJEnaeNlRB5AkSZIkSZIkSZIkSZIkSZIkSZKkLVF5eTnvvvsuEydOJJGI/ub/QRBQUVHB+++/z6RJk+jZsyeNGjXa7Hnnzp1bK26mfcghh9CqVSuWLVvG119/Tffu3dd5XMeOHSu3v/jiC8aMGQPA9OnT2W233cjNzaVJkyZ07NiRb7755ifXTCQSzJ07l7Y/vnuPVIsFc2bCyhVRx8iMICD45gtinbpGnUSS6oRPPvmE888/n3322Yff//73/OxnP1vncUEQVP7db/XXIAgqy1hGjRrFQw89RIcOHdh///0zE16SJEmSJElS5HbdFRo0gJUrM7Ne+/Zw003rf/2112DgwDX3tWoF11237uN/+AHOO696WerVg06dqjdWkiRJkiSlh8UrkiRJkiRJkiRJkiRJkiRJkiRJkpRmS5cu5ZlnnqGkpKRWlK78WEVFBfPmzeOxxx7jlFNOYdddd92s+ZYtW0Z5eXma0lVP8+bN6dGjB6lUin/+85+0a9duvcfm5+dXbldUVFRup1Ipkslk5fO2bdtusHglmUyyaNGizUguZVbq4+GQqNjgcVuE8jKSH31A3OIVSfpJq4tU3njjDUpLS+nXr19l6UpFRQU//PAD06dPJx6Pc+CBB1aOS6VSxOPxyq8Ab7zxBvfddx9ffvklL730EnvvvXck5yRJkiRJkiQp87p1g1QqM2tNmAAPPgjdu0Pr1tC4cbj2Dz/A+PEwaBAMHgxBUDXmL3+BqVPh6KOhbVvYfnuoqIBp0+CNN+C++6C6P/qNx8PzlyRJkiRJ0bF4RZIkSZIkSZIkSZIkSZIkSZIkSZLSaMGCBTzzzDOUlZUR/PhOLrVIEARUVFTw6quv8otf/II999yz2nNtTunKLbfcUu2xq2VnZ3PKKaeQlZXFqFGjmDlz5k8WryxatIgOHToAsNtuu/HZZ5+xaNEi9tprLwoKCiqP23bbbTdq/ahLZ6SNFawqIpj81Zp3mNrSLVpAsGA+se13iDqJJNVasViMoqIiXn31Vfbff39OPPFEACZMmMCgQYN48sknWbZsGQC/+MUv6NWrF2eccUZl2UosFqO8vJw//OEPvP7668ybN49XX321ch5JkiRJkiRJW4edd4ZksnpjBwwIH//rttvCx/+aMQP69du0Nb79Fu64I3ykW2kpdOqU/nklSZIkSdLGs3hFkiRJkiRJkiRJkiRJkiRJkiRJktJk3rx5DBgwgLKysqijbJREIsGQIUMoLy9n3333rdYcFRUVaU61aY466ii222475s+fzwcffLDB40ePHk3Xrl3Jz8+nfv369O3bd53HZWdv3Mfvoj5/aWMF30+BeBaQiDpK5gQpUpO/IsviFUn6SUVFRRQVFdGyZUsAvvnmG26++WaGDBnCscceS6tWrRg5ciRvvfUWX3zxBatWreLCCy8EYO7cudx222288MILHHDAATz33HN069YtytORJEmSJEmSFIF4HHbdFSZMiDpJ5u20E+TkRJ1CkiRJkqStm8UrkiRJkiRJkiRJkiRJkiRJkiRJkpQGixYtqlOlK6slEgneffdd8vLy6NKlyyaPTyaT1V776aefXmvfBRdcsNHjW7Rowb777ksikeAf//gHqVRqg2OWLVtG//79+fnPf86OO+5YuX/x4sWsWrWqcl9JSclGZdic85cyKTV7BpSXRx0js5JJghnT4KAjok4iSbVaw4YNadCgAV9++SUAb7/9NkOGDOHll1+mZ8+eAEydOpX+/ftz77338tRTT3HYYYfRvn17WrZsyYUXXshpp53G3nvvTZMmTaI8FUmSJEmSJEkROvhgmDgRgiDqJJl14IFRJ5AkSZIkSRavSJIkSZIkSZIkSZIkSZIkSZIkSdJmWrFiBc8880ydK11ZLZFI8Prrr5Ofn88uu+yySWNzcnKqve6sWbOqPRagQYMGxGIxsrOzufTSS9d5TNu2bbnlllv45JNPeOeddwD44YcfePrpp6lXrx4NGzakuLiY5cuXc/bZZ1eO++GHHzYqw+acv5RJwYxpwObd5Sq2575kn3TmTx6Tmj6F5IDHNmKufYjvtAuxFjtCk+2IxeIAJIe/Q2rEu5uV88eCuZv354wkbQ3y8/Pp0KEDr7/+Oo888gjPPvssF154IT179iSRSJCdnU379u258MIL+e677xg8eDDjxo2jffv2AOy///4Rn4EkSZIkSZKk2uDAA2HAAFi5MuokmVOvHhx0UNQpJEmSJElSPOoAkiRJkiRJkiRJkiRJkiRJkiRJklSXBUHA4MGDKSkpiTrKZkkkErz66qsUFRVt0rjc3NwaSlTziouLmTt3LsuXL6d169a0a9cOCH9Nv/nmm42aoy6fv7YeQRDAwo0rE8qUrAN6EO/Sjdh221eWrtSIkhKC0rr957Mk1aRUKkUsFuOaa64hLy+P559/nmnTptG8eXMA4vGqP6Pbtm3L0UcfDVD5d6Ug2LxSL0mSJEmSJElbjmOPhYqKqFNkVjIJv/hF1CkkSZIkSVJ21AEkSZIkSZIkSZIkSZIkSZIkSZIkqS779NNP+eGHH7aIm04nEgn++c9/0rt3b2Kx2EaNyc/PJysri2QyWWO5GjZsSL9+/Sqf33bbbQAsWLCAt99+e63jO3ToQIcOHQBYsmQJY8aMYf78+ZWvn3322cycOZMffviBRCJBq1at6N69e+U5T5gwgUWLFm1UtoKCguqelpQ5SxfDxv0nvUkSTz+y1r6gbONKToLFiwgWzCeYO4v4XvsTa9Y83fFCOTkE82YTa7dzzcwvSXXc6mKVLl26cMkll/DII4+QSCSYPXt25euJRIJ4PE48HqdJkyYA7LjjjgAb/XdGSZIkSZIkSVu+Ro3g5JPhpZcglYo6Tc2LxeDoo6FZs6iTSJIkSZIki1ckSZIkSZIkSZIkSZIkSZIkSZIkqZqWLVvG0KFDqaioiDpKWqRSKWbNmsXnn39Oly5dNmpMs2bNyM7OrtHilfVZunQpo0ePXmt/fn5+ZfHKihUr1jqmcePG7LTTTuucc/Lkybz55psbtX5ubi4tWrTYxNRS5gXzZkMsnv55Z31f7bHJV56t3I7t2rkmemFCiQqCubPA4hVJ+knbbLMN55xzDosWLeL555+nf//+7L///vTt25fs7PC2BNOnT+fpp59m2223pXPnzhEnliRJkiRJklQbXXUV/PvfsGpV1ElqXmEhXHNN1CkkSZIkSRJYvCJJkiRJkiRJkiRJkiRJkiRJkiRJ1RIEAa+88gqJRCLqKGlVUVHBG2+8wU477UT9+vU3eHzz5s3r3Pdg/Pjx7LzzzjRq1Ij8/HzKysqYN28eEydO5PPPP9+kuZo3b15DKaX0CZYshoryqGNEI5kkWDg/rVMuXgzjxsGcOVBSAqWlkEpBfn74aNwY9toL2raFWI01ykjShgVBQOy/fxD9eHt9unbtyqWXXkp2djb9+/fnkksuYcWKFRxxxBEsXryYZ599liFDhnDdddex7777ZuIUJEmSJEmSJNUx3bpBmzbw9ddRJ6l5TZvCQQdFnUKSJEmSJAHEgiAIog4hSZIkSZIkSZIkSZIkSZIkSZIkSXXN2LFjGTp0KBUVFVFHSbt4PE7btm3p3bv3Bm/QDXD33XezatWqDCSrXbKysvj9739PPB6POor0kxLD3iYYOXSz54ntuS/ZJ535k8ck3/4XqdEfbtK8WedeQrxth3D88HdIjXi32hnXJbZbF7JPP7daY1esgE8+gU8/heHDYfz4cF9BASQSYeHK6u6prCyIxyE7O9wXi8Huu0OPHnDAAeGjVav0nZekuicIYMYMmDKlqripogLy8sI/Vxo0gE6dwgKndFi5ciW5ubkUFxfToEEDcnJyfiJbVTHL999/zwsvvMAf/vCHytdzc3PJzc3ld7/7Hbfffnt6AkqSJEmSJEnaIg0YAL/5DRQVRZ2k5tSrB/fcAxdfHHUSSZIkSZIEkB11AEmSJEmSJEmSJEmSJEmSJEmSJEmqaxKJBO+9994WWboCkEqlmDVrFrNmzaJ169YbPL558+ZMnTo1A8lqlyZNmli6orqhvCzqBNGqKN/kIRMmwH33weDBYSHCqlVhOcJq5euYcl3/Sxg7FsaNC2++VVEB++wD114Lxx8fFrVI2nKtLln59FMYPRpGjoQvvwwLm3Jzw2NSqfBrLBY+IPzzZtttYe+94bDDwj83unWDRo02bf0hQ4bw8MMP880331BeXs7ee+9Nnz59OPnkk3+Usaps5cdle+3atePGG2/kkEMO4bvvvuM///kPXbt2pVOnThxxxBHV/I5IkiRJkiRJ2lqcfjr89rdRp6hZsRj07h11CkmSJEmStJrFK5IkSZIkSZIkSZIkSZIkSZIkSZK0ib788suoI9S4iooKPv74440qXmnTpg3ff/89qdV3D99KbMz3RqoVkskamTbx9CNr7QuWLq6RtTbLRp5/aSm88gr83//BtGlQVhYOLS3dvOVTKVi5Mtz+6COYODEsc+nXD379a9h++82bX1LtsnIlPP883HUX/PAD5ORAUVFVyQpASclPz7FwIbzzDgwbBgUF4fEHHRQWNx19NGyo9+3RRx/l8ssvp02bNnTo0IHi4mLeeust3nrrLa655hrOO+88dttttzXKVn5sdSFLjx496NGjB3369NnE74IkSZIkSZKkrVlBATz+ePhzkOLiqNOkX7168MADUL9+1EkkSZIkSdJqG3hLlSRJkiRJkiRJkiRJkiRJkiRJkiTpf40aNYry8vKoY9S4KVOmULwRd8Jp1aoV2dnZGUhUe+Tm5lq8orojJ7dGpg1mfb/Wg6IVNbLWZsnJ+cmXgwAefTQsQLnkEvjiC1i1qsb6ali5EhYtgj/9Cdq0gT59qopZJNVdX34Z/vfcrBlccw1Mnx4WpqxYsWbpyqYoL4fly8Ovw4bBaadBy5Zhqcvi9fRcDR06lN///vecfPLJvPLKK7z//vt88skn/O1vf2OXXXbhnnvu4c4772TChAnrXTcWi5H80R+CQRBU7wQkSZIkSZIkbbXOPBMOPniDP6apc7KzoVs3uOCCqJNIkiRJkqQfs3hFkiRJkiRJkiRJkiRJkiRJkiRJkjbBvHnzWLZsWdQxMiIWizFu3LgNHtemTZutrnglCAJ23XXXqGNIGyWWWzPFK3XGT5z/9OnQvTtce21YflJUlLlYJSVQWgoDB0KHDvDBB5lbW1L6TJoE++0H++4LAwaE/21vRG9dtRQVwfz5cOutYQHLuefC//61dOzYsZSUlPDrX/+avffeu3J/nz59uO+++zjkkEN44YUXePjhh5k6depaa0ydOpWKigqysrJIJBJA+HdCSZIkSZIkSdoUsVh4zTQ/P+ok6ZWXF/5sx8umkiRJkiTVLlvXO9klSZIkSZIkSZIkSZIkSZIkSZIkaTP95z//qbwJ9ZYukUgwevRoDj74YOLx+HqPi8fj7L///nz44YdbxfcmHo+z5557kpOTE3UU1VGly0uZP34+P0z6gbIVZZQXl5NYlSCeGye3fi45BTk0at+IFt1a0LBNw82/4X1ePmRlQzK9/33Gdmy39s5UkmDOTACyf3cjsW0bA5Do/yjBjKlrji2sF27/9ytAbLvtiXXsDEAwbzasWLb5QfML19oVBPDYY3DNNVBWBsnk5i9TXaWl4eMXv4Azz4SHHoL69aPLI2njVFTAH/8I994b/jccBJlbu6Qk/PrSSzBkCDz3HBx/fLhv1KhR5OXl0blz+GdpMpkkHo8Ti8U4/vjjycrKoqysjIEDB9KxY0f69etHTk4OsViMzz//nL333pt27drx3XffbXXFepIkSZIkSZLSq1kzeOIJ6NMHVq2KOs3mq1cPHnwQWrWKOokkSZIkSfpfvtNJkiRJkiRJkiRJkiRJkiRJkiRJkjZSaWkpX3/9NUEm76wdsUQiwZQpU9hll11+8rhu3boxcuTIDKWK1uqiGWljpJIpZn08izmj5zB9+HTmjZvHqsWryCnIIVGWIFmehP/5IyWeHSe7MJtURYpYPEbTTk1pe2hbWu7fknZHtKOgUcEmZYg1awHZ6S9eyb7gN2vtC0pLSPzfTRscGz/iWOJtO6y9v/NexDvvBUDiXy8STBy7eSFzcom33HGNXbNmwWmnwRdf1K6bfJWUwKBB8MYb8PLLcOihUSeStD4TJ4Z/jsyZU1WCEoWysvBx2mlwwgkBjz8eo3Xr1hQVFTFy5Eh69epFVlYWAEEQEIvFOOaYY1i8eDFXX301DzzwAKeffvr/s3ff4VFWCRvG72lp9N6biqgooJQVULBh9xNQ7BXFrmtZy9rdVdfuWta2q2LDimVVVCyIC4gIKipFpCO9hZI67ftjliALKCXJJOH+XddczrzlnGdi5s1EJ+ehdevWADRt2pR4PM7MmTPJzc2ldu3a6XtykiRJkiRJkqqEk05KlUd/+ikUF6c7zbbLyIDOnWHgwHQnkSRJkiRJmxJMdwBJkiRJkiRJkiRJkiRJkiRJkiRJqizmzZtXsnj1jqK4uJhp06b97nHVqlWjbdu25ZAo/Ro1akT9+vXTHUMVXP6yfEbdNYoHmj7AkKOG8NkNn/Hz+z+zdtFaEtEERauLiBdtXLoCkIglKF5dTKwgRjQvyoJxC/jy/i955+x3eKDpAww9ZSgLv1m4xVkCTZpBtBKvZLU9AgECTdYXr0ydCnvvDePHQ15eGnNtRmEhLFkCRxwBr76a7jSS/lcsBjfdBN27w/TpFae8KT8f3n47wM47Q82aJwHwr3/9i+nTp5ccEwgESsoDTzzxRI477jgWLVrEnXfeCaTK9urVq8e8efNYtWqVpSuSJEmSJEmSSkUgkCqeb9MGIpF0p9k24TA0awZvvZV6PpIkSZIkqeIJJNd9OkqSJEmSJEmSJEmSJEmSJEmSJEmS9JtGjhzJF198QSKRSHeUctWgQQMuuuii3z1u3rx5vPDCC0Sj0XJIlR4ZGRn07duX3XffPd1RVAElk0nmj5vPmPvG8PN7P0MAYgWxUp8nEAwQzgpTq3Ut9rt2P9qf0J5wVvg3z4nedyvkrSn1LBVeMET4hr8RCIb45hs46CBYvRoqw1/XZmfDgw/C+eenO4kkSBUjHXssjBpVcQpXNiU7O0mbNk8xa9YV3HjjjVx44YXUqVOnZH8ikSAYDLJ06VLat29Px44d+fjjjzfYJ0mSJEmSJEmlbelS6NwZFiyAeDzdabZcMAiNGsGECdCkSbrTSJIkSZKkzfntT9FKkiRJkiRJkiRJkiRJkiRJkiRJkkrMnj17i0pXOnbsSN++fUse33bbbRsdc8stt5Tcf/vtt5k4ceJWZenSpQtHHXXUBtmee+65kseZmZl07NiR1q1b07BhQ6pVq0YkEmHt2rXMmTOHMWPGsHjx4i2aa8WKFVu0EHfz5s2pW7fuFo9bGWVmZtKuXbt0x1AFtHTKUoaePJQV01cQK4iRTJRds0cykSSaH2XZ5GUMu3gYwy4ZxuF/P5xOZ3ciEAhs8pxA0+Ykf55SZpkqrLr1CARD/PADHHAArKlE3TMFBXDFFRAKwbnnpjuNtGNbswYOPRQmTky9NiuygoIAM2acQ2ZmHg8/fC+NGzdmwIAB1KhRg2QySSAQIJFIULNmTerWrcuUKVNYs2YN1apVs3RFkiRJkiRJUplp0ADGjIEePWDRIohG053o94XDUL8+jB5t6YokSZIkSRWdn3ySJEmSJEmSJEmSJEmSJEmSJEmSpC20aNGidEcAoG7duvTp0+c3j6lfvz5HHHEEu+++O/Xq1SMrK4tQKEStWrXo0KEDgwYNYpdddtmi+UKhEMuWLfvd4wKBAMcddxzhcHiLxq1swuEwxx9/vIuSawOJeIL/3Pkfnur8FIu/X0w0L1qmpSv/q3htMcVrivngsg94/qDnWT1/9SaPC7TaOdXgsYMJtGzD9OnQu3flKl1Zp6AALrsM3ngj3UmkHVd+fqq46dtvK37pyjpFRWEKCy9l5co/8pe//IUXX3yRFStWlJRzBYNBfvrpJ1auXEmfPn2oUaOG728kSZIkSZIklbnmzWH8eGjdGjIz053mt0Ui0KIFfPMNtGmT7jSSJEmSJOn3+OknSZIkSZIkSZIkSZIkSZIkSZIkSdoCeXl5RKPRdMcgEAjQr18/MjIyfjdPIpHgp59+4p133uH555/nk08+obi4GEiVqRxxxBFbPO/ChQu36LgGDRrQq1cvIpHIFo9dGYTDYTp16kTLli3THUUVyNIpS3mi0xP8587/ECuIQfn1rWwkmhdl7ui5/GO3f/Dds9+RTG4YJtC8JYSqZinSZmVkkF9/F3r3hlWr0h1m2xUUwJlnwoQJ6U4i7XiKi+Goo2DyZCgqSnearVNcHCGZvJKlS0/l5ptv5qqrrmLOnDkkEgkmTJjAvffeS25uLocddli6o0qSJEmSJEnagTRsCF9/DT16QLVq6U6zadWqQbduqZKYJk3SnUaSJEmSJG2JHewTspIkSZIkSZIkSZIkSZIkSZIkSZK0bRYsWEA4HCYej6c1x/7770/z5s3Jzc1lypQpdO/efZPHrV69mieffJIlS5aUbJs1axbxeLxkge26deuSk5NDfn7+b85ZXFzMvHnz6Nix4xZl7NmzJz/++CNLly7dqPyhssrOzubQQw9NdwxVEMlkktH3jGbkbSOJFaa3cOXXEtEExdFihl06jInPT+T4146nWoPUilWBFm0gEoHiStYcsD0SSa58qgMrVkAike4w2yc/HwYMgClTIDMz3WmkHcfZZ8O4cVBYmO4k2yYazSAQuI2srNU899w/+Oijj6hTpw65ubksXryYu+66i5NOOindMSVJkiRJkiTtYGrVgk8/heefh0suSf032Fgs3akgHE79f5gHHoBBgyAQSHciSZIkSZK0pYLpDiBJkiRJkiRJkiRJkiRJkiRJkiRJlcHq1atJpHnl/iZNmtCrVy8SiQRvvfUWRUWbL1BYs2bNBqUr6yxfvnyDx9FodIvmXrFixRbnDAaDHH/88YRCoS0+pyILh8Mcf/zxRCKRdEdRBZBMJHn3vHf54i9fECuoOKUrvxbNizJ39Fye6vwUq39ZDUAgGCS4by8I7yDfx4EAI5OHMeTVcKUtTPhfixfDTTelO4W043j3XXj77VTxUWVWXBxm1aqHOPvsa9htt91IJBL07t2bt956iz/96U/pjidJkiRJkiRpBxUIwJlnwtSpsN9+UK1aevNUqwbdusHkyXDeeZauSJIkSZJU2YTTHUCSJEmSJEmSJEmSJEmSJEmSJEmSKoNYLLbNxSu33HLLds8fDofp378/oVCI0aNHM3fuXNq0abPV47Rv377k/syZM7e4eGVLj1unQYMGHHDAAYwcOXKrz61IIpEIe++9Ny1btkx3FFUAiViCN056g+kfTCeaX7G/rxPRBGsWrOHJfZ5k4OiB1Gtbj+A+fyAxcni6o5WLtbEcTnuiFwUF6U5SevLz4dFH4YQToEuXdKeRqraVK1ML/lX20pV1ioqCLF16F599BvF4HKDKFORJkiRJkiRJqtyaNYPPPoPnnoNLL4VkEvLyym/+nJxUycr991u4IkmSJElSZRZMdwBJkiRJkiRJkiRJkiRJkiRJkiRJqgy2p3ilNPTp04f69euzaNEiPvvss20ao3v37nTs2BGAwsJCPvjggy0+NxaLbfV8PXr0oEOHDkQika0+tyIIh8PstNNOHHbYYemOogogmUgy9JSh/PzBzxW+dGWdZDxJ/rJ8nunxDKvmriKQU51A2z12iBWjrvx0AKvWVL1SgYICGDAAiorSnUSq2s4/v+qUrgAUF6cWLhw6NFW4Egy6zIAkSZIkSZKkiiMQgLPOgvnz4e67oVUrqF69bP+XVvXqqdKXO++EX35J/XfhHeB/oUmSJEmSVGWF0x1AkiRJkiRJkiRJkiRJkiRJkiRJkiqDZDK5zec+88wzG20bOHDgFp/ftGlTunbtSiwW480339ymAphDDz2U7t27A1BQUMCQIUNYtmzZFp+/Lc8/EAhw1FFHUVhYyLRp04hGK0dZBaRKV5o1a8aAAQNcnFwkk0nev/B9fn7/Z2L5W19ClFZJKFhZwNM9nua8CeeR0+MA4tOnQrQ43cnKzNhFu/DaN+0pLEx3krKxZAnccQf85S/pTiJVTe++C++/X/UKjvLy4JxzoFcvaNDA1QMlSZIkSZIkVTw1a8LFF8NFF8F//gP33gsffwzBYKqcfntlZ0MyCb17wzXXwIEHWrYiSZIkSVJVYfGKJEmSJEmSJEmSJEmSJEmSJEmSJG2BcDhMMBgkHo9v9bnz5s3brrlr1KhBIBAgHA5z0UUXbfKY1q1bc8sttzB27Fg++uijku2hUIi+ffuy5557ArBq1SqGDBnCkiVLtipDOLxtf44WCATo378/b731Fj/99FOlKF8Jh8O0bNmSk08+mVAolO44qgDGPTKO71/6nmh+xf/+3ZRkPEne4jxe6PMC531zHtStD0sWplaWqoL+NvIgCoqq7ipZ+fnw0ENwww2QmZnuNFLVsnYtnHlm6nVWFRUUwPnnw5tvpjuJJEmSJEmSJG1eIJAqke7VCxYuhLfeShWxfPUVzJsHOTkQjf52GUtWFmRkpP57b7Nm0K1barx+/VKPJUmSJElS1WLxiiRJkiRJkiRJkiRJkiRJkiRJkiRtgXA4TCBQuRbyz8zM5KSTTqJ169YALFq0iCFDhrBmzZqtHisSiWxzjmAwSP/+/Rk2bBgTJ06s0OUrkUiEXXbZheOOO87SFQGwYsYKPv3zp5W2dGWdRCzBypkr+fLeL+k56DRiTz4Iscr9nDZlYUFdRsxsSzJZua7XWyuRSBUnnHxyupNIVcsLL0BxcbpTlJ3iYhg2DObOhZYt051GkiRJkiRJkn5fkyZw0UWpG6TKVr7/HiZMgG++gdWrU9sKC1OF9Tk5UKMG7L03dOkCHTqktkmSJEmSpKrN4hVJkiRJkiRJkiRJkiRJkiRJkiRJ2gLZ2dmEQiFisViZzVGrVi0uv/zykse33XYbAEuWLOHDDz/c6PhddtmFXXbZBYAVK1Ywbtw4Fi1aBEBOTg5nnnkmDRs2BGDVqlV8+umn1K5dm9q1a5eMsWTJEoqKin43W852rkYTCAQ48sgjadSoEcOHDycWi5FMJrdrzNIWDofZb7/92H///StdyY7KRjKR5I2T3iBWVHav+/IUzYsy8q8jade3HXV79yHxxScQrUINA+Ew/5zdFwLBdCcpc2vXwt13W7wilaZkEu69F/Ly0p2kbCWT8I9/pK4hkiRJkiRJklTZZGfDH/6QukmSJEmSJK1j8YokSZIkSZIkSZIkSZIkSZIkSZIkbYHGjRuTSCTSMvfKlSv56quvNtqelZVVUryyevXqDY5p0KBBSekKpEpdTj311I3GGDx4MHPmzPnN+cPhMC1bttzW+CUCgQBdunRhl112YejQoSxevJhoNLrd426vSCRC7dq1GTBgAA0aNEh3HFUg4x4Zx7Ipy0jGK1ZJ0PaIFcZ444Q3OO+bQfDDN7B0cWoV/iogFq7GP4bvQWFhupOUj59/hu+/hw4d0p1EqhrGjIGlS9OdouwVF8MTT8Bf/woZGelOI0mSJEmSJEmSJEmSJEnbL5juAJIkSZIkSZIkSZIkSZIkSZIkSZJUGdStW5dkFSkn2FqhUIgmTZqU2ni1a9dm4MCB9OnTh0gkQiAQKLWxt1Y4HGa//fbjggsusHRFG1gxYwWfXP8J0bz0lwOVqiSsnLmSL+8bS3jAGRAKpztR6QhHeL/WIGKx9F1PyltRETz4YLpTSFXHvfdCXl66U5SPZBLefDPdKSRJkiRJkiRJkiRJkiSpdASSO+on/SVJkiRJkiRJkiRJkiRJkiRJkiRpKz355JMsWrQo3THKXTAY5NprryUjI6PUx87NzeXf//438+bNI5FIkEgkSn2O/xUIBAiFQjRq1Ihjjz3WwhVt0rP7P8u8L+eRjFfNP8MMZ4e5ZOolVP/lGxKffwTRSlwwE44Q6NiFIx46nk8+SXeY8pWdDWvWQCiU7iTaURQVFVFcXEwsFiMWixEKhYhEIoTDYbKystJaprY9liyBVq2gsDDdScpPp07w7bfpTiFJkiRJkiRJkiRJkiRJ2y+c7gCSJEmSJEmSJEmSJEmSJEmSJEmSVFm0bNlyhyxeqV69epmUrgDUrl2bM844g5UrVzJu3Di++eYb4vE48Xi81OeKRCIkk0k6dOjAvvvua+GKNmvZ1GUsmLCgypauACTjScb9YxyH3HUIyRXLSX4/vnKWr4QjBFrvTOjIfkw4I91hyl8oBNOmwe67pzuJqqK8vDwWLFjAggULmDNnDgsXLqS4uJhgMEgwGCw5bl1xWjgcpmHDhrRq1YrmzZvTpEkTatasWSnKWF56Kd0Jyt9PP8GMGbDzzulOIkmSJEmSJEmSJEmSJEnbx+IVSZIkSZIkSZIkSZIkSZIkSZIkSdpCzZs357vvvqO4uDjdUcpVs2bNynyOOnXqcNhhh3HwwQfzn//8h2HDhpGZmVlS+JJMblsBRkZGBslkkmrVqtGzZ086dOhQZiUyqjrGPjSWRDSR7hhlKl4cZ8ITEzjorwcROqo/8cJ8ktMmV67ylXCYQJNmhE48myVLQ+Tnb9swZ54Jgwevf7ylHRFHHQUXXwxdu0LNmrBsGXz+Odx5J0ya9NvnHn44fPDB+sezZ0ObNlsZ/L8mTLB4RaUnNzeXcePGMXHiRIqKigiHw0SjURKJ9dfEX9//teLiYn755Rfmz59PRkYG8XicYDDI7rvvTvfu3WnUqFF5PY2t9sknUFiY7hTlKxyGr76yeEWSJEmSJEmSJEmSJElS5WfxiiRJkiRJkiRJkiRJkiRJkiRJkiRtoebNm292sfGqKhKJsNNOO5XbfKFQiAMPPJDp06dzww030KRJE9q1a0fz5s2pVq0ayWSSQCBAdnZ2yTmxWIzCwkIyMzOJRCIkk0nq169Py5YtadGiBU2aNKFu3boEtrRNQTu04rxivn/+exKxqv9aTyaSTHlzCnuetCeh/qcSf3MIyWmTKkf5SjhCoGkLQqcNIhAOM2ECZGVBUVH5TH/nnfDnP2+4rWlTOOUU6N8/dft1scqv1a0LzzxTOjnWroUvv4TTTiud8bRjSiaTTJ8+ndGjRzN//nySySTxeByg5J9bO17Rr16M33//PZMnT6Zu3br07NmT3XffnXC4Yv2Z+4QJ23bethY3nX46nHEGdOgAdepALAbz5sFnn8E998CsWeuPrVEjdc3p0gVatUpdQxIJWLQIxo2DRx6B0aO3PvvatTBmTOq6JUmSJEmSJEmSJEmSJEmVWcX6RJokSZIkSZIkSZIkSZIkSZIkSZIkVWB16tShYcOGLFiwIN1Ryk0ymWTPPfcst/kCgQCJRIJBgwZRvXp1/vKXv/DGG28AULNmTQYMGMCJJ55IkyZNKCoqIplM8vzzzzNhwgSuueYaevbsacmKtssPQ36AHeTbp3htMaPuHsWeJ+1JIBgidNypxIe9RXLieIgWpzve5kUiBFrvQujEswiEUn8q+/XXkJdXPtPvu++GpSs33QRjx8Lhh8NVV6UKYF54Adq2hZUrNz7/ySehSRMoKIBfdUhts1Gjtn8M7ZgSiQRfffUVo0ePJhqNUlxcNq/7ZDJJNBpl8eLFvPfee7z33nt06dKF3r17k5GRUSZzbo3cXFixovzmu+++1LXi1yIR2HXX1O2kk6BrV5g+PbWvbl245JKNx2nTJnU7/ng48UQYOnTrciSTXj8kSZIkSZIkSZIkSZIkVQ0Wr0iSJEmSJEmSJEmSJEmSJEmSJEnSVujZsyfvvPNOmS1OXpEEAgH22GMPsrKyynXeYDAIwMknn0y/fv1YunQpS5YsIRaL0alTJzIzM0kmkyXlKnvvvTf5+fnk5OSUnCtti2Qyyei7RxPNi6Y7SrlZ/tNyFv+wmEZ7NSIQCBI6sj+Jho1JfPwexGKQTKQ74obCEYLdDyDY+1ACv3q9f/55Km55OPbY9fdHjoTbb0/d/+QTOOaYVHFCvXpw5pnw979veO7pp6dKEnJz4YEH4C9/2f48P/0E8TiEQts/lnYcS5Ys4fXXX2fVqlVEo+V3zVv3/mncuHFMnDiR4447jjZt2pTb/JvyzTeQkwOrVpX9XNnZcOml6x8PHQpPPAEtW8JDD0H16lC7Npx7Llx3XeqY4mJ4663UNWbu3FRpU6dOcMstUKNG6rV/xRVbX7wCMHUqJBLg2ydJkiRJkiRJkiRJkiRJlZnFK5IkSZIkSZIkSZIkSZIkSZIkSZK0Fdq1a7fDlHuEw2G6d++e1gxZWVm0aNGCFi1abLA9EAiUlK8Eg0GqV6+epoSqSpZPW87ahWvTHaNcxYvjfP/C9/S5pw+Qem2FuvYk2HZ34m+8QHLJIohWgKKpSARq1iY84AwCjZputHvSpPKLUqfO+vt5eRvuW/urb58DD9yweKVFC3jkkdT9Sy6BcCn9lW84DLNnw847l854qtoSiQT/+c9/GDVqFLHyaivahFgsRiwWY8iQIey1114cfvjhZGRkpCXL+PGpMpPykJMDv36at9yy/vrVrx8cfXTq/q+PWbgQ+vffcJxPP01dU/74x9TjmjW3LU84DD//DO3abdv5kiRJkiRJkiRJkiRJklQR7Bif7pckSZIkSZIkSZIkSZIkSZIkSZKkUhIKhejatSuhUCjdUcpc7dq1ady4cbpjUFBQwIwZM/jpp5+YN28ea9asAVIFEVJpWvD1AgKhHev7KhlPMmfknI22B2rXJXTOZQT7HA2RCMl0vt7CEYLdDyB84dWbLF2B8itNAJgyZf39Aw+EAw6ArCzo2xc6dly/r3Xr9fcDAXjuOahVC159FV56qfTyhELw38ui9JuWLFnC448/zujRo9NauvJrsViMH374gYcffphZs2alJcOYMVBcTv1Sy5fDN9+sf3zbbXDIITBwYOpaAhCNwiuvbH6M7GzYd1846qj12z76aNvyBIMwceK2nStJkiRJkiRJkiRJkiRJFUU43QEkSZIkSZIkSZIkSZIkSZIkSZIkqbLp2rUrY8aMSXeMMpWRkUHPnj3TNv+SJUt46qmnGDp0KLm5uWRkZJCdnU3dunVp1aoV3bp1o3fv3uy0005kZWWlLaeqlnlj5lG8pnRW3+94Zkf6Du77m8fM/nw2zx343O+OFQgGOOuLs2jZs2XJtrfPepuJz5XOavlLflxCMpncqMwoEAgQ6tqTYNvdWfHCU0QWLyQUDJBRHsVTgWCqUaR+Q8J9T9ps4co60WjZR1rn2WfhyiuhZctUAcKIEZs+7teXpiuvTJW0zJ8PF15YunkCgfItnlHlNHXqVN58802i5fli2UKxWIxYLMaQIUM46KCD6N69e7nOv2JFuU5H//7wzDNw0EFw3HGp2zpffw1XXAHjxm183h//CH//+4bbVq9OXZNuvHHbssTjsGrVtp0rSZIkSZIkSZIkSZIkSRVFMN0BJEmSJEmSJEmSJEmSJEmSJEmSJKmyqVGjBnvssQeh8igfSJOMjAzat2+flrm///57OnfuzM0338zEiRNZvnw50WiUlStXMnHiRJ577jkuvvhi9txzT+644w6Ki0unKEOaO2puuiNs0n7X7bdB6UpZyJ2du/mdtepQ79LrmLDP/rw2fQ7FABkZZRMkkgHhMIEO+xA+5zIi51/5u6UrUL7FK6tXQ69eMGwYJBLrty9YAJ98sv7xypWpfzZtCrffnjr27LPXby9NhYWlP6aqjokTJzJ06NAKWbrya7FYjBEjRvDZZ5+RTCbLbd78/HKbCoA1a2D69E2/bjt2hFNP3bpLbCQC4fC2ZYnHLW6SJEmSJEmSJEmSJEmSVPlt40eoJEmSJEmSJEmSJEmSJEmSJEmSJGnHduSRRzJ9+nQKquBq1eFwmOOPP57wtq7ivR0WLlzIlVdeybJly7jmmmu44IILiEQi5Ofnk5eXx4oVK5gzZw7jx4/no48+4o477mDatGm8+uqrJJNJAoFAuWdW1ZCIJ1g+bXmZjf/Mfs9stK1oVdHvntd478b0vqU3yUSSeHGccFbpvy4D4QALJyykTps6m94fCJBMJul1bD9mrMilyWWX8vx1V3FUvYawaiUEg1BcDGxjUUJGJiSTkJ1DsMcBBDt2IZCVvVVDhEIblqCUtTlz4KijoE4d2HlnyM2FWbPgySfXHzNxYuqfDRpAVlbq/vDhmx6vdevUl+Dtt6Ffv63PE4ls/TnaMXzzzTd88MEHxGKxdEfZItFolLFjxxKNRjnssMPKZc7yLC4KhWDkSNhzz9Tjm26Cv/8d6tWDF1+E/faDCy+EoiK44ooNz33tNRg/HmrUgL32giuvhMaN4aKLoG1bOPTQrc8Tj1vcJEmSJEmSJEmSJEmSJKnys3hFkiRJkiRJkiRJkiRJkiRJkiRJkrZBVlYW/fr14/XXXycajaY7TqkJhUJ07NiRVq1apWX+H374gZEjR3LTTTdx8803b/a4s88+m7lz53L22Wfz8ccf8+6773LMMceUY1JVNcunLScUCREvipfJ+PNGz9vqc0KZIfq90I9QRogvH/iS3fvvTu3WtUs9W3RtlPlfzWeP4/fY7DGBQIBQKMS5557LL7/8wvF/uZ2//OUv/PnCPxH/ZQ4s/IWJ775Fu7p1yMzKSpWxJJPrb4HA+lsykVrtv14DAi13Iti8FYGmzaF+o20uT4pEIB2X4pUrU0UIkCpgOfnk9fuGDi2fDMkkZG9dT412EJMmTapUpSvrRKNRJkyYQHZ2Nr169Srz+cqzZ6537/WlKytXwu23p+6vXQv33psqXgE48cSNi1cWLkzdAD78EL77bn2ZU58+sNNOMHPm1uUJBMr3+UuSJEmSJEmSJEmSJElSWfBjUJIkSZIkSZIkSZIkSZIkSZIkSZK0jdq2bcuuu+7K1KlTicfLpqyhvGVlZXHIIYekbf6pU6dSs2ZNDjjgAAASiQTBYJBkMglAMpkkmUwSj8dp2bIlf/vb3zjooIMYNWqUxSvaLksnLyUQ3LbSj7JyyF2H0LB9Q5b8uIRP//wpu/ffvUzmSSaSzB83f4uPv/XWW8nPz+fGG28kEolw9dVXs6J5G7oe0Y/LLruMBy+/ivjiBQRiMQKxKMlYnEAolGpHCUcI1G8A9RoSCAZL7TlkZEB+fqkNB8Att8Ctt6buDx4MZ5+9ft+QITBvHnz9NaxeDR06wLXXQk5Oav+nn64vRJg/Hy6/fOPxu3WDU05J3V+xAv7yF5gxY+tzWryiTZk9ezZvv/12pStdWScajTJq1CiqV6/OPvvsU6Zzlefrp0GD9fczM1PXruLi1ONatdbv+/X97GwoKNh4rERiw8d162598Uo4DFlZW3eOJEmSJEmSJEmSJEmSJFU0Fq9IkiRJkiRJkiRJkiRJkiRJkiRJ0nY4+uijmTlzJgWbWhG7kgmFQgwYMICsNK7AXVxcTCwWIy8vD1hfvBIIpAox1v1zXRFLdnY2DRo0oKioKD2BVWUUry0m8b+r2JeiW5K3bLTtw8s/5KuHvtrk8W0OasMfLvsDsaIYb572JvHisi13Kl5bvEXHrXtN3nPPPRQXF/PnP/+Zvfbai9zcXAD23HNPAnXrE6pTr+T1Wh5atYL/RigXTZrAySdvet/48RvuW7YMHnpo4+POPHN98crq1Zs+ZksUFEDr1tt2rqqmoqIiXn/99UpburJONBrlww8/pE2bNtSpU6fM5imL4pXNFTdNnLj+mJwceOUVePJJqF8fbr99/b6vv15//4UXoEYNeP99mDULCgthzz3h6qvXH7N6NUyevPU5g0GLVyRJkiRJkiRJkiRJkiRVfhavSJIkSZIkSZIkSZIkSZIkSZIkSdJ2yMrK4rjjjuOVV16p1AucBwIBOnfuTIsWLdKao1OnTsRiMV566SV69+5NTk7OJo8Lh1N/Hvf999+zdOlS2rZtW54xVQXFCmIk48l0xwAgs1Ymxw4+lkAwwOc3f87iiYvLfM5oYXSLjgsGgyXFR3fddRfz58/niiuuIBQK0bhxY9q1awekypHKs3hlv/02LDQoa6++mios2HVXqFsX8vJg0iR4+WX45z8humVfzlLRtGmqwEFaZ9iwYVWmkCwWi/H6668zaNCgMrum7LYbjBhRJkNvZOpUeOIJuOCC1ON+/VK3X8vLg2uuWf84FIJDD03dNiUaTY2Xn7/1ecJhi5skSZIkSZIkSZIkSZIkVX4Wr0iSJEmSJEmSJEmSJEmSJEmSJEnSdtp555056qijGDZsGNHyXG2/FO2yyy4cfvjh5VqUsCmHHHIIffv2ZciQIfzwww+cdtpp7LfffjRv3pxq1aoRCAQoLCykqKiIadOmceutt9KgQQN69OiR1tyq/GJFMZKJsiteeWa/ZzbatnLmyk0ee9DtB1GrRS3mfDGH0feOLrNMvxYvim/xseuuE1lZWTzwwAOcc845jBgxgp49e9KqVasNjikvPXrAc8/B2rVbf+5zz6Vu/+u221K3TXniidRte2xu3q31hz9s/xiqOmbMmMGUKVOIx7f8NV2RJZNJli1bxrhx4/hDGX2zd+8OL7ywbdePbXHhhfCf/8AZZ0CnTqnypngc5s2Dzz+He++Fn39ef/zgwVBQAPvsAw0bQo0aqZKV2bPhiy/gscdgypRty5KfnxpXkiRJkiRJkiRJkiRJkiqzQDKZLLtPAUuSJEmSJEmSJEmSJEmSJEmSJEnSDuTLL79kxIgRlap8JRAI0KpVK0477TRCoVC64wCwatUqBg4cyFtvvUUgEKBBgwY0btyY+vXrU716dWKxGJMmTWLOnDkAvPrqqwwYMCDNqVXZff341wy/ajixglipjNfxzI70Hdy35PFtgc00eGzCiW+dyG59d9uiY5/o9ASLJy7e2ngbqb97fS6efPE2nbt06VI+/PBDatasybHHHrvdWbbFTz9Bly7lV5xQUWRlpUoaLrkk3UlUERQWFvLII4+Qn5+f7iilLhKJcMEFF1C3bt1SH3vy5FSB0Y52/QBo1AgWLUp3CkmSJEmSJEmSJEmSJEnaPuF0B5AkSZIkSZIkSZIkSZIkSZIkSZKkqqJ79+4Eg0E++eQTYrHSKW8oS6FQiJ122okTTzyRYDCY7jglatWqxdChQ/niiy94/fXXGTNmDHPnzuWnn34CoEaNGtStW5eDDz6YW2+9lZ49e6Y5saqCSHaEQDCQ7hhpE87atj85TSaTNGjQgNNPP51EIlGyLRAo369l27ZQiTqvSk1GBnTunO4Uqig++OADiouL0x2jTMRiMd544w0GDRpU6teXdu12zOsHwD77pDuBJEmSJEmSJEmSJEmSJG0/i1ckSZIkSZIkSZIkSZIkSZIkSZIkqRT94Q9/IDs7m/fee49oBV7FOxKJsNtuu9G3b18CgcAmFzHfXHlCeZUq9OrVi27durFixQqWLVvG0qVLWbt2LdnZ2bRr145WrVqVeQbtOMLZ4XIvXul9S28OuPUAAL4b/B3vnP0OAN8+/S2zP5+98fE39ya7bjYAPwz5gfnj5rNm/ppSyRLJifzuMclkEmCD1/+v768rcCrv0pXU3LDbbjBxYrlPnVb5+dCxY7pTqCJYtWoVkyZNIh6PpztKmUgmkyxfvpw5c+bQunXrUh07FIJdd4UffijVYSu8jAw44IB0p5AkSZIkSZIkSZIkSZKk7WfxiiRJkiRJkiRJkiRJkiRJkiRJkiSVsg4dOlCnTh1ef/11CgoKiMVi6Y5UIhAIEA6HOeSQQ+jatetvFqus27dmTarYobCwkAYNGpRrqUJWVhZNmzaladOmG+1LJBIlRQ/S9qrfrn66I5SY9t60TW7f9/J9S4pXZgyfwcTnSqllJACNOzXe5K6FCxfSoEEDwuHwRq/9XxexrLtu/PzzzyxZsoSuXbuSkZFROvm20KmnwrRpUFBQrtOmVdeukJOT7hSqCL7++ut0RyhzxcXFjBkzptSLVwD222/HK17JyoIuXdKdQpIkSZIkSZIkSZIkSZK2n58olyRJkiRJkiRJkiRJkiRJkiRJkqQy0KJFCy699FL23ntvwuFwuuMAEIlEaNKkCRdddBHdunXbbIFKIBAgGo0yY8YM7r77bnr37k379u3p2bMn/fr14+WXXyYej5d6vmQyyfLly1m1atUm9//444+MGTOGH3/8kdzcXEtXVKoatG9ArLDilCSVp4zqGTTv3nyj7dOnT+f000/nxhtv5Omnn2bkyJHMnj2bgv82m/y6oGndP1944QWOOuooFi1aVH5P4L8GDoT/dsHsEGrUgOuuS3cKVQTxeJzx48eXyc/mimbWrFklhXCl6dhjoXr1Uh+2QovF4A9/SHcKSZIkSZIkSZIkSZIkSdp+gWRyR/oIqSRJkiRJkiRJkiRJkiRJkiRJkiSVv7lz5/LGG29QUFBALFb+xQ6BQIBwOEyfPn3o0qULixYt4vTTT+fiiy+mX79+Gx2/bNky3nrrLZ544gm+/fZbateuzcEHH0xGRgZjxoxh5cqVHHnkkQwZMqRUc/7yyy/8+c9/plGjRtx3330kEgmCwSDfffcdd9xxBzNnzmTFihXUrFmT/fbbj/POO4+OHTuWagbt2B5t9yjLpy1Pd4xyF6ke4byvz6P+bvU32P7ggw9y1VVXkZGRQTwep1GjRuy8887svvvu7LHHHrRt25Y2bdrQuHFjateuTTKZpG/fvnzyySfk5eWl5bmceCK88QYkEmmZvlzVrw+LFkEolO4kSrcff/yRd999l+Li4nRHKXPhcJgePXpw4IEHluq4iQQ0a5Z6Te0IwmE491x4/PF0J5EkSZIkSZIkSZIkSZKk7RdOdwBJkiRJkiRJkiRJkiRJkiRJkiRJqupatmzJpZdeyogRIxg/fjyBQKBcFkcPh1N/QtamTRuOPPJIateuDcCtt97KZ599RiQS4eijjyYSiZScs3DhQp555hkGDx7MzJkzOf/88znjjDPo3r07AHl5edxxxx088MAD/PGPf+Shhx4qtbzjx4/ngw8+4MYbbwQgGAwyZswYTjvtNGbPnk2dOnXYaaedWLFiBY8//jgvvvgib7zxBn369CGZTBIIBEoti3ZMzXs03yGLVxLRBPV2rbfR9p9++gmAK6+8kmAwyLhx45g2bRpjx44lFotRu3ZtWrduTbt27dh7773JyMjg66+/Zt999y3vp1DiT3+C99+HNPW+lJvsbLjsMktXlDJ69OgdonQFIBaLMW7cOHr37k0wGCy1cYNBuPJKuOUWKCgotWErrHAYLr883SkkSZIkSZIkSZIkSZIkqXRYvCJJkiRJkiRJkiRJkiRJkiRJkiRJ5SASiXDooYdy4IEHMmnSJEaNGsXq1auJxWIkk8lSnSsjI4NgMEi3bt3o0qULNWrU2GD/448/TlZWFn/7299KSlfWFZe8/vrrPPLIIyxZsgSA119/nZkzZ3LVVVfRpUsX6tatyx//+Efy8/N59tlnOeCAA+jXr1+p5P7hhx/Iyspin332AVIlL08//TSzZ8/mhhtuoH///mRmZrJy5Ureeecd7rvvPu666y46d+5M3bp1SyWDdmwt92vJ5NcnE82LpjtKuaq/W30CwY2Li9YVOVx44YU0b96cX375hSVLljBr1iwmT57M999/z+TJk/n3v//NK6+8Qo0aNVizZg2XXXZZeT+FEl27QvPm8N/OmCormYTzzkt3ClUEy5YtY9myZemOUa4SiQQ///wz7dq1K9VxBw6Em28u1SErrA4doJS/fJIkSZIkSZIkSZIkSZKUNhavSJIkSZIkSZIkSZIkSZIkSZIkSVI5ikQidOrUiU6dOjF//ny+/PJLpk6dSigUIplMEo1ufeFDKBQiHA4TjUZp3Lgx++23H7vuuiuhUGiTxweDQR566CEAotEokUiEQCDAyJEjuf7668nPz6d3795ceOGFzJo1i/fff5/+/ftz3333cfbZZ9OoUSNOPfVUhg8fzueff85hhx1GTk7Odn1dAGbNmkWtWrVo0KABAD///DOfffYZp512GrfddhvBYLDk2J49e5JIJHjooYcYO3YsRx555HbPLzXt3JRAYOMCkiotkCqc+V+FhYXE43FCoRA1a9YkEAjQokULWrRoQefOnSkuLmbVqlUsWbKE2bNnM3v2bJ577jnGjx/PwQcfnIYnst6f/wznnltILJaV1hxlJRyGww6DRo3SnUQVwdy5c3e461ZxcTGzZs0q9eKVevXg//4P3ngDEolSHbpCqVEDrr023SkkSZIkSZIkSZIkSZIkqfRYvCJJkiRJkiRJkiRJkiRJkiRJkiRJadKsWTOOP/544vE4S5cuZcGCBcybN4958+axcuVKwuHwZhdTj0ajVKtWjaZNm9KqVSuaNm1K48aNyczM3KoMkUiERCLB2rVruemmm8jPz+eKK67g/vvvLznmmmuuoXfv3tx///306NGDDh060LVrVy677DIyMzNLpXRlXZaioqKSx7m5uSxZsoRDDz2UYDBINBolHA4Ti8WIRCL84Q9/IBAIsHbt2lKZX2rUoREZ1TMoXluc7ijlJpITYc+T99xoeygUomfPnixevJjc3Fxq1apFIpEoKUDKyMigQYMGNGjQgPbt21NYWMjnn3/Ot99+S5cuXcr7aZQoKiri5Zf7k0jcTSCwB8lk8PdPqmQyM+Hhh9OdQhXF3Llzt6i0rWPHjvTt27fk8W233bbRMbfcckvJ/bfffpuJEyduVZYuXbpw1FFHlTxeV8j0a8FgkC5dutC+fXsaNGhAZmYmsViM3Nxcpk+fzpgxY8jLy/vduebMmbNV2bbUn/4E770H+fllMnyFEImkCmYkSZIkSZIkSZIkSZIkqaqweEWSJEmSJEmSJEmSJEmSJEmSJEmS0iwUCtG4cWMaN27MPvvsA0A8HmfFihUUFxcTi8WIxWIEg0EikQjhcJg6depsdcnK5gSDQXJzc5kyZQqHHXZYSelKNBolFAoRDAa5+uqrOfbYY/n444/p0KEDABdccEGpzL9Or169+Oc//8mcOXPYfffdadasGcFgkIKCAiD1dUokEiXH5+fnE4vFaNiwYanm0I4rEAyw75X78vktnxMriKU7Trmo1rAaLXq02Gh7JBLhvPPO47zzzivZtq505dfi8TihUIglS5YwadIkdt11180WRpWlZDIJwAMPPMDXX4/lj38cw+OPt6ewsNyjlKlq1eD++6Fly3QnUUXxyy+/pDsCAHXr1qVPnz6/e9xxxx3HHnvsscG2jIwMGjZsSMOGDWnfvj1PPvlkyc/+zVm2bBnJZLLUrzddu0KfPvDhh/CrLrgqo1o1ePRRCLvKgCRJkiRJkiRJkiRJkqQqZONPuEqSJEmSJEmSJEmSJEmSJEmSJEmS0i4UCtGgQQOaNWtGq1at2HnnnWnTpg3NmzencePGpVa6ss7y5ctZvnw5e+65JwBFRUVEIpGSBc1r1apFKBTixx9/BFIlB+uKDtaVofy6FGVb9OvXjz322IOLLrqIadOm0bZtW3r37s0//vEPZs6cSTAYJBQKEYlEiMfjvP7669StW5c2bdps17zSr+09cG9IpjtF+YhUi9Dzmp6bLC5IJpMUFxf/7hihUAhIXUOys7Pp169fqefcEoFAgEAgwNChQ9ljjz24447TufnmADk5VedfZjgMnTrBr7pwtIOLx+OsXLky3TEIBAL069ePjIwMotHoZo+rU6fOBqUr48eP5/nnn+ejjz4qeQ9Rq1Yt2rdvv0VzltVzf/ppyMoqk6HTKhKB/feHk05KdxJJkiRJkiRJkiRJkiRJKl0Wr0iSJEmSJEmSJEmSJEmSJEmSJEmSyMrKonnz5sydOxeAzMxM4vE4gUCANWvW8OqrrxKPx6lVqxaQKllZV9aQm5tLXl4eCxcu3K4MOTk53H///eTm5tKhQwfOOuss2rVrx08//cS5557LPffcw9ChQ3n33Xc58cQTGTZsGGeffTZNmzbdvicv/UpOvRza/V87AsGNy0iqmmQiSYfTOmxyXyAQICMjY/Pn/qp8CWD33Xfn4Ycf5oILLij1nFtq5syZfPPNN5xwwglkZ2dzxhmLqFVrORBPW6bSlJkJQ4bAJnpytINaunQp4XA43THYf//9ad68Obm5uYwfP36zx2X9T5vJ8OHDmTVrFmPHjmXZsmUl29cVOv2WQCDAggULtj30b6hXDwYPhpycMhk+bbKyUs/La4gkSZIkSZIkSZIkSZKkqib9n6STJEmSJEmSJEmSJEmSJEmSJEmSJKXd7rvvTpcuXfj888957bXXOOGEEwiFQixdupT33nuPd955h2bNmnH22WcD6xdFf+2113juuef4+eefyc3N5YgjjuCEE07gqKOO2qYchx12GO+88w4XXnghzz//PBkZGRQXF/P555/z+eeflxyXnZ3N0UcfzR133EEkEtnu5y/9Wvc/dWfa+9OI5kXTHaXMBMIBOpzagYzqG5er5Ofn8+OPP9KkSRNatGix6fP/Z+X+rKwsevbsWSZZt0QymaSoqAiAefPmATBmzH9Yvvx2gsGvSCR+v8ihIqtWDR54AFq2THcSVSQLFy7coAApHZo0aUKvXr1IJBK89dZbtGnTZrPHLlmyhDVr1lCjRg0ADj30UCZPnkyjRo2oX78+AEVFRUydOvV35y0uLmb+/PnsueeepfNE/kffvtCnD3zwARQXl8kU5apaNXjySWjUKN1JJEmSJEmSJEmSJEmSJKn0WbwiSZIkSZIkSZIkSZIkSZIkSZIkSQLgqaeeomPHjvzxj39k5MiR7LbbbnzxxRd88cUX5Ofnc8UVV2ywoPp9993HNddcA8BOO+1E/fr1ee211xg6dCgvvPAC/fr12+oMyWSS/fffnx9++IFPP/2Ujz/+mPnz57NmzRpisRjhcJg6depwxBFHcOKJJ5bac5d+rVnXZtRqVYtlk5elO0qZCUVC7HvFvpvc9+GHH/LXv/6VQYMGcdFFFxGPxwmFQuTm5jJnzhx+/PFHIpEIu+66K7vtthtZWVkkEgkCgcBGhSzlJRAI0KpVK1q3bs0PP/zAihUruOGGG+jVqxXnnJPFwIFQUJCWaNstJwf694dBg9KdRBVNXl4esVhsm8695ZZbtnv+cDhM//79CYVCjB49mrlz5/5m8Uo8Huell17i//7v/2jatCldunShS5cuJftnzJjBRx99xKpVq7Zo/tWrV2/3c/gtV1wB775bplOUi0gE9t8fTjop3UkkSZIkSZIkSZIkSZIkqWxYvCJJkiRJkiRJkiRJkiRJkiRJkiRJAqB+/fp8+OGHXHbZZTz++OMl2zt06MCAAQM4//zzqVmzJgCfffYZ999/P8FgkHvuuYf+/fvTunVrPv30U/72t79x1llnsfvuu7PbbrttVYZ1pQ2BQIBDDjmEnj17snbtWvLz8wkEAjRq1IjMzEwgVdKSrpIHVX39nu/Hs/s/S6xg20oNKrJwdpi9B+5Ngz0abHL/s88+S0FBAb169QIgFArx2WefceuttzJq1CgyMzMJh8PsvPPOnH322Vx00UVEIpHyfAobicfjBINBDjzwQJ599lkeeOABqlWrxsCBAznpJFi2LMa114bIz69c14zsbDjkEHj2WfByp/8VjUZJJpNpm79Pnz7Ur1+fRYsW8dlnn23ROUVFRSxfvpzGjRsTDAY32NeiRQvat2/P559/vkVjRaPRrY28xV55BS69FG64Ae6/H/Lzy2yqMhUKQZMm8MILXkMkSZIkSZIkSZIkSZIkVV0Wr0iSJEmSJEmSJEmSJEmSJEmSJEmSSuy11168/vrrzJo1i0mTJlG7dm06depEs2bNiEQiJBIJgsEgX3zxBYsXL+ZPf/oTl112GaFQCICDDz6Y/Px8TjvtNJ588smScpZtlZ2dTXZ29gbb1hUsWLqistS0c1O6XdKNcf8YRyy/apWvZNfNps+9fTa5L5lM8vnnnzNw4MCS4qS5c+cycOBA5s+fT8eOHdltt93Iz89nwoQJXHHFFfz888/cd999ZGVllXn2goICfvjhB6ZMmUK9evXYc889ad26NaFQiFAoRP/+/Xn22We58847AYjFUv/uLrkkTGEh3HxzkoKCynHtyMmB/faD119PlSdI/2t7ikeeeeaZjbYNHDhwi89v2rQpXbt2JRaL8eabb5JIJH73nMzMTM455xyqV68OwDvvvFPyXuOEE06gfv369O7dm4KCAr766qvfHa8sildiMbj+enjjDfjkE+jYEbp2hRNPhIKCUp+uTAWDUK8ejBkD9eunO40kSZIkSZIkSZIkSZIklR2LVyRJkiRJkiRJkiRJkiRJkiRJkiRJG6hfvz7169ena9euG2xPJpMlJSpz584F4JBDDiEcDpNMJonH44RCIY455hgaNWrEzJkzt6t0ZXNCNhConBz41wOZ/MZkcmflpjtKqQlnhzn+1eOJZEc2uf/bb7+luLiYPfbYg3A4TFFREYMHD2bevHncc889XHXVVaxZs4ZVq1YxduxYrr/+eh577DHOOOMMunXrVqbZp02bxiWXXMLEiRNZunQpgUCAgw8+mNtuu43u3bsDcNRRR3H99ddz5513EgqF+Oqrrzj00ENp1KgRV1wRp2bNEJdfXvELFHJy4Mgj4eWXIexfA6sMzJs3b7vOr1GjBoFAgHA4zEUXXbTJY1q3bs0tt9zC2LFj+eijj9hjjz1KSlcWLVrEd999B8DSpUsZP348hx9+OADt27ffouKV0i5gW7ECTjoJkkn4+utUaQnAMcfAv/4F555b8a8d64RCUKcOjB4NzZqlO40kSZIkSZIkSZIkSZIklS0/ailJkiRJkiRJkiRJkiRJkiRJkiRJ+k3rClUCgQCxWIxwOEyrVq0AyM3NBVKlLKFQiGQyyaxZs1i+fDmFhYUUFhaSlZX1m+MXF8OPP8L48TB1KqxeDXl5qe3Z2VCtWmrx8A4doEsX2GUXWLp0MQCNGjUq0+euHVs4M8yA1wfw7P7PEiuIpTvOdgtnh9l74N607Nlys8csXLiQ7OzsktKkpUuXMmLECHr06MFVV10FpAoXatSowfHHH0+TJk3Yf//9+eCDD8q0eOXTTz9lwIAB1K9fn+OPP56OHTsyYsQIXn31VTp06MC+++5LLBYjEolw++23M3fuXF588UVeffVV9tprL/r27UujRo04/fQCJk4cy2OPdSUQyCKZrHh/apudnSp4ePBBKIPuKlUhGRkZ6Y6wVXJyckru/2/2zMzMkvu/975hnXApthJ9/z306wf9+8Pf/rZx4dEpp6Tej5xyCuTnl9q0ZSISgYYNU6Ur/327JkmSJEmSJEmSJEmSJElVWsX7NKgkSZIkSZIkSZIkSZIkSZIkSZIkqUIJhULMnj2bRo0akZ2dDcCRRx7J3XffzSuvvELHjh1p164dyWSSaDTKu+++y8qVKznwwAM3uXj6ggXw3nswahSMHQuzZ0NWFsTjm1/MPBCA6tUhkYB4PEkotIq8vA+58MJO3HNPL6pXL8MvgHZoTTs3pdsl3fj6H18TzY+mO862C0B2vWz63NvnNw/r0KEDkUiEqVOnAqnX/4IFCzj00EMBSCQSBIPBkhKmGjVq0LhxY+bOnVtm0T/44APOPvts9txzT2644QYOO+wwAPbff39Gjx7N2LFjCQQCRCIRotEokUiE559/nnA4zJAhQ7juuusYOnQoRxxxBKNHj2bkyJG0arUbDRt+zOTJYfLyyiz6VsnOhtq14ZVXoFevdKdRZRAOhwkEAiSTyTKbo1atWlx++eUlj2+77TYAlixZwocffrjR8bvssgu77LILACtWrGDcuHEsWrQIgMWLF5ccV7duXY4++mgmT55M7dq12XfffUv2zZ8/f4uyRSKRrX4+m/Laa3DxxfDQQ6lilc059lh4913o2xcKCyFaAX8k5ORA69bw2WdgN50kSZIkSZIkSZIkSZKkHYXFK5IkSZIkSZIkSZIkSZIkSZIkSZKk3/TLL7/Qu3dv+vXrx9///ncAunbtyu233851113HqlWruPzyy1m5ciWTJ0/mnnvuoXnz5hx55JEA/10QPsDnn8M998CIERAKbViy8nuLlyeTsGbNukcBYFdgFwYPTjB4MJx2Glx+OeyxRyk+cem/Dr7zYBZ9t4i5o+YSK4ilO842yayZyRkfn0Ek+7eLClq0aEGfPn148sknOfHEE+nWrRtt2rRh7ty5rF27lurVqxOLxYjH44TDYRYuXEheXh57lNGLb/Lkydx44420atWKG2+8saQABqBp06YUFxez2267ARCLxQgGgyX7H3vsMfbbbz9eeuklPvnkEz755BMaNWrEgQceyNNPP0316ln8619wxRVQVASxNP6rzc6G00+HBx6AatXSl0OVS40aNQiHw0TT0ACycuVKvvrqq422Z2VllRSvrF69eoNjpk+fzs8//0zbtm0B6Ny5M507d97g/Ly8PL744ostylC7du1tTJ8Sj8MNN6TKjoYPh733/v1zDjoIpk2DM86AMWOoMMVNgUCqxO6aa+D666GUOmkkSZIkSZIkSZIkSZIkqVKweEWSJEmSJEmSJEmSJEmSJEmSJEmS9JtycnJo3bo1o0aNYuzYsey7774AXHnllcTjccaMGcN5551Hbm4uRUVFJfs6dOjAqlXw3HMB7r0XcnNTC5Qnk6WVLEhBQapk4dln4cUXU8Ur114Lffu66LhKTzAc5OR/n8zgAwez6NtFxIvi6Y60VcI5Yc787Ezq71Z/i46/+uqrGT16NL169eKPf/wjO+20E4MHD+b999/nxBNPJBwOEw6HKS4u5umnn6a4uJjDDjusTLJnZWXxyy+/cPvtt29QurJq1Sruu+8+lixZwpIlS9hzzz0JhULss88+PProo1SrVo2srCwGDhzI2WefzY8//khxcTG1a9dm5513Lhln0CA4/HA45RT49tvyL1GoXj11e/VV6NWrfOdW5dekSRMCgUC6Y2yVV155hX322Yf27dvTsGFDsrKyiMfjrFy5kpkzZzJ69GjWrl37u+NkZGTQrFmzbc6xciWcfDIUF8P48VB/yy6PADRuDB99BC+/DBdcAIWFv18gV5ZycqBFC3j9ddhrr/TlkCRJkiRJkiRJkiRJkqR0CSSTpfcRdUmSJEmSJEmSJEmSJEmSJEmSJElS1fTxxx9z1FFHcfLJJ3P99dfTrl27kn2JRIJjjjmGDz74AIAHHniAyy67nMcfh2uugWQyUVKQUh5q1IDsbBgyBA4+uNym1Q6geG0xzx34HEsmLSFWEEt3nC0SDUSZd8A8nvvsua06b/jw4ZxzzjnMnz+fpk2bsmDBAgD22WcfevXqRePGjRk2bBj/+c9/GDRoEE888USpZ08kEgSDQebPn79BwcKSJUt44YUX+Otf/0rdunXp168fiUSCkSNH8t1333HIIYcwfPhwAOLxOKFQ6HfnSiZhxAi49174/PPU4//2SJW6YBCysqB161RR1AknpB5LWyuRSHDnnXcSj1euMqjSEA6Hufjii6ldu/ZWn5ubC126wDHHpF7z4fC251i0CM48E0aPLv/ipnA4VTJ37bVw/fUWzkmSJEmSJEmSJEmSJEnacVm8IkmSJEmSJEmSJEmSJEmSJEmSJEnaIvfffz833HADHTp04IILLiASibBw4UJeeOEFJk2aRHZ2Nv/85z/p3v0UTjoJfvwxSX5+IG15s7PhxBPh4YdTZSxSaYgWRBly9BB++fKXil2+EoDMmpnk9s3lnufvYerUqey6665bNURubi7//Oc/+eCDD5g3bx4LFy4kPz+/ZH+9evU49thj+cc//kFmZmapxF6wYAGvvfYal19++Ub7kskkgUCAt99+m/79+3PEEUfw/PPPU69evZK8+++/P5MmTeKpp57i3HPP3aYM8+fDE0/Ao49CPA5r1mzPM1ovJwcSCejfH668Ejp3Lp1xtWN77LHHWLp0abpjlLtIJMKf//xnAAKBrXuvkZcHkyZBt26lkyWZhE8+gbvvThWwJBJQXFw6Y29KtWqpOc88E664Atq2Lbu5JEmSJEmSJEmSJEmSJKkysHhFkiRJkiRJkiRJkiRJkiRJkiRJkrTFHn30UV544QW+/vrrkm2NGzemW7du3HPPfXz88S5ccw0UFaUKC9ItKytVuvLyy3DwwelOo6oiHo3z3vnvMenVSUTzo+mOs5FkOEmtZrU4Y/gZTF06lVNOOYVu3brx+uuvb/EYiUSCYDBIcXExs2bNYsaMGSxYsICCggISiQSJRILDDz+c3XffPTXnf0tRtsc333xDnz59WLlyJWPGjGHffffd7LGPPvool1xyScncsViMSCTCs88+yznnnMMDDzywyfKWrRGNwrvvwnvvpcoUZs1KXVMSiVRxw2/JzEwdm58PDRpA165w6KFw8slQp852xZI28N577zFhwoR0xyh3zZo1KylXisfjhEKhNCdKmTsX/vGPVHlTIgFr15bOuMFgqlCuSRO47jo46aRUAYskSZIkSZIkSZIkSZIkyeIVSZIkSZIkSZIkSZIkSZIkSZIkSdJWKiwsZNy4caxevZpwOEzLli2pVWtXjjsuzI8/JsnL277yhbKQnZ1apPzJJyESSXcaVRUzPp7Bm6e8SdHaIuKFFaBpCEiEEkyuPpnrP7mevbvsTWFhIXfccQd33HEH33//PXvuuef2jf/fQpbS9uabb3LCCSeQlZVFUVERd955J1dfffVGhQr/+zgWixEOh0tyPfbYY1xyySXcf//9XHHFFaWaMRqFSZNgwoRUEcvMmalilcLCVNFUdnbq1rAh7LcfdO4Me++dKn+Sysp3333HsGHDiEYrXglUWQkEAuy7775MnTqVadOm8c0333DWWWdx8MEHs/POO5dKEdT2Ki6GN9+El15KXTOWLYOcHCgoSO37PdWqpcpWCguhTZvUNeW886BbN0jzU5MkSZIkSZIkSZIkSZKkCsfiFUmSJEmSJEmSJEmSJEmSJEmSRDweJy8vj2g0SiwWI5FIEA6HCYfDZGVlkZ2dne6IkqQKbM4c6NkTFi9OEotV3NXAc3JSC5a//37qvlQailYXMezSYUx5YwrR/PQVH0RyIlRvXJ2M0zK4+PaL+eyzz+jduzcAX3zxBTfddBO33HILBx100FaPve5PUdcVGSQSCYBSK2B58MEHueqqqzjssMPo3r07f/vb3+jRoweffvrpVo2zcOFCjjnmGFasWMEHH3xAu3btSiWfVJGtXLmSxx57jFgslu4o5SYcDvPFF18wcuRIqlWrxsqVK8nKyuLcc8/lb3/7G9WqVUt3xI2sWgXffpsqYRk5En76KVWqUlQEsRhkZEBmJlSvDl26pN5Xde4M7dun9kmSJEmSJEmSJEmSJEmSNs/iFUmSJEmSJEmSJEmSJEmSJEmSdjDxeJylS5eyYMEC5s2bx7x581i5ciWhUIhAIFCyoHYymSSZTJJIJIhEIjRu3JhWrVrRrFkzmjZtWiEXs5Uklb+ffkotDp6bC/F4utP8vqws2GMPGDECatZMdxpVJTM+nsGbp75JrCBG8dricps3lJl6D9f1kq4cfMfB3HP/Pdxwww08+eSTDBo0CEgVpZRWScr/SiaTJe8ft8UVV1zBQw89xGmnncYNN9xA8+bN6dy5M9OmTeP999/niCOO2Oy5v35e8+bN49FHH+XBBx/k6quv5vbbb9+uXFJl8swzzzBv3rx0xyg3+fn5fPjhh5x11lmccMIJTJw4kRtvvJFly5YxduxYmjZtmu6IkiRJkiRJkiRJkiRJkqRyFE53AEmSJEmSJEmSJEmSJEmSJEmSVPaSySTTp09n9OjRzJs3j3A4TDKZJBqNlhyTSCQ2e348Hmf27NnMmTOHjIwMYrEYmZmZdO7cma5du1KjRo3yeBraAa1aBZMnw9q1UFAARUWQkQHZ2ZCTA+3aQYMG6U4p7bhmz06VrqxYAclkutNsmcJCmDQJDj4YvvgidT2RSsPOfXbminlXMGXoFEbdPYqV01cSK4qRjJfNiyMejpOdk023i7uxz/n7UKdVHeLxOKNHjwagXbt2JceuKycpzQKWWbNm0bBhQ6pVq7bN5StHHXUUw4cP56qrruKiiy6iTZs2AJxzzjlce+21/PTTTxxxxBHE43FCodBG5697LqNGjeKxxx7jlVde4cwzz+SOO+7YvicnVTI9e/bkzTffpLi4/Eqf0iWRSPD999/zl7/8hSOPPJJIJEKzZs0YOXIkr7766m/+XitJkiRJkiRJkiRJkiRJqposXpEkSZIkSZIkSZIkSZIkSZIkqQrLz8/nm2++YezYsUSj0ZKFeLd1Qd5kMklRUVHJ2GPGjGHMmDG0adOGHj160Lp1621adFuCVMnKN9/A11/DyJGp+8uXpwpWIFXqkExCIJC6QaqMpXp16NQJeveGbt2gc2fLWKTysHAh9OgBK1dWntKVdYqKUuUrRx8NH34IkUi6E6mqCGeG2euUvdjrlL1YNHERX97/JZNfn0wgFCCaF/39AX5HMBIkGA4Sqx3jzYVvsvshu/N/p/4fNZrV4IcffuDWW29l2LBh9OrVi44dO25yjFgsRji8+T8vTf73Bb3uPd3/PgYoKCjgwAMPZO7cucyYMaOkMGVrPP3003z00UfcdtttDBo0iIYNG5bs22233QD45z//ybnnnkv16tU3mXPevHk89NBDDBkyhKKiIm699VZuvvnmrc4iVXZt27bdZDlRVRSPx2natCnHHnvsBtvnzJlD9erVWbVqFcuWLaNly5bUrVs3TSklSZIkSZIkSZIkSZIkSeUpkExWto+0S5IkSZIkSZIkSZIkSZIkSZKk37Nq1SqGDx/OtGnTgNQC22UtIyODrKwsDjjgADp16mQBi7ZIPA4ffQT33ANffglZWVBYCNvSDRQOp0paiopgt93g2mvhuOMgI6P0c0s7ung8VXI0aRKUw4+YMpOdDeecA488ku4kqsoKVxUy5c0pzPliDr+M+YWVs1YSzgqTjCeJ5m++jCUYCRLJjhAtiJJdJ5smnZvQqncrdj16V2rtUotBgwbx6quvEo1GadeuHT/99BMANWvW5JlnnqF///4lYyUSCZLJZEkxQ35+PrFYDpMnw9q1qZ+9RUWpEqKsrNRro21baNx409lyc3M56aSTOO200zjllFMIBoNb/XVZtmwZ06ZNY88996RmzZpAqkxl3XvIAw44gDFjxvDuu+9y2GGHbbBvnfHjx3PXXXeRmZnJqaeeypFHHrnVOaSqYuTIkYwaNapcfvdLp0mTJlGvXj3uvfdeqlevTm5uLq+++ioXX3wxrVu3pqioiPnz57Pnnnty1113ceSRR5JIJLbpOiVJkiRJkiRJkiRJkiRJqhwsXpEkSZIkSZIkSZIkSZIkSZIkqQpJJpNMmDCB4cOHE4/HSSQS5Z4hEonQqFEjjjvuOGrXrl3u86tyWLYM/vUvePBBKCiANWtKf44aNSAQgPPPh0sugZYtS38OaUd1771w222Ql5fuJNsvOxs++QR69Eh3Eu0o4tE4SyctZcGEBSz4egEFKwqI5kWJFkQJZYSI5ETIqJZBgz0b0LRLU5rs04TsOtkbjbN48WJeffVVHn/8cVauXElxcTFnnnkmV199NU2bNgVS7w3j8Tj5+WG+/RZGjSrg2WdnMmNGbcLhpuTkBFjXZZL6a9MkkCQWi1NcHCQzM86uuxZy0EEBevXKoVu3EA0axEsKXDZVhrItfj1OPJ4a/7777uOaa67h1ltv5eabb97suYsXLyYrK4tatWptdw6pMlu7di1///vficfj6Y5SZkKhEB9++CE//fQTl19+Obvtthsffvghb7zxBnXr1uW6665jxYoVzJgxg3/9619kZ2fzzTff0K5du1K7XkmSJEmSJEmSJEmSJEmSKh6LVyRJkiRJkiRJkiRJkiRJkiRJqiJWrVrF0KFDWbRoEdFoNK1ZAoEA4XCYQw89lM6dO7vArUosWwaXXQZvvZUqRSkoKPs5MzIgGIT994cnn4Q2bcp+Tqkq++kn2Hvv8nn9lpfmzWHatFQJi1TZJBIJJk2axE477US1atVKtiWTAUaMCHDPPfD550kCgUKKiwNA1jbMEiMrK04ymcHOOwe49loYMCBJdnbZvccbNWoUvXr1omXLlowYMYI2//MD3BIFaWPDhg3j22+/JRaLpTtKqQsGg7Rs2ZJVq1bx6KOPMn36dDIyMiguLuaggw7inXfeKbkGAgwaNIinn36aU045heeff55gMJjG9JIkSZIkSZIkSZIkSZKksmTxiiRJkiRJkiRJkiRJkiRJkiRJlVwymWTChAkMHz6ceDxOIpFId6QSkUiERo0acdxxx1G7du10x1GavfkmDByYKmsoLi7/+UMhyMyEe+6BCy9MlbFI2jrxOHTuDD/8ABXox812y86Gc8+Fhx9OdxJp6yQSiQ3KBOLxOKtXh3j2Wbj/fli9OsnatQClW1BSvXoSCHDOOalCtZ12KtXhS5x44ol88MEHvP/+++y///7E43FCoVDZTCZVAdFolEceeYQ1a9akO0qpy8jI4OKLLyYzM5PFixfzxRdfULduXW699VYeffRRunXrRjQaJRQKEQwG+fLLLzn88MPp3r07H374YbrjS5IkSZIkSZIkSZIkSZLKkH8eIkmSJEmSJEmSJEmSJEmSJElSJZZIJBg6dCjDhw8nGo1WqNIVSC38O3/+fB5//HF++eWXdMdRmixbBsceC2ecAatWpad0BVKFEfn5cO210L07zJ6dnhxSZfbAAzB9etUqXYFUIdS//gVffpnuJNLW+XXpSm4uDBoUomlTuOkmWLAA1q4NUNqlK5Aad+1aeOwxaN8eDjgApk0r3TkSiQR77bUXa9eu5YUXXgCwdEX6HZFIhOOPP55wOJzuKKXuiCOOoGbNmmRkZNCyZUtOO+005s+fz88//0yjRo2A1PMPBFLXvFAoxJo1a4jFYhXu92RJkiRJkiRJkiRJkiRJUumyeEWSJEmSJEmSJEmSJEmSJEmSpEoqFosxZMgQfvrpJ6LRaLrjbFYymaS4uJjnn3+emTNnpjuOytnbb8Muu8CHH0JeXrrTpOTlwYQJqYXi//EPSCbTnUiqHBYtgltuqTiv5dJWUACnnuo1QZXTW28V0qJFMUOGJCgsTBWNlYdoFAoL4T//gb33hnvvTRWdrZP81QsquZUvrmAwyGmnnUbNmjUZOXKk7yOlLdSyZUv23nvvKlO+Eo/HWbp0KfXq1QMoKVYBWLp0KWvWrGHRokVA6joTCARYsWIFTz75JJFIhFNPPXWDkipJkiRJkiRJkiRJkiRJUtXjp8QkSZIkSZIkSZIkSZIkSZIkSaqE4vE4L774InPmzCEWi6U7zhaJRqO8/PLLzJgxI91RVE7++tdUicGqVVBcnO40G4rHU4vSX3stDBy44SLxkjbtySerfinJ0qUwcmS6U0hbLjcXTj4ZTj45zNq1GRQVpefPRhOJ1M/V226Dzp3hxx+LWbFiBdOmTSMej5eUISQSia0YM0GzZs3o168fP//8M7Nnzy67JyBVMX369CE7OzvdMUrNyy+/TPEmfqGoUaMGiUSCQYMGMXHiRJLJJFOnTuX+++/nxRdf5Mgjj+S4447b5nlXrICPP4a//Q3+7/9gv/1S17j27aFjR9h3XzjoILj4YnjxRZg6NXU9lCRJkiRJkiRJkiRJkiSVr0AyWdU/6i5JkiRJkiRJkiRJkiRJkiRJUtWSSCR49dVXmTlzZqUpXfm1SCTC6aefTosWLdIdRWUkmYSrrkqVNOTnpzvN78vJgT594PXXIRJJdxqpYorFoFGj1ALkVVkgAEccAe+/n+4k0u/78MNUwVleHhQVpTvNesFgEiimdu0HWbHiBrp27UyPHj246667yMrKAigpYtkSt912G7fddhvvvfceRx55ZBkml6qWBQsWMHjwYKLRaLqjbLNwOMzEiROZMmUK33zzDbFYbKNCmZ49e/Lll1/SqFEj6taty+LFi1mxYgUnn3wyL7300lbNt2ABvPQSfPopfPNNqkAyKwsKCuD3vozVq6d+D4rFoF072H9/6Ns3VcwSTE8nliRJkiRJkiRJkiRJkiTtMCxekSRJkiRJkiRJkiRJkiRJkiSpkvn3v//Njz/+WKkX0M3IyGDQoEHUr18/3VFUypJJuOwyeOaZylG6sk52NhxwAPz73xAOpzuNVPG8/TaccQasWZPuJGUvMxNmzoSmTdOdRNq8hx6CP/85VQZQUYVChTRq9A0FBf3IzV3KgQceyPXXX88BBxxAKBT63fKVdfsLCgqYPn06e+21Vzmml6qGmTNn8vLLL1fKws5wOEwkEuG6666jW7duhMNhli9fTrdu3bj99ttLijwXLFjANddcw6hRo4jH47Rt25azzjqLM844Y4vmSSbh88/h3nthxIjU49IoswoEoFo1qFkzVUp59tlQp872jytJkiRJkiRJkiRJkiRJ2pjFK5IkSZIkSZIkSZIkSZIkSZIkVSI///wzr7/+eqUuXVmnYcOGnH/++QSDwXRHUSm65Ra4777KVbqyTk4OHHssvPgi+G0pbah7dxg7Nt0pykdmJlx9Nfz1r+lOIm0smYTbbksVBFSGn7U5OdCpUx41apzKxx+/yz777MONN97IscceC7DF5SuStt2UKVN48803K1X5SjgcJpFI8OijjxIOhzn77LNZu3YtkyZN4tNPP2Xvvfdm3LhxhEIhAGKxGKtWrSIjI4NYLEadLWg4WbUKnnsudT3NzYW8vNQ1tizk5EAiAf37p0pY9tmnbOaRJEmSJEmSJEmSJEmSpB2VxSuSJEmSJEmSJEmSJEmSJEmSJFUShYWFPPzwwxQUFKQ7SqmIRCLsv//+7L///umOolLyzDNw6aWVYyH4zalWDS65BO66K91JpIpj2jTo1AmqyI+fLVK7NixZApFIupNIG7rpJnjwwVRBQGWRnQ177llAhw5X8fzz/2Lffffljjvu2Og9YCKRoLi4mKysLKLRKBFfgFKpmTZtGm+88UalKPAMh8PsvvvuHH/88fTp04eXX36ZunXrAqnrxMEHH8zIkSO58847ue6667ZpjjfegHPPhWi0fH93CYVSBW/HHANPPJF6vyFJkiRJkiRJkiRJkiRJ2n7BdAeQJEmSJEmSJEmSJEmSJEmSJElb5r333qO4uDjdMUpNNBrliy++YOnSpemOolIwdy5cdlnlLl2B1EL2Dz8M48alO4lUcbzxBsRi6U5RvuJxGDMm3SmkDT3wQOpWmUpXIFXa9OOP2cyYcTcDBpzEqFGjePbZZ1m8eHHJMcXFxVx++eV069aNWCxm6YpUynbddVdOOukkMjIyCAYr7p+Xh8Nhjj76aPr3788nn3zCRx99RN26dUkkEsRiMYLBINdeey3BYJDc3NytHn/p0lTpyVlnwapV5f+7SzyemvPtt2HnnWHYsPKdX5IkSZIkSZIkSZIkSZKqqor7yThJkiRJkiRJkiRJkiRJkiRJklTi559/Ztq0acTj8XRHKVWxWIw33niDRCKR7ijaDskknHwyFBWlO0npKCiAE06AwsJ0J5EqhhEjIBpNd4ryVVwMEyakO4W03tChcNNNlbfgrKAAxo2rQV7e3XTr1o0XX3yR8ePHA5BMJgmFQrz55pv8+OOPvPrqq2lOK1UdyWSy5P5OO+3ERRddRLNmzSpcuVEkEqFu3bqcc845dOjQAYCDDjoIoKRwZV1hzJo1a0gkEhRu5Zv1N96Atm1h+PD0F1gVFcGKFTBgAJx0EmxDh4wkSZIkSZIkSZIkSZIk6VcsXpEkSZIkSZIkSZIkSZIkSZIkqYIrKirirbfeIlpFV71fuXIlY8aMSXcMbYennoKJEyEWS3eS0rN0KdxwQ7pTSBXDd99t23lnnpkqZlp321JHHQXDhqVeh0VFMH8+vPQStG+/8bEtWqSuQRMmwKJFqcKUvDz46Sd45hnYa69ty15UBCNHbtu5UmlbsgQGDqy8pSvr5OfDxx83Yd99rycWi3H77bdTUFBAIBAgFAoxduxYBg8ezKmnnpruqFKVEQgESCaTjBkzhu+++45FixZxyimncOihhxKJRErKTNIpHA6z7777ctFFF9G4cWMCgcAG+0OhEADBYJAVK1bw+OOP06hRI84666wtGr+wEPr1S70vWbUq9V6hosjPh7ffhp13Bn8lliRJkiRJkiRJkiRJkqRtF0gmt+Yj65IkSZIkSZIkSZIkSZIkSZIkqbx9+eWXjBgxosoWrwBkZGRw9dVXEw6H0x1FW2nuXNhjj1TRQVWTnQ2ffw7duqU7iZQ+y5dD06bbtkj5mWfC4MHrH//POuqbdOed8Oc/b3pfYSH07w8ffLB+W+/eqdfp5hQWwoEHwtixW5J4Q02bpkpfpHRKJlNlRJ9+WrHKArZHo0bQpMn+rFw5j6+//poGDRoQi8V8HyiVgZEjR/LUU0/x8ssvA9C5c2dOPfVULrnkEvLy8hg6dCiLFi1Ky++axcXFVKtWjYEDB9KoUaONClcA4vF4SfHKnDlzePLJJ7n//vs577zzuPvuu8nJyfnNOdasgT594PvvoaCgTJ5GqcnJgbfegkMPTXcSSZIkSZIkSZIkSZIkSap8gukOIEmSJEmSJEmSJEmSJEmSJEmSNi+ZTPLll19W6dKVdSZPnpzuCNoGp58ORUXpTlE2CgrghBMgFkt3Eil9JkyArKzymWvffTcsXbnpptRi6fffn3qclQUvvAB16qw/Zu1aGDIEBg2CI49MLVb+l7/Auh+bWVlwySXblmfp0tSC7VI6vfYafPFF1SldAVi1ClauvIW5c+eybNkyksmkpStSGZgyZQpnnXUWL7/8Mj169KBbt2788ssvXHfddbz00kvUqlWLM888k2OOOYZ69eoRiUQ2WX5S2jIyMggGg3z22Wfk5ubSuHHjzc67rnTlww8/5KqrruKuu+5iwIABPPLII79bupKbCz16wHffVfzSFYD8fOjbF958M91JJEmSJEmSJEmSJEmSJKnysXhFkiRJkiRJkiRJkiRJkiRJkqQKbNasWRRV1VaLXykuLmb06NHpjqGt9P338PXXVbuYZPlyeP/9dKeQ0mf8+NRC4OXh2GPX3x85Em6/HT75BP70J5g2LbW9Xj0488z1x02YAKeeCv/6F3zwAXz8MdxyCwwbtv6YmjW3LU92Nnz77badK5WGJUvgvPMgLy/dSUpXYSHMnduTdu0uZLfddiuXogdpR3TRRReRSCR49tlnGTVqFG+99RY33HADxcXF3H333axevZpQKMRee+3FJZdcwplnnskee+xBKBQq9TKkUChEKBSiTZs2nHjiiRx55JF89dVXvPLKK8yZM2eT58TjcSZOnMhxxx3H6aefzueff85dd93Fiy+++Lvz5eXBgQem3j9Upl+nCwrgtNPgo4/SnUSSJEmSJEmSJEmSJEmSKpfS/dSbJEmSJEmSJEmSJEmSJEmSJEkqVWPGjKG4uDjdMcrFypUrWbRoEY0bN053FG2hBx+Eqv7tuXYt3H33hoUQ0o5k/PjyK1eqU2f9/f8tmli7dv39Aw+Ev/9902NUqwY9e6Zu62zr4uXRKEyeDL16bdv5FdmiRYt4+OGHmThxIqFQiE6dOtG3b1/22WcfksmkRRgVxLnnpkpKqqJkMpu5c++mqChAVla600hVz4gRIxg7diw333wzp512GgBNmjThkksuYcaMGTz00EO89dZbnPmrNrNmzZrRt29fotEo3377LRMmTCA3N5dwOEwikSC2FW8IwuEwoVCIaDRK9erV2WuvvejatSu1atUqOaZv37589tlnLFmyhFatWpFIJAgGgyX7Q6EQa9euJSsrixNOOIHTTz+dfffd93fnLi6GI46AqVMr5+8qBQXQvz8MH77h+xlJkiRJkiRJkiRJkiRJ0uZZvCJJkiRJkiRJkiRJkiRJkiRJUgW1evVqZs+ene4Y5SYWi/Hll1/Sr1+/dEfRFli9Gl59FeLxdCcpe99+C9Omwa67pjuJVP7WrCm/uaZMWX//wAPhgANg7Fg4/HDo2HH9vtatNz73wQfh8ss33LZ0KTzyCDz22LblicdTi59XNSNHjuSEE05g5cqVtG/fnmAwyKeffsrbb7/NX//6V4499tjfLF9JJBI8/fTTXHjhhbRs2ZLs7Gxq1qxJrVq1qFOnDg0aNKBu3brsvPPOnHrqqRssoq8tN3MmfPxx5SwN2FLBYHVefx1OPz3dSaSq57XXXqNx48YccMABhEIhkskkiUSCUCjEscceyxNPPMEXX3zBmWeeSXFxMRkZGRQWFjJ06FCaNm3KAQccQI8ePYjFYixZsoSFCxcyZ84cfvnlF1atWlVSkhIIBErGDgQC1KhRg2bNmtGqVSuaNGlC48aNycjI2ChfIpFgt9124+233+att96ia9eum/x50bNnT3bffXeqVatGZmbmFj33665LFcdV5uKq/Hw4+miYPh3q1Ut3GkmSJEmSJEmSJEmSJEmq+CxekSRJkiRJkiRJkiRJkiRJkiSpgvrmm2/SHaFcJZNJJk+ezNFHH00kEkl3HP2O55+HHWUt/XgcHn4YHn003Umk8leexSPPPgtXXgktW0J2NowYsenjsrK2fMzMTAiFIBbb+jyxWNUrXpk6dSrnn38+RUVFPPLII/Tt25doNMrw4cO59NJLuf766+nUqROtWrXa7BiBQIBdd92VU045hWAwyKpVq1i7di2rV69m/vz5zJ49m7y8PNq3b8/pp5++2RKXFStWcNNNN/H0009z4IEH8q9//YtmzZptdFw0GmXChAmsXr2a7OxsmjRpQtOmTcnJySnVr01F88gjVb/cbO1auPtui1ek0rZy5UqmT59OVlYW3bt3B1LX7lAoBECPHj3o0KEDI/77g3ZdMcqoUaP45ZdfGDBgQMl1OxwO07RpU5o2bUrnzp1L5kgkEsRiMWKxGKFQiEgkssVFW8lkkmAwyIABA7jrrrsYNWoUS5YsoWHDhps8vm7dulv83L/6Cp54omr8/M7Ph3PPhbfeSncSSZIkSZIkSZIkSZIkSar4dpA/b5EkSZIkSZIkSZIkSZIkSZIkqfKZMWMG8aq+4vb/CIVCLFq0KN0x9DuSSbj3XsjLS3eS8hGNwuDBqcWPpR1NUVH5zbV6NfTqBcOGQSKxfvuCBfDJJ+sfr1y58bkPPQT77QdHHw233gpr1kCDBnDDDfDYY9uWJ5GA4uJtO7ei+vTTT5k2bRonnXQS559/Po0aNaJ58+YMHDiQq6++milTpvDMM88AbPY9SCAQoHfv3vzzn//kscceY/Dgwbz00ku8++67PPnkk3Tu3Jnq1atz0UUXAanF+TdlyJAhPP744xQXFzN79mxim2jH+fnnnznvvPM45phjOOKII+jduzddunThj3/8IwsXLiylr0rFU1gI//pX6udPVTdrFuxgXYNSmYtEItSsWZNDDz0U2Pg6nJGRwYEHHsjs2bP58ssvgVQZVoMGDbj44otLilh+SzAYJCMjg5ycHDIzM7e4dAVSP0eSySQ77bQTPXv2ZMqUKaxdu3aTWbdGYSGccELVKF2B1HuQ4cPh7bfTnUSSJEmSJEmSJEmSJEmSKr5wugNIkiRJkiRJkiRJkiRJkiRJkqSNJZNJlixZ8rvHdezYkb59+5Y8vu222zY65pZbbim5//bbbzNx4sTfHLNRo0bsu+++NGnShBo1apCZmUk8Hic3N5fZs2czZswYVq1atdnzI5EIF1xwAXXr1i3ZNnjwYObMmfO7zycej7NgwQJatGjxu8cqfb7+GlasSHeK8hUMwjvvwMknpzuJVL4yM8t3vjlz4KijoE4d2HlnyM1NFTM8+eT6Yzb1Y2z27NQN4P33U2UtTz2Venz22XDJJVtfohIMwuLFMGkS1KoFNWtC9eqp7ZVRfn4+n376KVlZWfTp0weA6H+bPSKRCD169ABg8uTJAL+7iH7mJr45CgoK+OKLLzjggAM46aSTgFSp2v8aOnQod9xxB0cffTQLFy4kmUySnZ0NpN4LhEIh5s6dywUXXMCIESM48sgj6devH1lZWXzyySc8/fTT/PTTT7z77rvUqlVrG78iFdfrr6c7QfkpKoIHHoAXX0x3EqnqqF69Otdee21Jmcmvr+eJRIJgMMgBBxzAPffcwxdffEH37t1JJpO0bduWnJycrZormUwSCAS2OmMgEKBWrVrsuuuujB49mpdeeombbrppqwpc/tf118PSpdt8eoWUn596H7P//lCvXrrTSJIkSZIkSZIkSZIkSVLFZfGKJEmSJEmSJEmSJEmSJEmSJEkV0KpVq0gkEmmZu3HjxnTq1GmDbaFQiIYNG9KwYUP22msvnnrqKXJzczd5/uGHH75B6crWiMVizJkzhz/84Q/bdL7Kx9ixEIulO0X5WrMGRo60eEU7nv92YZS7lSth/PjU/Z133vC1N3To+vvZ2VBQsPH5v/4RGg6nSlOWLdu6DMkkfPBB6rW/enXqlpeXKl+pWTN1W1fIsqnHm7u/rsBlG9ap3y6rV69m8uTJ7LLLLuyyyy4AhMPr/8QwJyeHBg0asHTpUhYsWEDTpk23aNx1i+7n5uby0ksvAXDMMcdQp06dkhKVXx/39ddfc/XVV3PooYdy8cUXc/zxx9OmTZuSLOsW8P/ggw8YMWIExx13HC+99BIZGRkAnHrqqeyxxx5ce+21PPzww9x0000bzFMV3H03/LcvocqLx1Ov6Ucfhdq1051GqvzWFat069Ztk/vXFZt07NiRJk2aMH78ePLz86lWrRpZWVlbPM/kyZOJRCIUFxez0047lZRnbW3Os88+m5dffpkpU6ZssH1rffUVPPHEpt8TVHYFBXDuufDWW+lOIkmSJEmSJEmSJEmSJEkVl8UrkiRJkiRJkiRJkiRJkiRJkiRVQAsXLiQUChFLQ7tFQUEB3377LXPmzGHNmjUEg0Hatm1bsnhvdnY2++yzD5999tlG5+66667ss88+RKNRIpHINs0/f/787cqvsjdyJBQWbv15Z54Jgwevf/x7pQO9e8Pnn//+uIMHw9lnr39crx5ccw0ccwy0bp1a1H3qVHjhBXjssW0vjRk9etvOkyqzmjVLf8xbboFbb03d/9/X75AhMG8efP11quikQwe49lrIyUnt//RTGD58/fGffw6//AKffAKzZ6fKUrp0gauvXn/MjBlbX7oCqVKXP/8Zzj9//bZ4PFWIsXo1rFq1vpDlfx/PmbPp7eseFxRAjRrbV95Sq1bq67KlBS55eXmsWLGCvfbaizp16gCpkpNkMglAJBKhWrVqFBQUsPa/rR/rylJ+SyKRIBQK8Z///IchQ4bQs2dPjjrqKGD9Av/rFtJfvnw5N998M1lZWdx5550sWrSItWvXUqNGjZLilWAwSDwe54cffgDgoIMOIiMjg6KiIoLBIJFIhB49elCzZk2+/PJL8vLyqFat2pZ9ESqBqVNh1qx0pyhfwSC8+uqGrzVJ2yYYDG7RtbtJkybsvffezJw5k0gkslW/u11yySW8++67LFq0CIBu3bpx2WWXMWDAgK3KCdC0aVPq16/PK6+8wiOPPEK9evW2eIxfGziwapauABQVwccfp34X6dkz3WkkSZIkSZIkSZIkSZIkqWKyeEWSJEmSJEmSJEmSJEmSJEmSpArol19+oaioKC1zT5s2jWnTpm2wbfr06bRs2ZLGjRsDkJmZudF5OTk5HHPMMQB88sknHHHEEds0/9q1aykuLiYjI2ObzlfZGzcu3Qk2FI2uv9+mDfznP9Cs2YbHdOmSuh1zDBx55IbnbKlp01KlC6HQ9uWVKpMuXeDdd7ftNbMtmjSBk0/e9L7x4zfel5EB/funbpuyZg2ce+62ZQmHYY89NtwWCqUKT2rVghYttm1cSBVArV27YSnLpgpaZs7ceN+v7xcVpQpcatVKFU5dcEGqxGJT8vPzKSoqonr16pv8GRuNRonH44RCoZIF8bdE6L8XxWHDhlFcXEz//v3ZddddAUoW/l833s0338zo0aN57rnnaNasGRMnTiQWi1G9evWScSBV+LJmzRqAkpKYYDBYMk4wGKR+/frMmTOHn3/+mU6dOm1R0UBl8OWXm/93WFXl58Nnn1m8Im2PsWPH8sgjj/DYY49Rq1at3zx23fWyV69efPfddxQUFGxR8crKlSvp168fX3/9NX369KF169bMmTOHd955h9GjRzN9+nROP/10mjdvvsW5d9ppJ/bee2+OO+64bS5d+frrVPlaVZafD/fcA++8k+4kkiRJkiRJkiRJkiRJklQxWbwiSZIkSZIkSZIkSZIkSZIkSVIFNG/evHRHKJGZmckuu+xC/fr1S7ZNnz59o+OOPvpoqlevzowZMxg3btw2F69EIhEWL15Mi+1Z0V5lZu1aWLSofOb69lvYb7+NtzdsCG+8sX5h+tdeW7/v8cfXl658+y3cemuqmOHOO6FtWzjkELj+erjttq3Pk5EBU6dC+/Zbf65UWXXpAtnZ5Ve88uqrqdf2rrtC3bqQlweTJsHLL8M//7lxjoceShUqdewIDRpATk7qOjV9eqrI4dFHYVt/pBYUwN57b/9z2pRwGGrXTt22RzSaKpdZvRqqV//two5YLLZBucn/Wr16NXl5edSqVYvs7GyA3y0ySSQSBINBPv30U4YNG0bbtm056KCDNti3boH/v//97/zrX//i7rvvpl+/fgAUFhYSjUapUaNGSbZ4PE44HKZ69eoAzJ07F2CDUoApU6awcOFC6tWrV1LQUhVKVwDGjEl9D2/OmWfC4MHrH2/J095rLxg4ELp2TX1P5+Skts+enSos25xjjoFLL4XOnVPnzJsH//536mfqihUbHvvss3DWWZsfa/z41Pyb89VXv/88JG3e5ZdfzqxZs5gxYwb77LPPJo9ZV661zsEHH0x+fj5ZWVlbNMejjz7KuHHj+Otf/8qgQYOoWbMmAI8//jh33XUXf/3rX8nLy+PSSy+lUaNGv1uIte7nxGuvvbbJYs8t9cADUFi4zadXCskkDB8OixdDo0bpTiNJkiRJkiRJkiRJkiRJ/8/eXYdJVfZ/HH/PFluwpKRgECISAhZS1iOKoiLYCoj5EwMV20cRfezuQMDEFjFRlJBUVEQEQbAQlY4NtmZ+fxx3l6VZlp0F3q/rOteevO/vmT0zc4Zl7k/5Y/CKJEmSJEmSJEmSJEmSJEmSJEnlUEZGRomOu+WWW0qthlNPPZV99tmn2LqVK1fy5ZdfMnfu3GLrW7VqRdOmTcnKymLEiBHb3HdWVtY2t6Ht47vvgsHXV63a/n2tWgUTJqy/fuDAonCB776Dzz4L5pOTg2CVAldeCWPGBPPx8fDKK8F8v35w++2Qn7/1NU2bZvCKdi2tW5d8MPNhw4JpXQMHbjz86KmngmlLDR1aPISiNO22WxBmUp7FxwcBNVWrbn7flJQUUlNTWbJkCTk5OYXrCwbG/+OPP1ixYgUNGjSgYsWKW1XHG2+8wR9//ME999xDy5YtAYqFrnzxxRfcf//9nHvuuVxwwQWFx2VmZpKbm0tKSgr567woH3/88QwdOpQHHniAevXq0blzZ+Li4vj1118ZPHjwevcKmxvgf0exofe9bXX44XDFFVt3zK23wrq3lY0awVVXQffu0LEjLFhQWhXCn39CZmZRKIykLff2228zdepUHnroIfZfJzEsPT2dJUuWsMceexSGrhS8Xu69997UrFlzvdffDcnNzeXdd9+lZs2a9O3bl0qVKpGbm0t8fDwXX3wxKSkp3H777TzxxBPstttuXHDBBRsNdMnLyyMuLo6Yf2/otyV0ZdkyePddCIdL3MQOIxSCZ56Bm2+OdiWSJEmSJEmSJEmSJEmSVP7ERLsASZIkSZIkSZIkSZIkSZIkSZK0vi0Z/DZa4uLiii1XrlyZLl26APDBBx+wevXqbWo/EomQm5u7TW1o+5k+HaL560lMhIsvLlq+//6i+UqV4N/xpAFYO78oPb1ovnp1aNFi6/tOT4epU7f+OGlHVq0apKVFu4roOOCAaFdQuvbaay8qV67MpEmTCoNX8vLyCt9zp0yZQjgcpl27dlSqVGmL2oyJieGHH37giy++oGLFihx99NFA8F4OFAah3HjjjWRkZHD66acTHx9PZmYmAOFwmHA4TO3atUlJSQEgNjaWSCRCly5duPPOO8nPz6dPnz4cd9xxnHLKKRx55JHk5eVRrVo1IpEIqf+m4+wMoSt5efDzz6Xf7ooV8NFHMGgQPPnk5vdv374odCU/H66/Hk48ESZNCtbtuSc899zGj+/RI2hj7alv3033mZwc3GNI2npXXnklHTt25Oijjy58LVy4cCHXXnstBx10EO3ataNly5a8+OKLAIWBJ5UrV6Z3794bDUhZWygUYtWqVdSsWZPKlSsTiUSIj48n/G/iyemnn85ll11GTEwMzzzzDF999VWx4xctWsRtt93G0qVLiYuLKzxuWw0eXBTIuLPLyoKHHy5ZeKQkSZIkSZIkSZIkSZIk7eziNr+LJEmSJEmSJEmSJEmSJEmSJEkqa3l5eSU67vnnn19v3bnnnluitkaPHs2kSZNITExkjz324MADDyQtLY2jjz6a+Ph4xo8fD8AxxxxDhQoV+P7775k5c2aJ+lpXSc9f29+KFZCdHb3+e/WCGjWC+T/+gOHDi7YtWgRLlgTBKgBXXQX/938QHw+XXlq8nT32gG+/3fr+lywpUdnSDq11a/jkk2hXUbYqVIBOnaJdRemKi4vj4IMP5ocffmDEiBFcddVVxMXFERcXxw8//MBnn31GcnIy7du3B4LwlE2FmYTDYWJiYnj22WeZO3cu119/PQ0bNgSKh6AsXbqUvLw8VqxYQefOnYvVE/tvWtYDDzzAkCFDuOCCC7jwwgsLQ1guu+wymjVrxnvvvcfMmTMJhULcfffdtGrVinPOOYfU1FSqVau2yfN+6CF4/PEgnCstLfi5qfkNLcfHl+QR33o//hgEjJV2wNmwYcEEwfvo2gFmG3LFFUXzzz8Pd90VzE+bBr/9FoQcHH007LtvUPO6vv462G9r5OYG7R9yyNYdJ+3qHnzwQf744w9uvvlmmjRpAsC3337LxRdfzNSpU0lLS6NSpUrMmDGDXr168dprr/HEE09Qv3598vPzSUpK2qJ+srKySEhIYOrUqYwZM6bw9TwmJqYwhOX0009n9uzZPPHEE7z55pt06NCh8L3kqaee4tZbb+W9997j66+/Lgx/2RbhMDzwAPyb5bVLyMmB99+HE06IdiWSJEmSJEmSJEmSJEmSVL4YvCJJkiRJkiRJkiRJkiRJkiRJUjm0qYHON+WPP/4otRqWrJUwMWfOHPLy8ujQoQMAbdq0KQxeqVSpEgAtWrSgRYsWG2yrd+/eANx1111kb0FqR0nPX9tfRkYwyHG09O9fNP/II7B2Rk84DHfcAQ8+GCyfemowbUhiYsn6z8go2XHSjqxTJ/j889IPgyjPEhKgTZtoV1H6brvtNj7++GOuueYa/vzzTzp27Mhff/3F448/zoIFC3jssceoX78+ELwXf/DBB6xZs4bjjz+ehISEYm3FxMSwePFiPvjgAwDOOuusDQ7gn5qaykUXXcTChQvJz88nIyOD9PR0cnJymDJlCjNnzqRKlSrExsaSnZ1d7B4gPz+fI444giOOOKJYm88++yy//vorF1988SaDVyIR6NsXjj0WVq2ClSuDnwXTypWwdCn88kvxbevul5Cw+YCWzW2rWBHiNvONzunTg5qj7bDDiua//LJofsEC+P33ILwM4PDDNxy8Mm4c1KwJa9bADz8EoS/PPbfpc8vKgokToV+/UjkFaZeQm5vLLbfcQs+ePTn77LMB+Omnn7jjjjuYOXMmgwYN4oQTTmCPPfZgxIgRXHfddXz44YcMHjyYgQMHFoZfbYmKFSvSu3dvrr32Wt58801atGhB1apVgaLPbtWqVeOcc87hzTff5NFHH+Wiiy6iadOmAFxxxRW88sorXHXVVaV2/rNmwerVpdbcDmH1anjtNYNXJEmSJEmSJEmSJEmSJGldBq9IkiRJkiRJkiRJkiRJkiRJklQObc0guKUtLi6OvLXTLP4VWWu07A0NrF5aQqEQcZsbmVxRE83gkW7doEmTYH7VKnjmmfX3eeihIBzi5puDQd8LvP02HH00pKQEy8uXl6wGg1e0q4hE4Jtv4M034dVXi4cc7Qri4+GQQ6JdRemrVasWn3zyCQMGDODJJ5/k0UcfBWDvvffmrrvu4sILLyQ2NpZwOExMTAzHH388AIsXL95gwMnQoUNZsGABZ511FnvvvfcG+6xQoQLnnnvuBrddd911zJw5k8svv5xu3bqRmppKcnJy4fYN3Q/l5eUxZMgQ8vPzOeecc0gpeGHfgFAoCDypWHHjj8nmRCKQmbnhUJa15xctgrlzN77f6tVB6NemAlp++ikIK4mmypXh3ywFAP7+u/j2v/8uCl7ZyK+cf7N7qFABDj00mI4+Gnr02HTfS5eWpGJp1/XII4+Qnp7OxIkT+fzzz+nSpQvz5s3j7bff5vHHH+fiiy8u3PfMM8+kefPmdOjQgcGDB/N///d/1Fz7ZnkLHH/88QwbNoy3336bjh070r17d+Li4ohEIoXhKwceeCCnn346Dz/8MDNmzKBp06bk5ORQqVIlZsyYQXx8fKmd/7Rpwev8rmbKlGhXIEmSJEmSJEmSJEmSJEnlj99CkiRJkiRJkiRJkiRJkiRJkiSpHNrewSNpaWlcccUVhcsDBw4snL/00kv55Zdf+P3331m5ciUxMTE0aNCAgw8+uHCfP//8s3B+4sSJxQZJL9ClS5fC+alTp7Js2bINBrpsiMEr5Vc0fzVXXVU0/+yzwWD2G/L44/DEE9C4cRC0Mn8+pKbCH38U7TN9eslqKMWxoqVyJxKBr74KwlbefBNiY6FnzyC46LLLYMKEaFdYNhITg/PdWd+KmjZtyosvvshvv/3G33//TTgcpm7durRs2bJwn5iYGACOPPJIfv/9dypuILkkJyeHW2+9lZycHK666ioSEhI22ufa4W2htUbJz83NBaBevXrUrVu32DGzZ89m9OjRtGrVirp16xIbG0tWVha33HILkydPpn///rRo0aJkD8JWCIWC95KUFKhdu+TtRCJBeNfagSzrBrT8+CPk55de7SWxbo5NTs7Gl1NTi+ZXroSXXoLPPw/eb6tXh379gtAVgJNPDl5P3nhj431nZm5b7dKupmPHjvTq1Yt33nmHY489lnbt2hEfH0/jxo2Lha5EIhHy8vJo0aIFzZs3Z8GCBSUK+mzSpAl9+vThxhtv5OGHH6Z27dp06NCBUChU2Ed8fDz77LMPAMv/TToseH8ozdAVgIkTIT1964/r1QuGDi1a3pLwliFDoHfvjW//+ms44IDi6+rXhwED4MgjYffdgzCq5cvhhx/gxReDNkvi99+DkK7ExJIdL0mSJEmSJEmSJEmSJEk7o530v35LkiRJkiRJkiRJkiRJkiRJkrRjq1ixIkuXLo1K3wkJCbRs2bLYAOxrS09P56OPPipcnjFjxgb3Wzt45ccff+S3337b4ho2NMC7yodo/WratoWOHYP53Fx46KFN7x+JwE8/FS3fc0/R/KRJ8NdfJatjAxlD0g4tHIapU4MwhDffDAbx7tkT3nkHWrQoGoz82mvhzDNh9ero1lsWIhG48MJoV7F9ValShSpVqmx2v1GjRm10W3x8PF9//TWZmZkbvWcoENrIqPZLliwBglCASCRSbL+lS5dy0003UbFiRWrUqEF8fDyzZs0C4Pzzz+eee+4pUXBAtIRCQVBJaiqskzFTaNUq+Oyzsq1rXRkZxZcrVNj48tqBB2vl+RV65x2YNQv23DNYPv54g1ek0nTAAQcwZMgQzjjjDJ588knef/998vLyePTRRwEIh8PExMQQCoUKQ0/C4TBxcXEsX76c6tWrb1V/oVCIfv36MX36dF566SXuvvtuwuEwnTp1KtbHzJkzSU5O5oB1k0hKWXkOhKtfH775BqpVK76+Rg047LBgatsWLrlk69tOTobvv4cDDyydWiVJkiRJkiRJkiRJkiRpZ2DwiiRJkiRJkiRJkiRJkiRJkiRJ5VCDBg34/fffCYfDZd73uHHj2HPPPalRowbJycnExsaSnZ3N0qVL+fnnn/nqq6/Iysrabv3n5uay2267bbf2tW0SEyEuDvLySq/NW26BW28N5ocOhT591t/nqquK5l9/HRYs2HBb7dvDzTfD22/D/PlQtSqcdhqceGKwPT8frr++5LWmpJT8WKm8CIeDAKI33oC33oJKlaBHD/jgA2jWrChsZW3HHhsELuzswSuhEPznP1CrVrQrKf9CoRBNmzbdpjaeeuop/ve//1G1atX1wllatmzJ4MGDmThxIvPmzSM3N5e+ffvSvXt32rdvv039llexsRATEzxHo2XFCli2LHj/hPWfC7VrF83Pm7fptrKzYdq0ouCVmjU3vf+/mQ3SLiEvD378MXiOTJ4chAJmZkJWVvBelJwcTHvtBQcdBG3awN57F3+Pzs/PJzY2lqOOOorDDjuMl156iREjRtCgQQMAYmJiAAqDrb799lsWL15Mo0aNaNSoUYnqrlChAvfffz+rV69m5MiR/PHHH/z3v//l5JNPJiMjg7fffps333yTAw44gLp1664XqlVa8vNhzpxSb3aL9OgBf/9dfN2690fnn18UurJyZRBO9eef0K8fdOsWrL/gArjmmvUDrzYnNze4bgxekSRJkiRJkiRJkiRJkqQiBq9IkiRJkiRJkiRJkiRJkiRJklQO1a1bl/j4eLKzsze53/Tp05k+ffom9xk4cOB661auXLnB9QCTJk1i0qRJW17sVvS7JSpXrkxsbOw296/to0EDSEoq2/CF+vWDAY4L3HffxveNjQ1CE/7zn/W35eXBxRfD2LElqyMuDpo0KdmxUrTl58OECfDmm0HYStWq0LMnfPIJ7Lvv5o+PjYXLL4c77oA1a7Z/vdGSkgIDBkS7il1HUlISdevW3eC21NRUunfvTvfu3dfbtr0G8o+2pKTgvSYnJ7p1fPEFnHxyMN+hAwwbFszvsUfwnlzg88+DnxUrQr16MGtW8XYSE4OwiAJ//bXpfpOStqlsqVxbswbeeSd43nz5ZRBclJgIkQikp2/8uFAIUlODQKZwOHjP7tgRjj4ajjoq+MwUDoeJi4ujd+/edO/enUgkAlD4MxQKkZOTw9tvv828efN44okntulcatSowcMPP8zuu+/OY489Rs+ePWnVqhX5+fn88ssv1KxZk2effZaam0tb2gazZ0NCQnReL7/+Gn77bdP7VK5cNP/pp0G4JATBVgXBK3Fxwf3V1srKgvHjg881kiRJkiRJkiRJkiRJkqSAwSuSJEmSJEmSJEmSJEmSJEmSJJVDtWvXJi8vL9plREW9evWiXYI2oU2bYNDnsnT55cHAxACjR8N33218319+gRdfhIMOglq1oEKFYKD3zz+HBx6AmTNLXkdyMhxwQMmPl9YVDoeJiYnZbu3n58O4cUHYyttvQ82aQdjK6NGwzz5b394FF8Cdd5Z+neVJrVrQvn20q9Dm7IyhKxCEMJQ0e+6WW+DWW4P5oUOhT5+ibbvvDq1bB/MFPyF4XzvhhGB+yZIgnAngkUeKgld69w4CIn78EW64oejYTz8N1kEQ5DRjBnz8MYwYEexfowb06wd77ll0zOuvb/ockpO34oSlHcS8efDoozB4cBCisnZ4YW7u5o+PRIofM20afPMNPPdc8Jzp3x/69o2hWrUgZKVSpUqF+4ZCocLwlddff52hQ4fSrVs3jjrqqG0+r/r16/PII4/QokULPvvsM8aNG0ejRo3o27cv99xzD/Hx8dvcx6bMmwfb8RZqk8aNC+6p1qyBH34Iwqmeey74XRUYNSp4DQQ46qjgtXTBArj00qJ93nsPVq0qWQ0Fr7+SJEmSJEmSJEmSJEmSpEAoEln7v3FJkiRJkiRJkiRJkiRJkiRJkqTy4u6772bNmjXRLqNMxcfHc/TRR9OmTZtol6KNCIchJSUYaHhXk5AQDJhco0a0K9GObMGCBQwdOpT333+fe+65h44dO5Zq+3l5MGZMELbyzjtQrx706BFMjRpte/sPPQQ33QQZGdveVnmTlARjxxqwpOh5/30488xND8Tfq1cQrFKgIINmU8Er6x6zIWPGwGGHFS0PGhQ81zfkt9+gY0f4/fdguUED+PXXTbf/+ONFIQQbEgoFNT/zTMnDZ6TyIj8fPvoI7r4bvv46WN6SkJWSSEoKAj+OOw6uvhoOPLDodaHApEmT6NChA40bN2bkyJHsvffeW9T2qlXB/W9i4ub3zczMJC4ujoSEhBKcxdZ77TU4//zioTRbamOvo5syZEgQnrIxb70V3Gut7fLL4eaboVq14uuzs+G+++D220v+mapJE5g9u2THSpIkSZIkSZIkSZIkSdLOKC7aBUiSJEmSJEmSJEmSJEmSJEmSpA2rVasWv25uFOudTCgUok6dOtEuQ5sQEwNNm8K330a7krKXmmroikpuzpw5vPHGGzz99NMsWLAAgKlTp9KuXTvi4rbta165ufDFF/DGG/Duu7DnnsHg35MmwV57lULxa7nsMnjppeA1IBwu3bajKTkZLrrI0BVFV5s2wYD85cHNNweBEZdeCq1bB8+RP/6A996DO++EJUuK9v3zTzj11CD4oU0bqFULKlYM9vnqK3j22SBUZlNiYoKwqJdfDl7DGjVaf6pXL9hvZxWJRAhtSQKEyrXvv4eePWHhQkhP3/79ZWUFP99+Owh7OfRQGDYseB4CZGRksHTpUvr27cvxxx+/xaEr6emw777w+utwyCGbDydJTk4mEolsw5lsnayssr0PWbkyuP/5/PPgtbB69SBM6tBDg+0nnxz83t94o+iYBQuC18d1g1cqVIBTToGPP4YvvyxZPbtiCKYkSZIkSZIkSZIkSZIkbUooUpb/i02SJEmSJEmSJEmSJEmSJEmSJG2xyZMnM3r0aPLy8qJdSplJSEjgmmuuITY2tnDw6WmX5OgAAQAASURBVCVLllC9evVol6a1XH45PPoo7GrfSjn8cBg9OtpVaEeUn59Pv379ePrpp9ljjz3o1KkTI0aMYP/992f48OHUKEGiT05OcD2++SaMGAENGwYDfp98MuyxR+mfw9rmzYMWLSAzc/v2U5YaNICffgoGQ5eiqUoVWLEi2lWUveTkILCidm34+edgmju3+LRiRRAmVRDE0rBh0XydOjtHKMvPP/9MTk4OdevWJS0tLdrlaCvk5sKgQXDffUEoRrTuk+PjITERnnwSzjgjCEyJRCKkp6eTmpq6ReE+eXnQpQv07w9du5ZB0SXw2GPZXHttApmZWx9W1KsXDB1atFzSvKMKFWDWrCAsCuDFF+Gcc4L5006DV18N5ufMCQLxfv45+Dl0aPB6lZ4OTZoEIT1bq06dINRFkiRJkiRJkiRJkiRJkhSIi3YBkiRJkiRJkiRJkiRJkiRJkiRpw1q2bMnoXSjlITY2ltatWxMbG8v777/Pq6++yrfffktCQgKtW7fm9ttvp06dOtEuU8DBB8OQIbB6dbQrKTtxcdC5c7SrUHk3e/ZsJk6cSNWqVencuTOVK1cGgte3Nm3acPPNNzNw4EAAjj76aCZOnMi8efO2OnhlwQJo2RL22ScIW7nlFqhfv7TPZuP23htuvx1uvhkyMsqu3+0lKQlef93QFZUPLVvC2LHRrqLsRSJBqEooFAQ7tWix/j7p6cUDWSZPDoIO5s4N7kn23rsoiGXtcJbatUserFBW0tPTufPOO3nzzTf5/fffycnJoWnTplx88cVccskl0S5Pm/H998H78YIFkJUV3Vpyc4Ppwgth2DB44QXYbbcIFStW3KLj8/KCYLcnnoDGjbdzsVth5cqVjB49mhEjRvDTTz+xeHEXcnOvAxKjVlN2NkybVhS8UrNm0bb/+7+i+SeegBkzgvkXXwwCbfbfH1JT4bjj4Jlntr5v71kkSZIkSZIkSZIkSZIkqTiDVyRJkiRJkiRJkiRJkiRJkiRJKqeSkpLYZ599mDlzJpFIJNrlbHehUIjWrVvz9NNPc/HFFxMXF8e+++5L5cqV+fjjj3n77bd57LHHOOuss6Jd6i7v8MMhJyfaVZSthATo0iXaVag8iUQihEIhli1bxrBhw3jyySf57bffSEpKYvfdd+fBBx/kyCOPLNz/7LPPJjY2tnD5gAMO4NNPP2X8+PG0bduWuLgt/6pXrVowc2bwM1ouvxxeeQWmTw8GeN9RJSfDRRfBgQdGuxIp0KkTfPkl5OdHu5Kyte++mw9HSU2FVq2CaV2rVhUPZRk3DgYPDtZlZgYBLOuGsjRqBLvtFv1QlhUrVnDFFVfwwgsv0LZtW2688UYikQivvfYa11xzDcuWLePmm2/ebDsZGRlEIhFSU1PLoGpBEBh0110waBCsWRMslxcZGfD552EaNoRXX43h+OO37LhwOHgdSoxenkkxK1eu5LHHHmP48OH8/vvv1K5dm4YNG/LPPxnk5mZTFsErFStCvXowa1bx9YmJ0KZN0fJffxXNr52pV6lS8ePWXk5LK1lN5eX3I0mSJEmSJEmSJEmSJEnlRSiyK3zzSpIkSZIkSZIkSZIkSZIkSZKkHdTChQsZOnQouTvyqPZbqEGDBmRmZnLDDTeQk5PDY489Ru/evcnPz2f06NFcffXVAIwePZqaNWtGuVodfzx88EH5GmB6e2rSBGbPjnYVKo+uvvpqnnvuOdq1a8eRRx5J/fr12Wuvvdh///0JbWA0/3A4TExMDB9//DFnnHEGbdu25ZVXXqF69epRqH7bLF4cDDi+cOGOGRKRlBQMLj9yJGxF7o20Xb3/Ppx5ZhAksqsIhYIwpwcf3D7tr1hRPJRl7Sk3Nwhg2VAwS/XqZRPK8tJLL3HOOefwn//8h+HDh1O5cmUAfvrpJ7p160ZmZiajRo2iadOmW9ROWloaderUoUmTJjRr1ozmzZuz3377sddee5FoWkOpiUTgssvg+eeDcJ/yLDExzFNPxdCr16b3K7ivj0YYUcH90brmzZtH586d2X333enVqxft2rWjdu3aTJtWne7dc8jMTNjqvnr1gqFDi5YLzveWW+DWW4P5oUOhT59gvkEDmDcPPv4YRowI5mvUgH79oH37ona6doUPPwzmhw+HU08N5pcvh+uvh/nz4eST4cILi4457DAYM2arT4EDD4QpU7b+OEmSJEmSJEmSJEmSJEnaWfnfwSVJkiRJkiRJkiRJkiRJkiRJKsfq1KlDWloaS5YsiXYp21VCQgK1atXikksuISkpibvuuotzzz0XgJiYGLp06cK8efO49NJLef7557n++uujXLEGDAgGCU5Pj3Yl219qKlx7bbSrUHl0xx138MADD9C/f3/69+9PvXr1im2PRCLrha8ULLdu3ZqWLVsyZcoU5s2bt0MGr9SoARMnBuErS5ZAOBztirZchQqw//7w7ruGrqh86dABcnKiXUXZSkmB447bfu1Xrgxt2wbTupYtCwJYCoJZRo2Cxx8P5iOR9cNYCgJaqlUrndpWr17Na6+9BkCfPn2oXLkyOTk5xMXF0aRJE3r37s2NN97Iu+++S9OmTTcaTgGw//77c8stt7Bs2TJ++eUXfvnlFyZOnMjSpUvJ/zcdq23btkyYMIH4+Phix26qXa0vHA7CO955p/yHrgCsWRPD//1fEOh06aUb368sA1fC4TCTJk3irbfeYubMmdStW5du3bpxxBFHULFixcJrslatWhsMHtpvP8jPj99I66UvNjYIVunadcPbH3+8KHQFggCXo46CqlWhShV46qn1j3nzzZKFroRCcNBBW3+cJEmSJEmSJEmSJEmSJO3M/C/hkiRJkiRJkiRJkiRJkiRJkiSVc4ceeigffvghubm50S5lu4mLi+OZZ57hl19+4YYbbuCUU04BgtCC/Px84uLiaNu2LfHx8axatapw27qBBio7HToEg47vCsErkQicemrBvNfdruTbb7/lq6++ombNmnTt2pW4tRI6li9fzmuvvcZhhx3G/fffX7g+PT2d1NRUIAhZWfeaKZjfbbfdaNeuHWPHjmXChAm0bduW2NjYMjqz0lOvXhC+cuihQfjKv2P7l2tJSdCyJXzySRDAIpUnaWnQowe8+uqO8XwqDWlpcPjh0em7atUgwGDdEINIBJYuDQJYCqYPPiiaj41dP5SlYKpcecv7/+WXX/jqq6/o0KEDrVu3BiA+Pp5IJAIE7xUQvOcAm7wHadasGc2aNSM3N5f09HSWL19OVlYW06dP5/HHH2fSpEkcfPDBxMfHk5eXR1xcHHl5eUyZMoWhQ4fy7bffEhMTQ9u2benevTudO3cu9r6nQCQCF1wAb7+9Y4SuFMjMDIIEk5Ohb99oVwODBg3ivvvuo0qVKlSuXJmvvvqKoUOH0qdPH2655Rbq169POBwmJSVlvdAVgDp1IC4un+zs7X+N/vln8FnguOOCsLlataBixeC+56uv4Nln4f33ix8zeza0agVXXw1HHAF77BHcc6xcCTNmwCuvwODBJasnNRUOOWRbz0qSJEmSJEmSJEmSJEmSdi7+j0dJkiRJkiRJkiRJkiRJkiRJksq55s2bM3bsWFasWBHtUraL+Ph4atasyeeff84hhxxCjx49qFq1KhAMLl0QRDB9+nRyc3O3aOBpbX+hEAwYEAzgnJER7Wq2n/h46NMnGKS6IEBj0aJFzJ49m0MOOYT4+Phol6hSUvD7XbhwIU8//TTPPfccS5cupWLFitSrV49atWpx0EEHFe733Xff8cMPP3D99dcDwWvUmDFjmDFjBitXrqRatWpcddVVNGrUaL2+wuEwMTExHHrooVSuXJlPPvmEXr16Ua1atcJtO5K994avvw7CV/76C8pzTlhyMrRvDyNGQGJitKuRNuyqq3a8UIeSSk4OggnK221dKATVqwfTugEHkQgsXlw8lOXdd4OfP/8cvLY0bBiEsFx3Hey778b7mTVrFosXL6ZHjx7UqlXr376Lh3XFxsaSkZFBZmYmycnJm609Pj6eKlWqUKVKFQBmz57N119/Tbt27TjvvPOAIPQwHA7z8MMPM2DAABISEmjSpAm77bYbb7zxBu+++y533nknvXr12roHbhdw7bVBMNKO+PzMyoJLL4VKlaBnz+3fX35+PgsXLmT33XcHiu61hg0bxsCBA+nSpQs33XQTjRs3ZtGiRVx11VUMGTKE/Px8hg4dut7nvUgkws8//8zcuXOZMGECa9Z0BdptdV3DhgXTugYODKZ15eXB668H09b44w+4/PKtLm+zwuEgAEaSJEmSJEmSJEmSJEmSVMTgFUmSJEmSJEmSJEmSJEmSJEmSyrnY2Fh69uzJkCFDyMvLi3Y5pSomJoZ69eoxYcIEMjMz6dGjB/uuNTp1weC8q1atYtSoUQAcf/zxADtkOMHO5uyzg/CVnVlsbNGAyQWDP1900UVMmDCBgw46iOuuu4527bZ+wGeVP6FQiDVr1nDTTTfx9ttvc+SRR9KxY0fq1KlDs2bNaNq0aeF+a/+sVq0aX375JZdeeinTp09n9913Z9myZWRkZDBy5Egeeugheq4zunnBsa1bt6ZFixZMmTKFuXPnUq1atR32da1ePZg2Dbp3h2++KZ+BTElJ0Ls3PPwwxPnNOpVjrVrBXnvBDz9Eu5LtLxwOnpc7klAIdtstmA49tPi2SAT++acokKVatU23NWvWLCKRCHvuuWexUJWC94k1a9YAweeBrQkdLLhPXrZsGY8++ii5ubn069ePFi1akJ+fT2xsLO+++y733XcfVatWZfDgwRx33HH8888//Prrr1xyySVceumlNGjQgM6dOxfek+/q3n4bHn98xwxdKZCVBb16QfPmsM8+26ePvLw81qxZQ+/evQs/xxVcd+np6Tz66KNUrlyZp59+ujCUpXr16rz88svss88+vPDCC1x55ZW0aNGiWLu5ubnccMMNvPXWWwDExaWRn38gu9rX5fPzg3AnSZIkSZIkSZIkSZIkSVKRHfN/4UuSJEmSJEmSJEmSJEmSJEmStIupU6cOBx54IPHx8dEupVTFxcXRtWtXPv/8c2rWrMkhhxxCQkJC4faCAZ7HjBnD5MmTadGiBY0aNQLYYDhBJBIp/Llq1aoyOINdW6VKMHAgpKREu5LtIzERzjxz/YGN77//fk499VR+/fVXjjjiCG655ZboFKhSFQ6HGTRoEEOHDuWmm27iscce47LLLqNHjx6FoStr+/vvv4mNjWX+/PlceeWVxMTE8O233/Lbb78xbdo0Bg4cyF9//cVtt93G/Pnzix0bCoWIRCLUqlWLQw45hFWrVvHdd98BsGrVKmbMmMHSpUuBote1HUH16jB2bBBskppafsJNkpKgdm345JNgwPzyUpe0KddeGzyPdmaxsdCjB1SuHO1KSk8oBLVqQYcOcO65ULPmpvf/559/iImJoUqVKsTGxq63ffHixeTn51OlShUSExO3up5HH32UCRMm0LVrVw4//HCg6H3l448/5p9//uH666/nmGOOITY2ljp16tCuXTtuueUW0tPT+fDDD/89L0NXliwJfqc7cuhKgexsOPXUIMBjW/z999+MGzeO3Nxc0tPTWbVqFenp6XzwwQf06dOHd955hyZNmgAUXt/Z2dnMnj2b2rVrU716dSC4B8vPz6dq1aqcffbZALzyyitk/vtgF1yzCQkJHHvssTz55JPMnz+fJ5/sQ2LiNp7EDqhpU9hBc/okSZIkSZIkSZIkSZIkabvxv1VJkiRJkiRJkiRJkiRJkiRJkrSDOOyww0jZiRIu4uPj6dq1Kz///DPz5s2jbt26HHzwwYXbw+EwAAsXLuStt97ir7/+omvXrtSpU2ejbRYMyvv000/TqFEj7rjjju17EuLKK4Ngkp1x8N+0NHjooeLrwuEwe+65J4888ghPPfUUZ599Nvfeey/nn38+6enpUalTpePvv//mueee46STTuLqq6+mVq1aRCIRVq9eXWy/vLw8AHbbbTdq1KjBU089xZw5c3jwwQdp2bIlkUiExo0bc8MNN3DkkUcyc+ZMPvnkE/LXGd28YBD7ww8/nLS0NF588UX++9//0r17d0477TQ++eSTYvvtKEIh6NsXZs2CQw6JfjBTUhL06gU//xwEIUg7ih49gufTzqxCheA+YlcVDoepUKECsbGxGwzZyszMZN68ecTHx9OgQYOtej+IiYlh8eLFPPXUU+Tn53PTTTex2267AUUBGHPnzgWgTZs2hcGHkUiESCTCAQccwO67787o0aNZvHjxtp7qTqFvX8jKinYVpSMchnnz4L77tq2dMWPGcNRRR3H00Ufz4IMPMnbsWH744QcOPvhg6tatSyQS4aCDDgKKPqf98ssvVKpUiTp16rB8+XIguF4Lru8uXbpQtWpVxowZw8KFC9frs0+fPlx44YXsscceHHtsDSKRCtt2EjuY2Fjo1CnaVUiSJEmSJEmSJEmSJElS+RMX7QIkSZIkSZIkSZIkSZIkSZIkSdKWiYuLo2fPngwZMqRw4P8dVUxMDLvvvjvNmzdn4cKFJCUl0bBhQwByc3OJiYkpHBT6jTfeYMSIEbRp04bjjjuO1NTUDbYZDocLB5l+9dVXWbx4MTfffDNPPPEEDz/8MD169Ciz89uVxMbC669Dq1Y7z2DUEIQ1DB8O615uMWslzLRr144GDRoA8Prrr3PMMcfQvXv3siwTgEhk5x+cvyxMnDiRxYsXc9pppwHw1Vdf8fnnnzN79myWLVvGPvvsw/nnn1/4WtWqVSsaNGjA33//TeXKlenYsSMQBKWEw2FiY2Pp2rUrn332Gd9//33hugJLlixhzpw5jB49mry8PCZNmsSkSZNITk7muOOOo23btmX/IJSievVg7Fh4/nm44orgOs3IKLv+K1aESpXg1VcNXNGOKTExCEW48sqyfe6UlQoV4NhjYf/9o11J9MTExFC3bl1yc3NZsmQJEIR7xcTEEBMTw19//cW0adOoWbMmzZo126q2s7Ozuf/++/nnn3/o2bNnYfgFFL1PVaxYkVAoVNh3QegKwKpVq1iyZAkrVqzY6L33ruTtt+GzzyAnJ9qVlJ6MDLjtNjjxRGjSpPi2SCSyRUE/Rx99NOPGjaNOnTrUrFmzMMAHKLyuKlWqBEB+fj5xcXHk5uYSCoVIT08vFkpX0N9+++1HkyZN+PHHH/njjz9o2LDherXk5+cTGxtL7drQokWYr77aCRMgN6JCBejTJ9pVSJIkSZIkSZIkSZIkSVL5s+v8TzJJkiRJkiRJkiRJkiRJkiRJknYCderUoVOnTsTHx0e7lBILhUIkJSVx0kknEQqFqFSpEg0bNmTs2LHMnj2b+Pj4wnCCkSNH8uCDDxIKhTjvvPM44IADNtpuQSDGs88+y/jx4zn99NP54IMPaNKkCaeccgodO3Zk1qxZZXKO6/r7b/jgA7j1Vjj7bOjeHbp0gf/8B044AU4/Ha66KggImDMHwuGolFlijRvDwIGQkhLtSkpHYiKccQZ07ly0LvzvL2XRokUsX768cH3dunW5/vrriUQiPPTQQ+Tm5pZ6PZEI/PwzvPYa9O8PbdpAWloQDhMXBzExwc/ExGD9/vvD5ZfvuNdTaZg4cSIff/wxa9as2ey+BYN+L1q0CIDly5czbtw4evTowfXXX8+YMWMYO3Ys9957LwceeCBfffUV+fn5VK1alUMPPZSEhATS0tL44YcfgGCw8oI299tvPwDmzJlDfHx84XWUm5tLv3796NKlC/fccw+xsbH06dOHTz/9lPT0dIYPH07jxo1L/XEpa6EQ9O0bvAY+8ADsvXfwOrG9goLi44PnQfv28Mor8Ntvhq5ox3b++UGwWVxctCspfcnJ8PTT0a4i+mrVqgXA/PnzgSBoseCedsqUKcyaNYsDDjhgk/fAGzJjxgzuuece9t57b2688cb1tsfExHDccccRiUR47rnngOAevSD05bnnniMrK6vwvn1XtmQJnHsuZGZGu5LSt2YNnHIKFOSfLFq0iFmzZm1R6ApAlSpVOOigg9h9990LQ1cikQirVq0iMzOTtLS0wuCegut69913p1KlSsybN6/YPXVBn7Vr16ZRo0asXLmSv/76a70+C0JhCkKCrrsuhuTk/PX221k1agQtWkS7CkmSJEmSJEmSJEmSJEkqf3bC/24rSZIkSZIkSZIkSZIkSZIkSdLOrX379mRmZvL1119vl5CH7a1ChQr07du3cBDeihUrcvnll3PppZdyww03cM4559CoUSMmTJjANddcw6pVq7j99ts5+eSTiYuLKxxsd23hcJiYmBi+++47Bg8eTGJiIi+88AKxsbE0aNCAjz76iMGDB9OsWTP69+/P/fffv93OLxKBSZNg1CgYMwamT4esrCAMICMD8vI2fFwoBKmpQUhGfj40bRoEBnTuDF27wr9jGZdbV14JL78MM2bs+EEfaWnw0EPF18XExJCRkUGvXr1o0qQJvXr1Yv/99wegevXqVK1alZycnMJgjW2Vnh48ns89BzNnBuEqMTHB+n/HmS4mPz+YsrPhu++C627IkOLXU9++QfBPpUqlUmK58+uvv/LQQw8xbNgw0tPTSU5OJikpiZtuuolzzjmHSpUqFb5WrK0g6Kl69epAMFj9HXfcQatWrRg1ahRNmjRh7ty53H777bz44ov897//5Z577qF58+Ycd9xxjBo1it9//52vvvqK/fbbj3A4XBiOtWDBAoDCayUmJqZwe8WKFTnuuOPo27cvRxxxRFk9TFGRkgIXXBCESEyeDPfdBx9+GIRJpKdvW9sxMUWvnX37wqWXBgEv0s4gFApChPbdd+P3Dzui5GQYNgyqVo12JdHXrVs32rRpw9ChQ2nXrh0nnHAClStXZvz48dx9993ExsZy2mmnERMTQ35+fuF71oYU3CMvXryYp/9NtTnttNNo0aLFBt//jj32WNq1a8dnn31G586dOe200wCYNGkSw4cPB4KQjLXb3hVdc01wL78zCodh7twwXbu+yY8/Xs2yZcuoUaMGrVq1YsCAAbRr126L2ln7+giFQuTk5DBlyhQSExOL3QMB1KtXj8aNGzNy5EhmzZpF8+bNC48tuE7r1q0LwJIlS4qtL2i/YP9IJML++y8gL68KkFo6D0o5lpoK114b7SokSZIkSZIkSZIkSZIkqXwyeEWSJEmSJEmSJEmSJEmSJEmSpB3QUUcdxZo1a/jhhx92qPCVChUq0KdPH6pUqVJs/bnnnsvKlSu58cYb+fjjj4mNjSUjI4PatWtzwQUXcMMNNxTuu6FBnwsG4n344Yf55ZdfOP/88wsHpt53331p0qQJ7du355lnnmHffffdLueWng4vvQT33AOLFgUBGGsPkp6dvenjIxFYvbpo+dtvgwCNIUOCYIELL4RLLoH69bdL+dssNhbefRfatIHlyzccDrIjSEmBkSODgY3X35ZCq1atuPvuu5kwYQInnXQSLVq04I033uC3335j//33J+HfhJy1B6DemsHKZ80KQl9efDH4vWdklOw8NnQ9XXstDBgAp50WBOXst1/J2i6PwuEwgwYN4tVXX6V79+4ccMAB/PPPPwwfPpwrrriCn376iUcffXSTv4fk5GSqVavG008/TfXq1bnpppto0qQJOTk5NGrUiJtvvpnFixfzxRdfMH78eJo3b85BBx3ERRddRL9+/XjggQfo2LEje++9N8uXL2fSpEncdtttJCYmcvrppxf2U1DDs88+u90fl/ImFIJDDoG33oLFi+Gjj2DiRJgwAebMKQqY2lgYS0HISm5u8Jqz337QsWPQ5tFHQ1JS2Z2LVFbq14cHHghet0v6nlCeVKgAxx4Lxx8f7UrKh7S0NO677z4uvvhiLr/8cl577TUikQhTp05l+fLl3H///Rz/74MVGxvLvHnzCIfD7LnnnsTFFf+KcDgcJjY2lhEjRjB48GCOOOIIzjrrLGD9++dIJEK9evUYPnw4N910E2+//Tbjxo0jJSWFI488kpNOOonXX3+dvfbaq2weiHJq1Sp49VXIyYl2JdtPVlYMo0a1plu3NjRu3Igff/yRESNGMHPmTAYNGsSpp5662dCfda+v2NhYsrKySElJKQyjg6IAlYMPPpiRI0cyZswY/vOf/xR+Noz8+wGi/r8feBYvXlzY/po1a/j111+JRCL8+eef/PXXX8yZM4f33nuPnJyTiY29jvz8cp5UuY1iYqB792hXIUmSJEmSJEmSJEmSJEnlUygS2VG/xiJJkiRJkiRJkiRJkiRJkiRJ0q4tEonwySef8M0335T78JVQKERiYiLnnnsu1atX3+h+S5Ys4ZlnniEzM5OEhATOOuss6tWrR0JCwmYH/J0/fz6PP/44o0ePZvbs2Rx55JGcc845HHPMMVSsWBGAjIwMUlJSSvXcfvwRHnwQXn5524IyNichIWj/0EPhmmvgyCOD5fLmxx+DEIRVq6JdydZLTAzz4YcxHHYY5OXlERsbu8GgjjfeeIPzzz+fVWudZOvWrXnppZfYZ599igWtrFixgoSEBJKSkjYa+hGJwHvvwe23w8yZQajE2qE9pS02NriemjSBG2+Ek08OAjF2ZK+//jqnnXYavXr14vHHHyc5ORmA2bNnc8ghh7By5Uo+++wzDj/88PWOLfh9ff/991x55ZV8/vnnHHvssbz//vuFA4QD5Obm8uijj3LNNddwySWXcN999xUOJn7OOefw0ksvUa1aNVq3bk2FChWYNGkSAA888ABnn312GT0SO678fPjpJ/j66+BnenowZWdDcnIQuJKWBs2bBwFP9evv+NettKUiEejQAaZM2b7vD2WhShX4+WeoWjXalZQvkydP5uWXX2bcuHGsWbOGVq1aceGFF9KpUydiY2PJy8sjLi6OffbZhzlz5jB79mwaN268XjtLly7lhBNOYOLEibz11lucdNJJG+1z7XvrNWvWMH/+fP7++286d+7MPffcww033MCdd97JtddeW+z9cG3Z2UFoXFpa8Lq8iVv1HdJjj8F11+0coUebEheXzSef5HH44cHnpMGDB3P++efTuHFjpk+fToUKFbaqvS+++IKTTz6Zww8/nOeff55KlSoBRcErkydPpk+fPqxZs4annnqKo48+mpycnMIAw1tuuYVBgwbx7LPP0rdvXyC4N+/Rowcff/wxaWlprFq1iuzsbNq0aUP37v0YOPAcsrN33huDhAS4/PIg5FOSJEmSJEmSJEmSJEmStD6DVyRJkiRJkiRJkiRJkiRJkiRJ2sGNGzeO8ePHk1dOR+KOi4sjKSmJc889l8qVK2/18QWD8IbDYXJzczc58O/q1asBeOedd7j++uvJzc3l/vvv32TowaJFi5g+fToHH3xwYUDLlli+HC66CEaO3P5BGetKTQ0Gt379dWjWrOz63VJffw2HHw7//jp2CElJ8NprcOyxwSDk06ZNIy0tjYYNGxYGc4TDYUKhEKFQiHvvvZcRI0YwaNAgEhIS2Guvvahdu3Zhe7/99hv33nsvH374IfXr16du3bpceeWVtGnTpli/f/0F55wDkyZFZ1DvlBRo3ToIDtp997LvvzREIhFOPfVU3nnnHaZMmULr1q2LvV7cfffd3HjjjZx44ok88MAD1K9fv1g4ToH09HRuv/127rnnHvbee2/mzp1buK1gcPpnn32WCy+8kP79+3P//fcXDoSfnZ3N22+/zcsvv8zcuXOJRCIcfvjhXHTRRbRq1aqMHxFJO6O//oL994fFiyEcjnY1JZOcDB9+CJ06RbuS8q/g/WVd9evXZ8GCBSxfvpy0tLTC9QXva7fddhv/+9//6NKlCy+88EJh4MXW+Ouvv+jatSvz5s3jk08+4eCDD97g+yZAVhb06wejRgXX5p57QqNG60/16pXPwMBNiUSgQQP4449oV7L9xcRE6N49xBtvFIWjdOnShVGjRvHUU09x7rnnbvB6XFfBscOHD+eMM86gb9++PPvss+sFaGZlZfHwww9zww03cPTRRzNy5MjC9hcsWECHDh1Yvnw5s2fPplatWoXtjh8/nmnTprFmzRr2228/2rdvX/j5skeP4HNZTs52eYiiLikJZs8OPgNKkiRJkiRJkiRJkiRJkta3g/03RUmSJEmSJEmSJEmSJEmSJEmStK6OHTty5plnkpKSskUD4paluLg4mjdvTr9+/UoUulLQBsBll13G4Ycfzs8//7zRfStWrEjFihU555xzmDJlCnvssQe9evXis88+2+gxAwYMoGvXrhx11FE89NBDW1TTBx/A3nvDiBHBgNNlnXmTng6zZsEBB8CgQWXf/+a0bQtffglVquwYg2ynpMB778Hxx0NsbCzZ2dm8+OKLtG/fntmzZxcONL72gONdunRh4sSJ5OXlceihhxaGrkQiEVatWsVtt93GE088QVZWFpmZmYwdO5ZOnTpx1113/bsfvPgiNGkCY8dGJ3QFgn4nTYKmTeHZZ4O6djShUIh//vmH/Px8wv+mEYRCIeLj4wHo1q0bBx10EGPGjGHatGmF29eVmppKly5daNCgAfPmzWPy5MlAMIh4wWDhy5cvB6BWrVpA0etThQoVOP3003n//fcZO3Ysc+bM4amnnjJ0RVKpqV0bJk6EtDTYwEtYuZeUFATGGbqyZTZ2T//777+zevXqYqErELyvrVixgoEDB5KTk8OgQYM2G7ry5ptv8uuvvxYLb8zJyeG6667ju+++Y8CAAbRs2bKw/Q1JSoLBg4NwkmXLgt9xnz5QsyZMmxbcpx5ySHCv1awZnHgiDBgAzzwDX3wBCxaU3yChsWODoMVdQTgc4v33YcmSonWnn346KSkpvPfeeyxcuBAI7nM3JebfG//8/HwAqlSpAlAsdAUgKSmJ/v3707ZtWz755BO6devGfffdxwMPPMDxxx/PihUruOuuu6hVqxaRSKSw3Q4dOnDFFVdw3XXXcdxxxxX7fPnkk5CYuE0PQ7mVkgK33WboiiRJkiRJkiRJkiRJkiRtyg7w1RVJkiRJkiRJkiRJkiRJkiRJkrQ5e+yxB5dddhktWrQoF+ErcXFxpKSkcMYZZ9CtWzcSEhJK3FZMTAyLFy/miSeeYNKkSYXBClA0qO+6gwDn5+dTr149zjvvPADefffdjbb/3//+l2uvvZa0tDRuuOEGmjZtyujRoze47/LlcOqpcMopwXx2dolPa5tFIkHoy913Q8uWMHNm9GrZkBYtYOrUYKD4pKRoV7NhCQlQuTJ89hkceWTR+vj4eFq3bg3ANddcw5QpU4Bg0PHc3FwAfv31VwBmrvPAh0Ih/vzzT4YOHUqHDh34+OOPmTp1Kq+88go9evTgjjvu4Mor7+XII8NcfDGsXg3/Nhk1eXlBAEv//sGA+H/8Ed16tlZeXh5169YlNTWVBQsWFK4vGKS7cePGdO7cmWXLljFlyhSyN/HE7dy5M7179wbg1ltvZf78+cTExPDPP//w8ssv87///Y+GDRtywgknbPD4SCRSGMoiSaVtr71g3LgdL3ylIJyja9doV7JzSElJ2eD6ypUrs2TJEmbOnEnz5s032UZeXh4XXXQR3bp145JLLuHuu+/m6quvpmPHjrz44ov06NGDAQMGkLQVN3HJydC8OZx0ElxzTRDoNmYM/PlnEOjxyitw1llQtSpMngy33BKECFasGNw3nnwyXHstPPdcEHqycGF0A+HuvTd6wXjREArBs89GCkN22rZtS9OmTZk+ffomgy835MsvvwTg4IMP3uD2cDhMhQoVePfdd+nbty9ff/01N910E1dffTXp6ekMHDiQXr16/VvXlr3Y1agRvM4kJ29VqeVeTAw0ahTcp0uSJEmSJEmSJEmSJEmSNi7636SSJEmSJEmSJEmSJEmSJEmSJEmlIiEhgeOPP57mzZvz5ptvkp2dTV5eXpnXER8fz3777UeXLl22KXBlbTVq1OD7779n6tSpNG7cmEgkGBT4hx9+oGXLloRCIcLhcGHQQmxsLAAdOnQgLS2NGTNmkJWVtd7g0ZFIhL333ptBgwbxxx9/MHr0aJ544gnOOOMMHn/8cXr06FHY19ixwUDSmZnRDVxZV0YGzJoVDFw9cCBcfXX5GYy9YUOYMweuugqGDQuCYsqL5OQgbGXwYKhevfi2mJgYzjnnHJYsWcJNN93EihUrOP/88zn11FNJSEhg7ty5PProo0AQegQUu/4WL15MJBKhdevWtGzZEoCOHTuy55578s03yTz00EXExoaIwtNzkzIyYNIk2HdfGDECDj882hVtmdjYWKpWrUpmZiYLFy4EigbpjkQixMbG0qZNGypXrsz333/PkiVLqFu37kbbu+yyy/jpp58YPnw47du3Lxy8fsqUKVSsWJGHH36Yxo0bb/DYLR0cXJJKar/9YMoUaN8eli2DfzPoyq3kZHj1VejWLdqV7BqqVKlClSpVNrtfOBzm/vvv59VXX+XNN99k1apVVKlShSZNmvDggw/Sr1+/wvvp0pCSEgQF/ntbVMzq1fDzzzB3bjB9+SUMGRLMZ2YG95ONGhVNBcs1a26/e968PPj00+gGv5S1rCx48UW4/vrgQa1fvz777bcf06dPZ/78+Rx++OGbvc8puB/++++/AUhLSyu2vkDBfJ06dXj22We54YYbmDt3Lk2aNKFBgwYlPocePYLPHKNGQU5OiZspVypUgNdeg1J8OkqSJEmSJEmSJEmSJEnSTikUiexK/+1PkiRJkiRJkiRJkiRJkiRJkqRdQ05ODpMnT2bKlCnk5eWRs51Hni0YmLlBgwZ06tSJ+vXrb9f+IAi3uOSSS8jLy+P555+ncuXKQDCwbzgcJi4ujs8//5wjjzyS/fbbj6+++ooKFSqs105BsEqBCRMm0LNnT5o0acKHH35IUlISI0bAGWcEgz+XZ8nJcP758OCD5Sd8pcD48XDqqbBiRXQDWBISICkJnn8eunff/P4ff/wxvXv3Jj09nb322ovGjRvz3XffMX/+fHr06MHTTz9dbIDzZcuWEYlEOPnkk8nKyuL999+nRo0a/7YF3brlkpsbv71Or9QkJ8Mrr8AJJ0S7ki3zyiuvcM4559C7d2/uueceqlatClAspKkgSGn06NHUq1dvs23ec889fPnll8yZM4e4uDiOPfZYzj//fBo1arS9T0eSNuuPP6BTJ/jnn/J5fxIfD4mJQZDXYYdFuxptztKlS1myZAlVq1YtvG8pD1auLB7KsvaUk7N+KEvBVL36tt0Lf/99EG60enXpncuOID4+eD2JiwuWBw4cyMCBA7njjjsYMGAAcQUbNmH16tWceeaZTJo0iXfeeYf27dtv56qLW7w4uC5WrSrTbreLlBS49dYgWFOSJEmSJEmSJEmSJEmStGkGr0iSJEmSJEmSJEmSJEmSJEmStBMLh8PMnTuXCRMm8NdffxWGkpSWhIQEQqEQbdu25YADDiAtLa3U2t6clStXcvPNNzN48GB69OjB//3f/3HQQQcV26djx458+eWX3HnnnVx77bWEw2FiYmKAokCGRYsWsdtuuxU77rzzzuP555/no48+YvHio7ngguiGhWyN5GQ4+WQYOhT+PdVyIzMTrroKXngB1qyBUrwUt0hKChxxBAweHAzIvaVWrlzJoEGD+PLLL/nuu++oUqUKBx98MM888wzVq1cnFAoxadIkhg0bxqeffkpmZiZ169blm2++4ZJLLuG8887jt99acvrp5XNw/I1JSoIhQ4LAnPJuwYIFdOjQgcTERIYOHcpBBx1ULFQpJyeHVq1aMXv2bP7555/CQeUXLFjAW2+9RadOnWjVqhV5eXnExsYWHpeXl8eyZcvWe42QpPJgzRq48UZ48snydZ+SkgKHHAIvvgi1akW7Gm2tdUMJy6vly4MAlg0Fs4TDGw9lqVZt820PGQKXXQbp6VtXU69ewT14gS19GLt2hUsugQMOgEqVYMkSGDMG/vc/mDmz+L4NGsCvv266veOOgw8+2IrC/1WxIkyYAM2aBZ+ZHnvsMS677DJuuOEGbr/99i26Nn777TcaN25MSkoK//zzD/HxZR84+PbbcPbZO9Z997oSEmC//WDqVPg341SSJEmSJEmSJEmSJEmStAlx0S5AkiRJkiRJkiRJkiRJkiRJkiRtPzExMTRp0oQmTZqwbNkypkyZwk8//cTq1auJj48nPz+fvLy8LWorFAoRHx9PJBIBoFatWhx00EHss88+xEZhNNi0tDTuuOMO4uPjefzxx5k+fTrHH388HTp0YOHChXzwwQd8+eWXNGrUiAsuuACgMHSl4HymTp3K5ZdfTr9+/ejcuTN169Zl8eLF5OTkkJyczLhxNXjwwfI1mPnmZGbCW29BYiI8/fSWD/hcFpKTg8Hhzz8f7r4b3nsvqG97Pr4VKgQ/O3WC666Dww7b+jbS0tK47777WLRoUeE1VLlyZeLigq/mzJs3jwEDBjBx4kSOP/54DjvsMPbdd19ef/11Hn/8cUaOzGDBgifJz69QWqdVJrKyoE+fYADwY46JdjWbVqdOHTp27MjLL7/MqFGjaNu2LbGxsYTDYfLy8khISKBixYpUrFiRv//+uzB45f3336d///507NiRMWPGEAqFig0oHhsba+iKpHIrMRHuvx9OOw169oTFi6MbNBAfH9T0xBNw5pnl6x5EW25HCF0BqFIFDjwwmNa1dGnxIJaPPoJHHgnmY2KKQljWDWepUiU4fuLErQ9dKan//Q+uv774ujp14IwzoHv3YProo7KpJRyGr74Ks88++cTExBTeL61atapwn6ysLJ555hmWLl3KbbfdVizYEoL75k6dOnHUUUcV3iuXte7d4aef4Pbbd8zwlbi44Br49FNDVyRJkiRJkiRJkiRJkiRpS4UiBd92kiRJkiRJkiRJkiRJkiRJkiRJu4ycnBz++ecfFi5cyG+//cbChQtJT08nPz8fCAJKwuFwYdhK9erV2WOPPahbty61a9emcuXK5WpQ5nHjxnHFFVcwY8aMwnMAaNSoEc888wydOnUiEomsV/PYsWPp0qULcXFxtG3blmbNmjF//nw++eQTmja9jHnz7mfNmph1u9shJCfDpZfCXXdFu5KNW7oUnn8eHnggGNy6NAe4rlgxGFj7//4vmOrVK722CxRcU4888ghXXnklxx57LPfffz+NGjUq3Oe//32PQYOOAFJKv4AykpwMo0bBoYdGuxKIRDY+kP+4ceM47bTTyM/PZ+TIkRy41kjs3333HZ06dWL//fdnzJgx5OXlERcXx4IFC2jfvj39+vXj6quvLqOzkKTSt2YN3HgjPPUUZGfDWrdDZSIlBdq1gxdegFq1yrZvaUtFIrBkSfFQlrWnChWCAJYff4S1ska2WK9eMHRo0fLmPi4dfDBMmlS0fPPNMHkydOkCV10VrFu6NKhp+fJguUED+PXXYP7DD4PglnXNnAkrVmx9/QB9+0Z47rmg8Ouuu4777ruPIUOGcPbZZxfuUxC0smzZMipXrlyyjsrAgAFB6GNGRrQr2XKxsVCjBkybFoSvSJIkSZIkSZIkSZIkSZK2jMErkiRJkiRJkiRJkiRJkiRJkiSpUCQSIRwOEw6HiYuLK1fhKlvio48+4rvvviMcDlO9enW6du1KvS1I3Ljyyit56KGHqFatGvn5+Rx88Cl88cVjrFkTVwZVbz/JyTBsGPToEe1KNi0chk8/heeeCwab/ucfSEqCnJxgIPnNSUiAxETIyoKqVaFtWzjnHDjpJIiP3/7133DDDdx1113ccMMN3HLLLcTHx5Ofn8+aNTE0bBjh7793zPCetdWoAfPmBYE2ZS0SCQaf/ugjuOaaYFD0jbntttu49dZbad++Pbfeeit77703s2bN4q677uKbb77hySef5Mwzzyy74iWpjM2YAffeC2+8EQSQZWZuv74SEoI+Dj4Yrr0Wjj5680ETUnkVicCiRTBrFhx5ZMnCi7Y2eOXOO+G664L5sWOhc+eibT/9BI0bB/P9+8NDDwXzawevDB0KffpsfZ2b0rQpjBu3hHHjxnH++ecTHx/PDz/8QPXq1QuD6y6//HIikQiDBg0iLS2tdAsoRZEIXH11EEi1PV8LS0t8POy2G0yYEPyeJUmSJEmSJEmSJEmSJElbbsf+9o8kSZIkSZIkSZIkSZIkSZIkSSpVoVCI2NhYYmNjo11KiRxzzDEcc8wxxdaFw2FiYmJYvnw5lStXBoKAmZiYmMLBg++9917S09NZtWoVzz8/hKOOSiIvLwonUMoyM+G886BTpyA4o7yKiQkGaz/66GA5IwO++y4I2xg3LpjPyoLsbMjNDQYlLghbado0OL+2baF1a/j3V1wmIpEIoVCICv8mgaSlpRH/b9JLKBTi6qth5codP3QFYPVquPTS4oOJb0+RCEydCm++GUzx8dCzJ+TlbTp4pX///ixZsoTHHnuMI488kgYNGrBs2TLC4TBXXnmloSuSdnrNm8MLL8AjjwTha/feCytXQnp66fWRmhoESlxwAVxyCey5Z+m1LUVLKAQ1awb3nImJwf3o9lalStH8uv2t/Zw97LCi4JW1desGy5YFYYt//QWffw533QVz55a8pp9+yqJ3795MmDCB6tWrM2TIEKpXr04kEiEuLvha+sMPP1zyDspQKAT33w/VqsEdd5Tv8JWEBKhfH778MrgOJUmSJEmSJEmSJEmSJElbJxSJRCLRLkKSJEmSJEmSJEmSJEmSJEmSJKk0FQRiFMjPz+fuu++mZcuWdO3adYP7jBw5khNOOIErrpjJM880LZPBlstCQgL85z8wcmS0K9l5zZgxgxNOOIFIJMLw4cM56KCDGD8+CJLJyop2daUnORlGjIAjj9w+7YfDMGUKvPFGMMXHw/77Q0oKLFkSDJadlRWEryQlBfVUqwaHHAJt2kCrVsG+AJ999hnjx4/np59+Yv/99+eMM85g99133z6FS1I5FonAF1/As8/CpEnw55/B62du7pa9R8XHB6+5a9ZAWloQcnbWWUEY1qaCsKQd1axZcNBBQejc1urVq3hI3VofNTbo8suLAlWysuDYY2HyZOjSJQieK8jC/P57aNkymG/QAH79deNtpqcH9/6TJm19/YFc9tuvNUcccQRnn302bdq0We9z047otdfg/POD17Lc3GhXU1xycvA7GzKkbEMkJUmSJEmSJEmSJEmSJGlnYvCKJEmSJEmSJEmSJEmSJEmSJEna6S1fvpwBAwbw0ksv8fDDD3P22WeTnJwMQGZmJsnJyYwcOZJu3fqRkPAzOTnxUa64dCUnw7Bh0KNHtCvZeT322GNcccUVdOrUiTPOOI8bbzyFf/6JjXZZpa5GDZg3DypWLJ32wmGYOBFefx1efTUICEhIgOXLISYG4uKCgc839Q2oxMTgmMxMqF0bDjwQjjgCTj0VqlYtnTolaWeRlQXTp8O0aTBuHHz7LWRkQHZ2EEYQFxe8piYmQpMm0KkTtG0bBK5Uqxbt6qXt75tv4PDDYeXKrT92a4NXKlWCGTOgfv1N7zdnTvB8hGDfd9+Ft96CH38Mnr/t2sHVVxcF0P34IzRrtvX1ByKEw6HN1r4j+vvv4Hc0YQLlImQzISEItho6FE48MdrVSJIkSZIkSZIkSZIkSdKOzeAVSZIkSZIkSZIkSZIkSZIkSZK0S5gwYQJXXHEFf/zxB7169aJnz560bdsWgNzcXA45pB3Tpj1ETMzBhMM7X2BGWhrMnRsEZ2j7ePfddznvvPNYvvx2wuFzgORol1TqEhODQJO1BxXfWvn58OWX8MYb8OabQcBKRgbk5QWBAKXxbafk5CDU5cQT4aqrgtAASZKkzZkyBY4+umyCVwAaNIAnnoAuXYJ7IoCFC4PwlCOPLKrp4IM33c4FF8DTTxct7703zJ+/VeUX1pyTE4Qw7YwikSDs76KLYM2aIHAqGpKT4T//geeeM9RKkiRJkiRJkiRJkiRJkkqDwSuSJEmSJEmSJEmSJEmSJEmSJGmXsWjRIvr378+rr75K48aN2WOPPahduzbffPMN33/fmJiYYYTDO19YBkBCQhCY8cIL0a5k5/bDD8tp1SqV/Pz4aJey3SQmwsyZsNdeW35MXh6MGxcErbz9NlSuDElJMGsWxMZCZub2qTUmJqi3fn249trgOZCUtH36kiRJO77vvoNOnWDVqq0/tiTBKwWqVAnCUlasgF9+CUJU+vYNtj3zDFx44aaPb9YMfvihaLldO5g0acv7LxATE4Tk7ez+/hvOOw9Gjw7C+nJyyqbfihWDe9NnngkCAiVJkiRJkiRJkiRJkiRJpSMm2gVIkiRJkiRJkiRJkiRJkiRJkiSVld12242XX36Zzz//nL322ovZs2czcuRI5syZQ9Wq9+60oSsQDCb8xhvBYM7afl59tQpxcTtv6AoEg3E/8sjm98vLg08/DQYKr1MHrrkGatSAtm3h999hxgzIzt5+oSsQDKSdmQmzZ8OllwYBLJ9+uv36kyRJO7bERIhEyr7f5cvh66/h559hjz3g9NOLtr31VtF869YQv4Fbzfbtiy//9VfJ6oiLK9lxO5pateD99+HHH4N7xIoVITV1+/QVHx9cV4ceCq+8EvxuDF2RJEmSJEmSJEmSJEmSpNIVikSi8d//JEmSJEmSJEmSJEmSJEmSJEmSom/mzJmkpqbyww/Qs2cDsrKiXdH2lZwMt98O/ftHu5KdU24u7LbbrhFuk5oKixZBUlLx9bm58PnnQcjPiBGw117Qo0cwzZoFZ58NGRlB4Eq0JCfDySfDY49BpUrRq0OSJJU/CxZA48aU6HNBr14wdGjRcigU/LzlFrj11mB+6FDo06don1degT/+gK++glWroEULuPZaqF492D56NBx5ZNH+Q4YEyy+/DBMmwJo1QaDH1VdDSkqwz1dfwYEHbn39ENwbrVxZsmN3ZNnZ8OabcNddMG8exMZCenrJ26tQIZjCYTj3XLjsMth779KrV5IkSZIkSZIkSZIkSZJUXFy0C5AkSZIkSZIkSZIkSZIkSZIkSYqWZs2aAXDbbZCTE+ViykBmJtx3H1xxRdFA0Co9774L+fnRrqLsvPEGnHNO8Nz57LNgsOr33gsGK+/RA26+GRo0CIJoLroIRo4MrsFoy8wMav/oo2DQ8v/8J9oVSZKk8qJu3bLtr3ZtOP30DW/7+usNb6tXLwhn2ZB//oHevUteT6NGJT92R1ahApx5ZjDNnQtTpsCkSfDll/DTTxAXBzExwb1+wRQTE0yxscGUlRUE5rRtC507Q5s2QQDOukGFkiRJkiRJkiRJkiRJkqTSZ/CKJEmSJEmSJEmSJEmSJEmSJEnapa1eDa++uusEZqxaBaNHw5FHRruSnc/ddwfX064gPR1uuim4lkaOhH33hZ49YeBA2H33ov0mTIBu3SAjA7Kzo1fvutasCaaTToJTT4VnngkG1JYkSbu2UCi4r5k2rWz6e+21ILyjcWOoWjW4Z5o5M/h88uyzkJtbfP+77oJ584LguD32gN12C/aZPx8++AAeeACWLClZLaEQdOq0zae0w2vUKJjOOitYzs8PwlimTw8+S61ZE4SsxMdDYmIQrLLnnrD//lCpUnRrlyRJkiRJkiRJkiRJkqRdVSgSiUSiXYQkSZIkSZIkSZIkSZIkSZIkSVK0PPEEXHNNMMjxruKoo2DUqGhXsXOZPRtatw4GYd5VxMVB//5w+eVQt+762z/+GE4+GTIzy762rZGcDB06wIgRUKFCtKuRJEnR1r8/PPww7GrfwK5UKQh7OeWUaFciSZIkSZIkSZIkSZIkSdLWiYl2AZIkSZIkSZIkSZIkSZIkSZIkSdE0dOiuFboCMGYMZGeXbpuRSITINo5OnZeXx5o1a8jMzCQrK4ucnJwNthkOh8nNzSUrK4vVq1ezatUqsrfwhHJzc1m5ciWLFi1i0aJFLF26lMxSSAb5/PNtbmKHExMDu+224dCVt96C7t3Lf+gKBDWOGweHHbZj1CtJkravgw+G1NRoV1H28vKgTZtoVyFJkiRJkiRJkiRJkiRJ0tYzeEWSJEmSJEmSJEmSJEmSJEmSJO2yIhGYOTPaVZS9pCSYMWPb2/ntt984++yzqVWrFomJiey5555cddVVrFixYqvaCYfDjB8/nu7du1O/fn0qVapEvXr16Ny5M0OHDi22byQS4cEHH+Tss89m//33Jy0tjcqVK3P77bdvtp+///6bG264gbZt27L77rtTt25dWrZsyemnn86SJUu2quZ1jRsHWVnb1MQOJycnCPFZ14cfwtln71iPR1YWfPstHHtscF6SJGnX1aYNhMPRrqLsRSKw117RrkKSJEmSJEmSJEmSJEmSpK1n8IokSZIkSZIkSZIkSZIkSZIkSdpl/fLLprf36hUMQFwwbYnmzeHBB+HLLyEjo+jYjfW1++7wzDMwbRr8/XcQ+pCRAT/9BM8/H7S3IdWqwX33wZw5QWjE0qUwahR07br5GvPygv62xezZs2ndujXDhw+nU6dODBgwgIYNG/Lggw/Svn17Vq5cuUXtRCIR7rnnHjp16sT06dM55ZRTuO222+jduzepqalMmDCh2P75+fkMGjSIDz74gNzcXJo3b05cXByJiYmb7GfWrFm0bt2axx9/nBYtWjBo0CDuvPNOTjjhBH799dctrndjpkzZ9PayuJZatYI77ghCYH77DTIzIT0dvvsO/vtfSEnZ8HFduwZhKYsXQ3Y2/PknvPwyNGu2+RrXvY7Gj4eePXes0JUCa9bA1Klw8smQnx/taiRJUrTsvfeW36/tTJo3h1Ao2lVIkiRJkiRJkiRJkiRJkrT14qJdgCRJkiRJkiRJkiRJkiRJkiRJUrRMmwaxsaXb5uGHwxVXbPn+e+0F559ffF18PDRuHEynnw6HHQaTJxdtr18/CNdo0KBoXWIiHHVUMN18M9x++8b7zMwMAjIuvHDL61xbOBzm//7v/1i1ahVPPvkk5513XuG2/v378/DDD3PjjTfy2GOPbbatESNGcMMNN9CzZ09ee+21ze4fFxfHBx98wH777UdaWhrDhg2jT58+hMPhjR6TlZVFz549yc7OZuzYsRxwwAFbdqJbKCsLFiwo1SaBrb+WLrwQLrpo/fUtWwbTKadAu3awalXRtv/9D66/vvj+derAGWdA9+7B9NFHG+9z6VJYuRLS0mDRIjjuuOD62lFlZcHnnwePy803R7saSZIUDaEQnHYaDBu264SxpabCxRdHuwpJkiRJkiRJkiRJkiRJkkomJtoFSJIkSZIkSZIkSZIkSZIkSZIkRcukSZCeXrptrlgRBFUMGgRPPrn5/dPT4ZVXgvCVY4+F//wHbrsNcnOD7YmJ0K9f8WMGDy4KXZk8GU48MQjPKBgYeuBAOOSQTfe7dpDL1po7dy5jxoyhYcOGxUJXAG699VYqVKjAyy+/TE5OzibbycvL45prrqFatWq8+OKLQBDqsqkQFYBDDz2UtLQ0wuHwZvsAGD58OD/++CM33ngjBxxwADk5OWRnZ5OXl7fZY7fE999DcnKpNFXM1l5LEAShPPQQnHACdO0Kr79etK1ZM7j88qLlgw8uHrpy881BcM/99wfLiYnw4otQpcrG+0tKgm+/Deb79IE1a7aszvIsMxPuvBNmzox2JZIkKVquvBISEqJdRdk69dRoVyBJkiRJkqTtIScHvvkGnn02+HvgFVcEf5s+91y49NLg74UPPACffx78fVKSJEmSJEmSdkRx0S5AkiRJkiRJkiRJkiRJkiRJkiQpWsaPh0ikdNscNiyYAHr1gosv3vT+06bBmWcWX/fpp9CyZRCeAVCpUtG2/faDI48M5sNh6NED/vwTRoyAvfYKBsmJiYH+/YNgmY35/XfIzoYKFbbu/AC++OILAI466qj1tlWqVIn27dszZswYJk+eTMeOHTfazvfff8/PP//M6aefTigUYuTIkXz77bfExMSw//77c8QRR5CYmLjR42NiYoiJiQEgspFfZCQS4bXXXiMuLo6uXbsyY8YM3nvvPRYvXkzdunXp0qULTZo0IWEbRtaeNq0oKKc0be219MorMGBA8TChjz6CJk2C6wmCsJUCBdcXwNixcPvtwfxnn8Hxx0PjxlCtWtD3Qw9tuM81a+Drr2Hx4qCNLcjB2SGsWQOnnALTp0Oc38CSJGmX06wZNG0aDEi5s4uPh969g0A9SZIkSZIk7fjmzQtCVMaPD/5e/NtvkJgI+fmQmbnhYxISgn2ysqBqVWjTBjp1gnbt4NBDIRQq23OQJEmSJEmSpK3lf/uXJEmSJEmSJEmSJEmSJEmSJEm7rHnzol3B+lJSgsFrDj20aN0nnxTNH3540fxvvwWhKwUmTAiCVwAOO2zT/SQmwi+/wD77bH2Nc+bMIRQK0ahRo/W2Faz//PPPmTNnziaDV77++msAUlNTad++PV9//TXx8fFEIhFyc3Np0qQJb7/9Nk2bNt36Iv8ViUSYPn06kUiE9957j+uuu47k5GTi4uLIzMzk2muv5eqrr+bOO+8kNja2RH38/nswCFG0jR+//rpIBObMKQpeWTuUpUqVovmMjOLHrb3fYYdtPHglJwd+/BEGDVq/jR1ZJBI8v+66C266KdrVSJKkaLj2WjjvPFi9OtqVbF+xsXD55dGuQpIkSZIkSdsiPx8++ADuvjsIE46JKR6ykpu76eNzcoIJ4J9/4MMP4bPPgkCWtDS4+uogvLdy5e11BpIkSZIkSZK0bWKiXYAkSZIkSZIkSZIkSZIkSZIkSVK0ZGdHu4IiDz4YhD2kpwdBK9Wrw+LF8N//whNPFO23115F83//XbyNtZerVw8GwdmYUKj4YDtbY+XKlYRCIdI20kGlSpUAWLFixSbbWbJkCQDPPfccq1atYuzYsWRkZDBv3jzOP/98fvrpJ44//nhyNzcS0GYsXbqUcDjMddddx8CBA1m4cCHLly/nk08+oWHDhtx333089dRTJW6/PAeOVK0KRxxRtPzee0Xzs2YVzR92GHTuHATynHhiUVALwB57bLqPUaNgzZpSKLacyciA//0PZs6MdiWSJCkaTjwxGKByZ9e6NTRsGO0qJEmSJEmSVBL//AODBkGtWnDWWTBxYvB3u5L+HXhtOTnB367//BNuvBFq1w76+PbbbW9bkiRJkiRJkkrbLvDf/SRJkiRJkiRJkiRJkiRJkiRJkjZsG/M8ykSFChAbW7ScklI0n5NTfN91l1NTN95uJALz5gXTzz8H09y5wZSXt+maQqEQkUiESCSy0e1bIzY2ltdff5327dsTGxtLvXr1ePrppznwwAP59ddfeeONNzZZS3A+G65lbT179uSmm26iYsWKAHTu3Jlnn30WgPvvv3+zx//0E4wYEUzvvhtM77xTfoM5KlUKaq1aNVj+6CN45ZWi7UOGwO+/B/NJSfDFF5CVFZzT2tdcYuKm+/n77/WvvZ3FmjVw3nnRrkKSJEVDQgJcfjkkJ0e7ku2nQgW46aZoVyFJkiRJkqStlZ0NAwbAHnvAnXfCkiWwevX26y8zM/i72fDh0L49dOhQ9HdGSZIkSZIkSSoP4qJdgCRJkiRJkiRJkiRJkiRJkiRJUrTk50e7giIPPwxvvgmVK0PbtnDVVVCjBtx4I+y2G1xwQbBfRkbRMRUqFG9j3eX09I33l54Ol10WBG6EQsEEwc9Jk6B69Y0fm5aWBsDKlSs3uH3FihUAVKlSZeONrLW9Tp06NG/evNi2SCTC8ccfz9SpU/nmm28444wzNtnWxoRCIapWrcqSJUvo2rXrets7dOhAfHw8f/zxB6tXry4MZdmQ6dPhpZeKP1YQhNaUN3XrBkErBQ/r6NFw8slB4E6BVaugY0d44gno0gViYoL1CxfCjz/CkUcGy8uXb7qv/PwIsHVhOzuKSAS++y4I3WnSJNrVSJKksnbDDfDCC/Drr9GupPTFxQXhMnffDbVrQ6tW0a5IkiRJkiRJW+Lrr6FnT1i0KAhDKUv5+UEIy+TJsO++cP/9wd+xQzvnnwolSZIkSZIk7UBiol2AJEmSJEmSJEmSJEmSJEmSJElStMTGRruCIr/+ChMmwAcfwMCBQfBKgT59gkGRAebPL1pfq1bxNmrXLppfsgQ2kosCQKVK8PbbQXvz5gXhIT//DHPnbjp0BWCfffYhEonw008/bXD73LlzCYVCNG7ceJPtNG3aFGCDYSehUIhKlSoBkJ2dvemCCIJaNiQUCrHvvvsCkJSUtMHtqampAOTk5Gyyj1NOgffegxEjgundd4PpuOM2W16Z2m+/IDynIHTltdfg2GMhK2v9fX/7Dbp2DX7nBxwAjRpB/frB+gLTp2+ux517JKW8vCAYSZIk7XoqVIA33gjCCnc2KSkwZw6cdloQwnfBBcFgnZIkSZIkSSqfsrNhwADo2DH423JmZvRqycuDjIzgb9odOsDvv0evFkmSJEmSJEkCg1ckSZIkSZIkSZIkSZIkSZIkSdIurCDMJJo2NohzOFw0HxcXBKUAfP550fr69WH33YuWO3Ysmv/ii033G4lAYuLW1VrgsMMOA2DUqFHrbVu5ciUTJ04kNTWVgw46aJPtHHTQQaSkpPDLL7+QkZGx3vZvv/0WgEaNGm20jZiY4OsxodDGwz+OOeYYwuEwX3311Xrb5s+fz/Lly6latSrVqlXbZL0bk5JSosO2i86dYfz4ouvivvuCwbQ3kynD8uXw9ddB+M4ee8Dppxdte+ut7VXtjiEvD4YNCwaPkiRJu562beGSSyA5OdqVlJ7kZBgyJAhyvOgimD0bUlNh332D+8fN3TtKkiRJkiSpbP3wAzRtCk88AVlZ0a6mSEYGTJkS/LvSsGHRrkaSJEmSJEnSrszgFUmSJEmSJEmSJEmSJEmSJEmStMsqafDILbcEwSWRSDBg8dp23x1OOCGYWrcuWp+cXLT+0EOL1o8ZEwRbXHwxHHMMdOkCN90EDzxQtM+8ebBkSTD/ww9F4SsxMfDGG0Gb118P55wTrA+H4eGHN30O4XDJA0MaNmzIUUcdxfz583nsscfWajPMzTffzJo1a+jVqxcJayXbzJgxgx9++KFYO0lJSVx00UVkZmZy7bXXkpOTQzgcJi8vj8mTJzNs2DBSU1M5+eSTix2Xn59Pbm4uOTk55ObmEgqFCpezs7PJzc0ttn/v3r2pVq0ajz32GN988w1ZWVlkZ2ezZMkSLrvsssJ9SqpmzZKH+JTmtXTiifDxx1C5crD8yivw7rvBPgVTmzbF+3jlFbj7bujRA/7zH7j6apg8uWhg8dGjYQP5OrucUAiGD492FZIkKVpuvx122y3aVZSOhAQ46ig46aSidZUrB58/JkwIPp80awbvvRfco0qSJEmSJCm6Jk2Cdu3gl18gMzPa1awvLy8IYPm//4NBg6JdjSRJkiRJkqRdVSgS8b+8SZIkSZIkSZIkSZIkSZIkSZKkXdOhh8LEiRvf3qsXDB1atBwKBT9vuQVuvTWYHzoU+vTZ+DEbMmYMHHZYMP/tt9Cq1cb3Xb0aunULjimwxx4wblwQzLEht94KAwduuob4+GBgnri4Te+3MfPnz6ddu3YsWrSIbt260aRJEyZPnsz48eNp1qwZX375JWlpaYX7x8TEAEE4y9oyMzM54ogjmDp1Ki1atOCQQw7h77//ZuTIkSQkJPDoo49y7rnnFjvm0Ucf5YsvviASifDrr78yffp0GjZsSNOmTQFo3rw5t99+e7FjRowYQe/evcnIyOA///kPaWlpTJgwgYULF3LwwQczatQoEkuYxDN6NHTvDqtWbXyfsriWhgyBzeXH/Por7Lln0fIXX0Dnzhve9+uv4dhjYfHiTbe5q2jYEObMKfrdSZKkXcvXX0PHjpCVFe1Ktk2VKsE9TfXqG9/nk0+gf3+oWxcefBD226/s6pN2VZEILFwYvNZMnQrz5wef2TMzg21JScFUpw4cdFAQqtmwYRDIKkmSJEnaeX36KZx4YvkMXNmQ5GS48EK4/37/piZJkiRJkiSpbJXwqzGSJEmSJEmSJEmSJEmSJEmSJEk7vs6dYfJkWCcLpEw9/DAcfzy0bAk1agSD0aSnw88/w+efw2OPwR9/FD/m11+DQVavvz44dvfdg8F2vvkmaG/kyM3327BhyUNXAPbaay+mTZvGLbfcwscff8wnn3xC3bp1ufrqq/nvf/9Lampqsf0TEhKIjY1dr53k5GTGjRvH3XffzZtvvsnLL79MSkoKJ5xwAldeeSXt2rVb75iZM2fy2WefEQqFCIVCVK5cmSVLljB27FhCodB64S4AJ5xwAmPGjOG+++5j0qRJZGRksNdee3HppZdy5ZVXEtqGkX9at95xB+B+7bVgoN7GjaFqVcjIgJkz4dVX4dlnITc32hWWH3/+GTwX69ePdiWSJCka2raF55+Hc8/dce/9UlOD0MBNha4AHH00TJ8OTz0Fhx8OPXsGwY6bO25DcnNziUQiLFq0iHr16pWscGknFIkEgaqjRsHYsTBjBuTkQEJC8G8CG/t3ilAoeC6Hw5CfD/vsA+3bB4Gcxx0XHC9JkiRJ2jmMG7djha5AUOvTTwefT++6K9rVSJIkSZIkSdqVhCKRSCTaRUiSJEmSJEmSJEmSJEmSJEmSJEXDiBFwzjmwalW0Kyl7ffvCc89Fu4qdR82asGhRtKvQ9lSpEgwdCiedFO1KJElSND31FFx55Y4XvpKcHAQ8HHro1h23dCncemsQ2PfQQ3D66UHww5Z48cUXGTZsGHPmzCExMZFWrVrxv//9j4YNG25t+dJOY+VKGDYM7r0XVqwIBqTd1jDYgjCWmBi46CK45JIgoFWSJEmStOOaNg06dYKMjGhXUjLJyXDLLXDNNdGuRJIkSZIkSdKuIibaBUiSJEmSJEmSJEmSJEmSJEmSJEVLmzaQmxvtKspeSsrWD7isTWvTJtoV7Bh69YJIpGjanE6diu+/sWnIkKJjWrWCO+6AcePgt9+CgYzT0+G77+C//w2u/5JIT4cpU0p2rCRJ2nlcdBHcfTckJUW7ki2XkgLvv1+yzwDVqsGjj8IXX8CBB27ZPVxWVhaDBg2iV69efPXVV+y9997ss88+TJ06ldatW/P8888DENmSxqSdxPTpQfBrrVpw/fWwYEHwGWNbQ1cgeF6uXh2Eujz0EDRuDEcdBZ9+WjrtS5IkSZLK1tKlwee6HTV0BYK/zw0cCB9+GO1KJEmSJEmSJO0qDF6RJEmSJEmSJEmSJEmSJEmSJEm7rLp1IS4u2lWUvZgYg0JKW6dOkJAQ7Sp2XWsHKF14IdxwA3ToAPXrB4Oip6RAy5bBAE9TpkClSlvfRzgMY8eWXs2SJGnHdeml8PTT5T98JRQK7nu++AIOO2zb2mrWDPbeO/gssSnhcJgHHniAO+64g+rVq/Pyyy/zxRdf8N577zF48GDq16/PQw89xLJlywiFQttWlLQDWLIETjgB2rWDV16BNWuCwWe3l+zsoI/PPoPu3YPPQbNmbb/+JEmSJEml77zzduzQlQKZmXD22bBiRbQrkSRJkiRJkrQrMHhFkiRJkiRJkiRJkiRJkiRJkiTtskIhaNUq2lWUvexs2HffaFexc2nf3uCV7eHbb4PHdt2pe/cgCKXA668XP27pUnjooWCA465di29v1gwuv7xk9fzwA0QiJTtWkiTtXM4+G0aMgKpVoUKFaFezvpQUaNwYJk+GAw4onTa3JCdl3LhxPP7449StW5eHHnqI4447jvC/N25HHHEEffv25YcffuCFF14onaKkcuztt6FhQ/j442Cw2fz8su0/PR1mzgyCV//3v7LvX5IkSZK09d59F0aNgpycaFdSOjIy4OKLo12FJEmSJEmSpF2BwSuSJEmSJEmSJEmSJEmSJEmSJGmXdsEFkJoa7SrKTkwMdOsGcXHRrmTn0q4dVK4c7Sp2PqtWwYQJ60+tWgXXMsB338FnnxUd88orsMce0L8/vPcefPghnHYaTJ9etM/BB5esnvx8+OOPEp6MJEna6Rx1FMybByeeCMnJ0a4mEApBUhJcfTXMmAFNm5Zd32vWrOGuu+5i0aJFnH/++XTr1u3fmkLk5eUB0KpVK0KhEKtWrQIgYqqddkJLlgQhkGefDStXRnew3EgEsrKC4JVWrWDWrOjVIkmSJEnatKVLoU+fILxzZ5GdXfT3OkmSJEmSJEnangxekSRJkiRJkiRJkiRJkiRJkiRJu7QePYLBiXcVBYMwq3SFQjBgQPkZcHtnlpgIF19ctHz//cW3jx8P6enF10UiMGdO0fK627dUQgLMnVuyYyVJ0s6pcmUYPhzeeAOqVoUKFaJXS0oKNG4MkyfDrbdCfHzZ9v/ee+8xfvx4Dj/8cE488URS/024DIVCxP2b/Dhp0iQikQhZWVmF26SdyahR0LAhfPxx+RooNyMDZs6ENm3gwQejXY0kSZIkaUPOOy8Iz9zZZGYG4aQrVkS7EkmSJEmSJEk7M4NXJEmSJEmSJEmSJEmSJEmSJEnSLi0xEc4/PwhU2BXUqQMHHhjtKnZOvXpBOBztKnZ+vXpBjRrB/B9/BAOdb07VqnDEEUXL771X8v53xgGvJEnStjv2WJg3D7p3D8JXyjKAJTk5+Fxz9dUwYwa0aFF2fRfIzc3lgw8+IBwOc9JJJ9GoUaPCbZFIBIBFixYxbtw4AI477jgAwt5Aayfy2mtw4omwciXk5ES7mvVFIsHnmZtuCl4v/n1qSpIkSZLKgc8+g08/hezsaFeyfWRkwDXXRLsKSZIkSZIkSTszg1ckSZIkSZIkSZIkSZIkSZIkSdIur18/iNkFvmWRmgrXXQehULQr2TmlpUHPnhAbG+1Kdm79+xfNP/II5OVtev9KlWDEiCB8BeCjj+CVV0rWdyQCa9aU7FhJkrTzq1w5uM+YOze4Z0lLC+7Bt4dQKGi7Xj248074+2+49VaIj98+/W1OTk4OX3zxBbVq1eKggw4iNja2MHAl9O8HkM8//5xp06ZxyCGHUKdOHQBiNvJBLD8/n48++ogxY8aUSf3Stnr2WejTZ8cIaszMhCefhPPOMzxUkiRJksqL//0vCCfZWWVnw0svwapV0a5EkiRJkiRJ0s5qF/hKkCRJkiRJkiRJkiRJkiRJkiRJ0qbtuSccdFC0q9j+IhE47bRoV7Fzu/JKqFAh2lXsvLp1gyZNgvlVq+CZZza9f9268OWX0L59sDx6NJx8cvBcKIlIBHJySnasJEnadey+exCGsmgRDB4MrVtDUhKkpGxbu6FQECqXmAhdusB778Hvv8NllwUhL9H03XffsWDBAnbffXdat279b70hwv+mOvzyyy+8+eabrFixgq5duxYGr2xMVlYWb731Focffjgnn3wyCxYs2O7nIJXUiy/C5ZfvGKErBTIzYfjwIIi2pJ+PJEmSJEml49dfYdKkaFex/cXEwAsvRLsKSZIkSZIkSTsrg1ckSZIkSZIkSZIkSZIkSZIkSZKAG2/c9oGQy7OkJOjbF5KTo13Jzq1VKzjwQIiLi3Yl20dsbHTP7aqriuaffTYIX9mY/fYLBqlq3jxYfu01OPbYbRsMORQKBjqXJEnaEgkJcMopMG0afPcdPPoonHceNG0K8fFQsSKkpgb7xaz1re/Y2GBdpUrB/XtSErRpA1dcEdwDzZ8PH34Ihx0W3J+UBw0aNKBChQrsscceAOTl5ZGXl0fMvyc2fPhwPvroIw499FCOOeYYKmwmrTA1NZV+/fpx6623MnXqVOrXr8+11167vU9D2mojR8KFF+5YoSsFMjNh2DD473+jXYkkSZIk7doefxz+za7dqWVkwL33GgAqSZIkSZIkafsIRSL+86MkSZIkSZIkSZIkSZIkSZIkSRJA9+7BAMbZ2dGupPTVrAk//xwM7Kzta8EC2GefYPCgnU1yMlSuDAsXluz4Xr1g6NCi5a0ZKLxtW/jqq2A+Nxf22it4rDekc2d4552gVoD77oMBA0pQ8DrS0uCVV4IAF0mSpG2RlwezZsE338CyZUFoQ2ZmEMCSnByEvdWpEwSu7LVX+QlY2Zj09HQ6dOjA4sWL+eSTT2jWrFnhtuHDh3PFFVcQiUS4//77Oeuss7a43ezsbCZPnszLL7/MSy+9RHJyMvfddx+9e/feDmchbZ1586BFi+C5uyNLTg4+55xwQrQrkSRJkqRdT3Y21KgBq1dHu5KykZICH3wAnTpFuxJJkiRJkiRJOxuDVyRJkiRJkiRJkiRJkiRJkiRJkv61dCk0bAgrVkS7ktKVlBQMYHPYYdGuZNcxeDBcfvnOFb6SkgJ33QVPPQUzZ5asjY0Fr9xyC9x6azA/dCj06bP+sa++CqedFsy//DJsbLzuE0+E4cOhQoVg+ZVX4Ikniu+zZg1Mm7b19aelwXvvQceOW3+sJEnSzm7o0KH069ePzp07c9ZZZ7Hnnnsyfvx4br75ZrKzs3nkkUc455xzqFSpEpFIhNBm0mTW3mfx4sVMmjSJRx99lNGjR9O6dWueeuop2rZtWxanJq0nHIYDD4Rvvw3md3SVKwdBMlWrRrsSSZIkSdq1vPIKXHghpKdHu5KyEQrBscfC++9HuxJJkiRJkiRJO5u4aBcgSZIkSZIkSZIkSZIkSZIkSZJUXlSrBkOGwJlnQmZmtKspHYmJcPrphq6UtXPPhRdegIkTIS8v2tVsu9hYaNYM/u//YOrUkgevlFT9+tCjR9HyffdtfN8TTigKXQE444xgWtuvv8Kee259HVlZsN9+W3+cJEnSrqB3795kZ2dz7bXX8umnnxIbG8uaNWvYa6+96NWrF/369Svcd3OhKwX7hMNhQqEQNWrU4Nhjj+WLL75g6tSpfPPNN7z33nsGryhqHnkEZs/eOUJXIPg3kPPPh7feinYlkiRJkrRrefbZXSd0BSASgVGjIDu7+N/zJEmSJEmSJGlbGbwiSZIkSZIkSZIkSZIkSZIkSZK0lhNPhP/8Bz76KBjwZUeXlgYPPxztKnY9oRC8/DLss8/OEbxSoQIMHw4xMdC+fTAYb1mGE11+OcT9+02o0aPhu+/Kru+1paVB1arR6VuSJGlHcOGFF3LWWWcxePBgsrKySEpK4pRTTqFGjRoAhMNhYmJitri9gn3/+usvbrnlFp577jnq16/PgAEDuOmmmwDIz88nNja29E9G2oh58+DGG3eewFaAnBz4+GMYMSIIs5QkSZIklY1vv412BWUvMRFmzADzdCVJkiRJkiSVplAkEolEuwhJkiRJkiRJkiRJkiRJkiRJkqTyZOlSaNwYli2LdiXbJikJPvgADjss2pXsul5+GS644P/Zu+8oKcuDDePXzOxspUgTBAQEFCmKNFEEwRKxYgl2FMUSS2yJJYkF+WLsJUaNXSFEg11sWFBRAVEBxYJSFZAqKHXbtO+PkSYddvfdcv3OmbNvf+53dzmH2Zl57oo9IW9uLvzzn3Deeen1CRPg4INh+fJAYwWid+/0ZMSSJEnaNsXFxWRmZhKPx1m1ahU1a9bc6nPHjh3LtddeywcffED9+vV56aWX6NixI5mZmRQVFZGVlcWMGTPo0aMH99xzDyeffHIp3omqumQS9t03PTFuMhl0mpK3007pYhkLJyVJkiSp9M2bB82bQ1HRtp/bvz8MHrx2PRTa/PE9e8KoUVu+7uDBcPbZG993+OEwYsTa9R9+gN122/I1fys3F+66Cy64YNvPlSRJkiRJkqRNCQcdQJIkSZIkSZIkSZIkSZIkSZIkqbypUwdGjoRq1YJOsv1WT1hj6UqwTj8dbrwx/fOoiHJz4eqr15auALRrBwUFwWUKSjSanpRKkiRJ2y4jIwOAc845h7322ovPP/98k8cmf22zKCwsZPjw4Zx22ml88MEH9OvXj+eee4799ttvzfUyMzMBuPrqq1mwYAGnnnoqnTt35rPPPivlO1JV9dRT8N13lbN0BdKloddcE3QKSZIkSaoaJkyArKygU6wvFtv49tq14YknSmaM/HwYPbpkriVJkiRJkiRJq1m8IkmSJEmSJEmSJEmSJEmSJEmStBEdOsCbb1bMwozcXPjb3+DCC4NOIoCrroJLL614v0u5uXDuuXDDDetvz8qCpk2DyRSk3Fzo3DnoFJIkSRVTOBzml19+YejQofz4449Ur159s8cC/P3vf+fMM8/kp59+4uyzz+bJJ5+ke/fua46Jx+OEQiHeffddXnrpJQ488EBuv/124vE4Xbt25fTTT2fx4sVlcn+qOm65BVatCjpF6SkuTpfLrFgRdBJJkiRJqvw++6zsnmN+/jl0777h44QT1i8XffbZjZ//8MOwyy5QUFAyecaNK5nrSJIkSZIkSdJqFq9IkiRJkiRJkiRJkiRJkiRJkiRtwgEHwKuvQl5e0Em2Xm5uuujj2muDTqJ13Xxz+udSUcpXcnPh4ovhn/+EUGjD/d27b3x7ZVZQAJ06BZ1CkiSp4qpVqxZLlizh5ZdfpmXLliQSifX2J3+d5fOrr77ioosu4pZbbqGwsJDBgwdz5513EolE1pyTSqXIyMgA4IorriAajXL99ddz5ZVX8vDDD/OXv/yFkSNHsssuu3DXXXeV7Y2q0ho/HmbNCjpF6QuHYejQoFNIkiRJUuX3wQfwmz+PlJrly2HMmA0f++yTfh4I8MUXMHLkhueecQb07QtLl6YLSUvC7NlQVFQy15IkSZIkSZIksHhFkiRJkiRJkiRJkiRJkiRJkiRpsw4+GN59F6pXL/9FEzk56clubrwx6CT6rVAo/XO55ZbyX76SmwvXXw+3377p3/lzzin/91HSunWD2rWDTiFJklSx1apViz59+gAQ/nVWz9WFKwBff/01/fr146GHHuLAAw9k2LBhnHjiidSqVQuASCQCpItXAB588EG+/vprjj76aLp06QJA165dufbaaxk6dCj9+vVj6tSpZXZ/qtzuvhsKC4NOUfpWrUo/H/z1n5kkSZIkqZRMmRLs+NnZcOGFa9c31l27665w333p5T/+MV2YUlJjT59eMteSJEmSJEmSJICMoANIkiRJkiRJkiRJkiRJkiRJkiSVd127wrhxcOyxMG8e5OcHnWh90Wh6cprHH4cTTww6jTbn0kuhbVs47TRYvrx8TdqbnQ15efDf/8Lhh2/+2AMOgHr10hPyVgXVq8PVVwedQpIkqXIJ/dryt7qA5Z577mHo0KF89dVXHHXUUTz88MM0bNgQSBethNZpBQyHwyQSCUaMGEG1atUYOXIkAwcO5LDDDuOggw4iLy+Pww47jM6dO5ORkf5IfSKRWFPcIm2rn3+Gl16CdXqCKrXFi2H0aOjRI+gkkiRJklR5FRQEO37//unX+wDmzIFhw9bfHwrBkCFQsyY88ww89VT6nJIQDpe/19wlSZIkSZIkVWzhoANIkiRJkiRJkiRJkiRJkiRJkiRVBG3awDffwOWXQ05O0GnWysuDgw6CqVMtXakoDjkEpk+HU04pP79Lublw/PEwY8aWS1cgPdHS1Venf/+qgpwc6N076BSSJEmV1/Tp07nqqqv48ssvGTRoEI8++igNGzYklUoBrFe6slokEuGOO+5g8uTJ/PGPf+Shhx7ioosu4o033lhzTO3atalRo8aa46Xt9cQT6Ulhq4r8fLjjjqBTSJIkSVLlVlwc7PhXXLF2+V//gnh8/f1/+lP6dei5c+HCC0t+/KCLZyRJkiRJkiRVLlXorT2SJEmSJEmSJEmSJEmSJEmSJEk7JjMT/vEPGDsWWrZMl1UEJRqF6tXhkUfgzTehQYPgsmjbVa8OTz4Jr74KO+8M2dnB5MjKgjp14IUX4OmnoWbNrT+3Xz9IJksvW3mRk5OeWKoqTbIsSZJU1lq2bMmCBQt48803uf7662nw6xOcjRWurKtVq1Y0btyYf/zjH3z99dfk5eXRv39/3n777a0ad3Wxi7QlQ4aky0iqilQq/beG3066K0mSJEkqOYlEcGP36QOtWqWXly9Pv+a8roYN4aab0q8Fnn02/PJLyWcoKir5a0qSJEmSJEmquny7vyRJkiRJkiRJkiRJkiRJkiRJ0jbaZx/45hu4/PJ0YUZOTtmNnZGRHu+QQ2DqVDjtNNjCXMQqxw45BKZPh/PPh7w8qFatbMbNy0v/Hg0YADNmwOGHb/s1qldP//5lZJR8vvIklYJzzgk6hSRJUuW38847c9hhh23XuYlEghYtWnDllVeyatUqnn766S0eD+lil/z8fD7//PPtGldVQyKRfv5d1WRlwbffBp1CkiRJkiqvSCS4sf/857XLjz6aLl9ZV7166dfBw2F4++3062WpFAwevPaYZs3S2156afsyZGVt33mSJEmSJEmStDEWr0iSJEmSJEmSJEmSJEmSJEmSJG2HzEz4xz/gxx/hxhuhfv3SLc2oVg1yc+Hcc2HiRBgxAho0KL3xVHaqV4d774VFi9Jf99gjXYwSLuFP/oRC6es2bw53350e79//hpo1t/+aV14J0WjJZSxvMjPh97+HunWDTiJJklS1JZNJAObMmUNxcfF62wAiv85U2r17d2rUqMFbb71FYWHhJq8XiURIpVI89NBD/O53v6NTp07su+++zJ49uxTvQhXVd9+lnxtsq/79105Mm0pt+fiePdc/flOPJ59ce07Tpls+/qijtj37auPHb/+5kiRJkqTN257nmiWhc2c48MD0ciwG//xnMDmys4MZV5IkSZIkSVLlZPGKJEmSJEmSJEmSJEmSJEmSJEnSDqhTB66+GubNg+eeg4MOSk8SUxIlLDk56aKMFi3gnnvSRRkPPgh77rnj11b5k5sLAwbAlCnw/vvQty9kZaV/l7b396latXSxS2YmHH88vPMOTJ8O559fMr+je+4Jl1+ezl4Z5ebCv/4VdApJkiSFw2Hi8Ti33norN95445ptAIlEYs3X/Px8cnNzadiwIb/88gsAqV8bL1Z//fnnn7nzzjvZe++9GTRoEMlkkry8PMaPH8/cuXPL+M5UEUyYEHSC9cViZTPOypUwdmzZjCVJkiRJVVFWVslfc+DAjRd3ruvPf167/Oyz8OOPGx4zd276NcDfPp5+eu0xP/+c3vb449ueM5msvK8vSpIkSZIkSQpGRtABJEmSJEmSJEmSJEmSJEmSJEmSKoNwGA4/PP2YPTtdnDF2LIwZA9OmpYsvAAoK4Nd5gdcIhdJlLdEo5OdDw4bQtSsceCB06wYdOqSPUdXRpQs880z6d+W779IT/Y4dC6NHp3+folGIRNb/vUil0scXF8Puu8MBB6R/fzp1gtatIaOUPkl0443p0qHp00vn+kHJzYUhQ6B27aCTSJIkCWDFihVkZWVx2223sWrVKi644AJat25NJBIBIB6P89prr7FgwQI6depEgwYNAAj9+p/mOXPm8Morr/DAAw8wffp0Tj31VP7+979z11138cknn3DGGWew//77k0wm15S6SAAff5wuISltn38O3btvuH3nneH559N/d4D0pLgb88YbcPPNG27/5pvtzzRmzPafK0mSJEnavD32gJ9+KtsxmzSBvn3Xrt9558aPW7wY7r13w+39+8Npp6WXly/f+DFbo6AAWrTYvnMlSZIkSZIkaWMsXpEkSZIkSZIkSZIkSZIkSZIkSSphTZqkJ53p3z+9vm55xty56XKVlSshHofq1dMFD7VrpwtW2rdPr0uQLldp2zb9OPPM9LZEIl3uk5+fnpSoqAiystLlPbm56d+/0ipZ2ZjMzHTxSrdu6TyVQWZmukSpT5+gk0iSJGm1WrVqccUVV7Bo0SIeeeQRvv76a0466SQOPPBAMjMzeeSRR3j00UeJRCJccMEFhEIhkskk06ZN45lnnuGuu+6isLCQ/v37c//993PIIYcwefJkHnjgASKRCLfeemvQt7hZqRR8/316QtbCwvT/vUMhyMlJPxfYZRdo3NjSztIwenTZjLN8+caLTgYNWlu68sUXMHLkxs9ftKjki1KmT0//7aIsn2NKkiRJUlVx4IHpss9ksuzGvOyytc/x3n03/TwzCI0bp/+mIUmSJEmSJEklJZRKpVJBh5AkSZIkSZIkSZIkSZIkSZIkSZJUsf3tb3DvvelCmIpup51gxox0IZIkSZLKn//+979cffXVLF68GIBEIkEqlaJhw4acf/753HDDDQC8+uqrXHzxxeTm5nLYYYdxxhln0KVLlzXXOf744xk+fDh///vfufbaa0kkEkQikUDuaV2pVPr/o+PHw7hx8NFH8O236fKNTRVgFBenixvbtYNevWDffaFTJ9h1V8tYdlT16uny1G3Vvz8MHrx2fXt+DtnZ6eLNevXS62ecAf/979r9TZvCDz+kl3/+OT1Gbi7Mnw/vvQe33grTpm37uKvl5cFXX8Fuu23/NSRJkiRJG/fyy+nnjsuXB52k7J18MgwbFnQKSZIkSZIkSZWJxSuSJEmSJEmSJEmSJEmSJEmSJEmSdlhxcXqS5++/h3g86DTbLzcX/vc/6NMn6CSSJEnakgcffJCJEyeSSCTIzMxkwIABtGvXjtzcXObPn8+tt97KfffdxzHHHMMLL7xARkYGyWSScDjMyy+/zAknnECTJk34/vvvCYVCpFIpQgG2lPz4IzzwADz00NoilZUr00Us2yIchmrVIBaDGjXgiivgnHOgbt3SyV3ZZWWlfx7bqiSKV/7wh/TvA8CcOdC8+frPt9YtXtmYlSvhsMPg44+3fWxIl86MGwdt2mzf+ZIkSZKkTZszB/bYAwoLg05StnJy4I474OKLg04iSZIkSZIkqTLJCDqAJEmSJEmSJEmSJEmSJEmSJEmSpIovMxPefx86dYKffoJkMuhE2y43FwYNsnRFkiSporjwwguJxWJEo9E121K/tpTUq1ePAw88kBkzZvDaa6/RsGFDbr75Zs4991wAbrrpJgBuv/12QqEQiUSCSCRS5veQTMJ778Htt8OHH6a3FRXt+DWXL08vFxSk/497441w9NFw5ZWw777bVwJSFaVS6QKboFxxxdrlf/1rw5LLVAo+/xxeeAEmT4ZVq6Bbt/TPOS8vXcDz2GPQtu32jR8KpX+HJEmSJEklr3FjiEarXvFKNAqdOwedQpIkSZIkSVJlE0qtfueYJEmSJEmSJEmSJEmSJEmSJEmSJO2gmTPTkyUtXZqeBLiiyM2Fyy6Dm28OOokkSZK2VSqVIrSJJpH58+fz4osv8uSTTzJx4kQ6d+7Mfvvtx/3338/BBx/MyJEjSSaThMPhMs4M//0v/OUv6ZKUlStLf8xwGLKzoVGjdInH4YeX/pgVXSIBGRnbd27//jB48Nr1bS276dMHhg9PLy9fDrvuurZQZ0vOPx8efnjteosW6edq26pmTRgxAvbff9vPlSRJkiRtWY8eMHp00CnKVkZG+vltTk7QSSRJkiRJkiRVJmX77i9JkiRJkiRJkiRJkiRJkiRJkiRJlVrz5jB2LNSuDZFI0Gm2Tm4u/PGP8I9/BJ1EkiRJ22NjpSupX1sAd9llFy6++GKeeOIJBg0axI8//sj9998PwJVXXglQ5qUr8+bBIYfAhReml8uidAUgmYT8fJg2DX7/ezjttHRhYlWUWqclcsKECSxatGiD7ZB+TlPGvx5r/PnPa5cffXTrS1cAxoxZf71+/e3LkEpBVtb2nStJkiRJ2rIBA6BataBTlK1evSxdkSRJkiRJklTyLF6RJEmSJEmSJEmSJEmSJEmSJEmSVKL23BMmTEhP7huNBp1m83Jz4YYb4LbbYCPzdUuSJKmCWl3GkkwmAdh77725/vrr2X///QHIysriyCOP5Oabby6zTKkUDBkCrVrBRx/BqlVlNvQG8vPhxRehRQsYMSK4HEEJhUK8+uqrNGjQgC5duvDggw8Ca39f1hXEc5rOneHAA9PLsRj8858bP65jx43n6959/fX587cvRyrlZLiSJEmSVJpOPjn93KuqqFYNrr466BSSJEmSJEmSKiOLVyRJkiRJkiRJkiRJkiRJkiRJkiSVuKZNYeJE6NYN8vKCTrOhaBSqV4fHH4drrgk6jSRJkkpLOBwmHo8D8Pnnn/P666+TmZnJfffdR48ePUgkEhst2yhp8+bBIYfAxRfDypXwa6RAFRXBzz9D375w6qmwbFnQicrWu+++y6JFiwAYP378Jo/LyirZcQcOTE+qm0rBk09u/Jg//3nt8rPPwo8/bvy4Sy6BmTPh1lvhmGPgd7+DG2+Eu+5ae8xnn8EPP2xf1kSifD6fkyRJkqTKIjcXzj47mNLPIFSvnv77iCRJkiRJkiSVtIygA0iSJEmSJEmSJEmSJEnlWTKeZPF3i5k3YR7zPpvHqp9WEVsVI5YfI5wRJpoXJZobpW6rujTs0pCGnRqSt7Mzz0iSJEmSJAHUrw/vvw+DB8Oll6Yndo7Fgk6Vnji4Wzf4z3+gQYOg00iSJKm0ZWSkP1Z/ySWXUFxczD333MO5557LkUceSc2aNQmHw6U6/uTJcOCB6WKT8lC48lv5+fDSS/DJJzB6NDRsGHSi7ff111/z0Ucf8eabb9KxY0cGDhxIIpEgEomsd9zs2bMZPnw4l156Kf/5z38YO3YswAbHAey+O0yYUCbxAWjSJF2Gs9qdd27++MaNN10muXAhnHXW9mdJJtPXlyRJkiSVnksvhcceKx+voZWm3Nx00Wgp/xlGkiRJkiRJUhVl8YokSZIkSZIkSZIkSZK0jlh+jO+Gf8esUbOYPWY2P0/7mUhmenKd4pXFmzxvdQlLvDBONC9Kg/YNaNqzKbsfuTuNujQqq/iSJEmSJEnlTigEZ58Nhx0Gp58O48fDqlXBZIlGITsbHnwQTjstnU2SJElVx2mnncaqVau49NJLAWi4mYaRRAJ++gnq1YONdHFstfHj4ZBDYMUKSKW2/zqlragI5syBTp1g7FjYbbegE21ZUVERH3/8MW+99RbvvfcekyZNorh47Wu6LVu2BDZepvLOO+8wd+5cBg4cyPjx4xk7diwzZsygRYsWpFIpQus8WejRAyZOLLuf32WXwa9dQbz7LnzxxaaPvfVWmDEj/XyrWTPYeef0RL0zZ8Lrr8Pdd8PixdufZc89nRBXkiRJkkrb7rtDhw7w8cdBJyldySQMGBB0CkmSJEmSJEmVVSiVKs9vz5IkSZIkSZIkSZIkSZLKxpKpS/jkX5/wxeAvCIVCmy1Z2VrhjDCRrAg1GtfggGsOoN3J7YjmRksgrSRJkiRJUsWUSsHgwXD55enJlVauLJtxo9H0ZNkHHQRPPAENGpTNuJIkSSp/VpdqxONxMla3W2xEMglnnQVffgn//Cf06rXtY02YkD6vrP7fWxLCYahVK10Y06xZ0Gk2rqioiH/84x/cdNNNANSrV482bdrQoUMH2rVrx+DBgxk9ejQjRoygd+/e652bTCYJh8Pss88+tGrVimeeeYbLLruM++67jyeffJL+/fuTSCTWK2t55hk477x0eU5VEgrBH/8I//pX0EkkSZIkqfJ77TU45RRYtSroJKUjMxNOOgmGDg06iSRJkiRJkqTKyuIVSZIkSZIkSZIkSZIkVVnJeJKpr01lzG1jWPDFApKJJMlYslTGilaLQgr2OWsful7alTp71CmVcSRJkiRJkiqCoiJ48UW47TaYNi29nkiU/DjVqqW/DhgAl14KLVqU/BiSJEmqvFIpeP55uOoq6NQJ7rgDmjffunO/+w722w+WLSvdjKUhHE6XFU6YEGxp4dSpU/n000+ZP38+e+21F4cffviafS+//DJfffUVu+++Oy1btqRRo0bUqlWL7OxsevfuzTvvvMPYsWPZb7/91pTtrP769ttvc/LJJ3P33Xdz9tln87///Y/TTz+dM844gyFDhmxQvDJ9OrRvD/n5QXwXglO9Ojz0EJx2WtBJJEmSJKnyS6Wgd28YNQpisaDTlLyaNdOvCdarF3QSSZIkSZIkSZWVxSuSJEmSJEmSJEmSJEmqkuZ+OpfnTnqOgiUFFK8sLrNxw9Ew4UiYdqe244h/HUFmtcwyG1uSJEmSJKk8+vJLuOceeOYZiEbTkxnH49t/vby89ORUTZvCNdfASSdBTk7J5ZUkSVLVU1AAd9+d/n/reefB3/6WLqXYlJ9+gjZtYMmS9P9NK6JoNP1/6q++guzssh37kUce4V//+heTJ0+mZs2aZGdn07JlS4YNG0ajRo0AiMViRKPRDc6dM2cOJ5xwAj/99BPDhw+nffv2a/atLl656qqrGDZsGJMnT6Z69erMmDGD3XffnWbNmjFz5kySySThcHid89LPMwoKSv/ey5O8PJg4EfbYI+gkkiRJklQ1LFiQfg62YkXQSUpWbi4MGQJ9+wadRJIkSZIkSVJlZvGKJEmSJEmSJEmSJEmSqpR4YZz3rn2Pzx78jHjBDszguYMysjPIqpnF7//3e3Y7aLfAckiSJEmSJJUXy5fDmDHw6afwwQcwaRKsWpWe5Lm4GBKJdCFLKgUZGRAOpyeDDoWgsBBatIBu3aB7d+jaNT3RtSRJklSS5s6Fv/4VRo6Ef/wD+vdP/7/0t44+Gt55J/3/2IosJwf+8Id04UxZSCQS3HvvvVx33XV06NCBE088kRYtWlCtWjWaNm1K8+bNNzhn9XQJyWSSSCTCpEmT6NKlC+3bt+ezzz7boERl2bJlNG3alP79+3PvvfeSSCSIRCK0bduWb7/9lmQyCUBBQQE56zQ47rsvfPZZKX8DypmcHFi5cuO/45IkSZKk0vHf/8IFF6RfI6sMMjPhsMPg1VeDTiJJkiRJkiSpsrN4RZIkSZIkSZIkSZIkSVXG3E/n8txJz7Hqp1XE84MrXVlXRk4Ge526F4ffeziZ1TKDjiNJkiRJklSuLFoEEybADz+ky1UKC9PlK9nZ6UmAa9aE9u2hdet0CYskSZJUFj75BC6/HGIxuPdeOOCAtfueew7OOgvy84NKV7JycuC992C//Up/rFGjRnH00Udz1FFHMXjw4PWKT7bWpEmT6NChAz179uT999/fYP/DDz/M5ZdfzowZM2jYsOGa7UcffTRvvPEGnTt3Zvz48Vx//fUMGjRozf7HH0//zFeu3K5bq3AiEejXDwYPDjqJJEmSJFUtqRT07g2jRqX/7lDR1awJ06ZBvXpBJ5EkSZIkSZJU2WUEHUCSJEmSJEmSJEmSJEkqbalUinf/9i6f3PsJ8YLyUbiyWrwgzldPf8XU16dy6qun0qhLo6AjSZIkSZIklRs77wxHHBF0CkmSJGl9XbvC2LHw9NNwyinQvTvcdlu6pOTccytP6QpAQQGcdBJMnZouQNxac+bMoX79+mRmZm7V8fF4nKeeeop4PM6tt95KTk4O8XicZcuWkZOTQ25u7lZdZ8yYMQD06tWLRCJBJBJZsy+VSvHUU0/RqVMnxo4dy+eff87bb7/NV199RXFxMQAzZ87k0EMPpVmzZiSTScLhMACnngqXXrr191/RZWbCFVcEnUKSJEmSqp5QCP7zH9hjj4pfvJKbC489ZumKJEmSJEmSpLIRDjqAJEmSJEmSJEmSJEmSVJqSiSQv9nuRT+/7tNyVrqwWL4yzauEqhhw0hO/f+z7oOJIkSZIkSZIkSZK2IBSC00+H775LT4baoQN06waFhUEnK3mLF8Nf/7r5Y1atWsVjjz1G9+7dqVWrFt27d+f000/n2Wef3aoxioqKeOmll2jTpg277bYbU6dO5ZZbbuH888/n1FNP5fTTT+fLL7/c5PmJRAKA6dOnA9C4cWMikQjJZHLNMfPmzSMrK4uxY8dy0kkncdddd1FQUMBJJ53EhRdeCECDBg14++23Ofvss9eUrkB6stj+/SEa3arbqfB23x3atw86hSRJkiRVTQ0awBtvpJ+LVlS5uXD55dC3b9BJJEmSJEmSJFUVGUEHkCRJkiRJkiRJkiRJkkpLIpbgmeOe4YdRPxDLjwUdZ4tiq2I8fczT9B3Wl1bHtAo6jiRJkiRJkiRJkqQtyMuDQYOgUSO46CL4tf+jUikogIcfThfNdO688WMefvhhBg4cSMuWLTn11FOZP38+r732Gm+99RYLFy7kkksu2ewYhYWFJJNJdtllFx5//HFuuukmZs2aRZs2bSgsLGTmzJm8+OKLPPHEE5x66qkbnL+6ZCU/Px+A3F9npw2FQmuOqVmzJscddxyNGzemQ4cOtGnThubNm9O0aVMikQhvvPEG06dPJ5lMrle6strll8PgwRAr/y8975Bq1eCaa4JOIUmSJElVW/fu8MILcMIJ6eflFUluLpxxBtx0U9BJJEmSJEmSJFUloVQqlQo6hCRJkiRJkiRJkiRJklTSkokkz/Z9lplvz6wQpSvrysjJ4NRXTqX5oc2DjiJJkiRJkiRJkiRpK7RuDd99F3SK0hMKwZFHwmuvbbhvwoQJdOnShf33358nnniCFi1akJGRwVtvvcVJJ53EypUrmTJlCi1bttzk9b/99lv69OlDdnY2S5cuZa+99uLRRx+lUaNGLF68mCeeeIK//OUvdOjQgQceeID99tuPVCq1XrHKkiVLOOKII/j+++/59NNP2W233TYYJz8/f00py2/17NmTjz76iPfff5+ePXtucH2A/feHceO28ptWQVWvDj/9BFlZQSeRJEmSJL30UroItaKUr+TmwkknweOPw0Y6TSVJkiRJkiSp1PgnSUmSJEmSJEmSJEmSJFU6qVSKV859pUKWrgDEC+IMO24Ycz6eE3QUSZIkSZIkSZIkSVvw2Wcwp5K/tJdKwciRMH/+hvseeOABAP7yl7/QqlUrMjIyiMVi9O7dm/POO49UKsXDDz/MypUrN3LdFACZmZm0bNmSb775hng8zqBBg2jUqBGxWIy6dety8cUXc8oppzBp0iTeffddgA1KUapVq8aUKVMoLi6mfv36G72P1aUrqVSKZDJJKpUiHo8DcNFFF3H99dfTqlWrjV4f4LrrIC9va75jFVNODlx8saUrkiRJklReHH88vPJKutCkvMvNhQsvhCeesHRFkiRJkiRJUtnzz5KSJEmSJEmSJEmSJEmqdMY/OJ7Jz02ukKUrq8VWxXjqiKfIX5wfdBRJkiRJkiRJkiRJm3HXXVBQEHSK0hcKwUMPbbh94cKFANSuXRuARCJBJBIB4Nhjj6VJkya8+eabTJkyBVhbtpK+ZrrcpF69erRs2RKAGjVq0KVLFwCi0SgAOTk5HHLIIYRCIaZNm0ZRUdEGOb7++muysrI44IADKNjCDyQUChEOhwmFQmRkZABw8sknM2jQIBo0aLDJ8446Cnr2hF9jVTp16sANNwSdQpIkSZK0rkMPhffeg/r104WZ5U04nC5d+cc/4M47038/kCRJkiRJkqSyZvGKJEmSJEmSJEmSJEmSKpWlPyzlnavfIbaq4paurBYviDN8wPCgY0iSJEmSJEmSJEnahJ9/huHDIZkMOknpKyyE++6DeHzdbYVEo1Fq167NypUrAQiHw4TD6akMWrduTefOnZk5cyaTJ08G1patrKtGjRp06tSJ7OxsfvnlF3755RcgXdKSSCQIh8NkZ2cTCoXIzMxcr7wl+es3f8aMGSxevJhmzZpRp06dNdtL2pNPls+JbndUTg48+2zlvDdJkiRJqui6doXp0+G00yAaLT/vkc7Lg7ZtYeJEuPzyoNNIkiRJkiRJqsosXpEkSZIkSZIkSZIkSVKlkUqmeP6U54kXxrd8cAWQKE7w/bvfM/mFyUFHkSRJkiRJkiRJkrQRjz8OG+kRqbTicXj11bXr0WiUzMxMCgoKWLVqFbB+sUrdunVp164dBQUFTJs2jUQisclrH3zwwbRt25bFixczceLENdeKRCIA/PDDD8TjcZo2bUp2dvaa8pXV482YMQOAmjVrAqwpfylpO+8Mjz2Wnly2ssjJgXPOgf33DzqJJEmSJGlTqlVLPx8Nh/sAC4D8wLKEw+nnktddB59/Dq1aBRZFkiRJkiRJkgCLVyRJkiRJkiRJkiRJklSJjH9oPIu+XkQqkQo6SomJ5cd45ZxXyF8c3IcjJUmSJEmSJEmSJG3cffdBQUHQKcrOihXwz3+uXY9EIjRp0oSCggJmzZq1XrHK6mKUpk2bEo1GWbBgwZpylt9KpVI0adKEc845B4AbbriBzz77DIA5c+YwZMgQbr/9dho3bszRRx8NrC1cWf31hBNO4Ntvv+WWW24p0XvemBNPhJ49ITOz1IcqE3XqwO23B51CkiRJkrQl8+bNo06dL6levSO77DIKKACKymz8UChdANOuHUycCH/5C/zalypJkiRJkiRJgbJ4RZIkSZIkSZIkSZIkSZXC0h+W8s7V7xBbFQs6SomLF8QZPmB40DEkSZIkSZIkSZIkrWPZMliwIOgUZW/CBPi1UwWAHj16EIlEmDRpEkuXLl2zfXXxSp06dUilUixbtozq1atv9tqnnHIKN954Ix9//DGHHnoo++23H6eeeioXXXQR9erV44knnqB9+/YbPbdVq1a0atVqh+9vaz35JOTklNlwpSYnB559tnLciyRJkiRVZqlUioYNGzJo0CBq1oxwyy0/8fbb89h33wmEw6uAFaU2dnZ2+nHkkfDaa/DFF7DnnqU2nCRJkiRJkiRtM4tXJEmSJEmSJEmSJEmSVCm8dsFrxAvjQccoFYniBN+/9z3fv/d90FEkSZIkSZIkSZIk/WrixM2XVfTvny4oWf3YGnvtBffcA6NHw6pVa8/9fhMvFe6zD/zjH/DhhzBrFuTnw8qV6QlQb7gB8vI2ft4ZZ8A778DChVBcnD5vyhR48EHYbbfNZ0yl0mOt1qFDB3bbbTc+/fRTpkyZAkAymVxTvLLLLrsQj8dZvnw5oVCIZDIJwDfffMOIESMACIVCAOy0007ccMMNvPDCC/Tt25dYLEYoFOLqq6/m5Zdf5tBDD92q72NZ2HlnGDly09/jiiAnB/79b9h//6CTSJIkSZK2ZPVz5zPPPJMDDjiAP/3pTzRpEueTT7qxaBFcddUP1Ku3iFAoHyja4fHCYaheHWrVgquvhpkz06UrPXvCr1EkSZIkSZIkqdzICDqAJEmSJEmSJEmSJEmStKOWzV7GrA9mkUps5WxFFVBsVYzRt45mt4O3MMuRJEmSJEmSJEmSpDIxfjwUFpbsNQ8+GC6/fOuP/8Mf4IILNtzevn36cdJJ0K0bLF++dt+dd8Kf/7z+8dEo7LFH+nHKKdClC0yfvvExIxGYMAGaNUuv77LLLhx++OHcf//9vPDCC3Tr1o1UKkUkEgFg8uTJAOyzzz4AhMNhAHr16sWSJUv48ccfadiw4ZrrJ5NJjj/+eI488kiysrK2/psRgM6d4fXX4cgj0+U1FUlubrq056yzgk4iSZIkSdoWmZmZPPHEE+y333784Q9/YNiwYTRo0IDbb9+L22+Htm1P58cfW1Ot2lEsWrQr8XgNMjMTQA7FxRu/ZjgM1apBLJZ+3r/XXnDggdCjB/TuDRnOWChJkiRJkiSpnAsHHUCSJEmSJEmSJEmSJEnaUZ8+8CmpZOUtXVlt9kezWf7j8i0fKEmSJEmSJEmSJKnUjRrFJics3V5Ll8KIEfD3v8ODD27dOUuWwD//CcceC0cdBc8+u3Zf27Zw2WVr13Ny4JJL1q6/8AL87ndwzjmwcmV62047wbnnbnq8Vatg3Li169FolIsvvpjMzEweeeQRRo4cSSQSobCwkC+++II77rgDgNNOOw2A4l+/aZ06dSIjI4PFixevd/3VxSzlvXRltZ494eWX00UmFUVuLtx447aV/EiSJEmSyod4PE5ubi73338/33777Zrn3QDz58/n22//x5lnLmTu3A4sWhThscdeZejQldx0U7rAtV8/OOEE6NMnXb567rnwl7/A4MHw3Xfp8taxY+HWW9N/Z7B0RZIkSZIkSVJF4J8yJUmSJEmSJEmSJEmSVKElihNMeGgCieJE0FFKXSqV4tMHPuXQWw4NOookSZIkSZIkSZJU5U2cWPLXHDIk/QDo3x8uvHDzxz/9NFx11drSFEgXt7RqBe3bp9f322/tvtxcyMxcuz5wIHzzTXr5+OPh6KPTy+se81vJJHz44frbWrVqxS233ML111/PEUccwWGHHUb9+vX54IMPWLZsGY8++ih77bUXqVSKaDQKwGuvvUZGJZm99Xe/g3fegd691/9ZlEc5OXDvvZsv15EkSZIklV+rn0sfeOCB/OlPf+Kvf/0re+yxB3/4wx945plnAOjcuTMAtWrV4pxzfh9YVkmSJEmSJEkqK+GgA0iSJEmSJEmSJEmSJEk74tsXvyWVSgUdo0wkihKMf3B8lSiZkSRJkiRJkiRJksqzFStgyZKgU8BHH21Y9JFKwdSpa9fX3b9kyfqFMYMGwaGHwoAB0KtXelssBsOGbX7cyZM33HbFFVfw7LPPcvLJJ/Ptt98yYsQIWrduzUMPPcTpp58OQCgUIhQKAVSa0pXVunWDjz+G5s3TBTflTWYm1KwJzz5r6YokSZIkVRbXXHMNxxxzDDfccAPTp09nyJAhtG7dmm7dugEQj8erzPusJUmSJEmSJFVtFq9IkiRJkiRJkiRJkiSpQht922iKVxQHHaPMpJIpvn3p26BjSJIkSZIkSZIkSVXasmUQjQadYuNq14ZDDlm7/sor6+8/4QR477308u9/D++8A48/DtWqwWefwUEHwaefbn6M/PyNbz/yyCMZPHgwn376KfPnz+e1116jb9++ZGdnb/8NVSDt2sG338If/wg5OUGnWSs3Fw4/HKZPh6OPDjqNJEmSJKkkJJNJAB5++GEaN27M0UcfzaRJkzjkkEPYfffdgXTp6eoCVEmSJEmSJEmqzCxekSRJkiRJkiRJkiRJUoWVvzifxZMXBx2jTBWvKGbSkElBx5AkSZIkSZIkSZKqtIICCJfDT+vXqAHDh6fLVwBGjICnn17/mBUr0gUchYUbnt++PZx+OmRmbn6cVAri8Y3vy8jIoG7dutsevpLIzITbboPRo6F583TpSZBZataEoUPTvxdV+MciSZIkSZVCKpVasxwOh0kmkzRo0IC//vWvLF26lPr169OhQ4cNjpUkSZIkSZKkyq4cvpVLkiRJkiRJkiRJkiRJ2jrzJswjIzsj6Bhlbv7E+UFHkCRJkiRJkiRJkqq0wsLyV7zSqFG67KN79/T6u+/C73+fLklZLRKBDz6A88+H7Gy4/nqoXh2aNUufm5kJF16YLg7ZnIyMdPmMNq1jR/j2W/jjH9Pf65ycshs7Gk2PeeSR6ZKdE04ou7ElSZIkSSVr+fLl5OfnAxAKhYB0qUoqlSL86x8n+vbty6hRo3j44Yc58sgjA8sqSZIkSZIkSUGperNOSJIkSZIkSZIkSZIkqdKY++lcYvmxErlW+/7tOW7wcZs95odRPzDkoCEb3bfzXjvTYUAHGnZpyC4ddiGaGwVg6Q9LuXe3e0sk42oFPxdQ8EsBObXKcGYeSZIkSZIkSZIkSWtEIusXmgStXTt44w3Yddf0+jPPwJlnQnHx+sf17Jk+FuCXX+Cmm9LLK1fCHXesLW05+WS44opNj5dKpb8H2rRUKkUoFOeWWyJcfXWYxx+Hu++G/HxYsaJ0xqxWLf11wAC49FJo0aJ0xpEkSZIklZ3bb7+dhQsXcsghh7DPPvvQokULotHoesesXLmSRo0aseeee67ZtrqkRZIkSZIkSZKqAotXJEmSJEmSJEmSJEmSVGHN+mAWyXgy6BgA7Hbwbux3+X5lMlY0J8r8ifNpfkjzMhlPkiRJkiRJkiRJ0vqysyFZPl6qpFcveOkl2Gmn9Pqdd8JVV2382Hr11i5nZUFm5tpylpo11+5bd3lj4vH096CqSyaTLFmyhHnz5jFnzhzmzJnDL7/8Qjwe/7V4JbTmayQS4W9/q8mSJZ144422fPVVdaJRWLlyxybCzc1Nf23aFK65Bk46CXJySuDmJEmSJEmBKygo4OabbwZg2LBhtGnThh49erD//vuzzz770KhRI7Kzs3nwwQd55513uPfee2ndunXAqSVJkiRJkiSp7Fm8IkmSJEmSJEmSJEmSpAprwRcLSu3aT3R/YoNtRcuKNnl84dJCpo2Yxvzx88mtm0vnCzuXWrZ4YZx54+dZvCJJkiRJkiRJkiQFZEeKVwYOhBtvTC8PHgxnn7123667QseO6eXVXyFdrnHssenlxYthzJj08nHHwbBh6RIVgKefhpdfhgMOWHtuYSFMmJBenjRp/WsOGwYPPwx168JNN63d99lnm7+HSATC4S3fa2VUVFTEpEmTmDhxIosXLyYSiQBQvLrBZh2pVGrN13g8zi+/LCEcfpvjj3+fgw+uyfTpjVi0qAXz5jXnxx9zycxMl7AUFEAisf61wuH0711GBuTnp4tWunaFHj3SP++99ird+5YkSZIklb25c+dSrVo1mjdvTrdu3Xjrrbe4++67qVGjBu3bt6d79+4ccsgh3HXXXTRr1owGDRoEHVmSJEmSJEmSAmHxiiRJkiRJkiRJkiRJkiqk/MX5FK/YcOKakjJnzJxtOn7SkElMGpKepah9//alWrySKE4w64NZdL+me6mNIUmSJEmSJEmSJGnT6tWDeLzkr3vwwekylt/aeed0oQrAqFFw0EHp5WOPXVu6AnDaaenHun74AXbbLb383Xfw0ENwwQXp9eOPTz/WtWoVXH315nPWrbvle6lsFi5cyLhx4/j6668JhULEYjEAEr9tSNkKsViM3NzF7L33YmASGRkZJJMh8vI6EonsS0FBLQoLQ6xcmS5gqVYtXZRTpw506JAuWcnOLuEblCRJkiSVOy1btuSaa67h+uuvZ8CAAZx33nmMHTuWUaNGMXbsWD766CP+/e9/s2zZMvbYYw/Gjx9PmzZtaNSoUdDRJUmSJEmSJKlMWbwiSZIkSZIkSZIkSZKkCmnxlMVk5GSQKN72SWwqg8XfLg46giRJkiRJkiRJklRlRaPQvDlMmRJ0km134YXw0Udw5pmwzz5Qu3a63GPOnHSpyx13wLRpm79Gp05lkTR4qVSKb7/9lg8//JAlS5aQTCZJJpMlPk781xaflSs/JSNjItWrV6d37+60b9+ecDhc4uNJkiRJkiqOa6+9lq+++orHH3+cY445hosvvpjjjjuO6dOnM3PmTP7+97+zfPlyRo8ezYABA9htt904//zz6devX9DRJUmSJEmSJKnMhFKpVCroEJIkSZIkSZIkSZIkSdK2mvHODJ478TmKlhWVyPXa92/PcYOP2+wxb17+Jp/c+8k2XWvpD0u5d7d7SyDh+qo1qMaf5/+5xK8rSZIkSZIkSZIkaesMGABPPhl0irKXmZni738PcfXV23d+cXExr7/+OgUFBfTt25fMzMySDVhCVqxYwYsvvsjcuXOJxWJlPn40GqV27dqceOKJ1KlTp8zHlyRJkiSVrlWr4IsvYPx4+O47WLkS8vMhHoecHMjNhXr1UnTsGKJu3R/44x+PZLfdmvHGG2+sd52dd96Zhg0bcvTRRzNp0iRef/11HnvsMQYMGBDMjUmSJEmSJElSADKCDiBJkiRJkiRJkiRJkiRtj3hBHFJBpwhOojgRdARJkiRJkiRJkiSpSjvgAHj22fREqVVJVlaKzp1DpFIpQqHQevsSiQThcHiD7etauXIlQ4cO5eWXX+bss89m//33p1+/fvz+97+nVq1apR1/i1KpFJMmTWLEiBHE43GSyWQgOWKxGIsWLeKhhx7ioIMOYr/99iMcDgeSRZIkSZK046ZOhREj4MMP4dNPYeHCdMFKcTEUFm78nFAoRLVqkEg0Ix7/ku+++4LOnT/immu6ccwxESZN+oTFixdzySWXcP311zN79mwuvfRSevbsWbY3J0mSJEmSJEkBs3hFkiRJkiRJkiRJkiRJFVJpF4880f2JDbb9MvOXUh1zWyTjwUzuI0mSJEmSJEmSJCmtUyeoij0YhYUhOnZMT/66unwlFosxefJkJk+eTO/evaldu/Ymz69Vqxa33HILp59+Op9++imjRo3i4osv5vzzz6dDhw6cffbZHHvssey6665leFdpK1as4MUXX2Tu3LnEYrEyH/+3UqkU8XicUaNG8dVXX9G3b1/q1KkTdCxJkiRJ0laKx+HVV+G222DSpPS2dUtWtvTUM5WCFStWr2UAnZkwIcGZZybIyIjQpMlScnPbsf/++wPQpEkTmjRpUtK3IUmSJEmSJEnlnsUrkiRJkiRJkiRJkiRJqpAiWREIld7154yZU3oXLwHhaBWcwUmSJEmSJEmSJEkqR9q2XX+y1Kqidu0QO+2UXg6F0i/aPvzww/zpT3+if//+HHnkkZs9PxQK0apVK1q1akWfPn2YM2cOU6dOZdy4cTz77LNceumlXHrppXzzzTe0bt26lO9mrdmzZ/PUU08Rj8dJJpNlNu7WiMViLFy4kIcffpgTTjiBPffcM+hIkiRJkqTNmD8fHnoI7r8/Xa6ytjylJEQoLIwAMHnyQYTDn3HDDWGKiuB3v0uQmRkpycEkSZIkSZIkqUJw9gVJkiRJkiRJkiRJkiRVSNGcaNARAhXxQ5GSJEmSJEmSJElSoKJR2HffoFOUrXA4yRFHQCqVWrNt6dKlfPbZZwC0b9+emjVrbvE6q8+PRqM0b96cww8/nD59+rDTTjuRmZnJOeecQ+vWrdcUoKRSKaZPn87ChQtL4a5g+vTp/Pe//6W4uLjcla6slkqliMVivPDCC0yaNCnoOJIkSZKkjSguhr/+FZo3h9tvh59/LunSld/KJJnM4uOPo5xyCrRqFeHXp+iSJEmSJEmSVKVkBB1AkiRJkiRJkiRJkiRJ2h6Z1TLLfMyeA3vS68ZeAHwx+AuGnz18zb4au9Zgl467AKz5ChDNjdLq2FYA5C/OZ86YOSWSpaoXz0iSJEmSJEmSJEnlwdVXQ79+pT2JavmRmQlXXAHJZJJQKEQ4HGbixIl8+OGHtGzZkk6dOgHpkpBQKLTJ66zet/q4WCzGbbfdxrhx4xgwYAB/+9vfAIjH42RmZvLGG29w0UUXUb9+ffLy8mjRogWnn346Bx100A7f05QpU3j++eeJx+M7fK2yEI/Hee2114jH42u+35IkSZKk4E2cCCeeCAsWQGFh2Y+/cmX60bMnXHgh3HwzZGWVfQ5JkiRJkiRJCoLFK5IkSZIkSZIkSZIkSaqQ6rauSyw/FnSMNXY7eDeOG3zcBtvzds7jlJdPAeCHUT8w5KAhJTJe/X3ql8h1JEmSJEmSJEmSJG2/o45Kl5FUFY0a5bP33tWACIlEAoD//Oc/zJo1i2uuuYa2bdsCbLZ0ZV2hUIhkMsl1113Hc889xx577MEtt9xCvXr1AMj89ZtbUFBAy5YtmTt3LtOmTeODDz5g+PDhDBs2jEMOOWS77+f777+vUKUrq8Xjcd58802ysrJo165d0HEkSZIkqUorLoYbb4R//hMKCoJOk87w0EPwwgvw3HPQpUvQiSRJkiRJkiSp9IWDDiBJkiRJkiRJkiRJkiRtj+ya2eTWyQ06RiAiWRGaHtg06BiSJEmSJEmSJElSlReJwGWXQXZ20EnKwnIyM+/m66+/JpFIEIlEePLJJ/nPf/5DnTp1uPTSS6lRo8Y2X/Wpp57ijjvuYI899uD++++nXr16pFKp9Y459thjeffdd/nuu+94+OGHqVGjBj169KBVq1YAGxy/NebPn8///ve/Cle6slo8Hmf48OHMmDEj6CiSJEmSVGVNmQJt2sC995aP0pXV8vNh1izo2RP+8hdIJoNOJEmSJEmSJEmlK5TanncQSZIkSZIkSZIkSZIkSeXA00c/zbTXpwUdo8xl1cjitNdPo0n3JkFHkcqdeDzOTz/9REFBAfF4nHg8TigUIiMjg4yMDGrWrEmtWrUIhUJBR5UkSZIkSZIkSZXEwoXQrBkUFgadpHRlZRURDjegRYvGtGnThjlz5jBu3DiaN2/Otddey9lnn72mkGVLkskk4XCYF198kWuuuYYZM2bw3//+l9NOO22z5xUVFfHggw/ypz/9iUGDBnH99devtz+VShEKhfj++++ZN28ehYWFtG7dmoYNG653XCwW4/7772f58uXb/o0oZ7Kysrj00kvJzc0NOookSZIkVSkTJ8LBB8Py5VCeZ/PLzYU+fWDoUMjICDqNJEmSJEmSJJUO//wpSZIkSZIkSZIkSZKkCqtpz6bMfGcmieJE0FHKVKwgRoN9GgQdQwpcPB5n4cKFzJ8/n9mzZ/Pjjz+ybNkyMjIy1itWWT3BFqQn8UqlUtStW5dmzZrRqFEjGjZsaBmLJEmSJEmSJEnabvXrw2GHwWuvQTIZdJrSkZkJF1+cwYEHDuahhx7i448/pk6dOvTr149LLrmELl26ABCJRFixYgV5eXmEw+FNXi8cDrNw4UIuu+wy5s6dy2233Ubfvn03efzq13uWLFnCu+++S506dejYseN6+wBCoRCxWIxTTz2ViRMnUqNGDQDq1q1Lv379OOuss2jcuDEjR44kPz+/pL49gYrH47zyyiuccsopQUeRJEmSpCpj9Gg44ghYuTLoJFuWnw+vvAJHH53+mpkZdCJJkiRJkiRJKnmhVKo8d2RLkiRJkiRJkiRJkiRJm/bDqB8YduwwipYXBR2lTNVoXIMr5lwRdAwpMAsWLODjjz9m8uTJhMNhkskk8Xh8u66VmZlJKpUiMzOT/fbbj44dO5Kbm1vCiSVJkiRJkiRJUmU3bRq0bw8FBUEnKR077QTTp0OdOun1VCrF/Pnzadiw4ZpjVhegHHDAAeTl5fG///2POqtP+FUikSASiTB16lRuvPFGhg0bxsknn8z//ve/rcoxZswYTjzxRPbcc0+eeOIJmjVrtl7xCsDcuXMZPnw41apVY9GiRSxfvpxx48bxwQcf0K1bN26//Xbefvvt7X59qTyKRqMcf/zxtG7dOugokiRJklTpjR8PvXrBqlVBJ9k2OTlwyCHw8ssQiQSdRpIkSZIkSZJKVkbQASRJkiRJkiRJkiRJkqTt1aBDA2KFsaBjlLlGXRsFHUEqc/F4nMmTJzNmzBh++eUX4vE4qVRqh69bXFwMQCwW44MPPuCDDz5g9913p1u3bjRq1Gi9SbokSZIkSZIkSZI2Zffd4f/+D268seJNvLolubnw5JNrS1cAQqEQDRs2XK/0JBQKMWfOHD7++GOADUpXACK/zux6yy23MGzYME444QRuuOEGYG0py6YkEgm++OILFixYQP/+/dl1113XjLuuRo0acdFFF623bdGiRdx3333cdtttvPzyy2RmZm7jd6F8i8ViDB8+nKZNm5Kbmxt0HEmSJEmqtCZPTpeXVMTn/gUF8N570L8/DB0Kvj1SkiRJkiRJUmVi8YokSZIkSZIkSZIkSZIqrOya2ezabVdmjZoVdJQyk1ktk47ndgw6hlRmkskko0ePZsyYMcDaopTSEI/HAfjuu++YPn061atX56ijjqJ58+alNqYkSZIkSZIkSao8rrgCnnoKvvwSksmg05SMzEzo3RuOO27j+9ctPUmlUuy6666MHz+eefPmAenXXzIy1k5rkEgkeOyxxxgyZAgNGjTgzjvvpFmzZgCbLV0B+Pnnn/noo4+oXr06nTt3JhKJrFf88lvJX38I4XCYnXfemf/7v/9j/vz5W3nnFU88HueVV17hlFNOCTqKJEmSJFVKq1alS1dWrAg6yfbLz4eXXoJ77oE//SnoNJIkSZIkSZJUcsJBB5AkSZIkSZIkSZIkSZJ2xAFXH0BmtcygY5SZaF6UFoe1CDqGVCYWLVrEgw8+yOjRoykuLi7V0pV1pVIpYrEYP//8M8OGDeOll16iqKioTMaWJEmSJEmSJEkVVyQCzz4LWVlBJyk5ubnw6KNbd+zqApSOHTty9NFHA6wpXUmlUgA8+eSTXHjhhTRp0mRN6UpyK1tqZs2axaeffkrr1q1p167dFo8Ph8OEw+E1469atYqGDRuSmVk5X19OJBLMmDGDhQsXBh1FkiRJkiqlK66AZcvg16e4FVZ+Plx3HUybFnQSSZIkSZIkSSo5Fq9IkiRJkiRJkiRJkiSpQmvZuyXR3GjQMcpERk4G+/9pf0LhUNBRpFKVTCYZNWoUjz76KIsXLyYWiwWWJRaLMXnyZP71r38xc+bMwHJIkiRJkiRJkqSKYffd4e9/h7y8oJPsuNxcGDwY6tTZ8WutLmXZZZddaNOmDQMHDuS0004DWFOOsjmJRIIvv/yS2bNn07VrV5o1a7bedTdldeFLKBRi+PDhW13yUlElk0nGjRsXdAxJkiRJqnRGjYKnnoKCgqCTlIyiIjj5ZKjkT5MlSZIkSZIkVSEWr0iSJEmSJEmSJEmSJKlCC4VD7Pen/cjIyQg6SulLQYdzOgSdQipVixYt4sEHH2Ts2LHE4/Gg4wAQj8fJz89n2LBhvPTSSxQVFQUdSZIkSZIkSZIklWNXXAE9ekBOTtBJtl9uLvTvD8ceW7LXPeqoo/j66685++yzt3hscXHxmuVYLMbYsWPJzMykU6dOZGVlbfH8RCKxpphlxIgRTJ48mWg0uv3hK4BkMsnXX3/t61mSJEmSVIJWroRTToH8/KCTlJxkEqZOhXvuCTqJJEmSJEmSJJUMi1ckSZIkSZIkSZIkSZJU4XU8pyOkgk5RukLhEK36tCK3Tm7QUaRS8/333/PYY4+xePFiYrFY0HE2EIvFmDx5Mo899hj5lekT1JIkSZIkSZIkqUSFw/Dyy9ChA2RnB51m2+XmQp8+cP/9weZ4+umnue6663jllVcYNWoUH3/8Ma1bt2b//fcHIB6Pb/b8SCTCwoULufDCC7nyyitJpSr5i8q/CoVCTJo0KegYkiRJklRp/OlPsHx50ClK3qpVcP31MG1a0EkkSZIkSZIkacdZvCJJkiRJkiRJkiRJkqQKL7duLnuesCeRzEjQUUpNRnYG3a7uFnQMqdRMmTKFp59+ulwWrqwrHo/z888/88gjj7C8Mn6SWpIkSZIkSZIklYisLHjrLdhzz4pVvpKbC716wdCh6QKZoBQWFjJ69Ghuvvlmjj/+eM455xymTp1K7dq117xGk5GRsd45iURizfKcOXMYOHAgrVu35uGHH+bwww8nKyurTO8hKLFYjLFjx1aZohlJkiRJKk1ffAFPPQUFBUEnKR1FRTBgQNApJEmSJEmSJGnHWbwiSZIkSZIkSZIkSZKkSuGIe48gIydjywdWQBk5Gex9xt407NQw6ChSqZgyZQrPP/888Xg86ChbJZlMsnz5ch599FFWrFgRdBxJkiRJkiRJklROVasGo0dDly6QkxN0mi3Ly4M+fWD4cMgI+KXX7OxsHnvsMb766iuuvfZadtppJxKJBO+++y6nn346AwYMYMSIEeudE4lEWLx4MX/729/o2LEjf//732nbti2DBw+mVq1aAd1JMAoKCpg9e3bQMSRJkiSpwrvjjnQ5SWWVTML48TBtWtBJJEmSJEmSJGnHWLwiSZIkSZIkSZIkSZKkSiG3bi7HPnEs0dxo0FFKXPZO2Rx212FBx5BKxQ8//MALL7xQYUpXVkulUuTn5/PEE09QUFAQdBxJkiRJkiRJklRO5eXByJFw2GHp5fIqNxfOPhueeir40pV1tW3blv/7v//jm2++Yc6cOdx9991Uq1aNoUOHMm7cuDXH/fzzz9x77720bduWW2+9lU6dOvHUU0/x9ttv065dO8LhqjW1QiwW4/vvvw86hiRJkiRVaL/8Ai++CIlE0ElKVyIB//pX0CkkSZIkSZIkaceEUqlUKugQkiRJkiRJkiRJkiRJUkkZdtwwpo+YTqK4cnzKMSMng35v9qPpgU2DjiKVuMWLF/PII48Qi8WCjrLdIpEI9erV47zzzqtyE3ZJkiRJkiRJkqStl0qlS00uuggKC6G8vDySnZ0uhHnqKejdO+g0W2/ZsmUUFhZSv359AO644w6uueYaAI455hj+9Kc/0bNnTwCGDx/OF198scVrtm/fnuOOO27N+qBBgzY4ZuDAgWuWX375ZSZNmrTZazZp0oQ999yTXXfdlRo1apCbm0sikWDx4sV8/fXXfPrppySTyQ3O2WuvvWjYsCE777wzGb824fzwww8MGTJki/exWrNmzejfv/9WHy9JkiRJWt/dd8P110N+ftBJSl9eHixalC5mlSRJkiRJkqSKyE95S5IkSZIkSZIkSZIkqVLp81gfMnIygo5RIjJyMmh/ZntLV1QpJZNJnnvuuQpdugKQSCRYsmQJo0ePDjqKJEmSJEmSJEkqx0Ih6NcPpkyBnj3TE5oGLTcX+vaFGTMqVukKQM2aNdeUrgAceOCBnHjiiVSrVo1XX32VP/zhD5xxxhk8+uijTJs2LbCcPXr0YP/996dx48bUqFGDjIwMsrKyaNSoEb179+aMM84gFAqtd07r1q3p3LkzDRs2XFO6sj0WLFiwo/ElSZIkqcpKJuHOO6tG6Qqk/27xzDNBp5AkSZIkSZKk7WfxiiRJkiRJkiRJkiRJkiqV3Lq5HDf4OKK50aCj7JgQ5NTK4bC7Dgs6iVQqxowZwy+//BJ0jBIRi8X46KOP+Omnn4KOIkmSJEmSJEmSyrlddoG334aHHoLq1SErq+wz5ORAnTrw4oswdCjUrFn2GUpa165deeaZZ1i+fDkjRoygS5cuvP7661x44YUsX7480GzLly/no48+4qmnnmLYsGF8//33a/Y1a9aMvfbaa73jV61axXfffcf777/PN998s93jxmIxVq5cud3nS5IkSVJV9t57sGJF0CnKzsqVcNttQaeQJEmSJEmSpO1n8YokSZIkSZIkSZIkSZIqnT2P25Puf+1eoctXsmtmc9YHZ5GZlxl0FKnE/fTTT3z44YfEYrGgo5SYeDzOc889RzKZDDqKJEmSJEmSJEkq50Ih6NcPpk2Dyy9PF59Uq1b641arBjvvDAMHwowZ0Lt36Y8ZhN69ezN06FB+/vln3nrrLUKhUGBZPv74Y+69917ee+89pk+fzpQpU3j66afXK0Rp3LjxeueMHj2aZ555hg8//JCffvppu8fOyMhg3rx5232+JEmSJFVl//lPuoykKpk9G374IegUkiRJkiRJkrR9LF6RJEmSJEmSJEmSJElSpXTgdQfS6Q+dKmT5Smb1TE5+82Rqt6wddBSpxCWTSZ5//nni8XjQUUrc0qVLGT16dNAxJEmSJEmSJElSBVG/Ptx6KyxaBI89Bh06QE4ORCIlN0ZmJmRnQ69e8OyzMH8+XHNNuuylKqhVqxZZWVmBjT9z5kySyeR62+LxOMuWLVuzXlxcXCpjFxcXW7wiSZIkSdvp44+DTlD2olGYMCHoFJIkSZIkSZK0fTKCDiBJkiRJkiRJkiRJkiSVlsPuOoxkPMnnj39OLD8WdJwtC0EoK8SX+3zJ8xc9TzQapX///hx66KHsvvvuQaeTSsS4ceP45Zdfgo5RKmKxGB999BFt27alTp06QceRJEmSJEmSJEkVRGYmnHxy+vH113D//fDuuzBrVrqIJR6H/Pytu1a1aumvxcXQsiUceSRcdBHstlvp5S/PVq5cSSy2fa8VDxw4sITTpNWuXZsGDRqsWZ8yZUqpjJNKpSrt63KSJEmSVJqKitLPyTelf38YPHjteii05WvutRcMGABduqSLV3Nz09t/+GHTz9kvuwwOOAA6d17/mLPOgiFDNj9eOAwffpg+f2vPW7kSxo2D3/9+y/cjSZIkSZIkSeWNxSuSJEmSJEmSJEmSJEmqtEKhEIffezg5dXIYe/vY8l2+EoKicBFPFj/JwtELqVu3LgCXXnopHTt2ZOTIkVSvXj3gkNKOSSQSfPTRR9s9uVVFkEgkGDNmDH369Ak6iiRJkiRJkiRJqoDatYOHHkovFxWli1gmTIDRo9OTn/7yS7pUpbg4PbFrZmb6Ua9eejLVbt2gUydo3RoynE2A4uLioCOsp3r16px66qlEIhEAJkyYwJw5c0ptvMr8upwkSZIklZavv4bsbCjJp1QHHwyXX75t59x4I+y00/aN95e/rF+6sjWSyXRZiyRJkiRJkiRVRL5VSpIkSZIkSZIkSZIkSZVaKBSi18Be7NRkJ9645A0SRQmS8WTQsdaTiCT4KfET7+z0DkceeyQ9e/akT58+FBUVMXToUG699VbOPfdcnnnmmaCjSjtk6tSpJJPl699fSUulUnz11Vf07t2brKysoONIkiRJkiRJkqQKLCsrXaLSqROcf37QaSqmHSkeeeKJJzbYNmDAgO2+Xr169Tj99NOpWbMmAF9++SWvv/76dl9va1i8IkmSJEnbbsIESCRK9ppLl8KIETB+PNStCxdeuOVzvvoKpk5Nn3PjjVC//taN1aEDDByYLlIpLk6XyGytb76BVCpd9ipJkiRJkiRJFYnFK5IkSZIkSZIkSZIkSaoS9jl7H3Y7dDdePO1F5n8+n9iqcjDBTAgSoQTvJt6l+mHVufW8W+nRowf11/lk5MUXX8zcuXN59NFH+eSTT+jatWuAgaUdM2bMGIqLi4OOUepCoRBffvklXbp0CTqKJEmSJEmSJElSlZZKpbb73Dlz5pRYjqZNm3LKKaeQ/etst+PGjeOtt94qsetvyo7cvyRJkiRVVaNHQ35+yV5zyJD0A6B//60rXjnwwLXL11yzdeNkZcHQoZCZCXffDSecAM2abX3OZBJmzdq2cyRJkiRJkiSpPAgHHUCSJEmSJEmSJEmSJEkqKzV3rclZH57F4fccTjQvSjgjuLfPZORmsCx7GQ8mH2TvC/bmtttv4/e///2a0pVUKkUymSQnJ4e9996bRCLBvHnzAssr7ajFixezcOHCoGOUiVgsxpgxY5zISpIkSZIkSZIkKWDRaDToCLRr145+/fqRnZ1NMpnkzTffLJPSFSgf9y9JkiRJFc2kSUEn2H633gpt28LXX8Nf/7rt52dmwrfflnwuSZIkSZIkSSptGUEHkCRJkiRJkiRJkiRJkspSKBSi43kdaXF4C1464yXmfjqXRHGCVKJsChKieVFSyRQrO6/k3g/v5bgTjuOqq66iefPmQLpwJRQKrckKMH36dIqKigiHgyuKkXbUuHHjSCaTQccoM/n5+cyePZumTZsGHUWSJEmSJEmSJKnKyszMLPUxatasyeWXX75mfdCgQWuWu3TpwhFHHLHmtd9PPvmEefPmseuuu645pqioiEWLFq1Zr1OnDnXr1gVY8xUgNzeXVq1aAbBs2TIWLFiwxWxlcf+SJEmSVNkUFASdYPscfDBceikUFUG/flBcvO3XSKUgP7/ks0mSJEmSJElSabN4RZIkSZIkSZIkSZIkSVVSzV1rctaos1j41ULG3TOOr4d9TSgcIrYqVvKDhSAzL5OcOjl0u6obzfo0o0v3LuzZZk8eeeQR6tSps/bQUGi98pWxY8fyyCOPsPvuu9OjR4+SzyaVgWQyyZdfflmlildisRifffaZxSuSJEmSJEmSJEkBys3NJSMjg3g8Hsj4bdq0WfPaL8D+++/P/vvvv94xP/zwA0OGDFmz3q5dO3r16rXBtXbeeWdOOeUUAL744guGDx++2bFDoRDVqlXbgfSSJEmSVDUVFgadYNvVrAmDB0M4DDfcAJMmbd91ksmKef+SJEmSJEmSZPGKJEmSJEmSJEmSJEmSqrT6e9Xn2CeO5fB/Hs6koZMYe/tYCn4uIBlPEi/cgcl3QpBZLZNEcYIWv2tBt6u60aRHE0KhECtWrCCZTNK8eXPq1KlDLBYjGo2uKVwJhULE43GGDx/OwIEDWbJkCWeddRY1atQgmUwSDodL7hsglYElS5asN6FUVTF79uygI0iSJEmSJEmSJFVpu+yyC5FIJLDilSBFo1EaNWoUdAxJkiRJqnBisaATbLubboJdd4UPP4Q77tj+66RSUFRUcrkkSZIkSZIkqaxYvCJJkiRJkiRJkiRJkiQBWTWy2PfifelyURfmfTaPH8f9yKwPZzH307msnL+SaG6URCxBoihBKpla79xQRohoTpRUMkUqkaJu67o06dGExvs1ZreDdqNag2rrHV9UVETNmjVZtWoVixcvpm7duhQVFZGVlQXA999/zwsvvMCjjz7KjBkzuPTSS7ljRz4FKQVs3rx5O3R++/btOe6449asDxo0aINjBg4cuGb55ZdfZtKkSVt17aysLLp27cqee+5J7dq1CYfDrFy5koULF/LZZ58xc+bM7c69atWq9f5tS5IkSZIkSZIkqWzVr1+f2FbOmDtp0qQtvsa0sdepli1bttHtAEOGDNmqsdf1wQcf8MEHH2zzeb+VSqVo2LDhDl9HkiRJkqqazMygE2y7xo3TXw88EJLJjR8zeHD6sc8+sKmnv6EQ+JbHiiWZhKlTYfx4+PhjGDsWFi+G4uJ0iU4olP6dzsqCBg2gRw/Ybz/o1Al22y29X5IkSZIkSaoMLF6RJEmSJEmSJEmSJEmS1hEKhWi0byMa7duIrpd2BaB4VTELvljAgi8WULSsiFh+jKIVRUQyI2RWyyQjO4OaTWrSsHNDareoTSi8+U+g1a1bl5NPPpmbbrqJwYMHc+WVV5KVlUVhYSHDhg3j5ZdfZuTIkeTk5HD11Vdz4YUXApBIJIhEIqX+PZBK2o8//khxcXHQMTZQt25dTj/9dHbaaaf1tteqVYtatWrx888/71DxSjQaZcGCBTRt2nQHk0qSJEmSJEmSJGl7RKNRqlevzrJly4KOEoiaNWsGHUGSJEmSKpyqXDwSDkNOTtAptCUzZ8JDD8Fbb8GUKZCRkS5QWbly8+fNmQMTJkBeHiQS6W1t28LRR8N558Euu5R+dkmSJEmSJKm0WLwiSZIkSZIkSZIkSZIkbUFmXiZNDmhCkwOalNg1r7/+et555x1uuOEGhg0bRsuWLfn444+ZM2cOkUiEHj160K9fP4455hjq1asHYOmKKqzZs2cHHWEDGRkZnHLKKWtKV2bNmsXnn3/O8uXLyc7OpkGDBixdunSHxojH48yfP9/iFUmSJEmSJEmSpAA1atSoShav1KtXj1AoFHQMSZIkSapw8vK277yBA+HGG9PLgwfD2Wev3bfrrtCxY3p59VeA3Fw49tj08uLFMGbM2n2/+116/+rjVuvYEVa/vXH0aFiyBB5/HEaN2jDTDTdA7drp5aefhk8/hblzN30PodD6Y6n8SCRgxAi4/Xb47LP0eiyW3ldUtPXXSSZhxYq16599Bl99BTffDIceClddBQcemP5dkCRJkiRJkioSi1ckSZIkSZIkSZIkSZKkgPznP//h3//+N48//jgzZ85kxYoV9OrVi1NPPZX999+fdu3aBR1R2mHJZJIlS5YEHWMDHTp0oE6dOgDMnDmToUOHrrf/22+/3eExEokEs2bNYr/99tvha0mSJEmSJEmSJGn7NG3alKlTpxKPx4OOUmZCoRDNmjULOoYkSZIkVUgdOsAXX5TsNQ8+OF3G8ls77wwvv5xeHjUKDjpo7b5HHoGNPbW79NL0A6BXL/jgA3jttY2Pe/nla4tX3n4bhgzZfM7iYmjbdvPHqGz9/DM8+CD885/pgpV1S1NKSmFh+usbb6R/n2rXThewDBhgEY8kSZIkSZIqDotXJEmSJEmSJEmSJEmSpIA0a9aM22+/ncsvv5xkMsnPP//M3nvvvd4xqVSKUCi0yWskk0nC4XBpR5W22y+//EI4HCaRSAQdZT177rnnmuXFixdz+umn07BhQzIyMpg/fz5jxoxh2rRpOzzO/Pnzd/gakiRJkiRJkiRJ2n5NmjTZ7GuulVE0GqVp06ZBx5AkSZKkCumAA+DZZ2HVqqCTlL2MDGjcOOgUWu2ll+Dss9OFK6vLUUpTKgUrV6Yf11wDN98MzzwDPXqU/tiSJEmSJEnSjrJ4RZIkSZIkSZIkSZIkSQpYgwYNCIfDNP71k4rrlq1sagKg1YUr4XCYZcuWUbNmzTLLK22LwsLCEi8HGjhw4A5fo379+muW99133/X2NW3alKZNm/L6668zfvz4HRqnqKhoh86XJEmSJEmSJEnSjmnQoAE1atRgyZIlQUcpM5FIhJYtWwYdQ5IkSZIqpE6dYHNvexwyJP34rUGD0o9tOWdzdttt244viWu0awdVrLu0XFq8GM49F955B/Lzg8mQn59+9O4NZ54Jd90FeXnBZJEkSZIkSZK2Rsl+ml2SJEmSJEmSJEmSJEnSNguHw8Tj8TXrmypbWW116QrAO++8Q69evbj22mtLNaO0vWKxWNARNio7O3u99Q8//JCnnnqKb7/9ds223/3ud+Tk5OzQOIlEYofOlyRJkiRJkiRJ0o474IADiEajQccoExkZGey7775rXlOWJEmSJG2btm2hsDDoFGUvHIYDDww6hV56CVq2hDffDK50ZV0FBfCf/8Duu8NHHwWdRpIkSZIkSdq0jKADSJIkSZIkSZIkSZIkSUpPfrNw4UJuvfVWLr74Ylq2bLnBMalUilAoRDgcZvHixdx33308+OCDLF68mEmTJtG7d28O9BOPKmfWLRUqKU888cQG2wYMGLBN14jH40QiEQB+/PFH3n//fQBmz57NHnvsQSQSITMzk6ZNm/Ldd99td9ZkMrnd50qSJEmSJEmSJKlktGvXjhEjRgQdo0ykUik6d+4cdAxJkiRJqrCiUdhtN5g6NegkZataNejaNegUVVc8Dv37w8svl4/ClXUVFKQfvXvDZZfBzTdDKBR0KkmSJEmSJGl9Fq9IkiRJkiRJkiRJkiRJ5cRRRx3FxIkTCYfD3HnnnYR+84m01euvvPIK//znPxk1ahR16tTh9ttv59VXX6V///58//33QUSXNikcDpf4NefMmbPD11i2bBk777wzAL/88sua7cXFxeTn51O9enUAsrOzd2ic3/47liRJkiRJkiRJUtmLRqPss88+TJgwgWQyGXScUtWiRQuqVasWdAxJkiRJqtAOOACmTYNUKugkZae4GOzxDEZhIRx7LIweXf5KV9ZVUAD/+hf89BM88giUwluEJUmSJEmSpO3mn6skSZIkSZIkSZIkSZKkcuLOO+/kiCOO4K9//esmyxpGjhzJHXfcwahRozjuuOOYN28eV155Jeeddx7z58/nsssuK+PU0uZlZGQEHWGjZs2atWZ5p512WrOcmZlJbm7umvWlS5fu0DiRSGSHzpckSZIkSZIkSVLJ6Nq1K+FKPiNoZmYm3bp1CzqGJEmSJFV4Z50FeXlBpyhbu+8Ou+4adIqqp6AADj4YPvqofJeurJafD//7H5xyClTybltJkiRJkiRVMJX7XUGSJEmSJEmSJEmSJElSBdKrVy9ef/116tatu8ljunbtyp///GeysrLYY489WL58OQCHH344F1xwAffddx/jxo0rq8jSFgVZvFKzZk0GDhy45rGuzz77jEQiAcCuu+5Kr169aNGiBccee+yaspRly5Yxe/bsHcpQ2SfvkiRJkiRJkiRJqijq1KlDixYt1rwWVNmEQiHq1KlDkyZNgo4iSZIkSRVejx5Qp07QKcpOtWpwzTVBp6h6YjE4+mj44ot0AUtFkZ8Pr78O554LqVTQaSRJkiRJkqQ0P9EtSZIkSZIkSZIkSZIklTOpVIpkMsmUKVPIz89fb1/16tU57rjjuOeee7j99tt5/PHHKSoqom7dupx55pl06dKFPn36BJRc2tBOO+1EPB4POsYGfvrpJ95555016z179qRfv360adMGgOLiYl566SWSyeQOjVOjRo0dOl+SJEmSJEmSJEklp0+fPmRkZAQdo1REIhH69u1LKBQKOookSZIkVXihEFx1FeTlBZ2kbIRC0Ldv0CmqllQKTj4Zxo2rWKUrq+XnwzPPpP+dSJIkSZIkSeWBxSuSJEmSJEmSJEmSJElSORMKhfjqq6+45JJLmDRpEsAG5Q8XXHAB3bt3Z9iwYSxYsACAjh07MmDAAHbeeWdmzpxJKpUq8+zSb+Xm5pKZmRl0jI365JNP+M9//sO0adPIz88nkUiwfPlyvvjiCx5++GFmzZq1w2M0bdq0BJJKkiRJkiRJkiSpJOTm5tKnTx+i0WjQUUpUNBrlkEMOoXbt2kFHkSRJkqRK44wz4Ddv362UMjPhvPMgKyvoJFXLgw/C22+nC0wqqvz89H2MGBF0EkmSJEmSJAlCKWdXkCRJkiRJkiRJkiRJksqd999/nyOPPJKzzz6bf//73+vtSyaThMNhbrvtNv7617/ywQcf0KNHDwDy8/PJyckhFAoFEVvaqKFDhzJz5sygY5S5zMxMjj76aPbaa6+go0iSJEmSJEmSJGkd//vf/5gxYwaJRCLoKDssFArRoEEDzjvvPF8nliRJkqQSNmAADB0K8XjQSUpPdjZMngy77RZ0kqrjhx+gXTtYtSroJCWjdm2YMQN22inoJJIkSZIkSarKwkEHkCRJkiRJkiRJkiRJkrShnj170rVrV8aOHctnn30GQCqVAtLFKwCFhYUATJ8+fc15ubm5hEKhNcdI5UHTpk0Jh6ve29VSqRS77LJL0DEkSZIkSZIkSZL0G8ceeywZGRlBxygRkUiEvn37WroiSZIkSaXgz3+GaDToFKUnEoHu3S1dKUupFJx6Kvz6NvBKIT8fLroo6BSSJEmSJEmq6qreJ9klSZIkSZIkSZIkSZKkCiAcDnPttdfy5Zdf8txzz7F06VJCoRCxWGzNBEBffvklkC612Nj5UnnRqFEjopX5k8ebkEqlqFOnTtAxJEmSJEmSJEmS9Bu5ubmccMIJFb58JRqNcvjhh1O7du2go0iSJElSpdS2LZx/PuTkBJ2kdGRnw2OPBZ2iannwQfjqK0gkgk5ScgoLYfhwGDEi6CSSJEmSJEmqypxdQZIkSZIkSZIkSZIkSSqnfve733HmmWfywAMPMHDgQAoKCgiHwyxatIh+/frx0ksvsffee7PXXnsB6ZIHgGQyud5XKWi77LIL8Xg86Bhlrk6dOoRCoaBjSJIkSZIkSZIkaSP22GMPjjjiCKLRaNBRtks0GqVbt2506tQp6CiSJEmSVKndeivUrRt0ipKXlwd33glNmwadpOr44Qe4+mpYtSroJCUvPx/69YOlS4NOIkmSJEmSpKrK4hVJkiRJkiRJkiRJkiSpHHvkkUfo3r079913H02bNqV79+60bNmSp59+mmrVqjFo0CDq1atHMplcU/AQDqffFrS6iEUKWm5uLjvttFPQMcpURkYGbdq0CTqGJEmSJEmSJEmSNqNjx4706tWrwpWvRKNROnToQM+ePYOOIkmSJEmVXnY2PPss5OQEnaTkRCKw997whz8EnaRqueoqKCwMOkXpyc+H228POoUkSZIkSZKqqlDK2RUkSZIkSZIkSZIkSZKkcm3GjBk8//zz3HnnnYTDYRYvXswJJ5zATTfdRKtWrdYcV1BQwMiRI/nuu+8YOXIk0WiUunXr0rdvX7p3717lii9UvkycOJG33nqL4uLioKOUiUgkwhVXXEFeXl7QUSRJkiRJkiRJkrQFn3zyCSNHjiQejwcdZYui0ShdunTh0EMPJRQKBR1HkiRJkqqMyy+HRx6BgoKgk+y4vDz45hto2jToJFXH4sWw666Vu3gFYKedYNEiqGAdt5IkSZIkSaoELF6RJEmSJEmSJEmSJEmSKog5c+ZQXFzM8uXL6dChw3r7Ro8ezf3338/IkSNZtmwZ1apVo3bt2hQXF7NgwQL69u3L7bffzq677hpQelV1sViMO+64g1gsFnSUMtGqVStOOeWUoGNIkiRJkiRJkiRpK02aNInXXnutXJevZGRkcOCBB9KjR4+go0iSJElSlVNYCK1awY8/QjIZdJrtl5sLd98Nf/hD0Emqlttug0GDKkdxz+ZUrw6PPw4nnhh0EkmSJEmSJFU1Fq9IkiRJkiRJkiRJkiRJFUQqlSIUCq23rbCwkMGDB/PAAw8wc+ZMsrKyuP766+nduzdt2rRh+fLl3H333TzyyCO0bt2ad999N6D0Erz++utMnDiRZEX+xPFWiEaj9OvXjyZNmgQdRZIkSZIkSZIkSdvgxx9/5LnnniM/P79cFbBEIhGysrI44YQTaNGiRdBxJEmSJKnKmjkTunSBX36BijiDX14enHkmPPAA/OYtySpFiQQ0bAiLFgWdpGx06gTjxwedQpIkSZIkSVVNOOgAkiRJkiRJkiRJkiRJkrbOuqUrq4srnn/+eW677Ta++eYbCgoKWLFiBQ888ADPPvssS5cupUaNGgwcOJCrrrqKDz/8kPvuuy+o+BJdu3YlHK78b1vLy8tj1113DTqGJEmSJEmSJEmStlHjxo255JJL6NSpExkZGUHHASAajdKmTRsuueQSS1ckSZIkKWDNm8MHH0D16kEn2Xa5uXDMMXD//ZaulLW33oL8/KBTlJ3Jk9MPSZIkSZIkqSxV/k+wS5IkSZIkSZIkSZIkSZVQOBxm0qRJXHfddSxcuJATTzyRxx57jJEjR3LUUUfxf//3f/ztb39j3rx5hEIhTjjhBI444ggefvhhFi9eHHR8VVF169alfv36QccoVdFolG7duq1XlCRJkiRJkiRJkqSKIyMjg8MPP5z+/ftTo0aNwApYIpEIubm5nHzyyZxwwglkZ2cHkkOSJEmStL527eD996FmzYpTYJKbC0ceCUOHQtjZB8vcHXfAypVBpyg7sRjcc0/QKSRJkiRJklTV+KdPSZIkSZIkSZIkSZIkqYL617/+xezZs7ngggu46667GDBgAD179uTee+/lxhtv5PHHH2fMmDEANG3alI4dO5JIJJg1a1bAyVWVHXXUUYFNTlUW8vLy6NChQ9AxJEmSJEmSJEmStIMaN27MJZdcQrdu3cjKyiIzM7NMxo1Go0SjUTp16sQll1xCixYtymRcSZIkSdLW69gRPv4Yatcu/0Um0Wgx/frBM89AJX77ZrkVj8Ovb+euMuJxeO21oFNIkiRJkiSpqgmlUqlU0CEkSZIkSZIkSZIkSZIkbZtly5bRqlUrmjdvzqhRo8jMzCSVSpFMJolEIixbtoxmzZpx2mmn8cADDwCwatUqXnrpJY466ihq1aoV8B2oKhs5ciSffvopsVgs6CglKiMjg7PPPpuGDRsGHUWSJEmSJEmSJEklKJFI8N133zF69GgWL15MIpGgJKdqCIVCZGRkUL16dbp37067du2IRqMldn1JkiRJUumYNQv69IEZM2DVqqDTrC8UShEKFZOTczsrVlxPKBR0oqrpyy/hgANg5cqgk5StaBR++glq1gw6iSRJkiRJkqqKct6RLUmSJEmSJEmSJEmSJGljwuEw1apVo06dOmRmZpJIJAiFQoR+/VTkihUriMVijB07lsLCQgDy8vI4/fTTLV1R4A466CCqVasWdIwSFY1G2XfffS1dkSRJkiRJkiRJqoQikQht27blD3/4A+eddx777LMP0WiUaDRKZmbmmtdpt0VmZibRaJRIJELr1q3p378/f/zjH+nQoYOlK5IkSZJUQTRtChMnwvXXQ04OhMvJzH65uSlatw5x3XUvU1g4iHffHRl0pCprwoTN7+/fH1KptY+tsddecM89MHp0uvBn9bnff7/pcy67DJ59FmbOXH+8/v03PLZnz/WP2dTjySc3PV5ODnz++dbdjyRJkiRJklQSMoIOIEmSJEmSJEmSJEmSJGnbZWRkUK9ePebPn8/06dNp2bIlRUVFZGVlAfDuu++Sn59P586dyc7O3uD81K+fzNueCYCkHRWJRDjxxBN54okniMfjQccpEXl5eRx00EFBx5AkSZIkSZIkSVIp23nnnenTpw/HHHMMS5cuZf78+fz444/MmjWLn376iVQqRTgcXu+12FQqRTKZBKBu3bo0adKExo0bs8suu1CnTh1ft5UkSZKkCiwSgWuugeOOg5NOghkz0mUYQQiFIDsbrroqwXXXZfDf/xaQmZnJjz/+GEwgMXYsrFxZstc8+GC4/PJtO+fGG2GnnUo2Ryy26X2FhTB+PPTqVbJjSpIkSZIkSZti8YokSZIkSZIkSZIkSZJUAeXk5HDBBRdw9tln88gjj3D99ddTvXp1li9fzqOPPsqNN94IwL777gtAMplcM7lPPB4nIyODRCJBJBIJ8C5Ule2yyy507dqVTz/9lNjmPnlZAWRkZHDiiSeSkeFb8iRJkiRJkiRJkqqKUChErVq1qFWrFm3atAHSBSsrV64kFosRj8eJx+NEIhGi0SgZGRlUr17dkhVJkiRJqqRatYKJE+HOO2HQoHQJSn5+2YwdCkFuLjRrluKZZ0K0bZt+P+PLL79MYWEhBxxwQNkE0QbGjCn5ay5dCiNGpItN6taFCy/c8jlffQVTp6bPufFGqF9/08d+/jl0777h9p13huefh3A4vf7ss5u+RnExfPABXHnllrNJkiRJkiRJJSGUSqVSQYeQJEmSJEmSJEmSJEmStH1OPPFEhg8fTrt27ejcuTMff/wxU6ZMISsri2uuuYbrrrtuveO/+eYbnnrqKb799lsKCgr4y1/+wn777Ud2dnZAd6CqLJFIMGTIEObPn0/8/9m77ygpqoQN4093T2QGCZJEkChBAVGMoIBpXVcMq4JrRF2MiDl/q+Ku6yquWUyooGJCjOsqa8JAEAEBETCBoGRQhMmhu78/SmbEQJyZYobnd06fqa6qW/XWMDJHzr39lpaGHWezpKamctBBB7HvvvuGHUWSJEmSJEmSJEmSJEmSJG0FfvwRHn8cbrsNVq+G3NzKuU9GRpJkEg47LMIVV0CPHkEJy/Tp07ntttt45plnOP7443niiSdIT0+3DLSKlZYGhTglJb9/Tv/+MGJE+ftN/SP6+fj586FVqw2P+eYbaNky2D799OBndWPceCNcf32wPX067L77+s9v0gSWLNm4a0uSJEmSJElbKiXsAJIkSZIkSZIkSZIkSZI238MPP0y7du144IEHmD59OgAHHHAAp512GkcccQQQlFvEYjHi8Ti33norI0eOpF69eqxevZrp06dz6qmnctttt4X4FNpWxWIxTjnlFB577DFWrlxJPB4PO9ImSU1NZb/99rN0RZIkSZIkSZIkSZIkSZIklalbFy66CC68EMaOhSFD4P33IRaDvLwtvXoxaWkJatfO4KKLIpx9NjRuDDk5OUyaNIt3332XUaNG8emnn9KqVSsuu+wyMjIyKuCptKlWrICUlPUXr1QXGRlw3nnl72+/fcNjVqyovDySJEmSJEnSL1m8IkmSJEmSJEmSJEmSJFVj9erV45///Cfnn38+y5Yto7i4mF122YXU1FQyMzOBoNwC4P3332fkyJH06dOHq6++mqysLP7xj39w77330qVLF0499dQwH0XbqLS0NE4//XQeffRRVq1aVW3KV1JTU9ljjz3o3bt32FEkSZIkSZIkSZIkSZIkSdJWKBKBgw4KXosWwVtvwYQJMH48fP01pKVBMvn7ZSwpKVCrFhQWQu3a0LUrLFo0mvnzn+XPf96Rnj3/wqxZcZ54YiqzZs1iypQpfPHFF2y33Xacc845/OMf/6BBgwZV+swqV1gYlO3UBP37Q8OGwfZ338Gzz254TDwOiQREo5WbTZIkSZIkSQKLVyRJkiRJkiRJkiRJkqQaYccdd2THHXdcZ9+iRYt48MEHyczMpEuXLmRnZwNw4okn0r17dwBuuukmSkpKuPbaaznqqKOoU6dOlWeXMjIy+Otf/8oTTzzBihUrKC0tDTvSeqWmptK9e3d69epFJBIJO44kSZIkSZIkSZIkSZIkSdrK7bgjnH568AIoLYXPP4cpU2DevKB8JTcXioshOxuysqBePdhtN+jWrbz0YubMztx00ys8+uhDjBjxCPF4HIBoNEqLFi048cQT6dOnDwceeCANGjQgkUgQtfkiFAUFQflOTXDJJeXb99wT/PxuSEpKUD5Tq1bl5ZIkSZIkSZLWsnhFkiRJkiRJkiRJkiRJqoGeeuopzj77bAoKCsjIyCCZTJaVraxevRqARCJBhw4dOOKII3jzzTd59tlnOeecc8KMrW1YRkYGZ5xxBs8++yzfffcdJSUlYUf6TSkpKRx88MHss88+YUeRJEmSJEmSJEmSJEmSJEnVVEoKdOoUvDZF586dee655+jTpw/Tpk1j3rx5dOnShdatW9OmTRs6dOhAw7UtLWDpSoji8ZpRvHLUUdC+fbC9Zg08/PDGjYtENq6gRZIkSZIkSaoIFq9IkiRJkiRJkiRJkiRJNcyyZcu46aabKCgo4LTTTuPaa69lxYoVfPbZZ4wdO5b//ve/HHLIIbRt2xaAXXfdlUQiQU5ODgDJZJJIJEJxMXz2GUydChMmwKJFUFAA+fnBQrjMTKhVC1q0gP32g27dYJddgoWg0uZITU3llFNOYfr06bzxxhvE43ESiUTYsYAgW+3atenbty9NmjQJO44kSZIkSZIkSZIkSZIkSdqGnXrqqZx88sllxSpr5/+u9cv3qnoZGbCVTIPdIpddVr49bFhQvrIxSkuD+eaSJEmSJElSVfAjDiRJkiRJkiRJkiRJkqQa5oMPPuCLL77gT3/6E4899hjRaJR27drRo0cPCgoKuPTSS2nevDk333wza9as4eWXX6akpITly9fw9NPw5psRJkyA+fPLF/zl5a3/ns88E5SxFBZCmzaw//5w2GFw1FGQllYlj60aIhKJsPvuu9OmTRtefPFFFi9eTElJSaiZUlJS2HfffenVqxexWCzULJIkSZIkSZIkSZIkSZIkSaWlpQBEo1Hi8XjZ/Ma1hSuWroQvM7P6F6/suSf07Blsl5TAXXdt/NhIBFJTKyWWJEmSJEmS9CsWr0iSJEmSJEmSJEmSJEk1TGZmJrFYjL333ptoNEpxcTFpP7WfDBw4kEceeYQHH3yQ119/nZSUFObNi7D99k8wdOhJRKOQm1t+rY3tu/j5mM8/D17PPQfRKJx3HgwcCM2aVeBDqsbbbrvt6N+/P9OnT+f111+nqKioyktPUlNTqV27Nn379qVJkyZVem9JkiRJkiRJkiRJkiRJkqTfk5JS/jGCP59faeHK1qNOnY2fi/1LN9wAgwcH2yNGwBlnlB9r3hz22CPYXvsVoFYtOProYHvlShg/vvzYoYcGx9eet9Yee8CPPwbb48bB99+vm+Oyy8q3R42ChQs3/hkyMzf+XEmSJEmSJGlLWbwiSZIkSZIkSZIkSZIk1TAZGRmkpqYyb948ANLS0kgmk0QiEXJzc2nQoAHnnz+IFSv25O239yAa3Zkff4xRWhqt0Bw5OcHXO+8MXj17whVXwMEHB4Us0oZEIhF233132rZty+WXX079+vVJS0sjWok/QJFIhJSUFOrUqUOPHj3o3LlzlRe+SJIkSZIkSZIkSZIkSZIkrc+aNWsYMGAAixYt4tVXX2X77bf/1Tlr5w8DJBKJSp1/qV+rXRvq1YPlyyv2ugcdFJSx/FKjRvDyy8H2e+/BgQeWH3v4YWjZ8tdjLrwweAH07g3vv19+bKed4Pjjy9//+9+blrNDh007X5IkSZIkSdoSFq9IkiRJkiRJkiRJkiRJNcwhhxzCvvvuy7hx43j33Xc56KCDyhZOfv/994wbt4oZM66mtHQHcnMrP09RUfD1rbdg4sRgEd1zz0Hr1pV/b9UMtWvX5qqrruLII48kEonQo0cPGjZsSCwWq7BFwCkpKSSTSTp27Mh+++1H06ZNK+S6kiRJkiRJkiRJkiRJkiRJFS0rK4vRo0cD8PXXX69TvLJ23vDa0hXA0pWQ7LEHjBkTdorNc9FFkPLTp1W+8w5Mn77xYyMR6NmzUmJJkiRJkiRJvymSTCaTYYeQJEmSJEmSJEmSJEmSVLHmzJlD165d6dy5M0OGDKFVq1YsX/4Dxx03hUWLTiUSySCZDGcBZSwG6elw880waBC4jlMba/LkyQwfPpwxY8aQl5dH7969adu2LRkZGWXFKSUlJRu8TiQSIS0tjXg8TiwWo1GjRnTo0IHdd9+dzMzMKngSSZIkSZIkSZIkSZIkSZKkLfPKK6/Qrl07Onbs+JvHFyxYwHfffUdOTg7ffPMNO+64I507d6Z58+akpqaWFbSo8txyC9xwAxQXh52katWuDY88Av36hZ1EkiRJkiRJ2wqLVyRJkiRJkiRJkiRJkqQa6sEHH+Saa64hPz+fOnW6s2LFUGAnIDvsaABkZUHHjvDcc9C6ddhpVJ3E43GWL19Obm4uO++8M4lEgpUrV7J48WJmzZrFxIkTqVu3LnXr1iUejxOJRIjFYsRiMbbbbjtatGjBjjvuSNOmTaldu7aLhiVJkiRJkiRJkiRJkiRJUrWVTCbLSlQikQhz5szh7bffZty4cUycOJGFCxeWnVuvXj1OOOEE/vnPf1KvXr0QU28b3nkHjj0W1qwJO0nVqlULPv0U2rQJO4kkSZIkSZK2FRavSJIkSZIkSZIkSZIkSTXYK6+8wjXXLOfzz08hmUwDYmFHWkcsBunpcN99cMYZYafR1mjtQuDfk0gkiEajZe8LCwtZuHAhWVlZ7LDDDlURUZIkSZIkSZIkSZIkSZIkKRS/nGf54YcfMmTIED744ANycnLIzMzkzDPPpHPnzuywww689NJLjBgxgsMOO4x77rmHnXfeOcT0Nd+qVdC4MZSUhJ2kamVmQl4erGcKsCRJkiRJklShohs+RZIkSZIkSZIkSZIkSVJ1lEzC+PFHs2DBAJLJTLa20hWAeBzy82HgQLjttrDTaGsUiUT45ptvePLJJ3nttddYuXJl2bFkMllWuhKPx0kkEmRkZNC2bVtLVyRJkiRJkiRJkiRJkiRJUo3389KVO+64g169evHf//6XnJwcWrZsSSwW46233mK33XbjyCOP5LHHHmP48OFMmzaNW265JcTkNcfkyZN/91i9etCoURWG2UrsvrulK5IkSZIkSapaFq9IkiRJkiRJkiRJkiRJNVAyCeeeC0OHQn7+1r9qraAABg+Ga68NO4m2JsXFxdx99920bduWs846i9NOO43bftbQk0gkmDdvHgCxWKyshEWSJEmSJEmSJEmSJEmSJGlb8umnn3LvvfeSkpLCNddcw6effsq8efMYNWoUrVq14rjjjmPcuHEAHHvssfTt25ennnqKnJyckJNXX2PHjqVz587ss88+vPHGGwDE4/FfnXf++ZCZWdXpwlO7Nlx0UdgpJEmSJEmStK1xlbkkSZIkSZIkSZIkSZJUwySTwWK1kSMhPz/sNBsvPx/uvhtuuinsJNpaDB8+nJtuuol27dpx/vnns8suu3DbbbfxwgsvMHPmTP785z/TsWNH6taty1//+lfmzJkTdmRJkiRJkiRJkiRJkiRJkqQqk0wmAXjyySdZsGABI0aM4J///CedOnUC4I9//CPDhg1j2bJlvPzyy+Tn51O7dm0OOOAAMjIyeOGFF8KMXy0lEgkAXn31VWbNmgXAI488AkAsFvvV+WedBT8N2SZEo3DMMWGnkCRJkiRJ0rbG4hVJkiRJkiRJkiRJkiSphvn73+HRR6tX6cpa+fnwr3/B/feHnURbg6FDh9KwYUPee+89brvtNh566CEaN27M008/zUknncRnn31Gp06dWLNmDcOHD+fWW28lvzr+4EuSJEmSJEmSJEmSJEmSJG2GSCRCXl4eX331FS1atOC4444DIB6PA1BcXEyzZs3o0aMHU6ZMIScnB4D27dtTr149Pv/889CyV1fRaJTi4mK+/PJLTjrpJOrUqcNLL73EtGnTgPLv/VoNG8IRRwSFJDVdejqcdx6kpYWdRJIkSZIkSduabeCf3yRJkiRJkiRJkiRJkqRtx//+B0OGVM/SlbXy8+Hyy2HSpLCTKEwzZszg888/Z8CAATRu3JhYLMauu+7KzjvvzMsvv0yvXr2YOHEiU6dOZcWKFRx00EE88cQTfPTRR2FHlyRJkiRJkiRJkiRJkiRJqjJZWVkUFRWRmZnJsmXLAEgmkwCkpaVRWlpKTk4O8+fPp1GjRgDstttu7LHHHuy2226/KgrR+iWTSVJSUpgxYwYHHXQQ//rXvwC4//77gaCY5ZcuvxwyM6s0ZmgGDgw7gSRJkiRJkrZFFq9IkiRJkiRJkiRJkiRJNcTq1XDyydW7dGWtggLo1w8KC8NOorC89dZbbLfdduy+++5l+xYvXkxKSgpt2rTh5ptvpnHjxpSWlrL99ttzzTXXEI1GmTBhQoipJUmSJEmSJEmSJEmSJEmSqt5hhx3GN998wwcffABASkoKALm5uTz22GPMmTOH1q1bU1xcTCKRAGDYsGGceOKJxGKx0HJvrQoKCn73WCQS4euvv+b777+ncePGnH766aSmpvLkk08yb948IpFI2fd4rX33hSZNKjt1+Hr2hGbNwk4hSZIkSZKkbZHFK5IkSZIkSZIkSZIkSVINcf75kJcXdoqKs3IlXHtt2CkUljlz5tC8eXOaNm1atm/BggXMmDGDY445hu222454PF622Ldp06akp6ezbNmysCJLkiRJkiRJkiRJkiRJkiSF4qyzzqJ+/fpcc801vPHGG0ydOpUxY8YwZMgQrr76agoLCznllFNIT08nGo2SSCSoX79+2LG3OuPGjWOPPfZg8ODB5K1nYvaSJUsoLi6mSZMmZGRkcP7551NcXMyDDz4IQDweX+f8SARuugmysio1fqgyM2Hw4LBTSJIkSZIkaVtl8YokSZIkSZIkSZIkSZJUA/zvf/Dyy1BYGHaSipOfDw8+CJMmhZ1EYcjJyWHhwoU0b968bF9hYSGFhYX06dMHgEgkUnZs8eLFpKWl0axZsyrPKkmSJEmSJEmSJEmSJEmSFKasrCyGDBlCNBrliCOOYK+99qJ///7cdNNNZGdnc/vtt3PmmWeSSCRIJpNEo+t+DGEikQgp+dbjm2++4YwzzmD69Om8/PLLzJ8//1fnJJNJAD7++GOaNGlC06ZNAbjiiisAeOyxx0gkEqSmprJ69ep1xpxwAuy3H6SmVsHDVLHMTDjtNOjePewkkiRJkiRJ2lalhB1AkiRJkiRJkiRJkiRJ0pZZvRpOPjkoKqlpCgqgXz/44gvIyAg7japKPB6nb9++ZGdnU6tWLRKJBNFolAMPPJC8vLyy836+6Hf27NmsXr2agw8+OIzIkiRJkiRJkiRJkiRJkiRJoTrppJPo3LkzDz74IB999BENGzakVatWHHrooRxyyCFA+dzLhQsXMnnyZJo0aULLli3ZYYcdSCaTRCKRMB8hVIlEgrlz53LAAQcwbtw4Xn31Vdq1a0fqz5pSIpEIyWSS7777juzsbBo2bEhJSQlNmzblrLPOYtiwYVxwwQV8/vnn/PDDD0yfPr3sexqJwBNPQLt2UFIS1lNWjrp14fbbw04hSZIkSZKkbZnFK5IkSZIkSZIkSZIkSVI1d+ONkJsbdorKs2IF3HUXXH112ElUVWKxGH379qVv375A+SLftQUsv5STk8M777xD8+bN2XPPPas0qyRJkiRJkiRJkiRJkiRJ0tYgEonQpUsX7r33XmKxGCtXrqROnTrrFIfMmjWLe++9l+eff55Vq1aRnZ1NdnY2t99+O0ceeSTZ2dkhPkG4Jk2axE477US/fv1YsGABTz/9NP369aNNmzZl56ydyzphwgR22WUXUlLKP86xS5cuADz44IM0atSIP/zhD6xYsYKGDRuWnbPDDnD//XDeeZCXV3XPVpkyM+HZZyErK+wkkiRJkiRJ2pb9egW6JEmSJEmSJEmSJEmSpGqjoACGDYOiorCTVJ6CArjzTojHw06iqhT/jT/wX5auJJNJAF5//XXefvttjjvuuCrJJkmSJEmSJEmSJEmSJEmStLWKxWIkk0kaNGhAamoqyWSSRCJBPB7nlltu4eGHH6agoIAjjzyS/fbbj+LiYs4991weeeSRsKNXqsWLF7No0aJf7V87Z3X+/Pkkk0nOOussDj74YGbNmsX//ve/dea0RqNRVq5cyfLlyznkkEMAeOyxx9h5550ZNGgQmZmZAJxyyik88cQT65SurHXKKbDffvCzPpxqKzMTTjsNevYMO4kkSZIkSZK2dRavSJIkSZIkSZIkSZIkSdXY88+HnaBqFBTA//4XdgpVpVgs9rvH1i4AjkQirFq1infeeYcDDjiAM844owoTSpIkSZIkSZIkSZIkSZIkbX3WzrFcKxKJEI1GGTp0KE899RR77703H374IaNHj+bVV19lypQptG7djn/8Yyjffhtn7lz4+mtYtAi+/x5KS0N8mArw6aefcuqpp9KsWTP+/e9/A6xTprJ2zuqkSZPo0KEDaWlpHHXUUdSvX5+RI0eyZMkSIPi+AqxcuZIVK1bwwgsv0KRJEwYMGEBGRgb/+te/uPvuuwF4//33y66fTCbXyROJwBNPQHZ25T1zVYjFoGFDuP32sJNIkiRJkiRJkBJ2AEmSJEmSJEmSJEmSJEmb79ZbITc37BSVLycneNY//SnsJKpsK1asYMyYMbRp04bu3bv/5jmRSKRsQXDt2rW56KKLSEtLo02bNlUZVZIkSZIkSZIkSZIkSZIkaasTjUYB+Pzzz+nQoQOlpaVEo1G++uorUlNTue66G0lN7caTT8L48TBhQku++uoj4vESdt45SVpacJ1EAuLx4GurVtC9O/ToAd26QadOkJoa4kNuhHfffZfBgwczbtw4atWqBcDq1auB8rIVCApVEokEy5YtK5uL2qtXLw4++GCef/55xo4dy6mnnlr2fS0uLmaXXXZh8uTJdO3alSuuuII//vGP7LrrrgCMGDGCCRMmMGLECE4//fTfzLbDDjB2LOy/f/WcCx6JQP36MG4cZGWFnUaSJEmSJEmyeEWSJEmSJEmSJEmSJEmqtqZOhfnzw05RdT7+GObNg9atw06iyjRy5EjuuecebrzxRrp3704ikSAajbJ06VK+/fZbvvrqK7Kysthll11o27YtKSkpZQtVJUmSJEmSJEmSJEmSJEmStnV5eXkMHDiQ8ePH89VXX5GSkkJJCUyatBOlpeP585+7kZEBiUSSvLzIT6NiQIziYigu/vU1v/wyeI0aBbEYFBYG5SuXXw7HHQfp6VX5hOs3evRobrzxRmbNmkWnTp246aabKCkp4eabb6Z27doAZfNTISiqycvLY8aMGQwYMACAunXrctRRR/H6668zevRo2rZty/PPP0/Pnj05+uijGThwIIWFhRx22GFlZS1rr3nRRRfx5Zdf0rx5cwAikchvpITddoP//Q/+8AfIy6vs70rFiUSgTp2gtOenR5QkSZIkSZJCF0kmk8mwQ0iSJEmSJEmSJEmSJEnadCefDM8+C4lE2EmqRloanHce3HVX2ElUmbp06UK9evV47rnnaNKkCRCUsdx6663MmjWL9PR0MjIy6NSpExdccAEnnHBCyIklSZIkSZIkSZIkSZIkSZK2LscccwyLFi1i6NBXeOWVptx/P+TnF1FcXLENKT/1mHDOOXDBBdCiRYVefpN8++239OrViwULFtCjRw/69u1L79696dKlCx988AG9e/fmsMMO44033vjV2PHjx3PQQQcxcuRI+vbtC0AymeSAAw5g4sSJrP3IxgceeIABAwaQSCRITU0tG59IJIhEIr9bsrI+48bB4YdDbu5mPngVisWgbt0gc4cOYaeRJEmSJEmSyqWEHUCSJEmSJEmSJEmSJEnSpksm4ZVXtp3SFYDiYnj+eYtXarK5c+fy2WefMWTIkLLSlcmTJ3POOeeQkpLCvvvuS8uWLVmxYgVTpkzhxBNPZPHixVx88cWbtVBVkiRJkiRJkiRJkiRJkiSpJmrZ8hj++9/m7L9/Y6JRKCoCqNjSFYCcnODrPffAfffBfvvBrbfCXntV+K02KDMzk9NPP52GDRty2GGH0aZNm7JjTZo0IT09nWg0yurVq6lTpw4QlKtEIhEWLlxINBrlqKOOAuD111/nlltuYcKECUQiEVq3bs3111/P8ccfTywWIxaLAUHhSjQaJRqNbnbu/feHDz+EAw8Mvp/x+BZ8EypRWho0bAjjx4dbsCNJkiRJkiT9ls3/FzpJkiRJkiRJkiRJkiRJofn2222rdGWtFStgzZqwU6iyTJgwgTp16pQtdF25ciVDhw4lNTWVRx55hAkTJvDAAw/w0EMPcdNNN5Gens6///1vFi1aFHJySZIkSZIkSZIkSZIkSZKk8BUXw7XXwkMP9ae09EBKSmI/la5U/n0LC2HsWOjVCy69NHhflRo2bMhVV13F+eefXzYXNfHThOulS5cCEI/HqVOnTtn+SCQCwJQpU2jYsCH33XcfnTt3pk+fPnz77bf079+fTp06sWTJEtq3b0+tWrXWueeWFK78XNeuMH067LknZGVVyCUrVK1acNhhQUZLVyRJkiRJkrQ1snhFkiRJkiRJkiRJkiRJqoamTIHU1Iq9Zv/+kEyWvzakV691z/+91/DhFZcxMxOmTau462nrUlxcTHFxMfXr1wdg8eLFvPfee5xyyin07dsXgDp16tC6dWsGDhzInXfeyZIlS5gwYUKYsSVJkiRJkiRJkiRJkiRJkkI3fTrsuivcfTcUFkYI66MGCwrgoYegQwf4+OOqvXdGRgYAyZ8mQ68tVtl5550pKSnhq6++oqCgoKwwZe15GRkZLFy4kP/7v/+jpKSEa6+9lmeeeYbhw4dz7rnnUlJSwtChQ/nxxx8rLXuLFjBxIgwZEhSdxGKVdquNlpYGderAE0/Aq69CgwZhJ5IkSZIkSZJ+m8UrkiRJkiRJkiRJkiRJUjU0aRLk5oadYuOUlFTctYqKYOrUirueti49e/akoKCAjz76CIBatWqxdOlS9ttvP6B8cWtpaSkATZs2JTU1lcWLF4cTWJIkSZIkSZIkSZIkSZIkKWTFxfB//wfdu8PcuZCfH3aiIMOCBdC7N1x2GRQWbvk1184j3RhrC1fWfk0mk7Rt25Z69eqtU56y9ni/fv044ogjuPbaaxk1ahQ33XRT2fzVHj160KRJE6ZOnUphRTzIenPD+efDrFmw556QlVWpt1uvWrXgsMPg66/huOPCyyFJkiRJkiRtjJSwA0iSJEmSJEmSJEmSJEnadB98AIlEuBmmTYP99//1/kaNYPRoiEaD96NGVdw9i4rg/ffh0ksr7praeuy444706dOHm2++mcMOO4yOHTuy0047MXnyZE466SQikQjxeLxs4eyKFSsoKSmha9eu4QaXJEmSJEmSJEmSJEmSJEkKwerVcNBB8PnnUFAQdppfKyiABx6A//0vmAO8/fabNv69995j5syZdOnShbZt27LjjjsCQZHK2tKUjVFYWMiPP/7ImjVraNy48a+Od+rUiUcffZRGjRqV7YvH48RiMbp06cJrr71Gly5dNi38FmjZEiZOhAcfhOuuC8p1cnKq5t7Z2VC3Ltx1l4UrkiRJkiRJqj4iyU2pbpYkSZIkSZIkSZIkSZIUumQSateGvLyKvW7//jBiRPn7TViLuI4bb4Trrw+2p0+H3Xff0mTratoUFi2q2GsqfGsXwE6ePJmjjz6aFStWMGjQIL788kumTp3KCy+8QPfu3cvOX7FiBccccwxz585lyZIlm7R4VpIkSZIkSZIkSZIkSZIkqbpbsQL23x8WLICiorDTrF9aWjAHePz44OuGvPrqq1x99dV88cUXpKenU1hYSMeOHbngggs477zzNitD+/btWbJkCRMmTKBTp06/e14ikSAajW7WPSpDaSn8979w660wbRrE41BSUrH3SE8P5o4feCBccQX07r35c8klSZIkSZKkMKSEHUCSJEmSJEmSJEmSJEnSplm9uuIXy1WUjAz4+VrG22+v+HssWRKUz7iYr2ZZW5yy1157MXToUK644gruuusuMjMzKSgoYP/99+fAAw/kgAMOIDMzk6effpp58+Zx5ZVXWroiSZIkSZIkSZIkSZIkSZK2KStWwF57weLFW++84p8rLoaFC2HPPWHKlPWXr0ycOJFzzz2Xxo0bc8cdd9CqVSvGjx/Pww8/zMCBA6lXrx5/+ctfNun+33//PTvssAMFBQVkZWWt99ytqXQFICUFjj46eH31FdxzDwwfDtEoJBKQl7d5183ODuZkp6bCwIHBHPAdd6zY7JIkSZIkSVJViSSTyWTYISRJkiRJkiRJkiRJkiRtvMWLoW1bKCio2Ov27w8jRpS/35wui3POgQcfDLa/+w5at4bS0gqJVyYaDZ49La1ir6utyw8//MDw4cN59913mTt3Lt999x0FP/uhr1u3Lv/3f//HwIEDycjICDGpJEmSJEmSJEmSJEmSJElS1Vm9GvbZB+bNqx6lKz+XkgLNmgXlK9tv/+vjJSUlHHLIIUyaNIlXX32VP/zhD2XHnn76aU455RRat27NI488Qu/evTfp3l27duXTTz9l9uzZdOjQgWQySWRzJkxvBUpKYPZsmDoVxo+HCRNg7lzIyAjmWkNQqgLlc8JLS4NX+/aw//7QvTt06wY77wyxWDjPIUmSJEmSJFWUlLADSJIkSZIkSZIkSZIkSdo0hYVb7+K2Sy4p377nnoovXYFgwWVhocUrNVk8Hqd+/foMGjSIo48+mrlz57J06VIKCgrIzc0lMzOT448/nsaNG4cdVZIkSZIkSZIkSZIkSZIkqcqUlMDBB8P8+dWvdAWCucWLFkGvXkH5SkbGuseXL1/Ol19+Sa9evfjDH/5AMpkkHo+TkpLCX/7yFz7++GPuueceRowYQfv27dlhhx02WKASj8eJxWJ06NCBzz77jG+++YYOHTpU29IVgNRU2G234HXmmcG+khL4/HNYuTKYa11QEJSuZGYG3+cmTaBdu/JiFkmSJEmSJKkmsXhFkiRJkiRJkiRJkiRJqmZKSoJFcFubo46C9u2D7TVr4OGHK+c+kQgUF1fOtbV1iP3ULJSWlkbbtm1p27ZtyIkkSZIkSZIkSZIkSZIkSZLCd/PNMGcOFBWFnWTzlZTAN9/A3/4G//73usdWr17NsmXLWL58OQCRSISUlBQSiQTRaJQTTzyRcePGMWbMGI466iiOPfbYDRaoxGIxioqKSEtLI5FIsMMOO1TWo4UqNRU6dw47hSRJkiRJkhQO+4YlSZIkSZIkSZIkSZKkaiY9HRKJsFP82mWXlW8PGxaUr1SGRAIyMirn2qp8paXw3XfwxRcwYwZMmQIzZ8JXX8HSpZBMrnt+Mpkk+bOd8Xh8nfeSJEmSJEmSJEmSJEmSJEnbgpkz4dZbIT8/7CRbLj8f7r8fJk9ed3+zZs1o1aoVhYWFzJw5Ewjmkkajwccm7rHHHhx++OGsWLGCDz74gJycnI26X3p6OkuXLiUlJYW0tLQKfRZJkiRJkiRJ4UsJO4AkSZIkSZIkSZIkSZKkTZORsfUVr+y5J/TsGWyXlMBdd1XevUpLLV6pLkpL4fPPYepUmDABxo8PClZSUiAWg0gkeCWTwc90aWmwf9ddoVcv2Gcf6NYtQosW5deMxWJAsIg2EomE9GSSJEmSJEmSJEmSJEmSJElVp6QE+vaFwsKwk1ScgoLgmT7/vHxucGpqKp06deK9995jzpw5dO7cuWy+aDKZJDU1lZ49e/LYY48xYcIEcnNzqV27dtk1i4qKiEQipKWlkUgkiEajZV+feOIJmjRpEsajSpIkSZIkSapk0bADSJIkSZIkSZIkSZIkSdo02dnB4smqcsMNQTFGMgnDh//2OZddVr49ahQsXFh5eWKxoLhDW6dkEj74AI48ErKyYL/94IIL4OGHYdYsKC6G/HzIyYE1a2D16uBrbm6wGDgvDz7+GG6/Hc48Myhh2W47OPdc+OILyMvLY9myZZauSJIkSZIkSZIkSZIkSZKkbcY//wnffRfM06xJVqyA//u/8veZmZn07NmTnJwcxo4dy8qVK4GgdGWtPffckx133JEpU6ZQVFRUtn/mzJnstddeXHLJJQAkEgkAotHgIxctXZEkSZIkSZJqLotXJEmSJEmSJEmSJEmSpGomOxvq1Qs7RbmddoLjjy9//+9/V+79WrWq3Otr86xZA0OHBn8+RxwB//1vULKSmxu8NlUiEVwzPz8Y/+ij0LUrdOmST5Mm53PggYdW+DNIkiRJkiRJkiRJkiRJkiRtbT77DIYMCeZU1jT5+fDAAzB5cvm+fv360bZtW1577TWmTJkCQCQSIRKJEI/HqVevHh06dABg2rRpZeMyMzP57LPPeOCBBygoKCAlJaVKn0WSJEmSJElSeCxekSRJkiRJkiRJkiRJkqqh3XcPO0G5iy6CtesS33kHpk+v3Pt1716519emWbkSBgyAJk3gqqtgwYKgKCWZrNj7lJZCYSHMm9cQGM6ECS/xz38G5S6SJEmSJEmSJEmSJEmSJEk11XXXBXMoa6qCArjmmvL3zZs3p2/fvixevJinnnqKBQsWAFBUVEQsFgOgpKSEzMxMOnXqBEA8Hqdt27aMGDGC+fPnk5mZWeXPIUmSJEmSJCk8kWSyope3S5IkSZIkSZIkSZIkSapsN98MgwdDSUnYSapWVhbceSecdVbYSQTw0ktwxhnBgtcwClBq1YKmTeH556Fr16q/vyRJkiRJkiRJkiRJkiRJUmVavhxatKjZxSsAGRnwxRew007B+++++47TTz+dsWPHcuGFF3LXXXeVnTtx4kSOPvpodtxxR8aOHUvdunVDySxJkiRJkiRp65ESdgBJkiRJkiRJkiRJkiRJm27PPYPSidWrw05StaJR6NYt7BRauRL++ld4+23Izw8vR34+zJ0L3bvDJZfADTdAWlp4eSRJkiRJkiRJkiRJkiRJkirSww+HnaBqJBIwdCjcemvwvnnz5gwZMoRDDz2Ue+65h9WrV7P33nuTk5PDU089RTKZ5MYbb7R0RZIkSZIkSRIAkWQymQw7hCRJkiRJkiRJkiRJkqRN8/330LQpFBeHnaRqpaZCbq7lGmF66SU44wwoKNi6fv5q1Qr+m3j+eejaNew0kiRJkiRJkiRJkiRJkiRJWyYehyZNYOXKsJNUje22gxUr1p0n/PrrrzN06FDeeOMNUlNTSSaTdOjQgZtvvpk+ffqEF1aSJEmSJEnSVsXiFUmSJEmSJEmSJEmSJKmaatIEli0LO0XVat8ePv887BTbpmQSrroKhg6F/Pyw0/y2SAQyMmDkSDj22LDTSJIkSZIkSZIkSZIkSZIkbb7//AdOPhlycsJOUjWys2HYMPjLX9bdX1JSwldffcXs2bNp1qwZ++67bzgBJUmSJEmSJG21LF6RJEmSJEmSJEmSJEmSqqlrr4U77oCiorCTVI1ateDmm+Gii8JOsu1JJODss+GZZ7be0pWfy8yE++6DM88MO4kkSZIkSZIkSZIkSZIkSdLm6d0b3n8/7BRVa489YOrUsFNIkiRJkiRJqm4sXpEkSZIkSZIkSZIkSZKqqYULoW3bbad4JSMDliyBunXDTrJtSSbh1FPhpZeqR+nKWrVqwZ13BoUxkiRJkiRJkiRJkiRJkiRJ1UkyCVlZUFAQdpKqlZoKeXnBV0mSJEmSJEnaWNGwA0iSJEmSJEmSJEmSJEnaPM2aQa9eYaeoGrEY9O1r6UpVSyZh0KDqV7oCQd6LL4ZRo8JOIkmSJEmSJEmSJEmSJEmStGnmzoVI5PeP9+8fzPNc+9oYnTvDnXfCuHFBucnasd988/tjLroomIs5b9669+vf/7fPHz583fN++Zo8ef0ZMzJg9uyNex5JkiRJkiRJWisl7ACSJEmSJEmSJEmSJEmSNt+VV8KECZCbG3aSypWeDpdeGnaKbc8ttwQLYKtb6cpaBQVw+unQqBH07h12GkmSJEmSJEmSJEmSJEmSpI0zdSrEYhV7zYMOgosv3rQxgwdD3boVm2N9Eong2XfbreruKUmSJEmSJKn6s3hFkiRJkiRJkiRJkiRJqsYOOgjq1Kn5xSutW0PXrmGn2LbMmAH/+EdQXlKdFRRAv37w9dew3XZhp5EkSZIkSZIkSZIkSZIkSdqwjz6q+PnBP/4Ib7wBU6ZAgwZw3nkbHjNzJnz5ZTBm8GBo3Hjj73f88bB06br7cnLWPyYvD8aPhzPP3Pj7SJIkSZIkSZLFK5IkSZIkSZIkSZIkSVI1FonAtdfClVcGCw1roqwsuP76sFNsW0pKoG9fKCwMO0nFyMmBQYPg8cfDTiJJkiRJkiRJkiRJkiRJkrRhH3wAyWTFXvPxx8vnUvbvv3HFKz17lm9fddWm3W/KFFiwYNPGQFC8IkmSJEmSJEmbIhp2AEmSJEmSJEmSJEmSJElb5pxzYOedIVoDZwOlpMDee8Pxx4edZNty442waFHFL9gNS2EhjB4Nb70VdhJJkiRJkiRJkiRJkiRJkqT1SyZhzpywU2y5Dz4I5nD++COMGwdnnQWRyIbHzZsHpaWVHk+SJEmSJElSDVIDP2pBkiRJkiRJkiRJkiRJ2rbEYvDcc5CeHnaSipeRASNHbtwiS1WM6dPhjjsgPz/sJBUrPx9OOgnWrAk7iSRJkiRJkiRJkiRJkiRJ0u8rLQ0KS6q7nXYK5jfXqQM9esDDD8Pzz294XCQCOTmVn0+SJEmSJElSzWHxiiRJkiRJkiRJkiRJklQDtGsHf/87ZGWFnaTiZGXB0KHQtGnYSbYd8Tj061czFuv+ltxcGDQo7BSSJEmSJEmSJEmSJEmSJEm/r7AQUlLCTrF5Vq+GkSPhzDPh0EPhxBNh/Pjy48cdB337rv8asVjNncsqSZIkSZIkqXJYvCJJkiRJkiRJkiRJkiTVEJdcAjvvDNEaMCsoJQX22QdOPTXsJNuW//4XliyBZDLsJJWjsBCeew4WLw47iSRJkiRJkiRJkiRJkiRJ0m8rKAjKR6qjiy8O5v8OHw5vvw3PPgsHHwzffFN+zpFHrv8a0WjwPZAkSZIkSZKkjVUDPmJBkiRJkiRJkiRJkiRJEgQLLJ97DjIzw06y5WrVgiefhEgk7CTblltvhdzcsFNUrkgEHnww7BSSJEmSJEmSJEmSJEmSJEm/rabNny0qgqlTy983brzhMTXteyBJkiRJkiSpclm8IkmSJEmSJEmSJEmSJNUg7drBSy9V7/KVWrXgzTehadOwk2xbvv4aPvkk7BSVr7AQ7rsPSkrCTiJJkiRJkiRJkiRJkiRJkvRrGRkQj4edYtPVrg0dO/56f0YGdOtW/n7JkvVfJ5EIxkiSJEmSJEnSxkoJO4AkSZIkSZIkSZIkSZKkjbN0KUydCp9+CqtWQW4u5OdDaipkZwevNm2ChYmPPw79+0NBQdipN02tWvCf/8A++4SdZNtz993Vc5Hu5igtDX7Ojj027CSSJEmSJEmSJEmSJEmSJEnrysgI5jpujhtugMGDg+0RI+CMM8qPNW8Oe+wRbK/9CsH83aOPDrZXroTx48uPHXpocHzteWvtsQf8+GOwPW4cfP891K8PM2fCmDHwyiswdy40bAgXXACtWpWPHTVq/c8Qj0Nm5kY+sCRJkiRJkiRh8YokSZIkSZIkSZIkSZK0VSopgXfegYkT4f33YcaMoEQlPT0oW/m9xZTZ2RCJQFERNGoES5ZUnzKNWrXgxRfhoIPCTrLtyc+H4cODn7ttQU4O3HqrxSuSJEmSJEmSJEmSJEmSJGnrk5ISzKvNy6vY6x50UFDG8kuNGsHLLwfb770HBx5Yfuzhh6Fly1+PufDC4AXQu3cw3xkgFoMjjghev2XoUHj99Q1nrV17w+dIkiRJkiRJ0loWr0iSJEmSJEmSJEmSJElbkUWL4IEHgkWFicSvS1aKitY/Pje3fHvhwsrJWBmys2HMGOjRI+yrTIgaAAEAAElEQVQk26aXXgoKe7YlM2fCvHnQunXYSSRJkiRJkiRJkiRJkiRJkspFIrDLLjB5cthJNs2iRXDCCdCnD3TrBk2aBAUqK1cGzzJsGLz22oav07ZtUOAiSZIkSZIkSRsrkkwmk2GHkCRJkiRJkiRJkiRJkrZlySSMHQu33RZ8hQ0XrNQUtWpB06ZB8UenTmGn2XadcQaMGBF2iqqVnR2UHJ1ySthJJEmSJEmSJEmSJEmSJEmS1nXFFXDHHZBIhJ2k6p19Njz0UNgpJEmSJEmSJFUn0bADSJIkSZIkSZIkSZIkSduyGTOgY0c4+mgYMyYoXNlWSlcyM+Hii2HWLEtXwjZhwvqP9+8fFAStfW2Mzp3hzjth3DjIyysf+803v31+8+bw8MMwdSosXQrFxcG4L76Axx4LrvdLAwbAa6/BvHmwZk0wZvlyeP99GDQIUlJ+P19uLkycuHHPIkmSJEmSJEmSJEmSJEmSVJX22Qeys8NOUfWys6F797BTSJIkSZIkSapu1rOsXJIkSZIkSZIkSZIkSVJlKS6Gv/8d7rgDCgs3vsyiJqhVC5o2heefh65dw06jkpLfL0PZEgcdFBTrbKzWreGss9bdl5oK7doFrxNPhAMPhI8+Kj9+8snQu/e6Yxo2DF49e8IhhwSlRr9n3LiNzydJkiRJkiRJkiRJkiRJklRVunWD0tKwU1S9SCR4dkmSJEmSJEnaFBavSJIkSZIkSZIkSZIkSVVs+nTo2xcWL4aCgrDTVJ1atSCRCMo4brgB0tLCTiSAWbMgIyMoYKlIP/4Ib7wBU6ZAgwZw3nnrPz83F55+GsaOhUWLgsXC++8P11wTFLBkZMAFF6xbvDJ9Orz/fvAMK1dC48ZwySWw997B8aOOgrZt4euvf/ueX3wB8TjEYhXxxJIkSZIkSZIkSZIkSZIkSRWjZcuwE4SjqAg6dAg7hSRJkiRJkqTqxuIVSZIkSZIkSZIkSZIkqYokk3DjjTBkCBQWBu9rukgkKMwoKoKbboIzz4Q6dcJOpZ+bMiUoH6lojz8evAD6999w8crUqXDyyevue+st2G03OPro4P122617/JJLfn2dzz+HadPK3/9yzM+lpsKXX0LHjuvPJkmSJEmSJEmSJEmSJEmSVJUiEejRI5hLuS3ZYw9I8RMSJUmSJEmSJG0i/1lRkiRJkiRJkiRJkiRJqgLxeFA+8fLLUFAQdpr1i0S2rBQmGoXsbCguhgMPhCuugOuvh2bNLF3ZGk2cCPn5Yaf4taysYMFwjx7l+/73v98/PxoNfsYGDizft3AhzJr1+2MiEfjkE4tXJEmSJEmSJEmSJEmSJEnS1ueyy4J5nrm5YSepGrVrB/OOJUmqCiUlsHhxsManoCB4n5EBmZnB76TGjYM1B5IkSZKk6sHiFUmSJEmSJEmSJEmSJKmSlZTAscfCu+9unQUXvyU9HVq3hvnzg4UiKSnBc5SWBiUyEOyLxSA1NTgWjUKnTtCzJ+y7L3TvDk2aBOdeeCEMHw59+4b2SPodixeHnWBdd94JF1+87r4VK+Dee+H++399fp068OOP6+5LJODDD4MSlqKi379XcTF8//2WJpYkSZIkSZIkSZIkSZIkSap4hx4K2dnbTvFKSgocdVTYKSRJNVFJCcyeDVOmwPjxMGECzJsHaWnBWphIJHglk8F6hNLS4PdSp07Qqxfssw906wbNm1vGIkmSJElbK4tXJEmSJEmSJEmSJEmSpEoUj8Pxx8M770BBQdhpNk4yGZRVLF4M06YFi0U++SQovygsDJ4jEoGMDMjMhMaNgwUkO+30+wtIjj0Wjjwy+H7EYlX7PFq/6vJzmZ4e/OyUlm78mFq11n88Hq8+zy9JkiRJkiRJkiRJkiRJkrYt0ShceinccEPNn++Yng4XXBDMW5YkqSIkEvDuuzBkCLz3XrAGJpGAvLzyc0pK1n+Njz6Cjz8OitBKSiA1FU4/HS68ENq0qcz0kiRJkqRNFUkmk8mwQ0iSJEmSJEmSJEmSJEk1UTIZLKgYPRry88NOs+kiEdh+e5g6NShVUc20774wadL6z+nfH0aMKH//ewU7GzN+/nxo1er3z23ZEnbcEerWhT33hMsug9q1g2PDhsHZZ697fjQK++0XLGBq1gzOPBMOPDA4VlAAnTvD3Lm/f78bboDBgzfteSRJkiRJkiRJkiRJkiRJkqrC998H8yMLC8NOUrnS02HePGjaNOwkkqTqbtUqGD4cbr8d1qyB3NyKvX5qKsRi0K0bXHUV/OlPwXtJkiRJUriiYQeQJEmSJEmSJEmSJEmSaqo774QXXqiepSsQFMesWgUHHwzFxWGnUWXZ1BKVyjZ/PowfD//9L9x4Y1C8stYZZ0Ba2rrnJxLB+e+9ByNHwqGHwoIFwbHMzKD0ZX2izqKTJEmSJEmSJEmSJEmSJElbqe23h6OOqtnzHSORYL6ypSuSpC2xZAmcckrw++S662Dx4oovXQEoKQkK0caPh5NPhiZNgpKX0tKKv5ckSZIkaePV4H9ClSRJkiRJkiRJkiRJksLz1Vfwt79BXl7YSbZMPB4sNhk8OOwkqiwZGWEnCGRm/vb+RKJ8OyUFttsu2P693Mlk8Fqrfv3fv2dKyu/fV5IkSZIkSZIkSZIkSZIkaWvwj39AenrYKSpPRgb8619hp5AkVVfJJIwcCe3bw6hRQSlKfn7V3DsnB1auhBtugK5dYfbsqrmvJEmSJOnXUsIOIEmSJEmSJEmSJEmSJNU08Tj06wdFRWEnqRj5+XDXXdC3L+y+e9hpVNFq1dr8sTfcUF7KM2IEnHFG+bHmzWGPPYLttV/X3u/oo4PtlSth/Phg+733YOFCePttmD8/WPy0555wxRXlY+fODcYAHHYY3H47PPNMsDhp6VJo0gTOPBNatiwfM2nS7+ePxbae4hlJkiRJkiRJkiRJkiRJkqTf0q5dMF/z73+HvLyw01SsWrXg0kuhS5ewk0iSqqMlS+C002DixHB/R+blBesa9twTrr0Wrr4aUvzEX0mSJEmqUv5vmCRJkiRJkiRJkiRJklTB7roLvvoKEomwk1ScgoKgeGX2bEhLq/z7JRIJotFo5d9ItG5dOdc96KCgjOWXGjWCl18Ott97Dw48MNhOS4Njjw1evyUnBwYMWHdfmzbwt7/9foZXX4Wnnvr94+np0LTp7x+XJEmSJEmSJEmSJEmSJEnaGlx2GTz9NMycWXPmKEci0KwZXH992EkkSdVNMgkjR8L550NREZSUhJ0oyFRQALfcAs88A6NGwa67hp1KkiRJkrYdfjKBJEmSJEmSJEmSJEmSVIG++gquuw7y8sJOUvGWLIEbb6z465aWljJjxgz+/e9/M2jQIHr16sWZZ57JsGHDSNSUlaFbsX33hezssFPA3XfDiy/C3LmwZg2UlsKPP8KUKTBkSLDg6L33ys+fPj0Y8/HHsHQpFBdDYSEsWBAUu5xwAhxzzPoXF5eUQLdulfpYkiRJkiRJkiRJkiRJkiRJWywWCz7APT097CQVJyMDnn8eUlPDTiJJqk4SCTj3XDjvPMjN3TpKV34uLw/mzIG994YxY8JOI0mSJEnbjkgymUyGHUKSJEmSJEmSJEmSJEmqKfbfHyZOXH/ZQ3WWmQmffgpt2275tfLz83nrrbd45JFHmDRpEt9//z1rpzNlZmZSUFDA0UcfzW233UbbirihftMXXwTlIzWxLGhDsrIgJwcikbCTSJIkSZIkSZIkSZIkSZIkbdhtt8GNN1b/eZ+1asFll8Hf/x52EklSdVJaCiedBP/9L+Tnh51mwzIzYcQI6Ncv7CSSJEmSVPNZvCJJkiRJkiRJkiRJkiRVkDlzggKLgoKwk1Se1FQ45xy4994tu86iRYu47rrreOGFF8jPz2ePPfagV69edOzYkY4dO5Kdnc2jjz7KY489xpFHHsnIkSMr5gH0K4lEsHi1qCjsJFVvn33go4/CTiFJkiRJkiRJkiRJkiRJkrRx4nE4+GCYNAkKC8NOs3nS06FzZ5gwIZibLEnSxojH4dhj4e23q0fpylqZmfDoo3DiiWEnkSRJkqSazeIVSZIkSZIkSZIkSZIkqYKce26wGKK0NOwklSsrC5YvD8o6NsfEiRM566yzmD17Nj169ODEE0+kZ8+etGrViqysrLLzEokEl19+Offeey8LFy6kcePGFfQE+qWuXWHGjLBTVK1oFC67DIYMCTuJJEmSJEmSJEmSJEmSJEnSxsvPhx49YPZsKC4OO82mSUuDNm3go49gu+3CTiNJqi6SSTjtNHjxxepVurJWZiY8/zwccUTYSSRJkiSp5oqGHUCSJEmSJEmSJEmSJEmqCfLy4Mkna37pCkAkAs89t3ljk8kkd9xxB7Nnz+bYY4/ljjvu4JxzzqFTp05lpSvJZJJEIkE0GmWvvfYiFovxxhtvVOAT6Jf23z/sBFUvOxv22SfsFJIkSZIkSZIkSZIkSZIkSZumVi0YOxZatYL09LDTbLy0NGjaFD74wNIVSdKmueoqeOml6lm6AlBQAP36waRJYSeRJEmSpJrL4hVJkiRJkiRJkiRJkiSpAjz1VFBIsi3IzYVbb928sdOmTeOFF17g5JNPZvTo0WXFKr9U+lODzYoVK0gkEtStW3cLEmtD/vhHqF077BRVq6ho2yyckSRJkiRJkiRJkiRJkiRJ1V/duvDRR9CxI2RkhJ1mw9LTk7RpA5MnQ4MGYaeRJFUnEybAffdBXl7YSbZMfj4cd1xQwiJJkiRJqngWr0iSJEmSJEmSJEmSJElbKJmEIUOq/yKOTbFwIXz88aaPmzFjBtFolD/+8Y8AFBUVlR1LJpMARCIR0tLSWL58OU899RSlpaV06NChQnLrtx1+OKSnh52i6kQicMgh0Lhx2EkkSZIkSZIkSZIkSZIkSZI2T926MH487L03ZGWFnWZ98mnWbBUffWTpiiRp0xQUQL9+Naes5Icf4Morw04hSZIkSTWTxSuSJEmSJEmSJEmSJEnSFvryS1iyJOwUVaugAJ58ctPHZWVlEYvFykpWUlNTSSQSQFC4ArBy5UqeeOIJunfvzuTJk/nb3/5Ghw4dysao4sVicOGFkJkZdpKqkZUFV1wRdgpJkiRJkiRJkiRJkiRJkqQtU6sWvPsuDB4czAONbkWfLhiJQHp6nIYNHyUr61C22y7sRJKk6ubKK4OykpqioAAefRQmTAg7iSRJkiTVPFvRP41KkiRJkiRJkiRJkiRJ1dOUKUFxxbYkkYAPP9z0cX/+859JS0vjlVdeYfXq1USjUaI/rfCcO3cuzz77LJdddhmXXnop8+bN44QTTmDAgAFAeTGLKsfZZ8O20m1Tvz707Bl2CkmSJEmSJEmSJEmSJEmSpC0Xi8Hll8P06dC5M2RlhZ0oKIRp3z7J1KkxLrssn5kzpzFnzpywY0mSqpEJE4KSkoKCsJNUrIICOOGEmvdckiRJkhQ2i1ckSZIkSZIkSZIkSZKkLTRxIuTmbvq4/v2Doou1r40xfPi6Y375mjz512MuughGjYJ589Y9t3//Tc/8c59/HhSwbIrU1FQuueQSXnvtNfr06cO9997L0KFDOfvssznjjDM4//zzeeqpp9hpp50YOnQozzzzDDvttNOWBdVGadwYDjsManq/TVYWXHFFzX9OSZIkSZIkSZIkSZIkSZK0bWnXDqZOhRtugMxMiIbwSYPRaHDvq6+GadPi7LorNGrUiPT0dD755JOqDyRJqpaKiqBfv5pbTvL998HvSkmSJElSxUkJO4AkSZIkSZIkSZIkSZJU3Y0bt/HFKWEYPBjq1q3466akwFdfQfv2mzbukksuISUlhcGDBzN+/Piy/fXr12f33XfnoIMO4uCDD6Zr164AJBIJomGs/NwGXXEFvP025OWFnaTyJBJw2mlhp5AkSZIkSZIkSZIkSZIkSap4sVgwH/Too4M5xC+9FJSh5OdX7n0zM5MkkxGOOAIGD06y664QiQQfdfjee++RSCTo3Llz5YaQJNUYzz8Pq1eHnaLyFBTAww8Hv6vr1Qs7jSRJkiTVDBavSJIkSZIkSZIkSZIkSVsgkYDPPw/n3scfD0uXrrsvJ+fX582cCV9+CVOmBIsyGjeumPtHozB16qYXr9SrV4/rr7+eP/3pT3zxxRfMmTOH3XffnUaNGtG0aVNatGhBSkr51CZLV6pO9+6w554wfjyUloadpuJlZQWLibfbLuwkkiRJkiRJkiRJkiRJkiRJladdO3j6afjhB3jsMbjjjmCecW5uxd6ndm3IyEhy8cUwYECSRo0iQASAH3/8kUceeYTRo0fTqVMnWrZsWbE3lyTVWLfeWvG/s7Y20WjwO/qyy8JOIkmSJEk1QySZTCbDDiFJkiRJkiRJkiRJkiRVV198Ad26QV7epo/t3x9GjCh/H4lseMzw4XD66cF2y5awYMGm3fObb4JxEFzn8cc3bfzPRSIwcCDce+/mX+P3JJNJIhvzDVGFW7QIOnSoeYuUIpGgJGjmTPhZr48kSZIkSZIkSZIkSZIkSVKNl0jA22/D7bfD+PHB+9TUoIxlYz+NMBKB7GwoLo5TVFRI27Y/cNddzfnjHyEWC85JJpN88803jBs3jueee4433niD7Oxs/vOf/9CrV6/Ke0BJUo0xbRrsvz/k54edpPLtsAMsXBiUsEiSJEmStozLxyVJkiRJkiRJkiRJkqQtMHt2+ULBqvbBB9C4MRQWwmefBSUqjzyy8Ysft1QyCVOnbv74RCJBPB4nNTWVRCJBNBotK1yxdCU8O+4Id98NF164eYVCW6uMDHj+eUtXJEmSJEmSJEmSJEmSJEnSticahT/8IXglk/DttzBlCkyaFMxJ/uyzYN5oSkr53Oh4PHhlZsKuu0LPnrDPPtCtW4y+fXuxaNFC5sy5nE6d+lJQUMC0adOYNWsWkyZNYsqUKeTk5NCrVy/+8Y9/sP/++5fNE5YkaX3uuAOKisJOUTVycuCdd+DQQ8NOIkmSJEnVn0vIJUmSJEmSJEmSJEmSpC2Qnw+JRDj33mmn4Gt6OvToEbwOOwyOP77qMmxJMUc0GiUajZKTk0NGRgbRaNTFlFuJM86AJ5+EceOgtDTsNFuuVi246iro1CnsJJIkSZIkSZIkSZIkSZIkSeGKRKBFi+B13HHl+0tLgw+6LywMylkyM4N5yim/8YmF//znTQwePJgrr7ySf/zjH+Tk5BCLxYjH49SpU4euXbty1FFHceyxx9KiRYuf7us8YUnS+v34I4weHRR/bQtyc2HIEItXJEmSJKkiWLwiSZIkSZIkSZIkSZIkbYGCgqotXlm9GkaOhHffhe++gwYN4IILgtIVCBY/9u0Lzz9fNXkKC7ds/F//+leGDx/OM888wwknnPCr48lk8leLLH9rnypWJBL8nHXoECzkqc4ikaCk6Nprw04iSZIkSZIkSZIkSZIkSZK09UpJCV5ZWRs+949//CN77LEH9913H5988gnfffcdnTt3pl27duyyyy507tyZNm3akPJbrS2SJP2OZ56BaDTsFFVr3DhYuhSaNAk7iSRJkiRVb/5LpCRJkiRJkiRJkiRJkrQFiourtnjl4ot/ve+ll2DOHGjVKnh/5JFVV7xSXLxl43/44QcAli1b9pvHI5EIiUSCRCJBSkoKa9asYbvtttuym2qj7LgjjBgBp54aFAxVV7VrB/+NuG5XkiRJkiRJkiRJkiRJkiSp4jRq1Ii///3v5OXlkfVTW0txcTFpaWkhJ5MkVVdjxkB+ftgpqlZaGkyaBEcfHXYSSZIkSaretrEeT0mSJEmSJEmSJEmSJKlipaVBNORZOEVFMHVq+fvGjavu3lu6LvLRRx9l4cKFXHjhhb86lpOTw4cffsh9993HWWedxW677UaPHj049dRTefbZZyksLNyym2uDjjsO7r4batUKO8nmycqCt9+GDh3CTiJJkiRJkiRJkiRJkiRJklTzlJSUkJmZCUAikSgrXUkmk2HGkiRVU1OmbN64/v0hmSx/bYzhw9cd88vX5Mm/PS49HS66CMaPhx9+gIICWLAA3ngD/vKXTc+elwcff7zp4yRJkiRJ60oJO4AkSZIkSZIkSZIkSZJUnWVkVF3xSu3a0KwZzJnz6wzdupW/X7KkavJAsGBkS9SrV49IJEI8HgcgFosB8NlnnzFq1Cjefvttpk2bRq1atahbty6pqamMGTOGp556ir/85S/83//9H7vuuuuWPobW46yz4Mcf4YYbggVB1UWtWvCf/8Bee4WdRJIkSZIkSZIkSZIkSZIkqWZKTU0t247+bFJ1JBIJI44kqRpbswZWrAg7xfo1aRIUrHTtuu7+nXYKXrm58Oyzm3bNeBzef7/CIkqSJEnSNsviFUmSJEmSJEmSJEmSJGkL1KpV8cUrN9wAgwcH2yNGwBlnBNv168PMmTBmDLzyCsydCw0bwgUXQKtW5eNHjVr3eoceGuRcm3etPfYICjUAxo2D77/f9KxZWZs+5ufWLqpcW7gC8MEHH3DNNdcwceLEsn3du3fn7LPP5oQTTmD16tWMGjWKyy+/nJUrV/Lmm29uWQht0BVXBD87V1xRPcpXsrOD/0569Ag7iSRJkiRJkiRJkiRJkiRJUs21dOlSrr32Wpo3b86NN94YdhxJqhTJZJK85XkUrSmitLCUeFGcaGqUlIwUUmulUrtpbaKxCl5Ysg2aNi1Yt7B6ddXf+/jjYenSdffl5Pz6vOeeKy9d+fRTGDo0WNtTuzbssguUlm7e/T/9FJJJsLdMkiRJkjafxSuSJEmSJEmSJEmSJEnSFujQARKJqrtfLAZHHBG8fsvQofD66+vue/hhaNny1+deeGHwAujdG95/f9Pz7L77po9Zn3feeYc+ffpQVFRE69at6d27N5mZmbz44ov8/e9/p0OHDnTu3JmzzjqLlStXMnjwYEaPHs3xxx9fsUG2MclksqwE5/cMHAj16sGAAVBYGCzq2dqkpQVlQO+8U/E/m5IkSZIkSZIkSZIkSZIkSVrXrFmzGDFiBGlpaQwaNIgGDRqUHduY+amStLVJJpOs+W4Ni6cuZuFHC/n2g29Z/tlyEqUJoilRItEIRIBkcG4yniRRmqD+zvXZqcdONOvejKbdmtKgQwOiKZaxbIqpU4O1CmGYMgUWLFj/OX/6E/TsGWzPng377gsFBeXHX3558+9fUgKLFkGzZpt/DUmSJEna1lm8IkmSJEmSJEmSJEmSJG2B9u2DBQ5VYdEiOOEE6NMHunWDJk2gdm1YuRImT4Zhw+C116omC0B2Nuy3X8VdLzc3l5tvvhmA2267jQEDBlCnTh0ALrzwQg499FCuuuoqhg4dSps2bTjmmGN4+eWXeeihhyxe2QTLli3j+++/5+uvv6ZVq1Z07tyZSCSyUYtbTzoJunSBfv2CRUX5+VUUeiPUqgWHHAKPPgo/W7MrSZIkSZIkSZIkSZIkSZKkSnLwwQdz3XXXcdRRR61TugKUzUvNzc1lzZo1ZGVlsWrVKrbffntq164dRlxJ+l3ff/U9k+6ZxKdPfEq8JE4sNUZRbhEkNm78ilkrWDFrBZ8+/SkRIsSL47Q+tDXdr+hOi54tLKLaCB9+CEVF4dz7gw+gceOg+OWzz+Dxx+GRRyCZLD/n2GPLtz/5BJ58Erp3hzp1giKWe+4J9m2O9HSYNs3iFUmSJEnaEpFk8uf/GydJkiRJkiRJkiRJkiRpU3XuHCys2NZkZ8OkSbDLLhVzvfnz59OhQweOO+44nnrqKQBKS0uJRqNEo1GGDx/OOeecwwsvvMCRRx5JMpnkr3/9K2PHjuXDDz+kmStMNmjs2LH8/e9/56OPPqKoqIjmzZtz0UUXcemll27SdUpL4V//Cl6FhesuJqpqaWmQmQmPPbbuQiZJkiRJkiRJkiRJkiRJkiRVrUQiUVYuMH/+fD766COmTJnCxx9/zOeff86qVavYZZdd+NOf/kT//v3p2LFjyIklbcsSpQm+fO1Lxg8Zz9LpS0mUJkiUbGTTysaIQFpWGhn1M+hxRQ92O2030rdLr7jr1zA9esCECZs3tn9/GDGi/P3G9NwMHw6nn/77x194AY4/vvz9xx/DXnut/5q33ALXXLPhe/9SVhbcd9/680iSJEmS1i8adgBJkiRJkiRJkiRJkiSpujvggLAThKOkBNq3r7jrzZgxg1gsxl4/rUQpLS0lJSWl7PjOO+9MaWkpy5cvByASidCpUyd22GEH1qxZU3FBaqgxY8Zw5JFHsnDhQk455RQuvPBCVq1axYMPPsjcuXM36VopKXDddcHCoQ4dgkU+YahVC/74R/j6a0tXJEmSJEmSJEmSJEmSJEmSwhKPxwGIRqNEIhE++OAD/va3v3H11Vdz55138tVXX7Hnnnvypz/9ie22247bb7+dPn368NZbb4WcXNK2KF4SZ9wt4/h343/z0mkvsXDiQkoLSiu2dAUgCcW5xaz5dg1vX/02/278b1458xXyVuRV7H1qiPz8qr3f6tUwciSceSYceiiceCKMH19+/LjjoG/f8vd16647/qGHgvUMDz1Uvu/KK2FzOsUSCSgo2PRxkiRJkqRyKRs+RZIkSZIkSZIkSZIkSdL67LcfPPkk5OaGnaRqtWsHsVjFXW/XXXelpKSEZcuWEY/Hy0pXotEoAJMmTQJgxYoVZWNOOukkdtttN3bZZZeKC1IDTZs2jTPPPJPu3btz7bXX0rt3b5LJJE2bNuWWW24hL2/dhVuJRKLs+74+nTrBp5/CI4/ArbfCihXBYqdksrKeBFJTg5+7rl3h+uvh8MMr716SJEmSJEmSJEmSJEmSJEnasNhPk4rz8vK49dZbufnmm0kkygsMEokEXbt25V//+hcAn332GX/+85+54IILePvtt2nevHkouSVte5Z9uozn+z3Pmu/WUJJfUmX3LckL7jXzqZnMeWEORz5yJLv23bXK7l8dFBVV7f0uvvjX+156CebMgVatgvdHHgnPPx9sFxaWn7doEZx3XrB24s03g/OaNoVoNChjmTNn07LE4xavSJIkSdKW2vDKeEmSJEmSJEmSJEmSJEnrteee8LN1gduESAT2379ir9m2bVv23HNPXn31VcaPH1+2f9myZTz55JPcfPPNRKNRjjrqqLJjTZo04eCDD67YIDVIMpkkkUjwzDPPsGbNGi644AJ69+4NQCQSoXHjxpSWlvL9998zadIkpk6dCgRlN8mNbE9JSYFzz4V582DMmGDBUEZG8KpI2dmQlQXnnBOUvUycaOmKJEmSJEmSJEmSJEmSJEnS1mDtvNO33nqLW265hUQiwZlnnsmLL77Ihx9+SK9evbjvvvu45557WL16NZ06deKmm27ixx9/ZOjQoSGnl7QtiJfEGXv9WB7Z9xG+//L7Ki1dWSdHcZyiNUW8cvorPN3nafJW5IWSY2sUiYSdICh/+WlZBQCNG5dvL1hQvv3tt0HpCgRff36sTp3Nu3fUTwiWJEmSpC2SEnYASZIkSZIkSZIkSZIkqbrr0AEaNlx3oURNV6sWnHxyxV/3+uuvp2/fvpx00kkMGDCASCTCt99+y5tvvklOTg4DBw6kffv2xONxAGKxGADxeLxsW+UikQiRSIT333+fpk2brlNas2LFCt544w0KCwu5/vrry8puDj30UJ566ikaNGhAIpEgupGrd9aW8ey/PyxbBg8/DCNHwjffBCUsiQTkbeSasEgkKFpJJCAeh06d4Lzz4C9/CX72JEmSJEmSJEmSJEmSJEmStPWIRCIkk0muvPJKtt9+e1577TW6detWdrxHjx6cccYZDBkyhG7dutGjRw8OPPBADjjgAF544QVuueWWENNLqumWfbqM5/s9z5rv1lBaUBp2HABK8kuY99Y87m17L0c+ciS79t017EgV6scff2T+/Pl07dp1o8dkZFRenl+qXRuaNYM5c36d4We/vliypHz7/fehT59ge6edgnUPyWTwdaedys/bnLVFKSmQmbnp4yRJkiRJ5eyzlCRJkiRJkiRJkiRJkrZQJAJXXAFZWWEnqTqNGkH37hV/3T/+8Y889NBDpKWl8fe//50bb7yRkSNHkpGRwdVXX83gwYOJxWJlL4AlS5ZYurIehYWF5Obmsnz5ct58800AfvjhBx544AFGjRpFz549Oeyww7j77rtp3749b731Fv369aO0tHSjS1d+qXFjuO46+OILyM0NFhjddRecfjq0axcsCFr7R7b2FikpQdnK7rvDoEHw0EMwbVpQ1jJ5Mpx5pqUrkiRJkiRJkiRJkiRJkiRJW6sZM2awZs0a+vTpQ7du3SguLqa0tJRkMgnApZdeyuLFi5k9ezYAjRo1Yuedd2b16tXMnDkzzOiSarAvXv2CR/d7lO+//J6S/JKw46wjXhynaE0Rr5z+CmMuGVP292V1VlhYyDnnnEP9+vXZZ599+OGHHzZ6bGUUj9xwQ1COkkzC8OHl++vXh5kz4bXX4Kyz4KCD4IQT4K23oFWr8vNGjSrffvxxWL062N5xRxg6FP7wh+DrjjsG+3Ny4D//2fSc0WjVFs9IkiRJUk2UEnYASZIkSZIkSZIkSZIkqSY49dSgfGVbkJUFV14ZFM5UhpNOOol9992Xd999l4KCAqLRKF26dGHvvfcmPT0dgKKiIl544QWeeeYZVq5cSb169ejevTsXXXQRtWvXrpxg1VAikSAjI4P+/ftz3XXXMWjQILp06cLXX3/NjBkzOOaYY3jxxRfLzu/Xrx89evTgvffeY8SIEQwYMGCLM6SlBWUqu+8Ov7xcIgElJcE5lfXzJEmSJEmSJEmSJEmSJEmSpMqXSCTIycmhUaNGAKSlpQGUFQmsnRf88w/h33nnnWnatCn5+flVH1hSjTfjiRm8du5rlBaUhh1lvUryS/jk4U8oXFXIUY8eRTQWDTvSb0omk0Q2MPF/2bJlPP7449SpU4fVq1ezYMEC6tevv1HXb9kSxo+vgKAbKRaDI44IXr9l6FB4/fXy9ytWwJlnwrPPQmoqnHde8FqrpCQocVm5cvOy7LDDpo+TJEmSJJWzeEWSJEmSJEmSJEmSJEmqANttB3/5Czz5JJRu3WtytlgiAaecUrn3aN26Na1bt/7NYzk5OVx88cUMHz4cgHr16rFq1SrGjBnDtGnTGDp0KE2aNKncgFupny9kSiQSRKPBgqvjjz+e3NxcnnjiCcaMGcNee+1F165due+++8rOLSkpoXHjxlx22WUMHDiQBQsWVHreaBR+6tKRJEmSJEmSJEmSJEmSJElSNbbHHnuQnZ3N119/zcqVK2nQoAFA2dzW//znPyQSCYqLi8vG9OnTh/r169O1a9cwIkuqwaYNn8brA1/f6ktX1irJL2H287MpLSzluKePIxJdf8FJVVq9ejVFRUVlxVrr89BDD9GuXTt22WUXRo0axeTJk9l999036j777w8vvggFBVuaeMMWLYITToA+faBbN2jSBGrXDkpTJk+GYcPgtdd+Pe7FF2HffeHqq6FnT6hfH374AT74AG69FaZO3bw8BQVBDkmSJEnS5osk11ZAS5IkSZIkSZIkSZIkSdoiM2fCPvtUzSKPsKSkwGmnlfLooynE43FisVil3SuZTBKPx0lJSSGZTJJMJolGo9x2221cd911tG7dmksuuYT999+fVatW8fTTT3P//fdz0UUXceedd1Zarq3Zz4tXfqmkpIScnBwSiQQvv/wyQ4YMYfLkydSpU2edcffeey8XXXQRw4YN469//WtVxpckSZIkSZIkSZIkSZIkSVI1dvnll3Pffffxt7/9jb/97W8sW7aM7777jhdffJFbbrmFjIwM5syZQ4sWLcKOKqkGm/PiHF485cVqU7ryc6m1UulyaheOeOCI310bUNni8Tjjxo1jxIgRvPvuuxQVFdGhQwf+8Ic/cO6551K/fv3fHJefn0+XLl34y1/+wn777ceRRx5J//79GT58+Ebdd/JkOOQQWLOmIp+memjYEJYvDzuFJEmSJFVvKWEHkCRJkiRJkiRJkiRJkmqKzp1h111h6lRIJsNOUzmSySLee+849tvvezp27MjVV19Nu3btKuVekUiElJSUsu3kT9/U//73vxQXF3PDDTfQr1+/suOdO3cmJyeHRx55hH/9619kZGRUSq6t1VdffcVDDz3EJ598QkFBAfvssw99+vThkEMOASA1NbVsgdOMGTNIJBKsWbOG7bbbrmxB1oIFC3jppZfYfvvtK+3PVZIkSZIkSZIkSZIkSZIkSTXTxRdfzCeffML111/PsGHDaNGiBatWreLzzz+nWbNmXHfddbRo0YJ4PE4sFgMgmUyGVi4gqeb5dty31bZ0BaAkv4RPR35K7R1q0+uGXlV677V/H7/++uucf/755OTkcNhhh5Gens60adP429/+xpw5c7jxxhtp3bo1iUSCaDRa9vWNN95g8eLFHH300dStW5d69eoxefJkCgsLN2p9R4cOkJdXBQ+6Fdp997ATSJIkSVL1Fw07gCRJkiRJkiRJkiRJklSTPP441Ny+j3zi8ftJT5/HmjVreO2119h7770ZO3Zspd3x6aef5plnngEgGo0yf/58VqxYwe67784JJ5xAJBIhEokQj8epXbs2PXr0oKioiNdff73SMm2Npk+fTs+ePbn//vv5+uuvmTdvHvfccw9/+MMfuP766/n222/XOb9Vq1bMmzePW2+9lYULFwIwd+5c7rjjDt577z3OP/98DjjggDAeRZIkSZIkSZIkSZIkSZIkSdVUs2bNePzxx7ngggtYtWoV06ZNo7CwkCOPPJJbbrmFU089FaCsdAUgEomQTCbDiiypBinOLWbU8aOqbenKWiV5JYy7dRxLPllSpfeNRCJMnz6d888/n9zcXEaOHMmDDz7IE088wUcffcT555/PU089xZ133rnOuGg0SnFxMS+99BJt2rRhr732onnz5rRr144vvviibM3ChmRlQZMmlfFkW7fUVOhVtR07kiRJklQjWbwiSZIkSZIkSZIkSZIkVaBddoFrrw0WfNQ0KSk/csMNRXzyySdMnz6dxx9/nPbt23PGGWcwffr0Cr/fN998w/XXX8+oUaPK9rVs2ZKUlBQikQiLFy8GIJFIEI0GU6GaNGlCaWlp2fttwXfffUffvn3ZYYcdePzxx5k/fz7Tpk3j7rvvpm7dutx0001cffXV6/wZ7b///jRr1oz777+fww8/nJ49e9KjRw/uvfdeBg4cyI033hjeA0mSJEmSJEmSJEmSJEmSJKnaat68ObfffjuzZs1i2rRpPPnkkzz88MOcdNJJZGRkALB8+XI++eQTlixZwrx58ygtLS9JsIRF0uYac/EYilYXhR2jQpQWlPJ8v+eJF8e36DqLFy+mqCj4nmzM36/Tpk1j0aJFnHDCCfTp04d69eoBkJWVVbbO4Mknn+Tbb78tW7eRTCZZtWoVzz33HOeeey4AGRkZdOrUiXg8zrRp0zYqazS6bRaQ1KoFe+4ZdgpJkiRJqv62nU8XkCRJkiRJkiRJkiRJkqrI1VdDixYQiYSdpOJEo4XcfPPXDB58NRkZGaSmpnL44Ydz/vnns3TpUj755JMKv2erVq2oV68e+fn5LF26tGz/Mcccw9y5c/nggw9+yhYlEomwdOlS7r//frKysujQoUOF59lajR07lgULFnD22WfTt29fotEoTZs2ZdCgQTz11FN0796dZ599lptvvpk5c+YAsPfee/Poo4+y7777smTJEsaNG0fLli258847uffee0N+IkmSJEmSJEmSJEmSJEmSJFVnqampNG/enLZt27LvvvvSoEEDCgoKGDNmDIMGDeLYY4/lz3/+MzvvvDOdO3fmiCOOYOjQoQBEatIkbElV5pux3zDz6ZmUFpZu+ORqIndJLmNvGLtJYwoKCnj88cc58MAD2X777dlvv/045ZRTePbZZzf492s8Hufrr78mGo3Svn37dY4lEgm233572rRpw5o1a3jjjTfKSrMikQh33XUXWVlZHHTQQWVj9tprLwA+//zzsn0/L9r6LX36QO3am/TI1V5REeyzT9gpJEmSJKn6s3hFkiRJkiRJkiRJkiRJqmApKTBqFGRkhJ2kYkQiBRx55BIuvbQHAMlkkng8DkCnTp0oLi7mzTffLDtWkY444gimTJmyTrHLxRdfTJMmTbjqqqsYPXo0kyZNYvz48dxwww28+eabHHfccey0004VmmNrNnXqVEpLSzn44IOBYCFSIpEA4PDDD+eWW26hZ8+ejB49mvvuu69s3KGHHsro0aP5+OOP+eSTT/jPf/7DRRddFMozSJIkSZIkSZIkSZIkSZIkqeaaPn06l1xyCeeeey7Dhw9nwoQJtGrVihNOOIHDDz+cJUuWMGjQIC6//HKWL18edlxJ1UxxbjEvnPgCpQU1p3QFoCS/hEl3T2LJJ0s2esxjjz3GoEGDWLlyJX379mWPPfbg9ddf569//St33333esfGYjHS09NJJBIsWrSInJwcIFgnEo1GycnJoVatWgB89NFHrFq1CoAffviB119/nX79+tGxY8ey67Vo0YLU1FSGDRtGhw4d2GWXXZg1a9Z6Mxx77EY/ao0QiwXPXKdO2EkkSZIkqfqzeEWSJEmSJEmSJEmSJEmqBLvuCtdeCz+tKanG4tSrF+fxx5sSi8VIJpNEIhGi0WDq0XfffQdA+/btAYhEIhV69wsuuIBEIsE999zD0qVLAahXrx7vvPMOxx9/PCeddBJ9+/blgAMOYNiwYRx++OHcdtttZYt5tgXbb789ABMnTgQgJSWFaDRaVoKz//77M3jwYNq0acMDDzzAY489Vja2adOmtGnThq5du9KwYcOqDy9JkiRJkiRJkiRJkiRJkqQa7eOPP2bQoEEMGzaMlStXkp+fD0CjRo0YMGAAo0ePZurUqVx++eUMGzZsg8UAkvRL/7vkfxStLgo7RqUoLSjl+b7PkyhNbPDczz77jEGDBtG+fXueeeYZ7r33Xl566SVefvllMjMzueSSS5gzZ85vjk0kguvvvvvuNG3alGeffZaPP/4YCNaJlJaWcssttzBv3jyys7OZMWNGWfHKhx9+yOzZs2nVqhXPPvssJ5xwAi1atODwww+npKSExYsXE41G2WuvvcjOzl7vM6Snw9lnQ1rapnyXqq/0dLjssrBTSJIkSVLNYPGKJEmSJEmSJEmSJEmSVEmuvRYOP7w6l68kSEsr5I03iqlTJx0IFsysLV9ZtGgRt912GwBt27atlAQNGjTgmmuu4aOPPqJPnz7885//ZPTo0YwdO5aZM2cSi8VYuHAhAP379+eOO+6gYcOGlJSUlBWP1HSdOnUC4PHHH+err74q27/2zwqgd+/e3HTTTQA8/PDDrFy5smxhlCRJkiRJkiRJkiRJkiRJklQZ1qxZw5lnnsn48eM56qijGDJkCO+99x4PP/wwH3/8MQMHDmT27NmkpaVx3XXX0adPHx544AHi8XjY0SVVE3nL8/h05KeUFpaGHaXS5C3P44tXv9jgeffffz8AV1xxBZ06dSI1NZXS0lIOPfRQzjnnHAAefPBBcnJyfjU2EokAcOCBB3L66aezePFiTj31VAYOHMhNN91E3759efzxxxkwYAA777wzCxYsIO2ndpSioiLi8Tj/93//x0knncT7779Pq1atGDRoEF27diWRSDB48GCGDx9OmzZtNvgcF1wA0W3k03JbtYI99gg7hSRJkiTVDClhB5AkSZIkSZIkSZIkSZJqqmgUnnkG/vQnGD8eCgrCTrSpcnn00W/Ye+/dyvasLV0pKChg+PDhTJ48mUMOOYRTTz210lJceOGF7LLLLpx//vlcd9116xzLzMxkwIABXHDBBXTp0qVsf2pqKgClpaWkpNScaVKLFy9m1apV7LrrrmXPdvjhh/PnP/+Z1157jRdeeIHzzjuPOnXqAOsW5ZxwwgmMGDGCyZMnk5ubS4MGDUJ+GkmSJEmSJEmSJEmSJEmSJNVkTz75JLNnz+baa6/l6quvJjs7G4CePXvSo0cPdt11V5577jmuvfZaateuzRFHHMFLL73Eiy++SN++fUNOL6k6mPrw1LAjVLri3GLG3zqejsd2XO95y5cvB2D77bcHIB6PE/2pwaRPnz4899xzvPnmm5x88snsvffeZWsNoLx4JTs7myuuuILi4mLGjBnDgw8+SDKZpGnTppxzzjlcd9117LPPPqxatYqMjAwA2rVrx5lnnkn9+vXp2rUr7du3p1mzZjRu3Jjbb7+d6dOns3Tp0rIsG9KyJey7L7z33qZ+p6qX7Gy46qqwU0iSJElSzVFzPlFAkiRJkiRJkiRJkiRJ2gqlpsJ//gNHHAETJ1aX8pUkkUguO+98HiefPLJssU0ymSQajZJIJHjuued45JFHaNCgAeedd14w6meLbipSeno6ffr04aCDDuKdd97h+++/Z/HixbRv357DDjusbAFmMpkkkUgQi8VYsGABl19+OS1btuTKK6+kYcOGFZ6rqi1evJh27drRpEkTZs6cSWZmJhCUz5x44ol89NFH3HTTTdSrV4+TTz657PsCwYKpWCxG06ZN+eGHH1i9enVYjyFJkiRJkiRJkiRJkiRJkqRtQGlpKdOmTaNu3bpcdNFFZGdnk0wmy14dO3akd+/evPvuu5x99tnsuOOOdOzYkYYNG/L+++9bvCJpgxLxBB/d/RGlhaVhR6l0y2YuY+XnK2nQocFvHi8uLiYWi1GnTh0Kflq4Eo1Gy9Z4dOjQgT333JNXXnmFWbNmsffee//u+o86deowZMgQzjnnHJYtW8ZOO+1Es2bNyo5Ho1F22GEH8vPzAdh111259957y9Y4/Fzbtm0BGD16NBdeeOFGP++VV8KUKZCbu9FDqp1IBPxVJ0mSJEkVZ+PqPiVJ+n/27jtKiiphw/jTaSIgWUCiYBYQwQSIWRZdFXNexOyac9xds6KrK2BWEMWc0yeuigFBRAVUDAiCkpEgApOnw/dHLSBKZpiaged3Tp+prnDvWwP2HDl155UkSZIkSZIkSZIkrbOcHHj7bejeHfLywk6zatEo1KkTYd99r2PhwqH8/PPPxGKxpeUrAE899RR33nkn8+bN45xzzmHvvfcGWGXpSjqdXudMS8bNy8vjkEMO4ZRTTuGaa67hyCOPXLoAc8l5sVgMgFgsRqNGjbjrrrv4z3/+s85zVxUzZsxgt912o6ioiF9++YUhQ4YAwYJUgKOOOoqLL76YTCbDpZdeykMPPcS0adOAZd+XhQsXMnHiRLbffnvq11/xYitJkiRJkiRJkiRJkiRJkiSpIsTjcebOncvmm2++tATg98/9JpNJcnJymD59OrVq1QJg++23p0GDBjRv3pxUKhVadknVw8S3JpIq3TQ+K9LlQcnMysTjceLxOKWlpRQWFgLLr/GoU6cOO+64I2VlZUycOJHy8vJVzpfJZGjdujWdO3dernRlxIgRjBo1igMOOIAtt9ySTCZDIpFYWrqSTqdJp9NLP8N32WUXLrvsMi677LK1ut/u3WGbbYI1Lhuj/Hy48cZgvZEkSZIkqWJspP8LKUmSJEmSJEmSJEmSJFUtiQS8+CKceSb8bz1JlZOfD1tvDV98AYce2prffvuNhx56iBkzZhCPxwHo06cPV199NZMnT+acc86hV69e1KlTZ5XjJpNJXnjhBe699971zvj7BThLylxWVPjStGlT+vfvT8+ePXn00UcZPnz4es8dltmzZ7PbbruRlZVFr169KCws5K233gKCxVFLvh+XXXYZ//znP8nJyeHaa6/lqquu4vXXXwdg6tSp3HvvvXz66af06NGDLbbYIrT7kSRJkiRJkiRJkiRJkiRJ0qahS5cuTJ06lTFjxizdF41GiUajTJ06lVGjRhGPx5cWsmRnZ3PXXXdx7LHHEovFwootqZoYcfsIyhaXhR2jUqSTab5+4mvKCld8v9FolJYtW1JSUsK0adNIJpNLjy35jG3evDlZWVnMnj2boqKiVc73x3UamUyGyZMnc9NNNxGLxTjttNNWeN6Sz/gln+FNmjThjjvu4NBDD12r+41G4bnnNs5iklgMttsOLrgg7CSSJEmStHGJhx1AkiRJkiRJkiRJkiRJ2lTEYvCf/8AxxwSv+fOhuDjsVBCJBItRrrgCrrkG4nG44IIL+Oqrr7jjjjt49913adq0KXPmzGHUqFHEYjFuueUWjj/+eJo1a7ba8UtLS/niiy+46667+Omnn7jrrrvWKWcmkyEajf4u958LV5ZIpVLEYjGuuOIKJk2axC233MKQIUPWad4wzZ07d2npSt++fWnZsiVDhgxh4MCBHHvssRxwwAHEYjHS6TTRaJQrr7ySzTffnEGDBvHMM8/wzDPP0LZtW+bPn8/cuXP561//yp133hn2bUmSJEmSJEmSJEmSJEmSJGkT0Lt3b2677TZuvfVWGjVqxO67786kSZN45513uPPOO1mwYAFXX301tWrVWvr871577RV2bEnVwMKpC5k1ZlbYMSpXFL574Tt2OmWnFR7u0qULiUSCr776igULFtCgQQMgWIsRiUSoV68emUyGhQsXUqNGjVVOVV5ezvvvv8+UKVPIZDJMnTqVN998kylTpvDggw/StWvXir67P2ndGm65Ba67DgoLN/h0lSY7G559NiiXkSRJkiRVHItXJEmSJEmSJEmSJEmSpEq2xx4wYQJceSU8+mi45Sv5+dCsGbzwAuy44/LHBgwYwA477MCzzz7LRx99RH5+PgcddBCXX375Wi1ozM/P56yzziISifDvf/+b6dOn89xzz6111kgkwoIFC3j22Wc5+OCDad68+dJjS4pHlojFYgB06NCBbt26MXDgQGbNmkXjxo3Xet6wzJ8/n912241IJEKfPn3o0aMHsViMSy65hKuuuopRo0ZxwAEHLC2kWfI9OOWUU+jWrRvvvfceTz75JHPmzGG33XZjjz324LLLLgv7tiRVUXPmwOjR8PnnMHIkLFwIRUVQVhYUcuXkBD8zdtwx+DnWsSNstZUL/iRJkiRJkiRJkiRJkiRJK9egQQOuuOIKbr75Zvbdd19atWrFokWLmDdvHqWlpRx00EEceeSRwLLnfyVpTUz7ZBrRRBRKwk5SecoLypn87uSVFq+0b9+eLbfcks8//5zx48fToEED0uk0mUwGgCZNmlBWVsaiRYuIxWJL1yD8+OOPTJ06lX333XfpWIlEgoEDBzJ06FAKCwtJJpPsvvvu3HfffZxwwglEIpHKuGUuuACefBLGjoV0ulKm3KDy8+Hmm4NSGUmSJElSxYpklvwfsCRJkiRJkiRJkiRJkqRKN3IkHHss/PYbLF5cefPm5kImA1dfDddcE/xS/ZWZO3fu0oWM+fn5ZGdnk8lk1nqhzC+//MKAAQO46aab6NSpE0OHDiUrK2utxjjqqKN4+eWXqVevHl27duXUU0/lkEMOAZaVryzJVlZWRlZWFjfddBO33norzz77LIcddthazReWRYsW0apVK2rVqsUdd9zBkUceubRcZfjw4XTv3p0aNWowcuRI2rRps/S6P/65lJeXk0wmyc3NDeM2JFVhP/8MTz0F778fLEQsKoLs7OBrMrny6yIRqFEjWLiYSsG220LXrnDkkbDXXsFxSZIkSZIkSZIkSZIkSZKWSCaT/N///R///ve/GTFiBJtvvjkdOnTgsMMO47TTTiO+ggeZi4qKmDp1Kg0bNqRu3bohpJZU1b190duM6jcKKuA3qrbv1Z6eg3qu8pyfP/yZx/d5fIXHdj59Z7bpuQ0Ntm9AXv084jlxSn4rYd738/juxe/44oEvSCcrpjUku1EdLp9+ASvqqkomk1x++eX07duXCy64gHvuuYdUKrV0PcjTTz/NSSedxEUXXcTdd9+99LoWLVowbdo0pk6dStOmTZdeM378eCZMmEDDhg3p0KED2dnZFXIPa2vSJGjXLnjOuTqLxaBDBxg1CqLRsNNIkiRJ0sbH/9WSJEmSJEmSJEmSJEmSQrTHHvDTT8Evv+/SBXJyIJHYcPPVrAn168O118KUKfDPf666dAWgfv361K1bl7p16xL93+qOtS1dAdh88835+9//zt1338348eNp27Yts2bNWqsxLr30UgBq1KjB0KFDOeyww9hmm224//77mT179nLZlpS6TJgwgdLSUlq3br3WmcMyfvx4OnXqxA033MARRxyxtHQlGo3SrVs3jj/+eObPn8/rr78OQCqVAv785xKPxy1dkbRUOg1DhsA++8B228GNNwbFKwsWQGkpLFq06tIVCEq7Fi+GwkIoKYEvv4T77oNDDoGWLeHee4NxJEmSJEmSJEmSJEmSJEmC4HnWww47jPfee48ff/yRsWPHMmDAAHr37k08Hied/nMZwYIFC+jduzd9+vQJIbGk6mDKx1MqpHSlIrQ9sS1bH7w1dVrVIbtmNrFEjPwG+bTo1oIe/XpwzEvHVNhcZXMXkipb8QO/8Xicc889l5ycHB555BHee+89YrEYpaWlfPvtt9xxxx0AnHzyycFYZWUAbLXVVgD88ssvAEuLWrbddlsOPfRQdt9999BKVwBat4b774e8vNAirLdIBGrVghdesHRFkiRJkjaUSCaTqSL/VCBJkiRJkiRJkiRJkiTpxx+hf38YODBYWFFQEPyS+/WRmxuMscsucMUV0KMH/G8dzDp76aWXqFOnDvvuu+8anb/kMaUlxSD33nsv1157Lfn5+bz55pvsvPPOazz3tttuS6NGjbj66qv59ttvGTBgAN9//z15eXn06NGDE044ga222orNNtuMAQMGcOedd9KkSROGDx/O5ptvvvY3G4JUKsWCBQuWlt1kMhkikQipVIpYLMaHH35Iz5492WGHHRg+fPg6FeFI2nTMnw8DBsDddweFKQUFG26u/Pyg4OXYY+GSS6Bt2w03lyRJkiRJkiRJkiRJkiSp+ljyHOzqLHlu9rDDDuPzzz/niSeeYP/996+EhJKqi0w6w635t5IsWXEBydpq36s9PQf1XPp+YNeBfzqndGEpc76Zs8Lru/+ne3D82zkUzSuixuY12P3i3dli1y2WntN/q/78+uOv6501q1YWvYb2okmnJis955577uG6666jtLSU7t2707hxYz766CPmzZvHrbfeytlnn73cGo+SkhJycnLWO9uGdtdd8M9/QlFR2EnWXq1aMGIE7Lhj2EkkSZIkaeNl8YokSZIkSZIkSZIkSZJUBRUXw//9HwwfDh9/DN9/HxSxxGKrLmPJzYVEIlhIssUWsNtusOeecNBBsOWWFZNt2LBh7L333gBMnTqVpk2brvL8JYsfAdLpNJ988gl9+vRh2LBhLF68mB49evDqq6+SSCTWaP7777+fiy66iOeff56ePXsyd+5cPvzwQ5588kn++9//UlZWRn5+PoWFhUuv6du3L+eff/663XDIfv/9W+LXX3/loIMO4rPPPuOhhx7ijDPOCCmdpKosk4HHH4fzz4dUKvjZUlliMcjOhmOOgX79oGbNyptbkiRJkiRJkiRJkiRJklR9LXl2dtSoUZx++um0bNmSN954I+xYkqqQ+RPn81CHhygvLK+Q8f5YvHJD5Ib1HrPRTo04a+xZS98/3PFhZo2Ztd7jxnPjdL+7O53O7rTK89566y2efPJJRo4cSVFRETvttBOnnHIKPXv2JDc3d71zhOWf/wwKWKpT+UqNGjB0KOy6a9hJJEmSJGnjZvGKJEmSJEmSJEmSJEmSVA2k0zB5MoweDWPGwK+/QmFh8MrOhvz84LXtttCxI7RvD3l5GyZLSUkJHTt2pHv37tx9992ryJwmGo0uff/KK6/w6quvMnjwYAD23HNPunfvzqWXXkp2dvZaZahRowZHH300//73v6lXrx4A5eXlfPXVVwwZMoRx48bx5Zdfsuuuu3LOOefQpUuXdbjTqmnJYtIhQ4Zw+OGHc8wxx/DEE0+EHUtSFTNjBpx0Enz+efCzIiw5OUHpyjPPwH77hZdDkiRJkiRJkiRJkiRJkhSukpISHn74YWrUqMGpp5663LHCwkKGDx9BNNqSxYu3ZtQo+PTTNOPHz2LOnIW0bLkN2dkxcnKCZ6TbtoXOnYPnprfdFuLxkG5KUii+ff5bXj/9dcoWl1XIeBVZvBKJRqjVtBbd/tGNnU/fGYBF0xfRr00/UqWp9Y0KQNuT2nLE4CNWe14ymeTXX3+lYcOGFTJvVdGnD9xwAxQXh51k1SIRqFUL3n8fdt457DSSJEmStPGzeEWSJEmSJEmSJEmSJEnSevljwcof37/66qsMGTKERx55BIBOnTpx5JFHctFFF5FIJJae+8frVuWJJ57gsssu48UXX6Rbt25/ujaTyZBMJkkkEsvti0Qi63WvVcmPP/7IQQcdxI8//siQIUPo3r172JEkVQGZDDz+OJx/PpSUQDIZdqJAbi4ceyz06xcUsUiSJEmSJEmSJEmSJEmSNi2TJ0+mZ8+etG/fnsGDB5NKpZg4Mcbjj8MHH6QZNaqIWCyLvLwEhYUR0ulVj1ejRvC1rAzatIGuXeGYY2DffYNfdi9p4/X5/Z/zzmXvkCyumAdl/1i8siJvX/Q2o/qOWunx7M2yueq3q5bbl0lnmPLxFN469y3mfju3IqIC0Gr/Vvzt3b9V2HjV0SOPwIUXVt3ylezsoHRl2LCgIEySJEmStOGt2W8pkCRJkiRJkiRJkiRJkqQVyGQyfypLiUajpNNpPvjgA3r37s0RRxzBgAEDaNGiBffddx+vvPIKV155JdnZ2UuLUMrLyxkwYAD/+c9/+Pjjj1c770knncRZZ53Fu+++S3l5+QoLWxKJBOnfrbjcmEpXANq0acM555wDwOuvvw6w3P1K2vQUFMCBB8J55wXbVaV0BYJFjc8+C61bw5gxYaeRJEmSJEmSJEmSJEmSJFW2+vXrE4vFmDdvIc8/n2KPPWLsvDP8+98ZRo2KAjVIpbJYvHj1pSsQPCdXUBAUr3z3HTz8MPTsCc2awT33wG+/bdj7kRSe8uJy0snq8+x8Ii9RoeNVVOFMdXbGGTBiRPBscl5e2GmWl5cHRxwBEyZYuiJJkiRJlSmSyWQyYYeQJEmSJEmSJEmSJEmSVL2l02mi0SiFhYVMnDiRm2++mbfeeouSkhIaNmzIbbfdxq677soOO+yw9JpMJrO0DGX8+PE88MAD9O/fnyZNmtCzZ0/uvffeVc5ZXFzMf//7Xzp06ECLFi026P1tKEse34pEIst9P1Znyfd70qRJHHrooUyePJnJkyfTuHHjDRlXUhX266+w114wcSKUloadZtXy82HIENhzz7CTSJIkSZIkSZIkSZIkSZIqy6xZsNdezzJp0kHk5uZTWBjbYHPl5UE6DUceCZdeCh06bLCpJIVg2C3D+PCfH5JJV8yvU23fqz09B/Vc+n5g14F/OmfB5AUUzCpY6RiRaISmezQllohRq2ktdjp1J1rt0woIimIeaPsACyYtqJC8jTo04qwxZ1XIWNVdWRlcf31QuFVcHG6W7OzgOeknn4QePcLNIkmSJEmbIotXJEmSJEmSJEmSJEmSJFWI7777jnPPPZfJkyczbdo0WrduzSWXXMLee+/Ndtttt/S8lRWMlJaW8uWXX3Lvvffy3//+lxYtWvDuu+9Su3btlc6ZTCaJRCLEYhtu4eWGVFJSQk5OznqN8de//pXRo0czbdo04vF4BSWTVJ3MmQO77w4zZgSLB6uDvDx4+WXo3j3sJJIkSZIkSZIkSZIkSZKkDSmdhv794ZproKwsSTJZec+7xmLBL8I/6qggQ61alTa1pA3o41s/5oN/fkAmtWGKV26I3LDeY0ZiES6YdAG1W9QGYNhNw/jgnx+s97gAjTs25swvzqyQsTYWY8fC0UcHJV9FRZU/f14eHHYY3H8/rGIJjCRJkiRpA4qGHUCSJEmSJEmSJEmSJEnSxqGoqIiPPvqInJwcrr/+ej766CPOOeec5UpXgBWWrgBkZWWx22670b9/f2666SZ+/vlnjj32WBYsWLDSOePxeLUsXbn99ts5+uijad++PSeddBKPPvrocsczmdUvAEun0wA8+eSTlq5Im7DffoOuXWHatOpTugLBgsYjjoCPPw47iSRJkiRJkiRJkiRJkiRpQ5k8GXbbDa69NnhurDJLVwBSqWDe55+HNm3gvfcqdXpJG0g8N040VjV+nWo8ZyWfa5n/vf4nt25uxc2Z69qBP+rQAb77Dm6/HZo1gxo1YCVLVypMVhbk5MDee8Obb8LTT1u6IkmSJElh8v+WJUmSJEmSJEmSJEmSJFWITp06MXXqVGrXrk2NGjWAoBwkGl2zBU2RSIRMJkPt2rU59dRTGT16NI8++iiffvopPXr0IJPJrLS0pTo58MAD+eijj2jQoAFZWVk8/fTTPP3007z99tuce+65dO3alUQisdr7jUajS79fkjZNhYWwzz4wZQokk2GnWXtFRXDQQfDRR7DzzmGnkSRJkiRJkiRJkiRJkiRVlHQa+veHa66B0tKgACVMJSXB67DD4Kij4N57oWbNcDNJWnfxnDiRWOWuLdjrX3ux9/V7A/DloC95rfdrALTu3poD7zqQb575hrnfzaVgdgE1GtWgw6kdqN2y9tLrp4+aXmFZEnmJChtrY5KVBeefD+edFzyffOedMHRocKy0tOLmWVLqcuaZwVwtW1bc2JIkSZKkdWfxiiRJkiRJkiRJkiRJkqQK07RpU2BZ4cqalq4sEYlEKC8vJ5FIcPLJJ/Poo4/y8ccf06NHj42idKV3796MHDmSG2+8kdNPP52srCyGDx/OTTfdxMsvv8ykSZO47LLLOProo8nKylpp+UoymSQej28U3xNJ6+7cc2H8eCgrCzvJuisogL/8BSZNchG7JEmSJEmSJEmSJEmSJG0MFiyAHj3gm2+gqCjsNMsrKoLnn4chQ+C//4UOHcJOJGld1NqiFrFEjGRxMuwoANRtXZdu13Vb6fEfXv+BcU+Nq7D56rSsU2FjbYwiEdh77+A1cyY88AA8+yxMmQK5uZBMrvnPp2g0KFpJ/u+vWrt2QdnKUUdBdvaGugNJkiRJ0rqweEWSJEmSJEmSJEmSJElShVvTwpV0Ok0kEiESiZBKpUin0yQSCVKpFO+88w4AhYWFGzJqpZk8eTLvvPMOPXr04PzzzycvL49UKkWPHj1o0aIF9913H4MGDeKWW24hkUhwxBFHEI8ve8RrxIgRDBkyhJtvvnm5/ZI2Te+9By+8ACUlYSdZf4sXwwUXwGOPhZ1EkiRJkiRJkiRJkiRJkrQ+Zs+GLl1g+nQoKws7zYqVlASvbt3grbdgzz3DTiRpbTXeuTGpslTYMQCY/eVsRvUdRdM9mrJZ883IrZtLJp2h4JcCZo+dzTfPfMO3L3wLmYqZL1EjQdPOTStmsE1AkyZw003Bq7Q0KAUbPRqGD4dPPw1+XpWXB8Uq0ShkMhCPQ04ObLtt8LNit92gY0do1SoodZEkSZIkVU2RTCZTQf/7LUmSJEmSJEmSJEmSJEkrlslkiKzFCpOHHnqI+++/nylTpvD8889z4IEHkk6n17jQJZizai1q+eCDD9hvv/24+eabueaaaygrKyORSCz9vkydOpX+/ftz77330r59ex566CHat29PKpWirKyMPffckzFjxnDNNddw8803h3w3ksK0aBG0aQNz54adpOLk5sIbb8B++4WdRJIkSZIkSZIkSZIkSZK0LqZNg913hzlzgl9gXx3k5cErr8CBB4adRNLayGQy9Kndh9JFpWFHqXRZNbI47dPTaLhDw7CjbFTS6eBnVyJRtdahSJIkSZLWXDzsAJIkSZIkSZIkSZIkSZI2fpFIhOLiYn788UfmzJlDeXk5v/32GwUFBZSUlLBw4ULmzZvHxIkTmT59Ol9//TVZWVmcddZZ7LjjjgBLS1fmzp3L0KFDOe6441Y5ZzoNsdif95eVwTffwOjRMHw4jBsHxcVQUgLl5ZCVBTk5UKMG7LIL7LEHdOwIW2+94vHWVP369YlGo0yYMAGArKwsMpnM0uPNmzfnvPPOY968eTz++OP07duXgQMHEovFyM3N5Z577uGSSy7h4osvXvcQkjYKF1wAixeHnaJiFRfD8cfDpElQs2bYaSRJkiRJkiRJkiRJkiRJa2POHOjcGX75BVKpsNOsuaIiOPxw+O9/oWvXsNNIWlORSISGbRsybcS0sKNUulRZivrb1g87xkYnGg3WkkiSJEmSqq9I5vcr9yVJkiRJkiRJkiRJkiRpA7n55pvp27cvCxcuJJVKEYlESKfTy52TSCRo1aoVTZs25dxzz6VLly40bNhw6fHCwkLuvfderr76anbddVfef/998vLyVjpnJhO83nsPnnoKRo6En38OilVSqWCx5OrUqBF8LS8Pyle6dYNTToFOndbu/qdOncouu+zC3Llzefnll+nZs+cKzxs3bhwHHXQQM2bM4O233+bAAw8kmUwSj8dJp9NLC2gkbZreew8OO2zNPr+qm5wcOO44eOyxsJNIkiRJkiRJkiRJkiRJktbUwoWwyy7BM7rl5WGnWTc1asCwYdChQ9hJJK2podcOZcTtI8ikN61fqdpghwb8/Zu/hx1DkiRJkqQqx+IVSZIkSZIkSZIkSZIkSZVixIgRdOvWjUwmw0knncSBBx5Iw4YNyc/Pp2bNmsRiMerUqUO9evXIZDLk5OQsd31ZWRmDBg3iwgsvpHnz5syZM4e6devywQcf0Lx58z/N9+uvMHAg3HUXFBQEr4oQjQblAM2bw5VXwrHHQm7uml173333cf7553PIIYdw44030r59ewAymQyRSGTpeffffz/nnXceAwYMoHfv3hUTXFK1l05DixYwfXrYSTac3Fz49FNo1y7sJJIkSZIkSZIkSZIkSZKkNXH44TBkCJSWhp1k/TRqBD/+CPn5YSeRtCbGvzaeV//2KqWLqvmHz1rqeGZH/vrQX8OOIUmSJElSlRMNO4AkSZIkSZIkSZIkSZKkTUOXLl0YM2YM9erV45tvviEnJ4d9992XLl260K5dO7bddluaNGlCdnY2iURiuWvLy8t58803ueKKK2jfvj19+/bl4YcfJh6P065dOz777LOl544eDccfD1tsAf/6F8yeXXGlKxAUHxQVwfjxcP750LBh8HXSpNVfe8wxx3DIIYfwxhtv0L9/f7777jsAIpEImUyGVCoFQIsWLQCYvjG3K0haa++/D7/9FnaKDausDO6+O+wUkiRJkiRJkiRJkiRJkqQ18eqr8M471b90BYLn8y66KOwUktZU8y7NSZWlwo5RqbJqZtH6L63DjiFJkiRJUpVk8YokSZIkSZIkSZIkSZKkStO+fXvGjh3L4sWLOeuss3j44YdZtGgRALFYbOl5v99OJpOMHDmS8847j5o1a3LxxRfzl7/8haOPPpq77rqL7bbbjj322IMnnniVXr2gWzd4/nkoKQkKUjakgoLg9dBD0LYtXH89lJev/PwGDRpw++23s+uuuzJw4EBuu+02PvnkEyAoX1ly32PHjiU3N5d27dpt2BuQVK3ceWfFFklVRakUPPcc/O9HgyRJkiRJkiRJkiRJkiSpipo/H3r33vDP61aWkhJ46in48MOwk0haE3n182jdvTVEwk5SeaLxKNscsk3YMSRJkiRJqpIsXpEkSZIkSZIkSZIkSZJUqZo2bco333zDdtttx2WXXca9997L7NmzV3p+Mplk/PjxZGdnM2/ePKZNm7b0/L/+9a/8+9//pl27S+jde0+eey5NURGk05V1N4HyciguDkoR2raFceNWfu52223HgAED6NKlC08//TQXX3wx/fr1o6SkhIKCAp555hkef/xxttlmG/bcc8/KuwlJVdr06fDRR2GnqByxGDzxRNgpJEmSJEmSJEmSJEmSJEmrctppG0/pyhLFxXDccVBQEHYSSWui8+WdSeQlwo5RKWLZMXY9b1eicX+NrCRJkiRJKxLJZDKZsENIkiRJkiRJkiRJkiRJ2jQdc8wxvPjii1x33XVcdNFF1K1bd4XnFRUVUVxczOWXX86gQYM477zzuOqqq6hZswnnnQfPP5+mpKRqLCCKRCAnB664Aq69FhIrWcc1efJk+vTpw6OPPkomk2GbbbahtLSUefPmUadOHT788ENatWpVueElVVnXXAN33w2lpWEnqRzNm8PPPwefqZIkSZIkSZIkSZIkSZKkquWVV+Ckkza+4hUIngM+8UR49NGwk0hanUwmQ7/W/fjtp9/CjrLBxbJjXDj5Qmo2qRl2FEmSJEmSqiSLVyRJkiRJkiRJkiRJkiSF6sorr2TmzJn069ePOnXqrPb8yy67jHvuuYd//ONF7ruvJ4sXQ0lJJQRdS3l50KIFDB0KjRuv+JzS0lKGDx9O//79mTZtGjk5Oey2225ccsklNG3atHIDS6qyysuhQQNYuDDsJJWnRg144w3Ye++wk0iSJEmSJEmSJEmSJEmSfi+ZDJ6NnTcv7CQbTm4ujB4N220XdhJJq/PFg1/wzmXvUF5YHnaUDScCbXq04cT/OzHsJJIkSZIkVVkWr0iSJEmSJEmSJEmSJEkK3fz586lXr97S91OmTKFFixYkk0ni8TgA6XSaaDTKL7/8Qtu2ZzFv3pNkMvlAJKTUqxePQ/368Mkn0KrVys9LpVJEo1EikQiZTIZIpOrek6TK98kn0KMHLFoUdpLKE4nA3/8O994bdhJJkiRJkiRJkiRJkiRJ0u+99hqcfDIsXhx2kg0nHodTT4WHHgo7iaTVKSso487N7yRZlAw7ygaTyE9wwpsn0HLvlmFHkSRJkiSpyoqGHUCSJEmSJEmSJEmSJEmSfl+6cuutt3LiiScCEI/HyWQyAESjweNO33yzOb/++iyZTA2qcukKQDIJc+ZAp04wfvzKz1tSugJYuiLpT0aPhrKysFNUrkwGhg8PO4UkSZIkSZIkSZIkSZIk6Y/69Nm4S1cgeAZ48GAoKAg7iaTVyaqRxZ7X7EkiPxF2lA0iGo/SqH0jWuzVIuwokiRJkiRVaRavSJIkSZIkSZIkSZIkSaoyysrKSKVSjB07lmuvvZaSkhIikQiZTIZ0Os3IkXDIIRlSqZywo66xdBoWLICuXWHKlBWfY9mKpFUZNgxKStb+ul69ggKTJa/V2Wuv5c9f2euxx5a/7sIL4fnnYfLk5c/r1WvtM//e+PHBZ6gkSZIkSZIkSZIkSZIkqWqYOBHGjg07ReWIRuGpp8JOIWlNdL2yK7Vb1oaN8LH8WHaMI5850jUHkiRJkiSthsUrkiRJkiRJkiRJkiRJkqqMrKwszjnnHLp168ajjz7Kww8/zG+//UYkEuGbb6IceGCG4uLqt2Aok4HffoMuXeCXX8JOI6m6GTUq7ATLKy9f/v3118PRR0OrVhU7TyIBEyZU7JiSJEmSJEmSJEmSJEmSpHXXrx+kUmGnqByFhdCnT/AcsKSqLRqPcvTzRxPPiYcdpUIl8hN0v6s7mzXfLOwokiRJkiRVeRavSJIkSZIkSZIkSZIkSapS6tevzwsvvECbNm24+uqrufDCC/nvf4dxwAFlFBSEnW7dpVJB6crRR7sAU9KaKyyEWbMqZ66xY6Fr1z+/jjgC0ull5z3//PLXjRsHAwbAOedUbLlUJAKjR1fceJIkSZIkSZIkSZIkSZKkdVdcDI89BuXlYSepPHPmwCefhJ1C0pposH0D9rx2TxL5ibCjVIhoPEqjnRqx85k7hx1FkiRJkqRqYeOqY5UkSZIkSZIkSZIkSZK0UahRowYjRozgpJNO4oUXXuCJJ3YBOgFZYUdbL8kkjBkDAwfCaaeFnUZSdfDVV5CXB4sWbfi5Fi2CESP+vP+GGyAaDba//BLee2/54926Ldu+8sqKy1NQACNHwoknVtyYkiRJkiRJkiRJkiRJkqR188knEIuFnaJyFRXBa69Bly4bfq7582H06OA5vblzg2foCgogHocaNYJXy5bQsSO0bQvZ2Rs+k1TddL2yK9888w1zv5sLmbDTrJ9Ydowjnz6SSCQSdhRJkiRJkqoFi1ckSZIkSZIkSZIkSZIkVVlPPvkkN9/8ATfc0JVkMhF2nApRWAgXXgjdu0PTpmGnkVTVTZoE6XR48+fkwDnnLHt/112VN3cmA998U3nzSZIkSZIkSZIkSZIkSZJW7osvoLg47BSVK5OBYcMqftx0Ohj3k0/gww9h7FhYtCh4Zq+4GMrLV3xdXl5QflNSAs2bw267QbdusP/+0Lp1xeeUqptoPMqxrxzLI7s8QunC0rDjrLN4bpxDBxzKZs03CzuKJEmSJEnVRjTsAJIkSZIkSZIkSZIkSZK0MsXF8OCD+2w0pStLlJbCCScEizElaVWKi8MtXunVCxo0CLanTYNnn63c+YuKKnc+SZIkSZIkSZIkSZIkSdKKffjhygtBIHjeLJNZ9loTbdvCf/4Dw4dDYeGya3/6aeXXXHghPP88TJ68/Hy9eq16rvbt4fHH4eefg+KS+fPhq6/gwQehXr2VX/fNNxX3zO/8+XDHHdCkCRx6KFx/Pbz7LsybB2VlQfnKqr7HRUWweHFwzqRJ8PTTcPHFsOOO0LkzvPYaJJMVk1WqruptVY+/Df0bifzquQYhkZfgwH8fyI7H7hh2FEmSJEmSqhWLVyRJkiRJkiRJkiRJkiRVWZdfDr/+GnaKipdMwpgxMHBg2EkkVXXFxZBKhTf/xRcv2+7Xr/IXZBcXV+58kiRJkiRJkiRJkiRJkqQVGzOm4sfcd1+46CLo0gXy8tbsmuuvh6OPhlat1nyec8+F0aPhb3+DFi0gOxvq1oV27eCss6BRo5Vfm07DlClrPtcfZTLw2Wdw7LHQtGmQ/5dflhWorK/i4qBIZuRIOPnk4F5uvDGYQ9pUNenYhBPfOrHala8k8hLsec2e7PL3XcKOIkmSJElStWPxiiRJkiRJkiRJkiRJkqQqafJkGDBg4/2l+4WFQaHBxnp/kipGeXmwaDsMhx4K22wTbC9aBA8/XPkZKrvoRZIkSZIkSZIkSZIkSZL0ZwsWBK+K9ttvMGQI3HQTPPDAml0zblzwjPE556xZucj++0O/fhCLQWkp9O8PRxwBBxwAvXvDo48Gz/WuTCIRlLasi8mTYY89goKZF18MClI25LPDixfD/Plw223QsiVcdllwz9KmqEW3Fpz87slk1cwKO8oaiefG2ffWfdnz2j3DjiJJkiRJUrVk8YokSZIkSZIkSZIkSZKkKqlfP0ilwk6xYWUy8MILYaeQVJXl5ASLvcNw6aXLth95JChfqWzZ2ZU/pyRJkiRJkiRJkiRJkiRpeWPGQF5exY/7+ONw0EHwz3/CqFFrdk23bnD66fDgg2tWYnLrrRD9329dPOssuOACeOUVeO89GDQIzjgDfv555dcXFKx5tiXS6eBZ6LZt4YsvgmKXdHrtxlgfJSXB64EHYNttgwzSpqjZHs04dfip5NbNJZYV0gO5qxMJSlf++sBf2f3C3cNOI0mSJElStWXxiiRJkiRJkiRJkiRJkqQqp7gYBgyA8vKwk2xYBQXQp0/YKSRVZbm5yxZ8V6ZOnYLF6RB8Ft9zT+VngOD+JUmSJEmSJEmSJEmSJEnhmjSpej7Xu8UWsMsuwXZxMTRsCF9/DUVFMHMmDBwYnLMq6TSMG7fmc/70E+y+O1xzTTBPKrXu+ddXUVFQKtOtG1x+OZSWhpdFCsvm7TbnvAnnsdVBW5HIS4QdZzmJvAT1tq7H6Z+eTvte7cOOI0mSJElStWbxiiRJkiRJkiRJkiRJkqQq54UXwk5QeX7+GUaPDjuFpKqqZk2IxSp2zH/9CzKZ4PXYYys+59JLl20//zxMn77y8Q44AA47LHjl5S3bv/POy/bXq7duWTfbbN2ukyRJkiRJkiRJkiRJkiRVnOJiSCbDTrH22v+uxyA3F+64A9q2DbYbN4beveGLL6BFi1WPU1S0ZvM99BDsuCOMGQOFheueu6IVF8P998N228E334SdRqp8efXyOPaVYzniqSPIrp1NLLuCH85dWxGI58bZ47I9OGfcOWzebvNw80iSJEmStBGweEWSJEmSJEmSJEmSJElSldOnDxQUhJ2icpSWwt13h51CUlXVtm1QkFKZmjeHo45a9v7f/171+Q8/DK++GrwaNly2/4ILlu3fcce1zxGPwx57rP11kiRJkiRJkiRJkiRJkqSKVVwMqVTYKdZe7drLv58xA447LnjNmBHsa9QIbr991eMUF6/6eCYD110Hl1wSlLRUxe9VURH89BN07gyffhp2Gikc2/bclgt+vICtemxFIj8RSoZEXoJ6W9fj9E9PZ58b9iGWCLkERpIkSZKkjUQ87ACSJEmSJEmSJEmSJEmS9Htjx8LPP4edovKkUvDyy7BgAdSpE3YaSVXN1ltDeXnlznnhhUHpCcDQofDll5U7/xL5+bDLLuHMLUmSJEmSJEmSJEmSJElaJpmEdDrsFGuvpGT59zfdBM89F2zXrg0PPhhsH3TQqsdZ1XN8mQycey488URQblLVLV4M++8Pr70G++0Xdhqp8uXVy+PYV47lx//+yLAbhzFrzCzSqTTp8g34IReBrPwscuvl0uWKLux8xs4WrkiSJEmSVMGiYQeQJEmSJEmSJEmSJEmSpN974w0oKws7ReXKyoIPPww7haSqKBYLylfWxeOPQySy7LXEDTcs29e795+vu/TSZcf333/187Rqtfw8K3p99NHa5y8pgY4d1/46SZIkSZIkSZIkSZIkSVLFys4OnmerbqZMWf79Tz+teLtGjeWfs/uj3NwV789k4MILg+f1CgvXPWdlKyyEQw+F4cPDTiKFp033Npw64lTOGXcOnc7qRCI/QVaNrAqdI54TJ5YdY+uDt+aE/zuBC3+6kF3+voulK5IkSZIkbQAWr0iSJEmSJEmSJEmSJEmqUj76CJLJsFNUroICGDUq7BSSqqquXcNOEI68PNh887BTSJIkSZIkSZIkSZIkSZJycyEeDzvF2vv6a1iwYNn7li1XvD19elCisjILFsykrKzsT/tvvBEGDICiovWOWumKiqBHDxg7NuwkUrjqtqlLj/49uHzu5fTo34MmuzQhnhsnkZcgq2YWrKKU6Y+WXBNNRKm7VV06X9GZi36+iOPfOJ4W3VoQWVXDkyRJkiRJWi/V8J8vJUmSJEmSJEmSJEmSJG3Mvvxy3a7r1QsGDVr2fk3WJD32GJxyysqPf/EF7LLLn/cfcgicfz507BgUA0ybBq+/DrfeCr/+urbJIZ2GYcPW/jpJm4Y99oDBg4OSpk1J+/ZhJ5AkSZIkSZIkSZIkSZIkAdSqte7FK//6F1x/fbA9aBD07r3sWLNmsPPOwfaSrxA8n3vYYcH2vHkwYsSyYwccEBxfct4SO+8Mv/0WbA8fDvPnQ3k5PPQQXHVVsP+665adc911y659+ulV38OECaPIyTmSp59+muOOOw6AV16BO+6onqUrSxQUwP77w8SJULdu2GmkcCVyE+x0yk7sdMpOZNIZFkxewMwvZjL90+lM+XgKv074lWRJknQyTSQaIZPOEIlFiCVi1GpWi2Z7NKNZ12Y06diEhjs2JJYVC/uWJEmSJEnapFi8IkmSJEmSJEmSJEmSJKnKmDMHCgvDTrFq118fLAD9va22gksvhSOOgG7dYPr0tR933DjIZNasMEbSpmXXXYOCpk1JVhbsu2/YKSRJkiRJkiRJkiRJkiRJAO3abZhnXPfdNyhj+aOGDeHVV4PtDz+EffZZduzhh6Flyz9fc8EFwQtg773ho4+C7RtugD33hC5dgqKX555b/rpPP4Wbblp5xkQizYknbkVOzll07twZgHnzMpx6aqRal64sUVgIZ50FL7wQdhKp6ohEI9RtU5e6beqy43E7Lncsk8mQKksRS8SIRH34X5IkSZKkqsLiFUmSJEmSJEmSJEmSJElVxujRkJ0NpaWVP/dRR8Hs2cvvW7x4+fdduy4rXUml4Lrr4Pvv4corYY89oFUrePRR+Mtf1n7+VAqmTYPmzdctv6SN1zbbQIsWwefNpiIahZNPDjuFJEmSJEmSJEmSJEmSJAlghx2gpCTsFOumpAT22y8oZTnhBNh666BE5ocf4Nln4T//gbKylV+fmxulV68d6dy5L1lZWQCcfvrGUboCwXPbb70Fb7wBhxwSdhqp6otEIsSz/VWukiRJkiRVNZFMJpMJO4QkSZIkSZIkSZIkSZIkAdxwA9x8MySTa39tr14waNCy95HI6q957DE45ZRgu2VLmDJl1ee/+CIceWSw/cgjcOaZwXbTpsG10Wjwfocd4Lvv1iI8UKtWkP/ww9fuOkmbhscfh/POg4KCsJNUjr33hg8+CDuFJEmSJEmSJEmSJEmSJGmJbbaBCRPCTlH5EgmYOxc22yx4/8orcNJJbDTFK0vUqQOTJgVfJUmSJEmSpOomGnYASZIkSZIkSZIkSZIkSVriu+/WrXSlIgwbBiUl8NtvMHw4nHHGn8tb9tln2fbw4cu2p0+HqVOXvd9337Wfv7gYfvpp7a+TtGk45piwE1SeGjXgiivCTiFJkiRJkiRJkiRJkiRJ+r3OncNOEI78/OKlpSvz58Opp258pSsQ3NOZZ4adQpIkSZIkSVo3Fq9IkiRJkiRJkiRJkiRJqjIKC8Obu3lzyM6GzTaDLl3g4YfhhReWHa9dG+rWXfZ+9uzlr//9+9at137+ZDIoX5GkFcnNhd69IZEIO8mGl5cH3buHnUKSJEmSJEmSJEmSJEmS9Htdu0J+ftgpKl9x8TAmTJgAwMUXb5ylKwClpTBkCHz4YdhJJEmSJEmSpLVn8YokSZIkSZIkSZIkSZKkKqOyFyIuXAhPPgmnngoHHADHHw8jRiw7fuSRcPTRwfYfF4qWla38fY0aa58lk9l4F2JKqhgXXACxWNgpNqzc3GBhetQnXCVJkiRJkiRJkiRJkiSpStl117ATVL5YrIzS0rd56623+PVXeOGFPz9DvDEpLIRbbw07hSRJkiRJkrT24mEHkCRJkiRJkiRJkiRJkqQlksnKne+ii/6875VX4PvvoVWr4P0hhwSLJAsLlz8vO3vl7wsK1i3PxrwQU9L6a9MG9twTPvig8j8vK0s0CqefHnYKSZIkSZIkSZIkSZIkSdIf7bgjNGoEkyaFnaTyRKMxUqln+eCDXUkmLyIaDTvRhjdsGEyfDk2bhp1EkiRJkiRJWnObwD/dSZIkSZIkSZIkSZIkSaoucnPDTgClpTB69LL3m28efP3tN/j112X7GzVa/rrGjZdtr+uC0ho11u06SZuOgQP/XPy0scjPh759oX79sJNIkiRJkiRJkiRJkiRJkv4oEoErrgie9doURCLQqtWPRCK/0Lx5S+6+G4qKwk5VOe67L+wEkiRJkiRJ0tqxeEWSJEmSJEmSJEmSJElSlZGXV3lz1awJ22335/05OdCx47L3s2Yt2/7gg2Xbe+65bLtlS2jefNn7999f+zyxWDC3JK1K06Zwzz0b38L1eBw6dYJTTw07iSRJkiRJkiRJkiRJkiRpZU48EdLpsFNUjry8DIsW/ROAZs16s3hxyIEqSWkpPPAAlJWFnUSSJEmSJElacxavSJIkSZIkSZIkSZIkSaoy6tWr+DH/9S/IZILXY48t21+3LowbB2++CWecAfvuC8ceC+++C61aLTvv+eeXbffrt2z7lFPg6qvhsMPgueeW7X/3Xfjuu7XPmZUFtWqt/XWSNj2nnRYURMXjYSepONnZ8NRTEImEnUSSJEmSJEmSJEmSJEmStDL5+XDyyRvX82srU14+m9mzX6Bz5868885OFBSEnajypNPw6qthp5AkSZIkSZLWnMUrkiRJkiRJkiRJkiRJkqqMXXeFvLzKmy8Wg4MPhocfhqFD4dlnoWvXZcfvuw/eemvZ+2HD4Oabl117663BosJddw32TZkCp5++blkSCWjfft2ulbRpiUSCkpLs7LCTVIz8fOjbF7bYIuwkkiRJkiRJkiRJkiRJkqTVueii4LnXjVsBZWU3c8wxR3PDDXcybFjYeSrX4sXwyCNhp5AkSZIkSZLWnMUrkiRJkiRJkiRJkiRJkqqMjh0hHq+cuWbMgGOPhcGD4bvv4NdfobwcZs2C11+HQw6B887783X/+Af07BkUtSxYAKWl8OOPcPfd0KkTTJ26bnmKimCnndbnjiRtSpo2hf79K7esakPIzg7Kq049NewkkiRJkiRJkiRJkiRJkqQ1sd12wXNflfXMbxhychK89NLhPP300+Tm7kFubtiJKt/YsWEnkCRJkiRJktZcJJPJZMIOIUmSJEmSJEmSJEmSJEkQlJjUrBkUoGxqmjVb99IWSZuuq64KCliKisJOsvaysmCrrWDkyOCzX5IkSZIkSZIkSZIkSZJUPUyZAjvsAIWFYSepePn5MGgQHHUUpNNp+vePcNVVEUpK1m6cXr2CcZaIRNbu+mgUhg2DLl2W7TvlFHj88eXPq1cPrrgCDjkEWraEVArGj4fBg+H++yGZXLt5l8jKghkzoH79dbtekiRJkiRJqkzRsANIkiRJkiRJkiRJkiRJ0hLZ2dCiRdgpwrHrrmEnkFQd3XYbnHQS5OWFnWTtxOPQpAl89JGlK5IkSZIkSZIkSZIkSZJU3bRoAf/+d1BSsjHJyoJ99glKVwCi0Sgff7z2pSsV4aqrli9dWZFWreCrr4Lile22g9xcqFEDOnWCvn1hyBBIJNZt/pwcGD163a6VJEmSJEmSKls87ACSJEmSJEmSJEmSJEmS9Ht77AE//hh2isqVkwPduoWdQlJ1FInAAw8E208+maGoKBJuoDWQlQXNm8Pw4VCvXthpJEmSJEmSJEmSJEmSJEnr4qyzYPBg+OwzSCbDTlMxcnNh4MDl9332WeXn6NAB/vUvSKehrCx41nhFHngAttgi2B47Fq6/PnhG79ZbYautYP/94Zpr4IYb1j5DcTF8/jl0777Ot7FOSkoWMmvWGGbO/IJ5876nvLyI8vIi0uly4vE8Eok88vPr07hxJ5o06Ui9elsTiUQrN6QkSZIkSZKqHItXJEmSJEmSJEmSJEmSJFUpe+8NL78MhYVhJ6k88TjstlvYKSRVV9EoPPgg1K0boV+/ql2+kpMD22wDH34ItWuHnUaSJEmSJEmSJEmSJEmStK4iEXjmGdh++42jeCUvDwYMgAYNlu0rLIRZsyo3R3Z2UGiTlQV33w1HHAEtW/75vLy8oFhliUsuCZ7NA0gk4Omng+3zzoObb4ZUau1ylJcH41133TrcxFqYM+dbJk58iylTPmLWrNEUFc0nkcglmSwhlSpb6XVZWTXJZNKk00nq1duG5s270qJFN7bZ5hASibwNG1qSJEmSJElVjtW8kiRJkiRJkiRJkiRJkqqUI49c+4V91d1mm8Guu4adQlJ1FonAbbfBvfdGyM8PCp2qmrw8OPpoGDHC0hVJkiRJkiRJkiRJkiRJ2hg0bw733BM8H1ad5eTAgQcGzzH/3oQJlX9vt98OO+wA33wDV1+98vNq1YJYbNn7wsJl2wUFy7br14d27dYty/ffr9t1q5NKlfHNN8/x0EM788gju/DBB9cxceL/UVAwm3S6nNLSRassXQEoK1tMeXkhqVQpc+Z8zRdf3M8bb5zBnXc25K23zmf+/IkbJrwkSZIkSZKqJItXJEmSJEmSJEmSJEmSJFUpm20W/GL+3y8E3Jjl5cHllwelCZK0LjKZzNLt3r2Dhc577AH5+SGG+p2cnGDh9iuvwBNPVJ1ckiRJkiRJkiRJkiRJkqT1d/rpcO651bd8JTsb2raFZ57587Giosp9xnfffeGCC6C0FE46CcpW0T0yZw7Mm7fs/aWXQt26sPnmcP75y5/bsuW65SkpWbfrVmbRoum8997V3HlnQ9544wxmzx5LMlm82pKVNbWkjGX06Id48MH2DBjQmfHjXyOdTlbI+JIkSZIkSaq6LF6RJEmSJEmSJEmSJEmSVOVcckmwiHFTkE5Dr15hp5BUnU2dOpX333+f559/nrFjx9KsGXz4YYZ77glKTuLx8LLl5QVlWpMmwYEHhpdDkiRJkiRJkiRJkiRJkrTh9OkDJ5xQ/cpXsrKgdWsYOhRycv58vLi48rJsthkMGgTRKPzzn/DVV6s+P52GW25Z9v7YY2H+fJg9Gw44YPlzV3Rva2JVxS9rI5ks4Z13LqV//6349NP/UFq6kLKyxRUz+Aqk0+Ukk8VMnz6SV145mb59t2T69E832HySJEmSJEkKX4hLaSVJkiRJkiRJkiRJkiRpxXbaKVjEOG5c2Ek2rFgsKCSoXTvsJJKqo1QqxQ033MATTzzB1KlTl+7fc889Oe6449h777355putOPPMOB9/DKkUlJdXTrYaNYJF4AMHWrgiSZIkSZIkSZIkSZIkSRu7SAQeeigoDXnqKSgsDDvR6uXkwFZbwUcfQc2aKz6noopH1sTNN0OzZjBsGNx555pdc889wXOB//gHbL75sv0vvwzdu0N+fvB+wYJ1y5RMrtt1vzdjxme88MIxFBbOJZksWf8B11JZ2WLKyhbz+OP70rHjmey//+3E4+vYRCNJkiRJkqQqK5LJZDJhh5AkSZIkSZIkSZIkSZKkP3rqKTj7bCgoCDvJhpOXByNGBEUzkrS2rr32Wu688046dOjAHnvsQXZ2Nq+//jo//PADEBSwnHnmmRxyyCHMmVOLvn3TDBoUJZVKUlwcr/A82dnB4vk994QrroB99w0W0UuSJEmSJEmSJEmSJEmSNg2ZDFx9NfTvD0VFYadZudxc6NAB3nlnWTnJirz3Hhx1FCxcuPZz9OoFgwYtex+JrPr8V16Bnj3XbOyddoKvvlp+7K23Du5l8mSoUQOmTVt2vEkTmDVrDYP/To0asHjx2l8HkEyWMHTotXzxxQMkk8XrNkgFSyTyyM2tx9FHP0/TpruHHUeSJEmSJEkVyOIVSZIkSZIkSZIkSZIkSVVSaSk0bw5z5oSdZMOIxaBTJ/j007CTSKqOfv75Z7bZZhtOPPFE7rnnHmrVqgVAYWEhL774Is8//zzvvfceiUSCiy++mJtuugmA4mJ47jm4/fYM06ZFiEbXr+AqJweysoJF22efDeeeC82aVcQdSpIkSZIkSZIkSZIkSZKqq0GD4PzzoaQEksmw0ywvNxdOPRXuuguys1d97vDh8Ne/Vv3ilT96+GE444xge+RI6Nx5zcb9o7p1Yf78tb9uzpxvefrpgyksnEsyWfUaeOLxXHbZ5RwOOOBOIpFo2HG0hjLpDMULikmWJEkWJ0mn0sRz4iRyE2TVzCKRmwg7oiRJkiRJCpHFK5IkSZIkSZIkSZIkSZKqrKFD4ZBDgqKAjU1eHowbB1tuGXYSSdXRTTfdxJ133smzzz7LQQcdRDqdJpPJEIvFAJg1axZPPvkkffv2ZebMmRx77LH079+funXrAhCNRvnhB/jsM/jkExgxAiZMgEQiWNydSgWvdBqi0eAViwVfi4qgcWPYdVfYay/o2DEoksrKCvM7IkmSJEmSJEmSJEmSJEmqSmbMgBNOgNGjobAw7DRB4UqdOvD889Cly5pdM3Ys7L03LFq09vOtrHjlX/+C668PtgcNgt69g+2//hVat/7zOP/8Z1CAAvD008Fzf089BfPmQdeu8I9/wMsvw+TJwXnHHbeswCWVgv32g48+Wvv8AE2aBH+Oa2PGjM944okDKCtbDFTdX3WZSOTRpk0PjjrqWaLReNhx9AeZdIb5E+Yzc/RMpo+cztSPpzLvh3kARGNRItEIRILzMukM6fI0+Y3y2WKXLWjRrQWNOzamcYfGZNXw4VZJkiRJkjYV/guPJEmSJEmSJEmSJEmSpCprv/3gmGPgueegpCTsNBUnPx9uucXSFUnrLjs7m4KCApo2bQpAKpUikUiQyQSLlBs3bszll1/OLrvswplnnslzzz3HkUceyVFHHbV0jG22CV4nn8z/xgjKV77+GhYvDj53S0qCMpacnGDReZs20L598DkmSZIkSZIkSZIkSZIkSdLKbLEFfPghDBwIF14IpaWQTIaTJTcXTj0V7rgD8vLW/LqttoLi4g2X6/fefHPF+y+6aFnxyjvvwOOPLzsWi8GBBwavP0om4Zxz1r10BYJnDNfGzz9/yNNP/5Xy8irQtLMa5eVFTJw4hKeeOojjj3+DeDw77EibvEw6w+Shk/nkzk+YMmwK0USUSCRCWUHZch0+KVIrvH7x9MWMnz6eiW9NJJ4dp7y4nFpNa7HrebuyU++dyK2TW0l3IkmSJEmSwmDxiiRJkiRJkiRJkiRJkqQqrX9/eOutjad4JRaD7baD888PO4mk6qxBgwYAvPLKK7Rr145EIgFAJBIBIJ1OE41G2XvvvXnqqafYZ599uP322znssMOWnvtHSz6fttuucu5BkiRJkiRJkiRJkiRJkrRxi0TgtNOge3c4/fSgBCSdhrKyypk7Lw8aN4ZBg6BLl7Ufo0YN2HxzmD69wuNViJ9+gsGDYbfdoFEjyM6GWbPg/ffh7rvh22/Xfex4HPbee83Pnz7902pTurJEMlnE1KnDee65wzn++NeJRv31nGEoXlDMl499yci7RlK6qDQoWgFSpSsuWFmdVGlq6bW//fQbH/zjA96/9n22O2I79rh0Dxrv3LjCskuSJEmSpKojkslkMqs/TZIkSZIkSZIkSZIkSZLCM3QoHHIIFBeHnWT95eXBuHGw5ZZhJ5FUnU2dOpX27duzePFi/vOf/3DSSSdRp06dP52XTCaJx+N07dqVgoIChg8fTn5+/tKCFkmSJEmSJEmSJEmSJEmSKstPP0H//vDII8H7goKKnyMnJ/jaowdcdhnssUdQwrKujjgCXnmlYrJVJ7VqwbPPBt/H1fnll3EMHNiFsrLFGz7YBpBI5LHNNodyxBFPEYlEw46zyVg4bSHvXfUe418eD1FIFiU36HyRWIR4dpzNWm7Gfrfsx7Y9t92g80mSJEmSpMrlv+pIkiRJkiRJkiRJkiRJqvL22w9OOCEoLanO8vKgTx9LVyStv+bNm/Pwww9Tt25dbr31Vh544AGmTp1KOp1eek55eTnxeJyioiJisRjpdJqSkhJLVyRJkiRJkiRJkiRJkiRJoWjVCu6+G+bOhfvvhx12gNxcqFlz/cpR8vKCMerXh+uugylT4OWXoXPn9RsXYK+9IDt7/caojkpLoWPHNTlvMYMH719tS1cAysuL+OGH1xk58u6wo2wSMpkMYx4Zw33b3ce3z31LsiS5wUtXADKpDOVF5cz7bh4vn/gyTx/yNIVzCzf4vJIkSZIkqXJEMplMJuwQkiRJkiRJkiRJkiRJkrQ6ySQcfDB8/DEUF4edZu3l58OZZwaLRSVpfaRSKWKxGCUlJTzyyCP06dOHmTNnsvfee3PmmWey66670rx5c+LxOAAvvvgiZ511FieccAL9+/cPOb0kSZIkSZIkSZIkSZIkSctMmgRffAEjRwbPCX//fVCWEo9DOh28UimIRpe9AEpKoGVL2GMP6No1KAlp3x5isYrNN3x48AzzokUVO25VV7cuzJ+/+vNeffUUvv32OZLJkg0fagOLx3M5++wvqVdv67CjbLQWTlvIyye8zKyxsygvLA81SywrRjwnzqEDDmX7o7YPNYskSZIkSVp/Fq9IkiRJkiRJkiRJkiRJqjZKSmCffeDLL4Pt6iIvD44+Gh57LFgIKklrq7i4mBkzZtCmTZvl9qfTaV5++WXuvfdehg0bRjwep0uXLmy99da0a9eOGTNmMGjQIGKxGN9//z01atQI6Q4kSZIkSZIkSZIkSZIkSVq9dBomT4Zx42Dx4uCZ4ZISyMqCnBzIzYWtt4Yddgj2bWgFBUEJSXm4HRGVbt99YejQVZ8zefJ7PPvsYZSXF1VOqA0sEonSsGFbzjxzNNFoBTf4bOIymQxjHx3L2xe/Tao0RTqZDjvSUom8BC33bclhAw8jv0F+2HEkSZIkSdI6snhFkiRJkiRJkiRJkiRJUrVSWAh/+QuMHg3FxWGnWb38fDj2WHjkEYhGw04jqbq65ZZbePPNN7nwwgs57rjjgGARauR/bU5z587liSee4K233uK7777jl19+WXrt/vvvzyWXXMJf/vKXULJLkiRJkiRJkiRJkiRJklSd7bMPfPhh2CkqT82a8OCDcMIJKz+ntHQx/fq1pqhobuUFqwSJRD577309nTtfFnaUjUY6mealE15i4lsTKS+smg1GsawYWTWz6D2sNw22bxB2HEmSJEmStA4sXpEkSZIkSZIkSZIkSZJU7ZSWwpFHwgcfQFFR2GlWLi8P/v53uOMO+F83giSttf/7v//jxBNPZK+99uKZZ54hLy+PVCpFLBb707lTpkxh1qxZzJgxg7lz57L99tuzxx57kEgkQkguSZIkSZIkSZIkSZIkSVL1N2QIHHMMFBSEnaRy1KwJc+dCdvbKz3n11VP49tvnSCZLKi9YJYnHczn77C+pV2/rsKNUe8mSJM8e9ixTh0+lvKhqlq4sFYHsmtn8bejfaNKpSdhpJEmSJEnSWrJ4RZIkSZIkSZIkSZIkSVK1lErBjTfCnXdCSQlUpSeh4nHIyYF+/aB377DTSKruWrduTdOmTbn77rvp2LEjAKWlpYwfP57hw4fTokULateuze677048Hg85rSRJkiRJkiRJkiRJkiRJG5d0Gho3hjlzwk6y4UUisN9+8MILULv2is+ZOfMLBg3ai/LyokrNVlkikSjNmnWmd++Pw45SrSVLkwzefzAzR88kWZwMO84aS+Qn6PV+L7bYdYuwo0iSJEmSpLUQDTuAJEmSJEmSJEmSJEmSJK2LWAxuuAE+/RS22gry8sJOFMjPh86dYfx4S1ckrb/Bgwczd+5cTjzxxKWlKz/99BPHHHMMnTp14vzzz+fII4/kjDPO4Nprr2X8+PEAJJPVZ4GqJEmSJEmSJEmSJEmSJElVWTQKF18MublhJ9nw4nHIzoaWLeFvf4OPPoJMZvlzRoy4k2SyJJR8lSGTSTNz5hfMnz8x7CjVVjqZ5rnDn6t2pSsA5YXlDD5gMHO+2QSaliRJkiRJ2ohYvCJJkiRJkiRJkiRJkiSpWmvXDr75Bi69NFjMGImEkyMeD0pX+vaFDz+ELbYIJ4ekjcvPP/9MIpFgr732AuDHH3/kqquu4s0332T//ffn7LPP5uCDD6agoIC+ffvywAMPABCPx8OMLUmSJEmSJEmSJEmSJEnSRuX00yGdDjvFhte1K7z5Jvz4I+y8M5x7LmyzDfTpA7NnQ1HRfH744TUymY37m5FOpxg1ql/YMaqt1059jSkfTal2pStLlC4u5bG9HmPR9EVhR5EkSZIkSWvI4hVJkiRJkiRJkiRJkiRJ1V4iATfeCJ9+Ch06QF4exGKVM3dWFuTkwP77w/jxcNpp4ZW/SNr4lJWVUVxcTOvWrSkvL2fYsGG88MIL3Hvvvbzxxhvcf//93HffffTr14/tt9+e/v378+STTwKQyWRCTi9JkiRJkiRJkiRJkiRJ0sahfn04/PDgueWNVX4+XH11sF2/Plx0EYwbB088ERSxbLcdXHTRANLpjf/XWKbT5Xz55WOUlxeFHaXaGf/aeL5/6XvKi8rDjrLuMlC2qIyXTnjJ53ElSZIkSaomNv5/sZIkSZIkSZIkSZIkSZK0yWjXDkaPhpEj4eSTg0KUDVXAUrMm1KoFF14YFK4MGQJNm26YuSRtulq1akVJSQkff/wxiUSC999/n2233ZZzzjln6TmNGzfm8MMP5+r/rXYeNmwYABFboCRJkiRJkiRJkiRJkiRJqjD33AO5uWGn2DCysmDffeGAA5bfH4nA7rvDI4/AlClpmjW7m0ymOJyQlS7CN988F3aIaqVofhGvnvJq9S5d+Z90Ms2sMbMYO2Bs2FEkSZIkSdIasHhFkiRJkiRJkiRJkiRJ0kanXTt47DH4/nuIx4NClPx8qFFj3ceMRoOilZwcaN8eHnoI5syBO+6AFi0qLrsk/d5+++1HgwYNuPjiixkzZgyzZs2ibdu2AESjwWOgqVQKgJ49e1K3bl0WL15MWVlZaJklSZIkSZIkSZIkSZIkSdoYbb45PPww5OWFnaTi5ebCgAGrPmfOnHeIxwsrJ1AVUF5ewIgRfcKOUa28ccYbJIuSYceoMOWF5bx90dssnLYw7CiSJEmSJGk1LF6RJEmSJEmSJEmSJEmStNF6+2047DCYOhVGjw7KUs49NyhOyc4Oylhq1YKaNYPtvLygnKVmTdhss2ABYY0asPvucNllQZnLDz/Al1/C8ccHY0jShpLJZGjWrBmnnnoqX3/9Nddeey1lZWV88803lJWVEY1GSaVSZDIZAD7//HMikQhZWVlkZWWFnF6SJEmSJEmSJEmSJEmSpI3PMcdAt26wMT2ml5cXlK40aLDq8776ajBlZQWVE6qKWLhwKr/99nPYMaqF8a+NZ9J/J5EqS4UdpUKlSlO8fOLLS5/XlSRJkiRJVVM87ACSJEmSJEmSJEmSJEmStKEMHgxXXw2RCGyzTfA64YTgWDoNEycGRSrFxVBSAmVlQZlKbm5QxLLjjtCsWXC9JK2psjL49lsYMwbmzAk+YwoKgs+S/PzgM6ZRI9h5Z9h+e0gkVjxOJBIhEolw2223kUql6NevH2VlZQBcdNFF3HrrrdSuXRsISlpefPFF5s+fzxlnnFFJdypJkiRJkiRJkiRJkiRJ0qYlEoFBg2DrrYPnBau7rCzYbz848sjVnzt9+qcbPlAVE4slmDlzNLVrtww7SpVWvKCYV095lfKi8rCjVLh0Ms2sMbP4cuCXdDitQ9hxJEmSJEnSSkQy1qZKkiRJkiRJkiRJkiRJ2ghNmgR77AEzZqy81ECSKsIPP8CwYTB8OIwcCT//DDk5kEoFpU7p9PLnx2LB8Wg0ON66NXTuDF26QLdu0KbNsnNTqRSxWIw5c+bw5JNP8tJLLzFy5EgAtt9+e0499VRq1arF66+/zjvvvMMxxxzDE088UXk3L0mSJEmSJEmSJEmSJEnSJui55+DUU6GoKOwk62ezzWDiRGjQYNXnJZMl3HZbTdLpZIXMu+WWB9Cu3Uk0bbo7NWo0JhZLUFg4l4KC2UybNpwJE97kp5/eX+04LVrsRadOZ9Oo0U7k5zckO7sWZWWFLFgwmUmT/svIkXdRVDRvPZJG6dz5Ug444I71GGPjN+yWYXx888ckSyrm70dVlN8wn0tmXkI0Fg07iiRJkiRJWgGLVyRJkiRJkiRJkiRJkiRtlG68EebOhf79w04iaWNUVgavvAJ9+sD48RCJrP/i6fz8oKSlXTu48ko45BCIx5cdLykp4ZNPPuH999/nnXfe4Ysvvlh6LC8vj169enHTTTdRt27d9QsiSZIkSZIkSZIkSZIkSZJW68or4d57q2/5Sn4+DB0Ku+22+nNnzPiMwYMPoLR00XrNmZdXn8MPf5I2bbqv9tybb84hlSpd5Tl77fUv9t77+pUe/+23n3nooQ6UlPy2lkmX2WKLXTn99FHrfP3GLp1Kc1ejuyiaV03/Q1hDWTWyOOq5o9jqoK3CjiJJkiRJklYgvvpTJEmSJEmSJEmSJEmSJKl6yWRg8GB46qmwk0ja2EybBvfdBw8+GJSkLF5ccWMXFgZfR42CXr0gkYDzzoOzz4ZGjTLk5OSw7777sssuu/D3v/+dCRMm8Nlnn9GiRQvatGlDx44dKy6MJEmSJEmSJEmSJEmSJElapdtvhwULgmeWq1v5Sl4evPbampWuAMycOZp0Orlec8Zi2Zx44hCaNOm0dN+3377A+PGvUFAwi0Qin4YNd2Crrf5KixZ7rtGYixfP4LPP7mX69E8pKJhNIpHLjjueQNu2xwNQu3ZLtt/+KMaMeXSdc8+Z8y2ZTIZIJLLOYwTjzKFv3758/fXXRKNR2rdvT8+ePdl5550rZPyw/DjkR5Kl6/d3ozooKyhjxB0jLF6RJEmSJKmKimQymUzYISRJkiRJkiRJkiRJkiSpIo0aBSefDD/8ANV0/ZmkKmbRoqAE5YUXgnKn0tLKmTcnJ5ivVy+4664MNWr4oSZJkiRJkiRJkiRJkiRJUlWRTkPv3vDii9WnfCUvD55/Hg4+eM2veemlE/nmm6fXa94uXa5g//37LH3/+uunMXbswBWeu/nm7ZkzZxyZTHqd5rryygXk5NQG4J13LmXkyLvXaRyAeDyPc8/9ltq1W67zGMOGDeOYY47h119/ZfvttycajfLDDz/QunVrbrrpJg477LDVjrFw4UIGDhzIuHHjmDFjBplMhoYNG9KhQwcOPPBA2rZtu8LrysvLyWQyJBKJDVLu8li3x5j68dQKH7cqiufE+ft3f6dOqzphR5EkSZIkSX8QDTuAJEmSJEmSJEmSJEmSJFW0wYOD4hVLVyRVhHfegdatg9KVkpLKK12BZfMNHgxbbx1h2LBlx9LpdVtMLEmSJEmSJEmSJEmSJEmSKkY0CoMGwVlnBYUmVV1+Prz11tqVrgDMmTNuvedu3/6Upds///zhSktXAH755at1Kl3Jza3LLrv8fWnpSjqdYtKkd9d6nN+LxRLMm/fDOl8/YcIEzjrrLIqKiujbty9vv/02r732Gv369WPSpElcc801TJkyZaXXZzIZACZOnMjVV1/NyJEjKSkpobS0lLFjx3LjjTdy7LHHMnjw4D9dO2vWLC6//HKOOuoodthhB7Kzs9lqq6145ZVX1vl+fm/B5AXM/HxmhYxVHWTSGT6797OwY0iSJEmSpBWIhx1AkiRJkiRJkiRJkiRJkipSeTk89xyMGhV2EknV3aJFcN558NJLUFQUbpbi4uD1l7/A3/4Gd90F+flRUqkU0WiUiE1TkiRJkiRJkiRJkiRJkiSFIhKBu++GZs3g2muhtBTSa98ZskHl5kKdOvDGG7Dzzmt/fXn5+j1IGY/n0qDBdkvf//jj28sdb9RoJxKJ/OX2LVo0jYULp67R+GedNZZGjXZabt+8eT/w/vvXVEBpTGa97n/o0KH88MMPnH766ZxzzjlL95922mlMnz6dG264gQEDBnDjjTeSSqWIxWLLXb/kGdH27dvzww8/kEgkiEajpNNpioqKGD58ONdccw2XXHIJW2+9NbvtttvScSZNmkS/fv2oW7cuNWvWpGbNmixYsIDy8vLgzjKZ9XoG9YsHvyCdqmJ/2TegVFmKMY+M4YA7DiAai4YdR5IkSZIk/Y7FK5IkSZIkSZIkSZIkSZI2Km+/DdtsA1tuGXYSSdXZRx/BUUdBQQGUlISdZpniYnjiCXjppXIeeOAXjjqqadiRJEmSJEmSJEmSJEmSJEkScPHF0KMHHHMMTJ4MhYVhJwrk5kLv3nDnnZCXt25jJJPr9zBlbm6d5d4XFc1b7v3hhw+mYcMdl9s3fPjtDB169XrMmiGRWMcb/v0omQzJZPE6XVtcXMx7771HTk4OBx54IMDS0pNEIkHnzp0B+O677wCIRlde5pFIJGjRosWf9rdp04YFCxZw6aWXMmTIEHbbbbelx3bccUe+/PJL2rVrR0FBAWeccQbvvvsum2222Trdzx/9+PaPpMs3neIVADIwb/w8Gu7QMOwkkiRJkiTpdyxekSRJkiRJkiRJkiRJkrRRGTwYTjop7BSSqrOXXoKTTw5KTqqi4mIoLk5w9NF1uPba4dx8c9ewI0mSJEmSJEmSJEmSJEmSJGDbbWHs2KDk5KaboKQE0iH1UuTmQp068Nxz0HU9HzVMp8vX6/qSkt+We5+XV2+9xvujV189hezsWuTl1WfrrQ+mQ4fTqF9/Ww4/fDCZTJpx455e57EzmTSpVNk6Xbto0SK+++47WrduTZs2bQCIx5f9GtC8vDwaNmzI3LlzmTFjBltsscU6zbNw4UIAatasudz+2rVrU7t2bSAogSkpKSGRSJCTk7NO8/xeOpVm/oT56z0OQPte7ek5qOcqz/n5w595fJ/HV3jssMcOY6dTdlrptTO/mMkjuzyyHgmXN2v0LItXJEmSJEmqYixekSRJkiRJkiRJkiRJkrTRWLgQ/vtfePDBsJNIqq4GDoTzzqu6pSvLy+euu7rQti0ce2zYWSRJkiRJkiRJkiRJkiRJEkAsBlddBT17Bs/3TZ4MhYWQyVTO/FlZEI3CKafAv/8NeXnrP2YslrVe15eXFzFv3njq198WgC23PIARI+5YevyBB9oC0KvXB7Rsufdaj//LL18t3R4//hXi8Vzatj0BgI4dz16v4pVUKsqkSdnEYrDZZlCrFtSsGfw5r05BQQHz58+nbdu21K1bF4BIJELmf38Z4vE4eXl5FBcXU1hYCEAmkyESiax0zJ9//pmvvvqKaDRKWVkZn3zyCffffz8777wz3bt3ByAajS49f8l45eXlFBQUkJOTQ25u7rp+O5aa/8N8YokYqdLUeo9VnZQVlDFtxDTa/6192FEkSZIkSdLvWLwiSZIkSZIkSZIkSZIkaaPx4ouw337wvzVpkrRWBg+uTqUrgZKSCL17Q3Z2sEBbkiRJkiRJkiRJkiRJkiRVDdtuC19+CR9/DHfeCe++C5EIlJRsmPlq1gwKV84+G849F5o1q7ix4/Gc9R7jyy8Hsf/+twOw5Zb7s8MOx/Ltt8+tx4gRYrEEqVTZn45kMuml27m56/dweVlZhMGDc5k4ERYtgoULgyKdunVh9uxVF7AUFRVRVlZGfn4+WVl/Lq9JJpOk02lisdgqy1YAUqkUsViMt956iwsvvJB0Or20wOXoo4/m+uuvZ7vttgNYbqwl2+Xl5RQVFZGTk0N2dvbafhv+ZObomes9xsoM7DrwT/tKF5au0bXPH/U8BbMLlttXtvjPf0fWx9QRUyt0PEmSJEmStP4sXpEkSZIkSZIkSZIkSZK00XjySTj//LBTSKqO3ngDzjqrepWuLFFcDCecENzDfvuFnUaSJEmSJEmSJEmSJEmSJC0RiUC3bsFr1ix48EHo3x+SyaC8I51e/Rirkp0dlK1ssw1ceSUccQSsoN9jvSUS+es9xqhRfdlxx+No1GgnAI444inatOnBhAlvUFQ0j7y8+my2WfM/XdeixV6ccsqHAPz228/07dsKgOzsWlx44WS+/fY5Zsz4nIULp5KVlc9WWx1Eu3YnLb1+xoxR65U7Pz/CXXfl0br1sn3pNBQUBH++q5JKpYhGoys9vmjRIgoLC9lss83Izc0FWGkBS+x/DS/HHHMMO+20EzNnzuTHH3/kjTfeIJVKkUwmV3hdJpMhEoksV7ySk7P+RTrTR06nrKBiC02WmDZi2jpfO/OLmSycsrAC0/zZrxN/JZ1KE42t/M9WkiRJkiRVLotXJEmSJEmSJEmSJEmSJG0Upk6Fr7+Ggw8OO4mk6ub77+G446pn6coSxcVw2GEwbhy0ahV2GkmSJEmSJEmSJEmSJEmS9EeNG8MNN8A//gHvvAMjRsCHHwbP/pWXB4UpBQUrL2PJzg5excXQsCF06gR77w377w877rhhszdq1IFffvlqvcZIJkt48snuHHXUc7RsuTfRaIyddurFTjv1WuH5qdTqSz1yc+vSqdM5dOp0zgqPz58/kfffv269cqdSpTRosMNy+6JRqFVr9dfm5+dTo0YN5s2bR2lp6dL9S8pQpk2bxoIFC2jRogW11mRAoH79+tSvX3/p++7du3PooYdy/PHH88Ybb9BqJQ+SlpWVUVRURP369cnOzl6juVZlfcpRNqTew3qTv3k+yZIkc76Zw1ePf8WYR8dApuLmiGXFmP/DfBps36DiBpUkSZIkSevF4hVJkiRJkiRJkiRJkiRJG4Wnn4ajjgoWE0rSmkom4eijq3fpyhIlJUGBzMiRwYJeSZIkSZIkSZIkSZIkSZJU9cTjcNBBwQsgk4EZM2D06OA1d25QwFJUBLEY5OcHrzZtoGNH2GknqFmzcjM3b96F7757gfLywvUap7BwDo8/vg9bb30IbdueyBZb7EqNGo2IRmOUlPzGr7/+yIwZo5gw4U1++un9VY5VXl7ERx/dSLNmXahXb2vy8uoRjcYpLl7A3LnfMWHCG4we/fB6Z47FsqhZs8k6XduqVSvq1KnDp59+Snl5OQDJZJJUKkV2djafffYZ6XSazp07r3HxCgTFLUt06NCB3r17c/PNN/Ppp5/+qXglEokAUFpaSklJCbm5uWRlZS13bFVefhnefBM22ywom1nydf60ojXOu7b+lfnXn/a9fdHbjOo7arXXbtZ8MwDi2XGad2lO8y7Nad29NS8c9UKF5YvEIhTOLaQBFq9IkiRJklRVWLwiSZIkSZIkSZIkSZIkqdrLZGDwYHjoobCTSKpu+vSBn34KPkequ1QKvv0W7rsPzj8/7DSSJEmSJEmSJEmSJEmSJGlNRCLQtGnwOuywsNOsWOPGHYlEohU23oQJbzBhwhtrdO6UKR9xww1/LghJp8v58MM/F3RUtIYN261RQcmKxONxdtttN8aNG8frr7/OJZdcQjweJx6P8+233/LOO++Ql5dH165dgaBQZVVzZf7wwGtpaSk5OTlLr1m4cOEKr4lEIkuLV/Lz88nOzl6j/Ol0UPjTuTMsWhS8pk0LvjYpTFWZX2haurCUr5/8mp/e/4lF0xaRVz+PXc7bheZdmgOw/ZHbs/3R2/PdC99V2JzJkmSFjSVJkiRJktZfVfl3CkmSJEmSJEmSJEmSJElaZ2PHQlERdOkSdhJJ1cl338Ett0BxcdhJKk5hIVx1Ffz1r9CqVdhpJEmSJEmSJEmSJEmSJEnSxqBhwx1IJkvCjlHpIpEYLVp0W68xbrzxRt5++20uv/xyZsyYQbdu3Zg9ezb33Xcf06dPp1+/frRo0eJ/80UYMmQIJSUlHHzwwWRlZQHwyy+/kJ+fT40aNZYbOycnh99++4333nsPgG233XYF9xCUspSUlFBaWkpubi6xWAyAdDpNNLryQp1oFNq1C15/dPuLKUrL1v77sSYGdh34p30LJi9Y6flvX/T2n/Z9/8r3nPv9udRpVQeArQ/ZuuKKVzKQLLZ4RZIkSZKkqsTiFUmSJEmSJEmSJEmSJEnV3pNPwkknwf/WhEnSaiWTcPTRULIRrgEuLYVjj4VPPw0WvEqSJEmSJEmSJEmSJEmSJK2PWCyL2rVb8uuvE8OOUqmysvLZYotd12uMRo0a8d///pfLLruM+++/n379+gGw5ZZbctttt3H22WcTj8eXlqAcfPDBAMydO5d69eoB8MMPP3Dcccexyy67sPvuu9OqVSvS6TQ///wzQ4YMYeTIkRx66KHstttuy81dUlJCOp0mLy+PkpISysrK2GyzzahduzbAKktXwjRtxLT1HiNVmmLW6FlLi1dqbF5jNVesJdcuSJIkSZJUpVi8IkmSJEmSJEmSJEmSJKlaSybhmWfgww/DTiKpOrn/fpgyBTKZsJNUvFQKvvsOHn8cevcOO40kSZIkSZIkSZIkSZIkSdoYNGvWhV9//RHYCB++XIlUqowmTTqt9zjbbbcdgwcPZurUqcyaNYt0Ok3Tpk1p37790nOWlKDsu+++TJkyhZo1ay491qZNGw477DDef/99hg4dSlFREbFYjHg8TrNmzbjkkku4/PLLyc3NXW7ehx56iHfffZe8vDzmzZtHMplkzJgxXH/99dSsWZOWLVvSs2dPYrHYWt9TLGvtr9kQsmpmUatpLeZ9P2+5/fGcOI07Nl76fvGsxRU3aSQYX5IkSZIkVR3+n7okSZIkSZIkSZIkSZKkam3oUGjWDLbZJuwkkqqLdBpuvx0KC8NOsuEUFsItt8App0AkEnYaSZIkSZIkSZIkSZIkSZJU3e200yl8//2LlJUVhB2l0tSrty21am1RIWPVrVuXunXrstNOO63yvPfee+9P+5o0aUK/fv1YsGABv/76K3PmzKGwsJBYLEbjxo1p27btCseaOXMmo0aNoqioiJKSEjKZDKNHj2b06NEAdOjQgZ49e67T/cSyK7d4Za9/7cXe1+8NwJeDvuS13q8BkFs3l3PGncOPb//ID6/9wIJJC8hrkMeu5+1KnVZ1ll7/3fPfVWieRG6iQseTJEmSJEnrx+IVSZIkSZIkSZIkSZIkSdXa4MFw8slhp5BUnQwdCosXh51iw5s9G0aNgt13DzuJJEmSJEmSJEmSJEmSJEmq7lq06EZubr1NpnglK6smXbteGXaMpRKJBA0bNqRhw4Zsu+22a3RNnz596NOnz9L3JSUlLF68mEWLFrFw4UKi0Six2LoVqORvns/iGVXjgdxoLMrWB2/N1gdvvcLjn9/3ORPfmlhh86WTafI3z6+w8SRJkiRJ0vqzeEWSJEmSJEmSJEmSJElStVVQAG++CXffHXYSSdVJnz7B58fGrqgI7rwTXnop7CSSJEmSJEmSJEmSJEmSJKm6i0QidO58Oe+9dyXl5YVhx9ngIpEI2213RNgxKlROTg45OTk0aNBgvcdq3rU5s8fOhkwFBFsPi2cs5sVjX2Srv25Fk45NqNGoBlk1syiaV8TMz2cy5pExTHhzQoXOmU6mqbdVvQodU5IkSZIkrZ9IJpMJ+Z8pJEmSJEmSJEmSJEmSJGndDB4Mzz0XlK9I0pqYOhW22QZKSsJOUjlycoJ7roD1sZIkSZIkSZIkSZIkSZIkaRNXWrqIf/+7EclkcdhRNqhYLIvddruIAw7oE3aUKmvcM+N486w3KVtcFnaUSrd5+805+8uzw44hSZIkSZJ+Jxp2AEmSJEmSJEmSJEmSJElaV08+CSefHHYKSdXJffdBOh12isoTicAjj4SdQpIkSZIkSZIkSZIkSZIkbQyys2ux447HEYnEwo6ygUXYdddzww5RpTXp2IRMOhN2jMoXgeZdm4edQpIkSZIk/UE87ACSJEmSJEmSJEmSJElSmDIZmDkTRo+Gzz6DTz+F336DkhIoK4N4HLKzIS8PdtwROneGjh1h222DYwrPrFnBn9mrr4adRFJ1MmhQ8Pm+qSguhkcfhWuuCTuJJEmSJEmSJEmSJEmSJEnaGHTufBnffPMsyWRx2FE2iGg0TqtW+7LZZpZrrErdNnXJpDa94pWsGlk03aNp2DEkSZIkSdIf+KsfJEmSJEmSJEmSJEmStMmZNAmeeALefx/GjYPSUsjKgsJCSKVWft0nn8DTTwfbZWXQpg106QJHHw377QfRaOXkV+Dpp+HwwyE3N+wkkqqLX38NyrU2NdOmBQUsfl5KkiRJkiRJkiRJkiRJkqT11aDB9nTqdDZffPEQyWRR2HEqXCyWzSGHPBx2jCovEo1Qf7v6zB47O+wolSqTztCkU5OwY0iSJEmSpD/wVz1IkiRJkiRJkiRJkiRpk5BKwRtvQNeusOOOcNttMHw4LFwIJSWwaNGqS1eWKCgIXmVl8N138MgjcMQR0LQp3HUXLFiw4e9FgS++gJNOCjuFpOpkzBjIyVn58V69IJNZ9loTbdvCf/4T/EwpLFx27U8/rfj8Zs3g4Ydh9GiYPTv4eVJYCD/8AAMHBuOtTPv28Pjj8PPPwc+u+fPhq6/gwQehXr2VX5eXB19/vWb3I0mSJEmSJEmSJEmSJEmStDr77Xcr+fkNwo5R4RKJfHr06EutWk3DjlItbHXwVsSyY2HHqFSxRIx6W63iwV1JkiRJkhQKi1ckSZIkSZIkSZIkSZK0UZs7F26+GRo1ghNPhBEjgl9WX15ecXMUFMCsWfDPf0KTJnDCCcEv1NeGk8nAo4/CPvuEnURSdfL551BcXLFj7rsvXHQRdOkSFJyszpZbwhlnwM47w+abQyIRXLf11tC7N3z2Gey++5+vO/fc4GfL3/4GLVpAdjbUrQvt2sFZZwU/51amvPz/2bvveB0L/4/jr3udiWPvTQjZK8eKBqlI9G0oI/WlpUVUX9L6pSEaUkZHRSGRMhLKOLY4ZmRz7HEcZ97r+v1xdQ4yz3HOuc54Px+P+3HucY33fRz3ua/r5vM2y6pERERERERERERERERERERERERERDKC0xlEt25TcTqDrY6SYex2J6VLN6Revd5WR8kxGv23kdURspQj0EHjpxpjs9usjiIiIiIiIiIi/+K0OoCIiIiIiIjkHfHxsGGDOdRpyRLYvdscbpiUBH6/ORwqKAiKFDEHUzVpAg0bmkMKbfq8WURERERERERERNIopZjj+efB5zPPRWa2hATz65Qp8NNP0KkTjB4NBQtm/r7zGpsNQkOtTiEiOc3ixRlbvAUQEwNz55qfgRUtCv36XXn5uDiYPBl+/x2io8HrhRYtYPBgs4QlKAiefhpWrjy3zq23wscfg90Oycnw5Zfm+mfPQtmy5mdr8fGX32diIixdapa3iIiIiIiIiIiIiIiIiIiIiIiIiIhkhDJlmtCoUV/Wrv0CrzfB6jjXzeEIpEuXSdg05OSaFShbgIqtK7Jr/i6ro2SZRv3yVtmMiIiIiIiISE5hMwzDsDqEiIiIiIiI5E5JSTB9Ovz4I6xZA4cPQ0gIuN1XH3DocJgD89xuCAiAOnXgttugVy8oVy5r8ouIiIiIiIiIiEjOdeAAPPQQrF9/5UH0mS0w0DzX+e230KGDdTlERMRUvDgcP375x3v0gIiIc7fT+v9mz19/716oVOna15050yzsAvj5Z7jnnnOPrV4NjRub13v2hIkT05YLoGJF2LMn7euJiIiIiIiIiIiIiIiIiIiIiIiIiFyO15vEp5/WIDb2AIbhtzpOurlcIXTo8DH16z9mdZQcZ/fC3UzpPAV3nNvqKJmuSvsqdJ/b3eoYIiIiIiIiInIJdqsDiIiIiIiISO6zZw+88AIUKwZ9+5rFKwcOgNcLsbFXL10B8PnOLRsbC8uWwTvvwA03mAUsv/0G/pz77y1EREREREREREQkkxgGjB0LN94IK1daW7oCkJwMp05B165mEcyZM9bmERHJyxISzNfk7CY0FG6/HcLDz93366/nrpcpc650JTHRLI/ZuNF8PocOwYQJ5jJXs3+/+XtSRERERERERERERERERERERERERCSjOJ1B9OjxO0FBhQCb1XHSxeUKpUGDJ6hXr7fVUXKkSm0rEVgg0OoYmS4gXwDhA8KvvqCIiIiIiIiIWMJpdQARERERERHJHfx+mDcP3nsPVq0yb7vdGbuP5GTz64IF5sDE/PnhxRfhscegYMGM3ZeIiIiI5B5H4o7w5+E/ORZ/jERPIoneRGzYCHIGEewKpnhocRqUakDJfCWtjioiIiIi1+nsWbjnHlizxvrClX9LSDBLqufPhzlzoEkTqxOJiOQ98fHgcoHPZ3US00cfwXPPXXjf8ePwyScwevS5++rWPXc9ONj8PO782716QYcO0KwZ7Nt3+f3ZbObnbUFBGRJfRERERERERERERERERERERERERASAQoUq0avXEsaPv5nk5Fir46SJyxXCjTfexx13jMBmy5nFMVaz2Wzc/OLNLHptEd5Er9VxMk1gWCAVb6lodQwRERERERERuQwVr4iIiIiIiMh127sXHngAtmyBuLis2WdcnHkZMgTefBO++gruvTdr9i0iIiIi2dfJhJOsPLiS1dGrWbxvMVFHo0j0JBLkDMLr9+I3/PgMc7qqw+bAbrPjtDtJ8iYR7Aqmbom6tKnYhsalG9OsbDOKhBSx+BmJiIiIyLU6cQJatYLdu8+VOGc3ycnmpW1bmDXL/CoiIlknMRHsdqtTXF1gIDgc4P3n/50WLHjh49HR8OKL5vUPP4QyZaBkSXj3XXjwwctv1+GApCQVr4iIiIiIiIiIiIiIiIiIiIiIiIhIxitWrCY9ey4mIqLNP+UrhtWRrsrlCqFGjXvp1GmCSleuU8MnGhI5PDLXFq+4Qly0H9lePyciIiIiIiIi2ZiKV0RERERERCTd/H74/HMYONAcFujzZX2GhATza/fucNttMG4cFC2a9TlERERExDqGYbBs/zI+WP4Bv+76lUBnIAnuBLzGuX+cmey7+uTtZF8yi/ctJnJ/JKEBoSR5k2hftT0vNX+J8HLh+seQIiIiItnYkSPQrBkcPgxut9Vpri4+Hu6+G6ZMgbvusjqNiEjekZycvYpXRo2CH34wi1UaNTLLVIoVg1dfheLF4YknzOWSki5c7803zd8hYK47Zox5/c47r7w/uz37lpOJiIiIiIiIiIiIiIiIiIiIiIiISM5XsmQ9+vRZxVdftSAx8TSGYcEgkmvkcoVQv/5jtG8/Sv9/NAME5Augy+QufH/P93gSPFbHyVCOAAcVb6lIza41rY4iIiIiIiIiIleg4hURERERERFJl7174YEHYPPmc+UnVkpIgLlzoWpV+OoruPdeqxPJ9Tp2DDZuhNhYSEw0B4E5nRAcbF6qVIFq1cDhsDqpiIiIWOVs8lm+3fgt7y1/j+Pxx0nwJGBgXFPJypV4DS9nks8AMGv7LBbsXkCx0GIMbD6QR+o+Qr6AfBkRX0REREQyyOnTEB4Ohw6BJwf935yEBPjPf+CXX+CWW6xOkzP4/X7s2akxQURynIAA8PutTnHO3r3mBWD2bPN32Zdfmrd79YKnnzYLxfbtu3C9PXsufT1fPrDZwDAuvT+/3/weiIiIiIiIiIiIiIiIiIiIiIiIiIhklqJFq/PEE3/y/fedOHlyBx5PvNWRLmCz2XE6g2jb9m2aNu2v0pUMVLldZWreX5Mt32/Bm+S1Ok6GcQY56fRVJ6tjiIiIiIiIiMhVqHhFRERERERE0mzqVHPYU3Iy+HxWpznH7TYv3bvDXXfBN99oeFROcewYrF0La9bA4sWwYYM5eDIoyBwO5vebX222cxe/3xykWa0atGwJN98MDRtC9eqg2YsiIiK5m8fn4c0lb/LB8g+w2+zEZ+I/ujUwiPfEEx8Tz4DfBvDi/BcZ0HwAr7V6DZfDlWn7FRHJa04nnubPw3+y5tAaFu9dzObjm0n0JOL2ufH6vTjsDgIdgQQ5g6hetDqtK7SmcenGNCzdkOKhxa2OLyIWio+HNm3g4MGcVbqSIiEB7r4bFi2CJk2sTpM9GIaBzWbD7XaTkJDAwYMH8Xg81K9f/4LSFZWwiEh6BAdnj+KV4GCzdP7fzs/mdEKBAnDihFlUf/o0FCpkPlax4rnlzr9+8ODlS1fA/FwvKOh6kouIiIiIiIiIiIiIiIiIiIiIiIiIXF1YWDmeeGItK1eOZNGi1/D5kjEM6/8Rp8sVSuHCVenWbSpFilSzOk6u1OHjDuycszPXFK+4QlzcPe5uQouFWh1FRERERERERK7CZhhX+m+2IiIiIiIiIhcaMwZeeOHSw6Cyk+Bgc1DhnDkQEmJ1GrkUnw/mzoX33oPVqyEw0Bw06U3nv53Il88cJpY/v/kz+thjULhwxmYWERER6208upFuU7tx8OxBEjwJlmQIcYVQrkA5pnWbxk0lbrIkg4hITuf1e/l5+8+M+3Mcaw+vJSYphiBnEImeRDz+qzcnOO1OQl2hJHmTCHGFUL9UfXrV60XXml0JcmqStEhe8uijMG0aJCVZneT6FCkCu3ZBWJjVSbKHXbt28d577/HTTz/h8XiIjY2lYMGC3HHHHXTt2pV77rlHpSsiki5xcWZ5yZU+i+jRAyIizt222cyvQ4fC66+b1yMioFevc8uUKwcNGpjX27aFZ581rx87Bk88YV4/cQIiI83rq1aZJSkLFsDevebnG40awYABZtkKmL8XqlY9t4//+z8YNMi8fuAAvPSSef2DD8z9A7z7LgwefPnnZrOZz10voSIiIiIiIiIiIiIiIiIiIiIiIiKSVU6d2sm0af/h5MnteDzxlmSw2ew4nUG0aTOMZs2ex253WJIjr9i9cDff3/M9noSr/z+x7MwR4KDybZV56JeHrI4iIiIiIiIiItdAxSsiIiIiIiJyzd57D4YNM8sxcoKgIKhZExYvNks5JHs4dgzGjoWRIyE5Gc6ezfh9hISA3w+dOsGLL0Ljxhm/DxEREclaHp+HNxa/wYcrPiTJm4SBtR9v2LAR5AxiQPMBvNbqNVwOl6V5RERyisNnDzNm7Rg+XfMpHp+Hs+6MOyjMF2Ae/D/e4HGeafIMlQpVyrBti0j2NH8+3HtvzjlfeSVBQdClC0yaZHUS623YsIF+/fqxatUqGjZsyI033sjq1avZsWNH6jLlypVj4MCBdO/enbCwMAzDwJbSjCAichWFCkFMzOUfT0/xyr/XuZQ//oBbbjGvr18P9epdftmzZ+Gee8x1UgQFmUUt4eGXXmflSmjX7sq/F0uXhujoK+cUEREREREREREREREREREREREREclohuFn5cqRLFr0GjabPcsKWMzClWCKFKlG167fU6RItSzZr8C85+bx57g/8cTnzPIVm91GaIlQ+kb1JbRYqNVxREREREREROQa2K0OICIiIiIiIjnD6NE5q3QFICkJtm6F224zr4u1Tp+G7t2hQgV4+204cSJzSlfA/DlNSoJp06BNG7OAZ8WKzNmXiIiIZL4tx7ZQa3QtRqwcQaI30fLSFQADg0RvIh+s+IDan9dmy7EtVkcSEcnWIvdHctfku6g0qhLvLX+PU4mnMrR0BSDOHUecO47P1nxGzdE1aRPRhnk752EY1v/eEJGMd+YMPPxwzjpfeSVJSTBzJsybZ3US6w0fPpzt27fz3XffsWbNGsaNG8fvv//O888/j8vlokyZMhw4cIBnnnmG4cOHA6h0RUTSpG5dqxPAqFHw44+waxfExoLXa5bBrF0L770HtWpdWLoC5u+Kdu1g4EDYsMH8HZiYaF4fNAhat77678VGjTLn+YiIiIiIiIiIiIiIiIiIiIiIiIiIXInNZufmm1/gpZeOcOutwwkLq0BAQD4gc/4tuNMZjNMZxI03duHRRxfyxBPrVLqSxe746A5qdK6BK8RldZS0s0FQwSB6R/ZW6YqIiIiIiIhIDmIzNGVGREREREREruL776F3b3N4U04UHAwtW8Ls2eB0Wp0mb/r5Z+jRwxz4lZxsTYbgYOjTB4YPN6+LiIhIzhC5P5L2k9oT747PFoUrl2LDRmhAKL92/5Xm5ZpbHUdEJFuJTY7lqdlP8eNfP5LoyfryrFBXKC3Lt2TivRMpHlo8S/ctIpnrkUfghx9yX+FykSLmEP6wMKuTWCMxMZEiRYrw2GOPMXz4cEJCQgAwDIP4+HhatGjBAw88wB133MFzzz3H0qVLeffddxk4cKDFyUUkJxk61CyI9/msTpK1AgPhnXfghResTiIiIiIiIiIiIiIiIiIiIiIiIiIieZ1hGOzfv5Tly99n167fcDhcuN1x17VNhyMAhyMQlyuYZs1eoEGDxwgJKZpBiSU9/D4/U+6dwp6Fe/AkeKyOc21sEFggkMeWP0axmsWsTiMiIiIiIiIiaaDiFREREREREbmiHTugXr2cW7qSIiQEBg2C//3P6iR5y+nT8MQTMGeOWbpiteBgc3jl1Klw881WpxEREZGr+XXnr3SZ2oUETzZ4I3ENQlwhzPjPDG6vcrvVUUREsoX5u+bz8I8PE5ccR5LPumaEAHsAQa4gvrzrS+6vdT82m82yLCKSMebPh3vvzR7nmzJaUBB06QKTJlmdxBq//vorHTp04P333+fFF1/E5/Nht9tTX7tvv/12DMPg119/Zdu2bXTr1o3Y2FjWrFlDqVKlLE4vIjnFL7/Aww9DbKzVSbJWgQIwaxa0bm11EhERERERERERERERERERERERERGRc+LijrB790IOHlzBvn1LOXlyO3a7E5vNhtsdD1w8LtPhCMDpDMLjSSQ4uDClSjWgQoXWlC3bjAoVWmKz2bP+icgl+b1+fnzkR3bM2pHty1dsDhtBBYPovaw3RWuotEdEREREREQkp1HxioiIiIiIiFyWzwcNG8KmTeD3W53m+gUHw+rVULu21Unyhtmz4ZFHzAGYyclWp7lQcDD06QPvvw+BgVanERERkUtZuHsh93x3DwnenDVNO8QZws8P/UzbSm2tjiIiYpnY5FienvM007dNz1blWSGuEFpXaE1E5wiKhxa3Oo6IpJPfDxUqwMGDVifJPCEhsGwZ1K9vdZKsN3fuXO6//36eeeYZ3nnnHfx+PzabDZvNxr59++jTpw/x8fEsX74cgBkzZnDfffexbNkymjdvbnF6EckpDh+GSpWy32cXmc3lghMnzAIWEREREREREREREREREREREREREZHsyjD8nDy5g0OH1hETswe3Ox63Ow6fz01gYD5crlCCggpSsmQ9SpVqQFBQQasjy1UYfoM5z8whKiIq25avOIOcBBcNpvey3hSsUNDqOCIiIiIiIiKSDk6rA4iIiIiIiEj2NWIE7NyZO0pXAJKS4P77YeNGcOqIOFN9/DEMGgSJiVYnubTERBg3Dtatg19/hXz5rE4kIiIi51t5cCWdvu+U40pXABK8Cdzz3T0sfHQhTcs2tTqOiEiW23JsC7dMvIWzyWdJ8iVZHecCCZ4EFu5eyA2f3MCch+YQXj7c6kgikg6LFkFMjNUpMldyMnz4IXz7rdVJsl7Tpk0JCAhg9OjRtGzZkvbt2+P3+3E4HEyfPp1Fixbx7rvvpi5fuHBhQkNDWbNmjYpXROSalSplFrTnteKVokVVuiIiIiIiIiIiIiIiIiIiIiIiIiIi2Z/NZqdo0RoULVrD6iiSQWx2Gx0/60iV26ows9dMvIlefMk+q2OlcgY7qf1AbdqPak9g/kCr44iIiIiIiIhIOtmtDiAiIiIiIiLZ044dMHQoxMdbnSTjGAbs2wf/939WJ8m9DANefx0GD86+pSspEhPhzz+heXM4dcrqNCIiIpLiYOxB7vj2DuI9OfeNaLwnntu/vZ3o2Giro4iIZKk10WtoPqE5JxJOZLvSlRRuv5vY5Fhu//Z2ft35q9VxRCQd3nsP4uKsTpG5fD6YPj33F8z8m9/vp3DhwgwcOJDk5GS6d+9Or169GD58OHfffTevvfYa1apVo0+fPqnrHD16FL/fT/HixS1MLiI5Ubdu4HRanSLrBATAww9bnUJERERERERERERERERERERERERERPKyGp1r8OzOZ7mhww24QlxWx8EZ5CS0eCgP/fIQnSZ0UumKiIiIiIiISA5nMwzDsDqEiIiIiIiIZC8+HzRsCJs2gd9vdZqMFxwMq1dD7dpWJ8l9hg6FDz6AhASrk1y7gACoXBlWrYICBaxOIyIikrcZhkHriNasOLgCr99rdZzr4rQ7CS8Xzu89fsdms1kdR0Qk00Xuj8xxxVnBzmAm3zeZzjU6Wx1FRK7RwYNQtSokJ1udJPOFhMBbb8Hzz1udJOudPHmSd999ly+++IK481p2mjVrxpAhQ2jfvj0AycnJDBw4kC+++ILjx4+TP39+qyKLSA60dSs0apT9S+QzSlAQ/PUXVKhgdRIRERERERERERERERERERERERERERH4a+ZfzOw1E2+iF1+yL8v37wx2UvuB2rQf1V6FKyIiIiIiIiK5hIpXRERERERE5CLffQePPw7xOWdWaprYbNC8OSxbZnWS3GXUKHjllZxVupIiMBBuugmWLDGLeURERMQa49ePp//c/jlqaP+VhLpC+eTOT+hVr5fVUXKcuLg4Dh06xKFDh9i3bx9nz57F6/Xi8/kwDAOn04nD4SA0NJTy5ctTpkwZSpcuTYECBVR0I2KB9YfX0yqiFXHuuKsvnM0EO4OZ9eAsbq18q9VRROQaDB4MH32UN4pXAEqXNstm8tLbG5/Ph8PhAGDHjh38+uuvnDp1inr16tGoUSPKlCmD3+/Hbrcze/Zsnn32WRo3bsz3339vcXIRyYkaN4a1a61OkTXatoWFC61OISIiIiIiIiIiIiIiIiIiIiIiIiIick7CyQSWvrOUP8f+CQa449yZuj9HgAOb3UaZpmW45Y1bqNCqQqbuT0RERERERESylopXRERERERE5CJ168LGjVanyFxBQbBpE1StanWS3GHWLHjwwZxZupIiKAjatYOff85bwyxFRESyi4OxB6nxaY1cU7qSIl9APv566i/KFChjdZRsLTExkQ0bNrBjxw6OHDmCx+PB6XTidru52kdZNpuNgIAAfD4fdrud4sWLU7VqVRo0aED+/Pmz6BmI5F1/n/ybxmMbcyb5jNVR0i3EFcKiRxfRtGxTq6OIyBW43VC8OJzJuS83aZYvH8yYAbfmgW6o+fPnU6tWLcqUufb3zeHh4Rw9epRJkybRtKlew0Uk7X74AXr3hrNnrU6SufLlM5/rHXdYnURERERERERERERERERERERERERERORi3iQvW3/YyrLhy4jZHYM32Yvhy7gxqQH5AsAGDZ9oSOOnGlOoUqEM27aIiIiIiIiIZB8qXhEREREREZELREVB8+Y5u0DjWrhc0LcvfPyx1UlyvpMnoUqV3DH0MjQUxo41S2REREQk6xiGQZuJbVh+YDlev9fqOBnKaXfSonwLFj26CJva3S4SHR3NihUr2L59OzabDY/HkyHbdTqdGIZBpUqVCA8Pp0KFCvr+i2QCr9/LTZ/fxPYT2zHI2R87lwgtwc5nd5IvIJ/VUUTkMlasgPbtITbW6iRZq29f+Pxzq1NkPrvdTsmSJRk7diwdO3YEwOv1YrfbsdvtGIZx0fu5+Ph49uzZQ+3ata2ILCK5gMdjlnrFxFidJHOVLAnR0WC3W51ERERERERERERERERERERERERERETkyg6vP8zKESv5e+7fuM+6cQY58SR48Hv917yNgPwBYIDP46PETSVo+lxTanatiTPQmYnJRURERERERMRqOvIXERERERGRC4wYAcnJVqfIfB4PTJgAw4dDcLDVaXK2xx6DxESrU2SM+HhzmGXbtlCihNVpRERE8o7vN3/PukPrcl3pCpilBGui1zBlyxQeqP2A1XGyBa/Xy6ZNm4iMjCQ2Nhav14thZGxhg9dr/izt3LmT/fv3ExQURPPmzalXrx6BgYEZui+RvOydpe+w/8z+HF+6AnAm+Qz95/ZnfKfxVkcRkctYtw7cbqtTZL3ISKsTZL758+cDcPz4cV577TXy5ctH69atU8v0gItKVwzDIDQ0VKUrInJdXC545hn44IPc8znHv4WEwAsvqHRFRERERERERERERERERERERERERERyhlL1S3HvN/cCEH88nsN/HubQ2kPs/WMvR9YfIfFUIjabDbvTDjYwfAZ+rx9HoIMi1YpQvmV5yt1cjlINS1GkWhHsDv1DWhEREREREZG8wmZk9CQrERERERERybHOnIGSJSEpyeokWSNfPvjkE+jZ0+okOdeMGdC9OyQkWJ0k47hcZvHK3Lnwr3mOIiIikgkMw6D6p9X5+9TfVkfJVDWK1GDb09usjmG56Ohopk2bRkJCAh6PJ0v37XK5cLlcdOnShSpVqmTpvkVyo83HNtNkbBMSvblnQnWIM4SfH/qZtpXaWh1FRC7h/vth2rS0r9ejB0REnLt9tfM9Lpd5vrBNG6hXzyznzZ8fTp6ElSth5EhYsuTCderVg27doGVLqFABihUDvx927oQff4QPPzQLf9MjMNBc1+FI3/o5wT333MPmzZsJDw9n0qRJ2O12xowZQ58+fayOJiJ5QEIC3HADHDpkdZLMUbkybNsGAQFWJxEREREREREREREREREREREREREREbl+hmHgc/vwJnrxe/04g504g5wqWBERERERERERFa+IiIiIiIjIOZ98AoMG5a4SjaupUcMcOCVpd+IEVK1qFvbkNqGh8OWX8NBDVicRERHJ/VZHr+aWibeQ4Mndb0JDXCH80eMPGpdpbHUUS3i9XhYtWsSaNWvwer2WZnG5XNx4443ceeedBAYGWppFJKfy+DzUGVOH7Se2Y5C7Pm4uHlqcXc/uIl9APqujiMi/VKgA+/enfb20Fq+UKAFHjlx5mccfh3Hjzt3+/HPo2/fyy2/ZAs2bQ2zsVeNeJF8+WLUKatZM+7o5gdvtJjQ0lGeffZYBAwbw9ddf8/bbbxMYGMhrr73Gf//7XwIDA/H7/djt+k9QIpI5li2D22+HxNzTKQhAcLD53Bo0sDqJiIiIiIiIiIiIiIiIiIiIiIiIiIiIiIiIiIiIiEjm0kQCERERERERSfXdd3mrdAVg9244ftzqFDnTk09CUpLVKTJHfLw5LPPUKauTiIiI5H4fLP+AJG8ufVNxniRvEh+u+NDqGJaIjo7m008/zRalKwAej4ctW7bw8ccfs2vXLqvjiORI7yx9hwNnDuS60hWA2ORYnp37rNUxRORfEhLg0KGs3efixdCvH9x6q3ke7Nixc4+NGGEOsz/fyZMwciR06gQdO8LUqeceq1UL+vdPf5Z169K/bnb37bffYhgGLVq0oGTJkgwcOJC3336bEydO8Nxzz/H2228DqHRFRDJVixbQs+fFr+05WUiI+btHpSsiIiIiIiIiIiIiIiIiIiIiIiIiIiIiIiIiIiIikhfYDMPIfdNwREREREREJM0MAwoUgLg4q5NkrQIFYMoUaN/e6iQ5y6FDUKVK7i1eAXPA2rBhMGCA1UlERERyrxMJJyg7oizJvmSro2SJIGcQ0S9EUzi4sNVRsoRhGCxdupSlS5dmi8KVS3G5XNSpU4eOHTtis9msjiOSI5xOPE3pEaVzdWlWkDOIjX03ckORG6yOIiL/WLHCPH8XG5v2dXv0gIiIc7ev9is/Xz6oXx+WLr3w/nvvhR9/PHe7SRNYs8a83rIlrF9/4blVm828r25d8/acOWYhS3r06wejR6dv3X8zDPOcXmKi+dXvh6Ag8xIcDA5HxuznWjVr1gy73c7kyZOpWLFi6v2zZ8/m5ZdfZuvWrfTo0YMhQ4ZQqVIlfD4fjqwOKSJ5QkIC3HBD1hd9ZZYqVWDrVggIsDqJiIiIiIiIiIiIiIiIiIiIiIiIiIiIiIiIiIiIiEjms1sdQERERERERLKHAwfA50vfuj16mAP7Ui5pZbfDsmUXbqNHjyuv0779hcvv2ZO+7AkJ5wYkyrX7/PP0/VnnJImJMGKEOXxSREREMsf4P8djt+WdjyrsNjsT1k+wOkaWMAyDefPmsWzZsmxbugLg8XjYuHEjU6dOxZfeAyKRPOarDV/l+tdun9/HJ6s/sTqGiJxn166sO0cTF3dx6QrA9u0XL5di6dKLC60NA3bsuPTyabV5c/rWMwzYuxemTzfLhZs2hfz5zUvp0mbBQPXqUK4cFC5slq9Urw69esG4cWZxjMeT/txXc/ToUVavXk2HDh0oX778P5nNk44dO3bknXfeoVSpUkycOJG33nqLM2fOqHRFRDJNSAhMnWqWUOV0wcEwbZpKV0REREREREREREREREREREREREREREREREREREQk78jdE3FERERERETkmq1bBy6XNfseNAjCw699+cKFYUIGzav2emHx4ozZVl7h8cCnn0JystVJMl9cHCxYYHUKERGR3OuLdV+Q6E20OkaWSfAk8Pmaz62OkekMw2DmzJmsX78eT2ZO6s4gHo+HnTt3MmnSJJWviFyF3/DzwfIPSPAkWB0lU3n8Hr5a/xWJnrzzO0oku0tMtL4c9z//OXd9xw7Ytu3KyxcuDO3anbs9a1b6952QhpddwzDPd95zj1mwUqsW9O5tFgyvXg3x8WYBd3Kyud2EBEhKMs/5eb3mc4uIgOeeg9atITQU6tSBr74y/xwy0hdffAFA06ZNsdvtGIaBzWZLffyee+4hMjKSDh068NVXX3H77bezbNmyjA0hInKe8HAYPtwsYcmpQkJg9GioX9/qJCIiIiIiIiIiIiIiIiIiIiIiIiIiIiIiIiIiIiIiWUfFKyIiIiIiIgLAqlVmyURWq18fhg41BycmJV3bOl98AaVKZdygvw0bMmY7ecVPP5nDGfOCuDhzyJqIiIhkvHh3PAdiD1gdI8vtj92fqwsLDMNgzpw5bNu2LUeUrqTwer0cOHCAqVOn4rd6qrtINrZw90LOus9aHSNr2GDKlilWpxCRfyQmWns+6j//gVdeMa+73fD441devkAB8xxa4cLm7blzYfLk9O//Ws6bxsaaZckVK8Jdd8Evv5glKwkJ5mNpfYsTHw9nz5qFLJs2wbPPQrFi8MwzsHNnup7GRZo2bcrIkSNp0KDBJR83DIOKFSvy+uuv06pVK9asWcOQIUPYvn17xgQQEbmEZ56Bl1/OmeUrISHw9tvQs6fVSUREREREREREREREREREREREREREREREREREREREspaKV0RERERERASAJUvSPnzvegUGwjffQEAAjBwJR45cfZ1HHoGuXSEmBv7v/zImx9mzcPx4xmwrLxg+3Pye5RXLl8O+fVanEBERyX02HNlAiOv6ppj2qNsDY6hx0SX+lXh2PbuL7+77jublml/z9m4qfhMf3fERy3otI/6V+NTt7em/57pyni/EFULUkagM21528/vvvxMVFZWjSldSeL1e9uzZw08//YRhGFbHEcmW3lv+HnFuC1pbLRDnjmP4MjVximQXXi9Y9ev5uefM0hSn0yxAuf9+81zq5ZQpA8uWQYsW5u2FC+G++64vv9d7+ceio6F3byhZEgYNgv37zTLhjP5+xcWZZSxffAE33QTNm8Mff1zfNm+//Xb69etH0aJFAbDZbBc8nnK7cePGzJs3j+eee44//viDZ5999vp2LCJ5WnJyMm63+4L7/n0M+L//mQUsOal8JSQEXn3V/L0lIiIiIiIiIiIiIiIiIiIiIiIiIiIiIiIiIiIiIpLXqHhFREREREREANiTcbOkr9m770KtWrB5MwwefPXly5WDTz4xrz/9tDlEMCMEB8Pu3Rmzrdxu/37zzysv8fvh66+tTiEiIpL7rDu8DrfPffUF0yHEFULlQpV5oPYDLO65mI43dLym9dpWastzzZ4jvHz4dZfCXI7H52Hd4XWZsm2r7d69m5UrV+bI0pUUHo+Hbdu2ERWVe8txRNLrYOxBlu1fZnWMLHUg9gBrD621OoaIYBY42y34Fy4jRsBHH5n7jomBDh3gp58uv3zt2rBihVlMAjBlCtx5JyQmXl+OwMCL7zMMGD8eatQwy60TE81ilMzm8ZgFNCtWQMeO0KtX+kuabTYbLpfrqsv5fD6CgoIYMGAAXbt25fHHH0/fDkUkT5s0aRL9+vWjVatW3HnnnYwZM4aNGzcC5uuR3+9PXdZmMz/DGjo0Z5SvBAfD++/DK69YnURERERERERERERERERERERERERERERERERERERExBoqXhEREREREREA3Jkz8/qy2raFZ5+F5GTo3v3q+7fZYOJECAszBxZOmpSxeZKSMnZ7udXq1RAQYHWKrOV2w6JFVqcQERHJfZbsW0KSN2PfhLWY0IIWE1rw0PSHOBJ3BACn3ckLN79wTevHJMUw9++5vLnkTT5f+3mGZkuR6E1k6b6lmbJtKyUnJzN9+vQcXbqSwuPxMHfuXGJjY62OIpKtLNqzCKfdaXWMLJXsS2b+rvlWxxARzIHyDkfW7S8gwDwH+fzz5u19+yA8HP744/LrtGkDS5ea5dEAH3wADzyQMeddg4MvvH3woLm//v0hLg683uvfR3okJMD330OVKrBwYebtx/HPH36pUqWYOnUqXbt2zbydiUiuNGjQIPr06cP3339PYmIikZGRPPnkk/Ts2ZNPPvkEALvdfkH5CsDAgTB6NISGZu3voWvldEK+fObnZ08+aXUaERERERERERERERERERERERERERERERERERERERHrqHhFREREREREgKwtXgkLg4gIsNthyBCIirr6Oi+8ALfcAtHR0K9fxmdKTMz4beZGq1aZwxzTqkcPMIxzl7Sy22HZsgu30aPHhcuUKwdffgnr1sGRI+bPdHw8bN8OEybATTelfb8pruVnVERERNJmdfTqDN9m5IFIIg9E8t3m7/h247ep95fOX/qa1p8YNZE7J9/JkN+HsOrgqgzPl2JV9Co8Hg8LFixg3rx5bN68mYSEBACM9LxZygbmzp2LO6vbHDOR1+tlxowZOfbPQyQzLD+wnDh3Og4IczCv38vivYutjiEiQIECGT/wfujQc+eZvvrq3P1BQTB/Ptx/v3n79GkYMAAKFTLLV1IuxYqdW6dzZ5g3DwoWNG9PngwzZ164fMOG6c9aoID51TBg/HioUQOWLzfPfVktKQmOH4d77oGePeHs2czb178LEURErsWoUaN477336N27N3/88QcbN25k/vz5PPbYY2zevJmXX36Zl156CTDLV/59HNijB2zeDI0bmwUs2UVoKLRoAX/9Bd26WZ1GRERERERERERERERERERERERERERERERERERERMRaTqsDiIiIiIiISPaQlTPr3nrLLMlYsgTef//qy5cuba7j90OvXuaww4zm8WT8NnOjJUuy9mclxaBB5oDKK6lcGR5//ML7XC6oVs28PPigWd6zcmXa95+QYJa5lCyZ9nVFRETkYh6fh0NnD2Xa9svkL8MtFW9JvR11JHu1qB2IPUCHjh1Ys2oNiYmJeL1ebrjhBl599VUeffRR/H4/drvd6pjXbPfu3WzduhWv12t1lAzj9/uJjo4mKiqKevXqWR1HJFuI3B953dvoUbcHEZ0jLro/wZPAkbgjrI5ezSerP2H5geVp3rbdZmdJzyWElz938NhzZk8mRk28nsj8eeTP61pfRDJGnTrg82XNvkqUgNatz90uVAimTr14uZ49YeI/LzGdOkFg4LnHHnrIvJxv716oVCnteZxO87yY12tuc86c7FG48m8JCTBlCixcCJGRUL58xu8jJ71HFpHsYf/+/YwbN47atWvzwgsvUKVKFQBatmxJWFgYW7ZsYeXKlYwcORKn08m7776LzWa7aDsVK5qFV59/DgMHmqVTWfV76d+cTrMk7OOPzd9Fl4grIiIiIiIiIiIiIiIiIiIiIiIiIiIiIiIiIiIiIpLnaCKBiIiIiIiIAOagpqxStqz5tVUrs8TDMMxLxYrnlomIMO+rWxeKFTOHSNntMH/+ueUjIs4tX7Gied+MGenLFBycvvXyEsOAzZuzfr/168PQoebPSlLS5ZeLi4PJk83ylTvvhNtvhzfeOFeqExQETz+dvgyBgbBuXfrWFRERkYslehNx2B0Zvl1jqIEx1ODgCwdpWLohAJuObmLggoEZvq/r4ff5Wbh4IQ8++CDffPMNI0aMwOl00rNnTz777DPsdjt+K9ru0iE5OZnp06fjyYVNhh6Ph7lz5xIbG2t1FBHL+fw+dpzakWnbD3GFULlQZR6o/QCLey6m4w0d07yNQS0GXVC6klFik2M5mXAyw7crktMZhoHb7SY+Pp4zZ84QExNDXFwcSUlJmfI+pmpV6wbcWy001DxH2rEjzJ6dPUtXUiQlweHD0LAhbN+esdv2+Xz48uoPgYik2+nTp9myZQtNmjShSpUq+P3+1N9TderU4ZZbbiEwMJCAgABGjBhBxPkfPP2LzQZPPml+TtK4sfn6nJWlJ3a7uc/wcPjrL+jVS6UrIiIiIiIiIiIiIiIiIiIiIiIiIiIiIiIiIiIiIiIpsnCsroiIiIiIiGRngYFWJ7BWUJDVCbK/vXuzfp+BgfDNNxAQACNGQJcuFxb0nG/dOnj44Qvv++03czBlp07m7QIF0pcjPh7WrDEHXIqIiMj1S/QkYrdlTTd8vCee/AH5s2Rf18wHrwx9hbdfeTv1rubNm3PvvfcSERFBhw4dqFy58jVtyu/3Y7fbOXv2LMOGDWPkyJF069aNV199ldq1a2fWM0i1fPly3G53pu/HKl6vlwULFtClSxero4hY6q8TfxHgCMDty9i/7y0mtACgfFh5RtwxgpL5SuK0O3nh5heY/ffsa95O/ZL1Gdp6KH7Dj9vnJsiZcQf5Qc4g1h1ex+1Vbs+wbYrkNIZhcPr0aQ4dOkR0dDT79u3j+PHjqe9DbP9MfTcMI3WYfcGCBSlXrhzlypWjdOnSFC9eHIcj/cV7djvUqAEbNqR93YkTzcu/DRtmXv5t3760D7Lv1cu8ZIbERPi//4NNm8zr2Z3PBydPQrNmsGKF+ed2OSk/Q1eTnJxMYF4/gS0i6ZKcnAxA0j+t7jabDa/Xm/rac/jwYZo3b85///tfHnvsMWbOnMmjjz56xdemihVh+XKIjIT334f58/lnH5nzHIKDwTDg7rvhpZfM0hcVroiIiIiIiIiIiIiIiIiIiIiIiIiIiIiIiIiIiIiIXEjFKyIiIiIiIgJAvnxw/HjGbnPoUHj9dfN6RMS54YPjx8Mff1y8/JAhULiweX3yZFi9GqKjzdvPPXfx8k2awEMPmddPnYI33oBdu9Ke0+9PfyFHXrJxIziz+EzCu+9CrVqweTMMHmwWr1yr0FAIDzcvKX79NX05fD5ziJqIiIhkjCRvEg5b+gdvX07KAP9CwYV4vtnztK3UlmZlmzGv+zyqfFwlwwsD0suGjfYd2wPg8XgwDIMmTZoQHh7ODz/8wM6dO6lcufJVB1EbhpH6+NChQxk9ejR+v5/NmzeTkJCQuoztvIms+/fv54cffmDXrl3kz5+fmjVr0rBhQ6pXr44zjW/2fD4fq1evxuv1pvVbkGP4/X62bdtGUlISQWprlDxs3eF1mbLdyAORqV8blGrAS81fAqB0/tLXvI1ARyDf3PsNAY4ARqwYQZcbu1CxYMUMy5jgSWDtobUqXpE8xzAM9uzZw/Lly9m3bx82mw2bzXZR4VpK0cq/nTp1ilOnTrF169bUIfdFixalWbNm1K5dG5fLleZMLVpAVJQ5fD4v8ftzTulKCsOAM2fMP7O1ay8sUj7//eml3uv++/3rli1baNasGTfffDMzZ84kJCQks+OLSC4SFhZGWFgYkydPpkuXLnTp0iX1d9Dvv//O6tWradmyJS1btuTWW2/lp59+4o8//qBt27ZX3K7NZr7GtWgBR4/Cl1/CqFHgdkNc3PX/rrLbzc84QkLghRfgscegSJHr26aIiIiIiIiIiIiIiIiIiIiIiIiIiIiIiIiIiIiISG6m4hUREREREREBoH592LMna/b1yy+Xvv+5584Vr8yfDxMnnnts1KiLl+/R41zxSmzspZe5FklJUKNG+tbNS2JizAKSrNK2LTz7LCQnQ/fu5sCya/HRRxcX9Rw/Dp98AqNHpz9PTEz61xUREZELuRwu/Malh3Rfj5QB/gBrotdw5KUjAJQtUJbWFVrz2+7fMnyf6WF32ClZvCQALpcL45+JrGXKlAHg6NGj5nJXKF053//+9z8mTpzI448/zsKFCylSpAjFixdPfTxlePUHH3zAe++9R2xsLMWLF8flcnH06FGKFy/OCy+8wBNPPEFAQMAF6504cYITJ04QFBREiRIlLhh0vX379ssOW89NbDYbGzZsoFmzZlZHkQyUlJTE4cOHOXToEAcOHCA+Ph6Px4PX68Vms+F0OnG5XBQqVIhy5cpRunRpihcvnuaCotziwJkDJLgTMm37ZfKX4ZaKt6TejjoSdc3rvnvru9QqXovNxzYzeOFgutyYhsbOa+D1e9lxckeGblMkO0tMTGTDhg2sWLGC5OTki4pW0srj8aReP3bsGPPmzWPu3LnUq1ePpk2bUiQNU+Rvvtk8X3j27HVFynH8/pxVupLCMMzzaeHhZqFzyh+1zWbjxIkTLFq0iODgYIoVK0ZgYCClS5emRIkSF5SugFkcGB8fz7Jly1S6IiJXdH55acr16tWrM2jQIAYPHkzXrl15//33uemmm/jrr7+YMGECu3fvZsKECZQqVYp7772Xn376iSNHjqRpvyVKwP/+B6+8AvPmwe+/w5IlsGWL+bjDceUyFrsd8uUDj8dctnZtaNUK2rWDW281HxcRERERERERERERERERERERERERERERERERERERkSvLm5OBRERERERE5CKtWsHs2WbJRV5ToQKcN19aLiMpyRz0mBXCwiAiwhwoNmQIRF37zN3LCgw0h5Z5velbPynp+jOIiIiIKdgZnCnFK+f798DmwsGFM3V/aWKHYgWLpd5MyZo/f37AHEru8/lwOByX3UTK4xEREQwfPpx33nmHunXrMm3aNKpVq0aBAgUAszzFbrezdu1axowZQ1JSEhMnTqRevXrExcXx119/MWLECJ599lkAnn76abxeL06nk7Fjx/LVV19x5MgRzpw5Q1xcHCVKlKB9+/YMGDCAyMjI6x7GnhN4PB6WL19O06ZNL/q5kpwjISGBTZs2sWvXLg4dOkRiYiIulwuv14vvCg2TBw4cYNu2bdhsNrxeL2FhYZQtW5Zq1apx4403XvHvaW4S74nHT8a/bhtDL54+venoJgYuGHhN67et1JZnmz5LsjeZ7j92x+3LnNekeHd8pmxXJDuJiYlh0aJFqa955xemZKSU9w7r1q1j/fr1lCxZknbt2lGxYsWrrtukSfrP6+RkObnnzueDEyegTx+YMcMsGPzyyy957733iI83X1tdLheVKlWibt26tGzZklatWnHjjTficrnw+/106NCBo0ePprkIQUTyHrvdTlxcXGqhaMrXl19+mcTERN544w0GDBgAgMPhoHjx4syaNYsmTZoAcMMNNwBw+PDhdO3f4YCOHc0LmEUre/fCunWwahUcOAAJCebFZoPgYAgNhfLloWlTaNjQvK7DThERERERERERERERERERERERERERERERERERERGRtFPxioiIiIiIiADmQKfAwPQVr0ycaF7+bdgw83KtKlXKmP2m1c03X/828oKsLF556y0oVw6WLIH330/buqNGwQ8/QMGC0KgRvPgiFCsGr74KxYvDE0+kL5OKV0RERDJOsCsYrz/jp2aHlwsHoFBwIZ5v9vwFj209vhWAoa2H8nqb1wGI2BBBr596pS5TrkA5GpRqAJD6FSDEFUKn6p0AOJFwgsgDkdeV04+fkICQi+53u92pxR5XK3NwOBzMnz+fPn360KNHD1588UXmzJnD6dOnKVmyJKGhocC5Upft27dz4MAB+vXrR9euXVO337BhQypWrEinTp2YOnUqDzzwAEWLFgVgxYoV2Gw2brvtNipWrIjf72fRokVMnDiRqKgo7r777uv6PuQkycnJ7N27l0ppPWgRSxmGwaFDh1i+fDnbt29PLU9JkXyNB8Dnlw+cPn2a06dPs337dn755RcaNmxIkyZNCAsLy/D82UmcOy7L9hXviSd/QP6rLhcWGEZEpwjsNjtD/hhC1NEMaOy8jARPQqZtW8RqhmGwdu1afvvtN7xeL4ZxcSFSZvD7/fj9fg4ePMikSZOoVasWHTp0IDAw8LLrVK0KVarA5s1ZElEyiNsN8+fDzJnwyy+vMmnSJGrUqEHbtm05efIkJ06cYM+ePcyaNYuZM2fSsGFDnnzySbp3747dbsfn81GsWDGKFSt21X2JSN61ePFiZsyYwcyZMwkODqZ9+/b069ePatWqAfD6669Tu3ZtNmzYwN9//03r1q1p0aIFderUSd1GZGQkwcHBNG/ePEMy2Wzm516VKkHXrhmySRERERERERERERERERERERERERERERERERERERERuQwVr4iIiIiIiAgA9epBYqLVKbJeSAi0bGl1ipzB6TQHhWWFsmXNr61aXb7sJSLCvNSrB1Hnzdfdu9e8AMyeDYcOwZdfmrd79YKnnzYHPqaVU2dRREREMkyQM4j8gfmJSYrJ0O0u673skvd/u/FbNh3bdNX121ZqS0TniIvuLx5anJkPzATgj71/cMvEW64nJqGOUAIcARfcl5CQwIkTJ3A6nRQsWPCq2/jzzz956KGHaNu2LePGjQPgyJEjeDweSpQokTq0PKV4pVy5cvj9fvbs2XNRqUuRIkVISEjAMAxCQs4VwgwaNIjq1atfsOyrr77K0KFDWb9+PV6vF7vdnubnnxO53W4iIyNVvJJDeDweNm/eTGRkJLGxsZlSJOD+56Bi1apVrFq1ivLlyxMeHk7lypVT/97lJj6/L1O222JCC+BcYVbbSm1pVrYZ87rPo8rHVXD7Ln/w9lbbtygXVo4l+5bwfmQaGzvTyGtkfFmYSHYQExPDDz/8wLFjxy4omcpqXq+XLVu2sHPnTu67774r/r59+WXo1w/isq4PSjJAQgI8+qiP+PhZdO9+P6NHj04tCjxz5gw7duxg3bp1/Pbbb/z22288+uij/Pzzz3z88ceUKFHC4vQikt19//339O/fn4SEBCpXrszZs2cZNWoUhmHw7rvv4nA4cLlcdO3ala6XaUBZtWoVU6dOpWbNmpRN+YBCRERERERERERERERERERERERERERERERERERERERyjLwxDUtERERERESuKl8+yIsz7JxOaNjQ6hQ5Q1AQZOe52sHBl77//OIWpxMKFEjf9oOC0reeiIiIXFrdEnUzbdtev5cTCSf4fc/vPP7z4/SY2SPT9pUeFYMqAlxQBBETE8Pu3bspUKBA6pDXyxVF7Ny5kwcffJBixYoRERGBzWbD4/Fw9OhRbDYbxYoVu2idm2++mVatWvHzzz/z1FNPMW/ePNatW8fSpUsZMmQINpuNhx9++ILilZTSFb/fn5rFZrMxaNAgbrzxxjxTupJi7969+C/XCijZxt69exk1ahRz587l5MmTeDyeDC9dOZ/P58Pn87Fnzx6mTJnChAkTiImJybT9WSU0IDRTtht5IJLIA5H8suMXHpr+UOr9ZQuUpXWF1ldct2wB87WyVYVW+If6MYYaGEMNKhasmLpMROcIjKHGdf/OCXGGXH0hkRzEMAzWrFnD6NGjOXTokKWlKym8Xi/x8fFMnjyZmTNnkpycfMnlLjMvX3KAhAQDh2MCvXr1IjQ0NPXPOCwsjMaNG9O3b19Gjx7Nxx9/TKVKlZg2bRrjx48HLv++WETkxx9/pHv37jRt2pQff/yRqKgopk6dSq1atZgzZw5+vx+Xy5V6LHep15OFCxfy+uuvs379el5//XXKlSuX1U9DRERERERERERERERERERERERERERERERERERERESuk9PqACIiIiIiIpJ9hIfD1KmQl+bYJSdD7dpWp8gZgoMzvnhl6FB4/XXzekQE9OplXh8/Hv744+LlhwyBwoXN65Mnw+rVEB1t3v7jDzh4EBYsgL17zZ/jRo1gwIBz6+/aBSdOpC/r5YpdREREJH1aV2jNsv3L8Bm+dG9jYtREJkZNTNM6wxYPY9jiYRm2vTTzQRVHFQA8Hg92ux2n08mePXuIioqiatWq3HDDDRetZhgGNpuNnTt30qdPH0JDQ5kzZw4lS5YEzHKUw4cPExAQQKFChcxd+Xw4HA4AXC4X06dP56mnnuLzzz9n4sSJhISEcObMGYoWLcqoUaPo06fPJff574IVwzAIyoOtdHa7nZMnT16y2Eas53a7mTdvHps2bcLr9VqSwePxEB0dzejRo7ntttto1KgRNpvNkiwZLdSVOcUr5/v396pwcOFM3+e1yqziGREr+Hw+pk6dyp49e7JF4cq/eb1etmzZwp49e+jduzdhYWEXPB4UBI8/Dp99Bm63RSElXXw+Jz5fW7ZuPU2bNqS+T4Vz7ztLlChBz549uf3227ntttt47733ePbZZ8mXL591wUUk21q5ciUvvfQSbdq0YciQITRq1AiARo0aUaVKFVasWIHD4cDtdmO327Hb7dhsNvx+f+px7ogRIxg8eDBhYWF8++23dOzY0cqnJCIiIiIiIiIiIiIiIiIiIiIiIiIiIiIiIiIiIiIi6aTiFREREREREUnVty/Mng1xcVYnyRp2O3TpAgEBVifJGSpVyvjilcv55ZdL3//cc+eKV+bPh4nnzUUPCDD/PLt0ufS6Z8/Cv2aJp0mNGulfV0RERC7WuExjQgNCiU2OtTpK1vKA7YhZLhBw3hvRBQsWcPr0aW655RYqV64MXFhC4Pf7cTgc/PHHHyxZsoQmTZowf/58ChcuTO3atXE4HBw/fpwCBQpQ+59mwfOHWS9dupSnn34ar9fLm2++SUhICFu3bmXt2rXUqFGD8PDwi6JeqjDC5/MxadIkPB7PBdtPi7p169K5c+fU28OGXVyEM3To0NTrM2fOJCoq6orbtNvttGjRglKlSlGmTBny58+f+lhERAT79u1LV9bz2Ww2Dh06pOKVbGjv3r388MMPJCcnW1a6ksIwDDweD7/99hsbN27kvvvuo2DBgpZmygiFggsR5AwiyZuUodsNLxeeuv3nmz1/wWNbj28FYGjrobze5nUAIjZE0Osns7Fz/Prx/LH3j4u2OaT1kNTSlsmbJrM6ejXRZ6PTndGGjRKhJdK9vkh24vF4+Pbbbzl06JDlr5dX4vV6OXv2LF9++SW9e/emSJEiFzz+zDPw+ecWhZPrFMLrr/vo1w+cTvOfLKWUrqRcd7vdlC5dmq5du/LRRx+xdOlSOnToYGVoEcmGYmNjGTlyJB6Ph/79+6eWrgDs37+fLVu2UL58eZ5//nn++OMPypYty+OPP063bt0uKBdt1qwZffr0oWvXrtxyyy1WPBUREREREREREREREREREREREREREREREREREREREckAKl4RERERERGRVK1bQ6FCead4JSgIXnzR6hQ5R926kJBgdYrLGzUK7r7bzFmsGISEmD/LO3fCokXw6adw4ED6th0aCi1aZGxeERGRvK5hqYYke5OtjpHlbC4bv3zyC6MrjObuu++mQIECTJ8+ndGjR1O+fPnUQhK/33/BMNiUYdQ2m40aNWpw8OBBevbsecG2HQ4HTqeTxx57jNtuu41HHnmEmjVrsnr1ah5//HHsdjuffPIJ7dq1S11n1qxZ3H///fz111/8/PPPlC1b9qLM5w/DnjdvHt988w1t2rTJ2G/MdXK5XJk+JNftdnPw4EHq1q2bqfuRa2cYBnPnzmX9+vXZrkDA4/EQHR3N6NGjueeee1ILkXKq+iXrE+AIyPDilWW9l13y/m83fsumY5uuuO4vOy7d2Plcs+dSi1fm75rPxKiJl1zuWuULyEfjMo2vaxsi2YHH4yEiIoJjx45lu9fMSzEMg4SEBMaNG8djjz1G0aJFUx+rVAluuQV++w1ywFORfzl+3MYLL0xl4MCWlCpV6oKyP8MwcLlcAISFhZGQkEDhlBZmEZHzFChQgJIlS3LXXXdx9913p95/9OhRPv30U3bt2kWLFi3Ys2cPN954IzNmzGDBggUkJyfTvXv31OWbN29Oo0aNLihGFRERERERERERERERERERERERERERERERERERERGRnEfFKyIiIiIiIpLKZoMBA2DQoOxdsJFRKlSAhg2tTpFzhIRAmTKwb1/a15040bz827Bh5uVaVap0+cciIsxLZrDb9bMiIiKS0UrlL0WwK5hkX94qX8kXmI+qlaoycOBAvvrqK5KTk9mxYwd2u50JEybQrFkzDMPAbrfzww8/cPr0af7zn/9QoEABALp27UrTpk2JjY3lxIkTHDlyhFOnTrFp0yZ++eUXbDYbR48eZd68ebRv3x6A33//nR07djBgwIDU0hWv14vD4eCee+7h6aefZsSIEfz666889thj+Hw+HA4HcGEBzBdffEG/fv3o0aMHTmf2+ojJMAyio6M5fPgw0dHRdOrUKVP2s3///kzZrqSdz+dj+vTp7Ny5M9sWCBiGgcfj4aeffiIxMZHGjXNueUf9UvVJ9CRm2va9fi8xSTFsOrqJyZsnM2H9hEzbV1r5DT8NS+mAUHI2n8/HpEmTckzpyvmSkpL46quveOKJJwgLC0u9f9w4qF497xRI5y7BjBzp4uTJl+ncuTP16tWjdOnSBAUFpb7vPHnyJMuWLaNw4cI0bdrU4rwikt2klIN++OGHFxy7JiQk8N577/HRRx/Rq1cv3n//ffLnz4/L5eKrr77iscce46233qJt27YXFD+pdEVEREREREREREREREREREREREREREREREREREREJOfLXlOxRERERERExHKPPgoDB1qdIvPlywcvv3zx/fHx8YSGhmZ9oByiSZP0Fa/kdElJULOm1SlERERyn07VO/Htxm/xGT6ro2QJh81B19pdee7u5/j5559ZuXIlSUlJtG/fnqeffpry5csD5sBYh8PB/fffD0C7du0oUKAAhmEQFhZ2wdDxFCtXrmT+/Pk0bNiQYcOGERYWRqlSpQA4cuQIAIULF8bv9wNgt9tJTEwkJCSEhH9aF1OGzqYMvE4pYDl79iwvv/wyY8aMoXHjxlSrVg23252J36m0c7vdjBs3LvV2ZhWvnDx58oIyGrGGz+dj8uTJ7N+/P0cUCHi9Xn777TeSkpJo2bKl1XHSJV9APoqHFif6bPR1bWdi1EQmRl2ilfMKhi0exrDF197YWWnUFRo708Fn+KhSuEqGblMkKxmGwfTp04mOjs4Rr5mXkpiYyPjx4+nXrx/BwcEAlC4Nn30GTz4J8fEWB5Q0cmCz3cmkSU8ya9YsGjVqRJMmTahYsSJlypTBbrczevRoFixYwMuXOoErInnWn3/+ScGCBalcufIFhaFgHsfmy5cPt9vNvffey/jx4y9Yt1evXnz77besXbuW5OTk1ONfEclafr+fkydPkpycjNfrxev1YrfbcTqdOJ1OChYsSEhIiNUxRUREREREREREREREREREREREREREREREREREJAdS8YqIiIiIiIhcICwM/vMf+PZb8OXy+df/zLFO5fV6iYiIYPz48cycOTN18LWc06oV/PyzWUSSl1SuDC6X1SlERERyn+ebPc+0rdNI8CRYHSVLBDgCeOHmF6hdvDZ16tS57HIpw2N79uzJpk2bKFu2LHCuGMUwDAzDSL3ucDg4ceIEiYmJVK5cmaZNm16wvdq1axMUFMSUKVN45plnUgdYhoSE4Ha7WbNmDQBVq1ZN3U9K+cumTZvo06cPa9asoWfPngwdOpSJE9NWmpCb2Gw2EhMTVdZoIb/fz5QpU3JM6UoKj8fD0qVLCQgIuOjvaE7RqHQjordfX/FKTnRj0Rux21S2JDnXpk2b2LlzZ456zfw3wzBISEjgl19+oVu3bqn3P/IIfP01LF4MOfjp5UmBgS7atJlKbOwg1q5dy++//576/jbFgAEDeOqppyxKKCLZzerVq2nWrBnh4eEsXbr0gtKV833yySep11PKWQzDwGazYbPZcDgcqSVeIpK5/H4/x48f59ChQxw4cIADBw5w6tQpnE7nZcuPvF4vgYGBlCpVigoVKlC6dGlKlSqlMhYRERERERERERERERERERERERERERERERERERG5KhWviIiIiIiIyEVefhmmToXERKuTZI6QEHjqKbjUbK0CBQoQHR1NzZo1+fzzz3nkkUeyPmA21rAhBATkveKV5s2tTiAiIpI71S1Zl6qFqrLx2Earo2SJGkVrULt47WtefsKECZe8P2Vg7PlOnz5NQkICTqcTv9+P3X6uJODhhx/m448/ZsOGDdx111306tWLChUqkJSUxNixY1m3bh21a9fmpptuAkhdf/LkyfTv35/k5GQ++ugjnnjiCQIDAy8ain29hg4dmqHby0w2mw2Px5Ph2/X5fCxduhSfz0fZsmWpWLFi6vf6csNI8yLDMJg5cyZ79+7NkQUCHo+HBQsWEBwcfMXypeyqdYXWzNs5j2RfstVRsowNGy3KtwDg+PHjFCtWzOJEImkTFxfH7NmzM+V3V1bz+Xz8/fffbN++nerVqwNgs8E330C1ahAXZ3HADGEAeeP3flKSnXXrWrJnz29s2bKZJUuWcPz4cfbt20f58uXp0KEDt9xyi9UxRSSbWLVqVeprwt9//82SJUto1arVRce+5x8/pZSUgnkct3r1alauXMkdd9xB/vz5L1pXRDLOkSNHWLlyJVu2bMFut2MYxgXvR91u9xXXT0hIYNeuXezZsweXy4XX66VQoUK0aNGCWrVq4XTqnz2LiIiIiIiIiIiIiIiIiIiIiIiIiIiIiIiIiIjIxfQ/EEVEREREROQiN94Izz8PI0dCQoLVaTJesWLw+usX3+90OnnooYcoU6YMo0aNokePHvz22298/fXXWZ4xu2rY0OoEWS9/fujSxeoUIiIiudegFoN44pcniHPnimnZl5U/ID8vh7+cadt/5JFH6NChA4ZhXDQ8NigoiIULFzJgwACmTp3K4sWLyZ8/P/Hx8TidTmrWrMk333xDoUKFALDb7bz66qt8+OGHhIWFMWHCBLp06YLdbsftdmO32/H7/Zn2XLIzm82W4YUfGzZs4LXXXiMyMpL4+Hi8Xi/VqlVj0KBB9OzZUwOBz7Nu3Tr++uuvHF0g4PV6+fnnnylZsiTFixe3Ok6a3FzuZlwOV54qXgmyB/HnjD+58YUbCQgIoEGDBrz11luUKVPG6mgiV2UYBjNmzMiRRVWX4/F4mDlzJs8++yzB/zQqlyoFY8bAE0/k7POYNhsYRt4oXUkRFwcnT4bQpEkTmjRpYnUcEcmm1q1bxy233EKtWrWoXr06kydPZs6cObRq1eqi46TLlVbu3r2bzz77DL/fz0MPPURoaGhWRBfJU7xeL9u2bWPZsmWcPn0ar9d73cW9fr+f5GTz+PPEiRPMmTOHOXPmUL9+fZo2bZp6HktEREREREREREREREREREREREREREREREREREQEwGZc7/9uFBERERERkVzJ7YZatWDXLshNR47BwfDHH3CpWX6GYaQO5tq5cydff/01H330EUWLFuWHH36gYV5sHbmEgQNh1CjzZyQvKFoUjhwBh8PqJCIiIrlTsjeZ4h8UJzY51uoomSosMIxjA44R4AiwLENycjIHDhxg8+bN7Nq1i8TERKpWrUrnzp0JCgpKXe748eOUKFECgLJly9KqVSsKFSpE6dKlKVasGIcOHbqu4Zl169alc+fOqbcnTJhw0TK9e/dOvT5z5kyioqLStI+hQ4emXo+IiGDfvn1pD3oJgYGB9O7dO8MKM9atW0efPn2IioqiZ8+etGvXjqNHjzJ+/Hi2bdvGqFGjeOaZZy44Vrkav9+P1+slIMC6n7XMEBMTw+jRo3N06cr5ihYtSr9+/XJUqY5hGFQcWZH9sfutjpJ1ksE10kXtGrUJCwtjx44dxMfH88knn/DII49YnU7kijZu3Mgvv/ySa143UzgcDqpXr063bt0uuP/11+H993Nm+YrLZWD+MV36d32PHhARce72tbwluOkm6N0bGjeG+vUhJMS8f+9eqFTp4uXr1YNu3aBlS6hQwSyu9vth50748Uf48EOIjz+3fOvW5jnWq4mIgF69Lv1YgQLm4/fee/XtiEjeFBUVRYsWLahRowYjR44kMDCQ8PBwXC4XixYtuqbSpk2bNvHhhx/y9ddfM3To0AuOFUXk+vl8PpYuXcrKlSsxDAN3Fnx4aLfbsdvtlC5dmo4dO+a4UlMRERERERERERERERERERERERERERERERERERHJHE6rA4iIiIiIiEj2FBAA06ZB8+aQmGh1mowREgJ9+166dAXAZrOlDjSuWrUqAwcO5KabbuKNN96gcePGvPfee7z00ktZGzob6tbtGB99VAhwWR0l0wUHw3PPqXRFREQkMwU6A+nbsC8fr/6YJG+S1XEyRZAziL6N+lpaugJmaUjVqlWpWrXqFZcLDg7m/fff5/Dhw2zcuJEVK1Zw7Ngx4uPjcTgcvPLKKxlaFnHgwIEM21ZmMwwDpzPjPl6bMGECUVFR/O9//2PYsGGp97dq1YrOnTsTERHBnXfeSZUqVa5pe+vXr+fHH39k9uzZHDlyhIIFC9K4cWPuvvtubrvtNsLCwjIse1YyDIPp06fj9XqtjpJhzpw5w7Jly2jVqpXVUa6ZzWZjQPgABi0YRLwn/uor5HRecEY5Gfv5WB599FF8Ph8LFizgpZdeYvjw4dxxxx0a8CvZVlxcHLNnz851pStgDvf++++/2bFjB9WqVUu9f+hQOHkSJkzIWeUrLhcULw5nzkBcXMZtt21b85zWtfrvf83zpv9Wt655uf9+8zxxbBq7Eq/0IxgXBytXqnhFRC5t27ZttG7dmhtuuIF33nmH8PBwAPr378+HH37I2rVradKkCX6//5LHp16vl5kzZ/L222+za9cuhgwZotIVkQx25MgRpk6dSlxcXJa+7/T7/fj9fvbv38/YsWNp0aIFLVu2zFHFpiIiIiIiIiIiIiIiIiIiIiIiIiIiIiIiIiIiIpLx9D8NRURERERE5LLq1YPnnzcLS3KDYsXg7bevvIzNZgPMoT358uWjfPnyVKpUCYCBAwcye/bszI6ZrY0dO5bbbquG17sE8FsdJ9MZBjz+uNUpREREcr9XW71K/oD8VsfINAUCC/Bqy1etjnHN8uXLx4svvsgHH3zA/Pnz2bVrF2fPniUhIYEtW7bk6UGWGVm8smfPHn777TdKlizJf/7zHwA8Hg9ut5tGjRrRpk0b1q9fz9atWwHzGOVKvv76a+644w7effddihYtyj333EP16tWJjIxk6NChrFq1CgC32w3AF198QZEiRWjfvj19+vTh/fffZ9asWWzZsoX4+OxVqrFu3TqOHj2KYRhWR8kwHo+HpUuXcuzYMaujpMmjdR/Fb+T+Y8EUwzoOo0ePHthsNpxOJ+3bt6dv375s3bqVr776yup4Ipe1YsUKfD6f1TEyjcfjYf78+RfcZ7PBxx/DY4/lnHOZgYFQqZLBc8/Z8PttGbrtmBiYOxfefBM+//za1jl5EkaOhE6doGNHmDr13GO1akH//udur18PLVpcfOnSBc5/y3L+Nv7N74clS9LyrEQkr9i7dy+1atWiUqVK/N///R+33XYbYB4TtWzZEsMw+OCDDzh06NBlj0/Xrl3LqFGjcLlcfPDBB7z++utZ+AxEcjefz8fChQsZP348p0+ftrTsz+v1EhkZyZgxY3Lc8bWIiIiIiIiIiIiIiIiIiIiIiIiIiIiIiIiIiIhkrIyZDCUiIiIiIiK51tCh8OOPsGsXWDg357oFBvqYOtVBUNCVl/P7/djtdg4dOsSSJUt49tlnOXXqFA0bNuTRRx+lY8eOmZLP6/Vy7NgxDh06xP79+4mOjiY5ORmv15s6YNnhcOB0OsmfPz8VKlSgbNmylCpVikKFCqUWxmSW5ORkhg4dymeffcatt95KtWo2PvsMstk85gxls0GHDlC8uNVJREREcr8CgQWY1GUSnad0JsGTYHWcDBXiCmFyl8nkD8z5xTJBQUFUq1YNp9OJ1+vN8v2HhYXx3HPPpd4eNmzYBY9Xr179kuuVL1+eoH8OBHbt2nVd2T0eH9u2BVK1KhQubL5nTK9169axf/9+HnzwQUqXLg2Ay+VKff9fqlQpAE6cOAFwyYHCPp8Ph8PB9OnT+e9//8tNN93E8uXLqVq1KsnJycTHx7N//342bdpEhQoVLlh348aNnD59mgMHDrBv3z6mT5/O2bNn8fv9OJ1OJk6cyIMPPph6jGSVmJgY5s+fb+kg18zi9Xr54Ycf6Nu3b44pNCoQWID/1PoP32z8Bp+Re0sdACo4KtDvwX6AWbrk8/lwOp00bNgQp9NJbGxs6mOZfUwukhZer5e1a9fm6uIVgNjYWKKjoylTpkzqfTYbjBoFRYrAe+9BQjZ+WxkUBDfeaPD77zaeeSbjs06caF4AevSAfv2uvPzkyTBgAMTFnbtv7lyoXh3q1jVvN2t27rHYWIiMvHg7w4ZByq+0DRtgwYIr73fzZrP4WC+jInK+nTt3cscdd9C3b1/uuOMO4NxnN3fffTedO3dm5syZzJ8/n549e6YeF52vWbNmfPbZZ4SGhlKlShUrnoZIrnTkyBGmTp1KXFycJeeGLsXj8XD8+HHGjh1LixYtaNmyZY45xhYREREREREREREREREREREREREREREREREREZGMo+IVERERERERuaKAAPjjD2jYEI4cgZw5szGBunU/pUmTgZddImVol2EYbN26lX79+rF69WqSk5Pp27cvgwcPply5chcse70OHz7MmjVr2Lt3L2fOnMHpdOL3+y87qChl0HBcXByHDx8mICAAwzAwDINixYpRo0YNGjZsSGho6HVnO59hGEyePJkxY8Zw9913M3ToUG64oTrffJO7i1dCQuCll6xOISIiknfcVuU27rvxPqZtmUaSL8nqOBkiyBlEt5rdaFe5ndVRMlSRIkU4evSo1TEu8sADD1zy/rZt26ZeHzlyJGfOnEn3PjyeYPr2DWTvXvB6oWLFS19uuAHy57/yEPH169fjdrupXbs2BQoUSL0/5VgjX758ABw/fvySg4SB1PveeecdvF4vP/74I2XLlsXv9xMYGEhgYCCFCxemXr16F21/165dBAcHM3LkSKpVq8bBgwc5c+YMx48fJzY2liZNmgBcslAi5Zho9uzZTJo0CbvdzgsvvECDBg2u8Tt57ebNm5erywNiYmKIioqifv36Vke5Zs/f/DxTt07NdUVZ57N77QxoOYBChQoB5t+DlL9v69evx+v1EhMTk/qYSHaybds2qyNkCa/Xy4oVK+jatesF99tsZpH0DTdA376QlJT9yqSDgw0efNDGJ5/YcDiSWbDADVhb0rd06cX3GQbs2HGueOX8UpZLCQq6sODlww+vvl+fDw4cgPLlrz2riOR+bdq0oV69ehQtWhQwP6Ow2+2px0U9evRg9uzZfPfdd/Ts2fOiY6WUYrw6depYEV8k19qxYwc//PBDti1G9Xq9REZGcuDAAR544AGcTv3zaBERERERERERERERERERERERERERERERERERkbxE/7NQRERERERErqpECYiMNMtXTp8Gv9/qRNcuKMhPhQqfMnnyfcC5gVspUm7b7XZiYmIYMWIE33zzDfv27aNt27Y8+eSTdOnSJXV5r9d70aAej8eDy+W6pjxer5ctW7YQGRlJTEwMXq8XwzAAcLvdaXpu5y9/+PBhjh8/zpIlS6hatSrNmzenXLlyGTIA9sSJE0yaNIly5crx+eefExYWBsDnn/t46CEHCblw1m5AANxyCzRvbnUSERGRvOXTOz9l7s65JCXkjuKV/AH5+aTDJ1bHyHDly5fPlsUrWeHGG0vx1lvm9ZgY2LcP9u49d1m2zPzaujW8/TZcqRNx3759OBwOSpcufcliR4/Hg81mwzCMS5aupFi0aBGbNm3i/vvv5/Tp06xcuZI9e/ZQuHBhmjVrRq1atS5YPmVfe/bsoUiRIjRr1oz8+fNToUKFS27/38cUKaUra9asYfDgwWzevBmAO++8kwYNGmRYUSWYpZM7d+7En5MOQtPI4/GwbNky6tWrl2MKPOqUqEOj0o1YfmA5Xv+li0NzND8UDihMnzZ9Uu9KOXdw5swZFixYAMDdd99tLp6BP/MiGWHZsmVpPseUExmGwfbt20lISCAkJOSixx96yDy38+ijsGJF9igPDgjwUrCgk+++s9G2rVmC9t1333H06FNWR7ukwoWh3Xn9gbNmXXn5Hj2gWDHz+oED8P33V99HQAAcP67iFRG5kNPpvKB0JeV9cspxUdOmTalSpQq//fYb33///UUlnDnlfbVITrJp0yZmzZqF15u9jwE9Hg/79u1j4sSJPPLIIwQEBFgdSURERERERERERERERERERERERERERERERERERLKIildERERERETkmlSoAKtWQXg4nDwJ2XyuDgDBwfDxx3b69BkIXFyakjKwy+fzsWDBAt5++22WLVtGxYoV6d+/P++88w7BwcEXrJuy/oQJE1i8eDH79++naNGi3H///XTr1u2yWc6cOcOKrppsIAABAABJREFUFStYv349kPaSlWuRMuxo+/bt7N69m9DQUJo3b079+vUvKou5Gp/PlzrELCwsjI4dO9KsWTPCwsJSH+vUyUHHjgY//WTgdueuIbPBwTBhgtUpRERE8p4CgQWY1GUS9065lwRPzm53C3GGMPm+yeQPzG91lAxXtmxZoqKi0v2eNioqiqioqCsuM2zYsIvuO3PmzCXvv9I6GcnhcFxQTlKwoHmpW/fSy//Tr3hJPp+PhIQEgoKCCL1EO0tSUhLHjx/H4XBQqFChy27H7/ezatUqvF4vx48fp0OHDpw4cQKv14vf76ds2bI8+OCDvPvuu6nDh1MKIg4dOkTVqlXZsWMHAQEBFCxYkFKlSl3x2MEwDOx2OydPnqR79+5Uq1YNm83Gpk2bqFmzJpCxQ47XrVuXJ4Ymnz17lujoaMqWLWt1lGv2zb3fUPOzmrmyeMXmtzGi2QgCAwLP3ffPz+Eff/zBqlWrqFevHpUrVwZQ6YpkK0eOHOH06dNWx8hS69evJzw8/JKPlSoF8+fDt9/Ck09CcjJ4PFkcMFUCwcFzefbZaDye6owa9RcRERFs3rwZw3jOqlCXVaAA/PSTWb4CMHcuTJ585XWef/7c9Y8/vvbzx4mJ6csoInnDv48HDMOgZMmSDB06lO7du7NkyZKLildEJGNt3LiRn3/+OduXrqTwer0cPnyYiIgIevXqhcvlsjqSiIiIiIiIiIiIiIiIiIiIiIiIiIiIiIiIiIiIZAFNgREREREREZFrVqUKrFsHZcpAQIDVaa4sJAS+/hr69Dl3X8oAYb/fD5gDu44fP86TTz7Jvffey8qVKwkPD2fu3Ln83//9H8HBwfh8vgvWXbduHU888QR9+vThm2++Yf/+/axZs4YHHniAnj17pm47hWEYrF69ms8++4y1a9fidrszpXTl3zweDzExMfz22298+umnREdHX/O6U6ZMISIigri4OAACAgJ47LHHaNasGUBqIYthGHzxhY2gIP9lt5UThYTA+PFQrJjVSURERPKm26vczsDmAwlxhVgdJd1CXCEMajGIWyvfanWUTFG6dGmMK7WK5FJOp5PSpUtf8/JX6gvx+/2EhIRgt9tTB5ee/z2NiYlh165d5M+fP7WM41Lf88TERA4dOgTAggULaNmyJVu2bCEuLo65c+cSEhLC+++/z8cff3zBevHx8cTHxxMVFUWHDh2488476dmzJ6NHj+b48eNXeE42kpKSuOeee4iNjeWLL75IHWCakjOjilLOL5XJ7bxeL8uXL7c6RpqUDyvPiDtGEOq6uDgoR3ND6b2leeS2R1LvSjnOj46OZvr06Rw5coSOHTtSpkyZK24qL75OivXyyutmCq/Xy8qVK6+4jM0GjzwCO3bAbbdBUFDWnde02SBfPihfHkaM+JuyZYcyZMjzdOjQgeeff56oqCjuvvtunM7grAl0jcqUgWXLoEUL8/bChXDffVculbvnHqhe3bweGwtffnnt+0tKSn9WEcl7Uo43atWqRbFixRgzZgyLFy+2OJVI7rV9+/YcVbqSwufzcfz4cSZNmpT6Wa+IiIiIiIiIiIiIiIiIiIiIiIiIiIiIiIiIiIjkbipeERERERERkTQpUwb+/BPatzcLKrKb4GAoVQp+/RW6dr30Mna7eTg8YsQI7r//fsaOHUtYWBjjxo3j+++/p3r16gT8M4HR4XCkDlldv349gwcPZty4cTRp0oRZs2axY8cOZs+ezcsvv8ykSZMYPHgwPp8PwzCIiYlh/PjxLFiwAI/HY8lgH4/Hw5kzZ4iIiGD+/PlXHIy0bt06mjZtSr9+/fjkk09Yt25d6mMFChS4aICyzWajUCF4/PGlQHxmPYUsFRAA7dqZwyRFRETEOkNaD6FPgz45snwlxBXCfxv+l/+1/p/VUTJNkSJFLioczAs8Hg+lSpXKkG25XC7KlCnD2bNnOXXqFGAOj095v753716ioqKoWLEi1apVu+x2kpKSiI8334u3a9eO7777jipVqhAQEMAdd9zB6NGjARg7dixutzu1COLs2bP06NGDr7/+miFDhvCf//yHM2fO8Nxzz9GuXTv27t17yf3Fx8fz2GOPsXHjRmbPnk2pUqU4cOAAgYGBFC1aNEO+Nyn+/vvvPDMc1TAM/v77bxISEqyOkiaPN3ic+qXq47Q7rY6SIWzYsMXZaE1rgNTj+JRzCNOmTeOnn36iUaNGdOzYkdDQS5fOnF/2eurUKebMmcO4ceMYP348v//+e9Y8Gcmz9uzZk+dKfxITEzl79uxVlytVCmbPhm3b4NlnIX9+sxQlMwQGmgUvHTrAzz/D3r3w/PN1mTFjBtOmTWPQoEG88847/P777/z444+przPZQe3asGIF3HSTeXvKFLjzTkhMvPJ6L7547vrYsWb5yrXKYz+yIpJBateuzVNPPQXA3LlzARXfiWS0lPLJnFa6ksLr9aY+BxEREREREREREREREREREREREREREREREREREcn9cscUHBEREREREclShQvDTz/Bjz9C797m4D232+pUZunKo4/Chx/CZeafpvrzzz956aWXAOjduzdPPfUU9evXT308ZeCh3+/HbrcTExPDG2+8wYIFC7jvvvsYOHAgjRs3BqBWrVq8/vrrLFiwgNmzZ/Paa6+xbds2FixYgNfrzRbDvrxeL2vXrmXr1q1069aNMmXKXPD4+PHjefbZZ6lWrRovvfQS999/P1WrVr3iNlO+N4GBC4BjBAR0w+3OPoMi0yM4GCZMsDqFiIiI2Gw2Rt4xknh3PN9t/o4ET84oIwhxhdD9pu58ePuHVkfJVDabjRIlSnDo0CGro2Sp0NBQgoODM2x75cuXB2Dbtm2AWcaSYuHChZw8eZJHH3009X35v4sQAZxOZ2rJQ8uWLQHzvb/D4QCgatWq1KlTh1OnTrFq1SpatmyJYRiULFmSMWPGEBgYmLqtI0eOMGTIEMaNG8cTTzzB/PnzU49lbDYbbrebN998k2nTpjFu3DgaNGjAvn37OHHiBJUqVQLOHSNkhMjISNzZ4UAzC/3555+0aNHC6hjXzGazMbnLZG787Ea8/pw5iPd8Qc4gyq4vy5I9S9i+fTvVq1dPfWzWrFl89NFHOBwOHn/88dTzAZeS8ndg5MiRjB07NvXveHBwMA6Hg3r16vHZZ59xU0qrgUgG8Xg811RAUrduXTp37px6e9iwYRctM3To0NTrM2fOJCoqKk1ZUgqKUuzdu5eJEydednmXy0Xfvn0pXLhw6n0RERHs27fvqvtyOp0cPnyY/PnzX1O2ihXh/ffhrbdg+nQYPhz+/hucToiLS38JSHCwuQ2nE55+Gvr2hdKlL1zmhhtu4IYbbqBLly4X3O9y2UhOTt9+M1KbNjBjBhQsaN7+4AMYMODq6zVqBK1amdc9Hhg5Mm37zcC3VyKSw5x/vJEWKccdnTt3ZuzYsXz66acMGDCAIkWKZEZMkTzJ6/UydepUPB6P1VGui9frZefOnWzdupWaNWtaHUdEREREREREREREREREREREREREREREREREREQyUc6ehioiIiIiIiKW6tIFdu6E9u0hJMS6HMHBUKoUzJsHY8ZcvXQFoEGDBqxdu5bZs2czbty4C0pXzpcyMHXUqFH89NNPNG7cmFdffTV1yKrf78fr9RIQEEDVqlX5+++/iYiIYMGCBXg8nmxRupLC4/Fw5swZIiIiiIyMTL1/586dvPvuu9x8882MGjWKV1555ZKlK/9+LikDnjdv3kyRIoOpWNHGebOic5yQEJg5E4oWtTqJiIiIgDl4dezdY3my8ZOEuCx8s3mNQlwhPN34acbcNSbNQ2NzoiZNmhAQEGB1jCzjdDpp1KhRhm7zoYce4qabbuLTTz9lzJgxREdHExcXx9dff81nn31G6dKlUwezp7z3Pp/f7ycsLCy1PCWl/OR8Xq+XggULkpycfFGJScp6hmHg9XopWbIkr776KjVq1GDz5s0sWLAAm82GzWbDMAzeffdd3nvvPV5//XUeffRRwCxrMQyDChUqpG4rI3g8HqKjozNkWzmF1+tl06ZNVsdIs3Jh5fis42c54nX6SkJcIQxuMZhBPQdx6tQpBg8ezMyZM9m8eTNjxozhkUce4cCBAwwcOJAuXbrgcDgu+nlPuR0TE8P//d//8cILLxAbG0tERASHDh1i7ty5vPzyy5w4cYJ27drx5ZdfXvLvtkh6HTly5IISL6sULlyY2267LU3rtG/f/oLSlbRwu93p+p0RGAgPPQRRUbB5M4wdC/37Q4MG5rnGkBAoUADy5TNvBwaaX0NDIX9+8zGnEypXhgcfNIugFyyAo0fhjTcuLl35t+TzmlbO60FLk6FDzaIYw4CvvrrwsXLloFMn89Kgwbn7Q0LO3R8efu7+zp3Nc6sppSuTJ5vnycLDz10aNrx0jhdfPHd96lQ4eDBtz0PFKyJ5l9frTdfxc8rnNjVr1qRy5crUqlVLpSsiGWzBggUkJOSMIuSr8Xg8zJo1i/j4eKujiIiIiIiIiIiIiIiIiIiIiIiIiIiIiIiIiIiISCZyWh1AREREREREcraiReGnn2D6dHjqKYiPh7i4rNl3SAj4/dC7Nwwffm2FK+drcP7UwSuIjIxk0qRJ5M+fn1dffZU6deqkPma321OHfJ09e5bHH3+cmJiYbD081ev1snjxYhISErj11luZOHEiu3btYsqUKanfk5iYGAzDYPv27VSuXJnixYunDkAzDAObzYbT6SQ5OZm//vqLWrXK8cMPNurW9XD0qB2/32HlU0yz4GD4/nto08bqJCIiInI+m83G+7e9T4nQEgz5fQhJ3iQMsk+xHYANG0HOIN5o8wYvNn/x6ivkErVq1WLOnDlWx8hSDS83bTydChUqxOjRo3n66ad56aWXiIiISH1/7fP5mDp1KuH/TES32+38/PPPxMTE0LlzZ/Lnz5+6nXLlygFw+PBhwCyJ8fv92Gw29u3bx/79+ylVqhTFixe/ZI6U9/aGYVCiRAkaNGjA5MmTOXLkSOoyH330EZ9//jlvv/02gwcPxu/3Y7fb2bt3LwCVK1cGzDIYh+P6jwVSygPOH0qfF5w8eTL1e5uT9Kjbg/0x+3k38l0SPDlvMG+IK4SHb3qY11q9hq21jbNnz/LKK68wd+5cnE4n8fHxlClThieffJJBgwalrvfvIeE2mw2Px8N3333H22+/TfPmzfnggw9o1qwZACVLlqRFixY0bdqUN954g2+++YZ27dpRpUqVLH2+knsdPnwYn89naQabzca9995LQEAAHo/nmopgqlWrRoMGDa55+X8zDIN9+/alJ26qypXNy3/+Y972+2H3bti4Ec6ehcRESEoCl8s8hxQUBDfcADfdZF5Pj8DAQNxuN3PnzqVw4Xs4eTJji/vatoWIiIvvL17cLFQB+OMPuOUW83qnThcWwDz0kHk539698O+et/LloWvXc7c/+CBtOd1uKFYsbeuISM7m9/sZPnw4f/75J9u3b6dBgwbcfvvtPHTei07KZxBX247dbmfGjBmEhYVldmyRPOXgwYOsW7cOr9drdZQM4/V6mTVrFg8++KDVUURERERERERERERERERERERERERERERERERERCSTqHhFREREREREMsR998G998L8+fDee7BihTmk0O3O+H3lywcFCsBLL0GvXlCwYMbvA84N91q1ahW7du3iqaeeomXLlhcMwU0Z7vXbb79RuXJlChQokK1LV1J4PB7WrFlDQkICK1asoGHDhjRo0AC3201kZCRTpkzhl19+4dChQ4SEhNC7d2/69OlDnTp1Lhh4tnv3bo4dO0Z4eDj796+jceMJzJr1CjZbcQwj7cMyrRAcDGPHwt13W51ERERELuel5i9xe5Xb6TatGwdjD2abwf4hrhDKFSjHtG7TuKnETVbHyVJOp5MGDRqwevXqHPH+93pVqVKF0LQ2PV6D8PBwvvrqK2bNmsXy5ctJSkqiX79+PP3006llJj6fD4fDwX333YfX62XHjh3kz58/9X35o48+yoQJE/jkk08IDw/n5ptvTj1mGTt2LHv37mXw4MEXlTsYxrkSo5TCFJ/Px9GjRwEoWrQoAFFRUXzxxRcEBgZSu3ZtTp8+Tb58+bDb7cTGxgLQuHFjgHQNzL+U6y0PqFu3Lp07d069PWzYsIuWGTp0aOr1mTNnEhUVdcVtVqhQgZ49e15xmdGjR3P8+PE0ZT2f3W7n5MmTFMuBE+hfa/UapxJPMfbPscR74q2Oc81CXCF0qNqBMXeNSf071b9/f7p3787YsWNJSEggICCAhx9+mDJlygDn/k5eysqVK5kyZQoJCQkULFiQjz/+mNmzZ9OwYUOaNm1KqVKluPXWW7nhhhuYNm1a6t9zr9eL06mP7uX67Nu3z/Lh2C1btqRs2bLExMSwbds2br755isuHxISwt3/nJBZsGABHTp0SNd+zy8Lywh2O1Stal4yg2EYxMbGUr58ec6ePUubNvv4++9ymbOzTNa/P6S8fC1cCBs2pG19hwPK5cynLiLp1K5dO1asWEHhwoVxuVx8/fXXfP3118yZM4f//ve/hIeHY7fbr1q+krKMSlfyDsMwP3NMTASfzyw/Cw42f29LxvF6vUybNs3y95UZzefzsWfPHrZu3UrNmjWtjiMiIiIiIiIiIiIiIiIiIiIiIiIiIiIiIiIiIiKZQNNbREREREREJMPY7dC+vXnZuxc+/RS+/BJsNvB6ISGd87GdTggNhaQkaN0aBg6Etm3N7WamlKFeP//8MwEBAbRr145ChQqlPp5SunLs2DEWLVpEgQIFctSgVI/Hw5YtWyhZsiRJSUkAbNmyhaeffprdu3dz1113YbfbmT9/Pp9++il79uzhrbfeom7duqmDZjdu3MiZM2c4duwY/fr1Y926dQwZUptvv+3HwYOZU7yTkUJCYPJk6NTJ6iQiIiJyNXVK1GFzv828ueRNPlj+AUneJAyMq6+YCWzYCHIGMbD5QF5p+QouR84onMtoTZo0Ye3atbm+eMXlctG8efNM2369evWoV6/eZR9PKXi47777iIqKotw/08lTjlfKly/PK6+8wtChQ7n33nvp0KED+fPnZ8mSJWzevJnGjRvz3//+l5CQEAD+/PNPatWqRVBQ0EX7mDlzJuvXr6dixYqphRBnzpyhZMmSrFq1ik7/vHG22WwUL1489c9+wYIFhIaG0qpVq9R8/+Z2Q1SUWdBZsSIUL375Y7rsUB5gBZvNxuHDh3Nk8YrNZmPEHSNwOpyMXjM62xRkXUmIK4TO1Tsz8d6J2G0XTmsuUqQIgwYNuuA+9z8HuDabjeTkZAIDAy94PD4+noULFxIZGQnAhg0bqFKlCr/++isJCQk8/vjjDB48mFKlSlGhQgVeeuklwDw2d7lcxMXF0a9fP9566y0qVKiQWU9bcrHo6GhL91+qVClatWqF3+9nxowZVKpU6arr3HXXXeTLl49du3axevXqdBeveL1e4uLiyJcvX7rWz2o2m42wsDDatm3LihUr6NAhP6tWXf7c6cSJ5uXfhg0zL2lZ53J69TIvafXii+YlvWrXzvxzvCKSfTz44IOsX7+eN998k169euF0OlmwYAHvvvsukydP5u+//+all17i3nvvxel0XrZ8JaW07krFLJKzHT8O69bB2rWweDGsXw+nTpm/M5xO86vPZ372GBQE1apBixbQvDk0bGjeViFL+ixatIiE9H6gm815PB5mzZpFpUqVCA4OtjqOiIiIiIiIiIiIiIiIiIiIiIiIiIiIiIiIiIiIZLCcMw1WREREREREcpSKFeGDD+Cdd2DDBnNA0rJlsGIFHDhgFl6AOXTX7wfDAIfDHIRks5klK6GhUK+eWbbSuLF5KVo0a5/HsWPH2Lx5M+XLl6ddu3ap9xuGgd1ux+v18sUXX+BwOHJU6UoKj8dDpUqVOHLkCCtXruTtt98mOTmZqKgoqlWrBphDlj744ANmz55N1apVefvtt1OHNh89ehSAOXPmUKdOHbZu3Ur16tV57jm44w7YuhXi4616dpcXEGAO45oxwyzxERERkZzB5XDxxi1v0LVmV7pN68ahs4eIc8dlaYZ8Afkok78M07pN46YSN2XpvrObQoUKUbp0afbv3291lEwVGhp62TKRrPTdd99d9rE+ffpQrFgxxo0bx+zZs0lOTqZcuXIMGzaM7t27U758+dRlx48fz4wZM+jcuTNNmzalXLly+P1+/v77b15++WXi4+N57bXXUgfm16lTh6FDh3Lo0CFOnz7NkSNHOHToEKdOnWLx4sUAzJ07lx9++IEJEybQs2fPS2b0+WDePJg1yyzqjI+HChXMY8eUS8rt/futLQ+4mvXr17N+/fqL7j99+vR1bdftdnPgwAHq1KlzXduxis1m4/3b3qdIcBHeXPJmti5fCXGF0KteLz7p8Mk1D+xOOeZ/5plnWLt2Ld98803qcTOYf/7z58/H5/Px8MMPM2LECAoWLAjAkCFDGD58OF6vl9GjR6eWmcK54qOBAwcyadIkpkyZQv/+/Xn//fcz8Blfm8OHzfM3a9bA0qVw8qR5fiY52TxfExhoHktXrgytWplDrevVgxzSdZHrpZTqptXQoUOve99Op5MuXbrgcDiIjIxk//79Vy1eqVevHjfeeCOJiYn89NNP173/+Pj4HFO8kmLGjBmA+ffuzTcNIG8VCNjt5muJiFgnPv7c5zdLlsC2bZCYaP7u93rN8+iBgebv+saNz5Va1Kxpll+kxZYtW1i4cCGdOnXimWeeISgoCL/fT9euXalatSqffvop3377LW+99RZOp5N77rkn9X0SwLx58/j9998ZPnx4jvwsRq5u/XoYMQLmzoWzZ833nQkJ5s9iCsMwSz3Pl5QEGzfCpk3w9dfmMl4v1KkDzz0H991n/hzL1SUnJ7NmzZpcXYTq8/n4888/CQ8PtzqKiIiIiIiIiIiIiIiIiIiIiIiIiIiIiIiIiIiIZDD9L2QRERERERHJVAEB0KSJeenXz7wvZQjSgQPm9cREcwhvUBAEB0PBgubgzuLFrUxuCgkJISgoiAIFCqQOb/T7/amDWb/44gvcbjcul8vKmNfF6XTSrFkzvv/+exYvXsxHH31EtWrVcLvdBAQE0KZNG5KSkti6dSu///47sbGxqcUrHo+HwoUL079/f/73v/+lbrNQIVi5EkaNgldfNQe1+f1WPcMLhYSYZT4REdnjZ0xERETSrk6JOmx5cguzts9ieORwNh3dhMfvwevPnMGQTrsTp91J3RJ1eTn8Ze6ufjdOuz5iAbjllluYPHkyHo/H6iiZwuVy0aZNm2suZrBSp06d6NSpE2AOS42Pj6dgwYLY7fbUZQzDoGPHjuzevZtp06Yxfvx4AgICsNlsxMfHU6FCBZ566in69++f+pwLFixI23+1Ffr9fvx+P/Xq1WPr1q18++23JCUlXXFwaXAw/O9/5gUgLg727TNLWFIu69bB/v0ebr/9LOfNWM52zpw5w4EDBzJl27mhyGhQi0HULl6bR2c8SoIngWRfstWRUjntToKcQXzc4WN61u2Zpr/bdrud48eP8/nnnwOkruv3+7Hb7ezevZuVK1dSrVo1RowYQbFixTAMA5vNxquvvsrixYuZMGECL7zwAlWrVgVILWDZuHEjY8aMoVatWtSvX5/PP/+ciRMn8uGHH/LII49k/DfiH9HR5rHx/PkQFWWeowkMNIew+3yXX2/DBpgzxzznk5gIJUqY5306d4Zu3czzO5L1fFf6Q8tkt912G0WLFuXIkSMsWrToqssXLFiQ9u3bAzB79mzOnj173Rly8oDwGjW8JCXlvfeW+fJB06ZWpxDJW7xeswhx8mRYvdosXQsJMYssrtbfFRUF331nliYlJUHVqtCyJfTubb4PuNrbqr1793LixAkaNGhAUFDQBZ+r1KtXj1deeYXQ0FDGjBnDiBEjqF69OjVr1sTv95OQkED//v35+++/KViwIIMHD86g74hYLSkJpk2D4cNhzx7zs6SUtzT/Lli5GsMwjzNTrFkDffual//+F55+2iz7lMvbuHFjjjj/cT28Xi8rVqygefPmuf65ioiIiIiIiIiIiIiIiIiIiIiIiIiIiIiIiIiI5DV5b3KDiIiIiIiIWC4o6FwZS3aX7//Zu+/wKOq1jePfbemNJEBIKKEXITTpiCJKV7oioFLsFUFBjx4R9VWxoEdUFBVBxQaKiIqiKKj0IgFUeu9CSCB92/vHsBsCBBJIskm4P9e1F7M7M795drM7ZVefOySEG264gcmTJzNr1iz69+/vbVw8f/58Dh48iNVa+i+vbTab93m1aNHC+5jb7cZsNtO6dWuqVKnC4sWL2bdvHzExMQDcdttt9O/fn2pn6VZlNsNDD8F118GNN8KmTUbzVl/x8zPee1OmwA03nL8RnIiIiJRsVrOVvvX70rd+XzYe2cj/lv2PD9d9iBkzqfbU8w+QDyF+IbjcLm5tfCsPtnqQutF1C2XcsiQ+Pp769evz119/+bThe1Ewm83ExsaSkJDg61IKzN/fH39//zMeN5lM9OjRgy5durB//342b97Mpk2bSElJoUKFCnTs2JGaNWuesZ7rZIqipymp59rh+PHjhIaGegNfCiIkBC67zLid6t9/k3nvPSvZBe2yW4xatGhBmzZtsFgspKSksHXrVv744w9SUy9+35OSklIIFfpezzo92frAVu6ceyffb/2edHu6r0si2BZMi7gWfNznY+LC4i5ojPLly/P333+zYsUKateu7Q1OAfjtt98AuP322ylfvnyueSEhITRs2JBly5axaNEib/CKZ/4DDzwAwOOPP86AAQPo0aMH06ZN49Zbb+X111/n3XffpUmTJhfz9L3cbvj1V3jxRVi0yLifdUo2TlY+c3IyM3MatO/da9zmz4d77oERI+CBB6BGjUIpWfLpQo/DU6dOPeOx4cOH53v92NhYWrRogcPh4KuvvvIeM86lW7du+Pv7s27dOv76668C1ZuX0hwCFxxspVo12LrV15UUL7sdLr/c11WIXBoOHIDJk+GNN4zwlVPzro4fz/84p36//88/xnf+M2ZAXByMHQsDBxpBLmcTFRUFwLZt2wDw8/PD7XZ759eoUYMHHniAI0eO8OmnnzJp0iQmT56M2WwmJCSEKVOm8PTTTzN69Oj8F1wEDh82AiNXrIDNmyE93XhdHA7juQcHQ/ny0KKFsY+rV48SHSrpK0eOwP/9H7z3nnG/EC6lzsrzXn/9deP936YNPP00tG9fNNsrzdxuN4sXLy7V51T5Zbfb2bZtm/e6TERERERERERERERERERERERERERERERERERERMqG0t8ZVkRERERERKSI9enTh88++4ynnnqKLVu20KRJE5YuXUpaWhqhoaG+Lq/QBAUF0bZtW1auXElCQgJut9vbWDkyMpKKFStiMpm8QTNut5vw8HDCw8PPOW6tWrByJbz2Gvz3v0YDsuLuoRwcDFdcAdOmQcWKxbttERERKXr1ousxuedkXu78Ml/89QXfb/2eFftWsP/EfoJsQdiddjIcGeccI9AaiM1iI92eTlxoHK3iWtG1VlduuOwGgv2Ci+mZlE7du3dn69atpKf7PlihMFksFvr27es9Jy5LrFYrVatWpWrVqlxzzTXnXd4TtHKqPXv2sHfvXoJOdla22+3YbLaLrs3hcBT6az5u3LhCHS84OGefEBUVRVRUFJdddhkffPABSUlJFzV2WQowigyMZOYNM5m7aS63fn0r6fZ0spz5TPUoRFazlQBrAK93e52hjYde9PurXr161KtXDyDXWFWqVAEgLs4IdXG5XJhMJsxmM4cOHeLgwYNYLBYqV64M5HxmPv/8c3777Teuu+46evXqhcVi4cYbb6RFixZ8++23vPfee/z3v/9l7ty5F1V3SopxTfzyy5CcXDTNrT1jvvUWvPOO0XB8zBjo3t0IZ5WiZTKZcjWwz689e/Zc1HZDQ0O93xfdc889Z10mPj6ecePGsWzZMn788UfCwsIASEhIyDPgbOjQoQC88MILZOUjEai0H6+7dIGdO43vzS4VwcFwctcpIkXkt9+MsLUFC4z7ntC0wuJyGaEjmzfDgw8awWtDhxqB7KfnOZYrV84boOIJgzx9312zZk0efvhhfv75Z9555x1uvPFGrrrqKhwOB1deeSULPE+kmLjdxm8b8+YZgXWJicbzDQjICVvJS0iI8W92NtSuDe3awZVXQu/eeYfTXCpmz4Zhw4z3Y35D/y6W5zepX381jrmDB8PEiTl/J4Hdu3eXue918pKdnc3ixYsVvCIiIiIiIiIiIiIiIiIiIiIiIiIiIiIiIiIiIlLGKHhFRERERERE5Dzat2/Pzz//zODBg3nqqadwuVx07NiRVq1alfqmjqey2WxcfvnlvP/++3Tt2tXbLBbg999/5+eff6ZLly7Ur18fKFhDS7MZRo2CAQPgjTfg7beNpmxF0ejVw98fTCbo2BEeeQSuusq4LyIiImVXsF8ww5oOY1jTYQCk29NJPJjI6gOr+X3X7+w/sZ90RzqZ9kwwQYA1gCBrELGhsVxR7QqaV2pO45jGBNku8S6oBeTv70/fvn35/PPPsdvtvi6nUNhsNrp16+ZtDC9nqlSpEj/++CPZJzvYWiyWQhnXUUI7zrvdbnbv3s3GjRs5evQobrebGjVq0LJlS8xmMyEhIXTt2pVPPvnkorbjcrkKqeKS47q617H1ga2M+nEUn//1OWbMpDuKvqFvgDUA3NCtdjcmdZtEXFjc+VcqoFNDiTyBKj/88AMDBw7MFUS0atUq1q9fT82aNb37Fc/8yZMnA7Bt2za+/PJLmjRpQsOGDalRowb3338/V111lTf01el0XtBn7ZtvjCboWVlQHL2U7Xbj9vvv8OefUK8efP451KhR9Nu+lJnN5jK5D8kvT1BwaXXfffD++24cjkvjy6uAACOkQd/ViRSNI0dgxAgjcCU93QgQKWqe7/qnTIGpU2HsWHj8cfDsnuvWrcsTTzzBo48+yvvvv0+VKlVo0KDBGeM0bdqURx99lNGjR3PgwAGg+Pfx6enw2WcwYQLs22ecQ516mZKfsJBTf/v46y/j9skncMcdxnnZAw9AnTqFXnqJduQI3HYb/PRT8ZyT5iU9HT76CObOhU8/NX47EliyZEmZ+U4nP/bs2UNycjIRERG+LkVEREREREREREREREREREREREREREREREREREQKSenuPCEiIiIiIiJSTOrXr8+aNWuYNWsWx44dY//+/b4uqUjYbDZatWrFzTffzDPPPEP16tVZuHAh7733HtnZ2QwZMgQ/P78LHr9KFaNZ2dNPw1dfGdObN0N2NjidhfMcQkPBYjEaVt51F8QVfm9dERERKSWCbEG0qdKGNlXacF/L+3xdTplWs2ZN6tevz19//YWzsE7sfMRsNhMbG0uTJk18XUqJ5ufnx7XXXgsYoSSnBlBcjKIIDZg6deoZjw0fPrxAY+zevZsPPvgg12NbtmzB4XDQvn17AGrUqIHFYrmoz0BZDU2IDIxkWu9pvNrlVaatncbLS1/meNZxUrMLP40z1C8UP4sfD7R6gDua30FMSEyhb+NsOnXqxE033cSsWbOoU6cOffr0oX79+vzwww+8+OKL7N27l/vuu4/mzZsDxt/a4XDw2GOP8dhjj/Hss89yyy230LVrV5577jmaNGmCyWQiISHBuw1P6Irb7c5XGGpSktHce9483zW3Tk01wlcaNYLnnoP77zfCWaXwWSyWIg2vCg8PZ+TIkd7748ePB+Dw4cP88MMPZyxfq1YtatWqBUBSUhIrVqzg4MGDgNHYOyjozKC7rl27eqdXrFhBUlJSvp9TaQ9eqVcPLrvMxerVhRNkVhrccYevKxApm2bPhmHDICPD+N69uHkC2F580QgvmTkTGjY05g0ePJgFCxbw5ZdfEh0dzciRI6lzMn3E7XbjdDqxWq1UrVoVoNh/h9m8GV5/HaZNM4KhCjs4/tRwmvffhyZNjICanj1zAmrKKs/7MjMzf8E1RS0zEw4ehO7dYcgQmDgRQkJ8XZXvZGZmsm3bNl+XUez+/PNPOnbs6OsyREREREREREREREREREREREREREREREREREREpJCU8f9lV0RERERERKRw9e/fn3fffdfXZRSpkJAQ0tLSuOKKKwgPDycjI4OQkBA++ugj+vXrVyjb8PeHm24ybuvWGU3GFi2CjRuNBmNms9GEzO0+9zgBAeDnZzSQjY2Fli3hxhuhVy+w2QqlVBERERHJp+7du7N9+3bS0tJwn+9ErgSz2Wz07ds3X6EGYijM18oTLFGY9uzZU+hjeuzevds7bbFYCAwMJPUiOjQXVoBNcclvAIhHucByPNTmIUa2HskvO37hxSUv8uuOXwm0BZLtzCbTkVngGvwsfgRYA8iwZ3B57OWMbTeWHnV6YDUX/0/hTz/9NAcPHuSJJ55g6tSp2Gw2Nm3aBMCtt97K8OHD8fPzw+VyYTab8fPzo0uXLgB06dKFGTNmcNddd3H33Xfz5ZdfEhsb6x371Nc6MzOT/fv3k5KSQrVq1YiKijqjlrlz4dZbjetlXze3djqNOh5/HGbMMJqw16jh25rKosDAQLJ88Mc+duwYy5cvP+PxgIAAb/DK8ePHcy2zfv36s451avDK33//za5du/JVg8PhIDg4uCBll0iPPWbhllucpKeX7fAVkwm6dIEKFXxdiUjZcuQIjBgBP//su8C1U6Wnw6ZNxnf2Y8ca5wFxcXG88MILjBgxgnfeeYesrCzuvPNOWrZsiclk8oZoJSYmEhwcTP369Yul1tRUeOAB+PRT47zFbi/a7XnCaZYtg5tvhqgoI6CmRYui3a4vuFxw773w4Ycl4315uowM+Ogj+OEH+OMPOJn5c8nZv38/Vqu11AfpFoTT6WT79u0KXhERERERERERERERERERERERERERERERERERESlDFLwiIiIiIiIiUgD//vsvhw8f9nUZRcpqtdK7d28uu+wyIiIiiIqK4t577yUiIqJItpeQAP/7nzHtcsGWLbB6NSxdCsuXw/HjkJkJ2dlGKIu/vxG4Uq8edOgAzZtDkyYQFFQk5YmIiIhIPvn7+zNs2DDeffddMjMLHp5QEthsNm655RbCwsJ8Xcoly9NsuaSJi4tj3759Zzxe9ZTOvA6Hg4yMjIvaTlEEzxQlk8lEYmIiDoeDypUrU7FixXyv16lGJzrV6ERadhqJhxJZvX81i3YtYsW+FRxIPUCQLQgTZ4a6uHGTYc8gOiiay2Mvp0O1DlweezlNY5oSHhBe2E+xQGrWrMmCBQv4+OOP+fDDD8nKyqJmzZp06tSJe++9Fz8/P+DMgB1PqMrgwYNZv349L774Ih988AGPP/64dxlP6Mq3337LxIkTWbhwIZUqVSIoKIhBgwYxfvx4wGjiPWwYzJ5d8ppbp6XBmjXQqBFMmQKDB/u6orIlNjaW5ORkX5fhEzabjZCQEF+XcdGuvx78/Cwl7rNb2IKC4JFHfF2FSNmyZAn06GEc+7OzfV1NDrfbCLZ48UX44gtYsACaNm3Ke++9x7333su0adPYuHEjgwcPZsSIEWRnZzNnzhw+/vhjGjRoQPv27Yu8xl9+MQLiPb9DFLfUVON25ZVw993w3HPGbyBlgcMBgwbBd9+VvPPSU2Vmwv79xm9NixdDnTq+rqj47d+/H4fDcd7lGjduTO/evb33Pdcgpxo3bpx3+uuvvyYxMfGcY1atWpV69epRpUoVwsLCCAoKwul0cuTIETZs2MCKFStwuVx51pCXhQsXsmjRonMuc/jw4QKHiYqIiIiIiIiIiIiIiIiIiIiIiIiIiIiIiIiIiEjJVTI7F4mIiIiIiIiUUMuXL8fpdPq6jCLndrsZN24c1apVK9btms1Qt65xGzSoWDctIiIiIoUgMjKSYcOGMXXqVLKysnxdToFYrVYGDRpEbGysr0u5pPn7++dqqlqcwsPDGTlypPf+qU1kr7nmGkJDQ1m/fr03gKVmzZq0bNnSu8ymTZsu+nrRZrNd1PrF6cCBAzz11FN89913HD58GIfDQb169XjwwQe588478z1OsF8wbau0pW2Vttzf6n4A0rLT2HR0E2nZaWQ6MslyZuFn8SPAGkCQLYjakbV9HrJyLkOGDGHw4MGkp6cTFBSUq5HvkSNHiI6OBsDlcmE2m3PN79+/Py+//DKffvopY8aMyfWe2LRpEy+++CIrVqzguuuuo06dOmzevJlJkybx5Zdf8tprb/PCC+1ZurTkNrd2Oo3abr8dkpLg/vt9XVHZUa1aNTZv3nzeptmJiYnnbYB9tibaKSkpZ308L4sWLTpvs+v8bDc/YmJiLmi9ksZmg/vug5deglJ2GlUgFSpA27a+rkKk7PjxR+jbt+Qe+8GobfNmI9hiyRJo1qwZ06dP54UXXmDatGksXbqUN954g8zMTI4cOUL58uX56quvijQQMzUVHngAPv+8ZLx2GRnw9tvw5Zcwcya0aOHrii6OwwG9e8Ovv5aM1/d8nE44ehRatYKlS6FePV9XVLx27drls98+r7jiCmrVqpXrMavVSlxcHHFxcdStW5cPP/wQt9tdoHHz872Cy+Xi+PHjhIeX3GtLERERERERERERERERERERERERERERERERERERyT8Fr4iIiIiIiIjkU3Z2NomJiQVu7lMa2e12lixZQtWqVXM1gBUREREROZ8KFSowdOhQpk2bVmrCV2w2GzfddBPx8fG+LuWSFxER4bPglfOJioriqquuOuu8o0eP8sMPP1z0NrZtq8A110DNmmfeQkMvevhCs2fPHu6++26+//57rr32WsaOHUtaWhoff/wxDzzwAElJSTz22GO43e5zXlPu3r2bf//9l9q1a+dqrB3sF0yzSs2K46kUGZPJRHBwMID3dXA4HLz00ku0adOG3r17Yzabvd8xmEwmXC4X2dnZREREUL58eRwOB1ar1fsaHj58mD///JMBAwYwceJEypcvz8GDB/n222957LFn6dcviuxsN5mZJf86PiMDHn0UUlLgiSd8XU3ZEBsbi8ViOW/wSlljMpnOGxy8d+9eVq1axeLFi4mLi2PAgAHExcUVU4UF8+CD8PrrZTd4JSgIJk4Efd0oUjhmz4bBg43jaknncMDBg0b4ytKlUKdOHd566y1uvPFG3nzzTfbs2UNkZCR9+/bl4YcfLtJQrZUroWdPOH4cMjOLbDMFlp4Ou3bBlVcax4Pnniud+0uXC26+ufSErni43ca5afv2sHo1nOf0okw5cOCAT7d//PhxEhMT2b17NxaLhVatWlG9enUA4uPjadSoEevWrQNgy5YtTJ069YwxKlasSI8ePQDj+uuvv/4673YtFgv79+9X8IqIiIiIiIiIiIiIiIiIiIiIiIiIiIiIiIiIiEgZoeAVERERERERkXxat27dJRVCsn37dlJTUwktSd19RURERKRUiImJ4fbbb2fq1KlkZmaW2CANk8mEn58fN998c4ltwH6pMZlMREdHc+jQIV+Xksv8+fNp0KAB8fHxhIWFERwcjMPh4MiRI2zcuJHly5djt9svahsmk4nOnavRpw9s22bcliwx/t2+HYKDoUaNs4eyxMQUb1PmL774gu+//54hQ4YwdepUrFbjZ+eePXty/fXX88EHH9C3b1/q1q2b5xgul4vZs2fz0EMPARAQEEBsbCw1atSgXr16JCQkUL9+ferWrUt0dHSxPK+icmpwytatW5k0aRKvvPIKQ4YMyXXNbTKZWL58OUlJSYSFheUKXQEjJCotLY2QkBDKly8PGPvbW265jWeeuZYjRyoAped7i/R0eP55I1TowQd9XU3pV7FixYveD5VGfn5+xMbG5jn/ww8/5IUXXmDjxo2EhobidrsZM2YMI0aM4Mknn6RSpUrFWO35RUfD++/DrbeWrmb1+eHnB9deC717+7oSkbLhp59KT+iKh8sFSUnQrh2sWQOVKwfQpUsXOnXqhNls9obSFeXvMAsWQK9ekJZWZJu4aBkZMGkS7NkD06eDxeLrigrmoYdg7tzSeRxzuyE5Gdq2hXXrICrK1xUVvYyMDDJ9mEC0dOlSdu7cmet7o23btvHggw8SEhICQOXKlb3BK+np6aSf5c3VvHlz7/SmTZtISko677azsrLYu3cv9evXv9inISIiIiIiIiIiIiIiIiIiIiIiIiIiIiIiIiIiIiWAgldERERERERE8mnJkiWXXAPLVatW0bFjR1+XISIiIiKlUFRUFHfddRdffvkl+/fvL3Hn0jabjcjISAYMGEDUpdBNtRSpWrXqRQWvJCYmkpiYeM5lxo8ff8ZjKSkpZ30c4MCBAxw4cOCCa8oPPz8/GjaMpU6dM+e53XDoUE4gy7ZtRrPtt982QllSU41QlrMFs1SrZjS7LyxHjhxh9uzZBAQEcMstt2C1WsnOzsZsNtOwYUP69+/Pyy+/zMKFC6lbty4ulwuz2XzGOGazmW7duhEWFkZycjJ79+5l9+7d7Nu3jzlz5vDGG28A0KpVK5YuXepdLz09nd27d5Oenk5kZCSxsbH4nfIEi7pZ98WIjY3lgQceYMeOHTz55JNs3LiRvn37csUVV5CamsoXX3zBiy++CMDQoUOx2Wy51m/dujW9e/fm+++/Z+nSpbRs2RKw0K8fHDwYR2n8+T89HR57DMqVg1tu8XU1pZvNZiM0NJSUlBRfl1KsHA5HnsErK1eu5I477sDpdPLCCy/QsWNHjh49yscff8z06dOJjY3lv//9b577KV/p399otD9/PmRn+7qawhMYCO+95+sqRMqGZcugT5/SFbri4XbnhK+sWgXly4PFYvGevxXledw338BNN5WOQJC0NJg92wgBmT0bTjstLLF+/tnY15eG1zgvTiccOQIjRsDXX/u6mqKTlpaGxWLh4MGDWK1WnE6nT+rYvn37GY85HA5SUlK8wSvZ5zkhCg0NpWHDht77p14/ns+ePXvyvayIiIiIiIiIiIiIiIiIiIiIiIiIiIiIiIiIiIiUbKWv84qIiIiIiIiID6SlpXH8+HFfl1GsHA4HGzduVPCKiIiIiFyw0NBQbr31VhITE5k3bx4OhwOXy+XTmkwmE1arlauuuorWrVuXqEbrYqhSpQqJiYnnba5a1pwrPMBkgpgY49au3ZnzT5wwAlg8oSzr1xtNgrdtg337IDb27KEsNWtCWFjB6ty4cSN//fUXnTp1ol69eoARGuP5bFeoUAGApKQkgHN+xurUqUOdk0kzTqeTEydO4Ha7WbhwIU8//TSbN29m+PDh3uW3b9/OhAkT+PHHH8nMzOTEiRPY7XYaNWrEiBEjGDZsGIGBgSU6fOXKK6/k119/ZfTo0UyaNInPP/+csLAw7HY7u3btIigoiPvuu48+ffp415k9ezazZ89m7dq1REREsGfPHu68807uvPNOdu68kZ9/Lkd2dun96T8jA+66C1q0gPr1fV1N6VazZk3+/PNP3G63r0spNkFBQd6m3Kc6evQoTz31FNnZ2fznP/9hzJgx3nlXXnklmzZt4umnn2bo0KFUqVKlOEvOl6lToXbtshO8EhQEH3wA0dG+rkSk9EtJgZ49jWCO0srphAMHYNAgI2SqOM7bfvoJBg4sXWE16enw669w440waxaU9EvX48eNv2lpDl3xyM423jOzZxshR6Wd0+lk7ty5fPnll6xatYr09HRCQkK47bbb6Nq16wWPO27cuEKsMkdkZCQxMTHe+5s2bTrn8i1btsRisQB4Az3zK6M07RRERERERERERERERERERERERERERERERERERETknEpv9xURERERERGRYnTgwAGsVitOp9PXpRSro0ePluiGtSIiIiJS8plMJpo0aUKNGjWYPXs2+/btw263+6QWm81GZGQkAwYMICoqyic1yPlVqlTpkgoN8LDZbGcND8iP0FBo3Ni4nc5uh927c0JZtm2DZcuMf7dvh8DA3KEs48aB9Ry/Im/YsIGUlBQaNmxI9Ckd9D3XjX5+fgAkJyeTmZlJQEBAnmN5/s4mkwmLxUJERAQAW7ZsITExkZtvvpnrr7/eu/yBAwfIzMykbdu21KlTh8jISPbt28fnn3/Offfdx/bt23niiSe843i4XC5vAMyff/6J0+kkLi6OSpUq5f1Ei1B4eDjvvfce99xzD6+99hpbtmwhIyODDh06cO+993L11Vd7l/3tt98YMGAAAPfddx8tW7Zk2LBhTJgwgfvuewMYBlh88jwKU2YmDBgAa9ee+/0n59ayZUvWrVuHw+HwdSnFwmaz0bp167PO++abb1iwYAHXX389w4YNA8But+N2uwkMDOS6665j9erVLFy4kJtvvrk4y86X8uXhvfdg6NDSHa4A4OcH115bNhrXi5QEd99d+vcLYJyjLl0KM2bAkCFFu62lS419UGnMV0hPhx9/hNtug/ffNwIZS6r77zcCIcuK9HQYNgyuuKJkB4elpqZ6ryNPve7xyMrK4oUXXuDNN98kPDycxo0bU758ef755x+2bt1KZmZmibr+Dg0N5aabbvIGqaxevZo9e/bkubzNZqN58+be+0uXLi3Q9i61331FRERERERERERERERERERERERERERERERERETKMrUsEREREREREcmHi20O3bhxY3r37u29P378+DOWGTdunHf666+/JjEx8bzjhoeH0759e2rUqEFYWBgOh4PDhw+zZs2afK1/PhaLhaNHj+ZqpisiIiIiciHCwsK45ZZbSExM5KeffsLhcJCdnV0s2/bz88NkMtGhQwdat259RiNSKVmioqJKVOPX4lJUISA2W06oyuncbjh8OCeQZf9+47Fz+eeffwCoVq1arlAVT/BKVlYWJpMJs9nsbZabl1NDPj2hn//88w/vvfceAPfccw8VK1b0LpOQkMBrr71GuXLlco3z4IMPcv311zNx4kTatWtHnz59vOO53W7MZjM///wzb7zxBn/++SdHjx4lIyODChUq0L59e0aPHp1neENRatasGR9++CGHDx8mPDwcu91+RvjOY489hsvl4vnnn2fs2LHexwcOHExc3GGOHfMv7rKLhNsNO3bAiy/Cf/7j62pKr4oVKxIVFcWhQ4d8XUqxcLvdNG3a9IzH7XY7n332GWazmb59+1Lz5A7QZrN5jy/JyclATrPtszUq99iwYQN79uyhW7duRfAs8ta/P8yeDV9/bTR/L43MZqNZ/fvv+7oSkbLhhx9gzhwjsKwsSEuDe+6BTp2gqPLw/v0XunUr3WE16enwxRfQooURvFMS/fQTzJpVdt6bHhkZMGKE8bnztfT0dFavXs0ff/zBb7/9xpYtW3A6nVSuXJnu3bvTo0cPEhISzjinmTJlCuPHj+euu+7ijjvuoGrVqoSFhWE9mXa4Zs2aC77+njp16hmPDR8+/MKeIFC+fHkGDx5MeHg4AOvWreO777475zrNmjUjMDAQgKSkJO/1an5dKoGFIiIiIiIiIiIiIiIiIiIiIiIiIiIiIiIiIiIilwIFr4iIiIiIiIjkw65du3C5XL4uI5fY2FhuvvnmXI1urVYrVatWpWrVqlSvXp2vv/76orezf/9+Ba+IiIiISKEwmUw0adKEhIQEtmzZwuLFizlw4AAul6vQz7dNJhMWi4WoqCjatWtH/fr1vY1FpWQzmUw0atSItWvXXjIBLH5+frRo0aLYt2syQcWKxq1t2/Mv73a7SU5OxmazERYWdsZ8l8vFkSNHAIiMjMRmsxW4phdeeIGtW7fy4IMPkpCQkGteaGiodzsAZrMZt9tNbGws119/PWvWrGHNmjX07NkTm82G0+nEYrEwZcoURo8eTcWKFenduzd16tTBbrezefNmpk6dSvPmzX0SvOJRoUIFAPz9c4eobN26lV27dlGpUiWGDRvmfdzhcPC///mRnh4DnDvcpjRJT4dnn4U+faB+fV9XU3q1b9+euXPnFlu4ma+YTCbq1q3rbbR9qk2bNvHnn3/SpEkTWrZsCeSEO5lMJrKysti3bx8AVatWBcgzdMXpdLJw4UIeeOABIiMjGTBgAPfccw+NGjUqomeW2/Tp0LMn/Pab0fy9NDGZoFw5WLwYoqJ8XY1I6ZeSAkOGlN4gprxkZsItt8D8+cZ+o7ANH1769p9nk5YGjzxihMjEx/u6mtxOnIBBg8reexMgOxt+/hm++gr69i388T3nJy6Xi507d7Jx40YOHDhAYGAgbdq0oXr16t5lli5dSt++fYmMjKRixYq0adMGl8vF+vXrefzxx/noo4/4+uuvqVOnjnedvXv38t///pcrrriCN95446znO6aL+ODt2bPnYp5+LtWqVWPgwIHe3zyXLVvGjz/+eM51TCYTrVq18t5fvnx5gb9DuJjnLyIiIiIiIiIiIiIiIiIiIiIiIiIiIiIiIiIiIiWLukuJiIiIiIiI5MPBgwd9XcIZ+vTp421AtH37dpYuXUpwcDDXXnstwcHBNG7cmB07dpCYmHjB28jOzmbPnj1nNLsVEREREbkYZrOZunXrUrduXZKSkli+fDlr164FjMajdrv9gsa1Wq1YLBacTieXXXYZbdq0oWLFioVYuRSX1q1bs379ehwOh69LKRYWi4W6dev6uozzcrlcBAYGYrFYvOEnnqa+ACdOnGDbtm0EBARQpUqVAo1tMplYv349n376KeXKlWP06NFnDVSA3AEJnm0HBARgs9k4ceKEtzaLxcLatWsZN24c8fHxzJgxI9f1rdvtZsyYMRcUEFMcYmJicLvdHD9+nOTkZCpUqIDb7WbzZjNPPw1ZWWXv5/7MTBgwANauBWVlXZj69evz7bff+rqMIme1WmmbR2LU77//TlJSEq1ataJy5cqAsa/w7K+2bt3Ktm3bqFy5MkFBQefcjsVioUePHgQGBvL7778zZ84c3nnnHWrVqsVtt93GbbfdRmRkZKE/Pw+rFebMgauvhj//LD3hASYThIXB77+XvIAAkdLq7rshNdXXVRQ+ux2WLoUZM4xgmcI0axb88osRnlEWZGbCTTfBkiVFE1Jzod55xwiGKavS02HUKCMcsLBfd5PJxLJly/jPf/7DsmXLcDqdhIaGEhgYyMCBA3nppZe8y0ZFRdGrVy8GDhxI/fr1KV++PCEhIQA88MADvPnmm7z//vtMmDDBe420cOFCjh8/zp133onZbGbDhg1s2bIFl8tFQkICFSpUwGaz+Tx8pGHDhvTq1Qur1YrL5WL+/PksX778vOvVr1+fcuXKAZCens6ff/5Z4G0roFdERERERERERERERERERERERERERERERERERKTs0P81KCIiIiIiInIeaWlpZJewzlxRUVFER0d778+dO5fk5GQAQkND6dSpE2A0K76Y4BWA3bt3X9T6IiIiIiLnEhkZSbdu3bj22ms5fPgw+/fvZ8+ePezZs4eUlJRcgQhut9s77WkMarfbCQ0NJS4ujmrVqlGpUiViYmJKbJCC5E+FChWIjo4ukSGYhc1qtdKiRYtcYSIllcViIS4ujszMTI4cOQKAw+HAYrFgNpvZs2cPa9asIS4ujgYNGgC5g1nOJTk5meeffx6Hw8Htt99O5cqV871uVlYW06ZNw263c/XVV+Pv7++d99prr3Ho0CGmTZtGQkICR48exWKxEBoaisViIb4EJwKEhIRw22238fzzzzNlyhSeeuopQkJCuP9+E1lZvq6uaLjdsHMnfPwxDB3q62pKJ4vFQvPmzVm+fDlOp9PX5RSZsLAwYmNjzzrv0KFDuFwuatSo4W1IDjnnDmvWrGHz5s1cccUV3jHOtb+pXr06I0aMoH///mzcuJElS5Ywf/58xo0bx2OPPUarVq146623aNKkSeE+yZP8/WHBArj+eli82GgAX9JFRBjBAPXq+boSkbJh3Tr4+mvK7PE/LQ3uvx9uuAH8/ApnzH//hdtuKx37zPxyOmH9enj7bSOIpyRwuWDixNITDHahjh41wsQ6dCjccb/88ktuvfVWIiMjGTNmDI0aNcLPzw+n0+m9TvGcnzRp0oQPP/zwrON0796dyZMnk5SUhMPh8IaJ/PbbbwDExcXx4osv8sYbb7B3717MZjMul4uuXbsyatSoIg9eCQ8PZ+TIkd7748eP9063aNGCbt26eWtYvnw5+/fvzxXkmZWVxeHDh88Yt02bNt7p1atXX1CIr4JXREREREREREREREREREREREREREREREREREREyg79X4MiIiIiIiIi55GSkoLVai1RzSoDAwNz3T81GObU6ZiYGAICAsjMzLzgbZ04ceKC1xURERERyS+r1UpsbCyxsbFcfvnlgBHocPjwYVJTU3E4HDgcDtxuNzabDavVSlBQEBUrVlTIShnVvn17vvnmmxIXhFnY3G639z1fGnhCCrZu3QqQ6/P3xx9/sHPnTm699VYSEhIA8t3Ed8mSJXz22We0atWKUaNG5Xvdo0ePcuedd7Jx40Z69erF9ddf7w1QOHr0KF9//TVRUVFERERwzz33sHv3bsLCwmjTpg233HIL4eHh+Q548YUbbriBBQsW8Prrr+N2u2natA+LF7fD5SqZ9RaGtDSYMEHBKxejbdu2rFq1qkR9l1WYbDYbXbp0yXP+jh07AKPJOIDL5cJkMmEymUhOTuann34iPT2dDh06ULlyZeDc+xvPPiI8PJxWrVrRqlUr+vXrx3PPPcd7773HsmXLSE1NzXO9whAQAN9/D4MGGf+mpRXKsEUmPR3uvRfGjIFrr4VSkC0mUqJNnAhl/JQYh8MIl7nhhsIZb/jwshkGkpYGjzwC3bpBScgP/PlnuBR+QkpLgxdfzB28smbNGn788UdWr16N0+mkffv2jBgxgoiIiHyNuX//fsaOHUv16tX5448/CA8PP+86nnM7i8WS6/Evv/wSp9PJVVdd5f0902KxkJycDMBbb73F8uXL6dq1KwMHDsTlcvHqq68yb948ANq1a5evmotCgwYNcp0vtWnTJlegCsDOnTuZPn16rseqVKniPY9zOBwsX778grafn9ddRERERERERERERERERERERERERERERERERERESgcFr4iIiIiIiIich8PhKPQxx40bd1HrHz16FJfLhflk18IrrriCX3/9laCgIJo2bZpr2YiICA4ePHjB23K5XBdVq4iIiIjIhfKEscilqV69esydO9fXZRS5GjVqEBoa6usy8q1fv3689dZbvPvuuzRr1ozrrruOyMhIfvzxRyZOnEhISAgDBgwA8Db8zYvnunb79u289dZbANx8881UqFAhz3VPvRZev349Dz/8MD/99BO9e/fm7bff9m7XarWyfft2jh8/TmBgIHfeeSdHjhyhTp06/P3333z22WdMnDiRKVOmcO211xb2y1RoLrvsMubNm8eDDz7Iq6++iskUh8vVAvD3dWlFavduWLUKSlEmUYkSHBxMz549mTt3Lna73dflFCqLxUKdOnWoXbt2nstUqlQJAH9/43Pidrux2+34+/vz008/MW/ePBo1akTHjh0xm83nDUjxzPN8R2Y2m1m7di2ffvopFSpU4NFHH6V9+/a5ximKQCerFT7/HKZOhZEjITPTCCooibKy4JdfYMUKqFQJvvgCmjTxdVUipdPx48Znv4xmaXmlphrBa4URvLJgAfz6a9kNq8nMhLvugh9+8HUlRhjJWbLHyhy32wiZOXDAOK798ssv3Hfffezdu5caNWpw/Phx5s6dy2uvvca8efNo2LDhececNm0a27dv5/vvvyc8PJzMzEzS0tKwWCx5hrd4ro/WrFnD+vXr2b9/P99++y0rV65kxIgR9O7d+2S9bgAiIyMBmDlzJg888ACvvfaad6ymTZsycuRIb/hlaXNqOMv69etJu4BUOovFQnxJSDASERERERERERERERERERERERERERERERERERGRQqHgFREREREREZHzKIrglYuVkZHBypUrvc2QWrduTevWrc+6rNV6cZf/zrLe0U1EREREREoki8VCmzZtWLx4cZkLDvCw2Wx06NDB12UUSFhYBKNGvc2jj87krruyefDBY9jtTrKzm+N2LyM4OIgRI/wJCICYGAt16hykXr0U+vWLp3Ztf86WQ/DFF1/w/fffc9NNN9G3b18Ab7jKqRwOh/cad+bMmfznP/9h27ZtPProo/znP/8hJCQEp9PpDTvYsmWLd73LLruMV199lQoVKgDw4osv8uijj/LCCy/QuHFj7+MlUWhoKFOnTuXuu0fSrl1tXK6yHboCRkPxiRPhk098XUnp1bBhQxITE9mxY0eZCtX18/OjZ8+e51yma9euvPjii0yZMoX27dsTHh6OxWIhOTmZZ555hqNHj/L000+TkJAAkO+AFM9+6bvvvuOBBx7gxIkTTJw4kaFDhwJGMIunIXpKSgqLFi1ix44dHDhwgGbNmtGvX7+L/p7OZIIRI6BLFxg0CNasgQvoM15sUlNh61Zo2xYeegjGjQM/P19XJVK6fPghnCPHrkz55x/46y+47LKLG+eFF0r2vvFiOZ2waBHs2QNVqviujt27YfFi322/uJlM8PbbcOed+7nhhhtwu928+eabtG/fnuDgYCZPnsyECRO45ZZbmDt3LnFxcWcdxxMk+csvvxAQEECjRo3Yv38/kydPZsOGDVitVqpWrcqQIUNo2rTpWdedNm0ab7zxhjdArn79+tSqVYtDhw5Ro0YNb/BKvXr1ACPss3///oBxbWQ2m4mKiuL6669nxowZZGVleQPrziUxMZHExMRzLjN+/PgzHktJSTnr4wDTp08/73bP5osvvrig9U6lsF8REREREREREREREREREREREREREREREREREZGy5cxuNSIiIiIiIiKSS1E0p5w6deoZt4L68ccfWbhwIZmZmd7HXC4X69evz7XcqfMvhKdBk4iIiIiISHFr3749ISEhvi6jSFitVho1akTlypV9Xcp57dgBjz4KTZtCcDDceWcLkpKex26/g9TUOmRlxeB2VwQiSUsL4OBBEzt3wrJl8OGH5fnPf2Jo3NhGaCi0bg3PPQeHDxshBjt27OCTk+kad9xxBzExMcCZQQie0JVjx47x6KOPMmTIENLS0vjyyy957rnnCAkJyRV6ALBv3z7ACCv9z3/+Q4UKFcjKygLg3nvvpV+/fvz666/8/PPPQMm//t2yJQF//0Bfl1EsXC6YPRuOHfN1JaWXyWSid+/eFx30UZJYrVb69OlDQEDAOZe76qqrGDVqFPPnz+euu+7i7bff5pVXXqFLly5s2LCBrl27cvfdd593nLNZu3Ytt912G4cOHWLs2LGMGDHCu9/xBLPMmjWLHj160K9fPx577DE+/vhjhg0bRoUKFXjkkUfYtWtXwZ/8aSpXNpru/+9/xn7Zai25+y+3GzIy4LXXjDCFtWt9XZFI6eF2w0svle0QkVPZ7fDqqxc3xp498McfhVNPSeZ2w5tv+raGt982ztkuFZmZMGkSvPLKqyQlJTFu3DhuvvlmqlevToUKFRg3bhzXXXcda9euZf78+XmOYzabOXbsGBkZGdSpU4e33nqLFi1a8NJLL7Ft2zbWrl3Lq6++yvXXX+8NF/H8Tum5Rrr33ntZsmQJ+/fvZ+vWrdxyyy1MmDCBrl278ttvv2Gz2QBo3LgxAAEBAYSFhQHG+ZRnnLp16wJw+PDhInjFSj673e69/hQREREREREREREREREREREREREREREREREREZHSr+x02BAREREREREpIkXRoHLPnj0XPYbb7WbRokX8/vvvREdHYzabSUpKIiYmhkaNGgGQnZ1NUlLSRW3n1Ka1IiIiIiIixclisTBgwACmTp2Kw+HwdTmFyt/fny5duvi6jDw5nfDjj/Dii7B8udFUOTv71CXye61oAcLxZIIuXw6JifDMM9C1K7hcM1m/fgN33nkHLVu2POsIbrcbq9XKihUrGDduHD/99BPXXnstkydPJj4+/mS9Tu/1q6eRcPbJghs2bEhcXBxgvO52u53g4GBvk90TJ06c8xm43XBaDoxPTJgAqam+rqL4mM3w/vvw8MO+rqT0CgkJoWfPnsydOxe73e7rci6KxWKhbt261K5dO1/LP/zww1gsFt555x1mzpzp/eyPHTuWO++8EzCamHvCUs7Fs9yKFSt49NFHOXToEA899BDjxo3LNd/tdrNw4UIGDRpEeHg4kydPplevXuzdu5dNmzYxf/583n77bdxuN+PGjSM0NPTCXxCM/dKIEXDttS7GjTPz2WduLBZTiQ1oSE+HbdugbVsYOxaefLJk7FtFSrLffoOL/Hq/VHE44JNPjPCVC91FvvnmpREGkpVlBJ88/TT4+fmmhu+/P/36oOzLzoZ164wTcs/vcJ5zLJvNRp8+fZg9ezbffPMN3bt3p2LFimcdJyUlhcDAQFavXs327du55ppreO+994iMjOTIkSNMnjyZcePG8corr9C0aVNq166N2+0+IzDFY8yYMTRr1ozOnTszYcIEOnToAEC9evWoV68eBw8e5ODBgyQkJOB0Or3nPxkZGd56atSoUerPFwsqKCjogoL4REREREREREREREREREREREREREREREREREREpGQ6fwcJERERERERkUuczWbzdQnn5HK5OHz4MAcPHiQ7O9vbUAlg06ZNuC6yy1h+GlCKiIiIiIgUlUqVKtG6desSf21WEFarlf79++Pnqy7J53DsGDz/PMTGwo03wqJFkJlZuE2VMzON25w5br755l5gK/HxzwOBZ13eZDIxZ84chg8fzo8//siQIUP47LPPvKErkDs01HMdW61aNfz8/DCbzd7X+tSGxQcPHgQgOjrau52zWb0a6tWDHj3ggQfgf/+Db7+Ff/7BGyhT1JKTje1dStLT4fPPfV1F6dewYUPq1KlTJMHCxcVkMnlDZPIrJiaGCRMmkJyczA8//MCHH37I3r17ef7554mPj/c2HV+xYgUHDhw451hms5njx49z7733eoNVHn/8cQICAnC73bjdbgCWLVvG6NGjKV++PB9++CG33347FSpUoFmzZtx00028+uqrPP/888TFxRVq0HHVqmYeemgdrVv3pkuX7SU6zMTthowMI9Rr+HAj5EtE8vbNN8bx8FJis8GSJRe2bna2EUZyqYSBZGXZefLJP/n777+LfdsuF2zceGHr3nqrcTzw3PKrRw8j7OXff43gmX37YMYMuOyysy//4IPwxRewfXvu7d1664XVDWAyuTlwIJbY2FjvuZXVavVON2zYkHr16rFhwwZ27twJ4D1POFVgYCAVK1YkOzubChUq8L///Y/IyEjsdjvR0dGMGjWKzp07s379ehYsWHDWWk4ft3379gCsWbPG+1hMTAzDhg0jKSmJ999/HzCumzzXPS+88AIAV1xxRZ7XQmVZpUqVfF2CiIiIiIiIiIiIiIiIiIiIiIiIiIiIiIiIiIiIFKLS21lDREREREREpJgEBARcdHjJhQoPD2fkyJHe++PHj/dON2zYkPr167NlyxaOHz9OSEgIzZo1o1q1agBkZ2ezaNGii67B39//oscQERERERG5GFdddRV//fUXx44d83UpF81qtZKQkJArNKSkmDMHhg41GhlnZBT99txuExAM1OCZZ+CNN4zmyG3b5l7ObrfzzjvveJtKHz58mDvuuINq1aoRFxdHxYoVqVChArVq1aJq1are9bp164bNZuP777/n5ZdfBowAB6vVSlZWFqtWrQLgsry6NZ/UuDHMmgXbthmNm7dsgR9+MO7v3g3ly0ONGlCzpnFr0ADq14cqVSA4uHBeqzVrIDAQ7PbCGa+0+Osvo0H2JdgHutCYTCb69OnDjBkz2LNnDw6Hw9clFYjJZCIoKIjhw4cTEBBwQWNcc8013mlP+JLFYiEpKYnWrVsTHx/PP//8c8Z3YE6nE4vFwpYtW5gwYQKrV6+mc+fOTJ48mdDQUG99nhCVTz/9lLVr1zJ69GiOHDnC7NmzcbvdNGjQgNq1axMREcF99913zlpPDYcqiF27drFw4XEsltgCNbH3lfR0Y39/7Jixfy3FuUAiReq334yAi0tJWpqTiRMXs3v3Jvz9/QkMDCQwMJCAgADCwsKwWCxUq1bNG5x3qq++urRer8xMGxMmwFdf9ebee+/l9ttvJygoqFi2vXmzse/OyiqWzfHcc/DYY7kfi42FQYOgb1/jNm9e7vlPPQUREYVbR1oaJCXVxWzOHdroma5YsSI1atTg119/Ze/evbRq1eqs44SFhVG5cmUAQkJCqFKlCi6Xyxs2arPZuOaaa5g/fz5btmzJtQ3P75Wnny/s3LkTPz8/wsLCyMrKwt/fH5PJxIMPPsj333/PzJkzcTgcXHnllVgsFr766it+//13OnTowKBBg3jvvfcK8ZUq+Ww2G/Xr1/d1GSIiIiIiIiIiIiIiIiIiIiIiIiIiIiIiIiIiIlKI1LpARERERERE5DwiIyN9FrxyLhaLhQYNGtCgQYMz5mVnZzNr1iyOHj160dupVKnSRY8hIiIiIiJyMSwWCwMGDOCDDz7AXoqTJ0wmE4GBgXTp0sXXpeRy9CjcdhvMn280w/eF9HTjds01MHw4vPSSETQCRljNhAkT6Nu3Lxs2bGDNmjX8/fffzJkzh+zsbACCg4N5+OGHGTdunHfMcuXKMXLkSP7v//6PkSNHMnz4cOLi4nC73YwdO5Zdu3bRsWNH6tate87abDZo2NC4nc7phORkyMwEf38IDTVCQrKywGwurFcHVq40tlFQt94K06bl3M9PnkOjRsbfoEULaNoUPP27d+6E6tXPvk7VqvDII8bfr0oV47U4dgw2bICPPoIPPih47Z56t283Am3kwlksFgYNGsS0adM4dOhQqQlfMZlM+Pv7M3z4cMLCwgptTI/NmzcDRpN0f39/b9CKh2f6scce46uvvqJLly48//zzhIaG4nK5MJvN3qCUrVu38ttvvwEwY8YMJk2aBBjf0bVp04bHH3+c7t2756s+z9gFER19HTZbF+x2vwKt50vp6fDTT3DTTfD554W7zxQpC9xuI4DsQhT0+H/llbBw4fnHnTYNhg3L/dh118H990Pz5sY5w5498M03RlBGUlIBCwecTgvz52exbNnDZGdn43Q6cTqduE9JlXruued49NFHc6137Ngxxo1L4sSJS+ukwWJpRHZ2GA899BApKSk8+eSTxbLd1auLLxivdevcoSv//S8sWwZdu8Lo0RAQYJxv1q5tnH96rF9vBMSsWmWEsFSsePG1uN0mUlObYDankn7ywunUc4uwsDAqVqxIRkYGycnJZ8z3CAwMpHHjxphMJu/1refY73K58PPzw2KxYLFYsFqt3nMUu93uDWfxcLlcJCUlMWrUKLKzs7n77rvx8/M7Wa8bPz8/pk+fzksvvcSsWbP45ptvcDqdlCtXjhEjRvDcc89Rrlw5mjdvzvLly3E6nRf/QpUSDc92gSciIiIiIiIiIiIiIiIiIiIiIiIiIiIiIiIiIiKlloJXRERERERERM7DZDIRHR3NoUOHfF1KLgcPHuSvv/4iNjaW4OBgTCYTx48fZ9u2bSxZsoSUlJSL3obVaiU+Pv7iixUREREREblIlSpVom/fvnz55ZelJjTgdP7+/gwbNszbCLckmDMHhg6FjAwjLMTXMjJg6lT4+mv44gto29a4Lm/UqBGNGjU6Y/mjR4+ydetWtm3bRlxcHIA3CMFsNjNq1CiSk5N5++23+eGHHyhfvjw7duzg6NGjNGzYkKlTp561GXJ+WSwQFXXm44X9J160CE5mzBS5q6+GkSPzv3zVqrBmzZmvQ/ny0LGjcbv8crj33oLXYrEYjb0VvHLxrFYrt956K5988gn79u0r8SFWZrOZwMBAhg8fTmRkZJFso3Xr1rhcrjOCiz3BJ8eOHeOtt97iq6++olatWrz11ltUP5k+5GmO7tnf/P777+zZsweAtm3bcvfdd9O8eXN++uknnnjiCXr37s2bb77J7bfffkYdpwa+fPTRR6xYsYIJEyYQ5Ek9Oo9166BLF0pV6IpHejp8/z3cdRe8807xNfEXKQ22by95n4nTDx1PPQWnZN4BRvjF6NHQty906AB79xZ8O2FhV/H9999jt9vJzs7GYrGwdu1aJk2aRHp6OldddRWQs//8999/GTRoEJs3f3xBz6s0Cw62MmrUx4wa1ZBXX32VMWPGEBAQUOTbXboUUlOLfDMA9OqVM71oETz7rDH9889G8E+dOsZ56K23wmuv5SzboUPO9NixhVdPeno8bncqBw4cOGOev78/AQEB+bpe7datGxUrVuSff/5h586d3t/iPOcYy5Ytw+l00qJFC+95wpIlS1iyZAlWq5WQkBCys7PZunUrs2bNIiUlhSFDhjB48GDv9Y3n36pVqzJp0iRuv/12kpKSiImJoUaNGrkCWlq2bMmKFSsu+vUpDcxmM40bNz4jxEZERERERERERERERERERERERERERERERERERERKNwWviIiIiIiIiORD1apVLyp4JTExkcTExHMuM378+DMeS0lJOevjAIcOHWLWrFkXXFN+WCwWKlWqVKTbEBERERERya969erRs2dPvv3221IXvuIJXSlXrpyvSwHA4TACV2bPNhrflyQZGbBvH1xzDTz8MIwfn3fj8aioKKKiomjVqpX3sVODVMqVK8czzzxDu3bt+Pnnn9m2bRvt2rWjZ8+e9O/fn4iICG9wQkm2Zk3xbSs5GebNg1WrIDoa7r773MvffntO6EpKihHasm8f3HcfXH+98fgdd8CYMZCWVrBaUlNh2TK44YaCPgs5G5vNxpAhQ5g1axbbtm0rseErVquV4OBghg8fTlhYWJFvL+rkG9jT1NyzPxgzZgzvv/8+jRs35umnn6Z69eq5QlIgpzn65s2bOX78OFdeeSWTJk2iUqVKuN1uBgwYQEBAAH379mXWrFncfPPN+Pn5edfzbDcjI4NRo0bxzjvvMHLkSKZPn87NN99MSEjIOWs/ftzYV544UagvSbFKT4cZM6BZMyOARUQMq1eDtZj+y74//4T27c98vEIFmDULPLusL77Imde+fU7oitMJTzwB//xjBFy0aQPVq8N770HXrgWvJzPTRt267YiOznksMTGR3bt3c88993DZZZcBRlgEwNNPP83PP6/BbI7C5Sr49m69FaZNy7lfkNPCxo1h1Ci48kqIiTHOdfbuNYJJHn8cTs32iooyzoeuuw7i443XbeNG+OgjeOst4/y8oNLT4fjxOlSpUoWkpCS2bdvmfX2K0uLFRb4Jr1Mvn04/lzw1/KVjx9zBK0XFYjFht9dgw4YNZGZmeoNuPNcUqSeLKl++fJ5jOJ1OypUrx9ChQ3nhhRd44IEHePnll4mLi+Pw4cPMmzePmTNn0qhRIy6//HLvellZWcycOZNt27bhcrlIS0sjICCAli1bcsMNNzB8+PBzBu8kJCSc9XGTyUR4eDhVqlRhx44dF/KylCpms5nWrVv7ugwREREREREREREREREREREREREREREREREREREpZApeEREREREREcmHypUrk5iYSHZ2tq9LKVZ2u52YmBhflyEiIiIiIuLVuHFjXC4X33//fakJX/H392fo0KFUqFDB16UAkJkJvXvD77+XvNCVU2VkwMSJ8O+/8OabOU2/CyoiIoKBAwcycODAs84v6aErycmQlFR825s+3biB0Yj8fMErERE50z/9lNO4PCkpJ3jFaoVTsiryze023qdSeCwWCzfccAN//vknP/zwA06nE9eFdKkvIlarlcaNG9O5c2f8/Px8UoPJZMLpdFK+fHkqVKjA5MmTveFO5rPsiBwOB5mZmbhcLrp16+YNMfbsW6677jrq1avHTz/9xD///EPTpk1xOBxYTyYqLFiwgCeffJJ169bxxhtvMGLECOLj44mPj6dr167n3Efdd1/pDl3xSE83gra6dYNq1XxdjUjJsHx58X2+jx8/e5DG+PE5519r18LPP+fMGzkyZ3rqVHjhBWN69WrYtctYr0sXaNAA/v67YPUEBrpZtQo6dzaCVTIzM70h9P379yc0NBSn04nVamXnzp0sWrSI0NArcbtNuYI4itq998L//pf7HMffHyIjISEBJk3KCV6pXt04p4mLyz3G5Zcbt+uug+7doaCZaA4H/Pyzg+TkZADiTt9AETl0qFg2AxiBPh4dO8JVVxnBfF27GsE3HvHxxVOPn5+J4OB6zJs3j5EjRxIXF4fD4cDlcuHn58fBgwcBvIGbbrebrKws9u/fT2RkJBEREd5j++OPP05SUhJTpkxh2bJl1KtXj8zMTFavXk3z5s15/fXXiY+P94a6dOjQgQ8//JD9+/cTHBxMlSpVqFKlSq5zhYsJlWzXrh379u0r87+FxsTEeIP3REREREREREREREREREREREREREREREREREREpOy4wNY0IiIiIiIiIpeW2NhYX5fgEyEhIT5rcikiIiIiIpKXpk2b0rdvX2/T+pLKbDYTFBTE7bffXmJCLTMyoFMn+O23kh264pGWBh99BEOGQAnKhihybrfbO719OwQG+rCY85g/P2f62mth6FC45hp48smcx7/5xmjqfiF27ryY6uRsTCYTzZo1495776Vy5crYbDZfl4TVaiUkJIQhQ4bQs2dPn38fZbFYeO655zh48CCtW7f2NjA/vZG5y+XCarVy+PBhAOrXrw+A0+n0fo73799PWloa/v7+lC9fHsB7/Bo3bhy9evXCarXy5Zdfcs899zBr1iwOHTrExx9/jMlkyrU/ONX8+fDll0aYVlmQmQk33WQELsmlISMjg7S0NF+XUWL9/bdvPw8BAbnD1155Jff8jh1zpv/4I2d6717YvTvn/tVXF3zb2dkmdu0y9rdms5nPP/+ctWvX0r17d+rVq5dr2eXLl7Njxw7i4/uTlVV8/ynkNdfA668boStZWUbISt++xrnQsGHw3nvGeazH5Mk5oSt//gm9esGAAbBlS854//nPhdWycqWdlJQUrrvuOiJOTcQrQllZxbIZAD74IOc9FRgIv/5qXNPMnp079CYgoHjqsVisXHZZc/7++29mz54NGMd1Pz8/Fi9ezMqVK2nXrh01atQAjHOH6dOnU6tWLV599VXAOH9wu90EBwfz2muv8e2339KxY0fS09OJiIhg/PjxTJ8+nTZt2njHMJ5jAA0bNqRz5860a9eOqlWrnnFucjGhkjVq1PD5OVhR8/Pzo23btr4uQ0RERERERERERERERERERERERERERERERERERIpAye5EJCIiIiIiIlJCREVF5dnksCyrWrWqr0sQERERERE5q/r163PzzTczc+ZMMjMzcTgcvi4pF5vNRkxMDP379ycsLMzX5QBgt8N11xnNnjMyfF1N/qWlwZw5RvPvt9+Gi+glXKKlpaVx4sQJYmJivGELJpOJzMyS/ZznzoWRI+G//4WoKKM5tkdWFrz8Mjz77IWPn5190SWWeUePHmXSpEmsXbsWs9lMQkIC1113Hc2bNz/neuHh4QwdOpQ///yTH374AYfD4ZPvv6xWK40bN6Zz586lrtm32Ww0+W/cuDGffvqp9/WzWCxkZWXh7+/PkiVLOHbsGM2aNfPOX7FiBU899RQ//PAD99xzDxMnTvQ+9xkzZgAwePDgPLebkgKDB5eOAK38cjph3TpjP39q2IP4juc4dDZ2u50TJ054g1Oio6MJPEtK2ObNm3nooYc4cOAAx44d48SJE6Snp5OVlYXb7eb+++/n1Vdf9X6WJIevP9+33gons6LYswc++yxnXkQEREbm3D94MPe6Bw9CfLwxXbNmwbftdOY+V501axaZmZkMHTrUG2boeW9u3bqVtLQ00tNbYLcX3wnTc8+B5217550wfXru+dOm5UwHBRnBKh6jRsHChca0zQaffGJM33efcc7kdBaslvR0K/XqteX5558/77Jut3EMOXHCCDU8283tPv/jxXktcfw4dOgAb70FXbvmvO779xsBRZ7X9tix4qupc+fr2bPnA8aMGcOOHTu44oor2LNnD5MnT+bo0aPccsstxMXFkZ2djZ+fH0FBQQDsPpkgYzabc4WpdO/ene7duxffE8iDyWSiR48efPXVV9jtdl+XU+hMJhORkZFnBDiJiIiIiIiIiIiIiIiIiIiIiIiIiIiIiIiIiIhI2aDgFREREREREZF8MJlMNGnShNWrV+NyuXxdTrGw2Wy0bNnS12WIiIiIiIjkqWrVqtx///3Mnz+fxMTEEhG+YjabsVgsdO7cmebNm+fZsLy4uVwwcCAsXVq6Qlc80tPh44+NJt/56Cld4mVkZLB27Vp++uknFi1axF9//YXNZiMiIoLu3bvTp08fWrduDUBmpo+LzYe9e2HfPiN45VT+/nDDDfDDD/DHHxc2toJXzm3FihX069ePgwcPUrduXaxWKz/++CNfffUVTz/9NL179z7vGJs3b+add97h6quvpkqVKoARHFKULBYLJpOJuLg4rr766lIf/tu9e3eefPJJxo0bR0xMDM2bN8ff35/k5GT+97//kZKSQvfu3alcuTKJiYkMGzYMgEWLFnHFFVd4A1k2b97Mzz//TGRkpLcB+9mOI/fdB6mpxff8iktaGjzyCHTrlhPaIEVv165d7Nixgz179pCdnU1kZCRt27alYsWKuZZLTU3lu+++4/PPP2fNmjXs3r0bq9VKxYoVGThwICNGjDijmX1KSgrz5s2jYsWKXHnllYSHhxMaGkpoaCgBAQG0adOmOJ9qqeLr87WHHsqZfv11OPU0Ozg497KnH6tPvR8SUvBtO53G+Y/ZbOb3339n9erVxMfH07Zt2zOWPXYybePYsYpnzCsqcXHQooUxnZEBFSoYwVG1akFysnHe89//GudGAGFhcOph9WReEZB7Xx4dDQkJRkhiQZjNWdx99/+8x/BzcTqNAJPJk40Ak9NvJlP+Hs/KKliNF2vXLujRA8qVM8J8kpNhxw54552cZRITi6cWtxsaN27KtGnTGDt2LO+88w5vvPEGdrudWrVqMW3aNG6++WZcLpc3VG3AgAH06NGDyJOJRSU5bKpevXrUqFGDrVu34ixoClAJZ7FYGDBgQIm5RhcREREREREREREREREREREREREREREREREREZHCpeAVERERERERkXxq1aoVf/755yUTvBISEkLlypV9XYaIiIiIiMg5+fn50bNnTxo1asSsWbPIzMz0WQCLzWYjJiaGfv36ER4e7pMa8jJ5Mvz4oxFgUlqlpxuNv6++Gq691tfVnF9GRgbbtm0jJiaG6OjoXPO+/fZbxo4di91uJz4+nuuuuw6bzUZiYiIvvfQSM2bM4I8//iA+Pp4SkCd0TgMHwqefGtObN0P//rB1q/HvtGlQuzbMmwd168L+/QUfv4z1ey5UO3bs4LbbbiMpKYmXX36ZAQMG4HA4WLBgAQ888ABjx46lSZMmxJ8jwcJkMlGpUiWaNWtGcnIy+/btIyIigvj4ePz8/LBYLIXaHNxqNf4zldq1a9O8eXOqVKnibUpemjVs2JA333yTUaNGMXToUK666ircbjfLly9n7dq1JCQkcNddd2EymVi7di2HDx/m+PHjfPHFF1SsWJE6deoAMHfuXBwOB4MGDQLA6XSeEYKzbBl89VXpCGW6EJmZcOedxjFLzi0lJYVdu3Zx4MAB7HY7sbGxNGvWLN/rO51Ovv76a5566in27t2L0+n0Bga1adOGhx9+mJ49e3r3AR999BGjR48mNDSUHj160KBBA9LS0pg3bx6vvPIK8+bN47vvvqNatWrebYSFhREZGcm1117Lyy+/TLly5TCZTN59geTNl8f/6683jtsAx4/DlCm5558aHAJG0Fpe9y8kJMrlguxsF2Bm6tSpHD58mIkTJ1K+fPkzlrXb7Sf/Lb73VOPGOdOBgfDii7nvDxtmBEi1bm0Ehhw+DEeOGMEqAKNHwz33gM0G99+fe+z4+IIHrwQGBtKgQXPcbvd5AyWsVvjPf4zbxYiKgqSkixvjQhw7BqtWGdM1a8JNN+XM+/LL4qnBZDL+zldddRWLFi3ip59+wul0Eh8fT+3atQkODsbtduc6fwoICCAgIKB4CiwE119/Pa+//nqZCl6x2Wx07NjRG34jIiIiIiIiIiIiIiIiIiIiIiIiIiIiIiIiIiIiZY/+L3YRERERERGRfIqKiiImJoa9e/f6upQiZ7PZaNu27XmbdImIiIiIiJQU1apV4/7772f+/PmsXbsWk8lUbAEsfn5+mEwmrrnmGpo3b17irqV27oQxY0p36IpHejoMGgTbtkFYmK+rydv06dMZNmwYAB9//LE3RMHTENtut9O9e3c6d+5M06ZNKV++vLcZ84MPPsikSZOYPXs2I0eOxN+/ZL2fTnfPPTnTb70F69cb0x99BA89BE2bQkgI9Ox5ZuP2/DCbjeCW8PDct5AQo/H1pezXX39lw4YN3HzzzTz44IPex4cNG8a+fft48sknmTJlCs899xwulyvPAJUrrriC5s2b43A4yM7OJisrC7fbzdq1a1mwYAEhISH4+fnh7+9PVlZWgWq02Wze/XFWVharV69m1apVJCUlkZ2dTc2aNbnlllsYPXo0QUFBF/V6+NqIESOIi4vjpZde4uOPP8ZsNuPv78/999/P3XffTVRUFA6Hg5YtW3L33XezfPly3n33Xd58803q16/P7bffzkcffQTAmDFjAGOfcboXX4SMjGJ9asXK6YTffoPdu6FqVV9XU3Lt2LGDRx55hHnz5pGdnY3JZKJKlSrceuutjBkzJl8N/j/88ENGjBhB9erVeeKJJ0hISMBut7Ns2TKeffZZ/vrrL9auXUuVKlUAqFSpEu+//z7XX389wcHB3nHGjRtH7969+eabb5g5cyYjR470Bqv4+flhtVpxuVxERkYqcOUs3G7j/CYlBZKTjX9TUs4MNylOo0fnTL/7rhG+cqrkZCN0w5NfEBOTe36lSjnT27YVfPtWKwQFmfn333/5+eefMZlM9OnTB5vN5l3Gc74dGBgIgMNReCFh5xMRkfv+vn05r9krr0BcnPGavPCCEQzicsH//R+8+qqxzI03GrezuZBsDovFRmqqE5PJcv6FC0lRZKaNGwdPPWVMT5tmBNh4fPIJ7NkDK1ca78eEBBg7FjynDgsWwPz5uce79tqc+aeeYjRrZryHAf74A44eLXitJ992BAQEcN11150xv6RdDxZUUFAQvXr1Yvbs2d5wo9LMZDIRFRVF69atfV2KiIiIiIiIiIiIiIiIiIiIiIiIiIiIiIiIiIiIFCH93+wiIiIiIiIiBdCuXTtmz55Ndna2r0spcgkJCb4uQUREREREpED8/Pzo2bMnV199NX/++SdLly7FbrcXyTWcyWTCYrEQFRVF+/btqV+/PhZL8TU7zi+XCwYOhAJmJZRoqalw//0wfXrxbtfpdLJ//34sFguxsbF5LmOxWHjjjTcIDAwkIyODAwcOeB/3NGEeNGiQN4zFwxOM0bJlSwD279+PyWQiIMANlNzmzeXL50yfHoZz6v3w8Asb3+WC117LaUTvuWVlQWio0fz89FCWs93OtlxwcOkNb8nMzGT+/Pn4+fnRpUsXAOx2OyaTCavVyhVXXAHAhg0bgHM3ADebzYSEhJzx+MGDB5k0aRLNmzfn448/xuVysXfvXrZs2cLBgwcxmUyYTCZvI3y3243T6fTeWrduTVxcHHFxcWzatInevXvTqlUrhg0bRuXKlTlw4ADffPMN48aNY/HixcyaNeusdZQmXbt2pWvXriQnJ7Np0yYaNGhAcHCwN/TGarVSv359nn76aQ4fPsyKFStYsGABixYtYtSoUZhMJkJDQ1m3bh2VK1c+I6Ti8GEjiOgseSxlissFb74JEyb4upKS6dixY3Tv3p1NmzZxzz330KlTJ44ePcrbb7/NU089hb+//8ngLv+zru853kw5mYY1c+ZMmjVr5p3fvXt3tm/fzieffMKmTZu8wSs9evTIFXwB4HA4sFqt9O3bl19++YWVK1eSkpJCVFQUAP7+/oSGhnL48GG++eYb0tPTsdvtJCQkUK9evVwBLqVVdnbuwJSCTqekGEEjpx6nIiJygiGK2+WXQ4cOxrTdbhyDz+bXX6FfP2P6iityzsvi43OHJv3yS8FrsFjcBASYePPNN9m3bx933303FStWzLWM57hWs2ZNLBYLxZS3CEBmZu77zzwDn39uTEdEwNtvG9Pdu+cs89prxuv53//CqU/lq6+gSxfjnATg2LELq8npLN7rkOhoOHiw+LZXqZIRYnM2q1adfd6UKcb78XQPPGDcAK66ChYtKlgtDkfu89+yqn79+iQmJrJ161acTqevy7koFouF/v37l/pAHBERERERERERERERERERERERERERERERERERETk3Ba+IiIiIiIiIFECdOnVKZCPdwmQ2m0lISMDPz8/XpYiIiIiIiFyQoKAg2rVrR9u2bdm2bRuLFy9mz549WK1WsrOzcV9gx3qLxYLVasXpdNKwYUPatGlDhQoVCrn6wjV5MmzYAKW8V24umZkwaxYMGQLXXlu021q8eDHTpk3j559/JiUlheDgYFq3bs3LL79MtWrVcLvd3ga+LpcLi8XChx9+yIEDBxg8eDBz5sxhw4YNZGdnExgYmGtsl8vlDa4Ao4F4SkoKP/74IwDNmzcHjPCSwv77jRsHTz1lTE+bBsOG5cyrUgU8/fdP6cNPUBD06mVMHzkCixcb04mJUK+eMf3QQ0YwxPbtRjP2mjVz1l+58sJqrVABTr4kudjtcPx43k3sU1KMWrZsyf3YqctlZxuv7/kCWs4V5BIU5JvwlhMnTvDXX39Ro0YN6tatC5ArpMPf35+YmBiOHj3K3r17qVy5cr7G9byn09LS+OSTTwAjbKFu3bpkZ2d7Q6buv/9+rrjiCqZNm0Z0dDRutxur1UpaWhqDBw8mMTGR3r175wpz+PXXX2ncuHGu7d1///0MHz6c7777jjfeeINHH3001+eqtIqIiKBVq1ZnnecJvahQoQI9e/akR48eHDt2jBtvvJEFCxZ4Q8QGDhzI9OnTcwVdvPtu6Q0LKojsbCO44JlnQF9Rnun//u//2LRpE+PGjWPcuHHexzt27EiPHj14/PHH6datGwkJCWf9PJ163AHOCFM5dZ5nv+J2u8+5XHp6OqmpqZQvX56goCDvfIvFQmBgID///DO//PILLpfLO69mzZq8+uqr9OzZ84Jeh8LgdOYcSy40PMXhOPsx5NTpatUgISHvZc72Pr/hBpg5s3Cf77mO/x6jR+dMf/EF7N179rFefz0neGXoUNi2Df7+G/7zn5xlfvrJeKygrFYTYWFu3nzTSDMZMWIEAQEBZ132iiuuIDg4mBMnMoGzL1PYdu3KfX/HjrNPh4QY+2zPpcebb8Jbb0GdOkbQyvbtxjJ79uSsk5hY8HrcbhfHjx9h166MMz6DRaVtW+Mao7h8/jmYzcZrFxkJaWnw11/w6afGsdFuL75aHA6oXbv4tudLvXr14p133uHEiRO59t+lidVqpWfPnt5AMBERERERERERERERERERERERERERERERERERESm7FLwiIiIiIiIiUgBms5kOHTrwyy+/YC/OTk7FyGw207ZtW1+XISIiIiIictFMJhO1atWiVq1anDhxgn379rFv3z527drFoUOHvEEZLpcLt9vtDWQxm83eQAy73U5gYCCVKlWiWrVqxMbGUrly5VIRVrlzJ4wZA+npvq6k8KWnw6BBRpPvsLCi2cbXX3/N6NGjyczMpH379sTHx5Oamoq/vz/Z2dkAuZrZm81msrOzef/992nTpg133HEHc+bMYceOHaSnp58RvGI2m3G5XGzcuJHff/+d3bt3891335GYmMhzzz3HwIEDcbvd1K5tIiuraJ7j2Vx9tdGM/XQVKsDXXxvTCxdCx47G9FNPGQE4kZFQrpwRlnC6WbOMdS5EkyZnf9xmg6go43ah7PYzw1pOb6h/8CBs2pT3cnb7meEtBQ1yuZDwlrS0NI4cOULt2rWJjIw8Y77VaiUkJITMzExSU1MB8hVo4tkvLl++nOnTp9OkSRN69+4N5Lzf//33X9xuN1WqVCE+Pj7X2IGBgTRp0oSffvqJFStW0KJFCxwOBxUrVqRixYo4nU5MJhNmsxm73U758uUZMGAA3333HVu3bi3Yi1BKmc1mwHjNnE4nVquVyMhI7/OfMWMG69ato1mzZrmCLpxOeO01yMjwRdXFz+WCL7+Em27ydSUlz7JlywC4/vrrAbDb7bhcLmrWrEn37t157bXXWLRoEQkJCWf9zHs+561bt2bZsmW888473HPPPQQEBJCens4ff/zBr7/+yi233EKTkzvhvPYdnpByT2hYu3btCAwM9AYMWa1WunfvTq9evejatSuRkZGkpqYyZcoUPv30U/r06cMnn3zCgAEDChy65HYb4QsXGpiSkmKsHxKSd2BKRIRx/KtdO+9liiqAq21b+OYbivUcoGpV6N8/5/7LL+e97G+/wbPPwhNPgMUCzz2Xe/6uXXDbbRdWh8kESUm/snPnTtq3b09CQkKey9arV4/mzZvzyy8ZQMSFbbCA1q2DY8eM8x6Ak4fCM6b37s0JXfFwu43zCo8XX8yZXroUDhwoeD3p6Wk899yTTJq0gmeeeYYePXoUfJACatsWPvkETp5iFMj06cbtdOPHG7ezefvts59jnkv16gWvLT/q1jVCYC4FgYGBDB8+nClTppCenn7BAaa+YrPZuPrqq88I/hMREREREREREREREREREREREREREREREREREZGyScErIiIiIiIiIgXUsmVLEhMTOXToUKlrMnQ+NpuNK6+88qwNO0VEREREREqz0NBQ6tWrR7169QCj4f3x48c5ePAgGRkZOBwO7Ha7t0m41WolNDSUSpUqnRGYUVo8/HDxNusubqmpRkPwp5/O/zrna+rumb98+XLuuusu4uLimDx5MrVr16acp7v2Odb79ddfWbVqFZ988gnx8fHExcWxc+dOkpOTiTpLQojT6WT27Nk88cQTmEwmIiMjqVu3Llu3bmXOnDn06tULqxVq1YJ//sn/8yxOGzca4SgPPwydOhkNx/39jYb269cbTbnff//CxvbzgyuvLMxqc7PZIDrauF2o7Oy8Q1k8twMHjL9fXvMdjjPDWO65BwYMyHu7GRkZZGVlERISgr+/P2AEI3i+q3I4HDidTiwWS4GCDDwhCt9//z0pKSn06dPHG7zgCQzx/JuWlkZycjIRERHeIIe0tDSOHTsGQHJysreu08c/dfrEiROAsZ++lHgCaACmT5/Orl276N69O507d6Zz585nfO84b17Z3qefLjUVJkxQ8Mrp9uzZw5EjR0hISCAoKAgwgpY875fLL78cf39/li5dyqBBg8567PF89saOHUtWVhZTpkxhxowZVK1alRMnTrBz507atWvHc889R0REhHdfkpdXXnmFOXPm0K9fPzp37gzk7CfCw8MZPXo0YWFh3n0VQIsWLahbty5jxoxhxowZtG3blri4uDy3kZUFb74JH32UE55y/LhxvMkrMMUzXbly3suEhpbcAIXmzY3nV5yf+wcfBOvJ/5pwwQJYu/bcy//3v7BqFdx/PzRrZoTQ7NljBMY8/zwcOXJhdWRmupkyZSRZWVmMHj0aq/Xc/4nj5MmTadAgC6fzwraXl3HjjIA5MELphg0zpu12eOcdePRR4/4TTxjvSc+0xyef5Ey3b2+8Xl99Bdu3G4F1AwfCyWwznE547LELq9NkMlO5cgTly9cirKgSCU/TvHmxbKZEat/e1xUUr7CwMEaMGMF7771HRkZGqfld1Gaz0a5dO1q3bu3rUkRERERERERERERERERERERERERERERERERERKSYKHhFREREREREpIDMZjP9+/fn7bffxuFw+LqcQuNp8NqmTRtflyIiIiIiIlLkTCYT4eHhhIeH+7qUInHkCHz3HYXegLokycyEN94wmljbbDmPHz9+nG+++Ya5c+eyZcsWypcvz8CBA+nRowcVKlTA5XJ5G8KfzmQykZ2dzbvvvktSUhLz588nISHhjOVOb0JvMplwOp1MnTqVypUr06tXL9LT06lWrRr//PMP//77LzVr1jxjHJvNxo033kivXr2Ij4/H4XDw66+/8vDDD/PZZ5/x/vvvM2DAANq2NV9Q8Mr06cbtdOPHG7eCrHMue/YYzdoLW0AAXH554Y9bmPz8oHx543ahPOEtyck5YSzVq597HU9QVF6hKsePHyctLY3q1avnOzzKEyC0dOlSvv32W2JjY70hCp5gFYDLLruM5s2bM2fOHBYuXEjv3r298+bPn88PP/yQa9yzfd7cbjdms5ndu3czd+5cAJpfgl3cPa+NJ1TgppMpIw6H44yggenT4WRGzSVj40Y4eBBiYnxdScmRmZnJ8ePHiY2NJSAgAMgdbhQXF0d0dDS7d+/2hn7lFTpWsWJFHn/8cdLS0liyZAlVq1YlPDyc6tWrk5SUxDPPPMOoUaOoXbv2GcdOz5hz5szh+eefp2bNmjzxxBNERUXlWtZqtVL+tB2kZ93OnTvzySefsHr1arZu3UpcXFyetdps0KuXEcZ1anjKqcf/sqZpU8jIuLB1L+T4DzB6tHEriDlzjFthqlHDTatWzWnevDE9evQ47/J16tShU6c05s8v3DrOZfx4uOIKaNcOqlSBzz/PPX/ZMnjmmZz7Fgt07mzcTudwwN13w6JFF1aLyRTMnDkvUEyZKwDUq2ecv1xqQkLgUvwJrVy5ctx+++1MnTqVtLQ0XC6Xr0s6J6vVSseOHfV7p4iIiIiIiIiIiIiIiIiIiIiIiIiIiIiIiIiIyCVGwSsiIiIiIiIiFyAqKoqOHTuycOFC7Ha7r8spFBaLhf79++fZfFZERERERERKj3ffhTzyGMoUhwPmzoW+fY37mZmZPP/880yaNIm4uDiqVq3Kli1bGDFiBJ06deK9996jWrVqeTZ2Bzhy5AgzZsygffv2JCQksGfPHlauXMm///5L+fLlqV27No0aNTpjvb/++ouZM2cy/WSn86CgIKpWrUpWVhY7d+6kefPm2M7SIf7UQBan00nv3r2pWLEivXr14q233qJNmza0a1eVzz6DtLRCeNFKkYwMaNbM11UUvQsJbwkODiYkJISjR4+SlZXlfdzz3t6zZw9JSUlUq1bNGzCV13vewxOuMmvWLDZv3sy4ceO8YSie74tcLhcNGjTghhtuYN26dQwbNoy5c+fSuHFj/vzzTxYsWEBycjKAN/Dl9O16arTb7YwfP5758+dz77330qdPn3zVWRYNHjyYwYMHe++fHroCsHx5cVZUMvj7w+rVkI/chUuG1WrFeTJV7WyflbCwMEJCQjh+/Djp6ennHGvz5s0MGDCAzMxMZs6cSePGjQHjOPjoo4/yzjvvYLVaef3113N9Z+wJVlm8eDEjR47EYrHw/vvv07hx47OGBp3OU3e5cuWIjIxk9+7dpJ3nAGc2w1nyy8q0kBCoUAH27fN1JcWvXTsz77//QYHW6dYtmEWL4JRDYpHKzIROneCBB2DQIKhTxzj33rQJPvsMXn01dzDJjh3w0UfQqpURJuXvDwcOwC+/wMSJ8NdfF15LdDTFGroCYLVC7doXV3dpVdJDAYtKREQEd9xxB9OmTeP48eMl9rdRq9VKjx49aNKkia9LERERERERERERERERERERERERERERERERERERkWKmTqoiIiIiIiIiF6h169ZERUWViWaQNpuNq666iujoaF+XIiIiIiIiIhfJ6YTXXjNCK8q6EydgwoSc+1988QUTJkygU6dOfPXVV8yaNYulS5dy2223sWDBAkaNGnXeMY8dO0ZWVhbVq1dn7ty59O3bl/79+3P33XfTv39/mjVrxpNPPultNuxyuQB4+umniY+Pp2PHjrjdbiAnVOXIkSNnDV05naexfY0aNWjcuDE7duzgwIEDXH45mM3uAr02ZUFUFJzMDJHTxMfHExkZyYoVK8g+2dnd4XB435crV67E4XDQtm1bb/DK+VgsFrZu3cr8+fOxWq307NkTq9XqfT+D8R51uVw88sgjfPLJJ9StW5cPP/yQUaNG8csvvzBhwgSuvvpqACpXrgyQa31P6EpmZiZDhw7lgw8+4MYbb+TRRx8lODi4UF6bsigtDQ4ezHv+rbeC251zy49GjYxggD/+MMb3rLtjx9mXb9IE/u//4LffYNcuSE+H1FRYuxaefBLy+vNFRcHLL8PmzcZx6ehRmD8/f2EqaWmwcmX+ns+lIiAggICAAFJTU72hS6d+xqxWKxaLBafT6T0+5eXdd99l/fr1PPXUUzRu3Jjs7Gyys7OJjo5m1KhRVK5cmV9++YUNGzZ41/GErmzYsIE777yTI0eO8Pbbb9OhQweys7PzDF1xOp3eOj3BMUePHuWff/6hXLlyxMbGApdm8NK5tGjh6wqKX3AwtG9f8PWaNzfCTC7E9OlGaIrn5jF+fM5jw4aduV5WFrz0EjRtatQdFGRMT5iQO3QFYPduuOUWqFvXOLcJCIDq1WHEiIsPL/FVEEjnzpCP09syxWQyAmcuVSEhIdx99920atXqvCFbxc1msxEdHc3tt9+u0BUREREREREREREREREREREREREREREREREREZFLVMn6vx9FREREREREShGz2Uz//v2ZMmWKt8FlaWSxWChfvjxt2rTxdSkiIiIiIiJSCH788dIIXfFYvx42boSqVdN58cUXiYiIYOLEid7Qk/DwcCZNmsT333/P7NmzWbduHQkJCXmOt3//fgIDA9m3bx933HEHjRs35ttvv6VevXp89913TJo0iWeffZaYmBhuv/12bDYbf/75J0uWLOH//u//vGETnm3bbDZmzJjBL7/8Qvny5Xn44YepfUrHZqfTidlsxmQyeRvOHzlyhDVr1hAbG0tsbCyVKoHdfuk1o2/d2tcVlFwWi4UWLVqwdu1avvvuO+rWrYvVasVqtbJx40Z+/PFH/Pz86NChA5ATeJIXp9OJxWLh3Xff5a+//mLkyJHUrVsXODMIwWw243a76devH3379iU1NZXjx4/jdDqpWrUq7777LpATPOThqeHIkSMMHjyYn376iTvvvJNnn32WqKiofD3vxESYPdtoWh8eDhEROdOn3i60+X5JlZgIgYFwMlenUFx9NYwcmf/l77wT7rrrzMcbNzZuN9wAbdvC8eM586pWNYJaqlXLeSwgAK691rj997/w7LN5b9PphEWL8l9jaeBwQEoKJCcb/55t+qGHICzs7OsHBQVRvnx5jh49ypEjR3IdT8AIRklLS6NcuXKEnRzkbJ/9Q4cOsWnTJqKjo73LeY5FAP7+/lSuXJl9+/Zx9OjRk7U7sFqt7Nq1i9tuu41t27YxefJk+vTpA4Cfn98Z2/GEQZ0aPmaxWMjIyGDq1KkcOHCAfv360aRJk/Pupy5FnTpdeud1bje0alXw9Zo2vbReJw8/P7jySt9s++67YfLkwj02lWR+fsax0GLxdSW+ZbFY6NSpEw0aNGDmzJmkpqZ69/W+YrVaad++Pe3bt/cGWYqIiIiIiIiIiIiIiIiIiIiIiIiIiIiIiIiIiMilR8ErIiIiIiIiIhchKiqKwYMH8/HHH/u8sdCFMJvNREREcPPNN6sZkYiIiIiISBnx4otw4oSvqyg+djv873/w7LMZ7Ny5kwoVKlDtZJd/t9uN2+3G39+fQYMG8fLLL/PVV19Rp04dAgICco1zasP3mJgY5s+fT+PGjXnllVe47LLLALj//vuJjo7mtttuY/r06bRp04amTZvyySefcPDgQdasWcPq1atZvHgx27dv58TJP8SqVasICAiga9euuFyuXNuznNK92W63s2vXLl588UWOHTvGkCFDqFKlCm63mxtuMDFjhhFEcCkICYF77vF1FSXb+PHjmTdvHo888ggHDhygQ4cOHD58mDfeeINdu3bxyiuvEB8fDxjBCwsWLCA7O5tOnTqdEZBgsVhISUnhm2++AeCWW24hJCQkz217Pismk4nQ0FBCQ0MB+O2330hMTKRjx45UrVrVu4zn/b5582YGDBjA+vXrGTduHGPGjCEwMLBAz9vlgp07c4IqTg+uSEkxmqKfGsSSV0DL6bdTlztLhoTPrFoFhZ37nJwM8+YZY0dHGw30z+foUfjoI/j1VyNA5NZbjcAVgMsugwcfhGeeyVn+/fdzQleWLYMXXoD69Y2wFYsFxo+HBQtg6dK8t7l27YU+w8LnchnH17wCU/IznZVlhKqc/n47dfpc+/nAwEAaNWrExx9/zN9//02bNm1wOByYTCasVisOh4Ndu3YRHx9P9erV8wwzsVqthIeHc+TIEdavX0+PHj2wWnP+M7Jjx46xbNky6tSp4w1hslqtHDlyhOHDh7Nq1SqeeeYZhg4dSlJSEiaTiaysLBwOB6GhoYSHhwOwY8cOhg8fTqNGjahevTqBgYHs2rWL+fPns2HDBpo2bcpTTz0FnD0g5lI3cCA8/LCvqyheVatCgwYFXy8kBCpUgH37Cr+mkiwgAC6/3Dfbrl3bCLw51z68LDGb4b77fF1FyVGpUiXuvfdeFi5cyLJly3A6nbjd7mKtwWazER4ezoABA6hQoUKxbltERERERERERERERERERERERERERERERERERERKHgWviIiIiIiIiFykqlWrcsMNN/D555/jcDh8XU6+mc1mQkJCGDZs2BnNZkVERERERKR0stthyRJfV1G8HA6YOxfuuWc/gYGB1K1bl6NHj1KxYkVv4ANA69atCQ8PZ+XKlRw5coTKlSuftSF9dHQ0sbGx7Nixg27dunHZZZd5w1LMZjNt27bl6quvZuHChWzdupWmTZsSHR0NwEcffYTZbKZatWpce+21REZGMn/+fNLT03n77bdp3749UVFRAKSmpvLkk08SFxeH2WzGbrezefNmfv/9d7Zu3cpdd93FY489BhjN6EeNgpkzISOjuF5Z3woNhU6dfF1FyRYTE8MPP/zAww8/zKRJk/jf//6H2+2mWrVqPP3009x3333YbDZcLhdms5lrr70WgH///df7PjzVRx99xM6dO+nbty/169c/57b37dtHhQoVsNls3seOHDnCY489xrFjx3j00UcpX748kBMy9Mcff3DTTTeRnJzMlClTuO222wr8nBs3Nm7n4nYbn5NTg1jOFoKxffvZl/EsZ7OdP5wlPt5oOl+3rtGQ3WKBosiO+O03yMws3DGnTzduYASonC945ZNP4JFHIDU157F584zn7vmbtG6dM69hQ7jmGmPa5YL+/Y1AhDlzoEYNuP124zV76KFzN+3PyICDByEmpuDP8VSnvi8uJDAlJcUIXQkKyjswJSICypUz3hd5LRMScnHvET8/P7p27cr06dOZN28eI0aMyPU5XLx4MQANGzY8+byNY+CxY8e8IdxgBIp3796dGTNm8Oabb9KwYUNq166N2+1m06ZNTJw4EYBOnTpRqVIlwDhuPfPMM/z6669Uq1aNtLQ0hg0bRkZGBqmpqaSkpOB0OhkyZAj3nEzO8gQ4ffPNNyQnJ5ORkYHZbKZWrVo89thjjBo16qz7IzFER0PPnjB7tvE5KutCQmDs2Atfv1Ur+OqrwqunNMjMNI5DvjJ2LNx886UR+ti2bU6YmBgsFgudOnUiISGBP/74g7///huTyYTdbi+ybXqCxsLDw2nXrh0JCQmYzeYi256IiIiIiIiIiIiIiIiIiIiIiIiIiIiIiIiIiIiUHgpeERERERERESkEtWrV4sYbb+SLL74o0oZChcVisRAWFsawYcMIDg72dTkiIiIiIiJSSP7+GwICjACWS8nhw5CZacNsNuNwOMjOzvbO8wSrVK9e3RuocvjwYSpXrpxrDM9ysbGx1KxZk8WLF5OSkgKAy+XCajV+Xo+MjCQmJgaHw8GJk12mu3btisPhoG7dulSrVo2YmBgqVqyIxWJh8ODBfPvtt9SsWZMKFSp4txcaGsoPP/zA0aNHycrKIi0tjeDgYFq2bMmYMWPo168f5cqV8y7fuDHUrg3r1hXBC1jCBAXBqFFGKIOcW4MGDbyBKQcOHMDpdFKlShWaNWvmXcbTjLpt27bs3LmT0NDQM8bJzs7mscceIysrizFjxuDv73/W7XlCVNq3b09cXBytW7emQoUKbN++nXnz5rFnzx5effVVb8gLGJ+t2bNnc8cdd5CWlsY777zDjTfeiMPhwGKxnBF+dLFMJuM9FBQEJ/MiCszthvT0vINZPLeVK+Hnn42G89WrQ/fu0L69EQh1Mm+iUGzYUHhjXajffz/zMbcbNm/OCV45NZTl6qtzpnftMkJXPBYvNoJXADp2PPd2AwLgn38gMjLvEJ38Tlss5w5NCQ+HihXzXiYsDKwl4L+06tChA02bNuXbb7/llVdeYdCgQbhcLhYvXszTTz9NbGws9913H2B8/vfs2UO9evVo0aIFCxcuxOFwYLVa6dmzJ3feeSeffvop119/PTVr1sRkMrHv5B9r1KhRPPzww97tOhwOEhMTASN86dVXXyU4OJiQkBDCw8MJCwvzHv88KlWqxGeffcaJEycwmUwEBQURFhZGaGgoFoulGF+10uvhh+GHHyAtzdeVFD23G2688cLXv+02mD8/976orGvXztg3+UqPHuDn57vtF5eQEBgzxtdVlFzly5enT58+dOvWjcTERJYsWUJmZmaua7KLZbPZcLvd1KtXjzZt2hAbG1toY4uIiIiIiIiIiIiIiIiIiIiIiIiIiIiIiIiIiEjZUALaAYiIiIiIiIiUDbVq1WLIkCHMmDEDu92O2+32dUlnZbVaiYyMZOjQoQQGBvq6HBERERERESlEq1eDy5X3/FtvhWnTcu7nJ++gUSMYPhxatICmTY0wA4CdO42ggbxcdx3cfz80b26ss2cPfPMNPPccJCUVzjY8goJg//4KBAcH8++//5J6suO2JyQCIDo6mooVK/L33397A1XOpnz58lx99dV8+OGH/PPPP4ARvOIZKyAggH/++YesrCwan0wbaNy4sXf6dFFRUaSnp7Ny5UoaNWrkDcEAmD17NgcOHCAwMJD4+HhiYmLO+TzHjoU77yz7DcVdLuP9IPkTFRVFVFRUrsdOfe97/PHHH3mOYbVa+fHHH0lNTaVly5Z5LucZ86677mLmzJm88847ZGRkEB0dTevWrXn//ffp1KnTGev169cPgMqVKzNv3jx++eUXwsLCCAkJISQkhICAAAYMGHBGIJKvmEwQHGzcLrSv96lfDV5stkx6+sWtX1QiI+HUP/c33+RM16iRM33wYO71Tr0fHW2EmuS1Wz5+HLp2Bafz3IEp4eFQpQo0bJj3MnnkCZU6lSpVYurUqVx//fWMHTuWadOmeY9NcXFxPPnkk9StW9e7HzCbzWRkZLBq1SogJ4wpNDSUyZMn07t3bxYsWMDevXvx9/enevXqtGrVijZt2hB2SqJDREQEc+fOxc/PL89wptOZTKYS87kurVq1MkKktm71dSVFy2Yzjv0X85NFly7GOWFZP0/yKAlhIFYrPPAAPP88ZGb6tpaiFBICp2TKSR4CAgJo1aoVLVu2ZOfOnaxcuZK9e/eSlpaGzWbD4XDgdDrzNZafnx9utxu320358uVp2LAhTZs21e+aIiIiIiIiIiIiIiIiIiIiIiIiIiIiIiIiIiIikicFr4iIiIiIiIgUoqpVq3LHHXcwc+ZMkpKSsNvtvi4pF6vVSuPGjenSpQs2m83X5YiIiIiIiEghW7wY0tIKd8yrr4aRIwu2zlNPwbhxuR+rXRtGj4a+faFDB9i79+K2carMTNi8OZSYmBi2bdvGwYMHqV+/fq7gibCwMPz9/cnIyMBisQCcEUwBRkP6AQMG8Oijj7Jw4ULmzZtHt27dACPMYtGiRSxZsoQmTZpQs2ZN73qexsCeMd1uN2azmTZt2vDvv/9y2WWX5QpdAahXrx716tXL9/Ps1w/uuiv/r0tpZDZD795GoINcuLO9t8/FbDbTtm3bfC8/duxYxo4di8PhIDU1laysLAIDA3OFNJxqyJAhpKSkcOjQIVasWEFaWhppaWlkZmbicDgAaNKkSZkKaLjYsJVTZWUV3liFJSwM5szJ+azOmweffJIzPzg4Zzo7O/e6p98PCck7eCU4GN5+GwYNKtzXtLRr3Lgxa9eu5fXXX2flypW43W6uueYarrvuOu9n2bMfiI2NZePGjZQrVw4g17HI7XbTpUsXunTpkq/thoaGFvIzkfMxmYzgtZEjC/8crySxWIwAj4thNsOoUTB+PGRkFE5dJVlwMHTu7Osq4N57YeLEshu8EhwM//d/xvtL8sdkMlG9enWqn0zQzMrK4sCBAxw4cIBdu3Zx4MAB7HY7TqcTp9OJ2WzGbDZjtVoJCwujWrVqVK5cmUqVKlGuXLkCn9eKiIiIiIiIiIiIiIiIiIiIiIiIiIiIiIiIiIjIpUnBKyIiIiIiIiKFLCoqijvuuIOlS5eycOFCnE4nbrfbpzVZrVYCAgLo378/1apV82ktIiIiIiIiUnQWLy78MZOTjYb6q1ZBdDTcffe5l2/fPid0xemEJ56Af/4xmoa3aQPVq8N770HXrhe+jdNlZcHixVYaNmzIypUrWbduHR07dsy1THh4OElJSZw4cYIqVarkOZbb7SYwMJBXXnmFBx98kBtvvJEbbriBOnXqsHPnTqZNm0ZcXBwvvPACERER3vVMJlOupsCe6SFDhjBkyJCCPaE8+PvDQw/Byy9DenqhDFni+PvDY4/5ugrJL6vVmutzkJcPP/wwz3l2u53U1FSCT03qkFxOZtOUGHFxxj67USPj/oIFRjDUqV+BnhoQ4e+fe/3T76em5r0tk8lodq+e62cqV64c405POTsLk8lEnTp18pwnJd9NNxnnUWU1eMVmgyuvhFq1Ln6sESOMAMCyLjDQCJkpCWEgUVHw/vtwyy1l7/zUaoXLL4dhw3xdSenm7+9PfHw88fHxtGnTxtfliIiIiIiIiIiIiIiIiIiIiIiIiIiIiIiIiIiISBml4BURERERERGRImA2m2nXrh1169Zl1qxZJCUlYbfbfVKL1WqlcePGdO7cGT8/P5/UICIiIiIiIkXPboft2wt/3OnTjRvArbeePxRl5Mic6alT4YUXjOnVq2HXLqNBdJcu0KAB/P33hW3jbFatMjFpUjemT5/OV199xT333IPNZsPlcmEymXC5XBw5coTQ0FBsNpt3vdWrVzN//nwGDhxI9erVveGpN910EzabjalTpzJnzhySkpLw8/OjQ4cOPProo2cEuxSXxx+Hjz8umr+1rwUFwT33QEKCryuR4mSz2ShXrtwZjzscDg4fPsz+/ftJSkoiKysLu92O0+nEZrPh5+dHYGAglSpVolKlSoSFhZXZEAlrCfqvexo2hO+/B09+1eefG832s7NzL3fqPiomJve8SpVypo8cgZSUvLdnMp0Z1CJyqQkONo79/fuXvWALgIAA+OCDwhkrOhquuw6+/BJcrsIZsyRyu42QmZKiXz/jXP7HH888HpRmAQEwY4bCv0RERERERERERERERERERERERERERERERERERERKgxLUmkFERERERESk7ImOjuaOO+5g2bJl/P7777hcLrKLoeuUyWTCarUSERFBjx49qFatWpFvU0RERERERHzr8GGjOb+Pcj+9Ts0j+eOPnOm9e2H3boiPN+5ffXVO8Eph+H/27jvMivJgw/h9ynZ6L1JERFAUpQiKgAIa0ESJii0qqLHGrrEkJpYYY8EaC1ZU7LEQ86lRUVFAEEERFIKCKF1AQNhezvn+GGFBOuzu7C7377rm2pk5M/M+c3bZMibv88MP8Otf/5rOnTszduxYXnrpJX73u98RjUYBeOihh5g7dy7nn38+TZo0oaSkhFgsxoMPPsiIESMoLi7mL3/5C4lEgng8TjKZ5Pjjj2fgwIHMmjWL2rVr06ZNm9CLHVJT4aWXoFcvyMsLNUqZa9QIbr457BQKy6pVq5g9ezbz5s1jwYIF/PTTT8TjcRKJBMXFxZs9Ly0tjZKSEqLRKI0aNaJVq1a0aNGCtm3bEovFKvAOyk96etgJAoceCq+9BnXqBNvDhsEf/7jpY99/v3S9ZcugqGX+/GC7d+/S1z74YMtjRiKV5/6lMA0cCEcfHfwbLCgIO03ZycqCBx7YsJBpZ119NbzxRvUsqYGgjOq446B+/bCTbOiJJ6Bt2+pTvJKVBffeC82bh51EkiRJkiRJkiRJkiRJkiRJkiRJkiRJ28LiFUmSJEmSylk0GuXggw+me/fufP3114wfP54ffviBRCJBIpEo07FSUlJIJpPsvffe9OjRg6ZlOVuZJEmSJKlSy8+HsDsG6tSBevVKt5cs2fD1JUtKi1f22KNsxy4pgXg8hSuuuIKLL76Y3//+93z00UcccMABzJgxg5EjR9KuXTuGDh1KPB6nqKiIWCzGwIEDmThxIvvuuy8A8Xjwn9HXFqxkZWXRuXPnsg27k7p0gYsugvvvrz6TimdkwL/+FUwmrl1HMplk9uzZfPzxxyxYsABgg5KVbSkwLlivgWDBggUsWLCA1NRUIpEIXbp04cADD6R27dplH74CRaN5QMZ2n3f99XDDDcH6k0/CGWeUvtaiBaz91rb+t7jMTDjmmGB9+XIYPz5YHzQIXnih9N/oc8/BqFHQs2fpufn5MGVKsP7ll0H5St++EI0G/77/8Q/Ye284/fTgmEQimNR+azIzt/2epersoYfgnXeqT/FKSgr06AGnnlq21+3SJbjmyJHVr6QOgt+ZtuV7Z0Vr0CAoXznttKr/+2k8Dt26bfhzU5IkSZIkSZIkSZIkSZIkSZIkSZIkSZWbxSuSJEmSJFWQWCxGhw4d6NChA8uXL2fixIlMmzaNSCRCMpmkqKhou68ZiUSIx+MUFBQQiUTo27cv+++/P+np6dt0fjKZXDeRrCRJkiSpasvLCya3D1NW1obbv+xMWH+7Ro2yHTsSCSYiP/7446lduzb/+Mc/ePHFF3nssceIx+P069ePv/71r3Tr1o1kMklKSgoQHH/88ceXbZgK8Le/wcsvw7ffhp1k52VmwgUXQNeuYSdRRcnNzeWzzz5j4sSJFBUVbVPByvZYe71PPvmESZMm0aJFC3r27EmbNm2q3LOwFStWkJs7DTi0TK/bt29QxvJLjRoFhSoAY8bAYYcF68ccs2Ex0imnBMv6vvsOdt+9dPuss+Cjj4KSl+7dS6+71k03lRa7bE5+flDWIikouHvmGTj++KpfbAGQnh6Uo5THt+W77oL//Kf6Fa9kZsKIEVC/fthJNu3YY+GVV4Lv91X1azQSgVq1gn9rVexXBkmSJEmSJEmSJEmSJEmSJEmSJEmSpF2axSuSJEmSJIWgQYMG/PrXv+bII49k2bJlLF68mPnz5zN//nx+/PFH4vH4ZieBLCkpIRqN0rhxY1q1asXy5cs555xzKCws5MILL9ym0pWSkhKmTJnCzJkzGTJkSFnfniRJkiQpBCUlYSeAnJwNt9efpP+X29nZZTt2NArFxcH64YcfTu/evZkyZQo1atSgbdu2ZGZmAtWnhDQ1Ff71L+jVq+pObA0Qj0OzZnDzzWEnUUVIJBKMGzeOsWPHAlC89h9tOSn5+Rvj3LlzWbhwIVlZWQwePJimTZuW67g7YsWKFaSlpZH1iwarcePGsXTpO8RiB1NSkhpSuh3z3XfQpQtcey385jdBAUtuLnz2Gdx7b1CKsDVZWUEZjKTAwIFBucWrr1btn/+ZmTB8OJTXt+OsLHjhBRgwoPqUr6SlwRFHwKBBYSfZsqeegqOOgrFjq+Z7X7NmkL1587CTSJIkSZIkSZIkSZIkSZIkSZIkSZIkaXtEkslkMuwQkiRJkiSpVCKR4McffyQvL4/i4mKKi4uJRCLE43Hi8Ti1a9emZs2aG0wS+9e//pVjjjmGLl26bNMYRUVF/PnPf2bYsGGsWbNmowkdJUmSJElVz6xZ0K0brFmz+WOGDIEnnyzd3t7+kfXP/+472H33jY/58UeoVy9YHzo0mHx5re+/h5Ytg/WLLoL779+xMTanuBhisW0/vjp4/XU46aSqObF1NBoUKkyZEpSvqHpbtmwZ//rXv1i1ahVFRUWh5YjH43Tv3p3DDjuMWCX4hvHFF19wxhlnMHXqVP7v//6PI488EigtiTr77LN57LEvSU//kPz8qlW8Uhb69oX33gs7hVS5FBXBr34FEyZAfn7YabZfZib8+c/wpz+V/1jnngsjR1bN35N+qU4dmD0b6tcPO8nW5edDv37w+edV672vUQPefz/4m0qSJEmSJEmSJEmSJEmSJEmSJEmSJElVSzTsAJIkSZIkaUPRaJSGDRvSsmVL2rRpQ7t27dhzzz3ZfffdadGiBbVq1dqgdAXgpptu2ubSFYCUlBQOOeQQ0tPTefrpp8v6FiRJkiRJIUhPh0Qi7BTwwQel6716la63bl1augLBpMZlKRbb9UpXAI4+GoYPh4yMsJNsn0gkmEB8/HhLV6q7RCLBRx99xCOPPMKyZctCLV0BKC4uZtKkSTzwwAMsXrw41CwAjz76KFOnTgXg448/pqCgAAjeN4C9994b+ILCwl3vG1w8Dn36hJ1CqnxSUuCNN6Bjx+D3v6okMxPOO69iSlcA7roL6tbd/rLByiYzE0aMqBqlKxB8XY4eDQcfHGSv7CIRqF0bxoyxdEWSJEmSJEmSJEmSJEmSJEmSJEmSJKmqsnhFkiRJkqRqoqSkZJuOSyaTABxwwAEceOCBDB8+vDxjSZIkSZIqSO3aUFi4Y+defz0kk8EyYsSGr7VoAcccEyydO5fuz8ws3d+zZ+n+++4rXR86FK69NjjmxRdL97/7LsyYseNjbEpVKx4pS6efDg8+WHXeg1gMGjSACROgTZuw06g8rVy5kuHDhzNu3DiKi4vDjrNOUVERK1eu5IknnuD9999f97ysIpWUlFBSUsLMmTPZZ5992H///Rk1ahQ//PADALGfm6QOOOAA4vEiIpFFFZ4xbJmZToAvbU5GRlB2t//+Vefnf2Ym/OEPMGxYxY2ZlRWUadSuXXFjlrXMzKCoZtCgsJNsn4wMeOstGDAg+DxUVqmpQaHNhAnQpUvYaSRJkiRJkiRJkiRJkiRJkiRJkiRJkrSjLF6RJEmSJKmaWDsZ49ZEIhEAWrRowcCBA5k+fTpz5swpz2iSJEmSpApQp075TCrdty+MGhUsF19cur9Ro9L9N99cuv+jj0q3YzG45ZbgmAMPDPZ9/z38/vc7N8amdOiw3bdWrQwdCs89F0zOXZmlpECzZjBlCrRrF3YalaelS5fyyCOPsHz5coqKisKOs0nFxcVMnDiRV199lUQiUebXnzJlCh988AHARuUusViMb7/9lkmTJnHttdey1157MWPGDKZOnbrBcQcddBADBw6kpGR8meer7AoKnARf2pIaNYLylV69Kv/P/8xMuO46uP12+Pk/UVSYPfeEDz+EmjUrdtyykJkJ558Pf/5z2El2TEoKvPwy3HlnUL6yjf8Zq8JkZsKvfgUzZ/q3hCRJkiRJkiRJkiRJkiRJkiRJkiRJUlVn8YokSZIkSdXI+hM4rl1ff9LIkpKSDfb17NmTevXq8dBDD1VgSkmSJElSeTnggLATBP7yFxg0CN57D1auDCbPnz0b7roLunaFefPKdrxoFPr0KdtrVkVr3/PmzSEjI+w0G8vMhP794bPPoEWLsNOoPC1atIgnnniC/Pz8jQpHKpuioiJmzZrFCy+8sO7Z2c749ttvufbaa9lzzz3p1q0b1113HbBx8QrA+PHjSSQSHH744fTv3x+A//73v+Tm5gLBs7y0tDRuvvlmOneeBqzZ6XxVyb77BgVckjYvPR3eeAMuvzz42V/RpSZbk5oaFAOOHAnXXhtejv32C35HqlWr8r1Hm5OZGZQV3nFH2El2TiQC554LM2ZA9+5BAUvY1n5dPv00vP46NGgQdiJJkiRJkiRJkiRJkiRJkiRJkiRJkiTtrEiyss9wIUmSJEmStsuqVauIRqPUqlWL1atXU6tWLQCys7OpUaMGAPn5+aSnp7Ny5Up+//vfM27cOH744YcwY0uSJEmSysAtt8ANN0BRUdhJKlatWvD443D88WEnqRxyc+Gqq+CJJyAvL+w0weTW6enw6KNwwglhp1F5++GHH3jiiScoLCwMO8p2icfjtGnThhNPPJFoNLpd565YsYIRI0bwxBNPMHPmTOrUqUPr1q2ZPn06gwYN4vnnnycej687PpFIEI1G+d3vfsfs2bP55JNP+PzzzznllFMoLi7mrbfeom3btuuOA/jppzXsvnsqK1emlel9V1Y1awbfw/y+Lm27L76AwYNh4cLgd4GwrS1ce/zxylNs8dVX0Ls3rFoF63XWVzqZmXDNNXDddVWnKGZbJJPwyCNwxRWQnw9l0He23TIzoV+/4GdMZfm6lCRJkiRJkiRJkiRJkiRJkiRJkiRJ0s6Lb/0QSZIkSZJUVVx99dU8/PDDHHLIISxbtoxIJEKrVq1YuHAhTZs2JSsrix9++IHdd9+dRCJBYWEhP/30E8uWLWPcuHEccsghYd+CJEmSJGkndO0aTCb8009hJ6lYxcXQpUvYKSqPzEy4/344+eSg6GTlyvAKWLKyggnOn3wSGjUKJ4MqzooVK3jyySerXOkKQHFxMXPnzuXf//43gwYNIrINM93PnTuXE044gSlTppCRkcFBBx3EkCFD6N27N59++imXXHIJLVq0IB6Pb1CiEo1GWbVqFZMmTaJfv34A7Lfffhx88MGMGDGCCRMm0LZt2w0KYGrXrsm118L111eOQqXyFovBMceEnUKqWjp1CopFbroJ7rwzKLZIJis+R2oqZGQExRbHHlvx42/JPvvA5Mnw29/C7NmQkxN2og3F45CWFvweN3Ro2GnKXiQC554LAwfC1VfDqFEQjZZ/UVAsFryvbdrAzTf780WSJEmSJEmSJEmSJEmSJEmSJEmSJKk6snhFkiRJkqRqpHv37txxxx1MnTqVRYsWkZGRwYwZM8jOziYzM5Pcn2evSktLo6CgAID09HQA7r33XotXJEmSJKmK69Jl15iQf1Natw47QeXTsyd88w1ccw08+mjFTGy9Vs2akJ4O//xnUP6yDR0WquKKi4t56qmn1j1zqoqKioqYOXMmTZo04aCDDtrq8SUlJbRu3Zp+/frRt29f9tlnH5o2bUo0GmXp0qUArFy5EmCjIpcFCxYwZ84cHnnkEQBisRiHHnoozz77LGPHjuXoo49m8uTJNG3alL333ptkMsmZZ0b461/L+KYrobQ0+MMfICUl7CRS1ZOSAn/7Gxx/PJx1FsyYAYWFUFJS/mP//J8aOPpoeOABaNCg/MfcEbvvDlOmwF13BWVWBQWQSISdKiirO+AAeO45aNEi7DTlq2VLeP55WLECRowIioLWrIHs7LIdJzMz+Nwefzxcfnnw/kqSJEmSJEmSJEmSJEmSJEmSJEmSJKl6iiSTyWTYISRJkiRJUtlZvXo18+bNo7i4mLp16zJ37lxq1KhBSkoKc+bMoXHjxqxevZply5bRvHlzvvvuO/Lz8+ncufM2TSgpSZIkSarcmjaFJUvCTlGxevaEcePCTlG5/fQTPPUU3HEHrFpV9hNbQzDZeywG3brB1VfDgAHBtnYN//3vf5kyZQrFxcVhR9lp8Xic8847j/r162/xuEQiwcqVK6lTpw6xX3yxv/LKKwwePJgrr7ySf/zjH+teTyaTRCIRbrrpJu677z7Gjh1Lhw4dAJg3bx79+/dn4cKFFBQUkEgkePLJJzn99NPXXffEE+HllxMkEtEyvuvKIz0d5syBZs3CTiJVfV9+CXffHZRcRKOQk1P2Y9SsCampcMklcM450Lhx2Y9RXmbNCr6vzp5dPu/NtojHg8Kpu++G3/9+1yyrSyTgvffg9tth7Njgd8pIJChj2R5pacGSlwe77QYXXwxDh0KdOuWRWpIkSZIkSZIkSZIkSZIkSZIkSZIkSZVJPOwAkiRJkiSp7CSTSWrVqkXHjh3X7WvVqtW69U6dOoURS5IkSZJUgS64AG65BfLzw05SMWrUCCb61pbVrh1MPn3RRTBmTDCx9QcfBJNT5+bCjnZlZGQEk2MnEsFk4RddBG3alGl0VQELFiyoNqUrACUlJbz88sucffbZRKObLziJRqPrylmSySQAkZ9nzP/mm28AaNiwIbFYjJKSEmKxGJFIhJKSEmbOnEnPnj3p0KEDn376KSNGjODFF19k5cqVABxwwAGcdNJJHHrooevKWlauXElJyUMkEpcCmeX3BoQoHof+/S1dkcpKx47w+ONwzz0wcmTw83/ZsqAYLTsbfv7WtV3iccjMhIIC6NIlKFs76qiqWba2114wZQrceSfccEP5ldNsSiwWFNYceGDwuWnRomLGrYyiUTj88GApKYGvvw4+LxMmBOWKs2YFx8ViwbGRSPC7ZyIBRUXQpElQ/Ne7N3TtCvvvH/yNIEmSJEmSJEmSJEmSJEmSJEmSJEmSpF1HJJnckf/7tCRJkiRJquzWTsj4y/VEIkE0Gt1gMsji4mKSySQpKSmh5ZUkSZIklY0ffoDWrXed4pU6dWDp0qD8Q9vnxx/h00+D5cMPYepUWLMmKFNJJILJ2EtKgsmto9FggaCoZbfdoHv3YILrLl2CCa7T0sK8G4WluLiYf/7zn6xevTrsKGUqHo/Tt29fevTose652rZYW7AyfPhwLrjgAq666ipuvfXWDZ7P5eTk0Lx5c9LS0sjMzOT7778nMzOTQw45hPr16zNq1Cj69OnDa6+9Rtp6/7ASiQRjx47lD39I4euvu1FUVP2+8dWoAf/7HzRvHnYSqXpKJuHbb4NSi4kTYexY+Oqr4Gd9Skrw+tolEild8vKCf5/77w99+gQlF126QKNGYd9R2Vm9OihAueOO4HeknJwdK6bZmqys4Pesk0+Gyy4LynG0ZSUlsGpV8PdNXl6wnZ4e/M5as2bwUZIkSZIkSZIkSZIkSZIkSZIkSZIkSbu2eNgBJEmSJElS+Vh/Qsj116M/z5K6/r543EcEkiRJklRdNG4MRxwB//lP+UwWXZmkpcEFF1i6sqPq14cBA4LlL38J9i1bFhSwrFhROrl1LFY6uXWLFrDffk5wrVKjR48mNzc37Bhlrri4mNGjR9OmTRsaN268QXHKlsRiMZLJJDk5OQC0atUK2PBZXEpKCoceeijvvfce7du355RTTqFnz5707t2bvLw8lixZwuTJk/n888/p3r37unOj0Si9e/fmk08itG0LS5aUw42HKCsL/vlPS1ek8hSJwB57BMsJJwT71paxfPNN8HM/Px8KC4Of/enpQeHKvvtWr5KVTalVC/7wh+B3y7FjYdgweOcdSE2F7Oyd+706PR3i8eB3r6uugtNOCwpDtG1iseC9kyRJkiRJkiRJkiRJkiRJkiRJkiRJkjbHWVUlSZIkSRIFBQXceeedfPbZZ/z9739nr732CjuSJEmSJGkn/PGP8N578PO8/9VWJALnnx92iuqlYUM4/PCwU6iqWLZsGVOmTKG4uDjsKOWiuLiYESNGcM0112xT6cpakUiE+fPnA1CjRg0AEonEukLk1NRUrr76ao477jj69OlDy5Yt151bo0YN9tlnHz744AMmTpzIgQceuFHBclYWvPACDBwYlCRUB/E4dOsGQ4aEnUTa9axfxqLg/ejdO1iWLIEPPoCJE4MylpkzgxKQaDT4/vvLH3/RaFAMmJICubnQtCkceGBwrR49gu9z2/HjRJIkSZIkSZIkSZIkSZIkSZIkSZIkSdI2snhFkiRJkiQBwUSSr776Kh06dOBvf/tb2HEkSZIkSTuhZ09o1Ajmzg07Sfnq0wd22y3sFNKua8KECZSUlIQdo9xEo1FycnL45JNP6N69+zadU1JSQiwWo0GDBgD89NNP6661voMOOoiDDjpo3XYikSCRSBCPxznjjDM48sgjGTBgwGbH6dMHTjsNRo6sHuUr6enw7LMWEkiqXJo0gZNPDhaARALmzIHJk2HePMjPh+xsKCyEmjUhMxNq14b99w+WrKww00uSJEmSJEmSJEmSJEmSJEmSJEmSJEm7jkgymUyGHUKSJEmSJJWPRCKx0aSO60smk0TWm81wr732Yvny5YwZM4Z99923IiJKkiRJksrJyJFw/vmQkxN2kvKRkQHvvQfr9RZIqkAFBQUMGzaM4uLisKOUq5KSEpLJJFdddRU1a9bcpnOKi4u56KKLePjhh3nzzTe3WKDyy+dz2yMnB9q1g8WLoSr/r38yM+HBB2HIkLCTSJIkSZIkSZIkSZIkSZIkSZIkSZIkSZKkqmjzM69KkiRJkqQqb3OlK2t7WNdO6lhYWAjAcccdx8qVKxk2bFjFBJQkSZIklZtTT4WuXSEeDztJ2cvIgNNPt3RFCtO0adN2uDCkKonFYgBMnz4dKH2utjnJZJJ4PM6qVasA1hXTJBKJTR6/M+9hVha8/z7UqrXDlwhdZiace66lK5IkSZIkSZIkSZIkSZIkSZIkSZIkSZIkacdZvCJJkiRJUjU2evRonnjiCVavXg2UTvC4dkLHNWvW8OWXX/L8888zdOhQnn76aQA+++yzcAJLkiRJkspMJALPPgvp6WEnKXt16sCdd4adQtp1JZNJxo8fT1FRUdhRKkQikeCTTz4Btr0opV69esRisXWFx5srSN5Ze+0FH3wANWqUy+XLVWYmDB7s93NJkiRJkiRJkiRJkiRJkiRJkiRJkiRJkrRz4mEHkCRJkiRJ5eeDDz7g4YcfplmzZgwYMIBoNEphYSGLFi3iyy+/5IMPPmD06NHMmDGD1NRUOnXqxBlnnMG+++5LXl4eGRkZYd+CJEmSJGknNG8O994LF18MOTlhpykbGRnw4ouQlRV2EmnXNW/ePHJzc8OOUWFSU1NZsWIFq1evplatWls8NhKJUFRUxJw5cygpKaF9+/blnu+AA+Ddd+GII2DNmnIfrkxkZcGgQfD440FRmCRJkiRJkiRJkiRJkiRJkiRJkiRJkiRJ0o6yeEWSJEmSpGps0KBB/OMf/+C9996jW7duzJw5k/Hjx/POO+/w6aefkpuby5577snQoUPp06cPXbt2pW3btsTjPjKQJEmSpOrijDPg6adh/HgoLg47zc7JyIAhQ6BXr7CTSLu2adOmUVRUFHaMChWJRMjLy9ugeKW4uHij52jJZJKUlBQA+vTpQ4MGDSokX48eMG4cHHoo/PQTJBIVMuwOycyEM88MisEsXZEkSZIkSZIkSZIkSZIkSZIkSZIkSZIkSTsrkkwmk2GHkCRJkiRJ5addu3asWbOGAw88kClTprBo0SIaN25Mjx49OOyww+jevTt77703NWvWXHfO2scFEWc+lCRJkqRqYeFC2GefYDL+qioWg912g6++gqyssNNIu7YHHniA5cuXhx2jQhUWFnLyySfTsWNHAF577TWGDRvGPffcQ7du3SgpKSEWi5FMJolEIus+VrTZs+Hoo+H77yE3t8KH36JoFNLS4Oab4bLLLF2RJEmSJEmSJEmSJEmSJEmSJEmSJEmSJEllIx52AEmSJEmSVL5+//vfc8011zBmzBg6d+7MGWecwSGHHEKnTp1o0qTJBseunRDSwhVJkiRJql6aN4f334c+fSA7O+w02y8SgXr1YOxYS1eksCUSCVasWLFT1+jUqRODBg1at33jjTdudMz111+/bn3UqFF88cUX2zVG165dOeqoo9Ztf/fddzz11FPbH/Zn8Xicr7/+el3xyrhx45gwYQL3338/Tz31FNFoFCgtMg7r+VrbtjBtGvzjH8GSlxdKjI1kZcEee8BLL8Fee4WdRpIkSZIkSZIkSZIkSZIkSZIkSZIkSZIkVScWr0iSJEmSVM0NHTqUa665hgMOOIAHHniAvffee4PXk8kkBQURpk+HKVMifPRRMDljbi4UFEBxMcTjkJYWTJC4//7Qqxd06QIdOwb7JUmSJEmVX+fO8OabMGBA8DdfVRGJQO3aMG4ctGgRdhpJy5YtIx6PU1hYGHaUzapXrx6HH354mV4zGo2yfPlyioqKSElJ4bLLLiMrK4tzzjkHCK9oZVPicfjLX6BRI7jySkgkwvu+H40Gzw//8pcgSywWTg5JkiRJkiRJkiRJkiRJkiRJkiRJkiRJklR9WbwiSZIkSVI116hRI3r16sXcuXPX7SssLOaDD2I8/XSEiRMjzJsHmZlQVAR5eVu+3pdfwquvBpMk5udDy5Zw8MEwdCgcdlgwIa4kSZIkqXLq1SsoXznqKMjJCTvN1sViUKdOULrSrl3YaSQBLFq0KOwIWxSJRPjtb39LamrqupKUsrK2dAZgt91246abbiqza5e13Fy4/XZ44w348EO45ZZgf35+xYwfiQTPG9u2hRdfhL32qphxJUmSJEmSJEmSJEmSJEmSJEmSJEmSJEnSricadgBJkiRJklT+zj33XObPn8/rr49j2DBo1SrO8cdHeO45+PZbKC6G1au3XrqyVm4urFkTFLXMmQMjR8Ixx0CLFnDPPbBqVXnejSRJkiRpZ/TpA2PGQK1aQbFJZZWaCo0bw+TJ0L592GkkrTV//nwKCwvDjrFZvXr1YrfddmPVqlVMnjy5TK8diURYuXJlmV6zvNx8M3TrBr17wxVXwG23QY0aFTN2NBoUfb39Nnz+uaUrkiRJkiRJkiRJkiRJkiRJkiRJkiRJkiSpfFm8IkmSJEnSLqB9+1No1mwMf/3rWVx/fZIlSyA7u2zHyM6GhQvhz3+Gpk3h1FPhiy/KdgxJkiRJUtno2jWYDH///SErK+w0G8vMhCOOCP6ubN067DSS1rdkyZKwI2xW06ZN6d27N4lEgtdee42CgoIyvX40GmXZsmVles3y8OWX8OijcNddwcfGjYNndsuXV8z4ySRMmQLnnQczZlTMmJIkSZIkSZIkSZIkSZIkSZIkSZIkSZIkadcVDzuAJEmSJEkqP9nZcMkl8MILkJ/fm0QCiorKd8zc3ODjCy/Aq6/C0KEwbFgwaa4kSZIkqfJo0wYmTYL77gsm5C8ogJKScDOlpkJGBjz2GBx/fLhZJG1aUTk8XLr++ut3+hrxeJxjjz2WWCzG+PHjmTdvHrvvvnsZpCuVTCbL5f7LUiIB554Ll10GJ54YlGzl5FRshmQyGPOrr6BbN7j22mCJ+79SkiRJkiRJkiRJkiRJkiRJkiRJkiRJkiRJ5SAadgBJkiRJklQ+xoyBtm3hueeCMpREomLHLymBvDx48knYc08YP75ix5ckSZIkbV00CpdeCtOmwf77Q1ZWeFkyM+GII+CbbyxdkSqz4uLisCNs0uGHH06DBg1YsmQJ77//frmMkUwmK+39r/XII7BkCdxyC0ycWPGlK+tLJoPng7fdBp06BUUskiRJkiRJkiRJkiRJkiRJkiRJkiRJkiRJZS0edgBJkiRJklS2srODSXOfey6Y2DBseXnBcvjhcMYZcMcdwWS6kiRJkqTKY489YNIkuP9+uP76oExzzZqKGbtGDahVC+6918IVqSpIlEO77xNPPLHRvjPPPHObz2/WrBndunWjuLiYV199tVwyrlVSUlJu195ZX34JF10EKSmV47ngWjk5MHMmdOsG110H114LkUjYqSRJkiRJkiRJkiRJkiRJkiRJkiRJkiRJUnVh8YokSZIkSdXIjBnQrx+sWgX5+WGn2VBeHowYAa+/Du+/D3vuGXYiSZIkSdL6olG4+GI4/3z4z3/gtttg+nQoKoLi4rIdKy0t+NinD1x1FfTt6yT8UlURjUbL/Jrz58/fqfNr1qxJJBIhHo9zwQUXbPKY1q1bc/311zNx4kTefvvtHR4rFovt8Lnlad48OPBASCQqV+nKWslkkOvvf4fZs+Gxx4KfO5IkSZIkSZIkSZIkSZIkSZIkSZIkSZIkSTvLKQwkSZIkSaomJk+Ggw6CH36ofKUra+XlwcKFwSSQX3wRdhpJkiRJ0qakpMCxx8Inn8Bnn8FZZ0FmJtSsCVlZO37dGjWCpXZtuOyyYOL9t98OCkQtXZGqjng8HnaE0Kwtd6lsZs2CffcNnr0lEmGn2bLcXHjxRTj++KDYS5IkSZIkSZIkSZIkSZIkSZIkSZIkSZIkaWdVvtkgJEmSJEnSdhs3DgYMgJycsJNsXTIJq1ZBr14wenRQwiJJkiRJqpzat4fhw+G+++DLL2HKlOBv0AkT4LvvICOjtDQlmQw+rt0uKYHCQmjXDnr2hIMPhi5dgmvGYqHcjqQykJKSEtrYtWvX5tJLL123feONNwKwdOlS/vvf/250fNu2bWnbti0AK1asYNKkSSxZsmSHx49EIqHe/6Z8913w/XX16rCTbLvc3KB46+ST4aWXIBoNO5EkSZIkSZIkSZIkSZIkSZIkSZIkSZIkSarKLF6RJEmSJKmK++wzGDiwapSurG/NGjj8cBg/Hjp2DDuNJEmSJGlLUlOhc+dgOfvsYF9hIXz1Ffz4I+TlBUs0GpSxpKdDkyaWrEjVUZMmTVi8eHHYMTawcuVKPvnkk432p6enryteWb169SaP2R6JRIKGDRvu1DXK0uLFQenKypVhJ9l+ubnw1ltw7rnwyCOlpV2SJEmSJEmSJEmSJEmSJEmSJEmSJEmSJEnby+IVSZIkSZKqsFmzoG9fyM4OO8mOWb0aeveGyZOhTZuw00iSJEmStkdqKhxwQNgpJFW0li1b8tVXX1FYWBh2lAqXTCapW7du2DEAKC6GI46AZcsgmQw7zY7JzYXnngtKmS+5JOw0kiRJkiRJkiRJkiRJkiRJkiRJkiRJkiSpqookk1V1+gVJkiRJknZthYWwzz4wZ07VnVwRIBqFDh1g6lSIWxErSZIkSZJUqf3www888cQTu2TxStOmTTnnnHPCjgHAzTfDP/4RlJdUdZmZMG0a7LFH2EkkSZIkSZIkSZIkSZIkSZIkSZIkSZIkSVJVFA07gCRJkiRJ2jE33giLFlXt0hWARALmzoXbbgs7iSRJkiRJkramYcOGFBcXhx0jFK1atQo7AgAzZsAtt1SP0hWA/Hw48cTgOaEkSZIkSZIkSZIkSZIkSZIkSZIkSZIkSdL2snhFkiRJkqQqaOpUuPvu6jO5Ym4u/P3vwaSRkiRJkiRJqryi0Sj16tULO0aFS01NpXnz5mHHoLgYBg8Oykqqi0QC/vc/uO++sJNIkiRJkiRJkiRJkiRJkiRJkiRJkiRJkqSqyOIVSZIkSZKqmMJCOP54yMsLO0nZys8PJo0sLg47iSRJkiRJkrakZcuWYUeocIlEgmbNmoUdg1tvhe++g2Qy7CRlKycH/vxnmDMn7CSSJEmSJEmSJEmSJEmSJEmSJEmSJEmSJKmqsXhFkiRJkqQq5oYbYPHisFOUvWQymDTy1lvDTiJJkiRJkqQt2W+//UhJSQk7RoWqXbs2devWDTXD99/DLbdAbm6oMcpNfj4MGRJ2CkmSJEmSJEmSJEmSJEmSJEmSJEmSJEmSVNVYvCJJkiRJUhWyZAncfXf1nVwxNxf+/ndYsSLsJJIkSZIkSdqcli1bkpmZGXaMCpOSkkLPnj2JRCKh5rj/figpCTVCuUok4LPPYObMsJNIkiRJkiRJkiRJkiRJkiRJkiRJkiRJkqSqxOIVSZIkSZKqkIcfDjtB+YtE4PHHw04hSZIkSZKkzYlEIvTs2ZOUlJSwo1SYjh07hjp+QUHwbLCwMNQY5a6oCO69N+wUkiRJkiRJkiRJkiRJkiRJkiRJkiRJkiSpKrF4RZIkSZKkKqK4GO67D/Lzw05SvvLy4K67IJEIO4kkSZIkSZI2Z7/99iOZTIYdo9xFo1E6deoUesnMK6/ALvB2U1wMI0dCTk7YSSRJkiRJkiRJkiRJkiRJkiRJkiRJkiRJUlVh8YokSZIkSVXE//0fFBWFnaJiZGfD6NFhp5AkSZIkSdLmpKWlse+++xKJRMKOUq6i0Sjdu3cPOwa33RY8M9sVRCLw7LNhp5AkSZIkSZIkSZIkSZIkSZIkSZIkSZIkSVWFxSuSJEmSJFURt90Ga9aEnaJiZGcH9ytJkiRJkqTK66CDDiIWi4Udo9xEIhGaNWtGgwYNQs3xxRcwe3aoESpUTg7cfjskk2EnkSRJkiRJkiRJkiRJkiRJkiRJkiRJkiRJVYHFK5IkSZIkVQHffBNMsLgr+fhjmDcv7BSSJEmSJEnanIYNG9KlSxfi8XjYUcpFLBbjmGOOCTsGzzwDBQVhp6hYixfDrFlhp5AkSZIkSZIkSZIkSZIkSZIkSZIkSZIkSVWBxSuSJEmSJFUBb78NyWTYKSpWNArvvht2CkmSJEmSJG1J//79yczMDDtGmUtJSaFv377Uq1cv7CiMGQMlJWGnqFixGEyeHHYKSZIkSZIkSZIkSZIkSZIkSZIkSZIkSZJUFVi8IkmSJElSFfDhh5CfH3aKipWbC+PGhZ1CkiRJkiRJWxKPxxk8eDDxeDzsKGUmEolQv359evToUe5jPfnkk7z44osUFBRs8vVkEmbM2Pz5Q4YEx6xdtsW++8LddwfP3nJySs+dO3fTx++/P/z97/DRR/D998Fzu+xsmDoV/vpXyMra+TF+ac0amDBh246VJEmSJEmSJEmSJEmSJEmSJEmSJEmSJEm7NotXJEmSJEmqAiZN2rHzdmTiRYCjjoI334Rly6CgABYuhGefhX322fTxLVvCP/8JM2cGky4WFcHSpfD++3DGGTuWHeDjj3f8XEmSJEmSJFWM3XbbjS5dulSb8pVYLMbgwYOJRCLlOs6DDz7IpZdeym233UZaWhoAyV88xPv22+14qLeN+vaFSy+Fnj0hM3Prx597LvzpT9CrV/AcMCMjKFvp1AluvBE++QRq1dq5MTbFUmZJkiRJkiRJkiRJkiRJkiRJkiRJkiRJkrQtLF6RJEmSJKmSy82FRYsqbrxbboH/+z8YOBAaNIDUVGjWDE45BSZPDvavr2VL+OwzuPBCaN8+mHQxHoeGDeGww+CJJ+CBB3Ysy9y5QYmLJEmSJEmSKrf+/fuTlZVV7mUl5S0lJYW+fftSr169ch3nu+++46qrruKII47g2WefXbd/7fuXk5MDwGefRYjFyrZ8ZdUqeOst+Nvf4KGHtu2cH3+Ee+6BY44JSptfeqn0tX32gUsu2fkxfmnWLCgp2bFzJUmSJEmSJEmSJEmSJEmSJEmSJEmSJEnSriMedgBJkiRJUtXx00+wdCnk5UF+PiSTkJEB6elByUbdumEnrJ6++AIyM2H16vIfq0cPuPba0u2//AUmToQBA+CKK4LP9ciRsOeesHJlcMzZZ0P9+sH6Tz/BpZfCwoVBEcvRRwf7zzkHrroKfp4vcpulp8NXX8H+++/snUmSJEmSJKk8xeNxTj/9dB599FHy8/PDjrNDUlJS6NChAz169Cj3sa666ioaNWrE2WefTYcOHQAoLi7m/vvv54svvmD58uW0a9eONWtuIDu7ZpmO/dRTwQIwZAicf/6Wj3/uOfjjHyE7u3TfW2/BXntBp07B9i/fsu0dY1NSUuDrr+Hnt0eSJEmSJEmSJEmSJEmSJEmSJEmSJEmSJGmTLF6RJEmSJG3SqlXw2WcweTJ89BFMmQI//hgUYUQiwQJB+UoiAYWFULs2HHAAHHoodO0KXbpAvXph3kX1MGVK8P5WhGOOKV3/8EO4+eZgffRo+M1voF27oGRlyBC4557gtTp1Ss9591148slgfcWK0uKVeBxise3Pk0gE92/xiiRJkiRJUuVXr149hg4dyhNPPEFhRT3QKiPxeJzdd9+dY445hsjah5/lZPbs2XzxxRcccsghHHrooQBMnz6dW265hRdffHHdcW+88QbR6LEkkz3LNc/WjB278b5kMihFWVu8sn4pS1mJRmHGDItXJEmSJEmSJEmSJEmSJEmSJEmSJEmSJEnSllm8IkmSJElaJzsbnnkG7rwTvv8eMjMhL2/D0o+ios2fv2wZvPMOfPABZGRAfj40bgyXXw5Dh25Y0KFtN2tW8F5WhLp1S9dzcjZ8bf3JEw87rLR45Z134MILg/XDDw8+1wsWwEUXlR7/+uuwevX258nJgTlztv88SZIkSZIkhaNx48YMGTKEp59+moKCgrDjbJOUlBRat27NCSecQDQaLffxMjMzWbRoEZ07dyYlJYUlS5bw8MMP869//YvrrruOgw8+mLp163LXXXfx0ksZ5Z5nR9SrB/36lW6//nrZj5FIbPyMUpIkSZIkSZIkSZIkSZIkSZIkSZIkSZIk6ZfKf7YISZIkSVKlN2MGnHMONGoEV14Js2cHBSs//bRh6cq2KioKSjYKC2H+fPjzn6FpUzj1VPj887LPX92tX3hS3mbOLF0/7DA49FBIT4dBg6BTp9LXWrcuXf/Pf+DSS+HHH6F2bRgxAt59F44+GgoK4O9/hxNP3PFMFXn/kiRJkiRJ2nnNmjXjzDPPJCMjg0gkEnacLUpJSaF9+/acdNJJxGKxChkzPz+f/Px8Vq5cCcDy5ct55plnuOKKK7jpppsYMGAA3bt358UXX6RZsz0qJNP2qFUL/v3voHwF4K234Lnnyn6ckpKgGFySJEmSJEmSJEmSJEmSJEmSJEmSJEmSJGlLLF6RJEmSpF3Y2LHQtWuwjBgRTGKXk1P24+TmQn4+vPACHHIIdOwI//1v2Y9TXZXH52RzRoyAefOC9YwM+OCD4Ovitddg/Xkn09M3PG/BAli4cOPrpaXBCScEX2M7qiLvX5IkSZIkSWWjUaNGnH322TRo0ICUlJSw42xSPB7noIMO4re//S3RaMX9T2jatGnD/vvvz/PPP8/ChQv5+uuvWb16Needdx4AyWSS4uJikskk6em1KizXtmjeHMaNC57zArz3Hhx3HCSTZT9WIhEUO0uSJEmSJEmSJEmSJEmSJEmSJEmSJEmSJG2JxSuSJEmStAvKyYHzzoNf/QqmTAmKNYqLy3/ckpKghOWrr4LJ+E4+GVatKv9xq7qK+NystXo19O4Nb74ZTGy41qJFMHp06fbKlaXrJ50EL78M++0HX38dfMzMhNNPD66x557w1lvQrNmOZSos3LHzJEmSJEmSFK66dety3nnnccghhxCPx8OOs05KSgp169blzDPP5LDDDiMSiVTY2MmfG0rOP/98Zs+ezeWXX04ikWDPPfckPz8fgEgkQiwWIxKJkJpacdm2pmNHmDAB9t032H7xRTjyyOD5cnmIRiE1tXyuLUmSJEmSJEmSJEmSJEmSJEmSJEmSJEmSqg+LVyRJkiRpFzN2bFCE8fTT5Tch3rbIzYXXXoM99ghKOXYFaydVBPjf//7H/fffz5lnnsnvf/97nn32WebMmbPRcRCUmFSk77+Ho46CBg2gW7fg66Vly2D/Wl98Ubp+wQWl6w8+CNOnB19bI0eWHlejBvz61zuWp0aNHTtPkiRJkiRJ4YtGo/Tu3ZtzzjmHhg0bkpKSEmqeeDxO9+7d+cMf/kDTpk0rfPy1JS/HHnssp512Gv/6178466yz+Oabb3j66adZvXr1BsdFowUVnnFTDj00eLbcokWwPWxYUMhcnqXJsRhkZJTf9SVJkiRJkiRJkiRJkiRJkiRJkiRJkiRJUvUQDzuAJEmSJKli5OTAFVeEX7iyvoKCYDn+eDj6aHjoIahTJ+xU5ScSibBq1SquueYann/+eVJSUqhTpw4rV67kiSeeoG3btrzyyivsu+++G5yXlRVO3pUrYfLkYH2PPeDkk0tfe+WV0vWGDUvXa9Xa8Brrb9euvWM5wrp/SZIkSZIklZ2GDRty3nnnMW7cOMaOHQtAcXFxhY2fmppKVlYWgwcPDqVw5Zfq1KnDzTffTHZ2Nq+99hoAr7zyCi1btqR///60bduWSCTCTz8tBlpv9/Wvvx5uuCFYf/JJOOOM0tdatIDOnYP1tR8hKIA+5phgfflyGD8+WB80CF54AdLSgu3nnoNRo6Bnz9Jz8/NhypQdH2NTolGLVyRJkiRJkiRJkiRJkiRJkiRJkiRJkiRJ0tZZvCJJkiRJu4Bly6BXL5g3r/KUrqwvNxdeey2YZG/8+GBSvuogkUgQjUbXbefm5nLyySfz3nvvceKJJ3LKKafQunVrsrKy+Nvf/saTTz7Jvffey/Dhw4nHS/9kb9AAIhFIJssu25YmXnzuOZg/Hz79FFavhv32g6uvDiZFBHjvPXjnndLjv/gC2rcP1i+7DJYuhW+/heOOCwpb1vr00+3PGY9D/frbf54kSZIkSZIqn2g0Su/evenatSuff/45EyZMoKioiMLCwnIZLxaLEYlEaNmyJT179mT33XcnEomUy1jbK5lM0qJFC1555RWGDx/Otddey+zZs7n44ovp3r07aWlp/PDDDyxceD5wPhDd2iW3Wd++wTPBX2rUKChUARgzBg47LFg/5pjS0hWAU04JlvV99x3svvuOj7EpySTstdcWbkSSJEmSJEmSJEmSJEmSJEmSJEmSJEmSJAmLVyRJkiSp2luwAA4+GJYsgaKisNNsXkEBLFoEXbrAuHHQrl3YibZNUVERkydP5q233uLLL7+kZs2a9OvXj969e9O6desNjv3qq68YPXo0/fv3Z+TIkRu8dsEFF/Dqq6+yYsUKcnNzqVWr1rrXOneGmjWDEpSK0LQpnHzypl+bPHnj1264AQ4/HOrVg7p1Yfjwjc97+eVgIsXtlZkJnTpt/3mSJEmSJEmqvDIzM+nZsycHH3wwc+bMYfz48SxYsIBIJELRTj7EjEQipKSkEIlE6Nq1K926daN27dpllHz7FRcXrytZTiaT64pfIpEIJSUlxGIxzjvvPAYPHsy9997LRx99xLfffsuiRYto3749p57allGjIDs7tFsITX4+7L132CkkSZIkSZIkSZIkSZIkSZIkSZIkSZIkSVJlZ/GKJEmSJFVjCxdC166wfDmUlISdZutKSoKsPXrAJ5/AnnuGnWjziouLefPNN/nnP//JlClTSElJoV69esyePZuRI0fSvn17XnzxRfbdd99150yfPp1IJMLee+9Nfn4+6enp615buHAhhYWFdO/enVq1am0wCWOXLhVbmvPiixCNBuU39epBTg589RU8/zw8+ujGWf73P9h/f7jySujXD1q3hrQ0+OknmD4dnnsOHn98x7IUFAT3L0mSJEmSpOonEonQtm1b2rZty6pVq5gzZw7z5s1jwYIFrFq1ing8TjKZ3GwZSyQSITU1lZKSEqLRKI0bN6ZVq1bstttutG3bllgsVsF3tKGCggJuvfVWBgwYQPfu3dc971v77C8Wi5FMJkkkEtSvX5+bbrqJH374gYyMDJYuXUqDBg1YsqQOr722+TGeeipYfunGG4Nle87ZnDPOCJbtsb1jbMoee0BKys5dQ5IkSZIkSZIkSZIkSZIkSZIkSZIkSZIkVX+RZDKZDDuEJEmSJKnsLV8eFFYsXFg1SlfWF4lAgwYwZQq0aBFejkQiwaRJk/j444956623uO++++jQoQMAb775JmeccQbJZJLzzz+fww8/nGbNmpGamso111zDc889x6mnnsrtt99OkyZNABg3bhxnnnkmBQUFDBs2jEMOOYR58+YxZcoUbrvtNpo3b86rr7667vi1kkmoWTMoQNnV1K0LK1aEnUKSJEmSJEkVrbi4mKVLl7J48WJ+/PFHCgsLKSoqoqSkhJSUFFJTU8nIyKBJkyY0a9aMmjVrris2qSzOOOMMnnrqKfr378+JJ57Ir3/9axo3bgywQfEyBM8io9HoRtdIJCAzMygo3tWceeaOFzpLkiRJkiRJkiRJkiRJkiRJkiRJkiRJkqRdh8UrkiRJklQNFRTAAQfA7NlQVBR2mh0Ti0Hz5vDll0HpSEVYsmQJ48aN45133mHs2LF8/fXXrP9n89ixY+nZsycAb731Fp9++ilnn302TZs23eA6a/dnZ2fz5JNPcsghhwDBZJEvvPACZ555JtFolFq1apGSksLixYuJRCKcfPLJ9OvXj2OPPZbatWtvcM0ePeCTT8r5DaiEDjsM3n8/7BSSJEmSJEnS9pk+fTpdu3alVq1aFBUVkUwmGTx4MKeeeiq9evUiFosBGxewrN0HrNvfqRNMm1ax+cOWlQX33ReUr0iSJEmSJEmSJEmSJEmSJEmSJEmSJEmSJG1JNOwAkiRJkqSyd9118P33Vbd0BaCkBJYuhYsvLv+xli9fTt++fWnWrBm/+93vePfdd9ljjz247rrruO2222jfvj177LEHmZmZ687p1asXl19+OU2bNiWRSJBMJkkkEgC0bt2aeDzOjz/+SOPGjdedE4/HOfXUU1m4cCFDhgyhRo0a/PrXv+a5557jmWeeYcaMGZx11llceOGF/Pjjjxtk7N0borvYX/HxOPTpE3YKSZIkSZIkafv961//oqioiKuuuornnnuOzp0788QTT3DhhRdy1113MWfOHCAoV1m//Dk3N5dIJLJBGUuvXvCLbpZqLxKBLl3CTiFJkiRJkiRJkiRJkiRJkiRJkiRJkiRJkqqCSHL92RskSZIkSVXe5MlBSUdeXthJykZmJrz+OvTrV35j5OXl8dxzz/HDDz/QqVMnWrVqRePGjWnYsCGzZs2ic+fOdOjQgcmTJ5NMJjeY9HBTVq5cSatWrahXrx7Tp0+nZs2aG7w+bNgwbrzxRh599FFOOumkdfuXLVvG6aefzttvv80LL7zACSecsG68f/8bTjsN1qwpl7egUqpZE15+GY44IuwkkiRJkiRJ0rabP38+xx13HEuWLGHevHkATJ8+nddee41HH32UpUuXcuSRRzJkyBD69+9PjRo1AJg5cyZ33XUXffr04dRTT113vfHj4Ve/gpycUG4nFE2bwoIFu14ZtSRJkiRJkiRJkiRJkiRJkiRJkiRJkiRJ2n7xsANIkiRJkspOQQEMHlx9SlcAcnPh5JNhzpygiGNb/fDDD9SqVYuMjIytlqVkZGQwZMgQ4vGN/0zOzc0lLy+PWrVqAWzxOsXFxcTjce666y6ys7P505/+tFHpyqxZs/jnP//J0Ucfva50paSkhGg0SsOGDTn66KN5++23GTNmzAbFKwMGwFb6XqqdlBTo2zfsFJIkSZIkSdL2adiwIR06dKDveg+39t13X1q1akWPHj147LHHGDVqFFOmTOHkk0/mtNNOo2PHjjzzzDM8/vjj9OjRY4PrHXwwNGoEc+dW9J2EIzMTLr/c0hVJkiRJkiRJkiRJkiRJkiRJkiRJkiRJkrRtLF6RJEmSpGrkuutg6dKwU5S9NWvg4othxIjNH1NYWMgrr7zCiBEj+Pzzz8nMzKRbt24ce+yxnHLKKVsdY23pSjKZXLcvEokwfvx4APr06UNJSQmxWGyT5ycSCeLxOLNmzeKFF16gVatWnHjiiRu8Ho1GmTt3LvPnzyc/Px+A/Px8UlNT1xWspKSkALBq1SoAoj/PLpiWBueeC/feC4WFW72dKi89HS66CDbRhSNJkiRJkiRVaunp6Tz11FOsXr16g/21atXiiCOOoF27dvTp04eHH36YO+64g08//ZROnTrx1FNP0aVLF84666wNzotE4Kqr4MorISenIu8kHIkE/OItkCRJkiRJkiRJkiRJkiRJkiRJkiRJkiRJ2qxo2AEkSZIkSWXjs8/ggQcgNzfsJGUvPx9eegk++GDzx4wcOZILLriAefPmMWjQIDp37szbb7/NGWecwd13373NY0UiESKRCIlEAoBZs2YBsPvuuxOLxdbt/6W1BSl33nknc+bM4a9//Su77747JSUl664L0L59ewAmTpzId999R3p6OtFolGg0Sn5+PiN+bpcZPHjwRmP84Q8Q3UX+kk8m4bzzwk4hSZIkSZIkbb/Cn5uTa9WqtcH+taXPrVu35qyzzmL48OFcfPHFfP7559x7772sWrVq3fPBXzr11KCQpLqLRuG3v4W6dcNOIkmSJEmSJEmSJEmSJEmSJEmSJEmSJEmSqopdZLpWSZIkSar+/vrXoKCkusrNhWuu2fRrs2fP5pxzzmG33Xbj2Wef5f777+e1117j3//+N/Xr1+eKK65g6tSp2zXe2pKVnJwcADIyMoDSApVNefXVV3n66af5zW9+wxlnnEFRUdG6Qpa157Vu3ZoePXqwePFiTj31VEaNGsV///tfHnvsMQ477DAmT57Msccey6GHHrrR9Vu1goMP3q7bqJIiETj8cGjSJOwkkiRJkiRJ0vZLTU0lmUyuK1pZa/1ni+np6Rx88MFcf/31/OY3vwHgmmuuoWPHjpu8Zo0a8LvfQTxefrkrg/R0uOKKsFNIkiRJkiRJkiRJkiRJkiRJkiRJkiRJkqSqJJL85SwPkiRJkqQqZ/Fi2H13KCgIO0n5Sk+Hzz+H9u033H/FFVdw9913M2LECIYMGQJAcXEx8Xicv/3tb1x//fWce+653HrrrdSuXXubx1uyZAkDBw7khx9+YOLEibRs2XKzx/7www/86le/4vvvv2fq1Km0atVqo2OSySSRSIQvv/ySc845h4kTJwKQkpJCUVER9evX56STTuJPf/oTTZs23eQ4//0vDB4M2dnbfBtVTo0a8MYb0Lt32EkkSZIkSZKkbbN69Wo+/vhjJk+eTJ8+fejVqxdQ+kzwl0pKSojFYkyaNIlTTz2VgoICvv/++y2OMXMmdOkCeXnlcguVQseOMH162CkkSZIkSZIkSZIkSZIkSZIkSZIkSZIkSVJVEg87gCRJkiRp5w0fDpuYu6/aKS6Ge++Fhx7acP+yZcsAaNCgARBMWhiNRgEYOHAgzzzzDKNHj2bGjBkcdNBBm53s8Jdq1KjBjBkzqF279maLUNZOkHjrrbfy1Vdf8fjjj9OqVSvy8/NZtWoVCxYsYMWKFeyzzz40b96ckpISOnbsyJtvvsnkyZMZN24cdevWpUuXLvTo0YN4fMt/qh9xBDRuXH2LVyIRaNUKfp6XUpIkSZIkSar0vvrqK6677jr+/e9/r9t30UUXce+9967bTiQS655ZAsRiMfLy8njqqaeYPXs2r7/++lbH6dABzjoLHn+8epavZGTA00+HnUKSJEmSJEmSJEmSJEmSJEmSJEmSJEmSJFU10a0fIkmSJEmqzIqL4Z//hPz8sJOUv+LiYOK9nJzSfUVFRQBkZWVRUFAAQDQaXTeJYbt27ejevTvz5s1j+vTpANtUugIwbdo0MjMzOeigg8hZf9CfJRIJYrEYb731Fo8++ij77bcf9erV4/HHH+faa6/ld7/7HQMGDOCUU07h7bffXpcNoE6dOvTv358bbriBSy65hEMOOWSrpSvB+fDSS8EkhNVRejq8+OKuUSQkSZIkSZKk6uH8889nzJgxXHjhhdx55520bt2af/7zn3zzzTfrnkWuX7qSTCYBKCgooEaNGlx88cX8+te/3qaxbr8d6tcv+3sIW2YmXHopHHBA2EkkSZIkSZIkSZIkSZIkSZIkSZIkSZIkSVJVs/UZXSVJkiRJldp//hMUkuwqolF4/nn4/e+D7Xg8TiwWo7CwkNzcXGDDYpVatWqxzz77UFxczDfffENBQQFpaWlbHCORSBCNRpk2bRo//fQT7du3p06dOuv2l2aJ8uOPP/LYY4+Rm5vLN998w1lnncWyZctITU1lv/32Y+jQofzqV7+iT58+G2XbUZ07wyWXwH33wc+3XC1kZcHVV8M++4SdRJIkSZIkSdo2N998M59++il33HEHF154IQD9+vWjX79+fPzxx6xatYp3332XPffckz322INOnToRi8WAoJz5H//4ByUlJds8XkZGUMzcrx/k5ZXLLYWiaVO44YawU0iSJEmSJEmSJEmSJEmSJEmSJEmSJEmSpKrI4hVJkiRJquLuugvWrAk7RcXJzoY77ywtXolEIrRp04aioiLmzZtHUVERKSkpACSTSSKRCC1btiQ9PZ3FixeTm5u71eKVtfLz8wHIysra7DGxWIzs7GxatGhBz5496dGjB/3792fvvffeuRvdihtvhH/9C+bMKddhKkwkAq1awbXXhp1EkiRJkiRJ2jZLly5l5MiRHHXUURx//PHr9mdlZbFmzRpGjhzJjBkzWLJkCQAHHnggl19+OSeccALJZJJEIkEsFtug7HlbHHQQnHUWPP549ShfycgInnWmpoadRJIkSZIkSZIkSZIkSZIkSZIkSZIkSZIkVUUWr0iSJElSFZZIwOTJYaeoeLNnBxMKZmQE2wcddBBpaWlMmzaNFStW0LhxY5LJ5Lrilfr16wOwevVqatSosdXrR6NRioqKmDVrFunp6XTt2nXd/l+qU6cOo0aNImNtmAqSmhpMRtizZ/WYXDE9PbifuE8qJEmSJEmSVEXMnz+f+fPnc+KJJ9KkSRMSiQTRaJQxY8ZQWFhIcXExF1xwAfXq1eOjjz7i9ddf58orr6Rdu3bsv//+xGKxHR779tvh3/+GBQsgmSzDm6pgmZlwySVwwAFhJ5EkSZIkSZIkSZIkSZIkSZIkSZIkSZIkSVXVxjPGSpIkSZKqjDlzYEfm5hsyJJiMb+2yNX36bHj85pYRIzY+Ny0tmDhv/HhYsSIoCfn+e3jrLTjppO3PDsFkfNOmlW537NiRNm3aMGXKFP73v/8BkFzvxpo2bUpeXh6rV68mJSWFRCIBBBMjTpgwYZNjxGIxXnjhBfLz8+nUqdMW81R06cpaBxwAf/xj8H5UZZmZ8Ne/wt57h51EkiRJkiRJ2nbxeJz8/HzWrFkDBMXNEydO5NFHH6V58+a89tprXHfddVxwwQXcfvvtHHfccSxYsIBnn312p8fOyIB334VatXb6UqHJyIDeveGmm8JOIkmSJEmSJEmSJEmSJEmSJEmSJEmSJEmSqjKLVyRJkiSpCpsyBaKV6C+7oqINt5s0gYkT4Z574OCDoW5dSE+Hli1hwAA47rgdH2fKlNLthg0bcuSRRzJnzhxefvllICheif785syaNQsIClqAdfsPP/xwevbsyfz589eds/65o0aNYv78+TRv3nzHglaAG24I3seqWr6SmQmnngpXXx12EkmSJEmSJGn71K1bl1atWnHvvfdy2mmncd9993HaaacxadIkhg0bRt26dSksLCSRSNCyZUuuv/56AAoKCoANy6N3xF57wQcfQI0aO30rFS4tLSiWHjUK4vGw00iSJEmSJEmSJEmSJEmSJEmSJEmSJEmSpKqsEk3PK0mSJEnaXhMnQnZ2+Y/z+edwyCEbL8ceC4lE6XEvvbTheS++CPvvH6xPmwbnngv9+8Nvfwt//jN8+umO5cnLg7FjS7djsRjnnXcemZmZPP7444wePZpYLEZRURGzZs3itttuA2DIkCEAFBYWAtC4cWMAFi5cCEAkEtngY58+fSp16QpAJAIjRkC/flWvfCUzE446Ch56KLgPSZIkSZIkqSpp2bIlDz74ILvtthvPPvssl156KS1atGC//fajVatWAMTXaxX55ptvAEhPTwdKn0PujAMOgHffrVrlKxkZwXPjt98OClgkSZIkSZIkSZIkSZIkSZIkSZIkSZIkSZJ2Rnzrh0iSJEmSKquxYyGZLP9xVq+G8eM33n/jjRD9udJz6lQYPbr0tSOPhN69g/UZM6BHj6AwZa1Ro3Yu0yefbLi9xx57cMstt/DnP/+ZgQMHMnDgQJo1a8aHH37I4sWLufvuu+nWrRvJZJKUlBQA3njjDWr8PCNhMpksk4kOwxCLwSuvwIknBpMV5uaGnWjrMjPh6KNh5MjSryFJkiRJkiSpqhk4cCD/+9//eOONN2jWrBnt27enXbt2zJgxgx49ehD9+eFXbm4uY8aMIRKJ8Jvf/KZMM/ToAePGwaGHwk8/Vcwz4x2VmQk9e8Lrr8PP/TOSJEmSJEmSJEmSJEmSJEmSJEmSJEmSJEk7xalNJUmSJKkKmzkzvLHT0+H880u377xzw9ePPbZ0/bPPgoKNRYsgJwc+/RROO23nxp8/HwoKNtx38cUX88ILL3D88cczbdo0Xn75ZZo2bcq9997L73//ewAikci6gpW1pStr91dlKSnw8stwwgmQlRV2mi3LzIShQ+HZZyFuJawkSZIkSZKqsGQySWZmJoMHD6Znz56kpqbSuHFjbrvtNkaNGsWaNWsAeOyxx3jsscc49thj6dWrV5nn6NQJJk2CNm2C52+VUUYGnHwyvPmmpSuSJEmSJEmSJEmSJEmSJEmSJEmSJEmSJKnsRJLJZDLsEJIkSZKk7VdSsuOlFUOGwJNPlm7vSOfIuefC8OHB+vz5wYR+xcWlr0+aBN26bfkat94K1167/WNDMDHf/PnQoMHGrxUXF7N8+XKaNGmyYxevwpJJuP9+uOaaoJimpCTsRKXicUhLg7vugrPP3rGvO0mSJEmSJKmySSaTGxQ7/+1vf+P666+ndevWNGzYkIyMDD766CP22msvJkyYQJ06dcotS2Eh3HAD3HMP5OWV2zDbJT0datWC556Dfv3CTiNJkiRJkiRJkiRJkiRJkiRJkiRJkiRJkqqbaNgBJEmSJEk7Jj9/x4tXysJll5Wu33ffhqUrAL+cO/Dhh2HAgODjWlddBR067Nj40ejmJw6Mx+O7ZOkKBGUmF10E06dD586QlRV2okBWFhx4IMyYAeecY+mKJEmSJEmSqo/ILx52nX/++Vx55ZWkpKTw6aef8vHHH3PyySczYsSIci1dAUhNhVtugfHjYY89IDOzXIfbqowMOOkkmD3b0hVJkiRJkiRJkiRJkiRJkiRJkiRJkiRJklQ+IslkMhl2CEmSJEnS9vvxR2jeHAoKtv/cIUPgySdLt7e3BOPoo+Hf/w7WV6+GFi2Cj+ubNg323TdYX7gwOCaZDMZasACaNQteu/xyuPvu7b+HGjVgyhRo1277z91VJBJw//1w7bXB10lJScVniMchLQ3uvNPCFUmSJEmSJO06Vq5cyeLFi1m4cCEpKSkccsghxCu4SbuwEG68Ee66K3g2uyPPkndUzZpB6cpzz1m4IkmSJEmSJEmSJEmSJEmSJEmSJEmSJEmSylc07ACSJEmSpB0TZoHFFVeUrj/66MalKwDff1+6Pm9eMLEfBB/Xf6127R3PEfWv2i2KRuHii2H6dOjdG9LTISWlYsZOTQ3G69sXZsyAc8+1dEWSJEmSJElVU3Ltw82fJRKJrZ5Tt25d9t57bw4//HAOPfTQCi9dgeAZ3d//DrNnwx//CHXqBIUo5SUeD8pW9t8fHnkE5s+3dEWSJEmSJEmSJEmSJEmSJEmSJEmSJEmSJJU/p6iVJEmSpCoqIwNKSip+3K5dgxIPgKIiuOeeTR/34Yel6y1blpZuRCLB9lrrl7Bsj0QieA+0dW3awPvvw1dfwR/+ADVqBEt5qFEDatWCSy6B//0P3n57w8+3JEmSJEmSVNVEfn64mZ2dDUB0vUboX5ayrC+ZTFJUVFS+4bZB8+bwt7/B0qUwYgR06xY8W01NLZvr16gRXO/002HSJPj8czjppLK7viRJkiRJkiRJkiRJkiRJkiRJkiRJkiRJ0pZEkluaAUKSJEmSVGklkxDdwTrNIUPgySdLt9eWolx/PdxwQ7D+5JNwxhkbn/v888GkeQDPPgunnrrpMRo2hG++gdq1g+2HHoJRo2DQIDj//GDfmjVBKcjy5dt/D2lpsGgR1Ku3/efu6vLz4V//gltvhW+/DSZAzM4Oymy2VzQaTKxYWAh77QVXXw3HHht8fiRJkiRJkqSqbtq0aYwaNYqPP/6YgoICOnbsyKBBg9hjjz1o3br1Js9JJpN8//33m329Mpg5E/7v/4IC7SlT4Mcfg/KU/PzgWd/mZGUFz5MLCqBtW+jZE3r1Cp771qpVYfElSZIkSZIkSZIkSZIkSZIkSZIkSZIkSZLWsXhFkiRJ0i5n6dKgbCI/H/LyoLg4KInIyAgmhttrL0hPDzvltqlTB376afvP29HilZYtYc4ciMeD7QMOgKlTNz/OscfCCy9ASsrGrxUVwWmnwYsvbn9+CMpCcnJKs2jHzJ8fTKw4aVIwyeL06cG/idTUoNxn7RKJlC4FBcHr++0HffrAgQdCly7QvHnYdyNJkiRJkiSVnY8//pgzzjiD2bNnU7duXVasWAFAeno6/fr1Y/DgwfzqV7+icePGG5z3+uuvM2jQIE4++WRGjhxJdEcbtCvQTz/B55/D5Mnw5ZfBs9fc3KCEJSMjKFypXx+6dg2eBXbo4LNZSZIkSZIkSZIkSZIkSZIkSZIkSZIkSZJUOTgFgiRJkqRqbenSoFTi00+DUompUyE7O5goblMSiaCMpWVL6NEDevUKJpHbd9/KWcay334wdmzFjXfJJaWT6b333pZLVwBefTV4H6+5Bnr3hnr1YMUK+OgjuO224HOzo9q2dWK/stCiRbAMGhRsJ5OwYAHMnBn8W8jLCyZXTEsL/g1kZsLee0OzZqWFPZIkSZIkSVJ1NHToUCKRCE888QSHHXYYiUSCZ599ltGjRzN69GgmTpzIZ599xtlnn80+++xDIpEgGo2Sm5sLwNKlS6tE6QpA7dpw6KHBIkmSJEmSJEmSJEmSJEmSJEmSJEmSJEmSVJVEkslkMuwQkiRJklSW8vPhpZeCYo/Zs4OyiNxcKC7e/mtlZEBKSnDNY46BK6+Ebt0qT+HEddfBrbcmKSmpJIEq0NlnwyOPhJ1CkiRJkiRJUnX00EMPcdlll/Hggw9y5plnbvDarFmzeP3113n66af56quvOPbYY3nkkUeoV6/eumPmz59PgwYNyNhcC7gkSZIkSZIkSZIkSZIkSZIkSZIkSZIkSZLKRDTsAJIkSZJUVubMgUsugYYN4Q9/gBkzoLAQVq/esdIVgLy84PzCQnjlFejbF9q3hyeeCMpcwrR69Wpyct4nkcgON0gIatSAnj3DTiFJkiRJkiSpupo9ezbp6el0794dgEQiQSKRAGCvvfbisssu44477qB///68+uqrHH/88SxevJhEIkFxcTEtWrSwdEWSJEmSJEmSJEmSJEmSJEmSJEmSJEmSJKkCWLwiSZIkqcqbMQN694aOHeGhhyA7O1jKWiIBOTnw9ddBwUujRvDHPwblLGEYMWIEw4efTTKZEk6AkHXpEnYCSZIkSZIkSdVVMplk9erVrFq1CoBIJEI0Gl33WjweZ8CAAdx7770ceOCBjBkzhnHjxhGNRonH4yEmlyRJkiRJkiRJkiRJkiRJkiRJkiRJkiRJ2rVYvCJJkiSpyiouhr//Hbp2hXHjID8fiooqZuzs7KCE5YEHoF07mDChYsYFSCQSAMTjcbp1a07Nmrte8UphIbRvH3YKSZIkSZIkSdXVkUceCcB1113HggULiEQiQFC6EolESCaTAHTo0IGHHnqI9PR0HnroodDySpIkSZIkSZIkSZIkSZIkSZIkSZIkSZIk7aosXpEkSZJUJc2YAZ06wT/+AXl58PMcdxUuLw8WLIB+/eCii4LtslRQUMDXX3/NmjVrKPq5VWbthH7nn38+L730Ev37x/h5zr9dRrduEI+HnUKSJEmSJElSdZRMJtl///3p2bMnH374Iddeey2fffbZutKVX9pvv/1o0aIFGRkZJJPJdc9wJUmSJEmSJEmSJEmSJEmSJEmSJEmSJEmSVP4sXpEkSZJUpZSUwM03Q9euMHMm5OSEnSiQlwePPw7t2sGECTt/vUWLFnHxxRfTuXNnDjvsMLp27cof/vAHVq9eTSwWI5lMEo1GadKkCVdcAZmZOz9mVVGzJlx1VdgpJEmSJEmSJFVXkUiEBg0a8Pzzz9O3b1+ef/55/vSnPzFq1CiWLVu27pjCwkIApk+fTm5uLpmZmUQikU2Ws0iSJEmSJEmSJEmSJEmSJEmSJEmSJEmSJKl8RJLJZDLsEJIkSZK0LQoKYNAg+OgjyM0NO83mZWYGJSwnnbT95xYVFXH//fczbNgwSkpKOPjgg4nH43z++efMmTOHyy+/nGHDhpFIJIhGgy7NZBL22APmzi3jG6mkGjSAJUsgFgs7iSRJkiRJkqTq7quvvuLPf/4zb7zxBvXr1+e4447j8MMPp3///tSoUYMlS5Zwyy23cP/99/Puu+/Sr1+/sCNLkiRJkiRJkiRJkiRJkiRJkiRJkiRJkiTtUixekSRJklQl5OTAr34Fn30GeXlhp9m6jAy46y4477ztO2/cuHH85je/Ye+99+a6666jR48e1K1bl5kzZ3LwwQeTnp7OwoUL15WurDV8OFx5ZfA+VWfp6fCnP8Ff/hJ2EkmSJEmSJEm7ipycHB566CEef/xxvvnmGzIzM6lfvz5dunRh6tSpLFy4kKFDh/LQQw+FHVWSJEmSJEmSJEmSJEmSJEmSJEmSJEmSJGmXY/GKJEmSpEovLw/69IHp0yE/P+w02y4zE+64Ay64YNuOz87O5tRTT+X111/n66+/pm3bthu83qNHDxKJBKNHj6ZmzZpEIpH1zoVGjapGKc3OSEuD77+Hxo3DTiJJkiRJkiRpVzNnzhxeeuklRo8ezZgxY6hduzb169fnoosu4pxzziE9PT3siJIkSZIkSZIkSZIkSZIkSZIkSZIkSZIkSbsci1ckSZIkVWpFRTBgAEyYUDVLRTIy4PHH4eSTt35sYWEhu+++OytXrmTWrFm0aNECgGQyyRtvvMHpp5/OVVddxTXXXLPJ888+O8mTT0YoLi7LO6g8olH49a/h3/8OO4kkSZIkSZKkXVUymSQSifD1119Tu3ZtMjIyqFWrVtixJEmSJEmSJEmSJEmSJEmSJEmSJEmSJEmSdlnRsANIkiRJ0pYMHQoTJ1bN0hUIcp91FowZs+XjSkpKSE1NZeDAgeTn53P33XezdOlSPvroI2699VYuvPBC1qxZw7Jly7j55puZNm3aRte4/voIaWnlcx+VQVoa3H572CkkSZIkSZIk7coikQgA7dq1o3HjxpauSJIkSZIkSZIkSZIkSZIkSZIkSZIkSZIkhSySTCaTYYeQJEmSpE35z3/gpJMgNzfsJDuvUSOYMwdq1Njycd9//z19+/Zl7ty5xGIx0tLSyM3NpVOnTnTr1o2JEyfy5Zdfstdee/HII4/Qq1evDc5/7DG49FLIySm/ewlDVhZcdx1cc03YSSRJkiRJkiRJkiRJkiRJkiRJkiRJkiRJkiRJkiRJkiRJlYXFK5IkSZIqpRUroG1bWLky7CRlIy0twSmnRHniCUgmk0QikY2OSSQSRKNR5s+fz8yZM3n33Xd5/fXXueuuuzjqqKOA4Nzzzz+fRx55hJNOOok77riD5s2br7vm/PkLOOywCN9+24hkMqWib7NcRKOwzz7w+ecQi4WdRpIkSZIkSdKuYvVqSE2F9PSwk0iSJEmSJEmSJEmSJEmSJEmSJEmSJEmSJGlzomEHkCRJkqRNOfdcyM0NO0XZKSiI8swzRbz/PpssXQGIRoM/0Vq0aMG+++7LqFGjGDx4MEcddRSJRIKioiIikQhnnnkme++9NxMmTGDNmjVA6TVHjXqN778/hGSyoGJurAKkpcFLL1m6IkmSJEmSJKnifPsttG8PeXlhJ5EkSZIkSZIkSZIkSZIkSZIkSZIkSZIkSdKWWLwiSZIkqdL5z3/gzTehoPp0hwBQVJTCoEF5ZGdv/dg333yTOXPm0KdPn3X71hazdOrUiZKSEr7//ntKSkoA1n088MADefzxG3n44Qyyssr+HipaZib89a/BBIeSJEmSJEmSVBGSSbjgArjkEqhbN+w0kiRJkiRJkiRJkiRJkiRJkiRJkiRJkiRJ2hKLVyRJkiRVKqtXw5AhkJsbdpLysWYNDB48f7OvJ5NJAH788UcApk6dCgSlK7FYDID58+ezePFi2rVrR0ZGBsC617p3787pp5/O2WfHOOII+PnlKik9HQ48EP74x7CTSJIkSZIkSdqVvPQSLFoEl18edhJJkiRJkiRJkiRJkiRJkiRJkiRJkiRJkiRtjcUrkiRJkiqVp56CgoKwU5SnDN55pzFffLEAKC1aWSsSiQDQpEkTatWqxbPPPsuHH34IBGUsb775JkOGDCE7O5urr76aNm3abHKUSARefBF69AgKTKqatDTYZx944w34uVNGkiRJkiRJksrdqlVw2WXw8MOQkhJ2GkmSJEmSJEmSJEmSJEmSJEmSJEmSJEmSJG1NJPnLWX4lSZIkKSTJJLRqBfPnh52kvOVy0kmzeP75AzZ6JZlMEolEmD17NjfddBPPPPMMtWrVonPnzgBMnTqVgoICrr32Wi655BJq1qy5xZHy8uCww2DatGC9KkhLgzZtYMIEqF077DSSJEmSJEmSdiXnnQfRKDz4YNhJJEmSJEmSJEmSJEmSJEmSJEmSJEmSJEmStC0sXpEkSZJUaYwZA7/5DWRnh52k/GVkrGbBggT16tXZ7DFLly7liiuu4IsvvmDFihVkZmZy5JFHcs0119CkSZNtHisvL3hfJ0yA3NwyCF+OMjJgn33gvfegVq2w00iSJEmSJEnalXz8MQweDF99BXXqhJ1GkiRJkiRJkiRJkiRJkiRJkiRJkiRJkiRJ28LiFUmSJEmVxlFHwVtvwa7wV0o0msPjj2czdGjjdfsSiQQlJSWkpKRQVFRESkoKxcXF5OXlMX/+fNq1a0c8Ht+h8YqK4JRTgvc3J6es7qJsZWXBQQfB668HBSySJEmSJEmSVFGKiqBzZ/jLX+CEE8JOI0mSJEmSJEmSJEmSJEmSJEmSJEmSJEmSpG0VDTuAJEmSJAEsWgTvvbdrlK4AJBJZPPhgjXXbc+bMYcCAAfzxj38EIBKJABCPx6lZsyZ77733DpeuAKSkwEsvwfDhULNmsF1ZxGJB6crtt8M771i6IkmSJEmSJKni3XkntGgBgweHnUSSJEmSJEmSJEmSJEmSJEmSJEmSJEmSJEnbI5JM7irTGkuSJEmqzG69FW68EfLzw05ScVJSSpg3L0aTJjB37lz22GMPANasWUNWVla5jbt4MZx+OkyYADk55TbMNsnKgo4d4YUXoHXrcLNIkiRJkiRJ2jV9+y0ceCBMnuxzSkmSJEmSJEmSJEmSJEmSJEmSJEmSJEmSpKomGnYASZIkSQJ4551dq3QFIC0NJk2C4uJidt99d+69914++eSTci1dAWjaNHi/hw+HmjUhNbVch9ukeBwyM+H224MCGCczlCRJkiRJkhSGZBLOPx+uvtrnlJIkSZIkSZIkSZIkSZIkSZIkSZIkSZIkSVWRxSuSJEmSKoUvvtix84YMCSbGW7tsTZ8+Gx6/uWXEiNJzPvhg285p1Wr7suflRZk0CWKxGAAXXXQR3bp1276L7KBIBE49Fb7+Gi64AGrUCJbylpUVFK6cdRbMmBGMHYmU/7iSJEmSJEmStCkvvABLlsCll4adRJIkSZIkSZIkSZIkSZIkSZIkSZIkSZIkSTvC4hVJkiRJoVu6FHJywk6xoaKi8j+npCTCRx9BJMTmkSZN4O67YdkyePBB2GefoBjl5y6YMhGJBIUre+wRjLV0KQwfvv1FNZIkSZIkSZJUllauhCuugEcegZSUsNNIkiRJkiRJkiRJkiRJkiRJkl5/GIkAAQAASURBVCRJkiRJkiRpR8TDDiBJkiRJU6ZAWhoUFJT/WJ9/DoccsvH+Ro3g5Zch+nM95Usvlb520UVQu/bG51x9NfzmN8H6+PGwaNH255k2DZLJoJwkTOnpcNppwfLZZ3DPPTB6NCxfHhSx5Odv++cnNRUyMiA3F+rVgz594LLLoHv38O9TkiRJkiRJUtWSnR0seXnBM8p4PHj+mJEBdevu3DPHa66BY48Nnl1KkiRJkiRJkiRJkiRJkiRJkiRJkiRJkiSparJ4RZIkSVLoJk0KSjoqwurVQUnKL914Y2npytSpQenIWl9+ufHxtWoFhSJrDRu2Y3kKCoLClubNd+z88tC5Mzz9dLC+enVQVjNlCnz4IUyeDCtXQlERFBcHx8TjwVKnDhxwQPC+dO0aXKdu3dBuQ5IkSZIkSVIVs2JFUAw9eXLwPHLKlOB5ZEpK8Pw2Gg2KrBMJKCkJtvfZB3r3DspTunSBNm22rYxl3Dh44w346qvyvy9JkiRJkiRJkiRJkiRJkiRJkiRJkiRJkiSVH4tXJEmSJIXu449LSzzCkJ4O559fun3nnVs/55xzgvIVgK+/hn//e8fGTksLil4qU/HK+tYWzPTpA5dfvuFriUTwcW1hjSRJkiRJkiRtr8WLYfhweOQR+PFHyMyEvDwoLCw9ZkvPjydPDgpaatYMjksm4cgj4corgzKWTZWwFBbCuefCPfdA7dplfkuSJEmSJEmSJEmSJEmSJEmSJEmSJEmSJEmqQE6PK0mSJCl0y5eHO/6QIdCwYbA+fz688MKWj4/F4OKLS7fvvjuYzG9HJBKwatWOnRu2aNTSFUmSJEmSJEnbL5mEDz+EX/8adt8dbr8dliyBoiL46acNS1e29XqrV0NublDa8tpr0L8/tGsHjz0GOTkbHj9sWDDucceV3T1JkiRJkiRJkiRJkiRJkiRJkiRJkiRJkiQpHE6RK0mSJCl0+fnhjn/ZZaXr990HxcVbPv7EE6FFi2B92TJ48skdH7ukJJgIUJIkSZIkSZKqu0QiKEJp3TooXXnzTSgoKPtnxIlEULYye3bw/LdRI7jgAvjxx2DfXXfB/fdDJFK240qSJEmSJEmSJEmSJEmSJEmSJEmSJEmSJKnixcMOIEmSJElhFq8cfTTstVewvno1PPLI1s+54orS9Qcf3Ln8iUT4xTOSJEmSJEmSVN7mzoWTToKvvgpKUSpKdnbw8fHH4bnngtKXa68NPkqSJEmSJEmSJEmSJEmSJEmSJEmSJEmSJKnqi4YdQJIkSZJisfDGXr9E5dFHg/KVLTnsMOjcOVjPy4P779+58SORcO9fkiRJkiRJkspTIgEPPAAdO8KUKRVburK+wkL46SeYNg3GjoUffwwnhyRJkiRJkiRJkiRJkiRJkiRJkiRJkiRJksqWxSuSJEmSQpeeHs64XbtC797BelER3HPP1s9Zv6jl6adh+fKdyxCNQkbGzl1DkiRJkiRJkiqjuXPhoIPg6qshNxdKSsJOBMkk/Pe/0LYtjBoVdhpJkiRJkiRJkiRJkiRJkiRJkiRJkiRJkiTtLItXJEmSJIWuPIpXrr8+mEAvmYQRIzZ9zPolKi+9BAsWbPma7dvDwIHBeiIBd9658zmj0fCKZyRJkiRJkiSpvIwdC/vtB1OmQE5O2Gk2VFAAq1bB734XPCdOJsNOJEmSJEmSJEmSJEmSJEmSJEmSJEmSJEmSpB1l8YokSZKk0O2xR8WP2bIlHH986fawYVs/5/LLg6IUgP/8B775ZudzRCLQosXOX0eSJEmSJEmSKov//hcGDIDsbCgpCTvN5uXmwvDhcOaZQdm2JEmSJEmSJP0/e3ceXmdZoI//Psk5SdO9tdCWUihLgSJbKXspmzjDorIpCKgogwqjgjoO6rgA464jOqjg8GOrOA6gIKiIgOyyU6AsxQKVUigtpaUL3ZKTnPP7I98GCoVuSU4Ln891nSvv9jzP/SaRpunxvQEAAAAAAAAAAAAAWP8oXgEAAGpu3Likqal71zzttKRYbN++6abk4Yff+voNNkg+8pFX91elqGVVLF6c7LRT58wFAAAAAFBrf/pTcuSR7b/7XB8sXpxccUVy3HHKVwAAAAAAAAAAAAAAAAAAAADWR4VqtVqtdQgAAOCd7b77kve+N1mwoNZJut/w4cm0abVOAQAAAACw9m69NTn00PWndOW1evZMPvrR5LzzkkKh1mkAAAAAAAAAAAAAAAAAAAAAWFV1tQ4AAACwww7r54P4OsNuu9U6AQAAAADA2nvkkeR971t/f9e7eHFy6aXJWWfVOgkAAAAAAAAAAAAAAAAAAAAAq0PxCgAAUHM9eiTDh9c6Rffr0SPZZ59apwAAAAAAWDstLcmRRyaLFtU6ydpZvDj54Q+T+++vdRIAAAAAAAAAAAAAAAAAAAAAVpXiFQAAYJ2w++61TtD9GhqSMWNqnQIAAAAAYO2ceWYyY0atU3SOJUuSD30oaW6udRIAAAAAAAAAAAAAAAAAAAAAVoXiFQAAYJ1wxBFJnz61TtG92toUrwAAAAAA67eHHkp++tNk8eJaJ+k8L72UfO1rtU4BAAAAAAAAAAAAAAAAAAAAwKpQvAIAAKwTDj88qXsH/Q2lVEpOPDHp0aPWSQAAAAAA1kxLS/KhDyVLltQ6SedavDg599zk/vtrnQQAAAAAAAAAAAAAAAAAAACAlXkHPdYYAABYlzU0JCef3P7xnaC+Pjn11FqnAAAAAABYc2edlcyYUesUXWPJkvZSmZaWWicBAAAAAAAAAAAAAAAAAAAA4K0oXgEAANYZn/lMUijUOkX3GDMm2XLLWqcAAAAAAFgzr7yS/OQnyeLFtU7SdebMSa68stYpAAAAAAAAAAAAAAAAAAAAAHgrilcAAIB1xvDhybhxtU7R9fr0Sb785VqnAAAAAABYc5demtS9zd91snBh8oMf1DoFAAAAAAAAAAAAAAAAAAAAAG+lUK1Wq7UOAQAAsMyNNyZHHJEsWlTrJF1n0KBk5sykvr7WSQAAAAAAVl+1mmy+eTJ1aq2TdL2ePZO770522KHWSQAAAAAAAAAAAAAAAAAAAABYkbpaBwAAAHitAw9MRo9OisVaJ+kaPXsmP/+50hUAAAAAYP31t78lL71U6xTdo7k5+clPap0CAAAAAAAAAAAAAAAAAAAAgDdTqFar1VqHAAAAeK3nnktGjUoWLap1ks7V0JC85z3JtdcmhUKt0wAAAAAArJkPfCD505+Sd8o7Tpqakpkzk759a50EAAAAAAAAAAAAAAAAAAAAgNerq3UAAACA1xs+PPnJT5JevWqdpHP16JFcfLHSFQAAAABg/TVnTnLDDe+c0pWk/Xe6//d/tU4BAAAAAAAAAAAAAAAAAAAAwIooXgEAANZJJ52UjB6dFIu1TtI5evZMzj8/GTy41kkAAAAAANbcvfcmjY21TtG9Fi9Orruu1ikAAAAAAAAAAAAAAAAAAAAAWBHFKwAAwDqpUEh+85u3xwP8SqVk332To4+udRIAAAAAgLVz333tRSRv5oQTkmr11deq2H775Cc/Sf72t2TRolfHPvPMiq/faafkO99Jbr89efbZ9jwLFyYPP5x885tJr17LX18qJZ/8ZPK//5s8/ngye3bS3Jy88EJy1VXJPvusPOP996/avQAAAAAAAAAAAAAAAAAAAADQvQrV6qo+5gIAAKD7XX11ctxxyZIltU6yZurrk2HDkgkTkkGDap0GAAAAAGDt7L9/cuutb37+hBOSSy55db9QWPmcp52W/PSnbzw+dWqy2WZvPH7eecnJJ7/5fI8/nuy1V7JgQfv+4MHJzJlvneGTn0wuuODNz5dKyZw5SZ8+bz0PAAAAAAAAAAAAAAAAAAAAAN2rrtYBAAAA3srhhyc//3nS1FTrJKuvUEgGDkz+9jelKwAAAADA28PEiZ0/57x5yXXXJd/6VnupyqqYM6e9rOWww5JDD02uuOLVc+9+d3uZy+vddltyyinJgQcm//qvyaxZr547++y3/j10z57JQw+tWjYAAAAAAAAAAAAAAAAAAAAAuk+x1gEAAABW5sQTk/nzk699LVmypNZpVk1dXdK/f3Lnncnw4bVOAwAAAACw9l58MVm8uPPnHT++/ZUkJ5zQXo7yVn7zm+Tf/z1ZuPDVY9ddl2y9dbLjju37e+zx6rlFi5J99knuuOPVYzfdlMycmVx1Vft+nz7Jdtsl99+/4jWXLk0mTGifBwAAAAAAAAAAAAAAAAAAAIB1R12tAwAAAKyKL3whOeecpKmp1klWrlhMBg9OHnggGTmy1mkAAAAAADrHgw8mPXrUOkV7gcprS1eSpFpNnnzy1f3Xnl+4cPnSlWUmT15+//VzvlZzc3L77aufFQAAAAAAAAAAAAAAAAAAAICupXgFAABYb5x0UjJ+fNKzZ1K3jv5tpmfPZPPNkwkTks02q3UaAAAAAIDO89JLSVtbrVOs2MCByXve8+r+H/6w8jHHHPPq9pNPJk888dbXz5y5ZtkAAAAAAAAAAAAAAAAAAAAA6Drr6KOKAQAAVuxDH0oeeSQZPTrp1avWaZbX1JScdlry6KPJ0KG1TgMAAAAA0LmWLl03i1f69k2uuaa9fCVJrrsu+c1v3nrMMcck//Ef7dstLcknP7nydZYsWbucAAAAAAAAAAAAAAAAAAAAAHQ+xSsAAMB6Z4stkvvuS7797aRnz6Suxn+z6dmzPdOddybf/W7S0FDbPAAAAAAAXWHJkqRSqXWK5Q0blvztb8nee7fv33RTctRRSbX65mM+//n2YpZisb1M5uijk9tvX/laS5d2SmQAAAAAAAAAAAAAAAAAAAAAOpHiFQAAYL1UV9f+cLxHHklGj0569er+DPX1SVNTctppyaRJ7TkAAAAAAN6uCoVaJ1jedtsld9+dbL99+/7llyeHHNJeEPNmzj47+clP2n/HPG9ecvDByTXXdEtcAAAAAAAAAAAAAAAAAAAAALqA4hUAAGC9tsUWyX33JRde2F580tTUXojSlXr2THr0SI4/Prn//uS7300aGrp2TQAAAACAWuvRo+t//7qq9tsvueOOZPjw9v3/+q/kwx9OWlpWfH1DQ3sxyxe+0L7/7LPJ2LHJrbeu+po9eqxNYgAAAAAAAAAAAAAAAAAAAAC6QrHWAQAAANZWXV1yzDHtr8ceS37yk+T//q/9+KJFnbNGoZD06pX075/8+78nJ5yQ9OvXOXMDAAAAAKwPmpraf++6Js44IznzzPbtSy5JPvGJV88NH57svHP79rKPSXsJ9mGHtW/Pnp3ceWf79uGHJ5ddljQ2tu//5jfJ1Ve3F6kss3RpMmFC+3aPHslf/pLsu2/7/ty57b/nHTBg+TFPPpm89NKb30PPnqt+vwAAAAAAAAAAAAAAAAAAAAB0D8UrAADA28p22yUXXpj89KfJr37VXsDyyCNJuZw0NCQLFyaVysrn6dGj/frFi5OhQ5M990xOPjnZb7/2EhYAAAAAgHeaIUOS+vrOn/eAA9rLWF5vww3bC1WS5NZbk/33b98+7LBXS1eS5Ljj2l+vNXVqstlm7duDB79aupK0F65cccUb1/v4x5Px498857Bhb3kbAAAAAAAAAAAAAAAAAAAAANSA4hUAAOBtqU+f5DOfaX9Vq8n06cmECcl99yW33ZY880zS3Jy0tCRtbUmp1P6gvl69ktGjk332ScaMSXbaKendu9Z3AwAAAABQezvvnCxZUusUtdGjR/vvjQEAAAAAAAAAAAAAAAAAAABYtxSq1Wq11iEAAAAAAAAAAFj3bbBBMnt2rVN0v759k+uuS/baq9ZJAAAAAAAAAAAAAAAAAAAAAHituloHAAAAAAAAAABg/TB6dK0T1MbixclOO9U6BQAAAAAAAAAAAAAAAAAAAACvp3gFAAAAAAAAAIBVst9+SalU6xTdb6ONkp49a50CAAAAAAAAAAAAAAAAAAAAgNdTvAIAAAAAAAAAwCrZZZd3ZgHJbrvVOgEAAAAAAAAAAAAAAAAAAAAAK6J4BQAAAAAAAACAVbL77klzc61TdK9evZJDD611CgAAAAAAAAAAAAAAAAAAAABWRPEKAAAAAAAAAACrpF+/5LDDkrp32DtOjj661gkAAAAAAAAAAAAAAAAAAAAAWJF32GMwAAAAAAAAAABYG1/6UtKjR61TdI9SKTnhhKRnz1onAQAAAAAAAAAAAAAAAAAAAGBFCtVqtVrrEAAAAAAAAAAArD9GjUr+/vdap+h6TU3Jww8nW21V6yQAAAAAAAAAAAAAAAAAAAAArEhdrQMAAAAAAAAAALB++fKXk169ap2i6+24o9IVAAAAAAAAAAAAAAAAAAAAgHWZ4hUAAAAAAAAAAFZZc3MyZ06yeHGtk3St3r3bC2YAAAAAAAAAAAAAAAAAAAAAWHcpXgEAAAAAAAAAYKVaW5OLLkq23jq5+ebki19MevWqdaquUSgkm2ySvO99tU4CAAAAAAAAAAAAAAAAAAAAwFsp1joAAAAAAAAAAADrrkolueKK5IwzkqFDk//932Ts2KStLbnxxuSxx9qveTvp0SP57W+TonfWAAAAAAAAAAAAAAAAAAAAAKzTPB4CAAAAAAAAAIA3qFaTP/0p+frXk8bG5Oc/Tw48MCkU2s/X17cXsowenSxZUtusnalXr+QrX0m23bbWSQAAAAAAAAAAAAAAAAAAAABYmUK1Wq3WOgQAAAAAAAAAAOuOm29O/uM/kkWLkm9/O/nAB14tXHm9H/wg+da32q9d3xUKyahRycSJSbFY6zQAAAAAAAAAAAAAAAAAAAAArIziFQAAAAAAAACAt4mHHnooo0ePXuPx99yTfO1rybRpyX/+Z3LMMUld3VuPaWtLdt45eeyxpFJZ46XXCU1NyQMPJNtuW+skAAAAAAAAAAAAAAAAAAAAAKyKlTwaAwAAAAAAAACAdd3ll1+eAQMGZLfddstzzz23RnMsXZqcfHJy7LHJpEntH1dWupIk9fXJlVcmffqs0bLrjJ49kx/8QOkKAAAAAAAAAAAAAAAAAAAAwPpE8QoAAAAAAAAAwHrq2WefzZe//OUcf/zxeeWVV9LW1paLLrpojeYqFpMHHkhOOikplVZv7JZbJjffnPTqtUZL11zPnsm//Vvyuc/VOgkAAAAAAAAAAAAAAAAAAAAAq0PxCgAAAAAAAADAemjp0qU5//zz86Mf/Si77bZbfvGLX2TIkCH52c9+lmeeeWa15ysW219rauedk+uuW//KV3r2TE48MTnrrFonAQAAAAAAAAAAAAAAAAAAAGB1KV4BAAAAAAAAAFgPVavVDBw4MJ/+9Kdzxx135NOf/nSOOeaYvPzyyzn33HNrkmncuOTqqxelR49ykmpNMqyOnj2TU09NzjknKRRqnQYAAAAAAAAAAAAAAAAAAACA1VWoVqvr/lMuAAAAAAAAAAB4g3nz5qVUKqVnz54pFAp55JFH8v73vz9z587Nfffdl2222aZb89x444359re/ndtvn5fk5iS9kzR2a4ZV1dSUnHlmcvrptU4CAAAAAAAAAAAAAAAAAAAAwJpSvAIAAAAAAAAAsI569NFHc80116RXr14ZPnx4xo0bl8GDB7/lmK9+9av5wQ9+kH/913/Nz3/+825KmrzyyivZdddds3Dhwpxwwgl517u2yX/8x+C0tOydarVnt+VYmaampH//5PLLk3Hjap0GAAAAAAAAAAAAAAAAAAAAgLWheAUAAAAAAAAAYB0zffr0fOlLX8oVV1yRxsbGLF26NEmy22675fvf/37222+/N4ypVCqpq6vL5MmTc+ihh2b69Om59957s8MOO3RL5k9/+tP5/e9/n5/85Cc5/vjjkyTXX399PvShy9PW9j9paalLa2t9t2R5M01Nycc/nvzXfyU9150uGAAAAAAAAAAAAAAAAAAAAADWUF2tAwAAAAAAAAAA8KoXX3wxn/zkJ3PllVfmi1/8Yq666qpMnTo1X/jCF/Loo4/m+OOPz3XXXZckaWtr6xhXV9f+NpCtt946H/nIR9Lc3Jz//u//TpJUq9VUKpUuy/z000/nmmuuyRFHHJFDDz2043hDQ0MWLrwkO+98TFpb/5xkYZdleCtNTcnQocn11yfnnqt0BQAAAAAAAAAAAAAAAAAAAODtQvEKAAAAAAAAAMA6YFkxyhVXXJEbbrghn/3sZ/Pd7343Bx10UDbZZJN8+9vfzte//vXMmDEjp512Wsrlcurr61c4x8c//vFss802GT9+fO65554UCoXU1dWlpaUlixcv7vTsTz/9dObOnZvRo0enf//+SZJyuZy77747SbLllv3yu9+15Mc/fiEDBz6TZHGScqfneL0+fZJ3vSv56leTp59Oxo3r8iUBAAAAAAAAAAAAAAAAAAAA6EaKVwAAAAAAAAAAamTx4sVpaWlJktTVtb+N469//WsqlUo+8IEPpFQqpa2tLUnS1NSUI488MsOHD8/TTz+dH/3oR0mSarXaMV9dXV2q1WpGjBiRj3zkI6lUKjnvvPPS0tKS6667Lp/73Ody1VVXpbW1tVPvo6mpKeVyOU8//XSam5uTJLfcckt+/etfZ8yYMbn44otz1FFH5Ytf3Cpz5myWT37y/CSXpFgsp1evTo2SUinp0SPZc8/k179OZs5MvvGNpGfPzl0HAAAAAAAAAAAAAAAAAAAAgNor1joAAAAAAAAAAMA7TUtLS37wgx/kjDPOyKWXXprjjz8+bW1tWbhwYSqVSnr06JHGxsYkSX19fdra2lJfX59CoZByuZwkOfvss3PKKadkwIABqVarKRQKSZJyuZyGhoaceuqp+e1vf5vf/OY3mT9/fu6+++689NJLGTZs2HJlLZ2hf//+2WCDDXLuuedm4cKFede73pULLrggL730Uv7yl78kSSqVSsrlchobG/PRj47JBRfsm1NPnZ4ttzwz556bTJ7cXphSqSSLFq362g0NSVNTsnhxMmhQcuSRyWmnJSNHduotAgAAAAAAAAAAAAAAAAAAALAOUrwCAAAAAAAAANCNvvWtb+UHP/hBFi9enCR57LHHkrQXrPTr1y/Dhg3L0qVL8/vf/z677LJLSqVS6uvrkyQTJkxIuVzOtttum0mTJuXSSy/NqaeeulzxSkNDQyqVSp555pn069cvbW1t+cMf/pADDzww3/ve9zJmzJhOv6cdd9wx5513Xs4444ycf/75SZIjjzwyM2bMyIYbbpgkqaurS0NDQ5Jk+vTp/+9+63LKKckppyTlcvLEE8mECcmdd7a/pkxpP14sJvX17aUsbW1JtZoMGZKMGZPst1/7x9Gjk379Ov3WAAAAAAAAAAAAAAAAAAAAAFiHKV4BAAAAAAAAAOgGZ599dr797W9n8eLFOeKII9K/f/9cdNFFKZVKSZKWlpY0NDTkE5/4RC699NKce+656d27d77whS9k5syZueWWW/Ktb30rn/rUp/KBD3wge+65Z2644YZ89rOfTV1dXcc6L7zwQs4888zcfPPN+cc//pF99tkn3/ve97Lnnnt2yX21tramWCzm0EMPzfbbb58pU6akvr4+O+20UzbffPPcfPPN2WmnnZIkhUIhL774Ym688cbU19fn4x//eMc8pVKyww7tr0984tX529qSpUvbX6VS0tTUXsTy/3pmAAAAAAAAAAAAAAAAAAAAAHgHq1v5JQAAAAAAAAAArKmf//znGTZsWE4//fTsu++++dWvfpULL7wwBx98cMrlch5//PEkSUNDQ5Jk9913z3/8x3+kf//+OfPMM7PVVltlzz33zCmnnJJBgwblsMMOyzbbbJMRI0akXC6npaUl1Wq1Y70NN9ywo9Dluuuuy6233tolpSunn356nnrqqRSLxSRJY2NjRo4cmYMOOijvfe9709TUlK222ioXXHBB/vSnP+WZZ55JtVrND3/4w/z617/OZz/72WyyySYrXae+PunVK3nXu5K+fdvLV5SuAAAAAAAAAAAAAAAAAAAAAJAkheprn7wBAAAAAAAAAECneeqpp/L+978/Q4YMyac//enst99+GTp0aJJk6tSpGTlyZMaNG5crr7wyAwYMSFtbW+rr67N48eI8+OCD+dGPfpRKpZK2trYceeSROemkk5Ikzz33XMaOHZsNN9wwDzzwQMd6ra2tKRaLeeqppzJy5Mguu6/LL788xx57bHbfffeMHz8+W221VUf21/r5z3+eL3zhC+nVq1eGDh2aefPm5cUXX8x+++2Xm2++ucvyAQAAAAAAAAAAAAAAAAAAAPDOUKx1AAAAAAAAAACAt6sRI0bkd7/7Xfr06ZNNN910uXNz587NwIEDUy6X069fv1Sr1Y7ikqampuy9997Ze++9s2TJkjQ1NS03tlwuZ/r06TnuuOOWO14str8VpCtLVyqVSj73uc+lR48eefjhh/N///d/OeOMM95QupIkxx57bGbNmpWrrroqL7/8cl5++eWcfvrp+ehHP9pl+QAAAAAAAAAAAAAAAAAAAAB45yhUq9VqrUMAAAAAAAAAALwTLHubRqFQyPz587P55punXC7nqaeeyuDBg1c4prW1taNQJUmmT5+ez33uc/nzn/+cW2+9NXvssUe3ZF/m1FNPzUUXXZQvfvGL+c1vfpN//OMf+eEPf5jTTjst9fX1qaure8OYSZMmpVQqpVKpZOutt+7WvAAAAAAAAAAAAAAAAAAAAAC8fb3xSRcAAAAAAAAAAHSJQqGQQqGQSqWS3r17Z6eddkrPnj0zY8aMNx2zrHRl+vTpueKKK/L5z38+f/3rX/OlL32p20tXJk+enJ///Of5l3/5l3zlK1/Jj370oxSLxVx44YV54okn3lC6UqlUkiTbbrttRo4cqXQFAAAAAAAAAAAAAAAAAAAAgE6leAUAAAAAAAAAoJvV1dVl0aJFKRQKmTVrVnr16pUkqVarb7i2ra0tRx99dA488MB8+tOfzl//+td885vfzLe//e3ujp1PfepT2WKLLXL00UenZ8+eOeKII/L1r389kydPzkc/+tE89thjSV4tXHl9EQsAAAAAAAAAAAAAAAAAAAAAdKZirQMAAAAAAAAAAKxPpk6dmmuvvTZDhw7N4MGDM3bs2NWeo1qtpm/fvhk6dGiS5P7778/IkSNTKBSWu65SqaS+vj77779/2tra8i//8i/57Gc/mx49eqz2mq2trXnxxRfzwgsvZN68eWlubk65XE6lUkmpVEpDQ0OampoyZMiQbLTRRunTp89y46+44orccccd+dGPfpQ99tij4/gpp5yS+++/P9dee20uuOCC/PSnP1W4AgAAAAAAAAAAAAAAAAAAAEC3ULwCAAAAAAAAALAK5syZk9NPPz2XXnpp6uvr09zcnEKhkI997GP5xje+kc033zzVavUN5SlvZauttkpdXV3q6+tXeH7ZXKecckpOOumklEqlVZ577ty5efrppzNt2rQ8//zzWbBgQUqlUiqVSsrl8puu19DQkLa2ttTX12fw4MEZMWJEhg8fnhNOOCHjxo3L4Ycfnvr6+lQqldTV1WWDDTbIz372s8yePTvnnHNONthgg3z5y19OsehtKQAAAAAAAAAAAAAAAAAAAAB0LU+4AAAAAAAAAAC6TLVazYIFCzJjxowsWLAgra2taW1tTbVaTbFYTLFYTFNTU4YMGZJBgwalrq6u1pFXqFwu5+STT85f/vKXnHLKKRk7dmzmz5+fyy67LOPHj8+0adPym9/8JoMHD16l+ZYVqpTL5VQqlTzzzDNJ0lFm8vrrkqxS6UqlUslTTz2VO++8MzNmzEiStLa2dpxvbm5+y/HVarXjmtbW1kybNi3PPfdcisViTj/99AwePLjjHpflrFarGTFiRE477bQcd9xx+dnPfpa99tor+++//0rzAgAAAAAAAAAAAAAAAAAAAMDaKFSr1WqtQwAAAAAAAAAAbw+LFy/OtGnTMn369Dz77LN58cUXU6lUUl9fn7a2tlQqlVQqlSTtpSJ1dXWpr69PkrS1tWXgwIHZZJNNsvHGG2f48OF517veVcvb6fD73/8+Rx11VE466aT87Gc/S2NjY5JkyZIlOeigg3LHHXfk1FNPzVe+8pUMGTIk1Wp1udKU12tra0t9fX3++Mc/5rDDDstJJ52UX/7yl2tcPLNo0aJMmDAh9957b1pbW9PS0rJG86xMsVhMtVrN5ptvnr322iubbrrpcvd54YUX5lOf+lS23XbbXH755dl22227JAcAAAAAAAAAAAAAAAAAAAAAJEmx1gEAAAAAAAAAgPVbtVrN888/n7vuuitPP/106uvr09LSkmq12nFNa2vrCse1tbWlra2t49hLL72Ul156KY888kiq1WoGDRqUsWPHZtSoUR0FLd1pWYHKAw88kCQ54YQT0tjYmEqlktbW1jQ1NeXMM8/Maaedll//+tcZM2ZMPvrRj75l6UqSjntpbGxMQ0NDqtVq6urqUqlUVqt8pa2tLbfddlvuvvvuJCv+PHemZfM/9dRTmTp1avr3758PfehDGTRoUAqFQg499NAcdthhufrqq3PWWWflV7/6VUdJDQAAAAAAAAAAAAAAAAAAAAB0NsUrAAAAAAAAAMAaaWlpyaOPPpo777wzCxcuTLlcTtI55R/L5po5c2b++Mc/5k9/+lN22WWX7LrrrunXr99az7+qlhWoPPHEE0mShQsXdpxraGhIkuy333756Ec/mm984xv53e9+l7333jubbbZZR2nLiiw7VywW09LSkpaWliRZrdKVmTNn5re//W1eeeWVLi9cWZFyuZyXXnop559/fsaNG5e99947Q4YMycUXX5xyuZzf/va3GT16dL7yla90ezYAAAAAAAAAAAAAAAAAAAAA3hlW/WkdAAAAAAAAAABJKpVK7rrrrvzXf/1Xrr/++sydO7ejKKUrtLS0pLm5Offcc09+/vOf57e//W2WLFnSZeutyJ577pkkue+++5K8WpCyrEDlkEMOyW677Zbbb789EydOTJIVlq5Uq9Xlzh1wwAGZMGFCxo8fv8pZ2tracvPNN+fCCy/Myy+/3KWf+1XR2tqav/3tb/nlL3+ZmTNnpl+/fjn55JOTJPX19TXNBgAAAAAAAAAAAAAAAAAAAMDbm+IVAAAAAAAAAGCVzZkzJ+eff35uvfXWlMvlbi39aGtrS2trayZPnpxzzjknkydP7ra1t9122/Tu3TsPPvhgnnvuuSSvlq4kybvf/e4ccMABmT9/fiZMmJCkvaAmSZ599tn87Gc/S6VSSaFQ6Di+zOjRo1c5x+zZs3PuuefmnnvuSWtra2fcWqcol8t56aWXcuGFF+bOO+/MIYcckjvvvDP//u//XutoAAAAAAAAAAAAAAAAAAAAALyNKV4BAAAAAAAAAFaqUqnkrrvuyi9/+cvMmjWrWwtXXq+trS1Lly7NlVdemSuuuCJLlizp8jX33HPPjBo1KrfffnseeOCBJOkoXVlWpLLffvslSf785z8nSerq2t+W8bWvfS2nnXZavva1ry13fHXNmDEjF1xwQV5++eWafv7fSmtra2677bb8+c9/zh577FHrOAAAAAAAAAAAAAAAAAAAAAC8zSleAQAAAAAAAADe0ty5c3P++efn1ltvTWtra6rVaq0jJUnK5XKefPLJnHPOOXn66ae7dK2BAwfmwx/+cObNm5fLL788zzzzTJKkWq12FKnsu+++2WijjbJkyZLMnDkzbW1tSZJPfOIT6dWrV8aMGbPG60+bNi0XX3xxmpub1/5muli5XM7EiRNz1VVXdZTSAAAAAAAAAAAAAAAAAAAAAEBXKFTXlaehAAAAAAAAAADrnBdffDGXXHJJmpub15nClRUpFos55JBDMnr06C5b4+WXX84HPvCBPPTQQznjjDPyb//2b6mvr09bW1vq6+szbdq07Lzzztl6661z5513dtq606dPz/jx41Mulzttzu5QKpUyatSoHH744SkUCrWOAwAAAAAAAAAAAAAAAAAAAMDbUF2tAwAAAAAAAAAA66bnn38+F110UZYuXbpOl64kSWtra/785z/nrrvu6rI1Bg4cmC996UsZMGBAvvWtb2X8+PFJkvr6+sydOzf/8z//kwULFuSYY45Jkk75nM2aNSuXXnrpele6kiTlcjlPPPFErr/++nX++wcAAAAAAAAAAAAAAAAAAACA9VOh6skWAAAAAAAAAMDrzJgxI5dccklaWlpqHWW1lEqlHHDAAdljjz26ZP62trb8+te/zic+8Yk0NTXlmGOOyfDhwzN16tRcccUVGTt2bC6++OIMHz58rddqbm7Oz372syxatKgTktdOqVTKwQcfnNGjR9c6CgDriSVLkiefTBYtSpYuTZqbk4aGpKkp6dkzGTky6dWr1ikBAAAAAAAAAAAAAAAAAIB1QbHWAQAAAAAAAACAdcvs2bMzfvz49a50JUnK5XJuuummNDU1Zccdd1zt8c3NyaOPJu9+d/vD3V+vvr4+J5xwQtra2nLRRRflkksuSa9evdLY2JjPfOYz+fa3v50ePXp0wp0k1113XZqbmztlrloql8v5y1/+ki222CJ9+/atdRwA1jFLliQTJyYPPJDcfnty333J9OntBSuFwhuvr1aTxYuTIUOS3XZL9t03GTMm2WknZSwAAAAAAAAAAAAAAAAAAPBOVKhWq9VahwAAAAAAAAAA1g3Nzc352c9+lkWLFtU6ylopFov52Mc+luHDh6/S9a2tySWXJN/6VrLnnsn//m9SX//WYxYvXpzZs2dnypQpGTNmTKeWivzjH//IZZddlnK53Glz1lJdXV2GDx+eE044IYUVPUUfgHeUajW5+ebkhz9MbrmlveyspSVZunT15+rRI2loaC9wGTs2Of305J//Oamr6/zcAAAAAAAAAAAAAAAAAADAukfxCgAAAAAAAADQ4fe//30ef/zxtLW11TrKWuvTp08+97nPpVQqvek1lUpy+eXJN7+ZbLJJ8u1vtxev1FJzc3POOeecLF68uLZBOlmpVMrBBx+c0aNH1zoKADUyb15y8cXJj3+czJ+fLFzY+Wv07p306pV84QvJSScl73pX568BAAAAAAAAAAAAAAAAAACsO+pqHQAAAAAAAAAAWDdMmTIlTzzxxNuidCVJlixZkhtvvHGF56rV5Jprkp12Sv77v5Nf/jK56abal64kyXXXXZeWlpZax+h05XI5f/nLX7JgwYJaRwGgm738cvLxjydDhyZf/3oyfXrXlK4k7fO++GJy1lnJxhsnxx7bvg8AAAAAAAAAAAAAAAAAALw9KV4BAAAAAAAAANLc3Jyrrroq5XK51lE6TWtrax566KFMmzat41i1mtx4Y7LHHsk3v5l85zvJ3Xcn73lPDYO+xvTp0zNp0qS0trbWOkqXaG1tzbXXXlvrGAB0o2uuSbbYIrnssmTp0mTx4u5Zd8mS9vWuuirZaqvk8svbfw4AAAAAAAAAAAAAAAAAAADeXhSvAAAAAAAAAAD585//nObm5lrH6HStra353e9+l3K5nLvuSg44IPnMZ5IvfjF56KHk/e9PCoVap3zVnXfe+bYqv3m9SqWSKVOmZMGCBbWOAkAXe/nl5IMfTI47Lpk3L6nVjxktLcmCBcmJJyaHHprMmlWbHAAAAAAAAAAAAAAAAAAAQNdQvAIAAAAAAAAA73DTpk3LE088kba2tlpH6RKLFi3J5z53a449NvnoR5NJk5Jjjknq1rF3TSxevDhPPfVUrWN0iwceeKDWEQDoQn/4Q7LFFsmf/pQsXlzrNO0WL05uuikZOTK5/PJapwEAAAAAAAAAAAAAAAAAADrLOvYIEQAAAAAAAACgu91xxx0pl8u1jtFlKpXWDB36QB5/vJwTT0yKxVonWrEJEybUOkK3aGtry/333/+2LfoBeKf71reSY49N5s1LmptrnWZ5LS3JggXJiScmp5+eVKu1TgQAAAAAAAAAAAAAAAAAAKwtxSsAAAAAAAAA8A72yiuv5Jlnnql1jC7X0JA8/fTjtY7xpiqVSu655560trbWOkq3qFQqmTx5cq1jANCJqtXki19Mvv/9ZPHiWqd5a4sXJ+eem3zqU0mlUus0AAAAAAAAAAAAAAAAAADA2lC8AgAAAAAAAADvYPfff3+tI3SLlpaW3HnnnbWO8aaefvrpd0zpStL+9fjb3/5W6xgAdJJqNTn11OT889f90pVlFi1K/u//kk98oj0/AAAAAAAAAAAAAAAAAACwflK8AgAAAAAAAADvUG1tbbn//vvT1tZW6yjdYv78+XnhhRdqHWOFHn744bS0tNQ6RreaNWtWFi1aVOsYAHSCM89MLrqovcxkfbJoUXLllckXv1jrJAAAAAAAAAAAAAAAAAAAwJpSvAIAAAAAAAAA71CTJ09OpVKpdYxu09ramrvvvrvWMVZo+vTptY7Q7YrFYmbMmFHrGACspQsvTP7rv5LFi2udZM0sWpScf35y9tm1TgIAAAAAAAAAAAAAAAAAAKyJYq0DAAAAAAAAAAC18cADD6SlpaXWMbpNtVrNE088kUqlkrq6ulrH6dDS0pKFCxeu9Lodd9wxhx9+eMf+WWed9YZrzjjjjI7tq6++OhMnTnzLOevq6rL33ntn6NChGTZsWPr06dNx7pJLLsmzzz77pmM33XTT7Lbbbhk+fHiamprS3Nyc+fPn57nnnssNN9yw0lKfcrmc6dOnZ8stt3zL6wBYd02dmpx22vpburLM4sXJ17+eHHJIss02tU4DAAAAAAAAAAAAAAAAAACsDsUrAAAAAAAAAPAONWPGjFpH6Hb19fV56aWXMnjw4FpH6TBz5syUSqU0Nzd3+9qlUin777//ao878MADM3bs2OWOFYvF9OrVKxtttFFuuummlRavVCqVtyx2AWDdVq0mxx6bLF1a6ySdY+nS5Oijk4ceSurra50GAAAAAAAAAAAAAAAAAABYVYpXAAAAAAAAAOAdaOHChSmXyyu9bscdd8zhhx/esX/WWWe94ZozzjijY/vqq6/OxIkT33LOTTbZJNtss02GDx+evn37pmfPnmlra8vs2bPz2GOP5b777nvL0o5SqZSTTz45AwcO7Dh2ySWXrHKJx4wZM9ap4pUZM2akra2tJmtXq9VMnz49M2bMyPTp03PYYYetdMzo0aM7Sleam5tz33335fnnn09bW1v69euXTTfdNNVqdZXWnzlz5lrlB6B2zjsvefTRpEZ/hHW6ajWZMiX54Q+Tr3611mkAAAAAAAAAAAAAAAAAAIBVpXgFAAAAAAAAAN6BZsyYkWKxWJPCj3HjxmXLLbdc7lixWMywYcMybNiwbL311vnVr371puUdBx100HKlK6ujpaUlzz33XHbaaac1Gt8Vnn322bS2ttZk7ZaWllxwwQUd+ysrXqmrq8t+++3Xsf9///d/byi8efDBB1dr/UWLFqVXr16rPAaA2ps6NTn99GTRolon6VyLFyff+lZy+OHJqFG1TgMAAAAAAAAAAAAAAAAAAKwKxSsAAAAAAAAA8A40ffr0tLS01Gz9BQsWZOLEiZk2bVrq6+uz++67Z7PNNkuSjBgxIttvv30eeeSRN4zbaqutsvPOO6dcLqdUKq3R2s8999xaZe9sL774Yq0jrLKNN944ffv2TZLMnz8/m222Wd73vvelf//+WbhwYSZPnpxbb701S5cuXaX5isViZs+erXgFYD1z/PHJKv6nfr2zdGlyzDHJxIlJoVDrNAAAAAAAAAAAAAAAAAAAwMooXgEAAAAAAACAd6Bnn3021Wq1JmvffffdmTp1aiqVSsexKVOm5LTTTkvv3r2TtBd8vL54pWfPnnn/+9+fJPnrX/+agw8+eI3WnzNnTiqVSurq6tbwDjpXa2vrGo0744wzOjnJyg0ePLhju1+/ftl333079vv375/dd989m2++eS688MI0Nzev0py1LAACYPU98EDy8MNJW1utk3SNajV55pnkttuS/fardRoAAAAAAAAAAAAAAAAAAGBl1o0niAAAAAAAAAAA3eqll16q2dr/+Mc/litdSdrLR+bPn9+xv6Iyjve9733p3bt3pkyZkvvuu2+N1y8Wi5k7d+4aj+9sa1q8Ugs9evRYbn/WrFm57LLL8oc//CFLly5NkmywwQbZe++9V3nO9en+AUjOPjv5f//Jf9tatCj50Y9qnQIAAAAAAAAAAAAAAAAAAFgVxVoHAAAAAAAAAAC6X7lcXqNxZ5xxRicnaTdw4MAMGTKkY3/y5MnLnd9pp50yatSoLFmyJNdcc81arVUoFNLc3LxWc3Sm15fQrKqLLrroDcdOPPHEtY3zll5fknLDDTdkypQpSdq/hssKV0aOHJmbbrpppfNVq9W0tbV1flAAusTcucnvf5+s4R9d641qNbnppuSFF5KNNqp1GgAAAAAAAAAAAAAAAAAA4K0oXgEAAAAAAACAd6A1LfvoCn369Mmxxx6b+vr6JMmECRPy3HPPdZzv379/DjrooCTJtddem1deeWWt13x9gUgt1dXVrdG4136Ousu8efPedP+1242Njas0X6FQ6Pi6A7Duu+iiZA3/2FrvFArJL3+Z/Od/1joJAAAAAAAAAAAAAAAAAADwVhSvAAAAAAAAAMA70JoWr1x00UVvOHbiiSeucY4NNtggxx9/fPr165ckeeSRR3Lttdcud83BBx+cxsbGPPLII3n88cfXeK3XWpeKV4rF9eftG9OmTUulUukoi+nfv3/mzJnTsb3M/PnzV3nO9en+Ad7JKpXkxz9OFi+udZLusXRp8vOfJ9/4RlIq1ToNAAAAAAAAAAAAAAAAAADwZjy5AgAAAAAAAADegQqFwhqNe+655zotw6abbpoPf/jD6dGjR5LknnvuyfXXX/+G6/r27Zsk2WGHHbLDDjuscK6Pf/zjSZLvf//7aW5uXuna9fX1a5i683V18Ui/fv3y+c9/vmP/rLPOWu781ltvvcJxm2yyScfXZsqUKWltbc2iRYsyadKkbLfddkmS9773vSkWi2lqasouu+zSMfbRRx9d5XwNDQ2rfC0AtXPnncnChbVO0b1aW5MbbkgOPbTWSQAAAAAAAAAAAAAAAAAAgDejeAUAAAAAAAAA3oHq6urS1tZWs/W32267HHbYYSkWi6lUKrnhhhty7733dtv6XV12sjo23HDDvPzyyzVb/8Mf/vAKjx9wwAEd2z/96U8zf/78JMl1112XIUOGZNCgQRk8ePAbxv/973/Pgw8+uEprt7a2ZtCgQWuYHIDudOedydKltU7RvRYtSu64Q/EKAAAAAAAAAAAAAAAAAACsy9adp4gAAAAAAAAAAN2mWCymXC532fz9+vXL5z//+Y79s846q2N71113zcEHH5xCoZAkuffee/PCCy9k+PDhHdc0Nzdn1qxZSZK77rorPXv2fMMaBx10UMf2fffdl5dffjmtra0rzVatVlMqlVb7nrrKpptumqeeeqqmRTirY/HixbngggsyduzYjBo1Kv3790+lUsmsWbPy8MMPZ8KECas8V0NDQ3r16tWFaQHoLLfdlqzJjw4nnJBccsmr+//vj/+VOvTQ5DOfSXbdNenbN5k9O7n11uS7300ef3zFYxobk5NPTo4+Ohk1KmlqSmbNSiZNSsaPTy67bPWyVyrJ7bev3hgAAAAAAAAAAAAAAAAAAKB7KV4BAAAAAAAAgLeh2bNn54UXXsgOO+ywwvP9+/fPkiVLujlVu2233bajdCVJ9txzz+y5557LXTN16tSMHz8+SfLoo4+ucJ7XFq9MmjQpzz777Cqt39ramgEDBqxu7C6z0UYbpVgsrrR4ZeLEiZk4ceJbXvPagptl5s+fv8LjbzVmZZqbm3PzzTfn5ptvXu2xrzVkyJC1Gg9A93nwwe5b67vfTb761eWPbbRRctxxyZFHtr+uu27580OGtB/baaflj2+ySftr4cLVL15JksceS6rVVS+MAQAAAAAAAAAAAAAAAAAAulddrQMAAAAAAAAAAJ1j2rRp+f73v58ddtghG264YX7xi19k0aJFK7x200037eZ0644+ffqkVCrVOkaHIUOGpFwu1zpGt6urq3tHfx8CrE/mzk3mzeuetfbYY/nSlW98I3nve5Mf/7h9v0eP5NJLk9d3qF1++aulK488knz608mBByZHHJF87WvJ/fevWZ7W1uT559dsLAAAAAAAAAAAAAAAAAAA0PWKtQ4AAAAAAAAAAKy5qVOn5pJLLslll12WJ598Mr169cqee+6ZI488MgcffHAaGhpWOG7jjTdOQ0NDWlpa3nL+iRMnZuLEiW95zVlnnfWGY/Pnz1/h8SQZP378W863qt5s/pUZNmxYp6zfWRoaGtK7d+8sWLCg1lG6ValUWue+FgCs2IQJ7YUnK/mxoVMcdtir27fdlnz72+3bf/1r8v73J1ttlbzrXckJJyQ//Wn7uUMOSfbZp3170qT28pYlS16d5+qr1zxPqZQ88EAyfPiazwEAAAAAAAAAAAAAAAAAAHQdxSsAAAAAAAAA1MzChQszY8aMTJ8+Pc8++2zmzp2b1tbWtLW1pVKppL6+PvX19WloaMjQoUOz6aabZujQoRkyZEiKRf/kPXfu3Jxwwgm54447Mnbs2Jx88sl597vfnW233XalhRZDhw5NtVrtpqTrjmKxmE033bTWMd5g2LBh77jildbW1gwdOrTWMQBYBQ8/vHyRSVcaMODV7UWLlj+3cOGr2/vv/2rxypFHvnr8wQeTSy9N9tor6devvYjlnHPaj62JhQvbi1eOOGLNxgMAAAAAAAAAAAAAAAAAAF3LU2gAAAAAAAAA6DYtLS159NFH89hjj2XmzJkpl8spFotpaWlZaQnIyy+/nMmTJ6e+vj7lcjl9+/bN8OHDM2bMmGyyySYpFArddBfrjj59+uR973tf7rrrrnzoQx/KqaeeuspjBwwY8I4sXqmvr18nyz522mmnTJkyJS0tLbWO0m023HDD9OrVq9YxAFgFs2cn5XL3rPXEE69u779/st9+yT33JAcdlOy446vnRox4dXuHHV7d/shHlp9vl12SX/0q2Xbb5KtfXf08lUoya9bqjwMAAAAAAAAAAAAAAAAAALqH4hUAAAAAAAAAutzs2bNzzz335JFHHkmSlF/z5O62trZVnqe1tTWtra1Jknnz5mXevHn5+9//nl69emWvvfbKDjvskMbGxs4NX0O33357brzxxuy555455JBDUq1WlyuYKRaL2XvvvVNfX5+nnnoqS5cuTUtLS6ZOnZqePXsmSd71rndlwIABSbLc+EKhkA022CAzZszo/huroXK5nCFDhtQ6xhtsueWWHSVE7wQNDQ0ZO3ZsrWMAsIoWLuy+tS6+OPniF5NNNkmampJbblnxdT16vLrdv//y5/7nf5Lf/z454ojk059uP3b66e0FLK8tdllVixat/hgAAAAAAAAAAAAAAAAAAKB7KF4BAAAAAAAAoEtUq9X8/e9/z9/+9rfMmjUrlUollUql09cpl8uZN29ebrzxxtxwww3Zfvvts9dee2XQoEGdvlZ3mDNnTm666aacd955ue2225Ikp59+eg466KDU1dW94fqRI0dm5513zm233ZaLL744DzzwQG699dbMmjUrixYtyj777JMjjjgip5122nKlLUmy4447Zvbs2csV4bzdDRs2LKVSqdYx3qCuri6777577rjjjo5yobezQqGQbbbZptYxAFhF3Vk8smBBss8+ybnnJgcdlCz78eeFF5JJk5IDD2zfnzv31TFLl766PX16csopSbWa3HBD8v73Jxtt1D7PQQcpXgEAAAAAAAAAAAAAAAAAgLebNz6RBQAAAAAAAADW0rx583LhhRfm6quvzgsvvJDW1tYuKV15rXK5nNbW1jz88MP5n//5n9xyyy1pa2vr0jW7wg9+8IOccMIJue2223LAAQdkwIABeeihh/Lcc88laS+0ea3+/fvnn//5n/PYY4/lM5/5TP785z9nn332yZe//OXsu+++ufPOO/OFL3whF1xwQZqbm5cbu+OOO75hvrezhoaG7L333rWO8abGjBlT6wjdor6+Prvuumvq6+trHQWAVVQsdu96zz6bHHpoMmhQsuuuyciRySabtB9fZuLE5a9fZtq09tKVpP3ja8/167dmebr7/gEAAAAAAAAAAAAAAAAAgFWneAUAAAAAAACATlOtVnP//ffn3HPPzQsvvJCWlpaaZGhtbc3dd9+d8847Ly+++GK3Z1iZRYsW5fLLL88BBxyQ22+/PUl7ccyyj//8z/+cyZMn5+qrr84+++yThx56KJMmTVrhXMViMQcccED23nvv/PrXv86MGTNy8cUX5+tf/3puueWWfPe7301TU1POOeecPPjgg0leLW/p0aNH3v3ud6dQKHTDXddesVjMlltuWesYb6pXr17rdL7OtOuuu9Y6AgCroVev2qw7d27ywAPJ008nI0Ykxx776rkrr3x1+7bbXt3eZJNk2Y82hUL7/jKvLWFZHbW6fwAAAAAAAAAAAAAAAAAAYOUUrwAAAAAAAADQKebNm5cLL7wwN954Y8rlcke5R62Uy+XMmTMnF1xwQW655Za0tbXVNM/LL7+c8847L2PHjk2fPn1y7LHH5tZbb83kyZOXu+7MM8/M+PHjM3LkyJRKpey+++6ZPXt27r///iRZYUnKdtttl5/97Gf54Ac/mCRpa2tLpVJJkhx33HE56qij8sQTT6xwjj322CPFYrFL7nldUiwWs/vuu6eubt1+q8TYsWNTKpVqHaPL1NXVZfPNN0/fvn1rHQWA1dC7d+fPecYZSbXa/rr44uXP/eY3yQ9+kHzwg8k//VPypS8l99yT9OzZfv6mm5Ibbnj1+vHjk/nz27eHDUt+8Yv2cb/4Rft+krzySvLHP65ZVsUrAAAAAAAAAAAAAAAAAACw7nr7PzkFAAAAAAAAgC43efLkXHnllWltba154crrtba25u67784TTzyRj33sY+ndFU8OfxOzZ8/O+eefn9///veZMGFCGhoasvPOO+eLX/xiHn744dx7770dBRTLyjb69evXMb6xsTG77bZbBg4cmHvuuSfTp0/PsGHDUq1WlytPGTBgQAYMGNCxX19f37E9bNiwbLLJJqlUKlm8ePEbxg4ZMiQDBgzIrFmzuuzzsK4YM2ZMrSOs1MYbb5xRo0bl8ccfr3lZUFeor6/P+973vlrHAGA1bbJJe+nJ4sXds97Qocmxx6743AMPvPHcSy8lJ56YXHZZUiolp5zS/lqmXE4++clk9uzVz9LQkGy55eqPAwAAAAAAAAAAAAAAAAAAukddrQMAAAAAAAAAsH6bOHFifve736VcLq9zpSvLlMvlzJkzJ+eff37mz5/fbWuec845+frXv56+ffvmzDPPzFVXXZXLL7883/nOd9LY2JhFixZl++23X+H4ZZ/LkSNHZuedd87DDz+cSZMmrfL61Wo1ra2tSZIXX3wx1Wo1AwYMSKFQeMPXae+99+4ofnk7KhQK2XLLLdOrV69aR1klhxxySBobG2sdo9OVSqUcdNBBHWVDAKw/xoxJXtPr1uUuvzy5/fZk5sykpSWZOzf529+Sz3wm2Wuv9qKV17vqqmSPPZLf/jZ58cX2spUXX2zf33PP9jnXRI8e7fcPAAAAAAAAAAAAAAAAAACsmwrVdfWpNwAAAAAAAACs8+6///7ccMMNHQUf67pCoZCmpqb8y7/8SwYOHNjl6z377LN5+umns80222SjjTZKoVDoOHfAAQfk1ltvzW233ZZx48alWq0ud36Z5ubm/PCHP8wZZ5yR733ve/nyl7/8puutaI6HHnoohx56aBYtWpQ77rgjO+ywwwrH/X//3/+XmTNnrrPlOWujoaEhn/nMZ9arwo8pU6bksssuW2/+t7UydXV12XjjjfPxj398hd/nAKzbmpuTPn3ay0zeaUqlZPbsZD36MQIAAAAAAAAAAAAAAAAAAN5R6modAAAAAAAAAID108SJE9er0pWkvWBkyZIlueiii7JgwYIuX2/TTTfNe97zngwbNiyFQqGj1GTmzJlpbW3N8OHDM2jQoCR50zKKxsbG7Lbbbunbt2/uvvvuvPjiix338nrL5nj55Zfz4IMP5uyzz85RRx2VhQsX5ic/+ckKS1eWjfvQhz6UYrG41ve8rimVSjnooIPWq9KVJNliiy2y7bbbpr6+vtZROkV9fX2OOuoopSsA66nGxmTTTWudojYGDVK6AgAAAAAAAAAAAAAAAAAA6zLFKwAAAAAAAACstieffDJ/+tOf1qvSlWVeW76yePHi1Rr70EMP5S9/+ctqj1tWkrKsdKJPnz75+9//ngULFmT48OErHbfVVltlp512yoMPPphJkyat8Nrm5uaceOKJee9735ujjjoqH/zgB/OlL30pxWIx3//+93P88ce/ZcYBAwbkPe95T0ql0mrd27qsUChk2LBh2WmnnWodZY0ccsghaWxsrHWMtba+lt8AsLw996x1gtrYZZdaJwAAAAAAAAAAAAAAAAAAAN6K4hUAAAAAAAAAVssrr7ySK6+8cr0sXVmmUqnklVdeydVXX73Sa2fOnJmvf/3rGTx4cHbdddccc8wx2XLLLfO9730v8+fP75jvrSwrXEnay1RaW1vTp0+f9O3bN7Nnz17puA033DBjx47N9OnT89hjj3WcmzNnTsfajY2Nqa+vz4svvpglS5Zk//33z7XXXpsnn3wy//qv/7pKBR677bZbNthgg+Xyrs9KpVKOOOKI9fZ+Ghsbc8IJJ6ShoaHWUdZYqVTKTjvtlNGjR9c6CgBrae+9k549a52iezU0JPvuW+sUAAAAAAAAAAAAAAAAAADAWylUq9VqrUMAAAAAAAAAsH6oVqv51a9+lWnTpq20bGR9UCqVcvjhh2fbbbd902u+9KUv5Re/+EUOPvjgjB07NvPmzcvll1+ef/zjHzn++OMzfvz41V53woQJOfTQQzNq1Khcf/31KZVKKywHqVarHcdvvvnmHHbYYdl///1z9NFH57HHHsujjz6aL33pS9l///2TJLNnz87SpUuz8cYbr3amZebOnZvzzjsv5XJ5jedYF5RKpRxyyCHZaaedah1lrT3//PP51a9+td59TUqlUrbeeusceeSR6235DQCvmjIl2W67ZOnSWifpPj17Jnfdley4Y62TAAAAAAAAAAAAAAAAAAAAb6au1gEAAAAAAAAAWH9MnDgx06dPf1uUriRJuVzOH/7whyxatGiF52+55ZacffbZOeigg3LRRRfl3/7t3/Ktb30rN9xwQ4YOHZpLL700f/zjH1OtVldpvWXX9e3bN7NmzcrLL7+choaGNy2lKBQKqVaref755zNp0qT069cvf/rTn/Kxj30sP/zhDzNp0qS88sorHdcPGjRorUpXkmTAgAE56qijUiwW12qeWiqVStl+++2z49vkKekbb7xxjjvuuJRKpVpHWWWlUikjR47MEUccoXQF4G1iiy2SnXeudYrutcUWSlcAAAAAAAAAAAAAAAAAAGBdp3gFAAAAAAAAgFXyyiuv5Lrrrku5XK51lE7V2tqaa665ZoXnLrvssiTJZz/72fTv3z+VSiXNzc0ZMWJEvvrVr6ZUKuXcc8/NP/7xjyRZaQHLsgKKV155Jb17987IkSOzcOHCN71+zpw5+c53vpN/+qd/yqmnnpoXXnghW221Vb761a9m4sSJeeaZZ/KBD3xgTW77LW299dZ53/vet16Wrywr/Hjf+973tir8GDFiRD7+8Y+nsbGx1lFWqlQqZYcddsgHP/jB1NV5awrA28lXvpL06VPrFN2jT5/ky1+udQoAAAAAAAAAAAAAAAAAAGBlPN0CAAAAAAAAgJWqVqu56qqr0traWusona6trS1Tp07NpEmT3nBu9uzZSZJKpdJxrKGhIUlyyCGHZNy4cbnrrrty7733JslKiz6WFbNMnjw5CxcuzKBBg9K7d+/l5n+tpqamPPjgg0mSM888M08++WT+/ve/5zvf+U6233771bzT1bPjjjvmn//5n1Mqlbp0nc5UKpWy2Wab5aijjnpbla4ss9FGG+Vf/uVfMmDAgHX261IsFjNu3Lgceuihb8uvAcA73SGHJOtBB1in+eAHa50AAAAAAAAAAAAAAAAAAABYGcUrAAAAAAAAAKzU1KlTM3369DctCFnflcvlXHvttcvdX6VSyeDBg9PQ0JBZs2YlSerq6jrKJEaMGJH99tsvCxcuzL333pvFixevdJ1lxSt9+/ZNkixatKhj3hXp2bNnxo8fn0mTJuWb3/xmttxyyzW/yTWwyy675P3vf3+KxWK3rrsmSqVSRo0alWOOOeZNP59vBxtssEE+85nPZLfddlunvi6lUimDBg3KJz/5yYwbN07pCsDbVH19ctppSY8etU7StRoakk996p1VMgMAAAAAAAAAAAAAAAAAAOurt++TRgAAAAAAAADoNHfeeWfK5XKtY3Sp1tbWPP300x37dXV16d+/f1paWjJ9+vS0tbV1nFtWoLLzzjtn0KBBeeSRRzrKWZadW5FlhSBz5sxJsVjMNttss9Iymz59+qzxPXWG7bffPkcffXQaGxvX2UKTYrGY3XffPYcffvg6m7Ez1dfX58ADD8yJJ56YAQMGpFQq1TRPsVjM2LFjc8opp2TDDTesaRYAut6nPlXrBF2vri757GdrnQIAAAAAAAAAAAAAAAAAAFgVb/+njQAAAAAAAACwVhYsWJCpU6fWOkaXa2lpyZ133rncsbFjx6ahoSEPPfRQZs+enWT5YpWRI0dm6NCh+cc//pHW1tYkSaFQeNM1lo29995709ramv79+68XRSEjR47M5z73uWy++eY1L/l4rWKxmH79+uXjH/943vOe97zl5/7taOjQofnMZz6T3XbbLcViMcVisVvXb2hoyKBBg/LJT34y++6773rxvQzA2ttww+Rzn0t69qx1kq7R1JR87GPJiBG1TgIAAAAAAAAAAAAAAAAAAKyKQvW1T4QBAAAAAAAAgNe5+eabc9ddd6Wtra3WUbpcsVjMKaeckoEDByZJXnrppYwbNy4tLS0ZP358xo0bt9z1lUolu+22Wx588ME8++yzGT58eJJk7ty5uf7667P99tvn3e9+d9ra2lJfX59KpZK6urrcdNNNee655/KRj3wk9fX1601hSLVazeOPP54//elPKZfLqVQqNctSLBazyy675D3veU+3F46sixYuXJgJEybk3nvvTVtbW1paWrpknfr6+iTJZpttlr322isjRoxYb75/Aeg8zc3JqFHJM8/UOknnGzo0eeqppFevWicBAAAAAAAAAAAAAAAAAABWhSePAAAAAAAAAPCm2tract99970jSleS9iKV++67LwcddFCSZNCgQdl3331zwQUX5IYbbsjuu++ehoaGVCqVlMvlNDY2pnfv3imVSpk5c2ZH8cq1116bj33sYxk7dmzuuOOOjvnr6uqSJO95z3u6/+Y6QaFQyHbbbZcRI0bk6quvzrRp09La2ppqtdptGRoaGtKjR4986EMfysYbb9xt667revfunX333Tfjxo3Lk08+mTvvvDMzZ85MkrS2tq7V3IVCIaVSKXV1ddl1112z6667pk+fPp0RG4D1VGNj8tvfJuPGJUuW1DpN52lqSi67TOkKAAAAAAAAAAAAAAAAAACsTwrV7nz6CQAAAAAAAADrlUmTJuWaa65JS0tLraN0m4aGhvz7v/97isVikuTee+/N0UcfnUWLFuWaa67J2LFjO66dPHlyxo0bl8022yx33313KpVKisVipk+fni233DKf/vSn89Of/rRGd9L1nn/++dx999158sknk6x9wcebKRQKqa+vzwYbbJCxY8dmm222SX19fZes9XYyZ86cTJkyJdOmTcv06dOzYMGClEqltLW1venXqlAopKGhIW1tbamvr8+GG26YTTfdNJtsskk233xzn3cAlnP66ckvfpEsXlzrJGuvqSn52MeSX/6y1kkAAAAAAAAAAAAAAAAAAIDVoXgFAAAAAAAAgDd11VVX5dFHH611jG7V2NiY4447LptssknHsR/+8If5yle+kj333DPf+c53MnLkyDz55JP50Y9+lFtuuSU//vGP86//+q81TF1bixcvzkMPPZS777475XK504p6SqVSkmT77bfPHnvskQ022KBT5n2nKpfLefHFF/PCCy9k7ty5aWlpSUtLSyqVSkqlUhoaGtKzZ88MGTIkG220Ufr06ZNCoVDr2ACsw5qbk1GjkmeeqXWStTd0aPLUU0mvXrVOAgAAAAAAAAAAAAAAAAAArA7FKwAAAAAAAAC8qXPOOSdz586tdYxuVSwWc+CBB2b33XfvOLZ48eJ87Wtfy3//938nSTbffPPMmzcvixYtymc/+9n84Ac/SF1dXa0irzOq1WqmTJmSp59+Os8++2xmz56dQqGQQqGw0jKWYrGYurq6tLa2pl+/ftl4442z+eabZ9ttt01DQ0M33QEAsLoefzzZc8/klVdqnWTN9eqV3HprsssutU4CAAAAAAAAAAAAAAAAAACsLsUrAAAAAAAAAKxQa2trvve976VSqaz02h133DGHH354x/5ZZ531hmvOOOOMju2rr746EydOfMs5N9lkk2yzzTYZPnx4+vbtm549e6atrS2zZ8/OY489lvvuu+8N2fbee++MGDEigwYNSlNTU+rr67NkyZK8+OKLefTRR1e65jKjRo3K0Ucf/YbjN9xwQ+64445MmjQp22+/fY499thsvfXWqzTnO1G1Ws3cuXPzwgsv5Pnnn8/LL7+ccrmccrmcarWaYrGYUqmU3r17Z+ONN85GG22UDTfcMMVisdbRAYDVcM89yYEHJosW1TrJ6uvZM/nTn5L99691EgAAAAAAAAAAAAAAAAAAYE14UgkAAAAAAAAAKzRr1qwUi8W0tLTUZP1x48Zlyy23XO5YsVjMsGHDMmzYsGy99db51a9+lWq12nF+zJgx6d+//3Jjevfund69e2eLLbbI0KFD85e//GWla0+fPn2Fx//pn/4p733ve1MoFFb/ht6BCoVCBg4cmIEDB2a77bardRwAoIvssUdyzTXJBz6QLF5c6zSrrqkpuewypSsAAAAAAAAAAAAAAAAAALA+U7wCAAAAAAAAwAq98MILqVQqNc2wYMGCTJw4MdOmTUt9fX123333bLbZZkmSESNGZPvtt88jjzzScf20adMyYcKEzJkzJ0uWLEn//v2z9957513veleSZJdddslf//rXtLa2vuW6CxcuTEtLSxoaGt5wTukKAMAbvec9yfXXJwcfnCxcWOs0K9ezZ3L11cl731vrJAAAAAAAAAAAAAAAAAAAwNpQvAIAAAAAAADACk2bNm2lBSVd6e67787UqVOXK3+ZMmVKTjvttPTu3TtJsvHGGy9XvPL73//+DfMsXbo0xxxzTJKkvr4+pVJppfdVKpUyc+bMbLLJJp1xKwAA7wh7753cfnty4IHJokVJc3OtE71RqZQ0NSV/+Uuy5561TgMAAAAAAAAAAAAAAAAAAKytuloHAAAAAAAAAGDd9PLLL9d0/X/84x/Lla4kSWtra+bPn9+x39LS8qbj6+rqMnDgwIwePbrj2AsvvJAlS5asdO1qtbrcOgAArJrRo5Onnkre//6kZ89ap1ler17Je9/bnk/pCgAAAAAAAAAAAAAAAAAAvD0Uax0AAAAAAAAAgHVTa2vrGo8944wzOjHJqwYOHJghQ4Z07E+ePPkN1wwePDgnn3zycscqlUqeeuqp/PnPf16ldarV6lrdPwDAO9nAgclvf5v88Y/JCSckixcnzc21y9PQkPTokVxwQfKhD9UuBwAAAAAAAAAAAAAAAAAA0Pnqah0AAAAAAAAAgHVTuVyudYTl9OnTJ8cee2zq6+uTJBMmTMhzzz23yuMLhULH2JVRvAIAsPbe//7k6afbP/bqVZsMvXolBx6YPPWU0hUAAAAAAAAAAAAAAAAAAHg7KtY6AAAAAAAAAADrpmq1usZjL7roojccO/HEE9d4vg022CDHH398+vXrlyR55JFHcu21167w2pdffjkXXXRRisVi+vfvn1133TVDhw7NVlttlY022ii/+MUvsnTp0rdcr1qtplKprHFeAADaDRyY/Pa3yS23JN/9bvK3vyXVatLc3HVrFgpJsZjstVfyla8kBx3UdWsBAAAAAAAAAAAAAAAAAAC1pXgFAAAAAAAAgBUqFtf8n5Sfe+65Tsux6aab5sMf/nB69OiRJLnnnnty/fXXv+n15XJ5ufUff/zx/Pu//3uKxWJ69+6dUaNG5aGHHnrLNevq6tbq/gEAWN7++7e/nnsu+cUvkl/+MqlUklde6bw1evdu//ie9yRTprSXvRQKnTc/AAAAAAAAAAAAAAAAAACw7qmrdQAAAAAAAAAA1k3rQvHIdtttl4985CPp0aNHKpVK/vKXv7xp6cqb5a1Wq6lWqx37TU1NK123UCikVCqtWWgAAN7U8OHJ97+fzJqVXHBBcuCBycCBSWNj0rdvsqo/gtbXt1/f2JgMGJDst19y3nnJSy8lV12VLFmS3HNPl94KAAAAAAAAAAAAAAAAAACwDqj9U3IAAAAAAAAAWCetSkHJ2urXr18+//nPd+yfddZZHdu77rprDj744BQKhSTJvffemxdeeCHDhw/vuKa5uTmzZs1KkowZMyajR4/O448/njlz5mTJkiXp169fdt111+VKVJ5//vmV5ioUCmlsbFzb2wMA4E00NCRHH93+StoLUyZMSO6/P7nttmTSpGTp0qSlJWltbS9kaWhoL1rZZptk332TXXdNxoxJhgx54/yf/WxyzjnJnnt2730BAAAAAAAAAAAAAAAAAADdS/EKAAAAAAAAACs0fPjwTJ06NZVKpSbrb7vtth2lK0my5557Zs/XPTl76tSpGT9+fMf+4MGDM3jw4Ded8/7778+0adNWunZbW1uGrOgJ3gAAdIkNNkgOOqj99Y1vrP18n/hE8p//mUyfngwbtvbzAQAAAAAAAAAAAAAAAAAA6ybFKwAAAAAAAACs0LBhw1IqldLc3FzrKKtk6tSpeeCBB7LxxhunT58+6dGjRyqVSl555ZVMnz49EydOzJQpU1Zprrq6uvTt27eLEwMA0FX69UuOPz65+ebkox+tdRoAAAAAAAAAAAAAAAAAAKCrFKrVarXWIQAAAAAAAABY9yxatCg/+clP0tbWVuso3W748OE58cQTax0DAIC10NqaLF2a9O5d6yQAAAAAAAAAAAAAAAAAAEBXqat1AAAAAAAAAADWTb169UqpVKp1jG5XKBSy6aab1joGAABrqVhUugIAAAAAAAAAAAAAAAAAAG93ilcAAAAAAAAAeFNDhgypdYRu19DQkGHDhtU6BgAAAAAAAAAAAAAAAAAAAAAAK6F4BQAAAAAAAIA3tfnmm6e+vr7WMbpVW1ub4hUAAAAAAAAAAAAAAAAAAAAAgPWA4hUAAAAAAAAA3tSOO+5Y6wjdbqONNkqfPn1qHQMAgG7W1tZW6wgAAAAAAAAAAAAAAAAAAMBqKtY6AAAAAAAAAADrrr59+2bEiBGZMmVKraN0i4aGhowdO7bWMQAA6GLlcjkTJ07MjTfemKlTp2bixInZbLPNstdee+Xkk09OqVSqdUQAAAAAAAAAAAAAAAAAAGAVKF4BAAAAAAAA4C2NHTs2zz33XFpaWmodpcsVi8VsueWWtY4BAEAXWbRoUa677rpceOGFuf/++zN37tzU1dWlra0tkyZNyuWXX57rrrsuZ599drbZZptaxwUAAAAAAAAAAAAAAAAAAFZC8QoAAAAAAAAAb2nEiBFpbGx82xevFIvF7L777qmrq6t1FAAAusBzzz2Xb3zjG7nyyivT0tKSXXbZJfvtt19GjRqV7bbbLr169cqFF16Y//mf/8kZZ5yRyy+/vNaRAQAAAAAAAAAAAAAAAACAlVC8AgAAAAAAAMBbKhQK2WuvvXLzzTenXC7XOk6XqVarGTNmTK1jAADQBe68886cdNJJmTx5cvbZZ58cd9xxGTduXEaMGJGmpqaO677//e+nUqnk7LPPzvTp0zNs2LAapgYAAAAAAAAAAAAAAAAAAFamrtYBAAAAAAAAAFj37bTTTqmre/v+E3N9fX2222679OrVq9ZRAADoZJVKJT/5yU8yefLkfPCDH8yPf/zjnHTSSRk1alRH6Uq1Wk2lUkmS7LzzzikWi7n++utrGRsAAAAAAAAAAAAAAAAAAFgFb9+n4gAAAAAAAADQaXr06JHDDz88pVKp1lG6RGNjYw4++OBaxwAAoAtMnDgxV111VT7ykY/kiiuuyJgxY1ZYKtjW1pYkmTFjRtra2jJo0KDujgoAAAAAAAAAAAAAAAAAAKwmxSsAAAAAAAAArJJtttkmW2yxRerr62sdpVOVSqUceeSRaWxsrHUUAAC6wMSJE1NfX59/+qd/SpI0Nzd3nKtWq0mSQqGQUqmU6dOn53//939TrVYzcuTImuQFAAAAAAAAAAAAAAAAAABWneIVAAAAAAAAAFbZ+9///hSLxVrH6DT19fUdhTIAALw99e7dO4VCIW1tbUnai/cqlUqS9sKVJJk1a1YuuuiijB07Ng8++GC+8Y1vZNSoUR3FLAAAAAAAAAAAAAAAAAAAwLqpUPX/CgYAAAAAAABgNfz973/PVVddlXK5XOsoa61nz5459dRT09jYWOsoAAB0kUqlkgEDBuSAAw7IBRdckHe9610d55588sncd999ue6663Lddddl3rx5+djHPpbvfve72WijjWqYGgAAAAAAAAAAAAAAAAAAWBXFWgcAAAAAAAAAYP2yzTbbZKuttsrkyZPT2tpa6zhrrFgs5qijjlK6AgDwNldXV5cvfelL+e53v5tDDz00H/rQh1JXV5dHHnkkkydPzqRJk7Jo0aLsvPPO+eQnP5mTTjqp1pEBAAAAAAAAAAAAAAAAAIBVVKhWq9VahwAAAAAAAABg/dLW1pZLL70006dPXy/LV4rFYt73vvdlxx13rHUUAAC6wYIFC/KLX/wi3/zmN9PW1tZxfIMNNshOO+2UAw44IAcccEB22GGHNDY2plKppK6uroaJAQAAAAAAAAAAAAAAAACAVaF4BQAAAAAAAIA1Ui6Xc9FFF+Wll15a7uHV67pSqZQDDjgge+yxR62jAADQzSZOnJgnn3wyTzzxREaPHp1BgwZlyJAh2WSTTVJfX1/reADA/8/enYdZWRfsA7/PmY1hx1RwQ9RcckNwl0Izyyw1d80sy3zLSs1yybRfWlku7VaWvtWrklquaYv7jrjkmiaioiKoIAgiMMNs5/z+ODJqiMo2B5jP57rONWfO813uZ+Ywl109z7kBAAAAAAAAAAAAAAAAFpLiFQAAAAAAAAAWWUtLS0aNGpUpU6akvb292nHeVW1tbXbZZZdsu+221Y4CAMAyplwup1AoVDsGAAAAAAAAAAAAAAAAAACwEBSvAAAAAAAAALBY2tvbc8kll2TixIlpa2urdpwFqq2tze67756hQ4dWOwoAAFVSKpXS0dGRurq6lEqlFItFhSsAAAAAAAAAAAAAAAAAALAcU7wCAAAAAAAAwGIrlUq54447ctddd6W9vb3acd6itrY2PXr0yH777Ze111672nEAAFgGzJw5Mz169EhDQ8N7Gj+vpAUAAAAAAAAAAAAAAAAAAFi2uAsYAAAAAAAAgMVWLBaz00475fDDD8/73ve+1NXVVTtSkkrpytChQ3PUUUcpXQEAIEny5S9/OQMGDMjFF1/8nucUi8W8+uqrmTt37lJMBgAAAAAAAAAAAAAAAAAALCzFKwAAAAAAAAAsMQMHDsxXvvKV7LDDDqmtra1ajtra2vTu3TuHHHJIdt9999TX11ctCwAAy5Z55SnTp09/z3Muu+yybLXVVrnsssuWViwAAAAAAAAAAAAAAAAAAGARFMrlcrnaIQAAAAAAAABY8UyZMiV/+9vfMmXKlJRKpZRKpaW+Z11dXcrlcoYPH56PfOQjClcAAJjPrFmzMmfOnAwaNOg9z3nllVfykY98JEly3XXXLdRcAAAAAAAAAAAAAAAAAABg6VG8AgAAAAAAAMBSNW3atNx777155JFHkiRtbW1LfI+6urr06tUrI0aMyOabb65wBQCABSqXyykUCimVSikWi+86ft64UaNG5YQTTsjnPve5nHnmmV2QFAAAAAAAAAAAAAAAAAAAeDeKVwAAAAAAAADoEq2trXnsscdy1113ZebMmamtrU1ra2sW5f+2rq2tTU1NTdrb2/P+978/O+ywQ9Zaa60UCoWlkBwAgBXV1KlT097entVWW22+Y88880x69uyZQYMGJUmmT5+er3/967n22mszdepU/+0JAAAAAAAAAAAAAAAAAADLAMUrAAAAAAAAAHS5WbNm5cUXX8wLL7yQCRMmZMqUKeno6EhNTc0C57S1taVPnz5ZffXVs/baa2f11VfPoEGDUldX14XJAQBYUUybNi0nnXRShg8fniOOOCKlUinFYjFJpXRl5MiROeGEE3L00Ud3zvn973+fY445JhdeeGH22WefakUHAAAAAAAAAAAAAAAAAABeV1vtAAAAAAAAAAB0P3369MmGG26YDTfcsPO1WbNmZcaMGWlra0t7e3tKpVJqa2tTW1ubhoaGrLLKKkpWAABYYqZPn57rr78+06dPzxFHHNFZulIul7Puuuumf//++ctf/pKPf/zj2WCDDZIkG2ywQYrFYp588slqRgcAAAAAAAAAAAAAAAAAAF6neAUAAAAAAACAZUKfPn3Sp0+fascAAKCb2GCDDbL66qtnxowZmTJlSgYOHJhyuZyOjo7U1tbmiCOOyNFHH52LL744p556apJk4sSJmT17doYMGVLV7AAAAAAAAAAAAAAAAAAAQIXiFQAAAAAAAAAAAKBb2nnnnXPuuefm0UcfzcCBA5MktbWVSyu32mqr9O3bNz/84Q8zYcKErLTSSrngggvSr1+/rL/++tWMDQAAAAAAAAAAAAAAAAAAvK5Y7QAAAAAAAAAAAAAA1fDlL38506dPzxVXXJH29vYUCoXOYw8//HA22mijHHXUUbnwwgvz85//PLNmzcrRRx+d4cOHVzE1AAAAAAAAAAAAAAAAAAAwT6FcLperHQIAAAAAAAAAAACgGg455JBcddVV+eEPf5hjjjkmSfLAAw/ki1/8Ynr06JF77rknTz/9dO69995sscUW2WSTTaobGAAAAAAAAAAAAAAAAAAA6KR4BQAAAAAAAAAAAOi2xo4dmy9+8Yu555578vGPfzzlcjnjxo3Lc889l3POOSdHHHHEfHNKpVKKxWIV0gIAAAAAAAAAAAAAAAAAAG+meAUAAAAAAAAAAADo1saPH5+vfe1rufHGG1MulzN48OB88YtfzP/7f//vLePeXLjS0dGRxx9/PAMHDsyqq65ajdgAAAAAAAAAAAAAAAAAANDtKV4BAAAAAAAAAAAAur3m5uY88cQTaWpqylprrZU111wzxWIx5XI5hUJhvvHXX399dttttxx33HE566yzqpAYAAAAAAAAAAAAAAAAAABQvAIAAAAAAAAAAACwCPbff//ce++9ufTSS7PddttVOw4AAAAAAAAAAAAAAAAAAHQ7xWoHAAAAAAAAAAAAAFielMvlJMmRRx6Znj175rTTTqtyIgAAAAAAAAAAAAAAAAAA6J4UrwAAAAAAAAAAAAAkKZVKGTNmTB544IG3vD6vaGXMmDF55JFHUigUkiQ77LBD9t1339xyyy2ZNGlSl+cFAAAAAAAAAAAAAAAAAIDuTvEKAAAAAAAAAAAAQJJJkyble9/7Xq666qokSUdHR5KkUCjk1VdfzQc/+MGce+65mTt3bpKkrq4uw4YNS7FYzNVXX1213AAAAAAAAAAAAAAAAAAA0F0pXgEAAAAAAAAAAABIUlNTkxdffDEPPPBA5/dJpYClf//+2XvvvXPLLbd0Hk+SjTbaKKVSKU1NTVXJDAAAAAAAAAAAAAAAAAAA3ZniFQAAAAAAAAAAAIAka6yxRlZfffVMnTo148aNS5KUy+UUCoUkyaGHHponn3wyZ511VqZNm5aXXnopo0aNyty5czNo0KBqRgcAAAAAAAAAAAAAAAAAgG6pttoBAAAAAAAAAAAAAJYVBx54YI444og88MAD2XDDDVMoFDqLVwYMGJB11103N910U4YPH5611lorDz74YDbaaKNsvfXWVU4OAAAAAAAAAAAAAAAAAADdT7HaAQAAAAAAAAAAAACWFV/4whfSu3fvXHTRRZk8eXKSpFwuJ0lGjx6dvn375pJLLkmfPn0yderUfPCDH8z3vve9bLTRRtWMDQAAAAAAAAAAAAAAAAAA3VKhPO9uYAAAAAAAAAAAAAByxhln5OSTT85+++2XU089NR/4wAdy1VVX5ZhjjsngwYNz5513plQq5bnnnktjY2NWW221akcGAAAAAAAAAAAAAAAAAIBuSfEKAAAAAAAAAAAAwJvMnDkzxx9/fH7/+9+nf//+KRaLmT59epLkmmuuye67777AuR0dHampqemqqAAAAAAAAAAAAAAAAAAA0K0pXgEAAAAAAAAAAAD4L62trTnzzDNzww03ZOzYsVl//fVz3HHHZd99913gnMceeyyjR4/OiBEjstlmm3VhWgAAAAAAAAAAAAAAAAAA6J4UrwAAAAAAAAAAAAAsQHt7eyZNmpQhQ4a869jHH388w4YNy2677ZYrr7wyxWJx6QcEAAAAAAAAAAAAAAAAAIBuzB29AAAAAAAAAAAAAAtQKBQ6S1fa29sXOK5cLmfjjTfO8ccfnzFjxmTUqFFdlBAAAAAAAAAAAAAAAAAAALqvQrlcLlc7BAAAAAAAAAAAAMDyqK2tLcViMTU1NUmSJ598Ml/60pfy8ssv5/HHH69yOgAAAAAAAAAAAAAAAAAAWLEVqx0AAAAAAAAAAAAAYFnV0dGR888/P5deemmSpFwudx6bPn16fv7zn+emm27qfG2DDTbIPvvsk+eeey5jxozp8rwAAAAAAAAAAAAAAAAAANCdKF4BAAAAAAAAAAAAWIAJEybk5z//ef7+978neWvxykorrZTvfOc7+fWvf51p06Z1vr7JJpuktrY2N954Y5fnBQAAAAAAAAAAAAAAAACA7kTxCgAAAAAAAAAAAMACrLzyymlsbMykSZPS1NSUYrFy6WV7e3uS5Jvf/Gbuuuuu3HLLLZ1z1l577cyePTv9+/evRmQAAAAAAAAAAAAAAAAAAOg2FK8AAAAAAAAAAAAALEDfvn2z4YYb5vnnn8+jjz6aJCmXy6mpqUmS7Lvvvnn11VfzrW99K3fccUduvPHGHHvssUmSVVZZpWq5AQAAAAAAAAAAAAAAAACgO6itdgAAAAAAAAAAAACAZdnhhx+eUaNG5fbbb8+2226bQqHQeWzmzJkZPnx4Zs+enZ122qnz9Q9/+MMZOXJkFdICAAAAAAAAAAAAAAAAAED3USiXy+VqhwAAAAAAAAAAAABYlg0bNizt7e35/e9/n2233TYdHR0pFos58sgjc+ONN+amm27Kr371qzz33HPZYostcvDBB2edddapdmwAAAAAAAAAAAAAAAAAAFihKV4BAAAAAAAAAAAAeBdXX311Dj300Kyyyio57rjj8oEPfCC33nprfvazn2XnnXfOVVdd1Tm2vb09tbW1VUwLAAAAAAAAAAAAAAAAAADdg+IVAAAAAAAAAAAAgPfgvPPOyymnnJIpU6akpqYmHR0d2XjjjTNq1KgMGzYsSVIul1MoFKqcFAAAAAAAAAAAAAAAAAAAugfFKwAAAAAAAAAAAADv0S233JJrr702U6dOzcorr5z9998/2267rcIVAAAAAAAAAAAAAAAAAACoAsUrAAAAAAAAAAAAAAupqakpPXv2rHYMAAAAAAAAAAAAAAAAAADo1hSvAAAAAAAAAAAAACyEcrmcQqEw33MAAAAAAAAAAAAAAAAAAKBrKV4BAAAAAAAAAAAAAAAAAAAAAAAAAAAAAAAAljvFagcAAAAAAAAAAAAAAAAAAAAAAAAAAAAAAAAAWFiKVwAAAAAAAAAAAAAAAAAAAAAAAAAAAAAAAIDljuIVAAAAAAAAAAAAAAAAAAAAAAAAAAAAAAAAYLmjeAUAAAAAAAAAAABgMZVKSblc7RQAAAAAAAAAAAAAAAAAANC9KF4BAAAAAAAAAAAAWEyPPZZcf321UwAAAAAAAAAAAAAAAAAAQPeieAUAAAAAAAAAAABgMU2ZknzrW0m5XO0kAAAAAAAAAAAAAAAAAADQfdRWOwAAAAAAAAAAAADA8m6XXZK2tuSOO5Idd1zwuNmzZ+ell17KtGnT0tbWlra2trS3t6euri61tbWpr6/PKqusktVWWy09e/bsuhMAAAAAAAAAAAAAAAAAAIDlUKFcLperHQIAAAAAAAAAAABgeXfOOcnNNydXXFH5vq2tLc8991xeeOGFTJgwIZMnT05bW1tqa2vT3t6ejo6O+daoqanpPN7Q0JBBgwZlyJAhWX311TNkyJDU1NR08VkBAAAAAAAAAAAAAAAAAMCyS/EKAAAAAAAAAAAAwBIwe3ay9trJbbdNz6RJ9+ahhx5KsVhMa2trFudyzWKxmLq6uiTJVlttla233jr9+vVbUrEBAAAAAAAAAAAAAAAAAGC5pXgFAAAAAAAAAAAAYDGVSqU89dRT+dOf7kpNzUupqSmlVCot8X1qampSKBQyePDg7LDDDll33XVTKBSW+D4AAAAAAAAAAAAAAAAAALA8ULwCAAAAAAAAAAAAsBjGjx+fq666Km1tbWltbe2yfevr69PY2Jh99903a621VpftCwAAAAAAAAAAAAAAAAAAywrFKwAAAAAAAAAAAACLoKWlJf/85z8zduzYtLW1VS1HbW1thg0blo9+9KOpq6urWg4AAAAAAAAAAAAAAAAAAOhqilcAAAAAAAAAAAAAFtL48eNz5ZVXpqWlJR0dHdWOk9ra2jQ2Nmb//ffPWmutVe04AAAAAAAAAAAAAAAAAADQJRSvAAAAAAAAAAAAALxHbW1t+fvf/56xY8emra2t2nHmU1tbm2HDhmXXXXdNTU1NteMAAAAAAAAAAAAAAAAAAMBSpXgFAAAAAAAAAAAA4D1oaWnJhRdemJdffjnt7e3VjrNAtbW1GTx4cD796U+ntra22nEAAAAAAAAAAAAAAAAAAGCpUbwCAAAAAAAAAAAA8C6amppy/vnnZ/r06eno6Kh2nHdVW1ubgQMH5rOf/WwaGhqqHQcAAAAAAAAAAAAAAAAAAJaKYrUDAAAAAAAAAAAAACzLWlpa8n//93955ZVXlovSlSRpb2/P5MmTM2rUqLS3t1c7DgAAAAAAAAAAAAAAAAAALBWKVwAAAAAAAAAAAAAWoK2tLRdccEFmzJiRUqlU7TgLpaOjI1OmTMkll1yy3BTGAAAAAAAAAAAAAAAAAADAwlC8AgAAAAAAAAAAALAAV111VaZOnbrcFpe0t7fn+eefz3XXXVftKAAAAAAAAAAAAAAAAAAAsMQpXgEAAAAAAAAAAAB4G0888USefvrptLe3VzvKYmlvb8/DDz+cCRMmVDsKAAAAAAAAAAAAAAAAAAAsUYpXAAAAAAAAAAAAAP5Lc3Nzrr766rS1tVU7yhLR3t6eyy+/fIU5HwAAAAAAAAAAAAAAAAAASBSvAAAAAAAAAAAAAMznmmuuWeFKSubOnZvrr7++2jEAAAAAAAAAAAAAAAAAAGCJUbwCAAAAAAAAAAAA8CZPPPFExo8fn46OjmpHWaLa29vzyCOPZMKECdWOAgAAAAAAAAAAAAAAAAAAS4TiFQAAAAAAAAAAAIDXtbe35+qrr05bW1u1oywV7e3tueKKK1IqlaodBQAAAAAAAAAAAAAAAAAAFpviFQAAAAAAAAAAAIDX/ec//1nhS0laWlry9NNPVzsGAAAAAAAAAAAAAAAAAAAsNsUrAAAAAAAAAAAAAK8bPXp0Wltbqx1jqWptbc1dd91V7RgAAAAAAAAAAAAAAAAAALDYFK8AAAAAAAAAAAAAJHnxxRczc+bMasfoEi+++GJmzJhR7RgAAAAAAAAAAAAAAAAAALBYFK8AAAAAAAAAAAAAJLn77rvT3t5e7Rhdolwu57777qt2DAAAAAAAAAAAAAAAAAAAWCyKVwAAAAAAAAAAAIBur7m5OU888UTK5XK1o3SJjo6OPPjgg92maAYAAAAAAAAAAAAAAAAAgBWT4hUAAAAAAAAAAACg2xs3blwKhUK1Y3SpQqGQ8ePHVzsGAAAAAAAAAAAAAAAAAAAsMsUrAAAAAAAAAAAAQLf3/PPPp62trdoxulRra2teeOGFascAAAAAAAAAAAAAAAAAAIBFVlvtAAAAAAAAAAAAAADVNnHixPc0bujQodlrr706v//e974335hTTjml8/lf//rXPPLII++45sCBA7PddttltdVWS58+fdLQ0JCOjo68+uqree655zJmzJjMnDmzc3xDQ0OGDh2aIUOGZNVVV02vXr1SV1eX2bNnZ8KECRkzZkymTJnyrudSLpczYcKE93DWAAAAAAAAAAAAAAAAAACwbFK8AgAAAAAAAAAAAHRrpVIp06dPr9r+gwYNyhZbbPGW12pqarLqqqtm1VVXzWabbZbzzjsvr776apJk5ZVXzm677TbfOv369cvmm2+eTTbZJH/+85/z9NNPv+ve76WgBQAAAAAAAAAAAAAAAAAAllWKVwAAAAAAAAAAAIBuberUqamtrU1ra2tV9m9ubs5DDz2UCRMmZNasWSkWi1l//fWzzTbbJEkaGxszfPjw3HLLLZ1zSqVSnnrqqTzxxBOZOXNmVl999YwcOTL19fWpqanJbrvtll/96lfvundHR0dmzZqVPn36LLXzAwAAAAAAAAAAAAAAAACApUXxCgAAAAAAAAAAANCtvfjiiymXy1Xb/8knn8yTTz75lteefvrpDB48OIMGDUqSNDQ0dB577bXXcu655+bll1/ufO3ZZ59NR0dHdt111yTJSiutlJ49e6apqekd966pqcmLL76YDTfccEmdDgAAAAAAAAAAAAAAAAAAdJlitQMAAAAAAAAAAAAAVNPkyZPT1tZW7RidGhoasskmm2TllVfufO3pp5/ufD5r1qy3lK7M88orr7zl+/dyTq2trW+7FgAAAAAAAAAAAAAAAAAALA9qqx0AAAAAAAAAAAAAoJrmzp27yHNPOeWUJZbjwAMPzEYbbfSW12bOnJnRo0fnqaeeetf5m2yySefzZ5555j0Vr5TL5bS2ti58WAAAAAAAAAAAAAAAAAAAWAYUqx0AAAAAAAAAAAAAoJreS0FJNdXW1r7rmO233z5Dhw5NUimSufbaa9/z+opXAAAAAAAAAAAAAAAAAABYXr37nbgAAAAAAAAAAAAAK7DFKV754x//ON9rhx122CKtdfPNN+fuu+9Ojx49MmTIkGyzzTbp169fdt1119TV1eXOO+9823kf+9jHsv322ydJmpubc/HFF2fatGnved9lvXgGAAAAAAAAAAAAAAAAAAAWRPEKAAAAAAAAAAAA0K3V1i765ZQTJ05cYjneXJby5JNPpr29PR/60IeSJFtuueV8xSs1NTXZa6+9summmyZJZs6cmYsvvjgvv/zyQu27OOcPAAAAAAAAAAAAAAAAAADV5E5ZAAAAAAAAAAAAoFurq6ur6v61tbVpb2+f7/Vyudz5vLGx8S3HGhoactBBB2XIkCFJksmTJ+fiiy/OrFmzFnr/+vr6hZ4DAAAAAAAAAAAAAAAAAADLAsUrAAAAAAAAAAAAQLfW0NCw1Pfo169fjjnmmM7vv/e973U+P+qoo/Lss8/m+eefz8yZM1MsFrP22mtnu+226xzzwgsvdD7v2bNnDj300Ky66qpJkpkzZ+bmm29O//79079//85xL7/8clpaWt41m+IVAAAAAAAAAAAAAAAAAACWV4pXAAAAAAAAAAAAgG5t1VVXTW1tbdrb26uyf319fYYOHZqhQ4e+7fHZs2fn2muv7fx+lVVW6SxdSSqlLp/5zGfmm3f++ednwoQJ77r3+973vkVMDgAAAAAAAAAAAAAAAAAA1aV4BQAAAAAAAAAAAOjWVl999dTU1FSteOWOO+7IOuusk1VWWSU9e/ZMTU1NWlpa8sorr+Tpp5/Ov/71rzQ3Ny+VvcvlclZfffWlsjYAAAAAAAAAAAAAAAAAACxthXK5XK52CAAAAAAAAAAAAIBqaW9vz+mnn55SqVTtKF2urq4u3/72t1MoFKodBQAAAAAAAAAAAAAAAAAAFlqx2gEAAAAAAAAAAAAAqqm2tjZ9+/atdoyqWGWVVZSuAAAAAAAAAAAAAAAAAACw3FK8AgAAAAAAAAAAAHR7a6yxRrUjVMXgwYOrHQEAAAAAAAAAAAAAAAAAABaZ4hUAAAAAAAAAAACg21t77bVTW1tb7Rhdqr6+PmuuuWa1YwAAAAAAAAAAAAAAAAAAwCJTvAIAAAAAAAAAAAB0extuuGHK5XK1Y3SpUqmU9dZbr9oxAAAAAAAAAAAAAAAAAABgkSleAQAAAAAAAAAAALq9vn37ZsiQIdWO0WUKhUI23njj9OjRo9pRAAAAAAAAAAAAAAAAAABgkSleAQAAAAAAAAAAAEiyww47pL6+vtoxukRtbW223377ascAAAAAAAAAAAAAAAAAAIDFongFAAAAAAAAAAAAIMk666yThoaGasfoEgMGDMigQYOqHQMAAAAAAAAAAAAAAAAAABaL4hUAAAAAAAAAAACAJIVCIdtvv33q6uqqHWWpqq+vz4gRI6odAwAAAAAAAAAAAAAAAAAAFpviFQAAAAAAAAAAAIDXDRs2rNoRlrpCoZCNN9642jEAAAAAAAAAAAAAAAAAAGCxKV4BAAAAAAAAAAAAeF2PHj2yyy67pK6urtpRloq6urrsscceqa2trXYUAAAAAAAAAAAAAAAAAABYbO6aBQAAAAAAAAAAAHiTrbfeOv/+97/z4osvplwuVzvOElNTU5MhQ4Zkk002qXYUAAAAAAAAAAAAAAB4T6ZPTx54IHn00eS115JZs5KmpqS+PunTJ+nZM3n/+5Mtt0zWXTcpFKqdGAAA6GqF8op0RzAAAAAAAAAAAADAEjBjxoz89re/TVtbW7WjLDENDQ056qij0qtXr2pHAQAAAAAAAAAAAACA+bS3J3fckdx7b3LbbcmDD1bKVnr0SObOTVpb559TU1MpX+noSMrlZOONkw99KNl++2SXXZKVVury0wAAALqY4hUAAAAAAAAAAACAt3HfffflpptuWiHKV+rq6vKpT30qm2yySbWjAAAAAAAAAAAAAADAW0yenJx7bnL22ZXylebmZHEu5S8Ukt69K2vsuWdy3HHJ1lsvubwAAMCypVjtAAAAAAAAAAAAAADLoq233jqrrrpqisXl+3LLmpqaDBkyROkKAAAAAAAAAAAAAADLjHI5ueOOZI89kiFDkjPOSKZPT157bfFKV+atPWtWMnducvnlyU47JRttlPzf/yVNTUsiPQAAsCwplMvlcrVDAAAAAAAAAAAAACyL5syZk/POOy+zZs3K8njJZbFYzIABA3L44YenR48e1Y4DAAAAAAAAAAAAAAD597+Tgw5KJk5M5sypFKV0hd69K19/8YvksMOSQqFr9gUAAJYuxSsAAAAAAAAAAAAA72DmzJk577zz0tTUVO0oC6VQKKRv3775n//5n/Tq1avacQAAAAAAAAAAAAAA6Oba2pIf/CD5yU+SuXO7rnDlv/XqlWy1VXLRRckaa1QnAwAAsOQoXgEAAAAAAAAAAAB4F6+88kr++Mc/prm5OcvDpZfFYjG9e/fOF7/4xfTt27facQAAAAAAAAAAAAAA6Ob+/e9k//2TSZOSpqZqp0lqa5MePZJf/CI57LCkUKh2IgAAYFEpXgEAAAAAAAAAAAB4D2bOnJk//OEPmTNnTkqlUrXjLFBNTU369++fL3zhC+nVq1e14wAAAAAAAAAAAAAA0I2Vy8n3v5+ceWYyd27l+2VJr17JVlsll12WrLJKtdMAAACLQvEKAAAAAAAAAAAAwHs0Z86cXHTRRZk2bVra2tqqHWc+dXV1WWONNXLggQemR48e1Y4DAAAAAAAAAAAAAEA31tGRfP7zyZVXJk1N1U6zYHV1yWqrJaNHJ2utVe00AADAwlK8AgAAAAAAAAAAALAQyuVy7rvvvtx8881pb2/PsnApZrFYTG1tbXbbbbcMHTo0hUKh2pEAAAAAAAAAAAAAAOjGWluTffdNbrll2S5dmaemJllppeSuu5L11692GgAAYGEoXgEAAAAAAAAAAABYBNOnT8/ll1+eadOmpa2trWo56urqssYaa2TvvfdO3759q5YDAAAAAAAAAAAAAACSpKMj2Xvv5Kabkubmaqd57wqF5H3vSx54IBk8uNppAACA90rxCgAAAAAAAAAAAMAiKpfLue+++3LzzTenXC6nvb29y/Zua6tLz56FfOITu2Xo0KEpFApdtjcAAAAAAAAAAAAAALydcjk59NDkiiuSpqZqp1l4NTXJoEGV8pWBA6udBgAAeC8UrwAAAAAAAAAAAAAspqampjz00EO5++6709bWltbW1qW2V319fXr06JF//WtEPv7xofnc5xqW2l4AAAAAAAAAAAAAALAwzjor+d73ls/SlXlqa5ONN04efLBSxAIAACzbFK8AAAAAAAAAAAAALCHlcjnjx4/PXXfdlUmTJqVcLqejo2Ox162trU2SDBkyJCNGjMjaa6+dW24p5GtfS/7zHzdyAQAAAAAAAAAAAABQfePGJcOGJc3N1U6y+Hr1Sr7zneTEE6udBAAAeDeKVwAAAAAAAAAAAACWgldffTVjx47NhAkT8uKLL2bOnDmpq6tLe3v7O5ax1NbWpqamJm1tbenTp09WX331DBkyJB/4wAfSp0+fznHlcvKhDyVf/Wpy8MFdcUYAAAAAAAAAAAAAAPD2OjqS4cOTxx5LSqVqp1kyGhuTBx9MNtqo2kkAAIB3ongFAAAAAAAAAAAAoAu0tLRk8uTJefHFFzN58uS0tLSkra0tHR0dqa2tTV1dXRoaGrLaaqtl9dVXz6BBg1JXV/eOa954Y3L00ZUb02pquuhEAAAAAAAAAAAAAADgv5x5ZvKDHyRz5lQ7yZJTLCabblopX3HNPgAALLsUrwAAAAAAAAAAAAAsp8rlZIcdkq9/PTnooGqnAQAAAAAAAAAAAACgOxo3Lhk2LGlurnaSJa9Xr+Q730lOPLHaSQAAgAVRvAIAAAAAAAAAAACwHLvuuuTYY5NHH02KxWqnAQAAAAAAAAAAAACgu9l22+T++5NSqdpJlo7GxuTJJ5M116x2EgAA4O24vRYAAAAAAAAAAABgObbrrknv3snll1c7CQAAAAAAAAAAAAAA3c2jj1YeK2rpSlI5t9/8ptopAACABSmUy+VytUMAAAAAAAAAAAAAsOj++c/khBOSf/87KRarnQYAAAAAAAAAAAAAgO7isMOSCy9MOjqqnWTp6tcvefnlpL6+2kkAAID/5tZaAAAAAAAAAAAAgOXcbrslK6+cPPFEtZMAAAAAAAAAAAAAANBdvPZa8uc/r/ilK0nlHP/612qnAAAA3o7iFQAAAAAAAAAAAIDlXKGQ3HRTss461U4CAAAAAAAAAAAAAEB3ceGFSbGbfMLx7NnJmWdWOwUAAPB2CuVyuVztEAAAAAAAAAAAAAAAAAAAAAAAAAAAAMDyoVxOhgxJnn++2km6TmNj8q9/JZtsUu0kAADAm3WTPkgAAAAAAAAAAAAAAAAAAAAAAAAAAABgSXjsseSVV6qdomu1tSUXXVTtFAAAwH9TvAIAAAAAAAAAAAAAAAAAAAAAAAAAAAC8Z/ffnxQK1U7Rtdrbk9tvr3YKAADgvyleAQAAAAAAAAAAAOgG2tvb89RTT+XWW2/Nj3/841xzzTV54oknqh0LAAAAAAAAAAAAAIDl0JgxyezZCz/v0EOTcvmNx8IqFpPRo9+6xqGHvnXMFlskP/xhcscdyYQJSVNTJevDDyff/W7Sq9fC7zvPo48uWm4AAGDpqa12AAAAAAAAAAAAAACWntbW1tx66635/e9/n4ceeijPPPNM57GGhoacfPLJOeGEE1JfX1/FlAAAAAAAAAAAAAAALE9Gj67OvieemIwY8c5jvvzl5Igj5n996NDK44ADkh12SF57beH3b29PJk5MBg9e+LkAAMDSoXgFAAAAAAAAAAAAYAVULpdz33335ayzzsqNN96YpqambLrppvn0pz+d9dZbLyuvvHIuueSS/PCHP0xNTU2+/e1vVzsyAAAAAAAAAAAAAADLgfb2ZPz4rt932LDklFOSUilpbU169Fjw2FdeSUaNSm69tZL30EMrhStJsskmyde/nvzgBwufoa4ueeABxSsAALAsUbwCAAAAAAAAAAAAsAL65z//mRNOOCHjxo3L9ttvnwMOOCAjRozI+9///vTt2zdJcsABB+TrX/96zjjjjHzjG99Ij3e66wwAAAAAAAAAAAAAAJI8/nil9KStrev2bGioFKnU1yc/+1myzz7JkCFvP/bii5Pjj09mz37jtWuvTTbcMBk6tPL9dtstWo7Zs5P77kv23nvR5gMAAEtesdoBAAAAAAAAAAAAAFiy/vznP2ePPfbIU089lWOPPTa/+tWv8uUvfznDhw9P3759Uy6X097enkGDBuUTn/hE5s6dm8suu6zasQEAAAAAAAAAAAAAWA48/njX73nGGckmmySPPZZ8+9vvPPbOO99aupIk5XLy5JNvfP/fx9+rUqlSvAIAACw7aqsdAAAAAAAAAAAAAIAlZ+7cuTnvvPNSKBTywx/+MF/+8pfTt2/ft4wpFAoplUpJkh49eqRcLqdcLlcjLgAAAAAAAAAAAAAAy5k5c5KOjq7bb+edk6OPTlpakkMOSVpbF36NlVZKPvKRN76/5ppFz7OopS0AAMDSoXgFAAAAAAAAAAAAYAXy4osv5rbbbsvnP//5HH/88fMdL5fLKRQKqa+vT5L87W9/S3t7e9Zaa62ujgoAAAAAAAAAAAAA0GXK5WT8+OSBB5J77knGjk2am5OmpkqJSI8eSWNjsvLKyQ47JFtumWyxRdK7d7WTL3uam5NSqWv26tcvOf/8pFhMvvvd5JFHFn6Nvn2Tq6+ulK8kybXXJhdfvOiZmpsXfS4AALDkKV4BAAAAAAAAAAAAWIE88cQT6dGjRzbaaKMkSVtbW+rq6joLVwqFQpLk6aefzhlnnJGLL744e+65Zz784Q9XMzYAAAAAAAAAAAAAwBJVLie33pr87W/JnXcmjz+eFApJTU0ye3bl+IJcfXXS0FAp2Bg4MNlqq2SXXZKDDkre976uO4dlVUtLpaymK5x2WrLWWskddyQ//vHCz19jjUrRymabVb6/+eZk333f+ff/blpbF30uAACw5CleAQAAAAAAAAAAAFiBbLrppikUCpk8eXJaWlrS0NCQUqmUYrGYJHnppZdy66235sILL8wNN9yQgQMH5itf+UqSdJazAAAAAAAAAAAAAAAsr159NbngguQnP6k8nzNn4Us2WloqjySZNKnyuOGG5Ljjkj32qHzdeutKkUt3Mnr06Fx55ZV57rk9Uix+uEv2XHPNyteRI5NS6e3HnH9+5bHFFskjj7zx+qabJv/8Z6W4JUn+8pfkc59b/OKUurrFmw8AACxZilcAAAAAAAAAAAAAViCDBw/OJz7xiYwaNSobb7xxDjnkkPTo0SOPP/547rzzztx666255ZZb8uqrr2bPPffMGWeckY022ihJlK4AAAAAAAAAAAAAAMuthx9Ofvaz5LLLkmIxaWpasuvPW++KKyplHmuskXzrW8lBByU9ey7ZvZYVkydPzl//+tdcccUVGT16dFpaWrLSSitlxx13SU1NOcmyew36TjslV12V9O9f+f4nP0mOP37JrN3YuGTWAQAAloxCubywfZsAAAAAAAAAAAAALMueffbZfOpTn8q4ceOy4YYbpq6uLs8880yamppSLpczdOjQ7Lvvvtl7772z4YYbplQqpVgsVjs2AAAAAAAAAAAAAMBCmzEj+fKXk3/8I2lpSTo6um7v3r2ThobkoouSXXftun2XtunTp+ezn/1srr322tTX12fo0KHZZpttss0222SjjTbKI49skm9+s2dmzVr4tQ89NDn//De+L7ze3XLKKcmpp1aen39+8oUvVJ7vvnuy3nrzr/Pd7yYrrVR5fvHFyX33VX4P06Yle+2V/PnPld/NvOPnnPPW+XPnJg88sPD5k0qpy623LtpcAABgyautdgAAAAAAAAAAAAAAlqx11lknf/rTn/Lb3/42N9xwQ6ZNm5bGxsbsvvvu2WGHHbLNNttks802S319fZIoXQEAAAAAAAAAAAAAlkv/+Efy2c8mTU2V0pWuNnt25bHPPpWyj3POSfr16/ocS0K5XE7h9RaUurq69OnTJ3V1dfnRj36UAw88MP3790+vXr2SJF15Cfrf//72rx9zzBvFKzfckFxwwRvHPvWpN0pXkuTggyuPN3vuuWSddRY+T6GQDB++8PMAAIClR/EKAAAAAAAAAAAAwApo8803z29/+9u0t7dn7Nix2XjjjZMkhUKhs2jlzTfGAQAAAAAAAAAAAAAsL2bMSI44olLK0dRU7TSVDFdemVx/fXLRRcmuu1Y70Tu7/fbbc++996axsTE77LBDNthgg/Tp0yelUinFYjG9e/fORz7ykVx66aXp379/1lhjjSRJe3t7amtrs+mmydy5VT6JKunTJ9l222qnAAAA3qxQLpfL1Q4BAAAAAAAAAAAAwJL338UqilYAAAAAAAAAAAAAgOXdXXcle+6ZzJmTtLRUO838evZMDjgg+d//TWprq53mDWPHjs0f//jHXHLJJXnxxRfT2NiY5ubm1NTUZJ999sn//u//pm/fvp3jH3zwwYwcOTIHHHBAjjnmmIwfPz5jx45NS0tLOjo6csEF38mkST2qeEbV0bNn8u9/J+utV+0kAADAPIpXAAAAAAAAAAAAAFZgylYAAAAAAAAAAAAAgBXFtdcm++2XNDVVO8k769kzGTEiueaapMcy0E3yyCOP5Mgjj8zDDz+cT3ziE/n4xz+eQYMGpbW1NSeccEKeeuqpnHLKKTn22GPTu3fvJMkrr7yST33qU/nPf/6TNddcM2PHjk2xWEyxWExra2vq6v6c1tYDqnxmXa+xsVL64zJ9lgfTpycPPVT52tyczJ1bee82NlYeq6+eDB1a+ZsFALA8W4Y6LwEAAAAAAAAAAABY0gqFQsaMGZMHHnggX/nKV1Jb6/JRAAAAAAAAAAAAAGD5c9llyaGHVsoDlnVNTcno0clOOyU335z06rX095wwYUJuueWWPPPMM9lss81ywAFvlKLceOONee211/LrX/86Bx54YHq8qQ2mo6MjX//61/P3v/89++67bzbddNMkSd++ffPhD384Y8aMycc//vH84Ac/yLbbbpupU6fm9ttvz7HH3pnkk0m64OSWIRtvrHSFZdOMGcn991cet91WKVyZObNSsFIqJeVy5WuSFIuVR1L5e7X66sk22yQjRyZbbZUMG7ZslEYBALxXhXK5XK52CAAAAAAAAAAAAACWjokTJ2bttddOktx9993ZdtttkySlUinFeXfJAAAAAAAAAAAAAAAsw/7xj2T//ZeP0pU369GjUmJw001JQ8PS2ePqq6/OWWedlbvvvjv9+/dPr169svbaa+fCCy/MuuuumyR5+OGHU1tb21mqkiTt7e2pra3NM888kz322CMzZ87MvffemzXWWKNzzH333ZfHH388n/vc5+a7/vy44y7JT3+6e5I+S+fElkHFYnL00cnPf77k125uTp54Ipk9O5k7N2lpSerqKu+hxsbk/e9PVlppye/L8q1cTu66K/nxj5Prr6+8X5qakra2RVuvR4+kvj7p6Ei+8IXK+3399ZdsZgCApUHxCgAAAAAAAAAAAMAK7jOf+Uz69++fn//856mvr0+5XE6hUHjbsfMKWeZdYrqgcQAAAAAAAAAAAAAAXeGOO5LddquUCSyPGhuTD384ufrqpLZ2yaw575rwG2+8MYcddlj69OmTQw45JJtttlkGDhyY9ddfPwMGDHjHa8fnmTVrVgYNGpSBAwfm0UcfTa9evTqPzbu+/M17znvtP/95IsOGrZq2tu7TBtKrV3LrrcnWWy/eOs3NySOPJA88kNx5Z3LvvcmkSUnPnsnb/brK5UoZS79+yZZbJjvuWCn0GT5cGUt3NWtW8qc/JWedlUydWvn7uKQ/abyuLqmpSYYNS044Idl99yX3NwwAYElTvAIAAAAAAAAAAACwgnu7m+VeeumlnH322Vl55ZWz2mqrZdNNN02vXr2y3nrrpbW1NfX19VVKCwAAAAAAAAAAAABQ8fLLyfrrJ6+9Vu0ki6dnz+Rb30q++90lt+bzzz+fT3ziE+no6Mg///nPrLPOOgs1f16Bym9+85scddRROemkk3Laaae9a1nLvOMzZszI0KGXZOLEzyfpuXgns5zYcMPkiScWbW65nIwenfz4x8n11yc9eiRtbZUSloVVV1d5TzU3J5tsUnlv7b134jaAFV9LS3LKKcnZZyfFYjJnTtfs26dP5f31058mn/vc2xcEAQBUk+IVAAAAAAAAAAAAgG6gVColSYrFYiZPnpxDDz00N954Y/r165e5c+emtbU1ffr0Se/evbPppptmlVVWyfDhw7PGGmtkiy22yAYbbFDlMwAAAAAAAAAAAAAAuptPfjK58cZKQcXyrrExue++ZNNNl8x6o0aNyqGHHporr7wye+21V5Jk+vTpKZfLed/73vee1pg1a1Y++clP5pFHHsmtt96a4cOHv+24crncWbgyr5Rl3Lhx2Xrr3TJr1uNJeiyJU1qm9e5dKbv4whcWbt6sWcmoUclZZyWvvFIpyljSnwjdp0+lhOOII5KvfS1Za60luz7LhvvvTw44IJkyJWlqqk6GXr2SbbZJ/vSnZPXVq5MBAODtFKsdAAAAAAAAAAAAAIClr1gsplisXDo6aNCg7LjjjunRo0dOOumkTJkyJX/729/y4x//OIceemh69OiRl156KT/96U/z2c9+NhtttFF+/OMfV/kMAAAAAAAAAAAAAIDu5LLLkttvXzFKV5Jk7txk//3nP5/W1tbcf//9GT9+fOdr5ffQzHH55ZenWCxmzz33TFtbW84777x85StfyX777Zftttsuv/71rzNt2rQkSalUesvceev/5S9/yejRo3PYYYdl+PDh842bp1AopFgsplAopK2tLf/+979z3HHHZfbs5/KBD4xPsbiEm0SWQeVycuCB7338rFnJV7+aDByYnHBCMmFCMnv2ki9dmbfXzJnJL36RbLBB8vGPJ888s+T3oTpaWpLjj09GjkyefbZ6pStJpTjozjuTDTdMLrxw6byfAQAWRaH8Xv5XFAAAAAAAAAAAAAArhFKplGKxmLFjx+bTn/50ZsyYkQkTJsw3bsaMGbnxxhtz2WWX5Yorrsj666+fcePGVSExAAAAAAAAAAAAANDdvPxysv76yWuvVTvJktWzZ/KtbyXf/W5y7bXX5he/+EXuuOOO1NTUZNCgQRk6dGh++9vfZtVVV13gGvOuCd91113z8MMP57zzzstFF12Uyy+/POuss04GDRqUxx57LLNmzcpuu+2Wiy++OP369ZtvnZdffjm77LJLpk+fnscffzx9+/ZNR0dHampq3jLumWeeyYQJEzJz5sxMnjw5TzzxRP72t7/lhRdeyNe+9rV86lOn5xOfqM+cOUv8x7XMqKtLvvzl5Fe/em/jb7opOfjgSiHK3LlLN9vbqalJGhqS009PjjwyKRa7PgNLxoMPJvvtl0yZUt3ClbfTq1eyzTbJxRcngwZVOw0A0N3VVjsAAAAAAAAAAAAAAF2n+PodUx/4wAdy0EEH5aSTTsof//jHHHbYYSmVSnn55Zfz6KOP5rLLLss///nPvPjii9l5552z3XbbZdq0aVl55ZWrfAYAAAAAAAAAAAAAwIruC19ImpurnWLJa2pKzjgj2WCDx3LSSV9LR0dHvvrVr6Znz565/fbbc9VVV+Wll17KH/7wh3zgAx9IuVxOoVB4yxrFYjFNTU1ZZZVVUiqVcs455+SRRx7JP/7xj+y2224pl8t56KGH8pnPfCbXX399fv3rX+ekk07qXKe9vT21tbX59a9/ncceeyznnHNO+vbtmyTzla4kyWOPPZa99torffr0SVtbW0qlUrbffvt8//vfz+67756+feuz1lrJE08s/Z9ftdTWJkcf/e7jZs2qjLv00uqWZHR0VPY/6aTkT39K/vKXZJ11qpeHRXPDDck++2SZLTWaMycZPToZNiy5665k3XWrnQgA6M4K5XK5XO0QAAAAAAAAAAAAAHSdjo6O1NTUZOzYsTn44IMzffr0/Oc//8ndd9+dyy+/PFdffXVeeeWVbLXVVtlnn33ysY99LJtvvvl8N+wBAAAAAAAAAAAAACxpt9yS7Lnnsls2sLgKhaRnz8fS1rZlLrvssuy5555Jkubm5hx//PE555xz8j//8z8599xzF7hGa2trvv/97+dHP/pRkuTkk0/O9773vRSLxc7rxS+66KJ8/etfz/rrr5+LLroo6667bmfpyiOPPJKPf/zj2WSTTXLTTTclSV577bU899xzGT9+fFZaaaXsuOOOnblGjRqVUqmUDTfcMCNGjEh9ff1b8tx/fzJy5IpZltOzZ/KVryQ/+ck7j7vlluSggyrlK3Pndk2296KmJmloSE4/PTnqqMr7j2Xf5Zcnn/vc8vFvqlhM+vVL7rgj2XTTaqcBALorxSsAAAAAAAAAAAAA3dh3vvOd/OhHP8rIkSMzbty4TJs2Ldtss0323nvv7Lrrrtlss806x5ZKpRSLxSqmBQAAAAAAAAAAAABWdLvumtxwQ7VTLG1N2XXXk3PddT9Pks5ClGeffTa77LJLXnvttVxyySXZZZddFrjCqFGjcvzxx+fll1/OTTfdlJ133jmlUimFQiGFQiFPPvlkDjvssDz33HMZNWpUPvzhD3fOPeSQQ/LnP/85P/nJTzJixIiMGTMm9957b+699948++yz+fSnP53zzz8/dXV17/mMjj8+OeecpKlp0X8qy6K1107GjauUlyzI736XHHvssn3uvXoln/pUcuGFlTIWll1XXpkccsjyUboyT6GQ9O2b3HNPstFG1U4DAHRH7nwFAAAAAAAAAAAA6IZeeOGF3H777Rk7dmxqa2tz5513Zv3118+ZZ56Z3/72tznuuOM6S1dKpVKSKF0BAAAAAAAAAAAAAJaqSZOS22+vdoquUJenn/5kkqRcLqe2tjZJss4662S//fbLK6+8kuuvvz5Nb9PkUS6XkySbb755Nt544yTJQw891Hls3vEBAwakVCpl5syZWWONNTrnjx49Otddd10KhUL+8Y9/ZOedd843vvGN3HrrrRk5cmSuvvrqXHjhhQtVupIkp52WrLrqQv4YlnGNjclll71z6cqPfrTsl64kyZw5yV//muyxR9LSUu00LMhNNy1/pStJUi4nr72WfPCDyYQJ1U4DAHRH7n4FAAAAAAAAAAAA6GZmzpyZb37zm9l///3z97//PWuuuWbK5XI+9rGP5Zvf/GY233zzJAsuXHm7m/cAAAAAAAAAAAAAABbXb35T7QRdpS7PPfehvPzynBQKhSRvFKqMHDkyq666au65555MmjTpLceSdI7fYIMN8slPVspbrr322iRJTU1N5/XfNTU1efjhh7PSSitl5ZVX7px/5513Zvr06eno6Ehzc3P+3//7f3nqqafy0ksv5f/+7/+yxx57pKamZqHPqKGhUlLS2LjQU5dJPXsmX/1qsvXWCx7zgx8kP/zhsl+6Mk9TU3LbbcknP5m0tVU7Df9t7Nhkr72Wv9KVecrl5NVXkw99aPn5NwEArDgUrwAAAAAAAAAAAAB0M/369cusWbMyaNCg/OpXv8pPf/rTbLrpprnqqquSvHFT3n8XrkyaNCknnnhiRowY0eWZAQAAAAAAAAAAAIAVW2tr8tvfJi0t1U7SVUo5//z52y822mijrL/++nn66aczceLEJG+UrbxZY2NjvvrVr2adddbJLbfckjPPPDOzZ8/O9OnTc8cdd+Tggw/O3Llzc+yxx2bAgAHp6OhIkuy7774ZM2ZM2tvbM3r06JxwwglZb731lsgZbbVV8rWvVUpLlmfFYrLKKpVSlQX5zW+SM85Y/gommpuTu+9OPv3ppFSqdhrmaW9P9t9/+Xs//beOjmTatOTYY6udBADobgrlN9dVAgAAAAAAAAAAANAtTJ48OS+//HI233zzJMlFF12UF198MV/72tfS87/ucnv++edzzjnn5Nxzz83MmTOTJOeee27+53/+p8tzAwAAAAAAAAAAAAArpksvTb74xWT27Gon6TprrDE3Eyf2yJt7VebOnZvDDz88l156af785z9nn332edu5pVIpxWIx1113Xb773e/m/vvvz9prr52BAwdm0qRJmTp1ar7xjW/k1FNPTY8ePbrojCoFEp/4RDJ6dKXkY3k0YEDyr38lC+qjueaa5KCDlt/zSyrlOIcfnvzyl9VOQpL86EeVx5w51U6yZDQ2Jtdfn3zoQ9VOAgB0F4pXAAAAAAAAAAAAAEhbW1vq6ure8tr06dPzm9/8JmeccUaam5uz/fbb5yMf+UjuvPPOPPHEE3nppZeqlBYAAAAAAAAAAAAAWNHstVdy9dXVTtG16ura89RTtVl77be+fuSRR+acc87JpZdemv3226+zZGXu3LlpaWlJv3790tHRkZqamiTJ+PHjc9VVV+W2227L9OnTs8UWW+Tggw/OBz/4wSqcVTJ3brLTTsnDDyctLVWJsMj69EnuuivZbLO3Pz5tWvL+9yczZ3ZtrqVBOcayYezYZMstl+8in7ez2mrJ009XSn4AAJa2YrUDAAAAAAAAAAAAAFA9pVIpSTpLV8rlcuexyZMn51//+leam5tz9NFH58ILL8z3v//9fPWrX82UKVPyu9/9riqZAQAAAAAAAAAAAIAVz7/+Ve0EXa9cbs1NN81IUrm2u+X1lpK+ffsmSWbMqBwrFosZP358hg4dmk9/+tPzrbPeeuvluOOOy2WXXZYxY8bknHPOqVrpSpL06JHceGOlvKSxsWoxFkqhkPTtm9x884JLV5Lki19ccQoympuTAw9M5sypdpLuq7092X//SlnRiubVV5Pjjqt2CgCgu1C8AgAAAAAAAAAAANCNFYvFzJw5M3/7298ye/bsFAqFzmMbb7xxRo0alfXWWy8TJ05Mnz59kiRbbrlldtttt5x22mnVig0AAAAAAAAAAAAArEBeey2ZOnXR5h56aFIuv/FYWMViMnr0W9c49ND5x33968mllybPPPPuY9+r9vaGXHnlC6/nKKahoSFJ8vDDD6d///7ZbrvtOscOHDgwTz31VK677rq0tbWlpqbmLWuVy+U0LkMtJ336JHfckWy//bJfvlIsJv37J3fdlWy99YLHXXllctNNSWtrl0Vb6pRjVNcvf5k899yi/e1a1jU3JxdckNx7b7WTAADdgeIVAAAAAAAAAAAAgG6spaUlZ599dr72ta91lq6UX79jp1wup1+/fjn55JNz1VVX5e9//3uSZN11181BBx2UF198Mb/73e+qlh0AAAAAAAAAAAAAWDE89FDSs2d19j7xxGTEiHcfd+qpyf77J+ussyR3r8ktt7TnjjvuSHNzc5566ql873vfy/XXX5/tttsum2yySZKkVCqld+/e+cc//pGJEyemrq6u87rveeZdD74saWxMrrsuOeig6v1+302vXsn66yf3359suumCx02blhx2WNLU1HXZusK8cow776x2ku6noyM5/fRkzpxqJ1l6mpuT006rdgoAoDtQvAIAAAAAAAAAAADQjTU0NKS2tjavvPJKbrnllrccm3fj3QEHHJCBAwfm/vvvT2tra5Jkxx13zCc/+cmMGjWqyzMDAAAAAAAAAAAAACuWBx5I5s7t+n2HDUtOOSUpld59/0cfTf7wh+QrX0mmTFlyGebOfX922unD+dCHPpQDDjggp512Wj784Q/nD3/4Q4rFyscHF4vFlMvl7LbbblljjTWSLJtFK2+nri754x+Tq69OVlkl6dGj2okqCoVKMcxxx1V+t+uu+87jv/SlSonEiqi5OTnwwKSlpdpJupd//CN5/RaNFVa5nNx0UzJ5crWTAAArOsUrAAAAAAAAAAAAAN3cRz/60RSLxdxzzz0pl8udN+CVy+UkSVNTU2pra3Pfffelvr4+STJ48OCceOKJOfHEE1MqlaqWHQAAAAAAAAAAAABY/t1+e9eXPjQ0JKNGJfX1yS9+8e7FACNHJocfnvzud0u2gKO+vjGHHvr/Ul9fn7XWWiv/+7//m8svvzyrrbZa5zXdyfJTtLIgu+ySPP10csABSc+e1c3Sq1eywQbJPfckp55aKYd5J889l1x77YpdkjFrVnLFFdVO0b2ceWbl594d/O531U4AAKzoaqsdAAAAAAAAAAAAAIDq2mqrrTJs2LD87W9/y957752tttoqHR0dqampSZK89NJLaW5uTkNDQ5qamtLY2JhCoZARI0ZUOTkAAAAAAAAAAAAAsCIYN67r9zzjjGSTTZLHHku+/e1kn326PkOSNDbW5NOf/m4+9rFT5zu2rJWtzJkzJ0ceeWSmTp2axsbGvO9978vKK6+cVVZZJQMGDMjqq6+eXXbZZYHz+/ZNLrgg+exnk4MPrhTYzJ7ddfl79Kh8Pe645OST371wZZ7f/CYplZZermXB7NmVIpCDD652ku7h6aeTBx+sdoquMXdu8qtfJd/5TlLrE9EBgKXEf2YAAAAAAAAAAAAAkFNPPTUf/ehHc9ZZZ+WPf/xjevfunZaWlowfPz7f/va3M3369Gy55Zbp2bPnfHPL5fIyd0MfAAAAAAAAAAAAALD8aG7u2v123jk5+uikpSU55JCktbVr9/9vLS3FLt+zXC6nra0t5XI5Tz75ZNZYY42stNJK7zhn1qxZuf766zN58uRsvfXWeeihh9LU1JS5c+fm1VdfzZAhQ/LMM8+kVCqlWKyc08SJE7P22mtn8ODBqaurS//+/TNgwICMHLlyXnttlzz55N6ZOnVAWlqSjo6lc659+lRKVo4+Ovnyl5NBg9773JaW5Nxzq/8e6QpPP5088kgydGi1k6z4zj576b3fl0Vtbcnf/pbsvXe1kwAAKyrFKwAAAAAAAAAAAABk5513zhe+8IX88Y9/zLPPPpttttkmffr0yR133JF77rknH/rQh3LyySd3ji+XyymXy503wwEAAAAAAAAAAAAALKqWlq7bq1+/5Pzzk2Ix+e53K0UT1VQqJXPnds1eLS0taWhoSJIUCoXU19fnl7/8Zb7xjW/kmGOOyc9+9rO3lKb8t7mvBx06dGhuvvnmPPvss2lvb09LS0tmz56dHj16JEmKxWLK5XIKhUJeffXVJEljY2OGDx+eqVOnZs6cOZk8eXKamu7LHns8lC996Vf56U9LufTSYorFUubMWfzr1BsaKr/joUOTb30r2X33pHYRPo35iiuScnmx4ywXWlqSn/+88u+DpadcrvyM29qqnaTrzJqV/PrXilcAgKVH8QoAAAAAAAAAAAAASZIf/OAHGTJkSL7//e/ngQceSJLU19dn5513zje+8Y0MHDiw8ya6QqGQQqGQ9vb2FAqF1NTUVDk9AAAAAAAAAAAAALC8am/vur1OOy1Za63kjjuSH/+46/ZdkHI5aW1dmuuX097enoceeijlcjnbbrtt2traUigUUltbmx122CFJ8u9//ztJpZDl7dYoFAqZPXt2XnvttWy++ebp3bt3Nttss3fct1AoZMaMGUmSPffcM2eeeWZeeumllEqltLa2pqWlJb17986aaybnn1/M2Wcnf/5zay699MU89lj/TJvWLzU17SmVymlv77HAvRoaKo/m5mSVVZKttkp23LFStrLBBovz00vOOCOZPXvx1lhedHQkf/lL8stfVgqKWDqee67ys+5uXr9NBQBgqVC8AgAAAAAAAAAAAECSZLXVVst3vvOd7LzzznnsscdSKpXSr1+/7Lbbbunfv3+SpFgsplwup1wu55prrsnFF1+c5ubmrL766vn+97+fgQMHVvckAAAAAAAAAAAAAIDlTn191+215pqVryNHJqXS2485//zKY4stkkceWbp5isWkx4I7RRbbnDlz8vGPfzwvvfRSLrrooiRJbe0bH0tcW1ubNddcMzNnzsyECROy9tprL3Ct2bNnp1Qqpb6+Pq+++mrGjRuXVVddNUOGDHnbwpYkmT59epJklVVWSVK5bn1B+vZNvvSlHvnSl9ZNUinkefzxYv71r448+GApDzzwbO6999GsvPJa2W67LdOzZ9KrV7LZZsmWWybDhiV9+izcz+edjBuXPP30kltveVBTk1x2WXL44Ut23fb29rS2tqa9vT2FQiGNjY1veR8urFdeeSU33XRTGhsbs/nmm2fIkCGdx5qamnL11VfnqaeeSrlcTltbW9rb2zu/1tTUpFwuZ+utt87BBx/cWRL0ZhdddFFuvvnmTJw4MfX19Rk8eHB23XXX7LXXXouceZ4HHkgW5dQPPbTyd2meBfyTe4vNNksOOyzZeuvKv4+ePSuvP/dcss46bz/n619PRoyoFBi9ecznP59ccMHC555n7tzkpZeSd/gTAACwyBSvAAAAAAAAAAAAAPAWO+ywQ3bYYYcFHi8UChk7dmyOO+64PPPMMxk4cGCmTJmSf//73/nJT36SESNGdGFaAACAhVMqJc3NlRv5W1qSurrKh5c0Ni7aBxoAAAAAAAAAAIuvoaHaCaqnUFi84pVy+Y113s68QpU11lgjK6+88nzHa2pq0rt378ydOzezZs16fc23FlHM+3769Olpb2/P3//+92y55ZaZM2dO1llnney000456KCDMnTo0LfMSSoFGUkyderU3H333Zk2bVrWW2+9bLzxxkmSUqmUYrH4ttlra5PNNy9k881rs9tuL+arXz02tbX/yOmn/zaHH75lOjo6UlNTs3A/sIVw992VIpLuZM6c5Oabl2zxyr333puTTz459957b5qamrLmmmvmM5/5TI477ristNJKC71ea2trTj755Jx33nlJkrPPPjtHHnlk53upqakpf/nLX3L77benR48eKRQKKRaLqa2tTUdHR1544YUkyUknnTTf2pMmTcqXvvSl3HbbbRk8eHAGDRqU5ubmXHPNNbnzzjuz1157veN79r39PJLZsxd5+kLZeefkmGMWbs6ppyb9+y/5LA0NldKZ3Xdf8msDALgMHAAAAAAAAAAAAID5lMvllMvlzpuBpkyZknvuuSfbbLNNVltttZx99tl55plncvbZZ2fXXXfNzTffnNNPPz3HH398xowZU+X0AAAAFc3NySOPVG7Yv+OOyocWTJyYFIuVD8UoFisfPtLRkbS3JyuvnAwbluy0U7LVVsmWWyaL8NkOAAAAAAAAAMBC6t17ya95yimVAoEkOf/85AtfqDz/wx+S226bf/x3v/vGdQIXX5zcd1/yej9DkuSjH0169qw8n/c1SYYPT159tfJ89Ojk9Z6RhbKw59/SUrnmYfbsynURH/rQWzO9WXNzc+bOnZvevXunx+sNL4VCobMYpa2tLR0dHamvr39L2cqbzXu9oaEhhx9+eNZcc83U19dnxowZGTNmTM4888xcdNFFGTVqVHbccce3zJ0xY0aS5Cc/+Ul++tOfplgsZq211sqIESNy5JFHZptttnnHc51XcnHnnXfmmmuuySc/+cnsv//+SbJUS1eSZMyYRSvIOPTQyntungWV4ixIsVi51mXEiDde+/znkwsumH/sHnskRx1Vuc6lZ8/KtTHXXJP86EfJ9OkLnz2pXGOzpNx4443ZddddM2DAgHz+85/PoEGDcuutt+aMM87I7bffnptuuimNjY0LteZf//rXnHfeedlqq63y5JNPplevXkneeJ8OGDAgZ511VmbNmpWamprO+yJ69uyZ5557LrvttlvWWmutfPWrX33LujNnzsznPve53HXXXfnlL3+ZkSNHpm/fvp3HmpqakmSxSleS5Pbbk1JpsZZ4z159Nbn22uT++yvXRn3lK+8+59FHkyefrMw59dRk4MAlk2XOnMp7S/EKALA0KF4BAAAAAAAAAAAAYD6FQiGFQiGzZs3KKaeckl/84hdJksbGxhx11FGZPn161l9//Rx22GHp2bNn1l9//bS0tORb3/pWrrjiiuy7777VPQEAAKDbeuWVygeknHtu8vzzlQ+UaGurlLDMUypVilb+29SpyQ03JLfemjQ2JnPnJv36JfvtlxxzTLLBBl12GgAAAAAAAADQrWy5ZfLYY12z19///vavH3PMG8UrN9wwf8nFeeclQ4bMP+/ooyuPJNlpp0qpwsJobk423XTh5jQ0VL726JHsuus7j21ra0uxWFxgWcRrr72W2bNnZ+DAgQsswJhXaLHDDjtk+PDhGTBgQOexGTNm5Cc/+UlOP/30fOc738kll1ySNddcs/P4kCFD8p3vfCcf+9jHUiqV8tJLL+VPf/pT/vSnP+Vf//pXLrjggncsXykWi3nllVdy1VVXJUn22GOP9OvXr7OQZWm6666luvwCnXjiW0tXFuTUUysFQ2+2/vrJsccm++yTjByZTJq08PtPnFh5Xy5kH8p8Xn755Rx11FEZMGBALrnkknzsYx9Lkpx44ok54ogj8oc//CHf//73c/rpp6dcLi+w+OfNnnzyyZx44onZZ599ss022+TEE09M6b9aTGpqarLBAi70eeyxx9LR0ZFhw4Zl9dVX73wflcvl/OUvf8ltt92WH/zgBzniiCPeMu/N7+nFUS4n//nPElnqPbnggjf+lh166HsrXhk58o3n3/rWksvS0VEpFAIAWBqW7v8yAAAAAAAAAAAAAGC5VSqVcuKJJ3aWrhxyyCE57bTTctddd+W2225LXV1dmpqaOsfvsssuWWeddXLBf99hCAAAsJSVy8l99yUHHpisuWblQyWeeaZSrvLaa28tXXkv2toq81pbK2Usv/99ssUWyXbbJVdd9falLQAAAAAAAADAohsxIunVq9opqqNfv+R971t66zc2NqZPnz6ZPn165s6d2/l6uVxOkrzwwgt55ZVXsvbaa6d///5JssACjMbGxs7SlVKplI6OjgwYMCCnnHJKdtttt9x1112577773rLGfvvtl1NOOSUf/OAHM3LkyBx44IH585//nCOPPDLjxo3Lb37zm7dcl/5m8wo1rr/++lx11VX5yEc+kl122eUdMy4p7e3J008v1S3e1rBhlTKVUil5069rPh/84BulKx0dybe/ney1V3L33ZXX1lmncs3LoujZM/n3vxdt7pv95z//yZNPPpmtt946H/vYx9LR0ZFyuZyampqcdNJJSdJZqPNetLS05PTTT09ra2t+9rOfpaWlJYVCIR0dHUnmf0+Uy+WUy+XO99HMmTPz4x//OD179sxnP/vZt8x59dVXc+6552bQoEE5+eST09HRkdtvvz033nhjxo0bt9g/i3leeKFyrVN31VUFWwBA96N4BQAAAAAAAAAAAIC3NWnSpPzf//1fBg8enDFjxuTCCy/MN77xjVx77bU58MAD8/TTT+e2227rHL/JJpukoaEhr732WqZNm1a94AAAQLdRLicXXZRstFGy887J5ZdXPnBiYYtW3k1bW2XNe+9NDj00GTiwUu6ygM/8AAAAAAAAAAAW0pZbJsVF/KTcCy5ICoU3HvN873tvvPaFL7z7Ouus88b4Cy545+MLetx++8LnHzZs4ecsjMGDB2fAgAF58MEH09bWliRpb2/vfH7fffeltbU12223XVZaaaX3vG6xWExNTU1aWlpSX1+flVdeOUmlHCN5awlGTU1N5/NSqZRevXrl8MMPz/vf//7ccMMNeeKJJ5K8UQbz5j2SSjlHW1tbPvvZz2bdddedb/2l4Yknkvr6pbrFfBoaklGjKvv+4hfJ5MkLHnvMMW88/+MfkzPOSK6+OjnggEppS5Lsumuy8cYLn6OtLXnggYWf92blcjl33HFHkmTkyJFJKr/Peb+3/v37Z/jw4Zk6dWoefPDB9/T7vPLKK3PBBRfkrLPOyuDBgzvfL/OKVf5boVBIoVDofB89//zzufvuu7P22mvnU5/6VMrlcue+zc3Neeihh7Lqqqvm1ltvzdChQ7PHHntkzz33zC677JL9998///nPfxbvh5Jk5syktnaxl1luLenrugAA5lG8AgAAAAAAAAAAAMDbmjFjRmpqarLNNttku+22S0tLSzo6OtK7d+/84Ac/SE1NTX7+859n4sSJaWtryz//+c+MGzcu7e3tnTfNAQAALC0TJyYjRyZf/nLy5JPJnDlvfGjE0jRrVjJ9enLWWcn66yejRy/9PQEAAAAAAABgRbfppsncudVO0fXq6pIdd1y6exSLxWy99dZJkn/84x9Jktra2jQ0NOSZZ57Jddddl0KhkA9/+MNJ5i8/+W+lUimlUinlcjmlUqmz1GLGjBlJkj59+iRZcDFKsVhMuVzOeuutl5VWWilTpkxZ4D5J8te//jW33357tthii4wYMeI9ZUyS1tZK4c6XvpSccEJy+unJb3+bXHJJcu21yd13J2PHVspN3u699/DD77rFEnfGGckmmySPPZZ8+9vvPPb1X1eSt16/MmlS8vzzb3y/884Ln6O5ORkzZuHn/bfx48envr4+Q4YMSfLW90RDQ0Pe//73p7m5OePHj39Pa33zm9/MPvvsk4MPPjhz585N/evNOP+fvfsOr6JM2DB+n5IeOkqTJip2pIuoIDYWOxYs62JZe0NXRXdV7Hz2FdfesCGKou6KYkFFFBWxdwWkWOgtpCfnfH+MSUA6JBlC7t91nSvT55kQchKYd57VFa8sr7i4mFGjRgHwl7/8ZaWvzyVLlgAwa9YsTjnlFNq0acOwYcO477776NatG88//zynnnoqs9fUhrMOCgpWLIiqbf7oe5IkSap0tbjbTpIkSZIkSZIkSZIkSZIkSWsTi8WIxWJAMLAJgkFJ9evXZ7/99uN///sfPXv2pF27dvz+++8UFRWx7777AsFgttUNlpMkSZKkDZVMwkMPwYUXQmEhlJSEkyM/P3gdcACcdBLceitkZoaTRZIkSZIkSZIkSZKkmi41Fdq0gZ9+CjtJ9crIgD86UarUkCFDeOWVVxg8eDBz586ld+/eLFiwgLvuuospU6Zwww030K5dOyAox/jwww8pKiqiR48epKSkADB//nwaN25cXrRStm00GmX8+PFMnjwZgO22226l8y9flFJaWko8HmfOnDksXLiQrKws6tatu9rsjz/+OPPnz+fmm29eIePapKTAX/4CixYFr8WLYcaM4GPZq2z5okUQjUL9+hWvpUshL2+tp6k0ffrA+ecH98P89a9Bcczq1K8PDRtWzP+5C2T27ODvE8Afn7L1Nm/ehu23vGXLlhGNRsnKylppXSwWo169epSUlJSXnqxOYWEhV111FcXFxdx6663lYxUikQjJZJLiP9o8SktLy8c//Flubi4PPvgg9erV44wzzgBW/DoqLCwEYOnSpey+++6MHDmS7OxsAPr27Ut6ejpPP/00d955J0OHDl1t1qIi+OgjKC0N7msq+1g2/fXX4d3vtCkoKQnu/3KoiSRJqmwWr0iSJEmSJEmSJEmSJEmSJGmVOnTowPbbb8+PP/7I119/zc4771w+EOm3335j5syZXHLJJSQSCV566SWysrK47LLLuOiii4B1G8wmSZIkSetj1iw4/nj47DPIzQ07TSA/H4YPh5degmeegT33DDuRJEmSJEmSJEmSJEk10557wpQpwUP5a4uCAujUqerP06RJE1555RX+8Y9/MGzYMIYNG0YikaB58+bl94CnpaWRSCSIRqP06tWL4uJi5syZwxZbbAHAxx9/zJVXXsmee+5J165dadGiBUVFRfz4448MHTqU2bNnc9lll9GyZcvy83799de0b9++vLwFIB4PHol82223MWXKFI444ojycyx/D3o0GuX9999n4sSJbLXVVuy3337rdc2RCBxzzLptm0wGfxbLF7I8/DD8+ON6nXKD1asX3H8SjcJVV8EXX6x5+z/3mPy5pGX5+T+6Q9bbwoVBEdLypSHLf2zUCLbZBuJreMJ1NBolmUySSCRWWldWnFI2vSYvvvgizz33HCNGjKDNH40yaWlp1KtX749rDC5ydaUrAB999BFz5syhV69ebLvttuXlLWXKyn+ysrI477zzyM7OLv/70KRJE84++2yefvppXn31VYYOHbrS/mXy8uCf/ww+L7HYih/j8eDr64+emFopGrV0RZIkVQ2LVyRJkiRJkiRJkiRJkiRJkrRal156KUcddRT33nsvd999N5FIhMLCQl5++WW++OILBgwYwGWXXcYVV1xBaWkpaWlpZP15FJckSZIkVYL334e//CUoOikpCTvNivLzg9cBB8CNN8KgQWEnkiRJkiRJkiRJkiSp5vn73+HZZyE3N+wk1adHj6DAojrsuOOOPPHEE0yZMoVff/2V0tJSWrduTffu3cu3iUajAGy//fZMnTqVOnXqlK9r1qwZWVlZPPnkkzz00ENEo1EikQg5OTlst912HHnkkQwZMoS0tLTyfR566CGeffZZ9ttvP3bddVcaN27MggULeOeddxgzZgxbbrkll1xySXmBRpmyUot77rmHuXPncsstt9C0adMq+9xEIpCREbyaNQuWvflmUDJSHa6/Hlq2hHffhVtuWfv2f/47stynfKX5Zcs2LNOXX0K/fisXh5RN9+sHF164+uKVSCRCw4YNKS0tZdGiRSutTyaTLF26lGg0utKf//JycnI477zzaNasGVtssQUvv/wyyWSSoqIiPvzwQwDGjRtHPB6nVatW7LPPPisdo6SkhHvuuYd4PM4pp5xSnm95DRo0KF++9dZbAxV/H4DyZfPnz19tVoD69WHChNWv//JL2Guv2lu+slwHkyRJUqWyeEWSJEmSJEmSJEmSJEmSJEmr1b9/fw4++GDuvfdevvzyS3beeWfmzp3LCy+8QMuWLenfvz/AGgc6SZIkSdLGeu016N8f8vLCTrJm+fnwr3/BwoVwzTXBQzkkSZIkSZIkSZIkSdK66dEDmjSBadPCTlI96tSBSy+t3nM2btyYxo0br7CsrORkeV988cVK++666648++yzzJo1i19++YXffvuNvLw8GjVqxK677krnzp1X2ueAAw5g6tSpvPnmmzz99NOUlpYSi8WoU6cOJ554IieeeCK77777SvtFIhGmTZvGSy+9REZGBieffDLx1TV8VJFYLLj3I5ms+nNttVXwce+9IZFY9TbDhwev3XaDL74I7k9p2DBY9+dOmrLyGICpUzcsU8eO8EevyQbbYYcdKCkp4bvvvlvl+u+//55YLMb222+/2mNEIpHy8pbevXuvcv3IkSMZOXIkf/3rX1dZvPL777/zyiuv0KRJE4466qhVniczM5MuXbrw3XffMXfuXLbbbjsSf/xhRKNRFixYAKxY0LIh0tNX/2e8oYYMgauvDqaHD4eTT65Y17IldOoUTJd9BMjMhMMOC6bnz4f3369Yt//+wfqy7cp06gSLFwfT770Hf3xK1ovFK5IkqapYvCJJkiRJkiRJkiRJkiRJkqQ1+r//+z+aNm3KQw89xAcffEAikaBly5ZccskltGvXLux4kiRJkjZzL78MxxwTlJrUBHl5cNttwcdbbw07jSRJkiRJkiRJkiRJNUckEhSR/OMfkJsbdpqql5EBBx4Ydop1L5CIRqM0adKEJk2a0KVLl5XWr6rApV+/fhx44IEsXbqURYsWsXDhQgoKCsjKymKbbbahTp06qz3fww8/TEFBAYMGDaJhWcNINcrIgHgciour/dTr5O234cgjg+m99oLHHgum27SBVq0qtnvrrQ07fkbGRsUDYP/99wdg7Nix3HLLLSusmz17Np9//jmtWrVi5513XkOODK6//noAUlNTicVixGIxAN5++22GDx/O8ccfz4ABA2jRosVK+yeTSZ5//nlKS0vp27cvGau5sNTUVE4//XROP/10HnjgAfbcc0+i0Wj5+lv/uBHogAMOWI/PwMpatoSCgo06xHrp0ycoY/mzLbeEF18Mpt95B5bvq3nggeDr6M/OPz94AfTuDePHr3+eVfwRSZIkVQqLVyRJkiRJkiRJkiRJkiRJkrRGO+64Iw888ABHHHEE8+bNIz8/n0MOOYTmzZuHHU2SJEnSZm78eBgwoOaUrpTJy4N774X69eGKK8JOI0mSJEmSJEmSJElSzXHCCXDRRWGnqHoZGTBoEPzRH7FZWF2BSywWo0GDBjRo0ICtt956hXWrKmspc8MNN3DDDTdQWlpa6VnXRXp65RevDBkCV18dTA8fDiefHEw//HBQfvFnV10FZZ0zI0bApEnw66/B/LBhFcUrJ50EU6fCt9/CP/9Zsf8bbwTLNkRm5obtt7ztt9+effbZh/Hjx/Of//yHs846C4Bly5YxePBgIpEIp59+evn2yWSSl19+mXg8zl/+8hcg+Pop2+/PEokETzzxBF27duWQQw5ZbY5HHnmE1NRUzjnnnNVuE4lEOOaYY3j66ad58sknSSaTHHDAAUQiEcaOHcuIESNo164dl1122YZ8KsplZATlKz//vFGHqbF69gw7gSRJ2lxZvCJJkiRJkiRJkiRJkiRJkqR1UjZwqUwikSASiax2oJskSZIkbYwvvoCDDgpKTGqivDwYOhS23BKWez6EJEmSJEmSJEmSJElag+xs+Otf4ZFHoKQk7DRVJ5mE004LO0X41uVe9FhI7TQtW0JKCuTnV/25Xn551csHDaooXnn9dXjssYp1774L118PV1wRFPjceOOK+86YAX//+4bliURg2203bN/lxeNx7r//fvbaay/OP/98xowZQ9u2bZk4cSJfffUV++yzD5deemn59sXFxRx22GFAMF6hTDKZJJlMLpcvQiKRYPHixZSWljJ79uzy7f78NfXqq6/y9ddfs/3229OxY8c15q1bty4PPvggt956K0899RQjR46ktLSU9PR0TjjhBC677DK22GKLjf68dO++YcUrjz224tdAmWuuCV7rs8+atG27/tnWRVaWxSuSJKnqWLwiSZIkSZIkSZIkSZIkSZKkDRKNRsOOIEmSJGkzVVgIhx8OublhJ9k4eXlw4YWwzz6V8zAKSZIkSZIkSZIkSZJqg3/8A554YvMtXklNhf79oXHjsJNoTTp3hqKisFOs2ZVXwuTJcN550KkTZGbCrFnw3//C0KEwf/6GHTc7G3r0qJyM22yzDZ999hnXXnstr7/+OpMmTaJ169bccMMNDB48eIWilHg8zg477EBWVtYKx4hEIisVqsRiMXbZZRcGDBhAt27dyrf7s4yMDK688kp6rOMFbb311tx8882cfPLJLFiwgGg0SuPGjWndujWNGjVa38tfpb32gpdeqp5Sn01JNBr8vZIkSaoKkeTyVX2SJEmSJEmSJEmSJEmSJEmSJEmSJIXs0kvh7ruD4pKaLhqFDh2Ch1zYXylJkiRJkiRJkiRJ0rq54gq4447N496BP6tfH6ZOhYYNw06italfH5YsCTtF9cvMhC++gG22CTvJ5umjj+CAA2Dp0rCTVK+UFMjNDT5KkiRVNm/TliRJkiRJkiRJkiRJkiRJkiRJkiRtMiZPhv/8Z/N5cEoiAT/+GDwMRpIkSZIkSZIkSZIkrZshQ6BFC4hEwk5SuTIz4bHHLF2pKTp0CDtBOJJJaNcu7BSbr1133XzujVofW29t6YokSao6Fq9IkiRJkiRJkiRJkiRJkiRJkiRJkjYJhYVw9NGQnx92ksqVmwtXXgk//RR2EkmSJEmSJEmSJEmSaoaUFBg1CtLTw05SeVJToW9fOPTQsJNoXe29N8RiYaeofjvuuPmVHm1KMjKga9ewU1Sv9PTgvjBJkqSqYvGKJEmSJEmSJEmSJEmSJEmSNloyGXYCSZIkSZuDK6+EuXPDTlE1CgvhmGMgkQg7iSRJkiRJkiRJkiRJNUOHDnDRRZCZGXaSypGZCQ8+GHYKrY9u3SArK+wU1SsSgb32CjvF5m/wYKhTJ+wU1SeZhLPOCjuFJEnanFm8IkmSJEmSJEmSJEmSJEmSpI1SVATvvRd2CkmSJEk13aJFcNddkJcXdpKqkUjAlCnw5pthJ5EkSZIkSZIkSZIkqeYYMgRatoR4POwkGyczEx57DBo2DDuJ1seeewb3y9cmWVnQr1/YKTZ/Bx0Eqalhp6gekQjsuy80bx52EkmStDmzeEWSJEmSJEmSJEmSJEmSJEkbZdEiOOww+P33sJNIkiRJqskefRSim/mIt2XL4Oabw04hSZIkSZIkSZIkSVLNkZICb70FjRvX3PsKMjPhmmvg0EPDTqL11aABHH54zf3a2xB16gQlGapa8Ticfz6kp4edpOplZcGll4adQpIkbe4iyWQyGXYISZIkSZIkSZIkSZIkSZIk1WwXXACxGNx+e9hJJEmSJNVEiQS0bAm//RZ2kqqXng4//ACtWoWdRJIkSZIkSZIkSZKkmmPaNOjaFRYtgpr0NN2srOBe6xtuCDuJNtTkydCrF+TlhZ2k6mVmwrXXwj/+EXaS2mH2bGjbFgoKwk5StVq1gunTIRIJO4kkSdqc1aKuREmSJEmSJEmSJEmSJEmSJFWVwYNh+HCYMyfsJJIkSZJqorfegqVLw05RPRIJ+M9/wk4hSZIkSZIkSZIkSVLNsvXWMHEiNGoEsVjYadZNZiacey5cf33YSbQxunQJiiNqg0QCTjkl7BS1R9OmcMABNed72obIzIRLLrF0RZIkVT2LVyRJkiRJkiRJkiRJkiRJkrTRmjeHE06AW24JO4kkSZKkmujmm2HZsrBTVI+iIrj/figsDDuJJEmSJEmSJEmSJEk1S/v28Mkn0KwZpKSEnWbNMjNhyBD4v/+zcGBzMHgwZGeHnaJqRaNwxBHQoEHYSWqXf/8b0tLCTlF1mjaF008PO4UkSaoNIslkMhl2CEmSJEmSJEmSJEmSJEmSJNV8v/wCu+4K338PW2657vsVFRVRXFxMcXExpaWlxGIx4vE4KSkppKamEnGkoSRJkrRZ+/132HprKCgIO0n1qVMHHnoIjjkm7CSSJEmSJEmSJEmSJNU8c+fCccfBRx9Bbm7YaVaUkgLp6d4XsLnJzw/ukV+2LOwkVSczE8aPhy5dwk5S+9x9d1Dus6l9P9tYGRnw3nvQqVPYSSRJUm1g8YokSZIkSZIkSZIkSZIkSZIqzTnnQFYW3Hzzqtfn5eXx+++/89tvvzFjxgx+//13CgoKiEajRCIRIpEIyWSSZDJJIpEgJSWFLbfckjZt2tCiRQuaNWtGnTp1LGORJEmSNiPPPQennAI5OWEnqV6nnAIPPxx2CkmSJEmSJEmSJEmSaqZkEp54Irh/uaAASkrCThQUV+y1Fzz2GDRpEnYaVbbNtRwDIDUV/vIXePHFsJPUTokE9OgBn3wCpaVhp6kcmZlw7rlw001hJ5EkSbWFxSuSJEmSJEmSJEmSJEmSJEmqNLNmQYcO8MMPsMUWwbIlS5YwadIkPv/8cwoLC4nH4xQXF5NIJNb5uJFIhNTUVEpLS4nFYuywww706NGDLbfcsoquRJIkSVJ1ueQSuP324AECqzJwIAwfXjG/Lj2Mu+wSFJt07QodOwYD+QGmT4e2bVfevmVLuPJK6NwZWrSAhg2huBh++QXefx/uuAO++mrjzvFn228P33239u0kSZIkSZIkSZIkSdLq/fYb/PWvMGlSeIUYKSmQng733QfHHbdu9zao5kkkYI89YPLkzacco0y9ejBlCjRuHHaS2uvnn2HnnSEvL+wklWPrrYN7o1JTw04iSZJqC4tXJEmSJEmSJEmSJEmSJEmSVKnOOgvq10/y979P4/3332fWrFkkk0lKK3F0WSQSIRaL0bhxY3r27MkOO+xALBartONLkiRJqj7duwcPP1mdDSleueAC+Pe/V16+ulKUXr3gnXdWf7yCAthnH/jwww0/x5+lpAQPSojH176tJEmSJEmSJEmSJElavWQSHn88+L/8RAJycqrnvCkpEItBnz7w8MPQtGn1nFfhmT4ddtpp8ynHAMjMhCeegP79w06i//wHBg+u+V9fGRkwYQJ07hx2EkmSVJtEww4gSZIkSZIkSZIkSZIkSZKkzUcikeDQQz+itPR2nnnmWX7++WdKSkoqtXQFIJlMUlJSwuzZs/nf//7HLbfcwrhx4ygqKqrU80iSJEmqWskkfPNN5R938WJ49VW47jq49961b79sGYwYAaedBv36wQEHwLXXQnFxsD49Hc49d+PO8Wfp6fDtt+u/nyRJkiRJkiRJkiRJWlEkAgMHwty58MADsNtuwYP/Y7GqOV92dvA6+2z4+msYM8bSldqiTRu4+WbIygo7SeVITYX997d0ZVNx9tnBvUuZmWEn2XCZmXDrrZauSJKk6hdJJpPJsENIkiRJkiRJkiRJkiRJkiSp5ps3bx6jRo1i8eLFFJc9nbgaxeNx0tLSOOqoo2jTpk21n1+SJEnS+ps+HXbaCfLyVr/NwIEwfHjFfCSyfudYfv/p06Ft23Xf98UX4bDDgun//Q8OPbTyzpGVBXfdBSefvO55JEmSJEmSJEmSJEnSuvn6a7jjDnj6aUhJgfx82JhbnLOyIJkMijcGD4ZjjoH09EqLqxokkYA99oDJk6G0NOw0G6dePZgyBRo3DjuJypSUwEEHwYQJwfetmiQzEy6/HK64IuwkkiSpNoqHHUCSJEmSJEmSJEmSJEmSJEk1WyKR4L333mPChAmUlJSElqOkpISSkhKeeuopdt11Vw488EBSU1NDyyNJkiRp7T75BOKb4Ci3rCzo2TN4lXnttco9R24uvP++xSuSJEmSJEmSJEmSJFWFnXeGhx+Gf/8bJk4MSjLefhs+/xxycoLSlOLioDijtDQo04jHIRaruJehqAi22Sa4f2CPPaB7d9hhhzCvSpuCaBSeew46doQFC4JCnpooIwOef97SlU1NPA4vvQR9+8KkSTWnfCUzE84919IVSZIUnk3wlnRJkiRJkiRJkiRJkiRJkiTVFPPmzWPUqFEsXrw41NKV5ZWUlPDll1/y448/cuSRR9KmTZuwI0mSJElajTlzgoeUbCruuAMGDVpx2bx5cNddcM89lX++WbMq/5iSJEmSJEmSJEmSJKlCnTpw4IHB61//CpbNmweffgo//wwFBcGrpCQoY8nIgHr1YLfdYPvtK0pYpOVttRW8/35QxrN4cdhp1l9GBjz1FOy7b9hJtCrp6fD663DkkfDWW5CXF3aiNcvMDApXLr887CSSJKk281c3SZIkSZIkSZIkSZIkSZIkbZAff/yR5557juLi4rCjrKSkpIRly5YxYsQI9tlnH3r06BF2JEmSJEmrkJ8PpaVhp1i7tDSIxYKHrFSm/PzKPZ4kSZIkSZIkSZIkSVq7LbYIilikjbHddvD229CrF+TkQDIZdqJ1k5EB994LRxwRdhKtSWoqvPginHkmjBixaZavRKPBfVV33AGnnx52GkmSVNtFww4gSZIkSZIkSZIkSZIkSZKkmuerr75i1KhRm2TpyvKKi4t5++23efvtt0nWlJFskiRJUi1SUFD5ZSYb4847Yc894eCD4eqrg4dibLEF/OtfcM89lX8+i1ckSZIkSZIkSZIkSZJqrt12g4kToUGDoIRiU5eZCY8/DgMHhp1E6yIWgwcfhNGjoVEjSE8PO1GFrCzYaSf49FNLVyRJ0qahBvw4LkmSJEmSJEmSJEmSJEmSpE3J559/zn//+19KNqWnI69BcXExH3zwAW+88UbYUSRJkiT9yabWjzh9Orz/PowZA9dcA//4R8W6k0+G1NTKPd+mdv2SJEmSJEmSJEmSJElaPzvtBJMnQ4sWkJERdppVi8eDoozRo+Goo8JOo/V14IEwdSoceWRQnhOmaDT4Ov/Xv+Czz2D77cPNI0mSVMbiFUmSJEmSJEmSJEmSJEmSJK2z7777jjFjxtSY0pUyxcXFTJ48mQkTJoQdRZIkSdJyMjKCBzuEbXUPvUgkKqbjcahbt3LPG/aDECRJkiRJkiRJkiRJkrTx2raF77+Hk0/e9MpXsrKgR48g34EHhp1GG6pePXjyyaA8p1GjcO47ys4OioY+/RQuvxxiserPIEmStDqbwC3pkiRJkiRJkiRJkiRJkiRJqglmzJjB6NGja1zpSpni4mImTJhAVlYWnTp1CjuOJEmSJIIHTcRiUFy8/vsOGQJXXx1MDx8ePLiiTMuWUPZj//I//mdmwmGHBdPz58P77wfT77wDv/wCb74J06dDMgldusAll1TsO3VqsM+GnmNVNrUHbUiSJEmSJEmSJEmSJGnDZGbC3XfDccfBgAGwaBHk54eXJx6H9HT497/hlFMgEgkviyrPgQfCzz/D44/DLbcE9yfl5QX3O1WFeDx4degAl14a3Bdl4YokSdoUWbwiSZIkSZIkSZIkSZIkSZKktSosLGTUqFE1tnSlTHFxMWPHjqVt27Y0aNAg7DiSJElSrbfllpCaCgUFlXvcPn2CMpZVne/FF4Ppd96BffYJplNToX//4LUqOTnw979v3DlWZautVr9OkiRJkiRJkiRJkiRJNc+ee8JPP8EllwT3lhQUQCJRvRmys6FjRxgxwvtTNkd16sA558DZZ8OECUEByxtvBOU6lXUfVlZWUOYycCBccAG0b185x5UkSaoq0bADSJIkSZIkSZIkSZIkSZIkadP36quvUlhYGHaMSlFSUsKoUaNIJpNhR5EkSZJqvU6dYFPod7zzThg9GqZOhaVLg0yLF8PkyXDzzbDTTkGJSmXKyoI99qjcY0qSJEmSJEmSJEmSJCl8mZlw993w7rvQvz+kp0NGRtWeMyUlOMfuu8OTT8L48ZaubO4iEdh7b/jf/2D6dBgyBHr3hvr1IS0N6tWDeHztxynbNiUFmjWDQw+FYcNg7ly45x5LVyRJUs0QSTpiVJIkSZIkSZIkSZIkSZIkSWswbdo0Ro4cSXFxcdhRKk1KSgr77rsv3bt3DzuKJEmSVKslk5CdDXl5YSepfnXqBA/X2G23sJNIkiRJkiRJkiRJkiSpKs2fDw8/DLffDvn5kJNTecfOygo+DhwIF1wA221XecdWzTV7NnzyCXz8MUyYEHwNFhQEr2g0KANKT4dWraBXL+jcGTp2hLp1w04uSZK0YSxekSRJkiRJkiRJkiRJkiRJ0moVFhZy1113kZubG3aUSpeSksJZZ51FgwYNwo4iSZIk1WrdugUD/GublBTIzQ0+SpIkSZIkSZIkSZIkafOXSMBrr8EDD8BHHwVlGBkZQRlGUdHa94/FgqKVwsJgvw4d4MQT4bjjIDOz6vNLkiRJmyqLVyRJkiRJkiRJkiRJkiRJkrRaL730El9//TUlJSVhR6l0kUiEpk2bctpppxGJRMKOI0mSJNVaF18Mt98OtW2kW/v28P33YaeQJEmSJEmSJEmSJElSWJYuhc8+g08+gfHj4YsvIDc3KGEpLoZ4HFJTIS0Ntt0WevWCrl2hc2do1izs9JIkSdKmIx52AEmSJEmSJEmSJEmSJEmSJG2ali5dutmWrgAkk0kWLFjAjBkzaNOmTdhxJEmSpFqre3eoUyd4kERtssceYSeQJEmSJEmSJEmSJElSmOrWDcpUevWCiy4KO40kSZJUc0XDDiBJkiRJkiRJkiRJkiRJkqRN0+TJk0kmk2HHqFJFRUVMnDgx7BiSJElSrdazJxQVhZ2iemVnw/77h51CkiRJkiRJkiRJkiRJkiRJkmo+i1ckSZIkSZIkSZIkSZIkSZK0ktLSUj7++GNKS0vDjlLlpk2bRk5OTtgxJEmSpFqreXPYY4+wU1SvSASOOCLsFJIkSZIkSZIkSZIkSZIkSZJU81m8IkmSJEmSJEmSJEmSJEmSpJX88MMPJBKJsGNUi0gkwuTJk8OOIUmSJNVql14K2dlhp6geqalw2mmQnh52EkmSJEmSJEmSJEmSJEmSJEmq+SxekSRJkiRJkiRJkiRJkiRJ0kree+89ioqKwo5RLUpKSpg0aVKtKZqRJEmSNkX77197ileiUTj33LBTSJIkSZIkSZIkSZIkSZIkSdLmweIVSZIkSZIkSZIkSZIkSZIkrWDBggXMmzcv7BjVKpFI8NNPP4UdQ5IkSaq1olG46CLIyAg7SdXr3h3atg07hSRJkiRJkiRJkiRJkiRJkiRtHixekSRJkiRJkiRJkiRJkiRJ0gpmzpxJJBIJO0a1Kioq4ueffw47hiRJklSrnXIKJJNhp6ha2dkweHDYKSRJkiRJkiRJkiRJkiRJkiRp8xEPO4AkSZIkSZIkSZIkSZIkSZI2LbNmzaK4uHit23Xo0IHDDz+8fP6aa65ZaZshQ4aUT7/44ot88cUXazxmkyZN2H333WnWrBl16tQhLS2N0tJSFi9ezPTp05k4cSJLlixZ5b6tW7emW7dutGzZkoyMDAoLC1myZAmzZs3i9ddfJ5FIrPHcM2bMWON6SZIkSVWrUSM480y4/37Izw87TeWLRqFNGzjwwLCTSJIkSZIkSZIkSZIkSZIkSdLmw+IVSZIkSZIkSZIkSZIkSZIkrWDWrFmhnbtp06bstttuKyyLxWJsueWWbLnlluyyyy488MADLF68eIVt9ttvP3r27LnCsng8TlZWFs2bN2fcuHFrLV6ZP38+yWSSSCRSGZciSZIkaQMMHQrPPw8h/lpSZdLSYNSooIDF3z0kSZIkSZIkSZIkSZIkSZIkqXJYvCJJkiRJkiRJkiRJkiRJkqRypaWlLFy4MLTz5+fn89lnnzFjxgxycnKIRqNsu+22dOvWDYCMjAw6derEW2+9Vb5Px44dy0tXCgsLmTRpEr/88gulpaXUq1eP1q1bk0wm13ruSCTCwoULadSoUdVcnCRJkqS1Sk+HZ5+FPn0gPz/sNJUnMxOuuAK22y4BRC1dkSRJkiRJkiRJkiRJkiRJkqRKYvGKJEmSJEmSJEmSJEmSJEmSys2bN494PE5RUVEo5//xxx/58ccfV1g2ZcoUWrVqRdOmTQFIS0srXxeNRundu3f5/NNPP82MGTNW2P/TTz9dp3NHIhF+//13i1ckSZKkkO2+O5x+OjzwwOZRvhKNQrt2cOmlwe8ws2fPZvz48Xz55Zfk5ubSqVMn2rdvT/fu3cOOKkmSJEmSJEmSJEmSJEmSJEk1jsUrkiRJkiRJkiRJkiRJkiRJKjd79mySyWTYMcqlpaWxzTbb0Lhx4/JlU6ZMKZ/eaqutqFu3LgBLliyhbdu2HHzwwdSvX59ly5bxww8/8M4771BQULDWcxUVFfHLL7+w8847V/6FSJIkSVov//d/MHo0zJoVdpKNl5YGzz4L8+fP4Y033uDyyy/n119/JRqNUqdOHYYNG0bTpk059dRTue6668KOK0mSJEmSJEmSJEmSJEmSJEk1isUrkiRJkiRJkiRJkiRJkiRJKpebm0tJSckG7TtkyJBKyzFgwAC23377FZYtWbKE9957j59++ql8WZMmTcqn69WrR69evcrn69evT/fu3dl66615+OGHKSwsXOt5ly5dWgnpJUmSJG2s9HR44QXo1Qtyc8NOs+EyM+HmmyEt7WeGDXuIO++8ky233JKrr76aQYMGkZ6ezuTJk3nwwQe58cYbWbJkCcOGDQs7tiRJkiRJkiRJkiRJkiRJkiTVGBavSJIkSZIkSZIkSZIkSZIkqVxJSQnJZDLsGKsVj694+2t6evoK83PnzuWtt94iMzOTAw44gPT0dLbYYgv23HNPxo0bt9bjFxcXV2peSZIkSRuuc2d48UU49FDIzw87zfrLzISLLoKjjprDPfcM58EHH6SwsJA+ffrQpUsX6tatS0lJCXvssQdbbbUVDRs25KGHHqJdu3ZccMEFYceXJEmSJEmSJEmSJEmSJEmSpBrB4hVJkiRJkiRJkiRJkiRJkiSVKyoq2uB9H3nkkZWWnXLKKRt0rHHjxvHBBx+Qnp5OmzZt6NatG/Xq1ePAAw8kJSWFCRMmAEFRzPJef/11pk6dCkDDhg3Zc889Adh2220tXpEkSZJqoP32g6eeghNOqFnlK1lZ8Le/Jbn22ghPPz2ORx55hPnz55ORkcGoUaN45pln2HXXXbn00ks56KCDaNWqFWeddRaTJ09m4sSJnHDCCTRu3Djsy5AkSZIkSZIkSZIkSZIkSZKkTZ7FK5IkSZIkSZIkSZIkSZIkSaoUs2bNqrRjzZ8/v3z6xx9/pKSkhL322guAzp07lxevLF68eIX9lp9ffjotLW2dzhuJRDYssCRJkqQqc8QR8MwzcOyxkJcXdpq1y8yEs85KcPPNUQoK8rnlllv49ddf2WuvvbjnnntIJBLMnz+fgQMHcvHFF1OvXj169+7NNttsw5133sk333xj6YokSZIkSZIkSZIkSZIkSZIkraNo2AEkSZIkSZIkSZIkSZIkSZK06UhNTQ31/PF4fJXLk8lk+XRGRkb59MyZM0kkEuXz9evXX+X0kiVLNur8kiRJksJ1yCEwZgxkZ0MsFnaa1cvMhH/9q5RbbokSicBdd93FF198Qa9evXjhhRfYaaed2GWXXdhnn30YN24cc+bM4f777y/ff7fdduOEE04on1+4cGEYlyFJkiRJkiRJkiRJkiRJkiRJNYYjQyVJkiRJkiRJkiRJkiRJklQuHo8TjUZXKDOpbPXq1WPQoEHl89dcc0359HnnncfPP//MzJkzWbJkCdFolNatW7P77ruXb/Prr7+WT+fm5vLtt9+y8847A7D//vsTj8fJyMigS5cu5dt99dVX65Qt7OIZSZIkSavXuzd8+SUMGADffgu5uWEnqpCeDnXrwtNPQ58+Fc0wM2fOJC0tjX//+980bNiQkpIS4vE4RUVFbLPNNuy22248//zzTJkyhXbt2hGJRMr3LSws5NFHH+X111/nhRdeIDMzc71z5ebC55/D9OlQUAD5+VBaGuRNT4f69aFDB2jdGpY7tSRJkiRJkiRJkiRJkiRJkiTVGBavSJIkSZIkSZIkSZIkSZIkqVx2dnb5Q4DDkJqaSocOHejQocMq1y9btoxXX311hWWvvvoqTZs2pXHjxjRp0oRjjz12hfXff/89n3766Tqdv27duhsWXJIkSVK1aNsWPvwQ7r4bLrsMCguDIpEwZWbCscfCnXdCdnawLJFIEI1GmTJlCqmpqTRu3BiAWCxGMpkkNTWVZDJJXl4eJSUlFBcXr1C6AkExZsuWLZk4cSJdunTh/fffp0GDBqvNUVAAkyfDJ5/Au+/CpEkwe3aQL5GoeCWTEI0Gr1gMiouD6Z13hr33hu7dg9dWW1XZp0ySJEmSJEmSJEmSJEmSJEmSKo3FK5IkSZIkSZIkSZIkSZIkSSrXrFmzUM//7rvv0rZtW7bYYgsyMzOJxWIUFhayYMECpkyZwscff0x+fv4K++Tl5fHQQw/Rs2dPdthhB+rXr08ikWDu3Ll8/vnnfPLJJ+t07tTUVLbyycKSJEnSJi8ahfPOg4MPhgED4NtvITe3+nOkp0PduvD009Cnz58zRgHYb7/9GD9+PB999BH9+/cvL1cpKipi1KhRfPfdd+y6665su+22Kx0/Fotx+OGHU1RUxOWXX07nzp2ZOHEiTZs2XWG7adNg2DB4+OHgc1NUFJSwlFm6dN2u56OPgrKWOnWCY+y2GwweHHye445ElCRJkiRJkiRJkiRJkiRJkrSJiiSTyWTYISRJkiRJkiRJkiRJkiRJkrRpSCQS3HjjjZSWloYdpdqlpKRw1lln0aBBg7CjSJIkSVpHiQQMHw7XXQfz5kFeHlT1iLnsbIjF4Kyz4F//CuZX5+OPP+bggw9mhx124KqrrqJPnz4UFxfz0ksvcdttt/HZZ59x1VVXcemllxKNRssLWwCSySSRSISSkhJGjx7NZZddRmFhIe+99x6tWrVl7Fi46Sb4+GMoLYXi4sq/1jp1ICUlKLo580z4U+eLJEmSJEmSJEmSJEmSJEmSJIXO4hVJkiRJkiRJkiRJkiRJkiSt4J577mHevHlhx6h2KSkpXH755UQikbCjSJIkSVpPySS89x7ccgu88UawrKCg8o4fi0FqKmy/PQweDEccEcyvi5deeoljjjmGhg0b0qVLF5YuXcqnn35KSUkJRx11FFdffTXt2rVb5b5l5SulpaW89NJLXHHFFfzyS3dSUh6kuDhOTk7lXeOapKcHn+Mjj4T//Afsq5QkSZIkSZIkSZIkSZIkSZK0qbB4RZIkSZIkSZIkSZIkSZIkSSt4+eWX+eSTT8KOUe2aN2/OaaedFnYMSZIkSRtp9mx44IHgNXcuZGYGJSyFhet+jFgMsrKCfTIy4PDD4aKLYJddNizThAkT+L//+z8+/fRT5s+fT6tWrTj77LM59NBD2XbbbVe7XyKRIBqNAjB/Puy773S+/HILIGvDgmyktLTg8/nEE3DQQaFEkCRpk7JwIXzyCUyeDO+8A1OmBD8/FBVBaSmkpATvn3XrQteu0LMndOkCO+4YrJMkSZIkSZIkSZIkSZIkbTyLVyRJkiRJkiRJkiRJkiRJkrSCzz//nFdffZWioqKwo1SrHj16cMABB4QdQ5IkSVIlWroUPvsseCD6+PHBQ9HnzAmKVWIxiEYhmQwejF5SAnXqQIcO0KtX8HD0zp2hWbPKyZKTk0Nubi4LFy6kWbNmNGjQYLXbLl+4AnDzzVO4+upW5OcngbTKCbQRMjOD4pX774c1XIYkSZud/HwYORKeeSb4+WLpUkhPD5YXF699/6ys4OePggLYeuvgZ47TTgvKWCRJkiRJkiRJkiRJkiRJG8biFUmSJEmSJEmSJEmSJEmSJK1g0aJF3HPPPZSUlIQdpdqkpqZy1FFHse2224YdRZIkSVIVKyyEvLzggecFBZCaGjwwPSMjKBSpLslkkkgkstr1paWlTJr0EwMHJpgypTXJZFb1hVsHaWnB5+upp+Avfwk7jSRJVWvKFLjzTnj0UYhEYNmyyjluNBr8HNKqFQweDAMGBD+TSJIkSZIkSZIkSZIkSZLWXTTsAJIkSZIkSZIkSZIkSZIkSdq0NGjQgGbNmoUdo1rF43HatWsXdgxJkiRJ1SAtDRo0gGbNoG1baNECGjWq3tIVoLx0JZlMrvBx0aJFfP311/Tvfw577ZXBTz9tvcmVrkBQYLNoERx5JDzwQNhpJEmqfMkk/O9/0LMn7LIL3H8/5OZWXukKQCIRFMJ9/z2cdx5suSWcfz78/HPlnUOSJEmSJEmSJEmSJEmSNneRZNnd2JIkSZIkSZIkSZIkSZIkSdIffvjhB0aPHk1RUVHYUapcPB5n7733Zq+99go7iiRJkqRaLDc3l48//pjbb7+dDz6Yzfz5LwGNgZSwo61VRgZcdRVcdlnYSSRJqhwzZsBxx8FXX1Vu0cq6SEmBeDx4b73kEojFqvf8kiRJkiRJkiRJkiRJklTTRMMOIEmSJEmSJEmSJEmSJEmSpE3PtttuS6yWPNEvmUzSqVOnsGNIkiRJqqUWL17MY489xoABA9h333353/8+Z/Hi14hEtqQmlK4A5OfDddfBzTeHnUSSpI2TTMJ998FOO8HHH1d/6QpAcXHw3nr99dCpE/zwQ/VnkCRJkiRJkiRJkiRJkqSaxOIVSZIkSZIkSZIkSZIkSZIkrSQajdK9e3fi8XjYUarctttuS1ZWVtgxJEmSJNVCiUSC6667jpNPPplXXnmFvfbqT716X5NM1ieZrFllmHl5cM018NBDYSeRJGnDzJwJe+4JF18MublQUhJuntxc+Ppr6NgRbroJSkvDzSNJkiRJkiRJkiRJkiRJmyqLVyRJkiRJkiRJkiRJkiRJkrRKnTt3DjtClUtJSWGPPfYIO4YkSZKkWioajXLDDTfwt7/9jSefHMn8+SPJy6tLaWkk7GgbJC8PLrgAxo0LO4kkSevnf/+DHXeESZOCwpNNRSIB+flw3XXQrRssXBh2IkmSJEmSJEmSJEmSJEna9Fi8IkmSJEmSJEmSJEmSJEmSpFXKzs6mY8eOxOPxsKNUiWg0SrNmzdhqq63CjiJJkiSpFktPT2f48OFMm3YM06fHKC4OO9HGycuD446DnJywk0iStG4efxwGDAgKV0pKwk6zarm58PXX0KUL/P572GkkSZIkSZIkSZIkSZIkadNi8YokSZIkSZIkSZIkSZIkSZJWa//99ycjIyPsGFUiFotx5JFHEolEwo4iSZIkqZb75hu48cbgoeqbg5wcOO+8sFNIkrR299wDZ54J+flhJ1m7oiKYNQs6dQo+SpIkSZIkSZIkSZIkSZICFq9IkiRJkiRJkiRJkiRJkiRptVJSUjjqqKOIx+NhR6lUKSkp9O3bl7p164YdRZIkSVItV1ICRx8NBQVhJ6k8BQUwahS8+WbYSSRJWr0nnoCLL64ZpStlSkpg3jzo2RPmzg07jSRJkiRJkiRJkiRJkiRtGixekSRJkiRJkiRJkiRJkiRJ0hq1atWKjh07bjblK9FolGbNmtGxY8ewo0iSJEkSQ4fCzJmQTIadpHLl5cHxx8PSpWEnkSRpZS+/DGecUbNKV8qUlsLs2bDXXr7PSpIkSZIkSZIkSZIkSRJYvCJJkiRJkiRJkiRJkiRJkqR1sP/++5ORkRF2jEoRi8U48sgjiUQiYUeRJEmSVMtNmRIUr+Tmhp2kauTkwMUXh51CkqQV/forHHdczSxdKVNcDDNmwOmnh51EkiRJkiRJkiRJkiRJksJn8YokSZIkSZIkSZIkSZIkSZLWKiUlhQEDBpCSkhJ2lI0Sj8c59NBDqVu3bthRJEmSJInbb4eSkrBTVJ2CAnjiCVi8OOwkkiQFkkk4/vjgPaqmKyyE//0PxowJO4kkSZIkSZIkSZIkSZIkhSuSTCaTYYeQJEna3BUUwM8/Q35+MF1UBGlpkJEB2dnQpg3E42GnlCRJkiRJkiRJkiRJWrupU6cycuRISmrgk4FTUlLYb7/96NatW9hRJEmSJIncXNhyS8jLCztJ1crMhBtvhAsuCDuJJEnwyCNw/vnB+/DmokEDmDo1+ChJkiRJkiRJkiRJkiRJtZHFK5IkSZWsoAC+/BI++QQmTICPPoKZM4OSlUgkeJVJJqG0FIqLYZttYM89YY89oHNn2H57y1gkSZIkSZIkSZIkSdKm6dtvv+WFF16oUeUrKSkp7Lnnnuy9995hR5EkSZIkAB5+OCgj2Zwe/L46LVrArFkr3k8vSVJ1+/XXYMzWsmVhJ6lcaWlw+OEwcmTYSSRJkiRJkiRJkiRJkiQpHBavSJIkVYJEAt54A26+OShbycgIylTy89f/WFlZEI1CUREccQRcfHFQxCJJkiRJkiRJkiRJkrQp+eGHH3j++ecpLi4OO8paxeNx+vTpQ48ePcKOIkmSJEkAJJOw3XYwZUrYSapHdja89BL06RN2EklSbZVMQu/eMHEi1KA+6XWWmQnPPgsHHRR2EkmSJEmSJEmSJEmSJEmqfhavSJIkbYSFC+Hhh+H222HZsuBVmaJRSE+H1q1h8GA45pig1EWSJEmSJEmSJEmSJGlTMH36dJ5++mmKi4vZVG9Jjcfj9OvXj44dO4YdRZIkSZLKffQR7Lsv5OaGnaT6HHggjB0bdgpJUm31xhtwxBGb93tvixYwaxZEImEnkSRJkiRJkiRJkiRJkqTqZfGKJEnSBpg9Gy66CF54IbgRPT+/6s+ZnR18PPNMuOYayMys+nNKkiRJkiRJkiRJkiStzeLFi3n++eeZM2cOxcXFYccpl5KSQnZ2NkcffTTNmjULO44kSZIkreDUU2H4cEgkwk5SfVJTYe5cqFcv7CSSpNpo//3hzTfDTlG1srPhxReDcjdJkiRJkiRJkiRJkiRJqk0sXpEkSVoPySSMGAFnnQUFBRDGs0IyMqBBA3jmGdhzz+o/vyRJkiRJkiRJkiRJ0p8lk0kmT57MG2+8QUlJCWHfnhqPx+nWrRt9+vQhFouFmkWSJEmSVmW77eCnn8JOUb3q1oWXXoLevcNOIkmqbWbNCt57CwrCTlL1DjgAXnst7BSSJEmSJEmSJEmSJEmSVL2iYQeQJEmqKWbPhr594YwzICcnnNIVgPx8+O234Cb4s8+GvLxwckiSJEmSJEmSJEmSJJWJRCJ07dqVs88+mxYtWpCSkhJSjhTy8hpw8smnsP/++1u6IkmSJGmTVFQE06evfv3AgZBMVrzWxS67wB13wHvvQW5uxb4//7zm/Q45BF5/HRYsCO5V//FHuPVWaNhwxe1SUuC00+Cpp+Cbb2D+fCgsDO5tHz0a9t577RkLCuCTT9bteiRJqkx33w2JRNgpqsf48fDLL2GnkCRJkiRJkiRJkiRJkqTqFUkm1/XWa0mSpNopmYSnn4YzzwwGeoVVuLIqGRnQoAE8+yz07Bl2GkmSJEmSJEmSJEmSJEgmk3z55Ze8++675OTkUFJSQlXfrpqamkpKSgo9euzB+ed359JLYwwYUKWnlCRJkqQN9tln0KsX5OSsev3AgTB8eMV8JLL2Y15wAfz73ysvnz4d2rZd9T5XXw1Dhqx63c8/B2UqZQ9ub9IEZs9ec4bTToOHHlrzNoccAv/975q3kSSpMhUVwZZbwpIlYSepHmlpcOGFMHRo2EkkSZIkSZIkSZIkSZIkqfpYvCJJkrQGySQMGhQM/srLCzvN6mVkwN13w8knh51EkiRJkiRJkiRJkiQpkEwm+e2335g4cSI//PADkUiEkpKSSjt+LBYDoGXLlvTs2ZN27doRiUQYPz54SPH330N6eqWdTpIkSZIqzUMPBfep5+auev2GFK8MHAgDBsDkydC4MZx1VrB8dcUre+4JEyYE06WlcMUV8N13MHgw9OgRLH/tNejbN5guK14ZPx5GjoSffoLttgvKW7bcMtgmJyfYLj9/9TmbNYPfflv79UiSVFmeeSYoB1td4dnmqF49mDcPUlLCTiJJkiRJkiRJkiRJkiRJ1cPiFUmSpNUoLYWTToIXXlj9gLZNSUYGXH89XHRR2EkkSZIkSZIkSZIkSZJWlJeXx6effsqnn37KkiVLSElJIZFIUFxcvM7HiMVixONxiouLycrKYpdddqFr167Ur19/pW3794euXeHyyyvxIiRJkiSpkpx0Ejz22OrXb0jxyur2X13xynPPwZFHBtMPPginnx5Mb7UVzJgB0Wgwv9NO8O23kJ0NHTtWlLWUOeIIGD26Yr5bN/j449VnS0mB+fOhbt31uyZJkjbUgAHw7LNhp6hederA229D585hJ5EkSZIkSZIkSZIkSZKk6hEPO4AkSdKmKJGA446DMWMgLy/sNOsmPx+uvBKKi2Hw4LDTSJIkSZIkSZIkSZIkVcjMzGTPPfdkzz33pKSkhDlz5vDbb78xc+ZMfvnlF5YsWQJANBolEomQTCZJJBIkk0nq1KlD8+bNad26Nc2bN6dp06akpaWt8Xw33wzdu8PJJ0PTptVxhZIkSZK07iZPDjsB7LNPxfR771VM//ILzJwJbdoE8336BMUry5atXLoC8MMPK84vW7bm82ZkwFdfQc+eGxRbkqT19uGHYSeofqWlwc8bFq9IkiRJkiRJkiRJkiRJqi0sXpEkSfqTZBLOOqtmla6UycuDa6+Fhg3htNPCTiNJkiRJkiRJkiRJkrSyeDxOixYtaNGiBV27dgUoL1opLi6mtLSUWCxGPB4nFosRiUTW+xzbbAOnnAJXXAEPPVTZVyBJkiRJGycnJ9zz168f3HNeZvbsFdfPnl1RvNKu3ZqPNWBAxfSPP8J33615+0gk/OuXJNUeeXnw22+rXz9wIAwfXjG/Lv8Uucsuwb89du0KHTtCZmawfPp0aNt21ftccEFQOtaly4rbnHQSPPbYitumpATLe/eG3XaDJk2gTh1YsCAokfn3v+Hdd9ecMS8vKFY744y1X48kSZIkSZIkSZIkSZIkbQ4sXpEkSfqT66+HJ5+seaUrZfLygpvxmzWDgw8OO40kSZIkSZIkSZIkSdLaRSIRYrEYsVis0o55xRXQvj18/nnwgEJJkiRJ2lQUFIR7/qysFeeLilY/n529+uMMGAD//GfFPqedtvZzJ5PhX78kqfb44ougGGXp0so7Zp8+MGjQ+u1z9dVB8dm6aNgQHnhg5eXNmsERRwSv005be+H0hx+uX0ZJkiRJkiRJkiRJkiRJqsmiYQeQJEnalHz+OQwdWnNLV8rk58OJJ8KCBWEnkSRJkiRJkiRJkiRJCke9ejBkCFx4YfBgX0mSJEnaVBQXh3v+3NwV59PSVj+/bNmqjzFoEIwYAfF4UKRyzDHw7rtrP7fFK5Kk6vTJJ5X/vrt4Mbz6Klx3Hdx777rt89VX8PDDcNZZMGfOuu0zfnyw/X77wdlnw9y5Fetuvx0yMta8/4wZUFi4bueSJEmSJEmSJEmSJEmSpJrO4hVJkqQ/FBXBUUcFpSWbg7w8OPXUsFNIkiRJkiRJkiRJkiSF57TTYN48eOmlsJNIkiRJUoVYLNzzL14MCxdWzDdtuuL6Zs0qpqdOXXn/22+HO+6AaDQ41l/+su6/d0UikJKyvoklSdow775b+WPFHnsM+vWDq66Cjz5at3323hv+/ne4776158nNDbbv3TvYfty4oODlzDMrtqlTB3beec3HSU+Hr79et3ySJEmSJEmSJEmSJEmSVNNZvCJJkvSHa66B338PO0XlKSqCN96AF14IO4kkSZIkSZIkSZIkSVI44nG47Ta45JLgXgpJkiRJ2hSkpYWdAN5+u2J6r70qptu0gVatKubfeqtiOjUVnnkGLrwwmJ8xA3r2hHfeWffzRiLBg+AlSaoOU6aEnWD9LVsGEyasvPyHH1bebk0iEZg+vdJiSZIkSZIkSZIkSZIkSdImzeIVSZIk4PPP4Y47IC8v7CSVKy8PTjkFFiwIO4kkSZIkSZIkSZIkSVI4DjwQttsO/vOfsJNIkiRJUmBDi0eGDIFkMng9+uiK61q2hMMOC16dOlUsz8ysWN6zZ8XyYcMqpk86CS6/PNjmmWcqlr/xBnz7bUXm11+HY44J5hctCkouGzQIjlv22mKLtV9HRsZ6XbYkSRusoCDsBJVnwICK6R9/hO++W/P2yeTmdf2SJEmSJEmSJEmSJEmStCbxsANIkiSFrbQUjj4a8vPDTlI18vLgtNNg9Oiwk0hS+ObPh08+gcmTYdIkWLIk+P5fWAgpKcHg4qws2G036NYNunSBFi0gEgk7uSRJkiRJkiRJkqSNceutsPfe8Le/QePGYaeRJEmSVNttuy1MnVq5x+zTB4YPX3n5llvCiy8G0++8A/vsE0y/+y5cfz1ccQXEYnDjjSvuN2MG/P3vFfNNmkCvXhXzDRrAs8+ufL6TToLHHlt9zqIiaNdu7dcjSVJl2FzGiw0YAP/8ZzBdVBSMFVub0tLN5/olSZIkSZIkSZIkSZIkaW0sXpEkSbXemDEwe3bYKapOURG8+ir8/DO0bRt2GkmqXtOmwciR8Pbb8NlnkJMDGRmQmwslJavf77XXIDs7+B6akgK77ho8hOnoo6Fjx+rLL0mSJEmSJEmSJKly7LADHHss3HsvXHll2GkkSZIk1Xa9esG4cVBcHG6OK6+EyZPhvPOgUyfIzIRZs+C//4WhQ2H+/Mo/ZzQKrVpV/nElSVqVRCLsBBtv0CC47bbgPbSgIPh3znffXft+yeSax01IkiRJkiRJkiRJkiRJ0uYkkkwmk2GHkCRJClPPnjBxYtgpqlZqKpx7bnCTvSRt7kpLYexYuOkm+PjjYKBUUdHGHzcWg7S0oMRq8OCghCU9feOPK0mSJEmSJEmSJKl6FBQEDxtMT4dIJOw0kiRJkmqzN9+EI4+EpUvDTlL9uneHDz8MO4UkqbbYbjv46afVrx84EIYPr5hf3383XH7/6dOD8QZr8/PP0KZNMH3SSfDYY6vf9vbb4cILg+nFi+GII+Cdd9YtW3Y2/Oc/QUZJkiRJkiRJkiRJkiRJ2txFww4gSZIUpilT4NNPw05R9YqK4MEHobAw7CSSVHXmzYMbb4RmzeC442DChODBSZVRugJBoUteHnzzDZx9NmyxBVx0UTDoSZIkSZIkSZIkSdKmLz0dMjIsXZEkSZIUvs6dg3sca5toFHr1CjuFJKk2SU8PO8GGSU2FZ56pKF2ZMQN69lz30hUI/h00I6NK4kmSJEmSJEmSJEmSJEnSJicedgBJkqQwDRsWPEi/Nkgm4bnn4IQTwk4iSZUrmYT774eLL4ZEAvLzq/6cy5YFH+++G+69F84/H669FtLSqv7ckiRJkiRJkiRJkiRJkiSpZmvQAOrXh7lzw05SvbKzoXv3sFNIkmqTBg02bL8hQ+Dqq4Pp4cPh5JMr1rVsCZ06BdNlHwEyM+Gww4Lp+fPh/fcr1u2/f7C+bLsynTrB4sXB9HvvwYIFQVnM2LEVZWWLFsEllwTX0rNnxb4//gjz5q3+GqJRqFdvHS9YkiRJkiRJkiRJkiRJkmq4SDKZTIYdQpIkKQz5+bDFFpCbG3aS6rPLLvDll2GnkKTKM2MGHHdc8L0tzO/nmZnQpAmMGgWdO4eXQ5IkSZIkSZIkSZIkSZIk1Qx/+UvwUPXaJCMDvvsOWrcOO4kkqba4/HK4+WZIJFa9fuDAoFilTCQSfFxT8cqf91mVd96BffapmP/5Z2jTZs379O4N48cH75PTp695W4CTToLHHlv9+rS04DhNm679WJIkSZIkSZIkSZIkSZJU00XDDiBJkhSWF16AaC37aWjq1GCgmiTVdMkk3Hcf7LQTTJoUfolWXl4wEGqvvWDwYCgsDDePJEmSJEmSJEmSpA1XWlpKaWkpX3/9NTk5OSRW91RGSZIkSdoIxx8P2dlhp6heTZpAq1Zhp5Ak1SbdutW+99syGRmWrkiSJEmSJEmSJEmSJEmqPSLJZDIZdghJkqQwnHYaPPRQ2CmqV1YW3HknnHpq2EkkacMtWgSHHAKffx5+4cqqZGYGg5Nefx3atQs7jSRJkiRJkiRJkqR1VVBQwNixYxk7dixvv/02U6dOpWHDhuy9996cddZZ7LvvvmFHlCRJkrQZKSiALbaAZcvCTlI9srLgllvgrLPCTiJJqk1mzoTtt4f8/LCTVL9eveCdd8JOIUmSJEmSJEmSJEmSJEnVw+IVSZJUa+24I3z33frvN3AgDB9eMR+JrNt+J54If/sb7LorNGgAJSUwaxa89RbcfDP8/POK2zdqBBdfDP36Qdu2kJEBOTlB5lGj4O67obh4/fOffDI88sj676dwJZNJFi9ezO+//86vv/7K9OnTWbZsGaWlpZSWlpJMJonFYsTjcTIyMmjZsiXxDWvfAAEAAElEQVQtW7akefPmNGrUiMi6fqFKm7g5c6Bnz+D7Z1FR2GlWLxqFevXg3Xdh553DTiNJkiRJkiRJkiRpTRKJBO+99x433XQT7777LkVFRdStW5etttqKRo0a8eGHH1KnTh2eeeYZ9t5777DjSpIkSdqMXHjhht8XXtNkZAT3gdapE3YSSdLmrmwMToMGDUgkktSvHyEnJ+xU1Sseh3/9C66+OuwkkiRJkiRJkiRJkiRJklQ9LF6RJEm1UkkJZGZu2AC1DSleufVW+Mc/Vr9+8WLo2hWmTAnm69aFzz6Drbde/T6vvAIHHbQuiVe03Xbwww/rv5+q37Jly/j000/54YcfmDdvHgCRSITi4mLW5cf41NRUkskkiUSCRo0a0a5dO7p06ULDhg2rOrpUJWbNgh49YO7cmjPAuE4dGDcu+B4vSZIkSZIkSZIkadOzbNkybr31Vu6//37mzZvH3nvvzWGHHUa3bt3o0aMHAGPHjmXw4MEkk0m+/PLLkBNLkiRJ2pxMmwY77QQFBWEnqVqxGJx0Ejz0UNhJJEmbs4KCAv7v//6P+++/n3/961+cddZZxGIxevaEiRPDTle96tWDp57asLFnkiRJkiRJkiRJkiRJklQTxcMOIEmSFIZvv4X09Op5cH9GBpx3XsX888/DffdBq1Zw552QnQ3168Pf/w6XXRZsc/TRFaUrxcVw8cXwzTdw7LHBdgD9+sH228P3369fnp9/Do6ZkrLRl6YqkEwmmTlzJhMnTmTq1KlEIhFKSko26FhFRUXl03PnzmX+/Pl8/PHHNGvWjJ49e7LtttsSjUYrK7pUpebOhT32gNmzobQ07DTrLicH9tsP3n8fdt457DSSJEmSJEmSJEmS/mzo0KHcdtttbLXVVgwaNIhDDjmE7bbbjni84hbbvn378s0333DZZZcxZswYDvJphZIkSZIqydZbQ9euMGFC2EmqVmoqXHjhysunTZtGLBajsLCQ7bbbrvqDSZI2CyUlJbz99ttcf/31TPjjTfWtt97ioIMOom3btvTpk2Ty5AjLDbPZ7BUUQJcuYaeQJEmSJEmSJEmSJEmSpOpj8YokSaqVPvkEEonqOVdmZjBQrMyQIUGJCsARR8DBBwfTy29Tv37F9BdfwLBhwfTnn1cUr/x5n3WVnh6cf7fd1n9fVZ3i4mI+//xz3n//ffLz81coTaksiUSCRCLBrFmzGD16NPF4nG7dutG1a1cyMzMr/XxSZVmyBPbcE+bMqVmlK2VycqBXL/j444pSLUmSJEmSJEmSJEnhu/322xk6dCitW7fmxhtvpF+/fmRnZwOQTCaJRCKUlJQQj8fZeuuticVizJkzJ+TUkiRJkjY3l10Gn30Gy5aFnaTq7Lgj7LRTxfyECRO48cYbGTduHLFYjEaNGnHIIYdw9913E41GwwsqSaqR3nrrLU488UTmzZvHcccdx8KFCxk7dixHHXUUbdu25ZRTItx6a9gpq1ePHtCkSdgpJEmSJEmSJEmSJEmSJKn6eBeyJEmqlT76CHJzq+dcCxbAp59WzF9zDey3H5xyCvTuHSwrLoaRIyu2efPNimKYDh3g/PNh333h//6vYpvPPoOvv17/PInEinkUvpkzZ3LXXXfxxhtvsGTJkiopXfmzoqIi8vLyeO+99xg2bBjffvttlZ9T2lB//SvMmBF8r6yJkklYvBj69q251yBJkiRJkiRJkiRtbnJycnjiiSfYcsstefTRRznmmGPKS1cAIpEIiUSCeDwOwKRJkygqKqJhw4ZhRZYkSZK0mfrLX6BTJ/jj14/NTkYGPPRQMJ1IJBgxYgT9+/fntddeY//99+f0009nr732YsSIEXTt2pUff/wx3MCSpBqnXr16ZGRk8PLLL/PUU09x6qmnEo/Hee6555g1axZt20K3bsmwY1ab7Gy49NKwU0iSJEmSJEmSJEmSJElS9bJ4RZIk1UqzZ1fv+fr3h7feCqaPPBLeeAMefji4kf3jj2GffWDSpIrtv/gCjj8efvkFUlLgzjuDMpa//z0oTrn33qCIpaycZX0UFcGiRZVzXdo4xcXFjBkzhieeeIKcnByKQ2hkKCkpobCwkBdffJGnn36avLy8as8grclzzwXfP6uhj6hKJRLw669w7bVhJ5EkSZIkSZIkSZIEkJ+fz7fffsv+++9P7969KS0tJZkMHr5Y9jEaDW6zHTlyJP/+97/Zdddd6d27d1iRJUmSJG2mIhF46ilISws7SeXLzIRBg2C33YL5F154gcsuu4xkMslll13GmDFjuPPOO3nwwQe54YYb+P7773nkkUfCjCxJ2oQVrWZgQffu3Xn33Xfp168fAB07dqRXr168+eabfPTRRwAMHhyhTp1qixqqrCw48MCwU0iSJEmSJEmSJEmSJElS9bJ4RZIk1UrV3S2RkwNTpkBBwcrrOnSAE06A1NQVl8+ZAzNmrLx9NAqHHhqUtWyIkhLIz9+wfVV5Zs6cyV133cXnn39OSUlJ2HEoLi5m6tSpDBs2jG+//TbsOBIA8+YFhVObSx9QXh7cdltQriVJkiRJkiRJkiQpXL/++it16tQhOzsbgFgsRiKRACASiQAwffp0hg4dytlnn01hYSHHH3889erVKy9mkSRJkqTKstVWcOedwYPSNyfNm8PVVwfTU6dO5ZprrmHRokVceumlXHrppUDwEP3s7GzOOecc2rVrx6OPPsr8+fPLf0eTJOndd9/l9NNP5/TTT+df//oXXyx3U37Z+0WrVq3Kl7Vr145DDz2UkpISRo8eze+//86BB0JGxub/73oZGXDRRcH4M0mSJEmSJEmSJEmSJEmqTbxtSpIk1UrVWTwSi8H48XD66ZCeDldeCXXqQJs28N57QeHKWWfBTTdV7LPnnvDGG9CzZ1A80LNncON7375B9hYt4NlnoWPH9c+TTEJubqVdHgBLlixh3rx5lXvQzVQymeStt97iiSeeICcnZ5MoXSlTWlpKYWEhL774Is899xylpaVhR1Itd8opm19RVEEBHHMMFBeHnUSSJEmSJEmSJEmq3Tp27EjLli358ssv+fbbb4GgfAVg3rx5jBo1iksvvZTrr7+elJQU7rnnHi699FIikUh5MYskSZIkVaZTToEuXSAeDztJ5cjIgFGjgvvli4uLufrqq/n666856aSTOOGEE6hfvz7JZJLU1FSKioqIRCI0a9aMtLQ0otEoUZ8YL0m13rRp0zj88MPp3bs3//3vf3n11VcZOnQohx9+ODfeeCPASu8XZaXJvXv3pmfPnowdO5bJkycTi8GgQREyMqr9MqpVMgmnnhp2CkmSJEmSJEmSJEmSJEmqft59LEmSaqXqHIPVqxfsvHMwvWgRXH89LFsGM2bALbdUbDdgQMX06adXDJh76imYODF4WP9rr8HYscHyWAyOPnrDMlXGYLyygQjPPvssf/3rX9l5552pU6cOu+++O3fffbelHauQTCYZM2YMH3744SZVuPJnxcXF/PDDD4wYMWKTzqnN23PPwVtvQVFR2EkqVzIJv/wC114bdhJJkiRJkiRJkiRJ1157LR9++CHnnXceI0eO5LPPPuPWW2/l1FNP5dxzz2X06NF07tyZO+64gxNPPBGARCIRcmpJkiRJm6tIJLh3PD097CQbLzMTLrwQdtstmH/77bcZO3YsnTt35sQTT6RFixYARCIREokEqampTJ8+nXfffZeCggKWLVsWXnhJ0ibjnnvuYezYsfzzn/9kzJgx/Pjjj9x1110sWbKEK664gqeffnqlfcpKk7fddlsOO+wwcnNzefHFF5k3b94f47WS1X0Z1SY9HY4/Hho1CjuJJEmSJEmSJEmSJEmSJFW/SnjktiRJUs2TkVF959pii4rptDRITa0oEqhXr2Ld8tPL71O37orHW90+6yoarZzrj0Qi3HnnnVx44YXUrVuXQw89lMaNG/Paa6/xz3/+kwULFnDFFVcQrc6Wm01YMplk9OjR/PDDDxQXF4cdZ61KSkqYOXMmw4cPZ+DAgaSkpIQdSbVIUVFQQJWXF3aSqpGXB7fdBmeeCX+MG5YkSZIkSZIkSZIUgkMOOYTLL7+cRx99lOOPP55IJEIyGTx4sVu3bpx77rkcdNBBdOzYsfyBjd4HIUmSJKkqtWgBo0ZB//6Qnx92mg2TkQG77w5XX12x7LXXXmPBggX84x//YLeyNpY/lP2e9eSTT1JYWMhf//pXWrVqVX2BJakGmjcPPvkEJk+GadMgNzd4JZPB9+GsLGjeHLp2hc6doVWroOCrJvnpp5+4/fbbOfTQQxkyZEj5uJZzzjmH+vXrc+KJJzJkyBDat29Pp06dVtg3mUwSiUTo06cP3bt3Z8yYMRx99NH07duXe++NcMYZwedrc1OnDtxxR9gpJEmSJEmSJEmSJEmSJCkcFq9IkqRaKSur8o85ZEjF4LDhw+Hkk4PpL76o2CYzE0aOhPvvh8aN4frrK9Z9/HHF9BdfQN++wfQJJ8B338Hnn0OvXtCnz6r3WVfxeOUUr3z//fdceOGFNGnShJdeeolu3bqRSCQ477zzOProo7nuuus4+OCDVxq8sLyygQw333wzy5Yto3379nTo0IH27dtvVkUfyWSSl19+ucaUrpQpKSlhzpw5PPXUU5x44onEYrGwI6mWePFFKCkJO0XVSiTg3ntXfB+QJEmSJEmSJEmSVP2uuuoqTjzxRIYPH05OTg7xeJyDDz6Yli1b0rp1a9LT04GKexwkSZIkqar17QuPPhrcj17TylfS0mCnneDll6HsdvAlS5YwcuRI4vE4Bx54IKmpqSv9jjVx4kRefPFF6tevT//+/QF/D5OkMskkfPQRvPEGjB8fjC/KyYH0dMjLW/2995FIUMRRUhJM77wz7L13MDbpwAOD8UWbgmQyySOPPMKRRx5J/fr1y5d/9NFHAHTu3JmUlBSKioqIx+NEo1FOOOEEXn/9dZ544gmeeuop2rZtS4MGDcr3LXv/2GGHHTjkkEP45z//ySuvvMJ+++3H8cfHGTZsMZ9+WpeSks2nZDkzE0aMgLp1w04iSZIkSZIkSZIkSZIkSeHYRG6LkyRJql7t2kE0Gjz4vqp9/z3cdx+ceWYwf8QRwWt5ublw6aUV87ffDsceC61bB4PPbrll5eN+8AE8+eT650lLg+bN13+/5ZWWlvLYY48BcMIJJ9CtWzdKSkqIx+O0bduWwYMHM2DAAO655x4eeuih1R4nEolQWlrKU089xVdffUVKSkp5MckWW2xB+/bt2XHHHbnzzjtJS0tbYd+aNJBu3LhxfPXVVzWqdKVMSUkJv/76K6NGjWLAgAE15nOumu2mm4KBYJuzwkK4++6gtGsz6pmSJEmSJEmSJEmSapx4PE779u0ZOnToGrfz/8slSZIkVacBA4J7zM89t+aUr6SnQ/v2MG4cZGRULC8tLSUSidCzZ086duxIIpEgGo2Wf/ztt994/PHH+eyzzxg4cCAdOnQA1vx72HvvvcecOXM48sgjq/qyJCk0y5bBU0/BzTfDnDnBPejLl6wUFa15/2QSli6tmP/oI5g0KRjjlJISvMeceSY0a1Y1+dcmPz+fG2+8kXvvvZeFCxfSuHFjDjvsMIqLi0lJSaHuHw0iv/32GwCpqakA5e8fAwcOZPz48YwePZqjjjqKHj16rHD8snFOBx10EKNHj+aFF16gdevWTJ06lZ9/fo9k8kMgs1qvuaqkp8NRR8F++4WdRJIkSZIkSZIkSZIkSZLCEw07gCRJUhi6d4fs7Oo731lnwQknwGuvBYMdiouhoAB++gkefBA6dgwGL5SZOxc6dYIbboDPPw8KCEpLYckS+PBDuPhi2GefFQdMrKv8fPj55+A4S5Zs2PUsWrSI1157jTZt2nDwwQcDlA9+A2jZsiUAv/zyC0D58lWZO3cuy5Yto02bNowfP54HH3yQa665hn79+lFaWsoHH3ywUukKBAPpFi5cyPTp08nLy9uwC6kGU6dOZdKkSTWydKVMSUkJ06ZNY9LyX6RSFfnmG/juu7BTVI/SUnjppbBTSJIkSZIkSZIkSbVbNFpxK21hYSGw5vscJEmSJKm6nHIKPPbYiiUmm6qMDOjSBd5/H/54Tn65WCxGMplkzpw55ObmEo1GKSkpIRqNUlpaysMPP8yIESPo0KEDJ5xwAs2bN1/juQoLC3nrrbc4+uijOfbYYykoKKjCK5Ok6vfdd3DGGdCkCfzjHzBtWlDGtSFjiP4smQzGKC1cGBS6tG0LBx8M48cH66rDggULGDRoEPXr1+f2228nOzubWCzG77//DkBKSgoA2dnZ1KtXjzlz5jB79uzy/cv+Pa9Xr17st99+zJgxg4kTJ650nng8DkCzZs1o3749v/76K5dccgn33Xcf22yTzRVX/EpWVlVfbfWoUwfuuivsFJIkSZIkSZIkSZIkSZIULotXJElSrdS5c1B+siEeewwikYpXmWuuqVh28skr7zdiBPTtC02bQmpqMLhsu+3g9NODApY/W7gQrrgiKGWpWxficahfH3r0gNtugz+e9bHeIpFgEMb558NWW0GLFrD//nDBBXD//TBhAqzt+SEzZ85k2rRp7LDDDmyzzTZ/HLfik7Fs2TLq169PNBpl0aJFKzykpEzZQ0pmzpzJzJkz6dixI7vvvjunnnoqV155JXfffTejRo3ihRdeWGnf/Px87r33Xk466SS6detGixYt2GqrrRg4cCCvvfbahn1iqkBhYSGjR4+u0aUrZYqLixk3bhyLFi0KO4o2c3fcseHfn2uanBy46aawU0iSJEmSJEmSJEkqk5aWBgT3JaxKcrmnTyb/9CTKP89LkiRJUmU4+mh48cXggep/PId+k5OZCf36wZtvssoH2NerV4/TTz+d6dOn8+CDD7JkyZLyh+EPHTqUoUOHUrduXQYNGkSvXr2ANf+OlZaWxnHHHcfVV1/Nm2++ScuWLXnllVeq5NokqTotWgQDBgRjnh55BPLygsKVqlJQEIxNeuWVoHylSxeYMqXqzjdjxgxOO+00ttxySx577DH+9re/8fTTT3PwwQdTWlpK/fr1ASj5o2GmSZMmNG/enA8++ICZM2eucKxEIkEsFqNv374AvPrqq8CK7x95eXmMGjWKc845hxEjRgBw2GGHMWnSJCZOnMiQIdvSu3fNKDhbk8xMePrplYvPJEmSJEmSJEmSJEmSJKm2sXhFkiTVSq1bwyq6QGqFDh2C8phJk2DJEvjgA/jHP4LPyccfB2Uvayte+emnn8jJyWGbbbYpH9gQiUTKy1dyc3NJJpOkpqZSVFS0xmNNmzaN0tLS8gKXpUuXApCZmUnz5s3ZeuutV9rnySef5JxzzuGjjz6iX79+XHDBBey9996MHTuWk08+mSeffBKoGDAxd+5cLrnkEu644w7Gjx/P/Pnz1/nztTFeeeUVCje0IWcTVFJSwnPPPefDYlRlcnKCkqo/xknVCt98A99+G3YKSZIkSZIkSZIkSQDjx48nKyuLwYMHr7QumUyW3xdRWlpKJBLhl19+Ye7cueTk5JSvkyRJkqTKdsAB8NNP0KfPqotNwpKaCvXqwRNPwHPPwR9dlqt04okn0qFDB6644gpOPvlkzjnnHPbff3+uuuoqiouLue222+jfvz/xeHyF379WZ9ttt+WSSy7hoYceYuedd+bggw/m9NNPr+QrlKTqM2YMtGsHL70E+fnVe099MgnLlsHnn8Ouu8Ltt699XNH6eu2112jbti0vv/wyZ599Ns8++yw33XQThx56aPl4oq+//hqAWCwGwE477cQee+zBnDlzePnllykoKCg/Xtn7RN++fWnYsCEffPABs2fPXuH946effuKSSy5h5MiR9O/fn2+//ZYXXniBLl26/HEMGDUKdt55ze9hm7KMDLj7bth337CTSJIkSZIkSZIkSZIkSVL44mEHkCRJCkMkAjvtFJSP1CaRCOy1V8V8NAqtWgWvvn0rlq+tV2PatGkkk0maNWtGRkbGcscPBijMnTuXvLw8GjduTGZm5hqP9e0fjQP/+9//mD17NtnZ2ey9994ceeSRxOMr/7j622+/8eyzz5KVlcXjjz/OgQceSCKRIJFI8Morr3DSSSdx5ZVX0r17d7bddlsAFixYwIcffshnn31GXl4eEBS7tG7dml133ZUePXrQqVMnOnXqtNa862rq1Kl89913lJaWVsrxNgXJZJJ58+YxadIkunfvHnYcbYbefhtSUoKBYrVFSUkwOG7HHcNOIkmSJEmSJEmSJOn3338nPz+fzz77jNzcXLKWe6JxJBIhPz+fjz/+mPfff5+xY8cyadIksrOzadOmDX379uXcc8+lSZMmIV6BJEmSpM1Vkybw6qvw9NNw5plQUADFxeHlycyE/faDhx+Gxo3Xvv3WW2/NBx98wKBBgxg9ejTLli1jyZIlHHXUUQwcOJCDDjqofNt1KbZMJpNkZGRw+OGHs8022zBixAjuvPNO3n77bUaMGEHXrl035vIkqdosWgRnnBEUr/wx3CU0iURwL/9VV8GTT8Kzz8IfnSgbrX379tx+++3suuuudOvWjezs7PJ1LVq0AILv/4lEgmg0SmlpKbFYjGOOOYbnn3+eJ554gn79+rH77ruXb1tUVER2djY77LADs2bNIjc3d4VzdujQgcGDB3PQQQfRqlWrVebKyIBx42D33WHKFCgqqpzrrQ6ZmXDDDXDSSWEnkSRJkiRJkiRJkiRJkqRNQzTsAJIkSWHZe++giKQ2yc4OBgOszdo+L6WlpUSjUWKxGLFYbKX106ZNo7i4mDZt2qwwGGJ50Wjwo2hGRgYnnXQS2223HV9//TVPPfUUJ5xwAp07d2bChAkr7ZeVlcXs2bNp2LAh7du3/yNvhHg8zqGHHkq/fv2YMWMG33zzDRAMqmvXrh3Dhw/ntddeY9SoUdx+++2ceuqp7LDDDrz33nsMGjSIAw44gJdeeql8n41RWFjI6NGjKQ5zNGMVKS4uZty4cSxatCjsKNoMTZoEfxrrtNkrLobx48NOIUmSJEmSJEmSJAng2GOP5eWXX+b9998vL10pu4fgxx9/5I477uCyyy7jiiuu4JdffqFr164ceuihZGVlccMNN3DIIYfwzjvvhHgFkiRJkjZnkQgcfzz89BP06QNZWdV/P3xmJtSrB088AS+9tG6lK8v797//zVtvvcUnn3zCd999x7PPPlteurI+93CXPZwfYOedd+a8887jb3/7G1OnTqV79+4899xz6xdMkkLwzjvQrh3897/hl64sLzcXvvgCdt0V7r23co7Zpk0bzjvvPPr06VM+zqjs+37Z+JS8vLwVSlcA9t9/f/r378+MGTN48MEHmT59OhCMa0pNTWXp0qVMmTKFeDxO69aty89XduyzzjprtaUrZerUgfffhx12gPT0yrneqpaRATfeCIMGhZ1EkiRJkiRJkiRJkiRJkjYd8bADSJIkhaVvX7jvPli2LOwk1aeoKCic2VgtWrQgkUgwb948gBUGNSxcuJBJkyaRnZ3NrrvuSmQto/nOOOMMUlNTqVOnDgALFizglltu4eabb+acc85hzJgxtGzZsnz7evXqseuuu/L0008zbtw4jj/+eNLS0ohEIixdupTJkyeTmZnJNttsAwSDJVJTU2nXrh3t2rVb7nNRRElJCWeffTaPP/44Z5xxRvmgvbVlXpuJEydSVFS0UcfYlJWUlPDaa69x7LHHhh1Fm5l334XS0tWvHzgQhg+vmF+Xv6q77AKnnAJdu0LHjsGAX4Dp06Ft25W33203OPpo2GsvaN0attgCEgmYMgVGj4bbblu5HObvf4fDD4cddwwGEKenw+LF8N138NxzwWCzkpLVZ/z007VfhyRJkiRJkiRJkqTq0a9fPyD4v/F4PE4kEuH3339n6NChPPfcc+Tm5pKSkkKfPn0YPHhw+f0Jr7zyCpdccglnn3023377bZiXIEmSJGkz16QJvPoqTJgAt94Kb7wRLC8oqLpzZmcHhSuXXAInnRRMb6iy36PKFBUVkZqayuLFi2nQoME6HSORSBCNRkkkEixbtowbbriBp556ijp16tClSxf22muvDQ8o1QKJRIIFCxYwZ84cCgsLKSkpoaSkhGg0SkpKCvF4nIYNG9K0aVNSU1PDjrtZevHFoEwrPz/sJKuWSATZLr4YfvsNrr1248u+ysYdJZNJIpFI+ccdd9wRgO+//36F7cq+159++ulMnz6dRx99lGQyyX333UdqaiozZsxg2LBhLFq0iEsuuYR4PF6+z/qOC6pfPyhf6dsXPvlk0/1zgaB05b774G9/CzuJJEmSJEmSJEmSJEmSJG1aLF6RJEm11j77QN26tad4JRKBffeFpk03/liNGjUC4JdffgGCQQ1lAx6+/fZb3n77bbp06ULPnj3X+VjJZJJEIkGjRo0YMmQI8+fP55FHHuHJJ5/k8ssvX2GfW2+9lWQyyWmnncYLL7zAbrvtRlFREW+88QbLli3j+uuvZ7vttgMgGo2WH79MWRnL+++/z9tvv02dOnU49dRTqVu3bvl1bKjS0lImTZpEyZpaFmq4ZDLJlClTyM3NJSsrK+w4tcLGfl3WFF9+WfnH7NMHBg1a9+3POAPOPHPl5R06BK9jjoE99oClSyvWnXAC9O694vZbbBG89t4b9tsPDjts9edcsgQWLoSGDdc9pyRJkiRJkiRJkqSqFY8Ht9hOnTqVv/71r3z00UcA9OzZk3g8zgsvvMCXX37JnXfeye67706/fv2YO3cuZ599NjfddBODBw8OM74kSZKkzVwkEtyjuPfeMHs2PPAADBsGRUWQk1M550hLC87Tqxdcemlw/31V3M6amprKwoUL2W233TjppJO48sorSUlJWeW2ZffUlt0jPnz4cJ588kneeecdGjduzO23386BBx7IFltsUf7wfUmwYMECfv31V2bNmsXMmTNZsGBBeTlF2ViOsr9fZa9oNEpxcTFZWVm0aNGC1q1b07x5c5o3b17+7ybaMI89BmedtWmXe5TJy4M77gjud//Pf1b/PrA+33PLxkaUbR+NRqlXrx7169entLS0/GuzbH23bt245ZZbOOqooxg+fDifffYZW2+9NUuWLOGdd96hX79+HHnkkSscc0NkZcG4cfDPf8I992x6fz7p6UHx2ciRK49fkCRJkiRJkiRJkiRJkiRZvCJJkmqxaBT+8Q+48spgIMDmLisLLrmkco7Vu3dvevTowQsvvMCzzz7L4YcfTmpqKtOnT2fo0KEAHHvssTRq1GidB09EIhFisRiJRIKMjAyOOuooHnnkEcaNG8fll19OaWkpsViM0tJS3nzzTQoKCmjXrh2TJk3ilVdeAaB9+/YMGzaM/v37r/L4f57+5z//yaxZs7jrrrto3779StttiB9//JFEIrFRx6gJIpEIn3zyCXvvvXfYUWq8WbNmMX36dObOnUtJSQkNGjSgU6dONG7cGKgYgPTyyy/zn//8h4ULF1JYWEh+fn75K5lMkpOTww477MBDDz1E165dQ76q9ffbb1BYWPnHXbwYXn0VJk+Gxo2DAWprs2ABPPEEvP02lJTAwIFB4QrATjvBBRfAdddVbP/55zB+PHzzDcyfD02awIUXQrduwfpDD4VttoEpU1Z9vvR0+PTToKBFkiRJkiRJkiRJ0qbl8ccf56OPPmL33XfnuuuuY99996WgoIDvvvuOvn37MmTIEIYNG0b79u3Zf//96d27N0899RTnnHMO2dnZYceXJEmSVAs0bQpXXRU8KH7MGHjxRZg4EX7+ObhHsbR07ffLx+OQmQkFBVCnDuy2G+y7L/ztb9CiRdVfw6OPPsovv/zCW2+9xbXXXrvW7b/++mtGjRrFdX/c0HnCCSdw/vnnl99Dm0wmLV1RrVdcXMw333zD+++/z5IlS4hEIhQVFZWvLy0tXafj5OTk8P333/PTTz8Rj8dJJpN06dKFrl27Ur9+/SpKv/l69tmaU7pSJjcXhg8P3lNuu61i+X//+19+/fVXdthhBzp27Ei9evWAipKs9bFkyRJ++uknYrHYSuuSySQdO3bkv//97/+zd9fhVdb/H8efJ9cBbMBGje7uUBAFAyUURcEgDBQ7QEVFlJ/9VTFQkDYQAxAEAZFQAUEmJZ0bMcAB6zpx//447sCkBmw7G7we13Wu3eeuz/s+O5se9nnfLz7//HNmzJhBbGwsYWFhfPTRRwwePPhiLi8Pux3eeQf69IFbb4V//ikePWcBAdC3L7z/PuifHEVERERERERERERERERERERERE5PwSsiIiJyWRswAIYP93UVRaNUKejYsWDOFRoayiuvvML999/PQw89xJw5c7DZbPz666/s3r2bhx56iDvvvBMAs9lMRkYGVqsVu91+yrlyQ0pMJhMmkwnDMABISUkBoGzZsgBYLBZSUlJ46623ePvtt+nSpQvz5s2jZs2aHDlyhE8//ZQpU6awZcsW0tPTCQoKOmP9brebr7/+mlWrVtGgQQMeeOABrNaC+V/j33//PU8z0qXK6XSyatUqOnTocEk0JbpcLo4ePUpSUhJZWVkEBARQrVq10zbtnCy3IWjOnDm8//77HDx4kMzMTLKyssjOzsYwDFJSUnj33Xd5/PHH8wQROZ1OZs+ezVtvvcXGjRu9TWhms5nmzZvz7LPP0qVLlzw1ut1uQkNDCQoKws/PD7vdTkREBGvXruW3336jbt26VK9evVBfq8KyZo2nSSkrq2DPO2WK5wGeAJVzBa989ZUnpCot7cS6n36C2rWhcWPP8zZt8h7zxBOnnmfrVli79sTz0NAzj5mZCX/+qeAVERERERERERERERERkeImISGBMWPG0LhxY37++WfvXAQ/Pz+aNm3KBx98wB133MG6deuoVasWFSpUoFWrVuzbt4/t27fTrFkzH1+BiIiIiIhcTqxW6NHD8wBwOGDTJoiNheXLPXMbMzM9czWdTs8N9AMCPPPMO3SAli2heXOIjCz62p966ikiIyO5/vrrAc+82ZPn8ebOwXU6nSxbtowhQ4awc+dOypYty//93//Rt29fAgICgLw3/N++fTsrVqxgzZo1BAYG0qFDB7p37170FyhShI4dO8aqVatYt24dQIH1N7hcLm9Yy6pVq1i1ahWVKlWiffv2VK9e/byDNi5H8+dD//4lK3QlV0YGfPophIdDpUqTefHFF0lISMBms5GdnU3btm154IEHuPvuu8/73A0aNKBUqVI4HA4SEhKIiorKsz33vVW/fn3eeOMNRo0axf79+4mJiSmAKzu9li1h2zZPz9mYMb77nvn7Q1gYTJsGV13lmxpERERERERERERERERERERERERKCgWviIiIyGWtVCm4+WaYPh3+7f+4JAUFeYIECrKP5eqrr2bChAmMHTuWX375hZycHOrWrcuTTz7JXXfdRUhICA6HA5vNxoABA9i4cSM//vgj1apVA+DQoUOEhYV5G9xy5TbI/frrrwA0atTIu23FihWMGTOGFi1aMHbsWCpUqIDT6aRs2bI8++yzbN68mRdffJE6depwyy235GmagxNNdDt27GDkyJGULl2aYcOGYbVa8wRiXKh//vmHI0eOXNQ5ShKn08nOnTupVauWr0u5KFlZWYwZM4b333+f/fv3YzKZqFSpEoMGDWLw4MFERkae8l7K5Xa7sVgsHD58mCVLllCjRg26du2Kw+EgMDCQoKAgsrKyaNGiBeAJIsp9r02ZMoX77ruPSpUq8eKLL9KoUSNycnJYtGgRY8aM4eDBg0ybNo0mTZoA0LVrV9q2bYvZbMZqtWKxWDCbzQQGBvLoo4/y22+/0b59e0qXLn1Ks2lJsHNnwYeuXIjffjt1nWHA9u0ngldODmX5L7MZKlaEIUNOrNu/39O4fCYOB2zceGH1ioiIiIiIiIiIiIiIiEjhycrKwu1207ZtW+/ff/39/QHP34sbNGiAzWbjr7/+ok+fPgAMHDiQwMDAEv+3dBERERERKflsNmjSxPMYNMjX1Zxb7s36c+fnwon532azmQMHDjBq1Ci+/vprkpOTue+++xgwYABt2rTxniN3Dm1KSgo///wzQ4YM8c7vDgkJ4b333qNHjx5MnTqVwMDAor9IkUKUkpLC7NmziYuLw+1243a7C22s3ACWvXv3cvDgQex2O927d6dmzZqFNmZJt3cv9O5dMkNXcmVkwKhRTqzWebRoUY3nn3+e8uXLs3jxYsaMGcPKlSupVKkSV51nQsjBgwcJDQ3FbDYTHh5+xv6NXFartVBDV3L5+cE770CfPnDffbBjB2RnF03/WVAQuN0wYAC8+SYEBxf+mCIiIiIiIiIiIiIiIiIiIiIiIiWdgldERETksvfUUzBrlqcB4FLldsO/fWgFqlOnTnTq1AmA7Oxs0tLSKFOmjHe7zWYD4NtvvwXIE7KyYcMGnnjiCa6//nquvfZaatSoQWhoKCEhIbzyyitMmTKFoKAgunTp4j1m06ZNJCUl0bp1a8LCwgBPw4TL5cJut9OmTRu++eYbNmzYcNrgFZPJhGEYfPnll+zYsYN7772Xfv36AVx06ArAqlWrCrU5qbjJyclh+fLlJf5mMc8++ywffPAB7dq1Y+jQoRiGwXfffceIESPYt28fo0ePPiUgKFfu+6t06dIA9OrVizfffJOUlBT8/f2xWCynBKCYzWaysrL45ZdfAPjwww/p3r27d3vPnj2x2WyMHj2aP/74gyZNmuByuQgICDhtHVu3bmX58uVUrlw5T8BLSZOZCU6nr6s4vdKl4eqrTzyfPfvUfcLCICkp7zq32xPkMmSIp8HqbM4W5iIiIiIiIiIiIiIiIiIivpGamorFYiErKwsAf39/7018TSYTcXFxOJ1ODhw4AHhuCFy5cmWGDh3qy7JFRERERERKtNx5sLlzwbOzs1myZAnDhw9n7dq1NG3alL59+/LUU095jzEMA8A7b/fjjz9m9OjRpKamMmTIEJ588kmOHDnCwoULeeONNxgwYABjx44lLCzsrDf3FykJDMNg3bp1zJ8/H6fTWeQ9DTk5OeTk5PDtt99Sq1YtbrzxRm9wrXi43XD77fDvPzGVaDk5VhyOsYwatZ8rrmgIePooKleuzLBhwxg6dChjxoyhZcuW+T5n5cqVyczMZNu2baSkpJyxf8NXWraEdetg/Xp47z2YPh3M5oLvQzOZPIErpUvD0097+sD+bZ0SERERERERERERERERERERERGRfFDwioiIiFz2mjXz3FB/wQLIyfF1NQUvMBCefbbwJ9v7+fnh5+d32m2bNm1i586dREVFeddFR0dTvnx5Jk6cyOeff06lSpUIDAxk06ZNHD9+HLvdzqRJk2jcuLH3mPDwcPz9/Vm7di12u9273u12Y7FY2L59u3c/yBs+kXvjk5kzZzJhwgSqVq3KPffck2fbxdq+fftlFbwCsH///gJ7/Xxh9uzZfPjhh1x99dVMmzaNiIgIAPr27ctdd93F+PHjad++Pffcc89ZrzP3vZ/beBkaGnrWcTMyMsjMzCQsLIyQkJBTtue+v4ODg/Oc92ROpxOr1UpsbCzr1q2jX79+tG3b9oz7F3cZGZ6GsuImNBR++MHTvATw00/w1Vfnd47AwHPvcymHf4mIiIiIiIiIiIiIiIiUVI0aNaJu3bqsXr2alStX0rZtWywWC06nkz///JMRI0ZgGAadO3cG8v6ttiT/LV1ERERERKQ4yP2M1bt3bxYtWoTb7eaGG27gk08+ITo6GiBPOGauyZMn884772Cz2XjnnXcYNGgQdrudqlWr0qJFC3bu3MncuXPZs2cPTZs29cm1iRSUlJQUZs6cyYEDB3A4HD6txeFwsHXrVnbv3k2vXr2oWbOmT+spTj75BP7+G1wuX1dSMEymYD7+uCHt2rlwu93YbDbuv/9+/v77bz7//HO++uoratasSXh4uDdE60zcbjd2u5169eqxbds2Dh06RLly5YrwavKvcWOYPBlGj4apU+HttyExEaxWSE+/sH4IPz/w94fMTOjSBZ55Bq680hPCIiIiIiIiIiIiIiIiIiIiIiIiIufHfO5dRERERC59EyZAQICvqyh4JhPExMBzz/m2jrp163LTTTdhGIZ3XYMGDfjmm2/47rvvePjhhylXrhyZmZk0b96cV155hd9//5077rgDq/VEVmDPnj0JCgpi2bJlTJ48mSNHjuBwOLDZbKxdu5affvoJgNatW59SQ+7NTD766CMSEhIYPnw4bdq0ybPtYmRnZ5Oenn7R5ylprFYrR44c8XUZF+zPP//EMAxuuOEGIiIiyMnJweFwUKZMGfr37w/AkiVLgLO/T/z9/TGbzezZs4f169czfvx4ZsyYQVxc3Gn3L126NO3atSM5OZkJEyawZ88e9u7dy+7du5k4cSIzZ86kV69eXHPNNUDeEKFcVquVjIwMfv/9dwDv+7mkhv8Ux+CrChXg99+hQwfP819+gVtugZN+lXmlpnr2u+oquOsuWLIEzGbo2BGWLYPq1c8+VnG8fhERERERERERERERERGB119/ne3bt/Poo4+yePFiFi5cyCeffMILL7xAbGws3bp1o2/fvqccZ7FYSEpK4u+///ZB1SIiIiIiIpeO8uXLY7fbmTp1KpMmTaJSpUrem/jnzu/NnT/7999/87///Y/jx48zbNgw+vXrh91ux+XyhANYLBY6dOjAsWPHWLhwoc+uSaQgrF+/no8//pj4+Hifh67kcrlcZGZm8u233/L999+To0nS7N0LQ4d6gjkuFW63jTlzYP58CzabDcMwCAsL484776RGjRr88MMP/PnnnwBnDV0BT69ERkYGGRkZJCQkEBkZWRSXcFHCwuCRRyAuDjZtgokT4cknoVUrCAqCwEDPPqGhnkdIiOdr7jqbDaKjoXt3eP11mD3bE+Dy44+e/gOFroiIiIiIiIiIiIiIiIiIiIiIiFwY67l3EREREbn0RUZ6wlfuvhsyMnxdTcHx94dvvgFrMfm/vv82TJQpU4bOnTvTuXPnPOtdLhcWiwW3250ncKJMmTJMnjyZ559/nsGDBzNt2jTq1KnDoUOH+O233zh27Bh9+vShXbt2px1/zJgxLF++nBYtWnDrrbfmO3DF5YIpU2DFCqhX78SjUqUTDQ2HDh3CZrORnZ191nM1btyYnj17ep+PHDnylH1GjBjhXZ41axbr168/6zkrV65MnTp1qFSpEqGhoQQGBuJyuUhMTOTvv/9m9erVZwzjqFKlCq1ataJSpUoEBASQnZ1NcnIy+/btY+HChecM8TAMg4SEBKKios66X3GUmZnJ33//TVhYGLVq1QLAZrN5t8fExFC+fHm2bNnCnj17qFq16hnPZTabsdvtfPvtt8yaNQuHw4HZbMZqtXLdddfx9ttvU7NmTcDzmplMJu68807i4+OZMmUKs2bNon79+hw/fpydO3fSpk0bXn/9dcqXL3/Kz8HJ59i2bRszZsygQYMGZw1puViGAVlZnt+PmZl5v17MupO3HTtW4GVflAYNYN48z885wPTpnv9GnKn3z+2G5ctPPJ82DXbtgipVPMFe99wDL7105vEuxfAvERERERERERERERERkUtBu3bteOWVV3j33Xe9f5e1Wq1YrVa6d+/OM888g7+//2n/tnvHHXewefNmxowZQ7du3XxRvoiIiIiISIn32Wef8fbbbxMeHu5d99/PX2azGafTydixY9m0aRP9+vWjX79+hIaGAp6AFpfLBZyY016qVCmA036eK2xOp5Pjx4+Tk5OD0+n0zp+3Wq3YbDZKlSqVZ16zyMkMw2Dp0qWsXLmy2ASu/JfD4WDLli0cPnyYAQMGEHCZTpZ2u+H22+EcbSYlUkYG3HUX7NplkPvruW3btlx33XV89NFHLF++nCuuuAJ/f/9znis0NJTQ0FC6d+9OaGiot1+iuDOZoGpVz6N3b886w/AEsuza5enByMwEh8PTL+Dv7wleadjQE8YiIiIiIiIiIiIiIiIiIiIiIiIiBauY3IJbRERExPduucUTrrFgwZlvrF+SBAbCs89C/fq+ruT85QainK6BrVu3boSFhTFr1iwWLFjAV199hd1up27duvTq1YsBAwac9pyJiYm8/vrr+Pn5MWLECELOo0vBZIK2bT3NDps3w/z5nq/JyVC3rudRq9ZBXC7nhV3wRbriiiuoUaNGnnVWq5UKFSpQoUIFateuzdSpUzEMI88+11xzDe3btz/luKCgIKKjo/nll1/OGbzicDiIj4+nWbNmBXMxRcjlcnHw4EHCwsIoU6bMKdvLlClDpUqVOHz4MAkJCVStWvWUBp7c5TJlynD33XfTokUL6tevT1hYGJs2bWLs2LHMnj2bI0eO8NVXXxETE+M9NioqikceeYTExERiY2MJDQ0lMjKSiIgI3G43c+fOJSIigtKlS59SW+64mzdv5p9//qFr167Url3b23R5Nm43DB16fgEpWVng5+f5vRIQkPfr2dYFB3uCrc61X2AgjB0L//d/nqAjX+vUCWbOxNsA9s478Mwzp9/X39/z+vyXYXgeuU7zbcwjMPBCKhURERERERERERERERGRovD0009zww038PXXX7Nu3Tpq165NrVq1uP76671/Bz55jkPuTXufeeYZnn76aYYPH07Hjh0JDg720RWIiIiIiIiUbCeHrpzJxo0b+eWXX6hcuTIPPPAAZcuW9W4zDMMbvjJp0iQAIiIigLyf5zZu3EilSpXyNV5+OZ1O73zk+Ph49u/fT3JyMlar9bTBAoZh4HQ6CQ0NpUKFClSpUoWoqCjKlSunMBbBMAzmzZvH+vXri23oSi6Xy8WxY8cYN24cAwcOPK8ejkvF9Onw99/FY458YcjIgOeeM/Hpp57nwcHBdOrUiS+++ILly5eTnZ2dJ3jlyJEjhIaG5gkxzu3R+PHHH7Hb7T66koJjMkFMjOchIiIiIiIiIiIiIiIiIiIiIiIiRUvBKyIiIiInmTABatYs+cEruRP1n3vO15UUjg4dOtChQwfeeecdAI4dO4bL5SIyMvK0+yclJTFixAgOHDjAbbfdRrdu3U4J0Dgbs/lEwMrJkpNhyxZPCMvu3XHYbL7rhklJSWH9+vXEx8djsVho3bo1VatWBSAmJoaGDRuyYcMG7/5Nmzb1hq5kZ2ezevVq9u/fj8vlIiwsjCpVqpwS1HIm+/fvL/gLKgImk4mcnBzMZnOeJsTc90VAQAChoaHs2bOHtLS0M54DoE6dOvzf//1fngCXevXq0b59e4YNG8aXX37J+++/z/vvv4/L5cJqtfLXX3/Rs2dPSpUqxfz586lWrRoA27dv58knn+Spp54iLS2NF1980dtUdLKjR48ye/Zs/Pz86NKlC3D6sKJTa4aoqFNDUM4WpOLv7/k5KEyRkWCzXVhT2YgR8PLLnuXJk+Hk/KVKlSA3F+jkfKDAQOjRw7OcmAjLl3uWe/aEr7/2BM0AfPUVzJoFJ2cUZWVBbKxn+dpr4X//g2nTPL8LDh2C8uVh4MC8zVKrVp39GkqVyvflioiIiIiIiIiIiIiIiEgRs1qtNGrUiIYNG57xprgmkwmXy4XFYvH+7bZz5848/PDDDB06lGeeeYZPPvmkqEsXERERERG55OXOs929ezdbt25l0KBB1KtXL88+uZ/lpk6dysqVK2ncuDG9evUCTnymmzp1Kvfffz+9evXilltuoXfv3hdck2EYxMXFsWLFCnbt2oXNZsPlcuF0Or375JyjaSEpKYmkpCS2bduGxWLB4XAQExNDu3btqFatWr7nwsuloySFruRyuVykpKQwfvx47r//foKCgnxdUpF67TVIT/d1FYUnOxumToW33zYIDvb8rm3Tpg2RkZEsW7Ysz++8n3/+meuvv56BAwcybtw4b79K7u+ySyF0RURERERERERERERERERERERERHxLwSsiIiIiJ4mMhG++8dx4PzPT19VcuNBQmDkTrJfJ/+2VLl36rNuzsrIIDQ3llltu4dFHHwU4r+CVMwkLgzZtPI933z1IaupFne6CrVy5kr179+J2u73rdu3axWOPPUZwcDAAFStW9AavmM1mOnXq5N132rRpxMXF5TnnX3/9le/xjx8/7r15TElisViw2Wzk5OSctvHMbDZjNpsxDOOcITR2uz1P6Equ6Oho7r33Xr788kvva2q1WklOTuZ///sfiYmJTJ48mWrVquFwODCbzdSqVYu3336befPm8d133/H888/neW1z37uHDx/m22+/pX79+t7Gzvy8p00meOqpc+5W5Bo08ISdZGUV7Hk7d/aEsfxX2bKeQBWApUvhqqs8yz16nAhdAejb1/M42d698G+uEQDVq8MLL5y5htmz4csvz7w9IABatDjzdhEREREREREREREREREp3nL/Vpv7t93U1FRCQkIA6N27N+vXr2fy5Mk8/fTTVK9e3Wd1ioiIiIiIXIpywy8XLlwIQKtWrfLML88NZtm0aRMTJ07EZDIxZMgQTCaTd16uYRiUL1+ejh078u233zJ9+nTatm3LtGnTqFy5cr5ryc7OZv369axYsYLMzExvuEp2dvYFX5/T6fSGF+zevZv9+/djt9tp27YtTZs2JSAg4ILPLSXL0qVLS1ToSi63201aWhqTJk3i3nvvxd/f39clFYm1a2H3bl9XUfjMZvjySxODB3uCdqKjo6lRowY7duxgw4YNXPXvRP1y5crhdruZN28eDocDm83m48pFRERERERERERERERERERERETkUnOZ3IpbREREJP+6doVJk2DAgJIZvhIcDIsXQ61avq6k+Chfvjyvv/56nnW5DXYFJT09vUDPdz52n6Ybx+l0kpyc7A1eyW3aA08IS2hoKADJyclUrVqVG2+8kfDwcNLS0ti2bRtLly4lK58JGBaLhfT0dO8588swICcHMjI8P2snf83vurNtu/pqePNNTxDRmeqOjIxkx44dJCYmnqY+g7S0NKxWK2FhYUD+gk1OPt5kMhEZGQl4bqyTKzU1ldjYWMqWLUt0dLS3ntzwnJCQEAIDA8nMzOTIkSNERUV5j81t7vztt98AaNOmDYGBgd6m0JKqaVPP962kWbcORo+Gtm2hcmUoXRrcbjh82NMsN20afPut5/1+JjYbNG9eZCWLiIiIiIiIiIiIiIiIyAXK/Zvx3r17yc7Opnbt2nm2Hzp0iK5du3LnnXfyzDPPYDKZCA0N5eqrr2bChAl8/fXXDB8+3Beli4iIiIiIXPLKli0LeIJXABwOB2azGYvFQmZmJh999BHLly+nV69eXH311cCJz3kmk4muXbvStWtXFi1axJNPPsnKlSsZPnw4H330kXcu8ZlkZWXx888/s2HDBkwmU6EGY+Tk5JCTk8OSJUtYsmQJ9erV49prryUwMLDQxhTf27BhAytXrixxoSu53G43SUlJTJs2jf79+5/XvPyS6t134SIyl0qM9HR46y0YMCAHPz874OlnKVWqFA0aNAA8gSyNGjXi559/9v7+FRERERERERERERERERERERERESloCl4REREROY0+fSAlBR57rGSFrwQFwbx50KyZryu5vBiG4Q3MOF8jRowo4Go8SpcuTfny5b3Pt23b5l0uV66cdzksLIyOHTt6n4eHh9O6dWuqVavGhAkTyM5Hp4/DYeJ//3NeUGiK1QoBARAYeOrXs60rVerc+5Uq5QkiOhOLxULDhg356aef2Lx5MzfeeCNutxuTyYTZbMYwDDZv3kzp0qWpW7fuOV+H3PfAf5vA9u/fD5CnmdFutxMSEsLBgwf566+/qFOnDmaz2Rucsnv3bjL+TSGJioryhrjkSkpKYsqUKYSFhdGnTx+g4MOEilpYGEREQELCmfeZMsXz+K+RIz2P8znmTAYM8DzyKy4OHn88//ufTkYGNGp0cecQERERERERERERERERkaKRmJjIK6+8QoUKFXj11VdxuVxYLBYAypcvT1ZWFtOmTaNTp07em/22adMGi8Xi/TuwiIiIiIiIFLwWLVoAMHPmTBo3bozNZvNue+211xg3bhy1a9dmyJAhVK1aNc+xJ8/VtVgspKam0qBBA/r27XvO0JUdO3Ywc+ZMcnJycLlcBXxVZ+Z0OgHYtGkT27Zto3v37tSrV6/Ixpeik5qayty5c0ts6Eoul8tFQkICsbGx3p/XS1VSEnz3HRThrwSfOnIE1qyx066dwfz581m5ciVt2rQhJCQEwzC8/3am0BUREREREREREREREREREREREREpTApeERERETmD++7zBJnce2/JCF8JDYWff4Z/79khRcjlcmEymTAMw9elABASEsIdd9zhbU6JjY1l37593u3+/v559j9y5AiLFy8mMDCQrl274u/vT2RkJB06dOCXX34553iGYcJkchARkb/QlNyvAQGe4BVfMZvNXHfddbz11lv89NNPDB061PuagacJMTk5mZYtWxIWFobb7T5tuIlhGKSlpRESEnLKtn379vH444/j5+fHjTfe6F0fHh7OzTffzPDhwxk1ahRVq1albNmy3nFfffVVAG6//fbT1n7kyBH++OMP6tevzzXXXHNKMEtJ1aIFzJnj6yqKXqVKnp8HERERERERERERERERESn+TCYT8fHxrFq1imeffZagoCAMw8DlcmG1Wvnss8+46qqreP311/nss8+wWq188803pKamcvToUV+XLyIiIiIicslq1aoVrVq1YsKECZQtW5abbrqJI0eO8O233/LWW28REBDAG2+8Qfv27c94jk2bNvHOO+9w8OBB3nrrLTp27Ahw2rm6WVlZ/Pjjj2zfvt2ngRgulwuXy8WsWbNYv349PXr0IDAw0Gf1SMEyDIMZM2Z4g3ZKOofDwcKFC6lRowbh4eG+LqfQTJkCp2k9uGSlp7t58ME93HLLF3z++eeEh4fz/PPPn9K7IiIiIiIiIiIiIiIiIiIiIiIiIlKYFLwiIiIichZ9+0JYGPTpA1lZ4HL5uqJT+flBSAgsWQINGvi6mstTbiPdhQSvTJw48ZR1AwcOvOBaIiMj6devH2FhYQBs2LCBuXPn5tnnv01XCxcuZNeuXQCULl2aDh06AFCzZs18Ba/4+8M997iJirrgsn2mWbNmtGnThhUrVjB69GgGDhyIYRjs3r2bYcOGERAQwCOPPAJ4glrS09N56KGHKFu2LG+//TbgaVacPn0648ePp2PHjpQtWxZ/f382btzIjBkzSExM5LrrruO5557zjmu32xkyZAi//fYbK1eupH379jRo0ACXy8WePXuw2Ww88sgjPPXUUwB5GjUdDgcffPABADfccMMp20uyjh1h4ULIzvZ1JUWrdWtfVyAiIiIiIiIiIiIiIiIi+VWmTBmaNGnCli1b+Pnnn+nZsycmkwmr1YphGLRq1YqWLVvyww8/EBsbS7Vq1Vi/fj0VK1a8qPkAIiIiIiIicnZRUVF8+eWX9OnTh0cffZQXX3yR5ORk3G43VapU4b333qNHjx6nHJc7FzwlJYVp06axYMEC+vXrR69evbwBJv+dq7tjxw5mzpxJTk4OrmLSZOBwONi1axcffPAB3bt3p169er4uSQrA+vXrOXDgAG6329elFBiXy8WMGTMYMGDAJTMP/r8mToSMDF9XUZTMbNxYka1b36RVq2a89dZbtGvXztdFiYiIiIiIiIiIiIiIiIiIiIiIyGVGwSsiIiIi59CtG2zc6Alf2bwZ0tN9XdEJgYFw003w6acQHu7rai5fVqv1ghuZ9u3bV2B1VKlShdtvvx1/f38A/vjjDxYsWHDKfklJSWd8fvKyn59fvsY1DAObzXbe9RYHoaGhjB8/ni5duvDkk0/yzTffUKZMGdasWUNGRgZDhgzhpptu8jZU5uTk8PnnnwPw9ttvYxgGVquVcuXKkZyczKRJk0hOTsbhcODv70+DBg0YOXIkgwcPPu3Y8+bN46uvvmLFihUcOHAAm83GTTfdRPv27bn++uuxWk/9yGaz2XjiiSd46KGHqFy5cqG/RkWpVSuw2y+v4JXAQE/gjIiIiIiIiIiIiIiIiIiUHI888ghjxoxh3rx5XHnllZQuXZqcnBzsdjupqank5OTw6quv8tNPP7Fnzx7q1atHnz59aNiwoXd+gdls9vFViIiIiIiIXHqqV6/OmjVrGDt2LGvXriUjI4NWrVrRpUsXateufdpjcoMf5s2bx8SJE6lXrx733XffGefp/v777/z66684HI5Cu44L5XK5cLlczJo1i4SEBDp37nzJBltcDlJTU/npp5+K5XvtYrjdbg4dOkRsbCwtWrTwdTkFzuWCbdt8XUXR8/c38+WX67j55lq+LkVEREREREREREREREREREREREQuUwpeEREREcmHqlXhjz/go4/guec8oQAul+/q8fPz3Kz/8889wTDiWyaTCZPJhGEYPquhQYMG9OjRwxsCs3DhQlatWnXafePj43G73d6buISHh3P06FHvcq7k5OR8jZ0bPlJS1atXj/Xr1/Pmm2+ybNkydu/eTbt27bj11lvp06cPcKKhMjQ0lFdffZWIiIg867t06cLChQvJyMjAZDLh5+dHUFAQwcHB3iCc0zEMg759+9K3b9/zqrlGjRoXcqnFXrt24O8Pqam+rqTouFzQu7evqxARERERERERERERERGR81GlShXuu+8+Jk6cSJ06dXjyySex2+0AHDhwgPXr1/Pyyy/z7LPPkp6ezrFjx4iJiclzjpP/bi8iIiIiIiIF64EHHsDlcmGxWPKsNwzjtEEkf/31F+PGjSMlJYVXXnmFli1bnrK/YRgsWrSIP//8s9gHYTgcDlatWkVmZibdunVT+EoJNXv2bJxOp6/LKBQOh4OFCxdSp04dgoODfV1Ogdq+HWw2T9/R6dxzD0yefOJ5fn48GzaEgQOhZUto2tTTTwSwd6+n3+l0HnsM2reHFi3y7tO/P0yZcvpj7roL7r4bGjWCUqXA6YR9+2DxYnjrLdiz58w1Wq02UlMVuiIiIiIiIiIiIiIiIiIiIiIiIiK+U3LvjiwiIiJSxMxmePRRuPFGuP122LwZ0tOLvo7AQLjpJvjkE08jgxQPNpuNnJycQjt/WFgYjz/+uPf5yJEjvcstW7bk+uuv9zbErVq1ioMHD1KpUiXvPtnZ2Rw5cgSA9PR0Nm/eTIMGDQBPaIjVaiUgIIAWLVp4j9m4cWO+anO5XGcNFykJIiIiePvtt09Z/9/mSovFwvDhw0/Zz9/fP8/rnV9qYszLYoHHH4dRoyAz09fVFD6z2fPflH9zfERERERERERERERERESkBHn77bdZvnw5Q4cOZf/+/XTp0oWdO3cyYsQIgoODadSoERaLhdDQUEJDQ4ETYStbtmxh6NChjB49mmrVqvn4SkRERERERC5NuaErufOBzxS6cvToUT7//HOWLl3K4MGD6datG35+fkDeub4LFy4kNja22Ieu5HI4HGzYsAG3281NN92kecslTFJSEnv37sXtdvu6lEJjGAaxsbF07NjR16UUqDVrCv6cnTt75tmfj5dfhvDw/O//zjvw1FN519lsUKuW53H77Z7gl507T398WhosX+4JlhERERERERERERERERERERERERHxBbOvCxAREREpaapVgz/+gM8+g4YNPUEo//ZkFRq7Hfz9Pc0SP/4IX3+t0JXiJjIy0mdj16tXL08jXNu2bRk4cGCex/XXX5/nmJ9++onExEQAypUrx+23306PHj28ASpbt27lr7/+ytf4/v7+JT545UzUYFj07rsPDMPXVRSNgAB4+mlfVyEiIiIiIiIiIiIiIiIiF8Jut/PBBx9www038P7779O9e3cee+wxkpKSePjhh6lYseIpx5jNnmm76enpbN68mQcffLCoyxYREREREbns5M4Hzv26fPly1q5d690+a9Yspk6dSuvWrRkwYABRUVGnnOPXX38tUaEruRwOB3///TeLFi3ydSlynlavXo1xiU+qdjqdrFq16pILl1m50hNCUpCSkuCnn+DVV+GTT/J3zMaNMGECPPggHD589n0DAuCRR048//576NIFBg06cS3h4XDvvWc/z/Ll+atNREREREREREREREREREREREREpDBYfV2AiIiISElkNsMdd3ge69bBu+/Ct9961mdkFNw4wcGecw4eDEOGQOXKBXduKVhVqlTh4MGDJaa5KSMjg/Hjx9O+fXvq1q1LeHg4brebI0eOsG7dOmJjY/N9rvLlyxdipXK5iYyEG26AmTMv/QCWqCho3drXVYiIiIiIiIiIiIiIiIjIhWrXrh3ff/89Y8aMYd++fSQlJXH//ffTqlWrsx7XuHFjBg4cyIsvvsiiRYu45ppriqhiERERERGRy9v+/fsZNGgQAQEBPP3000RHRzNx4kQMw2DIkCE0bdr0lGPWrl3L77//XuJCV3I5HA7+/PNPQkNDaa2JqyWC0+kkNjYWl8vl61IKncvlYvv27dSpU8fXpRSY338v+HNOmeJ5ANxzjydM5VyuvPLE8rBhZ983MBDs9hPPR4yATZs8y716wY03epZP3ud0du4EpxOs6lwXERERERERERERERERERERERERHzAZJeXO0CIiIiLFXHIyTJ0KkyfDli1gMoHFAmlp+QsPsFggKAhycsDPDxo39gSu3Hyz57kUb5s3b+aHH34gJyfH16UUKbPZTMeOHbny5K4ckYu0ciV06QLp6b6upPAEB8P778OgQb6uREREREREREREREREREQulGEYmEym0643DAOz2XzGYzZt2sTAgQNJTU1l8+bNRVGuiIiIiIiIAF9//TUDBw7E5XJRu3Zttm7dyjPPPMOwYcMIDQ3N81kvOTmZjz/+uMSGrpzMarXywAMPEBER4etS5Bw2bNjA3LlzL5vehIoVKzLoEppUHRLi6SM6k3vu8fQd5TrNPy2d1cnH790LVaue+5g9eyAmxrPcv/+JEJeTxcZCs2ae5e+/h08/hcqVYfRoz9x3hwM6dIDVq888TlAQ/P33ibFEREREREREREREREREREREREREitKpHZ0iIiIickHCwuCRRzzNBmlpsH49fPYZPPYYNG8OpUpBYCDYbGA2g93uaSqIiPA0Hzz7LHz+OezaBUlJsGwZ3HGHQldKiujoaNxut6/LKHI2m40KFSr4ugy5xLRp42m2Ot8mspLEaoXbb/d1FSIiIiIiIiIiIiIiIiJyMU4OXTEMAwCXy4XJZDpt6MrJx9SvX597772XrVu38umnnxZ+sSIiIiIiIgLA7bffTnx8PF26dOHvv//GarVSqlQpQkNDgROf2wzD4Pvvv8flcvmy3ALjcrn47rvvLss57yXN77//ftmErgAcOnSIo0eP+rqMAlNSv3U33wyLF3uWb7kFfv4ZJkzwhK78+SdcddXZQ1cALBbIyCj8WkVEREREREREREREREREREREREROR8ErIiIiIoXAbIYaNaBPH3jvPVizBo4dg/R0TxOFywXZ2Z6Aln/+gd9+g1GjoHt3iI72dfVyNsuXLycuLg44cdMUgLCwsDw3VLlcOJ1OoqKifF2GXGJMJpg2Dfz9fV1J4QgMhEmTPOFbIiIiIiIiIiIiIiIiInJpyJ0zYLFYTrv95DkGDocDgK5du9KrVy+ee+65S+ZGviIiIiIiIiVBREQEP/74I59++ikOh4NRo0YxbNgw4uPjvfvExsZy6NChSyaoxDAMjh07xsqVK31dipzF8ePHOX78uK/LKFJut5v169f7uowCYRjw7z/7lDipqbBzJ2RlnbqtcWPo1w/s9nOfJzOz4GsTERERERERERERERERERERERERyQ8Fr4iIiIiInIPb7ebDDz8kJiaGTp06ERsbC5AnaMVkMl2WASQBAQEEBgb6ugy5BDVsCMOGeUJKLiV+ftC1K/Ts6etKRERERERERERERERERKSg5Yar5N6U9+Sb8548x8Bms5GRkUHlypXp1q0bycnJvPTSS0VbrIiIiIiIiHD//fezfft2atSowQcffMCiRYsASE5OZuHChd7gzEuFw+Fg6dKlJCYm+roUOYMDBw5gNl9ebb9ut5u9e/f6uowC4XZ7wldKGosFli2D++8Hf3948UUICYGYGPj9d0/gyoMPwptvnv08JhPk5BRJySIiIiIiIiIiIiIiIiIiIiIiIiKnsPq6ABERERGR4urQoUO88cYbfPbZZzgcDpxOJwCVK1cGPDdMOfnGKK1bt+bQoUPkXCadIlarlZYtW/q6DLmEDR8OX38N27aVzAa00wkIgPHjfV2FiIiIiIiIiIiIiIiIiBSG3DkEZrPZG7ricrlYv349gYGBrFy5kqNHj3Lw4EFWrVpFUFAQv//+OwCvv/46jzzyCOXLl/dZ/SIiIiIiIpejqlWrsmbNGr755huaN28OwIwZM3C5XD6urHC4XC6+++47HnjggTxz4aV42L9/f776ERo3bkzPnj29z0eOHHnKPiNGjPAuz5o1i/Xr159XLS1atKBbt27e53v37mXKlCl59unQoQMxMTFEREQQEBCAxWIhMzOTw4cPs3HjxnyPeeTIkVP6M0oiiwXMZk8AS0nSsSM0aOBZPn4cRo3yLKelwdtvQ4cOnud9+sATT5z5PIYBfn6FW6uIiIiIiIiIiIiIiIiIiIiIiIjImSh4RURERETkP2JjYxk1ahQ//PADpUqV4tZbb6Vv376MHz+e7777ji1bttCiRYtTmnpq166N2Wz2UdVFzzAMb3OhSGGwWuGbb6B1a8jM9HU1Fy8wECZNgjJlfF2JiIiIiIiIiIiIiIiIiBSGQ4cOMW3aNABWrlyJy+Vi1apVZGRkkJmZSXZ2dp79K1euTGBgINdccw1BQUFs3rxZwSsiIiIiIiI+cttttwGQkJBAQkKCN1DzUmMYBsePHyc+Pp4qVar4uhz5j7i4OF+XAEDp0qXp0qXLOfdr3rw54eHhedYFBwcTHBxM9erViYqKYv78+ec8j8vlIjU1ldDQ0Astudiw2eA//wRU7EVGnlj28wO7HXLzf8LCTmw7efl0DAMCAgq+PhEREREREREREREREREREREREZH8UPCKiIiIiMhJRo4cyciRI4mJiWHo0KFce+21NGnShFKlSrFq1SpmzpxJcHDwaY+1WCy0bNmSFStW4HK5irjyolejRg2CgoJ8XYZc4ho2hOeegzfegIwMX1dz4QIC4LrroGdPX1ciIiIiIiIiIiIiIiIiIoWlfPnyjBs3jm3btgGem5RmZmZSp04dKlWqRHBwMO3bt8dkMtGiRQvKlCmDzWajYsWKZGZmEqA7U4qIiIiIiPjcypUrcTqdvi6jUOXk5LBixQoFrxQzhmGQmJjo6zIwmUz06tULu92Ow+HAZrOdcd/4+HhiY2M5evQomZmZhIeH06FDB8qUKQNAixYtWLRo0Tl/piwWCwkJCZdE8Iqf34UFr4wYAS+/7FmePBkGDDixrVIlaNbMs5z7FSAwEHr08CwnJsLy5Se2deni2Z67X65mzSApybP8++9w9CisX5/3nF9/DWPHQkQEjBp1Ytuff579GlyuvGOJiIiIiIiIiIiIiIiIiIiIiIiIFCUFr4iIiIjIZc8wDEwmEwDXXnstkZGRtG7dmgYNGuDn5+fdb8+ePbhcLnJycgBwu92YzeY852rRogUrVqwouuJ9xGaz0a5dO1+XIZeJF16Abdtg5sySGb7i5wcNGsCXX/q6EhEREREREREREREREREpbF9++SVz586lZcuWREZGEhAQQL169UhNTSUkJOS0xxiGodAVERERERGRYiArK4stW7ZgGIavSyl0u3btIi0tjeDgYF+XIv86duyYt6/Bl6644goqVqxIUlISW7ZsoW3btmfcd+bMmaesy8rKok+fPoAnUMVms50zeCUnJ4f9+/dTu3btiyu+GKhRA/76q2DP2bmzJ4zlv8qWhVmzPMtLl8JVV53YNm4cxMScesyjj3oeAJ06wbJlsHUrfPopDB7sWd+rl+dxsvR0GDr07HW6XJ6QGBERERERERERERERERERERERERFfUPCKiIiIiFyWjhw5wtdff01ycjLdunWjWbNmALRp04Y2bdp49zMMA6fTic1mo27dugDs3bsX4JTQFYDQ0FBiYmLYtWtX4V+EDwUFBVFJHTFSREwmmDIFkpPhl18gM9PXFeWf3Q7Vq3vq9vf3dTUiIiIiIiIiIiIiIiIiUtiaNWvmnYNwstzQFZfLhcViwTAM781Ui8NNVUVERERERATWrl172XxGM5lMrFmzhk6dOvm6FPnXkSNHfP7+i4qK4sorr8TtdjNz5kyqVq2a72PNZjPh4eE0bdrUu+7gwYNk5mPyt2EY7N+//4JqLm6uuALWroWSlt/04IPw229w993QpAmULu0JUtm3zxPq8vbbsGPH2c9Rpw6cps1GREREREREREREREREREREREREpEgoeEVERERELis7d+5k5MiRfPvtt4SGhmKxWChXrhyNGjXCaj3xv8e5NzgxmUzYbDYMw8DhcABQpkyZPPv8V6dOnYiLi8PpdBbNRRUxm83GVVdd5fOmLrm8WCzw/fdwyy2weDFkZPi6onPz84OaNWHZMvj3HkoiIiIiIiIiIiIiIiIicplwu92YT3OnSYvFAihsRUREREREpLgxDIOVK1d654xf6pxOJ6tXr+bKK6887edXKXrZ2dkYF5jWMWLEiIse32q1cvPNN2OxWFi+fDnx8fH5Cl4pV64cgwcPzrPO7XazY8cO5s2bl+/xs7Ozz7vm4qhNG5g4EVJTT799yhTP479GjvQ8zueYszmPzByvr77yPC6EyQQdOlzYsSIiIiIiIiIiIiIiIiIiIiIiIiIFQcErIiIiInLZ2LJlC/feey9xcXEMGTKEK6+8knr16lGzZs1T9j35Bicnh7AA7N+/P8/6/6pYsSJNmjRh3bp1l1z4itlspkKFCjRs2NDXpchlyG6HWbOgf3+YORPS031d0ZkFBEDjxvDzzxAc7OtqRERERERERERERERERKSo6aa1IiIiIiIiJcu+ffsumeCH/HK5XOzateu08+ml6DmdzgsOXikIXbp0ISIigkOHDrF48eKLPp/JZPIG0ObHpdJ70bw5uN2+rqLoBQdD27a+rkJEREREREREREREREREREREREQuZwpeEREREZFLntvtxuFw8NJLL7F+/XrGjh1L9+7dCQkJybPPuW56UqtWLQCys7PPuX/Xrl3Ztm0bqampBXMRxYTVaqVXr16nDZwRKQoWC0ydCm+8Aa++CllZ4MP+wtMKCIA774QPPgB/f19XIyIiIiIiIiIiIiIiIiIiIiIiIiIi5xIfH4/L5fJ1GUXK4XAQHx+v4JVi4mKCVyZOnHjKuoEDB+b7+OjoaFq2bInT6WTGjBm4zyM55NixY0ycOBGr1Up4eDgtW7YkKiqKWrVqER0dzccff0xWVtY5z3OpBK9Ur355Bq8Yhid0RkRERERERERERERERERERERERMRXFLwiIiIiIpecrKws/P9NOzAMA7PZzObNm5k7dy7PP/88/fr1AyA9PZ2cnBz8/f1xOp3eIBbDMPIEi+QuHz58GICgoCDMZvNZw1dsNhu9e/fm888/v2QagGw2G9dffz2hoaG+LkUucyYTPPcc9OwJt94Ke/dCerqvq/IEroSFwddfQ8eOvq5GRERERERERERERERERERERERERETyKy4uLl/BK40bN6Znz57e5yNHjjxlnxEjRniXZ82axfr16896zipVqtC/f/+z7jNmzBj++eefPOvCwsK44oorqF69OsHBwWRnZ7Nv3z5WrFjBvn37znkthmEQFxd3zv2kaFgsljx9DOcjP9/vswkJCcFkMmG1WnnooYdOu09MTAwjRozgjz/+YMGCBd71Docjz/ibNm3imWeewWq1EhwcTN26dVm7du05azhTb0ZJYzZD/fqwZo2vKylaTifUquXrKkRERERERERERERERERERERERORydmnMRBQRERGRMzpyBH76CUaOhM6doXJlKFcOSpWCkBAoXRqioqBGDejdGz74AJYvLx4hBudr3bp19OrViw4dOgB5A1SWLFlCVlYW7dq1A2Dp0qWMGDGCm266ierVq9OrVy/Gjh2L2+0+pVnJ7XYDEB0dDcD27duBczf2VK5cmSZNmmC1lvy8Q7PZTIUKFWjcuLGvSxHxqlsX1q2D55/3hJ5cYJ9hgQgIgDvvhJ07FboiIiIiIiIiIiIiIiIiIiIiIiIiIlLSJCQk+LqE81K+fHkeeOABmjdvTnh4OFarlaCgIOrUqUP//v3zPe/78OHDGIZRyNVKflit1gsOXvGFM/VJGIaR5z0VEBCQr/PZbLYCqas4uO8+CA72dRVFx2KBm2/2hM6IiIiIiIiIiIiIiIiIiIiIiIiI+ErJvwO0iIiIiOSRkQHTp8MXX3gCCdLTwc/Ps97pPPuxu3bB3Llgt3v2j4qCtm09TR9XX+3bUIOzmTlzJq+99hqxsbEAlC5dmsOHD1OuXDlcLhcWi4WcnBwAnE4nq1evZtCgQcTFxdG5c2ciIiJYsWIFixcv5tixYwwdOhSLxeI9f27ASlBQEDabjdDQUBwOR74ae7p27crOnTtJSUnxBriURHa7nV69epWoRi65PFitnuCVXr08wSdbt0J2NrhcRTN+cLAnwGrqVAWuiIiIiIiIiIiIiIiIiIiIiIiIiIiURJmZmWRmZvq6DADWrl3L2rVrT1l//Phx77LJZOKWW27xBlps376d2NhYqlSpQrt27TCbzXTr1o24uDiSkpLOOp7b7SYlJYWwsLACvQ45f0URvBIWFsbjjz/ufT5y5EgAjhw5wvz580/Zv0aNGtSoUQOAY8eOsXr1ag4dOgRA8+bNadq0KZs2beLo0aNkZmYSFhZGy5Yt8/Ra7N+/P1+1nSnIpSTq1w+eeMLXVRQdPz946ilfVyEiIiIiIiIiIiIiIiIiIiIiIiKXu0tnJqKIiIjIZW7HDvjgA5g0yROQkpZ2Ylt2dv7Pk5XleQDs2+d5zJsHYWHw9NPQvz+Ehxdk5RfG7XYzevRo3n33XQ4cOEDLli158sknmT17Nn5+fmT/e9G5ASrh4eGYTCY2bdrE5MmTiYqK4rfffiM6OprMzEwWLVpEz549ee+992jSpAnXX3/9KWMmJyfjcDhISUnBZrPhdru9oSxnYrPZGDBgAOPGjSMjIwPDMAr+xShkdrudu+++m9DQUF+XInJGdetCbCz89Re8+y58/z2YzZ4QqYLm5+f5PduxIwwdClddVXyDqURERERERERERERERERERERERERE5OwSEhKw2WzeOei+lJyczL59+866T82aNYmIiAAgKyuLb7/9FqfTyfbt2ylXrhzVq1fHZrPRsmVLfv7557Oey2KxkJCQoOCVYqB06dI+G/v48eOsWrXqlPX+/v7e4JWUlJRT9ilXrhzlypU743n//PNP4uPj81XD2c5T0gQFwV13wYQJ4HT6uprCV7UqNGvm6ypERERERERERERERERERERERETkcnf2u0SLiIiISLFmGDBnDrRrB40awdixkJ6eN3SlIKSlwYEDMHw4REXBnXfCxo0FO0Z+uVwuXnvtNaxWK8OHD6dx48Z89tlnfPPNNzzxxBO43W7i4uK8jWRutxuAiIgIAgMDefPNN4mPj2fEiBFER0fjcrkICAjgpptu4tFHHyUxMZEFCxaQmZnpHTM3LKVBgwYAxMXFkZOTc87QlVyhoaEMHDgQPz+/gnwpioTNZqNfv35ERUX5uhSRfGnWDL74AhISYNQoiI6G4GAIDLy48/r5QWioJ3jq6adh506YPx86d1boioiIiIiIiIiIiIiIiIicv4yMy+PGmyIiIiIiIiXBoUOHcBaTD2ktW7bk2WefZfjw4Tz88MNcd911BAcH59mnatWq3uWEhIQ8tZ8c2hITE3PO8XJycjh48ODFFy4XrVy5csXmfZgfe/fuZc2aNRw6dIj09HRcLhcOh4Njx46xceNGvvjiC+bNm5evc9lsNipWrFjIFRetxx8Hm83XVRS+4GAYNszXVYiIiIiIiIiIiIiIiIiIiIiIiIiA1dcFiIiIiMiF2b8f+vWD2FhP2EpRyMjwfP36a5gxAx58EF57zRNIUFQcDgcmk4lbb72VO+64g1atWhEdHe3dHhwcTEJCAlu3bqVZs2be0JQ2bdpQr149/vzzT4KDg+nQoQMAZrMZl8uFxWKhR48ejB49mt9//52AgAAMw8BkMmH6N1Vh165dlC1blltvvTXfoSu5Spcuzb333svEiRPJzMz01lWc5YauVK5c2deliJy38HB44glPw9pff8Gff8Lvv8Mff0B8PAQEgNvtuZGRy+V5WCxgNnu+Wq2QmQlly0LLltCxIzRvDm3aXB4NcCIiIiIiIiIiIiIiIiJSuDZtghdegPnz4d9pCSIiIiIiIuIjuaERF2LEiBEFWktQUJB3uUyZMpQpU4b69eszadIkjh07BkB4eLh3n7S0tDzHn/y8dOnS5xzPMAzSi6ohQc7KarUSFhbG8ePHz7nv+vXrWb9+/Vn3GTly5CnrkpOTT7v+TJYtW8ayZctOu+3w4cPMnTs33+c6G5PJlKcv5FJQpw40aOCZx36pu/VWX1cgIiIiIiIiIiIiIiIiIiIiIiIiouAVERERkRLHMGDiRE+YQFaWJzSgqLlcnkCCTz+F77+Hb7/1BBMUBX9/fx5++GEMwyA0NNS73jAM/vnnH8LCwggLC6NUqVIAWCwWACpWrEjXrl3ZvHkzQUFBLFu2jOuuuy5PAEqDBg0oXbo0R44cISUlxXv+3ACWdu3aER8fj91uv6Day5Qpw/3338+ECRPIyMi44Oa8wmYymbDb7dxzzz1ERUX5uhyRi2IyeQJTmjeHwYM967KzYeNG+PtvT3BVVpbnYbd7AlkCAqBWLWjSBEJCfFq+iIiIiIiIiIiIiIiIiFyimjaFAwfghx+gZ09fVyMiIiIiInJ5czgcPh3fMAzi4+PZunUrR48exTAMqlWrRqtWrTCbzQQHB3Pdddfx1VdfAeSZz/7fOeknP8/vvPecnJwCuAopCBUrVsxX8MqlxuVyERER4esyCtwLL0Dfvp4565eigADPHH1/f19XIiIiIiIiIiIiIiIiIiIiIiIiIqLgFREREZESZf9+6NcPYmOLR+NFRgbExUHHjvDgg/Daa+DnV/jjhpyUhJAbimIymShbtizJyckcOnSIzMxM73bDMDCbzfTt25dly5axcuVKFi5cyHXXXYfZbPaea8mSJRw7dozu3bvnCXUxmUwA3jCXixEWFsbgwYOZPXs2u3fv9nmT3n/ZbDYiIyPp3bt3gVyvSHHk5wctWngeIiIiIiIiIiIiIiIiIiK+YLXCu+/CQw/B9dcXzXwLEREREREROb2LmdM9ceLEU9YNHDjwvM4RHx/PpEmT8qzbsWMHTqeTDh06AFCtWjUsFgsulytPUIrVmrdF9OTn+Q1UKW5z2i9nlStXZsuWLTidTl+XUqRKly6dp7fjUnHTTdC6NSxdCm63r6speOHh8PLLvq5CRERERERERERERERERERERERExOPSm4koIiIicolasADq1oUVK4pH6MrJMjPh00899e3bV7Rj54aiuP/tQqlVqxY2m40DBw54t+c24NStW5dHH32UqKgoPvzwQz799FMyMzPZt28f06ZN48UXX6RixYo89dRThVpzYGAgt99+O7169cLPzw+LxVKo4+WHyWTCZrNx9dVXc++99yp0RUREREREREREREREREREpJB17Qp16sBHH/m6EhERERERkctb7pz0C7Fv375THgUlPj7eu2yxWAgICAAgKSnJuz44ODjPMSc/P3bsWL7GuRQDL0qqqKioy/L7UblyZV+XUChmz4atW+FS/JYGBMD06RAU5OtKRERERERERERERERERERERERERDysvi5ARERERM7t22/hnns8ASfFVUYGxMdD8+awfDnUrJn/Y//++29+/fVXatWqReXKlalVq9Z5j282m0lPTyc7OxuXy0XFihUBMAwDk8nk/dq7d2/cbjeDBg3ioYceYtSoUYSFhbFr1y5KlSrFqFGjqFu37nmPfyHq1q1LlSpVmD17Nrt378bhcBTJuP9ls9mIjIykd+/eClwREREREREREREREREREREpQu+8A1dcAXffDZGRvq5GRERERETk8mSz2Xw6foUKFThw4MAp608Oo3A6nWT+21CwZ88e2rRpA3iCOqxWK06nE4AqVap4j9m7d2++xvf19csJUVFRWCwWX5dRpOx2e5H1cFyIxYsXY7FYaNmyJYGBgfk65p9/4L77YMsW+OILOHgQHngA0tMLudgiEhDg6XG64gpfVyIiIiIiIiIiIiIiIiIiIiIiIiJygoJXRERERIq5KVPgwQeLd+hKLpcLEhOhVStP+Eq9eqffLzcE5Y8//uC5555j2bJl+Pn5kZ2dTalSpXjuued45JFH8PPzy/fYhmEQFBSExWLB7Xazffv2PM03JpPJu3zbbbfRokULxo0bx+7du0lJSWHAgAEMGTKEgICAC77+CxEYGMjtt9/Oli1bmD9/PllZWeTk5BTJ2Ha7HYvFQqdOnWjZsmWe10hEREREREREREREREREREQKX506cMcd8PLL8PHHvq5GRERERETk8nQ+89YvVFhYGI8//rj3+ciRI73L11xzDSEhIWzcuNEbwFK9enVatWrl3Wfbtm24XC4AduzYwdGjRylTpgx+fn7cdtttrFmzhqpVqxITEwOAw+FgzZo1+apNwSvFh9lspmXLlqxYscIbpnOp8/Pzo1q1ar4u4xR//fUXTz31FOvWraNcuXJ8/fXXNGnSJF/HGga0bAnTp4Ofn+f51KmwZAk4HIVbd1EID/eECYuIiIiIiIiIiIiIiIiIiIiIiIgUJwpeERERESnGvv++5ISu5DIMSE6GK66ANWugatVT9zGZTBw6dIjBgwdz9OhRXnnlFerVq8eWLVuYNGkSQ4cOJTMzkxdffPG8x4+JifEGiuSOdWqNBtWqVeONN97A5XJ59/WlunXrUqdOHeLi4li+fDl79+7FMAxvc1xBMZvNmM1mypcvT/v27alVqxZms7lAxxAREREREREREREREREREZH8GzHCE8Dy0ENQv76vqxEREREREbn8hIaGYrVafRp0UaZMGTp16nTabUePHmX+/Pne54Zh8P3333P33Xfj7+9PzZo1qVmzZp7t8+bN4/jx4+cc12KxUKpUqYuuXwpOixYtWL58ua/LKBJWq5W2bduetu/Dl9555x1efPFFatSowWOPPcYVV1yR79AVgIgIGD78xHOTCaZMgdq1S37wSmCgJ1AmKMjXlYiIiIiIiIiIiIiIiIiIiIiIiIjkpeAVERERkWLql1/g7rtLVuhKLsOApCRo3x7++gvKlz91n1dffZUNGzYwZswYBg8e7F3ftWtXrrnmGt5++23q169Pr1698tVEk7vP4cOHycnJ8YapuN3uU4JFTj5fcQhdyWUymYiJiSEmJobU1FTWrFnD6tWrcblcmEwmcnJyLui8NpsNk8mEYRg0btyYNm3aUKZMmQKuXkRERERERERERERERERERC5EmTKem3E+9RScdB9dERERERGRS97BgxAbC1u3Qno6pKVBVhb4+0NwsOfG/nXqQPPmEB1deHVER0efMue8KC1cuJB69eoRExNDaGgoQUFBOJ1OEhMT2bp1K6tWrcLxn7SGhIQExo4dyxVXXEH16tUJDg4mOzubffv2sWLFCuLj4/M1ttVqpUKFCoVxWXKBQkJCqFatGjt27PB1KUXifAJNisIvv/zC+++/z7XXXsszzzxD+/btT9nHMIyz9rmc7tdJ+fKwYAFcc43n911JFBgI778PV1zh60pERERERERERERERERERERERERETmUyDMPwdREiIiIiktc//0DNmpCc7OtKLo7VCu3awdKlkNtTYhgGGRkZXHPNNSQmJrJ27VqCg4Nxu90AmM1m3njjDV5++WWuuuoq3n//fWrXrn3OxhSXy4XFYuGFF17gtddeY/To0TzyyCNFcJWFyzAMjh49ysGDB9m/fz/x8fEkJiZiNpvP2NxnGAZOp5NSpUpRqVIlKleuTFRUFJGRkcUqaEZEREREREREREREREREREQ8cnKgYUPPzSuvv/7c+zudTg4fPkxCQgJxcXEkJCSQnZ2Ny+XC7XZjMpmwWCxYrVZKlSpFTEwM0dHRREdHExQUVOjXIyIiIiIi8l+ZmfDLL7B6NSxbBuvXe0JW/Pw82/6TKwKAzQYBAZ7PTH5+0LgxdOwIrVrB1Vd7thUEp9PJ66+/7p3Tfjkxm80888wz+Pv7+7oUOcnevXuZNm0aOTk5vi6l0JhMJurXr88tt9zi61IAT0+KyWSiW7dubN68mSVLllCtWjUAHA4HNpuNQ4cOUb58+YsaZ9Ei6N7d83uvJAkMhJdegmHDfF2JiIiIiIiIiIiIiIiIiIiIiIiIyOlZfV2AiIiIiJxq4MCS10RxOk4nxMbCxIkwaJBnnclkwmw2s3v3bjIzM8nOziY4OBiTyURuJuAtt9zC0qVL+fXXX/n111+pXbv2WUNXACwWC4ZhEBISgtlsJjIysrAvr0iYTCYiIiKIiIigUaNGwIkwlrS0NBwOB06nE8MwsNlsWK1WAgMDiYiIUMiKiIiIiIiIiIiIiIiIiIhICWG3wzvvwFNPwTXXeG4ufDLDMNi3bx+xsbHEx8eTkpKCzWbD5XLhdDrPeu7k5GTi4uKw2+04nU5sNhvly5enYcOGNGjQALvdXohXJiIiIiIil7udO+GDD2DSJDCbIT0dXK4T27Ozz3ysw3EikCUrC379FZYvh6AgcLs98+4ffRSqV7+4Gq1WK2FhYRw/fvziTlQCBQYGKnSlGKpSpQqBgYGXdPCK1Wqlbdu2vi7Dy2KxkJSUxKpVqxgwYADVqlUjNTWV1atXs3DhQhYsWEB2djadOnXipptu4oYbbsAwjHP2uvzXNdfAt9/CbbdBRkYhXUwBCwyEZ59V6IqIiIiIiIiIiIiIiIiIiIiIiIgUb2ZfFyAiIiIieX33HSxeDJdKf0x6Ojz+OOzff2Kdv78/jRs3xmq18tdff3nXm82e/z2tWbMmN9xwAy6XiyVLlnD48OF8jWUymdi1axdut/uSbjDKDWOJiYmhZs2a1K1bl3r16lGzZk2qVq1KuXLlFLoiIiIiIiIiIiIiIiIiIiJSwtx4I0RHw7hxJ9bl5OSwZs0aPvjgA7744gs2bNhAUlISbreb7Ozsc4au5DIMg+zsbFwuF1lZWezdu5f58+fzzjvv8OOPP5KYmFhIVyUiIiIiIpcjlwtmz4b27aFhQ/j0U0hLg5SUvKErF3rulBTP+T75BBo0gA4dYM6cizt3xYoVL66wEioqKsrXJchpmEwmevTogdVq9XUphcJqtVKnTh2io6N9Mr5hGKddv23bNpKTk729Lb/88gsDBgzgww8/xDAMjh07xtixY7nxxhv5+eefzzt0JVe3bjBvnidEqrgLCIA334QXX/R1JSIiIiIiIiIiIiIiIiIiIiIiIiJnp+AVERERkWLkn3/g3nshI8PXlRSsrCzo1w9ye1Pcbje1atUiNTWVLVu24HK5vA0nuQ0s7du3p1q1aqxevZqjR4+eck7Xv11xbrc7z9fBgwezZMkS7r777sK+LBEREREREREREREREREREZECYzLBu+/CyJGwe/dR5syZw9tvv83ChQtJSkrC4XAU6HgOhwOHw8HatWsZO3Ys48ePZ8uWLWe8+aiIiIiIiEh+LFoEFSvCnXfCihWeueQF/HHGy+HwnH/5cs989YoVPeNfiMqVK1+yIRdnYrFYqFKliq/LkDOIiYmhYcOGl+T70mazccMNN/hs/JMDUwzD8P5bSNWqVQkJCeHQoUOsXbuW/v37U6dOHbZu3cqff/7J5s2befLJJwEYNmwYe/bsueAaOnaE336DSpU84SbFjc0GISHw+efw8MO+rkZERERERERERERERERERERERETk3BS8IiIiIlKMDBwImZm+rqLgOZ0QGwsTJ3qeWywWunTpgtVqZfHixRw4cADwNKzkNrA0bNiQ6tWrs3v3blJTU73b//nnHx5++GFefPFF4ETgitns+V/bZs2a0bFjx6K8PBEREREREREREREREREREZEC0aCBm7vuWsrUqZ+ydu1anE5ngQeu/Jfb7cbpdHLgwAFmzZrFhAkTSEpKKtQxRURERETk0pOaCv37Q48ecOiQ53lRj3/okGf8/v3Pb3zDMAgJCSErK6vQ6iuOzGYz1atX93UZchbXXXcdfn5+vi6jQFmtVm6++Wb8/f2LfOw5c+YwYMAA+vfvz4MPPsjff/+Nw+HAZDJhGAYul4v69eszb948vv/+e0JDQ/nwww+9wUxlypTh//7v/+jatSvr1q1j9uzZABccYtu0KWzbBvfdV7zCV4KCoHNn2LEDbrnF19WIiIiIiIiIiIiIiIiIiIiIiIiI5I+CV0RERESKidWrYfFiyMnxdSWFIz0dnnzyxPV17tyZxo0bs3TpUlasWAHgDV1xuVzY7Xbq168PwNq1a73bnU4nY8aM4Y033iApKQmr1Vr0FyMiIiIiIiIiIiIiIiIiIiJSwI4cOcInn3xC6dIrMJmcF3zTzouRk5PDwYMHGTNmDH/++adPahARERERkZJn0SKoXh2mT4eMDN/WkpHhqaN6dU9d+WEymahduzbHjx8v3OKKGZMpnLCw8r4uQ87CbrfTu3fvS6Zvwmq1UrduXWrUqFGk4x49epRbbrmFHj168OOPPzJnzhzGjh1L586deeWVVwDP74GoqCjatm3L8ePHee2114iMjKR27dqAJ6jI5XLh5+fH448/DsD06dNxu93eXpgLERAAo0d7+okqVoTAwIu+3Atms0FICIwbBz/9BOXK+a4WERERERERERERERERERERERERkfOl4BURERGRYuKddyAry9dVFC63G2bM8CyHhIRw1113kZmZyZdffsmWLVsAyM7Oxmz2/G+qy+XCYrF4A1icTidRUVEMHz6cCRMmEB4erht8iIiIiIiIiIiIiIiIiIiISInmdrtZunQpn332GYmJiTidDp/WYxgGDoeDn3/+mQkTJpCUlOTTekREREREpPjKyoIBA6BHD/jnn+IzHz4ry1NPjx7Qv/+Z69q3bx/gmcMOcN1113mXL3Umk53NmztQoQI88AD88Qdoan7xFBMTQ8OGDS+J8BWbzcYNN9xQ5OMOHz6chQsXMnLkSJYsWcKWLVsYP348GRkZvPbaa7z//vukpKQAMHjwYCpVqgSAw+Fg+/btAHl6V2JiYggNDaVcuXLe/peL1aYNbN8O990H/v6eR1GxWj0BMFdfDTt2QN++cBFZMiIiIiIiIiIiIiIiIiIiIiIiIiI+oeAVERERkWIgMRFmz/YEk1zK0tLgzTdPPL/jjjvo1q0bc+fO5e233wbAz88Pk8nE7t27mT17NqVKlaJy5coAWCwWAF599VUGDBgAgEndHCIiIiIiIiIiIiIiIiIiIlJCpaenM3bsWFasWIHT6fR1OXk4HA4OHjzImDFj2Lp1q6/LERERERGRYiYtDa66CqZPh4wMX1dzehkZ8M030Lmzp95cy5cvJyYmhp49ewKeOexut5sbbrjhkgi3yA+bDSZNqsfGjRATA3ffDfXqeeb7Hzzo6+rkv66//nrKli3r7akoiWw2G3feeSf+RZkoAmzevJnx48dz9dVX88wzz9CgQQPKli3LwIEDmTRpEiEhIbzyyissWLCA7OxsatSowRNPPIHFYiEhIYFly5bhdrsxmUze13/JkiWkpKTQoEGDAq01IADefx/27IHnnoMyZSAkpECHyCMoCAIDYdAgiI2Fn36CcuUKbzwRERERERERERERERERERERERGRwqTgFREREZFiYMIEMF8m/2e2bRts3OhZLl26NK+//joVK1Zk8uTJDBgwgEmTJvHJJ58waNAgDh48yGuvvUaVKlUAhayIiIiIiIiIiIiIiIiIiIjIpSM5OZlx48aRmJiIw+HwdTmnZRgGDoeD77//nvXr1/u6HBERERERKSaOH4e2bWHdOsjM9HU1Z5eZCWvXQrt2sGvXMW699VauuOIK4uPjOXbsGLt37wY8n3/MZjNXXHFFsf2MVlAsFgvNmjXDarVSoYIn4GHbNhg/HnbuhAYNoFs3+O47yM4umDGPHz/OkiVLGDVqFJ999hnHjh0rmBNfJmw2G3fffTelSpXCXAKbT2w2G3379iU6OrrIx46Pj8ftdnP11Vfj7+9PTk4ObrcbgFtvvZWnn36atLQ0PvroI2/w7OOPP86AAQNISUnhgw8+4IsvvgAgMTGRr776irfeeotatWpx5513FkrN5cvDSy/BoUPw+eee37f+/p6QlIvl5+cJXKlWDd59F44cgU8/hbp1L/7cIiIiIiIiIiIiIiIiIiIiIiIiIr5kMgzD8HURIiIiIpcztxuiojzNCpcDiwXuvhsmTjyxbvHixYwePZo5c+ZgtVoxDINy5crx0ksvMWjQICwWi+8KFhERERERERERERERERERESlgx48fZ/z48WRmZlJSpvJarVa6dOlCq1atfF2KiIiIiIj4UFqaJwRg+3bIyfF1NflnsThxu7dSpsxN9O3bnRUrVnDgwAFWrFhBTEwMAE6nk6ysLP73v//5tthCZrVaeeihhyhVqtRpt6enw4wZMGkSbNwId9wB/ftD06ZgMp3/eHPmzOHNN99kxYoV+Pv7A+B2u7nvvvt47rnnfBLGUVJlZGQwYcIEkpOTcblcvi4nX2w2G7feeis1a9Ys9LHmzp1L69atiYiIwO12YzabmT59OnfccQf9+/dn4kmNLLnbExISGDx4MHPmzOGNN97g0Ucfxd/fn/j4eMaPH8+oUaMAaNy4MW63mz179hASEsLEiRO59tprC/2acu3cCUuXwu+/w8qVsGePJ4zF5YKMjNMf4+8PdrsngKpcOWjVCq68Etq3h+bNL+znWURERERERERERERERERERERERKS4UvCKiIiIiI/Nnw+33Qapqb6upOgEBMDhwxAScmKdy+Vi06ZNbNy4kcjISLp27eq7AkVEREREREREREREREREREQKSWpqKuPGjSM9Pb3EhK7kslqt3HjjjTRu3NjXpYiIiIiIiA9kZcFVV8HatZCd7etqzp/ZnEPt2hn8+quVBx64h5kzZzJnzhy6deuGYRiY/k0hWLhwIatWrcLtdvu44oJntVpp2LAh3bt3z9f+e/bA1KkweTKEhsKAAdCvH0RG5m+8HTt20L59exITExk6dChdunQhPT2d6dOnM3PmTIYNG8aIESO8IRhybllZWUyZMoXExEScTqevyzkrm81G3759veFGhWXv3r088sgjzJ07l7feeounn34al8uFxWJh69atdOrUiVq1ajFx4kRq1KjhPS735/67776jf//+VK5cmdWrVxMcHOzdZ/bs2fzwww9s2LCBoKAg2rZty8iRI7Hb7YV6TeeSkwObNkFsLBw86AlMSkvzBLEEB0NQEEREeAKTmjTxrBMRERERERERERERERERERERERG5lCl4RURERMTHhgyBMWN8XUXRCguD6dPh2mt9XYmIiIiIiIiIiIiIiIiIiIhI0cnMzGTcuHGkpKSU2Bv4Wq1WevfuTe3atX1dioiIiIiIFLF+/WDmTMjM9HUlFy4gAG6+GRo3fpthw4Z5QxpO5nQ6+eijj0hOTvZRlYUnKCiIRx999LxDI9xuWLYMJk2C2bNh0SJo3hz+zao5rZSUFAYPHszXX3/NAw88wCeffOLdlpWVxdVXX83KlSvZvHkzderUudBLuizl5OTwzTffEB8fj8Ph8HU5p7BYLPj5+dG3b18qVKhQqGONHDmSV155BT8/P7KysnjggQf44IMPsNlsABw4cIBBgwaxbNkyJk+ezK233uoN+ckNXjEMg2uuuYYlS5bwzTff0Lt3b29wSy7DMEhPT88TyiIiIiIiIiIiIiIiIiIiIiIiIiIixYfZ1wWIiIiIXO5+/93XFRS99HRYs8bXVYiIiIiIiIiIiIiIiIiIiIgUrR9++IHU1NQSG7oCnhsQz5gxg5SUFF+XIiIiIiIiReinn2DWrJIdugKe+mfONDh4sCEAx44dA8Dlcnn3sVqt3HrrrVitVp/UWFhygzTPN3QFwGyGq66CqVMhPh6aNDl76ArAokWLmDNnDp07d2bIkCGAJzDE4XDg7+9Pr169AFi5cuV513O5s9vt9OvXjxtvvBG73e4NEikObDYb9evX59FHHy3U0JVly5ZRq1YtRo0aRf/+/XnxxRcJCgri8OHD2Gw277+9VKhQga5du5Kdnc3YsWPZt2+f9xwmkwmXy4XJZGLAgAEAbN26FSBP6EruvgpdERERERERERERERERERERERERESm+is9sShEREZHLkMsF27Zd2LH33AOGceJxLjYb3HcffPklbNoEiYmQnQ0HD8KMGXDllWc+1s8PHnsMli+HY8c8zWZxcZ7mudtvP//anU5YuvT8jxMREREREREREREREREREREpqbZs2cLu3bvz3My3pMoNXzHyM2lFRERERERKvORkuPNOyMjwdSUFIyPDxMSJV2MYoSxevBi3231KyEKFChVo2bLlJRO+YrVaadiwITExMRd9rtBQONfL4nK5mDp1KtnZ2fTu3Zt69eoBnsCQ3Nc6PT0dgKSkJICzhpQeOHCAXbt2XXTtlxKTyUSjRo14+OGHqVKlCjabzaf1WCwWAgMD6dOnD7169cLPz69QxsnMzOSee+7hqquuIjw8nHHjxvH+++8zcOBA3G43S5Ys4eDBg5jNZu+/wdx555107NiRpUuXMnXqVI4fPw543nOmfxOEcn/WL5WfeREREREREREREREREREREREREZHLjYJXRERERHxo+3ZPIEpRKF0axo2Dvn2hXj0oUwbsdoiKgl69YNkyuPfeU48rXx7++APefx/atYNSpcDfHypXhuuug1tuubB61q69qMsRERERERERERERERERERERKTEyMjL44YcfcDgcvi6lQLjdbg4ePMi6det8XYqIiIiIiBSBBx+8dEJXcmVnWwkOnoLT6SQxMfG0wZIdOnTA39/fB9UVPD8/P6677roiG2/Pnj2sWbOG+vXr065dO8zmE62sZrMZwzDYu3cvADVr1gTwBmD8l9vtZt68edSsWZMmTZrwySefkJWVVejXUFKEhIRw11130a1bN+x2e5EHsJhMJmw2G/Xr1+fRRx+levXqhTZWWloat956K59//jnPP/8848ePZ8CAAYSEhFCuXDk6dOiAzWYjISEB8ITBuN1uypYty+OPP05UVBSjR49m2rRpOJ1OzGaz9735559/YrFYqF+/fqHVLyIiIiIiIiIiIiIiIiIiIiIiIiKFR8ErIiIiIj4UGwtn6A0qNMuWeRrfrrkGHnoIjhw5se3ddyEgIO/+06dDkyae5Q0b4IEHPMf26gXDh8Off15YHampkJh4YceKiIiIiIiIiIiIiIiIiIiIlCSzZ8/G6XT6uowC5XA4mD9/PikpKb4uRURERERECtFPP8EPP8CllnORnW0iPb0rGzZEYRgGJpPplPCVgIAAkpKSyMnJ8VGVBcNms3HHHXdgt9uLbMzff/+dI0eO0Lp1a6pUqeJdn/sa79q1i507dxIZGUloaChw5uAVs9lMu3btGDlyJBERETz22GMEBwfTs2dPfvnll8K/mBLAZDLRuHFjHn/8cTp16kRwcHChf79tNhtWq5VGjRoxcOBAevXqhZ+fX6GOGRgYyEsvvcSPP/7Is88+S6NGjQDP+yozM5Pw8HASExNJ/LdZxe12e99XPXr04Omnn8ZutzN06FBeeukljh49yo4dOxgzZgyTJk2ic+fOtG/fvlCvQUREREREREREREREREREREREREQKh9XXBYiIiIhczlau9ASQFIX0dLjySvjttxPrfvkFDh2CGTM8z0NCoEGDE2EqN9zgOQZg82Zo0wYyM08cP2vWhdcTEOAJnrn22gs/h4iIiIiIiIiIiIiIiIiIiEhxt2XLFnbv3o3L5fJ1KQXO6XQyY8YM7rnnnjPeIFdEREREREqunBy4+27IyPB1JYXDMAJwOCayePEy7rijd57PNblhLAMHDmTFihXs2bOnRH6us1qt3H777VSoUKFIx01ISMDpdFKzZk3CwsK863Nf47Vr17J582YaN25MdHQ0cOI1P5369etTv359+vfvz7p161i8eDHz58+nS5cuVKpUidtuu42hQ4cSGRlZ+BdXjAUEBNCuXTvatm3L7t27+eKLL7xBsFZrwbQT2+12/P39adeuHY0bN8bf379AzpsfZrOZli1bet8nJ79nAgICaNGiBd9++y2LFi3i2muvxWw2A54AFrPZzL333kvFihUZNGgQb7zxBh999BGhoaEcPnyYpk2bMnr0aEqXLl1k1yMiIiIiIiIiIiIiIiIiIiIiIiIiBUfBKyIiIiI+tH170Y2VlpY3dCXXtm2n7pfr5ptPLP/1F3z+ObRrB2FhniCWDz7wrLsQDgfEx1/YsSIiIiIiIiIiIiIiIiIiIiIlgWEYzJ07F4fD4etSCoXb7ebgwYPs2bOHatWq+bocEREREREpYLNmQXa2r6sobH788Ud57rjjRDgDnAgIqVq1KlWrVmXXrl1Mnz69RH2+s1qt3HLLLT75vLZnzx4Ab6jKya9tWloaixYtIikpiSuvvJIqVaoAnDXQMzdgo1KlSlSqVImuXbsyaNAgPv74Y8aOHcv//vc/WrZsyW233VbIV1YymEwmqlevTtWqVfn444+Jjo6mVKlSREZGYrfbcbvd+Pn5YRjGWc9jt9sxDAO3201ERARVqlShTp06xMTE+CyA9XShK7kaNWqEn58fWVlZALhcLiwWi/e9FxISwq233krNmjVZtGgRa9euBaBTp07cd999RXgV+edwOMjIyMDpdOJ0OjEMA5vNhtVqJSAgALvd7usSRURERERERERERERERERERERERIoFBa+IiIiI+FBmpq8rgD59Tixv3w5btpx43qjRieU778x7XIsWMHUq1KsHzz13/uO6XPBvL4uIiIiIiIiIiIiIiIiIiIjIJWnnzp0l6qa8F8LhcLB8+XIFr4iIiIiIXILefBNSU31dRWEL5auvKjN6NN5whtOpXr06ffv25auvvioRn/NsNhu33XYbNWrU8Mn4kZGRAAQFBQGe4BWHw4Gfnx9Lly7lxx9/pFatWlx99dXYbLZzni83YMPtdgPg5+eHw+Fg8eLFBAcHM2jQoFNCV3JDNy5XhmFw9913c/fdd3vX5eTksHfvXuLj4zEMg3/++YfMzExvqMfBgwc5fvw4derUoWbNmlSsWJGoqCjKlCnjs6CVMzm5ntzl4OBgsrOzWbx4McAZv/9NmjShSZMmQPF6n+Tk5HDo0CESEhKIi4vjwIEDpKWlYbFYMJlMeUJnDMPA5XIRHBxMdHQ0VapUITo6mvLlyyuMRURERERERERERERERERERERERC5LCl4RERER8aGMDN+O36cPPP+8ZzknB+67L+/28PC8z8eOhZkzoVcveOABz7qhQz0BLCcHtuSHy1U8gmdERERERERERERERERERERECsvy5cvJycnxdRmFLi4ujpSUFEJDQ31dioiIiIiIFJC//z7/OeIl1bFj5Vi1Ko3WrYPPul9MTAz9+/fn888/x+Fw4HK5iqjC/DObzVitVvr160flypV9Vse1117L66+/zqRJk7j66qsJCgrCarWSlZXF//3f/5GQkMDjjz9Os2bNzuu8ueETf/31F4MHD2bHjh08//zzPPXUU0DeEA2LxcK+ffvYs2cPx48fp3Xr1pQvX77Ar7W4MplMuFwuDMPAbDZjNpux2+3UqlWLWrVqnbJ/YmIiY8eOJTIyknvuuYewsDAfVH1x2rdvT506dUhKSuLvv/+mQYMG5zzG16ErDoeDv//+mxUrVnDs2DFsNhsulwun0+ndJzdw6HRSUlJISUlhx44dWK1WHA4HpUqVom3btjRs2FAhLCIiIiIiIiIiIiIiIiIiIiIiInLZUPCKiIiIiA/5ss/q8cfhf/8DsxmysuD22+HXX/Puk5V1YvnAAXjwQTAMWLgQbroJoqM9x1933fk31RmGb69fREREREREREREREREREREpDAlJSVx4MABX5dRZFavXs0111zj6zJERERERKSAvPceXAY5kgC43WY++yyY1q3PvW90dDSPPPIIs2fPZvfu3TgcjsIvMJ9sNhuVKlWiV69eBAefPUSmsF155ZU89thjfPrppzz00EN07tyZrKwspk+fzqpVq+jQoQPPPPPMeZ/XZDKxf/9+Bg0axIYNG+jTpw8vvPAC/v7+efZbv349n376KdOnTycjIwN/f3+ys7Np164dTz31FDfccENBXWqxZjabMZlMp6w3DAO3243JZMJsNuN2u4mIiGD48OE+qBL27dvHL7/8QunSpYmOjqZJkyZYrVbcbjdmsznf50lNTaVmzZosXLgQwzAAzvscReXo0aP88ccfrF+/HsD7uyQ7O/uCzudyubxhUEePHmXBggUsWLCARo0a0aZNGyIiIgqmcBEREREREREREREREREREREREZFiSsErIiIiIj4UEOCbcd99F554wrOclAS9esHSpafuFxcHDRt6luPjPWEp4PkaF+cJXgEICzv/GiwW+E9vk4iIiIiIiIiIiIiIiIiIiMglY/Xq1d6bfF7qXC4Xa9as4aqrrsJisfi6HBERERERuUipqTBtGvx7D//LgI2vvjJ4910IDT01pOK/AgMDuf3229myZQs//PADTqfTG3jgC2azGavVSrdu3WjYsOFpgzZ84emnn8YwDD777DO+/PJLbDYb2dnZDBkyhCFDhgCez5P5+RyZG56xc+dOXnjhBdavX0+fPn1499138ff39263WCzs2bOHXr16sXfvXu6//366dOlCcnIyu3fvZsGCBfTr14/nn3+ehx9+mABfNXUUMsOAffsgNtbEhg1w/DikpUFmJthsEBxsIiTEQs2a0Lw51Ktnxmz2BLIU9fvnpZde4v3338fpdJKVlUVgYCBdu3blvffeo0qVKud1rpCQEMqXL092djaLFy+mYcOGxS50JT4+np9//plDhw7hdrtxu92FMk5ukMvatWtZv3495cqVo0uXLuf9moqIiIiIiIiIiIiIiIiIiIiIiIiUFApeEREREfGhou7Rsdvh88/htts8z+Pi4IYbYPPm0++/bBnceKNnuXJlMJk8DTgmk+d5rri486/FYvFd8IyIiIiIiIiIiIiIiIiIiIhIYXI6ncTGxvr0xrtFzTAMtm7dSv369X1dioiIiIiIXKR588B6mXUeWq0mfvoJ+vTJ/zF169alSpUqzJ49m927d3uDDoqSzWajUqVK9OrVi+Dg4CIf/2wqVKjA+++/z1tvvcX8+fNJTk7myiuvpHLlyphMJm/oypYtW4iOjiYsLOyM5zKbzTidTp544gnmzp1Lx44def3114mKigLwBp9u3ryZp59+mv379zN69GgeeeQR7zlcLhc333wzb7zxBocOHcLhcFwywSvZ2bBgAaxc6ekD2bgRXC4DcJCdbcPtPn2Yis2WjdkMLpeNmBiDK66w0KEDXHcdREcXXr2GYZCZmckjjzzCF198wR133EHHjh1JT09nxowZzJo1i4MHDzJ27FgaN26cr3Pmvp+uueYaxo8fzz///OMdqziEETkcDhYuXMi6detwOp1FNm5uuMuBAwf44osvaNSoEddeey12u73IahAREREREREREREREREREREREREpCpfZ9GcRERGR4iUiouDPOWIEvPyyZ3nyZBgwwLPs7w/z50PHjp7nx4/DM89AqVLQvv2J47dvh3/7S5gyBV54AcLCoEIF+PhjmDULevb0PAdITYU5c86/TqvVc14RERERERERERERERERERGRS01CQkKxuKlnUcrJyWHLli0KXhERERERuQQsXw5pab6uomilpXlCK84neAUgMDCQ22+/nV27dvHbb7+xf/9+gEIN4jSbzZjNZqKioujQoQM1a9Ys1p9B7XY73bt39z53u90AWCwWkpOTqV+/Ps2bN+e3337D398/z7G5YRoHDx7kww8/ZO7cubRo0YJJkyYRExPj3c9isQAwbdo05s+fz8MPP0zr1q1JSEggISGB6tWrExYWRrNmzfjmm284duwYoaGhecZKTk5m7dq12O122rVrV0ivRsHauxc++gjGjQOTyfM+/vflBUzA2cM1HA4/7/LOnZ7HN9+A0wmdO3t6Tjp18py7IJlMJnbs2MH06dPp0aMH77zzDhH/Ntjcd9993HbbbcyZM4eRI0fyyiuv0KBBg3OeM/c9EBwcjGEYrF692juWr8XHx/Pdd9+RmZlZpKEr/+V0OtmwYQPbt2+nd+/eVKlSxWe1iIiIiIiIiIiIiIiIiIiIiIiIiBQ0Ba+IiIiI+FD79p7Qkuzswh+rXLkToSvgCVz55ptT9+vf3xO4Ap4AloED4euvwWaDBx/0PHI5HHDffZCYeP71uN3QtOn5HyciIiIiIiIiIiIiIiIiIiJS3CUkJBTqTXaLqwMHDvi6BBERERERKQC//w6Gcf7H3XMPTJ584nl+8w7uugvuvhsaNfLMc3c6Yd8+WLwY3noL9uw59Zh27WDoUM/X0FA4dAgWLIBRozzHni/DgN9+O//jclWvXp3q1auTlJTE6tWriY2NBTwhlQXFbrdjGAZNmzalVatWlClTpsDOXZTMZrN3Ofd1cjgc+Pv743a782zPDdN4+eWXGT9+PM2bN+edd94hJibGu69hGJhMJvbv38/8+fMB+PPPP5kyZQpZWVlER0dz44038vDDD1O7dm0ASpcu7Q11OXToEJ9//jkvv/wyNpuN9PR0wsLC6N+/P0888QQVKlQoqpcmX9xuz3v9rbfgjz88zwvwbUZ6uufr/Pmen4nwcE8Ayz33QFhYwY2zYMECMjIyuOuuu4iIiMDtduN0OvHz8+PVV18lJyeHOXPmULduXYYNG0ZoaKj3e306udvq1atHrVq1eOihhwqu2AvkcDhYuHAh69at82ngysmcTidpaWl88cUXNG7cmK5du2K3nz2gR0RERERERERERERERERERERERKQkUPCKiIiIiA81bw5+fkUTvHKhZsyANm3g2WfhyiuhdGk4dgx+/RXefBP+7XM6b04n1KpVsLWKiIiIiIiIiIiIiIiIiIiIFAdxcXH5uqFm48aN6dmzp/f5yJEjT9lnxIgR3uVZs2axfv36s57TbDbToUMHoqKiqFChAiEhId5tkydPJi4uLs/+fn5+NG7cmJiYGMqWLUtQUBA2m420tDTi4uJYsWIFhw8fPue1AKSkpOB0OrFaNUVZRERERKSkcrthy5aiG++dd+Cpp/Kus9k8c81r1YLbb4eWLWHnzhPbBw6Ezz6Dk/I5qFIF7r8fbrkFOneGDRvOv5YtWzwBLPkNjDmd8PBwunbtSufOndm8eTN//fUXhw4d8oZ85OTkYOQj1cZkMmG323G5XJjNZsqVK0ezZs2oX78+NpvtwgssZjp37kxqairHjx8HOCVMJT09ncmTJzN+/HjKly/P2LFjadasGXAiwCV332XLlnk/82ZkZPD888/TpEkTvvnmG8aNG8eyZcsYO3Ysbdu2zXP8iBEj+Oyzz6hcuTLdu3endOnS7Ny5k7Fjx7J9+3a+/PLLPJ+tfWn1aujTBxITIS2tcMcyDM8YaWnw3HOenpLXXoNHH837s3ehcsNbHQ6Hd11uAEijRo24//772bp1K9OmTePKK6/k2muvPWPoCnh+ZgzDoEqVKmzduvXiC7xI6enpTJo0ieTk5GITunIyp9PJ+vXr2bNnDwMGDCA4ONjXJYmIiIiIiIiIiIiIiIiIiIiIiIhcFHU1ioiIiPhQ06aQmXlhx06Z4nn818iRnsd/xcVdeAPYX3/Bbbdd2LFnUrt2wTTbiIiIiIiIiIiIiIiIiIiIiBQ3uTcP9QWbzcZVV12V7/0jIiK4/vrrT1kfFhZGo0aNqF+/Pl9//TU7T77L8VnGPnz4MBUqVDivmkVEREREpPjYtQsslqIZKyAAHnnkxPPvv4dPP4XKlWH0aAgOhvBwuPdeT+gDQPXq8PHHJ+aiv/MOLFsGDzwAN94IZcrAtGnQsKEnROZ8mM2e669R4+KvzWq10qhRIxo1agRAamoqBw8e5ODBg+zdu5ejR4/idDpxuVzesBGLxYLFYqFMmTJUqVKFChUqEB0dTUhIyFkDJ0q6oKAggoKCAE4J8hw5ciQffvghMTExvPrqqzRr1sz7euXKXd64cSPHjh2jYcOGfPfdd9SsWROAa6+9lgYNGvDUU08xbtw42rZt6w3C2bFjB5999hkAs2fP9n6/jh49SoMGDXj++ecZM2YMw4YNK/TX4WyysuD55z0/Hxfag3IxMjI8X194Ab78Er7+2vOzeDEaNmwIwMKFC7npppu8gUK5QTpdunTh5ptv5r333uPnn3+mU6dO+Pn5efdZsmQJdevWJSoqyhsCW1x+TlJSUpgwYQJpaWm4z/cXURFyOp0kJSUxbtw4Bg0aRFhYmK9LEhERERERERERERH5f/buOzyqMmHD+D0z6VTpSEcUQRQFEVEEBVGwd9fVXXtb69rX3taOva8Cdv1EZW24KogoIIIigqgIIh2UUNMz5fvjmCDSIckk4f5d11w5c+aU5yQQMuG87yNJkiRJkrTFLF6RJElKopo1oVEjSOJcG0nTs2eyE0iSJEmSJEmSJEmSJJW94uJiVq1albTzJxIJ5s+fz8KFC5k/fz5HHnnkRveJx+P89NNP/PDDD6xYsYLtt9+eXr16kZaWRiQSYcCAATzyyCObdJwFCxZYvCJJkiRVYRMnri41KW9ZWZCWtvr5TTfBd98Fy0cfHRSpwJrbnH8+ZGQEyx99BFdeGSx//DEsXgy1a0PHjtC/P7z//ublCYeD6y+L4pU/q1WrFu3bt6d9+/Zlf/BqKBQKUVhYyIwZMygsLOTxxx+nb9++pa/9WUFBAStXrgTghBNOKC1dKSlpueCCC3j00Ud5++23+f777+nQoQMA//vf/wA4+eST2W233SgsLCQ9PZ369etzzTXX8MQTT/Dyyy9zwQUXULNmzYq49LV8+SUcfzwsWZKc0pU/ys2FSZNgt93g3/+Giy/e8u8X++67L9tvvz1ff/01U6ZMoUuXLkDw9U0kEtSsWZPDDz+cV155haFDh3L77beX7vv2229z9NFHs9NOO/HDDz+sVdiTTCtXruTpp58mLy+PRCKR7DgbFY/HycnJ4emnn+acc86xfEWSJEmSJEmSJEmSJEmSVGVV0C3QkiRJWp8990x2gopXsyb06JHsFJIkSZIkSZIkSZIkSWVv0aJFpKamJu38RUVFPPPMM7z33nt88803G91+5cqVPPXUU7z66qt88803zJo1izFjxvDJJ5+UblOvXj2ysrI2eqzi4mJmz569NfElSZIkJdnUqVBRXZLZ2fD116uf33ILHHggnHEG7L9/sK64GF59dfU2ffqsXv7889XLBQVrHuuP222qVatgypTN30/lIz09nTfffJOcnBz69+9fWq7x5+KVeDxORkYGixcvJh6PlxZ4xOPx0m1XrlxJfn4+K1eupF69eqX7fvHFFwD079+/9NglZRkLFy6kVatWLFmyJCnv8+PxoFho//1hzhzIy6vwCOsUiwVZrr8e9toLFizYsuO0bduW/fbbj6+++or//e9/5OTkAEGhbMnXbf/992fXXXdlzpw5pSU5AAceeCAAbdq0obi4uNIUnOTl5TFo0KAqU7pSIpFIkJ+fz7PPPktubm6y40iSJEmSJEmSJEmSJEmStEUsXpEkSUqyfv1gE+alqFZiMdh772SnkCRJkiRJkiRJkiRJKnsrVqxIdoTNsmrVKn799de11mdnZ6/xvLi4eJOOt2zZsjLJJUmSJCk5li+v2PMdcwyMHBksH3ssfPQRPPss1KwJEybAAQfAl1+u3r5t29XLixateaw/Pt9hhy3LU8Xe0m0TsrKy1ijj+LNwOBgm26BBAwC222670teKiooAGDduHIWFhXTt2pVYLFb6eq9evQD4+vfWnrS0tNLCjBkzZrB48WLq16/PnDlzyviqNqy4GI47Dh5/HPLzK/TUmyw3FyZPhi5dYObMzd8/PT2dCy+8kIYNGzJ48GDGjBkDrC7WKSwsBGC//fYjEolQo0YNIPia1qhRg0WLFjF8+HBSU1PX+2ejIkWjUQYPHsyqVauqVOlKiUQiQW5uLoMHD97k3wFJkiRJkiRJkiRJkiRJklSZWLwiSZKUZH/5C8TjyU5RsXbeGdq1S3YKSZIkSZIkSZIkSZKksheNRolv4c0gN91001qPZNlll11Kl3/++edNnnQzGo2WVyRJkiRJFSAnp2LPt2oVzJgBBQVrv9a5M5x8MqSlrV73e/cCAL93aqzzec2aW5anoq9fm2ZTijWOO+44AB599FGWLVtGOBwmPT0dgMGDB7Ns2TL69u1LrVq1Svfp2bMnzZo146WXXuLVV19lyZIlhMNhCgoKePLJJ5k5cya1atWiYcOG5XNh61BQAP37w//+B3l5FXbaLRKNwm+/QbduMHXq5u+/zz778Le//Y2ZM2fy2GOPMXHiRCAoVyn52v3444/EYrHS52m/f0No1KhR2VxEGRk5ciQrVqzY4t8JVQbxeJwVK1bw8ccfJzuKJEmSJEmSJEmSJEmSJEmbLSXZASRJkrZ19evDEUfA0KHbRgFLrVpw9dXJTiFJkiRJkiRJkiRJklQ+otEoiUQi2TG2So8ePejcuTMABQUFDB8+fJP3tXhFkiRJqtrWVYBSXiIR+PRT6NQpeH7DDfDgg8E99i++CD17wvnnQ2Eh/POfwTa5uVCnTrD8ew9DqT8+39IClfz8LdtPydevXz8uvfRSHn/8cQoLC+nXrx9paWl8+umnDBs2jJYtW/L3v/99jeKVjh07ctddd3HZZZdx9tln079/fwoLC1m6dCljx44t3aZu3bokEolNKoDZGsXFcPjhMG5c1fmzGI/DsmXQqxeMHw877rjp+4ZCIa6++mpmzpzJsGHDWLZsGc8//zxt2rShsLCQt99+mw8//JDDDz+c/fbbr/wuYivNnz+fCRMmVIvfiUSjUb7++ms6depEixYtkh1HkiRJkiRJkiRJkiRJkqRNZvGKJElSJXDFFfDee8EgsOouHIajj052CkmSJEmSJEmSJEmSpPIRj8e3eN9Bgwatte6MM87Ymjib7aCDDqJHjx4A5Ofn8/LLL7NkyZJN3n9rrl+SJElS8v25zKQ89e69unRl2TK4/fZgOScH7r03KF4BOPHE1cUrP/8Me+wRLDdpsubxmjZdvTxz5pZlysjYsv1UOVx99dWkpaXxxBNP8OabbxIKhYjH4/Tu3Zurr76a9u3br1GgkkgkOPnkk9lnn314+OGHGTFiBA0aNKBLly5MmzaNnJwcjjzyyNJty7N4JR6Hk06CsWOrTunKHy1fHvyd/eoraN580/dr0KABAwcOpLi4mPfee4+DDjqIzp07E4vFGDNmDOnp6Vx88cXllntrRaNRXn/99WpRulIiGo0ydOhQLrzwQlJTU5MdR5IkSZIkSZIkSZIkSZKkTWLxiiRJUhLk5OSQm5tL48aNSSQSdOsWonlz+PHHZCcrX+npcN55kJaW7CSSJEmSJEmSJEmSJEnlIyUlZYsnYp07d24Zp9l0kUiEo446ik6/z3q8YsUKXn75ZX799dfNOk5KircnS5IkSVVZjRoVd66GDVcvp6cH95kXFQXP69RZ/dofl0eOXF28st9+q9fXqAFduqy53ZaoWXPL9lPl0LhxY+666y7uuusu3n//febNm8dee+3FDjvsQK1atQAIhUJEo9E13r+3adOGBx54AIDFixczYcIEHn30UXr06MGAAQMACIfD5Zr99tth+HDIyyvX05SbRAKys+HAA2HKFPhzX0c8Duv7FLZp04YXX3yRgQMH8sorr/Dpp59Ss2ZNDj30UB588EHq/PGbQCUzYsQIcnNzkx2jzOXl5fHxxx+X/vmXJEmSJEmSJEmSJEmSJKmyK987PSVJkrSWwYMHs8suu/DEE08QjUYJhUIkEgmuvnrbGKR1wQXJTiBJkiRJkiRJkiRJklR+UlNTt7h4JVnS09M55ZRTSktXFi1axLPPPrvZpStg8YokSZJU1dWuXfbHvOmmoJQhkYDBg1evnzx59XJWFrz6Khx8MJx8clBCUWLChNXLTz4JhYXBct++cN99cNhh8Prrq+/H//57+OCDLcu6LdzTv6045JBDOOecc9h9991LS1dKTJ06lb59+/L555+TSCTWeG3KlClcccUVNGjQgPPPP59IJEI8Hi/XrFOnwl13Vd3SlRKxGMydC//+9+p18+fDhReu/nu7PnXq1OHWW29l4sSJzJgxg1GjRjF48OBKXbqyYMECJk6cSDQaTXaUMheNRvn666+ZN29esqNIkiRJkiRJkiRJkiRJkrRJHNkoSZJUQfLz87njjjv49+8jSN5991323Xdf+vXrRygU4i9/gauvhpycJActJ+npwYC2Fi2SnUSSJEmSJEmSJEmSJKn8ZGRklHvxSp06dbj00ktLn99yyy1rvN6+fft17teyZUsyMjIAmDlzJtFolKysLE499VQaNWoEwIoVKxgxYgR169albt26pfv++uuvFG5sllQgMzNzM69GkiRJUmXSsWNQPlIR97X/8ENQpHLeecHzo48OHn+UmwtXXbX6+YwZcNFFwX7hMFx+efAosXRpUNyyJT0ZNWvCLrts/n6qerKzs5kwYQIXXXQRRx55JF26dGH77bfnyy+/5M4772T+/Pk8/fTTHHPMMQCEw+G1jhGPB38Gt1ZxMRx/PBQUbP2xKoO8PLjnHjjqKPjsM7j1Vjj/fNjUntaSopXKXLhSYsSIEdWydKVENBplxIgRnHrqqcmOIkmSJEmSJEmSJEmSJEnSRlm8IkmSVAGWL1/Oww8/zN13381OO+1Er169ePbZZxk8eDA77bQTrVq1IiMjwcsvhzjyyGCgSXWTmQlPPZXsFJIkSZIkSZIkSZIkSeWrcePGxGKxpGb4y1/+ss71ffr0KV1+8MEHWbFiBQ0bNiwtXYFgYtOTTz55rX2HDBnC7NmzN3jeUChEixYttjC1JEmSpMqga9eKPd/55wflDH//O+y+O9SrB7EYzJ0Lo0bBvffCTz+tuc9//hOUtlx5JfToAbVrw6JF8L//wb//DRt567JBFX39So4+ffrw2muvce+993LbbbdRo0YNiouLKSwspGPHjlx33XWcddZZGzxGYSGceCKcdFJQMrKlPaR33AFz5kAisWX7V0YFBbD33tCtG4weDR06JDtR2Vu5cuVGf09SHcydO5fly5evUc4rSZIkSZIkSZIkSZIkSVJlZPGKJEmq0vLzYfJk+OormDQJVq4MSksKCiA9HWrUCAZR7b57MACqc2fIyqr4nDk5Odxzzz106dKF4cOHA7Bo0SLeeustunbtyiWXXEJKSgp9+yY4/vgQr70WXEN1kZUFgwdD/frJTiJJkiRJkiRJkiRJklS+atWqRSQSIRqNJjtKhUtLS6NZs2bJjiFJkiRpK+y8MxQVbdm+zz0XPP7slluCx/q8/HLw2ByffRY8ylJRUXD9qv5CoRADBgxgwIABzJkzh+HDhxOLxdhll13o0KFDaUFpIpEgFAqt8xipqfDXv8KQIXDhhXD88XD66bDXXrCeXdYydSrcfXcwNqY6SSSCR58+1bN0BWDChAnJjlBhJkyYQL9+/ZIdQ5IkSZIkSZIkSZIkSZKkDQolEolEskNIkiRtqoUL4a23YPRoGD8e5s0LSj2Kizc80CQzMxjUkpcH228fDGTp3RuOPhrKa66HeDxOOBwu/Th06FA6duxIx44diUajfPjhh5x77rnUqlWLhx56qHQQwsqV0K4d/PZb+eSqaOnp0L8/DBuW7CSSJEmSJEmSJEmSJEkVY/DgwcyZMyfZMSpcJBLhkksuoVatWsmOIkmSJGkrdOoE332X7BQVr1MnmDIl2SlUFc2bB88/D4MHB2NXTj8dTjkFmjbd8H577AGTJwclJdVRZiZMmwatWyc7SdmKxWLce++9FBYWJjtKhUhLS+PKK68kJSUl2VEkSZIkSZIkSZIkSZIkSVqvcLIDSJIkbUwiAZ9+CocdBm3awBVXwGuvwS+/QDQaFJVsqHQFgtdXrgy2nzMHhg6Fq64KCk4GDICRI8tuoMqSJUvo06cPTz75JBAMqAA47rjj6NixIwApKSnst99+nH/++fz4448MHjyY2bNnA1CrVoKXXw4KZaqDzEx49tlkp5AkSZIkSZIkSZIkSao4rVq1IhQKJTtGhUtNTbV0RZIkSaoG9t032QmSY1u9bm295s3h2mth+nR4+mn48Ufo2DEYB/PGG1BUtPY+X38dbF9dS1cAYjF49NFkpyh7P/zwA4nq/IVbh++//z7ZESRJkiRJkiRJkiRJkiRJ2iCLVyRJUqW1cmUwwKJ162CwyfvvQ2HhxktWNlV+PhQUwAcfwJFHQsuW8NBDsHz5lh/zP//5DzvssAOjRo3iv//9L4lEgtTU1HVuW6tWLY4//ngOPfRQ3nrrLYYOHUo0GiUUCnHAATFOPrnql69kZcHzz0P9+slOIkmSJEmSJEmSJEmSVHGaNWtGWlpasmNUuMaNGyc7giRJkqQysO++ULNmslNUrJo1YZ99kp1CVV0oBD17wjPPwLx5cMIJwbiYZs3g4oth0qTV295/fzBGpjorKgqKaKrbdY4bN46idbXpVFNFRUWMGzcu2TEkSZIkSZIkSZIkSZIkSdogi1ckSVKlk0jA4MHBwJJrroE5cyAnJ1hfXnJygkEt114LzZsHAzs253y//vorBx10EOeeey6dO3emcePG5OTksGLFChIbONCOO+7I+eefT4MGDXj22WcZOXIkAJFIhCeegN6942Rmbu3VJUdWFtx7Lxx+eLKTSJIkSZIkSZIkSZIkVaxmzZoRjUaTHaNCRSIR2rZtm+wYkiRJksrAIYfANvaWhmg0uG6prNSoAX//O3zyCYwfD/XqwdFHw+67w513whtvQCyW7JTlL5GAoUOTnaLsxONxFi1alOwYFW7x4sXE4/Fkx5AkSZIkSZIkSZIkSZIkab1Skh1AkiTpj+bPh5NPhokTITe34s+flxd8vOwyeP55ePllaNlyw/s8/fTTXHLJJdSvX5+BAwfSvXt3LrroIsaNG8eyZcuoW7cuiUSCUCi0xn4l63r27Mn555/PDTfcwODBg+natSv169fn7bffonv3H1m16mq++ipEfn45XXQ5yMqCf/0L/vGPZCeRJEmSJEmSJEmSJEmqeDVr1qR58+bMnj072VEq1O67757sCJIkSZLKQIMGcOih8NZbsC3Msx8Ow2GHBdctlYe2beHmm+HGG2HUKLjqKigoSHaqipGTA3ffHYwVqmwSiQRFRUXk5+eT+/sgpgYNGpCenr7efbKzs4lEIsQ20prTuXNnjjrqqNLnt9xyy1rb3HTTTaXLw4YNY/LkyRs8ZuPGjdl7771p2rQptWrVIj09nVgsxvLly/nll18YO3YsK1asWGu/3XbbjT322IMmTZqQmprKqlWrmDlzJp999tk6t1+XlJQUfvvtNxo3brxJ20uSJEmSJEmSJEmSJEmSVNEsXpEkSZVCIgGDB8MllwSDR6LR5ObJzYXx46FjR7j/fjj7bPhTbwrZ2dkcccQRjBs3jqOOOorzzz+f3r17k5aWxu67786kSZMYMWIEZ5111lqlK0Dpulq1anHMMcfw5ZdfMmzYMNq2bUssFuPpp58G4J13DuKmm7owbtzqYpjKLCsLbrgBrrkm2UkkSZIkSZIkSZIkSZKSZ99992XhwoUUFRUlO0qFaNWqFbVr1052DEmSJEll5Ior4IMPgnvrq7vMzOB6pfIWDsMBB8CiRclOUrFmzoRvvoHy6GstKirimWee4Y033iA9PZ2cnBwKCgpKH6FQiPnz53PBBRdw9913E4/HCYfDfPfddwwZMoSvv/6aSZMmsXz5clq2bMmLL75Iz549SSQS6xwLtGDBgrK/iE3UpEmTtUpvI5EIjRo1olGjRuy66648/fTTLF++vPT1Y445hl133XWNferWrUvXrl3p2LEjL7zwAgsXLtzouROJBAsWLLB4RZIkSZIkSZIkSZIkSZJUaYWTHUCSJGn5cujTBy6+GHJykl+6UiIaDQaJXXYZ9OoFS5eufi0ej/PGG28wY8YM7rrrLh544AH69etHWloaAHvttRcAy5YtAyAWi63zHPF4HICdd96Zs88+m7p163Lvvfdyzz33sMMOOzB27Fj23bcLw4fDwQcHpSaVWWYmDBxo6YokSZIkSZIkSZIkSdIOO+xAampqsmNUiLS0NPbdd99kx5AkSZJUhrp3h6ZNk52iYmy/Pfw+BEAqd99+CytWJDtFxSoshJdfXvdrsViM6DoGEhUXF5eOuUkkEus9djwe59dff2Xu3Lnk5OQQiUTYbrvtaNOmDR06dCA/P5+8vDy222670uMCfP755wwcOJCpU6fSrl07mjRpQlZWFpFIZIPXMnfu3KSV7Obn5zNp0iSGDRvGCy+8wEsvvcSXX35Z+npmZiZdunQpfd6pU6fS0pVoNMrw4cN54YUXmDx5cun2xx577DoLZv6suLiYuXPnlvEVSZIkSZIkSZIkSZIkSZJUdlKSHUCSJG3bfv0VevaE2bMhSeMONio3F778EvbcE8aMCQaPhcNhTjzxRPbZZx922mmn0sKVeDxOOBym6e8jzN59912uvPLK9Q68CIeDHrw5c+YwatQoFi9eDMDdd9/NlVdeWbpdaioMHQr33Qc33xwMOvl9/EilkJEBtWoFA2EOPDDZaSRJkiRJkiRJkiRJkpIvHA7TvXt3Ro8evc4JRKuT9PR02rRpk+wYkiRJkspQKATXXAOXXgo5OclOU35q1oSrrw6uV6oIEyfCBnpEqqVYDEaPXvdr//73vxk9ejR33nknnTt3JhKJMHPmTF5++WUWLVrEAw88QGZm5nqPnZGRwcUXX8zpp59OWloakUiEUChEnTp1+PLLLznjjDPYcccd6dOnD0BpSe6AAQMYM2YMPXr0oKCggL/+9a+MGzduo7/DSWb5yPTp05k+ffoa62bMmEHLli1p0qQJEPyOpkT79u1Ll6dOnVpa0vLLL7/QoUMH0tLSqF+/Pu3bt+eHH37Y6PktXpEkSZIkSZIkSZIkSZIkVWbhZAeQJEnbrnnzoGtXmDWr8paulCgqgrlzg7yzZwfr6tSpQ6dOnUhLSyPx+6iX0O+jrQ444ABat27N4sWLmTVr1gaPPX78eM466ywGDhzIXnvtxQ8//LBG6UqJcBiuugomTYJdd4UaNcr2GrdUVhb85S8wc6alK5IkSZIkSZIkSZIkSX/UtWvXZEcodykpKfTo0aP0vhlJkiRJ1cdJJ1X/QpJQKLgfXqoon38Oubnrf/3UU4NilpLHpth1V3jggdXHLtl3Q8NZLrkE/u//4Oef1zzfqaeue/uzzoJ33w22X7kyGGfz66/w6adw0UWQkrLhjFOnrn09n376KXfddRerVq2iUaNGpcUpjRs35ttvv+Xpp59m8ODBAMRisfUeu169erRq1YqmTZvSqFEjGjZsSFpaGgsXLmTGjBnsueee7LXXXiQSCcLhYFh1y5Yt6dGjBwCrVq0iEokQi8UoLi5e73kSiQTZ2dkbvtAKlJ6ezi677EKDBg1K182YMaN0OSMjo3T5j9cVj8fX+Hy2bt16k863dOlS4vH4ViSWJEmSJEmSJEmSJEmSJKn8bORWRkmSpPLx66/QowcsXAgbGPtQqUSjsHhxkPurr6Bp09WvlUwcUfKxqKiItm3b8tlnn5UOKkgkEuucYGL58uUsXLiQW2+9leuvv36jOdq3D84/cCDcfDMUFkIyxi1kZECtWvDKK9C3b8WfX5IkSZIkSZIkSZIkqbLLysqiU6dOTJkyZYMThFZlkUiEPfbYI9kxJEmSJJWDrCx49FH4xz82XBRRVdWoAY89FnyUKsrYsWV/zD594NJLN2+fm2+GunU3ffuTT4b9919zXcOGwaNXLzjwQDjyyPXvn0jA7Nnwx46PiRMnUlBQwMEHH0yrVq0oKioiHA5Tp04dzj77bIYNG8bHH3/MP/7xDyKRyAbzlYzZKfm4fPlyhg8fDsB+++23xjZ/lpqaSnp6OtFodIPFK9FolMSmtuH8yU033bRF+63LiSeeyM4777zGuhUrVvD555/z008/la5bsmQJ7dq1A6BDhw58/fXXLFmyhD322IPMzMzS7epuxh+E4uJi0tPTt+4CJEmSJEmSJEmSJEmSJEkqB+FkB5AkSdue5cuhZ8+gxKSqzScRj8Nvv8G++8LSpevfrn79+rRt25bi4mLeeecdgHUOzgA4+OCDGTVq1CaVrpSIROCqq+Cbb4IBKhkZkJa2OVey5bKyIDMTTj0VZs60dEWSJEmSJEmSJEmSJGlD+vfvX20npExNTeWII44gIyMj2VEkSZIklZO//Q26d4eUlGQnKVupqbD33nDKKclOom1JcTHMmlX2x12+HIYPh9tugyee2LR9pkyBZ5+F888PxvdszDffwC23wAknBEUvJ50EX365+vUjjoDfOz7WKSUFvvpq9fOioiImTZpEZmYmnTp1AoLfM5QUrLRo0YKWLVvy008/MWPGjI3mKxmzU1KMMnv2bF555RU6d+7MYYcdBkA4vO4h1eFwmPT0dGKx2EaLV9Y3NqgySPnTN+rx48dTUFAAQM2aNTn33HO57rrrOOSQQza43/qEw2Gi0WjZhJUkSZIkSZIkSZIkSZIkqYxVs9udJUlSZZdIwIknwpw5wYCRqigahfnz4Zhj4JNP4M9jJuLxOOFwmEMOOYRBgwaRnZ29xvp1qV+//hZl2WmnIMOsWfDII/Cf/wTrc3K26HDrFQpBjRpQrx5ceSX8/e9Qu3bZnkOSJEmSJEmSJEmSJKk6Sk9P55hjjuG1117b4OSdVU0kEqFNmzZ07Ngx2VEkSZIklaNQCF54Adq3L/v71JMpPT24rkrcoaBq6LvvICOj7MfTPPdc8AA49dSgTGVjevVavXz11Rvf/p//XHvdDz/ApEmrn29onElODowfD8ceGzyPxWLMmzeP2rVr06hRo9LtSopN6tSpQ6tWrZg+fTrz5s2jXbt2JBKJjRaflIzbmThxIoWFhey+++40b96cWCxWWuqyrn3S0tLKtXhl0KBBa60744wztuhYI0aMYNy4cWRkZNC6dWv22msv6tSpw8EHH0xqaiqfffYZAMuXL2fIkCEceuihtGjRonT/7Oxs8vLyStfl5+dv0nlDoVC1+t2WJEmSJEmSJEmSJEmSJKl6sXhFkiRVqFdegTFjoLAw2Um2TlERTJwIQ4bA6aev+VrJII3MzEzi8TgjR47ktttuW2/pSllo0wbuvx/uuAOGDoW77oIZM4IBObm5QVnM5srIgLQ0yM+Hgw4KCld69XJgmSRJkiRJkiRJkiRJ0ubaYYcd6NChA9OmTSO6JTdyVEIpKSkceeSRyY4hSZIkqQJsvz089hj84x/B/elVXY0a8Pjj0LRpspNoW/P998lOUDbCYWjeHC64YPW6efOCYpn1icfhq69WPw+FQhQUFBAOh0lPTy9dVyI9PZ3atWtTUFDAqlWrNivfr7/+ytChQ6lVqxaHHnro75nXP6ZnU4tXtsbcuXPL7FhLliwpXZ4+fTrRaJT99tsPgK5du5YWrwAsXryYQYMGUaNGDerUqUNubi4rVqzgb3/72xrbbKotLZ6RJEmSJEmSJEmSJEmSJKm8WbwiSZIqzKJFcN551WOgFQTXcfHFQSlJs2Zrv96nTx/atGnDTz/9xJQpU9h1113LPVNGBpxySvD49ddgUMqECTBqFEyeHGTOyFi9fSKxukglkYC8vGDw2F57BSUrXbvC7rsHA8skSZIkSZIkSZIkSZK05Q455BBmzJhRLYpXUlNTOeKII8jKykp2FEmSJEkV5G9/gxdegNGjoago2Wm2XFoa9OgR3HMvVbTcXIjFkp1iy9WpA8uXr7kuHofPPgtKWAoLN7z/H/tTwuEwqampRKPRdZadRCIRwuEwiURis3MuXLiQ//3vf+y+++4cd9xxJBKJDRaGlJS/xOPxDRavpKamblGespKSkrLO3yv9MVNmZuY6983NzSX39wFdLVu2pE2bNqX7/vDDD5t0/kQiQWpq6ubGliRJkiRJkiRJkiRJkiSpQli8IkmSKkQiAaeeCgUFyU5StgoKggFXI0euLjCBYDBBLBZj33335bXXXkvKwIpGjWDAgOBx443Bul9/hRkzID8/yF5UFBSxZGZCzZrQoYMlK5IkSZIkSZIkSZIkSeUhPT2dY489lldeeaVKl6+kpKTQrl07OnbsmOwokiRJkipQKAT/93/QrRvMmQMb6CaotFJToWVLeP31Ne//lypKQUHVLl7ZkE3pZv3jmKJwOEyDBg2YPHky2dnZAGsUpMTjcVatWkVKSgp16tQB2GB5Soni4mI+/PBDAA444IC1jrsuoVCItLQ04vE4Rb83S61rn5SUFOLx+MYvdCvUqVOHSy+9tPT5LbfcUrp80UUXMWvWLObMmcOKFSsIh8O0atWKvffeu3Sb+fPnr3G8v/3tb8yZM4fFixcTjUZp3rw5PXr0KL22b775hiVLlmxStng8TkqKw9IlSZIkSZIkSZIkSZIkSZWTd7hJkqQK8corMGZM1RxctSHRKEyYAEOGwOmnr14fCoXIyMggFotRXFzMb7/9lrSMf9SoUfCQJEmSJEmSJEmSJElSxWvbti2HHXYY7777bpUsX0lJSaFp06Ycc8wxyY4iSZIkKQm22y4YF9ClCyxeXLUKJCKR4F76zz+HunWTnUbbqqIiKOfejnK1ahX07BmUGDVvDmecAQccAL17w6efwq67wsyZ69//904TACKRCLvuuiv//e9/mTZtGkcffTSJRAJYXbDy/fffk5GRQYcOHTY5Y25uLv/5z3+oV68ef/3rX4Gg5GVDUlNTyczMJJFIlBarrGufSCRCJBJJ2u900tLS6Ny5M507d17n6zk5OQwfPnyNdfXq1aNt27br3P6nn37i/fff3+Tzh0IhUlNTNz2wJEmSJEmSJEmSJEmSJEkVaMN3C0qSJJWB/Hw4/3zIzU12kvKRmwsXXww5OavXlQy0uOmmm/j+++/p27dvktJJkiRJkiRJkiRJkiSpMuncuTMHHnhglZuoMhKJUL9+fU455RRSUlKSHUeSJElSkjRuDGPHBh+rytua1NQ1c0vJkpYGG+kAqdTi8aB8adQoePFF6NcPZs8OXsvMhFNP3fD+aWmrl0OhEAcddBBAaVlIOBwuLV358ccfWbx4MW3atKFhw4alpSwbM23aNGbMmMGOO+5I165dN7hfIpEgFouRl5dXOg4oOzubZcuWMW/ePJYsWbLG9qFQiIYNG25SjvIwevRofvrpJ5YvX05RUVFp9rlz5/LJJ5/w+OOP89tvv62xz6RJk5g3bx65ubml28+cOZM333yTl19+ebNKZBo0aFD69ZEkSZIkSZIkSZIkSZIkqbJx1KMkSSp3r70WDK6ozhKJBC+9FOKss2JEIhHCv4+E2WmnnZKcTJIkSZIkSZIkSZIkSZVN9+7dAfj44483a4LLZElJSaFRo0b8/e9/J+2Ps6RKkiRJ2ia1agVffQU9e8LcuVBUlOxE65eWBi1awOefQ5MmyU6jbV1GBkQiyU6x+TIyoKBg7fWJRPAoUa/exo/zR3vssQf77rsv48eP5+GHH+ass84ikUgwb948rrrqKtLS0rjwwguBoPSkoKCAG264gTp16nD99devdfxYLMbQoUNJSUnhmGOOKd1vXYqLi3nkkUf47LPPiEajfP/998TjcR555BFef/11ioqK6NWrF4888sga+7Vq1YqFCxdu+EKByZMnM3ny5A1uc8stt6y1bsWKFetcDzBu3DjGjRu30XP/0ejRoxk9evRm7bM+rVq1KpPjSJIkSZIkSZIkSZIkSZJUHixekSRJ5e7uuyEnJ9kpyldubog774xxzjkR4vF4afGKJEmSJEmSJEmSJEmStC7du3cnMzOTd955p1KXr6SmptK8eXNOOukkUlNTkx1HkiRJUiXRpAlMmABHHRWUsOTmJjvR2mrUgK5dYdgw2G67ZKeRgj+TW1q8ctNNcPPNwfKQIXD66atfa9ECunQJlks+AmRlwZFHBstLlsCYMatf69cveL1kuxJdusDy5cHy559DdjYcfDAMHAivvALTpsGiRcH3gDPOgNatV+87fvyGr6FmzTWf16hRg6effpq+ffvyz3/+k6FDh9KkSRO++OILsrOzOe200zjxxBNJJBKEQiGKiooYOHAgANdff33p+hK//fYbDz74IACn//ETtB4TJ07kww8/JCMjg/T0dHbYYQdSU1MpLCwkMzOTGjVqrLVP8+bNSUtLo6gyN06Vg7S0NJo3b57sGJIkSZJUYZYvh2++Cd4XFxQEj1AIMjODYtHtt4fOndcuGZUkSZIkSZIkSVLyWLwiSZLK1YQJMGdOslNUjHnzihk3LsI++1i6IkmSJEmSJEmSJEmSpI3bbbfdqFOnDkOHDqWgoKDSFbCkpKSw995707t3byJbOjOsJEmSpGpru+1g1CgYNAguuQQKC6EyvK1JSQkmvXzwwaAY4g+9DFJS7bxz+Ry3T5+gjOXPGjUKiocg+Lt6wAGrX3v66TVLU0pcfHHwANh/f/j002B5hx3g+uvXn+Htt+Gll9b/ejgcFCH9WYcOHZg8eTJ33HEHo0aNYsGCBey6666ccMIJnHrqqQCl5So1atTgggsuoEGDBmusL7HddtvxzjvvUK9evdJt1ic1NZWXX355g9usS9OmTUkkEpu9X1WXSCRo2rRpsmNIkiRJUrlYsSIoFp44MXgf/PXXQeFKVhYkEhCPBx8heH9b8nY0Ly8oQ+3eHfbbL3jfu/vukJ6etEuRJEmSJEmSJEnaplm8IkmSytXAgVBQkOwUFSMeT+fee+Gtt5KdRJIkSZIkSZIkSZIkSVVFq1atuOiii/jwww+ZPHlypShfSU1NpVatWhx//PE0adIk2XEkSZIkVWKhEJx5Jhx8MPz1r8HElLm5yctTo0YwyeVLL0Hz5snLIa3LLrtUzTE233wDDz0EPXpAy5ZQr14w6ezixTBpErzyCrz++upJaNelZs1gItp1adiwIQ888MBa6xOJxBrlKpFIhEceeWS950hPT+fQQw/d1MvaItttt902WbwSj8epX79+smNIkiRJUplJJOCLL+C+++C994KylIICKCpavc2KFRs/zqxZweO//4XU1OD98umnB6Wm7dqVX35JkiRJkiRJkiStLZTYFu/wkyRJFWLpUmjWrGoOCtlS6ekwZw40apTsJJIkSZIkSZIkSZIkSapqZs+ezdChQykoKEhaAUs0mkKrVj04/fTeRCKRpGSQJEmSVDUlEjBoEFx6aTDJZF5exZ07KwvCYXjwQTjjjKAQRqqMdtoJfvop2SkqXlYWTJ0KbdokO8nWe+GFF/j555+THaNCtWrVitNOOy3ZMSRJkiRpq+Xmwssvwz33wMKFwe+vynr2rdRUiESgSxe4+mo49NDguSRJkiRJkiRJkspXONkBJElS9TV8eHBTyLYkJQXefTfZKSRJkiRJkiRJkiRJklQVtWrViosuuoguXbqQkpJCagXdfBMOh0lJSaFZs2Z06nQm993Xh1jMmV8kSZIkbZ5QCM48E+bNg7vughYtoGbN8itBCYWC47doEZxv3rzg/JauqDLbZ59kJ0iOUAhat052irKxzz77kJaWluwYFSYtLY19ttU/uJIkSZKqjaIiuP56aNQILrsMZswISljKunQFoLgYCgpg7Fg45RRo0gSef758ziVJkiRJkiRJkqTVLF6RJEnlZuxYWLUq2SkqVm4ujBmT7BSSJEmSJEmSJEmSJEmqqtLS0hgwYABXXnklBx10EHXr1i23yTxTU1NJTU1ljz324Nxzz+Wss87ihBOa0KYNPPpouZxSkiRJ0jagTh246CKYPRveeQcGDID0dMjMLJvjZ2YGxxswIDj+7NnB+erUKZvjS+WpZ0/Iykp2ioq3yy7VpxSpbdu221TxSmpqKu3atUt2DEmSJEnaYpMmQceO8MADkJcHOTkVd+5Vq2DJEvjHP6BfP1i4sOLOLUmSJEmSJEmStK2xeEWSJJWbzz/f8OunngqJxOrHpth11+CGls8/D0pOSvadNWvD+x1+OHz4IWRnQ34+TJ8O990H9epteL9wODjXH3OeeuqG9xk7dtOuRZIkSZIkSZIkSZIkSVqftLQ09txzTy6++GJOPvlk2rdvTyQSIT09nZSUlC06ZigUKt1/u+224+CDD+aKK67gsMMOo0GDBr9vAw8+CHfeCYsWleEFSZIkSdrmhEKw//7w3nvw889w771w4onQujWkpEDt2hsvY8nMDLZLSQn2O/HE4Dg//xwcd//9q0+Zg7YNe+4ZjFXZloTD0KtXslOUnVAoRI8ePUhNTU12lHKXkpLC3nvvTXhb+0MrSZIkqVooKoJrr4V994WZM4PSlWTJzYXRo2GnneCFFzZ9fg1JkiRJkiRJkiRtulAi4X/DSJKksheLQY0aUFi4/m1OPRWGDFn9fFMGO11ySTCxw5/98gu0abPufW6+GW66ad2vzZoVDN6YN2/dr197Lfz732uuO+00eO659WdMTQ1ufNkGxk9IkiRJkiRJkiRJkiSpAhUVFbF48WIWLFjA7NmzmT9/Pjk5ORuc6DMWixGJRGjcuDGtWrWiWbNmNG3alFq1ahHawA07V10Fv/0GgweXx5VIkiRJ2tbl58O338LEiTBpEqxaFUx+WVAAGRmQlQW1asEee0DXrtC588ZLWqSqIB6HFi1gwYJkJ6k4WVnw2WfQpUuyk5Sd/Px8Bg4cSCwWS3aUchWJRLjsssvIyspKdhRJkiRJ2iyTJ8NxxwXvv5NZuLIuNWpAjx7w4ovQuHGy00iSJEmSJEmSJFUfKckOIEmSqqfp04PikQ0Vr2yJ5cth+PBgcFWDBnD++RvevmfP1aUrsRhcfz18/z1cfXVwM0qbNvDMM9C//9r77rFHsG88DkVFweCtTZGRAdOmBQO7JEmSJEmSJEmSJEmSpLKSlpZGixYtaNGiBd27dweCMpbffvuNoqIiiouLiUajRCIRUlJSSElJYbvttttoycq6XH897LwzjB8Pv59KkiRJkspMZmbwXsP3G9rWhMNw+eVwww2Vb+LX8tKmTfUqXQHIzMxk5513Ztq0aSQSiWTHKRehUIiddtrJ0hVJkiRJVc6IEXDEEZX3fXduLnz6Key+O4wZA23bJjuRJEmSJEmSJElS9RBOdgBJklQ9ffUVbOZcDZvkuefgkEPgxhuDSR025tJLVy8PGgR33QX//S+ccEJQqAJw8MHQseOa+6WnwwsvQFoaPPggLFq06Rnj8eD6JUmSJEmSJEmSJEmSpPKWlpZGs2bNaNOmDTvttBMdO3akffv27LDDDrRq1YratWtvdukKQO3awb02F120+j4bSZIkSZK09U4/fdt5r12zJlx9dbJTlI8+ffoQiUSSHaPcRCIR+vbtm+wYkiRJkrRZhg2r3KUrJYqL4ddfoVs3+O67ZKeRJEmSJEmSJEmqHixekSRJ5eLHH2HVqmSngAMOWL38+eerl+fNgzlzVj/v02fN/e66C3bZBaZOhX/9a/POmZsL06ZtflZJkiRJkiRJkiRJkiSpMjnlFIhE4Lnnkp1EkiRJkqTqY7vt4JhjILyNjPA99lhIJJKdouzVq1ePvn37kpqamuwoZS41NZX999+f+vXrJzuKJEmSJG2yd96Bv/618peulIjHYdky2Hdf+OGHZKeRJEmSJEmSJEmq+raR2zIlSVJFW7ky2Qmgbl2oV2/180WL1nz9j8932GH1cp8+cPHFUFgYTB5RVLT5564MpTOSJEmSJEmSJEmSJEnS1giH4eGH4dprYcWKZKeRJEmSJKn6uPxyyMhIdorylZYGZ50FKSnw229QXAyxWNmfJ5HEVpfu3bvToEEDQqFQ0jKUtVAoRL169ejRo0eyo0iSJEnSJvvkE/jLXyA/P9lJNk8iEczN0bMnzJ6d7DSSJEmSJEmSJElVW0qyA0iSpOqpMhSP1Kix5vM/F6j88XnNmsHHOnVgyJBg0ogbb4TJk7fs3Dk5W7afJElSsuXl5bFgwQIWLlzIypUrKS4upuj3H5zS0tJIS0ujdu3aNG3alO23357MzMwkJ5YkSZIkSZIkSVJ56tYNDj0Ubr0VBg5MdhpJkiRJkqqHLl2gXTuYMiWYZLU6ikTg4ouDApaGDWHoUPjgg+DaDz4YdtgByqKvJBQKsXTpUurVq7f1B9uCcx933HE88cQTRKPRCj9/eYhEIhx//PGEw+FkR5EkSZKkTTJ9Ohx+OOTlJTvJlkkkYPly6NULvv8esrKSnUiSJEmSJEmSJKlqsnhFkiSVi8LCZCeA3Nw1n6enr/95SVHK7bdDixYwejTce++Wn7ugYMv3lSRJqiiJRIK5c+fyyy+/8Msvv7Bo0SKKiopISUmhuLiYeDy+zv3C4TCpqalEo1HS09Np2rQprVq1ok2bNjRr1oxQWYyClSRJkiRJkiRJUqVxxx2wyy5w1lnQoUOy00iSJEmSVD288ALsvTfk5yc7SdnLyoLLLoM2bYLnoRAcf3wwEe6QIXDIIbDddnDFFXD00ZCyBaOdZ8yYwZNPPsn48eNZtmwZbdu25bLLLmP//fcvy0vZqHr16tG3b19GjhxJcXFxhZ67rKWmptK7d2/q16+f7CiSJEmStEliMTjhhKr/3joWg99+g8svhyeeSHYaSZIkSZIkSZKkqimc7ACSJKl6ysxMdgJYvhyWLl39vEmTNV9v2nT18syZwcfmzYOPvXpBPA6JRPBo3Xr1tkOGBOs6d17/uSvD9UuSJK1PQUEB48eP58EHH+Sll17i008/ZdasWeTn5xOLxSgsLFxv6QpAPB6nsLCQWCxGXl4eM2fOZNSoUTz//PM88sgjTJw4kaKiogq8IkmSJEmSJEmSJJWnRo3guuvg0kuD+2YkSZIkSdLW2223oHgkKyvZScpWKATNmsGNN679WkYGnHcefP89/Otf8NBDsNNO8MgjkJOz6eeYNGkSBxxwAPfffz8LFiygadOmzJw5kwMPPJCLL76Y3NzcsrugTdC9e3datGhBypY0yFQSKSkpbL/99vTo0SPZUSRJkiRpk91/P8yYEcwNUdXl58Nzz8FnnyU7iSRJkiRJkiRJUtVk8YokSSoXNWsmO0Hgk09WL++33+rl1q2hZcvVz0eOLNvzVpbrlyRJ+qNFixbx1ltvMXDgQEaMGMHKlSspKiraYMnKporH4xQXF7Ns2TI+/PBD7rvvPt555x1+++23MkguSZIkSZIkSZKkZLvgApg3D95+O9lJJEmSJEmqPm64AZo3D8pKqotwuJDXX4fU1PVvE4nAUUfB55/DSy/Bp5/CwQdDcfHGjz9z5kwuvfRS5s+fz8UXX8ykSZP46KOPeOmllzj88MMZMmQII0aMKLPr2RShUIiTTjqJxo0bE4lEKvTcZSESidCwYUNOPvlkwmGHnkuSKqlYESz9CmY8DWP/Du/sDG82gaH14P9qwf/VhqEN4K1m8EE3+OpymP1/kPOzrfKSVE39+CPcdBNUcPdmucrPhxNPrF7XJEmSJEmSJEmSVFFSkh1AkiRVT3XqBIM+tuRexJtugptvDpaHDIHTT1/9WosW0KVLsFzyESArC448MlhesgTGjAmWH34Yjj02WD7tNJg5E6ZNg2uvXb3vRx8F6wCefRZGjVo70403Qr16wfLLL8OXX8L8+eu/hjp1Nn6dkiRJFSUnJ4e33nqLuXPnEo1GSZTzgJHi30e9Tpo0iW+//ZYddtiBI444gqysrHI9ryRJkiRJkiRJkspPaio89BCcc04wEWpGRrITSZIkSZJU9aWmwuuvw957B5OrVnXhcD6x2H189tl2dO584Sbt06MHDB0Kq1bBxjo/4vE49913H2PGjOHkk0/mlltuoXbt2gDsvvvu3HjjjQwfPpzHHnuMI444YmsvZ7OkpKTwt7/9jUGDBpGdnU0sFqvQ82+pSCTCdtttx9///ndSN9SWI0lSMiz7BqY/Dos/gdzZEMmERBRieRveL38BLP0aZtYMtgeo0xFaHA07nAUZjco9uiSpfMVicMIJUFiY7CRlb/lyuPxyePLJZCeRJEmSJEmSJEmqWkKJ8p5pU5IkbZP+7//g7LNh5cr1b3PqqUGxSolQKPi4oeKVP++zLqNGwQEHrH5+221w/fXr3nb2bOjVC+bM2fAxZ82C1q2D5dNOg+eeW/+2tWrB44/DKads+JiSJEnlLZFIMGXKFN577z2i0SjxeDwpOSKRCCkpKRx55JF06NAhKRkkSZIkSZIkSZJUNo49Frp0geuuS3YSSZIkSZKqjxtvhIEDIW8jc4hXZuFwnLZtYc89T+O1115kwoQJdO3atUzP8c033zBgwADq16/PY489Ru/evUtfi8VihMNh2rZtS82aNfnoo49o0qRJmZ5/UxQWFvLCCy+wePFiotFohZ9/c6SkpNCwYUNOPfVU0tPTkx1HkqRArADmDIVpd0POzxAvhEQZFZpFMiGRgO0HQIcroEGP1YObJUlVyoMPBnNI5OYmO0n5yMyEkSODolZJkiRJkiRJkiRtmpRkB5AkSdXTnntCZRkbcMMNMHEiXHRRMOlDVhbMnQtvvw133glLlpTt+eLx4PolSZKSKScnh7feeou5c+dSXFyc1CyxWIxYLMZbb73F5MmTOeKII8jKykpqJkmSJEmSJEmSJG2ZgQODe2P+/ndo0SLZaSRJkiRJqh5uugm+/RY++qhqlq+EQnHq1QszYgTMmXMO06d/x9FHH83MmTNJTU0tk3MkEgmeeeYZFi9ezDnnnFNa6pJIJACIRCJ8//33zJ49m9atWyeldAUgPT2d0047jVdffZU5c+Yk/T7e9UlNTaV58+acdNJJZfY1kiRpq+TNgx8ehBlPAwmI5pT9OWL5wcd5w2DRh5DRGDpcBW1Pg4glZJJUVcRicMcd1bd0BaCgAG6/Hd59N9lJJCVbURFMnQrz5kF+fvD9IR6HjIzgUa8edO4MdesmO6kkSZIkSZIkJV8oUXJHoSRJUhlKJKBmzao52GNrpacH1x0OJzuJJEnaVn3//fcMGzaMaDRKPB5Pdpw1RCIRUlJSOO6442jXrl2y40iSJEmSJEmSJGkL3HYbdOwIxx6b7CSSJEmSJFUfxcVw8MEwblwwgWLVEScSyWXQoO/4+9/3BuD111/noosuYuedd2bUqFFlcpZFixbRv39/li1bxnPPPcf++++/1jbPPvss5513Hn/961957rnniMfjhDcwwCeRSBAKhcok37qOPXHiRD766COi0SiVZTh3KBQiJSWFvn37stdee5Xb9UuStMkSCfjpKZh0BSSKIV5UseePZEFGQ+j5OtTvVrHnliRtkffeg5NOglWrkp2kfGVkwM8/Q9OmyU4iqaIUF8OUKfDVV/DZZ/DFF/DLL8H3g1Ao+NG5ZNh4OBysC4WCOW7q1YMuXaB3b+jWDbp2hTp1kno5kiRJkiRJklThnA5ckiSVi1AomFxhW9S+vaUrkiQpeSZOnMibb75JUVFRpStdAYjFYhQWFvLaa68xZcqUZMeRJEmSJEmSJEnSFrj+ehgwINkpJEmSJEmqXlJTg8lju3eHzMxkp9k0oRDUqhUHevPpp//ht99+A+Cwww7j3HPP5ccff2TOnDllUjry888/8/PPP9OlSxfat28PBOUmJcdeuXIl48aNIx6P07VrV2Kx2AZLV4L8IVauXEl2djaTJ0+muLh4q3P+8djdunXjH//4B9tvvz2pqallduwtlZqaSpMmTTj//PPp3r27pSuSpOTLnQ0f7RuUrsRyK750BSCWF+T4uDd8fQXECis+gyRps9xzT/UvXSnx5JPJTiCpIsyZA1dfDQ0awP77w6WXwgsvwE8/BWUsq1bBypXBx9zc4FGybsWKYJvFi2H4cLjxRjj6aGjcOPg4ZkxQ2CJJkiRJkiRJ2wKnBJckSeWmV69gAMW2pmfPZCeQJEnbqs8//5wPP/yQaDSa7CgbFY1Gefvtt5kwYUKyo0iSJEmSJEmSJGkzhUKQlZXsFJIkSZIkVT+ZmfDhh3DggZX/vXckAg0aJPjqqxQuvLAXQ4cOLS1eyczM5JJLLmHGjBm0bNmyTAo+5syZQ05ODk2aNKFp06YAaxx3woQJjBo1inbt2rHHHnsQiUTWeZxYLAbA0qVLeeKJJzj44INp3bo1Bx98MDvuuCOXXnopixcv3uq8JerWrcuZZ55Jv379SE1NTUrZSSgUIjU1lb59+3L22Wez3XbbVXgGSZLWkEjA9Cfh3V0g+8ugdCXZYvnw0xPwbnvIdqyLJFVWP/8MX36Z7BQVo6AAHnkEqsBwUUlbIB5f/XvA9u3hwQdXl6vk5W35cYuKguMUFsJ//wsHHww77BAUOeXklFl8SZIkSZIkSaqULF6RJEnlpkcPqFkz2SkqVs2asM8+yU4hSZK2RePGjWP06NEUFxcnO8omi0ajfPTRR0yaNCnZUSRJkiRJkiRJkiRJkiRJkiqFtDR46y0466zKW75So0aCTp3gq69C7Lgj7LLLLqxatYp33nmndJt69epRo0YN4vF4mZxzyZIlAOy4444AFBYWEo/HCYVC5Obm8sYbb/Dzzz9z8MEHs+uuuwKQSCTWOk4kEmH58uUce+yxXHDBBRQVFXH11Vdz5pln0rNnT1555RW6du3KU089RUFBQZlkD4VCdOvWjX/84x/ssccepKSkkJqaWibH3pDU1FRSUlLo3Lkz559/Pt27d09K8YskSWuI5sLIvjDpiqBwJRFLdqLVYnmQOxs+7g3T7k12GknSOjzySFBWsK2IRuHtt5OdQlJZe+staN4cjj0WRowIipaKisr+PIkE5ObCrFlwxRXQqBFcdVVwPkmSJEmSJEmqjlKSHUCSJFVfAwZArBLd71gRolE47LBkp5AkSduab775hk8++aRKla6UKC4u5v333ycjI4MOHTokO44kSZIkSZIkSZLKUF5eHsuWLWPSpEnsuOOOtGjRgqzKOmOsJEmSJEmVSCQCDz0EJ54IJ5wAS5dCfn6yU0EoFCcjI8zNN4f45z8hGi0E0snLywMgLS1trX3C4fB6j1dYWMiiRYtYsGABs2fPZuHChRQVFRGLxUpLVSKRCJFIhNTUVA4++GBmzJhBdnY29erVKy0ReeONN3jppZfo0KEDxx57LHXr1v097+qSkUQiQSgUYtGiRVxzzTV8+umnXHjhhTz88MOl2yxdupRPP/2UBx98kCFDhtCnT5/SopeyULduXQ4//HAOOuggpkyZwpgxY8jNzS3ze4DT0tLIzMxk3333ZbfddiM9Pb1Mjy9J0hYrWg4f7w8rf4R4JZ7tOZYPU26GwiWw+11gcZkkVQqJBAweXD7lBJXVqlXw6KNwzDHJTiKpLGRnw5lnwkcfwe+/TqswubnBx0cfhf/7v+Cx114Vm0GSJEmSJEmSylsokUgkkh1CkiRVX+edB88+GxSSVHeRCJxyCgwZkuwkkiRpW7JgwQIGDx5MtIr/wJWamsrZZ59Nw4YNkx1FkiRJkiRJkiRJWyk7O5sXX3yRDz/8kJEjR1JYWAhA165dOe+88zjzzDOTnFCSJEmSpKojPx+uuioYn5Pc8pVcatdezAsvFHHEETsTj8cJh8MUFBRwyCGHMGrUKN5//3369+9fukdJ2UnJx2g0yrx585gwYQJz584lNzeX1NRUotEosVhsowkSiQRFRUWkp6cTiURo0KABkUiEm2++mYULF/Lcc89x4oknkpaWVnrOP4rH4zz55JNcfvnlHHbYYZx//vn06NGD+fPn07Jly9LimN9++4333nuPU089lVAoVHqteXl5ZVoqm0gkmDt3LuPGjWP27NkUFRWRkpJCcXEx8Xh8k44RDodLP4dpaWm0atWKvffem5YtW651/ZIkJVXhUvhwb8idDfEqMmN+JAva/A26PWH5iiRVAnPmwM47J/u9ccWrXRuWL/efIqmqe+stOP304HtYZSiQysyE88+Hf/8bMjKSnUaSJEmSJEmSyobFK5IkqVz98AN06bJt3LySlQXjxsFuuyU7iSRJ2lZEo1Eee+wxli9fnuwoZaJhw4acd955hMPhZEeRJEmSJEmSJEnSFiguLuaNN97ggQce4KuvvqJ27do0b96cTp06UbduXd5//32ys7MZPHgwxx13XLLjSpIkSZJUpYwdCyeeCCtWwKpVFXferCxIJODwwyfw+uv70K1bF2677TYaN25MTk4OF110Ed988w0777wzH374Ic2aNQNYo/QjOzubGTNmMHbsWAoKCigqw9kli4uLS8tdzjvvPJo1a7ZW4UhJCcu0adO45pprePfdd2nTpg35+fmsWLGCjh07cuyxx3LSSSfRqlWrNfYtKV3Jzs7myiuvpHXr1uy+++4cfPDBpKenl9l1AOTm5rJw4UIWLFjAL7/8wqJFiygsLCQej5deUyKRIBwOk56eTpMmTWjVqhXNmjWjadOm1KhRo0zzSJJUZopz4MMesGp61SldKRHJgp0uhD3uTnYSVYBEIih2+PprWLAACgqCMfKJRDAheWYmNGgAe+wBO+4IDoGSKtabbwalBStXbt5+p54KQ4asfr45BSadO8Nll0Hv3tCkCeTmwrx5wbwS110H2dnBdq1awS+/bPhYhx0G7723edkh+P4zYwb8/nZbUhWzdCmccQZ89BHk5SU7zZoyM6FRIxg6FPbcM9lpJEmSJEmSJGnrpSQ7gCRJqt523hk6dYIJE5KdpPztuKOlK5IkqWKNHDmS3NzcZMcoM8uXL+fzzz+nV69eyY4iSZIkSZIkSZKkzbRs2TJuvvlmhgwZQiwW44QTTuCII46gW7du7LDDDgB88803/POf/+Tyyy+3eEWSJEmSpM20zz7BJK7vvw933w1ffQWxGBQXl8/5ataEWrXg8suDySG3264be+xxG/fddx/9+/cnJSWFaDQKQLdu3Xj11Vdp3rx56f5z5szh888/59tvvyUtLY1EIkFKStkPa05NTQWCopfnn3+emjVr0rNnTzp37kwkEil9DWDy5MlM+H2QU6tWrTjwwANp0aIFQ4YM4dprr2Xq1Kk89dRTaxSYhH+fTXvUqFG89NJLFP/+Cc/IyOCiiy7ihhtuoGbNmmVyLTVq1KBdu3a0a9dujftpE4kEsVis9HP452IZSZIqtVgRjOwHq36qeqUrALE8mP4opNeHjlclO43K2K+/wuefw/jxMHo0TJ0a/IydmgpFRcHy7z/yEolASkrwWjwerN95Z+jZE3r0gH33hdatk3o5UrU3fjzk5FTc+S64AB56KPj7XyI9HerVC+aVeOSR1cUr5SktLfgdgMUrUtUzf37wM8LChcHPFpVNfj7Mnh2US73+OhxySLITSZIkSZIkSdLWCSUSiUSyQ0iSpOrtjTfg9NNh1apkJyk/NWvC00/DSSclO4kkSdpWzJ8/nyFDhpQOWK0uUlJSOOecc2jYsGGyo0iSJEmSJEmSJGkTJRIJLrzwQp588kk6d+7MP/7xDw466CBatmxZuk08HiccDvPoo49y+eWX8/zzz3PiiScmMbUkSZIkSVXbzJnw8MMwaBCEQpCbG0wAvTWysoJj9OwJV10FffvC770jpT766CPeeustJk6cSFpaGn379uWqq65ao6xk2LBhvPvuuzRp0oRwOFxagFJRwuEwtWvX5sQTT6RJkyYAxGIxbrrpJu644w523XVXvvzyS9LT00v3ueCCC3jiiSe47bbbuO6669Y65sqVKykoKOD777/nySef5LXXXqN58+YMGTKEPn36VNi1SZJU5Uy6KiguieUnO8nWiWRC30+gQfdkJ9FWSiTgs8/g3nvh44+DQoOcnC3/WToUCsaZFxfDHnvA1VfDoYcGJS2SylaPHvDFF5u/36mnwpAhq59vSpflgQfC//4XvCcuLAzmkvjkk2DOjObNgyKFf/87KEgFaNVq9fL778Mdd6x9zO++g+XLNz9/JALXXAO33775+0pKnpkzg+8V2dmri9wqs8xMePZZ582RJEmSJEmSVLVZvCJJkspdcXFw88ivvyY7SfmpVw8WLIA/jLeQJEkqN9FolEcffZQVK1YkO0q5aNiwIeeddx7hP4/UlSRJkiRJkiRJUqV01113ce2117LzzjszcOBA+vbtS1paGhCUsoRCIYqKikhLS+O1117jlFNO4YUXXuAvf/lLkpNLkiRJklS1ZGdnA1C/fv3Sdfn5waSu48bBp5/CtGnB+pQUWLUqQSKx7hlls7KCbfLzgwli9947KFw55BBo0WLT8qxcuZLatWuXPo9GozzwwAMsXLiQzMzM0t8PJEMikSA1NZUePXrQq1cvUlJS6NWrF59//jnPP/88p5xyCrFYjEQiQUpKCt9//z177bUXTZs2ZfLkyWRmZq732E888QQXX3wxF198Mbfccgs1a9Ys/R2IJEn6g+yJ8HGvql+6UiKrBRw+HSIZyU6iLbByJbzwQlC4kp0dFBeWx4w7tWoFZS4XXwznnAO/9wBK2kqJBNSuHRQlba4tKV758kvo1i1YPu00eO65DW//x+KVIUPg9NM3P+eG9OwZlEZJqhpmz4auXWHZsq0vSq5ImZkweDCceGKyk0iSJEmSJEnSlklJdgBJklT9pabCiy/CUUdBXl6y05S9rCx4/nlLVyRJUsUZO3YsedXxB6vfLV++nIkTJ7LXXnslO4okSZIkSZIkSZI2YuXKlbz44os0a9aM559/nj333HON10OhEIlEonSi1VGjRhGLxahRo0Yy4kqSJEmSVKX94x//4O233+aggw6iW7dudO/enY4dO3LUUU049tgIEExGO3NmnEmTwowcmc0LL7xPVlZDevUaQHo61KwJNWrAzjsHE0B26rR5Y2ISv89OHQqFqFWrFhAUrhQVFfHII4+Qk5NDrVq1CIfDZX79myMUChGNRvniiy/47rvvOOigg5g/fz5ZWVmc+PvskX/MmJubSzgcpkaNGoTD4bWKVEqeT5s2jZdeeomGDRvSt29fatasWXq+dbGQRZK0zYoVwucnVJ/SFYDCbPjmWuh6f7KTaDNEo3DnncEjHA4KV8rTqlXBxzvvhDvugJNPhgcfDApZJG25hQuDv88VoVmz1aUr+fnQqBF8+y20awfLl8MHH8ANN8D8+eve/4gjYOnSYB6KhQth5Ei46y746actz/Tdd1u+r6SKtWgR7LNP1StdgeB73umnB0VXAwYkO40kSZIkSZIkbT6LVyRJUoXo1w+OPRZefx0KCpKdpuykp8Nhh8GhhyY7iSRJ2lbE43G++OILiouLkx2l3BQXFzNmzBi6devmQFNJkiRJkiRJkqRKrqioiFmzZnHUUUex5557Eo1GiUQipYUroVCIUChETk4ODz/8ME899RT77rsvA5yhQZIkSZKkzTZx4kQKCwt57733eOeddwDIyspil112oXv37vTo0YPdd9+dZs2acfzxtalXbzJDhpzLWWf9kzvuKJv34n+8t7NkuaioiKeeeoqcnBxSUirX0OXi4mKWLl3K0KFD6d27N8OHD+fXX3+lWbNmJBKJ0vKVn376iXg8TvPmzVm2bBlNmjRZ4zihUIh4PM748eP58ssvOemkk+jevTuw4XKVP/6OpKqJRqMUFBQQjUaJ/j7DcUpKCqmpqWRkZBCJRJKcUJJUqX17AxQsTnaKshXLgxlPQqsToUH3ZKfRJvjuOzj+eJg9O5hIvCKVjKd/+WV491145RXo06diM0jVyYoVkJpaMXNVdO68ejkzE+65Z83np58eFBLsvXfw/eXP6tVbvdy6NZxxBpxwAhx0EIwbt2WZKvp7mKQtU1QEvXvDb79VvdKVEvn5wc9PY8fCbrslO40kSZIkSZIkbZ7KdfeiJEmq1h59FIYPr17FK1lZ8OSTyU4hSZK2JdOnTycWiyU7RrkrKCjgl19+oU2bNsmOIkmSJEmSJEmSpA349ddfqV27NmlpaUAw+WZxcTGpqamlE4p+8803DBkyhCeffJJQKMT5559PSkpKlZ10VJIkSZKkZMjJyaGgoIBOnTrxwAMP8PXXXzNp0iS+++47pk2bxoQJE3j00UcB2GGHHdh7773Jz8+nsLCQfv36lVuuFStWMGjQIJYvX17pSlf+KBqN0qpVK3bccUf+85//cMMNN5QWh0ybNo3XX3+d/Px89txzz7VKV0rMmzePN998kxo1anDIIYdQv359YM0ymng8TjgcprCwkE8//ZRJkyaxdOlS6tWrx1//+ldatGhR/he7BYqLi1m8eDELFixgzpw5zJs3j1WrVhEOh0uLdSEomUkkEsTjcbbbbjuaN29Oy5Ytadq0KY0aNbKMRZIUyJ4I0x+FWDWcJT6WD58fD4dPh0hGstNoPaJRuPPO4FFQAIlE8rIUFASPww8Pihcefhhq1UpeHqmqKiiAivqv5bp113w+fz5cfnmwPHAgNGsGTZrAXXfBSScF6xMJmDQJ3ngDpk2D3FzYZx+44gqoUQNq1oRnnoFddtmyTMXFW3w5kirQTTfBvHlV/+9sXl5QvjJ1alB6JUmSJEmSJElVReW9g1GSJFU7tWvDSy/B0UcH/8la1WVlwQsvwHbbJTuJJEnalowZM4aioqJkxyh3RUVFjB071uIVSZIkSZIkSZKkSq5jx460b9+eiRMn8sUXX7D33nuT+vusCz///DMffvgh//d//8fo0aPZaaeduPPOOznyyCMBLF2RJEmSJGkzLFq0iNTUVBo3bkzfvn3p27cvACtXrmT69Ol8++23TJo0iW+//Zbp06fz0ksvle679957l0um5cuX88wzz5CXl0c4HC6Xc5S1/fffn/Hjx3PZZZex11570aBBA+644w4+++wz+vfvz1FHHQWsLlD5owkTJvDJJ5/Qt29f9tlnH4DSYtmSj6FQiGnTpnHmmWcyfvx4atSoQc2aNYlGo9xwww385S9/4YYbbmDHHXes6EtfS3FxMVOmTGHcuHEsXbqU1NRUYrEY0Wi0dJt4PL7e/bOzs8nOzmbatGmEQiGi0ShNmjRhn332Yeedd7aERZK2ZRMvrJ6lKyUKs2HGM9D+wmQn0Tr8+GMwln3OHMivRH8M8/Lg1Vfh/ffh9dehV69kJ5KqloosXikoWPP5bbfBa68Fy3XrwpNPBsuHHLJ6mzlzoEuXNff78ENYsACeeip43rEjtG0LP/+8+ZliMYjHoYq89Za2SV9/DQ89VLl+/thSiURQIHPbbXDrrclOI0mSJEmSJEmbzuIVSZJUoQ46CI47LrghrCr/Z3FGBhx+OBx6aLKTSJKkbUl2djaLFi1KdowK88svv7Bq1Spq1aqV7CiSJEmSJEmSJEnagHvvvZf99tuP888/n7/97W/svPPOfPLJJ4wdO5bJkycDcOSRR3L22WdzwAEHAKsnJZUkSZIkSZumuLgYgPT0dACi0SgpKSnUrl2bPffckz333LN0/cKFCxkxYgRXXXUV9erVIzMzs8zz5OTkMGjQIPLy8kgkEmV+/PISiUTYa6+9+OSTT3jsscdKi0V69+7NY489Rps2bQBKS1dKfoexePFi/vvf/xKLxTj00ENp0aIFsLpYNh6PE4lE+OCDD7jmmmuYM2cOV155JVdeeSUFBQVMnjyZkSNHMmzYMI477jheffVVOnTokITPACxZsoTx48eX/t6m5M9WYWHhFh2vZH+ABQsW8Pbbb/Puu+/SrVs39txzT2rXrr31oSVJVceKH2D5t8lOUb5iefD9fbDTBRXXAqBNMmECHHggrFoVTBhe2RQUBI8BA+D55+HYY5OdSKo6UipwlqzZs9d8PmvWupdr1gz+GdjQ95sxY9Z83rjxlhWvhEL+kyNVZkVFcPzxVXsenT/Ly4P77gvmCNptt2SnkSRJkiRJkqRNY/GKJEmqcE8/DTNmwNdfBzeHVTXp6cF/Cg8ZkuwkkiRpWzN+/PjSwZ3bgkQiwYQJE+jTp0+yo0iSJEmSJEmSJGkDunXrxr333ssTTzzBFVdcUbo+NTWVAw88kMMOO4x+/frRrl270tcsXZEkSZIkafO0bt2a+++/nxo1ahCLxUj5w6yz8XicRCJBOBwmJSWFFi1a0K1bN0KhED169CjzLAUFBQwaNIjc3NwqVbpSIhwOc9BBB3HUUUfRsGFDWrduTYcOHWjQoAHxeLy0dOWPvv32Wz744AO6d+9O7969gdWlLIlEgkgkQnFxMddddx1TpkxhyJAh/P3vfy/dv3nz5vTp04dOnTrx0EMPlUsZzsb88ssvfPzxxyxevJh4PF5u9yUXFRUBMHbsWMaOHUvr1q3p168fjRs3LpfzSZIqmR8fgnjxxrer6oqy4bfPoFGvZCfR70aNgsMOg9zcZCfZuLw8+NvfYPlyOPPMZKdRVZGXB5Mnw1dfwWefwcyZq8t8YjHIyAge9etDz57QrRt07QpNmiQ7ednIyICKGlr57bewbBlst13wvHXr1a/9cXnevNWlK126wJQpUPynfwJ79lzz+cKFW5YpJcXiFakyu+kmWLQo2SnKXkFBUCgzdSqkpiY7jSRJkiRJkiRtnMUrkiSpwqWnw4cfwr77wvffw+/30lcJaWmwww7w8cfBzTmSJEkVaerUqdtU8UosFmPy5MkWr0iSJEmSJEmSJFUBF154IX/961955ZVXyMnJAeCwww6jXr16NGnSpHTC0pIJSSVJkiRJ0ubJzMzk6KOPJhaLEYlE1njtj0UhJcUhI0eO5LfffqNv375lnuXdd99l5cqVVfq+1lgsRn5+Pv3796dhw4Zrvb5kyRLq1q1LSkoKeXl5vPPOOyxdupRDDz2U9u3bA6uLZUuKcJ566im++eYb2rVrR0ZGBldffTVt27alU6dO7LHHHmRlZXH66adzyimnrPU1LE9FRUV88MEHTJkyhWg0WmHnjcViAMycOZPZs2ezzz770KtXrwq9dklSBYvmwqznIVFx/94kTTQXpt1j8UolMWYMHHpoUExRVeTnw0UXBZOY/6GvTypVWAhvvgnDhsEXX8CCBZCVFRR75OdveN9PP4UaNYIJ87OyoHNn6NcPTjsNtt++ItKXvczMsi9euekmuPnmYHnIEDj99GC5uBieegquuSZ4fv31QVFSyXKJl19evXzRRXDggfDSS8H3pIKCYD6NK65Yvc2ECfDLL1uW1cIDqfKaOhUeemjj35urokQiKJm6++41v/9JkiRJkiRJUmVl8YokSUqKGjVg1CjYf3/48cfgxpHKLj0d2rWD0aOhVq1kp5EkSduanJwciqpSY10ZKbnutLS0ZEeRJEmSJEmSJEnSRtSvX58LL7xwna+VFK5YuiJJkiRJ0pYLhUKkpKQQj8fX+z67pISlZcuWtG/fnt69e5dphunTpzN9+vTSUo2qLBqN8vrrr3PeeeeVft7C4TC5ubnccsstRKNRjj76aCKRCO+99x677747BxxwALC64AYgJSUYrv3AAw8AMGPGDG6++Ways7P57bffaN26Nf/61784++yzAUitwBlzZ82axRtvvEFhYWGFlq78WTQaZdy4cXz33Xccf/zxNG7cOGlZJEnl6JdXIBTe+HbVQgIWfQz5CyGzabLDbNO++Qb6969apSsl8vPhvPOgTh048shkp1FlMXs2PPpoUPwBsGrV6tdWrty0Y0SjsGJFsFxYGMzrMG4c3Hor9OkDV14ZzPNQlf7rtmnTGHl5CSpquqxbboH99gvKU1q0gNdeW/P1L76A225bc13z5nD11es+3uLFQfHNlmrWbMv3lVS+7rwz+F5bXeXlwX33wVVXgUO9JUmSJEmSJFV2Fq9IkqSkqVsXxowJbmb76qvg5rDKKjMTdtsNPvrI0hVJkpQcCxcuJCUlZaODVDt37sxRRx1V+vyWW25Za5ubbrqpdHnYsGFMnjx5g8cMh8P07NmTpk2b0qxZM2r94QeiIUOGMHv27A3un5qaynnnnUe9evU2a7+SfRctWkTLli03uq0kSZIkSZIkSZKS548TvRYWFpKenl5atvLn1yVJkiRJ0tYpKfwokUgkSCQSa6w/8sgjObKMZ28uKChg2LBhFBcXl+lxk2n58uV8/vnn9OrVq3Rdfn4+2dnZvPrqq7z88su0aNGCefPmcdRRR7HnnnsCq78GJQUs//vf/5g1axZ169bl2GOP5frrr6dZs2b8+OOPXHbZZZx77rnk5+dz0UUXAeX/u5KioiI++OADpkyZktTClT8qLi4mOzubZ555hn322YdevXoRiUSSHUuSVJa+vweiOclOUYFC8NOTsNvaY3dUMZYsCUokcqrwH7v8fPjrX4NSjN12S3YaJUsiAf/7H9xzT/BnIR6HoqKyPUdJKcAHH8BnnwVzPVx5ZVAGUrt22Z6rrMXjcWrUiFC37jKWLduuQs5ZUAB9+8LFFwd/R3faKSiq+fFHePVVeOCBNb9Gd90FM2fCQQdB69bQqBEUF8PPP8N778H99wffs7ZUjx5bfUmSysGyZfDmm8H37eosFoNhw+CEE5KdRJIkSZIkSZI2LLzxTSRJkspPjRrw8cdw0kmQlZXsNOuWlQXHHw+jRlm6IkmSkmf+/PkUlfXd0psoNTWVAw44gJ133nmN0pVN1b9//zVKVzZHLBZj4cKFW7SvJEmSJEmSJEmSkiM9PR2ABQsWrPP1RCJRkXEkSZIkSao2iouL+fLLLxkxYgQ///wz+fn5QFDi8ecyllgsVubvwd99992k3c9aXoqLi/nss8/47bffStc1aNCAl19+ma+//pr+/fszbdo0iouLGT16NM8++ywzZ84s3bbk8z5y5EgAjj76aK699lpatWpFPB5nl1124d///jdpaWkMGTKEnJycci9dWbVqFU888USlKl35o2g0yrhx4xg8eDCFJbM/S5KqvoIlkDs72SkqVrwA5g1Ldopt2hlnQG5uslNsvfz8YCx7Neo31GaYPRv23ReOOw4++SQo/CjPt12JRFBWNG8e/OtfQUnIO++U3/k2V05ODjNmzCAWi5Wui//eaNCv35ZN9vDcc0FpSsmjxC23rF53+ulr71dYCPfeC3vsEcyLkZUVLN9999pfox9/hNtvh169oGVLyMgI5qbo3BmuvXbrSleysqBnzy3fX1qfRCL4HvTmm3D11fCXv8ARR8CBBwaPww8P1l1xBfzf/wVFQt7usabBgyG8Dczil5MTfO+TJEmSJEmSpMpuG/iVrSRJquzS0+HZZ4Mbcho1Cm4iqQwyMqBBAxg2LLiZprLkkiRJ26bZs2cnbQKqRCLB/PnzmThxIv/97383a9+ddtqJLl26ULyFd/5Ho1Fmz97GBt5IkiRJkiRJkiRVcRMnTiQcDnPEEUeQu47ZrkomF12xYgW//vor77zzDu+//z5jx45l8eLFFR1XkiRJkqRKLxqNMnDgQPbYYw/69+9Pv379aNeuHU2aNGG//fbjtttuY8qUKaX3miYSCSKRSJkWfPz0009Mnz59jclvq4toNMrrr79eOplvid13353XXnuN+fPnc+mllzJ16lTOPvtsLrjggjXKV2KxGPn5+aSnp9OvXz9at24NQFpaGgBdu3ald+/e/PTTT/zwww/lei3Lli3j6aefZuXKlZWydKVEcXExixYt4tlnny0tEJIkVXFLv4LINjgQd+WPEK9+Px9VBW+8ASNGlG9BRUVJJIISjNtvT3YSVaREAp54AnbZBb78MjklQnl5sGxZUKxw3HGwdGnFZyjx0Ucfccghh9CuXTsOPvhg+vfvz9NPPw1ASkoKAPvvn0JmZvIyJkskAl27JjuFqoN4HD78EK66CvbeOygH6tgxKB6691547bVg3pcRI4LHu+8G6+6/H846C3bdFWrWhG7d4PLLg9cr8a8eyl08DgMHBt9LtwXffw9TpyY7hSRJkiRJkiRtmMUrkiSp0ujTB2bOhL/+FbKykpslKwtOOCHI069fcrNIkiQBLFq0KGnnLioq4plnnuG9997jm2++2eT9srKyOPzwwwH4+OOPt/j88+fP3+J9JUmSJEmSJEmSVPEaNmwIQF5eHoWFhWu9np2dzZtvvskVV1xB586dOfLIIznssMPo2bMnPXv25OWXX2bFihUVHVuSJEmSpEopNzeX6667jiuvvJLly5dz2GGH0adPH+rVq8eqVasYM2YMN910E926deOWW24BKNPCFQiKXN577z2Ki4vL9LiVyYoVK/juu+/W+VrTpk25//77Wb58OXfeeSf16tWjTZs2wOqSm/z8fAoLC6lTpw6hUGiNgppQKMR3331Hbm5uaRlLeVi6dCn/+c9/yM3NXatEpjKKxWKlmS1fkaRqYOlEiG7FrNNtToW/JlY/TorBiflw9CLoPxG6PQkN9t68Y4ZTodP10GsYHDV/zeM36r3lWf98jlXTy+ZY2mRLlsCZZ1avic7z8oJJ77/9NtlJVBFmz4Z994UrrwwKV5Ldb5mXFxQotGsXlC5UtBtuuIHDDjuMWbNm0b9/f/bZZx+++eYbzjvvPG6//XaWLVsGQNeuCVJTKz5fshUUQKdOyU6hqiw7G+6+G7bfPihZuu8+GD8++P6TlwcrVwZlUOuTSMCqVcG2eXkwcSI88EAwN0yTJnDrrbB4ccVdT2UxcmTwudtWFBcHX3dJkiRJkiRJqswsXpEkSZVKzZrw7LPBjTlNm0KtWhV7/lq1oHFjGDYMnnsOateu2PNLkiStS1FREUVFRcmOsdkOO+wwatasycyZM/nyyy+3+DgrV64ksaG7NiVJkiRJkiRJklSptGrVim+++Ybvv/+eevXqAZRONjpt2jQGDhzIDTfcwLPPPkv79u255JJLeP/993n88cdp2rQp5557LldffXUyL0GSJEmSpEpj5MiRPPzww5xyyilMmzaNp59+mrfffpvHH3+cBg0asPfee3Pdddex/fbbc+utt3LqqaeW+X2Xc+bMqfbFGEVFRYwZM2aD26Snp3P11Vfz8ssvEw6HicfjpSU33bp1AyAnJweASCRCNBoF4I033mDBggXsuuuudO7cuVzyr1q1ikGDBlFQUFCl7ruNxWKsXLmSIUOGVMn7pSVJf/DrKEhEy+54oTBEMiCzMdTrCjueCweNg31ehEjWph0jkgW73QbNj4Ss7csu258t/ar8jq11OuMMqI4/nhYUwPHHBxObq/p6/XXYZRf48sug9KCyKCyEZcvgL3+Bk08unz+H63qv8tprr/HII4/QpUsXnnvuOR5//HFeeOEFVv49JgABAABJREFUPvjgA/bff39uvPFGnn32WQB22SVerQqXNlXr1lCOHZ6qphKJ4PvMCSdA8+Zwyy1BOcqqVRsuWdmc469aFZS63HkntGoFRxwBn31WNsevCh57DH7/NdA2IRqFV15JflmYJEmSJEmSJG2IxSuSJKlSOuAAmDs3+E/X/faDjAxITS2fc6WmBsffZx948UWYPx/69Sufc0mSJG2J4uJiwuEt+zXOTTfdtNajIuy+++506NCB/Px8/vvf/27VsUKhUOlEXJIkSZIkSZIkSaoadtttN4DSCUYjkQhLlizhtttu45577uH7778HIDc3ly5dutC/f3/OO+88Ro8ezWmnncYzzzzDW2+9lbT8kiRJkiRVFm+88QbNmjXjoosuonbt2qSnp5OZmckJJ5zAZZddRjwe54YbbmDUqFEcccQRvPDCC7z88stlmmHMmDHbRClGdnY2ixcv3uTt/3h/7yGHHMIuu+zCP//5T4YOHcrSpUtJSUnhq6++4vrrrwfgggsuANY92fDWKCwsZNCgQeTn51ep0pUSsViM7OxsXnzxReLxeLLjSJK21LJvyvZ4H/WEjw+AL06HBR+sXt/6ZOj5f5t2jEQcsifAT0/AF2eUbb4S0RxYMq5MD1lcXMxjjz3GGWecwWmnncZ9993HV19Z7lJi+HAYORKq44+niQTMmwcDByY7icrL00/DqacGhSuVdbhcXh4MGwYDBgRlQGXljTfeIPcPTTMlP/sPGzaMlStX8q9//Yu99tqLrKygXKtr165ceumlANx9990UFBRQo0aEvfYqu0xVQXo6HHtsslOoqlmwAPr2hT594I03gr/L5VlYVlAQlDe9+27wvWPvvWHWrPI7X2XxxRfJTlDxIhH44Ydkp5AkSZIkSZKk9bN4RZIkVVqRCBx6KIweDd99BxdcADVrQu3akJKy9ceuXTs43nnnwZQpMGYMHHFE8JokSVJlEo1GCYVCyY6xyerWrUv//v0BeO+991i1atVWHS8cDpdOyCVJkiRJkiRJkqSqJeX3G31mz57NEUccwWuvvUaNGjU49dRTuf3228nKyuKss87i9ttvZ8mSJQCce+657Lvvvtx6663JjC5JkiRJUqUwdepUmjZtSuvWrYGgtKNkgtrmzZvz3Xff8cEHH9CyZUsee+wxdtxxR1566aXSbbfWqlWr+Pnnn7f6OFVBPB7niy2cNbN58+bceOONRKNRzj33XI466ij2339/evfuzfTp0+nXrx/nnHMOwDrvC96aL9UHH3xATk5OlS4ticViLFq0iHHjynbieklSBSnMhuKVZXvM38bAr6Pg5yEwagBMvn71a80OhZYnbPwY0VXwv71gwj/g58Flm++Pfvu8zA41e/Zs9tprLy655BJGjhzJ+PHjufHGGzn99NMZNmzYJh9n9OjRDBo0iAceeIDHHnuM119/nYkTJ7J06dIN7lcVStxuvTUoraiu8vLgvvvAoVTVz333waWXlm/5QVnJy4OxY6FXr637+zZp0iTOPPNM6tWrx/HHH8/w4cNLXwuHwyxevJj58+ez3Xbb0bp16zXe0yQSCXbccUdatWpFdnY2L7zwAgBXXw21am15pqro9w5PaaMSCRgyBNq3h88+C/7+VuSvChKJ4JxffQWdOsFjj1Xs+SvSihWQnb1l+556avC5KnlsrnAYPv98zWOceuqa23zyyZqvr+/RqtXmn98+QEmSJEmSJEmV2VZOWS5JklQx2raFBx6AO++EESNgwgQYNQomTw5uLsrICG7gKS5ee9/UVMjMhKIiSE+Hzp2hd2/Yay/o2zd4TZIkqTKLxWJbXLwyaNCgtdadccYZWxtpgwYMGEB6ejrffvst33333VYfLxQKWbwiSZIkSZIkSZJUxY0cOZIvvviCXr168eCDD7L77rsDcM0113DppZdy1113sfPOO3PcccfRqVMn+vbtyyOPPMLw4cMZMGBAcsNLkiRJkpQkxcXF1KlThx9//JH69esDweS0JX799Vdyc3Np3749AM2aNaNHjx6MHj2aGTNm0K5du63OMHHixC2+j7WqicfjTJ06lf79+5Oenr7Z+x9//PH06tWLu+++m+HDhxOJRGjXrh1nnXUWRx99dOk5/vg1LJGbG0xIetZZ8PuXepPMmjWLqVOnVot7bYuLixk1ahTt27enQYMGyY4jSdocubMhkgHxovI7x3d3QJu/Q+2dgudtT4U5/1d+59scefPL5DArV67kzDPPZPLkyVx11VWcfvrphEIhxo0bxz//+U/OO+88dtttN9q2bbvB46xYsYKTTz6Z4uJiIpEIBQUFFBYWkpGRQe/evbnpppvYbbfd1rlvKBRi5syZfPbZZ2RnZ1O7dm1at27NDjvsQMuWLUlJSe40NdOnB2PLq7uiInjvPTjyyGQnUVl54gm46aaqUbpSIj8fpkyBAQPg448hLW3T9lu+fDlPP/00Tz/9ND///DPNmjXj2GOPpWfPnnTv3n2NbRs3bkwkEmHZsmXMmjWL3XbbjUQiQSgUIhQKsWDBAn777TcAhgwZwtlnn80hhyRITw+xalVZX3Hl1Ls3NG+e7BSqChYsgJNPDuZiSXZBWSwWzP9y9dXw/PPw6qvQpk1yM5W1r78O5qpZ1xw35e2aa2DffcvmWJubPycnKOb6+9/L5vySJEmSJEmSVNYsXpEkSVVKRgYcemjwKLFoEXz1FXz/fXADQG5u8J/wmZlQsyZkZUGHDtC1KzRtmrzskiRJWyoSiZBIJLZo37lz55Zxmo2rXbs2ALvtttt6B2KcdtppANx1110UFhZu8HiJRCLpAzMkSZIkSZIkSZK0dR5//HEaNGjAc889R6tWrYjH40AwWew999zDSy+9xIgRIzjssMPIyMjg8MMP56233tri/yeTJEmSJKk6SE1N5cADD+STTz7h4osv5uabb6ZBgwbE43EWL17ME088QfPmzUuLVwAaNWrE0qVLady48VafPx6PM2HChGpR6rGpQqEQkydPZq+99tqi/Rs3bsz999/Pvffey7x582jVqtUar6+rdAWCSY1//BF23DGYKPXSS2GHHTZ8rsLCQt54441q9fWJxWIMHTqUc845Z72fK0lSJRQrAMq7qC0Bi0esLl6pt2c5n28zlFHhzNixYxk5ciQHHHAAd911V+n6nXbaiZUrV3LJJZdwzz338OSTT5YWE6xLWload9xxB7Vq1aJ27dqkpKSwZMkSPvnkE5588klGjx7NuHHj1irpSyQS3HnnnTz33HMsWrSIrKws8vPzCYVC7LTTTjz44IP06NFjjX1WrVrFE088wddff01hYSHt2rWjX79+HHTQQWXyOfmzhx6CavSjz3qtWgV3323xSnXx6qtw+eVVq3SlREEBTJwIxxwD//0vRCIb3n7y5Mn07duXpUuXcvTRR3PhhRfSo0cPOnToUDrmsEQsFiMSiTBgwAA+/fRT/vOf/7DDDjvQqVMn4vE4P/30Ew888AAtWrTg119/Zdy4cSxcuJCmTZty0UUJ7rorVCU/p5ujZk246qpkp1BV8MYbcNppwd/ZyvTvZG5uMBdMp05B2ezvw4qrhQkTgs93Rdtjj6DIKx4PitoyMta93UUXQZ06a6+/+mo4/PBgecyYoLBnc33++ebvI0mSJEmSJEkVxRkrJUlSldekydplLJIkSdVJSkrKNj2hVDwet3hFkiRJkiRJkiSpikokEuTn55OWlkabNm1o1apV6SQ6iUSCRCJBLBajYcOGjBo1iozfZ4XYY489ePzxx9eawEuSJEmSpG1Nv379ePLJJ3niiSf48ccf2XvvvVm+fDlvvvkmy5cv55prrinddtmyZcyaNYt69epRq1atrT73kiVLiMViW32cqqS4uJgffvhhi4tXSkQikdLSlQ1NjF6iYUMYNAj+/W945BHo3h0OOACuuCJYXpcPPviAwsLCrcpZ2SQSCZYuXcq4cePYd999kx1HkrSpYhU0831h9url1LoVc85NES/e6kNEo1Hee+89AI444ggg+LkkFAqRkpLCgQceCMCkSZM2eqzMzEz+9re/rbX+mGOOYaedduKSSy7hkUce4aGHHir9P5v8/Hzuvvtu/v3vf3PQQQdx++2306hRI6LRKN999x1ff/01K1euXON4X3/9NUcffTSLFi2iXr16NG3alDFjxvDMM89w3XXX8c9//pPIxloaNkNeHjz3HBRv/ae7Spg0CX76KSjmU9U1fTqccUbVLF0pkZ8Pn3wC99wD//rXhrfdZZdd2H333Rk5ciTXXnstXbt23ejxTzrpJIYPH87777/PTz/9xDHHHEM0GmX8+PH8+OOPjBkzhrvuuotBgwYxduxYjj32WM4+O8Gdd5Z34Vfy1akDffokO4UquyefhMsuq7zfZ2Kx4N/wCy6ARYvgD7/GqtJGjw6KTypSejq88AKkpcH99welWK1br3vbqVPXXle7NvTuvfr5ffdtWY6ffgq+rmX4Y54kSZIkSZIklRlnrJQkSZIkSarkUlNTicfj5XqOOnXqcOmll5Y+v+WWW9Z4vX379uvcr2XLlqWTX82cOZNoNMrYsWPJyspaa9v+/fuXLn/55ZcsXbqUaDS6SfnKcqCFJEmSJEmSJEmSKk4oFCItLY309HSWL1/OL7/8QuvWrYlGo6SkBLcy//jjj2RnZ9O2bVsKCwtJSUkhEomUlq5syuSkkiRJkiRVR/F4nD333JPnnnuOf/3rX4wYMYIRI0aUvk++7rrr1rj/c8qUKXz11VccdNBBZXL+hQsXlslxqppFixaV6fE25/caTZvCHXfAtdcGRSx/+Qs0bx4UsBx+OITDwXazZs1i6tSpm3wvblVSXFzMqFGj2Hnnnalfv36y40iSNkWigora0huuXi5eXjHn3CRbP+anoKCAr7/+mu23357OnTsDlP4/CgT/V9K2bVtyc3P5+eefadu27YYTxeOES35w+IOWLVsClJa3JRIJAMaOHcutt97KIYccwltvvUVqamrpPn379l0jRygUYvbs2Zx33nnMnz+fSy65hIsvvphYLMbcuXO5++67ueqqq2jWrBknnXRSmf0/z6uvbvUhqpRYDB5+OCjlU9UUi8EJJ0B16ErMy4PbboOjjoIOHda9TTweJyUlhcMOO4yRI0fy8ccf07VrV+bOncuiRYuIxWLk5eXRtm1bWrduXTpesEWLFjz11FP885//5Msvv2TgwIHEYjF23XVXBg4cSLt27UrHNpa8/2naNMzBB8O77waf5+ooKwuuvBL8b3JtyF13BX83K2vpyh+VfB9ZuhTuvrvq/9mePLniz3nXXbDLLkGpyr/+FRSvbI5zzgnKVyAoBvvvf7csR1oazJgB6xl2LkmSJEmSJElJZfGKJEmSJElSEi1btozttttug4MISiaiyk/i3Y9/+ctf1rm+T58+pcsPPvggK1asYMqUKevc9o/FK9OmTWP27NmbdO7atWs7kZYkSZIkSZIkSVIVlpKSwkknncS5557L66+/zpVXXklKSgoFBQVMnDiRm2++mezsbE444QTS09NJJBJrTAgWCoWIxWKlk+9IkiRJkrStCIfDxONx9t9/f4YNG8aXX37Jt99+S3p6Ooceeig77rgjKSkppe+bH3jgAVatWsUJJ5xQJuefO3cuRUVFG92uc+fOHHXUUaXPb7nllrW2uemmm0qXhw0bxuSNzFAZDofp2bMnTZs2pVmzZtSqVav0tSFDhqx1H+qfM6zPqFGj+PTTTze4TVFR0f+zd9/hTZV9GMe/SZPuRaHQFigbyt57DxUEFVFQFEHErbhF5UUB91ZABRSRoQwFRQRBUdkgsofsVaCUUaClu814/zg2UCij0DYt3J/rytWTM38nSTOf57lJSUnB19f3kvvLL/7+8NRT8Pjj8OOP8OabMGgQPP883HcfLFiw4JoMXclit9tZvHgxPXI7iqiIiLiHh3cBHMQEYZ3OXD25pgCOeXkcWDl1AoKD4Up/ykhNTeXIkSOUKFGCUqVKnbfcbDYTEBBAcnIy8fHxwMWD681mM0lJSRw6dAgPDw+sViv79+9nxIgReHl50bx5c8D4DSc+Pp7Jkyfj6+vLoEGDsFqtbN26FQ8PD0JDQwkJCXEdL8vWrVtZs2YNHTt25KOPPnLNr1ixIiVKlGDRokV89tln9O7dO8/6BH3xBSQn58muioTMTJg0yQhfUbeqoumTT4yB6R1Xn81UKKSlGUEyGzZc/Lmuc+fOvP/++4wZM4YWLVrw6aefsmLFCuLi4rDb7YSGhvLUU0/xwAMPEB4eTkZGBlWrVmXmzJkcP36c9evXU6tWrWwBU4cOHQKgRo0arnmffAILFjhJSbk2/0FCQ+GRR9xdhRRmI0YYQSYpKe6u5PKlpMDnn4OPD+Tw1VGRkpjoBAru+adDB+N7ovR06NMHLuPrumw8PIzts3zyCZz11i7X+zp9+sq2FREREREREREREclvCl4RERERERERkRydPg3r1kF0tNEoNjUV7Hbw9jYuwcFQrx5UrKjG27lx9OhRfvrpJ6ZOncqWLVsYMmQIzz777CU7EYSFhbFv374CqrJwiYiIcHcJIiIiIiIiIiIiIiIicpUeeughJk6cyKuvvsquXbuoXbs2Bw4cYOHChaxbt44uXbrw5ptvAkbQislkIi0tjS1btlCqVCn8/f0pVqyYm89CREREREREpGCdHUxaqlQpbrnlFm655Zbz1ssKK3333XeJjY11DaR9tQ4cOJAn+7kSVquV9u3b5/l+HZcx6rHFYuHw4cNUrlw5z4+fWxaLMbhxz56wZAl8+CF8/PFxevc+7u7S8pXT6WTbtm2kpaXh7V0Qg/mLiMhV8fDJ/2PUehUCKp25vndi/h/zMiUme1KlitEXy98fQkKMS7FiZ/6GhcGrr144rCA1NZXU1FQiIiLw8TFuT5PJ5Ao7ycjIwGazYbFYLtkHKes95JIlS3j++ecxmUzYbDYOHjyIt7c3w4cPp1+/fq7glr1797J48WIaNGjAnj17+Oijj9i6dSuenp7Url2bO++8ky5duuDn5+eqZ/fu3YARfpdVn8ViwWw2ExwcTJs2bdiyZQvLly+nZcuWFw2JuRwOB2zZcsWbF1mZmXDwIERGursSya2dO2Ho0KIViHApTifs2wfvv+/klVfO/3/O+uwaFRVF27ZtmT59Om3btqV06dL069ePcuXKsX79eubMmcOrr77K9u3bmTx5MlarFQBvb2/Kli1L2bJls+3XbrezYsUKqlWrRrly5VzzK1SA99838dJL114ok48PfP+90Y9XJCcTJsArrxj9voualBTju42QEHj6aXdXkzvJycmMHTuWiRMnkpCwAvArkOMGBRn3udkMr70Gl8gyztFdd0HW0+vx48b+rkZa2tVtLyIiIiIiIiIiIpJfFLwiIiIiIiIiIqSkwD//wNq1sGgRrFkDJ04YDTTtdqNxut1uNI718DhzsdmMeTVqQOvW0KyZcTmr/aoAa9asYebMmcyYMYM9e/bg6elJnTp16NOnz2V3HihXrhzR0dGX7Oy5ceNGNl6i1dzw4cPPm5eQkJDj/Ittk1tXsg+LxZKtQbSIiIiIiIiIiIiIiIgUXePGjWPYsGGMGzfONa9EiRLcddddPPbYY9mCVX744Qc++eQToqOjSUxMpEqVKjz22GP069fPNfiOiIiIiIiIyLUua+DaLHa7HTCCVrLalGYFmAJUq1aNatWq5cmxHQ4HJ0+ezJN9XQmn00lMTAyxsbHExMRw2223XXT9Xbt2MX78+PPmlypViq5du7r2+e+//17y2JmZmcTExBSK4JUsJhO0bWtcJk36m7177VzF2OVFgslkYsOGDTRr1szdpYiIyKV4FgOHLW/3GdoSTFbwKwfle0P4TWeWxcyFA98b037l4Lb9Z5ZNOecFsswF3kOEtgLPYGM69newX/nI5UHFAzh50uh/lZAAJ0/CqVPZ/9psxuVCwSuZmZmYTCZXoN65EhMTSUxMpFSpUvj5XXyQ76z3kGXLluXWW2/l4MGDxMTEYLPZ6NOnDwMHDgSM93seHh4cOnSIpKQkNm/ezGuvvUbJkiW59dZbOXXqFL/88gvff/89w4cP59VXX3VtY7MZ97enp6drX1mBL+np6TgcDo4fP86BAwdo2bLlldys2ezaZQTSpafnbrt+/bIPLJ6b909168Jzzxnvv8LCjGCHQ4dg5Ur43/+Mvnc56dwZ5s07c33/fiMg4kpYrUZ/PwWvFC12uxGeeC0OSp+cDG+8YaJ7d6he/fzldrsdDw8PunXrxqFDh7j//vsZMGBAtnX++ecfWrRowXfffccrr7xCjRo1cjyWw+Fg9+7dvPvuu6xdu5YRI0YQGBiYbZ3HHoPJk43+sP99XC7yfHyM82rSxN2VSGG1YQM8/njRDF3JkpICgwdD/frQpo27q8lu165dmM1mKlWqlC0QOTk5mRdeeIHJkyfTsGFDzGZvLiPbN0+8+aYRmrJkCXzwwZXt4/nnz0x/8cXVv0YV5cefiIiIiIiIiIiIXNsUvCIiIiIiIiJyHdu5Ez79FCZNMhrup6VBRsaZ5ZmZ52+T07y1a2HdOvj6a2N57drw0ktw661GA+/r2ebNm2nyXyvXm266iYcffpiaNWsSFRVFmTJlXB0MLqV06dJYrVbSc9tDoIjz8PAgIiLC3WWIiIiIiIiIiIiIiIhIHoiKiuKbb77hkUceYfXq1YSGhlK8eHGaN29OaGgoYAws9sEHH/Dqq6/idDqpU6cOpUqV4tChQzzxxBMcOHCA119/3c1nIiIiIiIiIpL/3n33XSpXrsxtt93mCiHNGoj77IEfz+Z0Ol0hLFcrLi4ODw8PV9hLQcvIyMgW3nqp4JWUlBRSUlLOm9+wYUPX9I4dOy4rTMbhcBAdHZ2LagtORkYGBw9uwmRyuruUfJeZmcmKFSto2rRpnj2uRUQkn/hXBGceB6/csCzn+fu+hX8eufz9tJmV8/y6b56Z/rk8JF/Fa39IAwDMZihWzLjklpeXFwEBASQkJLj6DjmdTtf7u5iYGOLi4mjcuLEryP5Sr4+1a9fmvffec12fNGkSDz/8MJs2beKbb75x7efkyZM4HA4SEhLo2bMn77zzDsWLFwdg8eLFPPjgg7zxxhvUq1ePW265BTDC7QCWLVvGkSNHCAsLcx1n5cqV/PPPP2RmZmY7l6t5PV+71rh9C8oTT8CIEdmDcry8ICQE6tSBUaNyDl4JCYEcsgCvWFIS/PMP3H573u3zauTl541r2fTpsGcPBTYgf0FLS3Py2GMmFi06f1nW59RbbrmFsLAwWrduDZwJZLHZbDRp0oT+/fvz9ddfM2vWLGrUqOFaDrBgwQIOHDjAnj17WLRoEVu2bOGZZ55xhUZlPx5MmwY1axpBDteCkiXh7bfdXYUUVhkZcOed10boRUoK3H23Ea52iUy5fJGens7GjRtZuXIlK1asYMOGDezfv5/MzEyeeOIJRo0alW39cePGMXbsWN544w0ee+wxSpf2KLCArTJljL9t2lz4tWXCBONSrx5s3Jh9Wfv20MB4u0pqKnz22dXXdL2PHSAiIiIiIiIiIiKFl4JXRERERERERK4zNhv88gu8957ReMpuzzlMJbecTkhMNKZXr4b+/Y3G5U8+CY89Btd6dsaePXvYvHkzpUuXpl69eq4OrhEREXTq1Indu3fz0ksv0a5du/O2vVDn17OFh4djs+VxJ5QiIDMzM1vnCxERERERERERERERESnafHx8aN++Pe3bt882P2ugpujoaCZOnEhgYCBvvPEGd911F35+fsTHx/Poo4/y1ltv0bNnT2rXru2mMxAREREREREpGIMHD+a2226jS5curnapaWlp/Prrr0ycOJF9+/ZRp04dbrjhBrp27UqJEiXy9PinT58u8oMqBwQEUKtWLdf1lStXXva2CQkJ+VHSVdu0aVORv19yIz09nf3791OhQgV3lyIiIhdjMkNgFMRvvPS6l8vpAEcmZMRD6iE4sQb2TYC4v/PuGHnB7AUl2171bkqXLk3x4sVZuXKlK6zEZrPhcDjw8vJi7dq1pKSk0KRJE1eY/aU4nU7sdjsmkwmTyUTfvn3ZuXMnb7/9NvPnz6d3796AEYiQmZlJyZIlGTBgAMWLFyczMxOTyUTbtm25++67eeutt9i8ebMreOXOO+9kxowZzJo1i3vvvZf77ruPkiVLsnbtWqZPn+56L+nj4wNcOiTmUlauNEJICkKnTjBypBHokJ4OX34JCxca/ebKlIGWLSE5Oedtx46F8HBjUPP/Tv2qOBywZMnV7ye39u/fz6effsrmzZuxWq00aNCAXr16Ua9ePYWvXIZ33y24x6s7OJ0m/v7bwb59Zs59m5712AgMDKRjx46u+VmhKlnLu3Xrxtdff83q1auzLQd45plnOHToEA6Hgxo1ajB69GjuuuuuC9ZTvjx88AEMGnTh/82iwscHfvjBCHoSycnw4RAb6+4q8k58PDz/PIwZUzDHO336NB9//DEjRoxwfe/j7+9PuXLlqFSpEhkZGZw8eZIOHToAZ8Kk4uPjefvtt2nWrBkvvPACXl5eWK0UWPDK1Xr++TPTkyZBXNzV79Pb++r3ISIiIiIiIiIiIpIfFLwiIiIiIiIicp1wOmHqVBg40AhayQpJyS9Z+//gA/jwQ7jtNvjiCwgJyd/jFoSsBuL79u3jq6++4rvvviMuLg6z2UzLli358MMPXZ00g4ODadmyJUuWLCE+Ph6AkydPkpycTGhoKGazGU9Pz0se08/PD09PT1JTU/Pz1AqdgIAAV2dhERERERERERERERERubZkZmZitVqzDdA0d+5cdu3axf33388DDzyAr68vAL6+vrzwwgts3LiRd955hylTprizdBEREREREZF8deTIEQDatWuHn5+fa/6zzz7L2LFjXde3bNnClClTaNGiBTNmzCAsLCzParDZbFe87dChQ/OsjqvRpEkT1wC+hw4d4sCBA5e97dWcf35auXIlmZmZ7i6jwGRkZLBy5UoFr4iIFAWhra4ueGXfROOSW8nRMOUiIRAXW5YXPLwgpOFV78ZkMtGgQQNWrlzJb7/9Rp06dVz9aQ4fPszcuXMBXEEGlwq/yApcyXovlJGRgZeXlyus7/Dhw659BAUFYbFYqFSpkmu5xWLB4XAAuOYdOXKE5ORkVx+nMWPGUKZMGSZMmMDChQsJCAjAz8+Pu+++G4vFwqZNmyhZsuRV3zYAy5YZfeMKwttvG6ErAI88AhPPeVhOmJDzdvfdB3feaQwi//HH8PrreVPP5s3GuRdU1smcOXO49957ycjIoE6dOjidTkaMGMEvv/zC22+/zS233JKr8JUVK1bwzTffsGPHDsxmM5UqVaJFixbcfPPNhIeHu9ZzOBwcO3aMhIQEnE4nPj4+BAUFERAQkC2Uo7DbsAH27HF3FfnPZnMwciR88on5ouud/VhxOByu+3L58uUANG7c2LWu3W7Hw8ODSZMmER0dTZMmTShTpsxl1fPYY7BoEcydCykpV3BChYCvr/H8c9ZNIpLNhg3wySdGuNe1IjXVCAK55x5o0yZv9nngwAF27dqFw+GgUaNGFCtWzLXMarXi5+dH586dqVmzJhUrVqRMmTKULl2akJAQ6tev7wq6O9s///xDXFwcQ4YMwcvLi3/++Qe7vRbgmzdF/2foUBg2zJieMAH69zemv/7aeI4712uvnemzP2UK/PMPxMRkXycqCrp0MaYdDvjoo6uv0+nMm4A5ERERERERERERkfyg4BURERERERGR68DRo9Cvn9HIPDm5YI+dnm78nTULfv/daGx+yy0FW0NecjgcmM1mYmNjeeaZZ1i6dCkdO3akadOm+Pn5ERUVRZUqVVzre3h40Lp1a9566y3++usvkpKS+OOPP/j33385ceIE/v7+PPzww9xxxx2Eh4dftOF57dq1WbNmjavjwrXOYrFQr149d5chIiIiIiIiIiIiIiIi+SRrwDCTyeQaSCctLQ2z2Uzv3r3x9fV1/TZmNptp06YNoaGhxMbGEh8fT3BwsBurFxEREREREck/ixcvdg1KDEYIyLRp0xg7diwNGjTgxRdfpHr16qxZs4ZJkyaxZMkSHnzwQebMmZNnNdhsNpwFNbp1PrBarTRseGYQ9JUrV+Zqe7vdntclXbX09HTi4+PdXUaBy01gjoiIuFFoCyM4xZbk7koKli0VitXPk10NGTKEOXPm8PLLL3Py5Ek6dOhAQkICo0aNYuvWrQwePJioqCjA+G3l33//xWazUbNmTSwWY/iYhIQEgoKCzguq8PLyAmD16tUAhIWFufov1alTh4CAAI4fP46vrzGAuMPhcP12c/r0aQD8/f2z7bdkyZK8++67PPbYYxw4cICTJ08SGRlJZGQkS5YsISIiwhWscaG+Una70efN398YODwkBIoVO//vrl15chNfUunSZ0IPUlOhZEnYtAkqVzYCVebPh1dfPX9Q87JlYdQoY/rJJ8GSh6P5ZGTAsWNQqlTe7fNC1q9fzxNPPIG3tzdffPEFnTt3JjMzk7lz5/Lkk08ybNgw6tSpQ7ly5S65rxMnTvDaa68xevRoSpUqRa1atbDb7Sxbtoy//vqLjIwMHnvsMQASExP57rvv+Pbbb9m/fz/x8fGkpKQQHBxM586deemll6hbt26O/e4SExOZOXMm+/fvx2w2U6FCBZo3b07lypXz5Ta6lI8/PtOf8lpmt1v46isH77wDXl4XD+LJut/M/yUabdq0iWnTpuHl5UXLli1d62U9vzRs2DDbZ7nLYTIZoQNdu8LSpUUvmMLXF154AZ5+2t2VSGGVkWGEexW1x/blSE2Fu+82XuvPyh7OlWPHjvH+++/z888/s2fPHgICAkhLS6N27do88sgjPPTQQwD4+Pjw6KOPYjabswUdAxw9epTMzEzKlSuHp6cncCYQasOGDTidTnx9ffn4448ZPHgw6ekrgbx5D3gpF/q675lnzgSvZPXfP9dzz50JlPvll7x5T5WaCpfxVkBERERERERERETELRS8IiIiIiIiInINczph6lR49FFIS4PMTPfVkp5uXO6+G7p0gS+/PNOgqzDLzMx0DfgExoBOmZmZPPTQQ/z11198+umndO/enZIlS15wH1WrVqVChQp89tlnAISGhtK8eXN8fX1Zv349Tz31FIsXL+azzz6jVKlSFwxfadq0KevWrbtuglecTieNGjVydxkiIiIiIiIiIiIiIiKST2JiYnj66acZOXIkERERAISHh+NwONi4cSM33HCDawAeMAZOOnHiBMWKFVPoioiIiIiIiFzTFixYQGRkJGXKlAGM4Ikvv/yS2rVrM378eOrUqQMYg2S3bduWG2+8kc2bN7N79+48G2D4atqrjh8//rx5DzzwwNWUk2sNGjTAx8cHgJMnT7Jt27ZcbV8YQ2eOHDmC1Wol/QpHcq5bty7du3d3XR8+fPh56wwdOtQ1PWvWLDZu3HjJ/YaGhtKiRQsiIyMJCAjAbDaTmppKbGws69atY/v27VdUbxabzUZiYiIBAQFXtR8REclnIbkbJP+a4V0KrP55sqtSpUrxyy+/8Nxzz/HJJ58wcuRIbDYbJUqU4Mknn2Tw4MH4+vq6BgFv06YNp06dIjY2llL/pXJs376doUOH0qJFCxo2bEjZsmUxm82kp6cze/Zspk2bRvHixWnfvj1gDChetWpVypcvz9KlS9m+fTvh4eF4eHi4QhAWLVoEQOPGjfH29nbVmzUAefXq1alevbpr/vjx41m3bh2PPvoopUuXvug5m0zQrRucOgUnT8KRI7B165nrWX+Tk/PkJr6kunXPTPv4wPvvZ7/ev7/RL65ZM4iOPnMOEydCUBBMnw7ffWeEyeQVqxWSkgomeGX+/PkcPHiQF198kXvvvdc1f8CAAezYsYMPP/yQ6dOnM2jQINfjMCepqam8+eabjB49mhdeeIEXX3zRFex44sQJ9u/fn+2xcfjwYX799VeSkpLo0aMH1apVw+Fw8McffzBt2jRWrFjB6NGj6dKlCw6Hw/X74cqVK3n++efZsGEDZrOZgIAA4uPjqVGjBu+++y433HBD/t5g50hIgB9+MAKFrgd2u50ZM8z06XPh0JWsPpKnT59m69atrFy5ks8++4z4+HhGjRpF27Zt86weiwV+/hluuglWry46ARW+vvDIIzBsmLsrkcLss88gNtbdVeSf+Hh4+214663cb3v06FEGDhzIjBkz6Nq1K08++ST+/v7s2bOHjz/+mEceeYSWLVtSo0YNnE7ned8t2Gw2LBYLf/31F8eOHaNv377nrZP1evfVV1+RmJjI448/TlJSFOPGOXE6L/wc6G6hodCnz5nrH36YN/vNCsYTERERERERERERKYwUvCIiIiIiIiJyjYqLg/vug6VLC65x+eVISYE5c6ByZfj2W7j5ZndXlF1iYiJz585l4cKFJCUl0b59ex588MFs66xYsYI//viDV155hYcfftg1PyMjA09PT9f1rIbcxYsXp0ePHvzzzz+8/vrrtGzZEjAake/atYvbbruNWbNm0aBBA1555ZUcQ1cAQkJCCA8P5+DBg/lw5oVPpUqV8PfPm84nIiIiIiIiIiIiIiIiUvgsXryYX375ha5du9K/f38A+vbty5AhQ5g/fz4dO3akfv36OBwOMjMz+eabb4iOjqZXr16AMaDXhX5bExERERERESnKli5dSrNmzahZsyYAO3bsYPXq1XzwwQeu0BW73Y7dbqdSpUoMGDCAIUOGsHHjxjwLXrFYLFf8udvdbV1NJhNNmzZ1XV+1alWug1QuNIi0O8XGxmKz2dxdRjYRERHcf//9WK3WbPP9/f2pUqUKVapUYcGCBaxYseKKj2GxWIiNjVXwiohIYRdQBSh8wWX5ywShLfN0j7Vq1WLy5Mns3LmT/fv3Y7fbqVixIm3atHGtk/U+JSAggFOnTmXrexMSEkJqaiqjRo0CwNfXF4vFwrFjx8jIyKBSpUqMHz+eiIiIbPt65513aNWqFQMGDODll1+mXr16ZGRk8O2337Jw4ULq1q1Lhw4dXMfJGqT8XNHR0YwcORKz2cyAAQMu+fptNsPdd1/8NnE4oKDemgUHZ78eEwPPP29Mf/QRlC4NYWHw7rvQu7cx/7nnoH17Y93HHsv7msxmSEvL+/2eKzExkcWLFxMYGEi7du0AXGEpVquVZs2aAbgCDXN6v5zVl+7XX39lxIgR9OvXj/fPTq/BeP9Yu3Zt4MxvfaGhobzzzjuuzz9ZBg4cyKeffspzzz3HhAkTuPHGG12hK9u2beOFF17g77//5tFHH+Xee+/Fw8ODjRs3MmzYMPr06cPcuXNp1KhRgf2mOHGicX9dL9LSrLzzjvOCwSvJycnMnz+fDz/8EG9vb/bu3cvBgwepXr06X3zxBXfccUee1+TtDQsWwB13wF9/GX1ZCzNfX3j5ZXj1VXdXIoWZwwEffFD4H89XIzUVPv8chg4Fuz3VFaR7OSZNmsSMGTMYNGgQr7/+erY+3k6nk/fee4+lS5dSo0aNHLfPel05duwYdrud8PBwvL29sdvtrteOKlWqAPDPP//QqVMnPv74Y6ZOhWnTIDEx9+c7caJxOdfw4cblclWocPHlx48bzzN5rUGDvN+niIiIiIiIiIiISF5R8IqIiIiIiIjINejQIWjZEmJjITPT3dWcLz3duNx5J3z8MTz6qLsrMkJT3nvvPT7//HNOnTpFhQoV8Pb2xsPDg7vuuouAgABXI+tffvmFjIwMOnfuDMCiRYtYu3YtR48exel00rhxY3r16uVqcOft7U2/fv3o27cv1atXB4wGez4+PtSpU4dhw4bx9NNP8/vvv9OvXz9X54WctGzZkh9//JGMjIz8v1HcyNPTkxYtWri7DBEREREREREREREREclHbdq0ISQkhIULF3LbbbcREhICwKeffspDDz1E3759eeSRR/Dx8WH16tWMGzeOOnXq8NRTTwEodEVERERERESuSZmZmezatYvSpUuzevVqmjdvTmBgIBkZGXTq1Mm1noeHh+uzcVBQEGazmcDAwDyr49wgjaKkevXqFCtWDICUlBTWr1+f633kNJC4u0VHR2O3291dRjZNmzZ1PVYSEhJYsGAB6enptG7dmsjISACaN29+VcErGRkZxMTEULVq1TypWURE8onJDBX7w66x4CyEnZnyg8UXqj6Z57stVaoUpUqVonXr1q55OQVH7N+//7xtK1WqxOTJk9m6dSs7d+5k3759nD59muDgYOrUqcPdd9+Nl5fXedu1aNGCmTNnMnjwYJ5++mkCAwNJT08nJSWFli1b8vXXXxMUFORa/9ChQ3Tp0oWbbrqJhg0b4uPjw44dO5g6dSrbtm3jo48+omHDhnlye2RkGMErBfE26NyAkzfegOnTjengYBgzxpi++Wbjb0QEvPmmMSh+//5w6lTB1JUf4uPj2blzJ1WqVKF8+fKA8ZkjK8AwMDCQYsWKERsby9GjRylVqtR5+8jqSzdv3jwA7v4vVeePP/4gMTGRMmXK0LhxY+BMSAsYgUFZvxPa7XbMZjN2ux2LxULz5s0pU6YMu3btYseOHa6B8xcvXszKlSu55557+Pzzz13/H82aNaNEiRL07NmTL7/8kkaNGuXHzZWjKVOu7WCEnOzebeL4cQehocZ9efZjw8/PD6vVis1mIy0tjZtvvpm7776btm3b5mtNnp4waxY88ghMnVo47xOTyQiJ+eADePxxd1cjhd0ff0BSkruryH+JicmUKzeY+vV30bt3b7p3737RADe73Y6Hhwf//vsvYHz34Onpme31pXTp0gCuENuc3k+ZzWYyMjLYv38/JpPJFWh89mtgvXr1APDx8eHm/94ENGxovP5fbzw9IZ+fxkVERERERERERESuSuFr9SciIiIiIiIiV2XXLmjVCk6cKJgG5VcjNRWefx5OnoTBg91Xh91u58MPP+T111/n5ptv5p577qFatWqULVuW4sWLn7d+amoqgYGBZGZmMnr0aIYOHUpcXBzFihXj1KlT+Pv7M3v2bMaPH4+npycmk4moqKhs+zCZTK5GenXr1iUiIoKjR49y7NixiwavVKlSBYvFcs0Hr/j4+Lg6W4qIiIiIiIiIiIiIiMi1qUyZMtx7772MGzeODh06cP/99wPQo0cPypcvz4QJE3juuefw8PAgPT0dHx8fnnvuOSIiIlyDaIiIiIiIiIhca7Zv347ZbGbRokW0atUKk8lEiRIl8Pb2Pi9YJWsgydOnT+NwOKhTp06e1eHt7Z1n+7qQoKAgnnnmGdf14cOHZ1terVq1HLeLjIx01bdnzx7XAJpZmjdv7ppeu3YtmZm5H/y9IM4/t2JiYtxdwnnOvp3+/fdf14CnVqvV1Rb4ar/DcTqdREdHX9U+RESkgFR9CvaMA/t1ErziFQqhLQvkUJcbRm82m4mMjCQyMpLOnTvn6hi33347VapUYc2aNezZswen00lUVBS9evXC09Mz27p+fn6UK1eOyZMnM2rUKDw9PfHy8qJu3bqMGzeO/v375+rYF2OxFFwfuXPfcuzbl/O0v78RnBAaaoQnAPz+e877LF8enE4jCOL223Nfk80G27eDjw8EBJy55PXPZImJicTHx1O9enVXyM7ZjztPT098fX1JSUkh5b8ki7MHsM+a3rNnDxs3bqRu3brMnz+f5557jm3btmEymQgNDaVJkyYMGTKEJk2a5DgAftZ7x6zPOmlpadjtdry8vFzzAHbv3g0Y7/1NJhPp6el4eHhgsViIioqiVq1arFmzhh07dlCtWrUcj5WXnE7YsiXfdl9o+fjAhg1mbrgBXn75ZT744APWrFlD/fr1Abjxxhtp0KABERER2e6//ObhAePGwZ13Qp8+kJxcMAFGl8PX13he+P57qFnT3dVIUfD++9dH8IrD4UdKykA2b27P/Pnzefjhhxk6dCjh4eEXDEwBXN+FLV68mNtuuw2Hw8HJkydZv349EyZMoGPHjvTr1w+n03nB5yGHw8G8efPw9vamffv2rvlZx4yMjKRixYrs3buX4OBgbDYblStbCn0f/vzg4wMFmGkmIiIiIiIiIiIikmsKXhERERERERG5huzfD82bw6lT4HC4u5rLk5ICb71lNGZ96SX31LBixQrefvtt7r33XiZMmHDe8qxBm7IaYaelpZGWlsaiRYt48803efjhh3nhhRcIDg5m/vz5vPbaa0yZMoWWLVvyyCOPuBrjndu4z2azYbVa8fT0JCYmBn9/fypXrnzRWs1mM82bN2fJkiVX1Am0KLBara6OwiIiIiIiIiIiIiIiInJte/fdd5k/fz7/+9//iI+Pp1OnTnh4eJCRkcHBgwex2WzYbDbq1avH6NGjadq0KXD1A3aKiIiIiIiIFFZVq1Zl4cKF7Nq1i/Xr17N582a2bdtGtWrVOHjwIBEREdnWj4+PZ9myZVSsWJFSpUrlWR2lSpVye1vVu+++O8f5HTp0cE1/+umnJCQkuK6XLVuWMmXKAEZb3VWrVl3RsbNCQwqLjIwMkpOT3V3Gefbs2UPVqlUBqFmzJocPHyY9PZ1mzZq51tm0adNVH+fo0aNXvQ8RESkAgVWgWH2IW+nuSvKfhx/UeMlI37iG1KpVi1q1al1yvdDQUGbOnMnx48c5cuQI8fHxeHp6EhUVRURERJ6GXFgsYDYXTF+5TZuMfnnFihnXy5c/s+zs6UOHjKCNgpCebgy6n5kJp09DYqIxAL+XFwQGZg9jOfty7rL69Y3LhX5iS01NJSMjAz8/v/OCdsDoX2e32zGbzRe9b48ePUp6ejpbtmxh+/bt9OrVi5EjR+J0Ovnmm2+YOnUqBw4cYNq0aURFReX4WDl7cPy5c+cSGxvLfffdl2391NRUwAgByqlWq9XK/v37iY2NvWCgY146cODKHxP9+sHZXRpz869Tty489xy0bQthYUbAyKFDsHIl/O9/cOJE9vW9vODRR6FXL6he3RhA/9gx2LoVJk6EadNyV3tKipPVq53ccIOZw4cP43Q6mTt3rit4xdvb2/X5zB06d4Y9e+Cxx+Dnn42+rO5iMhlBTa+8Ai+/bDy3iVzKgQOwfLm7qyg4mZmV+fLLFYwZ8yRffvklxYsX56233rro+4o777yT7777jk8//ZQlS5ZQq1Ytjh07xsqVK0lLS+Orr77C39//osdNS0sjLi6O4OBggoODsy1zOByYzWa6d+/Oxx9/zLp16+jevTvBwcFERcGGDXl08kVESgo0aODuKkREREREREREREQuTD/BiIiIiIiIXOPsdjs2m43MzExXeITFYsFqtWogmmtMbCy0aFG0QleypKTA668bjdIffrjgjz979mxSUlIYMmQIAImJiRw9ehSr1UpERARWq9W1rpeXFyEhIdjtdl577TVuvPFG3nzzTQIDA7Hb7fTq1QuHw8F9993Ht99+S4cOHVyNs00mEzabDct/rWKz9rto0SISExPp0qULXl5el6y3efPmrFu3jlOnTuX1TeF2JpOJkJAQGqjlnYiIiIiIiIiIiIiIyHXBYrHw5Zdf8u677/Lcc89hMpkoVqwYJ0+eBCAwMJBXXnmFgQMH4uvri9PpJDMzk2PHjrF161YqV65MxYoV3XwWIiIiIiIiInnHy8uL1q1b07p1a8BoD75r1y727NlDaGgoYAxEnDUY8fLly1m/fj133HFHntbh6emJv78/p0+fztP95rfmzZu7pjdv3nxFYSWenp5uHRw4J6mpqXh4eODIw4biQ4cOvep9rF69Gn9/f5o2bUpQUBB33nmna1laWhpLlizh77//vurjpKenX/U+RESkgNR4CVbcB7ZEd1eSz5xQvo+7i3ArPz8//Pz8KH92IgnkaehKFk9PSEvLu/0NHQrDhhnTEyZA//7GdGYmjB1rhCIADBkC8fFnprNMmWL8jYmBZ545f/9NmsA99xjTJ08a/eb27LmyWr28YO5cOPvtqdNp9MdLTDxzyQplOfdy6JCxzM8P6tW78HFsNpvr/aYzhwSR06dPk5qaSlBQEN7e3gA53s/p6enYbDYAnn76af73v/8REBAAGAGKVquVSZMm8eOPPzJ48OAcQ1ey5o0cOZKRI0dSr149evfu7arTarW6PhstW7aM+++/P1ufvJUrV7Jnzx5SU1ML7H3k2rUFH6TxxBMwYkT2MB0vLwgJgTp1YNSo7MErYWEwb975j4PISOOSlJT74JXMTBOLFjkZPBjef/99HnroIddn2cIiKMj4n503D/r0MZ5LCjqAxd8fypaFH36AmjUL9thStH3+edHrL341MjNhxoyyvPfee/zyyy9MmTKFRx99lLJly563btZrRWRkJHPmzGH+/Pm8/PLLbNy4kYoVK9K6dWvi4uJ45ZVXmDp1KhMmTHC9dpxr6dKlpKenc+ONN17wPcw999zDwoULGT16NK1bt6Znz5707Gln+3YzaWnXVhDfxVSrdiagTkRERERERERERKQwUvCKiIiIiIjINSQtLY3Y2FhiY2PZv38/hw8fJiUlBbPZjMlkwmQyuTrZORwOfH19CQ8Pp1y5ckRERBAeHo6Pj4+7T0OuQGYmdOgAx48X3UZ0KSnw7LNQqRJ07Hhl+4iPj2fLli2UL1/e1dnxUo31HQ4Hc+bMoUyZMlSuXJm9e/cycuRIFi1axKlTp0hJSeGRRx7h4YcfJjIyEoA6deoQEhLC8ePHadeunSt0xWw2A9CmTRsaN27Mli1bOHbsmCt4xel0ukJXEhIS2L17NzNmzGDUqFGUL1+e559/PlvIy4V4eHjQs2dPxo8f72qIfq3w8PDgzjvvdN2WIiIiIiIiIiIiIiIicu1r0aIFs2fP5scff2TlypUcOXKEYsWKUbVqVfr374+fn59r3X///ZeRI0cyYcIE129l/fv358EHH8w2sKqIiIiIiIhIUZY12LHZbMbDw4OoqCiioqJcy7PahgNMnjwZm82W58ErABEREZcVvLJx40Y2btx40XWGDx9+3ryEhIQc519sm0v5/vvvc73NuZxOJ+Hh4Ve9n7xks9nyfADzvOB0OklISCA5ORlPT89sy7y9valduza7du0iLi7uqo+TH4O4i4hIPojoCmbPS69XlJksUP4esPq7u5JCKT9er8uUgd2783y3ORo+HFq3hpYtjaCE6dOzL//7b3jjDWM6Ls4IvjhXv35ngldOn855nctlt8O5b01NJiNIxc/PCNPIC4GBgfj7+3Ps2DEyMjJc87Pegx04cICEhATKly/vClLJiZeXF3a7HYBu3boREBDg+nzj4eFBly5d+P777/n77785cuQIYWedgMPhcPUp+/zzz3nttdcoVqwYn332GXXr1gVw9b27//77mT59OuPHj8fPz4+ePXvi7e3Nli1bGDVqFKdPn8ZqtV5WX7288PffRtBNQenUCUaOBLMZ0tPhyy9h4UKjhjJljMfvuRmU06efCV3ZtMkIdNizBwICoEYNuNJuiuvXG/dZWFhYtvuzsOnSBfbvN8KWPvgATp0ybqMccobyhMUCVqtx2w4aBD16FHw4z4U4HMZz6tq1xuX4caN/b2qqUaOvr/H8Ur06NGwI9etDYKC7q74+ffcdnPWUfM2z2WDmTBg7tjI9e/Zk5syZ/P777wwYMOCi2wUFBfHPP/9Qrlw5Zs2a5Wo7cvDgQZ5++mlmzZrFxx9/zJAhQ7K1P8l63dmxYwfJycnUqFHD1V/c479Uq6zXpQYNGjBs2DDuu+8+7rrrLr766itKl65LevqbgNd5NV2L/P3hpZfcXYWIiIiIiIiIiIjIxRWSn2NERERERETkSiUkJLB69Wo2btxISkoKVqsVm83mapwKZJs+W3JyMrt372bfvn1YLBYyMzPx8fGhdu3aNG3alODg4AI6C7lar78OBw5ceePWwiIlBXr3PtNg93LY7XZmzJjBiBEjWLNmDV5eXpQsWZLmzZszatQoihUrdsFtz+6QGhISwoQJE3j33Xc5cOAAN998M/7+/ixbtoy3336bDRs28MUXXxAZGUnz5s0pXbo0J06cIPG/FtFZjegcDgcREREEBASQmJiI86yWtz/++CO//PILDoeDxMRENm3axL59+2jSpAlvv/02jRs3vuzbKjw8nKZNm/LPP/+QmZl52dsVZlarlbZt21KiRAl3lyIiIiIiIiIiIiIiIiJu0KNHD3r06AGQbSCLrOnly5fTp08foqOjCQgIoGPHjiQkJDB16lRWrlzJ8uXLL/r7oIiIiIiIiEhRkTWoY5as9qjnDmJ98uRJ+vXrx4MPPkizZs3yvI5y5cqxa9euC7ZHv1Y5nU5CQkLcXUY2+RG8Mn78+PPmPfDAA7naR6tWrejYsSNgDGj6008/kZSURNOmTenYsSPh4eHcd999fPbZZ1fV5tlsNmOz2Qps4GwREbkKZgvUGgIbh4A9+dLrF0VmK1Qf5O4qrivNmhVc8EpaGnTsCE89ZYSnVK1qBJ3s2AHTpsEnnxTsIPhVqsB/P5nlq8qVKxMUFMSKFStc79uy+ql6eXmxcuVKAFq2bJlt0PosWe9VIyMjMZvNmM1m13vqs4MjS5UqRVBQECdOnMj2OSNr8Hun08k777zD66+/Trly5ZgxYwa1a9c+73jly5dn7NixDBs2jFGjRjFhwgSKFStGQkIC3bt3JyUlhUOHDhEUFJStvvyyZEn+BXjk5O23jdAVgEcegYkTsy+fMCH79ZtvhjZtjOmtW43/qdTUM8tnzbryWk6fhhMnoHjxK99HQQkIgIED4cknYfFiI4Dlzz+N//G0tLw5hp+fEWzSpw8884wRvOJuqakwZw4sXWpctm83nlfMZkhKuvBj18vLuKSmQokS0LgxtG0LnTsXjvO61iUmwrFj7q6i4KWnw7FjFlq0aMGPP/7I6tWr6dWrV46hX1nhYBMmTGDs2LF88803NG/enMzMTJxOJ2XLluXZZ59lzZo1/Pbbb9x9993UrVvXtV3W928nTpwAcPVtPvd7uSzdunXjt99+Y/z48SxYsIDVq1cTENCJxMQbcDpz3uZaYjLBnXe6uwoRERERERERERGRi1PwioiIiIiISBHkdDrZu3cvK1asIDo6GjgTrpKenp7r/dntdtf2ycnJrF69mjVr1lCmTBlatGhB5cqV871hqVy5jRvho4+yN3QtyhITjcar5zbuvZAFCxbw1FNPUbx4cQYNGoSHhwe//fYbU6ZM4dChQ0ybNo2wsLActzWZTMTFxREREcHWrVv56KOP8Pb2ZseOHZQtWxaAffv2cfvtt/P7778zadIkhgwZQuXKlbnxxhvZsmULmzZtIiEhwdUIO6tBne2/FBxPT8/z6rVarXh7e9O8eXNGjBhB586dsVhy/zVN+/bt2bp1K6dOncr1toWNyWQiJCSE5s2bu7sUERERERERERERERERKQSyQlecTiceHh7YbDY++OADoqOjueWWW3jjjTeoU6cOAKNHj2bw4ME8++yzTLjcHxpFREREREREipALteUOCQmhS5cu+XbciIgILBbLdRe8UqJEieui/fzBgweveh+NGjVyTS9fvtzVrnnZsmW0aNECHx8fAgMDiYyMZM+ePVd8HGdBjmItIiJXr+pA2DcR4jeB0+HuavKWhx/U+h8EVnF3JdeVVq3gxx8hJSV3202ceH4gBcDw4cblQtLTjUCGDz7I3fEuddwr0apV3uznUqxWK82aNWP79u3MmjWLZ555BovFgsViYe3atSxcuJBixYpdtO+Xw+GgTJkyBAUF4XA4ss13Op1YLBYOHz5MSkoKJUqUwMfHBzD64VksFlJSUnjllVcYNWoUTZs25YcffqBMmTIXPF6bNm34+uuvWb16Nbt27SItLY2GDRvSoEEDunTpQnh4OMUvkQaydSu89JIRyBEQAIGBZ6bPvZy7zMvLGIQeYP/+y7+tr1bp0kYABhh9SkuWhE2boHJliI+H+fPh1VchJubMNj16nJletw4mT4YWLSAoyLgNRo405l0Jb2/Yu7doBK9kMZmgXTvjcvgwfPMN/P670Vc3PR08PSE5GS71UdjT0zj/1FTj/Bs0gFtvhXvvBX//gjiTi9uzB0aMMM7PZLp4yEpO0tONC0BsLMyeDb/9BkOGGMErL70E3buD8jHzx/r14OsLCQm5265fv+z9s3P79YbZbIRJtWx5Zt799+f8uublBY8+Cr16QfXq4ONjhMVs3WqsP21a7o4N4OnpZM0aE9WqVSMkJIRdu3Zx4sQJAgICXIEpZ87NhN1uZ+HChVitVtdrxtnBKeHh4RQrVixb4NfZ+zh9+jRLliwhJCSEtm3bnrf8bCaTiaZNm9KgQQNOnTpFyZIlWbXKCGxLvkbzBrN4esJDDxnPeSIiIiIiIiIiIiKFmYJXREREREREihCHw8Hq1atZtmwZGRkZZGRk5MtxshoO7d+/n8OHD2O1WmnRogVNmzZ1DW4jhUNmJvTsCWlp7q4k76SlwQ8/QJ8+0KnTxddNSUnhoYceAuCrr76i5X8t+V544QUefPBBfvjhBz7//HPeeOONC+7Dy8uLqKgo/vjjDw4fPszUqVMpW7YsDocDk8lEhQoVePHFF3niiSf4448/6NevH2XLluXee+9l6dKlzJ07l++++47HH38cgBMnTjB27FgWLlxIt27daNKkCQ6HA7PZzK233krlypUJCQlxBbtcDQ8PD3r27Mn48eNdQS9FlcVi4c4778zWoFFEREREREREREREREQka0CLI0eOMGfOHBo2bMi0adPw8fFxDcJ03333sWnTJqZPn86uXbuoUkWDnYmIiIiIiMj15dyBJ/NKWFhYkW+jmltms5mKFSu6u4zzWCyWQhk+4ufn55r28vJyTXt4eGCxWHJcdiWyBuoWEZEiwuwBLb+HeXXBnuruavKQGfwrQvVB7i7kutOoEVyP3Rr9/Y1wjILy1ltvsWDBAp5//nn2799Pq1atiImJ4fPPP+fo0aOMGzeO0qVLu9afNm0aKSkp3HvvvXh5ebk+k9x5552sXr2aESNGMHbs2Gx9Ur/99lsSExPp2rUrwcHBgPFe99ixYzz77LNMmzaN2267jW+//Tbbe82c2O12KlSoQIUKFbLNnzx5Mjt27ODBBx8kNDT0ovsICzMGkk9MzH45cMD4e/r0+cuyLnb7mRCW48dzc0tfnbp1z0z7+MD772e/3r8/dOkCzZpBdLQxv06dM+v06ZN9f40awaRJRpDGK6/kvh6TqWj3b42IgP/9z7iAETCydi2sWgXLlhn3bVqacTGbjdABb28oWxbatjVCcOrXh/8ezm5nt8Ovv8J77xnnYbcb/ZDzSlYQy9q18MADxv/PE0/A448boUCSd9audc//1ssvZw9duZCwMJg3D+rVyz4/MtK4JCVdWfBKcjL88w/ccUcpihcvzrFjx0hMTLzg+qdOncJkMuHl5cXu3bvp2LFjttcdh8PB5s2bKV26NFWrVj1ve5vNxsqVK/Hx8aF8+fKXVaPVaqVkyZIANGliPI/s2pW78yxqzGYYONDdVYiIiIiIiIiIiIhcmlqYiYiIiIiIFBHHjh3jhx9+ICEhgcy8bOV2CVkBL4sWLWLNmjX06tWLsLCwAju+XNzw4RATA4WwD91VSUmBe+6B3bshMPDC682dO5eYmBgGDhxIy5YtcTqd2Gw2AgICePHFF1m6dCnffvstnTt3doWynCsgIIAaNWoQFBREQkICNWrUOG+dOnXqUL58eWJjYzl27Bhly5aldu3aDB06lLvuuosnn3ySn3/+mYoVKxIdHc3ChQtp0aIFn3/+ebYgEavVSt2zWzbngfDwcG699VZmz55dZDu2ZoWulChRwt2liIiIiIiIiIiIiIiISCGRlJSExWLB29sbp9NJYmIiwcHBREZG4uPjQ2ZmJlarFZvNhr+/P9WrVycpKYmjR48qeEVERERERESuG3v37iUiIsL1+Tmvw1c8PT2pVq0a27ZtK5ShH/nBbDbToEEDd5dxHqvV6rb7ICgoiGeeecZ1ffjw4a7pI0eOUKZMGQA6dOgAQHJyMg0bNsRqtQJGaEpsbOxV1WA2m/MlXEhERPJRYBWo8zpsGgb2ZHdXkzc8vKDV90awjBSoWrWKdrDD1WjYsOCOFR4ezoIFC3jxxRcZO3Yso0aNwmw2ExUVxciRI7n//vsxm804HA7MZjP33HMPALfffnu24JXnnnuOn3/+ma+++opDhw7RtWtX7HY7v/76K7/99hutWrXijjvucPW7O3jwII8//jhz586lR48ejBs3Dk9PT9fvgTlxOp3ZBtbPcvLkSb744gscDgf9+/e/ZHhLSAjceuuV3V4ZGWdCWKpXL7jH6LkBHzEx8PzzxvRHHxnhF2Fh8O670Lt3ztuMHQs//QS33w6PPGLMGzTICGDZti33NV1L/5/h4dCtm3Epav75B3r1gpMnjcdlfktKMv5+9BF8/LERvvL223CVuZvyn8WLzwTdFJT69WHoUHA4jOc4b+8Lrzt9+pnQlU2b4PPPYc8eI4yqRg240u7OdruJJUvgoYdC8PLy4tSpU64w15y+FwgODqZly5bMmDGDESNG0KVLF0JCQkhISGDz5s288847APTs2RN/f//zto+JiWHAgAG0aNHigq85F2MywUsvwdNPG6Ex1yKTyQjzusxcGhERERERERERERG3UvCKiIiIiIhIIedwOFi6dCnLli1za6hCZmYmp06d4uuvv6ZZs2a0a9cux4apUnB27DAaI6amuruS/JGYCC++aDTivZD0/1oNZj0WnU6nq2FbvXr16N69O2PGjOHPP/+kadOmWCzZvwrJ6mDaqFEjatSowcqVK1m1ahW1a9fGbrdjNpvx8PAgICCAkydPkpGRQaVKlVzb3XjjjaxcuZKhQ4eyYcMG1qxZQ7FixXjuuefo378/ZcuWzZ8b5xy1a9cmLS2NBQsWFGgwU16wWCzccsstVK1a1d2liIiIiIiIiIiIiIiISCGRkpLC6NGjCQwM5JFHHsFkMlG6dGkCAwM5evQoR44cISwsLNtgS0lJSdhsNoKCgtxcvYiIiIiIiMjVOzdEJadQlYSEBBo1akR8fDxr1qzJt7CQFi1asGvXriLXRvVKhYWFUbx4cXeXcR4fHx/sdru7yzjPH3/8wb333ovVaiUoKIjbb7/9vHX+/vtvTp06dVXH8dLIvSIiRVO1Z2H/d3BqE+BwdzVXx8MXag2BoCh3V3Jd8vKCcuVg9253V1KwMjKgWrWCPWZUVBSTJ08mJiaGY8eO4XA4iIiIoHr16q51sgJT7rjjDg4fPkxAQEC2fZjNZn799VeGDh3Kd999x7x58wAoXrw4Tz/9NAMHDsz2nvvNN99k7ty5rm0fe+wx/Pz88Pf3x8/PDx8fH+rXr0+XLl1cx46NjeW5556jXbt2VK9eHU9PTw4ePMiXX37JqlWrGDJkCE2aNMnX28rTE4oXNy4F6dyQkzfeMAIQwAhYGTPGmL755py3iYmBxx4DpxN+/x1uuQUiIsBshs6dryx4Ja8/LmZkZODp6Zm3O72GpaXB4MHGfe+O/sZZ4SBjxsDMmfDDD9C4ccHXca1Zs6Zgj+flBZMnG89tH38MPXpcOGjj5puhTRtjeutWI5Tj7MferFlXV8umTVCyZEmOHDlCcnIy5cqVy7Y8KwAMjD7K/fr1Y8aMGSxfvpyqVatSv359zGYzO3bsIDk5mRdffJFhw4bleKzatWvz1VdfXVW9ffvCBx/Azp3Gc+u1xtsbvvjC3VWIiIiIiIiIiIiIXB4Fr4iIiIiIiBRix44dY8aMGcTHx7s1dOVsNpuNVatWsXXrVnr27ElYWJi7S7puffhh3jdILUzS0mDSJHj/fbjQ2EhZHUjNZjM2m80VrOJ0OrFYLLRt25apU6eycuVKDh8+TGRkZLaOp1l/a9asSffu3Vm5ciUzZszgwQcfdA3QBBAXF8ehQ4fo2LEjPj4+2TquRkVFMX36dA4cOIC3tzclS5bMj5vjkho3bozNZuOvv/4qNM8Xl2KxWOjSpQt16tRxdykiIiIiIiIiIiIiIiJSiJw+fZrJkyfj7+9P37598fHxITAwkAcffJDhw4fzww8/MHDgQKxWK4mJifz888+8++671KlTh6pVq7q7fBEREREREZGrdm7IyrnXwRiItmrVqvzzzz9Uy8fRmLPCUE+cOJFvxygsPD09admypbvLyJHVaiUgIICEhAR3l5JNdHQ0X331Fc2bNycyMpKgoCDMZjOpqanExsayfv16tm7detXHUb8FEZEiyuwBLb+H+Q3AluTuaq6c2ROCqkP1Qe6u5Lp2773w3nvnh05cq0wmuOkm8PAo+GMHBwcTHBxMzZo1L7reDz/8cMFlAQEBvPfee7z00kvExcWRkpKCn58fFStWxNvbO9u6TZo04eTJk5w8eZLNmzeTmppKSkoKqamppKenY7PZ6N27NzefnSQCbNy4kfnz52M2m/Hy8iIxMZGIiAiGDRvGa6+9duU3wBWwFOAITtHR2a/v25fztL+/8ThyOo1tatc25h84cCYYIGtZRIRx/UL9OC/lnLs017L6fG7fvp3vv/+eWbNmcfr0aWrUqMGdd97J7bfffl7Ajxj++Qd69oS4OPeErpwtJcV4PLVtC48/Dm+9ZYR5SO45nXD4cMEe8913oWZN2LIFXnnFCF65kLOXrVtnBLa0aGE8h2zdCiNHGvOuVEoKHDgQT2pqKpGRkaSnp7sCWceOHct3333HuHHjqFq1KjabjeDgYCZOnMjvv//OnDlzOHDgAEFBQfTv35+bb76ZJk2a4OPjc+UFXYLVagQONW3q/v/DvObnZzwezspfExERERERERERESnUFLwiIiIiIiJSSG3bto2ffvqJzEKYrJGZmcnJkyf5+uuvufXWW6md1eJSCkxSEkyZAkUkX+OKmc0wcSI89VTOy4sXL463tzdHjhwhISGB4sWLZ1tes2ZNKlasyPbt24mJiSEyMjLHjqc+Pj48+eSTjBs3jt9//50XXniBRx55hLS0NNasWcPrr79OQEAAL774oqtx3rkiIyOv+nyvVvPmzfH29ubXX38t9OErFouF22+/nRo1ari7FBERERERERERERERESlkwsLCaNasGb/99hvLli3jhhtuAGDw4MEsWrSI119/nfXr11O5cmV27NjBX3/9RVpaGs8+++wFf88TERERERERKSoOHDjAxo0b8fT0JCUlBW9vb8LCwihTpgzFixfHbDZjt9sJDQ3l77//xuFwYDab87Wmli1bMm/evELZtj0veXh4FOpQ19KlS19V8MrGjRvZuHHjRdcZPnz4efMSEhJynJ/l+PHjzJ49+4rruhSz2Uz58uXzbf8iIpLPAqtA+/nw141gT3F3NblnsoJvJHT4wwiSEbd59FEjeOV64esLL77o7iqujtVqpVSpUpQqVeqi6w0YMIABAwZccLndbiczMzNbv8CwsDB++ukntm3bxsGDB0lKSiI0NJQWLVpcMjAmP3h5GX0+C8KmTXDqFBQrZlw/+63y2dOHDp0JWFm8GLp1M6YjI88EsphMxvUs54a6XK6rDV4xmUwsXryYRx99lB07dtCwYUMaNGjAhg0bGDhwINHR0QwePBgPdyQRFVIOhxGGMGpU4Qt6SE2F0aNh5kyYOxfUhTT3MjKM/tV2e8Ecr0MHox93ejr06WMc/2Lq1Dkz3adP9mWNGsGkScb9/sorV1aPxQIffvg5p0+fZsCAAQQGBpKRkYGnpyc//fQTy5Yt4/fff6dq1aqYzWYcDgcVK1bk0UcfpX///m5pN1K7NgwaBB98YATHXAtMJuN15aWX3F2JiIiIiIiIiIiIyOVT8IqIiIiIiEghtGHDBubOnVvogxNsNhuzZ88mLS2Nxo0bu7uc68rkyUaDpWtdSorRyGzgwJzPt0aNGpQoUYKtW7dy5MgRihcvjtPpdDWijoyMJDIykm3btpGYmHjB4zgcDnx8fPjmm2/43//+x8cff8zXX3+Nn58fx44dIzQ0lBEjRnDjjTfm16nmmfr16+Pn58ePP/6IzWbDXlAtKy+Th4cHnp6e9OzZkwoVKri7HBERERERERERERERESmkhgwZwsSJE5k4cSK1a9cmLCwMgMmTJ/P9998zZswYJkyYAEDJkiV599136devnxsrFhEREREREbl6L774InPmzGHHjh0AWCwWAgMDiYiIoHbt2nTs2JGePXsSEBAAGO25LZb87ypcq1Yt5s2bl+/HcSeLxULTpk3zPcTmapQrV46dO3cW+n4Gec1qtRIREQHgaitut9s5ceIESUlJVKxY0c0ViojIJYW2hNY/wtLbwV7IRoe/GJMFvEvCDcvAM9jd1Vz3wsKgUydjEP+sMIlrWWgotGrl7ioKBw8Pj/MCN8xmM1FRUURFRZ23/tn9CwuKnx+cOJG3+xw6FIYNM6YnTID+/Y3pzEwYOxZeftm4PmQIxMefmc4yZcqZ6YkTjWVBQVC6NHz+OcyaBd27G9cBEhPhl19yX6fDAYGBud/ubHa7naeffpodO3YwYsQIHnroIRwOB4cOHeLRRx9l6NCh1KtXj1tuueWi9296ejo7duygdOnSFC9e/OqKKsRsNrjnHuP5sLCFrmRJSTGCfJo3hz/+AHVBz53UVPDwKJjglaAg4znGbIbXXoNL5LUCEByc/frYsfDTT3D77fDII8a8QYOMAJZt23JfU0ZGGpMnz6Bz58706tULwPV9zeDBg2nfvj233XZbtvlZ3BG6kuV//4Np02DnzmvjvYq3N3z/vRGEIyIiIiIiIiIiIlJUFN7WfyIiIiIiItepNWvW8OuvvxaZzlA2m40FCxawYsUKd5dy3XA64f33ITnZ3ZUUjPh4WLQo52URERHUqFGDHTt2sHnzZoBsjWYDAwMJCAggLS3NNd/hcABw4sQJjh07BhiNqQFatGjBtGnT+PHHH+nduzc333wzEyZMYMeOHdx///35cn75oWrVqjz11FNUqlQJq9Xq7nJcrFYrUVFRPPXUUwpdERERERERERERERERkYuKjIxk+PDh/Pzzz9x5553MmDGDTZs28dtvv5GUlER8fDxWq5UaNWrwwgsv0D9rpCERERERERGRIuqZZ57ho48+wmQyce+999K3b1/uuusuGjZsSFpaGjNnzuTBBx+kUaNGjB07FofDUSChK2C0AW3WrFmhapea18xmM40aNXJ3GRcVERFx3oDT1wObzeYKXjGZTPz555+0a9eORo0a0bx5cxo1asTUqVPdXKWIiFxSxE1G+IqHr7sruTxmT/AtC51Xg08pd1cj/3nxRSPg4lrn52ecawFnh1wzCjp0BaBevYI93vDhsHy5MV22LEyfblzKljXm/f03vPHGmfWPH4cHHjBCWwAeewx++834C8b8hx6CuLjc15KWBlWrXvm5AHz//fds2rSJVq1aMXDgQLy9vfH19aVq1aq8/vrreHl58eWXX2brJ5qT48ePc/fddxMaGkrx4sVp3rw5AwcOZOrUqezevfvqiiwkMjKgWzcjdCUlxd3VXJzTCadPQ/v2sHixu6txn7S0NKZNm8bjjz/O+++/DxhhQxeTkWEEoRSEN980njuWLIEPPri8bdLSzkzHxGR/Tjl82JhvNkPnzldWk8ORSffuvRg5ciSl/0uHyvoOrE2bNrz00kuUzXrCK0SsVvjhByOwpKjz9TWCZGrUcHclIiIiIiIiIiIiIrmjLGkREREREZFCZMuWLfz2229FJnQlS2ZmJgsXLsTb25sGDRq4u5xr3vLlV9aAtahKTjYa67Vvf/4yi8VCly5d+PPPP1mwYAGdOnWiRIkS2O12bDYbXl5eBAQEAEbQChidIjdu3EjTpk1p0aIFf/31lyt4BaBUqVJ0796d7t27F8Tp5RtfX1969+7N1q1bmT17Njab7ZKNMfOLh4cHnp6e3H777VSpUsUtNYiIiIiIiIiIiIiIiEjR8/LLL+Pt7c3IkSPp1auXa76HhwdhYWHcfffdPPTQQ7Rq1cqNVYqIiIiIiIhcvc2bNzNu3DhuvfVWRo8eTXh4OADp6enExcVx4MABNm7cyJw5c/j11195+eWX8ff359577y2wGtu2bcuWLVs4depUgR2zoFitVrp27YpfIR/Fu1SpUmRmjZR8HfH09MTX1xikf8KECTzwwAP4+vrSpk0bypYty9atW+nXrx8rVqxgxIgRmAtqdFoREcm9iM7Q/jdY1AVsKYDD3RXlzMMb/CtBpyXgFeLuauQsrVtD8eKQlOTuSvKXwwH33efuKiQ32rUzQgfS0wvmeGlp0LEjPPUU3HOPEXxiMsGOHTBtGnzyiRHccLYff4RmzeDll6FNGwgJgZMnjbCF996DtWuvrJYyZWDvXiO44Uo+UmVmZvLjjz/i6+tL3759AVz9PU0mE/X+S7VZs2YN3pdIMwgJCeGdd95h165d7Nmzhx07djB79mzGjBmD3W7Hx8eHEiVK8NNPPxXJvtB2O9x+u3Gfpaa6u5rLl5wMXbvCn39C06buriZvOZ3OC4YBZS1bvXo199xzDwB169Zl0KBBl/zc6uVlvBYUhDJljL9t2lz4mBMmGJd69WDjRoiOhtq1jWUHDhghO2D8jY6G/7JTCQq6spp8fQN4773XKVfuyrZ3p9q1YeRIePrpwh+OdCE+PsZ7rpdecnclIiIiIiIiIiIiIrlncp49sqiIiIiIiIi4zd69e5k6dWqRC105m8Vi4Y477iAqKsrdpVzT+vWDyZPPNES7Hnh6GmEz/2WoZLN//3569erFpk2bmDRpUrYBlzIyMujQoQN79uxhxYoVlC9fHpPJRHx8PCEhIXh6epKcnIyHh0cBnk3BS0lJ4eeff2bv3r04HA4cBdTi0mw2YzabqVatGt26dbtkw2YRERERERERERERERGRnERHR/PHH3+we/duzGYz9erVIzw8nJYtW7oGMbnYgCYiIiIiIiIihYXT6SQxMZHDhw8TExPD8ePHyczMZP/+/cTExFCtWjVKliyJt7c3kZGRREREUKpUKSwWi2sf8+fPZ8CAAdjtdnbv3o2/v3+B1R8bG8v48eOLdJv3c5nNZsqXL0+fPn2KxHcLo0eP5tixY+4uo0BVr16dXr168ddff3HfffcRGxvLt99+6xq4ds+ePTz//PP89ttvTJs2jdtuu83NFYuIyCWd3gHLekHiHrAnu7ua7Dx8oHwfaPgJWAp3KNv16osvYNAgYyD/a5GnpxG6Mm6cuyuR3FiyBG69FRIS3F1JwatcGQIDYds2I3ylbl0jnCHrb0SEEQpzIceOHaNVq1ZYrVYmT55MgwYNsgWv7N69m5tvvhmAxYsXu4JKLyU9PZ1Tp05x/PhxYmJimDZtGpMmTcLX15e9e/dSsmRJ17oLFy7k+PHjmEwmSpQoQVRU1GUfp6A4ndCnD8yaVXTDHAICYPnyM4EdRVVcXBwnT56kdOnS+Pn5XbStgt1up2fPnhw6dIiNGzdSqlQp9u/ff8nglYwMI/ziSroC9+tnhKRkudRXHT/9BN27X96+s4JXXngBPvjAmBcTY/zvO53GsQ4ehNKljWUPPADffJPLE8A49/374ax/0yLn/fdh+PCi9//q7Q3168NffxnTIiIiIiIiIiIiIkWNgldEREREREQKgdTUVEaOHElaWpq7S7lqXl5ePPnkkwXage96U6kS7N3r7ioKVmAgzJkDrVvnvHzKlCn06dOHGjVq8Pnnn9OgQQMOHDjA+PHj+eSTT7jnnnv49ttvAXA4HJjNZtavX0+9evWKRAfJvHL8+HFWrVrFpk2bAMjMzMyX43h6egJQr149mjZtSkhISL4cR0RERERERERERERERK59lwpUUeCKiIiIiIiIFGZOp5NDhw6xc+dOoqOjOXbsGHa7HQ8PDzIyMrhYF1+LxYKHhweZmZkEBgZSunRpKlSoQI0aNRgxYgSvv/46Y8aMoW/fvgV4RvDHH3/wzz//5Fs71ILm6enJwIEDi0z7940bN/Lrr7+SkZHh7lIKhNVq5b777iMkJMQVvjJo0CCGDx+ebb1FixbRqVMnHnzwQcaMGaPvjEREigKHHbZ9CFuGgz0duIKRxfOShw9Yg6DlNCjV1r21yEVlZhqD9u/caQzyfq0JCoLdu6FECXdXIrmRmAjFixuPz+uJnx98+ik8+KBx7jt2wIYNRjDDhg1w+rQxeL/fRXKs1q1bR7t27Wjfvj1jxoxxBZ5kvadfu3YtvXv3xt/fn6lTp1KtWrWL1pTTZ4FTp07RqVMndu7cydtvv83AgQNd/UyTkpIoVaoUqamp2bYZOnQor732WqH5XPHRR/Daa0UvxOFcJUsaz3EBAe6uJHeWLVvGl19+ybx58zh9+jTFihWjXbt2DBgwgBtuuOGC2/3777/Url2bBQsW8OSTT7Jjxw727NlDhQoVLvq51ekEqxXs9tzXeqHglaFDYdgwY3rCBOjf35ju1s3ot36u116DrK7BU6bAP//Ad99BXByEhsKuXcZrFsDo0UYoUPfu8NhjxrzERKhY0Vg/tywWiI+/+HNHUfDaa8b/blH5v/X2hurVjTCxIvI1mYiIiIiIiIiIiMh5LO4uQEREREREROCXX365ZjqeZWZmMmvWLO69995C06DwWpKWBgcOXNm2F2osdyldu8ITT0DjxkYASlwcLFoEb78N//57/vrFi8OgQXDLLVC+vNGwb/t2mDwZvvgCbLbc156eDmvWXDh45Z577mHz5s289957dOjQgdq1a5ORkcHOnTu55ZZbGDlypGtds9mM0+mkfv36uS+kiAsNDaVbt27ceOONbN68meXLl5OUlITD4cB+JS0wz+Lh4YHZbCYoKIiWLVtSs2ZNrFZrHlUuIiIiIiIiIiIiIiIi16uzf3fOGnjk7AFI9Lu0iIiIiIiIFEYZGRnZ2mrabLZsISu2y2hQa7PZXOvFx8cTHx/Pzp07mT9/PkFBQYSGhpKenp5v53Ah7du3Z+vWrZw6darAj53XrFYrXbt2LTKhKwA1a9bk119/dXcZBcbf358yZcowe/ZsFi5cSJs2bbj77rsBXP9TJpOJmjVrYjab2bRpE0lJSUXqPhURuW6ZPaDmS1C2OyzrBYm7we6mUak9fKB8H2j4CViK+Ajf1wGrFX74AZo2hXNyEoo8X1/45huFrhRFAQFGEMHhw+6upGCZzdCwoTFttUKtWsalTx9jntN56YCkvXv3kpqaStmyZQnIIY3j2LFjxMfHU65cOXx8fP7b74UDK7LmZ62TkZHB2LFjWb9+PT169GDgwIH/1W4GjM/e7733Hj4+PsTGxvLbb7+xceNGSpQoccFjZGRkcODAAaxWK8WLF8/3zx+7dsGrr14bz3mnT8NTTxnPdYXJjh072LJlC6tXr+aZZ54hLCzMtWzJkiU8//zzrFu3jh49elCzZk3279/P9OnTmTdvHj/99BMdOnTItj+bzYbFYuHtt9+mUqVKdOzYkYYNG7Jjxw527NhxyeAVkwkiI2Hfvnw9bQDmzMl5/jPPnAle+f13mDjxzLLjx+GBB2DaNON//7HHzgSugBHE9NBDVxa6AhAcXPRDVwBef93olz90aOEPX/HxgSZN4NdfjfcjIiIiIiIiIiIiIkWVgldERERERETcbMeOHezevfuqQw8KC4fDwYEDB/j333+pVauWu8u55mzebDRYOn26YI739tvwyivZ50VEwD33QI8exmXevDPLKlSApUuhdOns2zRqZFxuuQVuvtloNJcb6emweDE8++yF13nnnXdo06YNf/zxB2vXriU8PJw333yTrl274uXlpcGXzuLp6UnDhg1p0KABhw8fJjo6mujoaA4fPkxKSgpWqxWbzXbB5yUPDw8sFguZmZn4+/sTERFBuXLlKFeuHOHh4QV8NiIiIiIiIiIiIiIiInK90O99IiIiIiIiUtjFxcXx999/s2nTJgAyc9to9hKy9nfixAn69OnD6dOn2bhxIzVr1sRiKZguwx4eHvTq1Yvx48fn+fkVJIvFQoUKFahdu7a7S8kVi8VCgwYNWL169TXTB+FCrFYrLVu2xG63M3HiRDIzM+nRowdVq1YFjO+IHA4HJpOJVatWYbPZCAwMxN/f/4ID2GbNzxoEV0RECoHAatB5HWz/BP59C5x2sCXm/3FNZjB7g185aPwFlGqX/8eUPFO7NgwaBB98UPgHMr9cnp5www1w++3urkSuVPPmMHOmu6soWBkZULPmhZebTMblYrJCPf39/fH29j5rW2PDPXv2EB8fT4UKFShWrFi2ZRfjcDjw8PBgzpw5jBw5kvLly/Poo48CYLfb8fDwACA4OJgnnnjCtc8dO3awdetWKlWqBOQc8jJv3jyeeeYZrFYrp0+fJj09nfbt2/P555/nef9KhwPuusvoY3stSEuD6dONcJ6OHQv++DExMaxfv541a9awevVqtmzZwqFDh7KF5fbp04ewsDDX4+T1119n7dq1jBkzhoceesj1eLjtttvo378/gwcPZvz48dSoUcP1GdVisbB+/Xp+++03nnnmGQCioqIA2Lx5M507d852zJw0aFAwwStX6scfoVkzePllaNPGCGk5eRKWLIH33oO1a6983/Xr512d7vbCC1C8ODzxhPF/7HC4u6Lz+fpC167w7bfG+xERERERERERERGRokwtwkRERERERNwoNTWVWbNmFekOZznJzMxkzpw5lC9fHn9/f3eXc01Zuzb3oSVXqlmz7KErr74Kf/8NnTvD88+DtzdMngxVqsB/bVsZPfpM6Mr69TBsmNHI6u23jfU6dYLBg2H48NzXs2bNpdfp0qULnTt3zrHhrAZfOp/JZKJ06dKULl2aFi1aAJCenk5sbCyxsbEkJSWRkZFBRkYGJpMJq9WKp6cnAQEBhIeHExYWhpeXl5vPQkRERERERERERERERERERERERETEvTIyMpg/fz6bN2/G4XDgKIBRFD09PUlKSuLXX3/l999/p0ePHq6BYfNbWFgYvXr1Yvr06dhstgI5Zl7y8PAgLCyMnj17Fsk2xk2aNGHN5TSuvgbUrl2bvXv3sn79emrWrEnTpk1dAyQDmM1mANatWwdAs2bNLrq/rPv7ww8/xGw206JFC1q1apVP1YuIyGUze0CNFyDqaTj0M2x9HxK2gCMTnHn8XsPDF3BAmR5Q/TkIaZi3+5cC87//wbRpsHMnXGLs+iLBxwfGjXN3FXI1HnsMfvsNkpLcXUnBMJvhjjuufpD+8PBw7HY7cXFxWCyWbEEnNpvNFTpZv359AgICLnu/Hh4e2Gw2PvvsM44cOcIXX3xBu3btXMvOlnW87du3s3XrVsLDw4mIiMhxv06nk4yMDEqUKEFAQADHjx/n33//5d9//yUjI+MKboGL++QT43muMIY1XKnUVLjnHti9G3Jxl161vXv30q5dOw4dOkSpUqUoU6YMzZs3JyoqCrvdzjfffENISAi+vr6A8Tj566+/2LRpE40bN+a2225zBYCazWa6du3Kvffey+jRo5k/fz41atTA6XS6PqfOnDkTLy8vevfuDRif5cEIXgEuGbzSrh3MmZP70J2JE43LuYYPz13f7goVLr3OunXQq9fl7/NyWK3Qtm3e7tPd+veHFi2MEKXduyE52d0VGTw9jfcfX39tPJ+LiIiIiIiIiIiIXAsUvCIiIiIiIuJGc+bMueZCV7JkZmYya9Ys+vTp4+5S3CouLo5nnnmGKVOm0Lx5c5YsWXJeo8zcWLrUaFRYEG677cz04sXw5pvG9B9/wC23QNWqULw49OsHn34Kvr5GsEqW556DRYuMaasVpkwxpp980tiX3Z67eo4dg8TESzekLIqdHwsTLy8vypcvT/ny5d1dioiIiIiIiIiIiIiIiIiIiIiIiIhIobdv3z5mzpxJenq6W0JIMjIyyMjIYPr06VSvXp2bb74ZLy+vfD9u5cqV6d69O7NmzSpS4SseHh4UL16c++67D4ulaHazLlasGBERERw4cMDdpeQbs9lMnTp18PT0ZPfu3cTExNCuXbtsbZyzBmSOjo5m1apV+Pn5UaNGDeDibco3bNjAhx9+iJeXF2+//TalSpXiySef5NFHH8Vqteb3qYmIyMWYrRB5p3FJ2AY7PoV934LJA5wOsF/JKNVmsPiDMxM8i0HU81CpvzEtRZrVCt9/D82aFVx/u/zi6wvjx0OJEu6uRK5Ghw4QFHT9BK94e8Pzz1/9fgIDAwE4cuSIa15WsEVMTAyzZ88mPDyctleQxDBq1CiWLl1KgwYN6Nu37wU/A2Z9tjh16hQxMTE0aNCAkiVLAud/tjCZTNx6663ccccdmM1m/vzzT26//Xbq1atHSEhIrmu8mF274NVXi/5zXE5On4annoJvvrm6/Zwd1HMpYWFhjBo1CpvNRvny5QkNDSUwMJDg4GDmzp3LW2+9Rdu2balYsSI2mw2LxUJaWhpxcXE0b96cEv89SWcFq3h6ehIVFQUY4wU899xzrjCVw4cPM378eLp27eoKyc1ad+vWrQCX/E6icWPw8sp98EpR5+MDjRq5u4q8V60arF0LH38MQ4ca96s7A5V8faFjR73/EBERERERERERkWuP2d0FiIiIiIiIXK9OnDjBzp07sec2faKIcDgcHDhwgKNHj7q7lKt27Ngxhg4dSuvWralevTpdunTh22+/xXEZLZr+/PNPpvyXOBIXF0dGRsZV1bJ27VVtnivFzuo/kHxOv4SzG/+2b2/8DQyEszNlzt7m7PVLlIA6dXJfj48P/Ptv7rcTERERERERERERERERERERERERERHJaxkZGcyePZspU6aQnJzs9vCRzMxMtm7dysiRI9m7d2+BHLNmzZrcfvvtRSbAxGKxULJkSR544AE8PT3dXc5Vuemmm4rM7X4lPDw8aN26NQDR0dHYbDbCwsIIDg52rZM1uO6KFStYtWoVdevWpWbNmgCuwW5zUq9ePQ4cOMCECRP43//+R6VKlXjllVe46aabWLduXf6dVAHKyMggMTGRU6dOcfz4cU6cOMHp06dJSUm56G0jIlKoBFWHJmOhZzzcsBQajYSKD0BglBHQYgkAa9B/l8CzpoPAw8cIWyneDKq/AM0nQLft0P0QVH9OoSvXkDp1YMwYo99ZUeXrC48/Dj16uLsSuVomkxFE4uvr7koKRvny0KDB1e+nQYMGtGvXjj///JOff/4Zk8mE2WwmLS2Njz76iISEBG699VZq1KiRq/ey+/bt49VXX8Xf35/3338f34vcMVmfLWJiYjh58iQVK1a8aIiKl5eXq5YdO3aQlJRE1apV8cnjJ6MBA67d0I20NCM8a82a3G0XFxfHl19+yS233ELt2rXp3LkzkyZNIi4uDrj4Z0FfX19uu+027rjjDho2bEhkZKTrM2ZsbCwAoaGh2fZTvnx5TCYTO3fu5Pjx4+ftc9WqVQBs2rSJpKQk1+f0KVOmcOTIEQYPHuxaNzIyEl9fX/bt24fNZuPIkSOkpKRcsN46deAii69ZaWnQsKG7q8gfHh7w4ouwfj3Urg3+/gVfg4+PERI2aRLMnq3QFREREREREREREbn2XLst6kRERERERAq5VatWXVZwR1Fms9lYuXIl3bt3z7djOJ1OV6PGy3Hw4EEmTZrEihUr2LdvHwEBAdSpU4cBAwbQrFmz89aPjo7m/vvvZ9myZTRu3Jhq1aqxZs0a+vbty6xZs5gxY8YFjxUXF8ewYcO46aabOHr0KAcPHiQ9Pf2qGk+eHWCS37ZtOzPdvj20awd//w2dO0PdumeWlS9v/D12DOLizjSyev55o9G31QoDB2bfd/nyRsOw3DCZIDExlychIiIiIiIiIiIiIiIiIte81FTw8gKz2d2ViIiIiIiIyPXi8OHDTJkyhfT0dLcHrpzNZrNhs9mYNm0atWrVolu3bpjz+QNzjRo18PLyYvr06WRmZubrsa6G1WqldOnS3HPPPVitVneXc9UiIiJo3Lgxa9asKdS3+5WwWq107tyZoKAgAJKTkwGoUKECAOnp6Xh4eGCxWIiNjeWHH34gISGBrl27UrVqVYCL9jFwOBz4+vpyww03cMMNN9CrVy+mTp3KW2+9xfDhw5k6depFB2UubFJTU4mNjeXw4cNER0cTGxtLamoqZrM52/+/0+nE4XBgMpkoUaIEkZGRlClThoiICEJCQnLVL0NEpECZrVCsrnGp9IAxz5EJp3dAximwp4E9FUwe4OFthK74lgHfskZnJLnm9e0L8fHwyitFb4B6X1/o3Rvef9/dlUhe6d8fzspZuGb5+8NLL+XVvvx56aWXeOCBB3jsscdYsmQJAQEBLF68mMWLF3PTTTfx+OOPX9a+svobHz9+nI8//piUlBQefvhhOnTogMPhuOjnY5vN5grEqFix4iXDOj08PABcwadRUVF5Go65axesXg3Xcjf0tDT44AOYPv3y1k9KSuK1115jwoQJVK5cmdKlS7Njxw7uv/9+brvtNkaMGEFkZOQl+52fHc5iMplITU3l77//xtPTk+bNmwO4vjeoWLEibdq0YcmSJbzzzjuMGDECgPj4eBYuXMicOXMICAjg5MmTxMbGUqVKFRISEhgzZgyDBg2iQoUKJCYmsm7dOvbs2YO3tzcnT56kWLFiJCcnM2vWLG699dYc6/TxgXLlYM+ey7t9rhVBQdd+GEi1arB2LcyaZbwH2LwZMjMhP79i9Pc3Ls89Bw8+CMWUQygiIiIiIiIiIiLXKAWviIiIiIiIuEFmZiYbNmy45oNXnE4n//77L126dMHLy+uq97d//362b9/OoUOH8PDwoF69etSvX/+yw1dWr17NM888w99//03Tpk2pUaMGJ06c4Ouvv2by5Mm88cYbvPjii6792e12hg0bxuLFi3n99dcZMGAAgYGBnD59mnvvvZeff/6Zd999l5dffjnH43300UfExMQwb948evXqRXJyMikpKQQHB1/xbZCRccWb5to33xgNqCIjjQZ6CxfmvJ63t/HX4YC33oJPPjGu33WXcbnYNrnhdBoDJomIiIiIiIiIiIiIiIiIZHE6Ydgw43fNJ55wdzUiIiIiIiJyPdi/fz9Tpkwp1GEXmZmZbNmyhdOnT3P33Xfn6eCvOalUqRIPPvigKwCjsN02FouF5s2b06ZNG9fguNeCDh06sHXrVhISEtxdSp4xm82Eh4dTv35917x27doBsHTpUh5++OFsfRMmTpzIrFmzaNu2Ld26dcNqtV6yf8G5gy2XK1eOl19+mUOHDvHFF1+watUq2rdvD4Ddbi+Uj5mkpCTWrl3L2rVrSU5Oxmq1YrPZsNvtrnUu1l/lyJEjHDlyhA0bNuB0OnE6nVSsWJEWLVoQGRmpEBYRKfzMVgiu5e4qpBB56ilIToY33yw64Su+vtC9O3z5pTKCriXBwXDHHTBtGpz11uya1KtX3u3rpptu4quvvuKTTz7hiy++wOFwEBkZyUMPPcTgwYMpV64cNpsNi8XCqFGjiI2N5dlnnyU0NDTbfrI+C8yaNYvPP/+cNm3a8MRl/oickpLCrl278PX1JTIyMtv+LiQtLY09e/bg5eXlCorMKyNHXvuPIYcDZs+GEyegePFLrz927FjGjBlDnz59GDp0KOHh4cTHx/PKK68wefJkAgICmDRp0iXvt3OX+fj4sGjRIux2Oy1btsy2zNvbm//9739s27aNUaNG8ffff1OnTh3i4+NZsGABTz31FH/99RcrVqzg2LFjVKlShcWLF3P48GG+/vprxo0bx8mTJ7MdC6B+/fo0a9aM0qVLX/ScH3oIhg+/fvpWe3pCv37urqJgeHgYrxd33AHbt8Onn8LkyWA2Q1JS3hzD09PYX/PmMGgQ3HijcV1ERERERERERETkWmZynh3BLiIiIiIiIgViw4YNzJs3j4yCTNFwE6vVSqdOnWjSpMlV7WfBggW88MILbN++HU9PTzIzMylTpgx9+/bltddeu+T26enp3HjjjSxdupQxY8bQuXNngoOD8fDwYMuWLbRo0QJ/f3/i4+NdjeYOHjxIuXLliIqKYuPGjVitVtf+du7cSVRUFOHh4Rw8ePC8zldbt26lUaNGDBs2jEGDBtGpUyf++usvtm/fTtWqVa/4dggOhivtF9evH0yYcOb65TTILlcOvvgCOnc+05jq8GHYuhU6dTKur1oFzZqd2eaJJ+DVV6FUqTPzfvwRbroJ/PyM6126wPz5uas/IADGjcvbBrkiIiIiIiIiIiIiIiIiUvRt2QIdOhi/Y5Yo4e5qRERERERE5Fq2a9cufvjhh0IXLHIhFouFsLAw7rvvPjw9PfP9eA6Hg6VLl7Js2TJsNlu+H+9SrFYrgYGB9OzZk1JnN26+hsTExDBhwoRCcXvnBavVyhNPPEFQUFC2+X379uXHH39k8ODB3HLLLYSGhjJz5kyeeuopnE4nCxcupE2bNpcdGLJ27VrKli1LyZIlXfNef/11hg0bxgcffMDzzz+fbbDeKlWq0K1bN1544YVLDoybX5xOJwcPHmTFihXs3r0bk8mU5/e71WrF19eXli1bUqdOnWwhNyIiIkXB6NHw/POFf4B6X1/o3x9GjVLoyrVoyxZo0qTwPw6vlK+vEXb0zjv5d4x9+/aRnp5OVFSUa17W+/Osvrx79uzJFnaStTw6Opo77riDdevW8eOPP9K9e/fLOuahQ4fo27cv+/btY+rUqTRr1uyCAR5Z8w8cOED37t05deoUf/75JxUrVry6E/9PaiqEhhqBUtc6Hx8jWOTFFy++XlxcHI0aNcJut7NmzZpsn/Hj4+OpWLEiqampbNiwgWrVquWqhujoaJo1a4afnx9///03Jc5qdOBwODCbzcybN48ZM2awYMECTp48SalSpejevTsfffQRjzzyCF999RWzZs3i1ltv5a+//uLDDz8kNjaWyMhIKlSoQGRkJA0bNmT+/Pm89957vPzyy7z99tuXrC0uDsqWhbS0XJ1SkeXtbYSQlCvn7krcIzkZpk6Fn36CtWvh5EnjOTc1FS41JIXZDP7+kJlpTNeubYwDMGAAlC9fIOWLiIiIiIiIiIiIFAoWdxcgIiIiIiJyPVq2bNl1EboCkJmZyfLly2ncuPFld2I615o1a7jpppsICwvjww8/pGbNmhw8eJB3332X4cOHU6pUKR555JGL7iM9PZ2lS5dStWpVHn744WzLmjZtSr169Vi/fj0nTpxwNYpbtmwZJpOJVq1aZQtdcTqdVK1alUaNGrFmzRrWrFnjCpbJakQ3ePBgypQpwwMPPADg6viVcKWpKf+xFPAn+eho6NoVihWDSpUgPh727YOxY8+ss3Fj9m0+/9wIa6la1Qha2bvXaKx18OCFt7kcJhOcdTeIiIiIiIiIiIiIiIiIiABQqxb07g2vvmoMqCUiIiIiIiKSH/bt21ekQlcAbDYbR44c4bvvvqNv3754eHjk6/HMZjNt27alevXq/PDDDyQkJLjt9rJYLDRv3pw2bdrk+3m7U+nSpWncuDGrV68u8uErVquVzp07nxe6AvDcc89x8OBBhgwZwujRo7HZbBw9epTKlSvzxBNP0LZtW5xO52UdZ/ny5fTp04f69evTsWNHoqKiOHnyJKP/+2KpVatWAGRkZODl5cWMGTPYs2cPI0aMYMSIEXTu3JnBgwe71stvTqeTjRs3snjxYpKTk/P1fyozM5OEhAQWLFjA77//Tq1atejYsSP+/v75dkwREZG89NhjULw4PPAApKdDYXt7ZDIZg8oPHmxcFLpybapVC5580uhnmZLi7mryXokSMHRo/h4jK1Dl7OATk8mEw+HgrbfeYsuWLdlCV7KWA7z55pts2LCBPn36cNNNN13yWFl9go8dO8b+/fspU6YMYWFhF93m7OCVmJgY6tSpQ7Fixa7kVHM0ffr18/yQmgoff2yEZv2XqZOj5ORkDhw4QN26dc8LVg0ODqZ3796MHj2an3/+mWeffTZbn/ALybofly5dyrFjx3j44YcJDAzMto7ZbMbhcNClSxfatWvHqVOnKFmyJJb/Ons7nU6OHz9OWFgY4eHhADRs2JB33nkHPz8/wsPD8fPzc+0vJCSE9957j507dwLGZ7CL1VqiBHTrBj/+CA7HJU+pyGve/PoNXQGjT/6DDxoXMPr0r1sHa9bAkiWwf78RwpOebjwevLyM9xXFikGrVtC0KTRsCJGR189ziIiIiIiIiIiIiMi5FLwiIiIiIiJSwGJjYzl9+rS7yyhQaWlpHDx4kMjIyCvaftCgQZjNZr766iu6du3qml+rVi1at27NkCFDuO+++/D19b3gPnx9ffH39+f48eOcPn06W+O3U6dOcejQIerUqZOtQ9C2bdtwOp1ERUVhs9lcDeGyNGzYkDVr1rB+/XoaNWqE2WzGbDYza9YsZs+ezbRp01whLlmNJk+dOnXZ5+10Gg1r4+LOXOz2y948T506ZTTMAiOApXfvM8tmzjx/facTduw4c/39989Mr1wJsbG5r8FkAh+f3G8nIiIiIiIiIiIiIiIiIte+YcOgenV4+GGoX9/d1YiIiIiIiMi1JiYmhqlTpxap0JUsNpuNw4cPM336dO6++27MFxvJNI+ULFmSRx99lBUrVrB8+XKcTicZGRn5ftys9tzh4eF07dr1vMFYr1UdOnRg7969xMXFYXdXg/OrZLFYqFChAvUv8MVOvXr1WLhwIfPnz2fatGk4HA4qV67MPffcQ+XKlYEzAy1fSqNGjXjooYf49NNPmTVrlmsg3dDQUN566y2aNm0KgKenJwDvvfce3t7evPPOOyQmJvLtt9/Spk0bqlWrxosvvsgDDzyQB7dAzhISEpg5cyZHjhwp0OefrGNt2rSJbdu20a1bN2rWrHnZt7GIiIg79eplDNx+zz2wfj0kJ7u7IoOvL0REwA8/QL167q5G8tsbb8CMGbBvn7sryVs+PsZj2Nu7YI537vtPs9nMK6+8csH1o6Oj+frrr/Hx8eHdd9/F5zI6pGZ9Rk5MTOTYsWO0adOG4sWLA0Yoy8WCPPfv38+JEyeIioq6aP/m3HrvPUhKyrPdFXpJSbBgAVwsJ+fw4cMEBARQqVIlTp065eqznRWe0qJFCyZNmsSqVas4efLkZX0fkHX/xsTE4HQ6KVu2LJ6entjt9mz3u9lsxul04uXlRURERLZ9rF27lvnz59OkSRMaN26Mw+EgKCiIunXrnncss9ns2n7VqlUAlxUQ88ILMG9e4Xk9yy/+/vDSS+6uonAJDoYOHYzLoEHurkZERERERERERESkaFDwioiIiIiISAGLjo7G4XC4u4wCZbPZ2L9//xUFr5w6dYp169ZRsmRJOnXqBBgNzOx2Ow0bNqR9+/bMmzePv/76i27duuW4D6fTicVi4dFHH+XDDz+kS5cu9OjRg+LFi3PgwAHGjx+Pv78/3333Hd7e3q5Gccn/tULz9PTMsYNhmTJlAKMjZUZGBt7e3qSmpvLSSy/RsWNHOnXq5NpXcHAwYHR8uhxpaVCsmBFgEhoKJUoYf/Ojr9TQocYgRAATJkD//meWTZkCBw/C6tVw+jTUqWM0XMtqA/rnn/D772fWb9UKXn0VfvwR9u6FkBC4+27o3t1YbrfDRdq1XpKCV0REREREREREREREREQkJ8WKGQMYPfUULFkCGgNSRERERERE8kpqairfffddkQxdyZLVnnvJkiW0a9euQI7p4eFB69atadGiBdu3b2f58uUcP34cu92O0+nM02N5enridDqpX78+TZs2JSQkJE/3X9hZLBb69evHV199RUJCQpHrr2CxWIiIiKBXr16XDPbo3LkznTt3JjMz0zVAbdYAtgAfffQRHTp0uGCAC4CXlxeDBw/mueee491332XatGm88847NGzY0NXnISMjA09PT9auXcvatWvp3r07Tz/9NDabjZtvvpnly5czc+ZMnnnmGXx8fOjdu3ce3RoGp9PJunXr+O2337Db7W67Tx0OB+np6cyePZsNGzbQvXt3/P393VKLiIhIbpQta/xeNG4cPPsspKeDzeaeWkwmI6Ti2Wfhtdfgv2w3ucZ5eRkBJa1bQ2qqu6vJG76+8Mgj0KSJuyu5sHLlyuFwOIiLi6NEiRKuUI6cpKWlMXbsWE6ePEmlSpXYsmUL6enplClThoCAAIAcQ1ecTqfrM8iePXtwOBxUr179sgI0LseBAxAdnSe7KjKSkmDSpIsHr1gsFsxmMzabLcdg10qVKlGqVCn27t3L8ePHKVWq1EXvfzDu35SUFHbv3o2npyeVKlVyzT+XyWTKtq/MzEy2b9/O66+/TlpaGsOHDwfI1hf97ONnzS9evDiLFi2iWrVqF7lFsmvSxAju2rXrsjcpkvz94YYb3F2FiIiIiIiIiIiIiBR1Cl4REREREREpYNHR0djt9kuuV7duXbpnpVWAq9HV2YYOHeqanjVrFhs3brzoPs1mM61atSI8PJzSpUu7Gv8BTJgwgegLtMarU6cO9evXJywsDKvVSmJiInv27GHp0qWXFSTicDjYv38/bdq0ueS659q2bRtOp5OmTZuSmpqKl5cXZrPZ1disdevWzJs3j+XLl9OpUye8vb3P20fWusOGDaNRo0a8/PLLvPjii67lVquVxx9//LzGkL7/pYskJydn69yX1dgtKCgIgNOnT2P7r+X1+++/T2pqKqNGjcrWYS8iIgKAQ4cOceTIERwOB2FhYTkGuoDRsDYuzmiMena7vptuyh50kt/Cw+FCfcDWrDl/mYcH3HijcTmXzQaPPQaLF19ZLenpULnylW0rIiIiIiIiIiIiIiIiIte+Bx6AMWNg2rQL/84pIiIiIiIikltz5szJcVDPoiYzM5Ply5dTvXp1SpUqVWDH9fDwoGbNmtSsWZPjx4/z999/s2nTJlc76iu5bc1mM1arFZvNRnBwMK1ataJmzZp5NtBtUeTj48MDDzzAV199RVJSUpEJX7FYLISGhtKnT58cB7e9kLPv66zH0qRJk3jxxRdp2rQpK1eudC232WxYLBbX4MhZAyV7e3vz+OOP8/PPPzNx4kQ6d+7s2iarlnfeeQeADh06uOpt0KABDRo04NZbb2Xnzp20bt0a4JKD+l6uhIQEZs6cyZEjRwpN4FNmZib79u3js88+o1u3btSsWTNPzlVERCQ/mUzw0EPQuTPccw+sXw8pKZDHGYAX5e8PYWFGAEe9egV3XCkcGjaEJ5+Ezz83HntFXWgovP22u6u4PCVKlAC46HvWY8eO8f3332f77ADGdwDp6emUL1+e1q1bU6dOnWzLTSYTFosxZNe+ffsAqFixInB5nwkyM+HoUSNII6fuxWvWgNV67QT2XK6//7748lKlSuHr68uxY8dISkpyBatkCQ0NpWTJkhw6dIjTp09f9nEzMzP57bffCAwMpG3bthddd+DAgfj6+uLj48PRo0f5448/OHXqFJ999lmO/ecv9FjIbV97kwmGDIHHH4fk5FxtWmT4+sKgQTn/T4iIiIiIiIiIiIiI5IaCV0RERERERApYTEyM245ttVpp3759rrbp0aMHtWvXzjYvODiYhg0bUqNGDSZPnkxsbOwl93PkyJFcHTdLUlISGRkZFCtWLMeQkgoVKuDn58fevXtJTk7OMXgli9VqJTY2lmLFinHffffRpUsX/Pz8+Omnn/j444+ZMmUKP/30Ey1atACMhnZZtWdkZODj45Ntf2d37PL29iY1NZU5c+Zw5MgRhg0bRkpKCjExMZw+fdp1G73wwgs8//zz9O7dm88//5zg4OAcazWZwM/v/Plt28LChUbjyoIwfbrRUK1qVQgJMRrl/fsvTJ0KX311fh379sHkydC0qdEo3MsLYmPhr7/g44+Nba+Up6fRmFREREREREREREREREREJCceHjByJNx9N9xyizGYlYiIiIiIiMjV2LlzJ7t27cJut7u7lDxhs9n44YcfeOyxx3IVcpFXQkNDueWWW+jatStxcXHExsZy8OBBDhw4wMmTJ/Hw8LjgwKSZmZl4e3sTFhZG+fLliYiIIDw8HF9f3wI+i8LL39+fhx9+mPHjx5OQkFDoH7cWi4WIiAj69OmTJ6E5VapUoVy5cjzwwAOueUlJSaxbt442bdpk64/g4eGB0+mkZMmS3HTTTbz//vts27aNBg0auJbHx8ezZMkSAEaPHs2BAwfo0KEDbdq0wdfXl3LlylGuXDnXPs997B4+fJiIXDaAP3ToEJMnT8ZmsxW68ByHw0F6ejqzZ89m//79dO3aVeErIiJSJJQtC0uWwNKl8MEHsGCB0XcvLS1/jme1Gr9Z1asHL70E3bqBRaP7XLfeeANmzTL6Xdps7q7myvn4wPffw0W67xY5kZGRLF++nK1bt7Ju3TrWrFnDmjVr2LJlCx999BEAw4cPp06dOq4wx2PHjrF48WIqV66Mh4cHe/bsITQ0lBo1auTY/zknJhO0b2+Er9SpA3XrGs8XdetCrVqwahUkJeX+fPr1gwkTsh8nN8xm47myZcsz8+6/HyZOPHO9XDnYv//i++nWDebOzd2xAQ4cMJ6XL/QYK168OGFhYRw8eJDY2FgqVaoEnPkcFhwcjJeXF8nJya5gnMv5vJKQkMDx48cpV64cJUuWzHGdrBDP6OhoVq1aRVJSEt7e3rRo0YL+/fvTo0eP3J9wLvXpA198YQTzFPKP+rlmMkH58jBwoLsrEREREREREREREZFrgX6aFRERERERKUAZGRkkJye77fhOp5OYmBhiY2OJiYnhtttuu+j6tWrVcoWu2Gw2FixYQFxcHHXq1KFu3br4+Phwxx138Pnnn+N0Oi+6r4yMDFJSUnLdsc3b2xun04ndbs+x41dwcDA+Pj6cOnWK1NTUHPfhdDoxmUx8/fXXPPvsswwZMoThw4e7lteuXZugoCCeffZZxo0bR1RUFCEhIURGRhIYGMiuXbs4ceIEZcqUce0PIO2/1tWBgYFYLBaOHj1KjRo12L9/PytWrMBqtRIUFESFChUIDg5m7dq11K1bl5tuuokWLVpcNCTmQho1MhqpXknwysSJ2Rs5Zhk+3LjkZMwY43K5DhyAvn1zX9vlqF079409RUREREREREREREREROT60rIltGsH77wDb73l7mpERERERESkKEtNTeWnn34i80oa7hZip0+fZunSpbRr185tNZjNZkqWLEnJkiWpW7cuYAxkevLkSdLT08nMzMRms2E2m7FYLFgsFoKDgxWychn8/Px46KGHmDhxIidOnCi0j1+r1UqFChXo1atXnoUANW/enH379mWbFx8fz5NPPklgYCAff/wxTZo0cQ2+azKZsNls7NixA8A1OG+WjIwMvvjiC4KDgxk3bhyffvop3377LcOGDePhhx/Otq7dbsfDw4OjR48yc+ZMvvvuO5KTk7Fardx+++089dRT+F8iJXjv3r1Mmzat0N5nWTIzM9m0aRNpaWn06NHjsgeYFhERcSeTCdq0MS5HjsDYsTBypNFHLzExb47h7w9OpxFU8NRTULVq3uxXijYvL1i8GBo2NII2Clm23mXx8YHJk6FJE3dXkj9q1KhBjRo16NOnj2ve0aNH2bJlC+Hh4QCuUMS5c+cyYMAASpQoQXBwMIcOHaJ48eLMnDmTunXrUr58ecqVK3fRzzgWC+zaBSdPwsaNxmX5ciNUY/t2/jte/p3vhbz8cvbQlYJmtcLq1dC6dc7LfXx8qFWrFtOmTWPTpk20atUqW7BK8eLFOXHiBKdOnSIyMvKyj7tixQpMJhM33HADGRn/Z+++w6woD7ePf0/bTkd6U0EkIFWQImIXXmMJiFiiWGKL0dhNfknElmKJGjUaK1iigiUWxN5BsSKigiIqvUhftp72/nHCKgGlbBl2+X6u61zMmTPzzD0b3CuHmXnu8k0+973+OLfddhtr1qyhRYsWNGnSZOtOsJLCYXjkEejaFYqLa/TQ1S4nJ1PsZEmZJEmSJEmSJKkq+M/NkiRJklSDlixZQiwWo6ysLJDjl5eXc/fdd1e831zxSufOnSuWP/30U9577z0Avv32W7p06UJWVhZNmjShc+fOzFp/R9+PiEajLFq0iI4dO25V5oYNG5Kdnc2qVasqik5+KCsri2g0SjKZrLh58X+FQiHWrVvHhAkTKCgoqDjvZDJJKBQiHA7Tr18/dt55Zz755BMWLlxI48aN6dq1Kz169OCdd95h1qxZtGnThvLy8oqbHhcsWABA69atAWjcuDHnnnsuxx9/PDvttBP16tUjOzubNm3aMHHiRI444gi6dOnCX//61636GfxQnz6wiR9DnRcOw5AhQaeQJEmSJEmSJEmSVBtccw107w6nnAK77hp0GkmSJElSbTVx4sTtvgBhW8TjcaZMmUKXLl1o3rx50HEqhMNhmjZtGnSMOiEnJ4df/epXvPnmm7z99tskEomgI1UIh8NEIhGGDh1Kr169Npgotzo0bNiQUaNGcdttt3Hqqady3HHHMXjwYPr27UsoFOL222/nqaeeok+fPhv999CsWTOOOuooAA488EDmzp3L8ccfz5lnnklJSQm//e1vK7Zd/4zBySefzAsvvEB2djZ77LEH6XSav/3tb9x7773cdtttHHzwwZvMOWfOHMaPH19rfufE43G+/PJLxo8fz6hRoyxfkSTVKi1awJgx8Ic/wLPPwgsvwOTJ8OWXmYn/Adat++kx8vIgEsk859ehA/TvDwcdBCNGZD6Tfqhly0yxxp57wqpVmYKe2iI3F265JfN3e0fSvHnzDb4fZGVlAXDQQQdx880388EHHzBt2jTS6TQLFy7kwgsvBODwww/n2muvZbctaF5q3Bj22y/zWq+sLLO+pvXqlfm9mEpBeXmmCGNzJk2Cv/xl4/WffbZtGeJxmDHjx4tXwuEwQ4cO5aGHHuKJJ57gzDPPJBwOk06nCYVClJSUsGrVKpo1a7bBfq+++ipPP/00v/nNb+jYsSOpVIpwOFzx58SJEyktLaVXr17k5ORUjPdD69+3adOGNm3abNsJVoEOHeC66+CSS6CoKLAYVSo/Hy69NFMoI0mSJEmSJElSVbB4RZIkSZJq0OLFi7erh5Y2J+cHd8f98AGeVCpFMpmseN+hQ4fNFq/E43EWLFhE/fodWb6cildWFhx44I/fiNeoUSOaNm3KokWLWLlyJS1btiSdTlfcvJZMJikqKiInJ4eCgoKN9l+/3cKFCykpKaFJkyYUFhZWnMf64hWAwsJCGjVqVHHenTp14tBDD+Wtt97i0Ucf5cADD6y4QXLatGk89NBD7LHHHuyzzz4A5Obm0qdPn02eR8uWLcnOzmbp0qUb5NpaTZpA/fqZn92OpKAA9tor6BSSJEmSJEmSJEmSaoNWreDii+H88+Hpp4NOI0mSJEmqjebPn8/s2bM3uGe6LkkkEjz99NOcdtppQUdRNYlEIuy333787Gc/49FHH2Xt2rWBl3rEYjFatGjBiBEjaNCgQY0cs6CggD/84Q/07t2bP//5z/zhD3+gefPm1KtXj1AoxOzZswG49NJLNypeWX/P//rnF9q3b8+f//xnhg8fzu23384vf/lLmjRpUrHdQw89xPPPP0/79u0ZP348/fr1Y9GiRbz88stcdNFFXH755fTp04cmTZpscJz58+fXqtKV9eLxON988w1PPfUURx55ZLWX6EiSVNWiUTjiiMwLIJmEL76ADz+Ed96Bb76BkhIoLs6UEeTlZV4tW8LAgdCnD3Trlnk+UtqcnXfO/L3ae29YuTLz9217l5sL//gHnHpq0Em2H23atOE3v/nNBuvmzp3Lhx9+yBtvvEF+fj75+fnbPP6SJTVfzJOdDQ88kPlddsMNMHx4puBjc5YtyxQKVZVEIlOC9etf//g2I0aM4Prrr+fVV1/l0UcfZdSoURXfQ26++WYWLlzIRRddRIsWLUgkEkSjUe6++24eeeQRmjdvzu9///uKwpX1+1188cX89re/rXg2fHv/XnPmmXD//fDBB7Xj98hPCYWgfXv4/e+DTiJJkiRJkiRJqkssXpEkSZKkGlRYWLjND9+NGTOmitNs3vLly+nYsSMAXbp04aOPPmL58uX06tWL3Nzciu0aNmy42bFSqRR///tapk6Fpk2/f/XokSle+TGNGzema9euvPLKK3zxxRd07dq14oGirKwsSkpKKCwspGnTpjRu3Ljiprf11t/k1rRpUzp16sS7777LSy+9xL777kssFqvYbsqUKSxfvpx9992XTp06kUwmiUQiHHfccbz44ovcddddLFmyhGHDhrF8+XLuu+8+li9fznnnnUeXLl02OO76Qpf1y5FIhNzcXKLRKMXFxRVjb6veveHFF7d591qpvDxzM7okSZIkSZIkSZIkbYnzzoN77oHnnoNhw4JOI0mSJEmqbaZMmVLrShC21rJly1i2bBnNmjULOoqqUfPmzTnrrLN48803efvtt0kkEjWeIRQKEY1GOeSQQ+jdu3cgE9kOGzaMYcOG8e677zJ27Fi++OILotEovXr14rTTTuOAAw6o2Db935mO1xeqrH8B9OvXjw4dOvDZZ5+xcuXKDYpX7rzzTgCuuOIK+vXrRzKZpFWrVpx44okAnHTSSUyZMoXDDz+84ljLly/nwQcfrLW/b+LxODNnziQ/P5+DDz446DiSJFVKJAI/+1nmdcIJQadRXbTbbpmyhEGDYOlS2J7/L2BeHowdC0cfHXSS7V/79u1p3749w4cPr/RYX3yRKUApKamCYFvob3+Drl3h008zBRhbehqHH54pEcrLg8WL4dVXM2P9t9tym8yY8dOfZ2Vlcckll/Db3/6W0aNH89JLL9GjRw9mzJjBI488Qo8ePSq+f63/XnfssceycuVKBg4cCEA0mplubf13vB49emx74ACEw/DII5nir6KioNNUTm4uTJiQKUKTJEmSJEmSJKmq+M/OkiRJklSDysvLg46wVd5991169uxJTk4OBQUFnHHGGZvcLrqFdzWdfHKcZ57Zugz5+fkMHTqUiRMnMmnSJIYPH05WVlbF56+88goA3bt3ByAcDlNSUsKHH35IgwYN2GOPPUin0zRp0oRjjjmGBx98kL/+9a/MmTOHvffem2QyySuvvMLEiRPZZZddOOmkkyrGAWjTpg333HMPf//73xk/fjwTJ04knU6zxx57MG7cOI4//viNyl5+uLy+YOVnP/sZK1eu3KDsZVsdfzy8/TasW1fpoWqNNm2gVaugU0iSJEmSJEmSJEkBSqch/i2UfgjlX0JqHaQLIVUK4TwI14NwAWR1hZw+ENuxL7BlZ8NNN2UKWA44IDNBzdZYtQo++ggWLMhMbFNaCqkU5ORkXo0bQ69e0K4dBDBXqCRJkiSpGhUVFTFnzpygY1S7ZDLJ1KlTNyiBUN0UiUTYb7/96Nq1K6+99hpfffUVQLWXsMRisYp774cMGUKDBg2q9XhbYq+99mKvvfaiuLiY7Ozsivv91z8T8PXXX7N8+XL69etXMRHv+mKVdDpNeXk5+fn5RCIRvvrqKzp16kQ4HGbhwoW88847ZGdnc8wxxwCZ5woSiQTRaJQmTZoA8MYbb1T8N5dKpRg/fnyte87kf8Xjcd5//306d+5M+/btg44jSZK0XWvXDqZNgxNPhDfegOLioBNtKDcXGjTIlCEMHhx0mh1PUVHmtoCasv/+cO65UFYGv/wlbM1Xk8aNv1/u0AFOOSVT1HPwwfDOO9uWZ0sKZ0aNGkWjRo249tpreeKJJxg7dizZ2dkMHTqUP/3pT3Tr1o10Ol3xLPdhhx3GYYcdtm2BtlMdOsAzz8DPf779/Q7ZUrm58PDDmdIfSZIkSZIkSZKqksUrkiRJklSDKvNAzL333rvRulNOOaUycTZr9erVjBs3jkMPPZS2bdtWrF+xYgXFxcUV60q25G42IJGIb1OOQw45hG7duvHvf/+bjh07MmLECOLxOE8//TQ333wzPXv25LTTTqt4oOmLL75gn332oXPnzsycOZNEIkEsFuPggw9m/Pjx3HXXXTz11FNMmDABgAYNGjBy5Eguuugi+vbtWzHOeu3bt+eGG27gzDPPJJ1O06hRI5o2bVpRAPPDopUfEwqFqqR0BTI3H559dpUMVSsUFMCllzpZkSRJkiRJkiRJknYwybVQ9BKUTIWSN6HsMyANoWimdIXUJnaKZkpY0uUQyobs7pC3D+T2h7wDIZxTwycRrP/3/+C22+Dmm+Gii358u8JCePdd+OCDzARHH32UKV7Jy4Nk8vsXQDgMkUjmlUhkrmN26wb77AN77QX9+0Pr1jVzfpIkSZKk6vHhhx8GHaFGpNNpZsyYwSGHHEJ2dnbQcVQDmjVrxqhRoygqKuKjjz5i6tSpJBKJKi/+yMrKIi8vj4EDB9K9e/ft8u9XXl4e6R/MaLz+mYCXX36Zyy+/nF//+tecccYZ7LTTThXPFoRCIT766CMmT55Mq1at6NOnD5ApUMnPz2f33Xdn5cqVLFq0iA4dOgAQjWYe5V+yZAnRaJSGDRsCmf/+Jk+ezJo1a2rojKtXIpHgscce49xzz62y5yYkSZLqqqZN4dlnM+Ump58OpaVbV3hRXXJz4YQT4IYbID8/6DQ7ppKSmiteadAAxo3LXP++7DKYPn3z+6TTmeKgxx+Hzz/PFMUMHJi5Fp+fn3kW+O67t71Mo7R0y7Y7+OCD2Xffffn4449p0KABHTt2rCjV/N/nw+uq/fbLFJccc8yWFdZsT/Ly4PbbwR5gSZIkSZIkSVJ1sHhFkiRJkmqJ+fPnB3LcpUuXcu+995Kfn0+DBg0oKipizZo1nHDCCRtsU5123XVXxo4dy9FHH82f/vQn7rzzTgAWLVrEkCFDuOaaa6hfv37Fg09NmjQBoHnz5sD3DytFo1FGjhzJwIEDWbZsGaFQqKJEJf+/d4L+2E110WiUn/3sZ9V6nlsqJwdOPTUzQVB827psapVUCo49NugUkiRJkiRJkiRJUg0pnQGrboS1j0AotnHJyk9OtJKA1Nr/blcKJW9BydsQzod0Chr+ChqdC1k7V+MJbF9uvBEGDIDjj4eWLTf8bMaMzOePPAKx2MaTGm3pvJfvvgvvv5+ZSKa8HPr2hUsvhaFDMwUtkiRJkqTaI5VKVZRR7AhCoRCffPIJffv2DTqKalB+fj6DBw9m0KBBfPXVV0ydOpUFCxaQTqcJh8NbVcQSCoXIysoikUgQi8Xo0KEDAwYMoG3bttv9ZLebyterVy923313brjhBqZNm8aIESPo3bs3u+22Gw899BA333wzAMceeyzNmjUjlUoRDodp2LAhffv25d577+Wuu+7isssuqyicmTFjBpMmTSKRSFSs++6773jrrbfq1O+a0tJSXnjhBX7+858HHUWSJGm7FwrBqFGZ8oSTToI33oDi4mCy5OZmSjgeeQSGDAkmgzLKyzPP09aEq6+Gtm3hzTfhuuu2bJ9586B37w3XvfgiLFoEd9yRef+zn8Euu8DXX299pq15XjorK4t+/fpttH57/x5alQ4/HO6/H048sfaUr+Tmws03ZzJLkiRJkiRJklQdLF6RJEmSpBqUlZUVdIRtVlRURFFREQDt2rVj550zE/Gk02lmzZq1RWPEYrFtPn6fPn2YNm0ad955J59//jnZ2dn07NmT/fffn06dOgHf3xDXtm1bUj+4u/B/b5Rr3bo1rVu33uRxastNdeeck7kRsa4Xr0SjmRvo/tuLI0mSJEmSJEmSJNVN6XIofAJWXAPlX0A6DiQgXRWzYyS/L2NZdRus/hfk9IUml0L+UAjV7WaQTp3gV7+C3/8exo3LTFbzxBNwzTXwxReZa66JROUnIkmlYO1/f8xvvQUffww5OXDeeXDaabDTTpU8EUmSJElSjZg9ezbJZDLoGDUmHo8zZcoU9txzz1pzH7WqTjgcZrfddmO33XYjnU6zZs0aFi9ezIIFC5g7dy7fffcd5eXlhEIhwuEw6XS64pWTk0Pz5s3p0KEDrVq1olWrVhQUFAR9SpXWt29fxo8fz80338w///lPnnnmGVq0aEFxcTErV64E4KSTTuLss8/eaN8//elPzJgxg2uuuYbvvvuOvn370qhRI66//no+/PBDcnNz6dGjB6lUikcffbROla4AJBIJpk+fzh577EH79u2DjiNJklQrNGsGzz4LEyZknhktLYXCwpo5dl5e5hrn6NFw/fU+w7k9yM6GcLhmjtWmTebPffb58bKXceMyr549Yfr0Hx9rypQN3zdvvm3FK7X4EfzAHHUU1KsHw4cHV960pXJzM0UxRx0VdBJJkiRJkiRJUl1m8YokSZIk1aCaKF5p0KAB5513XsX7K664YoPPO3fuvMn92rVrR05ODgBz5sypeIjnhBNOYN68eSxdupREIkGbNm0YMGBAxYN1H3/8McuXL9+ibJUpXgGoX78+F110UaXGqCt23RX23BMmTw46SfWKxTITEUmSJEmSJEmSJEl1VuF/YPGpkE5Aurpn0SmHNFDyFiycBpEG0OohyNunmo8brD/8ATp3ht/9Dm6/HdLp6p+wqLAw87r6arjySvjlL+HGGzOTnkiSJEmStl8zZsygvLw86Bg1qri4mFWrVtG4ceOgoyhAoVCIhg0b0rBhQ7p06VKxPp1Ok0wmicfjhEIhYrEY4XC4Thf17LTTTlx11VWMGTOGe+65h+eff55kMkmTJk3Yc889OeWUU8jNzQUy5TWQKR1p3749EyZM4Oqrr+ahhx7iqaeeIisri0QiQTKZpFOnThxwwAFMnjyZNWvWBHmK1SaRSPDYY49x7rnnVvr5EUmSpB1FKASjRmXKCCZNgmuugQ8/hGQS4vGqP15BQeaa5YUXwskng18Ftx+5uZm/D9ur3r1hxoyN/17uvfeG7xcv3rbxs7O3bb8d3SGHwKuvwi9+AatXQ0lJ0Ik2lJOT+b3z6KOw775Bp5EkSZIkSZIk1XUWr0iSJElSDapXrx6RSIRkMhlYhmOOOWaT6/fff/+K5ZtuuqniQZ7GjRuzyy67bHKf2bNnM2nSpC06bjgcpn79+luZVj/ld7/L3FBbVBR0kuoRCkH37pkJkCRJkiRJkiRJkqQ6J7EclpwKRS9Durjmj59eB4l1MH8oNDgRmv0dwvk1n6MGrFqVmTzouusglarZY6+f1OTf/4ZnnoGHH4YfXJ6XJEmSJG1nFi5cGHSEGhcKhVi8eLHFK9qkUChENBolGt3xHkmPRqOcccYZnHHGGRQWFlLvB426qVSqonQlnU5X/Hzat2/PXXfdxQ033MDHH39Ms2bN+M1vfsPSpUs54YQTSKfTTJ48mXh1zKC9nSgrK+PTTz+lV69eQUeRJEmqVSIROOywzGvOHLj5Zrj3XgiHobwcSku3bdxoFPLzM/vvvTdccgkceGBmXG1f8vOrvnhlzBi4/PLM8rhxmbIdgHvugddf33j7yy77voznoYfgvfdg/T+VnHNO5u/Ov/8NU6Zk/k4NGgQXXfT9/u+/D99+u21Z8/K2bT/BXnvBV19l/rcYN277KV/Jy4MRI+DWW8EpBiRJkiRJkiRJNWHHu8tNkiRJkgLUsmVLotFooMUrW2vatGl06tSJRo0akZOTQ1lZGYsXL2b69OnMmDFji8eJxWK0atWqGpPueP7f/4M+feDttyGRCDpN1cvJgbvuCjqFJEmSJEmSJEmSVA0K/wOLT4ZUCVAebJZ0Cay5HwqfhtaPQN4+weapQul05prjBRdAWVnNl678UGlp5nXYYTBqVGaipIKC4PJIkiRJkjYWj8dZu3btZrfr0aMHRx55ZMX7K664YqNtxowZU7H85JNPMn369J8cMxwOs/fee9OyZUtat269QcHDuHHjmDt37ib3a9CgAYMHD2bXXXeloKCAsrIy5s+fz9tvv838+fM3ey4A5eXlLFiwgK5du27R9tKOqF69eqTTaUL/nQV5fenKunXrOP300zn88MM55phjNth+8ODBXHfddbz22msMHDiQ0aNH89lnn1WMUVfF43EmT55Mz5496/y5SpIkVZddd4V//AOuuQamTYMPPoA338yUYCxalCkzSKczr1Qq82c4/P2rtBRyc6FHD9h3X+jbN/Nq1izoM9NP+dnPMte1a8LEiZtef9553xevvPgi3Hffhp+3aQOXXrrpfZcuhZNO2vZMdjdWTl4e3HYbHHts5p6E1auDK2DJycncD/Hvf8PBBweTQZIkSZIkSZK0Y7J4RZIkSZJqUIsWLYjH41u07fTp0zf7gN2mHtJbs2bNJtf/1D4/5c033+TNN9/cqn02JZFIWLxSxUKhzE1nnTolSCTq1lf8vDy45BLYY4+gk0iSJEmSJEmSJElVKFkIi0+AopcgXRx0mu+lSyBZAvOHQoPR0PxmCMWCTlUpCxdmJhP5+GMoKgo6zfeKi+Hhh+HZZ2HCBBgyJOhEkiRJkqT1li5dSiwWo6ymZjn9gVgsxn777bdV+7Ro0YITTzyR3NzcinXRaJTdd9+d3Xbbjaeffnqz96Ov92PFLpK+t6kSkdWrVzNt2jTeffddZs6cyUEHHUSvXr1YsWIFt9xyC3//+9/ZY489+NOf/kTTpk155JFHKC8PuIi5BhQWFrJw4ULatGkTdBRJkqRaLScHBgzIvM45J7OuuBimT4f58zMFKyUlkExmilZycqBRI+jZE1q0CDS6tkGrVpCVlfnfdXv0t7/BnDmZIo0OHTJFPvE4fP115vr3DTfA8uXbNnZeHgweXKVxd1iDB8NXX8FFF8HYsZl1NfV3Kjs78+z7yJFw661Qv37NHFeSJEmSJEmSpPXq1qyskiRJkrSdy8rKIj8/n8LCwqCj1LisrCzy8vKCjlHnrFz5CdHoPUQifyOZzN38DrVAKATt2sEf/hB0EkmSJEmSJEmSJKkKJVfA3CEQ/wrSNT+B6xZJl8Ca+6D8S2gzEcK18xrk7NkwaBCsWgWJRNBpNlZamnkNG5aZ6GTUqKATSZIkSZIAFi1aRDKZDOTY6XSahQsXsnjxYhYuXMgRRxzxk9uHQiFGjBhRUbry5Zdf8uGHH9K+fXsGDhxIOBzm0EMPZe7cuaxevXqzx//uu+9Ip9ObLJaQ9OPatGnD2LFjueKKK7jqqqu46667iEQiFBYWsnbtWvr06cO//vUv+vTpw8KFC1m7dm3QkWtEIpHg7bff5uijjw46iiRJUp2Tl/d9GYvqllAIuneHyZO3ft/77su8/tcVV2ReW2rnnX/8sy++gKuvzryqWiQCffpU/bg7qrw8uO02uOwyuOMOuPnmTElOdU1vUK8ehMNw5plw9tnQtm31HEeSJEmSJEmSpM0JBx1AkiRJknY0rVu3DjpCIFq0aBF0hDonmUzy73//m9zcR+jSpYhoHalXzcmBRx+lzpyPJEmSJEmSJEmSRGIxfLsnlM/efktX1kuXQMk7MG8IJKtp1o1q9Mkn0K8fLF++fZau/FBJCZx8Mtx5Z9BJJEmSJEkA8+bNIxHQl8ny8nLuvvtunn32WT7++OPNbt+pUyeaNm0KQGlpKY8++ihffvklL730EnPmzAEgFovRt2/fLTp+KBRi1apV25xf2pH179+f5557jmnTpnHcccdx0EEHccYZZzBu3Djeeust+vx39uB33nknsN8xNS2dTjN79myKi4uDjiJJkiTVKkOGZEpIdjSlpdC1a9Ap6p4WLWDMGFi6FO6/H/r3h9xcyM+v/Nj5+ZmCl1694K67YNky+NvfLF2RJEmSJEmSJAXLKUwlSZIkqYa1b9+e2bNnk0wmg45SY8LhMB06dAg6Rp0TiUR4/fXX6datKw880JTOnbf/iYM2Jy8PLr0UunULOokkSZIkSZIkSZJURZIr4NsBkFgI1JILeukSKPsE5h8A7d6AcG7QibbI55/D4MGwdm3QSbZcSQmcfz6Ew/CrXwWdRpIkSZJ2bMuWLQs6whbbeeedK5YXL168QZnD/Pnz2XXXXQG2+B7ucDjMihUraNy4cZXmlHYkPXr0oEePHiSTSSI/mCk5lUoRj8f54osvSKfTASaseR9//DEDBw4MOoYkSZJUa/Trlym0qE3XvKtChw6QlRV0irorGoUjj8y85syBN9+EKVPg7bfhq68gJwdSqUwBzv9OfxCJQHZ25s/SUth5ZxgwAPbeO/PaffcgzkiSJEmSJEmSpE2zeEWSJEmSalj79u0Jh8M7VPFKNBq1eKWKpVIpli9fzuLFixk6dCitW8PNNy/i9NObkExmBx1vm+TmZiZB+r//CzqJJEmSJEmSJEmSVEWSa2HuYEgsptaUrqyXLoOyT2HBYdD2OQjFgk70k775JnO9sbAw6CRbr7gYzj0XGjaEo44KOo0kSZIk7bh+WF6yNcaMGVPFSTavYcOGFcvr1q3b4LMfvt/SIpV0Ok08Hq+SbNKOLhKJkE6nCYVCQKbYaNGiRUQikW3+PVMbJRIJvvrqK4tXJEmSpK2w555QVhZ0ipoVCsGgQUGn2HHsumvmdfLJmfeJBMycCR98AEuXZu5fKCqCdBoKCjLPfjdrBr17Q9euFuRIkiRJkiRJkrZvFq9IkiRJUg1r2bIl9evXZ8WKFUFHqTE5OTm0bds26Bh1SjgcpnHjxjRv3pz3338fgGbNPiKZvJ9Y7CHi8dr1lT8nB3r1gqeegmjtii5JkiRJkiRJkiRtWjoNC0dC/GugPOg02yZdAiXvwNLzoMU/g07zo4qLYcgQWL0682OvjUpKYPRo6NAhM5mOJEmSJKnmJZPJoCNssawfzHL5v7l/+D5rK2bD3JEKIaTqtr50Zb1FixZt0X9jPXr04Mgjj6x4f8UVV2y0zQ/Lnp588kmmT5/+k2OGw2H23ntvWrZsSevWralXr17FZ+PGjWPu3Lkb7bP33nvToUMHmjZtSm5uLpFIhJKSEpYuXcqMGTM2e8z1lixZskXbSZIkScpo1Qq6dIGPPw46Sc3Jz4eTTgo6xY4rGoU99si8JEmSJEmSJEmq7ZzKVJIkSZICMGjQIJ5//nnKy2vp5DpbIRaLMWjQoI0eHNK2S6fThEIhotEo3bt3Z+zYsTzwwANMnDiRHj2+5Le/jXL22WlKSmrHzzw3F7p2hRdegOzsoNNIkiRJkiRJkiRJVWTtQ1AyBdJlQSepnHQxrBkL9Y+FvL2DTrNJF14Iy5dDKhV0ksopLoaRI2HWLK+dSpIkSVIQtrV45d57791o3SmnnFLZOD/ph/ehR6MbPir8w/dber96Op2uVcUzUm0zd+7cwP4bi8Vi7Lffflu1T58+fWjYsOEG6woKCigoKGDXXXelZcuWPP/885sdp7y8nOLiYvLy8rbq+JIkSdKO7NJL4fTTobAw6CQ1o3Fj2GefoFNIkiRJkiRJkqS6IBx0AEmSJEnaEXXr1o10Oh10jBqRTqfp0aNH0DFqvWQyyT/+8Q8AQqFQxUNX559/Pi1btuTaa69l/vz5tGjRgpNPhvvvD5GbG2TiLZOXB/37w5tvQkFB0GkkSZIkSZIkSZKkKpJYAkvPgnRR0EmqRroEFo2CVHHQSTby1ltw331QUhJ0kqqxbBn84Q9Bp5AkSZKkHVMkEtmm/ebPn7/Rq7qtXr26Yrngf27C/eH7lStXbtF4oVBoowIXSVVn8eLFgR07nU6zcOFCPvjgA5566qkt2mfevHm88sorTJgwgfvuu4+nnnqKFStWVHy+5557btHvjGg0yqJFi7Y5uyRJkrQjGj4cQqGgU9SM/Hy4+OId53wlSZIkSZIkSVL1snhFkiRJkgIQi8Xo2bMn4XDd/loWCoXo2rUr2dnZQUep9Q488EDOP/98/v3vfwPfP9jZoUMHTjjhBL7++mumTp3Ke++9x4wZMzjqKHjqKahfP01WVpDJf1xeHvziF/DCC9SKkhhJkiRJkiRJkiRpi6TTsOhESJUGnaRqJVfBsouCTrGB4mIYNarulK5A5pxuuw3efz/oJJIkSZK046lNxSPffPNNxXLLli03yN6+ffuK5W+//XaLxrN4Rao+paWlFBcHV2hcXl7O3XffzbPPPsvHH3+8Rfv85z//YfLkycycOZNvv/2Wjz/+mJdffrni80gkQiwW2+w48Xjc4hVJkiRpK2VlwZlnst0+G1yVUik48cSgU0iSJEmSJEmSpLqibs/wK0mSJEnbsb322qvOF69Eo1EGDBgQdIxa7+CDD+aNN94gFAoxceJEEokE6XSaVCpFQUEBF154ISNHjqRRo0asWbOG6667jk8//ZSDDoLZs0MMGlRKNFoW9GlUyM6GRo1gwgR48EHYguetJEmSJEmSJEmSpNpj7b+h5G0gHnSSqpUugTXjoPitoJNUuPBCWL066BRVr6QEjj4ayrafy7ySJEmStEPIquYZTRs0aMCYMWMqXv+rc+fOFa8fateuXcX69eUos2fPZsWKFQBkZ2dz9NFHs9tuu3HIIYfQoUMHIFN48MEHH2xxvuo+f2lHtWTJki0qKdlehcNhGjduTK9evSrWLVq0iJItaENOpVLMnTu3OuNJkiRJddLZZ0MdfwSdaBRGjYL69YNOIkmSJEmSJEmS6opo0AEkSZIkaUfVpEkTdtttN7744guSyWTQcapcOBymXbt2NG/ePOgotdovfvEL3nzzTS6++GJeeuklHn30Uc455xwGDhxIKBQilUqx0047ceONN9KwYUMeffRRHnroIWbNmsXo0aOpV68e+fmPkUjkEYuNJRTKpbw8uPPJy4NDD4U77siUr0iSJEmSJEmSJEl1SrIQlv4a0kVBJ6ke6RJYdBzsOhdCwc7y8v77cP/9mZKSumjZMrj6arjqqqCTSJIkSdKOo1WrVixZsiSw4x9zzDGbXL///vtXLN90002sWbOGdDrN448/zoknnkhOTg6dOnWiU6dOFdul02kmTZrEqlWrtujYiUSCZs2aVe4EJG1SUVER6XR6m/bdVElTTWnevDlnnnnmButSqRSzZ89m0qRJWzxOUVEd/bdSSZIkqRq1awf77gsvvwyJRNBpqkcsBhdeGHQKSZIkSZIkSZJUl9TxXntJkiRJ2r79/Oc/JxaLBR2jWsRiMY488sigY9RqJ554Is888wxXXXUVY8aM4bjjjiOVSnHzzTdTWFhIOp0mHA6TSqVo1KgRf/vb37j22ms54ogj+OCDDzjnnHM46aST+OijD7n44nYsWJDLAQdAfj6EQjV7Lvn5maKV8eNhwgRLVyRJkiRJkiRJklRHrX0Q0qmgU1Sv5BooejHoFPz5z3W3dAWguBj+8Q8oKws6iSRJkiTtONq2bUtWVlbQMbbY4sWLueOOO/joo49Ys2YNyWSS4uJivvjiC8aNG8fHH3+8xWPFYjHq1atXfWGlHViijs2SHAqFiEQiW7x9PB6vxjSSJElS3XXXXZCdHXSK6pGbC2ecAd26BZ1EkiRJkiRJkiTVJaF0Op0OOoQkSZIk7ci++OILHn/88Tr1MEksFuPwww+nm3e8bbPf/OY33HbbbVx++eWceeaZNGvWjNWrV7P//vuzbNkyXnvtNTp16kQ6nSYUCpFKpQiHv+9XfeONN1izZg3pdJrdd9+dzp07A5BOw9tvw9//Ds89l9m2tLR6ziEUgrw82GknuPhiOOEE8HlMSZIkSZIkSZIk1VnpNHy9C8S/DTpJ9cvbD9q9Gtjhly2D9u2r71rn9qKgAO64A447LugkkiRJkrRjWLp0Kffeey/l5eVBR6lx7du356STTgo6hlQnffjhh7zwwgtb9MxIjx49OPLIIyve33vvvRttc8opp1QsP/nkk0yfPn2r8owZM6Ziedy4ccydO3eT28ViMVq0aEE0GqVhw4b07duXli1bArBu3Tr++c9/UroF/0DXoEEDzjvvvK3KKEmSJCnj7rvhvPOgqCjoJFWrbVv48kvIyQk6iSRJkiRJkiRJqkvCm99EkiRJklSdOnfuTMeOHYlEIkFHqRLhcJh27drRtWvXoKPUWhdffDG33XYbv//97znjjDNo1qwZqVSK3NxcBg0axKJFi7j66qtJJBKEQiGADUpXAIYMGcLhhx/OEUccUVG6ApkylEGD4IknYO5c+OMfoWnTqi1EycnJvH7+80y5y9dfw69/bemKJEmSJEmSJEmS6riSKZD4LugUNaPkHSj/NrDD33ln5tpnXbduHVxzTdApJEmSJGnHsdNOO5FIJIKOUeNCoRDt27cPOoakTZg/f/5Gr5oSj8eZP38+33zzDdOmTWPcuHEVvyMLCgro0qVLjWWRJEmSdlSnngq9e0M0GnSSqpObC48+aumKJEmSJEmSJEmqehavSJIkSdJ24LDDDiMWiwUdo0rEYjGOPPLIikIQbZ2SkhLq1avHueeey5lnnknz5s2BzAON2dnZXHrppbRt25YpU6ZUPDSVSqW26VjNmsEf/gBLlsBDD8Fpp8HPfgaxGBQUQH7+5seIxaB+/cyfzZrB0KFw9dXwzTfw9NMwePCOMeGRJEmSJEmSJEmSxMrrIF0cdIqakU7B6n8GcuhkEv7xDygpCeTwNe6rr2D69KBTSJIkSdKOIRwO07hx46Bj1LisrCxat24ddAypzopGo7Xq+Yroj8zonE6nSafTFe9zc3MrNZ4kSZKkzQuFMs//ZmcHnaRq5ObCGWfAXnsFnUSSJEmSJEmSJNVF3qkkSZIkSduB3NxcRo4cycMPP0wikQg6zjaLRqMceeSRFBQUBB2l1srNzeWiiy4ikUhQv379ivWhUIhUKkWLFi34xS9+wc0338zYsWO58sorCYcr16saicDPf555ASQSMHMmfPghvP02zJqVmbSopCQziVFOTubmxsaNM8Uqe+4JvXtDo0aViiFJkiRJkiRJkiTVXomlUPQikN7spnVDOay+A5peDeGaneHl2WehrKxGDxmosjL4+9/h/vuDTiJJkiRJO4Z27dqxYsWKDcoF6rpEIkGrVq2CjiHVWbFYrNqLVxo0aMB5551X8f6KK67Y4PPOnTtvcr927dqRk5MDwJw5c0gkEvTp04devXrx2WefsWLFCkpKSmjQoAF9+/YlFotV7LtgwYItymbxiiRJklQ5bdrAP/4B554LxcVBp9l24TDstBP89a9BJ5EkSZIkSZIkSXWVdypJkiRJ0nZil1124YgjjuCpp56qleUr0WiUYcOGsfvuuwcdpdbLy8vb5PpwOEw4HOboo4/m5ptv5sEHH+TYY4+lS5cuVXr8aBT22CPzOumkKh1akiRJkiRJkiRJqpsKnwDCQaeoYSEofg0KhtboUf/1LygsrNFDBiqZhEcfhbFjIRIJOo0kSZIk1X29evVixowZxOPxoKPUmBYtWlBQUBB0DKnO2h7++zrmmGM2uX7//fevWL7ppptYs2YNAM2bN6d58+Y/Ot7777/PvHnztujY9erV24qkkiRJkjbllFPgk0/g7rtrZ/lKKAQNG8Jrr8F/ux8lSZIkSZIkSZKq3I72hKckSZIkbde6devGIYccQjRau3oyY7EY++23H7179w46SrUpLS1lzZo1rFixgqVLl/Ldd9+xevVq1q1bRzqdrtEsAwcO5JxzzuHbb79lypQpNXpsSZIkSZIkSZIkSZtQ/Caka+HsJpWRKobS9zZaPXnyZLKzs4nFYsRiMbKysjZ45eTkEIvFNpiY8bvvvuOee+5h+PDh7L777tSvX59WrVpx+OGH8+yzz24w/vvvV/uZbXeiUZg1K+gUkiRJkrRjaN269Q5VEpCVlcWgQYOCjiHVaS1atKhVZU7ffvstH3zwAUuWLKGoqIhkMkk8HmflypXMmDGDBx98kEmTJm3RWJFIhPbt21dzYkmSJKnuC4Xgpptg+HDIyws6zdarVw/efBN22SXoJJIkSZIkSZIkqS4LpWt6dlhJkiRJ0mZ9/PHHPPvssyQSiaCjbFY0GuXggw+mb9++QUepMuvWrWPx4sUsXLiQuXPnsmTJEsrLy4lEIoRCIUKhEOl0eoNX06ZNadeuHW3btqVly5Y0adKEUChUbRkff/xxRo4cSbt27Xj55Zfp2LFjtR1LkiRJkiRJkiRJ0mbM2QXi31TRYCEoOAzqHw+5/SDSHNJxSCyE0g+hcDysm7j5YXbfzC3CS34Dq/9Zuah5+0O7VzZYNW/ePO6++25SqVTFtdX1Pv/8c5588kl22203Zs6cWXFN9bLLLuPqq6+mdevWDB48mBYtWjB//nyefPJJQqEQF154IX/9619Zvhxat4by8q2POno0jBv3/fstvZx76KFw9tnQty/Urw/Ll8Prr8Nf/gKffbbhtq+9Bvvuu/kxO3SAuXO37PgABQVw662Zc5AkSZIkVb+PPvqIF154gfJt+QJay+Tk5HDxxRcTDoeDjiLVaTfccAOFhYVBx6hx2dnZHH300ezi7MqSJElSlUgm4cQT4cknobg46DSbFwplrrO/+ir07h10GkmSJEmSJEmSVNdFgw4gSZIkSdpYz549yc7O5j//+Q/xeDzoOD8qGo1y2GGH0b1796CjVNqaNWt4//33mTZtGmVlZUSjUeLxOKlUqmKbHy7/r6VLl7J06VKmT59OOp0mlUrRsWNHBg4cSNu2bau8hGXEiBEcf/zxTJgwgWnTplm8IkmSJEmSJEmSJAUlVQrx+VUzVqQZtJ4AeUP+54NciNSH7C7Q4JfwZUNIramaY1ZG6ccbrWrXrh1XXnnlJjcf/d/mkNNPP32Da6jdu3fn+eefZ7/99iMSiVQUtnz66afsvffeXHvttYwaNYqlS3uSk7NtxSvb4i9/gd//fsN1rVrBccfB8OGZ13PPbf24W3sbwLp18PbbFq9IkiRJUk3ZY489eP7554OOUe0ikQj9+vWzdEWqAa1bt2bWrFlBx6hx8Xicli1bBh1DkiRJqjMiEXjwQTjnHBg3DoqKgk704yIRaNQI3noLdt896DSSJEmSJEmSJGlHYPGKJEmSJG2nunTpQpMmTXj00UdZs2bNdlXAEovFKCgoYOTIkbX6IZh0Os3XX3/N22+/zdy5cwFIJpMb/Lm1yn8ww88XX3zB119/TX5+PgMHDqR79+5kZ2dvlGFrS1lSqRThcJgRI0bw73//m+uvv57hw4cTDoervOBFkiRJkiRJkiRJ0maUfQLhPEitrdw4oVxo+wLk9My8TydhzThYNzFTshJtCwXDoN7wrRu3dBosPWfj9eVzKpcXIL0OEt9BdKfNbrpmzRqeeOIJsrKyOOmkkzb47Kijjtpo+1AoRPfu3Tn22GO56667eO211ygu7klxceVjb4n+/TcsXfnTn2DqVBg6FC68EHJy4IEHoFMnWLUqs80550CDBhuPdemlcNhhmeUpU2DRoq3PM2XK1u8jSZIkSdo2sViMHj168NFHH5FKpYKOU6323HPPoCNIO4T27dsze/bsbX5OobbKzc0lNzc36BiSJElSnRIKwS23wC67ZK5jl5bC9vbPF/n5mWvpTz4J7dt/v37989GSJEmSJEmSJEnVweIVSZIkSdqONWvWjLPOOou33nqLyZMnk0gkgo5ENBplr732Yt999yUSiQQdZ5ukUik++OAD3nrrLcrLyzcoS6lq8Xic1atX89JLL/Hiiy/SvXt3DjjgAPLy8gAqilK2poBl/U2F+++/P/379+ePf/xjrf3fQpIkSZIkSZIkSar1Sj+EdLzy4zT67felKwCLjofC8Rtus/Z+iHWC1Fa0j6TWQEk1tXaEcjLnXzB0s5s+8MADFBcXc8wxx9C4ceMtPkReXh6hUIh0Os3rr0NNXTY/4ojvl994A66+OrP88suZEpXddoMmTWD0aLjppsxnn3668Tj168OQId+/v/76bcszezYkk+ClYUmSJEmqGf379+fjjz+us8Ur4XCYTp06Ua9evaCjSDuEVq1aEY1Gd7jilZYtWwYdQZIkSaqTQiG44AI49FA4+miYMweKioJOBeEwZGfD5ZfD+edvfH07HA5XPNOdTqfJzs6u+ZCSJEmSJEmSJKnOsnhFkiRJkrZz4XCYIUOG0KVLFx599FHWrFlDPF4Fk/ZspVgsRkFBASNHjqzVD7+sWLGCRx99lJUrV9boz3H9sT7++GM++ugjvv32W7777jt22WUXTjrpJHr37l2x7ZaUsKRSKerXr89rr73mjYWSJEmSJEmSJElSkEo/hHRJ5cdpMPr75aJXNi5dWS8+e+vGze4DHZdCpCEkvoOSt2Dl9ZnclZUqgbLPtqh45Y477iCdTnPmmWdu8fBlZWU8/vjjpNNpDj74YK67rjJht06jRt8v/+8ENevWfb+8337fF69syumnZ8pXAL78Ep56atvyZGVlJsvZbbdt21+SJEmStHWaNGnCgAEDmDp1aiD3ble3aDTKoYceGnQMaYfRsmXLHa50JRaLsZv/mCVJkiRVq86d4aOP4Prr4YoroKwMguqQzcqK06VLjAkTMte10+k0kHlWevXq1XzxxRe8/PLLPPHEE6TTaRo3bsyAAQMYPXo0HTt2DCa0JEmSJEmSJEmqU8JBB5AkSZIkbZlmzZpx1llnccABB1BQUEBWVlaNHDcrK4v8/Hz23Xdfzj777FpbupJKpXj77bf517/+xbJlywJ7ADL13zsWW7duTdOmTbnnnnvo168ff/zjH5kxYwYAoVDovzcUbmz9+nA485Xe0hVJkiRJkiRJkiQpYKm1lR8jlAfZu3//vujFyo+5XqQeRJtBKAtiraH+MdD+Hag3vAoGj0O6aLNbvf3228ycOZMuXbowePDgLR79jDPOYMGCBZxyyil069aN4uLKZN06M2d+v7zffrDvvpCTA0ceCT16fP9Zhw4/PkYkAuee+/37G2+EH7kUvFnhMBQWbtu+kiRJkqRtM2TIEOrVqxd0jCoXi8X4+c9/TkFBQdBRpB1GLBZjjz32IBQKBR2lxqTTabp37x50DEmSJKnOi0Tg0kth2jTo3h3y86Emv3rEYuVAMc2a3c5bbxWzvn9x/fefadOmcf3113PMMcfwpz/9ia+//pq8vDzWrFnDn//8Z4YOHco999xTc4ElSZIkSZIkSVKdFQ06gCRJkiRpy4XDYfbaay/69evHN998w5QpU5g7dy4AyWSyyo4TiUQIhUK0bt2aQYMG0bFjx1r9gM+KFSt47LHHWLFiBYlEIug4QObBqV133ZVLLrmEV199lb/85S/MmDGD888/n3333beifGX9zz2VShEOhwmFQiQSCaJRv9JLkiRJkiRJkiRJ24XU5otHNivScMP3yRWVH7PsCyh8DMqmQ3IV5PSExpdCtCmEYtD8Dlj3HKRLKnec1LrNbnLXXXeRSqU47bTTtnjYP/7xjzz44IP07duXm2++GYDy8m1OudXGjoULLoB27SA3F157bdPb5eT8+BijRkHbtpnl776DceO2PU8oBKWl276/JEmSJGnrRSIRRo4cyT333LPd3INcWeFwmHbt2tGtW7ego0g7nP79+zNjxow68/vkp4RCIbp27Up2dnbQUSRJkqQdRufO8NFH8O67cP318OyzmevMJZW8JWBTQqFMwUujRnDxxVksWHA9f/zjOdSrlwd8/0z0m2++yW233cYzzzxDaWkpv/71rzn++OMZMGAAAB999BGXXnop55xzDj179qRPnz5VH1aSJEmSJEmSJO0wnKVVkiRJkmqhUCjELrvswi677MKaNWt4//33mT59OsXFxcRiMRKJxFYVsUQiEaLRKPF4nNzcXLp3706/fv1o2LBh9Z1EDfn666955JFHSCQSpNPpoONsIJVKAXDggQfSpUsX7rrrLoqLi4lEIgwePLiidCWZTDJmzBhWrFjB7bffbumKJEmSJEmSJEmStD1Jl1V+jOTqDd9HmlR+zG923/B98ctQ9gm0fSHzPtoUcgdA8auVO06q+Cc/Xrt2LRMmTCAnJ4fRo0dv0ZBjxozhb3/7G3379mXSpEnk5WUmZ4nHKxd1a6xdC/vsA7fdBkOHQjicWb9oEXz+ORx4YOb9qlU/PsaFF36/fNttlS9OsXhFkiRJkmpeixYtGDBgAFOnTiVek19Mq0k0GuXII4+suE9ZUs1p1qwZTZs2ZcmSJUFHqXbRaLRiImVJkiRJNScUgv794bHH4Lvv4O674cYbM9eaS0srf829oAASCdh/f7j4YhgyJHNM+D8AEokE0WiUcDjMggULuOKKK3jttdcAyM3N5f7772fu3LlcccUVdOvWjd69e3PZZZdx7rnn8utf/5p33313k8dduxY++QTWrPn+XCIRyM2FnBzo0AE6dfr+ur4kSZIkSZIkSdoxOVOrJEmSJNVyDRo04MADD+TAAw+ktLSUxYsXs2jRIubOncuiRYsoLi4mHA4TCoUIhUKk02nS6TSpVIq8vDxatmxJ+/btadWqFS1btiQ3NzfoU6oys2bN4vHHHyeRSAQd5SelUinatGnDueeey80330zDhg3p3LkzzZo1I51Os2jRIv7yl78AcOSRR3LIIYcEnFiSJEmSJEmSJElShVB25cdIF0PZLMj+b1lK/oGw8trKj/u/iqds+D7avPJjhn76GvP9999PaWkpxx9/PI0aNdrscH/4wx+45ppr6N+/P5MmTaJ+/foVn0UikExWOvEWmzsXDj0UGjWCXXeF1avhm2/gjju+32b69E3vu99+0Lt3ZrmkBG69tfJ5YrHKjyFJkiRJ2npDhgxh5syZrFy5klQqFXScbRaLxTjssMMoKCgIOoq0wxo0aBDPPPMM5eXlQUepVo0bN6Z58yr4t0dJkiRJ22ynneD3v4dLLoE334SpU+GNN+CjjzIFJjk5mQKTH/t6sv6fD+LxTKnJ3nvDwIFwwAHQqtXG26fTaaLRzHRmS5YsYdSoUbzzzjt06tSJiy++mH79+vHBBx/w17/+lRNOOIFbbrmF/fffn8GDB3P00Udz3XXX8cgjj/D//t8xfPQRfPhhJu8HH8Dy5ZmSlfVSqUzhy/pXIpF57b47DB4MAwZAnz6WsUiSJEmSJEmStKOxeEWSJEmS6pCcnBx23nlndt55ZwYNGgRAMpkkkUgQj8dJJpNEIhGi0SixWIxIJBJw4urz+eef85///Ge7L11ZL5lM0qRJE8466yxuu+02+vTpw+9+9ztCoRBt27bl+eefZ+rUqZauSJIkSZIkSZIkSdubcF7VjLNmHDT7W2Y5/yCodxQUPrbxdrGOEJ8LxH98rOxuUP4NpIs2XJ+394bvE4srkzgj8tOTtd55552k02lOP/30zQ510UUXceONN7L33nszceJE6tWrt8HnWVk/PulLdVq1KjOZC2QKWI499vvPHn980/tceOH3y/ffn5kIprJyf7rjRpIkSZJUTSKRCCeeeCJ33nknRUVFpNPpoCNttVgsxoABA+jWrVvQUaQdWpcuXZg4cWLQMapVLBareJ5FkiRJUvAiEdhvv8zr97/PrFu5MlPA8vHHsHo1rFuXeWVnQ35+pnRl550z5SWdO2fG2JxQKFSxPGPGDKZOnco+++zDgw8+SJs2bQDo3r07gwcPpnv37owfP57evXvTsGFDjjpqJPfcM5u//nUAo0enyckJbVQKE/+JWyTWmz4dPvkE7rsvU85SUADnnw+/+hU0abLlPzNJkiRJkiRJklQ7hdK18Q5PSZIkSZJ+wpw5c3jkkUdqTenKD4XDYd577z3eeecd3nrrLTp37kw6na7TJTmSJEmSJEmSJElSrbboFFg7tvLjhHKg/TuQ0zPzPp2ANWNh3URIrYVoa8gfCvVGwlfNIbUGdv0GYh0y28/bF4rfyCw3HQONzoG1D0Hx65Bckxm38e8g2jSzTXwBzNmFnyxw2Yw0UVaEL6Dpbtds8vN33nmHvffemy5duvDpp5/+5FjnnHMOt99+OwcccABPPvkkuZtoGWnSJDMBzLYYPRrGjfv+/fo5X8aMgcsvzyyPGwcnn/z9Ng89BPPnw/vvw9q10L07XHopNP3vj/CVV+DAAzc+1u67w2efQTicmcxl991h9uxty71evXowZQrssUflxpEkSZIkbbtVq1Zx5513UlpaGnSUrRKLxejZsyfDhg3bYBJUScF4//33eemll4hvyazBtVCjRo04++yzfQZCkiRJ2oGdcsopjBs3jjfffJO9996bVCpFKBQiHo+TlZXFyJEjeeedd3j77Rk880wjrrsOli1LUFoaIZ2u2n+7yM2FdBoOOwwuugj69v3+fgFJkiRJkiRJklS3RIMOIEmSJElSVVq0aBHjx4+vlaUrAKlUij59+lBcXMzy5cvp0qVL0JEkSZIkSZIkSZIk/ZScnlCYA+lKTrqaLoX5Q6H1eMgbAqEoNDwt89oWkSaZ8pVG52z8WWodLD6BypSuAKwtTPCr31/Pky9vunjlrrvuAuC00376HP7617/yr3/9i5ycHPr378+tt95aMfHKenvssQcdOgzb5uKVbdGyJRx77KY/++CDH//sggsypSsAzzxT+dIVgNJS2Hnnyo8jSZIkSdp2jRo14tRTT+Xee++ltLSUdDoddKTNisVi9OjRw9IVaTuy5557Mn36dBYtWlQrfo9sjWg0ytFHH23piiRJkrSDSqfThEIhGjVqRIMGDdj5vxe51/+bRFZW1n+3y2XhwovYbbf6RKNQVATVNRVaSUnmz8cfh0mToE0buOMOGDKkWg4nSZIkSZIkSZICZPGKJEmSJKnOSCQSTJgwgXi8cpMDBS0UCjFgwAAWLFgQdBRJkiRJkiRJkiRJm5PTB0JZlS9eAUguhXn7QcHhUP94yO0HkWaQTkBiIZR+CIXjIbXmp8dZfU+mXCV/KGR1hEjzzPr4XCh+CVbeAPFvKx03Kwven5Ha5Gdr1qzhoYceIhaLMXr06J8cZ+bMmSSTSYqLi7nqqqs2uc0JJ5zA4MHDmDYNamo+yvHjMwUqu+0GjRtnJnv57DN4+GG46y7Y1KXpnXaCX/7y+/fXX181WZo3h4KCqhlLkiRJkrTtmjZtyumnn869995LUVERqdSmvxdvD2KxGP3792e//fazdEXajoRCIUaMGMHtt99e6599+KFYLMZee+1FixYtgo4iSZIkKSDr//2hadOmlJSU8Prrr3P88cdXrE+lUtx668c88cTfgIaUlUUoK6uZbKlU5pr/F1/AsGFwwglwww2Qn18zx5ckSZIkSZIkSdUvlE7X1KOHkiRJkiRVrxdeeIEPPviARCIRdJRKS6fT5OXlccEFFxCN2psqSZIkSZIkSZIkbbdSRfBlQ6D2X6fcauEGpDut+tHJW5PJJKFQiHA4/JPDpFIpkskkkLlW+sPbm9cvR6NRHnssyumnQ2FhFeWvRY48Ev7zn6BTSJIkSZLWW7duHY899hiLFi3a7ooTwuEwkUiEYcOG0atXr6DjSPoR7733Hi+//PJ29ztkWzVq1Iizzz6bSCQSdBRJkiRJAVuzZg277ror3bt354orrmDw4MEsWLCSM84o5PnnW5BKZQcdkdxcaNAAxo+HffYJOo0kSZIkSZIkSaoKP/0UoyRJkiRJtcSCBQvqTOkKQCgUIpFI8OqrrwYdRZIkSZIkSZIkSdJPCedDtGXQKYKR3f1HS1cAIpHIZktXIDMhbCwWIxaLkZWVRXZ2dsUrJyeHnJwcotEoffpAKlWVJ1A7ZGfDkCFBp5AkSZIk/VBBQQGjR49m2LBhxGKxLfr+WxNisRitW7fm7LPPtnRF2s717duXZs2a/eS/r9UW0WiUo48+2tIVSZIkSQA0aNCAO++8k6lTp3LYYYex335/YNddkzz3XLPtonQFoKQEliyBoUPhjDOguDjoRJIkSZIkSZIkqbK2jzs5JUmSJEmqhEQiwWOPPVZnSlfWi8fjvP/++yxcuDDoKJIkSZIkSZIkSZJ+Sk6/oBMEIAJ5NdsGsuuukEzW6CG3C9nZsOeeQaeQJEmSJP2vUChEr169+M1vfkPbtm2JxWKBZVlfanrIIYdw8skn06BBg8CySNoyoVCIkSNHkp29fUw6vK1isRj77rsvLVq0CDqKJEmSpO3I8OHDueeee+jQ4WJef/3/KC/fiXQ6N+hYGykpgfvvh0GDYPXqoNNIkiRJkiRJkqTKsHhFkiRJklTrvfrqqxQVFQUdo1okEgkeffRRkjvi7EGSJEmSJEmSJElSbZG3D4Rygk5Rs8L5NV44Ew7Dz35Wo4fcLpSUQM+eQaeQJEmSJP2Y+vXrM3r0aIYNG0ZWVhZZWVk1duxQKEQ0GqVt27acffbZ9OnTh1AoVGPHl1Q5DRo04OSTT67R3xtVKRaL0bdvXwYNGhR0FEmSJEnbocLCY/nyy/8D8oOO8pNKS+Hzz6FfP1i6NOg0kiRJkiRJkiRpW1m8IkmSJEmq1UpLS3n//fdJJBJBR6k2JSUlzJw5M+gYkiRJkiRJkiRJkn5MvSODTlDz0gnIP6DGD3vccZCXV+OHDVTPnlBQEHQKSZIkSdJPCYVC9OrVi4svvphDDz2UnXbaiVgsVm0lKLFYjFgsRq9evTj99NM56aSTaNCgQbUcS1L1atasGSeeeCKxWCzoKFslFovRrVs3DjzwwKCjSJIkSdoO3XknnH8+lJTUjoLY8nL45hvo3x9WrAg6jSRJkiRJkiRJ2hahdDqdDjqEJEmSJEnbaurUqbz66qvE4/Ggo1Sr5s2bc+aZZwYdQ5IkSZIkSZIkSdKPmXcgFL8SdIoaEoWGp0GL22r8yKtWQatWUFpa44cORL16MG4cDB8edBJJkiRJ0tZavHgxU6dO5fPPPycSiVBeXk5lHumNRqOUl5ezdu1aBg8ezM9//nOysrKqMLGkIC1atIj777+fsrKyoKNsViwWo3fv3hxyyCHVVjAlSZIkqfaaMAFOOglKSoJOsvWysqBjR5g6NXO9XpIkSZIkSZIk1R4Wr0iSJEmSaq10Os2NN95IYWFh0FGqXTQa5Ve/+hXNmzcPOookSZIkSZIkSZKkTSl6ERaMgPS6oJNUv1AOdPgYsjsHcvjjjoPx4yGVCuTwNapRI1i2DKLRoJNIkiRJkrZVaWkpc+fOZeHChcydO5elS5eSTCaJRCIkEglSqdQGhSzhcJhIJEIoFCKRSNCgQQPatGlDu3btOPHEE5k1axbjx49n5MiRACSTScLhsOUHUh3w3XffMW7cOMrKykgmk0HH2aRYLMagQYMYMmRI0FEkSZIkbYfefhsOOgiKi4NOsu2ys6FvX3jzTfCfWyRJkiRJkiRJqj0sXpEkSZIk1Vpff/0148ePp7y8POgo1S4cDtO9e3eOOOKIoKNIkiRJkiRJkiRJ2pR0Cr5qA8nFQSepfjl7QYepgR3+o49g8ODaPVHLlsjJgUsugSuuCDqJJEmSJKmqFRYWsmjRIlavXk0ikSCRSJBMJonFYkSjUbKzs2nRogXNmjUj+oM2zk8//ZS8vDx22WWXzR4jkUgQjUZJp9OWski1SElJCRMnTmT27NnE4/Gg41RY/7tpxIgR7LzzzkHHkSRJkrQdKi6GTp1g0aKgk1Refj5cey38+tdBJ5EkSZIkSZIkSVvK4hVJkiRJUq314IMPMmfOnKBj1JhoNMpFF11EdnZ20FEkSZIkSZIkSZIkbcqKv8PyyyBdhxtBwvWg5X1Q7xeBxujaFT7/PNAI1S4nB77+Glq2DDqJJEmSJGl7k0qlCIVChEIh3nvvPe644w46depE165d6d27N02bNt3gnmPLV6Ta54svvuDJJ58kHo+TTCYDzRKLxejWrRtDhw4lKysr0CySJEmStl9nnw1jx0JJSdBJqkZeHnz2GXToEHQSSZIkSZIkSZK0JSxekSRJkiTVSkVFRdx4442BP0BUk2KxGIcccgh9+vQJOookSZIkSZIkSZKkTUmugq/a1O3ilUhT6LgYQtFAYzzwAJx1FhQVBRqj2kQiMHQoTJwYdBJJkiRJ0vZswYIFHHvssUyZMoUmTZqwevVqcnNzadu2LXvuuSd77703Xbt2pXPnzjRp0iTouJK2UklJCRMnTmT27NnE4/EaP340GiU7O5sRI0aw88471/jxJUmSJNUekyfDwQfXndIVyFy333NPeOcdsM9WkiRJkiRJkqTtXzjoAJIkSZIkbYsFCxYQjQY7kU9Ni8fjzJkzJ+gYkiRJkiRJkiRJkn5MpBHs9DcI5QedpHqE8qDlfYGXrgAcdxzsuiuE6+jd0NnZcMstQaeQJEmSJG3v2rRpwwEHHEAoFOJf//oXn376KX/7298YOHAgn3zyCZdccgkHHnggffr0YeDAgVx//fUkEomgY0vaQrm5uYwcOZKjjz6aNm3aEI1GCdfAP4hlZWWRk5PDwIEDOffccy1dkSRJkvSTioth1Ki6VboCkEzCp5/C7bcHnUSSJEmSJEmSJG2JUDqdTgcdQpIkSZKkrfXKK68wZcoUtvVrbY8ePTjyyCMr3l9xxRUbbTNmzJiK5SeffJLp06f/5JjNmzenf//+tGzZknr16pGdnU0ymWT16tV8++23vP3226xZs2ab8q5Xv359zj///EqNIUmSJEmSJEmSJKkapVMwtz+UfgQkg05TdULZUHAktH4k6CQVvvgCevfOTOJSl+TnwzXXwNlnB51EkiRJkrQ9S6VShMNh3n77bYYPH06vXr147rnnNthmyZIlzJkzhwkTJvDKK6/w+eefc/3113PBBRcElFpSZaxYsYKpU6dWPNsQj8erbOxwOEw4HKZ58+YMGjSIzp0710jJiyRJkqTa77zz4M47617xynr5+Zn7E1q3DjqJJEmSJEmSJEn6Kd7tJEmSJEmqlebOnbvNpSvVpUWLFvTs2ZPmzZuTl5dHJBIhKyuLZs2a0a9fP8444wwaNmxYqWOsW7eO8vLyqgksSZIkSZIkSZIkqeqFwtBqfKaopC4J5UOLfwWdYgOdO8Nll2UmOakrQiHYfXc466ygk0iSJEmStnfrCxH69OnDsGHDeOGFF1iyZEnF56tXr6awsJCZM2eyZs0aFi9eDMC0adMCySup8po0acKhhx7KxRdfzLBhw2jevHnFcwtZWVlbNVYkEiE7O5twOEx+fj69evXijDPO4Fe/+hVdunSxdEWSJEnSFiksrNulKwDxONxyS9ApJEmSJEmSJEnS5kSDDiBJkiRJ0tZKp9MsW7Ys6BgbKSkpYdq0acydO5fCwkLC4TCdOnWiX79+AOTm5tK7d29effXVbT5GLBZjyZIltGvXrqpiS5IkSZIkSZIkSapqWTvDTtfAd7+DdFHQaSovlAetHoRIw6CTbOSii+Chh+DTTyGVCjpN5UUisGQJvPsuDBgQdBpJkiRJ0vYumUySnZ3NoYceygMPPMCNN97INddcw0svvcQbb7zBxIkT+fTTT8nLy2PAgAEMHTqUvn37kk6nCYVCQceXtI1isRi9evWiV69epFIpli9fzuLFi5k/fz7z5s1j5cqVJJNJwuEwoVCIdDpNKpUiFAqRl5dHq1ataN++Pa1ataJly5bk5OQEfUqSJEmSaqkHHoC63ttYXg7/+hdceSVsZeelJEmSJEmSJEmqQRavSJIkSZJqncLCQpLJZNAxNvLll1/y5ZdfbrDuq6++ol27drRo0QKA7OzsSh0jmUyyePFii1ckSZIkSZIkSZKk7V2jX8PaB6H0IyAedJptF8qBgsOhYFjQSTYpEoEJE6BXLygpCTpN5eTnwzXXQJs28ItfwNlnw//9X+YcJUmSJEnalMh/vzT27t2bPn36cNttt7Fo0SJeeuklli1bxq677sqvfvUrDjjgAPr160f79u0DTiypqoXDYZo1a0azZs3o0aNHxfp0Ok0ikSCRSBAOh4nFYoTr+mzIkiRJkmpUOg3XXgtFRUEnqX7JJDzxBBxzTNBJJEmSJEmSJEnSj7F4RZIkSZJU6yxevJhIJEIikQg6yk/Kzs6mY8eONG3atGLdV199VakxE4kEc+fOZa+99qpsPEmSJEmSJEmSJEnVKRSGNs/At30gsQhIBp1oG2RD1s+g5T1BB/lJnTvD2LFw8sm1t3wlLw8OOwx+/WsIhWDPPeGEE+Dll+HBB6Ft26ATSpIkSZK2RytWrGDWrFm88847LFu2jKKiIh577DH23ntv9tlnH/bbbz969OhBvXr1KvZJp9OEQqEAU0uqCaFQiFgsRiwWCzqKJEmSpDpq8mRYvjzoFDVj3Tq45hqLVyRJkiRJkiRJ2p5ZvCJJkiRJqnWKi4tJpVJVOuaYMWOqbKxRo0ax++67b7BuzZo1TJ48mdmzZ1d6/HXr1lV6DEmSJEmSJEmSJEk1ILoTtJ+SKV9JLgfSQSfaCjHIag/tXoVwXtBhNmvUKFi1Ci68EIqLg06zdXJzYcgQeOCBTOkKQOvW8NJLcN11mRKW22+H4cODzSlJkiRJ2v489thjXHDBBcTjcRo3bky9evVo2rQpEyZMoF69ekSjmceI0+k06XSacDhs6YokSZIkSaoS111X+67PV8YXX8CMGbDHHkEnkSRJkiRJkiRJmxIOOoAkSZIkSVsrkUiQTtemCYky1j+4WFmJRKJKxpEkSZIkSZIkSZJUA2Jtof3bEGkKRIJOs4WyINYB2r0FkQZBh9liZ54JV14Jedt/T0yFvDwYMAD+8x/430vKkQj87nfwzDNw8cVw+uk71qQ1kiRJkqTN22OPPWjVqhW///3vue+++xg+fDjffPMNJSUlRKNR4vE48XicUChEOPz9I8WpVCrA1JIkSZIkqbZbuxZeeAFq4ePe26y8HO68M+gUkiRJkiRJkiTpx1TNjK+SJEmSJNWg6iheuffeezdad8opp2zTWK+88grvvPMOOTk5dOjQgX79+tGgQQMOOeQQYrEYb731VqWyxuPxSu0vSZIkSZIkSZIkqYZldYQOH8LcQZBYAmzH1/xCOZC1O7R7DSINg06z1S68EOrXh9/+FkpKgk7z0/Ly4OCDYcIEiMV+fLt+/WDaNDj7bOjTBx55BHr0qLmckiRJkqTt18CBA5k0aRJt27YlJyeH/Px80uk033zzDa1atSL2gy+c8+bNo0GDBkSjUfLz8wNMLUmSJEmSaruPPoLc3EwZyY4imYTXXw86hSRJkiRJkiRJ+jEWr0iSJEmSBMyfP7/Kxlq+fHnF8pdffkkikWDw4MEA9OnTp9LFK6FQqFL7S5IkSZIkSZIkSQpArG2mfGXB4VA2A9JFQSfaWCgP8g+EVg9BuPZOwHraadCwYZqTTw5RVgaJRNCJNpaXB6NHwy23QCSy+e3r14cHHoAHH4QDD4Q//hHOPRe8fCxJkiRJ6tSpU8Vyv3792HvvvSver1q1ivHjx/Pcc88xd+5cioqKiMfj7LPPPgwfPpwjjzwygMSSJEmSJKm2+/BDKC3d+v1Gj4Zx475/vyXXvPfYA045Bfr2hV69MtfbAb79FnbeeePtX3sN9t138+N26ABz525+ux+aPTtTwLIl1/klSZIkSZIkSVLNsnhFkiRJklTrRKPR7bJ8JBqNktjEjD3pdLpiOTc3t0qOI0mSJEmSJEmSJKkWiu4E7d+G1bfDsksgXQokg04FZEE4F1reC/WGBx1mq8ybN48XX3yRb7/9lubNm9OlSxe6devGyJEt6N8fjjsuzbRpIYq2k56bnJxMicrDD8P++2/9/r/8JQwYAMcdBy++CGPHQrNmVZ9TkiRJklQ7Rf476+e8efP497//zdixY/n6669JpVK0adOGPfbYg3Xr1vHqq6/y8MMPc/nll/Pb3/6WgoKCgJNLkiRJkqTa5I03oKysZo61//5w3nlVP248vvX7xGLwxRfws59VfR5JkiRJkiRJklQ5ztQqSZIkSap1YrFYYMUrDRo04Lwf3J13xRVXVCyfc845fPPNN8ybN481a9YQDodp3749/fv3r9hm4cKFlc5g8YokSZIkSZIkSZJUi4VC0OjXkP//YNExUPYppANsBQnlQf6B0OIeiDYNLsc2uPnmm7nhhhuYN29exbqGDRvSo0cPTj31VH75y1/y5psh7rorxQUXhCkrg0QiuLx5eXDMMfCPf0Bl5rPddVeYPBnGjIFevTLlKwcfXHU5JUmSJEm1VyQSobCwkKuuuooHHniA8vLyis/OOussjj/+eNq1a8fy5cs5//zz+fvf/05OTg4XXnhhgKklSZIkSVJt88EHNXes1avhuecyx2zaFM4666e3P+ccaNBg4/WXXgqHHZZZnjIFFi3atjwffmjxiiRJkiRJkiRJ2yNnapUkSZIk1ToFBQWEw+GgY2wkKyuLHj160KNHj01+vm7dOp577rlKH6dhw4aVHkOSJEmSJEmSJElSwLI6QPt3YPXtsOzizLp0cc0dP5QPoSi0vBfqDa+541aRV155hYsuuogBAwYwduxYsrOzmTp1Kg8//DBvvPEG7777Li+99BLXXXcdp5/ejGHD4LjjYNo0KKrhnpv8/Mzr4Ydh//2rZsxYDP7yFzjwQBg9GkaNyrzPyqqa8SVJkiRJtdO6des44YQTePrpp+nTpw/77rsv9erVY+7cufz5z39m6tSp3HXXXTRr1ozrr7+ewsJCrr/+eotXJEmSJEnSFlu7FpYvr7nj3Xdf5gWZ6+ObK1759NON19WvD0OGfP/++uu3Lcu6dfDOO3DCCdu2vyRJkiRJkiRJqj4Wr0iSJEmSap2WLVuSSCSCjrGRN998k5133pmddtqJvLw8IpEIZWVlrFixgq+++or333+fkpKSSh0jGo3Srl27KkosSZIkSZIkSZIkKVChEDT6NdQ/DtaMhZXXQ3ItpNdV0wHDEMqBaBto8juoPwrCedV0rOqTSCS48MIL6dq1K9dddx39+vUDoE+fPuyyyy6cdNJJrF27lgceeIAlS5bw97//nW7duvHmm/Dqq3DddfDGG5BOQ1lZ9WQMhyE3F1q3ht/9LlOMklcNP+r998+UyZx6KgwYkCl32W23qj+OJEmSJKl2ePPNN3n66afZd999ueqqq+jevTv16tUD4Mgjj+SII47g/vvv5/zzz6d58+b84he/4IUXXuDxxx9nxIgRAaeXJEmSJEm1wYwZmevh8XjQSbbc6adnylcAvvwSnnpq28d6552qySRJkiRJkiRJkqqWxSuSJEmSpFonPz+frKysSpWYTJ8+nenTp//kNldcccVG69asWbPJ9QDvvPMO71Tz3XLhcJiWLVtW6zEkSZIkSZIkSZIk1bBIQ2h8PjQ6D4pfhRXXQckbQAjS235dtEIoH0hAwRHQ+CLI7Vv5MQP0xhtv8M033zB69OiK0pVkMkl2djZHHnkkI0aM4IMPPqBp06a89NJL3Hvvvdxwww2EQnDAAZnXwoVw++3wz39CMgmFhVWTLTc3U+hy+OFw0UXQtwZ+1E2bwpNPwr/+BYMGwbXXwkknZXp9JEmSJEk7lsmTJwNw77330qFDh4r15eXlHHbYYfTt25dnn32WY489ltatW9OzZ09atmzJyy+/bPGKJEmSJEnaImvW1K7r0ZEInHvu9+9vvDFzXX9brV1b+UySJEmSJEmSJKnqhYMOIEmSJEnStmjRokXQEQKRSCRo3rx50DEkSZIkSZIkSZIkVYdQCPIPgHbPwy6zodn1UO8YiO0MRCFcH0K5mxkjH8L1gBhk7QYNToLm/4COC6H1+FpfugKQlZVFYWEheXl5AJSWlhIOf39b9IoVK2jTpg133303++23HzfddBNPPfUUAOn/zp7SujVcfTUsWwZjx8Lo0dCpE8RiUK8e5OdvSQ6oXz+zT8uW8POfwzXXwIIFMH58zZSurBcKwVlnwWuvwQ03wDHHwOrVNXd8SZIkSdL24csvv6Rt27ZkZWUBmaJSgEgkAsDuu+/Ol19+SUFBAQDdu3enXr16tG3bltLSUsrKyigpKSEej1d8h5YkSZIkSfqhkpLKFZfUtFGjoG3bzPJ338G4cZUbr7S00pEkSZIkSZIkSVI1iAYdQJIkSZKkbdG+fXvmzp1LKpUKOkqNatCgAdGoX+clSZIkSZIkSZKkOi/WBhr9OvMCSJVA2SdQ+mHmz9Q6SBVBujRTxhLOh3ADyOkJOXtCdlcIxQI9hepSv359cnJymDx5MolEgpycHBKJBNFolA8//JCFCxeyyy670K5dO37729/y+uuv8+KLL3LEEUcQCoU2GCsWgxEjMi+A8nL47DP44AOYMgW+/hqKizMTp6RSkJMDubnQtCkMHgx77gm9ekGDBgH8IDahWzd47z24+OJMrgcfhEGDgk4lSZIkSaopu+22G2+88Qaff/45rVq1IpFIEIlEiEQirFq1ijfeeINQKMTs2bMpLS1l7ty5HHvssZSVlXHttdcSCoUIhUKk02lSqRSRSIQmTZrQrl072rRpQ6tWrWjSpMkGBaiSJEmSJGnHsv76eW1x4YXfL992W+WLU8rLK7e/JEmSJEmSJEmqHqF0ujZ1x0uSJEmSlPHVV1/x2GOPUVZWFnSUGrXHHnswfPjwoGNIkiRJkiRJkiRJUiDS6TTr1q3j//2//8eUKVPo168f//znP+nUqRNz5sxhzJgxTJw4kRdeeIGDDjqIVCpF//79KSkp4aOPPiIajW5UvlJXPfMMnHYa/OtfcMQRsDWnvX5i3rVr19Jge2mVkSRJkiRt1tdff02nTp048sgjufvuu2nUqBEAkydP5oknniASiZCfn19RYppMJrd47KysLACSySTNmjWjX79+dO3alVisbha/SpIkSZKkTRs/PnMturBw6/cdPRrGjfv+/dZevv/h/t9+Czvv/NPb77cfvPpqZrmkBNq1g+XLt+6Y/6t5c1iypHJjSJIkSZIkSZKkqhcNOoAkSZIkSduiTZs2JBKJoGPUqKysLDp27Bh0DEmSJEmSJEmSJEkKTCgUol69eowdO5Zjjz2W9957j759+9KpUycWLVpEWVkZf/zjHznooIMACIfDJJNJWrduTSwWI51OB3wGNeeww2D6dKhff8snqykqKuK6667jxRdf5LvvvqNFixaMGDGC8847r1qzSpIkSZKqxi677MKZZ57JPffcwz777MPQoUMJhUJkZWVRUFBAJBIBoKysbKvHLi8vr1hevHgxzz33HJMmTaJXr17stddeNG7cuMrOQ5IkSZIkbb9yciAcDjrFlrnwwu+X77+/8qUrANnZlR9DkiRJkiRJkiRVPYtXJEmSJEm1Uk5ODp07d2bmzJk7zMQ4iUSCCRMm0L1796CjSJIkSZIkSZIkSVKNWb16NXPmzKFVq1a0bNmSZDJJx44defnll7n++uu57777KC8vZ8899+SXv/wlp556asW+U6dOZenSpfTq1YtUKkW4tsz+UkWaN4ctvaQ+ffp0Lr30Ul588UVatGhBhw4dKCoq4uKLL+b555/n4YcfplGjRtUbWJIkSZJUaZdccgktW7akqKiIUChEdjXNBrq+iOWDDz7go48+omXLluy7777ssssu1XI8SZIkSZK0fcjNrfoxx4yByy/PLI8bByef/P1nbdtC796Z5fV/AuTlwRFHZJaXL4cpUzYcc/fdYdiwzHIqBX//e9VktXhFkiRJkiRJkqTtk8UrkiRJkqRaa+DAgcyePZt4PB50lGoXiUQA+Mtf/sIzzzzDAw88UO0FLKlUiuXLl7No0SIWLVpEcXEx8XiceDxOOBwmFouRlZVF06ZNadWqFa1atSK3Ou6WlCRJkiRJkiRJkrRDO/fcc3n//ff585//zPDhwyuunzZo0ICrrrqK3/zmNxQUFJCVlUUsFqvYb/ny5Tz00EMsXbqUE088cYcrXVkvFNr8NrNmzeKcc85h8uTJ7Lvvvtx+++107tyZxYsXc99993HllVcyZswYbr75ZtLpNKEtGVSSJEmSVOO++uornnjiCUKhEDk5OTVyzFQqRSqVYv78+TzyyCN07tyZQw89tMaOL0mSJEmSalb79pBI1Nzx9t8/U8byv5o1gyefzCy//jrst9+Gn19wAay/TeCZZ2D27KrJY+esJEmSJEmSJEnbJ4tXJEmSJEm1VqtWrahfvz4rVqwIOkq1C4VCjBo1itatW3PjjTfSs2dPLr/8ci677LIqO0Z5eTmzZs1i3rx5zJs3j5UrVxKJREin0z9ZbrO+hCUej5OTk0OLFi3o0KEDnTp1okWLFlWWT5IkSZIkSZIkSdKO57e//S3PPvssw4cPZ/jw4QAkk8mK8hWA5s2bA5BOpyvWJRIJrrzySu6//35+85vfsM8++9Rs8Fpk3bp1XHTRRUyePJmTTz6ZCy64gM6dO5NIJGjZsiW/+93vePrpp/nPf/7DmDFjaNKkSdCRJUmSJEn/o7S0lEmTJjFr1qyfvO+3usXjcWbNmsWcOXMYPnw4HTt2DCyLJEmSJEmqHp061WzxyrbYaSf45S+/f3/99VUzbiwGQ4ZUzViSJEmSJEmSJKlqhdI/fMJQkiRJkqRaZtq0aTz33HOBPiBYE9q1a8fJJ58MwNSpU7n77ru599576d27Nw899BC77bbbNo+9fPlypk6dyieffEIoFKK8vLzSecPhMJFIhEaNGjFo0CB+9rOfEY3a/ypJkiRJkiRJkiRpy7366qscfPDBnHPOOfzf//0fO+20EwBFRUUUFRUxZ84c+vbtu9G1yHQ6zT333MPpp5/OyJEjGT9+fBDxa4V0Os2VV17JlVdeydChQ/nzn/9Mz549Kz4vKysjOzubk046iX//+998/vnndOrUKbjAkiRJkqSNfPXVVzzxxBPE43ES29Gsp7FYjM6dO3PooYeSk5MTdBxJkiRJklSFevaE6dODTlHzGjSARx+Fgw4KOokkSZIkSZIkSfpfFq9IkiRJkmq1eDzOddddV6eLV7KyshgxYgSdOnUiFAoBsGTJEiZNmsRf//pXvv32W66//np++9vfbvGYqVSKWbNmMWXKFJYtW0YqlSKVSlVbfoA+ffrQr18/GjZsWC3HkSRJkiRJkiRJklR3JJNJjjvuOD755BPuu+8++vXrRzweZ+bMmVx44YXMmjWLhQsX0qVLF371q19x+OGHs+uuu1bsX1payvTp0+nYsSNNmjQJ8Ey2b9OnT+eoo44iHo9z66238vOf/7zis3Q6XXGNulevXsycOZPJkyez5557BhVXkiRJkvQD6XSaV155hffee2+7vZc6Go2SnZ3NySef7PdzSZIkSZLqkHPOgX/+E3a02cuysmDxYmjcOOgkkiRJkiRJkiTpf4WDDiBJkiRJUmXEYjGGDBlCLBYLOkq1CIVCNG7cuKJ0ZX1BSosWLRg6dCj77rsvyWSS888/nzvuuGOLxpw3bx433XQTTz31FIsWLSKRSFRb6QpAeXk55eXlvPfee/zzn/9k0qRJ2+3DnZIkSZIkSZIkSZKCl06nKSsrY+7cuey6667069cPgJdeeoljjjmGV155hWbNmtGlSxdmzpzJJZdcwlVXXcWqVasqxsjJyWGvvfZyUtfNeOGFF5gzZw4jRoxg7733BjI/f6CidOWRRx5h+vTpdOnSxdIVSZIkSdpOpNNpJk6cuF2XrgAkEgmKi4u5++67Wbp0adBxJEmSJElSFRkwAAoKgk5R8xo0sHRFkiRJkiRJkqTtlcUrkiRJkqRab8CAATRu3Lhi0pe6JBKJcNRRRxEKhUgmk4TDYRKJBDNnzuTkk0/mnnvuoV27dpx77rmcfvrpwPeT4PyveDzOpEmTeOCBBygsLKS8vLwmT4VkMkkikWDatGnccsstzJ8/v0aPL0mSJEmSJEmSJKl2CIVCxONxlixZQrNmzQD49ttvufXWW1m2bBnvvvsuU6ZM4bPPPuOee+6hW7du3H///Vx44YWk0+kfvWaqDZWXlzNu3DgAhg4dSsOGDYHMz3/9z/Cbb75hwoQJhEIhzjjjDCBz7VeSJEmSFJx0Os1//vMfZsyYsV2XrqyXTqcpLS3l3nvvZfHixUHHkSRJkiRJVaBPH0ilgk5R83r3DjqBJEmSJEmSJEn6MRavSJIkSZJqvXA4zFFHHUUkEgk6SpWKxWLst99+NG7cGKDi/P72t79xxBFH8NJLL9GzZ08eeeQR/vrXvxIKhSgtLSUUCrFq1SqWL19eMda8efO45ZZbmDZtGolEIpDzWS+RSFBYWMj999/PpEmTasUDn5IkSZIkSZIkSZJqVoMGDdh999154403KC0tJZVK8dJLL3HrrbfSt29fotEoACeffDK33347LVq04LnnnmPFihWEQqGA02//0uk0xcXFlJSU0KdPHw466KCKz1KpFKFQiJKSEh555BGef/55hgwZwuDBgwHq3LV5SZIkSapN0uk0kyZNYtasWbXuHtzy8nLuu+++De5xliRJkiRJtVOnTlBQEHSKmpWfDyNHBp1CkiRJkiRJkiT9GItXJEmSJEl1QtOmTdl3332JxWJBR6kSoVCIxo0b079//4pJgV5//XVOPfVULr/8chYvXsxll13GE088Qf/+/cnNzSWVSpGTkwPAgQceSLNmzXjggQd4/vnneeCBBygsLAy8dOWHEokE06ZN45ZbbmHp0qVBx5EkSZIkSZIkSZK0nUilUgAMGTKEb775hquvvpqXX36ZaDRKly5dSCaTRKNR0uk0yWSS/v37c9hhh7F06VKWLVsWcPraIRQKEQqFKC0tpaysjPLyciBzHTccztxiPn78eO644w4aNmzISSedRNeuXX90vPX/m0mSJEmSqtcbb7zB9OnTa13pynplZWXce++9FBYWBh1FkiRJkiRVQjgMF1wAublBJ6k56TQce2zQKSRJkiRJkiRJ0o+xeEWSJEmSVGcMGDCAxo0bVxSV1GaRSIQRI0YQDodZvXo1Dz30EEcccQRjx46lZ8+ePPbYY1x++eV06NChYp90Og3ArbfeyrRp02jatCnPPvssb7/99nZVuPJDiUSCwsJC7r33XubPnx90HEmSJEmSJEmSJEnbgfXFH+effz5DhgzhH//4B6+99hrRaJSioiIikQgAyWSyYrmkpITGjRuTTCYDy13bNGjQgJNOOok5c+bw8MMPE4/HiUajADz00ENcccUVLFu2jF//+tccdthhwPfXpX8onU4TDoeJx+Pcdddd/OlPf+Kmm27ilVdeqdHzkSRJkqS6bsGCBUyZMqXWlq6sV1payuOPP77J75iSJEmSJKn2OPXUTBnJjiAWg9GjIS8v6CSSJEmSJEmSJOnHhNLemShJkiRJqkNWrlzJnXfeSVlZWdBRtlksFmPo0KH07t2bL774gt/97ne88MILlJaWctlll3HiiSeyyy67bLBPIpEgGo3y9ddf06lTJ3beeWfOOuss1q1bF9BZbL1YLMYxxxyz0blJkiRJkiRJkiRJ2nGk02lCoRCpVIpwOMykSZO45JJLmDVrFqlUioEDB3LLLbfQq1evin3ee+89TjnlFPLz83nnnXcqilu0edOnT+foo49m3bp1HHXUUXTs2JGZM2fyr3/9C4Arr7ySU045hVatWm12rBEjRvCf//yn4n2jRo0YNmwYY8eOJRaLVds5SJIkSdKOIJFIcMstt7B27dqgo1SJWCzGsGHDNvh+L0mSJEmSap+jj4bHH4dUKugk1Ss3Fz7+GHbbLegkkiRJkiRJkiTpx1i8IkmSJEmqcxYvXszYsWOJx+NBR9lqsViMwYMH07NnT55++mmuuOIKvvrqK/bff39OPvlkjj/++Ipt10849EODBg1i6tSpXHXVVaTTaRKJRE2fQqXEYjF++ctf0q5du6CjSJIkSZIkSZIkSapBV111FX/60582+dnEiRO59tpr+UV9lpAAAQAASURBVPjjjyktLeXAAw9k5MiRHHLIIXz22Wdcd911vPzyy7z22msMGTKkhpPXfsuXL2f06NFMnjyZoqIiUqkU3bt351e/+hW/+c1vtmiM8ePHc+yxx9KrVy/uv/9+li1bxgsvvMDdd99N586dGTduHJ06darmM5EkSZKkuuv555/nww8/rHX3Bv+UrKwszj77bOrXrx90FEmSJEmStI3eew/22w+Ki4NOUr3694d33gk6hSRJkiRJkiRJ+ikWr0iSJEmS6qR58+bx4IMP1qrylVgsRt++fTnwwAM56KCDePXVV2nUqBGHHXYYt9xyC/Xq1QMglUoRDoc32v/uu+/m9NNP55e//CWdOnUilUrV9ClUiaysLE4++WRatGgRdBRJkiRJkiRJkiRJNeDEE0/kwQcfZNKkSQwdOrRi/Q+vjc6ZM4fbbruNF198kc8++wyAgoIC1q1bx0477cSll17KBRdcEEj+uuKNN94AoLS0lL333pv8/HwA0uk0oVDoR/dLp9Ncc801/N///R9PPfUUhx12GABFRUWMHTuWiy66iNNPP50bb7yRSCRS/SciSZIkSXXMggULuO++++pU6QpAOBymbdu2jB49+ie/d0qSJEmSpO1XOg1dusAXXwSdpPoUFMADD8CRRwadRJIkSZIkSZIk/RSLVyRJkiRJddaCBQt44IEHKC8vDzrKZsViMQYNGsQ+++xDKBTirrvu4oYbbuDWW2+lb9++1K9fn2Qy+ZOT0EyYMIHZs2dTUlJCLBarwfRVLzc3l3PPPZecnJygo0iSJEmSJEmSJEmqRo8++iijRo3ij3/8IxdddBH169f/ye3fffddZs+ezZNPPklWVhbt2rVj1KhR9OrVq4YS7zji8TixWGyz16oB3nrrLYYMGcJ9993HCSecsMFn+++/P59++invvvsuO++8c3VGliRJkqQ6J5FIcOutt7JmzZqgo1SLWCzGsGHD/F4vSZIkSVIt9uabMHQolJQEnaTqRSLQuzdMnQrhcNBpJEmSJEmSJEnST7F4RZIkSZJUpy1dupT77ruP8vJykslk0HE2KRqNctBBB9GvX78N1icSCaLRKOl0mlAotNlxli9fzh133EEikaiuqDUmGo3SpUsXhg8fHnQUSZIkSZIkSZIkSdVk5cqVdOjQgYEDB3LTTTex++67V3y2ePFili1bRklJCf379w8w5Y5p/XXqsrIyzjrrLE477TQGDBiwwTbr1q1j/PjxTJ8+nSZNmvDPf/6TnXbaiZtuuokDDjiA8H9nnRk8eDBTpkzh9ddfZ5999gnidCRJkiSp1po2bRrPPfcc8Xg86CjVJjc3l4suuqjie+T/Z+++o6QqDzeOf6dtpbk06b0piFQpgj02CCgW7MYao6LGxBiNBX+WxERjiUaNDVvsXWwRxYKgoICoKCAdBJG+u+xO+/0xsoCgUnb3svD9nDOHuXfufd/nLrucs8yd95EkSZIkSVXP2WfDww/veOUreXkwZQq0aBF0EkmSJEmSJEmS9Eu8C1GSJEmStEOrX78+5513Hq1btyYWiwUdZwPRaJQaNWpwyimnbFS6svZ1YLNKV5LJJE8//fR2Wy6zpRKJBFOnTmX69OlBR5EkSZIkSZIkSZJUQY499ljy8/M599xzy0pXli1bxkUXXUT37t3p0qULffr0oWfPnrz77rtl5+3Ii81uL9a+T33eeefx4IMPcuONN27w+meffcbvfvc7zjzzTB599FHGjx/PwQcfzNdff80555zD1VdfzejRo7nwwgv54IMP6NChg6UrkiRJkrSF0uk077///g7/e3AymWTatGlBx5AkSZIkSdvg5puhVq2gU5Sv/Hy44QZLVyRJkiRJkiRJqiosXpEkSZIk7fDy8vIYOnQoRxxxBNnZ2UQikaAjEY1G6datG+effz6NGzfeonNTqRQAixcvLita+fDDD1m6dCnpdLrcswYlHo/z7LPPsmbNmqCjSJIkSZIkSZIkSSpn//73v3nrrbe45pprGDhwIACff/455513Hrfeeiu5ubkcfvjhtGrVivHjx7Pvvvvyn//8B4BYLBZk9J3KX/7yFw466CBuuukmILMYbjqd5q233uKpp57igAMO4NVXX+Wll17i4Ycf5pNPPiEnJ4drr72Wgw46iEcffZS2bdvy8MMPA1BaWrrRHMXFxZV6TZIkSZJUVSxYsIBVq1YFHaPClZaW8sEHHwQdQ5IkSZIkbYP8fHj8ccjNDTpJ+YhEYLfd4Lzzgk4iSZIkSZIkSZI2l8UrkiRJkqSdRocOHRg2bBitW7cObCGeaDRKjRo1OOWUUzjkkEOIRqNbPEY4HKawsJBrrrmG559/niVLljB69Gji8XgFJA5WPB5n5MiRQceQJEmSJEmSJEmSVI6WLl3KjTfeCMCoUaPK9t9///3897//5YYbbuCtt97ipZde4uuvv+bSSy8F4LLLLuPzzz8PJPPOqlmzZrz++uu0bNmSRCJBJBIhFArxxhtvUFJSwhFHHEHPnj0BSCQSdOrUidtvv52OHTty00038dlnn/Hhhx/StWtXALKysgC4/fbbOfLII+nWrRtDhgzh3nvvDewaJUmSJGl7NWbMGBKJRNAxKsXChQtZunRp0DEkSZIkSdI26N8fTj4ZcnKCTrLtsrPhiScg7AptkqqIkhL46iuYOBE+/BDefRfGjYNJk2DGDEgmg04oSZIkSZIkVbxQOp1OBx1CkiRJkqTKNm3aNEaPHs2iRYtIpVKkUqkKnS8rK4tYLEbv3r3Za6+9tqpwZX1z587ld7/7He+++y6XXXYZJSUl7Ki/4sdiMU4++WQaN24cdBRJkiRJkiRJkiRJ5eT555/n9ttv5+2336Z58+ZceumlXH311QwZMoTbb78dgHQ6TSgUAuCMM87g/vvv56677uKss84KMvpOLZVKsXr1ag4++GDGjRvH1KlTadu2LfF4nGg0SigUYs2aNTRu3JgDDjiAJ554gng8TiwWA2Ds2LHcddddPPTQQ8RiMdq1a0dJSQkzZsxg4MCBPPLII+Tn5wd8lZIkSZIUvKKiIv75z3/uNMUr4XCY7t27c+ihhwYdRZIkSZIkbYOiIujbF778MlMCUBXl5sKDD8IxxwSdRJI2raQEPvsMxo+H99+HsWNhzpxMaVQ4DD/cbgVAOp0pXYnHoU2bzL/RfftCt27Qvj1EIsFdhyRJkiRJklTe7FOXJEmSJO2U2rRpwxlnnMHZZ59Nly5diMViZQu9lJdIJEIkEqF58+YcffTRXHzxxfTt23ebS1cAmjRpwnnnnUerVq1YvXr1Dlu6AhCPxxkzZkzQMSRJkiRJkiRJkiSVo8GDB/PII49w4YUXsnjxYn7729+Sk5PD9ddfD6wrXVm7wOxee+0FwJo1awLLrMxCuDVq1ODoo48G4NFHHwUgFouRSqUAGD9+PEVFRcyYMYN0Ol32Xvz48eO57LLLePjhh+nXrx8vv/wykydP5tVXX+Wqq65i5MiRXHbZZSQSibKxJEmSJGlnNXHixKAjVKpUKsWnn3660xTNSJIkSZK0o8rLg7ffhqZNoZw/tl0p8vLgllssXZG0/Uml4I034MADoXp12H9/uPhiePRRmDEjU6yyejWsXAkrVqx7rFwJhYVQWgqffw733APnngu9ekF+Phx/PEyYEPTVSZIkSZIkSeVj21d6lSRJkiSpCqtTpw4DBgzgV7/6FVOmTOHjjz/mu+++IxKJAFBaWrrZY0WjUSKRCPF4nGrVqrHbbrux1157UatWrQrJfvDBB7NkyRK+/vrrChl/ezJt2jQKCwvJz88POookSZIkSZIkSZKkcpBKpWjQoAE333wzXbt25Z///CcDBw4kNzcXgFAoBFD23u3KlSsBKuz9V22ZQw45hEceeYR77rmHBg0acOSRR1KvXj2++eYbRowYwZo1azjggANIpVJEIhGWLl3KNddcwzvvvMOxxx7LJZdcQpcuXQBo2bIlV1xxBa+//jojR47kqquuoqCgIOArlCRJkqRgff311ztdCUkoFGLx4sU0bNgw6CiSJEmSJGkb1KoF778Pe+0FCxZkFvuvCvLyYPhwOOusoJNI0jpLl8L998PNN8OqVZlyFcgUrWyttWMAPPEEvPACNGsGl16aKZ7Kydm2zJIkSZIkSVJQLF6RJEmSJAnIysqia9eudO3alVQqxffff8+CBQuYN28ec+bMYenSpSQSCUKhEKFQiHQ6TTqdJhwOU61aNRo1akSzZs1o0KABu+66K1lZWRWeOR6PM3v2bMLhcIXPtT345JNP6NevX9AxJEmSJEmSJEmSJJWDcDhMKpUiHA5z4okn0rNnT5YuXUo0uu725rWvL1iwgLfffpv69evTt2/fAFNrrd12240nn3ySo446igsuuICHH36Y3XbbjQ8++ICpU6fStWtXDjzwwLLinFtvvZWXX36ZXr16cdlll9GpUycg83ecTCaJxWK0atWKMWPGMG3aNPbaa68gL0+SJEmSArdo0aJfPKZz584MHjy4bHv48OEbHXPVVVeVPX/++eeZNGnSz47ZtGlT2rdvT5MmTahRowZ5eXkkk0mWLFnClClT+Oijj0ilUhudV7NmTfr160erVq2oVq0aJSUlzJ07lzFjxjB37txfvBaAdDrNggULLF6RJEmSJGkHUK8ejB8P++wDM2bAmjVBJ/p5ublwyy1w5plBJ5GkjEWL4OKL4ZlnIByGoqKKmSeVyoz95Zdw7rmZxznnwNVXZwqpJEmSJEmSpKrE4hVJkiRJkn4kHA5Tt25d6tatS+fOncv2p9NpUqkUiUSCcDhMNBolFAoFlnPKlCmBzV3ZEokEY8eOpW/fvjtN0YwkSZIkSZIkSZK0owuHw6TTaUKhEG3bti3bn06nSafThMNhkskkjz76KK+99hpXXnklrVq1CjCx1te6dWsmTpzIZZddxhNPPMHEiRMpLi5m77335tprr6V3794AvPfee/z3v/+lZs2aXHbZZey+++5lY4TD4bL3gJcsWUJ+fv4G5TtA2feIJEmSJO0sVq1aRTweD2Tufv360bp16w32RaNRGjVqRKNGjWjXrh0PPfQQ6XS67PVdd92Vk08+mdzc3A3Oad++PW3btuXFF1/8xcIXgHg8zpw5c+jevXv5XZAkSZIkSQpM7drw4Ydw+OHwySdQWBh0oo1FIpCdDQ8+CEcfHXQaSYJ0Gp54As4+G4qLoTL/q3j16syf//oXPPooPPkk9O1befNLkiRJkiRJ28riFUmSJEmSNlMoFCISiRCJRIKOQjqd5v333w/sQ5VBSCQSTJ8+fYMFlyRJkiRJkiRJkiRVbZsq1AiFQmX777zzTm677Tb69+/PlVdeWdnxtBmuv/56zjzzTFasWEFpaSnt27enRo0aQOa97QkTJjBjxgzOPfdc+vbtW1a0ApBKpQiHw/zvf//j1VdfpWHDhrRo0WKD8S1dkSRJkrSzWbhwIdFolGQyGcj8K1euZNKkScyZM4dIJMJee+1V9rta8+bN6dSpE5MnTwYyv7MNGTKkrHTl66+/ZsKECTRr1ow+ffoQDoc5/PDDmT17NsuXL//FuefNm1dh1yVJkiRJkipf9eowejTcdRf88Y+wZg0E9F8eG8nPh912yxQc/OhtakkKxKJFcOqp8O67UFQUXI7i4szjoIPgN7+Bv/8d8vKCyyNJkiRJkiRtLotXJEmSJEmqglasWMHKlSuDjlGpSktLmTx5ssUrkiRJkiRJkiRJ0k5gzZo1PPjgg1xwwQV0796dhx9+OOhI+hk/LktJp9NlBTovvvgi0WiU/fffn1122aXsmLWlK0uXLuWuu+4CYNiwYRQUFJQdM3fuXO655x7S6TR169blgAMOoGPHjpVzUZIkSZIUkPnz51NaWhrI3B9++CGzZs0ilUqV7ZsxYwYXXHAB1apVA6Bx48ZlxStt2rShTp06QOZ3+aeeeopEIsHXX39N/fr1adWqFbFYjB49evDmm2/+4vwrVqwgkUgQjfrxZ0mSJEmSdhShEJxzDhx6KBx3HHz2GRQWBpcnEoHsbLj+ejjvPAiHg8siSWs9/jicfXam8CQeDzpNRnExPPAAvPBCpqSqb9+gE0mSJEmSJEk/zzsPJUmSJEmqghYsWEAkEiGRSAQdpVLNnz8/6AiSJEmSJEmSJEmStsDaco2f2v658xo1asRVV13FwIEDadSoUUXGVDkLhUIAfP/990ydOpWmTZtywAEHAJlSFqDs++D+++9n5MiRdO/enSOOOKJsjA8//JC//OUvvP3224RCIWKxGPn5+VxwwQVceeWVlXxFkiRJklR5Zs+eXfa7U2X75ptvNtqXSCRYsWJFWfHK+qUw6xdxLly4cIN7m+fOnUurVq0AaN68+WbNH41GWbx4MQ0bNtya+JIkSZIkaTvWvDmMGQN33QV//CMkElBSUrkZqlWDDh0yBQctW1bu3JK0Kek0XHwx3H03FBUFnWZjxcUwfz4cdBDccQf85jdBJ5IkSZIkSZJ+msUrkiRJkiRVQfPnz6dkG+4m7Ny5M4MHDy7bHj58+EbHXHXVVWXPn3/+eSZNmvSzYzZt2pT27dvTpEkTatSoQV5eHslkkiVLljBlyhQ++ugjUqnUVmcGWLlyJfF4nFgstk3jSJIkSZIkSZIkSaocS5YsIZ1Os3TpUjp06LBB6Uo6nS4r6PixvLw8Bg4cyEEHHUROTk5lxVU5y83NJS8vj5ycHPLz84EN/96feeYZ7rzzTmKxGOeeey7NmjUrO/eNN97g7bff5vTTT+fcc89l7ty5PP/881x//fV8/fXX3HnnndSoUSOQ65IkSZKkirR69eqtOm/9e3/LU0FBAbvuumvZ9ldffVX2vFatWmXPf5x7/e2CgoLNmisUCm319UuSJEmSpO1fKATnnAO//jXcfnumhCWVglWrKm7OWAyiUejcGS65BAYNgvVuXZCkwCSTcNpp8PTT22fpyvqKi+Hcc2HZMvj974NOox1dPB5n8eLFrF69mkQiQSKRIJ1OE4vFiEaj5OfnU79+fdcdkSRJkiRJG7F4RZIkSZKkKmj27NlBR9hIv379aN269Qb7otEojRo1olGjRrRr146HHnqIdDq91XPEYjEWLVpE48aNtzWuJEmSJEmSJEmSpAo0Z84cbr31Vh599FHi8TjxeJx9992Xk046ie7du9OiRQtCodBG5Svrb6dSKUtXqri8vDyOP/54brzxRh555BGOP/54otHMLewffPABv//975k7dy6XX345hx12GFlZWWXnjh07luzsbM4880z23HNP9txzT7p27Up+fj4PPPAA/fv356yzzgrq0iRJkiSpwiQSiaAjlKlevTrHHXcckUgEgAkTJjB37tyy19f/PS6ZTG5w7vrb6x/3S7an65ckSZIkSRWjUSP461/hmmvguefgb3+DqVOhtDRTRFAeqlWDdBpOPRWGDYO2bctnXEkqD6kUnHgivPji9l+6slZxMVxxBcTj8Kc/BZ1GO4pEIsG3337LwoULmT17NvPnz2flypVlpSrpdLpsjZJQKFR2b2E8Hqd69eo0atSIpk2b0rBhQ3bddVfLWCRJkiRJ2slZvCJJkiRJUhWTTqdZvHhx0DE2aeXKlUyaNIk5c+YQiUTYa6+9aNGiBQDNmzenU6dOTJ48eavHTyaTLFiwwOIVSZIkSZIkSZIkaTt33HHHMXHiRDp06ECzZs344IMPePnll/nf//7HYYcdxsknn8xBBx1Ebm7uBueNGDGChx56iIcffphGjRoFlF7lafDgwTzyyCNcffXVfPXVV3Tu3JmPP/6Y//znP6xcuZJhw4Zx/vnnU7du3Q3O22effXjzzTfLynfS6TSNGjXikksu4b///S+33XYbJ5xwAvn5+UFcliRJkiRVmB8XmGyu+++/f6N9p5122lbnqFu3LieccAI1a9YEYPLkybzyyisbHFNaWlr2fG3R5qa21z/u56TTaYtXJEmSJEnaiWRlwbHHZh5TpsA998A778DXX8PaddNXr/7lcWIxyM2FNWugVi3o2hWOPhqGDoW8vIq8Aknacuk0nHtu1SpdWauoKFOaVVAAZ54ZdBpVZUuWLGHs2LFMnjyZcDhMMpnc4P2BkpKSXxxjxYoVrFixgq+//ppIJEIymaRjx4706tWL+vXrV2R8SZIkSZK0nbJ4RZIkSZKkKmbFihWk0+mgY2zkww8/ZNasWaRSqbJ9M2bM4IILLqBatWoANG7ceJuKVxKJBHPmzKFnz57bnFeSJEmSJEmSJElSxbj00kv59NNPue6667jooouAzPucDz30EM8++ywvvPACn332GcOGDeO4446joKCAdDrNmjVruOeeexg7dix33HEH119/fcBXovLQtWtX3n33XU488URuvvnmsg/Jd+jQgXPPPZfrrruu7NiPP/6YsWPH8sknn1C7dm0A/vSnP3HttdfSrVs3ILMIb0FBAeFwOJDrkSRJkqSKtrX3Cc+dO7fcMjRr1oyhQ4eWlWGOHTuW119/faPjli9fXvZ87f3Cm9peunTpZs+9Pd4nLUmSJEmSKl7HjnDbbZnnyWSmfGXCBPjww8xjxYpMsUppKUQikJ2debRqBfvsA927ZwpXCgqCvQ5J+iXXXw8PPVT1SlfWKiqCCy6ABg1gwICg06gqSaVSfPXVV3zwwQcsWrSIVCq1wfokWyuRSJSVtkyaNIkpU6ZQu3Zt9t57bzp06EAkEtnmOSRJkiRJUtVg8YokSZIkSVXM999/TyQSKXvjf3vxzTffbLQvkUiwYsWKsg9OlpaWbvM8ixcv3uYxJEmSJEmSJEmSJP1gzRJYOgGWjofFo2H1TEitgWQppJMQzoJINsRqQp29oE4fKOgGNdpDeONbkefPn8/zzz9P//79+c1vfgNASUkJNWvW5Pzzz6d///488sgjPPjgg1x55ZVEo1HOPvtsQqEQubm5vP7669xwww2WruxgGjduzDvvvMOrr75KcXExhYWFHH744dSoUaPsmI8//piTTz6Zr776ik6dOtG+fXsOP/xwXnrpJVasWMFRRx1Fs2bNeO6555g2bRpHHHFEgFckSZIkSRUnGg32o78dO3Zk0KBBRKNRUqkUb7zxBuPGjdvksTNnzqRXr14ANGjQgGg0WnaPc7NmzcqOmzVr1mbPH4vFtj68JEmSJEnaIUQi0KFD5nHiiUGnkaTyM2kSXHcdFBcHnWTbFBdn/n2ePh3q1Ak6jbZ36XSaTz75hP/973+kUqlyWXfk5+ZKJBIsWrSIl156iZdffpl99tmHXr16EQqFKmxeSZIkSZK0fbB4RZIkSZKkKiYej5f7mFdddVW5jwlQUFDArrvuWrb91VdfbfOY21vhjCRJkiRJkiRJklSlJAph1mMw5ylY9inEV0IkBxLFkP6F9yKXT8qcC5AqheptoP5+0PosqNUJgPz8fBYvXsyee+5JrVq1KC0tJTs7m3Q6TSgUonPnzjRp0oSGDRty3XXXcc4551CzZk2GDh1KaWkp1atXt3RlB3booYdusJ1KpYBMOc9VV13FV199xW9/+1uuueYa6vywKsNzzz3HKaecwtixY8nPz6dWrVocffTR/OlPfyI/P59UKkU4HK70a5EkSZKkihKJRCp0/Jo1a3LhhReWbQ8fPrzseY8ePTj00EPLFh8bN24cCxYsoEmTJmXHlJSUsHjxYgCmTZvG999/T+3atcnOzuaYY45h/PjxtGjRgubNmwOZe5/Hjx+/WdlCoVDgxTOSJEmSJEmSVBHicTj6aFizJugk5aO4GM44A55/Pugk2p6tWLGCZ555hm+//bZC1kr5OWsLXt5++20mT57M0UcfTUFBQaVmkCRJkiRJlcu7DyVJkiRJqmLi8TjpdDroGL+oevXqHHfccWUf/pwwYQJz587d5nEtXpEkSZIkSZIkSZK2woqp8NUtMPNhCIUhsXrda6nSzR9n/fNWfA4rp8KM+6B6O9jtTyTz9yE7O5vp06dTWFhIfn4+QNmCrel0moKCAi666CKi0SgXXHAB9913H0OHDiUrK6scLlRVydrClCVLljBr1iwaNWrEBRdcQO3atQFIJpMcccQRLFq0iAceeIBLL72Url27Uq9ePXJzczcYQ5IkSZJ2FPn5+SxdujSQuXfbbbey3+EBevfuTe/evTc4ZtasWYwYMQLI/J7/zDPPcPLJJ5OTk0ObNm1o06ZN2bHpdJqRI0eybNmyzc6Ql5e3jVchSZIkSZIkSduf4cNh/nyoAktFbJbSUnjzTXjuOTjiiKDTaHuTTqeZMGECb7zxBslkklQqFViWeDzOokWL+Pe//83+++9Pr169NngvRJIkSZIk7TgsXpEkSZIkqYpJJpPlXrxy//33b7TvtNNO2+rx6tatywknnEDNmjUBmDx5Mq+88spWj7e+IG+okCRJkiRJkiRJkqqUdArmPgdf/A1WTIFUHNKJcp4jCcliWD4RPjqL2qEQ957XhLNvnsB5553HddddR8OGDTOHptOEQiFSqRThcJjzzz+f0aNH8+yzzzJ+/Hi6d+9evtlUZaRSKb7++msKCgqoW7du2fdJJBIBoGvXrvzud79j9uzZHOFKDZIkSZJ2cM2aNWPevHnlfr9wRVm4cCF33303/fr1o1WrVlSrVo2SkhLmzp3LmDFjmDNnzmaPFY/HqV+/fgWmlSRJkiRJkqTKN2kS3HwzFBcHnaR8FRXBb34D/fpBnTpBp9H2YsWKFTzzzDN8++23xOPxoOMAmXsXE4kEb7/9NpMnT+boo4+moKAg6FiSJEmSJKmcWbwiSZIkSVIVE41GCYVC5Trm3Llzy22sZs2aMXToUHJycgAYO3Ysr7/+ermNHw6Hy20sSZIkSZIkSZIkaYe1ajq8fyys+hoSqytnzsQqAA5tOY2vbwrx5ycf4fbb63P66WfQunXrsvc5w+Ew8XicWCxGu3btyM3NJTs7u3IyarvUpEkTTjzxRB5//HHeffddBg8eTDgcpri4mNzcXJYvXw7AN998U1bcI0mSJEk7qkaNGpGVlUVJScnPHjdp0iQmTZr0s8cMHz58o30rVqzY5H6AESNGbH7Q9SxfvpyXXnppq85dX/Xq1YnFYts8jiRJkiRJkiRtL5JJOPpoWLMm6CQVo7gYzjoLnn026CTaHnz33Xc88MADlJSUkEqlgo6zkXg8zqJFi7jnnns45ZRTaNCgQdCRJEmSJElSOfITZ5IkSZIkVTEVUbxSXjp27MiJJ55ITk4OqVSK1157rVxLVyBz/ZIkSZIkSZIkSZJ+QjoFU/8JIzvD8omVV7qynnC6lLysNDcck2Rw3o3c+fdLGD16NEVFRWXHxGIxioqKmDt3Lvn5+dvlh6xVuYYMGUL16tW54oorePaHlRhyc3NZunQp5513HgDt2rWzdEWSJEnSDq9BgwYkk8mgYwSiUaNGQUeQJEmSJEmSpHL16quwcCGk00EnqRilpZlrnDkz6CQK2oIFC7jvvvsoLi7eru8HTKfTlJSU8MADDzB79uyg40iSJEmSpHLkSqWSJEmSJFUxWVlZgc1ds2ZNLrzwwrLt4cOHlz3v0aMHhx56aFkpzLhx41iwYAFNmjQpO6akpITFixdvU4ZYLLZN50uSJEmSJEmSJEk7rFXT4f1jYeVXkCz65eMrWF5Wmm7NYfdGz3HzvR8yatSZHHzwIfTp04c1a9YwYsQIXn75ZQYOHEjnzp2DjquADRw4kMcee4yhQ4dy+umn869//Ys6derw5ZdfMn36dPbff3/OOeecoGNKkiRJUoWrUaPGTlk6GY1GadasWdAxJEmSJEmSJKlc/e1vsHp10CkqVioFt98ON98cdBIFZeHChYwYMYLS0tKgo2y2eDzOo48+yoknnkjTpk2DjiNJkiRJksqBxSuSJEmSJFUxdevWJZlMBh1jI7vttltZ6QpA79696d279wbHzJo1ixEjRmzTPA0aNNim8yVJkiRJkiRJkqQd0qzHYdzpkFoD6VTQacpEI1AtAhfvv4hPZv4fhxz4f+zRtS/Lli1j5syZtG3blv/85z9Bx9R24qCDDmL69OlccMEFvP3227zzzjvk5+ez33778fDDD++UCw9LkiRJ2vmEQiHq1avHvHnzgo5SqSKRiPcJS5IkSZIkSdqhzJgB48cHnaLilZbCf/4D118POTlBp1FlW7JkSZUrXVlrbfnKb37zG3bdddeg40iSJEmSpG3kJ88kSZIkSapiqlevTiQSCTpGIGKxGE2bNg06hiRJkiRJkiRJkrR9+fpOGHcaJIu2q9KV9eVnp+nVNsrH18VYuWQmy5cv5w9/+ANPPPEEWVlZQcfTdmSXXXbhoYce4rXXXuPzzz9nwoQJvPjiizRo0IBUavv8/pYkSZKk8ta6dWui0WjQMSpVMpl0UTNJkiRJkiRJO5TbboNkMugUlefpp4NOoMpWXFzMAw88QElJSdBRtlppaSkjRoxg1apVQUeRJEmSJEnbKJROp9NBh5AkSZIkSVvmgQceYM6cOUHHqHRZWVmceuqpNGjQIOgokiRJkiRJkiRJ0vbhixvhs+GZ0pUqIB2KkcppQGHft6hRr3XQcbSDKC0F+3skSZIk7UhWrVrFrbfeSnInWZEvFArRuXNnBg0aFHQUSZIkSZIkSSoXxcVQrx6sXh10ksrTsSN89lnQKVSZnnzySb7++usq/35GOBymefPmnHjiiYRCoaDjSJIkSZKkrRQOOoAkSZIkSdpyzZs33ynfrE8kEtSrVy/oGJIkSZIkSZIkSdL24es7q1TpCkAoHSe8ZiE1xh0GpcuDjqMdQCoFv/0tnHoqrFoVdBpJkiRJKh/Vq1enRYsWQceoNJFIhN69ewcdQ5IkSZIkSZLKzQsvBJ2g8n3zDXz+edApVFm++uorpk+fXuVLVwBSqRRz587lM5uDJEmSJEmq0qJBB5AkSZIkSVuuYcOGZGVlUVJSEnSUSlWrVi0ikUjQMSRJkiRJkiRJkqTgzXocPv0DJIuDTrLFQuk4FM6Bt/aHg96HaF7QkVSFhcNw221w4YXQtSs89hj06BF0qo19+y1MmJBZXGLlSli9GoqLISsLqleH/Hxo2xa6d4fmzSEUCjqxJEmSpKD17duXOXPmUFpaGnSUClenTh3q1asXdAxJkiRJkiRJKjejRmXuD9mZhEIwZgzsvnvQSVTRiouLef7554nH40FHKTfxeJxXXnmFli1bUq1ataDjSJIkSZKkrWDxiiRJkiRJVVDDhg1JJBJBx6h0TZo0CTqCJEmSJEmSJEmSFLxVM2Dc6VWydKVMqgRWfAmfXAw9/x10GlVx1arBvffCk0/C4YfDH/6QeYTDweQpKcksnjFuHIweDZMmQVERZGdn/tzU2/3hcKZ8JZnMbO++O/TvD3vtBb/6FdSsWbnXIEmSJCl4zZo1IycnZ4cvXsnKyqJv375Bx5AkSZIkSZKkcvXBB1t33imnwIMPrtsOhX75nAcegFNP/enXx4+HHj1++vVDDoFXX123PWsWtGjxy/P+WGFh5rrPPHPLz1XV8tJLL+1QpStrJRIJnnvuOU488URCm/PDp+1SPB7n22+/ZcGCBaxYsYKSkhLi8TjpdJpYLEYsFiM/P58GDRrQoEEDi3YkSZIkaQdi8YokSZIkSVVQ9erVqVevHgsXLgw6SqWJxWJ06dIl6BiSJEmSJEmSJElSsNIpeP9YSK0JOsm2S62BmSOg+fFQr1/QabQDOOaYTFHJCSfAm2/CQw9BgwaVN//s2XDHHXD33ZntwsJ1RSqQKWT5KakUrFq1bvvjj2HChEwZSzwORx8Nv/897LlnhUSXJEmStB0KhUL06dOHt956a4dcvGytUChEhw4dgo4hSZIkSZIkSeUmkYDp04NOsXkKCuD++8tvvDFjym8sbZ+mT5/O9OnTSa5/Y9QOIpVKMXfuXL744gt23333oONoM3333Xd88803zJ49m/nz57N69WpisRjJZJJEIrHJc8LhMLFYjEQiQSwWY9ddd6VZs2Y0bdqUFi1aWLwjSZIkSVWUxSuSJEmSJFVRffv25cUXX6S0tDToKJUiLy+Ppk2bBh1DkiRJkiRJkiRJCtZXt8HKqZkClh1BsjhTJPPr6RDNCzqNdgDNmsE778B110GXLnDvvTBgQMXNl0plSl5uvDGzcEQqBeX1Nv76ZSyPPQbPPAMtW8Kf/gRHHQU5OeUzjyRJkqTtV5cuXXj33Xd32OKVWCxG//79iUQiQUeRJEmSJEmSpHIzdSpkZZXfPSRb4qij4NtvN9y39v6TTbn7bmjQAIqLITd32+efNStz3VlZ2z5WRUmn05YqbIN33nlnh33fAiAej/P2229bvLKdSyaTTJ06lQ8++IDvvvsOYIOSlZKSkp89P5VKlR2TTCaZNWsWc+bMIRqNEovF6NWrF127diUvz/taJUmSJKkqCQcdQJIkSZIkbZ327dvvNDdzxGIx+vTps9NcryRJkiRJkiRJkrRJq2bApMshWRh0kvIVXw6fXBx0Cu1AolG46ip4+mk47zwYNgzWrCn/eT78MFOEctRRMGpUZo6KWjAjmYSiIpgyBc45B3bdFZ54AtLpiplPkiRJ0vYhKyuLIUOGEIvFgo5S7kKhELVr16ZXr15BR5EkSZIkSZKkcjV+fLBzf/DBho/Jkzd97EknZe57Wb4cbrihfObPycnc37I9mDZtGueddx777LMPBx10EH/+85+ZPHkyoVCIVCoVdLwqacmSJSxatCjoGBVu5cqVzJ8/P+gY2oSVK1fy1ltv8fe//50XX3yRhQsXkkgkNihd2VqpVIrS0lIKCwsZPXo0//znP3nyySeZN28eaW/UkyRJkqQqweIVSZIkSZKqqEgkQo8ePYhEIkFHqXDpdJrOnTsHHUOSJEmSJEmSJEkKTjoF7x8LqQpojwhashhmjoDF7wWdRDuYvfeGTz+Fb7+Fnj3h88/LZ9zi4kyZywEHwOzZsHp1+Yy7uVavhhUr4PTT4fDDYfHiyp1fkiRJUuVq2bIlHTp02OHuGY5EIhx11FGEw37UWZIkSZIkSdKO5aOPKv9+krXefRfWrMmUqbz/Ppx5JoRCGx/XpAncfnvm+XnnwZw55TN/KpW5Xydozz77LF26dOH+++8nHo+zYsUKbrvtNk444QRefvllwuHwVhUpPPbYY7Ro0YLjjjuOsWPH/uRxX375JePGjWPChAnMnDmToqKibbmc7cbYsWN3itKaRCLBhx9+GHQMrScejzNy5Ehuv/12PvzwQ0pKSigtLa2w+daWuUydOpWHHnqIe++9l2XLllXYfJIkSZKk8uHdiJIkSZIkVWE9evQIOkKFC4VCdOzYkezs7KCjSJIkSZIkSZIkScGZ+xys+ipTwLIjShbDR2cFnUI7oF12gSeegAsugH33hbvugq1YM6HMhx9C27Zw772ZApYgFRbCW29Bmzbw5JPBZpEkSZJUsQ477LAd6l7aWCzGfvvtR+3atYOOIkmSJEmSJEnlbuHC4OZu2hSys6FmTejbF+65B556asNjQiEYMSJzzBNPwKOPlt/8JSUQdDfBuHHjGDZsGDVr1uTBBx/klVde4aWXXuKWW25h2rRpXHPNNcyZM4fQphppNmFtQctbb73F+eefz+zZsxk1ahSLFy8G2KCIZMmSJVx//fUMGjSI3r1706NHDzp16sSpp57KlClTfnKOiRMncumll3L88cdz+umnc9tttzFz5sxt+CqUv9LSUiZPnrxTFK+k02mmTp26wxTmVHVz5szh9ttv59NPPyWRSJBMJitt7nQ6TTweZ+HChfz73/9m3LhxW1XaJEmSJEmqHBavSJIkSZJUhdWoUYNWrVoRDu+4v+JHIhH69OkTdAxJkiRJkiRJkiQpWF/8DRKrg05RsQrnwvcfB51CO6BQCE4/Hd5/H+6+G448Er7/fsvGSCbhwgvhgANg3rzgS1fWKi2FlSvhtNPg8MNhxYqgE0mSJEmqCNnZ2QwZMoRYLBZ0lG0WCoWoXbs2vXr1CjqKJEmSJEmSJFWIyu5qWLECHnkkc//IQQfBccfBBx+se33IEDj66HXbv/897LcfzJ8P55xTvlmSyeDvq3nttddYsGABp59+Oscccwy77LIL9evX58wzz+Tcc89l/PjxPP300z/k/fkCh3Q6TSgUYsqUKfzxj3+kefPmHHbYYWRlZVGzZs2yYwCKior461//yl/+8hdycnK47rrreOCBBzj11FN59tlnGTJkCJMmTQLWlbWUlpZy++23069fP2666SbGjx/P6NGj+fOf/8wJJ5zAmDFjNpgjSJ999lnQESpVKBTi008/DTrGTi0ejzNy5EgefvhhVq1aRSKRCCzL2gKWt956i//85z8sC7phSpIkSZK0STvuqqySJEmSJO0kBgwYQDQaDTpGhYjFYvTo0YO6desGHUWSJEmSJEmSJEkKzoovYcWUoFNUvFQxfHlz0Cm0A2vXDsaOhZYtYc894e23N++8khIYOBD+85/gF4b4KYWF8L//Qc+esHhx0GkkSZIkVYSWLVvSuXPnKl++kpWVxdFHH0047EecJUmSJEmSJO2YKvv+kgsvhJNOggceyNw/8vjjcMABMHPmumMGDsz82bAhXHstpFLwm99AeXcHpNOwenX5jrklVqxYwXvvvUetWrXo378/AIlEgng8DkDPnj0BmDp1KgCRSORnxwuFQqxevZrhw4eTSCT4v//7P7Kyskin0+Tk5ADrSlRGjRrFHXfcQceOHXn00Uf585//zCmnnMK//vUvHn30UaZNm8Ydd9yxwTkvvfQSF1xwAXXr1uXRRx9l5MiRvPTSS/z1r3/ls88+44ILLmDBggWEQqFy/kptuY8++qjs67gzSCQSfPzxx0HH2GktXLiQ22+/nU8//TTQwpUfi8fjfPvtt/z73/9m/PjxQceRJEmSJP2IdyVKkiRJklTFVa9encMOO6zKf4hyU/Ly8th///2DjiFJkiRJkiRJkiQF66tbIbUTfGA5nYJ5z0PJ0qCTaAeWnQ033ZQpUTnhBLj8cvi59QAKC+HAA+Gdd6CoqNJibpXS0syCGd26wdy5QaeRJEmSVBEOO+wwWrduTTQaDTrKVonFYpx88skUFBQEHUWSJEmSJEmSKsz20DtdUgITJqzbrl8/82fdupCTk8n4xhuZopR0Gh58cN2xzZtn9j333NbNHeR/YS9btozp06fTrl07mjZtCmTKVdYWrNSqVYuaNWsyf/58Fi9evFlj/uMf/+DVV1/liiuuYO+992bRokXk5uaSlZUFQDqdBuDrr7+mpKSEAQMG0KlTJxKJBMlkEoC99tqLPn36MHr0aCZOnEg0GqW4uJiRI0cCcOGFF3LMMcfQunVrOnTowPnnn8+f/vQnJkyYwOOPPw6sK2sJQjKZZMmSJYHNH5RVq1ZRUlISdIydzqxZs3jggQdYtWrVdlW6slY6nSYej/PGG28watSosn8DJEmSJEnBq5p3VkqSJEmSpA3sscceTJw4kTlz5gR6s0R5ikajHH300VX2g6GSJEmSJEmSJElSuUgUwsyHIb39fXi0QoRCMOM+2O2PQSfRDu6QQ+DTT+HUU6FfP3jsMWjZcsNjSkoyx40fD2vWBBJzi8XjsHAh9O6dWTxj7aIZkiRJknYMoVCIIUOG8NhjjzFnzpztcrGpnxKLxTj++ONp2LBh0FEkSZIkSZIkqULl5lbeXNWrQ+PG8OWXG+7PyYFu3dZtL1xYOXnCYcjL2/ZxksnMrWTxeOaRlZV5/JJVq1axfPly9thjD2rUqAFk/m99rezsbHJzcykqKqK4uBjIlCisfwxkSk7C4TCPPfYYN954IxdffDFHH300M2fOZM2aNeTm5pKdnb3BOcuXLwegdu3aZfvWjpuXl0eNGjUYM2YMc+bMYc8992TRokV888031KxZk44dOwIQj8eBzP+p77bbbgB89tlnZXmC8t133xGNRiktLf3Z4zp37szgwYPLtocPH77RMVdddVXZ8+eff55Jkyb97JhNmzalffv2NGnShBo1apCXl1dWBDNlyhQ++uijTa6zsscee9ClSxd23XVXYrEYq1atYsaMGbz33nusWLHiF644IxaL8e2339KsWbPNOl7bbtq0aTz11FNlPwvbs3g8ztixYykuLuawww7b6N8RSZIkSVLl2w76kCVJkiRJ0rYKhUIceeSRO0xJSSwWo0ePHjRq1CjoKJIkSZIkSZIkSVKwZj6a+QT5ziJZDFNvhvTGH4SWylv9+vDKKzB0KOy1Fzz66LrXEgk44ohMeUlVKV1ZK5mERYtg771h2bKg00iSJEkqb5FIhOOPP55WrVoRi8WCjrNZYrEYJ5xwAs2bNw86iiRJkiRJkiRVuPz88h/zqqsgnc48Hnhg3f6CAvjsM3j5ZTjzTNh/fzj2WHjzTWjRYt1xTz6Z+XP+fLjwwo0fjz227tilSzP77rtvy3NGIuVTPBOJZEpc1nabJJOZa7zqKli58qfPKyoqIh6Pk5+fv8n/Q08kEmUlJmtLEn5clpBOpwmHw0yePJkrr7ySQw89lGHDhgGwZs0aSkpKyM7OJuuHJpi1568tevn8889JJBJEo9GyspRp06ax8If2m6KiIgCi0SihUIji4mIikcgG8wOsXr2aaDTK3LlzmTNnzuZ/8SrAwoULy3JVtn79+tG7d28aN25MjRo1iEajZGdn06hRIw4++GBOOumkjf4OjzzySI444giaN29OTk4OkUiEWrVq0a1bN84++2waNGiwWXMnEomyvzdVvG+++YYnn3yySpSurBWPx5k0aRJvvPFG0FEkSZIkScCOsRqrJEmSJEmievXqHHbYYbzyyitV6k3kHwuFQuTn57P//vsHHUWSJEmSJEmSJEkK3tynIVEYdIrKFV8Jq2ZAjTZBJ9FOIBzOLBSxzz5w3HHw+utwxx1wzTUwejQUFwedcOskEjBnDgwalLmOnam/SZIkSdoZRCIRjjnmGF588UW++OKL7fbe4XA4TCwW45RTTtnsRcwkSZIkSZIkqapr2TJzT0oqVTnzRSJw+OGZx6bccQeMHJl5vmQJ3Hrrxseccgocf3zm+cqVmz5mc+TkQMOG8NlnnzFmzBjGjh1Ls2bNOO6442jXrt1WjVmtWubPn7vGtVKpFJFIhNRPfPFXrlxJcXExNWvWJCcnZ5PHhEIhSktL+f3vf08ymeQvf/kLdevWBaCkpITi4mJq1apVVqqy9s8BAwZw//338+CDD9KtWzeOOeYYIFOkcttttzFp0iSAssKWxo0bU79+fUpLS5k4cSL77LPPBmUxb7/9NolEgjVr1lAc8E1Mc+fODfS9iJUrVzJp0iTmzJlDJBJhr732osUPzULNmzenU6dOTJ48GYCOHTvSqVMnIFOc8uabb7JkyRL22GMPOnfuTG5uLkOGDOGOO+74xTKZZDLJ7Nmz6dWrV8VeoJg3bx6PP/44iUQi6ChbLB6PM2HCBHJzc+nfv3/QcSRJkiRpp2bxiiRJkiRJO5DOnTuzePFiPv744+32A5S/JCcnh1NOOYVo1P+2kCRJkiRJkiRJklj2adAJKl8oAksnWLyiStWlC0yYkClh6dAhs8hESUnQqbZNaSl88gncey+ceWbQaSRJkiSVt3A4zKBBg2jRogUjR44kkUj85EJyQYjFYjRq1IgjjzyS6tWrBx1HkiRJkiRJkirNXntlykJWrqz4uebPh2OPhQEDoFs32HVXqF49c+/Lxx/Df/4DL79c8TnWSqXgk0/+w7Bhl7NkyRLq1atHIpHg2muv5dRTT+W6666jfv36WzV2KPTLx9SoUYP8/HwWLVpEyXo3/6TTaUKhEHPmzGHVqlW0aNGC/Pz8jc5PJpNEIhEuvfRSRo0axYsvvkiXLl3KXq9ZsybJZJKCggJatmwJUFb00r59ey655BKuu+46zj//fO6++26aNm3KuHHjaN26NQ0aNGDhwoXUrFmzbLzTTz+dV199lT/84Q8sWLCAfffdl2QyyRNPPMGbb775w9c0UyYTpLlz5wY294cffsisWbM2eA9kxowZXHDBBVT7oZWncePGZcUr6xf8TJkyhY8++giAWbNm0aFDB7Kysqhduzbt2rVj6tSpvzj//Pnzy/NytAmFhYU88sgjVXadHMiUr7z//vvUr19/q0umJEmSJEnbzhVMJUmSJEnawRx44IEUFxczZcqUKvemcnZ2Nqeddhq1atUKOookSZIkSZIkSZIUvDVLIL6Nn75vcQr0fnDddjoFqVIoXQHF8+D78TDzQVgydvPHrNsPmgyGOn0hrzFk14FUCaycCrP+C9PugNQ2vFeZWA1LPoTmQ7d+DGkr5OfDv/4FTZpU/dKVtQoL4aKL4JBDMtclSZIkaccSCoXo3LkzLVu25LnnnmPevHmB3z8cDoeJRqMcdthh7LHHHoQ2ZyU8SZIkSZIkSdqBdO8OW/tftSNGZB4/Nnx45vFjiQQ8+WTmsS1+at4tFY8n+fvff0udOgWMGDGC3r17M2/ePO6//34effRRmjVrxhVXXFFWhFLe2rVrR7Nmzfjggw9IJBJApkwlkUiQnZ3NmDFjAOjbt+8mi1fWmjJlCgCDBw8mFouRnZ1NXl4ekUiERYsWUVhYyAEHHEDPnj35wx/+QO3atUmlUpx66qm0a9eOJ598kk8++YTFixczdOhQrrzySo488kgWLlxInTp1gEyhyoEHHsjjjz/OlVdeyd///nduvfVW8vLyaNasGUcccQRPP/00WVlZP5sVYM4cePbZTOFP9eob/7n2eX7+5hXYrC+dTrN06dItO6kcffPNNxvtSyQSrFixoqx4pbS0tOy1nJycsufrv2eSSqVIJpNl282bN9+s4pXVq1eTSCSIRrdt6dYFCxbwzjvvkEgkaNasGW3btqVBgwbbNOaO4oUXXij7ea3K4vE4zz//PMOGDSM3NzfoOJIkSZK0U7J4RZIkSZKkHUwoFGLgwIGkUim++OKLwD88ubmys7M59dRTy24SkSRJkiRJkiRJknZ6SydAJDdTlFJeQmGI5EBuDuTWh4Ju0OZsmPUojDsLkkW/PMbul0HDQzbcF8mG2j0zj8aDYNSBkE5u+vxflIbv3tvKc6Vtc/nlmbKSHUlJCRx/PLz77pYvnCBJkiSpaqhevTonnXQSkydPZuTIkSQSCVKpVKXniMViNGrUiCOPPJLq1atX+vySJEmSJEmStD1o2hTC4aBTBCMWm0YqFWb48OGcdNJJALRu3Zru3bszadIkbrrpJs4991wKCgoqZP5oNMp7773He++9x2effUbTpk2JRCJEIhHGjRvH6NGjqVOnDnvttdcmz49EIgAMGjSI1q1bk0wmKSwspLCwkJKSEubPn8+3335LMplk2rRpZGdnl5V5hMNhEokEvXv3pnfv3huM+8UXX/DNN9/QuXNn6tevX3Y8wMEHH0L79rvzzTfTWLBgAalUin322Ydx48bxyCOP0KZNG2rUqPGz111cDLNmwerVsGpV5rH2+fp/FhdDXt6mS1l+qrAlPz9FKpXeqr+Pq666aqvO+yUFBQXsuuuuZdtfffVV2fMlS5bQunVrADp06MAnn3zCkiVL6NKlywZlGLVq1dqsucLhMKWlpdtUvPLQQw9xww03MGvWLMLhMGvWrKF169Zcd911HHXUURVWRFQVfP7558yaNWuDUpyqLB6P89JLL3HMMccEHUWSJEmSdkoWr0iSJEmStAMKhUIMGjSIvLw8xo8fv12Xr4RCIXJzcznttNOoXbt20HEkSZIkSZIkSZKk7cfS8ZAo5waIN/eGUAyqNYemx64rUGl+AsRqwegBmzdO0Tz4ZgQs+QDCWdB2GOy6f+a1+vtC8+Nh5sNbn3PFl5BOZYpipEry8cdw552ZBQZ2JIkEfPop3HsvnHlm0GkkSZIkVZRQKETnzp1p2bIlb731Fp9//jmhUKjC7yMOhUJEo1GqV6/OvvvuS8eOHXfaxcEkSZIkSZIkCSAUgo4dYdy4oJNUrlAoRWHh65x66okMGTIEgEQiQTKZpFq1auy3337cdtttjBo1iqOOOqrCcsRiMfbff39WrlxJaWkpCxcuZOzYsfzlL3/hu+++Y8SIETRo0KDs+IceeojVq1dz+umnk52dDcC5555b9noqlaK0tJRQKMRLL73EySefzIEHHsjll19OrVq1Nlgn46fKOe6++34WLKhH//7/4E9/qsfYsTBvHsTjEI+ngSaEw02IRiE3F9q3h1WrprB69cH06HE01ar9fNl5u3Zwyy2//LVJJqGo6OfLWda+tngxzJgBRUUJWrQIEw5vH8UY1atX57jjjisryZkwYQJz584te33cuHHsueee5OTkUK1aNc4+++xNjrO5RSprC3W21mOPPcawYcPIzc3lmmuuYc8992T69On885//5JhjjuHJJ5/82fKVtfsnTZrE//73PxYuXEgoFKJBgwZ06NCB3XbbjaZNm1bJ92YKCwt56aWXtus1cbZUMplk+vTpfPXVV7Rr1y7oOJIkSZK007F4RZIkSZKkHVQoFOJXv/oVtWrV4s033ySZTJJOp4OOtYFYLEadOnUYOnQoNWrUCDqOJEmSJEmSJEmStH1ZPBrSW/+B3U367oMfxga+eRB2vxw6X5vZ1+hwaHoMzHny58eYelMmW2q9D7sufB1+PQty62e2a/fatuKVUBhWzYAabbZ+DGkLpNNw/PE7XunKWoWFcNFFMGQIFBQEnUaSJElSRapevTqDBw/mkEMOYdKkSYwZM4Y1a9ZQWlparvOsXZCsTZs29OnTh0aNGlXJRb0kSZIkSZIkqSL07w8ffwypVNBJKk8oVExu7mQGDRpE/fqZ+8ii0WjZ/yd///33AOTl5QGZQpNwOLzROOl0mpdffpkxY8Zwzjnn0LRp063Ks3YNi8aNG3PooYdy8MEHM3v2bPbYYw9CoVDZ/KeeeioAJ5xwQlnxyvrC4TA5OTkA5OfnEw6HadSoEZ07d97o2LvvvptOnTrRpEkTli/P5YEHsnj00SSLF19POFzKiy/mU1T04/9LD/3w9YDS0swjU9pzCOHwPlx4YT6//z107gznnpu5/2cTMTdLJALVq2cem6uwMMEtt4TYmu6R+++/f6N9p5122pYP9IO6detywgknULNmTQAmT57MK6+8ssExy5cv58EHH+Twww+nSZMmZfu///57ioqKyvYVb+aNYttScp9Op7nttttYuXIlDz/8MAMHDgTgoIMOok2bNhxzzDHceeed9OvXr+xn5sdSqRSRSIS77rqLBx98kMaNG5NKpVi5ciVr1qyhRYsWXHrppRx33HEbvE+z/s/X/PnzCYfDFBQUbPA9/lNlL5XlhRde2KFKV9aKx+M8//zzZYU7kiRJkqTKY/GKJEmSJEk7uJ49e9K6dWuefvpplixZsl286RwKhYhGoxxwwAH07NnTD1lKkiRJkiRJkiRJm7J6ZsXP8fn10OJkqNE2s93ylF8uXvn2fxvvS66BojnrilcSq7ctVzgGhbMsXlGlefddWLgw6BQVK52GBx6Aiy8OOokkSZKkypCTk8Nee+1Fz549mT17Nh988AGzZs0iFAoRCoW2uIglEokQjUaJx+NUq1aNHj160KVLF/Lz8yvoCiRJkiRJkiSp6jr4YPj3v2H1Nt5GVZWkUhG6dy8sKyRZv9Rh+fLlLFmyhOzsbOrUqQOwydIVgEQiwcyZM/nb3/7G3/72Nzp37syZZ57JSSedRPUtaQz5QSQSKSthqVWrVtn+tfMff/zxfPvtt1SrVu0Xx/ruu+8oKipi1apVxONxYrFY2WvpdJo///kyIpH9SCQuZOXKnqRSSSAzdyqVRVHRFiUnlarG2n6QMWPgs8/gnHPg7LMzJSzNmm3JeFsnHA6TTqe36ty5c+eWW45mzZoxdOjQshKcsWPH8vrrr2/y2EWLFnH//feTn59PzZo1KSwsZMWKFZx00kkbHLM50uk0kUhkqzK/++67fP755/Tq1YsDDjgAgGQySTKZ5MADD6Rly5a88847rFix4ieLV9bOfeWVV3L22WcTCoVIp9OsXLmSyZMnc9ddd3HiiSdSVFTEGWecAawrXZk6dSrPPvssTzzxBHPnzqW4uJhGjRqx//778/vf/5727dtvMFcqlaK0tLTsa1yRpk+fzqxZs0jtoO1U8XicN954g0GDBgUdRZIkSZJ2KhavSJIkSZK0EygoKODMM89k3LhxvPXWWySTya2+sWFbxWIx6tSpw1FHHUVBQUEgGSRJkiRJkiRJkqQqIbWmEiZJw6K31hWvFHTfumGqt4Fd9ly3Pf/FbU5GsjKuX8r4+9/ZwoUNqp6iIrjpJrjoIviJdSskSZIk7YBCoRDNmzenefPmpNNpvv/+exYuXMi8efOYPXs233//Pel0mnA4XLYAXjqdJp1Ok0qlyMvLo0GDBjRr1oyGDRvSoEGDSllwS5IkSZIkSZKqsv32gxo1dqbilTTwNv36taZBgwYAZQURoVCIr7/+mlmzZtGiRQuys7N/dqRYLMYJJ5xAx44d+eijj3j11Ve56KKLOO+88zjggAM4//zz+fWvf11uyR955JHNPnbw4MGMGzeO2rVrb1C6UloK//lPiGh0LsuXh4nHs4Dyv0Fn1arMn7feCrffDn36wBVXwL77lvtUZaLRaGDrk6zVsWNHBg0aRDQaJZVK8cYbbzBu3LhfPK+wsJDCwkIAmjZtSosWLYDM+yBTp07drLnT6TTR6NYt2/rOO+9QVFTEr371q7Lv+0gkUlam0rp1az755BNmzZpF27Ztf3asBg0alP1srdW/f38OPPBA9tlnH2699VYGDx5MnTp1CIfDJJNJLrzwQt544w169OjBWWedRX5+PuPHj+ehhx7i9ddf57///S99+vQpG2/evHkceOCBTJ8+nV133ZV69erRuHFjWrZsSePGjdl7773p0aPHBt/7W+u9994jHo9v8zjbq2QyyZQpUzj44IN9X02SJEmSKpHFK5IkSZIk7SRCoRC9evWibdu2PPvssyxevJhEIlFpNzisfeP8gAMOoGfPnmUfzJQkSZIkSZIkSZL0E5KllTNPyffrnsdqbfn5uQ2h/4sQ/uHDtNPuhu8+2LZM6VQlFc9IsHAh/O9/EPD6AJVi1Sp46y046KCgk0iSJEkKQigUok6dOtSpU4dOnToBmQXDiouLSSQSJBIJkskksViMaDRKVlYWWVlZAaeWJEmSJEmSpKonHIaLL86UYhQVBZ2m4sVipcTjf6d58+M3KBlYu67E+PHjmTlzJkccccRG5RGbUrt2bfbff3/2339/TjjhBCZNmsQHH3zAM888w+DBgwEYOXIkhxxySIVcz0+pUaMGPXr02GDfxIlw9NGZe5AKC/MqJUfpD7cWjhoFY8fC4MFw551Qs2b5z7W27KQi1axZkwsvvLBse/jw4WXPe/TowaGHHlr2vTRu3DgWLFhAkyZNyo4pKSlh8eLFZdsnnXQSc+bMYdGiRSQSCRo3bkzv3r3Lxpg4cSJLlizZrGyJRJoPPojSrBk0bgzVqm3eNaXTab766iui0Sht27YtK1tZK5VKUatWLcLhMAsXLtzsMX+8VkurVq0oLi7mu+++Iy9v3fffe++9x+jRo+nduzfvvfce4XC4bN4777yTYcOGccstt9ClSxdyc3MBWLNmDatWraJt27b07NmTZcuW8e233/Lll1+yYMECBg8ezL/+9S9q1669eV+En7B06VIWLFiwTWNUBaFQiEmTJrHXXnsFHUWSJEmSdhoWr0iSJEmStJMpKCjgjDPOYMGCBXz44YdMnToVgEQiUSHzxWIx8vPz6du3L3vssYcfvpQkSZIkSZIkSZI2VzpZOfNk1133PL58y86tuTvs+yrk//Ah5lmPwvjflU+uVMW8hyn92F13wY8+j77DWr0abrzR4hVJkiRJ64RCoQ0W4pIkSZIkSZIklY/TToPLLw86ReWIRlcTj79D48aXAJlyh1AoRCgU4ttvv+XNN98EoF+/ftSrV+8Xx0un00Dm/7CbNGlCkyZN6NatG7NmzWLmzJk0adKErl27bnBOIpEgGq285TVLS+Gaa+Dmm2HNGvghcqUrKoJnn4XXX4dHH4WDDy7f8UOhELm5uRQXF5fvwJtpt91226BspHfv3vTu3XuDY2bNmsWIESPKtgsKCmjZsuUmx5s2bRojR47c7PlTqTB//Ws28+fDvHkQi2UKWBo3hief/Omym2QyWVaGUrdu3Y1eX7NmDfF4fKNClp+TTqeZMGECkUiEnJwcSktLefzxx1m9ejUDBgzY4P2e0tJSSkpK6NixY1npCkA4HObkk0/m0ksvZfz48Rv8zKxcuZKlS5dy3HHHcdVVV5FIJFi1ahWFhYWsWLGCmjVrsssuu2x23p/y0UcfVXiZz/YgHo8zZswYevbsuVFhjiRJkiSpYli8IkmSJEnSTqphw4YMGTKE4uJiJk6cyJgxYygtLSWZTJJMbtsCTllZWaRSKVq3bk2fPn1o3LixbwJLkiRJkiRJkiRJWyqcVQmThGDXA9dtLh2/+afW2wf6Pw9ZtTLbU/8Jn/y+/HJFcsppLOmnJRJw++2ZxQ92Fu+9B3PnQpMmQSeRJEmSJEmSJEmSJEnacdWqBUOGwOOPwzYu4bBdy8uDvfZ6j3fe2XB/aWkp2dnZjBw5kv/973/06NGDfv36AZkCiZ9bg2Lta+sfd9999/HEE0/QvXt3rr32WurVq0c8HicWi7Fy5UpuueUWatWqRcuWLenbt2+5FET8lEmT4KijYMECCKiPZANr1mQeRx4JgwfDnXf+dCHI1th1112ZOXNm+Q1YwT799FPatGnDLrvsQk5ODiUlJSxcuJBJkybx2WefbdFYjRvX5e23134/wrJllJWwVK/+0+clEgni8Tg5OTlkZ2f/cP667+fCwkK+//57cnJyqFGjxkavb8rChQs56aSTWLZsGXl5eSxbtoxVq1Zx6KGHcuutt25wbIcOHdhll1148cUXufjii2ncuHFZMcuoUaMoKiqiR48exGKxsnOWLl1KPB6nXr161PzhG6h27dpb9PX6JfF4nE8//XSnKF6BTMHOrFmzaNGiRdBRJEmSJGmnYPGKJEmSJEk7udzcXHr37k2vXr2YN28e8+bNY/bs2SxYsIDCwkJisRjJZJJEIrHRuaFQiFgsRjqdJp1OU6dOHZo1a0bjxo1p0aIF+fn5AVyRJEmSJEmSJEmStIOIZFf8HB2vgOqt1m1/M2Lzzms2FHo9mMmYSsKnv4evbiu/XKEQRHLLbzzpJ7z//o69sMVPeeop+H159SRJkiRJkiRJkiRJkiRpky6+GJ57DoqKgk5ScVIpuOiiAt55B+644w569OhB7dq1yc7OZt68eVxzzTUUFhbyu9/9jg4dOgD8bLnE+tYed/PNN/O3v/2NrKwsbr31Vnr37g1ANJpZTvO1117j6quv3uDcAQMG8Pe//5127dqVz4X+4P774bzzMkUn6XS5Dr3Niorg2Wfhf/+Dd9+F8rr05s2bM3v27F8sy5g0aRKTJk362WOGDx++0b4VK1Zscj/AiBGbeU/jet59913efffdLT5vU5o2bVr2PBSCgoLMo1Onnz8vnU6Tn59PKpWipKRkg/2hUIjvv/+eWbNmUadOHRo2bLhZWWrVqsWVV17JlClTmDp1KlOmTOGQQw7h3//+N7Vq1drg2CZNmnDffffxhz/8gW7dunHEEUdQt25dpk2bxvvvv8/hhx/O//3f/21wzqJFiwD47rvveOmllwiFQrRt25a2bdtukH1bfPHFF9t0flVTWlrKmDFjLF6RJEmSpEpi8YokSZIkSQIyN5w0adKEJk2alN1kUlJSwrfffsu3337LmjVriMfjlJaWEolEyMrKIhaLUatWLRo2bMguu+yyzW+QS5IkSZIkSZIkSVpPrGb5j1m3L4RikN8Mmh8HDQ5e99r8V2DOk5nn+c1g0Kx1rz223nuBbc+FbrdBKJzZ/vpWWDohM/ZapStgxZRtCJqumOuXfmT8+MwiCDuTkhJ45x2LVyRJkiRJkiRJkiRJkipaly5wwAHw+utQWhp0mvKXlweXXAIDB/bnj3/8I7fddhtnnHEGe++9N8uXL+fpp59mzpw5DB06lOOOO26zx12/4OH555/nD3/4A/Xr1+fGG28sWw8D1hWz9OvXj08++YT58+fzzDPP8NhjjzFlyhTmzZtXrsUr//gHXHUVFBeX25Dlbs2azP1Be+0Fb7+d+R7cVg0bNiQWi21QILIzyMrKonHjxlt1bm5uLg0aNOC7775jxYoVAMTjcUKhELFYjGnTpvH555/zq1/9arNLOfLz8zf4ORo1ahSnnHIKBx10EC+++CINGjQo+9lJpVLEYjG6dOnCe++9x8iRI1m6dCkAgwYN4h//+AetWrUimUwSiURIJpNlOW+55Rb++c9/EovFaNWqFb/+9a/5zW9+Uy4/S5988gmlO+I/hj/jm2++IZFIlBVFSZIkSZIqjr95SZIkSZKkn5SdnU2zZs1o1qxZ0FEkSZIkSZIkSZKknU+dvWD5pPId86D3N71/5iPw0dmbN0aTo9aVrgC0/33msb5F78Bb+21VRAASRVCr09afL22m0aO3blGLU06BBx9ctx0K/eShGzjpJDj5ZNhjD9hlF0gkYO5cGDUKbrwRZs7c8Pi8PLjoIjjqKGjTJjPPjBnw9NNw001QWLjl2SFTOCNJkiRJkiRJkiRJkqSKd999mfs+drSugVAImjaFyy/PbP/xj38kPz+fO+64g5dffpm8vDwikQg33HADv/nNb4ANC1U2x7PPPstll10GwJVXXslJJ520yeMaNGhAgwYN2HPPPQF47LHH2G+//ejatesG86ZSKcLhMKtWraJ69epbdL3Dh2fu7ykq2qLTApFOw4oV0L8/vPUW9Oy5beM1bNiQRCJRPuGqkHQ6TcOGDbf6/NatWwMwceJEjjrqKLKysspee/nll0kmkxx88MHUq1cPYLN+NpLJZNnz/fffn+uuu45TTz2V+++/n8svv5xQKERJSQk33XQTw4cP55BDDuHDDz+kRYsWLF26lFtvvZV//etf3HrrrVx99dUUFBQAkEql6NixIw888AB9+/Zl1apVfPbZZ9x3333ceOONfPHFF9x1113b9PVIp9MsWrRoq8+vqmKxGIsWLaJRo0ZBR5EkSZKkHZ7FK5IkSZIkSZIkSZIkSZIkSdL2qE4fmPUYJFaX35jpFKTiULociufB9+Nh5oOwZGz5zVEecupDrFrQKbQTmDCh8ub6xz/g4os33BeLQdu2mcfQodCjB0yfnnmtoCBTDNOx44bndOqUeRxxBOy3HyxfvuVZliyBlSuhRo2tuhRJkiRJkiRJkiRJkiRtprp1M+Urp5wChYVBpyk/OTnw1FMQ/WFFyzp16nDllVdy5ZVX8tFHH7Fs2TL23ntv8vPzgUxhRCQS4aWXXqJZs2bssccePzl2KBRixowZ/Pa3v2XJkiUMHz6c008//SePX1us8t133/Hiiy+STqfp3bs3u+yyS9l4AOFwGIBLL72U119/neOOO46zzjqLJk2a/Oy13nJL1SldWd/q1XDQQTBmDOy++9aPk5eXR1ZWFsXFxeUXroqoVavWVp971lln8fDDD/O3v/2N2rVrc9hhh5Gbm8uIESN4+OGH6d69O7/61a+AXy4lSqfTpNPpsu/h0tJSIpFIWZnLd999V1YsNHr0aG666SZ69erFXXfdRYMGDUgkEhQUFDB8+HCmTZvGv/71L/r27cuxxx5LKpUiFoux7777bjBnly5dOPDAA7ngggt45plnuO222/jrX/9aNs+WWrVq1QbFMT+lc+fODB48uGx7+PDhGx1z1VVXlT1//vnnmTRp0s+OGQ6H2XvvvWnQoAGNGjXaoHjpwQcfZPbs2Zs8p3v37uy+++7UrVuX7OxsEokEy5cvZ/r06YwZM4bCzfhHPZVKsWDBAotXJEmSJKkSbPlvq5IkSZIkSZIkSZIkSZIkSZIqXkG3bR9j5gh4LLTu8d8IPJEDz+0Kr3WHj3+76dKVwtkbnre+t/bb8LVNPd7ab9tyF3TftvOlzbBiRaaApDLk5sL556/bfuaZzKIGp5+eWeAAoFYtOOOMdcdcf/260pWZM+HYY2HgQPj448y+PfeEf/5z6/Lk5cGnn27duZIkSZIkSZIkSZIkSdoyQ4bAfvvBDx0JVV5eHvzpT+vubfmxnj17cvDBB5Ofn086nQYgEomwaNEiBg0aRJ8+fSgtLd3ovLWlDB9++CHnnnsuS5Ys4YwzzuCKK64oK5jYlLWFFfPmzWP06NHstttu9OjRA6Bs/vXn6N+/P7vtthu33347zZo1o2vXrvz73/9m9dobedbzyCNw+eVVr3RlrVWroH9/mDVr28Zp27btzxaD7Ihatmy5TddcUFDA/fffT9euXbn88ssZNGgQ/fr149prr6Vu3brccccdtG/fnlQqRSgU4pprruGss87iu+++Kxtj0aJFLFu2jFAoRDgcJhQKEQqFyM7OBjI/KwBNmzYt+16fPHkyy5YtY6+99qJGjRoARKPRsp+vTp06ATB9+nSAnyxRSaVSNGzYkBNPPBGAiRMnsnDhwq0qXQFYuHAhkUhkq87dVrFYjP3224/27dtvULryc4YMGcKhhx5K06ZNyc3NJRwOk5WVRb169ejTpw9nnnkmubm5vzhOPB5nzpw523oJkiRJkqTNEA06gCRJkiRJkiRJkiRJkiRJkqRNqNEeUht/uHyHF86G+vsEnUI7gU8/zSwCsWJFxc+Vl7fhwhlXXQWff555fsQRMGBA5vn6xwwatO75NdfAk09mnn//PYwZk3l+wglwySWw3mftN8uaNTBhAuzjj5okSZIkSZIkSZIkSVKluP9+aNMGNtE3UqWEQtC0aaaMZPOOX1dcsWTJEmrUqEGvXr3IysoikUgQja5bEjMSiVBUVMQf//hHxowZw1lnncWf//xnIFMC8XOFD6lUigkTJjBt2jTOPfdc2rZtu9H8a+c49thj2W+//fjiiy8YM2YMr732GhdddBHnnnsuAwYM4Oyzz+bwww9n5kw4++yqW7oCkE5n7o86+mgYNw62sjOD3r1788UXXxCPx8s34HYqFovRp0+fbR5nr732YsSIEYwaNYoJEyZQUlJC586dOeecc6hWrdoGx1599dUAXHHFFWX7Zs2axdFHH0337t058MAD6dChA7m5uSQSCUaNGsU999xDVlYWhxxySFmpSU5ODllZWXz++eebLI6ZOXMmwC8WkKw9t169ejRv3pxFixaxatUqGjRo8JPnJJOwejXUqJH5t2J98+fP32ThUmVIp9PMnz+fhQsXMn/+fAatf3PeJuyyyy7stttuZdvjx4/niy++oH79+hx00EGEw2Fq1qzJ7rvvzvjx439x/nnz5m3zNUiSJEmSfpnFK5IkSZIkSZIkSZIkSZIkSdL2KByF6m1gxedBJ6lckWwo6B50Cu0Evvii8hay+P57+OQT6No1sz18ONx1V2YRin33zeyLx+Hxx9eds8su654XFq57vnr1uuexGOy9Nzz33JblKSmBjz/esnMkSZIkSZIkSZIkSZK09erWhSefhMGDobg46DRbr0YNeP55iG7FSpa77747y5cvZ82aNcC6Yoe1pSrz58/nb3/7G2PGjKF379784x//KCun+LnSFciUuvzvf/8jPz+fvn37kpub+7PH16tXj3r16rHPPvtw/PHHM2vWLG677Taef/55Xn75Zf75z1t59NHzKSnZ8uvc3iST8OWXcPvtcMEFWzdG/fr1KSgoYNGiReUbbjuVn59PkyZNymWs9u3b0759+598fe339p133sm0adNo1KhR2WvNmjVjwIABvPbaa7zxxhuEw2Fyc3NZvXo1iUSCXXfdlXvuuWeDkpDBgwdzww038Oqrr/Lss89y+OGHk5+fT1ZWFh9++CGjRo0CMqUwa6XT6Q1KWtLpNPF4nKysLObNm8fy5ctp3rz5L5a1JJPQqVPmfrlGjaBx48yjUSOoVm0W6XR6y7545aS0tJR77723bPuXildycnI22H7jjTeIx+PMnDmTLl26UK9ePYCysptfsnLlyo2KpiRJkiRJ5c/fuiRJkiRJkiRJkiRJkiRJkqTtVf39YOVUSCeDTlJ5kiWwy55Bp9BOoLAwU3ZSWY48Eu6/H/bfH4YMyTzW+vhjuOgi+Oijdfu+/BL23DPz/Nxz4YMPoKgI/vjHDcdt3nzr8qxcuXXnSZIkSZIkSZIkSZIkaev86lfwwAPwm99UzfKV/Hx46y1o127bxllbarC2tGBt8cSwYcN47rnnOPDAA7n66qupVq0ayWRys8oNpk2bxvvvv0/nzp3p2rUrsHGZxPrWFkCEQiGaN29Ofn4+s2bNAuDKK69k9eqT+eKLTJHEjqCwEC67DAYMgFattm6Mvn378vLLL1NaWlq+4bYzsViMvn37/uT3TkX57W9/u9G+XXfdlVtuuYUFCxYwffp0pk6dysKFC4lEIrRt25ajjjpqo5KQxo0bc/XVV3PzzTdz8skn079/f9q1a8eCBQt47733WLlyJb/73e/o0aNH2TlPPvkk++67L/Xr1wcyPxdZWVksXbqUe++9l+XLl3PggQdSu3btn72GrCyYMydzb9r8+ZnHvHmZR0nJUjazpyRwixcvZtWqVWVFM7/61a/44osvqF+/PnXq1AGgpKSEqVOnbtZ40WiUpUuXlhW2SJIkSZIqhsUrkiRJkiRJkiRJkiRJkiRJ0vaq1Zkw435IFgWdpJKEoOGhEKsedBDtBIqLIZGovPlWrYLp06FPH/jRZ93p3BlOOCFTwLJ2XYJrroFnn80832efzIfQN+XHY22uop3lnxVJkiRJkiRJkiRJkqTtyLHHZkoJLrigapWv5OfDyJHQrVvFzXHqqaeSSCT4xz/+QZs2bQB+tnQllUoRDoeJx+OMGzeOBQsWcMopp9CyZUuAny3OCIVCZeUrc+bM4bTTTmPixIkccsghnHLK1XTsuOPdX1NSAkOHwrhx8EPXzRbp0KEDr7zySvkH286k02n22GOPoGOUycrKonnz5jRv3pwDDzxws84588wzadGiBc8++yyjR49m0qRJ5OTk0L17d04++WSOPPLIssKjdDrNJZdcQklJCfvttx977rkn1apVY8GCBYwaNYpx48axxx57cOaZZ5KVlbVZ89eokXl06LBu31//mqCkZIsvn6uuumrLT9pGyWSSRx99lF//+tc0bNiQ7t27071797LXZ8yYweuvv86KFSs2a7xQKEQ8Hq+ouJIkSZKkH1i8IkmSJEmSJEmSJEmSJEmSJG2vdtkDqreB5ZOCTlI5onnQ4Q9Bp9BOojIXrohEYPRo6Ngxs33FFXDLLVC7NjzyCOy9N5xzTmZxg4suyhzz3HNwzDHwt79Bixbrxho1Ctq2hcaNM9vLlm1dpq35ELskSZIkSZIkSZIkSZK23ZlnQm4unHVW1ShfqV4d3ngDevWq2HkGDhzIwIEDN/v4tcURCxYs4I033qBOnTr06dOHSCRCOp3+2eKVta8vWbKE4cOHM2rUKI488kj++tcbOfZYKClJAz99flWUTMKXX8Ltt2eKf7ZUNBqlW7dujBs3jmQyWf4BtwPhcJg99thjswtGtmcHHnjgBkUtiUSCNWvWUK1atQ2OSyaT/N///R8vvPAC7777Lk888QQAsViMRo0acc455zBs2DDq1q27TXmq2vdMSUkJ33//PbvuumvZvzVrNWnShN1335133nlns8dLJBLlnFCSJEmS9GMWr0iSJEmSJEmSJEmSJEmSJEnbs93+BB+dDYlVQSepeNn1oE6foFNoJ5GTU3lz7bPPutKVZcvg2mszz1evhr//PVO8AnDsseuKVwCeeirzaNUKdtkFZs+G5cthxYp1x0zayl6mHWBtAEmSJEmSJEmSJEmSpCrrxBOhVi1+KPnIlGJsb7KzoVo1GDUK9tgj6DTrxONxRo4cyS677EL37t2ZM2cOH3/8Mb1796ZTp04Av1i8EgqFSKfT/PnPf+ahhx6ic+fO3HDDDcyY0ZIvv4RkcscqXVmrsBCuuALOPnvr7p/q168fn376KcVVoTFoK8RiMfbbb7+gY1SIaDS6UenK2v0nn3wyJ598MgCLFy9m4cKFrFq1ilq1atFx7Y1v2yiVSm3Veffff/9G+0477bRtjfOzsrOzOf3008u+Xi+88AKff/45tWrV4phjjqFOnTrss88+FBcXM27cuM0a0+IVSZIkSap4Fq9IkiRJkiRJkiRJkiRJkiRJ27MmR8LHvw06RcWL5sNul8DPfNhdKk+5uRCNQmV8nrlu3XXPs7MzpSelpZntmjXXvbb+8/XNmLHu+WWXZbIDzJkDH320dZny87fuPEmSJEmSJEmSJEmSJJWPAQPgs88y5Stffpkpxdhe5OXB4YfD3XfDLrsEnWZDkydP5o9//CMLFy5k3333JZVKsXr1avr06UPTpk0BCIfDmzx3bSHLmjVruPvuu7nvvvvYbbfd+Pe//02bNm347W9h9erKvJrKl07DU0/BSSdt+bk5OTkcccQRPPXUU8Tj8fIPF6BYLMaAAQM2WU6yM6lXrx716tUr93HD4fBWla/MnTu33LP8kt12263s++Dbb79l4sSJAHz33XeMHz+eQw45BIDdd999s4tXolGX/5UkSZKkirbp/w2SJEmSJEmSJEmSJEmSJEmStH2IZEPrsyGcFXSSipVOQfMTg06hnUheXqZ4pTxddVVmYYJ0Gh54YN3+SZM2nPfxx+Hgg+GEE+Daa9e99vHH6543bQoffADDhsEhh8CRR8J998H//d+6Y/7yF0gmty7rTr4+gCRJkiRJkiRJkiRJ0nahZUsYNw6uvz5zX0kkEmye7OxM0crjj8OTT25/pSsA3bp145577uHAAw/kzTff5NVXXyUej/Puu+/y2GOP8dVXX/3iGDfffDPXXHMNtWvX5oYbbqBXr17Mng1jxlTCBQRs9Wr429+2/vw2bdrQtm1bIkF/s5ajcDhMs2bN2H333YOOssOqSt8veXl5Zc+zsja8dzc7O7vseU5OzmaPafGKJEmSJFU8f/OSJEmSJEmSJEmSJEmSJEmStnfthsHXdwClQSepGJFcaHMOxGyCUOVp1y6zUMSaNRU/19SpcNdd8NvfZraPOCLzWF9hIVxyybrtUAj69Mk8NuWaa+Dhh7cuT1YWdOmydedKkiRJkiRJkiRJkiSpfIXDMGwYDBgAxx4LX36ZuZeksuXlweGHw913b5+FK+vbd9992XfffUkkEjzzzDPcc889vPHGG7zxxhv06dOHe+65h912263s+HQ6TSgUIplMMmrUKP7yl78QjUZ55plnOPTQQwG44w5IpYK6oso1cyZ88gl07bp15w8YMIBvvvmG4uLi8g0WkFgsxqBBgwiFQkFH2WFFo1FKSkoqbPyaNWty4YUXlm0PHz58g9fbtWu3yfOaNm1aVqAyY8YMEokEixYtKnu9oKCAAQMG8MUXX1CrVi169epV9tr8+fM3K1s6nSYWi23upUiSJEmStpLFK5IkSZIkSZIkSZIkSZIkSdL2Lq8x7HkjTPwTJAP4RH1Fy6oNe1wbdArtZLp2hcr83P8558B778HJJ8Oee0JBASSTMHcuvPMO/P3vMG3auuOXLYP//CdTvNKoUWZhi8WL4f334fbbYcyYrc+Smwvdu2/rFUmSJEmSJEmSJEmSJKk8tWwJ48bB44/DX/8KM2ZASUnmHpOKkpWVKX7p3RsuvxwOOKDi5qoI0WiUY489lmOPPZYlS5bw0EMPMWHCBJo2bbrBcWuLV1544QX+/Oc/k52dzZVXXsnAgQNJp9OUlGQKZ0pLA7qQSlZSAjffDI88snXn5+TkcMQRR/DUU08Rj8fLN1wli8ViDBgwgGrVqgUdZYdWUFBAYRCNUj8YOnToJvfvv//+Zc9vueUWVqxYwfTp05k2bRpt2rQBoFu3bnTr1m2D8woLC3n33Xc3a+5EIkFBQcFWJpckSZIkbS6LVyRJkiRJkiRJkiRJkiRJkqSqoO05MOthWDoe0hX4SfrKFsmFvZ+AaG7QSbSTqV0bataE777b8nNHjMg8fmz48Mzjpzz2WOaxOVauhLPO2vJsm6OoKFM8I0mSJEmSJEmSJEmSpO1LOAzHH595TJyYKcd46qnM/qKi8punWjUIheDss+Hcc6F58/IbOyh16tTh97///SZfC4fDfPHFF/zpT3/im2++4aabbuK0004DMqUszz0XIp2uzLTBSibhmWfgzjuhRo2tG6NNmzb06NGDjz/+uMqWr8RiMTp16sTuu+8edJQdXrNmzZg3bx7pKvKD9vjjj9O1a1d233136tWrR05ODslkkmXLlvHNN9/wwQcfsHr16s0aq0aNGkSjLv8rSZIkSRUtlK4qv3VKkiRJkiRJkiRJkiRJkiRJO7vVM+GVjpAsx0/QBymSC61Oh+63B51EO6lDDoHXXw86ReWrVw8WLQo6hSRJkiRJkiRJkiRJkjbHihUwYgQ88ABMnQqRSKaIZfVqNqssJBzOFK2UlkIsBp07wznnwJAhkJ1d8fm3B4sWLeKMM87glVdeYejQoTz22GMbvH7SSfDIIwGFC0jNmplSn4MO2vox0uk0L730ElOmTKly5SuxWIw2bdpw1FFHEQqFgo6zw/vqq6947rnnKCkpCTpKpevYsSNDhgwJOoYkSZIk7fCsvJQkSZIkSZIkSZIkSZIkSZKqimotYM8bYeKfIFkYdJptl1U7cz1SQPbZB0aNgir2mf9t1rVr0AkkSZIkSZIkSZIkSZK0uWrWhGHDMo9UCqZPhwkTYOxYeO89mDkzU6pSWgrJJESjmYKV3Fxo3x7694eePaFbN2jcGHbGjon69evz0ksvMXbsWBo0aABAMpkkEokA8OGHQaYLRlERjB+/bcUroVCIgQMHUlpaytdff11lyldisRjNmzdnyJAhlq5UkgYNGpBMJoOOUelisRhNmzYNOoYkSZIk7RTCQQeQJEmSJEmSJEmSJEmSJEmStAXangMFXSCcHXSSbRPJhb2fhGhu0Em0E+vePbPAxM4kKytTOCNJkiRJkiRJkiRJkqSqJxyGtm3huOPg1lvhk09g2TIoLIR4PFPMUlqa2V6yBN5/H66/HgYPhiZNds7SlfX16tWLZs2aAZSVrpSUwJw55TvPKadAOr3usaXC4czf3fpjnHJK+WaMx+Gdd7Z9nFAoxJAhQ9hjjz2IxWLbPmAFi8VitGvXjqFDhxIOuyRrZalevXrZz9zOJBwO07Bhw6BjSJIkSdJOwd/yJUmSJEmSJEmSJEmSJEmSpKokFIZ9R0K1VhDKCjrN1onkQu+HoW7voJNoJ9e//9YtbFCVhcNw1FFBp5AkSZIkSZIkSZIkSZK2D599Brm5QafY0KWXQt++FT/PJ5+UzzihUIjDDz+c3r17E41Gy2fQChCNRunatStHHnmkpSuVLBQKUb9+/aBjVLp4PL5TXrckSZIkBcHf9CVJkiRJkiRJkiRJkiRJkqSqJlYdDnoX8hpAaPv9kPImRfKg2+3QdEjQSSSys+GssyCrinYYbY2uXaF166BTSJIkSZIkSZIkSZIkSduHCRMgkQg6xTpdusBVV0EqBWvWVOxcK1fC99+Xz1ihUIj99tuPU045hRo1ahCLxcpn4HIQjUbJz8/n+OOP55BDDiEUCgUdaafUpUsXsnamm/WAFi1abNdlRJIkSZK0I7F4RZIkSZIkSZIkSZIkSZIkSaqKsmvDr8ZBfnMIV5EPokZyodtt0Pr0oJNIZc47D8I7yZ311avDn/4UdApJkiRJkiRJkiRJkiRp+/H++1BUFHSKjOxsePhhyMqCW26Bb7+t2PlycjLFM+WpcePGnHfeeXTt2nW7KJyIRqN06tSJYcOG0aJFi6Dj7NQ6duwYdIRKlZWVRd++fYOOIUmSJEk7jZ3k42GSJEmSJEmSJEmSJEmSJEnSDii3PhzyMcvTjSgqCTrML4jkQe+HLV3Rdqd5c+jVK+gUlSMrCw4/POgUkiRJkiRJkiRJkiRJ0vZj1qygE6zz17/C7rvDlCnw5z9X/HzJJCxYUP7jxmIxDjnkEE455RRq1KhBLBYr/0k2I0N+fj7HH388v/71r8nKyqr0DNpQNBqlS5cuhMM7x1K42dnZNG/ePOgYkiRJkrTT2Dl+25QkSZIkSZIkSZIkSZIkSZJ2VFm12P+GLN6YVp9UKCfoNBuL5EJuYzjgLWg6JOg00iZdcglUqxZ0iooVjcZp2fJlIpGgk0iSJEmSJEmSJEmSJEnbj+LioBNk7L8/DBsGJSVw4olQWlrxc6ZSsGZNxY3fuHFjzj//fA499FBq165NLBYjFApV3IRkCldq1arFQQcdxLBhw2jRokWFzqct07Nnz52ieCUWi9GnT58K/36XJEmSJK0TDTqAJEmSJEmSJEmSJEmSJEmSpK33zDPPMHHK1yw85w7CB+wO7w+F+HJIbgefBo/kQqszYM+/QTQ36DTSTzr4YKhRA1avDjpJRUrz8cdncsYZh3PvvfcGHUaSJEmSJEmSJEmSJEnaLmwPxSs1a8KDD0I4DFdeCZMmVc68yWTFX380GqVLly506dKF+fPn8+GHH/LVV18BkEgkym2OdDpN69at6dOnD02aNLHwYjtVUFBAw4YNmTNnTtBRKlQ6nWbPPfcMOoYkSZIk7VQsXpEkSZIkSZIkSZIkSZIkSZKqsCuuuIK+ffty0EEHQb3WpAZ8RXjiH2Dmw8GVr0RyIas27P0k1O0dTAZpC4TD8PDDMGDA9rGQQnnLz4cLL1xDLPZbrrnmGpYvX87TTz8ddCxJkiRJkiRJkiRJkiRJwLXXQpMm8O678Pe/V9686TSkUpU3X6NGjTjqqKMoKipi4sSJTJs2jW+//ZZ4PE40GqW0tJR0Ov2zY4RCIbKyskgmk0QiEerXr0+bNm3Yc889qVatWiVdibZFv379ePLJJ4nH40FHqRCRSITdd9+dnJycoKNIkiRJ0k7F4hVJkiRJkiRJkiRJkiRJkiSpinrttdeYOnUqd9xxB61btwYgnFUdet4NzU+AcWcRXzmTcKqUSKQSAkXzIZ2CNr+FPa6DaG4lTCqVj/33h6FD4b//hTVrgk5TfsJhaNUKhg+vwbJl55KVlcXVV1/NIYccwmuvvRZ0PEmSJEmSJEmSJEmSJClQ2dlBJ4DGjTN/9u//00UoDz6Yeey5J0yaVD7zRqOQG8Btfnl5efTp04c+ffoAsHr1ahYuXMj8+fOZPXs2q1evJpFIkEgkfsgZJRKJkJ+fT7NmzWjUqBENGzakevXqlR9e26x169Y0b96cGTNmkKrM5p9KEo1G+dWvfhV0DEmSJEna6Vi8IkmSJEmSJEmSJEmSJEmSJFVRBx54IM888wzdunUDIJ1OEwqFMi/W6w8Dp5Ja8D5TXzyb1jlfQChMbqy8P6QagmgeZNeD3S6B5idCrFo5zyFVjttug1de2bGKV7Kz4cknIRKBOnXqcPbZZ5OXl8fll19Ov379GD16NOFwOOiYkiRJkiRJkiRJkiRJUiDy8oJOEJxwOJjilR+rVq0abdq0oU2bNkFHUSUZNGgQt99+OyUlJUFHKVexWIzBgweTtzP/wyJJkiRJAbF4RZIkSZIkSZIkSZIkSZIkSaqiotEoRxxxRNl2WenKD9LpNNkN96bTbz/nsj+cTeKre7hkYIRdqseIRGKQWA2kt3zicDZEsiFZAg0PhQ5/gDp94EfzS1VNtWrw3//CgAFQXBx0mm2Xnw9XXAHt2mX+PUin0xQUFHD22WezaNEi/vrXv9K7d29GjRpFfn7+L463QbnTeuJxWLQoU1hTXAzJJOTkZBZl2GUXqFGjIq5OkiRJkiRJkiRJkiRJ2nZ161beXFddBVdfnXn+4IPwm99knt93H7zzzsbHX3klFBRknj/2GHz0EcyfX355IpF140uVKT8/n4EDB/LCCy8Qj8eDjlMuIpEIrVq1on379kFHkSRJkqSdksUrkiRJkiRJkiRJkiRJkiRJUhWVSqUIh8M/+XooFCorSrjwkv/jootWU/+cx7j64uO54neHwpKx8N17sOJLCEUg/MPtxenU2gGAEJCGRDHk1IOC7lB/n8yfu+wJseoVfZlSpdp/fxg6FB5/vGqXr0Sj0KoV/OEP6/6tKCkpYdWqVdxzzz289NJLhEIhPv74Y+655x4uuuiiXxyzqKiISZO+5KGHJrBwYUOWLm3P4sVtmDkTYjEIhzMPgHQaUikoLYVataBbN9hnH+jeHbp2dcEGSZIkSZIkSZIkSZIkbR/694dXX4WSkuAyvPzypvdfeOG6+2zeeANGjCjfeePxzL08UhB23313Jk2axIwZM0ilUkHH2WbRaJSBAwcGHUOSJEmSdloWr0iSJEmSJEmSJEmSJEmSJElVTCKRIBqN/mzpylqhUAiAevXqccstt/D555/Tputh0HwoND8uc1A6BatmQOEsSK6B1BpIJSCSA5FciNWEWh0tWdFO48474YsvYOLEYBdU2FrhMNSpA6+9BpEIlJYmWLBgAddffz1jx45lypQpRKNRTjzxRAYMGMDRRx/9s+Mlk/DKK3DDDbmMG9eZdLotEAaqlR0Tj//0+d99l8ny1luQl5cptKlbF849F848M5NVkiRJkiRJkiRJkiRJCkK3bpCdXTXvE9pW0Sg0bhx0Cu3MBg0axO23305JFf8BjMViDB48mLy8vKCjSJIkSdJOK5ROp9NBh5AkSZIkSZIk/T97dx4lV1mgD/it6qpOLwkhBAJJIAkIYd9JCASQHREBQRQVFcRlBGVEcRtHBnEfVJbBERh/bOKwq6C4IJsIYRHCJooEAiGQhLDErN1Jb/X7o4cAsmXp7pvlec6p0/fWvd/3vZeTrvZ46t4XAAAAAACW3De/+c3suuuuGTNmTNZYY40lGlOr1VIqlTJp0qSMHj26lxPCym/evGSXXZLHHkva2opOs+RKpVoGDSrl3nuTDTdMbrvttlx++eW59tprM3369IwYMSJ77LFHPvOZz2TMmDGLy5le+ox4pZkzk/POS/7rv7r/G8yb17NZGxuTWi056KDkC19Idt45+acIAAAAAAAAAADQq+bNSwYPTtrbi07S93bdNZkwoegUrO6eeeaZ/PSnP037SvpLWK1WM378+Lz97W8vOgoAAMBqTfEKAAAAAAAAAAAAAKxELrnkkhx99NEZPHhwDj744Hz0ox/NdtttlwEDBrzqvI6OjlQqlYJSwqph1qxk992TyZOTRYuKTvPWyuVkzTWT229PHn74qtxyyy0599xzkySjR4/Obrvtlq997WtZZ5110tzcnK6urpTL5XR2dqauri5JdwHL5MmlfP7ztdxwQymlUtLa2vu5GxuT9dZLvvOd5L3vVcACAAAAAAAAAEDfGT48mT696BR9q1xOvvzl7u/rQNGeeOKJXHbZZeno6Cg6ylKpVqvZYYcdcsABB6TkS28AAACFKhcdAAAAAAAAAAAAAABYcg899FCSZKONNspll12WQw45JF/84hczYcKEzJs3b/F55557bu644450dnYWFRVWemutldx1V7LttklDQ9Fp3lylkqyzTle+8Y3f5hvf+ECOPPLInHvuudlkk01yyimn5IYbbsh5552XUaNGpampKUkW3+j9UunKggWtOeWUOdlmm1p+85tk4cLeL11Jkq6uZMGC7oKbY49N3vGO5Nlne39dAAAAAAAAAABIkp12KjpB3+vfPxk7tugU0G2jjTbKe9/73lQqlaKjLLFqtZptttlG6QoAAMAKolSr1WpFhwAAAAAAAAAAAAAAlsytt96agw46KEcccUS22GKLXH755XnggQey5ppr5n3ve18+97nP5aGHHsqRRx6ZM844I5/97GeLjgwrvYULk6OPTq67LmlpKTrNazU3J6NHd6VaPTz33POr1NfXZ/3118/Xvva17Lrrrhk9evTic2u1WkqlUrq6ulIulzN37tw8/vjj+frXf5Ybbvh4Fi4cmaS5uItJUq12F92ce27ygQ8k7kkHAAAAAAAAAKA3nXNO8oUvrJjfDeot/folU6Yk661XdBJ42ZQpU3LppZemvb296ChvqlqtZty4cdlrr72UrgAAAKwgFK8AAAAAAAAAAAAAwErm+OOPz5133pnbbrst06dPz5VXXplf/vKXuf/++zN48OBUKpUkySWXXJJ999234LSw6vj1r7sLWFpakkWLik6TlMvdBSXf+lby2c8mt9/+p3z1q1/NSSedlG233TYbbbTR4nNfKlp55fbMmTNz2mk/yHnnNWbBgq8k6ZekrpiLeR3Nzcn48cnFF3vAAwAAAAAAAAAAvWf27GTo0GThwqKT9J199kluvLHoFPBaM2bMyGWXXZbW1tZ0dHQUHedVSqVSKpVK9t9//+y0005FxwEAAOAVFK8AAAAAAAAAAAAAwEpm6tSp2WGHHXLcccflm9/8ZpLkwQcfzC233JKzzz47U6ZMSWNjY4499tgcffTRGT16dAYMGFBwalg1zJqVfPKTye9+113AUpTm5mTTTZMrrkg23vjl919ZsPJ6Xjo+a9asnHDCF3L55e9LrbZHarWmPki99KrVZMCA5NZbk622KjoNAAAAAAAAAACrqg99KLn88qSzs+gkva9//+TnP0/237/oJPD62tvbc8MNN+T+++9fYcpXqtVq1l577RxxxBFZa621io4DAADAP1G8AgAAAAAAAAAAAAArkc7OztTV1eWkk07Kj3/849x6660ZO3bs4uObbbZZnnvuuay99tqZPHlyyuVyvvOd7+SLX/xigalh1fOrXyXHHJO0tdWyYEGpz9ZtbExKpeRb30o++9nkTTpW3lBra2tOOuk/8j//c3g6O7dJ0tzjOXvagAHJDTckO+9cdBIAAAAAAAAAAFZF992X7L570tJSdJLeN3Ro8swzy/bdI+hLU6dOzdVXX53W1tbCClhKpVIqlUr22WefjB07NqVS331fEAAAgCXn/+YAAAAAAAAAAAAAgJVIXV1dkuTf//3fs9566+X8889ffOzXv/51Jk2alOOPPz5XX311vv71r2fdddfNFltsUVRcWGW9850dmTq1Iz/+cSlbbJE0NSXlcq3X1hswIFlvveTUU5Onn04+97llf/DBFVf8Ov/v/30onZ3bZWUoXUmSefOSffZJ7rqr6CQAAAAAAAAAAKyKdtgh2XDDolP0vqam5POfV7rCymHEiBE54YQTsv3226eurm7xd2j7QqlUSrVazdChQ/OpT30qO++8s9IVAACAFVipVqv13p1dAAAAAAAAAAAAAECPq9VqKZVK+e///u+ceOKJ+d3vfpd99903W2+9dVpbW3P55Zdnp512SpJMmjQpo0ePLjgxrBqmTp2a5ubmDB48ePF7nZ2d6ezszF/+Up/TT09+8Yukri5ZsGD512to6P45fnzypS8l++67/A88aGtLhg//a154YcMkTcudsa8NGJDcfnuyzTZFJwEAAAAAAAAAYFVzySXJ8ccn8+cXnaT3NDQk06Yla61VdBJYOnPnzs2f//zn3HvvvanVamlra+uVdSqVSmq1WkaPHp1dd901w4cPV7gCAACwElC8AgAAAAAAAAAAAAAruJeKVv7ZzJkzs9tuu2XMmDE5+OCDc9RRR+Xf/u3f8u1vf7uAlLDqO/TQQ7Pmmmtm7733ztixY7PJJpukUqkkefn39JlnFuSGG5pz++3JHXckkyd3P6ygq+vNy1gaGpL6+qSlJRk+PBk7Ntljj+Tgg5ORI3smf62W7LXXi7n11oYkzT0zaQEGDUoefDDZYIOikwAAAAAAAAAAsCpZtCh529u6i0lWRY2NybHHJj/6UdFJYNl1dnbm73//e26//fa88MILSZKOjo7lmrNUKqVaraZSqWSXXXbJ9ttvn+bmlfc7dgAAAKsjxSsAAAAAAAAAAAAAsBL75S9/mQ996ENpb2/PFltskfPPPz877rhjurq6Ui6Xi44Hq4zbbrstb3/721Mul1OpVLLttttmn332yW677ZbtttsuQ4cOTalUyr/9279l/vz5+drXvpZ111037e3JI48k996b3HdfMmdOdwFLa2vSr1/S1JQMGJBsvXWy447Jttt2v9cbLrss+ehHO7JoUaV3FugjlUoyblzypz8lr9NJBQAAAAAAAAAAy2zChGS//bq/37OqGTYseeyx3vt+EvS1559/Pk888USeeuqpTJs2LfPnz0+1Wk1nZ+cblrGUSqXU19eno6Mj1Wo16623XkaOHJkRI0Zk1KhRvnsLAACwklK8AgAAAAAAAAAAAAArqHPOOSfTp0/PKaeckkrltUUJtVot8+fPz7/8y7/kuuuuy7HHHpszzzyz74PCauDuu+/OXnvtlb333jsbb7xxrrnmmkydOjVDhgzJzjvvnH333Tc77LBD9thjjxxxxBG59NJLU1dXt8KUIM2cmYwencydW3SSntHcnJxxRvKJTxSdBAAAAAAAAACAVc1nPpNccMGqVb7S2Jj84Q/JbrsVnQR6T1tbW2bOnJnp06dnzpw5WbRoUdrb29PV1ZX6+vpUq9U0Nzdn6NChGTp0aPr37190ZAAAAHqI4hUAAAAAAAAAAAAAWEENHDgwW221Va666qoMGzbsDc9buHBhHnrooQwePDhve9vbVpiiB1iVdHZ25rOf/WwuuOCC/O///m9GjRqVm266KX/4wx9y9913Z8GCBVl33XUzY8aMHH300fnWt76Vdddd93VLk/parZYceGBy881Je3vRaXpOc3PyyCPJBhsUnQQAAAAAAAAAgFVJa2uyySbJtGlFJ+kZjY3JMcckP/5x0UkAAAAAeofiFQAAAAAAAAAAAABYAZ111ln50pe+lJ/+9Kc58sgjF7/f2tqaqVOn5oknnsh2222XoUOHJomyFegDLS0t2WuvvbLmmmvmF7/4RSqVSqZPn56HH34499xzT374wx9m4cKFaWhoyC677JKtt946n/zkJ7P55psXmvuyy5JPfCJZsKDQGD2uUknGjUv+9KekVCo6DQAAAAAAAAAAq5IJE5L99usuYVnZDRuWPPZY0tRUdBIAAACA3uHOSgAAAAAAAAAAAABYAX3rW9/KgQcemPHjxy9+7/bbb89hhx2WLbfcMgcddFCGDx+ej33sY5k6darSFehlnZ2daWpqyumnn55777033//+99OvX79suOGGOfjgg/Pe9743ra2t2WuvvXLIIYfk0UcfzVlnnZXOzs5Ccz/3XPIv/7Lqla4kSUdHcv/9yfnnF50EAAAAAAAAAIBVzfjxyac/vfKXlTQ2JldfvfJfBwAAAMCbcXclAAAAAAAAAAAAAKxgTj/99MyePTtHHHFE1l9//STJLbfckg984AP5wx/+kB133DHveMc7kiQXXnhhdtxxx1x//fVFRoZVXl1dXZJk1113zfHHH59vfOMbufbaaxcfv/TSS1NXV5dPfepTueCCC3LRRRfl3HPPzVZbbVVU5CTJ2WcnbW2FRuhVCxYk//7vSVdX0UkAAAAAAAAAAFjVnHZacthhK29pSWNjcsUVyS67FJ0EAAAAoHeVarVaregQAAAAAAAAAAAAAMDLBg8enP322y8XX3xx+vXrl4cffjif//zn85e//CU//OEPc9BBB2XgwIGZMmVKvvrVr+byyy/P0UcfnQsvvDBdXV0pl8tFXwKs0jo6OrLnnntm9uzZ+fWvf50NN9wwQ4YMyWabbZYrr7wy6623XpIU/vvY3p4MGZLMnl1YhD7Rv39y5ZXJgQcWnQQAAAAAAAAAgFVNZ2fy7ncnN9+ctLQUnWbJNTYm552XfPjDRScBAAAA6H3uqAQAAAAAAAAAAACAFcgFF1yQf/zjH7n//vtzxx13JEmeeeaZ3HjjjfnhD3+YD37wgxk4cGDa29szatSonH766Rk6dGiuuOKKzJw5U+kK9LKurq5UKpWce+65ef755/M///M/ufPOO/PCCy9k//33z3rrrZdarZYkhf8+/upX3Q9+WNXNn5/8538WnQIAAAAAAAAAgFVRXV3yy18m73xn0tRUdJol09iYXHCB0hUAAABg9VGqvXRHFwAAAAAAAAAAAABQuOuvvz5nn312brnllrS2tmbMmDFpbGzMtGnT8thjj73q3I6OjlQqlbz//e/Pbbfdlt///vfZeuutC0oOK5+2tgWZN296OjoWpqOjNV1dnalUGlKtNqahYVCam4ekVCq9ZlxXV1dKpVLOOOOMnHzyyWlubk5zc3MuueSS7Lbbbunq6iq8dCVJxo5N7rmn6BR9o6Eh+dvfkg03LDoJAAAAAAAAAACroq6u5FOfSi69NFmwoOg0r69U6i5dueqq7qIYAAAAgNVFpegAAAAAAAAAAAAAAMDLDjjggBxwwAH57W9/mwsuuCC/+93v0tramm9/+9tJklqttrgIolKppKOjI7NmzUq5XE7//v2LjA4rtLa2BXn22QcyY8bEPPXUnzJt2t2ZP//ZVCoNKZXKSV4qWKmlVquls7MtlUq/rLvuNhk58u0ZPnxshg7dMQMGDFtcqvLZz342N910U373u99l9913z3bbbZckK0TpyiOPJA8/XHSKvtPVlfzoR8kPf1h0EgAAAAAAAAAAVkXlcnLeecnuuyef/nTS2pp0dBSd6mXNzcmIEcmVVyZbbVV0GgAAAIC+VarVarWiQwAAAAAAAAAAAAAA3To7O1NXV5eku2TlmmuuyZVXXpl3vvOd+fCHP7z4vJcKWCZOnJgPfvCD2WSTTXLdddcVFRtWSJ2dbfnb336eCRNOy/PPP5xqtSmdnW3p6Fi4VPOUSnWpr29OZ2dbqtXm7LTTp7LTTsdljTWGJ0luuumm1Gq17Lvvvq8qRyrSCSck5567Yj3cobcNGFDLP/5Ryv99hAIAAAAAAAAAQK+YMSP50IeSu+9OFiwoNkuplDQ0JF/5SvLVryaVSrF5AAAAAIqgeAUAAAAAAAAAAAAAVkBdXV0pl8tJuktWZs+enUGDBuWlr/+WSqV0dnbmy1/+ck4//fTceuut2X333YuMDCuMOXOm5s9//lEmTjwvtVotbW3zenT+urp+SZJRo/bM+PFfyqhRe60QZSuvtNlmyaOPFp2ib/Xvn0yY0J5ttqkWHQUAAAAAAAAAgFVcrZZcckny6U8nCxcmHR19n6G5Odlgg+Sqq5Kttur79QEAAABWFOWiAwAAAAAAAAAAAAAAr/VS6UpXV1dKpVIGDRqUJK8qd7joooty5ZVX5vDDD1e6Akmee+6v+elP982PfrRp7r77rCxaNLfHS1eSpLNzUTo7F2Xy5Otz+eWH5owzRuSBBy5MZ2dnOop4gsI/aW9PnnjijY8ffXT3gx9eei2JrbdOzjgjuf32ZMGCl8c++eTrn7/BBsn//E8ycWLy7LNJW1v3uEcfTS64oHu+N1Mud6/1ypxHH/3mY1pbF+TjH/9xLrnkkiW7KAAAAAAAAAAAWEalUvKRj3R/H+aII5KGhqSpqW/WHjAgGTw4Ofnk5C9/UboCAAAAoHgFAAAAAAAAAAAAAFZgLxWwvFKpVMqjjz6ak046KQMGDMg3vvGNApLBiqOrqyO33vrN/OQnY/Lkkzeno2NhOjvb+mTttrb5mTfvmfz2t5/JT3+6VxYsmNEn676Zv/2t+0EOPWnvvZMTT0zGj1+yB0RstFHyiU8kO+yQrLtuUq12jxs9OvnoR5M//zkZN+6Nx3/lK91rLY3OzsZMnjwkH//4x7Pnnntm8uTJSzcBAAAAAAAAAAAspWHDkssuS6ZNS049NRk6NOnfv+fXqVa7vxO0yy7JJZckzz6bfPnLSaXS82sBAAAArGwUrwAAAAAAAAAAAABAD2tpSZ55JnnsseQvf0kefjiZPLn7xupFi5Z//lqtlkqlkrPPPjvnnntutthii+WfFFZSzz3315xzzraZMOE/09HRmqRWSI729pZMmXJbfvSjzXLffT9JrVZMjiS5996kq6tn55w9O/nd75JvfjM555y3Pn/+/OTSS7vLV975zmT//ZNvfCNpb+8+3tCQfOYzrz92++2TU07pvoaFC5cmZTlrr31Yvvvd7+bZZ5/NoYcemjvuuGNpJgAAAAAAAAAAgGWy1lrJF77Q/d3Bn/882Wef7rKUAQOSpqaln69UStZYI2ls7J7jX/4leeih5I47kkMPVbgCAAAA8EqlWpF3cwEAAAAAAAAAAADASm7+/OSBB7qLDm69tfvns88m9fVJudz9SroLBDo7k46OZMSIZOedk913T3baKdl666Rfv6Vfu6urK6VSKaVSqUevCVYGXV0due227+b227+bjo6FKapw5fVUq80ZOnT7HH74pRk4cIM+X//YY5MLL3zj40cfnVx00cv7S/sR8srxU6YkG2645GOvuab7wQ9J8utfJ4cc8urj/folEycmW26ZnH56cvjhyahR3ceOOSa5+OI3n79fv2TevK5cddXlOeaYY/LTn/4073//+5c8IAAAAAAAAAAA9JD29uSvf+3+XuGECd2lKU8++fL3C0ul7let1v1qb0/q6pKttkr22KP7e4Y77piMHLn03/EBAAAAWJ3oqAUAAAAAAAAAAACApTRvXnLJJckZZyRPPZU0NiaLFnW/XtLR8cbjJ0/ufv3yl0m1mrS0dJevfOlL3SUD9fVLlkPpCqur9vaWXHrpQZk27c/p6GgtOs5rtLcvyDPP3JVzztk6Rx99c4YO3aFP17/rrj5dbok0Nyfjx3e/XnL99a8973vf6y5defjh5N/+rfszcWlUKl2ZPLmcD37wg9lqq60ycuTI5QveQ2q1Wjo6Oha/6urqUqlUUqlUUn6poQsAAAAAAAAAgFVKtZpst1336+Mf736vvT155pmktbX71d6eNDR0fw9xwIBk6FAlKwAAAABLS/EKAAAAAAAAAAAAACyhhx/uLlu57LKkXE4WLOh+v7192eZ76cbpJLn//uQTn+jKJz9Zyr/8Sy0nnFDOiBHdD+t/ZbnKPffck9/+9rc56aST0r9//+W8Ilj5LFo0NxdfvHeef/6v6ehYWHScN9TV1ZFFi+bkwgvfnqOO+m1Gjty9z9aeNavPlnpLZ5yRnHjiq997/vnk7LOTH//41e/vvXfyr//aXWL1oQ8lbW1Lv15XV3tefLFfkmSbbbZZttDLqb29PTNnzsz06dPz1FNPZdq0aZk7d+7isqxSqZRarZZarZaurq40Nzdn2LBhGTlyZIYNG5ahQ4emoaGhkOwAAAAAAAAAAPSuajXZcMOiUwAAAACsWhSvAAAAAAAAAAAAAMBbuPHG5EtfSv7+9+4igM7O3lln/vxykuSMMzrzX/+VjB+fnH56Odtt1328VqvlBz/4Qa666qr87W9/yxVXXNE7QWAFtWjRvJx//q6ZNevxdHYuKjrOEmlvn5///d935IMf/G1GjXp7n6y5LIUlfa1fv6SuLuno6N4fODC56KLuUqv/+I/kwQeXbd7W1tbcccffMn789j2WdUm0tLRk4sSJue+++zJ37txUq9V0dnam46ULTPdn+OtZsGBBHnvssTzxxBOpVCppb29PY2Njttpqq4wdOzZrrbVWX10GAAAAAAAAAAAAAAAArHQUrwAAAAAAAAAAAADAG5g7N/nMZ5Kf/zxpaem7dTs7K+nsTG65pSu77NKVk04q59//vTONjXX5yle+kueeey5f/vKX+y4QrAA6Ohbmkkv2W6lKV17S3t6SSy89KMccc2uGDdux19dbkYpXzjorufrqZM01k512Sk46KVlnneTf/z0ZMiT55Ce7z/vWt5INNkj+9Kfk+99fvjUfeODRJL1fvFKr1TJt2rTccccdeeyxx5JkcdHKokVL/2+0s7Mznf/X7LVgwYLcc889mThxYoYNG5bx48dn4403Trlc7rkLAAAAAAAAAAAAAAAAgFVAqVar1YoOAQAAAAAAAAAAAAArmj/8ITnqqGT+/GThwmKzNDZ2Zfjwcq66Ktluu2KzQBFqtVouvfRdmTLllnR0tBYdZ5n16zcwn/rUA1lzzVG9us6AAd2fXW/k6KOTiy56eb9UWrr5Xzl+ypRkww2XfOwnPpH8z/90b3d0JM3N3UUxv/xl8u53L9kc222XPPjgGx2dnYMOuizXXvvJlMvllJb24pZArVbLQw89lD/96U+ZN29eOjo60tu3ZtTX16dSqWTcuHHZZZddUqlUenU9AAAAAAAAAAAAAAAAWFmUiw4AAAAAAAAAAAAAACuSuXOTj3wkOeyw5IUXii9dSZLW1nImT65l112Tr361M21tRSeCvvXAAxfmqaduXalLV5KkrW1+rrrqyNRqXb26Tn19r06/RBobX//9rldceqWSrLFGz6/dv39d6urqeqV0Zfbs2Tn//PPzm9/8JrNmzUp7e3uvl64kSVtbW1paWnLbbbflRz/6UaZNm9brawIAAAAAAAAAAAAAAMDKoFJ0AAAAAAAAAAAAAABYUTz9dLLbbslzz60YhSuvVKuV0tqanHVWOTfemNx0UzJgQNGpoPfNnTstv/vdv6a9fUHRUZZbrdaZ55//a+6558cZO/YzvbbOshavnHJK8vWvd29fdFHy0Y++fGyDDZIddujefulnkjQ1JYce2r39wgvJhAnd23/8Y/LMM8mNNyZTpiS1WrLTTskXv/jy2MmTu8ckyfnnd4/5Z//xH8laa3VvX3pp8uc/J2/VOfK+9x2SJKnVaj1WvlKr1XLvvffmhhtuSEdHR5+Urbye9vb2zJkzJxdddFF22mmn7LPPPqlU3BoCAAAAAAAAAAAAAADA6svdNQAAAAAAAAAAAACQ5LHHkvHjk1mzks7OotO8sZaWUh56KNl55+RPf0rWXrvoRNB7arVafvGLo9LZuajoKD2mvX1Bbrzxy9lkk4MyaNCGvbLGuusmzz7bs3PuvXd3Gcs/GzIkueaa7u0//jHZa6/u7fr65PDDu1+vZ9685OMff3n/uute/7wTT3y5eOUPf0guvvjNc1arzdluuzV7tHRl9uzZufrqq/Pcc8+lvb29R+ZcXh0dHbn33nvzyCOP5Igjjsj6669fdCQAAAAAAAAAAAAAAAAoRLnoAAAAAAAAAAAAAABQtMce6y4yeeGFFbt05SWLFiWTJydjxyYvvlh0Gug9DzxwYaZPvzddXR1FR+lRHR2LcvXV70+t1tUr8++2W9JDnSPL7Kyzkl/8ovuzau7cpKMjmT07uffe5LTTki237C5q6WnVajUbbpgeK12ZMmVKzjnnnEyfPn2FKV15SUdHR+bMmZOLL744EydOLDoOAAAAAAAAAAAAAAAAFKJUq9VqRYcAAAAAAAAAAAAAgKI8/XSy447dpSsr2zdr6+uTjTdO7rorGTCg6DTQs+bNm5Ef/Wh02trmFx2lV1Srzdlvv//MmDGf7vG5//d/k+OOS+bN6/GpV3hjxiR33dWVcrm83HNNmjQpV1999QpXuPJ6qtVq9thjj+y2225FRwEAAAAAAAAAAAAAAIA+tfx3EgEAAAAAAAAAAADASmrOnGT8+GTWrJWvdCVJ2tqSyZOT/fdPOjuLTgM96667zkxnZ1vRMXpNe/uC/PGPX09XV8//8u6448r5mba8yuVa9tgjb1i6sjSfk4888kiuuuqqlaJ0JUna29vzpz/9KbfcckvRUQAAAAAAAAAAAAAAAKBPKV4BAAAAAAAAAAAAYLX1mc8kzz+/cpeWLFqU/OUvyQ9+UHQS6DmdnW2ZOPHcVbp4JUk6Ohbl8cd/1+Pzjh6drCR9IT2qf/9Sdt75jY+/8ELyb/+WLFjw5vNMnjw5v/jFL9LR0dGzAXtZe3t77rzzztx5551FRwEAAAAAAAAAAAAAAIA+o3gFAAAAAAAAAAAAgNXS9dcnv/hFsnBh0UmW34IFyamnJo8+WnQS6BmPPPKL1Gq1omP0ura2ebn99u/1+LzlcrLppj0+7QqvoyPZccc3Pl5fnzz9dLLVVt1/A17P9OnTc8UVV6x0pSsvaW9vz80335yHHnqo6CgAAAAAAAAAAAAAAADQJxSvAAAAAAAAAAAAALDamTMnOeqopKWl6CQ9Z9Gi5H3vSzo7i04Cy+/22/8zbW3zio7RJ2bMmJhZsyb3+LwHH5z069fj067QmpqSDTd84+ODBiU/+1ly7rnJccd1/x147rmXj7e3t+eKK65Ie3t774ftRR0dHbnuuusye/bsoqMAAAAAAAAAAAAAAABAr1O8AgAAAAAAAAAAAMBq59OfThYsKDpFz+rqSh5/PPnBD4pOAstn5sy/5MUXHy06Rp/p6urM3Xf/V4/P+6lP9fiUK7TGxuSzn01Kpbc+94ADkr/8JRk+PNl66+Sii5JaLbnxxhvTsoo0cnV0dOTnP/95arVa0VEAAAAAAAAAAAAAAACgV5Vq7qIBAAAAAAAAAAAAYDVyww3Ju9+drCLP1n+NxsbkgQeS0aOLTgLL5rrrjst99/0ktVpn0VH6TLXanK98ZU7K5boenXf//bs/81YHDQ3JU08lQ4Ys3bj7708+8Ylk/fWfzk47/TSdnR29E7AA1Wo1++23X8aMGVN0FAAAAAAAAAAAAAAAAOg15aIDAAAAAAAAAAAAAEBf+tKXVt3SlSRpa0u++c2iU8Cye/LJm1ar0pUkKZVKefHFR3t83i99Kenfv8enXeGUSsmBBy596UqSbL99cttt7dlhh6tXqdKVJGlvb88NN9yQ2bNnFx0FAAAAAAAAAAAAAAAAek2l6AAAAAAAAAAAAAAA0Ff+8pfk0Z7vNlihdHYmV1+dnH12suaaRaeBpdPZ2ZbZs6f02HwbbbRfttnmQ1l//XHp339o6uqqWbDg+cyf/2yefvr2TJp0XZ588ua3nGeTTQ7KJpu8M+uvPy4DBgxLY+NaaWtbkOee+0seeODCPPDARcuddfr0iVlnnS2We55X2nvvZI01kvnze3TaFU5TU/KFLyz7+D/+8cbU1bWkY9XqXUmSdHR05Oc//3mOPfbYlEqlouMAAAAAAAAAAAAAAABAjysXHQAAAAAAAAAAAAAA+soZZyRtbUWn6H3lcnLRRUWngKX33HN/TaXSsNzzNDWtnaOO+n0+/OE/ZNttP5LBg0enX78BqVQaMnDgBhk+fEzGjftcPvKRm1JX1+8t59t//x9kzJjjM3ToDunff73U1dWnsXFQRo7cI4ceemEOO+yS5crb1jY/zzxz53LN8XrK5eSkk5LGxh6feoWy7rrJLrss29gFCxZk4sSJ6VgVW1eS1Gq1zJw5M1OnTi06CgAAAAAAAAAAAAAAAPSKStEBAAAAAAAAAAAAAKAvzJ2bXH550tlZdJLe19KSfP/7yWc/m5RKRaeBJTdjxsTUasv3S1pX1y9HHfW7DBu20+L3/vrXq/L3v/8y8+fPSLXanCFDtswmm7wrI0fuvsTzvvjipDz44MWZNu2eNDYOyvjxX8nQodsnSbbZ5kOZOPF/MnXqbcuce+rU25d57Jv55CeT005LWlt7ZfrCNTUlZ5217J91EydOTGkV/6Bsb2/PHXfckZEjRxYdBQAAAAAAAAAAAAAAAHqc4hUAAAAAAAAAAAAAVguXXJKUy0Wn6Dtz5yY335zss0/RSWDJTZ16W9rbW5ZrjnHjPvuq0pVf/epjuf/+C151zmOP/SYTJpyWddfdNl1d7W855/XXfy6PP359ktri95588pacdNL0lMvdX8tff/1xy1W88uKLk9LV1ZlyuW6Z53g9/fsnl16aHHxwdynTqqRfv+Sgg5J3vWvZxnd1deXuu+9OR0dHzwZbAU2ePDnz589P//79i44CAAAAAAAAAAAAAAAAPWo1unUUAAAAAAAAAAAAgNXZ6acnCxYUnaLvzJ+fnHFG0Slg6TzzzN3LPce22x6zeHvKlD++pnTllWbOfDC1Wtdbzvn447/PK0tXkqSl5fm0tv5j8X5b2/ylzvpK5XI1s2Y9tlxzvJG9906OPDJpaOiV6QvT1JScd96yj3/88cdXi9KVl9x7771FRwAAAAAAAAAAAAAAAIAeVyk6AAAAAAAAAAAAAAD0tjlzkqefLjpF35swoegEsHQWLvzHW5/0JiqVxqyzzuaL97sLU1623nrbpVptftV7c+c+nTlzpi71WqNG7ZXm5nWSJF1dHXnssd8uQ+KXlct1aWl5cbnmeDP/9V/Jb3+bLFzYa0v0qaam5JJLkkGDln2OCRMmpK2tredCrcA6Ozvz5z//OXvssUfK5XLRcQAAAAAAAAAAAAAAAKDHuFsGAAAAAAAAAAAAgFXe/fd3P6R/aR19dFKrvfxaEltvnZxxRnL77cmCBS+PffLJJRv/jne8es0lHfd6WluTZ59d9vHQ1zo7l68Eo7Hx1S0cLS0vvGr/sMMuybHH3v6q1047HbfU66yzzhZ5z3suXbx/yy0nZ86cp5Yt9Ct0dPReK0r//smlly7bZ+GKpl+/5KCDul/Lavbs2Zk+fXrPhVoJdHZ25rHHHis6BgAAAAAAAAAAAAAAAPQoxSsAAAAAAAAAAAAArPImTkwW9l6fwavsvXdy4onJ+PFLX3Cw1lrJBRf0XJaGhu5rh5XF8havLFw4+1X7TU2Dl2u+1zNy5B756EdvT//+6yVJbr/9e7n99u/1yNwdHa09Ms8b2Xvv5Pjjk+bmXl2mV1UqyXrrJeedt3zzTJ06NeXy6nVLRVtbW5544omiYwAAAAAAAAAAAAAAAECPqhQdAAAAAAAAAAAAAAB62623JosW9c1as2cnv/tdcu+9ydprJ8cdt+RjzzsvGTo0aW1NGhuXP8uCBck99yQHHbT8c0HfKC3X6Pb2lrzwwt+z9tqbJUk22mi/TJhw2uLj55yzdZLk6KNvyahRey71/Ftu+b68+90Xp1JpSK3WlRtu+GLuvPP05cr8SqVS7xeBnHZa8vzzyVVXJS0tvb5cjyqXk8GDkwkTkkGDlm+up59+Om1tb130s+222+bd73734v1TTz31Neeccsopi7evueaaPPjgg286Z7lczm677ZahQ4dm+PDhGTBgwOJjF110UZ566qnXjBkxYkS23nrrDBs2LEOGDEml0n07yJQpU3LxxRe/5XW8ZOrUqUt8LgAAAAAAAAAAAAAAAKwMev+uLAAAAAAAAAAAAAAo2L339t1aF1+cvPOdyX/8R3L33Us+7sMfTo44oru45bvf7ZksHR3dpTOwsqirq1/uOR544KLF2xtttG+23PLI5Z4zSXbZ5fN5z3suS6XSkPb21lx99ZE9WrqSJJVKDzQuvYVSKTn//OSAA5Kmpl5frseUy91lKxMmJMOHL/98RRaQVKvV7LXXXtlss81eVbryZjbffPPstNNOGTZs2OLSlWXxwgsvpFarLfN4AAAAAAAAAAAAAAAAWNEs+902AAAAAAAAAAAAALASmDcveeGFolO8uQ02SM4+u3v7M59JluOZ+q/x4IM9Nxf0tkql33LPcffdZ2Wrrd6f9dbbLkly+OH/m403PjCTJv06LS0vpKlp7QwcOOI140aOfHuOOeaPSZLZs6fkrLM2XHxsv/1Oy667fjFJ0tXVmVtvPTXz5s3IBhuMX3zOggUzM2vW48uVvVJpWK7xS6quLrnqquSjH01+/vOkpaVPll1mlUqyzjrdpSsbbvjW57+Vrq6uvPjii8s/0TKq1WqZNm1aZsyYkWnTpuXQQw99yzELFizI3//+98yYMSNDhgzJlltuuUxrl0qlzJo1K4MHD16m8QAAAAAAAAAAAAAAALCiUbwCAAAAAAAAAAAAwCpt1qykvj5pby86yesrlZKLL04GDkyuuCL53/9Njj665+afN6/n5oLe1ty8XubPf3a55ujoWJif/eyAHHHEFRk1as+Uy3XZbrujs912r/+L1dnZ9pZzbrHFexdvl8t12Xff773mnAceuCjXXvvRZc7d2dmWAQOGLfP4pVVX1/3Zs9ZayU9+suKWrzQ2JsOGJbfdlgwd2jNzvvjii6mrq0tnZ2fPTLiU2tra8v/+3/9bvL8kxSu333774u23v/3ty7x2qVTK9OnTFa8AAAAAAAAAAAAAAACwyigXHQAAAAAAAAAAAAAAetPChUl5Bf7W7Oc/n+y1VzJtWnLccT0/f0dHUqv1/LzQG0aO3C1JabnnWbDguVx88V657LJD8vDDV+Qf/3gy7e2t6exsy4IFz+Xpp+/IXXedkZ/+dJ/88Y+nLH/wHlAqlTNw4Ig+XjM588zkyiuTQYOSfv36dPm31NiYfOITyV/+0nOlK0kyY8aMnptsJdPW1pZnnnmm6BgAAAAAAAAAAAAAAADQYypFBwAAAAAAAAAAAACA3tTa2l0usCIaNiz51reSrq7kox9N/vGPnl+jri5ZtChpaOj5uaGnrb/+rnnggYvT1javR+abNOnXmTTp10t07lNP3ZpTT339D4uzztqwR/K8mXXX3Tqlgj6sDjoomTy5u/zp179OWloKibFYU1Oy1lrJVVcl48b1/PwLFixIR0fHMo095ZQVo6hnecydO7foCAAAAAAAAAAAAAAAANBjykUHAAAAAAAAAAAAAIDetKKWriTJOut0F6KUy8kf/pDUat2viy56+ZxRo7rf++Uvl32dFfm/AbzSsGE7plbrKjpGAcoZMWKPQhMMGpRcfnly5ZXd2/369X2GUilpbEw+/vFk0qTeKV1Jkvb29nR1rY7/zrq1t7cXHQEAAAAAAAAAAAAAAAB6TKXoAAAAAAAAAAAAAADQmxobu4tLVlddXUl9fdEpYMmstdbGqdU6i47R5/r165/119+56BhJkoMOSiZPTn7wg+THP046O5N583p3zYaG7s/pffdNTjklGTOmd9dbnuKRCy644DXvHXvsscsTp88pXgEAAAAAAAAAAAAAAGBVongFAAAAAAAAAAAAgFVaQ0N3+UhPOuWU5Otf796+6KLkox99+dgGGyQ77NC9/dLPJGlqSg49tHv7hReSCROSadOSE0987fxjxyYf/GD39qxZyTe+0V2EsCwqlaRUWrax0NdKpXIGD94sM2c+UHSUPtXZ2Z6hQ3csOsZigwYl3/529+fcNdck//mfyd/+lrS3Jx0dPbfOgAHdn1EnnJB86lPJ0KE9N3dvefrpp4uOsNxqq3MbGQAAAAAAAAAAAAAAAKscxSsAAAAAAAAAAAAArNLWWSdZtKjv1tt77+4yln82ZEh3gUGS/PGPyV57dRewnHXWa889+uiXi1fmzn39c5bUmmsu+1gowqabHpIXXngknZ19+ItbsH791sjAgSOKjvEa1Wry3vd2v/761+TMM5Pf/Kb7s6uxMVm4MGlrW7K5SqXuopWOju7tHXfsLp46+ODu8pW+VK1W+3bBFUx9fX3REQAAAAAAAAAAAAAAAKDHKF4BAAAAAAAAAAAAYJXW2JgMG5ZMnVp0kmLssEPRCWDp7LTTv+SOO04rOkafqVQas8sun0+pVCo6ypvacsvkJz/p3p47N7n//mTixOTWW5N77kmefz7p7OwuVSmXuwtW6uqSpqZkiy2SPfZIxo3rLlwZMaL7vKJUKpWUy+V0dXX12hoDBw7MiSeeuHj/1FNPfdXxTTfd9HXHjRgxIg0NDUmSyZMnp6OjI0kyePDgrL322kmy+GeSNDU1LZ5rzpw5efbZZ98yW6Wvm24AAAAAAAAAAAAAAACgF7lbBgAAAAAAAAAAAIBV3tixy1a8cvHF3a9/duqp3a+lGdMT6y6tajV5+9uXfx7oSwMGDMuoUXvl8cd/n6RWdJxeV6t1ZfvtP1Z0jKWyxhrdny1vf3vy+c+//H6tlrS1dRew9OvXXbyyImpubk6lUklbW1thGd7//ve/7vt777334u0zzzwzc+bMSZJstdVW2XPPPV9z/pAhQxbP9cADD+Taa699y7UHDhy4DIkBAAAAAAAAAAAAAABgxVQuOgAAAAAAAAAAAAAA9La3vz1pbCw6Rd9rbEzGjCk6BSy9XXf9Yurrm4uO0etKpXI23fTQNDUNLjpKjyiVugtXmppW3NKVJBk6dGjREQpTX1+f4cOHFx0DAAAAAAAAAAAAAAAAekypVqvVig4BAAAAAAAAAAAAAL3pzjuTd7wjmTu36CR9q74+mTEjWWutopPA0qnVajnzzBGZO/eZoqP0qmq1OUcffUuGD9eQ1Je6urryne98J52dnUVH6XPVajWf/OQns/baaxcdBQAAAAAAAAAAAAAAAHpEuegAAAAAAAAAAAAAANDbtt02aWkpOkXfGzhQ6Qorp1KplF13/WKq1aaio/SqNdYYrnSlAOVyOWutph+OXV1dGTx4cNExAAAAAAAAAAAAAAAAoMcoXgEAAAAAAAAAAABgldfUlGy+edEp+la5nOyzT9EpYNntsMPH06/fmkXH6DXValMOPPDsomOstkaMGFF0hEKsvfbaKZVKRccAAAAAAAAAAAAAAACAHqN4BQAAAAAAAAAAAIDVwhe/mPTvX3SKvtPYmHz+80WngGVXrTbliCMuT6XSWHSUHldX15DNN39P3va2/YuOstraYIMNUl9fX3SMPre6Fs4AAAAAAAAAAAAAAACw6lK8AgAAAAAAAAAAAMBq4b3vLTpB31p//WTMmKJTwPIZOXL3bLvt0atc+Uq/fgPyznf+qOgYq7URI0akq6ur6Bh9qr6+PhtuuGHRMQAAAAAAAAAAAAAAAKBHKV4BAAAAAAAAAAAAYLXQ0JB8/ONJtVp0kt7Xv3/y5S8XnQJ6xgEH/DANDYOKjtFjqtWmHH74/6ZfvzWKjrJaGzRoUNZbb72iY/Spcrmc0aNHFx0DAAAAAAAAAAAAAAAAepTiFQAAAAAAAAAAAABWGyeckNTVFZ2i99VqyZFHFp0Ceka12pQjjrg8lUpj0VGWW11dv2y++XvytrftV3QUkowfPz719fVFx+gTpVIpY8aMSd3q8EcQAAAAAAAAAAAAAACA1YriFQAAAAAAAAAAAABWGxttlIwZU3SK3lWtJh/9aNLUVHQS6DkjR+6eXXf9QqrVlfcfdrlcycCBI/LOd/530VH4P6NHj15tikja29vz97//vegYAAAAAAAAAAAAAAAA0OMUrwAAAAAAAAAAAACwWjn99KSxsegUvadfv+Tf/q3oFNDz9tzz1GyzzUdWyvKVUqkuzc3r5qMfvS39+g0oOg7/p1wuZ+zYsatF+cqcOXPyn//5n3nggQeKjgIAAAAAAAAAAAAAAAA9SvEKAAAAAAAAAAAAAKuVnXZKjj8+aVr5uhveUnNz8qMfJcOGFZ0Eel6pVMpBB/13Nt300JWqfKVUqktT0+B87GN3pH//dYuOwz/Zaaedio7Q6+rr67Ppppvm6aefzoMPPlh0HAAAAAAAAAAAAAAAAOhRilcAAAAAAAAAAAAAWO18+9vJkCFFp+hZlUoydmzykY8UnQR6T6lUzuGH/yxbb/2hlaJ8pVyuZo01hueTn5yYgQNHFB2H19G/f/9su+22qVQqRUfpFaVSKYMHD87IkSOTJE8//XTBiQAAAAAAAAAAAAAAAKBnKV4BAAAAAAAAAAAAYLXTr19y1VVJY2PRSXpOQ0Pys58lpVLRSaB3lUrlvOtd52bs2H9doctXqtWmDB68ST7xiXuzxhrrFx2HN3HAAQekX79+RcfoFXV1dTniiCNy4403JknWXHPNYgMBAAAAAAAAAAAAAABAD1O8AgAAAAAAAAAAAMBqaaedkuOPXzXKV5qbkx/9KBk2rOgk0DdKpVL23fe7+cAHfp3m5iGpVBqKjvQqlUpjdt75s/mXf7k/zc3rFB2Ht1BfX58jjjgilUql6Cg9qlqtZp999skDDzyQK664IvX19TnwwAOLjgUAAAAAAAAAAAAAAAA9SvEKAAAAAAAAAAAAAKutb3872XTTpL6+6CTLrqkpecc7ko98pOgk0Pc23HDvnHDC49lqqw+kUmkqOk6q1aYMGvS2HHvshOyzz3dSV7cSf7isZkaNGpVtttlmlSlfKZVKWXvttTNkyJBccMEFmTlzZj7/+c/nbW97W7q6uoqOBwAAAAAAAAAAAAAAAD1G8QoAAAAAAAAAAAAAq61+/ZJbbklGjkxWxmftNzYm48Yll12WlEpFp4Fi9Os3IIceekE++MFfp7l5SCqVxj7PUCqVU6k0ZuedP5tPf/pvGTp0+z7PwPI74IAD0q9fv6Jj9Ii6urrss88+ueCCC/KLX/wiu+66aw4//PAkSbnsVhIAAAAAAAAAAAAAAABWHaVarVYrOgQAAAAAAAAAAAAAFOm555IxY5IZM5L29qLTLJnGxmSbbbqLYxr7vmcCVkiLFs3L3XeflbvvPisdHYvS1javV9frLnmpZdNND8nuu38t6667da+uR+97+umnc8kll6R9Zflj8Dqq1Wr22muv/P73v8/ZZ5+dtdZaK9/4xjfygQ98IKW3aOmaNGlSGhoaMmLEiD5KCwAAAAAAAAAAAAAAAMtH8QoAAAAAAAAAAAAAJHn++WS33ZKnnqpl0aI3fzB90ZqaknHjkuuuU7oCr6erqzOPP/67TJhwWqZPvyddXZ3p6uq5Io36+gGpr2/OuHGfz/bbH5umpsE9NjfFmzRpUq666qp0dHQUHWWpVavVbLPNNrn88stz2WWXZf3118/Xvva1HHXUUWlqakqtVnvD8pXW1tZ8/etfz/e///1ce+21Ofjgg/s4PQAAAAAAAAAAAAAAACw9xSsAAAAAAAAAAAAA8H/mzEn22qsrjzxSy8KFdUXHeV3NzckBBySXX55Uq0WngRXfrFmT8+c/n51HH/115s6dmmq1KZ2d7enoaF2i8eVyJdVqczo6Fqa+vjnDh4/Lzjv/a972tv1SKpV7OT1F+ctf/pJf/epXK1X5Snt7ex5//PHceuutmTlzZkaNGpUf/ehH2WOPPdK/f/83LV15yU033ZTvfve7ufnmm3PaaaflC1/4Qh+lBwAAAAAAAAAAAAAAgGWjeAUAAAAAAAAAAAAAXuF73/tBvv3trsyf/5kkDUlWjGKFSiVpaEj+67+SY45J3uLZ+cDr6OhYmJkzH8r06RMzdepteeaZu7Jgwcx0dranq6sjSS2lUl3q6qqpVvtnvfW2yciRb8+wYWMybNiOaW4eUvQl0If++te/5pprrlkpylfK5XKee+653HPPPalUKtlnn33ysY99LCNGjFjquR566KGcccYZufjii/Oxj30sP/nJT3ohMQAAAAAAAAAAAAAAAPQMxSsAAAAAAAAAAAAA8H+eeOKJbLXVVtl2223zr//6Pzn55E0zY0YlLS3Flq80NydjxiQ/+1kyfHihUWCV1f3V+lpKpRWjbIkVw+OPP54rr7wyHR0dWVFvv6hUKtl7772z4447pr6+Pl1dXSmXu/8dv3L7rdRqtZT+r9Xrqaeeyk9+8pOcdtpp2WWXXXL99denoaGh164BAAAAAAAAAAAAAAAAlpXiFQAAAAAAAAAAAAD4P5/5zGdy7bXX5qc//Wn22muvtLfX8r3vlfLd7yaLFiVdXX2bp1pN+vVLzj47Ofro5P+ehw9AH3rxxRdz1VVXZdasWWlvby86zmKVSiUNDQ054ogjMnLkyMXv12q1dHR0pFqtJkk6OjpSqVSWaM5Xlq8sXLgw5513Xk4++eRssMEGueaaa7LJJpv0/IUAAAAAAAAAAAAAAADAcigXHQAAAAAAAAAAAAAAVgSLFi3KX/7ylwwePDjbbbddkqSurpavfa2Wu+/uzBFHJA0NSWNj72fp3z9pbk4+8Ynk739PjjlG6QpAUQYPHpxPfvKT2XPPPVOtVhcXkxSpUqlk2223zQknnPCq0pUkKZVKi0tXTjnllBx77LH5xz/+sUTz1mq1xdsNDQ1ZuHBhhg0blkceeSS77bbbEs8DAAAAAAAAAAAAAAAAfaVUe+VdMQAAAAAAAAAAAACwmqrVannf+96Xm2++OU899VT69+//mnOee64zF19cl9NPT2bPbs/ChdUeW79c7i51GTo0+cpXkg98IGlq6rHpAegBL774Yq666qrMmjUr7e3tfb5+pVJJQ0NDjjjiiNcUrrxSrVbL448/nk033TRJct999y0uFXsrixYtyq9+9aucd955ufnmm7PGGmtk/Pjx+eIXv5g999yzB64CAAAAAAAAAAAAAAAAeo7iFQAAAAAAAAAAAAD4P//1X/+VE088MR/5yEfyjW98IyNGjHjd87q6kj/8IXnf++5MS8vWqVSa069fKfPndx9bEpVKd7HKwoXJGmske+2VnHRSMnZsUir14EUB0KO6urpy33335bbbbsvChQvT1tbW62vW19enVCpl7Nix2W233VJfX79E46644oq8+OKLOf7449/wnK6urpTL5cyZMyePPPJIvv71r+cPf/hDqtVqtthii5x55pnZYostss466yw+FwAAAAAAAAAAAAAAAFYUilcAAAAAAAAAAAAA4P9MmTIl73znOzNp0qR84hOfyOc+97mMHj36Ved0dHSkUqnkxRdfzKGHHpoFC1ryq1/dm/vuK+fPf05uvTV5+OFk3rykVkvq6l4a1709aFCy3XbJnnsmO+2U7LhjsvbafX6pACynWq2WKVOm5I477siTTz6ZJOns7Oyx+UulUurq6rLOOutk/Pjx2WyzzVL30h+VZfDPpSkv7S9cuDDTp0/PSSedlDvuuCPPP/98ttpqq5x88snZZZddsv7666dWq6VUKqWzszN1dXV55JFHMnfu3IwZM0YRCwAAAAAAAAAAAAAAAIVSvAIAAAAAAAAAAAAAr/Dggw/mhBNOyO23356RI0fmuOOOy5FHHplhw4alrq5u8QPmr7rqqhx33HH5+Mc/nu9973uvO1dHR7JwYVIuJ/36vVzCAsCqZe7cubn33ntz//33p6WlJdVqNR0dHUtVxFIqlVJfX5+Ojo5Uq9Vsvvnm2WWXXbLOOuv0Wu4nn3wy3/ve93L99ddn6tSp2WqrrfLhD384Rx99dIYMGfK6Y2bNmpXtt98+HR0d+fCHP5zPfvazGTp0aK9lBAAAAAAAAAAAAAAAgDejeAUAAAAAAAAAAAAA/k+tVkupVMrdd9+dM844I1deeWWSZO21187BBx+cLbbYIs3NzZk/f35OO+209OvXLw899FAGDRpUcHIAVhQLFy7MjBkzMn369Dz11FOZPn16WlpaUi6XUy6XUyqVUqvV0tXVlVqtlvr6+qy77roZNWpUhg0blmHDhqV///69mvGvf/1rrr/++px55pl55plnssUWW+SAAw7I1772tcV/07q6uhaXjb3S3Llz8/vf/z7f+9738sADD2S99dbLxRdfnP32269XMwMAAAAAAAAAAAAAAMDrUbwCAAAAAAAAAAAAAOkuXUmSUqm0+L0bbrgh5513Xm6++ebMnj178cPyk2SXXXbJV7/61Rx00EGF5AVg5dHR0ZH29va0t7ens7MzdXV1qVQqqVQqqa+v79MsM2bMyMYbb5zW1tast956OeCAA/LNb34zQ4YMSX19/eJ8S+LYY4/NRRddlEGDBuWmm27Kdttt17vhAQAAAAAAAAAAAAAA4J9Uig4AAAAAAAAAAAAAAEV5/PHH88ILL2TMmDGLHzLf1dWVzs7OVKvV7Lffftlvv/3y4IMP5p577klbW1uef/757LTTTtlll12y1lprFXwFAKwMXipZaWxsLDpKhg4dmv/+7//OTTfdlC984QvZYostUq1WFxeLvVnpSq1WW1xQ9uSTT2bu3Llpbm7Ohz70oay99tp9kh8AAAAAAAAAAAAAAABeqVR76c4YAAAAAAAAAAAAAFjN7L333pk3b14OPfTQ7LPPPtl+++3T0NCQ5NUFLACwKntlocqSePrpp/Pd73435557bt7//vfn61//ekaPHt2jeWbPnpIZMyZm2rS7M2vWE2lvX5D29pYktVQqjalWmzNgwLCsv/7OGTp0x6y99mYpl9+4NAYAAAAAAAAAAAAAAIBVk+IVAAAAAAAAAAAAAFZLf/7znzNu3LiUy+V0dXVls802y8EHH5wDDjggY8aMyYABA5Ikd999d6ZOnZrDDz885XJ5qR5MDwCrmhdffDHnnntuTj311Oyxxx759re/nZ133nm55qzVuvLEEzfliSf+kClT/pTnn384SVIq1aW9fUFqta43HFtf3z9J0tnZlrXW2iQjRozPhhvuk003PSSVSsNy5QIAAAAAAAAAAAAAAGDFp3gFAAAAAAAAAAAAgNXSc889l/Hjx2fkyJHZe++989Of/jSTJk3KqFGjcuCBB+bAAw/MO9/5zowdOzYDBgzIhRdemFGjRhUdGwAK09LSkssuuyxf+MIXMmLEiHznO9/JQQcdlCSp1WpLXU7W2jor9913fu666/S0tc1Pe3vLm5asLKn6+gFJatlhh09k7NgTMmjQhss9JwAAAAAAAAAAAAAAACsmxSsAAAAAAAAAAAAArLbOOuusfPWrX81ll12WDTfcMNdcc01++ctf5sEHH8zQoUOz5ZZb5oYbbsinPvWp/PjHPy46LgD0un8uUOno6EilUklnZ2d+85vf5MQTT0xbW1u+/e1v5+ijj37dMW9l2rR7cuedP8yjj16bUqmc9vaWHr+OJKmrq0+pVM7w4Ttn/Pgv5W1vOyDlcl2vrAUAAAAAAAAAAAAAAEAxFK8AAAAAAAAAAAAAsEro6Ej+/vfkhReS1tZk4cKkVEoaG5OGhmTo0GTjjZNy+eUxc+fOzV577ZW11147v/nNb9La2ponnngiN998c371q1/lT3/6U8rlcnbfffccf/zx2WabbTJ69OjiLhIA+shf//rXbLLJJqmvr0+tVsuECRPyhS98IX/7299y8skn59Of/nSampqWqnRl/vyZueaaYzJ16p/S0bEwtVpXL1/Fy+rr+2eNNdbPe997VYYM2arP1gUAAAAAAAAAAAAAAKB3KV4BAAAAAAAAAAAAYKXT0ZH87W/JxInJHXckEyYkjz/eXbDyUrHKS9+SfelZ8B0dSWdnstlmye67J+PGJTvumEyffmsOOeRdOeecc/KhD31o8Rq/+MUvcsQRR2SDDTbIc889l4aGhmy66aa5/PLLM2rUqL69YADoQ9ddd12+/e1vZ7/99svnP//5zJkzJ//6r/+a3/zmNznxxBPzxS9+Meuuu+6blq7UarXUarWUy+XUarU8/PDl+c1vPpX29tZ0dbX38RW9pJRKpSHjx385e+zx7ymXKwXlAAAAAAAAAAAAAAAAoKcoXgEAAAAAAAAAAABgpfH448lZZyUXXthdsFKrJfPnL/08pVLSv3/S1VVLfX0ydOjVef75b+WOO36ejTfeOEly+OGH549//GPOPPPMrLnmmjnnnHPy7LPP5v777+/hqwKAFcvcuXOzzz77ZOLEifnABz6QUqmUSy+9NB/84Afzta99LZttttkbju3q6kr5pRa0JPPnz8zFF787L754X2q1tr6I/5aq1aYMHDgi733vVRkyZKui4wAAAAAAAAAAAAAAALAcFK8AAAAAAAAAAAAAsELr7Ex+85vkP/8zue++7v329p5do76+K21tbRk58rFcfPHWGTLk79lyyy1yzDHH5P/9v/+XcrmcKVOmpK6uLhtssEHPLg4AK6gPfOADueKKK5Ik48aNy3nnnZett976NeUqr1Sr1RYXlf32t2dlzTVvTLnclbq6vky+JEqpVBqy555fz667fjGlUqnoQAAAAAAAAAAAAAAAACyDStEBAAAAAAAAAAAAAOD11GrJeeclJ5+cLFqUzJvXe2u1tZWTNOSpp7bMQQd1pVQakmr1vTnkkEMWP1h+1KhRvRcAAFZAl112Wbbccsv8x3/8R2bOnJmnnnoqW2+9dcrlcmq12uKyktbW1tx555154IEHct111+X+++/Pppsuyn77LUylUiv4Kt5ILR0drbn11lMzb96MHHDA6cpXAAAAAAAAAAAAAAAAVkKlWq22ot7BAgAAAAAAAAAAAMBqasqU5P3vTx5+OFmwoJgMdXULc8AB5fz0p/UZNKhrcQELAKxuLrvsshx11FEZPnx4Tj311BxzzDGL/y5OnDgx3//+93PNNddkrbXWyhZbbJHdd++XcvmmdHUtKjj5kqlWm7L55kfk3e++MKWSv/cAAAAAAAAAAAAAAAArE3eDAAAAAAAAAAAAALDCqNWSH/842Wqr5N57iytdSZLOzobcdFN93va2Wq691tduAVh9feADH8hdd92VJJkwYUK6urqSJG1tbXnooYdy4403Zq211sqNN96Y73//g6lUbllpSleSpL29JY88cnWuu+641Gq1ouMAAAAAAAAAAAAAAACwFEo1d4QAAAAAAAAAAAAAsAJ46qnkyCOThx8utnDl9TQ1Jfvtl5x/fjJ4cNFpAKAYs2fPzqJFi7LuuuumVqulVCpl8uTJOe2003LRRRdl332HZ5ddZqSzc2HRUZdJtdqUsWNPyL77fq/oKAAAAAAAAAAAAAAAACwhxSsAAAAAAAAAAAAAFO6BB5K99krmzUs6O4tO8/rq65MhQ5I77kg22KDoNABQnJdKV17yj3/8Iz/+8TfT2npGqtUCg/WAarUphx32s2y++WFFRwEAAAAAAAAAAAAAAGAJlIsOAAAAAAAAAAAAAMDqbcKEZPfdk9mzV9zSlSRpa0tmzEh23DGZNKnoNABQnFeWrtRqtQwcuEbWWuumVKulNxm1cmhvb8m11x6blpYXi44CAAAAAAAAAAAAAADAElC8AgAAAAAAAAAAAEBh7rwzOeCAZP78opMsmc7O5IUXknHjkscfLzoNABSvVCrljjt+mH/8Y3KSWtFxekRHR0t+9auPFR0DAAAAAAAAAAAAAACAJaB4BQAAAAAAAAAAAIBCPPhgsv/+yYIFRSdZOrVaMmdOsttuybRpRacBgGK9+OKk3Hrr19PevpL9QX8TnZ1teeKJG/LII78sOgoAAAAAAAAAAAAAAABvQfEKAAAAAAAAAAAAAH1uxoxkr72S+fOLTrJsurqSF1/sLl9paSk6DQAUo6urM1dd9b50di4qOkqPa29vybXXfjQtLS8WHQUAAAAAAAAAAAAAAIA3oXgFAAAAAAAAAAAAgD5VqyUf/vDKW7ryko6OZObM5ItfLDoJABTjoYcuyaxZj6dW6yo6Sq/o6GjNDTd8qegYAAAAAAAAAAAAAAAAvAnFKwAAAAAAAAAAAAD0qZ/9LLnrrqS9vegky6+1NbnwwmTChKKTAEDfqtVque2276S9fUHRUXpNZ2dbHn74sixaNLfoKAAAAAAAAAAAAAAAALwBxSsAAAAAAAAAAAAA9JkZM5Ljj08WrELPaG9tTd73vqSlpegkANB3pk+/J/PmTSs6Rq8rlcp58MFLio4BAAAAAAAAAAAAAADAG1C8AgAAAAAAAAAAAECfqNWSD384WbSo6CQ97x//SL70paJTAEDfueOOH6SjY2HRMXpde/uC3HHHaanVakVHAQAAAAAAAAAAAAAA4HUoXgEAAAAAAAAAAACgT1x+eXLXXUl7e9FJel5ra3LBBcnddxedBAB6X0vLi5k06dep1bqKjtInWltn5amn/lR0DAAAAAAAAAAAAAAAAF6H4hUAAAAAAAAAAAAAel2tlpx8crJgQdFJek9ra3LqqUWnAIDed//95ycpFR2jz7S1Lcgdd3y/6BgAAAAAAAAAAAAAAAC8DsUrAAAAAAAAAAAAAPS6u+5Knn226BS975ZbkmnTik4BAL3rwQcvTkdHa9Ex+lAtkyf/IV1dHUUHAQAAAAAAAAAAAAAA4J8oXgEAAAAAAAAAAACg1/3gB0lLS9Epel+tlpxzTtEpAKD3dHV15MUXHys6Rp+rVPrl+ef/VnQMAAAAAAAAAAAAAAAA/kml6AAAAAAAAAAAAAAArNqefz757W+7S0lWdYsWJf/938kppyTVatFpAKDnPf/8I6lUGtLW1t4j82200X7ZZpsPZf31x6V//6Gpq6tmwYLnM3/+s3n66dszadJ1efLJm99ynoaGQdlll89l2LAxGTZspzQ1rb342JlnjsqcOU8td9bp0ydm3XW3We55AAAAAAAAAAAAAAAA6DmKVwAAAAAAAAAAAADoVT/5SVIqFZ2i73R2JtdemxxxRNFJAKDnzZgxMbUeaFNralo7hx32s2y88QGvOTZw4AYZOHCDDB8+JuPGfS7f+lZDOjsXvel8AweOyB57nLzcud5IW9v8PP30Hdl++4/22hoAAAAAAAAAAAAAAAAsPcUrAAAAAAAAAAAAAPSq//7vpLW16BR9Z9685KyzFK8AsGp6+uk70t4+f7nmqKvrl6OO+l2GDdtp8Xt//etV+fvff5n582ekWm3OkCFbZpNN3pWRI3dfojk7O9sydertmT793syd+3T23/+Hy5Xx9Tz99IQenxMAAAAAAAAAAAAAAIDlo3gFAAAAAAAAAAAAgF7z4ovJCy8UnaLv3XdfUqslpVLRSQCgZ/VE+ci4cZ99VenKr371sdx//wWvOuexx36TCRNOy7rrbpuurva3nPOFFx7JhRd2l7QMHDiyV4pXZs16PF1dHSmX3Y4DAAAAAAAAAAAAAACwoigXHQAAAAAAAAAAAACAVdd99yWNjUs/7uiju4tLXnotqQ9/OLnhhmTmzKStLWlpSR59NDnnnGTDDV997sYbJyef3H3+E08k8+d3n//II8kPf5iss87S536lKVOWbzwArIhmz35quefYdttjFm9PmfLH15SuvNLMmQ+mVuta7jV7Ql1dfebMebroGAAAAAAAAAAAAAAAALxCpegAAAAAAAAAAAAAAKy67r23u8ykL/zgB8lJJ736vWo1GT26+/X+9ydjxiSPP9597D3vSb7xjdfOs9lm3a8jj0x22SV5ehmer16pJBMnvrbsBQBWdp2dbcs1vlJpzDrrbL54//HHf/+q4+utt12q1eZXvTd37tOZM2fqcq3bE0qlcjo6FhYdAwAAAAAAAAAAAAAAgFcoFx0AAAAAAAAAAAAAgFXXrbcm7e29v05jY3LCCS/v//znyX77JR/7WDJ/fvd7a66ZfPzjrx43f37yk58kRxyRvOMdyY9//PKx4cOTr3992fLMn5/cffeyjQWAFVWtVktXV8dyzdHYOOhV+y0tL7xq/7DDLsmxx97+qtdOOx23XGv2lO7ildaiYwAAAAAAAAAAAAAAAPAKlaIDAAAAAAAAAAAAALDquu++vlmnqSmpr395/5RTkr/+tXv7sMOSd72re/uV59x0U3L++ckLr3je+/XXJ+uvnxxySPf+uHHLlqerq7t0BgBWJbVa13LPsXDh7FftNzUNXu45+1JnZ1vREQAAAAAAAAAAAAAAAHiFctEBAAAAAAAAAAAAAFg1zZmTzJ7dN2u9+OKrS15OPTXZd9/k2GOTPffsfq+9Pbn88pfPuffeV5euvOTRR1/enj9/2TM98siyjwWAFVG5XJdSqbRcc7S3t+SFF/6+eH+jjfZ71fFzztk6p55aypQpf1yudXpHLZVKQ9EhAAAAAAAAAAAAAAAAeAXFKwAAAAAAAAAAAAD0ijlzkvr6vlvv8MOTm2/u3n7Pe5IbbkjOPz/p3z+5555kr72SP//5zeeor08OPfTl/V/9atnztLYu+1gAWFGVy5XlnuOBBy5avL3RRvtmyy2PXO45+0KtpngFAAAAAAAAAAAAAABgRbP8d7sAAAAAAAAAAAAAwOtobU3K5b5bb9685PHHk113TRr+6Zno226bHHVUdwFLW9vrj69Wk0svTUaP7t6///7k9NOXPU9nZ/errm7Z5wCAFU2l0pDOzjf4Y7qE7r77rGy11fuz3nrbJUkOP/x/s/HGB2bSpF+npeWFNDWtnYEDR7xm3MiRb88xx/wxSTJ79pScddaGr8jVmLe9bf8kSXPzkFeNe9vb9s+CBc8lSR599Nplzl2rdaa+vv8yjwcAAAAAAAAAAAAAAKDnKV4BAAAAAAAAAAAAoFcsXJiUSn2zVl1dcuutyVZbde+ffHJy5pnJ4MHJz36W7LZbctxxyaJFyec+99rxa6yRXHNNstde3fsPPZQccEB3ecyyqlS6x/f3fHYAViFrrbVJZsyYuFxzdHQszM9+dkCOOOKKjBq1Z8rlumy33dHZbrujX/f8JSl6aW4ekve//5rXPXbwwf+zePvUU5f9f5zUarUMGDB8mccDAAAAAAAAAAAAAADQ8xSvAAAAAAAAAAAAANAr6ur6bq23v/3l0pV//CP51re6t+fPT77//e7ilSQ58sjXFq8MH5787nfJ1lt37//xj8m7353MmbN8mWq17vIVAFiVjBy5e2bMuC9JbbnmWbDguVx88V4ZPfrgbL31URk+fGz6918v5XJdFi6cnVmzHs+0aXdn0qTr8uSTN/dM+OW0zjqbp9RXrXIAAAAAAAAAAAAAAAAsEbdyAgAAAAAAAAAAANArGhuTrq6+WWuddV7e7tcvqa9P2tq69wcOfPnYK7eT7rKW3/0uWX/97v1LL02OOSZpb1/+TJ2d3VkAYFUyfPi41Nefn7a2eT0y36RJv86kSb9eonOfeurWnHrq6xefzJnz1Bse6xmljBixey/ODwAAAAAAAAAAAAAAwLIoFx0AAAAAAAAAAAAAgFVTQ0PPF6+cckpSq3W/Lrzw5fcffPDl7aam5PLLkwMOSI46KvnWt14+ds89L2/vskty220vl67cfHNyzjnJ2LHJ+PEvv5ZVpZKUevP57wBQgGHDdkqt1ll0jD5XX98/66+/S9ExAAAAAAAAAAAAAAAA+CeVogMAAAAAAAAAAAAAsGoaMiRpb++btf7+9+Tcc5NPfap7/7DDul+vtGBB8qUvvby///7Jmmu+vL/33t2vf7as5SnrrLNs4wBgRTZo0Eap1WpFx+hztVpXhg3bsegYAAAAAAAAAAAAAAAA/JNy0QEAAAAAAAAAAAAAWDVVq8mGG/bdescdlxx1VHL99cnMmd2lLwsXJo89lvzkJ8n22yd//nPf5dlpp75bCwD6SqlUypAhWxcdo8/Val0ZNOhtRccAAAAAAAAAAAAAAADgn5RqtVqt6BAAAAAAAAAAAAAArJqOPTa58MKiU/S9fv2S73wn+fzni04CAD3v/vsvzO9//69pa5tfdJQ+USrVZdttP5JDD72g6CgAAAAAAAAAAAAAAAD8k3LRAQAAAAAAAAAAAABYdY0fnzQ3F52i7zU0JDvuWHQKAOgdW211ZGq1WtEx+kxdXX122UWbGgAAAAAAAAAAAAAAwIpI8QoAAAAAAAAAAAAAvWbHHZPyaviN1ZaWZPvti04BAL2jWm3Kdtt9NOVytegofWLttTfLkCFbFR0DAAAAAAAAAAAAAACA17Ea3sYKAAAAAAAAAAAAQF/Zcstk4cKiU/S9tddO1lij6BQA0Ht23vlfUy7XFR2j19XXD8j48V8uOgYAAAAAAAAAAAAAAABvQPEKAAAAAAAAAAAAAL2mWk3GjSs6Rd+qVJKDDy46BQD0rsGDN8l6621fdIxeVyqVs/nmhxUdAwAAAAAAAAAAAAAAgDegeAUAAAAAAAAAAACAXvWlLyUDBhSdou9Uq8mJJxadAgB63x57nJxqtbnoGL2mUmnK2LEnpK6uvugoAAAAAAAAAAAAAAAAvAHFKwAAAAAAAAAAAAD0qgMPTPr1KzpF39lyy2TzzYtOAQC9b5NNDsyGG+69yhaTNDevkz32+PeiYwAAAAAAAAAAAAAAAPAmFK8AAAAAAAAAAAAA0Kvq6pITT0waG4tO0vsGDEi+/OWiUwBA3znkkPNTqax6f+Qrlca8971XplJpKDoKAAAAAAAAAAAAAAAAb0LxCgAAAAAAAAAAAAC97hOfSGq1olP0vrq65NBDi04BAH2nuXmdHHLI+alWm4qO0mOq1aaMGXNchg8fW3QUAAAAAAAAAAAAAAAA3oLiFQAAAAAAAAAAAAB63ZAhyYEHdheTrKoaGpJPfzqpVotOAgB9a4st3pMNN9wndXX1RUfpEU1N62Tvvb9ddAwAAAAAAAAAAAAAAACWQKlWq9WKDgEAAAAAAAAAAADAqu+JJ5Ktt05aWopO0jsGD04mT04GDiw6CQD0vZaWF3L22aOzcOE/io6yXCqVxhxzzB8zfPjYoqMAAAAAAAAAAAAAAACwBMpFBwAAAAAAAAAAAABg9bDRRsl3v5s0NxedpOc1NSU/+5nSFQBWX01Na+cjH7kx1Wr/oqMss0qlMYcc8v+UrgAAAAAAAAAAAAAAAKxEFK8AAAAAAAAAAAAA0Gc+85lkiy2Surqik/Schobk0EOTd7yj6CQAUKyhQ3fIUUf9NtVqU9FRllq12pT99/9Btt76g0VHAQAAAAAAAAAAAAAAYCmUarVaregQAAAAAAAAAAAAAKw+nngi2XrrpKWl6CQ9Y/DgZPLkZODAopMAwIrhySdvzmWXHZL29gVFR1kilUpj9tnnuxk37rNFRwEAAAAAAAAAAAAAAGAplYsOAAAAAAAAAAAAAMDqZaONku98J2luLjrJ8mtqSi65ROkKALzShhvunY985KbU1w9IUio6zpuqVBrzrnedo3QFAAAAAAAAAAAAAABgJVWq1Wq1okMAAAAAAAAAAAAAsHrp6koOOyy54YaktbXoNMumuTn51KeSH/yg6CQAsGJ6/vm/5fLL351586alvb2l6DivUlfXL9VqU97znsuy8cYHFB0HAAAAAAAAAAAAAACAZaR4BQAAAAAAAAAAAIBCtLUlBxyQ3HVXsnBh0WmWTlNT8r73JRdckJRKRacBgBVXZ2d7br311Nx55+np6FiYpPjbWKrVpmyyyUF517vOS2PjoKLjAAAAAAAAAAAAAAAAsBwUrwAAAAAAAAAAAABQmJaWZO+9k4ceSlpbi06zZJqakne+M7niiqRcLjoNAKwcnn32wVx11Xszb960tLe3FJKhrq5fqtWmvPvdF2fTTQ8uJAMAAAAAAAAAAAAAAAA9S/EKAAAAAAAAAAAAAIVauDB517uSO+/8/+zdeZhe88E+8PuZLTOTSGyxx061aBBbRWNrqa1aRWmrRG2lim500b6KVtSL0qrSEtKiuqRV26to7RVJSW3l11QIYguRZJZkluf3x4NIEyQxM2cm+Xyu61xztu/53mf442HOee5KEUtv1tiYHHRQcvHFSlcAYFF1dLTl9ttPzb33/m9KpaoeK2Cprq5LqVSVDTf8ePba66I0NCzXI/MCAAAAAAAAAAAAAADQ/RSvAAAAAAAAAAAAAFC4trbk4IOT665LmpqKTrNgDQ3J8ccnP/hBUioVnQYA+q7W1ul54IHLcu+9Z2f27BmZM2dWt8xTVzcgpVJVhg07OltvfWwGDVqzW+YBAAAAAAAAAAAAAACgOIpXAAAAAAAAAAAAAOg1fve75PDDk5aWZM6cotNUNDQkyy6bXH11MmJE0WkAYMlRLpfz5JO35Z57zsrkyXekurr29RKWxX/Vpba2f5Jyll9+gwwfflLe//59U1PTr8syAwAAAAAAAAAAAAAA0LsoXgEAAAAAAAAAAACgV3nppeSww5Lbbkuam4vN0tCQHHxwcs45Sf/+xWYBgCXZzJnP5amn7sgzz/w9Tz11R15++bGUStUplarS3t6azs6OJJ2vn11KVVVNqqvr3jy+3HLrZsiQ7TJkyPCsuebwrLjiRkXeDgAAAAAAAAAAAAAAAD1E8QoAAAAAAAAAAAAAvdLvfpccfngye3bS2tqzczc2JoMGJVdfnYwY0bNzAwBJudyZV16ZlKlTJ2TmzOfS3t6aOXOaUi53pq6uf2pq6tPQsEJWXXWLDB78gVRX1xYdGQAAAAAAAAAAAAAAgAIoXgEAAAAAAAAAAACg15o2LbnwwuTHP07mzElmzuy+uUqlpH//ZPnlk69/PRk5srINAAAAAAAAAAAAAAAAAEDvpHgFAAAAAAAAAAAAgF6voyO5/vpk1KjkH/+obLe1dc216+uTcjn5yEcqhSsjRlRKWAAAAAAAAAAAAAAAAAAA6N0UrwAAAAAAAAAAAADQp/z738nPfpbcfHPyxBNJXV1l/6xZ7z62VEoGDKgUt5TLyQc+kOy1V3LUUcmqq3ZvbgAAAAAAAAAAAAAAAAAAupbiFQAAAAAAAAAAAAD6rI6O5PHHkwkTkrvvTu65J3nllWT27GTOnErRSr9+lXKWlVdOPvzh5EMfSoYNS9Zdt3IcAAAAAAAAAAAAAAAAAIC+SfEKAAAAAAAAAAAAAAAAAAAAAAAAAAAAAAAA0OdUFR0AAAAAAAAAAAAAAAAAAAAAAAAAAAAAAAAAYFEpXgEAAAAAAAAAAAAAAAAAAAAAAAAAAAAAAAD6HMUrAAAAAAAAAAAAAAAAAAAAAAAAAAAAAAAAQJ+jeAUAAAAAAAAAAAAAAAAAAAAAAAAAAAAAAADocxSvAAAAAAAAAAAAAAAAAAAAAAAAAAAAAAAAAH2O4hUAAAAAAAAAAAAAAAAAAAAAAAAAAAAAAACgz1G8AgAAAAAAAAAAAAAAAAAAAAAAAAAAAAAAAPQ5ilcAAAAAAAAAAAAAAAAAAAAAAAAAAAAAAACAPkfxCgAAAAAAAAAAAAAAAAAAAAAAAAAAAAAAANDnKF4BAAAAAAAAAAAAAAAAAAAAAAAAAAAAAAAA+hzFKwAAAAAAAAAAAAAAAAAAAAAAAAAAAAAAAECfo3gFAAAAAAAAAAAAAAAAAAAAAAAAAAAAAAAA6HMUrwAAAAAAAAAAAAAAAAAAAAAAAAAAAAAAAAB9juIVAAAAAAAAAAAAAAAAAAAAAAAAAAAAAAAAoM9RvAIAAAAAAAAAAAAAAAAAAAAAAAAAAAAAAAD0OYpXAAAAAAAAAAAAAAAAAAAAAAAAAAAAAAAAgD5H8QoAAAAAAAAAAAAAAAAAAAAAAAAAAAAAAADQ5yheAQAAAAAAAAAAAAAAAAAAAAAAAAAAAAAAAPocxSsAAAAAAAAAAAAAAAAAAAAAAAAAAAAAAABAn6N4BQAAAAAAAAAAAAAAAAAAAAAAAAAAAAAAAOhzFK8AAAAAAAAAAAAAAAAAAAAAAAAAAAAAAAAAfY7iFQAAAAAAAAAAAAAAAAAAAAAAAAAAAAAAAKDPUbwCAAAAAAAAAAAAAAAAAAAAAAAAAAAAAAAA9DmKVwAAAAAAAAAAAAAAAAAAAAAAAAAAAAAAAIA+R/EKAAAAAAAAAAAAAAAAAAAAAAAAAAAAAAAA0OcoXgEAAAAAAAAAAAAAAAAAAAAAAAAAAAAAAAD6nJqiAwAAAAAAAAAAAAAAAAAAAAAAAAAAAPQ2U6dWlpaWpLU1KZeT+vrKMnhwsuaaSalUdEoAAABYuileAQAAAAAAAAAAAAAAAAAAAAAAAAAAlmrPPZdMmJCMG5fccUcycWIye3ZSV7fgcpU5cyr7N9kkGTEi2WabZNiwZO21lbEAAABATyqVy+Vy0SEAAAAAAAAAAAAAAAAAAAAAAAAAAAB60quvJpddlpxzTjJtWqVkpakp6ehYtOtUVSUDBiTt7Um/fskxxyRf/GKy+urdkxsAAACYS/EKAAAAAAAAAAAAAAAAAAAAAAAAAACw1PjHP5L//d/kD3+olKY0N3ft9fv1S0qlZMcdk69/Pdlpp8o2AAAA0PUUrwAAAAAAAAAAAAAAAAAAAAAAAAAAAEu8W25Jjj8+mTw5aW1NOju7f84BA5Jll01++MPks59VwAIAAABdTfEKAAAAAAAAAAAAAAAAAAAAAAAAAACwxJoxIznuuOR3v0uam4vJ0L9/8qEPJVdckay6ajEZAAAAYEmkeAUAAAAAAAAAAAAAAAAAAAAAAAAAAFgi3XJL8pnPJDNnJq2txWaprU369UsuvDD53OeSUqnYPAAAALAkULwCAAAAAAAAAAAAAAAAAAAAAAAAAAAsUWbOTI47Lvntb5Pm5qLTzKt//+RDH0quuCJZddWi0wAAAEDfpngFAAAAAAAAAAAAAAAAAAAAAAAAAABYYrzwQjJ8ePLss0lra9FpFqy2Nhk4MLnzzuT97y86DQAAAPRdVUUHAAAAAAAAAAAAAAAAAAAAAAAAAAAA6ApPPZUMG5Y8/XTvLV1Jkra25JVXkm23TSZMKDoNAAAA9F2lcrlcLjoEAAAAAAAAAAAAAAAAAAAAAAAAAADAezFlSqV05ZVXko6OotMsvAEDkttvT7bYougkAAAA0PcoXgEAAAAAAAAAAAAAAAAAAAAAAAAAAPq0F19Mttwyee65vlW68oZBg5K//z3ZaKOikwAAAEDfongFAAAAAAAAAAAAAAAAAAAAAAAAAADos2bPTjbbLJk0KWlrKzrN4imVkhVWSB59NBk8uOg0AAAA0HdUFR0AAAAAAAAAAAAAAAAAAAAAAAAAAABgcZ1ySvL00323dCVJyuVkxozksMOKTgIAAAB9S6lcLpeLDgEAAAAAAAAAAAAAAAAAAAAAAAAAALCoxo9PRoxIWlqKTtI1GhuTyy9P9tuv6CQAAADQNyheAQAAAAAAAAAAAAAAAAAAAAAAAAAA+pzZs5ONNkomTy46SdcaODD597+TwYOLTgIAAAC9X1XRAQAAAAAAAAAAAAAAAAAAAAAAAAAAABbVd76TvPhi0Sm6XmtrMnJk0SkAAACgbyiVy+Vy0SEAAAAAAAAAAAAAAAAAAAAAAAAAAAAW1gMPJMOHJy0tRSfpHo2NyZgxyb77Fp0EAAAAejfFKwAAAAAAAAAAAAAAAAAAAAAAAAAAQJ/yiU8k116bLMnfrLrRRsljjxWdAgAAAHq3qqIDAAAAAAAAAAAAAAAAAAAAAAAAAAAALKwXX0z+7/+W7NKVJJkyJbn//qJTAAAAQO+meAUAAAAAAAAAAAAAAAAAAAAAAAAAAOgzfv7zpFQqOkX3a2lJzj676BQAAADQu5XK5SW9mxUAAAAAAAAAAAAAAAAAAAAAAAAAAFgSdHQkK6+cTJtWdJKeUV+fPPNMssIKRScBAACA3qmq6AAAAAAAAAAAAAAAAAAAAAAAAAAAAAAL4/rrkzlzik7Rc0ql5NJLi04BAAAAvVepXC6Xiw4BAAAAAAAAAAAAAAAAAAAAAAAAAADwbnbeOfnrX4tO0bPWWCOZMqXoFAAAANA7KV4BAAAAAAAAAAAAAAAAAAAAAAAAAAB6vXI5GTQomTmz6CQ9q7Y2efHFZNlli04CAAAAvU9N0QEAAAAAAACgN5gzJ3n44WTChOTxxysP3DY1VfY3NCT9+yfLL5988IPJsGHJuusmpVLRqQEAAAAAAAAAAAAAAAAAlh7PPJO0ty/6uEMOSUaPnrv9bu+I7rBD8re/vft1R49ORo6srA8ZkpxySuU91NVXr7yX2tZWyXz33cm55yYPPbTo2ZPKu67/+Eey886LNx4AAACWZIpXAAAAAAAAWCo980xy443JnXcmf/97MnlyUl+fdHQkzc0LHlMqJcssU3kgt1xONt44GTEi2W67ZPfdk8bGHr0FAAAAAAAAAAAAAAAAAIClyvjxSW1t0tJSdJKKtra56+uumxxxxLzHa2uTDTesLAcdlOy0U+W91kXV2prcf7/iFQAAAFgQxSsAAAAAAAAsNcrl5Lbbkh/9KLn99qSqat6Slbc+3Pp242fMmLs9fnwyYUJyySVJZ2cycmTy5S8nG2zQPfkBAAAAAAAAAAAAAAAAAJZm992XzJrV/fM88ECy/fbz719ppeR3v6u8o5ok11wz99isWcmVVyZ//Wvy7LNJe3vlGt/8ZqWApb4++dKXFq94Zc6cyruxJ520ePcDAAAASzLFKwAAAAAAACzxpk9PRo9Ozj47ee21rn2gtlxOZs6srP/858kvfpFsvnnlwdW99kqqq7tuLgAAAAAAAAAAAAAAAACApdkddySdnd0/z4wZyd13z7//1FPnlq48+GByyy1zj02YkHz2s/Oe/5e/JEOHJvvsU9keOHDxM/3jH4s/FgAAAJZkVUUHAAAAAAAAgO7S2Zmcd16y2mrJt7+dPPts15au/Le2tqS1Nbn33uTgg5O11kruuqv75gMAAAAAAAAAAAAAAAAAWJo88khxc9fXJ1/84tzt//3fdz6/f/9k112T4cPn7vu//1v8+V95pVIIAwAAAMxL8QoAAAAAAABLpH//O9l66+Q730laWpLm5p6df+bMStHLrrsmxxzT8/MDAAAAAAAAAAAAAAAAACxpmpqKm/uQQ5LBgyvrU6YkV1+94PPOPTcpl5NZsypFKyuumLz0UvLd7yYXXrj489fWJtOnL/54AAAAWFIpXgEAAAAAAGCJ0tlZeSB16NDkgQeKfYA2qZS+jB6dbLBBctddxWYBAAAAAAAAAAAAAAAAAOirOjoqS1FOPHHu+vnnJ+3tiza+X7+kunrx56+urry3CgAAAMxL8QoAAAAAAABLjOeeS7beOjnllKS5uVLC0hu0tFSy7bpr8qUvLfqDtAAAAAAAAAAAAAAAAAAAS7vZs99bccl78fGPJ+97X2V9xozk4ovf/twf/zjZfvtkr72S//mfZObMZPDg5NvfTi68cPEzlEpJa+vijwcAAIAlVU3RAQAAAAAAAKArTJqUDB+eTJvWe4tNWlqSyy5L/vOfZOzYpF+/ohMBAAAAAAAAAAAAAAAAAPQNVVXFzf3Vr85dv+SSSvnK25k8ubIkyfXXJ889N7eoZeTI5EtfSubMWbwcRRXPAAAAQG9W4P8yAAAAAAAAgK7xyCPJVlslL73Ue0tX3tDcnPztb8kuu1TWAQAAAAAAAAAAAAAAAAB4d/36JR0dPT/vllsmI0ZU1tvakvPOW/B5DQ0L3t/ZOXe9piYZOHDxcnR2JvX1izcWAAAAlmSKVwAAAAAAAOjT/v3v5MMfTl59dd4HT3uzlpZkwoTkYx9L5swpOg0AAAAAAAAAAAAAAAAAQO9XKlWKS7rS976XlMuV5bLLFnzOV786d/2aa5JnnlnweX/7W/L73ydf/GKy++6V90i/853knHPmnjNpUvLyy4uXVfEKAAAALFgX/+8CAAAAAAAA6DnPPJMMH5689lrRSRZda2syfnzyqU8lf/xjUl1ddCIAAAAAAAAAAAAAAAAAgN5txRWT55/vufnWXDPZb7+522ef/fbn1tUl++5bWRZk5szk8MMXP0tbW7LSSos/HgAAAJZUVUUHAAAAAAAAgMXR3p7sumsybVrS2Vl0msXT0pLcdltyyilFJwEAAAAAAAAAAAAAAAAA6P2GDevZ+Y4/Pqmpqazfemvy4INvf+6Pf5z84Q/JpEnJjBmVd2GnT0/Gj0/OOivZeOPkb39b/CxrrVUpdwEAAADmVSqXy+WiQwAAAAAAAMCi+v73k1GjkubmopO8dw0Nyd13J5tvXnQSAAAAAAAAAAAAAAAAAIDe60c/Sr7znWTOnKKT9LyDD06uuKLoFAAAAND7VBUdAAAAAAAAABbVww8nZ565ZJSuJElLS7L//kvnQ74AAAAAAAAAAAAAAAAAAAtryy2T+vqiU/S8xsZk++2LTgEAAAC9U6lcLpeLDgEAAAAAAAALq709+eAHk3/9K1mS/tLV2Jgcf3zygx8UnQQAAAAAAAAAAAAAAAAAoHd67bVk8OCkra3oJD2rVEpWWKHys7Y26dcvaWhIPvCBZIcdkmHDkqFDK++rAgAAwNJG8QoAAAAAAAB9yve/n4walTQ3F52k6zU0JHffnWy+edFJAAAAAAAAAAAAAAAAAAB6p1VXTZ5/vugUvUd9fVJXV3n3drXVkm22ST73uWTPPZPq6qLTAQAAQPdTvAIAAAAAAECf8fTTyUYbJS0tRSfpPh/4QPLww0mpVHQSAAAAAAAAAAAAAAAAAIDe57DDkjFjkvb2opP0Xsssk/Trlxx/fHLkkclKKxWdCAAAALpPVdEBAAAAAAAAYGH99KdJR0fRKbrX5MnJ/fcXnQIAAAAAAAAAAAAAAAAAoHc68cSkrq7oFL3bzJnJyy8nZ5yRrLVW8olPJPfeW3QqAAAA6B6lcrlcLjoEAAAAAAAAvJs5c5LBg5MZM4pO0r2qqpJPfSq55pqik/R9LS3JxInJ+PHJHXckjz6atLYms2cn7e2Vh6r79UsGDEi23DIZPjwZNizZaKOkpqbo9AAAAAAAAAAAAAAAAADA29l88+TBB4tO0XeUSklDQ7L33slFFyXLLlt0IgAAAOg6ilcAAAAAAADoE66+OjniiGTWrKKTdL/6+uSZZ5IVVig6Sd/S3p5cf31y5ZXJffclzz6bNDYmbW2VEpZ3079/pfhm9uxk/fWTD384OeywZOutuz87AAAAAAAAAAAAAAAAALDwrr46OfLIZObMopP0Lf36Vd6nHDMm2WOPotMAAABA11C8AgAAAAAAQJ+w+ebJgw8WnaJnNDQk//M/yTe+UXSSvuGFF5Kf/zw5//xkzpyue0i6qqryz2KNNZKTTko+/elKkQsAAAAAAAAAAAAAAAAAUKw5c5LBg5MZM4pO0jc1NiZ7751cdFGy7LJFpwEAAID3RvEKAAAAAAAAvd5DDyXbbJO0tBSdpOesvHLy3HOV8g8W7O67k7POSm6+ubLd2tp9cw0YkJTLyciRyQknJOut131zAQAAAAAAAAAAAAAAAADv7qSTkh//OJk9u+gkfVO/fpX3J2+6Kdlyy6LTAAAAwOLzNU0AAAAAAAD0eldfncyZU3SKntXcnEyYUHSK3umVV5JPfSrZddfkz3+uFK50Z+lKksyalTQ1JT//ebLppsmppyZtbd07JwAAAAAAAAAAAAAAAADw9r7xjaShoegUfdfs2cm0acmOOya33150GgAAAFh8ilcAAAAAAADo9W6/PenoKDpFz+roULyyIH/6U7Leesn111fKacrlnp2/rS1paUnOOqtSwPLwwz07PwAAAAAAAAAAAAAAAABQscIKyWWXJY2NRSfp25qakj32SP7v/4pOAgAAAItH8QoAAAAAAAC9Wrmc/POfizf2kEMq499YFsXQocnllyeTJyetrcm0acnEiclFF1UexH2r449Prrkm+c9/5p3vkEMWL3dSKRW5887FH7+keeWVZL/9ks98Jpk+PZk9u9g8zc3JE08kW2+dnHpq0t5ebB4AAAAAAAAAAAAAAAAAWBp94hPJbrsldXVFJ+nbmpuTfff1bisAAAB9U6lcXtSvmAIAAAAAAICeM2VK8r73JS0tiz72kEOS0aPnbpdKCzfu2GOTH/84qa5e8PFNNkkeeWTu9quvJssuO/95hx5aKW9ZXOuum0yatPjjlxR//3uyxx6Vh3aLLlxZkMbGZO21k1tvTVZZpeg0AAAAAAAAAAAAAAAAALB0mTYtWX/9ZPr0opP0fQMGJHfckWy+edFJAAAAYOFVFR0AAAAAAAAA3smECUltbc/N95GPJOefXyldmT07ueCCZN99k49+NBk5MvnFL5KmpnnHPPRQ8stfJl/8YvLCC12XZcqUpLW1667XF91yS7LLLpVym95YupJUCmGeeCIZNiyZPLnoNAAAAAAAAAAAAAAAAACwdFlhhWT06KSxsegkfd+sWcmee87/Li0AAAD0ZjVFBwAAAAAAAIB3Mm5c5SHNnvKDHyRVVZX1o45KLr983uOjR88/ZsSIuesnndR1WRoaKqUuW23VddfsS/785+TTn05aWopO8u7a25Pnn0+23DK5995kgw2KTgQAAAAAAAAAAAAAAAAAS4999kk+//nkiiuS5uai0/Rt06cnX/1qctFFRScBAACAhVNVdAAAAAAAAAB4JxMmJJ2dPTPX6qvPLTlpaUlWWin55z8rD9g+91xy6aWVc3pKZ2fy2GPz7582bVqmTp3ac0EKcNttyYEH9o3SlTd0diavvJIMH55MmVJ0GgAAAAAAAAAAAAAAAABYuvz0p8meeyaNjUUn6dtaWioFNnfcUXQSAAAAWDiKVwAAAAAAAOjVZs3qubmGDp273tCQnHVWsummlfVVV01GjkzGj0/WWqtn8nR0VEpf3mr06NHZf//9s/HGG6exsTFbbrllfvKTn/RMoB4yblzy8Y/Pf+99Qbk8t3zlpZeKTgMAAAAAAAAAAAAAAAAAS4+qquTKK5MddlC+8l61tCQHHpg0NRWdBAAAAN6d4hUAAAAAAAB6tZaWnptr2WXn3X722cpDoQceWFlPklVWSc48s2fydHQkra1zt88444wcdthheeyxx3LAAQfkuOOOS2tra771rW/l1FNP7ZlQ3WzGjGSvvfr2g7gdHcnzzyef+UyliAUAAAAAAAAAAAAAAAAA6Bk1Ncm11yZ775307190mr5t+vTkq18tOgUAAAC8O8UrAAAAAAAA9Gpz5vTcXG8tOUmS005LfvObynLaaXP377FHz+Tp7Exmz66sjx8/PqecckrWWWed3HLLLbnooosyatSo/PnPf856662XUaNG5Z///OcizzF58uS88MILXZx88R13XDJzZtEp3ru2tuTee5Nf/aroJAAAAAAAAAAAAAAAAACwdKmpSa68Mjn00KSxseg0fVdLS3LFFcm//110EgAAAHhnilcAAAAAAADo1erqem6up56ad/vJJxe8PmBAUip1f56qqqRfv6StrS1XXHFFkuSQQw7JxhtvnLa2tiTJOuusk69+9atpbW3NxRdfnCQpl8vveu277747Rx11VHbbbbe8733vy4ABA7Ltttvm+9//fv5d0BOwf/lL8rvfzV+A01c1NSXHHJNMnVp0EgAAAAAAAAAAAAAAAABYulRVJT/5SeW9xeWXr7yvyaJrb08uuKDoFAAAAPDOFK8AAAAAAADQqzU09Nxc//xn8uqrc7fXXnvB6888kyxEt8l7Vl2d1NcnL7/8cm677bZsuOGG+ehHP5okqampSWdnZ5JktdVWS5JMfb3h452KV8rlcv7whz/kk5/8ZH79619nq622ygknnJCjjz469fX1ueSSS94seXnjOq+99lpGjBiRr3zlK7n44oszbty4zJw5s0vvdcaM5DOfSZqbu/SyhZs9Ozn44J759wUAAAAAAAAAAAAAAAAAmNfuuyeTJiX77ps0Nhadpu9pa0suvTRpaSk6CQAAALy9mqIDAAAAAAAAwDsZMKDrr/m97yX/8z+V9dGjk5EjK+ttbcnPf56cfHJl+zvfSaZPn7v+hiuvnPd6H/3o3Idt3/rQ7RZbzB1/113JtGmLlrO6unK9J598MpMnT85uu+2WddZZJ0lSKpXeLEZpaWnJgAEDUi6X89prr2XQoEHzXauzszNVVVW57bbbcuihh2aNNdbINddck0022SRJ0tHRkZdffjkTJ05MVVVVkqS9vT21tbV59NFHc9ddd+W+++5LXV1dmpqakiQDBgzIuuuum8MOOyxf/vKXF+3m/stxxyWzZr2nS/RKbW3J3/+e/OpXlQIWAAAAAAAAAAAAAAAAAKBnLbts5d3QG29MPve5SomIIpFFc801ySGHFJ0CAAAAFkzxCgAAAAAAAL3allsmt96adHT0zHynnpp8+MPJ8OHJkCHJb34z7/G//z057bR59118cbL22vNf68tfrixJsuOOye23L1qWUin5wAeShx9+Is3NzVl//fXnKVUplUpJkqamppTL5dTV1aW9vX2B16qqqkpnZ2cuvvjizJo1KxdeeGE22WSTTJ8+Pf37909tbW1WXnnl7LrrrvOMSZKHHnooSfKNb3wj++yzTx577LE8//zzmTx5cp566qm0tbUlqZS3VFdXL9pNJnnkkeS3v01aWxd5aJ/Q1FQplvn0p5O6uqLTAAAAAAAAAAAAAAAAAMDSaffdk//8J/npT5Nzz01mz05mziw6Ve83a1Zy5pmKVwAAAOi9FK8AAAAAAADQq229ddK/fzJjRs/M19qa7LJLpTDlM59JNtywUoDy+OPJ1VdXHqSdM6fnsmy6afKnP01Kkqy00krp16/fm8ffKF556aWX0tramhVWWCENDQ1ve7377rsvd9xxR3bbbbc89dRTOeOMMzJp0qQMHjw4O+ywQ/bYY48kSblcTqlUSrlcTpI8+OCDSZJddtklW265ZbbccsskyZw5czJr1qzU1FT+7PhOpSs33XRTjjnmmLzyyis58cQT873vfe/NYz35Oy1KR0cydmylfAUAAAAAAAAAAAAAAAAAKMagQcm3vpWcdFJy003JqFHJ/fdX3gNsays6Xe81ZUoyfnzy+iumAAAA0KsoXgEAAAAAAKBXGzZs8Us5Lr+8svy3U0+tLG9n9uzkRz+qLAtjnXUWL9+7WXPNpK6unKqqqlRVVaW6ujpVVVXznFMulzNp0qR0dnZm7bXXTmNj49te76GHHsqMGTPy6KOP5stf/nIGDx6ccrmc559/Pj/+8Y+zyy67ZPTo0Rk8eHCSucUujzzySAYNGpRyuZyZM2emXC5n4MCBqaury/LLL/+283V0dKS6ujrXX399Tj311EyePDlJ8sorryRJ2tvb09JSkyuvrDyQvCSbNavy8LXiFQAAAAAAAAAAAAAAAAAoXnV1sueeleU//0l+8pPkhhsq6/X1SWdn0tRUdMreY/bsyu9H8QoAAAC9UdW7nwIAAAAAAADFWX31pLa26BTF2HbbSvnJGmuskc7Ozrz00ktJKoUmb3jppZdy//33Z+DAgdl0003f9lqdnZ157rnn0tLSkilTpuSLX/xi7r777kyaNCmTJk3Kxz72sdx444055ZRT3hzzRsnLww8/nNdeey1f+cpX8qlPfSrf+ta3csstt7xj9jdKV+67774cfvjh2XTTTbP33nu/fl/bvnn9X/0qqVpK/mr5r38lDz9cdAoAAAAAAAAAAAAAAAAA4K3WXTc555zKe4BNTcmddybnn58cdliy0UbJ8ssnAwYk/fpV3nldGt97bW9P/va3olMAAADAgi0lX2EEAAAAAABAX1UqJR/8YNEpel5jY7L99pX1FVZYIUkyZcqUJEl1dfWb5z300EO5++67s+mmm2a77bZ72+u1tramqakpSaX45Mwzz8zKK6+c9vb2rLLKKrngggsyaNCgXHPNNW8WvJRKpbS1tWWHHXbIt771rWy++eZpbm7Or3/96+y6667Zc889M3369AXOV11dnUceeSSf/OQns/baa+dnP/tZSqVSkmTjjTd+/axSzjqr8hDy0qCtLTn33KJTAAAAAAAAAAAAAAAAAABvp7Y2GTq0Urryy18mjz2WTJuWzJyZtLYmc+Ykm2/etXMeckhSLs9dFsamm1beWbzrrsp7mm+MffLJrs32Vg8+2H3XBgAAgPdC8QoAAAAAAAC93g47JDU1RafoWVVVyZZbVtY/8pGPZNttt80111yTq666Kq2trUmSxx9/PD/4wQ+SJAceeGAGDhyYjo6OBV6vX79+bxafjBgxIknS1taWmtd/sQ0NDdliiy2SJPfdd1+SpFwup7a2NpdccklOP/30XHrppbnrrrtyzz33ZJdddsmNN96YE088cYHzTZkyJfvvv3+WX375jB07NnV1dXnssceSJOutt16S5J57Snm942Wp0N6eXHVV5eFqAAAAAAAAAAAAAAAAAKDvKZeTRx4pOkWy887JCSckw4cnjY09M2dzc/Liiz0zFwAAACwKxSsAAAAAAAD0egcdlNTWFp2iZw0YkLzeg5KBAwfm9NNPz5AhQ/KlL30pI0eOzOc+97nstttu+etf/5qvfvWrOfDAA5Mk1dXVmTFjRpqamt68VkdHR6qrq9OvX78kyVprrZWkUqzS2dmZJGlpaUm/fv3m2Vcul5MkK6ywQpKks7Mz7e3tef/7358LLrggq6yySm666aY89NBD82R/+umn84lPfCIzZszIb37zm6yyyip58cUXM2XKlKy88srp379/yuVyrr02aWnppl9gL1Vbm9x1V9EpAAAAAAAAAAAAAAAAAIDF8dRTyeuvYRZq+vTkxhuT005LfvaznpmzX79kwoSemQsAAAAWheIVAAAAAAAAer1NNkk22qjoFD2noSH5yleSqrf8NW/nnXfOL3/5y+y55565++67c8stt2S99dbLpZdemlNPPTXLL7982trakiQHHXRQ1l9//UyaNClJUiqVkiQbbLBBkuThhx9OktTV1aXq9Un+9a9/5V//+lfWWGONDBkyZJ5xb6iqqkpNTU2SZMiQIdlpp53ywgsvZNy4cW+e89hjj+Wggw7Kc889l1//+tfZeOONkySTJ09Oa2tr3ve+9yWplLjccUfveLi4JzU3J/ffX3QKAAAAAAAAAAAAAAAAAGBxTJiQvP6qZaEuvzzZY4/ku99N7ruvZ+b0jiQAAAC9leIVAAAAAAAA+oSTTkqWWaboFD2jXE4OO2z+/SNGjMgVV1yRp59+Os8991z+8Ic/5NBDD01jY2OSpLa2Nkly44035oUXXsgyr//CqqqqUi6Xc/DBB2fYsGG55JJLcuGFF+a5557LzJkz89prr+Xcc8/N5MmTs99++71ZjvKGjo6OdHZ2plwup/P1ppS6urq0tLQkSZZddtkkyYsvvpivfe1reeWVV3LzzTdnhx12ePMab5TAvFHE0t7ekdf7XxbZIYdUfkdvLAvjssvmHfPfy38/6LvZZskZZyR33JE89VTlYeBZs5IHH6w8hNy//+Jlb29Pbr998cYCAAAAAAAAAAAAAAAAAMV68smktbXoFMVob08efbToFAAAADC/XtCRCgAAAAAAAO/uk59Mjjqq6BTdr6oq+fjHkxVWeLfzqjJo0KAFHnv22Wfzn//8JyuttNKb+0qlUpLkl7/8ZY499th85StfyZgxYzJw4MCMHz8+r776aj72sY/lmGOOebPI5aGHHsoHP/jBVFdXz3edcePGZeLEiVlmmWWy4YYbJkkmTpyYxx9/PP/5z39ywgknZNiwYXn/+9+fj3zkI3nwwQeTJDvuuGOS5Pnn6/J6h0uvdNRRydFHz79/6NDKcsAByXbbJTNmLPq1X/9VAAAAAAAAAAAAAAAAAAB9TEtLpYBkadXcXHQCAAAAmJ/iFQAAAAAAAPqEurpKEca55yZz5hSdpvs0NCRf+9p7u8aqq66aVVdddYHHPvjBD+bCCy/M2LFjc+utt+bpp5/ONttskwMPPDB77LFHVlxxxTfPPeecc3Lffffl4IMPzjbbbJMhQ4akvr4+L730Uo444og8+eSTOfbYY7P++usnSVZZZZV87GMfy+OPP56nnnoq48aNS1NT0zzzn3766fnzn/+czTc/PbW1a6al5b3d6+LYb7/k+efn3Tdz5vznTZuWjBmT/PWvlYegDzmkUriSJBtvnBx/fHLaaYs+f1NT8uKLyVt6cQAAAAAAAAAAAAAAAACAPqC5OSmXi05RHMUrAAAA9EaKVwAAAAAAAOgzjj02Of/8olN0n1IpWWedZKutuneeTTfdNJtuumm++93vJkk6OztTVVWVJCmXyymVSmlra8suu+ySiRMnZtSoUamtrc3gwYMze/bsTJ48OUny8Y9/PN/97nfT0NDw5nUvuOCCTJ8+PS+//HKmTp2aZ555JlOnTs2ZZ56ZadOmpaOjI7/73e/S2vr9BZad9ITx45Onnnrnc668Mvn615NZs+buu/HG5H3vS4YOrWxvu+3izd+vXzJhQrL77os3HgAAAAAAAAAAAAAAAAAoRltb0QmK1d5edAIAAACYn+IVAAAAAAAA+owhQ5JvfSs588yK6xsdAAEAAElEQVSkqanoNF2vvj4ZM6bn532jdCVJSqVSkqS2tjYHH3xwdt999zz00EMZN25cJk6cmFmzZmXvvffO3nvvna233joDBw6c51qlUinLLbdclltuuWywwQZJko6OjpxxxhkZOHBgbr755jz77LM55ZQ1Ui733D2+1R13JCuvnLS2Jg8/nFx+efKLX2SePHfeOf+4cjl54om5xStvLWVZFHPmJE8+uXhjAQAAAAAAAAAAAAAAAIDiNDYWnaBYDQ1FJwAAAID5KV4BAAAAAACgTzn55OTqq5NHH01hxR3dobExOfHEZLPNik4yrxVXXDE77bRTdtpppwUeL5fLb5a1/Pf+9vb21NbW5uGHH8706dOz9dZbZ7XVVstqq62W2bO7O/nbW3PNys9+/ZLhwyvLbrsl++33zuOWXz7ZZZe529deu3jzd3RUSl8AAAAAAAAAAAAAAAAAgL6loSGprq68K7g0WtqLZwAAAOidqooOAAAAAAAAAIuipia55pqkvr7oJF2nVEpWXz353veKTrLoFlS68sb+mpqaJMkLL7yQJFl99dWTJHPmzOnx4pHXXkt+9avksMOSj340Oeig5O675x7/1KeS/fd/+/EDByZ/+lOlfCVJbrwxufLKxcuieAUAAAAAAAAAAAAAAAAA+qZll03q6npmru99LymXK8tll817bMiQZJ99KssWW8zd39g4d//w4V2facUVu/6aAAAA8F7VFB0AAAAAAAAAFtUHPpB861vJmWcmTU1Fp3nv6usrZTK1tUUn6VqlUinlcjm77rpr2tvbM3PmzCRJbW1t2tt7NssJJ8y/b+zY5LHHknXWqWzvvXfy29/Of97qq1eKVjbdtLJ9662VopZyefGydHYmbW2LNxYAAAAAAAAAAAAAAAAAKM7QoZX3QVtais2x887J6NHz719ppeSPf6ys/+1vyU47dd2c/fsnW2/dddcDAACArlJVdAAAAAAAAABYHCefnKy9dlJTU3SS96axMfnKV5LNNis6SfcolUpJkqqqqgwaNOjNffX1RaaqmD07mTBh7vbKK89/ziabJPfeO7d05Te/SfbY4709EF1TkzQ0LP54AAAAAAAAAAAAAAAAAKAYm22WNDcXnaIYVVXJsGFFpwAAAID5KV4BAAAAAACgT6qpSW6+OVlxxcqDmn1RY2Py0Y8mp55adJKe15PFI8ssk7z//fPvr6+f9wHfqVPnPb7jjsmddyZDhlS2zz47OfDAZM6c95anujq9ongGAAAAAAAAAAAAAAAAAFg0jY3Jqqt27TUvvzwpleYubzj11Ln7Ro585zELWnbaqWtztrYmG2/ctdcEAACArtBHv4IKAAAAAAAAktVWS+6+Oxk0aN4HSfuC+vpkm22S3/62UsSxtFlxxa6/5ve+l5TLleWyy+buX3755KGHkuuuS444Itl55+TTn07+8pdknXXmnnfNNXPXP/GJ5KabkmWXrWxfeWXyxz8mw4fPXd5a2rIoamqSgQMXbywAAAAAAAAAAAAAAAAAUKxttik6QTHWXTeprS06BQAAAMyvpugAAAAAAAAA8F6su26lfGX77ZPp05POzqITvbuGhmTrrZPrr196HzDddttk7NiktbVn5quuTvbcs7IsyE9/mtxww9ztffZJ+vWbu/2Zz1SWt5o8ed7iloVVVZUMHbro4wAAAAAAAAAAAAAAAACA4o0YkVx3Xc+9I9lbbLdd0QkAAABgwaqKDgAAAAAAAADv1fvfn4wfn6y8clJTU3Sad9bYmOyyS3LzzZUClqXVllsmdXU9M9ezzyaf/nQyZkzy6KPJK68kbW3J1KnJtdcme++dfOlLPZMlqTxIvfHGPTcfAAAAAAAAAAAAAAAAANB1ttmm97/P2tX690922KHoFAAAALBgpXK5XC46BAAAAAAAAHSFqVOTffaplGs0NRWdZn4NDcmRRyb/+79JdXXRaYrV3Jwsu2ylAGVps+GGyeOPF50CAAAAAAAAAAAAAAAAAFgc5XKy1lrJlClFJ+k5DQ3JCy8kyyxTdBIAAACYX1XRAQAAAAAAAKCrrLpq8ve/Jz/8YdLY2HvKTRoakjXWSG69NTnvvN6Tq0iNjckqqxSdohjbbVd0AgAAAAAAAAAAAAAAAABgcZVKyde/XnlXcmlQXZ0cdJDSFQAAAHovxSsAAAAAAAAsUaqqkuOOSx5+ONlii6R//2LzNDQkhx+ePPFE8qEPFZult9l666IT9LzGxmT48KJTAAAAAAAAAAAAAAAAAADvxec/n3R2Fp2iZ9TVJSeeWHQKAAAAeHuKVwAAAAAAAFgirbNO8ve/J2eeWSm76OkClmWWSYYMSW69NTn//EoBC/Paeeel7/dSKiXbbFN0CgAAAAAAAAAAAAAAAADgvRg0KPn0p5Pq6qKTdL+NNko22aToFAAAAPD2SuVyuVx0CAAAAAAAAOhOM2YkV1yR/OhHySuvJE1NSXf8layuLqmqqhRrfOMbyW67LR0PzC6uadOSNdZIWluLTtJzNtggefzxSgELAAAAAAAAAAAAAAAAANB3TZyYbLdd0txcdJLus8wyyS9+kRxwQNFJAAAA4O1VFR0AAAAAAAAAutvAgcmXvpRMnpxcf32yxx5Jv35J//7v/dpVVZXrDxiQHHts8uijyd/+VplD6co7W2GFZO+9K7/DpcGAAclJJyldAQAAAAAAAAAAAAAAAIAlwdChyeabL9nvkw4YkHziE0WnAAAAgHdWKpfL5aJDAAAAAAAAQE+bOjW58cbk7ruTe+5JJk1K6uuTzs6kqWnBY6qqKg+ItrVV1jfdNBkxIvnQh5KPfawynkUzblyy885v/ztfkjQ2Ji+9VPkJAAAAAAAAAAAAAAAAAPR9kycnm2yyZL4n2dCQ3HRT5V1aAAAA6M0UrwAAAAAAAEAqZSqPPZZMmJA88UQyc2blIdfW1qR//0rhyrLLJh/8YDJsWLLmmkmpVHTqvq9cTjbaqPI7X5LV1iaHH55ceOH8x8rlckr+ZQIAAAAAAAAAAAAAAACAPunCC5NvfGPJKl9paEg+//nkoouKTgIAAADvTvEKAAAAAAAAUKhLL02OPz6ZNavoJN2noSF58MFkww3nP9ba2pp///vfuemmm5Ika6yxRg488MCeDQgAAAAAAAAAAAAAAAAALJbOzmS77ZLx45OOjqLTdI1VV03+3/9L+vcvOgkAAAC8O8UrAAAAAAAAQKGam5M110ymTSs6SfeoqUl23DH5y1/mPzZr1qwceeSRGTt2bGbPnp26urqUy+VsvPHGufzyy7Ppppv2eF4AAAAAAAAAAAAAAAAAYNFMnpxsvHHlncm+rqEhuemmZMSIopMAAADAwqkqOgAAAAAAAACwdGtsTMaMqfxcEtXXJ6NHz7//mWeeyRFHHJGrr746a665Zn7zm9/k5ptvzllnnZXp06dn//33zz/+8Y8ezwsAAAAAAAAAAAAAAAAALJq1107OO6/vvyvZ2JiMHKl0BQAAgL6lpugAAAAAAAAAALvvnuyzTzJ2bNLaWnSartO/f/LjHyerrz7v/ra2tpxyyin57W9/m9133z1nnHFGNttssyTJiBEjMmjQoBx55JG54YYbssUWW/R8cAAAAAAAAAAAAAAAAABgkRxxRDJpUnLBBUlzc9FpFl1DQ/KRjyTnn190EgAAAFg0pXK5XC46BAAAAAAAAMBrryXrrZdMm1Z0kq5RU5Nsv31y221JqTTvsdGjR+fYY4/NpptumlGjRmWHHXZIknR0dKS6ujovvPBChg4dmjXXXDPjxo0rID0AAAAAAAAAAAAAAAAAsKjK5eToo5Nf/apvla/U1yfbbJPcfHNSV1d0GgAAAFg0VUUHAAAAAAAAAEiSQYMqDxI3NhadpGvU11fu579LV6ZOnZoLLrggNTU1OeaYY7LddtslScrlcqqqql4fW5/W1tbU1NRkxowZKZfLPR0fAAAAAAAAAAAAAAAAAFhEpVLys58ln/9833lfsrExGT48uekmpSsAAAD0TYpXAAAAAAAAgF7jYx9L9tuv7zxM/HYaG5Of/jRZffX5j/32t7/NP//5z3ziE5/ILrvsktra2iRJqVRK6fWWlquuuiozZszIaqutloEDB765HwAAAAAAAAAAAAAAAADo3aqqkgsvTE48sfe/L9m/f+XdzhtvTOrri04DAAAAi0fxCgAAAAAAANCr/OIXybbbJg0NRSdZPP37J9/4RvL5zy/4+F/+8pfU1tZm9913z+pvaWYpl8tJkilTpuSGG25IqVTKZz/72SRJR0dHt+cGAAAAAAAAAAAAAAAAALpGqZScfnpyySXJMssktbVFJ5pXqVR5j/Pb305++9velw8AAAAWheIVAAAAAAAAoFeprU2uuy7ZZJOkvr7oNIumsTE57LDku99d8PEnn3wyf/nLX7LccsvlIx/5SJK5hSulUilJcsMNN+SOO+7I9ttvnw984ANJkurq6red86GHHsoTTzzRhXcBAAAAAAAAAAAAAAAAAHSFz3wmeeKJZKedkv79i05T0b9/svHGyYQJyTe/mVT5dloAAAD6OP9pCwAAAAAAAPQ6DQ3JbbclW2xRWe8LGhuTo45Kfvzj5PUOlfkMGDAgAwYMyFZbbZUVV1wxc+bMSalUerN85c4778xll12Wjo6OHHDAAVl//fXfcc7W1taMGTMmG220Ub71rW919S0BAAAAAAAAAAAAAAAAAO/RKqskN92UXHxxsswySW1tMTlKpco7m9/+dvLgg8n7319MDgAAAOhqilcAAAAAAACAXmnAgEr5yogRlVKT3qyxMTn55OScc96+dCVJ6urqMnDgwDzyyCN5+eWXU1dXl3K5nFKplKeeeirnnXdexo0bl/322y977bVXqqur3yxlWZD6+vrsu+++Ofzww3PuuedmvfXWy+23394NdwgAAAAAAAAAAAAAAAAALK5SKfnMZ5Innkj23DPp16+y9ISamqS+Ptl222TChOSb30yqq3tmbgAAAOgJilcAAAAAAACAXqtfv+S665KvfCVpaHjnUpMi1NYmAwcml1+enHLKu58/aNCgfOlLX8ozzzyTUaNG5fHHH0+pVMqTTz6Zo48+OmPHjs1HPvKRHHPMMVlrrbWSJKV3ueltt902P/zhD3PxxRdnxRVXzE477ZQvfOELaW9v74pbBAAAAAAAAAAAAAAAAAC6yCqrJGPHJv/5T/KNbyTLLZcss0z3zNW/f9LYmBxxRPLgg8k99yTvf3/3zAUAAABFKpXL5XLRIQAAAAAAAADezcSJyf77J88+mzQ3F52m8sDxDjskl12WrLTSwo+bOXNmjj322PzqV7/KBhtskAEDBuTpp5/OtGnTstlmm2Xs2LFvlq6Uy+V3LF757+MPPPBArrnmmvz0pz9N//79c8kll2SvvfZa7HsEAAAAAAAAAAAAAAAAALpPW1vy5z8no0ZV3qOsr0+ampL29kW/VlVVMmBA5Zqrr56cfHJy4IGV9yEBAABgSaZ4BQAAAAAAAOgz2tqS738/+d//TVpbkyL+2llXV3lw+ZJLkgMOWPzr/P73v8/FF1+cWbNmZdasWfniF7+YXXfdNeuuu246OztTVVW10Nd66/kzZszI6aefnnPOOSednZ0ZNWpUvv71ry9+UAAAAAAAAAAAAAAAAACg2z3/fDJhQnL//cnttycPPpi0tFTeaUySzs7Ke5Wl0tylra3yc5NNkhEjkm22SYYNS9Zaq7IfAAAAlgaKVwAAAAAAAIA+Z+LE5LDDksceqzwU3N7e/XPW11ceSN5zz+RnP0tWWum9X7OjoyMdHR2prq5OdXV1yuVySu/hSebOzs6cd955GTVqVJqamrLlllvmiiuuyJprrvnewwIAAAAAAAAAAAAAAAAAPer555NHHkmamiolLLNnJ3V1SUNDZdlwQyUrAAAAoHgFAAAAAAAA6LMeeig599zk6quTqqrKg8NdbZllkpqa5LjjkqOPTlZdtWuv/9aylba2ttTW1uaWW27JCiuskM0333yhr3PfffflwgsvzJgxY5IkP/nJT7LXXntlzTXXfLPcBQAAAAAAAAAAAAAAAAAAAAAAliSKVwAAAAAAAIA+b8aMZMyY5Ec/Sl56KamuTmbNShbnr6HV1Un//sns2cnmmyff+Eay996V8pWe8PTTT2fttddOqVTK008/ndVXX32B571RpvLaa6/l7rvvzhFHHJGpU6dm5513zlFHHZX999+/ZwIDAAAAAAAAAAAAAAAAAAAAAEBBFK8AAAAAAAAAS4xyOZk0KZkwIfn735M770wefTQplZLa2srxzs7Kz6qqyv5SKWltTRobk6FDkx12SLbaKhk2LFlllZ6/hylTpmTYsGHZZptt8uc//3m+452dnamqqkqStLe35+ijj87YsWPz6quvZuTIkRk1alRWXHHFJEm5XE6pVHrba7xR3gIAAAAAAAAAAAAAAAAAAAAAAH2R4hUAAAAAAABgifZGGcsTTyQtLZWSlTlzkvr6yrLMMskmmxRTsvJO2traUltbm/b29tTU1Mx3/E9/+lMuu+yyXHvttVlrrbVy6qmn5oADDkh9ff0CC1feuq+joyNPPfVULr300vTr1y+nnHJKj9wTAAAAAAAAAAAAAAAAAAAAAAB0JcUrAAAAAAAAAL3Qf5envLH96quv5ve//32OOeaYdHR0ZI899sjpp5+eoUOHLnDcW4tbZsyYkfHjx2fUqFF59NFH8+yzzyZJhg8fnuuuuy6DBg3qwTsEAAAAAAAAAAAAAAAAAAAAAID3pqroAAAAAAAAAADM763lKW9sT5w4MUceeWSOP/74tLe356yzzsqll16aoUOHplwuv3neG+tJUlNTkxkzZuT888/PiBEjss8++6StrS1f+MIXsvfeeydJdt9999TW1vbczQEAAAAAAAAAAAAAAAAAAAAAQBdQvAIAAAAAAADQR4wdOza///3vM2zYsFx11VX56le/msGDByeZt6ilVCqlvb09EydOzKGHHpoNN9ww3/zmN7PKKqvkuuuuy6233pqVVlopt99+e3bcccccfPDBaWxsTJJ0dHQUcm8AAAAAAAAAAAAAAAAAAAAAALCoSuVyuVx0CAAAAAAAAAAWzl133ZXNN988/fv3T5J0dnamqqpqnnOam5tz1FFH5YYbbsjyyy+fPfbYIyeccEKGDBmSmpqa3HvvvTn88MPz7LPP5je/+U123XXXlEqllMvllEqlPPnkkzn55JNz9tlnZ8iQIT16f52dyeTJycyZSUtLMnt2UlOTNDRUlrXWSl7viAEAAAAAAAAAAAAAAAAAAAAAYClXU3QAAAAAAAAAABbe9ttvnyRvlqT8d+lKktx222359a9/nRVWWCHXX399NtxwwzePzZgxI7/85S/z2GOP5eSTT87222+fUqmUJG/+fPTRR3PHHXdkvfXWyxlnnJGvf/3r3XIvnZ3JE08kEyYk99yT3HVX8vjjlaKV6urk9TjznN/Skqy2WrL11smIEcmWWyZDhypjAQAAAAAAAAAAAAAAAAAAAABYGpXK5XK56BAAAAAAAAAAdJ1x48bl3HPPzY033pjq6uqcc845OeSQQ5IkF198cb72ta/lAx/4QMaMGZMNNthgvvHt7e2566678otf/CJXXnllhg4dmtGjR2fo0KFdku/hh5Nzz02uuqpSsJIkTU3Jov71ur4+qatLmpuTrbZKTjop2XPPSnELAAAAAAAAAAAAAAAAAAAAAABLPsUrAAAAAAAAAEug6dOn53e/+11+9rOf5YEHHsgee+yR448/Pqeffnruu+++XHHFFdlvv/1SVVU1z7hyuZxSqZQkmTp1aq699tqcf/75eeyxx3LCCSfknHPOWaw8c+YkY8cmo0Yl//pXZbuj4z3f5jyWWaZSxPLlLydHHZWsvHLXXh8AAAAAAAAAAAAAAAAAAAAAgN5F8QoAAAAAAADAEuat5SkPPPBAxowZk0suuSQtLS3p7OzMl7/85Zx33nkLNb5cLmfcuHEZO3ZszjrrrKy33noZPXp0hg8fvlBZ5sxJzjwzOeecpLMzmTnzPd/eu6qvr/zcddfk/POTtdbq/jkBAAAAAAAAAAAAAAAAAAAAAOh5VUUHAAAAAAAAAKBrlUqldHZ2Jkk233zznHPOOfnCF76Q6urqlEql3HzzzXnkkUfecXyStLW1pVQqZZtttsm2226bZZddNpMmTcopp5ySSZMmvWuOBx5IPvCBZNSo5LXXeqZ0JUlaWyvL9dcnG2+cXHRRUi73zNwAAAAAAAAAAAAAAAAAAAAAAPQcxSsAAAAAAAAAS6Cqqqp0dHQkSZ555pk8/vjjaW9vz1577ZWnnnoqxx57bJ5++ukFji2/3lJSW1ubcrmcE044Iccff3ymT5+egw46KJdeemnWW2+9t517zpzkW99Khg9PJk1Kmpu7/v4WRkdH0tSUfO1rlSxPPVVMDgAAAAAAAAAAAAAAAAAAAAAAukdN0QEAAAAAAAAA6B7V1dVJkrPOOiv/93//l5EjR+YHP/hBHnnkkbS3t2e11VZb4LhSqZQkufXWW3PZZZflyiuvzGqrrZZzzjknRxxxRPr37/+2cz7wQLL//snUqUlLS9ff0+Joakruvz/ZeOPk7LOTo45KXr9FAAAAAAAAAAAAAAAAAAAAAAD6MMUrAAAAAAAAAEu4ZZZZJoMGDcqhhx6alVdeOSuvvHI6OjreLGZ5Q7lcTqlUSlNTU6699tocffTRmTlzZj70oQ/lnHPOyTbbbDPPef/tj39MPvvZpLm5J+5q0bS3V5avfS25667k8suT/7p9AAAAAAAAAAAAAAAAAAAAAAD6mFK5XC4XHQIAAAAAAACA7vXcc89l8ODBqa2tne/YW4tUpkyZklNPPTVXXXVVWlpa8r3vfS8jR47Mmmuu+baFK0mlyOSLX0xaWrr1NrpEY2Oy887J73+f1NUVnQYAAAAAAAAAAAAAAAAAAAAAgMWleAUAAAAAAABgKfbWMpW//OUv+fa3v53x48dnm222yciRI3PkkUe+6zUuvTQ57rikubm703adhoZk+PDkhhuSBXTRAAAAAAAAAAAAAAAAAAAAAADQByheAQAAAAAAAFjKdXZ25vvf/37OPvvstLe3Z8cdd8yYMWOy4oorplQqpbOzM1VVVQsc+/vfJwcfnLS09HDoLtDYmOy+e3LNNcnb3B4AAAAAAAAAAAAAAAAAAAAAAL2Y4hUAAAAAAABgidLWljzySDJxYjJ9etLaWllqapL6+qShIVlnnWTYsGSllYpOW7y77ror3/72t3PnnXemvr4+F154YXbbbbesuuqq6ejoSHV19TuMTXbdtW+WrryhsTE57LDkgguKTgIAAAAAAAAAAAAAAAAAAAAAwKJSvAIAAAAAS7mOjuTxx5MJE5J77kn+/e/KF2c3N1eONTRUlsGDk+HDky23TDbbLOnfv+jkAABJuVwpWfn735O77658nnnyyUrBSrlcKWFpb698rimVKuUr1dVJXV0ye3aldGPzzZMddki22irZfvtkmWWKvque9corr+Szn/1sWltb87WvfS177rnnQo1rakrWXz95/vluDtgDGhqSG25Idtyx6CQAAAAAAAAAAAAAAAAAAAAAACwKxSsAAAAAsJTp6Ehuuim57rrkrruS//f/ktrayrFZs955bH195UvKm5uTVVetfDn5Rz+aHHhgsuyy3R4dAOBNzc3JVVclo0Ylzz1XKVlpbl7869XUVEpY2toqn22+8pVkk026Lm9f8Oqrr2a55ZZLkpTL5ZRKpXc8/6ijkjFjKqV9S4KVV66UEA4YUHQSAAAAAAAAAAAAAAAAAAAAAAAWluIVAAAAAFhKvPRScvHFyXnnJbNnJzNnds11GxuTzs7kU5+qfEH5Flt0zXUBABbk8ccrn2euuCKpqnr34rjFUV1dKZt73/uSk05K9t23ss1ct9+e7L77klO6klRKBj/72eQXvyg6CQAAAAAAAAAAAAAAAAAAAAAAC0vxCgAAAAAswcrl5N57k7PPTm64ofLl5N315djV1Um/fsnaa1e+oPyAAypfXg0A0BWefTY59NDk7ruT9vakra1n5l1mmcpnqAsuSD73uaRU6pl5e7OmpmT99ZPnny86SddraKh8bt5xx6KTAAAAAAAAAAAAAAAAAAAAAACwMBSvAAAAAMAS6oUXkkMOSe68s1K20pP/J3DAgMpy9dXJDjv03LwAwJKnXE4uvTQ5/vhk9uxK6UoR+vdPPvSh5IorklVXLSZDb/HFLyaXX959hX5FW3nl5MknKyUsAAAAAAAAAAAAAAAAAAAAAAD0blVFBwAAAAAAula5nFx5ZbLBBslttyXNzT1bupIks2Ylzz+f7L57cuSRSVNTz84PACwZnn022WmnSulKU1NxpStJZf7bb0/e977kV7/q+c9XvcW0acno0Utu6UpS+Wd99dVFpwAAAAAAAAAAAAAAAAAAAAAAYGEoXgEAAACAJcgLL8wtO5k5M2lrKzZPS0vli8nXX7/yReUAAAvriiuSjTZK7r6795S4tbVVPmMdfXSy667JSy8Vnajn/fKXSalUdIruNWtWMmpU0SkAAAAAAAAAAAAAAAAAAAAAAFgYpXK5XC46BAAAAADw3t14Y/LpTyetrcUXrixIQ0PyhS8kP/5xUqUSGgB4G+Vy8v3vJ2edlTQ3F53m7dXWJquumtx1VzJkSNFpekZnZ7LaapWyvyVd//7JX/+abLVV0UkAAAAAAAAAAAAAAAAAAAAAAHgnvt4QAAAAAJYAV12VfOpTycyZvbN0JUlaWpJLL03237/3ZgQAilUuJ8cf3/tLV5LK55lnn02GDUv+3/8rOk3PuPnmpKmp6BQ9o6UlOfvsolMAAAAAAAAAAAAAAAAAAAAAAPBuSuVyuVx0CAAAAABg8f3858mJJ1a+HLovaGxMPvSh5Prrk379ik4DAPQmJ56YXHJJ3yr3KJWS5ZdPxo9P1l676DTda+edk7/+tegUPae+PnnmmWSFFYpOAgAAAAAAAAAAAAAAAAAAAADA26kqOgAAAAAAsPjGjOlbpStJ0tyc3HNP8slPJu3tRacBAHqL005LLr64b5WuJEm5nEyfngwfnjz/fNFpus/Uqcm99xadomeVSsmvf110CgAAAAAAAAAAAAAAAAAAAAAA3oniFQAAAADoo/785+Soo/pW6cobWlqS229PPv/5ypeVAwBLt9/9LjnzzEpBW1/U0ZG89FKyyy5JW1vRabrHffcldXVFp+hZLS3JzTcXnQIAAAAAAAAAAAAAAAAAAAAAgHeieAUAAAAA+qDJk5ODDuqbpStvaG5Orr02+clPik4CABTpxReTL3yh75auvKGtrfIZ7Yc/LDpJ9xg3Lpk16+2PH3JIpVDvjWVhbLppcu65yV13JU1Nc8c++eSCz99ss+SMM5I77kieeqry78ysWcmDDybf/W7Sv/87z1dVVZnrrTkPOeSdx0yYsHD3AgAAAAAAAAAAAAAAAAAAAABAMWqKDgAAAAAALJrOzuTAA5PW1qKTvHdNTcnJJyd77ZWss07RaQCAIowc2bfL5N6quTk588xk332TTTYpOk3Xuv32yufQrrTzzskJJyz8+UcdlRx99Pz7hw6tLAcckGy3XTJjxoLHn3xyMnz4omWcNi157bVk0KBFGwcAAAAAAAAAAAAAAAAAAAAAQM+oKjoAAAAAALBofvaz5OGHk46OopN0jdmzK0UyXf1F3gBA7/fb31YKPdraik7SdVpbk/33X7LuqVxOHnqo6687fXpy443JaadVPuMujGnTkvPOS/bZJ9lzz+Saa+Ye23jj5PjjFzxu882T732v8plzUQoMGxqSf/xj4c8HAAAAAAAAAAAAAAAAAAAAAKBnKV4BAAAAgD5k8uTkpJOSpqaik3Sdjo7kkUeSn/606CQAQE968cXk8MOXrM81SaWk5Omnkx/+sOgki65cLs+z/uKLL+bpp5/OU091pL296+e7/PJkjz2S7343ue++dz//yiuTtddOTjwxufba5IYbKgV+EyfOPWfbbecf169fMmZMUldXKW15/vmFz9jamowfv/DnAwAAAAAAAAAAAAAAAAAAAADQsxSvAAAAAEAf0dlZ+WLp1taik3S9pqbk5JOTJ58sOgkA0FOOOSZpaSk6Rfdobk7OPDOZNKnoJIumVCrl6quvzoc//OE0NjZmyJAhGT58eI4/fnSqqzuKjpc770xmzZp3X7mcPPHE3O3/Pp5U/llsvHHy8MPJN7+5aHPOmZPcddeiZwUAAAAAAAAAAAAAAAAAAAAAoGfUFB0AAAAAAFg4v/995cuiO4r/zutuMXt2cuyxyQ03FJ0EAOhuU6cm112XtLUVnaT7tLcn552XXHBBMfO/8MILmThxYiZMmJAHHnggL730Uurq6rLNNtvkc5/7XDbYYIOUSqUkSblcTqlUyg9/+MOcdtppGThwYEaOHJk11lgj48aNy5/+dFeqqg5K0ljMzbyD5ZdPdtll7va11857fOedky9/ufJZ83OfqxSpLKoXX3xvGQEAAAAAAAAAAAAAAAAAAAAA6D6KVwAAAACgjzjzzKSpqegU3aejI/nrX5Nnn01WX73oNABAd7roouT1zo8lVltbctllyahRSWMX9JW0tLTk+eefz5QpUzJ58uQ8+eSTmTx5cl5++eU88MADOeecc3LAAQe8WaLy/e9/P7/+9a+z7LLLZrnllsvgwYMzZcqU3HHHHTn99NNz6aWX5tBDD02SlEql3H///bnooouy7LLL5uqrr86IESPenHvfff+SsWPf+z10tYEDkz/9qVK+kiQ33phceeXc44MGJaNHJ1VVyXe/m0ycuHjztLa+56gAAAAAAAAAAAAAAAAAAAAAAHQTxSsAAAAA0Ac88kjy2GNFp+h+5XJy4YXJGWcUnQQA6C7t7ckFFywdZRalUvKb3yQjRy7+NaZNm5b9998/f/vb397c169fvwwcODADBw7M008/nba2tlRVVSVJOjs7U11dnVVXXTWHHnpo9tprr6y99toZMGBAll9++fzpT3/KMccck/POOy8f/OAHs8UWWyRJ7rnnnkyZMiXHHXdcRowYkc7OzpTL5VRXV2fDDT+YUqkm5fJ7+W10rdVXrxStbLppZfvWW5NPfSrzZDz99GTIkOSOO5If/Wjx51oa/l0FAAAAAAAAAAAAAAAAAAAAAOirFK8AAAAAQB9w7rlJW1vRKbrf7NmV4pX/+Z+ktrboNABAd7j22kr5ytJg1qxk1Khk//1nZdy4cRk/fnyef/75rLzyyjnooIOy5pprvus1+vfvn0MOOSQ77rhj1lhjjSy33HIZNGhQVllllTz++OP5+te/nvr6+my44YZJkurq6iTJd77znQVeb7fddstuu+2WP/3pT5k6deqb+98YV1dXlyQpl8tvlrn079+QUim9pnhlk02SG26olKoklXKbz38+mTNn3vPWWKPyc8SIpLNzwdcaPbqybLZZMnHigs95/dcAAAAAAAAAAAAAAAAAAAAAAEAvpHgFAAAAAHq5mTOTK69cer6gvKMj+eMfk/33LzoJANAdRo2qfL5ZWkyZUs7RR/8y1157Smpra9OvX79Mnz49F1xwQU477bSMHDnyHcfX/3/27jrMqnJhw/i993QQ0iggiGCBAVKCCliY2K3YjQfbTzl2HcXuFgO7MBCLEEQlBBGRUlEQREBgmJ7Z+/tjAcNIwzBrZrh/17WuWWvvFc9CzmFveN/1pKZy+umnE4lEVnPuP/jll1847rjj2HXXXYnFYivKUgCKiopITCz9T8JLlixh/PjxNGzYkObNm694vfGyFpOff/55xWvLr5mYWEQ8XgQkb/D9l7WuXeHdd6FmzWC7Xz+46qrNe83U1M17fkmSJEmSJEmSJEmSJEmSJEmSJEmSJEmSJEnSxrN4RZIkSZIkSargXn4ZVnp+dpWXlQV33WXxiiRJVdHcuTBhQtgpylduboxXXknmmGMOpHfv3tSuXZtRo0bx3//+lxtuuIGtttqKI488cpXSlJWtXLoSj8cBKC4u5rvvvgNgl112We1xiYmJ5OTk8O2335Kdnc2kSZMYMGAAU6dO5YYbbmDHHXekuLiYhIQEdt11V1JSUvjmm2945ZVXOOWUUygoKGDx4sWMG/cN8XjXjbr/G2+Em24K1l94AVbumWncGNq0CdaX/wRIT4eePYP1+fNh5Mhg/cgj4bXXICUl2B4wICjs69y55Ni8PBg7Nlh/9lkYOnTVTDfcALVqlZzju+9g9uw130Na2jpvU5IkSZIkSZIkSZIkSZIkSZIkSZIkSZIkSZIUEotXJEmSJEmSpAru5ZchOzvsFOVr4kRYtAhq1gw7iSRJKktjxgSlGfn5YScpP/F4AqmpB/LMMydRc9mHm1atWpGRkcGpp57KU089xZFHHlmqXGVtlu+XlZXFO++8w1ZbbcUhhxwCsNrilvnz57PffvuRkJBAcXExAJdeeimXXXYZAAkJCQBsu+22PPzww5x33nmcd955PPfcc2y//fZMnjyZceNqkpy8PwUFm/RLsYru3YMyln+rVy8oVIGgOKVbt2C9Z8+S0hWAk08OlpX99hs0axasf/jh6q/bp09J8cqnn0L//mvPufx8kiRJkiRJkiRJkiRJkiRJkiRJkiRJkiRJkqSKZ9Un70iSJEmSJEmqMOLxoIRkS5OWBt9/H3YKSZJU1kaPXnuhXK9eweef5cv6aN0a7r8fRowIzr382F9/Xf3+u+8Ot98Ow4fDzJmQkwNLl8L48XDDDZCRseoxzz9fOte/l9Gj156xoKAJmZk1KSgoWFF+csABB7DtttsyduxYJk6cuN7FK8stWrSICRMmULt2bfbcc8817tegQQMefvhh3n//fT777DMefPBB3nrrLbbbbjtGjBixYr9oNMrZZ5/NBx98wH777cekSZN48803icViPPBAL2KxlDVeoypLT4e99w47hSRJkiRJkiRJkiRJkiRJkiRJkiRJkiRJkiRpTSxekSRJkiRJkiqwWbOgqGjN75fHw8mXO/xw+PRTWLAAcnNh6lTo1w9q1Sq93777rv3B5MuX559f87Xy8mDMmPW7H0mSVHkMGwbLekfKTPfu0KcPdO4clGSsy/nnw3XXBWUaTZoEhW8ZGbDbbnDzzfDtt1C9etlmTEyM8fPPkJycTEJCAgA1atSgS5cuLFy4kHHjxm3wOT///HMAunfvvtb9kpOTufjiiznkkEPYb7/96N27N0OGDKGoqIjTTjuNRYsWrdg3Eolw6KGH8tprrzFr1iwWLlzIiBEjOOecY0hPz1/rdfr3h0ikZFnu5ptLXjvzzLUfs7qlW7eS/c88c937N2u27l+7Zs1K9u/ff+37JiZC27brPqckSZIkSZIkSZIkSZIkSZIkSZIkSZIkSZIkKRwWr0iSJEmSJEkV2NixkJRUtufc0IeTA9x0EwwcCAccEBStpKZCixZwxRVBQUqjRhueo7Bwze8VFAQPZpckSVXLhAllf85Fi2DQILj1Vnj88fU7ZsECeOAB6NkTDj0U3nij5L1ddoH//GfNxx57LHTpUno5++y1Xy8SiTB2bOnXkpOTadGiBcXFxfzyyy/EYrH1yh5f1rb3zjvvAHDiiSeu85hYLLbi/PF4nBYtWrD77rszc+ZMZs2aVeq8xcXFpKenk5iYWOocaWk/rVe+qiY3F1q1CjuFJEmSJEmSJEmSJEmSJEmSJEmSJEmSJEmSJGlNEte9iyRJkiRJkqSwfPMNLF1atudc/nDyMWOgTh248MK179+lC9x4Y7BeXAx9+8LkyXDNNdCpEzRrBs88Az16BPt8/31wzL/VqwdvvQXRZXXQKz/gfHX+/XBySZJUuc2ZE5RYlLX+/YMFoFevdX+2GTAArrqq9GesQYNghx1gt92C7Y4d13z8mDEwc+aGZczPT2LkyBi9ekVLvV6nTh0SEhJYuHAhBQUFpKamrvNckUiErKwsZsyYQXp6Ottuu+1a919euBKJRIjH4xQWFpKcnLyiWGXRokUr9o3H4yQkJKzYLiwspLCwkEceeYS//lpANLorsVgZtwJWcE2aQEpK2CkkSZIkSZIkSZIkSZIkSZIkSZIkSZIkSZIkSWti8YokSZIkSZJUgQ0fDsuelV1mNvTh5H36lKw/9xzcdVewPnZs8NDxaBQOOgh23hl++gmWLIGRI1c9z803l5SujB8Pn3++9usuWACLF0ONGutzV5IkqaKbNAlSUyE/P9wcX3216mvxOEydWlK8srbiu+HDoX59yMuDH38MPlc980xwjjWL8N13JR/q4vE4kUiElJQUIpEIxcXFFBUVrTP78uM++ugjZs6cyXHHHUetWrVWu29xcTEJCQlEo6XLXpKTk3njjTcYOXIk7dq1o2HDhkHCZTluvvlmvvrqKzp37kxOTg6jRo3i+++/p0OHK/jppyhZWeuMWaV06hR2AkmSJEmSJEmSJEmSJEmSJEmSJEmSJEmSJEnS2li8IkmSJEmSJFVgv/wSdgLo1q1kfcSIkvVZs+D336Fp02C7e/egeGV1UlNLF7zce++6r5uWBtOnQ9u2GxxZkiRVQFlZ6yonCU+tWrDffiXbAweued8mTYKfKSnQuXOwHHQQHHvs2q+xZEnJzS8vUCkoKKCoqIhq1aqRnp6+zpyxWIyEhAQmTJhAYWEh7dq1o0aNGsRisVUKVmbMmMHw4cOJRqPUqlWLeDzOggULGDx4MB9++CFJSUlcfPHFNG/efMXxCQkJ1KtXj+nTpzN+/HhisRgtW7bklltu4ZRTzqdFi4R1ZqxKMjPhsMPCTiFJkiRJkiRJkiRJkiRJkiRJkiRJkiRJkiRJWhuLVyRJkiRJkqQKLD8/3OvXrBk8iHy5uXNLvz93bknxSvPmaz5Pr15Qt26w/scf8Npr6752JAJ5eRuSVpIkVWR5eRWzeKV6dXj//ZLPPIMGwYABpfdZvBhefhm+/DL4LFOnDlxySVC6AnDMMXDccfDmm2u+Tk5OMZBIQUEB8XiclJQUFi5cCECDBg2IRqMUFxeTkLDmcpOEhAQWLVrElClTSElJYfvtt19ln+WlLoWFhbzyyiuMGjWKzMxMsrKyKCwspEaNGhx66KFceeWVdOzYcZXSlrPOOovjjz+ezMzMVcpgTjghzssvRygqWvN9ViUJCXDUUWGnkCRJkiRJkiRJkiRJkiRJkiRJkiRJkiRJkiStjcUrkiRJkiRJUgVWUBDu9TMySm//O8/K25mZaz7PZZeVrD/0EOv9sO7c3PXbT5IkVXz5+RCLhZ2itG22CYpWWrcOtr/4IihR+XdBTJ8+qx777rsweTI0axZsH3742otXli4tAFJITk4GICsriy+//JIaNWqw0047AUGxys8//8z//vc/unbtSq9evVaUsSwvVJk0aRLvvfceu+++O/vuuy9AqeKUSCQCQMuWLXn44Yf56aefyM3NZauttmKbbbahSZMm1F3WiBePx0sdC5Cenr5K4cpyl10W4fXX1/+zXGWWnAwXXBD8lCRJkiRJkiRJkiRJkiRJkiRJkiRJkiRJkiRVXBavSJIkSZIkSRVYcXG418/OLr2dkrLm7aVLV3+OI46AHXYI1pcsgaeeWv/rFxau/76SJKliS0qCZZ0gFUKrVvDxx9C4cbD9+utw+unrX3yXnw9jx5YUr9Svv/b9c3IWc9NN93LwwQezZMkSnnvuOYYMGcIpp5xCjx49KCwsJCkpienTp9O/f3++/fZbevXqRXxZC0xkpV+8nXbaiVNOOYXMtTTfJSUl0apVK1q1arXGfSIb+B9k112hZUuYMGGDDquUIhG4+OKwU0iSJEmSJEmSJEmSJEmSJEmSJEmSJEmSJEmS1sXiFUmSJEmSJKkCS0oKHuodlkWLYOFCqFUr2G7QoPT7DRuWrM+YsfpzXHFFyfrTTwflK+srNXX995UkSRVbaipEo2GnCHTtCu++CzVrBtv9+sFVV61+32rVoFEjmDy59OupqdC2bcn2nDlrv2ZiYow777yTRx55hPxlH/Auvvhi7rzzzmXvB/9027ZtW8466yz222+/Uq8v17lzZyZNmrTOe9xcrrkGzj8fsrJCi1Au9t67pJRHkiRJkiRJkiRJkiRJkiRJkiRJkiRJkiRJklRxWbwiSZIkSZIkVWDJyWEngCFD4JhjgvW994b+/YP1pk2hSZOS/b78ctVj99wT9tknWC8shAce2LBrW7wiSVLVkZ6+8cfeeCPcdFOw/sILcOaZJe81bgxt2gTry38uv17PnsH6/PkwcmSwfuSR8NprkJISbA8YAO+9B507lxyblwdjxwbrtWrBxInwySfw/vtB2VzdunDJJdCsWckxb7yx9nto0WIbLr/8MebMmUPdunXZbbfd2GWXXcjMzAQgEokA0LBhQ5555pn1+WUJxdFHwwUXhJ1i88rMXHMRjyRJkiRJkiRJkiRJkiRJkiRJkiRJkiRJkiSpYrF4RZIkSZIkSarA0tNh4cINP64sH07+0EMlxStnnBE8bPynn+C660qO/eyz4LV/u+KKkvU33oBZs9b/HmKx4KHXkiSpath+eyguLvvzdu8efN75t3r1gkIVgKFDoVu3YL1nz5LSFYCTTw6Wlf32W+lSlYQEOPTQYFmdRx+Fjz9ee85WrRI4++yz175TJZCSAnffHXzOy84OO03ZS0iAVq3ggAPCTiJJkiRJkiRJkiRJkiRJkiRJkiRJkiRJkiRJWh8Wr0iSJEmSJEkVWOvWG1ZWsj429OHkw4fDbbdB377Bg6jvuKP0cTNnwjnnrHq+Jk3g2GNLtvv127CceXnQsuWGHSNJkiqu5s03T/HK5jZ7NpxwAhx2GLRtCw0aQLVqQVHd6NHw9NPw4YdrP0daGuyzT/nkLQ/nnQcvvgjffQdFRWGnKVupqfDaaxCJhJ1EkiRJkiRJkiRJkiRJkiRJkiRJkiRJkiRJkrQ+LF6RJEmSJEmSKrCuXeGLL6CgINwc//0vjBkDvXtDmzaQng5//AEDB8KddwYPHv+3//wHEpf9DeQXX8D48Rt2zW23hZSUTY4uSZIqiGgUdt4Zxo1b8z79+wfLv918c7BsyDFrcuaZwbK+iorgjTeCZWMlJQWlLVVFJAKvvhr896xKxSsZGXDPPcHnUEmSJEmSJEmSJEmSJEmSJEmStGUrKIAff4SxY2HkSPjmG/jnn+D1goJgfkVycrA0aABdukCnTsEckpYtg7k0kiRJkiRJkqTyEYnH4/GwQ0iSJEmSJElavS+/hKOPhsWLw05S/k47DV58MewUkiSpLPXpAw89BFvav1AmJsKSJZCWFnaSsvXkk3DFFZCdHXaSTZeQAO3bBxOhIpGw00iSJEmSJEmSJEmSJEmSJEmSpDD8+CM8+ih88QX89hukpkIstn5zJyIRyMwM5s0UFsKOO8Lhh8P550OjRps9uiRJkiRJkiRt0ezCliRJkiRJkiqwNm0gJyfsFOUvPR26dAk7hSRJKmsdOwYTSLY0jRpVvdIVgPPOg912C4plKrvUVHj1VUtXJEmSJEmSJEmSJEmSJEmSJEna0hQUwOuvwx57QPv28PTTMG1aUJ6SlbV+pSsQFK5kZcHSpZCfDxMmwD33QIsW0KNHUOYSj2/ee5EkSZIkSZKkLZXFK5IkSZIkSVIFVrMm1KoVdoryl5AAbduGnUKSJJW1tm2huDjsFOWvQ4ewE2wekQi88QZstVXlLixJS4Nnn4Vttw07iSRJkiRJkiRJkiRJkiRJkiRJKi9z58K110K9enDuuTB+POTmlu3cl/x8yMuDwYPhyCOhcWN48MH1L3ORJEmSJEmSJK0fi1ckSZIkSZKkCq59+7ATlL/8fGjVKuwUkiSprG2/PdSpE3aK8lWtGpx0UtgpNp9ttoERI6B69bCTbJz0dLj3XjjhhLCTSJIkSZIkSZIkSZIkSZIkSZKk8hCPQ//+0KIFPPAALF4MWVmb/7pLl8Ls2XDddcEcm2HDNv81JUmSJEmSJGlLYfGKJEmSJEmSVMGdf37wwO4tRTQKhx8OKSlhJ5EkSWUtEoGrroKMjLCTlJ/kZDjssLBTbF4tW8LQoUH5SiQSdpr1l54OffvChReGnUSSJEmSJEmSJEmSJEmSJEmSJJWHP/+E/faDiy8OilDy88s/Q04OzJ0LBx8czCHOzi7/DJIkSZIkSZJU1Vi8IkmSJEmSJFVwPXpAamrYKcpPWhpceWXYKSRJ0uZy+ukQi4WdonykpsJ//gMJCWEn2fx23x2+/hq22ioo0qvoEhLgzjvh//4v7CSSJEmSJEmSJEmSJEmSJEmSJGlzi8ehf3/YYQf46quKUXaSmwsvvQTbbw/DhoWdRpIkSZIkSZIqt0rwyBtJkiRJkiRpy5aQAH36BIUkW4Ktt4YOHcJOIUmSNpfq1eGEEyAxMewk5eO888JOUH522QVGj4aGDSvuZ9dIJMi2/fbwxx9hp5EkSZIkSZIkSZIkSZIkSZIkSZtbXh4cfjhcfDEsXQpFRWEnKpGbC3PnwsEHw//9X1AQI0mSJEmSJEnacBavSJIkSZIkSZXAueduGYMlMzPhmmuCB2JLkqSq67LLICkp7BSbVyQCBx4I9euHnaR8bbcdTJkCp54K6elhpyktPR122ikoh/n6axg4EJ59NuxUkiRJkiRJkiRJkiRJkiRJkiRpc1m6FLp1gy+/hOzssNOsWW4uPPQQnHcexGJhp5EkSZIkSZKkyicSj28Jj2uUJEmSJEmSKr9jjoH33qvaAyYzMmDevIr3kG5JklT22raF77+vuuVy6enw6afQuXPYScIzbBiceCIsWgR5eeHliEQgNRWuuw6uvRYSE4PXf/st+Nm4MSQkhBZPkiRJkiRJkiRJkiRJkiRJkiRtBllZwbyOadPCndewIdLT4bDD4NVXIRoNO40kSZIkSZIkVR7+laokSZIkSZJUSfzf/wUPjK6q0tLg3HMtXZEkaUvx3HNV97NNSgr06LFll64A7LsvTJ8Op50WfMaLRMo/Q0YG7LQTjB4NffuWlK4ANG0KTZpsfOlKvKq2BkmSJEmSJEmSJEmSJEmSJEmSVMnl5sJ++8HUqZWndAUgJwc+/DCYb+u0BUmSJEmSJElaf5G4T4ORJEmSJEmSKo2LLoIXXggGfFY1DRvCtGnBw7ElSdKWoW9fuP/+YFJIVVKzJsyYAbVqhZ2k4vjmG7jtNvj886CAZXNOWopGg1K/hg3h2muhV6/ShSsbKycnh6FDh1JYWEjTpk1p0KAB9evX3/QTS5IkSZIkSZIkSZIkSZIkSZKkMlNcDAcdBF9/XXnn46anwyWXwP/+F3YSSZIkSZIkSaocLF6RJEmSJEmSKpGcHGjRAv78M+wkZSstDQYPhr33DjuJJEkqT4WFsMsuMH06VJV/tUxPh1dfhSOOCDtJxTRnDjzxBDz8MBQVQVZW2Z07LS34fXT44XDFFdC+fVDysqnmz5/PgAEDePzxx5kyZcqK1zt06MD9999Px44dN/0ikiRJkiRJkiRJkiRJkiRJkiSpTNxxB9x+ezAntzJLT4d334UDDww7iSRJkiRJkiRVfBavSJIkSZIkSZXMiBHBIMnc3LCTlI20NOjVCx5/POwkkiQpDBMmQKdOVeOzTUoKHHoovP122EkqvqIi+OADeOwxGDs2mMyUmgrZ2cF766NataBopbAQWraEU06Bc86B2rXLLucPP/zA1VdfzZAhQ0hOTqZz58707NmTqVOn8vHHHzN//nzGjBlDs2bNyu6ikiRJkiRJkiRJkiRJkiRJkiRpo0yeDG3bVo15KgB16sCMGVC9ethJJEmSJEmSJKlis3hFkiRJkiRJqoQuugheeKFqDPxs2BCmTYOMjLCTSJKksPTtC/ffH5RvVGY1awaTWWrVCjtJ5TN3blDAMno0DBsGkyYFn3ULCoIilmgUkpMhKQm23Ra6dAkKe9q2DUpXEhLKPtMXX3xBnz59mDRpEocffjinnXYaxx577Ir3P/roI8477zzatm3L22+/TVJSUtmHkCRJkiRJkiRJkiRJkiRJkiRJ66WoCHbfHX76CarK0/VSU+G44+DFF8NOIkmSJEmSJEkVm8UrkiRJkiRJUiWUkwM77gizZ0MsFnaajZeWBoMHw957h51EkiSFqagIDjsMhg+vvMVy6enwxRfQsWPYSVQWhg8fzkUXXcS0adO44IILOO+889hll10AyM/PJyUlBYAjjzySH3/8ka+//pp69eqFGVmSJEmSJEmSJEmSJEmSJEmSpC3aHXfA7bcHc3CrkvR0ePddOPDAsJNIkiRJkiRJUsUVDTuAJEmSJEmSpA2Xng7DhkHNmhCJhJ1m46SlwWOPWboiSZIgMRHeew923x1SU8NOs+HS0mDgQEtXqor8/HzuvPNOpk+fzqWXXspll122onQlHo+TkpJCfn4+AElJSfzyyy8sXLgwzMiSJEmSJEmSJEmSJEmSJEmSJG3RJk+G226reqUrENzTKafAkiVhJ5EkSZIkSZKkisviFUmSJEmSJKmSatYMvvoKqlULO8mGS0+HO+6AM84IO4kkSaooUlPh00+hVaugyKSySE+H11+H/fYLO4nKyl133cXgwYPp2rUr5513Hk2bNl3xXmRZ62FKSgqzZ8/m66+/Zvfdd6d58+YhpZUkSZIkSZIkSZIkSZIkSZIkSX36QF5e2Ck2n6VL4f77w04hSZIkSZIkSRWXxSuSJEmSJElSJbbzzjB8ONSsCcueAV3hpafDzTcHg1glSZJWlpkZfLbp1KlylK9kZMAHH8Dhh4edRGVpzJgxZGZmcuutt9KiRYvV7vP777/Tu3dv5syZQ7t27YhEIsTj8XJOKkmSJEmSJEmSJEmSJEmSJEmSZs2CYcOgKg/rz8uDhx+GoqKwk0iSJEmSJElSxWTxiiRJkiRJklTJ7bYbfPst1KkDiYlhp1m7tDR46CG48sqwk0iSpIoqLQ0++QSOPTYobKuIUlOhbl348kvo3j3sNCpL+fn5/PjjjzRr1ow999yT4uJi4vF4qVKVGTNm0K9fPz744AM6duzIPffcQ2JiIpHK0oQoSZIkSZIkSZIkSZIkSZIkSVIV8thjYScoHwUF8NFHYaeQJEmSJEmSpIrJ4hVJkiRJkiSpCmjZEsaNgx13hIr4vOeUFNhqK3jnHTj77LDTSJKkii4pCV58Ed56C2rVCj5LVBTp6XD88TB9OrRvH3YalaV4PE5CQgKtW7cmOzubP/74g4SEBAoLC1eUqowePZo77riDp556ip133pkbbriB6tWrE4vFQk4vSZIkSZIkSZIkSZIkSZIkSdKWp7AwKF7Jzw87yeaXlQV33RV2CkmSJEmSJEmqmCxekSRJkiRJkqqA3Fy4+26YMQPi8bDTlJaQAIccEmTr0SPsNJIkqTI5+ODgM8RRRwWFJ2FKTYU6deC996B/f6hePdw8KnuRSITExEQOPPBAfvvtN55//nmys7NJTk4G4Nlnn+Xyyy/nhRdeYPfdd+e///0v3bt3ByAa9Z/eJUmSJEmSJEmSJEmSJEmSJEkqb++9B7FY2CnKz/jxMHVq2CkkSZIkSZIkqeKJxOMV7TGMkiRJkiRJkjbEjBnQvTv8/XdQwFLRJCdD7drw5Zew445hp5EkSZXVoEFw6qlQUABLl5bfdRMSgs8zxx0HDz9s4cqW4sQTT+Sdd95hjz32oHnz5vz66698++23RKNRTjjhBM4+++wVpSvxeJxIJBJyYkmSJEmSJEmSJEmSJEmSJEmStjzt2sGYMWGnKD9JSXDeefDII2EnkSRJkiRJkqSKxeIVSZIkSZIkqRL78UfYZx9YvBhisbDTrFkkEjyk/IsvoG3bsNNIkqTKKicHXnsN7roL/vwzKJ3bXJ+BMjKCc598Mlx2Geyyy+a5jiquq666is8//5wJEybQoEED6tevT9++fenYsSPbbLMNsObSFctYJEmSJEmSJEmSJEmSJEmSJEnavHJzg7mrRUVhJylfTZrAzJlhp5AkSZIkSZKkisXiFUmSJEmSJKmSGjsWunWDrKywk6y/jAwYPBg6dw47iSRJqszicRg9Gvr1gw8+gGg0KGXZVJEIpKdD3bpw9dVw6qlQrdqmn1eVUywWIxaLMWnSJGrXrk3NmjXJzMxc8f76lK7MnTuXlJQUttpqq3LLLUmSJEmSJEmSJEmSJEmSJEnSluCbb+Cgg2DJkrCTlK/ERFi8OJgDI0mSJEmSJEkKRMMOIEmSJEmSJGnD/fQTdO9euUpXALKzoUcP+P77sJNIkqTKLBKB9u3hjTdg1iy45x445hho3BiSkqB6dUhNXfc5qleHtLSgHK5DB7jyShg0CH75BS680NKVLV00GiUxMZHddtuNRo0akZmZSTweX/H+ukpXbrvtNtq3b0+HDh3o06cPQ4cOLa/okiRJkiRJkiRJkiRJkiRJkiRVeWPHQmHhhh/XqxfE4yXL+jjnHPjww2DOyZIlUFAA8+bBsGHQu3dQhrKy3XeH22+H4cNh5kzIyYGlS2H8eLjhhmAuy8ZKT4cJEzb+eEmSJEmSJEmqiiLx+Pr+la8kSZIkSZKkiuC336BtW/jnn/Uf0FnR1KgB330HLVuGnUSSJFU12dnB5JGxY2HkyOAzU25uMEElKSkoWklPh513DspW2raFbbcNilikNSkqKiIxMZFYLEY8HichIWGt+19zzTXcc889JCUl0apVKyZPnkydOnV46qmn6NGjRzmlliRJkiRJkiRJkiRJkiRJkiSp6jrxRHj99Q0/rlcveOGFku31mVMyZAh07brm9wcOhJ49S7YffxwuuGDN+0+aBHvtFZS4bKi0NLj7brjkkg0/VpIkSZIkSZKqKotXJEmSJEmSpEqkuBj22CMYUBmLhZ1m40Ui0Lw5/PRT8AB0SZIkqaKbNWsW3bt359RTT+WGG24o9V48HieybKbVwoULad++Pf/88w9vvfUW3bp146OPPuK+++5jzJgxfPPNN+y0005h3IIkSZIkSZIkSZIkSZIkSZIkSVVG06Ywc+aGH7cxxSv33w+LFwfze+fPh/r14bLLoH37kn1atIDp04P1xx+H446Dl14KSluKioLrHn98yf433AC33rrh+QGOPRbefHPjjpUkSZIkSZKkqigx7ACSJEmSJEmS1t/dd8Mvv1Tu0hWAeBz+/BNuvhluuy3sNJIkSdK6vf3220yfPp2BAwdyzTXXkJycvKJsBeDvv/8mHo9TrVo1ioqKOPDAA+nWrRsAhx56KElJSVx88cVcc801vPHGG6SmpoZ1K5IkSZIkSZIkSZIkSZIkSZIkVWq5uTB7dvld77LLVn3t55/h++9LtqtXL1kfMACuugqWLi15bdAg2GEH2G23YLtjx43P8913G3+sJEmSJEmSJFVF0bADSJIkSZIkSVo/P/8Mt94K2dlhJykbOTlw330wfnzYSSRJkqR1+89//sOjjz7KqFGjSElJWVG68u2333LFFVfQsmVLdtppJ0455RTS0tL48ccfmTlz5orjDzzwQFq3bs13333Hn3/+GdZtSJIkSZIkSZIkSZIkSZIkSZJU6c2ZA6mp4Vw7GoUmTeDii0temzULJk0q2f7qq9KlKwDxOEydWrL97/c3xLx5G3+sJEmSJEmSJFVFFq9IkiRJkiRJlUBxMRx/POTlhZ2kbOXlwXHHQWFh2EkkSZKkdbvwwgtJSkqioKAAgMWLF/PII4/w6KOP0qBBA04//XRatGhB48aNmTRpEi+++CKLFy9ecXzt2rWZN28e8+fPD+sWJEmSJEmSJEmSJEmSJEmSJEmq9PLyIBIp32vWqBGUpxQXw8yZcM45EIvBsGHQowfk56/9+Fq1YL/9SrYHDtz4LEVFG3+sJEmSJEmSJFVFiWEHkCRJkiRJkrRud98NM2YEAzKrkngc/vwTbr4Zbrst7DSSJEnS+klOTgZg8ODBvPLKK+y444488MADHHjggSv2Ofzww7n99tv59ddf+c9//sO7777Ls88+S3p6OpmZmWFFlyRJkiRJkiRJkiRJkiRJkiSp0svNLf/ilbVJT1/7+9Wrw/vvB+UrAIMGwYABG3+9oqKg9CUa3fhzSJIkSZIkSVJV4l+XSpIkSZIkSRXcP//ALbdATk7YSTaPnBy4916YOzfsJJIkSdKGmTp1KgCnnXbaitKVwsJCAF544QW23nprXnjhBbp168Ytt9xCSkoKzzzzDDvvvHNomSVJkiRJkiRJkiRJkiRJkiRJquyKi8u/eCUrC7p0gW7d4LTTYMiQoPhk331h2DBo3nz1x22zDYwYERwL8MUXcMwxEI9vfJZIJChekSRJkiRJkiQFEsMOIEmSJEmSJGntnn8+GHhZ1T31FNxwQ9gpJEmSpHWLx+NEIhGaNm0KQEpKCgCxWIzExERisRg1a9akUaNGHHXUURx11FEsXryYFi1a0LJly1LnWLBgAcXFxdSrVy+s25EkSZIkSZIkSZIkSZIkSZIkqVJJTd204pKNEYvByJEl26++CjNmwLbbQloa9Oq16jzZVq3g44+hceNg+/XX4fTToaBg07JEIpDoUwQlSZIkSZIkaYUt4HGNkiRJkiRJUuUVi0G/fpCTE3aSzSsvDx56CIqKwk4iSZIkrVskEgGgdevW1KtXj0GDBvHrr78SjUaJx+NEo1Hmz5/PTz/9xLhx4+jSpQuHHnooLVu2JBaLrTjHr7/+SocOHbjggguYNm1amLckSZIkSZIkSZIkSZIkSZIkSVKlkZZWfsUrqamrfz0eL52hVq3S73ftCl99VVK60q8fnHjippeuACQlbfo5JEmSJEmSJKkqsXhFkiRJkiRJqsC+/BKyssJOUT4KCuCjj8JOIUmSJK2/3XbbjSuvvJIvvviChx56iJkzZxKNRvnpp5+47bbbWLhwIdttt12pY6LRkn+mb9asGT169GDixIkcf/zxzJ07t7xvQZIkSZIkSZIkSZIkSZIkSZKkSmerrcqmwGRlN95YUqby/PMlrx90EEyfDrfeCiedBN26BT8HD4amTUv2+/bbkvUjj4RPPoGaNYPtAQPgvfegc+eSpW3bjc+anr7xx0qSJEmSJElSVZQYdgBJkiRJkiRJa3b33bB0adgpykdWFvzvf9CzZ9hJJEmSpPV35ZVXMm3aNB566CHef/99OnbsyJgxY/jjjz9o1aoV5513HgDxeJxIJLLiuFgsRjQa5ZFHHuHpp5/mjjvuoEePHowbN65UOYskSZIkSZIkSZIkSZIkSZIkSSqtTh1IS4P8/PK5XvPm0Lfvmt8fOBBeeaVku2dPSEkp2T755GBZ2W+/QbNmG5endeuNO06SJEmSJEmSqiqf1iJJkiRJkiRVULNmwfDhYacoX99/D9OmhZ1CkiRJ2jBPPvkkN9xwAxkZGbz22mtMnz6dAw44gL59+7LHHnsArChdicViAKXKVc4++2z++9//Mnv2bC655JLyvwFJkiRJkiRJkiRJkiRJkiRJkiqZ3Xcvn+uMHw8PPgjffQdz50JBAeTlwcyZ8N57cMIJcOSRsGy6wGaXkABdu5bPtSRJkiRJkiSpsojE4/F42CEkSZIkSZIkrerZZ+E//4Hs7LCTlJ/UVLj7bujdO+wkkiRJ0oabM2cOkydPJi0tjV133ZWMjAwA4vH4iuKV5b755hvatGlDcnIyADk5ORxzzDHMmDGDgQMHsuOOO5Z7fkmSJEmSJEmSJEmSJEmSJEmSKoubboLbb4eiorCTlK/q1eGVV+Cww8JOIkmSJEmSJEkVRzTsAJIkSZIkSZJWb+TILat0BSAvD4YPDzuFJEmStHEaNmxI9+7d6dSp01pLV66//nr22msv3nvvPWKxGADp6el07tyZ6dOnM3/+/HLPLkmSJEmSJEmSJEmSJEmSJElSZdKuHSwbur9Fyc+Htm3DTiFJkiRJkiRJFYvFK5IkSZIkSVIF9fXXa3+/Vy+Ix0uW9dG6Ndx/P4wYEZS6LD/2119Xv3/jxvDUUzB2LMydCwUFwXFTpsBzzwXn+7fnny+d69/L6NFrz/jdd+t3L5IkSVJFN3HiRBYuXAgEBSzLXXfddTRp0oSbbrqJV155BYCZM2cyYcIEAHJycso/rCRJkiRJkiRJkiRJkiRJkiRJlUjbtpCXF3aK8peaCg0bhp1CkiRJkiRJkioWi1ckSZIkSZKkCqiwEH75pezP27079OkDnTtDevq6999uOzj3XGjTBurXh6Sk4LiWLeHMM4OSlI4dyzbjn3+Cz5mWJElSZTdz5kyuv/563nvvvVKvFxUVkZGRwZtvvsm0adM444wzaNeuHccccwxvv/02++23H3vssUc4oSVJkiRJkiRJkiRJkiRJkiRJqiQaNIAaNcJOUf46dAg7gSRJkiRJkiRVPIlhB5AkSZIkSZK0qp9+gtTUoIClLC1aBIMGwZgxUKcOXHjh2vdfuhQGDIAhQ2D2bCgqgi5d4P/+LyhhSU2FSy6Bb75Z/fHHHgtz55Z+LStr7ddMT4cJE6BTp/W+LUmSJKnCSUxMZPHixdx33310796dZs2aEY/HSUxMJB6P07ZtW0466SQWLFjAvHnzWLhwISeffDJnnHEGdevWJR6PE4lEwr4NSZIkSZIkSZIkSZIkSZIkSZIqrAsvhP/9D/Lywk5SPqpVg0svDTuFJEmSJEmSJFU8Fq9IkiRJkiRJFdCYMRCLlf15+/cPFoBevdZdvDJ2LJxySunXPvsMdtsNevYMtqtXX/PxY8bAzJkblrGgIDjO4hVJkiRVZttssw3HHHMM//3vf3nqqafo27cvGRkZxJZ90I9Go2RlZZGens7o0aPJzc0lFouRkZEBQCQSYdasWbz88st0796dPffck2g0GuYtSZIkSZIkSZIkSZIkSZIkSZJUoVxwAdx1V9gpyk9qKvToEXYKSZIkSZIkSap4fCqLJEmSJEmSVAH9+itkZ4edYlUZGXDggdC5c8lrgwevef/hwyEvDxYtghEj4NxzIRJZ+zXy8mDq1DKJK0mSJIXq0ksv5YADDuCxxx6jf//+xGIxotEo0WiUJUuWMH36dObPn088HictLY309HQAYrEYhYWFvPPOO9x9990cc8wx3HjjjSHfjSRJkiRJkiRJkiRJkiRJkiRJFUuDBnDAAeueu1oVpKVBnz6QkBB2EkmSJEmSJEmqeCxekSRJkiRJkiqgrKywE5R2//0Qj8PSpUHRSp068PffcMMN8Nhjaz6uSRNISYEaNYKylqeegjffXPf1li4tu+ySJElSmN58801atGjBddddxxlnnMFnn33GF198wf7778+kSZPYY489iCyb4bX8ZzQaJSkpiYsuuohRo0axyy678Nhjj3HhhReGeSuSJEmSJEmSJEmSJEmSJEmSJFU4V10F6elhp9j84nE477ywU0iSJEmSJElSxWTxiiRJkiRJklQBVZbikZQUSEgo/drixfDyy3DWWXDAAXDSSTByZMn7xxwDxx239vNmZ5d9VkmSJCkMkUiEwYMHs//++/Pee+9x0EEH0aNHD8aMGcPee+/NjTfeuMZjo9EoO+ywA88//zznnXceTz75JPfcc085ppckSZIkSZIkSZIkSZIkSZIkqWLbe2+oUyfsFJtXNAqHHlr171OSJEmSJEmSNlZi2AEkSZIkSZIkraqoKOwEpT34ILz1FtSsCXvuCVdcAXXrwvXXQ716cN55Jfv26bPq8e++C5MnQ7Nmwfbhh8Obb675eoWFZZlekiRJClft2rV56qmnmDBhAi+//DI1atSgXr16XHvttQAUFxeT8O9GQ4LilXg8TsOGDbnwwgv59ttvefjhhznkkEPYZZddyvs2JEmSJEmSJEmSJEmSJEmSJEmqcCIRuPVWuPBCyM4OO83mkZIC//1v2CkkSZIkSZIkqeKyeEWSJEmSJEmqgNLTw05Q2m+/BQvARx/Bn3/CU08F22eeCZdcAgUFaz4+Px/Gji0pXqlff+3Xy8jY1MSSJElSxVKrVi26detGt27dSr1eVFREYuKa/+k+EokQi8Vo0qQJ3bp1Y+jQofz1118Wr0iSJEmSJEmSJEmSJEmSJEmStMypp8Jzz8HIkVBYGHaaspWeHszj3W23sJNIkiRJkiRJUsUVDTuAJEmSJEmSpFVlZoadIJCWtvrXY7GS9cREqF49WK9WDXbaadX9U1OhbduS7Tlz1n5di1ckSZJUVcXjceLxOLFlH6oTExMpLi5e8X5RUdGK7VgsRiwWIxoN/mk/ISEBgDnr+kAtSZIkSZIkSZIkSZIkSZIkSdIWJBKBl1+GlJSwk5S9Bg3g1lvDTiFJkiRJkiRJFVti2AEkSZIkSZIkrapWraDQpKhow4+98Ua46aZg/YUX4MwzS95r3BjatAnWl/8ESE+Hnj2D9fnzYeTIYH3oUJg1Cz7/HH77DeJx2HNPuOqqkmNnzAiOWZ574kT45BN4//3gvbp14ZJLoFmzkmPeeGPN+SMRqF17w+9bkiRJqgwikciKn1OnTiU5ORmAOnXqkJmZSWJiyT/jLy9cARg4cCD33HMPAFtvvXU5JpYkSZIkSZIkSZIkSZIkSZIkqeLbZht46CHo3Ruys8NOUzbS0oI5ucumHkiSJEmSJEmS1sDiFUmSJEmSJKkC2nVXyMiAxYvL9rzduwdlLP9Wrx68916wPnQodOsWrCcnw9FHB8vqZGXBOeeUfi0hAQ49NFhW59FH4eOP15yxWjXYY4+13IQkSZJUBYwdO5Z27dqx1VZbsXjxYmrWrEm1atWoVasW1atXp0GDBlSvXp2srCzy8vJ4b9kH9osvvphuyz+wS5IkSZIkSZIkSZIkSZIkSZKkFc44A158EUaOhMLCsNNsmvR0uOQSaNs27CSSJEmSJEmSVPFZvCJJkiRJkiRVAB9//DETJkzg7LPPpl69erRtC3l5YaeCBx+Eww+H3XaDunWDQZpLl8L06fDll/DII/DHHyX7z54NJ5wAhx0WDORs0CAoUpk/H0aPhqefhg8/XPs1i4pgzz03731JkiRJYWvbti3t27fnu+++o3Xr1uy8884sWrSIOXPmMHPmTCZNmkR+fj5ZWVmkp6dTo0YNrrnmGs466ywAYrEY0Wg05LuQJEmSJEmSJEmSJEmSJEmSJCk88TjMnAljx8I338Dw4TBlSuUvXUlKgiZN4NZbw04iSZIkSZIkSZVDJB6Px8MOIUmSJEmSJG2Jli5dyuDBg7nnnnv47rvvABgyZAj77rsvALVqwT//hJkwHBkZkJUFkUjYSSRJkqTNa9GiRbRq1YptttmGe+65h3322YdYLMbChQvJzc0lLy+PBQsWUK9ePdLT02nQoEHYkSVJkiRJkiRJkiRJkiRJkiRJClVuLrz+Ojz1FPzwA8RiQVFJVlZQxFLZJSTA1lvDmDFQr17YaSRJkiRJkiSpcoiGHUCSJEmSJEnaEmVnZ3PLLbfQq1cvxo0bR5s2bQD47LPPyM/PB2C33cJMGJ6dd7Z0RZIkSVuGmjVr8vHHHzN+/HhuvPFGxo0bRzQapXbt2jRu3JgWLVrQsWNHtttuOxo0aEC8KswAkyRJkiRJkiRJkiRJkiRJkiRpI0ybBr17Q926wc9RoyA7OyhiWbKkapSuRKNQqxaMHGnpiiRJkiRJkiRtCItXJEmSJEmSVOaWLIFhw+C+++CII2D77WGbbaBOHahZMxjQ2KgRtGwJxxwDDz0UDADMzg47+eaTm5u7ymvjx4+nVatWTJgwgWeeeYamTZvywQcfMHfuXAD23RcSE8s7abiiUdhnn7BTSJIkSeVn11135Z133mHYsGHcd999/PLLL0TW0ES4ptclSZIkSZIkSZIkSZIkSZIkSaqqPv4YOneGXXeFJ58M5iMvXRp2qrKXlAQNGsDo0dC4cdhpJEmSJEmSJKly2cIe2yhJkiRJkqTNoagIPvgA+veH776D+fMhPR3y8iA/f+3HTpsWDHhMToacHGjYEDp0gLPOgoMOCoo4KqsZM2bw8ssvM27cOHbffXfOOusstt12WwAyMjJ44oknqFmzJrVq1SI3N5cOHTrw+uuvM3r0aLbddlv22gvS0iArK+QbKUcZGcHgV0mSJGlLcuihh/LQQw9x6aWXUrduXa6++moaNmxYLtfOyYEFC4Lvb3l5EI8H30NSU6F27eC7nSRJkiRJkiRJkiRJkiRJkiRJ5W3ePDjzTBg2LChbqcpSUqBRIxgxIihfkSRJkiRJkiRtGItXJEmSJEmStNHmzIEnnoCHHw7KV1YuCFm8eP3Ps/wBvwB//BEsn3wSlHBcdhmcc07wwN+KLh6PE4lEmDRpEjfffDPvvvsuderUoU6dOkQiEbL+1aCy3XbbAVBcXExaWhr7778/b7/9Nh988AEHHXQQ3btXIykpjDsJ1yGHhJ1AkiRJKn+XXHIJ06dP58EHH6Rjx44ce+yxJCQklOk1cnJg/HgYOxaGD4dvvw2+1yUnB6WXy4svY7FgKSgIyjHbt4d99oG2bWH33YPvapIkSZIkSZIkSZIkSZIkSZIkbS5vvhnML87LC8a2V2Xp6XD00fDoo1C9ethpJEmSJEmSJKlyisTj8XjYISRJkiRJklS5jBgBd90Fn38OkUhJacrmkJYG8Tgcdhhce23woN+KbOnSpZx22mkMHz6cc889lwMOOIAddtiBRo0arfGYWCxGNBpl2rRpnHDCCcyZM4fBgwez6667cuONcPfdm/fXuKJITobevaFfv7CTSJIkSeG5//776dSpEx07diyT8+XkwOuvwz33wLRpwYSsgoIN/46Rmhp8Zs/JgebN4aqr4KSTgvNJkiRJkiRJkiRJkiRJkiRJklQW5s2DM8+EoUOD8etVWWoqZGbCyy/DQQeFnUaSJEmSJEmSKjeLVyRJkiRJkrTe/vkHLrgAPvwQcnODQpTyEo0GAwhPPhkeeAAyMsrv2hviyiuv5MEHH+TJJ5/krLPOWuX95SUra3L55ZfzwAMP8OCDD3LRRRcxb14CzZpBfv7mTF0xpKbC5MnQtGnYSSRJkqTKb9o0eOgheP75oDBz6dKyPX9mZvCd8PTToU8faNmybM8vSZIkSZIkSZIkSZIkSZIkSdqyfPcdHHhgMIe5oCDsNJtXejocfTQ88gjUqBF2GkmSJEmSJEmq/CxekSRJkiRJ0nr56CM47TTIyQm3BCQ1FWrWhFdfha5dy//6RUVFfPXVV0SjUTp37kxiYuKK9xYsWEDXrl1p0KABn3322YrX5s+fT0ZGBgUFBWy33XarPe/yQpYPP/yQ008/nbZt2zJgwADq1q3LYYfF+fjjSLkW3YSha1cYMiTsFJIkSVLl9vXXcOWVMH48FBVBYeHmvV5SEiQmwq67Qr9+0KXL5r2eJEmSJEmSJEmSJEmSJEmSJKnqGTIEDj8csrPDTrL5RKOQlgZbbw0PPwwHHRR2IkmSJEmSJEmqOqJhB5AkSZIkSVLF9s8/cPzxwfLPP+GWrgDk5cHcuXDIIXDuubB0aflcd8yYMZx88slsvfXWHHvssVx66aUMHToUgOXdxn/88QeTJk1ixx13BGD48OFcfvnlHHLIIbRs2ZJOnTpxzTXXMGXKlFLHAUQiEQA6duxIu3btGDFiBBMnTiQej3PVVRHS08vnPsOSmQlXXx12CkmSJKlyiMVWfS0nBy65BPbfH0aNgtzczV+6AsE1cnPh22/hwAPhwguDLJIkSZIkSZIkSZIkSZIkSZIkrY/Bg+Gww6pu6UpaGqSmwjHHwJdfwpQplq5IkiRJkiRJUlmzeEWSJEmSJElrNG4cbL89DBxY8R6cm5sLL78MLVsGAww3pwEDBtCzZ0++++47jj76aK6++mruuOMO9t57b6CkNCU5OZnExERSU1N5++23Oe644/jwww858MADOemkk8jIyOCee+7hsssuIzc3d8VxK5+jTp06dO3alfz8fIYOHUokEqF9+zzq188lEomvGq6KqFvXQaKSJEnS+igshJtuCooxlxs5Elq0gOeeC74rhSU3F/r3D75HfvVVeDkkSZIkSZIkSZIkSZIkSZIkSZXDiBFw9NEVbx7zpohGoXr1oHClfv1gDsCsWfDGG9C+Paw0vViSJEmSJEmSVEYi8Xi86j6tUZIkSZIkSRtt+HA45BDIzg47ydpFIsHgwyFDYI89yv78I0eO5NBDD2WnnXbilltuoVOnTmRmZq5236+++opjjjmGVq1aEYvFKCgoYPDgwVSrVg2Av/76i7333pvp06fz2GOPcfbZZ5OUlLTi+OLiYhISEpg0aRKHHXYYqampnH766YwePZqRIxezcOEnFBUlrfbalVlaWvBQ5rZtw04iSZIkVQ5XXBEUZb77LvTtG37hyuqkpUGvXnDvvZCeHnYaSZIkSZIkSZIkSZIkSZIkSVJF88MP0LkzLF0adpJNk5EBsVhQuNKqFeyzD3ToAHvuCU2aWLQiSQpPVhZ8/z2MGQPDhsHEiUHZWUEBFBZCYiIkJ0NqKuy4I+y7b/DnV9u2ULt22OklSZIkSdowFq9IkiRJkiRpFZ99BkceGQyYqCwyM4PcHTuW7XnPPPNM3n33XaZOnUq9evUAKCoqIjExccU+y7dnzZrFUUcdxdixYwH49NNP2X///SkqKiIajRKNRnn00Ue5/PLLOeSQQ3j66aepU6dOqevNnz+fIUOGcMMNNzBlyhQAotEoBxxwAE2bPseLLzasVP9d1iU9HS6+GO6+O+wkkiRJUuVRXAxHHAEjRgQD3Cta6cpyaWnQqFGQc9nXKUmSJEmSJEmSJEmSJEmSJEmSyM+HHXaAmTPDTrLpqlcPxs23amXJiiQpXLEYDB4MTz8N334Lf/8dzPHKzw+WdUlKCp4BkZsb/PnWpg2ccQYcfTSkpGz2+JIkSZIkbRKLVyRJkiRJklTKyJFw4IGVq3RluWrVgoGJu+5aNuebN28ebdq0oUOHDrz99tvMmzePsWPHMnHiRObNm0csFuOcc85h5513XnHM+eefz0svvURhYSGjRo1izz33JBaLAUGBytSpU+nUqROZmZn8+OOPVKtWbcWx/fv358knn2TcuHEUFBTQpk0bzj33XE477TTS09MpKoLWrWHKFKgqf6vXrBlMnuwgG0mSJGlDzJoFe+0Ff/wRdpJ1S0qC+vWD75pNmoSdRpIkSZIkSZIkSZIkSZIkSZJUEVx5JTz+eOWcz/xvKSnBA+kHDAg7iSRpSzV/PjzzDNx/f/Bn69KlZXfuzEyIRuH88+Hii2Hbbcvu3JIkSZIklaVo2AEkSZIkSZJUcUyYAD16VN5BillZ0LUrzJhRNuf766+/+PPPP8nMzATg/vvv54QTTuD//u//ePTRR3nggQdo1aoVTz31FEuXjTw57LDDqFOnDhkZGUyYMAGAlbuPGzduTLVq1ViwYAE5y36hlxez/P3330yaNIkLLriAyZMnM2bMGM4//3zS09MBSEyEN9+E1NSyub+wpaUF92PpiiRJkrT+Zs+Gdu3gzz/DTrJ+Cgthzpwgc2UoipEkSZIkSZIkSZIkSZIkSZIkbV6jR8Njj1Xe+cz/lp8P778PgwaFnUSStKUZOxaOPRYaN4ZbboF588q2dAWC8y1ZAg8+CDvuCPvtB599VrbXkCRJkiSpLFi8IkmSJEmSJAByc+Gww8p+EEV5W7wYjjgCiopKvz5hwgReeuklJk2axJIlS4DShSirs7xAJTs7mwsvvJDHHnuM//znP8yePZvRo0dz2223AXDbbbcxcOBAALp168Zhhx3GkiVL+OCDD8jOziYhIYFoNPiruA8//JDff/+dww47jPr16wMQiUQAuPTSS1m8eDEPPPAAO+yww2oztWoF118Py7pYKq2MDOjTB9q2DTuJJEmSVHnMnw+dOwc/i4vDTrP+iothwYIg+7x5YaeRJEmSJEmSJEmSJEmSJEmSJIUlLw+OOy6Y11yV5OTAqafCokVhJ5EkbQmys+H882GffeDdd4M/Xzf3n60FBcF1vvwSjjoKDj3UuWKSJEmSpIolEl/X0yUlSZIkSZK0RejdG559tmoMVExPh2uvjfN//1fM66+/zu23387PP/9MamoqhYWFtGvXjrvuuot99tlnref57bffOPbYY5k1axa5ubmccsopPPbYY6X2+e9//8tdd93FUUcdxVNPPUXNmjWZNGkSF154ISNGjKBPnz6cc8455Obm8s0339CvXz/i8Tjvvfceu++++0bdXzwO554Lr74aDMSsbNLToWdPePlliFoNLUmSJK2X/Hxo0wamTYPCwrDTbJykJNhuO/j+e0hLCzuN1mXpUhg/HsaMgW++CSYA5uQEf2+QnBx8t8vIgNatoUOHoFizYcOwU0uSJEmSJEmSJEmSJEmSJEmqyK64Ap54onLOj12XlJTgQfSvvhp2EklSVTZsGJx4IixeHO7zQZKTITUVnn4ajj8+vBySJEmSJC1n8YokSZIkSZL4+mvYf/+qUbqyXFoaPPLIt1xzzWE0btyYU045hdq1a/P555/z1ltvkZaWxhdffEGbNm3WeI5FixbRt2/fFWUrEydOZJdddmH5X6lFIhG+/fZbevXqRTQa5eWXX15xvvHjx9O7d29GjhxJYmIitWrVYt68eWy//fbcdNNNnHzyyZt0f7FYMPhk0KDKNbg0LQ26doWBAyExMew0kiRJUuVx5ZXw+OOV6/P/6qSlwTnnwEMPhZ1E//bXX/DGG/Dll0HZyl9/Bf+98vODZU0SEoICloKCYKLgbrvBPvsEEwbX8pVbkiRJkiRJkiRJkiRJkiRJ0hZm3jzYdlvIyws7yeaTlgbjxsGOO4adRJJU1WRnw+WXw0svVaxng2RkwL77wvPPQ716YaeRJEmSJG3JLF6RJEmSJEnawuXmQsuWMGtW2EnKViQSJylpOunpe/HRR++z1157rXjv5ptv5uabb6ZHjx48+eSTNG7ceI3neemll7j22muZM2cOgwYN4qCDDqK4uJhoNEokEmH27Nkcfvjh/Prrr0yaNImtt956xbH5+fl8/PHHfP/99/zzzz8ceOCBHH744WV2j0VFcMop8OGHlePhy+npsN9+8NZbkJwcdhpJkiSp8hg9Ohh8XpEGxG+KtDT44gvo1CnsJIrHYcQI6NcPPv0UIpGy+X2WkBCUsDRtCtdcExSHpqZu+nklSZIkSZIkSZIkSZIkSZIkVV633Qa33161i1cSE+Gcc+Dxx8NOIkmqSqZNg65d4Z9/KuYcs+TkYO7QRx9Bly5hp9k4xcVBSVxOTvBZpbAwmB+VmgrVqkHt2sHcK0mSJElSxWXxiiRJkiRJ0haud2949tmKObhi02Wz226DGD/+WIqLi4nFYiQlJfHXX39x2mmnMXToUO6//34uvPBCotFoqSPj8TiRSIQZM2Zw/fXX88Ybb3D++efz+OOPU1BQQPKy5pC8vDy23nprMjIyGDt2LPXq1SvXO4zF4KKL4KWXKnb5Sno6HHMMPP988ABeSZIkSesnLw923BFmzgw7Sdlq1AimTg1KWFT+srKC75H33AN//x18n9xco0cyM4OfZ58d/B1E8+ab5zqSJEmSJEmSJEmSJEmSJEmSKq7iYmjQAObPDzvJ5peeHjy4PSMj7CSSpKrghx9g331h8eLNN/+nrKSnwzvvwEEHhZ1k7YqLg7ltY8fCqFEwYgRMmQLRaPA8jOWPH4nHg2d6FBUFJSytWwcFOO3bQ9u2sPXWlrFIkiRJUkUSXfcukiRJkiRJqqp+/x2eeaaqlq4AZDBx4uH88w8kJCSQlJQEQP369TnhhBNITU1l4MCB/Prrr0BQtrJcZNnohu22244LL7wQgCeffJJRo0atKF357bffuPLKK1m0aBHnn39+uZeuQDBg4/HHoV+/YABmRSs1iUaDBynfdhv071/x8kmSJEkVXd++QTFGVbNgAVxzTdgptkxvvw2NG8PVV8Nvv0F29uaddLF0abA89hi0agV9+gSFQpIkSZIkSZIkSZIkSZIkSZK2HB9/DPn5YacoH5EIDBgQdgpJUlUwZgx06QKLFlX80hWAnBw46ih4992wk6wqHg8KVnr2DJ7N0b49XHRRMOfphx+Czym5ucE8qCVLgiUrK5h7lZ8fbI8cCXfdBaedBttvD7VqBXOlfvkl7LuTJEmSJAFE4vHK8PVZkiRJkiRJm8M118ADD0BBQdhJNp9oNI8bbijixhszgaBcJRKJMGXKFM4//3x+/PFHnn32WXr27Lna45fvf+ONN3LvvfeSnJzM/vvvT506dZg6dSpDhw7lyCOP5IknnqBOnTrleWur+O03OOkkmDgxGLwRtowM2GEHeP31YNCIJEmSpA0zdizsvXfVLctMS4MhQ6BDh7CTbBn+/hvOOgu+/DKYxBCWtDSoUwfeeAM6dgwvhyRJkiRJkiRJkiRJkiRJkqTy06VL8LDyLUXz5jBtWlDCIknSxpg0CfbaKyj8qGzS0mDgQNh//7CTBOUpL78Md98dzK/KySnbEpukJEhIgHbt4Oqr4eCDg21JkiRJUvmLhh1AkiRJkiRJ4SgogCeeqNqlKwCxWCqPPppCLBZsR5aNUNx+++1p3749CxcuZPLkyRQWFq72+OW9xddeey1vvPEGzZo1Y/To0bz22mvMnj2bfv368cILL4ReugLQtCl8/TXcc09QehLWYIxoFNLT4dZbYfRoS1ckSZKkjXXddVW3dAWCe7vuurBTbBnefhtatIBPPw23dAWC/+5//AHdu0OfPpCXF24eSZIkSZIkSZIkSZIkSZIkSZvXL7/A2LFhpyhfc+fCd9+FnUKSVFn99hvss09QGlIZ5ebCkUfCN9+El2HBAjj/fKhfH666Kvg1zc4u29IVgMLCYH7UV1/BySdDgwbQrx8UFZXtdSRJkiRJ62bxiiRJkiRJ0hbqnXdYUUZS1WVlwRdflGzH43ESEhLYZZddAJg2bRpJSUnElv2CxONx5syZA0A0GvwVWlpaGocccghjx47lk08+YcyYMUyePJk+ffqQmZlZvje0FpEIXHgh/PgjdOsGqamQnFw+105KCq7XpQtMmACXXRaUsEiSJEnacLNmwbBhYafY/L7+GmbODDtF1bV8ksLpp8PixRWrfDU3F556Clq2hJ9+CjuNJEmSJEmSJEmSJEmSJEmSpM1lyBBISAg7RfkqKIDPPw87hSSpMiouDuYDLVpU9iUh5Sk7G444IpzymPfeg+bN4YUXgjlM2dnlc92sLJg/H268EXbdFSZNKp/rSpIkSZICPvZQkiRJkiRpC/W//8HSpWGnKB95eQncdls+EJSqLNemTRsAJk6cCJSUrFx++eVss802fP/99wClClkAdthhB7bbbrvyCb+RmjaFzz4LHl578cWQmRksm8Pyc59/PkycGDwcevvtN8+1JEmSpC3FY4+FnaB8xGLw6KNhp6ialiyBffaBwYMhJyfsNKuXmxuUDHXqBGPGhJ1GkiRJkiRJkiRJkiRJkiRJ0uYwcmT5PfC8oigshKFDw04hSaqM7rsPpk8P5l1VdllZ0Lt3+V1vwQI46ig45RRYvDgoQgtDTg78/DO0awe33gpFReHkkCRJkqQtjcUrkiRJkiRJW6Aff4QpU8JOUZ6ijBqVyB9/BCUqywtU0tLSSE9Pp3HjxuTm5lJcXAzA/PnzAfj000+Do5cVskQikRCyb5pmzYKBNX//DY8/Dq1aQWoqVK8O0Y3828FoNDg+LQ122AEefhjmzQt+WrgiSZIkbbrCwuDze35+2Ek2v4ICePLJLeNey9PChdChQ1COmZcXdpq1i8eDkpiuXeGrr8JOI0mSJEmSJEmSJEmSJEmSJKmsff31xh3Xq1cw3nj5sj7OOQc+/BB++SUYp1xQEMyBHTYsePB7YuKqx/znP/DGG8ExK1+vV6+Ny73c+PGbdrwkacszdSrceGPVKSzLy4M334TPP9/813rvPWjeHAYNCopPwhaPQ24u3HUX7LorTJoUdiJJkiRJqvpW89e/kiRJkiRJquo++QSWdYxsMYqL83j//TiXXJK54rXXX3+dnJwc2rZtS1paGkVFRQDce++9XHrppbRr1y6suGUuNRVOPTVYfv8dxo6Fb7+F4cODB/EWF0NycjB4IxYLfkYiQclKJBIMLI1Gg+KWffYJHuDbti00bRr2nUmSJElVz3vvbVnf2WIxePttOPnksJNUDVlZwfe2X34JvstVFtnZcPDBMHQo7Lln2GkkSZIkSZIkSZIkSZIkSZIklYXCwmBsc3k55RTo2rX0a3XrBss++8D++0PPnqXfv+kmqFmz7LMsWQLz50OdOmV/bklS1VNcDMcfD/n5YScpWzk5wbyxGTOgWrWyP388DldfDY89VjEKV/4tJwd+/hnatw+K3g49NOxEkiRJklR1WbwiSZIkSZK0BRo2rHI9fLUsxGIZ9Os3mGbNiqhRowZff/01DzzwAHvvvTcXXXQRAImJwV+X1atXj3r16oUZd7Nq0iRYjjoq2I7H4Y8/4KefgkEbeXnBYJzkZEhLC5addoJttw1KWCRJkiRtXvfdF5RnbCmWLoV777V4pSzk5cEBB8D06ZXze392Nuy3H4waBTvvHHYaSZIkSZIkSZIkSZIkSZIkSZtq0iRITQ0KWMrD+PHBPOpJk4LSk/r14bLLgoedAxxxBGy/fTDmermJE2HqVBgzJihhqV+/bLKkpsLYsXDQQWVzPklS1XbffcGfT7FY2EnKXlYW9O4NL7xQtueNxeC88+DVVytm6cpy8XiQ77jj4JlnnEcnSZIkSZuLxSuSJEmSJElboDFj1v5+r16lByysT9lG69Zw1lnQrh3ssQekpwev//YbNGu25uMOPzwYING2bXDMH3/AwIFwxx2wcOGq+592Gpx+Ouy6K2y1FRQVBcd8+SXcfTf8+uuarzVzZiOOOGJXqlevzuLFi2nfvj033HADNWvWXPcNVmGRSEkZiyRJkqRwFRfD99+HnaL8TZwYfL9LdBTDJunTB374ISjTrKyysuDAA2HatKAIVJIkSZIkSZIkSZIkSZIkSVLlNXZs+T5A/rLLVn3t559Lj9OvXr30+/vsU7J+zTVllyUnB0aPtnhFkrRuWVlw442Qmxt2ks0jLw/eeAP+7/9ghx3K5pzxePDskXffrdilKyvLzYVzzw0K6Xr1CjuNJEmSJFU9PrJEkiRJkiRpC7N4MSxYUPbn7d49eMDrhrjppmDwx8patIArroCjjw4GKs6aVfJev37BeytLSoKWLYPlxBOD4pfp01d/vcTEnbjzzntZsmQhBx98MJ06ddqwwJIkSVIlUVgYTAxauDAYlJyXB9EopKYGRQbbbANNm65fyaLK15QpwfecNRVnlEdR5u67w3HHwd57w7bbQt26wUS36dPhnXfg3nshO3v119ptN7j8cth3X2jQINhv1iwYNQquv37N30dTU+Gnn4KSTW2c4cPhxRcr/wSLeDz4/66rroJHHgk7jSRJkiRJkiRJkiRJkiRJkqRNMXv2msefb27RKDRqBBdfXPLarFkwaVL5XL+oCH75pXyuJUmq3F56KfhzqyorLIQHH4THHtv0c8Xj0Lt35SpdWS4nBy68EGrWhJ49w04jSZIkSVWLxSuSJEmSJElbmHHjgofsLl5ctuddtAgGDYIxY6BOneAf+temS5eS0pXiYujbFyZPhmuugU6dgof/PvMM9OgR7JOWFgx8WO7tt+GJJ6BJk2BwRWZmMLDgnHPg2mtXf820tCgHHdSH1q039W4lSZKkiqOwMJj0M3YsjBwJX38dTMxJTS0ZbB2PBz+Xl3QUFgY/W7UKCg87dIC2bS1jqQjGji37c25oUeb558MFF6z6+m67Bcvxx8Nee8GSJaXfv/ji4PtZQkLJaykpUKtWUKjy8MNrLl6Jx4N7t3hl42RnB2Wklb10ZbncXHjuOTjpJOjcOew0kiRJkiRJkiRJkiRJkiRJkjbW0qXlf80aNYJ5zyuLxeCrr4Jx7/n55Zelsj0MXpJU/uJxuPvu8IrKyktREfTvD/fcAxkZm3auO++E55+vvH/O5ubCySfDp586d0qSJEmSypLFK5IkSZIkSVuYsWM3z4NY+/cPFoBevdZdvLLyQ3+few7uuqsk38yZwQOiDzoIdt4ZfvopKItJTi455sYbg4dLAxx1FBx2WLC+8j7/tvxBvhavSJIkqSqYPBkeeABeegkSE4NJQCsPrl5errI2330XlCdmZAQDl6tXh8svh7PPhtq1N1t0rcWoUWU/sWxDizIhKEh56SUYMiT4vdGrV1C4ArDLLvCf/8Ctt5bsv//+8NBDwXe5/Hx46qng2KwsaNQoGAC+tsH/S5cGpUFnnrlJt7rFuvzyVScGVna5ucHvuWnTgr8TkCRJkiRJkiRJkiRJkiRJklT5VLSHyJf32OTK+kB4SVL5GTEC5s8PO0X5iETgtdeC+Ysba/x4uO22zfPclPKUkwPHHgvTp296EY0kSZIkKRANO4AkSZIkSZLK17RpUFAQdgro1q1kfcSIkvVZs+D330u2u3cPfi5YAOPGlbx+883Bg33POgu6dg1eKywMBlmsydKlQamLJEmSVFkVFsJbb0G7dtC2bVBimJsblFts7GSkWCw4PjcX/voLbroJttkGTjghKGZR+frqq7I/Z//+cMghcMMN8O23695/wABo2hQuuwwGDoSPP4YTT4QJE0r26dix9DF33BGUrgCcfz5ceim8+y58/jm88AKcey789tvar7vyd8OyEI/Hy/aEFdSwYUFJTmWfLLA6//wDV18ddgpJkiRJkiRJkiRJkiRJkiRJG6u4uPyvmZUFXboEc5lPOw2GDAnGu++7bzD+unnz8ssSxv1LkiqXe+7Zcoq6srPhrrtgY6d9FRTAccdVnXlUixfD5ZeHnUKSJEmSqg6LVyRJkiRJkrYwS5eGnQBq1oRatUq2584t/f7K2ysPXjz6aPjyy2D9mGPgs8/g2WchMxNGjw4GQK7rwdAb+zBqSZIkKUzFxdCvH9SrF5QPjhkTDA4uKir7a+XmQn5+UPDSrRvsuGPJ53BtXvE4TJ0adoqg/OXf3x3/nW3l97fZJigDguD3T7168MMPwYD/P/8MCoK22Wbd150xo2wnlUUiET7++GOuv/56rr32Wp599ll++OGHsrtABRCPwxlnVJ3JAv+Wmxv8/vn557CTSJIkSZIkSZIkSZIkSZIkSdoYGRnlf81YDEaOhKFD4eWX4YADYObM4L20NOjVq/yypKeX37UkSZXPX38Fz83Y2CKSymjOnHU/F2RNbr45mK9WVeTmwksvBcVwkiRJkqRNlxh2AEmSJEmSJJWvilC88u9BkgUFa97OzCxZz8qC6dNhr70gNbX0MbvtBqecEhSw/Pt8K8vK2rjMkiRJUlimTIETTgg+C5dnkWAsFhRnTJkChx0WZHjoIahWrfwybGny8oJf94qoVi3Yb7+S7YEDS9Z3261kPS0N7r679PaZZ8LBB0PHjiWT1dYkJ6dsfo/l5+dzxhln8P7775OamkpGRgZ///03zZs354477qBnz54bfM6CggKSkpKIRCKbHrCMDBsG8+eHnWLzKiyEBx6AJ54IO4kkSZIkSZIkSZIkSZIkSZJUeS1eDIsWBQ/4zsuDhIRgvHdqKtSvD0lJm+e6K88T3txSU4N7+7d4vPQD7WvVKr9MFq9IktZmyJDgz+DV/flVVeXnw6BB0KHDhh03fjzcf3/wWaYqyc2FE08M5o+GUVgnSZIkSVVJNOwAkiRJkiRJKl/FxWEnWPVh0Skpa95eXhSTkBA8UPa884KBj//9b/Aw3qZNYcQISE6GCy+E//1v7dcuLNzk+JIkSVK5KC4OPt/usQdMnFi+pSv/lpsLr70G228PX34ZXo6qLjc3+O5T0VSvDu+/XzK5bNAgGDCg5P2aNUvvP3t2MNj7xBODdYAGDeCuu9Z+nYSEshv4fumll/L666/To0cP3n33XQYOHMgTTzzBokWLOPbYY/nhhx/W+1w5OTl88sknnHrqqTRr1oytttqK1q1bc/bZZzNkyBBi/2rLGTNmDFOmTGHBggWrvFfW7rkn3P9vKA9FRfDSS1X/PiVJkiRJkiRJkiRJkiRJkqSysnAhfP453Hkn9OgB9epB3bqwyy7Qvj3suy907hzMV9hhh+Ah3zvsAGeeCc88EzzYvKzm49auHcwLLks33lhSpvL88yWvH3RQ8NDyW2+Fk06Cbt2Cn4MHB/ORl/v229LnO+AA6NkzWFYuSmnTpuT12rU3PGckEoyllyRpTb75puSZGluKoqLg2SEbesxxx1W90pXlFi+Gyy8PO4UkSZIkVX6JYQeQJEmSJElS+Vp5wF9YFi0KBm0uf2jvvwcNNmxYsj5jRvBz332hVatg/Z9/4LbbgvWlS4MHzXbpEmyfcAJcdtmar52ZucnxJUmSpM1u6lQ4/vhgwk9FGQyclxcshx0WfO5+6KGgDFGrV1BQQHJy8gYdk5cH0ehmCrSRttkmKFpp3TrY/uILOOaYYILacnl5pY+59VZ4/fVgvWZNeOKJYP2QQ9Z+rbIqXpk+fTpPP/0022yzDc8++yxbbbUVAHvssQfJycmceuqp3Hrrrbz55pvrPFdubi7/93//x8MPP0zjxo3p1q0b1apV4/fff2fo0KEsXLiQvffem2g0SjweJxKJ0L59+1LnSEtLo3r16tSqVYt27drx5JNPkvLvBtKN8OefwX+Plf9bVFWRCLzySlDGKkmSJEmSJEmSJEmSJEmSJGlVf/8NTz8Njz0WrKemBuOzVy5QWVuZytSpwfLGG8HY7ry8oKTl6qvh0EOD1zZGmzaQnLzquPPNpXlz6Nt3ze8PHBiMTV7ZU0+VLmZZ7tJLgwWga9cNf0h8ZmbwayhJ0pp89dXGzQ3q1QteeKFkOxJZ+/5JSXDGGcGfZ7vvDvXrB3MDFywIyl8eeACGD1/1uCZN4KqrYP/9oXFjSEkJnvfx44/w0kulC9A2xIQJG7b/wIHw118bd63KIDcXXnwxmJdXr17YaSRJkiSp8rJ4RZIkSZIkaQuTkRF2gsCQIcHDegH23hv69w/WmzYNBl8s9+WXwc+6dUteS0kJBlkWFATbNWqUvLfy+ur4YGhJkiRVdCNHQo8ekJMDsVjYaVaVmwuvvRYMqP7qK6hTJ+xE4fvjjz/4/PPP+eKLL5g+fTrRaJSDDz6Yvn37ElnXqPWVbMCu5aJVK/j442BQPARlKqefXvJdbLmZM0tv//rr6tczM4N7XNNkgHh804tn4vE47777LgBHH300W221FUVFRUSjUaLRKEcccQTJycl89dVX63W+//3vfzz88MNceumlPPDAAwAUFRWRnZ3NX3/9xT///ENiYjD0IhKJEIvFSEhIYKedduLcc89l8eLF/PPPPyxcuJCFCxeSkpJSJqUrUFJosyXIzoa774Zzz614/zuRJEmSJEmSJEmSJEmSJEmSwhKPB2P7+/ULxn5HIsGYf1h13Pf6yskpWR85Ek49NZjXe+mlcN55wYPaN8Tuu5dk2tzGj4cHH4ROnYK5yrVqBfMy/voLvv8eXn0V3nxz4x5wvzGKi6Ft2/K5liSp8onF4KefyudatWoFRWP/1rAhHHVUsJx7LjzzTMl7TZrAuHFQu3bpY+rWhW7dgmXPPeHiizc8T04OzJ0LDRqs3/533w1ZWRt+ncokEglK9K6/PuwkkiRJklR5WbwiSZIkSZK0halTZ+0Pul2bG2+Em24K1l94Ac48s+S9xo2hTZtgfflPgPR06NkzWJ8/PxhkCfDQQyXFK2ecATNmBINCrruu5NjPPisZKDJhQulzvvYaPPlkcD+33Vby3ujRa86fnAw1a67fvUqSJElhGDwYjj669ESliigvL/gM37Zt8Bm/UaOwE5W/eDxOJBLhp59+onfv3owbN45GjRrRuHFjFi1axPDhw1myZAk11tUOuZK0tGBiVUXQtSu8+27Jd6h+/eCqq1a/7w8/wD//wFZbBdtNm5a8t/L6rFlr/y4aiwW/BpuiuLiYb775hoyMDDp37gywohgFIC8vj9atW/P777/z448/0qpVqzWea8qUKdxyyy106tSJBx54gOLiYhISEkhMTKRGjRqr/W+7aNEiiouL2XnnnenduzcQFLUUFhaSn59PvIxm6BUVwSOPQH5+mZyuUpg7F0aNgr32CjuJJEmSJEmSJEmSJEmSJEmSFK54HF5/Hfr2DcbZ5uRsvjKRrKxgufNOuOMOOOigYHz59tuv3/GZmUFZy6xZG37t/v2D5d9uvjlY/m3mTOjTZ8Ov06zZhh+zPiIR2HbbzXNuSVLlN2MGJCSU7zWHDQue1TFtGrRsGTw/pF694L377oNXXikpTDv33JLSlcWLgz9jZ8+GSy6BI44IXj/vPLj6asjO3rAciYmFXH/9B7RqNZOmTZuy00470axZM1JSUlbZd8qUYP5aVZebCw88ANdeW/6/LyRJkiSpqrB4RZIkSZIkaQuz557BIMWsrLI9b/fuQRnLv9WrB++9F6wPHQrdugXrw4cHhSl9+wb/6H/HHaWPmzkTzjmnZPvnn+GJJ+CCC4Lto44KlpVlZweDMtYkNRV2333970mSJEkqT59+GnzGXT4wuaIrLAwGSrdvD2PHQsOGYScqO1lZWYwbN47Ro0fz559/0qBBA4477jiarTSbKhKJMGvWLLp160ZKSgq33HIL3bp1o379+tSoUYPk5OQNvm5q6sYXr5RlUeaRRwYD6JePUx8wIPhet6zHBAjKd8aODdYLC4NizGuvDbb79oVFi0rWlxswYO33kJcXfGetXx/q1g2+T9atW7LUqxd891zN+PkVCgsL+eOPP6hZsyaNljUCLS/JgaAEpUaNGsTjcf7+++81nqe4uJiPPvoIgCOOOII5c+bw8ccf8/fff7PNNtvQrVs3GjVqRCwWIxqNrrjGggULAKhevToAsViMxMREEhMTSdvUVpmVjBkTlK9sSXJz4c03LV6RJEmSJEmSJEmSJEmSJEnSlm3OHDj9dBg1asMfcr4pls91+OAD+OwzuP12uPRSiEbXfeyee25c8Uplt8suQfmKJEmrM3bs+v05Whays2GffeCrr0pe++KLoMDtnXeC7WrVoFUrGD062K5Zs2Tfzz4reZ7IwoUlxSuJiRtXEpKdDQMGTKV69fvJzc0lJSWFM844g2uvvZbay9telrnttiwKCjKAcvrFClF+PgwaBIcdFnYSSZIkSaqcLF6RJEmSJEnawrRtC7FY2CkC//1v8LDY3r2Dh/+mp8Mff8DAgXDnncGDf1d24YXBQI7TTw8KVGrVCh5K/McfQanLPffAtGlrvl5ubumHDEuSJEkVxddfV67SleWKi+Hvv4NCjjFjgs/old27777LrbfeyuTJk8nMzKRmzZpkZ2dTq1Ytzlm5HRK49tpr+eeffxg+fDgdO3bc5GunpEByctn/PtjQosyePUuXm5x8crCs7LffYKUeGm6+GfbeO/i90LgxvP566f2/+QZuvXXtOVNSgkH4CxbAvHnB762//4Y//4QJE4L1Ll3WXrySn5/PkiVLqFatGtWqVVvl/YKCAoqKikhMLBkusXIxy3L//PMPY8eOJTMzk2+//Zb777+fefPmEY1GicVibL311vTp04crr7ySeDy+4ri//voLgOnTp/Pggw+yZMkSdtllF7p168ZWW221oqhlU40ZExTebElisdKTOyRJkiRJkiRJkiRJkiRJkqQtSTwOr7wCF10EeXnhjSeOxSAnB/r2hZdfDsaON2++9mP23RcGDYqTn7/ltJBEo8ED7iVJWpPffy+/+YRLl65+Xs6UKavut9ynn8IllwTrBxwAZ5wRFKn17l2yz8CBsGTJxiRKokOHXtx2Wxdmz55N//79uffee/n99995/PHHqVWrFvF4nJycCK++mkRxcdUvXQHIyoL//c/iFUmSJEnaWBavSJIkSZIkbWGaN1938Ur//sHybzffHCwbcsy6vP9+sKyvAQOCZWNstVWwSJIkSRXJ9OnQo0cw8agyKiqC2bODco8xYyCxgv4r9Ny5c5kwYQLff/89EyZM4JFHHqF27dql9nnkkUe45ppraN68Of369aN169bUqFGDtLQ0tt1221L7zps3j2HDhnHooYfSrl078vLy+PHHH1myZAnbbbcd9erVIz09fYMyRiKw884wduwm3265y8uD/faDSy8NSlpatgzuZ8oUeO01uP9+KChY+zl23BFatAiWjZWfn088Hic5OZmEhIQVry8vV8nKymLRokVUq1aNzMzMVY5fvt+SJUtYtGgRS5cuZfDgwZxzzjlcf/31ZGZm8vbbb3PNNddwww03sPXWW3PyySdTWFhIUlISixYtAmDatGlcd9115OXlAdCkSRMuv/xyeq88s2ATDB8e/JpvqF69SpfwRNZj3uLzzwcTI9ZkzBho165ku3HjoGi1bVvYZpugkKmwMJhYMXJk8Hth4sQNzw7w00/BhNH1yS1JkiRJkiRJkiRJkiRJkiRVFXPnwumnw9dfQ3Z22GkC2dnw/few665w++3BWPLoGp6J3rkzQBGQVI4Jw5WRYfGKJGnt8vKCuXlhOuGEkvWpU2Hy5JLtDz6APn2CeUK1awdzjJbLz4d+/eC22zb+2jVqNKRLl4bLcpxAmzZtePPNN7n99tupVasWkUiEN94oJiEhQnHxxl+nshkzJijladIk7CSSJEmSVPlU0EfeSJIkSZIkaXOJRGCnnWDcuLCTlL82bcJOIEmSJJUWiwWDkyvKxKeNVVAA06bBHXfADTeEmyUej/P9998zevRovvnmG77//numT59Ozr+abe6///5S29OnT6dfv3506tSJ999/n4yMjLVeZ/To0cyZM4cdd9yRefPmcdNNNzFo0CAWLlxIQUEBO+20EzfffDNHHnnkWs8TiwXfz157DX74ofTg9NUpj6LMM88Mlg2Vnw/33BMsGyoSKZtJZQkJCVSrVo0lS5asKD2BkkKVuXPnMmfOHHbeeWfq1q27xvPk5+evOP6cc87hwQcfBKC4uJjTTjuN3NxcLrjgAt555x2OO+44kpKCCYDNmzfn7bffpkePHqSlpbFgwQJefPFFbr/9di6//HJSU1M599xzV+TZWN99t9GHbnbbbQfnnlv6taSkoIynZUs46STo1g2++WbDzx2JwC+/BKWykiRJkiRJkiRJkiRJkiRJ0pZg4kTYd19YuhQKC8NOU1osBjk50LcvfPEFvP02JCeXvD9//nzq1KnDnntCgwZRZs4ML2t5S0yEgw8OO4UkqSJbujTc659wAlx3XbBeULDqfCCAWbNg9uygeGVlKSlw/PHwyScwYsTGXf9f0/1ITU0FWDFPC+DLLxMoKEjYuAtUUklJMGqUxSuSJEmStDHW0A0uSZIkSZKkqmzvvYOHlW5JkpODgaWSJElSRfLggzBlSjDZqLLLyYG77oIffww3x08//cQBBxzAJZdcwqhRo2jYsCFnn302jzzyCDfddBO1a9dmn332WVF6UVxcDMDLL7/M77//zkUXXURGRgYLFy5k5syZzJ07t9T5i4qKAMjLyyMWi/HTTz9x9dVX8+qrr3LiiSfy8MMP06tXLyZOnMjZZ59N/2WNJ/F4fLV5o1EoLoY6daBPH+jXD6pX30y/OBVYZiZ07Ljp56lTpw716tUrVbZTVFRE4bIZhhMnTuTvv/9mjz32YOuttwYoVYCyfD01NZXYsv9hdlwWrLi4mGg0GGax22670bhxY2bMmMHUqVMBiMVi7LTTThx11FGkpaUBsNVWW3HZZZfRr18/iouLefHFF5k1a9Ymla7k5gYTFsJw7LHQpUvp5eyzS++zdCkMGBBMtjjkEDjwQLjllpJJnqmpcMklG3f9hAQYO3bT7kGSJEmSJEmSJEmSJEmSJEmqLL75Bjp3hn/+qXilKyvLzg6KV/bfP1hftGgRJ554Im3atCEWixGJwLXXJpCREXbS8pGSEoyZTkwMO4kkqSJbNk0tFH36BPN/EhMhLy8oURk+vPQ+J54Ib70Fu+4KU6cGP9PT4fTTg/mQLVrAoEGwbIrWBps3byFTpkxh6tSpvPXWW3z33Xd06NCBbbfddsU+o0Zt3Ll79YJ4vGRZH+ecAx9+CL/8AkuWBGU08+bBsGHQu/ea/1w//HD49FNYsCCY9zV1ajBHsFatjcu+dGnwGVCSJEmStOH8K1lJkiRJkqQt0D77wHPPQVZW2EnKT0oKdOoUdgpJkiSpxPTp0LdvUFhSVSwfZP3DD2U7QaioqIjE9Txh06ZNefnll0lKSqJx48bUrl2bzMxMUlNTefnll1mwYAF77LEH9evXJxaLkZCQAMC0adOoVasWO+20EzNnzuTuu+9m3LhxFBYWUqtWLU444QTOPvvsFTkaNWoEwEcffUStWrUYNGgQnTt3BuDEE09kr7324uyzz+bOO++kV69eay3a6NAhWABmzIArr9zYX6nKKxaDtm3L5lytW7fmk08+YdiwYXTp0oWkpCQAcnNzef/99wHo0aMHycnJxOPx1f63adas2YrjGjRoAJQuaElOTiYjI4Pc3NwVBS2RSGSV8y0vajnooIPYa6+9GD16NJMnT6ZRo0ZrvPaPP8KYMVC3brDUqxf8XD7JcMKEYJLCkiWb+iu14caMgZkz177P2LFwyimlX/vsM9htN+jZM9je2HKh5RMHjj9+446XJEmSJEmSJEmSJEmSJEmSKouvv4YDDwyKTCqD3FwYPRp22GEOf/+9E4WFS0hMTOS7776jY8eOnHoqXHFF2CnLRyQCF1wQdgpJUkUXViHZfffBZZcF64sWwVFHwdChq+530UUl6489BhMnBusvvRQcv8cekJkJhx0GTz214TkmTRrNEUdcSk5ODrNnz+akk07iwQcfXPF+fj78/vuGn3djnXIKdO1a+rXl87v22ScomFs+N2q5m26CG28s/VqLFsFnnqOPDo6bNWvDcsTj8NVXG5pekiRJkgQWr0iSJEmSJG2RDj007ATlLz0d9t477BSSJElSIBaDE04Iikqqkng8KGW44w644YaNP8+cOXN46623+OCDD5g9ezaNGjXi1FNP5dBDD6VWrVprLKwAyMjI4OCDD17te3/88QcAderUWZY3DsBff/3FnDlzqFmzJkOGDOGaa64hPT2dtm3bEo1G+fjjj/nm/9m77/AoqreN499t6SEQSkgg9CoovYOAiiAKggooohSxISKigh3Q115+YkFBQUERBVGRjiIdVEBBQARBCb0FEtKz7f1jzIZIS0KSSbk/17UXs7PnzDyT7G6S5Zxz//QTW7du5a233gKgbt26gBG20b17d1/oitfrJTAwkMGDBzNmzBh27drFnj17qFmzZrauvUYN4+tY0rhcxqDyvPDoo48yZ84cxo4di9vtpkuXLjidTt577z1WrlzJwIEDad68OWB8/06dOgVAmTJlAPB4PFitVqpUqQLA8ePHASNExePxYLFY2L17N0ePHqVJkya+fhnPyXM9P8PDw/Hz8yM9PR1/f//z1u71wpEjsHw5HDsGx48bt2PHjMl3FSoY/5o1eXLVKoiIMN67tm2DadPgo48u/JwNDoZ27YxbhiVLcnd+rxc2b85dXxERERERERERERERERERERERERERkaJiyxbo2rXohK5kSE2FgwfDKFduDQ0ajOLXX38iPT0dgOBgL/37W/jkE2P8eHFlscBVV0FUlNmViIhIYRcUBDYbuN0Fcz4/PyM0pW9f435MDHTvDn/8ce725ctnbpcqlfWxM++HheWunpo1K9KsWTO2bdtGREQEffv2pVy5cr65XVu3QkAAOJ25O35Obd4MK1fC9u1w4oQxh+rhh6FlS+Pxnj2hVi3Yvdu43759ZuiK2w1PPw07dsCYMdCmDVSvbsy76tYt57X88Ycxj+o8UyhFRERERETkPKxmFyAiIiIiIiIiIgXP3x/uuccYGFESBAbCqFFg1adhIiIiIlJIvPce7NxpBLAUN8nJ8PLL8Oefuet/6tQpRo8ezejRozl58iTVqlVj586dDBw4kAceeIADBw5gsVh8oSnn4/V6fTeA+Ph4fv75Z0JCQmjVqhUANpsNMMJavF4vMTExPPfcc7Rt25YdO3awcOFC5s6dy9KlS/F4PLz99tv8/vvvAJQuXZpatWrhdrtp0KABaWlpgBG+4f53tHuTJk0A2LdvX7av32IxBl2XNK1b593fbOXLl2f27Nl06NCBF198kR49enD99dezZMkSrr/+el555RXCw8N936frr7+eatWqcfjwYSAzQGXIkCGULVuWl156iT//fUJbrVZcLheTJ0/m1KlT3HzzzURGRgJkeQ5kyHj+7dy5kwMHDlCqVCnK/zvr4FzhQRYLXHONEWiyaBFs3GhMYkhONsJXli83Jjf8+9QtcFWqGJ8phIUZQSqTJ8Ps2edu+7//GQP8ExONoJVy5YwQmWefhYkTc19DcnLu+4qIiIiIiIiIiIiIiIiIiIiIiIiIiBR2+/ZBp07GONyiKYikpAYcPPgqCQmJ/HHGau4PPwwOh4mlFYDgYHjsMbOrEBGRoqB06bxf82PsWGM+j9cLH3+cuT8gAJYuzQxdOXXK+HlVpowxRyjjdmbYypYtmdsPPwz33gtdusAHH0DNmpmPbdiQu1qvvroRn3/+Od9++y0hISH07t2bqVOnYrVa8Xg8bNpUcKE0YFzjuHHGXKnly+GLL4xrPtOZgTMjR2ZuT51qzKmcO9f4GmfMG+3aFS67LOe1WCywZ0/O+4mIiIiIiJR0WmpSRERERERERKSEGj685ASReL1w111mVyEiIiIiYnC74bnnICnJ7EryT3q6MVA4N9566y1mzJjBoEGD+Prrr/nmm29YvXo1t956K19++SXPP/88wEWDVywWi+8GEBAQwJo1a7BarbRs2TJL25CQEMqWLYvFYuHYsWNMnDiR8PBwXC4XVquVa665httvvx2Ab7/9lsR/Z7Bde+21ABw6dIj09HQA3G63L9AjJCQEgNOnT2er5gyPPgr/di0RQkPzfmJZkyZNmD59OrNnz2bMmDE88cQTfPzxx8ybN48KFSoARogKwM8//0xCQgL+/v5AZiBK27Ztuf/++9mzZw9dunTh7rvvZtiwYdSvX59ly5bRo0cP+vXr5wvwmTt3Lt999x0xMTEkJSXhdruxWCwkJyfzxBNPsHv3bm655RYqV66c4+uxWIznRPXq8G/OS4GJj4fPPoMhQ4zJEbfdBmvXZj5+883Qp0/2j+fvf2nBMampue8rIiIiIiIiIiIiIiIiIiIiIiIiIiJSmHm9xnjdohu6YkhJsbB/f0OgL9u3b/eNrb7sMujQofiGr1itUKMGdOxodiUiIlIUNG5ccD8TIyKy/nwqUwZmzYI1a7LeunfPbDNuHJw8mdn+gw+M8JYzw0i++gpWrMh5PSEh0KyZi/T0dGrUqMGTTz4JwKJFi0hLS8NqtbJuHSQn5/zYecFqhSpV4IEHMvcdOADbt2fe79w5c3vNmqzt9u3LvH/VVTk/v80Gv/6a834iIiIiIiIlnd3sAkRERERERERExBzVqkHr1rkbxFCUWK3QsyeULWt2JSIiIiIihkWLIC3N7Cryl9sNX34JEyZAWFj2++3fv58PPviA2rVr88orr1CqVCkAoqOj+d///sfcuXOZNWsWo0ePpmbNmjmqadeuXbhcLmrXru0L3ADweDxYrVbq1q2L1Wqldu3avoAUm82Gx+PBZrPRpk0bpkyZwu7du30hKzfeeCOLFi1i/vz59O7dmyuvvBKbzYbNZuPnn39mxYoVXH755TRu3BjIDPS4mGuuMQaPF/XJctkVEADduuX9caOjo4mOjqZHjx6+fV6v1/d9yPj36NGjxMbGEh4eftYxnnvuOerWrcuUKVOYPXs2brebmjVrMmHCBG699dYsfX777Tdef/116tSpQ7169ahYsSInTpxg1apVHD16lEaNGvHEE08QGhp6SdfldBoTKgvKyJFn7/vmG9ixwwiCAejRA2bPztpmwgRj8kTp0tC8OTzyCJQvD089BRUqwD335K4epzN3/URERERERESkZPJ6vZw+fZpDhw5x8OBB9u/fT0pKCi6Xy7e4k91ux263U6ZMGapWrUpkZCSRkZH4+fmZXb6IiIiIiIiIiIiIiIiUMJMnw5Yt4HKZXcmlS0uzA5M4cuRJ39h8q9XKJ59AnTrFc1ywv7+xiH02pw6IiEgJ16iRecEi2fHnn0Y4zKOPwtVXG2uU+PtDfDxs3Qqffw5TpuT++M2aZc7vstlsVKxYkdjYWI4ePUqVKlU4eNALFOwP1bAwiIvLus/jgdWrjRCWjHmhpUvDmVPRjhzJ2ufIEePrBZDDaZCA8bvgiRM57yciIiIiIlLSKXhFRERERERERKQEGz0aNm4s3ov5BgYaAzlERERERAqLV1+FhASzq8h/NhtMnw4PPpj9PklJSRw/fpzatWtTqlSpLCEZERER3HbbbUydOpX58+czfPhwbDbbRY+ZcYxVq1Zx+vRprr32WoKDg89q17JlS8LDw7FYLJw4cYJatWrhdrt9wStly5bF4/GQnJzsC9vo0qULI0eO5KGHHmL48OE88cQTlC5dml27djFx4kSSkpK4/fbbqVq1ava/CBgBko88As8+CykpOepa5AQGGsEe2fhW5olzhd+UK1eOcuXKnbO91+vl9ttv5/bbbwfA5XKRmppKUFBQlgAfgEGDBlG+fHmWL1/O77//zvfff09gYCA1atRgzJgx9O7dO8fPhXPx9zeeI2ZKS4NNmzKDVyIizm6zd69xA1iwAA4dMiaCAgweDMOHw78ZRjni75+bikVERERERESkJImLi+O3337j77//5tixY77P+NLT032hy+dy9OhR/vrrL+x2O06nk+DgYCpVqkT9+vW57LLLsNs1BUdERERERERERERERETyz759xjjypCSzK8lLASxYcAuJiUmEhBjj+CMjYeJEuP/+4nWtwcHwzDNQt67ZlYiISFERFARRUcbvADk1bZpx+6/x443bf8XE5C4YbP9+eOihnPe7mPR0aNjQTsZwnC1btnDkyBE6duxIQEAAACkphSvJLCgoc/u/0xP/O0fqzPshITk/l8sFqak57yciIiIiIlLSadaHiIiIiIiIiEgJ1rUrVKwIu3ebXUn+sFqhfn1o0cLsSkREREREDH//DRs2mF1FwUhKgtdeM8IVsjso+9ChQwQEBFC9enUSExMJ+XdUcUZ4Stu2bfn888/5+eefGTBgAGXLlr3oMTMWVTxw4AAAUVFRWCwWPB4PVqvVF8TRqlUrOnfuzMyZM1m7di2tW7fOspDi9u3bAahUqZLvuFarlbvuugu3281LL73E7bffTlBQEMnJyVStWpXXX3+d4cOHZ/trdqYhQ4xJV8Wd1wt33212Fef336AWu93ue17+V926dalbty6jRo3y7XO5XKSlpREYGHhWUEtuBQQUXFBNaChUrgw7dpxdQ7NmmfcPH87cDgw8d2CQx5O5bbdDqVJw4kTOa/p37oSIiIiIiIiISBZer5c9e/awdu1a9u/fD4Db7fY97nK5snUct9vt65eQkMCff/7J33//zYIFC2jatCktW7akTJkyeX8BIiIiIiIiIiIiIiIiUqJ5vXDbbZCWZnYlec2f1NRWTJ58klGjMlcoHzAApk+HlSvB6TSxvDxitUKtWvDoo2ZXIiIiRU3LlrkLXinqypY9xe+//4PD4WDv3r28+eabANx0001UqFABgMREFwW9ZG5CArRvDw6HMadqyBDo3Bk6djR+b7n8ctiz5+zwOH//899PTMx5HW73uedniYiIiIiIyIUpeEVEREREREREpASzWmHWLGjXrnj+p3tAAHzxhdlViIiIiIhkeucdY9BrSXHqlDGguFOn7LV3OBzYbDacTidpaWlnBVzUqlWL8uXL8/fff3PixAnKli3rC2U5H5vNRnx8PHv27CE0NJQaNWoA+EIwMvpWrFiRYcOGMXPmTCZMmECDBg1o2LAhcXFxLF26lOeee46yZcv6QjUy+gcFBTFy5Eh69+7NDz/8gMfjoUGDBjRu3JigoKCcfLmyCA+HXr1g9uzi+5yxWuH666FcOS+QzXSeIsZut2cJ8MkLoaF5H7wydiyMG2dsf/IJDB5sbIeHw9atsHgxzJ1rTAwoX94IVKpePbP/rFmZ2ytWwIED8MMPsHevMQm0eXN47LHMNnv25C50BYzrFxERERERERHJkJKSwq+//sr69etxOp2kp6fn+TkyjrlhwwY2btxIVFQU7dq1o3bt2hf8bFJEREREREREREREREQkuz76CLZsAZfL7EryntcbxLPP+nPHHcbYcYvFgsViBK/UrVs8glf8/Y0x1Xk9zltERIq/K6+E+fMhNdXsSgrWkSNz6NFjLDabjQMHDhAaGsoDDzzADTfc4Gtz6tRJoEKB1uXxwNq1mfdnzjTmQVWtCoGBMHAgPPssxMXByZPG3CuAihWzHicyMnN7z57c1fLv9EURERERERHJAQWviIiIiIiIiIiUcE2awMiRMGECJCebXU3eCQ6G//s/qFnT7EpERERERAxeL0yZUjwmBWVXUhK8+272g1ciIyMJDAzk6NGjJCQk+IJVMlSoUIHy5ctz/PhxTp8+ne060tPT+eGHHwgLC6Ndu3bnbdeuXTs+//xz7rzzTrp3706tWrVwu93s37+fBg0aMGnSJKpWrXrOvlWrVuWuu+7Kdk3Z8X//Z4RdFMegTDAml73wghF+kxGgc7EgHYGGDY33k4JisxkBOddff+7H33sPFi7MvO/nBzfdZNzOJSEBhg7NXS0Wi5tWrQA0I1FEREREREREYPv27cybNw+3242rAFagcv+bkLxv3z6OHDlC+fLlueWWWyhdunS+n1tERERERERERERERESKL7cbnnrKGH9fXKWleXn3XRg/PnOseGSkMcdi4MCiPWY+KAheegnq1DG7EhERKYratCl5wV1BQW4GDKhNqVL9iYuLIyIigmuvvZYrr7wySzt/f0+B1RQQcO7wG6836zyujKAVgOXL4eabje0OHWDaNGO7WjWoUiWz3Y8/5rweu92oSURERERERHJGwSsiIiIiIiIiIsK4cTBrFuzZY3YlecNqhXr1YMQIsysREREREcm0Z48xIaok8Xph7drst69QoQIVK1Zk7969HDlyhGrVqgH4gjjKlCmDv78/iYmJOByOLI9dSGxsLKdPn6Z69eqUKlXqAvV6ufXWW2nZsiUzZ85k06ZNlClThg4dOtCpUydfPQWlZk0jmOSZZ4rfJLrgYOO6PJ4dPPTQB2zevJmgoCDq1avHqFGjiI6ONrvEQqt+fUhLK5hzHTwI/frBDTdAs2ZQsSKEhsKJE7BhA3z4Icyfn7XPhAnQowc0agTlyxsTCRMTYfduY6LAu+/C/v25q8frTQR2AK0v9dJEREREREREpAhLSkpi7ty57N27F6dJSdfp6ekcOnSIiRMn0qVLF5o3b65AYREREREREREREREREcmVxYvPvdB3ceJy2XnnHXjqKQ9+flbf/j594NAhePJJSE42scBcCgqC4cM1n1lERHKvWTNj/k1xmzt2IRaLjf/9ryNBQR0v2C46uhy7d+ftuceONdZXAfjkExg82Nju2hXeeANmzoQ//oAjR4x5VEOGGEEqGX7+OXP77bczg1cGDTLmj/7xh/F7TYbvvzf25ZTNBoGBOe8nIiIiIiJS0il4RURERERERERE8POD2bOhXTtISTG7mksXEABffmkEsIiIiIhIVklJSRw6dIijR4+SkpJCeno6TqcTq9WKn58ffn5+lClThsjISMqXL4/NZjO75GJj40ZjwGtODRxoDOLNkJO1+xo1glGjoGNHY6BvUhIcOADr18NTT0FsbNb2PXrAgw8aA7aDgoxwhO++gxdfhJMnc147GOeIj4ewMOO+13v+awgJCaFhw4Z88803bN26ldatW2dZrLB8+fIcP36ckydPUqVKlWzXsGbNGgC6deuG0+n0hbb8V8a5atSowVNPPZXt4+enhx6Czz6DzZvB4zG7mrxhtUKNGh78/d+jY8fnOXHiBFFRUVitVtavX8/nn3/OvHnzaNmypdmlFkp2O9SqBTt25LzvtGnG7b/Gjzdu/+VyGUGts2Zl/xyffJL1PStv+bNz50ygNV6vV4uZioiIiIiIiJRA27dvZ968eTidTjwmf2Dm9XpxOp18//33bNmyhVtuuYXSpUubWpOIiIiIiIiIiIiIiIgUPa+8AgkJZleR/1wuWLDASu/eWfc/9JAxX+H114tW+EpQENx+O7z8stmViIhIUWaxwOjR8NhjJSN8xeEwQkqCgi7etnZtO8uX53tJPjVrwtNPn//x776DGTMy769aBf/3f0Yfm82Yg3mmmBgYOjR3tTgcxnxQERERERERyRkFr4iIiIiIiIiICABNmhiDMd54o2gPyAgKgldfNQY1iIiIiJR0Ho+Hf/75h/379xMTE8ORI0dwOp3Y7XbS09Pxer3n7OdwOLBYLLhcLsLDw4mOjiY6OpqaNWtSqlSpAr6K4uOnnyAxseDO98ADMGFC1rAXf38ID4crroB33skavDJuHIwdm/UYtWvDI4/ATTfBlVcaoS055ednHDstDX7/3fibo1Wrc7e1Wq1069aNL7/8kq+++oq7774bwBewkJCQwOnTp4mKisqyqOJ3333HnDlzePrpp6lduzYejwer1er7d/HixXg8Hho1aoTD4ShSgQ1WqxEs2ahR0ZpEdiH+/l6aNHmZp59+kVKlSvHQQw/xxBNP4O/vz7Jly/i///s/br31VubNm0eDBg3MLrdQat8+d8ErRV8K//yznvj4eMIy0pxEREREREREpERwuVzMmTOHPXv24HQ6zS4nC6fTyaFDh5g4cSI33nijPtMSERERERERERERERGRbNuzBzZsMLuKgpGQYITM/Dd4BWD8eLDbjRCTojBuPigIBg825mUUkakJIiJSiA0YYMzhKwnsdhgxIntt27Y1gk4KYv2TzZuNuZht2kCVKsYcTI8Hjh6F336DmTNh9mz475TcZ56BjRvhwQehaVPjd4T9+42QlpdeghMncleP0wnNm1/yZYmIiIiIiJQ4Fu/5VlMSEREREREREZESx+s1BvrNnl00Bib+V1AQDBsGr71mdiUiIiIi5kpMTGTjxo388ssvuN1unE7neUNWsisjrKJKlSq0a9eO6tWrF5ngisKiWTP49dec9xs4ED75JPN+dr7s11wDS5YYoR1paTB5MixfbkxUqlwZ2rWDF16AvXuN9u3bw+rVxrbbDU8/bYQ6jBljDBYG43jduuW8fosFWrSA2283Al9atYLAwPO3T01NpVWrVmzdupUvv/ySPn36+B4bN24czz33HM888wzjx4/H6XTicDi46aab+Pbbb3n11Vd59NFHcbvd2M5InPn7778JDAwkMjKySIWuZEhNhU6d4Jdfzh6cXdQEB3tp2XIxa9f2ol69eowePZo+ffrg5+fna/Pxxx8zbNgw3n77bV/4jmT1ySfGgPyCDHMqHJbTseN4VqxYYXYheepE8gk2HdrExkMbWbNvDceSj5HqSiXNlYbVYsXf7k+gPZCaZWrSoWoHmkU244qIKwh0XODNVERERERERKQYSU9P57PPPuPw4cO4XC6zy7kgu91Ot27daNasmdmliIiIiIiIiIiIiIiISBEwciRMnGgsrl0SBAQYC5vXrXvux997D0aPLtxznIOC4NFHYdw4ha6IiEjeGToUpk2DQj405pK1bg3r12ev7bZtxtzGkjd/CkJDIT5ev2uIiIiIiIjklIJXREREREREREQkC7cbbrkFli4t3AMT/ysoCG69FT76SIMHREREpGTyer3s27ePdevWsWfPHiwWS74tQOfn54e/vz9t2rShcePGBF4oRUMAIywjOBhSUnLeNzfBK7/8YoSdAAwaZAy6vpCvvoKbbza2P/wQ7rnH2K5cGWJijAAXgAYN4I8/clK94YYbYN687LefOXMmI0eOJD4+nv79+3PFFVfw22+/MWfOHK644gqmTZtG7dq1cblc2O12Fi5cyBdffMHIkSNp2rRpzgssxPbvN743VapAbCz8/HPunkeFQUAAVK16hMOHL6NixfK89NJL3HDDDfj5+eH1evF6vVitVrZu3Urjxo3p1asXc+bMKZJhOflt+3YjxCgpyexKCo7V6sLjeZ7HH0/npZdeKtLPi6OJR5m+ZTpL/17K5sObOZ1+mgB7AMnOZFyeC//sDrQH4rA5SHYmU7lUZVpXak3Puj25qf5N+Nv9C+gKRERERERERApOWloaH3/8MbGxsYU+dCWD3W6nc+fOtG3b1uxSREREREREREREREREpBBzu6F06ZK1mLjd7mXYMAsTJpy/zYoVxnzh+HhITS2w0i7Kz8+Yy/zJJ3DjjWZXIyIixc327cZ8wKI6byw7QkNh+nTo1St77V0uY05menq+llUotW0La9eaXYWIiIiIiEjRYzW7ABERERERERERKVxsNpg9G7p3NwYAFgXBwTBggLFAdBFdc1VERETkkhw7doz333+fzz//nF27duF2u/N1Abr09HQSEhJYvnw5b775JmvWrMHj8eTb+YqDvXsL7nfVSpUyQ1dSUqBCBfj9dyNY8dAhmDrVaHOmzp0zt9esydw+cAD27cu8f9VVuavpt99y1v62225j+vTpdOzYkblz5/LII4/wzTff0KNHDyZPnkzt2rUBYwFDgO7duzN9+vRiF7ry44/QsiX06WP8nbZwITRsCP5FMFvB3x9q104nJKQvdruFRx55hG7duvlCV84M0Dh+/DiA7/tcVMM18tNllxmv7ZLFjb//HBo2bAjk/Hlh9s8pr9fL6pjV3DjzRqq9VY1nVzzLD3//wImUE6S70zmddvqioSsAKa4UX9u9cXv5YvsX3DP/Hsq/Vp7Hvn+MmLiYArgaERERERERkYLhdDqZPn06J06cKDKhKwAul4sVK1awceNGs0sRERERERERERERERGRQuzPP82uoOC5XBa+//7CbTp1gt274fbbITCwQMq6qKAguOEG2LNHoSsiIpI/GjSANm3g3+lyxVJ4uPHzNLvsdqhVK//qKaysVujY0ewqREREREREiiYFr4iIiIiIiIiIyFnsdvjyS2NQYmEPXwkKggcfhA8+MAYQiIiIiJQkHo+HlStX8uGHH3L8+HHS09ML9PxOpxOXy8WqVauYNGkSJ06cKNDzFyVxceBwFMy5GjXK3A4MhFdfhcsvN7YjI2HwYNi4EapWNdqULm0MWs5w5EjW4515v2bN3NWUkJDzPl27dmXevHksXbqUv/76i9OnTzNz5kxf6EJx5vXC669D//7w2Wfw2GNGcE9gICxbBrVrF63wFX9/qFED+vT5gF9/XcMNN9xAz549Cfr3D06LxYLX68VqtXLq1ClefvllvF4v0dHRJldeeFksMHq0EURaUthsm2nUKNj3HuD1ei/Y/sygld9++42hQ4cSEhLChAkTCnSh1sT0RCZumEiNCTW4bsZ1zNs1j1R3Kqmu1Dw9R0J6Am///Db13q3HVdOuYvHuxRf9GomIiIiIiIgUZm63m88//5xjx47hdrvNLifHnE4nS5YsYdu2bWaXIiIiIiIiIiIiIiIiIoXUpk256zdwoDHmPOOWHUOHwvz58PffcPo0pKfDsWOwcqUxR/e/i7xHR8PkyUaNR44Y7ZOSYOdOmDrVmKOQW7t3w8WG84aEwEcfwYIFEBEBAQG5P9+l8PMz5lzMnAlz5mSdeyEiIpLXpk0rWnPGciIwEGbNynmwTLt2+VNPYRYSAi1bml2FiIiIiIhI0aSlKEVERERERERE5JysVpg0Cd54w1jI1WYzu6KsHA4IDYUPP4SXXjIWnRUREREpSY4dO8b777/P2rVrC3QB+XNxOp0cP36cSZMmsWbNmiyL3YshJaXgzlW6dNb7Bw/Crbcat4MHjX0VK8LLLxvb/w1u+G9+z5n3Q0JyV1NuM4H8/Pxo1qwZNWrUyN0BiqDEROjXD774An7+Ga6+OuvjoaGwbp0RsGPW5LGcCAiAhg29rFyZxpIlswC46667qFixoq+N1+vFYrHgcrn4+OOPWb16NS1atOC+++7zPS5nGzAASsrbrd2egtv9Etdffz316tUDjMCeC7FaraSmpvLss89y1VVXsWDBApKTk3nnnXf46aefCqJsFv21iKpvVWX096PZG7+XJGcSXvLv+ZzuTifVncryvcvpM7sPbae2JSYuJt/OJyIiIiIiIpKfVq5cycGDB03//PtSuFwuvvvuO2JjY80uRURERERERERERERERAqh9euN8eMF4fbb4frroXp1Y0y6wwHly8OVV8LbbxuhImeqUQPuvhuaNjWCTxwOCAqCOnVg8GD45Rdo3Tp3tQQEwI4d2WvbubMR1HLffcbch9zOacip4GBjgfg77oA9e6Bnz4I5r4iIlGyVK8OECWfP9yvqgoLg/vtzFybSrZvxu0tJkp5eMgNnRERERERE8oKCV0RERERERERE5LwsFmMw4vbtxiCGwjJAIzgYrroK/voL+vc3uxoRERGRguX1elmzZg0ffvghJ06cwOl0ml0SYNTlcrlYtWoVkyZNIi4uzuySCpXUVPPO9fzz8OWXxu355zP3d+9u/JuUlLW9v//57+d2UlcRXhuxQO3aBa1aGYPB16yBqlXP3S40FFauNCa5FZa/084lOBjatIHVqy2EhVk4evQoV1xxBR06dMDj8eD1evF4PL4AjTlz5jBp0iSCg4N56KGHsNlsWR6XrEJCjPAVu93sSvKfy5VE69Yn6dGjB/7/fZM6g9vt9m0vWLCArl278u6773LHHXfwyCOPYLfb6dWrF02aNMnXeuNS4+g/pz+3zL6FkyknSXImXbxTHktMT2TDwQ00mNiA9ze8rwAjERERERERKVKOHDnC+vXrC83n35fC5XLx1Vdf6W9zEREREREREREREREROcvq1QV3rs2bYfx46NvXmJ97221GeEqGnj2hVq3M+4mJ8PnnRvhK9+5w7bXw3HOQ8V94AQEwfHjuavF6YePG7LcPCYH//Q+OHTNCYurUMcaqW/N4BT2LxThXlSrw8stw5Ah89BGEh+fteURERC5kyBBo1qx4zRcqXx5eeCF3fXv0AJstb+spzCwW4/eu8uXNrkRERERERKRoUvCKiIiIiIiIiIhcVNWqsHYtvP66MRjRrIEJDoexwPDkybBoEUREmFOHiIiIiFm8Xi/z589n1apVuAppkoXT6eT48eNMnjyZ48ePm11Ovvvzzz/58MMPGTVqFMOGDePLL7/k4MGDZ7UryN+hY2Ky3v/nn3Nvh4QYA3Hj4uDkycz9FStm7R8Zmbm9Z0/ualJuxsXNnQvt28NDDxmTswICLtw+IMD4u+iVVyAoqHANILfZjJpefBF++AECA8HPz4/69etz9OhRDhw4gNVqxe12Y/13tttXX33Fa6+9RkxMDEOHDuWaa64B8D0u5zZypPG3cvGWDLzFs88+RaNGjS7Y0mazcejQIe644w569OiB3W5n4cKFjBo1iu+//57SpUvTuXNngi+SWHQpC6Eu3r2Ymm/X5OsdX5PsTM71cfKC2+smyZnEY98/RtupbYmJi7l4JxERERERERGTud1uZs+eXWg/A88pr9dLbGwsP/30k9mliIiIiIiIiIiIiIiISCHidsNffxXc+R5+GMaNg9mzYfly+OILuPferG1Klcrc3rQJbr/dGNu+aBF8/z2MHQsLF567fU4kJsK6dTnvFxQEgwfDzp3GNdxyC/j7G3MjQkJyV0twsDFv2eEwAmbmz4e9e41Qmdxen4iIyKWwWGDGDONnXHEQGAizZl18rtz5OBzwwAPF5+txMUFB8NhjZlchIiIiIiJSdGmFEhERERERERERyRaLBe67D7Zvhy5djIENBTU4ISDAuPXsaQwk7d9fCzeLiIhIyePxePjqq6/YunUrTqfT7HIuyOv1kpKSwpQpUzh06JDZ5eS5hIQEJk2aRLt27WjZsiUPP/wwCxcu5NNPP+W2226jbdu2rFq1KkufwMCCq+/33+HUqcz71aqde/vAAcjIFli+PHN/hw5Z21epknn/xx9zV5OfX+76lQRuNzzzDDz4IMybB/fck/2/d6xWY+D49u3QvLkx6ctswcHQpAls3QojRhg1ZujYsSOnTp3io48+4vjx49jtdgDeeecdHn/8cX7//Xfuuusuhg4dSoUKFc57Do/Hk9+XUWRcdhk0bVq4gnfymsUCzzxTka5du2I5x4sj4/ngcrl4//336dChA8uWLeOVV15h2bJltG7dmnXr1rFq1SquueYaWrZsCVw4XMVisZCampqjOl0eF0PmDuHmWTdzMuUkae60HPXPT0nOJDYc3ECDiQ2YtX2W2eWIiIiIiIiIXNDKlStJSEgwu4w85XQ6+fHHH4mNjTW7FBERERERERERERERESkkdu0yb5y91WrME3jggcx9Bw4Y49LPJzgYrr0W2rXL3LdkSe5ryE3wyplatIAvvzRCXNavh3ffNcbiN2hgfF2Dg43glLCwzFupUkZAi8MBderAoEEwYQKsWgVJSUboSseOmr8sIiLmq1wZJk40QjiKsqAgY37Zv1N5cu3++0vOz+fy5bP+viUiIiIiIiI5Yze7ABERERERERERKVqqVoVFi2D/fnjvPfjgA2Oh4MTEvD9XaKgxwPGhh4wBjxEReX8OERERkaLA6/Xy9ddf89dffxX60JUzpaWlMW3aNO66664LhigURgcPHuTYsWPUqlWL0NDQLI/t3buXd999F5fLxaOPPkrz5s2JioqibNmyfPrppzz99NO8+eab1KtXz3fdAQGZISd5ZexYGDfO2P7kExg82Nh2OmHSJHj8ceP+009DXFzmdobPP8/cfvttuPlmY3vQINizB/74A558MrPN998b+3JDwSvndvKkESyZmgobNuT+b55q1YyJZ++/D2PGQFoauFx5WupF2WxGOOeLL8Lw4VkDVzI88sgjbNiwgRdeeIFly5ZRrVo1Dh8+zPJ/k3+eeeYZ7rzzTmrWrHne83i9Xqz/HjwmJobQ0FD8/f0JLgypMyaZPh0uvxySk82uJO85HGk8/ng848cbszr/G7yS8XxIS0vjuuuu45dffuH222/n3nvvpWnTpgDs37+fb7/9Fj8/P6677jrKly9/zmO5XC7sdjvp6enMnTuXN998kwoVKvDCCy/QsGHDC9aZ5kqj15e9WBWzimRn4fxGuL1ukpxJDPp2ECdTTnJf8/vMLklERERERETkLEeOHGH9+vW4CvrDrQLgdrv56quvuOeee84ZLisiIiIiIiIiIiIiIiIly4kTxhjsghQWljm3IIPHA6tXGyEsaWln9/nf/2DkyKz7jh+Hd94xFoTPrVOnct/3THY7NGxo3AYONPa53bB3rzG+OiXFuC4/PwgMNBaAr1rVCF8REREpzO68E/btg5deKppzhoKCoHdvo/5LVakSdOoEixdf+rEKs+BgGD265ITMiIiIiIiI5AcFr4iIiIiIiIiISK5ER8PLL8Nzz8G338Irr8C2bcbAw6Sk3C3y63AYAyhSUqB5c2PB4O7djYGPIiIiIiWV1+tlwYIF7Nq1q0iFrmRIT0/n448/5u677yY8PNzscs7L7XazYMECpk2bxqpVq0hNTSU4OJjo6GiGDBnC4MGDCQgIAKBy5crMmDGDOnXq+PZluO2225g7dy5btmwhKSnJtz862vg9t6CMHw8dOkC7dsa5v/wy6+M//QTPP595f9Uq+L//M4JZbDYjPONMMTEwdGju64mMzH3f4mrzZrjpJmMA+SuvXPrfPVarMdnt+uuN7+3Mmca+M56G+SI42Jhsd+utxvOnRo0Lt//iiy8YP348c+bMYfbs2ZQqVYorr7ySMWPGcN11112wr8fjwWq14vF4uPfee5k3bx4ATZo04Y477qB///55dVlFSo0axmv2qafy//tdkGw2L82a+TN+fCRer8e3IOmkSZPo2LEj9erV87WdOXMmK1asoGbNmowbN47IM950tmzZwrJly2jdujXt2rUDjJ+t/13g1G63c/DgQR544AF+/vlnjh49CkBUVBTvv//+eetMcabQ5dMu/Hr4V1JcBfhGn0sprhQeWfoI8anxjGk/xuxyRERERERERLKYP39+sQxdAePziNjYWLZv337RkFcREREREREREREREREp/gpyfkF2BAXlrL2/vzH3ILf/vXeukJe8YrNBzZr5d3wREZGC8vTTRljZBx8UrfCVwEAjKGXatLwLEXnsMVizBhIT8+Z4hZHHAwMGmF2FiIiIiIhI0WY1uwARERERERERESna/Pygb1/YtAn27zcW933mGbjqKggPNwZPhoUZt1KlIDQ0835YmNG/fHno2tVYHHr2bDh0CNauhZ49FboiIiIismnTJn7//fciGbqSIS0tjWnTphWKa0hNTcXtdvvue71eAD7//HPuv/9+fvrpJ/r168djjz3G9ddfz99//81DDz3EpEmTACOgpUyZMlxxxRVnha4AlCpVil27dhEcHEylSpV8+8uUMW4FJTUVrr4aRo82Aj6Sk42JWZs3w+OPQ8eOZw+2fuYZ6NULli0zBmSnpcHu3fDmm0Yw4r59ua/n36wD+ddnn0GXLkZYxhtv5O3fPdWqwZQpcPQovPqqcT84OO8GqYNxrJAQqFrVCI05cgSmTr146EqGsWPHsnjxYnbv3s3vv//O/PnzLxq6AmC1GkMcHn30UaZMmYLNZqNNmzbs3r2be++9l0cfffRSLqtIe/BBqF/fmCRYXPj7W5g503i+ZYSkfPrpp9x///3cc889QOb+4OBgevToQWxsLJUqVaJz586sXLkSr9fL2rVrOX36NF27dqV69epZ+mUs5Hry5EleeeUVmjRpws6dOxk9ejTNmzfH39+fe++997w1Ot1Orv/8+iITupIh2ZnMc6ue470N75ldioiIiIiIiIjPiRMnfEGoxZXT6WTNmjVmlyEiIiIiIiIiIiIiIiKFQGoq/DudocAkJED79tC5M9xxByxfDlarMb9g5cpzh5VMmGD0ueEGGDfOOEb58vDUUzBxYu5rSU/PfV8REZGS5PXXYfjwnIekmSUoCLp1g2+/zdt5Tp07Q8OGxWvu1JmCg415n6GhZlciIiIiIiJStFm83oL+6F1EREREREREREqSY8dg587MhZ7T040wlsBAY9BE/fpQtqzZVYqIiIgUTnFxcUycOLFQBJZcKrvdTtOmTbMVrpBX3G43mzdvZsGCBaxbt46TJ09SrVo1hg4dyrXXXovL5cJut7Np0ybatWtHVFQU3333HTVq1CDo35HIS5Ys4brrruO6665jwYIFeL1e34L9GY4fP87hw4fZvHkz77zzDtu2beOTTz6hX79+Wdpddx0sXlxgl19ohITAO+/AoEFmV2I+txsefhgWLYKvv4bLL8//c3q9RrDlG2/AqlWQlGT8TZacDP9mTlyU3W4M3k5NNf6Ou/JKGDUKOnTIfaDLma8lp9OJw+HIVr/Dhw/TqFEjABYvXkzTpk3ZunUrU6ZM4aOPPmLUqFE899xzuSuqiPv7b+M59d9QpaIoONgIDho2LOv+H374gZtvvpmXXnqJYcOG+d7HAWJjY1mzZg0LFixg/vz5HDlyhMqVK5OSkkJ0dDQLFiwgMjLyrOfbhg0bGDZsGNu3b2f48OE8++yzLFq0iH79+tGjRw/mzp17zho9Xg+9Pu/FsphlJDuL5hc90B7I5B6TGXDFALNLEREREREREWHBggX8+uuveDwes0vJV3a7naFDhxIREWF2KSIiIiIiIiIiIiIiImKiefOM8JP4+Jz3HTgQPvkk835ux3TbbLBnD1Statx//nl49tkL97n7bpg82dh2uYxxv7kJUQkNhdOnc95PRESkpHr5ZeNndWGeNxQcDH36wJQpRrhbXouJgQYNjPlxxYnFAvXqwe+/G/P4REREREREJPf0Z5WIiIiIiIiIiOSrChWMm4iIiIjkjNfrZc6cObiym4xQyLlcLn799VcaNmxIdHR0gZzz448/Zty4cbjdbmrUqEF4eDixsbH89ddfXHvttb7F+vfv3096ejrXXXcdDRs2zHKM+vXrAxAWFobb7cZms2V5/PDhwzzyyCMsX76c2NhYXC4XAwcOpFq1aqSnp+Pn5+cLmOjYEX78MXeTioq6Zs3MrqBwcDohMhI2bIDSpQvmnBYLtG9v3MAIx/z1V6OGFStg82ZjwprLZUycAyMgxm6HUqWgUSPo1AlatDC+j3n1992ZAUYZr8WlS5dSsWJFrrjiivP2K1WqFA6Hg2bNmtG0aVO8Xi+XX345jzzyCH/++Scffvghffr04fKCSLUpZGrUMCZRPP544Z5EcTF+fsbz7v77z37smmuuIf6M2aV2u933Hlu2bFluvPFGunXrxpAhQ/jmm2+YPn06J0+eJDExkddff51x48YRGhoKwO7du3nttdeYNm0a9evXZ86cOVx33XWkpaXx4YcfAnDffff5zpXxM2Dfvn188803TNo6iZ2RO/HYi+5isCmuFO6Zdw/No5pTr1w9s8sRERERERGREiw9PZ0tW7YU+9AVMD5j+Omnn7jxxhvNLkVERERERERERERERERMFBhYcOcKCIDU1LP3e73GLUN4eOZ2YCCkpJzd58z/0ssYc37iRM5r8vPLeR8REZGS7PHH4bLLjAC25OTCNUfRZjN+33j1VWM+UG5D4S6malV47TV47LHiFb4SEACzZyt0RUREREREJC/oTysRERERERERERERERGRQmjTpk0cPXoU75mzWIo4l8vFV199xfDhw3E4HPl6rvfee48HH3yQ66+/nvvvv58GDRoQHh7uW3D/TP7+/tjtdv755x/fAv5Op5OTJ0/y4osvUrlyZYYPH47NZvM9fqbg4GC6devGlVdeidvt5uOPP6ZNmzY88MADjB07lnLlyuH1emnRwkJAQOEa1FwQ0tPh3/yaEi8gwBjknl+Dx7OjQgXo1s24PfNM5n6PB9LSjIlzAQFgtRZcTRaLhWXLltGtWzcqVKjA1q1bKV++vO/x+Ph41qxZw59//kn58uVp164dK1euZMOGDbRo0QKPx0N0dDSDBw/mtttuY/PmzSUyeAVg+HDYsQOmTy+aEwgcDqhSBRYsyP7rJOM9OePnpb+/P61btyYsLIyFCxficrmIiopi0qRJ+Pn58dJLL7F27Vpuu+02/Pz8ePXVV+nTpw+RkZEALF68mBUrVtCyZUs6d+7sO4/NZuPo0aP07t2bX2N+hfsoFqNu0txp9J3dl9/u/Q2b1XbxDiIiIiIiIiL5YNu2bWaXUGC8Xi/btm2jW7du+Pv7m12OiIiIiIiIiIiIiIiImCQgIO+POXYsjBtnbH/yCQwebGx37QpvvAEzZ8Iff8CRI1CxIgwZAtWqZfb/+efM7RUr4MAB+OEH2LvXGGfevLmx0HmGPXtyF7oCoP8qExERybmePY2fv3ffDYsXGwEsZgsOhssvN37POPP3ivxy333w6afwyy/gduf/+fJbcDCMGQMNGphdiYiIiIiISPFQDJaAEBERERERERERERERESle4uLiWLp0KU6n0+xS8lxycjI//PAD1113Xbbau91ukpKSKFWq1DlDT87l4MGDvPDCC3Tq1Il58+ZdtH2nTp24+uqrWbx4MVdddRUtW7YEYNWqVfz8888MHz6cRo0aAZx1/sjISD788MMs+3r37s1TTz3Fe++9R82aNRk5ciRer5emTS2kpGTrsouVWrXAXsz+Z9rtdmOz5S6gwMzQlQuxWiEw0Lzz16lTB39/f/r06ZMldOXPP//kf//7n+91VqlSJSpVqsTx48d59dVXGT16NC1atADgp59+Aoz3gJLKYoF334VTp+C77wrHBIrsstmMYKA1a6B06Zz3P/P9OS0tjbVr17Jnzx4GDRrEiBEjiImJoXbt2qSmpvL+++9z4MABRo4cyYgRI7IcZ/bs2bhcLoYOHUpAQIDvZ098fDxvvfUWv/72K8EPB5Pil4LH67nEqzafx+vh71N/8+q6V3mi/RNmlyMiIiIiIiIl1Nq1a4vl5+HnY7FY2LJli++zaBERERERERERERERESl5IiOhIP+LrGZNePrp8z/+3XcwY0bmfT8/uOkm43YuCQkwdGju66lQIfd9RURESrLwcJgzx/jZPXCgMXcoPb3g67DZjCC5114zwlAKas6cxWKEvDRoAElJBXPO/GKxQNWq8ISm84iIiIiIiOQZq9kFiIiIiIiIiIiIiIiIiEhW8+bNw+VymV1GvnC5XPz6668cO3bsvG3Wr1/PsGHDqFu3LrVq1WLAgAFMmzYt2+eYNWsWR44c4fHHHwdg3759rF27lrVr13Ls2DHS/x1J7PV68Xg8BAYG8vbbb/PKK69w4sQJXnvtNd566y2OHTtGy5YtWbRoEX369GHdunUAeDxnL7Tvcrl8+8uWLcuAAQMAWL16NQBWq5UyZYwQkpLE3x969za7irz12Wef8d5775GYmGh2KcVKdHQ08fHxvPPOOwC+hTaXLVvG9OnTadOmDXPmzGH//v0sXryY119/nTlz5nDnnXcybNgwBg0axIQJEwgMDKRPnz6A8RoviaxW+PRT6NkTgoPNriZ7HA6IioL16yEi4tKPFxcXx/Tp00lNTaVz587Uq1ePrl27UqNGDVJSUoiOjqZevXq89dZbVK5cmRdffBEwfl4sWbKE6OhobrjhBiAz0OXgwYN89913hHYJxV3aXSxCVzIkOZN4fuXz/HniT7NLERERERERkRIoISGB+Ph4s8soUE6nk23btpldhoiIiIiIiIiIiIiIiJioRg0oqOHOmzfDhAnwyy9w5IixOHtqKsTEwLffQr9+0KsXnDlVYsIE+Ppr2LMHTp8Glwvi4mDjRnj1VWOx8xUrclePxQJXXnnJlyUiIlKi9exp/Jy+9VYjACUoqGDO6+9v3Lp0ge3b4f77Cy50JUPVqjB5MgQGFux581poqPH7lt1udiUiIiIiIiLFh4JXRERERERERERERERERAqRuLg49u3bV6wDA9xuty/E5L82bdrE3XffzRdffEH9+vVp1KgRP//8M4MHD+aZZ57h1KlTwLkDFdxuNwA7duwAwN/fnw0bNnDXXXdx44030rVrV6KjoxkwYABbtmzBYrH4jlO7dm1atWpFcHAwzz33HEeOHGHPnj3MmjWLAQMGsHjxYoYMGYLb7cZqPfu/WW02G5AZyhIbG4vFYiEkJITU1FRfuzFjICQkt1+5oun++82uIO+MHTuWO++8k8cff5zly5f7nnOSN/z8/ADj9e1wOHC5XMyYMYO0tDQGDBhA739TfEqVKsWoUaN444032L9/P/Pnz2fz5s00bdqUBQsWULNmTTwejy8wY9GiRezcudO06zKD3Q4zZsAddxTcxInc8vc3Jo5u2gTR0XlzzIiICCZOnMibb75JmzZtgMz35zJlyvDiiy8yffp0XnjhBSpXrszTTz+Nv78/PXv2JDY2luHDh1OxYsUs/ZKTk/nj6B8ktUoi1ZN67hMXYamuVPrO7ovbo/c1ERERERERKViHDx/GXgJXDzh27Fix/n8AERERERERERERERERuTCLBS67LHd9p00z+mfcMowfn7lv8ODM/TExMHIktGoFkZHG+N3AQKhWDXr3hlmzzg6B+eQTuPlmqFULwsLA4YAyZaBFC2NexP79uasdjDkVrVvnvr+IiIgYwsON3wsOHjR+D4iMzL+5i6Ghxu8Eo0bB7t2waJERgGKW/v3hlVcK/7yp8wkOhh9+gLp1za5ERERERESkeCl5s1NERERERERERERERERECrFffvml2C+25vV62b59O9dddx3+/v6+fS6Xi3vvvZedO3cyZcoUbrzxRsLCwti8eTMPPPAAL774IjVr1mTwmTOAzmCz2XA6nQCULVuWb7/9ls8//5wqVarw2GOPERAQwJw5c/jqq6/Yvn0733//PVFRUYCxyN29995LWFgYDz/8MMHBwXi9XqpUqcLYsWNZsmQJP/30Ez/++CNdunQ569wWi8UX8gDw4Ycf4vV6ufrqqwkICMDr9WKxWOjbF4YPz+uvaOHVuTNUqmR2FZfO6XTy9ttv8/zzzxMVFUVcXBxPPPEEUVFRNGvWzOzyip2M11JqaipOpxN/f3/69u0LgMvl8oUfderUiYoVK/LCCy/Qr18/kpOTCQoKwuv1+tp899139OrVi2bNmvHII49w6623mnNRJrBaYeJEYwD+k09CWhr8myFSaAQFwbXXGhMzw8Ly9tgNGzakYcOGvvsZz4mM9+PmzZvTvHlz+vTpw/r165k2bRrLly/HYrEwd+5cmjZtytVXX+3rFx8fD9eBx1LIvoh5xIuXv0/9zYytM7iz0Z1mlyMiIiIiIiIlyMGDB0lPT79ou0aNGtGrVy/f/fHjx5/VZuzYsb7tb7/9li1btlzwmBEREbRu3ZrIyEhCQ0Px9/fH7XYTFxfH3r17WbdunfGZwH+EhYXRoUMHatasSUhICGlpaezfv59169axP5srTLndbhISEihVqlS22ouIiIiIiIiIiIiIiEjx06ED/Prr2aEnxZ3HAxqGLyIiknfCw+HRR41QlGXL4NVXYeVKY95OaqoxpyinHA6jf0oKXH65EbzWq5exv7B48EGIi4OXX4bkZLOryb6gIJg/3wi0ExERERERkbxlNbsAERERERERERERERERETG4XC42bdqE2+02u5R8Z7FYsix6l7HQ/a+//srAgQO58847Cft3Ff7GjRvz5JNPAvDJJ59w7NixLCEnZ3K5XISEhBAbG8sHH3xAw4YN+f777xkzZgwPPfQQ33//PZ06dWLHjh1MmjQJz78pBIsWLWLnzp3cfPPNBAcH+2pK+3dUcd26dQE4cOCA71wnTpzg9OnTxMXFsXPnTtasWcMHH3xAixYtWLhwIf379+faa6/1HQsgMBAGDy5cA4zzS0gIPPaY2VXkjaVLl/LUU09Ro0YN5syZw8iRI/njjz8YP348MTExZpdXLHm9XkJCQujYsSNpaWksWbIEALvd7nvdWq1W/v77bxYuXAiAn58fQJb3h549ezJx4kRCQ0MZPHgwzz77bAFfibksFhg5ErZsgUaN4N+3N9P5+RlBKzNmwDff5H3oyoVkPD8ynke1atXijjvuoGPHjni9XurWrcvvv//OPffcw44dO3z9ytUoh6W6pViPtElyJvHKmlfMLkNERERERERKmJiYGNPCyCtWrEjjxo2JiIggKCgIm82Gn58fFSpUoGXLltx7772ULl36rD733nsvzZo1o3Tp0tjtdoKDg6lXrx6DBg2iUaNG2Tq3zWbj8OHD+XBVIiIiIiIiIiIiIiIiUlS0bm2Muy9p3G6oVcvsKkRERIofqxW6dIHvv4fYWPjuO3jpJejZE6KijDmNpUoZ83jCwrJuh4UZ833KlYNrr4Vx42DWLDh0CDZuhD59CuecyGeegeeeM+ZtFgUhIbB0KXTqZHYlIiIiIiIixZPd7AJERERERERERERERERExPDHH3+YXUKBcTqdrFu3jhYtWvgWwT916hQAERERgBGiYrPZsFgstGjRgo4dO7Jp0ybWrVtHr169znncwMBAoqKicDgcpKWl8fLLL1O6dGnfAvv+/v7cf//9bN68mZUrV3Lo0CEqV67MoUOHAIiNjeX06dOUKlXK1x7wBbCcad26ddx1112EhIQQHBzM0aNHOXnyJJUqVeLZZ59lxIgRhIeHn9VvxAj48ENwOi/hC1gEhIVB585mV5E3AgMDqVGjBlOnTqVVq1aUL1+eHTt28M0331CnTh2eeuopypQpY3aZxUrG+8KNN97ItGnTmDhxIpUrV+bKK6/Ebrdz6NAhPvroIwCqV68OGKEsZ/J4PFitVu677z5at27NpEmTeO211/B6vTz//PMFe0Emq13bmOTw1lvw9NOQlgb/vi0WuKAgYwLGRx9B2bLm1ABGcI/X68VisRAXF8eyZcsAmDhxIna7nZSUFKpUqeJrP3PPTOx2O05v8X7z3hu/l02HNtEsqpnZpYiIiIiIiEgJceTIEdPOnZKSwm+//UZMTAwJCQlYrVZq165Ny5YtAeNzwaZNm/Ljjz8CxmdWN998M4H/rtSwa9cuNm3aRNWqVWnbti1Wq5Xrr7+emJgY4uLiLnju9PR0Dhw44Av9FhERERERERERERERkZKnWTMjhKSkqVfPWBheRERE8k9oKFx5pXF7+GFjX0IC7NgBSUmQkmLML/LzM0JLAgOhTh1z5/rk1iOPQJkyMHw4pKaC12t2RWfz8zPmVP34IzRpYnY1IiIiIiIixZeCV0REREREREREREREREQKibVr15Kenm52GQUmJSWFmJgYqlWrBmQGr2SEnpwZolChQgXatWvHypUr2bRpEzfccMNZIQsZ6tSpQ8WKFdm/f3+W/RlBDrVq1aJixYrExsZy/PhxKleuzGWXXUbZsmWZPn06LVq04OabbyYpKYm4uDimT5/OF198QZ06dbj66qt9x2vZsiUPPPAAe/bswePxULduXdq1a0fLli0JDQ0F8C3qf6ZatYwJUuvWFc5BvHkhKAgeewz+c+lFVseOHVmyZAlRUVG43W5q1KjBo48+yoEDB3jrrbeoVasWgwYNIiAgwOxSi50OHTowadIk+vbty/Dhw7nhhhto1aoVH3/8MStWrKB+/fp069YNOPv1Zj1jNl7jxo0ZPXo0J06c4IMPPuDKK6+kS5cuBX49ZrJaYdQo6NEDBgyAbduMCRIFNVkzNNSYJPDRR3Ce7KwCl/F8WbJkCatWraJt27Z06tTprHbp7nQ+2PhBsQ9dAUh1pfLm+jeZcfMMs0sRERERERGREiAhIQGXy2Xa+Xft2sWuXbuy7Nu9ezdVqlShYsWKQGY4N0Dt2rUpV64cAKmpqcyePRuXy8WuXbuIiIigZs2aOBwOWrRowffff3/Bc3u9XmJiYvL4ikRERERERERERERERKQoqVnTWOQ8OdnsSgqOv78xnllEREQKXmgotGxpdhX5Y8gQaNoU+vSBQ4cK1+9XQUFw1VUwdSqUL292NSIiIiIiIsWbMr9FRERERERERERERERECoH4+HhOnjxpdhkFKj09nc2bN/vuZ4QkpKWlZVlsz/tvOkn9+vUJCgrir7/+Ij4+/qzjZbS7/PLLqV+/PgDbt28HwOl04v43XcDr9XLkyBHsdjtVq1YFoH379tx9990cOXKEwYMH06FDB4YNG8ZNN93Es88+S+PGjZk6dSpVqlTxna9ixYo888wzfPrpp8yYMYNnn32Wq6++2he6ApwVupLh3XehOGd0hIfDPfeYXcWl83g8ANhsNqKjo7HZbL7naZs2bRg1ahSRkZGMGzeOlStX+tq7CyrJooS46aabWL58OS6Xi5dffpnevXvz3XffER0dzcMPP0zjxo2BzNdbxnvBtm3b+Pvvv33HqV69OmPGjCEhIYEVK1YU9GUUGrVrw88/w9q10L+/8V4UFJQ/53I4jMmgrVrBtGlw5EjhCV0500033cQrr7zCE088ARjPoYznUXp6Ot/s+Aa3t2S8rj1eD1//+TWnUk6ZXYqIiIiIiIiUAHFxcecN2DaDv78/DRo08IWrgBHEkqF69eq+7cOHD2f5HPvMIPCMsPGLiYuLy32xIiIiIiIiIiIiIiIiUuRZLDBiRPGeW/BfFgvce6/ZVYiIiEhx1LgxbN8OI0ca85nOM7WzwPj5QViYMadq3jyFroiIiIiIiBSEwjNDRURERERERERERERERKQEO3ToEDabLctCbSXBmYvR1atXD5vNxv79+0lMTKR06dJZ2laqVImwsDAOHz5MYmIiZcuWxev1+sIWMv6tXr06t9xyC0uXLmXOnDkMGjQIf39/33G2bdtGXFwcPXr0IDw8HK/XS9myZRk7diylSpVi5cqV/P777+zatYuaNWsyfvx4brzxRho0aHBW/TabLVfX3bgxjBoF//sfJCfn6hCFVmAgzJpl/FvUHDlyhOTkZE6dOuUL+gHOep5l3O/Xrx979+5l3LhxPP3000RGRtKwYUNsNhtOp5NDhw75wn3k0nTo0IEff/yRlStXEhMTg9frpX///lSsWBGHw3HW92jv3r1cccUV3HbbbYwZM4YrrrgCwPceu2bNGtOupbBo3BimT4d33jEG8L/2GsTFgdsNKSm5P67dbgS5uFwwcCA89BDUrZtXVecPh8PBY4895rt/ZmjWihUrGLFmBIm2RDNKM4UVK1N/m8ojbR8xuxQREREREREp5i7l8/CxY8fmWR39+vWjXr16WfbFx8ezZs0a/vrrL9++Mz+zTkzM+lnBmffDw8OzdV4FOIuIiIiIiIiIiIiIiMi998JLL5ldRcHp2BEqVTK7ChERESmu/PzghRegTx/jduiQOfM3g4Ohc2eYOlWBKyIiIiIiIgVJwSsiIiIiIiIiIiIiIiIihcDBgwdJT0+/aLtGjRrRq1cv3/3x48ef1ebMBee+/fZbtmzZcsFjRkRE0Lp1ayIjIwkNDcXf3x+3201cXBx79+5l3bp1xMfHZ+nTvn17qlWrRrly5QgMDMRms5GSksLRo0fZunXrRc+ZIS4uDrfbjc1mo27duoSHh/Pnn39y4sQJSpcujdfr9bUNDw/H4XBw+vRpAgICgKyL45/ppptuYtasWSxcuJB+/fpxxx134PV6WbNmDW+++SZ16tRh5MiRWY7h5+fH448/zpAhQ7DZbJQtWzZb15Bbzz4LX34Je/bAGZdZpAUGwtCh0KaN2ZXk3Ntvv820adPYu3cv8fHxtG/fntGjR9OlSxccDkeWthaLBY/Hg9Vq5b777iMmJoYPPviAF198kQ8//JDk5GTefvttdu7cyejRo2nZsqVJV1W8VKxYkX79+p21P+M95EzVqlVj3LhxjB8/nn379jF48GAiIyOZPXs26enpdOrUCcgaqlNShYXBiBHw4IOwcSNs2ACrV8PPP8P+/ZkhKhk3jwcsFiNgxWYzJiSkpkKpUkaYS6dO0Lw5tG9vTBIoyrxeL6fTTnOMY2aXUqCSXcl8vu1zBa+IiIiIiIhIvnM6nWaXcEF2e9YpN35+fr7t/4amnHn/zHYXouAVERERERERERERERERiYiAa6+FefOKz7yC8wkJgdGjza5CRERESoLGjWH7dpg0CV59FeLiIDExf89pt4PDAZdfbswdvf76/D2fiIiIiIiInE3BKyIiIiIiIiIiIiIiIiKFQExMTJaQkYJUsWJFGjdunGWfzWajQoUKVKhQgcsvv5zJkycTFxfne7xZs2aULl06S5+QkBBCQkKoWbMmkZGRLF68+KLnttvtHDt2jMjISKKioqhfvz7bt29n27Zt1KpVC8gMRomMjOTQoUN4vV4iIiJ8gQkej4fTp09nqSc8PJyZM2fSv39/Fi9ezNy5cwFIT0+nXbt2vPrqqzRp0iRLLRaLBa/XS4UKFbL5lbs0fn4weza0bQspKQVyynxXtiy88orZVeSMx+OhX79+zJkzhwYNGtC1a1e2bNnCqlWrOHnyJA6Hgy5dupzVz2q14vV6CQsL48EHH2Tfvn3MmjWLMmXKEBcXx5dffknLli2pV6+eCVdV/GUE36SlpbFy5UquvfZawAjK8Hq9WK1Wnn32WUJCQnj00Uf56aefcLvdWK1Wrr76arp37w6cP7ypJLJYoEUL4zZsmLEvJQV+/x22boWEBCNgJSXFeP8KDISAAKhVC5o1g3LlzK0/P1gsFkLrhhLwWwCp3lSzyylQO47vUDCRiIiIiIiI5DuPx5PrvlOnTj1r35AhQ3J1rGXLlrF+/XoCAgKoVq0aLVu2JCwsjK5du+JwOFi9ejVAlvD0/4aynHk/OyHrcGnXLyIiIiIiIiIiIiIiIsXHY4/BsmWQlGR2JfkrLAw6dza7ChERESkp/PzgwQdh+HBYsQJeew2WLzfC7tLS8u48ISHg8cDAgfDQQ1C3bt4dW0RERERERHJGwSsiIiIiIiIiIiIiIiIiJvN6vRw7dsy086ekpPDbb78RExNDQkICVquV2rVr07JlSwACAwNp2rQpP/74o6/Pvn372LRpE7GxsaSkpFC6dGnat29P2bJlAWjevDk//PADLpfrguf2er0cPnyYyMhIgoKC6N69O6tWrWL27Nn06tUry6LvBw8exGKxUKdOHdLT0/Hz8wNg+PDhfPbZZ/z666/UqlXLF2BTtmxZlixZwrp169i4cSPh4eG0aNGCuhcYuVrQC8w3bgyjRsH//gfJyQV66jwXGAizZhn/FhWnTp1i+PDhrFq1ivHjx3P77bdTo0YN9u7dyxtvvMF7773H6tWr6dKlyzkDCCwWC263m/r16/PYY4+xc+dOJk2aBMDdd9/t25a8Z7VaAfj5558ZOXIkY8eOpV+/fr7vUcb3a9CgQSxYsICOHTtSvnx5KlasSIMGDahTpw4ALpfrrEUyJVNgILRqZdxKqq0ntuKxesCd+2MMbDSQT3p9ctb+ZGcyRxKP8MvBX3jnl3dYt3/dRY/lsDoY1HgQnap1onHFxkQERxDqH0psciw/HfiJt35+i1Uxq3Jf7L+sFit7Tu2hVnitSz6WiIiIiIiIyPlcyucy+/fvz7M6Tpw44dvetWsXLpeLDh06AEYIeUbwypnh5CEhIVmOceb9kydPZuu8NpsttyWLiIiIiIiIiIiIiIhIMdKuHVSoAP/8Y3Yl+ScoyAiYKeApGyIiIiJYLEb4W+fOcPAgvP8+zJwJ+/YZv6M4nZCSkv3jhYQY4S0uF1x2GTzwANx6KwQH5981iIiIiIiISPZo9RARERERERERERERERERk50+fRqPx2Pa+Xft2sWuXbuy7Nu9ezdVqlShYsWKAPj7+2d5/JtvvjnrOKmpqfTr1w8wFoxzOBwXDV5xOp3s27ePpk2bYrFYuOuuu5gwYQIzZ86kf//+XH/99QAkJCTw4osv4nQ6GTp0KH5+fr7wla1bt5KYmMjGjRupVctYIP7MgIy2bdvStm3bHH5VCs7YsbByJWzcCKmpZleTO0FB8Mwz0KaN2ZVkn9frZc6cOcyZM4f77ruPESNGEBYWhsfjoVq1avTt25f33nuPhQsX8vjjjxMUFHTO49hsNtLS0ti5cyeHDx8GYPLkyQwdOrQgL6fEqlChAoGBgbz66qtER0fTtm1bLBaL7z01PDwcm83G2rVrWbJkCYAvnCnDsWPH2LhxI4cPH6Zu3bqUK1eOevXqFfi1SOG0cu9K0t3p+XLsIEcQNcrUoEaZGtxy2S30+qIXC/5acME+4YHhTO4x+az9kaGR9K7fm971e3P3vLv56NePLqk2q8XKpkObFLwiIiIiIiIi+crsQFy73X7Oz7DP/Pwo8Iyk6X/++YfWrVsDEBkZmaV/1apVfe327t2brfMreEVERERERERERERERETAWAx8wgRjwe7kZLOryR+hoXDXXWZXISIiIiVdpUrwf/9n3FJTYetW2LQJVq+Gn36CAweMIBYAmw3cbuN3tYAAqFULOnQw5lA2awZ16oDVau71iIiIiIiISFYKXhEREREREREREREREREx2fHjx7HZbBcNKSko/v7+1KpVi3Llyvn27d69+7ztrVYrpUuXpkmTJr59hw4dIiUlJVvnO3LkiG+7bNmyjBs3jjFjxnDTTTfRu3dvatWqxbp16/jpp5+4++67fWEsGYvSTZo0idOnT9OqVSu8Xm+W0JWiwOGAxYuhXTvYsQPS82d9/3wTFATDhsHjj5tdSc4kJCSwdOlSGjVqxJtvvonVas3y/Gnbti3Vq1cnICDgvKErACdPnuS5557jgw8+IDw8nOXLl9OiRYuCuowSr169ejzyyCMMGzaM//u//2Ps2LG0atUK67+j1pOTk9m7d68vRArA4/Fgs9nYuXMnU6ZM4YsvvuDAgQOAEdpUp04d+vXrx7hx43JcT1oabNtmBCmtWQO//QaJicZ+p9MYcO/vD4GBUK8edOxoDLRv0gRKlcqTL4nksU2HN+X5MdtPbQ9AlbAqvNn1TSqGVMRutTOqzaiLBq9kWLl3JV9s/4K/Yv+iTtk6jOs0jgrBFQB489o3mfH7DFJc2fs5fC6J6Yn8dPAn+jXsl+tjiIiIiIiIiFzMfwO/80NYWBgjR4703R8/frxv+8EHH+Sff/5h3759xMfHY7VaqVq1qi9cBeDgwYO+7b/++ovY2FjKli2Lv78/ffv2ZePGjVSvXp1q1aoBRtj4xo0bs1Wbn5/fpV2ciIiIiIiIiIiIiIiIFBs9ekD37jBvnjH2uDgJDIQvvoCQELMrEREREckUEAAtWhi3++7L3O/1gstlzPP09we7Vu0VEREREREpMvQnnIiIiIiIiIiIiIiIiIjJnE5nrvuOHTs2z+ro168f9erVy7IvPj6eNWvW8Ndff53VPiIigvvOHFGKEWjw119/sXDhwmyf97/Xf/fdd1O5cmUmTZrEypUrmTt3LpUqVeLRRx9l2LBhhPw72yYjeOWyyy7L9rkKq+BgWLEC2rSBf/4pOhOlgoJgwAB49VWzK8kep9OJw+EAoFSpUtx8881ERkZitVpxu92+5xRAYmIiqampJCcn4/V6cbvd2M8xSjokJIS1a9fSokULFi5cSGhoaIFdjxj69++Px+PhzjvvJDY2lv79+9OvXz9OnjzJmDFj2L17N23atAHA5XJht9vZuXMnN910Ezt27KBjx46MGTOG9u3b8+effzJr1ixefvll/vrrL2bMmHHBc3u9RsDKlCmwdi3ExBiD7t1uSE6+cN27dsGSJUb75GQoVw6aNzdeU717G6FMYq741HhOJJ/I8+Ou3b/W92/TyKY82vZRAKJCoy7aN8mZxJUfX8nqfat9+5b9s4wjiUf4ut/XAIT6h9KwQkM2HNqQ6xq9eFkds/riDUVEREREREQuQfny5S/p8/FL5efnR6NGjWjUqNE5H09MTGTRokW++16vlzlz5nDnnXcSEBBA7dq1qV27dpbHFy5cyKlTp7J1/sjIyEu7ABERERERERERERERESlWJk2CZcuKznyC7AgIgP79oVMnsysRERERyR6LxZjXpbldIiIiIiIiRY+CV0RERERERERERERERERM5nK58Hq9ZpdxXucKm7gQi8WSJcDiYlwu11n7rrvuOq655hr27t1LpUqVCAoKylENRVHp0vDzz3DVVbB9O6Smml3RhQUFwQMPwCuvGIOJC7uNGzfSo0cPPv74Y7p16wbALbfc4nuu/vc5e/r0aVwuF1WqVMFisWC1Ws86psvlws/Pj/nz5xMREZH/FyHnNWDAACIiInjggQd4+OGHefrppwFISkqibt26/O9//wOM97Njx47RrVs3YmJi6NSpE5MnT6ZWrVoANGrUiLZt23L55Zfz7rvvMmLECCZMmIDlP0/yhAT49FN47TU4ftwITsl4G8/JWqFpaZkTIw8fhnnzjBCme++FYcPg/vuhcuVL+tLIJfgn7h8CHYE40/JnAdhKoZXoXK2z7/6WI1su2icxPTFL6EqGnbE7z2p3qWLiYi75GCIiIiIiIiIXYrfbKVWqFHFxcaacf9WqVVSvXp3y5csTFBSEzWYjLS2N2NhYdu/ezYYNG0hJScnS5/Dhw0yaNIkOHTpQs2ZNQkJCSEtLY//+/axbt459+/Zl69x2u52qVavmx2WJiIiIiIiIiIiIiIhIERUeDtOmwa23GuOTi4OwMHjrLbOrEBEREREREREREZGSQMErIiIiIiIiIiIiIiIiIiZzu925Dl6ZOnXqWfuGDBmSq2MtW7aM9evXExAQQLVq1WjZsiVhYWF07doVh8PB6tVZF3o/efIkU6dOxW63U7p0aVq0aEFkZCR16tQhKiqK9957j9RspIe43e5z7nc4HNSuXTtX11JUlSoFq1fDjTfCunWQlGR2RecWGAjPPgtjxphdSfa8//77jBgxArfbzZdffkmXLl2w2WwXDAiKi4sjMTGRunXrAviCV9LS0jh16hQVK1b0hRJVqFAh/y9CLqpLly788MMPzJkzh19++YWTJ0/SpEkTHnjgAcLDwwFwOp307duXmBgjUOLPP/+kW7duXHHFFQwZMoRrr72W6Ohohg8fzrZt25gzZw4jRozwBbPs2AGvvw4zZ4LVmj+v0YQE49833jBunToZr7XOnS/YTfJBqisVC3mfLOUde/bP/K1HtzL6h9G5Pma/Bv1827tid7HjxI5cHytDuif9ko8hIiIiIiIicjGVK1fOVvDKli1b2LLlwqGl48ePP2tffHz8OfcDrF+/nvXr12erzjPFxcUxb968HPc7k81mIyoq6pKOISIiIiIiIiIiIiIiIsVPjx7QvTvMmwdpaWZXc2kCA+GLLyAkxOxKRERERERERERERKQkUPCKiIiIiIiIiIiIiIiIiMlsNhsWS+4Wdt+/f3+e1XHixAnf9q5du3C5XHTo0AGAZs2anRW84nQ6s5x/+/btPPbYY9jtdkJCQqhfvz6//fbbRc97ofCLkigwEJYsgY8+gocfNiZLuVxmV2UICoLy5WH2bGjRwuxqsmfIkCF88sknXHnllezYsYN//vkHt9t90efdkSNHSElJoXLlyr59hw8fZsaMGWzYsIHnnnvOF8qS29ev5L0qVarw8MMPn7Xf6/VisVh4+eWXWbVqFRUqVKBDhw506NCBxMREPvjgAzZs2MAbb7zBzTffTLly5Xj77bdZunQpNWvWJD0dnnkG3nkH0tPhPHlReSpjouSSJbBmjRG8MnWq8RqUgpHiTCmwcyU5kwj1C81V334N+vFkhycBSHenc/e8u/OkpnS3gldEREREREQk/1WpUoWdO3fidDrNLqVAOZ1OIiIizC5DRERERERERERERERECqHJk6FxYzh4sGDGLeeH4GAYNgw6dTK7EhEREREREREREREpKaxmFyAiIiIiIiIiIiIiIiJS0tntdlODG+x2+zn3e71e33ZgYGC22p+vT27OX5JZLHD33bBjB7RpY0w6MltgINx/P/z5Z9EIXTl69CjNmjXj888/55lnnuGFF16gevXqrFq1io0bN160/969ewGoUaMGAL///jvPP/88o0ePxuVyUbt27fwsX/LAme9HAKdOnWLJkiWEhoYyduxY3nnnHUaMGMGTTz7Jxo0bCQkJ4eWXXyYlxQjbiIqKYuDAgfz2m4X69eHddyElxZzJi0lJsHQp1K4Nc+YU/PlLKpcnf1Kv2k9tT/up7ekxswc//vMjAK0rt2bxgMX42fxydKyRrUfy+c2fY7faSXWl0nd2X1bFrMqTOt2eIjpTV0RERERERIqUqKgorNaSN7UlNDQUh8NhdhkiIiIiIiIiIiIiIiJSCJUpA2vXQtmyUBT/Ky0oCPr2hVdeMbsSERERERERERERESlJtIKRiIiIiIiIiIiIiIiIiMkKYnG1sLAwRo4c6bs/fvx43/aDDz7IP//8w759+4iPj8dqtVK1alVat27ta3Pw4EHfdrNmzWjSpAnbt28nNjaWlJQUwsLCaNGiRZZrOXDgQLZqU/DK+UVHw8qVMGUKjBwJLhekpRVsDcHBUK4czJ5dNAJXABYvXsztt99OaGgo77zzDrfccgtlypShe/fu/PLLL/z444+0adPmnIFHLpcLu93Onj17CAwMpEqVKqxevZrnnnuOZcuW8cwzz2R5/Ujhdeb312KxsGvXLtatW0efPn3o1asXFStWBMDpdFKhQgXuuusuRo8ezYwZM7j33ntJT4dnnrHwzjtG4IrZ0tON28CB8MknMHUqlC9vdlXFm7/dP1+Ou3b/Wt/2hoMbOPLoEQAql6pMx6od+f7v77N1nDe7vsnDrR8GIC41jt5f9mbF3hV5VqfDpsVfRUREREREJP9FRETgcuVP+GlhFh0dbXYJIiIiIiIiIiIiIiIiUohVrgxr1kDr1hAXBx6P2RVlT1AQdOsGH30E5xiuLyIiIiIiIiIiIiKSb7SCkYiIiIiIiIiIiIiIiIjJypUrh9vtNu38fn5+NGrUiEaNGp3z8cTERBYtWpRlX0REBBEREec95oYNG9i3b1+2zp8RfiDnZrHA0KHQvTtMmAAffABeLyQk5O85g4IgIgJGj4ZBg8A/f/IH8tyKFSvo3r077du358knn6RLly7YbDYA2rRpg5+fH7/99ts5Q1cAX9vDhw9jsVhYsmQJkyZN4tChQ3zzzTfceOONBXYtkrdiY2MB43kQGRmJ1+vFYrFgtVoBKF26NAAJCQkcOACdO8OhQ4UjdOVMSUmwdCnUrg3z50P79mZXVHwF2gPz/Rz/fS8KDwy/aB8/mx+f9v6Uvg36AhATF0P3z7vzx/E/8rQ2P5tfnh5PRERERERE5Fzsdjv16tXjjz/+wOv1ml1OgXA4HLQoKinXIiIiIiIiIiIiIiIiYpratWHDBmjXDk6cAJfL7IouLCgI+vSBKVPg3yHaIiIiIiIiIiIiIiIFRsErIiIiIiIiIiIiIiIiIiYLCws7bwhEQVi1ahXVq1enfPnyBAUFYbPZSEtLIzY2lt27d7NhwwZSzkge2Lt3Lxs3bqRy5cqEhoYSEBCAx+MhISGBgwcPsmXLFvbs2ZOtczscDqKjo/Pr0oqVqCh45RV4/nn4+mtje+dOSE+HvMrtCQw0Ql26d4dHH4XWrY0QlqKkevXqvPvuu7Rs2ZLmzZsD4PF4sFqtXHbZZYSFhTF37lw2bdpEs2bNzuqf8Vo8evQoycnJPP7449SuXZsdO3ZQpUqVAr0WyVsZYVFxcXGA8b12Op04HA4AVq9eDUBKSiWaNYPYWC9ud+F8AaSnG7euXWHOHOjWzeyKiqdS/qVwe/M+GK1ddDsAygSW4eHWD2d5LCM8ZWzHsYzrNA6ATzZ/wuC5gwEIsAew+PbFdKzWEYBTKad47PvHKBNQxndcgF2xuziefPyS6gxyBF1SfxEREREREZHsatOmDbt27cLpdJpdSoEIDg7W5+IiIiIiIiIiIiIiIiKSLTVqwKZN0KEDHD4MZ0ztKFSCguC+++D114veHAQRERERERERERERKR4UvCIiIiIiIiIiIiIiIiJiMovFQoUKFTh48OBF227ZsoUtW7ZcsM348ePP2hcfH3/O/QDr169n/fr12SsWI5BiwYIF2W5/IRaLhaioqDw5Vknh5we33mrctm6FiRPhxx/hn38gIAA8HkhKuvhxrFYIDs4MbWnQAHr1grvvhvLl8/US8lXVqlW55557sNuN/w73er1YrVY8Hg+VKlWif//+vP322+zZs4dmzZr5QlkyZIQIuf/9wgwcOJApU6aYci2St6Kjo2nRogUzZ87kyiuv5KqrrvKFrrz55pt8+umn+Ps34fXX+5KYCB5P4Z/xl5wMN90En31m/Ct5q2Z4TdJcaXl+3DVD1pxz/2e/f8bWY1sv2DciOMIXugJGeMusPrPOajfo20FM2zLtkuq8IuKKS+ovIiIiIiIikl1RUVGUKlWK2NhYs0vJdw6Hg7Zt25oaxi4iIiIiIiIiIiIiIiJFS1QUbNsGo0fDlCmFK3zF39+Yl/DZZ3DddWZXIyIiIiIiIiIiIiIlmYJXRERERERERERERERERAqBqlWrZit4pbhxuVxUqFDB7DKKrMsvh/ffN7adTti+HTZtgrVr4aefIC4O0tMhLc0IWvHzMyY2RUXBlVdCq1bQvDlUqwbFaZ2/jNAVwLeAYUa4Sv369fF6vcyfP5++fftmCV3JaBcWFsatt97K4MGD6d+/f8EVLvmqQoUKPP/889x44408+OCD9O7dm8qVK7N161bef/99vN5q2O3rSEiw4fWaXW32paTAgAHw7bdw7bVmV1O82K12aoXXYseJHflyfJfHRVxqHFuPbuXzbZ8z9bep+XKe3PCz+dGxaseLNxQRERERERHJAxaLhXbt2rFo0SKcTqfZ5eQrr9fLFVco7FRERERERERERERERERyJjAQ3nkHbrsN+vaFkyfND2AJCoKePY05DaVLm1uLiIiIiIiIiIiIiIjF6y1Ky4WIiIiIiIiIiIiIiIiIFE9//PEH3333HWlpaWaXUqDKlCnDiBEjzC5DSpD9+/dTr149ypcvz9KlS6lTp06Wxz0ez1lhLFK8rFu3jrvvvpu9e/eSkpKCzWbDz68KDsdWEhKC8HjMrjB3goLghx+gTRuzKyle7v7ubj767SOzyyhwYf5hfNX3K66pcY3ZpYiIiIiIiEgJ4XQ6ee2114p18IrFYqFx48b07NnT7FJERERERERERERERESkCEtJgdGjYcoUSE2Fgl5FLiDAGLv86afQvXvBnltERERERERERERE5Hy0WoyIiIiIiIiIiIiIiIhIIRAVFYXb7Ta7jAIXHR1tdglSgng8HqKjo+nZsyfHjx/n5MmTvv0ZFLpS/LVt25bly5cza9Ys3nzzTb76ag51624mKanohq4AJCdDjx4QH292JcVLuyrtCHYEm11GgUt2JtMsspnZZYiIiIiIiEgJ4nA4aNGiBXa73exS8o3NZqNt27ZmlyEiIiIiIiIiIiIiIiJFXGAgvPMOrFhhBJ8EBBi3/BYaCqVLw6hRsGePQldEREREREREREREpHDRijEiIiIiIiIiIiIiIiIihUDp0qUJCwszu4wC5efnR6NGjcwuQ4ogr9d7zu2LyQhVqVmzJikpKXz22WdZ9kvJUaFCBa6//npGjhzJ8eM92bUrFJfL7KouXVISDBtmdhXFS7PIZlgtJe89okxgGcoEljG7DBERERERESlhOnfuTFBQkNll5AuHw0G7du0oV66c2aWIiIiIiIiIiIiIiIhIMdGyJcyfb4SgPPYYlCljhKPkJbvdCHpp3hymToVjx+CFF4wAFhERERERERERERGRwqTkrQwhIiIiIiIiIiIiIiIiUki1b98ePz8/s8soMP7+/lSvXt3sMqQI2bFjB3/++ScbNmwgNTUVAIvFku3wFY/HA8Add9xBaGgo27dv5/Tp0zkKb5HiZf9+GDnSCCwpDlJT4dtvYfFisyspPuqXr4/T4zS7jALXslJLs0sQERERERGREshut9OnTx/sdrvZpeS5UqVK0aFDB7PLEBERERERERERERERkWIoKgqeew6OHoVPPoErr4TgYCMwpVQpsFiyfyx/f6OPw2Ecd9Ag2LgRNmyAW24x9ouIiIiIiIiIiIiIFEYKXhEREREREREREREREREpJBo0aFBiAiDsdjtt2rTBkpMZPFKiPf7443Tr1o2mTZvSunVrOnbsyHvvvQeQ7eeR1Wr8F3mZMmW4/PLLWblyJSdPntTzsITyeuH22yEtzexK8lZyMgwYAPHxZldSPNitdvpc1gebxWZ2KQUmxC+EB1o8YHYZIiIiIiIiUkJVrlyZZs2aFavwlYxAGZut5Hy+ICIiIiIiIiIiIiIiIgXP4YCbboKVKyEhAXbsgKlT4dFHoVUrCA2FjP+ystvBajVCWex2I2SlZ0948UX47js4cQIOHoQPP4TLLjP3ukREREREREREREREsqP4zEQRERERERERERERERERKeIcDgdNmjRh48aNeDwes8vJrHYBMAABAABJREFUd40bNza7BCkCkpOTufXWW1myZAndunWjbt26HDx4kJkzZ7Jhwwb27dvHvffeS40aNbJ9zAoVKhAVFUXjxo2pVKlSPlYvhdmUKfDrr+BymV1J3ktKgmHDYMYMsyspHka1GcWcHXNIdiabXUqBCHYEc23Na80uQ0REREREREqwa665hh07dnD69GmzS7lkDoeDtm3bEhERYXYpIiIiIiIiIiIiIiIiUoJYLFC1qnG7+easj7ndkJZmhLD4+RltRURERERERERERESKOqvZBYiIiIiIiIiIiIiIiIhIplatWmG1Fu//xrNYLNSrV4/AwECzS5Ei4LPPPuP7779nzJgxTJkyhVdffZUZM2Ywa9Ys6tatyxtvvMFbb71FTExMto6XEWr08ccf8+uvv+JwOPKzfCmkUlNh1CgjoKQ4Sk2Fb76BrVvNrqR4aFyxMTXL1DS7jAIRaA/k4dYPY7UU799FREREREREpHCz2+306dMHu91udimXxGq1Urp0adq1aweA1+s1uSIRERERERERERERERERI3AlKAj8/RW6IiIiIiIiIiIiIiLFh1ZJEBERERERERERERERESlEwsPDqVSpEpZiPHvFZrPRtm1bs8uQIsDr9fLVV18RGBjIXXfdRbly5XC73QDccsstvPjii1x++eVMmTKFGTNmkJCQcN5jZfTLCDYKDg7O/wuQQuurr6C4r3OZng7/+5/ZVRQfY9qNIcQvxOwy8p3H6+GupneZXYaIiIiIiIgIlStXplevXkU2fMVisRAYGEhoaCjXXXcdHTt2pHv37kyZMoWUlBSzyxMRERERERERERERERERERERERERERERESlWFLwiIiIiIiIiIiIiIiIiUsj07NkTm81mdhn5wm63c8UVVxAZGWl2KVIEWCwWkpOTKVu2LBEREYARnOL9NzGjd+/ejBw5kjJlyvDRRx+xbt26LP2Tk5OZPHkyR48exWaz+cJXRF55BRITza4if7nd8MUXcPq02ZUUD7dcdgsWim8oGoDVYqVH3R6UCypndikiIiIiIiIiADRo0IDrrruuyIWvWCwWLBYLixYtYuDAgfz4448cOHCAdevWMXz4cPr37292iSIiIiIiIiIiIiIiIiIiIiIiIiIiIiIiIsWKgldERERERERERERERERECpnw8HCuuuoqHA6H2aXkOX9/f7p27Wp2GVJEuN1uHA4He/bsYd68eUDmooUZ4Ss33XQTAwYMYO/evcycORPA99hnn33GfffdR9u2bQGKbaCR5Mxvv8Hff5tdRcGwWuHTT82uonjwt/vzUKuHCLIHmV1KvvG3+fNk+yfNLkNEREREREQki6ZNm9KtW7ciE75itVpxu91MnjyZjRs30q9fP2bMmMHWrVvZvHkzjz76KAsXLuTJJ/U3uIiIiIiIiIiIiIiIiIiIiIiIiIiIiIiISF5R8IqIiIiIiIiIiIiIiIhIIdS6dWvKli2LxWIxu5Q843A4uOWWW/Dz8zO7FCkibDYbQ4cOBeDbb7/l4MGDvscywldCQ0MZMGAANWrUYPr06WzcuNH3uhkwYAAVK1akf//+ptQvhdObb0JamtlVFIykJHjtNfg3i0gu0dNXPk1ESITZZeSLQHsg9zS7hyaRTcwuRUREREREROQszZo1o1evXoU+rNxqtZKamspbb71F6dKlef3113nttde47bbbCAoKonr16owYMYJu3brx2WefsWPHDrNLFhERERERERERERERERERERERERERERERKRYUvCIiIiIiIiIiIiIiIiJSCFksFvr06YPNZjO7lDxht9u5/PLLqVatmtmlSBHTqVMnWrduzcKFC1m8eDFp/yZmeL1eX8BKw4YNufPOOwHYtGkTAGlpaQQFBbF7926ef/55c4qXQic+Hr76CtxusyspOLGxsGaN2VUUD/52f2b3mU2gPdDsUvJcuaByvHzNy2aXISIiIiIiInJeDRo0YMCAAYSEhGC3280u5ywOh4P09HTefvttmjRpwmuvvcYdd9xB5cqVAePzTLfbTfny5alXrx6xsbHFKnhdRERERERERERERERERERERERERERERETETApeERERERERERERERERESmkwsPDufrqq3E4HGaXcskCAgLo2rWr2WVIEVSpUiXuuece3G43b7/9NitXrgSMcCKv14vT6QSgbt26AMTHxwPg7+8PQGBg8QtIkNxbvRr8/MyuomAlJcH8+WZXUXw0i2rG8JbDCbIHmV1Kngm0BzKrzywC7AFmlyIiIiIiIiJyQVWqVOHBBx+kUaNGhSZ8xWazERAQQHh4OC+88AKVKlXiiSeeoFu3bgQEBJzVFuDgwYOkpKQQHx+P1+s1o2wREREREREREREREREREREREREREREREZFiRcErIiIiIiIiIiIiIiIiIoVYq1atqF+/fpEOX/H39+fOO+/Er6SlHUieueOOOxg0aBDbtm3j5ZdfZunSpYARvpLx2ti2bRsOh4MWLVpk6WuxWAq8Xim8fvnFCCIpSbxeWLXK7CqKl+c7P09ESITZZeSJQHsg9zS7h9aVW5tdioiIiIiIiEi2+Pn5ccMNNzBgwABCQkJMDWBxOBzUqVOHESNGsHr1agCeeuopXwh5RqiK1+v1fU75zTff8Pnnn9OiRQsaNWqkzy9FRERERERERERERERERERERERERERERETygIJXRERERERERERERERERAoxi8XCjTfeSPXq1U1dQC63HA4Hd955J+XLlze7FCnCbDYb//d//0e/fv1YvXo1Dz30EJ999hler5e0tDRmz57NZ599RqNGjahZs6ZvQUOR/1q5EtzunPcbONAIMMm45USjRjBtGuzdC6mpEBsLW7bABx9A2bJZ21apAu+8Azt2QGIiOJ1w7Bj8+CMMHpzzujNs3ZrzuuX8/O3+zO4zmyBHkNmlXBKbxUZESAQvX/Oy2aWIiIiIiIiI5FjVqlV58MEHadKkCXa7vUDDy/38/AgJCeHmm2+mb9++eDweli9fTuPGjRkwYACQGbZyZujK3LlzeeqppwAYMGAAAQEBBVaziIiIiIiIiIiIiIiIiIiIiIiIiIiIiIhIcWbxasUZERERERERERERERERkULP7XbzxRdfEBMTg9PpNLucbHE4HAwYMIAqVaqYXYoUE0ePHuXNN9/ktddeA6BRo0YA7N27l+DgYObNm0eTJk3MLFEKudKlIT4+5/0GDoRPPsm8/+9amRf1wAMwYQLYbOd+vGFD2L7d2K5SBX799ewwljNNnGgcM6cCA40wl6pVc95Xzu/rHV8z4OsBpLhSzC4lxyxYKBdUjk33bCI6LNrsckREREREREQuSWpqKps3b2bdunWkpaWRnp6e5+ew2WxYLBaqVKlC27ZtqVGjhi9Yxel0cvXVV5OYmMhPP/2Ev78/TqfTFwaTmJjI119/zYQJE9iyZQsjR47k9ddfB8gSzCIiIiIiIiIiIiIiIiIiIiIiIiIiIiIiIiK5o+AVERERERERERERERERkSLC4/HwzTffsHPnzkIfvuLv78/AgQOJjIw0uxQphj799FMWLVrEihUrqFmzJg0bNuTVV18lNDTU7NKkEDt8GKpXh7S0nPfNTfDKNdfAkiVgtRrnnDwZli+HhASoXBnatYMXXoC9e432zz8PTz9tbMfHw8iRcPAgDB8OPXsa+10uIzwmKSln9ZcqBR9/DDfdlLN+cnFTf5vK8IXDi1T4igULYQFh/DL0F2qXrW12OSIiIiIiIiJ5xuv18s8//7Bu3Tr27t2L3W7H6XTi8XhydTyHw4HFYsFisdCsWTNatmxJWFjYOdved999zJo1i8mTJ3PLLbf49m/fvp0ZM2bw2WefERsby5AhQxg5ciQ1a9ZU6IqIiIiIiIiIiIiIiIiIiIiIiIiIiIiIiEgeUfCKiIiIiIiIiIiIiIiISBHi9Xr58ccf+emnn3C5XGaXcxaHw0FISAj9+/enXLlyZpdToiUnJ3P48GEOHTrE3r17SUhIwOVy+Z43NpsNu91OcHAwVapUoVKlSkRFRZkaXuL1wrJl0KYNBAdfvH1SUhIOhwM/P7/8L06KvPnz4fbb4fTpnPfNTfDKL79AixbG9qBBMG3ahdu/844RsgLw1VfQp4+x3awZbNyY2S4sLOfXYLXCo4/CK6/krJ9kz5Rfp/DgogeLRPiK1WKldEBpVg9ezWXlLzO7HBEREREREZF8k5yczKFDh3yfjx45coT09HTsdjtgfNaeMZ0mI1zF6/XicrkICwsjOjqa6OhooqKiiIiIwGazXfB88fHxXHbZZfj7+3PHHXdwxRVXsGPHDqZPn87u3bupUqUKd911F3fccQfVqlXL78sXEREREREREREREREREREREREREREREREpUexmFyAiIiIiIiIiIiIiIiIi2WexWLj66qupX78+s2fPJjExsdAEsNjtdlq1akWnTp0uugid5L3U1FR+//13du7cyeHDh32LCDqdTjwez3n7nThxgn379uHn54fb7cZmsxEREUHNmjVp0qRJgQWxJCXB0KGwcyesWpW9PsHBwb7FEUUuZu9eSE8vmHNVqpQZupKSAhUqwO+/Q61aEBcHixfDM8/AwYOZfZYuzQxe6dLFCGs5cAAefDCzzXff5S44xuOBP/7I7dXIxdzV9C7CAsK485s7C3X4isPqoFxQOdbdtY5qpauZXY6IiIiIiIhIvgoKCqJWrVrUqlWLK6+8EjCCnI8ePUpqaipOpxOXy4XVasVut2O32wkLC6NChQq+cJacCAsL47vvvuO+++7jpZdeyvK5/R133MGtt95Ku3btKFWqVJ5do4iIiIiIiIiIiIiIiIiIiIiIiIiIiIiIiBgsXq1CIyIiIiIiIiIiIiIiIlIkuVwuli9fzi+//GJq+IrD4SAkJIS+fftSsWJF0+ooqY4cOcL69ev5448/sFgsOJ3OPDluxuKC1atXp23btlStWhWLxZInx/6v3buhd29o1gzefx8CA/PlNFLCvf46PPEE5ObtcuBA+OSTzPsXeyl07w4LFly4zZEj0Lo1xMRk7nvoISOQpWzZrG3T0oz6/+//IDU1R6X7XH01/PBD7vpK9qzZt4Y+s/sQnxpf6AJYgh3BtKnchs9u+n/27ju8qvrw4/j7rgzCBgFBGYKAIiIgiOCqVFr3Qpyt4N7aFrcWx0/rqtpa98JRFNwibq0VUKZKFVAEZC/ZIwnJvff8/rglQBGFkOSQ8H49z30463u+n5PA7dNc8/08T8PqDcOOI0mSJElSlTVr1iy+//57xowZQ61atejSpQtd1jX0SpIkSZIkSZIkSZIkSZIkSZIkqVzEww4gSZIkSZIkSZIkqXTi8TiHHXYY7dq146WXXiI/P5+ioqIKnR9gv/3245BDDiEWi1XY3Du6VCrFxIkTGTlyJMuWLSOZTBIEQZnOsa7M5/vvv2fmzJnk5ubSvXt39tlnH7KysspsnmHDoF8/uOkmuPDCXy60kEqroABSqYqZq3btjffnzoU//Smz/de/QpMm0KgR3HEHnHrq+uvmzMlc+7/FK9nZ0KcPvPsujBhRukz5+aUbpy13QNMDmHrpVP743h957j/PbRflK4logux4Ng8d8RBn7H1GuRVoSZIkSZKkjF133ZWmTZvSs2fPkmNBEPzi/ydPpVL+jF2SJEmSJEmSJEmSJEmSJEmSJKmULF6RJEmSJEmSJEmSKrnGjRtz2WWXMXXqVEaOHMncuXMJgoBUOTUMZGVlEYvF6Nq1K/vuuy/Vq1cvl3n00xYsWMCQIUNYvXo1xcXFFTJnUVERRUVFfPjhh/z73//mhBNOoGXLltt0z3Qabr0VHn8cXn8duncvm6zS5qRSUMb9RJtVWLjx/q23wuDBme3ateGRRzLbRxyx/ppTToEXXshsT5kCvXvD1KmZPwcOhN13h3fegTZtYN68rc/03y4llbO8rDwePfpRTmt/Gqe8fAor1q4IrYAlL5FHt1268dzxz7FzjZ1DySBJkiRJ0o5mw4KVtWvXkp2dvdnSlQ0LWWKxGAUFBUycOJGioiJyc3PZe++9LWORJEmSJEmSJEmSJEmSJEmSJEnaAhavSJIkSZIkSZIkSVVAJBJh9913Z/fdd2fZsmWMHTuW8ePHA5nSjG0Vj2c+WmzUqBE9evSgdevWRKPRbb6vtlwqleKTTz5h1KhRJENqUCguLqa4uJjBgwezxx57cMQRR5Cdnb3V91m2DH73O1ixAsaNg0aNyiGs9D9yciAWyxSwlLeZMzfe/+GHn96uXh0ikUwhzEUXrT/+0EPw9deZ7eeegz/8ATp2zFx/1FHw2GNbnyk3d+vHqPQObn4wUy+bSv/3+zNwwkCikSj5xfkVMneNrBokYgnu/839nLH3GZtd3FWSJEmSJJWv7OxsCgoKeOGFFzjttNPIyckpObdh6cqECRP44IMPeOihh5gxYwaQ+Zn8/vvvz6mnnsoFF1wQRnxJkiRJkiRJkiRJkiRJkiRJkqRKw+IVSZIkSZIkSZIkqYqpU6cOvXr14tBDD+X7779n9uzZzJw5kx9//BHIlLT8XBlLPB4nFotRXFxMjRo1aNy4Mc2aNaNVq1bUq1evoh5DG1iwYAFDhgxh9erVoZWubKi4uJiJEycydepUTjjhBFq2bLnFY//zHzjhBDjySLjnHkgkyjGotIGKLF75z38yBUN16mT2mzdff27D7TlzMqUrADvttP54zZob32/D/Vq1SpepWrXSjVPp5WXl8fBRD3Nbz9t46sunuPfze1lVtIrVRavLfK5ENEE8GqdDow5c3eNqjmp9FPGo/1mQJEmSJElhCYKA/Px8WrZsyaJFiwA466yzSs5HIhEKCgp44403eOaZZ3jvvfdo1aoVF154IQcddBALFy7kqaee4pprrmHGjBnccccdYT2KJEmSJEmSJEmSJEmSJEmSJEnSds8VFiRJkiRJkiRJkqQqKh6Ps8cee7DHHnsAmYXeli9fzvz585k3bx4FBQUUFRVRXFxMNBolKyuLrKws6tWrR+PGjWnYsCFZWVkhP4U+++wz/vWvf20XhSsbSqVS5OfnM3jwYPbee2+OPPJIIpHIz44ZNAguvxzuvx9OP71ickrr1K6dKfr5md6prTZgANx0U2Z74EDo1y+zXVwMjz4K11yT2b/hBli+fP32OoMGrd+eMAHats1s/+EPsGgRTJ8OJ54IG3YbjR1buqz2ZoWnbm5d+nfvzx/3/yMfTv+Qu0bexchZI8mKZ7GmaA2poHRtQNmxbLLj2STTSc7scCaX73c5beq3KeP0kiRJkiSpNCKRCHl5efTt25fBgwdz5JFHbnS+oKCAIUOG8I9//IPx48ez66670rt3b2644Qaq/bdB9+ijj+avf/0rd911Fx07duTkk08O41EkSZIkSZIkSZIkSZIkSZIkSZK2e5EgCIKwQ0iSJEmSJEmSJEmSNhYEAR9++CFjx46luLg47Dg/K5FI0LJlS3r37k0sFtvkfHExXHUVvPkmvPoqdOgQQkjt8L78Eg4+GFat2vqxZ56ZKVZZZ13H0OaKVwBycuDDD6FHj5++56hR0LMn5Odn9tu2hZEjoW7dzed4+WU46aStz5+bC/fcAxddtPVjVT4Wrl7I2HljGT1nNJ/O/JQJCyewNrWWrFgW6SBd8ooQIRqJEo1EiUQiFBQX0DCvIfs22ZeDmx3Mvo33pfPOnclN5Ib9SJIkSZIk6RekUqmSn58OHz6cs846i2nTpgHQuHFj1qxZQ5MmTbj55ps58sgjycnJYeLEiVxxxRXMmTOHDz/8kCZNmoT5CJIkSZIkSZIkSZIkSZIkSZIkSduleNgBJEmSJEmSJEmSJEkbC4KAYcOG8Z///Ge7L10BKC4uZtq0afzzn//k9NNP36h8ZeFC6NMH8vJg3DioUyfEoNqhtWsHhYUVN19hYaZY5bLL4LTToHXrTGHLd9/Biy/CffdBUdH667/9FvbZB/r3z4xr3hyys2HFCvj6axg0CJ58snRZEgno3LksnkplpWH1hhzV+iiOan1UybH5q+bz5YIvWVawjIJkAYXJQmKRGDnxHHLiOexaa1f2abQP1bOqh5hckiRJkiSVxoalK9OnT+f3v/89M2fOpGfPntx55500atSIOXPmcPHFF3PZZZeRlZXF0UcfTbt27Tj++OO5++67+fLLLy1ekSRJkiRJkiRJkiRJkiRJkiRJ+gmRIAiCsENIkiRJkiRJkiRJktZ7//33GTduXKUoXdlQPB6nRYsWnHLKKUSjUUaNgpNOgn79YMAA2KCPRQpF69bw/fdhp6h48TisXAm5uWEnkSRJkiRJ0qBBgzjjjDPo06cPAwcOJCcnp+Tc4sWLadOmDb/97W956qmnyM7OBuCmm27irLPOomnTpmHFliRJkiRJkiRJkiRJkiRJkiRJ2m5ZvCJJkiRJkiRJkiRJ25Hhw4czfPjwSle6sk4ikaBt27YsXHg8AwZEePJJOProsFNJGWeeCc8+G3aKite8OfzwQ9gpJEmSJEmSdmxBEBCJRDjppJMYOnQoY8eOpX379qRSKWKxGGvXriU7O5ujjz6aDz74gO+++45mzZptNFaSJEmSJEmSJEmSJEmSJEmSJEmbioYdQJIkSZIkSZIkSZKUMXPmzEpdugJQXFzMhAnfMmzYl4wcaemKti8HHgjVqoWdouLtt1/YCSRJkiRJkrRO48aNyc3NpX79+gBEIhGCICA7OxuAZDJJNBqlqKjoZ+8TBEG5Z5UkSZIkSZIkSZIkSZIkSZIkSaoMLF6RJEmSJEmSJEmSpO1AUVERL7/8cqUuXVknGi2me/d3adhwZdhRpI106xZ2gopXrRocemjYKSRJkiRJkhSJRIBM8Up+fj7Dhg0DIBqNEolEKCgo4LnnnuP9998nOzubvLy8knKVdWMBFixYsMkxSZIkSZIkSZIkSZIkSZIkSZKkHZnFK5IkSZIkSZIkSZK0HXj//fcpLCwMO0aZSaVSvPLKKyULA0rbg3btYJddwk5RsdJp6NMn7BSSJEmSJEla5+KLL6ZRo0Y89NBDvPLKKwDMmDGDF198kb/97W9kZWVx44030rhxYyKRSMnPWD/++GPOOOMMOnfuzCmnnMKgQYPCfAxJkiRJkiRJkiRJkiRJkiRJkqTtRiRwlRtJkiRJkiRJkiRJCtXMmTN5/vnnSSaTYUcpU4lEgt/+9rd06tQp7ChSiaeegssugzVrwk5S/mIxOOUUeP75sJNIkiRJkiRpQ6NGjeKoo45i+fLl7L333vz444+sXLmSZDLJqaeeyjXXXEOrVq1Krp85cyZHHnkkkydPpkGDBhQVFZGfn8+FF17IvffeG+KTSJIkSZIkSZIkSZIkSZIkSZIkhS8adgBJkiRJkiRJkiRJ2pEVFRXx8ssvV7nSFYDi4mLeffddVq5cGXYUqcQpp4SdoOJkZ8Mf/xh2CkmSJEmSJP2vbt268corr3D++eezdOlSFi9eTI8ePbj55psZMGDARqUrAP/85z+ZNGkSl19+OePGjWPy5Mn8/ve/58EHH+TBBx8M6SkkSZIkSZIkSZIkSZIkSZIkSZK2D5EgCIKwQ0iSJEmSJEmSJEnSjurTTz9l+PDhVbJ4BSASibDnnnvSu3fvsKNIJS6+GB5/HIqLw05Svtq1g2++CTuFJEmSJEmSfs6iRYsoKCigadOmpNNpYrEYK1eu5PvvvyeZTNKsWTPefPNNLrjgAubMmUPjxo0BmDp1Kv379+fLL7/k/fffp02bNiE/iSRJkiRJkiRJkiRJkiRJkiRJUjiiYQeQJEmSJEmSJEmSpB1VOp1m9OjRVbZ0BSAIAr777jsKCgrCjiKVuPxyiMfDTlG+qleHq64KO4UkSZIkSZJ+SYMGDWjWrBmRSIRYLMbEiRM577zz6NWrFwcffDC77747H330EQDDhw8vGdeqVSuOPvpoFi5cyGeffRZWfEmSJEmSJEmSJEmSJEmSJEmSpNBZvCJJkiRJkiRJkiRJIZk6dWqVLl3Z0Jdffhl2BKlE69Zw0EFVu3wlNxf69Ak7hSRJkiRJkrZUEAQUFhZy7733MmTIEJo1a8btt9/O7bffTuvWrQF44YUXmDx5csmY5s2bU1RUxPTp08OKLUmSJEmSJEmSJEmSJEmSJEmSFLoqvISIJEmSJEmSJEmSJG3fRo4cSVFRUdgxyl0ymeTzzz9n//33JxKJhB1HAuDpp6FNG1i1KuwkZS83F154AXJywk4iSZIkSZKkLRWJRJg2bRqvvfYaO++8M/fffz/7778/iUQCgCZNmnDRRRcRiUS48MILady4MXfddRdASTGLJEmSJEmSJEmSJEmSJEmSJEnSjsjiFUmSJEmSJEmSJEkKwdKlS5k3b17YMSpMUVER06dPp2XLlmFHkQDYeWf4xz/gootgzZqw05SdnBw4+WTo2TPsJJIkSZIkSdpaK1asYPny5Rx44IEcdNBBAARBAMAFF1zAu+++y9ChQ/nwww8BWLNmDfvvvz8HHHBAaJklSZIkSZIkSZIkSZIkSZIkSZLCZvGKJEmSJEmSJEmSJIVgzJgxpNPpsGNUmKKiIkaOHGnxirYrv/sdPPMMfPopJJNhpykbNWvC3/8edgpJkiRJkiSVRiKRoEGDBhQUFGx0PJ1OE4vFqF27Nscccwx9+vQhPz+f4uJiTj75ZGrXrl1y7ejRo9lpp53YbbfdKji9JEmSJEmSJEmSJEmSJEmSJElSOCxekSRJkiRJkiRJkqQQTJ48eYcqXgGYOXMm6XSaaDQadhQJgEgEnn8e2rSBVavCTrPtcnNh0CCoUSPsJJIkSZIkSSqNfffdl86dO/PFF1/w/vvv06tXLwBisRgAP/zwA3PmzGHgwIHUrFmzZFwqlSIWi7F48WL++te/MnbsWL799luys7NDeQ5JkiRJkiRJkiRJkiRJkiRJkqSK5Go2kiRJkiRJkiRJklTBioqKWL16ddgxKlw8HufHH38MO4a0kZ13hkcegWrVwk6ybapVgzPOgJ49w04iSZIkSZKk0opEItx7770sX76c2267jY8//phIJMLq1au59NJLGT58OLvuuusm49YVs9SvX58+ffqwYsUKjjvuuApOL0mSJEmSJEmSJEmSJEmSJEmSFI5IEARB2CEkSZIkSZIkSZIkaUcya9YsBg0axNq1a3/2ug4dOmy0ON7NN9+8yTUDBgwo2X799deZMGHCz96zYcOGdOvWjZ133pkaNWqQnZ1NKpVi+fLlzJgxg88++4wVK1ZsNObMM8+kefPmm73npEmTeOmll352XoCsrCx++9vf0rFjx1+8Vqpot98Ot90G+flhJ9l6ublwyCHw5psQj4edRpIkSZIkSdvqpZdeol+/fsRiMdq3b8/cuXOZOXMm9evXZ8iQIRxyyCGbjAmCgEgkQmFhIQ8//DB/+tOfuOaaa7j99tsr/gEkSZIkSZIkSZIkSZIkSZIkSZIqkMttSJIkSZIkSZIkSVIFmz9/PqlUKpS5GzVqxD777LPRsVgsRoMGDWjQoAHt27fnscceY/ny5WU+d1FREbNnz7Z4Rdul666DpUvhkUdgzZqw02y5nBzo3Blee83SFUmSJEmSpKripJNOIp1O889//pO33noLgIMOOogbb7yRQw45pKRkZUORSIQgCMjJyeG0005j2rRp3HHHHXTp0oXjjz8+jMeQJEmSJEmSJEmSJEmSJEmSJEmqEC65IUmSJEmSJEmSJEkVbObMmSSTyVDmLigo4Msvv2TmzJmsWrWKaDTK7rvvTteuXQHIzc2lU6dOfPzxxz85/qmnntrkWH5+/hbPP3v27NIFlyrA3XdDNAoPPghb8dc6NNWqwX77wbBhkJ0ddhpJkiRJkiSVpZNPPpkTTzyRH374gfz8fDp06FBy7n9LVzY8HgQBDRs25Pzzz2f69OmcdtppTJ48mebNm//inEEQkE6nSSaTpNNp4vE48Xh8s/NJkiRJkiRJkiRJkiRJkiRJkiRtDyxekSRJkiRJkiRJkqQKNnfu3NDmnjJlClOmTNno2NSpU2natCmNGjUCIPtnGhy2tThl6dKlpNNpotHoNt1HKg+RCNx1F9SrB7fcsn2Xr1SrBocdBi+9BIlE2GkkSZIkSZJUHuLxOLvvvnvJ/pb8bHVdSUr79u258sorGT16NMcffzxffvnlRtetWbOG+fPnM3fuXGbOnMmCBQsoKCggEomUzJFOpwmCgHg8Tv369WnWrBm77LILjRs3pk6dOhaySJIkSZIkSZIkSZIkSZIkSZKk7YLFK5IkSZIkSZIkSZJUwVavXh12hBLZ2dm0atWK+vXrlxybOnXqZq+//PLLqVGjBkVFRcyfP5/x48czadKkLZ4vFouxevVqatasuU25pfJ09dXQti307ZspXykqCjvRepEI5OTAddfBNddALBZ2IkmSJEmSJFWU/y1d+d8ilvz8fBKJBEOHDuW7777j7bffZtmyZSxbtoyrr76ayy+/nM8//5xp06ZRVFREPB6nuLiYdDpdco8gCEilUhvNk0wmWbBgAQsWLODLL78kCAKCIKBRo0Z069aNtm3bEvMHVZIkSZIkSZIkSZIkSZIkSZIkKSQWr0iSJEmSJEmSJElSBQqCYKNF7LbGgAEDyizHySefTNu2bTc6tmLFCkaMGMH333+/2XG1a9cGIDc3l912243ddtuNUaNG8d57723RvJFIhGQyWercUkU59liYOhXOOQfefz9TwBK2atWgRQsYMgT23DPsNJIkSZIkSapIQRAQiURIpVIlJSfRaJRVq1axdOlSRo4cyVtvvcX333/P+PHjS863bt2aPn36kJ2dzcCBA0kmkwRBALBJwcqWKNqgpXjOnDm8+eabDB06lC5dutClSxdLtyVJkiRJkiRJkiRJkiRJkiRJUoWzeEWSJEmSJEmSJEmSKlA6nSYSiZQsbLe9icc3/Rh5zZo1jB8/nlmzZrFq1Spq1arF/vvvT4MGDQDo1q0bX3/9NfPmzfvF+1u8osqkXj147TV4/XXo2xcKCmCDdSUrTCQCOTlw3XVw9dXwE/9MJUmSJEmSVMVFIhEAYrEY+fn5fPbZZ0yfPp2nnnqKxYsXM336dACaNWvGfvvtx+mnn05WVhaLFy8mEolsVJhSltbd9/PPP+fzzz+nefPm/OpXv6JJkyblMp8kSZIkSZIkSZIkSZIkSZIkSdL/cikOSZIkSZIkSZIkSapA21K88tRTT21y7KyzzipVjo8++ojPP/+cnJwcmjdvTteuXalVqxa/+c1vSCQSDB8+vOTal19+eZPxU6ZM4bLLLiM7OxuANm3abFHxCkAqlSpVZiksxx0H06bBpZfCq69CNJopYSlviUSmZKVjR3j8cdhzz/KfU5IkSZIkSduvf/3rXwwePJjPPvuM77//nrVr1wLQqVMn+vTpw9FHH02XLl1YuXIlH374IclkssJ+HrtunmnTpjFz5kw6derEr3/9axKJRIXML0mSJEmSJEmSJEmSJEmSJEmSdlwWr0iSJEmSJEmSJElSBYrFYqTT6VKNnT17dpnlWLx4ccn2lClTSCaTHHjggQB07tx5o+KVn5Kfn8+SJUto3LgxAHl5eVs0bxAELrSnSqlePRg0CH78MVOCcv/9UFgIq1aV/Vzr/jmdeSZcfjm0br3pNel0mh9++IGsrCx23XXXsg8hSZIkSZKk7U67du146aWXWLZsGT169KBnz5506NCBo446iuLiYoIg4PXXX2fmzJkUFxeHljOZTPLFF1/w7bff0rt3b39+JUmSJEmSJEmSJEmSJEmSJEmSypXFK5IkSZIkSZIkSZJUgaLRKJFIhCAIQpk/Ho+TTCY3Ob5hntzc3JLt6tWrE41GWbly5UbXV6tWjXr16pXsr169eovmD4KAeNyPqlV57bQTXHcdXH01vPce3HUXfP455OZCfj6UZj3LaDQgFisgEsmhadMo11wDp54K1aptfszSpUu5+uqrWbBgASNGjCj9A0mSJEmSJKnSaNCgAaNHj2bOnDkccsghG52bMmUKQ4cOpbi4uNTl32UpmUyycuVKnn32WTp16sSvf/1rS7klSZIkSZIkSZIkSZIkSZIkSVK5cDUbSZIkSZIkSZIkSapgiUSCoqKicrt/rVq1uOKKK0r2b7755pLtSy+9lB9++IFZs2axYsUKotEozZo1o1u3biXXzJ07t2S7Xr16nHHGGXz77bdMnTqVFStWUKtWLbp37052djYA6XSaSZMmbVG2dDpdMk6qzGIxOOKIzGvJEvjiCxg3Dj75BL78ElasyJSxAARB5hWJZF4ARUUQj0P79nDQQRG6dq1G586w667rr/k5tWrVolmzZrz66qusWrWKGjVqlNuzSpIkSZIkafvRqlUrWrVqBUAqlSISiTB06FAmTpxIcWlagctZMpnkiy++4Pvvv+ess86ievXqYUeSJEmSJEmSJEmSJEmSJEmSJElVjMUrkiRJkiRJkiRJklTB6tWrx/z580OZOysriw4dOtChQ4efPL969WreeeedjY7F43H22msv9tprr02uD4KAjz76iEWLFm3R/IlEgtx1bRRSFVGvHhx2WOZ17bWZY0uWwMSJsHo1FBZmXllZkJOTKWTZffeNS1aCICCdThOJxH5xviAISCQS9OzZkwcffJBnn32Wiy++uByfUJIkSZIkSdurIUOGMH369O2ydGWdZDLJihUrePTRRzn77LOpXbt22JEkSZIkSZIkSZIkSZIkSZIkSVIVYvGKJEmSJEmSJEmSJFWwZs2ahVa88umnn9KiRQt22mknqlWrRiwWY+3atSxZsoSpU6cyduxYCgoKSq6fN28eb7zxBrvvvjsNGzYkLy+PRCLB6tWrmT17NmPGjGH27NlbPH+jRo3K47Gk7U69enDQQVt+fSQSIRb75dKVDbVv35799tuPJ5980uIVSZIkSZKkHUwqlWLQoEHMmjWLZDIZdpxflE6nWbNmDY899hjnnnsuderUCTuSJEmSJEmSJEmSJEmSJEmSJEmqIiJBEARhh5AkSZIkSZIkSZKkHck333zD0KFDKSoqCjtKhYpGoxx44IEccsghYUeRtkvr/hOOSCSy0XYqlSopZUmlUkSjUSKRCMlkkjvvvJMbb7yR2bNn06RJk9CyS5IkSZIkqeKk02mGDBnC9OnTKS4uDjvOVolEIuTl5XHeeedRo0aNsONIkiRJkiRJkiRJkiRJkiRJkqQqIBp2AEmSJEmSJEmSJEna0TRu3LikVGFHkkgkLIaQfkYkEikpVNlwe13pCkAsFiMSiQAQj8c5+OCDqV69Ok899VRYsSVJkiRJklTBhg0bVilLVyBTPpyfn8+TTz5JYWFh2HEkSZIkSZIkSZIkSZIkSZIkSVIVEA87gCRJkiRJkiRJkiTtaOrUqbNDFq8kk0kaN24cdgxpu5VKpTj88MPJyspit912Y+nSpdSpU4cmTZrw448/0rRpU/Ly8li+fDm777472dnZTJ06ld12243Bgwdz4403hv0IkiRJkiRJKmffffcdX3/9daUsXVknnU6zevVqhg0bxoknnhh2HEmSJEmSJEmSJEmSJEmSJEmSVMlZvCJJkiRJkiRJkiRJFSwSidCoUSPmzJkTdpQKlZ2dTV5eXtgxpO1WLBZj5cqVjBkzhkgkskUFTdFolEgkQiqVYtKkSey5554VkFSSJEmSJElhKCgo4PXXX6/UpSvrpFIpvvvuO6ZOnUqrVq3CjiNJkiRJkiRJkiRJkiRJkiRJkioxi1ckSZIkSZIkSZIkKQRdu3Zl0aJFFBUVhR2lQsRiMTp37hx2DGm79/rrr7N48WImT55MVlYW8XicqVOnUqtWLVatWsXMmTOpX78+Cxcu5Mcff6Ru3brMmjWLOXPm8OOPP4YdX5IkSZIkSeVo6NChVaJ0ZZ3i4mJeffVVLrvsMnJycsKOI0mSJEmSJEmSJEmSJEmSJEmSKimLVyRJkiRJkiRJkiQpBHvssQfDhg0LO0aF6tKlS9gRpO1eo0aNaNSoEXvttdcm54IgIBKJAJBKpYjFYkBmgcpEIlGhOSVJkiRJklSxvvvuO6ZOnUoqlQo7SpkqLi5m2LBhnHjiiWFHkSRJkiRJkiRJkiRJkiRJkiRJlVQ07ACSJEmSJEmSJEmStCOKx+N07ty5pDihqmvRogU1atQIO4ZUqaTT6Y22I5EIQRCQTqeJxWIl24lEglQqRVFRUYhpJUmSJEmSVF4KCgp4/fXXKS4uDjtKmUsmkyWlMpIkSZIkSZIkSZIkSZIkSZIkSaVh8YokSZIkSZIkSZIkhaR16y6kUmGnKH9ZWVl079497BhSpRONRjfZjkQiG20HQUAymSQWi5GVlRVKTkmSJEmSJJWvMWPGkEwmw45RboqLi3n33XfDjiFJkiRJkiRJkiRJkiRJkiRJkiopi1ckSZIkSZIkSZIkqYItWgTXXgudOtWmoGDXsOOUu5ycHJo3bx52DKlKSf23tSkWixGPxyksLOTZZ5/lmGOOCTmZJEmSJEmSylI6nWb06NFVungFYOXKlcydOzfsGJIkSZIkSZIkSZIkSZIkSZIkqRKyeEWSJEmSJEmSJEmSKsjcuXDFFdC2LaxcCV98ARdeeAjxeDzsaOUmkUhw8MEHE4lEwo4iVUpBEPzk8VgsBsBbb73FcccdR/Xq1enbty9vvfUW7733XkVGlCRJkiRJUjmaMmVKSQlvVZZMJvn888/DjiFJkiRJkiRJkiRJkiRJkiRJkiohi1ckSZIkSZIkSZIkqZxNnw7nnw/t20MsBt98Aw8+CM2aQbNmzWjXrl2VLF+JRCI0aNCAjh07hh1FqrQ2V1r04Ycfsttuu3HMMccwdOhQOnfuzPnnn8+uu+7Kgw8+WMEpJUmSJEmSVF5GjhxJUVFR2DHKXRAEfPfddxQUFIQdRZIkSZIkSZIkSZIkSZIkSZIkVTIWr0iSJEmSJEmSJElSOZk8GX7/e+jaFXbaCaZMgb/+FRo33vi6ww8/nKysrHBClqN4PE7v3r03Wxwh6ecVFRXx9ttvM2zYsJJjQRAA0KZNG44++mii0SgPPPAAI0aM4OGHH+a0007jnXfeobi4OKzYkiRJkiRJKiNLlixhwYIFYceoUF9++WXYESRJkiRJkiRJkiRJkiRJkiRJUiVj8YokSZIkSZIkSZIk/Yx1JQdb46uvoE8fOOQQaNMGpk6F//s/qF//p6/Pzs7mxBNPJB6Pb1PW7UkikeCwww6jdu3aYUeRKq05c+bwl7/8hSFDhgCQSqVKiox23XVXrrrqKgDWrFlDLBYDoFOnTgRBwAsvvBBOaEmSJEmSJJWZMWPGkE6nw45RYZLJJJ9//nmpfi4vSZIkSZIkSZIkSZIkSZIkSZJ2XBavSJIkSZIkSZIkSdJ/jRkzhr/85S889NBDPPvsswRBUFJysCVGjYKjj4YjjoBu3WDaNLj+etiS7pHddtuNdu3aVYnylUgkQoMGDdh3333DjiJVarVr12bJkiUsXLgQoKRcBSCdTtOkSRN69uzJoEGD+P777wHo2LEjnTt35vHHHw8lsyRJkiRJksrO1KlTd6jiFYDCwkJWrVoVdgxJkiRJkiRJkiRJkiRJkiRJklSJVP4VeyRJkiRJkiRJkiRpGw0fPpzrr7+e0aNHE4vFWLt2LUEQ8Omnn3L99dfTokWLXyxhKSiA++/PlK689BLk5Gx9jsMPP5xp06axZs0agiAo/QOFLJFI0Lt3760qrZG0qbp167LLLruwdOlSpk2bRsuWLUvei9a9Rxx44IHce++9FBUVAdCiRQt69erFbbfdxtKlS6lbt26YjyBJkiRJkqRSSqVSLF++/Bev69ChA8cdd1zJ/s0337zJNQMGDCjZfv3115kwYcJWZdl333058sgjS/ZnzJjBM888s9E1Z555Js2bN9/sPSZNmsRLL730i3PFYjHmz59PzZo1tyqjJEmSJEmSJEmSJEmSJEmSJEnacUXDDiBJkiRJkiRJkiRJYRo8eDCnnHIKS5cu5aabbuKNN97gpZde4sADD2TQoEGMHDkS4BdLRHJyYNAguPDC0pWuAGRnZ3PWWWeRnZ1duhtsBxKJBGeccQa1a9cOO4pUJRx99NF88803JYthptNpILMAZRDAl1/+yLJlB/Hgg4054ABo1izGAw/cSDS6kl12qUXdutCoEbRqBaecAg8+CKNGZcqiJEmSJEmStP1atGgR8Xg87BjUrVuXww47rMLmKyoqYu7cuRU2nyRJkiRJkiRJkiRJkiRJkiRJqvzC/w0MSZIkSZIkSZIkSQpBEATMnTuXW2+9lezsbB599FG6du1KIpEAMou7DR8+nLVr15Zc/3PlK5FI5rWt6tSpQ79+/XjqqadK5q4s4vE4J598MrvuumvYUaQq47TTTuOaa67h2Wef5YgjjqCoKIdnn4UXXwz48ssUBQV3EokU8fjjNfhvJwuQBWRRULC+YGXhQpg2Dd58ExIJyM+HXXaBAw6ACy6A7t3L5j1MkiRJkiRJZWP+/PkEQRBqhkgkwvHHH09WVhbFxcUlPz//JU899dQmx/Lz87dobBAEzJw5c6tySpIkSZIkSZIkSZIkSZIkSZKkHZvFK5IkSZIkSZIkSZKqvJ8qTYlEInz99ddMmjSJyy67jB49emx0ftmyZTRo0IA99tij5PqKstNOO9G3b1+eeeYZCgsLK2zebZFIJOjTpw8tW7YMO4pUpdSrV4++ffvy0EMj2Guvscye3Z1YDAoKYmT+s484kMOWrsG5YRnLjBkwcya89ho0aABXXQVnnAHVq5fPs0iSJEmSJGnLzZo1i+Li4lAzHHjggeyyyy4sX76cyZMns//++2/RuNmzZ2/TvAsXLvzFMnRJkiRJkiRJkiRJkiRJkiRJkqR1LF6RJEmSJEmSJEmSVOVtbnG2pUuXkp2dTX5+PsuXL6d27dosWbKETz/9lDvuuIMWLVpQq1YtFi9eTP369Ss0b82aNenYsSNjx44llUoRbGmrQgiysrI4/fTTadq0adhRpCollYIhQ+Djj+8lFoNp06JArEznCAJYswZ++AH694c//jFTvtK/P7RuXaZTSZIkSZIkaSvMmTMn1Pl33nlnDjroINLpNK+99hotWrTY4rGXX345NWrUoKioiPnz5zN+/HgmTZq0xeNTqRSrVq2iZs2apYkuSZIkSZIkSZIkSZIkSZIkSZJ2MBavSJIkSZIkSZIkSaqSUqkUjz/+OOPGjaN27drsvPPOnHzyyeyyyy4l1+y999507NiRgQMHsmTJEvbcc0+mTZvGBx98wJIlS9hpp53o2LEje+yxB1dccQX9+vUjCILNFrmUlYcffphnnnmGMWPGUKNGDY4//nh23XVX4vHt6yPeRCJBrVq16NOnDzvttFPYcaQqZcoU6NMHpk6FNWuyK2TONWsyfz79NDz/PFx7bea1nb31SJIkSZIk7RDy8/NLNW7AgAHbPHc8HueEE04gFosxcuRIZs2atVXFK7Vr1wYgNzeX3Xbbjd12241Ro0bx3nvvbdH4WCzGmjVrLF6RJEmSJEmSJEmSJEmSJEmSJElbxKUxJEmSJEmSJEmSJFUpyWSShx56iFtvvZVVq1YRjUYpLCwE4M033+T++++nY8eOALRv35577rmH6667jhEjRvDuu+9SUFBAv379uOiii1i1ahUffPAB9957L2effTZdu3alXbt25Vq+MnjwYP70pz/RuHFjfve731G/fn3effddJkyYwOGHH04ikSAajZbL3FsjHo/To0cPDjzwwO0ij1RVpFJw770wYACsXQvpdMVnSCYzrzvvhBdegJdegnbtKj6HJEmSJEnSjiyZTIY292GHHUb9+vVZsGABH3/88RaNWbNmDePHj2fWrFmsWrWKWrVqsf/++9OgQQMAunXrxtdff828efO26H7FxcWlzi9JkiRJkiRJkiRJkiRJkiRJknYsFq9IkiRJkiRJkiRJqjIWLFjArbfeyuDBgzn44IPp3bs3e++9N5FIhAsvvJDhw4fzyCOPcMcdd1CnTh2CIKB79+58+OGHzJs3j1NPPZVzzjmHfv36ldzzkEMOoaioiL/+9a/ce++9PPnkk+X6DP3792f//ffngQceYM899wTgL3/5C6+88gqvvvoqNWvWpFGjRmRlZZVrjs1JJBLUqlWLk046qWTBPEllY8oU6NMHpk6FgoKw08CaNfDtt9ClC1x7beYV9780kSRJkiRJqhDpUjbyPvXUU5scO+uss7Z4fOPGjenSpQvJZJJXX311i3O8/PLLmxybMmUKl112GdnZ2QC0adNmi4tXwiyekSRJkiRJkiRJkiRJkiRJkiRJlYvLYUiSJEmSJEmSJEmqElKpFIMHD+bhhx+mX79+/PnPf6ZZs2Yl5wcMGMC5557LqFGjShaKi0QiAMTjce69915++OEHDjnkEGD9onbRaJTTTjuN++67j2+++YaVK1dSs2bNcnmGwYMHs3jxYq699tqS0pVkMklWVhannnoqhx12GIMGDWLYsGHss88+ZGVlEa+gFoR1RS89evTggAMOIBqNVsi80o7ihRfg7LNh7Voo5Zqa5SIIMiUwd94JL70EH38M9euHnUqSJEmSJEmbM3v27G0aX6NGDSKRCPF4nIsuuugnr2nevDkDBgxg1KhRvPfee5u9V35+PkuWLKFx48YA5OXlbVM2SZIkSZIkSZIkSZIkSZIkSZKkn2LxiiRJkiRJkiRJkqRKafHixdSvX590Ok00GiUWi5FOp7nlllu44YYbSq5LJpPE43H2228/kskkU6dOpaioaKN7rVq1itGjR1OnTh1atGixUekKwLRp00in0+yyyy7lVroCkJ2dzdq1a9l5550BKCoqIisriyAIAKhfvz6XXXYZ++23HxdddBH5+fmcfvrpRCIR0ul0Se6ysm5xvVq1anHAAQew5557kkgkynQOSfDgg3DllZmCk+3VmjXw7bfQuTN89hk0aRJ2IkmSJEmSpKotGo2SSqXCjrFFqlevTjQaZeXKlRsdr1atGvXq1SvZX7169Rbfs6JKxyVJkiRJkiRJkiRJkiRJkiRJUuXnbyFIkiRJkiRJkiRJqlS+++47brjhBl555RUmTZpE27ZtS8pXTj31VLKysgBIpVLEYjHi8TjJZBKArKws2rVrR40aNUrGAOTl5VFQUMDkyZP56KOP6NmzZ8l8U6dO5eGHHyY3N5fevXuX67PVrl0bgHfeeYfjjjuu5FkikQhASeb99tuPV155hQMOOIDHHnuMDz/8kKlTp/LVV1+VLMa37pm31rqvWSqVom3btuy///40bty4TJ5P0qbuvBNuuWX7Ll1Zp7gY5s6FTp1gzBho1izsRJIkSZIkSVVXLBajuLi43O5fq1YtrrjiipL9m2++GYBFixbx7rvvbnJ9q1ataNWqFQBLly5lzJgxLFiwAIB69epxxhln8O233zJ16lRWrFhBrVq16N69O9nZ2UDm59uTJk3a4nwWr0iSJEmSJEmSJEmSJEmSJEmSpC3lbyFIkiRJkiRJkiRJqhS++uorbrjhBt5++21atGjBBRdcUFJIsq5ApVGjRiXXx2IxAIIgIB6PM27cOKZNm8aJJ55I9erVS65bV9Dyu9/9jiuvvJJLL72Uvn370rVrVyZMmMDrr7/Ov//9b84991yOOeaYcn3Gzp07s8cee/DEE0/QuHFjLrzwQho2bFhyft1zFhUV0bx5cw4++GA+/PBDcnNzOeKII+jVqxcLFy5k3rx5zJo1izlz5rBy5UoSiUTJ1yIIAiBT5rLu61dcXExeXh6NGzemefPm7Lzzzuy8884lxS+SysdDD2VKV/Lzw06y5VIpWLIEevSA8eNhg7coSZIkSZIklaHc3FwKCwsrfN5ly5YxevToTY7n5OSUFK+sXLlyk2vi8Th77bUXe+211yZjgyDgo48+YtGiRVuUIZVKUa1atVKklyRJkiRJkiRJkiRJkiRJkiRJOyKLVyRJkiRJkiRJkiRt17744guuvfZaPvjgA1q0aMH111/P4YcfTqdOncjJyfnF8evKRd5//30A+vXrt9H5dWUml1xyCSNGjOCNN97gmmuuIRKJEAQBu+yyC0888QRnnXVWGT/ZpmrUqMHDDz9M3759uf/++ykqKuLss8+mefPmJUUyyWSypBAlkUgQiURYvnw5u+66K/F4nCZNmtCkSRO6dOlScv3ChQtZtWoVyWSSZDJZUkaTSCSoVq0aDRs2JDs7u9yfT9J6L74I/ftDQUHYSbZeKgWLFmXKV8aNg9q1w04kSZIkSZJU9TRu3Jhly5aFHWOLzJs3jzfeeIPdd9+dhg0bkpeXRyKRYPXq1cyePZsxY8Ywe/bsLb5fJBKhVq1a5ZhYkiRJkiRJkiRJkiRJkiRJkiRVJZEgCIKwQ0iSJEmSJEmSJEnST5k2bRrdu3fnxx9/5JZbbuHwww9nzz33JDc3d6vus3btWnr27MncuXOZPHkysViMeDxeUsqSTqeJRqPk5+fz/vvvM23aNBYuXEiPHj049thjy+PRNpFMJktKYP75z39y6623MnXqVPbff38uvPBCunfvzi677FJSuvLZZ59x/vnnU79+ff71r39VSEZJZeOHH2CvvSA/P+wk2yY7G445BoYMCTuJJEmSJElS1TN27Fjef/99kslk2FEqXJMmTTjnnHPCjiFJkiRJkiRJkiRJkiRJkiRJkiqJeNgBJEmSJEmSJEmSJGlzWrZsySmnnMIDDzxArVq16Ny5MwCrV69m7dq1xGIx1qxZQ+PGjUtKVDYUBAGRSITx48fzxRdf8Pvf/56cnJyNzq9atYqaNWsSBAHVqlXjuOOOq6jHY9WqVdx4443ceeedZGdnlxz/3e9+R7169fjb3/7GBx98wKhRozjooINo3749e++9N8XFxTz00ENMnz6dp59+usLyStp26TScfDKsXRt2km23di0MGwZDh8LRR4edRpIkSZIkqWpp3LgxsVhshyxeadasWdgRJEmSJEmSJEmSJEmSJEmSJElSJWLxiiRJkiRJkiRJkqTtUjqdJhqNcuaZZzJo0CDuuusuLrroIkaMGMGbb77JiBEj+OKLL2jUqBG9evXi3HPPpVu3biVlK+vuEYvFeP311yksLOT0008HIJVKMXHiRD744AOWLFnC1VdfTa1atSr8Gfv378/jjz/O6tWrufvuu6lduzapVIp4PM4RRxxBjx49eO6553jttdeYOHEi//73v0vGtm3blnvuuYd99923wnNLKr0HH4RJkyCVCjtJ2cjPhzPPhGnToE6dsNNIkiRJkiRVHQ0bNqS4uDjsGBUuOzubJk2ahB1DkiRJkiRJkiRJkiRJkiRJkiRVIpEgCIKwQ0iSJEmSJEmSJEnSz7nooot45JFHOOmkk/jiiy+YMWMGv/rVr8jOzubrr79m1qxZ1K5dmxEjRrDnnntuVL6yatUq9t9/f/Ly8vj888/58ssvef/993nhhRf45ptvOPbYY3nkkUdo2LBhhT7T+PHj6dKlCzVq1CAej5c8H0AQBARBQDQaBWDu3LlMnz6dOXPm8P3337PXXntxyCGHULdu3QrNLGnb/PAD7LVXpqykKsnOhmOOgSFDwk4iSZIkSZJUtfztb39j+fLlYceoUPF4nIsvvpjatWuHHUWSJEmSJEmSJEmSJEmSJEmSJFUSFq9IkiRJkiRJkiRJCs2GBSk/JZVKEYvFGDlyJMceeywrV67k1FNP5a677qJhw4akUinmzp3LTTfdxMCBA+nduzdDhgzZ6L6vvPIKffr04YQTTqBz58489thjzJgxg4MOOohbbrmFgw46qKIedyNdu3Zl9erVHH/88dxzzz0kk0mGDBnCiSeeSDqdJhqNlvwpqfJLp6FbN/jiC0ilwk5T9qpVgxdfhKOPDjuJJEmSJElS1TF06FC+/PJLdqRf/cnNzeXKK6/82c8OJEmSJEmSJEmSJEmSJEmSJEmSNuQKPZIkSZIkSZIkSZIq1CuvvMJjjz3GJ598QmFhYcnxn1o4LhaLAdCjRw/69evHP/7xD5555hkaNmxIMpkkFovRtGlT7r77bqpVq8bLL7/MtGnTiEQiFBcXA/D5558TBAGvvvoq1113Ha1bt2bMmDF88sknoZWuPPfcc4wbN45LLrmEW265hQEDBhAEAY888ghLliwpKVv539KVdDodRlxJZWDYMJg8uWqWrgDk58OFF8IOtAaoJEmSJElSuevatWvJz8l3BPF4nK5du1q6IkmSJEmSJEmSJEmSJEmSJEmStko87ACSJEmSJEmSJEmS1luwAMaPh7Fj4dNPYf58KCyEoqLMYvbZ2ZlXw4Zw0EHQtSt07gyNG4ed/Jc9+uijDBgwgCVLlhCLxSgqKuLQQw/lvPPOo0+fPgRB8JOLqaXTaaLRKP3796dmzZolx+PxzMedqVSKevXqcdxxxzFo0CA+/vhjWrZsSSKRoKioiBkzZgDQp08frrvuOtq3b18hz/tz/vSnP9GrVy969epFLBbjj3/8I5MmTWLQoEH8/ve/57HHHqNJkyabfE3+t4hFUuVx552wenXYKcrXihXw8cfQs2fYSSRJkiRJkqqGhg0bUq9ePRYuXBh2lAoRBAH77rtv2DEkSZIkSZIkSZIkSZIkSZIkSVIlY/GKJEmSJEmSJEmSFKLFi2HgQBg2DCZMgPz8TLHKmjWQSm1+3HffwciRkJeXKWXJzoYOHeDww6Ffv0wxy/Zk4MCB9O/fn+7du9O7d2/q1avH+++/z2OPPcbw4cNp2rQp3bp1+8mx68pGGv7EQ60rZUmn08ybN4/s7GzatWsHZApZsrKyuPbaa/nb3/5GkyZNyu8Bt8I111xDfn4+55xzDq1atQIgJyeHG264gYkTJ/LOO+/w8ssvc/nll/9kEY2kymfatEypVlW3ejXcfbfFK5IkSZIkSWWpR48evPXWWxQVFYUdpdy1bNmS6tWrhx1DkiRJkiRJkiRJkiRJkiRJkiRVMpEgCIKwQ0iSJEmSJEmSJEk7kiCAMWPgnntg6FCIRqGgoGzunZOT+fO3v4X+/aF7dwi7u2PhwoV07NiRvLw83nrrLdq0aVNy7s9//jP/93//xwEHHMDf//539tlnny2657rClXXGjBnDoYceSpMmTfj4448rpGQlnYaVKzPfu8LCzH5OTuZVsyYkEpuOmT17Ns2aNeOcc87hjjvuoG7duhs9y+eff86pp57KrFmzePzxxznrrLMsX5GqgMsvh4cfhuLisJOUv5wc+P572GWXsJNIkiRJkiRVDclkknvuuYe1a9eGHaVcJRIJTjvtNJo3bx52FEmSJEmSJEmSJEmSJEmSJEmSVMlEf/kSSZIkSZIkSZIkSWWhsBCeegratIGePeHVV2Ht2rIrXVk3R2EhvPEG/OY30LIlPPII5OeX3Rxba+bMmSxYsIBjjz2WNm3akEwmKSoqAuDSSy/lpJNOYsSIEQwePJhVq1YBEATBz95zXVHJ/Pnz+ec//8lpp51GTk4Od955Z7mUrqTT8O238M9/wiWXwD77QLVq0LBh5mvcvj106ACtW0OTJplzLVvCaadlvv5jx2a+Lz/++CNnnXUWp512GnXr1t3oWQC6du3K5ZdfDsDf/vY3vv322zJ/FkkVq6Ag896/I5SuQKZc7OGHw04hSZIkSZJUdcTjcTp37kwsFgs7SrmqVq0azZo1CzuGJEmSJEmSJEmSJEmSJEmSJEmqhCLBL61YJEmSJEmSJEmSJGmbff459OkDy5bBmjUVO3deHtSoAS++CAcfXLFzA7z00kucfPLJnH766Tz33HMlx4MgIBKJMGzYMC6++GJyc3N55JFHOPhnQhYXF7Nq1SqGDx/OhAkT+Oyzz/j000+pU6cOt99+O2eccUaZLT6XTsN778E998DIkRCPQyQCq1dv3X1ycyGRyJTf7L57wIUXFtGvXxbVq0dKvgb/66abbuKWW27hwAMP5Nlnn3WxOakSe+aZTGHT1r53VGa1a8OiRZn3PkmSJEmSJG271atX88ADD5SUmlc1iUSCY445hr322ivsKJIkSZIkSZIkSZIkSZIkSZIkqRKKhh1AkiRJkiRJkiRJqsoKCuCyy6BnT5gzp+JLVyAz54IFcMQRcP75FZ+hffv2JBIJFi5cyPz584FM6co6PXr04De/+Q1Tpkzhs88++9mF46LRKG+//TYnnngi9957LzNmzOD666/nhx9+4MwzzyyT0pXFi+HOO6Fx40xZzscfw9q1ma9baYoTCgpg5UpIJmHy5AjXXZdNw4YRLrwQvvtu49KVdDoNwO9+9zt69OjB8OHDue+++7b5mSSF59VXd6zSFYBUCr75JuwUkiRJkiRJVUf16tU54ogjSFTBpttoNErTpk1p165d2FEkSZIkSZIkSZIkSZIkSZIkSVIlZfGKJEmSJEmSJEmSVE4+/xxat4YnnsiUb4QtPx+eew5atYJ//7vi5q1Tpw7t27fn+++/Z8qUKQBEIhEikUzpSO3atfnVr35FXl4eI0eOpLi4eKPxM2fOpLCwEIBYLMavf/1rXnzxRQYPHsy3337L9ddfT1ZW1jbnnDYNTjoJdtkFbr4ZFi4sn7KE1asz34snnoBOnaBrV/joo8y5aDTzEW7Lli15/vnn6dGjB3//+995/vnnyz6IpAoxblzYCSpeKgXjx4edQpIkSZIkqWrZe++92WWXXUp+jlxVJBIJjjvuuJLPDCRJkiRJkiRJkiRJkiRJkiRJkrZW1fptC0mSJEmSJEmSJGk7EARw443QsyfMmbN9lK6sU1AACxbA4YfDn/6UyVreGjRoQJcuXZg5cyaffvopa9asKTkX/DdAt27dqFOnDp988gnpdLrk/GuvvUaLFi24/PLLAUin0zRq1IjevXvzm9/8pkzypdNw//2w997w2muwdm3FfM+Sycw8Y8fCMcfAmWfCypXrMqVp1qwZZ599NgDNmzcv/0CSytzKlfDjj6Ube+aZmffoda8t8fTTG4/539fYsRtf36zZz18fBHDkkVufPT8fRozY+nGSJEmSJEnavEgkwvHHH088Hg87SplJJBIcddRRVK9ePewokiRJkiRJkiRJkiRJkiRJkiSpErN4RZIkSZIkSZIkSSpD6TRccAHce+/2VbjyvwoK4JFH4Pe/h1SqfOeKRCKcffbZ1K9fn1deeYX//Oc/G51LpVI0b96cVq1akZ+fz9dff11yvmnTpgCMHj2aVCpFNFq2H3FOnw777Qc33JApCijvr8Xm5OfDkCHQsiV88AElz9m3b1+++uorDjjggHCCSdomX34J1aqFnSIcn30WdgJJkiRJkqSqp0aNGhxxxBEkEomwo2yzaDRK06ZNadeuXdhRJEmSJEmSJEmSJEmSJEmSJElSJRcPO4AkSZIkSZIkSZJUVaTTcOqp8NZbmSKN7V1+Prz6KixfDq+9BvFy/PSwU6dOHHnkkTzzzDMMGjSI3Xffnfr161NUVERWVhYAyWSSnXbaqWSRtXQ6TefOnRk1ahRdu3Yt0zzpNDzwAFx3HaxdG17hyoYKCzOv446D3r3h738PqFUrwt577x12NEmlNH585t91GHr3hgULNj62atXmr3/7bbj99k2PT5xYuvlnzICiIvjvW7wkSZIkSZLKyN57783kyZOZNm0ayWQy7DillpOTw3HHHUckEgk7iiRJkiRJkiRJkiRJkiRJkiRJquQsXpEkSZIkSZIkSZLKQBDAOedUntKVdfLz4eOP4Xe/g3/+E6LR8pknGo3Sv39/vv76ax588EHq1avHTTfdRFZWFqlUijfeeINx48bRq1cv8vLyCIKA6H/DlHXpytq1cPzx8Omn2+f3Kj8fhgyBjz+OMHIkNG0adiJJpfXvf2fec8IwbhzMnLnl1y9aBCNHlt38OTmZ0paOHcvunpIkSZIkSYJIJMJJJ53Es88+y7x58ypl+UpOTg5nnXUW1atX3+w1QRBYyiJJkiRJkiRJkiRJkiRJkiRJkrZIOS2bJEmSJEmSJEmSJO1YrroKBg/ePos8fkl+PgwdChdfvG33Safhq682/zXYc889ueuuu8jKyuKWW27h7LPP5r777mPAgAH84Q9/oFGjRlx55ZXE4/FyW0xt9Wo49FD45BNYs6ZcpigThYUwf35A587w3Xdhp5FUWtOnhzf3p59m3kuWL4cRI+Dcc+Hn3lqPOQaWLs2M+eEHePJJ2H330s8ficCsWaUfL0mSJEmSpM2LxWKcfvrp1K9fn3g8HnacrZKVlcWZZ55JvXr1fvY6S1ckSZIkSZIkSZIkSZIkSZIkSdKWigRBEIQdQpIkSZIkSZIkSarMhg2DPn0qZ+nKhvLy4Omn4aSTtm5cMpkpnbn9dqhdG/71L8jK2vz1r7zyCo888ggfffQR2dnZBEHAgQceyF133UXHjh236Rl+zpo1cOCBMHlypligMohEoFYt+PxzaNs27DSStlbr1vD996Ube+aZMHDg+v0tWWfy6aehb9/Nn3/lFejde/1+s2YwY8bmr1+9Gnr1yrwHba0aNeDxx+Hkk7d+rCRJkiRJkrZMUVERzz//PPPnzyeZTIYd52dFIhGys7Pp27cvDRs23Ox1BQUFvPrqq3z66afMmjWLHj160KVLF37zm99UYFpJkiRJkiRJkiRJkiRJkiRJklSZWLwiSZIkSZIkSZIkbYNly6Bly8yfVUHNmpmSgAYNfvnaoiJ49lm44w5o3BhuuAEOO2zLygHWrl3LrFmzmDRpEq1bt2aPPfbY9vA/Ox/8+tcwblzlKV1ZJxKBunUz2Zs3DzuNpK3RtCnMnl26saUpXrn/fqhXDz7+ODNv/fpwySXQo8f6a/r0gZdeWp/v9dczhSyTJmUKqrp3h/79M2VckDnert3W58/Lg3/84+eLYCRJkiRJkrTtkskkgwcPZubMmRQXF4cd5yfFYjFycnI466yzqFu37k9eEwQBb7/9Ng899BDvvPMOADVq1KCwsJDc3Fxuv/12LrroooqMLUmSJEmSJEmSJEmSJEmSJEmSKgmLVyRJkiRJkiRJkqRtcPLJ8MYbmWKPqiCRgF694K23Nn9NQQE8+STcdRfssQdcfz0cdFDFZdxaQQDHHgsffpjJXhnFYtCwIXz9daaERVLl0KQJzJtXurGlKV75KdnZMHkytGiR2X/uOfj9739+zHnnwaOPrt9v2RKmT9+6efPy4G9/g7PP3rpxkiRJkiRJ2npBEDB69Gg++ugjUqkU29OvCiUSCVq1asXRRx9Nbm7uT16TTqf5xz/+wV133cWyZcvo3r0755xzDgceeCATJ07k8ccf55VXXuH111/n6KOPruAnkCRJkiRJkiRJkiRJkiRJkiRJ27t42AEkSZIkSZIkSZKkymrYsExBSVUpXQEoLoZ//QteeglOOmnjc6tWwSOPwL33wn77wSuvQJcu4eTcGs8+Cx9/XHlLVwBSKViyJFOG8PLLYaeRtKWys8NOkPnfqPHj1xevNGz4y2NGjtx4v2HDrS9eiUQgJ2frxkiSJEmSJKl0IpEI3bp1o3Xr1rz88sssXryY4uLiUDPFYjESiQTHHXccbdq02ex1yWSSu+++m7/85S9Ur16dG2+8kZNOOomWLVsC0LhxY+rXr8+4ceP4xz/+wSGHHEL16tWJlLapWJIkSZIkSZIkSZIkSZIkSZIkVTnRsANIkiRJkiRJkiRJldGyZfC730F+fthJyl5+PpxzDixalNlftgxuuQV22y2zeP9778Hrr1eO0pV58+CSS2DNmrCTbLu1a+Gdd+DNN8NOImlL5eZW3Fw1asAee2x6PCcHOndevz9//vrtTp0gkdh0zAEHbLy/4ZgtFY1W7PNLkiRJkiQJ6taty7nnnsuhhx5KPB4PrZwkkUjQunVrLrvssp8tXQmCgGeffZZ77rmHevXqcdttt3HBBReUlK6kUikAOnbsSPPmzZk8eTJZWVmWrkiSJEmSJEmSJEmSJEmSJEmSpI3Eww4gSZIkSZIkSZIkVUa33VY1S1fWKSiA/v2hSRN47DE45hgYMQJ+Zn207U4QwOmnQ2Fh2EnKTn4+9O0LU6dC3bphp5H0S+rUKft7DhgAN92U2R44EPr1y2zXrQtffw3vvgtvvAHTpsFOO2XKp1q0WD9+yJD125deCr/+NfzznzByZOb9skePzPv/OmPHwowZW58zEoHatbd+nCRJkiRJkrZNJBKhW7dutG7dmg8++ICpU6cCkEwmy33eeDxOnTp16NmzJ61bt/7FMQsWLODuu+8mGo1y9dVX07t3b2rUqFFyPhqNlmzn5+eTTCZZs2YN2dnZ5fIMkiRJkiRJkiRJkiRJkiRJkiSpcrJ4RZIkSZIkSZIkSdpKa9dmykjWrg07SfkpLobnnoNzzoHx46F587ATbb1nn80UBpTzWnIVLj8fzjsPXn457CSSfkn37vD555BOV8x8sRgceWTm9VMefBDefnvjY7vsAldf/dPXL1yYKXsqjYIC6NChdGMlSZIkSZK07erWrcvJJ5/MmjVr+OKLLxg1ahTJZJKioqIynSeRSBAEAe3ataNbt240atRoi8fedtttfPfdd/Tt25c+ffpsVLoSBAGRSASAxx9/nDFjxnDEEUdQo0aNjc5JkiRJkiRJkiRJkiRJkiRJkiRZvCJJkiRJkiRJkiRtpZdfhiAIO0X5q1YNunSpnKUr8+fDJZfAmjVhJyl7a9fCO+/A0KFw9NFhp5H0c/bbD6pXh5Ury3+uuXPh5JPhqKOgc2do1Ahq1IDFizMlVI8/Dm+9tfGYO+6AadOgV6/Me32DBpnirenTYdgwuPfezPjSqFUL6tXb5seSJEmSJEnSNsrLy+PAAw+kR48eTJ06lc8++4w5c+YQi8UIgoDi4uKtul8sFiMej1NcXEytWrXYb7/96NChAzk5OVudbdKkSTRq1IibbrqJunXrlhSqbFisMmzYMO655x4AzjvvPBKJxFbPI0mSJEmSJEmSJEmSJEmSJEmSqrZIEOwIS0JJkiRJkiRJkiRJZWfvveHrr8NOUTFatoTvv4f/rm9Wafzxj/Dgg1BUFHaS8rP77vDdd5XveyPtSGbMgHbtID8/7CQVr1cveO+9sFNIkiRJkiTpp6TTaRYvXsy8efOYM2cOs2bNYunSpUQikZIXQBAEBEFAOp2mevXqNG7cmGbNmtG4cWMaNWpEVlZWqTOkUinat29PJBJhwoQJxGKxkjmj0SgA7777Ln/5y18YMWIE/fv3584779z2h5e2QRBkPnsqKMhs5+RkXn5WI0mSJEmSJEmSJEmSJEmSJEnhiocdQJIkSZIkSZIkSapMvvoKpk0LO0XFWbAARo2C/fcPO8mWKyyExx+v2qUrAPPmwdix0LVr2EkkbU6zZjvmgnuJBBx8cNgpJEmSJEmStDnRaJQGDRrQoEED9tlnHyBTxlJQUEAymSSZTJJOp0kkEsTjcbKzs0kkEmU2fxAEAHTs2JF//etfTJgwgc6dO5NOp4lGo6RSKV588UUeeOABxo0bx+mnn06/fv3KbH5pS8yfD+PHZz6L+fe/YcIEWL4cYrHMCyCVyryqVYM994SDDoJu3aBzZ2jRYsf8+bAkSZIkSZIkSZIkSZIkSZIkhcHiFUmSJEmSJEmSJGkr3HsvrF0bdoqKk58P99wDr7wSdpIt99JLYSeoGAUF8Ne/wuDBYSeRtDmRCOy1F4weHXaSilWtGnTpEnYKSZIkSZIkbY1oNEpeXl6FzBWJRIjFYpx66qkMHjyY++67jyuvvJK2bduyYsUKbr31Vl555RWWLl1K3759ufTSS2nbtm2FZNOOKwjgs88ynwV+/HHmc5jsbFizJlOuss66spUN5efDuHGZopYaNSCZzBzfd1/44x/hyCMh7m/xSZIkSZIkSZIkSZIkSZIkSVK5iQRBEIQdQpIkSZIkSZIkSaos6tWDpUvDTlGx8vJg1apMgUBlsNdeMHFi2CkqRk4OzJmT+Xspaft0/fWZAquiorCTVJzsbJg3D+rWDTuJJEmSJEmStnf33nsv1157LbVq1aJOnTosW7aMxYsXs/POO3PFFVdw4oknsttuuwEQBAGRzXxYkUwmmTFjBq1atarI+KoCVq+G55+Hu+6CRYsyJSpl+dt2NWpAVhZcdhmcfz40bFh295YkSZIkSZIkSZIkSZIkSZIkZUTDDiBJkiRJkiRJkiRVFosWwZo1YaeoeEEAM2eGnWLLfPEF/PBD2CkqTiQCTz4ZdgpJP+fssyG6A/3XGZEI9Oxp6YokSZIkSZK2zB//+EeeffZZjj76aPLz8+nYsSPnnnsun332GVdccUVJ6Qqw2dIVgJkzZ3Lcccdx8cUXV0RsVQFz58J550GDBtC/f+bzpTVryrZ0BWDVKliyBP7yF2jeHI45Br76qmznkCRJkiRJkiRJkiRJkiRJkqQd3Q60tIckSZIkSZIkSZK0bcaPh5ycrR935pmZRZrWvbZWNAojRmx8jzPP3PS6pk3hgQdg8mRYvRqKizNlMR9/DP36bf2868TjmWevDB54ANauDTtFxSkogPvuCzuFpJ+z227QtWvYKSpOXh5ceWXYKSRJkiRJklSZnHzyyTz55JNMmjSJ9957j0cffZRmzZoRj8e3+B7Vq1ene/fuPPzww9x1113lmFaVXRBkSu3btoWnn8581rJmTfnPW1iYeb31FnTvDtdcA0VF5T+vJEmSJEmSJEmSJEmSJEmSJO0ILF6RJEmSJEmSJEmSttDYsRWz8NL/uuYa6NHj569p2hS++AIuuSSzUFReXqYwZaed4Fe/gqeeggcfLN38q1fD6NGlG1vRPvoIUqmwU1SsZctg/vywU0j6OVddBTVqhJ2iYtSpAwcfHHYKSZIkSZIkVUZ5eXkAJJNJACKRyBaPbdiwIddddx1nn30211xzDU888US5ZFTlNndu5nOzyy/PfP71379qFSoIMmUvDzwAe+yR+XxPkiRJkiRJkiRJkiRJkiRJkrRtLF6RJEmSJEmSJEmSttAnn1T8AkwdO8KAAZBOQ2Hh5q8791yoVy+zvWIF9OsHvXrBm2+uv+a88zKFLFsrnYZ//3vrx1W0NWtKX0By5pmZha7WvbZGhw7wzDMwY0bme7RkCUyYAI88sv57ArDPPnDbbfDppzBzJuTnZxb1+uor+POfS/e9AcjOhvHjSzdWUsX47W8hJyfsFOUvLw+uvBK2Yj1MSZIkSZIkqUQ0GiWdThOPx1m8eDETJkzYqvHNmzfnT3/6EyeddBLnnXcer776ajklVWUTBPDkk9C2LYwcmflMKWz5+TB9OhxwAFxzDRQVhZ1IkiRJkiRJkiRJkiRJkiRJkiovi1ckSZIkSZIkSZKkLbSV63tts+xseO45yMqC+++HBQs2f23t2uu3P/gABg7M/HnLLeuPx+MQi5Uuy8SJW19IUtG++gqqVavYOS++OFN68vvfQ7Nmme9Z3bqw995w/vnQqNH6a88/H667Dg48EJo2hdzcTElBhw5w880wejTUrLn1GdasgbFjy+6ZJJW9WAz+8IfMv/uqLJXKvB9KkiRJkiRJpRWNRpk7dy4NGjSgY8eOTJ06davGt23blmuvvZbDDz+c3r178+mnn5ZTUlUWxcXQuzdcfjmsXg3JZNiJNlZQAA88AJ07w9KlYaeRJEmSJEmSJEmSJEmSJEmSpMrJ4hVJkiRJkiRJkiRpC6RSsGxZxc55xx3Qrh188w1ce+3PX/v+++u3DzsM+vaFX/8a/vzn9cfffBNWrixdlqKizGJU27Px4zM5K8qvfw1//3umUGHt2syiWCeckPn69+sHTzyRKUXZ0JIlmRKdY4+FI4+EIUPWn2vXLrPo19ZKpeDf/96mR5FUAc47DxKJsFOUn9xcOPdcqFUr7CSSJEmSJEmq7OrWrUt2djatWrWiefPmWzQmnU6XbO+zzz7069ePli1bcswxxzBhwoRySqrtXUEB/OY38O67m35msz3Jz4cpUzLlK/PmhZ1GkiRJkiRJkiRJkiRJkiRJkiqfeNgBJEmSJEmSJEmSpMqgoCBTsJFMVsx8hx4Kl12WKfQ444xfLhQZOhSuuAJuvBHq1YOnn15/bu1auOce+L//K32eWCzzNahRo/T3KG+ffgqFhRU33+23QzSa2T7/fHjmmY3PDxy48f6gQXDllRsX2LzzDrRpAx06ZPa7dStdFteMk7Z/9erBI4/AOedkFtGraurUyRSGSZIkSZIkSdsqNzeXhQsXUrNmTSBTqhJd9wP5DWx4PBqNUlhYyA8//MC7777L4MGDWbRoEatWreK8885j+PDhZGVlVehzKFwFBXDIIfCf/1Ts50elVVQEc+ZkylfGjYMmTcJOJEmSJEmSJEmSJEmSJEmSJEmVx6a/dSBJkiRJkiRJkiRpE4WFEI9XzFy1amVKO6JR+POft7xUY84cmDt30+PZ2dCnD+y7b+kzxWLb/6JUY8dW3FxNmkCXLpntggJo0CCzcFd+PsybB089temCWMOHb1y6AhAEMGXK+v3/Pb+lCgpgwYLSjZVUcU45BQ46CBKJsJOUrdxcGDwYqlULO4kkSZIkSZKqinWlK6lUapPSlSAIAEqOT5kyhXfeeYejjz6aXr168ac//YkxY8ZwwAEHcOONN/Laa69ZurKDKS6Go46Cr7/e/j/f2lAyCYsXQ48esGRJ2GkkSZIkSZIkSZIkSZIkSZIkqfKooKWhJEmSJEmSJEmSpMotmYRIpGLm+r//g113hU8/hbvv3rIxp5wCL7yQ2Z4yBXr3hqlTM38OHAi77w7vvANt2mSKQbZWJJJZpGp7tmxZxc3VocP67dxcuOuujff79YPDD4du3WDmzM3fp25d6Nlz/f6bb5YuT1YW/PgjNGpUuvGSKkYksv49eXt/T91SubnQty8ccEDYSSRJkiRJklQVxWIxANLpdEnRSiQSYenSpUyfPp0XXniBN998k5kzZ5JMJtlrr704/vjjOfbYYzn00EOJ/PfDnQ3Hq2oLAjj1VBg1KlNcX9kkkzB/Phx4IIwbZ+G1JEmSJEmSJEmSJEmSJEmSJG0Jf2NAkiRJkiRJkiRJ2gI5OZBKVcxcu+yS+fOggyCdziwQFQTQvPn6awYOzBxbVwBy0UXrzz30EHz9dWYxqeeegwkTMserV4ejjipdpnQ6s7j+9qwiSwxq1954f+7cTPnNKadktiFTgnLHHZu/R82a8MYbmfIVyBTjDBpUujzRKBQWlm6spIrVsCE8+mjVWSyvTh24556wU0iSJEmSJKmqW1ea8s033/Dcc8/x61//ml69enHfffcxffp0TjnlFO6//34+//xz/vrXv9KzZ8+S0pVUKkU0GiUIAtLpdJiPoQrw3HPw7ruQnx92ktIrKoIZM+Cqq8JOIkmSJEmSJEmSJEmSJEmSJEmVQzzsAJIkSZIkSZIkSVJlUJHFK6Wx007rt2vW3Pjchvu1apXu/qlU5muwPavI4pX/LTm59VYYPDizXbs2PPJIZvuII356fJMmmaKV9u0z+x99BCeemCnTKa2CgtKPlVSxTjkFXnwRPvigcv/bzc2Fl16qOiUykiRJkiRJ2n4VFxfTu3dvPvnkE1avXk0QBBx88MH86le/4rjjjmPvvfcuuTb47w/b0+k00WiUWCwGQCQSKSljUdU0bx5cfDGsWRN2km1XUABPPQWnngo9eoSdRpIkSZIkSZIkSZIkSZIkSZK2bxavSJIkSZIkSZIkSVsgOxvKei2uAQPgppsy2wMHQr9+me0nn4RPPtn0+j//GerWzWwPGgRjxsDcuZn9CROgbdvM9h/+AIsWwfTpmTKPli3X32Ps2NJlTSYhL690Y6uimTM33v/hh5/erl498/dmw0KVvfaCt9+GXXfN7A8eDL//PRQVbVsm14qTKo9IJPNv/1e/gq++2rTMqTLIzYVnn4Xu3cNOIkmSJEmSpB1BIpGgW7duvPfee/zhD39g33335ZRTTikpVwmCgEgkstGf0WiUgoICVq5cyYsvvsisWbNYvnw53bp1o2vXrnTo0CHsx1IZCgL43e9g7dqwk5SdggLo0we+/94CbEmSJEmSJEmSJEmSJEmSJEn6ORavSJIkSZIkSZIkSVsgEoEWLTILG5W3t9766eNXXLG+eOX99+GZZ9afu+kmOOywzPk6deCRRzYd//LLP13osiUaN86Uz2zPEglIpSpmrv/8B5Yty3ytAZo3X39uw+05czYuXTnkEHjtNahdO7N/zz1w5ZVlkyknp2zuI6li5OTABx/A/vtn/relMi0GWK0a/P3v0Lt32EkkSZIkSZK0I7n22mu56KKLqFWrVsmxyH9byX/qzxkzZvDoo4/y8ssvM23aNHJzc6lXrx4DBw6kefPmnHfeeVx99dUV/yAqF889B6NHQ3Fx2EnK1rJlcNVV8I9/hJ1EkiRJkiRJkiRJkiRJkiRJkrZf0bADSJIkSZIkSZIkSZVFjx5hJ9i8b7+FffbJLIQ/cSKsWQPJJCxZkilbOe88OPnk0t+/a9eySlp+srLK/p4DBmSKU4IAnn56/fHiYnj00fX7N9wAffpkXjfcsP74oEHrt487Dt59d33pyqBB8Prrmb9X616dO5cuZxBAbm7pxkoKT/XqMGIEtGtXecqTcnMzC/ydfXbYSSRJkiRJkrQjqlWrFsEGjefrilb+14QJE7jooou45557qF69Ovfeey/ffvstkydP5l//+hcdOnTg+uuv54477qio6CpH8+fDxRdnPh+ragoK4KmnYOTIsJNIkiRJkiRJkiRJkiRJkiRJ0vYrHnYASZIkSZIkSZIkqbLo0QNeemnrF2165pnM63/dfHPmtaVatPj587Nnw+WXb122LZGTAwcdVPb3LWt168LKlRU33803w4EHZv5e7LorDB688flRo+DWW9fvH3ssZGev3z/ttMxrQzNm/PL3+acUFkKDBls/TlL4atWC4cPhyCNhzBjIzw870eZVqwbPPw/HHx92EkmSJEmSJO3INle2ss5XX33FVVddxWeffUYqlaJjx45EIhF23XVXioqKOOigg2jYsCF16tThL3/5C3vuuSfHHHNMBaVXebjjDli7NuwU5aegAP70p8xnT5IkSZIkSZIkSZIkSZIkSZKkTUXDDiBJkiRJkiRJkiRVFp07Q3QH/IQtKyvz7Nu7Ll0qdr7CQujZE666Cr76KlOWUFCQ2b7mGjj44IorUKhe3eIVqTKrVg3efx/+8AfIzQ07zaaqVYNmzeCTTyxdkSRJkiRJ0vZtyZIlPPLII3zyyScUFBTQqFEjRo8ezZVXXkmnTp149913AWjTpg3nn38+tWvX5qWXXmJlRTa7q0wVFMBTT0FxcdhJyteECfDdd2GnkCRJkiRJkiRJkiRJkiRJkqTtUyQIgiDsEJIkSZIkSZIkSVJlUFSUKbio6gs3/a94HJYvh7y8sJP8vH/8I1OCUlAQdpKK96tfwccfh51CUln46is46SSYN6/iypt+Tm4uXHgh3HYb5OSEnUaSJEmSJEn6eR9++CEnnHACDRo0oF+/fvTv35/i4mJ++OEHDj/8cOrXr8/TTz9Nx44dAXjsscfIz8/n/PPPJ3d7bEXWL3rmGbjkEli9Ouwk5Sseh3PPhYceCjuJJEmSJEmSJEmSJEmSJEmSJG1/omEHkCRJkiRJkiRJkiqLrCzYffewU1S8XXfd/ktXAPbdFxKJsFNUvHgcDjkk7BSSyso++8DEiXDFFZnSk7BUqwZNm8Inn8Bf/2rpiiRJkiRJkrZvQRCQTCa58847Wb16NRdddBFXXXUV2dnZ5OTk0L59e1599VX+85//8Oabb5aMO++88zjnnHMsXanE7ryz6peuACSTmZKZNWvCTiJJkiRJkiRJkiRJkiRJkiRJ2x+LVyRJkiRJkiRJkqStcOmllaOEpKxUqwaXXBJ2ii3ToQPk54edouLl5UGXLmGnkFSWsrLgttvgs89gv/0yBSzxeMXMXb165nXppfDdd9C1a8XMK0mSJEmSJG2LSCRCMplkxowZdO7cmcsuu4xEIkE6nSYej5NKpWjcuDE1a9Zk8ODBLFu2jFQqBUD16tVL7pO/I37QUImNGwczZ4adouJEo/DCC2GnkCRJkiRJkiRJkiRJkiRJkqTtj8UrkiRJkiRJkiRJ0lY44wxIp8NOUXHSaejXL+wUWyY3F5o0CTtFxSsshM6dw04hqTzssw+MGgVffAHnnJMpwyqP8q9oNHPvtm3hgQdg0SK44w7IySn7uSRJkiRJkqTykpWVRSKRIJFIEN+gyTidThOLxUgkEsRiMXbaaSfq1KlDLBbbaPzjjz/OaaedxgsvvGABSyXxt79lPifZUaxeDXffHXYKSZIkSZIkSZIkSZIkSZIkSdr+WLwiSZIkSZIkSZIk/deIESOYOXMmkFmE66dUr54pX9lgva4qKxqFE06AOnXCTrLlevWC/1knrcrbaSdo0CDsFJLKU9u28PDDmUKU++6Dli0hOxtq1iz9e15ubmZ8djacdBJ88glMngx9+2bOSZIkSZIkSZVNKpWiY8eOTJ8+nY8++giAaDRKNBpl0aJF9O/fn2XLltGoUSNSqRRBEJSMXb16NalUiokTJ3LBBRfQt29f1q5dG9ajaAt9+CFs5iO9KuuHH2DVqrBTSJIkSZIkSZIkSZIkSZIkSdL2JRJs+FsCkiRJkiRJkiRJ0g7oiSee4MEHH2TGjBnssccefPbZZz97/aRJsO++UFBQQQFDUq0aDB8OnTqFnWTLff017Ldf1f/erFOtGtx2G1xxRdhJJFW0+fNh/HgYOxb+/W+YMCHz3peTs/6aIIBIJLOdTkNhITRtmnmfPPDAzP+WtW+fKV+RJEmSJEmSqoLRo0dzyCGH0L17d/r378/BBx/MrFmzuP322xkyZAhNmzZl6NChtGnThiAIiKz7Adp/rVq1ij//+c8MHjyYVq1a8emnn4b0JPolK1ZkyumLi7du3JlnwsCB6/f/56/AJg4+OFNc/UsGDoR+/dbvN20KV14Jv/417Lpr5uewy5bBN9/Ac8/B009vXe51atWCN9+Egw4q3XhJkiRJkiRJkiRJkiRJkiRJqoriYQeQJEmSJEmSJEmSwvLVV19xxRVXMGrUKHr06MExxxxDpy1oGdlzz8xr/PgKCBmi5s0rV+kKZAoE2rSBr74KO0nFSKehb9+wU0gKw847w1FHZV7rLFgA06dnClgKCzMLDubmZspYatWCPfawZEWSJEmSJElV23777cdzzz3H2WefTe/evWnYsCHLli1jxYoV7Lnnntxwww3stttuAJuUrqRSKWrUqMFtt91Gy5YtufLKKzn//PN59NFHw3gU/YIvvsj8/HNri1fKy4Y5mjbN5KtXb+NrdtoJfvWrzGvffeHii7d+nsLCzGeUFq9IkiRJkiRJkiRJkiRJkiRJ0nqRIAiCsENIkiRJkiRJkiRJYTj55JMZPnw4V155JccccwwtW7bc4rHvvAO9e0N+fjkGDFFeHgwcmHnGymbwYDj3XFi1Kuwk5SsWg1NOgeefDzuJJEmSJEmSJEnbl48++oihQ4fy9ttvk5ubS6dOnbj88svZY489yP6ZduIgCIhEIqxZs4YTTzyRCRMm8OGHH9KuXbsKTK8tcdddcOONUFS0dePOPDPzGdg6/9O/s4maNaF9+02PN2gAL78M0Whm/7DD4MMPM9u33go33JDZXrECrrgC5s6FSy6BY47JHE8moXZtWLNm6/JD5h5vvLH14yRJkiRJkiRJkiRJkiRJkiSpqoqHHUCSJEmSJEmSJEkKw+DBg3nppZd44IEHuPjii7d6/OGHw29/C2+9tfULOm3vEgk44AA48cSwk5TO8cfD+eeHnaL8ZWfDH/8YdgpJkiRJkiRJkrY/PXv2pGfPntx+++1Eo1FycnK2aFwkEmHt2rXk5eVxwAEH8P777zNnzhyLV7ZDn35aMZ/RrVwJI0duevzmm9eXrnz11frSFcgUqqzzwQfri16WLl1fvBKPQyxWukzjxpVunCRJkiRJkiRJkiRJkiRJkiRVVRavSJIkSZIkSZIkaYf09ttvU7duXU466SQApk6dytixY5k4cSLTp0+ne/fuHH/88TRp0mSz93j8cWjZsuoVr+TkZBaAikTCTlI6WVlwwQVw331V73uzoRYtoFOnsFNIkiRJkiRJkrT9qlatGul0miAIiPz3g490Ok30v40ZqVSKIAiIx+MEQUAQBGRnZwPwzTfflFyv7c/48eHNnZMDF164fv+vf934/PvvwyWXZLYPOwz69oU5c+DSS9df8+abmVKX0vjxR1i1CmrUKN14SZIkSZIkSZIkSZIkSZIkSapqIkEQBGGHkCRJkiRJkiRJkspDYWEhOTk5Gx1bt7DWoYceysqVKxk3bhyzZ8/m0ksvZejQodSoUYOV/13lqFOnTlx33XWccMIJGy3CtaE33oDTToP8/Ap5pHKXlwePPZZ5psrsxx+hVavSL1i1vatWDV57DXr1CjuJJEmSJEmSJEmVw5QpU4hEIhQVFVGnTh3q1KlDEAREo9GSz5OWL1/O2rVruf3223nggQfIy8vjP//5Dy1atAg5vf5XTg6sXbv14848EwYOXL//3z6erXL++fDII5nt2bNht90gmdz4mssvhxtvhHr1Nj6+di3ccw/83/9BYeHWzw1QvTpMmJCZV5IkSZIkSZIkSZIkSZIkSZIE8bADSJIkSZIkSZIkSWXt22+/5YknnmDOnDkUFxdz/PHH89vf/pb69esTBAGrV68mOzubyZMnM3v2bM4991xGjhzJE088Qa9evfjmm2947bXXeOyxx7jiiis4/PDDyc3N/cm5jj0WfvtbeOstKCqq4ActY4kEHHAAnHpq2Em23U47weOPQ79+VacUZ52cHDjhBEtXJEmSJEmSJEnaUhMnTqRjx45Uq1aNlStXkpOTQzQaJTc3l0Qiwf+zd9/xWpaFG8Cv9ywOS2TJUEFFxb1wS+bIVY7cZj+3pZZWjtLMcpVlaVbmSEtxl6vSNDW3qIngzokLcCSigIzDGe/7++OVgyQO4MDL+H4/n/Phed7nfu77eg4H//CB++rUqVNqa2szbty4NDY2Zvz48enevXvOPffcLL/88imVSinMQUPHO+8kjz2WvPlmuWRj6tSkVCr/v/727culHOuum/TrN2cFIIuzpqbKrX300TOOf/e7j5euJMmYMckbb3y8eKVdu2SvvZLbbkuGDp2z9QuF8s8SAAAAAAAAAAAAAABlhVKpVKp0CAAAAAAAAGgL77zzTn784x9nyJAh6dKlS9q3b5/Ro0enXbt2OfTQQ3Puuee2jv3GN76RP/3pT9ljjz3y5JNP5uyzz86OO+7Yen3atGnZaaedcuedd+ZnP/tZfvjDH6ZYLKaqqupj6773XjJwYDJuXHmzrIVV167Js88mvXtXOknbKJWSr3wlueuuhb8U56N69EhefjlZYolKJwEAAAAAgIXHl770pdx9991Ze+21s/HGGydJ/vvf/2by5MmZMmVKGhsbM2XKlCyzzDLp3r17jj322Ky55pqpqan5XPOPH588/HDy6KPJffclTzyRTJpULlhpbk6KxRkFHdXVM76amsq/rrFGsvnmyUYbJZtskvTpM2++D4uC5uaktnbO7j3ggGTIkBnns1t4s/POyd//Xj6eODFZdtnyrx+1zz7JNdeUj198Mdljj2TkyPKvQ4YkVVXln42BA8ulPLOrS5fy+69Bg2b/XgAAAAAAAAAAAACARZHiFQAAAAAAABYJEyZMyOGHH56bb7453/zmN7PjjjtmvfXWyyOPPJJvfOMbqaury6233pqVV145STJ06NBsvvnmqa6uTq9evfLYY49lqaWWSrFYTKlUSnV1de6///5sscUW2WijjXLPPfekvr7+E9d/7rnyJlgTJsyvJ25bnTolQ4cma69d6SRt6513kpVW+viGVwurDh2Sv/412XbbSicBAAAAAICFS0tLS9Zff/1MnDgxv/71r7PLLrskSYrFYqqqqlIqlTJx4sR06dIlpVIphc/ZyDF8eHL22cnf/pbU1SVTpswoWJldVVXldzbTpiWbbZb84AfJNtuUP2eG5uby93pO/lXc3Bav3HdfuSAnKf++H3fcx8fcf3/yhS+Uj7/3veS3v51x7bHHknXXLR8fdlhy0UWzt35SLl65885k/fVn/96FWbFYzLhx4/LWW29lypQpaW5uTlNTUwqFQmpqalJTU5POnTunT58+6dq16+f+MwwAAAAAAAAAAAAALPxqKh0AAAAAAAAA5sb0ja+uuuqq3HDDDfnud7+bn/70p2nXrl2SZLvttsvmm2+eBx98MF26dGm9Z/Dgwdlqq61y9913Z/nll8+UKVOSJFUf7lzV0tKS3r17p0ePHunQoUOKxWLrxluzsuqqyV13JV/8YjJ58nx48DbUoUNy++2LXulKkiy1VHLxxclBB5U3OluY1dcnu+2mdAUAAAAAAOZEdXV17rnnnqy11lo5+uijU11dnR133DFVVVVpaWlJdXV1OnfunCQpFAqfWr4ydWryl78kZ56ZjB5dPi8Wk4aGuctYLM4ok7/77mTYsHIRyzHHJIccknTrNnfzL8xaWlpSLBZTW1ubmppyYcqcFK/MjfXXn1G60tSU/OY3sx7Xs+eM4yWWmPnaR88/fHU52yZPnpKHHno46667Raqrq+dskoXA+++/n9GjR2f06NEZNWpUxo0bl6qqqhQKhdafh9KHPwSFQiFVVVWprq5OqVRKqVRKz549079//yy99NLp379/659vAAAAAAAAAAAAAGDRM+tdoQAAAAAAAGAhMX3Dq7vvvjvNzc3ZaaedWktXkmTChAl57rnnsv7666dXr14z3XPSSSclSR588MG88MILrRvzJOXNt9555528++67qampSYcOHT6xdGW6QYPKm2D97wZKC7JOncqlK5tuWukk886eeya77FIumFlY1dQkffok551X6SQAAAAAALDwWnLJJfPAAw9kwoQJ+clPfpJ77703SVrLKz76LmhWpSvFYvLrX5eL3486Knn++WTy5PLn88KkScnbbycnn5wsvXRy5JELf9H87Bg+fHh+8pOfZNVVV80mm2ySxx9/vPVabW3brnXyyeUil1IpufTSWY859tgZx9dem4wZM+txTz454/joo5PDDku22Sa58MJkwIAZ1x59dM6yFoulHHvst3PIIYekqalpziZZQBWLxTz//PP505/+lPPPPz+33HJLhg8fnnfeeSctLS1pampKY2NjWlpaZnq3WyqV0tLSksbGxjQ1NaW5uTlvvfVW/v3vf+fmm2/Ob3/721xxxRV55ZVXZroPAAAAAAAAAAAAAFg0KF4BAAAAAABgoVEsFvOvf/0r48ePT5LWTXGamprSr1+/VFdXZ8SIEa3jH3rooXznO9/J448/nqWXXjqXXXZZnvzITkdbbLFFDj300CTJ2WefnYcffrj12ogRI3LSSSelW7duOeGEEz53xg03TB58MOnaNflwj64FUlVV0qVLct99yeDBlU4zbxUKyeWXl5+zfftKp5l9VVVJjx7J0KELV6kPAAAAAAAsiPr375977rknL774Yn70ox9l6NChn+u+kSOT9ddPfvKTciHKpEnzOOhHTJ2aNDQkl1ySrLRS+V3UomjcuHE599xzs8MOO6Rjx47ZcMMNc+GFF6ZXr17Zdddd06tXr9ax8/udSb9+yR57zDg/66xPHnvKKcl775WPu3YtF67ccUe5gGW6669PPuz9mW1VVe2z555b5fLLL88ZZ5wxZ5MsYCZNmpR77703Z511Vv76179mzJgxaW5uTmNj41zPPb2o5ZVXXslf/vKXnHPOOXn44YczderUNkgOAAAAAAAAAAAAACwICqXpu1EBAAAAAADAAuymm27KV7/61Sy11FK54IILsuuuu850/eabb853vvOdvP7669lqq61SW1ubl156Ka+88ko22mijTJ48Oc8880xqampy9tln56ijjkqSvP322zn22GNzzTXXpEuXLtlnn30yderUPPXUU3niiSfy/e9/Pz/+8Y/TsWPHFAqFz5131Khk772Tp59OJk9u02/FXOvYMRk4MLn22mTAgEqnmX8aGpKtt04ef7y8QdnCoKqqvCHXsGHJCitUOg0AAAAAACw67r333my11Vb54Q9/mB/+8Ifp1KnTLMcVi8k55yQ//nEybVr5vNLat08OOij51a+SDh0qnaZttLS05Fe/+lVOPPHELLPMMtltt92y5pprZtVVV83yyy+fXr16paqqqnX8dtuVy0xm1wEHJEOGzDif/vrv5JPLhSlJ+fpBB81839lnJ8ccUz6+667kS1/69HWWXTY57rjyu6nllkvatUsmTCi/O7z66uRPf5rzn6VevZJhw0Zl8ODB6du3b+699960a9dutt5lLigaGxtz++2358knn0yhUEhzc/N8Wbe2tjalUikbbrhhttpqq1RXV8+XdQEAAAAAAAAAAACAeUPxCgAAAAAAAAuFww8/PBdddFFqa2tz4IEH5owzzkj37t3T0tKS6urqNDY2ZujQoTn11FNTKpXyyCOPZJ111slvf/vbbLzxxnnjjTfy8MMPZ6+99kqnTp3ywgsvpE+fPkmSSZMm5eKLL86QIUPy5ptvplQqZeDAgTnllFOyzTbbzHHmUim58MLypkrTpiUtLW313ZgzVVVJfX3ys58l3/lO+Xxx09CQ7Lxz8uCDyZQplU7z6WpqkqWWKmddbrlKpwEAAAAAgEXPI488koaGhmy++eazLK149dVk992TF19MJk+uQMBP0b59ubz9+uuTTTapdJrP76mnnsrUqVOz7rrrpq6ubqZr9913X3bYYYfsv//++eUvf5kllljiE+c544xyUUpT0zwOvADabruW3HZbdTbccMOMGDEijz/+eNZaa61Zji2VSikUCpny4YuxDgtQU8+rr76aG264IdOmTZtvhSv/q7a2Np06dcqee+7Z+u4YAAAAAAAAAAAAAFj4KF4BAAAAAABgobDhhhumS5cuqampyfDhw3PxxRfnq1/9auv16ZsGJckNN9yQn/3sZ7nuuusyYMCAma7ttddeuf7663P66afnRz/6UYrFYqo+bCCZMGFCxo0bl8bGxqyyyiptlv3115OvfS156qnKbcrVsWOyyirJX/6SDBhQmQwLiubmZN99k1tuWXDLV9q3T/r2TYYOTXr3rnQaAAAAAABY/Dz1VLLFFsmECUmxWOk0n6xDh/L7nx13rHSSWZs6dWpuvfXWDBkyJPfdd1+qq6tTXV2dHj165LTTTsuuu+6a2traJMmYMWOy5ZZbZvnll89VV12Vnj175o033kh9fX26d+/e+s6vpaUld91VnT33TCZOrPADzmd1dclppyVHHDExm222WZ5//vm89dZb6dGjxyzHt7S0pLq6OhdeeGGOO+64rLPOOtl3333zta99LV27dp3P6csaGxtz22235emnn65Y4cr/qqmpyYYbbpitttoq1dXVlY4DAAAAAAAAAAAAAMymqkoHAAAAAAAAYO4Ui8kLLyRXX50cdVTyhS8kgwYlq6+erLxyssYayfrrJ1ttlZxwQvLXvyajRiWlUqWTf37vvfdepkyZkkGDBuWrX/1qxo8fnxtvvDHvvPNOkplLV5qamvLzn/88vXv3zvLLL58kKRQKmTp1apJkxw93nXrjjTeSpLV0pVQqpUuXLllhhRXatHQlSfr3Tx58MDnrrKRr16Rz5zad/lN16pR06ZL89KfJsGFKV5Kkpqa8Adnvf1/+/tTUVDrRzNq3Tw45JHn6aaUrAAAAAABQCQ8/nAwenLz//oJdupKUS+b32iu58spKJ5lZ6cOXkZdffnkOOeSQvPLKKznkkENy7LHHZuedd86bb76Zb3zjG7nzzjtb7+nevXs22WSTPPPMM7nxxhvzi1/8Iocccki23XbbrL766vn2t7+dxx9/PNXV1VlvvVIaGir1dJXTvn0p66+fvPzyy5k2bVoGDhyYDz744BPHTy8RGT58eKZMmZJx48bl+9//frp3754NNtgg5513Xus71/lh1KhR+d3vfrdAla4kSXNzcx599NGcd955+e9//1vpOAAAAAAAAAAAAADAbFrAthACAAAAAADgs5RK5RKPv/wlGTo0ef75pLo6qapKJk369EKV++4rF000NZXvWXPN5ItfTPbbL1lttfn3DLOrqqoqr732WtZZZ51sscUWufrqq3Prrbdmxx13zF577TXT2FGjRmXMmDHp27dvWlpaUiwWU11dnfbt2ydJHn744STJGmusMdN904tb5pVCITn88HKhxs03J2eeWS7WaGpK2npPoerqpK4uWWWV5Pjjk113LZ8zQ6GQHHRQsu22yde/ngwfnkyeXNlM7dsn3bol116bbLppZbMAAAAAAMDiavjwZJttKv/eYHZMnZp885vlsvl99pm/azc0NOTJJ59Mkqy11lpp3759isViqqqqcv311+db3/pWNthgg/zpT3/KCius0PrObq211soxxxyThx9+ODvssEOSpL6+PoMHD86VV16Zb3/720mSNddcM/3798/QoUNz4YUX5qqrrsqtt96azTbbLEsskbz77vx93kqbMqWQ9dZLbrvt+bz99tvZaqutUl9fP8uxpVIphUIhb775Zu6999507949d911Vx5//PEMGzYsd999d44//vgcddRRGTFiRNZdd915mv3555/PDTfcsEAVrnxUU1NT3n///fzpT3/K//3f/6Vfv36VjgQAAAAAAAAAAAAAfE5VlQ4AAAAAAADA5zNpUnLBBckKKyTbb5+cd17yxBNJQ0N546cPPvj00pUkKRaTiRPLmy9NmpQ8/HBy1lnJ+uuXv66/vlwEsqAZOXJkWlpa0r179/Tq1Sv7779/Pvjgg9xwww15/fXXZypNqaurS4cOHXLbbbflzjvvTE1NTQqFQt5+++1ccMEFufrqq7Ppppvma1/7WkWepbY22W235JFHksceSw49NOnQIVliiXLxxpyqr58xx4EHJsOGleffe2+lK59m6aWTe+5Jfve7cilRTU1lcrRvnxx8cPLSS0pXAAAAAACgUp59Ntl664WrdGW6qVPL7xr++c95v9Z7772XCy64IBtuuGGWWmqpfPnLX85hhx2WO++8M0lSLBaTJK+88kpKpVL23XffrL766q2lK0my4oorJkl69erV+lmhUMigQYMyePDg/OpXv8q4cePy+OOP58Ybb8zzzz+fQw45JB988EF+9rOf5cUXX8wXv5h85DXhYqFv36RDh2kZNmxYJk+enHXXXTdLLbXULMdO/3144IEH8sorr2T33XdP375985WvfCU/+clPcuWVV+baa6/NL3/5y1mWrrz33nttlvvJJ59coEtXPqqpqSlXXnllXnrppUpHAQAAAAAAAAAAAAA+pwptGwQAAAAAAMDn9dxzyTnnJFddVd44qK03empuLn+NGFHejKm6Ovn2t5Nvfau8cc+CYMqUKZk2bVqWWWaZFAqFbL755tliiy1yxx135IADDkj//v1z4403Zptttsmyyy6b3XffPWeffXYOPvjg7LDDDunZs2dGjhyZf/7zn1lmmWXywx/+MF27dk2pVJqptGV+W2WVcpnOOeckTz2VDB+ePPBAuZRl9OhyIUuhUC7MmV6qUyjM2EBqypTy79FGGyWbb54MGpSss87cFbgsjgqF8s/+dtslJ5+cXH11UlU17zdVa9euvPbgwcnppycbbzxv1wMAAAAAAD7Z++8nX/xi8sEHlU4y56ZOTfbYIxk2LFl99XmzRkNDQ0477bRceumlWWeddfKtb30rXbp0Sc+ePbP22msnSWpqalIsFtOxY8ckyWuvvdZ6f2NjY1588cX88pe/zKBBg/L1r389SVrf2w0YMCC//e1vs+qqq6a+vr61PKRHjx455phj8tprr2Xo0KEZNmxYvve9lXPbbaVMnrx4tK906FDKMccU8vTTT+fuu+9Onz59svHGG6e6unqW46d/fssttyRJ1ltvvbzzzjupra1N165d079///Tv3z9f/vKXW+8pFoupqqrKCy+8kFVXXTWDBg3K7rvvnv322y9LL730HOV++umn849//GOhKF2ZrqmpKddee22+9rWvZYUVVqh0HAAAAAAAAAAAAADgMxRKpelbNAEAAAAAALAgmTIlOe64ZMiQpKmpXI4yv7RrVy5gOe205OijyyUUlXTOOefkzDPPzPDhw9OnT59UV1fnlltuyR577JGBAwfmlVdeSbt27XLppZdmxx13zNtvv52zzjor55xzTqqrq1MsFtOtW7ccfPDBOe2001JXV1fZB/ocpk4tl7G88075uKGhXL7Svn1SX58stVSy1lrlchba1qRJyZVXJmeemYwdW/6z2JZvVTt3Lv+ZOvzwcsnRssu23dwAAAAAAMCc2Wef5G9/S6ZNq3SSuVMoJKusUn7PVFPTtnOXSqX85Cc/yc9+9rP8+Mc/zn777ZcVVlghVZ/wMvHll1/O1ltvnVGjRuWAAw7ICiuskHHjxuWf//xnXnrppZx88sk55JBD0rt379R8jrBTp07NSSedlN/97nc5/fTTc/zxJ2SFFZKP9Los0urrS3n77UJ++tPv5+yzz87BBx+cn/3sZ+nVq1drcc3/Gjt2bPbbb78MHTo0xWIx/fv3zzbbbJP/+7//y4Ybbvix8c3NzampqckvfvGLnHjiiRkwYEDGjh2biRMnZtVVV83Xvva17L///unXr9/nyvziiy/muuuuW6hKVz6qtrY2+++/f5ZZZplKRwEAAAAAAAAAAAAAPoXiFQAAAAAAgAXQ0KHJ3nsn779fLt2olI4dk5VXTv7yl2SlleZurtdeey233nprevfunaWWWiqDBw/+zHumbxB0yimn5Pzzz8/LL7+czp07J0nOPPPMnHrqqZk2bVr69++f4447LnvuuWd69uzZev9jjz2WyZMnZ9y4cdlmm23SsWPHuXsIFiulUvLQQ8lZZyV33500NiZ1deVilmLx88/TqVP516amclnOMccku+1WngsAAAAAAKi8W25J9tqrXMa+KOjYMTnhhOSkkz577CcVdszK66+/nnXWWSdf+tKXct1117V+3tTUlNra2lnO+69//StXXnll7rnnnowZMybt2rXL6quvnj59+uThhx9OVVVVfvKTn+TII49MsVicZYlLqVRKS0tLampqcuCBB+byyy/PFVdcka9//eu54ILk+99PJk/+XI+w0KquTvbdN9lnn1uz4447pqamJo899ljWWGONT71v4sSJefLJJ7PkkkvmpZdeyrXXXpubbropXbt2zRlnnJH99ttvpu/59N+31VZbLe+8806uvfbatGvXLvfdd1/uv//+PPjgg5k8eXIuvvjiHHLIIZ+69tixY3PxxRenqampTb4HldKuXbt8+9vfbn1PDQAAAAAAAAAAAAAseBSvAAAAAAAALECmTEmOOy4ZMqSyhSsfVVWVtGuXnH56cvTR5fPZMW7cuJxwwgm57LLLUl1dnWnTpiVJDjjggJx00kkZMGDAZ27otNdee2Xq1Km5+eabc/nll+fUU0/Nq6++muWWWy5vvvlmNt5441x11VVZeumlP3FDJpgbpVLy5pvJiBHJsGHJffclTz2VTJyY1NSUN7sqFJKWlqS5uVyqMnBgMnhwsskmyfrrl8uLqqsr/SQAAAAAAMBHvf9+suKKyXvvVTpJ22rfPnn00WT11Wd9feTIkWlqasqqq676uec8//zzc+SRR+b222/PNttsk8ceeywjRozIu+++m9ra2qy99trZZpttkiQtLS2p/vDFyOuvv57DDz88a6yxRk444YR07949H3zwQR5++OHsvPPOaWxszHPPPZeBAwe2rlUsFlMoFGZ6hzhmzJhstdVWGTlyZB5++OFstNFG+eCDpFevBefd6rxSXd2YzTY7Nv/+90Xp0qVLjjvuuPzgBz+Yo3ejt956a/bff/+USqXcc889WWuttZLMKF157bXXssIKK2SnnXbK3//+99b73nzzzbzwwgt5/vnns/3222f55Zf/xPWLxWIuvPDCjB07du4efAFQVVWV/v37Z7/99vvcJUUAAAAAAAAAAAAAwPxVU+kAAAAAAAAAlD33XLLNNuVNnRakjYGKxXKek09Orr46uf32pEePz3dvc3NzjjjiiPzzn//MEUcckcGDB2fChAn585//nMsuuyyvv/56rr766vTu3fsT55g6dWrefPPNjBw5MmussUaeffbZrLrqqvn5z3+eDTbYIBdffHFuvfXW3HzzzTn88MOVrjBPFArJ0kuXv3beecbnzc3JtGlJQ0O5dKV9+6S+vlzGYt8lAAAAAABY8B1xRDJ5cqVTtL2GhmTPPctF8jUf/guyESNG5Pe//31uuummTJs2Lb169cqaa66ZX/ziF1lllVU+ca7pJSpvvfVWkmT8+PG59dZbc+SRR+a1115LXV1dGhsb065du+yxxx654oorWktXkuQ73/lOnnzyyVx00UXp3r17Wlpa0qlTp2y77bb5+te/nksvvTT//Oc/W4tXPlrm0djYmLfeeivDhg3Lr3/964wcOTLHH3981l133SRJ587J17+eDBlSfm+z6HopY8bcmsGDB+e4447L9ttvn6RcCtLc3Jyamln/M8HpZSrJjO/rl7/85Rx55JE57bTTcsMNN7QWr7S0tKSmpiZXXXVVkmTAgAF56623UlNTk549e6Zv377p27dvttxyy9b5P6l0ZejQoRk/fnxbfgMqplgsZsyYMXnqqaey9tprVzoOAAAAAAAAAAAAADALdp0CAAAAAABYAAwfnmy8cfLmmwtW6cpHTZ6cPP10MmhQ8sYbn++ef/zjH7n++uuzzz775Je//GX23HPPHHroofnHP/6RzTffPPfee29+/vOf5+23305S3vjnf7Vv3z49evTIO++8k5qamvz4xz/OVVddleOPPz5bbbVV9t5773zwwQe5/PLLWzd7gvmlpibp2DHp3j1Zaqny5l61tUpXAAAAAABgYXDXXcnNN5dL1hc1pVIyalTym9+Uz8eMGZPvfOc7+dvf/pZddtkl3/nOdzJgwIDcdNNN2WeffXLXXXclKZdv/K/pJSodOnRIbW1t7rvvvhxwwAHZaKONMmzYsLzyyiv505/+lF69euWqq67K2WefnWkfflMfffTR3HXXXdlhhx3Su3fvJOWyjunX11tvvSTJc88917rea6+9lgMOOCAHHHBADj744Hz961/PgQcemBdeeCEnnnhiTj311NTV1bWOP/HE5COni5wOHZLrrlsut956a+v3slAopFgsJkm++c1v5vjjj88HH3zwsXs/+v61qqqq9fd3u+22S5Lccccdrdenl7c8+OCDqaqqyrnnnpstttgi3//+93Pfffd97rzjxo3LAw88kKamptl/2AVUU1NTbr311ll+jwEAAAAAAAAAAACAylO8AgAAAAAAUGFDhyZbbJFMnFjeAGlB1tRULl1Zb73k1Vc/e/yIESOSJAcccEDatWuXYrGYxsbG1NfX55RTTsmaa66ZK6+8snVDn8L/tFVM3/jnzDPPzLHHHpsLLrggp556atZZZ53WMRtssEHOOuusXHTRRenTp0/bPCgAAAAAAACLvNNOS6ZMqXSKeWfy5OTMM0tpaUlOOeWUPPzww/nxj3+cP/zhDznjjDNy++235+c//3meeuqpnHHGGSmVSq0lK7PSpUuXJMkFF1yQ/v3751e/+lXWX3/99OrVKwcddFBOPfXUdOvWLVdddVVrkcp///vftLS05J133snYsWOTlN8J1tfXJ0neeOONJEmPHj1a1+nVq1eefvrp3H///Rk6dGgKhUJOPPHEPPTQQ/npT386U+lKkiy/fHLGGUnHjm33vVtQ1NcnX/1qsuuuHTNw4MCPFamMHj06Q4YMya9+9at07ty59dorr7zSOma6YrHYWtby/PPPJ0mWXXbZJDPey7a0tOTII4/Mf/7zn9x8883ZfPPNc9NNN2W33XbLmWeeOctinmRGwUuxWMyVV165SJWuTNfc3Jy//vWvM/0eAAAAAAAAAAAAAAALBsUrAAAAAAAAFTRiRLL99uVNjxYWLS3Ju+8mm22WvPXWp4+dvqHSBx980PrZ9I2Qtthii+y3336ZPHlyrr/++tbNfz66Uc30jZ0GDhyYX/3qV9lkk02SlDfsmT5u6aWXzjHHHJM11lijbR4QAAAAAACARd4rryTDhlU6xbw3bVohl1zydm666aastdZa+e53v5va2tqUSqUUCoV873vfy6BBg3L//ffnuuuum+Uc09/L9evXL/369UupVMr++++fZZZZJsVisbXcY4sttsimm26akSNHthZ7rLzyyllhhRVy991358ILL0ySTJkyJS+//HLOOuusnHPOOVlqqaWy3377ta7VsWPH/PnPf84dd9yRV155JQ888EB+9KMfZZVVVvnE5zzqqGS11ZJP6Y1ZKHXsmJx//ozzQqHQelwqldK7d+/89re/zVlnnZWk/B512rRpueqqq7LJJpvk7rvvTkNDQ5JyCcv03/vLL788SbLjjju2XkvK72e//OUvZ+DAgdl+++1z8cUX55///GeWWGKJnHLKKXnooYdmmXN6rj/96U8ZN27cTDkXFcViMWPGjGl9Bw4AAAAAAAAAAAAALDgUrwAAAAAAAFTIc88lW2+9cJWuTFcsJmPHlstXxo375HHTi1KGfbhr1fQNe6ZvzrTDDjtko402ygMPPJAnn3wySWa5CU+xWJzp16qqqkVysx4AAAAAAADmj3PPLb/zWtR98EFy0UVL5t13301tbW2qP2wmKRQKKZVKadeuXb72ta8lSW655Za8++67nzjXyiuvnFVXXTVJ8uqrryYpv7+b/t6uZ8+e6dmzZ6ZNm5aamprWe4444ogUi8X89Kc/zZprrpk999wz++yzT0444YSssMIKueaaa1pLVabPtfLKK2ellVZqfb/4Waqqkj//OWnXbna/QwuuDh2Sq65KunSZ9fVCoZDa2tocddRROeaYY5LMeI/ap0+fPP/88/nmN7+Z73znO7n66qtz33335Z577sn222+f++67L0svvXT23HPP1rmSGe9xpx83Nzdno402yve///1MmzYtv/vd7z42LkkaGhryy1/+Mi+++GJqa2vb+luxwGhqasr9999f6RgAAAAAAAAAAAAAwP9QvAIAAAAAAFABDQ3JDjskEydWOsmca25O3ngj2Xff5H/21Wm12mqrpVOnTnnssccyatSoJOVNeKZv3LP66qtnq622yoQJEzJixIgkM8pVRo0alfPPPz/FYjFVVVUplUqfe2MlAAAAAAAA+CQNDckf/5g0NlY6yfzx9NN1WXLJQenevXveeuutj13fZJNNssIKK+TRRx9tLVT5aLHG9Hd7/fv3z5e+9KUkybBhw2a6liQdOnTIc889l6ampqy44oqt8xx55JE555xzsvfee6epqSnPPPNMunTpknPPPTf/+te/suWWW7bJc66wQnLGGUnHjm0yXUXV1ydf/Wqy3Xazf29dXV0OOuig3HDDDdlggw1y5ZVXZv/9988222yTrbfeOv/617+y+eab57zzzkv79u1b388mmem4UCi0FuistdZa6datW9566628/fbbrcU9STJy5Mh84xvfyBVXXJEOHTrM1XMvDN57773897//rXQMAAAAAAAAAAAAAOAj7EwFAAAAAABQAT/6UTJ27CcXliwsGhuTBx9Mrrlm1tc32mijrLbaannggQfy6KOPJpmx+dL0TXu++MUvJkluueWWJGktVznppJNy5JFH5kc/+tFM9wEAAAAAAMDcuPbaSieYv4rFQlpavpVx48ZlwoQJScqFKNPfvw0YMCCrrrpqRo8enddffz3JrN/NtWvXLgceeGCWW265PPzww/nLX/6S6urqJMnEiRNzxRVX5N///ne23nrrLLPMMjPde/jhh+eKK67IXXfdlddffz133nlnjjjiiPTt27dNn/Woo5INNywXlyysqquTnj2T88+fmzmqs9VWW+Waa67Je++9lz//+c859thjc8opp+Svf/1rrrnmmuy8884plUqpqqrKq6++msmTJ7f+fiZJS0tL63GpVMp7772XhoaGdO/ePUn5Z+T222/PlltumTvuuCP77bdf67veRVlzc3MefvjhSscAAAAAAAAAAAAAAD5i0f+bzAAAAAAAAAuYRx9NLrggmTKl0knaxuTJyeGHJ2+//fFr3bp1yz777JMJEybkL3/5S1555ZUkad3AJ0m22GKLLL300mloaMjbb7/dWshywAEHpH379ll33XXn27MAAAAAAACw6Dv//GTSpEqnmH+amgqZPHnPvPrqaxkzZkySmYtVllpqqSy//PKZPHly3n333ZRKpVnO09LSkiWWWCKnn356ll9++ey3337Zdddd84Mf/CDf/va3c/jhh2fNNdfML3/5y/To0WOmcpckqampydJLLz1Pn7WqKvnHP5JVV03atZunS80ThULSrVvy4INJly5tM2d9fX322GOP/PznP89PfvKT7LLLLunTp8+H65V/fy677LJst912+etf/5pJH/7hmF7C8vbbb+faD9uKNt1009TW1mbq1KkZMmRIvva1r2XttdfOXXfdlaamprYJvIArlUr5z3/+k2nTplU6CgAAAAAAAAAAAADwIcUrAAAAAAAA81FDQ7LnnsnUqZVO0rYaGpIDDkhmtQfTAQcckE033TT/+Mc/cv3116e5uTmFQiEtLS1JktGjR6ehoSFdu3ZN7969WwtZtt5660yePDl77bXX/HwUAAAAAAAAFmGlUvLUU5VOUQl1GTeuQ5588sk0Nze3fjq9ZKVr165JkmnTpqVQKKRYLLaOmT5+eknH17/+9Vx++eX50pe+lCeeeCLnnXde/vnPf2avvfbKH//4x6y77rozjZ/fOnRI7rknWW65pK6uIhHmSKGQLLlkuXRl2WXn37otLS1ZZZVVMmbMmBx11FE57LDDcskll+TOO+/Mo48+msMPPzznnXdeBg4cmH322SdJ8sILL+Tyyy/P+PHjs9VWW+XNN9/8xMKeRVGhUMgTTzxR6RgAAAAAAAAAAAAAwIcUrwAAAAAAAMxHP/pR8s47lU7R9pqakqFDk2uu+fi1rl275rjjjku3bt1y+umn57LLLkuSVFdX5/33388f/vCHTJgwoXWTnsVpQx4AAAAAAADmr1deKRdczK4DDiiXtkz/+jzWXDM555zye7TJk2fc++qrn37fTjsld9yRjBuXTJ2avPhictZZSbdus597unbtCqmv3yx33XVXRo0alSQpFotpampKknT7cPKJEycmSaqqqvLee+/l4IMPzmGHHZZk5vd4m222WW699dbcfPPNeeaZZ/Luu+/m0ksvzQYbbDDnIdtQly7Jv/+drLZaUl9f6TSfrbo66dEjeeSRZKWV5vfa1dlnn31y3XXXZYcddsitt96aQw89NLvssks22mij3HTTTVl11VXzm9/8JptsskmSpEOHDllxxRWz3HLL5bjjjstdd92VlpaW+Ru8gpqamjJixIhKxwAAAAAAAAAAAAAAPlQo2bkKAAAAAABgvnjttWTVVZOGhkonmXe6dCkXy9TVzfx5S0tLrrrqqhx44IGpr6/P3nvvnX79+uW1117Ltddem8022yyXXnppll122coEBwAAAAAAYLFw7bXJN76RfNgv8rkdcEAyZMiM889T3vLd7ya/+c3HP3/ttWT55Wd9zymnJCefPOtrr76abL55MmbMZ6/9v6qqSlluuevy6qv75Le//W2OOuqoma4fcsghufrqq/P3v/892267bZJyuUS7du2SJJMmTUqHDh1muqdYLKaqqmr2w8xHkycnO+yQjBiRTJlS6TSzVl+fLLVUuaBnQXldetttt+XBBx9Mu3btstZaa2WVVVbJyiuvnFKplMKHP/yTJk3Kf/7znzzyyCMZN27cAv+z0Naqqqpy4oknprq6utJRAAAAAAAAAAAAAGCxV1PpAAAAAAAAAIuL885LisVKp5i3WlqSG29M9tln5s+rq6uz//77p6WlJZdcckkuu+yydOzYMe3atcu3v/3tnH766Wnfvn1lQgMAAAAAALDYeOSR5IMP5s9a48cn//xnMnx40qNHcsQRnz5+8OAZpSstLclJJyXPPZccf3yyySblspY//jHZfvvZz1IsFlJfXy5UOeuss7L22mtns802y9tvv51bb70111xzTVZcccUMHjz4w/VbUltbm1/96lfp27dvawHLRy0MRRsdOyZ3352ceWbys58lDQ1JqVTpVDO0b5/stVdy7rlJ586VTjPD9ttvn+1n8YNW+EjjUKdOnbLRRhulW7duuf7669PY2Pipc6699tr56le/2np+6qmnfmzMyR9pHfrb3/6WJ598crZyr7/++vnKV77Sev7aa6/lsssu+9i4Ll265Atf+EIGDBiQTp06Zdq0aRk9enQeeuihjB49+nOtVVNTk7Fjx6Z3796zlREAAAAAAAAAAAAAaHuKVwAAAAAAAOaDadOSP/wh+Yy9ZhZ6kyaVNy363+KV6Q466KDss88+GTt2bF5++eWst9566dKly/wNCQAAAAAAwGLrvvvmX/HGZZeVv5LkgAM+u3jle9+bcXzJJckvflE+HjEief31pKoq2W67ZLXVkmefnf08o0YtmZ/85OT89KenZ8stt8zGG2+c2traDBs2LKusskquvPLKdOjQIaVSKdXV1UmSY489dvYXWsDU1CQ/+lGy667JnnuWv5eTJ1c2U319uWjl6quTL32pslnmRrFYzBtvvJGmpqZKR0m3bt2yzTbbfOa43r17Z//990/79u1bP6upqckqq6ySlVdeOTfddNPnKnwplUp56623FK8AAAAAAAAAAAAAwAKgqtIBAAAAAAAAFgfXXz//NnCqtBdeSJ5++pOvt2/fPv369cuWW26pdAUAAAAAAID56sUXK53gk2255YzjoUNnHI8Zk4waNeN8q63mbP7m5uTww0/O3//+9xx22GGZOnVqmpubc9JJJ+X666/PaqutllKplEKhMGcLLOBWWy158snkhz9M2rdPKvWYHToke++dvPzywl26kiRVVVV5/fXXU6rwy/BCoZBdd901dXV1n1oCUygUsvvuu7eWrrz44ou55ppr8tBDDyUpP89XvvKVLLnkkp+5ZlNTU0aPHt0m+QEAAAAAAAAAAACAuVNT6QAAAAAAAACLgzPPTCZNqnSK+aOxMTnnnOSSSyqdBAAAAAAAAGbW0FDpBLO25JJJt24zzt9+e+brb7+dLLdc+XjAgDlbo6am/M7yK1/5SnbYYYck5aKJj1pUS1emq6lJfvSjZNddk+OPT/71r3IBy7z+uaipSWprkzXWSH7xizkvz1kQvf2/P6wV8IUvfCHLLLNMxo8fn+eeey6bbLLJLMettNJK6dGjR5KkoaEh1113XZqbm/Piiy+mV69eGTBgQGpra7PBBhvkX//612euq3gFAAAAAAAAAAAAABYMVZ89BAAAAAAAgLnx5JPJyJGVTjH/tLQkf/5zMnFipZMAAAAAAADADKVS0txc6RSz1rHjzOeNjZ983qnTnK1RVZVMnTr9uOpjpSuLk9VWS26+OXn11eQHP0i6dk06d277dTp2TDp0SA45JBkxIhk2bNEqXWloaEjj//6wzmd9+vTJ5ptvnmKxmL/+9a+ZNm3aJ45dfvnlW4/feuutNH/kPwgfLVFZbnrL0Wd4//33Zz8wAAAAAAAAAAAAANDmaiodAAAAAAAAYFH3978nTU2VTjF/1dYm996b7LxzpZMAAAAAAABAWWNjUiiUC1gWNJMnz3zert0nn0+aNGdrFApJQ8Oc3buo6tMnOfXU5Mc/Lhex/OpXyfDhSX19Uix+/Pfls7RvX35XOmVKsuKKydFHJ1//+seLdRYVjY2Nqa6uTrFYnO17Tz755Llev6amJrvttluqq6vz4IMPZtSoUTOVq/yvJZdcsvV40v/8Qfroebdu3T7X+i0tLSmVSikUCrMXHAAAAAAAAAAAAABoU4pXAAAAAAAA5rH77kuamyudYv6aPDkZNkzxCgAAAAAAAAuO2tpymcaCaPz45L33kul9D717z3y9T58Zxy+/PGdrlErl7wEfV1OT7Lpr+au5OXn22WTEiGTo0OShh8rf86qqpLq6/GuhUP5Zamkpj1966WTjjZMvfCEZNChZe+1yCcuirrm5uaKlI9tss0169OiRt99+O3ffffdnjq+rq2s9bmlpmenaR88/Ou7TFAqFtLS0pKbGP9MEAAAAAAAAAAAAgEryN3oBAAAAAADmsSeemLP7DjggGTJkxvnn2a/m0kuTAw/85OvDhycbbDDj/J57ki22+Ox5l1suef31zx43XUtLcv/9n388AAAAAAAAzGvTizP+p29hgXHPPcnuu5ePv/CF5LLLysfLLZf06zdj3Ofol5ilUmnxKAOZWzU1yVprlb8OOqj8WVNTuRynoSGZOrVcutK+fflriSWS+vqKRq6Y5ubmOb73kksu+dhnBx988Oe+v2/fvtlggw3S3NycG2+8McXP0arU2NjYevy/ZSkfPf/ouE9TVVWV5uZmxSsAAAAAAAAAAAAAUGH+Ri8AAAAAAMA8NHZsMmlSpVPMvaam2b/nqafaPgcAAAAAAADMjbq6cnFGWzn55OSUU8rHQ4bMKOpIkmWXTdZbr3w8/dck6dAh2WWX8vG77yYPPlg+/t3vZhSvHHhg8vLLybPPJieeOOPef/2r/NmcmF4WwuyrrU169qx0igVPdXX1HN87evTouVq7c+fOKRQKqampybe+9a1ZjlluueVy8skn59///nduv/32jB8/vvVap06dZhr70fP33nvvc2UolUpz9T0AAAAAAAAAAAAAANqG4hUAAAAAAIB5aMSI8uZFjY3zf+099kjefnvmzz74YObzo45KunT5+L3HH5/stFP5+MEHkzffnP31p00r39e37+zfCwAAAAAAAPPC0ksnI0fOn7W22qpcxvK/lloq+dvfysf33ptsuWX5+P77k5/+NDnppKS6OjnjjJnve/315NBD5zxPY6N3d7StmpqalEqlSsf43F599dVsvPHGSZI+ffqkpqYmzc3NSZL+/fu3jnvttdc+13zFYjE1Nf6JJgAAAAAAAAAAAABUmr/VCwAAAAAAMA8NG5ZMnlyZtYcPL2++9Gmeeebjny2xRPLFL844P+usOVu/rq6cYeed5+x+AAAAAAAAaGsbbzz/ilfmxI9/XH7HdtRRyXrrJR06JKNHJzfdlPz858m778753AMGJDoiaEu1tbUpFovzdI0uXbrke9/7Xuv5qaeemiR55513ctttt31s/IorrpgVV1wxSfLee+9l2LBhefvtt5MkL730UsaNG5fu3bunXbt22WuvvTJ8+PAsv/zyWW655ZIkTU1NGT58+OfKVigUUigU5uLpAAAAAAAAAAAAAIC24K/KAwAAAAAAzEP/+U/S3FyZte+/P+nVK2loKBesXHZZ8sc/JqXSp9/3zW+Wy1eS5MUXk7//fc7Wb2hIXn55zu4FAAAAAACAeeELX0huvDGZMmX27rvssvLX/zr11PLX7NzzWf7+9zl/R/dpBg9u+zlZvLVv3z5VVVVpaWmZ72u///77eeSRRz72eX19fWvxysSJE2caUyqVcsMNN2T//fdPfX19Vlpppay00kozXb/11lvz/vvvf64MS0x/sQ4AAAAAAAAAAAAAVFRVpQMAAAAAAAAsyiZPrtza/fol7dolXbokm22WXHRRct11n35PdXXyne/MOD/nnM8uavkkLS3l8hUAAAAAAABYUAwalNTUVDrF/NepU7LpppVOwaKmUCikZ8+elY4xW95666384Q9/yGOPPZYJEyakpaUlU6ZMyQsvvJAhQ4bkiSee+Nxz9e3bd94FBQAAAAAAAAAAAAA+t0KpNKdbZQEAAAAAAPBZttwyuffeObv3gAOSIUNmnBcKn33Pb36TdO+e3H13Mnp00qNHcuSR5eKV6fba65MLWPbdN7nqqvLx2LHl8pa5KU856aTk9NPn/H4AAAAAAABoS9OmJZ07J01NlU4yf3XunAwdmqy1VqWTsKi544478vDDD1c6xnxXU1OTL33pS9loo40qHQUAAAAAAAAAAAAAFns1lQ4AAAAAAACwKGtunr/rfe97H//sr39NnnsuWX758vlOO31y8cqxx844Pv/8uStdScobVwEAAAAAAMCCol27pH//ZOTISieZvxoaktVWq3QKFkVLL7106urq0tjYWOko81V1dXX69u1b6RgAAAAAAAAAAAAAQJKqSgcAAAAAAABYlNXXVzpBufxkxIgZ5716zXrcllsm661XPp46Nfn97+d+7Y4d534OAAAAAAAAaEv77FMuYFmcbLVVUlNT6RQsivr27ZtSqVTpGPNdU1NTevfuXekYAAAAAAAAAAAAAEAUrwAAAAAAAMxTHTrMv7U6d05WXfXjn9fXJ4MGzTh/661Z33/ssTOOL788effductTU5O0bz93cwAAAAAAAEBbO+KISieYvzp1Sn7wg0qnYFG15JJLVjpCRXTu3Dm1tbWVjgEAAAAAAAAAAAAARPEKAAAAAADAPNWtW9vPefLJSalU/rr00pnXevrp5B//SL7xjWSrrZK9907+9a9k+eVnjLv22o/PucoqyQ47lI+LxeTss+c+Z21tuQwGAAAAAAAAFiR9+5bfpRUKlU4yf3Tpkmy5ZaVTsKgqFApZeeWVU1hc/kAlqa6uzuqrr17pGAAAAAAAAAAAAADAh2oqHQAAAAAAAGBRtsEGyV/+kkydOn/Wq65OvvKV8tesnHdecuutH//8mGOSqqry8c03Jy+9NPdZamuTNdec+3kAAAAAAACgrX3/+8kDDySTJlU6ybzVoUP5WRejTgwqYNNNN82LL76YpqamSkeZbzbccMNKRwAAAAAAAAAAAAAAPlRV6QAAAAAAAACLsvXXLxeQzA9vvJHsvXdyxRXJs88m772XNDUlb72V3HRTstNOyZFHfvy+nj2T//u/GednndU2eaZOTdZZp23mAgAAAAAAgLa0xRZJ166VTjHvFYvJAQdUOgWLur59+2aJJZaodIz5pn///unSpUulYwAAAAAAAAAAAAAAHyqUSqVSpUMAAAAAAAAsqhoaks6dk+bmSieZ/5ZdNhk1qtIpAAAAAAAAYNZ+//vk+OOTKVMqnWTeqK1N9t47ueKKSidhcfDEE0/kn//8ZxobGysdZZ6qq6vL3nvvnRVWWKHSUQAAAAAAAAAAAACAD1VVOgAAAAAAAMCirL6+XECyONpgg0onAAAAAAAAgE/2zW8mfftWOsW8U1+f/OpXlU7B4mL11VdPqVSqdIx5rl27dll++eUrHQMAAAAAAAAAAAAA+AjFKwAAAAAAAPPYRhtVOsH8V1+fbL55pVMAAAAAAADAJ6urS667LmnfvtJJ2l7HjskFFyS9e1c6CYuL2trarLfeeqmurq50lHmmtrY2m2yySQqFQqWjAAAAAAAAAAAAAAAfoXgFAAAAAABgHttii6RDh0qnmL9qa5MNN6x0CgAAAAAAAPh066yTfO97i9b7vNraZLPNkn33rXQSFjdbbLFF6urqKh1jnunUqVM29CIcAAAAAAAAAAAAABY4hVKpVKp0CAAAAAAAgEXZuHHJMsskDQ2VTjL/9OmTjBmTVFVVOgkAAAAAAAB8usbGZPXVk5EjK52kbXTunLz4YtK7d6WTsDh66aWXct1116WpqanSUdpUTU1NDj744PTp06fSUQAAAAAAAAAAAACA/2GrKwAAAAAAgHmse/dk550XnxKSDh2SY49dfJ4XAAAAAACAhVtdXXLddUn79pVOMvc6dkwuuEDpCpWz0korZeDAgampqal0lDZTW1ubjTfeWOkKAAAAAAAAAAAAACygbHcFAAAAAAAwHxx33KKxUdPnUSwmBx9c6RQAAAAAAADw+a2zTvK73yUdOlQ6yZzr0CHZf/9k330rnYTF3Ve+8pXU1tZWOkab6dSpU7bYYotKxwAAAAAAAAAAAAAAPoHiFQAAAAAAgPlggw2SZZapdIp5r6oq2XXXpGvXSicBAAAAAACA2XPoocnJJy+c5SsdOiQ775z8/vdJoVDpNCzu6uvrs9tuuy0S5Ss1NTXZc889U11dXekoAAAAAAAAAAAAAMAnULwCAAAAAAAwnxx/fNKxY6VTzFv19cmxx1Y6BQAAAAAAAMyZH/wgOe64hat8pUOHZNttkyuuSKr8azEWECuuuGI23XTThbp8paamJl/+8pfTp0+fSkcBAAAAAAAAAAAAAD5FoVQqlSodAgAAAAAAYHEwZUqy7LLJe+9VOsm8UVWVrLNOMmJEpZMAAAAAAADA3DnnnOSkk8rv+BZkHTsme+6Z/PGPSXV1pdPAzEqlUm6//fY89thjaWpqqnSc2VJbW5stt9wym2yySaWjAAAAAAAAAAAAAACfoarSAQAAAAAAABYXHTokl19e/nVR1K5dcs01lU4BAAAAAAAAc+/oo5MLLyy/21tQC03at0++853kkksW3Iws3gqFQrbbbrusueaaqa2trXScz622tjabbbaZ0hUAAAAAAAAAAAAAWEgUSqVSqdIhAAAAAAAAFid77538/e/JtGmVTtJ2OnZMTj45+f73K50EAAAAAAAA2s4rryT77JM8+2wyeXKl05S1b5/06JFce22y8caVTgOfrVQq5c4778yjjz6apqamSsf5VDU1Ndlmm22y4YYbVjoKAAAAAAAAAAAAAPA5KV4BAAAAAACYz95/PxkwoPzroqCqKllzzWTEiKS6utJpAAAAAAAAoG0Vi8nvf5/88IfJtGlJS0vlsrRvnxx2WPLznyf19ZXLAXPi3//+d+666640NzdXOsrHVFVVpbq6OjvvvHPWWGONSscBAAAAAAAAAAAAAGaD4hUAAAAAAIAKuOWWZK+9kilTKp1k7rVvnzzxRLLyypVOAgAAAAAAAPPOK68k++yTPPdcMmnS/F27U6eka9fk2muTjTeev2tDWxo7dmyuu+66jB8/Pk1NTZWOkySpra1N7969s/vuu6dLly6VjgMAAAAAAAAAAAAAzCbFKwAAAAAAABWy777J3/6WTJ1a6SRzrkOH5LTTkmOPrXQSAAAAAAAAmPeKxeTOO5Nf/jK5//7mNDU1J6mfJ2tVVyft2iUrrZQcf3yy++5JXd08WQrmq2KxmKFDh+aBBx5Ic3NzxXJUVVWluro62267bQYNGpRCoVCxLAAAAAAAAAAAAADAnFO8AgAAAAAAUCHTpiVf+lIyfHjS0FDpNLOvQ4dkv/2SCy5I7D8DAAAAAADA4uYLX9g3Tz21eYrFb6RQqM4HH7TNvB06lAte9t47OfroZO2122ZeWNCMHTs21113XSZMmJDGxsb5unZtbW169+6d3XffPV26dJmvawMAAAAAAAAAAAAAbUvxCgAAAAAAQAVNnpxstlny/PPlIpaFRYcOyU47JVdfnVRVVToNAAAAAAAAzH/dunXLnnvumbPOOje33lqXW24p5eGHk9dfLySZmqamliSdPnWO+vqkri6ZMiXp0yfZYINk222T3XZLevacL48BFVUqlfLyyy/nwQcfzJgxY1IqldLS0jJP1qqpqUmpVMqAAQOy6aabpl+/fikUCvNkLQAAAAAAAAAAAABg/qmpdAAAAAAAAIDFWceOyX33JVttlTz7bNLQUOlEn61jx3LpyhVXKF0BAAAAAABg8TR+/PjU1NSkR48e6dy5Lnvvney9d7nAobExuf/+qTnssIsyalS/rLXWTqmu7pwxY97NW2/9N2uvvXKWWKI2vXolgwcngwYl66yTdPpIR0tTU2WeC+a3QqGQFVdcMSuuuGLGjx+fYcOGZcSIEUmSxsbGNlmjrq4u1dXV2WijjTJo0KB06vTphUgAAAAAAAAAAAAAwMKlUCqVSpUOAQAAAAAAsLibMiX5yleSRx5Jpk6tdJpP1qFDcsABye9/r3QFAAAAAACAxdfIkSOzzTbb5Etf+lIuvvjiFIvFVP3PC7R77rknu+66a1ZbbbXceeed+cEPfpAhQ4Zk0qRJnzn/mDFJfX3So8e8egJYcDU3N+f555/Pq6++mtGjR2fcuHGpqalJqVRK02e0EtXV1aVUKqVYLKZHjx7p169fBgwYkJVWWuljf0YBAAAAAAAAAAAAgEWD4hUAAAAAAIAFRGNjcvzxyR/+sOCVr1RXJ+3aJb/4RXLkkUmhUOlEAAAAAAAAUDlvvvlmdt555yy55JK58847UyqVUpjFS7TTTz89p556avbbb79MmzYtTzzxRJ599tnPnL9YTFpaktraeZEeFi7FYjFjx47NW2+9lTFjxmTixIlpampKU1NTCoVCamtrU1NTkyWXXDLLLrts+vTpk+7du8/yzyQAAAAAAAAAAAAAsOhRvAIAAAAAALCA+fe/k732St59d8EoYOnYMVltteTPf05WWKHSaQAAAAAAAKDyisVifv3rX+e1117Lj3/84/Tq1Wum69OLWCZOnJh99tknt912W5LkwAMPzCWXXFKJyAAAAAAAAAAAAAAAsEiqqnQAAAAAAAAAZrbxxsmLLyaHHZa0b1+5HNXVSYcOyRlnlMtglK4AAAAAAABAWVVVVb797W/nhBNOyJJLLvmx64VCIS0tLVliiSVy0kknZcCAAUmS9ddffz4nBQAAAAAAAAAAAACARVuhVCqVKh0CAAAAAACAWfv3v5MDDkjeeCOZMiWZH292amqS2tpk/fWTIUMUrgAAAAAAAMDsmv5PtpqamlJXV5crr7wy559/fi688MKstdZaFU4HAAAAAAAAAAAAAACLDsUrAAAAAAAAC7hSKXnkkeSss5JbbkkKhWTq1LZfp1On8lr7759897vJwIFtvwYAAAAAAAAsbkqlUgqFQsaPH58lllgiVVVVlY4EAAAAAAAAAAAAAACLDMUrAAAAAAAAC5GxY5OLL05+85ukoSFpaUmmTJnz+Tp1SorFpE+f5IQTkq99LenYsc3iAgAAAAAAwCJn3LhxufDCC9O+ffscc8wxrcUqSTJp0qQMHTo0kydPTp8+fTJw4MB07959nuT46LoAAAAAAAAAAAAAALC4UrwCAAAAAACwEGppSZ54IhkxIhk6NHn44eT115P6+vL1YrE8plhMqquTqqryr8Vi0tSUrLxyMnhwsummyfrrJwMHJvZkAgAAAAAAgM9244035qijjspRRx2VE044IUm5cOWCCy7Iz372sxQKhbS0tKRHjx7ZZpttcswxx2TgwIFzXZRSKpUybty4PPbYYxk6dGjGjx+fd955Jz169Mg+++yTwYMHt9UjAgAAAAAAAAAAAADAQkPxCgAAAAAAwCKisTF55pnkhReSqVOThobyZ+3aJe3bJx07JmusUS5dqa6udFoAAAAAAABYOB1++OG56667csUVV2TjjTdOkpx44on5xS9+kc6dO2fNNdfMUkstlZEjR+aZZ57JCiuskL/+9a9Zc80153jNYcOGZciQIbn33nvz6quvZtq0aampqUlzc3PrmBNOOCHf+973stRSS831MwIAAAAAAAAAAAAAwMKiptIBAAAAAAAAaBt1dcl665W/AAAAAAAAgHnjkUceyUorrZQVVlghSfLYY4/l6quvzrrrrps//elPWWmllTJhwoS88cYb+dOf/pSLLrooQ4YMyS9/+ctUV1fP1lpTp07Neeedl/POOy+jRo3Ksssum5122inrrrtu+vbtm549eyZJzj///Jxzzjmpq6vLKaec0taPDAAAAAAAAAAAAAAAC6xCqVQqVToEAAAAAAAAAAAAAAAAwMJgtdVWy5prrpkhQ4akffv2+eMf/5hvfvObuf/++zN48OCPjd9kk00yduzY3HvvvVlmmWVma62jjz46v/3tb9O1a9ccfvjh2XbbbTNw4MD06NEjNTU1rePGjRuXgw46KI8++mjeeuutuX5GAAAAAAAAAAAAAABYWNR89hAAAAAAAAAAAAAAAACAxVBzc/Lcc8nw4clDD6X4+OP555gxyciRaf/IIynV1maXyZOzWqmU9a+5JhkzJhk0KBkwIC2lUqqrq7PRRhvl4osvTufOnWdr6TvuuCO//e1vs/HGG+fMM8/MhhtumHbt2s00plgsJkm6d++ezTffPLfeemueeuqprLXWWm32LQAAAAAAWFy1FFvywrgXMvzN4XlkzCN5c9KbmdI0JVObpqaQQjrUdUjH2o5ZoesK2XiZjTOoz6D069IvhUKh0tEBAAAAAAAWK4pXAAAAAAAAAAAAAAAAAJKkVEruuSe55prkwQeTl19O2rVLisVk8uRUJek/fezrr6eQpOeHX6ULLkiuuCKllpakWEz1qqum+IUvpNPLL6d9+/bp0qXLbMQo5f7770+SnHHGGfnCF74w07Xpm/YVCoU0NjamXbt2mThxYjp27Jg333xT8QoAAAAAwBxoaG7ITS/clLtfvTsPjnowL733Umqra5MkkxonfeJ9hRTSua5zmovNKRQKWWOpNbJ5/82z3YDtsuXyW6aqUDW/HgEAAAAAAGCxVCiVSqVKhwAAAAAAAAAAAAAAAAComPHjk8suS846q3w86ZM30JsdpaqqTC0WM3aJJdL/vPOSPfZI6us/17277bZbnn766dx3333p27dvisViqqqqMv2fg00vX0mS0aNHZ5tttsnEiRPz0ksvpWPHjm2SHwAAAABgcfDq+6/m3GHn5o+P/TFJ8kHjB3M9ZyGFdKzrmM51nXPsJsfm4HUPTtf2Xed6XgAAAAAAAD6uqtIBAAAAAAAAAAAAAAAAACriySeT/fdP+vRJTjwxGTOmzUpXkqRQLKZDkv4TJyZHHJH07Jkcc0zy2mufee/qq6+e8ePH58UXX0ySNDU1lecsFFpLV0aPHp2LLroom2++eV566aUcccQRSlcAAAAAAD6HlmJLbnnxlmwxZIusdv5qOe/R8/JB4wdtUrqSJKWUMqlxUt6a9FZ+cu9P0vfXfbPvDftmxJsj2mR+AAAAAAAAZiiUSqVSpUMAAAAAAAAAAAAAAAAAzDeTJiXf/W7y5z8n06YlLS3zb+26uqS6ulz0csIJSU3NLIc999xzWW+99bL11lvnN7/5TVZcccWUSqW88sorGTlyZB5//PHcc889ue+++9LY2Jh999035513Xrp06TL/ngUAAAAAYCH09H+fzl7X75UxE8dkUmPblXF/lqpCVepr6rPFclvk0l0uzVIdl5pvawMAAAAAACzKFK8AAAAAAAAAAAAAAAAAi4977km+9rVkwoSkoaFyOTp2TPr3T667LllttVkOOfbYY3Peeeela9euWW211TJ58uQ0NjbmrbfeytixY9O+fftssskm+da3vpWvfvWr8zc/AAAAAMBCpqmlKWc8cEbOfPDMNDQ3pJTKbL9VV12X+pr6/HGnP2bP1fesSAYAAAAAAIBFieIVAAAAAAAAAAAAAAAAYNE3aVLy3e8m11yTTJ1a6TRlhUJSX5+ceGJywglJTc1Ml1taWnLeeefl8ssvz5NPPpmWlpYss8wyWX755bPmmmtm4403zkYbbZQVV1wxhUIhxWIxVVVVFXoYAAAAAIAF1zPvPJM9rt0joyeOzpSmKZWOkyTpWNsxX1zuixmyy5D07Niz0nEAAAAAAAAWWopXAAAAAAAAAAAAAAAAgEXb008n226bjB+fNDRUOs3HdeiQrLBC8q9/Jb17f+xyS0tLhg8fnt69e2fatGmpqanJUkstlU6dOlUgLAAAAADAwqNUKuWXD/0yp957ahqaG1LKgrXlVl11Xepr6vOXPf6S7VfcvtJxAAAAAAAAFkqKVwAAAAAAAAAAAAAAAIBF17//XS5d+eCDSif5dLW1Sc+eyUMPJf37z3Spubk5NTU1s7ytVCqlUCjMj4QAAAAAAAuVUqmU79723fzp8T9lStOUSsf5VO1r2uePO/8x+665b6WjAAAAAAAALHQUrwAAAAAAAAAAAAAAAACLpnvvTXbcMZk8udJJPp/q6mTJJcvlKyuv/InDlK0AAAAAAHy6YqmYA/92YG587sZMblo4/h9xh9oOOWvbs3LE+kdUOgoAAAAAAMBCparSAQAAAAAAAAAAAAAAAADa3LBhC1fpSpK0tCTvvZcMHpyMHt368ZtvvplrrrkmEyZMSBKlKwAAAAAAn6JUKuWwmw/LDc/dsNCUriTJlKYpOfb2Y3PZk5dVOgoAAAAAAMBCpVAqlUqVDgEAAAAAAAAAAAAAAADQZv7zn2TTTZOJEyudZM5UVyd9+yYjRiQ9e6ampibFYjE33HBDdt1110+9tVQqpVQqpaqqaj6FBQAAAABYsBz/r+Pz+0d/nylNUyodZY60r2mfa3a/JrusskulowAAAAAAACwU/O15AAAAAAAAAAAAAAAAYNHR0JDssEPywQeVTjLnWlqSt99O9torKZVy6KGHZtNNN83AgQM/8ZZSqZQkKRQKSlcAAAAAgMXWjc/duFCXriTJ1Oap2ffGfTPyvZGVjgIAAAAAALBQKJSm/416AAAAAAAAAAAAAAAAgIXdd7+bXHxxMnVqpZPMvY4dk3PPTQ466HMNb2lpyRVXXJFbbrkl/fr1y0EHHZQ11lhjHocEAAAAAFgwvDvl3az4uxUzYdqESkeZa1WFqqzTa508+s1HU1VQtg0AAAAAAPBpFK8AAAAAAAAAAAAAAAAAi4Z//zvZaqtFo3Rluk6dkuefT0vv3mlubk67du0ybdq0jBo1Kp07d07nzp3TsWPHTJkyJQcddFCuu+661lsHDBiQ8847L9tuu20FHwAAAAAAYP7Y+Zqdc/vLt6expbHSUdpEx9qOOW3L03LMJsdUOgoAAAAAAMACTfEKAAAAAAAAAAAAAAAAsPCbOjVZeeVkzJhKJ2lbNTXJZpsl99yTFAppaWnJ+eefn+uvvz4vvfRSevfunR/84AdZe+21s/rqq2fbbbfNYYcdlurq6hxyyCFZdtll8/DDD6ddu3aVfhIAAAAAgHnmhmdvyP5/2z9TmqZUOkqbal/TPk8e/mRW6r5SpaMAAAAAAAAssKoqHQAAAAAAAAAAAAAAAABgrp1wQvLee5VO0faam5Phw5MhQ9LU1JTvfve7+e53v5unnnoqyy67bKZNm5ZDDz00Z555ZpLkggsuyK677pqdd945p5xySl566aX87W9/q+wzAAAAAADMQ+9OeTeH3HTIIle6kiTTWqZl7+v3TrFUrHQUAAAAAACABZbiFQAAAAAAAAAAAAAAAGDh9tpryUUXJVMWvU31kiSTJyff/W7efu213Hjjjamtrc3pp5+eK6+8Mv/5z39y1VVX5dFHH0337t0zfvz41tu23nrrDBgwIDfeeGPlsgMAAAAAzGM/+NcPMrV5aqVjzBPFUjEvjnsxVz51ZaWjAAAAAAAALLAUrwAAAAAAAAAAAAAAAAALt9//PikWK51i3iqV8t/f/z5vv/12jjvuuBx55JFZaaWVkiS77LJLjj766Lz33nsZOXJk6y3LLrts2rdvn1GjRqVUKlUqOQAAAADAPDOhYUKueeaaNLY0VjrKPDO5aXJ+/sDPKx0DAAAAAABggaV4BQAAAAAAAAAAAAAAAFh4TZuWXHRR0rjobqqXJJk0KQP/9rckSbdu3ZIkzc3NrYUqu+yyS0qlUv7yl79k2rRpSZJSqZQXX3wxffv2zZQpUyoSGwAAAABgXrr8yctTVVj0t9IaNXFUHn3j0UrHAAAAAAAAWCAt+m+LAAAAAAAAAAAAAAAAgEXXddclH5aPLOo6vftu1q+qyn//+9+0tLSkpqamtXhl7NixWX755XPjjTfm4IMPzoknnpgtt9wy77//fjbeeON07NixdSwAAAAAwKKgVCrlVw/9KlOaFv3i6Ybmhvz64V9XOgYAAAAAAMACSfEKAAAAAAAAAAAAAAAAsPA688xk0qRKp5gvCtOm5fRu3XLLLbfk8ccfT5JUVZX/idif//zndOzYMaeffnpeeOGF/OIXv8iIESMyePDg7LTTTuX7C4WKZQcAAAAAaGv3vnZv3m94v9Ix5otiqZi/Pf+3vDf1vUpHAQAAAAAAWOAUSqVSqdIhAAAAAAAAAAAAAAAAAGbbE08km22WTJlS6STzTXNtbXq1tGTF9dfPMccck8bGxgwbNiznnXde1l577Tz22GP54IMPcscdd2T55ZfPoEGDKh0ZAAAAAGCe+PJVX85tI29LKYvHNlodajvk1C1OzXGbHlfpKAAAAAAAAAsUxSsAAAAAAAAAAAAAAADAwun005PTTkuamyudZL4pde6cP++wQ75+3XVJkqqqqpRKpfTr1y9nn312dtttt7S0tKS6urr1nqamptTW1lYqMgAAAABAm2tqaUrHMzqmqdhU6Sjz1ZpLrZmnjniq0jEAAAAAAAAWKDWVDgAAAAAAAAAAAAAAAAAwR+67b7EqXUmSwuTJ+dqAAZl2ySW57bbbUlNTk6WXXjo77rhjvvCFLyTJTKUrSZSuAAAAAACLnGfHPpv6mvo0NS5exSsvjnsxLcWWVFdVf/ZgAAAAAACAxYTiFQAAAAAAAAAAAAAAAGDh9MQTcz9HqfT5xxYKn369a9fk6KOTDTZI1l8/6dFjxrXllktef32OIs6kWEzuuy8HnnFGDjzwwEydOjWFQiH19fWtQ6ZNm5Znnnkmb7zxRjp06JB27dplwIAB6du379yvDwAAAACwABj+5vAUS8W5muOAtQ/IkK8O+djnU5qm5O1Jb2fYG8Ny7rBz89Dohz7XfJfucmkOXOfAT7w+/M3h2eDiDeYwbVltdW1eGPdCVuu52lzNAwAAAAAAsChRvAIAAAAAAAAAAAAAAAAsfMaOTT74YP6t19T02WP69Ut+/ON5n+Xpp5NSKaUk7dq1S1VVVaZNm5bHHnssd9xxR+699968+OKLmTRpUqZMmZKWlpb07ds3hx9+eI4++uh07Nhx3mcEAAAAAJiHHhz9YCY3TZ4nc3eo7ZAVuq6QFbqukD1W2yNf/fNXc8tLt8yTtebEiDdHKF4BAAAAAAD4CMUrAAAAAAAAAAAAAAAAwMJnxIikvj5pbJy7eQYPnvXnBx6YHHrojPPvf/+z52psTIYOTYYPT0aPTs4+e+6yfZLm5mTMmBSWXTaFQiGTJ0/Oueeem0suuSQjR45MkgwcODCbbbZZOnTokEmTJuWVV17JT37yk4waNSoXXXTRvMkFAAAAADCfPDT6oTafc/Al5f9f3K9Lv/x6u1+nd6feqamqyTGbHDPbxSt7XLtH3p709kyffdA492Xikxon5eExD2e/tfeb67kAAAAAAAAWFYpXAAAAAAAAAAAAAAAAgIXPo48mU6bM/TwPPvjxzzbYIPm//5txfs01yW9/+9lzPfdc8oUvlI/79593xSu1teXimWWXzejRo/PNb34zt99+e5Zddtkcfvjh2WGHHbLaaqtlySWXTMeOHVNfX58PPvgg3/rWt3L55ZfnqKOOypprrjlvsgEAAAAAzGNNLU155f1X2nzeB0c/2Prren3Wy3GbHpck6du572zPNfzN4Xl9wuttmm+6oaOGzpN5AQAAAAAAFlaKVwAAAAAAAAAAAAAAAICFz3/+kzQ3t/28PXok11+f1NeXz595Jjn00LZfZ240NCQvv5xisZjf/e53uf3227PpppvmhBNOyGabbZauXbvONLy5uTmdO3fOYYcdlttvvz3XXnut4hUAAAAAYKE1asKo1FXXpanYNE/mX7rz0tlyuS1bz598+8nZnuP+g+5Pr4690tDckGfeeSaXPXlZ/vjYH1NKaa7zvTr+1bmeAwAAAAAAYFGieAUAAAAAAAAAAAAAAABY+Eye3PZzVlUlf/5z0q9f+XzChGS33ZIpU9p+rbnR3Jw0NOTdd9/NBRdckC233DLXXXddunXrNsvh1dXVSZKVVlop1dXVefVVm/IBAAAAAAuvqc1TU11V3ebzlk7+eCnK0/99Oj+48wezPVe/LuX/z9yupl0267dZNuu3WbYbsF32uG6Puc7Z1DJvCmcAAAAAAAAWVlWVDgAAAAAAAAAAAAAAAAAw2+ZFGcovfpFsvfWM8wMPTF56qe3XmVvFYjJ5ch555JE0Nzdn++23T7du3dLUNPNme6VSKcViMYVCIUlyxx135J133smaa65ZidQAAAAAAG2iobkhhRTmy1qTmyanc13nzzV2wrQJufKpK3Pw3w/ONldsk6/d8LU8OOrB1uu7r7Z79lxtz7nO1FRUvAIAAAAAAPBRNZUOAAAAAAAAAAAAAAAAADDbmpvbdr7dd0++//0Z57/4RfK3v7XtGm2psTH9+/dPU1NT6uvrkyS1tbUpFotJkqqqqhQKhdbSlXvvvTennXZaqqurs9lmm1UsNgAAAADA3GpsaZwn8w6+ZHCSpGv7rjl646Oz1fJbZeNlNs5t/3dbBvxuwGeu+73bvvexz/763F/z3Lefy/Jdl0+S7LTyTrnu2evmKmexVEyxVExVoWqu5gEAAAAAAFhUeGsCAAAAAAAAAAAAAAAALHw+LBtpE6usklx66Yzzu+5KfvSjtpt/XujUKWuttVb69u2bG2+8Me+//36ScuFKVVX5n429/PLLueKKK/LVr341W221VV5++eWcc845GTx4cGtBCwAAAADAwqZddbuUUmrzeR8c/WAeHP1g/vHiP7LvDfu2fr7MEsvki/2/OEdzTmuZlhFvjWg979Wp11znrC5UK10BAAAAAAD4iJpKBwAAAAAAAAAAAAAAAACYbR06tM08nTolf/1r0rlz+Xz06GSffZIFuZikurq1eOaoo47Kqaeemm233Tb/93//l+WWWy5PPfVUXnzxxTzzzDN54YUX0tDQkOWWWy7HHnts9ttvvyRpLWcBAAAAAFjYtK9tn1Kp7YtXPqpQKMx03q19t08d37muc5ZZYpk89+5zM31eX1OfQX0GtZ6/9cFbc52tpsrWYQAAAAAAAB/l7QkAAAAAAAAAAAAAAACw8OnevW3mueyyZJVVZpz/5jfJwIHlr//16KPJJpsk995bPn/ttWT55Wdcb98+2Xbb8vFSS81877bbJu+8Uz7++9/nLnNdXbLEEkmSQw89NFVVVTnhhBMyYsSImYb17NkzW2yxRXbYYYfsueee6d2799ytCwAAAACwAOhY2zEtpZY2n3ezZTdLknRt3zVHb3z0TNeeHftskuTkL56cU7Y4JUky5IkhOejvByUpF7M8fcTTuW3kbfn7C3/Py++/nJ4deubIDY/M8l1n/H/ka5+9dq5z1tfUz/UcAAAAAAAAixLFKwAAAAAAAAAAAAAAAMDCZ8MNk2uuSaZMmfM5Nt002W23mT87++xPHr/ccp8+31JLJX/726yvXXTRjONC4fOk+2S1tcnaaydJunXrluOOOy5bbrllHn300TzxxBPp169fBgwYkGWWWSb9+vVLr169UldXl2KxmKqqqiTJ6NGj07dv31RXV89dFgAAAACA+WzZLsumWCq2+bxDDx46y8+vfOrKPP3O0595f3VVdb6y8lfylZW/Msvr5z16Xm596da5ypgkA7vPojgcAAAAAABgMaZ4BQAAAAAAAAAAAAAAAFj4DBqUzG1pSG1t22SZ36ZMSdZZp/W0paUlgwYNyqBBgz71tqqqqhSLxVx22WU5//zzc9xxx2WPPfZQvgIAAAAALFSqClVZpfsqeeK/T8yT+ZuLzRnfMD5P//fpXP3M1bnk8Us+8543Pngje1+/d3ZcaccM6jsovTv1Tue6znl3yrt59M1Hc/FjF+cfL/5jrrNVFaqy+XKbz/U8AAAAAAAAi5JCqVQqVToEAAAAAAAAAAAAAAAAwGyZNi3p3Dlpaqp0kvlvmWWS0aNn+qi5uTnV1dUplUoplUqfWqYyduzY7LDDDpkwYUIuvfTSDB48eF4nBgAAAABoU0f986icN+y8lLJ4baHVua5zLtnlkuyx2h6VjgIAAAAAALDAqKp0AAAAAAAAAAAAAAAAAIDZ1q5d0q9fpVNUxoYbfuyjmpqaFAqFVFVVtRawzEqpVErPnj3zi1/8Ik1NTfnDH/4wr9MCAAAAALS5TZbZJJ3qOlU6xnzXUmrJoD6DKh0DAAAAAABggaJ4BQAAAAAAAAAAAAAAAFg4bbJJpRPMf+3aJZtv/rGPhw8fniOOOCK33nprGhoaUigUUiwWUywWZxpXKBSSJJtvvnm++tWv5oYbbsjkyZPnS3QAAAAAgLayft/1UywVP3vgImi5JZerdAQAAAAAAIAFiuIVAAAAAAAAAAAAAAAAYOG0xRZJx46VTjF/1dYmG274sY/Hjh2bP/zhD9l7772z3Xbb5aabbkpVVVWqqqo+Vr6SJHV1ddlwww3T1NSUO+64Y34kBwAAAABoMyt2W3GxLF5Za6m1Wgu2AQAAAAAAKFO8AgAAAAAAAAAAAAAAACycdt89aWmpdIr5a4klko02+tjHW2+9dZKkpqYmTz/9dPbYY4/suOOOeeihh1JVNeOfkbW0tKSxsTFJ0rFjxxSLxbz88svzJzsAAAAAQBupKlRlz9X3THWhutJR5ptOdZ1y+PqHVzoGAAAAAADAAkfxCgAAAAAAAAAAAAAAALBwWnLJcvlK9WKysV6HDsmxxyZVH/9nYXV1dfniF7+YddZZJxdeeGGOOOKI3HXXXdl6663z9a9/PQ888ECSpLq6OnV1dUmSxx57LKVSKauvvvp8fQwAAAAAgLZwzMbHpK66rtIx5p9Sstfqe1U6BQAAAAAAwAJH8QoAAAAAAAAAAAAAAACw8DrmmKRdu0qnmD+KxeSggz7x8r777psHH3ww3bp1y29/+9vcd999+cpXvpLrr78+O+ywQzbffPNcdtllufDCC7P//vvn9NNPT79+/bLGGmvMx4cAAAAAAGgba/deOyt1W6nSMeaL2qraHLzuwWlf277SUQAAAAAAABY4hVKpVKp0CAAAAAAAAAAAAAAAAIA5tsYayX/+U+kU81Z1dbL33slVV33ikIkTJ2bJJZfMSSedlJNOOil1dXVJkttvvz3nn39+7rzzzkydOrV1fLdu3XLWWWflgAMOSKFQmOePAAAAAADQ1q5++uoc/o/D80HjB5WOMk/V19TnmSOeyYBuAyodBQAAAAAAYIGjeAUAAAAAAAAAAAAAAABYuF15ZXLEEcmkSZVOMu906JA88ECy3nqfOmzDDTdMfX19rr766iyzzDJpbm5OTU1Nmpqa8txzz+XGG2/MhAkT0rt372y11VbZYIMN5tMDAAAAAAC0vWnN09LzVz0X+eKVzZbdLEMPHlrpGAAAAAAAAAskxSsAAAAAAAAAAAAAAADAwq2hIVl22eTddyudZN6oqioXrjz66GcO/d3vfpcTTjghN954Y7bffvuUSqUUCoWPjZteyAIAAAAAsLD70V0/yjn/PidTm6dWOso80bG2Y67f6/psv+L2lY4CAAAAAACwQKqqdAAAAACAxUrL+KThqWTqI8mU+5LJdyVTHkwaHksaX05KxUonBAAAAAAAAACAhU99fXLVVUmHDpVOMm+0a5dcc83nGrrXXnuloaEhL7zwQpLMsnSlWCwqXQEAAAAAFhknbX5SunfoXukY80RddV2+tMKXlK4AAAAAAAB8ikKpVCpVOgQAAADAIqllfLlQpWF4MuX+pGFE0jIuqWqf5H83MyglpZYkzUndKkn7wUn7TZL6QUndyklBfy4AAAAAAAAAAHym/fdPrrsuaWiodJK207FjctppyTHHfO5bfv3rX2fdddfN5ptvnurq6nkYDgAAAABgwfDvMf/OVpdtlanNUysdpU11adclI78zMj069Kh0FAAAAAAAgAWW4hXg/9m77zAr6oNv4/dp25fem4AFERQUG0XsvWCNxhLUqDGxRI0lsQTNq4kmxhJjNMaG2DH23mIDbIAVFUGld4Rl+ynz/nEeQARpW2Z3uT/PNdeemTPz+31HJNfj7Mx8JUmSJEm1KVMFyx6DRddB9ZcQLYBMBVC9gQNFIFIEBEAGmv8CWp4Hub1qPbIkSZIkSZIkSZIkSZLUZJSUwBZbwIIFYSepHdEo9O8PH3yQ/byeMpkM0Q3YX5IkSZIkSZKagvNePI//TPgP5cnysKPUioJEAfcfcT9H9D4i7CiSJEmSJEmSJEkNmsUrkiRJkiRJtaH6O/j+n7D0DggCCEpreYI4RBKQux20vhiKDoNIvJbnkCRJkiRJkiRJkiRJkpqAV16Bww+H8ibwYr38fPjkk2yZjCRJkiRJkiRprSqSFWz1z62YWTIz7Cg1lhPL4cAtDuTJ454MO4okSZIkSZIkSVKDFw07gCRJkiRJUqNWNQmm7Qnf9obvb4HMsjooXQFIQVABle/B7JPh63aw6K8QpOpgLkmSJEmSJEmSJEmSJKkR23dfOPZYKCgIO0nNFBTAX/5i6YokSZIkSZIkraf8RD6jjxlNfjw/7Cg1Vpgo5M7D7gw7hiRJkiRJkiRJUqMQCYIgCDuEJEmSJElSoxOkYNG1sOjPEFQCIVxiiRRCojt0Hg25vet/fkmSJEmSJEmSJEmSJKmhSibhwANh7FioqAg7zYYrKIBTT4V//AMikbDTSJIkSZIkSVKjMuqTUfzqmV9RkWqE14eBopwi3j7lbfp36B92FEmSJEmSJEmSpEYhGnYASZIkSZKkRqfqc/i2X7Z4JagglNIVgKAMqifBdwNg4TXZMhhJkiRJkiRJkiRJkiRJkEjAM89A376Qlxd2mg1TUABHHGHpiiRJkiRJkiRtpJO2O4nr9rmOgkRB2FE2XDXcNOAmS1ckSZIkSZIkSZI2QCQIgpDeDCpJkiRJktTIBClY9JfsElQSWuHKmkQKINEDOj8KuduEnUaSJEmSJEmSJEmSJElqGEpLYb/94KOPoKIi7DTrVlgIRx4J99wDsVjYaSRJkiRJkiSpUfv7uL/zx//9kfJkedhR1kt+LJ/EYwkGtBrA66+/HnYcSZIkSZIkSZKkRsPiFUmSJEmSpPWRqYSZh0LFWAga6g22kWwBS5enoHDvsMNIkiRJkiRJkiRJkiRJDUNVFQwbBm+/DeUN9d4foKAAzjgDbrgBIpFaH766OrsUFdX60JIkSZIkSZLUYN098W7Ofv5sKlINt5w7QoTinGJePOFFSr8qpW/fvnTs2DHsWJIkSZIkSZIkSY2GxSuSJEmSJEnrkl4GM/aFqk8gaLg31q4QyYdOD0HxsLCTSJIkSZIkSZIkSZIkSQ1DKgUjRsCNN0JFA7sHKB6H3NxsttNPr7Nppk2DgQNh5kyIRutsGkmSJEmSJElqcF74+gWOf/x4ypPlVKerw46zimg6yuZtN+ep456id9veLFsGEyfChx9mePPNKBMmwJIlkExml0gEEons0qYN7LIL7LYbDBgA220H+flhn5EkSZIkSZIkSVL9s3hFkiRJkiRpbTJlMG0IVH8BQVXYadZfJB86PQDFR4SdRJIkSZIkSZIkSZIkSWo4Jk6EY46BOXOgvDzsNFBYCP36wUMPQbdudT5d377wn/9kC1hKS+Gjj2D8eHjzzezPkhKors6+vC8azb64LycHOnaEwYOzy4ABsPXWEIvVeVxJkiRJkiRJqjWLKxZz+tOn8+LUFylPNoDrwwGQgj1y9uTqfV7mX7fGeeMNWLAACgqgshKq1vOx1vz87PXc8nLo0gUOOADOPRd6967LE5AkSZIkSZIkSWo4LF6RJEmSJEn6KZkqmLEPVH4IQWXYaTZcJB+6PA2F+4SdRJIkSZIkSZIkSZIkSWo4qqvhyivhppugoiKcDPE45ObC3/8OZ5wBkUidTxkEcOqp8O672dKVefOyL+Orqlr/l/cVFWV/VlfDllvC4YfDmWdmX+QnSZIkSZIkSY3BU18+xclPnkx5qpzqdHUoGaKpKJmFuRQ9fQatE39lwYIcKishk6md8ePxbBFLnz5wySUwbFh2XZIkSZIkSZIkqamyeEWSJEmSJOmnzDwKyl6AIKSXK9SGSAFsNhby+oWdRJIkSZIkSZIkSZIkSWpYJk6E4cNh6tRs80g6XfdzJhIQi8HgwXD33dCtW51PWVoKDzwAf/0rzJlTu10zubnZzpjdd4eLLoK99qqXDhlJkiRJkiRJqpHFFYs545kzeO7r58gEmforYKkGSrrCExcTmX0qubk5VFbG63TK4uLsZemzzoLzz4fWret0OkmSJEmSJEmSpFBYvCJJkiRJkrQmJY/CnFMhKAs7SQ1FILE59JwEkUTYYSRJkiRJkiRJkiRJkqSGZ8IEuOEG+O9/IRqF8vLan6OoKPvzl7+Ec86BzTev/Tl+5JtvsmUro0Zly1DK6vhWqKIiaN48W8By+ulQUFC380mSJEmSJElSTX235Dv++f4/uWP8HQQElFaX1sk8RYkigipo/eZlzHz7t0AOmUysTub6Kbm5kJcH994Lhx9er1NLkiRJkiRJkiTVOYtXJEmSJEmSfiw1H77ZEjIlYSepHZECaHU+tL067CSSJEmSJEmSJEmSJElSw/X999k3zl1/PSxdmm0rKd3Il+xFItkmklQKevaESy6BY47JvtWujqXTcOON8Mc/QjKZjVCfCgqgRQt49FEYPLh+55YkSZIkSZKkjVGVquKxSY9x3ZjrmPr9VCJEKEtufJt1hAhFOUVUp6sZutlQTu4+gn9eMohPPonUeUn2uhQUwH77wZ13QuvW4WaRJEmSJEmSJEmqLRavSJIkSZIk/diMg6HsVaA67CS1J5IPm42FvP5hJ5EkSZIkSZIkSZIkSZIatiCASZNg/HgYOxbeeQe+/hpyciAahUwmuwRBdj0azRatpFLZbX36wG67wa67wo47ZotX6snkyXDssdm4Yb+8Lz8fTjkF/va37Iv8JEmSJEmSJKkxmLRgEmNnjOWd6e8wbuY4vv3+W/LieWSCDFXpKlKZlW3XESLEo/EV36eDNL3b9GZItyEM7DKQ3boN5ZkHO3PRRVBZmS3Obghyc7M94ffeC4cfHnYaSZIkSZIkSZKkmrN4RZIkSZIk6YdKHoU5p0IQ8lsHal0EEptDz0kQSYQdRpIkSZIkSZIkSZIkSWpc0mn48kv46iuoqMgu1dXZt9Pl50NRUbZwpWfPbAlLCPFuvBH++Eeoqsr2wjQE+fnQsiU8+igMHhx2GkmSJEmSJEnacNXpaj6f/zkT505kUfkiKlOVlFaXEovGKEwUkhfPo1NxJwZ0GsAWrbYgGokCUF4Ow4bBuHHhF2X/lIICOO44uOMOiMXCTiNJkiRJkiRJkrTxLF6RJEmSJElaLr0IpvaETEnYSepGpABaXQhtrwo7iSRJkiRJkiRJkiRJkqRaUlIC++8Pn37acF/el58Pv/89XHFFKL00kiRJkiRJklSvSkpgr73g88+hsjLsNGtXUAD77gujR0MiEXYaSZIkSZIkSZKkjWPxiiRJkiRJ0nILr4FFV0PQwO9irYlIEWw5H6L5YSeRJEmSJEmSJEmSJEmSVEMLFsDQofDtt1BVFXaatSsogF/+Em6+2fIVSZIkSZIkSU3XkiUwaBB8803Dv267XEEB7LorvPAC5OSEnUaSJEmSJEmSJGnDRcMOIEmSJEmS1CAEafj+pqZdurJcySNhJ5AkSZIkSZIkSZIkSZJUQ/PmwU47wdSpjePlfeXlcPfdcOqpEARhp5EkSZIkSZKk2ldeDnvt1bhKVyCbe9w4OOYYSKfDTiNJkiRJkiRJkrThLF6RJEmSJEkCKHsBMo3oLtaNFZTComvDTiFJkiRJkiRJkiRJkiSpBpYsgSFDYNYsSCbDTrP+yspg9Gj47W8tX5EkSZIkSZLUtKRScNBB8MUXjat0ZbmKCnj1VTjttLCTSJIkSZIkSZIkbTiLVyRJkiRJkgAWXQfBsrBT1I/UDKj4IOwUkiRJkiRJkiRJkiRJkjZCRQXssQdMn559kV9jU1YGd90FV18ddhJJkiRJkiRJqj3XXgsffACVlWEn2Xjl5fDoo9kCbUmSJEmSJEmSpMYkEgRBEHYISZIkSZKkUFVPhW/7QtCI72bdIFEoPho6PxJ2EEmSJEmSJEmSJEmSJEkb6JxzssUlFRVhJ6mZ/Hx49VUYNCjsJJIkSZIkSZJUM59/Djvt1Piv2y7XrBl8/TW0axd2EkmSJEmSJEmSpPUTDTuAJEmSJElS6Jb8B4J02CnqUQZKn4JMadhBJEmSJEmSJEmSJEmSJG2AsWObRukKZM/hZz9rGuciSZIkSZIkadOVSmWvdVZWhp2k9lRUwKmnhp1CkiRJkiRJkiRp/Vm8IkmSJEmSVPYKkAw7Rf2K5ELlR2GnkCRJkiRJkiRJkiRJkrSemmJRyeLFcNFFYaeQJEmSJEmSpI137bUwbRoEQdhJak8yCW+8AaNHh51EkiRJkiRJkiRp/USCoCn9ukaSJEmSJGkDBQFMLoSgtt5GEIGiQ6HZCZC/M8TaQ5CE1CyoHA/LHoHSZ9c+RGILaPZzKBgKic0h3g6IQnIalD0Pi66F9IIaxsyDttdCq9/WbBxJkiRJkiRJkiRJkiRJ9eKcc+Cuu5pW8QpAfj688goMHhx2EkmSJEmSJEnaMJ9/Djvt1PSu2y7XrBl8/TW0axd2EkmSJEmSJEmSpLWzeEWSJEmSJG3aqqfAt/0hKKv5WLF20PlRKNh97ftNbgGZpT/9fatLoN21P/19chZMGwipGRsVc4WiI6HLf2s2hiRJkiRJkiRJkiRJkqQ6N3Ys7LNP0315X+fOMHkyFBSEnUSSJEmSJEmS1t+BB8JLL0FTfYtXTg785jdw441hJ5EkSZIkSZIkSVq7aNgBJEmSJEmSQlU5nlq5RBLJh64vrSxdCdKw5C6YeQRM3wtmD4eShyGoXr/xMqWw5D8w62iYcQB8/6+V3yU6Q5sra5658v2ajyFJkiRJkiRJkiRJkiSpzp19dtMtXQH4/nv4z3/CTiFJkiRJkiRJ62/WLHjjjaZbugJQXQ133gmVlWEnkSRJkiRJkiRJWrt42AEkSZIkSZJCVTEOgtKaj9Pyt5DXf+X67BNg2SOr7lNyHyS2hEz52scqfw2m3gXphSu3lb0E8S5QfFh2PX/XmmdOzc0WvESLaj6WJEmSJEmSJEmSJEmSpDrx2Wfw5Zdhp6hb5eVw/fVw7rkQiYSdRpIkSZIkSZLW7bbbmnbpyg899hiceGLYKSRJkiRJkiRJkn5aNOwAkiRJkiRJoaoYC9TCna3Nh6/8XPba6qUryyW/BpJrH6vyw1VLV5ar/mrl50wtlMVEC6Hyk5qPI0mSJEmSJEmSJEmSJKnO3HgjJNdxy1FTsGQJvPFG2CkkSZIkSZIkad2SSbj1VqiqCjtJ3SstheuuCzuFJEmSJEmSJEnS2lm8IkmSJEmSNm3pxTUfI1IAuVuvXC97ueZjrjZHDhQPW7le+nTtjJv5vnbGkSRJkiRJkiRJkiRJklTrli2Dhx6CVCrsJHWvrAz+9rewU0iSJEmSJEnSuj31FKTTYaeoP998AxMnhp1CkiRJkiRJkiTpp1m8IkmSJEmSNm1BVc3HiLVYdT29qOZjriIBnR6EnK2yq5UTYfENtTBuAJnKWhhHkiRJkiRJkiRJkiRJUl247z6IbiJPgAUB/O9/MHt22EkkSZIkSZIkae3+9rdscfamoqoKbqiNx1olSZIkSZIkSZLqSDzsAJIkSZIkSaEKqms+RnrJquux1jUfc7loM+j8JBTumV2v/ARm7A9BRc3HDjK1M44kSZIkaZMSBNmX3o0fD++9B2PHwuLFUFmZfagyGoW8vOyy+eaw++4wYAD06wcFBWGnlyRJkiRJkqTG5frroaws7BT1Jwjg9tvhT38KO4kkSZIkSZIkrVlVFUycGHaK+pVOw8svh51CkiRJkiRJkiTpp0WCIAjCDiFJkiRJkhSarztAel7Nx+nxBeRunf1c9grM2K/mY8Y7Q5cXIG/b7Hr5GzDzcMgsrfnYANFi6PBvaPbz2hlPkiRJktRkTZ8O99wDr74Kn3wC1dWQk5N92V86vfZj8/Ky+5aXQ6dOsPPOcNRRcOSR2e2SJEmSJEmSpDWbOxe6d8++xG9Tst128PHHYaeQJEmSJEmSpDUbPx723BOWLQs7Sf1KJGDePGjZMuwkkiRJkiRJkiRJq4uGHUCSJEmSJClUkdzaGWfpvSs/F+4LxUeveb/EFkBi3ePl9oXN3l1ZurL0QZi+X+2VrgAQgUheLY4nSZIkSWpKMhl4+WXYZx/o1Qv+/Gd45x0oKYHKyuzPdZWuwMp9U6lsgctjj8EZZ0DbtnDJJdltkiRJkiRJkqTVjR8PubV0e1Nj8tVX63f9WZIkSZIkSZLCMH782q9hDh8OQbByWR/bbgs33pi9V7esbOWx33679uMOPTR7v++iRVBRAZMnw/XXQ6tWa96/devs95MnZ/dftCh7/MEHrztjQQFMmLB+5yNJkiRJkiRJklTfLF6RJEmSJEmbttoqHvn+Zqj8aOV6p4egwx1QdBgU7AHNToCOo6DHZxAtyO6z+bewdZBdCnZfeWz+QOj2NiS6ZNfLXoclt0H+zpA/eOVSYxGI5NfCOJIkSZKkpuT777MPVHbuDEcdBa+9li1Pqa6uvTmWLcuWsdx0U7bUZe+94aWX1v/hUkmSJEmSJEnaFHzwQfYFexuqPl7q178/XHMNvPUWTJsG5eVQWgoffQR//CMUFm547uUSiexL/yRJkiRJkiSpIXrnnew10dq0115w3nkweHC24GR9XHklPP007LtvtmglLw+23BJ+9zv48EPo0mXV/bt1y5bG/O532f3y8rLH7bsvPPssXH752uerqMiOK0mSJEmSJEmS1BDFww4gSZIkSZIUqkQXSNbCU/pBJcw4ADo/ki1RicShxenZZUMV7gexFj9Y3yu7/NiXkY2OC0CQgXjnmo0hSZIkSWpSRo+G006DVKr2Hwhdk+VlLq+/Du+9B9tvDw8+CF271v3ckiRJkiRJktTQvfkmpNP1M9fyl/qtr1/9Cs48c/Xt/fpll5/9DAYNypZwb4zx46F37407VpIkSZIkSZLq0rhxtT/mkiXwwgvZYpM2beDXv177/kOGwIgR2c/pdLY05Ysv4JJLYOBA6NED7rwTDjhg5TF33QWbbZb9/O67cO212euwV18NsRhcdRW89tpPn191dfa69SWX1Ph0JUmSJEmSJEmSal007ACSJEmSJEmhKtidWuumTc+D6XvCzMOhZDQkp0GmAtLLoOpLWPoAzDwMMktrZ76aCioh17cTSJIkSZJgwQI45BA4+eTsS/Dqo3Tlx8rKsg9x9u4N//kPBEH9Z5AkSZIkSZKkhuTjj+tvruUv9ft//w9uu239jlm0CG66CYYNg4MPhkcfXfldnz7w299uXJbS0rp5caEkSZIkSZIk1VR1NUybVvvjjhwJBx0Ef/wjvPfeuvf/YZH23XdnS1Seeipbip3JZLfvvz9ss032c9++sM8+2c+ZDBx9dHb/a6/NHg8QjcL556993vHjN+i0JEmSJEmSJEmS6k0tvVVUkiRJkiSpkcrbGaIFkCmppQEDKH0qu6zL1B5r3r7wquxS13K2hIiXhyRJkiRpUzd6NJx2GlRWZh8GDVMqlV3OPx/uuw8efBC6dg03kyRJkiRJkiSFYd68+i3JHjkyuwAMHw6//vXa93/wQbjoomxJynIvvAC9ekG/ftn1XXfd+DzvvLPxx0qSJEmSJElSXVmwAOJxSCbDzbHnnis///B66syZMH06dO+eXd9rL5g0KftzuWnTYNasletjxsDpp68+7posXlyj2JIkSZIkSZIkSXUmGnYASZIkSZKkUOUNgKAy7BThyB8cdgJJkiRJUoiqquDII+Hkk6GkJPzSlR8qK4N334XeveHJJ8NOI0mSJEmSJEn1b8YMyM0NO8VPe/vtVUtXAIIAJk9euf7j7zfE7Nkbf6wkSZIkSZIk1ZWKCojFws3QogW0arVyfe7cVb//4frmm2d/9uy5fvu3aQPNm//03KlU9lqwJEmSJEmSJElSQ2PxiiRJkiRJ2rTF20KkKOwU9S9SBPmDwk4hSZIkSQpJWRnstRe8+CKUl4edZs1SqWzO44+He+4JO40kSZIkSZIk1a/KSohEwk6xYVq1gr33Xrn+9NMbP1ZDKguXJEmSJEmSpOUawrXbwsJV1398PfWH60VFqx+ztv1/eMyaxGJQVbV+OSVJkiRJkiRJkuqTxSuSJEmSJEl5/cNOEIII5A0IO4QkSZIkKQQlJTB4MEyYABUVYadZt4oKOOssuPnmsJNIkiRJkiRJUv2prAw7wYZp1gyeeipbvgLwwgvw4IMbP57FK5IkSZIkSZIaokwm/OKVsrJV13Nzf3q9tHT1Y9a2/w+PWZNIBNLp9cspSZIkSZIkSZJUnyxekSRJkiRJKjoSIoVhp6hfkRjk9g47hSRJkiSpnlVUwN57w5dfNq6X9lVUwKWXwt13h51EkiRJkiRJkupHY3pxXefO8M47MGRIdv211+CooyAINn7MmhwrSZIkSZIkSXUlLy9bvhKmJUtg8eKV6x06rPp9x44rP0+dmv35zTfrt//ChbB06U/PnUpl/xlIkiRJkiRJkiQ1NPGwA0iSJEmSJNW2ZcuWMXv2bGbNmsW0adNYuHAhqVSKdDpNJpMhGo0SjUaJx+O0bNmSzbp1o0tsCzq2mEaLwiVEImGfQR2L5EKLsyDipSFJkiRJ2pQkk3DwwfDZZ1BVFXaaDVdeDmefDc2bZ1/YJ0mSJEmSJElNWWN5cV3fvvD889C1a3b9kUfgF7+A6uqajZtI1DybJEmSJEmSJNW2/Pzwi1cA/ve/lffT7rYbjByZ/dy9O3TrtnK/119f9Sdkv+/aFWbMyK4PHbrquGsTi2UXSZIkSZIkSZKkhsa3a0qSJEmSpEYvlUrxxRdfMH78eObOnUsqlSIej1NdXU0QBKvtn06nSafTJJNJKioqmDNnDon4MIJMCoB2zefTr/tHbNf9E3ITNXwDQEPV8tdhJ5AkSZIk1bOrroL33oPKyrCTbLyKiuwL+7bfHnr2DDuNJEmSJEmSJNWd/PywE6zbHnvAE09AixbZ9euvh4suqp2xc3JqZxxJkiRJkiRJqk0tW0IyuXHHjhgBV16Z/XzvvXDKKSu/69oVdtgh+3n5T4CCAhg2LPt54UIYMyb7+R//WFm8cvLJMHUqTJoEl1668thXXsluA/jss2z5yl57QTQKo0fDX/4C22yTvTcXsoUyN9+89nMoLNzAk5YkSZIkSZIkSaonFq9IkiRJkqRGa8mSJXzwwQeMHz+eIAiorl5ZkpJOp9d7nCAIqE5GgezT+rMWd2H+0ra8/PH+bNvtE3bt9S7tmi+o7fjhKdgTEp3DTiFJkiRJqkcffQQ33JAtLmnsqqrguOPg3XezD35KkiRJkiRJUlPUqhWkUrU7Zm2+1O/ww+HhhyE3N7v+4IPw5JMwePDKYysrYfz4jcvavPnGHSdJkiRJkiRJdamoCFq3hrlza3fcvfbKXrf9sXbtstdeAd54A/bcM/v5rbfg6qvh8sshFoM//3nV46ZNg9NOW3XbL3+ZPa5rV9hll5XjLvenP628BvxT+vRZv/ORJEmSJEmSJEmqbxavSJIkSZKkRufbb7/l7bffZsaMGQRBsEElK+srmc6+EeCj7/rz6fTtaNtsAUN6v0PvLpOIRGp9uvoTKYJWF4WdQpIkSZJUj5JJOOaY7AvumoJ0GiZNgltvhXPOCTuNJEmSJEmSJNWNnj1rv3hlbTb0pX7Dhq0sXQE4/vjs8kPffQc9emxcnh133LjjJEmSJEmSJKmuDRgAzz0Xdgq44gr48MPs/bQ77JAt0p4xA55+Gv7yl2yZ9g999102+x/+AIcemi1gKS+HCRPg5pvhmWfWPl80CkOH1tnpSJIkSZIkSZIk1YjFK5IkSZIkqdGoqKjg2Wef5euvvyaZTNbLnEEQI5WOMef7Tjz5/jDenbwLR+36OM0Ll9bL/LUu1gIK9gw7hSRJkiSpHl11FcyeDUEQdpLaU1YGv/89HHLIxr+0T5IkSZIkSZIasmgUtt4aPv447CT1Ly/Pl/dJkiRJkiRJarj22ANeeQWqq9f8/ciR2eXHrroqu2zIMevy1FPZZX0tWAAXXJBdNlRREey664YfJ0mSJEmSJEmSVB8iQdCUXq0iSZIkSZKaqq+++oonn3ySZDJJOp0OLUc0kiYWTbP/9i+yQ88JRCKhRdlwkQLo9BAUHxZ2EkmSJElSPfnoIxg0CCoqwk5S+2Ix2GEHePfd7AsIJUmSJEmSJKmpOftsuPXWsFPUv2bN4MUXYeDAsJNIkiRJkiRJ0ureeAMOPxyWLg07Sf3Kz4evvoKuXcNOIkmSJEmSJEmStDqLVyRJkiRJUoNWUVHBs88+y9dff00ymQw7zgqJWDUdWs7hqF0fp3lhY7g7NheKD4HOj4UdRJIkSZJUj3bZBT74AJrqnQGFhTByJBx1VNhJJEmSJEmSJKn2PfAAnHkmlJaGnaR+xePZFxYWFISdRJIkSZIkSVJDlMqk+GLBF3y+4HNKq0upSFZQla4iJ5ZDfjyf/EQ+vVr3Yrv225Ebz631+ZcuhbZtoQE98loviouz5x6JhJ1EkiRJkiRJkiRpdRavSJIkSZKkBmvevHmMHDmS6upq0ul02HFWE42kicXSHDv4ETbvMDXsOGsXbQGbT4VYq7CTSJIkSZLqyRdfwIABUFERdpK6tdNO8P77YaeQJEmSJEmSpNr31Vew446bXvHKZpvBd9+FnUKSJEmSJElSQxAEAZMWTOKD2R8wdsZYxswYw5TFU8iJ5RAhQjpIkwkypDNpopEosWiMaCRKlCjlqXI2a74Zu3TZhd267caAjgPYoeMOxKKxGufq3h2mTav5+TUmLVqM56OP2rDZZpuFHUWSJEmSJEmSJGk1Fq9IkiRJkqQGacaMGdx///1UV1eHHWWd4rEkR+zyONt0/SLsKGsWKYBOD0HxYWEnkSRJkiTVozPPhLvuglQq7CR1Kz8fxo+H3r3DTiJJkiRJkiRJtSuTgebNN63ilWgUTjgB7rsv7CSSJEmSJEmSwrSsahn3f3I/fx37VxaULSASiVBavfEXS/Pj+cSjcXLjufx2l99yxoAzaFfYbqPHu/FGuPxyKC/f6CEalZycKpo1O5PWrcfxwAMPMGDAgLAjSZIkSZIkSZIkrSIadgBJkiRJkqQf++677xg1alSjKF0BSKUTPPHekXzy3XZhR1mDHCg60NIVSZIkSdrElJXBqFFNv3QFIJmEm28OO4UkSZIkSZIk1b5oFE49FRKJsJPUn/x8OPvssFNIkiRJkiRJCstn8z/jl0//kvbXt+eiVy7iuyXfUZYsq1HpCkBFqoJl1ctYWL6Qa96+hm43duOIh49gzPQxBEGwweOdcgqk0xt+XGPVrFkOf/nLUKZNm8Zzzz0XdhxJkiRJkiRJkqTVRIKN+a2PJEmSJElSHZk1axYjR44kmUyGHWWDxWNJjh74GL06fxV2lP8Th0RX6D4eYi3DDiNJkiRJqkd33AEXXJAtYNkUFItPxL0AAQAASURBVBTA/PlQWBh2EkmSJEmSJEmqXVOnQt++UFkZdpL6sdVW8OWXEImEnUSSJEmSJElSffp60df84slf8PHcj0mmk6SCVJ3PGSFCQaKATsWduO+I+9i1y67rfWxpaSnbb/8ZU6bsCMTrLmQDkJ8fcNllEc4+eynbbrsteXl5TJo0iXi8aZ+3JEmSJEmSJElqXKJhB5AkSZIkSVpu4cKFjBo1qlGWrgCk0gkeG3cU383fLOwoQBRibaDbO5auSJIkSdImJgjgr3/ddEpXIPsCvvvvDzuFJEmSJEmSJNW+zTeHAQPCTlE/iorgkkssXZEkSZIkSZI2JZkgw9/H/p1+t/fj/VnvU5GqqJfSFYCAgLJkGV8v/pq9Ru7FeS+eR2Vq/Vqwi4qK6NPnZWKxdB2nDF8QwOmnQ7NmzYjFYhQXF1NWVkYQBGFHkyRJkiRJkiRJWsHiFUmSJEmS1CCk02kefvhhqqqqwo5SI6l0Do+OOZaK6rwQU8Qg1go2GwOJTiHmkCRJkiSFYfZsmDUr7BT1q6wMHn447BSSJEmSJEmSVDd+/3soLg47Rd0LAjjuuLBTSJIkSZIkSaovUxZPYcc7dmTEGyOoSFWQCTKhZalIVXDH+DvY6pateG/mez+5Xzq9smjlwQcvZOutc+sjXmgiETjwQGjXDh5//HGmTZtGXl4ezZs3J2KLtiRJkiRJkiRJakAsXpEkSZIkSQ3CW2+9RUlJSdgxakV1KsFzHx4S0uxxiHeE7uMhp2dIGSRJkiRJYRo/HnJywk5R/z7+OOwEkiRJkiRJklQ3DjwQcpv2u/tIJODkk6GgIOwkkiRJkiRJkupaEATc9O5NbHfbdnw872PKkmVhRwKy5SszSmaw58g9Of/F86lOV2e3V1RwxRVXABCLxVbsX1BQwLXXQkFBEEre+pCXFzBiRITFixfz1FNPAXDyyScDq5bQSJIkSZIkSZIkhc3iFUmSJEmSFLp58+YxduxYkslk2FFqRTqTYPLsrZg8e8v6nThSADlbQPcPIdGtfueWJEmSJDUY770HZRvx/Onw4RAEK5d1SSTg9NPhgQfg889h4UKoqoLZs+Hxx2Ho0NWP2WyzVedY03LwwRueHaC8HObO3bhjJUmSJEmSJKkhi8VgxAgoLAw7Sd1JJODCC8NOIUmSJEmSJKmuZYIMZzxzBpe9fhkVqQoyQSbsSKupSFXw7/H/Zv9R+/P4M4/To0cPrrnmGsaMGbPavoccAgccECEnJ4SgdaygAM47L0K/fvDSSy/xyiuvsO2227LjjjsCq5bQ/NjChQvrK6YkSZIkSZIkSRJg8YokSZIkSQpZOp1m9OjRpFKpsKPUqmQ6hyfePYKK6rz6mTCSDy1/Cz0+hnj7+plTkiRJktQgvfUWpNN1P0+rVnDHHXD88bDNNtC6NeTkQMeOcMQR8OabcNppdZ9jubw8GD++/uaTJEmSJEmSpPr0m99A797ZEpamprAQrrkGuncPO4kkSZIkSZKkupRMJ/nZ6J/x0GcPUZ4sDzvOWlWkKnj727c56tmj6LVdLx577DG23377Ne57xx2Qnx/Uc8K617FjwJVXwsSJE7nnnntYvHgxxx57LFtvvfVaj6uuruZf//oXzZs355VXXqmfsJIkSZIkSZIkaZNn8YokSZIkSQrVW2+9RUlJSdgx6kQyneDZDw6t20kiBZDYHDYbA+3+DJGcup1PkiRJktSgBQF88kn9zvnmm/DrX8M++2Rf/Dd//srvbrgB8vPXfNzzz8OQIasvY8ZsXI6yMvjgg407VpIkSZIkSZIaumgUHnkEcnPDTlK7otFsocy554adRJIkSZIkSVJdygQZjn3sWF6Y8gJlybKw46yXdDRNrGOMeQfN44BDD6CgoGCN+7VuDSNHRviJrxul/PyA0aMjLF26gFtuuYXXXnuNgw8+mCOOOIL8n7o5+P/EYjH69u3Llltuyf77788pp5xCKpWqp+SSJEmSJEmSJGlTZfGKJEmSJEkKTUVFBWPHjiWZTIYdpU6kMwkmz9mS+Uva1cHoUYjkQ8vfQs9JkLd9HcwhSZIkSWpsZs+G6ur6mausDIYOhT32gNtvh9deg9tugzPPXLlPcTH07bvm4+fPz5as/HhZsmTj8qRS2RIYSZIkSZIkSWqqevaEP/8ZCgvDTlJ78vKyhTJRn3KTJEmSJEmSmqwgCDjt6dN4aepLlCfLw46zQdKRNNPKpnHA/QdQnc7epPvjZ2KDIGDYMDjgAMjJCSNl7crPz3DeeRG6dVvEeeedx7333stOO+3EueeeS+/evdd5fCwW48gjj2TkyJFccsklPP7443Tq1ImnnnqqHtJLkiRJkiRJkqRNlbekS5IkSZKk0EycOJFIJBJ2jDqVzsR4d/IutTdgpAAiedDsOOj+PrT7M0SawJ24kiRJkqRa8c03kJtbP3OVlsLbb6++/auvVt9vTQ47DBYvhspK+PZbuOsu2HLLmmX65puaHS9JkiRJkiRJDd0550Dv3hCLhZ2k5goLs0UyPXuGnUSSJEmSJElSXbpuzHU88vkjja50ZbnKVCXvz3yfXf6yC4MGDeKII47g6quv5r333gOyxSsA//kPtGzZ2IumqwiCbxg7dj923HFHHnroIbp3786///1vhg4dCqw835+y/Ps+ffpw6aWXcvfdd7PttttyxBFHcPzxx1NRUVHnZyFJkiRJkiRJkjY9jfpXNJIkSZIkqfEKgoBx48aRTCbDjlKngiDGp9O3oypZw3KUaBHEOkGb/wdbzIZOD0Bu39oJKUmSJElqMiorw04Axx678vPkyfDFF2ver1Wr7MOlubnQvTuceipMmAADB2783FVVG3+sJEmSJEmSJDUG0Sg88ggUFISdpGZyc6F//2yRjCRJkiRJkqSma9KCSfzpzT812tKV5aoyVXxU8REflX/E888/zx//+Ef22Wcf3n//faLRKEEQ0KoVvP12QPPmAGsvJ2mI4nFo3bqaPn3OYtGiOWQyGf7f//t/PP300/Tr149IJAKw4udPWf59EAQUFxdz1FFHcccdd3D66afz8MMP06xZM1555ZU6Px9JkiRJkiRJkrRpiYcdQJIkSZIkbZq++eYbqqurw45RLyIEfDJ9J3bafMx6HpED0TzIVECsFeTvCi3PgoK9IWKPriRJkiTpp1VUhDv/scfCpZdmP1dXw+mnr/p9EMDEifDf/8KkSVBWBoMGwYUXQmEhFBXBnXdCnz4bN/8mcqlBkiRJkiRJ0iauZ0945RXYe+/sddbGJicHttgCXnghWyQjSZIkSZIkqWlKZVL8bPTPqExVhh2lduRAzrE5PPmPJ3lk5CPcc889/PKXv2TcuHEUFRUBkJ8/i333vZdHHz0HKAYax0XQWAzatIEPPyymRYvHV2wvLCxc8XldhSs/9sP9p02bxqeffkosFgMgmUzWMLEkSZIkSZIkSdKqLF6RJEmSJEmhGDt27CZTvJJM5zB28oHsuEM/IpVvQ3ImBEkgCUEaIgmI5EC0EHL7Qf7ukL8T5O0AsRZhx5ckSZIkNSKpVLbcJAznnQd//3v2JXmVlXDccfDWW6vuM3067LDDqttefhlmz4Z//zu7vs022ZcGfvPNhmdIpTYquiRJkiRJkiQ1OrvsAk8/DYceCuXlYadZf4kEdO6cvX5cXBx2GkmSJEmSJEl16bp3ruPbJd8SENLNrXWgMl3J3fPv5uG7HubLL79k3Lhx3HrrrVxyySUAdOnSheOO60PPns/zz38eTXl5lEwm5NDrkEhAx44wZkz2+i0UEgTBiuKUZDJJIpFgwoQJdOzYkY4dO65zzEwmQzQaZcaMGYwePZqLL76YTCbDL37xC0455RR23333VeaQJEmSJEmSJEmqKYtXJEmSJElSvSspKWH69Olhx6hXZRURZiQvoVuPW8OOIkmSJElqwvLyIIznD2+4Ac4/P/t5yRI44gh44431P37MmFXX27ffuOKVnJwNP0aSJEmSJEmSGqu99oJnnoHDDoOysrDTrFtuLnTvDm+/Da1ahZ1GkiRJkiRJUl2atGAS17x9DRWpirCj1KqqdBXPfPUMz3/9PJdffjkHH3wwEyZMIJlMEolEiMfjHH744QwbFnDqqVGGDMneW1tdHXbyNcvLg802y163bdt25fYfFqIkEglmzZrFjjvuSPfu3Xnvvfdo+8Odf2B54Uomk2HKlCmcdtppvPPOO3Tu3JlTTz2Vq666apV9Y7FYnZ2bJEmSJEmSJEnatFi8IkmSJEmS6t13331HNBoNO0a9SqVSTJ06lW7duoUdRZIkSZLUhOXl1e98OTkwahT87GfZ9WnT4KCDYNKkNe+/ww7w6aeQTK66fciQVdfnzNm4PLm5G3ecJEmSJEmSJDVWe+0Fr78O++6bLV9Jp8NOtGb5+bDNNvDaa9C8edhpJEmSJEmSJNWlIAj4+X9/TmWqMuwodaI8Vc5JT5zETV1vAiAej5NIJFZ8H4lEiEQibLklfPYZnHpq9jpueXlIgX9Cfj6cdBLccAMUFq5931mzZgHQrVu3NZauBEFAJBJZ8ezw3//+d0aNGsWkSZMYPHgw119/PQMGDACyz9vG43FisRipVIqPP/6Yd955h0gkQo8ePTj00ENr90TXIFWVYt4n85gzfg5zP5pL1dIqqsuqSVWmiOXGyCnMIbdZLu37tafTgE6079eeRH5i3QNLkiRJkiRJkqTQWLwiSZIkSZLq3YwZM6iurg47Rr0KgoBp06aFHUOSJEmS1MQ1awZBULtjjhgBV16Z/XzvvXDKKdnPeXnw4ouw++7Z9e+/h4sugpYtYfDglcdPngwLFmQ/n3MO7LMPPPAAjBkDlZXZfS+8cOX+H3wA3323cVmLijbuOEmSJEmSJElqzHbeGT76CI49NluMXVYWdqJV5efDr38N11xT/wXikiRJkiRJkurf+7PeZ+riqQTU8k2tDUh1uppRE0YRj8c56KCDfnK/tm3hmWfgscfgtNOgogLCfrw2Pz9bkP3wwyvvA16XnXfembIfXHxeXp6yXCQSAeDDDz9k1KhR3HLLLRQXF3PhhRdywQUX0KFDBwAymcyK46ZMmcKll17KY489BkAsFiMajTJkyBDuu+8+OnfuXBunC0DZ/DK+eOILpr89nZnvzmTp9KXE8+Jk0hlS5amfPC6eHyeWiJEsT1LcuZjOu3Rms6GbsfXhW9Osc7NayydJkiRJkiRJkmrO4hVJkiRJklTvpk+fvl779evXj8MPP3zF+lVXXbXaPiNGjFjx+cknn+Tjjz9e65jLb7rs2LEjnTt3pri4eMV399577xrLUYYPH0737t1/csxJkyYxevTotc4LMG/evHXuI0mSJElSTWyzDZSX189c7duv+rBly5bw6KOr73fyyTBy5Mr1Ll3gkkvWPOa8edn9N9aOO278sZIkSZIkSZLUmPXoAe++C//8J/zhD1BVBel0uJkKCqBNGxg9OlsOI0mSJEmSJGnTcP3Y66lIVYQdo06VVpfyauWr7L373gwdOnSd+x99dPa+21NPhddfr7/7fX8sPx9OOgluuAEKCzf02HyCIFums7w8JQgCIpEIyWSSl19+mV//+tfMnDmTXr16ccMNN3DggQeust/ygpY333yTP//5z7zyyiv079+fq6++mry8PD744ANuvPFGjjzySEaNGsVWW2210ecaBAEzxs5g7PVjmfriVCLRCMny5Irvq5PrbsBJVaRIVWSLWZZOW8rSaUuZ/MxkXr7wZbrv3p3BFw+m+57dV5yXJEmSJEmSJEkKj8UrkiRJkiSpXmUyGRYtWhTa/IlEgj333DOUuZPJJMuWLVul7EWSJEmSpNpUUACdOsF6dp7Wu2uvhalTYb/9oHt3aNcOkkn45ht47rnsQ5wLF27c2AUFMGRIrcaVJEmSJEmSpEYlGoVzz4VDDoFjj4UvvoCysnCy5OfDr34Ff/4z5OWFk0GSJEmSJElS/VtYvpBnv36WTJAJO0rdawGnXn4qXbt2Xa/d27aFZ56B//4XLr4Y5s3LFrD8X5dJnYnFICcHevWCm27KFsBsrB8XjEQiEb799ltuv/12/vOf/7BkyRLOPfdcTjvtNPr27bvKfplMhmg0yowZM7jmmmt49dVXOemkk7jwwgvZdtttAdhjjz2IxWJcdtllvPXWWxtVvFJdWs0n93/CmL+OoWx+WbZspRb/GS8vYpn60lRmjJlBbvNcBl00iP7D+5PXwgvikiRJkiRJkiSFxeIVSZIkSZJUrxYtWkQ0GiWdTocyfxAEzJo1izlz5jBr1iyGDRu2Qcfffffdq20rLy9fr2Pj8Thz5syxeEWSJEmSVKd23nnjildGjswuP3bVVdnlx6ZNgx89O7lOX30FV1+dXWpbPA4DBtT+uJIkSZIkSZLU2PTsCe+9B7fdlr2+W1kJy5bV/bzxOCQS0KcP/POfsMsudT+nJEmSJEmSpIblrgl3EWEDbzBtpCKJCM8sfIaf8/MNOu6oo+DII2HcOLj+enj++ew9uZWVtZuvsBAyGfj5z+H88+EHPSi16ve//z2jR49m22235fLLL+eCCy5Y8V0QBCvKWqLRKAA33XQTr776Kvvttx8XX3wxffr0ASCdThOLxTj44INXjHnaaaetd44gCPj0wU957tfPEWQCkmXJWjzLNasuraa6tJrXL32d1y97nf2u348BvxqwWkGNJEmSJEmSJEmqexavSJIkSZKkejVnzpxQbxisrq7mzjvvXLG+ocUrM2bMqNHcs2bNYqutttroMSRJkiRJWpehQ+HZZ2v/4cuGrrwcttsu7BSSJEmSJEmS1DBEo3DWWXDmmfDii/DXv8L772dfslddXbtzLX9530knwXnnQe/eq37/wxfrSZIkSZIkSWq6MkGGG969gYpURdhR6kUmyPDEl0/wfcX3tMxvuUHHRiIwaBA8/jjMnw//+Q/84x9QUgI5OVBWBun0huVJJKCgACoqoFMnuOii7HXb4uING2dDPfLII/Tv35+TTjqJjh07AitLVJZfG15+nfjll1/mgQceoHXr1lx88cVss802K8ZZvm9hYSE5OTm0atWKIAjIZDLEYrG1ZiidW8qTw59k+pjp9VK48mPJ8uycL1/4Mp+M+oSjHjqK5t2a13sOSZIkSZIkSZI2ZRavSJIkSZKkelVSUkIyWf83LdaW3/72txQXF1NdXc2cOXMYP348kyZNWq9jgyBg8eLFdZxQkiRJkrSp23HH7AOXm1rxSrdukJcXdgpJkiRJkiRJalhiMTj44OzyzTdwyy1w113ZopRoFEpLIQg2bMwfvryvSxe4+GI44QTIz0+zYMEC3n77axYtWkQ0GiWRSLDffvut86V4kiRJkiRJkhq/sTPGUpHcNEpXlotFYvz3i/9y2g6nbfQY7drBZZdll9mzYfx4+OADeOMN+OQTqKrK3hv8437rIMjeL9ysGeywA+y+e/Y+4h12gDZtanZeG+oPf/gDAJlMBmC1a8KRSITy8nKeeeYZ5s+fzx/+8Ad22WWXVUq7l39+6KGHqKyspKioiEgksmKskpISXn31VQoKCjjggAOA7HO7nz74Kc/9+jlSlSkyyUydn+vaJMuSzHp/Frducyv7/X0/BpwxwGJySZIkSZIkSZLqicUrkiRJkiSpXiWTSYINfVL//4wYMaKW02y4Fi1aAJCfn0/Pnj3p2bMn7777Li+99NJ6Hd+YS2ckSZIkSY1Dv36bXulKJAKDB4edQpIkSZIkSZIatp494cYb4e9/h6lTsy/ve/ddePttmDQpW9ISX8PTZstf3ldcDP37w557rnx5X9u2MHPmTB566AWeeeYZJk2axIIFCygrK1vxgr1tttmG2267jSFDhviCOUmSJEmSJKkJe3/W+1Slq8KOUa/KkmW8Ne2tGhWv/FCnTtnl0ENXbpszBxYtypZhV1RkS7Xz8yEvDzp0gNata2XqWhGNRn/yu8rKSt5//326devGgQceSGFh4YrvMpkM0WiUb775hocffhiA4cOHr/LdpEmTOPHEE2nWrBn9+vVjxO9H8M113zD9nekkyxrOs7uZVIZMKsPLv3uZT+77hOOeOo6CNgVhx5IkSZIkSZIkqcmzeEWSJEmSJNWrxlg8UlZWxvjx45k+fTrLli2jefPmDBw4kHbt2gGw66678umnnzJ79ux1jtUYz1+SJEmS1LgUFMDBB8OTT2ZfhrcpKCiAM88MO4UkSZIkSZIkNQ7RKGy5ZXY57rjstkwGvvsOvv8+++K+yspsEUteXnbp0iVbsvJjo0eP5sYbb+TDDz8kGo3Ss2dP9t57bzp06EBVVRWpVIrHH3+c448/nltvvZXDDjusXs9VkiRJkiRJUv1547s3qE5X12iM4f2Gc+/h9662vTxZztzSubw/631uef8Wxs4Yu17jnbbDaRze63C2absNbQrakBfPY0nlEr5Y+AWPTXqM2z68jVQmVaPM65tlY3XsmF0au++++44PPviA3XbbjX79+q3YHgTBisKWkSNH8vHHHzNs2DC22247YGWZy6677sr//vc/nnrqKV564iUe2OsB2sbaEkk3zMLvZFmSWR/M4o4d7+DUMafSrHOzsCNJkiRJkiRJktSkWbwiSZIkSZLqVVCDN77efffdq2079dRTaxJnvTz22GOrbZs8eTLnnnsuubm5APTq1Wu9ilcymUyt55MkSZIk6ccuvBBefhnKysJOUj/at4eBA8NOIUmSJEmSJEmNVzQKPXtu2DGXXXYZf/nLX4jH4xx77LHst99+9O3bl44dO9KiRQvy8vIAOP744/nNb37DTTfdZPGKJEmSJEmS1IR9OPvDOhu7IFFAz5Y96dmyJ0dvczSHP3w4z3393DqPO2HbE9ij+x6rbGtb2Ja2hW0ZutlQ9um5D8MeHlajbNOXTqcqVUVuPLdG4zR1ywtUdthhB4qLi0kmkyQSiRXfP/3009x33320adOGk08+meLi4lWOD4KAXXbZhW26bUPze5pTEa1osKUry2WSGZbNWsYdA+7gl+N+ScseLcOOJEmSJEmSJElSk2XxiiRJkiRJqlc/vAlyQ82YMaMWk9RMeXk5ixYtolOnTgAUFhau13E1OX9JkiRJktbXwIHZMpJvvgk7Sd0rLISLL4ZIw35uUpIkSZIkSZKalBdeeIG//OUv9OrVi8svv5x99tmH9u3br7JPJpMhGo2y//77c/TRR3PzzTdTXl5OQUFBSKklSZIkSZIk1ZWSqhIWli+s9XGH3D0EgG7Nu3HD/jfQoagD8WicCwZesF7FKx/N/Yg3p73J5/M/Z2H5QtoXtef8Xc9n5847A3BYr8PYotUWTFk8ZaMz5sXz+Gz+ZwzoNGCjx9gUtG7dmsLCQj755BMqKyvJy8sjCAIikQiTJ0/mT3/6E9OmTePSSy9lyJAhRCKRFd8DRCIRyheVc/egu6leWE0k0zhuHs6kMpQvKOeuQXfxq/G/orhT8boPkiRJkiRJkiRJG8ziFUmSJEmSVK8aW/FIUVER0WiUkpKSVbYXFBTQunXrFeulpaXrNV5jO39JkiRJUt0pKYGJE2H8eHjrLZg9Gyors0skArm5UFAAnTvDbrvBjjtC//5QVLTusSORbBnJ734HZWV1fiqhCgI44YSwU0iSJEmSJEnSpiOTyfDyyy8TiUS4/fbb2X333de4XzQaJZVKEY/HycvLIx6P8+mnn7LLLrvUc2JJkiRJkiRJdW3inInkJ/JJViVrddwxM8as+LlDxx24cNCFAHQq7rRex5//0vmrbfty4ZdM/NXEFevNcpvVKGM6SDN+zniLV9aha9eunHHGGdx2223cfPPNHHfccWy22WZ88MEHnHPOOUyYMIFjjz2WM844Y8Xzu8tLVwC++OgLXj3uVUpml5BJZcI6jY0SZAIqFlZw16C7OGP8GRS0tqBckiRJkiRJkqTaZvGKJEmSJEmqV/n5+cTjcVKpVJ3N0bx5c84777wV61ddddUq3/fq1WuNx3Xr1o28vDwApk6dSiqVonXr1px44ol8+eWXTJkyhaVLl9K8eXMGDRpEbm4ukH2RwKRJk9YrW9H6vB1XkiRJktQkLV0KDz0Ezz8PH34ICxdmi1UqK6Gqau3HPv885ORAeTl06AA77QQHHwzHHvvTRSwnnAAXXFD759GQxONw4onrV0YjSZIkSZIkSaod0WiUDz/8kH79+rHTTjsBkE6nicViAARBAGRfiBePxykvL+e1116jffv2tGvXLrTckiRJkiRJkurOp/M/pTpdXWfjdy7uzJ7d91yx/vHcjzd4jGgkSpdmXThrp7NWbJtZMpPP539eo2zlyXLen/U+Zww4o0bjbAouvvhiPv/8cy699FLuuusucnNzmTJlClVVVey7777ccccdFBcXr3bcV199xd8G/o1uyW5E0pE1jNzwZVIZls1exsPDHuaUt09ZpVRGkiRJkiRJkiTVnMUrkiRJkiSpXnXo0IFYLFanxSvrctxxx61x+1577bXi80033cTSpUsBiMfj9O3bl759+652TBAEvPbaa8yfP3+d8+bk5NClS5eNTC1JkiRJaqw+/hhuvBEeeQRiMSgrW/nd//2n5zpVVmYXgJkzs8vLL8M558BJJ8F550Hv3qseU1QEZ5wB//43VFTUyqk0OIkEXHhh2CkkSZIkSZIkadPTtm1bSkpKmDFjBr169SKVSq0oXvnhy+K++OIL/v73vzN27FiOPvpoevToEVZkSZIkSZIkSXWopKqkTopXghHBats+nfcpF7968XqP0Ty3OUt+v2SVbZkgw9vT3uas58+iKl1V05h8X/F9jcfYFLRv354XX3yRO++8k0cffZSqqioGDBjAueeey9ChQykuLl6l6Hu5zOcZuia7NtrSleUyyQxzP5rLhP9MYMAZA8KOI0mSJEmSJElSk2LxiiRJkiRJqlft27cnmUyGHWO9zZ49m6eeeoott9yS9u3bU1hYSCKRoLS0lBkzZvD+++8zY8aM9RorCAI6duxYx4klSZIkSQ1BdTU89hhcdx1MmQJVVZBO1+4cywtc7r4bRo2CPn3gkkvg8MMh/n93A1xzDTz6aNMsXikoyJ7vlluGnUSSJEmSJEmSNj1HHXUUw4cPZ9SoUfzpT38iNzcXgLKyMmbNmsWkSZN46623ePzxx5k+fTqDBg3iX//6V8ipJUmSJEmSJNWVimQFmSBTL3OVJcsozimulbEKEgW1Mk5ZsqxWxtlUnHbaaZxwwgnk5+eTSqWIx+MEQbZk58elK2ULynjq1KeIpqNhRK11ybIkL13wElscsAXNuzUPO44kSZIkSZIkSU1GJFj+2wZJkiRJkqR6cvPNN7NkyZKwY9S7WCzGZZddRiQSCTuKJEmSJKkOffghHHMMLFwIpaX1O3dREXTuDKNHw7bbZreNGQP77tu0ylciEdh6a/jkk5UlM5IkSZIkSZKk+lNaWsrRRx/NK6+8wp577kn//v0pKSmhpKSEadOmMWXKFBYtWkT79u059thjOeecc9h8880JgsD7pyRJkiRJkqQm6Hcv/44bxt1Q43GG9xvOvYffu2J9yN1DAGiZ35Lzdz2fvXrsBcDMkpls/o/NqU5Xr3PMaCTKwC4DScQSdGnWhVP7n8qePfYEsoUx2962LVO/n1qj3EO7DeXNU96s0RibouWvP4tEImQyGaLRKO+99x7du3enffv2ZDIZHj3iUaa8OIV0dTrktLUnGo/SZdcunPzWyV4zlyRJkiRJkiSplvj6EUmSJEmSVO86d+68SRavtGnTxhsgJUmSJKkJq6qCyy+HW28Nr+SktBQmT4addw448MBPOfPMRey3356ccgrcc0/TKV/Jy4NHH7V0RZIkSZIkSZLCUlRUxH333cevfvUr3nnnHV5//XUAEokEbdu2pW/fvgwcOJD99tuPPfbYY8Vx3j8lSZIkSZIkNU050Zw6GXfMjDErPn8w6wPmXjgXgC7NurD7ZrvzyjevrHOMTJBZZZyHPn2IqedOZbMWm5GfyGd4/+H88X9/rFHOnFjdnH9T98NrxtFolNLSUq677joqKysZNWoU89+czzevftOkSlcAMqkMcybOYcJ/JjDgjAFhx5EkSZIkSZIkqUnwFSSSJEmSJKnedevWja+++opUKhV2lHrVrVu3sCNIkiRJkurIhx/CMcfA/Pnhl5sEAVRWRnjyyc15/fV2vP56kr/9LcGTT4afrTYUFMAll0DfvmEnkSRJkiRJkqRNVxAEtGvXjscff5yvvvqKcePG0bp1ayKRCM2aNaNLly507tyZvLy8FftbuiJJkiRJkiQ1XQWJAiJECAjqbI4fX2Nsld9qrfvnxfOoTFWutj34v/9b33HWR0FOQY3HEMTjcXbbbTdGjBjB+eeez9bPbE2yPBl2rDqRLEvy0gUv0fe4vuQ2yw07jiRJkiRJkiRJjZ7FK5IkSZIkqd517dp1k3uIPicnh+7du4cdQ5IkSZJUy4IA/vQnuO66hldqEgSFlJQUMGRIhKuvDnj00Qj77tvwcm6IRAJ69oRLLw07iSRJkiRJkiRt2pbf/xWJRNh6663Zeuut12t/SZIkSZIkSU1TfiKfeDROMlO7JRmDuw4GoGV+S87f9fxVvpu0YBIAI3YfwZV7XAnAvR/dyylPnQLA/pvvz9/3+zsPffYQkxZMYm7pXDoUdeDU7U+le4vuK8Z5b+Z7Nc5ZmCis8RiCvLw8zjrrLObMmcOrN77KZsFmxJv4a9I+vu9jdj5757BjSJIkSZIkSZLU6DXt3yhIkiRJkqQGqUOHDhQXF7N48eKwo9SrrbbaKuwIkiRJkqRalMnAWWfBqFENt8wkCCJUVMAVV0Q45xy480447bSGm3dtYjHo2BFefx3i3u0gSZIkSZIkSQ1CJpMhGo2u9jkIAstWJEmSJEmSpE3IFq22ID+RT7KqdotX3jn1nTVuv/+T+/l0/qfrPH7zVptz+dDLf/L7p796mgc+fWCj8wEkogm2a79djcbQSjk5Ofz1r3/lutHXUfldZdhx6lSyLMnYv41lp7N28pq6JEmSJEmSJEk1FA07gCRJkiRJ2vREIhEGDx5MTk5O2FHqRSwWY8CAAcR9K6wkSZIkNRmZDJxwQrZ0paws7DTrVl4ON9xQzV13fc2lly6ioCDsRBsmGoXWrWHMGGjbNuw0kiRJkiRJkiTIlqtEo1FKSkr48ssvV5SuAL4gTpIkSZIkSdrEDOg4gGS6dktXfiiVSbGwfCH/+/Z/nP7M6Qx/cvg6j/lo7kfc/N7NvD/rfeaWzqU6XU1lqpJpS6bx5JdPcuxjx3L4w4eTCTI1ypafyGfHTjvWaAytat4n80jPT4cdo15ULK5g2lvTwo4hSZIkSZIkSVKjFwmCIAg7hCRJkiRJ2vQkk0n+9re/kUzW3Y20DUU8Huess86iRYsWYUeRJEmSVE8yGZgyBcaPh3ffhYkTs8UXFRWQTEJODuTnQ7NmsNNOsMsuMGAAdO0Kvoes4QsCOO00ePjh7J9r41LKZpu9yP77b8GoUf2pqAg7z7rF49CuXbZ0pXv3sNNIkiRJkiRJkn7ojTfeYK+99qJjx45MnjyZwsLCsCNJkiRJkiRJCkEQBDS/tjnLqpeFHaXe5cRymPO7ObTKbxV2lCbjyZOf5JP7PyFIbwKvR4vAlgdtyfHPHh92EkmSJEmSJEmSGrV42AEkSZIkSdKmKZFI0K9fPyZMmEAmkwk7Tp3q0qWLpSuSJElSExcE2YKVRx6Bt96CL76AWAyiUSgtzX7/U954A4qKsoUssRhsuy3suSeccAJss029nYI2wCWXNNbSFYAipk07kGefvZfzzotz0019G3T5Sk4OdOmSLV3p0CHsNJIkSZIkSZKkH+vXrx8Affv2pbq6er2LV5YsWUJVVRXt27evy3iSJEmSJEmS6kkkEqFvu76Mmzku7Cj1rnluc0tXalHl0ko+f+TzTaN0BSCAb179hmVzllHcsTjsNJIkSZIkSZIkNVrRsANIkiRJkqRN1y677EI02rQvT+Tk5DBo0KCwY0iSJEmqI2VlcMcdsOWWsO++cMstMHEiVFZmv1u2bO2lKwCZDJSUQEVFtqRl3Dj4619hxx2zy+jR2VIWNQxPPw233tpYS1eWK2T27JOZMuVtnn8e2rWDvLywM62uoAAOOgg+/NDSFUmSJEmSJElqqFq2bEl1dTUvvfQSLVu2XK9jKioquPnmm/nZz35Wx+kkSZIkSZIk1ac9uu9BNNK0nxldkwEdB4QdoUmZ+vJUoolN69+jaCzKV09/FXYMSZIkSZIkSZIatU3rtwuSJEmSJKlBadOmDd27d2/S5SvFxcVsscUWYceQJEmSVMu+/BJ+9atsYcUFF8DUqdmilUymdsZPpbJFLOPHw6mnQtu2cOmlMHNm7YyvjbN4MQwf3thLV5Yr5LHHjqJr13lMmQLHH58tOmkIcnKgRQt44AF44glYz/f0SZIkSZIkSZJCEo/HSaVSZNbzFyX5+flUVVXx9ttvs2TJkroNJ0mSJEmSJKne7Nx5Z4pyisKOUa8S0QS7d9897BhNysx3Z1JdWh12jHqVLE8y/Z3pYceQJEmSJEmSJKlRi4cdQJIkSZIkbdqGDRvGLbfcQnV107sJMh6Pc8wxxxCJRMKOIkmSJKmWVFTAJZfAnXdCMpktSKlrpaXZnzfcADffDFdemS17icXqfm6t6vTTm0rpSlYQFHPZZSkefhjuugtOOAF+/nMoKYHKynAyFRTA/vtn/461ahVOBkmSJEmSJEnShovH1+8xtSAIiEQiDB48mEQiwTPPPMNJJ51Ux+kkSZIkSZIk1Yc9u+9JdbrpPSu6NvFonEO3OjTsGE3K9LemQ1A7Y/Ub3o/D7z18rft898Z3jNxz5Grbo4ko/U/uT/c9utOhfwcK2xeSW5xL+aJyZr47k/dueo9pb02rnaDAzHEza20sSZIkSZIkSZI2RdGwA0iSJEmSpE1bUVERhxxyCIlEIuwotSqRSDB48GDat28fdhRJkiRJtWTcONhqq2whREVF/ZSu/FBVVbb046qrYMAAmDy5fuff1D39NLz4IjSt3tB8nn66iP/9L7u2114wdSr84heQlwf5+fWXpLgYOnSABx+Exx+3dEWSJEmSJEmSGqMgWP834W211Vb06tWLRx99tA4TSZIkSZIkSapPzfOac8w2xxCLxMKOUm96t+lNn3Z9wo7RZARBwIJJC8KOAUB+q3wOveNQtj1+W9pu05aC1gXEcmIUdyym9xG9OfnNk9nhtB1qbb6l05eSqqrnhxQkSZIkSZIkSWpC4mEHkCRJkiRJ6tu3Lx9//DHffvstmUwm7Di1olmzZuy2225hx5AkSZJUCyoq4JJLVhauhK2sDD79FPr3z5awXHABxDadZxNDsXgxDB+eLb5paioqIvz85zBlChQVZZd//xv+/Ge4+2644Ybsv3PLltX+3Dk5EI3CoEFw8cWw777ZdUmSJEmSJElS4xSJRFbblslkiP7fxd90Or3ic6dOnRg4cCAPPfRQvWaUJEmSJEmSVLcuGHgB//3iv5Qnm+CNtz9SnFPMJUMuCTtGk7Lk2yV1Ov7dQ+5ebVvV0qq1HvPdm9/x+cOfs+jrRbTeqjV7XLkHhe0KAdjvhv345IFPSFXUvDAlnhdn/qfz6bRjpxqPJUmSJEmSJEnSpshXlkiSJEmSpNBFIhEOP/xw4vGm0REbj8c55phjiPnmY0mSJKnR+/JL2GqrhlO6slwmk81z1VWw444wf37YiZq2ESMa1p9/bVu6FK67btVtrVvDRRfBrFkwejTstRfk5kLz5lCT/3wvKIBmzaC4GH772+zfsddeg/33t3RFkiRJkiRJkhqzyspKnnrqKd555x0WLFjA0qVLmT9//oqilSAIiMViK8pZCgsLGTx4MKWlpXzwwQdhRpckSZIkSZJUi/p36M/mLTcPO0a9iEaiHL714WHHaFJmj59NJLZ6yXdtmTFmxmrL/M/WfDN+sizJPUPvYeQeI/nw9g/59rVv+fC2D3n2zGdX7JNbnEu7vu1qJVsmnWH2+Nm1MpYkSZIkSZIkSZuipvE2U0mSJEmS1OgVFRUxbNgwnnjiCVKpVNhxNloikWDo0KG0b98+7CiSJEmSamjiRNhzTygpgSAIO82alZXB559ny1fGjIGuXcNO1PSUl8M990BVVdhJ6k5lJfzzn/DHP0Iisep30Wi2FGX//bMFPx98kF3efBM++ihbSJOXly0DWr5EItnjlheplJdDt26w664wZAgMGAD9+0NOTn2fqSRJkiRJkiSpriSTSY444giKi4spKCigurqa7bbbjsLCQvLy8th+++3Jz88nLy+PAQMGUFRURHV1Nc2aNePxxx9np512CvsUJEmSJEmSJNWSSwZfwq+f+zXLqpeFHaXO5MZy+fWOvyYn5g2xtWnRV4uoLq0OOwYA1aXVTH97+mrbF321aLX9akOqPMW8T+bVyliSJEmSJEmSJG2KLF6RJEmSJEkNxjbbbMOyZct47bXXSCaTYcfZYIlEgn79+jF48OCwo0iSJEmqoXHjYL/9oLQ07CTrlkzC7NnZMotx42DzzcNO1LQ88ki2SKSpS6fh6afhqKN+ep927eDgg7PLcnPnZgtYli7NlrBUVEA8Dvn52UKWbt1gu+2ynyVJkiRJkiRJTVdxcTG/+tWvmD17Nl9++SVLlixh6tSpzJw5E4DHH398tWM6d+5MSUkJzz77LH/5y1/qO7IkSZIkSZKkOnL0Nkfzm+d/E3aMOhWJRPjNTk37HMNQtawKgrobf0QwYrVtL573Iu/d/N56j9Hn2D4rPi+avIiFXyyslWxQeyUukiRJkiRJkiRtiixekSRJkiRJDcouu+xCRUUFY8eObVTlK4lEgl69enHQQQcR2RTeyCtJkiQ1YR991HhKV5ZLp2HRIhg8GMaPh86dw07UdFx3XeP6d2FjLVuWPde1Fa+sSYcOcMABdZNJkiRJkiRJktS43HbbbWQyGRYuXEizZs2YMmUK8+fPJz8/n/Hjx7Nw4UKCIODjjz9m4cKFRCIRKioq+OqrrygtLaWoqCjsU5AkSZIkSZJUC3Ljudx60K2c+eyZlCXLwo5T6woSBZyz8zl0bd417ChNTkMvHulzbB92u3Q3ANLVaZ45/ZlaHT9Z2nieq5YkSZIkSZIkqaGxeEWSJEmSJDU4e+yxB9FolHfeeadRlK8kEgn69OnDoYceaumKJEmS1MhNngx77tk4izYymZXlKx9+CG3ahJ2o8fvgA5g5M+wU9eezz+CLL6B377CTSJIkSZIkSZIaq0gkQrt27QDo27fviu0DBw5c8TmVShGPx5k/fz5VVVUUFRVZuiJJkiRJkiQ1MSdsewIjPxrJm9PeJJlp+M+JbogORR34055/CjtGk5SqSNXp+HcPuXu1bd9/8/16Hbvrebuy39/3IxKNkKpM8dhxjzHtrWm1mi9VVbfnL0mSJEmSJElSU2bxiiRJkiRJapCGDh1Kfn4+L7/8MqlUw71RMJFIMGDAAPbbbz9LVyRJkqRGrroaDjwQli4NO8nGS6Vg9mz4+c/h5ZfB/0ypmeuvh4qKsFPUn2QSbr4Zbr897CSSJEmSJEmSpMbqx/dQBUGwYls6nSYWixGPx8lkMisKWiRJkiRJkiQ1PZFIhPuOuI9e/+xFsrrpFK/kx/MZfcxocmI5YUdpkhIFiTodf8aYGRt13P437M+u5+8KQOWSSh454hG+e+O7WkyWFc/zlXCSJEmSJEmSJG2saNgBJEmSJEmSfspOO+3E8ccfT2FhIfF4w7pZMBqNkpuby2GHHcb+++9v6YokSZLUBFxxBcydC0EQdpKaSSZh3Di4//6wkzRuQQDPPQeZTNhJ6k8qBU88EXYKSZIkSZIkSVJT8sP7qmKx2IrP0aiPtUmSJEmSJElNXcfijvzr4H9RmCgMO0qtKEgUcO4u57JDxx3CjtJk5RQ1rEKbWE6Mox85ekXpypJpS7h78N11UroCkFPYsM5fkiRJkiRJkqTGxDvUJUmSJElSg9ajRw/OPfdctt12WxKJRNhxAEgkEvTo0YOzzz6bvn37hh1HkiRJm6BUCpYsyZaEfPstTJ8OCxbAsmWNvzQkLBMmwC23QHl52ElqR1kZ/OY3MGdO2Ekar+nTN82/T0uWwPffh51CkiRJkiRJkrSp+OSTT7j66qt5/fXXSafTYceRJEmSJEmSVMtO2PYEBnUdRE6scRdKRIjQoagDf9rzT2FHadJym+USiUbWvWMt2n3E7owIRjAiGMGwe4at2B7Pi3PiyyfS52d9AKj4voJXLnqFvJZ5dB3cdcVS0Lag1rLkNs+ttbEkSZIkSZIkSdrUxMMOIEmSJEmStC45OTkcdthhbLvttvz3v/+lqqqKVCpV7zmi0SiJRIJDDjmEPn36EInU782bkiRJ2jRVVcGnn8L48fDWW/DeezBtGkSjEItlfwKk09lClpwc2GYbGDoUdtkFBgyAnj3B//f1p1VXwzHHQEVF2ElqV1UV/OIX8PLL/vlvjPHjIb4Rv1EfPhzuvXfl+vr8sz/tNDj88Ozf3TZtIC8vW4DyxRfw2GNw223Zv98/5YAD4IUXVq5/9x306LHh2SE794QJsPfeG3e8JEmSJEmSJEmZTIbo8l9irUOzZs14/fXXGTVqFPfccw+DBg2q43SSJEmSJEmS6lMkEuGhox5ix//syMySmaQy9f9saG1ontucF094sdEXyDR0bbdpS05RDlUlVWFHobB9Id13775iPb9lPsc8esxq+z158pN8PPLjGs+XKEzQoX+HGo8jSZIkSZIkSdKmyuIVSZIkSZLUaPTo0YNzzz2X1157jYkTJwKQTCbrfN54PE4QBPTu3Zv999+foqKiOp9TkiRJm7ayMnjgAbjpJpgyBfLzIZlcv2KQVAo+/DBbGlFUlC1kCQLYc0+48ELYYw9LOH7siitg7tywU9S+ZBLGjYP774eTTgo7TePz7ruwbFn9zHXCCdm/mz/Utm12GToU9tkHhg1b87GtWsHdd9delooK+OADi1ckSZIkSZIkSRvvx6Urayti6d69O3/84x858sgj+de//mXxiiRJkiRJktQEtS5ozZhTxzDgjgHML5tPJsiEHWmDFOUU8cbJb7Bl6y3DjtLkdRzQkXQyHXaMUESiETrt2CnsGJIkSZIkSZIkNVqRIAiCsENIkiRJkiRtqOrqaj777DPeeecdSktLSaVS1PZljpycHHJychg4cCDbb789+fn5tTq+JEmS9GNffJEtW7n//mw5SllZ7Y5fVAQtWsBFF8Hw4dC8ee2O3xjNnAlbbgmVlWEnqTvNmsH8+ZCbG3aSupFKpfj888+ZP38+CxYsYO7cucyfP5+5c+eyePFiSkpKSKfTnHvuuRxzzDEEQUBkPdqHdt0V3ntvw/MMHw733rtyfX2Kjm68EZYuhc8/h4ULoX17OP982HnnlftsuWW2iOnHRo+Go4/OFqYs/8/W776DHj02PPtyBxwAL7yw8cdLkiRJkiRJkjZt06ZN47777mP77bdn//33J5FIkEqliMfjP3nM2Wefzf3338+UKVNo06ZNPaaVJEmSJEmSVF+++f4bBt41kEXli0gHjaNcoyiniJdPfJmBXQeGHWWTEAQB1za/lupl1WFHqXfRRJTLyi8jGl9zkbkkSZIkSZIkSVq7n75bXZIkSZIkqQHLyclhhx12YPvtt2fWrFmMHTuWyZMnE4vFCIKAZDK5wWPG43FisRjJZJJu3boxePBgNt988/V6Ia8kSZJUE6+8Apdemi1dSCYhlaqbeUpLs8sf/gCXXALHHAPXXANdu9bNfI3BrbdCLXc4NjiZDDz2GJxwQthJNk4mk+GJJ57gxhtvpLi4mH/84x9sueWWKwpU5s2bxy677EJ1dTU5OTnk5+dTUFBAixYtyM/PZ8KECeTk5NCrVy+A9fpvvCCAzz6r6zNb6fzzV9/25ZcwceLK9WbNVt/npJOypStLlsANN8Cf/lQ7eSZMqJ1xJEmSJEmSJEmbpkwmw4gRI8jPz2fo0KFccskl7LHHHmvcd/n1/v32248777yT5557juHDh9dvYEmSJEmSJEn1omfLnkw4YwKD7h7EnGVzSGY2/DnQ+hIhQvPc5vzv5P/Rv0P/sONsMiKRCO23bc+MsTPCjlLvWm3eytIVSZIkSZIkSZJqwOIVSZIkSZLUqEUiEbp06cLPfvYz0uk0CxYsYPbs2cyYMYMZM2bw/fffE4/H1/hi3SAISKVSNGvWjM6dO7PZZpvRsWNH2rdvTyKRCOFsJEmStKlZsgR+8xt46ikoL6+/eZfP9dBD8PjjcOONcNppsKl1DlZXw223QVVV2EnqVmkpXHdd7RavLH8J2vpaunQpTz/9NO+//z5TpkwhLy+PrbfemhNPPJE+ffqs9di5c+dy9tlnM2/ePKLRKEuWLAFWFqi0b9+eBx98kEQiQWFhIQUFBSuWL774gmHDhrHNNtuw3XbbrXfekpLsvx9hiEahSxc466yV22bOzBYz/VDXrnDLLdnPZ58N8Vr87f/8+dnCnqjP7UmSJEmSJEmSNkKPHj1o06YNCxcu5H//+x/jxo3j5z//Oeeffz5bbbUVkC1niUajpNNp4vE4HTp0oKCggIkTJ1q8IkmSJEmSJDVhnZt1ZvwZ4zng/gP4cuGXlCXLwo60mvx4Pm0K2vDqL15lq9ZbhR1nk7PZ7psx892ZBJkg7Cj1quvgrmFHkCRJkiRJkiSpUbN4RZIkSZIkNRmxWIwOHTrQoUMHdthhBwDS6TTff/89yWSSZDJJOp0mFosRj8dJJBK0aNHCkhVJkiSF4oUX4MQToawsvOKPVCq7nH8+jBoFDzyQLXPYVDz5ZLZcYlMwdSp89BH077/hx86ePZvJkyczc+ZMAHr37s2AAQPWu3zlu+++44orruCRRx6he/futG3blnnz5vHUU09x5513cuWVV3LWD1tGfuS6666jqqqKgw46iFdeeYWKiopVvo/H4xx55JFrPPbBBx8kEokwbNiwDThjqKjIFpkkkxt0WI00b54tY/qhTAbefjtbwvLD/52IRGDkyOwxjzyS/btbm++gi8Wy8+Xn196YkiRJkiRJkqRNy957783kyZM5/fTTefPNN/n3v//N888/zxlnnMEpp5xCp06dgOx1foBkMsmSJUto3bp1mLElSZIkSZIk1YM2BW14//T3uendm7j89cupSleRCRrGjd358XzOGHAG1+5zLXnxvLDjbJI679KZnKIcqkpCetAiBDlFOXQb0i3sGJIkSZIkSZIkNWoWr0iSJEmSpCYtFovRpk2bsGNIkiRJKyxZAr/5DTz1FJSXh50mq6wMxo2D3r3hxhvhtNOyxQ5N3bXXwrJlYaeoH1VVcMMNcN99G3bcuHHjOP/885k4cSLxeJx0Ok2XLl046aSTGDFixHqNccUVV/DAAw9w/vnn8/Of/5yOHTsSBAGffvophx56KBdffDGnnnoq+Wto+fjggw+45ZZbuPvuuxk/fjzJZJJlP/GHFgTBis+ZTIZYLMaDDz5IEAT8/Oc/36DzrqyEaHSDDqlTBQWrrl9wAey5J8yaBb/+de3PF4tly2csXpEkSZIkSZIkbayjjjqKn/3sZ3Tr1o2HHnqI4447jssvv5wrrriChx9+mMMPP5wzzjiDsrIyPv/88xW/dxgyZEjIySVJkiRJkiTVh2gkygUDL+DQrQ7l2MeOZfKiyZQly0LLkx/Pp01BGx495lF27bJraDkEm++7OZl0wyjiqS+ZVIZeh/UKO4YkSZIkSZIkSY1aA3pVjCRJkiRJkiRJktS0ffstbLMNPP54wyldWS6VyhawnH8+/Oxn2fWm7LPP4Msvw05Rf9JpGD06W/yzvr766iv23ntvvvzyS6688koef/xxbr/9dvLy8rjqqqu49dZbVyk7WZMgCHjiiSdo06YNf/7zn9lxxx3p3LkzXbp04cADD2S33XajoqKCOXPmrHYcwIUXXsjOO+/MiSeeSFFREQAlJSVrnCsSiaxYYrEYH330EfPmzaNPnz60a9du/U+c7L//9V0+tGwZDBmSLVQ56ST43/+y5S+77w5vvgmbb57dr1MnuPpqyGTglFPg++9rP0s0Cslk7Y8rSZIkSZIkSdp0HHLIIQCMHTuW6upqhg0bxieffMJ1111HSUkJ11xzDZttthn77LMP5557LpMmTeLQQw9l2223DTm5JEmSJEmSpPq0Zest+eD0D7hqj6soSBSQG8ut1/nj0Tj58XxOH3A6X539laUrDUCiIEH/U/oTTWwar0eLRCP0OrwX+a3yw44iSZIkSZIkSVKjtmn8ZkGSJEmSJEmSJEkK2eefw447wrx5UFUVdpqfVlYGzz8PBx0ElZVhp6k7zzzT9MtlfiyRyJZ5rK9LLrmEyspK/vWvf/GHP/yB/fffn5NPPpmHHnqIli1b8oc//IFFixatdYxIJEKzZs2oqKhYY2HK3LlzadmyJcXFxSu2BUFAJBLh3nvv5Z133mHEiBHE43EKCgoAWLp06VoLXzKZDAAPPvggS5cu5cQTT1xl/PWRm5stNqlPmQyMGQNvvAH33w/77gvTpmW/y8+H4cOzn9u2hby8bDnKyy9DEGSXe+9dOVb37tltTzyxcVnS6ewckiRJkiRJkiRtrLy8PLbffnvGjh27yu8TLrroIt58803+8Y9/MGDAAAoKCujRowcjRoxg5MiRtGnTJsTUkiRJkiRJksIQi8b43aDf8fU5X3PRoItokdeC4pwNu/93QxUmCilIFHD6Dqcz8VcTufmAm8lPWHzRUOxy7i5EY5vG69Hi+XEG/W5Q2DEkSZIkSZIkSWr0No3fLEiSJEmSJEmSJEkh+uwzGDQIvv++/sscNkZ5ObzzDuyzT8MuiamJN9+EZDLsFPWrrAzee2/99i0vL+fDDz+kqKiI/fffH4B0Ok11dTXbbrste++9N6WlpfxvLU0uywtQjjvuOMrKyhg+fDijRo3iueee4+6772b33Xdn0aJFjBw5krZt2644LhKJ8P3333P55Zdz7LHHstdeewHQrFkzAJYsWbJi7DWJRCIAjB8/HoCBAwcSi8XWWtayXFkZnHkm7Ldf9u9BffipgpPlhSrLtWpVP3kgW7yS73OjkiRJkiRJkqQaOvLII5kwYQJff/01kC1fD4KA7t27c/bZZzNu3Djef/997rnnHi688EJatGix1t8BSJIkSZIkSWraOhV34v/t9f+Yf+F87hl2Dzt12on8eD7xaLxWxo9GohQmCtmi1RbcfMDNzL9wPv86+F/0atOrVsZX7Wm9ZWs6bN8h7Bj1olnXZnTasVPYMSRJkiRJkiRJavRq5zdKkiRJkiRJkiRJktZo6lQYOhRKSsJOsmEqKmDCBBg2DJ59FuJN7DeLEybU7njDh8O9965c/7/uj3U66ST4xS9gu+2gZUtIpWDGDHj9dfjrX+Hbb2svYyYDb721fvtOnjyZqqoqBg4cSDqdBiAWi60oNRk8eDD//e9/GTNmDAcddBCFhYWrjRGNRgG48sor2WKLLbjmmmt48cUXicViK8Y888wzGTx48A8yZohGo1xxxRWUlpZy7rnnkpubC7BijsWLF5NMJonFYqvNGQQBkUiEMWPGMHnyZHbYYQe6du0KrCxkWZtEAn79azj11GxZ0v/FrBUjRsCVV2Y/33svnHJK9vP++8Pf/w4PPQSTJsHcudChQzZD9+4rj19emjNrFpx33urj77wzHH989vPixfCnP2X/92djRCLZfxaSJEmSJEmSJNXEkUceyRVXXMFXX33F0KFDV/zuALLX9OPxOM2bN6dFixYrtv9wH0mSJEmSJEmbpkQswVHbHMVR2xzFFwu+4IFPH+CN797g0/mfUp2uJieWQ2l1KZngp4ucI0QoyikiHaQJgoBt2m7DbpvtxrF9jmWXzrus173FCteQ3w/h8RMfp3pZddhR6kxOUQ5DLhkSdgxJkiRJkiRJkpqEJvZ6JEmSJEmSJEmSJKnhWLAABg+GpUvDTrJxKirg7bezpSIPPBB2mtqzeHHD+DO5/nr43e9W3ZZIwFZbZZfjjoOddoIpU2pvzs8+gyBYdzFMWVkZlZWVtGzZcpWCk+UPGHbv3p1mzZrx7bffsmzZsjUWryzXrFkzOnXqRI8ePdhvv/3Ye++9ad68Oa+99hoPPvggb7zxBvfeey8777wz0WiUMWPG8PTTT/PHP/6RXXfddcU4W2yxBTk5OVRVVZGXlwesLFpZLpPJEIvFGDt2LLNmzeLkk0+mR48e6/3PJycH+vXLfm7XDubMWe9Da2TzzeHyy3/6+6efXvl3cOFCuPnm1fcZPnxl8UpJyZr32ZA8PksqSZIkSZIkSaqp3r17c8YZZ9CpU6cV5evLLb++/8Pr/EEQ8P3339OqVat6zypJkiRJkiSpYerdtjdX73U1kL2GOHvZbMbPGc97M9/j/Vnvs6x6GRWpCqpT1SRiCfLieRQmCunfsT+7dt6VHTvtSM+WPS1aaYS2PHhLcopymnTxSiQWoc+xfcKOIUmSJEmSJElSk2DxiiRJkiRJkiRJklRHTjklW/KRyYSdZOOVl8OTT8J//wtHHRV2mtoxYQLk5UF1iM9f5efDOeesXP/vf+H226Fbt2xhRlERtGgBp50Gv/997c2bSsHMmdC169r3y83NJQgCMpkMmTX8C9y8eXMKCwtZsmQJFRUVwOolKMvXn3jiCY499liOP/54br/9dnJzcwE49NBDad++PZdddhn//ve/2XrrrWnWrBl33303M2fOZOHChfzzn/9k8uTJlJaW8sknn5BOpxk5ciS33347u+22G//85z/ZeuutV8wVi8VIJpN8+umnAPTpk30I7ccvc1sfO+4IzzyzQYdslI8+yv6ZDxyY/fNv1Sr7vxnz5sHEifDQQzB6dLYwp74MGlR/c0mSJEmSJEmSmrZbb711lZL3H1u4cCGPPvooTzzxBBMnTmTrrbfmkEMO4aKLLlrrcZIkSZIkSZI2PZFIhM7NOtO5WWcO63VY2HFUx6KxKEc+cCQPHvIgqfJU2HFqXaIg8f/Zu88wucqCDcDPbMtmN4UEEnoISCd0iHQQRITQuwqiSBGR3uyAIl1ALEg1SBEQEfikCIr0miAdpIMQSgglZTfZ7O58P44kREqSzWYn2dz3dZ0rZ86c877Pmczmx0z2fbLdRdultmdtpaMAAAAAAEC3oHgFAAAAAAAAZoM//Sm5/fZk8uRKJ5l1TU3Jt76VbLxxssAClU4z895///089dRTeeyxx/Laa6/lwQc3S1PTxklmroijMzU0JHV1Ux8fe2zy5JPF/g47JFtvXex/9JzOUFubjBgx/eKV3r17p76+Pu+//34mTZr0sefr6upSXV2d1tbWTyxmSYpfbGxpacnFF1+ctra27LPPPunRo0daW4tfequpqckXv/jFXHDBBRk5cmReffXVDBkyJH369EmS/PKXv8zEiRPTu3fvNDY2prq6OqVSKbW1tVlzzTWzwQYbpFevXlPm+rB85ZFHHslNN92UtdZaK+uuu26SzHTpSlK83//2t5kv6Ln44mL7X8cfX2z/65VXkkMPnel4MzzvzGpoSNZff9bHAQAAAACAJKmurv5YefuH3nrrrWy77bZ56KGHphx76qmncu+99+b555/P8ccfn0UXXbQr4wIAAAAAMAdZ8gtLZsjuQ/LE5U+kdWL3KV+prqvOkpstmRV2XKHSUQAAAAAAoNtQvAIAAAAAAACd7O23k332SSZMqHSSztPcnOy9d3L99ZVO8nETJkzIyy+/nFKplBVXXDHlcjlJUcbx+OOP53vf+15uv/32NDQ0pKamJqNHD0lbW+VKV5JkzJjk4YeTNdYoHh9/fPK73yWDBiWbbFIcmzw5ueKKzp13woTkN79Jbr01OemkpG/fTz6vb9++WWCBBfLmm2/mnXfeyWKLLTbldU2Stra2NDU1pb6+fprykw99uIDaa6+9lvfeey+LLbbYlAKXjy6uVltb+997nTxl/J133jlLLbVUFllkkfTp0ycNDQ0ZOHBgnn322RxwwAEZOHBgfv/732fQoEGfmP2VV17JmDFjsvXWW2eJJZZIe3t7h4pX1lwzqa+f+eKVuV11dXHvAAAAAADQWT78XqC1tTU1NVN/ne3oo4/OQw89lE033TTf/e53s8kmm+TFF1/MaaedlosvvjjLLLNMjjnmmErFBgAAAABgDrDlL7fMczc8162KV2p61mS7i7ardAwAAAAAAOhWFK8AAAAAAABAJ9t776KopDtpaUn+8Y/kz39Odtqp6+d/991389hjj+W5557LU089laeffjovvPBC3nzzzUz4b8PNrrvumiuuuCJtbW2pqanJM888k/XXXz+lUimHHXZYNt544/Tr1y8HHrhoHnyw6+/hf+24Y3LRRcmmmxav6Udf14ceSg47LJ2es60taW9PVlop+UhPysf07ds3Q4YMyQ033JB///vfWW211dLaWvyiWm1tbSZOnJgxY8Zk/vnnz4ILLvixcpMPF1Dr27dvBg0alLvuuit33nlnNttssyllK0nyxBNP5KWXXspmm22WFVdcMUmy/vrrZ/311/9Ypl69emX++efP5MmTU1dX97HnS6VS3nvvvQwfPjxJssEGG0yTZWatvnr3+zmeERMnFu8PAAAAAADoLO+9917OP//8rL766tl8881TLpczatSojBw5MksttVQuuOCCDB48OEmyxhpr5Fe/+lVef/31XHTRRYpXAAAAAADmcXW96rLTH3fK5Vtfntamub98pbahNttdtF0aFmiodBQAAAAAAOhWFK8AAAAAAABAJ7r66uT225PJkyudpPM1NSXf+lay8cbJAgt07tiTJk3Kyy+/nBdeeCFPP/10JkyYkB/+8Ieprq7Oe++9l4MOOih//OMf09jYmP79+2fhhRfOaqutlgEDBuS2227LqFGjssMOOyRJampq0t7enuuuuy7jx4/Pcccdl5/85CdT5urbt3Ozd9S4ccnzzyfrrZfU10/73KqrJl/7WlHA0tLSufMOHZoceOBnn9OzZ89sueWWueaaa3LDDTdkt912m6Yw5fbbb0+SDBkyJElRbtLS0pJnn302PXv2zOc+97kkyfzzz59ddtkll112WU455ZSMHz8+n//851Mul3PnnXfmggsuSENDQ7761a+muro65XI5pVIp7e3tU+Yql8uprq5Oa2trxo0blzfeeCPjxo3LQgst9LHc5XI5Q4YMyTrrrJOtt956SraO6Ns3GTgwef31Dl0+11pqqbbU1VVXOgYAAAAAAN3I448/nh/84Ac54ogjsvnmm6dUKmX8+PF55ZVXss0222Tw4MFpbW1NdXV1SqVSFlhggWyyySb5xS9+kbfeeisLLrhgpW8BAAAAAIAKWvILS2blr6ycxy9/PK3Nc2/5Sk19TZb64lJZYccVKh0FAAAAAAC6HcUrAAAAAAAA0EnK5eSII5IJEyqdZPaZODH51a+S44/v+BjPP/98fv3rX+eVV17Js88+m9dffz1jx46d5pz+/ftPKUvp27dvDjzwwOywww4ZOHBg+vfvn/nmmy99+/ZNbW1tllxyyUyePDlf+MIXplxfVVWVN954I0my9NJLTzP2nFCKU12d3HFH8t/ekvz4x8lZZyXzz59cemmywQbJAQckkyYlhx3WuXNPmjRj52222WZZZZVV8qc//SlDhgzJLrvsksmTJ+fmm2/OaaedlhVWWCEHHHBAkqLc5Lnnnssqq6ySlVZaKY8//ngmT56c2trabLHFFvnNb36TCy+8MGeeeWZqamrS2tqampqaDB06NN///vczbNiwKaUrSfH3978WXnjhXHfddamrq8tSSy31iZn79++fk08+uWMvzCf49reTn/+8eN/PGyZk7Niz8thj22SVVVapdBgAAAAAALqJwYMHp1evXunVq9eUY8stt1zq6upSW1ubCRMmpLGxcUoxe6lUyoQJE1JXV5fXX39d8QoAAAAAABn222EZ89yYjHpwVFonzn3lK9V11Vlg+QWy4+U7VjoKAAAAAAB0S4pXAAAAAAAAoJPceWcyZkylU8xekyYVxSs//nFS08FvG59//vlcfvnlGTRoUJZeeulssskmWWyxxbLQQgvlwQcfzPDhw7PDDjtMOb+qqirrrbfeJ471yCOPZMKECVlppZWmLNb1YYHH2muvnV69euXss8/OkksumYEDB+bdd9/N228PTLJEx8J3ko03nlq68t57yQknFPvjxyennVYUryTJbrt1fvFKY+OMnTd48OD8/ve/z0477ZQf/OAHOf/881NdXZ2XX345a6yxRk466aQMGDBgyuvdp0+fJJlSnlLz3zdIjx49csABB2SzzTbL888/n+bm5vTr1y8LL7xwFl100Y9d92lqamqy0kordfCuO2a//YrilXlFbW2PvP/+r3L11ZMUrwAAAAAA0GkGDRqUvn375sknn8yYMWMy//zzJ0k22WSTPPTQQxk5cmQ22mijKcXsL7zwQm644YYsscQSXf7dAAAAAAAAc6bquurscdMeuWiDizL6qdFpm9RW6UgzrKq2Kn2X6Ju9/rlX6hrrKh0HAAAAAAC6JcUrAAAAAAAA0ElOOy1paqp0itlv8uTkN795Nclf8uCDD6alpSVrr7129ttvv8w333zTvX799dfPP/7xj/Tp0yd9+vRJr169UltbmyS54447MmnSpGy77bYfu65cLk/Zb29vT3V1dW666aaMHz8+22yzTXr06JFkaoHH1772tYwcOTIXXHBBvvjFL05ZxOs//zkzlS5eGTBg6n6PHkldXdLSUjzu23fqcx/d7wxVVUlDw4yfv/rqq+df//pXzjnnnDzxxBOpqanJt7/97Wy++eZTFjr78PVefPHF097ePuXajxaplMvlLLvssll22WU750a6yMCByZe/nFx3XfKRt1+3VFOTfPWrpdx3X9+cf/75Ofzww2fo5xkAAAAAAGbE9ttvn8svvzx33HFHdtxxxyTJMccck/333z+HHnpojjrqqPTp0yevvfZahg8fnmeffTbDhw+f8v0PAAAAAADUNtRmr3/ulYu/cHHeefqdtE5srXSk6aruUZ2+g/pm77v3Tv189ZWOAwAAAAAA3ZbiFQAAAAAAAOgEb7yR/P3v3b+cIUnGj09+8IMPkvwgSy65ZCZMmJBrr702Z555Zm644YasscYan3l97969s/LKK09z7MNSlcceeyxJssQSS0w5/mGBx0eLPD7cf+qpp5IkQ4YMSXV1ddrb21NVVTXlvDPOOCMbb7xxfvSjH6Vv375Ze+21c+edg/Pww7PwAsyEY49Njjuu2B8+PPnmN4v9Rx+dek5DQ3LFFcm55yYLLJCccMLU5x56qHPz1NUlvXvP3DV9+/bN9773vVma96N/d3ObI49Mbr01mTCh0klmr9raco44ojr77tsvydz9dwYAAAAAwJxnn332yZ133pmDDz44LS0t2WSTTbLQQgvlt7/9bfbff/987Wtfy4ILLph333039fX1Oeqoo7LzzjtXOjYAAAAAAHOY+r712fvuvXPplpdm1EOj0to855avVNdXZ8AKA7LXbXspXQEAAAAAgNmsavqnAAAAAAAAANPzu98l81JPQVPT0jnqqAvyl7/8Jffee2+OO+64jBs3Lt/85jfz/PPPJ5lapvJJyuXylOc/LFe5/fbb85///CebbrppFlhggSSfXv5QVVWVV155JS+88EIWW2yxLL744lOOf3Tuv/71r9ljjz2y7rrr5o477siZZ56Z/fdfM/X17Z3zQnTQM88U75kP7bBDcvPNyaWXJoMGFccmTEiOPrpz562rS1ZZpXPH7O7WWy9ZcMFKp5j9lluulObmB/Pggw9m8uTJn/nzCwAAAAAAM2vllVfOOeeck+rq6nz1q1/NiiuumO222y7f+MY38sQTTyRJ3n333ay99tr55S9/mVNOOSUNDQ0VTg0AAAAAwJyotqE2X7/161nla6ukpmdNpeN8otqG2iy/3fLZ++69la4AAAAAAEAXmDO/MQAAAAAAAIC5SLmc/PrXycSJlU7Sdaqq6jJmzFeyzDLF4x/+8Id56aWXctFFF+Wmm27KQQcd9KmlKcm0hSrt7e2prq7OCy+8kDFjxmTIkCFZZJFF0t7ePqVI5aM+PP7aa6/l/vvvz6abbpqhQ4dOKXD5cPw333wzJ5xwQhZeeOGceuqpqa6uTmtra9Zcsya1tVUV//s64IDkrruSr389WW21pH//pK0t+c9/kttvT047LXnuuc6ds7k5WX31zh2zuyuVkmOPTb7znaIMpztqbEx+9KPWXHnllUmSPfbYI/PNN9+n/gwCAAAAAMDMam9vzzrrrJM77rgjV1xxRa6//vq0tLQkSdZee+2suuqq+fKXv5zPf36TVFf3z8svJ83N5VRXl1Jfn/TsmfTrl9T4bTgAAAAAAJJU11Vnm/O3ycpfWzlX7351Jn0wKa0TWysdK9U9qlPbUJsdLtkhyw5bttJxAAAAAABgnlEql8vlSocAAAAAAACAudmLLyYrr5w0NVU6Sddadtnk8cdbUiqVUltbm+uvvz677bZbNtpoo/z+97/PIossMsNjtbW15fvf/35OP/30nHnmmTnkkEOmW/pw2WWXZc8998y3vvWtnH/++R87/4033siiiy6axRdfPK+88kpaWlpSW1ub5ub2zDdfdSZPnqXbnystskjy+uuVTjH3KZeTDTZIHnwwaa387+J1qrq65ItfTA4++G855JBDMmHChFx22WXZaKONPvO61tbW1FjdDgAAAACAmfC/3+W89NLojBjRmtdfXyh33lnKQw8lb76Z1NYmVVXFVlxXlNe3tydLL52sv36y3nrJmmsmK6ygjAUAAAAAYF7XMr4lfzvsb3nsssfS2ly5//Bd21CbZbdZNsPOGZae/XpWLAcAAAAAAMyLPn2VIgAAAAAAAGCGjBzZuQs67bVXUfTw4TYjfv/7aa/53+2hhzov34deeilJaqeUL6ywwgoZMmRInn766bzwwgtJkvIM3sA777yTm2++OQsuuGC+/OUvJ8lnlq60tLTkpptuSm1t7aeeP3DgwPTo0SOjRo3Kww8/nLq6upRKpTQ0VGeJJWbyZruJtdaqdIK5U6mU/PGPSY8elU7S+errk2OPfTnDhw/Pc889l1122SVDhgz5zGva2tpyxRVXZL/99uuilAAAAAAAdAdVVVX54IPkV78qClSWXXZA9tln4Xz/+6X85S/Ja68VBejNzcmECcm4ccU2YUIycWLS0pI89VRy/vnJQQcVBSwNDckmmyQ33FCUswAAAAAAMO+p61WXbc7fJl+78WvptUiv1PWu69r5e9elYYGG7HzVztn5ip2VrgAAAAAAQAUoXgEAAAAAAIBZ9MADyfjxlU7R9errk6eeKqVUKiVJBgwYkKWWWipjxozJa6+9liRTnpuelpaWPPHEE+ndu3eWW2656Z5fU1OT2267La2trdl0000/9ny5XE51dXW23XbbtLW1Zb/99svf/va3PPzww7nttttSVzdyJu60e+jRI9l440qnmHsNGpT84hdJY2Olk3Sexsbk17+elD/96Tf5y1/+kg022CC77rpr+vfv/5nXtba2ZsyYMbngggsyePDg3HbbbV2UGAAAAACAudVjjyXf+Eay0ELJ97+fvPBCUbIydmxRqjKzxo8vSlkmT07uuCP5yleShRdOTjwxGT260+MDAAAAADAXGLzJ4Bz26mHZ6Y87ZdCGg1JTX5Oq2tmzzFpVTVVqetZk0aGLZvvh2+fwUYdn2WHLzpa5AAAAAACA6aupdAAAAAAAAACY291xR9LeXukUU+28c/Lmm9MeGzeu8+dpb09GjEhWW6143KtXryy00EKZNGlS3n333Zka69Zbb01VVVW22GKLtLW1pbq6+jPPf+SRR9Lc3Jx11133E8tdPjz2y1/+MqNHj86dd96ZrbbaKvPPP38mT56c99/fKVVVZ6e9vWGmcs7N6uqStdeudIq52377JX/4Q/Lgg8VicHOzurpko43K+de/vp+zzjorSy+9dA455JCss8460722R48e+cY3vpGFF144v/zlL/PFL34xBxxwQH7zm990QXIAAAAAAOYmN95YFK08/3wyaVLS1jZ75hk3rthOOCH52c+SrbZKTjklWXrp2TMfAAAAAABzpqrqqiw7bNksO2zZvPfie3nwVw/m4QseTqmqlJYJLSm3lTs8dqmqlNpetWlvbc+qe66adQ5dJwssv0AnpgcAAAAAADpK8QoAAAAAAADMgnI5eeqpSqeY1ogRySuvzP55JkxI7rkn2Wef4nFNTU169OiR9vb2lMvllMvlTyxF+aj29vZUVVXl5ptvTnt7e7bYYovPLF358Py///3v+eCDDzJs2LDMN998n3r+QgstlJtvvjm33npr/vnPf6a1tTWLL754lllmaHbdtWcmTerInc+devZM1l+/0inmbqVS8sc/JkOGzJ4yo67TnnK5KaNG7Zibb/57+vTpk1//+tfZeOONk2SGfnb79u2bXXfdNcsvv3wuvvjinHPOObnhhhty6aWXZoMNNuiKmwAAAAAAYA723ntFofmNNyZNTV03b3Nz8ee11yY33ZT8/OfJIYckVVVdlwEAAAAAgDlDv6X6ZYszt8hmJ22WF//xYl5/8PW8cscrefORN9M6sTU1PWoyuWly2lvbP3ZtVU1Vahtq09bSlqraqiy4yoJZYqMlsujQRbPU5kulrrGuAncEAAAAAAB8GsUrAAAAAAAAMAtefrnSCT7uzjuTBRdMJk5Mnngiufji5IILipKYznbffcWfHxY1NP135awBAwZMt7ghSaqqqjJx4sS89tprKZVKWWSRRaYZ7399eOz2229PkiyxxBJJphayfJK6uroMGzYsw4YNm+b4TjslV16ZtLVN/z7ndj17JocfblGxzjBoUHLZZe9kl13my6RJc+dX7qVSU/r12yEvvHB/9t9//3z1q1/Nhhtu+JHnp/+z++HP6CqrrJIf/ehHWWeddXLSSSdlo402ylFHHZVTTjlldt4CAAAAAABzsP/7v2SvvYrClUmTKpOhvb0oYfnxj5NLLy2+E1p66cpkAQAAAACgsmrqa7LssGWz7LBlpxwb98a4vDHyjYx+anRaJrRk8vjJaWlqSW3P2tT1qkttY20WWG6BLLLWIum9aO8Z+j/WAAAAAABA5cydq8AAAAAAAADAHGL06KS2ttIppjVoUPFnjx7J+usX2xZbJDvv3PlzvftuMnny5JTL5dTV1eXNN99MkiywwAJJinKGtra2vPPOO+nVq1d69eo15doPixtGjBiR559/PptttlkWW2yxJJ9e/FAqlTJhwoQccMAB+fa3v51NNtkkST61dOWzHHFEcu21xaJf3V25nHzrW5VO0T188MEHOf30nTJpUo8k1yZpqHCimdPYmFx++cSss85laW1tnVJ2NLNKpVLK5XLK5XL69euXddZZJ6usskoeffTRnHbaaVliiSXyne98p5PTAwAAAAAwJ3v33WS//ZKbbppzvn+ZMCF55JFklVWSE05IDj1UUT0AAAAAAEnvhXun99a9s+zWy07/ZAAAAAAAYI7nv4kDAAAAAADALGhurnSCwgcfJJdemuy9d7L55slXvpLcc8/U53faKdlll86fd9KkpLa2NnV1dXn44Ydz//33Z80118xSSy2VpChnuOKKK7LIIovkF7/4RZKktbU1SVG8kiT/+te/8s4772SFFVbIwIED097e/plzNjY2Zptttsm2226bPn36dDj7Gmskgwd3+PK5RlVVsvXWyX+7cJhFe+yxR55++ukcf/wGufbamvTo0VbpSDOssTG58cZk220XyMCBA6eUrrS0tCRJ/vOf/0zZn562traUSqW0tLRkxIgR2WWXXfKHP/whyyyzTH7yk58oXQEAAAAAmMc8/3yy4orJX/8655SufKi9vfhO7yc/Sbbaqvh+CwAAAAAAAAAAAACA7qOm0gEAAAAAAABgbjanFK8ceujHj/3lL8nTTydLLlk83mab5E9/6tx5m5om5//+7+aMGjUq55xzTkaNGpWjjz46Sy65ZFpaWlJXVzelYOXJJ59MUpSxJElVVVWSZK+99srXvva19O/fP+VyecrxrnDMMcmBBybjx3fZlF2uZ8/kyCMrnaJ7uPbaa3PDDTfkRz/6UY488sg0NNTl1luTLbcsZ8KEcpKue+/OjKqqpFev5LbbkjXX/PjzdXV1eeuttzJ48ODsuOOOGT58eBobGz9xrHK5nFKplOrq6iTJj3/841xxxRV5/fXXs+GGG+acc87J0ksvnaQoWaqpqck777yTqqqq9O/ff7bdIwAAAAAAlfP448nGGycffFCUnMypJkxI7rwz2XTT5JZbisJyAAAAAAAAAAAAAADmfopXAAAAAAAAYBb8t0NkjjRpUjJy5NTilQUX7Pw5WlsnZ5dddklLS0uWWGKJnHvuudl3333T3t6eurq6JMmOO+6YddZZJ0sttVSSTCls+FCfPn2m7Je6+AXdddfk8MO7b/FKqZR87nPJ0KGVTjL3K5fLueuuu9KzZ88MGzYsDQ0NaWtrywYbVOX++0vZaadSnnuuKeVyQ6WjTqOxsXgPXH11sswyn37ebbfdlnK5nNdee+1TS1eSqT+jN910U/7whz/kyiuvTP/+/XP66adn9913zyKLLDKlbKmmpibvvfdett122/Ts2TNf+cpXss8++3Tq/f2vMWOKf/dGjEgefLBY5K+5OZk4MamrSxoaihKa1Vcvfi7WXDNZZJHZGgkAAAAAoFt77LFkww2TsWMrnWTGNDcnDz9cZL777uJzYwAAAAAAAAAAAAAA5m6KVwAAAAAAAGAW1NdXOkHSu3ey2GLJ009Pe7y+vigV+NAbb3T+3A0NtbnwwuFZYoklsvzyy6dfv34pl8upqqqack5jY2OW+azGhwqqr08uuSTZeeekqanSaTpffX1yxRVzdkHQ3KJUKuW9995Lc3NzJk+enCRpb29PqVTKkCGlXH31M1l77evS3n5EWlurUy5X+kVvS1XV5Pz4x/U58sjkf/qOPuYrX/lKlllmmSk/q21tbdOUJJXL5ZRKpbz99tu5/vrr853vfCdtbW1Zf/318/Of/zwbbbTRlHM/WqDUu3fvrLzyynnsscdy5JFH5vzzz8/FF1+c5ZdfvlPu8qWXivf47bcXC+WNHVu875ubk//+NX2im28uSmlaWpIePZKVV0422STZZZdklVU6JRoAAAAAQLf3/PPJxhvPPaUrH5o4sfhe7ctfTv7+96K4GwAAAAAAAAAAAACAuVfV9E8BAAAAAAAAPk3Pnl0317HHJuVysf3+91OP9++fPP548te/Jvvum2y6abLbbsmttyZLLjn1vKuu6vxMjY212X333bPuuuumX79+SaYtXZgbbLllsu22RflCd9LYmPzwh8kKK1Q6Sfexyn8bOa767w9TbW3tlJKhf/7zlvTocWJOPvn2LLNMKbW1LRXL2dBQTv/+b6R3741zzDHTL1350FprrZW+ffumXC5PKV0pl8tJip/rJ554InvuuWcOPPDAtLa25qSTTsqVV145TenK/6qpqcm5556bSy+9ND/5yU/S1NSUTTbZZMpr2BFtbckNNxSL+a24YnLccckttyTvvFMUqYwd+9mlKx+OMXZssbjeBx8kd9+dnHRSsu66yaqrJpdfnkya1OGIAAAAAADd3ttvJ+uvP/eVrnxo4sRkxIhk552L794AAAAAAAAAAAAAAJh7KV4BAAAAAACAWTBw4PQX+O8K1dXJsGHJeecl//hHcsUVyQYbTH3+N79Jbryx8+edf/7OH7MSzjmnKCrpLkqlZPDg5JhjKp2ke1l//fXTq1ev/PrXv84222yTRx99NI8++mhOOOGEHHfccVlxxRVz+OFfzBNPJHvv/V6Spi4tYGloaEtjY/KTn5Ry3HHXZ+zYh/Kvf/1rpsf5sDypXC6nVCrl/fffz4UXXphtttkmt956a774xS/m6quvztFHH51FFlnkM8dqa2tLknzuc5/LYYcdltNOOy19+/bNKaeckldffXWmco0enZx4YrLwwslXvpLceWexMF5LJ73EbW1JU1Py2GPJt7+dDBiQHHVU8sornTM+AAAAAEB38s1vJu+9l7S3VzpJxzU3J7fdllxySaWTAAAAAAAAAAAAAAAwKxSvAAAAAAAAwCxYYomi5KKSXn892W23YlGop55K3n23KIN5443k+uuTbbZJvvvd2TP3euvNnnG72nzzJZdemjQ0VDpJ56ivT/70p6SmptJJupe111471113XQYNGpQbbrghq6++eoYOHZrjjjsuiyyySK644ookSW1tsu++r6WubvHsssv9WWqppLGxPFv+raiqKqdUakqp9EyOO+7djB5dFO5suOF6OfbYYzP/LLQjlUqllMvl7LTTTtl3330zceLE7Lvvvvnzn/+cHXfcMUnS/ikr6n14/KPPl0qlfPnLX84PfvCD/Otf/8qFF16YpCh4+SzlclGONHhwcsIJRQHLuHEdvq0ZMm5csf3qV8kKKyQ//GHnFbwAAAAAAMztrroqueOO4vuoud2ECcmBByajRlU6CQAAAAAAAAAAAAAAHVUqT28FEwAAAAAAAOAzff7zyYMPVjpF12tsTM4+O9l770on6Tx77pn8+c9Jc3Olk3RcQ0Pyk58U5Rt0XLlcTulTmlLeeuutnHLKKXnggQfS2tqaXXfdNZtvvnlWWWWVJElra2tOPvnknHLKKbn88suz9dbb5P77k9NPT268MenRI2lq6viCdDU17enZM5k4sT39+t2Rt9/+Xg488PM566yzUjMb2nauvfbanHzyyfnFL36RVVddNb169UpbW1uqq6une+1hhx2WoUOHZtiwYenTp0+S5IYbbsi2226b/fffP7/97W8/8/pXXkl23z15/PFi8btKaWhIFlmkKDRabbXK5QAAAAAAqLS3306WWSYZO7bSSTpPTU2y4YbJP/6R2VKiDgAAAAAAAAAAAADA7KV4BQAAAAAAAGbRUUclZ5yRtLdXOknX6t07ueuuZNVVK52k87S0JF/6UvLAA8nEiZVOM/MaG5OvfCU57zwLg82q9vb2vPfee3nooYey+OKLp1+/fllkkUWmOWf8+PFpbGz8WEHL3/72txx88MEZOHBg7rrrrmmee/fdoqhpxIjkjjuSf/0rGTcu6dkzaWsr/h1payvOra4utqqqpKmpnOrq8Zk48Z5UVd2d9vYHkzyYUmlsNtpoo1x66aVZbLHFppnrw/8O8GkFMh3xWYU0/3veyy+/nM997nPp169f9thjj2y33XYplUr57W9/mz//+c/5+c9/nu9973tpa2tLTU1NmpqaUlVVlfr6+pTLye9+V/z7OnHi1NekkkqlpL4+Ofzwotyorq7SiQAAAAAAut6wYcnf/158p9KdNDYmv/1t8vWvVzoJAAAAAAAAAAAAAAAzS/EKAAAAAAAAzKKrr06+9a1k7NhKJ+latbXJhAnFn91JU1OywQbJU08lkyZVOs2Ma2hIvvzl5E9/Koo66LhyuZxTTz01l156aZ588snU1NRkq622yv77758tt9wykydPTu2nvPGvueaa/PznP8+rr76a++67L0svvfR05xs9Onn44eLPiROT5uapJR89eyYDByZrrJHU1HyQP/zhD7nyyivz6quvZtVVV8+66+6RAQO+nCef7J177y2KXSZNKha8K5XK6dGjlPr6ZNCgZOONk7XWStZcMxkwoLNftU82efLkfP3rX8+VV16ZUqk0pQxmhx12yM9+9rOsuOKKSZIPPvgg3/zmN9OrV68su+znc/31++Wpp2ozYULX5JwZDQ3Joosmt9ySDB5c6TQAAAAAAF3n6quTb3wjc+Rnt52hV6/k2WeThReudBIAAAAAAAAAAAAAAGaG4hUAAAAAAACYRS+9lAwZUhR2zEuWWy555plKp5g9xo5NNtssefLJogRjTtfQkGy5ZfLHP3a/IpxKOOigg/Kb3/wmgwcPzpAhQ/Lqq6/mmWeeyVprrZW//OUvGfAprSXNzc059NBD889//jMnnXRSdtppp07NVS6X8+KLpfzqVxNz1131efrpoqClujoZPz6Z3rf/NTXFe2XixGLxuNVXT3bcMdljj6RPn45nKpVKeeONN9KvX7/U19envb09VVVVaW1tTU1NTVpbW3PAAQfkjTfeyPbbb5++fftm0003zfzzzz9lnDvvvDMXXXRRbrhhZN5997q0ty+apEfHQnWBqqqkX7/krruSFVaodBoAAAAAgNmvXE6WWip5+eVKJ5l96uqSQw5JTj210kkAAAAAAAAAAAAAAJgZilcAAAAAAABgFpXLycCByTvvVDpJ16mtTb7zneSssyqdZPZpbk6GDUvuv3/OLl9paEi++tXk3HOLMghmzbXXXpsdd9wx++67b4477rgsvPDCefTRR/Ozn/0s11xzTX70ox/lpz/96ZRykf/V0tKSN954I0sssUSnZWprS268MTnllGTkyHLa2kqZPLlzxm5sTNrbk913Tw47LFl55ZkfY9KkSfnJT36ShRdeOIceemiSqYUsH7r44otzwAEH5JFHHsmyyy77ieO8+mqyzjrtefvtctraqjtyO12qVEp6907++c9kjTUqnQYAAAAAYPa6666iBH7ChEonmb369EnefjvpMed2gwMAAAAAAAAAAAAA8D8suwMAAAAAAACzqFRKDj44qa+vdJKuU12dfPe7lU4xe/Xsmfztb8kBBxT7c5qqqqJ05ec/T847T+lKZ2hqasqJJ56YjTfeOAcffHAWXnjhJMmqq66aU089Nf37989dd92VpCgW+V/lcjl1dXWdVrryzjvJCSckCy2UfO1ryT33JBMndl7pSlIskNfcnFxySfL5zyerr55ccUXS2jrjY7S0tGTy5Mk5+uijc+aZZ6apqWlK6UpTU1OSZOWVV87EiRMzYsSIj11fLpfz1lvJeuuV8/bbVXNF6UpSlG6NHZtsumny9NOVTgMAAAAAMHuddlry3498u7X29uSaayqdAgAAAAAAAAAAAACAmWHpHQAAAAAAAOgE++1X6QRda401kqWXrnSK2a+2NvnFL5Lbb08GDSqKTuYEjY1FQcZjjyWHHlqU/zDrbr311jz77LP5whe+kJVWWilJUQoyefLkLLnkkllppZUyYsSIvP/++6murp5SvtLW1pb29vYpZSOzqlwuyk+WWqoo1nnnnWTcuE4Z+lO1thYFLI88kuy7b7LqqslTT83Ytb17987ee++doUOH5qSTTsrJJ5+cZ555JknS8N8fmhNPPDFJ8v7773/s+g8+KGXDDZO33y6lra0z7qZrjR2bbLhh8vLLlU4CAAAAADB7vPlmcsstxefX3d348ckpp1Q6BQAAAAAAAAAAAAAAM0PxCgAAAAAAAHSCBRdMvvSleaMAo3fv5JhjKp2iaw0dmvz738m3v5307Fm5HFVVRfnLCSckDz6YfO5zlcvSHb3yyisZO3ZsvvKVryTJlDKV2tralEqlbLLJJpkwYUIef/zxJJlStPLPf/4zxx57bEaNGjXLGd56K9lqq+Rb3yrKViZOnOUhZ9r48cnTTydrrVW811pbp3/NkCFDcsMNN2SjjTbKCSeckG9+85s59NBDc8YZZ2SXXXbJNddck0UXXTTf/OY3k2RKaU2SfO1ryauvJpMnz647mr3K5eS995Itt5yx1woAAAAAYG5z3nnzxndgH3ruueSxxyqdAgAAAAAAAAAAAACAGaV4BQAAAAAAADrJUUcVpRjdXV1dMmxYpVN0vfr65Be/SG6/PVluuaSxsShC6Qo1NUXhyzrrFAt9HXpo1809L1lsscVyyCGHZMCAAUmSqv95kVdbbbUkybPPPjvl2JNPPpljjz02l19++ZTrOqJcTv74x2SZZZLbbkuamjo8VKcol5Pm5uTkk5NVV02eemr61/Tt2zdXX311Lr744jQ1NeXCCy/MkUcemT//+c8ZMmRILr300vTs2TOtra1TSmuuuiq5445k0qTZfEOzWXt78p//JCeeWOkkAAAAAACdq1xOfvWryhSFV8qkScnZZ1c6BQAAAAAAAAAAAAAAM6pULpfLlQ4BAAAAAAAA3UG5nCy1VPLyy5VOMvvU1yc/+EHy4x9XOklllcvJAw8kp5+e/PWvRQlKc3Pnz9PYWBQ67LlnUbaywgqdPwfTevnllzN48OBPfO6JJ57IOuusk3333Tdnnnlm3n333Zxyyik57bTTcv3112frrbfu0JyTJiW77ZbcemvlC1c+SalU/OyfeWay//4zds24ceNy7733pr29PeVyOWuvvfY0xTRtbW15++1k+eWrM3bsbApeAT17Jg8+mAwZUukkAAAAAACd45VXiu8nZsf3IHOywYOTl16qdAoAAAAAAAAAAAAAAGZEVaUDAAAAAAAAQHdRKhXFBA0NlU4y+9TXJwceWOkUlVcqJeusk1x9dfKf/yQ/+UkyYEDSq9es//1/OMZSSyW/+EXy9tvJuecqXZkdyuXyx459WulKkiy00ELp379/nnzyySTJTTfdlF//+tfZd999O1y6MmFCsummyS23zJmlK0lRNNTcnBx+eHLSSTN2Te/evbPFFltkyy23zFZbbZUBAwakvb19yvPV1dXZZ5/qNDd//O9gbjZxYrLLLklra6WTAAAAAAB0jpEjk9ramb9ur72Kz5c/3GbGqqsmF1+cvPxy8bnrmDHJo48mv/tdMv/8U89bfPHkvPOKjG++mbS0FJ+7//vfyUUXJSuvPPO5P/Taa/Ne2QwAAAAAAAAAAAAAwNyqVP6klWQAAAAAAACADtt+++Smm4rFnbqThobk8suT7bardJI5U1tb8sgjxeJed9+d3Hdf8sorSc+exYJi7e3FOe3tSXV1UlVVbOVy8V5Zdtlk/fWT9dZL1lqrKFoplSp9V91bW1tb3nnnnTzwwANZbLHFssYaayRJ2tvbU1VV9YnXbLTRRhkzZkx+9atf5bDDDsu4cePy4osvdmj+ceOSDTcsFoCbOLHDt9GlGhqSgw5KTj555q4rl8splUp5/fXXM3z48Fx9dVUeffSQlMvdr6mqoSE55piikAkAAAAAYG53zDHJ6acX32/MjL32SoYPn/p4Rr/zOPDA5Je/LL5L+SRDhiT/7UfPxhsnt9/+6WNNnJh84QvJ/ffP2Nwf1adPUZr++c/P/LUAAAAAAAAAAAAAAHStmkoHAAAAAAAAgO7mgguSpZfuXsUrdXXJl7+sdOWzVFcna65ZbPvtVxxraUmeeKIo1mhuLraWlqRHj6KQpbExWWmlZPnlP30BMWafU089NRdffHGeffbZJMl3v/vdnH322Z9YutLW1pbq6uqssMIKGT58eM4999w8/vjjueeeezo0d3NzstlmyTPPJJMmzdJtdKmmpuRXv0p69Up+9KMZv6703xX1jj766Fx++dVJ3kzS/UpXkuI1OumkZN99k4UXrnQaAAAAAIBZc+edM1+60lFf/GJy9tlFcf2kScl55yX//GdRZL7YYkWB/YQJU88fPz65/PLinNdfT1pbkw02SL7//aS2NqmvT7773Y4Vr0yenIwcqXgFAAAAAAAAAAAAAGBuUCqXy+VKhwAAAAAAAIDu5i9/SfbYo1iAvzuYb77khReS/v0rnQQ6x/HHH5/TTz89gwYNyuabb57rrrsur7zySoYPH56vf/3rHzu/tbU1NTU1Oe2003LMMcckSX74wx/mZz/72UzP3dpaFBnde29RwDI3amhITjst+c53Zu66//znP9lqq0vyxBPfTdJntmSbE9TXJ8cckxx3XKWTAAAAAAB0XLmc9OlTFJzMrL32SoYPn/r4v/3cn+nBB5O11y72v/GN5OKLZ37eJLn22mS77Yr9//u/ZNttOzbO7rsnf/xjx64FAAAAAAAAAAAAAKDrVFU6AAAAAAAAAHRHO+yQbL55UldX6SSzrqGhWBhL6QrdxT333JOf/vSn2X333XPDDTfkrLPOyo033phFF100//73v5Mkzz33XMaNG5cJEyYkSWpqapIkQ4cOTWNjY9ZZZ50Ola4kyYknJvfdN/eWriRFqdSRRyaPPDJz1y2++OKprv5BunPpSpJMnJj86ldFyQ4AAAAAwNzqtdeStraumWvRRaeWrjQ3JwMHJo89VnwePWpUctFFxTmfpbEx+dKXkvXXn3rsb3/reKYHHuj4tQAAAAAAAAAAAAAAdJ1SuVwuVzoEAAAAAAAAdEdjxiSrrJK8+WbS3l7pNB3T0JDstluxmBV0F8OGDcvrr7+e8847L0OHDp1yfM0110yvXr2y8sor5/e//30WX3zxbLPNNtlll12mnNfc3Jw//OEP2WabbbLIIovM9NxPPJEMHTp3l658qFRKPve55MknZ7xk6rHHknXW6R73Pz29eyd/+EOy/faVTgIAAAAA0DEPP5xsumnywQczf+1eeyXDh099XCp99vlbbZXccMNnn/Pmm8VnzK+8Mu3xM89MDj102mOjRxcF2SeckHT0t+f69Uvefbdj1wIAAAAAAAAAAAAA0HWqKh0AAAAAAAAAuqv550/uvbdYlGl6i0nNiXr2TL74xeT88yudBDrP66+/nieffDJLLbVUhg4dmvJ/V1u777778vrrr+eZZ57JfffdlyFDhmTs2LH55S9/mVNPPTUf/HdVuZ49e2b//ffvUOlKa2uy667JxImdeksVUy4no0YlP/3pjF9z5plJS8vsyzQnGTcuOeWUSqcAAAAAAOi4rvw8e775pn38+uvJ7rsX2+uvF8cWWig5+eQZH7NHj6S6uuOZ5pXPswEAAAAAAAAAAAAA5naKVwAAAAAAAGA2WmKJ5K67kr59567ylZ49k89/PvnTn2ZtQSqYE40ePTrV/31jl0qlvPHGG7n44ovz9ttv58wzz8ztt9+eBx54IBdeeGHWXnvtXHPNNTn77LOTJK2trR2e98QTk1dfLQpLuoumpuSMM5JHHpn+uWPHJldembS1zfZYc4xHH02efbbSKQAAAAAAOqa5uevm+t+Sl5/9rPhM+cori/0PbbXVx6/95S+TDTZItt46Oe64ohh7wIDkhz9MfvvbjmdSvAIAAAAAAAAAAAAAMHdQvAIAAAAAAACz2QorJPffn8w//9xRYtLQkHzhC8nf/pbU1VU6DXSuurq6LLvssvnzn/+c/fffP7fccku+/e1v57zzzsuBBx6Yr371q+nZs2eSZMstt8wPf/jDJMlTTz2VJKmpqenQvE88kZx8cjJhQufcx5xk4sRkl12mvwDdbbcltbVdk2lO0daWXHttpVMAAAAAAHRMqdR1c73yyrSPX3rpk/d79fp4rpdfTu65J7nhhuT445Mjjpj63De/2fHvu7ry/gEAAAAAAAAAAAAA6DjFKwAAAAAAANAFllsuGTkyWWSRpL6+0mk+XWNjssMOyfXXK12hexowYEBOP/30LLTQQjn//PPz5S9/OSNHjsygQYOy++67J0mqqqrS2tqaJFlxxRVTKpXS2NiYlpaWlMvlDs174IFFQUl3VC4nb7yRDB/+2ec98EAyfnyXRJpjtLQkd95Z6RQAAAAAAB3Tld9pPfZY8t57Ux8PHvzJ+6+9VnwunST/7VH/mPb2qfs1NUmfPh3LNK+ViQMAAAAAAAAAAAAAzK0UrwAAAAAAAEAXGTQoefLJZPfdP30hqEqprU169UrOOSe55JKkurrSiWD2KJfL2WyzzfL444/n7LPPzh//+Mfcd999KZVKef/995MkpVIpNTU1SZJbb701pVIpyyyzTOrq6lIqlWZ6zhdfTB58cOpCcN3RhAnJqad+9j3eeee0i93NqL32Ksb9cJue2tpk332Tyy4r/s19551k0qRk1KjkmmuSjTb6+DX//Oe0c3zatsQSM59/5MiZvwYAAAAAYE4wO77POvbYqZ+5/v73U49Pnpyce+7Uxz/6UbLrrsX2ox9NPX755VP3b789+fOfkwMOSLbcMvnyl4tzzzhj6jkvvFB8TtwRdXUduw4AAAAAAAAAAAAAgK5VU+kAAAAAAAAAMC/p3btYRGqPPZKvfjUZOzaZOLGymRobk3XWKQpXFl64sllgdiuVSimXy5l//vnz3e9+N0ny9ttvZ/z48bnooouy3HLLZemll06SPPjggxk+fHgWXHDBHHLIIR2e81e/StraOiX+HO3NN5P770/WXffjz5XLyeOPd02O/v2T8877+PGFF0522KHY9t03ueCCmR978uSZv2bMmOSDD5K+fWf+WgAAAACASlpooaLYuqscf3yy4YbJ+usniy+eXHnltM/ff3/ys59NfVxXl+y4Y7F9knHjkn326XieBRbo+LUAAAAAAAAAAAAAAHQdxSsAAAAAAABQAZttljz/fHLwwclVVyVNTV2fobY26dEj+e1viyKYUqnrM0AlfFi+Uvrvm75fv34ZOnRo/vKXv6RUKmW99dZLv379cuqpp+b555/Pddddl/r6+g7NNXFiUfDRkcKOuU1TU3L66cmf//zx5157LWlt7do8d9yRXHFF8txzybLLJscdlwwcWDx3xhnJZZclzc3F44MO+uRilGOOSbbZpti/555k1KiZz9HQkDz8cPKFL3ToNgAAAAAAKmbhhYvvkiZO7Jr5Jk4svkM7+ODkq18tPtstlZJ//7v4vPfMM5OWlqnn//KXxWe4q66aDBhQfB47fnzxHdxttyW//nXyn/90PM8668z6PQEAAAAAAAAAAAAAMPuVyuVyudIhAAAAAAAAYF52xx3Jj36UjBiRtLXN/oKGxsakXC7KVo47rlg0C+Z1Dz/8cI444ojccccdU44ttNBCOfroo3PooYd2eNxLLkm+851iobd5QX198uqrxQJ3H3XttcleeyVjx878mHvtlQwfPvXx9EqievVKVl89ueuuaY/vsENyzTVTHw8dmjz00KeP06dPsSBfnz5Tr7/22plJXqirS044ITnqqJm/FgAAAACg0jba6OOft84LGhqKopf99qt0EgAAAAAAAAAAAAAApqem0gEAAAAAAABgXrfxxsWCVS+8kPzqV8mFFxbHO7OooVQqFohacMHk6KOTr32tKCcACmussUZOOeWU/Otf/8rdd9+dJZdcMltvvXWGDh06S+Oecsq8U7qSFP/WnH9+8oMfTHv8+eeT5uauyTB+/CcvAvjvf3/8vM+y335TS1eefTa57rqO5WlpSR5/vGPXAgAAAABU2sYbJ/fem7S1VTpJ16quTtZaq9IpAAAAAAAAAAAAAACYEYpXAAAAAAAAYA7xuc8lZ52VnHRS8qc/JWeemTz1VNKjR9LenkyYMONjVVUVxSotLUltbfLFLyZHHpmsu25RjABzutbWoqhj4sRiv0ePpL6+2Kqqpn99e3t7qj5yYrlcTulT3vwfPjd06NAMHTo0+++/f6fcw7vvFoUd85Lm5uSqqz5evNLUlEyeXJlMH9ptt6n7zz6bPP30p59bXZ0cfPDUx2eemZTLHZ97XirfAQAAAAC6l6FDk8bGZOzYSifpWhMnJkOGVDoFAAAAAAAAAAAAAAAzQvEKAAAAAAAAzGF69ky+/vVia20tygFGjkzuvju5997k+eeLIpbq6mIrl5O2tmJrbExWWSXZeONiIaw110wWXVTZCnO2d94p3uMPPpjccUfyyCNFaUlNTfEeL5WK93xbW/F+Hzw4+fznkw03LN7jq6xSFLN81JgxY1JdXZ2xY8dm8ODB05Su/G8Jy0f3W1paUldX97Hilo54+OGkoSH54INZGmau88wzxd/XR1++mSmOmh12221qGUxLS7LvvtM/f/HFi/3Ro5Phw2dt/qamWbseAAAAAKBS1lyz+Fx1XjN4cFJXV+kUAAAAAAAAAAAAAADMCMUrAAAAAAAAMAerqUlWXrnYvvGN4lh7e7HAVXNzMnFiUUxRX19stbVKVpg7PPFEcuaZyXXXJePGFe/fpqaibOhDkycX2/964YVi+8tfivd8U1Oy5JLJgQcmG2zwQq666rwMHz48tbW1mThxYrbZZpvssssuWXXVVbPoooumVCp9rHyltbU1NTU1nVa6kiQjRhQ/pzNrr72mLfqY0Z/pYcOK12DttZM+fYpCm9tvT048MXnyyWnPXW21ZJddivKaJZZIBgwo/m15/vnkmmuSX/yi42UpNTXJc88lyy039dikSR0bqzMcemhxP1VVxb+Zu++e3HnnZ19zxBFT93/72+K6WVHJ+wcAAAAAmBWLLJL075+MGlXpJF2ntjbZYotKpwAAAAAAAAAAAAAAYEbN+koxAAAAAAAAQJeqqipKKvr1SxZeOBk4sChZqKtTusKcraUlufLKZI01kqFDk4svTsaMKY6PHTtt6cqMaG6eet1zzyU/+EGy9tqL5he/WDV9+myUIUOGpLm5ORdffHG+9rWv5Yc//GH+/ve/Z/LkydOUriTJSSedlA022CBvv/12p5SuJMkddxT31hVOPDH561+TLbdMFlig+PdgkUWSr361KIDZcstpz99//+L12nDDZNCgpGfPpLExWXXV5PjjkwceKP5d6YiqqmTkyGmPNTR0bKxZdcYZRcFPVVXy/vvF63DddZ99zRe+ULxHk+I99utfz3qOSt0/AAAAAEBnOOyweetzzpqa5KCDKp0CAAAAAAAAAAAAAIAZpXgFAAAAAAAAgNlq7Nii5GPgwGTffZN//asotGhr69x5mpqScrk+5fLuGTXqTxk16uaceeYr+dnPTsgyyyyTSy65JEceeWQuu+yyjBs3LklSLpfzwQcfZPjw4bn33ntz/fXXd1qehx/utKE+0zrrJN///tTHP/5xsvnmyS9+UTyur08uuaQoa/qoMWOSs85KttsuGTYsueqqqc+ttFJyyCEdyzN+fHLffdMea2jo2mKourqi5Oeww4rHr7ySrL9+cvvt07/2iCOm7v/hD8k778x6np49Z30MAAAAAIBK2XvvpL290im6zqqrJssuW+kUAAAAAAAAAAAAAADMKMUrAAAAAAAAAMw2f/97svTSyZlnJh98kPy372S2am+vSlNT8vjjyeGHL5A77/xBjj32nOy///556aWX8oMf/CD/93//lyQplUrp27dvRowYkZNPPjn77LNPp2R4993k/fc7Zajp2m67qft33JGccELxuh95ZPLss8Xx+edP9tpr6nmXX54MHlwUk1x/fXLjjcnuuyePPjr1nHXW6Viecjm5665pj/XuXZShdKZjjy3mKpeT3/9+6vH6+uSWW5Jddy0ev/dectRRRfHM+utP3QYM+PiYyy+fbLllsd/ePrW8Zlb179854wAAAAAAVEL//sn22ydV88BvovXunRxzTKVTAAAAAAAAAAAAAAAwM+aB/+4OAAAAAAAAQFcbN64o+thuu2T06GTixMrkmDAh+ec/k698Zc0MGXJijjrq6HzwwQfZc889p5SvtLS0pF+/fjn66KM7bd5XXy0KQLpCv35T9ydMmPa58eOn7n/hC1P377pr2ueSosDkw6KW/712Zr322rSPhwzputdjwQWTjTee+rhfv+Sqq5K7755222qrj197+OFTFw78v/9Lnntu1vM0NCRrrjnr4wAAAAAAVNIRRyQ9e1Y6xexXW5tsvXWlUwAAAAAAAAAAAAAAMDMUrwAAAAAAAADQqf7+9+RznyvKLpqaKp0mmTy5KII5+uj5ctddP8ghh5yYcrmciy++OElSV1fX6XM2NyelUqcP+4mefnrq/he+kGyySVFysv32yaqrTn1u8ODPHqd//2SzzaY+vv76jmdqaZn28RprzBnvhc8yYECyxx5TH59+eueMW1OjeAUAAAAAmPuttVay+OKVTjF71dcnBx9cfK4LAAAAAAAAAAAAAMDco1Qul8uVDgEAAAAAAADA3K9cTn760+TUU+fcko3a2qSxMVl++QPzwAPn5Kmnnsryyy/f6fP885/JDjskH3ww89futVcyfPjUx9MrcOnTJ3n88WTQoM8+79lnk+WW+/Qxbrgh2WCD4vFNNyXDhhV/px1RX1+Uz3zUggsmb7/dsfHmZrW1RfFPjx6VTgIAAAAAMGtuuaX47HtO/Q5gVs03X/LCC0VROQAAAAAAAAAAAAAAc4+qSgcAAAAAAAAAYO5XLieHHDJnl64kyeTJyfvvJyNHnpGGhi1SW1s7W+ZpbZ0tw36isWOTjTZKbrwxaW+fenzUqOTvf5/6+L33Pvn6RRdN7r57aunKP/6R7LRTx0tXkqSt7ePH1lyz4+PNzQYNUroCAAAAAHQPX/pSsv32Rfl2d9PQkFx8sdIVAAAAAAAAAAAAAIC5keIVAAAAAAAAAGZJuZzss09y0UVzdunKR02e3CNNTX/OPffUzZbxu3rRuVdeSYYNSxZYIFl77WSZZYrCj1demXrOo49+/LohQ5L77ktWXrl4fOWVyVZbJc3Ns5bnk/psNt44qZs9L/ccbd11K50AAAAAAKDz/Pa3SWNjpVN0rh49ki23TLbdttJJAAAAAAAAAAAAAADoCMUrAAAAAAAAAMySo45KrrgimTCh0klmTrnckO98Z/E89FDnj92zZ+ePOSPeey8ZMSJ5/vlk8ODkK1+Z+tyf/zztuZtsktx1V7L44sXj009Pdt89aWmZ9RyfVLAydGixeN28pKEh2WijSqcAAAAAAOg8ffsml11WfP7ZXfTsmZx3XqVTAAAAAAAAAAAAAADQUYpXAAAAAAAAAOiw009PzjknaWqqdJKOmTAh+eIXk2ef7dxx+/ZNWls7d8xjj03K5WL7/e+nfe7yy5NTTkl23jn50peSI49M7r9/6sJ3//hHcsstU8/ffvvk5puT+eabev211ybrrz91W3PNjmft1evjxzbc8JMLWbqz9vZkxx0rnQIAAAAAoHNtsUXxOXN3KNtuaEguvjjp37/SSQAAAAAAAAAAAAAA6KiaSgcAAAAAAAAAYO706KPJT36SNDdXOsmsGTcu2Wmn5JFHkurqzhlzqaU6v3jlsyy8cPKVr3zycyNGfPy57babdkG8r3612D7q5ZeTJZfsWJ7VVvv4sZqa5OCDk5NOSiZO7Ni4c5OqqmTbbZP55690EgAAAACAzvfb3yb33pu89lrXfh7emRoakt13Lz7LBQAAAAAAAAAAAABg7lVV6QAAAAAAAAAAzH0mT0522aV7FGiUy8mLLyannNJ5Y1ZXJ8ss03njTc+VVyZ33pm8+WbS0pK8915y993JgQcm662XjB7ddVnq6pKNN/7k5/bbr+tyVFrPnsmRR1Y6BQAAAADA7NG3b3LPPckCCxRF1HObnj2TL30pOe+8SicBAAAAAAAAAAAAAGBWlcrlcrnSIQAAAAAAAACYu/z4x8kZZyRNTZVO0nl69kxGjkxWWKFzxvvOd5JzzumcseYmffok112XbLLJJz+/7bbJX/9aFN50Z8stlzzzTKVTAAAAAADMXi+9lKy9dlEI3t5e6TQzpmfPorT8ppuS2tpKpwEAAAAAAAAAAAAAYFZVVToAAAAAAAAAAHOXRx9NfvGL7lW6kiQTJya77pq0tXXOeOuum/Tq1TljzU2am5PVV//05486Kmlo6Lo8ldDYmBxzTKVTAAAAAADMfksumYwYkSy0UFJTU+k009fQkGy+eXLjjUpXAAAAAAAAAAAAAAC6C8UrAAAAAAAAAMywyZOTXXYpSkq6m3I5eeml5NRTO2e8NdfsnHHmNgsskPTt++nPb7BBsvjiSanUdZm6Wl1dsttulU4BAAAAANA1Bg9ORo4s/uzZs9JpPl1jY/EdxzXXFJ/jAgAAAAAAAAAAAADQPSheAQAAAAAAAGCGXXtt8sYbRUlJdzRhQvLznydNTbM+1nLLJW1tsz7O3GaddT77+VIp+eMfk/r6rsnT1RoakuHDiz8BAAAAAOYVCy2UPPZYss8+c175Sl1d0qdPcuGFye9/n1RXVzoRAAAAAAAAAAAAAACdSfEKAAAAAAAAADPslFOS8eMrnWL2KpWSK6+c9XGqq5M990xqamZ9rLlFr17Jd787/fNWWy05/PDuV05SV5d8+cvJtttWOgkAAAAAQNfr2TM5++zkH/9IFltszihgqa6emHXXbcpzzyW77VZ8BwAAAAAAAAAAAAAAQPeieAUAAAAAAACAGfLUU8XW3Y0fXxTMdIZDD01qaztnrLlB377JF74wY+cee2yy6KLda5G7hobk/PMrnQIAAAAAoLLWXTd59tlkn30qV75SW1tOXV1zqqr2zec//9MMHFiZHAAAAAAAAAAAAAAAzH6KVwAAAAAAAACYIWedlUyeXOkUXeO115KHHpr1cVZYIVlppVkfZ27Q0JAcddSMF6nU1iZXXZXU18/eXF2loSG5+OKkf/9KJwEAAAAAqLyePZOzz07uuCPZYovis+AePWb/vL16JY2Nybe/XcrTT7dlq63G5corr5j9EwMAAAAAAAAAAAAAUDGKVwAAAAAAAACYrvHjk0svTVpbK52kazQ3J6ef3jljHXNM0rt354w1J2tvT/baa+auWW215Mgji9KSuVnPnsmwYcm221Y6CQAAAADAnGXttZObb06ef774PHi++Tr/M/OqqqJsZfnlk7PPLmf06KL0ZamlemXZZZfN6NGjM3r06M6dFAAAAAAAAAAAAACAOYbiFQAAAAAAAACm64orioXL5hXt7cn11ycffDDrY223XVJdPevjzMmqq5Oddy4WzJtZxx1XFJbMreUrPXokq6yS/OEPlU4CAAAAADDnWnTR5IQTkrffTi66KFlvvaLUuqGhKGIplWZmtMnp2zepqyunf/9ydt01+ec/k6efTr7xjaRHj/a0tbUlSZ555pkMHDgw77zzzuy4LQAAAAAAAAAAAAAA5gDz0LI4AAAAAAAAAHTUDTckEyZUOkXXqqtLHnxw1seprU2OPnruLRaZEXV1yfe+17Frq6qSSy5JNtywWGRvblJXlyy9dHLrrUl9faXTAAAAAADM+WpriyLve+5Jxo9PHn00Of/85OCDkzXWmPo5cXV18RlsXV3xOXKplPTvnzQ23pdll70i5503Nq+9Vsqbb7bmssvas/baxXWlUilVVVWprq7O8OHD89e//jWrrrpqVlhhhZTL5crdOAAAAAAAAAAAAAAAs43iFQAAAAAAAACm66GHOnbdXnsl5fLUbXpqa5N9900uuyx58snknXeSSZOSUaOSa65JNtrok6+bf/7klFOSp55KmpqSceOKzAcfnNTUdCx7c3MyYkTHrv1fRx2VLLFEsTBcd9PQkBx+eLLSSh0fo6Ymue66ZJNN5p6Cmvr6ZLnlkrvuSnr3rnQaAAAAAIC5T1VVUW69227JWWclI0cWn/G3txelLG++mYweXXxe39aWjBmTfOtbV2T06ENSV3dbBgxIamtrU1VV/IrchAkT8vTTT+eSSy7JsGHDsvfee2eppZbKEUcckaQoZQEAAAAAAAAAAAAAoPsplcszsrQNAAAAAAAAAPOqceOKYpPJk2f+2r32SoYPn/p4emuaLbhgsZDaZ9l33+SCC6Y+XnLJovxi0UU/+fy//z3ZaquO5d9ii+Tmm2f+uk/yxBPJ0KHFAnHdRamUfO5zRUlOXd2sj9famuy5Z3L99cXienOqnj2T1VdP/va3pFevSqcBAAAAAJh3jBgxIrvvvnvef//97L///llttdUyevTojBkzJq+88kqeeOKJPPXUUxk/fnyWWmqp/PSnP81Xv/rVSscGAAAAAAAAAAAAAGA2UrwCAAAAAAAAwGe6665k662TsWNn/tqOFq/ccUdyxRXJc88lyy6bHHdcMnBgcc64ccV5HxaY3HxzUZCSJP/6V3FuXV1y4onJMssUx487Ljn++JnPP2BA8vbbM3/dp/npT5NTTpmzS0VmRs+eyb33Jqut1nljtrcnP/95ctJJycSJyZz2vxp69izKYc4+O+nRo9JpAAAAAADmLeVyOXfffXd23nnnjBkzJu3t7VOeq6mpycCBA7Pqqqtm6623zje/+c3U19dXMC0AAAAAAAAAAAAAAF1B8QoAAAAAAAAAn+mss5LvfS+ZNGnmr53Z4pVevZLVVy/KXj5qhx2Sa66Z+njo0OShh5KGhqIQprq6OP6FLyS3317sf+UryeWXF/vvvJMstFDS1jZz+evqklGjkvnnn7nrPk1ra7LKKskzz8x5hSIzq6EhOeyw5IQTZs/4TzyR7LJL8uqrc0ZRTc+eSd++RSHQxhtXOg0AAAAAwLypXC6nVCpl9OjRufHGG/PQQw+lT58+aWxszMCBA7PkkktmmWWWySKLLJLa2tq0tbWl+sMvEQAAAAAAAAAAAAAA6JZqKh0AAAAAAAAAgDnbnXd2rHSlI8aP/3jpSpL8+98fPy9J+vSZWrqSJBMmfPycJFlggaLw5F//mrk89fXJww8nm28+c9d9mpqa5E9/Kopj5oQykY6qrU2WWCL5yU9m3xxDhiSPP56ceGJy8snJxImVK6vp2TPZc8/kjDOSxsbKZAAAAAAAICmVSimXyxkwYED22muv7LXXXkmSyZMnp7a29mPnK10BAAAAAAAAAAAAAOj+qiodAAAAAAAAAIA52+uvVzpBsttuU/effTZ5+uli/+23k3femfrcEUck/fsnCy6YHHTQtGMMHjzz87a3F3N0ppVWSq69tijzmBtVVxev7+23J3V1s3eumpqi3OXBB4vinMbGpKoL/6dDr17JoEHJTTcl556rdAUAAAAAYE5QKpXS2tqaJCmXyymXy1NKVz58DAAAAAAAAAAAAADAvEPxCgAAAAAAAACfqbm5svPvtlvygx8U+y0tyb77Tn2uvT35+c+nPXfMmOTNN5PNN592nPr6mZ+7vX323P/mmyeXXjr3la9UVSX9+iX33JMMHNh18w4ZkjzySFH2sttuxd9lQ8PsmatHj2L8LbZIrrsuefnlZOONZ89cAAAAAAB0TE1NTZJk0qRJKZVKU46XSqVpHgMAAAAAAAAAAAAA0P0pXgEAAAAAAADgM02aVLm5Dz00ufzypKYmmTgx2XXX5M47pz3nrLOS7343eeutaY9fc00yYcLUx++9N/Pzt7UV884OO+6Y/OEPc0/5Sk1NsuCCyYMPJoMGVSbDWmsV74fXX0+OPz5ZeOGkV69Zfw179Ej69Enmmy854ojk+eeTm29ONt00sT4fAAAAAMCc58ADD0xVVVUuvPDCSkcBAAAAAAAAAAAAAKDCaiodAAAAAAAAAIA5W7lcmXnPOCM57LBi//33kx12SG6//ZPP/c1vkt/+Nll22aSxMXnxxaKQ4z//mXrOo492LMfsvP+ddy4KP3bYIWlqmn3zzKq6umTRRZN77inKTiqtf//kyCOTww9PRo5MRowoCnkeeKD4O29oKEpzWluLP9vakurqqVtNTdLcnAwcWJS5bLxxsuaaybrrJrW1lb47AAAAAACmp7W1NUkyZsyY6Z7b3t6ecrmcqqqqlLRtAwAAAAAAAAAAAAB0O6VyuVJL5AAAAAAAAAAwN1hlleTxxzt27V57JcOHT308I+uZ1dUll1yS7Lpr8fiVV5Kttkqeemrm5j7vvGTffYv9++5L1ltv5q5PigKPX/4y2Wefmb92ZjzySFHC8sYbc14BS0NDMmxY8XrON1+l00zfxInJY48lTz6ZjB9fPJ40qXhf1dcnPXsmyy+frLZa0rt3pdMCAAAAANAR7733XpKkX79+n/j8h78y979FK2PHjk2PHj3So0eP2RsQAAAAAAAAAAAAAIAuU1PpAAAAAAAAAADM2errO3/MY49Njjuu2B8+PPnmN6fOdfPNycYbF4/fey856qikX79k/fWnXv/ss8no0cX+BhskP/5xcs01yYsvJv37J7vvnmy/ffF8W1vy/e93LGdV1ey5//+12mpFscxxxyVnnZU0N8/+OaenR4+idOUPf0i23rrSaWZcfX0ydGixAQAAAADQPX1a4cqHPixcmTBhQp555pmMHDkyDz30UG655Zb8/Oc/zx577NEVMQEAAAAAAAAAAAAA6AKKVwAAAAAAAAD4TIss0nVzLbjg1NKVpChcueqqj5/3jW8kF19c7FdXJ1/6UrH9r9bW5IADkjvu6Fieqqpk4MCOXTuz6uqSE09Mdtml2N54I2lq6pq5/1dDQzJsWHLuucXfAQAAAAAAzIna29szfvz4NDY2prq6esrxl156Keecc05uueWWvPTSSxk3btyU56644grFKwAAAAAAAAAAAAAA3UhVpQMAAAAAAAAAMGfbaKOkR49Kp/h0L72UXHJJ8uyzydixyaRJycsvJxddlKy2WnLBBR0fe+LEZI01OivpjFl99eSpp5LDD08aG5Nevbpm3lKpmGvxxZMrrywKb5SuAAAAAAAwp2pubs5VV12VSy65ZErpSrlcTpL06dMnVVVVeeyxx7Lccsvl1FNPzT333JMDDjggd955ZyVjAwAAAAAAAAAAAADQyUrlD/83OQAAAAAAAAB8gjvuSLbdtig1mdcssEAyenTl5m9qSq64Ijn55GTUqKS5OWlv79w56uuTcjnZdNPk6KOTjTcuSlgAAAAAAGBO9tZbb2XLLbdMW1tbHn300ZTL5ZQ+8gH3v//976y44oq58sors/POOydJzjvvvHz729/OE088kRVXXLFS0QEAAAAAAAAAAAAA6ERVlQ4AAAAAAAAAwJxt9dWLwo950WqrVXb+hoZk772Tf/87ue22ZOedkx49kj59ij87qlevYuvXLznyyOTFF5Mbb0w22UTpCgAAAAAAc4eBAwemvb09SyyxRFpbW6cpXWlvb89yyy2XlVZaKRdccEH+85//JEmWXXbZ9O7dOzfeeGOlYgMAAAAAAAAAAAAA0MlqKh0AAAAAAAAAgDlbnz7JgAHJqFGVTtK1amqKIpI5QamUDB2aXHllMn588sgjyYgRyZ13Jg89lLz1VtKzZ3FeuZy0txf7H25tbUlLS7L00sn66yfrrZestVay/PLFfQIAAAAAwNymVCplgQUWyNtvv51Ro0Zl0KBBKZfLKZVKKZfLSZK11lor9957b5qampIkSy65ZFZaaaX87W9/y5FHHlnJ+AAAAAAAAAAAAAAAdBLLpwAAAAAAAAAwXWutlVx/faVTdK3GxmTttSud4uN69Uo22KDYDj20ODZ+fPLYY8l77yUTJybNzUl1dVJfXxSyLLaYkhUAAAAAALqfz3/+8znvvPPy4osvTileSZLq6uq0trZm3LhxGT9+fAYMGJAkWWihhbLqqqvm3HPPrWRsAAAAAAAAAAAAAAA6kSVVAAAAAAAAAJiurbZK/vGPZMKESifpOpMmzZnFK5+kV69kvfUqnQIAAAAAALrWdtttl1NPPTWXXnppNtlkk5RKpZRKpSTJgw8+mH/84x+Zb7750rdv3yRJjx49ssEGG2TUqFF59913079//0rGBwAAAAAAAAAAAACgE5TK5XK50iEAAAAAAAAAmLONHZsstFDS3FzpJF2jqirZYYfk6qsrnQQAAAAAAPgsw4YNy0033ZTDDjss3/3ud9O3b9/cfffdOfPMM3PHHXfktNNOy+GHHz6lkAUAAAAAAAAAAAAAgO5F8QoAAAAAAAAAM+Sb30wuvTRpba10ktmvsTH5+9+TddapdBIAAAAAAOCz3HfffTnooIPy8MMPZ7755sv7778/5bmdd9455557bvr16zfNNe3t7UmSqqqqrowKAAAAAAAAAAAAAMBsoHgFAAAAAAAAgBny2GPJuusmTU2VTjL7Lb108uyzSalU6SQAAAAAAMCnKZfLKZVKGTFiRC655JL8+c9/zrhx47LGGmtk++23z+67754FF1wwbW1tSZJSqaRsBQAAAAAAAAAAAACgm1G8AgAAAAAAAMAMW2215NFHK51i9urVKznzzGSffSqdBAAAAAAAmBmvv/56Fl54YeUqAAAAAAAAAAAAAADzEMUrAAAAAAAAAMywP/4x2W+/ZPz4SieZfRoakrffThobK50EAAAAAACYUeVyOaVSacp+krS1taWmpiavv/567rjjjjzwwAOprq7OZpttlqFDh2bAgAHTXAcAAAAAAAAAAAAAwNxH8QoAAAAAAAAAM6ylJVl++eSllyqdZPZoaEiOOSb5yU8qnQQAAAAAAJgZbW1tKZVKqaqqSpK0t7enqqoqI0eOzKGHHpp77rlnmvO33HLLnHXWWVlmmWUqERcAAAAAAAAAAAAAgE6ieAUAAAAAAACAmTJyZLLhhklzc6WTdK5SKVluueTxx5OamkqnAQAAAAAAZtXrr7+ejTbaKC+99FK22GKLfOlLX0rPnj1z7bXX5u9//3u23XbbXHPNNZWOCQAAAAAAAAAAAADALKiqdAAAAAAAAAAA5i5rrpkcdFDS0FDpJJ2rvj656iqlKwAAAAAAMDe66667cthhh01z7M4778xLL72UbbfdNueee24OO+yw7Lfffrn55pvzjW98I9dee21GjBhRocQAAAAAAAAAAAAAAHQGxSsAAAAAAAAAzLSf/jRZcMFKp+g8DQ3JMcckK69c6SQAAAAAAEBH/O53v8vll1+e9957b8qxu+66K0ly/PHHZ9CgQSmXyymVSkmSPfbYIwsssEBuuummiuQFAAAAAAAAAAAAAKBz1FQ6AAAAAAAAAABznx49kj/9Kdlww6S5udJpZk2plAwalPzwh5VOAgAAAAAAzIqFFlooo0ePTr9+/ZIkffvOl8bGVXPddfUZPjx5/vlymptLaW5OmpvXyQcfXJPzz++V115L1lknWWutZIUVkhq/dQcAAAAAAAAAAAAAMNcolcvlcqVDAAAAAAAAADB3OuGE5KSTkqamSifpuF69kgceSFZcsdJJAAAAAACAjjr99NNz4omn5Oij/54331w1d92VPPFEW1pamtOjR11aWuryWb9J19iYVFUlkyYln/tcsv76yaabJjvskNTXd919AAAAAAAAAAAAAAAwcxSvAAAAAAAAANBh5XJy8MHJ73+fTJhQ6TQzr6EhueWWYvE0AAAAAABg7jR6dHLCCW/l7LNLqa3tk9bW+s8sWZlRvXoVf37rW8X3IUstNetjAgAAAAAAAAAAAADQuRSvAAAAAAAAADBLyuVkzz2Tv/wlaWqqdJoZ19BQZP7SlyqdBAAAAAAAmFnlcnL//cnppyc33JBUVSXNzbNnrtrapLo6WXvt5Oijky23LB4DAAAAAAAAAAAAAFB5ilcAAAAAAAAAmGXt7ckBBySXXZZMmFDpNNPX2Jhcf32y6aaVTgIAAAAAAMysUaOKUvgHHijKVtrbu27uXr2SRRdN/vSnZOWVu25eAAAAAAAAAAAAAAA+WVWlAwAAAAAAAAAw96uqSn73u+Sgg5KGhkqn+XQ1NUmfPsk//qF0BQAAAAAA5jblcvKHPyTLLZfceWdRBt+VpStJMn588uyzyec/nxx/fDJ5ctfODwAAAAAAAAAAAADAtErlcrlc6RAAAAAAAAAAdB833JDsuWfS1JRMmlTpNFM1NiZrrZVcdlmy6KKVTgMAAAAAAMyMUaOSPfZIHnywKFyZEzQ0JIsvnlx9dTJkSKXTAAAAAAAAAAAAAADMm6oqHQAAAAAAAACA7mXYsOSFF5LttisWHKu0mpqkV6/k7LOTf/5T6QoAAAAAAMxtrr02WW655K675pzSlaQooX/22WTo0OSUU5JyudKJAAAAAAAAAAAAAADmPaVy2X/nBgAAAAAAAGD2uOGGZM89i4XHJk3q+vkbG5M110wuuyxZbLGunx8AAAAAAJg1F12UfPe7SXNzpZN8toaGZL/9kjPOSEqlSqcBAAAAAAAAAAAAAJh3VFU6AAAAAAAAAADd17BhyQsvJN/+dtKrV7HNblVVReHK0ksn552X3H670hUAAAAAAJgbnXFGctBBc37pSlKU0J93XvKNbyTt7ZVOAwAAAAAAAAAAAAAw7yiVy+VypUMAAAAAAAAA0P01Nyd/+lNyyinJyy8nEyd27sJjPXsm5XKy9dbJkUcmQ4cmpVLnjQ8AAAAAAHSd3/0uOeKIotBkbtLQkOyxR5Hf9xQAAAAAAAAAAAAAALOf4hUAAAAAAAAAutzIkckZZyT/93/J5MlJXV0yfvzMFbH06FFszc3JIoskBxyQfOtbyQILzL7cAAAAAADA7HfFFcneexffAcyNGhuTgw5KTjqp0kkAAAAAAAAAAAAAALo/xSsAAAAAAAAAVEy5nIwalYwYkTz4YHLHHcnjjydNTUl1dbGVSkUhS1tbsS28cDJ0aLLRRsmaayarrZb06lXpOwEAAAAAADrDU08la69dfFcwN2toSC6/PNluu0onAQAAAAAAAAAAAADo3hSvAAAAAAAAADBHKZeTCROSiROT5uZk8uSkvj7p2bNYpKxHj0onBAAAAAAAZofW1mTVVZOnny6+L5jbzTdf8vzzyfzzVzoJAAAAAAAAAAAAAED3VVPpAAAAAAAAAADwUaVS0qtXsQEAAAAAAPOOU05JXn65e5SuJElTU7Lvvsk111Q6CQAAAAAAAAAAAABA91Uql7vLf0MHAAAAAAAAAAAAAAAAYG701FPJWmslzc2VTtK5GhqSyy9Pttuu0kkAAAAAAAAAAAAAALonxSsAAAAAAAAAAAAAAAAAVExra7LqqsnTTyfd8bfd5psvef75ZP75K50EAAAAAAAAAAAAAKD7qap0AAAAAAAAAAAAAAAAAADmXRddlLzySvcsXUmSpqbke9+rdAoAAAAAAAAAAAAAgO6pVC531/+ODgAAAAAAAAAAAAAAAMCcrFxOPve55KWXKp1k9urZM3nrraR370onAQAAAAAAAAAAAADoXqoqHQAAAAAAAAAAAAAAAACAedO99yZvv13pFLNfVVVy6aWVTgEAAAAAAAAAAAAA0P2UyuVyudIhAAAAAAAAAAAAAAAAAJj3bL99cv31ybzwW26DBycvvpiUSpVOAgAAAAAAAAAAAADQfVRVOgAAAAAAAAAAAAAAAAAA8563307+9rd5o3QlSUaPTu65p9IpAAAAAAAAAAAAAAC6F8UrAAAAAAAAAAAAAAAAAHS5886rdIKu1dSUnHpqpVMAAAAAAAAAAAAAAHQvpXK5XK50CAAAAAAAAAAAAAAAAADmLcstlzz7bKVTdK0ePZIJE5Lq6konAQAAAAAAAAAAAADoHqoqHQAAAAAAAAAAAAAAAACAecvkyclLL1U6RderrU3+/e9KpwAAAAAAAAAAAAAA6D4UrwAAAAAAAAAAAAAAAADQpZ58Mqmv//Tn99orKZenbjNi5ZWTM89M7r47mTBh6rWfVfByyCHJVVclL7447Xx77fXp18w/f3L66cmzzybNzcmYMckttyTDhs1YzpEjZ+w8AAAAAAAAAAAAAACmr6bSAQAAAAAAAAAAAAAAAACYt4wYkbS1de6Ym26aHHrozF1z3HHJfPPN+PmDBiV33pksscTUY/X1yeabF9uPf5yccMKnXz9+fHLPPcmee85cTgAAAAAAAAAAAAAAPllVpQMAAAAAAAAAAAAAAAAAMG+5556kqalzx3z//eSmm5Kf/Sw555wZu+bxx5MLL0wOOCB5663pn3/hhVNLV+6/P9l+++T7359aInP88cm66372GPfcM2PZAAAAAAAAAAAAAACYvppKBwAAAAAAAAAAAAAAAABg3nLvvZ0/5sUXF1uS7LVXUaYyPRttNHX/mGM++9whQ5IvfrHYb29Pdt45ef315LrrkqWWSvbdN6mqSg47LLnvvk8f57nniqKW6urp5wMAAAAAAAAAAP6fvTsPs7su7MX/PmfOmWQmCQkhhKxAwiqEfU0CKNwiULWggEtRkEX5+dy6VLH01nIppb22WItKrW0tiLSiolSuwgVBBCxhSUH2nbAkkECArGSZOWfO9/fHlEFEtjAz30zyej3Peea7fJb3d8I/w3POeQMAwOurlh0AAAAAAAAAAAAAAAAAgI3LggVlJ3jrDjnk5eMnn+wtXXnJnDkvHx988Ouv09aWLFzYv9kAAAAAAAAAAAAAADZWilcAAAAAAAAAAAAAAAAAGFTd3WUneOumT3/5+JlnXnnvN8/HjUtGj37tdarVZPXq/s0GAAAAAAAAAAAAALCxUrwCAAAAAAAAAAAAAAAAwKBptZKenrJTvHUjRrx8/NvFMb99PnLka69TrSZr1/ZfLgAAAAAAAAAAAACAjZniFQAAAAAAAAAAAAAAAAAGTaPRWz4y1Kxa9fLxsGGvvPfb5y+++Ppr/XZRCwAAAAAAAAAAAAAA62YIvj0dAAAAAAAAAAAAAAAAgKGqvT1ptcpO8dY99tjLxxMmvPLexIkvHz//fLJ8+euvNXx4/+UCAAAAAAAAAAAAANiYKV4BAAAAAAAAAAAAAAAAYNBUKkmtVnaKt+6Xv3z5eMstk6lTXz4/6KCXj6+77vXXabUUrwAAAAAAAAAAAAAA9Jch+PZ0AAAAAAAAAAAAAAAAAIay4cOTF1986/POPDP5i7/oPb7wwuTEE1++N3Vqsueevccv/UySzs7kyCN7j59/Ppkz5+V7hx7ae/+lcS/Zc89k2bLe4xtvTF54Ibn33t7ylUMOSarV5Ec/Sr785WSnnZLjj+8d22olX//66z9Ds5mMHPkWHhoAAAAAAAAAAAAAgNekeAUAAAAAAAAAAAAAAACAQbXddskdd/Tvmocc0lvG8tvGj08uu6z3+Prrk4MPfvnev/xLsvXWr57zmc/0vpLkXe9Kbrih9/jkk5Nf/aq35GW//V5e9yV/+ZevLHb5XdrakgkT3uhpAAAAAAAAAAAAAAB4M6plBwAAAAAAAAAAAAAAAABg43LggUmlUnaKt+6JJ5K99krOPTd59NGkqytZujS59trkD/4gOeusN15jxoyh+ewAAAAAAAAAAAAAAOujSlEURdkhAAAAAAAAAAAAAAAAANh4fP/7yamnJitXlp1kcFWryRe+kJxzTtlJAAAAAAAAAAAAAAA2DNWyAwAAAAAAAAAAAAAAAACwcdlrr6TVKjvF4Bs5Mtlvv7JTAAAAAAAAAAAAAABsOBSvAAAAAAAAAAAAAAAAADCott026ekpO8XgazR6S2cAAAAAAAAAAAAAAOgfilcAAAAAAAAAAAAAAAAAGFTVarLzzmWnGHxtbclWW5WdAgAAAAAAAAAAAABgw6F4BQAAAAAAAAAAAAAAAIBB96lPJSNHlp1i8NRqyUc/mlQqZScBAAAAAAAAAAAAANhwVIqiKMoOAQAAAAAAAAAAAAAAAMDGZfXqZPz4ZNWqspMMjo6O5Ne/TnbcsewkAAAAAAAAAAAAAAAbjmrZAQAAAAAAAAAAAAAAAADY+HR2Jscfn9RqZScZHDNmKF0BAAAAAAAAAAAAAOhvilcAAAAAAAAAAAAAAAAAKMVnP5vU62WnGHijRiWnn152CgAAAAAAAAAAAACADU+lKIqi7BAAAAAAAAAAAAAAAAAAbJz23z+59dayUwysMWOSxYs3jpIZAAAAAAAAAAAAAIDBVC07AAAAAAAAAAAAAAAAAAAbrzPOSEaMKDvFwOnsTD7/eaUrAAAAAAAAAAAAAAADoVIURVF2CAAAAAAAAAAAAAAAAAA2Xu99b3LNNUl3d9lJ+t/06ckDDyTt7WUnAQAAAAAAAAAAAADY8CheAQAAAAAAAAAAAAAAAKBUixcn222XrFhRdpL+1dGR3HhjsueeZScBAAAAAAAAAAAAANgwVcsOAAAAAAAAAAAAAAAAAMDGbfz45F//NensLDtJ/+nsTD77WaUrAAAAAAAAAAAAAAADqVIURVF2CAAAAAAAAAAAAAAAAAB473uTa65JurvLTvL2bbNNcv/9SXt72UkAAAAAAAAAAAAAADZcilcAAAAAAAAAAAAAAAAAWC8891yy/fbJsmVlJ3l7OjuTG29M9tij7CQAAAAAAAAAAAAAABu2atkBAAAAAAAAAAAAAAAAACBJNt88ufbaZOTIspOsu46O5LvfVboCAAAAAAAAAAAAADAYFK8AAAAAAAAAAAAAAAAAsN7Yc8/kiiuSzs6yk7x1nZ3JN76RHHNM2UkAAAAAAAAAAAAAADYOilcAAAAAAAAAAAAAAAAAWK8cdFDy058mI0aUneTN6+hIvvKV5JRTyk4CAAAAAAAAAAAAALDxqBRFUZQdAgAAAAAAAAAAAAAAAAB+2623Jocemrz4YrI+fxKuoyM5//zkIx8pOwkAAAAAAAAAAAAAwMZF8QoAAAAAAAAAAAAAAAAA660HHkiOOip56qlk9eqy07zS8OHJiBHJD3+Y/I//UXYaAAAAAAAAAAAAAICNT7XsAAAAAAAAAAAAAAAAAADwWt7xjuTee5PPfz7p6EgqlbIT9ersTD7wgWTePKUrAAAAAAAAAAAAAABlqRRFUZQdAgAAAAAAAAAAAAAAAADeyF13Jccemzz9dLJ6dTkZhg9PRoxI/v3fk8MPLycDAAAAAAAAAAAAAAC9qmUHAAAAAAAAAAAAAAAAAIA3Y7fdkvvuSz7/+d4ClM7Owdt72LDePY8+Opk3T+kKAAAAAAAAAAAAAMD6oFIURVF2CAAAAAAAAAAAAAAAAAB4K5YvTy68MPnKV3qPX3xxYPYZNSppa0v+5/9MPvWpZPLkgdkHAAAAAAAAAAAAAIC3TvEKAAAAAAAAAAAAAAAAAENWUSTXXZecc05yww1Jvd5bwvJ2Pjk3cmTS05PstFNy+unJUUf1rgsAAAAAAAAAAAAAwPpF8QoAAAAAAAAAAAAAAAAAG4RFi5L//M/kllt6f953X1KpJG1tSVdXb5lKT0/v2Go1qdWS9vbe8+7uZLvtktmzk1mzel/bbVfeswAAAAAAAAAAAAAA8MYUrwAAAAAAAAAAAAAAAACwQSqK5PHHk9tu6y1lWbOm99VqJZ2dyfDhyWabJXvumey4Y28RCwAAAAAAAAAAAAAAQ4fiFQAAAAAAAAAAAAAAAAAAAAAAAAAAAAAAAGDIqZYdAAAAAAAAAAAAAAAAAAAAAAAAAAAAAAAAAOCtUrwCAAAAAAAAAAAAAAAAAAAAAAAAAAAAAAAADDmKVwAAAAAAAAAAAAAAAAAAAAAAAAAAAAAAAIAhR/EKAAAAAAAAAAAAAAAAAAAAAAAAAAAAAAAAMOTUyg4AAAAAAAAAAAAAAAAAAAAAb9WqVauycOHCLF++PI1GI81mM61WK7VaLfV6PcOHD8+ECRMybty4VKvVsuMCAAAAAAAAAAAwABSvAAAAAAAAAAAAAAAAAAAAsF7r6urK/Pnzs3Dhwjz55JN55pln0t3dnVqtlp6enhRFkVarlaIoUq1WU6lU0tbWliTp6enJ2LFjM3Xq1EydOjVTpkzJuHHjSn4iAAAAAAAAAAAA+kOlKIqi7BAAAAAAAAAAAAAAAAAAAADw25555pnccsstue+++9LW1pZGo5FWq7XO69Xr9STJmDFjMnv27Oy8886p1Wr9FRcAAAAAAAAAAIBBpngFAAAAAAAAAAAAAAAAAACA9Uaz2cwDDzyQG2+8MUuXLk2z2cxAfCy+vb09SbLnnntm3333zaabbtrvewAAAAAAAAAAADCwFK8AAAAAAAAAAAAAAAAAAABQuqIocuedd+bnP/95iqJId3f3oOzb1taWSqWS6dOn533ve19Gjhw5KPsCAAAAAAAAAADw9ileAQAAAAAAAAAAAAAAAAAAoFQrVqzIf/zHf2ThwoVpNBqlZKhWq6nX63nve9+bnXfeOZVKpZQcAAAAAAAAAAAAvHmKVwAAAAAAAAAAAAAAAAAAAChFURS58847c+WVV6anpyetVqvsSKnX69lqq61y1FFHZcSIEWXHAQAAAAAAAAAA4HUoXgEAAAAAAAAAAAAAAAAAAGDQvfjii/nxj3+chQsXptFolB3nFarVaur1ev7gD/4gO+20U9lxAAAAAAAAAAAAeA2KVwAAAAAAAAAAAAAAAAAAABhUy5Yty/nnn5/Vq1en1WqVHec11Wq1HHLIIZk5c2bZUQAAAAAAAAAAAPgdFK8AAAAAAAAAAAAAAAAAAAAwaJ577rl85zvfydq1azMUPu5er9ez//775+CDD06lUik7DgAAAAAAAAAAAL+hWnYAAAAAAAAAAAAAAAAAAAAANg5LlizJBRdckDVr1gyJ0pUkaTQaueWWW3L99deXHQUAAAAAAAAAAIDfongFAAAAAAAAAAAAAAAAAACAAbdixYpccMEF6erqKjvKW9ZoNHLzzTfnlltuKTsKAAAAAAAAAAAAv0HxCgAAAAAAAAAAAAAAAAAAAAOqp6cn3/3ud7N69eoURVF2nHXSaDTyy1/+Mo888kjZUQAAAAAAAAAAAPhvilcAAAAAAAAAAAAAAAAAAAAYUL/85S+zcuXKIVu68pJGo5Gf/OQnWbt2bdlRAAAAAAAAAAAAiOIVAAAAAAAAAAAAAAAAAAAABtDChQszd+7cNBqNsqP0i+7u7lx++eVlxwAAAAAAAAAAACCKVwAAAAAAAAAAAAAAAAAAABggzWYzP/rRj9JsNsuO0m96enry8MMP5+GHHy47CgAAAAAAAAAAwEZP8QoAAAAAAAAAAAAAAAAAAAAD4rrrrsuqVavKjtHvGo1GfvKTn2TNmjVlRwEAAAAAAAAAANioKV4BAAAAAAAAAAAAAAAAAACg3z333HOZO3duGo1G2VEGRKPRyM9//vOyYwAAAAAAAAAAAGzUFK8AAAAAAAAAAAAAAAAAAADQ72666ab09PSUHWPA9PT05N57782aNWvKjgIAAAAAAAAAALDRUrwCAAAAAAAAAAAAAAAAAABAv+rq6sq9996boijKjjKgqtVq7rjjjrJjAAAAAAAAAAAAbLQUrwAAAAAAAAAAAAAAAAAAANCv7rrrrlQqlbJjDLhGo5Gbb755gy+YAQAAAAAAAAAAWF8pXgEAAAAAAAAAAAAAAAAAAKDfFEWRm266KY1Go+wog6K7uzuPPfZY2TEAAAAAAAAAAAA2SopXAAAAAAAAAAAAAAAAAAAA6DdPPvlk1qxZU3aMQdPd3Z05c+aUHQMAAAAAAAAAAGCjpHgFAAAAAAAAAAAAAAAAAACAfvPrX/863d3dZccYVPPnz8/atWvLjgEAAAAAAAAAALDRUbwCAAAAAAAAAAAAAAAAAABAv1mwYEHZEQZdrVbLM888U3YMAAAAAAAAAACAjU6t7AAAAAAAAAAAAAAAAAAAAABsGJrNZlasWPGG43bbbbccddRRfednnXXWq8aceeaZfceXXXZZ7rrrrtddc8stt8yOO+6YqVOnZpNNNklnZ2d6enry/PPP5957783cuXPTarVeMeeEE07I1ltv/Zpr3n///fnRj370hs/TbDbz9NNPv+5aAAAAAAAAAAAA9D/FKwAAAAAAAAAAAAAAAAAAAPSLZ599NvV6PV1dXYO+94EHHphtt932FddqtVomT56cyZMnZ4cddshFF12Uoij6fe+enp48+eSTmT17dr+vDQAAAAAAAAAAwGtTvAIAAAAAAAAAAAAAAAAAAEC/WLhwYXp6ekrbf8WKFbnrrrsyf/78tLW1Zb/99su0adOSJFtvvXV22WWX3H333b9z7gUXXPCqa6tXr37Tey9atGjdQgMAAAAAAAAAALDOFK8AAAAAAAAAAAAAAAAAAADQL+bPn59ms1nK3jfffHOeeOKJtFqtvmvz5s3LZz/72YwcOTJJMmXKlNcsXlmwYMHb2n/16tVZu3Zthg8f/rbWAQAAAAAAAAAA4M1TvAIAAAAAAAAAAAAAAAAAAEC/WLRoUWl7P/bYY6+61mw2s3z58r7ile7u7tec/9nPfjajRo1Kd3d3Fi1alNtvvz3333//m96/Xq/nueeey9SpU996eAAAAAAAAAAAANaJ4hUAAAAAAAAAAAAAAAAAAAD6RaPRWKd5Z555Zj8n6TV27NhMmDCh7/yhhx56zbFjxoxJknR0dGT69OmZPn16brnllvz85z9/0/t1dXWtc1YAAAAAAAAAAADeOsUrAAAAAAAAAAAAAAAAAAAA9Itms1l2hD6jRo3KRz7ykbS1tSVJbr/99ixYsOAVY1atWpXbb7898+fPz8qVKzN69OjMnDkz48ePT5Lsv//+ueeee7Jw4cI3tef69PwAAAAAAAAAAAAbA8UrAAAAAAAAAAAAAAAAAAAA9ItWq7VO8y644IJXXTvppJPWOcfmm2+e4447LqNHj06S3H333bniiiteNe7HP/7xq649/PDD+cxnPpNhw4YlSXbYYYc3VbxSFIXiFQAAAAAAAAAAgEGmeAUAAAAAAAAAAAAAAAAAAIB+Ua1W12neggUL+i3DVlttlQ9/+MMZPnx4kuSWW27Jz3/+8zc9f/Xq1XnhhRcyadKkJMmIESPe1LxKpZK2tra3HhgAAAAAAAAAAIB1pngFAAAAAAAAAAAAAAAAAACAflF28ciMGTNy5JFHplarpdVq5eqrr86tt976O8eOHDky1Wo1K1aseMX1zs7ObLbZZn3nL7744pvev1bzEX4AAAAAAAAAAIDB5F1bAAAAAAAAAAAAAAAAAAAA9IuBLh4ZPXp0Pve5z/Wdn3XWWX3H++yzT4444ohUKpUkya233pqFCxdm6tSpfWO6urqyePHiJMlmm22Wj370o3nwwQfz6KOPZvny5Rk9enRmzZqVYcOGJUlarVbuv//+N52vXq+/nccDAAAAAAAAAADgLVK8AgAAAAAAAAAAAAAAAAAAQL/YbLPNsnTp0lL23mmnnfpKV5Jk5syZmTlz5ivGPPHEE/nud7/bd16r1TJjxozMmDHjVesVRZFrr722r6jljTSbzWy22WbrmB4AAAAAAAAAAIB1oXgFAAAAAAAAAAAAAAAAAACAfrHVVlvl8ccfT09PT9lR3tDChQvzf//v/812222XLbbYIiNGjEi9Xs+LL76YBQsWZO7cuVmwYMGbXq9Wq2XUqFEDmBgAAAAAAAAAAIDfVimKoig7BAAAAAAAAAAAAAAAAAAAAEPfY489lksuuSRdXV1lRxl0W265ZU488cSyYwAAAAAAAAAAAGxUqmUHAAAAAAAAAAAAAAAAAAAAYMMwceLENBqNsmMMukqlkq222qrsGAAAAAAAAAAAABsdxSsAAAAAAAAAAAAAAAAAAAD0i46OjnR0dJQdY9C1t7dn8uTJZccAAAAAAAAAAADY6CheAQAAAAAAAAAAAAAAAAAAoN9MnDix7AiDrqenJ5MmTSo7BgAAAAAAAAAAwEZH8QoAAAAAAAAAAAAAAAAAAAD9Ztddd017e3vZMQbV6NGjM2rUqLJjAAAAAAAAAAAAbHQUrwAAAAAAAAAAAAAAAAAAANBv3vGOd5QdYVC1t7dn9uzZZccAAAAAAAAAAADYKCleAQAAAAAAAAAAAAAAAAAAoN/UarXsvffeaWtrKzvKoCiKIjNmzCg7BgAAAAAAAAAAwEZJ8QoAAAAAAAAAAAAAAAAAAAD9ap999kmlUik7xoCrVqvZfffdU6/Xy44CAAAAAAAAAACwUVK8AgAAAAAAAAAAAAAAAAAAQL8aM2ZMpkyZUnaMAVetVrPffvuVHQMAAAAAAAAAAGCjpXgFAAAAAAAAAAAAAAAAAACAfnfAAQekXq+XHWNATZw4MZtttlnZMQAAAAAAAAAAADZailcAAAAAAAAAAAAAAAAAAADod9OnT8/UqVNTrW6YH2uv1Wp53/veV3YMAAAAAAAAAACAjdqG+Q41AAAAAAAAAAAAAAAAAAAASlWpVPL+978/tVqt7Cj9rl6v56CDDsrmm29edhQAAAAAAAAAAICNmuIVAAAAAAAAAAAAAAAAAAAABsTIkSPznve8J/V6vewo/WrTTTfN7Nmzy44BAAAAAAAAAACw0VO8AgAAAAAAAAAAAAAAAAAAwIDZZZddsuWWW6Za3TA+3l6r1XLsscduMM8DAAAAAAAAAAAwlHknFwAAAAAAAAAAAAAAAAAAAAOmUqnkqKOOSq1WKzvK21av1/POd74z48aNKzsKAAAAAAAAAAAAUbwCAAAAAAAAAAAAAAAAAADAABs5cmQ+8pGPpF6vlx1lndVqtUyfPj2zZs0qOwoAAAAAAAAAAAD/TfEKAAAAAAAAAAAAAAAAAAAAA27rrbfO0UcfnVqtVnaUt6xWq2Xy5Mk59thjU636mD4AAAAAAAAAAMD6wju6AAAAAAAAAAAAAAAAAAAAGBQ77LBDjjzyyCFVvlKr1TJx4sQcd9xxaWtrKzsOAAAAAAAAAAAAv0HxCgAAAAAAAAAAAAAAAAAAAINmxowZ2WSTTdJoNMqO8obq9Xq23nrrHH/88anX62XHAQAAAAAAAAAA4LdUiqIoyg4BAAAAAAAAAAAAAAAAAADAxmH16tWZPHlyDjrooOy3335ptVrp6ekpO9ar1Ov1zJgxI+9973tTrVbLjgMAAAAAAAAAAMDvUCs7AAAAAAAAAAAAAAAAAAAAABuPr3zlK6nVavn4xz+eww8/PD/72c/y6KOPptFolB0tSVKr1dLe3p6jjz4606dPLzsOAAAAAAAAAAAAr6NSFEVRdggAAAAAAAAAAAAAAAAAAAA2fCtWrMh73vOetLW15ZJLLsn48ePTarXy4IMP5mc/+1nWrl1bar56vZ6ddtopRxxxRIYNG1ZqFgAAAAAAAAAAAN5YrewAAAAAAAAAAAAAAAAAAAAAbBwWLlyYefPm5Ygjjsj48eNTFEWq1Wp22mmnTJs2LT/4wQ8yb968tLW1pVqtDlqu9vb21Gq1HH300Zk+ffqg7QsAAAAAAAAAAMDbo3gFAAAAAAAAAAAAAAAAAACAQTFs2LBMnTo1Bx10UJKkKIpUKpUkSUdHR0488cQce+yxaWtry4wZM1KtVtNoNAYkS6VSSa1Wy+jRozN79uzsvPPOqdfrA7IXAAAAAAAAAAAAA0PxCgAAAAAAAAAAAAAAAAAAAINiq622yt/8zd9k7NixSZJqtdp3r6enJ21tbdl3331z+umn54QTTsjo0aNzzTXXpKurK8OGDeuXDLVa78fsd9hhh8yaNSuTJk3ql3UBAAAAAAAAAAAYfIpXAAAAAAAAAAAAAAAAAAAAGFBFUaRSqaRarebggw/+nWPa2tqSJAceeGDq9Xrmzp2bI488Mv/6r/+aWbNm5aSTTsqTTz6Z5557LpVKJZVKJd3d3a+7b61WS1tbWxqNRkaOHJnJkydn2rRpmTFjRjo6Ovr9OQEAAAAAAAAAABhclaIoirJDAAAAAAAAAAAAAAAAAAAAsOH61Kc+lc997nPZYYcd3nDs8uXLM3v27LRarfzBH/xBzjnnnDz00EPZbrvtkvSWuCxdujQLFy7M008/neeeey7NZjONRiOtViv1ej21Wi2dnZ2ZOnVqJk2alC222CLt7e0D/ZgAAAAAAAAAAAAMMsUrAAAAAAAAAAAAAAAAAAAADJjvfOc7Ofnkk7P//vvn/PPPzzve8Y60Wq1Uq9XXnPPxj388F110UZLkxBNPzPnnnz9YcQEAAAAAAAAAABhCFK8AAAAAAAAAAAAAAAAAAAAwYMaPH581a9ak0WjkU5/6VM4999zXHPtSIct//Md/5JhjjkmSLF26NKNHjx6suAAAAAAAAAAAAAwh1bIDAAAAAAAAAAAAAAAAAAAAsGE644wzsmLFipx22mnZfvvt8/Wvfz2nnXZaVq1alaIo0mq1XjG+Wu39CPyee+6ZY445Jt/85jeVrgAAAAAAAAAAAPCaKkVRFGWHAAAAAAAAAAAAAAAAAAAAYP3TbDazePHiLFy4MPPnz8+yZcvSbDbTbDZTFEVqtVpqtVpGjhyZLbfcMpMmTcqECRMybNiwLF26NFtssUWOO+64nHfeebnnnnty9NFHp9ls5l/+5V9y1FFHve7ea9euzfDhwwfnQQEAAAAAAAAAABiSFK8AAAAAAAAAAAAAAAAAAACQpLdo5cEHH8zDDz+cp556KsuXL0+tVkur1Uqz2XzduW1tbanVamk0GhkxYkSeffbZ3HrrrTnttNPy3ve+N0ly/vnn5xOf+ESGDx+ef/u3f8vRRx+dnp6etLW1vWKtVquVarU6YM8JAAAAAAAAAADAhkHxCgAAAAAAAAAAAAAAAAAAwEZu2bJlmTt3bm6//fYkSXd3d7+sWxRFarVadt5558ycOTMTJkzImWeembPPPjvvete7cskll2TcuHH9shcAAAAAAAAAAAAbH8UrAAAAAAAAAAAAAAAAAAAAG6GiKDJv3rzMmTMnCxYsSJL09PQMyF6VSiW1Wi1jxozJfvvtl3/6p3/K+eefnwMOOCAXXHBBtt1227RarVSr1QHZHwAAAAAAAAAAgA2T4hUAAAAAAAAAAAAAAAAAAICNzNKlS/OjH/0oL7zwQrq7uwd17/b29rS1teWGG27IlVdemS996Us5++yzBzUDAAAAAAAAAAAAG4Za2QEAAAAAAAAAAAAAAAAAAAAYHEVRZO7cubn22mvTbDZTFMWgZ3ip6GXmzJkZM2ZM/vZv/zaVSiV/+qd/mo6OjlQqlUHPBAAAAAAAAAAAwNBUKcp4JxwAAAAAAAAAAAAAAAAAAACDaunSpfnRj36U559/Po1Go+w4SZJKpZIVK1bkmmuuyVe/+tX83u/9XtmRAAAAAAAAAAAAGEIUrwAAAAAAAAAAAAAAAAAAAGzg7rrrrlxxxRVpNptZHz9i3mg0cuedd+aHP/xhRowYUXYcAAAAAAAAAAAAhgjFKwAAAAAAAAAAAAAAAAAAABuwm2++Ob/85S/TbDbLjvK6Wq1Wdt999xx55JGpVqtlxwEAAAAAAAAAAGAIULwCAAAAAAAAAAAAAAAAAACwgbruuuty8803p9FolB3lTanX65k2bVo+9KEPKV8BAAAAAAAAAADgDXmnGQAAAAAAAAAAAAAAAAAAwAZozpw5Q6p0JUkajUYef/zxXHrppSmKouw4AAAAAAAAAAAArOcUrwAAAAAAAAAAAAAAAAAAAGxgfv3rX+f6668fUqUrL2k0GnnkkUdyxRVXKF8BAAAAAAAAAADgdSleAQAAAAAAAAAAAAAAAAAA2IA888wzufLKK9NsNsuOss4ajUbuvvvu3HPPPWVHAQAAAAAAAAAAYD2meAUAAAAAAAAAAAAAAAAAAGAD0dPTk0suuWRIl668pNFo5IorrsjKlSvLjgIAAAAAAAAAAMB6qlZ2AAAAAAAAAAAAAAAAAAAAYOPT3d2dFStWpNlsptFopCiK1Gq11Gq1dHR0ZOTIkalUKmXHHHKuv/76vPjii2XH6DfNZjM/+clP8rGPfcx/DwAAAAAAAAAAALyK4hUAAAAAAAAAAAAAAAAAAGBAdXd3Z9GiRVm0aFGeeOKJLFy4MKtWrUqtVntVmUZRFGm1WqlWq9liiy2y1VZbZfLkyZk4cWI22WQT5Ruv45lnnsktt9ySZrNZdpR+02q18tRTT+Wee+7JrrvuWnYcAAAAAAAAAAAA1jOVoiiKskMAAAAAAAAAAAAAAAAAAAAblmazmfvvvz9z5szJ888/n3q9nmazmZ6enre0TqVSSXt7e3p6elKr1bLXXntl3333zSabbDJAyYemnp6efPOb38zSpUvLjjIg2tvb80d/9EcZNWpU2VEAAAAAAAAAAABYjyheAQAAAAAAAAAAAAAAAAAA+s2yZcsyd+7c3H777UmS7u7ufl2/ra0tSbLVVltl9uzZmTZtWiqVSr/uMRTNnTs3v/jFL9JoNMqOMiCq1Wp22mmnHH300WVHAQAAAAAAAAAAYD1SKzsAAAAAAAAAAAAAAAAAAAAw9D377LO56qqr8tRTT6UoivT09AzIPi+t+9hjj+Wpp55Ke3t7Dj744Oyxxx4bbQFLURSZM2fOBlu6kiStVisPPvhg1qxZk46OjrLjAAAAAAAAAAAAsJ6olh0AAAAAAAAAAAAAAAAAAAAYunp6enL99dfnX//1X/PEE0+k2WwOWOnKb+vu7s6LL76Yq666Kt/5zneyfPnyQdl3ffPkk09m7dq1ZccYFHfeeWfZEQAAAAAAAAAAAFiPKF4BAAAAAAAAAAAAAAAAAADWyeLFi/Otb30rN910U5rNZmk5Go1Gnn766Xzzm9/MbbfdlqIoSstShjlz5qS7u7vsGAOu2Wzmpptu2uj+fQEAAAAAAAAAAHhttbIDAAAAAAAAAAAAAAAAAAAAQ0ur1cqvfvWrzJkzp9TCld/UarXSarVy9dVX5+67787RRx+d0aNHlx1rwK1cuTKPP/542TEGTXd3dx5//PFMnz697CgAAAAAAAAAAACsB6plBwAAAAAAAAAAAAAAAAAAAIaORqORiy66KDfddNN6U7rymxqNRp5++ul861vfysKFC8uOM+Buu+22VCqVsmMMmu7u7syZM6fsGAAAAAAAAAAAAKwnFK8AAAAAAAAAAAAAAAAAAABvytq1a3PBBRfk6aefTqPRKDvOa2q1Wunq6sqFF16YJ598suw4A+ree+9dLwtwBtITTzyRnp6esmMAAAAAAAAAAACwHlC8AgAAAAAAAAAAAAAAAAAAvKGurq5ccMEFee6554ZM0Uej0cj3vve9PPHEE2VHGRA9PT1ZtmxZ2TEGXa1Wy3PPPVd2DAAAAAAAAAAAANYDtbIDAAAAAAAAAAAAAADAm7FkSfL888natcmaNUmlknR0JMOHJ1tskWyySdkJAQAANlyNRiMXXXRRlixZkp6enrLjvCWNRiMXX3xxPv7xj2fSpEllx+lXixcvTq1WS3d39+uO22233XLUUUf1nZ911lmvGnPmmWf2HV922WW56667XnfNLbfcMjvuuGOmTp2aTTbZJJ2dnenp6cnzzz+fe++9N3Pnzk2r1eobP2zYsOy2227ZeuutM378+IwYMSL1ej0vvvhinnzyydx000159tln39RzF0WRRYsWZcKECW9qPAAAAAAAAAAAABsuxSsAAAAAAAAAAAAAAKx3nn8+uf325LbbkhtuSO64I1mxIhk2rLdwpVLpHVcUva+1a5Nx45K9907e+c5kr72SPfdUxgIAANAfiqLID3/4wyxevHjIla685KXimFNPPTWbbrpp2XH6zcKFC1MURSl7H3jggdl2221fca1Wq2Xy5MmZPHlydthhh1x00UV9+caNG5cjjjjiVeuMHj06u+66a3beeef84Ac/yKOPPvqGezcajcyfPz977LFH/zwMAAAAAAAAAAAAQ5biFQAAAAAAAAAAAAAA1gtLlyYXXJB87WvJ4sVJR0eyenXSaLw8prv7tecvWpT87GfJ1Vcnw4f3zp02LfniF5M//MOks3PAHwEAAGCDdOedd2b+/PlpNptlR3lburu78+Mf/zinnHJKKi81eg5x8+fPT+M3/3AeZCtWrMhdd92V+fPnp62tLfvtt1+mTZuWJNl6662zyy675O677+4b32q18sgjj+TBBx/M8uXLM2nSpBx00EFpb29PW1tbjjjiiJx33nlvau8FCxYMyDMBAAAAAAAAAAAwtCheAQAAAAAAAAAAAACgVLfdlnz1q8lllyXVam9hSvL6JSuvp6ur95UkDz+c/PEfJ5/9bHLCCb0/d9ihX2IDAABsFFasWJErr7yy1HKP/lIURZ577rn813/9V/bdd9+y47xlK1euzGOPPZZHH300S5YsyRZbbJH58+eXlufmm2/OE088kVar1Xdt3rx5+exnP5uRI0cmSaZMmdJXvLJixYr88z//cxYvXtw3/vHHH09PT08OO+ywJMnYsWPT2dmZ1S/9z4HXsXTp0vT09KStra0/HwsAAAAAAAAAAIAhRvEKAAAAAAAAAAAAAACluPzy5ItfTObPT9auTX7je1r71Ysv9v789reT73wn2XXX5GtfS2bOHJj9AAAANhRFUeTSSy9NT09P2VH6TaPRyC9+8Ytst9122XTTTcuO84ZarVZuvvnmfOMb38itt96ahQsXpr29PfV6PatXr87pp59eWvHIY4899qprzWYzy5cv7yte6f6NVtWVK1dm5cqVr5rzwgsvvOL8zZb8tLW1ZeXKlRkzZsxbSA0AAAAAAAAAAMCGRvEKAAAAAAAAAAAAAACDasmS5JOfTK68Mlm9evD2bTZ7X3PnJv/jfyQnn5ycc07S0TF4GQAAAIaSO++8M4sWLUproJoyS9JsNvPjH/84p5xySiqVSikZnnrqqfziF7/If/7nf+aRRx5JR0dH9ttvv3zoQx/Kzjvv3Deuu7s7V155Za644op8+MMfzu67755p06alp6cn9913X9asWbNO+5955pn99SivMHbs2EyYMKHv/KGHHnrDOb/5vI899tibLl6pVCppNptvPSQAAAAAAAAAAAAblEpRFEXZIQAAAAAAAAAAAAAA2Dj87GfJ8ccna9YkXV3lZunoSMaOTS65JJk1q9wsAAAA65uVK1fmvPPOe9MlGENNvV7PoYcemn322adf1y2KIgsWLMhjjz2Whx56KMuWLctpp52Wtra2vjEPPvhg/vzP/zw//elPs8MOO2TcuHF54YUXcu+992b48OH5/ve/nyOPPLJv/KJFi7LJJptkxIgRr9rrrLPOelPlMbvttluOOuqoN/0cl112We666643PT5JRo0aleOPPz7jxo1Lktx+++25/PLLX3fOzJkz8+53vztJsnbt2px//vl5/vnn39R+w4YNywknnJCJEye+pZwAAAAAAAAAAABsWGplBwAAAAAAAAAAAAAAYMO3ZEnyyU8mV16ZrF5ddppea9YkTz+d/N7vJSefnJxzTm8ZCwAAAMktt9ySVqtVdowB02g0ct1112WvvfZKtVpdpzWeeOKJ/PM//3Mef/zxPPzww1mwYEFeeOGFV4zp7OzM6aefnqIoUqlU0tXVlY997GO5/fbbc/bZZ+d973tfJkyYkPb29vzkJz/JqaeemjPOOCPve9/7+nK9VrHI2/n3ueCCC1517aSTTlrn9TbffPMcd9xxGT16dJLk7rvvzhVXXPG6c9797ndn5syZSZI1a9bk4osvftOlKy/ZkP8bBQAAAAAAAAAA4M1RvAIAAAAAAAAAAAAAwIB6/PFk9uze8pWurrLTvNqaNcn55yfXXZf86lfJ2LFlJwIAAChXs9nM7bffnp6enrKjDKienp488sgj2WGHHdZp/iOPPJJ/+Zd/yeTJkzNp0qTstddemTJlSiZOnJg77rgjF154YT7wgQ8kSSqVSt+ce+65JzNnzsyXvvSlV6x34okn5ktf+lKef/75LFmyJOPGjXvVnmvWrMny5cvz7LPP5le/+tU65U6SBQsWrPPc37bVVlvlwx/+cIYPH56kt7Tn5z//+WuOb2try1FHHZUZM2YkSZYvX56LL744ixcvfst712o+Lg8AAAAAAAAAALCx804yAAAAAAAAAAAAAAAGzP33JwcemCxblrRaZad5bWvWJI88kuy9dzJnTjJxYtmJAAAAyvPAAw+kKIqyYwy47u7uXHPNNbn66qszd+7cdHV1Za+99sqpp56aMWPGvOH8/fffP9dee2022WSTjB49OiNGjMiwYcNSqVRy6qmnpqurK0ceeeQr5qxevTqjRo1KrVbLypUrM2rUqL57d955Z4qiyOGHH55hw4a9ar/ly5fn3HPPzVVXXZWlS5fmkUceyRlnnNFX6lKGGTNm5Mgjj0ytVkur1crVV1+dW2+99TXHDxs2LB/+8Iez9dZbJ0meeeaZXHzxxVm5cuVb3rsoCsUrAAAAAAAAAAAAKF4BAAAAAAAAAAAAAGBg3H9/MmtWsmJFMhS+r7e7O1mwINlnn+S225IJE8pOBAAAUI45c+aku7u77BiDYvHixTn//PMzZsyYrFmzJpdddlnOPffcXH755dl7771fd+6oUaOy++67v+LaS4U1d955Z5Jk2rRpSZJWq5VqtZo99tgjs2bNys9+9rOcdtppOfzww1OpVPLQQw/lH/7hH7L55pvnS1/6UkaNGtU35yXNZjPz58/PqlWrst9++2WfffZJT0/PK8b0t9GjR+dzn/tc3/lZZ53Vd7zPPvvkiCOO6Ct+ufXWW7Nw4cJMnTq1b0xXV1cWL16cJOns7MwJJ5yQ8ePHJ+ktkrn22mszZsyYVxTdLF68OF1dXW+YrdVqpb29/e08HgAAAAAAAAAAABsAxSsAAAAAAAAAAAAAAPS7J55IDjxw6JSuvKTZTJ59NjnggOS//ivZdNOyEwEAAAyuZ599NkuWLCk7xqApiiKf+cxn8v73vz+jRo3Kd77znXz5y1/OSSedlB//+MfZfvvtUxRFX7nI75qfJJVKpW/cjTfemPnz5+fAAw/M5ptvniSpVqspiiL1ej1//dd/ncmTJ+eSSy7Jt7/97dRqtTSbzXR2dubII4/M8uXL02g0Uq/XX7HXZpttlgsuuOAV1/7u7/4uq1atGoDfzBvbaaedXvF7mTlzZmbOnPmKMU888US++93vJkk233zzvtKVpLfU5bjjjnvVuhdeeGGefPLJN9y/Wq1m5MiR6xofAAAAAAAAAACADUS17AAAAAAAAAAAAAAAAGxYli5NZs9Oli0bWqUrL2k2kwULkoMPThqNstMAAAAMrv/6r/9Ks9ksO8agqdVq6enpybbbbpuJEyfmz/7sz3Lcccfl3nvvzRVXXJEkr1m68tK9l+63Wq0kybx58/Lss89mxowZmTp1at/1l8bNmDEjJ554Yvbee+986EMfykUXXZQbb7wxf/VXf5Uf/OAHmTlzZl9ZyUtzf1Oz2ez7N9p111376Tcx9IwfP/51/20AAAAAAAAAAADYOFSKYih+jA0AAAAAAAAAAAAAgPXVhz+cXHZZ0tVVdpK3p7Mz+cIXkr/8y7KTAAAADJ7zzjsvS5YsKTvGoGpvb88JJ5yQzTffPPV6PVdccUWOPfbYzJ49OxdeeGEmT578ptdqtVo544wz8uUvfzlf+cpX8oUvfCGtVivVarVvzEMPPZR3v/vdmTx5cq688sqMHj26797tt9+effbZJ1tttVUefPDBDBs27HfuUxRFWq1WHnjggVx22WXp6elZ91/AEDVr1qwceuihZccAAAAAAAAAAACgZLWyAwAAAAAAAAAAAAAAsOG44orkZz8b+qUrSbJ6dfJ3f5ccc0yy665lpwEAABh4zWYzy5Yte1tr7LbbbjnqqKP6zs8666xXjTnzzDP7ji+77LLcddddr7vmZz/72YwZM+YN9/5de71ZixcvzsSJE5MkO+64Y3bZZZc8+OCDmTdvXiZPnpyiKFKpVN5wnRdeeCFXXXVVxo0bl8MOOyxJXlG60mw282//9m9ZsGBBvva1r2X06NEpiiJJUqlUMmPGjOy444554okn8sADD2T33Xf/nftUKpW0tbVl8uTJaTQar9hjYzBs2LBMmTKl7BgAAAAAAAAAAACsBzaud9ABAAAAAAAAAAAAADBgli1Ljj++t7BkQ7F2bXLssUmjUXYSAACAgbd48eLU6/WyY6yTnp6edZ7b3d2dp556qq9YZdy4cdlmm23ywgsvZMGCBUnypkpXkt5ilTvuuCMjRozIjBkzXnW/Vqvl/vvvT7VazbBhw9JsNvuKV1qtVoYNG5ZWq5W1a9dm2LBhffOeeOKJtFqtrF69OosXL868efNy9dVX57TTTkuz2VznZx+qenp6+opyAAAAAAAAAAAA2LjVyg4AAAAAAAAAAAAAAMCG4f/7/5JVq8pO0b+KInnqqeTss5O//Muy0wAAAAysRYsWpdVqlR3jVS655JLUaq/+WPThhx+eSZMmJUnuu+++t7XHSwUrSTJy5MhsscUW6e7uztKlS9/SOr/4xS/S1taWww47LM1m8xW5i6JIpVLJpEmT0mq18v3vfz+HH354qtVqkt5yl8suuywLFizIlClTMnbs2L65f/u3f5tLL700W2+9dUaOHJkXXnghCxcuzKpVq/KZz3zmbT37UFStVjN69OiyYwAAAAAAAAAAALAeULwCAAAAAAAAAAAAAMDbdtVVyc9+lnR1lZ2k/61enfzd3yUf/GAyY0bZaQAAAAbO/Pnz02g0yo7xKosWLXrVtU033TQTJkzoO7/55pvf1h4vvPBCWq1WqtVq2traMnz48LRarb7XS+Uor+WlMVdeeWV6enpy2GGH/c6ymCQ55phjcs011+R73/tekuSggw7K8OHDM3fu3Hzve9/LmjVrcvbZZ2eLLbboW/eYY45Jkjz88MPp7u7Otttum/e///054IADMmLEiFx//fXp7u5+W7+DoaJarWb33XdPpVIpOwoAAAAAAAAAAADrAcUrAAAAAAAAAAAAAAC8baef3ltQsqHq6krOOiv50Y/KTgIAADBwnn766bIjvGkzZ87sK0N57LHH8swzz7yt9dra2rJkyZJsttlmqVQqWbVqVZJk8803f8PSlaS3DKS7uzvz589PkkydOjVJUhRFX0FIpVJJURR517velTPOOCPf/va3c+mll/YVsFSr1ey999750z/90xx11FF915LkkEMOycEHH/w7szSbzVx//fVv6/mHkmq1mv3226/sGAAAAAAAAAAAAKwnFK8AAAAAAAAAAAAAAPC23HVX8uijZacYWK1WcvnlyfPPJ+PGlZ0GAABgYKxdu7bf1zzzzDP7fc3hw4dnt9126zu/+eab3/aalUolK1euzCabbJL29vYsWrQoSbLZZpslSVqtVoqiyJIlS9LZ2ZkRI0b0zX2pXOX222/PY489loMPPjhTpkzpW/e39ymKIh/96Efz3ve+N3PmzEmz2cwWW2yR6dOnZ/z48a+Z77fXekmtVstee+2VuXPnpqen523/LtZ3EydOzNixY8uOAQAAAAAAAAAAwHqiWnYAAAAAAAAAAAAAAACGtnPPTbq6yk4x8CqV5Pzzy04BAAAwcIZKacc+++yT9vb2JMnixYvzaD+1gRZFkfb29txxxx259dZbs8cee2SbbbZJklSr1VxyySXZYost8tWvfjVJ0mw2++Ylye23355nnnkmO+64YyZMmJBWq/U793mpQGXMmDF5z3vekyOPPDL777//a5auvBn77rvvaxazbEja29sze/bssmMAAAAAAAAAAACwHqmVHQAAAAAAAAAAAAAAgKFr+fLkhz9Mhsh3874ta9Ykf//3yRe/mFSrZacBAADofwNRvHLBBRe86tpJJ520zuu1tbVln3326Tu/+eab13mt37R27drcdNNNufbaa/OP//iPeeqpp/K5z30u22yzTbq7u9Pe3t5XtHLnnXcmeblApfrffyQed9xx+cAHPpBJkya94vpgGDNmTCZPnpwnn3xy0PYsQ1tbW7bbbruyYwAAAAAAAAAAALAeUbwCAAAAAAAAAAAAAMA6u+iipK2t7BSDZ/Xq5Oc/T444ouwkAAAAQ8OCBQv6db1ddtklo0aNSpKsXLkyd999d7+s29XVlS9/+ct54IEHsuWWW+Zb3/pWTj311LRarbS3tydJPvCBD2TvvffONttsk6S3BOQ3bbrpptl00037Jc+6eOc735nvf//7aTQapWUYSPV6PQcccMCgFtoAAAAAAAAAAACw/lO8AgAAAAAAAAAAAADAOvva15JVq8pOMXhefDE591zFKwAAwIapra1tvS/tmDlzZt/x3Llz02q1+mXdzs7OfP7zn8873vGO7Ljjjhk7dmySvKLkY8SIEXnHO97RL/sNhGnTpmX77bfPgw8+mJ6enrLj9LsxY8Zk//33LzsGAAAAAAAAAAAA6xnFKwAAAAAAAAAAAAAArJMVK5IFC8pOMfhuuSUpiqRSKTsJAABA/6rVyvvo8ejRo/O5z32u7/yss8561Zhtttkm48ePT5J0dXXltttu67f96/V6DjvssEyZMqXf1izDe9/73jz22GNZs2ZN2VH6Va1WyzHHHPOKIhwAAAAAAAAAAABIEu8sAwAAAAAAAAAAAABgndxxR9LZ2b9rnnBCb6nJS68345RTkssvTx57rLcMprs7Wbw4ueGG5NOfTvr7e4MbjeSpp/p3TQAAgPXByJEjy47wumbOnNl3fOedd2bt2rX9tnZPT09GjRrVb+uVZfjw4Xn/+9+fer1edpR+U6/Xc8ABB/SV7gAAAAAAAAAAAMBvUrwCAAAAAAAAAAAAAMA6uf32pB+/43adHXdc8p73JNOmJaNGJfV6svnmyUEHJd/4RnLppf27X3t777MDAABsaLbccsuyI7ym8ePHZ5tttkmStFqt3Hzzzf26frVazSabbNKva5Zlu+22y/bbb5+2trayo/SLMWPG5MADDyw7BgAAAAAAAAAAAOupSlEURdkhAAAAAAAAAAAAAAAYeo48MvnpT/t3zRNOSC688OXzSuWN55x7brJ8eXLffcnzzydbbJH88R8n++778pjttksefbR/MlaryemnJ//n//TPegAAAOuLe+65J5dffnm6u7vLjjLopkyZkpNPPrnsGP1m7dq1Oe+887J69eqyo7wt9Xo9p5xySsaPH192FAAAAAAAAAAAANZTtbIDAAAAAAAAAAAAAAAwNN12W9kJev3xH7/62oMPJnfc8fL5Jpv0336tVnLDDf23HgAAwPpi4sSJKYqi7Bil2HLLLcuO0K+GDx+ej3/84zn//PPT1dVVdpx1UqvVcuyxxypdAQAAAAAAAAAA4HVVyw4AAAAAAAAAAAAAAMDQs2pVsnhx2SlerVpNttwy+Z//8+VrTz2V3Hdf/+5z7739ux4AAMD6YLPNNtsoi1eGDRuWKVOmlB2j322++eY54YQTUq/Xy47yltVqtRx55JHZbrvtyo4CAAAAAAAAAADAek7xCgAAAAAAAAAAAAAAb9nSpUl7e9kpXjZ6dFIUSU9P8uSTySmnJK1WcsMNyeGHJ11d/bvfqlX9ux4AAMD6oFKpZNy4cWXHGHQ9PT2ZNGlS2TEGxMSJE3P88cenfX36I/4N1Gq1vO9978uMGTPKjgIAAAAAAAAAAMAQoHgFAAAAAAAAAAAAAIC3bM2apDpE3pHe2dn/a/b09L4AAAA2NNtvv31qtVrZMQbV8OHDs8kmm5QdY8BMmTIlJ598coYPH55KpVJ2nNdVr9dz7LHHZtdddy07CgAAAAAAAAAAAEPEEPmYGwAAAAAAAAAAAAAA65O1a9ev4pWVK5MDDkgOPjj52MeS667rzffOdyY33JBss03/7ler9ZbPAAAAbGj23nvvFEVRdoxBU6vVsv/++6/3hSRv1/jx43PqqadmwoQJqdfrZcd5lVqtllGjRuX444/P9ttvX3YcAAAAAAAAAAAAhpD16GNuAAAAAAAAAAAAAAAMFevb99G2WsmcOcn11yf//u/JoYcmTz7Ze6+jIznhhP7fc30qngEAAOgvo0aNyrRp08qOMWiKosgee+xRdoxBMWbMmHziE5/IIYccklqttt6UzdRqteyxxx759Kc/nSlTppQdBwAAAAAAAAAAgCGmVnYAAAAAAAAAAAAAAACGno6O3rKTsg0fnqxd++rrRdH7esnYsf27b7PZuzcAAMCGaPbs2Zk/f366u7vLjjKgKpVKdtxxx3R2dpYdZdBUKpXsv//+2X777fPjH/84zz//fBqNRilZarVaOjo6cswxx2TLLbcsJQMAAAAAAAAAAABDX7XsAAAAAAAAAAAAAAAADD2DXbxy5pkvl6l85zsvXz/ssOTRR5Ozz04+8pHk4IN7f/7858nWW7887tZb+zdPrZZUvSMfAADYQG211VYZvhG0TdZqtcyaNavsGKUYO3ZsPvGJT+SQQw5Je3t72tvbB23ver2eWq2WPfbYI5/+9KeVrgAAAAAAAAAAAPC21MoOAAAAAAAAAAAAAADA0LPZZkmjUXaKXttsk/z5n7/2/Z/+NPne9/p3z0037d/1AAAA1ieVSiWzZs3Ktddem8b68sffANhkk00yadKksmOUplKpZP/998/ee++d++67L3PmzMmyZcvSbDZTFEW/7/dSwcvMmTOzxx57pKOjo9/3AAAAAAAAAAAAYOOjeAUAAAAAAAAAAAAAgLds2LBkyy2TefPKzXHnncnXv57MnNmbZ+zYpNVKnn02ueOO5PvfT370o6S/vy92jz36dz0AAID1zZ577plf/epXG2zxSq1Wy+///u+XHWO9UKvVsttuu2W33XbLokWLcvPNN+eBBx5IW1tbGo1GWq3WOq1bqVTS3t6eZrOZrbbaKrNmzcr06dNTqVT6+QkAAAAAAAAAAADYmFWKor8/PgYAAAAAAAAAAAAAwMbgox9Nvve9slMMvno9+Yu/SP7sz8pOAgAAMLCuueaa3HDDDanX62VH6Ve1Wi0777xzjjrqqLKjrLfWrl2bp59+OgsXLswTTzyRZ555Jl1dXanVamm1WimKou9VrVZTqVRSrVbT09OTarWaLbbYIltttVUmT56cKVOmZOTIkWU/EgAAAAAAAAAAABuoWtkBAAAAAAAAAAAAAAAYmg48MPnJT5LVq8tOMrg6OpJ99ik7BQAAwMCbN29e7rzzzuyzgf0R1N7eniOOOKLsGOu14cOHZ5tttsk222yTAw88MEmyevXqLFq0KCtXrkyz2Uyj0UhRFKnX66nVauns7MzEiRMzatSoVCqVkp8AAAAAAAAAAACAjYXiFQAAAAAAAAAAAAAA1sleeyVtbWWnGHxr1yZ77ll2CgAAgIE3bdq0XH311dltt93S3t5edpx+UavVcvTRR2fYsGFlRxlyOjs7s80225QdAwAAAAAAAAAAAF6hWnYAAAAAAAAAAAAAAACGpl126S0h2diMHp1stlnZKQAAAAbe9ttvn7Fjx+bf//3fUxRF2XHetlqtlp133jnTp08vOwoAAAAAAAAAAADQTxSvAAAAAAAAAAAAAACwToYNS3bdtewUg6taTQ49tOwUAAAAA6PZbKa7u7vvfNq0afm3f/u3LF68ODfccEOazWaJ6d6earWa0aNH54gjjig7CgAAAAAAAAAAANCPFK8AAAAAAAAAAAAAALDO/uRPklGjyk4xeDo6ks9/vuwUAAAA/evXv/51zjjjjMyaNSsf/OAH841vfKPv3qGHHpqrrroqTz/9dO69995XFLMMFZVKJSNHjsyJJ56YYcOGlR0HAAAAAAAAAAAA6EeVoiiKskMAAAAAAAAAAAAAADA0dXcn48cny5eXnWRwvOMdyf33l50CAACg//z0pz/NH/3RH2XJkiUZPnx4VqxYkWazmfPPPz8nnnhiWq1WqtVqnn322axcuTLXX399nn322TSbzbKjvynVajUdHR35xCc+kdGjR5cdBwAAAAAAAAAAAOhn1bIDAAAAAAAAAAAAAAAwdLW3J5/6VDJsWNlJBt7Ikcnpp5edAgAAoP9cddVV+cM//MNsv/32ufDCC/Pwww/nkksuSZLceOONrxg7fvz4bLvttjn55JOz2267pV6vlxH5LalWqxk1alQ++clPKl0BAAAAAAAAAACADVSlKIqi7BAAAAAAAAAAAAAAAAxdTz2VbLtt0tVVdpKBNXJksnhx0tFRdhIAAIC3b8GCBTnqqKNSFEXOO++8zJ49u+/eu9/97owdOzY/+MEP0mg0XlWyUhRFrrvuusyZMyetVmuwo78p9Xo9m266aU444YR0dnaWHQcAAAAAAAAAAAAYINWyAwAAAAAAAAAAAAAAMLRNmZIcdFBSqZSdZOC0tycnnqh0BQAA2HA89dRTeeCBB3Lsscdm9uzZKYoiSW8hy/3335+VK1fmr/7qr3LSSSflq1/9arp+o22zUqlk9913z80335xVq1b1zV1f1Gq17L///vnkJz+pdAUAAAAAAAAAAAA2cLWyAwAAAAAAAAAAAAAAMPR99avJfvsla9aUnWRgDBuW/NmflZ0CAADg7SuKIpVKJTfeeGPWrl2btra2JL1lKgsXLsw3v/nNLFy4MJtttlm+/vWv54UXXsj3vve9/PrXv87f//3fZ4sttkhRFBk7dmy+8Y1vZN68eenq6so999yTZrNZ6rPV6/WMGjUqxx57bCZMmFBqFgAAAAAAAAAAAGBwKF4BAAAAAAAAAAAAAOBt22WX5E/+JPnKV5LVq8tO079GjEi+9a3Ed/YCAAAbgkqlkiQ58MADU6/Xc/HFF2f8+PHZcccd861vfSsXX3xxPvCBD+Scc87J5ptvnrvuuiuf/OQn8/3vfz+TJ0/OOeec07fGtttum2233TZJsssuu+TSSy9NV1fXoBewVCqVtLW1Zf/998873/nOvjIZAAAAAAAAAAAAYMNXKYqiKDsEAAAAAAAAAAAAAABDX6PRW8Dy8MPJhvJO9Xo9Ofjg5Kqrkv/+XmEAAIAh6f77789OO+2UoihSFEXWrFmTc845J2efffYrxv3+7/9+Lr/88ldcu+6663LooYdmypQpmTt3bsaPH/879+ju7s7cuXNzyy23pNFopLu7e8CeJ0nq9XqKosiOO+6YAw888DVzAQAAAAAAAAAAABsuxSsAAAAAAAAAAAAAAPSbe+5J9tsvWbOm7CT9Y9So3iKZCRPKTgIAALDu/vEf/zF/9Ed/lCuvvDKHHXZY3/UXX3wxc+fOza9+9avsvffeOe+883LKKafk2GOPTaPRSLVaTaVSSbPZzG677Zbnnnsu999//xsWnBRFkUcffTRz5szJ008/naIo0tPT02/P097envb29sycOTN77LFHOjo6+m1tAAAAAAAAAAAAYGiplR0AAAAAAAAAAAAAAIANxy67JF/8YvJ3f5esXl12mrdnxIjkW99SugIAAAxt5557br7whS8kSS6++OIceOCBGTZsWNra2jJy5MgccsghOeSQQzJv3rz84he/yIc//OEkSb1eT1EUqVQque+++/LMM8/k4IMPztixY99wz0qlku222y7bbbddli5dmrlz5+ahhx7K8uXLU6vV0mq10mw231T+arWaer2eZrOZ9vb2TJ06Nfvuu2+mT5+eSqWy7r8YAAAAAAAAAAAAYIOgeAUAAAAAAAAAAAAAgH7153+eXHNNcscdydq1ZadZN52dyfvel/zhH5adBAAAYN397d/+bf7X//pfOeKII/Lggw/mP//zP7N69ep0dnb2laq8pNFopKOjI3PmzMkRRxyRCRMmpFKp5LHHHss//MM/ZOXKlXnPe96TWu2tfTx50003zWGHHZbDDjsszWYzixcvzqJFi/Lkk0/mqaeeyqpVq9LT05NWq5WiKFKtVtPW1pb29vZsscUW2XrrrTNp0qRMnDgxnZ2d/f0rAgAAAAAAAAAAAIa4SlEURdkhAAAAAAAAAAAAAADYsLz4YjJrVvLQQ0l3d9lp3pqOjuSd70x+9rPkLX6fMAAAwHrjr//6r3PGGWfk5JNPzqc//emcd955Of/88/Mnf/In+Zu/+ZtXjV+4cGE++MEP5pZbbsmpp56agw46KCNGjMg///M/54orrshpp52Wc845Z0Az/3YZDAAAAAAAAAAAAMAbUbwCAAAAAAAAAAAAAMCAWLIk2X//5Mknh075SkdHsvfeyTXXJMOGlZ0GAABg3Zx99tk588wzc8opp+S0007L9ttvn3vvvTezZs3KHnvskZ/+9KcZPXr0q4pOLrroovzv//2/M3/+/L5rHR0d+eIXv5i/+Iu/KOFJAAAAAAAAAAAAAF6f4hUAAAAAAAAAAAAAAAbMsmXJu96VPPRQsnZt2WleX2dn8s53Jj/5idIVAABg6Dr99NPzla98JZ/61Kfy+c9/Pttss02KosiSJUvykY98JL/4xS/ygx/8IB/84Af75vxmActVV12VuXPn5tprr83v/d7vZe+9984RRxxR1uMAAAAAAAAAAAAAvC7FKwAAAAAAAAAAAAAADKhVq5Lf//3k9tt7j9dHI0YkRx6ZfPe7Sa1WdhoAAGBD9MILyXPP9ZZSrlmTVCrJ8OFJR0cyfnyy6aZvf49ly5blM5/5TOr1er70pS9l+vTpr7h/4YUX5qSTTsrhhx+eiy++OKNHj+4rXGm1WqlWq31jf/scAAAAAAAAAAAAYH2keAUAAAAAAAAAAAAAgAHXaiXf+EbypS/1fslwq1V2ol7t7b1fdPztbycf/GDZaQAAgA3F88/3lk/edltyww3JHXckK1Ykw4b1Fq78d9dJiqL3tXZtMmZMstdeyTvfmey9d7LnnsnYsW997yVLlqQoimy22WZ914qiSKVSybJly/Ke97wnjz76aG666aZss802ffd+m+IVAAAAAAAAAAAAYChQvAIAAAAAAAAAAAAAwKCZNy/50IeSBx9MVq0qN8uIEclBByUXXpiMH19uFgAAYOhbujT5zneSr30tefbZpKMjWb06aTTe2jrt7S/PnTIl+cIXko99LNlkk7efsdVq5Qtf+EK+/vWv56STTso//dM/pVarvf2FAQAAAAAAAAAAAEqieAUAAAAAAAAAAAAAgEHVaiXf+EbypS8lXV1JT8/g7t/engwfnnz728kHPzi4ewMAABueX/86+epXk//4j6Ra7S1M6U8jRvT+HfXhDyef/3wyY8a6rVMURSqVShYuXJj99tsv48aNy//7f/8vEydO7LsHAAAAAAAAAAAAMNRUyw4AAAAAAAAAAAAAAMDGpVpNPve55J57ko9/POno6P0i4YE2cmQyalTymc8kjzyidAUAAHh7rroq2Xnn5MADkx/+MFm7tv9LV5Jk1apkzZrkoouSffdN9tgjuf76t75OpVJJq9XKmDFjcsABB+Suu+7KpZde2ncPAAAAAAAAAAAAYCiqFEVRlB0CAAAAAAAAAAAAAICN18qVyb//e3LOOcnzz/d+qXB/vdO9rS35/9m77zC5ysJtwM/M1mwqARIIPQGUXoLSQSKKgIiKiICCIAoIAmLBDoqA8hMUFCwgiCig0uETRDG0UCShSIn0koROCkk22ezuzPfHGEKkBdjs2d3c93Wda05/n7PwR2Zm932ampLVV0+OOirZbbfaNgAAwNs1fXpy8MHJ5ZcvnqKVRdGvX7Lnnskpp9RKJt+qv/71r/nwhz+czTbbLJdcckmGDRumfAUAAAAAAAAAAADolRSvAAAAAAAAAAAAAADQI1Srybhxyc9+ltxwQzJjRm0y4dbWpL190e7R1FRb5sxJhg1LPvCB5Igjkg02WJzJAQCAJcVVVyWf/nStMLKtrdgszc3J4MHJeedVM2bMWytNaWtry5577pkrr7wyN954YzbddNPFlBIAAAAAAAAAAABg8aovOgAAAAAAAAAAAAAAACRJqZRstVVtSZKpU5M77kjGj0+uvz65885aGUt7e9LZWTunvj5paEiGDk022STZdtva64YbJgMHFvYoAABAHzN9enLwwcnll9fKIXuCuXNry4c/XMqnPlXNqaeWMmDAol3b1NSUddddN5deemkmT56seAUAAAAAAAAAAADotUrVarVadAgAAAAAAAAAAAAAAHgrKpXaa7lcbA4AAKDvmzQp2XLL5Lnnkra2otO8tubmZMUVk5tuSoYPf+Nzq9VqSqVSZsyYkVtvvTU77LBD94QEAAAAAAAAAAAAWAwUrwAAAAAAAAAAAAAAAAAAwGt48MFkq62SqVOTzs6i07yxhoZqhg0rZdy4ZJVV3vjcSqWSsiZLAAAAAAAAAAAAoA9QvAIAAAAAAAAAAABoWhz9AACnfElEQVQAAAAAAP/joYeSTTdNpk9Pestf49bVVTN0aCkTJiQrrfTq4x0dHamvr+/+YAAAAAAAAAAAAACLSbnoAAAAAAAAAAAAAAAAAAAA0JNMmpRsuWXvKl1Jks7OUqZOrWaLLZLnnqvte+655/LLX/4ySZSuAAAAAAAAAAAAAH2O4hUAAAAAAAAAAAAAAAAAAPivmTOTrbZKpk7tXaUr83V2lvLss8nWW1fT2lrJsccem0MOOSS77bZb0dEAAAAAAAAAAAAAupziFQAAAAAAAAAAAAAAAAAA+K/DDkueey7p7Cw6ydvX3p5MmlTKt79dzgEHHJD+/ftnjz32KDoWAAAAAAAAAAAAQJcrVavVatEhAAAAAAAAAAAAAAAAAACgaNdem+yySzJnTtFJukZzczVjx5ay3nqz079//6LjAAAAAAAAAAAAAHQ5xSsAAAAAAAAAAAAAAAAAACzxZs5MRo1Knn++6CRda6WVkgceqKZfv1LRUQAAAAAAAAAAAAC6XLnoAAAAAAAAAAAAAAAAAAAAULQvfalWvtLXvPBC8q1vKV0BAAAAAAAAAAAA+qZStVqtFh0CAAAAAAAAAAAAAADeirlz52bs2LFpbGzM+9///qLjAAAAvdzYscmHP5y0thadZPHo1y+5/vrkPe8pOgkAAAAAAAAAAABA11K8AgAAAAAAAAAAAABAr1GtVlMqlfLoo49mp512yqqrrpqrr7666FgAAEAvt9lmyW23FZ1i8dphh8TbJwAAAAAAAAAAAKCvqS86AAAAAAAAAAAAAAAAPP3003n22WezzDLLZMCAAenXr18aGxtTKpUWOm/+9uzZszN9+vQMGTKkgLQAAEBf8sADyb//XXSKxe/665MpU5IVVig6CQAAAAAAAAAAAEDXUbwCAAAAAAAAAAAAAEDhTjzxxJxyyinp379/+vXrl6FDh2aZZZbJsssum2HDhmX48OEZPnx4lllmmay22mq5//77M3369Ky00kpFRwcAAHq5U05J2tuLTrH4VavJL3+Z/PCHRScBAAAAAAAAAAAA6DqKVwAAAAAAAAAAAAAAKNyMGTOSJCNHjkxHR0emTZuWKVOmpLW1NdVq9VXnl0qlVKvVrLbaat0dFQAA6ENmz07OOSfp6Cg6yeLX1pacdlpy9NFJQ0PRaQAAAAAAAAAAAAC6huIVAAAAAAAAAAAAAAAK19jYmCT55S9/mfe+972ZNGlSXnrppUydOjVTp07NCy+8kBdeeCHPP/98Zs2albvuuit33HFHRowYUXByAACgN7vggqRUKjpF9+nsTC67LPnEJ4pOAgAAAAAAAAAAANA1FK8AAAAAAAAAAAAAAFC4FVZYIUnS0NCQ+vr6rLbaam94/i9+8YvccccdGTZsWHfEAwAA+qiTT05mzy46RfeZOTM56STFKwAAAAAAAAAAAEDfUS46AAAAAAAAAAAAAAAArLrqqimXy3nyySdf3letVlOpVFKpVNLZ2ZlKpZKOjo4kyXPPPZckWW655QrJCwAA9H5z5yYPPlh0iu53111JpVJ0CgAAAAAAAAAAAICuoXgFAAAAAAAAAAAAAIDC7bzzzrn88suzySabvLyvVCqlXC6nXC6nrq4u5XI59fX1SZLZs2cnSZZeeulC8gIAAL3fPfckLS1v/bp9902q1QXLojj77IWv+d/l9ttffc3SSyc//nFy//1Ja2syc2btvMMOS/771uhtqatLHn747V8PAAAAAAAAAAAA0JMoXgEAAAAAAAAAAAAAoHBDhw7NTjvtlFVWWWWRzj/ppJMyZ86cDB48eDEnAwAA+qoJE5L29qJTvLbVVkvuvjv5+teTtdZK+vVLBgxINtkkOeWU5KqrkoaGt3fvcrn27AAAAAAAAAAAAAB9geIVAAAAAAAAAAAAAAB6paampqIjAAAAvdgNNyRz5nT/uJ/4RLLVVgsvn/vcwuf88pfJCivU1u+8M9l112T33ZOHHqrt23775Fvfenvjz5qV3Hzz288PAAAAAAAAAAAA0JPUFx0AAAAAAAAAAAAAAADeTHt7e2bMmJHBgwenoaGh6DgAAEAfcNttxYw7fnzyxBOvf7ylpVasMt+RRybXXVdbb2hIzjuvtn7oockPf5h0dr618avV5Kab3to1AAAAAAAAAAAAAD1VuegAAAAAAAAAAAAAAADwZu67774cfvjhufPOO4uOAgAA9AHz5iVPPlnM2DfckMydm0yfXitA+fznk1JpwfFBg5K6ugXbs2cvWJ81a8H6Mssk66//9jJMnPj2rgMAAAAAAAAAAADoaRSvAAAAAAAAAAAAAABQqIkTJ+YPf/hD/vnPf+b222/PxIkT88QTT+TZZ5/NCy+8kCS54YYbcv755+fxxx9PklQqlQITAwAAvd3MmQuXm3SnlVdOmpqSwYOTLbdMfvOb5C9/WXD8ueeS/74VSpJ85SvJ0KHJ8OHJl7608L1WXfXtZZg3L+noeHvXAgAAAAAAAAAAAPQk9UUHAAAAAAAAAAAAAABgyXbGGWfkZz/7WRoaGlIulzNw4MAMGjQoSy21VJZaaqmsvPLKuf/++9PU1JRbbrklLS0tqVQq2WijjbLSSisVHR8AAOiF5s7t3uKVGTOSP/wh+ec/k0mTkmWWSQ49tFa8kiS77ZbsvnutgKVSSY47LvnpT2vH9tijtryW5ua3l6e+PpkzJxk48O1dDwAAAAAAAAAAANBTKF4BAAAAAAAAAAAAAKBQnZ2dSZJtt902yyyzTCZNmpRZs2Zl2rRpefLJJ3Prrbdm9uzZqVarOeWUU3LqqaemWq3m5z//eQ455JCC0wMAAL3R3LlJudx94x1xxKv3XXJJMnFistpqte1ddqkVryTJz36WtLcn3/1uMnz4gmsuvjjZYYekf//a9rRpby9PXZ3iFQAAAAAAAAAAAKBvULwCAAAAAAAAAAAAAECh9tprr4wdOzZ33313zjnnnIwZMyZPP/10XnrppUyfPj3Nzc35whe+kClTpmTvvfdOS0tL7r///my88cZFRwcAAHqpUqnoBElbWzJhwoLilVcWrCTJaaclp5+erLlmrWjl0UeTAQOSSZMWnHP33W9v7Gq1e4tnAAAAAAAAAAAAABYXxSsAAAAAAAAAAAAAABRq0003zY033pi99947H/vYx3LSSSfli1/84kLn1NfXZ7XVVssxxxyTwYMHF5QUAADoK/r1Szo7u2esgQOTFVdMJk5ceH9zczJ69ILtp59+9bXVavLAAwu2Tzxxwfott7z2NYuis7P2MwAAAAAAAAAAAADo7cpFBwAAAAAAAAAAAAAAgMGDB+fKK6/MwQcfnCOOOCL7779/WltbXz7+9NNPZ+DAgalWqwWmBAAA+orm5q4vXjn66FpRSrWanH32gv1Dhyb33JNceWXy+c8nY8Yke+yR/P3vyWqrLTjvz39esL7VVsnf/pYceGDygQ/Uzr/kktr1SS37N7/59rN2dNR+BgAAAAAAAAAAAAC9XX3RAQAAAAAAAAAAAAAAYL4f//jHWWeddfKlL30pTz/9dE488cSst956mTFjRoYOHZr+/fsXHREAAOgDBg1KSqXuG6+uLtl559ryWk47LfnrXxc+/4MfrC3/q6MjOfjg5Prr336eQYNqYwAAAAAAAAAAAAD0duWiAwAAAAAAAAAAAAAAwHwNDQ3Zf//9c+GFF+a+++7LPvvsk6uuuipz5szJMsssk4aGhqIjAgAAfUBdXbLmmt0z1pQpyR57JOeem9x/fzJ1atLenjz9dHL55ckuuySHHrrwNY89Vjv/wQeTl15K2tqSxx9Pzjor2XDD5Mwz31mm9dd/Z9cDAAAAAAAAAAAA9BSlarVaLToEAAAAAAAAAAAAAAD8r5tuuinf+ta3cuutt6ajoyNHHHFETj755KJjAQAAfcQXv5j88pdFp+h+dXXJN76R/PCHRScBAAAAAAAAAAAAeOfKRQcAAAAAAAAAAAAAAIDXstVWW+XMM8/MXnvtlQ9+8INZe+21kyTVarXgZAAAQF+w+ebJgAFFp+h+/fsn731v0SkAAAAAAAAAAAAAukap6i/OAAAAAAAAAAAAAADo4WbPnp3GxsY0NDQUHQUAAOgj7r8/2XTTZNasopN0r+bm5OGHkxVWKDoJAAAAAAAAAAAAwDuneAUAAAAAAAAAAAAAgMI8/vjjmTFjRjbYYIMkyfxfcS+VSi9vz18HAADoSp2dSUtLMm9e0Um616BByfTpibdaAAAAAAAAAAAAQF9QLjoAAAAAAAAAAAAAAABLrl/84hfZaKONsueee+auu+5KqVRKqVRKtVpNpVJRugIAACw2dXXJ5psXnaJ7lUrJ+96ndAUAAAAAAAAAAADoOxSvAAAAAAAAAAAAAABQmJdeeilJcskll2SzzTbLxz72sVx//fUplUopl2u/8l6pVIqMCAAA9GGHHTY3jY1tRcfoNi0tyVe/WnQKAAAAAAAAAAAAgK6jeAUAAAAAAAAAAAAAgMI8/PDDWW+99XLQQQdlyJAhueyyy7Lnnntmn332yVVXXZUkLxewAAAAdLXhw+9Ke/tLRcfoNssum2y1VdEpAAAAAAAAAAAAALqOvz4DAAAAAAAAAAAAAKAwzzzzTEaOHJljjz02jzzySE466aR0dnbmD3/4Qw444IB8+ctfznXXXZfW1taiowIAAH3Qiy8+l3XXvTbNzZWioyx2/fsnX/taUioVnQQAAAAAAAAAAACg65Sq1Wq16BAAAAAAAAAAAAAAACyZhg8fnl122SW/+MUv0tzcnHnz5mXKlCm59NJLc+aZZ2bixIkZMmRIDjrooOy9995ZffXV09TUVHRsAADgdcyZk9x9d3LHHcnkycnMmcns2Um1Wiv+6N8/GT482XjjZKONksGDuy9bpVLJLbfckhVWWCGrrrpqkqStrS233vpIPvShtTN3bvdlKUK/fsmzzyYDBxadBAAAAAAAAAAAAKDrKF4BAAAAAAAAAAAAAKAwzc3NOfzww3PCCSekXC6/vL9areaOO+7I//t//y8XXXRR7rnnntTV1eWwww7LkUcemRVWWKHA1AAAwHz335+MHZvceGNy2221spWWlqS9vVbC8loaG2slIK2tydJLJ6NHJ9tum2y9dbLppkmp1PU5//rXv+YHP/hBnn/++Wy99dY544wz0tDQ8PLx3XZLLr00qVS6fuyeoL4++cxnkrPOKjoJAAAAAAAAAAAAQNdSvAIAAAAAAAAAAAAAQCHa2trSr1+/nHDCCTnqqKNe3l+tVlN6xUzL48ePz7nnnpsrr7wyjz32WEqlUjo7O4uIDAAAJJk3L7nkkuTHP07+85/avtcrWVlUjY21Zemlk69/vVYSMnDgO8/a0dGRI444Iqeffno222yzbLvttjnggAMyatSohc576KFkgw3e+XP0VP371/5brbhi0UkAAAAAAAAAAAAAula56AAAAAAAAAAAAAAAACyZnnvuuSTJ4MGDF9o/v3SlUqmkWq1mk002ySmnnJKrr746Bx54YEaMGNHtWQEAgGTSpOQb30iGDUs+//nkzjtrRSVdUVYyb14ya1byxBO14pXhw5PPfS659963d79qtZokOfnkk/OHP/whhx9+eE4//fSccMIJL5euzD8nSdZYI/nBD2oFJX1N//7Jz36mdAUAAAAAAAAAAADom0rVV/5WKAAAAAAAAAAAAAAAdJP77rsvH/jAB/KLX/wiH//4x1OtVl8uXXml+QUsdXV1SZLW1ta0tLR0d1wAAFhizZqVHHlkcu65SbWatLV1z7h1dUljY7L11sk55yTLLffWrp8yZUo23XTTbLDBBjnnnHOyzDLLvO651Wo1lUopm2yS/PvfSaXyDsP3EPX1yeabJ9dfn7zG2y0AAAAAAAAAAACAXk/xCgAAAAAAAAAAAAAAhZg7d24mT56c4cOHZ+DAgYt0zeuVswAAAIvHddcle+6ZTJ+ezJ1bTIaGhqS5OTn99GTvvRe9QOTiiy/OJz7xiVxzzTXZfvvtM3PmzNx0000ZO3Zsrrzyyqy44orZeOON87WvfS1LL710kuShh5INN6ymtbVvvO/o3z/5z3+SFVcsOgkAAAAAAAAAAADA4lEuOgAAAAAAAAAAAAAAAEum5ubmrL766otcupJE6QoAAHST2bOTL3wh2Xnn5JlniitdSZL29mTmzOSgg5IddqjlWRQvvPBCkmT11VdPkpx11lnZZ599ctppp+Wll17KzTffnBNPPDH7779/xo0blyRZY43k+9+vpn//xfIo3ap//+RnP1O6AgAAAAAAAAAAAPRtilcAAAAAAAAAAAAAAAAAAHjZbbclq6+enHtu0tpadJoFZs9OrrsuWXPN5MIL3/z8WbNmJUnGjRuXm266KV/96lez3Xbb5ZFHHsndd9+dK664Ittss02uuOKK/PznP8+zzz6bJPnyl8sZPXpeSqU5i/FpFq+WluSDH0w+97mikwAAAAAAAAAAAAAsXqVqtVotOgQAAAAAAAAAAAAAAAAAAMX729+Sj3+8ZxWuvJZ+/ZIf/zj50pdefaxaraZUKmX8+PF573vfm7322ivPPPNM5s6dm+uvvz51dXUvn3vTTTflyCOPzGOPPZazzjoru+yyS5Lkhhv+lTFj6tLZuXaSft30VF2juTnZYovk6quThoai0wAAAAAAAAAAAAAsXuWiAwAAAAAAAAAAAAAAwKJ4+umn88ILLxQdAwAA+qwLL0w+9rGeX7qSJHPmJN/4RnLssa8+ViqVkiQjR47M+9///lx66aW56aabsummm6auri6VSiXVajVJ8t73vjfbb799XnzxxTz22GMv32ODDd6Vww67PCNHVtLU1C2P1CX69Us22CC58kqlKwAAAAAAAAAAAMCSQfEKAAAAAAAAAAAAAAA93ty5c7P11ltn2LBhuf7664uOAwAAfc4VVyT77FMrNOktWluTH/0o+fGPX/v4kCFDsvvuu2fw4MGZN29eWl/RKFMqldLR0ZHGxsasv/76SZKpU6cmSSqVSgYPHpyTT/5+7r67fzbcsFZo0tO1tCRbbJGMHds78gIAAAAAAAAAAAB0BcUrAAAAAAAAAAAAAAD0KNVq9eVlvkqlkne/+91JkuWWW66oaAAA0Cddd12yxx69q3RlvtbW5Pvfr+aMMxbeX61WUy6Xs8MOO2TXXXdNkpx77rmZMGFCyuVy5s2bl/r6+iTJHXfckSTZbLPNkiTl8oI/vx0woPbz2XbbpH//xf88b1e/fpVsuOGUnHDCXWltfbHoOAAAAAAAAAAAAADdplR95V+iAQAAAAAAAAAAAABAD1OtVlMqlYqOAQAAfdKkScnaayezZhWd5J3p1y/5+9+TLbd89bF//etfOf7443P55Zdn8803z8UXX5zhw4dn2rRpufDCC3PUUUdl9OjRueCCC7L00ku/5v2r1eQ3v0m+8pWkrS3p6FjMD7SIyuWOJG2pq/tS2tt/l/r6uqywwgo54YQTsueeexYdDwAAAAAAAAAAAGCxU7wCAAAAAAAAAAAAAECh2tvbU6lUct999+W5555LkgwcODDDhg3LiiuumH79+iVJOjs7Uy6XlbAAAEAXqVaTbbZJbr215xSJvBMjRiQPPZS0tNS255c4VqvVPProo/nMZz6TW2+9NSuttFJGjRqVl156Kffee29GjRqV8847LxtssMGbjvHkk8meeyZ3353Mnr2YH+hNzU4yLssv/42sueagDBs2LMOGDcvll1+eGTNm5Kc//Wn233//okMCAAAAAAAAAAAALFaKVwAAAAAAAAAAAAAAKMy//vWvHHfccbn22mtTV1eXUqmU+vr6DBgwIMstt1w23HDD7Ljjjtlss80yfPjwouMCAECfcsYZyZe/3BMKRLpGv37JfvtVc9ppr13W+NRTT+WCCy7IOeeck/b29gwaNCg77LBDvv/977+lcarV5De/Sb7ylWTevKS9vSvSL7pSaV6q1blZYYXjst9+TXnf+7bNu971rqy44opJknvvvTeHH354/vOf/2TKlCndGw4AAAAAAAAAAACgmyleAQAAAAAAAAAAAACgEFdccUV23XXX1NXVZcCAAVl33XUzePDgdHR0ZNq0aXnqqadeniR4t912y8knn5yVVlqp4NQAANA3TJqUrLVW3yldma9fv+Saa5Kttlp4f7VaTalUK2RpbW1NY2Njpk+fnmWWWeZtjzVpUvLjHye/+11SKiWzZr2D4Iugubk9c+fOTfKb7Lvv8/n853fJBhtskAEDBrx8TmdnZ+rq6vLrX/86hx56aP7yl7/kox/96OINBgAAAAAAAAAAAFCg+qIDAAAAAAAAAAAAAACw5Jk4cWK+8Y1vZMUVV8xJJ52U3XbbLbNnz057e3va2toya9asPPvss7n33ntz2WWX5aKLLsrzzz+f6667bqEJkwEAgLeuWk322itpays6SdebMyfZY4/koYeSlpakUqmkXC6nUqmkrq4uSdLc3JxyufyOSleSZKWVkl/8IjnxxOSCC2olLFOm1DJUKl3xNEldXdLUlKy2WiWl0km5995j8t3vfj2HHnpkhg0b9vJ5898nzX/OYcOGpb6+Ps8++2zXBAEAAAAAAAAAAADoocpFBwAAAAAAAAAAAAAAYMlz55135uGHH84xxxyT3XffPaVSKQMHDszQoUOz/PLLZ4011shWW22Vgw46KFdeeWU++9nPZsKECfnjH/+odAUAAN6hv/wlufPOpKOj6CSLx7Rp1Rx7bHLvvffm0EMPzQsvvJC6urpU/tuGUi537Z/XtrQk+++fPPBAMnZs8qlPJcsvnzQ0JIMHJ42Ni36vpqZk0KDatSuskOy9d3LTTcnFFz+c++77Vvbbb6/84Ac/WKh0Zb5qtZqGhoYkyd///ve0tbXl3e9+d1c9JgAAAAAAAAAAAECPVF90AAAAAAAAAAAAAAAAljyPPvpollpqqay77rpJahMEv7JQpVqtplqtpr29PU1NTTn44INzySWX5P777y8qMgAA9BnHHZfMnl10isVnzpxSTj89mTbtjPzmN7/KlClTctlll3V54cprec97kj/+sbY+Y0at4GbChOT665Px42v72tsXlN7U19dKVpZaKtlkk2TbbWuvG26YDBy44L6XXnp/Ghsbs8EGGyRJ5s2bl8bGxpffS81/PzVt2rScfvrp+dWvfpWtt946o0ePTqVS6ZZnBwAAAAAAAAAAACiC4hUAAAAAAAAAAAAAALpduVxOa2trnnvuuSS1opX55q+/cvLgUqmU5ubmNDY2dn9YAADoQ+6+O3n44aJTLH7VarLhhj/IllvekW9/+9uFZBg8OHnf+2rLV76y8LH5b4Fe0T/5htZcc81Uq9VMnTo1lUoljY2N6ezsTF1dXZLkpZdeyrhx4/KHP/wh559/fkqlUg466KAMGDCgy54HAAAAAAAAAAAAoCdSvAIAAAAAAAAAAAAAQLfbZptt8uMf/zgnn3xy1l9//ay88sovHyu9Yubh+UUr11xzTaZNm5a11lqr27MCAEBfcvLJSVtb0SkWv5kzk1/9anDuuuvGoqO8pkUtXJlv7bXXzuabb57f//732WSTTbLLLrukrq4ukyZNyq233pqxY8fmb3/7Wx577LFsttlmOfHEE7PVVlstnvAAAAAAAAAAAAAAPUipWq1Wiw4BAAAAAAAAAAAAAMCSo1qtplQq5dBDD83pp5+eQYMG5WMf+1i23XbbrLLKKhk8eHDq6urS1taWWbNm5eabb84xxxyTLbbYIr///e+z6qqrFv0IAADQK82YkSy3XDJ3btFJukdLS3LLLcn66xedpGvcfvvt2X333fPCCy9k0003TX19fR5++OG8+OKLmTlzZkaOHJmPfvSj+dSnPpXRo0dn/p8Ql95qywsAAAAAAAAAAABAL6J4BQAAAAAAAAAAAACAwhx11FE57bTT0tramqampgwcODADBw5MU1NT5s6dm8cffzxJsvrqq+eCCy7IxhtvXGxgAADoxU49NfnmN5PW1qKTdI+6uuTTn05+97uik3SdG2+8MT/60Y/yr3/9Ky+++GIaGxuz3XbbZYsttsiWW26Z0aNHZ/DgwUXHBAAAAAAAAAAAAOg2ilcAAAAAAAAAAAAAACjUs88+m0suuSQ333xznnjiiUyfPj2VSiUDBw7MsGHDss466+TLX/5ylllmmaKjAgBAr7beesm99xadonu1tCSzZiWlUtFJus68efMyc+bM3HfffVl//fVTV1eXxsbGNDU1FR0NAAAAAAAAAAAAoNspXgEAAAAAAAAAAAAAoEeoVCrp6OjIvHnzMm/evJRKpSy11FJFxwIAgD6hs7NWQjJvXtFJuldLS/LvfyejRhWdpOtUq9WUXqdJ5o2OAQAAAAAAAAAAAPRF5aIDAAAAAAAAAAAAAABAkpTL5TQ2NmbAgAEZOnSo0hUAAOhC//lP0tj4+sf33TepVhcsi2K99ZKf/jS56aZk9uwF1z722Btft8suyTXXJC++mMyZkzz4YPKTnyRDh7763AMOSK68Mnn00eSll2rFMc89l1x/ffKlLyX19W88Vl1dMmHCoj1Pb1EqlVKpVF73GAAAAAAAAAAAAMCS5E1+nRQAAAAAAAAAAAAAABaPefOSyZOT1tZk7tykvT1pakr69UsGDkxWWCExZzAAAHSNxVE+MmZMcsQRb+2aY45Jjj564X1rrJF85SvJxz+ebLNN7X3CfHvvnbzvfQufv+yytWWbbZLtt0923fX1x5s1K7n11uSTn3xrOXu6crmcu+66K0899VR22mmn1zynWq2+XNJSLpe7OSEAAAAAAAAAAABA91C8AgAAAAAAAAAAAADAYjdvXnLffbXJnm+8MbnlluTxx5PGxqSubkHBSrVaWzo6avvWXrs2mfKmmyabbJKstpoyFgAAeDtuvrlWQtKVpk9PrroqGT8+WWaZ5OCD3/j8rbZaULrS2Zl85zvJxInJUUclm29e+/f+mWcmH/rQgmvuuiu5/vra+4kXXkiGD0++/OXkve+tHf/IR5LVV08efvi1x6xWa+9B+pobb7wx2267bZJk8uTJGTFixMvH5heulP775ml+6YoCFgAAAAAAAAAAAKAvKlWr1WrRIQAAAAAAAAAAAAAA6HsqleTaa5MTT6xNlNzcXJtcubX1rd2nVEoGDKhdWyoln/50csQRybvfvVhiAwBAn7Teesm9977+8X33TX73uwXbb7Xw8JXXP/54rUTlf114YbLbbrX1M85IvvCF2vqKKyZPPJHM7wRZZ53k/vtff6wNN0zuvHPB9ujRyR13vP75/fols2f3vRLHNddcM2PGjMnPfvazNDc3L3SsWq3mP//5TyZOnJj7778/t9xyS0aMGJF11lkn2223XTbYYIOCUgMAAAAAAAAAAAB0rfqiAwAAAAAAAABLnmo1mTcvmTOnNllmc3NtqasrOhkAAAAAXWHatOSss5KTTkpmzkxmzartb29/e/erVmv3me+3v01+//tk3XWTo45KPvKRpKHhnecGAIC+7NFHi06QbLfdgvWbblqwPnly8uSTyaqr1rbHjHnt4pVyuVbScsghC197331vPG61mjz9dDJixNuO3iPdf//9qa9f8KfClUol5XI5jz76aP7617/mmmuuyQ033JDZs2enWq2msbExc+fOTUtLS0466aR8+tOfTv/+/Qt8AgAAAAAAAAAAAIB3TvEKAAAAAAAAsFi98EIyYUIyfnxy3XXJXXclL75YmxCnri4plWrlKx0dSVNTsuaayVZbJZtvnmyySW1bIQsAAABA7/D008lXv5pcfHHt85/W1sUzTkdHbbn99mS//WqfH33lK8nXv540Ni6eMQEAoLdrayt2/CFDkqFDF2w/88zCx595ZkHxyqhRCx8bPDiZPn3hfZVKcuONtRKWN3u2+vrF9/6kSPX19ens7EypVEq5XE65XM7jjz+eH/zgB7niiisybdq01NfX55BDDsknP/nJbLHFFhk/fnyOO+64fP3rX88zzzyTo48+uujHAAAAAAAAAAAAAHhHFK8AAAAAAAAAXe6uu5KTT06uuip56aWkubk2iU1Hx4JzOjtryyu1tSX33FNbzj23tq+9PVl33eTww5Pdd6/dCwAAAICepVpN/vjH5ItfTObOrX2m011mzqy9nnBCcs45yV/+kmy4YfeNDwAAvcFrfT/b3fr3X3h73rzX3x4wYNHv29Ly5ueUy7X3Kn1RXV1dqtVqkuSGG27IPvvskyeffDJJ8q53vSttbW353e9+l4EDB2bDDTfMJptskjPPPDOHHXZYTjzxxHzxi1/MsssuW+QjAAAAAAAAAAAAALwj5aIDAAAAAAAAAH1DW1ttcs3110+23DI577zkhRdqk+O89NLCpSuLYtas2tLWlkyYkBxySLLsssmXv5w89tjieQYAAAAA3rpnnkl22CE56KBaCUp3lq68Umtr8sgjyRZbJN/5zqsncQYAgCVZe3tSV1dshtmzF95uanr97VmzFj42c2ay1VbJdtsln/lMMnZsrUxl222T669PRo168/Hb2t5e7t7k9NNPz5NPPpmPfOQjGTt2bCZOnJhrr702P/jBD3Lcccfl1FNPzZw5c7L00ktn7733Tv/+/XPKKacUHRsAAAAAAAAAAADgHVG8AgAAAAAAALwjU6cmX/1qrRTloIOSe+6pTXLZ2dm148ycWZtc5/TTk7XXTt73vtoEOgAAAAAUo1qtFfGuuWZy3XWvnkS5CNVqMmdO8tOfJuusk9x1V9GJAACgZ2ho6PrvcN+q6dNr3y/Pt9xyCx9ffvkF6488svCxSiUZN6723uMPf0g+8IHkiSdqx/r1S/bd983Hb2x8O6l7h1KplBtuuCF//vOfs+eee+bSSy/NtttumyRZbbXVcthhh+UjH/lIzjrrrDz44INJkk022SRrr712rrvuuszTXAkAAAAAAAAAAAD0YopXAAAAAAAAgLft8suTUaOSX/xiQTHK4jZvXjJ3bq10Zaedkv32q40NAAAAQPepVJJDDkm+8IXaZzPt7UUnWlhra22i5i23TC67rOg0AABQvLq62lK0sWMXrG+99YL1VVdNVl55wfY//1l7bW5+7ftUq7VlvqFD33jcSqVW0NKXTZ48OfX19fnoRz+aJGlra0uSdHR0JEl22223PPbYY5k2bVqSZNiwYVlvvfUyfPjwTH1lIw4AAAAAAAAAAABAL6N4BQAAAAAAAHjLpk5Ndtst2XPPZPr05L/ztXS71tbkggtq5S/XXltMBgAAAIAlTUdHsvfeyTnn1D6f6amq1Vq+PfesZQUAgCVdY+Pbu+7ooxcUnZx99sLHVlop2XXX2rLxxgv2t7Qs2L/llgv2n3rqgvXPfjb55jdr5/zpTwv2//3vyf3319Z32CF5+OHk2GNr/7bfbrva69/+Vitrme+22974GTo7+37xyrx585Ikc+bMSZLU19cv9Proo4+ms7MzU6ZMefmaI444IkcffXSWW265bk4LAAAAAAAAAAAA0HXqiw4AAAAAAAAA9C6XX57su29t0sr/zttSqLlza8tHPpJ88pO1iXoGDiw6FQAAAEDf1NmZ7L57cs01Pbt05ZXmzEm++MVaYcznPld0GgAAKM6qqyYTJ3btPceMSX73u1fvHzYsufTS2vp119UKU5LkhhuSH/4w+c53krq65PjjF77uiSeSAw5YeN+oUbXzX8/llyd//OMb56xWk+WXf+NzeruPfOQjOfjgg3PjjTdml112yVJLLZUkmTt3bm655Zacc845aW5uzujRo1++ZtSoUUXFBQAAAAAAAAAAAOgyilcAAAAAAACARVKtJocfnvz2tz1zUs3W1uSCC5K//z256abapEEAAAAAdJ1qtVZc0ptKV+ZrbU2+9KVk8ODkE58oOg0AABRjiy26vnjl7fjud5Px42v/Rt9446SlJZk0qVagcsIJyQsvLDj3rruSU05JNt88WXnlZOjQpFJJnn02ufPO5Pzzk7/8pfZ+5Y2stVZSLi/Wxyrc0KFDc8ABB+TXv/51mpubc9hhh+XJJ5/MxIkTc+655+bxxx/PbrvtlpEjR6ZaraZUKhUdGQAAAAAAAAAAAKBLlKrVN/t1UgAAAAAAAGBJ19mZ7LtvcsklPX9SzXI5WWqp5MYba5PnAAAAANA1vv3t5Gc/6/mfD72Rfv2Sv/0t2XrropMAAED3O/vsWtnJ7NlFJ+lepVLtuU85pegki9+LL76YAw88MBdffHGSpLm5OZ2dnWloaMgnPvGJHH/88RkxYkTBKQEAAAAAAAAAAAC6luIVAAAAAAAA4A11diaf+ERyzTW9Z1LNUikZNCi56aZk3XWLTgMAAADQ+912W7LddsmcOUUneeeGD08efjgZMKDoJAAA0L3uuSfZcstk5syik3SvgQOT3/wm+dSnik7SPaZNm5ZLL700f/7znzNnzpysssoq2XzzzfOhD30oq666ajo6OlJfX59KpZJyuVx0XAAAAAAAAAAAAIB3TPEKAAAAAAAA8Lqq1eSzn00uvLD3lK7MVyolQ4Yk48cnI0cWnQYAAACg95o7N1lzzWTSpKKTdI3m5mSvvZLf/rboJAAA0L06OpL+/ZN584pO0r3690/uvDNZY42ik3SvefPmpbGxMTNnzszAgQOTJG1tbWlqanrVudVqNaVSSRkLAAAAAAAAAAAA0CspXgEAAAAAAABe19e+lvzyl8ns2UUneXvK5WTYsOTuu2uvAAAAALx1X/5y8pvf9L5i3jfS0pJccUUyZkzRSQAAoHuts05y//1Fp+he/fols2bVvj9eUswvUpn/es899+Skk07Krbfemve+970ZOnRottxyy4wYMSIjR47M4MGD09LSUnRsAAAAAAAAAAAAgLdF8QoAAAAAAADwmsaOTXbeOZkzp+gk70xDQ/L+9yd//WtSKhWdBgAAAKB3ue22ZLvtev9nRK9l+PDk4YeTAQOKTgIAAN3nJz9Jvve9vvlv/NdSLid77JGcd17RSYp1/PHH5zvf+U6GDx+e0aNH5957782kSZPS0NCQcrmclVdeOUOHDs2HPvShDB48ODvttFPWWGONomMDAAAAAAAAAAAALBLFKwAAAAAAAMCrzJqVrL568uyzRSfpGv37J2eckey5Z9FJAAAAAHqPefOSNdZInnyy6CSLR3Nz8ulP1z43AgCAJcXUqckKKyRz5xadpHu0tCQ33JCMHl10kmJUKpWUy+XceeedOfDAAzNt2rQ89NBDeeaZZ9LQ0JB//etfmT59eu67775MnTo1F154YV544YWss846ueeee4qODwAAAAAAAAAAALBIykUHAAAAAAAAAHqeI45IZswoOkXXmT07OfDAvlMkAwAAANAdLr64NilzXzV3bvKHPyTPPVd0EgAA6D5DhyYf+1hSXkL+unTVVZfc0pUkKf/3P/RGG22UnXbaKY888kguvPDCLLfcchk0aFB23HHH7LnnnvnGN76RLbfcMmPGjEm5XM59992X22+/veD0AAAAAAAAAAAAAItmCfnVWAAAAAAAAGBRjR2bnHdebeLJvqStLfnsZ5NqtegkAAAAAL3Dj3+czJpVdIrF74wzik4AAADd6ytfSfr1KzrF4jdgQHLUUUWnKF6lUkmS7LLLLhk1alSOPfbYJElDQ0MmTZqUX/3qV9l9992z//77589//nPGjBmTM888MyuvvHKRsQEAAAAAAAAAAAAWWalaNa0QAAAAAAAAUDN7djJqVPLss0UnWTz6969NpLnnnkUnAQAAAOjZ7rkn2XTTZM6copMsfssskzzzTFJXV3QSAADoPmuvnUycWHSKxWvAgOT555Pm5qKTFKtaraZUKiVJjj766Bx77LE566yzUiqVcs4552TcuHGpVCr54Ac/mH333Tdbb711hg0bljpvkgAAAAAAAAAAAIBeor7oAAAAAAAAAEDP8dvfJjNnFp1i8Zk9O/nqV5M99kjK5aLTAAAAAPRcP/1p0t5edIru0daWXHVV8uEPF50EAAC6z7e+lRx0UO071L6ouTn5/OeVriR5uXQlSdZaa60MGTIkhx9+eGbPnp36+vp8+MMfzj777JPNN988yy677ELnd3Z2KmABAAAAAAAAAAAAerxStVqtFh0CAAAAAAAAKF61mqy8cjJ5ctFJFq8BA5JLLkm2377oJAAAAAA908yZyfDhyZw5RSfpPlttldx4Y9EpAACg+1QqyWabJXfckXR2Fp2m6w0bljz8cDJwYNFJeoY77rgj//jHP3LhhRdm/PjxKZVKef/735/vf//7GTlyZIYNG7ZQ4QoAAAAAAAAAAABAb1IuOgAAAAAAAADQM1x3XTJ9etEpFr9Zs5ITTyw6BQAAAEDP9ac/JeUl7DfNx49PJk0qOgUAAHSfcjm54IKkqanoJF2vpSU5/3ylK6903HHH5Rvf+EYef/zx7LTTThkyZEimT5+ezTffPMOHD3/d0pV//etfOeaYY7o3LAAAAAAAAAAAAMBbtIT9ORwAAAAAAADwev7v/5LZs4tO0T1uuCGZPLnoFAAAAAA90zXXLDmfE83X0JDcckvRKQAAoHuNHJmccELSv3/RSbpOc3Oyxx7JmDFFJ+lZ9tlnn+y999654oorcs455+QTn/hEnnnmmUyZMuV1r6lUKvnHP/6RH/zgB/n3v//djWkBAAAAAAAAAAAA3ppStVqtFh0CAAAAAAAAKNZTT9Um1WlrKzpJ92hqSr785dokQgAAAAAsbNVVkyee6Lr77btv8rvfLdgulRb92g02SI48Mtl222S55WqFMJMn10pSvv3t5MUXuyZjqZQccURy8sldcz8AAOgtKpVks82SO+5IOjuLTvPODR+ePPxwMmBA0Ul6ntbW1jQ3N6dcLuehhx7K448/nve+970ZPHjwq86tVqsplUq5/fbbs+eee2adddbJZZddVkBqAAAAAAAAAAAAgDdXLjoAAAAAAAAAULwzznhrE172dm1tyS9/2TcmDgIAAADoSnPmJFOmFJ2i5pBDkgkTkn32SVZZpVamO3Rosv76yYEH1opYukq1mtx4Y9fdDwAAeotyOfnTn5Lm5qKTvHP9+iXnnad05fW0tLSkXK79WfEaa6yRD3zgA69ZupIkpf/+AsH666+fPfbYI1dccUUefvjhbssKAAAAAAAAAAAA8FYoXgEAAAAAAABy5ZXJ3LlFp+henZ3JAw8UnQIAAACgZ7n77qSlpegUyfbbJ6eemtTV1Up0f/7z5OMfTz7wgWS//ZIzz0xmz+7aMe+/v1bAAgAAS5rVVksuvLBWXNJbtbQkxx2XjBlTdJLepfoGb4Kq1Wqampqy0047ZcSIEfne977XjckAAAAAAAAAAAAAFp3iFQAAAAAAAFjCVavJffe9/vF9962dM39ZFOutl/z0p8lNN9UmwJx/7WOPvfb5K62U/OY3yYQJyTPPJPPm1a574IHkrLNq93ulhobk859P/vjHWvYXXqhNwPnUU8nFFyfbbLNoOSdMWLTzAAAAAJYUEyYk7e1Fp0iOPz4p//e33Q88MDnssOSSS5J//CP53e9qnw09/njXj/t6n18BAEBf96EPJWef3TvLV/r3T448Mvnyl4tO0vuUSqVX7atUKkmSzs7OJMno0aOz++6754ILLsjkyZO7NR8AAAAAAAAAAADAolC8AgAAAAAAAEu4Rx9NXmMulXdkzJjkiCOSLbdMWlre/PyRI2uTZW68cTJ8eK1YpaUlWXPNZL/9kn/9K9lsswXnDx1aK2rZa69k7bWTpZdOGhuT5ZdPPvax5PrrkwMOeOMxZ81Kbr75HT0mAAAAQJ9z003JnDnFZlhhheQ976mtz5mTDBuW/PvfSWtrrXj3rLNq53S1urrkjju6/r4AANBb7LFH8stf9q7ylZaW5ItfTH7wg6KT9D7VavU195f/24JZX1+fJGlubs7uu++e5ZZbLscff3y35QMAAAAAAAAAAABYVPVFBwAAAAAAAACKNWFCUt/F3xxOn55cdVUyfnyyzDLJwQe/8fmzZiXnnZeMHZtMmZJ0dCRbbZV885u1Epbm5uTQQ5Nbb134uuuvTy64IHnooVpJyzHH1CbiTJKTT07++Mc3nij0ppveyVMCAAAA9D3PPFN0gmSDDRas9+uXnHjiwtv77ZfsuGOtqPeJJ7pu3I6O5MUXu+5+AADQG+27bzJ4cLLXXsWXMr6Zlpbku99NvvGNopP0Po899lhGjBiR6dOnZ/LkyRk2bFj+/e9/p1wuZ86cOZk4cWKWWWaZ3HvvvUmSGTNmZOrUqfnVr36V448/PkOGDCn2AQAAAAAAAAAAAABeQfEKAAAAAAAALOFuuy2ZObNr73nOObUlqU3M82bFKxMmJHvvvfC+v/+9NsnmrrvWtgcNWnBs9uxkm22SG29csO/aa2sTg158cW174MBk3XWT229//XEfeijp7Ezq6hbtuQAAAAD6up4wsfL/zt87ZUryla/U1k86KVlhhWS55ZIf/SjZc8+uG7ezM5k7t+vuBwAAvdVHP5r89a/JbrvVvpttays60cLq6pLm5uS002rfR/PWdHZ2Zq+99sq0adMyadKktLS05KWXXkp7e3uamprS9j//wavVJFklyS4plzfP6NHtqVRq/1/Mm1c73tSUNDYmw4YlW21VK8ocPToZOTIplYp4SgAAAAAAAAAAAGBJongFAAAAAAAAlnA33jh/opSeo3//ZMsta8t8f/vbgvVZsxYuXZnvgQcW3p41643HaWioXbP22m8/KwAAAEBf0hOKV/63/OTYY5M//am2PmRI8qtf1dZ32qlrx+3s7BnPDwAAPcH73pc88khy8MHJ5Zcnra1FJ6rp3z9Zf/3kgguSlVcuOk3vVFdXl5133jm/+MUvMmTIkKy11lrp6OjIgAEDMnLkyMycOTMrrLBJ7rhj49x//2p59tllU6lU09BQypw55Tz66Os3qTzxRDJ+fDJgQO09VrVa+z5+xx2TL3whWWmlbnxQAAAAAAAAAAAAYImheAUAAAAAAACWcM8+W3SCBX760+SIIxbe9/zzyc9/npx++ptfv8ceC9YffDCZOPGNz6+rqz2/4hUAAACAmtLrz5/bbZ54YuHtxx577fUBA2p5u6pUuFRKyuWuuRcAAPQFQ4Yk55+f/PWvyWc+k8yenbS1FZOlri5pbk5+8pPkwAN7xnuX3uyb3/xm9thjj4wYMSL9+/fP9OnTM3jwkNxwQ3LiibX/7qXSwsWY8+Yt2r2r1WTmzAXbEyYk995b+2+31VbJUUclY8Z4/wUAAAAAAAAAAAB0Hb+WCAAAAAAAAEu4V06U0lM1NdUm0nkje+yRfOtbtfV585LPf37R7j1nzjvLBgAAANCXtLQUnSD597+TadMWbK+66muvT57cdaUrSe3zp379uu5+AADQV+y0U/LII8lHP1r7N3NDQ/eNXS4n/fsnm26a3HdfctBBSle6Ql1dXdZYY430798/M2dW8oc/DMmqqyYf/nA1V11VK9jpyt8lmH+/f/wj+djHkpVWSk4+OXnppa4bAwAAAAAAAAAAAFhyKV4BAAAAAACAJdy8eUUnWOCUU5Kttko+/OHkmGOSmTOTZZdNvv3t5PTTX/+6I45Izjsvqa+vTdbyyU8mN9zw5uNVq72jeAYAAACgu3Rn8cjRR9c+n6lWk7PPXrC/vT359a8XbH/nO7XPez75ydr6fOed17V56uqS5uauvScAAPQVQ4YkF1yQ3HlncsABtdLG/v0X33j9+tX+fb7bbsm11yY33ZSsssriG29Jdd11yRprlHPUUcmTTyazZpW6tODytcyalTz1VPLd7yYjRyZ/+9viHQ8AAAAAAAAAAADo+xSvAAAAAAAAAD3G448n48Yl/+//Jd//fvKVryw4tt9+SWPjq685+eTkpz9NyuVk+vRkxx2Tyy5b9DEX96QxAAAAAL3JyJFFJ6j5/vdrnxMlyUorJX/6U21ZaaXavltvTY49tmvHrK9PRozo2nsCAEBf8653Jaefnjz/fHLqqckaa9QKWBoa3vm96+qSgQOT4cOTY45JJk9O/vznZNNNk1Lpnd+fBWbNqhXo7LRT8uyzSWtr92dobU1efDH5+MeTvfdOZszo/gwAAAAAAAAAAABA36B4BQAAAAAAAJZwr1Vm0t369Xvt/ZXKgvX6+mTQoAXbjY21yTa//OXa9hNPJFtumVx33aKPWyq9/tgAAAAAS6IttqhNmly0uXOT978/+frXk7vuqk3IO2dObf0b30i23bbrJwZua0tGj+7aewIAQF/V0pLsv3/ywAPJ2LG1YsQdd6yVpjQ01L7bfaMylrq62jlNTcmQIbV/43/728kllyRPPVV7L7D00t32OEuU665LVl89+eMfa++zitbamlx8cTJqVPK3vxWdBgAAAAAAAAAAAOiNStVqtVp0CAAAAAAAAKA4K6+cTJr0+sf33Tf53e8WbJdKtdejj06OOaa2/rvfJfvtt+CclVZKNt64tj5mTHLYYbX1555LvvCF2voLLyTjxtXWb7stmTw5+cc/kscfT6rVZJNNkq99bUHZyiOP1CZ/SZLm5uTqq2uT7yTJtGnJgQfWJuB5pQcfTJ5//vWfbfDg2gQuY8a8/jkAAAAAS5J77qmV286cWXSS7rfUUsnUqUWnAACA3m/atOSOO5Lx42vf/7a2JrNmJZVKrehxwIBkueWS97ynVn643HJFJ14yVKu17+BPP71nFK68lpaW5DOfqWUsl4tOAwAAAAAAAAAAAPQW9UUHAAAAAAAAAIq1zDJvXLzydowZs3BZy3zDhiWXXlpbv+66ZLvtauuNjcnHP15bXsvMmckBByzYHj58QelKUpsU889/fvV1n/1scs45r5+zUkmWXfb1jwMAAAAsadZaK2lrKzpFMTbYoOgEAADQNyy1VPL+99cWeobOzmS//ZKLLuq5pStJraTn3HOT559PLrggaWgoOhEAAAAAAAAAAADQG5SLDgAAAAAAAAAUa6utklKp2AynnJJcfHHyyCPJSy8lHR3J9OnJ+PHJiScm66xTK2rpanPn1iYTBQAAAKCmvj4ZNaroFN2vrm7hol8AAIC+oqMj2W23WulKa2vRad5ca2ty9dXJTjsl8+YVnQYAAAAAAAAAAADoDUrVarVadAgAAAAAAACgOOedlxx0UDJzZtFJut+7351MnFh0CgAAAICe5YADkt/+tugU3WvQoNrnZDvvXHQSAACArlOpJJ/+dHLZZb2jdOWV+vVLPvCB5OKLa2WZAAAAAAAAAAAAAK+nXHQAAAAAAAAAoFijR9cmW1kSbbFF0QkAAAAAep6dd04GDiw6RfeaNy/ZfPOiUwAAAHStww7rnaUrSTJnTvKPfyT7759Uq0WnAQAAAAAAAAAAAHoyxSsAAAAAAACwhFtjjaSjo+gU3a9//2TLLYtOAQAAANDzfPjDSV1d0Sm6T7mc7LJLMnRo0UkAAAC6zqWXJmef3TtLV+ZrbU0uuij5wx+KTgIAAAAAAAAAAAD0ZIpXAAAAAAAAYAlXLidrrVV0iu5XLiebbFJ0CgAAAICep6EhOfTQpKmp6CTdo1+/5KtfLToFAABA13nxxWS//Xp36cp8s2cnX/xi8vTTRScBAAAAAAAAAAAAeirFKwAAAAAAAEB22CFpbCw6RfeqVpfMwhkAAACARXHwwUmpVHSK7rHCCsl73lN0CgAAgK5zwAHJnDlFp+g6bW3JZz5T+54fAAAAAAAAAAAA4H8pXgEAAAAAAABy4IFJeQn69rChIdl//9orAAAAAK82YkSy3XZ9v3xlwIDkqKP6/nMCAABLjksvTa65plZW0le0tye33pr84Q9FJwEAAAAAAAAAAAB6olK1Wq0WHQIAAAAAAAAo3nbbJdddV3SK7tHcnNx7bzJqVNFJAAAAAHqusWOTXXZJZs8uOsni079/8txzSUtL0UkAAADeuRdfTFZfPZk+vegki8eAAcmDDybLL190EgAAAAAAAAAAAKAnKRcdAAAAAAAAAOgZvv712iQlS4LRo5WuAAAAALyZ970v2XDDpL6+6CSLR//+yTHHKF0BAAD6jmOPTVpbi06x+LS1Jd/+dtEpAAAAAAAAAAAAgJ6mVK1Wq0WHAAAAAAAAAIpXqSTLL58891zRSRavgQOTP/4x2WWXopMAAAAA9HxPPpmsvXYye3bRSbpWuZysv34yfnxSV1d0GgAAgHdu7txk2WWTWbOKTrJ49euXPPNMMmhQ0UkAAAAAAAAAAACAnqJcdAAAAAAAAACgZyiXkyOPrE1S0pc1NSU77VR0CgAAAIDeYeWVk5NPTvr3rxYdpUs1NSV//rPSFQAAoO/4y1+KTtA9yuXk3HOLTgEAAAAAAAAAAAD0JKVqtdq3/gIOAAAAAAAAeNumT09GjkymTSs6yeLRv39totAvfKHoJAAAAAC9R7WaDBp0V2bNWidJQ9Fx3rH+/ZNjjkm++tWikwAAAHSddddN7ruv6BTdY5VVksceS0qlopMAAAAAAAAAAAAAPUG56AAAAAAAAABAzzFkSPL73yctLUUn6Xr19ckGGySf/3zRSQAAAAB6l7Fj/5lZs3ZN0lZ0lHesXE7WWCP58peLTgIAANB17rijVkSypHjhheTGG4tOAQAAAAAAAAAAAPQUilcAAAAAAACAhXz4w8nOOydNTUUn6VpNTcn55yelUtFJAAAAAHqX5ZZbLs3Nz2WDDU5JuTy36DjvyODByUUXJXV1RScBAADoOiefnLT1/q7MRdbamvzf/xWdAgAAAAAAAAAAAOgpStVqtVp0CAAAAAAAAKBnmTYtGTWq9toX9O+fnHRScuCBRScBAAAA6J223377rLPOOqmrOySnnLJyKpXmoiO9ZQMHJjfdlKy/ftFJAAAAutbQoX3n+/1F1a9fMnt2UioVnQQAAAAAAAAAAAAoWrnoAAAAAAAAAEDPs9RSye9/n7S0FJ3knauvTzbYIPnCF4pOAgAAANB7rbPOOrniiivyox+tmoMOej51dXOLjvSW9O+f/O1vSlcAAIC+59lnk9bWolN0v1IpefTRolMAAAAAAAAAAAAAPYHiFQAAAAAAAOA1ffjDyR579P7ylYEDk/PPr026AgAAAMBbU6lUkiTbbrttnn/++Tz88MM57bSV8s1vzkhd3byC0725UikZNCi5/vpk882LTgMAAND1JkxImptf//i++ybV6oJlUay3XvLTnyY33ZTMnr3g2scee+Prdtklueaa5MUXkzlzkgcfTH7yk2To0Nc+f+edk7/+NXn++aStLZkyJfnjH5N11nnzjPX1tWcHAAAAAAAAAAAAULwCAAAAAAAAvK4zzkjGjEn69VvE2Vd6mIEDa5Nqrrxy0UkAAAAAeqdyufYr52PGjElLS0suvPDCJMmxxw7PWWfVp75+XpLOAhO+vqamZOmlk1tvTUaPLjoNAADA4nH77bVylK40ZkxyxBHJllsmLS2Lds0xxySXX5584AO1opXm5mSNNZKvfCUZPz5ZccWFzz/++OTKK5Mdd0yWWSZpbExGjEj22qt2/o47vvF4M2cmt932dp4OAAAAAAAAAAAA6GsUrwAAAAAAAACv6/bbb83IkV9LZ+etSVqLjvOW9O+f/P3vyXrrFZ0EAAAAoPepVhcU8VYqlQwYMCCrrbZaxo8f//L+ffYpZ8UVd0up9FCSLp7l9x1qaUk+9rHkoYeStdYqOg0AAMDic/31SUdH195z+vTkqquSY49NfvnLNz9/q62So4+urXd2Jt/8ZvLRjya33FLbt9pqyZlnLjh/s81q58z33e/WCltOOqm23dycnHtustRSrz9mtZrccMNbeSoAAAAAAAAAAACgr1K8AgAAAAAAALymxx57LHvttVd+/eufZ7vtfpSll743pVLPL18plZJBg5KxY5NNNy06DQAAAEDvcccdd+T2229PkpRKpZf3l0ql1NfXZ9ddd81tt92WqVOnJkne//73Z/Lkq3PCCf8vH/vYgymV5ibpLCL6y+rrOzN0aPKXvyTnn58MGVJoHAAAgMXurru6/p7nnJPstFPyve8lt9325ucfccSC9bPOSn70o+Syy5JPfjKpVGr7d9ghWXvt2vquuy44//rrkx/+MPnHP5KvfjV58MHa/qWXTvbd943Hve++WgELAAAAAAAAAAAAsGRTvAIAAAAAAAC8pn333TflcjlnnXVWrr76sjz22HoZM2ZW6urmFh3tdTU0JEstldx8c/Ke9xSdBgAAAKD3OOOMM7LvvvvmqKOOytNPP73QsfklLJtssklefPHFPPzwwzniiCMyduzYHHHEETnyyMNy8cUb5eSTb8qAAU+lpaVSxCOkoaE9n/hEXR5+uJqddiokAgAAQLfq7EymTy86RbLddgvWb7ppwfrkycmTTy7YHjOm9rrUUgv2zZ698L1mzXrt+76Wzs7kpZfeWlYAAAAAAAAAAACg71G8AgAAAAAAALzKFVdckZtvvjmf/OQns/vuuydJBg7sl7//fViOOmpKkllJ2gvN+L/6908+8IFk4sRknXWKTgMAAADQe5x//vk57LDDMmzYsBx99NFZfvnlU61WkyTVajWVSq1IZf3118/KK6+cXXfdNaeeemo++9nP5sgjj0xDQ0OS5Igjts9TTy2Tn/60nNVWq31e89/OlsWoLXV17Xnve2fl6qsbcv75yVJLLfZBAQAAeoS5c5P6+mIzDBmSDB26YPuZZxY+/srtUaNqrxMnLti33XbJ+96XNDcnH/1ossEGC46tuuobj11XV/sZAAAAAAAAAAAAAEu2gn+dEgAAAAAAAOiJJk2alLq6umy22WZpaGhIpVJJqVRKqVTKcceNytVX75pnn/1pXnhhpbS1NRSatbGxNgHLmWcm/+2IAQAAAOhTZs+enaeffjpTpkzJlClTMnfu3HR0dKSzszPlcjn19fVpbGzM8OHDs8IKK2TEiBEZMmRISovQenLPPffkkEMOyfbbb59jjjkmo0ePTpKFri2Xy0mS4cOHZ5dddsnPf/7z7Ljjjvna1772cklLtVpNuVzOwIH98oUvJJ//fHLLLclPfpJcdVXtPl05GW5DQ1vq6krZbbep+cY3BmbddQd03c0BAAB6iTlzkv++ZStM//4Lb8+b9/rbA/771u3ss5Mjj0xWXjnp1y8ZO/a1793c/MZjl8u1nwEAAAAAAAAAAACwZFO8AgAAAAAAALzK7Nmz097enkceeeTlfe3t7WlsbMx//vOfzJ79QPbY4/SstNL38rWvdaajoy5J9xew9O+fbLttbVKWYcO6fXgAAACAxWLatGm555578vjjj+eZZ57JvHnzUl9fn/b29lQqlde97rHHHktDQ0Oq1WqSZNlll80qq6yStddeOyussMKriliq1WrOO++8NDQ05Atf+MLLpSsvvvhiLrjggowbNy5PPfVUPv7xj2f06NHZcsst85Of/CSbbLJJVllllay11lpJ8nJh7yuVSskWWyQXX5w891zym98k552XPPJI0tSUVCrJ7NmL9vMol2uT87a3J+VyNeus05lDDqnLHnvUp6lp+UX9sQIAAPQ5nZ21919F+t/3dk1Nr789a1bt9aWXkm22SU4/PfnQhxaUxzz1VHL//cn229e2p01747FLpaSj4+1nBwAAAAAAAAAAAPoGxSsAAAAAAADAq3zwgx/Msccem5NOOimbbbZZNt988zQ2NiZJLrjggjz88MN5z3s2yac+NSgbbfRIPvjBCens/GiamhrT2rp4s5XLSXNzsuqqybHHJh//+OIdDwAAAKA7VCqVPPLIIxk3blymTJmSSqWyUMlKZ2fnm96jWq1m3rx5L28/9dRTeeqppzJ+/PgMHDgwW265ZdZdd92XP+cplUoZP358Vl111eyyyy5Jkttuuy3/93//l4svvjhNTU1pa2vLDTfckI022iiHHnpo9t1333zmM59ZaMz/LV35X8OGJd/5Tm3p6EgmTkzGj0/GjUtuvjl58slaqUp7e1KtJnV1SX197TOgtdaqZqutKtl887pstFElq65aTqm04NfgF2V8AACAvqq5uVZsWaTp05OpU5OhQ2vbyy238PHlX9GX+cgjC9afeCLZeedkqaWSUaNq93nsseTXv15wzt13v/HYlUrSr987SQ8AAAAAAAAAAAD0BYpXAAAAAAAAgIVUKpWMHDkyH/zgB3PxxRdnyy23zEEHHZSRI0dm3Lhxufzyy/OhD30on/rUp1KpVLLNNiOz0ko7ZMMNr8lWW52Z//u/5KWXklmzujZXS0tt0pSPfzw58shk9OiuvT8AAABAEVpbW3PHHXfk1ltvTXt7+0LFKV2lvb09U6dOzd/+9rdcffXVWX/99bPZZpulqakpM2bMyFJLLZUkmTx5ck499dRceuml+dGPfpRtttkmjz32WP7617/mwgsvzI9//OOMHDky22677cuFJ2+19KS+Pllvvdqy334LH6tWa0u5/Mq9pSR1/10v538pXQEAAJZk/frVCi6LNnZssttutfWtt07OOae2vuqqycorLzjvn/989bXTptXKOZNaAcueey44dtFFbzxuZ6fiFQAAAAAAAAAAAEDxCgAAAAAAAPBfnZ2dqaurS7lczsCBA3PhhRfm29/+dk444YT86le/SpLU1dVl5513zllnnZUkKZfLuf/++/PSSy9lxIiWfOlLnTn88Lr885/J//1fcv31SV1dbbLMWbNqE2cuqqam2jJnTrLCCsmXvlSbjPO/84ACAAAA9GrVajV33nlnrr766lSr1XR0w0y580td7rzzztx9993ZaKONsuKKK+bmm29OkkyfPj3nn39+fvnLX+bAAw9Mkmy22WbZbLPNstxyy+Wkk07Kb3/722y77baLpfCkVKotrzRnzpx8+MMfzqOPPpprr702I0eO7PJxAQAAequGhtp38pXKW7/26KOTY46prf/udwuXY660UrLxxrX1+a9J0tKS7Lprbf2FF5Jx42rrp566oHjls59NHnkkuf/+5FvfWnDt3/9e2zffeeclkyYlt9+evPRSsv76yVFH1cZIkmuvTa655o2foaMj6d//LTw0AAAAAAAAAAAA0CcpXgEAAAAAAABy55135t///nc22mijrL/++i+XsBx33HH59Kc/nb/85S8ZOnRo1ltvvWy44YYZPHhwkqS9vT1XXnllZsyYkW222SZ1dXVJkve/v7ZUKslDDyUTJiS33JLcdFPyn//UCljmF7KUSklnZ+3cjo5kueWSTTZJtt02GT062WijZMCAIn86AAAAAF1rxowZufjii/P000+nvb2928evVCqpVCq58847s+GGG2b8+PH52te+llKplFVWWSW77757kgVFvauttlr23XffnH322bnuuuvy9NNPZ/nll++WrP369cvYsWOTJJMmTVK8AgAA8AqlUjJqVO17+K40ZkytjOV/DRuWXHppbf2665Lttqut33BD8sMfJt/5Tu13AY4/fuHrnngiOeCAhfctv3yy556vPf748a9/7JVGjEiamt78PAAAAAAAAAAAAKBvU7wCAAAAAAAAS7gpU6Zk//33z7PPPpuLLrooSV4uUOns7Mxaa62V733vey+fX61WX16/6KKLctppp2WbbbbJJz7xiVfdu1xO3vWu2rLXXrV9lUoybVoyd24yZ06tbKVfv9oycGDtFQAAAKAvqlarufPOO3P11Vens7MzlUql0DwdHR1Jkn333Tf/+c9/MnXq1MybNy+dnZ0vn1OtVlMqlbLuuutmvfXWy+OPP55+3fwBzm233Zbll18+K6644iJf09rampdeeinLLbfcYkwGAABQvK226vrilbfju9+tFaZ86UvJxhsnLS3JpEnJ5ZcnJ5yQvPDCwuf/6U+13ylYc81k6NBk9uzkvvuS889PzjgjWZSe0k03XTzPAgAAAAAAAAAAAPQupeorZ0UCAAAAAAAAljjvf//788QTT+RrX/taDjzwwEW+7sILL8wnP/nJrLnmmhk7dmyWX375xZgSAAAAoHebO3duLrjggjz11FNpX5TZY7tZR0dHWltbc+655+YnP/lJ9tlnnyRJe3t7Ghoa8u9//zs777xz1l577Vx44YUZOHBgwYlfX6VSyTnnnJPTTjst48ePLzoOAADAYnX22clhhyWzZhWdpHs1NycnnlgregEAAAAAAAAAAACWbPVFBwAAAAAAAACKc84552TcuHE57rjj8rnPfe7l/ePGjcv999+fe++9N9tss01Gjx6dESNGpLGxMUlt8sp3vetd+cY3vpEdd9xR6QoAAADAG5g9e3bOPvvsTJ8+PZ2dnUXHeU319fUZOHBgPve5z+Xoo49OW1tbPv/5z6ehoSFPP/10zjjjjEyZMiXHH398IaUr1Wo1pVJpkc4tl8uZMWNG7rjjjjz88MNZffXVF3M6AACA4owenSzi26U+pbGx9uwAAAAAAAAAAAAApWq1Wi06BAAAAAAAAND92tra8ulPfzr/+c9/8pe//CXvfve7M3Xq1Fx66aU5/PDDM3v27JfP3WKLLXLooYdmt912S0NDQ4GpAQAAAHqXmTNn5swzz8ysWbNSqVSKjrNI5s2blz/+8Y9Zc801s/TSS+fuu+/Ogw8+mEMPPTQ/+9nPio73huYXtFx77bX5yEc+klNOOSUHHHBA0bEAAAAWm46OpKUlaW8vOkn3qq9PZsyoPTsAAAAAAAAAAACwZCsXHQAAAAAAAADoftVqNQ0NDZkyZUpWWGGFvPvd705nZ2cuu+yyHH744VlrrbVy3HHH5ec//3m22Wab3H777TnkkENyySWXFB0dAAAAoNdobW3Nb3/7215VupIkjY2N+fSnP53nnnsuf/rTn7Lsssvm+OOP7zGlK9Vq9U1/niuvvHJWXXXV/P3vf++mVAAAAMWor0/WXrvoFN1vlVWUrgAAAAAAAAAAAAA1pWq1Wi06BAAAAAAAAND95syZk8022ywjRozIVVddlRdeeCG77LJLZs2alQkTJqSxsTFJ8vTTT+cXv/hFTjjhhCy33HK5++67s+yyyxacHgAAAKBna2try29/+9u8+OKLvap05ZUaGxvzvve9L5tttllKpVLRcdLR0ZHOzs40NTW95vHOzs7U1dUlSaZPn56DDjoo48aNy6RJk7ozJgAAQLc7++zksMOSWbOKTtI9WlqS449PDj+86CQAAAAAAAAAAABAT1AuOgAAAAAAAABQjH79+mWbbbbJddddl1tvvTUzZszI7bffnuOPPz6NjY3p6OhIpVLJ8ssvn+OOOy6f/exn88wzz2TixIlFRwcAAADo8S6//PJMnTq115auJMm8efNy6623pqOjo+gomTBhQoYOHZqDDjooP/7xj3Pqqafmn//8Z6ZNm5bJkyenvb395dKVJBkyZEhGjx6dKVOmZMaMGQUmBwAAWPz22COpVotO0X0qlWTffYtOAQAAAAAAAAAAAPQU9UUHAAAAAAAAALpftVpNqVTKBz7wgZx22mn53ve+l3322SeDBg1K9b+zsZTL5ZTL5bS1taWpqSlrrbVWwakBAAAAeocHHnggDz30UDo7O4uO8o61trbm2muvzYc+9KFCc6yxxhqZNWtW/vznP2fOnDlJkgEDBmT27NlZc801s9FGG6Vfv35Zc801s+WWW2bQoEFpaGhIkowbNy477bRTkfEBAAAWq5aWZL/9kl//OmlvLzrN4lVXl+y+ezJkSNFJAAAAAAAAAAAAgJ5C8QoAAAAAAAAsgUqlUpLkIx/5SI4++uj84Ac/yOTJkzN9+vTcdttt+chHPpJyuZyOjo40NTWlUqnkscceS//+/VMulwtODwAAANBzzZkzJ5deemna+8hMtx0dHZkwYULWXXfdrLjiioXlGDRoUJ5++unce++9uf3229Pa2poHH3wwN998c1pbW/OnP/3p5ULh+UaNGpUkuemmmxSvAAAAfd5hhyVnntn3i1eampIjjyw6BQAAAAAAAAAAANCTlKr/+9dlAAAAAAAAQJ9WrVZTKpVefn300Ufzwx/+MJdccklmzJiRAQMG5Hvf+1722WefDBs2LEly6aWX5rDDDsu73/3uXHPNNQU/AQAAAEDP9Ze//CUPPPBAOjs7i47SpQYNGpRDDz00DQ0NhYw//7OsV5o5c2b69++f559/Pv/6178yd+7cPP7447nhhhsyffr0TJ8+Pffdd19Gjx6d22+/vZDcAAAA3WnzzZNbby06xeK17rrJPfcUnQIAAAAAAAAAAADoSRSvAAAAAAAAwBLisMMOyxFHHJGRI0e+6tjUqVPzs5/9LH/+85/z8MMPZ8iQIdloo42y9dZbZ9q0aTn//POTJP/617+y8sord3d0AAAAgF7hgQceyEUXXZT29vaio3S5+vr6jB49Oh/60IeKjpJKpZIkKZfLrzr2yoKWiRMnpq2tLQMHDsyoUaO6NSMAAEAR/vGPZNddk9bWopMsHi0tyR//mHz0o0UnAQAAAAAAAAAAAHoSxSsAAAAAAACwBPj5z3+eww8/PD/96U9z2GGHvTz5ZLVaTbVafXmSyrFjx+aiiy7KbbfdlgkTJrx8/c4775xDDz00O+ywQyH5AQAAAHq6SqWSk08+ObNnzy46ymJTX1+fgw8+OEOHDi06yqv87+dclUrlNYtZAAAA+rq99kouvjhpays6SddqbEw++MHkiiuKTgIAAAAAAAAAAAD0NIpXAAAAAAAAoI+bPHlyRo4cmU9+8pM54YQTstJKK73h+XPmzMm0adPy5JNPZtq0aRk+fHg23njjbkoLAAAA0Ds98MADufjiizNv3ryioyw25XI5m2yySXbccceio7xlnZ2dqaurKzoGAADAYjdjRjJqVPLii0Un6VqDBycPPZQsu2zRSQAAAAAAAAAAAICepr7oAAAAAAAAAMDitffee2fEiBHZb7/9FipdmThxYu6///5MmzYtq6++et73vvclSfr165fm5uaMGDGioMQAAAAAvc+4ceP6dOlKklQqldx5553Zfvvt09DQUHScRTJ37txcccUVefHFF3PQQQcVHQcAAGCxGzw4Offc5BOfSFpbi07TNfr3T848U+kKAAAAAAAAAAAA8NrKRQcAAAAAAAAAFp+f//znufHGG/OlL30p22yzTZLkxRdfzI9+9KNstNFG2X333fOFL3whY8aMyZ577pmnnnoqSVIqlYqMDQAAANCrTJ06NU8//XTRMbpFqVTKfffdV3SMt+S6667L17/+9aJjAAAAdJsdd0x23TVpbi46yTvX2Jhst12tSAYAAAAAAAAAAADgtSheAQAAAAAAgD7qmWeeyZFHHplPfvKTOfj/s3fv0XYVhL3vf3M9sjd5SggQEh4BYwQCBgkxPIRih1YlikIrOOoD5RZb9fZo67GOcU7voJ4xPBePj9bb9nDUc1F8tCJWUYeiqDwjEMCClwoND4EACcQYIGSHZK+917x/LAmFREzI2ntm7nw+Y2Sw1spac/4m/2VlZ37f+9602+2sWbMmf/u3f5u//uu/zoIFC/L+978/H/rQh7LXXnvlkksuycknn5zbbrut6ukAAAAAtbJixYp0u92qZ4yL4eHhLF++vOoZO2xwcDALFizIxo0b89BDD1U9BwAAYNxceGEyY0bSqPG/JC6KZNq05KKLql4CAAAAAAAAAAAA7M5q/OOSAAAAAAAAwPO54IILMjo6mhUrVuTf//3fkyQ33HBDPvGJT+Td7353Lr/88vz93/99PvGJT+Suu+7KH/zBH+S+++7Lt771rYqXAwAAANRHp9PJbbfdtseEV5Jkw4YNefjhhyvd0O12U5bl877n6d9/6UtfmlarlauvvnoclgEAAOweZsxIli/v/beupk1Lrr022XffqpcAAAAAAAAAAAAAuzPhFQAAAAAAAJig3ve+9+W9731vVq9eneOOOy7vfe9784UvfCHz5s3L5z//+cydOzdJMjw8nLlz5+ZjH/tYGo1GLrnkkmzatOl33rgSAAAAgOTBBx9MURRVzxhXIyMjW0O/VSjLMo1GY5v/72VZZnR0dOvzp2M48+bNy7x58/KjH/1oXHcCAABUbf785JprkunTq16y86ZMSX784+TII6teAgAAAAAAAAAAAOzuWlUPAAAAAAAAAPqvLMssWLAg//iP/5hTTjkln/zkJ/PZz342SXLppZcmSUZHR9NsNjNp0qQkybHHHps5c+Zk7ty5mTx5svAKAAAAwA5YvXp1Op1O1TPGVVmWeeCBByo7/80335ybb745Bx98cI444oi8+MUvzpNPPpnp06en2Wxufd/Tj2fNmpWjjz46y5cvr2oyAABAZY4+Orn22uTUU5Mnnkjq8KMA06cnV1yRLFlS9RIAAAAAAAAAAACgDoRXAAAAAAAAYAIqiiLdbjeNRiNnn312li5dmo997GN5+OGHc/TRRyd55saTZVmmKIrcfvvtWbduXY4//vg89dRT2Wuvvaq8BAAAAIBauP/++9Ptdn/n+xYtWpQ3v/nNW59/9KMf3eY9559//tbHl112WX7+85/v1Jbjjjsuy5Yte9a2iy+++Ldu+G2uvvrqXHPNNc/7nkcffXTr90rjbe3atfnzP//zJMmBBx6YkZGRvOxlL8vLX/7yTJ48OYcffniWLl2aTqeTWbNmZdasWXn5y1+eb33rW773AgAA9kiLFiUrViSvfGXy2GPJyEjVi7av1UqmTeuFYo46quo1AAAAAAAAAAAAQF0IrwAAAAAAAMAE1Wg0UpZlkmTevHn5/Oc/nxUrVmTevHlb3/P0zTFHR0dz+eWXZ3h4OKeffrqbTwIAAADsoDVr1lQ9IUkyc+bMvOY1r+nLsXYkJNPtdvPkk09m+vTpfTnnzjj11FPzJ3/yJxkeHs7KlStz880354YbbsgVV1yRJGm32+l0Otl3331zzDHHZJ999snatWuTJLfccktOPvnkcd8MAABQtQULkp//PHn723sRlqGhqhc925QpvUDM176WHHRQ1WsAAAAAAAAAAACAOhFeAQAAAAAAgAmsKIokyejoaJrNZpYuXZrkmeDK07//7W9/O5/97GezdOnSvP3tb69sLwAAAECdPPXUU9m8eXPVM1IURc4444xMmjQpnU4n7XZ7u++7++67c9FFF23z+v77759ly5Yl6X1v9Itf/OJ3nrPZbGb16tWVhFemTp2az33uc0mS1atXZ/LkyfnlL3+ZFStWZGhoKPfff3+uuuqqjIyMZMWKFdmwYcPWz/74xz8WXgEAAPZYBxyQ/PjHyZe/nLz//cmWLUmnU+2mVisZGEg+9ankPe9JfvNjDAAAAAAAAAAAAAA7THgFAAAAAAAA9gDNZvNZz4v/cKeSK664IhdccEG2bNmSr371q+M9DQAAAKC21qxZk3a7nS1btlS64+STT86BBx6Yxx9/PHfeeWdOOOGE7b5v06ZN2bRp0zavL168eOvjlStXZv369b/znMPDw3n44Ydz+OGHv/Dhu6AsyyTJnDlzkiTHHntsjj322CTJ5s2bMzg4mE2bNuXmm2/O0NBQ1q1bl+985zuZMmVKJXsBAAB2F0WRvPOdyWtek7zjHcmNNyZDQ9VsmTIlWbQo+ed/Tg4+uJoNAAAAAAAAAAAAQP0JrwAAAAAAAMAeqtvt5p577skHPvCBPP744/nMZz6TefPmVT0LAAAAoDbWr1+f0dHRSjcccMABOeWUU9LtdvOtb30rhx566E59ftq0aTnqqKO2Pr/hhht26HNlWebRRx/dqXP1038MCz+tLMuUZZnBwcEkyV577ZXf+73f2/r773znO8dtHwAAwO7ugAOSH/0o+cpXkg9/ONm0KXnyyfE597RpycBA8rGPJeed14vBAAAAAAAAAAAAALxQwisAAAAAAAAwQZRlmaIoMjo6mmaz+Tvf32g0MnPmzHzyk5/M5MmT86pXvWocVgIAAABMHJ1OJ2VZvqDPnn/++bt8/larlTPPPDPNZjM//elPs2rVqp0Or7ziFa/Y+l3SQw89lFWrVu3wZzudzk6da6wVRfGsIMvTj7vdbhqNRpLs8HdnAAAAe4KiSN7xjuRtb0uuuCL5H/8jueGGpNtNhof7e652O2k2k8WLk498JDnttN5zAAAAAAAAAAAAgF0lvAIAAAAAAAAVK8tusnFj0hlORjrJ6GjSbPXuOtKelEyZ+qwbRm7P0NBQRkZGMjg4mIGBgR0+96xZs7Js2bJdvQQAAACAPdLIyEi63W5l53/Na16TWbNm5ZFHHsmVV165059vt9tZvHjx1uc33HDDTn1+ZGRkp885ljqd5Be/SG65pczttxd54olkaCjZsqWRgYFkypRkxoxmjj46Oe64ZOHC3ldwAAAAe7pGI3nd63q/7r8/+Yd/SD73ud7vdbu9P1u9EFOm9I7d7Sbnnpv8p/+UzJ/ft9kAAAAAAAAAAAAASYRXAAAAAAAAYFyVZTdZ/+uUqx9M96EHUq76ZbJubZIiaRRJUfQel2WSsnf3kaKR7Dc7xSEvTmPuwSnmHJjM2DtFUeTWW2/Nt7/97Vx00UV50YtelLIsc8455+Tkk0/OEUcckenTp//mvOWz4i1PPPFEZsyYUcn/AwAAAICJotvtpizLF/TZiy66aJvXzj333B3+/Jw5c7JkyZKMjIzkm9/85gsKwBx77LHZa6+9kiTr16/PnXfeuVOfHx0d3elz9tO6dcl3vpMsX55cf33yy1+WGRgoU5aN570p8NM3/t28OTn00OSkk5JXvjJ54xuTffcdv/0AAAC7o3nzkk9+MrngguTOO5Of/eyZP3fdc08yMJA0m7/5sYbfePrHEbrd3p+1DjssOfHE3p+3Fi8WvgQAAAAAAAAAAADGlvAKAAAAAAAAjIPuw6vSveGalCv/rRdSKYpkeMuOH+DhVSkffjCjA5OS0W7SKLJl/pH5vz7197ny//u3zJ49O91uN3fccUf+6q/+KvPnz89ZZ52VP/qjP8oxxxzzrOjKk08+mdNPPz3dbjeXX355pk6dOgZXDAAAADDxNZvNFEXxguIrDz744C6de9q0aSmKIq1WK+973/u2+5558+bl/PPPz4033pgf/vCHz/q9oiiydOnSrc9XrFix09fRao3/j6OXZbJiRe8mwN/7Xu9mv89EVop0OsXzfTxJnhVlueuu3q+vfz15//uT005L/vN/To4//pkbBwMAAOyJWq3k6KN7v971rt5rIyO9GMujjyZPPdWLrJRlstdeyeBgst9+yZFHiqwAAAAAAAAAAAAA40t4BQAAAAAAAMZI2RlO+W+3ZfSnVyYbnkhGOr07jrzwIyZbnom1NP/t1vzTa07I0OmvyYte/6YMvmxxfnLVVfmXf/mXXH755bngggtyyy235AMf+EBe/epXp/2bO5usWbMm1113XZJk/fr1wisAAAAAL1C73U6j0cjo6GjVU3baEUcckb333jtJsmnTptx66607fYz2ON5Jd2go+ed/Tj7+8WTNmt4Nfrvd/h4/SS67LPnhD5PZs5OPfCT54z9Opkzp33kAAADq7D/GWAAAAAAAAAAAAAB2F8IrAAAAAAAA0Gflls0ZveoHKf91RVIkGR4ek/O0GkVajVb26mxOfnBZRq74Tl619OSccMEFed3rXpcvfOEL+d73vpc1a9bkwgsvzIknnpgkWbBgQR566KHceuutOfjgg8dkGwAAAMCeYNKkSWMeXpkxY0Y++MEPbn3+0Y9+NEmydu3a/OAHP9jm/fPnz8/8+fOT9KK7N910Ux555JFt3nfCCSdsffyzn/0snU5np7cNDAzs9Gd2Vln2git/9me9xxs3ju35ut1ehOXee5O//MvkQx9KLrywF2ApirE9NwAAAAAAAAAAAAAAAAA7T3gFAAAAAAAA+qh778qMfvOryZYtyejI+J14eEvv/NdflUm33Zw3vuWdWbBgQebOnZsLL7wwZ555Zr773e9myZIlGR4ezpw5czJnzpzx2wcAAAAwAe23334pKqpxPPbYY1mxYsU2rw8ODm4Nr2zYsGG77znooINy4IEHJklGRka2+57fpdlsbj3GWHnkkeScc5Kf/rQXQxlvT0de/vRPky99Kbn44mT27PHfAQAAAAAAAAAAAAAAAMBv16h6AAAAAAAAAEwE5ZbNGfnmVzN6yReSTUPjG135jzqd5InHMvrF/5mXPHh3/vt/+28577zzsnbt2lx66aVJkkmTJlWzDQAAAGCC2X///TMyUtH3QLvghBNO2Pr49ttvz9ALqJq0Wq0xC/uWZfJP/5QsWJBcdVU10ZX/aGiot2PBguSrX+3tAwAAAAAAAAAAAAAAAGD3UJSlf/YFAAAAAAAAu6J778qMfvOryZYt1QVXtqfdTiZPzcgbz8qSN52ZRx55JCtXrsw+++xT9TIAAACACeMzn/lMHn/88apnjLtGo5EPf/jDGRwc7OtxN2xIzjorWb68+uDK9kyenLzylcmllybTp1e9BgAAAAAAAAAAAAAAAIBG1QMAAAAAAACgzkav+0lGL/lCsmlo94quJEmnkzzxWFpfuyjvXLwoM2bMSKPhrwgBAAAA+unAAw+sekIlJk+e3Pfoyrp1ydKlydVX757RlSTZtCm55preznXrql4DAAAAAAAAAAAAAAAAgLsqAQAAAAAAwAtQlmVGfvTddK/7US9wsjsb6eS9h+ybd7/s8JRlWfUaAAAAgAnlkEMOSavVqnrGuJszZ05fj7d6dbJ4cXLvvcmWLX09dN9t2dLbuXhx8vDDVa8BAAAAAAAAAAAAAAAA2LMJrwAAAAAAAMBOKssyoz+4LOXNP939oyu/Mdhs5i+POTwz7rq96ikAAAAAE8rcuXPTaOxZP5bdbDYzb968vh1v3brkxBN78ZWafN2WTqcXXTnxxN5+AAAAAAAAAAAAAAAAAKqxZ/0LPwAAAAAAAOiD7jVXpLz1pvrcBfI32km6P7k8o7fdVPUUAAAAgAlj9uzZGRwcrHrGuDvqqKP6cpwNG5KTT+5FV0ZG+nLIcTM6mqxZ09u/YUPVawAAAAAAAAAAAAAAAAD2TMIrAAAAAAAAsBNGf3Z9utdflXSGq57ywox00v3eN9O9+86qlwAAAABMCEVR5MQTT0y73a56yrg59NBDM23atF0+Tlkmb31rct99tWscb9Xp9Pa/9a296wEAAAAAAAAAAAAAAABgfAmvAAAAAAAAwA4q169L9wffqe9dIJ820snov3wl5aahqpcAAAAATAiLFi1KuYdUNyZNmpSTTjqpL8e69NLk2muTLVv6crjKbNmSXHNN8vWvV70EAAAAAAAAAAAAAAAAYM8jvAIAAAAAAAA7oCy7Gbn0S8noSNVT+mOkk9HvuhMkAAAAQD8MDg5m4cKFKYqi6iljbnBwMIcccsguH2ft2uS885KhCdIG3rQpec97etcFAAAAAAAAAAAAAAAAwPgRXgEAAAAAAIAd0F1xXfLrXyVlWfWU/hgdTXnvynT//faqlwAAAABMCMcff3xarVbVM8ZUu93OiSeeuMuBmbJM3vWuZPPm/uzaXWze3LuuifIVIgAAAAAAAAAAAAAAAEAdCK8AAAAAAADA71CuX5fulZcnneGqp/RXp5PRy76WctNQ1UsAAAAAam/27NnZb7/9djlKsjtrNBpZtGjRLh/n0kuTa69NhifY123Dw8k11yRf/3rVSwAAAAAAAAAAAAAAAAD2HMIrAAAAAAAA8DzKsszIN76cjIxUPWVsjHQy+t1Lq14BAAAAMCGceeaZaTabVc8YE+12O8uWLcvg4OAuHeepp5LzzkuGJmgLeNOm5D3v6V0nAAAAAAAAAAAAAAAAAGNPeAUAAAAAAACeR/nAL5Nfr03KsuopY2N0NOU9d6Zcv67qJQAAAAC1N3PmzPz+7/9+2u121VP6qtFo5OCDD85RRx21y8e65JKk2+3DqN1Yt9u7TgAAAAAAAAAAAAAAAADGnvAKAAAAAAAAPI/u9Vclw8NVzxhb3TKjNy2vegUAAADAhHD88cdnn332SVEUVU/pm1arlTe/+c19uaaPfzzZuLEPo3ZjGzf2rhMAAAAAAAAAAAAAAACAsSe8AgAAAAAAAL9F+eSGlPfdXfWMsdcdTXnripSdTtVLAAAAAGqvKIq85S1vSbPZrHpKX7Tb7bzhDW/I1KlTd/lYN9+crFrVh1E1sGpV73oBAAAAAAAAAAAAAAAAGFvCKwAAAAAAAPBbdG+5vuoJ46q84+dVTwAAAACYEGbOnJlXv/rVabfbVU/ZJa1WK4ccckiOOuqovhzv059ONm/uy6F2e5s3964XAAAAAAAAAAAAAAAAgLElvAIAAAAAAADbUXZH071peTIyUvWU8TE8nNHlV1a9AgAAAGDCeMUrXpFFixbVNr7SbDYza9asnHXWWSmKYpeP99hjyWWXJd3urm+rg263d73r11e9BAAAAAAAAAAAAAAAAGBiE14BAAAAAACA7SjvWbnn3AXyaU88lvLR1VWvAAAAAJgQiqLIaaedlpe+9KW1i680Go3MmDEj55xzTt+2f+97SavVl0PVRqvVu24AAAAAAAAAAAAAAAAAxo7wCgAAAAAAAGxH9/57kuHhqmeMr7JMd9X9Va8AAAAAmDCKosgZZ5xRq/hKs9nMzJkzc+6552ZwcLBvx73++mTjxr4drhY2bkxuuKHqFQAAAAAAAAAAAAAAAAATW6vqAQAAAAAAALA7Kh/4ZZJyl45RLFqS1pvf+rzv6d5/T0YvvvD5DzRzVhpHvTzFIYel2HufZMrUpGgkTzyW7t13prv8ymRTH+5aOdJJueqXyZITd/1YAAAAACRJGo1GzjzzzHz/+9/Pz3/+83Q6naon/VatViv77rtvzjnnnAwMDPT12MuX9/VwOeec5ItffOZ5UTz/+9vt5F3vSk49NTnmmGT//ZNp05Jf/zq58cbk7/4uufba/m5Mkuuu6/8xAQAAAAAAAAAAAAAAAHiG8AoAAAAAAAA8R1mWya8eqXrGVo0jXpbmq1637W/M2i/NWfulsfCYjPy//0+y4fFdPlf50AO7fAwAAAAAnq0oipx22mnZd9998+Mf/zgjIyO976B2I61WKwsXLsyyZcvSbrf7euzR0eSuu/p6yJ02c2byuc9t+/oBByRnnNH7dd55yf/+3/097913966/2ezvcQEAAAAAAAAAAAAAAADoEV4BAAAAAACA53p8/ZgcduSif9jmtXLLUzv02XJ4S8p/uzXde1Ymw1tSvHRhmktOSpIU02ekeeprM/qdS3Z95IbHU450UrT6e3NNAAAAgD1dURR5xStekfnz5+cb3/hG1q1bl06nU/WstFqtDAwM5Mwzz8xhhx02JudYuTJpt5MtW8bk8DvlmmuSr32tF0RZsCD5m79J9tuv93uf/nTy1a8mT+3YV3Y7pN3uXf+RR/bvmAAAAAAAAAAAAAAAAAA8Q3gFAAAAAAAAnqNc/VBSNPp/3Afve2Gfu+/ujNy6Itk09Mxr965MMf1Fabx0YZKkOPDgvmxMu53y0TUp5vbpeAAAAAA8y8yZM3Peeeflpptuyk9+8pOMjIykLMtKtrRarSxcuDCvf/3rMzAwMGbn+dnPxuzQO2xoKDnllOS665557Sc/SR55JPnmN3vPp01Ljjoqufnm/p77Zz8TXgEAAAAAAAAAAAAAAAAYK8IrAAAAAAAA8Bzd1auS4eGqZ2xVrn5w+6//em2SXnil7NfebjflmocS4RUAAACAMVMURZYuXZqXvOQlueyyy7JmzZqMjo6OW4Bl0qRJGRwczJve9KYcdthhY36+O+5INm4c89M8r40bnx1dedrKldu+r9/n/cUv+ntMAAAAAAAAAAAAAAAAAJ4hvAIAAAAAAADPteGJJP2/yWX7/E9t89roDy5Ld8V27vj4uzSbabz0qK1Py5V9untjp5NsGurPsQAAAAB4XjNnzsy5556btWvX5sYbb8ztt9+eoijS6XT6fq5ms5kkOeSQQ3LSSSfl0EMPTVEUfT/P9mzYMC6neUHOPvuZx3fdldx5Z//PsTtfPwAAAAAAAAAAAAAAAEDdCa8AAAAAAADAc3WGq17w/BrNNM98e4p99k2SlGseTveGa/p2+HJ3v34AAACACWa//fbL6aefnte+9rW5/fbb89Of/jRDQ7047q5EWFqt1tbgypIlS7JkyZJMnz69L5t3xsaN437KHXL22cl/+S+9x8PDyXnnjc15hnSOAQAAAAAAAAAAAAAAAMaM8AoAAAAAAAA81y7czPL5jFz0D9u8Vj726507yMBgmme/O41D5/c+/+jqjHzlc8lIHzcPC68AAAAAVGFgYCDHHXdcFi9enLVr12b16tVZtWpVHnrooaxfvz6tVu/Hv7vdbsqyTLfbTVEUaTQaW//b6XQyderUzJkzJ/PmzcsBBxyQuXPnbg2wVGHLlspO/Vt98IPJpz6VNBrJ5s3JW9+aXHvt2Jxr8+axOS4AAAAAAAAAAAAAAAAAwisAAAAAAACwrWJsDls+eN+uHWDajLTedl6K/Q9IknTvvyejX/tCsqXPd24sxuh/AAAAAAA7pCiK7L///tl///3z8pe/PEkyOjqaX/3qV1m7dm2Gh4czMjKSkZGRNJvNtFqttFqt7LPPPpk9e3YmTZpU8RU82+Bg1Que7dOfTv7iL3qPH388OeOM5Oqrx+58u9v1AwAAAAAAAAAAAAAAAEwkwisAAAAAAADwXO3d68aUSZL9ZveiK9NflCTp3v6vGb3sa0l3tP/n2s1uzAkAAABA0mw2M3v27MyePbvqKTtt6tSqF/RMmpR8+cvJWWf1nj/wQHLaackdd4zteXeX6wcAAAAAAAAAAAAAAACYiIRXAAAAAAAA4LnGKLxSHHToti92R1M+vCpJ0vrAf03xoplJkpEv/s+UD9zb+9yB89J825+kGNyr95H77k73lutTzD34WYcqH7yvHytT7I7hGQAAAABqa8aM8TvX+ecnf/M3vcdf/GLy7nf3Hg8OJj/4QfJ7v9d7/thjyYc/nOy9d3LSSc98/q67kl/9qn97iiKZPr1/xwMAAAAAAAAAAAAAAADg2YRXAAAAAAAA4LleNLN3R8Sy7OthW+f+n9u8Vm5+KiMf/+vn/Vzx4gVboytJ0jj0JWkc+pJt3tf56Id2fWS7nWKqO0ECAAAA0D8LFybTpiVPPlndhv33fya6kvSCK1//+rbve9e7kosv7t95p05Njj66f8cDAAAAAAAAAAAAAAAA4NkaVQ8AAAAAAACA3U1j7sHJpIGqZ1SjKFLMObDqFQAAAABMIIsXJ91u1Suq0e32rh8AAAAAAAAAAAAAAACAsVGUZVlWPQIAAAAAAAB2J+WTT2TkM/89GR2pesr4azTT+q//d4pGs+olAAAAAEwQ3W4yZUqyeXPVS8bfwECyaVPSaFS9BAAAAAAAAAAAAAAAAGBi8s+3AAAAAAAA4DmKaTOSVqvqGdWYuY/oCgAAAAB91Wgkhx9e9YpqHH646AoAAAAAAAAAAAAAAADAWPJPuAAAAAAAAGA7iv0PqHpCJYqD5lU9AQAAAIAJ6JWvTIqi6hXjqyiSk0+uegUAAAAAAAAAAAAAAADAxCa8AgAAAAAAANtzyIv3vDtBtielcdChVa8AAAAAYAI66aRk6tSqV4yvqVOTE06oegUAAAAAAAAAAAAAAADAxCa8AgAAAAAAANvROGxB0p5U9YzxVXZTzHtx1SsAAAAAmIBOOy0ZGal6xfjqdJJly6peAQAAAAAAAAAAAAAAADCxCa8AAAAAAADAdhSHHJYMDlY9Y1wVBxyYYu99qp4BAAAAwAQ0fXpy9tlJs1n1kvHRbPaud8aMqpcAAAAAAAAAAAAAAAAATGzCKwAAAAAAALAdRVGkceKpSbtd9ZTxMWkgjZNeVfUKAAAAACawv/iLZGCg6hXjY2Cgd70AAAAAAAAAAAAAAAAAjC3hFQAAAAAAAPgtGouWJGVZ9Yzx0WymeMmRVa8AAAAAYAJ72cuS+fOrXjE+5s9PFi2qegUAAAAAAAAAAAAAAADAxCe8AgAAAAAAAL9FMbhXiiMXJcUE/2u1VjuNpSenaEzw6wQAAACgch/5SDJ1atUrxtbUqb3rBAAAAAAAAAAAAAAAAGDsuXMSAAAAAAAAPI/mCacmrWbVM8ZYmcbiE6oeAQAAAMAe4A//MJk0qeoVY2vSpN51AgAAAAAAAAAAAAAAADD2hFcAAAAAAADgeRSz56SY95KkOUHjK612imOPTzF1WtVLAAAAANgDDAwkX/xiMnly1UvGxuTJvesbGKh6CQAAAAAAAAAAAAAAAMCeQXgFAAAAAAAAfofmm85OWu2qZ4yNyZPTfPUbql4BAAAAwB7kjW9MTjtt4sVJBgaS17++d30AAAAAAAAAAAAAAAAAjI+iLMuy6hEAAAAAAACwu+ve8fOMXvbPSadT9ZT+abXTPOe9aRx4SNVLAAAAANjDrF+fzJ+fPPZY1Uv650UvSu69N5k5s+olAAAAAAAAAAAAAAAAAHuORtUDAAAAAAAAoA4aRy5KMW9+0mxWPaU/Wu0Uxy4VXQEAAACgEjNnJhdfnEyeXPWS/pg8OfnSl0RXAAAAAAAAAAAAAAAAAMab8AoAAAAAAADsoOab3pq02lXP6I/Jk9N89RuqXgEAAADAHuyNb0yWLUsGB6tesmsGB5PXv753PQAAAAAAAAAAAAAAAACML+EVAAAAAAAA2EHFlKlp/tE76h9faU9K663npmjX/DoAAAAAqL0vfjE58shkYKDqJS/MwEBv/5e+VPUSAAAAAAAAAAAAAAAAgD2T8AoAAAAAAADshMb8w9M4/S31ja+022n+8f+R4oADq14CAAAAAJk8ObnyymTevKRuneB2u7f7yit71wEAAAAAAAAAAAAAAADA+BNeAQAAAAAAgJ3UPHpxGn/wxvrFV1rtNP/wHWnMm1/1EgAAAADYasaMZPny5LDDkoGBqtfsmIGB5NBDk+uu6+0HAAAAAAAAAAAAAAAAoBrCKwAAAAAAAPACNJeclMayM+sTX2m30zz7XWm8dGHVSwAAAABgG7NmJStWJEcdlQwOVr3m+Q0OJgsXJjfdlOy7b9VrAAAAAAAAAAAAAAAAAPZswisAAAAAAADwAjWPeUWaZ76tF18piqrnbF+jkUwaSPPtf5rG/MOrXgMAAAAAv9WMGcl11yVvelMyeXLVa7Zv8uTk9NN7O2fMqHoNAAAAAAAAAAAAAAAAAEVZlmXVIwAAAAAAAKDOynVrM/KNLyXrf510hque84z2pBRzD0rzjLelmO4ukAAAAADUx/e/n7zjHcnQULJlS9VrkoGBXnTly19Oli2reg0AAAAAAAAAAAAAAAAATxNeAQAAAAAAgD4ou910b7g63auvSEZHkir/Gq7RSFqtNF5/RhqLlqQoiuq2AAAAAMAL9PjjyZ/9WfLd7yabNlW3Y/Lk5A1vSP7X/0r23ru6HQAAAAAAAAAAAAAAAABsS3gFAAAAAAAA+qhctzYjl34peezXSWd4/Ae0J6WYe1CaZ7wtxfQZ439+AAAAAOiz738/eec7k+Hh5Mknx++8U6cmAwPJxRcny5aN33kBAAAAAAAAAAAAAAAA2HHCKwAAAAAAANBnZbeb7m03pbv8ymTjk0mnk2QM/1quaCTNZrLPvmme8uoUR7wsRVGM3fkAAAAAYJx1OslllyUf/3hyxx295yMj/T9Pq5W028mRRyYf+Ujy5jf3ngMAAAAAAAAAAAAAAACwexJeAQAAAAAAgDFSlmXKhx5I9/qrU959Z1Kkv3eDbE9Kym6KhcekecKpKfY/oH/HBgAAAIDd1B13JH/3d8lXvtILpQwNJd3uCz9eo5FMmdL76u7tb08++MFeeAUAAAAAAAAAAAAAAACA3Z/wCgAAAAAAAIyDcmhjuv96Y7q33ZI8/uuk1U7KMukM7/hBJk3q/Xd0NNln3zQWH5/GoiUpBgbHZjQAAAAA7MaefDL54Q+TFSuSa69NfvGL3lduzWaycWPv8XMVRTJ1au8rtqJIFi5MTjklWbo0ee1rk2nTxv86AAAAAAAAAAAAAAAAAHjhhFcAAAAAAABgnJWjI8naR1KueSjdVfelfPD+5InHk+5o726QjUbS7fbu/NhsJXvvk+LgQ9M4aF6KAw5MZu2XotGo+jIAAAAAYLdSlskDDyS33JLceWeyYUMyNJQ89VSy117JlCnJ9OnJEUckixcn8+b1voIDAAAAAAAAAAAAAAAAoL6EVwAAAAAAAGA3UnZHk9HRpNkSVwEAAAAAAAAAAAAAAAAAAAAAAHgewisAAAAAAAAAAAAAAAAAAAAAAAAAAAAAAABA7TSqHgAAAAAAAAAAAAAAAAAAAAAAAAAAAAAAAACws4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OD/b+8OSAAAAAAE/X/djkCPC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TlXjWV0TgEQz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B9C41F-6CB5-2142-9A5C-C52CFCF2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</p:spPr>
        <p:txBody>
          <a:bodyPr/>
          <a:lstStyle/>
          <a:p>
            <a:r>
              <a:rPr lang="en-US" dirty="0" smtClean="0"/>
              <a:t>Opreq-ai</a:t>
            </a:r>
            <a:r>
              <a:rPr lang="en-US" dirty="0"/>
              <a:t> | </a:t>
            </a:r>
            <a:r>
              <a:rPr lang="en-US" dirty="0" smtClean="0"/>
              <a:t>Information extraction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BB5CCF9-DB56-4348-8F4E-5BDDFF9700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009912"/>
            <a:ext cx="8372901" cy="374786"/>
          </a:xfrm>
        </p:spPr>
        <p:txBody>
          <a:bodyPr/>
          <a:lstStyle/>
          <a:p>
            <a:r>
              <a:rPr lang="en-US" dirty="0" smtClean="0"/>
              <a:t>Simulating operational change impact in the Prime Contract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0494" y="1374421"/>
            <a:ext cx="39421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Highlight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edges</a:t>
            </a:r>
            <a:r>
              <a:rPr lang="en-US" dirty="0" smtClean="0"/>
              <a:t> with </a:t>
            </a:r>
            <a:r>
              <a:rPr lang="en-US" i="1" dirty="0" smtClean="0"/>
              <a:t>direct</a:t>
            </a:r>
            <a:r>
              <a:rPr lang="en-US" dirty="0" smtClean="0"/>
              <a:t> similarity </a:t>
            </a:r>
            <a:br>
              <a:rPr lang="en-US" dirty="0" smtClean="0"/>
            </a:br>
            <a:r>
              <a:rPr lang="en-US" dirty="0" smtClean="0"/>
              <a:t>to the DOE order document</a:t>
            </a:r>
            <a:br>
              <a:rPr lang="en-US" dirty="0" smtClean="0"/>
            </a:br>
            <a:r>
              <a:rPr lang="en-US" dirty="0" smtClean="0"/>
              <a:t>(i.e., one step away).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t="13487"/>
          <a:stretch/>
        </p:blipFill>
        <p:spPr>
          <a:xfrm>
            <a:off x="7993380" y="0"/>
            <a:ext cx="1150620" cy="12149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0494" y="2490267"/>
            <a:ext cx="358463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solidFill>
                  <a:schemeClr val="accent6"/>
                </a:solidFill>
              </a:rPr>
              <a:t>Graph augments “Ask Argonne”</a:t>
            </a:r>
            <a:r>
              <a:rPr lang="en-US" sz="1600" b="1" dirty="0" smtClean="0">
                <a:solidFill>
                  <a:schemeClr val="accent6"/>
                </a:solidFill>
              </a:rPr>
              <a:t>: </a:t>
            </a: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the “</a:t>
            </a:r>
            <a:r>
              <a:rPr lang="en-US" sz="1600" dirty="0" smtClean="0">
                <a:solidFill>
                  <a:srgbClr val="FF0000"/>
                </a:solidFill>
              </a:rPr>
              <a:t>red</a:t>
            </a:r>
            <a:r>
              <a:rPr lang="en-US" sz="1600" dirty="0" smtClean="0"/>
              <a:t>” edges are identified by </a:t>
            </a:r>
            <a:br>
              <a:rPr lang="en-US" sz="1600" dirty="0" smtClean="0"/>
            </a:br>
            <a:r>
              <a:rPr lang="en-US" sz="1600" dirty="0" smtClean="0"/>
              <a:t>our Ask Argonne prototype.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the “</a:t>
            </a:r>
            <a:r>
              <a:rPr lang="en-US" sz="1600" dirty="0" smtClean="0">
                <a:solidFill>
                  <a:srgbClr val="ECAC00"/>
                </a:solidFill>
              </a:rPr>
              <a:t>yellow</a:t>
            </a:r>
            <a:r>
              <a:rPr lang="en-US" sz="1600" dirty="0" smtClean="0"/>
              <a:t>” edges are identified by </a:t>
            </a:r>
            <a:br>
              <a:rPr lang="en-US" sz="1600" dirty="0" smtClean="0"/>
            </a:br>
            <a:r>
              <a:rPr lang="en-US" sz="1600" dirty="0" smtClean="0"/>
              <a:t>the knowledge graph.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1" y="2435581"/>
            <a:ext cx="37144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Suggests that these Prime Contract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sections </a:t>
            </a:r>
            <a:r>
              <a:rPr lang="en-US" sz="1600" b="1" dirty="0" smtClean="0"/>
              <a:t>may be impacted </a:t>
            </a:r>
            <a:r>
              <a:rPr lang="en-US" sz="1600" dirty="0" smtClean="0"/>
              <a:t>by the</a:t>
            </a:r>
            <a:br>
              <a:rPr lang="en-US" sz="1600" dirty="0" smtClean="0"/>
            </a:br>
            <a:r>
              <a:rPr lang="en-US" sz="1600" dirty="0" smtClean="0"/>
              <a:t>operational changes required</a:t>
            </a:r>
            <a:br>
              <a:rPr lang="en-US" sz="1600" dirty="0" smtClean="0"/>
            </a:br>
            <a:r>
              <a:rPr lang="en-US" sz="1600" dirty="0" smtClean="0"/>
              <a:t>by the DOE order.</a:t>
            </a:r>
          </a:p>
        </p:txBody>
      </p:sp>
    </p:spTree>
    <p:extLst>
      <p:ext uri="{BB962C8B-B14F-4D97-AF65-F5344CB8AC3E}">
        <p14:creationId xmlns:p14="http://schemas.microsoft.com/office/powerpoint/2010/main" val="33217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51" y="1414521"/>
            <a:ext cx="5079549" cy="3429000"/>
          </a:xfrm>
          <a:prstGeom prst="rect">
            <a:avLst/>
          </a:prstGeom>
        </p:spPr>
      </p:pic>
      <p:sp>
        <p:nvSpPr>
          <p:cNvPr id="5" name="AutoShape 2" descr="data:image/png;base64,iVBORw0KGgoAAAANSUhEUgAAGV4AABDuCAYAAAACfdabAAAAOXRFWHRTb2Z0d2FyZQBNYXRwbG90bGliIHZlcnNpb24zLjQuMywgaHR0cHM6Ly9tYXRwbG90bGliLm9yZy/MnkTPAAAACXBIWXMAAAsTAAALEwEAmpwYAAEAAElEQVR4nOzdsWobURBA0bcmgm1UqVWj//8oN2q3crOg4qULwQJHCrHNDeeUMzDMH9xlzjkHAAAAAAAAAAAAAAAAAAAAAAAAAAAAAAAAQMjLdz8AAAAAAAAAAAAAAAAAAAAAAAAAAAAAAAAA8CzhFQAAAAAAAAAAAAAAAAAAAAAAAAAAAAAAACBHeAUAAAAAAAAAAAAAAAAAAAAAAAAAAAAAAADIEV4BAAAAAAAAAAAAAAAAAAAAAAAAAAAAAAAAcoRXAAAAAAAAAAAAAAAAAAAAAAAAAAAAAAAAgBzhFQAAAAAAAAAAAAAAAAAAAAAAAAAAAAAAACBHeAUAAAAAAAAAAAAAAAAAAAAAAAAAAAAAAADIEV4BAAAAAAAAAAAAAAAAAAAAAAAAAAAAAAAAcoRXAAAAAAAAAAAAAAAAAAAAAAAAAAAAAAAAgBzhFQAAAAAAAAAAAAAAAAAAAAAAAAAAAAAAACBHeAUAAAAAAAAAAAAAAAAAAAAAAAAAAAAAAADI+fHdDwAAAAAAAAAAAAAAAAAAAAAAAAAAAAAAAAD/v9vtNq7X69j3/W63rus4n8/jcDg8fG+Zc85/+SAAAAAAAAAAAAAAAAAAAAAAAAAAAAAAAADAe6+vr+N4PI7T6TSWZfk1n3OObdvG29vbuFwuD997+YwnAQAAAAAAAAAAAAAAAAAAAAAAAAAAAAAAAH637/tddGWMMZZlGafTaez7/tQ94RUAAAAAAAAAAAAAAAAAAAAAAAAAAAAAAADgS7yPrvxp/hHhFQAAAAAAAAAAAAAAAAAAAAAAAAAAAAAAACBHeAUAAAAAAAAAAAAAAAAAAAAAAAAAAAAAAADIEV4BAAAAAAAAAAAAAAAAAAAAAAAAAAAAAAAAvsSc86n5R4RXAAAAAAAAAAAAAAAAAAAAAAAAAAAAAAAAgE+3ruvYtu0usjLnHNu2jXVdn7q3zL/JtQAAAAAAAAAAAAAAAAAAAAAAAAAAAAAAAAA84Xa7jev1OvZ9v9ut6zrO5/M4HA4P3xNeAQAAAAAAAAAAAAAAAAAAAAAAAAAAAAAAAHJevvsBAAAAAAAAAAAAAAAAAAAAAAAAAAAAAAAAgGcJ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AOQIrwAAAAAAAAAAAAAAAAAAAAAAAAAAAAAAAAA5wisAAAAAAAAAAAAAAAAAAAAAAAAAAAAAAABAjvAKAAAAAAAAAAAAAAAAAAAAAAAAAAAAAAAAkCO8AgAAAAAAAAAAAAAAAAAAAAAAAAAAAAAAP9m77zA7CwLt//c5M5NMJpOEFAgEEiGRKoRIixDpgZel/CgC4qqLZVVQUWTFtqvu2hBEVkRFXhWxgCIugqAUAekIAaQElFADIUAo6dPnPL8/5iXZSEudJ5P5fK5rrpzylO/5Z8LFlZkbgD7H8AoAAAAAAAAAAAAAAAAAAAAAAAAAAAAAAADQ5xheAQAAAAAAAAAAAAAAAAAAAAAAAAAAAAAAAPocwysAAAAAAAAAAAAAAAAAAAAAAAAAAAAAAABAn2N4BQAAAAAAAAAAAAAAAAAAAAAAAAAAAAAAAOhzDK8AAAAAAAAAAAAAAAAAAAAAAAAAAAAAAAAAfY7hFQAAAAAAAAAAAAAAAAAAAAAAAAAAAAAAAKDPMbwCAAAAAAAAAAAAAAAAAAAAAAAAAAAAAAAA9DmGVwAAAAAAAAAAAAAAAAAAAAAAAAAAAAAAAIA+x/AKAAAAAAAAAAAAAAAAAAAAAAAAAAAAAAAA0OcYXgEAAAAAAAAAAAAAAAAAAAAAAAAAAAAAAAD6HMMrAAAAAAAAAAAAAAAAAAAAAAAAAAAAAAAAQJ9jeAUAAAAAAAAAAAAAAAAAAAAAAAAAAAAAAADocwyvAAAAAAAAAAAAAAAAAAAAAAAAAAAAAAAAAH2O4RUAAAAAAAAAAAAAAAAAAAAAAAAAAAAAAACgzzG8AgAAAAAAAAAAAAAAAAAAAAAAAAAAAAAAAPQ5hlcAAAAAAAAAAAAAAAAAAAAAAAAAAAAAAACAPsfwCgAAAAAAAAAAAAAAAAAAAAAAAAAAAAAAANDnGF4BAAAAAAAAAAAAAAAAAAAAAAAAAAAAAAAA+hzDKwAAAAAAAAAAAAAAAAAAAAAAAAAAAAAAAECfY3gFAAAAAAAAAAAAAAAAAAAAAAAAAAAAAAAA6HMMrwAAAAAAAAAAAAAAAAAAAAAAAAAAAAAAAAB9juEVAAAAAAAAAAAAAAAAAAAAAAAAAAAAAAAAoM8xvAIAAAAAAAAAAAAAAAAAAAAAAAAAAAAAAAD0OYZXAAAAAAAAAAAAAAAAAAAAAAAAAAAAAAAAgD7H8AoAAAAAAAAAAAAAAAAAAAAAAAAAAAAAAADQ5xheAQAAAAAAAAAAAAAAAAAAAAAAAAAAAAAAAPqc+rIDAAAAAAAAAAAAAAAAAIC1V3d3MmNGMn16smhR0taWtLcnDQ1JY2MyaFCyxRbJdtslAweWXQsAAAAAAAAAAAAA9CeGVwAAAAAAAAAAAAAAAACAJElR9IysTJuW3HprcvPNPc8bGpJKJanVer66u5Nqteerrq7n3La2ZNy4ZPLkZI89kh13TN761qXvAwAAAAAAAAAAAACsbpWiKIqyIwAAAAAAAAAAAAAAAACA8rS0JL/6VXLqqcnTT/cMqixatPLXGzQoqa9PBg5MPvnJ5MMfTjbYYPX1AgAAAAAAAAAAAAAkhlcAAAAAAAAAAAAAAAAAoN+aMSP5zneSn/88qVRWbWzltQwalBRFcsAByac/ney2W8+9AAAAAAAAAAAAAABWleEVAAAAAAAAAAAAAAAAAOhnHn88ef/7kzvuSLq6ks7ONX/PSiVpako22ij52c96BlgAAAAAAAAAAAAAAFZFtewAAAAAAAAAAAAAAAAAAKB31GrJ97+fbLttcvPNSWtr74yuJElRJIsXJ488kkydmnz84z33BwAAAAAAAAAAAABYWZWiKIqyIwAAAAAAAAAAAAAAAACANeuJJ5JjjkmmT+8ZQCnboEHJiBHJb36T7LZb2TUAAAAAAAAAAAAAQF9ULTsAAAAAAAAAAAAAAAAAAFhziiI5++zkLW9J7rxz7RhdSZLW1uTpp5OpU5MTTkg6OsouAgAAAAAAAAAAAAD6mkpRFEXZEQAAAAAAAAAAAAAAAADA6lcUySc+kZx7btLSUnbNaxs0KNlxx+TKK5PBg8uuAQAAAAAAAAAAAAD6CsMrAAAAAAAAAAAAAAAAALAO6u5Ojj02+d3v1u7RlZc1NiZbbplcf32y3npl1wAAAAAAAAAAAAAAfYHhFQAAAAAAAAAAAAAAAABYxxRF8p73JJdc0jdGV142YECyxRbJbbclzc1l1wAAAAAAAAAAAAAAa7tq2QEAAAAAAAAAAAAAAAAAwOpTFMnHP973RleSpKMjeeSRZL/9kra2smsAAAAAAAAAAAAAgLWd4RUAAAAAAAAAAAAAAAAAWIecdVZy3nl9b3TlZW1tyb33Ju99b9klAAAAAAAAAAAAAMDarlIURVF2BAAAAAAAAAAAAAAAAACw6h55JJk4MWltLbtk1TU1JRdckBx6aNklAAAAAAAAAAAAAMDayvAKAAAAAAAAAAAAAAAAAKwDarVk552Te+7pebwuWG+9njGZkSPLLgEAAAAAAAAAAAAA1kbVsgMAAAAAAAAAAAAAAAAAgFV35pnJQw+tO6MrSdLSknz4w2VXAAAAAAAAAAAAAABrq0pRFEXZEQAAAAAAAAAAAAAAAADAynvkkWTixKS1teyS1a+pKbngguTQQ8suAQAAAAAAAAAAAADWNoZXAAAAAAAAAAAAAAAAAKCPe9vbkmnTklqt7JI1Y731klmzksGDyy4BAAAAAAAAAAAAANYm1bIDAAAAAAAAAAAAAAAAAICVd889yf33r7ujK0nS2Zmcf37ZFQAAAAAAAAAAAADA2sbwCgAAAAAAAAAAAAAAAAD0YWeckbS3l12xZi1enJx2WlIUZZcAAAAAAAAAAAAAAGsTwysAAAAAAAAAAAAAAAAA0EfNn59cdFHS3V12yZr37LPJX/5SdgUAAAAAAAAAAAAAsDYxvAIAAAAAAAAAAAAAAAAAfdTPfpZU+8lPCra0JKefXnYFAAAAAAAAAAAAALA2qRRFUZQdAQAAAAAAAAAAAAAAAACsmKJIxo1LZs0qu6T3NDYmTz6ZrL9+2SUAAAAAAAAAAAAAwNqgWnYAAAAAAAAAAAAAAAAAALDi7rwzmTev7IreVakkv/lN2RUAAAAAAAAAAAAAwNrC8AoAAAAAAAAAAAAAAAAA9EF33JF0d5dd0btaW5M//7nsCgAAAAAAAAAAAABgbWF4BQAAAAAAAAAAAAAAAAD6oJtu6hkiWVHHHpsUxdKv5bHddsl//3dy883J4sVLz3388dc+Z+TI5NRTkwcfTFpakoULk2nTkk98IqmvX/Hul91xx8qfCwAAAAAAAAAAAACsW1bhnyYDAAAAAAAAAAAAAAAAAGW5/fbeu9c++yQnnrj8x2+2Wc8wzMYbL/v6Tjv1fB1ySHLggUln54q3PPNMz/jL4MErfi4AAAAAAAAAAAAAsG6plh0AAAAAAAAAAAAAAAAAAKyY1tZk1qzeu9+8eckVVyRf/Wpy9tlvfPzZZy8dXfnrX5NDD02OOip5+OGe16ZOTb7whZVraWpK7r135c4FAAAAAAAAAAAAANYthlcAAAAAAAAAAAAAAAAAoI+5996eAZLe8rOfJQcemHzpS8ntt7/+sU1NPcMqLzvppOT3v09++9vky19e+vrHP57U1a14S0dHcuedK34eAAAAAAAAAAAAALDuMbwCAAAAAAAAAAAAAAAAAH3M/fcnXV1lV7y6oUOXHVRZvHjp40WLlj4eNSqZOHHFr9/W9sbjLwAAAAAAAAAAAABA/2B4BQAAAAAAAAAAAAAAAAD6mIUL197hlTlzkhdeWPr83/4tGTEiGT06OeGEZY/ddNOVu8e8eStbBwAAAAAAAAAAAACsSwyvAAAAAAAAAAAAAAAAAEAf09q69g6v1GrJ17++9Pk735m8+GLy7LPJfvste2xj48rdY/Hile8DAAAAAAAAAAAAANYdhlcAAAAAAAAAAAAAAAAAoI9pa+sZOFlbfec7ycc/njz33LKvX3zxsqMpc+eu3PXb2lY6DQAAAAAAAAAAAABYh9SXHQAAAAAAAAAAAAAAAAAArJiGhrIL3tj3v5/84AfJFlskgwcnjz2WNDcnTz219Jh77125a/eFzw8AAAAAAAAAAAAArHmGVwAAAAAAAAAAAAAAAACgjxk0qGd8pLOz7JLXVxTJQw8tfX7aaUsf33Zb8swzK3fdpqZV6wIAAAAAAAAAAAAA1g2GVwAAAAAAAAAAAAAAAACgjxk0KKmrW73DK1/+cvKf/9nz+Lzzkve/f+l7Y8cmO+zQ8/jlP5OeAZRDD+15/MILyS239Dx++9uTL34xufji5LHHkhEjkmOOSQ47rOf97u7k859f+VbDKwAAAAAAAAAAAABAYngFAAAAAAAAAAAAAAAAAPqc8eOTgQOTtrbeud8++/SMsfyjDTZILrmk5/H11yd7793zuK4u2X//nq9/1NWVHH98csMNK9dSV5dst93KnQsAAAAAAAAAAAAArFsMrwAAAAAAAAAAAAAAAABAH7Pjjr03urIyHn88+cUvksmTkw037BmJeeaZ5LrrkjPOSB54YOWvPXhwsvPOq68VAAAAAAAAAAAAAOi7KkVRFGVHAAAAAAAAAAAAAAAAAAArZuTI5KWXyq7ofQMHJo89lowZU3YJAAAAAAAAAAAAAFC2atkBAAAAAAAAAAAAAAAAAMCK2377sgvK0dhodAUAAAAAAAAAAAAA6GF4BQAAAAAAAAAAAAAAAAD6oD33TOrry67off11cAYAAAAAAAAAAAAAeCXDKwAAAAAAAAAAAAAAAADQB+28c9LUVHZF76qr6xmcAQAAAAAAAAAAAABIDK8AAAAAAAAAAAAAAAAAQJ+0xx5JZ2fZFb1r4MDksMPKrgAAAAAAAAAAAAAA1haGVwAAAAAAAAAAAAAAAACgD2puTt7znqS+vuyS3rPppskOO5RdAQAAAAAAAAAAAACsLQyvAAAAAAAAAAAAAAAAAEAfdeKJSUND2RW9o7k5+exny64AAAAAAAAAAAAAANYmlaIoirIjAAAAAAAAAAAAAAAAAICVs9NOyV13lV2x5jU3J88/nzQ2ll0CAAAAAAAAAAAAAKwtqmUHAAAAAAAAAAAAAAAAAAAr73OfS4YMKbtizWpoSD74QaMrAAAAAAAAAAAAAMCyKkVRFGVHAAAAAAAAAAAAAAAAAAArp7MzGT06mTu37JI1Z9Cg5P77kwkTyi4BAAAAAAAAAAAAANYm1bIDAAAAAAAAAAAAAAAAAICV19CQnHNO0tRUdsmaMWhQ8q//anQFAAAAAAAAAAAAAHilSlEURdkRAAAAAAAAAAAAAAAAAMCqOfjg5E9/Sjo6yi5ZvTbZJJkxo2eABQAAAAAAAAAAAADgfzO8AgAAAAAAAAAAAAAAAADrgOefT9785mTBgrJLVp9Bg5Jrr0123bXsEgAAAAAAAAAAAABgbVQtOwAAAAAAAAAAAAAAAAAAWHXrr5/8+MdJU1PZJavHoEHJv/6r0RUAAAAAAAAAAAAA4LVViqIoyo4AAAAAAAAAAAAAAAAAAFaPgw9O/vSnpKOj7JKVV6kkG2+czJjRM8ACAAAAAAAAAAAAAPBqqmUHAAAAAAAAAAAAAAAAAACrzy9+kYwdmzQ0lF2y8oYMSa680ugKAAAAAAAAAAAAAPD6DK8AAAAAAAAAAAAAAAAAwDpk+PDk5puT9ddP6urKrllxgwcn11yTvOUtZZcAAAAAAAAAAAAAAGs7wysAAAAAAAAAAAAAAAAAsI7ZcMPk1lt7xlfq68uuWX6DByd/+EOy885llwAAAAAAAAAAAAAAfUGlKIqi7AgAAAAAAAAAAAAAAAAAYPV75plkypRk1qyks7PsmtdWqSRDhiR/+lOyyy5l1wAAAAAAAAAAAAAAfUW17AAAAAAAAAAAAAAAAAAAYM3YaKPkzjuTSZOSwYPLrnl1gwYlG26Y3Hqr0RUAAAAAAAAAAAAAYMUYXgEAAAAAAAAAAAAAAACAddiIEclf/pJ87WtJU1NSV1d20VKDBiXHHps88kjylreUXQMAAAAAAAAAAAAA9DWVoiiKsiMAAAAAAAAAAAAAAAAAgDXv0UeTd74z+fvfk8WLy+sYNChZb73kwguT3XcvrwMAAAAAAAAAAAAA6NuqZQcAAAAAAAAAAAAAAAAAAL1jwoTkjjuSr30taWpKGht79/51dT2jK//yL8nDDxtdAQAAAAAAAAAAAABWTaUoiqLsCAAAAAAAAAAAAAAAAACgd82enfzwh8n3vpd0dhZZtKiyxu41eHBSqyXvelfyqU8l2267xm4FAAAAAAAAAAAAAPQjhlcAAAAAAAAAAAAAAAAAoB/71re+k0sv7c7f/vb/ZdGizVKr1aera9WvW6kkTU3J+usnJ5+cvPe9yZAhq35dAAAAAAAAAAAAAICXGV4BAAAAAAAAAAAAAAAAgH7qnHPOyfHHH58kWW+99TJ37ugcdthFmTNn29x9d0c6OookHanVmpLUveZ1KpWkuTmp1ZKurmTrrZO3vz05+uiePyuV3vk8AAAAAAAAAAAAAED/YngFAAAAAAAAAAAAAAAAAPqhGTNmZOrUqRk2bFi+8Y1vpFqt5tRTT828efNy/PHH56Mf/ViGDdsm8+e/OcnOaWzcOxtttEUGDx6V9vakoSFpbEwGD0623z7Zdddkxx2TzTdPqtWyPx0AAAAAAAAAAAAA0B/Ulx0AAAAAAAAAAAAAAAAAAPS+P/3pT1mwYEG+9a1v5ZBDDkmSDBs2LHvssUfOPvvsvOc9784JJ5yQpqamXHTRRfnqV9+erq5Ncvvtf09TU1PJ9QAAAAAAAAAAAAAAhlcAAAAAAAAAAAAAAAAAoF+64YYbMmHChEyaNGnJa7VaLY2NjZk4cWLOPffcNDQ0pLu7O1/60pfy3HPP5Ze//GUuv/zyHH300eWFAwAAAAAAAAAAAAD8P9WyAwAAAAAAAAAAAAAAAACA3jd//vxUq9WMGzduyWuzZs1KW1tbjjzyyDQ0NKRWq6VSqaSuri5ve9vb0tLSks7OzhKrAQAAAAAAAAAAAACWMrwCAAAAAAAAAAAAAAAAAP1Md3d3JkyYkEceeSTTp09PknR0dOS3v/1tkmSzzTZLklSr1VQqlSXnJMnmm29eQjEAAAAAAAAAAAAAwCsZXgEAAAAAAAAAAAAAAACAfqauri4HHnhg5s+fnxNPPDGnnHJKjjnmmPzhD3/IpEmTlgywJFkyvHLdddelsbExO+ywQ1nZAAAAAAAAAAAAAADLqC87AAAAAAAAAAAAAAAAAADofVOnTs1nPvOZfO9738ttt92W+vr6fOITn8h2222XE088Mbvttlv222+/dHV15ayzzsrFF1+c/fffP/X1fjQRAAAAAAAAAAAAAFg7VIqiKMqOAAAAAAAAAAAAAAAAAAB639y5c3PjjTfmiSeeyJQpU7LDDjtkzpw5mTp1ah588ME0NDRko402ypNPPpnNNtss55xzTqZOnVp2NgAAAAAAAAAAAABAEsMrAAAAAAAAAAAAAAAAAMA/uPrqq/PVr341t912W2q1WvbZZ5989rOfzX777Vd2GgAAAAAAAAAAAADAEoZXAAAAAAAAAAAAAAAAAIAliqJIpVJJksydOzcvvfRSRowYkeHDh5dcBgAAAAAAAAAAAACwLMMrAAAAAAAAAAAAAAAAANBPPfnkk3n00UczevTobLLJJmlubk61Wi07CwAAAAAAAAAAAABgudSXHQAAAAAAAAAAAAAAAMDKKYoiCxbMyjPP3JWnn74jc+c+ls7OlnR2tqQoijQ0DEpDw+AMHbpxNt54csaM2THDh09IpVIpOx2Akt1yyy0544wz8te//jVPPPHEkte32mqrTJ48OYceemh23333jBw5Ml1dXamv9+OIAAAAAAAAAAAAAMDap1IURVF2BAAAAAAAAAAAAAAAAG+sKGp5/PE/57HHrsnMmTdkzpzpqdW6UlfXkPb2RUlqr3FmJQMGNKcoaimKWkaN2jpvetPu2XTTvbP55gemrq6hNz8GACW78sorc/zxx2fmzJnZc88909zcnAceeGCZAZYkmTp1ar7zne9km222SVEUhrsAAAAAAAAAAAAAgLWO4RUAAAAAAAAAAAAAAIC1XGvr3Pz1r+fmttu+nY6OhenoaMlrj6wsr54xlmq1Ljvv/PHsvPPxGTJkzOrIBWAtt9NOO2XWrFm59NJLs8UWW2Tw4MGZMWNGPvnJT+buu+/OySefnNtvvz1XX311hg8fniuuuCLbb7992dkAAAAAAAAAAAAAAK9geAUAAAAAAAAAAAAAAGAtNXv2Xbnttm/n73//XSqVajo7W9bIferqBiapZLPN9s5uu52cTTfdK5VKZY3cC4ByPfDAA5k4cWK++tWv5gtf+MIy782ePTs77bRTfv7zn2fq1Kk555xz8rGPfSx77LFHrrrqqjQ0NJRUDQAAAAAAAAAAAADw6urLDgAAAAAAAAAAAAAAAGBZixY9l0suOTZPPnlTurraUhS1NXq/7u72JMkjj1yRJ5+8KSNGbJ4jj7wwI0duvkbvC0Dvu+uuu1JfX59tttkmSdLV1ZVqtbrka/To0fne976XqVOn5iMf+UgWLlyYz3zmM5k+fXre+ta3llwPAAAAAAAAAAAAALCsatkBAAAAAAAAAAAAAAAA9CiKIvfff0HOOmvzPP74densbFnjoyv/qKNjUZ577t788Ifb59Zbv93r9wdgzVq8eHE6OzvT1taWJKmrq1vy3uzZs7No0aKMHDlyyWuTJ0/O0KFDc/XVV/d6KwAAAAAAAAAAAADAGzG8AgAAAAAAAAAAAAAAsBZYtOi5nH/+P+Wyyz6cjo6FqdU6S2spilq6ulpz/fVfzv/9vzvlpZceKa0FgNVrl112yahRo/LNb34zd911VyqVypL3fvWrX+XRRx/N/vvvv+S1oijS0NCQatWPIwIAAAAAAAAAAAAAa5/6sgMAAAAAAAAAAAAAAAD6uxkzLs/FF787nZ2tpQ6u/KPOzsV57rl7c/bZE7P//t/OzjsfX3YSAKtoxx13zJQpU3LppZfmAx/4QPbdd99svPHGueyyy3LLLbdkypQp2XvvvZcc//jjj2fevHnZcccdS6wGAAAAAAAAAAAAAHh1laIoirIjAAAAAAAAAAAAAAAA+qt77jkvf/jDR9PV1Vp2yutqaGjKrrv+W/ba679SqVTKzgFgFSxcuDAnnXRSfvrTn6ZWqyVJqtVq3vzmN+d3v/tdtt566yXHvuc978m1116bRx55JIMHDy4rGQAAAAAAAAAAAADgVRleAQAAAAAAAAAAAAAAKMntt3831177+XR2tpSdslwaGpoyadIH8k//9F3jKwB9VK1WS7VazYIFC3L33Xdn2rRpefHFF7PLLrtkzz33zMiRI5ccM23atEyePDnHHXdcfvCDH5SdDgAAAAAAAAAAAADwCoZXAAAAAAAAAAAAAAAASnDXXT/KVVed2GdGV17W0DA4O+98fPbb71tlpwCwBnR2dqahoSFJz0jLvffem1GjRmXs2LEllwEAAAAAAAAAAAAAvJLhFQAAAAAAAAAAAAAAgF72wAO/ySWXvC9dXa1lp6yUhoam7L77f2T33T9fdgoAK2DOnDnp6urKmDFjUhRFiqJId3f3kqEVAAAAAAAAAAAAAIC+xvAKAAAAAAAAAAAAAABAL3r++b/lRz/aKZ2dLWWnrJL6+qYcc8zvMmHC/mWnALAcWltb8+lPfzozZ87M5Zdfvsx7zzzzTO6555688MILGTNmTLbeeuuMGTMmSVIURSqVShnJAAAAAAAAAAAAAABvqFp2AAAAAAAAAAAAAAAAQH9Rq3XloouOSmdna9kpq6yrqyUXX/zutLcvKDsFgOUwbdq0/PrXv87WW2+95LXFixfnm9/8ZsaNG5cjjjgiH/nIR/Iv//Iv+bd/+7fcd999SWJ0BQAAAAAAAAAAAABYqxleAQAAAAAAAAAAAAAA6CU333xq5s17PElRdspq0d6+KH/848fLzgBgOVxxxRVpamrKwQcfnCSp1Wo566yz8oUvfCEbbLBBdt111xxxxBHZeOONc+GFF2afffbJrbfeWnI1AAAAAAAAAAAAAMDrM7wCAAAAAAAAAAAAAADQC55//sHcdNPX09nZUnbKatPd3Za//e1/8uijV5edAsAbuP322zN+/PiMHz8+SXLPPffkJz/5SXbeeedcddVVue6663LGGWfkRz/6UT75yU/mpZdeyo9//OPUarWSywEAAAAAAAAAAAAAXpvhFQAAAAAAAAAAAAAAgDWsVuvKRRcdla6utrJTVrvOzpZcfPG709Y2v+wUAF5HrVZLrVbLqFGjkiQPPPBAHn300XzrW9/KtttumyTZYIMNsv322+e///u/M3Xq1FxzzTV59NFHy8wGAAAAAAAAAAAAAHhdhlcAAAAAAAAAAAAAAADWsLvv/knmzZuZpCg7ZY1ob1+U66//ctkZALyGWq2W3XbbLffee2/q6urS3d2djo6OJMl22223zLHd3d1Jku233z5z5sxJY2Njr/cCAAAAAAAAAAAAACwvwysAAAAAAAAAAAAAAABrUFEUueWWb6azc3HZKWtMd3db7r77J+nsbC07BYBXUa1Ws88++2TRokX57Gc/m7q6umy33XYZOnRobr/99iQ9gytdXV2pq6tLV1dX5s6dm4EDB2bs2LEl1wMAAAAAAAAAAAAAvDbDKwAAAAAAAAAAAAAAAGvQU0/dksWLny87Y42rVJIHHvhN2RkAvIbddtstH/7wh3PmmWfm6KOPzj333JPRo0fn9NNPz/z581NXV5f6+vokybXXXptLLrkk++yzT8nVAAAAAAAAAAAAAACvr1IURVF2BAAAAAAAAAAAAAAAwLrqV786NDNmXJZk3f8RjlGjts7HPvZg2RkAvIZ58+blIx/5SC666KJssMEG6e7uzosvvpgRI0Zk//33z7bbbpsXXnghP/3pT7P++uvnu9/9bg444ICyswEAAAAAAAAAAAAAXpPhFQAAAAAAAAAAAAAAgDVk0aLn8p3vbJru7rayU3pFQ8PgvO9912fMmJ3KTgHgHxRFkUqlkiT53e9+l/POOy8PPfRQnn/++cydO3eZY7fYYot873vfy9SpU8tIBQAAAAAAAAAAAABYboZXAAAAAAAAAAAAAAAA1pAbbvhKbr75lHR19Y/hlUqlmm22OTpHHvmrslMAeAOzZ8/OQw89lCeeeCJz585NrVZLURTZcMMN8853vjMDBgwoOxEAAAAAAAAAAAAA4A3Vlx0AAAAAAAAAAAAAAACwrrr33l/0m9GVJCmKWh566NIURZFKpVJ2DgCvY8yYMRkzZkySpFarpVqtllwEAAAAAAAAAAAAALDi/EtoAAAAAAAAAAAAAACANaCrqz3z588sO6PXVSqVzJ37aNkZALyBoihSFEWSLBld6e7uTq1WKzMLAAAAAAAAAAAAAGCF1JcdAAAAAAAAAAAAAAAAsC6aM+f+1Nc3pqOjc7Vcb/z4/TJx4nuyySZvS3PzRqmra8jixc9n0aJn89RTN2fGjMvz+OPXveF1tt/+2Bx22Hmve8w3vtGczs7FK9VZqdRl9uy7MmLEm1fqfAB6R6VSecVrdXV1JZQAAAAAAAAAAAAAAKw8wysAAAAAAAAAAAAAAABrwOzZd6VW617l6zQ1jcrhh/8yb37z/3nFe8OGjc2wYWOz8cY7521v+1S+9rXGdHe3r/I9V0VHx6I8/fRfsu227yy1A4AV19nZmSeeeCITJkxItVotOwcAAAAAAAAAAAAA4A0ZXgEAAAAAAAAAAAAAAFgDnnzy5nR1tazSNerqBubd774iY8bstOS1Bx64KH//+++yaNEzaWgYnA02eEs23/zgvOlNu6/w9W+66et5+OErXvF6Z+eqdBeZOfOmVTgfgDWhKIpUKpUlj5Msef6y6dOnZ8cdd0yStLe3p6GhoXcjAQAAAAAAAAAAAABWkOEVAAAAAAAAAAAAAACANWDWrNtW+Rpve9snlxld+f3vP5i//vXcZY55+OE/5JZbTsvo0dunVutcoeu/+OLDeeqpW1a58x89//yDy/yCfwDK8/L34//9Pfm1vj9XKpWMHDkyw4cPN7oCAAAAAAAAAAAAAPQJhlcAAAAAAAAAAAAAAADWgAULnlrla2y//fuWPH7iietfMbryvz333L0rfP199z0lBx30gyTJ3LmP5aGHLs0tt5yW9vYFK3ytZRVZvHhOmptHr+J1AFgVL4+uzJ49O/Pnz09nZ2fmzp2bxsbGbLDBBtlggw0yePDgJEl3d3cmTZqU559/Pt3d3SWXAwAAAAAAAAAAAAAsH8MrAAAAAAAAAAAAAAAAq1lRFOnu7lyla9TXD8r662+95Pkjj1y5zPsbbjgpDQ2Dl3ltwYKnMn/+k8t9jyFDNlryeIMNts0GG2ybbbY5KueeOyUtLS+sZHlSqdSls7Nlpc8HYPWoVCo55ZRT8vvf/z633357kmT48OEZPnx4xo0bl0mTJmXffffNQQcdlLq6uhRFkVqtlrq6upLLAQAAAAAAAAAAAACWj+EVAAAAAAAAAAAAAACA1ay7uyOVSiVFUaz0NQYNGr7M838cQjn88F9kgw22Xea1m2/+Zq699vOve91arTOPPHJVHn748rz00qOpq2vIVlsdnkmT3pckGTlyi+y113/lj3/82Eq3VyrVdHW1rfT5AKy61tbWfOUrX8mpp56asWPHZuedd86wYcOSJC+88EKmT5+e66+/Pj/4wQ8yefLknHTSSTn00EONrgAAAAAAAAAAAAAAfYrhFQAAAAAAAAAAAAAAgNWsZ3ilmqKorfQ12trmLfO8qWnkKlb1uP/+C3L//Rcs89pDD/0+dXUDs91270qSbLHFIas4vFJJd3fHKnUCsPyefTa5665k2rTkxhuT2bOTefOSOXM+mQEDPpOurubMm9eQhoYiO+zQkgkTXszQoQ/nySdvyWWX/T433XRTnn766QwdOjR777132R8HAAAAAAAAAAAAAGC5GV4BAAAAAAAAAAAAAABYzerrB6ZW616la3R2tuSFF/6eUaO2SpKMH79fbrnltCXvn332dkmSY4/9czbddK9VuleSPPXULUuGV5qbR6/StYqiSH39wFVuAuDVvfhict55yeWXJ/fem7S0JI2NyeLFSVfXy0cNSjIo7e09QyxJMmNGJbfdNjjNzYPT2Tku9fX7Zptt/iMHH3x3rrrq6Hz605/OXXfdlaIoUqlUyvlwAAAAAAAAAAAAAAAroFp2AAAAAAAAAAAAAAAAwLqmWm1YLde5557zljweP35q3vKWd67yNTfeePKrvj5u3NuXPF648JlVukdR1FJf37hK1wDglaZNS445Jtlkk+RLX0quvz6ZOzdpb0/mz//foyuvrVZLFixIWluThQuT22+v5k9/2ind3Q/lvvu+mVNPvSOJ0RUAAAAAAAAAAAAAoG+oLzsAAAAAAAAAAAAAAABgXVOpVFJfPzBdXW2rdJ3bbz8z2257TDbccFKS5Igjzs+b3/xPmTHjsrS0vJCmplEZNmzcK85705v2zPved32SZN68J3LmmZstee/II3+d1taXMn36r/Pcc/emrm5gtt76iGy77TFLjnnwwd+sUnet1pUBA5pX6RoA9GhvTy64IDn11OSpp5K2tp7xlNWprS1JGpLsm//8z1q+973k5JOT978/GTJk9d4LAAAAAAAAAAAAAGB1MrwCAAAAAAAAAAAAAACwBgwfPj7PP//gKl2jq6stv/zl/8mRR16YTTfdK9VqXSZNOjaTJh37qsd3d3cs13U32miHbLTRDq/63qxZf8kNN3xlpZuTpK5uQAYNGrlK1wAgmTYtOeqo5IUXksWLe+OO1bS1VTNrVvL5zydf/Wpy/vnJ/vv3xr0BAAAAAAAAAAAAAFac4RUAAAAAAAAAAAAAAIA1YOzYKas8vJIkixfPyc9+tne22OKQbLfdu7PxxrukuXnDVKt1aWubl5deeiRPP317Zsy4PI8/ft0bXu+SS96XrbY6LG960x4ZMmRMBg0amY6ORZkzZ3oeeODC3HXXOanVulapefTo7VKpVFbpGgD9WXt78oUvJGefnbS2ltPQ0tLzdfjhyRFHJN//fjJ0aDktAAAAAAAAAAAAAACvpVIURVF2BAAAAAAAAAAAAAAAwLrmnnvOyx//+PF0di4uO6VXVSrVTJny2ey77zfKTgHok6ZNS446Kpkzp7zRlX/U2Jg0Nyfnn5/sv3/ZNQAAAAAAAAAAAAAAS1XLDgAAAAAAAAAAAAAAAFgXjRmzUyqVStkZvW7AgOZsvPHksjMA+pyiSL72tWTPPZOZM9ee0ZUkaWtLXnghOfzw5Ljjklqt7CIAAAAAAAAAAAAAgB6GVwAAAAAAAAAAAAAAANaAUaO2Snd3R9kZva67uzNjxuxYdgZAn1IUySc/mZxyyto1uPKPWlqSX/wiOfLIpLOz7BoAAAAAAAAAAAAAAMMrAAAAAAAAAAAAAAAAa0S1Wp8RI7YoO6PX1dU1ZMiQjcvOAOgzarXkfe9LfvKTnmGTtV1LS3LVVck//VPS0f/2xQAAAAAAAAAAAACAtYzhFQAAAAAAAAAAAAAAgDVkxx0/nIaGwWVn9JpqtSHbbffuVCqVslMA+oSiSE44Ifntb/vG6MrLWlqSW29N3vGOpLu77BoAAAAAAAAAAAAAoD8zvAIAAAAAAAAAAAAAALCGbL/9v6Qo+s9vpK9W6zN58ifLzgDoM7785eS88/rW6MrLWluT665L3v/+ngEZAAAAAAAAAAAAAIAyGF4BAAAAAAAAAAAAAABYQxobh+Utb3lnKpW6slN6xejREzNq1JZlZwD0Cddck5x+et8cXXlZS0ty8cU94zEAAAAAAAAAAAAAAGUwvAIAAAAAAAAAAAAAALAG7brrSamvH1h2xho3YMCQvP3tnys7A6BPWLgw+ed/Tlpbyy5ZdYsXJ5/4RPL002WXAAAAAAAAAAAAAAD9keEVAAAAAAAAAAAAAACANWj06IkZMWLzsjPWuLq6hmyxxcFlZwD0CSec0DO+sq5oa0ve/e6kKMouAQAAAAAAAAAAAAD6G8MrAAAAAAAAAAAAAAAAa9gee/xHGhoGl52xxjQ0NOVtb/tUqtX6slMA1nrXXJNcdFHPWMm6oqsrufPO5Lzzyi4BAAAAAAAAAAAAAPqbSlEURdkRAAAAAAAAAAAAAAAA67KiKPLzn++TJ5+8ObVaV9k5q93w4ePzsY/9LXV1A8pOAVirLVyYTJiQPP982SVrRnNz8ve/JxtvXHYJAAAAAAAAAAAAANBfVMsOAAAAAAAAAAAAAAAAWNdVKpUcfvgvU1/fWHbKaldfPyhHHXWR0RWA5XD66T3jK+uqtrbkM58puwIAAAAAAAAAAAAA6E8MrwAAAAAAAAAAAAAAAPSCoUM3zj/901lpaBhcdspq09DQlMmTP5mNNtqh7BSAtV5XV3LWWT3jJOuqrq7k4ouTefPKLgEAAAAAAAAAAAAA+gvDKwAAAAAAAAAAAAAAAL1k++2PzcYb75xqtb7slNWiuXmj7L33f5WdAdAn/P73PcMk67pqNTnvvLIrAAAAAAAAAAAAAID+olIURVF2BAAAAAAAAAAAAAAAQH+xcOHsfO97W6WjY2HZKaukvr4pH/jAzdloo7eWnQLQJ0yenNxxR9kVvWPMmGTWrKRSKbsEAAAAAAAAAAAAAFjXVcsOAAAAAAAAAAAAAAAA6E+GDBmTd7/7ijQ0NJWdstLq6wfl0EPPNboCsJz+/vfk/vvLrug9CxYk111XdgUAAAAAAAAAAAAA0B8YXgEAAAAAAAAAAAAAAOhl48ZNydFHX5z6+kFlp6ywhoamHHDAd7Lttu8sOwWgzzjzzKSzs+yK3rNoUXLqqWVXAAAAAAAAAAAAAAD9QaUoiqLsCAAAAAAAAAAAAAAAgP7ooYcuy//8zzHp7GwpO2W51NcPyn77nZZddvl42SkAfcqYMckzz5Rd0bsGDkwWL07q6souAQAAAAAAAAAAAADWZdWyAwAAAAAAAAAAAAAAAPqrLbc8JP/8z39IQ8PgslPeUH39oBxyyDlGVwBW0IIFyQsvlF3R+xoakhkzyq4AAAAAAAAAAAAAANZ1hlcAAAAAAAAAAAAAAABKtOmme+X9778pQ4eOTX39oLJzXqGubmAaG4fnmGMuycSJ7y07B6DPufvuZNBKfHs/9tikKJZ+vZGGhuRDH0rOPz954IGesZf29mT27OTii5M99njtcw85JLn66uTFF5PW1p7BlNNPT0aMWPHu/+3OO1ftfAAAAAAAAAAAAACAN1IpiuX5J9cAAAAAAAAAAAAAAACsSV1dbbnmms/nrrvOSVdXa9k5SZL6+qZsueXBOeigH2bQoOFl5wD0Sd/+dvKFLyQdHSt23rHHJuedt/R5pfL6x48enTz77Osf86EPJT/+8bKv/ed/Jl/+8qsf//jjPYMts2a9Ue2rO/745Ac/WLlzAQAAAAAAAAAAAACWR7XsAAAAAAAAAAAAAAAAAJL6+sYccMB/59hjr8vQoWNTXz+otJZarZr29mp23/3MHHnkhUZXAFbBDTes+OjKqt7v+OOTqVOTj340mTNn6XtnnJEM+l9/vbz97UtHV7q7k89/PjnssOS223pe22yzVw61rIibb175cwEAAAAAAAAAAAAAlkelKIqi7AgAAAAAAAAAAAAAAACW6upqyzXXfD533fXDJJV0dbX2yn3r6gakVivywANdSQ7Jr371u1Sr1V65N8C6asyY5JlnVvy8Y49Nzjtv6fNK5fWPb25O3vrW5Kabln398MOTiy9e+nyXXZJp03oe//a3yTve0fP4Rz9KPvzhnsebbJLMnJm8/FfAW96SPPjgin+GgQOTxYuTuroVPxcAAAAAAAAAAAAAYHn4yRcAAAAAAAAAAAAAAIC1TH19Yw444L9z4okzs/vu/56mplEZMGDIGrzf4FSrgzJv3pY566wi1103Mu961/uNrgCsBnPm9M59Fi165ehKkjz00CuPe9neey99fPPNSx/PmpU8+eTS5/vss3JNlUrywgsrdy4AAAAAAAAAAAAAwPKoLzsAAAAAAAAAAAAAAACAVzd48AbZY49/z9vf/rk88sgVueWW0zJ79rRUKvXp7Fz0xhd4HZXKwBRFkVptWB56aEyuu+65zJ49PU1NTTn99K/msMMOWz0fAqAf6+7u+SrTO9+59PGMGcnf/tbzeL31khEjlr737LPLnvfss8mmm/Y8njBh5e5dV5e0tq7cuQAAAAAAAAAAAAAAy8PwCgAAAAAAAAAAAAAAwFquWq3LFlscnC22ODjz5j2RJ564IbNm3Zonn7wlL730cOrqBqQokq6u1hTFsr/hv1KpS339wHR3F+nsbM28ecmsWcmTT7Zn1qxqnn/+xTQ3t2eLLbbIBz/44Rx33HHZaKONyvmgAOuY9vakvj7p6irn/u98Z/KFL/Q87uhIPvShpe8NHrzssR0dr/28uXnl7l+tJm1tK3cuAAAAAAAAAAAAAMDyMLwCAAAAAAAAAAAAAADQh6y33qaZNGnTTJp0bJKkVuvOCy/8PbNn35lFi55NV1drOjoWpShqGTCgOfX1g9LUNCobbbRDFixozP/8zyV5+um7s912QzNlytBsuOGGmTBhQrbZZpuMHz8+TU1NKYoilUql5E8K0Pd1dSVlfTs98cTk299eOn5yzDHJjTcufX/x4mWPHzjwtZ8vWrRyDZVK0tm5cucCAAAAAAAAAAAAACwPwysAAAAAAAAAAAAAAAB9WLValw02eEs22OAtr3tcURQZM6aSf//3pcctXrw4TU1NrxhZMboCsHo0Nibd3b1/3zPOSD71qZ7H8+Ylhx+eXH/9ssfMm5e89FIyYkTP8w03XPb9jTZa+vjRR1euo1ZLBg1auXMBAAAAAAAAAAAAAJZHtewAAAAAAAAAAAAAAAAA1rxKpZLOzs4kSa1WS5IMHjx4ychKURSltQGsqxoakt789jpgQHLhhUtHV2bOTKZMeeXoysv+/Oelj3fffenjTTdNxo1b+vy661aup1brGZ8BAAAAAAAAAAAAAFhTDK8AAAAAAAAAAAAAAAD0Ew0NDa/53ssDLACsPpXK6h8e+fKXe8ZciiL56U+Xvt7YmFx9dXL00T3P585NTj45GT68Z3zl5a/11196zne/u/Tx+96XfP7zyaGH9oy3vOxPf0oefHDlWjs7k2HDVu5cAAAAAAAAAAAAAIDlYXgFAAAAAAAAAAAAAACgnzj00EMzYMCA3HbbbWWnAPQbW27ZO/cZPTrZc8+lz4cPT37zm+Tmm5f9OvDApcfceGPyta/1PK6rS77xjeSSS5Jddul5bebM5F//deWbhg9PhgxZ+fMBAAAAAAAAAAAAAN6I4RUAAAAAAAAAAAAAAIB+4r777ktXV1eefPLJV32/KIpeLgJY97397UmlUnbFa/viF5PDDkuuvTaZOzdpb08eeSQ544xkp52S1/grY7nssMNqywQAAAAAAAAAAAAAeFWVwk/EAAAAAAAAAAAAAAAA9AsPP/xwhg4dmtGjRy/3OUVRpLI2LwYArOUuuCA57rhk4cKyS3pXQ0Pyla8kn/tc2SUAAAAAAAAAAAAAwLqsvuwAAAAAAAAAAAAAAAAAesfmm2+epGdM5eU/q9VqkuSll17Ks88+m5aWlgwfPjyNjY0ZNmxYmpubS+sFWBfsuGNSq5Vd0fsGDUp22qnsCgAAAAAAAAAAAABgXVcpXv5JGQAAAAAAAAAAAAAAAPqdp59+OldeeWXuuOOOPPzww5kxY0ZeeOGFdHR0ZN9998173/veHHbYYRk6dGjZqQB9Uq2WDB6ctLWVXdK7BgxInn02GT687BIAAAAAAAAAAAAAYF1meAUAAAAAAAAAAAAAAKAfWrBgQc4///ycc845+dvf/pbOzs4kyVZbbZUdd9wxc+fOzX333ZdZs2blgx/8YM4888w0NTWVXA3QN+2ySzJtWtkVvWvMmOTpp8uuAAAAAAAAAAAAAADWdfVlBwAAAAAAAAAAAEB/0NGRPPNM0tqatLUlXV1JY2PP13rrJaNGlV0IAEB/UavVUq1Wc+655+akk05KkowdOzbrr79+Wltb8/TTT+eYY47Jl770pbS2tuaMM87IF7/4xQwfPjynnXZayfUAfdMnPpEcf3yyaFHZJb2jsTE57riyKwAAAAAAAAAAAACA/qBSFEVRdgQAAAAAAAAAAACsSzo6kgceSO66K7nlluTWW5PHH08aGpK6uqRS6fmq1ZKiSDo7e34h6fbbJ3vtley8c7LjjslGG5X9SQAAWFf95S9/yW677Za3vvWt+fa3v52ddtopzc3Neeqpp3LKKafk5z//ef7whz9kzz33TJK8613vyrXXXpuHHnoow4cPL7keoO9pa0vWX7//DK8MHJjMnJmMHl12CQAAAAAAAAAAAACwrquWHQAAAAAAAAAAAADrgu7u5I9/7BlOaW5O9twzOfHE5LzzkhkzesZVWlqShQuTBQuS+fN7Hi9alLS39zy/8cbk619P3v3uZPz4ZNSo5HOfS556quQPBwDAOqUoilx66aUZMGBAvvGNb2SvvfZKc3NzarVaxo4dm7POOitNTU35+c9/nnnz5iVJDj/88MybNy833HBDufEAfVRjY/KhDyUDBpRdsuZVKsn/+T9GVwAAAAAAAAAAAACA3mF4BQAAAAAAAAAAAFbBCy8k3/xmMmZM8s53Jjfc0DOysnBhsnjxil+vu7tnmKWtLXnxxeQ730k23zzZb7/kT39KarXV/hEAAOhnKpVKpk+fnk022SS77LJLkqRWq6VaraajoyN1dXXZddddM3369MyfPz9JMm7cuIwZMybTpk0rMx2gTzvhhKTaD36ir6kpOfnksisAAAAAAAAAAAAAgP6iH/wzbQAAAAAAAAAAAFj9nnwyOfLIZOzY5CtfSebMSRYtWv33aW/v+brmmuSII5JNNkl++EMDLAAArJoNN9wwtVotM2fOTNIzvJIkAwYMSHt7e+bMmZPOzs6st956SZJRo0alvr4+i1dmXRCAJMlmmyWTJ5ddseZtsEEyZUrZFQAAAAAAAAAAAABAf2F4BQAAAAAAAAAAAFZAUSTnnJNss01yySVJW1vS2to79160KHnmmeTTn07e9rbkscd6574AAKx7DjjggMycOTO/+93vkiT19fWp1WqZO3duzjnnnNx9990ZMmRIhg0bliQZN25ctt566+y5555lZgP0ef/5n0lTU9kVa87gwT2fsVIpuwQAAAAAAAAAAAAA6C8qRVEUZUcAAAAAAAAAAABAX/Dkk8m73pXce2+yeHG5LXV1ycCBySmnJB//eFKtltsDAEDfMn/+/BxyyCG5+eab89GPfjRbbbVVqtVqbrvttpx//vlJkj//+c/Zc889UxRFKpVKFi5cmCFDhpRcDtD3/cu/JBdd1DPmui6pr0922y25/nrDKwAAAAAAAAAAAABA7zG8AgAAAAAAAAAAAG+gKJL/+3+Tf/u3pL096eoqu2ipwYOTbbZJfv3rZPz4smsAAOhLpk+fnuOOOy633nprkqRaraZSqWS77bbLSSedlPe85z0lFwKsmxYsSMaPr+XFF9etFdXm5uRvf0s22aTsEgAAAAAAAAAAAACgPzG8AgAAAAAAAAAAAK+jqyt573uTyy5LFi8uu+bV1dUlgwYlV16ZTJlSdg0AAH1BURSpVCqZNWtWrrjiijz22GOZN29eNttss+y+++7ZddddX/O8uXPnZsSIEb1cDLDu6OjoyDbbfDKPPvrtJE1l56wWgwcnZ56ZfPCDZZcAAAAAAAAAAAAAAP2N4RUAAAAAAAAAAAB4De3tyWGHJTfemLS0lF3zxpqakv/5n+SAA8ouAQCgrymKIt3d3amvr3/d46655pqcd955+eUvf9lLZQDrnne84x25+eabs+mmN+a++7ZIW1ul7KRVUl+f7LZbcv31SaVvfxQAAAAAAAAAAAAAoA+qlh0AAAAAAAAAAAAAa6OOjp4Bkxtu6BujK0lP5zvekfzxj2WXAADQlxRFkUqlsmR0pVarveaxzz33XC644ILcfPPNvZUHsE756U9/mhtuuCEf+tCHcumlYzN8eCXVPv5Tfk1NyfnnG10BAAAAAAAAAAAAAMrRx/9JNgAAAAAAAAAAAKx+3d3JUUclt9+etLaWXbNiWlp62m+8sewSAAD6iso//Kb86qssABRFkSSZMGFCRo0alWuvvbZX2gDWJYsXL87ll1+eJDnhhBOy4YZNuemmIsOGFSWXrbzBg5Nrr0022aTsEgAAAAAAAAAAAACgvzK8AgAAAAAAAAAAAP/g+OOTa67pe6MrL2tpSQ46KHnggbJLAADoK7q7u5fruHHjxmXrrbfOVVddtYaLANY9LS0tqVarOemkkzJ69Oh0d3dnwoRKbryxkqFDk6RvDbA0NSWXX57stFPZJQAAAAAAAAAAAABAf1YpiqJv/WtsAAAAAAAAAAAAWIOuuio54oie8ZK+rFJJttwyuf/+pL6+7BoAAPqi7u7u1NXVJUlqtVqq1Wo6Ozvz6U9/Oj/60Y/S0tf/oxmgBHfffXeampqy1VZbLfP6vfcme+1VZN68WpK6cuJWwODBye9/n+yzT9klAAAAAAAAAAAAAEB/Z3gFAAAAAAAAAAAA/p/585MJE5IXXyy7ZPVoako++9nkS18quwQAgLXV3Llzc9ppp2XcuHEZN25cdt5557S3t2fYsGEZOnToq57z05/+NB/84Adzzz33ZOLEib1cDLB6tbYm992XPPpo0tbW87yrK2ls7PkaNiyZODHZbLOekdMVde6556apqSnHHHPM6x7X1dWVhx9OJk5ckK6uIUkaVu4DrWHVatLcnFx9dTJ5ctk1AAAAAAAAAAAAAACGVwAAAAAAAAAAAGCJd787ufjinl+0uq4YNCi5445k223LLgEAYG1VrVaTJE1NTWltbc1GG22UHXbYIU1NTRk7dmz22muvDBgwIMOGDcsuu+ySP//5zznooIPy9a9/PZ/61KdKrgdYfp2dyd13J3femdx0U3L77cmsWT3DpUWRdHcntVrP42o1qavr+bOrq+f8bbZJ9tyzZ3Bkl12SN73p9e938cUX58gjj8z666+fW2+9NRMmTHjDxsmTD8t9930udXVvy+LFq+FDr0aDBydvfnNy0UXJ5puXXQMAAAAAAAAAAAAA0MPwCgAAAAAAAAAAACS58srkHe9IWlrKLlm9KpVkyy2T++5LGhrKrgEAYG304x//OI899ljmzJmTG264IV1dXZk7d24WLFiwzHFjxozJsGHDUqvV8vDDD+eggw7KpZdeWlI1wPJ76qnk+99PfvjDnlGVzs6ktXXlrlWpJEOGJB0dPUMsn/1scthhyYAByx539dVX54ADDsjQoUPT2dmZH/zgBzn22GNTq9WWDF69mn333TfPPvtcPv3p+3P88V1pby+SDHjN43tDtZoMHJj8138lJ53UM0gDAAAAAAAAAAAAALC2MLwCAAAAAAAAAABAv7dwYbLZZsmLL5ZdsmY0NSWf+1zyxS+WXQIAwNqspaUlAwYMSHt7e+64444sXrw4c+fOzZ///Oe8+OKLeemll3L33Xeno6MjlUolTU1NmTdvXtnZAK+qVkuuvTY57bTkppt6XmtvX/33GTKkZ5jk+OOTj30s2WSTZNq0aZkyZUqmTJmSvfbaK1//+tez5ZZb5qabbsp66633qtfp6upKfX19DjzwwNx333352te+ls997qwsXPiDJLukpaWy+uOXw+DByZvfnFx4Yc+wKwAAAAAAAAAAAADA2sbwCgAAAAAAAAAAAP3ed7+bfP7zSUtL2SVrTnNzMmdOMmhQ2SUAAKyNuru7U1dXlyQpiiKVyit/wf8zzzyTjo6OtLe35y9/+UueffbZnHjiiRkwYEBv5wK8riuuSD70oWT+/GTRot6558CBPX/uscei3HbbxGy99ah897vfzU477ZT9998/119/fX74wx/mwx/+cGq1WqrV6jLnv/x9+OCDD84f//jHjB07Np2dnbn//um57LIROfnknuGYhQt75/M0N/cMyvzHfyQnnZT8v78iAAAAAAAAAAAAAADWOoZXAAAAAAAAAAAA6NeKIhk3Lpk1q+ySNau5Ofne95Jjjy27BACAvuJ/DwP872EWgLXV/PnJ8ccnl15a5rhqe6rVjnzuc4/m61+flCS56qqrcsQRR2T33XfPlVde+bpnf+xjH8vZZ5+dkSNHZtq0adl0002TJN3dPYMyp56a3Hlnz/POztVbXlfXMyCz+ebJZz+bHHHE0kEZAAAAAAAAAAAAAIC1VbXsAAAAAAAAAAAAACjT9dcn8+aVXbHmLVrU88tZAQBgeb08upLkVUdXuru7UxRFbyYBvKYrr0wmTEh+97syR1eSZGBqtSH5zncm5ZBDkuefTyZOnJgtt9wyV199db7//e+/6lkvfz/dcsstM2nSpFx33XVLRleSnlGUgw9ObropmT49+ehHe0ZWhwxJmppWvraxMRk6NBk0KHnve5PbbkvuuSd517uMrgAAAAAAAAAAAAAAfUOl8BMuAAAAAAAAAAAA9GMHHtjzy1n7w7+ma2pKbrgh2WmnsksAAABg9Vi0KPnwh5NLLy17cOWVBgwo0thYyU9/mgwYcHne8Y535JBDDslvf/vbJD1jK5VK5RXnPfvss9lwww3f8PodHcn99yd33pncfHPyl78kM2cmgwb1XLcoklqt59hqNalUev7/R0tLMmZMsssuyR579Px/gu23X7UBFwAAAAAAAAAAAACAshheAQAAAAAAAAAAoN+aPTuZMCFpayu7pHdUq8nRRye/+lXZJQAA9HXPP/98zj333IwfPz6HH3546uvry04C+qEXX0z23DN55JGkvb3smtfW1JScdNK8XHvtgfnLX/6SCy64IMccc8wrjqvVaqlWq6t0r/b2ZPr05L775mT+/PYURWMGD27OiBGD0tiYjBqVTJxoZAUAAAAAAAAAAAAAWHf4qRYAAAAAAAAAAAD6rXPPTYqi7IreU6sll1ySLFqUNDeXXQMAwNqmu7s71Wo1lUrlNY+p1brT1dWaBQuey5lnnp5hw0Zm++23zxZbbNGLpQA9Y6pTpvT82dFRds3ra2lJzjhjvey99w9TFJNy4YUX5qCDDkpzc/My33NXdHSlo6Mjs2bNyvjx41MURSqVStrbF+Saa87O1VdfnRkzZmTgwIGZPHlyPv7xj2fXXXdd3R8NAAAAAAAAAAAAAKB0laLoTz8yDgAAAAAAAAAAAEu9/e3JLbeUXdG7hg5NLrss2WOPsksAAFibdXa25Nln78ns2Xdl5swb8/TTt2fhwtkpiu5Uq/WpVKrp7u5KUktSl5EjJ2Ts2CkZO3ZKxozZMeuv/5bU1TWU/TGAddScOclOOyXPPJN0dZVds/yamoqMHPnLzJnzoVx55ZXZa6+9Vvpa3d3d+cAHPpCjjjoqBx98cJJk3rx5Ofnkk/OTn/wkDQ0NGT9+fBYvXpxZs2alsbEx5557bo455pglIy0AAAAAAAAAAAAAAOsCwysAAAAAAAAAAAD0S0WRrLdesmDBip977LHJeectfb48v6t0u+2SD3wg2Xnn5K1vTZqael5/4olks81e+7yBA5PjjkuOPjrZeutk0KCeXzD74IPJz36W/PrXK9Y+cGByyinJpz61YucBALDuu/rq3+aqq76a0aPnpL39xTQ0DEp3d0e6utqW+xoNDYNTqVTT1dWWESMmZMcdj8ukScemsXG9NRcO9Cvz5ye77JI8/njS2Vl2zYpraOhIZ+e/Z+rUe/KrX/0qI0eOXKkRlL/+9a+ZPHly/vCHP2S//fZLklxwwQV5z3vekylTpuSEE07IxIkTs3jx4lx44YU5/fTTs8MOO+Sqq67KyJEjV/fHAgAAAAAAAAAAAAAoTX3ZAQAAAAAAAAAAAFCG2bOTjo7eu98++yQnnrhi52y4YXLFFcmkScu+Pm5cz9eiRSs+vNLentxwg+EVAAB6FEUtjz12bW699bQ8/vgNaWrqTGtrz3vt7Su+aNDZuXjJ4xde+Huuu+4Lufbaz2WbbY7KrruelA03nLSayoH+qFZLDjwwmTmzb46uJEln54BUq1/NHXccl6eeeiqjRo1aqevcdNNNaWpqStP/W3Z96aWXctlll2X99dfP6aefnsmTJy85dscdd0x9fX2++c1v5qqrrso///M/r5bPAgAAAAAAAAAAAACwNjC8AgAAAAAAAAAAQL90113JgAFJW1vv3G/evJ4RlTvvTEaNSo4//o3PufDCpaMr992XfP/7yaOPJkOGJNtsk3R1rVzLnXeu3HkAAKw7urs7cscd38+tt34rHR0L09GxKElSv5p/0qSzsyVJcv/9F+Rvf/ufrLfe+Oy55xezzTZHpVKprN6bAeu8H/4wuffenlHRvqxWa8yCBd/JL37xg7z1rW9dqWs8++yzaWpqSmNjY5Lk6aefzt13350DDzwwkydPTnd3d6rVarq7u1NfX5899tgj3/3ud/PEE0+sxk8CAAAAAAAAAAAAAFA+wysAAAAAAAAAAAD0S7ffnixa1Hv3+9nPer6S5Nhj33h45cADkz326Hn84IPJ296WtLYuff+SS1a+Zc6cZOHCngEXAAD6n2ee+WsuuuioLFr0zJJhlDWtKLrT2dmS55+fnksv/UDuvPPsHH74LzN06Ma9cn+g73viieTkk5OW3vm2tcZVq4Pz6KNfWOnz58yZk6FDh2bUqFFJkqFDh6bz/2fvv8PtKgu08f/e++x9SiolJCQhJKGH0CQQAlFBBwQr4ACWcYaiji8zjjK+9o6/GUed0e9YX5zCgGLFAQsqiIUWkCYBpQgJhECCKbT0nL3PXr8/jgQjJe2cs06Sz+e69rVXe57nXgkXcMped6OR3XbbLUlSqVRSqVTS1taWJBk+fHg6OjpSFMWWhwcAAAAAAAAAAAAAGESqZQcAAAAAAAAAAACAMlx7bdJqlZ3iub32tU9v/+Y3yde/nixcmKxcmdx8c/LXf735cw8ZksyevcURAQDYyvT0dOcXv/hgzj9/Zh5/fO6Ala78uUZjZebPvy5f/vJ+mT37AiUAwAa1WsnrX5+sXVt2kr7TatXz858nl1yyeeOXL1+eRYsW5bzzzst///d/59JLL82yZcsycuTIJL3FK0nW/Tt2+fLlaTabGTNmTJ/kBwAAAAAAAAAAAAAYLGplBwAAAAAAAAAAAIAyLF1adoLnd9BBT2+/6U3rnzvssORrX0v23z/5wAc2fe6iSB59dMvyAQCwdXnkkdty8cWnZsWKR9Jsri47TlqtZrq7V+QnP3l7br/9wpx88kUZMWJ82bGAQeq885Lf/S7p6Sk7Sd9atSo566zkxS9ORo3atLGLFi3Kk08+mU9/+tPrHb/99tuzbNmyjBgxIsnTxSv33HNPiqLIxIkT+yQ7AAAAAAAAAAAAAMBgoXgFAAAAAAAAAACA7dLq8p81/bx22GH9/a9+Nbn00uTkk5O3va332Hvf21vAcvfdmzZ3USRr1vRJTAAAtgKzZ1+QH//47wZF4cqfazRWZv786/LlL0/Jm950eSZMOKrsSMAg88gjvV//rlxZdpL+sXp1cvbZycUXb9q4//mf/8nChQuzfPnyLF26NI8//ngeffTRjB07dr3rqtVqkuSKK67ImDFjMnny5L6KDgAAAAAAAAAAAAAwKCheAQAAAAAAAAAAYLvU3V12guf3p8UoCxb0PoS1KJKf/Sx59auTceOSajU54YRNL15ptQZ/8QwAAH3jhhs+l1/+8sODsnTlKa1WM93dy/P1rx+X173u+9lzz+PKjgQMIl/5StJslp2i/3R3Jz/6UW/BzJ91pjyvyZMnb1SJSqVSycMPP5wdd9wxp59+esaNG7cFaQEAAAAAAAAAAAAABp9q2QEAAAAAAAAAAACAZ3rwwae358/vLV1Jet//9NzIkZs+d6XSW9oCAMC27Zpr/im/+tVHBnXpyp9qNFbl298+Mffe++OyowCDRKORfOlLydq1ZSfpX5VKct55mze2KIo0m80UT33j4FnO77bbbvnmN7+ZD3/4wxkyZMgWJAUAAAAAAAAAAAAAGHx8bBoAAAAAAAAAAIDtUmdn2Qme39VXP729++69D2FNet933/3pc39awrKxKpXBf/8AAGyZm276Uq677l/SaKwqO8omaTZX53vfOy3z5l294YuBbd4PfpD09JSdov+tWZN88YtJs7lp44qiSKVSSa1WS6VSyZIlS/LII4/k0UcfzZo1a5Iklae+oQAAAAAAAAAAAAAAsI2qlR0AAAAAAAAAAAAAytAfxSMf+1jy8Y/3bl9wQXLmmU+fmzAhOfTQ3u2n3pNkyJDkxBN7t5cuTWbN6t2+8MLkwx9ORo5Mxo9Pvvzl5PvfT046qXc/SZYvT370o03PWakkXV2bPg4AgK3DnXd+N1de+d40m6vLjrJZGo1V+eY3X5mzzpqVXXc9uOw4QIk+/ener323B81m79f4J5+88WMqlUq+9a1v5fLLL8/ixYvTaDRSq9UyYsSITJgwIdOmTcuMGTMyfvz4dHR09F94AAAAAAAAAAAAAIASKV4BAAAAAAAAAABgu7Tbbslddw3cei99aW8Zy58bPbq3UCVJrroqeclLereXLEnOOiv59reTej05++ze11MajeStb+0ta9kcY8du3jgAAAa3J598KD/4wVlbbenKUxqNlfnOd07K3//9PanVlAXA9ujuu5M77yw7xcBZvry3aGZji1eWLl2aN77xjbnuuuuyZs2aJMnw4cNTrVazZs2arF27NklSq9XywQ9+MO9///vT2R8ttAAAAAAAAAAAAAAAJVO8AgAAAAAAAAAAwHbp6KOTX/2qt8BksLrkkmTGjOT9709e/OJkp52Sxx5Lrrmm92Gst966efOuWpUceGDfZgUAoHxFUeSSS96Ynp61ZUfpEytXLs6vfvXhHHfcv5YdBSjB+ecP7q/Z+8Ps2cmCBcn48c9/3bJly/KhD30oP//5z/OKV7wib3vb2zJy5MgURZG1a9dm2bJleeihhzJ79uxcffXV+cQnPpHf/va3+d///d8URZFKpTIg9wMAAAAAAAAAAAAAMBAqRVEUZYcAAAAAAAAAAACAgXbllckppyTLlpWdZODtsUcyd27ZKQAA6Gu/+c1/5vLL/zGNxsqyo/SZWq0rZ555TcaNO6zsKMAAO/zw5JZbyk4xsEaMSC68MDnppOe/7tZbb80xxxyTE088MV//+teft0jloYceylve8pb8+te/zn/+53/mtNNO69vQAAAAAAAAAAAAAAAlq5YdAAAAAAAAAAAAAMpw6KHJmjVlpyjHjBllJwAAoK89+eRD21zpSpI0m6tz8cWnptlcW3YUYAAVRXLXXZs39vTTe8c/9dqQej1561uTb3wjufPOZOnSZO3aZOHC5JJLkhe/+NnHvfOdyXe/m9x///rrnX765uVOkhUrkptu2vB1c+fOTbPZzGmnnZZKpZJms5lWq7Xeq6enJ41GIxMmTMjnPve5VKvV/OpXv9r8cAAAAAAAAAAAAAAAg1St7AAAAAAAAAAAAABQhp13TkaM6H2g6vZkyJDkRS8qOwUAAH2pKIpccskb09OzbZaTrFy5OL/85Yfyspf9W9lRgAHywAMDt9ZOOyX/8R/PPD52bHLyyb2vt741+a//Wv/8xz+e7LBD32ZptZJrrtnwdStXrkytVktbW9sfx7VSqz33RwU7OzszYcKELFu2rK+iAgAAAAAAAAAAAAAMGtWyAwAAAAAAAAAAAEBZDj207AQDr1ZLpk0rOwUAAH3poYeuzyOP3JZWq1l2lH7RaKzKzTd/OatWPVp2FGCA3Hpr79evA+nqq5Ozz06OPTb5u79LFi9++tznPpd0da1//W9/m/z3f/eOWbSo73LccUdSFM9/za677pqiKHLppZcmSdrb25/1uqeKWe67774sWLAgkyZN6rugAAAAAAAAAAAAAACDxAD/+jkAAAAAAAAAAAAMHq95TXLddcmqVWUnGTitVnLQQWWnAACgL11//WfSaGzr/1NbyW23nZ+ZM99TdhBgANx4Y7JixcCstXJl8uIXJ9de+/SxX/wi+cMfkksu6d0fPjw54IDk5pufvubFL356+33v67s8jUayYEGy227Pfc3LXvayvPzlL8/555+fpUuX5pRTTsmhhx6aMWPGpLOzM0mydu3aNBqNzJs3L+eee24qlUqOOeaYvgsKAAAAAAAAAAAAADBIKF4BAAAAAAAAAABgu1MUyerVyStfmfzf/1t2moFTrydnnZV0dJSdBACAvrJixaLMmfOzJEXZUfpVs7k6v/7153LUUf83lUq17DhAP7vhht7i0IGwYsX6pStP+f3vn3ndQGhvT+644/mLV9ra2vK5z30ujz/+eH74wx/mZz/7Wfbee++MHz8+O+20U7q6urJ27dr89re/ze23354k+exnP5vjjjtuYG4CAAAAAAAAAAAAAGAAKV4BAAAAAAAAAABgm9ZqJffem9x6a3L99cl11/U+PLXZTGq13vftRVtb8o53lJ0CAIC+dOut/5FKpewUA6O7e2Xmzr0ye+11fNlRgH62bFnZCZLXve7p7XvvTe6+e2DWLYpk+fINXzdhwoRccsklueyyy3LppZfmlltuye9///t0d3cnSYYMGZKddtop06ZNy/vf//6cfPLJ/ZwcAAAAAAAAAAAAAKAcilcAAAAAAAAAAADY5jSbyQ9/mHz2s72FK/V67/EVK9a/rqdn4LOVadq0ZM89y04BAEBfabV6cuONn0+zuabsKAOiu3t5Zs36jOIV2A6sKflfa697XfLBD/Zud3cnb33rwK3daiWrV2/ctSNGjMgb3/jGHHfccVmwYEEWLVqUxx57LGvWrMmQIUOy33775eCDD+7fwAAAAAAAAAAAAAAAJVO8AgAAAAAAAAAAwDZj4cLkvPOSL32pt3xl+fLe42vXlptrMBg+PHnf+8pOAQBAX5oz56fp6ekuO8aAevjh67Ns2cMZMWK3sqMA/ai7xH+1nXNOb5FrtdpbAPP61yfXXDNw67dam148s8suu2SXXXZ51nNFUaRSqfRBMgAAAAAAAAAAAACAwUnxCgAAAAAAAAAAAFu9229PPvjB5Be/SCqVTX9A6fagoyN5xSvKTgEAQF+aO/dn6e5eUXaMAVWt1vPgg9fmwAPfUHYUoB+1tZWz7uc+l/zjP/ZuP/FEcvLJyVVXDWyGajWp1zd9XE9PT9ra2rJ48eIsWbIk9Xo9O++8c3beeee+DwkAAAAAAAAAAAAAMIgoXgEAAAAAAAAAAGCr1d2dfPzjyb//e2/ZSlGUnWhwGjo0+bd/K+/BtQAA9I/5869L0jf/E7zHHsfloIPelN12m5Fhw8amra2elSuXZMWKP+Shh67Lvfdelgce+OUmz3vssZ/KzJnvW7c/e/YF+cEPztzsnN3dK/LwwzcoXoFtXGfnwK7X3p58/evJaaf17j/4YG956V13DWyOpLdQtqvr+a/59re/nauuuipf+tKXUqvV/jiuks9//vO59tprM3fu3FSr1UyZMiWnn356jjnmmNQ3p80FAAAAAAAAAAAAAGAroHgFAAAAAAAAAACArdLs2cmppyYLFyarV5edZvCq1ZLp05O/+ZuykwAA0JeKopWlS+/e4nmGDBmVk0++KHvtdfwzzo0cOSEjR07I+PGHZ8aMf8w//VNnenrWbvTcu+/+whx55Lu3OOP6ij8WzgDbsg0Vj2yOj32st7w1SS64IDnzjx1QnZ3J5ZcnRx/du//448l73pPsuGMyc+bT4++9N1my5On9445Lhgzp3X7qPUkOPTR54one7euuSx59dNNyVqvPXzyzZs2afOELX0hXV9e60pUkefvb357zzjsvSTJp0qT09PTk29/+dr75zW/mn//5n/OBD3xg04IAAAAAAAAAAAAAAGwlFK8AAAAAAAAAAACwVenuTs49N/n//j+FKxujszO56KKkUik7CQAAfemxx+amUmnbojna2jryV3/104wbd9i6Y3feeXHuuefSrFjxSOr1oRk9emr23vtVmTjxRZs0d3v7sJx00tdSrbal0Vider3vWhSWLr07RdFKpVLtszmBwWXKlOQ3vxmYtcaMebp0JektXPnud5953RlnJBde+PT+f/xHMmnSM697xzt6X0lyzDHJ1VdvWp6iSPbc87nPP/744/nd736Xdzy1SJJf/epXOe+88zJ9+vS84x3vyOTJk9NqtXLTTTfls5/9bD7+8Y/nmGOOyZFHHrlpYQAAAAAAAAAAAAAAtgKKVwAAAAAAAAAAANhqPP548tKXJvfeq3RlYwwdmnz5y8m4cWUnAQCgry1ceMsWF4/MmPHO9UpXfvjDN+e2285f75r77vtxZs36TMaMOTitVmOj5z7hhM9nxx0nZ8GCm/Loo/fmoIPetEVZ/1Sl0pbHHpuTnXfep8/mBAaXF74wufTSZNWqspMMvDVrkv33f+7zixcvzooVK7LXXnslSVauXJkf/vCHGT58eL7whS9k+vTp666dOXNmjjzyyBx11FG54IILFK8AAAAAAAAAAAAAANukLfuEDQAAAAAAAAAAAAyQRYuSww9P7rpr+3zw6qaq1ZIjjkj++q/LTgIAQH9YsODGdHev2KI5Dj74jHXb8+Zd9YzSlT+1aNHtKYrWRs27774n5gUvOCvd3StzySVvSqvV3KKcf65SqWbhwlv7dE5gcJk2rffr2s1x4YVJpfL06ynnnvv0sTPPfPr4gw+uf/1zvS68cP11Jk/e8Jirr970/HvskdTrz31+5cqVGTp0aNasWZMkWb16de6///7stddemT59etauXZuiKNLT05MkmThxYg477LDcc889mx4GAAAAAAAAAAAAAGArsJm/fg4AAAAAAAAAAAADZ9Gi5LDDet8bjbLTDH7VarLzzsk3vrH+Q2YBANh2PPHEA0mKzR5fq3Vll12mrNufM+fy9c7vuushqdeHrnds2bKH8uST85933qFDR+fVr/6PJMmVV747jz1232ZnfC49PWuzYsUf+nxeYPA46KBk9eqyU5Rj5sznPz9ixIjsvPPOueWWW5IkbW1tGTp0aFqt3nKs9vb2tFqtFEXvfyOazWZ6enrS1dXVr7kBAAAAAAAAAAAAAMpSLTsAAAAAAAAAAAAAPJ/HH+996KjSlY03cmQya1ay665lJwEAoL80GlvWSNDVteN6+6tWLV1v/+STv56zzrpuvddhh529wXlf/er/ytCho3PffT/JLbect0UZn0ur1UyzuZ02MsB2oqMj2X33slMMvKFDN1y8csABB+TVr351/ud//ic//elPs+OOO+aVr3xlHn744Xz7299OpVJJW1tbarVakuT666/P3XffncMOO2wA7gAAAAAAAAAAAAAAYODVyg4AAAAAAAAAAAAAz2Xt2uSYY5KHHlK6sjEqlWT48OTqq5M99yw7DQAA/WlLi1fWrHlivf0hQ3beovmSZMqUv8y++746q1YtzQ9+cNYWz/dciqK1xfcPDH4zZiRz55adYmBVKsm0aRu+7v/8n/+T6667Lq9+9avz93//99lnn30yduzYfOQjH8nixYszZcqU7Ljjjrnlllvy0Y9+NHvssUde/epX9/8NAAAAAAAAAAAAAACUQPEKAAAAAAAAAAAAg9ZHPpLMmZN0d5edZPCrVpMdd0yuuSbZf/+y0wAA0P+KLRrdaKzK0qX3ZNSo/ZIke+xxXGbN+sy68//v/x2YJDn99F9l0qRjNmrOESN2S5IMGTIq7373H571mkMOOSOHHHJGLr/8nNx44+e34A627P6Bwe/UU5Mf/jBZvrzsJAOnszM54IANXzd16tR885vfzNvf/vZ88YtfzLBhw5IkK1asyDnnnLPetePHj8/HPvaxHHHEEf2QGAAAAAAAAAAAAACgfIpXAAAAAAAAAAAAGJRuuSX50peS1avLTjL4dXYmo0Yl116bTJpUdhoAAAZCrda1xXPMnn1Bjj32U0mSPfY4NlOnvi533vmdLZ63/1VTrw8pOwTQz175yqS9vewUA6erKznnnKStbeOunzJlSr73ve/lmmuuyeWXX577778/q1evTqPRSFEU6ejoyMEHH5xzzjkne+yxR79mBwAAAAAAAAAAAAAok+IVAAAAAAAAAAAABp21a5PTTlO6sjG6upI3vjH5939Phg0rOw0AAAOlvX3Li0duvPHzOeCA12fXXQ9Jkrz2td/IXnu9PPfe+6OsWrU0Q4aMysiRuz9j3MSJR+eMM65KkjzxxLx8/vOTkyQPPnh1Lr/8nGdcf+CBb8z48dOTJAsW3JTf/vabefDBqzc7d1tbLbVa52aPB7YOtVryzncmn/xksmZN2Wn6X1Ekb33rpo3Zcccdc+KJJ+bYY4/NkiVLsmzZsrRarYwcOTKTJ0/un6AAAAAAAAAAAAAAAIOM4hUAAAAAAAAAAAAGnY98JFm0qOwUg1tnZzJyZPKtbyUveUnZaQAAGGjDh++2xXM0m2ty0UXH55RTvpNJk45JtdqWQw45PYcccvqzXt/T0/288/3hD7Pzhz/MfsbxXXc9ZF3xypIld+XGGz+/Rbnb2tozZMguWzQHsHX427/tLV7Z1lUqyctfnowevXnjhw4dmqFDh653rCiKFEWRarXaBwkBAAAAAAAAAAAAAAYvxSsAAAAAAAAAAAAMKrfemnzpS8nq1WUnGbyGDEne8Ibk3/89GTas7DQAAJRht92OyB13fC3d3Su2aJ6VKxfnwgtfkn32eXUOPPCvMn789Awbtmuq1basWfNEHntsThYsuDH33ntZHnjgl32UfsuNHXto2RGAATBmTPKylyU/+lFSFGWn6T9DhiTvfveWzVH8yR9QpVJZ9wIAAAAAAAAAAAAA2NZVimJb/pVzAAAAAAAAAAAAtjbHHpv84hdlpxh8Ojp6348+OvnoR5OZM8vNAwBAuZYsuSv/9V9HbHHxytaora09H/zgqlSrbWVHAQbArFm95SurVpWdpP/suWdy331JX/ek9PT0ZMmSJRk2bFiGaW4FAAAAAAAAAAAAALZR1bIDAAAAAAAAAAAAwFPmz0+uu67sFIPL8OHJyJHJu96VzJmTXHGF0hUAAJKdd943PT2NsmOUYqed9lG6AtuRmTN7S1rb28tO0j+6upL/+Z++L11Jkrlz52bcuHEZMWJEGo3t878ZAAAAAAAAAAAAAMC2r1Z2AAAAAAAAAAAAAHjKl7+cFEXZKcpTqfQWrTSbvduHHJK84x3JyScn9XrZ6QAAGEyq1bbstNPeWbLkd2VHGXC7766JELY3//3fyV57Jd3dZSfpW11dyd/8TfKiF23ZPMWffDOl8icNLtVqNePGjUuz2UzdNxYAAAAAAAAAAAAAgG2U4hUAAAAAAAAAAAAGhe7u5Lzztr2HqG5Ivd77oNUpU5IXvziZMSOZNi3Zfffe8hUAAHguu+8+c7srXmlvH5YJE44qOwYwwEaNSs4/P/nrv05WrSo7Td/ZYYfks5/dvLFPla1UKpX1ylb+9Pxee+2Vhx9+eAsSAgAAAAAAAAAAAAAMfopXAAAAAAAAAAAAGBQuvTT54zNDtwtDhyb/+7/J8ceXnQQAgK3VHnscm9/+9pvp7l5edpQB02r1ZMKEmWXHAErw2tcmF16YXH75tlHa2tWVfOc7vd8f2BxPla3MmTMnjz/+eCqVSoYOHZqddtopo0ePXne+p6cnbW1tfRUbAAAAAAAAAAAAAGDQUbwCAAAAAAAAAADAoPCv/5os336eF52VK5PPflbxCgAAm2/ffV+z7sH624sxYw7MTjvtWXYMoCT//d/J3ntv/cUrXV3J3/xN8qIXbd74OXPm5FOf+lRuueWWrF69Os1mM21tbRk+fHgmTJiQww8/PMcdd1ymTp2aoZvb7AIAAAAAAAAAAAAAsJWoFEVRlB0CAAAAAAAAAACA7Vt3dzJsWNJolJ1kYA0d2ls2s509KxsAgD505ZXvy403/nt6erbyFoKN0N4+PCeddEGmTHlt2VGAEl17bXLCCcmqVWUn2TwdHclBByVXX91bwLKpfvCDH+Sss87K448/niTZZ599Mnz48DSbzSxfvjyLFy/OihUrkiTvec978uEPfzjDhw/vy1sAAAAAAAAAAAAAABhUamUHAAAAAAAAAAAAgDvvTDo7N7145fTTkwsueHp/YwpMDjwwOeus5PDDkxe8IBkypPf4vHnJ5MnPvH7ixN5zz+dVr0p+/OONDP0nWq1k/vzeNQAAYHNMn/73uemmL5QdY0BUq7Xsu+9ryo4BlOxFL0ouvjg55ZRk9eqy02ya9vZkjz2SX/xi80pXbr311nzkIx9JpVLJl7/85Rx//PFptVopiiKNRiPLly/PggULctttt+VHP/pR/vVf/zWPP/54/uM//iNFUaSi+RUAAAAAAAAAAAAA2AYpXgEAAAAAAAAAAKB0t97aW0IyEF760uSccwZmrQ2p13vvXfEKAACba+TI3TNhwsw88MAvyo7Sr2q1zkyf/vZUqz4KAySveEVvEesZZ2w95Svt7b1f/19zTTJ8+ObNcc011+S+++7Leeedl9NPP/05r3vta1+bd7zjHXnDG96QH/7wh3nd616Xv/iLv9jM5AAAAAAAAAAAAAAAg5tPmwAAAAAAAAAAAFC6665LVq4cmLWeeCL56U+TW25JRo1Kzj5748f+5CfJJz/5zON33rl5WVasSH796+S1r9288QAAkCQzZ743CxbcmO7uFWVH6TdFUeSww/5P2TGAQeS005Jhw5JTT01WrSo7zfPr7Ez22y/51a+SHXbY9PE9PT1ZvHhxHnzwwZx22mlZunRpPv3pT6enpyetVitFUaStrS1tbW3p6urK2LFjM3ny5Lz5zW/OW97ylsydO1fxCgAAAAAAAAAAAACwzaoURVGUHQIAAAAAAAAAAIDt2z77JPfdt+njTj89ueCCp/crlc0fP29eMnnyM6+ZOLH3XNJ77ZlnbnLM53XEEb3lKwAAsLmKopXzzjskS5bcmaJolR2nz9VqnTnggDfkxBPPLzsKMAhde23ymtf0lq90d5ed5pmGDk1e+MLkkkuSIUM2ftzSpUtz8803Z86cOXniiSdSr9ezevXqVKvVjRpfq9VSFEW6u7vT3t6eQw45JNOnT8/o0aM3804AAAAAAAAAAAAAAAanWtkBAAAAAAAAAAAA2L41Gk8Xmwx2r3lN8thjvQ9KfeSR5Je/TD71qc0rjXnKnXf2XT4AALZPlUo1p5763Xz1q4em2Vxddpw+19ExIiec8PmyYwCD1ItelMyZk7zlLcnPftZbwDIY1OtJR0fyla8kb3rTxpXFtlqt/P73v8+sWbOyaNGitFqttFq9hVpr167d6NKVJGk2m0mStra29PT05De/+U1uv/327LzzznnhC1+YKVOmpK2tbbPuDQAAAAAAAAAAAABgMKkURVGUHQIAAAAAAAAAAIDt16OPJuPHJ2vXbvrY009PLrjg6f2NeYjpc42fNy+ZPPmZ10yc+PzFMCtWJC97WXLDDZu29p/q6Uk24dmpAADwrK677lO55pp/SqOxsuwofaZW68ob33hZJk9+adlRgK3A97+fnHlmsnr15n2foa8MHZrMmJF8/evJ2LEbvn716tX59a9/nZtuuimtVivd3d39mq+9vT2VSiXTpk3LkUcemWHDhvXregAAAAAAAAAAAAAA/cnHtAEAAAAAAAAAACjV6tVJW1vZKZ5bUSS33ZZ8+MPJa1+bHH98cu65yco/Pst62LDkv/5r8+ev1ZI1a/omKwAA27ejjnpPdtxxz1Qq28bHRWq1zhxwwOuVrgAb7aSTkjlzkpe/PBkyZOBLTru6er9P8JWvJFdeuXGlK/fcc08+//nPZ9asWVmzZk2/l64kSXd3d9auXZsbb7wxX/ziF3PHHXekKIp+XxcAAAAAAAAAAAAAoD/Uyg4AAAAAAAAAAADA9m3NmoF/EOqmmD8/OfTQ9Y/97GfJwoXJV7/au7///skeeyT337/p87e19f4ZDBmy5VkBANi+VattOfXU7+arX31Bms3VZcfZYh0dI/Lyl3+h7BjAVmbnnZNLL01uvDH5t39LLrssqVR6i1/7y/DhvV/Xv+tdyZvf3JthQ1atWpUf/ehHmTt3bhqNRv+Fex49PT3p6enJZZddljvuuCMnnXRShg0bVkoWAAAAAAAAAAAAAIDNNYg/qg4AAAAAAAAAAMD2oCjKTrB5Zs1af3/MmM2fa2v9MwAAYPAZNWrfHHfcv6Ze37qb/Wq1rpx66vfS3q4AANg8RxyRXHxx8tBDyUc/mowenfRlp0i9nnR0JMcck3znO70Fre9978aVrtxzzz35whe+kPvuu6+00pU/1Wg08sADD+SLX/xi7rjjjhS+UQEAAAAAAAAAAAAAbEUUrwAAAAAAAAAAAFCqrq6k1So7xXM79NDeh6n+uRe+cP39Rx7ZvPl7enr/DAAAoK9Mn/73OeKIc1KvDy07ymap1bry2td+IxMnvqjsKMA2YNSo5P3v7y1G+c53krPOSvbbr/dr/eHDk6Eb8a/KtrZkxIjeopUddkiOPjr58IeTe+5JfvWr5OUvT6ob8Um9VquVH/zgB7nkkkuydu3a9PT0bPH99ZVWq5Xu7u5cdtllufjiiwdVNgAAAAAAAAAAAACA51MrOwAAAAAAAAAAAADbt66u3vKRvvSxjyUf/3jv9gUXJGee+fS5CRN6y1SSp9+TZMiQ5MQTe7eXLk1mzerd/od/SI49NvnGN3qPrVmTzJyZvPvdT4+9+eZk3rzNy9psJp2dmzcWAACey0tf+k9Zs+bx3H7719JorCw7zkar1bryyld+OVOmnFx2FGAb09aWvOIVva8kaTSSu+9Obr219+v9u+5KVq/u/bq/2ewtWenqSkaO7P0+wOGHJ9OmJWPHbt76PT09+e53v5sHHnggjUaj726sjzUajdx333256KKL8sY3vjH1Z2ujBQAAAAAAAAAAAAAYRBSvAAAAAAAAAAAAUKoRI5JWa+DWe+lLe8tY/tzo0cn3v9+7fdVVyUte8vS53XZL3ve+Z59v0aLkjDM2P8/QoUm1uvnjAQDg2VQqlbziFV9OvT4kt9zy/9JorCo70gbVal159av/Mwcd9FdlRwG2A/V6ctBBva8/LWztD81mMxdddFEWLFiQZrPZv4v1gWazmYcffjgXXHBBzjjjDOUrAAAAAAAAAAAAAMCg5qPaAAAAAAAAAAAAlKpeTyZNKjvFc/vUp5KPfCS59trkoYeStWuTFSuSO+5I/uVfkgMOSO66a/PnP+CAvssKAAB/qlKp5GUv+7e86EUfTK02pOw4z6OSen1ITj31u0pXgG1Oq9XKd7/73a2mdOUpzWYzixcvzkUXXZSenp6y4wAAAAAAAAAAAAAAPKdKURRF2SEAAAAAAAAAAADYvp1xRnLhhWWnGHjVavJ//2/ymc+UnQQAgG3d3LlX5pJL3pi1a1ekp2dN2XHWqdeHZOTISTn11O9m9OipZccB6FNFUeTSSy/NPffck0ajUXaczVKr1bLHHnvk9a9/fSqVStlxAAAAAAAAAAAAAACeoVp2AAAAAAAAAAAAAJg5Mxk6tOwUA2/YsOSII8pOAQDA9mDPPY/LO94xN1Onnpp6fUjZcZJUUqt15YUv/EDOPvt2pSvANum3v/3tVl26kiTNZjMPPPBAbr755rKjAAAAAAAAAAAAAAA8K8UrAAAAAAAAAAAAlG7atKS6Hf5GW7PZe+8AADAQOjpG5OSTv5bXve77GTJkVNraOkvJUa8PzahRU/LWt96cF7/4w6lWa6XkAOhPK1asyI9//OOtunTlKY1GIz//+c/z+OOPlx0FAAAAAAAAAAAAAOAZKkVRFGWHAAAAAAAAAAAAYPvW3Z0MG5ZsA88i3SRDhybLlyeVStlJAADY3qxduyxXXfXx/OY3/5kk6e5e0e9rtrcPS70+NC984fsyffo/KFwBtllFUeSiiy7KvHnz0mq1yo7TJyqVSsaOHZu3vOUtqfhGBgAAAAAAAAAAAAAwiCheAQAAAAAAAAAAYFA49NDkttvKTjGwjj02ufLKslMAALA9azbX5M47v5vrrvt0nnxyXprNNSmKvisJaGtrT1LNbrvNyMyZ781eex2fSqXaZ/MDDEZ33HFHLrvssjS2sYbZer2eY489NtOnTy87CgAAAAAAAAAAAADAOopXAAAAAAAAAAAAGBS+9a3kb/82WbGi7CQDY9iw5OKLkxNOKDsJAAD0Wrjw1txww+fy+9//IEXRSrVaT3f38iQb/9GTSqWW9vYhaTbXpr19WA455IxMn/727LDDpH7LDTCYrFixIl/84hfT3d1ddpR+Ua/Xc/bZZ2fHHXcsOwoAAAAAAAAAAAAAQBLFKwAAAAAAAAAAAAwSa9cmo0cny5aVnWRgjBmTLFyYVKtlJwEAgPUVRZEnn3wwCxfemgULbsy8eVdnyZI702o1Uq3WUqlUk1SSFCmKVnp6GmlvH5Zddz0kkyYdk3HjDs+4cdMydOjosm8FYMBddtllue2229JqtcqO0i8qlUr233//nHLKKWVHAQAAAAAAAAAAAABIktTKDgAAAAAAAAAAAABJ0tGRvO1tyec/n3R3l52mf3V1Je96l9IVAAAGp0qlkh12mJQddpiU/ff/yyS9ZSyrVz+WZnN1ms016enpTltbR+r1rtTrQ9PZObLk1ADl6+7uzh133LHNlq4kvf89+P3vf5/Vq1enq6ur7DgAAAAAAAAAAAAAAKkURVGUHQIAAAAAAAAAAACS5MEHk/32S9asKTtJ/+roSBYsSHbeuewkAAAAQF+59dZbc8UVV6TRaJQdpV/VarUcc8wxmTlzZtlRAAAAAAAAAAAAAABSLTsAAAAAAAAAAAAAPGXixOSoo8pO0b+q1eQ1r1G6AgAAANuSoigya9asbb50JUmazWZ+/etfpyiKsqMAAAAAAAAAAAAAACheAQAAAAAAAAAAYHD59KeTrq6yU/Sfjo7kE58oOwUAAADQlxYsWJAVK1aUHWPAdHd3Z+7cuWXHAAAAAAAAAAAAAABQvAIAAAAAAAAAAMDgcthhydlnJ0OGlJ2k7w0dmnzkI8l++5WdBAAAAOhL119/fRqNRtkxBkx3d3euv/76smMAAAAAAAAAAAAAACheAQAAAAAAAAAAYPD55CeTXXYpO0XfqlaTPfZI3vvespMAAAAAfe3+++8vO8KAmz9/foqiKDsGAAAAAAAAAAAAALCdU7wCAAAAAAAAAADAoNPRkVx8cdLVVXaSvtPRkXz3u0lbW9lJAAAAgL60fPnyNJvNsmMMuGq1mkcffbTsGAAAAAAAAAAAAADAdq5WdgAAAAAAAAAAAAB4Nocfnpx9dnLeecmqVWWn2TJDhyYf+lCy335lJwEAAAD62sKFC1Or1dLT0/O81x188ME56aST1u2fe+65z7jmYx/72Lrt73//+7n99tufd84xY8ZkxowZGTt2bIYPH56Ojo709PTkiSeeyLx583L99dfnySefXG/M7rvvngMPPDDjxo3L6NGjU6v1fsxw3rx5ufDCCzd0u+tUKpUsXLgwo0aN2ugxAAAAAAAAAAAAAAB9rVp2AAAAAAAAAAAAAHgun/xkMnly0t5edpLN19mZHHxw8t73lp0EAAAA6A8LFy5Md3d3KWvvuuuuOeSQQzJmzJgMGTIkbW1taW9vz+jRozN9+vS87W1vyw477LDemClTpuSwww7LuHHj1pWubI7u7u48/PDDW3gHAAAAAAAAAAAAAABbZvN/KxoAAAAAAAAAAAD6WUdHcs01yWGHJQ89lDSbZSfaNO3tyV57JVdckbS1lZ0GAAAA6A/z5s1LURSlrL169ercdtttefDBB7N8+fJUq9XsvffemT59epKkq6srhx56aH75y1+uG7Ny5crcc889eeSRRzJ69OhMnTp1s9efP3/+Ft8DAAAAAAAAAAAAAMCWULwCAAAAAAAAAADAoLbTTsmsWb3lK4sXbz3lK+3tyYQJydVXJ8OGlZ0GAAAA6C+LFi0qbe177703995773rH5syZk9133z277rprkqSjo2O989ddd9267aOPPnqL1l+6dGmKokilUtmieQAAAAAAAAAAAAAANle17AAAAAAAAAAAAACwIWPHJrfc0ltk0t5edpoN6+hI9tknuemm3uIYAAAAYNtUFEXWrl1bdox1Ojo6MnXq1IwaNWrdsTlz5vTrmoPp/gEAAAAAAAAAAACA7U+t7AAAAAAAAAAAAACwMZ4qXznmmGTu3GTVqrITPbshQ5KDD05+9rNk2LCy0wAAAAD9qdFopFqtptVqbfLYj33sY32W43Wve13222+/9Y49+eSTue6663Lffff12Tp/rlKppNFopLOzs9/WAAAAAAAAAAAAAAB4PtWyAwAAAAAAAAAAAMDG2mmn5Oabk7e/PenqKjvN+iqV3kwf+EByzTVKVwAAAGB70Gw2U6lUyo7xnGq1Wr/OX61W02w2+3UNAAAAAAAAAAAAAIDn07+/NQ0AAAAAAAAAAAB9rKMj+fSnk9NOS049NVm0KFm1qtxMQ4cmu++eXHxxMnVquVkAAACAgVMUxWYXr5x//vnPOHbWWWdt1ly/+MUvcsMNN6SzszOTJk3K9OnTM3LkyBx//PGp1+u59tprN2vejVEURb/NDQAAAAAAAAAAAACwIYpXAAAAAAAAAAAA2CpNm5bcfXfykY8kX/pSsnr1wGeoVJLOzuR970s+8IGk5rfyAAAAYLtSq9XSarU2a+xDDz3UZzmWLl26bvvee+9Ns9nMi170oiTJtGnT+q14pSiK1HxDBAAAAAAAAAAAAAAoUbXsAAAAAAAAAAAAALC5OjqSz3wmue665Pjje0tQOjr6f93Ozt7Xa16T3Hxzb/mLZ4wCAADA9mdLilf6av1nUxTFuu2urq5+W7/VaileAQAAAAAAAAAAAABK5TeaAQAAAAAAAAAA2Oodemhy+eXJggXJV77S++rpSZYv79t1hg/vLXZ55zuTt741GTOmb+cHAAAAti5tbW1pa2tLT09Pv60xcuTInHPOOev2zz333HXb//AP/5AHHngg8+fPz5NPPplqtZqJEydmxowZ665ZsGDBevPtvPPOGTVqVJKse0+SIUOGZN99902SPPnkk/nDH/6wwWxFUaRjIFpwAQAAAAAAAAAAAACeg+IVAAAAAAAAAAAAthnjxyf//M/Jxz+efP/7yb/9WzJ7dtLe3nt+xYpNm2/YsKQokmYzOfzw5D3vSV75yqStrY+DAwAAAFutnXfeOYsXLy5l7fb29hx88ME5+OCDn/X8ihUr8tOf/nS9YwcccECOOeaYZ1w7evTovP71r0+SzJ49Oz/4wQ82uP6IESPS5hslAAAAAAAAAAAAAECJFK8AAAAAAAAAAACwzanXk1NP7X319CT33JPcckty/fXJrFnJffclrVZSqyXVau+Ynp7eV1tbst9+yQtfmBx5ZDJtWrLPPk9fBwAAAPCndt9999KKV6655ppMnjw5u+yyS4YMGZK2trasXbs2jz76aObMmZObb745q1ev7rf1x48f329zAwAAAAAAAAAAAABsjEpRFEXZIQAAAAAAAAAAAGAgtVrJqlXJ6tW9r2o16ezsfQ0ZomQFAAAA2Hi33357fvKTn6S7u7vsKAOqVqvluOOOy/Tp08uOAgAAAAAAAAAAAABsx2plBwAAAAAAAAAAAICBVq0mw4b1vgAAAAC2xLhx41IURdkxBlxbW1vGjRtXdgwAAAAAAAAAAAAAYDtXLTsAAAAAAAAAAAAAAAAAAGytdt5557RarbJjDLhGo5ExY8aUHQMAAAAAAAAAAAAA2M4pXgEAAAAAAAAAAAAAAACAzVStVrfLApIdd9wx9Xq97BgAAAAAAAAAAAAAwHZO8QoAAAAAAAAAAAAAAAAAbIEZM2akvb297BgDpl6v54gjjig7BgAAAAAAAAAAAACA4hUAAAAAAAAAAAAAAAAA2BJTpkxJpVIpO8aAKYoiBx10UNkxAAAAAAAAAAAAAAAUrwAAAAAAAAAAAAAAAADAlqjVapk2bVra2trKjtLvKpVKDjzwwHR0dJQdBQAAAAAAAAAAAABA8QoAAAAAAAAAAAAAAAAAbKnDDz+87AgDoq2tLUceeWTZMQAAAAAAAAAAAAAAkiheAQAAAAAAAAAAAAAAAIAttsMOO2TChAllx+h3u+yyS3bZZZeyYwAAAAAAAAAAAAAAJFG8AgAAAAAAAAAAAAAAAAB94qUvfWlqtVrZMfpNvV7PS1/60rJjAAAAAAAAAAAAAACso3gFAAAAAAAAAAAAAAAAAPrAhAkTcvDBB2+T5SttbW3ZZ599stdee5UdBQAAAAAAAAAAAABgHcUrAAAAAAAAAAAAAAAAANBHjj/++HR2dpYdo8+1t7fnVa96VdkxAAAAAAAAAAAAAADWo3gFAAAAAAAAAAAAAAAAAPpIvV7PKaecklqtVnaUPlOv13PyySdvk4UyAAAAAAAAAAAAAMDWTfEKAAAAAAAAAAAAAAAAAPShiRMn5uCDD94mylfa2tqyzz77ZO+99y47CgAAAAAAAAAAAADAMyheAQAAAAAAAAAAAAAAAIA+dvzxx2fYsGGpVrfej/FVKpV0dXXlVa96VdlRAAAAAAAAAAAAAACe1db7G9sAAAAAAAAAAAAAAAAAMEjV6/WceeaZ6erqSqVSKTvOZuns7MxZZ52Vzs7OsqMAAAAAAAAAAAAAADwrxSsAAAAAAAAAAAAAAAAA0A9GjBiRN7/5zens7Nzqylc6OjpyxhlnZMcddyw7CgAAAAAAAAAAAADAc6oURVGUHQIAAAAAAAAAAAAAAAAAtlWPPfZYzj///KxatSqD/SN9lUolHR0dOfPMMzN69Oiy4wAAAAAAAAAAAAAAPC/FKwAAAAAAAAAAAAAAAADQz5YtW5bzzz8/K1asSE9PT9lxnlVbW1s6Oztz1llnZaeddio7DgAAAAAAAAAAAADABileAQAAAAAAAAAAAAAAAIABsGbNmlx22WW5995702g0yo6znnq9nkmTJuXEE0/M0KFDy44DAAAAAAAAAAAAALBRFK8AAAAAAAAAAAAAAAAAwAC67777cskll6TRaKSnp6fULG1tbanVannNa16T/fffv9QsAAAAAAAAAAAAAACbSvEKAAAAAAAAAAAAAAAAAAyw1atX58c//nHuvffeNBqNUjLU6/VMmjQpJ554YoYOHVpKBgAAAAAAAAAAAACALaF4BQAAAAAAAAAAAAAAAABKct999+WKK67IsmXL0mw2MxAf+avX6xk6dGiOO+647L///v2+HgAAAAAAAAAAAABAf1G8AgAAAAAAAAAAAAAAAAAlKooiCxcuzPXXX5977703SdJsNvt0jVqtlqIosueee2bmzJmZMGFCKpVKn64BAAAAAAAAAAAAADDQFK8AAAAAAAAAAAAAAAAAwCCxatWq3Hbbbbnhhhuydu3atLW1pbu7O5vzUcCOjo709PSkvb0906dPz7Rp0zJs2LB+SA0AAAAAAAAAAAAAUA7FKwAAAAAAAAAAAAAAAAAwyBRFkeXLl+eRRx7JggULMm/evCxevDg9PT1pa2t71jE9PT2pVqsZPXp0Jk6cmPHjx2fcuHEZMWJEKpXKAN8BAAAAAAAAAAAAAED/U7wCAAAAAAAAAAAAAAAAAFuBp8pYVq5cmWazmWazmaIoUqvVUq/XM2TIECUrAAAAAAAAAAAAAMB2RfEKAAAAAAAAAAAAAAAAAAAAAAAAAAAAAAAAsNWplR0AAAAAAAAAAAAAAAAAAAAAAACeTVEU6enpSbPZTLPZTLVaTb1eT61WS6VSKTseAAAAAAAAACVTvAIAAAAAAAAAAAAAAAAAAAAAQOmazWYWL16chQsXZv78+Xn44YfzxBNPJEmq1WoqlUqKokhRFGm1Whk6dGh23XXXTJo0KePGjcvYsWPT1dVV7k0AAAAAAAAAMKAqRVEUZYcAAAAAAAAAAAAAAAAAAAAAAGD7s2bNmtx222255ZZb8sQTT6RWq6XVaqXZbG70HNVqNfV6PY1GI52dnZkyZUpmzJiRUaNG9WNyAAAAAAAAAAYDxSsAAAAAAAAAAAAAAAAAAAAAAAyoRx55JDfccEPuvvvuVCqVNBqNPpu7Wq2mWq1mzJgxmTlzZvbdd99Uq9U+mx8AAAAAAACAwUPxCgAAAAAAAAAAAAAAAAAAAAAA/a4oitx999256qqr8sQTT6TZbKa/H3/T3t6etra2TJ8+PUcddVTa29v7dT0AAAAAAAAABpbiFQAAAAAAAAAAAAAAAAAAAAAA+tXy5ctz6aWX5uGHH06j0Rjw9Wu1Wjo7O3PKKadk4sSJA74+AAAAAAAAAP1D8QoAAAAAAAAAAAAAAAAAAAAAAP2iKIrccccd+clPfpJms5lWq1VqnlqtloMPPjgve9nL0t7eXmoWAAAAAAAAALac4hUAAAAAAAAAAAAAAAAAAAAAAPrc8uXLc+mll+bhhx9Oo9EoO846tVotnZ2dOeWUUzJx4sSy4wAAAAAAAACwBRSvAAAAAAAAAAAAAAAAAAAAAADQpxYsWJCvf/3raTQaabVaZcd5VrVaLS95yUty1FFHlR0FAAAAAAAAgM2keAUAAAAAAAAAAAAAAAAAAAAAgD4zb968fPOb30yj0Sg7ygbV6/VMnz49f/EXf5FKpVJ2HAAAAAAAAAA2keIVAAAAAAAAAAAAAAAAAAAAAAD6xNy5c/Od73xnqyhdeUq9Xs8LXvCCnHDCCcpXAAAAAAAAALYy1bIDAAAAAAAAAAAAAAAAAAAAAACw9XvooYe2utKVJGk0Grntttty1VVXlR0FAAAAAAAAgE2keAUAAAAAAAAAAAAAAAAAAAAAgC2yZMmSXHTRRVtd6cpTGo1Gbrjhhtx0001lRwEAAAAAAABgEyheAQAAAAAAAAAAAAAAAAAAAABgs/X09OQ73/lOuru7y46yRRqNRq688sosWbKk7CgAAAAAAAAAbCTFKwAAAAAAAAAAAAAAAAAAAAAAbLZrr702y5YtKztGn2g2m/ne976XVqtVdhQAAAAAAAAANoLiFQAAAAAAAAAAAAAAAAAAAAAANsuiRYsya9asNBqNsqP0mccffzyzZs0qOwYAAAAAAAAAG0HxCgAAAAAAAAAAAAAAAAAAAAAAm6ynpycXX3xxms1m2VH6VKPRyDXXXJMlS5aUHQUAAAAAAACADVC8AgAAAAAAAAAAAAAAAAAAAADAJrv22muzbNmysmP0i2azme9973tptVplRwEAAAAAAADgeSheAQAAAAAAAAAAAAAAAAAAAABgk6xduzazZs1Ko9EoO0q/eeKJJzJnzpyyYwAAAAAAAADwPBSvAAAAAAAAAAAAAAAAAAAAAACwSe64445UKpWyY/Sr7u7uzJo1q+wYAAAAAAAAADwPxSsAAAAAAAAAAAAAAAAAAAAAAGy0oihy/fXXp9FolB2l3y1cuDCPPfZY2TEAAAAAAAAAeA6KVwAAAAAAAAAAAAAAAAAAAAAA2GgPPfRQVq1aVXaMAdFqtXLjjTeWHQMAAAAAAACA56B4BQAAAAAAAAAAAAAAAAAAAACAjXb99denu7u77BgDotVqZfbs2Wk0GmVHAQAAAAAAAOBZKF4BAAAAAAAAAAAAAAAAAAAAAGCjrFq1KnPnzi07xoC7++67y44AAAAAAAAAwLNQvAIAAAAAAAAAAAAAAAAAAAAAwEZ5+OGH09bWVnaMAdXd3Z05c+aUHQMAAAAAAACAZ1ErOwAAAAAAAAAAAAAAAAAAAAAAAFuHBQsWpLu7e4PXHXzwwTnppJPW7Z977rnPuOZjH/vYuu3vf//7uf322593zt133z377bdfJkyYkBEjRmTIkCHp6enJ0qVL87vf/S433XRTWq3WemOq1WoOO+ywTJ06Nbvssks6OjrSbDbzxBNPZM6cObn++uuzcuXKDd7Pww8/vMFrAAAAAAAAABh4ilcAAAAAAAAAAAAAAAAAAAAAANgo8+bNS1EUpaz9ohe9KHvttdd6x2q1WsaPH5/x48dn3333zde+9rX18v3lX/5l9t9///XGtLe3Z/To0Rk9enSmTp2ar371q1m9evXzrv3kk0+m2WymVvPIHgAAAAAAAIDBxE9xAQAAAAAAAAAAAAAAAAAAAADYKIsWLSp1/WXLluX222/P/Pnz09bWliOOOCKTJ09OkkyaNCkHHnhg7rjjjiTJjjvuuF7pyi233JK77rorY8aMyXHHHZdqtZqRI0dm6tSpueWWW5533Xq9nkWLFmX8+PH9d3MAAAAAAAAAbDLFKwAAAAAAAAAAAAAAAAAAAAAAbNDy5cvTbDZLW/+GG27IvHnz0mq11h2bO3du3vnOd2bYsGFJkt12221d8UpnZ+d643/2s5+l0WjkgQceyAte8IKMHj06SdLW1rbBtXt6evLII48oXgEAAAAAAAAYZKplBwAAAAAAAAAAAAAAAAAAAAAAYPB75JFHUqvVSlv//vvvX690JUmazWaefPLJdfvd3d3rthcvXpzly5ev23/Zy16WyZMnZ8aMGRk1alSSZO3atbnnnns2uHaz2cz8+fO39BYAAAAAAAAA6GPl/RQbAAAAAAAAAAAAAAAAAAAAAICtxooVK55RfLKxPvaxj/Vxml477bRTdt1113X7v//979dt9/T05Bvf+EZe85rXZNy4cTnssMNy2GGHrTs/d+7cXHHFFesVtzyfZcuW9V1wAAAAAAAAAPpEtewAAAAAAAAAAAAAAAAAAAAAAAAMfs1mM0VRlB1jneHDh+cNb3hD2trakiS33nprHnroofWuWbt2bR599NFnLYyZMGFCpk6dutHrNRqNLQsMAAAAAAAAQJ+rlR0AAAAAAAAAAAAAAAAAAAAAAIDBr9lsPmuBycY4//zzn3HsrLPO2uwsu+yyS/7qr/4qI0eOTJLccccd+fGPf7zeNR0dHXnzm9+cYcOGJUl+8IMf5M4778wOO+yQ0047LaNGjcrRRx+d1atX58Ybb9zgms1mc7PzAgAAAAAAANA/FK8AAAAAAAAAAAAAAAAAAAAAALBBRVFs9tiHHnqoz3JMnDgxr3/969PZ2Zkk+fWvf50rrrjiGdftv//+60pX/vCHP2T27NlJkiVLluSWW27JCSeckCSZOnXqRhWvAAAAAAAAADD4KF4BAAAAAAAAAAAAAAAAAAAAAGCD6vV6qtVqWq1WaRkOOOCAnHjiianVamm1WvnZz372nKUpQ4YMWbfd3t6+3rmOjo51208VuGxIreZxPQAAAAAAAACDjZ/kAgAAAAAAAAAAAAAAAAAAAACwQbVaLZVKpV/XGDlyZM4555x1++eee+667cMPPzwvf/nL12W48cYbs3DhwkyYMGHdNWvXrs3ixYuTJIsWLVp3fKeddsqrXvWq3HXXXdlhhx0yY8aMdecWLFiwUdkUrwAAAAAAAAAMPn6SCwAAAAAAAAAAAAAAAAAAAADABg0dOjTVarW09ffff//1il+OPPLIHHnkketdM2/evFx44YVJkjlz5uS+++7L3nvvnSSZNm1apk2btt71K1euzDXXXLNR6w8fPnxL4gMAAAAAAADQDxSvAAAAAAAAAAAAAAAAAAAAAACwQWPHjk1PT0/ZMTbJt7/97Rx66KGZOnVqRo8enc7OzvT09OTxxx/P/fffn1mzZmXFihUbnKdWq2XixIkDkBgAAAAAAACATVEpiqIoOwQAAAAAAAAAAAAAAAAAAAAAAINbURT51Kc+le7u7rKjDLiOjo686U1vym677VZ2FAAAAAAAAAD+RLXsAAAAAAAAAAAAAAAAAAAAAAAADH6VSiVjxowpO0YpGo3GdnvvAAAAAAAAAIOZ4hUAAAAAAAAAAAAAAAAAAAAAADbKxIkTU6lUyo4x4EaMGJF6vV52DAAAAAAAAAD+jOIVAAAAAAAAAAAAAAAAAAAAAAA2yvjx49Pe3l52jAE3fvz4siMAAAAAAAAA8CwUrwAAAAAAAAAAAAAAAAAAAAAAsFEmTJiQZrNZdowB1d7enj333LPsGAAAAAAAAAA8C8UrAAAAAAAAAAAAAAAAAAAAAABslKFDh2by5MllxxhQRVFk6tSpZccAAAAAAAAA4FkoXgEAAAAAAAAAAAAAAAAAAAAAYKMdddRRaW9vLzvGgKhWqznooIO2m/sFAAAAAAAA2NooXgEAAAAAAAAAAAAAAAAAAAAAYKNNmjQpnZ2dZccYENVqNTNmzCg7BgAAAAAAAADPQfEKAAAAAAAAAAAAAAAAAAAAAAAbrVKp5Kijjkq9Xi87Sr8bM2ZMRo0aVXYMAAAAAAAAAJ6D4hUAAAAAAAAAAAAAAAAAAAAAADbJwQcfnKIoyo7Rr9rb2zNz5syyYwAAAAAAAADwPBSvAAAAAAAAAAAAAAAAAAAAAACwSTo7OzN9+vTU6/Wyo/Sb4cOHZ9999y07BgAAAAAAAADPQ/EKAAAAAAAAAAAAAAAAAAAAAAAbrdVqJUle8pKXZOjQoSWn6R+1Wi2nnnpqqlWP6AEAAAAAAAAYzPxUFwAAAAAAAAAAAAAAAAAAAACAjdbd3Z0VK1akVqvllFNOSa1WKztSn6rX6znqqKMyZsyYsqMAAAAAAAAAsAHb1k+sAQAAAAAAAAAAAAAAAAAAAADoN1/4whdy+eWX57e//W0mTZqU6dOnZ8aMGbnvvvvSaDTKjtcnRowYkRe/+MVlxwAAAAAAAABgI1SKoijKDgEAAAAAAAAAAAAAAAAAAAAAwOB2xhln5Otf/3omTZqU4cOHZ9GiRVm0aFHGjRuXv//7v093d3fZEbdYrVbLW97ylowZM6bsKAAAAAAAAABshGrZAQAAAAAAAAAAAAAAAAAAAAAAGNw+8YlP5Nvf/nY+9KEP5brrrsvs2bMze/bsnH766Vm4cGG+9rWvlR1xi9Xr9RxzzDFKVwAAAAAAAAC2IpWiKIqyQwAAAAAAAAAAAAAAAAAAAAAAMDj19PTk6KOPzhNPPJErr7wyY8eOTU9PT9ra2pIk5557bv793/89kydPzkknnZSt8ZE29Xo906ZNy/HHH192FAAAAAAAAAA2QbXsAAAAAAAAAAAAAAAAAAAAAAAADF6LFi3KTTfdlClTpmTs2LFpNptpa2tLT09PkuQDH/hAzjnnnPz+97/PVVddlWp163qsTb1ez/7775+XvexlZUcBAAAAAAAAYBNtXT+hBgAAAAAAAAAAAAAAAAAAAABgwBRFkXq9nhEjRuSmm27Kgw8+mFqtliRpa2tLq9VKe3t73vWud+Wv//qvc9VVV+Xee+9dd81gV6/Xc8ghh+TEE09MpVIpOw4AAAAAAAAAm0jxCgAAAAAAAAAAAAAAAAAAAAAA66xZsyZJ0mq1UqlUsssuu+SEE07IQw89lP/93/9ddz5JqtVqWq1Whg8fno9+9KPZe++9841vfCOTJk1Ke3v7oC4zqdfrOfLII/Pyl798UOcEAAAAAAAA4LkpXgEAAAAAAAAAAAAAAAAAAAAAIElyzTXXZObMmXn00UdTrVbTbDaTJG9605uyyy675IILLshvfvObFEWxbsxT5Svjxo3Lhz70oSTJ448/nrPPPjvjxo1LvV4v5V6eS61WS1dXV0499dS85CUvUboCAAAAAAAAsBVTvAIAAAAAAAAAAAAAAAAAAAAAQH74wx/m2GOPzW233Zb/+q//StJbUpIkRxxxRE488cT87ne/y7nnnpu777573bg/LWGZMGFCkuR3v/tddthhh5x55pk57rjjUq/XB0XBSb1ez3777Zd3vOMd2XvvvcuOAwAAAAAAAMAWUrwCAAAAAAAAAAAAAAAAAAAAALCdO//883PSSSdlr732ytChQ3PzzTevO9dqtbLjjjvmve99b/7iL/4iV155Zd7//vfnpptuSqvVSqVSSbXa+yibe++9N+3t7Xnxi1+cJGlra8vhhx+ev/u7v8u4ceNSr9dLub+2trZ0dXXl1FNPzV/+5V+ms7OzlBwAAAAAAAAA9K1KURRF2SEAAAAAAAAAAAAAAAAAAAAAAPij5uJkzW1J67GktTop1iSpJJWupNqV1MYlnS9IqsP6ZLnPfvazec973pNTTjklr3/96/OJT3wid9xxR6699trMnDkzSVIURSqVSm677ba8613vytVXX50ZM2bkjW98Y972trelVqvliiuuyIc//OE88cQTueyyy7Lffvutt05RFJk9e3auvvrqrF69Ot3d3X2S//m0t7cnSQ499NAcffTRClcAAAAAAAAAtjGKVwAAAAAAAAAAAAAAAAAAAAAAytLzaLL6pmTNzcmqq5M1s5NiZVLpTNJKilbve5KkmlSqve+tVUltdNJ5WDLk6KRzWu92dcgmLf+hD30o//Iv/5LTTz89733vezNlypT80z/9Uz760Y/mPe95Tz75yU+mUqmkWq2uGzN79ux85Stfybe+9a2sXLkyBx98cNra2jJ//vx0d3fnsssuywtf+MLnXLMoijz00EO5/vrrM2fOnFQqlTSbzU39k3tOlUoltVotO+ywQ2bOnJmpU6emVqv12fwAAAAAAAAADB6KVwAAAAAAAAAAAAAAAAAAAABgsGutSbrvSnoeT4rVvfuVtt5yjkpnUt89qe+RVCplJ2VjFEWy+prk0c8kq37R+3fYWplkM8tHKh29r6KZjHhTstM/Jh37bXDY3/zN3+Siiy7K29/+9rzzne/MnnvumaS3WOX444/PhAkTcv3116e9vT1FUaTyJ/98Pfroo/nNb36Tz3zmM5k3b16GDh2agw46KB/4wAcyZcqUjY6+YsWK3Hrrrbn11luzcuXK1Ov1NJvN9PT0bPztVyppb29PT09PqtVq9t133xx55JEZO3bsRs8BAAAAAAAAwNZJ8QoAAAAAAAAAAAAAAAAAAAAADCatNcna3yZrbu0t51h9Y9KYn1SHJHmq+OKpR4b8cb9o9B5r3z8Z8qKka0bSeZgylsGm58nkya8lj/1b0vNYUqzM03+XfaWWVOpJxwHJTu9Lhr+md//P3HXXXXnta1+bE044Ie9+97uz2267rTu3cuXKnHDCCZk1a1bOO++8/O3f/u1zrtZoNNJoNNLR0ZGiKFKr1TY7+Zo1a/KHP/whCxcuzIMPPpiFCxdm5cqVqVarqVarqVQqKYoiRVGk1WqlVqtlzJgxmThxYsaPH59x48Zl+PDh6xXEAAAAAAAAALBtU7wCAAAAAAAAAAAAAAAAAAAAAIPBmtnJY59Lll+cVNp7y1SK1ZsxUSWpDEvSk1SHJzv9Y7LDW5K2nfs4MButtSZZ8uHkiS8naftj4coAqAxPKrVk9GeSkW9er4Sn2WzmwQcfzA477JCdd376n41Wq5VqtZrvf//7OeWUU/LmN785X/3qV1MUxbMWmjzX8b7yVLFLs9lMs9lMtVpNvV5PrVZLe3u7khUAAAAAAACA7ZziFQAAAAAAAAAAAAAAAAAAAAAoS2tNsvx7yaOfThr3J8XaJD19u0alK0mRDHt1stO7k87D1yvgoJ+tvjFZcFrSs2Qzi3T6QGVo0jktGfeNpL7bRg2588478/KXvzyLFi3Kbbfdlv3337+fQwIAAAAAAADApquWHQAAAAAAAAAAAAAAAAAAAAAAtjtFI1n6/0vmjE7+cHbS/bukWJU+L11Jess+ijXJ8v9N5r80eWC/ZOUv+34d1tdakyz6x2T+S5Lm/PJKV5KkWJmsvj65f0ryxH8nRbHBIVOnTs2JJ56YRqORH/3oRymKIq1WawDCAgAAAAAAAMDGU7wCAAAAAAAAAAAAAAAAAAAAAANpzR3J/Qckj34qaS1PihUDtHCrt4Cj+97k4Vcnj5yVtAZq7e3M6luS+/dNnviPcgtX1tPs/Wdt0TuT+cckjYXPeeVTBStveMMbMmzYsPziF79IpVJJtepxNQAAAAAAAAAMLn6SDQAAAAAAAAAAAAAAAAAAAAADoWgkSz6aPDgjadyXFKtKzLIqWfatZO5eycpflZdjW7Tip8n8o5Pm/HL/jp9LsTJZfX0y7wVJ933PeslTBSv77LNPJk6cmJ///Of53ve+N5ApAQAAAAAAAGCjKF4BAAAAAAAAAAAAAAAAAAAAgP625rfJ/Qcmj302KVYnKcpOlBRrkp5FycOvSh55c9JaUXaird+T30kW/OXgLFxZTzPpWZLMm56suf1ZryiKIqNGjco73/nOVCqV3HrrreuOAwAAAAAAAMBgUSn8JBsAAAAAAAAAAAAAAAAAAAAA+s/KXyQPn/jHMo5B+qiPSmdS3yOZeE3StnPZabZOyy5OHjn9j8U6W5HqiGTiDUnH/s96+rbbbsuRRx6ZWq2WRx55JMOGDUulUhngkAAAAAAAAADw7BSvAAAAAAAAAAAAAAAAAAAAAEB/WX5psvCvtpIyjvakPi7ZfVbvOxtvxRXJgpO3kr/nP1dJqjsmk25J2ic/6xUnn3xyjjvuuPzd3/3dAGcDAAAAAAAAgOeneAUAAAAAAAAAAAAAAAAAAAAA+sPy7ycL37iVlXHUktqYZNKtve9s2Nq7knmHJ8WqspNsgWpSG5vscU9SHbbuaKvVSrVaTbPZTK1WKzEfAAAAAAAAADy7atkBAAAAAAAAAAAAAAAAAAAAAGCbs/IXW2HpSpI0k+bi5MEXJj2Plx1m8CuayYJTt8K/5z/XSnoeTRa9K0nS09OTJKlWex9Po3QFAAAAAAAAgMFK8QoAAAAAAAAAAAAAAAAAAAAA9KW1dyUPn7gVl3E0ksb8ZP6xSdFTdpjB7dFPJY0HkxRlJ9lyxZq0nvx6epb9Im1tbevKVwAAAAAAAABgMFO8AgAAAAAAAAAAAAAAAAAAAAB9pWgmC05JilVlJ9lC3Un375PH/rXsIIPX2ruSRz+ZFCvLTtJnqlmTx+48PmmtTFtbW9lxAAAAAAAAAGCDFK8AAAAAAAAAAAAAAAAAAAAAQF959F+SxoNJirKTbLliZbL0E8nae8pOMvgUzWTBqUmxpuwkfW5YV08aC95edgwAAAAAAACA/z97dxpmR12nDfg5p7d0ZyWEsBl2BHkNsgoiGEABRx1UZBEzwqCggiKrojgIjjAqMChuICIioKgoKiNuCAKyiYRFBYSwS4CEBLL1lu4+9X44QogESNJLZbnv66qrq07961dPdedT09QDS0TxCgAAAAAAAAAAAAAAAAAAAAAMhO6768UrRUfZSQZO0Z08sX9S9JWdZPnyzJdXnoKdf9E6LGnq+HHSeXPZUQAAAAAAAADgFSleAQAAAAAAAAAAAAAAAAAAAID+KnqTafslRVfZSQZYLVnwUPLMGWUHWX4UvcmsLyVFe9lJBk/Rmcz8fNkpAAAAAAAAAOAVKV4BAAAAAAAAAAAAAAAAAAAAgP6adWbS82iSouwkA69oT2b+d7LggbKTLB/mX5kUC8pOMciKpOOapOeJsoMAAAAAAAAAwMtSvAIAAAAAAAAAAAAAAAAAAAAA/VEsSJ75YlJ0lJ1k8BQ9yTNnlp1i+TDrS0kxr+wUQ2P2OWUnAAAAAAAAAICXpXgFAAAAAAAAAAAAAAAAAAAAAPpj3s+Toq/sFIOsN5lzcVJrLztIuRZMTbrvKDvF0Ci6k2e/US/dAQAAAAAAAIDllOIVAAAAAAAAAAAAAAAAAAAAAOiPWV9KivllpxgClWTO98sOUa5nvroKlOy8QNGbzP+/slMAAAAAAAAAwEuqFEVRlB0CAAAAAAAAAAAAAAAAAAAAAFZI3Xcnj2yfFJ1lJxkaTRsnG01NKpWykwy9okjuH7WKlOy8QNuuyXp/KDsFAAAAAAAAACxWtewAAAAAAAAAAAAAAAAAAAAAALDCeubLSdFTdoqh0/tU0nVL2SnK0fNwklrZKYZe1+310hkAAAAAAAAAWA4pXgEAAAAAAAAAAAAAAAAAAACAZVH0JnN/kKS37CRDp+hInv1G2SnK0TUlqTQO0LBKMmLvZJ0fJRs/nLy6I9l0TrLhPcnaFycj3rFkY0YdVF+/4d+TzfqSzYv6Nu7kAcqZpFiQ9D4xcPMAAAAAAAAAYAAN1H/JBwAAAAAAAAAAAAAAAAAAAIBVS/e9WfVe31EkHX8sO0Q5Ov+U1Ob3f07D+GTdHydtk/7lRGvSMCppeU0y+j+S+8cktTkvP2vsMcmwrfqf6eVUmuulM03rDu59AAAAAAAAAGAZrGp/uQEAAAAAAAAAAAAAAAAAAAAAA6NrSpLaAA2rJCP+PRk1OWl9fdKwZlL0JL3T6veZ96Nk/i+XbmTLlsn6tybVloWf/b3S/6i9TyS1jqTa1v9ZK5LO69Pvn3elNZnw24VlKUVfMufC+s+2NidpnJCM+Ldk5D5LNm/B1KT7b0nXbcnoDybDJvYv3+LU2pOuW5ORew/8bAAAAAAAAADoJ8UrAAAAAAAAAAAAAAAAAAAAALAsOm9Mivb+z2kYn6z746Rt0r+caE0aRiUtr0lG/0dy/5h6OceSqDQna1+yaOnKQKm2JV13Jm07Dfzs5VVRJN1393/OakctLF1Jkicm10t1XmjuRUnTpvVym1fyxP4L90e+q//5Fqsv6bhukGYDAAAAAAAAQP8oXgEAAAAAAAAAAAAAAAAAAACAZdF5Y/9nVFqTCb9dWMZR9CVzLkzm/7JestI4IRnxb8nIfZZu7hr/kwybmNQ6k2pr/3O+ULEg6ZqyahWv9E5LUvR/zuiDF+63X/3i0pXn9Ezt/70G0kCUzgAAAAAAAADAIFC8AgAAAAAAAAAAAAAAAAAAAABLq+hNFjzQ/zmrHbWwdCVJnpj84jKOuRclTZsmtY4lm9k2KVntmHpBysz/Ssb/b/9zvlDRlXRen+TIgZ27PKvNTSpNSdG57DMqbUnL5guP23/X/1xDpT/PDQAAAAAAAACDqFp2AAAAAAAAAAAAAAAAAAAAAABY4SyYmlRb+j9n9MEL99uvfnHpynN6pibpeeV51ZHJ2hcmlWoy87+Trin9z7g4gzV3eTUQxSMNYxY97pvV/5lDpViCf3sAAAAAAAAAUALFKwAAAAAAAAAAAAAAAAAAAACwtGqzkzT0b0alLWnZfOFx++/6Ny9J1vx60rRB0nFTMusL/Z/3UmrzBm/28qjWnaTSvxl9sxc9bli9f/OGVF9SFGWHAAAAAAAAAIAXUbwCAAAAAAAAAAAAAAAAAAAAAEur1tn/GQ1jFj3um9W/eSP3SUYflPTNS558f5Ja/+a9nGLB4M1eHlUa+z+j6Ei6/77wePhb+j9zyFSTSj+LZwAAAAAAAABgECheAQAAAAAAAAAAAAAAAAAAAIClVXT1f0bf7EWPG1Zf9lmV5mTNb9X3Zxyb9Dy07LOWxCpXvNKapOj/nDkXLtwfvkcyct/Fr2vaJElT/+83UCrLURYAAAAAAAAAeAHFKwAAAAAAAAAAAAAAAAAAAACw1Br6P6LoSLr/vvB4+FuWfValNWkcV99f+9vJ5kV9W+/aRddtXiQb3LHs93neKvbakuqwpKj1f86zZydddy48XufSZK3zkhF7J227JqMmJ2tfnGz4t6TaVl+z8cMLf55tkxad1/rGZMQ761vDuIWfN2++8PPGCf3PvTyVwAAAAAAAAADACzSWHQAAAAAAAAAAAAAAAAAAAAAAVjjV1oGZM+fCZPwX6/vD90hG7pvM+8mL1zVtkvQ8mqRnYO7bX5WWshMMrcYJSdHV/zlFV/KPtybr/qheolJpTMYcVt+WxRqn1gtb/tWo99a3JHnyP5M531vWxHVN6/bvegAAAAAAAAAYJIpXAAAAAAAAAAAAAAAAAAAAAGBpVYYNzJxnz64XZAzbqn68zqXJnD2T+b9ManOTxnWT4W9NRu6XPLBmUpuTbPxw0rRBff1juyYd1yVFZzL96BfPb94kWe1jC4+nH530Pd3/3JWm/s9YkVSHJU0Tkp6H+z+rb3ry2G7JiL2TUZOT1tcnDeOTojfpnZZ0TUnm/aj+s15etO5UdgIAAAAAAAAAWKxKURRF2SEAAAAAAAAAAAAAAAAAAAAAYIXSOz15cP2k6O7/rIY1k3V/lLRNevl194956eKVl9I2KVnv2oXHf6/0L+tzhm2bbHDbwMxaUTzxvmTupWWnGHqV4cmaX03GfKDsJAAAAAAAAADwItWyAwAAAAAAAAAAAAAAAAAAAADACqdxzaTSNjCz+qYnj+2WPP6uZO5lSc+jSa0z6ZuXdP89mfP95PG966Ury4VK0rpL2SGGXusuA/czX5FUqvWiHQAAAAAAAABYDlWKoijKDgEAAAAAAAAAAAAAAAAAAAAAK5xHd0s6ry07xdCrjkzW+nYy6oCykwytzluTf+yR1OaWnWSINSWbtSeVprKDAAAAAAAAAMCLVMsOAAAAAAAAAAAAAAAAAAAAAAArpLZJSRrLTjH0ir5k2LZlpxh6LVsmtc6yUwy95o2UrgAAAAAAAACw3FK8AgAAAAAAAAAAAAAAAAAAAADLonX7pNpWdooSFEnTxmWHGHrVYUnr68tOMbQqw5KRB5SdAgAAAAAAAABekuIVAAAAAAAAAAAAAAAAAAAAAFgWw7ZNiu6yUwy95i2SSqXsFEPunnvuySe+MDNz55edZCgVyWqHlx0CAAAAAAAAAF6S4hUAAAAAAAAAAAAAAAAAAAAAWBaNayWN65adYmhVWpOR7yk7xZC77rrrcthhh+XL59+XvlpD2XGGSCVp26P+7xwAAAAAAAAAllOKVwAAAAAAAAAAAAAAAAAAAABgWY39RFIZXnaKIVQkYw4rO8SQmjNnTk477bTcfPPNOf30/017y2Hp6q6UHWvwVdqS1T9RdgoAAAAAAAAAeFmVoiiKskMAAAAAAAAAAAAAAAAAAAAAwAqpNj+ZOj4pOstOMgSqyYh3J6/6SdlBhlStVsv//u//pqmpKUcffXTSOyO9962bxobesqMNrsb1k40fTiqrQMkMAAAAAAAAACssxSsAAAAAAAAAAAAAAAAAAAAA0B9PfjiZc0GSlbyIozI8We/3SeuOZScZdM+9kqXyz9KRrq6uVKvVNDY2plqtpvuht6eh89dpbFhJX91SaUvWOD0Z+9GykwAAAAAAAADAy1K8AgAAAAAAAAAAAAAAAAAAAAD90X1v8si2SdFZdpLB1bRJstH9yT/LSFY27e3teeqpp5IkEyZMSHNzc5J6CUvlBc9cq9VS7Xs8fVM3S0O1q5Ssg65p42Sje5JKc9lJAAAAAAAAAOBlVcsOAAAAAAAAAAAAAAAAAAAAAAArtJbXJC3/r+wUg6syPFn9kytt6cp3v/vd7L777tlzzz2z6aabZs8998yPfvSjJFmkdCVJqtVq0rReGtb+chb0NpURd3BVWpN1L1O6AgAAAAAAAMAKQfEKAAAAAAAAAAAAAAAAAAAAAPTXmufUCytWSpWkce1k9MFlBxlwjz76aN785jfn8MMPT5K86U1vyr/927/l1ltvzRe/+MXcfvvti72uVqslYz6connL9PatRGU0lbZktaOTYVuXnQQAAAAAAAAAlojiFQAAAAAAAAAAAAAAAAAAAADor9btktU+Wi+uWNlUhiXrXpZUmstOMqCuuuqq7LPPPnnooYdy2mmn5ZJLLsl3v/vdfP/7389hhx2Wu+++O08//fRir61WqymStGz405Xr+9K4drLGKWWnAAAAAAAAAIAlpngFAAAAAAAAAAAAAAAAAAAAAAbCuFOTxjXLTjGwKm3Jasckw7YqO8mAam9vzxlnnJHHHnssp556ao4++uhsuummSZIxY8ZkzJgx6e3tfeVBTeunce2vZEFv0yAnHgKV1pWyYAcAAAAAAACAlVulKIqi7BAAAAAAAAAAAAAAAAAAAAAAsFLovC157E1J0Vl2kn4rikoqzRsnG929UpZxfPe7383qq6+evffee5HP77777uy///4ZNWpUrrjiitRqtay5Zr1Qp1arpVqtLjqoKPLon96UNVpuTFvrCvoql0pbMv5/k9U+UnYSAAAAAAAAAFgq1VdeAgAAAAAAAAAAAAAAAAAAAAAskdbtktU+Wi+yWMF1dRd5dvh5K2XpSpL853/+5yKlKx0dHfnVr36VY445Jvfee286Ojqy2WabZYsttsjkyZPz7LPPplqtpq+v7/lrZs2alS9/5St5+6Ezc+2tRbp7Gsp4lP6ptCWrn6R0BQAAAAAAAIAVUmPZAQAAAAAAAAAAAAAAAAAAAABgpTLu1KTjhqT7jqToLjvNMumtNefU81pz/9PfzGWX7VZ2nGVWq9Xyy1/+Mj09PalWq9lhhx2yzjrrpFarpVqtLrL217/+dfbbb7+sttpq+Z//+Z/ssMMOeeaZZ/Kd73wnl156aYqiyA9+8IM0NCwsV7nxxhtz3HHHZe21106x7k/TMvobSefNSdE51I+6bCptydijk3GfKjsJAAAAAAAAACyTSlEURdkhAAAAAAAAAAAAAAAAAAAAAGCl0jcveXSnZMH9SRaUnWbpVNrSM+q4nHDG/Fx00UX5yU9+kl133XXxa2sdSW1uUutMiq6k0pBUWpPKsKRhbP24JL/4xS9y0kknZerUqenurhfgbL311rnhhhvS2tqaoihSqVSeX//000/nuOOOy9e//vWMGjXq+c9nz56dTTfdNLNmzcoNN9yQnXbaaZFrzzrrrBx99NH1IpeiJ5l2QNL+26ToGNoHXlqVtmTcKcnqnyg7CQAAAAAAAAAss2rZAQAAAAAAAAAAAAAAAAAAAABgpdMwMln/uqRp/SQtZadZYgt6m9Iz4tA0rfW5vPOd78zYsWPzxBNPpCiKeplMx/XJM19OHn9X8sC6yf2jkwc3Sh6emDy6Q/LItslDr0keXC+5ry15aGLy1OHJnIuS7ruTom/Qn6Gnpycnnnhi3vve92b11VfPZz7zmVxxxRXZfffdc8cdd+SLX/zii66p1WpZY401ctFFF2XUqFHp7e1NknR2dmbMmDF517velebm5ixYUC/RqVQq6eurP8uxxx5bL11JkkpTsu5PktEH14tNlkvVejnOml9TugIAAAAAAADACq+x7AAAAAAAAAAAAAAAAAAAAAAAsFJqGJtscGvy2O7JgnuToqvsRC+rs7uaC36xej706TOTSiWTJk3Kaf99fP5tpwdTeWijpGdaUm1Lal1JuhdeWPT+8+tihi74W32bc8k/1yxI2t6YjP1kMnzPpFId8Oe4+uqrc/bZZ+fd7353TjzxxLz2ta9Nkmy44YaZOHFi/va3v6VWqyWpF6gkWVickqQoijQ2NqYoirS2tiZJpk6dmgULFmTkyJHPr2toaFh8gEo1Weubycj3JE8cmNTmLT8/+8rwpHnTZN0f178CAAAAAAAAwApu4P/yAAAAAAAAAAAAAAAAAAAAAACoaxiTrH9D0rpzvfRiuVRJKq35zhWvzpGnTM8DDzyQdN2ePDE5+219VEZ0fjHpeSRJT1Kbk0VKV5ZUMb++ZUHS8Ydk2n7JA+sks05P+mYN2JMsWLAg5557boqiyOmnn/586UpSL15Zf/31s9NOO6VarS5StrJI1KLeIFOpVNLd3Z2zzz47119/fT7ykY9k2223XfIww9+cbPRgMvK9SaWtX8/Vf9Wk0pqMOyXZ4DalKwAAAAAAAACsNBSvAAAAAAAAAAAAAAAAAAAAAMBgqrYlE36XjP/yP8tXGstOtFClLWl6df789NfymTOfyMHvGZPNmt6TPLpLMvdHSdGVFB0Df99iftI3PZl5SvLAusm0/ZMFj/R77Jw5c/LXv/41w4YNS3Nz8/OfT5s2LZ/4xCfy6KOPpqurK+eee26uueaaF8cqiucLWe6///6cffbZ+cIXvpCtttoqBx988NIHahiZrPPd5FVXJA1rlFO+UxmRtGyZbHhXsvrxSaVh6DMAAAAAAAAAwCCpFEVRlB0CAAAAAAAAAAAAAAAAAAAAAFYJPf9Injgw6bozKdpLi1GkkkplWLqGfzw33Dsp3/7WmZm8+zXZa5fGtDT1lpCoIam0JGucnqx2eFKpLvOk973vffnhD3+YD37wgznppJNy88035xe/+EV++MMf5lWvelVGjBiRv//972lubs7nP//5HHLIIRk3blyKokh3d3eefvrpfO9738vvf//7XH/99Zk0aVIuuuiiTJgwoX+PWGtP5lySPHN60jv9n4U2g/Xql6Z6wUrLNsnqn0xGvEPhCgAAAAAAAAArJcUrAAAAAAAAAAAAAAAAAAAAADCUiiKZ/e1kxrFJ0Zuke0hvP689efrZpvzohvfkljs6st5qf87nP/pkhg+rpKmp5FeRVIYnLa9N1vlh0rzBUl1aq9VSrVbz2GOP5Y1vfGOmTZu2cGylks985jP52Mc+lp6envziF7/IaaedllqtljPPPDOTJ09Oklx33XU56qijMnXq1Gy00UY55phj8oEPfGAgn7D+8++8OXnmzKT9V0mqSdE5MLMrI5IUyegPJGM/njRvMjBzAQAAAAAAAGA5pXgFAAAAAAAAAAAAAAAAAAAAAMrQ80Ty7FeT2ecmRV9SzB/EmzUklZakaYP8+taJ+a/T78ljj/w13zk1ectOlbQNW55eQfLPrGucnqx2eFKpLvGVz5WvPPzww7nzzjvT29ubL33pSzniiCMWKVDp6enJF7/4xZx88sk5/PDD841vfCNJ0tXVlauvvjq1Wi2TJk3KqFGjBvzpFtE7I5lzUdL+u6T7jqRvblJtTWrtSXpf/trKsKTSnNQ6ksa1k2HbJyP3TkbuX58BAAAAAAAAAKsAxSsAAAAAAAAAAAAAAAAAAAAAUKZiQTLvZ8msLyUL/l4/Tt/AzK60JaklI/dJxh6bDNs2tVotc2femraZe6Wh0pGGyisUfJSlMjwZ/pZk3cuSStPzHxdFkUqlskQjLrroonz0ox/Ngw8+mPHjx6coivT19aWxsTHXX399dt1112y77ba58cYb09zcvNTzB1zvzKRrStJ1W9Lxx6Tv6aToSorOJNV62Uq1NWlcL2mblAzbNhm2VVIdXk5eAAAAAAAAAChZY9kBAAAAAAAAAAAAAAAAAAAAAGCVVmlORh1Q37r/ljx7TtJxbbJgalJpSVIkRfsSDKom1RH14pZKc9KyZTLi3cmYQ5KG1RbervuOjJn91qQ6rz57eVW0J+1XZd49O+U3fzsyTS2jst1222XNNddMU1NT+vr60tDQ8LIjrrnmmjQ1NaW9vf796+3tTVNTvcSlq6srSbLddtulubn5+cKV0kpXkqRxXDJir/oGAAAAAAAAALwixSsAAAAAAAAAAAAAAAAAAAAAsLxoeW2y1jfq+0Vv0n1v0jUl6bwp6bw5qc2uF6sU3Umq9WKWSkvSNCFpm5QMe30ybNukcZ1kcQUiXVNSeWzXpJg/hA/VD0VHGntuy3qV/8yu7y0yfs31stdee+Xcc8992dKV50pURowYkdmzZ+eyyy7Lscce+3zpyk033ZTPfOYzGTNmTPbbb78kKbdwBQAAAAAAAABYJpWiKIqyQwAAAAAAAAAAAAAAAAAAAAAAg6z73uTRHZPa3LKTLLXevqY8NnO9vO1DRe6f+nAmT56cU045JRtvvPHLXveDH/wgxx57bDo7O3PYYYflzW9+c2655Zb8/Oc/zz333JMvfvGLOe6444boKQAAAAAAAACAgaZ4BQAAAAAAAAAAAAAAAAAAAABWdj1PJI9smfQ9k2QFfd1IpS1zi12zx8Ez8+c//zlHHHFETjjhhEyYMCFFUaRSqTy/9Lnj6dOn58ILL8yJJ56YF75mZeLEiTnnnHOy0047lfEkAAAAAAAAAMAAUbwCAAAAAAAAAAAAAAAAAAAAACuzokj+sXvScUOS3rLT9E9leO6acXQ+cPSvM3Xq1Jx66qk54ogj0tjY+LKX/frXv85f/vKXVKvVbLjhhtl3332HKDAAAAAAAAAAMJgUrwAAAAAAAAAAAAAAAAAAAADAymz2hcn0jyVFe9lJBkZ1VL53w0k55vj/ySabbJJvfOMb2X777Re7tK+vLw0NDUMcEAAAAAAAAAAYKtWyAwAAAAAAAAAAAAAAAAAAAAAAg6RnWjL9yJWndCVJap054E2/ydvf/vbcdtttuf7665MkRVEkSWbOnJkzzzwzTz31VBoaGtLX1/f8OQAAAAAAAABg5aJ4BQAAAAAAAAAAAAAAAAAAAABWRkWRPPkfSdFVdpIB1pNhfbfkiPePT0tLS374wx8mSSqVSpLk/PPPzyc/+cnss88+SZKGhobnzwEAAAAAAAAAKxfFKwAAAAAAAAAAAAAAAAAAAACwMppzcdL55yS9ZScZeEV7dtzg/Gy39QaZMmVKbr755udPfehDH8q6666bgw46qMSAAAAAAAAAAMBQaCw7AAAAAAAAAAAAAAAAAAAAAAAwwIpa8vSnkqK97CSDplJ055OHteXAv7RlzJgxSZKenp6MHTs2Dz30UJqamsoNCAAAAAAAAAAMOsUrAAAAAAAAAAAAAAAAAAAAALCy6fh9UptXdorBVXRn0pZ/Sa1WSWNjY4qieL5sRekKAAAAAAAAAKwaqmUHAAAAAAAAAAAAAAAAAAAAAAAG2KzTk2J+2SkGXSW9Oeu/d8+mm26aSqVSdhwAAAAAAAAAYIhViqIoyg4BAAAAAAAAAAAAAAAAAAAAAAyQnseShzZLiq6ykwyJjmLLtL3mrrJjAAAAAAAAAAAlqJYdAAAAAAAAAAAAAAAAAAAAAAAYQM9+IylqZacYMm3V+5Pu+8qOAQAAAAAAAACUQPEKAAAAAAAAAAAAAAAAAAAAAKwsiloy+9wkC8pOMnSK3nrZDAAAAAAAAACwylG8AgAAAAAAAAAAAAAAAAAAAAAriwVTk6Kv7BRDrDfpuKrsEAAAAAAAAABACRrLDgAAAAAAwMqrry/p6qpv3d1Jc3MybFjS2po0NJSdDgAAAAAAAAAAAABgJdQ1JUl1gIZVkhH/noyanLS+PmlYMyl6kt5p9fvM+1Ey/5cvP6I6Mlnjf5Jh2yVN6yfVsUlqSe9TSdetybNfSzpv7H/UBQ8mRW9S8ToVAAAAAAAAAFiVVIqiKMoOAQAAAADAiq+9PbnzzmTKlOS665Jbb02eeCKpVuslK9VqUqvVy1j6+pI110y23TaZNCnZbrtkm22S0aPLfgoAAAAAAAAAAAAAgBXc9COTZ7+RpJ+vFGkYn6z746Rt0suvu39MUpvz0ueb1k82fuSlzxd9yRMHJPN+uiwpF6qOTNa7IRm2Zf/mAAAAAAAAAAArFMUrAAAAAAAss+nTk299K7nggmTatKStLVmwIOnqWvIZzc3JsGFJZ2cyblxy4IHJxz6WbLjh4OUGAAAAAAAAAAAAAFhpPbx10n1n/2ZUWpP1b0qGbVU/LvqSORcm839ZL1lpnJCM+Ldk5D7J1PEvX7zSuHay5jeS9t8nvY8ltc763NVPThpG1td03Jg8tnM/Mw9P1vxaMuaQ/s0BAAAAAAAAAFYoilcAAAAAAFgqRZHccENyxhnJ736XVCpLV7TySpqbk2o12XHH5JOfTPbaq34MAAAAAAAAAAAAAMArKGrJ/cOTop9/5D32U8n4Lyw8nvbeZN6PXryuadOk55EkPUt/j/FfScYeVd/v+mvyyJbLEPRfjP5gsvb5/Z8DAAAAAAAAAKwwGssOAAAAAADAiqFWS77zneS005KZM5OOjnoJy0BbsKD+9dprk9tuS4YPT447Lvn4x5OWloG/HwAAAAAAAAAAAADASqPnwSQN/Z8z+uCF++1XL750JUl6pi797Epr0vK6ZMTbX3CP3y79nMXpvGlg5gAAAAAAAAAAK4xq2QEAAAAAAFj+PfBAst12yTHHJI8+mrS3D07pyr+aPz+ZPj055ZRkiy2S228f/HsCAAAAAAAAAAAAAKywemcklcb+zai0JS2bLzxu/13/5j1ntaOSzYtks45kg5uT5k2SvrnJM2cnM/9rYO7R98zAzAEAAAAAAAAAVhiKVwAAAAAAeEm1WnLWWcmWWyZ33VUvXClDR0fy0EPJzjsnJ5yQLFhQTg4AAAAAAAAAAAAAgOVa0dX/GQ1jFj3um9X/mS+n0pSkn2Uxzyn8sTkAAAAAAAAArGoUrwAAAAAAsFgPPJBsv33y2c8mnZ31EpaydXYmX/968prXJLffXnYaAAAAAAAAAAAAAIDlTNHZ/xl9sxc9bli9/zOTZN6Pk0d3Tv7xb8mMTya9TyUNo5LVjkhe9bOBuUfRPTBzAAAAAAAAAIAVhuIVAAAAAABe5Le/TbbaKrnzzqS9vew0i+roSB56KNl55+TCC8tOAwAAAAAAAAAAAACwPKn0f0TRkXT/feHx8Lf0f2aS9D6ZdN6YtP8meeaM5ImDXnCPPZKmjQbgJl6lAgAAAAAAAACrGn8tAAAAAADAIi67LHn3u+uFK7Va2WleWmdn8tGPJl/5StlJAAAAAAAAAAAAAACWE5VhAzNnzoUL94fvkYzcd/HrmjZJ0vQKmVpf4sS//MF6w9glDPdy93qFLAAAAAAAAADASqex7AAAAAAAACw/Lrkk+dCH6qUmK4KOjuQzn6l/PfHEstMAAAAAAAAAAAAAAJTsJUtOltKzZyej3psM26p+vM6lyZw9k/m/TGpzk8Z1k+FvTUbulzywZlKbk2z8cNK0QX39Y7smHdf989qLk+rIZP6VSc/DSa0raXltsvonFt6vb27SfU//c1ea+z8DAAAAAAAAAFihKF4BAAAAACBJ8n//t2KVrjynoyM57bRktdWSww8vOw0AAAAAAAAAAAAAQIka106Knv7PKbqSf7w1WfdHSdukpNKYjDmsvi21hmT4nvVtsffqSaZ/JCk6+hW5fqvx/Z8BAAAAAAAAAKxQFK8AAAAAAJAbb0ze+94Vr3TlOR0dyXHHJWuskey7b9lpAAAAAAAAAAAAAABK0rTBwM3qm548tlsyYu9k1OSk9fX1YpOiN+mdlnRNSeb9KKnNefk5cy5Mis6kZZukcXxSHZnUOpKeR5LO65Nnv5ksuHdgMrftPDBzAAAAAAAAAIAVRqUoiqLsEAAAAAAAlGf+/GTjjZMZM8pO0n8jRiT33Zess07ZSQAAAAAAAAAAAAAASvLI9knXbWWnGHqVEcla30xGv7/sJAAAAAAAAADAEKqWHQAAAAAAgHIddVQyd27ZKQZGV1fyH/+RqBwHAAAAAAAAAAAAAFZZrZOSVMpOUYIiGbZd2SEAAAAAAAAAgCGmeAUAAAAAYBV2zTXJD39YLyxZGfT2Jrfemlx0UdlJAAAAAAAAAAAAAABK0rpDUh1ZdooS9CbNry47BAAAAAAAAAAwxCpFURRlhwAAAAAAYOjNn59svHEyY0bZSQbeiBHJffcl66xTdhIAAAAAAAAAAAAAgCG24KHk4YlJ0VF2kqHVPDHZ6C9lpwAAAAAAAAAAhli17AAAAAAAAJTjqKOSuXPLTjE4urqS//iPslMAAAAAAAAAAAAAAJSgacOk2lZ2iiHWnIx4W9khAAAAAAAAAIASKF4BAAAAAFgFPf548oMf1AtKVka9vcmttyZ//nPZSQAAAAAAAAAAAAAAhlilkqx2ZFIZVnaSoVOpJqsdXnYKAAAAAAAAAKAEilcAAAAAAFZB3/xmUhRlpxhcnZ3JmWeWnQIAAAAAAAAAAAAAoARjPlR2gqHVulPStH7ZKQAAAAAAAACAElSKYmV/tR4AAAAAAC/U05OssUYyZ07ZSQbfsGHJ448nq69edhIAAAAAAAAAAAAAgCH2+DuT+f+XZCV/tUhlRLLuT5IRe5WdBAAAAAAAAAAoQbXsAAAAAAAADK2f/zzp6ys7xdCoVJILLig7BQAAAAAAAAAAAABACcYen1Tayk4x+KojkuF7lJ0CAAAAAAAAAChJpSiKouwQAAAAAAAMne22S6ZMKTvF0FlrrWTatKSqihwAAAAAAAAAAAAAWJUURfLQRknPI2UnGTyV1mTc55LVP1F2EgAAAAAAAACgJF4zBwAAAACwCrnvvuSee8pOMbTa25Nrrik7BQAAAAAAAAAAAADAEKtUkvFfSSptZScZPNXhyZgPl50CAAAAAAAAACiR4hUAAAAAgFXI9dfX/9+5VUl7e/KHP5SdAgAAAAAAAAAAAACgBCPfmQzfK0lz2UkGXqUtWef7ScOospMAAAAAAAAAACVSvAIAAAAAsAr54x+Tjo6lv+7gg5OiWLgtiUMPTX75y+Shh5K5c5MFC5IZM5LrrkuOPDJpbHzxNauvnnzpS8k999RzzpuX/PnPycc/vvj1S6JWS669dtmuBQAAAAAAAAAAAABY4a397aTaVnaKgVUZlozcJxm+Z9lJAAAAAAAAAICSVYpiSV+RBwAAAADAim7TTZMHHlj66w4+OLnwwoXHlcorX/OHPyS77vrS56+4InnnOxceb7hhvRhm3XUXv/73v0/e9rakp2dJEi9q5Mhkzpwlyw0AAAAAAAAAAAAAsNKZ9/PkiclJ0VF2koHRMC7Z6MGkYVTZSQAAAAAAAACAklXLDgAAAAAAwNBYsCB59NGhu9+ddyaf+1yy//7J7rsnBx6Y3HrrwvN7751sssnC43POWVi6cscd9VKW/fZLpk6tf/aWtyQnnrhsWXp6kmnTlu1aAAAAAAAAAAAAAIAV3sh3JcP3StJcdpL+q7Ql63xf6QoAAAAAAAAAkCRpLDsAAAAAAABD429/S4YNq5eQDIVjjnnxZ3//e71U5Tmj/vn/ubW11YtVnnPsscm119b3m5qSH/ygvv+xjyWnnpr09S1dlubmZMqU5FWvWrrrAAAAAAAAAAAAAABWGmufnzz8uqT3ySRL+UfZy4tKWzL6A8nwPctOAgAAAAAAAAAsJ6plBwAAAAAAYGjcfvvSF5YMlGo1WW+95KMfXfjZ448nd99d3x81KmloWHiuvX3h/vz5C/fHjUu23HLp7z9/fnLrrUt/HQAAAAAAAAAAAADASqNhbLL+TfWvqZSdZulV2pIReydrnl12EgAAAAAAAABgOaJ4BQAAAABgFTF9etLZObT3HD06KYp64cujjyaHHprUasl11yVvfWvS3V1fN2NGMnPmwuuOOy4ZOzZZc83kyCMXnbnBBkufo1ZLHntsmR8DAAAAAAAAAAAAAGDl0DQhWf+GpDomK9RrRyptSduuyToXJ5UVKDcAAAAAAAAAMOj8JQEAAAAAwCqivb1egrK8aGtbuF+rJaedtvD4gAOSWbOSp55K9thj0euGDVu2+7W3L9t1AAAAAAAAAAAAAAArleZXJxvcmjSMS9JQdppXVmlLRrw9edUvkkpj2WkAAAAAAAAAgOWM4hUAAAAAgFXE/PlDf89585Kdd0522y15//uTP/whqVaTSZOS665LNt544dqvfCX52MeS6dMXnXH55YuWpjz77LJl6ehYtusAAAAAAAAAAAAAAFY6zZskG0xJmiYklday07y0Slsy+qBknR8qXQEAAAAAAAAAFkvxCgAAAADAKqIohv6etVpy443Jtdcml1yS7LFH8uij9XOtrcnBBy+6/hvfSNZeO9l882TbbZPVVkuOOioZPnzhmrvuWrYsZTw/AAAAAAAAAAAAAMByq+lVyYZ3J6MPXg7LV5qT6uhknYuTtc5JKl6RAgAAAAAAAAAsXmPZAQAAAAAAGBojRw7dvYYNS7q6Xvx5USxagDJ27OLX3HffwuPTT1+4f/PNyZNPLlumF5a3AAAAAAAAAAAAAACQpNpWLzYZ9b5k2gFJbXZSdJabqdKWDH9LstZ3ksZx5WYBAAAAAAAAAJZ71bIDAAAAAAAwNNrakkplYGeefPLCMpXvfnfh53vtlTzwQPL5zycHHpjstlv9629/m2ywwcJ1f/rTwv2dd66f//CHkz32SA44IPnZz5LDDquf7+tLPv3pZc/a1rbs1wIAAAAAAAAAAAAArNTadkk2fiAZfXBSaS0pRHNSHZ2sc3Hyql8oXQEAAAAAAAAAlkhj2QEAAAAAABga48cnra1JR8fQ3G/jjZP/+q+XPn/FFcn3v7/wuKEh2XPP+vavenuTww9Prrtu2bJUq8mECct2LQAAAAAAAAAAAADAKqHalqx1TjLq/cnMk5POG5KilmTB4N63MqL+dcyhyeqfUbgCAAAAAAAAACwVxSsAAAAAAKuIbbapl5sMhTvvTM4+O3nDG5L11kvGjk1qtWT69OSOO5JLL00uuywpioXXPPxwcvHFyQ47JGutlbS0JE8+mVxzTXLWWcnddy97nhEjkte/vt+PBQAAAAAAAAAAAACw8mvbKVnvqqTnH8mz30hmn5sUfUkxfwBv0pBUWpKmjZLVT0hG7ptUhw3gfAAAAAAAAABgVVEpihe+1g4AAAAAgJVVd3cycmTS01N2kqHX2pr8/e/1EhgAAAAAAAAAAAAAAJZCsSCZ97PkmS8n3XclaUhS/WcRy5K+tqQpqbYltc6kYVQy/K3J2GOTYVsPXm4AAAAAAAAAYJWgeAUAAAAAYBWyySbJgw+WnWLojRiRzJ2bVCplJwEAAAAAAAAAAAAAWIEVtaTngaRrStJ5c9Lxx2TBfUnRmaQhqTQkRZGkL0mRNKyetGydtO2atG6XtGyTNI4r9xkAAAAAAAAAgJVKY9kBAAAAAAAYOjvuuGoWr0ycqHQFAAAAAAAAAAAAAKDfKtWk+dX1bdSBCz8vaknRnRRdSRqSamuSRn/IDQAAAAAAAAAMumrZAQAAAAAAGDq77JK0tZWdYmhVq8mb3lR2CgAAAAAAAAAAAACAlVilWi9baVgtaRiVVJqUrgAAAAAAAAAAQ0LxCgAAAADAKmSXXZKiKDvF0Bo+PNltt7JTAAAAAAAAAAAAAAAAAAAAAAAAADDQKkWxqr1iDwAAAABg1bbVVsldd5WdYuiMH5888UTS0FB2EgAAAAAAAAAAAAAAAAAAAAAAAAAGUrXsAAAAAAAADK0TTkhGjCg7xdBobU2OPlrpCgAAAAAAAAAAAAAAAAAAAAAAAMDKqFIURVF2CAAAAAAAhk53dzJ+fDJ3btlJBt+wYck//pGMG1d2EgAAAAAAAAAAAAAAAAAAAAAAAAAGWrXsAAAAAAAADK2WluTDH06am8tOMriq1eTtb1e6AgAAAAAAAAAAAAAAAAAAAAAAALCyqhRFUZQdAgAAAACAofXYY8lmmyVdXWUnGTzDhye//32y445lJwEAAAAAAAAAAAAAAAAAAAAAAABgMFTLDgAAAAAAwNBbb71kv/2SYcPKTjI4GhuTrbdOdtih7CQAAAAAAAAAAAAAAAAAAAAAAAAADJZKURRF2SEAAAAAABh6c+cmG2+czJxZdpKBN3x4cu+9yYQJZScBAAAAAAAAAAAAAAAAAAAAAAAAYLBUyw4AAAAAAEA5Ro1Kvv/9pK2t7CQDa/jw5KyzlK4AAAAAAAAAAAAAAAAAAAAAAAAArOwqRVEUZYcAAAAAAKA8739/8pOfJF1dZSfpv8bGZMcdk+uvTyqVstMAAAAAAAAAAAAAAAAAAAAAAAAAMJgUrwAAAAAArOLmzk023jiZObPsJP03fHhy773JhAllJwEAAAAAAAAAAAAAAAAAAAAAAABgsDWWHQAAAAAAgHKNGpVcdlny9rcnHR1lp1l2bW3Jt7710qUrV199dZ588snMnTs3m2yySd785jenoaFhaEMCAAAAAAAAAAAAAAAAAAAAAAAAMGAqRVEUZYcAAAAAAKB8P/lJctBBSWdn2UmWXltbcuqpyTHHvPjcX/7yl3zta1/Ld77znResb8uOO+6Yn/3sZxk5cuQQJgUAAAAAAAAAAAAAAAAAAAAAAABgoCheAQAAAADged/5TnLkkStW+UpbW3L88cnnPvfic1deeWVOOumk3HnnnVl//fVz/PHHZ8KECbn55pvzve99L+uss06uvvrqjB49euiDAwAAAAAAAAAAAAAAAAAAAAAAANAvjWUHAAAAAABg+fHBDybNzcmHP7xilK+0tSUnnZR86lMvPvfrX/86Rx55ZJ566qkceeSR+cAHPpDXve51SZK3ve1tWXvttXPCCSfknHPOyacWNwAAAAAAAAAAAAAAAAAAAAAAAACA5VqlKIqi7BAAAAAAACxffvnL5IAD6uUry+tvkVtbk7POSj7ykRefu/XWW3PIIYfkoYceygknnJAPfvCDmTBhQpKkt7c3jY2NmT59ev7f//t/edOb3pTLL798iNMDAAAAAAAAAAAAAAAAAAAAAAAA0F/VsgMAAAAAALD8ecc7kj//Odlii6Strew0i2prS171quTqqxdfujJ//vycccYZuf/++/PRj340hx566POlK0lSrS781XhjY2PmzJkzFLEBAAAAAAAAAAAAAAAAAAAAAAAAGGCKVwAAAAAAWKwttkjuvDM58cSktTWpVMpOVM/xwQ8m99+fvOENi1/zm9/8Jj/96U+z66675uCDD86rXvWq588VRfF88coll1ySGTNmZLPNNkuS1Gq1Qc8PAAAAAAAAAAAAAAAAAAAAAAAAwMBRvAIAAAAAwEtqbEw+85nkttvqRSzDh5eTo7U1edWrkquvTr761frxvyqKIj09PTn//POTJAcddFAmTpy4yJrKP9tjrrnmmpxzzjlJkve9731J8nwhCwAAAAAAAAAAAAAAAAAAAAAAAAArBm+RAwAAAADgFW2xRXLnncn//E+yzjrJiBFDc9+RI5PVVktOOCG5//7kDW946bWVSiXVajVPPPFEtthiixx44IFJ6oUsRVE8v+7OO+/M1772tTz00EM59thjs/POOy9yHgAAAAAAAAAAAAAAAAAAAAAAAIAVg+IVAAAAAACWSGNj8vGPJ//4R3L55clb3pK0tNS3gdTUlLS2JjvskHzve8mMGcnJJ9c/eyUNDQ0ZN25c5s2bl3nz5iVJ+vr6UqlUktRLV84888xcccUVeetb35rJkycnyfPnAQAAAAAAAAAAAAAAAAAAAAAAAFhxKF4BAAAAAGCpVKvJHnskV12VTJ2aHHNMstZa9cKU0aOT5ualm9fYWL+upSUZOzY59NDkjjuSW25J3v3u+vml8YY3vCEzZ87MZZddlr6+vjT+c8C1116bE088MZdeeml23nnnHHPMMdl6662XbjgAAAAAAAAAAAAAAAAAAAAAAAAAy41KURRF2SEAAAAAAFjxzZ6d3H57ctttybXX1vdnzqwXpzQ01AtbarWkry/p7a2XrWy1VbLrrsn22yfbbpussUb/c8yZMye77rprpk2blve85z157Wtfm8ceeyxf/vKX09vbm3//93/PUUcdld133z1JUhRFKpXKYme93DkAAAAAAAAAAAAAAAAAAAAAAAAAyqV4BQAAAACAQdPVlXR0JJ2dSXd30tyctLbWt7a2wbtve3t79t9//9xyyy159tlnU61W09bWluOOOy6HHnpo1l133SQvXaxSq9VSrVYHLyAAAAAAAAAAAAAAAAAAAAAAAAAA/aZ4BQAAAACAlVKtVsuf/vSnPPbYYxk3blzGjx+fiRMnPn/+pUpXnvPUU0/l+uuvz1133ZX29vZsu+22efWrX50ddthhKOIDAAAAAAAAAAAAAAAAAAAAAAAA8AoUrwAAAAAAsEp4rmilVqulWq2+5Lrp06fnqquuyqc//elMmzYt1Wo1I0eOzJw5c7LWWmvl0EMPzX//938PYXIAAAAAAAAAAAAAAAAAAAAAAAAAFuel3ywHAAAAAAArkVqtliSZMWPGS655+OGH89WvfjUf+chH0tTUlFNOOSWzZs3K9OnT88c//jF77rlnTjvttBx11FFDFRsAAAAAAAAAAAAAAAAAAAAAAACAl6B4BQAAAACAVUJDQ0OuvvrqrLPOOjn99NNfdH769Om58MIL8+1vfzvd3d3Zfffds91222X06NGpVqt54xvfmM997nM56qijcuGFF+arX/1qCU8BAAAAAAAAAAAAAAAAAAAAAAAAwHMUrwAAAAAAsMr41a9+lSR59NFHn/+sVqslSa6++upccMEFmTlzZpqamnLZZZflgAMOyBvf+MZceeWV6e3tzfrrr58jjjgiW221VW688cbMnDmzlOcAAAAAAAAAAAAAAAAAAAAAAAAAIKkURVGUHQIAAAAAAIbK5Zdfnn322SdJ0tfXl4aGhnR2dmannXbKXXfdlV122SXf/OY309fXl1mzZuXggw9OS0tLzj///EyaNClJcscdd+See+7J5MmTy3wUAAAAAAAAAAAAAAAAAAAAAAAAgFWa4hUAAAAAAFZJvb29aWxsTJKcfvrp+dSnPpU3velNufzyyzN27Njn102dOjXbbrtt3v72t+fSSy990Zyenp40NTUNWW4AAAAAAAAAAAAAAAAAAAAAAAAA6qplBwAAAAAAgDI8V7qSJI899lhaWlpy9tlnZ+zYsent7U2SLFiwIJtsskm22mqr/PSnP83UqVPzwj7zoiieL125//77o+scAAAAAAAAAAAAAAAAAAAAAAAAYOgoXgEAAAAAYJVVq9WSJA888ECam5szbty4JElDQ0OKokhzc3OSpLOzM729vent7U2lUnn++uf2P/jBD+atb31rvvKVr6Szs3OInwIAAAAAAAAAAAAAAAAAAAAAAABg1aR4BQAAAACAVVa1Wv81+Vve8pYsWLAgf/rTn5LUC1UqlUoWLFiQSy+9NPfcc08mTpyYTTfd9EUzOjs7M2nSpBRFkeOOOy7vete7MmPGjCF9DgAAAAAAAAAAAAAAAAAAAAAAAIBVkeIVAAAAAABWeZMmTcqoUaPy1a9+Nddcc02SpKenJ1dccUW+9rWvpa+vLwcccECSpFarLXJta2trDjrooPz1r3/N29/+9lx11VXZfvvt8/TTTw/5cwAAAAAAAAAAAAAAAAAAAAAAAACsShrLDgAAAAAAAGXbfvvtc95552X//ffP5MmTs91222Xu3Lm5/fbb09vbm/322y8HHHBAGhsX/bV6URSpVCpJksbGxrzuda/L7373u4wbNy5/+ctf8uY3v7mMxwEAAAAAAAAAAAAAAAAAAAAAAABYJVSKoijKDgEAAAAAAMuDP/7xj/nCF76QO+64IzNnzsx6662XI444InvvvXc23XTTl7xuxowZOe+88/KFL3whr3nNa3LyySfn3//934cwOQAAAAAAAAAAAAAAAAAAAAAAAMCqR/EKAAAAAAC8wLx589Le3p5nnnkma6+9dlZbbbWXXT9r1qxceOGFOeWUU7LhhhvmlFNOyT777JMkKYoilUplKGIDAAAAAAAAAAAAAAAAAAAAAAAArHIUrwAAAAAAwMuo1WqpVquLPTd79uxccsklOemkk7LWWmvllFNOyQEHHJBE6QoAAAAAAAAAAAAAAAAAAAAAAADAYFv8m+IAAAAAAIAkeVHpSl9fX5Jk7ty5+fGPf5zPfe5zGTt2bE488cTsu+++SZSuAAAAAAAAAAAAAAAAAAAAAAAAAAwFxSsAAAAAAPAK7rrrrvziF79Id3d3GhoaMmfOnPzsZz/LySefnLa2tpx44ol573vfm4aGhpcsXanVas/vF0UxlPEBAAAAAAAAAAAAAAAAAAAAAAAAVkqKVwAAAAAA4GX09fXl/PPPzyGHHJKzzjorM2fOzNVXX52TTjoplUoln/rUpzJ58uQ0NTUtUrrywqKVJJkzZ05mz56drq6u9PX1lfEoAAAAAAAAAAAAAAAAAAAAAAAAACuVSlEURdkhAAAAAABgeTZnzpy8/vWvz8MPP5x3v/vdue222zJ//vx86lOfyoc+9KEMHz58kdKVvr6+NDQ0JEl++9vf5ne/+11+9KMfZe7cuWlra8tb3vKW7LvvvnnXu95V4lMBAAAAAAAAAAAAAAAAAAAAAAAArNgUrwAAAAAAwBLo7OzMbrvtlltvvTXDhw/P8ccfn89+9rOpVCqp1WqpVqtJFi1dOfnkk3PWWWelo6Mju+22W7bccst0dnbm97//fZ544on813/9Vz796U+X+VgAAAAAAAAAAAAAAAAAAAAAAAAAK6zGsgMAAAAAAMCKoLW1NTfddFP22muvXH311ZkxY0bmz5+fkSNHplKpJElqtdrzpSvHH398zjrrrFSr1Vx88cU58MADn19322235dxzz81nP/vZNDU15fjjjy/tuQAAAAAAAAAAAAAAAAAAAAAAAABWVJWiKIqyQwAAAAAAwIrkbW97W37zm9/kiCOOyGc/+9mMHz9+kfNf+tKX8ulPfzpJMn78+LznPe/Juuuum3e9613ZYostkiT33XdfPve5z+Waa67JT3/607zxjW9c5jzt7cnf/pbMmZN0ddW3xsZk2LCktTXZaKNkvfWSf/a+AAAAAAAAAAAAAAAAAAAAzEGq5QABAABJREFUAAAAAKwUFK8AAAAAAMAy2HffffOXv/wlP//5z58vU0mS//u//8sBBxyQrq6uTJw4MRMmTEi1Ws2vfvWrbLPNNvn85z+fvfbaK0ly1VVX5eijj85ll122yIyX096e3HlnMmVKct11ya23Jk89lbS11YtVXvhb/+eKVhYsSKrV5LWvTd70pmSHHZLttlPGAgAAAAAAAAAAAAAAAAAAAAAAAKzYFK8AAAAAAMAyuuOOO7L11lsnSWq1Wvr6+nLooYfm4osvzoc+9KEccsgh2WGHHZIkU6ZMyR577JFtttkmP/3pTzN69OgkyYwZMzJ+/PiXvU9RJDfdlJxxRvKb3yQtLfUyla6upc9cqSQjRyY9PckaaySf+ERy0EHJqFFLPwsAAAAAAAAAAAAAAAAAAAAAAACgTIpXAAAAAACgn4qiSKVSybRp0/Ka17wmW2yxRc4777xMnDgxlUol3d3daWlpybnnnpsjjjgiF1xwQf7zP//zFefOn59cckly+unJjBlJR0e9hGUgDR+e1GrJAQckxx6bTJw4sPMBAAAAAAAAAAAAAAAAAAAAAAAABku17AAAAAAAALCiq1QqSZLHHnss8+fPz/bbb58tt9zy+c9bWlqSJKuvvnqS5K9//evLzuvoSI45JllzzeT445OHH07a2we+dCWpz+3sTC6+ONlxx2SrrZI//3ng7wMAAAAAAAAAAAAAAAAAAAAAAAAw0BSvAAAAAADAABk5cmSSZLXVVkuSFEWRWq2Wvr6+JMmsWbOSJGPHjn3JGTfemGy6afKtb9ULWNrbBzn0P/X11e93113JpEnJcccl3d1Dc28AAAAAAAAAAAAAAAAAAAAAAACAZaF4BQAAAAAABsiaa66ZbbfdNpdffnmmTJmSSqWSarWahoaG3HbbbTn66KOTJJtuuumLru3oSD760WSPPZInnkg6O4c4/At0dibnnptstlny5z+XlwMAAAAAAAAAAAAAAAAAAAAAAADg5VSKoijKDgEAAAAAACuLSy65JAcddFD22muvfOhDH8pGG22UBx54IIcffnhmzpyZQw89NOedd94i19x0U7Lffsmzz5ZbuLI4ra3JEUckp52WtLSUnQYAAAAAAAAAAAAAAAAAAAAAAABgIcUrAAAAAAAwwC644IIcc8wx6erqSk9PT6rVamq1WiZPnpzzzjsvra2tKYoilUolP/xh8sEPJh0dZad+aa2tydZbJ7/7XTJ8eNlpAAAAAAAAAAAAAAAAAAAAAAAAAOoUrwAAAAAAwCC45ZZbcs011+Tmm2/Oq1/96my66ab5yEc+ssiac89Njj026ewsKeRSGDYsefWrk2uvTVZbrew0AAAAAAAAAAAAAAAAAAAAAAAAAIpXAAAAAABgSNVqtVSr1Zx7bnLccUlHR9mJllxzc7LRRsmf/pSMGlV2GgAAAAAAAAAAAAAAAAAAAAAAAGBVp3gFAAAAAAAGSVEUqVQqL/r8hz9MPvCBpLOzhFD91NKSTJyYXH990tpadhoAAAAAAAAAAAAAAAAAAAAAAABgVaZ4BQAAAAAAhtAf/5jstdeKWbrynGHDkt12S668MllMrwwAAAAAAAAAAAAAAAAAAAAAAADAkKiWHQAAAAAAAFYV7e3J/vuv2KUrSdLVlVx/fXLJJWUnAQAAAAAAAAAAAAAAAAAAAAAAAFZlilcAAAAAAGCIHHtsMmdO2SkGRnt7csQRyZNPlp0EAAAAAAAAAAAAAAAAAAAAAAAAWFUpXgEAAAAAgCFw3XXJxRcnnZ1lJxk43d3J+9+fFEXZSQAAAAAAAAAAAAAAAAAAAAAAAIBVkeIVAAAAAAAYZO3tyXvfu3KVriRJT09yyy3JJZeUnQQAAAAAAAAAAAAAAAAAAAAAAABYFSleAQAAAACAQfbJTyZz5pSdYnC0tydHHJE8/XTZSQAAAAAAAAAAAAAAAAAAAAAAAIBVjeIVAAAAAAAYRLNnJxdckHR2lp1k8PT2Jt/6VtkpAAAAAAAAAAAAAAAAAAAAAAAAgFWN4hUAAAAAABhEF16YVFfy38Z3dSVnn5309ZWdBAAAAAAAAAAAAAAAAAAAAAAAAFiVrOSvegMAAAAAgPIURXLGGUlHR9lJBl93d/KrX5WdAgAAAAAAAAAAAAAAAAAAAAAAAFiVKF4BAAAAAIBBcs01ydy5ZacYGvPmJV/6UtkpAAAAAAAAAAAAAAAAAAAAAAAAgFWJ4hUAAAAAABgkZ5yRzJ9fdoqhM2VK8uCDZacAAAAAAAAAAAAAAAAAAAAAAAAAVhWKVwAAAAAAYBA880xy7bVlpxhafX3J+eeXnQIAAAAAAAAAAAAAAAAAAAAAAABYVSheAQAAAACAQXDbbUlLS9kphlZPT3L11WWnAAAAAAAAAAAAAAAAAAAAAAAAAFYVilcAAAAAAGAQ3HZb0tGx9NcdfHBSFAu3JTFxYvLlLyc33JC0ty+89uGHF79+woTkvPOSKVOSp55KFiyoX3fffckFF9TnLau7717y3AAAAAAAAAAAAAAAAAAAAAAAAAD90Vh2AAAAAAAAWBldd13S2zs099p99+Too5d8/UYbJYcdtuhnTU3Jq19d3w48MNltt+SWW5YtzyOPJBtuuGzXAgAAAAAAAAAAAAAAAAAAAAAAACwpxSsAAAAAACw3iiJ58snkmWeSrq76Vq0mw4Ylra3JOusko0eXnXLJ3H770N1r9uzk179ObrstGTcuOfzwl18/f37ygx8kf/hDMm1avSBm552TT3+6XsAybFjysY8tW/FKQ0MyZYriFQAAAAAAAAAAAAAAAAAAAAAAAGDwKV4BAAAAAKAURZE8/ni9pOPWW5Prrkv++tekp6de/lGp1Lfn1hZFvYhl9dWT7bZLJk1Ktt022Wab5a+MZdasZO7cobvf975X35Lk4INfuXhlypRk8uRFP7vqquR1r0ve+c768ahRy5alvT3505+SffddtusBAAAAAAAAAAAAAAAAAAAAAAAAlpTiFQAAAAAAhtQTTyTnnFPf2tuT5uZk/vykVlu4pqvrpa9/6qnkl79Mfve7pLU16ehINtkk+eQnkwMOqH9WtrvuqudYsKDsJEtm+PDkjW+sb8/57W+XbVatltx448DkAgAAAAAAAAAAAAAAAAAAAAAAAHg51bIDAAAAAACw8iuK5A9/SN72tmTjjZMzzkhmzaoXrMydu2jpypJasCCZMyfp6UnuvTc58shk/Pjk4x9PHnhg4J9hacyeXX/m5d2Xv1zPOX9+vWhl3Ljk6aeTz342+eY3l33u7NkDFhEAAAAAAAAAAAAAAAAAAAAAAADgJSleAQAAAABg0BRFctFFyXrrJXvvnfzmN/Wyle7ugb/X/Pn17dxzk4kTk513TqZMGfj7LInOzmUrk1letLQkDQ3Lfn1X18BlAQAAAAAAAAAAAAAAAAAAAAAAAHgpilcAAAAAABgU06Ylu+2WHHFE8vjj9VKUohj8+/b01Is/brwx2WWX5IQTBqfo5eV0dQ3Ns/bX2WfXC2re8Y7klFOSefOSNdZIPvOZ5JvfXPa5Q/39BgAAAAAAAAAAAAAAAAAAAAAAAFZNilcAAAAAABhQRZF897vJ5psnN92UtLeXl6WzM/n615PXvCaZMmXo7tvQMHT36o9HHqkX1Fx5ZfK5zyXHHbfw3CGHJM3NyzZ3RXl+AAAAAAAAAAAAAAAAAAAAAAAAYMWmeAUAAAAAgAEzbVqy227JkUcm8+cnPT1lJ0o6OpKHH0522SX55CeT7u7Bv2dra1Jdjn8D39q6+M9rtYX7jY3JqFHLNn/YsGW7DgAAAAAAAAAAAAAAAAAAAAAAAGBpNJYdAAAAAACAlcNddyW77lovXOntLTvNi3V2Jl//enLddcnvf5+MHDl492ptTSqVgZ158snJKafU9y+8MDnkkIXnJkxIttmmvv/c1yRpa0ve+c76/syZyY031vevvTZ5/PH69+GRR5KiSLbbLvnEJxZe++CD9WuWRUvLsl0HAAAAAAAAAAAAAAAAAAAAAAAAsDQUrwAAAAAA0G833ZS89a3JvHllJ3l5nZ31gpgdd0yuvz5ZffWBmVur1VKtVp//ut569TKTobL77vUyln81fnzy85/X96+9Ntltt/p+c3Oyzz71bXHmzUsOPXTZ82y88bJfCwAAAAAAAAAAAAAAAAAAAAAAALCkqmUHAAAAAABgxXbzzcmeey7/pSvP6e5Opk5NXv/65Jln+jfr8ssvz84775xddtklSVKpVJIk/+//JV1d/U06eM4+O7n88uTBB5O5c5Pe3mT27OS225LTT6/nv/baZZvd0pJMmjSQaQEAAAAAAAAAAAAAAAAAAAAAAAAWr1IURVF2CAAAAAAAVkx33ZXsvHMyf37ZSZZec3Oy2WbJTTclI0Ys+XW/+c1v8u1vfztXXnllFixYkIkTJ2bSpEn50pe+lNbW1ufXbb55ct99gxB8OTd6dHLFFcmb3lR2EgAAAAAAAAAAAAAAAAAAAAAAAGBlp3gFAAAAAIBl8vjjycSJyezZZSdZdsOGJdtvn1x7bVKtvvzas88+O6eeempmzZqVzTffPLvuumsmTZqUrbfeOuuvv35aWloWWf+BDyTf/e7gZV9eNTUls2YlI0eWnQQAAAAAAAAAAAAAAAAAAAAAAABY2TWWHQAAAAAAgBVPUSTve18yf37ZSfqnqyu5/fbk619PPv7xxa+p1WqpVqt56qmnMmvWrBx44IE588wz09ramjFjxrzk7J13Tn784yLt7ZXBCb+cGj9e6QoAAAAAAAAAAAAAAAAAAAAAAAAwNKplBwAAAAAAYMXzne/UC0t6e8tO0n/t7cmnP5089NDLr9t///0zZsyY3HvvvVl77bUzZsyY9PT0ZO7cuUnqBS0vtM02RarVVat0JUm2267sBAAAAAAAAAAAAAAAAAAAAAAAAMCqolIURVF2CAAAAAAAVhyPP55svnm9sGRl0dBQZOutK/nTn5Lqy1SWv+Md78ivfvWr3HnnnWlvb8+VV16Z+++/P48//ng23XTTTJ48ObvvvnsaGxuzYEEta61VzbPPDt1zlG3EiOSb30ze//6ykwAAAAAAAADA/2fvvuOkKA8/jn92rx8gAiJSpAiKCiKKDQu2WBONBQsROxFLTLBrNJZoTH72FkuMCiqioimKFZWiGAGRYpciHaSXO67t7vz+mHAnAQSOvZ07+Lxfr33d7Ow8z/OdAxHmducrSZIkSZIkSZIkSVLdFgRQVgalpZCVBfn5kJMTdSpJkiRJkmofi1ckSZIkSZIkSRstCODQQ+E//4FEIuo06VWvHtx5J/z2t2u/lkqliMfjPPTQQ/Tr149dd92VxYsXs2jRIjp27EhRURGzZ88mHo9z5ZVXctdddwHwhz+k+NOfKgiCvAyfTTTq14eFC8M37EmSJEmSJEmSJEmSJEmSJEmSJEmSJEmSNiyVgilTYNy48LP8H34I334LJSVh4UpWVvhZ/0QCYjFo0gS6dQs/+7/PPrD33tC4cdRnIUmSJElSdCxekSRJkiRJkiRttGeegcsvh+LiqJPUjMJC+OKLgHbtYmvsX1288vnnn3PiiSdSWFhI79696du3Lw0aNGD27Nm899573HLLLcyfP58PPviAww47jLlzYccdy0mlciM6o8zJzYVLL4X77486iSRJkiRJkiRJkiRJkiRJkiRJkiRJkiTVbmVl8I9/wIMPwsSJYblKPA5FRWHJysbIyQk/I19SAg0bws9/DldcAV261Gx2SZIkSZJqG4tXJEmSJEmSJEkbJZWCHXeEuXOjTlJzcnKgT5+ARx+NrfeYe+65h0MPPZR9990XgGQySVZWFgB33nknN910E7179+bZZ58lmUxy4IFLGTOmMRDPxClEJj8fvvwSdtop6iSSJEmSJEmSJEmSJEmSJEmSJEmSJEmSVDvNnAmPPAJPPBF+hr+oKH1zZ2VBXh7svDNcdx2cckr4XJIkSZKkLZ3FK5IkSZIkSZKkjfLee3Dyyel941ZtVFgICxZAvXrrfr28vJzc3Nw19iUSCbKzs5k2bRodOnSgWbNmzJs3D4APPkjxy1/Gt/jvW48eMGJE1CkkSZIkSZIkSZIkSZIkSZIkSZIkSZIkqfYZNQpuvhk+/jgsXCkvr9n16teHeBz69oXrr4fGjWt2PUmSJEmSohSPOoAkSZIkSZIkqW64664tv3QFIBYLePFFWF9v+f+WrgBkZWWRSqXIycmhcePGFBYWMnPmTAAOPzy+xb8JLR6HK66IOoUkSZIkSZIkSZIkSZIkSZIkSZIkSZIk1S7FxXDRRXD00fDBB1BaWvOlKxDeG2DFCnjoIejQAV5/vebXlCRJkiQpKhavSJIkSZIkSZI2aPZsGDky6hSZUVwc4y9/gfX0rlRKpVKkUikAYrEY8Xicl156iSVLltCjRw9at25NKpUiFoPHH4fCwgyEj9Arr0SdQJIkSZIkSZIkSZIkSZIkSZIkSZIkSZJqjxEjwtKT55+HVauiyVBWBkuXwplnwmmnhduSJEmSJG1pLF6RJEmSJEmSJG3QX/8adYLMmjsXxo6N/eQx8XiceDy8zD5r1iweeOABbr75ZnbddVf69OlTeQzAccfBL38J+fk1mzsqqRT885/w5ptRJ5EkSZIkSZIkSZIkSZIkSZIkSZIkSZKkaBUXw0UXwfHHw/z5UFISdaKw+OX116F9+/CrJEmSJElbklgQBEHUISRJkiRJkiRJtVcQQOPGsGxZ1EkyJx4POPPMGAMHrv1aMplk3rx5TJgwgdmzZzNlyhTGjx/Pxx9/TLt27bjttts47bTT1hq3fHn4JrTFizNwAhFp3BimToVtt406iSRJkiRJkiRJkiRJkiRJkiRJkiRJkiRl3syZcMghsHBh7ShcWZfCQujTBx54AGKxqNNIkiRJkrT5LF6RJEmSJEmSJP2kadNgjz1g1aqok2RWq1Ywa9a6X3vjjTc466yzqKioICcnh9atW3P22WdzwQUX0KRJk/XO+dZb0LPnlvu9zMuDk0+GQYOiTiJJkiRJkiRJkiRJkiRJkiRJkiRJkiRJmfXdd3DQQbB0KSSTUaf5aYWFcMop0L8/ZGVFnUaSJEmSpM0TjzqAJEmSJEmSJKl2GzcuvW+UOvdcCIKqx8b6+c/hzTdh4UIoK4M5c2DgQOjUKX3Zfmz+fCgqghEjRnDqqacyduzYytcOPPBAnn32Wfr378/EiROZNGkS11xzzU+WrgAcdxz88peQm1szmaNWVgavvRYWzEiSJEmSJEmSJEmSJEmSJEmSJEmSJEnS1uLrr2H//WHx4tpfugKwahX84x/Qs2fdyCtJkiRJ0k+JBcGm3NZOkiRJkiRJkrS1ufpquP9+SKXSM9+550L//lXPY7ENj7nzTrjhhnW/VloKp5yS/rKPbbaBN96At966kT//+c+ccsopvPLKKwRBQGxjQq/HihWwww5QUpLGsLVM48YwaxYUFkadRJIkSZIkSZIkSZIkSZIkSZIkSZIkSZJq1vTpsM8+sGQJ1LW7vBYWhuUr/ftv3Gf/JUmSJEmqjeJRB5AkSZIkSZIk1W4jR6avdKU6DjhgzdKVP/wBjjoK7r03fJ6fD889B40apXfd8vKAceOgb9++nHPOOdzw3xCbU7oCMHNmOtLVbuXl8NJLUaeQJEmSJEmSJEmSJEmSJEmSJEmSJEmSpJq1aBEcdBAsXVr3SlcAVq2CV16Ba6+NOokkSZIkSdVn8YokSZIkSZIkab2CAL78MtoMv/xl1faIEXDHHfDee3D11fDdd+H+Jk3g3HPTu25paYyRI6F169b079+fbt26pWXe+++Hioq0TFVrFRXB//1f1CkkSZIkSZIkSZIkSZIkSZIkSZIkSZIkqWadf35YvpJKRZ2k+latgr/+FYYNizqJJEmSJEnVY/GKJEmSJEmSJGm9Zs6MOgE0alS1XVy85mtFRVXbhx+e/rXHjk3vfCtXwqBBkEikd97aaPbs9H//JEmSJEmSJEmSJEmSJEmSJEmSJEmSJKm2eOUV+OADKC+POsnmKymBXr3W/Ay/JEmSJEl1hcUrkiRJkiRJkqT1WrIEsrOjzfD111Xbhx8Ohx0G+flw0kmw555Vr7Vtm/61V65M73zPPgvxreTKfEkJ3HNP1CkkSZIkSZIkSZIkSZIkSZIkSZIkSZIkKf0WLoQ+fWDVqqiTpM/y5dCvX9QpJEmSJEnadFvJ7d0kSZIkSZIkSdVRUgKxWLQZnnkGZs4MtwsKYNiwMNc//wlZWVXH5eenf+3y8vTNFQRw991QXJy+OWuzVApeew0WL446iSRJkiRJkiRJkiRJkiRJkiRJkiRJkiSl1wUXhJ9735KUlsILL4Sf6ZckSZIkqS6xeEWSJEmSJEmStF6lpVEngBUroEcPePPNsMxjtblz4b33qp4vXZr+tdNZvDJ+/NZXQhKPw+DBUaeQJEmSJEmSJEmSJEmSJEmSJEmSJEmSpPR59VX44IP0fh69tigpgV69oKgo6iSSJEmSJG08i1ckSZIkSZIkSesVryVXkWfMgJ//HLbbDvbdF3beGVq3DvevNnFi+tdN5/mPHr1mcczWYNUqGD486hSSJEmSJEmSJEmSJEmSJEmSJEmSJEmSlB5BAP36hZ+l3lKtXAlPPx11CkmSJEmSNl4tuWWeJEmSJEmSJKk2ys+POsGali6FTz+FKVOgbVvo1avqtVdfTf96OTnpm+vDD6v35rlzzw3ffLf6sTH69IEhQ2DaNFixAsrLYcECGDECLr8csrPXHtO6NTz8MHz9NRQVQUVFOOaDD+D88zc992qffFL9sZIkSZIkSZIkSZIkSZIkSZIkSZIkSZJUmwwfDsuWRZ2iZq1aBXffvfGfb5ckSZIkKWrruLWaJEmSJEmSJEmhgoLMvRnqllvg1lvD7f791yz7eOEFmDULxo4Ni0S6dIHrroPCwvD199+Hd99Nf6bc3PTNNXp0+ubakLPOgsMOW3Nf06bho0cP+NnP4Je/rHqtdWv47DNo0mTtMYcfHj722Qcuu2zTs8yZAyUl4e8lSZIkSZIkSZIkSZIkSZIkSZIkSZIkSarL7r4bioqiTlHzli2DYcPgiCOiTiJJkiRJ0oZZvCJJkiRJkiRJWq8WLaC0NOoU0Lw59Oq17tc+/XT9r22u7bdPzzylpTBzZnrm2hgTJsCIEfDll7BoETRrBldcAfvtF75+4onQoQNMmRI+//Wvq0pXli+Hfv3CwpTf/CY8FuCii+Daa6G4eNOyFBbCxIlwwAHpODNJkiRJkiRJkiRJkiRJkiRJkiRJkiRJisbcuWEZydagqCgsmbF4RZIkSZJUF1i8IkmSJEmSJElar6ZNoX59WLIk2hwvvQTxOOyyCzRuHJZ/fPklDBoETz4JFRU1s+6BB6ZnnkmTwgKSFSvSM9+GXHHF2vu++QbGj696vs02Vdvbblu1PXQo9O8fbi9ZUlW8kp0NWVmbnqWiIizHsXhFkiRJkiRJkiRJkiRJkiRJkiRJkiRJUl322GMQBFGnyJxhw2DOHGjZMuokkiRJkiT9tHjUASRJkiRJkiRJtVvXrumdb8AAiMWqHqvddlvVvvPPX3PM44/DoYdC8+aQlxeWrxxyCDz6aM2VrtSrBwcdlJ65Jk2CRCI9c22qeBxat4bLLqvaN3t2WFyz2rvvVm0fdRScdx787Gdw881V+197rXrFMSUlMHr0po+TJEmSJEmSJEmSJEmSJEmSJEmSJEmSpNoilYK//hXKyqJOkllPPBF1AkmSJEmSNsziFUmSJEmSJEnSTzrsMMjJiTpF5sXjsM8+6ZlrxYqaK4hZn4YNIQggmYQZM6BPn/DNfCNGwLHHrvmGvtdfh379YPHicNwzz8DQoXDiieFxf/oTnHFG9bMsWbLZpyNJkiRJkiRJkiRJkiRJkiRJkiRJkiRJkfnuu8x/ZjxqZWXwxhtRp5AkSZIkacMsXpEkSZIkSZIk/aR994XCwqhTZF5pKey+e/rmSibTM1c6rOvXc/ZsmDNn7f15eXD66ZtXQrNqVfXHSpIkSZIkSZIkSZIkSZIkSZIkSZIkSVLUxo2DWGzTx517LgRB1WNj9OkDQ4bAtGmwYgWUl8OCBTBiBFx+OWRnr3tcXh787ncwahQsWQIlJTBjBrz1Fpx55qZnB/j6643PLUmSJElSVNbzT2VJkiRJkiRJkkLduoVvqNra7LQT5OSkZ66SEkil0jPXxlq5Eg4+ODyHVq3gggvg8MPh0EPDN9TtsQdMnRoee+aZMGhQuP3dd9CzJ0yZEn7t3x923jl8M13HjjB37qZn2Rp//0iSJEmSJEmSJEmSJEmSJEmSJEmSJEnacvznP1BUlJm1zjoLDjtszX1Nm4aPHj3gZz+DX/5yzdd32CH8THjXrmvub906fBQVwYsvbnqWeDz8XHqHDps+VpIkSZKkTIlHHUCSJEmSJEmSVLs1bQotW0adIrNyc+GEE9I3X7oKXDZFKgWjRsHw4fD883DUUTBjRvhaQQGce27VsZdeWrX96KPw+edhWcpzz8HEieH++vXhF7+oXpYozl+SJEmSJEmSJEmSJEmSJEmSJEmSJEmS0uWjjyAIMrPWhAlw221w+ulwxBHQqxeMGVP1+oknrl2E8tJLVaUrkyZB375hQcvJJ8ONN8LYsdXLEo/DuHHVGytJkiRJUqZkRx1AkiRJkiRJklT7XXNN+CgujjpJZsTjcNll6ZuvoACysyGRSN+c65OfD6Wla+8PgjXfyNe4cdV206ZV29tss+a4Hz9v2LB6mQoLqzdOkiRJkiRJkiRJkiRJkiRJkiRJkiRJkqKWSsE332RuvSuuWHvfN9/A+PFVz3/8OfDjj4cePcLtr76CAw6AkpKq1//1r+pnKSqCTz6BM86o/hySJEmSJNW0eNQBJEmSJEmSJEm1X+/e4ZvBthYHHABt26Zvvvx8yMpK33wAt9xSVabyzDNV+485BqZMgdtvh1694PDDw6/vvLPmOY0eXbU9cWLV9hVXQN++cNRR8Pjj0L591Wtjx1Yvq8UrkiRJkiRJkiRJkiRJkiRJkiRJkiRJkuqqyZMhOzuateNxaN0aLrusat/s2fDll1XPTzmlavuzz+C552DuXCguDj8jfvbZ1V8/CGDkyOqPlyRJkiQpEyL6Z7skSZIkSZIkqS5p0CAs7xgwAJLJqNPUrPr14dpr0ztnu3aQlwdlZemdd33at4ebblr/66+9BgMHVj2/9dawaKVxY2jUKCxc+V+vvALDh296lqws6NRp08dJkiRJkiRJkiRJkiRJkiRJkiRJkiRJUm0wf37mi1caNoRly9bcl0rBhx+GJSw//ux6ly5V2717rzlmn33g2Wdh993hhhuql2XBguqNkyRJkiQpU+JRB5AkSZIkSZIk1Q1XXAG5uVGnqHmFhXDMMemds1u3zJWuTJgADz4IY8aEb+ArL4fSUpgxA/71LzjjDDjppPBNdat98w107QoPPQRffgnFxZBIwOLFYdnKRReF46qjXj3Yb7/NPi1JkiRJkiRJkiRJkiRJkiRJkiRJkiRJikRpadQJ1lRYuObzbbdd8/kTT8Cxx4ZfV7v2Wthtt+qtV15evXGSJEmSJGVKLAiCIOoQkiRJkiRJkqS6Ye+9Yfz4qFPUnIICuPlmuP769M/dqBEsW5b+eWu7/HyYMgVatow6iSRJkiRJkiRJkiRJkiRJkiRJkiRJkiRtun/9C849F1as2PSx554L/ftXPY/FNm5cPA7du0NODrRqBRdcAIcfHr5WUgJ77AFTp4bPJ00KnwPMmQM77ghBEK41eza0aBG+duWVcP/9m34ODRtunZ+VlyRJkiTVHfGoA0iSJEmSJEmS6o6HHw7LSbZU9evDZZfVzNx77lkz89Z2eXlVb8STJEmSJEmSJEmSJEmSJEmSJEmSJEmSpLomCDK/ZioFo0bB8OHw/PNw1FEwY0b4WkFBWOiy2ur9ADNnVuUNgjVfa9iwelmiOH9JkiRJkjaFxSuSJEmSJEmSpI120EFw/vlbZvlKQQEMGgQNGtTM/IceCllZNTN3bbbHHhCLRZ1CkiRJkiRJkiRJkiRJkiRJkiRJkiRJkqqnoCBzn5nOz1/3/iBYswClceOq7REjqrZbt67KGouFz1f7cQnLpsjLq944SZIkSZIyxeIVSZIkSZIkSdImufvuNd+EtSXIz4czzoAjj6y5NfbdF+rVq7n5a6OsrLBwRpIkSZIkSZIkSZIkSZIkSZIkSZIkSZLqqvWVoWyOW26pKlN55pmq/cccA1OmwO23Q69ecPjh4dd33oG2bauOGz26anvAAFi+PNxu2RL++lc4+ujwa8uW4f6VK+H116uXNTe3euMkSZIkScqU7KgDSJIkSZIkSZLqlsJCeOklOOooKCmJOk16NGgADz1Us2v06AEVFTW7Rm2Tnw8nnBB1CkmSJEmSJEmSJEmSJEmSJEmSJEmSJEmqvqZNIZnM3Hrt28NNN63/9ddeg4EDq54vXAgXXAAvvgg5OXDJJeFjtYoK+PWvYdGi6uVp0qR64yRJkiRJyhSLVyRJkiRJkiRJm+ygg+D88+GZZ+p++UpBAQwaFJav1KRttoEzzoDnn4dEombXqi1atoT99os6hSRJkiRJkiRJkiRJkiRJ2lIFAcyaBePGwejRMGIEzJ4N5eVQVgapFOTmQl4eNGwI++8fvg+2Wzfo1Cl8TZIkSZIkSZI2pGPH8JpjJkyYAA8+CN27Q+vW0LhxeK3zhx9g/Pjws/GDB4fXR3/sH/+AAw6A66+HHj3CcUuWwMiR8H//F15Hra6DDtqsU9poy5fDZ5/BxImwbBmsXAnFxZCdHd4PoLAQ2rQJr/HuuitkZWUmlyRJkiSp9osFwf/+U1mSJEmSJEmSpA0rKQk/fPrtt+GHU+uiwkK49FK4++7MrPf55+Gb1Vatysx6UapfP3xD3wUXRJ1EkiRJkiRJkiRJkiRJkiRtSZYsgaefhldfhS++gGQScnKgqCi8+eCGFBaGN+MrLYW2beHww+GSS6Br15pOLkmSJEmSJKku2313+PrrqFNkXv368OijcPbZ6Z03lYKPP4ZPPoHhw8NimMWLw2u4paXrLrqJxaBevXC7vBx23jkshTnoIDjySGjZMr0ZJUmSJEl1h8UrkiRJkiRJkqRqW7oU9tkHZs6ERCLqNJumsBBOPz384G0slrl199oLJkzI3HpRqVcPFiwIv8+SJEmSJEmSJEmSJEmSJEmba+xYuPde+Pe/IR6HVavSM29WFuTlwU47wfXXQ8+e4XNJkiRJkiRJ+rGLLoInn4w6RebVrw9jxsBuu6VnvqVLw8/433svrFwZFqiUl29+xkQCevSAa6+FI47I7D0EJEmSJEnRi0cdQJIkSZIkSZJUdzVqBKNGwQ47QE5O1Gk2XmEhHHccPPVU5t8wdd110KBBZtfMtJwcOO88S1ckSZIkSZIkSZIkSZIkSdLmqaiA/v1h113hsMNg8GAoLU1f6QpAMhnO98UXcPHF0LQpXH01zJ6dvjUkSZIkSZIk1X0HHhgWfGxtKipgl102f57PPoNf/QpatICbb4Z586CoaPNLVyCcp7QU3n0XTjoJdtwRHngAli3b/LklSZIkSXVDLAiCIOoQkiRJkiRJkqS6bcECOPhgmDEjPW9sqkmFhXD66fD3v0NWVubXLy+H7beH5cszv3amFBTAhAnpeQOdJEmSJEmSJEmSJEmSJEnaOk2cCKedBnPnQnFxZtfOzYWcHLj77rCMJRbL7PqSJEmSJEmSap/PP4eDDoKVK6NOkll77AGTJlV//Pffh4UrkyaF5SipVPqy/ZTCwnCtP/wBrr0WsrMzs64kSZIkKRrxqANIkiRJkiRJkuq+7beHMWPCN03Vqxd1mvUrKIBLL4Wnn46mdAXCD+I+8kjt/j5tjoICOOccS1ckSZIkSZIkSZIkSZIkSVL1VFTATTdB9+4wZUrmS1cAysvDda+5Bg48EGbMyHwGSZIkSZIkSbXLbrtBEESdIrNycuDoo6s3NpWChx+Gzp1h7FhYtSpzpSsQrldaCnfeCXvtBV9/nbm1JUmSJEmZFwuCre2f7ZIkSZIkSZKkmpJMwl13we23h29Cqi1XoPPzoX59eOEFOOqoqNOE35djjoHhw8MPB29JmjeHyZO33GIZSZIkSZIkSZIkSZIkSZJUcyZOhNNOgzlzwpvi1QZZWeF7Ue++Gy6+GGKxqBNJkiRJkiRJikq/fvDoo1veZ8TXJz8fvvgC2rfftHHffw9nnAFffRVNufb/isXCc7nxRrjuOsjOjjqRJEmSJCndLF6RJEmSJEmSJKXd11/D6aeHb4iK+o1QBQXQsyc88ghss020WX5s3jzo2BFWrow6SfoUFMDbb0OPHlEnkSRJkiRJkiRJkiRJkiRJdc1f/wrXXAOlpVAb74JQrx7ssw8MGQL160edRpIkSZIkSVIUpk6Fzp3D65hbg4MOgo8+2rQxjz8OV10FZWWQTNZMruoqLIR27eDf/970MhlJkiRJUu0WjzqAJEmSJEmSJGnLs9tuMGEC3HhjWMaRlZX5DPn5sN124Zuenn22dpWuADRvDo8+Gn4Id0tQUADnnGPpiiRJkiRJkiRJkiRJkiRJ2jRBALfdBtdeCyUltbN0BaC4GEaPhgMPhKVLo04jSZIkSZIkKQrt24cFzVuDBg3guus2/vgggOuvD0tXVq2qfaUrEOb6+mvYd1/4/POo00iSJEmS0ikWBLX1bUeSJEmSJEmSpC3Bd9/Bn/8ML74YFrAUF9fseg0aQF4e/O538Nvf1r7ClR8LAjj6aBgxAioqok6zeZo3h8mTt5wiGUmSJEmSJEmSJEmSJEmSVPOCAK6+Gh5/PLzhXV2Qmws77giffALbbRd1GkmSJEmSJEmZNmQI/OpXsHJl1Elq1nbbwfz54T0CNiSVgksugeefrzvXehs0gKFDYf/9o04iSZIkSUoHi1ckSZIkSZIkSRmxfDk8+yzcfTcsXRoWsKTrCnVOTviGrW7d4Prr4bjjNu4NXLXBokVh7jlzIJmMOk311K8PH34IXbtGnUSSJEmSJEmSJEmSJEmSJNUlt90Gd91Vd27Et1pODnToEJavbLNN1GkkSZIkSZIkZVIyCTvsEH5OfEuVnw833QQ33rjhY4MAfvMb6N+/7l3r9XPykiRJkrTlsHhFkiRJkiRJkpRRQQAjRsBDD8GoUWEJS0EBlJZCefnGzVFYCNnZUFICrVvDL34Bl18O7dvXbPaaMmdOWL6ycCGkUlGn2TSFhfDuu3DQQVEnkSRJkiRJkiRJkiRJkiRJdckjj8B119W9G/GtlpcHe+wR3pQvPz/qNJIkSZIkSZIy6ckn4YoroLg46iQ1o2FDmDYNGjfe8LE33wz33lt3r/U2bAhjxsAuu0SdRJIkSZK0OSxekSRJkiRJkiRFaulS+Owz+PRTGD4cJkyAlSuhoiJ8xONhyUpuLmy/PRxwABxySFhUssce4YdWtwRTpkD37uH3I5mMOs3GKSyEf/0Ljjoq6iSSJEmSJEmSJEmSJEmSJKkumTABDjwQSkqiTrJ5Cgqgb1+4//6ok0iSJEmSJEnKpCAIP/M+ejQkElGnSa/CQhg4EE46acPHDh4M551Xd0tXAGIx2GEHmDwZ6tWLOo0kSZIkqbosXpEkSZIkSZIkqZaYORMOOgh++CEsnanN6teHt96Cgw+OOokkSZIkSZIkSZIkSZIkSapLysuhUyeYMiXqJOlRUADDhsH++0edRJIkSZIkSVImzZwJu+8OxcVRJ0mf3Fw47jj41782fOyCBbDzzrBiRY3HqnEFBdC7N/ztb1EnkSRJkiRVVzzqAJIkSZIkSZIkKdS6NYwbB7vuCvXqRZ1m3fLzYbvtYORIS1ckSZIkSZIkSZIkSZIkSdKmu+02mDs36hTpU1ICp58OpaVRJ5EkSZIkSZKUSa1bw7331t7PhVdHQQE89dTGHXv++VvOddGSEhg4EIYPjzqJJEmSJKm6LF6RJEmSJEmSJKkW2X57+Owz+P3vwzemxWJRJ6pSWAinnQZTp8Jee0WdRpIkSZIkSZIkSZIkSZIk1TUTJsD998OqVVEnSa9Fi8L3fkqSJEmSJEnaulx0EXTtCtnZQdRRNlthIfTvD02abPjYl18OS0rKy2s6VeasWgW9ekFxcdRJJEmSJEnVEQuCoO7/61ySJEmSJEmSpC3Q11+HRSfffx/tB4zz86F+fRg4EI4+OrockiRJkiRJkiRJkiRJkiSp7iovh06dYMqUqJPUjIICGDYM9t8/6iSSJEmSJEmSMmnWLNhzT1i6NABiUceplsJCOPlkeP75DR+7YAHsvDOsWFHzuTItPx/OPhv+9reok0iSJEmSNlU86gCSJEmSJEmSJGnddtsNJkyAG28MP4ybm5vZ9ePx8E1yp50GU6dauiJJkiRJkiRJkiRJkiRJkqrvuedg3ryoU9SckhK45JKoU0iSJEmSJEnKtJYtU4wYAQ0a1M3SlYICOOQQ6N9/447/zW/C66FbotJSGDgQPv006iSSJEmSpE0VC4IgiDqEJEmSJEmSJEn6adOnw8MPw5NPQhBAUVHNrVVYCKkUnHQSXH01dOtWc2tJkiRJkiRJkiRJkiRJkqQtXxDALrvAlClRJ6lZBQUwZgx07hx1EkmSJEmSJEk1bdiwYRx++OGVzz/5BH72MygujjDUJioogL32gvffh/z8DR+/YAG0bg1lZTWfLSrxOJxyCgweHHUSSZIkSdKmiEcdQJIkSZIkSZIkbVjbtnDvvbBwITz+OOyxR1iQEk/jlf769aF5c7jtNpgzBwYNsnRFkiRJkiRJkiRJkiRJkiRtvjFjYN68qFPUvPJyuP/+qFNIkiRJkiRJqmknnXQSv/nNb/j2228r9x1wAHzwAWyzDcRiEYbbSIWFcNBBG1+6AvC3v9WNc9scqRS8/josXhx1EkmSJEnSprB4RZIkSZIkSZKkOiQvD846CyZNglGj4PLLoWvX8M1s9epBgwYb92a11cfm5MAuu8B558Err8Ds2XD11dC4cU2fiSRJkiRJkiRJkiRJkiRJ2lrccw+UlESdouYlkzBoEKxcGXUSSZIkSZIkSTXl1ltv5bXXXuOcc85hxx13XOO1/fYLPwPeqBHk5kYUcCPUqwfHHQdvvrnxpSvJJDz4IJSW1my22iAeh6eeijqFJEmSJGlTxIIgCKIOIUmSJEmSJEmSNk8qBVOmwLhx8MknMGZM+KHdsrLwkZMTvumtoAD22AMOOgi6dYNOnWr3m/YkSZIkSZIkSZIkSZIkSVLdtmgR7Ljj1nEzPghvWHjXXXDppVEnkSRJkiRJkpRu//73vzn55JPp27cvN910Ey1btlzncQsWwLnnBnz4YYzi4gyH/AlZWeFnzu+5B/r2hVhs48e+/jqcddbWUzzdrBnMnRuWsEiSJEmSaj+LVyRJkiRJkiRJkiRJkiRJkiRJkiRJkiRJUo34v/+D226DkpKok2RO27bw/fdRp5AkSZIkSZKUTtOmTaNTp04ccsgh3HXXXXTt2rXytZdffpkvv/ySiooKdtxxR04++WSaNduBl1+Giy4KKC2NUV4eXXYIS6O7dIFBg6BNm00ff/DBMGpU+nPVVvXrw+DBcOyxUSeRJEmSJG0Mi1ckSZIkSZIkSZIkSZIkSZIkSZIkSZIkSVKN2Hdf+PTTqFNkVn4+TJsGzZtHnUSSJEmSJElSunTt2pWVK1fywgsvsP/++wMwfvx47r//fp5//vk1jt1rr7146KGHOOigg1iwAM47D0aOhOLizOfOygqvWd5zD/TtC7HYps+xdCnssAORl8dkWs+eYfmKJEmSJKn2i0cdQJIkSZIkSZIkSZIkSZIkSZIkSZIkSZIkbXmCAL76KuoUmZebC+PGRZ1CkiRJkiRJUrr84Q9/YNKkSTRo0IAgCAD44osvuO6663jppZf41a9+xRNPPMGf/vQnjjjiCMaPH89FF13EuHHj2H57eOMNeOaZFB07Qr16AfEM3A22oCAsXDn1VPjyS7j44uqVrgB89lk419bmk0+iTiBJkiRJ2lgWr0iSJEmSJEmSJEmSJEmSJEmSJEmSJEmSpLT7/vvqjz333LC4ZfVjQ3Jy4Ne/hoEDw5sILloEZWUwdy784x/Qo8eG5zj22DXXrG7+4mIYM6Z6YyVJkiRJkiTVPrfffju9e/dm0qRJnH/++QwYMIBXXnmF9957jxdeeIHnnnuOX//611x33XUMHDiQs846i6+//prhw4cDYeHJaafF+eYbGDYsxmmnhUUmBQXpz9qgAeywA9x2G8yeDS+9BG3abN6cY8dCaemmj9vU67wAffrAkCEwbRqsWAHl5bBgAYwYAZdfDtnZax4/bNiaa6zvUZ3vwfz5UFS06eMkSZIkSZln8YokSZIkSZIkSZIkSZIkSZIkSZIkSZIkSUq7ceMgKyszazVuDH/7G/zqV7D77tCkCeTmQvPmcPLJ4U35+vT56fFPP52eLMlkuJ4kSZIkSZKkui+RSADw7LPPcvfdd/Ptt99y8cUXc8cdd3DDDTdw6qmnEvy3VSQej9OsWTNOOeUUAN544w1KSkpIpVKV8+27L7z4IsyZE5ajtG4dFks3bBhe09xU9euHj7w8OOIIGDw4nPuaa8LrpOkwYkRYgJIJZ50FP/85tGsXlsjk5EDTpmG59kMPwauvVm/eiopNH1NYCBMmVG89SZIkSVJmZW/4EEmSJEmSJEmSJEmSJEmSJEmSJEmSJEmSpE3zySdQVJTZNUeMCG9aOHky7LIL3HorbL99+Np998HAgVBSsva4J54IS1pKSqCgYPNzTJy4+XNIkiRJkiRJilYqlSI7O5tkMklWVhZXXXUVe+65J7/4xS9o1aoVV155JRAWrqw+Ph6Pc8QRR5CXl8f2229PwXouODZuHJajXHMNrFgB48eHZdbDh8Onn8LChWHpSFYWxGLhmGQSUikIAth5Zzj4YDjwQOjWDTp2rLki7M8+q5l512XChPA675dfwqJF0KwZXHEF7Ldf+PqJJ0KHDjBlSvj88svD0pr/dd11cMIJ4faoUTB37qZnKS8Pf00OPrhapyJJkiRJyiCLVyRJkiRJkiRJkiRJkiRJkiRJkiRJkiRJUtqNHBneADATiouhRw/48MOqfe+/D/Pnwz/+ET5v0AA6d4axY9cce/bZ0LMnLFsWlrP88Y+bn6e0NLyRX4sWmz+XJEmSJEmSpMybNGkSXbp0ASArK4vgvxc7f/azn/H9998zaNAgcnNz1xizuoBl6NChlJWV0aFDh8oylp+yzTZw6KHh479dLhQXh4UsJSXhIzs7LI3Oz4cmTWquZOV/LV0aPjLliivW3vfNN2ExzWrbbFO1/cUXax+/+vu52j33VC9LaWl4nft3v6veeEmSJElS5li8IkmSJEmSJEmSJEmSJEmSJEmSJEmSJEmS0m727MytVVS0ZunKat9+u/ZxP7bjjvDww+H2b34T3rwwHfLzYeZMi1ckSZIkSZKkuuiYY45h1KhRTJw4kfbt2wMQi8UASCaTNG/enCv/25ASBAGxWKzy64wZM3j55ZepX78+J5544gZLV9anXr3wEbWvv4bCQli+PPNrx+PQqhVcdlnVvtmz4csvf3rcRRdVlbN89x38+9/VzzBxYvXHSpIkSZIyp3r/+pYkSZIkSZIkSZIkSZIkSZIkSZIkSZIkSfoJ5eVRJ4Azzqja/u678CaBq8ViMGAANGwIL70EAwemd+3S0vTOJ0mSJEmSJKnm3XHHHbz//vtcc801bL/99mu9npWVRSqVqnwei8VIJpPEYjGWLFnCww8/zCuvvML111/Pfvvtl8noNaK4OPNrNmwIQQDJJMyYAX36QCoFI0bAscdCWdn6x2ZlwW9/W/X8/vvDuaqrpKT6YyVJkiRJmZMddQBJkiRJkiRJkiRJkiRJkiRJkiRJkiRJkrTlibp45Ywz4Pe/r8ry61+v+fqVV8Lhh8OcOXDJJelf3xvySZIkSZIkSXXLG2+8wc0330yfPn3o06cPDRo0WOdx8XicVCpFPB4HwjKW4uJiLrroIj744APOPvtsfr/64mQdV1KyecUl6VZY+NOvn3EG7LhjuL1wIfTvv3nr/VTJiyRJkiSp9rB4RZIkSZIkSZIkSZIkSZIkSZIkSZIkSZIkpV0qFd3a/frBvfdCPA6lpXDmmTByZNXrLVrAHXeEGc8/H5YuTX+GRCL9c0qSJEmSJEmqGTNnzuSMM87gsMMO45JLLqFly5aVr7388stMmjSJiooKtttuO/r160dOTg5BEBCLxVi0aBG33347w4cP59RTT+XJJ5+M8EzSK4rikZUr4eCDIScHWrWCCy4IS7QPPRRGjIA99oCpU9c99qqrqrYffTS8Prw5Kio2b7wkSZIkKTMsXpEkSZIkSZIkSZIkSZIkSZIkSZIkSZIkSWmXkxPNuvfdB1dcEW4vWwYnnwzDh695TNOmkJ8fbr/77rrnadsWggD+9a9wjk1VULDpYyRJkiRJkiRF44QTTqB58+b8+c9/Zq+99gLgs88+47777uOFF15Y49hBgwbx9NNP07VrVwC22247+vbty89//nO6d++e6eg1Kjc382umUjBqVNXzQYPCopU2bcLrrueeCzffvPa4ww+HvfcOt0tK4JFHNj9LVNe5JUmSJEmbxuIVSZIkSZIkSZIkSZIkSZIkSZIkSZIkSZKUdnl5mV0vNxeeew5OPz18PmMGHH88fPVVZnOsZvGKJEmSJEmSlH7z58O4cfD111BcDEVFYclGfj7Urw/16sFuu0G3btC8+cbNec899/D555/TunVrtttuOwAmTJjAjTfeyLBhw+jTpw8HHHAABQUF3HXXXUyYMIGjjz6ad955p7KkZffdd2f33XevqdOOTEEBxGKZWSs/H0pL194fBOFjtcaN1z3+qquqtp99FhYt2vxMmb7OLUmSJEmqHotXJEmSJEmSJEmSJEmSJEmSJEmSJEmSJElS2jVoAAsWpHfOW26BW28Nt/v3h/PPD7fz8+Htt+HQQ8PnS5fCNddAo0Zw0EFV47/7DhYuhDlzoF+/teffbz/41a/C7SVL4I9/hKlTNz1nMgkNG276OEmSJEmSJElVSkvhgw9gzBgYMQImToRVq8IyjJISqKhYe0x2NhQWQnl5eNyee0KPHrD//nDEEeFr/6tXr15MnjyZJ598kj333JMBAwYwd+5c3nnnHQYNGsQZZ5xReezpp5/OWWedxcsvv8zzzz9fWbxSV6VSKSZNmkQ8HqdLly5rvb6u79fmWt913mOOgXvvhUGDwkLt+fNhhx3gggugbduq8aNHrz3nrrvCcceF26lUOE865OenZx5JkiRJUs2yeEWSJEmSJEmSJEmSJEmSJEmSJEmSJEmSJKXdPvtUr7SkOpo1qypdgbBw5eWX1z7uvPNgwABYtAgefHDt1889t6p4ZcWKdR+zMcrKoGPH6o2VJEmSJEmStnbTpsFDD8FTT0E8DsXFYdnxamVl6x+bSITX9iAsbhk5EkaNgnr1wjnOPx9++1vYeefwmFQqRcuWLXn88cfZZZdd+NOf/sRpp50GwJVXXskZZ5xBKpUiHo9TXl5Obm4uV199Na+++irDhw+nrKyM7OxssrKyaui7kX5FRUW8+eabPPXUU4wbN46ysjK23357GjVqxH333UePHj0qj+3YMSy5yZT27eGmm9b/+muvwcCBa++/8srw9wrA66/D5MnpybP77umZR5IkSZJUs+JRB5AkSZIkSZIkSZIkSZIkSZIkSZIkSZIkSVueHj2goCDqFNFo3x5ycqJOIUmSJEmSJNUdySQMGRJeV+zUCR59FIqKwhKVH5euVHfuFSvCApcnnoAuXeDAA+Ff/4JUKk4qlSIWi3HVVVfx97//nV122YX999+f3/72twDEYjEAcv570W+XXXahfv36tGjRgry8vDpVugJw//33c+mll/LDDz9wzjnncOmll9K5c2c+++wzbrjhBj777DMAgiCgaVOoXz8zuSZMCMuwx4yB+fOhvDwsz5kxI/y1OuMMOOkkSKXWHNe0KfTuXfX8nnvSkyc3d83Cb0mSJElS7RULgiCIOoQkSZIkSZIkSZIkSZIkSZIkSZIkSZIkSdqyjB4NRx8d3tBwa3PBBfDUU1GnkCRJkiRJkuqGYcPC4oyVK8NHpjRoEJZHP/cc/OxnKeLxOACffvopo0eP5vzzz6ewsHCtcf/+9785+eST6devH3fddRfZ2dmZC72JgiCoLI4B+Pvf/85FF13E8ccfz7333kvr1q0pKCigtLSUSy65hBdffJGXX36ZE044oXLMkUfCBx9EkT5aDRvCP/8Jhx8edRJJkiRJ0obU3n+ZS5IkSZIkSZIkSZIkSZIkSZIkSZIkSZKkOqtLF1i1KuoUmVevHhx8cNQpJEmSJEmSpNqvqAh+9zsYNAhKSjK//uqil5NPhlNOifPIIwENG8bYZ5996Nq16xqFKqlUWMwye/ZsBg8eTGFhIaeddlqtKV1JJBIMHTqUDz/8kG222YbDDz+czp07U69evcrspaWlfPTRRxQWFnLdddfRsWPHyvH5+fk0atSIsrIydthhhzXmPvRQGDkSEolMn1W0Vq2CvfeOOoUkSZIkaWPUjn+dS5IkSZIkSZIkSZIkSZIkSZIkSZIkSZKkLUpBAbRqBdOnR50ks+Jx6NYt6hSSJEmSJElS7TZ8OJx5JixfDqWl0WZZtQpeeQXefjvGwIFw9NGss3Rl2bJlPPDAA7zwwgvcfPPNdO/ePcLUVR5//HH+8pe/MGvWLBo3bszSpUuJxWL06tWLv/71rzRo0AAIy1VKSkpYtWoVixcvrhy/atUqJk+ezBtvvMHpp5/OHnvsscb8++0HhYWwYkVGTytyTZpAw4ZRp5AkSZIkbQyLVyRJkiRJkiRJkiRJkiRJkiRJkiRJkiRJUo3o0QNmzoRUKuokmVNRAbvvHnUKSZIkSZIkqXYqL4fLLoOBA6GkJOo0VUpLw8fJJ8Opp8Lf/gb5+eFrq0tXLrzwQoYPH07v3r259dZbI8272ssvv8xtt91Gbm4ujzzyCF26dKFRo0bcdNNNPP/889SvX58//vGPbLfddgAcc8wxvP/++/z2t7/l448/plmzZsyaNYtBgwaxfPlyrr32WhYvXkzLli0r1+jWLfpynCjss0/UCSRJkiRJGysWBEEQdQhJkiRJkiRJkiRJkiRJkiRJkiRJktYnlUqxaNEi5s2bx6xZs5g7dy4VFRUkEgmSySTxeJzs7GxycnLYYYcd2HHHHWnRogVNmzYlKysr6viSJElbtdGj4YgjYNWqqJNkRlYWnHce/P3vUSeRJEmSJEmSap/iYjj2WBg3rnaVrvyv/Hzo0gXeew8aNIDFixfz5JNPcvvtt3PmmWfy97//nVgslpEskydP5v3332fGjBnsueeenHnmmWu83q1bN8aPH8/HH3/MAQccULl/9uzZXHzxxbz55ps8+eSTXHjhhQAkEglefvll7r77bmbMmMGyZcvIzc1ljz32oFmzZowYMYJ4PM6AAQP45S9/WXmee+0FEyZk5JRrhQYN4JlnwhIeSZIkSVLtZ/GKJEmSJEmSJEmSJEmSJEmSJEmSJKlWCYKAOXPmMGHCBGbOnMmSJUsqC1TKy8s3OD4nJ4dYLEYikaBRo0bsuOOO7LHHHrRr1y5jN7+RJElSKAigY0eYPDnqJJlRUABjx0KnTlEnkSRJkiRJkmqXZcvg8MPhm2+gtDTqNBuWlwft28PIkdCkCUyfPp158+bRuXNnGjRoUOPrv/rqq9x1112MHTuWRo0aUa9ePdq1a8eAAQNo27YtAB9//DE9e/akdevWvPbaa2y//fYkk8nKn68//vjjXHrppey333588sknpFIp4vE4EBaznHnmmRxxxBFcddVVNGzYkOXLl/P8889z++23A/Dmm2+y9957EwQBL78c49e/hpUra/zUa4Vtt4UFCyAnJ+okkiRJkqSNkR11AEmSJEmSJEmSJEmSJEmSJEmSJEmSICxV+eKLLxg1ahQrV64kkUgQBAEAyWRyo+epqKio3F68eDGLFy/mq6++Ii8vjwMPPJCuXbuSn5+f9vySJElaWywG110Hv/sdFBdHnabm7babpSuSJEmSJEnS/youhsMOC0tXysqiTrNxysrCQulDDoFPPoG2bdtWFp7UlCAIiMVivPXWW1x++eU0adKEP//5z+yxxx40a9aMXXbZhQYNGlSWq+Tl5bFw4UKaNWtGQUEBALFYrPLn7Ku/jhkzhm+//ZaOHTtW7uvduzelpaVccsklNGzYkIqKCho2bMjFF1/MF198wRNPPMHQoUMri1dOPjlG3741evq1Rl4e/OY3lq5IkiRJUl1i8YokSZIkSZIkSZIkSZIkSZIkSZIkKVKLFy/mP//5D5MmTQLWLE5Jl/LycsrLy/nggw94//332W233TjwwAPZYYcd0r6WJEmS1tSrV1i8sqVr0CAsmZEkSZIkSZJUpawMjj0Wvv227pSurFZRAVOnJjnyyCxGjoT/dpvUmFgsxvfff0+/fv3YbrvtePPNN2nVqtUaxwRBQFZWFgCdO3emTZs2TJw4kTFjxnDkkUcSj8crj33jjTfIy8ujrKyM4cOH07FjR2KxGG+//TYjR46kX79+NG/enGQySU5ODslkklgsRqf/tkvPnDkTgHg8Tm4uXHwxPPBA3ft13FSxGFxySdQpJEmSJEmbIr7hQyRJkiRJkiRJkiRJkiRJkiRJkiRJSr9kMsl7773H448/zvjx46moqKiR0pUfq6ioIJFI8MUXX/DUU0/x+uuvU15eXqNrSpIkbe0KC+HccyEnJ+okNSseh5NOijqFJEmSJEmSVLtcfDGMGwelpVEnqZ7y8iwmTUpy3nmZWW/YsGFMnjyZP//5z5WlK4sWLWLRokVAWM4C4c/b8/Ly6NmzJ/F4nMsuu4y33nqLGTNmMGzYMM4++2y+/vprTjzxRABGjRpVuUaDBg0AGDNmDBCWuQBkZWURj8cZOnQoAN27d18j22WX1dRZ1x6xGBx+OLRoEXUSSZIkSdKmiAWr/3UrSZIkSZIkSZIkSZIkSZIkSZIkSVKGzJs3j8GDB1NUVFTjZSs/JTs7m/z8fE499VTatm0bWQ5JkqQt3fffQ+fOsGpV1ElqRr16cOONcMMNUSeRJEmSJEmSao/33oNf/nLLuC5YWAgvvggnnLBxx5eXlzNp0iQaN27MTjvtBIQFJ6uLU9bn+OOP57333qO8vJyysjKefvpp3nvvPRYsWEBJSQnnnnsuZ555Jk2bNgVgxowZ3HXXXTz22GPk5ORQr1494vE45eXl/OUvf+Gkk06iVatWHHbYYXzwwQcALF++nB133JGioiJeeOEFzjzzTJLJJJMnT+bll1/mL3/5C61atWLIkCHssssua+Q77jgYOhSSyU38BtYRhYXw5ptw6KFRJ5EkSZIkbQqLVyRJkiRJkiRJkiRJkiRJkiRJkiRJGZNMJhk2bBijR48mkUhEHadSdnY2Xbp04ZhjjiE3NzfqOJIkSVucIAi4774Yt9wCxcVRp0mvWAx23RUmTYLs7KjTSJIkSZIkSbXDypXQvj0sXBh1kvRp1AimTg2/rs8XX3zBlVdeyYcffkhWVhY77LADXbt25bHHHqssS1mXVCpFPB7nyCOP5Ouvv+avf/0rAwYM4LXXXmPnnXemWbNmfP755yxfvpzjjjuO559/nkb/DVJSUsJ7773H22+/zYIFC+jcuTOnnnoqnTt35ptvvmHfffelZ8+ePPbYY+Tl5RGLxbjqqqu4//77ATjggANo0qQJ8+fPZ9y4cey111488MADHHLIIWvlnDEDOnXa8q7zAuTlwS9+Aa+8EnUSSZIkSdKmsnhFkiRJkiRJkiRJkiRJkiRJkiRJkpQRy5cv59lnn2XlypVUVFREHWct2dnZ5Ofnc8455/zkDW8kSZK08b788ks6deoEQDIJ++wTFpSkUhEHS6OCAhg7NrzZoCRJkiRJkqTQeefBSy9BaWnUSdInLw9OPBFefnndry9cuJB9990XgNNOO42CggKGDRvGqFGj6N69O08//TQdO3YkCAJisdha44uLi+nTpw8ffPABe+yxB1999RXPPfccRx55JAATJkygV69eTJkyhVtvvZXf//73xGKxytKW1V9/rH///lxwwQXcddddXH311VRUVJCTk0NxcTEvvfQSL7zwAt9//z3l5eV07NiRM888k5NPPpkmTZqsN+fjj8PVV2955SvbbhsW6zRuHHUSSZIkSdKmsnhFkiRJkiRJkiRJkiRJkiRJkiRJklTjFi9ezNNPP01JSQm1/WNteXl5nHPOObRo0SLqKFKdEQQpWLyIYN5sUrOmE8ybDeVlkEhAMgHxLMjOgZwcYju0IL5jW2LNd4Sm2xOLZ0UdX5JUQ/74xz8yePBgXnzxxcrylcmTYc89oaQk4nBpUq8eXHcd/OEPUSeRJEmSJEmSao/33oNf/hJWrYo6SfoVFsKLL8IJJ1TtW/0z8O7duzNhwgQGDx7MCf89oKSkhCuvvJInnniCvn378thjj6137rKyMv74xz/y5z//GYBbbrmFm2++GYBUKkVWVhYDBw7kt7/9LR07dmTgwIG0a9cOgGQySVbWmj93Ky8vp2fPngwbNozx48fToUOHtdasqKhg7ty5tGnTZqO/B0EABx0EY8aEhdtbgsJCGDQoLNaRJEmSJNU92VEHkCRJkiRJkiRJkiRJkiRJkiRJkiRt2X744QeeeeYZysrKoo6yUcrKyujfvz+9e/emdevWUceRaq1g7iySEz8lmDENFi2AeBxisbBwZUPjvhgPxMJilsZNiLVuR3yPvYm1aU8sFsvMCUiSatSll17K448/DsDUqVPp1KkTQRCw884x/vhHuPVWKC6ONuPmisWgdWu44Yaok0iSJEmSJEm1RyIBvXtvmaUrEJ7XeefB3LmQlxfui8VifPTRR4wZM4bTTz+9snQlkUhQUFDAVVddxTvvvMOrr75Kz549OfLII9c5d15eHrvssgtNmzZl4cKF9OjRg1gsRiqVIh6PA7Dvvvuy6667MnPmTGbMmEG7du0IgqCydGXVqlXMnj2br776iieeeIKhQ4dy5513rrN0BSAnJ2eTSlfC8w1LSjp1qvvXeSH8dTzuOEtXJEmSJKkui0cdQJIkSZIkSZIkSZIkSZIkSZIkSZK05VqyZAn9+/evM6Urq1VUVPD8888zb968qKNItUpQUUFqwlgq/vp/JPr/lWDMKPhhLiQTUFG+wdKVSuX/PTaVhEULCD4bTXLQUyQeuIPk6A8JSktq9kQkSTXq1FNP5cknn+Twww8H4J577mH58uWV5VpXXBHekG/1TQnrqsJCGDwYsrOjTiJJkiRJkiTVHq+9tuWWrqxWXg6vvrrmvuL/NpDk5OQAEAQB2f+9eNihQwd69uzJokWLeOeddygpWftnYUEQALDnnnuy++67AzBhwgQAUqlU5evbbrstiUSC5cuX06pVKyAsfgmCgO7du3PEEUdw2mmn0bt3b8aNG8ett97Ktddem95vANCmDdxzD9Srl/apM66wEP72t6hTSJIkSZI2h8UrkiRJkiRJkiRJkiRJkiRJkiRJkqQasWLFCp5++uk6V7qyWkVFBQMGDGDRokVRR5EiFyxdTOKtf5K4+2aSb/0DFi2AigogSN8i5eWwYhmp998kce+tJP41iOCHuembX5KUEUcccQRDhgzhzjvv5JlnnuGAAw5g+vTpLFy4EAhvEJiVBe++G96Y77/3IKxzCgvDG0h26hR1EkmSJEmSJKl2+b//g5Uro05Rs4qKwvP8sUQiQVZWFgUFBaxataqyiHp1YcohhxxC06ZN+eSTT5g9e/YarwGVx3fs2JFf/OIXALzxxhsAZGdnE4/HK4+bOHEiTZs2pUmTJgAkk0lisRjHHnssDRo0YNddd+Xee+9l0qRJ3HTTTTX0XYC+faFXr/B6aV1Vr154vbpx46iTSJIkSZI2h8UrkiRJkiRJkiRJkiRJkiRJkiRJkqS0C4KAl156iZKSkjVuFlPXlJWVMXDgQBKJRNRRpEgEySTJYW+TePRugk//AxXlYUFKTaooh0SCYNJnJP7+EIkhgwnK62aBkyRtTYqKiujWrRufffYZ99xzD3369KF169bstddezJ49m4EDBwJU3hywYUP46CNo3hyys6NMvukKCuCFF+CII6JOIkmSJEmSJNUu33wDn38edYrMmDIFJk6set6kSRPq1avHDz/8wPLly9c6frfddmPnnXdmypQpzJo1C6gqW/mxgoICLr30Utq1a8cHH3zAn//8Z1auXMnChQsZNmwYvXr1ory8nKuuuopGjRoBkJWVBcD111/P0KFDeemll+jbty877LBDDZx5lVgMnngCjjsuvG5a1xQWwhtvwD77RJ1EkiRJkrS5LF6RJEmSJEmSJEmSJEmSJEmSJEmSJKXdmDFjWLhwIalUKuoom624uJhhw4ZFHUPKuOCHeSQeu5vUf4ZDogJSyQwHSEGigmDiOBIP/5nUjKmZXV+StNEWLlxI165dmT17Nvfffz8XXnhh5Q3/evfuDcCQIUOYPXv2GuOaNoXRo6F1a8jNzXjsaikshEGD4Je/jDqJJEmSJEmSVPs8+CBUVESdIjPKyuDee6uet2/fnmbNmvHNN98wb968yv2ry1VatmxJmzZtWLRo0TqLWVZLpVIUFBTw6KOPsu+++3LjjTfSuXNnjj/+eM466yw++ugjfv/733PhhReuNTYvLy99J7iR4nF48UU4+ujw+mldUVgIr74Khx4adRJJkiRJUjpYvCJJkiRJkiRJkiRJkiRJkiRJkiRJSqulS5fy/vvvU7GF3FGnoqKCMWPGMHfu3KijSBkRJJMkh79N4u8PwuKF0d8dK1EBRStJPv8kiSGvEJSXRZtHkrSWTz/9lDZt2vDggw/Su3dvCgsLSaVSBEHA3nvvzfHHH89XX31VWbwSBEHl2B12gE8/hY4dIT8/qjPYsFgM6tWD116zdEWSJEmSJElal+JiePZZSCSiTpIZySQMHgyrO1SaNGlCp06dmD59OpMmTVrr+IKCArbddlsSiQTJZBIIS1YASkpKKstYVl8/PeaYYxg0aBD33XcfXbt2paCggNNPP50RI0Zwxx13RFKysj7Z2WGJSc+edaN8pX59ePttOPbYqJNIkiRJktLF4hVJkiRJkiRJkiRJkiRJkiRJkiRJUtoEQcArr7xCYgu7m04ikWDw4MFb3HlJ/ytYsZzE4/eQ+nh4WHhSmyQqCCZ+SuLhvxAsnB91GknSjxx33HEMGDCAM844g5ycHIIgIB6PE4vFyMvL44ADDqCkpIT77ruP8vJyYrHYGuMbNYJPPoFzzoGCgohO4icUFobFMJ98AkceGXUaSZIkSZIkqXZ65x3Iyoo6RWZlZ8Prr4fb8XicE044AYB3332X+fPDn2clk0nKysoA2GabbQBYunRp5ZgpU6awxx57cOaZZ641/0477US/fv146aWXGDlyJA888AD7779/TZ9WtWRlQf/+cNVVtfM6L4S5WrSAkSPhkEOiTiNJkiRJSieLVyRJkiRJkiRJkiRJkiRJkiRJkiRJaTNmzBgWLlxIEARRR0m7oqIihg0bFnUMqcYESxaR+Nv9sGQRVNSy0pXVEhVQtILEUw+Rmjsr6jSStNX68d/1VhfTtWrVilgsRhAElcUqq4+7+OKLadu2Ld988w3Lli1baw4Iy02eeALefht22KF23JgvFgtzXHstTJoEnTtHnUiSJEmSJEmqvf7zHygujjpFZhUVwccfVz0/5phj2HfffRk8eDBDhw4FICsri7y8PADGjx/PtttuS/fu3SvHNGvWjGnTpvHOO+9QUVFB1jraa/Lz82v2RNIkFoM//hE++gh22im87ltbFBTAeefB5Mmw115Rp5EkSZIkpZvFK5IkSZIkSZIkSZIkSZIkSZIkSZKktCgrK+P999+norYWNmymRCLBmDFjWLFiRdRRpLQLFv5A4skHYFURpFJRx9mwsjKS/R8lNXNa1EkkaasUBAEVFRUkk0mys7Mr9wGVpSurt4MgoLCwkP33358vvviCf//732sd92M9esCUKXD22dGWrxQWQseOMGYM3HIL5OREl0WSJEmSJEmqC0aOrN6Pmc49F4Kg6rEx+vSBIUNg2jRYsQLKy2HBAhgxAi6/HP572bJSmzZrrrGux89/vunZISwZWa1FixZcccUVJJNJ/vSnPzFy5EhKSkr47rvvuPXWWxk6dCjdu3dn9913ByCVStGgQQPeeust5syZQ05Ozlql1XXR3nvD11+HvxZRl2wXFECLFvDuu/Doo7WrDEaSJEmSlD4Wr0iSJEmSJEmSJEmSJEmSJEmSJEmS0mLSpElRR6hxQRDw6aefRh1DSqtg2RISzzwCpSUbfzer2qCinOTzTxLMmx11EknaqgwZMoTLLruMTp06sd9++3HHHXcwf/789RapxGIxCgsLOfPMMwF49dVXWbJkyU/ePLBePXjiCXj7bdhtt/BGePEM3R2hfn3YZhu44QaYNAk6d87MupIkSZIkSVJdFgTw5ZeZW++ss8KilHbtoEGDsDi5adOw2Pmhh+DVVzOX5bvvIJmsen7qqadyww038N1333H44YdzyCGHcMYZZ/CnP/2JI444gqeeeor4fy94xuNxgiDgmGOOoXnz5sD6S6vrmtxc+MtfwmKa9u3Da6+ZXj8/H847DyZPhoMPzuz6kiRJkqTMigVbQpWpJEmSJEmSJEmSJEmSJEmSJEmSJClSQRDw0EMPsWzZsqij1Li8vDyuueYasrKyoo4ibbagaAWJJ+6H4pV1q3Tlx/Lyye7zW2LbNYs6iSRt8e644w7uvvtu4vE4LVu2ZOHChSxbtoybbrqJG264gaysrPXeFHD58uX8/Oc/Z/LkyXz88ce0b9+eIAg26iaC48bBfffBP/4RFrCsWpXe88rKgrw82HlnuO46OOWU8LkkSZIkSZKkjTN9OnTqVL1rd+eeC/37Vz3fmN6R+++H5cvDspdFi6BZM7jiCthvv6pjdt4ZpkwJt9u0CTMCvPkm3Hnn2nN++SVU58fd9evDmDFhifSPvfXWW7zzzjuMHTuW7bbbjlNOOYWTTjqJhg0bbvS10S1FMgnvvAN33QWjR0MqBeXlNbNW/frh76GLLoLf/Abatq2ZdSRJkiRJtUt21AEkSZIkSZIkSZIkSZIkSZIkSZIkSXXfrFmzKC4ujjpGRgRBwLfffsvuu+8edRRpswRBQPLlAbCqqO6WrgCUlZIY+HeyL7uOWLYfnZWkmnLttddy7733csEFF9C3b1/22Wcf3n//fc455xzef/99/vCHP/zk+IYNG7L33nvz8ccf88ADD/Dwww9v9I0Fu3WDgQNh6VJ45hm4997wBojZ2bCymt1hhYXh+PJyOPPM8KaMXbps+jySJEmSJEmS4NNPw4LjTLniirX3ffMNjB9f9XybbdY9dsECGDUqvXk+/XTt4pXjjjuOY445hng8vtbxW1PpCoS/N44/Pnx8/z08/DD8/e/ha0Vp+FFlbm54vbd9+7Bcu2dPy7UlSZIkaWvju0clSZIkSZIkSZIkSZIkSZIkSZIkSZvt448/pqKiIuoYGVFeXs5HH31k8YrqvNS4Twjmz4VUKuoom69oJclhb5F91AlRJ5GkLdL999/PgAEDuOiii7j++utp06YNAEcccQQtWrRg9uzZJJNJsn50Z8UfPw+CgFgsxhVXXMEjjzzC9OnTKSkpoaCgYJNyNGoEV14Z3lRxxgwYNw5Gj4YRI+DLL8Ob8+Xk8N81w6+r718YBFBSAm3aQPfucPDBYaFL587egE+SJEmSJEnaXF98ERZoRCEeh1at4LLLqvbNnh1eM1yXE0+EJUvCcuZ58+CDD+Avf4HJk6u3flERTJq0vmxrl65s7dq1g/vugzvvhCFD4MMPYeTIsDgnKyv89fypMpbcXMjPD6/3NmoEe+8Nhx0Gxx4Le+6Z0VORJEmSJNUiFq9IkiRJkiRJkiRJkiRJkiRJkiRJUi1RUlLC3LlzmTt3LjNmzGDBggWUl5eTSqVIJpPE43GysrLIyspi2223pW3btrRs2ZIWLVrQsGFDYqvvKp1hRUVFTJkyJZK1o7Jw4UIWLlxI06ZNo44iVUuwfCmpd1+DivKoo6RHooJgzChSnboSb7Fj1GkkaYsydepUHnzwQTp06MDVV19dWboCMGnSJKZNm8YxxxzDU089xfTp02nfvj0XXnghWVlZleUrsViMIAjIz8/n8ssv54Ybbtjk0pUfi8Wgbdvwceqp4b4gCMtYZs2C0tLwpnvJZHgDvoIC2HZb2G03S1YkSZIkSZKkmrBixfqLMmpKw4awbNma+1KpsMjjssugrGzd4xo3rtpu2xYuuABOPx2OPhr+85/qZfnfHNqw/Hzo2TN8QPhrN2VKWLj96aewaFFYwFJcHBZu16sXluV07Aj77BMWrjRqFO05SJIkSZJqD4tXJEmSJEmSJEmSJEmSJEmSJEmSJCkiqVSKyZMn8+mnnzJ37lxKS0vJycmhoqKCVCq1zuMTiQQAq1atYt68eeTk5BD89w4222+/PV26dGHPPfckL4N3lJ42bVrljbW3FkEQMHnyZItXVCcFQUDy1echmYg6SnolKkgOHkDssuuJZfsRWklKl/bt2/OrX/2KE088kfbt21fu//rrr7nzzjtZunQp06ZN48MPP2Tp0qWsWrWKd999l5deeomsrCyCICAWixGLxWjevDn3338/8Xg87Tl/XMYiSZIkSZIkKbNWrow6wZoKC9d8HgQwfjy8+ip89VVY5nHggXD11WGhR/368Pe/Q6dO1VuvuHjzM2/t4nHYZZfw0atX1GkkSZIkSXWN7xqVJEmSJEmSJEmSJEmSJEmSJEmSpAwrKipi3LhxjB49mmQySXl5eeVrZWVlGz1PEARrjJ0zZw4LFixg6NChdOrUie7du9OsWbO0Zl+X2bNnr5Fja5BMJpkxYwYHHnhg1FGkTZYa9wnB/LmwjoKnOq+oiOSwt8g+6oSok0jSFiGZTJKVlcUdd9xBPB4nlUoRj8f59ttv+d3vfsd7773HDTfcQN++fWnUqBFz5szhhBNOYPDgwey1115cf/31xGKxNeasidIVSZIkSZIkSdEqKcn8mitXwsEHQ04OtGoFF1wAhx8Ohx4KI0bAHnvA1KnhsTNnwt57rzn+3Xdh7lx44onw+e67w047wbRpm56ltHTzzkWSJEmSJG0ei1ckSZIkSZIkSZIkSZIkSZIkSZIkKUPmzJnDhx9+yJQpU4jFYiQSibSvUVFRAcCkSZP46quvaNy4MQcffDCdOnVa66bX6TJz5syNOm7PPffkpJNOqnx+2223rXXMLbfcUrn9r3/9i4kTJ25Sln322Yef//znlc+nT5/OgAED1jquS5cu7LXXXuywww7k5OSwcuVKpk6dyocffsjy5cs3aq25c+duUjapNggqykm9+xpUbKFlSYkKgjEfEex/CLFtto06jSTVSUuWLOHbb7+lW7du5ObmAlVlKau/7rDDDkydOpWHHnqI3/zmN5Vjd911V5555hkOO+wwvvrqq8yHlyRJkiRJkhSJ/PzMr5lKwahRVc8HDQqLVtq0gYICOPdcuPnmn57jx+MBmjWrXvFKXt6mj5EkSZIkSelj8YokSZIkSZIkSZIkSZIkSZIkSZIk1bDy8nLeffddJk2aVFmMUtOCIKCiooIffviB1157jY8//pjTTjuNRo0apX2dRYsWpXXO6mrcuDFHHXXUBo875ZRT2GOPPdbYt+2229KtWzd23313nnvuOebNm7fBeVatWkVpaSn5UdxFSKqm4PPxUDMdTLVHAMmxH5N95PFRJ5GkOuezzz7jiiuuYOHChfzud7+jb9++ax2TSqVo2LAhn3/+OYWFhUD4d8JUKkVWVhZNmjQhFovx/fffk0wmicfjNVYAKEmSJEmSJKl2qF8/c2vl50Np6dr7gyB8rNa4cdX23nvD55/D//64/uCD13y+ET8mXqd69ao3TpIkSZIkpUc86gCSJEmSJEmSJEmSJEmSJEmSJEmStCWbMWMGDz/8MBMnTsxY6cr/qqioYP78+Tz22GOMHj2a4Md3m9lMixcvJh6P/qNqsViMk08+mdzc3J/8Pnfu3LmydCWRSPDWW2/x3HPPMXHiRAAKCgo49dRTN+rm4Dk5OcyfPz89JyBlQBAEJEd9AOXlUUepWckEwdhRBMlE1EkkqU555513OOyww1i8eDG9evXioosuWudxq//uV1BQAFD5d8usrCwA/vOf/5BKpfjVr35FVlaWpSuSJEmSJEnSVmCbbdI/5y23VJWpPPNM1f5jjoEpU+D226FXLzj88PDrO+9A27ZVx40eXbV9+eUwbRr85S9wwglw1FFw661w771Vx4wdC9OnVy9rTZy/JEmSJEnaeNlRB5AkSZIkSZIkSZIkSZIkSZIkSZKkLVF5eTnvvvsuEydOJJGI/ub/QRBQUVHB+++/z6RJk+jZsyeNGjXa7Hnnzp1bK26mfcghh9CqVSuWLVvG119/Tffu3dd5XMeOHSu3v/jiC8aMGQPA9OnT2W233cjNzaVJkyZ07NiRb7755ifXTCQSzJ07l7Y/vnuPVIsFc2bCyhVRx8iMICD45gtinbpGnUSS6oRPPvmE888/n3322Yff//73/OxnP1vncUEQVP7db/XXIAgqy1hGjRrFQw89RIcOHdh///0zE16SJEmSJElS5HbdFRo0gJUrM7Ne+/Zw003rf/2112DgwDX3tWoF11237uN/+AHOO696WerVg06dqjdWkiRJkiSlh8UrkiRJkiRJkiRJkiRJkiRJkiRJkpRmS5cu5ZlnnqGkpKRWlK78WEVFBfPmzeOxxx7jlFNOYdddd92s+ZYtW0Z5eXma0lVP8+bN6dGjB6lUin/+85+0a9duvcfm5+dXbldUVFRup1Ipkslk5fO2bdtusHglmUyyaNGizUguZVbq4+GQqNjgcVuE8jKSH31A3OIVSfpJq4tU3njjDUpLS+nXr19l6UpFRQU//PAD06dPJx6Pc+CBB1aOS6VSxOPxyq8Ab7zxBvfddx9ffvklL730EnvvvXck5yRJkiRJkiQp87p1g1QqM2tNmAAPPgjdu0Pr1tC4cbj2Dz/A+PEwaBAMHgxBUDXmL3+BqVPh6KOhbVvYfnuoqIBp0+CNN+C++6C6P/qNx8PzlyRJkiRJ0bF4RZIkSZIkSZIkSZIkSZIkSZIkSZLSaMGCBTzzzDOUlZUR/PhOLrVIEARUVFTw6quv8otf/II999yz2nNtTunKLbfcUu2xq2VnZ3PKKaeQlZXFqFGjmDlz5k8WryxatIgOHToAsNtuu/HZZ5+xaNEi9tprLwoKCiqP23bbbTdq/ahLZ6SNFawqIpj81Zp3mNrSLVpAsGA+se13iDqJJNVasViMoqIiXn31Vfbff39OPPFEACZMmMCgQYN48sknWbZsGQC/+MUv6NWrF2eccUZl2UosFqO8vJw//OEPvP7668ybN49XX321ch5JkiRJkiRJW4edd4ZksnpjBwwIH//rttvCx/+aMQP69du0Nb79Fu64I3ykW2kpdOqU/nklSZIkSdLGs3hFkiRJkiRJkiRJkiRJkiRJkiRJktJk3rx5DBgwgLKysqijbJREIsGQIUMoLy9n3333rdYcFRUVaU61aY466ii222475s+fzwcffLDB40ePHk3Xrl3Jz8+nfv369O3bd53HZWdv3Mfvoj5/aWMF30+BeBaQiDpK5gQpUpO/IsviFUn6SUVFRRQVFdGyZUsAvvnmG26++WaGDBnCscceS6tWrRg5ciRvvfUWX3zxBatWreLCCy8EYO7cudx222288MILHHDAATz33HN069YtytORJEmSJEmSFIF4HHbdFSZMiDpJ5u20E+TkRJ1CkiRJkqStm8UrkiRJkiRJkiRJkiRJkiRJkiRJkpQGixYtqlOlK6slEgneffdd8vLy6NKlyyaPTyaT1V776aefXmvfBRdcsNHjW7Rowb777ksikeAf//gHqVRqg2OWLVtG//79+fnPf86OO+5YuX/x4sWsWrWqcl9JSclGZdic85cyKTV7BpSXRx0js5JJghnT4KAjok4iSbVaw4YNadCgAV9++SUAb7/9NkOGDOHll1+mZ8+eAEydOpX+/ftz77338tRTT3HYYYfRvn17WrZsyYUXXshpp53G3nvvTZMmTaI8FUmSJEmSJEkROvhgmDgRgiDqJJl14IFRJ5AkSZIkSRavSJIkSZIkSZIkSZIkSZIkSZIkSdJmWrFiBc8880ydK11ZLZFI8Prrr5Ofn88uu+yySWNzcnKqve6sWbOqPRagQYMGxGIxsrOzufTSS9d5TNu2bbnlllv45JNPeOeddwD44YcfePrpp6lXrx4NGzakuLiY5cuXc/bZZ1eO++GHHzYqw+acv5RJwYxpwObd5Sq2575kn3TmTx6Tmj6F5IDHNmKufYjvtAuxFjtCk+2IxeIAJIe/Q2rEu5uV88eCuZv354wkbQ3y8/Pp0KEDr7/+Oo888gjPPvssF154IT179iSRSJCdnU379u258MIL+e677xg8eDDjxo2jffv2AOy///4Rn4EkSZIkSZKk2uDAA2HAAFi5MuokmVOvHhx0UNQpJEmSJElSPOoAkiRJkiRJkiRJkiRJkiRJkiRJklSXBUHA4MGDKSkpiTrKZkkkErz66qsUFRVt0rjc3NwaSlTziouLmTt3LsuXL6d169a0a9cOCH9Nv/nmm42aoy6fv7YeQRDAwo0rE8qUrAN6EO/Sjdh221eWrtSIkhKC0rr957Mk1aRUKkUsFuOaa64hLy+P559/nmnTptG8eXMA4vGqP6Pbtm3L0UcfDVD5d6Ug2LxSL0mSJEmSJElbjmOPhYqKqFNkVjIJv/hF1CkkSZIkSVJ21AEkSZIkSZIkSZIkSZIkSZIkSZIkqS779NNP+eGHH7aIm04nEgn++c9/0rt3b2Kx2EaNyc/PJysri2QyWWO5GjZsSL9+/Sqf33bbbQAsWLCAt99+e63jO3ToQIcOHQBYsmQJY8aMYf78+ZWvn3322cycOZMffviBRCJBq1at6N69e+U5T5gwgUWLFm1UtoKCguqelpQ5SxfDxv0nvUkSTz+y1r6gbONKToLFiwgWzCeYO4v4XvsTa9Y83fFCOTkE82YTa7dzzcwvSXXc6mKVLl26cMkll/DII4+QSCSYPXt25euJRIJ4PE48HqdJkyYA7LjjjgAb/XdGSZIkSZIkSVu+Ro3g5JPhpZcglYo6Tc2LxeDoo6FZs6iTSJIkSZIki1ckSZIkSZIkSZIkSZIkSZIkSZIkqZqWLVvG0KFDqaioiDpKWqRSKWbNmsXnn39Oly5dNmpMs2bNyM7OrtHilfVZunQpo0ePXmt/fn5+ZfHKihUr1jqmcePG7LTTTuucc/Lkybz55psbtX5ubi4tWrTYxNRS5gXzZkMsnv55Z31f7bHJV56t3I7t2rkmemFCiQqCubPA4hVJ+knbbLMN55xzDosWLeL555+nf//+7L///vTt25fs7PC2BNOnT+fpp59m2223pXPnzhEnliRJkiRJklQbXXUV/PvfsGpV1ElqXmEhXHNN1CkkSZIkSRJYvCJJkiRJkiRJkiRJkiRJkiRJkiRJ1RIEAa+88gqJRCLqKGlVUVHBG2+8wU477UT9+vU3eHzz5s3r3Pdg/Pjx7LzzzjRq1Ij8/HzKysqYN28eEydO5PPPP9+kuZo3b15DKaX0CZYshoryqGNEI5kkWDg/rVMuXgzjxsGcOVBSAqWlkEpBfn74aNwY9toL2raFWI01ykjShgVBQOy/fxD9eHt9unbtyqWXXkp2djb9+/fnkksuYcWKFRxxxBEsXryYZ599liFDhnDdddex7777ZuIUJEmSJEmSJNUx3bpBmzbw9ddRJ6l5TZvCQQdFnUKSJEmSJAHEgiAIog4hSZIkSZIkSZIkSZIkSZIkSZIkSXXN2LFjGTp0KBUVFVFHSbt4PE7btm3p3bv3Bm/QDXD33XezatWqDCSrXbKysvj9739PPB6POor0kxLD3iYYOXSz54ntuS/ZJ535k8ck3/4XqdEfbtK8WedeQrxth3D88HdIjXi32hnXJbZbF7JPP7daY1esgE8+gU8/heHDYfz4cF9BASQSYeHK6u6prCyIxyE7O9wXi8Huu0OPHnDAAeGjVav0nZekuicIYMYMmDKlqripogLy8sI/Vxo0gE6dwgKndFi5ciW5ubkUFxfToEEDcnJyfiJbVTHL999/zwsvvMAf/vCHytdzc3PJzc3ld7/7Hbfffnt6AkqSJEmSJEnaIg0YAL/5DRQVRZ2k5tSrB/fcAxdfHHUSSZIkSZIEkB11AEmSJEmSJEmSJEmSJEmSJEmSJEmqaxKJBO+9994WWboCkEqlmDVrFrNmzaJ169YbPL558+ZMnTo1A8lqlyZNmli6orqhvCzqBNGqKN/kIRMmwH33weDBYSHCqlVhOcJq5euYcl3/Sxg7FsaNC2++VVEB++wD114Lxx8fFrVI2nKtLln59FMYPRpGjoQvvwwLm3Jzw2NSqfBrLBY+IPzzZtttYe+94bDDwj83unWDRo02bf0hQ4bw8MMP880331BeXs7ee+9Nnz59OPnkk3+Usaps5cdle+3atePGG2/kkEMO4bvvvuM///kPXbt2pVOnThxxxBHV/I5IkiRJkiRJ2lqcfjr89rdRp6hZsRj07h11CkmSJEmStJrFK5IkSZIkSZIkSZIkSZIkSZIkSZK0ib788suoI9S4iooKPv74440qXmnTpg3ff/89qdV3D99KbMz3RqoVkskamTbx9CNr7QuWLq6RtTbLRp5/aSm88gr83//BtGlQVhYOLS3dvOVTKVi5Mtz+6COYODEsc+nXD379a9h++82bX1LtsnIlPP883HUX/PAD5ORAUVFVyQpASclPz7FwIbzzDgwbBgUF4fEHHRQWNx19NGyo9+3RRx/l8ssvp02bNnTo0IHi4mLeeust3nrrLa655hrOO+88dttttzXKVn5sdSFLjx496NGjB3369NnE74IkSZIkSZKkrVlBATz+ePhzkOLiqNOkX7168MADUL9+1EkkSZIkSdJqG3hLlSRJkiRJkiRJkiRJkiRJkiRJkiTpf40aNYry8vKoY9S4KVOmULwRd8Jp1aoV2dnZGUhUe+Tm5lq8orojJ7dGpg1mfb/Wg6IVNbLWZsnJ+cmXgwAefTQsQLnkEvjiC1i1qsb6ali5EhYtgj/9Cdq0gT59qopZJNVdX34Z/vfcrBlccw1Mnx4WpqxYsWbpyqYoL4fly8Ovw4bBaadBy5Zhqcvi9fRcDR06lN///vecfPLJvPLKK7z//vt88skn/O1vf2OXXXbhnnvu4c4772TChAnrXTcWi5H80R+CQRBU7wQkSZIkSZIkbbXOPBMOPniDP6apc7KzoVs3uOCCqJNIkiRJkqQfs3hFkiRJkiRJkiRJkiRJkiRJkiRJkjbBvHnzWLZsWdQxMiIWizFu3LgNHtemTZutrnglCAJ23XXXqGNIGyWWWzPFK3XGT5z/9OnQvTtce21YflJUlLlYJSVQWgoDB0KHDvDBB5lbW1L6TJoE++0H++4LAwaE/21vRG9dtRQVwfz5cOutYQHLuefC//61dOzYsZSUlPDrX/+avffeu3J/nz59uO+++zjkkEN44YUXePjhh5k6depaa0ydOpWKigqysrJIJBJA+HdCSZIkSZIkSdoUsVh4zTQ/P+ok6ZWXF/5sx8umkiRJkiTVLlvXO9klSZIkSZIkSZIkSZIkSZIkSZIkaTP95z//qbwJ9ZYukUgwevRoDj74YOLx+HqPi8fj7L///nz44YdbxfcmHo+z5557kpOTE3UU1VGly0uZP34+P0z6gbIVZZQXl5NYlSCeGye3fi45BTk0at+IFt1a0LBNw82/4X1ePmRlQzK9/33Gdmy39s5UkmDOTACyf3cjsW0bA5Do/yjBjKlrji2sF27/9ytAbLvtiXXsDEAwbzasWLb5QfML19oVBPDYY3DNNVBWBsnk5i9TXaWl4eMXv4Azz4SHHoL69aPLI2njVFTAH/8I994b/jccBJlbu6Qk/PrSSzBkCDz3HBx/fLhv1KhR5OXl0blz+GdpMpkkHo8Ti8U4/vjjycrKoqysjIEDB9KxY0f69etHTk4OsViMzz//nL333pt27drx3XffbXXFepIkSZIkSZLSq1kzeOIJ6NMHVq2KOs3mq1cPHnwQWrWKOokkSZIkSfpfvtNJkiRJkiRJkiRJkiRJkiRJkiRJkjZSaWkpX3/9NUEm76wdsUQiwZQpU9hll11+8rhu3boxcuTIDKWK1uqiGWljpJIpZn08izmj5zB9+HTmjZvHqsWryCnIIVGWIFmehP/5IyWeHSe7MJtURYpYPEbTTk1pe2hbWu7fknZHtKOgUcEmZYg1awHZ6S9eyb7gN2vtC0pLSPzfTRscGz/iWOJtO6y9v/NexDvvBUDiXy8STBy7eSFzcom33HGNXbNmwWmnwRdf1K6bfJWUwKBB8MYb8PLLcOihUSeStD4TJ4Z/jsyZU1WCEoWysvBx2mlwwgkBjz8eo3Xr1hQVFTFy5Eh69epFVlYWAEEQEIvFOOaYY1i8eDFXX301DzzwAKeffvr/s3ff4VFWCRvG72lp9N6biqgooJQVULBh9xNQ7BXFrmtZy9rdVdfuWta2q2LDimVVVCyIC4gIKipFpCO9hZI67ftjliALKCXJJOH+XddczrzlnGdi5s1EJ+ehdevWADRt2pR4PM7MmTPJzc2ldu3a6XtykiRJkiRJkqqEk05KlUd/+ikUF6c7zbbLyIDOnWHgwHQnkSRJkiRJmxJMdwBJkiRJkiRJkiRJkiRJkiRJkiRJqizmzZtXsnj1jqK4uJhp06b97nHVqlWjbdu25ZAo/Ro1akT9+vXTHUMVXP6yfEbdNYoHmj7AkKOG8NkNn/Hz+z+zdtFaEtEERauLiBdtXLoCkIglKF5dTKwgRjQvyoJxC/jy/i955+x3eKDpAww9ZSgLv1m4xVkCTZpBtBKvZLU9AgECTdYXr0ydCnvvDePHQ15eGnNtRmEhLFkCRxwBr76a7jSS/lcsBjfdBN27w/TpFae8KT8f3n47wM47Q82aJwHwr3/9i+nTp5ccEwgESsoDTzzxRI477jgWLVrEnXfeCaTK9urVq8e8efNYtWqVpSuSJEmSJEmSSkUgkCqeb9MGIpF0p9k24TA0awZvvZV6PpIkSZIkqeIJJNd9OkqSJEmSJEmSJEmSJEmSJEmSJEmS9JtGjhzJF198QSKRSHeUctWgQQMuuuii3z1u3rx5vPDCC0Sj0XJIlR4ZGRn07duX3XffPd1RVAElk0nmj5vPmPvG8PN7P0MAYgWxUp8nEAwQzgpTq3Ut9rt2P9qf0J5wVvg3z4nedyvkrSn1LBVeMET4hr8RCIb45hs46CBYvRoqw1/XZmfDgw/C+eenO4kkSBUjHXssjBpVcQpXNiU7O0mbNk8xa9YV3HjjjVx44YXUqVOnZH8ikSAYDLJ06VLat29Px44d+fjjjzfYJ0mSJEmSJEmlbelS6NwZFiyAeDzdabZcMAiNGsGECdCkSbrTSJIkSZKkzfntT9FKkiRJkiRJkiRJkiRJkiRJkiRJkkrMnj17i0pXOnbsSN++fUse33bbbRsdc8stt5Tcf/vtt5k4ceJWZenSpQtHHXXUBtmee+65kseZmZl07NiR1q1b07BhQ6pVq0YkEmHt2rXMmTOHMWPGsHjx4i2aa8WKFVu0EHfz5s2pW7fuFo9bGWVmZtKuXbt0x1AFtHTKUoaePJQV01cQK4iRTJRds0cykSSaH2XZ5GUMu3gYwy4ZxuF/P5xOZ3ciEAhs8pxA0+Ykf55SZpkqrLr1CARD/PADHHAArKlE3TMFBXDFFRAKwbnnpjuNtGNbswYOPRQmTky9NiuygoIAM2acQ2ZmHg8/fC+NGzdmwIAB1KhRg2QySSAQIJFIULNmTerWrcuUKVNYs2YN1apVs3RFkiRJkiRJUplp0ADGjIEePWDRIohG053o94XDUL8+jB5t6YokSZIkSRWdn3ySJEmSJEmSJEmSJEmSJEmSJEmSpC20aNGidEcAoG7duvTp0+c3j6lfvz5HHHEEu+++O/Xq1SMrK4tQKEStWrXo0KEDgwYNYpdddtmi+UKhEMuWLfvd4wKBAMcddxzhcHiLxq1swuEwxx9/vIuSawOJeIL/3Pkfnur8FIu/X0w0L1qmpSv/q3htMcVrivngsg94/qDnWT1/9SaPC7TaOdXgsYMJtGzD9OnQu3flKl1Zp6AALrsM3ngj3UmkHVd+fqq46dtvK37pyjpFRWEKCy9l5co/8pe//IUXX3yRFStWlJRzBYNBfvrpJ1auXEmfPn2oUaOG728kSZIkSZIklbnmzWH8eGjdGjIz053mt0Ui0KIFfPMNtGmT7jSSJEmSJOn3+OknSZIkSZIkSZIkSZIkSZIkSZIkSdoCeXl5RKPRdMcgEAjQr18/MjIyfjdPIpHgp59+4p133uH555/nk08+obi4GEiVqRxxxBFbPO/ChQu36LgGDRrQq1cvIpHIFo9dGYTDYTp16kTLli3THUUVyNIpS3mi0xP8587/ECuIQfn1rWwkmhdl7ui5/GO3f/Dds9+RTG4YJtC8JYSqZinSZmVkkF9/F3r3hlWr0h1m2xUUwJlnwoQJ6U4i7XiKi+Goo2DyZCgqSnearVNcHCGZvJKlS0/l5ptv5qqrrmLOnDkkEgkmTJjAvffeS25uLocddli6o0qSJEmSJEnagTRsCF9/DT16QLVq6U6zadWqQbduqZKYJk3SnUaSJEmSJG2JHewTspIkSZIkSZIkSZIkSZIkSZIkSZK0bRYsWEA4HCYej6c1x/7770/z5s3Jzc1lypQpdO/efZPHrV69mieffJIlS5aUbJs1axbxeLxkge26deuSk5NDfn7+b85ZXFzMvHnz6Nix4xZl7NmzJz/++CNLly7dqPyhssrOzubQQw9NdwxVEMlkktH3jGbkbSOJFaa3cOXXEtEExdFihl06jInPT+T4146nWoPUilWBFm0gEoHiStYcsD0SSa58qgMrVkAike4w2yc/HwYMgClTIDMz3WmkHcfZZ8O4cVBYmO4k2yYazSAQuI2srNU899w/+Oijj6hTpw65ubksXryYu+66i5NOOindMSVJkiRJkiTtYGrVgk8/heefh0suSf032Fgs3akgHE79f5gHHoBBgyAQSHciSZIkSZK0pYLpDiBJkiRJkiRJkiRJkiRJkiRJkiRJlcHq1atJpHnl/iZNmtCrVy8SiQRvvfUWRUWbL1BYs2bNBqUr6yxfvnyDx9FodIvmXrFixRbnDAaDHH/88YRCoS0+pyILh8Mcf/zxRCKRdEdRBZBMJHn3vHf54i9fECuoOKUrvxbNizJ39Fye6vwUq39ZDUAgGCS4by8I7yDfx4EAI5OHMeTVcKUtTPhfixfDTTelO4W043j3XXj77VTxUWVWXBxm1aqHOPvsa9htt91IJBL07t2bt956iz/96U/pjidJkiRJkiRpBxUIwJlnwtSpsN9+UK1aevNUqwbdusHkyXDeeZauSJIkSZJU2YTTHUCSJEmSJEmSJEmSJEmSJEmSJEmSKoNYLLbNxSu33HLLds8fDofp378/oVCI0aNHM3fuXNq0abPV47Rv377k/syZM7e4eGVLj1unQYMGHHDAAYwcOXKrz61IIpEIe++9Ny1btkx3FFUAiViCN056g+kfTCeaX7G/rxPRBGsWrOHJfZ5k4OiB1Gtbj+A+fyAxcni6o5WLtbEcTnuiFwUF6U5SevLz4dFH4YQToEuXdKeRqraVK1ML/lX20pV1ioqCLF16F599BvF4HKDKFORJkiRJkiRJqtyaNYPPPoPnnoNLL4VkEvLyym/+nJxUycr991u4IkmSJElSZRZMdwBJkiRJkiRJkiRJkiRJkiRJkiRJqgy2p3ilNPTp04f69euzaNEiPvvss20ao3v37nTs2BGAwsJCPvjggy0+NxaLbfV8PXr0oEOHDkQika0+tyIIh8PstNNOHHbYYemOogogmUgy9JSh/PzBzxW+dGWdZDxJ/rJ8nunxDKvmriKQU51A2z12iBWjrvx0AKvWVL1SgYICGDAAiorSnUSq2s4/v+qUrgAUF6cWLhw6NFW4Egy6zIAkSZIkSZKkiiMQgLPOgvnz4e67oVUrqF69bP+XVvXqqdKXO++EX35J/XfhHeB/oUmSJEmSVGWF0x1AkiRJkiRJkiRJkiRJkiRJkiRJkiqDZDK5zec+88wzG20bOHDgFp/ftGlTunbtSiwW480339ymAphDDz2U7t27A1BQUMCQIUNYtmzZFp+/Lc8/EAhw1FFHUVhYyLRp04hGK0dZBaRKV5o1a8aAAQNcnFwkk0nev/B9fn7/Z2L5W19ClFZJKFhZwNM9nua8CeeR0+MA4tOnQrQ43cnKzNhFu/DaN+0pLEx3krKxZAnccQf85S/pTiJVTe++C++/X/UKjvLy4JxzoFcvaNDA1QMlSZIkSZIkVTw1a8LFF8NFF8F//gP33gsffwzBYKqcfntlZ0MyCb17wzXXwIEHWrYiSZIkSVJVYfGKJEmSJEmSJEmSJEmSJEmSJEmSJG2BcDhMMBgkHo9v9bnz5s3brrlr1KhBIBAgHA5z0UUXbfKY1q1bc8sttzB27Fg++uijku2hUIi+ffuy5557ArBq1SqGDBnCkiVLtipDOLxtf44WCATo378/b731Fj/99FOlKF8Jh8O0bNmSk08+mVAolO44qgDGPTKO71/6nmh+xf/+3ZRkPEne4jxe6PMC531zHtStD0sWplaWqoL+NvIgCoqq7ipZ+fnw0ENwww2QmZnuNFLVsnYtnHlm6nVWFRUUwPnnw5tvpjuJJEmSJEmSJG1eIJAqke7VCxYuhLfeShWxfPUVzJsHOTkQjf52GUtWFmRkpP57b7Nm0K1barx+/VKPJUmSJElS1WLxiiRJkiRJkiRJkiRJkiRJkiRJkiRtgXA4TCBQuRbyz8zM5KSTTqJ169YALFq0iCFDhrBmzZqtHisSiWxzjmAwSP/+/Rk2bBgTJ06s0OUrkUiEXXbZheOOO87SFQGwYsYKPv3zp5W2dGWdRCzBypkr+fLeL+k56DRiTz4Iscr9nDZlYUFdRsxsSzJZua7XWyuRSBUnnHxyupNIVcsLL0BxcbpTlJ3iYhg2DObOhZYt051GkiRJkiRJkn5fkyZw0UWpG6TKVr7/HiZMgG++gdWrU9sKC1OF9Tk5UKMG7L03dOkCHTqktkmSJEmSpKrN4hVJkiRJkiRJkiRJkiRJkiRJkiRJ2gLZ2dmEQiFisViZzVGrVi0uv/zykse33XYbAEuWLOHDDz/c6PhddtmFXXbZBYAVK1Ywbtw4Fi1aBEBOTg5nnnkmDRs2BGDVqlV8+umn1K5dm9q1a5eMsWTJEoqKin43W852rkYTCAQ48sgjadSoEcOHDycWi5FMJrdrzNIWDofZb7/92H///StdyY7KRjKR5I2T3iBWVHav+/IUzYsy8q8jade3HXV79yHxxScQrUINA+Ew/5zdFwLBdCcpc2vXwt13W7wilaZkEu69F/Ly0p2kbCWT8I9/pK4hkiRJkiRJklTZZGfDH/6QukmSJEmSJK1j8YokSZIkSZIkSZIkSZIkSZIkSZIkbYHGjRuTSCTSMvfKlSv56quvNtqelZVVUryyevXqDY5p0KBBSekKpEpdTj311I3GGDx4MHPmzPnN+cPhMC1bttzW+CUCgQBdunRhl112YejQoSxevJhoNLrd426vSCRC7dq1GTBgAA0aNEh3HFUg4x4Zx7Ipy0jGK1ZJ0PaIFcZ444Q3OO+bQfDDN7B0cWoV/iogFq7GP4bvQWFhupOUj59/hu+/hw4d0p1EqhrGjIGlS9OdouwVF8MTT8Bf/woZGelOI0mSJEmSJEmSJEmSJEnbL5juAJIkSZIkSZIkSZIkSZIkSZIkSZJUGdStW5dkFSkn2FqhUIgmTZqU2ni1a9dm4MCB9OnTh0gkQiAQKLWxt1Y4HGa//fbjggsusHRFG1gxYwWfXP8J0bz0lwOVqiSsnLmSL+8bS3jAGRAKpztR6QhHeL/WIGKx9F1PyltRETz4YLpTSFXHvfdCXl66U5SPZBLefDPdKSRJkiRJkiRJkiRJkiSpdASSO+on/SVJkiRJkiRJkiRJkiRJkiRJkiRpKz355JMsWrQo3THKXTAY5NprryUjI6PUx87NzeXf//438+bNI5FIkEgkSn2O/xUIBAiFQjRq1Ihjjz3WwhVt0rP7P8u8L+eRjFfNP8MMZ4e5ZOolVP/lGxKffwTRSlwwE44Q6NiFIx46nk8+SXeY8pWdDWvWQCiU7iTaURQVFVFcXEwsFiMWixEKhYhEIoTDYbKystJaprY9liyBVq2gsDDdScpPp07w7bfpTiFJkiRJkiRJkiRJkiRJ2y+c7gCSJEmSJEmSJEmSJEmSJEmSJEmSVFm0bNlyhyxeqV69epmUrgDUrl2bM844g5UrVzJu3Di++eYb4vE48Xi81OeKRCIkk0k6dOjAvvvua+GKNmvZ1GUsmLCgypauACTjScb9YxyH3HUIyRXLSX4/vnKWr4QjBFrvTOjIfkw4I91hyl8oBNOmwe67pzuJqqK8vDwWLFjAggULmDNnDgsXLqS4uJhgMEgwGCw5bl1xWjgcpmHDhrRq1YrmzZvTpEkTatasWSnKWF56Kd0Jyt9PP8GMGbDzzulOIkmSJEmSJEmSJEmSJEnbx+IVSZIkSZIkSZIkSZIkSZIkSZIkSdpCzZs357vvvqO4uDjdUcpVs2bNynyOOnXqcNhhh3HwwQfzn//8h2HDhpGZmVlS+JJMblsBRkZGBslkkmrVqtGzZ086dOhQZiUyqjrGPjSWRDSR7hhlKl4cZ8ITEzjorwcROqo/8cJ8ktMmV67ylXCYQJNmhE48myVLQ+Tnb9swZ54Jgwevf7ylHRFHHQUXXwxdu0LNmrBsGXz+Odx5J0ya9NvnHn44fPDB+sezZ0ObNlsZ/L8mTLB4RaUnNzeXcePGMXHiRIqKigiHw0SjURKJ9dfEX9//teLiYn755Rfmz59PRkYG8XicYDDI7rvvTvfu3WnUqFF5PY2t9sknUFiY7hTlKxyGr76yeEWSJEmSJEmSJEmSJElS5WfxiiRJkiRJkiRJkiRJkiRJkiRJkiRtoebNm292sfGqKhKJsNNOO5XbfKFQiAMPPJDp06dzww030KRJE9q1a0fz5s2pVq0ayWSSQCBAdnZ2yTmxWIzCwkIyMzOJRCIkk0nq169Py5YtadGiBU2aNKFu3boEtrRNQTu04rxivn/+exKxqv9aTyaSTHlzCnuetCeh/qcSf3MIyWmTKkf5SjhCoGkLQqcNIhAOM2ECZGVBUVH5TH/nnfDnP2+4rWlTOOUU6N8/dft1scqv1a0LzzxTOjnWroUvv4TTTiud8bRjSiaTTJ8+ndGjRzN//nySySTxeByg5J9bO17Rr16M33//PZMnT6Zu3br07NmT3XffnXC4Yv2Z+4QJ23bethY3nX46nHEGdOgAdepALAbz5sFnn8E998CsWeuPrVEjdc3p0gVatUpdQxIJWLQIxo2DRx6B0aO3PvvatTBmTOq6JUmSJEmSJEmSJEmSJEmVWcX6RJokSZIkSZIkSZIkSZIkSZIkSZIkVWB16tShYcOGLFiwIN1Ryk0ymWTPPfcst/kCgQCJRIJBgwZRvXp1/vKXv/DGG28AULNmTQYMGMCJJ55IkyZNKCoqIplM8vzzzzNhwgSuueYaevbsacmKtssPQ36AHeTbp3htMaPuHsWeJ+1JIBgidNypxIe9RXLieIgWpzve5kUiBFrvQujEswiEUn8q+/XXkJdXPtPvu++GpSs33QRjx8Lhh8NVV6UKYF54Adq2hZUrNz7/ySehSRMoKIBfdUhts1Gjtn8M7ZgSiQRfffUVo0ePJhqNUlxcNq/7ZDJJNBpl8eLFvPfee7z33nt06dKF3r17k5GRUSZzbo3cXFixovzmu+++1LXi1yIR2HXX1O2kk6BrV5g+PbWvbl245JKNx2nTJnU7/ng48UQYOnTrciSTXj8kSZIkSZIkSZIkSZIkVQ0Wr0iSJEmSJEmSJEmSJEmSJEmSJEnSVujZsyfvvPNOmS1OXpEEAgH22GMPsrKyynXeYDAIwMknn0y/fv1YunQpS5YsIRaL0alTJzIzM0kmkyXlKnvvvTf5+fnk5OSUnCtti2Qyyei7RxPNi6Y7SrlZ/tNyFv+wmEZ7NSIQCBI6sj+Jho1JfPwexGKQTKQ74obCEYLdDyDY+1ACv3q9f/55Km55OPbY9fdHjoTbb0/d/+QTOOaYVHFCvXpw5pnw979veO7pp6dKEnJz4YEH4C9/2f48P/0E8TiEQts/lnYcS5Ys4fXXX2fVqlVEo+V3zVv3/mncuHFMnDiR4447jjZt2pTb/JvyzTeQkwOrVpX9XNnZcOml6x8PHQpPPAEtW8JDD0H16lC7Npx7Llx3XeqY4mJ4663UNWbu3FRpU6dOcMstUKNG6rV/xRVbX7wCMHUqJBLg2ydJkiRJkiRJkiRJkiRJlZnFK5IkSZIkSZIkSZIkSZIkSZIkSZK0Fdq1a7fDlHuEw2G6d++e1gxZWVm0aNGCFi1abLA9EAiUlK8Eg0GqV6+epoSqSpZPW87ahWvTHaNcxYvjfP/C9/S5pw+Qem2FuvYk2HZ34m+8QHLJIohWgKKpSARq1iY84AwCjZputHvSpPKLUqfO+vt5eRvuW/urb58DD9yweKVFC3jkkdT9Sy6BcCn9lW84DLNnw847l854qtoSiQT/+c9/GDVqFLHyaivahFgsRiwWY8iQIey1114cfvjhZGRkpCXL+PGpMpPykJMDv36at9yy/vrVrx8cfXTq/q+PWbgQ+vffcJxPP01dU/74x9TjmjW3LU84DD//DO3abdv5kiRJkiRJkiRJkiRJklQR7Bif7pckSZIkSZIkSZIkSZIkSZIkSZKkUhIKhejatSuhUCjdUcpc7dq1ady4cbpjUFBQwIwZM/jpp5+YN28ea9asAVIFEVJpWvD1AgKhHev7KhlPMmfknI22B2rXJXTOZQT7HA2RCMl0vt7CEYLdDyB84dWbLF2B8itNAJgyZf39Aw+EAw6ArCzo2xc6dly/r3Xr9fcDAXjuOahVC159FV56qfTyhELw38ui9JuWLFnC448/zujRo9NauvJrsViMH374gYcffphZs2alJcOYMVBcTv1Sy5fDN9+sf3zbbXDIITBwYOpaAhCNwiuvbH6M7GzYd1846qj12z76aNvyBIMwceK2nStJkiRJkiRJkiRJkiRJFUU43QEkSZIkSZIkSZIkSZIkSZIkSZIkqbLp2rUrY8aMSXeMMpWRkUHPnj3TNv+SJUt46qmnGDp0KLm5uWRkZJCdnU3dunVp1aoV3bp1o3fv3uy0005kZWWlLaeqlnlj5lG8pnRW3+94Zkf6Du77m8fM/nw2zx343O+OFQgGOOuLs2jZs2XJtrfPepuJz5XOavlLflxCMpncqMwoEAgQ6tqTYNvdWfHCU0QWLyQUDJBRHsVTgWCqUaR+Q8J9T9ps4co60WjZR1rn2WfhyiuhZctUAcKIEZs+7teXpiuvTJW0zJ8PF15YunkCgfItnlHlNHXqVN58802i5fli2UKxWIxYLMaQIUM46KCD6N69e7nOv2JFuU5H//7wzDNw0EFw3HGp2zpffw1XXAHjxm183h//CH//+4bbVq9OXZNuvHHbssTjsGrVtp0rSZIkSZIkSZIkSZIkSRVFMN0BJEmSJEmSJEmSJEmSJEmSJEmSJKmyqVGjBnvssQeh8igfSJOMjAzat2+flrm///57OnfuzM0338zEiRNZvnw50WiUlStXMnHiRJ577jkuvvhi9txzT+644w6Ki0unKEOaO2puuiNs0n7X7bdB6UpZyJ2du/mdtepQ79LrmLDP/rw2fQ7FABkZZRMkkgHhMIEO+xA+5zIi51/5u6UrUL7FK6tXQ69eMGwYJBLrty9YAJ98sv7xypWpfzZtCrffnjr27LPXby9NhYWlP6aqjokTJzJ06NAKWbrya7FYjBEjRvDZZ5+RTCbLbd78/HKbCoA1a2D69E2/bjt2hFNP3bpLbCQC4fC2ZYnHLW6SJEmSJEmSJEmSJEmSVPlt40eoJEmSJEmSJEmSJEmSJEmSJEmSJGnHduSRRzJ9+nQKquBq1eFwmOOPP57wtq7ivR0WLlzIlVdeybJly7jmmmu44IILiEQi5Ofnk5eXx4oVK5gzZw7jx4/no48+4o477mDatGm8+uqrJJNJAoFAuWdW1ZCIJ1g+bXmZjf/Mfs9stK1oVdHvntd478b0vqU3yUSSeHGccFbpvy4D4QALJyykTps6m94fCJBMJul1bD9mrMilyWWX8vx1V3FUvYawaiUEg1BcDGxjUUJGJiSTkJ1DsMcBBDt2IZCVvVVDhEIblqCUtTlz4KijoE4d2HlnyM2FWbPgySfXHzNxYuqfDRpAVlbq/vDhmx6vdevUl+Dtt6Ffv63PE4ls/TnaMXzzzTd88MEHxGKxdEfZItFolLFjxxKNRjnssMPKZc7yLC4KhWDkSNhzz9Tjm26Cv/8d6tWDF1+E/faDCy+EoiK44ooNz33tNRg/HmrUgL32giuvhMaN4aKLoG1bOPTQrc8Tj1vcJEmSJEmSJEmSJEmSJKnys3hFkiRJkiRJkiRJkiRJkiRJkiRJkrZBVlYW/fr14/XXXycajaY7TqkJhUJ07NiRVq1apWX+H374gZEjR3LTTTdx8803b/a4s88+m7lz53L22Wfz8ccf8+6773LMMceUY1JVNcunLScUCREvipfJ+PNGz9vqc0KZIfq90I9QRogvH/iS3fvvTu3WtUs9W3RtlPlfzWeP4/fY7DGBQIBQKMS5557LL7/8wvF/uZ2//OUv/PnCPxH/ZQ4s/IWJ775Fu7p1yMzKSpWxJJPrb4HA+lsykVrtv14DAi13Iti8FYGmzaF+o20uT4pEIB2X4pUrU0UIkCpgOfnk9fuGDi2fDMkkZG9dT412EJMmTapUpSvrRKNRJkyYQHZ2Nr169Srz+cqzZ6537/WlKytXwu23p+6vXQv33psqXgE48cSNi1cWLkzdAD78EL77bn2ZU58+sNNOMHPm1uUJBMr3+UuSJEmSJEmSJEmSJElSWfBjUJIkSZIkSZIkSZIkSZIkSZIkSZK0jdq2bcuuu+7K1KlTicfLpqyhvGVlZXHIIYekbf6pU6dSs2ZNDjjgAAASiQTBYJBkMglAMpkkmUwSj8dp2bIlf/vb3zjooIMYNWqUxSvaLksnLyUQ3LbSj7JyyF2H0LB9Q5b8uIRP//wpu/ffvUzmSSaSzB83f4uPv/XWW8nPz+fGG28kEolw9dVXs6J5G7oe0Y/LLruMBy+/ivjiBQRiMQKxKMlYnEAolGpHCUcI1G8A9RoSCAZL7TlkZEB+fqkNB8Att8Ctt6buDx4MZ5+9ft+QITBvHnz9NaxeDR06wLXXQk5Oav+nn64vRJg/Hy6/fOPxu3WDU05J3V+xAv7yF5gxY+tzWryiTZk9ezZvv/12pStdWScajTJq1CiqV6/OPvvsU6Zzlefrp0GD9fczM1PXruLi1ONatdbv+/X97GwoKNh4rERiw8d162598Uo4DFlZW3eOJEmSJEmSJEmSJEmSJFU0Fq9IkiRJkiRJkiRJkiRJkiRJkiRJ0nY4+uijmTlzJgWbWhG7kgmFQgwYMICsNK7AXVxcTCwWIy8vD1hfvBIIpAox1v1zXRFLdnY2DRo0oKioKD2BVWUUry0m8b+r2JeiW5K3bLTtw8s/5KuHvtrk8W0OasMfLvsDsaIYb572JvHisi13Kl5bvEXHrXtN3nPPPRQXF/PnP/+Zvfbai9zcXAD23HNPAnXrE6pTr+T1Wh5atYL/RigXTZrAySdvet/48RvuW7YMHnpo4+POPHN98crq1Zs+ZksUFEDr1tt2rqqmoqIiXn/99UpburJONBrlww8/pE2bNtSpU6fM5imL4pXNFTdNnLj+mJwceOUVePJJqF8fbr99/b6vv15//4UXoEYNeP99mDULCgthzz3h6qvXH7N6NUyevPU5g0GLVyRJkiRJkiRJkiRJkiRVfhavSJIkSZIkSZIkSZIkSZIkSZIkSdJ2yMrK4rjjjuOVV16p1AucBwIBOnfuTIsWLdKao1OnTsRiMV566SV69+5NTk7OJo8Lh1N/Hvf999+zdOlS2rZtW54xVQXFCmIk48l0xwAgs1Ymxw4+lkAwwOc3f87iiYvLfM5oYXSLjgsGgyXFR3fddRfz58/niiuuIBQK0bhxY9q1awekypHKs3hlv/02LDQoa6++mios2HVXqFsX8vJg0iR4+WX45z8humVfzlLRtGmqwEFaZ9iwYVWmkCwWi/H6668zaNCgMrum7LYbjBhRJkNvZOpUeOIJuOCC1ON+/VK3X8vLg2uuWf84FIJDD03dNiUaTY2Xn7/1ecJhi5skSZIkSZIkSZIkSZIkVX4Wr0iSJEmSJEmSJEmSJEmSJEmSJEnSdtp555056qijGDZsGNHyXG2/FO2yyy4cfvjh5VqUsCmHHHIIffv2ZciQIfzwww+cdtpp7LfffjRv3pxq1aoRCAQoLCykqKiIadOmceutt9KgQQN69OiR1tyq/GJFMZKJsiteeWa/ZzbatnLmyk0ee9DtB1GrRS3mfDGH0feOLrNMvxYvim/xseuuE1lZWTzwwAOcc845jBgxgp49e9KqVasNjikvPXrAc8/B2rVbf+5zz6Vu/+u221K3TXniidRte2xu3q31hz9s/xiqOmbMmMGUKVOIx7f8NV2RJZNJli1bxrhx4/hDGX2zd+8OL7ywbdePbXHhhfCf/8AZZ0CnTqnypngc5s2Dzz+He++Fn39ef/zgwVBQAPvsAw0bQo0aqZKV2bPhiy/gscdgypRty5KfnxpXkiRJkiRJkiRJkiRJkiqzQDKZLLtPAUuSJEmSJEmSJEmSJEmSJEmSJEnSDuTLL79kxIgRlap8JRAI0KpVK0477TRCoVC64wCwatUqBg4cyFtvvUUgEKBBgwY0btyY+vXrU716dWKxGJMmTWLOnDkAvPrqqwwYMCDNqVXZff341wy/ajixglipjNfxzI70Hdy35PFtgc00eGzCiW+dyG59d9uiY5/o9ASLJy7e2ngbqb97fS6efPE2nbt06VI+/PBDatasybHHHrvdWbbFTz9Bly7lV5xQUWRlpUoaLrkk3UlUERQWFvLII4+Qn5+f7iilLhKJcMEFF1C3bt1SH3vy5FSB0Y52/QBo1AgWLUp3CkmSJEmSJEmSJEmSJEnaPuF0B5AkSZIkSZIkSZIkSZIkSZIkSZKkqqJ79+4Eg0E++eQTYrHSKW8oS6FQiJ122okTTzyRYDCY7jglatWqxdChQ/niiy94/fXXGTNmDHPnzuWnn34CoEaNGtStW5eDDz6YW2+9lZ49e6Y5saqCSHaEQDCQ7hhpE87atj85TSaTNGjQgNNPP51EIlGyLRAo369l27ZQiTqvSk1GBnTunO4Uqig++OADiouL0x2jTMRiMd544w0GDRpU6teXdu12zOsHwD77pDuBJEmSJEmSJEmSJEmSJG0/i1ckSZIkSZIkSZIkSZIkSZIkSZIkqRT94Q9/IDs7m/fee49oBV7FOxKJsNtuu9G3b18CgcAmFzHfXHlCeZUq9OrVi27durFixQqWLVvG0qVLWbt2LdnZ2bRr145WrVqVeQbtOMLZ4XIvXul9S28OuPUAAL4b/B3vnP0OAN8+/S2zP5+98fE39ya7bjYAPwz5gfnj5rNm/ppSyRLJifzuMclkEmCD1/+v768rcCrv0pXU3LDbbjBxYrlPnVb5+dCxY7pTqCJYtWoVkyZNIh6PpztKmUgmkyxfvpw5c+bQunXrUh07FIJdd4UffijVYSu8jAw44IB0p5AkSZIkSZIkSZIkSZKk7WfxiiRJkiRJkiRJkiRJkiRJkiRJkiSVsg4dOlCnTh1ef/11CgoKiMVi6Y5UIhAIEA6HOeSQQ+jatetvFqus27dmTarYobCwkAYNGpRrqUJWVhZNmzaladOmG+1LJBIlRQ/S9qrfrn66I5SY9t60TW7f9/J9S4pXZgyfwcTnSqllJACNOzXe5K6FCxfSoEEDwuHwRq/9XxexrLtu/PzzzyxZsoSuXbuSkZFROvm20KmnwrRpUFBQrtOmVdeukJOT7hSqCL7++ut0RyhzxcXFjBkzptSLVwD222/HK17JyoIuXdKdQpIkSZIkSZIkSZIkSZK2n58olyRJkiRJkiRJkiRJkiRJkiRJkqQy0KJFCy699FL23ntvwuFwuuMAEIlEaNKkCRdddBHdunXbbIFKIBAgGo0yY8YM7r77bnr37k379u3p2bMn/fr14+WXXyYej5d6vmQyyfLly1m1atUm9//444+MGTOGH3/8kdzcXEtXVKoatG9ArLDilCSVp4zqGTTv3nyj7dOnT+f000/nxhtv5Omnn2bkyJHMnj2bgv82m/y6oGndP1944QWOOuooFi1aVH5P4L8GDoT/dsHsEGrUgOuuS3cKVQTxeJzx48eXyc/mimbWrFklhXCl6dhjoXr1Uh+2QovF4A9/SHcKSZIkSZIkSZIkSZIkSdp+gWRyR/oIqSRJkiRJkiRJkiRJkiRJkiRJkiSVv7lz5/LGG29QUFBALFb+xQ6BQIBwOEyfPn3o0qULixYt4vTTT+fiiy+mX79+Gx2/bNky3nrrLZ544gm+/fZbateuzcEHH0xGRgZjxoxh5cqVHHnkkQwZMqRUc/7yyy/8+c9/plGjRtx3330kEgmCwSDfffcdd9xxBzNnzmTFihXUrFmT/fbbj/POO4+OHTuWagbt2B5t9yjLpy1Pd4xyF6ke4byvz6P+bvU32P7ggw9y1VVXkZGRQTwep1GjRuy8887svvvu7LHHHrRt25Y2bdrQuHFjateuTTKZpG/fvnzyySfk5eWl5bmceCK88QYkEmmZvlzVrw+LFkEolO4kSrcff/yRd999l+Li4nRHKXPhcJgePXpw4IEHluq4iQQ0a5Z6Te0IwmE491x4/PF0J5EkSZIkSZIkSZIkSZKk7RdOdwBJkiRJkiRJkiRJkiRJkiRJkiRJqupatmzJpZdeyogRIxg/fjyBQKBcFkcPh1N/QtamTRuOPPJIateuDcCtt97KZ599RiQS4eijjyYSiZScs3DhQp555hkGDx7MzJkzOf/88znjjDPo3r07AHl5edxxxx088MAD/PGPf+Shhx4qtbzjx4/ngw8+4MYbbwQgGAwyZswYTjvtNGbPnk2dOnXYaaedWLFiBY8//jgvvvgib7zxBn369CGZTBIIBEoti3ZMzXs03yGLVxLRBPV2rbfR9p9++gmAK6+8kmAwyLhx45g2bRpjx44lFotRu3ZtWrduTbt27dh7773JyMjg66+/Zt999y3vp1DiT3+C99+HNPW+lJvsbLjsMktXlDJ69OgdonQFIBaLMW7cOHr37k0wGCy1cYNBuPJKuOUWKCgotWErrHAYLr883SkkSZIkSZIkSZIkSZIkqXRYvCJJkiRJkiRJkiRJkiRJkiRJkiRJ5SASiXDooYdy4IEHMmnSJEaNGsXq1auJxWIkk8lSnSsjI4NgMEi3bt3o0qULNWrU2GD/448/TlZWFn/7299KSlfWFZe8/vrrPPLIIyxZsgSA119/nZkzZ3LVVVfRpUsX6tatyx//+Efy8/N59tlnOeCAA+jXr1+p5P7hhx/Iyspin332AVIlL08//TSzZ8/mhhtuoH///mRmZrJy5Ureeecd7rvvPu666y46d+5M3bp1SyWDdmwt92vJ5NcnE82LpjtKuaq/W30CwY2Li9YVOVx44YU0b96cX375hSVLljBr1iwmT57M999/z+TJk/n3v//NK6+8Qo0aNVizZg2XXXZZeT+FEl27QvPm8N/OmCormYTzzkt3ClUEy5YtY9myZemOUa4SiQQ///wz7dq1K9VxBw6Em28u1SErrA4doJS/fJIkSZIkSZIkSZIkSZKUNhavSJIkSZIkSZIkSZIkSZIkSZIkSVI5ikQidOrUiU6dOjF//ny+/PJLpk6dSigUIplMEo1ufeFDKBQiHA4TjUZp3Lgx++23H7vuuiuhUGiTxweDQR566CEAotEokUiEQCDAyJEjuf7668nPz6d3795ceOGFzJo1i/fff5/+/ftz3333cfbZZ9OoUSNOPfVUhg8fzueff85hhx1GTk7Odn1dAGbNmkWtWrVo0KABAD///DOfffYZp512GrfddhvBYLDk2J49e5JIJHjooYcYO3YsRx555HbPLzXt3JRAYOMCkiotkCqc+V+FhYXE43FCoRA1a9YkEAjQokULWrRoQefOnSkuLmbVqlUsWbKE2bNnM3v2bJ577jnGjx/PwQcfnIYnst6f/wznnltILJaV1hxlJRyGww6DRo3SnUQVwdy5c3e461ZxcTGzZs0q9eKVevXg//4P3ngDEolSHbpCqVEDrr023SkkSZIkSZIkSZIkSZIkqfRYvCJJkiRJkiRJkiRJkiRJkiRJkiRJadKsWTOOP/544vE4S5cuZcGCBcybN4958+axcuVKwuHwZhdTj0ajVKtWjaZNm9KqVSuaNm1K48aNyczM3KoMkUiERCLB2rVruemmm8jPz+eKK67g/vvvLznmmmuuoXfv3tx///306NGDDh060LVrVy677DIyMzNLpXRlXZaioqKSx7m5uSxZsoRDDz2UYDBINBolHA4Ti8WIRCL84Q9/IBAIsHbt2lKZX2rUoREZ1TMoXluc7ijlJpITYc+T99xoeygUomfPnixevJjc3Fxq1apFIpEoKUDKyMigQYMGNGjQgPbt21NYWMjnn3/Ot99+S5cuXcr7aZQoKiri5Zf7k0jcTSCwB8lk8PdPqmQyM+Hhh9OdQhXF3Llzt6i0rWPHjvTt27fk8W233bbRMbfcckvJ/bfffpuJEyduVZYuXbpw1FFHlTxeV8j0a8FgkC5dutC+fXsaNGhAZmYmsViM3Nxcpk+fzpgxY8jLy/vduebMmbNV2bbUn/4E770H+fllMnyFEImkCmYkSZIkSZIkSZIkSZIkqaqweEWSJEmSJEmSJEmSJEmSJEmSJEmS0iwUCtG4cWMaN27MPvvsA0A8HmfFihUUFxcTi8WIxWIEg0EikQjhcJg6depsdcnK5gSDQXJzc5kyZQqHHXZYSelKNBolFAoRDAa5+uqrOfbYY/n444/p0KEDABdccEGpzL9Or169+Oc//8mcOXPYfffdadasGcFgkIKCAiD1dUokEiXH5+fnE4vFaNiwYanm0I4rEAyw75X78vktnxMriKU7Trmo1rAaLXq02Gh7JBLhvPPO47zzzivZtq505dfi8TihUIglS5YwadIkdt11180WRpWlZDIJwAMPPMDXX4/lj38cw+OPt6ewsNyjlKlq1eD++6Fly3QnUUXxyy+/pDsCAHXr1qVPnz6/e9xxxx3HHnvsscG2jIwMGjZsSMOGDWnfvj1PPvlkyc/+zVm2bBnJZLLUrzddu0KfPvDhh/CrLrgqo1o1ePRRCLvKgCRJkiRJkiRJkiRJkqQqZONPuEqSJEmSJEmSJEmSJEmSJEmSJEmS0i4UCtGgQQOaNWtGq1at2HnnnWnTpg3NmzencePGpVa6ss7y5ctZvnw5e+65JwBFRUVEIpGSBc1r1apFKBTixx9/BFIlB+uKDtaVofy6FGVb9OvXjz322IOLLrqIadOm0bZtW3r37s0//vEPZs6cSTAYJBQKEYlEiMfjvP7669StW5c2bdps17zSr+09cG9IpjtF+YhUi9Dzmp6bLC5IJpMUFxf/7hihUAhIXUOys7Pp169fqefcEoFAgEAgwNChQ9ljjz24447TufnmADk5VedfZjgMnTrBr7pwtIOLx+OsXLky3TEIBAL069ePjIwMotHoZo+rU6fOBqUr48eP5/nnn+ejjz4qeQ9Rq1Yt2rdvv0VzltVzf/ppyMoqk6HTKhKB/feHk05KdxJJkiRJkiRJkiRJkiRJKl0Wr0iSJEmSJEmSJEmSJEmSJEmSJEmSyMrKonnz5sydOxeAzMxM4vE4gUCANWvW8OqrrxKPx6lVqxaQKllZV9aQm5tLXl4eCxcu3K4MOTk53H///eTm5tKhQwfOOuss2rVrx08//cS5557LPffcw9ChQ3n33Xc58cQTGTZsGGeffTZNmzbdvicv/UpOvRza/V87AsGNy0iqmmQiSYfTOmxyXyAQICMjY/Pn/qp8CWD33Xfn4Ycf5oILLij1nFtq5syZfPPNN5xwwglkZ2dzxhmLqFVrORBPW6bSlJkJQ4bAJnpytINaunQp4XA43THYf//9ad68Obm5uYwfP36zx2X9T5vJ8OHDmTVrFmPHjmXZsmUl29cVOv2WQCDAggULtj30b6hXDwYPhpycMhk+bbKyUs/La4gkSZIkSZIkSZIkSZKkqib9n6STJEmSJEmSJEmSJEmSJEmSJEmSJKXd7rvvTpcuXfj888957bXXOOGEEwiFQixdupT33nuPd955h2bNmnH22WcD6xdFf+2113juuef4+eefyc3N5YgjjuCEE07gqKOO2qYchx12GO+88w4XXnghzz//PBkZGRQXF/P555/z+eeflxyXnZ3N0UcfzR133EEkEtnu5y/9Wvc/dWfa+9OI5kXTHaXMBMIBOpzagYzqG5er5Ofn8+OPP9KkSRNatGix6fP/Z+X+rKwsevbsWSZZt0QymaSoqAiAefPmATBmzH9Yvvx2gsGvSCR+v8ihIqtWDR54AFq2THcSVSQLFy7coAApHZo0aUKvXr1IJBK89dZbtGnTZrPHLlmyhDVr1lCjRg0ADj30UCZPnkyjRo2oX78+AEVFRUydOvV35y0uLmb+/PnsueeepfNE/kffvtCnD3zwARQXl8kU5apaNXjySWjUKN1JJEmSJEmSJEmSJEmSJKn0WbwiSZIkSZIkSZIkSZIkSZIkSZIkSQLgqaeeomPHjvzxj39k5MiR7LbbbnzxxRd88cUX5Ofnc8UVV2ywoPp9993HNddcA8BOO+1E/fr1ee211xg6dCgvvPAC/fr12+oMyWSS/fffnx9++IFPP/2Ujz/+mPnz57NmzRpisRjhcJg6depwxBFHcOKJJ5bac5d+rVnXZtRqVYtlk5elO0qZCUVC7HvFvpvc9+GHH/LXv/6VQYMGcdFFFxGPxwmFQuTm5jJnzhx+/PFHIpEIu+66K7vtthtZWVkkEgkCgcBGhSzlJRAI0KpVK1q3bs0PP/zAihUruOGGG+jVqxXnnJPFwIFQUJCWaNstJwf694dBg9KdRBVNXl4esVhsm8695ZZbtnv+cDhM//79CYVCjB49mrlz5/5m8Uo8Huell17i//7v/2jatCldunShS5cuJftnzJjBRx99xKpVq7Zo/tWrV2/3c/gtV1wB775bplOUi0gE9t8fTjop3UkkSZIkSZIkSZIkSZIkqWxYvCJJkiRJkiRJkiRJkiRJkiRJkiRJAqB+/fp8+OGHXHbZZTz++OMl2zt06MCAAQM4//zzqVmzJgCfffYZ999/P8FgkHvuuYf+/fvTunVrPv30U/72t79x1llnsfvuu7PbbrttVYZ1pQ2BQIBDDjmEnj17snbtWvLz8wkEAjRq1IjMzEwgVdKSrpIHVX39nu/Hs/s/S6xg20oNKrJwdpi9B+5Ngz0abHL/s88+S0FBAb169QIgFArx2WefceuttzJq1CgyMzMJh8PsvPPOnH322Vx00UVEIpHyfAobicfjBINBDjzwQJ599lkeeOABqlWrxsCBAznpJFi2LMa114bIz69c14zsbDjkEHj2WfByp/8VjUZJJpNpm79Pnz7Ur1+fRYsW8dlnn23ROUVFRSxfvpzGjRsTDAY32NeiRQvat2/P559/vkVjRaPRrY28xV55BS69FG64Ae6/H/Lzy2yqMhUKQZMm8MILXkMkSZIkSZIkSZIkSZIkVV0Wr0iSJEmSJEmSJEmSJEmSJEmSJEmSSuy11168/vrrzJo1i0mTJlG7dm06depEs2bNiEQiJBIJgsEgX3zxBYsXL+ZPf/oTl112GaFQCICDDz6Y/Px8TjvtNJ588smScpZtlZ2dTXZ29gbb1hUsWLqistS0c1O6XdKNcf8YRyy/apWvZNfNps+9fTa5L5lM8vnnnzNw4MCS4qS5c+cycOBA5s+fT8eOHdltt93Iz89nwoQJXHHFFfz888/cd999ZGVllXn2goICfvjhB6ZMmUK9evXYc889ad26NaFQiFAoRP/+/Xn22We58847AYjFUv/uLrkkTGEh3HxzkoKCynHtyMmB/faD119PlSdI/2t7ikeeeeaZjbYNHDhwi89v2rQpXbt2JRaL8eabb5JIJH73nMzMTM455xyqV68OwDvvvFPyXuOEE06gfv369O7dm4KCAr766qvfHa8sildiMbj+enjjDfjkE+jYEbp2hRNPhIKCUp+uTAWDUK8ejBkD9eunO40kSZIkSZIkSZIkSZIklR2LVyRJkiRJkiRJkiRJkiRJkiRJkiRJG6hfvz7169ena9euG2xPJpMlJSpz584F4JBDDiEcDpNMJonH44RCIY455hgaNWrEzJkzt6t0ZXNCNhConBz41wOZ/MZkcmflpjtKqQlnhzn+1eOJZEc2uf/bb7+luLiYPfbYg3A4TFFREYMHD2bevHncc889XHXVVaxZs4ZVq1YxduxYrr/+eh577DHOOOMMunXrVqbZp02bxiWXXMLEiRNZunQpgUCAgw8+mNtuu43u3bsDcNRRR3H99ddz5513EgqF+Oqrrzj00ENp1KgRV1wRp2bNEJdfXvELFHJy4Mgj4eWXIexfA6sMzJs3b7vOr1GjBoFAgHA4zEUXXbTJY1q3bs0tt9zC2LFj+eijj9hjjz1KSlcWLVrEd999B8DSpUsZP348hx9+OADt27ffouKV0i5gW7ECTjoJkkn4+utUaQnAMcfAv/4F555b8a8d64RCUKcOjB4NzZqlO40kSZIkSZIkSZIkSZIklS0/ailJkiRJkiRJkiRJkiRJkiRJkiRJ+k3rClUCgQCxWIxwOEyrVq0AyM3NBVKlLKFQiGQyyaxZs1i+fDmFhYUUFhaSlZX1m+MXF8OPP8L48TB1KqxeDXl5qe3Z2VCtWmrx8A4doEsX2GUXWLp0MQCNGjUq0+euHVs4M8yA1wfw7P7PEiuIpTvOdgtnh9l74N607Nlys8csXLiQ7OzsktKkpUuXMmLECHr06MFVV10FpAoXatSowfHHH0+TJk3Yf//9+eCDD8q0eOXTTz9lwIAB1K9fn+OPP56OHTsyYsQIXn31VTp06MC+++5LLBYjEolw++23M3fuXF588UVeffVV9tprL/r27UujRo04/fQCJk4cy2OPdSUQyCKZrHh/apudnSp4ePBBKIPuKlUhGRkZ6Y6wVXJyckru/2/2zMzMkvu/975hnXApthJ9/z306wf9+8Pf/rZx4dEpp6Tej5xyCuTnl9q0ZSISgYYNU6Ur/327JkmSJEmSJEmSJEmSJElVWsX7NKgkSZIkSZIkSZIkSZIkSZIkSZIkqUIJhULMnj2bRo0akZ2dDcCRRx7J3XffzSuvvELHjh1p164dyWSSaDTKu+++y8qVKznwwAM3uXj6ggXw3nswahSMHQuzZ0NWFsTjm1/MPBCA6tUhkYB4PEkotIq8vA+58MJO3HNPL6pXL8MvgHZoTTs3pdsl3fj6H18TzY+mO862C0B2vWz63NvnNw/r0KEDkUiEqVOnAqnX/4IFCzj00EMBSCQSBIPBkhKmGjVq0LhxY+bOnVtm0T/44APOPvts9txzT2644QYOO+wwAPbff39Gjx7N2LFjCQQCRCIRotEokUiE559/nnA4zJAhQ7juuusYOnQoRxxxBKNHj2bkyJG0arUbDRt+zOTJYfLyyiz6VsnOhtq14ZVXoFevdKdRZRAOhwkEAiSTyTKbo1atWlx++eUlj2+77TYAlixZwocffrjR8bvssgu77LILACtWrGDcuHEsWrQIgMWLF5ccV7duXY4++mgmT55M7dq12XfffUv2zZ8/f4uyRSKRrX4+m/Laa3DxxfDQQ6lilc059lh4913o2xcKCyFaAX8k5ORA69bw2WdgN50kSZIkSZIkSZIkSZKkHYXFK5IkSZIkSZIkSZIkSZIkSZIkSZKk3/TLL7/Qu3dv+vXrx9///ncAunbtyu233851113HqlWruPzyy1m5ciWTJ0/mnnvuoXnz5hx55JEA/10QPsDnn8M998CIERAKbViy8nuLlyeTsGbNukcBYFdgFwYPTjB4MJx2Glx+OeyxRyk+cem/Dr7zYBZ9t4i5o+YSK4ilO842yayZyRkfn0Ek+7eLClq0aEGfPn148sknOfHEE+nWrRtt2rRh7ty5rF27lurVqxOLxYjH44TDYRYuXEheXh57lNGLb/Lkydx44420atWKG2+8saQABqBp06YUFxez2267ARCLxQgGgyX7H3vsMfbbbz9eeuklPvnkEz755BMaNWrEgQceyNNPP0316ln8619wxRVQVASxNP6rzc6G00+HBx6AatXSl0OVS40aNQiHw0TT0ACycuVKvvrqq422Z2VllRSvrF69eoNjpk+fzs8//0zbtm0B6Ny5M507d97g/Ly8PL744ostylC7du1tTJ8Sj8MNN6TKjoYPh733/v1zDjoIpk2DM86AMWOoMMVNgUCqxO6aa+D666GUOmkkSZIkSZIkSZIkSZIkqVKweEWSJEmSJEmSJEmSJEmSJEmSJEmS9JtycnJo3bo1o0aNYuzYsey7774AXHnllcTjccaMGcN5551Hbm4uRUVFJfs6dOjAqlXw3HMB7r0XcnNTC5Qnk6WVLEhBQapk4dln4cUXU8Ur114Lffu66LhKTzAc5OR/n8zgAwez6NtFxIvi6Y60VcI5Yc787Ezq71Z/i46/+uqrGT16NL169eKPf/wjO+20E4MHD+b999/nxBNPJBwOEw6HKS4u5umnn6a4uJjDDjusTLJnZWXxyy+/cPvtt29QurJq1Sruu+8+lixZwpIlS9hzzz0JhULss88+PProo1SrVo2srCwGDhzI2WefzY8//khxcTG1a9dm5513Lhln0CA4/HA45RT49tvyL1GoXj11e/VV6NWrfOdW5dekSRMCgUC6Y2yVV155hX322Yf27dvTsGFDsrKyiMfjrFy5kpkzZzJ69GjWrl37u+NkZGTQrFmzbc6xciWcfDIUF8P48VB/yy6PADRuDB99BC+/DBdcAIWFv18gV5ZycqBFC3j9ddhrr/TlkCRJkiRJkiRJkiRJkqR0CSSTpfcRdUmSJEmSJEmSJEmSJEmSJEmSJElS1fTxxx9z1FFHcfLJJ3P99dfTrl27kn2JRIJjjjmGDz74AIAHHniAyy67nMcfh2uugWQyUVKQUh5q1IDsbBgyBA4+uNym1Q6geG0xzx34HEsmLSFWEEt3nC0SDUSZd8A8nvvsua06b/jw4ZxzzjnMnz+fpk2bsmDBAgD22WcfevXqRePGjRk2bBj/+c9/GDRoEE888USpZ08kEgSDQebPn79BwcKSJUt44YUX+Otf/0rdunXp168fiUSCkSNH8t1333HIIYcwfPhwAOLxOKFQ6HfnSiZhxAi49174/PPU4//2SJW6YBCysqB161RR1AknpB5LWyuRSHDnnXcSj1euMqjSEA6Hufjii6ldu/ZWn5ubC126wDHHpF7z4fC251i0CM48E0aPLv/ipnA4VTJ37bVw/fUWzkmSJEmSJEmSJEmSJEnacVm8IkmSJEmSJEmSJEmSJEmSJEmSJEnaIvfffz833HADHTp04IILLiASibBw4UJeeOEFJk2aRHZ2Nv/85z/p3v0UTjoJfvwxSX5+IG15s7PhxBPh4YdTZSxSaYgWRBly9BB++fKXil2+EoDMmpnk9s3lnufvYerUqey6665bNURubi7//Oc/+eCDD5g3bx4LFy4kPz+/ZH+9evU49thj+cc//kFmZmapxF6wYAGvvfYal19++Ub7kskkgUCAt99+m/79+3PEEUfw/PPPU69evZK8+++/P5MmTeKpp57i3HPP3aYM8+fDE0/Ao49CPA5r1mzPM1ovJwcSCejfH668Ejp3Lp1xtWN77LHHWLp0abpjlLtIJMKf//xnAAKBrXuvkZcHkyZBt26lkyWZhE8+gbvvThWwJBJQXFw6Y29KtWqpOc88E664Atq2Lbu5JEmSJEmSJEmSJEmSJKkysHhFkiRJkiRJkiRJkiRJkiRJkiRJkrTFHn30UV544QW+/vrrkm2NGzemW7du3HPPfXz88S5ccw0UFaUKC9ItKytVuvLyy3DwwelOo6oiHo3z3vnvMenVSUTzo+mOs5FkOEmtZrU4Y/gZTF06lVNOOYVu3brx+uuvb/EYiUSCYDBIcXExs2bNYsaMGSxYsICCggISiQSJRILDDz+c3XffPTXnf0tRtsc333xDnz59WLlyJWPGjGHffffd7LGPPvool1xyScncsViMSCTCs88+yznnnMMDDzywyfKWrRGNwrvvwnvvpcoUZs1KXVMSiVRxw2/JzEwdm58PDRpA165w6KFw8slQp852xZI28N577zFhwoR0xyh3zZo1KylXisfjhEKhNCdKmTsX/vGPVHlTIgFr15bOuMFgqlCuSRO47jo46aRUAYskSZIkSZIkSZIkSZIkyeIVSZIkSZIkSZIkSZIkSZIkSZIkSdJWKiwsZNy4caxevZpwOEzLli2pVWtXjjsuzI8/JsnL277yhbKQnZ1apPzJJyESSXcaVRUzPp7Bm6e8SdHaIuKFFaBpCEiEEkyuPpnrP7mevbvsTWFhIXfccQd33HEH33//PXvuuef2jf/fQpbS9uabb3LCCSeQlZVFUVERd955J1dfffVGhQr/+zgWixEOh0tyPfbYY1xyySXcf//9XHHFFaWaMRqFSZNgwoRUEcvMmalilcLCVNFUdnbq1rAh7LcfdO4Me++dKn+Sysp3333HsGHDiEYrXglUWQkEAuy7775MnTqVadOm8c0333DWWWdx8MEHs/POO5dKEdT2Ki6GN9+El15KXTOWLYOcHCgoSO37PdWqpcpWCguhTZvUNeW886BbN0jzU5MkSZIkSZIkSZIkSZKkCsfiFUmSJEmSJEmSJEmSJEmSJEmSRDweJy8vj2g0SiwWI5FIEA6HCYfDZGVlkZ2dne6IkqQKbM4c6NkTFi9OEotV3NXAc3JSC5a//37qvlQailYXMezSYUx5YwrR/PQVH0RyIlRvXJ2M0zK4+PaL+eyzz+jduzcAX3zxBTfddBO33HILBx100FaPve5PUdcVGSQSCYBSK2B58MEHueqqqzjssMPo3r07f/vb3+jRoweffvrpVo2zcOFCjjnmGFasWMEHH3xAu3btSiWfVJGtXLmSxx57jFgslu4o5SYcDvPFF18wcuRIqlWrxsqVK8nKyuLcc8/lb3/7G9WqVUt3xI2sWgXffpsqYRk5En76KVWqUlQEsRhkZEBmJlSvDl26pN5Xde4M7dun9kmSJEmSJEmSJEmSJEmSNs/iFUmSJEmSJEmSJEmSJEmSJEmSdjDxeJylS5eyYMEC5s2bx7x581i5ciWhUIhAIFCyoHYymSSZTJJIJIhEIjRu3JhWrVrRrFkzmjZtWiEXs5Uklb+ffkotDp6bC/F4utP8vqws2GMPGDECatZMdxpVJTM+nsGbp75JrCBG8dricps3lJl6D9f1kq4cfMfB3HP/Pdxwww08+eSTDBo0CEgVpZRWScr/SiaTJe8ft8UVV1zBQw89xGmnncYNN9xA8+bN6dy5M9OmTeP999/niCOO2Oy5v35e8+bN49FHH+XBBx/k6quv5vbbb9+uXFJl8swzzzBv3rx0xyg3+fn5fPjhh5x11lmccMIJTJw4kRtvvJFly5YxduxYmjZtmu6IkiRJkiRJkiRJkiRJkqRyFE53AEmSJEmSJEmSJEmSJEmSJEmSVPaSySTTp09n9OjRzJs3j3A4TDKZJBqNlhyTSCQ2e348Hmf27NnMmTOHjIwMYrEYmZmZdO7cma5du1KjRo3yeBraAa1aBZMnw9q1UFAARUWQkQHZ2ZCTA+3aQYMG6U4p7bhmz06VrqxYAclkutNsmcJCmDQJDj4YvvgidT2RSsPOfXbminlXMGXoFEbdPYqV01cSK4qRjJfNiyMejpOdk023i7uxz/n7UKdVHeLxOKNHjwagXbt2JceuKycpzQKWWbNm0bBhQ6pVq7bN5StHHXUUw4cP56qrruKiiy6iTZs2AJxzzjlce+21/PTTTxxxxBHE43FCodBG5697LqNGjeKxxx7jlVde4cwzz+SOO+7YvicnVTI9e/bkzTffpLi4/Eqf0iWRSPD999/zl7/8hSOPPJJIJEKzZs0YOXIkr7766m/+XitJkiRJkiRJkiRJkiRJqposXpEkSZIkSZIkSZIkSZIkSZIkqQrLz8/nm2++YezYsUSj0ZKFeLd1Qd5kMklRUVHJ2GPGjGHMmDG0adOGHj160Lp1621adFuCVMnKN9/A11/DyJGp+8uXpwpWIFXqkExCIJC6QaqMpXp16NQJeveGbt2gc2fLWKTysHAh9OgBK1dWntKVdYqKUuUrRx8NH34IkUi6E6mqCGeG2euUvdjrlL1YNHERX97/JZNfn0wgFCCaF/39AX5HMBIkGA4Sqx3jzYVvsvshu/N/p/4fNZrV4IcffuDWW29l2LBh9OrVi44dO25yjFgsRji8+T8vTf73Bb3uPd3/PgYoKCjgwAMPZO7cucyYMaOkMGVrPP3003z00UfcdtttDBo0iIYNG5bs22233QD45z//ybnnnkv16tU3mXPevHk89NBDDBkyhKKiIm699VZuvvnmrc4iVXZt27bdZDlRVRSPx2natCnHHnvsBtvnzJlD9erVWbVqFcuWLaNly5bUrVs3TSklSZIkSZIkSZIkSZIkSeUpkExWto+0S5IkSZIkSZIkSZIkSZIkSZKk37Nq1SqGDx/OtGnTgNQC22UtIyODrKwsDjjgADp16mQBi7ZIPA4ffQT33ANffglZWVBYCNvSDRQOp0paiopgt93g2mvhuOMgI6P0c0s7ung8VXI0aRKUw4+YMpOdDeecA488ku4kqsoKVxUy5c0pzPliDr+M+YWVs1YSzgqTjCeJ5m++jCUYCRLJjhAtiJJdJ5smnZvQqncrdj16V2rtUotBgwbx6quvEo1GadeuHT/99BMANWvW5JlnnqF///4lYyUSCZLJZEkxQ35+PrFYDpMnw9q1qZ+9RUWpEqKsrNRro21baNx409lyc3M56aSTOO200zjllFMIBoNb/XVZtmwZ06ZNY88996RmzZpAqkxl3XvIAw44gDFjxvDuu+9y2GGHbbBvnfHjx3PXXXeRmZnJqaeeypFHHrnVOaSqYuTIkYwaNapcfvdLp0mTJlGvXj3uvfdeqlevTm5uLq+++ioXX3wxrVu3pqioiPnz57Pnnnty1113ceSRR5JIJLbpOiVJkiRJkiRJkiRJkiRJqhwsXpEkSZIkSZIkSZIkSZIkSZIkqQpJJpNMmDCB4cOHE4/HSSQS5Z4hEonQqFEjjjvuOGrXrl3u86tyWLYM/vUvePBBKCiANWtKf44aNSAQgPPPh0sugZYtS38OaUd1771w222Ql5fuJNsvOxs++QR69Eh3Eu0o4tE4SyctZcGEBSz4egEFKwqI5kWJFkQJZYSI5ETIqJZBgz0b0LRLU5rs04TsOtkbjbN48WJeffVVHn/8cVauXElxcTFnnnkmV199NU2bNgVS7w3j8Tj5+WG+/RZGjSrg2WdnMmNGbcLhpuTkBFjXZZL6a9MkkCQWi1NcHCQzM86uuxZy0EEBevXKoVu3EA0axEsKXDZVhrItfj1OPJ4a/7777uOaa67h1ltv5eabb97suYsXLyYrK4tatWptdw6pMlu7di1///vficfj6Y5SZkKhEB9++CE//fQTl19+Obvtthsffvghb7zxBnXr1uW6665jxYoVzJgxg3/9619kZ2fzzTff0K5du1K7XkmSJEmSJEmSJEmSJEmSKh6LVyRJkiRJkiRJkiRJkiRJkiRJqiJWrVrF0KFDWbRoEdFoNK1ZAoEA4XCYQw89lM6dO7vArUosWwaXXQZvvZUqRSkoKPs5MzIgGIT994cnn4Q2bcp+Tqkq++kn2Hvv8nn9lpfmzWHatFQJi1TZJBIJJk2axE477US1atVKtiWTAUaMCHDPPfD550kCgUKKiwNA1jbMEiMrK04ymcHOOwe49loYMCBJdnbZvccbNWoUvXr1omXLlowYMYI2//MD3BIFaWPDhg3j22+/JRaLpTtKqQsGg7Rs2ZJVq1bx6KOPMn36dDIyMiguLuaggw7inXfeKbkGAgwaNIinn36aU045heeff55gMJjG9JIkSZIkSZIkSZIkSZKksmTxiiRJkiRJkiRJkiRJkiRJkiRJlVwymWTChAkMHz6ceDxOIpFId6QSkUiERo0acdxxx1G7du10x1GavfkmDByYKmsoLi7/+UMhyMyEe+6BCy9MlbFI2jrxOHTuDD/8ABXox812y86Gc8+Fhx9OdxJp6yQSiQ3KBOLxOKtXh3j2Wbj/fli9OsnatQClW1BSvXoSCHDOOalCtZ12KtXhS5x44ol88MEHvP/+++y///7E43FCoVDZTCZVAdFolEceeYQ1a9akO0qpy8jI4OKLLyYzM5PFixfzxRdfULduXW699VYeffRRunXrRjQaJRQKEQwG+fLLLzn88MPp3r07H374YbrjS5IkSZIkSZIkSZIkSZLKkH8eIkmSJEmSJEmSJEmSJEmSJElSJZZIJBg6dCjDhw8nGo1WqNIVSC38O3/+fB5//HF++eWXdMdRmixbBsceC2ecAatWpad0BVKFEfn5cO210L07zJ6dnhxSZfbAAzB9etUqXYFUIdS//gVffpnuJNLW+XXpSm4uDBoUomlTuOkmWLAA1q4NUNqlK5Aad+1aeOwxaN8eDjgApk0r3TkSiQR77bUXa9eu5YUXXgCwdEX6HZFIhOOPP55wOJzuKKXuiCOOoGbNmmRkZNCyZUtOO+005s+fz88//0yjRo2A1PMPBFLXvFAoxJo1a4jFYhXu92RJkiRJkiRJkiRJkiRJUumyeEWSJEmSJEmSJEmSJEmSJEmSpEoqFosxZMgQfvrpJ6LRaLrjbFYymaS4uJjnn3+emTNnpjuOytnbb8Muu8CHH0JeXrrTpOTlwYQJqYXi//EPSCbTnUiqHBYtgltuqTiv5dJWUACnnuo1QZXTW28V0qJFMUOGJCgsTBWNlYdoFAoL4T//gb33hnvvTRWdrZP81QsquZUvrmAwyGmnnUbNmjUZOXKk7yOlLdSyZUv23nvvKlO+Eo/HWbp0KfXq1QMoKVYBWLp0KWvWrGHRokVA6joTCARYsWIFTz75JJFIhFNPPXWDkipJkiRJkiRJkiRJkiRJUtXjp8QkSZIkSZIkSZIkSZIkSZIkSaqE4vE4L774InPmzCEWi6U7zhaJRqO8/PLLzJgxI91RVE7++tdUicGqVVBcnO40G4rHU4vSX3stDBy44SLxkjbtySerfinJ0qUwcmS6U0hbLjcXTj4ZTj45zNq1GRQVpefPRhOJ1M/V226Dzp3hxx+LWbFiBdOmTSMej5eUISQSia0YM0GzZs3o168fP//8M7Nnzy67JyBVMX369CE7OzvdMUrNyy+/TPEmfqGoUaMGiUSCQYMGMXHiRJLJJFOnTuX+++/nxRdf5Mgjj+S4447b5nlXrICPP4a//Q3+7/9gv/1S17j27aFjR9h3XzjoILj4YnjxRZg6NXU9lCRJkiRJkiRJkiRJkiSVr0AyWdU/6i5JkiRJkiRJkiRJkiRJkiRJUtWSSCR49dVXmTlzZqUpXfm1SCTC6aefTosWLdIdRWUkmYSrrkqVNOTnpzvN78vJgT594PXXIRJJdxqpYorFoFGj1ALkVVkgAEccAe+/n+4k0u/78MNUwVleHhQVpTvNesFgEiimdu0HWbHiBrp27UyPHj246667yMrKAigpYtkSt912G7fddhvvvfceRx55ZBkml6qWBQsWMHjwYKLRaLqjbLNwOMzEiROZMmUK33zzDbFYbKNCmZ49e/Lll1/SqFEj6taty+LFi1mxYgUnn3wyL7300lbNt2ABvPQSfPopfPNNqkAyKwsKCuD3vozVq6d+D4rFoF072H9/6Ns3VcwSTE8nliRJkiRJkiRJkiRJkiTtMCxekSRJkiRJkiRJkiRJkiRJkiSpkvn3v//Njz/+WKkX0M3IyGDQoEHUr18/3VFUypJJuOwyeOaZylG6sk52NhxwAPz73xAOpzuNVPG8/TaccQasWZPuJGUvMxNmzoSmTdOdRNq8hx6CP/85VQZQUYVChTRq9A0FBf3IzV3KgQceyPXXX88BBxxAKBT63fKVdfsLCgqYPn06e+21Vzmml6qGmTNn8vLLL1fKws5wOEwkEuG6666jW7duhMNhli9fTrdu3bj99ttLijwXLFjANddcw6hRo4jH47Rt25azzjqLM844Y4vmSSbh88/h3nthxIjU49IoswoEoFo1qFkzVUp59tlQp872jytJkiRJkiRJkiRJkiRJ2pjFK5IkSZIkSZIkSZIkSZIkSZIkVSI///wzr7/+eqUuXVmnYcOGnH/++QSDwXRHUSm65Ra4777KVbqyTk4OHHssvPgi+G0pbah7dxg7Nt0pykdmJlx9Nfz1r+lOIm0smYTbbksVBFSGn7U5OdCpUx41apzKxx+/yz777MONN97IscceC7DF5SuStt2UKVN48803K1X5SjgcJpFI8OijjxIOhzn77LNZu3YtkyZN4tNPP2Xvvfdm3LhxhEIhAGKxGKtWrSIjI4NYLEadLWg4WbUKnnsudT3NzYW8vNQ1tizk5EAiAf37p0pY9tmnbOaRJEmSJEmSJEmSJEmSpB2VxSuSJEmSJEmSJEmSJEmSJEmSJFUShYWFPPzwwxQUFKQ7SqmIRCLsv//+7L///umOolLyzDNw6aWVYyH4zalWDS65BO66K91JpIpj2jTo1AmqyI+fLVK7NixZApFIupNIG7rpJnjwwVRBQGWRnQ177llAhw5X8fzz/2Lffffljjvu2Og9YCKRoLi4mKysLKLRKBFfgFKpmTZtGm+88UalKPAMh8PsvvvuHH/88fTp04eXX36ZunXrAqnrxMEHH8zIkSO58847ue6667ZpjjfegHPPhWi0fH93CYVSBW/HHANPPJF6vyFJkiRJkiRJkiRJkiRJ2n7BdAeQJEmSJEmSJEmSJEmSJEmSJElb5r333qO4uDjdMUpNNBrliy++YOnSpemOolIwdy5cdlnlLl2B1EL2Dz8M48alO4lUcbzxBsRi6U5RvuJxGDMm3SmkDT3wQOpWmUpXIFXa9OOP2cyYcTcDBpzEqFGjePbZZ1m8eHHJMcXFxVx++eV069aNWCxm6YpUynbddVdOOukkMjIyCAYr7p+Xh8Nhjj76aPr3788nn3zCRx99RN26dUkkEsRiMYLBINdeey3BYJDc3NytHn/p0lTpyVlnwapV5f+7SzyemvPtt2HnnWHYsPKdX5IkSZIkSZIkSZIkSZKqqor7yThJkiRJkiRJkiRJkiRJkiRJklTi559/Ztq0acTj8XRHKVWxWIw33niDRCKR7ijaDskknHwyFBWlO0npKCiAE06AwsJ0J5EqhhEjIBpNd4ryVVwMEyakO4W03tChcNNNlbfgrKAAxo2rQV7e3XTr1o0XX3yR8ePHA5BMJgmFQrz55pv8+OOPvPrqq2lOK1UdyWSy5P5OO+3ERRddRLNmzSpcuVEkEqFu3bqcc845dOjQAYCDDjoIoKRwZV1hzJo1a0gkEhRu5Zv1N96Atm1h+PD0F1gVFcGKFTBgAJx0EmxDh4wkSZIkSZIkSZIkSZIk6VcsXpEkSZIkSZIkSZIkSZIkSZIkqYIrKirirbfeIlpFV71fuXIlY8aMSXcMbYennoKJEyEWS3eS0rN0KdxwQ7pTSBXDd99t23lnnpkqZlp321JHHQXDhqVeh0VFMH8+vPQStG+/8bEtWqSuQRMmwKJFqcKUvDz46Sd45hnYa69ty15UBCNHbtu5UmlbsgQGDqy8pSvr5OfDxx83Yd99rycWi3H77bdTUFBAIBAgFAoxduxYBg8ezKmnnpruqFKVEQgESCaTjBkzhu+++45FixZxyimncOihhxKJRErKTNIpHA6z7777ctFFF9G4cWMCgcAG+0OhEADBYJAVK1bw+OOP06hRI84666wtGr+wEPr1S70vWbUq9V6hosjPh7ffhp13Bn8lliRJkiRJkiRJkiRJkqRtF0gmt+Yj65IkSZIkSZIkSZIkSZIkSZIkqbx9+eWXjBgxosoWrwBkZGRw9dVXEw6H0x1FW2nuXNhjj1TRQVWTnQ2ffw7duqU7iZQ+y5dD06bbtkj5mWfC4MHrH//POuqbdOed8Oc/b3pfYSH07w8ffLB+W+/eqdfp5hQWwoEHwtixW5J4Q02bpkpfpHRKJlNlRJ9+WrHKArZHo0bQpMn+rFw5j6+//poGDRoQi8V8HyiVgZEjR/LUU0/x8ssvA9C5c2dOPfVULrnkEvLy8hg6dCiLFi1Ky++axcXFVKtWjYEDB9KoUaONClcA4vF4SfHKnDlzePLJJ7n//vs577zzuPvuu8nJyfnNOdasgT594PvvoaCgTJ5GqcnJgbfegkMPTXcSSZIkSZIkSZIkSZIkSap8gukOIEmSJEmSJEmSJEmSJEmSJEmSNi+ZTPLll19W6dKVdSZPnpzuCNoGp58ORUXpTlE2CgrghBMgFkt3Eil9JkyArKzymWvffTcsXbnpptRi6fffn3qclQUvvAB16qw/Zu1aGDIEBg2CI49MLVb+l7/Auh+bWVlwySXblmfp0tSC7VI6vfYafPFF1SldAVi1ClauvIW5c+eybNkyksmkpStSGZgyZQpnnXUWL7/8Mj169KBbt2788ssvXHfddbz00kvUqlWLM888k2OOOYZ69eoRiUQ2WX5S2jIyMggGg3z22Wfk5ubSuHHjzc67rnTlww8/5KqrruKuu+5iwIABPPLII79bupKbCz16wHffVfzSFYD8fOjbF958M91JJEmSJEmSJEmSJEmSJKnysXhFkiRJkiRJkiRJkiRJkiRJkqQKbNasWRRV1VaLXykuLmb06NHpjqGt9P338PXXVbuYZPlyeP/9dKeQ0mf8+NRC4OXh2GPX3x85Em6/HT75BP70J5g2LbW9Xj0488z1x02YAKeeCv/6F3zwAXz8MdxyCwwbtv6YmjW3LU92Nnz77badK5WGJUvgvPMgLy/dSUpXYSHMnduTdu0uZLfddiuXogdpR3TRRReRSCR49tlnGTVqFG+99RY33HADxcXF3H333axevZpQKMRee+3FJZdcwplnnskee+xBKBQq9TKkUChEKBSiTZs2nHjiiRx55JF89dVXvPLKK8yZM2eT58TjcSZOnMhxxx3H6aefzueff85dd93Fiy+++Lvz5eXBgQem3j9Upl+nCwrgtNPgo4/SnUSSJEmSJEmSJEmSJEmSKpfS/dSbJEmSJEmSJEmSJEmSJEmSJEkqVWPGjKG4uDjdMcrFypUrWbRoEY0bN053FG2hBx+Eqv7tuXYt3H33hoUQ0o5k/PjyK1eqU2f9/f8tmli7dv39Aw+Ev/9902NUqwY9e6Zu62zr4uXRKEyeDL16bdv5FdmiRYt4+OGHmThxIqFQiE6dOtG3b1/22WcfksmkRRgVxLnnpkpKqqJkMpu5c++mqChAVla600hVz4gRIxg7diw333wzp512GgBNmjThkksuYcaMGTz00EO89dZbnPmrNrNmzZrRt29fotEo3377LRMmTCA3N5dwOEwikSC2FW8IwuEwoVCIaDRK9erV2WuvvejatSu1atUqOaZv37589tlnLFmyhFatWpFIJAgGgyX7Q6EQa9euJSsrixNOOIHTTz+dfffd93fnLi6GI46AqVMr5+8qBQXQvz8MH77h+xlJkiRJkiRJkiRJkiRJ0uZZvCJJkiRJkiRJkiRJkiRJkiRJUgW1evVqZs+ene4Y5SYWi/Hll1/Sr1+/dEfRFli9Gl59FeLxdCcpe99+C9Omwa67pjuJVP7WrCm/uaZMWX//wAPhgANg7Fg4/HDo2HH9vtatNz73wQfh8ss33LZ0KTzyCDz22LblicdTi59XNSNHjuSEE05g5cqVtG/fnmAwyKeffsrbb7/NX//6V4499tjfLF9JJBI8/fTTXHjhhbRs2ZLs7Gxq1qxJrVq1qFOnDg0aNKBu3brsvPPOnHrqqRssoq8tN3MmfPxx5SwN2FLBYHVefx1OPz3dSaSq57XXXqNx48YccMABhEIhkskkiUSCUCjEscceyxNPPMEXX3zBmWeeSXFxMRkZGRQWFjJ06FCaNm3KAQccQI8ePYjFYixZsoSFCxcyZ84cfvnlF1atWlVSkhIIBErGDgQC1KhRg2bNmtGqVSuaNGlC48aNycjI2ChfIpFgt9124+233+att96ia9eum/x50bNnT3bffXeqVatGZmbmFj33665LFcdV5uKq/Hw4+miYPh3q1Ut3GkmSJEmSJEmSJEmSJEmq+CxekSRJkiRJkiRJkiRJkiRJkiSpgvrmm2/SHaFcJZNJJk+ezNFHH00kEkl3HP2O55+HHWUt/XgcHn4YHn003Umk8leexSPPPgtXXgktW0J2NowYsenjsrK2fMzMTAiFIBbb+jyxWNUrXpk6dSrnn38+RUVFPPLII/Tt25doNMrw4cO59NJLuf766+nUqROtWrXa7BiBQIBdd92VU045hWAwyKpVq1i7di2rV69m/vz5zJ49m7y8PNq3b8/pp5++2RKXFStWcNNNN/H0009z4IEH8q9//YtmzZptdFw0GmXChAmsXr2a7OxsmjRpQtOmTcnJySnVr01F88gjVb/cbO1auPtui1ek0rZy5UqmT59OVlYW3bt3B1LX7lAoBECPHj3o0KEDI/77g3ZdMcqoUaP45ZdfGDBgQMl1OxwO07RpU5o2bUrnzp1L5kgkEsRiMWKxGKFQiEgkssVFW8lkkmAwyIABA7jrrrsYNWoUS5YsoWHDhps8vm7dulv83L/6Cp54omr8/M7Ph3PPhbfeSncSSZIkSZIkSZIkSZIkSar4dpA/b5EkSZIkSZIkSZIkSZIkSZIkqfKZMWMG8aq+4vb/CIVCLFq0KN0x9DuSSbj3XsjLS3eS8hGNwuDBqcWPpR1NUVH5zbV6NfTqBcOGQSKxfvuCBfDJJ+sfr1y58bkPPQT77QdHHw233gpr1kCDBnDDDfDYY9uWJ5GA4uJtO7ei+vTTT5k2bRonnXQS559/Po0aNaJ58+YMHDiQq6++milTpvDMM88AbPY9SCAQoHfv3vzzn//kscceY/Dgwbz00ku8++67PPnkk3Tu3Jnq1atz0UUXAanF+TdlyJAhPP744xQXFzN79mxim2jH+fnnnznvvPM45phjOOKII+jduzddunThj3/8IwsXLiylr0rFU1gI//pX6udPVTdrFuxgXYNSmYtEItSsWZNDDz0U2Pg6nJGRwYEHHsjs2bP58ssvgVQZVoMGDbj44otLilh+SzAYJCMjg5ycHDIzM7e4dAVSP0eSySQ77bQTPXv2ZMqUKaxdu3aTWbdGYSGccELVKF2B1HuQ4cPh7bfTnUSSJEmSJEmSJEmSJEmSKr5wugNIkiRJkiRJkiRJkiRJkiRJkqSNJZNJlixZ8rvHdezYkb59+5Y8vu222zY65pZbbim5//bbbzNx4sTfHLNRo0bsu+++NGnShBo1apCZmUk8Hic3N5fZs2czZswYVq1atdnzI5EIF1xwAXXr1i3ZNnjwYObMmfO7zycej7NgwQJatGjxu8cqfb7+GlasSHeK8hUMwjvvwMknpzuJVL4yM8t3vjlz4KijoE4d2HlnyM1NFTM8+eT6Yzb1Y2z27NQN4P33U2UtTz2Venz22XDJJVtfohIMwuLFMGkS1KoFNWtC9eqp7ZVRfn4+n376KVlZWfTp0weA6H+bPSKRCD169ABg8uTJAL+7iH7mJr45CgoK+OKLLzjggAM46aSTgFSp2v8aOnQod9xxB0cffTQLFy4kmUySnZ0NpN4LhEIh5s6dywUXXMCIESM48sgj6devH1lZWXzyySc8/fTT/PTTT7z77rvUqlVrG78iFdfrr6c7QfkpKoIHHoAXX0x3EqnqqF69Otdee21Jmcmvr+eJRIJgMMgBBxzAPffcwxdffEH37t1JJpO0bduWnJycrZormUwSCAS2OmMgEKBWrVrsuuuujB49mpdeeombbrppqwpc/tf118PSpdt8eoWUn596H7P//lCvXrrTSJIkSZIkSZIkSZIkSVLFZfGKJEmSJEmSJEmSJEmSJEmSJEkV0KpVq0gkEmmZu3HjxnTq1GmDbaFQiIYNG9KwYUP22msvnnrqKXJzczd5/uGHH75B6crWiMVizJkzhz/84Q/bdL7Kx9ixEIulO0X5WrMGRo60eEU7nv92YZS7lSth/PjU/Z133vC1N3To+vvZ2VBQsPH5v/4RGg6nSlOWLdu6DMkkfPBB6rW/enXqlpeXKl+pWTN1W1fIsqnHm7u/rsBlG9ap3y6rV69m8uTJ7LLLLuyyyy4AhMPr/8QwJyeHBg0asHTpUhYsWEDTpk23aNx1i+7n5uby0ksvAXDMMcdQp06dkhKVXx/39ddfc/XVV3PooYdy8cUXc/zxx9OmTZuSLOsW8P/ggw8YMWIExx13HC+99BIZGRkAnHrqqeyxxx5ce+21PPzww9x0000bzFMV3H03/LcvocqLx1Ov6Ucfhdq1051GqvzWFat069Ztk/vXFZt07NiRJk2aMH78ePLz86lWrRpZWVlbPM/kyZOJRCIUFxez0047lZRnbW3Os88+m5dffpkpU6ZssH1rffUVPPHEpt8TVHYFBXDuufDWW+lOIkmSJEmSJEmSJEmSJEkVl8UrkiRJkiRJkiRJkiRJkiRJkiRVQAsXLiQUChFLQ7tFQUEB3377LXPmzGHNmjUEg0Hatm1bsnhvdnY2++yzD5999tlG5+66667ss88+RKNRIpHINs0/f/787cqvsjdyJBQWbv15Z54Jgwevf/x7pQO9e8Pnn//+uIMHw9lnr39crx5ccw0ccwy0bp1a1H3qVHjhBXjssW0vjRk9etvOkyqzmjVLf8xbboFbb03d/9/X75AhMG8efP11quikQwe49lrIyUnt//RTGD58/fGffw6//AKffAKzZ6fKUrp0gauvXn/MjBlbX7oCqVKXP/8Zzj9//bZ4PFWIsXo1rFq1vpDlfx/PmbPp7eseFxRAjRrbV95Sq1bq67KlBS55eXmsWLGCvfbaizp16gCpkpNkMglAJBKhWrVqFBQUsPa/rR/rylJ+SyKRIBQK8Z///IchQ4bQs2dPjjrqKGD9Av/rFtJfvnw5N998M1lZWdx5550sWrSItWvXUqNGjZLilWAwSDwe54cffgDgoIMOIiMjg6KiIoLBIJFIhB49elCzZk2+/PJL8vLyqFat2pZ9ESqBqVNh1qx0pyhfwSC8+uqGrzVJ2yYYDG7RtbtJkybsvffezJw5k0gkslW/u11yySW8++67LFq0CIBu3bpx2WWXMWDAgK3KCdC0aVPq16/PK6+8wiOPPEK9evW2eIxfGziwapauABQVwccfp34X6dkz3WkkSZIkSZIkSZIkSZIkqWKyeEWSJEmSJEmSJEmSJEmSJEmSpArol19+oaioKC1zT5s2jWnTpm2wbfr06bRs2ZLGjRsDkJmZudF5OTk5HHPMMQB88sknHHHEEds0/9q1aykuLiYjI2ObzlfZGzcu3Qk2FI2uv9+mDfznP9Cs2YbHdOmSuh1zDBx55IbnbKlp01KlC6HQ9uWVKpMuXeDdd7ftNbMtmjSBk0/e9L7x4zfel5EB/funbpuyZg2ce+62ZQmHYY89NtwWCqUKT2rVghYttm1cSBVArV27YSnLpgpaZs7ceN+v7xcVpQpcatVKFU5dcEGqxGJT8vPzKSoqonr16pv8GRuNRonH44RCoZIF8bdE6L8XxWHDhlFcXEz//v3ZddddAUoW/l833s0338zo0aN57rnnaNasGRMnTiQWi1G9evWScSBV+LJmzRqAkpKYYDBYMk4wGKR+/frMmTOHn3/+mU6dOm1R0UBl8OWXm/93WFXl58Nnn1m8Im2PsWPH8sgjj/DYY49Rq1at3zx23fWyV69efPfddxQUFGxR8crKlSvp168fX3/9NX369KF169bMmTOHd955h9GjRzN9+nROP/10mjdvvsW5d9ppJ/bee2+OO+64bS5d+frrVPlaVZafD/fcA++8k+4kkiRJkiRJkiRJkiRJklQxWbwiSZIkSZIkSZIkSZIkSZIkSVIFNG/evHRHKJGZmckuu+xC/fr1S7ZNnz59o+OOPvpoqlevzowZMxg3btw2F69EIhEWL15Mi+1Z0V5lZu1aWLSofOb69lvYb7+NtzdsCG+8sX5h+tdeW7/v8cfXl658+y3cemuqmOHOO6FtWzjkELj+erjttq3Pk5EBU6dC+/Zbf65UWXXpAtnZ5Ve88uqrqdf2rrtC3bqQlweTJsHLL8M//7lxjoceShUqdewIDRpATk7qOjV9eqrI4dFHYVt/pBYUwN57b/9z2pRwGGrXTt22RzSaKpdZvRqqV//two5YLLZBucn/Wr16NXl5edSqVYvs7GyA3y0ySSQSBINBPv30U4YNG0bbtm056KCDNti3boH/v//97/zrX//i7rvvpl+/fgAUFhYSjUapUaNGSbZ4PE44HKZ69eoAzJ07F2CDUoApU6awcOFC6tWrV1LQUhVKVwDGjEl9D2/OmWfC4MHrH2/J095rLxg4ELp2TX1P5+Skts+enSos25xjjoFLL4XOnVPnzJsH//536mfqihUbHvvss3DWWZsfa/z41Pyb89VXv/88JG3e5ZdfzqxZs5gxYwb77LPPJo9ZV661zsEHH0x+fj5ZWVlbNMejjz7KuHHj+Otf/8qgQYOoWbMmAI8//jh33XUXf/3rX8nLy+PSSy+lUaNGv1uIte7nxGuvvbbJYs8t9cADUFi4zadXCskkDB8OixdDo0bpTiNJkiRJkiRJkiRJkiRJ/8/eXYdJVfZ/HH/PFluwpKRgECISAhZS1iOKoiLYCoj5EwMV20cRfezuQMDEFjFRlJBUVEQEQbAQlY4NtmZ+fxx3l6VZlp0F3q/rOteevO/vmT0zc4Zl7k/5Y/CKJEmSJEmSJEmSJEmSJEmSJEnlUEZGRomOu+WWW0qthlNPPZV99tmn2LqVK1fy5ZdfMnfu3GLrW7VqRdOmTcnKymLEiBHb3HdWVtY2t6Ht47vvgsHXV63a/n2tWgUTJqy/fuDAonCB776Dzz4L5pOTg2CVAldeCWPGBPPx8fDKK8F8v35w++2Qn7/1NU2bZvCKdi2tW5d8MPNhw4JpXQMHbjz86KmngmlLDR1aPISiNO22WxBmUp7FxwcBNVWrbn7flJQUUlNTWbJkCTk5OYXrCwbG/+OPP1ixYgUNGjSgYsWKW1XHG2+8wR9//ME999xDy5YtAYqFrnzxxRfcf//9nHvuuVxwwQWFx2VmZpKbm0tKSgr567woH3/88QwdOpQHHniAevXq0blzZ+Li4vj1118ZPHjwevcKmxvgf0exofe9bXX44XDFFVt3zK23wrq3lY0awVVXQffu0LEjLFhQWhXCn39CZmZRKIykLff2228zdepUHnroIfZfJzEsPT2dJUuWsMceexSGrhS8Xu69997UrFlzvdffDcnNzeXdd9+lZs2a9O3bl0qVKpGbm0t8fDwXX3wxKSkp3H777TzxxBPstttuXHDBBRsNdMnLyyMuLo6Yf2/otyV0ZdkyePddCIdL3MQOIxSCZ56Bm2+OdiWSJEmSJEmSJEmSJEmSVP7ERLsASZIkSZIkSZIkSZIkSZIkSZK0vi0Z/DZa4uLiii1XrlyZLl26APDBBx+wevXqbWo/EomQm5u7TW1o+5k+HaL560lMhIsvLlq+//6i+UqV4N/xpAFYO78oPb1ovnp1aNFi6/tOT4epU7f+OGlHVq0apKVFu4roOOCAaFdQuvbaay8qV67MpEmTCoNX8vLyCt9zp0yZQjgcpl27dlSqVGmL2oyJieGHH37giy++oGLFihx99NFA8F4OFAah3HjjjWRkZHD66acTHx9PZmYmAOFwmHA4TO3atUlJSQEgNjaWSCRCly5duPPOO8nPz6dPnz4cd9xxnHLKKRx55JHk5eVRrVo1IpEIqf+m4+wMoSt5efDzz6Xf7ooV8NFHMGgQPPnk5vdv374odCU/H66/Hk48ESZNCtbtuSc899zGj+/RI2hj7alv3033mZwc3GNI2npXXnklHTt25Oijjy58LVy4cCHXXnstBx10EO3ataNly5a8+OKLAIWBJ5UrV6Z3794bDUhZWygUYtWqVdSsWZPKlSsTiUSIj48n/G/iyemnn85ll11GTEwMzzzzDF999VWx4xctWsRtt93G0qVLiYuLKzxuWw0eXBTIuLPLyoKHHy5ZeKQkSZIkSZIkSZIkSZIk7eziNr+LJEmSJEmSJEmSJEmSJEmSJEkqa3l5eSU67vnnn19v3bnnnluitkaPHs2kSZNITExkjz324MADDyQtLY2jjz6a+Ph4xo8fD8AxxxxDhQoV+P7775k5c2aJ+lpXSc9f29+KFZCdHb3+e/WCGjWC+T/+gOHDi7YtWgRLlgTBKgBXXQX/938QHw+XXlq8nT32gG+/3fr+lywpUdnSDq11a/jkk2hXUbYqVIBOnaJdRemKi4vj4IMP5ocffmDEiBFcddVVxMXFERcXxw8//MBnn31GcnIy7du3B4LwlE2FmYTDYWJiYnj22WeZO3cu119/PQ0bNgSKh6AsXbqUvLw8VqxYQefOnYvVE/tvWtYDDzzAkCFDuOCCC7jwwgsLQ1guu+wymjVrxnvvvcfMmTMJhULcfffdtGrVinPOOYfU1FSqVau2yfN+6CF4/PEgnCstLfi5qfkNLcfHl+QR33o//hgEjJV2wNmwYcEEwfvo2gFmG3LFFUXzzz8Pd90VzE+bBr/9FoQcHH007LtvUPO6vv462G9r5OYG7R9yyNYdJ+3qHnzwQf744w9uvvlmmjRpAsC3337LxRdfzNSpU0lLS6NSpUrMmDGDXr168dprr/HEE09Qv3598vPzSUpK2qJ+srKySEhIYOrUqYwZM6bw9TwmJqYwhOX0009n9uzZPPHEE7z55pt06NCh8L3kqaee4tZbb+W9997j66+/Lgx/2RbhMDzwAPyb5bVLyMmB99+HE06IdiWSJEmSJEmSJEmSJEmSVL4YvCJJkiRJkiRJkiRJkiRJkiRJUjm0qYHON+WPP/4otRqWrJUwMWfOHPLy8ujQoQMAbdq0KQxeqVSpEgAtWrSgRYsWG2yrd+/eANx1111kb0FqR0nPX9tfRkYwyHG09O9fNP/II7B2Rk84DHfcAQ8+GCyfemowbUhiYsn6z8go2XHSjqxTJ/j889IPgyjPEhKgTZtoV1H6brvtNj7++GOuueYa/vzzTzp27Mhff/3F448/zoIFC3jssceoX78+ELwXf/DBB6xZs4bjjz+ehISEYm3FxMSwePFiPvjgAwDOOuusDQ7gn5qaykUXXcTChQvJz88nIyOD9PR0cnJymDJlCjNnzqRKlSrExsaSnZ1d7B4gPz+fI444giOOOKJYm88++yy//vorF1988SaDVyIR6NsXjj0WVq2ClSuDnwXTypWwdCn88kvxbevul5Cw+YCWzW2rWBHiNvONzunTg5qj7bDDiua//LJofsEC+P33ILwM4PDDNxy8Mm4c1KwJa9bADz8EoS/PPbfpc8vKgokToV+/UjkFaZeQm5vLLbfcQs+ePTn77LMB+Omnn7jjjjuYOXMmgwYN4oQTTmCPPfZgxIgRXHfddXz44YcMHjyYgQMHFoZfbYmKFSvSu3dvrr32Wt58801atGhB1apVgaLPbtWqVeOcc87hzTff5NFHH+Wiiy6iadOmAFxxxRW88sorXHXVVaV2/rNmwerVpdbcDmH1anjtNYNXJEmSJEmSJEmSJEmSJGldBq9IkiRJkiRJkiRJkiRJkiRJklQObc0guKUtLi6OvLXTLP4VWWu07A0NrF5aQqEQcZsbmVxRE83gkW7doEmTYH7VKnjmmfX3eeihIBzi5puDQd8LvP02HH00pKQEy8uXl6wGg1e0q4hE4Jtv4M034dVXi4cc7Qri4+GQQ6JdRemrVasWn3zyCQMGDODJJ5/k0UcfBWDvvffmrrvu4sILLyQ2NpZwOExMTAzHH388AIsXL95gwMnQoUNZsGABZ511FnvvvfcG+6xQoQLnnnvuBrddd911zJw5k8svv5xu3bqRmppKcnJy4fYN3Q/l5eUxZMgQ8vPzOeecc0gpeGHfgFAoCDypWHHjj8nmRCKQmbnhUJa15xctgrlzN77f6tVB6NemAlp++ikIK4mmypXh3ywFAP7+u/j2v/8uCl7ZyK+cf7N7qFABDj00mI4+Gnr02HTfS5eWpGJp1/XII4+Qnp7OxIkT+fzzz+nSpQvz5s3j7bff5vHHH+fiiy8u3PfMM8+kefPmdOjQgcGDB/N///d/1Fz7ZnkLHH/88QwbNoy3336bjh070r17d+Li4ohEIoXhKwceeCCnn346Dz/8MDNmzKBp06bk5ORQqVIlZsyYQXx8fKmd/7Rpwev8rmbKlGhXIEmSJEmSJEmSJEmSJEnlj99CkiRJkiRJkiRJkiRJkiRJkiSpHNrewSNpaWlcccUVhcsDBw4snL/00kv55Zdf+P3331m5ciUxMTE0aNCAgw8+uHCfP//8s3B+4sSJxQZJL9ClS5fC+alTp7Js2bINBrpsiMEr5Vc0fzVXXVU0/+yzwWD2G/L44/DEE9C4cRC0Mn8+pKbCH38U7TN9eslqKMWxoqVyJxKBr74KwlbefBNiY6FnzyC46LLLYMKEaFdYNhITg/PdWd+KmjZtyosvvshvv/3G33//TTgcpm7durRs2bJwn5iYGACOPPJIfv/9dypuILkkJyeHW2+9lZycHK666ioSEhI22ufa4W2htUbJz83NBaBevXrUrVu32DGzZ89m9OjRtGrVirp16xIbG0tWVha33HILkydPpn///rRo0aJkD8JWCIWC95KUFKhdu+TtRCJBeNfagSzrBrT8+CPk55de7SWxbo5NTs7Gl1NTi+ZXroSXXoLPPw/eb6tXh379gtAVgJNPDl5P3nhj431nZm5b7dKupmPHjvTq1Yt33nmHY489lnbt2hEfH0/jxo2Lha5EIhHy8vJo0aIFzZs3Z8GCBSUK+mzSpAl9+vThxhtv5OGHH6Z27dp06NCBUChU2Ed8fDz77LMPAMv/TToseH8ozdAVgIkTIT1964/r1QuGDi1a3pLwliFDoHfvjW//+ms44IDi6+rXhwED4MgjYffdgzCq5cvhhx/gxReDNkvi99+DkK7ExJIdL0mSJEmSJEmSJEmSJEk7o530v35LkiRJkiRJkiRJkiRJkiRJkrRjq1ixIkuXLo1K3wkJCbRs2bLYAOxrS09P56OPPipcnjFjxgb3Wzt45ccff+S3337b4ho2NMC7yodo/WratoWOHYP53Fx46KFN7x+JwE8/FS3fc0/R/KRJ8NdfJatjAxlD0g4tHIapU4MwhDffDAbx7tkT3nkHWrQoGoz82mvhzDNh9ero1lsWIhG48MJoV7F9ValShSpVqmx2v1GjRm10W3x8PF9//TWZmZkbvWcoENrIqPZLliwBglCASCRSbL+lS5dy0003UbFiRWrUqEF8fDyzZs0C4Pzzz+eee+4pUXBAtIRCQVBJaiqskzFTaNUq+Oyzsq1rXRkZxZcrVNj48tqBB2vl+RV65x2YNQv23DNYPv54g1ek0nTAAQcwZMgQzjjjDJ588knef/998vLyePTRRwEIh8PExMQQCoUKQ0/C4TBxcXEsX76c6tWrb1V/oVCIfv36MX36dF566SXuvvtuwuEwnTp1KtbHzJkzSU5O5oB1k0hKWXkOhKtfH775BqpVK76+Rg047LBgatsWLrlk69tOTobvv4cDDyydWiVJkiRJkiRJkiRJkiRpZ2DwiiRJkiRJkiRJkiRJkiRJkiRJ5VCDBg34/fffCYfDZd73uHHj2HPPPalRowbJycnExsaSnZ3N0qVL+fnnn/nqq6/Iysrabv3n5uay2267bbf2tW0SEyEuDvLySq/NW26BW28N5ocOhT591t/nqquK5l9/HRYs2HBb7dvDzTfD22/D/PlQtSqcdhqceGKwPT8frr++5LWmpJT8WKm8CIeDAKI33oC33oJKlaBHD/jgA2jWrChsZW3HHhsELuzswSuhEPznP1CrVrQrKf9CoRBNmzbdpjaeeuop/ve//1G1atX1wllatmzJ4MGDmThxIvPmzSM3N5e+ffvSvXt32rdvv039llexsRATEzxHo2XFCli2LHj/hPWfC7VrF83Pm7fptrKzYdq0ouCVmjU3vf+/mQ3SLiEvD378MXiOTJ4chAJmZkJWVvBelJwcTHvtBQcdBG3awN57F3+Pzs/PJzY2lqOOOorDDjuMl156iREjRtCgQQMAYmJiAAqDrb799lsWL15Mo0aNaNSoUYnqrlChAvfffz+rV69m5MiR/PHHH/z3v//l5JNPJiMjg7fffps333yTAw44gLp1664XqlVa8vNhzpxSb3aL9OgBf/9dfN2690fnn18UurJyZRBO9eef0K8fdOsWrL/gArjmmvUDrzYnNze4bgxekSRJkiRJkiRJkiRJkqQiBq9IkiRJkiRJkiRJkiRJkiRJklQO1a1bl/j4eLKzsze53/Tp05k+ffom9xk4cOB661auXLnB9QCTJk1i0qRJW17sVvS7JSpXrkxsbOw296/to0EDSEoq2/CF+vWDAY4L3HffxveNjQ1CE/7zn/W35eXBxRfD2LElqyMuDpo0KdmxUrTl58OECfDmm0HYStWq0LMnfPIJ7Lvv5o+PjYXLL4c77oA1a7Z/vdGSkgIDBkS7il1HUlISdevW3eC21NRUunfvTvfu3dfbtr0G8o+2pKTgvSYnJ7p1fPEFnHxyMN+hAwwbFszvsUfwnlzg88+DnxUrQr16MGtW8XYSE4OwiAJ//bXpfpOStqlsqVxbswbeeSd43nz5ZRBclJgIkQikp2/8uFAIUlODQKZwOHjP7tgRjj4ajjoq+MwUDoeJi4ujd+/edO/enUgkAlD4MxQKkZOTw9tvv828efN44okntulcatSowcMPP8zuu+/OY489Rs+ePWnVqhX5+fn88ssv1KxZk2effZaam0tb2gazZ0NCQnReL7/+Gn77bdP7VK5cNP/pp0G4JATBVgXBK3Fxwf3V1srKgvHjg881kiRJkiRJkiRJkiRJkqSAwSuSJEmSJEmSJEmSJEmSJEmSJJVDtWvXJi8vL9plREW9evWiXYI2oU2bYNDnsnT55cHAxACjR8N33218319+gRdfhIMOglq1oEKFYKD3zz+HBx6AmTNLXkdyMhxwQMmPl9YVDoeJiYnZbu3n58O4cUHYyttvQ82aQdjK6NGwzz5b394FF8Cdd5Z+neVJrVrQvn20q9Dm7IyhKxCEMJQ0e+6WW+DWW4P5oUOhT5+ibbvvDq1bB/MFPyF4XzvhhGB+yZIgnAngkUeKgld69w4CIn78EW64oejYTz8N1kEQ5DRjBnz8MYwYEexfowb06wd77ll0zOuvb/ockpO34oSlHcS8efDoozB4cBCisnZ4YW7u5o+PRIofM20afPMNPPdc8Jzp3x/69o2hWrUgZKVSpUqF+4ZCocLwlddff52hQ4fSrVs3jjrqqG0+r/r16/PII4/QokULPvvsM8aNG0ejRo3o27cv99xzD/Hx8dvcx6bMmwfb8RZqk8aNC+6p1qyBH34Iwqmeey74XRUYNSp4DQQ46qjgtXTBArj00qJ93nsPVq0qWQ0Fr7+SJEmSJEmSJEmSJEmSpEAoEln7v3FJkiRJkiRJkiRJkiRJkiRJkqTy4u6772bNmjXRLqNMxcfHc/TRR9OmTZtol6KNCIchJSUYaHhXk5AQDJhco0a0K9GObMGCBQwdOpT333+fe+65h44dO5Zq+3l5MGZMELbyzjtQrx706BFMjRpte/sPPQQ33QQZGdveVnmTlARjxxqwpOh5/30488xND8Tfq1cQrFKgIINmU8Er6x6zIWPGwGGHFS0PGhQ81zfkt9+gY0f4/fdguUED+PXXTbf/+ONFIQQbEgoFNT/zTMnDZ6TyIj8fPvoI7r4bvv46WN6SkJWSSEoKAj+OOw6uvhoOPLDodaHApEmT6NChA40bN2bkyJHsvffeW9T2qlXB/W9i4ub3zczMJC4ujoSEhBKcxdZ77TU4//zioTRbamOvo5syZEgQnrIxb70V3Gut7fLL4eaboVq14uuzs+G+++D220v+mapJE5g9u2THSpIkSZIkSZIkSZIkSdLOKC7aBUiSJEmSJEmSJEmSJEmSJEmSpA2rVasWv25uFOudTCgUok6dOtEuQ5sQEwNNm8K330a7krKXmmroikpuzpw5vPHGGzz99NMsWLAAgKlTp9KuXTvi4rbta165ufDFF/DGG/Duu7DnnsHg35MmwV57lULxa7nsMnjppeA1IBwu3bajKTkZLrrI0BVFV5s2wYD85cHNNweBEZdeCq1bB8+RP/6A996DO++EJUuK9v3zTzj11CD4oU0bqFULKlYM9vnqK3j22SBUZlNiYoKwqJdfDl7DGjVaf6pXL9hvZxWJRAhtSQKEyrXvv4eePWHhQkhP3/79ZWUFP99+Owh7OfRQGDYseB4CZGRksHTpUvr27cvxxx+/xaEr6emw777w+utwyCGbDydJTk4mEolsw5lsnayssr0PWbkyuP/5/PPgtbB69SBM6tBDg+0nnxz83t94o+iYBQuC18d1g1cqVIBTToGPP4YvvyxZPbtiCKYkSZIkSZIkSZIkSZIkbUooUpb/i02SJEmSJEmSJEmSJEmSJEmSJG2xyZMnM3r0aPLy8qJdSplJSEjgmmuuITY2tnDw6WmX5OgAAQAASURBVCVLllC9evVol6a1XH45PPoo7GrfSjn8cBg9OtpVaEeUn59Pv379ePrpp9ljjz3o1KkTI0aMYP/992f48OHUKEGiT05OcD2++SaMGAENGwYDfp98MuyxR+mfw9rmzYMWLSAzc/v2U5YaNICffgoGQ5eiqUoVWLEi2lWUveTkILCidm34+edgmju3+LRiRRAmVRDE0rBh0XydOjtHKMvPP/9MTk4OdevWJS0tLdrlaCvk5sKgQXDffUEoRrTuk+PjITERnnwSzjgjCEyJRCKkp6eTmpq6ReE+eXnQpQv07w9du5ZB0SXw2GPZXHttApmZWx9W1KsXDB1atFzSvKMKFWDWrCAsCuDFF+Gcc4L5006DV18N5ufMCQLxfv45+Dl0aPB6lZ4OTZoEIT1bq06dINRFkiRJkiRJkiRJkiRJkhSIi3YBkiRJkiRJkiRJkiRJkiRJkiRpw1q2bMnoXSjlITY2ltatWxMbG8v777/Pq6++yrfffktCQgKtW7fm9ttvp06dOtEuU8DBB8OQIbB6dbQrKTtxcdC5c7SrUHk3e/ZsJk6cSNWqVencuTOVK1cGgte3Nm3acPPNNzNw4EAAjj76aCZOnMi8efO2OnhlwQJo2RL22ScIW7nlFqhfv7TPZuP23htuvx1uvhkyMsqu3+0lKQlef93QFZUPLVvC2LHRrqLsRSJBqEooFAQ7tWix/j7p6cUDWSZPDoIO5s4N7kn23rsoiGXtcJbatUserFBW0tPTufPOO3nzzTf5/fffycnJoWnTplx88cVccskl0S5Pm/H998H78YIFkJUV3Vpyc4Ppwgth2DB44QXYbbcIFStW3KLj8/KCYLcnnoDGjbdzsVth5cqVjB49mhEjRvDTTz+xeHEXcnOvAxKjVlN2NkybVhS8UrNm0bb/+7+i+SeegBkzgvkXXwwCbfbfH1JT4bjj4Jlntr5v71kkSZIkSZIkSZIkSZIkqTiDVyRJkiRJkiRJkiRJkiRJkiRJKqeSkpLYZ599mDlzJpFIJNrlbHehUIjWrVvz9NNPc/HFFxMXF8e+++5L5cqV+fjjj3n77bd57LHHOOuss6Jd6i7v8MMhJyfaVZSthATo0iXaVag8iUQihEIhli1bxrBhw3jyySf57bffSEpKYvfdd+fBBx/kyCOPLNz/7LPPJjY2tnD5gAMO4NNPP2X8+PG0bduWuLgt/6pXrVowc2bwM1ouvxxeeQWmTw8GeN9RJSfDRRfBgQdGuxIp0KkTfPkl5OdHu5Kyte++mw9HSU2FVq2CaV2rVhUPZRk3DgYPDtZlZgYBLOuGsjRqBLvtFv1QlhUrVnDFFVfwwgsv0LZtW2688UYikQivvfYa11xzDcuWLePmm2/ebDsZGRlEIhFSU1PLoGpBEBh0110waBCsWRMslxcZGfD552EaNoRXX43h+OO37LhwOHgdSoxenkkxK1eu5LHHHmP48OH8/vvv1K5dm4YNG/LPPxnk5mZTFsErFStCvXowa1bx9YmJ0KZN0fJffxXNr52pV6lS8ePWXk5LK1lN5eX3I0mSJEmSJEmSJEmSJEnlRSiyK3zzSpIkSZIkSZIkSZIkSZIkSZKkHdTChQsZOnQouTvyqPZbqEGDBmRmZnLDDTeQk5PDY489Ru/evcnPz2f06NFcffXVAIwePZqaNWtGuVodfzx88EH5GmB6e2rSBGbPjnYVKo+uvvpqnnvuOdq1a8eRRx5J/fr12Wuvvdh///0JbWA0/3A4TExMDB9//DFnnHEGbdu25ZVXXqF69epRqH7bLF4cDDi+cOGOGRKRlBQMLj9yJGxF7o20Xb3/Ppx5ZhAksqsIhYIwpwcf3D7tr1hRPJRl7Sk3Nwhg2VAwS/XqZRPK8tJLL3HOOefwn//8h+HDh1O5cmUAfvrpJ7p160ZmZiajRo2iadOmW9ROWloaderUoUmTJjRr1ozmzZuz3377sddee5FoWkOpiUTgssvg+eeDcJ/yLDExzFNPxdCr16b3K7ivj0YYUcH90brmzZtH586d2X333enVqxft2rWjdu3aTJtWne7dc8jMTNjqvnr1gqFDi5YLzveWW+DWW4P5oUOhT59gvkEDmDcPPv4YRowI5mvUgH79oH37ona6doUPPwzmhw+HU08N5pcvh+uvh/nz4eST4cILi4457DAYM2arT4EDD4QpU7b+OEmSJEmSJEmSJEmSJEnaWfnfwSVJkiRJkiRJkiRJkiRJkiRJKsfq1KlDWloaS5YsiXYp21VCQgK1atXikksuISkpibvuuotzzz0XgJiYGLp06cK8efO49NJLef7557n++uujXLEGDAgGCU5Pj3Yl219qKlx7bbSrUHl0xx138MADD9C/f3/69+9PvXr1im2PRCLrha8ULLdu3ZqWLVsyZcoU5s2bt0MGr9SoARMnBuErS5ZAOBztirZchQqw//7w7ruGrqh86dABcnKiXUXZSkmB447bfu1Xrgxt2wbTupYtCwJYCoJZRo2Cxx8P5iOR9cNYCgJaqlUrndpWr17Na6+9BkCfPn2oXLkyOTk5xMXF0aRJE3r37s2NN97Iu+++S9OmTTcaTgGw//77c8stt7Bs2TJ++eUXfvnlFyZOnMjSpUvJ/zcdq23btkyYMIH4+Phix26qXa0vHA7CO955p/yHrgCsWRPD//1fEOh06aUb368sA1fC4TCTJk3irbfeYubMmdStW5du3bpxxBFHULFixcJrslatWhsMHtpvP8jPj99I66UvNjYIVunadcPbH3+8KHQFggCXo46CqlWhShV46qn1j3nzzZKFroRCcNBBW3+cJEmSJEmSJEmSJEmSJO3M/C/hkiRJkiRJkiRJkiRJkiRJkiSVc4ceeigffvghubm50S5lu4mLi+OZZ57hl19+4YYbbuCUU04BgtCC/Px84uLiaNu2LfHx8axatapw27qBBio7HToEg47vCsErkQicemrBvNfdruTbb7/lq6++ombNmnTt2pW4tRI6li9fzmuvvcZhhx3G/fffX7g+PT2d1NRUIAhZWfeaKZjfbbfdaNeuHWPHjmXChAm0bduW2NjYMjqz0lOvXhC+cuihQfjKv2P7l2tJSdCyJXzySRDAIpUnaWnQowe8+uqO8XwqDWlpcPjh0em7atUgwGDdEINIBJYuDQJYCqYPPiiaj41dP5SlYKpcecv7/+WXX/jqq6/o0KEDrVu3BiA+Pp5IJAIE7xUQvOcAm7wHadasGc2aNSM3N5f09HSWL19OVlYW06dP5/HHH2fSpEkcfPDBxMfHk5eXR1xcHHl5eUyZMoWhQ4fy7bffEhMTQ9u2benevTudO3cu9r6nQCQCF1wAb7+9Y4SuFMjMDIIEk5Ohb99oVwODBg3ivvvuo0qVKlSuXJmvvvqKoUOH0qdPH2655Rbq169POBwmJSVlvdAVgDp1IC4un+zs7X+N/vln8FnguOOCsLlataBixeC+56uv4Nln4f33ix8zeza0agVXXw1HHAF77BHcc6xcCTNmwCuvwODBJasnNRUOOWRbz0qSJEmSJEmSJEmSJEmSdi7+j0dJkiRJkiRJkiRJkiRJkiRJksq55s2bM3bsWFasWBHtUraL+Ph4atasyeeff84hhxxCjx49qFq1KhAMLl0QRDB9+nRyc3O3aOBpbX+hEAwYEAzgnJER7Wq2n/h46NMnGKS6IEBj0aJFzJ49m0MOOYT4+Phol6hSUvD7XbhwIU8//TTPPfccS5cupWLFitSrV49atWpx0EEHFe733Xff8cMPP3D99dcDwWvUmDFjmDFjBitXrqRatWpcddVVNGrUaL2+wuEwMTExHHrooVSuXJlPPvmEXr16Ua1atcJtO5K994avvw7CV/76C8pzTlhyMrRvDyNGQGJitKuRNuyqq3a8UIeSSk4OggnK221dKATVqwfTugEHkQgsXlw8lOXdd4OfP/8cvLY0bBiEsFx3Hey778b7mTVrFosXL6ZHjx7UqlXr376Lh3XFxsaSkZFBZmYmycnJm609Pj6eKlWqUKVKFQBmz57N119/Tbt27TjvvPOAIPQwHA7z8MMPM2DAABISEmjSpAm77bYbb7zxBu+++y533nknvXr12roHbhdw7bVBMNKO+PzMyoJLL4VKlaBnz+3fX35+PgsXLmT33XcHiu61hg0bxsCBA+nSpQs33XQTjRs3ZtGiRVx11VUMGTKE/Px8hg4dut7nvUgkws8//8zcuXOZMGECa9Z0BdptdV3DhgXTugYODKZ15eXB668H09b44w+4/PKtLm+zwuEgAEaSJEmSJEmSJEmSJEmSVMTgFUmSJEmSJEmSJEmSJEmSJEmSyrnY2Fh69uzJkCFDyMvLi3Y5pSomJoZ69eoxYcIEMjMz6dGjB/uuNTp1weC8q1atYtSoUQAcf/zxADtkOMHO5uyzg/CVnVlsbNGAyQWDP1900UVMmDCBgw46iOuuu4527bZ+wGeVP6FQiDVr1nDTTTfx9ttvc+SRR9KxY0fq1KlDs2bNaNq0aeF+a/+sVq0aX375JZdeeinTp09n9913Z9myZWRkZDBy5Egeeugheq4zunnBsa1bt6ZFixZMmTKFuXPnUq1atR32da1ePZg2Dbp3h2++KZ+BTElJ0Ls3PPwwxPnNOpVjrVrBXnvBDz9Eu5LtLxwOnpc7klAIdtstmA49tPi2SAT++acokKVatU23NWvWLCKRCHvuuWexUJWC94k1a9YAweeBrQkdLLhPXrZsGY8++ii5ubn069ePFi1akJ+fT2xsLO+++y733XcfVatWZfDgwRx33HH8888//Prrr1xyySVceumlNGjQgM6dOxfek+/q3n4bHn98xwxdKZCVBb16QfPmsM8+26ePvLw81qxZQ+/evQs/xxVcd+np6Tz66KNUrlyZp59+ujCUpXr16rz88svss88+vPDCC1x55ZW0aNGiWLu5ubnccMMNvPXWWwDExaWRn38gu9rX5fPzg3AnSZIkSZIkSZIkSZIkSVKRHfN/4UuSJEmSJEmSJEmSJEmSJEmStIupU6cOBx54IPHx8dEupVTFxcXRtWtXPv/8c2rWrMkhhxxCQkJC4faCAZ7HjBnD5MmTadGiBY0aNQLYYDhBJBIp/Llq1aoyOINdW6VKMHAgpKREu5LtIzERzjxz/YGN77//fk499VR+/fVXjjjiCG655ZboFKhSFQ6HGTRoEEOHDuWmm27iscce47LLLqNHjx6FoStr+/vvv4mNjWX+/PlceeWVxMTE8O233/Lbb78xbdo0Bg4cyF9//cVtt93G/Pnzix0bCoWIRCLUqlWLQw45hFWrVvHdd98BsGrVKmbMmMHSpUuBote1HUH16jB2bBBskppafsJNkpKgdm345JNgwPzyUpe0KddeGzyPdmaxsdCjB1SuHO1KSk8oBLVqQYcOcO65ULPmpvf/559/iImJoUqVKsTGxq63ffHixeTn51OlShUSExO3up5HH32UCRMm0LVrVw4//HCg6H3l448/5p9//uH666/nmGOOITY2ljp16tCuXTtuueUW0tPT+fDDD/89L0NXliwJfqc7cuhKgexsOPXUIMBjW/z999+MGzeO3Nxc0tPTWbVqFenp6XzwwQf06dOHd955hyZNmgAUXt/Z2dnMnj2b2rVrU716dSC4B8vPz6dq1aqcffbZALzyyitk/vtgF1yzCQkJHHvssTz55JPMnz+fJ5/sQ2LiNp7EDqhpU9hBc/okSZIkSZIkSZIkSZIkabvxv1VJkiRJkiRJkiRJkiRJkiRJkrSDOOyww0jZiRIu4uPj6dq1Kz///DPz5s2jbt26HHzwwYXbw+EwAAsXLuStt97ir7/+omvXrtSpU2ejbRYMyvv000/TqFEj7rjjju17EuLKK4Ngkp1x8N+0NHjooeLrwuEwe+65J4888ghPPfUUZ599Nvfeey/nn38+6enpUalTpePvv//mueee46STTuLqq6+mVq1aRCIRVq9eXWy/vLw8AHbbbTdq1KjBU089xZw5c3jwwQdp2bIlkUiExo0bc8MNN3DkkUcyc+ZMPvnkE/LXGd28YBD7ww8/nLS0NF588UX++9//0r17d0477TQ++eSTYvvtKEIh6NsXZs2CQw6JfjBTUhL06gU//xwEIUg7ih49gufTzqxCheA+YlcVDoepUKECsbGxGwzZyszMZN68ecTHx9OgQYOtej+IiYlh8eLFPPXUU+Tn53PTTTex2267AUUBGHPnzgWgTZs2hcGHkUiESCTCAQccwO67787o0aNZvHjxtp7qTqFvX8jKinYVpSMchnnz4L77tq2dMWPGcNRRR3H00Ufz4IMPMnbsWH744QcOPvhg6tatSyQS4aCDDgKKPqf98ssvVKpUiTp16rB8+XIguF4Lru8uXbpQtWpVxowZw8KFC9frs0+fPlx44YXsscceHHtsDSKRCtt2EjuY2Fjo1CnaVUiSJEmSJEmSJEmSJElS+RMX7QIkSZIkSZIkSZIkSZIkSZIkSdKWiYuLo2fPngwZMqRw4P8dVUxMDLvvvjvNmzdn4cKFJCUl0bBhQwByc3OJiYkpHBT6jTfeYMSIEbRp04bjjjuO1NTUDbYZDocLB5l+9dVXWbx4MTfffDNPPPEEDz/8MD169Ciz89uVxMbC669Dq1Y7z2DUEIQ1DB8O615uMWslzLRr144GDRoA8Prrr3PMMcfQvXv3siwTgEhk5x+cvyxMnDiRxYsXc9pppwHw1Vdf8fnnnzN79myWLVvGPvvsw/nnn1/4WtWqVSsaNGjA33//TeXKlenYsSMQBKWEw2FiY2Pp2rUrn332Gd9//33hugJLlixhzpw5jB49mry8PCZNmsSkSZNITk7muOOOo23btmX/IJSievVg7Fh4/nm44orgOs3IKLv+K1aESpXg1VcNXNGOKTExCEW48sqyfe6UlQoV4NhjYf/9o11J9MTExFC3bl1yc3NZsmQJEIR7xcTEEBMTw19//cW0adOoWbMmzZo126q2s7Ozuf/++/nnn3/o2bNnYfgFFL1PVaxYkVAoVNh3QegKwKpVq1iyZAkrVqzY6L33ruTtt+GzzyAnJ9qVlJ6MDLjtNjjxRGjSpPi2SCSyRUE/Rx99NOPGjaNOnTrUrFmzMMAHKLyuKlWqBEB+fj5xcXHk5uYSCoVIT08vFkpX0N9+++1HkyZN+PHHH/njjz9o2LDherXk5+cTGxtL7drQokWYr77aCRMgN6JCBejTJ9pVSJIkSZIkSZIkSZIkSVL5s+v8TzJJkiRJkiRJkiRJkiRJkiRJknYCderUoVOnTsTHx0e7lBILhUIkJSVx0kknEQqFqFSpEg0bNmTs2LHMnj2b+Pj4wnCCkSNH8uCDDxIKhTjvvPM44IADNtpuQSDGs88+y/jx4zn99NP54IMPaNKkCaeccgodO3Zk1qxZZXKO6/r7b/jgA7j1Vjj7bOjeHbp0gf/8B044AU4/Ha66KggImDMHwuGolFlijRvDwIGQkhLtSkpHYiKccQZ07ly0LvzvL2XRokUsX768cH3dunW5/vrriUQiPPTQQ+Tm5pZ6PZEI/PwzvPYa9O8PbdpAWloQDhMXBzExwc/ExGD9/vvD5ZfvuNdTaZg4cSIff/wxa9as2ey+BYN+L1q0CIDly5czbtw4evTowfXXX8+YMWMYO3Ys9957LwceeCBfffUV+fn5VK1alUMPPZSEhATS0tL44YcfgGCw8oI299tvPwDmzJlDfHx84XWUm5tLv3796NKlC/fccw+xsbH06dOHTz/9lPT0dIYPH07jxo1L/XEpa6EQ9O0bvAY+8ADsvXfwOrG9goLi44PnQfv28Mor8Ntvhq5ox3b++UGwWVxctCspfcnJ8PTT0a4i+mrVqgXA/PnzgSBoseCedsqUKcyaNYsDDjhgk/fAGzJjxgzuuece9t57b2688cb1tsfExHDccccRiUR47rnngOAevSD05bnnniMrK6vwvn1XtmQJnHsuZGZGu5LSt2YNnHIKFOSfLFq0iFmzZm1R6ApAlSpVOOigg9h9990LQ1cikQirVq0iMzOTtLS0wuCegut69913p1KlSsybN6/YPXVBn7Vr16ZRo0asXLmSv/76a70+C0JhCkKCrrsuhuTk/PX221k1agQtWkS7CkmSJEmSJEmSJEmSJEkqf3bC/24rSZIkSZIkSZIkSZIkSZIkSdLOrX379mRmZvL1119vl5CH7a1ChQr07du3cBDeihUrcvnll3PppZdyww03cM4559CoUSMmTJjANddcw6pVq7j99ts5+eSTiYuLKxxsd23hcJiYmBi+++47Bg8eTGJiIi+88AKxsbE0aNCAjz76iMGDB9OsWTP69+/P/fffv93OLxKBSZNg1CgYMwamT4esrCAMICMD8vI2fFwoBKmpQUhGfj40bRoEBnTuDF27wr9jGZdbV14JL78MM2bs+EEfaWnw0EPF18XExJCRkUGvXr1o0qQJvXr1Yv/99wegevXqVK1alZycnMJgjW2Vnh48ns89BzNnBuEqMTHB+n/HmS4mPz+YsrPhu++C627IkOLXU9++QfBPpUqlUmK58+uvv/LQQw8xbNgw0tPTSU5OJikpiZtuuolzzjmHSpUqFb5WrK0g6Kl69epAMFj9HXfcQatWrRg1ahRNmjRh7ty53H777bz44ov897//5Z577qF58+Ycd9xxjBo1it9//52vvvqK/fbbj3A4XBiOtWDBAoDCayUmJqZwe8WKFTnuuOPo27cvRxxxRFk9TFGRkgIXXBCESEyeDPfdBx9+GIRJpKdvW9sxMUWvnX37wqWXBgEv0s4gFApChPbdd+P3Dzui5GQYNgyqVo12JdHXrVs32rRpw9ChQ2nXrh0nnHAClStXZvz48dx9993ExsZy2mmnERMTQ35+fuF71oYU3CMvXryYp/9NtTnttNNo0aLFBt//jj32WNq1a8dnn31G586dOe200wCYNGkSw4cPB4KQjLXb3hVdc01wL78zCodh7twwXbu+yY8/Xs2yZcuoUaMGrVq1YsCAAbRr126L2ln7+giFQuTk5DBlyhQSExOL3QMB1KtXj8aNGzNy5EhmzZpF8+bNC48tuE7r1q0LwJIlS4qtL2i/YP9IJML++y8gL68KkFo6D0o5lpoK114b7SokSZIkSZIkSZIkSZIkqXwyeEWSJEmSJEmSJEmSJEmSJEmSpB3QUUcdxZo1a/jhhx92qPCVChUq0KdPH6pUqVJs/bnnnsvKlSu58cYb+fjjj4mNjSUjI4PatWtzwQUXcMMNNxTuu6FBnwsG4n344Yf55ZdfOP/88wsHpt53331p0qQJ7du355lnnmHffffdLueWng4vvQT33AOLFgUBGGsPkp6dvenjIxFYvbpo+dtvgwCNIUOCYIELL4RLLoH69bdL+dssNhbefRfatIHlyzccDrIjSEmBkSODgY3X35ZCq1atuPvuu5kwYQInnXQSLVq04I033uC3335j//33J+HfhJy1B6DemsHKZ80KQl9efDH4vWdklOw8NnQ9XXstDBgAp50WBOXst1/J2i6PwuEwgwYN4tVXX6V79+4ccMAB/PPPPwwfPpwrrriCn376iUcffXSTv4fk5GSqVavG008/TfXq1bnpppto0qQJOTk5NGrUiJtvvpnFixfzxRdfMH78eJo3b85BBx3ERRddRL9+/XjggQfo2LEje++9N8uXL2fSpEncdtttJCYmcvrppxf2U1DDs88+u90fl/ImFIJDDoG33oLFi+Gjj2DiRJgwAebMKQqY2lgYS0HISm5u8Jqz337QsWPQ5tFHQ1JS2Z2LVFbq14cHHghet0v6nlCeVKgAxx4Lxx8f7UrKh7S0NO677z4uvvhiLr/8cl577TUikQhTp05l+fLl3H///Rz/74MVGxvLvHnzCIfD7LnnnsTFFf+KcDgcJjY2lhEjRjB48GCOOOIIzjrrLGD9++dIJEK9evUYPnw4N910E2+//Tbjxo0jJSWFI488kpNOOonXX3+dvfbaq2weiHJq1Sp49VXIyYl2JdtPVlYMo0a1plu3NjRu3Igff/yRESNGMHPmTAYNGsSpp5662dCfda+v2NhYsrKySElJKQyjg6IAlYMPPpiRI0cyZswY/vOf/xR+Noz8+wGi/r8feBYvXlzY/po1a/j111+JRCL8+eef/PXXX8yZM4f33nuPnJyTiY29jvz8cp5UuY1iYqB792hXIUmSJEmSJEmSJEmSJEnlUygS2VG/xiJJkiRJkiRJkiRJkiRJkiRJ0q4tEonwySef8M0335T78JVQKERiYiLnnnsu1atX3+h+S5Ys4ZlnniEzM5OEhATOOuss6tWrR0JCwmYH/J0/fz6PP/44o0ePZvbs2Rx55JGcc845HHPMMVSsWBGAjIwMUlJSSvXcfvwRHnwQXn5524IyNichIWj/0EPhmmvgyCOD5fLmxx+DEIRVq6JdydZLTAzz4YcxHHYY5OXlERsbu8GgjjfeeIPzzz+fVWudZOvWrXnppZfYZ599igWtrFixgoSEBJKSkjYa+hGJwHvvwe23w8yZQajE2qE9pS02NriemjSBG2+Ek08OAjF2ZK+//jqnnXYavXr14vHHHyc5ORmA2bNnc8ghh7By5Uo+++wzDj/88PWOLfh9ff/991x55ZV8/vnnHHvssbz//vuFA4QD5Obm8uijj3LNNddwySWXcN999xUOJn7OOefw0ksvUa1aNVq3bk2FChWYNGkSAA888ABnn312GT0SO678fPjpJ/j66+BnenowZWdDcnIQuJKWBs2bBwFP9evv+NettKUiEejQAaZM2b7vD2WhShX4+WeoWjXalZQvkydP5uWXX2bcuHGsWbOGVq1aceGFF9KpUydiY2PJy8sjLi6OffbZhzlz5jB79mwaN268XjtLly7lhBNOYOLEibz11lucdNJJG+1z7XvrNWvWMH/+fP7++286d+7MPffcww033MCdd97JtddeW+z9cG3Z2UFoXFpa8Lq8iVv1HdJjj8F11+0coUebEheXzSef5HH44cHnpMGDB3P++efTuHFjpk+fToUKFbaqvS+++IKTTz6Zww8/nOeff55KlSoBRcErkydPpk+fPqxZs4annnqKo48+mpycnMIAw1tuuYVBgwbx7LPP0rdvXyC4N+/Rowcff/wxaWlprFq1iuzsbNq0aUP37v0YOPAcsrN33huDhAS4/PIg5FOSJEmSJEmSJEmSJEmStD6DVyRJkiRJkiRJkiRJkiRJkiRJ2sGNGzeO8ePHk1dOR+KOi4sjKSmJc889l8qVK2/18QWD8IbDYXJzczc58O/q1asBeOedd7j++uvJzc3l/vvv32TowaJFi5g+fToHH3xwYUDLlli+HC66CEaO3P5BGetKTQ0Gt379dWjWrOz63VJffw2HHw7//jp2CElJ8NprcOyxwSDk06ZNIy0tjYYNGxYGc4TDYUKhEKFQiHvvvZcRI0YwaNAgEhIS2Guvvahdu3Zhe7/99hv33nsvH374IfXr16du3bpceeWVtGnTpli/f/0F55wDkyZFZ1DvlBRo3ToIDtp997LvvzREIhFOPfVU3nnnHaZMmULr1q2LvV7cfffd3HjjjZx44ok88MAD1K9fv1g4ToH09HRuv/127rnnHvbee2/mzp1buK1gcPpnn32WCy+8kP79+3P//fcXDoSfnZ3N22+/zcsvv8zcuXOJRCIcfvjhXHTRRbRq1aqMHxFJO6O//oL994fFiyEcjnY1JZOcDB9+CJ06RbuS8q/g/WVd9evXZ8GCBSxfvpy0tLTC9QXva7fddhv/+9//6NKlCy+88EJh4MXW+Ouvv+jatSvz5s3jk08+4eCDD97g+yZAVhb06wejRgXX5p57QqNG60/16pXPwMBNiUSgQQP4449oV7L9xcRE6N49xBtvFIWjdOnShVGjRvHUU09x7rnnbvB6XFfBscOHD+eMM86gb9++PPvss+sFaGZlZfHwww9zww03cPTRRzNy5MjC9hcsWECHDh1Yvnw5s2fPplatWoXtjh8/nmnTprFmzRr2228/2rdvX/j5skeP4HNZTs52eYiiLikJZs8OPgNKkiRJkiRJkiRJkiRJkta3g/03RUmSJEmSJEmSJEmSJEmSJEmStK6OHTty5plnkpKSskUD4paluLg4mjdvTr9+/UoUulLQBsBll13G4Ycfzs8//7zRfStWrEjFihU555xzmDJlCnvssQe9evXis88+2+gxAwYMoGvXrhx11FE89NBDW1TTBx/A3nvDiBHBgNNlnXmTng6zZsEBB8CgQWXf/+a0bQtffglVquwYg2ynpMB778Hxx0NsbCzZ2dm8+OKLtG/fntmzZxcONL72gONdunRh4sSJ5OXlceihhxaGrkQiEVatWsVtt93GE088QVZWFpmZmYwdO5ZOnTpx1113/bsfvPgiNGkCY8dGJ3QFgn4nTYKmTeHZZ4O6djShUIh//vmH/Px8wv+mEYRCIeLj4wHo1q0bBx10EGPGjGHatGmF29eVmppKly5daNCgAfPmzWPy5MlAMIh4wWDhy5cvB6BWrVpA0etThQoVOP3003n//fcZO3Ysc+bM4amnnjJ0RVKpqV0bJk6EtDTYwEtYuZeUFATGGbqyZTZ2T//777+zevXqYqErELyvrVixgoEDB5KTk8OgQYM2G7ry5ptv8uuvvxYLb8zJyeG6667ju+++Y8CAAbRs2bKw/Q1JSoLBg4NwkmXLgt9xnz5QsyZMmxbcpx5ySHCv1awZnHgiDBgAzzwDX3wBCxaU3yChsWODoMVdQTgc4v33YcmSonWnn346KSkpvPfeeyxcuBAI7nM3JebfG//8/HwAqlSpAlAsdAUgKSmJ/v3707ZtWz755BO6devGfffdxwMPPMDxxx/PihUruOuuu6hVqxaRSKSw3Q4dOnDFFVdw3XXXcdxxxxX7fPnkk5CYuE0PQ7mVkgK33WboiiRJkiRJkiRJkiRJkiRtyg7w1RVJkiRJkiRJkiRJkiRJkiRJkrQ5e+yxB5dddhktWrQoF+ErcXFxpKSkcMYZZ9CtWzcSEhJK3FZMTAyLFy/miSeeYNKkSYXBClA0qO+6gwDn5+dTr149zjvvPADefffdjbb/3//+l2uvvZa0tDRuuOEGmjZtyujRoze47/LlcOqpcMopwXx2dolPa5tFIkHoy913Q8uWMHNm9GrZkBYtYOrUYKD4pKRoV7NhCQlQuTJ89hkceWTR+vj4eFq3bg3ANddcw5QpU4Bg0PHc3FwAfv31VwBmrvPAh0Ih/vzzT4YOHUqHDh34+OOPmTp1Kq+88go9evTgjjvu4Mor7+XII8NcfDGsXg3/Nhk1eXlBAEv//sGA+H/8Ed16tlZeXh5169YlNTWVBQsWFK4vGKS7cePGdO7cmWXLljFlyhSyN/HE7dy5M7179wbg1ltvZf78+cTExPDPP//w8ssv87///Y+GDRtywgknbPD4SCRSGMoiSaVtr71g3LgdL3ylIJyja9doV7JzSElJ2eD6ypUrs2TJEmbOnEnz5s032UZeXh4XXXQR3bp145JLLuHuu+/m6quvpmPHjrz44ov06NGDAQMGkLQVN3HJydC8OZx0ElxzTRDoNmYM/PlnEOjxyitw1llQtSpMngy33BKECFasGNw3nnwyXHstPPdcEHqycGF0A+HuvTd6wXjREArBs89GCkN22rZtS9OmTZk+ffomgy835MsvvwTg4IMP3uD2cDhMhQoVePfdd+nbty9ff/01N910E1dffTXp6ekMHDiQXr16/VvXlr3Y1agRvM4kJ29VqeVeTAw0ahTcp0uSJEmSJEmSJEmSJEmSNi7636SSJEmSJEmSJEmSJEmSJEmSJEmlIiEhgeOPP57mzZvz5ptvkp2dTV5eXpnXER8fz3777UeXLl22KXBlbTVq1OD7779n6tSpNG7cmEgkGBT4hx9+oGXLloRCIcLhcGHQQmxsLAAdOnQgLS2NGTNmkJWVtd7g0ZFIhL333ptBgwbxxx9/MHr0aJ544gnOOOMMHn/8cXr06FHY19ixwUDSmZnRDVxZV0YGzJoVDFw9cCBcfXX5GYy9YUOYMweuugqGDQuCYsqL5OQgbGXwYKhevfi2mJgYzjnnHJYsWcJNN93EihUrOP/88zn11FNJSEhg7ty5PProo0AQegQUu/4WL15MJBKhdevWtGzZEoCOHTuy55578s03yTz00EXExoaIwtNzkzIyYNIk2HdfGDECDj882hVtmdjYWKpWrUpmZiYLFy4EigbpjkQixMbG0qZNGypXrsz333/PkiVLqFu37kbbu+yyy/jpp58YPnw47du3Lxy8fsqUKVSsWJGHH36Yxo0bb/DYLR0cXJJKar/9YMoUaN8eli2DfzPoyq3kZHj1VejWLdqV7BqqVKlClSpVNrtfOBzm/vvv59VXX+XNN99k1apVVKlShSZNmvDggw/Sr1+/wvvp0pCSEgQF/ntbVMzq1fDzzzB3bjB9+SUMGRLMZ2YG95ONGhVNBcs1a26/e968PPj00+gGv5S1rCx48UW4/vrgQa1fvz777bcf06dPZ/78+Rx++OGbvc8puB/++++/AUhLSyu2vkDBfJ06dXj22We54YYbmDt3Lk2aNKFBgwYlPocePYLPHKNGQU5OiZspVypUgNdeg1J8OkqSJEmSJEmSJEmSJEnSTikUiexK/+1PkiRJkiRJkiRJkiRJkiRJkqRdQ05ODpMnT2bKlCnk5eWRs51Hni0YmLlBgwZ06tSJ+vXrb9f+IAi3uOSSS8jLy+P555+ncuXKQDCwbzgcJi4ujs8//5wjjzyS/fbbj6+++ooKFSqs105BsEqBCRMm0LNnT5o0acKHH35IUlISI0bAGWcEgz+XZ8nJcP758OCD5Sd8pcD48XDqqbBiRXQDWBISICkJnn8eunff/P4ff/wxvXv3Jj09nb322ovGjRvz3XffMX/+fHr06MHTTz9dbIDzZcuWEYlEOPnkk8nKyuL999+nRo0a/7YF3brlkpsbv71Or9QkJ8Mrr8AJJ0S7ki3zyiuvcM4559C7d2/uueceqlatClAspKkgSGn06NHUq1dvs23ec889fPnll8yZM4e4uDiOPfZYzj//fBo1arS9T0eSNuuPP6BTJ/jnn/J5fxIfD4mJQZDXYYdFuxptztKlS1myZAlVq1YtvG8pD1auLB7KsvaUk7N+KEvBVL36tt0Lf/99EG60enXpncuOID4+eD2JiwuWBw4cyMCBA7njjjsYMGAAcQUbNmH16tWceeaZTJo0iXfeeYf27dtv56qLW7w4uC5WrSrTbreLlBS49dYgWFOSJEmSJEmSJEmSJEmStGkGr0iSJEmSJEmSJEmSJEmSJEmStBMLh8PMnTuXCRMm8NdffxWGkpSWhIQEQqEQbdu25YADDiAtLa3U2t6clStXcvPNNzN48GB69OjB//3f/3HQQQcV26djx458+eWX3HnnnVx77bWEw2FiYmKAokCGRYsWsdtuuxU77rzzzuP555/no48+YvHio7ngguiGhWyN5GQ4+WQYOhT+PdVyIzMTrroKXngB1qyBUrwUt0hKChxxBAweHAzIvaVWrlzJoEGD+PLLL/nuu++oUqUKBx98MM888wzVq1cnFAoxadIkhg0bxqeffkpmZiZ169blm2++4ZJLLuG8887jt99acvrp5XNw/I1JSoIhQ4LAnPJuwYIFdOjQgcTERIYOHcpBBx1ULFQpJyeHVq1aMXv2bP7555/CQeUXLFjAW2+9RadOnWjVqhV5eXnExsYWHpeXl8eyZcvWe42QpPJgzRq48UZ48snydZ+SkgKHHAIvvgi1akW7Gm2tdUMJy6vly4MAlg0Fs4TDGw9lqVZt820PGQKXXQbp6VtXU69ewT14gS19GLt2hUsugQMOgEqVYMkSGDMG/vc/mDmz+L4NGsCvv266veOOgw8+2IrC/1WxIkyYAM2aBZ+ZHnvsMS677DJuuOEGbr/99i26Nn777TcaN25MSkoK//zzD/HxZR84+PbbcPbZO9Z997oSEmC//WDqVPg341SSJEmSJEmSJEmSJEmStAlx0S5AkiRJkiRJkiRJkiRJkiRJkiRtPzExMTRp0oQmTZqwbNkypkyZwk8//cTq1auJj48nPz+fvLy8LWorFAoRHx9PJBIBoFatWhx00EHss88+xEZhNNi0tDTuuOMO4uPjefzxx5k+fTrHH388HTp0YOHChXzwwQd8+eWXNGrUiAsuuACgMHSl4HymTp3K5ZdfTr9+/ejcuTN169Zl8eLF5OTkkJyczLhxNXjwwfI1mPnmZGbCW29BYiI8/fSWD/hcFpKTg8Hhzz8f7r4b3nsvqG97Pr4VKgQ/O3WC666Dww7b+jbS0tK47777WLRoUeE1VLlyZeLigq/mzJs3jwEDBjBx4kSOP/54DjvsMPbdd19ef/11Hn/8cUaOzGDBgifJz69QWqdVJrKyoE+fYADwY46JdjWbVqdOHTp27MjLL7/MqFGjaNu2LbGxsYTDYfLy8khISKBixYpUrFiRv//+uzB45f3336d///507NiRMWPGEAqFig0oHhsba+iKpHIrMRHuvx9OOw169oTFi6MbNBAfH9T0xBNw5pnl6x5EW25HCF0BqFIFDjwwmNa1dGnxIJaPPoJHHgnmY2KKQljWDWepUiU4fuLErQ9dKan//Q+uv774ujp14IwzoHv3YProo7KpJRyGr74Ks88++cTExBTeL61atapwn6ysLJ555hmWLl3KbbfdVizYEoL75k6dOnHUUUcV3iuXte7d4aef4Pbbd8zwlbi44Br49FNDVyRJkiRJkiRJkiRJkiRpS4UiBd92kiRJkiRJkiRJkiRJkiRJkiRJu4ycnBz++ecfFi5cyG+//cbChQtJT08nPz8fCAJKwuFwYdhK9erV2WOPPahbty61a9emcuXK5WpQ5nHjxnHFFVcwY8aMwnMAaNSoEc888wydOnUiEomsV/PYsWPp0qULcXFxtG3blmbNmjF//nw++eQTmja9jHnz7mfNmph1u9shJCfDpZfCXXdFu5KNW7oUnn8eHnggGNy6NAe4rlgxGFj7//4vmOrVK722CxRcU4888ghXXnklxx57LPfffz+NGjUq3Oe//32PQYOOAFJKv4AykpwMo0bBoYdGuxKIRDY+kP+4ceM47bTTyM/PZ+TIkRy41kjs3333HZ06dWL//fdnzJgx5OXlERcXx4IFC2jfvj39+vXj6quvLqOzkKTSt2YN3HgjPPUUZGfDWrdDZSIlBdq1gxdegFq1yrZvaUtFIrBkSfFQlrWnChWCAJYff4S1ska2WK9eMHRo0fLmPi4dfDBMmlS0fPPNMHkydOkCV10VrFu6NKhp+fJguUED+PXXYP7DD4PglnXNnAkrVmx9/QB9+0Z47rmg8Ouuu4777ruPIUOGcPbZZxfuUxC0smzZMipXrlyyjsrAgAFB6GNGRrQr2XKxsVCjBkybFoSvSJIkSZIkSZIkSZIkSZK2jMErkiRJkiRJkiRJkiRJkiRJkiSpUCQSIRwOEw6HiYuLK1fhKlvio48+4rvvviMcDlO9enW6du1KvS1I3Ljyyit56KGHqFatGvn5+Rx88Cl88cVjrFkTVwZVbz/JyTBsGPToEe1KNi0chk8/heeeCwab/ucfSEqCnJxgIPnNSUiAxETIyoKqVaFtWzjnHDjpJIiP3/7133DDDdx1113ccMMN3HLLLcTHx5Ofn8+aNTE0bBjh7793zPCetdWoAfPmBYE2ZS0SCQaf/ugjuOaaYFD0jbntttu49dZbad++Pbfeeit77703s2bN4q677uKbb77hySef5Mwzzyy74iWpjM2YAffeC2+8EQSQZWZuv74SEoI+Dj4Yrr0Wjj5680ETUnkVicCiRTBrFhx5ZMnCi7Y2eOXOO+G664L5sWOhc+eibT/9BI0bB/P9+8NDDwXzawevDB0KffpsfZ2b0rQpjBu3hHHjxnH++ecTHx/PDz/8QPXq1QuD6y6//HIikQiDBg0iLS2tdAsoRZEIXH11EEi1PV8LS0t8POy2G0yYEPyeJUmSJEmSJEmSJEmSJElbbsf+9o8kSZIkSZIkSZIkSZIkSZIkSSpVoVCI2NhYYmNjo11KiRxzzDEcc8wxxdaFw2FiYmJYvnw5lStXBoKAmZiYmMLBg++9917S09NZtWoVzz8/hKOOSiIvLwonUMoyM+G886BTpyA4o7yKiQkGaz/66GA5IwO++y4I2xg3LpjPyoLsbMjNDQYlLghbado0OL+2baF1a/j3V1wmIpEIoVCICv8mgaSlpRH/b9JLKBTi6qth5codP3QFYPVquPTS4oOJb0+RCEydCm++GUzx8dCzJ+TlbTp4pX///ixZsoTHHnuMI488kgYNGrBs2TLC4TBXXnmloSuSdnrNm8MLL8AjjwTha/feCytXQnp66fWRmhoESlxwAVxyCey5Z+m1LUVLKAQ1awb3nImJwf3o9lalStH8uv2t/Zw97LCi4JW1desGy5YFYYt//QWffw533QVz55a8pp9+yqJ3795MmDCB6tWrM2TIEKpXr04kEiEuLvha+sMPP1zyDspQKAT33w/VqsEdd5Tv8JWEBKhfH778MrgOJUmSJEmSJEmSJEmSJElbJxSJRCLRLkKSJEmSJEmSJEmSJEmSJEmSJKk0FQRiFMjPz+fuu++mZcuWdO3adYP7jBw5khNOOIErrpjJM880LZPBlstCQgL85z8wcmS0K9l5zZgxgxNOOIFIJMLw4cM56KCDGD8+CJLJyop2daUnORlGjIAjj9w+7YfDMGUKvPFGMMXHw/77Q0oKLFkSDJadlRWEryQlBfVUqwaHHAJt2kCrVsG+AJ999hnjx4/np59+Yv/99+eMM85g99133z6FS1I5FonAF1/As8/CpEnw55/B62du7pa9R8XHB6+5a9ZAWloQcnbWWUEY1qaCsKQd1axZcNBBQejc1urVq3hI3VofNTbo8suLAlWysuDYY2HyZOjSJQieK8jC/P57aNkymG/QAH79deNtpqcH9/6TJm19/YFc9tuvNUcccQRnn302bdq0We9z047otdfg/POD17Lc3GhXU1xycvA7GzKkbEMkJUmSJEmSJEmSJEmSJGlnYvCKJEmSJEmSJEmSJEmSJEmSJEna6S1fvpwBAwbw0ksv8fDDD3P22WeTnJwMQGZmJsnJyYwcOZJu3fqRkPAzOTnxUa64dCUnw7Bh0KNHtCvZeT322GNcccUVdOrUiTPOOI8bbzyFf/6JjXZZpa5GDZg3DypWLJ32wmGYOBFefx1efTUICEhIgOXLISYG4uKCgc839Q2oxMTgmMxMqF0bDjwQjjgCTj0VqlYtnTolaWeRlQXTp8O0aTBuHHz7LWRkQHZ2EEYQFxe8piYmQpMm0KkTtG0bBK5Uqxbt6qXt75tv4PDDYeXKrT92a4NXKlWCGTOgfv1N7zdnTvB8hGDfd9+Ft96CH38Mnr/t2sHVVxcF0P34IzRrtvX1ByKEw6HN1r4j+vvv4Hc0YQLlImQzISEItho6FE48MdrVSJIkSZIkSZIkSZIkSdKOzeAVSZIkSZIkSZIkSZIkSZIkSZK0S5gwYQJXXHEFf/zxB7169aJnz560bdsWgNzcXA45pB3Tpj1ETMzBhMM7X2BGWhrMnRsEZ2j7ePfddznvvPNYvvx2wuFzgORol1TqEhODQJO1BxXfWvn58OWX8MYb8OabQcBKRgbk5QWBAKXxbafk5CDU5cQT4aqrgtAASZKkzZkyBY4+umyCVwAaNIAnnoAuXYJ7IoCFC4PwlCOPLKrp4IM33c4FF8DTTxct7703zJ+/VeUX1pyTE4Qw7YwikSDs76KLYM2aIHAqGpKT4T//geeeM9RKkiRJkiRJkiRJkiRJkkqDwSuSJEmSJEmSJEmSJEmSJEmSJGmXsWjRIvr378+rr75K48aN2WOPPahduzbffPMN33/fmJiYYYTDO19YBkBCQhCY8cIL0a5k5/bDD8tp1SqV/Pz4aJey3SQmwsyZsNdeW35MXh6MGxcErbz9NlSuDElJMGsWxMZCZub2qTUmJqi3fn249trgOZCUtH36kiRJO77vvoNOnWDVqq0/tiTBKwWqVAnCUlasgF9+CUJU+vYNtj3zDFx44aaPb9YMfvihaLldO5g0acv7LxATE4Tk7ez+/hvOOw9Gjw7C+nJyyqbfihWDe9NnngkCAiVJkiRJkiRJkiRJkiRJpSMm2gVIkiRJkiRJkiRJkiRJkiRJkiSVld12242XX36Zzz//nL322ovZs2czcuRI5syZQ9Wq9+60oSsQDCb8xhvBYM7afl59tQpxcTtv6AoEg3E/8sjm98vLg08/DQYKr1MHrrkGatSAtm3h999hxgzIzt5+oSsQDKSdmQmzZ8OllwYBLJ9+uv36kyRJO7bERIhEyr7f5cvh66/h559hjz3g9NOLtr31VtF869YQv4Fbzfbtiy//9VfJ6oiLK9lxO5pateD99+HHH4N7xIoVITV1+/QVHx9cV4ceCq+8EvxuDF2RJEmSJEmSJEmSJEmSpNIVikSi8d//JEmSJEmSJEmSJEmSJEmSJEmSom/mzJmkpqbyww/Qs2cDsrKiXdH2lZwMt98O/ftHu5KdU24u7LbbrhFuk5oKixZBUlLx9bm58PnnQcjPiBGw117Qo0cwzZoFZ58NGRlB4Eq0JCfDySfDY49BpUrRq0OSJJU/CxZA48aU6HNBr14wdGjRcigU/LzlFrj11mB+6FDo06don1degT/+gK++glWroEULuPZaqF492D56NBx5ZNH+Q4YEyy+/DBMmwJo1QaDH1VdDSkqwz1dfwYEHbn39ENwbrVxZsmN3ZNnZ8OabcNddMG8exMZCenrJ26tQIZjCYTj3XLjsMth779KrV5IkSZIkSZIkSZIkSZJUXFy0C5AkSZIkSZIkSZIkSZIkSZIkSYqWZs2aAXDbbZCTE+ViykBmJtx3H1xxRdFA0Co9774L+fnRrqLsvPEGnHNO8Nz57LNgsOr33gsGK+/RA26+GRo0CIJoLroIRo4MrsFoy8wMav/oo2DQ8v/8J9oVSZKk8qJu3bLtr3ZtOP30DW/7+usNb6tXLwhn2ZB//oHevUteT6NGJT92R1ahApx5ZjDNnQtTpsCkSfDll/DTTxAXBzExwb1+wRQTE0yxscGUlRUE5rRtC507Q5s2QQDOukGFkiRJkiRJkiRJkiRJkqTSZ/CKJEmSJEmSJEmSJEmSJEmSJEnapa1eDa++uusEZqxaBaNHw5FHRruSnc/ddwfX064gPR1uuim4lkaOhH33hZ49YeBA2H33ov0mTIBu3SAjA7Kzo1fvutasCaaTToJTT4VnngkG1JYkSbu2UCi4r5k2rWz6e+21ILyjcWOoWjW4Z5o5M/h88uyzkJtbfP+77oJ584LguD32gN12C/aZPx8++AAeeACWLClZLaEQdOq0zae0w2vUKJjOOitYzs8PwlimTw8+S61ZE4SsxMdDYmIQrLLnnrD//lCpUnRrlyRJkiRJkiRJkiRJkqRdVSgSiUSiXYQkSZIkSZIkSZIkSZIkSZIkSVK0PPEEXHNNMMjxruKoo2DUqGhXsXOZPRtatw4GYd5VxMVB//5w+eVQt+762z/+GE4+GTIzy762rZGcDB06wIgRUKFCtKuRJEnR1r8/PPww7GrfwK5UKQh7OeWUaFciSZIkSZIkSZIkSZIkSdLWiYl2AZIkSZIkSZIkSZIkSZIkSZIkSdE0dOiuFboCMGYMZGeXbpuRSITINo5OnZeXx5o1a8jMzCQrK4ucnJwNthkOh8nNzSUrK4vVq1ezatUqsrfwhHJzc1m5ciWLFi1i0aJFLF26lMxSSAb5/PNtbmKHExMDu+224dCVt96C7t3Lf+gKBDWOGweHHbZj1CtJkravgw+G1NRoV1H28vKgTZtoVyFJkiRJkiRJkiRJkiRJ0tYzeEWSJEmSJEmSJEmSJEmSJEmSJO2yIhGYOTPaVZS9pCSYMWPb2/ntt984++yzqVWrFomJiey5555cddVVrFixYqvaCYfDjB8/nu7du1O/fn0qVapEvXr16Ny5M0OHDi22byQS4cEHH+Tss89m//33Jy0tjcqVK3P77bdvtp+///6bG264gbZt27L77rtTt25dWrZsyemnn86SJUu2quZ1jRsHWVnb1MQOJycnCPFZ14cfwtln71iPR1YWfPstHHtscF6SJGnX1aYNhMPRrqLsRSKw117RrkKSJEmSJEmSJEmSJEmSpK1n8IokSZIkSZIkSZIkSZIkSZIkSdpl/fLLprf36hUMQFwwbYnmzeHBB+HLLyEjo+jYjfW1++7wzDMwbRr8/XcQ+pCRAT/9BM8/H7S3IdWqwX33wZw5QWjE0qUwahR07br5GvPygv62xezZs2ndujXDhw+nU6dODBgwgIYNG/Lggw/Svn17Vq5cuUXtRCIR7rnnHjp16sT06dM55ZRTuO222+jduzepqalMmDCh2P75+fkMGjSIDz74gNzcXJo3b05cXByJiYmb7GfWrFm0bt2axx9/nBYtWjBo0CDuvPNOTjjhBH799dctrndjpkzZ9PayuJZatYI77ghCYH77DTIzIT0dvvsO/vtfSEnZ8HFduwZhKYsXQ3Y2/PknvPwyNGu2+RrXvY7Gj4eePXes0JUCa9bA1Klw8smQnx/taiRJUrTsvfeW36/tTJo3h1Ao2lVIkiRJkiRJkiRJkiRJkrT14qJdgCRJkiRJkiRJkiRJkiRJkiRJUrRMmwaxsaXb5uGHwxVXbPn+e+0F559ffF18PDRuHEynnw6HHQaTJxdtr18/CNdo0KBoXWIiHHVUMN18M9x++8b7zMwMAjIuvHDL61xbOBzm//7v/1i1ahVPPvkk5513XuG2/v378/DDD3PjjTfy2GOPbbatESNGcMMNN9CzZ09ee+21ze4fFxfHBx98wH777UdaWhrDhg2jT58+hMPhjR6TlZVFz549yc7OZuzYsRxwwAFbdqJbKCsLFiwo1SaBrb+WLrwQLrpo/fUtWwbTKadAu3awalXRtv/9D66/vvj+derAGWdA9+7B9NFHG+9z6VJYuRLS0mDRIjjuuOD62lFlZcHnnwePy803R7saSZIUDaEQnHYaDBu264SxpabCxRdHuwpJkiRJkiRJkiRJkiRJkkomJtoFSJIkSZIkSZIkSZIkSZIkSZIkRcukSZCeXrptrlgRBFUMGgRPPrn5/dPT4ZVXgvCVY4+F//wHbrsNcnOD7YmJ0K9f8WMGDy4KXZk8GU48MQjPKBgYeuBAOOSQTfe7dpDL1po7dy5jxoyhYcOGxUJXAG699VYqVKjAyy+/TE5OzibbycvL45prrqFatWq8+OKLQBDqsqkQFYBDDz2UtLQ0wuHwZvsAGD58OD/++CM33ngjBxxwADk5OWRnZ5OXl7fZY7fE999DcnKpNFXM1l5LEAShPPQQnHACdO0Kr79etK1ZM7j88qLlgw8uHrpy881BcM/99wfLiYnw4otQpcrG+0tKgm+/Deb79IE1a7aszvIsMxPuvBNmzox2JZIkKVquvBISEqJdRdk69dRoVyBJkiRJkqTtIScHvvkGnn02+HvgFVcEf5s+91y49NLg74UPPACffx78fVKSJEmSJEmSdkRx0S5AkiRJkiRJkiRJkiRJkiRJkiQpWsaPh0ikdNscNiyYAHr1gosv3vT+06bBmWcWX/fpp9CyZRCeAVCpUtG2/faDI48M5sNh6NED/vwTRoyAvfYKBsmJiYH+/YNgmY35/XfIzoYKFbbu/AC++OILAI466qj1tlWqVIn27dszZswYJk+eTMeOHTfazvfff8/PP//M6aefTigUYuTIkXz77bfExMSw//77c8QRR5CYmLjR42NiYoiJiQEgspFfZCQS4bXXXiMuLo6uXbsyY8YM3nvvPRYvXkzdunXp0qULTZo0IWEbRtaeNq0oKKc0be219MorMGBA8TChjz6CJk2C6wmCsJUCBdcXwNixcPvtwfxnn8Hxx0PjxlCtWtD3Qw9tuM81a+Drr2Hx4qCNLcjB2SGsWQOnnALTp0Oc38CSJGmX06wZNG0aDEi5s4uPh969g0A9SZIkSZIk7fjmzQtCVMaPD/5e/NtvkJgI+fmQmbnhYxISgn2ysqBqVWjTBjp1gnbt4NBDIRQq23OQJEmSJEmSpK3lf/uXJEmSJEmSJEmSJEmSJEmSJEm7rHnzol3B+lJSgsFrDj20aN0nnxTNH3540fxvvwWhKwUmTAiCVwAOO2zT/SQmwi+/wD77bH2Nc+bMIRQK0ahRo/W2Faz//PPPmTNnziaDV77++msAUlNTad++PV9//TXx8fFEIhFyc3Np0qQJb7/9Nk2bNt36Iv8ViUSYPn06kUiE9957j+uuu47k5GTi4uLIzMzk2muv5eqrr+bOO+8kNja2RH38/nswCFG0jR+//rpIBObMKQpeWTuUpUqVovmMjOLHrb3fYYdtPHglJwd+/BEGDVq/jR1ZJBI8v+66C266KdrVSJKkaLj2WjjvPFi9OtqVbF+xsXD55dGuQpIkSZIkSdsiPx8++ADuvjsIE46JKR6ykpu76eNzcoIJ4J9/4MMP4bPPgkCWtDS4+uogvLdy5e11BpIkSZIkSZK0bWKiXYAkSZIkSZIkSZIkSZIkSZIkSVK0ZGdHu4IiDz4YhD2kpwdBK9Wrw+LF8N//whNPFO23115F83//XbyNtZerVw8GwdmYUKj4YDtbY+XKlYRCIdI20kGlSpUAWLFixSbbWbJkCQDPPfccq1atYuzYsWRkZDBv3jzOP/98fvrpJ44//nhyNzcS0GYsXbqUcDjMddddx8CBA1m4cCHLly/nk08+oWHDhtx333089dRTJW6/PAeOVK0KRxxRtPzee0Xzs2YVzR92GHTuHATynHhiUVALwB57bLqPUaNgzZpSKLacyciA//0PZs6MdiWSJCkaTjwxGKByZ9e6NTRsGO0qJEmSJEmSVBL//AODBkGtWnDWWTBxYvB3u5L+HXhtOTnB367//BNuvBFq1w76+PbbbW9bkiRJkiRJkkrbLvDf/SRJkiRJkiRJkiRJkiRJkiRJkjZsG/M8ykSFChAbW7ScklI0n5NTfN91l1NTN95uJALz5gXTzz8H09y5wZSXt+maQqEQkUiESCSy0e1bIzY2ltdff5327dsTGxtLvXr1ePrppznwwAP59ddfeeONNzZZS3A+G65lbT179uSmm26iYsWKAHTu3Jlnn30WgPvvv3+zx//0E4wYEUzvvhtM77xTfoM5KlUKaq1aNVj+6CN45ZWi7UOGwO+/B/NJSfDFF5CVFZzT2tdcYuKm+/n77/WvvZ3FmjVw3nnRrkKSJEVDQgJcfjkkJ0e7ku2nQgW46aZoVyFJkiRJkqStlZ0NAwbAHnvAnXfCkiWwevX26y8zM/i72fDh0L49dOhQ9HdGSZIkSZIkSSoP4qJdgCRJkiRJkiRJkiRJkiRJkiRJUrTk50e7giIPPwxvvgmVK0PbtnDVVVCjBtx4I+y2G1xwQbBfRkbRMRUqFG9j3eX09I33l54Ol10WBG6EQsEEwc9Jk6B69Y0fm5aWBsDKlSs3uH3FihUAVKlSZeONrLW9Tp06NG/evNi2SCTC8ccfz9SpU/nmm28444wzNtnWxoRCIapWrcqSJUvo2rXrets7dOhAfHw8f/zxB6tXry4MZdmQ6dPhpZeKP1YQhNaUN3XrBkErBQ/r6NFw8slB4E6BVaugY0d44gno0gViYoL1CxfCjz/CkUcGy8uXb7qv/PwIsHVhOzuKSAS++y4I3WnSJNrVSJKksnbDDfDCC/Drr9GupPTFxQXhMnffDbVrQ6tW0a5IkiRJkiRJW+Lrr6FnT1i0KAhDKUv5+UEIy+TJsO++cP/9wd+xQzvnnwolSZIkSZIk7UBiol2AJEmSJEmSJEmSJEmSJEmSJElStMTGRruCIr/+ChMmwAcfwMCBQfBKgT59gkGRAebPL1pfq1bxNmrXLppfsgQ2kosCQKVK8PbbQXvz5gXhIT//DHPnbjp0BWCfffYhEonw008/bXD73LlzCYVCNG7ceJPtNG3aFGCDYSehUIhKlSoBkJ2dvemCCIJaNiQUCrHvvvsCkJSUtMHtqampAOTk5Gyyj1NOgffegxEjgundd4PpuOM2W16Z2m+/IDynIHTltdfg2GMhK2v9fX/7Dbp2DX7nBxwAjRpB/frB+gLTp2+ux517JKW8vCAYSZIk7XoqVIA33gjCCnc2KSkwZw6cdloQwnfBBcFgnZIkSZIkSSqfsrNhwADo2DH423JmZvRqycuDjIzgb9odOsDvv0evFkmSJEmSJEkCg1ckSZIkSZIkSZIkSZIkSZIkSdIurCDMJJo2NohzOFw0HxcXBKUAfP550fr69WH33YuWO3Ysmv/ii033G4lAYuLW1VrgsMMOA2DUqFHrbVu5ciUTJ04kNTWVgw46aJPtHHTQQaSkpPDLL7+QkZGx3vZvv/0WgEaNGm20jZiY4OsxodDGwz+OOeYYwuEwX3311Xrb5s+fz/Lly6latSrVqlXbZL0bk5JSosO2i86dYfz4ouvivvuCwbQ3kynD8uXw9ddB+M4ee8Dppxdte+ut7VXtjiEvD4YNCwaPkiRJu562beGSSyA5OdqVlJ7kZBgyJAhyvOgimD0bUlNh332D+8fN3TtKkiRJkiSpbP3wAzRtCk88AVlZ0a6mSEYGTJkS/LvSsGHRrkaSJEmSJEnSrszgFUmSJEmSJEmSJEmSJEmSJEmStMsqafDILbcEwSWRSDBg8dp23x1OOCGYWrcuWp+cXLT+0EOL1o8ZEwRbXHwxHHMMdOkCN90EDzxQtM+8ebBkSTD/ww9F4SsxMfDGG0Gb118P55wTrA+H4eGHN30O4XDJA0MaNmzIUUcdxfz583nsscfWajPMzTffzJo1a+jVqxcJayXbzJgxgx9++KFYO0lJSVx00UVkZmZy7bXXkpOTQzgcJi8vj8mTJzNs2DBSU1M5+eSTix2Xn59Pbm4uOTk55ObmEgqFCpezs7PJzc0ttn/v3r2pVq0ajz32GN988w1ZWVlkZ2ezZMkSLrvsssJ9SqpmzZKH+JTmtXTiifDxx1C5crD8yivw7rvBPgVTmzbF+3jlFbj7bujRA/7zH7j6apg8uWhg8dGjYQP5OrucUAiGD492FZIkKVpuvx122y3aVZSOhAQ46ig46aSidZUrB58/JkwIPp80awbvvRfco0qSJEmSJCm6Jk2Cdu3gl18gMzPa1awvLy8IYPm//4NBg6JdjSRJkiRJkqRdVSgS8b+8SZIkSZIkSZIkSZIkSZIkSZKkXdOhh8LEiRvf3qsXDB1atBwKBT9vuQVuvTWYHzoU+vTZ+DEbMmYMHHZYMP/tt9Cq1cb3Xb0aunULjimwxx4wblwQzLEht94KAwduuob4+GBgnri4Te+3MfPnz6ddu3YsWrSIbt260aRJEyZPnsz48eNp1qwZX375JWlpaYX7x8TEAEE4y9oyMzM54ogjmDp1Ki1atOCQQw7h77//ZuTIkSQkJPDoo49y7rnnFjvm0Ucf5YsvviASifDrr78yffp0GjZsSNOmTQFo3rw5t99+e7FjRowYQe/evcnIyOA///kPaWlpTJgwgYULF3LwwQczatQoEkuYxDN6NHTvDqtWbXyfsriWhgyBzeXH/Por7Lln0fIXX0Dnzhve9+uv4dhjYfHiTbe5q2jYEObMKfrdSZKkXcvXX0PHjpCVFe1Ktk2VKsE9TfXqG9/nk0+gf3+oWxcefBD226/s6pN2VZEILFwYvNZMnQrz5wef2TMzg21JScFUpw4cdFAQqtmwYRDIKkmSJEnaeX36KZx4YvkMXNmQ5GS48EK4/37/piZJkiRJkiSpbJXwqzGSJEmSJEmSJEmSJEmSJEmSJEk7vs6dYfJkWCcLpEw9/DAcfzy0bAk1agSD0aSnw88/w+efw2OPwR9/FD/m11+DQVavvz44dvfdg8F2vvkmaG/kyM3327BhyUNXAPbaay+mTZvGLbfcwscff8wnn3xC3bp1ufrqq/nvf/9Lampqsf0TEhKIjY1dr53k5GTGjRvH3XffzZtvvsnLL79MSkoKJ5xwAldeeSXt2rVb75iZM2fy2WefEQqFCIVCVK5cmSVLljB27FhCodB64S4AJ5xwAmPGjOG+++5j0qRJZGRksNdee3HppZdy5ZVXEtqGkX9at95xB+B+7bVgoN7GjaFqVcjIgJkz4dVX4dlnITc32hWWH3/+GTwX69ePdiWSJCka2raF55+Hc8/dce/9UlOD0MBNha4AHH00TJ8OTz0Fhx8OPXsGwY6bO25DcnNziUQiLFq0iHr16pWscGknFIkEgaqjRsHYsTBjBuTkQEJC8G8CG/t3ilAoeC6Hw5CfD/vsA+3bB4Gcxx0XHC9JkiRJ2jmMG7djha5AUOvTTwefT++6K9rVSJIkSZIkSdqVhCKRSCTaRUiSJEmSJEmSJEmSJEmSJEmSJEXDiBFwzjmwalW0Kyl7ffvCc89Fu4qdR82asGhRtKvQ9lSpEgwdCiedFO1KJElSND31FFx55Y4XvpKcHAQ8HHro1h23dCncemsQ2PfQQ3D66UHww5Z48cUXGTZsGHPmzCExMZFWrVrxv//9j4YNG25t+dJOY+VKGDYM7r0XVqwIBqTd1jDYgjCWmBi46CK45JIgoFWSJEmStOOaNg06dYKMjGhXUjLJyXDLLXDNNdGuRJIkSZIkSdKuIibaBUiSJEmSJEmSJEmSJEmSJEmSJEVLmzaQmxvtKspeSsrWD7isTWvTJtoV7Bh69YJIpGjanE6diu+/sWnIkKJjWrWCO+6AcePgt9+CgYzT0+G77+C//w2u/5JIT4cpU0p2rCRJ2nlcdBHcfTckJUW7ki2XkgLvv1+yzwDVqsGjj8IXX8CBB27ZPVxWVhaDBg2iV69efPXVV+y9997ss88+TJ06ldatW/P8888DENmSxqSdxPTpQfBrrVpw/fWwYEHwGWNbQ1cgeF6uXh2Eujz0EDRuDEcdBZ9+WjrtS5IkSZLK1tKlwee6HTV0BYK/zw0cCB9+GO1KJEmSJEmSJO0qDF6RJEmSJEmSJEmSJEmSJEmSJEm7rLp1IS4u2lWUvZgYg0JKW6dOkJAQ7Sp2XWsHKF14IdxwA3ToAPXrB4Oip6RAy5bBAE9TpkClSlvfRzgMY8eWXs2SJGnHdeml8PTT5T98JRQK7nu++AIOO2zb2mrWDPbeO/gssSnhcJgHHniAO+64g+rVq/Pyyy/zxRdf8N577zF48GDq16/PQw89xLJlywiFQttWlLQDWLIETjgB2rWDV16BNWuCwWe3l+zsoI/PPoPu3YPPQbNmbb/+JEmSJEml77zzduzQlQKZmXD22bBiRbQrkSRJkiRJkrQrMHhFkiRJkiRJkiRJkiRJkiRJkiTtskIhaNUq2lWUvexs2HffaFexc2nf3uCV7eHbb4PHdt2pe/cgCKXA668XP27pUnjooWCA465di29v1gwuv7xk9fzwA0QiJTtWkiTtXM4+G0aMgKpVoUKFaFezvpQUaNwYJk+GAw4onTa3JCdl3LhxPP7449StW5eHHnqI4447jvC/N25HHHEEffv25YcffuCFF14onaKkcuztt6FhQ/j442Cw2fz8su0/PR1mzgyCV//3v7LvX5IkSZK09d59F0aNgpycaFdSOjIy4OKLo12FJEmSJEmSpF2BwSuSJEmSJEmSJEmSJEmSJEmSJGmXdsEFkJoa7SrKTkwMdOsGcXHRrmTn0q4dVK4c7Sp2PqtWwYQJ60+tWgXXMsB338FnnxUd88orsMce0L8/vPcefPghnHYaTJ9etM/BB5esnvx8+OOPEp6MJEna6Rx1FMybByeeCMnJ0a4mEApBUhJcfTXMmAFNm5Zd32vWrOGuu+5i0aJFnH/++XTr1u3fmkLk5eUB0KpVK0KhEKtWrQIgYqqddkJLlgQhkGefDStXRnew3EgEsrKC4JVWrWDWrOjVIkmSJEnatKVLoU+fILxzZ5GdXfT3OkmSJEmSJEnangxekSRJkiRJkiRJkiRJkiRJkiRJu7QePYLBiXcVBYMwq3SFQjBgQPkZcHtnlpgIF19ctHz//cW3jx8P6enF10UiMGdO0fK627dUQgLMnVuyYyVJ0s6pcmUYPhzeeAOqVoUKFaJXS0oKNG4MkyfDrbdCfHzZ9v/ee+8xfvx4Dj/8cE488URS/024DIVCxP2b/Dhp0iQikQhZWVmF26SdyahR0LAhfPxx+RooNyMDZs6ENm3gwQejXY0kSZIkaUPOOy8Iz9zZZGYG4aQrVkS7EkmSJEmSJEk7M4NXJEmSJEmSJEmSJEmSJEmSJEnSLi0xEc4/PwhU2BXUqQMHHhjtKnZOvXpBOBztKnZ+vXpBjRrB/B9/BAOdb07VqnDEEUXL771X8v53xgGvJEnStjv2WJg3D7p3D8JXyjKAJTk5+Fxz9dUwYwa0aFF2fRfIzc3lgw8+IBwOc9JJJ9GoUaPCbZFIBIBFixYxbtw4AI477jgAwt5Aayfy2mtw4omwciXk5ES7mvVFIsHnmZtuCl4v/n1qSpIkSZLKgc8+g08/hezsaFeyfWRkwDXXRLsKSZIkSZIkSTszg1ckSZIkSZIkSZIkSZIkSZIkSdIur18/iNkFvmWRmgrXXQehULQr2TmlpUHPnhAbG+1Kdm79+xfNP/II5OVtev9KlWDEiCB8BeCjj+CVV0rWdyQCa9aU7FhJkrTzq1w5uM+YOze4Z0lLC+7Bt4dQKGi7Xj248074+2+49VaIj98+/W1OTk4OX3zxBbVq1eKggw4iNja2MHAl9O8HkM8//5xp06ZxyCGHUKdOHQBiNvJBLD8/n48++ogxY8aUSf3Stnr2WejTZ8cIaszMhCefhPPOMzxUkiRJksqL//0vCCfZWWVnw0svwapV0a5EkiRJkiRJ0s5qF/hKkCRJkiRJkiRJkiRJkiRJkiRJ0qbtuSccdFC0q9j+IhE47bRoV7Fzu/JKqFAh2lXsvLp1gyZNgvlVq+CZZza9f9268OWX0L59sDx6NJx8cvBcKIlIBHJySnasJEnadey+exCGsmgRDB4MrVtDUhKkpGxbu6FQECqXmAhdusB778Hvv8NllwUhL9H03XffsWDBAnbffXdat279b70hwv+mOvzyyy+8+eabrFixgq5duxYGr2xMVlYWb731Focffjgnn3wyCxYs2O7nIJXUiy/C5ZfvGKErBTIzYfjwIIi2pJ+PJEmSJEml49dfYdKkaFex/cXEwAsvRLsKSZIkSZIkSTsrg1ckSZIkSZIkSZIkSZIkSZIkSZKAG2/c9oGQy7OkJOjbF5KTo13Jzq1VKzjwQIiLi3Yl20dsbHTP7aqriuaffTYIX9mY/fYLBqlq3jxYfu01OPbYbRsMORQKBjqXJEnaEgkJcMopMG0afPcdPPoonHceNG0K8fFQsSKkpgb7xaz1re/Y2GBdpUrB/XtSErRpA1dcEdwDzZ8PH34Ihx0W3J+UBw0aNKBChQrsscceAOTl5ZGXl0fMvyc2fPhwPvroIw499FCOOeYYKmwmrTA1NZV+/fpx6623MnXqVOrXr8+11167vU9D2mojR8KFF+5YoSsFMjNh2DD473+jXYkkSZIk7doefxz+za7dqWVkwL33GgAqSZIkSZIkafsIRSL+86MkSZIkSZIkSZIkSZIkSZIkSRJA9+7BAMbZ2dGupPTVrAk//xwM7Kzta8EC2GefYPCgnU1yMlSuDAsXluz4Xr1g6NCi5a0ZKLxtW/jqq2A+Nxf22it4rDekc2d4552gVoD77oMBA0pQ8DrS0uCVV4IAF0mSpG2RlwezZsE338CyZUFoQ2ZmEMCSnByEvdWpEwSu7LVX+QlY2Zj09HQ6dOjA4sWL+eSTT2jWrFnhtuHDh3PFFVcQiUS4//77Oeuss7a43ezsbCZPnszLL7/MSy+9RHJyMvfddx+9e/feDmchbZ1586BFi+C5uyNLTg4+55xwQrQrkSRJkqRdT3Y21KgBq1dHu5KykZICH3wAnTpFuxJJkiRJkiRJOxuDVyRJkiRJkiRJkiRJkiRJkiRJkv61dCk0bAgrVkS7ktKVlBQMYHPYYdGuZNcxeDBcfvnOFb6SkgJ33QVPPQUzZ5asjY0Fr9xyC9x6azA/dCj06bP+sa++CqedFsy//DJsbLzuE0+E4cOhQoVg+ZVX4Ikniu+zZg1Mm7b19aelwXvvQceOW3+sJEnSzm7o0KH069ePzp07c9ZZZ7Hnnnsyfvx4br75ZrKzs3nkkUc455xzqFSpEpFIhNBm0mTW3mfx4sVMmjSJRx99lNGjR9O6dWueeuop2rZtWxanJq0nHIYDD4Rvvw3md3SVKwdBMlWrRrsSSZIkSdq1vPIKXHghpKdHu5KyEQrBscfC++9HuxJJkiRJkiRJO5u4aBcgSZIkSZIkSZIkSZIkSZIkSZJUXlSrBkOGwJlnQmZmtKspHYmJcPrphq6UtXPPhRdegIkTIS8v2tVsu9hYaNYM/u//YOrUkgevlFT9+tCjR9HyffdtfN8TTigKXQE444xgWtuvv8Kee259HVlZsN9+W3+cJEnSrqB3795kZ2dz7bXX8umnnxIbG8uaNWvYa6+96NWrF/369Svcd3OhKwX7hMNhQqEQNWrU4Nhjj+WLL75g6tSpfPPNN7z33nsGryhqHnkEZs/eOUJXIPg3kPPPh7feinYlkiRJkrRrefbZXSd0BSASgVGjIDu7+N/zJEmSJEmSJGlbGbwiSZIkSZIkSZIkSZIkSZIkSZK0lhNPhP/8Bz76KBjwZUeXlgYPPxztKnY9oRC8/DLss8/OEbxSoQIMHw4xMdC+fTAYb1mGE11+OcT9+02o0aPhu+/Kru+1paVB1arR6VuSJGlHcOGFF3LWWWcxePBgsrKySEpK4pRTTqFGjRoAhMNhYmJitri9gn3/+usvbrnlFp577jnq16/PgAEDuOmmmwDIz88nNja29E9G2oh58+DGG3eewFaAnBz4+GMYMSIIs5QkSZIklY1vv412BWUvMRFmzADzdCVJkiRJkiSVplAkEolEuwhJkiRJkiRJkiRJkiRJkiRJkqTyZOlSaNwYli2LdiXbJikJPvgADjss2pXsul5+GS644P/Zu+8oKcuDDePXzOxspUgTBAQEFCmKNFEEwRKxYgl2FMUSS2yJJYkF+WLsJUaNXSFEg11sWFBRAVEBxYJSFZAqKHXbtO+PkSYddvfdcv3OmbNvf+53dzmH2Zl57oo9IW9uLvzzn3Deeen1CRPg4INh+fJAYwWid+/0ZMSSJEnaNsXFxWRmZhKPx1m1ahU1a9bc6nPHjh3LtddeywcffED9+vV56aWX6NixI5mZmRQVFZGVlcWMGTPo0aMH99xzDyeffHIp3omqumQS9t03PTFuMhl0mpK3007pYhkLJyVJkiSp9M2bB82bQ1HRtp/bvz8MHrx2PRTa/PE9e8KoUVu+7uDBcPbZG993+OEwYsTa9R9+gN122/I1fys3F+66Cy64YNvPlSRJkiRJkqRNCQcdQJIkSZIkSZIkSZIkSZIkSZIkqbypUwdGjoRq1YJOsv1WT1hj6UqwTj8dbrwx/fOoiHJz4eqr15auALRrBwUFwWUKSjSanpRKkiRJ2y4jIwOAc845h7322ovPP/98k8cmf22zKCwsZPjw4Zx22ml88MEH9OvXj+eee4799ttvzfUyMzMBuPrqq1mwYAGnnnoqnTt35rPPPivlO1JV9dRT8N13lbN0BdKloddcE3QKSZIkSaoaJkyArKygU6wvFtv49tq14YknSmaM/HwYPbpkriVJkiRJkiRJq1m8IkmSJEmSJEmSJEmSJEmSJEmStBEdOsCbb1bMwozcXPjb3+DCC4NOIoCrroJLL614v0u5uXDuuXDDDetvz8qCpk2DyRSk3Fzo3DnoFJIkSRVTOBzml19+YejQofz4449Ur159s8cC/P3vf+fMM8/kp59+4uyzz+bJJ5+ke/fua46Jx+OEQiHeffddXnrpJQ488EBuv/124vE4Xbt25fTTT2fx4sVlcn+qOm65BVatCjpF6SkuTpfLrFgRdBJJkiRJqvw++6zsnmN+/jl0777h44QT1i8XffbZjZ//8MOwyy5QUFAyecaNK5nrSJIkSZIkSdJqFq9IkiRJkiRJkiRJkiRJkiRJkiRtwgEHwKuvQl5e0Em2Xm5uuujj2muDTqJ13Xxz+udSUcpXcnPh4ovhn/+EUGjD/d27b3x7ZVZQAJ06BZ1CkiSp4qpVqxZLlizh5ZdfpmXLliQSifX2J3+d5fOrr77ioosu4pZbbqGwsJDBgwdz5513EolE1pyTSqXIyMgA4IorriAajXL99ddz5ZVX8vDDD/OXv/yFkSNHsssuu3DXXXeV7Y2q0ho/HmbNCjpF6QuHYejQoFNIkiRJUuX3wQfwmz+PlJrly2HMmA0f++yTfh4I8MUXMHLkhueecQb07QtLl6YLSUvC7NlQVFQy15IkSZIkSZIksHhFkiRJkiRJkiRJkiRJkiRJkiRpsw4+GN59F6pXL/9FEzk56clubrwx6CT6rVAo/XO55ZbyX76SmwvXXw+3377p3/lzzin/91HSunWD2rWDTiFJklSx1apViz59+gAQ/nVWz9WFKwBff/01/fr146GHHuLAAw9k2LBhnHjiidSqVQuASCQCpItXAB588EG+/vprjj76aLp06QJA165dufbaaxk6dCj9+vVj6tSpZXZ/qtzuvhsKC4NOUfpWrUo/H/z1n5kkSZIkqZRMmRLs+NnZcOGFa9c31l27665w333p5T/+MV2YUlJjT59eMteSJEmSJEmSJICMoANIkiRJkiRJkiRJkiRJkiRJkiSVd127wrhxcOyxMG8e5OcHnWh90Wh6cprHH4cTTww6jTbn0kuhbVs47TRYvrx8TdqbnQ15efDf/8Lhh2/+2AMOgHr10hPyVgXVq8PVVwedQpIkqXIJ/dryt7qA5Z577mHo0KF89dVXHHXUUTz88MM0bNgQSBethNZpBQyHwyQSCUaMGEG1atUYOXIkAwcO5LDDDuOggw4iLy+Pww47jM6dO5ORkf5IfSKRWFPcIm2rn3+Gl16CdXqCKrXFi2H0aOjRI+gkkiRJklR5FRQEO37//unX+wDmzIFhw9bfHwrBkCFQsyY88ww89VT6nJIQDpe/19wlSZIkSZIkVWzhoANIkiRJkiRJkiRJkiRJkiRJkiRVBG3awDffwOWXQ05O0GnWysuDgw6CqVMtXakoDjkEpk+HU04pP79Lublw/PEwY8aWS1cgPdHS1Venf/+qgpwc6N076BSSJEmV1/Tp07nqqqv48ssvGTRoEI8++igNGzYklUoBrFe6slokEuGOO+5g8uTJ/PGPf+Shhx7ioosu4o033lhzTO3atalRo8aa46Xt9cQT6Ulhq4r8fLjjjqBTSJIkSVLlVlwc7PhXXLF2+V//gnh8/f1/+lP6dei5c+HCC0t+/KCLZyRJkiRJkiRVLlXorT2SJEmSJEmSJEmSJEmSJEmSJEk7JjMT/vEPGDsWWrZMl1UEJRqF6tXhkUfgzTehQYPgsmjbVa8OTz4Jr74KO+8M2dnB5MjKgjp14IUX4OmnoWbNrT+3Xz9IJksvW3mRk5OeWKoqTbIsSZJU1lq2bMmCBQt48803uf7662nw6xOcjRWurKtVq1Y0btyYf/zjH3z99dfk5eXRv39/3n777a0ad3Wxi7QlQ4aky0iqilQq/beG3066K0mSJEkqOYlEcGP36QOtWqWXly9Pv+a8roYN4aab0q8Fnn02/PJLyWcoKir5a0qSJEmSJEmquny7vyRJkiRJkiRJkiRJkiRJkiRJ0jbaZx/45hu4/PJ0YUZOTtmNnZGRHu+QQ2DqVDjtNNjCXMQqxw45BKZPh/PPh7w8qFatbMbNy0v/Hg0YADNmwOGHb/s1qldP//5lZJR8vvIklYJzzgk6hSRJUuW38847c9hhh23XuYlEghYtWnDllVeyatUqnn766S0eD+lil/z8fD7//PPtGldVQyKRfv5d1WRlwbffBp1CkiRJkiqvSCS4sf/857XLjz6aLl9ZV7166dfBw2F4++3062WpFAwevPaYZs3S2156afsyZGVt33mSJEmSJEmStDEWr0iSJEmSJEmSJEmSJEmSJEmSJG2HzEz4xz/gxx/hxhuhfv3SLc2oVg1yc+Hcc2HiRBgxAho0KL3xVHaqV4d774VFi9Jf99gjXYwSLuFP/oRC6es2bw53350e79//hpo1t/+aV14J0WjJZSxvMjPh97+HunWDTiJJklS1JZNJAObMmUNxcfF62wAiv85U2r17d2rUqMFbb71FYWHhJq8XiURIpVI89NBD/O53v6NTp07su+++zJ49uxTvQhXVd9+lnxtsq/79105Mm0pt+fiePdc/flOPJ59ce07Tpls+/qijtj37auPHb/+5kiRJkqTN257nmiWhc2c48MD0ciwG//xnMDmys4MZV5IkSZIkSVLlZPGKJEmSJEmSJEmSJEmSJEmSJEnSDqhTB66+GubNg+eeg4MOSk8SUxIlLDk56aKMFi3gnnvSRRkPPgh77rnj11b5k5sLAwbAlCnw/vvQty9kZaV/l7b396latXSxS2YmHH88vPMOTJ8O559fMr+je+4Jl1+ezl4Z5ebCv/4VdApJkiSFw2Hi8Ti33norN95445ptAIlEYs3X/Px8cnNzadiwIb/88gsAqV8bL1Z//fnnn7nzzjvZe++9GTRoEMlkkry8PMaPH8/cuXPL+M5UEUyYEHSC9cViZTPOypUwdmzZjCVJkiRJVVFWVslfc+DAjRd3ruvPf167/Oyz8OOPGx4zd276NcDfPp5+eu0xP/+c3vb449ueM5msvK8vSpIkSZIkSQpGRtABJEmSJEmSJEmSJEmSJEmSJEmSKoNwGA4/PP2YPTtdnDF2LIwZA9OmpYsvAAoK4Nd5gdcIhdJlLdEo5OdDw4bQtSsceCB06wYdOqSPUdXRpQs880z6d+W779IT/Y4dC6NHp3+folGIRNb/vUil0scXF8Puu8MBB6R/fzp1gtatIaOUPkl0443p0qHp00vn+kHJzYUhQ6B27aCTSJIkCWDFihVkZWVx2223sWrVKi644AJat25NJBIBIB6P89prr7FgwQI6depEgwYNAAj9+p/mOXPm8Morr/DAAw8wffp0Tj31VP7+979z11138cknn3DGGWew//77k0wm15S6SAAff5wuISltn38O3btvuH3nneH559N/d4D0pLgb88YbcPPNG27/5pvtzzRmzPafK0mSJEnavD32gJ9+KtsxmzSBvn3Xrt9558aPW7wY7r13w+39+8Npp6WXly/f+DFbo6AAWrTYvnMlSZIkSZIkaWMsXpEkSZIkSZIkSZIkSZIkSZIkSSphTZqkJ53p3z+9vm55xty56XKVlSshHofq1dMFD7VrpwtW2rdPr0uQLldp2zb9OPPM9LZEIl3uk5+fnpSoqAiystLlPbm56d+/0ipZ2ZjMzHTxSrdu6TyVQWZmukSpT5+gk0iSJGm1WrVqccUVV7Bo0SIeeeQRvv76a0466SQOPPBAMjMzeeSRR3j00UeJRCJccMEFhEIhkskk06ZN45lnnuGuu+6isLCQ/v37c//993PIIYcwefJkHnjgASKRCLfeemvQt7hZqRR8/316QtbCwvT/vUMhyMlJPxfYZRdo3NjSztIwenTZjLN8+caLTgYNWlu68sUXMHLkxs9ftKjki1KmT0//7aIsn2NKkiRJUlVx4IHpss9ksuzGvOyytc/x3n03/TwzCI0bp/+mIUmSJEmSJEklJZRKpVJBh5AkSZIkSZIkSZIkSZIkSZIkSZJUsf3tb3DvvelCmIpup51gxox0IZIkSZLKn//+979cffXVLF68GIBEIkEqlaJhw4acf/753HDDDQC8+uqrXHzxxeTm5nLYYYdxxhln0KVLlzXXOf744xk+fDh///vfufbaa0kkEkQikUDuaV2pVPr/o+PHw7hx8NFH8O236fKNTRVgFBenixvbtYNevWDffaFTJ9h1V8tYdlT16uny1G3Vvz8MHrx2fXt+DtnZ6eLNevXS62ecAf/979r9TZvCDz+kl3/+OT1Gbi7Mnw/vvQe33grTpm37uKvl5cFXX8Fuu23/NSRJkiRJG/fyy+nnjsuXB52k7J18MgwbFnQKSZIkSZIkSZWJxSuSJEmSJEmSJEmSJEmSJEmSJEmSdlhxcXqS5++/h3g86DTbLzcX/vc/6NMn6CSSJEnakgcffJCJEyeSSCTIzMxkwIABtGvXjtzcXObPn8+tt97KfffdxzHHHMMLL7xARkYGyWSScDjMyy+/zAknnECTJk34/vvvCYVCpFIpQgG2lPz4IzzwADz00NoilZUr00Us2yIchmrVIBaDGjXgiivgnHOgbt3SyV3ZZWWlfx7bqiSKV/7wh/TvA8CcOdC8+frPt9YtXtmYlSvhsMPg44+3fWxIl86MGwdt2mzf+ZIkSZKkTZszB/bYAwoLg05StnJy4I474OKLg04iSZIkSZIkqTLJCDqAJEmSJEmSJEmSJEmSJEmSJEmSpIovMxPefx86dYKffoJkMuhE2y43FwYNsnRFkiSporjwwguJxWJEo9E121K/tpTUq1ePAw88kBkzZvDaa6/RsGFDbr75Zs4991wAbrrpJgBuv/12QqEQiUSCSCRS5veQTMJ778Htt8OHH6a3FRXt+DWXL08vFxSk/497441w9NFw5ZWw777bVwJSFaVS6QKboFxxxdrlf/1rw5LLVAo+/xxeeAEmT4ZVq6Bbt/TPOS8vXcDz2GPQtu32jR8KpX+HJEmSJEklr3FjiEarXvFKNAqdOwedQpIkSZIkSVJlE0qtfueYJEmSJEmSJEmSJEmSJEmSJEmSJO2gmTPTkyUtXZqeBLiiyM2Fyy6Dm28OOokkSZK2VSqVIrSJJpH58+fz4osv8uSTTzJx4kQ6d+7Mfvvtx/3338/BBx/MyJEjSSaThMPhMs4M//0v/OUv6ZKUlStLf8xwGLKzoVGjdInH4YeX/pgVXSIBGRnbd27//jB48Nr1bS276dMHhg9PLy9fDrvuurZQZ0vOPx8efnjteosW6edq26pmTRgxAvbff9vPlSRJkiRtWY8eMHp00CnKVkZG+vltTk7QSSRJkiRJkiRVJmX77i9JkiRJkiRJkiRJkiRJkiRJkiRJlVrz5jB2LNSuDZFI0Gm2Tm4u/PGP8I9/BJ1EkiRJ22NjpSupX1sAd9llFy6++GKeeOIJBg0axI8//sj9998PwJVXXglQ5qUr8+bBIYfAhReml8uidAUgmYT8fJg2DX7/ezjttHRhYlWUWqclcsKECSxatGiD7ZB+TlPGvx5r/PnPa5cffXTrS1cAxoxZf71+/e3LkEpBVtb2nStJkiRJ2rIBA6BataBTlK1evSxdkSRJkiRJklTyLF6RJEmSJEmSJEmSJEmSJEmSJEmSVKL23BMmTEhP7huNBp1m83Jz4YYb4LbbYCPzdUuSJKmCWl3GkkwmAdh77725/vrr2X///QHIysriyCOP5Oabby6zTKkUDBkCrVrBRx/BqlVlNvQG8vPhxRehRQsYMSK4HEEJhUK8+uqrNGjQgC5duvDggw8Ca39f1hXEc5rOneHAA9PLsRj8858bP65jx43n6959/fX587cvRyrlZLiSJEmSVJpOPjn93KuqqFYNrr466BSSJEmSJEmSKiOLVyRJkiRJkiRJkiRJkiRJkiRJkiSVuKZNYeJE6NYN8vKCTrOhaBSqV4fHH4drrgk6jSRJkkpLOBwmHo8D8Pnnn/P666+TmZnJfffdR48ePUgkEhst2yhp8+bBIYfAxRfDypXwa6RAFRXBzz9D375w6qmwbFnQicrWu+++y6JFiwAYP378Jo/LyirZcQcOTE+qm0rBk09u/Jg//3nt8rPPwo8/bvy4Sy6BmTPh1lvhmGPgd7+DG2+Eu+5ae8xnn8EPP2xf1kSifD6fkyRJkqTKIjcXzj47mNLPIFSvnv77iCRJkiRJkiSVtIygA0iSJEmSJEmSJEmSJEnlWTKeZPF3i5k3YR7zPpvHqp9WEVsVI5YfI5wRJpoXJZobpW6rujTs0pCGnRqSt7Mzz0iSJEmSJAHUrw/vvw+DB8Oll6Yndo7Fgk6Vnji4Wzf4z3+gQYOg00iSJKm0ZWSkP1Z/ySWXUFxczD333MO5557LkUceSc2aNQmHw6U6/uTJcOCB6WKT8lC48lv5+fDSS/DJJzB6NDRsGHSi7ff111/z0Ucf8eabb9KxY0cGDhxIIpEgEomsd9zs2bMZPnw4l156Kf/5z38YO3YswAbHAey+O0yYUCbxAWjSJF2Gs9qdd27++MaNN10muXAhnHXW9mdJJtPXlyRJkiSVnksvhcceKx+voZWm3Nx00Wgp/xlGkiRJkiRJUhVl8YokSZIkSZIkSZIkSZK0jlh+jO+Gf8esUbOYPWY2P0/7mUhmenKd4pXFmzxvdQlLvDBONC9Kg/YNaNqzKbsfuTuNujQqq/iSJEmSJEnlTigEZ58Nhx0Gp58O48fDqlXBZIlGITsbHnwQTjstnU2SJElVx2mnncaqVau49NJLAWi4mYaRRAJ++gnq1YONdHFstfHj4ZBDYMUKSKW2/zqlragI5syBTp1g7FjYbbegE21ZUVERH3/8MW+99RbvvfcekyZNorh47Wu6LVu2BDZepvLOO+8wd+5cBg4cyPjx4xk7diwzZsygRYsWpFIpQus8WejRAyZOLLuf32WXwa9dQbz7LnzxxaaPvfVWmDEj/XyrWTPYeef0RL0zZ8Lrr8Pdd8PixdufZc89nRBXkiRJkkrb7rtDhw7w8cdBJyldySQMGBB0CkmSJEmSJEmVVSiVKs9vz5IkSZIkSZIkSZIkSZLKxpKpS/jkX5/wxeAvCIVCmy1Z2VrhjDCRrAg1GtfggGsOoN3J7YjmRksgrSRJkiRJUsWUSsHgwXD55enJlVauLJtxo9H0ZNkHHQRPPAENGpTNuJIkSSp/VpdqxONxMla3W2xEMglnnQVffgn//Cf06rXtY02YkD6vrP7fWxLCYahVK10Y06xZ0Gk2rqioiH/84x/cdNNNANSrV482bdrQoUMH2rVrx+DBgxk9ejQjRoygd+/e652bTCYJh8Pss88+tGrVimeeeYbLLruM++67jyeffJL+/fuTSCTWK2t55hk477x0eU5VEgrBH/8I//pX0EkkSZIkqfJ77TU45RRYtSroJKUjMxNOOgmGDg06iSRJkiRJkqTKyuIVSZIkSZIkSZIkSZIkVVnJeJKpr01lzG1jWPDFApKJJMlYslTGilaLQgr2OWsful7alTp71CmVcSRJkiRJkiqCoiJ48UW47TaYNi29nkiU/DjVqqW/DhgAl14KLVqU/BiSJEmqvFIpeP55uOoq6NQJ7rgDmjffunO/+w722w+WLSvdjKUhHE6XFU6YEGxp4dSpU/n000+ZP38+e+21F4cffviafS+//DJfffUVu+++Oy1btqRRo0bUqlWL7OxsevfuzTvvvMPYsWPZb7/91pTtrP769ttvc/LJJ3P33Xdz9tln87///Y/TTz+dM844gyFDhmxQvDJ9OrRvD/n5QXwXglO9Ojz0EJx2WtBJJEmSJKnyS6Wgd28YNQpisaDTlLyaNdOvCdarF3QSSZIkSZIkSZWVxSuSJEmSJEmSJEmSJEmqkuZ+OpfnTnqOgiUFFK8sLrNxw9Ew4UiYdqe244h/HUFmtcwyG1uSJEmSJKk8+vJLuOceeOYZiEbTkxnH49t/vby89ORUTZvCNdfASSdBTk7J5ZUkSVLVU1AAd9+d/n/reefB3/6WLqXYlJ9+gjZtYMmS9P9NK6JoNP1/6q++guzssh37kUce4V//+heTJ0+mZs2aZGdn07JlS4YNG0ajRo0AiMViRKPRDc6dM2cOJ5xwAj/99BPDhw+nffv2a/atLl656qqrGDZsGJMnT6Z69erMmDGD3XffnWbNmjFz5kySySThcHid89LPMwoKSv/ey5O8PJg4EfbYI+gkkiRJklQ1LFiQfg62YkXQSUpWbi4MGQJ9+wadRJIkSZIkSVJlZvGKJEmSJEmSJEmSJEmSqpR4YZz3rn2Pzx78jHjBDszguYMysjPIqpnF7//3e3Y7aLfAckiSJEmSJJUXy5fDmDHw6afwwQcwaRKsWpWe5Lm4GBKJdCFLKgUZGRAOpyeDDoWgsBBatIBu3aB7d+jaNT3RtSRJklSS5s6Fv/4VRo6Ef/wD+vdP/7/0t44+Gt55J/3/2IosJwf+8Id04UxZSCQS3HvvvVx33XV06NCBE088kRYtWlCtWjWaNm1K8+bNNzhn9XQJyWSSSCTCpEmT6NKlC+3bt+ezzz7boERl2bJlNG3alP79+3PvvfeSSCSIRCK0bduWb7/9lmQyCUBBQQE56zQ47rsvfPZZKX8DypmcHFi5cuO/45IkSZKk0vHf/8IFF6RfI6sMMjPhsMPg1VeDTiJJkiRJkiSpsrN4RZIkSZIkSZIkSZIkSVXG3E/n8txJz7Hqp1XE84MrXVlXRk4Ge526F4ffeziZ1TKDjiNJkiRJklSuLFoEEybADz+ky1UKC9PlK9nZ6UmAa9aE9u2hdet0CYskSZJUFj75BC6/HGIxuPdeOOCAtfueew7OOgvy84NKV7JycuC992C//Up/rFGjRnH00Udz1FFHMXjw4PWKT7bWpEmT6NChAz179uT999/fYP/DDz/M5ZdfzowZM2jYsOGa7UcffTRvvPEGnTt3Zvz48Vx//fUMGjRozf7HH0//zFeu3K5bq3AiEejXDwYPDjqJJEmSJFUtqRT07g2jRqX/7lDR1awJ06ZBvXpBJ5EkSZIkSZJU2WUEHUCSJEmSJEmSJEmSJEkqbalUinf/9i6f3PsJ8YLyUbiyWrwgzldPf8XU16dy6qun0qhLo6AjSZIkSZIklRs77wxHHBF0CkmSJGl9XbvC2LHw9NNwyinQvTvcdlu6pOTccytP6QpAQQGcdBJMnZouQNxac+bMoX79+mRmZm7V8fF4nKeeeop4PM6tt95KTk4O8XicZcuWkZOTQ25u7lZdZ8yYMQD06tWLRCJBJBJZsy+VSvHUU0/RqVMnxo4dy+eff87bb7/NV199RXFxMQAzZ87k0EMPpVmzZiSTScLhMACnngqXXrr191/RZWbCFVcEnUKSJEmSqp5QCP7zH9hjj4pfvJKbC489ZumKJEmSJEmSpLIRDjqAJEmSJEmSJEmSJEmSVJqSiSQv9nuRT+/7tNyVrqwWL4yzauEqhhw0hO/f+z7oOJIkSZIkSZIkSZK2IBSC00+H775LT4baoQN06waFhUEnK3mLF8Nf/7r5Y1atWsVjjz1G9+7dqVWrFt27d+f000/n2Wef3aoxioqKeOmll2jTpg277bYbU6dO5ZZbbuH888/n1FNP5fTTT+fLL7/c5PmJRAKA6dOnA9C4cWMikQjJZHLNMfPmzSMrK4uxY8dy0kkncdddd1FQUMBJJ53EhRdeCECDBg14++23Ofvss9eUrkB6stj+/SEa3arbqfB23x3atw86hSRJkiRVTQ0awBtvpJ+LVlS5uXD55dC3b9BJJEmSJEmSJFUVGUEHkCRJkiRJkiRJkiRJkkpLIpbgmeOe4YdRPxDLjwUdZ4tiq2I8fczT9B3Wl1bHtAo6jiRJkiRJkiRJkqQtyMuDQYOgUSO46CL4tf+jUikogIcfThfNdO688WMefvhhBg4cSMuWLTn11FOZP38+r732Gm+99RYLFy7kkksu2ewYhYWFJJNJdtllFx5//HFuuukmZs2aRZs2bSgsLGTmzJm8+OKLPPHEE5x66qkbnL+6ZCU/Px+A3F9npw2FQmuOqVmzJscddxyNGzemQ4cOtGnThubNm9O0aVMikQhvvPEG06dPJ5lMrle6strll8PgwRAr/y8975Bq1eCaa4JOIUmSJElVW/fu8MILcMIJ6eflFUluLpxxBtx0U9BJJEmSJEmSJFUloVQqlQo6hCRJkiRJkiRJkiRJklTSkokkz/Z9lplvz6wQpSvrysjJ4NRXTqX5oc2DjiJJkiRJkiRJkiRpK7RuDd99F3SK0hMKwZFHwmuvbbhvwoQJdOnShf33358nnniCFi1akJGRwVtvvcVJJ53EypUrmTJlCi1bttzk9b/99lv69OlDdnY2S5cuZa+99uLRRx+lUaNGLF68mCeeeIK//OUvdOjQgQceeID99tuPVCq1XrHKkiVLOOKII/j+++/59NNP2W233TYYJz8/f00py2/17NmTjz76iPfff5+ePXtucH2A/feHceO28ptWQVWvDj/9BFlZQSeRJEmSJL30UroItaKUr+TmwkknweOPw0Y6TSVJkiRJkiSp1PgnSUmSJEmSJEmSJEmSJFU6qVSKV859pUKWrgDEC+IMO24Ycz6eE3QUSZIkSZIkSZIkSVvw2Wcwp5K/tJdKwciRMH/+hvseeOABAP7yl7/QqlUrMjIyiMVi9O7dm/POO49UKsXDDz/MypUrN3LdFACZmZm0bNmSb775hng8zqBBg2jUqBGxWIy6dety8cUXc8oppzBp0iTeffddgA1KUapVq8aUKVMoLi6mfv36G72P1aUrqVSKZDJJKpUiHo8DcNFFF3H99dfTqlWrjV4f4LrrIC9va75jFVNODlx8saUrkiRJklReHH88vPJKutCkvMvNhQsvhCeesHRFkiRJkiRJUtnzz5KSJEmSJEmSJEmSJEmqdMY/OJ7Jz02ukKUrq8VWxXjqiKfIX5wfdBRJkiRJkiRJkiRJm3HXXVBQEHSK0hcKwUMPbbh94cKFANSuXRuARCJBJBIB4Nhjj6VJkya8+eabTJkyBVhbtpK+ZrrcpF69erRs2RKAGjVq0KVLFwCi0SgAOTk5HHLIIYRCIaZNm0ZRUdEGOb7++muysrI44IADKNjCDyQUChEOhwmFQmRkZABw8sknM2jQIBo0aLDJ8446Cnr2hF9jVTp16sANNwSdQpIkSZK0rkMPhffeg/r104WZ5U04nC5d+cc/4M47038/kCRJkiRJkqSyZvGKJEmSJEmSJEmSJEmSKpWlPyzlnavfIbaq4paurBYviDN8wPCgY0iSJEmSJEmSJEnahJ9/huHDIZkMOknpKyyE++6DeHzdbYVEo1Fq167NypUrAQiHw4TD6akMWrduTefOnZk5cyaTJ08G1patrKtGjRp06tSJ7OxsfvnlF3755RcgXdKSSCQIh8NkZ2cTCoXIzMxcr7wl+es3f8aMGSxevJhmzZpRp06dNdtL2pNPls+JbndUTg48+2zlvDdJkiRJqui6doXp0+G00yAaLT/vkc7Lg7ZtYeJEuPzyoNNIkiRJkiRJqsosXpEkSZIkSZIkSZIkSVKlkUqmeP6U54kXxrd8cAWQKE7w/bvfM/mFyUFHkSRJkiRJkiRJkrQRjz8OG+kRqbTicXj11bXr0WiUzMxMCgoKWLVqFbB+sUrdunVp164dBQUFTJs2jUQisclrH3zwwbRt25bFixczceLENdeKRCIA/PDDD8TjcZo2bUp2dvaa8pXV482YMQOAmjVrAqwpfylpO+8Mjz2Wnly2ssjJgXPOgf33DzqJJEmSJGlTqlVLPx8Nh/sAC4D8wLKEw+nnktddB59/Dq1aBRZFkiRJkiRJkgCLVyRJkiRJkiRJkiRJklSJjH9oPIu+XkQqkQo6SomJ5cd45ZxXyF8c3IcjJUmSJEmSJEmSJG3cffdBQUHQKcrOihXwz3+uXY9EIjRp0oSCggJmzZq1XrHK6mKUpk2bEo1GWbBgwZpylt9KpVI0adKEc845B4AbbriBzz77DIA5c+YwZMgQbr/9dho3bszRRx8NrC1cWf31hBNO4Ntvv+WWW24p0XvemBNPhJ49ITOz1IcqE3XqwO23B51CkiRJkrQl8+bNo06dL6levSO77DIKKACKymz8UChdANOuHUycCH/5C/zalypJkiRJkiRJgbJ4RZIkSZIkSZIkSZIkSZXC0h+W8s7V7xBbFQs6SomLF8QZPmB40DEkSZIkSZIkSZIkrWPZMliwIOgUZW/CBPi1UwWAHj16EIlEmDRpEkuXLl2zfXXxSp06dUilUixbtozq1atv9tqnnHIKN954Ix9//DGHHnoo++23H6eeeioXXXQR9erV44knnqB9+/YbPbdVq1a0atVqh+9vaz35JOTklNlwpSYnB559tnLciyRJkiRVZqlUioYNGzJo0CBq1oxwyy0/8fbb89h33wmEw6uAFaU2dnZ2+nHkkfDaa/DFF7DnnqU2nCRJkiRJkiRtM4tXJEmSJEmSJEmSJEmSVCm8dsFrxAvjQccoFYniBN+/9z3fv/d90FEkSZIkSZIkSZIk/WrixM2XVfTvny4oWf3YGnvtBffcA6NHw6pVa8/9fhMvFe6zD/zjH/DhhzBrFuTnw8qV6QlQb7gB8vI2ft4ZZ8A778DChVBcnD5vyhR48EHYbbfNZ0yl0mOt1qFDB3bbbTc+/fRTpkyZAkAymVxTvLLLLrsQj8dZvnw5oVCIZDIJwDfffMOIESMACIVCAOy0007ccMMNvPDCC/Tt25dYLEYoFOLqq6/m5Zdf5tBDD92q72NZ2HlnGDly09/jiiAnB/79b9h//6CTSJIkSZK2ZPVz5zPPPJMDDjiAP/3pTzRpEueTT7qxaBFcddUP1Ku3iFAoHyja4fHCYaheHWrVgquvhpkz06UrPXvCr1EkSZIkSZIkqdzICDqAJEmSJEmSJEmSJEmStKOWzV7GrA9mkUps5WxFFVBsVYzRt45mt4O3MMuRJEmSJEmSJEmSpDIxfjwUFpbsNQ8+GC6/fOuP/8Mf4IILNtzevn36cdJJ0K0bLF++dt+dd8Kf/7z+8dEo7LFH+nHKKdClC0yfvvExIxGYMAGaNUuv77LLLhx++OHcf//9vPDCC3Tr1o1UKkUkEgFg8uTJAOyzzz4AhMNhAHr16sWSJUv48ccfadiw4ZrrJ5NJjj/+eI488kiysrK2/psRgM6d4fXX4cgj0+U1FUlubrq056yzgk4iSZIkSdoWmZmZPPHEE+y333784Q9/YNiwYTRo0IDbb9+L22+Htm1P58cfW1Ot2lEsWrQr8XgNMjMTQA7FxRu/ZjgM1apBLJZ+3r/XXnDggdCjB/TuDRnOWChJkiRJkiSpnAsHHUCSJEmSJEmSJEmSJEnaUZ8+8CmpZOUtXVlt9kezWf7j8i0fKEmSJEmSJEmSJKnUjRrFJics3V5Ll8KIEfD3v8ODD27dOUuWwD//CcceC0cdBc8+u3Zf27Zw2WVr13Ny4JJL1q6/8AL87ndwzjmwcmV62047wbnnbnq8Vatg3Li169FolIsvvpjMzEweeeQRRo4cSSQSobCwkC+++II77rgDgNNOOw2A4l+/aZ06dSIjI4PFixevd/3VxSzlvXRltZ494eWX00UmFUVuLtx447aV/EiSJEmSyod4PE5ubi73338/33777Zrn3QDz58/n22//x5lnLmTu3A4sWhThscdeZejQldx0U7rAtV8/OOEE6NMnXb567rnwl7/A4MHw3Xfp8taxY+HWW9N/Z7B0RZIkSZIkSVJF4J8yJUmSJEmSJEmSJEmSVKElihNMeGgCieJE0FFKXSqV4tMHPuXQWw4NOookSZIkSZIkSZJU5U2cWPLXHDIk/QDo3x8uvHDzxz/9NFx11drSFEgXt7RqBe3bp9f322/tvtxcyMxcuz5wIHzzTXr5+OPh6KPTy+se81vJJHz44frbWrVqxS233ML111/PEUccwWGHHUb9+vX54IMPWLZsGY8++ih77bUXqVSKaDQKwGuvvUZGJZm99Xe/g3fegd691/9ZlEc5OXDvvZsv15EkSZIklV+rn0sfeOCB/OlPf+Kvf/0re+yxB3/4wx945plnAOjcuTMAtWrV4pxzfh9YVkmSJEmSJEkqK+GgA0iSJEmSJEmSJEmSJEk74tsXvyWVSgUdo0wkihKMf3B8lSiZkSRJkiRJkiRJksqzFStgyZKgU8BHH21Y9JFKwdSpa9fX3b9kyfqFMYMGwaGHwoAB0KtXelssBsOGbX7cyZM33HbFFVfw7LPPcvLJJ/Ptt98yYsQIWrduzUMPPcTpp58OQCgUIhQKAVSa0pXVunWDjz+G5s3TBTflTWYm1KwJzz5r6YokSZIkVRbXXHMNxxxzDDfccAPTp09nyJAhtG7dmm7dugEQj8erzPusJUmSJEmSJFVtFq9IkiRJkiRJkiRJkiSpQht922iKVxQHHaPMpJIpvn3p26BjSJIkSZIkSZIkSVXasmUQjQadYuNq14ZDDlm7/sor6+8/4QR477308u9/D++8A48/DtWqwWefwUEHwaefbn6M/PyNbz/yyCMZPHgwn376KfPnz+e1116jb9++ZGdnb/8NVSDt2sG338If/wg5OUGnWSs3Fw4/HKZPh6OPDjqNJEmSJKkkJJNJAB5++GEaN27M0UcfzaRJkzjkkEPYfffdgXTp6eoCVEmSJEmSJEmqzCxekSRJkiRJkiRJkiRJUoWVvzifxZMXBx2jTBWvKGbSkElBx5AkSZIkSZIkSZKqtIICCJfDT+vXqAHDh6fLVwBGjICnn17/mBUr0gUchYUbnt++PZx+OmRmbn6cVAri8Y3vy8jIoG7dutsevpLIzITbboPRo6F583TpSZBZataEoUPTvxdV+MciSZIkSZVCKpVasxwOh0kmkzRo0IC//vWvLF26lPr169OhQ4cNjpUkSZIkSZKkyq4cvpVLkiRJkiRJkiRJkiRJ2jrzJswjIzsj6Bhlbv7E+UFHkCRJkiRJkiRJkqq0wsLyV7zSqFG67KN79/T6u+/C73+fLklZLRKBDz6A88+H7Gy4/nqoXh2aNUufm5kJF16YLg7ZnIyMdPmMNq1jR/j2W/jjH9Pf65ycshs7Gk2PeeSR6ZKdE04ou7ElSZIkSSVr+fLl5OfnAxAKhYB0qUoqlSL86x8n+vbty6hRo3j44Yc58sgjA8sqSZIkSZIkSUGperNOSJIkSZIkSZIkSZIkqdKY++lcYvmxErlW+/7tOW7wcZs95odRPzDkoCEb3bfzXjvTYUAHGnZpyC4ddiGaGwVg6Q9LuXe3e0sk42oFPxdQ8EsBObXKcGYeSZIkSZIkSZIkSWtEIusXmgStXTt44w3Yddf0+jPPwJlnQnHx+sf17Jk+FuCXX+Cmm9LLK1fCHXesLW05+WS44opNj5dKpb8H2rRUKkUoFOeWWyJcfXWYxx+Hu++G/HxYsaJ0xqxWLf11wAC49FJo0aJ0xpEkSZIklZ3bb7+dhQsXcsghh7DPPvvQokULotHoesesXLmSRo0aseeee67ZtrqkRZIkSZIkSZKqAotXJEmSJEmSJEmSJEmSVGHN+mAWyXgy6BgA7Hbwbux3+X5lMlY0J8r8ifNpfkjzMhlPkiRJkiRJkiRJ0vqysyFZPl6qpFcveOkl2Gmn9Pqdd8JVV2382Hr11i5nZUFm5tpylpo11+5bd3lj4vH096CqSyaTLFmyhHnz5jFnzhzmzJnDL7/8Qjwe/7V4JbTmayQS4W9/q8mSJZ144422fPVVdaJRWLlyxybCzc1Nf23aFK65Bk46CXJySuDmJEmSJEmBKygo4OabbwZg2LBhtGnThh49erD//vuzzz770KhRI7Kzs3nwwQd55513uPfee2ndunXAqSVJkiRJkiSp7Fm8IkmSJEmSJEmSJEmSpAprwRcLSu3aT3R/YoNtRcuKNnl84dJCpo2Yxvzx88mtm0vnCzuXWrZ4YZx54+dZvCJJkiRJkiRJkiQFZEeKVwYOhBtvTC8PHgxnn7123667QseO6eXVXyFdrnHssenlxYthzJj08nHHwbBh6RIVgKefhpdfhgMOWHtuYSFMmJBenjRp/WsOGwYPPwx168JNN63d99lnm7+HSATC4S3fa2VUVFTEpEmTmDhxIosXLyYSiQBQvLrBZh2pVGrN13g8zi+/LCEcfpvjj3+fgw+uyfTpjVi0qAXz5jXnxx9zycxMl7AUFEAisf61wuH0711GBuTnp4tWunaFHj3SP++99ird+5YkSZIklb25c+dSrVo1mjdvTrdu3Xjrrbe4++67qVGjBu3bt6d79+4ccsgh3HXXXTRr1owGDRoEHVmSJEmSJEmSAmHxiiRJkiRJkiRJkiRJkiqk/MX5FK/YcOKakjJnzJxtOn7SkElMGpKepah9//alWrySKE4w64NZdL+me6mNIUmSJEmSJEmSJGnT6tWDeLzkr3vwwekylt/aeed0oQrAqFFw0EHp5WOPXVu6AnDaaenHun74AXbbLb383Xfw0ENwwQXp9eOPTz/WtWoVXH315nPWrbvle6lsFi5cyLhx4/j6668JhULEYjEAEr9tSNkKsViM3NzF7L33YmASGRkZJJMh8vI6EonsS0FBLQoLQ6xcmS5gqVYtXZRTpw506JAuWcnOLuEblCRJkiSVOy1btuSaa67h+uuvZ8CAAZx33nmMHTuWUaNGMXbsWD766CP+/e9/s2zZMvbYYw/Gjx9PmzZtaNSoUdDRJUmSJEmSJKlMWbwiSZIkSZIkSZIkSZKkCmnxlMVk5GSQKN72SWwqg8XfLg46giRJkiRJkiRJklRlRaPQvDlMmRJ0km134YXw0Udw5pmwzz5Qu3a63GPOnHSpyx13wLRpm79Gp05lkTR4qVSKb7/9lg8//JAlS5aQTCZJJpMlPk781xaflSs/JSNjItWrV6d37+60b9+ecDhc4uNJkiRJkiqOa6+9lq+++orHH3+cY445hosvvpjjjjuO6dOnM3PmTP7+97+zfPlyRo8ezYABA9htt904//zz6devX9DRJUmSJEmSJKnMhFKpVCroEJIkSZIkSZIkSZIkSdK2mvHODJ478TmKlhWVyPXa92/PcYOP2+wxb17+Jp/c+8k2XWvpD0u5d7d7SyDh+qo1qMaf5/+5xK8rSZIkSZIkSZIkaesMGABPPhl0irKXmZni738PcfXV23d+cXExr7/+OgUFBfTt25fMzMySDVhCVqxYwYsvvsjcuXOJxWJlPn40GqV27dqceOKJ1KlTp8zHlyRJkiSVrlWr4IsvYPx4+O47WLkS8vMhHoecHMjNhXr1UnTsGKJu3R/44x+PZLfdmvHGG2+sd52dd96Zhg0bcvTRRzNp0iRef/11HnvsMQYMGBDMjUmSJEmSJElSADKCDiBJkiRJkiRJkiRJkiRtj3hBHFJBpwhOojgRdARJkiRJkiRJkiSpSjvgAHj22fREqVVJVlaKzp1DpFIpQqHQevsSiQThcHiD7etauXIlQ4cO5eWXX+bss89m//33p1+/fvz+97+nVq1apR1/i1KpFJMmTWLEiBHE43GSyWQgOWKxGIsWLeKhhx7ioIMOYr/99iMcDgeSRZIkSZK046ZOhREj4MMP4dNPYeHCdMFKcTEUFm78nFAoRLVqkEg0Ix7/ku+++4LOnT/immu6ccwxESZN+oTFixdzySWXcP311zN79mwuvfRSevbsWbY3J0mSJEmSJEkBs3hFkiRJkiRJkiRJkiRJFVJpF4880f2JDbb9MvOXUh1zWyTjwUzuI0mSJEmSJEmSJCmtUyeoij0YhYUhOnZMT/66unwlFosxefJkJk+eTO/evaldu/Ymz69Vqxa33HILp59+Op9++imjRo3i4osv5vzzz6dDhw6cffbZHHvssey6665leFdpK1as4MUXX2Tu3LnEYrEyH/+3UqkU8XicUaNG8dVXX9G3b1/q1KkTdCxJkiRJ0laKx+HVV+G222DSpPS2dUtWtvTUM5WCFStWr2UAnZkwIcGZZybIyIjQpMlScnPbsf/++wPQpEkTmjRpUtK3IUmSJEmSJEnlnsUrkiRJkiRJkiRJkiRJqpAiWREIld7154yZU3oXLwHhaBWcwUmSJEmSJEmSJEkqR9q2XX+y1Kqidu0QO+2UXg6F0i/aPvzww/zpT3+if//+HHnkkZs9PxQK0apVK1q1akWfPn2YM2cOU6dOZdy4cTz77LNceumlXHrppXzzzTe0bt26lO9mrdmzZ/PUU08Rj8dJJpNlNu7WiMViLFy4kIcffpgTTjiBPffcM+hIkiRJkqTNmD8fHnoI7r8/Xa6ytjylJEQoLIwAMHnyQYTDn3HDDWGKiuB3v0uQmRkpycEkSZIkSZIkqUJw9gVJkiRJkiRJkiRJkiRVSNGcaNARAhXxQ5GSJEmSJEmSJElSoKJR2HffoFOUrXA4yRFHQCqVWrNt6dKlfPbZZwC0b9+emjVrbvE6q8+PRqM0b96cww8/nD59+rDTTjuRmZnJOeecQ+vWrdcUoKRSKaZPn87ChQtL4a5g+vTp/Pe//6W4uLjcla6slkqliMVivPDCC0yaNCnoOJIkSZKkjSguhr/+FZo3h9tvh59/LunSld/KJJnM4uOPo5xyCrRqFeHXp+iSJEmSJEmSVKVkBB1AkiRJkiRJkiRJkiRJ2h6Z1TLLfMyeA3vS68ZeAHwx+AuGnz18zb4au9Zgl467AKz5ChDNjdLq2FYA5C/OZ86YOSWSpaoXz0iSJEmSJEmSJEnlwdVXQ79+pT2JavmRmQlXXAHJZJJQKEQ4HGbixIl8+OGHtGzZkk6dOgHpkpBQKLTJ66zet/q4WCzGbbfdxrhx4xgwYAB/+9vfAIjH42RmZvLGG29w0UUXUb9+ffLy8mjRogWnn346Bx100A7f05QpU3j++eeJx+M7fK2yEI/Hee2114jH42u+35IkSZKk4E2cCCeeCAsWQGFh2Y+/cmX60bMnXHgh3HwzZGWVfQ5JkiRJkiRJCoLFK5IkSZIkSZIkSZIkSaqQ6rauSyw/FnSMNXY7eDeOG3zcBtvzds7jlJdPAeCHUT8w5KAhJTJe/X3ql8h1JEmSJEmSJEmSJG2/o45Kl5FUFY0a5bP33tWACIlEAoD//Oc/zJo1i2uuuYa2bdsCbLZ0ZV2hUIhkMsl1113Hc889xx577MEtt9xCvXr1AMj89ZtbUFBAy5YtmTt3LtOmTeODDz5g+PDhDBs2jEMOOWS77+f777+vUKUrq8Xjcd58802ysrJo165d0HEkSZIkqUorLoYbb4R//hMKCoJOk87w0EPwwgvw3HPQpUvQiSRJkiRJkiSp9IWDDiBJkiRJkiRJkiRJkiRtj+ya2eTWyQ06RiAiWRGaHtg06BiSJEmSJEmSJElSlReJwGWXQXZ20EnKwnIyM+/m66+/JpFIEIlEePLJJ/nPf/5DnTp1uPTSS6lRo8Y2X/Wpp57ijjvuYI899uD++++nXr16pFKp9Y459thjeffdd/nuu+94+OGHqVGjBj169KBVq1YAGxy/NebPn8///ve/Cle6slo8Hmf48OHMmDEj6CiSJEmSVGVNmQJt2sC995aP0pXV8vNh1izo2RP+8hdIJoNOJEmSJEmSJEmlK5TanncQSZIkSZIkSZIkSZIkSeXA00c/zbTXpwUdo8xl1cjitNdPo0n3JkFHkcqdeDzOTz/9REFBAfF4nHg8TigUIiMjg4yMDGrWrEmtWrUIhUJBR5UkSZIkSZIkSZXEwoXQrBkUFgadpHRlZRURDjegRYvGtGnThjlz5jBu3DiaN2/Otddey9lnn72mkGVLkskk4XCYF198kWuuuYYZM2bw3//+l9NOO22z5xUVFfHggw/ypz/9iUGDBnH99devtz+VShEKhfj++++ZN28ehYWFtG7dmoYNG653XCwW4/7772f58uXb/o0oZ7Kysrj00kvJzc0NOookSZIkVSkTJ8LBB8Py5VCeZ/PLzYU+fWDoUMjICDqNJEmSJEmSJJUO//wpSZIkSZIkSZIkSZKkCqtpz6bMfGcmieJE0FHKVKwgRoN9GgQdQwpcPB5n4cKFzJ8/n9mzZ/Pjjz+ybNkyMjIy1itWWT3BFqQn8UqlUtStW5dmzZrRqFEjGjZsaBmLJEmSJEmSJEnabvXrw2GHwWuvQTIZdJrSkZkJF1+cwYEHDuahhx7i448/pk6dOvTr149LLrmELl26ABCJRFixYgV5eXmEw+FNXi8cDrNw4UIuu+wy5s6dy2233Ubfvn03efzq13uWLFnCu+++S506dejYseN6+wBCoRCxWIxTTz2ViRMnUqNGDQDq1q1Lv379OOuss2jcuDEjR44kPz+/pL49gYrH47zyyiuccsopQUeRJEmSpCpj9Gg44ghYuTLoJFuWnw+vvAJHH53+mpkZdCJJkiRJkiRJKnmhVKo8d2RLkiRJkiRJkiRJkiRJm/bDqB8YduwwipYXBR2lTNVoXIMr5lwRdAwpMAsWLODjjz9m8uTJhMNhkskk8Xh8u66VmZlJKpUiMzOT/fbbj44dO5Kbm1vCiSVJkiRJkiRJUmU3bRq0bw8FBUEnKR077QTTp0OdOun1VCrF/Pnzadiw4ZpjVhegHHDAAeTl5fG///2POqtP+FUikSASiTB16lRuvPFGhg0bxsknn8z//ve/rcoxZswYTjzxRPbcc0+eeOIJmjVrtl7xCsDcuXMZPnw41apVY9GiRSxfvpxx48bxwQcf0K1bN26//Xbefvvt7X59qTyKRqMcf/zxtG7dOugokiRJklTpjR8PvXrBqlVBJ9k2OTlwyCHw8ssQiQSdRpIkSZIkSZJKVkbQASRJkiRJkiRJkiRJkqTt1aBDA2KFsaBjlLlGXRsFHUEqc/F4nMmTJzNmzBh++eUX4vE4qVRqh69bXFwMQCwW44MPPuCDDz5g9913p1u3bjRq1Gi9SbokSZIkSZIkSZI2Zffd4f/+D268seJNvLolubnw5JNrS1cAQqEQDRs2XK/0JBQKMWfOHD7++GOADUpXACK/zux6yy23MGzYME444QRuuOEGYG0py6YkEgm++OILFixYQP/+/dl1113XjLuuRo0acdFFF623bdGiRdx3333cdtttvPzyy2RmZm7jd6F8i8ViDB8+nKZNm5Kbmxt0HEmSJEmqtCZPTpeXVMTn/gUF8N570L8/DB0Kvj1SkiRJkiRJUmVi8YokSZIkSZIkSZIkSZIqrOya2ezabVdmjZoVdJQyk1ktk47ndgw6hlRmkskko0ePZsyYMcDaopTSEI/HAfjuu++YPn061atX56ijjqJ58+alNqYkSZIkSZIkSao8rrgCnnoKvvwSksmg05SMzEzo3RuOO27j+9ctPUmlUuy6666MHz+eefPmAenXXzIy1k5rkEgkeOyxxxgyZAgNGjTgzjvvpFmzZgCbLV0B+Pnnn/noo4+oXr06nTt3JhKJrFf88lvJX38I4XCYnXfemf/7v/9j/vz5W3nnFU88HueVV17hlFNOCTqKJEmSJFVKq1alS1dWrAg6yfbLz4eXXoJ77oE//SnoNJIkSZIkSZJUcsJBB5AkSZIkSZIkSZIkSZJ2xAFXH0BmtcygY5SZaF6UFoe1CDqGVCYWLVrEgw8+yOjRoykuLi7V0pV1pVIpYrEYP//8M8OGDeOll16iqKioTMaWJEmSJEmSJEkVVyQCzz4LWVlBJyk5ubnw6KNbd+zqApSOHTty9NFHA6wpXUmlUgA8+eSTXHjhhTRp0mRN6UpyK1tqZs2axaeffkrr1q1p167dFo8Ph8OEw+E1469atYqGDRuSmVk5X19OJBLMmDGDhQsXBh1FkiRJkiqlK66AZcvg16e4FVZ+Plx3HUybFnQSSZIkSZIkSSo5Fq9IkiRJkiRJkiRJkiSpQmvZuyXR3GjQMcpERk4G+/9pf0LhUNBRpFKVTCYZNWoUjz76KIsXLyYWiwWWJRaLMXnyZP71r38xc+bMwHJIkiRJkiRJkqSKYffd4e9/h7y8oJPsuNxcGDwY6tTZ8WutLmXZZZddaNOmDQMHDuS0004DWFOOsjmJRIIvv/yS2bNn07VrV5o1a7bedTdldeFLKBRi+PDhW13yUlElk0nGjRsXdAxJkiRJqnRGjYKnnoKCgqCTlIyiIjj5ZKjkT5MlSZIkSZIkVSEWr0iSJEmSJEmSJEmSJKlCC4VD7Pen/cjIyQg6SulLQYdzOgSdQipVixYt4sEHH2Ts2LHE4/Gg4wAQj8fJz89n2LBhvPTSSxQVFQUdSZIkSZIkSZIklWNXXAE9ekBOTtBJtl9uLvTvD8ceW7LXPeqoo/j66685++yzt3hscXHxmuVYLMbYsWPJzMykU6dOZGVlbfH8RCKxpphlxIgRTJ48mWg0uv3hK4BkMsnXX3/t61mSJEmSVIJWroRTToH8/KCTlJxkEqZOhXvuCTqJJEmSJEmSJJUMi1ckSZIkSZIkSZIkSZJU4XU8pyOkgk5RukLhEK36tCK3Tm7QUaRS8/333/PYY4+xePFiYrFY0HE2EIvFmDx5Mo899hj5lekT1JIkSZIkSZIkqUSFw/Dyy9ChA2RnB51m2+XmQp8+cP/9weZ4+umnue6663jllVcYNWoUH3/8Ma1bt2b//fcHIB6Pb/b8SCTCwoULufDCC7nyyitJpSr5i8q/CoVCTJo0KegYkiRJklRp/OlPsHx50ClK3qpVcP31MG1a0EkkSZIkSZIkacdZvCJJkiRJkiRJkiRJkqQKL7duLnuesCeRzEjQUUpNRnYG3a7uFnQMqdRMmTKFp59+ulwWrqwrHo/z888/88gjj7C8Mn6SWpIkSZIkSZIklYisLHjrLdhzz4pVvpKbC716wdCh6QKZoBQWFjJ69Ghuvvlmjj/+eM455xymTp1K7dq117xGk5GRsd45iURizfKcOXMYOHAgrVu35uGHH+bwww8nKyurTO8hKLFYjLFjx1aZohlJkiRJKk1ffAFPPQUFBUEnKR1FRTBgQNApJEmSJEmSJGnHWbwiSZIkSZIkSZIkSZKkSuGIe48gIydjywdWQBk5Gex9xt407NQw6ChSqZgyZQrPP/888Xg86ChbJZlMsnz5ch599FFWrFgRdBxJkiRJkiRJklROVasGo0dDly6QkxN0mi3Ly4M+fWD4cMgI+KXX7OxsHnvsMb766iuuvfZadtppJxKJBO+++y6nn346AwYMYMSIEeudE4lEWLx4MX/729/o2LEjf//732nbti2DBw+mVq1aAd1JMAoKCpg9e3bQMSRJkiSpwrvjjnQ5SWWVTML48TBtWtBJJEmSJEmSJGnHWLwiSZIkSZIkSZIkSZKkSiG3bi7HPnEs0dxo0FFKXPZO2Rx212FBx5BKxQ8//MALL7xQYUpXVkulUuTn5/PEE09QUFAQdBxJkiRJkiRJklRO5eXByJFw2GHp5fIqNxfOPhueeir40pV1tW3blv/7v//jm2++Yc6cOdx9991Uq1aNoUOHMm7cuDXH/fzzz9x77720bduWW2+9lU6dOvHUU0/x9ttv065dO8LhqjW1QiwW4/vvvw86hiRJkiRVaL/8Ai++CIlE0ElKVyIB//pX0CkkSZIkSZIkaceEUqlUKugQkiRJkiRJkiRJkiRJUkkZdtwwpo+YTqK4cnzKMSMng35v9qPpgU2DjiKVuMWLF/PII48Qi8WCjrLdIpEI9erV47zzzqtyE3ZJkiRJkiRJkqStl0qlS00uuggKC6G8vDySnZ0uhHnqKejdO+g0W2/ZsmUUFhZSv359AO644w6uueYaAI455hj+9Kc/0bNnTwCGDx/OF198scVrtm/fnuOOO27N+qBBgzY4ZuDAgWuWX375ZSZNmrTZazZp0oQ999yTXXfdlRo1apCbm0sikWDx4sV8/fXXfPrppySTyQ3O2WuvvWjYsCE777wzGb824fzwww8MGTJki/exWrNmzejfv/9WHy9JkiRJWt/dd8P110N+ftBJSl9eHixalC5mlSRJkiRJkqSKyE95S5IkSZIkSZIkSZIkqVLp81gfMnIygo5RIjJyMmh/ZntLV1QpJZNJnnvuuQpdugKQSCRYsmQJo0ePDjqKJEmSJEmSJEkqx0Ih6NcPpkyBnj3TE5oGLTcX+vaFGTMqVukKQM2aNdeUrgAceOCBnHjiiVSrVo1XX32VP/zhD5xxxhk8+uijTJs2LbCcPXr0YP/996dx48bUqFGDjIwMsrKyaNSoEb179+aMM84gFAqtd07r1q3p3LkzDRs2XFO6sj0WLFiwo/ElSZIkqcpKJuHOO6tG6Qqk/27xzDNBp5AkSZIkSZKk7WfxiiRJkiRJkiRJkiRJkiqV3Lq5HDf4OKK50aCj7JgQ5NTK4bC7Dgs6iVQqxowZwy+//BJ0jBIRi8X46KOP+Omnn4KOIkmSJEmSJEmSyrlddoG334aHHoLq1SErq+wz5ORAnTrw4oswdCjUrFn2GUpa165deeaZZ1i+fDkjRoygS5cuvP7661x44YUsX7480GzLly/no48+4qmnnmLYsGF8//33a/Y1a9aMvfbaa73jV61axXfffcf777/PN998s93jxmIxVq5cud3nS5IkSVJV9t57sGJF0CnKzsqVcNttQaeQJEmSJEmSpO1n8YokSZIkSZIkSZIkSZIqnT2P25Puf+1eoctXsmtmc9YHZ5GZlxl0FKnE/fTTT3z44YfEYrGgo5SYeDzOc889RzKZDDqKJEmSJEmSJEkq50Ih6NcPpk2Dyy9PF59Uq1b641arBjvvDAMHwowZ0Lt36Y8ZhN69ezN06FB+/vln3nrrLUKhUGBZPv74Y+69917ee+89pk+fzpQpU3j66afXK0Rp3LjxeueMHj2aZ555hg8//JCffvppu8fOyMhg3rx5232+JEmSJFVl//lPuoykKpk9G374IegUkiRJkiRJkrR9LF6RJEmSJEmSJEmSJElSpXTgdQfS6Q+dKmT5Smb1TE5+82Rqt6wddBSpxCWTSZ5//nni8XjQUUrc0qVLGT16dNAxJEmSJEmSJElSBVG/Ptx6KyxaBI89Bh06QE4ORCIlN0ZmJmRnQ69e8OyzMH8+XHNNuuylKqhVqxZZWVmBjT9z5kySyeR62+LxOMuWLVuzXlxcXCpjFxcXW7wiSZIkSdvp44+DTlD2olGYMCHoFJIkSZIkSZK0fTKCDiBJkiRJkiRJkiRJkiSVlsPuOoxkPMnnj39OLD8WdJwtC0EoK8SX+3zJ8xc9TzQapX///hx66KHsvvvuQaeTSsS4ceP45Zdfgo5RKmKxGB999BFt27alTp06QceRJEmSJEmSJEkVRGYmnHxy+vH113D//fDuuzBrVrqIJR6H/Pytu1a1aumvxcXQsiUceSRcdBHstlvp5S/PVq5cSSy2fa8VDxw4sITTpNWuXZsGDRqsWZ8yZUqpjJNKpSrt63KSJEmSVJqKitLPyTelf38YPHjteii05WvutRcMGABduqSLV3Nz09t/+GHTz9kvuwwOOAA6d17/mLPOgiFDNj9eOAwffpg+f2vPW7kSxo2D3/9+y/cjSZIkSZIkSeWNxSuSJEmSJEmSJEmSJEmqtEKhEIffezg5dXIYe/vY8l2+EoKicBFPFj/JwtELqVu3LgCXXnopHTt2ZOTIkVSvXj3gkNKOSSQSfPTRR9s9uVVFkEgkGDNmDH369Ak6iiRJkiRJkiRJqoDatYOHHkovFxWli1gmTIDRo9OTn/7yS7pUpbg4PbFrZmb6Ua9eejLVbt2gUydo3RoynE2A4uLioCOsp3r16px66qlEIhEAJkyYwJw5c0ptvMr8upwkSZIklZavv4bsbCjJp1QHHwyXX75t59x4I+y00/aN95e/rF+6sjWSyXRZiyRJkiRJkiRVRL5VSpIkSZIkSZIkSZIkSZVaKBSi18Be7NRkJ9645A0SRQmS8WTQsdaTiCT4KfET7+z0DkceeyQ9e/akT58+FBUVMXToUG699VbOPfdcnnnmmaCjSjtk6tSpJJPl699fSUulUnz11Vf07t2brKysoONIkiRJkiRJkqQKLCsrXaLSqROcf37QaSqmHSkeeeKJJzbYNmDAgO2+Xr169Tj99NOpWbMmAF9++SWvv/76dl9va1i8IkmSJEnbbsIESCRK9ppLl8KIETB+PNStCxdeuOVzvvoKpk5Nn3PjjVC//taN1aEDDByYLlIpLk6XyGytb76BVCpd9ipJkiRJkiRJFYnFK5IkSZIkSZIkSZIkSaoS9jl7H3Y7dDdePO1F5n8+n9iqcjDBTAgSoQTvJt6l+mHVufW8W+nRowf11/lk5MUXX8zcuXN59NFH+eSTT+jatWuAgaUdM2bMGIqLi4OOUepCoRBffvklXbp0CTqKJEmSJEmSJElSlZZKpbb73Dlz5pRYjqZNm3LKKaeQ/etst+PGjeOtt94qsetvyo7cvyRJkiRVVaNHQ35+yV5zyJD0A6B//60rXjnwwLXL11yzdeNkZcHQoZCZCXffDSecAM2abX3OZBJmzdq2cyRJkiRJkiSpPAgHHUCSJEmSJEmSJEmSJEkqKzV3rclZH57F4fccTjQvSjgjuLfPZORmsCx7GQ8mH2TvC/bmtttv4/e///2a0pVUKkUymSQnJ4e9996bRCLBvHnzAssr7ajFixezcOHCoGOUiVgsxpgxY5zISpIkSZIkSZIkKWDRaDToCLRr145+/fqRnZ1NMpnkzTffLJPSFSgf9y9JkiRJFc2kSUEn2H633gpt28LXX8Nf/7rt52dmwrfflnwuSZIkSZIkSSptGUEHkCRJkiRJkiRJkiRJkspSKBSi43kdaXF4C1464yXmfjqXRHGCVKJsChKieVFSyRQrO6/k3g/v5bgTjuOqq66iefPmQLpwJRQKrckKMH36dIqKigiHgyuKkXbUuHHjSCaTQccoM/n5+cyePZumTZsGHUWSJEmSJEmSJKnKyszMLPUxatasyeWXX75mfdCgQWuWu3TpwhFHHLHmtd9PPvmEefPmseuuu645pqioiEWLFq1Zr1OnDnXr1gVY8xUgNzeXVq1aAbBs2TIWLFiwxWxlcf+SJEmSVNkUFASdYPscfDBceikUFUG/flBcvO3XSKUgP7/ks0mSJEmSJElSabN4RZIkSZIkSZIkSZIkSVVSzV1rctaos1j41ULG3TOOr4d9TSgcIrYqVvKDhSAzL5OcOjl0u6obzfo0o0v3LuzZZk8eeeQR6tSps/bQUGi98pWxY8fyyCOPsPvuu9OjR4+SzyaVgWQyyZdfflmlildisRifffaZxSuSJEmSJEmSJEkBys3NJSMjg3g8Hsj4bdq0WfPaL8D+++/P/vvvv94xP/zwA0OGDFmz3q5dO3r16rXBtXbeeWdOOeUUAL744guGDx++2bFDoRDVqlXbgfSSJEmSVDUVFgadYNvVrAmDB0M4DDfcAJMmbd91ksmKef+SJEmSJEmSZPGKJEmSJEmSJEmSJEmSqrT6e9Xn2CeO5fB/Hs6koZMYe/tYCn4uIBlPEi/cgcl3QpBZLZNEcYIWv2tBt6u60aRHE0KhECtWrCCZTNK8eXPq1KlDLBYjGo2uKVwJhULE43GGDx/OwIEDWbJkCWeddRY1atQgmUwSDodL7hsglYElS5asN6FUVTF79uygI0iSJEmSJEmSJFVpu+yyC5FIJLDilSBFo1EaNWoUdAxJkiRJqnBisaATbLubboJdd4UPP4Q77tj+66RSUFRUcrkkSZIkSZIkqaxYvCJJkiRJkiRJkiRJkiQBWTWy2PfifelyURfmfTaPH8f9yKwPZzH307msnL+SaG6URCxBoihBKpla79xQRohoTpRUMkUqkaJu67o06dGExvs1ZreDdqNag2rrHV9UVETNmjVZtWoVixcvpm7duhQVFZGVlQXA999/zwsvvMCjjz7KjBkzuPTSS7ljRz4FKQVs3rx5O3R++/btOe6449asDxo0aINjBg4cuGb55ZdfZtKkSVt17aysLLp27cqee+5J7dq1CYfDrFy5koULF/LZZ58xc+bM7c69atWq9f5tS5IkSZIkSZIkqWzVr1+f2FbOmDtp0qQtvsa0sdepli1bttHtAEOGDNmqsdf1wQcf8MEHH2zzeb+VSqVo2LDhDl9HkiRJkqqazMygE2y7xo3TXw88EJLJjR8zeHD6sc8+sKmnv6EQ+JbHiiWZhKlTYfx4+PhjGDsWFi+G4uJ0iU4olP6dzsqCBg2gRw/Ybz/o1Al22y29X5IkSZIkSaoMLF6RJEmSJEmSJEmSJEmS1hEKhWi0byMa7duIrpd2BaB4VTELvljAgi8WULSsiFh+jKIVRUQyI2RWyyQjO4OaTWrSsHNDareoTSi8+U+g1a1bl5NPPpmbbrqJwYMHc+WVV5KVlUVhYSHDhg3j5ZdfZuTIkeTk5HD11Vdz4YUXApBIJIhEIqX+PZBK2o8//khxcXHQMTZQt25dTj/9dHbaaaf1tteqVYtatWrx888/71DxSjQaZcGCBTRt2nQHk0qSJEmSJEmSJGl7RKNRqlevzrJly4KOEoiaNWsGHUGSJEmSKpyqXDwSDkNOTtAptCUzZ8JDD8Fbb8GUKZCRkS5QWbly8+fNmQMTJkBeHiQS6W1t28LRR8N558Euu5R+dkmSJEmSJKm0WLwiSZIkSZIkSZIkSZIkbUFmXiZNDmhCkwOalNg1r7/+et555x1uuOEGhg0bRsuWLfn444+ZM2cOkUiEHj160K9fP4455hjq1asHYOmKKqzZs2cHHWEDGRkZnHLKKWtKV2bNmsXnn3/O8uXLyc7OpkGDBixdunSHxojH48yfP9/iFUmSJEmSJEmSpAA1atSoShav1KtXj1AoFHQMSZIkSapw8vK277yBA+HGG9PLgwfD2Wev3bfrrtCxY3p59VeA3Fw49tj08uLFMGbM2n2/+116/+rjVuvYEVa/vXH0aFiyBB5/HEaN2jDTDTdA7drp5aefhk8/hblzN30PodD6Y6n8SCRgxAi4/Xb47LP0eiyW3ldUtPXXSSZhxYq16599Bl99BTffDIceClddBQcemP5dkCRJkiRJkioSi1ckSZIkSZIkSZIkSZKkgPznP//h3//+N48//jgzZ85kxYoV9OrVi1NPPZX999+fdu3aBR1R2mHJZJIlS5YEHWMDHTp0oE6dOgDMnDmToUOHrrf/22+/3eExEokEs2bNYr/99tvha0mSJEmSJEmSJGn7NG3alKlTpxKPx4OOUmZCoRDNmjULOoYkSZIkVUgdOsAXX5TsNQ8+OF3G8ls77wwvv5xeHjUKDjpo7b5HHoGNPbW79NL0A6BXL/jgA3jttY2Pe/nla4tX3n4bhgzZfM7iYmjbdvPHqGz9/DM8+CD885/pgpV1S1NKSmFh+usbb6R/n2rXThewDBhgEY8kSZIkSZIqDotXJEmSJEmSJEmSJEmSpIA0a9aM22+/ncsvv5xkMsnPP//M3nvvvd4xqVSKUCi0yWskk0nC4XBpR5W22y+//EI4HCaRSAQdZT177rnnmuXFixdz+umn07BhQzIyMpg/fz5jxoxh2rRpOzzO/Pnzd/gakiRJkiRJkiRJ2n5NmjTZ7GuulVE0GqVp06ZBx5AkSZKkCumAA+DZZ2HVqqCTlL2MDGjcOOgUWu2ll+Dss9OFK6vLUUpTKgUrV6Yf11wDN98MzzwDPXqU/tiSJEmSJEnSjrJ4RZIkSZIkSZIkSZIkSQpYgwYNCIfDNP71k4rrlq1sagKg1YUr4XCYZcuWUbNmzTLLK22LwsLCEi8HGjhw4A5fo379+muW99133/X2NW3alKZNm/L6668zfvz4HRqnqKhoh86XJEmSJEmSJEnSjmnQoAE1atRgyZIlQUcpM5FIhJYtWwYdQ5IkSZIqpE6dYHNvexwyJP34rUGD0o9tOWdzdttt244viWu0awdVrLu0XFq8GM49F955B/Lzg8mQn59+9O4NZ54Jd90FeXnBZJEkSZIkSZK2Rsl+ml2SJEmSJEmSJEmSJEnSNguHw8Tj8TXrmypbWW116QrAO++8Q69evbj22mtLNaO0vWKxWNARNio7O3u99Q8//JCnnnqKb7/9ds223/3ud+Tk5OzQOIlEYofOlyRJkiRJkiRJ0o474IADiEajQccoExkZGey7775rXlOWJEmSJG2btm2hsDDoFGUvHIYDDww6hV56CVq2hDffDK50ZV0FBfCf/8Duu8NHHwWdRpIkSZIkSdq0jKADSJIkSZIkSZIkSZIkSUpPfrNw4UJuvfVWLr74Ylq2bLnBMalUilAoRDgcZvHixdx33308+OCDLF68mEmTJtG7d28O9BOPKmfWLRUqKU888cQG2wYMGLBN14jH40QiEQB+/PFH3n//fQBmz57NHnvsQSQSITMzk6ZNm/Ldd99td9ZkMrnd50qSJEmSJEmSJKlktGvXjhEjRgQdo0ykUik6d+4cdAxJkiRJqrCiUdhtN5g6NegkZataNejaNegUVVc8Dv37w8svl4/ClXUVFKQfvXvDZZfBzTdDKBR0KkmSJEmSJGl9Fq9IkiRJkiRJkiRJkiRJ5cRRRx3FxIkTCYfD3HnnnYR+84m01euvvPIK//znPxk1ahR16tTh9ttv59VXX6V///58//33QUSXNikcDpf4NefMmbPD11i2bBk777wzAL/88sua7cXFxeTn51O9enUAsrOzd2ic3/47liRJkiRJkiRJUtmLRqPss88+TJgwgWQyGXScUtWiRQuqVasWdAxJkiRJqtAOOACmTYNUKugkZae4GOzxDEZhIRx7LIweXf5KV9ZVUAD/+hf89BM88giUwluEJUmSJEmSpO3mn6skSZIkSZIkSZIkSZKkcuLOO+/kiCOO4K9//esmyxpGjhzJHXfcwahRozjuuOOYN28eV155Jeeddx7z58/nsssuK+PU0uZlZGQEHWGjZs2atWZ5p512WrOcmZlJbm7umvWlS5fu0DiRSGSHzpckSZIkSZIkSVLJ6Nq1K+FKPiNoZmYm3bp1CzqGJEmSJFV4Z50FeXlBpyhbu+8Ou+4adIqqp6AADj4YPvqofJeurJafD//7H5xyClTybltJkiRJkiRVMJX7XUGSJEmSJEmSJEmSJElSBdKrVy9ef/116tatu8ljunbtyp///GeysrLYY489WL58OQCHH344F1xwAffddx/jxo0rq8jSFgVZvFKzZk0GDhy45rGuzz77jEQiAcCuu+5Kr169aNGiBccee+yaspRly5Yxe/bsHcpQ2SfvkiRJkiRJkiRJqijq1KlDixYt1rwWVNmEQiHq1KlDkyZNgo4iSZIkSRVejx5Qp07QKcpOtWpwzTVBp6h6YjE4+mj44ot0AUtFkZ8Pr78O554LqVTQaSRJkiRJkqQ0P9EtSZIkSZIkSZIkSZIklTOpVIpkMsmUKVPIz89fb1/16tU57rjjuOeee7j99tt5/PHHKSoqom7dupx55pl06dKFPn36BJRc2tBOO+1EPB4POsYGfvrpJ95555016z179qRfv360adMGgOLiYl566SWSyeQOjVOjRo0dOl+SJEmSJEmSJEklp0+fPmRkZAQdo1REIhH69u1LKBQKOookSZIkVXihEFx1FeTlBZ2kbIRC0Ldv0CmqllQKTj4Zxo2rWKUrq+XnwzPPpP+dSJIkSZIkSeWBxSuSJEmSJEmSJEmSJElSORMKhfjqq6+45JJLmDRpEsAG5Q8XXHAB3bt3Z9iwYSxYsACAjh07MmDAAHbeeWdmzpxJKpUq8+zSb+Xm5pKZmRl0jI365JNP+M9//sO0adPIz88nkUiwfPlyvvjiCx5++GFmzZq1w2M0bdq0BJJKkiRJkiRJkiSpJOTm5tKnTx+i0WjQUUpUNBrlkEMOoXbt2kFHkSRJkqRK44wz4Ddv362UMjPhvPMgKyvoJFXLgw/C22+nC0wqqvz89H2MGBF0EkmSJEmSJAlCKWdXkCRJkiRJkiRJkiRJksqd999/nyOPPJKzzz6bf//73+vtSyaThMNhbrvtNv7617/ywQcf0KNHDwDy8/PJyckhFAoFEVvaqKFDhzJz5sygY5S5zMxMjj76aPbaa6+go0iSJEmSJEmSJGkd//vf/5gxYwaJRCLoKDssFArRoEEDzjvvPF8nliRJkqQSNmAADB0K8XjQSUpPdjZMngy77RZ0kqrjhx+gXTtYtSroJCWjdm2YMQN22inoJJIkSZIkSarKwkEHkCRJkiRJkiRJkiRJkrShnj170rVrV8aOHctnn30GQCqVAtLFKwCFhYUATJ8+fc15ubm5hEKhNcdI5UHTpk0Jh6ve29VSqRS77LJL0DEkSZIkSZIkSZL0G8ceeywZGRlBxygRkUiEvn37WroiSZIkSaXgz3+GaDToFKUnEoHu3S1dKUupFJx6Kvz6NvBKIT8fLroo6BSSJEmSJEmq6qreJ9klSZIkSZIkSZIkSZKkCiAcDnPttdfy5Zdf8txzz7F06VJCoRCxWGzNBEBffvklkC612Nj5UnnRqFEjopX5k8ebkEqlqFOnTtAxJEmSJEmSJEmS9Bu5ubmccMIJFb58JRqNcvjhh1O7du2go0iSJElSpdS2LZx/PuTkBJ2kdGRnw2OPBZ2iannwQfjqK0gkgk5ScgoLYfhwGDEi6CSSJEmSJEmqypxdQZIkSZIkSZIkSZIkSSqnfve733HmmWfywAMPMHDgQAoKCgiHwyxatIh+/frx0ksvsffee7PXXnsB6ZIHgGQyud5XKWi77LIL8Xg86Bhlrk6dOoRCoaBjSJIkSZIkSZIkaSP22GMPjjjiCKLRaNBRtks0GqVbt2506tQp6CiSJEmSVKndeivUrRt0ipKXlwd33glNmwadpOr44Qe4+mpYtSroJCUvPx/69YOlS4NOIkmSJEmSpKrK4hVJkiRJkiRJkiRJkiSpHHvkkUfo3r079913H02bNqV79+60bNmSp59+mmrVqjFo0CDq1atHMplcU/AQDqffFrS6iEUKWm5uLjvttFPQMcpURkYGbdq0CTqGJEmSJEmSJEmSNqNjx4706tWrwpWvRKNROnToQM+ePYOOIkmSJEmVXnY2PPss5OQEnaTkRCKw997whz8EnaRqueoqKCwMOkXpyc+H228POoUkSZIkSZKqqlDK2RUkSZIkSZIkSZIkSZKkcm3GjBk8//zz3HnnnYTDYRYvXswJJ5zATTfdRKtWrdYcV1BQwMiRI/nuu+8YOXIk0WiUunXr0rdvX7p3717lii9UvkycOJG33nqL4uLioKOUiUgkwhVXXEFeXl7QUSRJkiRJkiRJkrQFn3zyCSNHjiQejwcdZYui0ShdunTh0EMPJRQKBR1HkiRJkqqMyy+HRx6BgoKgk+y4vDz45hto2jToJFXH4sWw666Vu3gFYKedYNEiqGAdt5IkSZIkSaoELF6RJEmSJEmSJEmSJEmSKog5c+ZQXFzM8uXL6dChw3r7Ro8ezf3338/IkSNZtmwZ1apVo3bt2hQXF7NgwQL69u3L7bffzq677hpQelV1sViMO+64g1gsFnSUMtGqVStOOeWUoGNIkiRJkiRJkiRpK02aNInXXnutXJevZGRkcOCBB9KjR4+go0iSJElSlVNYCK1awY8/QjIZdJrtl5sLd98Nf/hD0Emqlttug0GDKkdxz+ZUrw6PPw4nnhh0EkmSJEmSJFU1Fq9IkiRJkiRJkiRJkiRJFUQqlSIUCq23rbCwkMGDB/PAAw8wc+ZMsrKyuP766+nduzdt2rRh+fLl3H333TzyyCO0bt2ad999N6D0Erz++utMnDiRZEX+xPFWiEaj9OvXjyZNmgQdRZIkSZIkSZIkSdvgxx9/5LnnniM/P79cFbBEIhGysrI44YQTaNGiRdBxJEmSJKnKmjkTunSBX36BijiDX14enHkmPPAA/OYtySpFiQQ0bAiLFgWdpGx06gTjxwedQpIkSZIkSVVNOOgAkiRJkiRJkiRJkiRJkrbOuqUrq4srnn/+eW677Ta++eYbCgoKWLFiBQ888ADPPvssS5cupUaNGgwcOJCrrrqKDz/8kPvuuy+o+BJdu3YlHK78b1vLy8tj1113DTqGJEmSJEmSJEmStlHjxo255JJL6NSpExkZGUHHASAajdKmTRsuueQSS1ckSZIkKWDNm8MHH0D16kEn2Xa5uXDMMXD//ZaulLW33oL8/KBTlJ3Jk9MPSZIkSZIkqSxV/k+wS5IkSZIkSZIkSZIkSZVQOBxm0qRJXHfddSxcuJATTzyRxx57jJEjR3LUUUfxf//3f/ztb39j3rx5hEIhTjjhBI444ggefvhhFi9eHHR8VVF169alfv36QccoVdFolG7duq1XlCRJkiRJkiRJkqSKIyMjg8MPP5z+/ftTo0aNwApYIpEIubm5nHzyyZxwwglkZ2cHkkOSJEmStL527eD996FmzYpTYJKbC0ceCUOHQtjZB8vcHXfAypVBpyg7sRjcc0/QKSRJkiRJklTV+KdPSZIkSZIkSZIkSZIkqYL617/+xezZs7ngggu46667GDBgAD179uTee+/lxhtv5PHHH2fMmDEANG3alI4dO5JIJJg1a1bAyVWVHXXUUYFNTlUW8vLy6NChQ9AxJEmSJEmSJEmStIMaN27MJZdcQrdu3cjKyiIzM7NMxo1Go0SjUTp16sQll1xCixYtymRcSZIkSdLW69gRPv4Yatcu/0Um0Wgx/frBM89AJX77ZrkVj8Ovb+euMuJxeO21oFNIkiRJkiSpqgmlUqlU0CEkSZIkSZIkSZIkSZIkbZtly5bRqlUrmjdvzqhRo8jMzCSVSpFMJolEIixbtoxmzZpx2mmn8cADDwCwatUqXnrpJY466ihq1aoV8B2oKhs5ciSffvopsVgs6CglKiMjg7PPPpuGDRsGHUWSJEmSJEmSJEklKJFI8N133zF69GgWL15MIpGgJKdqCIVCZGRkUL16dbp37067du2IRqMldn1JkiRJUumYNQv69IEZM2DVqqDTrC8UShEKFZOTczsrVlxPKBR0oqrpyy/hgANg5cqgk5StaBR++glq1gw6iSRJkiRJkqqKct6RLUmSJEmSJEmSJEmSJGljwuEw1apVo06dOmRmZpJIJAiFQoR+/VTkihUriMVijB07lsLCQgDy8vI4/fTTLV1R4A466CCqVasWdIwSFY1G2XfffS1dkSRJkiRJkiRJqoQikQht27blD3/4A+eddx777LMP0WiUaDRKZmbmmtdpt0VmZibRaJRIJELr1q3p378/f/zjH+nQoYOlK5IkSZJUQTRtChMnwvXXQ04OhMvJzH65uSlatw5x3XUvU1g4iHffHRl0pCprwoTN7+/fH1KptY+tsddecM89MHp0uvBn9bnff7/pcy67DJ59FmbOXH+8/v03PLZnz/WP2dTjySc3PV5ODnz++dbdjyRJkiRJklQSMoIOIEmSJEmSJEmSJEmSJGnbZWRkUK9ePebPn8/06dNp2bIlRUVFZGVlAfDuu++Sn59P586dyc7O3uD81K+fzNueCYCkHRWJRDjxxBN54okniMfjQccpEXl5eRx00EFBx5AkSZIkSZIkSVIp23nnnenTpw/HHHMMS5cuZf78+fz444/MmjWLn376iVQqRTgcXu+12FQqRTKZBKBu3bo0adKExo0bs8suu1CnTh1ft5UkSZKkCiwSgWuugeOOg5NOghkz0mUYQQiFIDsbrroqwXXXZfDf/xaQmZnJjz/+GEwgMXYsrFxZstc8+GC4/PJtO+fGG2GnnUo2Ryy26X2FhTB+PPTqVbJjSpIkSZIkSZti8YokSZIkSZIkSZIkSZJUAeXk5HDBBRdw9tln88gjj3D99ddTvXp1li9fzqOPPsqNN94IwL777gtAMplcM7lPPB4nIyODRCJBJBIJ8C5Ule2yyy507dqVTz/9lNjmPnlZAWRkZHDiiSeSkeFb8iRJkiRJkiRJkqqKUChErVq1qFWrFm3atAHSBSsrV64kFosRj8eJx+NEIhGi0SgZGRlUr17dkhVJkiRJqqRatYKJE+HOO2HQoHQJSn5+2YwdCkFuLjRrluKZZ0K0bZt+P+PLL79MYWEhBxxwQNkE0QbGjCn5ay5dCiNGpItN6taFCy/c8jlffQVTp6bPufFGqF9/08d+/jl0777h9p13huefh3A4vf7ss5u+RnExfPABXHnllrNJkiRJkiRJJSGUSqVSQYeQJEmSJEmSJEmSJEmStH1OPPFEhg8fTrt27ejcuTMff/wxU6ZMISsri2uuuYbrrrtuveO/+eYbnnrqKb799lsKCgr4y1/+wn777Ud2dnZAd6CqLJFIMGTIEObPn0/8/9m77ygpqoQN4093T2QGCZJEkChBAVGMoIBpXVcMq4JrRF2MiDl/q+Ku6yquWUyooGJCjOsqa8JAEAEBETCBoGRQhMmhu78/SmbEQJyZYobnd06fqa6qW/XWMDJHzr39lpaGHWezpKamctBBB7HvvvuGHUWSJEmSJEmSJEmSJEmSJG0FfvwRHn8cbrsNVq+G3NzKuU9GRpJkEg47LMIVV0CPHkEJy/Tp07ntttt45plnOP7443niiSdIT0+3DLSKlZYGhTglJb9/Tv/+MGJE+ftN/SP6+fj586FVqw2P+eYbaNky2D799OBndWPceCNcf32wPX067L77+s9v0gSWLNm4a0uSJEmSJElbKiXsAJIkSZIkSZIkSZIkSZI238MPP0y7du144IEHmD59OgAHHHAAp512GkcccQQQlFvEYjHi8Ti33norI0eOpF69eqxevZrp06dz6qmnctttt4X4FNpWxWIxTjnlFB577DFWrlxJPB4PO9ImSU1NZb/99rN0RZIkSZIkSZIkSZIkSZIklalbFy66CC68EMaOhSFD4P33IRaDvLwtvXoxaWkJatfO4KKLIpx9NjRuDDk5OUyaNIt3332XUaNG8emnn9KqVSsuu+wyMjIyKuCptKlWrICUlPUXr1QXGRlw3nnl72+/fcNjVqyovDySJEmSJEnSL1m8IkmSJEmSJEmSJEmSJFVj9erV45///Cfnn38+y5Yto7i4mF122YXU1FQyMzOBoNwC4P3332fkyJH06dOHq6++mqysLP7xj39w77330qVLF0499dQwH0XbqLS0NE4//XQeffRRVq1aVW3KV1JTU9ljjz3o3bt32FEkSZIkSZIkSZIkSZIkSdJWKBKBgw4KXosWwVtvwYQJMH48fP01pKVBMvn7ZSwpKVCrFhQWQu3a0LUrLFo0mvnzn+XPf96Rnj3/wqxZcZ54YiqzZs1iypQpfPHFF2y33Xacc845/OMf/6BBgwZV+swqV1gYlO3UBP37Q8OGwfZ338Gzz254TDwOiQREo5WbTZIkSZIkSQKLVyRJkiRJkiRJkiRJkqQaYccdd2THHXdcZ9+iRYt48MEHyczMpEuXLmRnZwNw4okn0r17dwBuuukmSkpKuPbaaznqqKOoU6dOlWeXMjIy+Otf/8oTTzzBihUrKC0tDTvSeqWmptK9e3d69epFJBIJO44kSZIkSZIkSZIkSZIkSdrK7bgjnH568AIoLYXPP4cpU2DevKB8JTcXioshOxuysqBePdhtN+jWrbz0YubMztx00ys8+uhDjBjxCPF4HIBoNEqLFi048cQT6dOnDwceeCANGjQgkUgQtfkiFAUFQflOTXDJJeXb99wT/PxuSEpKUD5Tq1bl5ZIkSZIkSZLWsnhFkiRJkiRJkiRJkiRJqoGeeuopzj77bAoKCsjIyCCZTJaVraxevRqARCJBhw4dOOKII3jzzTd59tlnOeecc8KMrW1YRkYGZ5xxBs8++yzfffcdJSUlYUf6TSkpKRx88MHss88+YUeRJEmSJEmSJEmSJEmSJEnVVEoKdOoUvDZF586dee655+jTpw/Tpk1j3rx5dOnShdatW9OmTRs6dOhAw7UtLWDpSoji8ZpRvHLUUdC+fbC9Zg08/PDGjYtENq6gRZIkSZIkSaoIFq9IkiRJkiRJkiRJkiRJNcyyZcu46aabKCgo4LTTTuPaa69lxYoVfPbZZ4wdO5b//ve/HHLIIbRt2xaAXXfdlUQiQU5ODgDJZJJIJEJxMXz2GUydChMmwKJFUFAA+fnBQrjMTKhVC1q0gP32g27dYJddgoWg0uZITU3llFNOYfr06bzxxhvE43ESiUTYsYAgW+3atenbty9NmjQJO44kSZIkSZIkSZIkSZIkSdqGnXrqqZx88sllxSpr5/+u9cv3qnoZGbCVTIPdIpddVr49bFhQvrIxSkuD+eaSJEmSJElSVfAjDiRJkiRJkiRJkiRJkqQa5oMPPuCLL77gT3/6E4899hjRaJR27drRo0cPCgoKuPTSS2nevDk333wza9as4eWXX6akpITly9fw9NPw5psRJkyA+fPLF/zl5a3/ns88E5SxFBZCmzaw//5w2GFw1FGQllYlj60aIhKJsPvuu9OmTRtefPFFFi9eTElJSaiZUlJS2HfffenVqxexWCzULJIkSZIkSZIkSZIkSZIkSaWlpQBEo1Hi8XjZ/Ma1hSuWroQvM7P6F6/suSf07Blsl5TAXXdt/NhIBFJTKyWWJEmSJEmS9CsWr0iSJEmSJEmSJEmSJEk1TGZmJrFYjL333ptoNEpxcTFpP7WfDBw4kEceeYQHH3yQ119/nZSUFObNi7D99k8wdOhJRKOQm1t+rY3tu/j5mM8/D17PPQfRKJx3HgwcCM2aVeBDqsbbbrvt6N+/P9OnT+f111+nqKioyktPUlNTqV27Nn379qVJkyZVem9JkiRJkiRJkiRJkiRJkqTfk5JS/jGCP59faeHK1qNOnY2fi/1LN9wAgwcH2yNGwBlnlB9r3hz22CPYXvsVoFYtOProYHvlShg/vvzYoYcGx9eet9Yee8CPPwbb48bB99+vm+Oyy8q3R42ChQs3/hkyMzf+XEmSJEmSJGlLWbwiSZIkSZIkSZIkSZIk1TAZGRmkpqYyb948ANLS0kgmk0QiEXJzc2nQoAHnnz+IFSv25O239yAa3Zkff4xRWhqt0Bw5OcHXO+8MXj17whVXwMEHB4Us0oZEIhF233132rZty+WXX079+vVJS0sjWok/QJFIhJSUFOrUqUOPHj3o3LlzlRe+SJIkSZIkSZIkSZIkSZIkrc+aNWsYMGAAixYt4tVXX2X77bf/1Tlr5w8DJBKJSp1/qV+rXRvq1YPlyyv2ugcdFJSx/FKjRvDyy8H2e+/BgQeWH3v4YWjZ8tdjLrwweAH07g3vv19+bKed4Pjjy9//+9+blrNDh007X5IkSZIkSdoSFq9IkiRJkiRJkiRJkiRJNcwhhxzCvvvuy7hx43j33Xc56KCDyhZOfv/994wbt4oZM66mtHQHcnMrP09RUfD1rbdg4sRgEd1zz0Hr1pV/b9UMtWvX5qqrruLII48kEonQo0cPGjZsSCwWq7BFwCkpKSSTSTp27Mh+++1H06ZNK+S6kiRJkiRJkiRJkiRJkiRJFS0rK4vRo0cD8PXXX69TvLJ23vDa0hXA0pWQ7LEHjBkTdorNc9FFkPLTp1W+8w5Mn77xYyMR6NmzUmJJkiRJkiRJvymSTCaTYYeQJEmSJEmSJEmSJEmSVLHmzJlD165d6dy5M0OGDKFVq1YsX/4Dxx03hUWLTiUSySCZDGcBZSwG6elw880waBC4jlMba/LkyQwfPpwxY8aQl5dH7969adu2LRkZGWXFKSUlJRu8TiQSIS0tjXg8TiwWo1GjRnTo0IHdd9+dzMzMKngSSZIkSZIkSZIkSZIkSZKkLfPKK6/Qrl07Onbs+JvHFyxYwHfffUdOTg7ffPMNO+64I507d6Z58+akpqaWFbSo8txyC9xwAxQXh52katWuDY88Av36hZ1EkiRJkiRJ2wqLVyRJkiRJkiRJkiRJkqQa6sEHH+Saa64hPz+fOnW6s2LFUGAnIDvsaABkZUHHjvDcc9C6ddhpVJ3E43GWL19Obm4uO++8M4lEgpUrV7J48WJmzZrFxIkTqVu3LnXr1iUejxOJRIjFYsRiMbbbbjtatGjBjjvuSNOmTaldu7aLhiVJkiRJkiRJkiRJkiRJUrWVTCbLSlQikQhz5szh7bffZty4cUycOJGFCxeWnVuvXj1OOOEE/vnPf1KvXr0QU28b3nkHjj0W1qwJO0nVqlULPv0U2rQJO4kkSZIkSZK2FRavSJIkSZIkSZIkSZIkSTXYK6+8wjXXLOfzz08hmUwDYmFHWkcsBunpcN99cMYZYafR1mjtQuDfk0gkiEajZe8LCwtZuHAhWVlZ7LDDDlURUZIkSZIkSZIkSZIkSZIkKRS/nGf54YcfMmTIED744ANycnLIzMzkzDPPpHPnzuywww689NJLjBgxgsMOO4x77rmHnXfeOcT0Nd+qVdC4MZSUhJ2kamVmQl4erGcKsCRJkiRJklShohs+RZIkSZIkSZIkSZIkSVJ1lEzC+PFHs2DBAJLJTLa20hWAeBzy82HgQLjttrDTaGsUiUT45ptvePLJJ3nttddYuXJl2bFkMllWuhKPx0kkEmRkZNC2bVtLVyRJkiRJkiRJkiRJkiRJUo3389KVO+64g169evHf//6XnJwcWrZsSSwW46233mK33XbjyCOP5LHHHmP48OFMmzaNW265JcTkNcfkyZN/91i9etCoURWG2UrsvrulK5IkSZIkSapaFq9IkiRJkiRJkiRJkiRJNVAyCeeeC0OHQn7+1r9qraAABg+Ga68NO4m2JsXFxdx99920bduWs846i9NOO43bftbQk0gkmDdvHgCxWKyshEWSJEmSJEmSJEmSJEmSJGlb8umnn3LvvfeSkpLCNddcw6effsq8efMYNWoUrVq14rjjjmPcuHEAHHvssfTt25ennnqKnJyckJNXX2PHjqVz587ss88+vPHGGwDE4/FfnXf++ZCZWdXpwlO7Nlx0UdgpJEmSJEmStK1xlbkkSZIkSZIkSZIkSZJUwySTwWK1kSMhPz/sNBsvPx/uvhtuuinsJNpaDB8+nJtuuol27dpx/vnns8suu3DbbbfxwgsvMHPmTP785z/TsWNH6taty1//+lfmzJkTdmRJkiRJkiRJkiRJkiRJkqQqk0wmAXjyySdZsGABI0aM4J///CedOnUC4I9//CPDhg1j2bJlvPzyy+Tn51O7dm0OOOAAMjIyeOGFF8KMXy0lEgkAXn31VWbNmgXAI488AkAsFvvV+WedBT8N2SZEo3DMMWGnkCRJkiRJ0rbG4hVJkiRJkiRJkiRJkiSphvn73+HRR6tX6cpa+fnwr3/B/feHnURbg6FDh9KwYUPee+89brvtNh566CEaN27M008/zUknncRnn31Gp06dWLNmDcOHD+fWW28lvzr+4EuSJEmSJEmSJEmSJEmSJG2GSCRCXl4eX331FS1atOC4444DIB6PA1BcXEyzZs3o0aMHU6ZMIScnB4D27dtTr149Pv/889CyV1fRaJTi4mK+/PJLTjrpJOrUqcNLL73EtGnTgPLv/VoNG8IRRwSFJDVdejqcdx6kpYWdRJIkSZIkSduabeCf3yRJkiRJkiRJkiRJkqRtx//+B0OGVM/SlbXy8+Hyy2HSpLCTKEwzZszg888/Z8CAATRu3JhYLMauu+7KzjvvzMsvv0yvXr2YOHEiU6dOZcWKFRx00EE88cQTfPTRR2FHlyRJkiRJkiRJkiRJkiRJqjJZWVkUFRWRmZnJsmXLAEgmkwCkpaVRWlpKTk4O8+fPp1GjRgDstttu7LHHHuy2226/KgrR+iWTSVJSUpgxYwYHHXQQ//rXvwC4//77gaCY5ZcuvxwyM6s0ZmgGDgw7gSRJkiRJkrZFFq9IkiRJkiRJkiRJkiRJNcTq1XDyydW7dGWtggLo1w8KC8NOorC89dZbbLfdduy+++5l+xYvXkxKSgpt2rTh5ptvpnHjxpSWlrL99ttzzTXXEI1GmTBhQoipJUmSJEmSJEmSJEmSJEmSqt5hhx3GN998wwcffABASkoKALm5uTz22GPMmTOH1q1bU1xcTCKRAGDYsGGceOKJxGKx0HJvrQoKCn73WCQS4euvv+b777+ncePGnH766aSmpvLkk08yb948IpFI2fd4rX33hSZNKjt1+Hr2hGbNwk4hSZIkSZKkbZHFK5IkSZIkSZIkSZIkSVINcf75kJcXdoqKs3IlXHtt2CkUljlz5tC8eXOaNm1atm/BggXMmDGDY445hu222454PF622Ldp06akp6ezbNmysCJLkiRJkiRJkiRJkiRJkiSF4qyzzqJ+/fpcc801vPHGG0ydOpUxY8YwZMgQrr76agoLCznllFNIT08nGo2SSCSoX79+2LG3OuPGjWOPPfZg8ODB5K1nYvaSJUsoLi6mSZMmZGRkcP7551NcXMyDDz4IQDweX+f8SARuugmysio1fqgyM2Hw4LBTSJIkSZIkaVtl8YokSZIkSZIkSZIkSZJUA/zvf/Dyy1BYGHaSipOfDw8+CJMmhZ1EYcjJyWHhwoU0b968bF9hYSGFhYX06dMHgEgkUnZs8eLFpKWl0axZsyrPKkmSJEmSJEmSJEmSJEmSFKasrCyGDBlCNBrliCOOYK+99qJ///7cdNNNZGdnc/vtt3PmmWeSSCRIJpNEo+t+DGEikQgp+dbjm2++4YwzzmD69Om8/PLLzJ8//1fnJJNJAD7++GOaNGlC06ZNAbjiiisAeOyxx0gkEqSmprJ69ep1xpxwAuy3H6SmVsHDVLHMTDjtNOjePewkkiRJkiRJ2lalhB1AkiRJkiRJkiRJkiRJ0pZZvRpOPjkoKqlpCgqgXz/44gvIyAg7japKPB6nb9++ZGdnU6tWLRKJBNFolAMPPJC8vLyy836+6Hf27NmsXr2agw8+OIzIkiRJkiRJkiRJkiRJkiRJoTrppJPo3LkzDz74IB999BENGzakVatWHHrooRxyyCFA+dzLhQsXMnnyZJo0aULLli3ZYYcdSCaTRCKRMB8hVIlEgrlz53LAAQcwbtw4Xn31Vdq1a0fqz5pSIpEIyWSS7777juzsbBo2bEhJSQlNmzblrLPOYtiwYVxwwQV8/vnn/PDDD0yfPr3sexqJwBNPQLt2UFIS1lNWjrp14fbbw04hSZIkSZKkbZnFK5IkSZIkSZIkSZIkSVI1d+ONkJsbdorKs2IF3HUXXH112ElUVWKxGH379qVv375A+SLftQUsv5STk8M777xD8+bN2XPPPas0qyRJkiRJkiRJkiRJkiRJ0tYgEonQpUsX7r33XmKxGCtXrqROnTrrFIfMmjWLe++9l+eff55Vq1aRnZ1NdnY2t99+O0ceeSTZ2dkhPkG4Jk2axE477US/fv1YsGABTz/9NP369aNNmzZl56ydyzphwgR22WUXUlLKP86xS5cuADz44IM0atSIP/zhD6xYsYKGDRuWnbPDDnD//XDeeZCXV3XPVpkyM+HZZyErK+wkkiRJkiRJ2pb9egW6JEmSJEmSJEmSJEmSpGqjoACGDYOiorCTVJ6CArjzTojHw06iqhT/jT/wX5auJJNJAF5//XXefvttjjvuuCrJJkmSJEmSJEmSJEmSJEmStLWKxWIkk0kaNGhAamoqyWSSRCJBPB7nlltu4eGHH6agoIAjjzyS/fbbj+LiYs4991weeeSRsKNXqsWLF7No0aJf7V87Z3X+/Pkkk0nOOussDj74YGbNmsX//ve/dea0RqNRVq5cyfLlyznkkEMAeOyxx9h5550ZNGgQmZmZAJxyyik88cQT65SurHXKKbDffvCzPpxqKzMTTjsNevYMO4kkSZIkSZK2dRavSJIkSZIkSZIkSZIkSdXY88+HnaBqFBTA//4XdgpVpVgs9rvH1i4AjkQirFq1infeeYcDDjiAM844owoTSpIkSZIkSZIkSZIkSZIkbX3WzrFcKxKJEI1GGTp0KE899RR77703H374IaNHj+bVV19lypQptG7djn/8Yyjffhtn7lz4+mtYtAi+/x5KS0N8mArw6aefcuqpp9KsWTP+/e9/A6xTprJ2zuqkSZPo0KEDaWlpHHXUUdSvX5+RI0eyZMkSIPi+AqxcuZIVK1bwwgsv0KRJEwYMGEBGRgb/+te/uPvuuwF4//33y66fTCbXyROJwBNPQHZ25T1zVYjFoGFDuP32sJNIkiRJkiRJkBJ2AEmSJEmSJEmSJEmSJEmb79ZbITc37BSVLycneNY//SnsJKpsK1asYMyYMbRp04bu3bv/5jmRSKRsQXDt2rW56KKLSEtLo02bNlUZVZIkSZIkSZIkSZIkSZIkaasTjUYB+Pzzz+nQoQOlpaVEo1G++uorUlNTue66G0lN7caTT8L48TBhQku++uoj4vESdt45SVpacJ1EAuLx4GurVtC9O/ToAd26QadOkJoa4kNuhHfffZfBgwczbtw4atWqBcDq1auB8rIVCApVEokEy5YtK5uL2qtXLw4++GCef/55xo4dy6mnnlr2fS0uLmaXXXZh8uTJdO3alSuuuII//vGP7LrrrgCMGDGCCRMmMGLECE4//fTfzLbDDjB2LOy/f/WcCx6JQP36MG4cZGWFnUaSJEmSJEmyeEWSJEmSJEmSJEmSJEmqtqZOhfnzw05RdT7+GObNg9atw06iyjRy5EjuuecebrzxRrp3704ikSAajbJ06VK+/fZbvvrqK7Kysthll11o27YtKSkpZQtVJUmSJEmSJEmSJEmSJEmStnV5eXkMHDiQ8ePH89VXX5GSkkJJCUyatBOlpeP585+7kZEBiUSSvLzIT6NiQIziYigu/vU1v/wyeI0aBbEYFBYG5SuXXw7HHQfp6VX5hOs3evRobrzxRmbNmkWnTp246aabKCkp4eabb6Z27doAZfNTISiqycvLY8aMGQwYMACAunXrctRRR/H6668zevRo2rZty/PPP0/Pnj05+uijGThwIIWFhRx22GFlZS1rr3nRRRfx5Zdf0rx5cwAikchvpITddoP//Q/+8AfIy6vs70rFiUSgTp2gtOenR5QkSZIkSZJCF0kmk8mwQ0iSJEmSJEmSJEmSJEnadCefDM8+C4lE2EmqRloanHce3HVX2ElUmbp06UK9evV47rnnaNKkCRCUsdx6663MmjWL9PR0MjIy6NSpExdccAEnnHBCyIklSZIkSZIkSZIkSZIkSZK2LscccwyLFi1i6NBXeOWVptx/P+TnF1FcXLENKT/1mHDOOXDBBdCiRYVefpN8++239OrViwULFtCjRw/69u1L79696dKlCx988AG9e/fmsMMO44033vjV2PHjx3PQQQcxcuRI+vbtC0AymeSAAw5g4sSJrP3IxgceeIABAwaQSCRITU0tG59IJIhEIr9bsrI+48bB4YdDbu5mPngVisWgbt0gc4cOYaeRJEmSJEmSyqWEHUCSJEmSJEmSJEmSJEnSpksm4ZVXtp3SFYDiYnj+eYtXarK5c+fy2WefMWTIkLLSlcmTJ3POOeeQkpLCvvvuS8uWLVmxYgVTpkzhxBNPZPHixVx88cWbtVBVkiRJkiRJkiRJkiRJkiSpJmrZ8hj++9/m7L9/Y6JRKCoCqNjSFYCcnODrPffAfffBfvvBrbfCXntV+K02KDMzk9NPP52GDRty2GGH0aZNm7JjTZo0IT09nWg0yurVq6lTpw4QlKtEIhEWLlxINBrlqKOOAuD111/nlltuYcKECUQiEVq3bs3111/P8ccfTywWIxaLAUHhSjQaJRqNbnbu/feHDz+EAw8Mvp/x+BZ8EypRWho0bAjjx4dbsCNJkiRJkiT9ls3/FzpJkiRJkiRJkiRJkiRJofn2222rdGWtFStgzZqwU6iyTJgwgTp16pQtdF25ciVDhw4lNTWVRx55hAkTJvDAAw/w0EMPcdNNN5Gens6///1vFi1aFHJySZIkSZIkSZIkSZIkSZKk8BUXw7XXwkMP9ae09EBKSmI/la5U/n0LC2HsWOjVCy69NHhflRo2bMhVV13F+eefXzYXNfHThOulS5cCEI/HqVOnTtn+SCQCwJQpU2jYsCH33XcfnTt3pk+fPnz77bf079+fTp06sWTJEtq3b0+tWrXWueeWFK78XNeuMH067LknZGVVyCUrVK1acNhhQUZLVyRJkiRJkrQ1snhFkiRJkiRJkiRJkiRJqoamTIHU1Iq9Zv/+kEyWvzakV691z/+91/DhFZcxMxOmTau462nrUlxcTHFxMfXr1wdg8eLFvPfee5xyyin07dsXgDp16tC6dWsGDhzInXfeyZIlS5gwYUKYsSVJkiRJkiRJkiRJkiRJkkI3fTrsuivcfTcUFkYI66MGCwrgoYegQwf4+OOqvXdGRgYAyZ8mQ68tVtl5550pKSnhq6++oqCgoKwwZe15GRkZLFy4kP/7v/+jpKSEa6+9lmeeeYbhw4dz7rnnUlJSwtChQ/nxxx8rLXuLFjBxIgwZEhSdxGKVdquNlpYGderAE0/Aq69CgwZhJ5IkSZIkSZJ+m8UrkiRJkiRJkiRJkiRJUjU0aRLk5oadYuOUlFTctYqKYOrUirueti49e/akoKCAjz76CIBatWqxdOlS9ttvP6B8cWtpaSkATZs2JTU1lcWLF4cTWJIkSZIkSZIkSZIkSZIkKWTFxfB//wfdu8PcuZCfH3aiIMOCBdC7N1x2GRQWbvk1184j3RhrC1fWfk0mk7Rt25Z69eqtU56y9ni/fv044ogjuPbaaxk1ahQ33XRT2fzVHj160KRJE6ZOnUphRTzIenPD+efDrFmw556QlVWpt1uvWrXgsMPg66/huOPCyyFJkiRJkiRtjJSwA0iSJEmSJEmSJEmSJEnadB98AIlEuBmmTYP99//1/kaNYPRoiEaD96NGVdw9i4rg/ffh0ksr7praeuy444706dOHm2++mcMOO4yOHTuy0047MXnyZE466SQikQjxeLxs4eyKFSsoKSmha9eu4QaXJEmSJEmSJEmSJEmSJEkKwerVcNBB8PnnUFAQdppfKyiABx6A//0vmAO8/fabNv69995j5syZdOnShbZt27LjjjsCQZHK2tKUjVFYWMiPP/7ImjVraNy48a+Od+rUiUcffZRGjRqV7YvH48RiMbp06cJrr71Gly5dNi38FmjZEiZOhAcfhOuuC8p1cnKq5t7Z2VC3Ltx1l4UrkiRJkiRJqj4iyU2pbpYkSZIkSZIkSZIkSZIUumQSateGvLyKvW7//jBiRPn7TViLuI4bb4Trrw+2p0+H3Xff0mTratoUFi2q2GsqfGsXwE6ePJmjjz6aFStWMGjQIL788kumTp3KCy+8QPfu3cvOX7FiBccccwxz585lyZIlm7R4VpIkSZIkSZIkSZIkSZIkqbpbsQL23x8WLICiorDTrF9aWjAHePz44OuGvPrqq1x99dV88cUXpKenU1hYSMeOHbngggs477zzNitD+/btWbJkCRMmTKBTp06/e14ikSAajW7WPSpDaSn8979w660wbRrE41BSUrH3SE8P5o4feCBccQX07r35c8klSZIkSZKkMKSEHUCSJEmSJEmSJEmSJEnSplm9uuIXy1WUjAz4+VrG22+v+HssWRKUz7iYr2ZZW5yy1157MXToUK644gruuusuMjMzKSgoYP/99+fAAw/kgAMOIDMzk6effpp58+Zx5ZVXWroiSZIkSZIkSZIkSZIkSZK2KStWwF57weLFW++84p8rLoaFC2HPPWHKlPWXr0ycOJFzzz2Xxo0bc8cdd9CqVSvGjx/Pww8/zMCBA6lXrx5/+ctfNun+33//PTvssAMFBQVkZWWt99ytqXQFICUFjj46eH31FdxzDwwfDtEoJBKQl7d5183ODuZkp6bCwIHBHPAdd6zY7JIkSZIkSVJViSSTyWTYISRJkiRJkiRJkiRJkiRtvMWLoW1bKCio2Ov27w8jRpS/35wui3POgQcfDLa/+w5at4bS0gqJVyYaDZ49La1ir6utyw8//MDw4cN59913mTt3Lt999x0FP/uhr1u3Lv/3f//HwIEDycjICDGpJEmSJEmSJEmSJEmSJElS1Vm9GvbZB+bNqx6lKz+XkgLNmgXlK9tv/+vjJSUlHHLIIUyaNIlXX32VP/zhD2XHnn76aU455RRat27NI488Qu/evTfp3l27duXTTz9l9uzZdOjQgWQySWRzJkxvBUpKYPZsmDoVxo+HCRNg7lzIyAjmWkNQqgLlc8JLS4NX+/aw//7QvTt06wY77wyxWDjPIUmSJEmSJFWUlLADSJIkSZIkSZIkSZIkSdo0hYVb7+K2Sy4p377nnoovXYFgwWVhocUrNVk8Hqd+/foMGjSIo48+mrlz57J06VIKCgrIzc0lMzOT448/nsaNG4cdVZIkSZIkSZIkSZIkSZIkqcqUlMDBB8P8+dWvdAWCucWLFkGvXkH5SkbGuseXL1/Ol19+Sa9evfjDH/5AMpkkHo+TkpLCX/7yFz7++GPuueceRowYQfv27dlhhx02WKASj8eJxWJ06NCBzz77jG+++YYOHTpU29IVgNRU2G234HXmmcG+khL4/HNYuTKYa11QEJSuZGYG3+cmTaBdu/JiFkmSJEmSJKkmsXhFkiRJkiRJkiRJkiRJqmZKSoJFcFubo46C9u2D7TVr4OGHK+c+kQgUF1fOtbV1iP3ULJSWlkbbtm1p27ZtyIkkSZIkSZIkSZIkSZIkSZLCd/PNMGcOFBWFnWTzlZTAN9/A3/4G//73usdWr17NsmXLWL58OQCRSISUlBQSiQTRaJQTTzyRcePGMWbMGI466iiOPfbYDRaoxGIxioqKSEtLI5FIsMMOO1TWo4UqNRU6dw47hSRJkiRJkhQO+4YlSZIkSZIkSZIkSZKkaiY9HRKJsFP82mWXlW8PGxaUr1SGRAIyMirn2qp8paXw3XfwxRcwYwZMmQIzZ8JXX8HSpZBMrnt+Mpkk+bOd8Xh8nfeSJEmSJEmSJEmSJEmSJEnbgpkz4dZbIT8/7CRbLj8f7r8fJk9ed3+zZs1o1aoVhYWFzJw5Ewjmkkajwccm7rHHHhx++OGsWLGCDz74gJycnI26X3p6OkuXLiUlJYW0tLQKfRZJkiRJkiRJ4UsJO4AkSZIkSZIkSZIkSZKkTZORsfUVr+y5J/TsGWyXlMBdd1XevUpLLV6pLkpL4fPPYepUmDABxo8PClZSUiAWg0gkeCWTwc90aWmwf9ddoVcv2Gcf6NYtQosW5deMxWJAsIg2EomE9GSSJEmSJEmSJEmSJEmSJElVp6QE+vaFwsKwk1ScgoLgmT7/vHxucGpqKp06deK9995jzpw5dO7cuWy+aDKZJDU1lZ49e/LYY48xYcIEcnNzqV27dtk1i4qKiEQipKWlkUgkiEajZV+feOIJmjRpEsajSpIkSZIkSapk0bADSJIkSZIkSZIkSZIkSdo02dnB4smqcsMNQTFGMgnDh//2OZddVr49ahQsXFh5eWKxoLhDW6dkEj74AI48ErKyYL/94IIL4OGHYdYsKC6G/HzIyYE1a2D16uBrbm6wGDgvDz7+GG6/Hc48Myhh2W47OPdc+OILyMvLY9myZZauSJIkSZIkSZIkSZIkSZKkbcY//wnffRfM06xJVqyA//u/8veZmZn07NmTnJwcxo4dy8qVK4GgdGWtPffckx133JEpU6ZQVFRUtn/mzJnstddeXHLJJQAkEgkAotHgIxctXZEkSZIkSZJqLotXJEmSJEmSJEmSJEmSpGomOxvq1Qs7RbmddoLjjy9//+9/V+79WrWq3Otr86xZA0OHBn8+RxwB//1vULKSmxu8NlUiEVwzPz8Y/+ij0LUrdOmST5Mm53PggYdW+DNIkiRJkiRJkiRJkiRJkiRtbT77DIYMCeZU1jT5+fDAAzB5cvm+fv360bZtW1577TWmTJkCQCQSIRKJEI/HqVevHh06dABg2rRpZeMyMzP57LPPeOCBBygoKCAlJaVKn0WSJEmSJElSeCxekSRJkiRJkiRJkiRJkqqh3XcPO0G5iy6CtesS33kHpk+v3Pt1716519emWbkSBgyAJk3gqqtgwYKgKCWZrNj7lJZCYSHMm9cQGM6ECS/xz38G5S6SJEmSJEmSJEmSJEmSJEk11XXXBXMoa6qCArjmmvL3zZs3p2/fvixevJinnnqKBQsWAFBUVEQsFgOgpKSEzMxMOnXqBEA8Hqdt27aMGDGC+fPnk5mZWeXPIUmSJEmSJCk8kWSyope3S5IkSZIkSZIkSZIkSapsN98MgwdDSUnYSapWVhbceSecdVbYSQTw0ktwxhnBgtcwClBq1YKmTeH556Fr16q/vyRJkiRJkiRJkiRJkiRJUmVavhxatKjZxSsAGRnwxRew007B+++++47TTz+dsWPHcuGFF3LXXXeVnTtx4kSOPvpodtxxR8aOHUvdunVDySxJkiRJkiRp65ESdgBJkiRJkiRJkiRJkiRJm27PPYPSidWrw05StaJR6NYt7BRauRL++ld4+23Izw8vR34+zJ0L3bvDJZfADTdAWlp4eSRJkiRJkiRJkiRJkiRJkirSww+HnaBqJBIwdCjcemvwvnnz5gwZMoRDDz2Ue+65h9WrV7P33nuTk5PDU089RTKZ5MYbb7R0RZIkSZIkSRIAkWQymQw7hCRJkiRJkiRJkiRJkqRN8/330LQpFBeHnaRqpaZCbq7lGmF66SU44wwoKNi6fv5q1Qr+m3j+eejaNew0kiRJkiRJkiRJkiRJkiRJWyYehyZNYOXKsJNUje22gxUr1p0n/PrrrzN06FDeeOMNUlNTSSaTdOjQgZtvvpk+ffqEF1aSJEmSJEnSVsXiFUmSJEmSJEmSJEmSJKmaatIEli0LO0XVat8ePv887BTbpmQSrroKhg6F/Pyw0/y2SAQyMmDkSDj22LDTSJIkSZIkSZIkSZIkSZIkbb7//AdOPhlycsJOUjWys2HYMPjLX9bdX1JSwldffcXs2bNp1qwZ++67bzgBJUmSJEmSJG21LF6RJEmSJEmSJEmSJEmSqqlrr4U77oCiorCTVI1ateDmm+Gii8JOsu1JJODss+GZZ7be0pWfy8yE++6DM88MO4kkSZIkSZIkSZIkSZIkSdLm6d0b3n8/7BRVa489YOrUsFNIkiRJkiRJqm4sXpEkSZIkSZIkSZIkSZKqqYULoW3bbad4JSMDliyBunXDTrJtSSbh1FPhpZeqR+nKWrVqwZ13BoUxkiRJkiRJkiRJkiRJkiRJ1UkyCVlZUFAQdpKqlZoKeXnBV0mSJEmSJEnaWNGwA0iSJEmSJEmSJEmSJEnaPM2aQa9eYaeoGrEY9O1r6UpVSyZh0KDqV7oCQd6LL4ZRo8JOIkmSJEmSJEmSJEmSJEmStGnmzoVI5PeP9+8fzPNc+9oYnTvDnXfCuHFBucnasd988/tjLroomIs5b9669+vf/7fPHz583fN++Zo8ef0ZMzJg9uyNex5JkiRJkiRJWisl7ACSJEmSJEmSJEmSJEmSNt+VV8KECZCbG3aSypWeDpdeGnaKbc8ttwQLYKtb6cpaBQVw+unQqBH07h12GkmSJEmSJEmSJEmSJEmSpI0zdSrEYhV7zYMOgosv3rQxgwdD3boVm2N9Eong2XfbreruKUmSJEmSJKn6s3hFkiRJkiRJkiRJkiRJqsYOOgjq1Kn5xSutW0PXrmGn2LbMmAH/+EdQXlKdFRRAv37w9dew3XZhp5EkSZIkSZIkSZIkSZIkSdqwjz6q+PnBP/4Ib7wBU6ZAgwZw3nkbHjNzJnz5ZTBm8GBo3Hjj73f88bB06br7cnLWPyYvD8aPhzPP3Pj7SJIkSZIkSZLFK5IkSZIkSZIkSZIkSVI1FonAtdfClVcGCw1roqwsuP76sFNsW0pKoG9fKCwMO0nFyMmBQYPg8cfDTiJJkiRJkiRJkiRJkiRJkrRhH3wAyWTFXvPxx8vnUvbvv3HFKz17lm9fddWm3W/KFFiwYNPGQFC8IkmSJEmSJEmbIhp2AEmSJEmSJEmSJEmSJElb5pxzYOedIVoDZwOlpMDee8Pxx4edZNty442waFHFL9gNS2EhjB4Nb70VdhJJkiRJkiRJkiRJkiRJkqT1SyZhzpywU2y5Dz4I5nD++COMGwdnnQWRyIbHzZsHpaWVHk+SJEmSJElSDVIDP2pBkiRJkiRJkiRJkiRJ2rbEYvDcc5CeHnaSipeRASNHbtwiS1WM6dPhjjsgPz/sJBUrPx9OOgnWrAk7iSRJkiRJkiRJkiRJkiRJ0u8rLQ0KS6q7nXYK5jfXqQM9esDDD8Pzz294XCQCOTmVn0+SJEmSJElSzWHxiiRJkiRJkiRJkiRJklQDtGsHf/87ZGWFnaTiZGXB0KHQtGnYSbYd8Tj061czFuv+ltxcGDQo7BSSJEmSJEmSJEmSJEmSJEm/r7AQUlLCTrF5Vq+GkSPhzDPh0EPhxBNh/Pjy48cdB337rv8asVjNncsqSZIkSZIkqXJYvCJJkiRJkiRJkiRJkiTVEJdcAjvvDNEaMCsoJQX22QdOPTXsJNuW//4XliyBZDLsJJWjsBCeew4WLw47iSRJkiRJkiRJkiRJkiRJ0m8rKAjKR6qjiy8O5v8OHw5vvw3PPgsHHwzffFN+zpFHrv8a0WjwPZAkSZIkSZKkjVUDPmJBkiRJkiRJkiRJkiRJEgQLLJ97DjIzw06y5WrVgiefhEgk7CTblltvhdzcsFNUrkgEHnww7BSSJEmSJEmSJEmSJEmSJEm/rabNny0qgqlTy983brzhMTXteyBJkiRJkiSpclm8IkmSJEmSJEmSJEmSJNUg7drBSy9V7/KVWrXgzTehadOwk2xbvv4aPvkk7BSVr7AQ7rsPSkrCTiJJkiRJkiRJkiRJkiRJkvRrGRkQj4edYtPVrg0dO/56f0YGdOtW/n7JkvVfJ5EIxkiSJEmSJEnSxkoJO4AkSZIkSZIkSZIkSZKkjbN0KUydCp9+CqtWQW4u5OdDaipkZwevNm2ChYmPPw79+0NBQdipN02tWvCf/8A++4SdZNtz993Vc5Hu5igtDX7Ojj027CSSJEmSJEmSJEmSJEmSJEnrysgI5jpujhtugMGDg+0RI+CMM8qPNW8Oe+wRbK/9CsH83aOPDrZXroTx48uPHXpocHzteWvtsQf8+GOwPW4cfP891K8PM2fCmDHwyiswdy40bAgXXACtWpWPHTVq/c8Qj0Nm5kY+sCRJkiRJkiRh8YokSZIkSZIkSZIkSZK0VSopgXfegYkT4f33YcaMoEQlPT0oW/m9xZTZ2RCJQFERNGoES5ZUnzKNWrXgxRfhoIPCTrLtyc+H4cODn7ttQU4O3HqrxSuSJEmSJEmSJEmSJEmSJGnrk5ISzKvNy6vY6x50UFDG8kuNGsHLLwfb770HBx5Yfuzhh6Fly1+PufDC4AXQu3cw3xkgFoMjjghev2XoUHj99Q1nrV17w+dIkiRJkiRJ0loWr0iSJEmSJEmSJEmSJElbkUWL4IEHgkWFicSvS1aKitY/Pje3fHvhwsrJWBmys2HMGOjRI+yrTIgaAAEAAElEQVQk26aXXgoKe7YlM2fCvHnQunXYSSRJkiRJkiRJkiRJkiRJkspFIrDLLjB5cthJNs2iRXDCCdCnD3TrBk2aBAUqK1cGzzJsGLz22oav07ZtUOAiSZIkSZIkSRsrkkwmk2GHkCRJkiRJkiRJkiRJkrZlySSMHQu33RZ8hQ0XrNQUtWpB06ZB8UenTmGn2XadcQaMGBF2iqqVnR2UHJ1ySthJJEmSJEmSJEmSJEmSJEmS1nXFFXDHHZBIhJ2k6p19Njz0UNgpJEmSJEmSJFUn0bADSJIkSZIkSZIkSZIkSduyGTOgY0c4+mgYMyYoXNlWSlcyM+Hii2HWLEtXwjZhwvqP9+8fFAStfW2Mzp3hzjth3DjIyysf+803v31+8+bw8MMwdSosXQrFxcG4L76Axx4LrvdLAwbAa6/BvHmwZk0wZvlyeP99GDQIUlJ+P19uLkycuHHPIkmSJEmSJEmSJEmSJEmSVJX22Qeys8NOUfWys6F797BTSJIkSZIkSapu1rOsXJIkSZIkSZIkSZIkSVJlKS6Gv/8d7rgDCgs3vsyiJqhVC5o2heefh65dw06jkpLfL0PZEgcdFBTrbKzWreGss9bdl5oK7doFrxNPhAMPhI8+Kj9+8snQu/e6Yxo2DF49e8IhhwSlRr9n3LiNzydJkiRJkiRJkiRJkiRJklRVunWD0tKwU1S9SCR4dkmSJEmSJEnaFBavSJIkSZIkSZIkSZIkSVVs+nTo2xcWL4aCgrDTVJ1atSCRCMo4brgB0tLCTiSAWbMgIyMoYKlIP/4Ib7wBU6ZAgwZw3nnrPz83F55+GsaOhUWLgsXC++8P11wTFLBkZMAFF6xbvDJ9Orz/fvAMK1dC48ZwySWw997B8aOOgrZt4euvf/ueX3wB8TjEYhXxxJIkSZIkSZIkSZIkSZIkSRWjZcuwE4SjqAg6dAg7hSRJkiRJkqTqxuIVSZIkSZIkSZIkSZIkqYokk3DjjTBkCBQWBu9rukgkKMwoKoKbboIzz4Q6dcJOpZ+bMiUoH6lojz8evAD6999w8crUqXDyyevue+st2G03OPro4P122617/JJLfn2dzz+HadPK3/9yzM+lpsKXX0LHjuvPJkmSJEmSJEmSJEmSJEmSVJUiEejRI5hLuS3ZYw9I8RMSJUmSJEmSJG0i/1lRkiRJkiRJkiRJkiRJqgLxeFA+8fLLUFAQdpr1i0S2rBQmGoXsbCguhgMPhCuugOuvh2bNLF3ZGk2cCPn5Yaf4taysYMFwjx7l+/73v98/PxoNfsYGDizft3AhzJr1+2MiEfjkE4tXJEmSJEmSJEmSJEmSJEnS1ueyy4J5nrm5YSepGrVrB/OOJUmqCiUlsHhxsManoCB4n5EBmZnB76TGjYM1B5IkSZKk6sHiFUmSJEmSJEmSJEmSJKmSlZTAscfCu+9unQUXvyU9HVq3hvnzg4UiKSnBc5SWBiUyEOyLxSA1NTgWjUKnTtCzJ+y7L3TvDk2aBOdeeCEMHw59+4b2SPodixeHnWBdd94JF1+87r4VK+Dee+H++399fp068OOP6+5LJODDD4MSlqKi379XcTF8//2WJpYkSZIkSZIkSZIkSZIkSap4hx4K2dnbTvFKSgocdVTYKSRJNVFJCcyeDVOmwPjxMGECzJsHaWnBWphIJHglk8F6hNLS4PdSp07Qqxfssw906wbNm1vGIkmSJElbK4tXJEmSJEmSJEmSJEmSpEoUj8Pxx8M770BBQdhpNk4yGZRVLF4M06YFi0U++SQovygsDJ4jEoGMDMjMhMaNgwUkO+30+wtIjj0Wjjwy+H7EYlX7PFq/6vJzmZ4e/OyUlm78mFq11n88Hq8+zy9JkiRJkiRJkiRJkiRJkrYt0ShceinccEPNn++Yng4XXBDMW5YkqSIkEvDuuzBkCLz3XrAGJpGAvLzyc0pK1n+Njz6Cjz8OitBKSiA1FU4/HS68ENq0qcz0kiRJkqRNFUkmk8mwQ0iSJEmSJEmSJEmSJEk1UTIZLKgYPRry88NOs+kiEdh+e5g6NShVUc20774wadL6z+nfH0aMKH//ewU7GzN+/nxo1er3z23ZEnbcEerWhT33hMsug9q1g2PDhsHZZ697fjQK++0XLGBq1gzOPBMOPDA4VlAAnTvD3Lm/f78bboDBgzfteSRJkiRJkiRJkiRJkiRJkqrC998H8yMLC8NOUrnS02HePGjaNOwkkqTqbtUqGD4cbr8d1qyB3NyKvX5qKsRi0K0bXHUV/OlPwXtJkiRJUriiYQeQJEmSJEmSJEmSJEmSaqo774QXXqiepSsQFMesWgUHHwzFxWGnUWXZ1BKVyjZ/PowfD//9L9x4Y1C8stYZZ0Ba2rrnJxLB+e+9ByNHwqGHwoIFwbHMzKD0ZX2izqKTJEmSJEmSJEmSJEmSJElbqe23h6OOqtnzHSORYL6ypSuSpC2xZAmcckrw++S662Dx4oovXQEoKQkK0caPh5NPhiZNgpKX0tKKv5ckSZIkaePV4H9ClSRJkiRJkiRJkiRJksLz1Vfwt79BXl7YSbZMPB4sNhk8OOwkqiwZGWEnCGRm/vb+RKJ8OyUFttsu2P693Mlk8Fqrfv3fv2dKyu/fV5IkSZIkSZIkSZIkSZIkaWvwj39AenrYKSpPRgb8619hp5AkVVfJJIwcCe3bw6hRQSlKfn7V3DsnB1auhBtugK5dYfbsqrmvJEmSJOnXUsIOIEmSJEmSJEmSJEmSJNU08Tj06wdFRWEnqRj5+XDXXdC3L+y+e9hpVNFq1dr8sTfcUF7KM2IEnHFG+bHmzWGPPYLttV/X3u/oo4PtlSth/Phg+733YOFCePttmD8/WPy0555wxRXlY+fODcYAHHYY3H47PPNMsDhp6VJo0gTOPBNatiwfM2nS7+ePxbae4hlJkiRJkiRJkiRJkiRJkqTf0q5dMF/z73+HvLyw01SsWrXg0kuhS5ewk0iSqqMlS+C002DixHB/R+blBesa9twTrr0Wrr4aUvzEX0mSJEmqUv5vmCRJkiRJkiRJkiRJklTB7roLvvoKEomwk1ScgoKgeGX2bEhLq/z7JRIJotFo5d9ItG5dOdc96KCgjOWXGjWCl18Ott97Dw48MNhOS4Njjw1evyUnBwYMWHdfmzbwt7/9foZXX4Wnnvr94+np0LTp7x+XJEmSJEmSJEmSJEmSJEnaGlx2GTz9NMycWXPmKEci0KwZXH992EkkSdVNMgkjR8L550NREZSUhJ0oyFRQALfcAs88A6NGwa67hp1KkiRJkrYdfjKBJEmSJEmSJEmSJEmSVIG++gquuw7y8sJOUvGWLIEbb6z465aWljJjxgz+/e9/M2jQIHr16sWZZ57JsGHDSNSUlaFbsX33hezssFPA3XfDiy/C3LmwZg2UlsKPP8KUKTBkSLDg6L33ys+fPj0Y8/HHsHQpFBdDYSEsWBAUu5xwAhxzzPoXF5eUQLdulfpYkiRJkiRJkiRJkiRJkiRJWywWCz7APT097CQVJyMDnn8eUlPDTiJJqk4SCTj3XDjvPMjN3TpKV34uLw/mzIG994YxY8JOI0mSJEnbjkgymUyGHUKSJEmSJEmSJEmSJEmqKfbfHyZOXH/ZQ3WWmQmffgpt2275tfLz83nrrbd45JFHmDRpEt9//z1rpzNlZmZSUFDA0UcfzW233UbbirihftMXXwTlIzWxLGhDsrIgJwcikbCTSJIkSZIkSZIkSZIkSZIkbdhtt8GNN1b/eZ+1asFll8Hf/x52EklSdVJaCiedBP/9L+Tnh51mwzIzYcQI6Ncv7CSSJEmSVPNZvCJJkiRJkiRJkiRJkiRVkDlzggKLgoKwk1Se1FQ45xy4994tu86iRYu47rrreOGFF8jPz2ePPfagV69edOzYkY4dO5Kdnc2jjz7KY489xpFHHsnIkSMr5gH0K4lEsHi1qCjsJFVvn33go4/CTiFJkiRJkiRJkiRJkiRJkrRx4nE4+GCYNAkKC8NOs3nS06FzZ5gwIZibLEnSxojH4dhj4e23q0fpylqZmfDoo3DiiWEnkSRJkqSazeIVSZIkSZIkSZIkSZIkqYKce26wGKK0NOwklSsrC5YvD8o6NsfEiRM566yzmD17Nj169ODEE0+kZ8+etGrViqysrLLzEokEl19+Offeey8LFy6kcePGFfQE+qWuXWHGjLBTVK1oFC67DIYMCTuJJEmSJEmSJEmSJEmSJEnSxsvPhx49YPZsKC4OO82mSUuDNm3go49gu+3CTiNJqi6SSTjtNHjxxepVurJWZiY8/zwccUTYSSRJkiSp5oqGHUCSJEmSJEmSJEmSJEmqCfLy4Mkna37pCkAkAs89t3ljk8kkd9xxB7Nnz+bYY4/ljjvu4JxzzqFTp05lpSvJZJJEIkE0GmWvvfYiFovxxhtvVOAT6Jf23z/sBFUvOxv22SfsFJIkSZIkSZIkSZIkSZIkSZumVi0YOxZatYL09LDTbLy0NGjaFD74wNIVSdKmueoqeOml6lm6AlBQAP36waRJYSeRJEmSpJrL4hVJkiRJkiRJkiRJkiSpAjz1VFBIsi3IzYVbb928sdOmTeOFF17g5JNPZvTo0WXFKr9U+lODzYoVK0gkEtStW3cLEmtD/vhHqF077BRVq6ho2yyckSRJkiRJkiRJkiRJkiRJ1V/duvDRR9CxI2RkhJ1mw9LTk7RpA5MnQ4MGYaeRJFUnEybAffdBXl7YSbZMfj4cd1xQwiJJkiRJqngWr0iSJEmSJEmSJEmSJElbKJmEIUOq/yKOTbFwIXz88aaPmzFjBtFolD/+8Y8AFBUVlR1LJpMARCIR0tLSWL58OU899RSlpaV06NChQnLrtx1+OKSnh52i6kQicMgh0Lhx2EkkSZIkSZIkSZIkSZIkSZI2T926MH487L03ZGWFnWZ98mnWbBUffWTpiiRp0xQUQL9+Naes5Icf4Morw04hSZIkSTWTxSuSJEmSJEmSJEmSJEnSFvryS1iyJOwUVaugAJ58ctPHZWVlEYvFykpWUlNTSSQSQFC4ArBy5UqeeOIJunfvzuTJk/nb3/5Ghw4dysao4sVicOGFkJkZdpKqkZUFV1wRdgpJkiRJkiRJkiRJkiRJkqQtU6sWvPsuDB4czAONbkWfLhiJQHp6nIYNHyUr61C22y7sRJKk6ubKK4OykpqioAAefRQmTAg7iSRJkiTVPFvRP41KkiRJkiRJkiRJkiRJ1dOUKUFxxbYkkYAPP9z0cX/+859JS0vjlVdeYfXq1USjUaI/rfCcO3cuzz77LJdddhmXXnop8+bN44QTTmDAgAFAeTGLKsfZZ8O20m1Tvz707Bl2CkmSJEmSJEmSJEmSJEmSpC0Xi8Hll8P06dC5M2RlhZ0oKIRp3z7J1KkxLrssn5kzpzFnzpywY0mSqpEJE4KSkoKCsJNUrIICOOGEmvdckiRJkhQ2i1ckSZIkSZIkSZIkSZKkLTRxIuTmbvq4/v2Doou1r40xfPi6Y375mjz512MuughGjYJ589Y9t3//Tc/8c59/HhSwbIrU1FQuueQSXnvtNfr06cO9997L0KFDOfvssznjjDM4//zzeeqpp9hpp50YOnQozzzzDDvttNOWBdVGadwYDjsManq/TVYWXHFFzX9OSZIkSZIkSZIkSZIkSZK0bWnXDqZOhRtugMxMiIbwSYPRaHDvq6+GadPi7LorNGrUiPT0dD755JOqDyRJqpaKiqBfv5pbTvL998HvSkmSJElSxUkJO4AkSZIkSZIkSZIkSZJU3Y0bt/HFKWEYPBjq1q3466akwFdfQfv2mzbukksuISUlhcGDBzN+/Piy/fXr12f33XfnoIMO4uCDD6Zr164AJBIJomGs/NwGXXEFvP025OWFnaTyJBJw2mlhp5AkSZIkSZIkSZIkSZIkSap4sVgwH/Too4M5xC+9FJSh5OdX7n0zM5MkkxGOOAIGD06y664QiQQfdfjee++RSCTo3Llz5YaQJNUYzz8Pq1eHnaLyFBTAww8Hv6vr1Qs7jSRJkiTVDBavSJIkSZIkSZIkSZIkSVsgkYDPPw/n3scfD0uXrrsvJ+fX582cCV9+CVOmBIsyGjeumPtHozB16qYXr9SrV4/rr7+eP/3pT3zxxRfMmTOH3XffnUaNGtG0aVNatGhBSkr51CZLV6pO9+6w554wfjyUloadpuJlZQWLibfbLuwkkiRJkiRJkiRJkiRJkiRJladdO3j6afjhB3jsMbjjjmCecW5uxd6ndm3IyEhy8cUwYECSRo0iQASAH3/8kUceeYTRo0fTqVMnWrZsWbE3lyTVWLfeWvG/s7Y20WjwO/qyy8JOIkmSJEk1QySZTCbDDiFJkiRJkiRJkiRJkiRVV198Ad26QV7epo/t3x9GjCh/H4lseMzw4XD66cF2y5awYMGm3fObb4JxEFzn8cc3bfzPRSIwcCDce+/mX+P3JJNJIhvzDVGFW7QIOnSoeYuUIpGgJGjmTPhZr48kSZIkSZIkSZIkSZIkSVKNl0jA22/D7bfD+PHB+9TUoIxlYz+NMBKB7GwoLo5TVFRI27Y/cNddzfnjHyEWC85JJpN88803jBs3jueee4433niD7Oxs/vOf/9CrV6/Ke0BJUo0xbRrsvz/k54edpPLtsAMsXBiUsEiSJEmStozLxyVJkiRJkiRJkiRJkqQtMHt2+ULBqvbBB9C4MRQWwmefBSUqjzyy8Ysft1QyCVOnbv74RCJBPB4nNTWVRCJBNBotK1yxdCU8O+4Id98NF164eYVCW6uMDHj+eUtXJEmSJEmSJEmSJEmSJEnSticahT/8IXglk/DttzBlCkyaFMxJ/uyzYN5oSkr53Oh4PHhlZsKuu0LPnrDPPtCtW4y+fXuxaNFC5sy5nE6d+lJQUMC0adOYNWsWkyZNYsqUKeTk5NCrVy/+8Y9/sP/++5fNE5YkaX3uuAOKisJOUTVycuCdd+DQQ8NOIkmSJEnVn0vIJUmSJEmSJEmSJEmSpC2Qnw+JRDj33mmn4Gt6OvToEbwOOwyOP77qMmxJMUc0GiUajZKTk0NGRgbRaNTFlFuJM86AJ5+EceOgtDTsNFuuVi246iro1CnsJJIkSZIkSZIkSZIkSZIkSeGKRKBFi+B13HHl+0tLgw+6LywMylkyM4N5yim/8YmF//znTQwePJgrr7ySf/zjH+Tk5BCLxYjH49SpU4euXbty1FFHceyxx9KiRYuf7us8YUnS+v34I4weHRR/bQtyc2HIEItXJEmSJKkiWLwiSZIkSZIkSZIkSZIkbYGCgqotXlm9GkaOhHffhe++gwYN4IILgtIVCBY/9u0Lzz9fNXkKC7ds/F//+leGDx/OM888wwknnPCr48lk8leLLH9rnypWJBL8nHXoECzkqc4ikaCk6Nprw04iSZIkSZIkSZIkSZIkSZK09UpJCV5ZWRs+949//CN77LEH9913H5988gnfffcdnTt3pl27duyyyy507tyZNm3akPJbrS2SJP2OZ56BaDTsFFVr3DhYuhSaNAk7iSRJkiRVb/5LpCRJkiRJkiRJkiRJkrQFiourtnjl4ot/ve+ll2DOHGjVKnh/5JFVV7xSXLxl43/44QcAli1b9pvHI5EIiUSCRCJBSkoKa9asYbvtttuym2qj7LgjjBgBp54aFAxVV7VrB/+NuG5XkiRJkiRJkiRJkiRJkiSp4jRq1Ii///3v5OXlkfVTW0txcTFpaWkhJ5MkVVdjxkB+ftgpqlZaGkyaBEcfHXYSSZIkSaretrEeT0mSJEmSJEmSJEmSJKlipaVBNORZOEVFMHVq+fvGjavu3lu6LvLRRx9l4cKFXHjhhb86lpOTw4cffsh9993HWWedxW677UaPHj049dRTefbZZyksLNyym2uDjjsO7r4batUKO8nmycqCt9+GDh3CTiJJkiRJkiRJkiRJkiRJklTzlJSUkJmZCUAikSgrXUkmk2HGkiRVU1OmbN64/v0hmSx/bYzhw9cd88vX5Mm/PS49HS66CMaPhx9+gIICWLAA3ngD/vKXTc+elwcff7zp4yRJkiRJ60oJO4AkSZIkSZIkSZIkSZJUnWVkVF3xSu3a0KwZzJnz6wzdupW/X7KkavJAsGBkS9SrV49IJEI8HgcgFosB8NlnnzFq1Cjefvttpk2bRq1atahbty6pqamMGTOGp556ir/85S/83//9H7vuuuuWPobW46yz4Mcf4YYbggVB1UWtWvCf/8Bee4WdRJIkSZIkSZIkSZIkSZIkqWZKTU0t247+bFJ1JBIJI44kqRpbswZWrAg7xfo1aRIUrHTtuu7+nXYKXrm58Oyzm3bNeBzef7/CIkqSJEnSNsviFUmSJEmSJEmSJEmSJGkL1KpV8cUrN9wAgwcH2yNGwBlnBNv168PMmTBmDLzyCsydCw0bwgUXQKtW5eNHjVr3eoceGuRcm3etPfYICjUAxo2D77/f9KxZWZs+5ufWLqpcW7gC8MEHH3DNNdcwceLEsn3du3fn7LPP5oQTTmD16tWMGjWKyy+/nJUrV/Lmm29uWQht0BVXBD87V1xRPcpXsrOD/0569Ag7iSRJkiRJkiRJkiRJkiRJUs21dOlSrr32Wpo3b86NN94YdhxJqhTJZJK85XkUrSmitLCUeFGcaGqUlIwUUmulUrtpbaKxCl5Ysg2aNi1Yt7B6ddXf+/jjYenSdffl5Pz6vOeeKy9d+fRTGDo0WNtTuzbssguUlm7e/T/9FJJJsLdMkiRJkjafxSuSJEmSJEmSJEmSJEnSFujQARKJqrtfLAZHHBG8fsvQofD66+vue/hhaNny1+deeGHwAujdG95/f9Pz7L77po9Zn3feeYc+ffpQVFRE69at6d27N5mZmbz44ov8/e9/p0OHDnTu3JmzzjqLlStXMnjwYEaPHs3xxx9fsUG2MclksqwE5/cMHAj16sGAAVBYGCzq2dqkpQVlQO+8U/E/m5IkSZIkSZIkSZIkSZIkSVrXrFmzGDFiBGlpaQwaNIgGDRqUHduY+amStLVJJpOs+W4Ni6cuZuFHC/n2g29Z/tlyEqUJoilRItEIRIBkcG4yniRRmqD+zvXZqcdONOvejKbdmtKgQwOiKZaxbIqpU4O1CmGYMgUWLFj/OX/6E/TsGWzPng377gsFBeXHX3558+9fUgKLFkGzZpt/DUmSJEna1lm8IkmSJEmSJEmSJEmSJG2B9u2DBQ5VYdEiOOEE6NMHunWDJk2gdm1YuRImT4Zhw+C116omC0B2Nuy3X8VdLzc3l5tvvhmA2267jQEDBlCnTh0ALrzwQg499FCuuuoqhg4dSps2bTjmmGN4+eWXeeihhyxe2QTLli3j+++/5+uvv6ZVq1Z07tyZSCSyUYtbTzoJunSBfv2CRUX5+VUUeiPUqgWHHAKPPgo/W7MrSZIkSZIkSZIkSZIkSZKkSnLwwQdz3XXXcdRRR61TugKUzUvNzc1lzZo1ZGVlsWrVKrbffntq164dRlxJ+l3ff/U9k+6ZxKdPfEq8JE4sNUZRbhEkNm78ilkrWDFrBZ8+/SkRIsSL47Q+tDXdr+hOi54tLKLaCB9+CEVF4dz7gw+gceOg+OWzz+Dxx+GRRyCZLD/n2GPLtz/5BJ58Erp3hzp1giKWe+4J9m2O9HSYNs3iFUmSJEnaEpFk8uf/GydJkiRJkiRJkiRJkiRpU3XuHCys2NZkZ8OkSbDLLhVzvfnz59OhQweOO+44nnrqKQBKS0uJRqNEo1GGDx/OOeecwwsvvMCRRx5JMpnkr3/9K2PHjuXDDz+kmStMNmjs2LH8/e9/56OPPqKoqIjmzZtz0UUXcemll27SdUpL4V//Cl6FhesuJqpqaWmQmQmPPbbuQiZJkiRJkiRJkiRJkiRJkiRVrUQiUVYuMH/+fD766COmTJnCxx9/zOeff86qVavYZZdd+NOf/kT//v3p2LFjyIklbcsSpQm+fO1Lxg8Zz9LpS0mUJkiUbGTTysaIQFpWGhn1M+hxRQ92O2030rdLr7jr1zA9esCECZs3tn9/GDGi/P3G9NwMHw6nn/77x194AY4/vvz9xx/DXnut/5q33ALXXLPhe/9SVhbcd9/680iSJEmS1i8adgBJkiRJkiRJkiRJkiSpujvggLAThKOkBNq3r7jrzZgxg1gsxl4/rUQpLS0lJSWl7PjOO+9MaWkpy5cvByASidCpUyd22GEH1qxZU3FBaqgxY8Zw5JFHsnDhQk455RQuvPBCVq1axYMPPsjcuXM36VopKXDddcHCoQ4dgkU+YahVC/74R/j6a0tXJEmSJEmSJEmSJEmSJEmSwhKPxwGIRqNEIhE++OAD/va3v3H11Vdz55138tVXX7Hnnnvypz/9ie22247bb7+dPn368NZbb4WcXNK2KF4SZ9wt4/h343/z0mkvsXDiQkoLSiu2dAUgCcW5xaz5dg1vX/02/278b1458xXyVuRV7H1qiPz8qr3f6tUwciSceSYceiiceCKMH19+/LjjoG/f8vd16647/qGHgvUMDz1Uvu/KK2FzOsUSCSgo2PRxkiRJkqRyKRs+RZIkSZIkSZIkSZIkSdL67LcfPPkk5OaGnaRqtWsHsVjFXW/XXXelpKSEZcuWEY/Hy0pXotEoAJMmTQJgxYoVZWNOOukkdtttN3bZZZeKC1IDTZs2jTPPPJPu3btz7bXX0rt3b5LJJE2bNuWWW24hL2/dhVuJRKLs+74+nTrBp5/CI4/ArbfCihXBYqdksrKeBFJTg5+7rl3h+uvh8MMr716SJEmSJEmSJEmSJEmSJEnasNhPk4rz8vK49dZbufnmm0kkygsMEokEXbt25V//+hcAn332GX/+85+54IILePvtt2nevHkouSVte5Z9uozn+z3Pmu/WUJJfUmX3LckL7jXzqZnMeWEORz5yJLv23bXK7l8dFBVV7f0uvvjX+156CebMgVatgvdHHgnPPx9sFxaWn7doEZx3XrB24s03g/OaNoVoNChjmTNn07LE4xavSJIkSdKW2vDKeEmSJEmSJEmSJEmSJEnrteee8LN1gduESAT2379ir9m2bVv23HNPXn31VcaPH1+2f9myZTz55JPcfPPNRKNRjjrqqLJjTZo04eCDD67YIDVIMpkkkUjwzDPPsGbNGi644AJ69+4NQCQSoXHjxpSWlvL9998zadIkpk6dCgRlN8mNbE9JSYFzz4V582DMmGDBUEZG8KpI2dmQlQXnnBOUvUycaOmKJEmSJEmSJEmSJEmSJEnS1mDtvNO33nqLW265hUQiwZlnnsmLL77Ihx9+SK9evbjvvvu45557WL16NZ06deKmm27ixx9/ZOjQoSGnl7QtiJfEGXv9WB7Z9xG+//L7Ki1dWSdHcZyiNUW8cvorPN3nafJW5IWSY2sUiYSdICh/+WlZBQCNG5dvL1hQvv3tt0HpCgRff36sTp3Nu3fUTwiWJEmSpC2SEnYASZIkSZIkSZIkSZIkqbrr0AEaNlx3oURNV6sWnHxyxV/3+uuvp2/fvpx00kkMGDCASCTCt99+y5tvvklOTg4DBw6kffv2xONxAGKxGADxeLxsW+UikQiRSIT333+fpk2brlNas2LFCt544w0KCwu5/vrry8puDj30UJ566ikaNGhAIpEgupGrd9aW8ey/PyxbBg8/DCNHwjffBCUsiQTkbeSasEgkKFpJJCAeh06d4Lzz4C9/CX72JEmSJEmSJEmSJEmSJEmStPWIRCIkk0muvPJKtt9+e1577TW6detWdrxHjx6cccYZDBkyhG7dutGjRw8OPPBADjjgAF544QVuueWWENNLqumWfbqM5/s9z5rv1lBaUBp2HABK8kuY99Y87m17L0c+ciS79t017EgV6scff2T+/Pl07dp1o8dkZFRenl+qXRuaNYM5c36d4We/vliypHz7/fehT59ge6edgnUPyWTwdaedys/bnLVFKSmQmbnp4yRJkiRJ5eyzlCRJkiRJkiRJkiRJkrZQJAJXXAFZWWEnqTqNGkH37hV/3T/+8Y889NBDpKWl8fe//50bb7yRkSNHkpGRwdVXX83gwYOJxWJlL4AlS5ZYurIehYWF5Obmsnz5ct58800AfvjhBx544AFGjRpFz549Oeyww7j77rtp3749b731Fv369aO0tHSjS1d+qXFjuO46+OILyM0NFhjddRecfjq0axcsCFr7R7b2FikpQdnK7rvDoEHw0EMwbVpQ1jJ5Mpx5pqUrkiRJkiRJkiRJkiRJkiRJW6sZM2awZs0a+vTpQ7du3SguLqa0tJRkMgnApZdeyuLFi5k9ezYAjRo1Yuedd2b16tXMnDkzzOiSarAvXv2CR/d7lO+//J6S/JKw46wjXhynaE0Rr5z+CmMuGVP292V1VlhYyDnnnEP9+vXZZ599+OGHHzZ6bGUUj9xwQ1COkkzC8OHl++vXh5kz4bXX4Kyz4KCD4IQT4K23oFWr8vNGjSrffvxxWL062N5xRxg6FP7wh+DrjjsG+3Ny4D//2fSc0WjVFs9IkiRJUk2UEnYASZIkSZIkSZIkSZIkqSY49dSgfGVbkJUFV14ZFM5UhpNOOol9992Xd999l4KCAqLRKF26dGHvvfcmPT0dgKKiIl544QWeeeYZVq5cSb169ejevTsXXXQRtWvXrpxg1VAikSAjI4P+/ftz3XXXMWjQILp06cLXX3/NjBkzOOaYY3jxxRfLzu/Xrx89evTgvffeY8SIEQwYMGCLM6SlBWUqu+8Ov7xcIgElJcE5lfXzJEmSJEmSJEmSJEmSJEmSpMqXSCTIycmhUaNGAKSlpQGUFQmsnRf88w/h33nnnWnatCn5+flVH1hSjTfjiRm8du5rlBaUhh1lvUryS/jk4U8oXFXIUY8eRTQWDTvSb0omk0Q2MPF/2bJlPP7449SpU4fVq1ezYMEC6tevv1HXb9kSxo+vgKAbKRaDI44IXr9l6FB4/fXy9ytWwJlnwrPPQmoqnHde8FqrpCQocVm5cvOy7LDDpo+TJEmSJJWzeEWSJEmSJEmSJEmSJEmqANttB3/5Czz5JJRu3WtytlgiAaecUrn3aN26Na1bt/7NYzk5OVx88cUMHz4cgHr16rFq1SrGjBnDtGnTGDp0KE2aNKncgFupny9kSiQSRKPBgqvjjz+e3NxcnnjiCcaMGcNee+1F165due+++8rOLSkpoXHjxlx22WUMHDiQBQsWVHreaBR+6tKRJEmSJEmSJEmSJEmSJElSNbbHHnuQnZ3N119/zcqVK2nQoAFA2dzW//znPyQSCYqLi8vG9OnTh/r169O1a9cwIkuqwaYNn8brA1/f6ktX1irJL2H287MpLSzluKePIxJdf8FJVVq9ejVFRUVlxVrr89BDD9GuXTt22WUXRo0axeTJk9l999036j777w8vvggFBVuaeMMWLYITToA+faBbN2jSBGrXDkpTJk+GYcPgtdd+Pe7FF2HffeHqq6FnT6hfH374AT74AG69FaZO3bw8BQVBDkmSJEnS5osk11ZAS5IkSZIkSZIkSZIkSdoiM2fCPvtUzSKPsKSkwGmnlfLooynE43FisVil3SuZTBKPx0lJSSGZTJJMJolGo9x2221cd911tG7dmksuuYT999+fVatW8fTTT3P//fdz0UUXceedd1Zarq3Zz4tXfqmkpIScnBwSiQQvv/wyQ4YMYfLkydSpU2edcffeey8XXXQRw4YN469//WtVxpckSZIkSZIkSZIkSZIkSVI1dvnll3Pffffxt7/9jb/97W8sW7aM7777jhdffJFbbrmFjIwM5syZQ4sWLcKOKqkGm/PiHF485cVqU7ryc6m1UulyaheOeOCI310bUNni8Tjjxo1jxIgRvPvuuxQVFdGhQwf+8Ic/cO6551K/fv3fHJefn0+XLl34y1/+wn777ceRRx5J//79GT58+Ebdd/JkOOQQWLOmIp+memjYEJYvDzuFJEmSJFVvKWEHkCRJkiRJkiRJkiRJkmqKzp1h111h6lRIJsNOUzmSySLee+849tvvezp27MjVV19Nu3btKuVekUiElJSUsu3kT9/U//73vxQXF3PDDTfQr1+/suOdO3cmJyeHRx55hH/9619kZGRUSq6t1VdffcVDDz3EJ598QkFBAfvssw99+vThkEMOASA1NbVsgdOMGTNIJBKsWbOG7bbbrmxB1oIFC3jppZfYfvvtK+3PVZIkSZIkSZIkSZIkSZIkSTXTxRdfzCeffML111/PsGHDaNGiBatWreLzzz+nWbNmXHfddbRo0YJ4PE4sFgMgmUyGVi4gqeb5dty31bZ0BaAkv4RPR35K7R1q0+uGXlV677V/H7/++uucf/755OTkcNhhh5Gens60adP429/+xpw5c7jxxhtp3bo1iUSCaDRa9vWNN95g8eLFHH300dStW5d69eoxefJkCgsLN2p9R4cOkJdXBQ+6Fdp997ATSJIkSVL1Fw07gCRJkiRJkiRJkiRJklSTPP441Ny+j3zi8ftJT5/HmjVreO2119h7770ZO3Zspd3x6aef5plnngEgGo0yf/58VqxYwe67784JJ5xAJBIhEokQj8epXbs2PXr0oKioiNdff73SMm2Npk+fTs+ePbn//vv5+uuvmTdvHvfccw9/+MMfuP766/n222/XOb9Vq1bMmzePW2+9lYULFwIwd+5c7rjjDt577z3OP/98DjjggDAeRZIkSZIkSZIkSZIkSZIkSdVUs2bNePzxx7ngggtYtWoV06ZNo7CwkCOPPJJbbrmFU089FaCsdAUgEomQTCbDiiypBinOLWbU8aOqbenKWiV5JYy7dRxLPllSpfeNRCJMnz6d888/n9zcXEaOHMmDDz7IE088wUcffcT555/PU089xZ133rnOuGg0SnFxMS+99BJt2rRhr732onnz5rRr144vvviibM3ChmRlQZMmlfFkW7fUVOhVtR07kiRJklQjWbwiSZIkSZIkSZIkSZIkVaBddoFrrw0WfNQ0KSk/csMNRXzyySdMnz6dxx9/nPbt23PGGWcwffr0Cr/fN998w/XXX8+oUaPK9rVs2ZKUlBQikQiLFy8GIJFIEI0GU6GaNGlCaWlp2fttwXfffUffvn3ZYYcdePzxx5k/fz7Tpk3j7rvvpm7dutx0001cffXV6/wZ7b///jRr1oz777+fww8/nJ49e9KjRw/uvfdeBg4cyI033hjeA0mSJEmSJEmSJEmSJEmSJKnaat68ObfffjuzZs1i2rRpPPnkkzz88MOcdNJJZGRkALB8+XI++eQTlixZwrx58ygtLS9JsIRF0uYac/EYilYXhR2jQpQWlPJ8v+eJF8e36DqLFy+mqCj4nmzM36/Tpk1j0aJFnHDCCfTp04d69eoBkJWVVbbO4Mknn+Tbb78tW7eRTCZZtWoVzz33HOeeey4AGRkZdOrUiXg8zrRp0zYqazS6bRaQ1KoFe+4ZdgpJkiRJqv62nU8XkCRJkiRJkiRJkiRJkqrI1VdDixYQiYSdpOJEo4XcfPPXDB58NRkZGaSmpnL44Ydz/vnns3TpUj755JMKv2erVq2oV68e+fn5LF26tGz/Mcccw9y5c/nggw9+yhYlEomwdOlS7r//frKysujQoUOF59lajR07lgULFnD22WfTt29fotEoTZs2ZdCgQTz11FN0796dZ599lptvvpk5c+YAsPfee/Poo4+y7777smTJEsaNG0fLli258847uffee0N+IkmSJEmSJEmSJEmSJEmSJFVnqampNG/enLZt27LvvvvSoEEDCgoKGDNmDIMGDeLYY4/lz3/+MzvvvDOdO3fmiCOOYOjQoQBEatIkbElV5pux3zDz6ZmUFpZu+ORqIndJLmNvGLtJYwoKCnj88cc58MAD2X777dlvv/045ZRTePbZZzf492s8Hufrr78mGo3Svn37dY4lEgm233572rRpw5o1a3jjjTfKSrMikQh33XUXWVlZHHTQQWVj9tprLwA+//zzsn0/L9r6LX36QO3am/TI1V5REeyzT9gpJEmSJKn6s3hFkiRJkiRJkiRJkiRJqmApKTBqFGRkhJ2kYkQiBRx55BIuvbQHAMlkkng8DkCnTp0oLi7mzTffLDtWkY444gimTJmyTrHLxRdfTJMmTbjqqqsYPXo0kyZNYvz48dxwww28+eabHHfccey0004VmmNrNnXqVEpLSzn44IOBYCFSIpEA4PDDD+eWW26hZ8+ejB49mvvuu69s3KGHHsro0aP5+OOP+eSTT/jPf/7DRRddFMozSJIkSZIkSZIkSZIkSZIkqeaaPn06l1xyCeeeey7Dhw9nwoQJtGrVihNOOIHDDz+cJUuWMGjQIC6//HKWL18edlxJ1UxxbjEvnPgCpQU1p3QFoCS/hEl3T2LJJ0s2esxjjz3GoEGDWLlyJX379mWPPfbg9ddf569//St33333esfGYjHS09NJJBIsWrSInJwcIFgnEo1GycnJoVatWgB89NFHrFq1CoAffviB119/nX79+tGxY8ey67Vo0YLU1FSGDRtGhw4d2GWXXZg1a9Z6Mxx77EY/ao0QiwXPXKdO2EkkSZIkqfqzeEWSJEmSJEmSJEmSJEmqBLvuCtdeCz+tKanG4tSrF+fxx5sSi8VIJpNEIhGi0WDq0XfffQdA+/btAYhEIhV69wsuuIBEIsE999zD0qVLAahXrx7vvPMOxx9/PCeddBJ9+/blgAMOYNiwYRx++OHcdtttZYt5tgXbb789ABMnTgQgJSWFaDRaVoKz//77M3jwYNq0acMDDzzAY489Vja2adOmtGnThq5du9KwYcOqDy9JkiRJkiRJkiRJkiRJkqQa7eOPP2bQoEEMGzaMlStXkp+fD0CjRo0YMGAAo0ePZurUqVx++eUMGzZsg8UAkvRL/7vkfxStLgo7RqUoLSjl+b7PkyhNbPDczz77jEGDBtG+fXueeeYZ7r33Xl566SVefvllMjMzueSSS5gzZ85vjk0kguvvvvvuNG3alGeffZaPP/4YCNaJlJaWcssttzBv3jyys7OZMWNGWfHKhx9+yOzZs2nVqhXPPvssJ5xwAi1atODwww+npKSExYsXE41G2WuvvcjOzl7vM6Snw9lnQ1rapnyXqq/0dLjssrBTSJIkSVLNYPGKJEmSJEmSJEmSJEmSVEmuvRYOP7w6l68kSEsr5I03iqlTJx0IFsysLV9ZtGgRt912GwBt27atlAQNGjTgmmuu4aOPPqJPnz7885//ZPTo0YwdO5aZM2cSi8VYuHAhAP379+eOO+6gYcOGlJSUlBWP1HSdOnUC4PHHH+err74q27/2zwqgd+/e3HTTTQA8/PDDrFy5smxhlCRJkiRJkiRJkiRJkiRJklQZ1qxZw5lnnsn48eM56qijGDJkCO+99x4PP/wwH3/8MQMHDmT27NmkpaVx3XXX0adPHx544AHi8XjY0SVVE3nL8/h05KeUFpaGHaXS5C3P44tXv9jgeffffz8AV1xxBZ06dSI1NZXS0lIOPfRQzjnnHAAefPBBcnJyfjU2EokAcOCBB3L66aezePFiTj31VAYOHMhNN91E3759efzxxxkwYAA777wzCxYsIO2ndpSioiLi8Tj/93//x0knncT7779Pq1atGDRoEF27diWRSDB48GCGDx9OmzZtNvgcF1wA0W3k03JbtYI99gg7hSRJkiTVDClhB5AkSZIkSZIkSZIkSZJqqmgUnnkG/vQnGD8eCgrCTrSpcnn00W/Ye+/dyvasLV0pKChg+PDhTJ48mUMOOYRTTz210lJceOGF7LLLLpx//vlcd9116xzLzMxkwIABXHDBBXTp0qVsf2pqKgClpaWkpNScaVKLFy9m1apV7LrrrmXPdvjhh/PnP/+Z1157jRdeeIHzzjuPOnXqAOsW5ZxwwgmMGDGCyZMnk5ubS4MGDUJ+GkmSJEmSJEmSJEmSJEmSJNVkTz75JLNnz+baa6/l6quvJjs7G4CePXvSo0cPdt11V5577jmuvfZaateuzRFHHMFLL73Eiy++SN++fUNOL6k6mPrw1LAjVLri3GLG3zqejsd2XO95y5cvB2D77bcHIB6PE/2pwaRPnz4899xzvPnmm5x88snsvffeZWsNoLx4JTs7myuuuILi4mLGjBnDgw8+SDKZpGnTppxzzjlcd9117LPPPqxatYqMjAwA2rVrx5lnnkn9+vXp2rUr7du3p1mzZjRu3Jjbb7+d6dOns3Tp0rIsG9KyJey7L7z33qZ+p6qX7Gy46qqwU0iSJElSzVFzPlFAkiRJkiRJkiRJkiRJ2gqlpsJ//gNHHAETJ1aX8pUkkUguO+98HiefPLJssU0ymSQajZJIJHjuued45JFHaNCgAeedd14w6meLbipSeno6ffr04aCDDuKdd97h+++/Z/HixbRv357DDjusbAFmMpkkkUgQi8VYsGABl19+OS1btuTKK6+kYcOGFZ6rqi1evJh27drRpEkTZs6cSWZmJhCUz5x44ol89NFH3HTTTdSrV4+TTz657PsCwYKpWCxG06ZN+eGHH1i9enVYjyFJkiRJkiRJkiRJkiRJkqRtQGlpKdOmTaNu3bpcdNFFZGdnk0wmy14dO3akd+/evPvuu5x99tnsuOOOdOzYkYYNG/L+++9bvCJpgxLxBB/d/RGlhaVhR6l0y2YuY+XnK2nQocFvHi8uLiYWi1GnTh0Kflq4Eo1Gy9Z4dOjQgT333JNXXnmFWbNmsffee//u+o86deowZMgQzjnnHJYtW8ZOO+1Es2bNyo5Ho1F22GEH8vPzAdh111259957y9Y4/Fzbtm0BGD16NBdeeOFGP++VV8KUKZCbu9FDqp1IBPxVJ0mSJEkVZ+PqPiVJ+n/27jtKiiphw/jTaSIgWUCiYBYQwQSIWRZdFXNexOyac9xds6KrK2BWEMWc0yeuigFBRAVUDAiCkpEgApOnw/dHLSBKZpiaged3Tp+prnDvWwP2HDl155UkSZIkSZIkSZIkrbOcHHj7bejeHfLywk6zatEo1KkTYd99r2PhwqH8/PPPxGKxpeUrAE899RR33nkn8+bN45xzzmHvvfcGWGXpSjqdXudMS8bNy8vjkEMO4ZRTTuGaa67hyCOPXLoAc8l5sVgMgFgsRqNGjbjrrrv4z3/+s85zVxUzZsxgt912o6ioiF9++YUhQ4YAwYJUgKOOOoqLL76YTCbDpZdeykMPPcS0adOAZd+XhQsXMnHiRLbffnvq11/xYitJkiRJkiRJkiRJkiRJkiSpIsTjcebOncvmm2++tATg98/9JpNJcnJymD59OrVq1QJg++23p0GDBjRv3pxUKhVadknVw8S3JpIq3TQ+K9LlQcnMysTjceLxOKWlpRQWFgLLr/GoU6cOO+64I2VlZUycOJHy8vJVzpfJZGjdujWdO3dernRlxIgRjBo1igMOOIAtt9ySTCZDIpFYWrqSTqdJp9NLP8N32WUXLrvsMi677LK1ut/u3WGbbYI1Lhuj/Hy48cZgvZEkSZIkqWJspP8LKUmSJEmSJEmSJEmSJFUtiQS8+CKceSb8bz1JlZOfD1tvDV98AYce2prffvuNhx56iBkzZhCPxwHo06cPV199NZMnT+acc86hV69e1KlTZ5XjJpNJXnjhBe699971zvj7BThLylxWVPjStGlT+vfvT8+ePXn00UcZPnz4es8dltmzZ7PbbruRlZVFr169KCws5K233gKCxVFLvh+XXXYZ//znP8nJyeHaa6/lqquu4vXXXwdg6tSp3HvvvXz66af06NGDLbbYIrT7kSRJkiRJkiRJkiRJkiRJ0qahS5cuTJ06lTFjxizdF41GiUajTJ06lVGjRhGPx5cWsmRnZ3PXXXdx7LHHEovFwootqZoYcfsIyhaXhR2jUqSTab5+4mvKCld8v9FolJYtW1JSUsK0adNIJpNLjy35jG3evDlZWVnMnj2boqKiVc73x3UamUyGyZMnc9NNNxGLxTjttNNWeN6Sz/gln+FNmjThjjvu4NBDD12r+41G4bnnNs5iklgMttsOLrgg7CSSJEmStHGJhx1AkiRJkiRJkiRJkiRJ2lTEYvCf/8AxxwSv+fOhuDjsVBCJBItRrrgCrrkG4nG44IIL+Oqrr7jjjjt49913adq0KXPmzGHUqFHEYjFuueUWjj/+eJo1a7ba8UtLS/niiy+46667+Omnn7jrrrvWKWcmkyEajf4u958LV5ZIpVLEYjGuuOIKJk2axC233MKQIUPWad4wzZ07d2npSt++fWnZsiVDhgxh4MCBHHvssRxwwAHEYjHS6TTRaJQrr7ySzTffnEGDBvHMM8/wzDPP0LZtW+bPn8/cuXP561//yp133hn2bUmSJEmSJEmSJEmSJEmSJGkT0Lt3b2677TZuvfVWGjVqxO67786kSZN45513uPPOO1mwYAFXX301tWrVWvr871577RV2bEnVwMKpC5k1ZlbYMSpXFL574Tt2OmWnFR7u0qULiUSCr776igULFtCgQQMgWIsRiUSoV68emUyGhQsXUqNGjVVOVV5ezvvvv8+UKVPIZDJMnTqVN998kylTpvDggw/StWvXir67P2ndGm65Ba67DgoLN/h0lSY7G559NiiXkSRJkiRVHItXJEmSJEmSJEmSJEmSpEq2xx4wYQJceSU8+mi45Sv5+dCsGbzwAuy44/LHBgwYwA477MCzzz7LRx99RH5+PgcddBCXX375Wi1ozM/P56yzziISifDvf/+b6dOn89xzz6111kgkwoIFC3j22Wc5+OCDad68+dJjS4pHlojFYgB06NCBbt26MXDgQGbNmkXjxo3Xet6wzJ8/n912241IJEKfPn3o0aMHsViMSy65hKuuuopRo0ZxwAEHLC2kWfI9OOWUU+jWrRvvvfceTz75JHPmzGG33XZjjz324LLLLgv7tiRVUXPmwOjR8PnnMHIkLFwIRUVQVhYUcuXkBD8zdtwx+DnWsSNstZUL/iRJkiRJkiRJkiRJkiRJK9egQQOuuOIKbr75Zvbdd19atWrFokWLmDdvHqWlpRx00EEceeSRwLLnfyVpTUz7ZBrRRBRKwk5SecoLypn87uSVFq+0b9+eLbfcks8//5zx48fToEED0uk0mUwGgCZNmlBWVsaiRYuIxWJL1yD8+OOPTJ06lX333XfpWIlEgoEDBzJ06FAKCwtJJpPsvvvu3HfffZxwwglEIpHKuGUuuACefBLGjoV0ulKm3KDy8+Hmm4NSGUmSJElSxYpklvwfsCRJkiRJkiRJkiRJkqRKN3IkHHss/PYbLF5cefPm5kImA1dfDddcE/xS/ZWZO3fu0oWM+fn5ZGdnk8lk1nqhzC+//MKAAQO46aab6NSpE0OHDiUrK2utxjjqqKN4+eWXqVevHl27duXUU0/lkEMOAZaVryzJVlZWRlZWFjfddBO33norzz77LIcddthazReWRYsW0apVK2rVqsUdd9zBkUceubRcZfjw4XTv3p0aNWowcuRI2rRps/S6P/65lJeXk0wmyc3NDeM2JFVhP/8MTz0F778fLEQsKoLs7OBrMrny6yIRqFEjWLiYSsG220LXrnDkkbDXXsFxSZIkSZIkSZIkSZIkSZKWSCaT/N///R///ve/GTFiBJtvvjkdOnTgsMMO47TTTiO+ggeZi4qKmDp1Kg0bNqRu3bohpJZU1b190duM6jcKKuA3qrbv1Z6eg3qu8pyfP/yZx/d5fIXHdj59Z7bpuQ0Ntm9AXv084jlxSn4rYd738/juxe/44oEvSCcrpjUku1EdLp9+ASvqqkomk1x++eX07duXCy64gHvuuYdUKrV0PcjTTz/NSSedxEUXXcTdd9+99LoWLVowbdo0pk6dStOmTZdeM378eCZMmEDDhg3p0KED2dnZFXIPa2vSJGjXLnjOuTqLxaBDBxg1CqLRsNNIkiRJ0sbH/9WSJEmSJEmSJEmSJEmSQrTHHvDTT8Evv+/SBXJyIJHYcPPVrAn168O118KUKfDPf666dAWgfv361K1bl7p16xL93+qOtS1dAdh88835+9//zt1338348eNp27Yts2bNWqsxLr30UgBq1KjB0KFDOeyww9hmm224//77mT179nLZlpS6TJgwgdLSUlq3br3WmcMyfvx4OnXqxA033MARRxyxtHQlGo3SrVs3jj/+eObPn8/rr78OQCqVAv785xKPxy1dkbRUOg1DhsA++8B228GNNwbFKwsWQGkpLFq06tIVCEq7Fi+GwkIoKYEvv4T77oNDDoGWLeHee4NxJEmSJEmSJEmSJEmSJEmC4HnWww47jPfee48ff/yRsWPHMmDAAHr37k08Hied/nMZwYIFC+jduzd9+vQJIbGk6mDKx1MqpHSlIrQ9sS1bH7w1dVrVIbtmNrFEjPwG+bTo1oIe/XpwzEvHVNhcZXMXkipb8QO/8Xicc889l5ycHB555BHee+89YrEYpaWlfPvtt9xxxx0AnHzyycFYZWUAbLXVVgD88ssvAEuLWrbddlsOPfRQdt9999BKVwBat4b774e8vNAirLdIBGrVghdesHRFkiRJkjaUSCaTqSL/VCBJkiRJkiRJkiRJkiTpxx+hf38YODBYWFFQEPyS+/WRmxuMscsucMUV0KMH/G8dzDp76aWXqFOnDvvuu+8anb/kMaUlxSD33nsv1157Lfn5+bz55pvsvPPOazz3tttuS6NGjbj66qv59ttvGTBgAN9//z15eXn06NGDE044ga222orNNtuMAQMGcOedd9KkSROGDx/O5ptvvvY3G4JUKsWCBQuWlt1kMhkikQipVIpYLMaHH35Iz5492WGHHRg+fPg6FeFI2nTMnw8DBsDddweFKQUFG26u/Pyg4OXYY+GSS6Bt2w03lyRJkiRJkiRJkiRJkiSp+ljyHOzqLHlu9rDDDuPzzz/niSeeYP/996+EhJKqi0w6w635t5IsWXEBydpq36s9PQf1XPp+YNeBfzqndGEpc76Zs8Lru/+ne3D82zkUzSuixuY12P3i3dli1y2WntN/q/78+uOv6501q1YWvYb2okmnJis955577uG6666jtLSU7t2707hxYz766CPmzZvHrbfeytlnn73cGo+SkhJycnLWO9uGdtdd8M9/QlFR2EnWXq1aMGIE7Lhj2EkkSZIkaeNl8YokSZIkSZIkSZIkSZJUBRUXw//9HwwfDh9/DN9/HxSxxGKrLmPJzYVEIlhIssUWsNtusOeecNBBsOWWFZNt2LBh7L333gBMnTqVpk2brvL8JYsfAdLpNJ988gl9+vRh2LBhLF68mB49evDqq6+SSCTWaP7777+fiy66iOeff56ePXsyd+5cPvzwQ5588kn++9//UlZWRn5+PoWFhUuv6du3L+eff/663XDIfv/9W+LXX3/loIMO4rPPPuOhhx7ijDPOCCmdpKosk4HHH4fzz4dUKvjZUlliMcjOhmOOgX79oGbNyptbkiRJkiRJkiRJkiRJklR9LXl2dtSoUZx++um0bNmSN954I+xYkqqQ+RPn81CHhygvLK+Q8f5YvHJD5Ib1HrPRTo04a+xZS98/3PFhZo2Ztd7jxnPjdL+7O53O7rTK89566y2efPJJRo4cSVFRETvttBOnnHIKPXv2JDc3d71zhOWf/wwKWKpT+UqNGjB0KOy6a9hJJEmSJGnjZvGKJEmSJEmSJEmSJEmSVA2k0zB5MoweDWPGwK+/QmFh8MrOhvz84LXtttCxI7RvD3l5GyZLSUkJHTt2pHv37tx9992ryJwmGo0uff/KK6/w6quvMnjwYAD23HNPunfvzqWXXkp2dvZaZahRowZHH300//73v6lXrx4A5eXlfPXVVwwZMoRx48bx5Zdfsuuuu3LOOefQpUuXdbjTqmnJYtIhQ4Zw+OGHc8wxx/DEE0+EHUtSFTNjBpx0Enz+efCzIiw5OUHpyjPPwH77hZdDkiRJkiRJkiRJkiRJkhSukpISHn74YWrUqMGpp5663LHCwkKGDx9BNNqSxYu3ZtQo+PTTNOPHz2LOnIW0bLkN2dkxcnKCZ6TbtoXOnYPnprfdFuLxkG5KUii+ff5bXj/9dcoWl1XIeBVZvBKJRqjVtBbd/tGNnU/fGYBF0xfRr00/UqWp9Y0KQNuT2nLE4CNWe14ymeTXX3+lYcOGFTJvVdGnD9xwAxQXh51k1SIRqFUL3n8fdt457DSSJEmStPGzeEWSJEmSJEmSJEmSJEnSevljwcof37/66qsMGTKERx55BIBOnTpx5JFHctFFF5FIJJae+8frVuWJJ57gsssu48UXX6Rbt25/ujaTyZBMJkkkEsvti0Qi63WvVcmPP/7IQQcdxI8//siQIUPo3r172JEkVQGZDDz+OJx/PpSUQDIZdqJAbi4ceyz06xcUsUiSJEmSJEmSJEmSJEmSNi2TJ0+mZ8+etG/fnsGDB5NKpZg4Mcbjj8MHH6QZNaqIWCyLvLwEhYUR0ulVj1ejRvC1rAzatIGuXeGYY2DffYNfdi9p4/X5/Z/zzmXvkCyumAdl/1i8siJvX/Q2o/qOWunx7M2yueq3q5bbl0lnmPLxFN469y3mfju3IqIC0Gr/Vvzt3b9V2HjV0SOPwIUXVt3ylezsoHRl2LCgIEySJEmStOGt2W8pkCRJkiRJkiRJkiRJkqQVyGQyfypLiUajpNNpPvjgA3r37s0RRxzBgAEDaNGiBffddx+vvPIKV155JdnZ2UuLUMrLyxkwYAD/+c9/+Pjjj1c770knncRZZ53Fu+++S3l5+QoLWxKJBOnfrbjcmEpXANq0acM555wDwOuvvw6w3P1K2vQUFMCBB8J55wXbVaV0BYJFjc8+C61bw5gxYaeRJEmSJEmSJEmSJEmSJFW2+vXrE4vFmDdvIc8/n2KPPWLsvDP8+98ZRo2KAjVIpbJYvHj1pSsQPCdXUBAUr3z3HTz8MPTsCc2awT33wG+/bdj7kRSe8uJy0snq8+x8Ii9RoeNVVOFMdXbGGTBiRPBscl5e2GmWl5cHRxwBEyZYuiJJkiRJlSmSyWQyYYeQJEmSJEmSJEmSJEmSVL2l02mi0SiFhYVMnDiRm2++mbfeeouSkhIaNmzIbbfdxq677soOO+yw9JpMJrO0DGX8+PE88MAD9O/fnyZNmtCzZ0/uvffeVc5ZXFzMf//7Xzp06ECLFi026P1tKEse34pEIst9P1Znyfd70qRJHHrooUyePJnJkyfTuHHjDRlXUhX266+w114wcSKUloadZtXy82HIENhzz7CTSJIkSZIkSZIkSZIkSZIqy6xZsNdezzJp0kHk5uZTWBjbYHPl5UE6DUceCZdeCh06bLCpJIVg2C3D+PCfH5JJV8yvU23fqz09B/Vc+n5g14F/OmfB5AUUzCpY6RiRaISmezQllohRq2ktdjp1J1rt0woIimIeaPsACyYtqJC8jTo04qwxZ1XIWNVdWRlcf31QuFVcHG6W7OzgOeknn4QePcLNIkmSJEmbIotXJEmSJEmSJEmSJEmSJFWI7777jnPPPZfJkyczbdo0WrduzSWXXMLee+/Ndtttt/S8lRWMlJaW8uWXX3Lvvffy3//+lxYtWvDuu+9Su3btlc6ZTCaJRCLEYhtu4eWGVFJSQk5OznqN8de//pXRo0czbdo04vF4BSWTVJ3MmQO77w4zZgSLB6uDvDx4+WXo3j3sJJIkSZIkSZIkSZIkSZKkDSmdhv794ZproKwsSTJZec+7xmLBL8I/6qggQ61alTa1pA3o41s/5oN/fkAmtWGKV26I3LDeY0ZiES6YdAG1W9QGYNhNw/jgnx+s97gAjTs25swvzqyQsTYWY8fC0UcHJV9FRZU/f14eHHYY3H8/rGIJjCRJkiRpA4qGHUCSJEmSJEmSJEmSJEnSxqGoqIiPPvqInJwcrr/+ej766CPOOeec5UpXgBWWrgBkZWWx22670b9/f2666SZ+/vlnjj32WBYsWLDSOePxeLUsXbn99ts5+uijad++PSeddBKPPvrocsczmdUvAEun0wA8+eSTlq5Im7DffoOuXWHatOpTugLBgsYjjoCPPw47iSRJkiRJkiRJkiRJkiRpQ5k8GXbbDa69NnhurDJLVwBSqWDe55+HNm3gvfcqdXpJG0g8N040VjV+nWo8ZyWfa5n/vf4nt25uxc2Z69qBP+rQAb77Dm6/HZo1gxo1YCVLVypMVhbk5MDee8Obb8LTT1u6IkmSJElh8v+WJUmSJEmSJEmSJEmSJFWITp06MXXqVGrXrk2NGjWAoBwkGl2zBU2RSIRMJkPt2rU59dRTGT16NI8++iiffvopPXr0IJPJrLS0pTo58MAD+eijj2jQoAFZWVk8/fTTPP3007z99tuce+65dO3alUQisdr7jUajS79fkjZNhYWwzz4wZQokk2GnWXtFRXDQQfDRR7DzzmGnkSRJkiRJkiRJkiRJkiRVlHQa+veHa66B0tKgACVMJSXB67DD4Kij4N57oWbNcDNJWnfxnDiRWOWuLdjrX3ux9/V7A/DloC95rfdrALTu3poD7zqQb575hrnfzaVgdgE1GtWgw6kdqN2y9tLrp4+aXmFZEnmJChtrY5KVBeefD+edFzyffOedMHRocKy0tOLmWVLqcuaZwVwtW1bc2JIkSZKkdWfxiiRJkiRJkiRJkiRJkqQK07RpU2BZ4cqalq4sEYlEKC8vJ5FIcPLJJ/Poo4/y8ccf06NHj42idKV3796MHDmSG2+8kdNPP52srCyGDx/OTTfdxMsvv8ykSZO47LLLOProo8nKylpp+UoymSQej28U3xNJ6+7cc2H8eCgrCzvJuisogL/8BSZNchG7JEmSJEmSJEmSJEmSJG0MFiyAHj3gm2+gqCjsNMsrKoLnn4chQ+C//4UOHcJOJGld1NqiFrFEjGRxMuwoANRtXZdu13Vb6fEfXv+BcU+Nq7D56rSsU2FjbYwiEdh77+A1cyY88AA8+yxMmQK5uZBMrvnPp2g0KFpJ/u+vWrt2QdnKUUdBdvaGugNJkiRJ0rqweEWSJEmSJEmSJEmSJElShVvTwpV0Ok0kEiESiZBKpUin0yQSCVKpFO+88w4AhYWFGzJqpZk8eTLvvPMOPXr04PzzzycvL49UKkWPHj1o0aIF9913H4MGDeKWW24hkUhwxBFHEI8ve8RrxIgRDBkyhJtvvnm5/ZI2Te+9By+8ACUlYSdZf4sXwwUXwGOPhZ1EkiRJkiRJkiRJkiRJkrQ+Zs+GLl1g+nQoKws7zYqVlASvbt3grbdgzz3DTiRpbTXeuTGpslTYMQCY/eVsRvUdRdM9mrJZ883IrZtLJp2h4JcCZo+dzTfPfMO3L3wLmYqZL1EjQdPOTStmsE1AkyZw003Bq7Q0KAUbPRqGD4dPPw1+XpWXB8Uq0ShkMhCPQ04ObLtt8LNit92gY0do1SoodZEkSZIkVU2RTCZTQf/7LUmSJEmSJEmSJEmSJEkrlslkiKzFCpOHHnqI+++/nylTpvD8889z4IEHkk6n17jQJZizai1q+eCDD9hvv/24+eabueaaaygrKyORSCz9vkydOpX+/ftz77330r59ex566CHat29PKpWirKyMPffckzFjxnDNNddw8803h3w3ksK0aBG0aQNz54adpOLk5sIbb8B++4WdRJIkSZIkSZIkSZIkSZK0LqZNg913hzlzgl9gXx3k5cErr8CBB4adRNLayGQy9Kndh9JFpWFHqXRZNbI47dPTaLhDw7CjbFTS6eBnVyJRtdahSJIkSZLWXDzsAJIkSZIkSZIkSZIkSZI2fpFIhOLiYn788UfmzJlDeXk5v/32GwUFBZSUlLBw4ULmzZvHxIkTmT59Ol9//TVZWVmcddZZ7LjjjgBLS1fmzp3L0KFDOe6441Y5ZzoNsdif95eVwTffwOjRMHw4jBsHxcVQUgLl5ZCVBTk5UKMG7LIL7LEHdOwIW2+94vHWVP369YlGo0yYMAGArKwsMpnM0uPNmzfnvPPOY968eTz++OP07duXgQMHEovFyM3N5Z577uGSSy7h4osvXvcQkjYKF1wAixeHnaJiFRfD8cfDpElQs2bYaSRJkiRJkiRJkiRJkiRJa2POHOjcGX75BVKpsNOsuaIiOPxw+O9/oWvXsNNIWlORSISGbRsybcS0sKNUulRZivrb1g87xkYnGg3WkkiSJEmSqq9I5vcr9yVJkiRJkiRJkiRJkiRpA7n55pvp27cvCxcuJJVKEYlESKfTy52TSCRo1aoVTZs25dxzz6VLly40bNhw6fHCwkLuvfderr76anbddVfef/998vLyVjpnJhO83nsPnnoKRo6En38OilVSqWCx5OrUqBF8LS8Pyle6dYNTToFOndbu/qdOncouu+zC3Llzefnll+nZs+cKzxs3bhwHHXQQM2bM4O233+bAAw8kmUwSj8dJp9NLC2gkbZreew8OO2zNPr+qm5wcOO44eOyxsJNIkiRJkiRJkiRJkiRJktbUwoWwyy7BM7rl5WGnWTc1asCwYdChQ9hJJK2podcOZcTtI8ikN61fqdpghwb8/Zu/hx1DkiRJkqQqx+IVSZIkSZIkSZIkSZIkSZVixIgRdOvWjUwmw0knncSBBx5Iw4YNyc/Pp2bNmsRiMerUqUO9evXIZDLk5OQsd31ZWRmDBg3iwgsvpHnz5syZM4e6devywQcf0Lx58z/N9+uvMHAg3HUXFBQEr4oQjQblAM2bw5VXwrHHQm7uml173333cf7553PIIYdw44030r59ewAymQyRSGTpeffffz/nnXceAwYMoHfv3hUTXFK1l05DixYwfXrYSTac3Fz49FNo1y7sJJIkSZIkSZIkSZIkSZKkNXH44TBkCJSWhp1k/TRqBD/+CPn5YSeRtCbGvzaeV//2KqWLqvmHz1rqeGZH/vrQX8OOIUmSJElSlRMNO4AkSZIkSZIkSZIkSZKkTUOXLl0YM2YM9erV45tvviEnJ4d9992XLl260K5dO7bddluaNGlCdnY2iURiuWvLy8t58803ueKKK2jfvj19+/bl4YcfJh6P065dOz777LOl544eDccfD1tsAf/6F8yeXXGlKxAUHxQVwfjxcP750LBh8HXSpNVfe8wxx3DIIYfwxhtv0L9/f7777jsAIpEImUyGVCoFQIsWLQCYvjG3K0haa++/D7/9FnaKDausDO6+O+wUkiRJkiRJkiRJkiRJkqQ18eqr8M471b90BYLn8y66KOwUktZU8y7NSZWlwo5RqbJqZtH6L63DjiFJkiRJUpVk8YokSZIkSZIkSZIkSZKkStO+fXvGjh3L4sWLOeuss3j44YdZtGgRALFYbOl5v99OJpOMHDmS8847j5o1a3LxxRfzl7/8haOPPpq77rqL7bbbjj322IMnnniVXr2gWzd4/nkoKQkKUjakgoLg9dBD0LYtXH89lJev/PwGDRpw++23s+uuuzJw4EBuu+02PvnkEyAoX1ly32PHjiU3N5d27dpt2BuQVK3ceWfFFklVRakUPPcc/O9HgyRJkiRJkiRJkiRJkiSpipo/H3r33vDP61aWkhJ46in48MOwk0haE3n182jdvTVEwk5SeaLxKNscsk3YMSRJkiRJqpIsXpEkSZIkSZIkSZIkSZJUqZo2bco333zDdtttx2WXXca9997L7NmzV3p+Mplk/PjxZGdnM2/ePKZNm7b0/L/+9a/8+9//pl27S+jde0+eey5NURGk05V1N4HyciguDkoR2raFceNWfu52223HgAED6NKlC08//TQXX3wx/fr1o6SkhIKCAp555hkef/xxttlmG/bcc8/KuwlJVdr06fDRR2GnqByxGDzxRNgpJEmSJEmSJEmSJEmSJEmrctppG0/pyhLFxXDccVBQEHYSSWui8+WdSeQlwo5RKWLZMXY9b1eicX+NrCRJkiRJKxLJZDKZsENIkiRJkiRJkiRJkiRJ2jQdc8wxvPjii1x33XVcdNFF1K1bd4XnFRUVUVxczOWXX86gQYM477zzuOqqq6hZswnnnQfPP5+mpKRqLCCKRCAnB664Aq69FhIrWcc1efJk+vTpw6OPPkomk2GbbbahtLSUefPmUadOHT788ENatWpVueElVVnXXAN33w2lpWEnqRzNm8PPPwefqZIkSZIkSZIkSZIkSZKkquWVV+Ckkza+4hUIngM+8UR49NGwk0hanUwmQ7/W/fjtp9/CjrLBxbJjXDj5Qmo2qRl2FEmSJEmSqiSLVyRJkiRJkiRJkiRJkiSF6sorr2TmzJn069ePOnXqrPb8yy67jHvuuYd//ONF7ruvJ4sXQ0lJJQRdS3l50KIFDB0KjRuv+JzS0lKGDx9O//79mTZtGjk5Oey2225ccsklNG3atHIDS6qyysuhQQNYuDDsJJWnRg144w3Ye++wk0iSJEmSJEmSJEmSJEmSfi+ZDJ6NnTcv7CQbTm4ujB4N220XdhJJq/PFg1/wzmXvUF5YHnaUDScCbXq04cT/OzHsJJIkSZIkVVkWr0iSJEmSJEmSJEmSJEkK3fz586lXr97S91OmTKFFixYkk0ni8TgA6XSaaDTKL7/8Qtu2ZzFv3pNkMvlAJKTUqxePQ/368Mkn0KrVys9LpVJEo1EikQiZTIZIpOrek6TK98kn0KMHLFoUdpLKE4nA3/8O994bdhJJkiRJkiRJkiRJkiRJ0u+99hqcfDIsXhx2kg0nHodTT4WHHgo7iaTVKSso487N7yRZlAw7ygaTyE9wwpsn0HLvlmFHkSRJkiSpyoqGHUCSJEmSJEmSJEmSJEmSfl+6cuutt3LiiScCEI/HyWQyAESjweNO33yzOb/++iyZTA2qcukKQDIJc+ZAp04wfvzKz1tSugJYuiLpT0aPhrKysFNUrkwGhg8PO4UkSZIkSZIkSZIkSZIk6Y/69Nm4S1cgeAZ48GAoKAg7iaTVyaqRxZ7X7EkiPxF2lA0iGo/SqH0jWuzVIuwokiRJkiRVaRavSJIkSZIkSZIkSZIkSaoyysrKSKVSjB07lmuvvZaSkhIikQiZTIZ0Os3IkXDIIRlSqZywo66xdBoWLICuXWHKlBWfY9mKpFUZNgxKStb+ul69ggKTJa/V2Wuv5c9f2euxx5a/7sIL4fnnYfLk5c/r1WvtM//e+PHBZ6gkSZIkSZIkSZIkSZIkqWqYOBHGjg07ReWIRuGpp8JOIWlNdL2yK7Vb1oaN8LH8WHaMI5850jUHkiRJkiSthsUrkiRJkiRJkiRJkiRJkqqMrKwszjnnHLp168ajjz7Kww8/zG+//UYkEuGbb6IceGCG4uLqt2Aok4HffoMuXeCXX8JOI6m6GTUq7ATLKy9f/v3118PRR0OrVhU7TyIBEyZU7JiSJEmSJEmSJEmSJEmSpHXXrx+kUmGnqByFhdCnT/AcsKSqLRqPcvTzRxPPiYcdpUIl8hN0v6s7mzXfLOwokiRJkiRVeRavSJIkSZIkSZIkSZIkSapS6tevzwsvvECbNm24+uqrufDCC/nvf4dxwAFlFBSEnW7dpVJB6crRR7sAU9KaKyyEWbMqZ66xY6Fr1z+/jjgC0ull5z3//PLXjRsHAwbAOedUbLlUJAKjR1fceJIkSZIkSZIkSZIkSZKkdVdcDI89BuXlYSepPHPmwCefhJ1C0pposH0D9rx2TxL5ibCjVIhoPEqjnRqx85k7hx1FkiRJkqRqYeOqY5UkSZIkSZIkSZIkSZK0UahRowYjRozgpJNO4oUXXuCJJ3YBOgFZYUdbL8kkjBkDAwfCaaeFnUZSdfDVV5CXB4sWbfi5Fi2CESP+vP+GGyAaDba//BLee2/54926Ldu+8sqKy1NQACNHwoknVtyYkiRJkiRJkiRJkiRJkqR188knEIuFnaJyFRXBa69Bly4bfq7582H06OA5vblzg2foCgogHocaNYJXy5bQsSO0bQvZ2Rs+k1TddL2yK9888w1zv5sLmbDTrJ9Ydowjnz6SSCQSdhRJkiRJkqoFi1ckSZIkSZIkSZIkSZIkVVlPPvkkN9/8ATfc0JVkMhF2nApRWAgXXgjdu0PTpmGnkVTVTZoE6XR48+fkwDnnLHt/112VN3cmA998U3nzSZIkSZIkSZIkSZIkSZJW7osvoLg47BSVK5OBYcMqftx0Ohj3k0/gww9h7FhYtCh4Zq+4GMrLV3xdXl5QflNSAs2bw267QbdusP/+0Lp1xeeUqptoPMqxrxzLI7s8QunC0rDjrLN4bpxDBxzKZs03CzuKJEmSJEnVRjTsAJIkSZIkSZIkSZIkSZK0MsXF8OCD+2w0pStLlJbCCScEizElaVWKi8MtXunVCxo0CLanTYNnn63c+YuKKnc+SZIkSZIkSZIkSZIkSdKKffjhygtBIHjeLJNZ9loTbdvCf/4Dw4dDYeGya3/6aeXXXHghPP88TJ68/Hy9eq16rvbt4fHH4eefg+KS+fPhq6/gwQehXr2VX/fNNxX3zO/8+XDHHdCkCRx6KFx/Pbz7LsybB2VlQfnKqr7HRUWweHFwzqRJ8PTTcPHFsOOO0LkzvPYaJJMVk1WqruptVY+/Df0bifzquQYhkZfgwH8fyI7H7hh2FEmSJEmSqhWLVyRJkiRJkiRJkiRJkiRVWZdfDr/+GnaKipdMwpgxMHBg2EkkVXXFxZBKhTf/xRcv2+7Xr/IXZBcXV+58kiRJkiRJkiRJkiRJkqQVGzOm4sfcd1+46CLo0gXy8tbsmuuvh6OPhlat1nyec8+F0aPhb3+DFi0gOxvq1oV27eCss6BRo5Vfm07DlClrPtcfZTLw2Wdw7LHQtGmQ/5dflhWorK/i4qBIZuRIOPnk4F5uvDGYQ9pUNenYhBPfOrHala8k8hLsec2e7PL3XcKOIkmSJElStWPxiiRJkiRJkiRJkiRJkqQqafJkGDBg4/2l+4WFQaHBxnp/kipGeXmwaDsMhx4K22wTbC9aBA8/XPkZKrvoRZIkSZIkSZIkSZIkSZL0ZwsWBK+K9ttvMGQI3HQTPPDAml0zblzwjPE556xZucj++0O/fhCLQWkp9O8PRxwBBxwAvXvDo48Gz/WuTCIRlLasi8mTYY89goKZF18MClI25LPDixfD/Plw223QsiVcdllwz9KmqEW3Fpz87slk1cwKO8oaiefG2ffWfdnz2j3DjiJJkiRJUrVk8YokSZIkSZIkSZIkSZKkKqlfP0ilwk6xYWUy8MILYaeQVJXl5ASLvcNw6aXLth95JChfqWzZ2ZU/pyRJkiRJkiRJkiRJkiRpeWPGQF5exY/7+ONw0EHwz3/CqFFrdk23bnD66fDgg2tWYnLrrRD9329dPOssuOACeOUVeO89GDQIzjgDfv555dcXFKx5tiXS6eBZ6LZt4YsvgmKXdHrtxlgfJSXB64EHYNttgwzSpqjZHs04dfip5NbNJZYV0gO5qxMJSlf++sBf2f3C3cNOI0mSJElStWXxiiRJkiRJkiRJkiRJkqQqp7gYBgyA8vKwk2xYBQXQp0/YKSRVZbm5yxZ8V6ZOnYLF6RB8Ft9zT+VngOD+JUmSJEmSJEmSJEmSJEnhmjSpej7Xu8UWsMsuwXZxMTRsCF9/DUVFMHMmDBwYnLMq6TSMG7fmc/70E+y+O1xzTTBPKrXu+ddXUVFQKtOtG1x+OZSWhpdFCsvm7TbnvAnnsdVBW5HIS4QdZzmJvAT1tq7H6Z+eTvte7cOOI0mSJElStWbxiiRJkiRJkiRJkiRJkqQq54UXwk5QeX7+GUaPDjuFpKqqZk2IxSp2zH/9CzKZ4PXYYys+59JLl20//zxMn77y8Q44AA47LHjl5S3bv/POy/bXq7duWTfbbN2ukyRJkiRJkiRJkiRJkiRVnOJiSCbDTrH22v+uxyA3F+64A9q2DbYbN4beveGLL6BFi1WPU1S0ZvM99BDsuCOMGQOFheueu6IVF8P998N228E334SdRqp8efXyOPaVYzniqSPIrp1NLLuCH85dWxGI58bZ47I9OGfcOWzebvNw80iSJEmStBGweEWSJEmSJEmSJEmSJElSldOnDxQUhJ2icpSWwt13h51CUlXVtm1QkFKZmjeHo45a9v7f/171+Q8/DK++GrwaNly2/4ILlu3fcce1zxGPwx57rP11kiRJkiRJkiRJkiRJkqSKVVwMqVTYKdZe7drLv58xA447LnjNmBHsa9QIbr991eMUF6/6eCYD110Hl1wSlLRUxe9VURH89BN07gyffhp2Gikc2/bclgt+vICtemxFIj8RSoZEXoJ6W9fj9E9PZ58b9iGWCLkERpIkSZKkjUQ87ACSJEmSJEmSJEmSJEmS9Htjx8LPP4edovKkUvDyy7BgAdSpE3YaSVXN1ltDeXnlznnhhUHpCcDQofDll5U7/xL5+bDLLuHMLUmSJEmSJEmSJEmSJElaJpmEdDrsFGuvpGT59zfdBM89F2zXrg0PPhhsH3TQqsdZ1XN8mQycey488URQblLVLV4M++8Pr70G++0Xdhqp8uXVy+PYV47lx//+yLAbhzFrzCzSqTTp8g34IReBrPwscuvl0uWKLux8xs4WrkiSJEmSVMGiYQeQJEmSJEmSJEmSJEmSpN974w0oKws7ReXKyoIPPww7haSqKBYLylfWxeOPQySy7LXEDTcs29e795+vu/TSZcf333/187Rqtfw8K3p99NHa5y8pgY4d1/46SZIkSZIkSZIkSZIkSVLFys4OnmerbqZMWf79Tz+teLtGjeWfs/uj3NwV789k4MILg+f1CgvXPWdlKyyEQw+F4cPDTiKFp033Npw64lTOGXcOnc7qRCI/QVaNrAqdI54TJ5YdY+uDt+aE/zuBC3+6kF3+voulK5IkSZIkbQAWr0iSJEmSJEmSJEmSJEmqUj76CJLJsFNUroICGDUq7BSSqqquXcNOEI68PNh887BTSJIkSZIkSZIkSZIkSZJycyEeDzvF2vv6a1iwYNn7li1XvD19elCisjILFsykrKzsT/tvvBEGDICiovWOWumKiqBHDxg7NuwkUrjqtqlLj/49uHzu5fTo34MmuzQhnhsnkZcgq2YWrKKU6Y+WXBNNRKm7VV06X9GZi36+iOPfOJ4W3VoQWVXDkyRJkiRJWi/V8J8vJUmSJEmSJEmSJEmSJG3Mvvxy3a7r1QsGDVr2fk3WJD32GJxyysqPf/EF7LLLn/cfcgicfz507BgUA0ybBq+/DrfeCr/+urbJIZ2GYcPW/jpJm4Y99oDBg4OSpk1J+/ZhJ5AkSZIkSZIkSZIkSZIkAdSqte7FK//6F1x/fbA9aBD07r3sWLNmsPPOwfaSrxA8n3vYYcH2vHkwYsSyYwccEBxfct4SO+8Mv/0WbA8fDvPnQ3k5PPQQXHVVsP+665adc911y659+ulV38OECaPIyTmSp59+muOOOw6AV16BO+6onqUrSxQUwP77w8SJULdu2GmkcCVyE+x0yk7sdMpOZNIZFkxewMwvZjL90+lM+XgKv074lWRJknQyTSQaIZPOEIlFiCVi1GpWi2Z7NKNZ12Y06diEhjs2JJYVC/uWJEmSJEnapFi8IkmSJEmSJEmSJEmSJKnKmDMHCgvDTrFq118fLAD9va22gksvhSOOgG7dYPr0tR933DjIZNasMEbSpmXXXYOCpk1JVhbsu2/YKSRJkiRJkiRJkiRJkiRJAO3abZhnXPfdNyhj+aOGDeHVV4PtDz+EffZZduzhh6Flyz9fc8EFwQtg773ho4+C7RtugD33hC5dgqKX555b/rpPP4Wbblp5xkQizYknbkVOzll07twZgHnzMpx6aqRal64sUVgIZ50FL7wQdhKp6ohEI9RtU5e6beqy43E7Lncsk8mQKksRS8SIRH34X5IkSZKkqsLiFUmSJEmSJEmSJEmSJElVxujRkJ0NpaWVP/dRR8Hs2cvvW7x4+fdduy4rXUml4Lrr4Pvv4corYY89oFUrePRR+Mtf1n7+VAqmTYPmzdctv6SN1zbbQIsWwefNpiIahZNPDjuFJEmSJEmSJEmSJEmSJAlghx2gpCTsFOumpAT22y8oZTnhBNh666BE5ocf4Nln4T//gbKylV+fmxulV68d6dy5L1lZWQCcfvrGUboCwXPbb70Fb7wBhxwSdhqp6otEIsSz/VWukiRJkiRVNZFMJpMJO4QkSZIkSZIkSZIkSZIkAdxwA9x8MySTa39tr14waNCy95HI6q957DE45ZRgu2VLmDJl1ee/+CIceWSw/cgjcOaZwXbTpsG10Wjwfocd4Lvv1iI8UKtWkP/ww9fuOkmbhscfh/POg4KCsJNUjr33hg8+CDuFJEmSJEmSJEmSJEmSJGmJbbaBCRPCTlH5EgmYOxc22yx4/8orcNJJbDTFK0vUqQOTJgVfJUmSJEmSpOomGnYASZIkSZIkSZIkSZIkSVriu+/WrXSlIgwbBiUl8NtvMHw4nHHGn8tb9tln2fbw4cu2p0+HqVOXvd9337Wfv7gYfvpp7a+TtGk45piwE1SeGjXgiivCTiFJkiRJkiRJkiRJkiRJ+r3OncNOEI78/OKlpSvz58Opp258pSsQ3NOZZ4adQpIkSZIkSVo3Fq9IkiRJkiRJkiRJkiRJqjIKC8Obu3lzyM6GzTaDLl3g4YfhhReWHa9dG+rWXfZ+9uzlr//9+9at137+ZDIoX5GkFcnNhd69IZEIO8mGl5cH3buHnUKSJEmSJEmSJEmSJEmS9Htdu0J+ftgpKl9x8TAmTJgAwMUXb5ylKwClpTBkCHz4YdhJJEmSJEmSpLVn8YokSZIkSZIkSZIkSZKkKqOyFyIuXAhPPgmnngoHHADHHw8jRiw7fuSRcPTRwfYfF4qWla38fY0aa58lk9l4F2JKqhgXXACxWNgpNqzc3GBhetQnXCVJkiRJkiRJkiRJkiSpStl117ATVL5YrIzS0rd56623+PVXeOGFPz9DvDEpLIRbbw07hSRJkiRJkrT24mEHkCRJkiRJkiRJkiRJkqQlksnKne+ii/6875VX4PvvoVWr4P0hhwSLJAsLlz8vO3vl7wsK1i3PxrwQU9L6a9MG9twTPvig8j8vK0s0CqefHnYKSZIkSZIkSZIkSZIkSdIf7bgjNGoEkyaFnaTyRKMxUqln+eCDXUkmLyIaDTvRhjdsGEyfDk2bhp1EkiRJkiRJWnObwD/dSZIkSZIkSZIkSZIkSaoucnPDTgClpTB69LL3m28efP3tN/j112X7GzVa/rrGjZdtr+uC0ho11u06SZuOgQP/XPy0scjPh759oX79sJNIkiRJkiRJkiRJkiRJkv4oEoErrgie9doURCLQqtWPRCK/0Lx5S+6+G4qKwk5VOe67L+wEkiRJkiRJ0tqxeEWSJEmSJEmSJEmSJElSlZGXV3lz1awJ22335/05OdCx47L3s2Yt2/7gg2Xbe+65bLtlS2jefNn7999f+zyxWDC3JK1K06Zwzz0b38L1eBw6dYJTTw07iSRJkiRJkiRJkiRJkiRpZU48EdLpsFNUjry8DIsW/ROAZs16s3hxyIEqSWkpPPAAlJWFnUSSJEmSJElacxavSJIkSZIkSZIkSZIkSaoy6tWr+DH/9S/IZILXY48t21+3LowbB2++CWecAfvuC8ceC+++C61aLTvv+eeXbffrt2z7lFPg6qvhsMPgueeW7X/3Xfjuu7XPmZUFtWqt/XWSNj2nnRYURMXjYSepONnZ8NRTEImEnUSSJEmSJEmSJEmSJEmStDL5+XDyyRvX82srU14+m9mzX6Bz5868885OFBSEnajypNPw6qthp5AkSZIkSZLWnMUrkiRJkiRJkiRJkiRJkqqMXXeFvLzKmy8Wg4MPhocfhqFD4dlnoWvXZcfvuw/eemvZ+2HD4Oabl117663BosJddw32TZkCp5++blkSCWjfft2ulbRpiUSCkpLs7LCTVIz8fOjbF7bYIuwkkiRJkiRJkiRJkiRJkqTVueii4LnXjVsBZWU3c8wxR3PDDXcybFjYeSrX4sXwyCNhp5AkSZIkSZLWnMUrkiRJkiRJkiRJkiRJkqqMjh0hHq+cuWbMgGOPhcGD4bvv4NdfobwcZs2C11+HQw6B887783X/+Af07BkUtSxYAKWl8OOPcPfd0KkTTJ26bnmKimCnndbnjiRtSpo2hf79K7esakPIzg7Kq049NewkkiRJkiRJkiRJkiRJkqQ1sd12wXNflfXMbxhychK89NLhPP300+Tm7kFubtiJKt/YsWEnkCRJkiRJktZcJJPJZMIOIUmSJEmSJEmSJEmSJEkQlJjUrBkUoGxqmjVb99IWSZuuq64KCliKisJOsvaysmCrrWDkyOCzX5IkSZIkSZIkSZIkSZJUPUyZAjvsAIWFYSepePn5MGgQHHUUpNNp+vePcNVVEUpK1m6cXr2CcZaIRNbu+mgUhg2DLl2W7TvlFHj88eXPq1cPrrgCDjkEWraEVArGj4fBg+H++yGZXLt5l8jKghkzoH79dbtekiRJkiRJqkzRsANIkiRJkiRJkiRJkiRJ0hLZ2dCiRdgpwrHrrmEnkFQd3XYbnHQS5OWFnWTtxOPQpAl89JGlK5IkSZIkSZIkSZIkSZJU3bRoAf/+d1BSsjHJyoJ99glKVwCi0Sgff7z2pSsV4aqrli9dWZFWreCrr4Lile22g9xcqFEDOnWCvn1hyBBIJNZt/pwcGD163a6VJEmSJEmSKls87ACSJEmSJEmSJEmSJEmS9Ht77AE//hh2isqVkwPduoWdQlJ1FInAAw8E208+maGoKBJuoDWQlQXNm8Pw4VCvXthpJEmSJEmSJEmSJEmSJEnr4qyzYPBg+OwzSCbDTlMxcnNh4MDl9332WeXn6NAB/vUvSKehrCx41nhFHngAttgi2B47Fq6/PnhG79ZbYautYP/94Zpr4IYb1j5DcTF8/jl0777Ot7FOSkoWMmvWGGbO/IJ5876nvLyI8vIi0uly4vE8Eok88vPr07hxJ5o06Ui9elsTiUQrN6QkSZIkSZKqHItXJEmSJEmSJEmSJEmSJFUpe+8NL78MhYVhJ6k88TjstlvYKSRVV9EoPPgg1K0boV+/ql2+kpMD22wDH34ItWuHnUaSJEmSJEmSJEmSJEmStK4iEXjmGdh++42jeCUvDwYMgAYNlu0rLIRZsyo3R3Z2UGiTlQV33w1HHAEtW/75vLy8oFhliUsuCZ7NA0gk4Omng+3zzoObb4ZUau1ylJcH41133TrcxFqYM+dbJk58iylTPmLWrNEUFc0nkcglmSwhlSpb6XVZWTXJZNKk00nq1duG5s270qJFN7bZ5hASibwNG1qSJEmSJElVjtW8kiRJkiRJkiRJkiRJkqqUI49c+4V91d1mm8Guu4adQlJ1FonAbbfBvfdGyM8PCp2qmrw8OPpoGDHC0hVJkiRJkiRJkiRJkiRJ2hg0bw733BM8H1ad5eTAgQcGzzH/3oQJlX9vt98OO+wA33wDV1+98vNq1YJYbNn7wsJl2wUFy7br14d27dYty/ffr9t1q5NKlfHNN8/x0EM788gju/DBB9cxceL/UVAwm3S6nNLSRassXQEoK1tMeXkhqVQpc+Z8zRdf3M8bb5zBnXc25K23zmf+/IkbJrwkSZIkSZKqJItXJEmSJEmSJEmSJEmSJFUpm20W/GL+3y8E3Jjl5cHllwelCZK0LjKZzNLt3r2Dhc577AH5+SGG+p2cnGDh9iuvwBNPVJ1ckiRJkiRJkiRJkiRJkqT1d/rpcO651bd8JTsb2raFZ57587Giosp9xnfffeGCC6C0FE46CcpW0T0yZw7Mm7fs/aWXQt26sPnmcP75y5/bsuW65SkpWbfrVmbRoum8997V3HlnQ9544wxmzx5LMlm82pKVNbWkjGX06Id48MH2DBjQmfHjXyOdTlbI+JIkSZIkSaq6LF6RJEmSJEmSJEmSJEmSVOVcckmwiHFTkE5Dr15hp5BUnU2dOpX333+f559/nrFjx9KsGXz4YYZ77glKTuLx8LLl5QVlWpMmwYEHhpdDkiRJkiRJkiRJkiRJkrTh9OkDJ5xQ/cpXsrKgdWsYOhRycv58vLi48rJsthkMGgTRKPzzn/DVV6s+P52GW25Z9v7YY2H+fJg9Gw44YPlzV3Rva2JVxS9rI5ks4Z13LqV//6349NP/UFq6kLKyxRUz+Aqk0+Ukk8VMnz6SV145mb59t2T69E832HySJEmSJEkKX4hLaSVJkiRJkiRJkiRJkiRpxXbaKVjEOG5c2Ek2rFgsKCSoXTvsJJKqo1QqxQ033MATTzzB1KlTl+7fc889Oe6449h777355putOPPMOB9/DKkUlJdXTrYaNYJF4AMHWrgiSZIkSZIkSZIkSZIkSRu7SAQeeigoDXnqKSgsDDvR6uXkwFZbwUcfQc2aKz6noopH1sTNN0OzZjBsGNx555pdc889wXOB//gHbL75sv0vvwzdu0N+fvB+wYJ1y5RMrtt1vzdjxme88MIxFBbOJZksWf8B11JZ2WLKyhbz+OP70rHjmey//+3E4+vYRCNJkiRJkqQqK5LJZDJhh5AkSZIkSZIkSZIkSZKkP3rqKTj7bCgoCDvJhpOXByNGBEUzkrS2rr32Wu688046dOjAHnvsQXZ2Nq+//jo//PADEBSwnHnmmRxyyCHMmVOLvn3TDBoUJZVKUlwcr/A82dnB4vk994QrroB99w0W0UuSJEmSJEmSJEmSJEmSNg2ZDFx9NfTvD0VFYadZudxc6NAB3nlnWTnJirz3Hhx1FCxcuPZz9OoFgwYtex+JrPr8V16Bnj3XbOyddoKvvlp+7K23Du5l8mSoUQOmTVt2vEkTmDVrDYP/To0asHjx2l8HkEyWMHTotXzxxQMkk8XrNkgFSyTyyM2tx9FHP0/TpruHHUeSJEmSJEkVyOIVSZIkSZIkSZIkSZIkSVVSaSk0bw5z5oSdZMOIxaBTJ/j007CTSKqOfv75Z7bZZhtOPPFE7rnnHmrVqgVAYWEhL774Is8//zzvvfceiUSCiy++mJtuugmA4mJ47jm4/fYM06ZFiEbXr+AqJweysoJF22efDeeeC82aVcQdSpIkSZIkSZIkSZIkSZKqq0GD4PzzoaQEksmw0ywvNxdOPRXuuguys1d97vDh8Ne/Vv3ilT96+GE444xge+RI6Nx5zcb9o7p1Yf78tb9uzpxvefrpgyksnEsyWfUaeOLxXHbZ5RwOOOBOIpFo2HG0hjLpDMULikmWJEkWJ0mn0sRz4iRyE2TVzCKRmwg7oiRJkiRJCpHFK5IkSZIkSZIkSZIkSZKqrKFD4ZBDgqKAjU1eHowbB1tuGXYSSdXRTTfdxJ133smzzz7LQQcdRDqdJpPJEIvFAJg1axZPPvkkffv2ZebMmRx77LH079+funXrAhCNRvnhB/jsM/jkExgxAiZMgEQiWNydSgWvdBqi0eAViwVfi4qgcWPYdVfYay/o2DEoksrKCvM7IkmSJEmSJEmSJEmSJEmqSmbMgBNOgNGjobAw7DRB4UqdOvD889Cly5pdM3Ys7L03LFq09vOtrHjlX/+C668PtgcNgt69g+2//hVat/7zOP/8Z1CAAvD008Fzf089BfPmQdeu8I9/wMsvw+TJwXnHHbeswCWVgv32g48+Wvv8AE2aBH+Oa2PGjM944okDKCtbDFTdX3WZSOTRpk0PjjrqWaLReNhx9AeZdIb5E+Yzc/RMpo+cztSPpzLvh3kARGNRItEIRILzMukM6fI0+Y3y2WKXLWjRrQWNOzamcYfGZNXw4VZJkiRJkjYV/guPJEmSJEmSJEmSJEmSpCprv/3gmGPgueegpCTsNBUnPx9uucXSFUnrLjs7m4KCApo2bQpAKpUikUiQyQSLlBs3bszll1/OLrvswplnnslzzz3HkUceyVFHHbV0jG22CV4nn8z/xgjKV77+GhYvDj53S0qCMpacnGDReZs20L598DkmSZIkSZIkSZIkSZIkSdLKbLEFfPghDBwIF14IpaWQTIaTJTcXTj0V7rgD8vLW/LqttoLi4g2X6/fefHPF+y+6aFnxyjvvwOOPLzsWi8GBBwavP0om4Zxz1r10BYJnDNfGzz9/yNNP/5Xy8irQtLMa5eVFTJw4hKeeOojjj3+DeDw77EibvEw6w+Shk/nkzk+YMmwK0USUSCRCWUHZch0+KVIrvH7x9MWMnz6eiW9NJJ4dp7y4nFpNa7HrebuyU++dyK2TW0l3IkmSJEmSwmDxiiRJkiRJkiRJkiRJkqQqrX9/eOutjad4JRaD7baD888PO4mk6qxBgwYAvPLKK7Rr145EIgFAJBIBIJ1OE41G2XvvvXnqqafYZ599uP322znssMOWnvtHSz6fttuucu5BkiRJkiRJkiRJkiRJkrRxi0TgtNOge3c4/fSgBCSdhrKyypk7Lw8aN4ZBg6BLl7Ufo0YN2HxzmD69wuNViJ9+gsGDYbfdoFEjyM6GWbPg/ffh7rvh22/Xfex4HPbee83Pnz7902pTurJEMlnE1KnDee65wzn++NeJRv31nGEoXlDMl499yci7RlK6qDQoWgFSpSsuWFmdVGlq6bW//fQbH/zjA96/9n22O2I79rh0Dxrv3LjCskuSJEmSpKojkslkMqs/TZIkSZIkSZIkSZIkSZLCM3QoHHIIFBeHnWT95eXBuHGw5ZZhJ5FUnU2dOpX27duzePFi/vOf/3DSSSdRp06dP52XTCaJx+N07dqVgoIChg8fTn5+/tKCFkmSJEmSJEmSJEmSJEmSKstPP0H//vDII8H7goKKnyMnJ/jaowdcdhnssUdQwrKujjgCXnmlYrJVJ7VqwbPPBt/H1fnll3EMHNiFsrLFGz7YBpBI5LHNNodyxBFPEYlEw46zyVg4bSHvXfUe418eD1FIFiU36HyRWIR4dpzNWm7Gfrfsx7Y9t92g80mSJEmSpMrlv+pIkiRJkiRJkiRJkiRJqvL22w9OOCEoLanO8vKgTx9LVyStv+bNm/Pwww9Tt25dbr31Vh544AGmTp1KOp1eek55eTnxeJyioiJisRjpdJqSkhJLVyRJkiRJkiRJkiRJkiRJoWjVCu6+G+bOhfvvhx12gNxcqFlz/cpR8vKCMerXh+uugylT4OWXoXPn9RsXYK+9IDt7/caojkpLoWPHNTlvMYMH719tS1cAysuL+OGH1xk58u6wo2wSMpkMYx4Zw33b3ce3z31LsiS5wUtXADKpDOVF5cz7bh4vn/gyTx/yNIVzCzf4vJIkSZIkqXJEMplMJuwQkiRJkiRJkiRJkiRJkrQ6ySQcfDB8/DEUF4edZu3l58OZZwaLRSVpfaRSKWKxGCUlJTzyyCP06dOHmTNnsvfee3PmmWey66670rx5c+LxOAAvvvgiZ511FieccAL9+/cPOb0kSZIkSZIkSZIkSZIkSctMmgRffAEjRwbPCX//fVCWEo9DOh28UimIRpe9AEpKoGVL2GMP6No1KAlp3x5isYrNN3x48AzzokUVO25VV7cuzJ+/+vNeffUUvv32OZLJkg0fagOLx3M5++wvqVdv67CjbLQWTlvIyye8zKyxsygvLA81SywrRjwnzqEDDmX7o7YPNYskSZIkSVp/Fq9IkiRJkiRJkiRJkiRJqjZKSmCffeDLL4Pt6iIvD44+Gh57LFgIKklrq7i4mBkzZtCmTZvl9qfTaV5++WXuvfdehg0bRjwep0uXLmy99da0a9eOGTNmMGjQIGKxGN9//z01atQI6Q4kSZIkSZIkSZIkSZIkSVq9dBomT4Zx42Dx4uCZ4ZISyMqCnBzIzYWtt4Yddgj2bWgFBUEJSXm4HRGVbt99YejQVZ8zefJ7PPvsYZSXF1VOqA0sEonSsGFbzjxzNNFoBTf4bOIymQxjHx3L2xe/Tao0RTqZDjvSUom8BC33bclhAw8jv0F+2HEkSZIkSdI6snhFkiRJkiRJkiRJkiRJUrVSWAh/+QuMHg3FxWGnWb38fDj2WHjkEYhGw04jqbq65ZZbePPNN7nwwgs57rjjgGARauR/bU5z587liSee4K233uK7777jl19+WXrt/vvvzyWXXMJf/vKXULJLkiRJkiRJkiRJkiRJklSd7bMPfPhh2CkqT82a8OCDcMIJKz+ntHQx/fq1pqhobuUFqwSJRD577309nTtfFnaUjUY6mealE15i4lsTKS+smg1GsawYWTWz6D2sNw22bxB2HEmSJEmStA4sXpEkSZIkSZIkSZIkSZJU7ZSWwpFHwgcfQFFR2GlWLi8P/v53uOMO+F83giSttf/7v//jxBNPZK+99uKZZ54hLy+PVCpFLBb707lTpkxh1qxZzJgxg7lz57L99tuzxx57kEgkQkguSZIkSZIkSZIkSZIkSVL1N2QIHHMMFBSEnaRy1KwJc+dCdvbKz3n11VP49tvnSCZLKi9YJYnHczn77C+pV2/rsKNUe8mSJM8e9ixTh0+lvKhqlq4sFYHsmtn8bejfaNKpSdhpJEmSJEnSWrJ4RZIkSZIkSZIkSZIkSVK1lErBjTfCnXdCSQlUpSeh4nHIyYF+/aB377DTSKruWrduTdOmTbn77rvp2LEjAKWlpYwfP57hw4fTokULateuze677048Hg85rSRJkiRJkiRJkiRJkiRJG5d0Gho3hjlzwk6y4UUisN9+8MILULv2is+ZOfMLBg3ai/LyokrNVlkikSjNmnWmd++Pw45SrSVLkwzefzAzR88kWZwMO84aS+Qn6PV+L7bYdYuwo0iSJEmSpLUQDTuAJEmSJEmSJEmSJEmSJK2LWAxuuAE+/RS22gry8sJOFMjPh86dYfx4S1ckrb/Bgwczd+5cTjzxxKWlKz/99BPHHHMMnTp14vzzz+fII4/kjDPO4Nprr2X8+PEAJJPVZ4GqJEmSJEmSJEmSJEmSJElVWTQKF18MublhJ9nw4nHIzoaWLeFvf4OPPoJMZvlzRoy4k2SyJJR8lSGTSTNz5hfMnz8x7CjVVjqZ5rnDn6t2pSsA5YXlDD5gMHO+2QSaliRJkiRJ2ohYvCJJkiRJkiRJkiRJkiSpWmvXDr75Bi69NFjMGImEkyMeD0pX+vaFDz+ELbYIJ4ekjcvPP/9MIpFgr732AuDHH3/kqquu4s0332T//ffn7LPP5uCDD6agoIC+ffvywAMPABCPx8OMLUmSJEmSJEmSJEmSJEnSRuX00yGdDjvFhte1K7z5Jvz4I+y8M5x7LmyzDfTpA7NnQ1HRfH744TUymY37m5FOpxg1ql/YMaqt1059jSkfTal2pStLlC4u5bG9HmPR9EVhR5EkSZIkSWvI4hVJkiRJkiRJkiRJkiRJ1V4iATfeCJ9+Ch06QF4exGKVM3dWFuTkwP77w/jxcNpp4ZW/SNr4lJWVUVxcTOvWrSkvL2fYsGG88MIL3Hvvvbzxxhvcf//93HffffTr14/tt9+e/v378+STTwKQyWRCTi9JkiRJkiRJkiRJkiRJ0sahfn04/PDgueWNVX4+XH11sF2/Plx0EYwbB088ERSxbLcdXHTRANLpjf/XWKbT5Xz55WOUlxeFHaXaGf/aeL5/6XvKi8rDjrLuMlC2qIyXTnjJ53ElSZIkSaomNv5/sZIkSZIkSZIkSZIkSZK0yWjXDkaPhpEj4eSTg0KUDVXAUrMm1KoFF14YFK4MGQJNm26YuSRtulq1akVJSQkff/wxiUSC999/n2233ZZzzjln6TmNGzfm8MMP5+r/rXYeNmwYABFboCRJkiRJkiRJkiRJkiRJqjD33AO5uWGn2DCysmDffeGAA5bfH4nA7rvDI4/AlClpmjW7m0ymOJyQlS7CN988F3aIaqVofhGvnvJq9S5d+Z90Ms2sMbMYO2Bs2FEkSZIkSdIasHhFkiRJkiRJkiRJkiRJ0kanXTt47DH4/nuIx4NClPx8qFFj3ceMRoOilZwcaN8eHnoI5syBO+6AFi0qLrsk/d5+++1HgwYNuPjiixkzZgyzZs2ibdu2AESjwWOgqVQKgJ49e1K3bl0WL15MWVlZaJklSZIkSZIkSZIkSZIkSdoYbb45PPww5OWFnaTi5ebCgAGrPmfOnHeIxwsrJ1AVUF5ewIgRfcKOUa28ccYbJIuSYceoMOWF5bx90dssnLYw7CiSJEmSJGk1LF6RJEmSJEmSJEmSJEmStNF6+2047DCYOhVGjw7KUs49NyhOyc4Oylhq1YKaNYPtvLygnKVmTdhss2ABYY0asPvucNllQZnLDz/Al1/C8ccHY0jShpLJZGjWrBmnnnoqX3/9Nddeey1lZWV88803lJWVEY1GSaVSZDIZAD7//HMikQhZWVlkZWWFnF6SJEmSJEmSJEmSJEmSpI3PMcdAt26wMT2ml5cXlK40aLDq8776ajBlZQWVE6qKWLhwKr/99nPYMaqF8a+NZ9J/J5EqS4UdpUKlSlO8fOLLS5/XlSRJkiRJVVM87ACSJEmSJEmSJEmSJEmStKEMHgxXXw2RCGyzTfA64YTgWDoNEycGRSrFxVBSAmVlQZlKbm5QxLLjjtCsWXC9JK2psjL49lsYMwbmzAk+YwoKgs+S/PzgM6ZRI9h5Z9h+e0gkVjxOJBIhEolw2223kUql6NevH2VlZQBcdNFF3HrrrdSuXRsISlpefPFF5s+fzxlnnFFJdypJkiRJkiRJkiRJkiRJ0qYlEoFBg2DrrYPnBau7rCzYbz848sjVnzt9+qcbPlAVE4slmDlzNLVrtww7SpVWvKCYV095lfKi8rCjVLh0Ms2sMbP4cuCXdDitQ9hxJEmSJEnSSkQy1qZKkiRJkiRJkiRJkiRJ2ghNmgR77AEzZqy81ECSKsIPP8CwYTB8OIwcCT//DDk5kEoFpU7p9PLnx2LB8Wg0ON66NXTuDF26QLdu0KbNsnNTqRSxWIw5c+bw5JNP8tJLLzFy5EgAtt9+e0499VRq1arF66+/zjvvvMMxxxzDE088UXk3L0mSJEmSJEmSJEmSJEnSJui55+DUU6GoKOwk62ezzWDiRGjQYNXnJZMl3HZbTdLpZIXMu+WWB9Cu3Uk0bbo7NWo0JhZLUFg4l4KC2UybNpwJE97kp5/eX+04LVrsRadOZ9Oo0U7k5zckO7sWZWWFLFgwmUmT/svIkXdRVDRvPZJG6dz5Ug444I71GGPjN+yWYXx888ckSyrm70dVlN8wn0tmXkI0Fg07iiRJkiRJWgGLVyRJkiRJkiRJkiRJkiRtlG68EebOhf79w04iaWNUVgavvAJ9+sD48RCJrP/i6fz8oKSlXTu48ko45BCIx5cdLykp4ZNPPuH999/nnXfe4Ysvvlh6LC8vj169enHTTTdRt27d9QsiSZIkSZIkSZIkSZIkSZJW68or4d57q2/5Sn4+DB0Ku+22+nNnzPiMwYMPoLR00XrNmZdXn8MPf5I2bbqv9tybb84hlSpd5Tl77fUv9t77+pUe/+23n3nooQ6UlPy2lkmX2WKLXTn99FHrfP3GLp1Kc1ejuyiaV03/Q1hDWTWyOOq5o9jqoK3CjiJJkiRJklYgvvpTJEmSJEmSJEmSJEmSJKl6yWRg8GB46qmwk0ja2EybBvfdBw8+GJSkLF5ccWMXFgZfR42CXr0gkYDzzoOzz4ZGjTLk5OSw7777sssuu/D3v/+dCRMm8Nlnn9GiRQvatGlDx44dKy6MJEmSJEmSJEmSJEmSJElapdtvhwULgmeWq1v5Sl4evPbampWuAMycOZp0Orlec8Zi2Zx44hCaNOm0dN+3377A+PGvUFAwi0Qin4YNd2Crrf5KixZ7rtGYixfP4LPP7mX69E8pKJhNIpHLjjueQNu2xwNQu3ZLtt/+KMaMeXSdc8+Z8y2ZTIZIJLLOYwTjzKFv3758/fXXRKNR2rdvT8+ePdl5550rZPyw/DjkR5Kl6/d3ozooKyhjxB0jLF6RJEmSJKmKimQymUzYISRJkiRJkiRJkiRJkiSpIo0aBSefDD/8ANV0/ZmkKmbRoqAE5YUXgnKn0tLKmTcnJ5ivVy+4664MNWr4oSZJkiRJkiRJkiRJkiRJUlWRTkPv3vDii9WnfCUvD55/Hg4+eM2veemlE/nmm6fXa94uXa5g//37LH3/+uunMXbswBWeu/nm7ZkzZxyZTHqd5rryygXk5NQG4J13LmXkyLvXaRyAeDyPc8/9ltq1W67zGMOGDeOYY47h119/ZfvttycajfLDDz/QunVrbrrpJg477LDVjrFw4UIGDhzIuHHjmDFjBplMhoYNG9KhQwcOPPBA2rZtu8LrysvLyWQyJBKJDVLu8li3x5j68dQKH7cqiufE+ft3f6dOqzphR5EkSZIkSX8QDTuAJEmSJEmSJEmSJEmSJFW0wYOD4hVLVyRVhHfegdatg9KVkpLKK12BZfMNHgxbbx1h2LBlx9LpdVtMLEmSJEmSJEmSJEmSJEmSKkY0CoMGwVlnBYUmVV1+Prz11tqVrgDMmTNuvedu3/6Upds///zhSktXAH755at1Kl3Jza3LLrv8fWnpSjqdYtKkd9d6nN+LxRLMm/fDOl8/YcIEzjrrLIqKiujbty9vv/02r732Gv369WPSpElcc801TJkyZaXXZzIZACZOnMjVV1/NyJEjKSkpobS0lLFjx3LjjTdy7LHHMnjw4D9dO2vWLC6//HKOOuoodthhB7Kzs9lqq6145ZVX1vl+fm/B5AXM/HxmhYxVHWTSGT6797OwY0iSJEmSpBWIhx1AkiRJkiRJkiRJkiRJkipSeTk89xyMGhV2EknV3aJFcN558NJLUFQUbpbi4uD1l7/A3/4Gd90F+flRUqkU0WiUiE1TkiRJkiRJkiRJkiRJkiSFIhKBu++GZs3g2muhtBTSa98ZskHl5kKdOvDGG7Dzzmt/fXn5+j1IGY/n0qDBdkvf//jj28sdb9RoJxKJ/OX2LVo0jYULp67R+GedNZZGjXZabt+8eT/w/vvXVEBpTGa97n/o0KH88MMPnH766ZxzzjlL95922mlMnz6dG264gQEDBnDjjTeSSqWIxWLLXb/kGdH27dvzww8/kEgkiEajpNNpioqKGD58ONdccw2XXHIJW2+9NbvtttvScSZNmkS/fv2oW7cuNWvWpGbNmixYsIDy8vLgzjKZ9XoG9YsHvyCdqmJ/2TegVFmKMY+M4YA7DiAai4YdR5IkSZIk/Y7FK5IkSZIkSZIkSZIkSZI2Km+/DdtsA1tuGXYSSdXZRx/BUUdBQQGUlISdZpniYnjiCXjppXIeeOAXjjqqadiRJEmSJEmSJEmSJEmSJEkScPHF0KMHHHMMTJ4MhYVhJwrk5kLv3nDnnZCXt25jJJPr9zBlbm6d5d4XFc1b7v3hhw+mYcMdl9s3fPjtDB169XrMmiGRWMcb/v0omQzJZPE6XVtcXMx7771HTk4OBx54IMDS0pNEIkHnzp0B+O677wCIRlde5pFIJGjRosWf9rdp04YFCxZw6aWXMmTIEHbbbbelx3bccUe+/PJL2rVrR0FBAWeccQbvvvsum2222Trdzx/9+PaPpMs3neIVADIwb/w8Gu7QMOwkkiRJkiTpdyxekSRJkiRJkiRJkiRJkrRRGTwYTjop7BSSqrOXXoKTTw5KTqqi4mIoLk5w9NF1uPba4dx8c9ewI0mSJEmSJEmSJEmSJEmSJGDbbWHs2KDk5KaboKQE0iH1UuTmQp068Nxz0HU9HzVMp8vX6/qSkt+We5+XV2+9xvujV189hezsWuTl1WfrrQ+mQ4fTqF9/Ww4/fDCZTJpx455e57EzmTSpVNk6Xbto0SK+++47WrduTZs2bQCIx5f9GtC8vDwaNmzI3LlzmTFjBltsscU6zbNw4UIAatasudz+2rVrU7t2bSAogSkpKSGRSJCTk7NO8/xeOpVm/oT56z0OQPte7ek5qOcqz/n5w595fJ/HV3jssMcOY6dTdlrptTO/mMkjuzyyHgmXN2v0LItXJEmSJEmqYixekSRJkiRJkiRJkiRJkrTRWLgQ/vtfePDBsJNIqq4GDoTzzqu6pSvLy+euu7rQti0ce2zYWSRJkiRJkiRJkiRJkiRJEkAsBlddBT17Bs/3TZ4MhYWQyVTO/FlZEI3CKafAv/8NeXnrP2YslrVe15eXFzFv3njq198WgC23PIARI+5YevyBB9oC0KvXB7Rsufdaj//LL18t3R4//hXi8Vzatj0BgI4dz16v4pVUKsqkSdnEYrDZZlCrFtSsGfw5r05BQQHz58+nbdu21K1bF4BIJELmf38Z4vE4eXl5FBcXU1hYCEAmkyESiax0zJ9//pmvvvqKaDRKWVkZn3zyCffffz8777wz3bt3ByAajS49f8l45eXlFBQUkJOTQ25u7rp+O5aa/8N8YokYqdLUeo9VnZQVlDFtxDTa/6192FEkSZIkSdLvWLwiSZIkSZIkSZIkSZIkaaPx4ouw337wvzVpkrRWBg+uTqUrgZKSCL17Q3Z2sEBbkiRJkiRJkiRJkiRJkiRVDdtuC19+CR9/DHfeCe++C5EIlJRsmPlq1gwKV84+G849F5o1q7ix4/Gc9R7jyy8Hsf/+twOw5Zb7s8MOx/Ltt8+tx4gRYrEEqVTZn45kMuml27m56/dweVlZhMGDc5k4ERYtgoULgyKdunVh9uxVF7AUFRVRVlZGfn4+WVl/Lq9JJpOk02lisdgqy1YAUqkUsViMt956iwsvvJB0Or20wOXoo4/m+uuvZ7vttgNYbqwl2+Xl5RQVFZGTk0N2dvbafhv+ZObomes9xsoM7DrwT/tKF5au0bXPH/U8BbMLlttXtvjPf0fWx9QRUyt0PEmSJEmStP4sXpEkSZIkSZIkSZIkSZK00XjySTj//LBTSKqO3ngDzjqrepWuLFFcDCecENzDfvuFnUaSJEmSJEmSJEmSJEmSJC0RiUC3bsFr1ix48EHo3x+SyaC8I51e/Rirkp0dlK1ssw1ceSUccQSsoN9jvSUS+es9xqhRfdlxx+No1GgnAI444inatOnBhAlvUFQ0j7y8+my2WfM/XdeixV6ccsqHAPz228/07dsKgOzsWlx44WS+/fY5Zsz4nIULp5KVlc9WWx1Eu3YnLb1+xoxR65U7Pz/CXXfl0br1sn3pNBQUBH++q5JKpYhGoys9vmjRIgoLC9lss83Izc0FWGkBS+x/DS/HHHMMO+20EzNnzuTHH3/kjTfeIJVKkUwmV3hdJpMhEoksV7ySk7P+RTrTR06nrKBiC02WmDZi2jpfO/OLmSycsrAC0/zZrxN/JZ1KE42t/M9WkiRJkiRVLotXJEmSJEmSJEmSJEmSJG0Upk6Fr7+Ggw8OO4mk6ub77+G446pn6coSxcVw2GEwbhy0ahV2GkmSJEmSJEmSJEmSJEmS9EeNG8MNN8A//gHvvAMjRsCHHwbP/pWXB4UpBQUrL2PJzg5excXQsCF06gR77w377w877rhhszdq1IFffvlqvcZIJkt48snuHHXUc7RsuTfRaIyddurFTjv1WuH5qdTqSz1yc+vSqdM5dOp0zgqPz58/kfffv269cqdSpTRosMNy+6JRqFVr9dfm5+dTo0YN5s2bR2lp6dL9S8pQpk2bxoIFC2jRogW11mRAoH79+tSvX3/p++7du3PooYdy/PHH88Ybb9BqJQ+SlpWVUVRURP369cnOzl6juVZlfcpRNqTew3qTv3k+yZIkc76Zw1ePf8WYR8dApuLmiGXFmP/DfBps36DiBpUkSZIkSevF4hVJkiRJkiRJkiRJkiRJG4Wnn4ajjgoWE0rSmkom4eijq3fpyhIlJUGBzMiRwYJeSZIkSZIkSZIkSZIkSZJU9cTjcNBBwQsgk4EZM2D06OA1d25QwFJUBLEY5OcHrzZtoGNH2GknqFmzcjM3b96F7757gfLywvUap7BwDo8/vg9bb30IbdueyBZb7EqNGo2IRmOUlPzGr7/+yIwZo5gw4U1++un9VY5VXl7ERx/dSLNmXahXb2vy8uoRjcYpLl7A3LnfMWHCG4we/fB6Z47FsqhZs8k6XduqVSvq1KnDp59+Snl5OQDJZJJUKkV2djafffYZ6XSazp07r3HxCgTFLUt06NCB3r17c/PNN/Ppp5/+qXglEokAUFpaSklJCbm5uWRlZS13bFVefhnefBM22ywom1nydf60ojXOu7b+lfnXn/a9fdHbjOo7arXXbtZ8MwDi2XGad2lO8y7Nad29NS8c9UKF5YvEIhTOLaQBFq9IkiRJklRVWLwiSZIkSZIkSZIkSZIkqdrLZGDwYHjoobCTSKpu+vSBn34KPkequ1QKvv0W7rsPzj8/7DSSJEmSJEmSJEmSJEmSJGlNRCLQtGnwOuywsNOsWOPGHYlEohU23oQJbzBhwhtrdO6UKR9xww1/LghJp8v58MM/F3RUtIYN261RQcmKxONxdtttN8aNG8frr7/OJZdcQjweJx6P8+233/LOO++Ql5dH165dgaBQZVVzZf7wwGtpaSk5OTlLr1m4cOEKr4lEIkuLV/Lz88nOzl6j/Ol0UPjTuTMsWhS8pk0LvjYpTFWZX2haurCUr5/8mp/e/4lF0xaRVz+PXc7bheZdmgOw/ZHbs/3R2/PdC99V2JzJkmSFjSVJkiRJktZfVfl3CkmSJEmSJEmSJEmSJElaZ2PHQlERdOkSdhJJ1cl338Ett0BxcdhJKk5hIVx1Ffz1r9CqVdhpJEmSJEmSJEmSJEmSJEnSxqBhwx1IJkvCjlHpIpEYLVp0W68xbrzxRt5++20uv/xyZsyYQbdu3Zg9ezb33Xcf06dPp1+/frRo0eJ/80UYMmQIJSUlHHzwwWRlZQHwyy+/kJ+fT40aNZYbOycnh99++4333nsPgG233XYF9xCUspSUlFBaWkpubi6xWAyAdDpNNLryQp1oFNq1C15/dPuLKUrL1v77sSYGdh34p30LJi9Y6flvX/T2n/Z9/8r3nPv9udRpVQeArQ/ZuuKKVzKQLLZ4RZIkSZKkqsTiFUmSJEmSJEmSJEmSJEnV3pNPwkknwf/WhEnSaiWTcPTRULIRrgEuLYVjj4VPPw0WvEqSJEmSJEmSJEmSJEmSJK2PWCyL2rVb8uuvE8OOUqmysvLZYotd12uMRo0a8d///pfLLruM+++/n379+gGw5ZZbctttt3H22WcTj8eXlqAcfPDBAMydO5d69eoB8MMPP3Dcccexyy67sPvuu9OqVSvS6TQ///wzQ4YMYeTIkRx66KHstttuy81dUlJCOp0mLy+PkpISysrK2GyzzahduzbAKktXwjRtxLT1HiNVmmLW6FlLi1dqbF5jNVesJdcuSJIkSZJUpVi8IkmSJEmSJEmSJEmSJKlaSybhmWfgww/DTiKpOrn/fpgyBTKZsJNUvFQKvvsOHn8cevcOO40kSZIkSZIkSZIkSZIkSdoYNGvWhV9//RHYCB++XIlUqowmTTqt9zjbbbcdgwcPZurUqcyaNYt0Ok3Tpk1p37790nOWlKDsu+++TJkyhZo1ay491qZNGw477DDef/99hg4dSlFREbFYjHg8TrNmzbjkkku4/PLLyc3NXW7ehx56iHfffZe8vDzmzZtHMplkzJgxXH/99dSsWZOWLVvSs2dPYrHYWt9TLGvtr9kQsmpmUatpLeZ9P2+5/fGcOI07Nl76fvGsxRU3aSQYX5IkSZIkVR3+n7okSZIkSZIkSZIkSZKkam3oUGjWDLbZJuwkkqqLdBpuvx0KC8NOsuEUFsItt8App0AkEnYaSZIkSZIkSZIkSZIkSZJU3e200yl8//2LlJUVhB2l0tSrty21am1RIWPVrVuXunXrstNOO63yvPfee+9P+5o0aUK/fv1YsGABv/76K3PmzKGwsJBYLEbjxo1p27btCseaOXMmo0aNoqioiJKSEjKZDKNHj2b06NEAdOjQgZ49e67T/cSyK7d4Za9/7cXe1+8NwJeDvuS13q8BkFs3l3PGncOPb//ID6/9wIJJC8hrkMeu5+1KnVZ1ll7/3fPfVWieRG6iQseTJEmSJEnrx+IVSZIkSZIkSZIkSZIkSdXa4MFw8slhp5BUnQwdCosXh51iw5s9G0aNgt13DzuJJEmSJEmSJEmSJEmSJEmq7lq06EZubr1NpnglK6smXbteGXaMpRKJBA0bNqRhw4Zsu+22a3RNnz596NOnz9L3JSUlLF68mEWLFrFw4UKi0Six2LoVqORvns/iGVXjgdxoLMrWB2/N1gdvvcLjn9/3ORPfmlhh86WTafI3z6+w8SRJkiRJ0vqzeEWSJEmSJEmSJEmSJElStVVQAG++CXffHXYSSdVJnz7B58fGrqgI7rwTXnop7CSSJEmSJEmSJEmSJEmSJKm6i0QidO58Oe+9dyXl5YVhx9ngIpEI2213RNgxKlROTg45OTk0aNBgvcdq3rU5s8fOhkwFBFsPi2cs5sVjX2Srv25Fk45NqNGoBlk1syiaV8TMz2cy5pExTHhzQoXOmU6mqbdVvQodU5IkSZIkrZ9IJpMJ+Z8pJEmSJEmSJEmSJEmSJGndDB4Mzz0XlK9I0pqYOhW22QZKSsJOUjlycoJ7roD1sZIkSZIkSZIkSZIkSZIkaRNXWrqIf/+7EclkcdhRNqhYLIvddruIAw7oE3aUKmvcM+N486w3KVtcFnaUSrd5+805+8uzw44hSZIkSZJ+Jxp2AEmSJEmSJEmSJEmSJElaV08+CSefHHYKSdXJffdBOh12isoTicAjj4SdQpIkSZIkSZIkSZIkSZIkbQyys2ux447HEYnEwo6ygUXYdddzww5RpTXp2IRMOhN2jMoXgeZdm4edQpIkSZIk/UE87ACSJEmSJEmSJEmSJElSmDIZmDkTRo+Gzz6DTz+F336DkhIoK4N4HLKzIS8PdtwROneGjh1h222DYwrPrFnBn9mrr4adRFJ1MmhQ8Pm+qSguhkcfhWuuCTuJJEmSJEmSJEmSJEmSJEnaGHTufBnffPMsyWRx2FE2iGg0TqtW+7LZZpZrrErdNnXJpDa94pWsGlk03aNp2DEkSZIkSdIf+KsfJEmSJEmSJEmSJEmStMmZNAmeeALefx/GjYPSUsjKgsJCSKVWft0nn8DTTwfbZWXQpg106QJHHw377QfRaOXkV+Dpp+HwwyE3N+wkkqqLX38NyrU2NdOmBQUsfl5KkiRJkiRJkiRJkiRJkqT11aDB9nTqdDZffPEQyWRR2HEqXCyWzSGHPBx2jCovEo1Qf7v6zB47O+wolSqTztCkU5OwY0iSJEmSpD/wVz1IkiRJkiRJkiRJkiRpk5BKwRtvQNeusOOOcNttMHw4LFwIJSWwaNGqS1eWKCgIXmVl8N138MgjcMQR0LQp3HUXLFiw4e9FgS++gJNOCjuFpOpkzBjIyVn58V69IJNZ9loTbdvCf/4T/EwpLFx27U8/rfj8Zs3g4Ydh9GiYPTv4eVJYCD/8AAMHBuOtTPv28Pjj8PPPwc+u+fPhq6/gwQehXr2VX5eXB19/vWb3I0mSJEmSJEmSJEmSJEmStDr77Xcr+fkNwo5R4RKJfHr06EutWk3DjlItbHXwVsSyY2HHqFSxRIx6W63iwV1JkiRJkhQKi1ckSZIkSZIkSZIkSZK0UZs7F26+GRo1ghNPhBEjgl9WX15ecXMUFMCsWfDPf0KTJnDCCcEv1NeGk8nAo4/CPvuEnURSdfL551BcXLFj7rsvXHQRdOkSFJyszpZbwhlnwM47w+abQyIRXLf11tC7N3z2Gey++5+vO/fc4GfL3/4GLVpAdjbUrQvt2sFZZwU/51amvPz/2bvveB0L/4/jr3udiWPvTQjZK8eKBqlI9G0oI/WlpUVUX9L6pSEaUkZHRSGRMhLKOLY4ZmRz7HEcZ97r+v1xdQ4yz3HOuc54Px+P+3HucY33fRz3ua/r5vM2y6pERERERERERERERERERERERERERDKC0xlEt25TcTqDrY6SYex2J6VLN6Revd5WR8kxGv23kdURspQj0EHjpxpjs9usjiIiIiIiIiIi/+K0OoCIiIiIiIjkHfHxsGGDOdRpyRLYvdscbpiUBH6/ORwqKAiKFDEHUzVpAg0bmkMKbfq8WURERERERERERNIopZjj+efB5zPPRWa2hATz65Qp8NNP0KkTjB4NBQtm/r7zGpsNQkOtTiEiOc3ixRlbvAUQEwNz55qfgRUtCv36XXn5uDiYPBl+/x2io8HrhRYtYPBgs4QlKAiefhpWrjy3zq23wscfg90Oycnw5Zfm+mfPQtmy5mdr8fGX32diIixdapa3iIiIiIiIiIiIiIiIiIiIiIiIiIhkhDJlmtCoUV/Wrv0CrzfB6jjXzeEIpEuXSdg05OSaFShbgIqtK7Jr/i6ro2SZRv3yVtmMiIiIiIiISE5hMwzDsDqEiIiIiIiI5E5JSTB9Ovz4I6xZA4cPQ0gIuN1XH3DocJgD89xuCAiAOnXgttugVy8oVy5r8ouIiIiIiIiIiEjOdeAAPPQQrF9/5UH0mS0w0DzX+e230KGDdTlERMRUvDgcP375x3v0gIiIc7fT+v9mz19/716oVOna15050yzsAvj5Z7jnnnOPrV4NjRub13v2hIkT05YLoGJF2LMn7euJiIiIiIiIiIiIiIiIiIiIiIiIiFyO15vEp5/WIDb2AIbhtzpOurlcIXTo8DH16z9mdZQcZ/fC3UzpPAV3nNvqKJmuSvsqdJ/b3eoYIiIiIiIiInIJdqsDiIiIiIiISO6zZw+88AIUKwZ9+5rFKwcOgNcLsbFXL10B8PnOLRsbC8uWwTvvwA03mAUsv/0G/pz77y1EREREREREREQkkxgGjB0LN94IK1daW7oCkJwMp05B165mEcyZM9bmERHJyxISzNfk7CY0FG6/HcLDz93366/nrpcpc650JTHRLI/ZuNF8PocOwYQJ5jJXs3+/+XtSRERERERERERERERERERERERERCSjOJ1B9OjxO0FBhQCb1XHSxeUKpUGDJ6hXr7fVUXKkSm0rEVgg0OoYmS4gXwDhA8KvvqCIiIiIiIiIWMJpdQARERERERHJHfx+mDcP3nsPVq0yb7vdGbuP5GTz64IF5sDE/PnhxRfhscegYMGM3ZeIiIiI5B5H4o7w5+E/ORZ/jERPIoneRGzYCHIGEewKpnhocRqUakDJfCWtjioiIiIi1+nsWbjnHlizxvrClX9LSDBLqufPhzlzoEkTqxOJiOQ98fHgcoHPZ3US00cfwXPPXXjf8ePwyScwevS5++rWPXc9ONj8PO782716QYcO0KwZ7Nt3+f3ZbObnbUFBGRJfRERERERERERERERERERERERERASAQoUq0avXEsaPv5nk5Fir46SJyxXCjTfexx13jMBmy5nFMVaz2Wzc/OLNLHptEd5Er9VxMk1gWCAVb6lodQwRERERERERuQwVr4iIiIiIiMh127sXHngAtmyBuLis2WdcnHkZMgTefBO++gruvTdr9i0iIiIi2dfJhJOsPLiS1dGrWbxvMVFHo0j0JBLkDMLr9+I3/PgMc7qqw+bAbrPjtDtJ8iYR7Aqmbom6tKnYhsalG9OsbDOKhBSx+BmJiIiIyLU6cQJatYLdu8+VOGc3ycnmpW1bmDXL/CoiIlknMRHsdqtTXF1gIDgc4P3n/50WLHjh49HR8OKL5vUPP4QyZaBkSXj3XXjwwctv1+GApCQVr4iIiIiIiIiIiIiIiIiIiIiIiIhIxitWrCY9ey4mIqLNP+UrhtWRrsrlCqFGjXvp1GmCSleuU8MnGhI5PDLXFq+4Qly0H9lePyciIiIiIiIi2ZiKV0RERERERCTd/H74/HMYONAcFujzZX2GhATza/fucNttMG4cFC2a9TlERERExDqGYbBs/zI+WP4Bv+76lUBnIAnuBLzGuX+cmey7+uTtZF8yi/ctJnJ/JKEBoSR5k2hftT0vNX+J8HLh+seQIiIiItnYkSPQrBkcPgxut9Vpri4+Hu6+G6ZMgbvusjqNiEjekZycvYpXRo2CH34wi1UaNTLLVIoVg1dfheLF4YknzOWSki5c7803zd8hYK47Zox5/c47r7w/uz37lpOJiIiIiIiIiIiIiIiIiIiIiIiISM5XsmQ9+vRZxVdftSAx8TSGYcEgkmvkcoVQv/5jtG8/Sv9/NAME5Augy+QufH/P93gSPFbHyVCOAAcVb6lIza41rY4iIiIiIiIiIleg4hURERERERFJl7174YEHYPPmc+UnVkpIgLlzoWpV+OoruPdeqxPJ9Tp2DDZuhNhYSEw0B4E5nRAcbF6qVIFq1cDhsDqpiIiIWOVs8lm+3fgt7y1/j+Pxx0nwJGBgXFPJypV4DS9nks8AMGv7LBbsXkCx0GIMbD6QR+o+Qr6AfBkRX0REREQyyOnTEB4Ohw6BJwf935yEBPjPf+CXX+CWW6xOkzP4/X7s2akxQURynIAA8PutTnHO3r3mBWD2bPN32Zdfmrd79YKnnzYLxfbtu3C9PXsufT1fPrDZwDAuvT+/3/weiIiIiIiIiIiIiIiIiIiIiIiIiIhklqJFq/PEE3/y/fedOHlyBx5PvNWRLmCz2XE6g2jb9m2aNu2v0pUMVLldZWreX5Mt32/Bm+S1Ok6GcQY56fRVJ6tjiIiIiIiIiMhVqHhFRERERERE0mzqVHPYU3Iy+HxWpznH7TYv3bvDXXfBN99oeFROcewYrF0La9bA4sWwYYM5eDIoyBwO5vebX222cxe/3xykWa0atGwJN98MDRtC9eqg2YsiIiK5m8fn4c0lb/LB8g+w2+zEZ+I/ujUwiPfEEx8Tz4DfBvDi/BcZ0HwAr7V6DZfDlWn7FRHJa04nnubPw3+y5tAaFu9dzObjm0n0JOL2ufH6vTjsDgIdgQQ5g6hetDqtK7SmcenGNCzdkOKhxa2OLyIWio+HNm3g4MGcVbqSIiEB7r4bFi2CJk2sTpM9GIaBzWbD7XaTkJDAwYMH8Xg81K9f/4LSFZWwiEh6BAdnj+KV4GCzdP7fzs/mdEKBAnDihFlUf/o0FCpkPlax4rnlzr9+8ODlS1fA/FwvKOh6kouIiIiIiIiIiIiIiIiIiIiIiIiIXF1YWDmeeGItK1eOZNGi1/D5kjEM6/8Rp8sVSuHCVenWbSpFilSzOk6u1OHjDuycszPXFK+4QlzcPe5uQouFWh1FRERERERERK7CZhhX+m+2IiIiIiIiIhcaMwZeeOHSw6Cyk+Bgc1DhnDkQEmJ1GrkUnw/mzoX33oPVqyEw0Bw06U3nv53Il88cJpY/v/kz+thjULhwxmYWERER6208upFuU7tx8OxBEjwJlmQIcYVQrkA5pnWbxk0lbrIkg4hITuf1e/l5+8+M+3Mcaw+vJSYphiBnEImeRDz+qzcnOO1OQl2hJHmTCHGFUL9UfXrV60XXml0JcmqStEhe8uijMG0aJCVZneT6FCkCu3ZBWJjVSbKHXbt28d577/HTTz/h8XiIjY2lYMGC3HHHHXTt2pV77rlHpSsiki5xcWZ5yZU+i+jRAyIizt222cyvQ4fC66+b1yMioFevc8uUKwcNGpjX27aFZ581rx87Bk88YV4/cQIiI83rq1aZJSkLFsDevebnG40awYABZtkKmL8XqlY9t4//+z8YNMi8fuAAvPSSef2DD8z9A7z7LgwefPnnZrOZz10voSIiIiIiIiIiIiIiIiIiIiIiIiKSVU6d2sm0af/h5MnteDzxlmSw2ew4nUG0aTOMZs2ex253WJIjr9i9cDff3/M9noSr/z+x7MwR4KDybZV56JeHrI4iIiIiIiIiItdAxSsiIiIiIiJyzd57D4YNM8sxcoKgIKhZExYvNks5JHs4dgzGjoWRIyE5Gc6ezfh9hISA3w+dOsGLL0Ljxhm/DxEREclaHp+HNxa/wYcrPiTJm4SBtR9v2LAR5AxiQPMBvNbqNVwOl6V5RERyisNnDzNm7Rg+XfMpHp+Hs+6MOyjMF2Ae/D/e4HGeafIMlQpVyrBti0j2NH8+3HtvzjlfeSVBQdClC0yaZHUS623YsIF+/fqxatUqGjZsyI033sjq1avZsWNH6jLlypVj4MCBdO/enbCwMAzDwJbSjCAichWFCkFMzOUfT0/xyr/XuZQ//oBbbjGvr18P9epdftmzZ+Gee8x1UgQFmUUt4eGXXmflSmjX7sq/F0uXhujoK+cUEREREREREREREREREREREREREclohuFn5cqRLFr0GjabPcsKWMzClWCKFKlG167fU6RItSzZr8C85+bx57g/8cTnzPIVm91GaIlQ+kb1JbRYqNVxREREREREROQa2K0OICIiIiIiIjnD6NE5q3QFICkJtm6F224zr4u1Tp+G7t2hQgV4+204cSJzSlfA/DlNSoJp06BNG7OAZ8WKzNmXiIiIZL4tx7ZQa3QtRqwcQaI30fLSFQADg0RvIh+s+IDan9dmy7EtVkcSEcnWIvdHctfku6g0qhLvLX+PU4mnMrR0BSDOHUecO47P1nxGzdE1aRPRhnk752EY1v/eEJGMd+YMPPxwzjpfeSVJSTBzJsybZ3US6w0fPpzt27fz3XffsWbNGsaNG8fvv//O888/j8vlokyZMhw4cIBnnnmG4cOHA6h0RUTSpG5dqxPAqFHw44+waxfExoLXa5bBrF0L770HtWpdWLoC5u+Kdu1g4EDYsMH8HZiYaF4fNAhat77678VGjTLn+YiIiIiIiIiIiIiIiIiIiIiIiIiIXInNZufmm1/gpZeOcOutwwkLq0BAQD4gc/4tuNMZjNMZxI03duHRRxfyxBPrVLqSxe746A5qdK6BK8RldZS0s0FQwSB6R/ZW6YqIiIiIiIhIDmIzNGVGREREREREruL776F3b3N4U04UHAwtW8Ls2eB0Wp0mb/r5Z+jRwxz4lZxsTYbgYOjTB4YPN6+LiIhIzhC5P5L2k9oT747PFoUrl2LDRmhAKL92/5Xm5ZpbHUdEJFuJTY7lqdlP8eNfP5LoyfryrFBXKC3Lt2TivRMpHlo8S/ctIpnrkUfghx9yX+FykSLmEP6wMKuTWCMxMZEiRYrw2GOPMXz4cEJCQgAwDIP4+HhatGjBAw88wB133MFzzz3H0qVLeffddxk4cKDFyUUkJxk61CyI9/msTpK1AgPhnXfghResTiIiIiIiIiIiIiIiIiIiIiIiIiIieZ1hGOzfv5Tly99n167fcDhcuN1x17VNhyMAhyMQlyuYZs1eoEGDxwgJKZpBiSU9/D4/U+6dwp6Fe/AkeKyOc21sEFggkMeWP0axmsWsTiMiIiIiIiIiaaDiFREREREREbmiHTugXr2cW7qSIiQEBg2C//3P6iR5y+nT8MQTMGeOWbpiteBgc3jl1Klw881WpxEREZGr+XXnr3SZ2oUETzZ4I3ENQlwhzPjPDG6vcrvVUUREsoX5u+bz8I8PE5ccR5LPumaEAHsAQa4gvrzrS+6vdT82m82yLCKSMebPh3vvzR7nmzJaUBB06QKTJlmdxBq//vorHTp04P333+fFF1/E5/Nht9tTX7tvv/12DMPg119/Zdu2bXTr1o3Y2FjWrFlDqVKlLE4vIjnFL7/Aww9DbKzVSbJWgQIwaxa0bm11EhERERERERERERERERERERERERGRc+LijrB790IOHlzBvn1LOXlyO3a7E5vNhtsdD1w8LtPhCMDpDMLjSSQ4uDClSjWgQoXWlC3bjAoVWmKz2bP+icgl+b1+fnzkR3bM2pHty1dsDhtBBYPovaw3RWuotEdEREREREQkp1HxioiIiIiIiFyWzwcNG8KmTeD3W53m+gUHw+rVULu21Unyhtmz4ZFHzAGYyclWp7lQcDD06QPvvw+BgVanERERkUtZuHsh93x3DwnenDVNO8QZws8P/UzbSm2tjiIiYpnY5FienvM007dNz1blWSGuEFpXaE1E5wiKhxa3Oo6IpJPfDxUqwMGDVifJPCEhsGwZ1K9vdZKsN3fuXO6//36eeeYZ3nnnHfx+PzabDZvNxr59++jTpw/x8fEsX74cgBkzZnDfffexbNkymjdvbnF6EckpDh+GSpWy32cXmc3lghMnzAIWEREREREREREREREREREREREREZHsyjD8nDy5g0OH1hETswe3Ox63Ow6fz01gYD5crlCCggpSsmQ9SpVqQFBQQasjy1UYfoM5z8whKiIq25avOIOcBBcNpvey3hSsUNDqOCIiIiIiIiKSDk6rA4iIiIiIiEj2NWIE7NyZO0pXAJKS4P77YeNGcOqIOFN9/DEMGgSJiVYnubTERBg3Dtatg19/hXz5rE4kIiIi51t5cCWdvu+U40pXABK8Cdzz3T0sfHQhTcs2tTqOiEiW23JsC7dMvIWzyWdJ8iVZHecCCZ4EFu5eyA2f3MCch+YQXj7c6kgikg6LFkFMjNUpMldyMnz4IXz7rdVJsl7Tpk0JCAhg9OjRtGzZkvbt2+P3+3E4HEyfPp1Fixbx7rvvpi5fuHBhQkNDWbNmjYpXROSalSplFrTnteKVokVVuiIiIiIiIiIiIiIiIiIiIiIiIiIi2Z/NZqdo0RoULVrD6iiSQWx2Gx0/60iV26ows9dMvIlefMk+q2OlcgY7qf1AbdqPak9g/kCr44iIiIiIiIhIOtmtDiAiIiIiIiLZ044dMHQoxMdbnSTjGAbs2wf/939WJ8m9DANefx0GD86+pSspEhPhzz+heXM4dcrqNCIiIpLiYOxB7vj2DuI9OfeNaLwnntu/vZ3o2Giro4iIZKk10WtoPqE5JxJOZLvSlRRuv5vY5Fhu//Z2ft35q9VxRCQd3nsP4uKsTpG5fD6YPj33F8z8m9/vp3DhwgwcOJDk5GS6d+9Or169GD58OHfffTevvfYa1apVo0+fPqnrHD16FL/fT/HixS1MLiI5Ubdu4HRanSLrBATAww9bnUJERERERERERERERERERERERERERPKyGp1r8OzOZ7mhww24QlxWx8EZ5CS0eCgP/fIQnSZ0UumKiIiIiIiISA5nMwzDsDqEiIiIiIiIZC8+HzRsCJs2gd9vdZqMFxwMq1dD7dpWJ8l9hg6FDz6AhASrk1y7gACoXBlWrYICBaxOIyIikrcZhkHriNasOLgCr99rdZzr4rQ7CS8Xzu89fsdms1kdR0Qk00Xuj8xxxVnBzmAm3zeZzjU6Wx1FRK7RwYNQtSokJ1udJPOFhMBbb8Hzz1udJOudPHmSd999ly+++IK481p2mjVrxpAhQ2jfvj0AycnJDBw4kC+++ILjx4+TP39+qyKLSA60dSs0apT9S+QzSlAQ/PUXVKhgdRIRERERERERERERERERERERERERERH4a+ZfzOw1E2+iF1+yL8v37wx2UvuB2rQf1V6FKyIiIiIiIiK5hIpXRERERERE5CLffQePPw7xOWdWaprYbNC8OSxbZnWS3GXUKHjllZxVupIiMBBuugmWLDGLeURERMQa49ePp//c/jlqaP+VhLpC+eTOT+hVr5fVUXKcuLg4Dh06xKFDh9i3bx9nz57F6/Xi8/kwDAOn04nD4SA0NJTy5ctTpkwZSpcuTYECBVR0I2KB9YfX0yqiFXHuuKsvnM0EO4OZ9eAsbq18q9VRROQaDB4MH32UN4pXAEqXNstm8tLbG5/Ph8PhAGDHjh38+uuvnDp1inr16tGoUSPKlCmD3+/Hbrcze/Zsnn32WRo3bsz3339vcXIRyYkaN4a1a61OkTXatoWFC61OISIiIiIiIiIiIiIiIiIiIiIiIiIick7CyQSWvrOUP8f+CQa449yZuj9HgAOb3UaZpmW45Y1bqNCqQqbuT0RERERERESylopXRERERERE5CJ168LGjVanyFxBQbBpE1StanWS3GHWLHjwwZxZupIiKAjatYOff85bwyxFRESyi4OxB6nxaY1cU7qSIl9APv566i/KFChjdZRsLTExkQ0bNrBjxw6OHDmCx+PB6XTidru52kdZNpuNgIAAfD4fdrud4sWLU7VqVRo0aED+/Pmz6BmI5F1/n/ybxmMbcyb5jNVR0i3EFcKiRxfRtGxTq6OIyBW43VC8OJzJuS83aZYvH8yYAbfmgW6o+fPnU6tWLcqUufb3zeHh4Rw9epRJkybRtKlew0Uk7X74AXr3hrNnrU6SufLlM5/rHXdYnURERERERERERERERERERERERERERORi3iQvW3/YyrLhy4jZHYM32Yvhy7gxqQH5AsAGDZ9oSOOnGlOoUqEM27aIiIiIiIiIZB8qXhEREREREZELREVB8+Y5u0DjWrhc0LcvfPyx1UlyvpMnoUqV3DH0MjQUxo41S2REREQk6xiGQZuJbVh+YDlev9fqOBnKaXfSonwLFj26CJva3S4SHR3NihUr2L59OzabDY/HkyHbdTqdGIZBpUqVCA8Pp0KFCvr+i2QCr9/LTZ/fxPYT2zHI2R87lwgtwc5nd5IvIJ/VUUTkMlasgPbtITbW6iRZq29f+Pxzq1NkPrvdTsmSJRk7diwdO3YEwOv1YrfbsdvtGIZx0fu5+Ph49uzZQ+3ata2ILCK5gMdjlnrFxFidJHOVLAnR0WC3W51ERERERERERERERERERERERERERETkyg6vP8zKESv5e+7fuM+6cQY58SR48Hv917yNgPwBYIDP46PETSVo+lxTanatiTPQmYnJRURERERERMRqOvIXERERERGRC4wYAcnJVqfIfB4PTJgAw4dDcLDVaXK2xx6DxESrU2SM+HhzmGXbtlCihNVpRERE8o7vN3/PukPrcl3pCpilBGui1zBlyxQeqP2A1XGyBa/Xy6ZNm4iMjCQ2Nhav14thZGxhg9dr/izt3LmT/fv3ExQURPPmzalXrx6BgYEZui+RvOydpe+w/8z+HF+6AnAm+Qz95/ZnfKfxVkcRkctYtw7cbqtTZL3ISKsTZL758+cDcPz4cV577TXy5ctH69atU8v0gItKVwzDIDQ0VKUrInJdXC545hn44IPc8znHv4WEwAsvqHRFRERERERERERERERERERERERERERyhlL1S3HvN/cCEH88nsN/HubQ2kPs/WMvR9YfIfFUIjabDbvTDjYwfAZ+rx9HoIMi1YpQvmV5yt1cjlINS1GkWhHsDv1DWhEREREREZG8wmZk9CQrERERERERybHOnIGSJSEpyeokWSNfPvjkE+jZ0+okOdeMGdC9OyQkWJ0k47hcZvHK3Lnwr3mOIiIikgkMw6D6p9X5+9TfVkfJVDWK1GDb09usjmG56Ohopk2bRkJCAh6PJ0v37XK5cLlcdOnShSpVqmTpvkVyo83HNtNkbBMSvblnQnWIM4SfH/qZtpXaWh1FRC7h/vth2rS0r9ejB0REnLt9tfM9Lpd5vrBNG6hXzyznzZ8fTp6ElSth5EhYsuTCderVg27doGVLqFABihUDvx927oQff4QPPzQLf9MjMNBc1+FI3/o5wT333MPmzZsJDw9n0qRJ2O12xowZQ58+fayOJiJ5QEIC3HADHDpkdZLMUbkybNsGAQFWJxEREREREREREREREREREREREREREbl+hmHgc/vwJnrxe/04g504g5wqWBERERERERERFa+IiIiIiIjIOZ98AoMG5a4SjaupUcMcOCVpd+IEVK1qFvbkNqGh8OWX8NBDVicRERHJ/VZHr+aWibeQ4Mndb0JDXCH80eMPGpdpbHUUS3i9XhYtWsSaNWvwer2WZnG5XNx4443ceeedBAYGWppFJKfy+DzUGVOH7Se2Y5C7Pm4uHlqcXc/uIl9APqujiMi/VKgA+/enfb20Fq+UKAFHjlx5mccfh3Hjzt3+/HPo2/fyy2/ZAs2bQ2zsVeNeJF8+WLUKatZM+7o5gdvtJjQ0lGeffZYBAwbw9ddf8/bbbxMYGMhrr73Gf//7XwIDA/H7/djt+k9QIpI5li2D22+HxNzTKQhAcLD53Bo0sDqJiIiIiIiIiIiIiIiIiIiIiIiIiIiIiIiIiIiIiEjm0kQCERERERERSfXdd3mrdAVg9244ftzqFDnTk09CUpLVKTJHfLw5LPPUKauTiIiI5H4fLP+AJG8ufVNxniRvEh+u+NDqGJaIjo7m008/zRalKwAej4ctW7bw8ccfs2vXLqvjiORI7yx9hwNnDuS60hWA2ORYnp37rNUxRORfEhLg0KGs3efixdCvH9x6q3ke7Nixc4+NGGEOsz/fyZMwciR06gQdO8LUqeceq1UL+vdPf5Z169K/bnb37bffYhgGLVq0oGTJkgwcOJC3336bEydO8Nxzz/H2228DqHRFRDJVixbQs+fFr+05WUiI+btHpSsiIiIiIiIiIiIiIiIiIiIiIiIiIiIiIiIiIiIikhfYDMPIfdNwREREREREJM0MAwoUgLg4q5NkrQIFYMoUaN/e6iQ5y6FDUKVK7i1eAXPA2rBhMGCA1UlERERyrxMJJyg7oizJvmSro2SJIGcQ0S9EUzi4sNVRsoRhGCxdupSlS5dmi8KVS3G5XNSpU4eOHTtis9msjiOSI5xOPE3pEaVzdWlWkDOIjX03ckORG6yOIiL/WLHCPH8XG5v2dXv0gIiIc7ev9is/Xz6oXx+WLr3w/nvvhR9/PHe7SRNYs8a83rIlrF9/4blVm828r25d8/acOWYhS3r06wejR6dv3X8zDPOcXmKi+dXvh6Ag8xIcDA5HxuznWjVr1gy73c7kyZOpWLFi6v2zZ8/m5ZdfZuvWrfTo0YMhQ4ZQqVIlfD4fjqwOKSJ5QkIC3HBD1hd9ZZYqVWDrVggIsDqJiIiIiIiIiIiIiIiIiIiIiIiIiIiIiIiIiIiIiEjms1sdQERERERERLKHAwfA50vfuj16mAP7Ui5pZbfDsmUXbqNHjyuv0779hcvv2ZO+7AkJ5wYkyrX7/PP0/VnnJImJMGKEOXxSREREMsf4P8djt+WdjyrsNjsT1k+wOkaWMAyDefPmsWzZsmxbugLg8XjYuHEjU6dOxZfeAyKRPOarDV/l+tdun9/HJ6s/sTqGiJxn166sO0cTF3dx6QrA9u0XL5di6dKLC60NA3bsuPTyabV5c/rWMwzYuxemTzfLhZs2hfz5zUvp0mbBQPXqUK4cFC5slq9Urw69esG4cWZxjMeT/txXc/ToUVavXk2HDh0oX778P5nNk44dO3bknXfeoVSpUkycOJG33nqLM2fOqHRFRDJNSAhMnWqWUOV0wcEwbZpKV0REREREREREREREREREREREREREREREREREREQk78jdE3FERERERETkmq1bBy6XNfseNAjCw699+cKFYUIGzav2emHx4ozZVl7h8cCnn0JystVJMl9cHCxYYHUKERGR3OuLdV+Q6E20OkaWSfAk8Pmaz62OkekMw2DmzJmsX78eT2ZO6s4gHo+HnTt3MmnSJJWviFyF3/DzwfIPSPAkWB0lU3n8Hr5a/xWJnrzzO0oku0tMtL4c9z//OXd9xw7Ytu3KyxcuDO3anbs9a1b6952QhpddwzDPd95zj1mwUqsW9O5tFgyvXg3x8WYBd3Kyud2EBEhKMs/5eb3mc4uIgOeeg9atITQU6tSBr74y/xwy0hdffAFA06ZNsdvtGIaBzWZLffyee+4hMjKSDh068NVXX3H77bezbNmyjA0hInKe8HAYPtwsYcmpQkJg9GioX9/qJCIiIiIiIiIiIiIiIiIiIiIiIiIiIiIiIiIiIiIiWUfFKyIiIiIiIgLAqlVmyURWq18fhg41BycmJV3bOl98AaVKZdygvw0bMmY7ecVPP5nDGfOCuDhzyJqIiIhkvHh3PAdiD1gdI8vtj92fqwsLDMNgzpw5bNu2LUeUrqTwer0cOHCAqVOn4rd6qrtINrZw90LOus9aHSNr2GDKlilWpxCRfyQmWns+6j//gVdeMa+73fD441devkAB8xxa4cLm7blzYfLk9O//Ws6bxsaaZckVK8Jdd8Evv5glKwkJ5mNpfYsTHw9nz5qFLJs2wbPPQrFi8MwzsHNnup7GRZo2bcrIkSNp0KDBJR83DIOKFSvy+uuv06pVK9asWcOQIUPYvn17xgQQEbmEZ56Bl1/OmeUrISHw9tvQs6fVSUREREREREREREREREREREREREREREREREREREREspaKV0RERERERASAJUvSPnzvegUGwjffQEAAjBwJR45cfZ1HHoGuXSEmBv7v/zImx9mzcPx4xmwrLxg+3Pye5RXLl8O+fVanEBERyX02HNlAiOv6ppj2qNsDY6hx0SX+lXh2PbuL7+77jublml/z9m4qfhMf3fERy3otI/6V+NTt7em/57pyni/EFULUkagM21528/vvvxMVFZWjSldSeL1e9uzZw08//YRhGFbHEcmW3lv+HnFuC1pbLRDnjmP4MjVximQXXi9Y9ev5uefM0hSn0yxAuf9+81zq5ZQpA8uWQYsW5u2FC+G++64vv9d7+ceio6F3byhZEgYNgv37zTLhjP5+xcWZZSxffAE33QTNm8Mff1zfNm+//Xb69etH0aJFAbDZbBc8nnK7cePGzJs3j+eee44//viDZ5999vp2LCJ5WnJyMm63+4L7/n0M+L//mQUsOal8JSQEXn3V/L0lIiIiIiIiIiIiIiIiIiIiIiIiIiIiIiIiIiIiIpLXqHhFREREREREANiTcbOkr9m770KtWrB5MwwefPXly5WDTz4xrz/9tDlEMCMEB8Pu3Rmzrdxu/37zzysv8fvh66+tTiEiIpL7rDu8DrfPffUF0yHEFULlQpV5oPYDLO65mI43dLym9dpWastzzZ4jvHz4dZfCXI7H52Hd4XWZsm2r7d69m5UrV+bI0pUUHo+Hbdu2ERWVe8txRNLrYOxBlu1fZnWMLHUg9gBrD621OoaIYBY42y34Fy4jRsBHH5n7jomBDh3gp58uv3zt2rBihVlMAjBlCtx5JyQmXl+OwMCL7zMMGD8eatQwy60TE81ilMzm8ZgFNCtWQMeO0KtX+kuabTYbLpfrqsv5fD6CgoIYMGAAXbt25fHHH0/fDkUkT5s0aRL9+vWjVatW3HnnnYwZM4aNGzcC5uuR3+9PXdZmMz/DGjo0Z5SvBAfD++/DK69YnURERERERERERERERERERERERERERERERERERERExBoqXhEREREREREA3Jkz8/qy2raFZ5+F5GTo3v3q+7fZYOJECAszBxZOmpSxeZKSMnZ7udXq1RAQYHWKrOV2w6JFVqcQERHJfZbsW0KSN2PfhLWY0IIWE1rw0PSHOBJ3BACn3ckLN79wTevHJMUw9++5vLnkTT5f+3mGZkuR6E1k6b6lmbJtKyUnJzN9+vQcXbqSwuPxMHfuXGJjY62OIpKtLNqzCKfdaXWMLJXsS2b+rvlWxxARzIHyDkfW7S8gwDwH+fzz5u19+yA8HP744/LrtGkDS5ea5dEAH3wADzyQMeddg4MvvH3woLm//v0hLg683uvfR3okJMD330OVKrBwYebtx/HPH36pUqWYOnUqXbt2zbydiUiuNGjQIPr06cP3339PYmIikZGRPPnkk/Ts2ZNPPvkEALvdfkH5CsDAgTB6NISGZu3voWvldEK+fObnZ08+aXUaERERERERERERERERERERERERERERERERERERERHrqHhFREREREREgKwtXgkLg4gIsNthyBCIirr6Oi+8ALfcAtHR0K9fxmdKTMz4beZGq1aZwxzTqkcPMIxzl7Sy22HZsgu30aPHhcuUKwdffgnr1sGRI+bPdHw8bN8OEybATTelfb8pruVnVERERNJmdfTqDN9m5IFIIg9E8t3m7/h247ep95fOX/qa1p8YNZE7J9/JkN+HsOrgqgzPl2JV9Co8Hg8LFixg3rx5bN68mYSEBACM9LxZygbmzp2LO6vbHDOR1+tlxowZOfbPQyQzLD+wnDh3Og4IczCv38vivYutjiEiQIECGT/wfujQc+eZvvrq3P1BQTB/Ptx/v3n79GkYMAAKFTLLV1IuxYqdW6dzZ5g3DwoWNG9PngwzZ164fMOG6c9aoID51TBg/HioUQOWLzfPfVktKQmOH4d77oGePeHs2czb178LEURErsWoUaN477336N27N3/88QcbN25k/vz5PPbYY2zevJmXX36Zl156CTDLV/59HNijB2zeDI0bmwUs2UVoKLRoAX/9Bd26WZ1GRERERERERERERERERERERERERERERERERERERMRaTqsDiIiIiIiISPaQlTPr3nrLLMlYsgTef//qy5cuba7j90OvXuaww4zm8WT8NnOjJUuy9mclxaBB5oDKK6lcGR5//ML7XC6oVs28PPigWd6zcmXa95+QYJa5lCyZ9nVFRETkYh6fh0NnD2Xa9svkL8MtFW9JvR11JHu1qB2IPUCHjh1Ys2oNiYmJeL1ebrjhBl599VUeffRR/H4/drvd6pjXbPfu3WzduhWv12t1lAzj9/uJjo4mKiqKevXqWR1HJFuI3B953dvoUbcHEZ0jLro/wZPAkbgjrI5ezSerP2H5geVp3rbdZmdJzyWElz938NhzZk8mRk28nsj8eeTP61pfRDJGnTrg82XNvkqUgNatz90uVAimTr14uZ49YeI/LzGdOkFg4LnHHnrIvJxv716oVCnteZxO87yY12tuc86c7FG48m8JCTBlCixcCJGRUL58xu8jJ71HFpHsYf/+/YwbN47atWvzwgsvUKVKFQBatmxJWFgYW7ZsYeXKlYwcORKn08m7776LzWa7aDsVK5qFV59/DgMHmqVTWfV76d+cTrMk7OOPzd9Fl4grIiIiIiIiIiIiIiIiIiIiIiIiIiIiIiIiIiIiIpLnaCKBiIiIiIiIAOagpqxStqz5tVUrs8TDMMxLxYrnlomIMO+rWxeKFTOHSNntMH/+ueUjIs4tX7Gied+MGenLFBycvvXyEsOAzZuzfr/168PQoebPSlLS5ZeLi4PJk83ylTvvhNtvhzfeOFeqExQETz+dvgyBgbBuXfrWFRERkYslehNx2B0Zvl1jqIEx1ODgCwdpWLohAJuObmLggoEZvq/r4ff5Wbh4IQ8++CDffPMNI0aMwOl00rNnTz777DPsdjt+K9ru0iE5OZnp06fjyYVNhh6Ph7lz5xIbG2t1FBHL+fw+dpzakWnbD3GFULlQZR6o/QCLey6m4w0d07yNQS0GXVC6klFik2M5mXAyw7crktMZhoHb7SY+Pp4zZ84QExNDXFwcSUlJmfI+pmpV6wbcWy001DxH2rEjzJ6dPUtXUiQlweHD0LAhbN+esdv2+Xz48uoPgYik2+nTp9myZQtNmjShSpUq+P3+1N9TderU4ZZbbiEwMJCAgABGjBhBxPkfPP2LzQZPPml+TtK4sfn6nJWlJ3a7uc/wcPjrL+jVS6UrIiIiIiIiIiIiIiIiIiIiIiIiIiIiIiIiIiIiIiIpsnCsroiIiIiIiGRngYFWJ7BWUJDVCbK/vXuzfp+BgfDNNxAQACNGQJcuFxb0nG/dOnj44Qvv++03czBlp07m7QIF0pcjPh7WrDEHXIqIiMj1S/QkYrdlTTd8vCee/AH5s2Rf18wHrwx9hbdfeTv1rubNm3PvvfcSERFBhw4dqFy58jVtyu/3Y7fbOXv2LMOGDWPkyJF069aNV199ldq1a2fWM0i1fPly3G53pu/HKl6vlwULFtClSxero4hY6q8TfxHgCMDty9i/7y0mtACgfFh5RtwxgpL5SuK0O3nh5heY/ffsa95O/ZL1Gdp6KH7Dj9vnJsiZcQf5Qc4g1h1ex+1Vbs+wbYrkNIZhcPr0aQ4dOkR0dDT79u3j+PHjqe9DbP9MfTcMI3WYfcGCBSlXrhzlypWjdOnSFC9eHIcj/cV7djvUqAEbNqR93YkTzcu/DRtmXv5t3760D7Lv1cu8ZIbERPi//4NNm8zr2Z3PBydPQrNmsGKF+ed2OSk/Q1eTnJxMYF4/gS0i6ZKcnAxA0j+t7jabDa/Xm/rac/jwYZo3b85///tfHnvsMWbOnMmjjz56xdemihVh+XKIjIT334f58/lnH5nzHIKDwTDg7rvhpZfM0hcVroiIiIiIiIiIiIiIiIiIiIiIiIiIiIiIiIiIiIiIXEjFKyIiIiIiIgJAvnxw/HjGbnPoUHj9dfN6RMS54YPjx8Mff1y8/JAhULiweX3yZFi9GqKjzdvPPXfx8k2awEMPmddPnYI33oBdu9Ke0+9PfyFHXrJxIziz+EzCu+9CrVqweTMMHmwWr1yr0FAIDzcvKX79NX05fD5ziJqIiIhkjCRvEg5b+gdvX07KAP9CwYV4vtnztK3UlmZlmzGv+zyqfFwlwwsD0suGjfYd2wPg8XgwDIMmTZoQHh7ODz/8wM6dO6lcufJVB1EbhpH6+NChQxk9ejR+v5/NmzeTkJCQuoztvIms+/fv54cffmDXrl3kz5+fmjVr0rBhQ6pXr44zjW/2fD4fq1evxuv1pvVbkGP4/X62bdtGUlISQWprlDxs3eF1mbLdyAORqV8blGrAS81fAqB0/tLXvI1ARyDf3PsNAY4ARqwYQZcbu1CxYMUMy5jgSWDtobUqXpE8xzAM9uzZw/Lly9m3bx82mw2bzXZR4VpK0cq/nTp1ilOnTrF169bUIfdFixalWbNm1K5dG5fLleZMLVpAVJQ5fD4v8ftzTulKCsOAM2fMP7O1ay8sUj7//eml3uv++/3rli1baNasGTfffDMzZ84kJCQks+OLSC4SFhZGWFgYkydPpkuXLnTp0iX1d9Dvv//O6tWradmyJS1btuTWW2/lp59+4o8//qBt27ZX3K7NZr7GtWgBR4/Cl1/CqFHgdkNc3PX/rrLbzc84QkLghRfgscegSJHr26aIiIiIiIiIiIiIiIiIiIiIiIiIiIiIiIiIiIiISG6m4hUREREREREBoH592LMna/b1yy+Xvv+5584Vr8yfDxMnnnts1KiLl+/R41zxSmzspZe5FklJUKNG+tbNS2JizAKSrNK2LTz7LCQnQ/fu5sCya/HRRxcX9Rw/Dp98AqNHpz9PTEz61xUREZELuRwu/Malh3Rfj5QB/gBrotdw5KUjAJQtUJbWFVrz2+7fMnyf6WF32ClZvCQALpcL45+JrGXKlAHg6NGj5nJXKF053//+9z8mTpzI448/zsKFCylSpAjFixdPfTxlePUHH3zAe++9R2xsLMWLF8flcnH06FGKFy/OCy+8wBNPPEFAQMAF6504cYITJ04QFBREiRIlLhh0vX379ssOW89NbDYbGzZsoFmzZlZHkQyUlJTE4cOHOXToEAcOHCA+Ph6Px4PX68Vms+F0OnG5XBQqVIhy5cpRunRpihcvnuaCotziwJkDJLgTMm37ZfKX4ZaKt6TejjoSdc3rvnvru9QqXovNxzYzeOFgutyYhsbOa+D1e9lxckeGblMkO0tMTGTDhg2sWLGC5OTki4pW0srj8aReP3bsGPPmzWPu3LnUq1ePpk2bUiQNU+Rvvtk8X3j27HVFynH8/pxVupLCMMzzaeHhZqFzyh+1zWbjxIkTLFq0iODgYIoVK0ZgYCClS5emRIkSF5SugFkcGB8fz7Jly1S6IiJXdH55acr16tWrM2jQIAYPHkzXrl15//33uemmm/jrr7+YMGECu3fvZsKECZQqVYp7772Xn376iSNHjqRpvyVKwP/+B6+8AvPmwe+/w5IlsGWL+bjDceUyFrsd8uUDj8dctnZtaNUK2rWDW281HxcRERERERERERERERERERERERERERERERERERERkSvLm5OBRERERERE5CKtWsHs2WbJRV5ToQKcN19aLiMpyRz0mBXCwiAiwhwoNmQIRF37zN3LCgw0h5Z5velbPynp+jOIiIiIKdgZnCnFK+f798DmwsGFM3V/aWKHYgWLpd5MyZo/f37AHEru8/lwOByX3UTK4xEREQwfPpx33nmHunXrMm3aNKpVq0aBAgUAszzFbrezdu1axowZQ1JSEhMnTqRevXrExcXx119/MWLECJ599lkAnn76abxeL06nk7Fjx/LVV19x5MgRzpw5Q1xcHCVKlKB9+/YMGDCAyMjI6x7GnhN4PB6WL19O06ZNL/q5kpwjISGBTZs2sWvXLg4dOkRiYiIulwuv14vvCg2TBw4cYNu2bdhsNrxeL2FhYZQtW5Zq1apx4403XvHvaW4S74nHT8a/bhtDL54+venoJgYuGHhN67et1JZnmz5LsjeZ7j92x+3LnNekeHd8pmxXJDuJiYlh0aJFqa955xemZKSU9w7r1q1j/fr1lCxZknbt2lGxYsWrrtukSfrP6+RkObnnzueDEyegTx+YMcMsGPzyyy957733iI83X1tdLheVKlWibt26tGzZklatWnHjjTficrnw+/106NCBo0ePprkIQUTyHrvdTlxcXGqhaMrXl19+mcTERN544w0GDBgAgMPhoHjx4syaNYsmTZoAcMMNNwBw+PDhdO3f4YCOHc0LmEUre/fCunWwahUcOAAJCebFZoPgYAgNhfLloWlTaNjQvK7DThERERERERERERERERERERERERERERERERERERGRtFPxioiIiIiIiADmQKfAwPQVr0ycaF7+bdgw83KtKlXKmP2m1c03X/828oKsLF556y0oVw6WLIH330/buqNGwQ8/QMGC0KgRvPgiFCsGr74KxYvDE0+kL5OKV0RERDJOsCsYrz/jp2aHlwsHoFBwIZ5v9vwFj209vhWAoa2H8nqb1wGI2BBBr596pS5TrkA5GpRqAJD6FSDEFUKn6p0AOJFwgsgDkdeV04+fkICQi+53u92pxR5XK3NwOBzMnz+fPn360KNHD1588UXmzJnD6dOnKVmyJKGhocC5Upft27dz4MAB+vXrR9euXVO337BhQypWrEinTp2YOnUqDzzwAEWLFgVgxYoV2Gw2brvtNipWrIjf72fRokVMnDiRqKgo7r777uv6PuQkycnJ7N27l0ppPWgRSxmGwaFDh1i+fDnbt29PLU9JkXyNB8Dnlw+cPn2a06dPs337dn755RcaNmxIkyZNCAsLy/D82UmcOy7L9hXviSd/QP6rLhcWGEZEpwjsNjtD/hhC1NEMaOy8jARPQqZtW8RqhmGwdu1afvvtN7xeL4ZxcSFSZvD7/fj9fg4ePMikSZOoVasWHTp0IDAw8LLrVK0KVarA5s1ZElEyiNsN8+fDzJnwyy+vMmnSJGrUqEHbtm05efIkJ06cYM+ePcyaNYuZM2fSsGFDnnzySbp3747dbsfn81GsWDGKFSt21X2JSN61ePFiZsyYwcyZMwkODqZ9+/b069ePatWqAfD6669Tu3ZtNmzYwN9//03r1q1p0aIFderUSd1GZGQkwcHBNG/ePEMy2Wzm516VKkHXrhmySRERERERERERERERERERERERERERERERERERERERuQwVr4iIiIiIiAgA9epBYqLVKbJeSAi0bGl1ipzB6TQHhWWFsmXNr61aXb7sJSLCvNSrB1Hnzdfdu9e8AMyeDYcOwZdfmrd79YKnnzYHPqaVU2dRREREMkyQM4j8gfmJSYrJ0O0u673skvd/u/FbNh3bdNX121ZqS0TniIvuLx5anJkPzATgj71/cMvEW64nJqGOUAIcARfcl5CQwIkTJ3A6nRQsWPCq2/jzzz956KGHaNu2LePGjQPgyJEjeDweSpQokTq0PKV4pVy5cvj9fvbs2XNRqUuRIkVISEjAMAxCQs4VwgwaNIjq1atfsOyrr77K0KFDWb9+PV6vF7vdnubnnxO53W4iIyNVvJJDeDweNm/eTGRkJLGxsZlSJOD+56Bi1apVrFq1ivLlyxMeHk7lypVT/97lJj6/L1O222JCC+BcYVbbSm1pVrYZ87rPo8rHVXD7Ln/w9lbbtygXVo4l+5bwfmQaGzvTyGtkfFmYSHYQExPDDz/8wLFjxy4omcpqXq+XLVu2sHPnTu67774r/r59+WXo1w/isq4PSjJAQgI8+qiP+PhZdO9+P6NHj04tCjxz5gw7duxg3bp1/Pbbb/z22288+uij/Pzzz3z88ceUKFHC4vQikt19//339O/fn4SEBCpXrszZs2cZNWoUhmHw7rvv4nA4cLlcdO3ala6XaUBZtWoVU6dOpWbNmpRN+YBCRERERERERERERERERERERERERERERERERERERERyjLwxDUtERERERESuKl8+yIsz7JxOaNjQ6hQ5Q1AQZOe52sHBl77//OIWpxMKFEjf9oOC0reeiIiIXFrdEnUzbdtev5cTCSf4fc/vPP7z4/SY2SPT9pUeFYMqAlxQBBETE8Pu3bspUKBA6pDXyxVF7Ny5kwcffJBixYoRERGBzWbD4/Fw9OhRbDYbxYoVu2idm2++mVatWvHzzz/z1FNPMW/ePNatW8fSpUsZMmQINpuNhx9++ILilZTSFb/fn5rFZrMxaNAgbrzxxjxTupJi7969+C/XCijZxt69exk1ahRz587l5MmTeDyeDC9dOZ/P58Pn87Fnzx6mTJnChAkTiImJybT9WSU0IDRTtht5IJLIA5H8suMXHpr+UOr9ZQuUpXWF1ldct2wB87WyVYVW+If6MYYaGEMNKhasmLpMROcIjKHGdf/OCXGGXH0hkRzEMAzWrFnD6NGjOXTokKWlKym8Xi/x8fFMnjyZmTNnkpycfMnlLjMvX3KAhAQDh2MCvXr1IjQ0NPXPOCwsjMaNG9O3b19Gjx7Nxx9/TKVKlZg2bRrjx48HLv++WETkxx9/pHv37jRt2pQff/yRqKgopk6dSq1atZgzZw5+vx+Xy5V6LHep15OFCxfy+uuvs379el5//XXKlSuX1U9DRERERERERERERERERERERERERERERERERERERESuk9PqACIiIiIiIpJ9hIfD1KmQl+bYJSdD7dpWp8gZgoMzvnhl6FB4/XXzekQE9OplXh8/Hv744+LlhwyBwoXN65Mnw+rVEB1t3v7jDzh4EBYsgL17zZ/jRo1gwIBz6+/aBSdOpC/r5YpdREREJH1aV2jNsv3L8Bm+dG9jYtREJkZNTNM6wxYPY9jiYRm2vTTzQRVHFQA8Hg92ux2n08mePXuIioqiatWq3HDDDRetZhgGNpuNnTt30qdPH0JDQ5kzZw4lS5YEzHKUw4cPExAQQKFChcxd+Xw4HA4AXC4X06dP56mnnuLzzz9n4sSJhISEcObMGYoWLcqoUaPo06fPJff574IVwzAIyoOtdHa7nZMnT16y2Eas53a7mTdvHps2bcLr9VqSwePxEB0dzejRo7ntttto1KgRNpvNkiwZLdSVOcUr5/v396pwcOFM3+e1yqziGREr+Hw+pk6dyp49e7JF4cq/eb1etmzZwp49e+jduzdhYWEXPB4UBI8/Dp99Bm63RSElXXw+Jz5fW7ZuPU2bNqS+T4Vz7ztLlChBz549uf3227ntttt47733ePbZZ8mXL591wUUk21q5ciUvvfQSbdq0YciQITRq1AiARo0aUaVKFVasWIHD4cDtdmO327Hb7dhsNvx+f+px7ogRIxg8eDBhYWF8++23dOzY0cqnJCIiIiIiIiIiIiIiIiIiIiIiIiIiIiIiIiIiIiIi6aTiFREREREREUnVty/Mng1xcVYnyRp2O3TpAgEBVifJGSpVyvjilcv55ZdL3//cc+eKV+bPh4nnzUUPCDD/PLt0ufS6Z8/Cv2aJp0mNGulfV0RERC7WuExjQgNCiU2OtTpK1vKA7YhZLhBw3hvRBQsWcPr0aW655RYqV64MXFhC4Pf7cTgc/PHHHyxZsoQmTZowf/58ChcuTO3atXE4HBw/fpwCBQpQ+59mwfOHWS9dupSnn34ar9fLm2++SUhICFu3bmXt2rXUqFGD8PDwi6JeqjDC5/MxadIkPB7PBdtPi7p169K5c+fU28OGXVyEM3To0NTrM2fOJCoq6orbtNvttGjRglKlSlGmTBny58+f+lhERAT79u1LV9bz2Ww2Dh06pOKVbGjv3r388MMPJCcnW1a6ksIwDDweD7/99hsbN27kvvvuo2DBgpZmygiFggsR5AwiyZuUodsNLxeeuv3nmz1/wWNbj28FYGjrobze5nUAIjZE0Osns7Fz/Prx/LH3j4u2OaT1kNTSlsmbJrM6ejXRZ6PTndGGjRKhJdK9vkh24vF4+Pbbbzl06JDlr5dX4vV6OXv2LF9++SW9e/emSJEiFzz+zDPw+ecWhZPrFMLrr/vo1w+cTvOfLKWUrqRcd7vdlC5dmq5du/LRRx+xdOlSOnToYGVoEcmGYmNjGTlyJB6Ph/79+6eWrgDs37+fLVu2UL58eZ5//nn++OMPypYty+OPP063bt0uKBdt1qwZffr0oWvXrtxyyy1WPBUREREREREREREREREREREREREREREREREREREREckAKl4RERERERGRVK1bQ6FCead4JSgIXnzR6hQ5R926kJBgdYrLGzUK7r7bzFmsGISEmD/LO3fCokXw6adw4ED6th0aCi1aZGxeERGRvK5hqYYke5OtjpHlbC4bv3zyC6MrjObuu++mQIECTJ8+ndGjR1O+fPnUQhK/33/BMNiUYdQ2m40aNWpw8OBBevbsecG2HQ4HTqeTxx57jNtuu41HHnmEmjVrsnr1ah5//HHsdjuffPIJ7dq1S11n1qxZ3H///fz111/8/PPPlC1b9qLM5w/DnjdvHt988w1t2rTJ2G/MdXK5XJk+JNftdnPw4EHq1q2bqfuRa2cYBnPnzmX9+vXZrkDA4/EQHR3N6NGjueeee1ILkXKq+iXrE+AIyPDilWW9l13y/m83fsumY5uuuO4vOy7d2Plcs+dSi1fm75rPxKiJl1zuWuULyEfjMo2vaxsi2YHH4yEiIoJjx45lu9fMSzEMg4SEBMaNG8djjz1G0aJFUx+rVAluuQV++w1ywFORfzl+3MYLL0xl4MCWlCpV6oKyP8MwcLlcAISFhZGQkEDhlBZmEZHzFChQgJIlS3LXXXdx9913p95/9OhRPv30U3bt2kWLFi3Ys2cPN954IzNmzGDBggUkJyfTvXv31OWbN29Oo0aNLihGFRERERERERERERERERERERERERERERERERERERGRnEfFKyIiIiIiIpLKZoMBA2DQoOxdsJFRKlSAhg2tTpFzhIRAmTKwb1/a15040bz827Bh5uVaVap0+cciIsxLZrDb9bMiIiKS0UrlL0WwK5hkX94qX8kXmI+qlaoycOBAvvrqK5KTk9mxYwd2u50JEybQrFkzDMPAbrfzww8/cPr0af7zn/9QoEABALp27UrTpk2JjY3lxIkTHDlyhFOnTrFp0yZ++eUXbDYbR48eZd68ebRv3x6A33//nR07djBgwIDU0hWv14vD4eCee+7h6aefZsSIEfz666889thj+Hw+HA4HcGEBzBdffEG/fv3o0aMHTmf2+ojJMAyio6M5fPgw0dHRdOrUKVP2s3///kzZrqSdz+dj+vTp7Ny5M9sWCBiGgcfj4aeffiIxMZHGjXNueUf9UvVJ9CRm2va9fi8xSTFsOrqJyZsnM2H9hEzbV1r5DT8NS+mAUHI2n8/HpEmTckzpyvmSkpL46quveOKJJwgLC0u9f9w4qF497xRI5y7BjBzp4uTJl+ncuTP16tWjdOnSBAUFpb7vPHnyJMuWLaNw4cI0bdrU4rwikt2klIN++OGHFxy7JiQk8N577/HRRx/Rq1cv3n//ffLnz4/L5eKrr77iscce46233qJt27YXFD+pdEVEREREREREREREREREREREREREREREREREREREJOfLXlOxRERERERExHKPPgoDB1qdIvPlywcvv3zx/fHx8YSGhmZ9oByiSZP0Fa/kdElJULOm1SlERERyn07VO/Htxm/xGT6ro2QJh81B19pdee7u5/j5559ZuXIlSUlJtG/fnqeffpry5csD5sBYh8PB/fffD0C7du0oUKAAhmEQFhZ2wdDxFCtXrmT+/Pk0bNiQYcOGERYWRqlSpQA4cuQIAIULF8bv9wNgt9tJTEwkJCSEhH9aF1OGzqYMvE4pYDl79iwvv/wyY8aMoXHjxlSrVg23252J36m0c7vdjBs3LvV2ZhWvnDx58oIyGrGGz+dj8uTJ7N+/P0cUCHi9Xn777TeSkpJo2bKl1XHSJV9APoqHFif6bPR1bWdi1EQmRl2ilfMKhi0exrDF197YWWnUFRo708Fn+KhSuEqGblMkKxmGwfTp04mOjs4Rr5mXkpiYyPjx4+nXrx/BwcEAlC4Nn30GTz4J8fEWB5Q0cmCz3cmkSU8ya9YsGjVqRJMmTahYsSJlypTBbrczevRoFixYwMuXOoErInnWn3/+ScGCBalcufIFhaFgHsfmy5cPt9vNvffey/jx4y9Yt1evXnz77besXbuW5OTk1ONfEclafr+fkydPkpycjNfrxev1YrfbcTqdOJ1OChYsSEhIiNUxRUREREREREREREREREREREREREREREREREREJAdS8YqIiIiIiIhcICwM/vMf+PZb8OXy+df/zLFO5fV6iYiIYPz48cycOTN18LWc06oV/PyzWUSSl1SuDC6X1SlERERyn+ebPc+0rdNI8CRYHSVLBDgCeOHmF6hdvDZ16tS57HIpw2N79uzJpk2bKFu2LHCuGMUwDAzDSL3ucDg4ceIEiYmJVK5cmaZNm16wvdq1axMUFMSUKVN45plnUgdYhoSE4Ha7WbNmDQBVq1ZN3U9K+cumTZvo06cPa9asoWfPngwdOpSJE9NWmpCb2Gw2EhMTVdZoIb/fz5QpU3JM6UoKj8fD0qVLCQgIuOjvaE7RqHQjordfX/FKTnRj0Rux21S2JDnXpk2b2LlzZ456zfw3wzBISEjgl19+oVu3bqn3P/IIfP01LF4MOfjp5UmBgS7atJlKbOwg1q5dy++//576/jbFgAEDeOqppyxKKCLZzerVq2nWrBnh4eEsXbr0gtKV833yySep11PKWQzDwGazYbPZcDgcqSVeIpK5/H4/x48f59ChQxw4cIADBw5w6tQpnE7nZcuPvF4vgYGBlCpVigoVKlC6dGlKlSqlMhYRERERERERERERERERERERERERERERERERERG5KhWviIiIiIiIyEVefhmmToXERKuTZI6QEHjqKbjUbK0CBQoQHR1NzZo1+fzzz3nkkUeyPmA21rAhBATkveKV5s2tTiAiIpI71S1Zl6qFqrLx2Earo2SJGkVrULt47WtefsKECZe8P2Vg7PlOnz5NQkICTqcTv9+P3X6uJODhhx/m448/ZsOGDdx111306tWLChUqkJSUxNixY1m3bh21a9fmpptuAkhdf/LkyfTv35/k5GQ++ugjnnjiCQIDAy8ain29hg4dmqHby0w2mw2Px5Ph2/X5fCxduhSfz0fZsmWpWLFi6vf6csNI8yLDMJg5cyZ79+7NkQUCHo+HBQsWEBwcfMXypeyqdYXWzNs5j2RfstVRsowNGy3KtwDg+PHjFCtWzOJEImkTFxfH7NmzM+V3V1bz+Xz8/fffbN++nerVqwNgs8E330C1ahAXZ3HADGEAeeP3flKSnXXrWrJnz29s2bKZJUuWcPz4cfbt20f58uXp0KEDt9xyi9UxRSSbWLVqVeprwt9//82SJUto1arVRce+5x8/pZSUgnkct3r1alauXMkdd9xB/vz5L1pXRDLOkSNHWLlyJVu2bMFut2MYxgXvR91u9xXXT0hIYNeuXezZsweXy4XX66VQoUK0aNGCWrVq4XTqnz2LiIiIiIiIiIiIiIiIiIiIiIiIiIiIiIiIiIjIxfQ/EEVEREREROQiN94Izz8PI0dCQoLVaTJesWLw+usX3+90OnnooYcoU6YMo0aNokePHvz22298/fXXWZ4xu2rY0OoEWS9/fujSxeoUIiIiudegFoN44pcniHPnimnZl5U/ID8vh7+cadt/5JFH6NChA4ZhXDQ8NigoiIULFzJgwACmTp3K4sWLyZ8/P/Hx8TidTmrWrMk333xDoUKFALDb7bz66qt8+OGHhIWFMWHCBLp06YLdbsftdmO32/H7/Zn2XLIzm82W4YUfGzZs4LXXXiMyMpL4+Hi8Xi/VqlVj0KBB9OzZUwOBz7Nu3Tr++uuvHF0g4PV6+fnnnylZsiTFixe3Ok6a3FzuZlwOV54qXgmyB/HnjD+58YUbCQgIoEGDBrz11luUKVPG6mgiV2UYBjNmzMiRRVWX4/F4mDlzJs8++yzB/zQqlyoFY8bAE0/k7POYNhsYRt4oXUkRFwcnT4bQpEkTmjRpYnUcEcmm1q1bxy233EKtWrWoXr06kydPZs6cObRq1eqi46TLlVbu3r2bzz77DL/fz0MPPURoaGhWRBfJU7xeL9u2bWPZsmWcPn0ar9d73cW9fr+f5GTz+PPEiRPMmTOHOXPmUL9+fZo2bZp6HktEREREREREREREREREREREREREREREREREREQEwGZc7/9uFBERERERkVzJ7YZatWDXLshNR47BwfDHH3CpWX6GYaQO5tq5cydff/01H330EUWLFuWHH36gYV5sHbmEgQNh1CjzZyQvKFoUjhwBh8PqJCIiIrlTsjeZ4h8UJzY51uoomSosMIxjA44R4AiwLENycjIHDhxg8+bN7Nq1i8TERKpWrUrnzp0JCgpKXe748eOUKFECgLJly9KqVSsKFSpE6dKlKVasGIcOHbqu4Zl169alc+fOqbcnTJhw0TK9e/dOvT5z5kyioqLStI+hQ4emXo+IiGDfvn1pD3oJgYGB9O7dO8MKM9atW0efPn2IioqiZ8+etGvXjqNHjzJ+/Hi2bdvGqFGjeOaZZy44Vrkav9+P1+slIMC6n7XMEBMTw+jRo3N06cr5ihYtSr9+/XJUqY5hGFQcWZH9sfutjpJ1ksE10kXtGrUJCwtjx44dxMfH88knn/DII49YnU7kijZu3Mgvv/ySa143UzgcDqpXr063bt0uuP/11+H993Nm+YrLZWD+MV36d32PHhARce72tbwluOkm6N0bGjeG+vUhJMS8f+9eqFTp4uXr1YNu3aBlS6hQwSyu9vth50748Uf48EOIjz+3fOvW5jnWq4mIgF69Lv1YgQLm4/fee/XtiEjeFBUVRYsWLahRowYjR44kMDCQ8PBwXC4XixYtuqbSpk2bNvHhhx/y9ddfM3To0AuOFUXk+vl8PpYuXcrKlSsxDAN3Fnx4aLfbsdvtlC5dmo4dO+a4UlMRERERERERERERERERERERERERERERERERERHJHE6rA4iIiIiIiEj2FBAA06ZB8+aQmGh1mowREgJ9+166dAXAZrOlDjSuWrUqAwcO5KabbuKNN96gcePGvPfee7z00ktZGzob6tbtGB99VAhwWR0l0wUHw3PPqXRFREQkMwU6A+nbsC8fr/6YJG+S1XEyRZAziL6N+lpaugJmaUjVqlWpWrXqFZcLDg7m/fff5/Dhw2zcuJEVK1Zw7Ngx4uPjcTgcvPLKKxlaFnHgwIEM21ZmMwwDpzPjPl6bMGECUVFR/O9//2PYsGGp97dq1YrOnTsTERHBnXfeSZUqVa5pe+vXr+fHH39k9uzZHDlyhIIFC9K4cWPuvvtubrvtNsLCwjIse1YyDIPp06fj9XqtjpJhzpw5w7Jly2jVqpXVUa6ZzWZjQPgABi0YRLwn/uor5HRecEY5Gfv5WB599FF8Ph8LFizgpZdeYvjw4dxxxx0a8CvZVlxcHLNnz851pStgDvf++++/2bFjB9WqVUu9f+hQOHkSJkzIWeUrLhcULw5nzkBcXMZtt21b85zWtfrvf83zpv9Wt655uf9+8zxxbBq7Eq/0IxgXBytXqnhFRC5t27ZttG7dmhtuuIF33nmH8PBwAPr378+HH37I2rVradKkCX6//5LHp16vl5kzZ/L222+za9cuhgwZotIVkQx25MgRpk6dSlxcXJa+7/T7/fj9fvbv38/YsWNp0aIFLVu2zFHFpiIiIiIiIiIiIiIiIiIiIiIiIiIiIiIiIiIiIpLx9D8NRURERERE5LLq1YPnnzcLS3KDYsXg7bevvIzNZgPMoT358uWjfPnyVKpUCYCBAwcye/bszI6ZrY0dO5bbbquG17sE8FsdJ9MZBjz+uNUpREREcr9XW71K/oD8VsfINAUCC/Bqy1etjnHN8uXLx4svvsgHH3zA/Pnz2bVrF2fPniUhIYEtW7bk6UGWGVm8smfPHn777TdKlizJf/7zHwA8Hg9ut5tGjRrRpk0b1q9fz9atWwHzGOVKvv76a+644w7effddihYtyj333EP16tWJjIxk6NChrFq1CgC32w3AF198QZEiRWjfvj19+vTh/fffZ9asWWzZsoX4+OxVqrFu3TqOHj2KYRhWR8kwHo+HpUuXcuzYMaujpMmjdR/Fb+T+Y8EUwzoOo0ePHthsNpxOJ+3bt6dv375s3bqVr776yup4Ipe1YsUKfD6f1TEyjcfjYf78+RfcZ7PBxx/DY4/lnHOZgYFQqZLBc8/Z8PttGbrtmBiYOxfefBM+//za1jl5EkaOhE6doGNHmDr13GO1akH//udur18PLVpcfOnSBc5/y3L+Nv7N74clS9LyrEQkr9i7dy+1atWiUqVK/N///R+33XYbYB4TtWzZEsMw+OCDDzh06NBlj0/Xrl3LqFGjcLlcfPDBB7z++utZ+AxEcjefz8fChQsZP348p0+ftrTsz+v1EhkZyZgxY3Lc8bWIiIiIiIiIiIiIiIiIiIiIiIiIiIiIiIiIiIhkrIyZDCUiIiIiIiK51tCh8OOPsGsXWDg357oFBvqYOtVBUNCVl/P7/djtdg4dOsSSJUt49tlnOXXqFA0bNuTRRx+lY8eOmZLP6/Vy7NgxDh06xP79+4mOjiY5ORmv15s6YNnhcOB0OsmfPz8VKlSgbNmylCpVikKFCqUWxmSW5ORkhg4dymeffcatt95KtWo2PvsMstk85gxls0GHDlC8uNVJREREcr8CgQWY1GUSnad0JsGTYHWcDBXiCmFyl8nkD8z5xTJBQUFUq1YNp9OJ1+vN8v2HhYXx3HPPpd4eNmzYBY9Xr179kuuVL1+eoH8OBHbt2nVd2T0eH9u2BVK1KhQubL5nTK9169axf/9+HnzwQUqXLg2Ay+VKff9fqlQpAE6cOAFwyYHCPp8Ph8PB9OnT+e9//8tNN93E8uXLqVq1KsnJycTHx7N//342bdpEhQoVLlh348aNnD59mgMHDrBv3z6mT5/O2bNn8fv9OJ1OJk6cyIMPPph6jGSVmJgY5s+fb+kg18zi9Xr54Ycf6Nu3b44pNCoQWID/1PoP32z8Bp+Re0sdACo4KtDvwX6AWbrk8/lwOp00bNgQp9NJbGxs6mOZfUwukhZer5e1a9fm6uIVgNjYWKKjoylTpkzqfTYbjBoFRYrAe+9BQjZ+WxkUBDfeaPD77zaeeSbjs06caF4AevSAfv2uvPzkyTBgAMTFnbtv7lyoXh3q1jVvN2t27rHYWIiMvHg7w4ZByq+0DRtgwYIr73fzZrP4WC+jInK+nTt3cscdd9C3b1/uuOMO4NxnN3fffTedO3dm5syZzJ8/n549e6YeF52vWbNmfPbZZ4SGhlKlShUrnoZIrnTkyBGmTp1KXFycJeeGLsXj8XD8+HHGjh1LixYtaNmyZY45xhYREREREREREREREREREREREREREREREREREZGMo+IVERERERERuaKAAPjjD2jYEI4cgZw5szGBunU/pUmTgZddImVol2EYbN26lX79+rF69WqSk5Pp27cvgwcPply5chcse70OHz7MmjVr2Lt3L2fOnMHpdOL3+y87qChl0HBcXByHDx8mICAAwzAwDINixYpRo0YNGjZsSGho6HVnO59hGEyePJkxY8Zw9913M3ToUG64oTrffJO7i1dCQuCll6xOISIiknfcVuU27rvxPqZtmUaSL8nqOBkiyBlEt5rdaFe5ndVRMlSRIkU4evSo1TEu8sADD1zy/rZt26ZeHzlyJGfOnEn3PjyeYPr2DWTvXvB6oWLFS19uuAHy57/yEPH169fjdrupXbs2BQoUSL0/5VgjX758ABw/fvySg4SB1PveeecdvF4vP/74I2XLlsXv9xMYGEhgYCCFCxemXr16F21/165dBAcHM3LkSKpVq8bBgwc5c+YMx48fJzY2liZNmgBcslAi5Zho9uzZTJo0CbvdzgsvvECDBg2u8Tt57ebNm5erywNiYmKIioqifv36Vke5Zs/f/DxTt07NdUVZ57N77QxoOYBChQoB5t+DlL9v69evx+v1EhMTk/qYSHaybds2qyNkCa/Xy4oVK+jatesF99tsZpH0DTdA376QlJT9yqSDgw0efNDGJ5/YcDiSWbDADVhb0rd06cX3GQbs2HGueOX8UpZLCQq6sODlww+vvl+fDw4cgPLlrz2riOR+bdq0oV69ehQtWhQwP6Ow2+2px0U9evRg9uzZfPfdd/Ts2fOiY6WUYrw6depYEV8k19qxYwc//PBDti1G9Xq9REZGcuDAAR544AGcTv3zaBERERERERERERERERERERERERERERERERERkbxE/7NQRERERERErqpECYiMNMtXTp8Gv9/qRNcuKMhPhQqfMnnyfcC5gVspUm7b7XZiYmIYMWIE33zzDfv27aNt27Y8+eSTdOnSJXV5r9d70aAej8eDy+W6pjxer5ctW7YQGRlJTEwMXq8XwzAAcLvdaXpu5y9/+PBhjh8/zpIlS6hatSrNmzenXLlyGTIA9sSJE0yaNIly5crx+eefExYWBsDnn/t46CEHCblw1m5AANxyCzRvbnUSERGRvOXTOz9l7s65JCXkjuKV/AH5+aTDJ1bHyHDly5fPlsUrWeHGG0vx1lvm9ZgY2LcP9u49d1m2zPzaujW8/TZcqRNx3759OBwOSpcufcliR4/Hg81mwzCMS5aupFi0aBGbNm3i/vvv5/Tp06xcuZI9e/ZQuHBhmjVrRq1atS5YPmVfe/bsoUiRIjRr1oz8+fNToUKFS27/38cUKaUra9asYfDgwWzevBmAO++8kwYNGmRYUSWYpZM7d+7En5MOQtPI4/GwbNky6tWrl2MKPOqUqEOj0o1YfmA5Xv+li0NzND8UDihMnzZ9Uu9KOXdw5swZFixYAMDdd99tLp6BP/MiGWHZsmVpPseUExmGwfbt20lISCAkJOSixx96yDy38+ijsGJF9igPDgjwUrCgk+++s9G2rVmC9t1333H06FNWR7ukwoWh3Xn9gbNmXXn5Hj2gWDHz+oED8P33V99HQAAcP67iFRG5kNPpvKB0JeV9cspxUdOmTalSpQq//fYb33///UUlnDnlfbVITrJp0yZmzZqF15u9jwE9Hg/79u1j4sSJPPLIIwQEBFgdSURERERERERERERERERERERERERERERERERERLKIildERERERETkmlSoAKtWQXg4nDwJ2XyuDgDBwfDxx3b69BkIXFyakjKwy+fzsWDBAt5++22WLVtGxYoV6d+/P++88w7BwcEXrJuy/oQJE1i8eDH79++naNGi3H///XTr1u2yWc6cOcOKrppsIAABAABJREFUFStYv349kPaSlWuRMuxo+/bt7N69m9DQUJo3b079+vUvKou5Gp/PlzrELCwsjI4dO9KsWTPCwsJSH+vUyUHHjgY//WTgdueuIbPBwTBhgtUpRERE8p4CgQWY1GUS9065lwRPzm53C3GGMPm+yeQPzG91lAxXtmxZoqKi0v2eNioqiqioqCsuM2zYsIvuO3PmzCXvv9I6GcnhcFxQTlKwoHmpW/fSy//Tr3hJPp+PhIQEgoKCCL1EO0tSUhLHjx/H4XBQqFChy27H7/ezatUqvF4vx48fp0OHDpw4cQKv14vf76ds2bI8+OCDvPvuu6nDh1MKIg4dOkTVqlXZsWMHAQEBFCxYkFKlSl3x2MEwDOx2OydPnqR79+5Uq1YNm83Gpk2bqFmzJpCxQ47XrVuXJ4Ymnz17lujoaMqWLWt1lGv2zb3fUPOzmrmyeMXmtzGi2QgCAwLP3ffPz+Eff/zBqlWrqFevHpUrVwZQ6YpkK0eOHOH06dNWx8hS69evJzw8/JKPlSoF8+fDt9/Ck09CcjJ4PFkcMFUCwcFzefbZaDye6owa9RcRERFs3rwZw3jOqlCXVaAA/PSTWb4CMHcuTJ585XWef/7c9Y8/vvbzx4mJ6csoInnDv48HDMOgZMmSDB06lO7du7NkyZKLildEJGNt3LiRn3/+OduXrqTwer0cPnyYiIgIevXqhcvlsjqSiIiIiIiIiIiIiIiIiIiIiIiIiIiIiIiIiIiIZAFNgREREREREZFrVqUKrFsHZcpAQIDVaa4sJAS+/hr69Dl3X8oAYb/fD5gDu44fP86TTz7Jvffey8qVKwkPD2fu3Ln83//9H8HBwfh8vgvWXbduHU888QR9+vThm2++Yf/+/axZs4YHHniAnj17pm47hWEYrF69ms8++4y1a9fidrszpXTl3zweDzExMfz22298+umnREdHX/O6U6ZMISIigri4OAACAgJ47LHHaNasGUBqIYthGHzxhY2gIP9lt5UThYTA+PFQrJjVSURERPKm26vczsDmAwlxhVgdJd1CXCEMajGIWyvfanWUTFG6dGmMK7WK5FJOp5PSpUtf8/JX6gvx+/2EhIRgt9tTB5ee/z2NiYlh165d5M+fP7WM41Lf88TERA4dOgTAggULaNmyJVu2bCEuLo65c+cSEhLC+++/z8cff3zBevHx8cTHxxMVFUWHDh2488476dmzJ6NHj+b48eNXeE42kpKSuOeee4iNjeWLL75IHWCakjOjilLOL5XJ7bxeL8uXL7c6RpqUDyvPiDtGEOq6uDgoR3ND6b2leeS2R1LvSjnOj46OZvr06Rw5coSOHTtSpkyZK24qL75OivXyyutmCq/Xy8qVK6+4jM0GjzwCO3bAbbdBUFDWnde02SBfPihfHkaM+JuyZYcyZMjzdOjQgeeff56oqCjuvvtunM7grAl0jcqUgWXLoEUL8/bChXDffVculbvnHqhe3bweGwtffnnt+0tKSn9WEcl7Uo43atWqRbFixRgzZgyLFy+2OJVI7rV9+/YcVbqSwufzcfz4cSZNmpT6Wa+IiIiIiIiIiIiIiIiIiIiIiIiIiIiIiIiIiIjkbipeERERERERkTQpUwb+/BPatzcLKrKb4GAoVQp+/RW6dr30Mna7eTg8YsQI7r//fsaOHUtYWBjjxo3j+++/p3r16gT8M4HR4XCkDlldv349gwcPZty4cTRp0oRZs2axY8cOZs+ezcsvv8ykSZMYPHgwPp8PwzCIiYlh/PjxLFiwAI/HY8lgH4/Hw5kzZ4iIiGD+/PlXHIy0bt06mjZtSr9+/fjkk09Yt25d6mMFChS4aICyzWajUCF4/PGlQHxmPYUsFRAA7dqZwyRFRETEOkNaD6FPgz45snwlxBXCfxv+l/+1/p/VUTJNkSJFLioczAs8Hg+lSpXKkG25XC7KlCnD2bNnOXXqFGAOj095v753716ioqKoWLEi1apVu+x2kpKSiI8334u3a9eO7777jipVqhAQEMAdd9zB6NGjARg7dixutzu1COLs2bP06NGDr7/+miFDhvCf//yHM2fO8Nxzz9GuXTv27t17yf3Fx8fz2GOPsXHjRmbPnk2pUqU4cOAAgYGBFC1aNEO+Nyn+/vvvPDMc1TAM/v77bxISEqyOkiaPN3ic+qXq47Q7rY6SIWzYsMXZaE1rgNTj+JRzCNOmTeOnn36iUaNGdOzYkdDQS5fOnF/2eurUKebMmcO4ceMYP348v//+e9Y8Gcmz9uzZk+dKfxITEzl79uxVlytVCmbPhm3b4NlnIX9+sxQlMwQGmgUvHTrAzz/D3r3w/PN1mTFjBtOmTWPQoEG88847/P777/z444+przPZQe3asGIF3HSTeXvKFLjzTkhMvPJ6L7547vrYsWb5yrXKYz+yIpJBateuzVNPPQXA3LlzARXfiWS0lPLJnFa6ksLr9aY+BxEREREREREREREREREREREREREREREREREREcn9cscUHBEREREREclShQvDTz/Bjz9C797m4D232+pUZunKo4/Chx/CZeafpvrzzz956aWXAOjduzdPPfUU9evXT308ZeCh3+/HbrcTExPDG2+8wYIFC7jvvvsYOHAgjRs3BqBWrVq8/vrrLFiwgNmzZ/Paa6+xbds2FixYgNfrzRbDvrxeL2vXrmXr1q1069aNMmXKXPD4+PHjefbZZ6lWrRovvfQS999/P1WrVr3iNlO+N4GBC4BjBAR0w+3OPoMi0yM4GCZMsDqFiIiI2Gw2Rt4xknh3PN9t/o4ET84oIwhxhdD9pu58ePuHVkfJVDabjRIlSnDo0CGro2Sp0NBQgoODM2x75cuXB2Dbtm2AWcaSYuHChZw8eZJHH3009X35v4sQAZxOZ2rJQ8uWLQHzvb/D4QCgatWq1KlTh1OnTrFq1SpatmyJYRiULFmSMWPGEBgYmLqtI0eOMGTIEMaNG8cTTzzB/PnzU49lbDYbbrebN998k2nTpjFu3DgaNGjAvn37OHHiBJUqVQLOHSNkhMjISNzZ4UAzC/3555+0aNHC6hjXzGazMbnLZG787Ea8/pw5iPd8Qc4gyq4vy5I9S9i+fTvVq1dPfWzWrFl89NFHOBwOHn/88dTzAZeS8ndg5MiRjB07NvXveHBwMA6Hg3r16vHZZ59xU0qrgUgG8Xg811RAUrduXTp37px6e9iwYRctM3To0NTrM2fOJCoqKk1ZUgqKUuzdu5eJEydednmXy0Xfvn0pXLhw6n0RERHs27fvqvtyOp0cPnyY/PnzX1O2ihXh/ffhrbdg+nQYPhz+/hucToiLS38JSHCwuQ2nE55+Gvr2hdKlL1zmhhtu4IYbbqBLly4X3O9y2UhOTt9+M1KbNjBjBhQsaN7+4AMYMODq6zVqBK1amdc9Hhg5Mm37zcC3VyKSw5x/vJEWKccdnTt3ZuzYsXz66acMGDCAIkWKZEZMkTzJ6/UydepUPB6P1VGui9frZefOnWzdupWaNWtaHUdEREREREREREREREREREREREREREREREREREQyUc6ehioiIiIiIiKW6tIFdu6E9u0hJMS6HMHBUKoUzJsHY8ZcvXQFoEGDBqxdu5bZs2czbty4C0pXzpcyMHXUqFH89NNPNG7cmFdffTV1yKrf78fr9RIQEEDVqlX5+++/iYiIYMGCBXg8nmxRupLC4/Fw5swZIiIiiIyMTL1/586dvPvuu9x8882MGjWKV1555ZKlK/9+LikDnjdv3kyRIoOpWNHGebOic5yQEJg5E4oWtTqJiIiIgDl4dezdY3my8ZOEuCx8s3mNQlwhPN34acbcNSbNQ2NzoiZNmhAQEGB1jCzjdDpp1KhRhm7zoYce4qabbuLTTz9lzJgxREdHExcXx9dff81nn31G6dKlUwezp7z3Pp/f7ycsLCy1PCWl/OR8Xq+XggULkpycfFGJScp6hmHg9XopWbIkr776KjVq1GDz5s0sWLAAm82GzWbDMAzeffdd3nvvPV5//XUeffRRwCxrMQyDChUqpG4rI3g8HqKjozNkWzmF1+tl06ZNVsdIs3Jh5fis42c54nX6SkJcIQxuMZhBPQdx6tQpBg8ezMyZM9m8eTNjxozhkUce4cCBAwwcOJAuXbrgcDgu+nlPuR0TE8P//d//8cILLxAbG0tERASHDh1i7ty5vPzyy5w4cYJ27drx5ZdfXvLvtkh6HTly5IISL6sULlyY2267LU3rtG/f/oLSlbRwu93p+p0RGAgPPQRRUbB5M4wdC/37Q4MG5rnGkBAoUADy5TNvBwaaX0NDIX9+8zGnEypXhgcfNIugFyyAo0fhjTcuLl35t+TzmlbO60FLk6FDzaIYw4CvvrrwsXLloFMn89Kgwbn7Q0LO3R8efu7+zp3Nc6sppSuTJ5vnycLDz10aNrx0jhdfPHd96lQ4eDBtz0PFKyJ5l9frTdfxc8rnNjVr1qRy5crUqlVLpSsiGWzBggUkJOSMIuSr8Xg8zJo1i/j4eKujiIiIiIiIiIiIiIiIiIiIiIiIiIiIiIiIiIiISCZyWh1AREREREREcraiReGnn2D6dHjqKYiPh7i4rNl3SAj4/dC7Nwwffm2FK+drcP7UwSuIjIxk0qRJ5M+fn1dffZU6deqkPma321OHfJ09e5bHH3+cmJiYbD081ev1snjxYhISErj11luZOHEiu3btYsqUKanfk5iYGAzDYPv27VSuXJnixYunDkAzDAObzYbT6SQ5OZm//vqLWrXK8cMPNurW9XD0qB2/32HlU0yz4GD4/nto08bqJCIiInI+m83G+7e9T4nQEgz5fQhJ3iQMsk+xHYANG0HOIN5o8wYvNn/x6ivkErVq1WLOnDlWx8hSDS83bTydChUqxOjRo3n66ad56aWXiIiISH1/7fP5mDp1KuH/TES32+38/PPPxMTE0LlzZ/Lnz5+6nXLlygFw+PBhwCyJ8fv92Gw29u3bx/79+ylVqhTFixe/ZI6U9/aGYVCiRAkaNGjA5MmTOXLkSOoyH330EZ9//jlvv/02gwcPxu/3Y7fb2bt3LwCVK1cGzDIYh+P6jwVSygPOH0qfF5w8eTL1e5uT9Kjbg/0x+3k38l0SPDlvMG+IK4SHb3qY11q9hq21jbNnz/LKK68wd+5cnE4n8fHxlClThieffJJBgwalrvfvIeE2mw2Px8N3333H22+/TfPmzfnggw9o1qwZACVLlqRFixY0bdqUN954g2+++YZ27dpRpUqVLH2+knsdPnwYn89naQabzca9995LQEAAHo/nmopgqlWrRoMGDa55+X8zDIN9+/alJ26qypXNy3/+Y972+2H3bti4Ec6ehcRESEoCl8s8hxQUBDfcADfdZF5Pj8DAQNxuN3PnzqVw4Xs4eTJji/vatoWIiIvvL17cLFQB+OMPuOUW83qnThcWwDz0kHk539698O+et/LloWvXc7c/+CBtOd1uKFYsbeuISM7m9/sZPnw4f/75J9u3b6dBgwbcfvvtPHTei07KZxBX247dbmfGjBmEhYVldmyRPOXgwYOsW7cOr9drdZQM4/V6mTVrFg8++KDVUURERERERERERERERERERERERERERERERERERCSTqHhFREREREREMsR998G998L8+fDee7BihTmk0O3O+H3lywcFCsBLL0GvXlCwYMbvA84N91q1ahW7du3iqaeeomXLlhcMwU0Z7vXbb79RuXJlChQokK1LV1J4PB7WrFlDQkICK1asoGHDhjRo0AC3201kZCRTpkzhl19+4dChQ4SEhNC7d2/69OlDnTp1Lhh4tnv3bo4dO0Z4eDj796+jceMJzJr1CjZbcQwj7cMyrRAcDGPHwt13W51ERERELuel5i9xe5Xb6TatGwdjD2abwf4hrhDKFSjHtG7TuKnETVbHyVJOp5MGDRqwevXqHPH+93pVqVKF0LQ2PV6D8PBwvvrqK2bNmsXy5ctJSkqiX79+PP3006llJj6fD4fDwX333YfX62XHjh3kz58/9X35o48+yoQJE/jkk08IDw/n5ptvTj1mGTt2LHv37mXw4MEXlTsYxrkSo5TCFJ/Px9GjRwEoWrQoAFFRUXzxxRcEBgZSu3ZtTp8+Tb58+bDb7cTGxgLQuHFjgHQNzL+U6y0PqFu3Lp07d069PWzYsIuWGTp0aOr1mTNnEhUVdcVtVqhQgZ49e15xmdGjR3P8+PE0ZT2f3W7n5MmTFMuBE+hfa/UapxJPMfbPscR74q2Oc81CXCF0qNqBMXeNSf071b9/f7p3787YsWNJSEggICCAhx9+mDJlygDn/k5eysqVK5kyZQoJCQkULFiQjz/+mNmzZ9OwYUOaNm1KqVKluPXWW7nhhhuYNm1a6t9zr9eL06mP7uX67Nu3z/Lh2C1btqRs2bLExMSwbds2br755isuHxISwt3/nJBZsGABHTp0SNd+zy8Lywh2O1Stal4yg2EYxMbGUr58ec6ePUubNvv4++9ymbOzTNa/P6S8fC1cCBs2pG19hwPK5cynLiLp1K5dO1asWEHhwoVxuVx8/fXXfP3118yZM4f//ve/hIeHY7fbr1q+krKMSlfyDsMwP3NMTASfzyw/Cw42f29LxvF6vUybNs3y95UZzefzsWfPHrZu3UrNmjWtjiMiIiIiIiIiIiIiIiIiIiIiIiIiIiIiIiIiIiKZQNNbREREREREJMPY7dC+vXnZuxc+/RS+/BJsNvB6ISGd87GdTggNhaQkaN0aBg6Etm3N7WamlKFeP//8MwEBAbRr145ChQqlPp5SunLs2DEWLVpEgQIFctSgVI/Hw5YtWyhZsiRJSUkAbNmyhaeffprdu3dz1113YbfbmT9/Pp9++il79uzhrbfeom7duqmDZjdu3MiZM2c4duwY/fr1Y926dQwZUptvv+3HwYOZU7yTkUJCYPJk6NTJ6iQiIiJyNXVK1GFzv828ueRNPlj+AUneJAyMq6+YCWzYCHIGMbD5QF5p+QouR84onMtoTZo0Ye3atbm+eMXlctG8efNM2369evWoV6/eZR9PKXi47777iIqKotw/08lTjlfKly/PK6+8wtChQ7n33nvp0KED+fPnZ8mSJWzevJnGjRvz3//+l5CQEAD+/PNPatWqRVBQ0EX7mDlzJuvXr6dixYqphRBnzpyhZMmSrFq1ik7/vHG22WwUL1489c9+wYIFhIaG0qpVq9R8/+Z2Q1SUWdBZsSIUL375Y7rsUB5gBZvNxuHDh3Nk8YrNZmPEHSNwOpyMXjM62xRkXUmIK4TO1Tsz8d6J2G0XTmsuUqQIgwYNuuA+9z8HuDabjeTkZAIDAy94PD4+noULFxIZGQnAhg0bqFKlCr/++isJCQk8/vjjDB48mFKlSlGhQgVeeuklwDw2d7lcxMXF0a9fP9566y0qVKiQWU9bcrHo6GhL91+qVClatWqF3+9nxowZVKpU6arr3HXXXeTLl49du3axevXqdBeveL1e4uLiyJcvX7rWz2o2m42wsDDatm3LihUr6NAhP6tWXf7c6cSJ5uXfhg0zL2lZ53J69TIvafXii+YlvWrXzvxzvCKSfTz44IOsX7+eN998k169euF0OlmwYAHvvvsukydP5u+//+all17i3nvvxel0XrZ8JaW07krFLJKzHT8O69bB2rWweDGsXw+nTpm/M5xO86vPZ372GBQE1apBixbQvDk0bGjeViFL+ixatIiE9H6gm815PB5mzZpFpUqVCA4OtjqOiIiIiIiIiIiIiIiIiIiIiIiIiIiIiIiIiIiIZLCcMw1WREREREREcpSKFeGDD+Cdd2DDBnNA0rJlsGIFHDhgFl6AOXTX7wfDAIfDHIRks5klK6GhUK+eWbbSuLF5KVo0a5/HsWPH2Lx5M+XLl6ddu3ap9xuGgd1ux+v18sUXX+BwOHJU6UoKj8dDpUqVOHLkCCtXruTtt98mOTmZqKgoqlWrBphDlj744ANmz55N1apVefvtt1OHNh89ehSAOXPmUKdOHbZu3Ur16tV57jm44w7YuhXi4616dpcXEGAO45oxwyzxERERkZzB5XDxxi1v0LVmV7pN68ahs4eIc8dlaYZ8Afkok78M07pN46YSN2XpvrObQoUKUbp0afbv3291lEwVGhp62TKRrPTdd99d9rE+ffpQrFgxxo0bx+zZs0lOTqZcuXIMGzaM7t27U758+dRlx48fz4wZM+jcuTNNmzalXLly+P1+/v77b15++WXi4+N57bXXUgfm16lTh6FDh3Lo0CFOnz7NkSNHOHToEKdOnWLx4sUAzJ07lx9++IEJEybQs2fPS2b0+WDePJg1yyzqjI+HChXMY8eUS8rt/futLQ+4mvXr17N+/fqL7j99+vR1bdftdnPgwAHq1KlzXduxis1m4/3b3qdIcBHeXPJmti5fCXGF0KteLz7p8Mk1D+xOOeZ/5plnWLt2Ld98803qcTOYf/7z58/H5/Px8MMPM2LECAoWLAjAkCFDGD58OF6vl9GjR6eWmcK54qOBAwcyadIkpkyZQv/+/Xn//fcz8Blfm8OHzfM3a9bA0qVw8qR5fiY52TxfExhoHktXrgytWplDrevVgxzSdZHrpZTqptXQoUOve99Op5MuXbrgcDiIjIxk//79Vy1eqVevHjfeeCOJiYn89NNP173/+Pj4HFO8kmLGjBmA+ffuzTcNIG8VCNjt5muJiFgnPv7c5zdLlsC2bZCYaP7u93rN8+iBgebv+saNz5Va1Kxpll+kxZYtW1i4cCGdOnXimWeeISgoCL/fT9euXalatSqffvop3377LW+99RZOp5N77rkn9X0SwLx58/j9998ZPnx4jvwsRq5u/XoYMQLmzoWzZ833nQkJ5s9iCsMwSz3Pl5QEGzfCpk3w9dfmMl4v1KkDzz0H991n/hzL1SUnJ7NmzZpcXYTq8/n4888/CQ8PtzqKiIiIiIiIiIiIiIiIiIiIiIiIiIiIiIiIiIiIZDD9L2QRERERERHJVAEB0KSJeenXz7wvZQjSgQPm9cREcwhvUBAEB0PBgubgzuLFrUxuCgkJISgoiAIFCqQOb/T7/amDWb/44gvcbjcul8vKmNfF6XTSrFkzvv/+exYvXsxHH31EtWrVcLvdBAQE0KZNG5KSkti6dSu///47sbGxqcUrHo+HwoUL079/f/73v/+lbrNQIVi5EkaNgldfNQe1+f1WPcMLhYSYZT4REdnjZ0xERETSrk6JOmx5cguzts9ieORwNh3dhMfvwevPnMGQTrsTp91J3RJ1eTn8Ze6ufjdOuz5iAbjllluYPHkyHo/H6iiZwuVy0aZNm2suZrBSp06d6NSpE2AOS42Pj6dgwYLY7fbUZQzDoGPHjuzevZtp06Yxfvx4AgICsNlsxMfHU6FCBZ566in69++f+pwLFixI23+1Ffr9fvx+P/Xq1WPr1q18++23JCUlXXFwaXAw/O9/5gUgLg727TNLWFIu69bB/v0ebr/9LOfNWM52zpw5w4EDBzJl27mhyGhQi0HULl6bR2c8SoIngWRfstWRUjntToKcQXzc4WN61u2Zpr/bdrud48eP8/nnnwOkruv3+7Hb7ezevZuVK1dSrVo1RowYQbFixTAMA5vNxquvvsrixYuZMGECL7zwAlWrVgVILWDZuHEjY8aMoVatWtSvX5/PP/+ciRMn8uGHH/LII49k/DfiH9HR5rHx/PkQFWWeowkMNIew+3yXX2/DBpgzxzznk5gIJUqY5306d4Zu3czzO5L1fFf6Q8tkt912G0WLFuXIkSMsWrToqssXLFiQ9u3bAzB79mzOnj173Rly8oDwGjW8JCXlvfeW+fJB06ZWpxDJW7xeswhx8mRYvdosXQsJMYssrtbfFRUF331nliYlJUHVqtCyJfTubb4PuNrbqr1793LixAkaNGhAUFDQBZ+r1KtXj1deeYXQ0FDGjBnDiBEjqF69OjVr1sTv95OQkED//v35+++/KViwIIMHD86g74hYLSkJpk2D4cNhzx7zs6SUtzT/Lli5GsMwjzNTrFkDffual//+F55+2iz7lMvbuHFjjjj/cT28Xi8rVqygefPmuf65ioiIiIiIiIiIiIiIiIiIiIiIiIiIiIiIiIiI5DV5b3KDiIiIiIiIWC4o6FwZS3aX7//Zu+/wKOq1jePfbemNJEBIKKEXITTpiCJKV7oioFLsFUFBjx4R9VWxoEdUFBVBxQaKiIqiKKj0IgFUeu9CSCB92/vHsBsCBBJIskm4P9e1F7M7M795drM7ZVefOySEG264gcmTJzNr1iz69+/vbVw8f/58Dh48iNVa+i+vbTab93m1aNHC+5jb7cZsNtO6dWuqVKnC4sWL2bdvHzExMQDcdttt9O/fn2pn6VZlNsNDD8F118GNN8KmTUbzVl/x8zPee1OmwA03nL8RnIiIiJRsVrOVvvX70rd+XzYe2cj/lv2PD9d9iBkzqfbU8w+QDyF+IbjcLm5tfCsPtnqQutF1C2XcsiQ+Pp769evz119/+bThe1Ewm83ExsaSkJDg61IKzN/fH39//zMeN5lM9OjRgy5durB//342b97Mpk2bSElJoUKFCnTs2JGaNWuesZ7rZIqipymp59rh+PHjhIaGegNfCiIkBC67zLid6t9/k3nvPSvZBe2yW4xatGhBmzZtsFgspKSksHXrVv744w9SUy9+35OSklIIFfpezzo92frAVu6ceyffb/2edHu6r0si2BZMi7gWfNznY+LC4i5ojPLly/P333+zYsUKateu7Q1OAfjtt98AuP322ylfvnyueSEhITRs2JBly5axaNEib/CKZ/4DDzwAwOOPP86AAQPo0aMH06ZN49Zbb+X111/n3XffpUmTJhfz9L3cbvj1V3jxRVi0yLifdUo2TlY+c3IyM3MatO/da9zmz4d77oERI+CBB6BGjUIpWfLpQo/DU6dOPeOx4cOH53v92NhYWrRogcPh4KuvvvIeM86lW7du+Pv7s27dOv76668C1ZuX0hwCFxxspVo12LrV15UUL7sdLr/c11WIXBoOHIDJk+GNN4zwlVPzro4fz/84p36//88/xnf+M2ZAXByMHQsDBxpBLmcTFRUFwLZt2wDw8/PD7XZ759eoUYMHHniAI0eO8OmnnzJp0iQmT56M2WwmJCSEKVOm8PTTTzN69Oj8F1wEDh82AiNXrIDNmyE93XhdHA7juQcHQ/ny0KKFsY+rV48SHSrpK0eOwP/9H7z3nnG/EC6lzsrzXn/9deP936YNPP00tG9fNNsrzdxuN4sXLy7V51T5Zbfb2bZtm/e6TERERERERERERERERERERERERERERERERERERMqG0t8ZVkRERERERKSI9enTh88++4ynnnqKLVu20KRJE5YuXUpaWhqhoaG+Lq/QBAUF0bZtW1auXElCQgJut9vbWDkyMpKKFStiMpm8QTNut5vw8HDCw8PPOW6tWrByJbz2Gvz3v0YDsuLuoRwcDFdcAdOmQcWKxbttERERKXr1ousxuedkXu78Ml/89QXfb/2eFftWsP/EfoJsQdiddjIcGeccI9AaiM1iI92eTlxoHK3iWtG1VlduuOwGgv2Ci+mZlE7du3dn69atpKf7PlihMFksFvr27es9Jy5LrFYrVatWpWrVqlxzzTXnXd4TtHKqPXv2sHfvXoJOdla22+3YbLaLrs3hcBT6az5u3LhCHS84OGefEBUVRVRUFJdddhkffPABSUlJFzV2WQowigyMZOYNM5m7aS63fn0r6fZ0spz5TPUoRFazlQBrAK93e52hjYde9PurXr161KtXDyDXWFWqVAEgLs4IdXG5XJhMJsxmM4cOHeLgwYNYLBYqV64M5HxmPv/8c3777Teuu+46evXqhcVi4cYbb6RFixZ8++23vPfee/z3v/9l7ty5F1V3SopxTfzyy5CcXDTNrT1jvvUWvPOO0XB8zBjo3t0IZ5WiZTKZcjWwz689e/Zc1HZDQ0O93xfdc889Z10mPj6ecePGsWzZMn788UfCwsIASEhIyDPgbOjQoQC88MILZOUjEai0H6+7dIGdO43vzS4VwcFwctcpIkXkt9+MsLUFC4z7ntC0wuJyGaEjmzfDgw8awWtDhxqB7KfnOZYrV84boOIJgzx9312zZk0efvhhfv75Z9555x1uvPFGrrrqKhwOB1deeSULPE+kmLjdxm8b8+YZgXWJicbzDQjICVvJS0iI8W92NtSuDe3awZVXQu/eeYfTXCpmz4Zhw4z3Y35D/y6W5zepX381jrmDB8PEiTl/J4Hdu3eXue918pKdnc3ixYsVvCIiIiIiIiIiIiIiIiIiIiIiIiIiIiIiIiIiIlLGKHhFRERERERE5Dzat2/Pzz//zODBg3nqqadwuVx07NiRVq1alfqmjqey2WxcfvnlvP/++3Tt2tXbLBbg999/5+eff6ZLly7Ur18fKFhDS7MZRo2CAQPgjTfg7beNpmxF0ejVw98fTCbo2BEeeQSuusq4LyIiImVXsF8ww5oOY1jTYQCk29NJPJjI6gOr+X3X7+w/sZ90RzqZ9kwwQYA1gCBrELGhsVxR7QqaV2pO45jGBNku8S6oBeTv70/fvn35/PPPsdvtvi6nUNhsNrp16+ZtDC9nqlSpEj/++CPZJzvYWiyWQhnXUUI7zrvdbnbv3s3GjRs5evQobrebGjVq0LJlS8xmMyEhIXTt2pVPPvnkorbjcrkKqeKS47q617H1ga2M+nEUn//1OWbMpDuKvqFvgDUA3NCtdjcmdZtEXFjc+VcqoFNDiTyBKj/88AMDBw7MFUS0atUq1q9fT82aNb37Fc/8yZMnA7Bt2za+/PJLmjRpQsOGDalRowb3338/V111lTf01el0XtBn7ZtvjCboWVlQHL2U7Xbj9vvv8OefUK8efP451KhR9Nu+lJnN5jK5D8kvT1BwaXXfffD++24cjkvjy6uAACOkQd/ViRSNI0dgxAgjcCU93QgQKWqe7/qnTIGpU2HsWHj8cfDsnuvWrcsTTzzBo48+yvvvv0+VKlVo0KDBGeM0bdqURx99lNGjR3PgwAGg+Pfx6enw2WcwYQLs22ecQ516mZKfsJBTf/v46y/j9skncMcdxnnZAw9AnTqFXnqJduQI3HYb/PRT8ZyT5iU9HT76CObOhU8/NX47EliyZEmZ+U4nP/bs2UNycjIRERG+LkVEREREREREREREREREREREREREREREREREREQKSenuPCEiIiIiIiJSTOrXr8+aNWuYNWsWx44dY//+/b4uqUjYbDZatWrFzTffzDPPPEP16tVZuHAh7733HtnZ2QwZMgQ/P78LHr9KFaNZ2dNPw1dfGdObN0N2NjidhfMcQkPBYjEaVt51F8QVfm9dERERKSWCbEG0qdKGNlXacF/L+3xdTplWs2ZN6tevz19//YWzsE7sfMRsNhMbG0uTJk18XUqJ5ufnx7XXXgsYoSSnBlBcjKIIDZg6deoZjw0fPrxAY+zevZsPPvgg12NbtmzB4XDQvn17AGrUqIHFYrmoz0BZDU2IDIxkWu9pvNrlVaatncbLS1/meNZxUrMLP40z1C8UP4sfD7R6gDua30FMSEyhb+NsOnXqxE033cSsWbOoU6cOffr0oX79+vzwww+8+OKL7N27l/vuu4/mzZsDxt/a4XDw2GOP8dhjj/Hss89yyy230LVrV5577jmaNGmCyWQiISHBuw1P6Irb7c5XGGpSktHce9483zW3Tk01wlcaNYLnnoP77zfCWaXwWSyWIg2vCg8PZ+TIkd7748ePB+Dw4cP88MMPZyxfq1YtatWqBUBSUhIrVqzg4MGDgNHYOyjozKC7rl27eqdXrFhBUlJSvp9TaQ9eqVcPLrvMxerVhRNkVhrccYevKxApm2bPhmHDICPD+N69uHkC2F580QgvmTkTGjY05g0ePJgFCxbw5ZdfEh0dzciRI6lzMn3E7XbjdDqxWq1UrVoVoNh/h9m8GV5/HaZNM4KhCjs4/tRwmvffhyZNjICanj1zAmrKKs/7MjMzf8E1RS0zEw4ehO7dYcgQmDgRQkJ8XZXvZGZmsm3bNl+XUez+/PNPOnbs6OsyREREREREREREREREREREREREREREREREREREpJCU8f9lV0RERERERKRw9e/fn3fffdfXZRSpkJAQ0tLSuOKKKwgPDycjI4OQkBA++ugj+vXrVyjb8PeHm24ybuvWGU3GFi2CjRuNBmNms9GEzO0+9zgBAeDnZzSQjY2Fli3hxhuhVy+w2QqlVBERERHJp+7du7N9+3bS0tJwn+9ErgSz2Wz07ds3X6EGYijM18oTLFGY9uzZU+hjeuzevds7bbFYCAwMJPUiOjQXVoBNcclvAIhHucByPNTmIUa2HskvO37hxSUv8uuOXwm0BZLtzCbTkVngGvwsfgRYA8iwZ3B57OWMbTeWHnV6YDUX/0/hTz/9NAcPHuSJJ55g6tSp2Gw2Nm3aBMCtt97K8OHD8fPzw+VyYTab8fPzo0uXLgB06dKFGTNmcNddd3H33Xfz5ZdfEhsb6x371Nc6MzOT/fv3k5KSQrVq1YiKijqjlrlz4dZbjetlXze3djqNOh5/HGbMMJqw16jh25rKosDAQLJ88Mc+duwYy5cvP+PxgIAAb/DK8ePHcy2zfv36s451avDK33//za5du/JVg8PhIDg4uCBll0iPPWbhllucpKeX7fAVkwm6dIEKFXxdiUjZcuQIjBgBP//su8C1U6Wnw6ZNxnf2Y8ca5wFxcXG88MILjBgxgnfeeYesrCzuvPNOWrZsiclk8oZoJSYmEhwcTP369Yul1tRUeOAB+PRT47zFbi/a7XnCaZYtg5tvhqgoI6CmRYui3a4vuFxw773w4Ycl4315uowM+Ogj+OEH+OMPOJn5c8nZv38/Vqu11AfpFoTT6WT79u0KXhERERERERERERERERERERERERERERERERERESlDFLwiIiIiIiIiUgD//vsvhw8f9nUZRcpqtdK7d28uu+wyIiIiiIqK4t577yUiIqJItpeQAP/7nzHtcsGWLbB6NSxdCsuXw/HjkJkJ2dlGKIu/vxG4Uq8edOgAzZtDkyYQFFQk5YmIiIhIPvn7+zNs2DDeffddMjMLHp5QEthsNm655RbCwsJ8Xcoly9NsuaSJi4tj3759Zzxe9ZTOvA6Hg4yMjIvaTlEEzxQlk8lEYmIiDoeDypUrU7FixXyv16lGJzrV6ERadhqJhxJZvX81i3YtYsW+FRxIPUCQLQgTZ4a6uHGTYc8gOiiay2Mvp0O1DlweezlNY5oSHhBe2E+xQGrWrMmCBQv4+OOP+fDDD8nKyqJmzZp06tSJe++9Fz8/P+DMgB1PqMrgwYNZv349L774Ih988AGPP/64dxlP6Mq3337LxIkTWbhwIZUqVSIoKIhBgwYxfvx4wGjiPWwYzJ5d8ppbp6XBmjXQqBFMmQKDB/u6orIlNjaW5ORkX5fhEzabjZCQEF+XcdGuvx78/Cwl7rNb2IKC4JFHfF2FSNmyZAn06GEc+7OzfV1NDrfbCLZ48UX44gtYsACaNm3Ke++9x7333su0adPYuHEjgwcPZsSIEWRnZzNnzhw+/vhjGjRoQPv27Yu8xl9+MQLiPb9DFLfUVON25ZVw993w3HPGbyBlgcMBgwbBd9+VvPPSU2Vmwv79xm9NixdDnTq+rqj47d+/H4fDcd7lGjduTO/evb33Pdcgpxo3bpx3+uuvvyYxMfGcY1atWpV69epRpUoVwsLCCAoKwul0cuTIETZs2MCKFStwuVx51pCXhQsXsmjRonMuc/jw4QKHiYqIiIiIiIiIiIiIiIiIiIiIiIiIiIiIiIiIiEjJVTI7F4mIiIiIiIiUUMuXL8fpdPq6jCLndrsZN24c1apVK9btms1Qt65xGzSoWDctIiIiIoUgMjKSYcOGMXXqVLKysnxdToFYrVYGDRpEbGysr0u5pPn7++dqqlqcwsPDGTlypPf+qU1kr7nmGkJDQ1m/fr03gKVmzZq0bNnSu8ymTZsu+nrRZrNd1PrF6cCBAzz11FN89913HD58GIfDQb169XjwwQe588478z1OsF8wbau0pW2Vttzf6n4A0rLT2HR0E2nZaWQ6MslyZuFn8SPAGkCQLYjakbV9HrJyLkOGDGHw4MGkp6cTFBSUq5HvkSNHiI6OBsDlcmE2m3PN79+/Py+//DKffvopY8aMyfWe2LRpEy+++CIrVqzguuuuo06dOmzevJlJkybx5Zdf8tprb/PCC+1ZurTkNrd2Oo3abr8dkpLg/vt9XVHZUa1aNTZv3nzeptmJiYnnbYB9tibaKSkpZ308L4sWLTpvs+v8bDc/YmJiLmi9ksZmg/vug5deglJ2GlUgFSpA27a+rkKk7PjxR+jbt+Qe+8GobfNmI9hiyRJo1qwZ06dP54UXXmDatGksXbqUN954g8zMTI4cOUL58uX56quvijQQMzUVHngAPv+8ZLx2GRnw9tvw5Zcwcya0aOHrii6OwwG9e8Ovv5aM1/d8nE44ehRatYKlS6FePV9XVLx27drls98+r7jiCmrVqpXrMavVSlxcHHFxcdStW5cPP/wQt9tdoHHz872Cy+Xi+PHjhIeX3GtLERERERERERERERERERERERERERERERERERERyT8Fr4iIiIiIiIjkU3Z2NomJiQVu7lMa2e12lixZQtWqVXM1gBUREREROZ8KFSowdOhQpk2bVmrCV2w2GzfddBPx8fG+LuWSFxER4bPglfOJioriqquuOuu8o0eP8sMPP1z0NrZtq8A110DNmmfeQkMvevhCs2fPHu6++26+//57rr32WsaOHUtaWhoff/wxDzzwAElJSTz22GO43e5zXlPu3r2bf//9l9q1a+dqrB3sF0yzSs2K46kUGZPJRHBwMID3dXA4HLz00ku0adOG3r17Yzabvd8xmEwmXC4X2dnZREREUL58eRwOB1ar1fsaHj58mD///JMBAwYwceJEypcvz8GDB/n222957LFn6dcviuxsN5mZJf86PiMDHn0UUlLgiSd8XU3ZEBsbi8ViOW/wSlljMpnOGxy8d+9eVq1axeLFi4mLi2PAgAHExcUVU4UF8+CD8PrrZTd4JSgIJk4Efd0oUjhmz4bBg43jaknncMDBg0b4ytKlUKdOHd566y1uvPFG3nzzTfbs2UNkZCR9+/bl4YcfLtJQrZUroWdPOH4cMjOLbDMFlp4Ou3bBlVcax4Pnniud+0uXC26+ufSErni43ca5afv2sHo1nOf0okw5cOCAT7d//PhxEhMT2b17NxaLhVatWlG9enUA4uPjadSoEevWrQNgy5YtTJ069YwxKlasSI8ePQDj+uuvv/4673YtFgv79+9X8IqIiIiIiIiIiIiIiIiIiIiIiIiIiIiIiIiIiEgZoeAVERERERERkXxat27dJRVCsn37dlJTUwktSd19RURERKRUiImJ4fbbb2fq1KlkZmaW2CANk8mEn58fN998c4ltwH6pMZlMREdHc+jQIV+Xksv8+fNp0KAB8fHxhIWFERwcjMPh4MiRI2zcuJHly5djt9svahsmk4nOnavRpw9s22bcliwx/t2+HYKDoUaNs4eyxMQUb1PmL774gu+//54hQ4YwdepUrFbjZ+eePXty/fXX88EHH9C3b1/q1q2b5xgul4vZs2fz0EMPARAQEEBsbCw1atSgXr16JCQkUL9+ferWrUt0dHSxPK+icmpwytatW5k0aRKvvPIKQ4YMyXXNbTKZWL58OUlJSYSFheUKXQEjJCotLY2QkBDKly8PGPvbW265jWeeuZYjRyoAped7i/R0eP55I1TowQd9XU3pV7FixYveD5VGfn5+xMbG5jn/ww8/5IUXXmDjxo2EhobidrsZM2YMI0aM4Mknn6RSpUrFWO35RUfD++/DrbeWrmb1+eHnB9deC717+7oSkbLhp59KT+iKh8sFSUnQrh2sWQOVKwfQpUsXOnXqhNls9obSFeXvMAsWQK9ekJZWZJu4aBkZMGkS7NkD06eDxeLrigrmoYdg7tzSeRxzuyE5Gdq2hXXrICrK1xUVvYyMDDJ9mEC0dOlSdu7cmet7o23btvHggw8SEhICQOXKlb3BK+np6aSf5c3VvHlz7/SmTZtISko677azsrLYu3cv9evXv9inISIiIiIiIiIiIiIiIiIiIiIiIiIiIiIiIiIiIiWAgldERERERERE8mnJkiWXXAPLVatW0bFjR1+XISIiIiKlUFRUFHfddRdffvkl+/fvL3Hn0jabjcjISAYMGEDUpdBNtRSpWrXqRQWvJCYmkpiYeM5lxo8ff8ZjKSkpZ30c4MCBAxw4cOCCa8oPPz8/GjaMpU6dM+e53XDoUE4gy7ZtRrPtt982QllSU41QlrMFs1SrZjS7LyxHjhxh9uzZBAQEcMstt2C1WsnOzsZsNtOwYUP69+/Pyy+/zMKFC6lbty4ulwuz2XzGOGazmW7duhEWFkZycjJ79+5l9+7d7Nu3jzlz5vDGG28A0KpVK5YuXepdLz09nd27d5Oenk5kZCSxsbH4nfIEi7pZ98WIjY3lgQceYMeOHTz55JNs3LiRvn37csUVV5CamsoXX3zBiy++CMDQoUOx2Wy51m/dujW9e/fm+++/Z+nSpbRs2RKw0K8fHDwYR2n8+T89HR57DMqVg1tu8XU1pZvNZiM0NJSUlBRfl1KsHA5HnsErK1eu5I477sDpdPLCCy/QsWNHjh49yscff8z06dOJjY3lv//9b577KV/p399otD9/PmRn+7qawhMYCO+95+sqRMqGZcugT5/SFbri4XbnhK+sWgXly4PFYvGevxXledw338BNN5WOQJC0NJg92wgBmT0bTjstLLF+/tnY15eG1zgvTiccOQIjRsDXX/u6mqKTlpaGxWLh4MGDWK1WnE6nT+rYvn37GY85HA5SUlK8wSvZ5zkhCg0NpWHDht77p14/ns+ePXvyvayIiIiIiIiIiIiIiIiIiIiIiIiIiIiIiIiIiIiUbKWv84qIiIiIiIiID6SlpXH8+HFfl1GsHA4HGzduVPCKiIiIiFyw0NBQbr31VhITE5k3bx4OhwOXy+XTmkwmE1arlauuuorWrVuXqEbrYqhSpQqJiYnnba5a1pwrPMBkgpgY49au3ZnzT5wwAlg8oSzr1xtNgrdtg337IDb27KEsNWtCWFjB6ty4cSN//fUXnTp1ol69eoARGuP5bFeoUAGApKQkgHN+xurUqUOdk0kzTqeTEydO4Ha7WbhwIU8//TSbN29m+PDh3uW3b9/OhAkT+PHHH8nMzOTEiRPY7XYaNWrEiBEjGDZsGIGBgSU6fOXKK6/k119/ZfTo0UyaNInPP/+csLAw7HY7u3btIigoiPvuu48+ffp415k9ezazZ89m7dq1REREsGfPHu68807uvPNOdu68kZ9/Lkd2dun96T8jA+66C1q0gPr1fV1N6VazZk3+/PNP3G63r0spNkFBQd6m3Kc6evQoTz31FNnZ2fznP/9hzJgx3nlXXnklmzZt4umnn2bo0KFUqVKlOEvOl6lToXbtshO8EhQEH3wA0dG+rkSk9EtJgZ49jWCO0srphAMHYNAgI2SqOM7bfvoJBg4sXWE16enw669w440waxaU9EvX48eNv2lpDl3xyM423jOzZxshR6Wd0+lk7ty5fPnll6xatYr09HRCQkK47bbb6Nq16wWPO27cuEKsMkdkZCQxMTHe+5s2bTrn8i1btsRisQB4Az3zK6M07RRERERERERERERERERERERERERERERERERERETknEpv9xURERERERGRYnTgwAGsVitOp9PXpRSro0ePluiGtSIiIiJS8plMJpo0aUKNGjWYPXs2+/btw263+6QWm81GZGQkAwYMICoqyic1yPlVqlTpkgoN8LDZbGcND8iP0FBo3Ni4nc5uh927c0JZtm2DZcuMf7dvh8DA3KEs48aB9Ry/Im/YsIGUlBQaNmxI9Ckd9D3XjX5+fgAkJyeTmZlJQEBAnmN5/s4mkwmLxUJERAQAW7ZsITExkZtvvpnrr7/eu/yBAwfIzMykbdu21KlTh8jISPbt28fnn3/Offfdx/bt23niiSe843i4XC5vAMyff/6J0+kkLi6OSpUq5f1Ei1B4eDjvvfce99xzD6+99hpbtmwhIyODDh06cO+993L11Vd7l/3tt98YMGAAAPfddx8tW7Zk2LBhTJgwgfvuewMYBlh88jwKU2YmDBgAa9ee+/0n59ayZUvWrVuHw+HwdSnFwmaz0bp167PO++abb1iwYAHXX389w4YNA8But+N2uwkMDOS6665j9erVLFy4kJtvvrk4y86X8uXhvfdg6NDSHa4A4OcH115bNhrXi5QEd99d+vcLYJyjLl0KM2bAkCFFu62lS419UGnMV0hPhx9/hNtug/ffNwIZS6r77zcCIcuK9HQYNgyuuKJkB4elpqZ6ryNPve7xyMrK4oUXXuDNN98kPDycxo0bU758ef755x+2bt1KZmZmibr+Dg0N5aabbvIGqaxevZo9e/bkubzNZqN58+be+0uXLi3Q9i61331FRERERERERERERERERERERERERERERERERETKMrUsEREREREREcmHi20O3bhxY3r37u29P378+DOWGTdunHf666+/JjEx8bzjhoeH0759e2rUqEFYWBgOh4PDhw+zZs2afK1/PhaLhaNHj+ZqpisiIiIiciHCwsK45ZZbSExM5KeffsLhcJCdnV0s2/bz88NkMtGhQwdat259RiNSKVmioqJKVOPX4lJUISA2W06oyuncbjh8OCeQZf9+47Fz+eeffwCoVq1arlAVT/BKVlYWJpMJs9nsbZabl1NDPj2hn//88w/vvfceAPfccw8VK1b0LpOQkMBrr71GuXLlco3z4IMPcv311zNx4kTatWtHnz59vOO53W7MZjM///wzb7zxBn/++SdHjx4lIyODChUq0L59e0aPHp1neENRatasGR9++CGHDx8mPDwcu91+RvjOY489hsvl4vnnn2fs2LHexwcOHExc3GGOHfMv7rKLhNsNO3bAiy/Cf/7j62pKr4oVKxIVFcWhQ4d8XUqxcLvdNG3a9IzH7XY7n332GWazmb59+1Lz5A7QZrN5jy/JyclATrPtszUq99iwYQN79uyhW7duRfAs8ta/P8yeDV9/bTR/L43MZqNZ/fvv+7oSkbLhhx9gzhwjsKwsSEuDe+6BTp2gqPLw/v0XunUr3WE16enwxRfQooURvFMS/fQTzJpVdt6bHhkZMGKE8bnztfT0dFavXs0ff/zBb7/9xpYtW3A6nVSuXJnu3bvTo0cPEhISzjinmTJlCuPHj+euu+7ijjvuoGrVqoSFhWE9mXa4Zs2aC77+njp16hmPDR8+/MKeIFC+fHkGDx5MeHg4AOvWreO777475zrNmjUjMDAQgKSkJO/1an5dKoGFIiIiIiIiIiIiIiIiIiIiIiIiIiIiIiIiIiIilwIFr4iIiIiIiIjkw65du3C5XL4uI5fY2FhuvvnmXI1urVYrVatWpWrVqlSvXp2vv/76orezf/9+Ba+IiIiISKEwmUw0adKEhIQEtmzZwuLFizlw4AAul6vQz7dNJhMWi4WoqCjatWtH/fr1vY1FpWQzmUw0atSItWvXXjIBLH5+frRo0aLYt2syQcWKxq1t2/Mv73a7SU5OxmazERYWdsZ8l8vFkSNHAIiMjMRmsxW4phdeeIGtW7fy4IMPkpCQkGteaGiodzsAZrMZt9tNbGws119/PWvWrGHNmjX07NkTm82G0+nEYrEwZcoURo8eTcWKFenduzd16tTBbrezefNmpk6dSvPmzX0SvOJRoUIFAPz9c4eobN26lV27dlGpUiWGDRvmfdzhcPC///mRnh4DnDvcpjRJT4dnn4U+faB+fV9XU3q1b9+euXPnFlu4ma+YTCbq1q3rbbR9qk2bNvHnn3/SpEkTWrZsCeSEO5lMJrKysti3bx8AVatWBcgzdMXpdLJw4UIeeOABIiMjGTBgAPfccw+NGjUqomeW2/Tp0LMn/Pab0fy9NDGZoFw5WLwYoqJ8XY1I6ZeSAkOGlN4gprxkZsItt8D8+cZ+o7ANH1769p9nk5YGjzxihMjEx/u6mtxOnIBBg8reexMgOxt+/hm++gr69i388T3nJy6Xi507d7Jx40YOHDhAYGAgbdq0oXr16t5lli5dSt++fYmMjKRixYq0adMGl8vF+vXrefzxx/noo4/4+uuvqVOnjnedvXv38t///pcrrriCN95446znO6aL+ODt2bPnYp5+LtWqVWPgwIHe3zyXLVvGjz/+eM51TCYTrVq18t5fvnx5gb9DuJjnLyIiIiIiIiIiIiIiIiIiIiIiIiIiIiIiIiIiIiWLukuJiIiIiIiI5MPBgwd9XcIZ+vTp421AtH37dpYuXUpwcDDXXnstwcHBNG7cmB07dpCYmHjB28jOzmbPnj1nNLsVEREREbkYZrOZunXrUrduXZKSkli+fDlr164FjMajdrv9gsa1Wq1YLBacTieXXXYZbdq0oWLFioVYuRSX1q1bs379ehwOh69LKRYWi4W6dev6uozzcrlcBAYGYrFYvOEnnqa+ACdOnGDbtm0EBARQpUqVAo1tMplYv349n376KeXKlWP06NFnDVSA3AEJnm0HBARgs9k4ceKEtzaLxcLatWsZN24c8fHxzJgxI9f1rdvtZsyYMRcUEFMcYmJicLvdHD9+nOTkZCpUqIDb7WbzZjNPPw1ZWWXv5/7MTBgwANauBWVlXZj69evz7bff+rqMIme1WmmbR2LU77//TlJSEq1ataJy5cqAsa/w7K+2bt3Ktm3bqFy5MkFBQefcjsVioUePHgQGBvL7778zZ84c3nnnHWrVqsVtt93GbbfdRmRkZKE/Pw+rFebMgauvhj//LD3hASYThIXB77+XvIAAkdLq7rshNdXXVRQ+ux2WLoUZM4xgmcI0axb88osRnlEWZGbCTTfBkiVFE1Jzod55xwiGKavS02HUKCMcsLBfd5PJxLJly/jPf/7DsmXLcDqdhIaGEhgYyMCBA3nppZe8y0ZFRdGrVy8GDhxI/fr1KV++PCEhIQA88MADvPnmm7z//vtMmDDBe420cOFCjh8/zp133onZbGbDhg1s2bIFl8tFQkICFSpUwGaz+Tx8pGHDhvTq1Qur1YrL5WL+/PksX778vOvVr1+fcuXKAZCens6ff/5Z4G0roFdERERERERERERERERERERERERERERERERERKTs0P81KCIiIiIiInIeaWlpZJewzlxRUVFER0d778+dO5fk5GQAQkND6dSpE2A0K76Y4BWA3bt3X9T6IiIiIiLnEhkZSbdu3bj22ms5fPgw+/fvZ8+ePezZs4eUlJRcgQhut9s77WkMarfbCQ0NJS4ujmrVqlGpUiViYmJKbJCC5E+FChWIjo4ukSGYhc1qtdKiRYtcYSIllcViIS4ujszMTI4cOQKAw+HAYrFgNpvZs2cPa9asIS4ujgYNGgC5g1nOJTk5meeffx6Hw8Htt99O5cqV871uVlYW06ZNw263c/XVV+Pv7++d99prr3Ho0CGmTZtGQkICR48exWKxEBoaisViIb4EJwKEhIRw22238fzzzzNlyhSeeuopQkJCuP9+E1lZvq6uaLjdsHMnfPwxDB3q62pKJ4vFQvPmzVm+fDlOp9PX5RSZsLAwYmNjzzrv0KFDuFwuatSo4W1IDjnnDmvWrGHz5s1cccUV3jHOtb+pXr06I0aMoH///mzcuJElS5Ywf/58xo0bx2OPPUarVq146623aNKkSeE+yZP8/WHBArj+eli82GgAX9JFRBjBAPXq+boSkbJh3Tr4+mvK7PE/LQ3uvx9uuAH8/ApnzH//hdtuKx37zPxyOmH9enj7bSOIpyRwuWDixNITDHahjh41wsQ6dCjccb/88ktuvfVWIiMjGTNmDI0aNcLPzw+n0+m9TvGcnzRp0oQPP/zwrON0796dyZMnk5SUhMPh8IaJ/PbbbwDExcXx4osv8sYbb7B3717MZjMul4uuXbsyatSoIg9eCQ8PZ+TIkd7748eP9063aNGCbt26eWtYvnw5+/fvzxXkmZWVxeHDh88Yt02bNt7p1atXX1CIr4JXREREREREREREREREREREREREREREREREREREyg79X4MiIiIiIiIi55GSkoLVai1RzSoDAwNz3T81GObU6ZiYGAICAsjMzLzgbZ04ceKC1xURERERyS+r1UpsbCyxsbFcfvnlgBHocPjwYVJTU3E4HDgcDtxuNzabDavVSlBQEBUrVlTIShnVvn17vvnmmxIXhFnY3G639z1fGnhCCrZu3QqQ6/P3xx9/sHPnTm699VYSEhIA8t3Ed8mSJXz22We0atWKUaNG5Xvdo0ePcuedd7Jx40Z69erF9ddf7w1QOHr0KF9//TVRUVFERERwzz33sHv3bsLCwmjTpg233HIL4eHh+Q548YUbbriBBQsW8Prrr+N2u2natA+LF7fD5SqZ9RaGtDSYMEHBKxejbdu2rFq1qkR9l1WYbDYbXbp0yXP+jh07AKPJOIDL5cJkMmEymUhOTuann34iPT2dDh06ULlyZeDc+xvPPiI8PJxWrVrRqlUr+vXrx3PPPcd7773HsmXLSE1NzXO9whAQAN9/D4MGGf+mpRXKsEUmPR3uvRfGjIFrr4VSkC0mUqJNnAhl/JQYh8MIl7nhhsIZb/jwshkGkpYGjzwC3bpBScgP/PlnuBR+QkpLgxdfzB28smbNGn788UdWr16N0+mkffv2jBgxgoiIiHyNuX//fsaOHUv16tX5448/CA8PP+86nnM7i8WS6/Evv/wSp9PJVVdd5f0902KxkJycDMBbb73F8uXL6dq1KwMHDsTlcvHqq68yb948ANq1a5evmotCgwYNcp0vtWnTJlegCsDOnTuZPn16rseqVKniPY9zOBwsX778grafn9ddRERERERERERERERERERERERERERERERERERESgcFr4iIiIiIiIich8PhKPQxx40bd1HrHz16FJfLhflk18IrrriCX3/9laCgIJo2bZpr2YiICA4ePHjB23K5XBdVq4iIiIjIhfKEscilqV69esydO9fXZRS5GjVqEBoa6usy8q1fv3689dZbvPvuuzRr1ozrrruOyMhIfvzxRyZOnEhISAgDBgwA8Db8zYvnunb79u289dZbANx8881UqFAhz3VPvRZev349Dz/8MD/99BO9e/fm7bff9m7XarWyfft2jh8/TmBgIHfeeSdHjhyhTp06/P3333z22WdMnDiRKVOmcO211xb2y1RoLrvsMubNm8eDDz7Iq6++iskUh8vVAvD3dWlFavduWLUKSlEmUYkSHBxMz549mTt3Lna73dflFCqLxUKdOnWoXbt2nstUqlQJAH9/43Pidrux2+34+/vz008/MW/ePBo1akTHjh0xm83nDUjxzPN8R2Y2m1m7di2ffvopFSpU4NFHH6V9+/a5ximKQCerFT7/HKZOhZEjITPTCCooibKy4JdfYMUKqFQJvvgCmjTxdVUipdPx48Znv4xmaXmlphrBa4URvLJgAfz6a9kNq8nMhLvugh9+8HUlRhjJWbLHyhy32wiZOXDAOK798ssv3Hfffezdu5caNWpw/Phx5s6dy2uvvca8efNo2LDhececNm0a27dv5/vvvyc8PJzMzEzS0tKwWCx5hrd4ro/WrFnD+vXr2b9/P99++y0rV65kxIgR9O7d+2S9bgAiIyMBmDlzJg888ACvvfaad6ymTZsycuRIb/hlaXNqOMv69etJu4BUOovFQnxJSDASERERERERERERERERERERERERERERERERERGRQqHgFREREREREZHzKIrglYuVkZHBypUrvc2QWrduTevWrc+6rNV6cZf/zrLe0U1EREREREoki8VCmzZtWLx4cZkLDvCw2Wx06NDB12UUSFhYBKNGvc2jj87krruyefDBY9jtTrKzm+N2LyM4OIgRI/wJCICYGAt16hykXr0U+vWLp3Ztf86WQ/DFF1/w/fffc9NNN9G3b18Ab7jKqRwOh/cad+bMmfznP/9h27ZtPProo/znP/8hJCQEp9PpDTvYsmWLd73LLruMV199lQoVKgDw4osv8uijj/LCCy/QuHFj7+MlUWhoKFOnTuXuu0fSrl1tXK6yHboCRkPxiRPhk098XUnp1bBhQxITE9mxY0eZCtX18/OjZ8+e51yma9euvPjii0yZMoX27dsTHh6OxWIhOTmZZ555hqNHj/L000+TkJAAkO+AFM9+6bvvvuOBBx7gxIkTTJw4kaFDhwJGMIunIXpKSgqLFi1ix44dHDhwgGbNmtGvX7+L/p7OZIIRI6BLFxg0CNasgQvoM15sUlNh61Zo2xYeegjGjQM/P19XJVK6fPghnCPHrkz55x/46y+47LKLG+eFF0r2vvFiOZ2waBHs2QNVqviujt27YfFi322/uJlM8PbbcOed+7nhhhtwu928+eabtG/fnuDgYCZPnsyECRO45ZZbmDt3LnFxcWcdxxMk+csvvxAQEECjRo3Yv38/kydPZsOGDVitVqpWrcqQIUNo2rTpWdedNm0ab7zxhjdArn79+tSqVYtDhw5Ro0YNb/BKvXr1ACPss3///oBxbWQ2m4mKiuL6669nxowZZGVleQPrziUxMZHExMRzLjN+/PgzHktJSTnr4wDTp08/73bP5osvvrig9U6lsF8REREREREREREREREREREREREREREREREREZGy5cxuNSIiIiIiIiKSS1E0p5w6deoZt4L68ccfWbhwIZmZmd7HXC4X69evz7XcqfMvhKdBk4iIiIiISHFr3749ISEhvi6jSFitVho1akTlypV9Xcp57dgBjz4KTZtCcDDceWcLkpKex26/g9TUOmRlxeB2VwQiSUsL4OBBEzt3wrJl8OGH5fnPf2Jo3NhGaCi0bg3PPQeHDxshBjt27OCTk+kad9xxBzExMcCZQQie0JVjx47x6KOPMmTIENLS0vjyyy957rnnCAkJyRV6ALBv3z7ACCv9z3/+Q4UKFcjKygLg3nvvpV+/fvz666/8/PPPQMm//t2yJQF//0Bfl1EsXC6YPRuOHfN1JaWXyWSid+/eFx30UZJYrVb69OlDQEDAOZe76qqrGDVqFPPnz+euu+7i7bff5pVXXqFLly5s2LCBrl27cvfdd593nLNZu3Ytt912G4cOHWLs2LGMGDHCu9/xBLPMmjWLHj160K9fPx577DE+/vhjhg0bRoUKFXjkkUfYtWtXwZ/8aSpXNpru/+9/xn7Zai25+y+3GzIy4LXXjDCFtWt9XZFI6eF2w0svle0QkVPZ7fDqqxc3xp498McfhVNPSeZ2w5tv+raGt982ztkuFZmZMGkSvPLKqyQlJTFu3DhuvvlmqlevToUKFRg3bhzXXXcda9euZf78+XmOYzabOXbsGBkZGdSpU4e33nqLFi1a8NJLL7Ft2zbWrl3Lq6++yvXXX+8NF/H8Tum5Rrr33ntZsmQJ+/fvZ+vWrdxyyy1MmDCBrl278ttvv2Gz2QBo3LgxAAEBAYSFhQHG+ZRnnLp16wJw+PDhInjFSj673e69/hQREREREREREREREREREREREREREREREREREZHSr+x02BAREREREREpIkXRoHLPnj0XPYbb7WbRokX8/vvvREdHYzabSUpKIiYmhkaNGgGQnZ1NUlLSRW3n1Ka1IiIiIiIixclisTBgwACmTp2Kw+HwdTmFyt/fny5duvi6jDw5nfDjj/Dii7B8udFUOTv71CXye61oAcLxZIIuXw6JifDMM9C1K7hcM1m/fgN33nkHLVu2POsIbrcbq9XKihUrGDduHD/99BPXXnstkydPJj4+/mS9Tu/1q6eRcPbJghs2bEhcXBxgvO52u53g4GBvk90TJ06c8xm43XBaDoxPTJgAqam+rqL4mM3w/vvw8MO+rqT0CgkJoWfPnsydOxe73e7rci6KxWKhbt261K5dO1/LP/zww1gsFt555x1mzpzp/eyPHTuWO++8EzCamHvCUs7Fs9yKFSt49NFHOXToEA899BDjxo3LNd/tdrNw4UIGDRpEeHg4kydPplevXuzdu5dNmzYxf/583n77bdxuN+PGjSM0NPTCXxCM/dKIEXDttS7GjTPz2WduLBZTiQ1oSE+HbdugbVsYOxaefLJk7FtFSrLffoOL/Hq/VHE44JNPjPCVC91FvvnmpREGkpVlBJ88/TT4+fmmhu+/P/36oOzLzoZ164wTcs/vcJ5zLJvNRp8+fZg9ezbffPMN3bt3p2LFimcdJyUlhcDAQFavXs327du55ppreO+994iMjOTIkSNMnjyZcePG8corr9C0aVNq166N2+0+IzDFY8yYMTRr1ozOnTszYcIEOnToAEC9evWoV68eBw8e5ODBgyQkJOB0Or3nPxkZGd56atSoUerPFwsqKCjogoL4REREREREREREREREREREREREREREREREREREpGQ6fwcJERERERERkUuczWbzdQnn5HK5OHz4MAcPHiQ7O9vbUAlg06ZNuC6yy1h+GlCKiIiIiIgUlUqVKtG6desSf21WEFarlf79++Pnqy7J53DsGDz/PMTGwo03wqJFkJlZuE2VMzON25w5br755l5gK/HxzwOBZ13eZDIxZ84chg8fzo8//siQIUP47LPPvKErkDs01HMdW61aNfz8/DCbzd7X+tSGxQcPHgQgOjrau52zWb0a6tWDHj3ggQfgf/+Db7+Ff/7BGyhT1JKTje1dStLT4fPPfV1F6dewYUPq1KlTJMHCxcVkMnlDZPIrJiaGCRMmkJyczA8//MCHH37I3r17ef7554mPj/c2HV+xYgUHDhw451hms5njx49z7733eoNVHn/8cQICAnC73bjdbgCWLVvG6NGjKV++PB9++CG33347FSpUoFmzZtx00028+uqrPP/888TFxRVq0HHVqmYeemgdrVv3pkuX7SU6zMTthowMI9Rr+HAj5EtE8vbNN8bx8FJis8GSJRe2bna2EUZyqYSBZGXZefLJP/n777+LfdsuF2zceGHr3nqrcTzw3PKrRw8j7OXff43gmX37YMYMuOyysy//4IPwxRewfXvu7d1664XVDWAyuTlwIJbY2FjvuZXVavVON2zYkHr16rFhwwZ27twJ4D1POFVgYCAVK1YkOzubChUq8L///Y/IyEjsdjvR0dGMGjWKzp07s379ehYsWHDWWk4ft3379gCsWbPG+1hMTAzDhg0jKSmJ999/HzCumzzXPS+88AIAV1xxRZ7XQmVZpUqVfF2CiIiIiIiIiIiIiIiIiIiIiIiIiIiIiIiIiIiIFKLS21lDREREREREpJgEBARcdHjJhQoPD2fkyJHe++PHj/dON2zYkPr167NlyxaOHz9OSEgIzZo1o1q1agBkZ2ezaNGii67B39//oscQERERERG5GFdddRV//fUXx44d83UpF81qtZKQkJArNKSkmDMHhg41GhlnZBT99txuExAM1OCZZ+CNN4zmyG3b5l7ObrfzzjvveJtKHz58mDvuuINq1aoRFxdHxYoVqVChArVq1aJq1are9bp164bNZuP777/n5ZdfBowAB6vVSlZWFqtWrQLgsry6NZ/UuDHMmgXbthmNm7dsgR9+MO7v3g3ly0ONGlCzpnFr0ADq14cqVSA4uHBeqzVrIDAQ7PbCGa+0+Osvo0H2JdgHutCYTCb69OnDjBkz2LNnDw6Hw9clFYjJZCIoKIjhw4cTEBBwQWNcc8013mlP+JLFYiEpKYnWrVsTHx/PP//8c8Z3YE6nE4vFwpYtW5gwYQKrV6+mc+fOTJ48mdDQUG99nhCVTz/9lLVr1zJ69GiOHDnC7NmzcbvdNGjQgNq1axMREcF99913zlpPDYcqiF27drFw4XEsltgCNbH3lfR0Y39/7Jixfy3FuUAiReq334yAi0tJWpqTiRMXs3v3Jvz9/QkMDCQwMJCAgADCwsKwWCxUq1bNG5x3qq++urRer8xMGxMmwFdf9ebee+/l9ttvJygoqFi2vXmzse/OyiqWzfHcc/DYY7kfi42FQYOgb1/jNm9e7vlPPQUREYVbR1oaJCXVxWzOHdroma5YsSI1atTg119/Ze/evbRq1eqs44SFhVG5cmUAQkJCqFKlCi6Xyxs2arPZuOaaa5g/fz5btmzJtQ3P75Wnny/s3LkTPz8/wsLCyMrKwt/fH5PJxIMPPsj333/PzJkzcTgcXHnllVgsFr766it+//13OnTowKBBg3jvvfcK8ZUq+Ww2G/Xr1/d1GSIiIiIiIiIiIiIiIiIiIiIiIiIiIiIiIiIiIlKI1LpARERERERE5DwiIyN9FrxyLhaLhQYNGtCgQYMz5mVnZzNr1iyOHj160dupVKnSRY8hIiIiIiJyMSwWCwMGDOCDDz7AXoqTJ0wmE4GBgXTp0sXXpeRy9CjcdhvMn280w/eF9HTjds01MHw4vPSSETQCRljNhAkT6Nu3Lxs2bGDNmjX8/fffzJkzh+zsbACCg4N5+OGHGTdunHfMcuXKMXLkSP7v//6PkSNHMnz4cOLi4nC73YwdO5Zdu3bRsWNH6tate87abDZo2NC4nc7phORkyMwEf38IDTVCQrKywGwurFcHVq40tlFQt94K06bl3M9PnkOjRsbfoEULaNoUPP27d+6E6tXPvk7VqvDII8bfr0oV47U4dgw2bICPPoIPPih47Z56t283Am3kwlksFgYNGsS0adM4dOhQqQlfMZlM+Pv7M3z4cMLCwgptTI/NmzcDRpN0f39/b9CKh2f6scce46uvvqJLly48//zzhIaG4nK5MJvN3qCUrVu38ttvvwEwY8YMJk2aBBjf0bVp04bHH3+c7t2756s+z9gFER19HTZbF+x2vwKt50vp6fDTT3DTTfD554W7zxQpC9xuI4DsQhT0+H/llbBw4fnHnTYNhg3L/dh118H990Pz5sY5w5498M03RlBGUlIBCwecTgvz52exbNnDZGdn43Q6cTqduE9JlXruued49NFHc6137Ngxxo1L4sSJS+ukwWJpRHZ2GA899BApKSk8+eSTxbLd1auLLxivdevcoSv//S8sWwZdu8Lo0RAQYJxv1q5tnH96rF9vBMSsWmWEsFSsePG1uN0mUlObYDankn7ywunUc4uwsDAqVqxIRkYGycnJZ8z3CAwMpHHjxphMJu/1refY73K58PPzw2KxYLFYsFqt3nMUu93uDWfxcLlcJCUlMWrUKLKzs7n77rvx8/M7Wa8bPz8/pk+fzksvvcSsWbP45ptvcDqdlCtXjhEjRvDcc89Rrlw5mjdvzvLly3E6nRf/QpUSDc92gSciIiIiIiIiIiIiIiIiIiIiIiIiIiIiIiIiIiKlloJXRERERERERM7DZDIRHR3NoUOHfF1KLgcPHuSvv/4iNjaW4OBgTCYTx48fZ9u2bSxZsoSUlJSL3obVaiU+Pv7iixUREREREblIlSpVom/fvnz55ZelJjTgdP7+/gwbNszbCLckmDMHhg6FjAwjLMTXMjJg6lT4+mv44gto29a4Lm/UqBGNGjU6Y/mjR4+ydetWtm3bRlxcHIA3CMFsNjNq1CiSk5N5++23+eGHHyhfvjw7duzg6NGjNGzYkKlTp561GXJ+WSwQFXXm44X9J160CE5mzBS5q6+GkSPzv3zVqrBmzZmvQ/ny0LGjcbv8crj33oLXYrEYjb0VvHLxrFYrt956K5988gn79u0r8SFWZrOZwMBAhg8fTmRkZJFso3Xr1rhcrjOCiz3BJ8eOHeOtt97iq6++olatWrz11ltUP5k+5GmO7tnf/P777+zZsweAtm3bcvfdd9O8eXN++uknnnjiCXr37s2bb77J7bfffkYdpwa+fPTRR6xYsYIJEyYQ5Ek9Oo9166BLF0pV6IpHejp8/z3cdRe8807xNfEXKQ22by95n4nTDx1PPQWnZN4BRvjF6NHQty906AB79xZ8O2FhV/H9999jt9vJzs7GYrGwdu1aJk2aRHp6OldddRWQs//8999/GTRoEJs3f3xBz6s0Cw62MmrUx4wa1ZBXX32VMWPGEBAQUOTbXboUUlOLfDMA9OqVM71oETz7rDH9889G8E+dOsZ56K23wmuv5SzboUPO9NixhVdPeno8bncqBw4cOGOev78/AQEB+bpe7datGxUrVuSff/5h586d3t/iPOcYy5Ytw+l00qJFC+95wpIlS1iyZAlWq5WQkBCys7PZunUrs2bNIiUlhSFDhjB48GDv9Y3n36pVqzJp0iRuv/12kpKSiImJoUaNGrkCWlq2bMmKFSsu+vUpDcxmM40bNz4jxEZERERERERERERERERERERERERERERERERERERKNwWviIiIiIiIiORD1apVLyp4JTExkcTExHMuM378+DMeS0lJOevjAIcOHWLWrFkXXFN+WCwWKlWqVKTbEBERERERya969erRs2dPvv3221IXvuIJXSlXrpyvSwHA4TACV2bPNhrflyQZGbBvH1xzDTz8MIwfn3fj8aioKKKiomjVqpX3sVODVMqVK8czzzxDu3bt+Pnnn9m2bRvt2rWjZ8+e9O/fn4iICG9wQkm2Zk3xbSs5GebNg1WrIDoa7r773MvffntO6EpKihHasm8f3HcfXH+98fgdd8CYMZCWVrBaUlNh2TK44YaCPgs5G5vNxpAhQ5g1axbbtm0rseErVquV4OBghg8fTlhYWJFvL+rkG9jT1NyzPxgzZgzvv/8+jRs35umnn6Z69eq5QlIgpzn65s2bOX78OFdeeSWTJk2iUqVKuN1uBgwYQEBAAH379mXWrFncfPPN+Pn5edfzbDcjI4NRo0bxzjvvMHLkSKZPn87NN99MSEjIOWs/ftzYV544UagvSbFKT4cZM6BZMyOARUQMq1eDtZj+y74//4T27c98vEIFmDULPLusL77Imde+fU7oitMJTzwB//xjBFy0aQPVq8N770HXrgWvJzPTRt267YiOznksMTGR3bt3c88993DZZZcBRlgEwNNPP83PP6/BbI7C5Sr49m69FaZNy7lfkNPCxo1h1Ci48kqIiTHOdfbuNYJJHn8cTs32iooyzoeuuw7i443XbeNG+OgjeOst4/y8oNLT4fjxOlSpUoWkpCS2bdvmfX2K0uLFRb4Jr1Mvn04/lzw1/KVjx9zBK0XFYjFht9dgw4YNZGZmeoNuPNcUqSeLKl++fJ5jOJ1OypUrx9ChQ3nhhRd44IEHePnll4mLi+Pw4cPMmzePmTNn0qhRIy6//HLvellZWcycOZNt27bhcrlIS0sjICCAli1bcsMNNzB8+PBzBu8kJCSc9XGTyUR4eDhVqlRhx44dF/KylCpms5nWrVv7ugwREREREREREREREREREREREREREREREREREREpZApeEREREREREcmHypUrk5iYSHZ2tq9LKVZ2u52YmBhflyEiIiIiIuLVuHFjXC4X33//fakJX/H392fo0KFUqFDB16UAkJkJvXvD77+XvNCVU2VkwMSJ8O+/8OabOU2/CyoiIoKBAwcycODAs84v6aErycmQlFR825s+3biB0Yj8fMErERE50z/9lNO4PCkpJ3jFaoVTsiryze023qdSeCwWCzfccAN//vknP/zwA06nE9eFdKkvIlarlcaNG9O5c2f8/Px8UoPJZMLpdFK+fHkqVKjA5MmTveFO5rPsiBwOB5mZmbhcLrp16+YNMfbsW6677jrq1avHTz/9xD///EPTpk1xOBxYTyYqLFiwgCeffJJ169bxxhtvMGLECOLj44mPj6dr167n3Efdd1/pDl3xSE83gra6dYNq1XxdjUjJsHx58X2+jx8/e5DG+PE5519r18LPP+fMGzkyZ3rqVHjhBWN69WrYtctYr0sXaNAA/v67YPUEBrpZtQo6dzaCVTIzM70h9P379yc0NBSn04nVamXnzp0sWrSI0NArcbtNuYI4itq998L//pf7HMffHyIjISEBJk3KCV6pXt04p4mLyz3G5Zcbt+uug+7doaCZaA4H/Pyzg+TkZADiTt9AETl0qFg2AxiBPh4dO8JVVxnBfF27GsE3HvHxxVOPn5+J4OB6zJs3j5EjRxIXF4fD4cDlcuHn58fBgwcBvIGbbrebrKws9u/fT2RkJBEREd5j++OPP05SUhJTpkxh2bJl1KtXj8zMTFavXk3z5s15/fXXiY+P94a6dOjQgQ8//JD9+/cTHBxMlSpVqFKlSq5zhYsJlWzXrh379u0r87+FxsTEeIP3REREREREREREREREREREREREREREREREREREpOy4wNY0IiIiIiIiIpeW2NhYX5fgEyEhIT5rcikiIiIiIpKXpk2b0rdvX2/T+pLKbDYTFBTE7bffXmJCLTMyoFMn+O23kh264pGWBh99BEOGQAnKhihybrfbO719OwQG+rCY85g/P2f62mth6FC45hp48smcx7/5xmjqfiF27ryY6uRsTCYTzZo1495776Vy5crYbDZfl4TVaiUkJIQhQ4bQs2dPn38fZbFYeO655zh48CCtW7f2NjA/vZG5y+XCarVy+PBhAOrXrw+A0+n0fo73799PWloa/v7+lC9fHsB7/Bo3bhy9evXCarXy5Zdfcs899zBr1iwOHTrExx9/jMlkyrU/ONX8+fDll0aYVlmQmQk33WQELsmlISMjg7S0NF+XUWL9/bdvPw8BAbnD1155Jff8jh1zpv/4I2d6717YvTvn/tVXF3zb2dkmdu0y9rdms5nPP/+ctWvX0r17d+rVq5dr2eXLl7Njxw7i4/uTlVV8/ynkNdfA668boStZWUbISt++xrnQsGHw3nvGeazH5Mk5oSt//gm9esGAAbBlS854//nPhdWycqWdlJQUrrvuOiJOTcQrQllZxbIZAD74IOc9FRgIv/5qXNPMnp079CYgoHjqsVisXHZZc/7++29mz54NGMd1Pz8/Fi9ezMqVK2nXrh01atQAjHOH6dOnU6tWLV599VXAOH9wu90EBwfz2muv8e2339KxY0fS09OJiIhg/PjxTJ8+nTZt2njHMJ5jAA0bNqRz5860a9eOqlWrnnFucjGhkjVq1PD5OVhR8/Pzo23btr4uQ0RERERERERERERERERERERERERERERERERERIpAye5EJCIiIiIiIlJCREVF5dnksCyrWrWqr0sQERERERE5q/r163PzzTczc+ZMMjMzcTgcvi4pF5vNRkxMDP379ycsLMzX5QBgt8N11xnNnjMyfF1N/qWlwZw5RvPvt9+Gi+glXKKlpaVx4sQJYmJivGELJpOJzMyS/ZznzoWRI+G//4WoKKM5tkdWFrz8Mjz77IWPn5190SWWeUePHmXSpEmsXbsWs9lMQkIC1113Hc2bNz/neuHh4QwdOpQ///yTH374AYfD4ZPvv6xWK40bN6Zz586lrtm32Ww0+W/cuDGffvqp9/WzWCxkZWXh7+/PkiVLOHbsGM2aNfPOX7FiBU899RQ//PAD99xzDxMnTvQ+9xkzZgAwePDgPLebkgKDB5eOAK38cjph3TpjP39q2IP4juc4dDZ2u50TJ054g1Oio6MJPEtK2ObNm3nooYc4cOAAx44d48SJE6Snp5OVlYXb7eb+++/n1Vdf9X6WJIevP9+33gons6LYswc++yxnXkQEREbm3D94MPe6Bw9CfLwxXbNmwbftdOY+V501axaZmZkMHTrUG2boeW9u3bqVtLQ00tNbYLcX3wnTc8+B5217550wfXru+dOm5UwHBRnBKh6jRsHChca0zQaffGJM33efcc7kdBaslvR0K/XqteX5558/77Jut3EMOXHCCDU8283tPv/jxXktcfw4dOgAb70FXbvmvO779xsBRZ7X9tix4qupc+fr2bPnA8aMGcOOHTu44oor2LNnD5MnT+bo0aPccsstxMXFkZ2djZ+fH0FBQQDsPpkgYzabc4WpdO/ene7duxffE8iDyWSiR48efPXVV9jtdl+XU+hMJhORkZFnBDiJiIiIiIiIiIiIiIiIiIiIiIiIiIiIiIiIiIhI2aDgFREREREREZF8MJlMNGnShNWrV+NyuXxdTrGw2Wy0bNnS12WIiIiIiIjkqWrVqtx///3Mnz+fxMTEEhG+YjabsVgsdO7cmebNm+fZsLy4uVwwcCAsXVq6Qlc80tPh44+NJt/56Cld4mVkZLB27Vp++uknFi1axF9//YXNZiMiIoLu3bvTp08fWrduDUBmpo+LzYe9e2HfPiN45VT+/nDDDfDDD/DHHxc2toJXzm3FihX069ePgwcPUrduXaxWKz/++CNfffUVTz/9NL179z7vGJs3b+add97h6quvpkqVKoARHFKULBYLJpOJuLg4rr766lIf/tu9e3eefPJJxo0bR0xMDM2bN8ff35/k5GT+97//kZKSQvfu3alcuTKJiYkMGzYMgEWLFnHFFVd4A1k2b97Mzz//TGRkpLcB+9mOI/fdB6mpxff8iktaGjzyCHTrlhPaIEVv165d7Nixgz179pCdnU1kZCRt27alYsWKuZZLTU3lu+++4/PPP2fNmjXs3r0bq9VKxYoVGThwICNGjDijmX1KSgrz5s2jYsWKXHnllYSHhxMaGkpoaCgBAQG0adOmOJ9qqeLr87WHHsqZfv11OPU0Ozg497KnH6tPvR8SUvBtO53G+Y/ZbOb3339n9erVxMfH07Zt2zOWPXYybePYsYpnzCsqcXHQooUxnZEBFSoYwVG1akFysnHe89//GudGAGFhcOph9WReEZB7Xx4dDQkJRkhiQZjNWdx99/+8x/BzcTqNAJPJk40Ak9NvJlP+Hs/KKliNF2vXLujRA8qVM8J8kpNhxw54552cZRITi6cWtxsaN27KtGnTGDt2LO+88w5vvPEGdrudWrVqMW3aNG6++WZcLpc3VG3AgAH06NGDyJOJRSU5bKpevXrUqFGDrVu34ixoClAJZ7FYGDBgQIm5RhcREREREREREREREREREREREREREREREREREZHCpeAVERERERERkXxq1aoVf/755yUTvBISEkLlypV9XYaIiIiIiMg5+fn50bNnTxo1asSsWbPIzMz0WQCLzWYjJiaGfv36ER4e7pMa8jJ5Mvz4oxFgUlqlpxuNv6++Gq691tfVnF9GRgbbtm0jJiaG6OjoXPO+/fZbxo4di91uJz4+nuuuuw6bzUZiYiIvvfQSM2bM4I8//iA+Pp4SkCd0TgMHwqefGtObN0P//rB1q/HvtGlQuzbMmwd168L+/QUfv4z1ey5UO3bs4LbbbiMpKYmXX36ZAQMG4HA4WLBgAQ888ABjx46lSZMmxJ8jwcJkMlGpUiWaNWtGcnIy+/btIyIigvj4ePz8/LBYLIXaHNxqNf4zldq1a9O8eXOqVKnibUpemjVs2JA333yTUaNGMXToUK666ircbjfLly9n7dq1JCQkcNddd2EymVi7di2HDx/m+PHjfPHFF1SsWJE6deoAMHfuXBwOB4MGDQLA6XSeEYKzbBl89VXpCGW6EJmZcOedxjFLzi0lJYVdu3Zx4MAB7HY7sbGxNGvWLN/rO51Ovv76a5566in27t2L0+n0Bga1adOGhx9+mJ49e3r3AR999BGjR48mNDSUHj160KBBA9LS0pg3bx6vvPIK8+bN47vvvqNatWrebYSFhREZGcm1117Lyy+/TLly5TCZTN59geTNl8f/6683jtsAx4/DlCm5558aHAJG0Fpe9y8kJMrlguxsF2Bm6tSpHD58mIkTJ1K+fPkzlrXb7Sf/Lb73VOPGOdOBgfDii7nvDxtmBEi1bm0Ehhw+DEeOGMEqAKNHwz33gM0G99+fe+z4+IIHrwQGBtKgQXPcbvd5AyWsVvjPf4zbxYiKgqSkixvjQhw7BqtWGdM1a8JNN+XM+/LL4qnBZDL+zldddRWLFi3ip59+wul0Eh8fT+3atQkODsbtduc6fwoICCAgIKB4CiwE119/Pa+//nqZCl6x2Wx07NjRG34jIiIiIiIiIiIiIiIiIiIiIiIiIiIiIiIiIiIiZY/+L3YRERERERGRfIqKiiImJoa9e/f6upQiZ7PZaNu27XmbdImIiIiIiJQU1apV4/7772f+/PmsXbsWk8lUbAEsfn5+mEwmrrnmGpo3b17irqV27oQxY0p36IpHejoMGgTbtkFYmK+rydv06dMZNmwYAB9//LE3RMHTENtut9O9e3c6d+5M06ZNKV++vLcZ84MPPsikSZOYPXs2I0eOxN+/ZL2fTnfPPTnTb70F69cb0x99BA89BE2bQkgI9Ox5ZuP2/DCbjeCW8PDct5AQo/H1pezXX39lw4YN3HzzzTz44IPex4cNG8a+fft48sknmTJlCs899xwulyvPAJUrrriC5s2b43A4yM7OJisrC7fbzdq1a1mwYAEhISH4+fnh7+9PVlZWgWq02Wze/XFWVharV69m1apVJCUlkZ2dTc2aNbnlllsYPXo0QUFBF/V6+NqIESOIi4vjpZde4uOPP8ZsNuPv78/999/P3XffTVRUFA6Hg5YtW3L33XezfPly3n33Xd58803q16/P7bffzkcffQTAmDFjAGOfcboXX4SMjGJ9asXK6YTffoPdu6FqVV9XU3Lt2LGDRx55hHnz5pGdnY3JZKJKlSrceuutjBkzJl8N/j/88ENGjBhB9erVeeKJJ0hISMBut7Ns2TKeffZZ/vrrL9auXUuVKlUAqFSpEu+//z7XX389wcHB3nHGjRtH7969+eabb5g5cyYjR470Bqv4+flhtVpxuVxERkYqcOUs3G7j/CYlBZKTjX9TUs4MNylOo0fnTL/7rhG+cqrkZCN0w5NfEBOTe36lSjnT27YVfPtWKwQFmfn333/5+eefMZlM9OnTB5vN5l3Gc74dGBgIgMNReCFh5xMRkfv+vn05r9krr0BcnPGavPCCEQzicsH//R+8+qqxzI03GrezuZBsDovFRmqqE5PJcv6FC0lRZKaNGwdPPWVMT5tmBNh4fPIJ7NkDK1ca78eEBBg7FjynDgsWwPz5uce79tqc+aeeYjRrZryHAf74A44eLXitJ992BAQEcN11150xv6RdDxZUUFAQvXr1Yvbs2d5wo9LMZDIRFRVF69atfV2KiIiIiIiIiIiIiIiIiIiIiIiIiIiIiIiIiIiIFCH93+wiIiIiIiIiBdCuXTtmz55Ndna2r0spcgkJCb4uQUREREREpED8/Pzo2bMnV199NX/++SdLly7FbrcXyTWcyWTCYrEQFRVF+/btqV+/PhZL8TU7zi+XCwYOhAJmJZRoqalw//0wfXrxbtfpdLJ//34sFguxsbF5LmOxWHjjjTcIDAwkIyODAwcOeB/3NGEeNGiQN4zFwxOM0bJlSwD279+PyWQiIMANlNzmzeXL50yfHoZz6v3w8Asb3+WC117LaUTvuWVlQWio0fz89FCWs93OtlxwcOkNb8nMzGT+/Pn4+fnRpUsXAOx2OyaTCavVyhVXXAHAhg0bgHM3ADebzYSEhJzx+MGDB5k0aRLNmzfn448/xuVysXfvXrZs2cLBgwcxmUyYTCZvI3y3243T6fTeWrduTVxcHHFxcWzatInevXvTqlUrhg0bRuXKlTlw4ADffPMN48aNY/HixcyaNeusdZQmXbt2pWvXriQnJ7Np0yYaNGhAcHCwN/TGarVSv359nn76aQ4fPsyKFStYsGABixYtYtSoUZhMJkJDQ1m3bh2VK1c+I6Ti8GEjiOgseSxlissFb74JEyb4upKS6dixY3Tv3p1NmzZxzz330KlTJ44ePcrbb7/NU089hb+//8ngLv+zru853kw5mYY1c+ZMmjVr5p3fvXt3tm/fzieffMKmTZu8wSs9evTIFXwB4HA4sFqt9O3bl19++YWVK1eSkpJCVFQUAP7+/oSGhnL48GG++eYb0tPTsdvtJCQkUK9evVwBLqVVdnbuwJSCTqekGEEjpx6nIiJygiGK2+WXQ4cOxrTdbhyDz+bXX6FfP2P6iityzsvi43OHJv3yS8FrsFjcBASYePPNN9m3bx933303FStWzLWM57hWs2ZNLBYLxZS3CEBmZu77zzwDn39uTEdEwNtvG9Pdu+cs89prxuv53//CqU/lq6+gSxfjnATg2LELq8npLN7rkOhoOHiw+LZXqZIRYnM2q1adfd6UKcb78XQPPGDcAK66ChYtKlgtDkfu89+yqn79+iQmJrJ161acTqevy7koFouF/v37l/pAHBERERERERERERERERERERERERERERERERERETk3Ba+IiIiIiIiIFECdOnVKZCPdwmQ2m0lISMDPz8/XpYiIiIiIiFyQoKAg2rVrR9u2bdm2bRuLFy9mz549WK1WsrOzcV9gx3qLxYLVasXpdNKwYUPatGlDhQoVCrn6wjV5MmzYAKW8V24umZkwaxYMGQLXXlu021q8eDHTpk3j559/JiUlheDgYFq3bs3LL79MtWrVcLvd3ga+LpcLi8XChx9+yIEDBxg8eDBz5sxhw4YNZGdnExgYmGtsl8vlDa4Ao4F4SkoKP/74IwDNmzcHjPCSwv77jRsHTz1lTE+bBsOG5cyrUgU8/fdP6cNPUBD06mVMHzkCixcb04mJUK+eMf3QQ0YwxPbtRjP2mjVz1l+58sJqrVABTr4kudjtcPx43k3sU1KMWrZsyf3YqctlZxuv7/kCWs4V5BIU5JvwlhMnTvDXX39Ro0YN6tatC5ArpMPf35+YmBiOHj3K3r17qVy5cr7G9byn09LS+OSTTwAjbKFu3bpkZ2d7Q6buv/9+rrjiCqZNm0Z0dDRutxur1UpaWhqDBw8mMTGR3r175wpz+PXXX2ncuHGu7d1///0MHz6c7777jjfeeINHH3001+eqtIqIiKBVq1ZnnecJvahQoQI9e/akR48eHDt2jBtvvJEFCxZ4Q8QGDhzI9OnTcwVdvPtu6Q0LKojsbCO44JlnQF9Rnun//u//2LRpE+PGjWPcuHHexzt27EiPHj14/PHH6datGwkJCWf9PJ163AHOCFM5dZ5nv+J2u8+5XHp6OqmpqZQvX56goCDvfIvFQmBgID///DO//PILLpfLO69mzZq8+uqr9OzZ84Jeh8LgdOYcSy40PMXhOPsx5NTpatUgISHvZc72Pr/hBpg5s3Cf77mO/x6jR+dMf/EF7N179rFefz0neGXoUNi2Df7+G/7zn5xlfvrJeKygrFYTYWFu3nzTSDMZMWIEAQEBZ132iiuuIDg4mBMnMoGzL1PYdu3KfX/HjrNPh4QY+2zPpcebb8Jbb0GdOkbQyvbtxjJ79uSsk5hY8HrcbhfHjx9h166MMz6DRaVtW+Mao7h8/jmYzcZrFxkJaWnw11/w6afGsdFuL75aHA6oXbv4tudLvXr14p133uHEiRO59t+lidVqpWfPnt5AMBERERERERERERERERERERERERERERERERERESm7FLwiIiIiIiIiUgBms5kOHTrwyy+/YC/OTk7FyGw207ZtW1+XISIiIiIictFMJhO1atWiVq1anDhxgn379rFv3z527drFoUOHvEEZLpcLt9vtDWQxm83eQAy73U5gYCCVKlWiWrVqxMbGUrly5VIRVrlzJ4wZA+npvq6k8KWnw6BBRpPvsLCi2cbXX3/N6NGjyczMpH379sTHx5Oamoq/vz/Z2dkAuZrZm81msrOzef/992nTpg133HEHc+bMYceOHaSnp58RvGI2m3G5XGzcuJHff/+d3bt3891335GYmMhzzz3HwIEDcbvd1K5tIiuraJ7j2Vx9tdGM/XQVKsDXXxvTCxdCx47G9FNPGQE4kZFQrpwRlnC6WbOMdS5EkyZnf9xmg6go43ah7PYzw1pOb6h/8CBs2pT3cnb7meEtBQ1yuZDwlrS0NI4cOULt2rWJjIw8Y77VaiUkJITMzExSU1MB8hVo4tkvLl++nOnTp9OkSRN69+4N5Lzf//33X9xuN1WqVCE+Pj7X2IGBgTRp0oSffvqJFStW0KJFCxwOBxUrVqRixYo4nU5MJhNmsxm73U758uUZMGAA3333HVu3bi3Yi1BKmc1mwHjNnE4nVquVyMhI7/OfMWMG69ato1mzZrmCLpxOeO01yMjwRdXFz+WCL7+Em27ydSUlz7JlywC4/vrrAbDb7bhcLmrWrEn37t157bXXWLRoEQkJCWf9zHs+561bt2bZsmW888473HPPPQQEBJCens4ff/zBr7/+yi233EKTkzvhvPYdnpByT2hYu3btCAwM9AYMWa1WunfvTq9evejatSuRkZGkpqYyZcoUPv30U/r06cMnn3zCgAEDChy65HYb4QsXGpiSkmKsHxKSd2BKRIRx/KtdO+9liiqAq21b+OYbivUcoGpV6N8/5/7LL+e97G+/wbPPwhNPgMUCzz2Xe/6uXXDbbRdWh8kESUm/snPnTtq3b09CQkKey9arV4/mzZvzyy8ZQMSFbbCA1q2DY8eM8x6Ak4fCM6b37s0JXfFwu43zCo8XX8yZXroUDhwoeD3p6Wk899yTTJq0gmeeeYYePXoUfJACatsWPvkETp5iFMj06cbtdOPHG7ezefvts59jnkv16gWvLT/q1jVCYC4FgYGBDB8+nClTppCenn7BAaa+YrPZuPrqq88I/hMREREREREREREREREREREREREREREREREREZGyScErIiIiIiIiIgXUsmVLEhMTOXToUKlrMnQ+NpuNK6+88qwNO0VEREREREqz0NBQ6tWrR7169QCj4f3x48c5ePAgGRkZOBwO7Ha7t0m41WolNDSUSpUqnRGYUVo8/HDxNusubqmpRkPwp5/O/zrna+rumb98+XLuuusu4uLimDx5MrVr16acp7v2Odb79ddfWbVqFZ988gnx8fHExcWxc+dOkpOTiTpLQojT6WT27Nk88cQTmEwmIiMjqVu3Llu3bmXOnDn06tULqxVq1YJ//sn/8yxOGzca4SgPPwydOhkNx/39jYb269cbTbnff//CxvbzgyuvLMxqc7PZIDrauF2o7Oy8Q1k8twMHjL9fXvMdjjPDWO65BwYMyHu7GRkZZGVlERISgr+/P2AEI3i+q3I4HDidTiwWS4GCDDwhCt9//z0pKSn06dPHG7zgCQzx/JuWlkZycjIRERHeIIe0tDSOHTsGQHJysreu08c/dfrEiROAsZ++lHgCaACmT5/Orl276N69O507d6Zz585nfO84b17Z3qefLjUVJkxQ8Mrp9uzZw5EjR0hISCAoKAgwgpY875fLL78cf39/li5dyqBBg8567PF89saOHUtWVhZTpkxhxowZVK1alRMnTrBz507atWvHc889R0REhHdfkpdXXnmFOXPm0K9fPzp37gzk7CfCw8MZPXo0YWFh3n0VQIsWLahbty5jxoxhxowZtG3blri4uDy3kZUFb74JH32UE55y/LhxvMkrMMUzXbly3suEhpbcAIXmzY3nV5yf+wcfBOvJ/5pwwQJYu/bcy//3v7BqFdx/PzRrZoTQ7NljBMY8/zwcOXJhdWRmupkyZSRZWVmMHj0aq/Xc/4nj5MmTadAgC6fzwraXl3HjjIA5MELphg0zpu12eOcdePRR4/4TTxjvSc+0xyef5Ey3b2+8Xl99Bdu3G4F1AwfCyWwznE547LELq9NkMlO5cgTly9cirKgSCU/TvHmxbKZEat/e1xUUr7CwMEaMGMF7771HRkZGqfld1Gaz0a5dO1q3bu3rUkRERERERERERERERERERERERERERERERERERKSYKHhFREREREREpIDMZjP9+/fn7bffxuFw+LqcQuNp8NqmTRtflyIiIiIiIlLkTCYT4eHhhIeH+7qUInHkCHz3HYXegLokycyEN94wmljbbDmPHz9+nG+++Ya5c+eyZcsWypcvz8CBA+nRowcVKlTA5XJ5G8KfzmQykZ2dzbvvvktSUhLz588nISHhjOVOb0JvMplwOp1MnTqVypUr06tXL9LT06lWrRr//PMP//77LzVr1jxjHJvNxo033kivXr2Ij4/H4XDw66+/8vDDD/PZZ5/x/vvvM2DAANq2NV9Q8Mr06cbtdOPHG7eCrHMue/YYzdoLW0AAXH554Y9bmPz8oHx543ahPOEtyck5YSzVq597HU9QVF6hKsePHyctLY3q1avnOzzKEyC0dOlSvv32W2JjY70hCp5gFYDLLruM5s2bM2fOHBYuXEjv3r298+bPn88PP/yQa9yzfd7cbjdms5ndu3czd+5cAJpfgl3cPa+NJ1TgppMpIw6H44yggenT4WRGzSVj40Y4eBBiYnxdScmRmZnJ8ePHiY2NJSAgAMgdbhQXF0d0dDS7d+/2hn7lFTpWsWJFHn/8cdLS0liyZAlVq1YlPDyc6tWrk5SUxDPPPMOoUaOoXbv2GcdOz5hz5szh+eefp2bNmjzxxBNERUXlWtZqtVL+tB2kZ93OnTvzySefsHr1arZu3UpcXFyetdps0KuXEcZ1anjKqcf/sqZpU8jIuLB1L+T4DzB6tHEriDlzjFthqlHDTatWzWnevDE9evQ47/J16tShU6c05s8v3DrOZfx4uOIKaNcOqlSBzz/PPX/ZMnjmmZz7Fgt07mzcTudwwN13w6JFF1aLyRTMnDkvUEyZKwDUq2ecv1xqQkLgUvwJrVy5ctx+++1MnTqVtLQ0XC6Xr0s6J6vVSseOHfV7p4iIiIiIiIiIiIiIiIiIiIiIiIiIiIiIiIiIyCVGwSsiIiIiIiIiFyAqKoqOHTuycOFC7Ha7r8spFBaLhf79++fZfFZERERERERKj3ffhTzyGMoUhwPmzoW+fY37mZmZPP/880yaNIm4uDiqVq3Kli1bGDFiBJ06deK9996jWrVqeTZ2Bzhy5AgzZsygffv2JCQksGfPHlauXMm///5L+fLlqV27No0aNTpjvb/++ouZM2cy/WSn86CgIKpWrUpWVhY7d+6kefPm2M7SIf7UQBan00nv3r2pWLEivXr14q233qJNmza0a1eVzz6DtLRCeNFKkYwMaNbM11UUvQsJbwkODiYkJISjR4+SlZXlfdzz3t6zZw9JSUlUq1bNGzCV13vewxOuMmvWLDZv3sy4ceO8YSie74tcLhcNGjTghhtuYN26dQwbNoy5c+fSuHFj/vzzTxYsWEBycjKAN/Dl9O16arTb7YwfP5758+dz77330qdPn3zVWRYNHjyYwYMHe++fHroCsHx5cVZUMvj7w+rVkI/chUuG1WrFeTJV7WyflbCwMEJCQjh+/Djp6ennHGvz5s0MGDCAzMxMZs6cSePGjQHjOPjoo4/yzjvvYLVaef3113N9Z+wJVlm8eDEjR47EYrHw/vvv07hx47OGBp3OU3e5cuWIjIxk9+7dpJ3nAGc2w1nyy8q0kBCoUAH27fN1JcWvXTsz77//QYHW6dYtmEWL4JRDYpHKzIROneCBB2DQIKhTxzj33rQJPvsMXn01dzDJjh3w0UfQqpURJuXvDwcOwC+/wMSJ8NdfF15LdDTFGroCYLVC7doXV3dpVdJDAYtKREQEd9xxB9OmTeP48eMl9rdRq9VKjx49aNKkia9LERERERERERERERERERERERERERERERERERERkWKmTqoiIiIiIiIiF6h169ZERUWViWaQNpuNq666iujoaF+XIiIiIiIiIhfJ6YTXXjNCK8q6EydgwoSc+1988QUTJkygU6dOfPXVV8yaNYulS5dy2223sWDBAkaNGnXeMY8dO0ZWVhbVq1dn7ty59O3bl/79+3P33XfTv39/mjVrxpNPPultNuxyuQB4+umniY+Pp2PHjrjdbiAnVOXIkSNnDV05naexfY0aNWjcuDE7duzgwIEDXH45mM3uAr02ZUFUFJzMDJHTxMfHExkZyYoVK8g+2dnd4XB435crV67E4XDQtm1bb/DK+VgsFrZu3cr8+fOxWq307NkTq9XqfT+D8R51uVw88sgjfPLJJ9StW5cPP/yQUaNG8csvvzBhwgSuvvpqACpXrgyQa31P6EpmZiZDhw7lgw8+4MYbb+TRRx8lODi4UF6bsigtDQ4ezHv+rbeC251zy49GjYxggD/+MMb3rLtjx9mXb9IE/u//4LffYNcuSE+H1FRYuxaefBLy+vNFRcHLL8PmzcZx6ehRmD8/f2EqaWmwcmX+ns+lIiAggICAAFJTU72hS6d+xqxWKxaLBafT6T0+5eXdd99l/fr1PPXUUzRu3Jjs7Gyys7OJjo5m1KhRVK5cmV9++YUNGzZ41/GErmzYsIE777yTI0eO8Pbbb9OhQweys7PzDF1xOp3eOj3BMUePHuWff/6hXLlyxMbGApdm8NK5tGjh6wqKX3AwtG9f8PWaNzfCTC7E9OlGaIrn5jF+fM5jw4aduV5WFrz0EjRtatQdFGRMT5iQO3QFYPduuOUWqFvXOLcJCIDq1WHEiIsPL/FVEEjnzpCP09syxWQyAmcuVSEhIdx99920atXqvCFbxc1msxEdHc3tt9+u0BUREREREREREREREREREREREREREREREREREZFLVMn6vx9FREREREREShGz2Uz//v2ZMmWKt8FlaWSxWChfvjxt2rTxdSkiIiIiIiJSCH788dIIXfFYvx42boSqVdN58cUXiYiIYOLEid7Qk/DwcCZNmsT333/P7NmzWbduHQkJCXmOt3//fgIDA9m3bx933HEHjRs35ttvv6VevXp89913TJo0iWeffZaYmBhuv/12bDYbf/75J0uWLOH//u//vGETnm3bbDZmzJjBL7/8Qvny5Xn44YepfUrHZqfTidlsxmQyeRvOHzlyhDVr1hAbG0tsbCyVKoHdfuk1o2/d2tcVlFwWi4UWLVqwdu1avvvuO+rWrYvVasVqtbJx40Z+/PFH/Pz86NChA5ATeJIXp9OJxWLh3Xff5a+//mLkyJHUrVsXODMIwWw243a76devH3379iU1NZXjx4/jdDqpWrUq7777LpATPOThqeHIkSMMHjyYn376iTvvvJNnn32WqKiofD3vxESYPdtoWh8eDhEROdOn3i60+X5JlZgIgYFwMlenUFx9NYwcmf/l77wT7rrrzMcbNzZuN9wAbdvC8eM586pWNYJaqlXLeSwgAK691rj997/w7LN5b9PphEWL8l9jaeBwQEoKJCcb/55t+qGHICzs7OsHBQVRvnx5jh49ypEjR3IdT8AIRklLS6NcuXKEnRzkbJ/9Q4cOsWnTJqKjo73LeY5FAP7+/lSuXJl9+/Zx9OjRk7U7sFqt7Nq1i9tuu41t27YxefJk+vTpA4Cfn98Z2/GEQZ0aPmaxWMjIyGDq1KkcOHCAfv360aRJk/Pupy5FnTpdeud1bje0alXw9Zo2vbReJw8/P7jySt9s++67YfLkwj02lWR+fsax0GLxdSW+ZbFY6NSpEw0aNGDmzJmkpqZ69/W+YrVaad++Pe3bt/cGWYqIiIiIiIiIiIiIiIiIiIiIiIiIiIiIiIiIiMilR8ErIiIiIiIiIhchKiqKwYMH8/HHH/u8sdCFMJvNREREcPPNN6sZkYiIiIiISBnx4otw4oSvqyg+djv873/w7LMZ7Ny5kwoVKlDtZJd/t9uN2+3G39+fQYMG8fLLL/PVV19Rp04dAgICco1zasP3mJgY5s+fT+PGjXnllVe47LLLALj//vuJjo7mtttuY/r06bRp04amTZvyySefcPDgQdasWcPq1atZvHgx27dv58TJP8SqVasICAiga9euuFyuXNuznNK92W63s2vXLl588UWOHTvGkCFDqFKlCm63mxtuMDFjhhFEcCkICYF77vF1FSXb+PHjmTdvHo888ggHDhygQ4cOHD58mDfeeINdu3bxyiuvEB8fDxjBCwsWLCA7O5tOnTqdEZBgsVhISUnhm2++AeCWW24hJCQkz217Pismk4nQ0FBCQ0MB+O2330hMTKRjx45UrVrVu4zn/b5582YGDBjA+vXrGTduHGPGjCEwMLBAz9vlgp07c4IqTg+uSEkxmqKfGsSSV0DL6bdTlztLhoTPrFoFhZ37nJwM8+YZY0dHGw30z+foUfjoI/j1VyNA5NZbjcAVgMsugwcfhGeeyVn+/fdzQleWLYMXXoD69Y2wFYsFxo+HBQtg6dK8t7l27YU+w8LnchnH17wCU/IznZVlhKqc/n47dfpc+/nAwEAaNWrExx9/zN9//02bNm1wOByYTCasVisOh4Ndu3YRHx9P9erV8wwzsVqthIeHc+TIEdavX0+PHj2wWnP+M7Jjx46xbNky6tSp4w1hslqtHDlyhOHDh7Nq1SqeeeYZhg4dSlJSEiaTiaysLBwOB6GhoYSHhwOwY8cOhg8fTqNGjahevTqBgYHs2rWL+fPns2HDBpo2bcpTTz0FnD0g5lI3cCA8/LCvqyheVatCgwYFXy8kBCpUgH37Cr+mkiwgAC6/3Dfbrl3bCLw51z68LDGb4b77fF1FyVGpUiXuvfdeFi5cyLJly3A6nbjd7mKtwWazER4ezoABA6hQoUKxbltERERERERERERERERERERERERERERERERERERKHgWviIiIiIiIiFykqlWrcsMNN/D555/jcDh8XU6+mc1mQkJCGDZs2BnNZkVERERERKR0stthyRJfV1G8HA6YOxfuuWc/gYGB1K1bl6NHj1KxYkVv4ANA69atCQ8PZ+XKlRw5coTKlSuftSF9dHQ0sbGx7Nixg27dunHZZZd5w1LMZjNt27bl6quvZuHChWzdupWmTZsSHR0NwEcffYTZbKZatWpce+21REZGMn/+fNLT03n77bdp3749UVFRAKSmpvLkk08SFxeH2WzGbrezefNmfv/9d7Zu3cpdd93FY489BhjN6EeNgpkzISOjuF5Z3woNhU6dfF1FyRYTE8MPP/zAww8/zKRJk/jf//6H2+2mWrVqPP3009x3333YbDZcLhdms5lrr70WgH///df7PjzVRx99xM6dO+nbty/169c/57b37dtHhQoVsNls3seOHDnCY489xrFjx3j00UcpX748kBMy9Mcff3DTTTeRnJzMlClTuO222wr8nBs3Nm7n4nYbn5NTg1jOFoKxffvZl/EsZ7OdP5wlPt5oOl+3rtGQ3WKBosiO+O03yMws3DGnTzduYASonC945ZNP4JFHIDU157F584zn7vmbtG6dM69hQ7jmGmPa5YL+/Y1AhDlzoEYNuP124zV76KFzN+3PyICDByEmpuDP8VSnvi8uJDAlJcUIXQkKyjswJSICypUz3hd5LRMScnHvET8/P7p27cr06dOZN28eI0aMyPU5XLx4MQANGzY8+byNY+CxY8e8IdxgBIp3796dGTNm8Oabb9KwYUNq166N2+1m06ZNTJw4EYBOnTpRqVIlwDhuPfPMM/z6669Uq1aNtLQ0hg0bRkZGBqmpqaSkpOB0OhkyZAj3nEzO8gQ4ffPNNyQnJ5ORkYHZbKZWrVo89thjjBo16qz7IzFER0PPnjB7tvE5KutCQmDs2Atfv1Ur+OqrwqunNMjMNI5DvjJ2LNx886UR+ti2bU6YmBgsFgudOnUiISGBP/74g7///huTyYTdbi+ybXqCxsLDw2nXrh0JCQmYzeYi256IiIiIiIiIiIiIiIiIiIiIiIiIiIiIiIiIiIiUHgpeERERERERESkEtWrV4sYbb+SLL74o0oZChcVisRAWFsawYcMIDg72dTkiIiIiIiJSSP7+GwICjACWS8nhw5CZacNsNuNwOMjOzvbO8wSrVK9e3RuocvjwYSpXrpxrDM9ysbGx1KxZk8WLF5OSkgKAy+XCajV+Xo+MjCQmJgaHw8GJk12mu3btisPhoG7dulSrVo2YmBgqVqyIxWJh8ODBfPvtt9SsWZMKFSp4txcaGsoPP/zA0aNHycrKIi0tjeDgYFq2bMmYMWPo168f5cqV8y7fuDHUrg3r1hXBC1jCBAXBqFFGKIOcW4MGDbyBKQcOHMDpdFKlShWaNWvmXcbTjLpt27bs3LmT0NDQM8bJzs7mscceIysrizFjxuDv73/W7XlCVNq3b09cXBytW7emQoUKbN++nXnz5rFnzx5effVVb8gLGJ+t2bNnc8cdd5CWlsY777zDjTfeiMPhwGKxnBF+dLFMJuM9FBQEJ/MiCszthvT0vINZPLeVK+Hnn42G89WrQ/fu0L69EQh1Mm+iUGzYUHhjXajffz/zMbcbNm/OCV45NZTl6qtzpnftMkJXPBYvNoJXADp2PPd2AwLgn38gMjLvEJ38Tlss5w5NCQ+HihXzXiYsDKwl4L+06tChA02bNuXbb7/llVdeYdCgQbhcLhYvXszTTz9NbGws9913H2B8/vfs2UO9evVo0aIFCxcuxOFwYLVa6dmzJ3feeSeffvop119/PTVr1sRkMrHv5B9r1KhRPPzww97tOhwOEhMTASN86dVXXyU4OJiQkBDCw8MJCwvzHv88KlWqxGeffcaJEycwmUwEBQURFhZGaGgoFoulGF+10uvhh+GHHyAtzdeVFD23G2688cLXv+02mD8/976orGvXztg3+UqPHuDn57vtF5eQEBgzxtdVlFzly5enT58+dOvWjcTERJYsWUJmZmaua7KLZbPZcLvd1KtXjzZt2hAbG1toY4uIiIiIiIiIiIiIiIiIiIiIiIiIiIiIiIiIiEjZUALaAYiIiIiIiIiUDbVq1WLIkCHMmDEDu92O2+32dUlnZbVaiYyMZOjQoQQGBvq6HBERERERESlEq1eDy5X3/FtvhWnTcu7nJ++gUSMYPhxatICmTY0wA4CdO42ggbxcdx3cfz80b26ss2cPfPMNPPccJCUVzjY8goJg//4KBAcH8++//5J6suO2JyQCIDo6mooVK/L33397A1XOpnz58lx99dV8+OGH/PPPP4ARvOIZKyAggH/++YesrCwan0wbaNy4sXf6dFFRUaSnp7Ny5UoaNWrkDcEAmD17NgcOHCAwMJD4+HhiYmLO+TzHjoU77yz7DcVdLuP9IPkTFRVFVFRUrsdOfe97/PHHH3mOYbVa+fHHH0lNTaVly5Z5LucZ86677mLmzJm88847ZGRkEB0dTevWrXn//ffp1KnTGev169cPgMqVKzNv3jx++eUXwsLCCAkJISQkhICAAAYMGHBGIJKvmEwQHGzcLrSv96lfDV5stkx6+sWtX1QiI+HUP/c33+RM16iRM33wYO71Tr0fHW2EmuS1Wz5+HLp2Bafz3IEp4eFQpQo0bJj3MnnkCZU6lSpVYurUqVx//fWMHTuWadOmeY9NcXFxPPnkk9StW9e7HzCbzWRkZLBq1SogJ4wpNDSUyZMn07t3bxYsWMDevXvx9/enevXqtGrVijZt2hB2SqJDREQEc+fOxc/PL89wptOZTKYS87kurVq1MkKktm71dSVFy2Yzjv0X85NFly7GOWFZP0/yKAlhIFYrPPAAPP88ZGb6tpaiFBICp2TKSR4CAgJo1aoVLVu2ZOfOnaxcuZK9e/eSlpaGzWbD4XDgdDrzNZafnx9utxu320358uVp2LAhTZs21e+aIiIiIiIiIiIiIiIiIiIiIiIiIiIiIiIiIiIikicFr4iIiIiIiIgUoqpVq3LHHXcwc+ZMkpKSsNvtvi4pF6vVSuPGjenSpQs2m83X5YiIiIiIiEghW7wY0tIKd8yrr4aRIwu2zlNPwbhxuR+rXRtGj4a+faFDB9i79+K2carMTNi8OZSYmBi2bdvGwYMHqV+/fq7gibCwMPz9/cnIyMBisQCcEUwBRkP6AQMG8Oijj7Jw4ULmzZtHt27dACPMYtGiRSxZsoQmTZpQs2ZN73qexsCeMd1uN2azmTZt2vDvv/9y2WWX5QpdAahXrx716tXL9/Ps1w/uuiv/r0tpZDZD795GoINcuLO9t8/FbDbTtm3bfC8/duxYxo4di8PhIDU1laysLAIDA3OFNJxqyJAhpKSkcOjQIVasWEFaWhppaWlkZmbicDgAaNKkSZkKaLjYsJVTZWUV3liFJSwM5szJ+azOmweffJIzPzg4Zzo7O/e6p98PCck7eCU4GN5+GwYNKtzXtLRr3Lgxa9eu5fXXX2flypW43W6uueYarrvuOu9n2bMfiI2NZePGjZQrVw4g17HI7XbTpUsXunTpkq/thoaGFvIzkfMxmYzgtZEjC/8crySxWIwAj4thNsOoUTB+PGRkFE5dJVlwMHTu7Osq4N57YeLEshu8EhwM//d/xvtL8sdkMlG9enWqn0zQzMrK4sCBAxw4cIBdu3Zx4MAB7HY7TqcTp9OJ2WzGbDZjtVoJCwujWrVqVK5cmUqVKlGuXLkCn9eKiIiIiIiIiIiIiIiIiIiIiIiIiIiIiIiIiIjIpUnBKyIiIiIiIiKFLCoqijvuuIOlS5eycOFCnE4nbrfbpzVZrVYCAgLo378/1apV82ktIiIiIiIiUnQWLy78MZOTjYb6q1ZBdDTcffe5l2/fPid0xemEJ56Af/4xmoa3aQPVq8N770HXrhe+jdNlZcHixVYaNmzIypUrWbduHR07dsy1THh4OElJSZw4cYIqVarkOZbb7SYwMJBXXnmFBx98kBtvvJEbbriBOnXqsHPnTqZNm0ZcXBwvvPACERER3vVMJlOupsCe6SFDhjBkyJCCPaE8+PvDQw/Byy9DenqhDFni+PvDY4/5ugrJL6vVmutzkJcPP/wwz3l2u53U1FSCT03qkFxOZtOUGHFxxj67USPj/oIFRjDUqV+BnhoQ4e+fe/3T76em5r0tk8lodq+e62cqV64c405POTsLk8lEnTp18pwnJd9NNxnnUWU1eMVmgyuvhFq1Ln6sESOMAMCyLjDQCJkpCWEgUVHw/vtwyy1l7/zUaoXLL4dhw3xdSenm7+9PfHw88fHxtGnTxtfliIiIiIiIiIiIiIiIiIiIiIiIiIiIiIiIiIiISBml4BURERERERGRImA2m2nXrh1169Zl1qxZJCUlYbfbfVKL1WqlcePGdO7cGT8/P5/UICIiIiIiIkXPboft2wt/3OnTjRvArbeePxRl5Mic6alT4YUXjOnVq2HXLqNBdJcu0KAB/P33hW3jbFatMjFpUjemT5/OV199xT333IPNZsPlcmEymXC5XBw5coTQ0FBsNpt3vdWrVzN//nwGDhxI9erVveGpN910EzabjalTpzJnzhySkpLw8/OjQ4cOPProo2cEuxSXxx+Hjz8umr+1rwUFwT33QEKCryuR4mSz2ShXrtwZjzscDg4fPsz+/ftJSkoiKysLu92O0+nEZrPh5+dHYGAglSpVolKlSoSFhZXZEAlrCfqvexo2hO+/B09+1eefG832s7NzL3fqPiomJve8SpVypo8cgZSUvLdnMp0Z1CJyqQkONo79/fuXvWALgIAA+OCDwhkrOhquuw6+/BJcrsIZsyRyu42QmZKiXz/jXP7HH888HpRmAQEwY4bCv0RERERERERERERERERERERERERERERERERERERKgxLUmkFERERERESk7ImOjuaOO+5g2bJl/P7777hcLrKLoeuUyWTCarUSERFBjx49qFatWpFvU0RERERERHzr8GGjOb+Pcj+9Ts0j+eOPnOm9e2H3boiPN+5ffXVO8Eph+H/27jvMivJgw/h9ynZ6L1JERFAUpQiKgAIa0ESJii0qqLHGrrEkJpYYY8EaC1ZU7LEQ86lRUVFAEEERFIKCKF1AQNhezvn+GGFBOuzu7C7377rm2pk5M/M+c3bZMibv88MP8Otf/5rOnTszduxYXnrpJX73u98RjUYBeOihh5g7dy7nn38+TZo0oaSkhFgsxoMPPsiIESMoLi7mL3/5C4lEgng8TjKZ5Pjjj2fgwIHMmjWL2rVr06ZNm9CLHVJT4aWXoFcvyMsLNUqZa9QIbr457BQKy6pVq5g9ezbz5s1jwYIF/PTTT8TjcRKJBMXFxZs9Ly0tjZKSEqLRKI0aNaJVq1a0aNGCtm3bEovFKvAOyk96etgJAoceCq+9BnXqBNvDhsEf/7jpY99/v3S9ZcugqGX+/GC7d+/S1z74YMtjRiKV5/6lMA0cCEcfHfwbLCgIO03ZycqCBx7YsJBpZ119NbzxRvUsqYGgjOq446B+/bCTbOiJJ6Bt2+pTvJKVBffeC82bh51EkiRJkiRJkiRJkiRJkiRJkiRJkiRJ28LiFUmSJEmSylk0GuXggw+me/fufP3114wfP54ffviBRCJBIpEo07FSUlJIJpPsvffe9OjRg6ZlOVuZJEmSJKlSy8+HsDsG6tSBevVKt5cs2fD1JUtKi1f22KNsxy4pgXg8hSuuuIKLL76Y3//+93z00UcccMABzJgxg5EjR9KuXTuGDh1KPB6nqKiIWCzGwIEDmThxIvvuuy8A8Xjwn9HXFqxkZWXRuXPnsg27k7p0gYsugvvvrz6TimdkwL/+FUwmrl1HMplk9uzZfPzxxyxYsABgg5KVbSkwLlivgWDBggUsWLCA1NRUIpEIXbp04cADD6R27dplH74CRaN5QMZ2n3f99XDDDcH6k0/CGWeUvtaiBaz91rb+t7jMTDjmmGB9+XIYPz5YHzQIXnih9N/oc8/BqFHQs2fpufn5MGVKsP7ll0H5St++EI0G/77/8Q/Ye284/fTgmEQimNR+azIzt/2epersoYfgnXeqT/FKSgr06AGnnlq21+3SJbjmyJHVr6QOgt+ZtuV7Z0Vr0CAoXznttKr/+2k8Dt26bfhzU5IkSZIkSZIkSZIkSZIkSZIkSZIkSZWbxSuSJEmSJFWQWCxGhw4d6NChA8uXL2fixIlMmzaNSCRCMpmkqKhou68ZiUSIx+MUFBQQiUTo27cv+++/P+np6dt0fjKZXDeRrCRJkiSpasvLCya3D1NW1obbv+xMWH+7Ro2yHTsSCSYiP/7446lduzb/+Mc/ePHFF3nssceIx+P069ePv/71r3Tr1o1kMklKSgoQHH/88ceXbZgK8Le/wcsvw7ffhp1k52VmwgUXQNeuYSdRRcnNzeWzzz5j4sSJFBUVbVPByvZYe71PPvmESZMm0aJFC3r27EmbNm2q3LOwFStWkJs7DTi0TK/bt29QxvJLjRoFhSoAY8bAYYcF68ccs2Ex0imnBMv6vvsOdt+9dPuss+Cjj4KSl+7dS6+71k03lRa7bE5+flDWIikouHvmGTj++KpfbAGQnh6Uo5THt+W77oL//Kf6Fa9kZsKIEVC/fthJNu3YY+GVV4Lv91X1azQSgVq1gn9rVexXBkmSJEmSJEmSJEmSJEmSJEmSJEmSpF2axSuSJEmSJIWgQYMG/PrXv+bII49k2bJlLF68mPnz5zN//nx+/PFH4vH4ZieBLCkpIRqN0rhxY1q1asXy5cs555xzKCws5MILL9ym0pWSkhKmTJnCzJkzGTJkSFnfniRJkiQpBCUlYSeAnJwNt9efpP+X29nZZTt2NArFxcH64YcfTu/evZkyZQo1atSgbdu2ZGZmAtWnhDQ1Ff71L+jVq+pObA0Qj0OzZnDzzWEnUUVIJBKMGzeOsWPHAlC89h9tOSn5+Rvj3LlzWbhwIVlZWQwePJimTZuW67g7YsWKFaSlpZH1iwarcePGsXTpO8RiB1NSkhpSuh3z3XfQpQtcey385jdBAUtuLnz2Gdx7b1CKsDVZWUEZjKTAwIFBucWrr1btn/+ZmTB8OJTXt+OsLHjhBRgwoPqUr6SlwRFHwKBBYSfZsqeegqOOgrFjq+Z7X7NmkL1587CTSJIkSZIkSZIkSZIkSZIkSZIkSZIkaXtEkslkMuwQkiRJkiSpVCKR4McffyQvL4/i4mKKi4uJRCLE43Hi8Ti1a9emZs2aG0wS+9e//pVjjjmGLl26bNMYRUVF/PnPf2bYsGGsWbNmowkdJUmSJElVz6xZ0K0brFmz+WOGDIEnnyzd3t7+kfXP/+472H33jY/58UeoVy9YHzo0mHx5re+/h5Ytg/WLLoL779+xMTanuBhisW0/vjp4/XU46aSqObF1NBoUKkyZEpSvqHpbtmwZ//rXv1i1ahVFRUWh5YjH43Tv3p3DDjuMWCX4hvHFF19wxhlnMHXqVP7v//6PI488EigtiTr77LN57LEvSU//kPz8qlW8Uhb69oX33gs7hVS5FBXBr34FEyZAfn7YabZfZib8+c/wpz+V/1jnngsjR1bN35N+qU4dmD0b6tcPO8nW5edDv37w+edV672vUQPefz/4m0qSJEmSJEmSJEmSJEmSJEmSJEmSJElVSzTsAJIkSZIkaUPRaJSGDRvSsmVL2rRpQ7t27dhzzz3ZfffdadGiBbVq1dqgdAXgpptu2ubSFYCUlBQOOeQQ0tPTefrpp8v6FiRJkiRJIUhPh0Qi7BTwwQel6716la63bl1augLBpMZlKRbb9UpXAI4+GoYPh4yMsJNsn0gkmEB8/HhLV6q7RCLBRx99xCOPPMKyZctCLV0BKC4uZtKkSTzwwAMsXrw41CwAjz76KFOnTgXg448/pqCgAAjeN4C9994b+ILCwl3vG1w8Dn36hJ1CqnxSUuCNN6Bjx+D3v6okMxPOO69iSlcA7roL6tbd/rLByiYzE0aMqBqlKxB8XY4eDQcfHGSv7CIRqF0bxoyxdEWSJEmSJEmSJEmSJEmSJEmSJEmSJKmqsnhFkiRJkqRqoqSkZJuOSyaTABxwwAEceOCBDB8+vDxjSZIkSZIqSO3aUFi4Y+defz0kk8EyYsSGr7VoAcccEyydO5fuz8ws3d+zZ+n+++4rXR86FK69NjjmxRdL97/7LsyYseNjbEpVKx4pS6efDg8+WHXeg1gMGjSACROgTZuw06g8rVy5kuHDhzNu3DiKi4vDjrNOUVERK1eu5IknnuD9999f97ysIpWUlFBSUsLMmTPZZ5992H///Rk1ahQ//PADALGfm6QOOOAA4vEiIpFFFZ4xbJmZToAvbU5GRlB2t//+Vefnf2Ym/OEPMGxYxY2ZlRWUadSuXXFjlrXMzKCoZtCgsJNsn4wMeOstGDAg+DxUVqmpQaHNhAnQpUvYaSRJkiRJkiRJkiRJkiRJkiRJkiRJkrSjLF6RJEmSJKmaWDsZ49ZEIhEAWrRowcCBA5k+fTpz5swpz2iSJEmSpApQp075TCrdty+MGhUsF19cur9Ro9L9N99cuv+jj0q3YzG45ZbgmAMPDPZ9/z38/vc7N8amdOiw3bdWrQwdCs89F0zOXZmlpECzZjBlCrRrF3YalaelS5fyyCOPsHz5coqKisKOs0nFxcVMnDiRV199lUQiUebXnzJlCh988AHARuUusViMb7/9lkmTJnHttdey1157MWPGDKZOnbrBcQcddBADBw6kpGR8meer7AoKnARf2pIaNYLylV69Kv/P/8xMuO46uP12+Pk/UVSYPfeEDz+EmjUrdtyykJkJ558Pf/5z2El2TEoKvPwy3HlnUL6yjf8Zq8JkZsKvfgUzZ/q3hCRJkiRJkiRJkiRJkiRJkiRJkiRJUlVn8YokSZIkSdXI+hM4rl1ff9LIkpKSDfb17NmTevXq8dBDD1VgSkmSJElSeTnggLATBP7yFxg0CN57D1auDCbPnz0b7roLunaFefPKdrxoFPr0KdtrVkVr3/PmzSEjI+w0G8vMhP794bPPoEWLsNOoPC1atIgnnniC/Pz8jQpHKpuioiJmzZrFCy+8sO7Z2c749ttvufbaa9lzzz3p1q0b1113HbBx8QrA+PHjSSQSHH744fTv3x+A//73v+Tm5gLBs7y0tDRuvvlmOneeBqzZ6XxVyb77BgVckjYvPR3eeAMuvzz42V/RpSZbk5oaFAOOHAnXXhtejv32C35HqlWr8r1Hm5OZGZQV3nFH2El2TiQC554LM2ZA9+5BAUvY1n5dPv00vP46NGgQdiJJkiRJkiRJkiRJkiRJkiRJkiRJkiTtrEiyss9wIUmSJEmStsuqVauIRqPUqlWL1atXU6tWLQCys7OpUaMGAPn5+aSnp7Ny5Up+//vfM27cOH744YcwY0uSJEmSysAtt8ANN0BRUdhJKlatWvD443D88WEnqRxyc+Gqq+CJJyAvL+w0weTW6enw6KNwwglhp1F5++GHH3jiiScoLCwMO8p2icfjtGnThhNPPJFoNLpd565YsYIRI0bwxBNPMHPmTOrUqUPr1q2ZPn06gwYN4vnnnycej687PpFIEI1G+d3vfsfs2bP55JNP+PzzzznllFMoLi7mrbfeom3btuuOA/jppzXsvnsqK1emlel9V1Y1awbfw/y+Lm27L76AwYNh4cLgd4GwrS1ce/zxylNs8dVX0Ls3rFoF63XWVzqZmXDNNXDddVWnKGZbJJPwyCNwxRWQnw9l0He23TIzoV+/4GdMZfm6lCRJkiRJkiRJkiRJkiRJkiRJkiRJ0s6Lb/0QSZIkSZJUVVx99dU8/PDDHHLIISxbtoxIJEKrVq1YuHAhTZs2JSsrix9++IHdd9+dRCJBYWEhP/30E8uWLWPcuHEccsghYd+CJEmSJGkndO0aTCb8009hJ6lYxcXQpUvYKSqPzEy4/344+eSg6GTlyvAKWLKyggnOn3wSGjUKJ4MqzooVK3jyySerXOkKQHFxMXPnzuXf//43gwYNIrINM93PnTuXE044gSlTppCRkcFBBx3EkCFD6N27N59++imXXHIJLVq0IB6Pb1CiEo1GWbVqFZMmTaJfv34A7Lfffhx88MGMGDGCCRMm0LZt2w0KYGrXrsm118L111eOQqXyFovBMceEnUKqWjp1CopFbroJ7rwzKLZIJis+R2oqZGQExRbHHlvx42/JPvvA5Mnw29/C7NmQkxN2og3F45CWFvweN3Ro2GnKXiQC554LAwfC1VfDqFEQjZZ/UVAsFryvbdrAzTf780WSJEmSJEmSJEmSJEmSJEmSJEmSJKk6snhFkiRJkqRqpHv37txxxx1MnTqVRYsWkZGRwYwZM8jOziYzM5Pcn2evSktLo6CgAID09HQA7r33XotXJEmSJKmK69Jl15iQf1Natw47QeXTsyd88w1ccw08+mjFTGy9Vs2akJ4O//xnUP6yDR0WquKKi4t56qmn1j1zqoqKioqYOXMmTZo04aCDDtrq8SUlJbRu3Zp+/frRt29f9tlnH5o2bUo0GmXp0qUArFy5EmCjIpcFCxYwZ84cHnnkEQBisRiHHnoozz77LGPHjuXoo49m8uTJNG3alL333ptkMsmZZ0b461/L+KYrobQ0+MMfICUl7CRS1ZOSAn/7Gxx/PJx1FsyYAYWFUFJS/mP//J8aOPpoeOABaNCg/MfcEbvvDlOmwF13BWVWBQWQSISdKiirO+AAeO45aNEi7DTlq2VLeP55WLECRowIioLWrIHs7LIdJzMz+Nwefzxcfnnw/kqSJEmSJEmSJEmSJEmSJEmSJEmSJKl6iiSTyWTYISRJkiRJUtlZvXo18+bNo7i4mLp16zJ37lxq1KhBSkoKc+bMoXHjxqxevZply5bRvHlzvvvuO/Lz8+ncufM2TSgpSZIkSarcmjaFJUvCTlGxevaEcePCTlG5/fQTPPUU3HEHrFpV9hNbQzDZeywG3brB1VfDgAHBtnYN//3vf5kyZQrFxcVhR9lp8Xic8847j/r162/xuEQiwcqVK6lTpw6xX3yxv/LKKwwePJgrr7ySf/zjH+teTyaTRCIRbrrpJu677z7Gjh1Lhw4dAJg3bx79+/dn4cKFFBQUkEgkePLJJzn99NPXXffEE+HllxMkEtEyvuvKIz0d5syBZs3CTiJVfV9+CXffHZRcRKOQk1P2Y9SsCampcMklcM450Lhx2Y9RXmbNCr6vzp5dPu/NtojHg8Kpu++G3/9+1yyrSyTgvffg9tth7Njgd8pIJChj2R5pacGSlwe77QYXXwxDh0KdOuWRWpIkSZIkSZIkSZIkSZIkSZIkSZIkSZVJPOwAkiRJkiSp7CSTSWrVqkXHjh3X7WvVqtW69U6dOoURS5IkSZJUgS64AG65BfLzw05SMWrUCCb61pbVrh1MPn3RRTBmTDCx9QcfBJNT5+bCjnZlZGQEk2MnEsFk4RddBG3alGl0VQELFiyoNqUrACUlJbz88sucffbZRKObLziJRqPrylmSySQAkZ9nzP/mm28AaNiwIbFYjJKSEmKxGJFIhJKSEmbOnEnPnj3p0KEDn376KSNGjODFF19k5cqVABxwwAGcdNJJHHrooevKWlauXElJyUMkEpcCmeX3BoQoHof+/S1dkcpKx47w+ONwzz0wcmTw83/ZsqAYLTsbfv7WtV3iccjMhIIC6NIlKFs76qiqWba2114wZQrceSfccEP5ldNsSiwWFNYceGDwuWnRomLGrYyiUTj88GApKYGvvw4+LxMmBOWKs2YFx8ViwbGRSPC7ZyIBRUXQpElQ/Ne7N3TtCvvvH/yNIEmSJEmSJEmSJEmSJEmSJEmSJEmSpF1HJJnckf/7tCRJkiRJquzWTsj4y/VEIkE0Gt1gMsji4mKSySQpKSmh5ZUkSZIklY0ffoDWrXed4pU6dWDp0qD8Q9vnxx/h00+D5cMPYepUWLMmKFNJJILJ2EtKgsmto9FggaCoZbfdoHv3YILrLl2CCa7T0sK8G4WluLiYf/7zn6xevTrsKGUqHo/Tt29fevTose652rZYW7AyfPhwLrjgAq666ipuvfXWDZ7P5eTk0Lx5c9LS0sjMzOT7778nMzOTQw45hPr16zNq1Cj69OnDa6+9Rtp6/7ASiQRjx47lD39I4euvu1FUVP2+8dWoAf/7HzRvHnYSqXpKJuHbb4NSi4kTYexY+Oqr4Gd9Skrw+tolEild8vKCf5/77w99+gQlF126QKNGYd9R2Vm9OihAueOO4HeknJwdK6bZmqys4Pesk0+Gyy4LynG0ZSUlsGpV8PdNXl6wnZ4e/M5as2bwUZIkSZIkSZIkSZIkSZIkSZIkSZIkSbu2eNgBJEmSJElS+Vh/Qsj116M/z5K6/r543EcEkiRJklRdNG4MRxwB//lP+UwWXZmkpcEFF1i6sqPq14cBA4LlL38J9i1bFhSwrFhROrl1LFY6uXWLFrDffk5wrVKjR48mNzc37Bhlrri4mNGjR9OmTRsaN268QXHKlsRiMZLJJDk5OQC0atUK2PBZXEpKCoceeijvvfce7du355RTTqFnz5707t2bvLw8lixZwuTJk/n888/p3r37unOj0Si9e/fmk08itG0LS5aUw42HKCsL/vlPS1ek8hSJwB57BMsJJwT71paxfPNN8HM/Px8KC4Of/enpQeHKvvtWr5KVTalVC/7wh+B3y7FjYdgweOcdSE2F7Oyd+706PR3i8eB3r6uugtNOCwpDtG1iseC9kyRJkiRJkiRJkiRJkiRJkiRJkiRJkjbHWVUlSZIkSRIFBQXceeedfPbZZ/z9739nr732CjuSJEmSJGkn/PGP8N578PO8/9VWJALnnx92iuqlYUM4/PCwU6iqWLZsGVOmTKG4uDjsKOWiuLiYESNGcM0112xT6cpakUiE+fPnA1CjRg0AEonEukLk1NRUrr76ao477jj69OlDy5Yt151bo0YN9tlnHz744AMmTpzIgQceuFHBclYWvPACDBwYlCRUB/E4dOsGQ4aEnUTa9axfxqLg/ejdO1iWLIEPPoCJE4MylpkzgxKQaDT4/vvLH3/RaFAMmJICubnQtCkceGBwrR49gu9z2/HjRJIkSZIkSZIkSZIkSZIkSZIkSZIkSdI2snhFkiRJkiQBwUSSr776Kh06dOBvf/tb2HEkSZIkSTuhZ09o1Ajmzg07Sfnq0wd22y3sFNKua8KECZSUlIQdo9xEo1FycnL45JNP6N69+zadU1JSQiwWo0GDBgD89NNP6661voMOOoiDDjpo3XYikSCRSBCPxznjjDM48sgjGTBgwGbH6dMHTjsNRo6sHuUr6enw7LMWEkiqXJo0gZNPDhaARALmzIHJk2HePMjPh+xsKCyEmjUhMxNq14b99w+WrKww00uSJEmSJEmSJEmSJEmSJEmSJEmSJEm7jkgymUyGHUKSJEmSJJWPRCKx0aSO60smk0TWm81wr732Yvny5YwZM4Z99923IiJKkiRJksrJyJFw/vmQkxN2kvKRkQHvvQfr9RZIqkAFBQUMGzaM4uLisKOUq5KSEpLJJFdddRU1a9bcpnOKi4u56KKLePjhh3nzzTe3WKDyy+dz2yMnB9q1g8WLoSr/r38yM+HBB2HIkLCTSJIkSZIkSZIkSZIkSZIkSZIkSZIkSZKkqmjzM69KkiRJkqQqb3OlK2t7WNdO6lhYWAjAcccdx8qVKxk2bFjFBJQkSZIklZtTT4WuXSEeDztJ2cvIgNNPt3RFCtO0adN2uDCkKonFYgBMnz4dKH2utjnJZJJ4PM6qVasA1hXTJBKJTR6/M+9hVha8/z7UqrXDlwhdZiace66lK5IkSZIkSZIkSZIkSZIkSZIkSZIkSZIkacdZvCJJkiRJUjU2evRonnjiCVavXg2UTvC4dkLHNWvW8OWXX/L8888zdOhQnn76aQA+++yzcAJLkiRJkspMJALPPgvp6WEnKXt16sCdd4adQtp1JZNJxo8fT1FRUdhRKkQikeCTTz4Btr0opV69esRisXWFx5srSN5Ze+0FH3wANWqUy+XLVWYmDB7s93NJkiRJkiRJkiRJkiRJkiRJkiRJkiRJkrRz4mEHkCRJkiRJ5eeDDz7g4YcfplmzZgwYMIBoNEphYSGLFi3iyy+/5IMPPmD06NHMmDGD1NRUOnXqxBlnnMG+++5LXl4eGRkZYd+CJEmSJGknNG8O994LF18MOTlhpykbGRnw4ouQlRV2EmnXNW/ePHJzc8OOUWFSU1NZsWIFq1evplatWls8NhKJUFRUxJw5cygpKaF9+/blnu+AA+Ddd+GII2DNmnIfrkxkZcGgQfD440FRmCRJkiRJkiRJkiRJkiRJkiRJkiRJkiRJ0o6yeEWSJEmSpGps0KBB/OMf/+C9996jW7duzJw5k/Hjx/POO+/w6aefkpuby5577snQoUPp06cPXbt2pW3btsTjPjKQJEmSpOrijDPg6adh/HgoLg47zc7JyIAhQ6BXr7CTSLu2adOmUVRUFHaMChWJRMjLy9ugeKW4uHij52jJZJKUlBQA+vTpQ4MGDSokX48eMG4cHHoo/PQTJBIVMuwOycyEM88MisEsXZEkSZIkSZIkSZIkSZIkSZIkSZIkSZIkSTsrkkwmk2GHkCRJkiRJ5addu3asWbOGAw88kClTprBo0SIaN25Mjx49OOyww+jevTt77703NWvWXHfO2scFEWc+lCRJkqRqYeFC2GefYDL+qioWg912g6++gqyssNNIu7YHHniA5cuXhx2jQhUWFnLyySfTsWNHAF577TWGDRvGPffcQ7du3SgpKSEWi5FMJolEIus+VrTZs+Hoo+H77yE3t8KH36JoFNLS4Oab4bLLLF2RJEmSJEmSJEmSJEmSJEmSJEmSJEmSJEllIx52AEmSJEmSVL5+//vfc8011zBmzBg6d+7MGWecwSGHHEKnTp1o0qTJBseunRDSwhVJkiRJql6aN4f334c+fSA7O+w02y8SgXr1YOxYS1eksCUSCVasWLFT1+jUqRODBg1at33jjTdudMz111+/bn3UqFF88cUX2zVG165dOeqoo9Ztf/fddzz11FPbH/Zn8Xicr7/+el3xyrhx45gwYQL3338/Tz31FNFoFCgtMg7r+VrbtjBtGvzjH8GSlxdKjI1kZcEee8BLL8Fee4WdRpIkSZIkSZIkSZIkSZIkSZIkSZIkSZIkVScWr0iSJEmSVM0NHTqUa665hgMOOIAHHniAvffee4PXk8kkBQURpk+HKVMifPRRMDljbi4UFEBxMcTjkJYWTJC4//7Qqxd06QIdOwb7JUmSJEmVX+fO8OabMGBA8DdfVRGJQO3aMG4ctGgRdhpJy5YtIx6PU1hYGHaUzapXrx6HH354mV4zGo2yfPlyioqKSElJ4bLLLiMrK4tzzjkHCK9oZVPicfjLX6BRI7jySkgkwvu+H40Gzw//8pcgSywWTg5JkiRJkiRJkiRJkiRJkiRJkiRJkiRJklR9WbwiSZIkSVI116hRI3r16sXcuXPX7SssLOaDD2I8/XSEiRMjzJsHmZlQVAR5eVu+3pdfwquvBpMk5udDy5Zw8MEwdCgcdlgwIa4kSZIkqXLq1SsoXznqKMjJCTvN1sViUKdOULrSrl3YaSQBLFq0KOwIWxSJRPjtb39LamrqupKUsrK2dAZgt91246abbiqza5e13Fy4/XZ44w348EO45ZZgf35+xYwfiQTPG9u2hRdfhL32qphxJUmSJEmSJEmSJEmSJEmSJEmSJEmSJEnSricadgBJkiRJklT+zj33XObPn8/rr49j2DBo1SrO8cdHeO45+PZbKC6G1au3XrqyVm4urFkTFLXMmQMjR8Ixx0CLFnDPPbBqVXnejSRJkiRpZ/TpA2PGQK1aQbFJZZWaCo0bw+TJ0L592GkkrTV//nwKCwvDjrFZvXr1YrfddmPVqlVMnjy5TK8diURYuXJlmV6zvNx8M3TrBr17wxVXwG23QY0aFTN2NBoUfb39Nnz+uaUrkiRJkiRJkiRJkiRJkiRJkiRJkiRJkiSpfFm8IkmSJEnSLqB9+1No1mwMf/3rWVx/fZIlSyA7u2zHyM6GhQvhz3+Gpk3h1FPhiy/KdgxJkiRJUtno2jWYDH///SErK+w0G8vMhCOOCP6ubN067DSS1rdkyZKwI2xW06ZN6d27N4lEgtdee42CgoIyvX40GmXZsmVles3y8OWX8OijcNddwcfGjYNndsuXV8z4ySRMmQLnnQczZlTMmJIkSZIkSZIkSZIkSZIkSZIkSZIkSZIkadcVDzuAJEmSJEkqP9nZcMkl8MILkJ/fm0QCiorKd8zc3ODjCy/Aq6/C0KEwbFgwaa4kSZIkqfJo0wYmTYL77gsm5C8ogJKScDOlpkJGBjz2GBx/fLhZJG1aUTk8XLr++ut3+hrxeJxjjz2WWCzG+PHjmTdvHrvvvnsZpCuVTCbL5f7LUiIB554Ll10GJ54YlGzl5FRshmQyGPOrr6BbN7j22mCJ+79SkiRJkiRJkiRJkiRJkiRJkiRJkiRJkiRJ5SAadgBJkiRJklQ+xoyBtm3hueeCMpREomLHLymBvDx48knYc08YP75ix5ckSZIkbV00CpdeCtOmwf77Q1ZWeFkyM+GII+CbbyxdkSqz4uLisCNs0uGHH06DBg1YsmQJ77//frmMkUwmK+39r/XII7BkCdxyC0ycWPGlK+tLJoPng7fdBp06BUUskiRJkiRJkiRJkiRJkiRJkiRJkiRJkiRJZS0edgBJkiRJklS2srODSXOfey6Y2DBseXnBcvjhcMYZcMcdwWS6kiRJkqTKY489YNIkuP9+uP76oExzzZqKGbtGDahVC+6918IVqSpIlEO77xNPPLHRvjPPPHObz2/WrBndunWjuLiYV199tVwyrlVSUlJu195ZX34JF10EKSmV47ngWjk5MHMmdOsG110H114LkUjYqSRJkiRJkiRJkiRJkiRJkiRJkiRJkiRJUnVh8YokSZIkSdXIjBnQrx+sWgX5+WGn2VBeHowYAa+/Du+/D3vuGXYiSZIkSdL6olG4+GI4/3z4z3/gtttg+nQoKoLi4rIdKy0t+NinD1x1FfTt6yT8UlURjUbL/Jrz58/fqfNr1qxJJBIhHo9zwQUXbPKY1q1bc/311zNx4kTefvvtHR4rFovt8Lnlad48OPBASCQqV+nKWslkkOvvf4fZs+Gxx4KfO5IkSZIkSZIkSZIkSZIkSZIkSZIkSZIkSTvLKQwkSZIkSaomJk+Ggw6CH36ofKUra+XlwcKFwSSQX3wRdhpJkiRJ0qakpMCxx8Inn8Bnn8FZZ0FmJtSsCVlZO37dGjWCpXZtuOyyYOL9t98OCkQtXZGqjng8HnaE0Kwtd6lsZs2CffcNnr0lEmGn2bLcXHjxRTj++KDYS5IkSZIkSZIkSZIkSZIkSZIkSZIkSZIkaWdVvtkgJEmSJEnSdhs3DgYMgJycsJNsXTIJq1ZBr14wenRQwiJJkiRJqpzat4fhw+G+++DLL2HKlOBv0AkT4LvvICOjtDQlmQw+rt0uKYHCQmjXDnr2hIMPhi5dgmvGYqHcjqQykJKSEtrYtWvX5tJLL123feONNwKwdOlS/vvf/250fNu2bWnbti0AK1asYNKkSSxZsmSHx49EIqHe/6Z8913w/XX16rCTbLvc3KB46+ST4aWXIBoNO5EkSZIkSZIkSZIkSZIkSZIkSZIkSZIkSarKLF6RJEmSJKmK++wzGDiwapSurG/NGjj8cBg/Hjp2DDuNJEmSJGlLUlOhc+dgOfvsYF9hIXz1Ffz4I+TlBUs0GpSxpKdDkyaWrEjVUZMmTVi8eHHYMTawcuVKPvnkk432p6enryteWb169SaP2R6JRIKGDRvu1DXK0uLFQenKypVhJ9l+ubnw1ltw7rnwyCOlpV2SJEmSJEmSJEmSJEmSJEmSJEmSJEmSJEnby+IVSZIkSZKqsFmzoG9fyM4OO8mOWb0aeveGyZOhTZuw00iSJEmStkdqKhxwQNgpJFW0li1b8tVXX1FYWBh2lAqXTCapW7du2DEAKC6GI46AZcsgmQw7zY7JzYXnngtKmS+5JOw0kiRJkiRJkiRJkiRJkiRJkiRJkiRJkiSpqookk1V1+gVJkiRJknZthYWwzz4wZ07VnVwRIBqFDh1g6lSIWxErSZIkSZJUqf3www888cQTu2TxStOmTTnnnHPCjgHAzTfDP/4RlJdUdZmZMG0a7LFH2EkkSZIkSZIkSZIkSZIkSZIkSZIkSZIkSVJVFA07gCRJkiRJ2jE33giLFlXt0hWARALmzoXbbgs7iSRJkiRJkramYcOGFBcXhx0jFK1atQo7AgAzZsAtt1SP0hWA/Hw48cTgOaEkSZIkSZIkSZIkSZIkSZIkSZIkSZIkSdL2snhFkiRJkqQqaOpUuPvu6jO5Ym4u/P3vwaSRkiRJkiRJqryi0Sj16tULO0aFS01NpXnz5mHHoLgYBg8Oykqqi0QC/vc/uO++sJNIkiRJkiRJkiRJkiRJkiRJkiRJkiRJkqSqyOIVSZIkSZKqmMJCOP54yMsLO0nZys8PJo0sLg47iSRJkiRJkrakZcuWYUeocIlEgmbNmoUdg1tvhe++g2Qy7CRlKycH/vxnmDMn7CSSJEmSJEmSJEmSJEmSJEmSJEmSJEmSJKmqsXhFkiRJkqQq5oYbYPHisFOUvWQymDTy1lvDTiJJkiRJkqQt2W+//UhJSQk7RoWqXbs2devWDTXD99/DLbdAbm6oMcpNfj4MGRJ2CkmSJEmSJEmSJEmSJEmSJEmSJEmSJEmSVNVYvCJJkiRJUhWyZAncfXf1nVwxNxf+/ndYsSLsJJIkSZIkSdqcli1bkpmZGXaMCpOSkkLPnj2JRCKh5rj/figpCTVCuUok4LPPYObMsJNIkiRJkiRJkiRJkiRJkiRJkiRJkiRJkqSqxOIVSZIkSZKqkIcfDjtB+YtE4PHHw04hSZIkSZKkzYlEIvTs2ZOUlJSwo1SYjh07hjp+QUHwbLCwMNQY5a6oCO69N+wUkiRJkiRJkiRJkiRJkiRJkiRJkiRJkiSpKrF4RZIkSZKkKqK4GO67D/Lzw05SvvLy4K67IJEIO4kkSZIkSZI2Z7/99iOZTIYdo9xFo1E6deoUesnMK6/ALvB2U1wMI0dCTk7YSSRJkiRJkiRJkiRJkiRJkiRJkiRJkiRJUlVh8YokSZIkSVXE//0fFBWFnaJiZGfD6NFhp5AkSZIkSdLmpKWlse+++xKJRMKOUq6i0Sjdu3cPOwa33RY8M9sVRCLw7LNhp5AkSZIkSZIkSZIkSZIkSZIkSZIkSZIkSVWFxSuSJEmSJFURt90Ga9aEnaJiZGcH9ytJkiRJkqTK66CDDiIWi4Udo9xEIhGaNWtGgwYNQs3xxRcwe3aoESpUTg7cfjskk2EnkSRJkiRJkiRJkiRJkiRJkiRJkiRJkiRJVYHFK5IkSZIkVQHffBNMsLgr+fhjmDcv7BSSJEmSJEnanIYNG9KlSxfi8XjYUcpFLBbjmGOOCTsGzzwDBQVhp6hYixfDrFlhp5AkSZIkSZIkSZIkSZIkSZIkSZIkSZIkSVWBxSuSJEmSJFUBb78NyWTYKSpWNArvvht2CkmSJEmSJG1J//79yczMDDtGmUtJSaFv377Uq1cv7CiMGQMlJWGnqFixGEyeHHYKSZIkSZIkSZIkSZIkSZIkSZIkSZIkSZJUFVi8IkmSJElSFfDhh5CfH3aKipWbC+PGhZ1CkiRJkiRJWxKPxxk8eDDxeDzsKGUmEolQv359evToUe5jPfnkk7z44osUFBRs8vVkEmbM2Pz5Q4YEx6xdtsW++8LddwfP3nJySs+dO3fTx++/P/z97/DRR/D998Fzu+xsmDoV/vpXyMra+TF+ac0amDBh246VJEmSJEmSJEmSJEmSJEmSJEmSJEmSJEm7NotXJEmSJEmqAiZN2rHzdmTiRYCjjoI334Rly6CgABYuhGefhX322fTxLVvCP/8JM2cGky4WFcHSpfD++3DGGTuWHeDjj3f8XEmSJEmSJFWM3XbbjS5dulSb8pVYLMbgwYOJRCLlOs6DDz7IpZdeym233UZaWhoAyV88xPv22+14qLeN+vaFSy+Fnj0hM3Prx597LvzpT9CrV/AcMCMjKFvp1AluvBE++QRq1dq5MTbFUmZJkiRJkiRJkiRJkiRJkiRJkiRJkiRJkrQtLF6RJEmSJKmSy82FRYsqbrxbboH/+z8YOBAaNIDUVGjWDE45BSZPDvavr2VL+OwzuPBCaN8+mHQxHoeGDeGww+CJJ+CBB3Ysy9y5QYmLJEmSJEmSKrf+/fuTlZVV7mUl5S0lJYW+fftSr169ch3nu+++46qrruKII47g2WefXbd/7fuXk5MDwGefRYjFyrZ8ZdUqeOst+Nvf4KGHtu2cH3+Ee+6BY44JSptfeqn0tX32gUsu2fkxfmnWLCgp2bFzJUmSJEmSJEmSJEmSJEmSJEmSJEmSJEnSriMedgBJkiRJUtXx00+wdCnk5UF+PiSTkJEB6elByUbdumEnrJ6++AIyM2H16vIfq0cPuPba0u2//AUmToQBA+CKK4LP9ciRsOeesHJlcMzZZ0P9+sH6Tz/BpZfCwoVBEcvRRwf7zzkHrroKfp4vcpulp8NXX8H+++/snUmSJEmSJKk8xeNxTj/9dB599FHy8/PDjrNDUlJS6NChAz169Cj3sa666ioaNWrE2WefTYcOHQAoLi7m/vvv54svvmD58uW0a9eONWtuIDu7ZpmO/dRTwQIwZAicf/6Wj3/uOfjjHyE7u3TfW2/BXntBp07B9i/fsu0dY1NSUuDrr+Hnt0eSJEmSJEmSJEmSJEmSJEmSJEmSJEmSJGmTLF6RJEmSJG3SqlXw2WcweTJ89BFMmQI//hgUYUQiwQJB+UoiAYWFULs2HHAAHHoodO0KXbpAvXph3kX1MGVK8P5WhGOOKV3/8EO4+eZgffRo+M1voF27oGRlyBC4557gtTp1Ss9591148slgfcWK0uKVeBxise3Pk0gE92/xiiRJkiRJUuVXr149hg4dyhNPPEFhRT3QKiPxeJzdd9+dY445hsjah5/lZPbs2XzxxRcccsghHHrooQBMnz6dW265hRdffHHdcW+88QbR6LEkkz3LNc/WjB278b5kMihFWVu8sn4pS1mJRmHGDItXJEmSJEmSJEmSJEmSJEmSJEmSJEmSJEnSllm8IkmSJElaJzsbnnkG7rwTvv8eMjMhL2/D0o+ios2fv2wZvPMOfPABZGRAfj40bgyXXw5Dh25Y0KFtN2tW8F5WhLp1S9dzcjZ8bf3JEw87rLR45Z134MILg/XDDw8+1wsWwEUXlR7/+uuwevX258nJgTlztv88SZIkSZIkhaNx48YMGTKEp59+moKCgrDjbJOUlBRat27NCSecQDQaLffxMjMzWbRoEZ07dyYlJYUlS5bw8MMP869//YvrrruOgw8+mLp163LXXXfx0ksZ5Z5nR9SrB/36lW6//nrZj5FIbPyMUpIkSZIkSZIkSZIkSZIkSZIkSZIkSZIk6ZfKf7YISZIkSVKlN2MGnHMONGoEV14Js2cHBSs//bRh6cq2KioKSjYKC2H+fPjzn6FpUzj1VPj887LPX92tX3hS3mbOLF0/7DA49FBIT4dBg6BTp9LXWrcuXf/Pf+DSS+HHH6F2bRgxAt59F44+GgoK4O9/hxNP3PFMFXn/kiRJkiRJ2nnNmjXjzDPPJCMjg0gkEnacLUpJSaF9+/acdNJJxGKxChkzPz+f/Px8Vq5cCcDy5ct55plnuOKKK7jpppsYMGAA3bt358UXX6RZsz0qJNP2qFUL/v3voHwF4K234Lnnyn6ckpKgGFySJEmSJEmSJEmSJEmSJEmSJEmSJEmSJGlLLF6RJEmSpF3Y2LHQtWuwjBgRTGKXk1P24+TmQn4+vPACHHIIdOwI//1v2Y9TXZXH52RzRoyAefOC9YwM+OCD4Ovitddg/Xkn09M3PG/BAli4cOPrpaXBCScEX2M7qiLvX5IkSZIkSWWjUaNGnH322TRo0ICUlJSw42xSPB7noIMO4re//S3RaMX9T2jatGnD/vvvz/PPP8/ChQv5+uuvWb16Needdx4AyWSS4uJikskk6em1KizXtmjeHMaNC57zArz3Hhx3HCSTZT9WIhEUO0uSJEmSJEmSJEmSJEmSJEmSJEmSJEmSJG2JxSuSJEmStAvKyYHzzoNf/QqmTAmKNYqLy3/ckpKghOWrr4LJ+E4+GVatKv9xq7qK+NystXo19O4Nb74ZTGy41qJFMHp06fbKlaXrJ50EL78M++0HX38dfMzMhNNPD66x557w1lvQrNmOZSos3LHzJEmSJEmSFK66dety3nnnccghhxCPx8OOs05KSgp169blzDPP5LDDDiMSiVTY2MmfG0rOP/98Zs+ezeWXX04ikWDPPfckPz8fgEgkQiwWIxKJkJpacdm2pmNHmDAB9t032H7xRTjyyOD5cnmIRiE1tXyuLUmSJEmSJEmSJEmSJEmSJEmSJEmSJEmSqg+LVyRJkiRpFzN2bFCE8fTT5Tch3rbIzYXXXoM99ghKOXYFaydVBPjf//7H/fffz5lnnsnvf/97nn32WebMmbPRcRCUmFSk77+Ho46CBg2gW7fg66Vly2D/Wl98Ubp+wQWl6w8+CNOnB19bI0eWHlejBvz61zuWp0aNHTtPkiRJkiRJ4YtGo/Tu3ZtzzjmHhg0bkpKSEmqeeDxO9+7d+cMf/kDTpk0rfPy1JS/HHnssp512Gv/6178466yz+Oabb3j66adZvXr1BsdFowUVnnFTDj00eLbcokWwPWxYUMhcnqXJsRhkZJTf9SVJkiRJkiRJkiRJkiRJkiRJkiRJkiRJUvUQDzuAJEmSJKli5OTAFVeEX7iyvoKCYDn+eDj6aHjoIahTJ+xU5ScSibBq1SquueYann/+eVJSUqhTpw4rV67kiSeeoG3btrzyyivsu+++G5yXlRVO3pUrYfLkYH2PPeDkk0tfe+WV0vWGDUvXa9Xa8Brrb9euvWM5wrp/SZIkSZIklZ2GDRty3nnnMW7cOMaOHQtAcXFxhY2fmppKVlYWgwcPDqVw5Zfq1KnDzTffTHZ2Nq+99hoAr7zyCi1btqR///60bduWSCTCTz8tBlpv9/Wvvx5uuCFYf/JJOOOM0tdatIDOnYP1tR8hKIA+5phgfflyGD8+WB80CF54AdLSgu3nnoNRo6Bnz9Jz8/NhypQdH2NTolGLVyRJkiRJkiRJkiRJkiRJkiRJkiRJkiRJ0tZZvCJJkiRJu4Bly6BXL5g3r/KUrqwvNxdeey2YZG/8+GBSvuogkUgQjUbXbefm5nLyySfz3nvvceKJJ3LKKafQunVrsrKy+Nvf/saTTz7Jvffey/Dhw4nHS/9kb9AAIhFIJssu25YmXnzuOZg/Hz79FFavhv32g6uvDiZFBHjvPXjnndLjv/gC2rcP1i+7DJYuhW+/heOOCwpb1vr00+3PGY9D/frbf54kSZIkSZIqn2g0Su/evenatSuff/45EyZMoKioiMLCwnIZLxaLEYlEaNmyJT179mT33XcnEomUy1jbK5lM0qJFC1555RWGDx/Otddey+zZs7n44ovp3r07aWlp/PDDDyxceD5wPhDd2iW3Wd++wTPBX2rUKChUARgzBg47LFg/5pjS0hWAU04JlvV99x3svvuOj7EpySTstdcWbkSSJEmSJEmSJEmSJEmSJEmSJEmSJEmSJAmLVyRJkiSp2luwAA4+GJYsgaKisNNsXkEBLFoEXbrAuHHQrl3YibZNUVERkydP5q233uLLL7+kZs2a9OvXj969e9O6desNjv3qq68YPXo0/fv3Z+TIkRu8dsEFF/Dqq6+yYsUKcnNzqVWr1rrXOneGmjWDEpSK0LQpnHzypl+bPHnj1264AQ4/HOrVg7p1Yfjwjc97+eVgIsXtlZkJnTpt/3mSJEmSJEmqvDIzM+nZsycHH3wwc+bMYfz48SxYsIBIJELRTj7EjEQipKSkEIlE6Nq1K926daN27dpllHz7FRcXrytZTiaT64pfIpEIJSUlxGIxzjvvPAYPHsy9997LRx99xLfffsuiRYto3749p57allGjIDs7tFsITX4+7L132CkkSZIkSZIkSZIkSZIkSZIkSZIkSZIkSVJlZ/GKJEmSJFVjCxdC166wfDmUlISdZutKSoKsPXrAJ5/AnnuGnWjziouLefPNN/nnP//JlClTSElJoV69esyePZuRI0fSvn17XnzxRfbdd99150yfPp1IJMLee+9Nfn4+6enp615buHAhhYWFdO/enVq1am0wCWOXLhVbmvPiixCNBuU39epBTg589RU8/zw8+ujGWf73P9h/f7jySujXD1q3hrQ0+OknmD4dnnsOHn98x7IUFAT3L0mSJEmSpOonEonQtm1b2rZty6pVq5gzZw7z5s1jwYIFrFq1ing8TjKZ3GwZSyQSITU1lZKSEqLRKI0bN6ZVq1bstttutG3bllgsVsF3tKGCggJuvfVWBgwYQPfu3dc971v77C8Wi5FMJkkkEtSvX5+bbrqJH374gYyMDJYuXUqDBg1YsqQOr722+TGeeipYfunGG4Nle87ZnDPOCJbtsb1jbMoee0BKys5dQ5IkSZIkSZIkSZIkSZIkSZIkSZIkSZIkVX+RZDKZDDuEJEmSJKnsLV8eFFYsXFg1SlfWF4lAgwYwZQq0aBFejkQiwaRJk/j444956623uO++++jQoQMAb775JmeccQbJZJLzzz+fww8/nGbNmpGamso111zDc889x6mnnsrtt99OkyZNABg3bhxnnnkmBQUFDBs2jEMOOYR58+YxZcoUbrvtNpo3b86rr7667vi1kkmoWTMoQNnV1K0LK1aEnUKSJEmSJEkVrbi4mKVLl7J48WJ+/PFHCgsLKSoqoqSkhJSUFFJTU8nIyKBJkyY0a9aMmjVrris2qSzOOOMMnnrqKfr378+JJ57Ir3/9axo3bgywQfEyBM8io9HoRtdIJCAzMygo3tWceeaOFzpLkiRJkiRJkiRJkiRJkiRJkiRJkiRJkqRdh8UrkiRJklQNFRTAAQfA7NlQVBR2mh0Ti0Hz5vDll0HpSEVYsmQJ48aN45133mHs2LF8/fXXrP9n89ixY+nZsycAb731Fp9++ilnn302TZs23eA6a/dnZ2fz5JNPcsghhwDBZJEvvPACZ555JtFolFq1apGSksLixYuJRCKcfPLJ9OvXj2OPPZbatWtvcM0ePeCTT8r5DaiEDjsM3n8/7BSSJEmSJEnS9pk+fTpdu3alVq1aFBUVkUwmGTx4MKeeeiq9evUiFosBGxewrN0HrNvfqRNMm1ax+cOWlQX33ReUr0iSJEmSJEmSJEmSJEmSJEmSJEmSJEmSJG1JNOwAkiRJkqSyd9118P33Vbd0BaCkBJYuhYsvLv+xli9fTt++fWnWrBm/+93vePfdd9ljjz247rrruO2222jfvj177LEHmZmZ687p1asXl19+OU2bNiWRSJBMJkkkEgC0bt2aeDzOjz/+SOPGjdedE4/HOfXUU1m4cCFDhgyhRo0a/PrXv+a5557jmWeeYcaMGZx11llceOGF/Pjjjxtk7N0borvYX/HxOPTpE3YKSZIkSZIkafv961//oqioiKuuuornnnuOzp0788QTT3DhhRdy1113MWfOHCAoV1m//Dk3N5dIJLJBGUuvXvCLbpZqLxKBLl3CTiFJkiRJkiRJkiRJkiRJkiRJkiRJkiRJkqqCSHL92RskSZIkSVXe5MlBSUdeXthJykZmJrz+OvTrV35j5OXl8dxzz/HDDz/QqVMnWrVqRePGjWnYsCGzZs2ic+fOdOjQgcmTJ5NMJjeY9HBTVq5cSatWrahXrx7Tp0+nZs2aG7w+bNgwbrzxRh599FFOOumkdfuXLVvG6aefzttvv80LL7zACSecsG68f/8bTjsN1qwpl7egUqpZE15+GY44IuwkkiRJkiRJ0rabP38+xx13HEuWLGHevHkATJ8+nddee41HH32UpUuXcuSRRzJkyBD69+9PjRo1AJg5cyZ33XUXffr04dRTT113vfHj4Ve/gpycUG4nFE2bwoIFu14ZtSRJkiRJkiRJkiRJkiRJkiRJkiRJkiRJ2n7xsANIkiRJkspOQQEMHlx9SlcAcnPh5JNhzpygiGNb/fDDD9SqVYuMjIytlqVkZGQwZMgQ4vGN/0zOzc0lLy+PWrVqAWzxOsXFxcTjce666y6ys7P505/+tFHpyqxZs/jnP//J0Ucfva50paSkhGg0SsOGDTn66KN5++23GTNmzAbFKwMGwFb6XqqdlBTo2zfsFJIkSZIkSdL2adiwIR06dKDveg+39t13X1q1akWPHj147LHHGDVqFFOmTOHkk0/mtNNOo2PHjjzzzDM8/vjj9OjRY4PrHXwwNGoEc+dW9J2EIzMTLr/c0hVJkiRJkiRJkiRJkiRJkiRJkiRJkiRJkrRtLF6RJEmSpGrkuutg6dKwU5S9NWvg4othxIjNH1NYWMgrr7zCiBEj+Pzzz8nMzKRbt24ce+yxnHLKKVsdY23pSjKZXLcvEokwfvx4APr06UNJSQmxWGyT5ycSCeLxOLNmzeKFF16gVatWnHjiiRu8Ho1GmTt3LvPnzyc/Px+A/Px8UlNT1xWspKSkALBq1SoAoj/PLpiWBueeC/feC4WFW72dKi89HS66CDbRhSNJkiRJkiRVaunp6Tz11FOsXr16g/21atXiiCOOoF27dvTp04eHH36YO+64g08//ZROnTrx1FNP0aVLF84666wNzotE4Kqr4MorISenIu8kHIkE/OItkCRJkiRJkiRJkiRJkiRJkiRJkiRJkiRJ2qxo2AEkSZIkSWXjs8/ggQcgNzfsJGUvPx9eegk++GDzx4wcOZILLriAefPmMWjQIDp37szbb7/NGWecwd13373NY0UiESKRCIlEAoBZs2YBsPvuuxOLxdbt/6W1BSl33nknc+bM4a9//Su77747JSUl664L0L59ewAmTpzId999R3p6OtFolGg0Sn5+PiN+bpcZPHjwRmP84Q8Q3UX+kk8m4bzzwk4hSZIkSZIkbb/Cn5uTa9WqtcH+taXPrVu35qyzzmL48OFcfPHFfP7559x7772sWrVq3fPBXzr11KCQpLqLRuG3v4W6dcNOIkmSJEmSJEmSJEmSJEmSJEmSJEmSJEmSqopdZLpWSZIkSar+/vrXoKCkusrNhWuu2fRrs2fP5pxzzmG33Xbj2Wef5f777+e1117j3//+N/Xr1+eKK65g6tSp2zXe2pKVnJwcADIyMoDSApVNefXVV3n66af5zW9+wxlnnEFRUdG6Qpa157Vu3ZoePXqwePFiTj31VEaNGsV///tfHnvsMQ477DAmT57Msccey6GHHrrR9Vu1goMP3q7bqJIiETj8cGjSJOwkkiRJkiRJ0vZLTU0lmUyuK1pZa/1ni+np6Rx88MFcf/31/OY3vwHgmmuuoWPHjpu8Zo0a8LvfQTxefrkrg/R0uOKKsFNIkiRJkiRJkiRJkiRJkiRJkiRJkiRJkqSqJJL85SwPkiRJkqQqZ/Fi2H13KCgIO0n5Sk+Hzz+H9u033H/FFVdw9913M2LECIYMGQJAcXEx8Xicv/3tb1x//fWce+653HrrrdSuXXubx1uyZAkDBw7khx9+YOLEibRs2XKzx/7www/86le/4vvvv2fq1Km0atVqo2OSySSRSIQvv/ySc845h4kTJwKQkpJCUVER9evX56STTuJPf/oTTZs23eQ4//0vDB4M2dnbfBtVTo0a8MYb0Lt32EkkSZIkSZKkbbN69Wo+/vhjJk+eTJ8+fejVqxdQ+kzwl0pKSojFYkyaNIlTTz2VgoICvv/++y2OMXMmdOkCeXnlcguVQseOMH162CkkSZIkSZIkSZIkSZIkSZIkSZIkSZIkSVJVEg87gCRJkiRp5w0fDpuYu6/aKS6Ge++Fhx7acP+yZcsAaNCgARBMWhiNRgEYOHAgzzzzDKNHj2bGjBkcdNBBm53s8Jdq1KjBjBkzqF279maLUNZOkHjrrbfy1Vdf8fjjj9OqVSvy8/NZtWoVCxYsYMWKFeyzzz40b96ckpISOnbsyJtvvsnkyZMZN24cdevWpUuXLvTo0YN4fMt/qh9xBDRuXH2LVyIRaNUKfp6XUpIkSZIkSar0vvrqK6677jr+/e9/r9t30UUXce+9967bTiQS655ZAsRiMfLy8njqqaeYPXs2r7/++lbH6dABzjoLHn+8epavZGTA00+HnUKSJEmSJEmSJEmSJEmSJEmSJEmSJEmSJFU10a0fIkmSJEmqzIqL4Z//hPz8sJOUv+LiYOK9nJzSfUVFRQBkZWVRUFAAQDQaXTeJYbt27ejevTvz5s1j+vTpANtUugIwbdo0MjMzOeigg8hZf9CfJRIJYrEYb731Fo8++ij77bcf9erV4/HHH+faa6/ld7/7HQMGDOCUU07h7bffXpcNoE6dOvTv358bbriBSy65hEMOOWSrpSvB+fDSS8EkhNVRejq8+OKuUSQkSZIkSZKk6uH8889nzJgxXHjhhdx55520bt2af/7zn3zzzTfrnkWuX7qSTCYBKCgooEaNGlx88cX8+te/3qaxbr8d6tcv+3sIW2YmXHopHHBA2EkkSZIkSZIkSZIkSZIkSZIkSZIkSZIkSVJVs/UZXSVJkiRJldp//hMUkuwqolF4/nn4/e+D7Xg8TiwWo7CwkNzcXGDDYpVatWqxzz77UFxczDfffENBQQFpaWlbHCORSBCNRpk2bRo//fQT7du3p06dOuv2l2aJ8uOPP/LYY4+Rm5vLN998w1lnncWyZctITU1lv/32Y+jQofzqV7+iT58+G2XbUZ07wyWXwH33wc+3XC1kZcHVV8M++4SdRJIkSZIkSdo2N998M59++il33HEHF154IQD9+vWjX79+fPzxx6xatYp3332XPffckz322INOnToRi8WAoJz5H//4ByUlJds8XkZGUMzcrx/k5ZXLLYWiaVO44YawU0iSJEmSJEmSJEmSJEmSJEmSJEmSJEmSpKrI4hVJkiRJquLuugvWrAk7RcXJzoY77ywtXolEIrRp04aioiLmzZtHUVERKSkpACSTSSKRCC1btiQ9PZ3FixeTm5u71eKVtfLz8wHIysra7DGxWIzs7GxatGhBz5496dGjB/3792fvvffeuRvdihtvhH/9C+bMKddhKkwkAq1awbXXhp1EkiRJkiRJ2jZLly5l5MiRHHXUURx//PHr9mdlZbFmzRpGjhzJjBkzWLJkCQAHHnggl19+OSeccALJZJJEIkEsFtug7HlbHHQQnHUWPP549ShfycgInnWmpoadRJIkSZIkSZIkSZIkSZIkSZIkSZIkSZIkVUUWr0iSJElSFZZIwOTJYaeoeLNnBxMKZmQE2wcddBBpaWlMmzaNFStW0LhxY5LJ5Lrilfr16wOwevVqatSosdXrR6NRioqKmDVrFunp6XTt2nXd/l+qU6cOo0aNImNtmAqSmhpMRtizZ/WYXDE9PbifuE8qJEmSJEmSVEXMnz+f+fPnc+KJJ9KkSRMSiQTRaJQxY8ZQWFhIcXExF1xwAfXq1eOjjz7i9ddf58orr6Rdu3bsv//+xGKxHR779tvh3/+GBQsgmSzDm6pgmZlwySVwwAFhJ5EkSZIkSZIkSZIkSZIkSZIkSZIkSZIkSVXVxjPGSpIkSZKqjDlzYEfm5hsyJJiMb+2yNX36bHj85pYRIzY+Ny0tmDhv/HhYsSIoCfn+e3jrLTjppO3PDsFkfNOmlW537NiRNm3aMGXKFP73v/8BkFzvxpo2bUpeXh6rV68mJSWFRCIBBBMjTpgwYZNjxGIxXnjhBfLz8+nUqdMW81R06cpaBxwAf/xj8H5UZZmZ8Ne/wt57h51EkiRJkiRJ2nbxeJz8/HzWrFkDBMXNEydO5NFHH6V58+a89tprXHfddVxwwQXcfvvtHHfccSxYsIBnn312p8fOyIB334VatXb6UqHJyIDeveGmm8JOIkmSJEmSJEmSJEmSJEmSJEmSJEmSJEmSqjKLVyRJkiSpCpsyBaKV6C+7oqINt5s0gYkT4Z574OCDoW5dSE+Hli1hwAA47rgdH2fKlNLthg0bcuSRRzJnzhxefvllICheif785syaNQsIClqAdfsPP/xwevbsyfz589eds/65o0aNYv78+TRv3nzHglaAG24I3seqWr6SmQmnngpXXx12EkmSJEmSJGn71K1bl1atWnHvvfdy2mmncd9993HaaacxadIkhg0bRt26dSksLCSRSNCyZUuuv/56AAoKCoANy6N3xF57wQcfQI0aO30rFS4tLSiWHjUK4vGw00iSJEmSJEmSJEmSJEmSJEmSJEmSJEmSpKqsEk3PK0mSJEnaXhMnQnZ2+Y/z+edwyCEbL8ceC4lE6XEvvbTheS++CPvvH6xPmwbnngv9+8Nvfwt//jN8+umO5cnLg7FjS7djsRjnnXcemZmZPP7444wePZpYLEZRURGzZs3itttuA2DIkCEAFBYWAtC4cWMAFi5cCEAkEtngY58+fSp16QpAJAIjRkC/flWvfCUzE446Ch56KLgPSZIkSZIkqSpp2bIlDz74ILvtthvPPvssl156KS1atGC//fajVatWAMTXaxX55ptvAEhPTwdKn0PujAMOgHffrVrlKxkZwXPjt98OClgkSZIkSZIkSZIkSZIkSZIkSZIkSZIkSZJ2Rnzrh0iSJEmSKquxYyGZLP9xVq+G8eM33n/jjRD9udJz6lQYPbr0tSOPhN69g/UZM6BHj6AwZa1Ro3Yu0yefbLi9xx57cMstt/DnP/+ZgQMHMnDgQJo1a8aHH37I4sWLufvuu+nWrRvJZJKUlBQA3njjDWr8PCNhMpksk4kOwxCLwSuvwIknBpMV5uaGnWjrMjPh6KNh5MjSryFJkiRJkiSpqhk4cCD/+9//eOONN2jWrBnt27enXbt2zJgxgx49ehD9+eFXbm4uY8aMIRKJ8Jvf/KZMM/ToAePGwaGHwk8/Vcwz4x2VmQk9e8Lrr8PP/TOSJEmSJEmSJEmSJEmSJEmSJEmSJEmSJEk7xalNJUmSJKkKmzkzvLHT0+H880u377xzw9ePPbZ0/bPPgoKNRYsgJwc+/RROO23nxp8/HwoKNtx38cUX88ILL3D88cczbdo0Xn75ZZo2bcq9997L73//ewAikci6gpW1pStr91dlKSnw8stwwgmQlRV2mi3LzIShQ+HZZyFuJawkSZIkSZKqsGQySWZmJoMHD6Znz56kpqbSuHFjbrvtNkaNGsWaNWsAeOyxx3jsscc49thj6dWrV5nn6NQJJk2CNm2C52+VUUYGnHwyvPmmpSuSJEmSJEmSJEmSJEmSJEmSJEmSJEmSJKnsRJLJZDLsEJIkSZKk7VdSsuOlFUOGwJNPlm7vSOfIuefC8OHB+vz5wYR+xcWlr0+aBN26bfkat94K1167/WNDMDHf/PnQoMHGrxUXF7N8+XKaNGmyYxevwpJJuP9+uOaaoJimpCTsRKXicUhLg7vugrPP3rGvO0mSJEmSJKmySSaTGxQ7/+1vf+P666+ndevWNGzYkIyMDD766CP22msvJkyYQJ06dcotS2Eh3HAD3HMP5OWV2zDbJT0datWC556Dfv3CTiNJkiRJkiRJkiRJkiRJkiRJkiRJkiRJkqqbaNgBJEmSJEk7Jj9/x4tXysJll5Wu33ffhqUrAL+cO/Dhh2HAgODjWlddBR067Nj40ejmJw6Mx+O7ZOkKBGUmF10E06dD586QlRV2okBWFhx4IMyYAeecY+mKJEmSJEmSqo/ILx52nX/++Vx55ZWkpKTw6aef8vHHH3PyySczYsSIci1dAUhNhVtugfHjYY89IDOzXIfbqowMOOkkmD3b0hVJkiRJkiRJkiRJkiRJkiRJkiRJkiRJklQ+IslkMhl2CEmSJEnS9vvxR2jeHAoKtv/cIUPgySdLt7e3BOPoo+Hf/w7WV6+GFi2Cj+ubNg323TdYX7gwOCaZDMZasACaNQteu/xyuPvu7b+HGjVgyhRo1277z91VJBJw//1w7bXB10lJScVniMchLQ3uvNPCFUmSJEmSJO06Vq5cyeLFi1m4cCEpKSkccsghxCu4SbuwEG68Ee66K3g2uyPPkndUzZpB6cpzz1m4IkmSJEmSJEmSJEmSJEmSJEmSJEmSJEmSylc07ACSJEmSpB0TZoHFFVeUrj/66MalKwDff1+6Pm9eMLEfBB/Xf6127R3PEfWv2i2KRuHii2H6dOjdG9LTISWlYsZOTQ3G69sXZsyAc8+1dEWSJEmSJElVU3Ltw82fJRKJrZ5Tt25d9t57bw4//HAOPfTQCi9dgeAZ3d//DrNnwx//CHXqBIUo5SUeD8pW9t8fHnkE5s+3dEWSJEmSJEmSJEmSJEmSJEmSJEmSJEmSJJU/p6iVJEmSpCoqIwNKSip+3K5dgxIPgKIiuOeeTR/34Yel6y1blpZuRCLB9lrrl7Bsj0QieA+0dW3awPvvw1dfwR/+ADVqBEt5qFEDatWCSy6B//0P3n57w8+3JEmSJEmSVNVEfn64mZ2dDUB0vUboX5ayrC+ZTFJUVFS+4bZB8+bwt7/B0qUwYgR06xY8W01NLZvr16gRXO/002HSJPj8czjppLK7viRJkiRJkiRJkiRJkiRJkiRJkiRJkiRJ0pZEkluaAUKSJEmSVGklkxDdwTrNIUPgySdLt9eWolx/PdxwQ7D+5JNwxhkbn/v888GkeQDPPgunnrrpMRo2hG++gdq1g+2HHoJRo2DQIDj//GDfmjVBKcjy5dt/D2lpsGgR1Ku3/efu6vLz4V//gltvhW+/DSZAzM4Oymy2VzQaTKxYWAh77QVXXw3HHht8fiRJkiRJkqSqbtq0aYwaNYqPP/6YgoICOnbsyKBBg9hjjz1o3br1Js9JJpN8//33m329Mpg5E/7v/4IC7SlT4Mcfg/KU/PzgWd/mZGUFz5MLCqBtW+jZE3r1Cp771qpVYfElSZIkSZIkSZIkSZIkSZIkSZIkSZIkSZLWsXhFkiRJ0i5n6dKgbCI/H/LyoLg4KInIyAgmhttrL0hPDzvltqlTB376afvP29HilZYtYc4ciMeD7QMOgKlTNz/OscfCCy9ASsrGrxUVwWmnwYsvbn9+CMpCcnJKs2jHzJ8fTKw4aVIwyeL06cG/idTUoNxn7RKJlC4FBcHr++0HffrAgQdCly7QvHnYdyNJkiRJkiSVnY8//pgzzjiD2bNnU7duXVasWAFAeno6/fr1Y/DgwfzqV7+icePGG5z3+uuvM2jQIE4++WRGjhxJdEcbtCvQTz/B55/D5Mnw5ZfBs9fc3KCEJSMjKFypXx+6dg2eBXbo4LNZSZIkSZIkSZIkSZIkSZIkSZIkSZIkSZJUOTgFgiRJkqRqbenSoFTi00+DUompUyE7O5goblMSiaCMpWVL6NEDevUKJpHbd9/KWcay334wdmzFjXfJJaWT6b333pZLVwBefTV4H6+5Bnr3hnr1YMUK+OgjuO224HOzo9q2dWK/stCiRbAMGhRsJ5OwYAHMnBn8W8jLCyZXTEsL/g1kZsLee0OzZqWFPZIkSZIkSVJ1NHToUCKRCE888QSHHXYYiUSCZ599ltGjRzN69GgmTpzIZ599xtlnn80+++xDIpEgGo2Sm5sLwNKlS6tE6QpA7dpw6KHBIkmSJEmSJEmSJEmSJEmSJEmSJEmSJEmSVJVEkslkMuwQkiRJklSW8vPhpZeCYo/Zs4OyiNxcKC7e/mtlZEBKSnDNY46BK6+Ebt0qT+HEddfBrbcmKSmpJIEq0NlnwyOPhJ1CkiRJkiRJUnX00EMPcdlll/Hggw9y5plnbvDarFmzeP3113n66af56quvOPbYY3nkkUeoV6/eumPmz59PgwYNyNhcC7gkSZIkSZIkSZIkSZIkSZIkSZIkSZIkSZLKRDTsAJIkSZJUVubMgUsugYYN4Q9/gBkzoLAQVq/esdIVgLy84PzCQnjlFejbF9q3hyeeCMpcwrR69Wpyct4nkcgON0gIatSAnj3DTiFJkiRJkiSpupo9ezbp6el0794dgEQiQSKRAGCvvfbisssu44477qB///68+uqrHH/88SxevJhEIkFxcTEtWrSwdEWSJEmSJEmSJEmSJEmSJEmSJEmSJEmSJKkCWLwiSZIkqcqbMQN694aOHeGhhyA7O1jKWiIBOTnw9ddBwUujRvDHPwblLGEYMWIEw4efTTKZEk6AkHXpEnYCSZIkSZIkSdVVMplk9erVrFq1CoBIJEI0Gl33WjweZ8CAAdx7770ceOCBjBkzhnHjxhGNRonH4yEmlyRJkiRJkiRJkiRJkiRJkiRJkiRJkiRJ2rVYvCJJkiSpyiouhr//Hbp2hXHjID8fiooqZuzs7KCE5YEHoF07mDChYsYFSCQSAMTjcbp1a07Nmrte8UphIbRvH3YKSZIkSZIkSdXVkUceCcB1113HggULiEQiQFC6EolESCaTAHTo0IGHHnqI9PR0HnroodDySpIkSZIkSZIkSZIkSZIkSZIkSZIkSZIk7aosXpEkSZJUJc2YAZ06wT/+AXl58PMcdxUuLw8WLIB+/eCii4LtslRQUMDXX3/NmjVrKPq5VWbthH7nn38+L730Ev37x/h5zr9dRrduEI+HnUKSJEmSJElSdZRMJtl///3p2bMnH374Iddeey2fffbZutKVX9pvv/1o0aIFGRkZJJPJdc9wJUmSJEmSJEmSJEmSJEmSJEmSJEmSJEmSVP4sXpEkSZJUpZSUwM03Q9euMHMm5OSEnSiQlwePPw7t2sGECTt/vUWLFnHxxRfTuXNnDjvsMLp27cof/vAHVq9eTSwWI5lMEo1GadKkCVdcAZmZOz9mVVGzJlx1VdgpJEmSJEmSJFVXkUiEBg0a8Pzzz9O3b1+ef/55/vSnPzFq1CiWLVu27pjCwkIApk+fTm5uLpmZmUQikU2Ws0iSJEmSJEmSJEmSJEmSJEmSJEmSJEmSJKl8RJLJZDLsEJIkSZK0LQoKYNAg+OgjyM0NO83mZWYGJSwnnbT95xYVFXH//fczbNgwSkpKOPjgg4nH43z++efMmTOHyy+/nGHDhpFIJIhGgy7NZBL22APmzi3jG6mkGjSAJUsgFgs7iSRJkiRJkqTq7quvvuLPf/4zb7zxBvXr1+e4447j8MMPp3///tSoUYMlS5Zwyy23cP/99/Puu+/Sr1+/sCNLkiRJkiRJkiRJkiRJkiRJkiRJkiRJkiTtUixekSRJklQl5OTAr34Fn30GeXlhp9m6jAy46y4477ztO2/cuHH85je/Ye+99+a6666jR48e1K1bl5kzZ3LwwQeTnp7OwoUL15WurDV8OFx5ZfA+VWfp6fCnP8Ff/hJ2EkmSJEmSJEm7ipycHB566CEef/xxvvnmGzIzM6lfvz5dunRh6tSpLFy4kKFDh/LQQw+FHVWSJEmSJEmSJEmSJEmSJEmSJEmSJEmSJGmXY/GKJEmSpEovLw/69IHp0yE/P+w02y4zE+64Ay64YNuOz87O5tRTT+X111/n66+/pm3bthu83qNHDxKJBKNHj6ZmzZpEIpH1zoVGjapGKc3OSEuD77+Hxo3DTiJJkiRJkiRpVzNnzhxeeuklRo8ezZgxY6hduzb169fnoosu4pxzziE9PT3siJIkSZIkSZIkSZIkSZIkSZIkSZIkSZIkSbsci1ckSZIkVWpFRTBgAEyYUDVLRTIy4PHH4eSTt35sYWEhu+++OytXrmTWrFm0aNECgGQyyRtvvMHpp5/OVVddxTXXXLPJ888+O8mTT0YoLi7LO6g8olH49a/h3/8OO4kkSZIkSZKkXVUymSQSifD1119Tu3ZtMjIyqFWrVtixJEmSJEmSJEmSJEmSJEmSJEmSJEmSJEmSdlnRsANIkiRJ0pYMHQoTJ1bN0hUIcp91FowZs+XjSkpKSE1NZeDAgeTn53P33XezdOlSPvroI2699VYuvPBC1qxZw7Jly7j55puZNm3aRte4/voIaWnlcx+VQVoa3H572CkkSZIkSZIk7coikQgA7dq1o3HjxpauSJIkSZIkSZIkSZIkSZIkSZIkSZIkSZIkhSySTCaTYYeQJEmSpE35z3/gpJMgNzfsJDuvUSOYMwdq1Njycd9//z19+/Zl7ty5xGIx0tLSyM3NpVOnTnTr1o2JEyfy5Zdfstdee/HII4/Qq1evDc5/7DG49FLIySm/ewlDVhZcdx1cc03YSSRJkiRJkiRJkiRJkiRJkiRJkiRJkiRJkiRJkiRJkiRJlYXFK5IkSZIqpRUroG1bWLky7CRlIy0twSmnRHniCUgmk0QikY2OSSQSRKNR5s+fz8yZM3n33Xd5/fXXueuuuzjqqKOA4Nzzzz+fRx55hJNOOok77riD5s2br7vm/PkLOOywCN9+24hkMqWib7NcRKOwzz7w+ecQi4WdRpIkSZIkSdKuYvVqSE2F9PSwk0iSJEmSJEmSJEmSJEmSJEmSJEmSJEmSJGlzomEHkCRJkqRNOfdcyM0NO0XZKSiI8swzRbz/PpssXQGIRoM/0Vq0aMG+++7LqFGjGDx4MEcddRSJRIKioiIikQhnnnkme++9NxMmTGDNmjVA6TVHjXqN778/hGSyoGJurAKkpcFLL1m6IkmSJEmSJKnifPsttG8PeXlhJ5EkSZIkSZIkSZIkSZIkSZIkSZIkSZIkSdKWWLwiSZIkqdL5z3/gzTehoPp0hwBQVJTCoEF5ZGdv/dg333yTOXPm0KdPn3X71hazdOrUiZKSEr7//ntKSkoA1n088MADefzxG3n44Qyyssr+HipaZib89a/BBIeSJEmSJEmSVBGSSbjgArjkEqhbN+w0kiRJkiRJkiRJkiRJkiRJkiRJkiRJkiRJ2hKLVyRJkiRVKqtXw5AhkJsbdpLysWYNDB48f7OvJ5NJAH788UcApk6dCgSlK7FYDID58+ezePFi2rVrR0ZGBsC617p3787pp5/O2WfHOOII+PnlKik9HQ48EP74x7CTSJIkSZIkSdqVvPQSLFoEl18edhJJkiRJkiRJkiRJkiRJkiRJkiRJkiRJkiRtjcUrkiRJkiqVp56CgoKwU5SnDN55pzFffLEAKC1aWSsSiQDQpEkTatWqxbPPPsuHH34IBGUsb775JkOGDCE7O5urr76aNm3abHKUSARefBF69AgKTKqatDTYZx944w34uVNGkiRJkiRJksrdqlVw2WXw8MOQkhJ2GkmSJEmSJEmSJEmSJEmSJEmSJEmSJEmSJG1NJPnLWX4lSZIkKSTJJLRqBfPnh52kvOVy0kmzeP75AzZ6JZlMEolEmD17NjfddBPPPPMMtWrVonPnzgBMnTqVgoICrr32Wi655BJq1qy5xZHy8uCww2DatGC9KkhLgzZtYMIEqF077DSSJEmSJEmSdiXnnQfRKDz4YNhJJEmSJEmSJEmSJEmSJEmSJEmSJEmSJEmStC0sXpEkSZJUaYwZA7/5DWRnh52k/GVkrGbBggT16tXZ7DFLly7liiuu4IsvvmDFihVkZmZy5JFHcs0119CkSZNtHisvL3hfJ0yA3NwyCF+OMjJgn33gvfegVq2w00iSJEmSJEnalXz8MQweDF99BXXqhJ1GkiRJkiRJkiRJkiRJkiRJkiRJkiRJkiRJ28LiFUmSJEmVxlFHwVtvwa7wV0o0msPjj2czdGjjdfsSiQQlJSWkpKRQVFRESkoKxcXF5OXlMX/+fNq1a0c8Ht+h8YqK4JRTgvc3J6es7qJsZWXBQQfB668HBSySJEmSJEmSVFGKiqBzZ/jLX+CEE8JOI0mSJEmSJEmSJEmSJEmSJEmSJEmSJEmSpG0VDTuAJEmSJAEsWgTvvbdrlK4AJBJZPPhgjXXbc+bMYcCAAfzxj38EIBKJABCPx6lZsyZ77733DpeuAKSkwEsvwfDhULNmsF1ZxGJB6crtt8M771i6IkmSJEmSJKni3XkntGgBgweHnUSSJEmSJEmSJEmSJEmSJEmSJEmSJEmSJEnbI5JM7irTGkuSJEmqzG69FW68EfLzw05ScVJSSpg3L0aTJjB37lz22GMPANasWUNWVla5jbt4MZx+OkyYADk55TbMNsnKgo4d4YUXoHXrcLNIkiRJkiRJ2jV9+y0ceCBMnuxzSkmSJEmSJEmSJEmSJEmSJEmSJEmSJEmSpKomGnYASZIkSQJ4551dq3QFIC0NJk2C4uJidt99d+69914++eSTci1dAWjaNHi/hw+HmjUhNbVch9ukeBwyM+H224MCGCczlCRJkiRJkhSGZBLOPx+uvtrnlJIkSZIkSZIkSZIkSZIkSZIkSZIkSZIkSVWRxSuSJEmSKoUvvtix84YMCSbGW7tsTZ8+Gx6/uWXEiNJzPvhg285p1Wr7suflRZk0CWKxGAAXXXQR3bp1276L7KBIBE49Fb7+Gi64AGrUCJbylpUVFK6cdRbMmBGMHYmU/7iSJEmSJEmStCkvvABLlsCll4adRJIkSZIkSZIkSZIkSZIkSZIkSZIkSZIkSTvC4hVJkiRJoVu6FHJywk6xoaKi8j+npCTCRx9BJMTmkSZN4O67YdkyePBB2GefoBjl5y6YMhGJBIUre+wRjLV0KQwfvv1FNZIkSZIkSZJUllauhCuugEcegZSUsNNIkiRJkiRJkiRJkiRJkiRJkl5/GIkAAQAASURBVCRJkiRJkiRpR8TDDiBJkiRJU6ZAWhoUFJT/WJ9/DoccsvH+Ro3g5Zch+nM95Usvlb520UVQu/bG51x9NfzmN8H6+PGwaNH255k2DZLJoJwkTOnpcNppwfLZZ3DPPTB6NCxfHhSx5Odv++cnNRUyMiA3F+rVgz594LLLoHv38O9TkiRJkiRJUtWSnR0seXnBM8p4PHj+mJEBdevu3DPHa66BY48Nnl1KkiRJkiRJkiRJkiRJkiRJkiRJkiRJkiSparJ4RZIkSVLoJk0KSjoqwurVQUnKL914Y2npytSpQenIWl9+ufHxtWoFhSJrDRu2Y3kKCoLClubNd+z88tC5Mzz9dLC+enVQVjNlCnz4IUyeDCtXQlERFBcHx8TjwVKnDhxwQPC+dO0aXKdu3dBuQ5IkSZIkSVIVs2JFUAw9eXLwPHLKlOB5ZEpK8Pw2Gg2KrBMJKCkJtvfZB3r3DspTunSBNm22rYxl3Dh44w346qvyvy9JkiRJkiRJkiRJkiRJkiRJkiRJkiRJkiSVH4tXJEmSJIXu449LSzzCkJ4O559fun3nnVs/55xzgvIVgK+/hn//e8fGTksLil4qU/HK+tYWzPTpA5dfvuFriUTwcW1hjSRJkiRJkiRtr8WLYfhweOQR+PFHyMyEvDwoLCw9ZkvPjydPDgpaatYMjksm4cgj4corgzKWTZWwFBbCuefCPfdA7dplfkuSJEmSJEmSJEmSJEmSJEmSJEmSJEmSJEmqQE6PK0mSJCl0y5eHO/6QIdCwYbA+fz688MKWj4/F4OKLS7fvvjuYzG9HJBKwatWOnRu2aNTSFUmSJEmSJEnbL5mEDz+EX/8adt8dbr8dliyBoiL46acNS1e29XqrV0NublDa8tpr0L8/tGsHjz0GOTkbHj9sWDDucceV3T1JkiRJkiRJkiRJkiRJkiRJkiRJkiRJkiQpHE6RK0mSJCl0+fnhjn/ZZaXr990HxcVbPv7EE6FFi2B92TJ48skdH7ukJJgIUJIkSZIkSZKqu0QiKEJp3TooXXnzTSgoKPtnxIlEULYye3bw/LdRI7jgAvjxx2DfXXfB/fdDJFK240qSJEmSJEmSJEmSJEmSJEmSJEmSJEmSJKnixcMOIEmSJElhFq8cfTTstVewvno1PPLI1s+54orS9Qcf3Ln8iUT4xTOSJEmSJEmSVN7mzoWTToKvvgpKUSpKdnbw8fHH4bnngtKXa68NPkqSJEmSJEmSJEmSJEmSJEmSJEmSJEmSJKnqi4YdQJIkSZJisfDGXr9E5dFHg/KVLTnsMOjcOVjPy4P779+58SORcO9fkiRJkiRJkspTIgEPPAAdO8KUKRVburK+wkL46SeYNg3GjoUffwwnhyRJkiRJkiRJkiRJkiRJkiRJkiRJkiRJksqWxSuSJEmSQpeeHs64XbtC797BelER3HPP1s9Zv6jl6adh+fKdyxCNQkbGzl1DkiRJkiRJkiqjuXPhoIPg6qshNxdKSsJOBMkk/Pe/0LYtjBoVdhpJkiRJkiRJkiRJkiRJkiRJkiRJkiRJkiTtLItXJEmSJIWuPIpXrr8+mEAvmYQRIzZ9zPolKi+9BAsWbPma7dvDwIHBeiIBd9658zmj0fCKZyRJkiRJkiSpvIwdC/vtB1OmQE5O2Gk2VFAAq1bB734XPCdOJsNOJEmSJEmSJEmSJEmSJEmSJEmSJEmSJEmSpB1l8YokSZKk0O2xR8WP2bIlHH986fawYVs/5/LLg6IUgP/8B775ZudzRCLQosXOX0eSJEmSJEmSKov//hcGDIDsbCgpCTvN5uXmwvDhcOaZQdm2JEmSJEmSJP0/e3ceXmdZoI//Psk5SdO9tdCWUihLgSJbKXspmzjDorIpCKgogwqjgjoO6rgA464jOqjg8GOrOA6gIKiIgOyyU6AsxQKVUigtpaUL3ZKTnPP7I98GCoVuSU4Ln891nSvv9jzP/SaRpunxvQEAAAAAAAAAAAAAWP8oXgEAAGpu3Likqal71zzttKRYbN++6abk4Yff+voNNkg+8pFX91elqGVVLF6c7LRT58wFAAAAAFBrf/pTcuSR7b/7XB8sXpxccUVy3HHKVwAAAAAAAAAAAAAAAAAAAADWR4VqtVqtdQgAAOCd7b77kve+N1mwoNZJut/w4cm0abVOAQAAAACw9m69NTn00PWndOW1evZMPvrR5LzzkkKh1mkAAAAAAAAAAAAAAAAAAAAAWFV1tQ4AAACwww7r54P4OsNuu9U6AQAAAADA2nvkkeR971t/f9e7eHFy6aXJWWfVOgkAAAAAAAAAAAAAAAAAAAAAq0PxCgAAUHM9eiTDh9c6Rffr0SPZZ59apwAAAAAAWDstLcmRRyaLFtU6ydpZvDj54Q+T+++vdRIAAAAAAAAAAAAAAAAAAAAAVpXiFQAAYJ2w++61TtD9GhqSMWNqnQIAAAAAYO2ceWYyY0atU3SOJUuSD30oaW6udRIAAAAAAAAAAAAAAAAAAAAAVoXiFQAAYJ1wxBFJnz61TtG92toUrwAAAAAA67eHHkp++tNk8eJaJ+k8L72UfO1rtU4BAAAAAAAAAAAAAAAAAAAAwKpQvAIAAKwTDj88qXsH/Q2lVEpOPDHp0aPWSQAAAAAA1kxLS/KhDyVLltQ6SedavDg599zk/vtrnQQAAAAAAAAAAAAAAAAAAACAlXkHPdYYAABYlzU0JCef3P7xnaC+Pjn11FqnAAAAAABYc2edlcyYUesUXWPJkvZSmZaWWicBAAAAAAAAAAAAAAAAAAAA4K0oXgEAANYZn/lMUijUOkX3GDMm2XLLWqcAAAAAAFgzr7yS/OQnyeLFtU7SdebMSa68stYpAAAAAAAAAAAAAAAAAAAAAHgrilcAAIB1xvDhybhxtU7R9fr0Sb785VqnAAAAAABYc5demtS9zd91snBh8oMf1DoFAAAAAAAAAAAAAAAAAAAAAG+lUK1Wq7UOAQAAsMyNNyZHHJEsWlTrJF1n0KBk5sykvr7WSQAAAAAAVl+1mmy+eTJ1aq2TdL2ePZO770522KHWSQAAAAAAAAAAAAAAAAAAAABYkbpaBwAAAHitAw9MRo9OisVaJ+kaPXsmP/+50hUAAAAAYP31t78lL71U6xTdo7k5+clPap0CAAAAAAAAAAAAAAAAAAAAgDdTqFar1VqHAAAAeK3nnktGjUoWLap1ks7V0JC85z3JtdcmhUKt0wAAAAAArJkPfCD505+Sd8o7Tpqakpkzk759a50EAAAAAAAAAAAAAAAAAAAAgNerq3UAAACA1xs+PPnJT5JevWqdpHP16JFcfLHSFQAAAABg/TVnTnLDDe+c0pWk/Xe6//d/tU4BAAAAAAAAAAAAAAAAAAAAwIooXgEAANZJJ52UjB6dFIu1TtI5evZMzj8/GTy41kkAAAAAANbcvfcmjY21TtG9Fi9Orruu1ikAAAAAAAAAAAAAAAAAAAAAWBHFKwAAwDqpUEh+85u3xwP8SqVk332To4+udRIAAAAAgLVz333tRSRv5oQTkmr11deq2H775Cc/Sf72t2TRolfHPvPMiq/faafkO99Jbr89efbZ9jwLFyYPP5x885tJr17LX18qJZ/8ZPK//5s8/ngye3bS3Jy88EJy1VXJPvusPOP996/avQAAAAAAAAAAAAAAAAAAAADQvQrV6qo+5gIAAKD7XX11ctxxyZIltU6yZurrk2HDkgkTkkGDap0GAAAAAGDt7L9/cuutb37+hBOSSy55db9QWPmcp52W/PSnbzw+dWqy2WZvPH7eecnJJ7/5fI8/nuy1V7JgQfv+4MHJzJlvneGTn0wuuODNz5dKyZw5SZ8+bz0PAAAAAAAAAAAAAAAAAAAAAN2rrtYBAAAA3srhhyc//3nS1FTrJKuvUEgGDkz+9jelKwAAAADA28PEiZ0/57x5yXXXJd/6VnupyqqYM6e9rOWww5JDD02uuOLVc+9+d3uZy+vddltyyinJgQcm//qvyaxZr547++y3/j10z57JQw+tWjYAAAAAAAAAAAAAAAAAAAAAuk+x1gEAAABW5sQTk/nzk699LVmypNZpVk1dXdK/f3Lnncnw4bVOAwAAAACw9l58MVm8uPPnHT++/ZUkJ5zQXo7yVn7zm+Tf/z1ZuPDVY9ddl2y9dbLjju37e+zx6rlFi5J99knuuOPVYzfdlMycmVx1Vft+nz7Jdtsl99+/4jWXLk0mTGifBwAAAAAAAAAAAAAAAAAAAIB1R12tAwAAAKyKL3whOeecpKmp1klWrlhMBg9OHnggGTmy1mkAAAAAADrHgw8mPXrUOkV7gcprS1eSpFpNnnzy1f3Xnl+4cPnSlWUmT15+//VzvlZzc3L77aufFQAAAAAAAAAAAAAAAAAAAICupXgFAABYb5x0UjJ+fNKzZ1K3jv5tpmfPZPPNkwkTks02q3UaAAAAAIDO89JLSVtbrVOs2MCByXve8+r+H/6w8jHHHPPq9pNPJk888dbXz5y5ZtkAAAAAAAAAAAAAAAAAAAAA6Drr6KOKAQAAVuxDH0oeeSQZPTrp1avWaZbX1JScdlry6KPJ0KG1TgMAAAAA0LmWLl03i1f69k2uuaa9fCVJrrsu+c1v3nrMMcck//Ef7dstLcknP7nydZYsWbucAAAAAAAAAAAAAAAAAAAAAHQ+xSsAAMB6Z4stkvvuS7797aRnz6Suxn+z6dmzPdOddybf/W7S0FDbPAAAAAAAXWHJkqRSqXWK5Q0blvztb8nee7fv33RTctRRSbX65mM+//n2YpZisb1M5uijk9tvX/laS5d2SmQAAAAAAAAAAAAAAAAAAAAAOpHiFQAAYL1UV9f+cLxHHklGj0569er+DPX1SVNTctppyaRJ7TkAAAAAAN6uCoVaJ1jedtsld9+dbL99+/7llyeHHNJeEPNmzj47+clP2n/HPG9ecvDByTXXdEtcAAAAAAAAAAAAAAAAAAAAALqA4hUAAGC9tsUWyX33JRde2F580tTUXojSlXr2THr0SI4/Prn//uS7300aGrp2TQAAAACAWuvRo+t//7qq9tsvueOOZPjw9v3/+q/kwx9OWlpWfH1DQ3sxyxe+0L7/7LPJ2LHJrbeu+po9eqxNYgAAAAAAAAAAAAAAAAAAAAC6QrHWAQAAANZWXV1yzDHtr8ceS37yk+T//q/9+KJFnbNGoZD06pX075/8+78nJ5yQ9OvXOXMDAAAAAKwPmpraf++6Js44IznzzPbtSy5JPvGJV88NH57svHP79rKPSXsJ9mGHtW/Pnp3ceWf79uGHJ5ddljQ2tu//5jfJ1Ve3F6kss3RpMmFC+3aPHslf/pLsu2/7/ty57b/nHTBg+TFPPpm89NKb30PPnqt+vwAAAAAAAAAAAAAAAAAAAAB0D8UrAADA28p22yUXXpj89KfJr37VXsDyyCNJuZw0NCQLFyaVysrn6dGj/frFi5OhQ5M990xOPjnZb7/2EhYAAAAAgHeaIUOS+vrOn/eAA9rLWF5vww3bC1WS5NZbk/33b98+7LBXS1eS5Ljj2l+vNXVqstlm7duDB79aupK0F65cccUb1/v4x5Px498857Bhb3kbAAAAAAAAAAAAAAAAAAAAANSA4hUAAOBtqU+f5DOfaX9Vq8n06cmECcl99yW33ZY880zS3Jy0tCRtbUmp1P6gvl69ktGjk332ScaMSXbaKendu9Z3AwAAAABQezvvnCxZUusUtdGjR/vvjQEAAAAAAAAAAAAAAAAAAABYtxSq1Wq11iEAAAAAAAAAAFj3bbBBMnt2rVN0v759k+uuS/baq9ZJAAAAAAAAAAAAAAAAAAAAAHituloHAAAAAAAAAABg/TB6dK0T1MbixclOO9U6BQAAAAAAAAAAAAAAAAAAAACvp3gFAAAAAAAAAIBVst9+SalU6xTdb6ONkp49a50CAAAAAAAAAAAAAAAAAAAAgNdTvAIAAAAAAAAAwCrZZZd3ZgHJbrvVOgEAAAAAAAAAAAAAAAAAAAAAK6J4BQAAAAAAAACAVbL77klzc61TdK9evZJDD611CgAAAAAAAAAAAAAAAAAAAABWRPEKAAAAAAAAAACrpF+/5LDDkrp32DtOjj661gkAAAAAAAAAAAAAAAAAAAAAWJF32GMwAAAAAAAAAABYG1/6UtKjR61TdI9SKTnhhKRnz1onAQAAAAAAAAAAAAAAAAAAAGBFCtVqtVrrEAAAAAAAAAAArD9GjUr+/vdap+h6TU3Jww8nW21V6yQAAAAAAAAAAAAAAAAAAAAArEhdrQMAAAAAAAAAALB++fKXk169ap2i6+24o9IVAAAAAAAAAAAAAAAAAAAAgHWZ4hUAAAAAAAAAAFZZc3MyZ06yeHGtk3St3r3bC2YAAAAAAAAAAAAAAAAAAAAAWHcpXgEAAAAAAAAAYKVaW5OLLkq23jq5+ebki19MevWqdaquUSgkm2ySvO99tU4CAAAAAAAAAAAAAAAAAAAAwFsp1joAAAAAAAAAAADrrkolueKK5IwzkqFDk//932Ts2KStLbnxxuSxx9qveTvp0SP57W+TonfWAAAAAAAAAAAAAAAAAAAAAKzTPB4CAAAAAAAAAIA3qFaTP/0p+frXk8bG5Oc/Tw48MCkU2s/X17cXsowenSxZUtusnalXr+QrX0m23bbWSQAAAAAAAAAAAAAAAAAAAABYmUK1Wq3WOgQAAAAAAAAAAOuOm29O/uM/kkWLkm9/O/nAB14tXHm9H/wg+da32q9d3xUKyahRycSJSbFY6zQAAAAAAAAAAAAAAAAAAAAArIziFQAAAAAAAACAt4mHHnooo0ePXuPx99yTfO1rybRpyX/+Z3LMMUld3VuPaWtLdt45eeyxpFJZ46XXCU1NyQMPJNtuW+skAAAAAAAAAAAAAAAAAAAAAKyKlTwaAwAAAAAAAACAdd3ll1+eAQMGZLfddstzzz23RnMsXZqcfHJy7LHJpEntH1dWupIk9fXJlVcmffqs0bLrjJ49kx/8QOkKAAAAAAAAAAAAAAAAAAAAwPpE8QoAAAAAAAAAwHrq2WefzZe//OUcf/zxeeWVV9LW1paLLrpojeYqFpMHHkhOOikplVZv7JZbJjffnPTqtUZL11zPnsm//Vvyuc/VOgkAAAAAAAAAAAAAAAAAAAAAq0PxCgAAAAAAAADAemjp0qU5//zz86Mf/Si77bZbfvGLX2TIkCH52c9+lmeeeWa15ysW219rauedk+uuW//KV3r2TE48MTnrrFonAQAAAAAAAAAAAAAAAAAAAGB1KV4BAAAAAAAAAFgPVavVDBw4MJ/+9Kdzxx135NOf/nSOOeaYvPzyyzn33HNrkmncuOTqqxelR49ykmpNMqyOnj2TU09NzjknKRRqnQYAAAAAAAAAAAAAAAAAAACA1VWoVqvr/lMuAAAAAAAAAAB4g3nz5qVUKqVnz54pFAp55JFH8v73vz9z587Nfffdl2222aZb89x444359re/ndtvn5fk5iS9kzR2a4ZV1dSUnHlmcvrptU4CAAAAAAAAAAAAAAAAAAAAwJpSvAIAAAAAAAAAsI569NFHc80116RXr14ZPnx4xo0bl8GDB7/lmK9+9av5wQ9+kH/913/Nz3/+825KmrzyyivZdddds3Dhwpxwwgl517u2yX/8x+C0tOydarVnt+VYmaampH//5PLLk3Hjap0GAAAAAAAAAAAAAAAAAAAAgLWheAUAAAAAAAAAYB0zffr0fOlLX8oVV1yRxsbGLF26NEmy22675fvf/37222+/N4ypVCqpq6vL5MmTc+ihh2b69Om59957s8MOO3RL5k9/+tP5/e9/n5/85Cc5/vjjkyTXX399PvShy9PW9j9paalLa2t9t2R5M01Nycc/nvzXfyU9150uGAAAAAAAAAAAAAAAAAAAAADWUF2tAwAAAAAAAAAA8KoXX3wxn/zkJ3PllVfmi1/8Yq666qpMnTo1X/jCF/Loo4/m+OOPz3XXXZckaWtr6xhXV9f+NpCtt946H/nIR9Lc3Jz//u//TpJUq9VUKpUuy/z000/nmmuuyRFHHJFDDz2043hDQ0MWLrwkO+98TFpb/5xkYZdleCtNTcnQocn11yfnnqt0BQAAAAAAAAAAAAAAAAAAAODtQvEKAAAAAAAAAMA6YFkxyhVXXJEbbrghn/3sZ/Pd7343Bx10UDbZZJN8+9vfzte//vXMmDEjp512Wsrlcurr61c4x8c//vFss802GT9+fO65554UCoXU1dWlpaUlixcv7vTsTz/9dObOnZvRo0enf//+SZJyuZy77747SbLllv3yu9+15Mc/fiEDBz6TZHGScqfneL0+fZJ3vSv56leTp59Oxo3r8iUBAAAAAAAAAAAAAAAAAAAA6EaKVwAAAAAAAAAAamTx4sVpaWlJktTVtb+N469//WsqlUo+8IEPpFQqpa2tLUnS1NSUI488MsOHD8/TTz+dH/3oR0mSarXaMV9dXV2q1WpGjBiRj3zkI6lUKjnvvPPS0tKS6667Lp/73Ody1VVXpbW1tVPvo6mpKeVyOU8//XSam5uTJLfcckt+/etfZ8yYMbn44otz1FFH5Ytf3Cpz5myWT37y/CSXpFgsp1evTo2SUinp0SPZc8/k179OZs5MvvGNpGfPzl0HAAAAAAAAAAAAAAAAAAAAgNor1joAAAAAAAAAAMA7TUtLS37wgx/kjDPOyKWXXprjjz8+bW1tWbhwYSqVSnr06JHGxsYkSX19fdra2lJfX59CoZByuZwkOfvss3PKKadkwIABqVarKRQKSZJyuZyGhoaceuqp+e1vf5vf/OY3mT9/fu6+++689NJLGTZs2HJlLZ2hf//+2WCDDXLuuedm4cKFede73pULLrggL730Uv7yl78kSSqVSsrlchobG/PRj47JBRfsm1NPnZ4ttzwz556bTJ7cXphSqSSLFq362g0NSVNTsnhxMmhQcuSRyWmnJSNHduotAgAAAAAAAAAAAAAAAAAAALAOUrwCAAAAAAAAANCNvvWtb+UHP/hBFi9enCR57LHHkrQXrPTr1y/Dhg3L0qVL8/vf/z677LJLSqVS6uvrkyQTJkxIuVzOtttum0mTJuXSSy/NqaeeulzxSkNDQyqVSp555pn069cvbW1t+cMf/pADDzww3/ve9zJmzJhOv6cdd9wx5513Xs4444ycf/75SZIjjzwyM2bMyIYbbpgkqaurS0NDQ5Jk+vTp/+9+63LKKckppyTlcvLEE8mECcmdd7a/pkxpP14sJvX17aUsbW1JtZoMGZKMGZPst1/7x9Gjk379Ov3WAAAAAAAAAAAAAAAAAAAAAFiHKV4BAAAAAAAAAOgGZ599dr797W9n8eLFOeKII9K/f/9cdNFFKZVKSZKWlpY0NDTkE5/4RC699NKce+656d27d77whS9k5syZueWWW/Ktb30rn/rUp/KBD3wge+65Z2644YZ89rOfTV1dXcc6L7zwQs4888zcfPPN+cc//pF99tkn3/ve97Lnnnt2yX21tramWCzm0EMPzfbbb58pU6akvr4+O+20UzbffPPcfPPN2WmnnZIkhUIhL774Ym688cbU19fn4x//eMc8pVKyww7tr0984tX529qSpUvbX6VS0tTUXsTy/3pmAAAAAAAAAAAAAAAAAAAAAHgHq1v5JQAAAAAAAAAArKmf//znGTZsWE4//fTsu++++dWvfpULL7wwBx98cMrlch5//PEkSUNDQ5Jk9913z3/8x3+kf//+OfPMM7PVVltlzz33zCmnnJJBgwblsMMOyzbbbJMRI0akXC6npaUl1Wq1Y70NN9ywo9Dluuuuy6233tolpSunn356nnrqqRSLxSRJY2NjRo4cmYMOOijvfe9709TUlK222ioXXHBB/vSnP+WZZ55JtVrND3/4w/z617/OZz/72WyyySYrXae+PunVK3nXu5K+fdvLV5SuAAAAAAAAAAAAAAAAAAAAAJAkheprn7wBAAAAAAAAAECneeqpp/L+978/Q4YMyac//enst99+GTp0aJJk6tSpGTlyZMaNG5crr7wyAwYMSFtbW+rr67N48eI8+OCD+dGPfpRKpZK2trYceeSROemkk5Ikzz33XMaOHZsNN9wwDzzwQMd6ra2tKRaLeeqppzJy5Mguu6/LL788xx57bHbfffeMHz8+W221VUf21/r5z3+eL3zhC+nVq1eGDh2aefPm5cUXX8x+++2Xm2++ucvyAQAAAAAAAAAAAAAAAAAAAPDOUKx1AAAAAAAAAACAt6sRI0bkd7/7Xfr06ZNNN910uXNz587NwIEDUy6X069fv1Sr1Y7ikqampuy9997Ze++9s2TJkjQ1NS03tlwuZ/r06TnuuOOWO14str8VpCtLVyqVSj73uc+lR48eefjhh/N///d/OeOMM95QupIkxx57bGbNmpWrrroqL7/8cl5++eWcfvrp+ehHP9pl+QAAAAAAAAAAAAAAAAAAAAB45yhUq9VqrUMAAAAAAAAAALwTLHubRqFQyPz587P55punXC7nqaeeyuDBg1c4prW1taNQJUmmT5+ez33uc/nzn/+cW2+9NXvssUe3ZF/m1FNPzUUXXZQvfvGL+c1vfpN//OMf+eEPf5jTTjst9fX1qaure8OYSZMmpVQqpVKpZOutt+7WvAAAAAAAAAAAAAAAAAAAAAC8fb3xSRcAAAAAAAAAAHSJQqGQQqGQSqWS3r17Z6eddkrPnj0zY8aMNx2zrHRl+vTpueKKK/L5z38+f/3rX/OlL32p20tXJk+enJ///Of5l3/5l3zlK1/Jj370oxSLxVx44YV54okn3lC6UqlUkiTbbrttRo4cqXQFAAAAAAAAAAAAAAAAAAAAgE6leAUAAAAAAAAAoJvV1dVl0aJFKRQKmTVrVnr16pUkqVarb7i2ra0tRx99dA488MB8+tOfzl//+td885vfzLe//e3ujp1PfepT2WKLLXL00UenZ8+eOeKII/L1r389kydPzkc/+tE89thjSV4tXHl9EQsAAAAAAAAAAAAAAAAAAAAAdKZirQMAAAAAAAAAAKxPpk6dmmuvvTZDhw7N4MGDM3bs2NWeo1qtpm/fvhk6dGiS5P7778/IkSNTKBSWu65SqaS+vj77779/2tra8i//8i/57Gc/mx49eqz2mq2trXnxxRfzwgsvZN68eWlubk65XE6lUkmpVEpDQ0OampoyZMiQbLTRRunTp89y46+44orccccd+dGPfpQ99tij4/gpp5yS+++/P9dee20uuOCC/PSnP1W4AgAAAAAAAAAAAAAAAAAAAEC3ULwCAAAAAAAAALAK5syZk9NPPz2XXnpp6uvr09zcnEKhkI997GP5xje+kc033zzVavUN5SlvZauttkpdXV3q6+tXeH7ZXKecckpOOumklEqlVZ577ty5efrppzNt2rQ8//zzWbBgQUqlUiqVSsrl8puu19DQkLa2ttTX12fw4MEZMWJEhg8fnhNOOCHjxo3L4Ycfnvr6+lQqldTV1WWDDTbIz372s8yePTvnnHNONthgg3z5y19OsehtKQAAAAAAAAAAAAAAAAAAAAB0LU+4AAAAAAAAAAC6TLVazYIFCzJjxowsWLAgra2taW1tTbVaTbFYTLFYTFNTU4YMGZJBgwalrq6u1pFXqFwu5+STT85f/vKXnHLKKRk7dmzmz5+fyy67LOPHj8+0adPym9/8JoMHD16l+ZYVqpTL5VQqlTzzzDNJ0lFm8vrrkqxS6UqlUslTTz2VO++8MzNmzEiStLa2dpxvbm5+y/HVarXjmtbW1kybNi3PPfdcisViTj/99AwePLjjHpflrFarGTFiRE477bQcd9xx+dnPfpa99tor+++//0rzAgAAAAAAAAAAAAAAAAAAAMDaKFSr1WqtQwAAAAAAAAAAbw+LFy/OtGnTMn369Dz77LN58cUXU6lUUl9fn7a2tlQqlVQqlSTtpSJ1dXWpr69PkrS1tWXgwIHZZJNNsvHGG2f48OF517veVcvb6fD73/8+Rx11VE466aT87Gc/S2NjY5JkyZIlOeigg3LHHXfk1FNPzVe+8pUMGTIk1Wp1udKU12tra0t9fX3++Mc/5rDDDstJJ52UX/7yl2tcPLNo0aJMmDAh9957b1pbW9PS0rJG86xMsVhMtVrN5ptvnr322iubbrrpcvd54YUX5lOf+lS23XbbXH755dl22227JAcAAAAAAAAAAAAAAAAAAAAAJEmx1gEAAAAAAAAAgPVbtVrN888/n7vuuitPP/106uvr09LSkmq12nFNa2vrCse1tbWlra2t49hLL72Ul156KY888kiq1WoGDRqUsWPHZtSoUR0FLd1pWYHKAw88kCQ54YQT0tjYmEqlktbW1jQ1NeXMM8/Maaedll//+tcZM2ZMPvrRj75l6UqSjntpbGxMQ0NDqtVq6urqUqlUVqt8pa2tLbfddlvuvvvuJCv+PHemZfM/9dRTmTp1avr3758PfehDGTRoUAqFQg499NAcdthhufrqq3PWWWflV7/6VUdJDQAAAAAAAAAAAAAAAAAAAAB0NsUrAAAAAAAAAMAaaWlpyaOPPpo777wzCxcuTLlcTtI55R/L5po5c2b++Mc/5k9/+lN22WWX7LrrrunXr99az7+qlhWoPPHEE0mShQsXdpxraGhIkuy333756Ec/mm984xv53e9+l7333jubbbZZR2nLiiw7VywW09LSkpaWliRZrdKVmTNn5re//W1eeeWVLi9cWZFyuZyXXnop559/fsaNG5e99947Q4YMycUXX5xyuZzf/va3GT16dL7yla90ezYAAAAAAAAAAAAAAAAAAAAA3hlW/WkdAAAAAAAAAABJKpVK7rrrrvzXf/1Xrr/++sydO7ejKKUrtLS0pLm5Offcc09+/vOf57e//W2WLFnSZeutyJ577pkkue+++5K8WpCyrEDlkEMOyW677Zbbb789EydOTJIVlq5Uq9Xlzh1wwAGZMGFCxo8fv8pZ2tracvPNN+fCCy/Myy+/3KWf+1XR2tqav/3tb/nlL3+ZmTNnpl+/fjn55JOTJPX19TXNBgAAAAAAAAAAAAAAAAAAAMDbm+IVAAAAAAAAAGCVzZkzJ+eff35uvfXWlMvlbi39aGtrS2trayZPnpxzzjknkydP7ra1t9122/Tu3TsPPvhgnnvuuSSvlq4kybvf/e4ccMABmT9/fiZMmJCkvaAmSZ599tn87Gc/S6VSSaFQ6Di+zOjRo1c5x+zZs3PuuefmnnvuSWtra2fcWqcol8t56aWXcuGFF+bOO+/MIYcckjvvvDP//u//XutoAAAAAAAAAAAAAAAAAAAAALyNKV4BAAAAAAAAAFaqUqnkrrvuyi9/+cvMmjWrWwtXXq+trS1Lly7NlVdemSuuuCJLlizp8jX33HPPjBo1KrfffnseeOCBJOkoXVlWpLLffvslSf785z8nSerq2t+W8bWvfS2nnXZavva1ry13fHXNmDEjF1xwQV5++eWafv7fSmtra2677bb8+c9/zh577FHrOAAAAAAAAAAAAAAAAAAAAAC8zSleAQAAAAAAAADe0ty5c3P++efn1ltvTWtra6rVaq0jJUnK5XKefPLJnHPOOXn66ae7dK2BAwfmwx/+cObNm5fLL788zzzzTJKkWq12FKnsu+++2WijjbJkyZLMnDkzbW1tSZJPfOIT6dWrV8aMGbPG60+bNi0XX3xxmpub1/5muli5XM7EiRNz1VVXdZTSAAAAAAAAAAAAAAAAAAAAAEBXKFTXlaehAAAAAAAAAADrnBdffDGXXHJJmpub15nClRUpFos55JBDMnr06C5b4+WXX84HPvCBPPTQQznjjDPyb//2b6mvr09bW1vq6+szbdq07Lzzztl6661z5513dtq606dPz/jx41Mulzttzu5QKpUyatSoHH744SkUCrWOAwAAAAAAAAAAAAAAAAAAAMDbUF2tAwAAAAAAAAAA66bnn38+F110UZYuXbpOl64kSWtra/785z/nrrvu6rI1Bg4cmC996UsZMGBAvvWtb2X8+PFJkvr6+sydOzf/8z//kwULFuSYY45Jkk75nM2aNSuXXnrpele6kiTlcjlPPPFErr/++nX++wcAAAAAAAAAAAAAAAAAAACA9VOh6skWAAAAAAAAAMDrzJgxI5dccklaWlpqHWW1lEqlHHDAAdljjz26ZP62trb8+te/zic+8Yk0NTXlmGOOyfDhwzN16tRcccUVGTt2bC6++OIMHz58rddqbm7Oz372syxatKgTktdOqVTKwQcfnNGjR9c6CgDriSVLkiefTBYtSpYuTZqbk4aGpKkp6dkzGTky6dWr1ikBAAAAAAAAAAAAAAAAAIB1QbHWAQAAAAAAAACAdcvs2bMzfvz49a50JUnK5XJuuummNDU1Zccdd1zt8c3NyaOPJu9+d/vD3V+vvr4+J5xwQtra2nLRRRflkksuSa9evdLY2JjPfOYz+fa3v50ePXp0wp0k1113XZqbmztlrloql8v5y1/+ki222CJ9+/atdRwA1jFLliQTJyYPPJDcfnty333J9OntBSuFwhuvr1aTxYuTIUOS3XZL9t03GTMm2WknZSwAAAAAAAAAAAAAAAAAAPBOVKhWq9VahwAAAAAAAAAA1g3Nzc352c9+lkWLFtU6ylopFov52Mc+luHDh6/S9a2tySWXJN/6VrLnnsn//m9SX//WYxYvXpzZs2dnypQpGTNmTKeWivzjH//IZZddlnK53Glz1lJdXV2GDx+eE044IYUVPUUfgHeUajW5+ebkhz9MbrmlveyspSVZunT15+rRI2loaC9wGTs2Of305J//Oamr6/zcAAAAAAAAAAAAAAAAAADAukfxCgAAAAAAAADQ4fe//30ef/zxtLW11TrKWuvTp08+97nPpVQqvek1lUpy+eXJN7+ZbLJJ8u1vtxev1FJzc3POOeecLF68uLZBOlmpVMrBBx+c0aNH1zoKADUyb15y8cXJj3+czJ+fLFzY+Wv07p306pV84QvJSScl73pX568BAAAAAAAAAAAAAAAAAACsO+pqHQAAAAAAAAAAWDdMmTIlTzzxxNuidCVJlixZkhtvvHGF56rV5Jprkp12Sv77v5Nf/jK56abal64kyXXXXZeWlpZax+h05XI5f/nLX7JgwYJaRwGgm738cvLxjydDhyZf/3oyfXrXlK4k7fO++GJy1lnJxhsnxx7bvg8AAAAAAAAAAAAAAAAAALw9KV4BAAAAAAAAANLc3Jyrrroq5XK51lE6TWtrax566KFMmzat41i1mtx4Y7LHHsk3v5l85zvJ3Xcn73lPDYO+xvTp0zNp0qS0trbWOkqXaG1tzbXXXlvrGAB0o2uuSbbYIrnssmTp0mTx4u5Zd8mS9vWuuirZaqvk8svbfw4AAAAAAAAAAAAAAAAAAADeXhSvAAAAAAAAAAD585//nObm5lrH6HStra353e9+l3K5nLvuSg44IPnMZ5IvfjF56KHk/e9PCoVap3zVnXfe+bYqv3m9SqWSKVOmZMGCBbWOAkAXe/nl5IMfTI47Lpk3L6nVjxktLcmCBcmJJyaHHprMmlWbHAAAAAAAAAAAAAAAAAAAQNdQvAIAAAAAAAAA73DTpk3LE088kba2tlpH6RKLFi3J5z53a449NvnoR5NJk5Jjjknq1rF3TSxevDhPPfVUrWN0iwceeKDWEQDoQn/4Q7LFFsmf/pQsXlzrNO0WL05uuikZOTK5/PJapwEAAAAAAAAAAAAAAAAAADrLOvYIEQAAAAAAAACgu91xxx0pl8u1jtFlKpXWDB36QB5/vJwTT0yKxVonWrEJEybUOkK3aGtry/333/+2LfoBeKf71reSY49N5s1LmptrnWZ5LS3JggXJiScmp5+eVKu1TgQAAAAAAAAAAAAAAAAAAKwtxSsAAAAAAAAA8A72yiuv5Jlnnql1jC7X0JA8/fTjtY7xpiqVSu655560trbWOkq3qFQqmTx5cq1jANCJqtXki19Mvv/9ZPHiWqd5a4sXJ+eem3zqU0mlUus0AAAAAAAAAAAAAAAAAADA2lC8AgAAAAAAAADvYPfff3+tI3SLlpaW3HnnnbWO8aaefvrpd0zpStL+9fjb3/5W6xgAdJJqNTn11OT889f90pVlFi1K/u//kk98oj0/AAAAAAAAAAAAAAAAAACwflK8AgAAAAAAAADvUG1tbbn//vvT1tZW6yjdYv78+XnhhRdqHWOFHn744bS0tNQ6RreaNWtWFi1aVOsYAHSCM89MLrqovcxkfbJoUXLllckXv1jrJAAAAAAAAAAAAAAAAAAAwJpSvAIAAAAAAAAA71CTJ09OpVKpdYxu09ramrvvvrvWMVZo+vTptY7Q7YrFYmbMmFHrGACspQsvTP7rv5LFi2udZM0sWpScf35y9tm1TgIAAAAAAAAAAAAAAAAAAKyJYq0DAAAAAAAAAAC18cADD6SlpaXWMbpNtVrNE088kUqlkrq6ulrH6dDS0pKFCxeu9Lodd9wxhx9+eMf+WWed9YZrzjjjjI7tq6++OhMnTnzLOevq6rL33ntn6NChGTZsWPr06dNx7pJLLsmzzz77pmM33XTT7Lbbbhk+fHiamprS3Nyc+fPn57nnnssNN9yw0lKfcrmc6dOnZ8stt3zL6wBYd02dmpx22vpburLM4sXJ17+eHHJIss02tU4DAAAAAAAAAAAAAAAAAACsDsUrAAAAAAAAAPAONWPGjFpH6Hb19fV56aWXMnjw4FpH6TBz5syUSqU0Nzd3+9qlUin777//ao878MADM3bs2OWOFYvF9OrVKxtttFFuuummlRavVCqVtyx2AWDdVq0mxx6bLF1a6ySdY+nS5Oijk4ceSurra50GAAAAAAAAAAAAAAAAAABYVYpXAAAAAAAAAOAdaOHChSmXyyu9bscdd8zhhx/esX/WWWe94ZozzjijY/vqq6/OxIkT33LOTTbZJNtss02GDx+evn37pmfPnmlra8vs2bPz2GOP5b777nvL0o5SqZSTTz45AwcO7Dh2ySWXrHKJx4wZM9ap4pUZM2akra2tJmtXq9VMnz49M2bMyPTp03PYYYetdMzo0aM7Sleam5tz33335fnnn09bW1v69euXTTfdNNVqdZXWnzlz5lrlB6B2zjsvefTRpEZ/hHW6ajWZMiX54Q+Tr3611mkAAAAAAAAAAAAAAAAAAIBVpXgFAAAAAAAAAN6BZsyYkWKxWJPCj3HjxmXLLbdc7lixWMywYcMybNiwbL311vnVr371puUdBx100HKlK6ujpaUlzz33XHbaaac1Gt8Vnn322bS2ttZk7ZaWllxwwQUd+ysrXqmrq8t+++3Xsf9///d/byi8efDBB1dr/UWLFqVXr16rPAaA2ps6NTn99GTRolon6VyLFyff+lZy+OHJqFG1TgMAAAAAAAAAAAAAAAAAAKwKxSsAAAAAAAAA8A40ffr0tLS01Gz9BQsWZOLEiZk2bVrq6+uz++67Z7PNNkuSjBgxIttvv30eeeSRN4zbaqutsvPOO6dcLqdUKq3R2s8999xaZe9sL774Yq0jrLKNN944ffv2TZLMnz8/m222Wd73vvelf//+WbhwYSZPnpxbb701S5cuXaX5isViZs+erXgFYD1z/PHJKv6nfr2zdGlyzDHJxIlJoVDrNAAAAAAAAAAAAAAAAAAAwMooXgEAAAAAAACAd6Bnn3021Wq1JmvffffdmTp1aiqVSsexKVOm5LTTTkvv3r2TtBd8vL54pWfPnnn/+9+fJPnrX/+agw8+eI3WnzNnTiqVSurq6tbwDjpXa2vrGo0744wzOjnJyg0ePLhju1+/ftl333079vv375/dd989m2++eS688MI0Nzev0py1LAACYPU98EDy8MNJW1utk3SNajV55pnkttuS/fardRoAAAAAAAAAAAAAAAAAAGBl1o0niAAAAAAAAAAA3eqll16q2dr/+Mc/litdSdrLR+bPn9+xv6Iyjve9733p3bt3pkyZkvvuu2+N1y8Wi5k7d+4aj+9sa1q8Ugs9evRYbn/WrFm57LLL8oc//CFLly5NkmywwQbZe++9V3nO9en+AUjOPjv5f//Jf9tatCj50Y9qnQIAAAAAAAAAAAAAAAAAAFgVxVoHAAAAAAAAAAC6X7lcXqNxZ5xxRicnaTdw4MAMGTKkY3/y5MnLnd9pp50yatSoLFmyJNdcc81arVUoFNLc3LxWc3Sm15fQrKqLLrroDcdOPPHEtY3zll5fknLDDTdkypQpSdq/hssKV0aOHJmbbrpppfNVq9W0tbV1flAAusTcucnvf5+s4R9d641qNbnppuSFF5KNNqp1GgAAAAAAAAAAAAAAAAAA4K0oXgEAAAAAAACAd6A1LfvoCn369Mmxxx6b+vr6JMmECRPy3HPPdZzv379/DjrooCTJtddem1deeWWt13x9gUgt1dXVrdG4136Ousu8efPedP+1242Njas0X6FQ6Pi6A7Duu+iiZA3/2FrvFArJL3+Z/Od/1joJAAAAAAAAAAAAAAAAAADwVhSvAAAAAAAAAMA70JoWr1x00UVvOHbiiSeucY4NNtggxx9/fPr165ckeeSRR3Lttdcud83BBx+cxsbGPPLII3n88cfXeK3XWpeKV4rF9eftG9OmTUulUukoi+nfv3/mzJnTsb3M/PnzV3nO9en+Ad7JKpXkxz9OFi+udZLusXRp8vOfJ9/4RlIq1ToNAAAAAAAAAAAAAAAAAADwZjy5AgAAAAAAAADegQqFwhqNe+655zotw6abbpoPf/jD6dGjR5LknnvuyfXXX/+G6/r27Zsk2WGHHbLDDjuscK6Pf/zjSZLvf//7aW5uXuna9fX1a5i683V18Ui/fv3y+c9/vmP/rLPOWu781ltvvcJxm2yyScfXZsqUKWltbc2iRYsyadKkbLfddkmS9773vSkWi2lqasouu+zSMfbRRx9d5XwNDQ2rfC0AtXPnncnChbVO0b1aW5MbbkgOPbTWSQAAAAAAAAAAAAAAAAAAgDejeAUAAAAAAAAA3oHq6urS1tZWs/W32267HHbYYSkWi6lUKrnhhhty7733dtv6XV12sjo23HDDvPzyyzVb/8Mf/vAKjx9wwAEd2z/96U8zf/78JMl1112XIUOGZNCgQRk8ePAbxv/973/Pgw8+uEprt7a2ZtCgQWuYHIDudOedydKltU7RvRYtSu64Q/EKAAAAAAAAAAAAAAAAAACsy9adp4gAAAAAAAAAAN2mWCymXC532fz9+vXL5z//+Y79s846q2N71113zcEHH5xCoZAkuffee/PCCy9k+PDhHdc0Nzdn1qxZSZK77rorPXv2fMMaBx10UMf2fffdl5dffjmtra0rzVatVlMqlVb7nrrKpptumqeeeqqmRTirY/HixbngggsyduzYjBo1Kv3790+lUsmsWbPy8MMPZ8KECas8V0NDQ3r16tWFaQHoLLfdlqzJjw4nnJBccsmr+//vj/+VOvTQ5DOfSXbdNenbN5k9O7n11uS7300ef3zFYxobk5NPTo4+Ohk1KmlqSmbNSiZNSsaPTy67bPWyVyrJ7bev3hgAAAAAAAAAAAAAAAAAAKB7KV4BAAAAAAAAgLeh2bNn54UXXsgOO+ywwvP9+/fPkiVLujlVu2233bajdCVJ9txzz+y5557LXTN16tSMHz8+SfLoo4+ucJ7XFq9MmjQpzz777Cqt39ramgEDBqxu7C6z0UYbpVgsrrR4ZeLEiZk4ceJbXvPagptl5s+fv8LjbzVmZZqbm3PzzTfn5ptvXu2xrzVkyJC1Gg9A93nwwe5b67vfTb761eWPbbRRctxxyZFHtr+uu27580OGtB/baaflj2+ySftr4cLVL15JksceS6rVVS+MAQAAAAAAAAAAAAAAAAAAulddrQMAAAAAAAAAAJ1j2rRp+f73v58ddtghG264YX7xi19k0aJFK7x200037eZ0644+ffqkVCrVOkaHIUOGpFwu1zpGt6urq3tHfx8CrE/mzk3mzeuetfbYY/nSlW98I3nve5Mf/7h9v0eP5NJLk9d3qF1++aulK488knz608mBByZHHJF87WvJ/fevWZ7W1uT559dsLAAAAAAAAAAAAAAAAAAA0PWKtQ4AAAAAAAAAAKy5qVOn5pJLLslll12WJ598Mr169cqee+6ZI488MgcffHAaGhpWOG7jjTdOQ0NDWlpa3nL+iRMnZuLEiW95zVlnnfWGY/Pnz1/h8SQZP378W863qt5s/pUZNmxYp6zfWRoaGtK7d+8sWLCg1lG6ValUWue+FgCs2IQJ7YUnK/mxoVMcdtir27fdlnz72+3bf/1r8v73J1ttlbzrXckJJyQ//Wn7uUMOSfbZp3170qT28pYlS16d5+qr1zxPqZQ88EAyfPiazwEAAAAAAAAAAAAAAAAAAHQdxSsAAAAAAAAA1MzChQszY8aMTJ8+Pc8++2zmzp2b1tbWtLW1pVKppL6+PvX19WloaMjQoUOz6aabZujQoRkyZEiKRf/kPXfu3Jxwwgm54447Mnbs2Jx88sl597vfnW233XalhRZDhw5NtVrtpqTrjmKxmE033bTWMd5g2LBh77jildbW1gwdOrTWMQBYBQ8/vHyRSVcaMODV7UWLlj+3cOGr2/vv/2rxypFHvnr8wQeTSy9N9tor6devvYjlnHPaj62JhQvbi1eOOGLNxgMAAAAAAAAAAAAAAAAAAF3LU2gAAAAAAAAA6DYtLS159NFH89hjj2XmzJkpl8spFotpaWlZaQnIyy+/nMmTJ6e+vj7lcjl9+/bN8OHDM2bMmGyyySYpFArddBfrjj59+uR973tf7rrrrnzoQx/KqaeeuspjBwwY8I4sXqmvr18nyz522mmnTJkyJS0tLbWO0m023HDD9OrVq9YxAFgFs2cn5XL3rPXEE69u779/st9+yT33JAcdlOy446vnRox4dXuHHV7d/shHlp9vl12SX/0q2Xbb5KtfXf08lUoya9bqjwMAAAAAAAAAAAAAAAAAALqH4hUAAAAAAAAAutzs2bNzzz335JFHHkmSlF/z5O62trZVnqe1tTWtra1Jknnz5mXevHn5+9//nl69emWvvfbKDjvskMbGxs4NX0O33357brzxxuy555455JBDUq1WlyuYKRaL2XvvvVNfX5+nnnoqS5cuTUtLS6ZOnZqePXsmSd71rndlwIABSbLc+EKhkA022CAzZszo/huroXK5nCFDhtQ6xhtsueWWHSVE7wQNDQ0ZO3ZsrWMAsIoWLuy+tS6+OPniF5NNNkmampJbblnxdT16vLrdv//y5/7nf5Lf/z454ojk059uP3b66e0FLK8tdllVixat/hgAAAAAAAAAAAAAAAAAAKB7KF4BAAAAAAAAoEtUq9X8/e9/z9/+9rfMmjUrlUollUql09cpl8uZN29ebrzxxtxwww3Zfvvts9dee2XQoEGdvlZ3mDNnTm666aacd955ue2225Ikp59+eg466KDU1dW94fqRI0dm5513zm233ZaLL744DzzwQG699dbMmjUrixYtyj777JMjjjgip5122nKlLUmy4447Zvbs2csV4bzdDRs2LKVSqdYx3qCuri6777577rjjjo5yobezQqGQbbbZptYxAFhF3Vk8smBBss8+ybnnJgcdlCz78eeFF5JJk5IDD2zfnzv31TFLl766PX16csopSbWa3HBD8v73Jxtt1D7PQQcpXgEAAAAAAAAAAAAAAAAAgLebNz6RBQAAAAAAAADW0rx583LhhRfm6quvzgsvvJDW1tYuKV15rXK5nNbW1jz88MP5n//5n9xyyy1pa2vr0jW7wg9+8IOccMIJue2223LAAQdkwIABeeihh/Lcc88laS+0ea3+/fvnn//5n/PYY4/lM5/5TP785z9nn332yZe//OXsu+++ufPOO/OFL3whF1xwQZqbm5cbu+OOO75hvrezhoaG7L333rWO8abGjBlT6wjdor6+Prvuumvq6+trHQWAVVQsdu96zz6bHHpoMmhQsuuuyciRySabtB9fZuLE5a9fZtq09tKVpP3ja8/167dmebr7/gEAAAAAAAAAAAAAAAAAgFWneAUAAAAAAACATlOtVnP//ffn3HPPzQsvvJCWlpaaZGhtbc3dd9+d8847Ly+++GK3Z1iZRYsW5fLLL88BBxyQ22+/PUl7ccyyj//8z/+cyZMn5+qrr84+++yThx56KJMmTVrhXMViMQcccED23nvv/PrXv86MGTNy8cUX5+tf/3puueWWfPe7301TU1POOeecPPjgg0leLW/p0aNH3v3ud6dQKHTDXddesVjMlltuWesYb6pXr17rdL7OtOuuu9Y6AgCroVev2qw7d27ywAPJ008nI0Ykxx776rkrr3x1+7bbXt3eZJNk2Y82hUL7/jKvLWFZHbW6fwAAAAAAAAAAAAAAAAAAYOUUrwAAAAAAAADQKebNm5cLL7wwN954Y8rlcke5R62Uy+XMmTMnF1xwQW655Za0tbXVNM/LL7+c8847L2PHjk2fPn1y7LHH5tZbb83kyZOXu+7MM8/M+PHjM3LkyJRKpey+++6ZPXt27r///iRZYUnKdtttl5/97Gf54Ac/mCRpa2tLpVJJkhx33HE56qij8sQTT6xwjj322CPFYrFL7nldUiwWs/vuu6eubt1+q8TYsWNTKpVqHaPL1NXVZfPNN0/fvn1rHQWA1dC7d+fPecYZSbXa/rr44uXP/eY3yQ9+kHzwg8k//VPypS8l99yT9OzZfv6mm5Ibbnj1+vHjk/nz27eHDUt+8Yv2cb/4Rft+krzySvLHP65ZVsUrAAAAAAAAAAAAAAAAAACw7nr7PzkFAAAAAAAAgC43efLkXHnllWltba154crrtba25u67784TTzyRj33sY+ndFU8OfxOzZ8/O+eefn9///veZMGFCGhoasvPOO+eLX/xiHn744dx7770dBRTLyjb69evXMb6xsTG77bZbBg4cmHvuuSfTp0/PsGHDUq1WlytPGTBgQAYMGNCxX19f37E9bNiwbLLJJqlUKlm8ePEbxg4ZMiQDBgzIrFmzuuzzsK4YM2ZMrSOs1MYbb5xRo0bl8ccfr3lZUFeor6/P+973vlrHAGA1bbJJe+nJ4sXds97Qocmxx6743AMPvPHcSy8lJ56YXHZZUiolp5zS/lqmXE4++clk9uzVz9LQkGy55eqPAwAAAAAAAAAAAAAAAAAAukddrQMAAAAAAAAAsH6bOHFifve736VcLq9zpSvLlMvlzJkzJ+eff37mz5/fbWuec845+frXv56+ffvmzDPPzFVXXZXLL7883/nOd9LY2JhFixZl++23X+H4ZZ/LkSNHZuedd87DDz+cSZMmrfL61Wo1ra2tSZIXX3wx1Wo1AwYMSKFQeMPXae+99+4ofnk7KhQK2XLLLdOrV69aR1klhxxySBobG2sdo9OVSqUcdNBBHWVDAKw/xoxJXtPr1uUuvzy5/fZk5sykpSWZOzf529+Sz3wm2Wuv9qKV17vqqmSPPZLf/jZ58cX2spUXX2zf33PP9jnXRI8e7fcPAAAAAAAAAAAAAAAAAACsmwrVdfWpNwAAAAAAAACs8+6///7ccMMNHQUf67pCoZCmpqb8y7/8SwYOHNjl6z377LN5+umns80222SjjTZKoVDoOHfAAQfk1ltvzW233ZZx48alWq0ud36Z5ubm/PCHP8wZZ5yR733ve/nyl7/8puutaI6HHnoohx56aBYtWpQ77rgjO+ywwwrH/X//3/+XmTNnrrPlOWujoaEhn/nMZ9arwo8pU6bksssuW2/+t7UydXV12XjjjfPxj398hd/nAKzbmpuTPn3ay0zeaUqlZPbsZD36MQIAAAAAAAAAAAAAAAAAAN5R6modAAAAAAAAAID108SJE9er0pWkvWBkyZIlueiii7JgwYIuX2/TTTfNe97zngwbNiyFQqGj1GTmzJlpbW3N8OHDM2jQoCR50zKKxsbG7Lbbbunbt2/uvvvuvPjiix338nrL5nj55Zfz4IMP5uyzz85RRx2VhQsX5ic/+ckKS1eWjfvQhz6UYrG41ve8rimVSjnooIPWq9KVJNliiy2y7bbbpr6+vtZROkV9fX2OOuoopSsA66nGxmTTTWudojYGDVK6AgAAAAAAAAAAAAAAAAAA6zLFKwAAAAAAAACstieffDJ/+tOf1qvSlWVeW76yePHi1Rr70EMP5S9/+ctqj1tWkrKsdKJPnz75+9//ngULFmT48OErHbfVVltlp512yoMPPphJkyat8Nrm5uaceOKJee9735ujjjoqH/zgB/OlL30pxWIx3//+93P88ce/ZcYBAwbkPe95T0ql0mrd27qsUChk2LBh2WmnnWodZY0ccsghaWxsrHWMtba+lt8AsLw996x1gtrYZZdaJwAAAAAAAAAAAAAAAAAAAN6K4hUAAAAAAAAAVssrr7ySK6+8cr0sXVmmUqnklVdeydVXX73Sa2fOnJmvf/3rGTx4cHbdddccc8wx2XLLLfO9730v8+fP75jvrSwrXEnay1RaW1vTp0+f9O3bN7Nnz17puA033DBjx47N9OnT89hjj3WcmzNnTsfajY2Nqa+vz4svvpglS5Zk//33z7XXXpsnn3wy//qv/7pKBR677bZbNthgg+Xyrs9KpVKOOOKI9fZ+Ghsbc8IJJ6ShoaHWUdZYqVTKTjvtlNGjR9c6CgBrae+9k549a52iezU0JPvuW+sUAAAAAAAAAAAAAAAAAADAWylUq9VqrUMAAAAAAAAAsH6oVqv51a9+lWnTpq20bGR9UCqVcvjhh2fbbbd902u+9KUv5Re/+EUOPvjgjB07NvPmzcvll1+ef/zjHzn++OMzfvz41V53woQJOfTQQzNq1Khcf/31KZVKKywHqVarHcdvvvnmHHbYYdl///1z9NFH57HHHsujjz6aL33pS9l///2TJLNnz87SpUuz8cYbr3amZebOnZvzzjsv5XJ5jedYF5RKpRxyyCHZaaedah1lrT3//PP51a9+td59TUqlUrbeeusceeSR6235DQCvmjIl2W67ZOnSWifpPj17Jnfdley4Y62TAAAAAAAAAAAAAAAAAAAAb6au1gEAAAAAAAAAWH9MnDgx06dPf1uUriRJuVzOH/7whyxatGiF52+55ZacffbZOeigg3LRRRfl3/7t3/Ktb30rN9xwQ4YOHZpLL700f/zjH1OtVldpvWXX9e3bN7NmzcrLL7+choaGNy2lKBQKqVaref755zNp0qT069cvf/rTn/Kxj30sP/zhDzNp0qS88sorHdcPGjRorUpXkmTAgAE56qijUiwW12qeWiqVStl+++2z49vkKekbb7xxjjvuuJRKpVpHWWWlUikjR47MEUccoXQF4G1iiy2SnXeudYrutcUWSlcAAAAAAAAAAAAAAAAAAGBdp3gFAAAAAAAAgFXyyiuv5Lrrrku5XK51lE7V2tqaa665ZoXnLrvssiTJZz/72fTv3z+VSiXNzc0ZMWJEvvrVr6ZUKuXcc8/NP/7xjyRZaQHLsgKKV155Jb17987IkSOzcOHCN71+zpw5+c53vpN/+qd/yqmnnpoXXnghW221Vb761a9m4sSJeeaZZ/KBD3xgTW77LW299dZ53/vet16Wrywr/Hjf+973tir8GDFiRD7+8Y+nsbGx1lFWqlQqZYcddsgHP/jB1NV5awrA28lXvpL06VPrFN2jT5/ky1+udQoAAAAAAAAAAAAAAAAAAGBlPN0CAAAAAAAAgJWqVqu56qqr0traWusona6trS1Tp07NpEmT3nBu9uzZSZJKpdJxrKGhIUlyyCGHZNy4cbnrrrty7733JslKiz6WFbNMnjw5CxcuzKBBg9K7d+/l5n+tpqamPPjgg0mSM888M08++WT+/ve/5zvf+U6233771bzT1bPjjjvmn//5n1Mqlbp0nc5UKpWy2Wab5aijjnpbla4ss9FGG+Vf/uVfMmDAgHX261IsFjNu3Lgceuihb8uvAcA73SGHJOtBB1in+eAHa50AAAAAAAAAAAAAAAAAAABYGcUrAAAAAAAAAKzU1KlTM3369DctCFnflcvlXHvttcvdX6VSyeDBg9PQ0JBZs2YlSerq6jrKJEaMGJH99tsvCxcuzL333pvFixevdJ1lxSt9+/ZNkixatKhj3hXp2bNnxo8fn0mTJuWb3/xmttxyyzW/yTWwyy675P3vf3+KxWK3rrsmSqVSRo0alWOOOeZNP59vBxtssEE+85nPZLfddlunvi6lUimDBg3KJz/5yYwbN07pCsDbVH19ctppSY8etU7StRoakk996p1VMgMAAAAAAAAAAAAAAAAAAOurt++TRgAAAAAAAADoNHfeeWfK5XKtY3Sp1tbWPP300x37dXV16d+/f1paWjJ9+vS0tbV1nFtWoLLzzjtn0KBBeeSRRzrKWZadW5FlhSBz5sxJsVjMNttss9Iymz59+qzxPXWG7bffPkcffXQaGxvX2UKTYrGY3XffPYcffvg6m7Ez1dfX58ADD8yJJ56YAQMGpFQq1TRPsVjM2LFjc8opp2TDDTesaRYAut6nPlXrBF2vri757GdrnQIAAAAAAAAAAAAAAAAAAFgVb/+njQAAAAAAAACwVhYsWJCpU6fWOkaXa2lpyZ133rncsbFjx6ahoSEPPfRQZs+enWT5YpWRI0dm6NCh+cc//pHW1tYkSaFQeNM1lo29995709ramv79+68XRSEjR47M5z73uWy++eY1L/l4rWKxmH79+uXjH/943vOe97zl5/7taOjQofnMZz6T3XbbLcViMcVisVvXb2hoyKBBg/LJT34y++6773rxvQzA2ttww+Rzn0t69qx1kq7R1JR87GPJiBG1TgIAAAAAAAAAAAAAAAAAAKyKQvW1T4QBAAAAAAAAgNe5+eabc9ddd6Wtra3WUbpcsVjMKaeckoEDByZJXnrppYwbNy4tLS0ZP358xo0bt9z1lUolu+22Wx588ME8++yzGT58eJJk7ty5uf7667P99tvn3e9+d9ra2lJfX59KpZK6urrcdNNNee655/KRj3wk9fX1601hSLVazeOPP54//elPKZfLqVQqNctSLBazyy675D3veU+3F46sixYuXJgJEybk3nvvTVtbW1paWrpknfr6+iTJZpttlr322isjRoxYb75/Aeg8zc3JqFHJM8/UOknnGzo0eeqppFevWicBAAAAAAAAAAAAAAAAAABWhSePAAAAAAAAAPCm2tract99970jSleS9iKV++67LwcddFCSZNCgQdl3331zwQUX5IYbbsjuu++ehoaGVCqVlMvlNDY2pnfv3imVSpk5c2ZH8cq1116bj33sYxk7dmzuuOOOjvnr6uqSJO95z3u6/+Y6QaFQyHbbbZcRI0bk6quvzrRp09La2ppqtdptGRoaGtKjR4986EMfysYbb9xt667revfunX333Tfjxo3Lk08+mTvvvDMzZ85MkrS2tq7V3IVCIaVSKXV1ddl1112z6667pk+fPp0RG4D1VGNj8tvfJuPGJUuW1DpN52lqSi67TOkKAAAAAAAAAAAAAAAAAACsTwrV7nz6CQAAAAAAAADrlUmTJuWaa65JS0tLraN0m4aGhvz7v/97isVikuTee+/N0UcfnUWLFuWaa67J2LFjO66dPHlyxo0bl8022yx33313KpVKisVipk+fni233DKf/vSn89Of/rRGd9L1nn/++dx999158sknk6x9wcebKRQKqa+vzwYbbJCxY8dmm222SX19fZes9XYyZ86cTJkyJdOmTcv06dOzYMGClEqltLW1venXqlAopKGhIW1tbamvr8+GG26YTTfdNJtsskk233xzn3cAlnP66ckvfpEsXlzrJGuvqSn52MeSX/6y1kkAAAAAAAAAAAAAAAAAAIDVoXgFAAAAAAAAgDd11VVX5dFHH611jG7V2NiY4447LptssknHsR/+8If5yle+kj333DPf+c53MnLkyDz55JP50Y9+lFtuuSU//vGP86//+q81TF1bixcvzkMPPZS777475XK504p6SqVSkmT77bfPHnvskQ022KBT5n2nKpfLefHFF/PCCy9k7ty5aWlpSUtLSyqVSkqlUhoaGtKzZ88MGTIkG220Ufr06ZNCoVDr2ACsw5qbk1GjkmeeqXWStTd0aPLUU0mvXrVOAgAAAAAAAAAAAAAAAAAArA7FKwAAAAAAAAC8qXPOOSdz586tdYxuVSwWc+CBB2b33XfvOLZ48eJ87Wtfy3//938nSTbffPPMmzcvixYtymc/+9n84Ac/SF1dXa0irzOq1WqmTJmSp59+Os8++2xmz56dQqGQQqGw0jKWYrGYurq6tLa2pl+/ftl4442z+eabZ9ttt01DQ0M33QEAsLoefzzZc8/klVdqnWTN9eqV3HprsssutU4CAAAAAAAAAAAAAAAAAACsLsUrAAAAAAAAAKxQa2trvve976VSqaz02h133DGHH354x/5ZZ531hmvOOOOMju2rr746EydOfMs5N9lkk2yzzTYZPnx4+vbtm549e6atrS2zZ8/OY489lvvuu+8N2fbee++MGDEigwYNSlNTU+rr67NkyZK8+OKLefTRR1e65jKjRo3K0Ucf/YbjN9xwQ+64445MmjQp22+/fY499thsvfXWqzTnO1G1Ws3cuXPzwgsv5Pnnn8/LL7+ccrmccrmcarWaYrGYUqmU3r17Z+ONN85GG22UDTfcMMVisdbRAYDVcM89yYEHJosW1TrJ6uvZM/nTn5L99691EgAAAAAAAAAAAAAAAAAAYE14UgkAAAAAAAAAKzRr1qwUi8W0tLTUZP1x48Zlyy23XO5YsVjMsGHDMmzYsGy99db51a9+lWq12nF+zJgx6d+//3Jjevfund69e2eLLbbI0KFD85e//GWla0+fPn2Fx//pn/4p733ve1MoFFb/ht6BCoVCBg4cmIEDB2a77bardRwAoIvssUdyzTXJBz6QLF5c6zSrrqkpuewypSsAAAAAAAAAAAAAAAAAALA+U7wCAAAAAAAAwAq98MILqVQqNc2wYMGCTJw4MdOmTUt9fX123333bLbZZkmSESNGZPvtt88jjzzScf20adMyYcKEzJkzJ0uWLEn//v2z9957513veleSZJdddslf//rXtLa2vuW6CxcuTEtLSxoaGt5wTukKAMAbvec9yfXXJwcfnCxcWOs0K9ezZ3L11cl731vrJAAAAAAAAAAAAAAAAAAAwNpQvAIAAAAAAADACk2bNm2lBSVd6e67787UqVOXK3+ZMmVKTjvttPTu3TtJsvHGGy9XvPL73//+DfMsXbo0xxxzTJKkvr4+pVJppfdVKpUyc+bMbLLJJp1xKwAA7wh7753cfnty4IHJokVJc3OtE71RqZQ0NSV/+Uuy5561TgMAAAAAAAAAAAAAAAAAAKytuloHAAAAAAAAAGDd9PLLL9d0/X/84x/Lla4kSWtra+bPn9+x39LS8qbj6+rqMnDgwIwePbrj2AsvvJAlS5asdO1qtbrcOgAArJrRo5Onnkre//6kZ89ap1ler17Je9/bnk/pCgAAAAAAAAAAAAAAAAAAvD0Uax0AAAAAAAAAgHVTa2vrGo8944wzOjHJqwYOHJghQ4Z07E+ePPkN1wwePDgnn3zycscqlUqeeuqp/PnPf16ldarV6lrdPwDAO9nAgclvf5v88Y/JCSckixcnzc21y9PQkPTokVxwQfKhD9UuBwAAAAAAAAAAAAAAAAAA0Pnqah0AAAAAAAAAgHVTuVyudYTl9OnTJ8cee2zq6+uTJBMmTMhzzz23yuMLhULH2JVRvAIAsPbe//7k6afbP/bqVZsMvXolBx6YPPWU0hUAAAAAAAAAAAAAAAAAAHg7KtY6AAAAAAAAAADrpmq1usZjL7roojccO/HEE9d4vg022CDHH398+vXrlyR55JFHcu21167w2pdffjkXXXRRisVi+vfvn1133TVDhw7NVlttlY022ii/+MUvsnTp0rdcr1qtplKprHFeAADaDRyY/Pa3yS23JN/9bvK3vyXVatLc3HVrFgpJsZjstVfyla8kBx3UdWsBAAAAAAAAAAAAAAAAAAC1pXgFAAAAAAAAgBUqFtf8n5Sfe+65Tsux6aab5sMf/nB69OiRJLnnnnty/fXXv+n15XJ5ufUff/zx/Pu//3uKxWJ69+6dUaNG5aGHHnrLNevq6tbq/gEAWN7++7e/nnsu+cUvkl/+MqlUklde6bw1evdu//ie9yRTprSXvRQKnTc/AAAAAAAAAAAAAAAAAACw7qmrdQAAAAAAAAAA1k3rQvHIdtttl4985CPp0aNHKpVK/vKXv7xp6cqb5a1Wq6lWqx37TU1NK123UCikVCqtWWgAAN7U8OHJ97+fzJqVXHBBcuCBycCBSWNj0rdvsqo/gtbXt1/f2JgMGJDst19y3nnJSy8lV12VLFmS3HNPl94KAAAAAAAAAAAAAAAAAACwDqj9U3IAAAAAAAAAWCetSkHJ2urXr18+//nPd+yfddZZHdu77rprDj744BQKhSTJvffemxdeeCHDhw/vuKa5uTmzZs1KkowZMyajR4/O448/njlz5mTJkiXp169fdt111+VKVJ5//vmV5ioUCmlsbFzb2wMA4E00NCRHH93+StoLUyZMSO6/P7nttmTSpGTp0qSlJWltbS9kaWhoL1rZZptk332TXXdNxoxJhgx54/yf/WxyzjnJnnt2730BAAAAAAAAAAAAAAAAAADdS/EKAAAAAAAAACs0fPjwTJ06NZVKpSbrb7vtth2lK0my5557Zs/XPTl76tSpGT9+fMf+4MGDM3jw4Ded8/7778+0adNWunZbW1uGrOgJ3gAAdIkNNkgOOqj99Y1vrP18n/hE8p//mUyfngwbtvbzAQAAAAAAAAAAAAAAAAAA6ybFKwAAAAAAAACs0LBhw1IqldLc3FzrKKtk6tSpeeCBB7LxxhunT58+6dGjRyqVSl555ZVMnz49EydOzJQpU1Zprrq6uvTt27eLEwMA0FX69UuOPz65+ebkox+tdRoAAAAAAAAAAAAAAAAAAKCrFKrVarXWIQAAAAAAAABY9yxatCg/+clP0tbWVuso3W748OE58cQTax0DAIC10NqaLF2a9O5d6yQAAAAAAAAAAAAAAAAAAEBXqat1AAAAAAAAAADWTb169UqpVKp1jG5XKBSy6aab1joGAABrqVhUugIAAAAAAAAAAAAAAAAAAG93ilcAAAAAAAAAeFNDhgypdYRu19DQkGHDhtU6BgAAAAAAAAAAAAAAAAAAAAAAK6F4BQAAAAAAAIA3tfnmm6e+vr7WMbpVW1ub4hUAAAAAAAAAAAAAAAAAAAAAgPWA4hUAAAAAAAAA3tSOO+5Y6wjdbqONNkqfPn1qHQMAgG7W1tZW6wgAAAAAAAAAAAAAAAAAAMBqKtY6AAAAAAAAAADrrr59+2bEiBGZMmVKraN0i4aGhowdO7bWMQAA6GLlcjkTJ07MjTfemKlTp2bixInZbLPNstdee+Xkk09OqVSqdUQAAAAAAAAAAAAAAAAAAGAVKF4BAAAAAAAA4C2NHTs2zz33XFpaWmodpcsVi8VsueWWtY4BAEAXWbRoUa677rpceOGFuf/++zN37tzU1dWlra0tkyZNyuWXX57rrrsuZ599drbZZptaxwUAAAAAAAAAAAAAAAAAAFZC8QoAAAAAAAAAb2nEiBFpbGx82xevFIvF7L777qmrq6t1FAAAusBzzz2Xb3zjG7nyyivT0tKSXXbZJfvtt19GjRqV7bbbLr169cqFF16Y//mf/8kZZ5yRyy+/vNaRAQAAAAAAAAAAAAAAAACAlVC8AgAAAAAAAMBbKhQK2WuvvXLzzTenXC7XOk6XqVarGTNmTK1jAADQBe68886cdNJJmTx5cvbZZ58cd9xxGTduXEaMGJGmpqaO677//e+nUqnk7LPPzvTp0zNs2LAapgYAAAAAAAAAAAAAAAAAAFamrtYBAAAAAAAAAFj37bTTTqmre/v+E3N9fX2222679OrVq9ZRAADoZJVKJT/5yU8yefLkfPCDH8yPf/zjnHTSSRk1alRH6Uq1Wk2lUkmS7LzzzikWi7n++utrGRsAAAAAAAAAAAAAAAAAAFgFb9+n4gAAAAAAAADQaXr06JHDDz88pVKp1lG6RGNjYw4++OBaxwAAoAtMnDgxV111VT7ykY/kiiuuyJgxY1ZYKtjW1pYkmTFjRtra2jJo0KDujgoAAAAAAAAAAAAAAAAAAKwmxSsAAAAAAAAArJJtttkmW2yxRerr62sdpVOVSqUceeSRaWxsrHUUAAC6wMSJE1NfX59/+qd/SpI0Nzd3nKtWq0mSQqGQUqmU6dOn53//939TrVYzcuTImuQFAAAAAAAAAAAAAAAAAABWneIVAAAAAAAAAFbZ+9///hSLxVrH6DT19fUdhTIAALw99e7dO4VCIW1tbUnai/cqlUqS9sKVJJk1a1YuuuiijB07Ng8++GC+8Y1vZNSoUR3FLAAAAAAAAAAAAAAAAAAAwLqpUPX/CgYAAAAAAABgNfz973/PVVddlXK5XOsoa61nz5459dRT09jYWOsoAAB0kUqlkgEDBuSAAw7IBRdckHe9610d55588sncd999ue6663Lddddl3rx5+djHPpbvfve72WijjWqYGgAAAAAAAAAAAAAAAAAAWBXFWgcAAAAAAAAAYP2yzTbbZKuttsrkyZPT2tpa6zhrrFgs5qijjlK6AgDwNldXV5cvfelL+e53v5tDDz00H/rQh1JXV5dHHnkkkydPzqRJk7Jo0aLsvPPO+eQnP5mTTjqp1pEBAAAAAAAAAAAAAAAAAIBVVKhWq9VahwAAAAAAAABg/dLW1pZLL70006dPXy/LV4rFYt73vvdlxx13rHUUAAC6wYIFC/KLX/wi3/zmN9PW1tZxfIMNNshOO+2UAw44IAcccEB22GGHNDY2plKppK6uroaJAQAAAAAAAAAAAAAAAACAVaF4BQAAAAAAAIA1Ui6Xc9FFF+Wll15a7uHV67pSqZQDDjgge+yxR62jAADQzSZOnJgnn3wyTzzxREaPHp1BgwZlyJAh2WSTTVJfX1/reADA/8/enYdZWRfsA7/PmY1hx1RwQ9RcckNwl0Izyyw1d80sy3zLSs1yybRfWlku7VaWvtWrklquaYv7jrjkmiaioiKoIAgiMMNs5/z+ODJqiMo2B5jP57rONWfO813uZ+Ywl109z7kBAAAAAAAAAAAAAAAAFpLiFQAAAAAAAAAWWUtLS0aNGpUpU6akvb292nHeVW1tbXbZZZdsu+221Y4CAMAyplwup1AoVDsGAAAAAAAAAAAAAAAAAACwEBSvAAAAAAAAALBY2tvbc8kll2TixIlpa2urdpwFqq2tze67756hQ4dWOwoAAFVSKpXS0dGRurq6lEqlFItFhSsAAAAAAAAAAAAAAAAAALAcU7wCAAAAAAAAwGIrlUq54447ctddd6W9vb3acd6itrY2PXr0yH777Ze111672nEAAFgGzJw5Mz169EhDQ8N7Gj+vpAUAAAAAAAAAAAAAAAAAAFi2uAsYAAAAAAAAgMVWLBaz00475fDDD8/73ve+1NXVVTtSkkrpytChQ3PUUUcpXQEAIEny5S9/OQMGDMjFF1/8nucUi8W8+uqrmTt37lJMBgAAAAAAAAAAAAAAAAAALCzFKwAAAAAAAAAsMQMHDsxXvvKV7LDDDqmtra1ajtra2vTu3TuHHHJIdt9999TX11ctCwAAy5Z55SnTp09/z3Muu+yybLXVVrnsssuWViwAAAAAAAAAAAAAAAAAAGARFMrlcrnaIQAAAAAAAABY8UyZMiV/+9vfMmXKlJRKpZRKpaW+Z11dXcrlcoYPH56PfOQjClcAAJjPrFmzMmfOnAwaNOg9z3nllVfykY98JEly3XXXLdRcAAAAAAAAAAAAAAAAAABg6VG8AgAAAAAAAMBSNW3atNx777155JFHkiRtbW1LfI+6urr06tUrI0aMyOabb65wBQCABSqXyykUCimVSikWi+86ft64UaNG5YQTTsjnPve5nHnmmV2QFAAAAAAAAAAAAAAAAAAAeDeKVwAAAAAAAADoEq2trXnsscdy1113ZebMmamtrU1ra2sW5f+2rq2tTU1NTdrb2/P+978/O+ywQ9Zaa60UCoWlkBwAgBXV1KlT097entVWW22+Y88880x69uyZQYMGJUmmT5+er3/967n22mszdepU/+0JAAAAAAAAAAAAAAAAAADLAMUrAAAAAAAAAHS5WbNm5cUXX8wLL7yQCRMmZMqUKeno6EhNTc0C57S1taVPnz5ZffXVs/baa2f11VfPoEGDUldX14XJAQBYUUybNi0nnXRShg8fniOOOCKlUinFYjFJpXRl5MiROeGEE3L00Ud3zvn973+fY445JhdeeGH22WefakUHAAAAAAAAAAAAAAAAAABeV1vtAAAAAAAAAAB0P3369MmGG26YDTfcsPO1WbNmZcaMGWlra0t7e3tKpVJqa2tTW1ubhoaGrLLKKkpWAABYYqZPn57rr78+06dPzxFHHNFZulIul7Puuuumf//++ctf/pKPf/zj2WCDDZIkG2ywQYrFYp588slqRgcAAAAAAAAAAAAAAAAAAF6neAUAAAAAAACAZUKfPn3Sp0+fascAAKCb2GCDDbL66qtnxowZmTJlSgYOHJhyuZyOjo7U1tbmiCOOyNFHH52LL744p556apJk4sSJmT17doYMGVLV7AAAAAAAAAAAAAAAAAAAQIXiFQAAAAAAAAAAAKBb2nnnnXPuuefm0UcfzcCBA5MktbWVSyu32mqr9O3bNz/84Q8zYcKErLTSSrngggvSr1+/rL/++tWMDQAAAAAAAAAAAAAAAAAAvK5Y7QAAAAAAAAAAAAAA1fDlL38506dPzxVXXJH29vYUCoXOYw8//HA22mijHHXUUbnwwgvz85//PLNmzcrRRx+d4cOHVzE1AAAAAAAAAAAAAAAAAAAwT6FcLperHQIAAAAAAAAAAACgGg455JBcddVV+eEPf5hjjjkmSfLAAw/ki1/8Ynr06JF77rknTz/9dO69995sscUW2WSTTaobGAAAAAAAAAAAAAAAAAAA6KR4BQAAAAAAAAAAAOi2xo4dmy9+8Yu555578vGPfzzlcjnjxo3Lc889l3POOSdHHHHEfHNKpVKKxWIV0gIAAAAAAAAAAAAAAAAAAG+meAUAAAAAAAAAAADo1saPH5+vfe1rufHGG1MulzN48OB88YtfzP/7f//vLePeXLjS0dGRxx9/PAMHDsyqq65ajdgAAAAAAAAAAAAAAAAAANDtKV4BAAAAAAAAAAAAur3m5uY88cQTaWpqylprrZU111wzxWIx5XI5hUJhvvHXX399dttttxx33HE566yzqpAYAAAAAAAAAAAAAAAAAABQvAIAAAAAAAAAAACwCPbff//ce++9ufTSS7PddttVOw4AAAAAAAAAAAAAAAAAAHQ7xWoHAAAAAAAAAAAAAFielMvlJMmRRx6Znj175rTTTqtyIgAAAAAAAAAAAAAAAAAA6J4UrwAAAAAAAAAAAAAkKZVKGTNmTB544IG3vD6vaGXMmDF55JFHUigUkiQ77LBD9t1339xyyy2ZNGlSl+cFAAAAAAAAAAAAAAAAAIDuTvEKAAAAAAAAAAAAQJJJkyble9/7Xq666qokSUdHR5KkUCjk1VdfzQc/+MGce+65mTt3bpKkrq4uw4YNS7FYzNVXX1213AAAAAAAAAAAAAAAAAAA0F0pXgEAAAAAAAAAAABIUlNTkxdffDEPPPBA5/dJpYClf//+2XvvvXPLLbd0Hk+SjTbaKKVSKU1NTVXJDAAAAAAAAAAAAAAAAAAA3ZniFQAAAAAAAAAAAIAka6yxRlZfffVMnTo148aNS5KUy+UUCoUkyaGHHponn3wyZ511VqZNm5aXXnopo0aNyty5czNo0KBqRgcAAAAAAAAAAAAAAAAAgG6pttoBAAAAAAAAAAAAAJYVBx54YI444og88MAD2XDDDVMoFDqLVwYMGJB11103N910U4YPH5611lorDz74YDbaaKNsvfXWVU4OAAAAAAAAAAAAAAAAAADdT7HaAQAAAAAAAAAAAACWFV/4whfSu3fvXHTRRZk8eXKSpFwuJ0lGjx6dvn375pJLLkmfPn0yderUfPCDH8z3vve9bLTRRtWMDQAAAAAAAAAAAAAAAAAA3VKhPO9uYAAAAAAAAAAAAAByxhln5OSTT85+++2XU089NR/4wAdy1VVX5ZhjjsngwYNz5513plQq5bnnnktjY2NWW221akcGAAAAAAAAAAAAAAAAAIBuSfEKAAAAAAAAAAAAwJvMnDkzxx9/fH7/+9+nf//+KRaLmT59epLkmmuuye67777AuR0dHampqemqqAAAAAAAAAAAAAAAAAAA0K0pXgEAAAAAAAAAAAD4L62trTnzzDNzww03ZOzYsVl//fVz3HHHZd99913gnMceeyyjR4/OiBEjstlmm3VhWgAAAAAAAAAAAAAAAAAA6J4UrwAAAAAAAAAAAAAsQHt7eyZNmpQhQ4a869jHH388w4YNy2677ZYrr7wyxWJx6QcEAAAAAAAAAAAAAAAAAIBuzB29AAAAAAAAAAAAAAtQKBQ6S1fa29sXOK5cLmfjjTfO8ccfnzFjxmTUqFFdlBAAAAAAAAAAAAAAAAAAALqvQrlcLlc7BAAAAAAAAAAAAMDyqK2tLcViMTU1NUmSJ598Ml/60pfy8ssv5/HHH69yOgAAAAAAAAAAAAAAAAAAWLEVqx0AAAAAAAAAAAAAYFnV0dGR888/P5deemmSpFwudx6bPn16fv7zn+emm27qfG2DDTbIPvvsk+eeey5jxozp8rwAAAAAAAAAAAAAAAAAANCdKF4BAAAAAAAAAAAAWIAJEybk5z//ef7+978neWvxykorrZTvfOc7+fWvf51p06Z1vr7JJpuktrY2N954Y5fnBQAAAAAAAAAAAAAAAACA7kTxCgAAAAAAAAAAAMACrLzyymlsbMykSZPS1NSUYrFy6WV7e3uS5Jvf/Gbuuuuu3HLLLZ1z1l577cyePTv9+/evRmQAAAAAAAAAAAAAAAAAAOg2FK8AAAAAAAAAAAAALEDfvn2z4YYb5vnnn8+jjz6aJCmXy6mpqUmS7Lvvvnn11VfzrW99K3fccUduvPHGHHvssUmSVVZZpWq5AQAAAAAAAAAAAAAAAACgO6itdgAAAAAAAAAAAACAZdnhhx+eUaNG5fbbb8+2226bQqHQeWzmzJkZPnx4Zs+enZ122qnz9Q9/+MMZOXJkFdICAAAAAAAAAAAAAAAAAED3USiXy+VqhwAAAAAAAAAAAABYlg0bNizt7e35/e9/n2233TYdHR0pFos58sgjc+ONN+amm27Kr371qzz33HPZYostcvDBB2edddapdmwAAAAAAAAAAAAAAAAAAFihKV4BAAAAAAAAAAAAeBdXX311Dj300Kyyyio57rjj8oEPfCC33nprfvazn2XnnXfOVVdd1Tm2vb09tbW1VUwLAAAAAAAAAAAAAAAAAADdg+IVAAAAAAAAAAAAgPfgvPPOyymnnJIpU6akpqYmHR0d2XjjjTNq1KgMGzYsSVIul1MoFKqcFAAAAAAAAAAAAAAAAAAAugfFKwAAAAAAAAAAAADv0S233JJrr702U6dOzcorr5z9998/2267rcIVAAAAAAAAAAAAAAAAAACoAsUrAAAAAAAAAAAAAAupqakpPXv2rHYMAAAAAAAAAAAAAAAAAADo1hSvAAAAAAAAAAAAACyEcrmcQqEw33MAAAAAAAAAAAAAAAAAAKBrKV4BAAAAAAAAAAAAAAAAAAAAAAAAAAAAAAAAljvFagcAAAAAAAAAAAAAAAAAAAAAAAAAAAAAAAAAWFiKVwAAAAAAAAAAAAAAAAAAAAAAAAAAAAAAAIDljuIVAAAAAAAAAAAAAAAAAAAAAAAAAAAAAAAAYLmjeAUAAAAAAAAAAABgMZVKSblc7RQAAAAAAAAAAAAAAAAAANC9KF4BAAAAAAAAAAAAWEyPPZZcf321UwAAAAAAAAAAAAAAAAAAQPeieAUAAAAAAAAAAABgMU2ZknzrW0m5XO0kAAAAAAAAAAAAAAAAAADQfdRWOwAAAAAAAAAAAADA8m6XXZK2tuSOO5Idd1zwuNmzZ+ell17KtGnT0tbWlra2trS3t6euri61tbWpr6/PKqusktVWWy09e/bsuhMAAAAAAAAAAAAAAAAAAIDlUKFcLperHQIAAAAAAAAAAABgeXfOOcnNNydXXFH5vq2tLc8991xeeOGFTJgwIZMnT05bW1tqa2vT3t6ejo6O+daoqanpPN7Q0JBBgwZlyJAhWX311TNkyJDU1NR08VkBAAAAAAAAAAAAAAAAAMCyS/EKAAAAAAAAAAAAwBIwe3ay9trJbbdNz6RJ9+ahhx5KsVhMa2trFudyzWKxmLq6uiTJVlttla233jr9+vVbUrEBAAAAAAAAAAAAAAAAAGC5pXgFAAAAAAAAAAAAYDGVSqU89dRT+dOf7kpNzUupqSmlVCot8X1qampSKBQyePDg7LDDDll33XVTKBSW+D4AAAAAAAAAAAAAAAAAALA8ULwCAAAAAAAAAAAAsBjGjx+fq666Km1tbWltbe2yfevr69PY2Jh99903a621VpftCwAAAAAAAAAAAAAAAAAAywrFKwAAAAAAAAAAAACLoKWlJf/85z8zduzYtLW1VS1HbW1thg0blo9+9KOpq6urWg4AAAAAAAAAAAAAAAAAAOhqilcAAAAAAAAAAAAAFtL48eNz5ZVXpqWlJR0dHdWOk9ra2jQ2Nmb//ffPWmutVe04AAAAAAAAAAAAAAAAAADQJRSvAAAAAAAAAAAAALxHbW1t+fvf/56xY8emra2t2nHmU1tbm2HDhmXXXXdNTU1NteMAAAAAAAAAAAAAAAAAAMBSpXgFAAAAAAAAAAAA4D1oaWnJhRdemJdffjnt7e3VjrNAtbW1GTx4cD796U+ntra22nEAAAAAAAAAAAAAAAAAAGCpUbwCAAAAAAAAAAAA8C6amppy/vnnZ/r06eno6Kh2nHdVW1ubgQMH5rOf/WwaGhqqHQcAAAAAAAAAAAAAAAAAAJaKYrUDAAAAAAAAAAAAACzLWlpa8n//93955ZVXlovSlSRpb2/P5MmTM2rUqLS3t1c7DgAAAAAAAAAAAAAAAAAALBWKVwAAAAAAAAAAAAAWoK2tLRdccEFmzJiRUqlU7TgLpaOjI1OmTMkll1yy3BTGAAAAAAAAAAAAAAAAAADAwlC8AgAAAAAAAAAAALAAV111VaZOnbrcFpe0t7fn+eefz3XXXVftKAAAAAAAAAAAAAAAAAAAsMQpXgEAAAAAAAAAAAB4G0888USefvrptLe3VzvKYmlvb8/DDz+cCRMmVDsKAAAAAAAAAAAAAAAAAAAsUYpXAAAAAAAAAAAAAP5Lc3Nzrr766rS1tVU7yhLR3t6eyy+/fIU5HwAAAAAAAAAAAAAAAAAASBSvAAAAAAAAAAAAAMznmmuuWeFKSubOnZvrr7++2jEAAAAAAAAAAAAAAAAAAGCJUbwCAAAAAAAAAAAA8CZPPPFExo8fn46OjmpHWaLa29vzyCOPZMKECdWOAgAAAAAAAAAAAAAAAAAAS4TiFQAAAAAAAAAAAIDXtbe35+qrr05bW1u1oywV7e3tueKKK1IqlaodBQAAAAAAAAAAAAAAAAAAFpviFQAAAAAAAAAAAIDX/ec//1nhS0laWlry9NNPVzsGAAAAAAAAAAAAAAAAAAAsNsUrAAAAAAAAAAAAAK8bPXp0Wltbqx1jqWptbc1dd91V7RgAAAAAAAAAAAAAAAAAALDYFK8AAAAAAAAAAAAAJHnxxRczc+bMasfoEi+++GJmzJhR7RgAAAAAAAAAAAAAAAAAALBYFK8AAAAAAAAAAAAAJLn77rvT3t5e7Rhdolwu57777qt2DAAAAAAAAAAAAAAAAAAAWCyKVwAAAAAAAAAAAIBur7m5OU888UTK5XK1o3SJjo6OPPjgg92maAYAAAAAAAAAAAAAAAAAgBWT4hUAAAAAAAAAAACg2xs3blwKhUK1Y3SpQqGQ8ePHVzsGAAAAAAAAAAAAAAAAAAAsMsUrAAAAAAAAAAAAQLf3/PPPp62trdoxulRra2teeOGFascAAAAAAAAAAAAAAAAAAIBFVlvtAAAAAAAAAAAAAADVNnHixPc0bujQodlrr706v//e974335hTTjml8/lf//rXPPLII++45sCBA7PddttltdVWS58+fdLQ0JCOjo68+uqree655zJmzJjMnDmzc3xDQ0OGDh2aIUOGZNVVV02vXr1SV1eX2bNnZ8KECRkzZkymTJnyrudSLpczYcKE93DWAAAAAAAAAAAAAAAAAACwbFK8AgAAAAAAAAAAAHRrpVIp06dPr9r+gwYNyhZbbPGW12pqarLqqqtm1VVXzWabbZbzzjsvr776apJk5ZVXzm677TbfOv369cvmm2+eTTbZJH/+85/z9NNPv+ve76WgBQAAAAAAAAAAAAAAAAAAllWKVwAAAAAAAAAAAIBuberUqamtrU1ra2tV9m9ubs5DDz2UCRMmZNasWSkWi1l//fWzzTbbJEkaGxszfPjw3HLLLZ1zSqVSnnrqqTzxxBOZOXNmVl999YwcOTL19fWpqanJbrvtll/96lfvundHR0dmzZqVPn36LLXzAwAAAAAAAAAAAAAAAACApUXxCgAAAAAAAAAAANCtvfjiiymXy1Xb/8knn8yTTz75lteefvrpDB48OIMGDUqSNDQ0dB577bXXcu655+bll1/ufO3ZZ59NR0dHdt111yTJSiutlJ49e6apqekd966pqcmLL76YDTfccEmdDgAAAAAAAAAAAAAAAAAAdJlitQMAAAAAAAAAAAAAVNPkyZPT1tZW7RidGhoasskmm2TllVfufO3pp5/ufD5r1qy3lK7M88orr7zl+/dyTq2trW+7FgAAAAAAAAAAAAAAAAAALA9qqx0AAAAAAAAAAAAAoJrmzp27yHNPOeWUJZbjwAMPzEYbbfSW12bOnJnRo0fnqaeeetf5m2yySefzZ5555j0Vr5TL5bS2ti58WAAAAAAAAAAAAAAAAAAAWAYUqx0AAAAAAAAAAAAAoJreS0FJNdXW1r7rmO233z5Dhw5NUimSufbaa9/z+opXAAAAAAAAAAAAAAAAAABYXr37nbgAAAAAAAAAAAAAK7DFKV754x//ON9rhx122CKtdfPNN+fuu+9Ojx49MmTIkGyzzTbp169fdt1119TV1eXOO+9823kf+9jHsv322ydJmpubc/HFF2fatGnved9lvXgGAAAAAAAAAAAAAAAAAAAWRPEKAAAAAAAAAAAA0K3V1i765ZQTJ05cYjneXJby5JNPpr29PR/60IeSJFtuueV8xSs1NTXZa6+9summmyZJZs6cmYsvvjgvv/zyQu27OOcPAAAAAAAAAAAAAAAAAADV5E5ZAAAAAAAAAAAAoFurq6ur6v61tbVpb2+f7/Vyudz5vLGx8S3HGhoactBBB2XIkCFJksmTJ+fiiy/OrFmzFnr/+vr6hZ4DAAAAAAAAAAAAAAAAAADLAsUrAAAAAAAAAAAAQLfW0NCw1Pfo169fjjnmmM7vv/e973U+P+qoo/Lss8/m+eefz8yZM1MsFrP22mtnu+226xzzwgsvdD7v2bNnDj300Ky66qpJkpkzZ+bmm29O//79079//85xL7/8clpaWt41m+IVAAAAAAAAAAAAAAAAAACWV4pXAAAAAAAAAAAAgG5t1VVXTW1tbdrb26uyf319fYYOHZqhQ4e+7fHZs2fn2muv7fx+lVVW6SxdSSqlLp/5zGfmm3f++ednwoQJ77r3+973vkVMDgAAAAAAAAAAAAAAAAAA1aV4BQAAAAAAAAAAAOjWVl999dTU1FSteOWOO+7IOuusk1VWWSU9e/ZMTU1NWlpa8sorr+Tpp5/Ov/71rzQ3Ny+VvcvlclZfffWlsjYAAAAAAAAAAAAAAAAAACxthXK5XK52CAAAAAAAAAAAAIBqaW9vz+mnn55SqVTtKF2urq4u3/72t1MoFKodBQAAAAAAAAAAAAAAAAAAFlqx2gEAAAAAAAAAAAAAqqm2tjZ9+/atdoyqWGWVVZSuAAAAAAAAAAAAAAAAAACw3FK8AgAAAAAAAAAAAHR7a6yxRrUjVMXgwYOrHQEAAAAAAAAAAAAAAAAAABaZ4hUAAAAAAAAAAACg21t77bVTW1tb7Rhdqr6+PmuuuWa1YwAAAAAAAAAAAAAAAAAAwCJTvAIAAAAAAAAAAAB0extuuGHK5XK1Y3SpUqmU9dZbr9oxAAAAAAAAAAAAAAAAAABgkSleAQAAAAAAAAAAALq9vn37ZsiQIdWO0WUKhUI23njj9OjRo9pRAAAAAAAAAAAAAAAAAABgkSleAQAAAAAAAAAAAEiyww47pL6+vtoxukRtbW223377ascAAAAAAAAAAAAAAAAAAIDFongFAAAAAAAAAAAAIMk666yThoaGasfoEgMGDMigQYOqHQMAAAAAAAAAAAAAAAAAABaL4hUAAAAAAAAAAACAJIVCIdtvv33q6uqqHWWpqq+vz4gRI6odAwAAAAAAAAAAAAAAAAAAFpviFQAAAAAAAAAAAIDXDRs2rNoRlrpCoZCNN9642jEAAAAAAAAAAAAAAAAAAGCxKV4BAAAAAAAAAAAAeF2PHj2yyy67pK6urtpRloq6urrsscceqa2trXYUAAAAAAAAAAAAAAAAAABYbO6aBQAAAAAAAAAAAHiTrbfeOv/+97/z4osvplwuVzvOElNTU5MhQ4Zkk002qXYUAAAAAAAAAAAAAAB4T6ZPTx54IHn00eS115JZs5KmpqS+PunTJ+nZM3n/+5Mtt0zWXTcpFKqdGAAA6GqF8op0RzAAAAAAAAAAAADAEjBjxoz89re/TVtbW7WjLDENDQ056qij0qtXr2pHAQAAAAAAAAAAAACA+bS3J3fckdx7b3LbbcmDD1bKVnr0SObOTVpb559TU1MpX+noSMrlZOONkw99KNl++2SXXZKVVury0wAAALqY4hUAAAAAAAAAAACAt3HfffflpptuWiHKV+rq6vKpT30qm2yySbWjAAAAAAAAAAAAAADAW0yenJx7bnL22ZXylebmZHEu5S8Ukt69K2vsuWdy3HHJ1lsvubwAAMCypVjtAAAAAAAAAAAAAADLoq233jqrrrpqisXl+3LLmpqaDBkyROkKAAAAAAAAAAAAAADLjHI5ueOOZI89kiFDkjPOSKZPT157bfFKV+atPWtWMnducvnlyU47JRttlPzf/yVNTUsiPQAAsCwplMvlcrVDAAAAAAAAAAAAACyL5syZk/POOy+zZs3K8njJZbFYzIABA3L44YenR48e1Y4DAAAAAAAAAAAAAAD597+Tgw5KJk5M5sypFKV0hd69K19/8YvksMOSQqFr9gUAAJYuxSsAAAAAAAAAAAAA72DmzJk577zz0tTUVO0oC6VQKKRv3775n//5n/Tq1avacQAAAAAAAAAAAAAA6Oba2pIf/CD5yU+SuXO7rnDlv/XqlWy1VXLRRckaa1QnAwAAsOQoXgEAAAAAAAAAAAB4F6+88kr++Mc/prm5OcvDpZfFYjG9e/fOF7/4xfTt27facQAAAAAAAAAAAAAA6Ob+/e9k//2TSZOSpqZqp0lqa5MePZJf/CI57LCkUKh2IgAAYFEpXgEAAAAAAAAAAAB4D2bOnJk//OEPmTNnTkqlUrXjLFBNTU369++fL3zhC+nVq1e14wAAAAAAAAAAAAAA0I2Vy8n3v5+ceWYyd27l+2VJr17JVlsll12WrLJKtdMAAACLQvEKAAAAAAAAAAAAwHs0Z86cXHTRRZk2bVra2tqqHWc+dXV1WWONNXLggQemR48e1Y4DAAAAAAAAAAAAAEA31tGRfP7zyZVXJk1N1U6zYHV1yWqrJaNHJ2utVe00AADAwlK8AgAAAAAAAAAAALAQyuVy7rvvvtx8881pb2/PsnApZrFYTG1tbXbbbbcMHTo0hUKh2pEAAAAAAAAAAAAAAOjGWluTffdNbrll2S5dmaemJllppeSuu5L11692GgAAYGEoXgEAAAAAAAAAAABYBNOnT8/ll1+eadOmpa2trWo56urqssYaa2TvvfdO3759q5YDAAAAAAAAAAAAAACSpKMj2Xvv5Kabkubmaqd57wqF5H3vSx54IBk8uNppAACA90rxCgAAAAAAAAAAAMAiKpfLue+++3LzzTenXC6nvb29y/Zua6tLz56FfOITu2Xo0KEpFApdtjcAAAAAAAAAAAAAALydcjk59NDkiiuSpqZqp1l4NTXJoEGV8pWBA6udBgAAeC8UrwAAAAAAAAAAAAAspqampjz00EO5++6709bWltbW1qW2V319fXr06JF//WtEPv7xofnc5xqW2l4AAAAAAAAAAAAAALAwzjor+d73ls/SlXlqa5ONN04efLBSxAIAACzbFK8AAAAAAAAAAAAALCHlcjnjx4/PXXfdlUmTJqVcLqejo2Ox162trU2SDBkyJCNGjMjaa6+dW24p5GtfS/7zHzdyAQAAAAAAAAAAAABQfePGJcOGJc3N1U6y+Hr1Sr7zneTEE6udBAAAeDeKVwAAAAAAAAAAAACWgldffTVjx47NhAkT8uKLL2bOnDmpq6tLe3v7O5ax1NbWpqamJm1tbenTp09WX331DBkyJB/4wAfSp0+fznHlcvKhDyVf/Wpy8MFdcUYAAAAAAAAAAAAAAPD2OjqS4cOTxx5LSqVqp1kyGhuTBx9MNtqo2kkAAIB3ongFAAAAAAAAAAAAoAu0tLRk8uTJefHFFzN58uS0tLSkra0tHR0dqa2tTV1dXRoaGrLaaqtl9dVXz6BBg1JXV/eOa954Y3L00ZUb02pquuhEAAAAAAAAAAAAAADgv5x5ZvKDHyRz5lQ7yZJTLCabblopX3HNPgAALLsUrwAAAAAAAAAAAAAsp8rlZIcdkq9/PTnooGqnAQAAAAAAAAAAAACgOxo3Lhk2LGlurnaSJa9Xr+Q730lOPLHaSQAAgAVRvAIAAAAAAAAAAACwHLvuuuTYY5NHH02KxWqnAQAAAAAAAAAAAACgu9l22+T++5NSqdpJlo7GxuTJJ5M116x2EgAA4O24vRYAAAAAAAAAAABgObbrrknv3snll1c7CQAAAAAAAAAAAAAA3c2jj1YeK2rpSlI5t9/8ptopAACABSmUy+VytUMAAAAAAAAAAAAAsOj++c/khBOSf/87KRarnQYAAAAAAAAAAAAAgO7isMOSCy9MOjqqnWTp6tcvefnlpL6+2kkAAID/5tZaAAAAAAAAAAAAgOXcbrslK6+cPPFEtZMAAAAAAAAAAAAAANBdvPZa8uc/r/ilK0nlHP/612qnAAAA3o7iFQAAAAAAAAAAAIDlXKGQ3HRTss461U4CAAAAAAAAAAAAAEB3ceGFSbGbfMLx7NnJmWdWOwUAAPB2CuVyuVztEAAAAAAAAAAAAAAAAAAAAAAAAAAAAMDyoVxOhgxJnn++2km6TmNj8q9/JZtsUu0kAADAm3WTPkgAAAAAAAAAAAAAAAAAAAAAAAAAAABgSXjsseSVV6qdomu1tSUXXVTtFAAAwH9TvAIAAAAAAAAAAAAAAAAAAAAAAAAAAAC8Z/ffnxQK1U7Rtdrbk9tvr3YKAADgvyleAQAAAAAAAAAAAOgG2tvb89RTT+XWW2/Nj3/841xzzTV54oknqh0LAAAAAAAAAAAAAIDl0JgxyezZCz/v0EOTcvmNx8IqFpPRo9+6xqGHvnXMFlskP/xhcscdyYQJSVNTJevDDyff/W7Sq9fC7zvPo48uWm4AAGDpqa12AAAAAAAAAAAAAACWntbW1tx66635/e9/n4ceeijPPPNM57GGhoacfPLJOeGEE1JfX1/FlAAAAAAAAAAAAAAALE9Gj67OvieemIwY8c5jvvzl5Igj5n996NDK44ADkh12SF57beH3b29PJk5MBg9e+LkAAMDSoXgFAAAAAAAAAAAAYAVULpdz33335ayzzsqNN96YpqambLrppvn0pz+d9dZbLyuvvHIuueSS/PCHP0xNTU2+/e1vVzsyAAAAAAAAAAAAAADLgfb2ZPz4rt932LDklFOSUilpbU169Fjw2FdeSUaNSm69tZL30EMrhStJsskmyde/nvzgBwufoa4ueeABxSsAALAsUbwCAAAAAAAAAAAAsAL65z//mRNOOCHjxo3L9ttvnwMOOCAjRozI+9///vTt2zdJcsABB+TrX/96zjjjjHzjG99Ij3e66wwAAAAAAAAAAAAAAJI8/nil9KStrev2bGioFKnU1yc/+1myzz7JkCFvP/bii5Pjj09mz37jtWuvTTbcMBk6tPL9dtstWo7Zs5P77kv23nvR5gMAAEtesdoBAAAAAAAAAAAAAFiy/vznP2ePPfbIU089lWOPPTa/+tWv8uUvfznDhw9P3759Uy6X097enkGDBuUTn/hE5s6dm8suu6zasQEAAAAAAAAAAAAAWA48/njX73nGGckmmySPPZZ8+9vvPPbOO99aupIk5XLy5JNvfP/fx9+rUqlSvAIAACw7aqsdAAAAAAAAAAAAAIAlZ+7cuTnvvPNSKBTywx/+MF/+8pfTt2/ft4wpFAoplUpJkh49eqRcLqdcLlcjLgAAAAAAAAAAAAAAy5k5c5KOjq7bb+edk6OPTlpakkMOSVpbF36NlVZKPvKRN76/5ppFz7OopS0AAMDSoXgFAAAAAAAAAAAAYAXy4osv5rbbbsvnP//5HH/88fMdL5fLKRQKqa+vT5L87W9/S3t7e9Zaa62ujgoAAAAAAAAAAAAA0GXK5WT8+OSBB5J77knGjk2am5OmpkqJSI8eSWNjsvLKyQ47JFtumWyxRdK7d7WTL3uam5NSqWv26tcvOf/8pFhMvvvd5JFHFn6Nvn2Tq6+ulK8kybXXJhdfvOiZmpsXfS4AALDkKV4BAAAAAAAAAAAAWIE88cQT6dGjRzbaaKMkSVtbW+rq6joLVwqFQpLk6aefzhlnnJGLL744e+65Zz784Q9XMzYAAAAAAAAAAAAAwBJVLie33pr87W/JnXcmjz+eFApJTU0ye3bl+IJcfXXS0FAp2Bg4MNlqq2SXXZKDDkre976uO4dlVUtLpaymK5x2WrLWWskddyQ//vHCz19jjUrRymabVb6/+eZk333f+ff/blpbF30uAACw5CleAQAAAAAAAAAAAFiBbLrppikUCpk8eXJaWlrS0NCQUqmUYrGYJHnppZdy66235sILL8wNN9yQgQMH5itf+UqSdJazAAAAAAAAAAAAAAAsr159NbngguQnP6k8nzNn4Us2WloqjySZNKnyuOGG5Ljjkj32qHzdeutKkUt3Mnr06Fx55ZV57rk9Uix+uEv2XHPNyteRI5NS6e3HnH9+5bHFFskjj7zx+qabJv/8Z6W4JUn+8pfkc59b/OKUurrFmw8AACxZilcAAAAAAAAAAAAAViCDBw/OJz7xiYwaNSobb7xxDjnkkPTo0SOPP/547rzzztx666255ZZb8uqrr2bPPffMGWeckY022ihJlK4AAAAAAAAAAAAAAMuthx9Ofvaz5LLLkmIxaWpasuvPW++KKyplHmuskXzrW8lBByU9ey7ZvZYVkydPzl//+tdcccUVGT16dFpaWrLSSitlxx13SU1NOcmyew36TjslV12V9O9f+f4nP0mOP37JrN3YuGTWAQAAloxCubywfZsAAAAAAAAAAAAALMueffbZfOpTn8q4ceOy4YYbpq6uLs8880yamppSLpczdOjQ7Lvvvtl7772z4YYbplQqpVgsVjs2AAAAAAAAAAAAAMBCmzEj+fKXk3/8I2lpSTo6um7v3r2ThobkoouSXXftun2XtunTp+ezn/1srr322tTX12fo0KHZZpttss0222SjjTbKI49skm9+s2dmzVr4tQ89NDn//De+L7ze3XLKKcmpp1aen39+8oUvVJ7vvnuy3nrzr/Pd7yYrrVR5fvHFyX33VX4P06Yle+2V/PnPld/NvOPnnPPW+XPnJg88sPD5k0qpy623LtpcAABgyautdgAAAAAAAAAAAAAAlqx11lknf/rTn/Lb3/42N9xwQ6ZNm5bGxsbsvvvu2WGHHbLNNttks802S319fZIoXQEAAAAAAAAAAAAAlkv/+Efy2c8mTU2V0pWuNnt25bHPPpWyj3POSfr16/ocS0K5XE7h9RaUurq69OnTJ3V1dfnRj36UAw88MP3790+vXr2SJF15Cfrf//72rx9zzBvFKzfckFxwwRvHPvWpN0pXkuTggyuPN3vuuWSddRY+T6GQDB++8PMAAIClR/EKAAAAAAAAAAAAwApo8803z29/+9u0t7dn7Nix2XjjjZMkhUKhs2jlzTfGAQAAAAAAAAAAAAAsL2bMSI44olLK0dRU7TSVDFdemVx/fXLRRcmuu1Y70Tu7/fbbc++996axsTE77LBDNthgg/Tp0yelUinFYjG9e/fORz7ykVx66aXp379/1lhjjSRJe3t7amtrs+mmydy5VT6JKunTJ9l222qnAAAA3qxQLpfL1Q4BAAAAAAAAAAAAwJL338UqilYAAAAAAAAAAAAAgOXdXXcle+6ZzJmTtLRUO838evZMDjgg+d//TWprq53mDWPHjs0f//jHXHLJJXnxxRfT2NiY5ubm1NTUZJ999sn//u//pm/fvp3jH3zwwYwcOTIHHHBAjjnmmIwfPz5jx45NS0tLOjo6csEF38mkST2qeEbV0bNn8u9/J+utV+0kAADAPIpXAAAAAAAAAAAAAFZgylYAAAAAAAAAAAAAgBXFtdcm++2XNDVVO8k769kzGTEiueaapMcy0E3yyCOP5Mgjj8zDDz+cT3ziE/n4xz+eQYMGpbW1NSeccEKeeuqpnHLKKTn22GPTu3fvJMkrr7yST33qU/nPf/6TNddcM2PHjk2xWEyxWExra2vq6v6c1tYDqnxmXa+xsVL64zJ9lgfTpycPPVT52tyczJ1bee82NlYeq6+eDB1a+ZsFALA8W4Y6LwEAAAAAAAAAAABY0gqFQsaMGZMHHnggX/nKV1Jb6/JRAAAAAAAAAAAAAGD5c9llyaGHVsoDlnVNTcno0clOOyU335z06rX095wwYUJuueWWPPPMM9lss81ywAFvlKLceOONee211/LrX/86Bx54YHq8qQ2mo6MjX//61/P3v/89++67bzbddNMkSd++ffPhD384Y8aMycc//vH84Ac/yLbbbpupU6fm9ttvz7HH3pnkk0m64OSWIRtvrHSFZdOMGcn991cet91WKVyZObNSsFIqJeVy5WuSFIuVR1L5e7X66sk22yQjRyZbbZUMG7ZslEYBALxXhXK5XK52CAAAAAAAAAAAAACWjokTJ2bttddOktx9993ZdtttkySlUinFeXfJAAAAAAAAAAAAAAAsw/7xj2T//ZeP0pU369GjUmJw001JQ8PS2ePqq6/OWWedlbvvvjv9+/dPr169svbaa+fCCy/MuuuumyR5+OGHU1tb21mqkiTt7e2pra3NM888kz322CMzZ87MvffemzXWWKNzzH333ZfHH388n/vc5+a7/vy44y7JT3+6e5I+S+fElkHFYnL00cnPf77k125uTp54Ipk9O5k7N2lpSerqKu+hxsbk/e9PVlppye/L8q1cTu66K/nxj5Prr6+8X5qakra2RVuvR4+kvj7p6Ei+8IXK+3399ZdsZgCApUHxCgAAAAAAAAAAAMAK7jOf+Uz69++fn//856mvr0+5XE6hUHjbsfMKWeZdYrqgcQAAAAAAAAAAAAAAXeGOO5LddquUCSyPGhuTD384ufrqpLZ2yaw575rwG2+8MYcddlj69OmTQw45JJtttlkGDhyY9ddfPwMGDHjHa8fnmTVrVgYNGpSBAwfm0UcfTa9evTqPzbu+/M17znvtP/95IsOGrZq2tu7TBtKrV3LrrcnWWy/eOs3NySOPJA88kNx5Z3LvvcmkSUnPnsnb/brK5UoZS79+yZZbJjvuWCn0GT5cGUt3NWtW8qc/JWedlUydWvn7uKQ/abyuLqmpSYYNS044Idl99yX3NwwAYElTvAIAAAAAAAAAAACwgnu7m+VeeumlnH322Vl55ZWz2mqrZdNNN02vXr2y3nrrpbW1NfX19VVKCwAAAAAAAAAAAABQ8fLLyfrrJ6+9Vu0ki6dnz+Rb30q++90lt+bzzz+fT3ziE+no6Mg///nPrLPOOgs1f16Bym9+85scddRROemkk3Laaae9a1nLvOMzZszI0KGXZOLEzyfpuXgns5zYcMPkiScWbW65nIwenfz4x8n11yc9eiRtbZUSloVVV1d5TzU3J5tsUnlv7b134jaAFV9LS3LKKcnZZyfFYjJnTtfs26dP5f31058mn/vc2xcEAQBUk+IVAAAAAAAAAAAAgG6gVColSYrFYiZPnpxDDz00N954Y/r165e5c+emtbU1ffr0Se/evbPppptmlVVWyfDhw7PGGmtkiy22yAYbbFDlMwAAAAAAAAAAAAAAuptPfjK58cZKQcXyrrExue++ZNNNl8x6o0aNyqGHHporr7wye+21V5Jk+vTpKZfLed/73vee1pg1a1Y++clP5pFHHsmtt96a4cOHv+24crncWbgyr5Rl3Lhx2Xrr3TJr1uNJeiyJU1qm9e5dKbv4whcWbt6sWcmoUclZZyWvvFIpyljSnwjdp0+lhOOII5KvfS1Za60luz7LhvvvTw44IJkyJWlqqk6GXr2SbbZJ/vSnZPXVq5MBAODtFKsdAAAAAAAAAAAAAIClr1gsplisXDo6aNCg7LjjjunRo0dOOumkTJkyJX/729/y4x//OIceemh69OiRl156KT/96U/z2c9+NhtttFF+/OMfV/kMAAAAAAAAAAAAAIDu5LLLkttvXzFKV5Jk7txk//3nP5/W1tbcf//9GT9+fOdr5ffQzHH55ZenWCxmzz33TFtbW84777x85StfyX777Zftttsuv/71rzNt2rQkSalUesvceev/5S9/yejRo3PYYYdl+PDh842bp1AopFgsplAopK2tLf/+979z3HHHZfbs5/KBD4xPsbiEm0SWQeVycuCB7338rFnJV7+aDByYnHBCMmFCMnv2ki9dmbfXzJnJL36RbLBB8vGPJ888s+T3oTpaWpLjj09GjkyefbZ6pStJpTjozjuTDTdMLrxw6byfAQAWRaH8Xv5XFAAAAAAAAAAAAAArhFKplGKxmLFjx+bTn/50ZsyYkQkTJsw3bsaMGbnxxhtz2WWX5Yorrsj666+fcePGVSExAAAAAAAAAAAAANDdvPxysv76yWuvVTvJktWzZ/KtbyXf/W5y7bXX5he/+EXuuOOO1NTUZNCgQRk6dGh++9vfZtVVV13gGvOuCd91113z8MMP57zzzstFF12Uyy+/POuss04GDRqUxx57LLNmzcpuu+2Wiy++OP369ZtvnZdffjm77LJLpk+fnscffzx9+/ZNR0dHampq3jLumWeeyYQJEzJz5sxMnjw5TzzxRP72t7/lhRdeyNe+9rV86lOn5xOfqM+cOUv8x7XMqKtLvvzl5Fe/em/jb7opOfjgSiHK3LlLN9vbqalJGhqS009PjjwyKRa7PgNLxoMPJvvtl0yZUt3ClbfTq1eyzTbJxRcngwZVOw0A0N3VVjsAAAAAAAAAAAAAAF2n+PodUx/4wAdy0EEH5aSTTsof//jHHHbYYSmVSnn55Zfz6KOP5rLLLss///nPvPjii9l5552z3XbbZdq0aVl55ZWrfAYAAAAAAAAAAAAAwIruC19ImpurnWLJa2pKzjgj2WCDx3LSSV9LR0dHvvrVr6Znz565/fbbc9VVV+Wll17KH/7wh3zgAx9IuVxOoVB4yxrFYjFNTU1ZZZVVUiqVcs455+SRRx7JP/7xj+y2224pl8t56KGH8pnPfCbXX399fv3rX+ekk07qXKe9vT21tbX59a9/ncceeyznnHNO+vbtmyTzla4kyWOPPZa99torffr0SVtbW0qlUrbffvt8//vfz+67756+feuz1lrJE08s/Z9ftdTWJkcf/e7jZs2qjLv00uqWZHR0VPY/6aTkT39K/vKXZJ11qpeHRXPDDck++2SZLTWaMycZPToZNiy5665k3XWrnQgA6M4K5XK5XO0QAAAAAAAAAAAAAHSdjo6O1NTUZOzYsTn44IMzffr0/Oc//8ndd9+dyy+/PFdffXVeeeWVbLXVVtlnn33ysY99LJtvvvl8N+wBAAAAAAAAAAAAACxpt9yS7Lnnsls2sLgKhaRnz8fS1rZlLrvssuy5555Jkubm5hx//PE555xz8j//8z8599xzF7hGa2trvv/97+dHP/pRkuTkk0/O9773vRSLxc7rxS+66KJ8/etfz/rrr5+LLroo6667bmfpyiOPPJKPf/zj2WSTTXLTTTclSV577bU899xzGT9+fFZaaaXsuOOOnblGjRqVUqmUDTfcMCNGjEh9ff1b8tx/fzJy5IpZltOzZ/KVryQ/+ck7j7vlluSggyrlK3Pndk2296KmJmloSE4/PTnqqMr7j2Xf5Zcnn/vc8vFvqlhM+vVL7rgj2XTTaqcBALorxSsAAAAAAAAAAAAA3dh3vvOd/OhHP8rIkSMzbty4TJs2Ldtss0323nvv7Lrrrtlss806x5ZKpRSLxSqmBQAAAAAAAAAAAABWdLvumtxwQ7VTLG1N2XXXk3PddT9Pks5ClGeffTa77LJLXnvttVxyySXZZZddFrjCqFGjcvzxx+fll1/OTTfdlJ133jmlUimFQiGFQiFPPvlkDjvssDz33HMZNWpUPvzhD3fOPeSQQ/LnP/85P/nJTzJixIiMGTMm9957b+699948++yz+fSnP53zzz8/dXV17/mMjj8+OeecpKlp0X8qy6K1107GjauUlyzI736XHHvssn3uvXoln/pUcuGFlTIWll1XXpkccsjyUboyT6GQ9O2b3HNPstFG1U4DAHRH7nwFAAAAAAAAAAAA6IZeeOGF3H777Rk7dmxqa2tz5513Zv3118+ZZ56Z3/72tznuuOM6S1dKpVKSKF0BAAAAAAAAAAAAAJaqSZOS22+vdoquUJenn/5kkqRcLqe2tjZJss4662S//fbLK6+8kuuvvz5Nb9PkUS6XkySbb755Nt544yTJQw891Hls3vEBAwakVCpl5syZWWONNTrnjx49Otddd10KhUL+8Y9/ZOedd843vvGN3HrrrRk5cmSuvvrqXHjhhQtVupIkp52WrLrqQv4YlnGNjclll71z6cqPfrTsl64kyZw5yV//muyxR9LSUu00LMhNNy1/pStJUi4nr72WfPCDyYQJ1U4DAHRH7n4FAAAAAAAAAAAA6GZmzpyZb37zm9l///3z97//PWuuuWbK5XI+9rGP5Zvf/GY233zzJAsuXHm7m/cAAAAAAAAAAAAAABbXb35T7QRdpS7PPfehvPzynBQKhSRvFKqMHDkyq666au65555MmjTpLceSdI7fYIMN8slPVspbrr322iRJTU1N5/XfNTU1efjhh7PSSitl5ZVX7px/5513Zvr06eno6Ehzc3P+3//7f3nqqafy0ksv5f/+7/+yxx57pKamZqHPqKGhUlLS2LjQU5dJPXsmX/1qsvXWCx7zgx8kP/zhsl+6Mk9TU3LbbcknP5m0tVU7Df9t7Nhkr72Wv9KVecrl5NVXkw99aPn5NwEArDgUrwAAAAAAAAAAAAB0M/369cusWbMyaNCg/OpXv8pPf/rTbLrpprnqqquSvHFT3n8XrkyaNCknnnhiRowY0eWZAQAAAAAAAAAAAIAVW2tr8tvfJi0t1U7SVUo5//z52y822mijrL/++nn66aczceLEJG+UrbxZY2NjvvrVr2adddbJLbfckjPPPDOzZ8/O9OnTc8cdd+Tggw/O3Llzc+yxx2bAgAHp6OhIkuy7774ZM2ZM2tvbM3r06JxwwglZb731lsgZbbVV8rWvVUpLlmfFYrLKKpVSlQX5zW+SM85Y/gommpuTu+9OPv3ppFSqdhrmaW9P9t9/+Xs//beOjmTatOTYY6udBADobgrlN9dVAgAAAAAAAAAAANAtTJ48OS+//HI233zzJMlFF12UF198MV/72tfS87/ucnv++edzzjnn5Nxzz83MmTOTJOeee27+53/+p8tzAwAAAAAAAAAAAAArpksvTb74xWT27Gon6TprrDE3Eyf2yJt7VebOnZvDDz88l156af785z9nn332edu5pVIpxWIx1113Xb773e/m/vvvz9prr52BAwdm0qRJmTp1ar7xjW/k1FNPTY8ePbrojCoFEp/4RDJ6dKXkY3k0YEDyr38lC+qjueaa5KCDlt/zSyrlOIcfnvzyl9VOQpL86EeVx5w51U6yZDQ2Jtdfn3zoQ9VOAgB0F4pXAAAAAAAAAAAAAEhbW1vq6ure8tr06dPzm9/8JmeccUaam5uz/fbb5yMf+UjuvPPOPPHEE3nppZeqlBYAAAAAAAAAAAAAWNHstVdy9dXVTtG16ura89RTtVl77be+fuSRR+acc87JpZdemv3226+zZGXu3LlpaWlJv3790tHRkZqamiTJ+PHjc9VVV+W2227L9OnTs8UWW+Tggw/OBz/4wSqcVTJ3brLTTsnDDyctLVWJsMj69EnuuivZbLO3Pz5tWvL+9yczZ3ZtrqVBOcayYezYZMstl+8in7ez2mrJ009XSn4AAJa2YrUDAAAAAAAAAAAAAFA9pVIpSTpLV8rlcuexyZMn51//+leam5tz9NFH58ILL8z3v//9fPWrX82UKVPyu9/9riqZAQAAAAAAAAAAAIAVz7/+Ve0EXa9cbs1NN81IUrm2u+X1lpK+ffsmSWbMqBwrFosZP358hg4dmk9/+tPzrbPeeuvluOOOy2WXXZYxY8bknHPOqVrpSpL06JHceGOlvKSxsWoxFkqhkPTtm9x884JLV5Lki19ccQoympuTAw9M5sypdpLuq7092X//SlnRiubVV5Pjjqt2CgCgu1C8AgAAAAAAAAAAANCNFYvFzJw5M3/7298ye/bsFAqFzmMbb7xxRo0alfXWWy8TJ05Mnz59kiRbbrlldtttt5x22mnVig0AAAAAAAAAAAAArEBeey2ZOnXR5h56aFIuv/FYWMViMnr0W9c49ND5x33968mllybPPPPuY9+r9vaGXHnlC6/nKKahoSFJ8vDDD6d///7ZbrvtOscOHDgwTz31VK677rq0tbWlpqbmLWuVy+U0LkMtJ336JHfckWy//bJfvlIsJv37J3fdlWy99YLHXXllctNNSWtrl0Vb6pRjVNcvf5k899yi/e1a1jU3JxdckNx7b7WTAADdgeIVAAAAAAAAAAAAgG6spaUlZ599dr72ta91lq6UX79jp1wup1+/fjn55JNz1VVX5e9//3uSZN11181BBx2UF198Mb/73e+qlh0AAAAAAAAAAAAAWDE89FDSs2d19j7xxGTEiHcfd+qpyf77J+ussyR3r8ktt7TnjjvuSHNzc5566ql873vfy/XXX5/tttsum2yySZKkVCqld+/e+cc//pGJEyemrq6u87rveeZdD74saWxMrrsuOeig6v1+302vXsn66yf3359suumCx02blhx2WNLU1HXZusK8cow776x2ku6noyM5/fRkzpxqJ1l6mpuT006rdgoAoDtQvAIAAAAAAAAAAADQjTU0NKS2tjavvPJKbrnllrccm3fj3QEHHJCBAwfm/vvvT2tra5Jkxx13zCc/+cmMGjWqyzMDAAAAAAAAAAAAACuWBx5I5s7t+n2HDUtOOSUpld59/0cfTf7wh+QrX0mmTFlyGebOfX922unD+dCHPpQDDjggp512Wj784Q/nD3/4Q4rFyscHF4vFlMvl7LbbblljjTWSLJtFK2+nri754x+Tq69OVlkl6dGj2okqCoVKMcxxx1V+t+uu+87jv/SlSonEiqi5OTnwwKSlpdpJupd//CN5/RaNFVa5nNx0UzJ5crWTAAArOsUrAAAAAAAAAAAAAN3cRz/60RSLxdxzzz0pl8udN+CVy+UkSVNTU2pra3Pfffelvr4+STJ48OCceOKJOfHEE1MqlaqWHQAAAAAAAAAAAABY/t1+e9eXPjQ0JKNGJfX1yS9+8e7FACNHJocfnvzud0u2gKO+vjGHHvr/Ul9fn7XWWiv/+7//m8svvzyrrbZa5zXdyfJTtLIgu+ySPP10csABSc+e1c3Sq1eywQbJPfckp55aKYd5J889l1x77YpdkjFrVnLFFdVO0b2ceWbl594d/O531U4AAKzoaqsdAAAAAAAAAAAAAIDq2mqrrTJs2LD87W9/y957752tttoqHR0dqampSZK89NJLaW5uTkNDQ5qamtLY2JhCoZARI0ZUOTkAAAAAAAAAAAAAsCIYN67r9zzjjGSTTZLHHku+/e1kn326PkOSNDbW5NOf/m4+9rFT5zu2rJWtzJkzJ0ceeWSmTp2axsbGvO9978vKK6+cVVZZJQMGDMjqq6+eXXbZZYHz+/ZNLrgg+exnk4MPrhTYzJ7ddfl79Kh8Pe645OST371wZZ7f/CYplZZermXB7NmVIpCDD652ku7h6aeTBx+sdoquMXdu8qtfJd/5TlLrE9EBgKXEf2YAAAAAAAAAAAAAkFNPPTUf/ehHc9ZZZ+WPf/xjevfunZaWlowfPz7f/va3M3369Gy55Zbp2bPnfHPL5fIyd0MfAAAAAAAAAAAAALD8aG7u2v123jk5+uikpSU55JCktbVr9/9vLS3FLt+zXC6nra0t5XI5Tz75ZNZYY42stNJK7zhn1qxZuf766zN58uRsvfXWeeihh9LU1JS5c+fm1VdfzZAhQ/LMM8+kVCqlWKyc08SJE7P22mtn8ODBqaurS//+/TNgwICMHLlyXnttlzz55N6ZOnVAWlqSjo6lc659+lRKVo4+Ovnyl5NBg9773JaW5Nxzq/8e6QpPP5088kgydGi1k6z4zj576b3fl0Vtbcnf/pbsvXe1kwAAKyrFKwAAAAAAAAAAAABk5513zhe+8IX88Y9/zLPPPpttttkmffr0yR133JF77rknH/rQh3LyySd3ji+XyymXy503wwEAAAAAAAAAAAAALKqWlq7bq1+/5Pzzk2Ix+e53K0UT1VQqJXPnds1eLS0taWhoSJIUCoXU19fnl7/8Zb7xjW/kmGOOyc9+9rO3lKb8t7mvBx06dGhuvvnmPPvss2lvb09LS0tmz56dHj16JEmKxWLK5XIKhUJeffXVJEljY2OGDx+eqVOnZs6cOZk8eXKamu7LHns8lC996Vf56U9LufTSYorFUubMWfzr1BsaKr/joUOTb30r2X33pHYRPo35iiuScnmx4ywXWlqSn/+88u+DpadcrvyM29qqnaTrzJqV/PrXilcAgKVH8QoAAAAAAAAAAAAASZIf/OAHGTJkSL7//e/ngQceSJLU19dn5513zje+8Y0MHDiw8ya6QqGQQqGQ9vb2FAqF1NTUVDk9AAAAAAAAAAAAALC8am/vur1OOy1Za63kjjuSH/+46/ZdkHI5aW1dmuuX097enoceeijlcjnbbrtt2traUigUUltbmx122CFJ8u9//ztJpZDl7dYoFAqZPXt2XnvttWy++ebp3bt3Nttss3fct1AoZMaMGUmSPffcM2eeeWZeeumllEqltLa2pqWlJb17986aaybnn1/M2Wcnf/5zay699MU89lj/TJvWLzU17SmVymlv77HAvRoaKo/m5mSVVZKttkp23LFStrLBBovz00vOOCOZPXvx1lhedHQkf/lL8stfVgqKWDqee67ys+5uXr9NBQBgqVC8AgAAAAAAAAAAAECSZLXVVst3vvOd7LzzznnsscdSKpXSr1+/7Lbbbunfv3+SpFgsplwup1wu55prrsnFF1+c5ubmrL766vn+97+fgQMHVvckAAAAAAAAAAAAAIDlTn191+215pqVryNHJqXS2485//zKY4stkkceWbp5isWkx4I7RRbbnDlz8vGPfzwvvfRSLrrooiRJbe0bH0tcW1ubNddcMzNnzsyECROy9tprL3Ct2bNnp1Qqpb6+Pq+++mrGjRuXVVddNUOGDHnbwpYkmT59epJklVVWSVK5bn1B+vZNvvSlHvnSl9ZNUinkefzxYv71r448+GApDzzwbO6999GsvPJa2W67LdOzZ9KrV7LZZsmWWybDhiV9+izcz+edjBuXPP30kltveVBTk1x2WXL44Ut23fb29rS2tqa9vT2FQiGNjY1veR8urFdeeSU33XRTGhsbs/nmm2fIkCGdx5qamnL11VfnqaeeSrlcTltbW9rb2zu/1tTUpFwuZ+utt87BBx/cWRL0ZhdddFFuvvnmTJw4MfX19Rk8eHB23XXX7LXXXouceZ4HHkgW5dQPPbTyd2meBfyTe4vNNksOOyzZeuvKv4+ePSuvP/dcss46bz/n619PRoyoFBi9ecznP59ccMHC555n7tzkpZeSd/gTAACwyBSvAAAAAAAAAAAAAPAWO+ywQ3bYYYcFHi8UChk7dmyOO+64PPPMMxk4cGCmTJmSf//73/nJT36SESNGdGFaAACAhVMqJc3NlRv5W1qSurrKh5c0Ni7aBxoAAAAAAAAAAIuvoaHaCaqnUFi84pVy+Y113s68QpU11lgjK6+88nzHa2pq0rt378ydOzezZs16fc23FlHM+3769Olpb2/P3//+92y55ZaZM2dO1llnney000456KCDMnTo0LfMSSoFGUkyderU3H333Zk2bVrWW2+9bLzxxkmSUqmUYrH4ttlra5PNNy9k881rs9tuL+arXz02tbX/yOmn/zaHH75lOjo6UlNTs3A/sIVw992VIpLuZM6c5Oabl2zxyr333puTTz459957b5qamrLmmmvmM5/5TI477ristNJKC71ea2trTj755Jx33nlJkrPPPjtHHnlk53upqakpf/nLX3L77benR48eKRQKKRaLqa2tTUdHR1544YUkyUknnTTf2pMmTcqXvvSl3HbbbRk8eHAGDRqU5ubmXHPNNbnzzjuz1157veN79r39PJLZsxd5+kLZeefkmGMWbs6ppyb9+y/5LA0NldKZ3Xdf8msDALgMHAAAAAAAAAAAAID5lMvllMvlzpuBpkyZknvuuSfbbLNNVltttZx99tl55plncvbZZ2fXXXfNzTffnNNPPz3HH398xowZU+X0AAAAFc3NySOPVG7Yv+OOyocWTJyYFIuVD8UoFisfPtLRkbS3JyuvnAwbluy0U7LVVsmWWyaL8NkOAAAAAAAAAMBC6t17ya95yimVAoEkOf/85AtfqDz/wx+S226bf/x3v/vGdQIXX5zcd1/yej9DkuSjH0169qw8n/c1SYYPT159tfJ89Ojk9Z6RhbKw59/SUrnmYfbsynURH/rQWzO9WXNzc+bOnZvevXunx+sNL4VCobMYpa2tLR0dHamvr39L2cqbzXu9oaEhhx9+eNZcc83U19dnxowZGTNmTM4888xcdNFFGTVqVHbccce3zJ0xY0aS5Cc/+Ul++tOfplgsZq211sqIESNy5JFHZptttnnHc51XcnHnnXfmmmuuySc/+cnsv//+SbJUS1eSZMyYRSvIOPTQyntungWV4ixIsVi51mXEiDde+/znkwsumH/sHnskRx1Vuc6lZ8/KtTHXXJP86EfJ9OkLnz2pXGOzpNx4443ZddddM2DAgHz+85/PoEGDcuutt+aMM87I7bffnptuuimNjY0LteZf//rXnHfeedlqq63y5JNPplevXkneeJ8OGDAgZ511VmbNmpWamprO+yJ69uyZ5557LrvttlvWWmutfPWrX33LujNnzsznPve53HXXXfnlL3+ZkSNHpm/fvp3HmpqakmSxSleS5Pbbk1JpsZZ4z159Nbn22uT++yvXRn3lK+8+59FHkyefrMw59dRk4MAlk2XOnMp7S/EKALA0KF4BAAAAAAAAAAAAYD6FQiGFQiGzZs3KKaeckl/84hdJksbGxhx11FGZPn161l9//Rx22GHp2bNn1l9//bS0tORb3/pWrrjiiuy7777VPQEAAKDbeuWVygeknHtu8vzzlQ+UaGurlLDMUypVilb+29SpyQ03JLfemjQ2JnPnJv36JfvtlxxzTLLBBl12GgAAAAAAAADQrWy5ZfLYY12z19///vavH3PMG8UrN9wwf8nFeeclQ4bMP+/ooyuPJNlpp0qpwsJobk423XTh5jQ0VL726JHsuus7j21ra0uxWFxgWcRrr72W2bNnZ+DAgQsswJhXaLHDDjtk+PDhGTBgQOexGTNm5Cc/+UlOP/30fOc738kll1ySNddcs/P4kCFD8p3vfCcf+9jHUiqV8tJLL+VPf/pT/vSnP+Vf//pXLrjggncsXykWi3nllVdy1VVXJUn22GOP9OvXr7OQZWm6666luvwCnXjiW0tXFuTUUysFQ2+2/vrJsccm++yTjByZTJq08PtPnFh5Xy5kH8p8Xn755Rx11FEZMGBALrnkknzsYx9Lkpx44ok54ogj8oc//CHf//73c/rpp6dcLi+w+OfNnnzyyZx44onZZ599ss022+TEE09M6b9aTGpqarLBAi70eeyxx9LR0ZFhw4Zl9dVX73wflcvl/OUvf8ltt92WH/zgBzniiCPeMu/N7+nFUS4n//nPElnqPbnggjf+lh166HsrXhk58o3n3/rWksvS0VEpFAIAWBqW7v8yAAAAAAAAAAAAAGC5VSqVcuKJJ3aWrhxyyCE57bTTctddd+W2225LXV1dmpqaOsfvsssuWWeddXLBf99hCAAAsJSVy8l99yUHHpisuWblQyWeeaZSrvLaa28tXXkv2toq81pbK2Usv/99ssUWyXbbJVdd9falLQAAAAAAAADAohsxIunVq9opqqNfv+R971t66zc2NqZPnz6ZPn165s6d2/l6uVxOkrzwwgt55ZVXsvbaa6d///5JssACjMbGxs7SlVKplI6OjgwYMCCnnHJKdtttt9x1112577773rLGfvvtl1NOOSUf/OAHM3LkyBx44IH585//nCOPPDLjxo3Lb37zm7dcl/5m8wo1rr/++lx11VX5yEc+kl122eUdMy4p7e3J008v1S3e1rBhlTKVUil5069rPh/84BulKx0dybe/ney1V3L33ZXX1lmncs3LoujZM/n3vxdt7pv95z//yZNPPpmtt946H/vYx9LR0ZFyuZyampqcdNJJSdJZqPNetLS05PTTT09ra2t+9rOfpaWlJYVCIR0dHUnmf0+Uy+WUy+XO99HMmTPz4x//OD179sxnP/vZt8x59dVXc+6552bQoEE5+eST09HRkdtvvz033nhjxo0bt9g/i3leeKFyrVN31VUFWwBA96N4BQAAAAAAAAAAAIC3NWnSpPzf//1fBg8enDFjxuTCCy/MN77xjVx77bU58MAD8/TTT+e2227rHL/JJpukoaEhr732WqZNm1a94AAAQLdRLicXXZRstFGy887J5ZdXPnBiYYtW3k1bW2XNe+9NDj00GTiwUu6ygM/8AAAAAAAAAAAW0pZbJsVF/KTcCy5ICoU3HvN873tvvPaFL7z7Ouus88b4Cy545+MLetx++8LnHzZs4ecsjMGDB2fAgAF58MEH09bWliRpb2/vfH7fffeltbU12223XVZaaaX3vG6xWExNTU1aWlpSX1+flVdeOUmlHCN5awlGTU1N5/NSqZRevXrl8MMPz/vf//7ccMMNeeKJJ5K8UQbz5j2SSjlHW1tbPvvZz2bdddedb/2l4Yknkvr6pbrFfBoaklGjKvv+4hfJ5MkLHnvMMW88/+MfkzPOSK6+OjnggEppS5Lsumuy8cYLn6OtLXnggYWf92blcjl33HFHkmTkyJFJKr/Peb+3/v37Z/jw4Zk6dWoefPDB9/T7vPLKK3PBBRfkrLPOyuDBgzvfL/OKVf5boVBIoVDofB89//zzufvuu7P22mvnU5/6VMrlcue+zc3Neeihh7Lqqqvm1ltvzdChQ7PHHntkzz33zC677JL9998///nPfxbvh5Jk5syktnaxl1luLenrugAA5lG8AgAAAAAAAAAAAMDbmjFjRmpqarLNNttku+22S0tLSzo6OtK7d+/84Ac/SE1NTX7+859n4sSJaWtryz//+c+MGzcu7e3tnTfNAQAALC0TJyYjRyZf/nLy5JPJnDlvfGjE0jRrVjJ9enLWWcn66yejRy/9PQEAAAAAAABgRbfppsncudVO0fXq6pIdd1y6exSLxWy99dZJkn/84x9Jktra2jQ0NOSZZ57Jddddl0KhkA9/+MNJ5i8/+W+lUimlUinlcjmlUqmz1GLGjBlJkj59+iRZcDFKsVhMuVzOeuutl5VWWilTpkxZ4D5J8te//jW33357tthii4wYMeI9ZUyS1tZK4c6XvpSccEJy+unJb3+bXHJJcu21yd13J2PHVspN3u699/DD77rFEnfGGckmmySPPZZ8+9vvPPb1X1eSt16/MmlS8vzzb3y/884Ln6O5ORkzZuHn/bfx48envr4+Q4YMSfLW90RDQ0Pe//73p7m5OePHj39Pa33zm9/MPvvsk4MPPjhz585N/evNOP+fvfsOr6JM2DB+n5IeOkqTJip2pIuoIDYWOxYs62JZe0NXRXdV7Hz2FdfesCGKou6KYkFFFBWxdwWkWOgtpCfnfH+MSUA6JBlC7t91nSvT55kQchKYd57VFa8sr7i4mFGjRgHwl7/8ZaWvzyVLlgAwa9YsTjnlFNq0acOwYcO477776NatG88//zynnnoqs9fUhrMOCgpWLIiqbf7oe5IkSap0tbjbTpIkSZIkSZIkSZIkSZIkSWsTi8WIxWJAMLAJgkFJ9evXZ7/99uN///sfPXv2pF27dvz+++8UFRWx7777AsFgttUNlpMkSZKkDZVMwkMPwYUXQmEhlJSEkyM/P3gdcACcdBLceitkZoaTRZIkSZIkSZIkSZKkmi41Fdq0gZ9+CjtJ9crIgD86UarUkCFDeOWVVxg8eDBz586ld+/eLFiwgLvuuospU6Zwww030K5dOyAox/jwww8pKiqiR48epKSkADB//nwaN25cXrRStm00GmX8+PFMnjwZgO22226l8y9flFJaWko8HmfOnDksXLiQrKws6tatu9rsjz/+OPPnz+fmm29eIePapKTAX/4CixYFr8WLYcaM4GPZq2z5okUQjUL9+hWvpUshL2+tp6k0ffrA+ecH98P89a9Bcczq1K8PDRtWzP+5C2T27ODvE8Afn7L1Nm/ehu23vGXLlhGNRsnKylppXSwWo169epSUlJSXnqxOYWEhV111FcXFxdx6663lYxUikQjJZJLiP9o8SktLy8c//Flubi4PPvgg9erV44wzzgBW/DoqLCwEYOnSpey+++6MHDmS7OxsAPr27Ut6ejpPP/00d955J0OHDl1t1qIi+OgjKC0N7msq+1g2/fXX4d3vtCkoKQnu/3KoiSRJqmwWr0iSJEmSJEmSJEmSJEmSJGmVOnTowPbbb8+PP/7I119/zc4771w+EOm3335j5syZXHLJJSQSCV566SWysrK47LLLuOiii4B1G8wmSZIkSetj1iw4/nj47DPIzQ07TSA/H4YPh5degmeegT33DDuRJEmSJEmSJEmSJEk10557wpQpwUP5a4uCAujUqerP06RJE1555RX+8Y9/MGzYMIYNG0YikaB58+bl94CnpaWRSCSIRqP06tWL4uJi5syZwxZbbAHAxx9/zJVXXsmee+5J165dadGiBUVFRfz4448MHTqU2bNnc9lll9GyZcvy83799de0b9++vLwFIB4PHol82223MWXKFI444ojycyx/D3o0GuX9999n4sSJbLXVVuy3337rdc2RCBxzzLptm0wGfxbLF7I8/DD8+ON6nXKD1asX3H8SjcJVV8EXX6x5+z/3mPy5pGX5+T+6Q9bbwoVBEdLypSHLf2zUCLbZBuJreMJ1NBolmUySSCRWWldWnFI2vSYvvvgizz33HCNGjKDNH40yaWlp1KtX749rDC5ydaUrAB999BFz5syhV69ebLvttuXlLWXKyn+ysrI477zzyM7OLv/70KRJE84++2yefvppXn31VYYOHbrS/mXy8uCf/ww+L7HYih/j8eDr64+emFopGrV0RZIkVQ2LVyRJkiRJkiRJkiRJkiRJkrRal156KUcddRT33nsvd999N5FIhMLCQl5++WW++OILBgwYwGWXXcYVV1xBaWkpaWlpZP15FJckSZIkVYL334e//CUoOikpCTvNivLzg9cBB8CNN8KgQWEnkiRJkiRJkiRJkiSp5vn73+HZZyE3N+wk1adHj6DAojrsuOOOPPHEE0yZMoVff/2V0tJSWrduTffu3cu3iUajAGy//fZMnTqVOnXqlK9r1qwZWVlZPPnkkzz00ENEo1EikQg5OTlst912HHnkkQwZMoS0tLTyfR566CGeffZZ9ttvP3bddVcaN27MggULeOeddxgzZgxbbrkll1xySXmBRpmyUot77rmHuXPncsstt9C0adMq+9xEIpCREbyaNQuWvflmUDJSHa6/Hlq2hHffhVtuWfv2f/47stynfKX5Zcs2LNOXX0K/fisXh5RN9+sHF164+uKVSCRCw4YNKS0tZdGiRSutTyaTLF26lGg0utKf//JycnI477zzaNasGVtssQUvv/wyyWSSoqIiPvzwQwDGjRtHPB6nVatW7LPPPisdo6SkhHvuuYd4PM4pp5xSnm95DRo0KF++9dZbAxV/H4DyZfPnz19tVoD69WHChNWv//JL2Guv2lu+slwHkyRJUqWyeEWSJEmSJEmSJEmSJEmSJEmr1b9/fw4++GDuvfdevvzyS3beeWfmzp3LCy+8QMuWLenfvz/AGgc6SZIkSdLGeu016N8f8vLCTrJm+fnwr3/BwoVwzTXBQzkkSZIkSZIkSZIkSdK66dEDmjSBadPCTlI96tSBSy+t3nM2btyYxo0br7CsrORkeV988cVK++666648++yzzJo1i19++YXffvuNvLw8GjVqxK677krnzp1X2ueAAw5g6tSpvPnmmzz99NOUlpYSi8WoU6cOJ554IieeeCK77777SvtFIhGmTZvGSy+9REZGBieffDLx1TV8VJFYLLj3I5ms+nNttVXwce+9IZFY9TbDhwev3XaDL74I7k9p2DBY9+dOmrLyGICpUzcsU8eO8EevyQbbYYcdKCkp4bvvvlvl+u+//55YLMb222+/2mNEIpHy8pbevXuvcv3IkSMZOXIkf/3rX1dZvPL777/zyiuv0KRJE4466qhVniczM5MuXbrw3XffMXfuXLbbbjsSf/xhRKNRFixYAKxY0LIh0tNX/2e8oYYMgauvDqaHD4eTT65Y17IldOoUTJd9BMjMhMMOC6bnz4f3369Yt//+wfqy7cp06gSLFwfT770Hf3xK1ovFK5IkqapYvCJJkiRJkiRJkiRJkiRJkqQ1+r//+z+aNm3KQw89xAcffEAikaBly5ZccskltGvXLux4kiRJkjZzL78MxxwTlJrUBHl5cNttwcdbbw07jSRJkiRJkiRJkiRJNUckEhSR/OMfkJsbdpqql5EBBx4Ydop1L5CIRqM0adKEJk2a0KVLl5XWr6rApV+/fhx44IEsXbqURYsWsXDhQgoKCsjKymKbbbahTp06qz3fww8/TEFBAYMGDaJhWcNINcrIgHgciour/dTr5O234cgjg+m99oLHHgum27SBVq0qtnvrrQ07fkbGRsUDYP/99wdg7Nix3HLLLSusmz17Np9//jmtWrVi5513XkOODK6//noAUlNTicVixGIxAN5++22GDx/O8ccfz4ABA2jRosVK+yeTSZ5//nlKS0vp27cvGau5sNTUVE4//XROP/10HnjgAfbcc0+i0Wj5+lv/uBHogAMOWI/PwMpatoSCgo06xHrp0ycoY/mzLbeEF18Mpt95B5bvq3nggeDr6M/OPz94AfTuDePHr3+eVfwRSZIkVQqLVyRJkiRJkiRJkiRJkiRJkrRGO+64Iw888ABHHHEE8+bNIz8/n0MOOYTmzZuHHU2SJEnSZm78eBgwoOaUrpTJy4N774X69eGKK8JOI0mSJEmSJEmSJElSzXHCCXDRRWGnqHoZGTBoEPzRH7FZWF2BSywWo0GDBjRo0ICtt956hXWrKmspc8MNN3DDDTdQWlpa6VnXRXp65RevDBkCV18dTA8fDiefHEw//HBQfvFnV10FZZ0zI0bApEnw66/B/LBhFcUrJ50EU6fCt9/CP/9Zsf8bbwTLNkRm5obtt7ztt9+effbZh/Hjx/Of//yHs846C4Bly5YxePBgIpEIp59+evn2yWSSl19+mXg8zl/+8hcg+Pop2+/PEokETzzxBF27duWQQw5ZbY5HHnmE1NRUzjnnnNVuE4lEOOaYY3j66ad58sknSSaTHHDAAUQiEcaOHcuIESNo164dl1122YZ8KsplZATlKz//vFGHqbF69gw7gSRJ2lxZvCJJkiRJkiRJkiRJkiRJkqR1UjZwqUwikSASiax2oJskSZIkbYwvvoCDDgpKTGqivDwYOhS23BKWez6EJEmSJEmSJEmSJElag+xs+Otf4ZFHoKQk7DRVJ5mE004LO0X41uVe9FhI7TQtW0JKCuTnV/25Xn551csHDaooXnn9dXjssYp1774L118PV1wRFPjceOOK+86YAX//+4bliURg2203bN/lxeNx7r//fvbaay/OP/98xowZQ9u2bZk4cSJfffUV++yzD5deemn59sXFxRx22GFAMF6hTDKZJJlMLpcvQiKRYPHixZSWljJ79uzy7f78NfXqq6/y9ddfs/3229OxY8c15q1bty4PPvggt956K0899RQjR46ktLSU9PR0TjjhBC677DK22GKLjf68dO++YcUrjz224tdAmWuuCV7rs8+atG27/tnWRVaWxSuSJKnqWLwiSZIkSZIkSZIkSZIkSZKkDRKNRsOOIEmSJGkzVVgIhx8OublhJ9k4eXlw4YWwzz6V8zAKSZIkSZIkSZIkSZJqg3/8A554YvMtXklNhf79oXHjsJNoTTp3hqKisFOs2ZVXwuTJcN550KkTZGbCrFnw3//C0KEwf/6GHTc7G3r0qJyM22yzDZ999hnXXnstr7/+OpMmTaJ169bccMMNDB48eIWilHg8zg477EBWVtYKx4hEIisVqsRiMXbZZRcGDBhAt27dyrf7s4yMDK688kp6rOMFbb311tx8882cfPLJLFiwgGg0SuPGjWndujWNGjVa38tfpb32gpdeqp5Sn01JNBr8vZIkSaoKkeTyVX2SJEmSJEmSJEmSJEmSJEmSJEmSJIXs0kvh7ruD4pKaLhqFDh2Ch1zYXylJkiRJkiRJkiRJ0rq54gq4447N496BP6tfH6ZOhYYNw06italfH5YsCTtF9cvMhC++gG22CTvJ5umjj+CAA2Dp0rCTVK+UFMjNDT5KkiRVNm/TliRJkiRJkiRJkiRJkiRJkiRJkiRtMiZPhv/8Z/N5cEoiAT/+GDwMRpIkSZIkSZIkSZIkrZshQ6BFC4hEwk5SuTIz4bHHLF2pKTp0CDtBOJJJaNcu7BSbr1133XzujVofW29t6YokSao6Fq9IkiRJkiRJkiRJkiRJkiRJkiRJkjYJhYVw9NGQnx92ksqVmwtXXgk//RR2EkmSJEmSJEmSJEmSaoaUFBg1CtLTw05SeVJToW9fOPTQsJNoXe29N8RiYaeofjvuuPmVHm1KMjKga9ewU1Sv9PTgvjBJkqSqYvGKJEmSJEmSJEmSJEmSJEmSNloyGXYCSZIkSZuDK6+EuXPDTlE1CgvhmGMgkQg7iSRJkiRJkiRJkiRJNUOHDnDRRZCZGXaSypGZCQ8+GHYKrY9u3SArK+wU1SsSgb32CjvF5m/wYKhTJ+wU1SeZhLPOCjuFJEnanFm8IkmSJEmSJEmSJEmSJEmSpI1SVATvvRd2CkmSJEk13aJFcNddkJcXdpKqkUjAlCnw5pthJ5EkSZIkSZIkSZIkqeYYMgRatoR4POwkGyczEx57DBo2DDuJ1seeewb3y9cmWVnQr1/YKTZ/Bx0Eqalhp6gekQjsuy80bx52EkmStDmzeEWSJEmSJEmSJEmSJEmSJEkbZdEiOOww+P33sJNIkiRJqskefRSim/mIt2XL4Oabw04hSZIkSZIkSZIkSVLNkZICb70FjRvX3PsKMjPhmmvg0EPDTqL11aABHH54zf3a2xB16gQlGapa8Ticfz6kp4edpOplZcGll4adQpIkbe4iyWQyGXYISZIkSZIkSZIkSZIkSZIk1WwXXACxGNx+e9hJJEmSJNVEiQS0bAm//RZ2kqqXng4//ACtWoWdRJIkSZIkSZIkSZKkmmPaNOjaFRYtgpr0NN2srOBe6xtuCDuJNtTkydCrF+TlhZ2k6mVmwrXXwj/+EXaS2mH2bGjbFgoKwk5StVq1gunTIRIJO4kkSdqc1aKuREmSJEmSJEmSJEmSJEmSJFWVwYNh+HCYMyfsJJIkSZJqorfegqVLw05RPRIJ+M9/wk4hSZIkSZIkSZIkSVLNsvXWMHEiNGoEsVjYadZNZiacey5cf33YSbQxunQJiiNqg0QCTjkl7BS1R9OmcMABNed72obIzIRLLrF0RZIkVT2LVyRJkiRJkiRJkiRJkiRJkrTRmjeHE06AW24JO4kkSZKkmujmm2HZsrBTVI+iIrj/figsDDuJJEmSJEmSJEmSJEk1S/v28Mkn0KwZpKSEnWbNMjNhyBD4v/+zcGBzMHgwZGeHnaJqRaNwxBHQoEHYSWqXf/8b0tLCTlF1mjaF008PO4UkSaoNIslkMhl2CEmSJEmSJEmSJEmSJEmSJNV8v/wCu+4K338PW2657vsVFRVRXFxMcXExpaWlxGIx4vE4KSkppKamEnGkoSRJkrRZ+/132HprKCgIO0n1qVMHHnoIjjkm7CSSJEmSJEmSJEmSJNU8c+fCccfBRx9Bbm7YaVaUkgLp6d4XsLnJzw/ukV+2LOwkVSczE8aPhy5dwk5S+9x9d1Dus6l9P9tYGRnw3nvQqVPYSSRJUm1g8YokSZIkSZIkSZIkSZIkSZIqzTnnQFYW3Hzzqtfn5eXx+++/89tvvzFjxgx+//13CgoKiEajRCIRIpEIyWSSZDJJIpEgJSWFLbfckjZt2tCiRQuaNWtGnTp1LGORJEmSNiPPPQennAI5OWEnqV6nnAIPPxx2CkmSJEmSJEmSJEmSaqZkEp54Irh/uaAASkrCThQUV+y1Fzz2GDRpEnYaVbbNtRwDIDUV/vIXePHFsJPUTokE9OgBn3wCpaVhp6kcmZlw7rlw001hJ5EkSbWFxSuSJEmSJEmSJEmSJEmSJEmqNLNmQYcO8MMPsMUWwbIlS5YwadIkPv/8cwoLC4nH4xQXF5NIJNb5uJFIhNTUVEpLS4nFYuywww706NGDLbfcsoquRJIkSVJ1ueQSuP324AECqzJwIAwfXjG/Lj2Mu+wSFJt07QodOwYD+QGmT4e2bVfevmVLuPJK6NwZWrSAhg2huBh++QXefx/uuAO++mrjzvFn228P33239u0kSZIkSZIkSZIkSdLq/fYb/PWvMGlSeIUYKSmQng733QfHHbdu9zao5kkkYI89YPLkzacco0y9ejBlCjRuHHaS2uvnn2HnnSEvL+wklWPrrYN7o1JTw04iSZJqC4tXJEmSJEmSJEmSJEmSJEmSVKnOOgvq10/y979P4/3332fWrFkkk0lKK3F0WSQSIRaL0bhxY3r27MkOO+xALBartONLkiRJqj7duwcPP1mdDSleueAC+Pe/V16+ulKUXr3gnXdWf7yCAthnH/jwww0/x5+lpAQPSojH176tJEmSJEmSJEmSJElavWQSHn88+L/8RAJycqrnvCkpEItBnz7w8MPQtGn1nFfhmT4ddtpp8ynHAMjMhCeegP79w06i//wHBg+u+V9fGRkwYQJ07hx2EkmSVJtEww4gSZIkSZIkSZIkSZIkSZKkzUcikeDQQz+itPR2nnnmWX7++WdKSkoqtXQFIJlMUlJSwuzZs/nf//7HLbfcwrhx4ygqKqrU80iSJEmqWskkfPNN5R938WJ49VW47jq49961b79sGYwYAaedBv36wQEHwLXXQnFxsD49Hc49d+PO8Wfp6fDtt+u/nyRJkiRJkiRJkiRJWlEkAgMHwty58MADsNtuwYP/Y7GqOV92dvA6+2z4+msYM8bSldqiTRu4+WbIygo7SeVITYX997d0ZVNx9tnBvUuZmWEn2XCZmXDrrZauSJKk6hdJJpPJsENIkiRJkiRJkiRJkiRJkiSp5ps3bx6jRo1i8eLFFJc9nbgaxeNx0tLSOOqoo2jTpk21n1+SJEnS+ps+HXbaCfLyVr/NwIEwfHjFfCSyfudYfv/p06Ft23Xf98UX4bDDgun//Q8OPbTyzpGVBXfdBSefvO55JEmSJEmSJEmSJEnSuvn6a7jjDnj6aUhJgfx82JhbnLOyIJkMijcGD4ZjjoH09EqLqxokkYA99oDJk6G0NOw0G6dePZgyBRo3DjuJypSUwEEHwYQJwfetmiQzEy6/HK64IuwkkiSpNoqHHUCSJEmSJEmSJEmSJEmSJEk1WyKR4L333mPChAmUlJSElqOkpISSkhKeeuopdt11Vw488EBSU1NDyyNJkiRp7T75BOKb4Ci3rCzo2TN4lXnttco9R24uvP++xSuSJEmSJEmSJEmSJFWFnXeGhx+Gf/8bJk4MSjLefhs+/xxycoLSlOLioDijtDQo04jHIRaruJehqAi22Sa4f2CPPaB7d9hhhzCvSpuCaBSeew46doQFC4JCnpooIwOef97SlU1NPA4vvQR9+8KkSTWnfCUzE84919IVSZIUnk3wlnRJkiRJkiRJkiRJkiRJkiTVFPPmzWPUqFEsXrw41NKV5ZWUlPDll1/y448/cuSRR9KmTZuwI0mSJElajTlzgoeUbCruuAMGDVpx2bx5cNddcM89lX++WbMq/5iSJEmSJEmSJEmSJKlCnTpw4IHB61//CpbNmweffgo//wwFBcGrpCQoY8nIgHr1YLfdYPvtK0pYpOVttRW8/35QxrN4cdhp1l9GBjz1FOy7b9hJtCrp6fD663DkkfDWW5CXF3aiNcvMDApXLr887CSSJKk281c3SZIkSZIkSZIkSZIkSZIkbZAff/yR5557juLi4rCjrKSkpIRly5YxYsQI9tlnH3r06BF2JEmSJEmrkJ8PpaVhp1i7tDSIxYKHrFSm/PzKPZ4kSZIkSZIkSZIkSVq7LbYIilikjbHddvD229CrF+TkQDIZdqJ1k5EB994LRxwRdhKtSWoqvPginHkmjBixaZavRKPBfVV33AGnnx52GkmSVNtFww4gSZIkSZIkSZIkSZIkSZKkmuerr75i1KhRm2TpyvKKi4t5++23efvtt0nWlJFskiRJUi1SUFD5ZSYb4847Yc894eCD4eqrg4dibLEF/OtfcM89lX8+i1ckSZIkSZIkSZIkSZJqrt12g4kToUGDoIRiU5eZCY8/DgMHhp1E6yIWgwcfhNGjoVEjSE8PO1GFrCzYaSf49FNLVyRJ0qahBvw4LkmSJEmSJEmSJEmSJEmSpE3J559/zn//+19KNqWnI69BcXExH3zwAW+88UbYUSRJkiT9yabWjzh9Orz/PowZA9dcA//4R8W6k0+G1NTKPd+mdv2SJEmSJEmSJEmSJElaPzvtBJMnQ4sWkJERdppVi8eDoozRo+Goo8JOo/V14IEwdSoceWRQnhOmaDT4Ov/Xv+Czz2D77cPNI0mSVMbiFUmSJEmSJEmSJEmSJEmSJK2z7777jjFjxtSY0pUyxcXFTJ48mQkTJoQdRZIkSdJyMjKCBzuEbXUPvUgkKqbjcahbt3LPG/aDECRJkiRJkiRJkiRJkrTx2raF77+Hk0/e9MpXsrKgR48g34EHhp1GG6pePXjyyaA8p1GjcO47ys4OioY+/RQuvxxiserPIEmStDqbwC3pkiRJkiRJkiRJkiRJkiRJqglmzJjB6NGja1zpSpni4mImTJhAVlYWnTp1CjuOJEmSJIIHTcRiUFy8/vsOGQJXXx1MDx8ePLiiTMuWUPZj//I//mdmwmGHBdPz58P77wfT77wDv/wCb74J06dDMgldusAll1TsO3VqsM+GnmNVNrUHbUiSJEmSJEmSJEmSJGnDZGbC3XfDccfBgAGwaBHk54eXJx6H9HT497/hlFMgEgkviyrPgQfCzz/D44/DLbcE9yfl5QX3O1WFeDx4degAl14a3Bdl4YokSdoUWbwiSZIkSZIkSZIkSZIkSZKktSosLGTUqFE1tnSlTHFxMWPHjqVt27Y0aNAg7DiSJElSrbfllpCaCgUFlXvcPn2CMpZVne/FF4Ppd96BffYJplNToX//4LUqOTnw979v3DlWZautVr9OkiRJkiRJkiRJkiRJNc+ee8JPP8EllwT3lhQUQCJRvRmys6FjRxgxwvtTNkd16sA558DZZ8OECUEByxtvBOU6lXUfVlZWUOYycCBccAG0b185x5UkSaoq0bADSJIkSZIkSZIkSZIkSZIkadP36quvUlhYGHaMSlFSUsKoUaNIJpNhR5EkSZJqvU6dYFPod7zzThg9GqZOhaVLg0yLF8PkyXDzzbDTTkGJSmXKyoI99qjcY0qSJEmSJEmSJEmSJCl8mZlw993w7rvQvz+kp0NGRtWeMyUlOMfuu8OTT8L48ZaubO4iEdh7b/jf/2D6dBgyBHr3hvr1IS0N6tWDeHztxynbNiUFmjWDQw+FYcNg7ly45x5LVyRJUs0QSTpiVJIkSZIkSZIkSZIkSZIkSWswbdo0Ro4cSXFxcdhRKk1KSgr77rsv3bt3DzuKJEmSVKslk5CdDXl5YSepfnXqBA/X2G23sJNIkiRJkiRJkiRJkiSpKs2fDw8/DLffDvn5kJNTecfOygo+DhwIF1wA221XecdWzTV7NnzyCXz8MUyYEHwNFhQEr2g0KANKT4dWraBXL+jcGTp2hLp1w04uSZK0YSxekSRJkiRJkiRJkiRJkiRJ0moVFhZy1113kZubG3aUSpeSksJZZ51FgwYNwo4iSZIk1WrdugUD/GublBTIzQ0+SpIkSZIkSZIkSZIkafOXSMBrr8EDD8BHHwVlGBkZQRlGUdHa94/FgqKVwsJgvw4d4MQT4bjjIDOz6vNLkiRJmyqLVyRJkiRJkiRJkiRJkiRJkrRaL730El9//TUlJSVhR6l0kUiEpk2bctpppxGJRMKOI0mSJNVaF18Mt98OtW2kW/v28P33YaeQJEmSJEmSJEmSJElSWJYuhc8+g08+gfHj4YsvIDc3KGEpLoZ4HFJTIS0Ntt0WevWCrl2hc2do1izs9JIkSdKmIx52AEmSJEmSJEmSJEmSJEmSJG2ali5dutmWrgAkk0kWLFjAjBkzaNOmTdhxJEmSpFqre3eoUyd4kERtssceYSeQJEmSJEmSJEmSJElSmOrWDcpUevWCiy4KO40kSZJUc0XDDiBJkiRJkiRJkiRJkiRJkqRN0+TJk0kmk2HHqFJFRUVMnDgx7BiSJElSrdazJxQVhZ2iemVnw/77h51CkiRJkiRJkiRJkiRJkiRJkmo+i1ckSZIkSZIkSZIkSZIkSZK0ktLSUj7++GNKS0vDjlLlpk2bRk5OTtgxJEmSpFqreXPYY4+wU1SvSASOOCLsFJIkSZIkSZIkSZIkSZIkSZJU81m8IkmSJEmSJEmSJEmSJEmSpJX88MMPJBKJsGNUi0gkwuTJk8OOIUmSJNVql14K2dlhp6geqalw2mmQnh52EkmSJEmSJEmSJEmSJEmSJEmq+SxekSRJkiRJkiRJkiRJkiRJ0kree+89ioqKwo5RLUpKSpg0aVKtKZqRJEmSNkX77197ileiUTj33LBTSJIkSZIkSZIkSZIkSZIkSdLmweIVSZIkSZIkSZIkSZIkSZIkrWDBggXMmzcv7BjVKpFI8NNPP4UdQ5IkSaq1olG46CLIyAg7SdXr3h3atg07hSRJkiRJkiRJkiRJkiRJkiRtHixekSRJkiRJkiRJkiRJkiRJ0gpmzpxJJBIJO0a1Kioq4ueffw47hiRJklSrnXIKJJNhp6ha2dkweHDYKSRJkiRJkiRJkiRJkiRJkiRp8xEPO4AkSZIkSZIkSZIkSZIkSZI2LbNmzaK4uHit23Xo0IHDDz+8fP6aa65ZaZshQ4aUT7/44ot88cUXazxmkyZN2H333WnWrBl16tQhLS2N0tJSFi9ezPTp05k4cSJLlixZ5b6tW7emW7dutGzZkoyMDAoLC1myZAmzZs3i9ddfJ5FIrPHcM2bMWON6SZIkSVWrUSM480y4/37Izw87TeWLRqFNGzjwwLCTSJIkSZIkSZIkSZIkSZIkSdLmw+IVSZIkSZIkSZIkSZIkSZIkrWDWrFmhnbtp06bstttuKyyLxWJsueWWbLnlluyyyy488MADLF68eIVt9ttvP3r27LnCsng8TlZWFs2bN2fcuHFrLV6ZP38+yWSSSCRSGZciSZIkaQMMHQrPPw8h/lpSZdLSYNSooIDF3z0kSZIkSZIkSZIkSZIkSZIkqXJYvCJJkiRJkiRJkiRJkiRJkqRypaWlLFy4MLTz5+fn89lnnzFjxgxycnKIRqNsu+22dOvWDYCMjAw6derEW2+9Vb5Px44dy0tXCgsLmTRpEr/88gulpaXUq1eP1q1bk0wm13ruSCTCwoULadSoUdVcnCRJkqS1Sk+HZ5+FPn0gPz/sNJUnMxOuuAK22y4BRC1dkSRJkiRJkiRJkiRJkiRJkqRKYvGKJEmSJEmSJEmSJEmSJEmSys2bN494PE5RUVEo5//xxx/58ccfV1g2ZcoUWrVqRdOmTQFIS0srXxeNRundu3f5/NNPP82MGTNW2P/TTz9dp3NHIhF+//13i1ckSZKkkO2+O5x+OjzwwOZRvhKNQrt2cOmlwe8ws2fPZvz48Xz55Zfk5ubSqVMn2rdvT/fu3cOOKkmSJEmSJEmSJEmSJEmSJEk1jsUrkiRJkiRJkiRJkiRJkiRJKjd79mySyWTYMcqlpaWxzTbb0Lhx4/JlU6ZMKZ/eaqutqFu3LgBLliyhbdu2HHzwwdSvX59ly5bxww8/8M4771BQULDWcxUVFfHLL7+w8847V/6FSJIkSVov//d/MHo0zJoVdpKNl5YGzz4L8+fP4Y033uDyyy/n119/JRqNUqdOHYYNG0bTpk059dRTue6668KOK0mSJEmSJEmSJEmSJEmSJEk1isUrkiRJkiRJkiRJkiRJkiRJKpebm0tJSckG7TtkyJBKyzFgwAC23377FZYtWbKE9957j59++ql8WZMmTcqn69WrR69evcrn69evT/fu3dl66615+OGHKSwsXOt5ly5dWgnpJUmSJG2s9HR44QXo1Qtyc8NOs+EyM+HmmyEt7WeGDXuIO++8ky233JKrr76aQYMGkZ6ezuTJk3nwwQe58cYbWbJkCcOGDQs7tiRJkiRJkiRJkiRJkiRJkiTVGBavSJIkSZIkSZIkSZIkSZIkqVxJSQnJZDLsGKsVj694+2t6evoK83PnzuWtt94iMzOTAw44gPT0dLbYYgv23HNPxo0bt9bjFxcXV2peSZIkSRuuc2d48UU49FDIzw87zfrLzISLLoKjjprDPfcM58EHH6SwsJA+ffrQpUsX6tatS0lJCXvssQdbbbUVDRs25KGHHqJdu3ZccMEFYceXJEmSJEmSJEmSJEmSJEmSpBrB4hVJkiRJkiRJkiRJkiRJkiSVKyoq2uB9H3nkkZWWnXLKKRt0rHHjxvHBBx+Qnp5OmzZt6NatG/Xq1ePAAw8kJSWFCRMmAEFRzPJef/11pk6dCkDDhg3Zc889Adh2220tXpEkSZJqoP32g6eeghNOqFnlK1lZ8Le/Jbn22ghPPz2ORx55hPnz55ORkcGoUaN45pln2HXXXbn00ks56KCDaNWqFWeddRaTJ09m4sSJnHDCCTRu3Djsy5AkSZIkSZIkSZIkSZIkSZKkTZ7FK5IkSZIkSZIkSZIkSZIkSaoUs2bNqrRjzZ8/v3z6xx9/pKSkhL322guAzp07lxevLF68eIX9lp9ffjotLW2dzhuJRDYssCRJkqQqc8QR8MwzcOyxkJcXdpq1y8yEs85KcPPNUQoK8rnlllv49ddf2WuvvbjnnntIJBLMnz+fgQMHcvHFF1OvXj169+7NNttsw5133sk333xj6YokSZIkSZIkSZIkSZIkSZIkraNo2AEkSZIkSZIkSZIkSZIkSZK06UhNTQ31/PF4fJXLk8lk+XRGRkb59MyZM0kkEuXz9evXX+X0kiVLNur8kiRJksJ1yCEwZgxkZ0MsFnaa1cvMhH/9q5RbbokSicBdd93FF198Qa9evXjhhRfYaaed2GWXXdhnn30YN24cc+bM4f777y/ff7fdduOEE04on1+4cGEYlyFJkiRJkiRJkiRJkiRJkiRJNYYjQyVJkiRJkiRJkiRJkiRJklQuHo8TjUZXKDOpbPXq1WPQoEHl89dcc0359HnnncfPP//MzJkzWbJkCdFolNatW7P77ruXb/Prr7+WT+fm5vLtt9+y8847A7D//vsTj8fJyMigS5cu5dt99dVX65Qt7OIZSZIkSavXuzd8+SUMGADffgu5uWEnqpCeDnXrwtNPQ58+Fc0wM2fOJC0tjX//+980bNiQkpIS4vE4RUVFbLPNNuy22248//zzTJkyhXbt2hGJRMr3LSws5NFHH+X111/nhRdeIDMzc71z5ebC55/D9OlQUAD5+VBaGuRNT4f69aFDB2jdGpY7tSRJkiRJkiRJkiRJkiRJkiTVGBavSJIkSZIkSZIkSZIkSZIkqVx2dnb5Q4DDkJqaSocOHejQocMq1y9btoxXX311hWWvvvoqTZs2pXHjxjRp0oRjjz12hfXff/89n3766Tqdv27duhsWXJIkSVK1aNsWPvwQ7r4bLrsMCguDIpEwZWbCscfCnXdCdnawLJFIEI1GmTJlCqmpqTRu3BiAWCxGMpkkNTWVZDJJXl4eJSUlFBcXr1C6AkExZsuWLZk4cSJdunTh/fffp0GDBqvNUVAAkyfDJ5/Au+/CpEkwe3aQL5GoeCWTEI0Gr1gMiouD6Z13hr33hu7dg9dWW1XZp0ySJEmSJEmSJEmSJEmSJEmSKo3FK5IkSZIkSZIkSZIkSZIkSSrXrFmzUM//7rvv0rZtW7bYYgsyMzOJxWIUFhayYMECpkyZwscff0x+fv4K++Tl5fHQQw/Rs2dPdthhB+rXr08ikWDu3Ll8/vnnfPLJJ+t07tTUVLbyycKSJEnSJi8ahfPOg4MPhgED4NtvITe3+nOkp0PduvD009Cnz58zRgHYb7/9GD9+PB999BH9+/cvL1cpKipi1KhRfPfdd+y6665su+22Kx0/Fotx+OGHU1RUxOWXX07nzp2ZOHEiTZs2XWG7adNg2DB4+OHgc1NUFJSwlFm6dN2u56OPgrKWOnWCY+y2GwweHHye445ElCRJkiRJkiRJkiRJkiRJkrSJiiSTyWTYISRJkiRJkiRJkiRJkiRJkrRpSCQS3HjjjZSWloYdpdqlpKRw1lln0aBBg7CjSJIkSVpHiQQMHw7XXQfz5kFeHlT1iLnsbIjF4Kyz4F//CuZX5+OPP+bggw9mhx124KqrrqJPnz4UFxfz0ksvcdttt/HZZ59x1VVXcemllxKNRssLWwCSySSRSISSkhJGjx7NZZddRmFhIe+99x6tWrVl7Fi46Sb4+GMoLYXi4sq/1jp1ICUlKLo580z4U+eLJEmSJEmSJEmSJEmSJEmSJIXO4hVJkiRJkiRJkiRJkiRJkiSt4J577mHevHlhx6h2KSkpXH755UQikbCjSJIkSVpPySS89x7ccgu88UawrKCg8o4fi0FqKmy/PQweDEccEcyvi5deeoljjjmGhg0b0qVLF5YuXcqnn35KSUkJRx11FFdffTXt2rVb5b5l5SulpaW89NJLXHHFFfzyS3dSUh6kuDhOTk7lXeOapKcHn+Mjj4T//Afsq5QkSZIkSZIkSZIkSZIkSZK0qbB4RZIkSZIkSZIkSZIkSZIkSSt4+eWX+eSTT8KOUe2aN2/OaaedFnYMSZIkSRtp9mx44IHgNXcuZGYGJSyFhet+jFgMsrKCfTIy4PDD4aKLYJddNizThAkT+L//+z8+/fRT5s+fT6tWrTj77LM59NBD2XbbbVe7XyKRIBqNAjB/Puy773S+/HILIGvDgmyktLTg8/nEE3DQQaFEkCRpk7JwIXzyCUyeDO+8A1OmBD8/FBVBaSmkpATvn3XrQteu0LMndOkCO+4YrJMkSZIkSZIkSZIkSZIkbTyLVyRJkiRJkiRJkiRJkiRJkrSCzz//nFdffZWioqKwo1SrHj16cMABB4QdQ5IkSVIlWroUPvsseCD6+PHBQ9HnzAmKVWIxiEYhmQwejF5SAnXqQIcO0KtX8HD0zp2hWbPKyZKTk0Nubi4LFy6kWbNmNGjQYLXbLl+4AnDzzVO4+upW5OcngbTKCbQRMjOD4pX774c1XIYkSZud/HwYORKeeSb4+WLpUkhPD5YXF699/6ys4OePggLYeuvgZ47TTgvKWCRJkiRJkiRJkiRJkiRJG8biFUmSJEmSJEmSJEmSJEmSJK1g0aJF3HPPPZSUlIQdpdqkpqZy1FFHse2224YdRZIkSVIVKyyEvLzggecFBZCaGjwwPSMjKBSpLslkkkgkstr1paWlTJr0EwMHJpgypTXJZFb1hVsHaWnB5+upp+Avfwk7jSRJVWvKFLjzTnj0UYhEYNmyyjluNBr8HNKqFQweDAMGBD+TSJIkSZIkSZIkSZIkSZLWXTTsAJIkSZIkSZIkSZIkSZIkSdq0NGjQgGbNmoUdo1rF43HatWsXdgxJkiRJ1SAtDRo0gGbNoG1baNECGjWq3tIVoLx0JZlMrvBx0aJFfP311/Tvfw577ZXBTz9tvcmVrkBQYLNoERx5JDzwQNhpJEmqfMkk/O9/0LMn7LIL3H8/5OZWXukKQCIRFMJ9/z2cdx5suSWcfz78/HPlnUOSJEmSJEmSJEmSJEmSNneRZNnd2JIkSZIkSZIkSZIkSZIkSdIffvjhB0aPHk1RUVHYUapcPB5n7733Zq+99go7iiRJkqRaLDc3l48//pjbb7+dDz6Yzfz5LwGNgZSwo61VRgZcdRVcdlnYSSRJqhwzZsBxx8FXX1Vu0cq6SEmBeDx4b73kEojFqvf8kiRJkiRJkiRJkiRJklTTRMMOIEmSJEmSJEmSJEmSJEmSpE3PtttuS6yWPNEvmUzSqVOnsGNIkiRJqqUWL17MY489xoABA9h333353/8+Z/Hi14hEtqQmlK4A5OfDddfBzTeHnUSSpI2TTMJ998FOO8HHH1d/6QpAcXHw3nr99dCpE/zwQ/VnkCRJkiRJkiRJkiRJkqSaxOIVSZIkSZIkSZIkSZIkSZIkrSQajdK9e3fi8XjYUarctttuS1ZWVtgxJEmSJNVCiUSC6667jpNPPplXXnmFvfbqT716X5NM1ieZrFllmHl5cM018NBDYSeRJGnDzJwJe+4JF18MublQUhJuntxc+Ppr6NgRbroJSkvDzSNJkiRJkiRJkiRJkiRJmyqLVyRJkiRJkiRJkiRJkiRJkrRKnTt3DjtClUtJSWGPPfYIO4YkSZKkWioajXLDDTfwt7/9jSefHMn8+SPJy6tLaWkk7GgbJC8PLrgAxo0LO4kkSevnf/+DHXeESZOCwpNNRSIB+flw3XXQrRssXBh2IkmSJEmSJEmSJEmSJEna9Fi8IkmSJEmSJEmSJEmSJEmSpFXKzs6mY8eOxOPxsKNUiWg0SrNmzdhqq63CjiJJkiSpFktPT2f48OFMm3YM06fHKC4OO9HGycuD446DnJywk0iStG4efxwGDAgKV0pKwk6zarm58PXX0KUL/P572GkkSZIkSZIkSZIkSZIkadNi8YokSZIkSZIkSZIkSZIkSZJWa//99ycjIyPsGFUiFotx5JFHEolEwo4iSZIkqZb75hu48cbgoeqbg5wcOO+8sFNIkrR299wDZ54J+flhJ1m7oiKYNQs6dQo+SpIkSZIkSZIkSZIkSZICFq9IkiRJkiRJkiRJkiRJkiRptVJSUjjqqKOIx+NhR6lUKSkp9O3bl7p164YdRZIkSVItV1ICRx8NBQVhJ6k8BQUwahS8+WbYSSRJWr0nnoCLL64ZpStlSkpg3jzo2RPmzg07jSRJkiRJkiRJkiRJkiRtGixekSRJkiRJkiRJkiRJkiRJ0hq1atWKjh07bjblK9FolGbNmtGxY8ewo0iSJEkSQ4fCzJmQTIadpHLl5cHxx8PSpWEnkSRpZS+/DGecUbNKV8qUlsLs2bDXXr7PSpIkSZIkSZIkSZIkSRJYvCJJkiRJkiRJkiRJkiRJkqR1sP/++5ORkRF2jEoRi8U48sgjiUQiYUeRJEmSVMtNmRIUr+Tmhp2kauTkwMUXh51CkqQV/forHHdczSxdKVNcDDNmwOmnh51EkiRJkiRJkiRJkiRJksJn8YokSZIkSZIkSZIkSZIkSZLWKiUlhQEDBpCSkhJ2lI0Sj8c59NBDqVu3bthRJEmSJInbb4eSkrBTVJ2CAnjiCVi8OOwkkiQFkkk4/vjgPaqmKyyE//0PxowJO4kkSZIkSZIkSZIkSZIkhSuSTCaTYYeQJEna3BUUwM8/Q35+MF1UBGlpkJEB2dnQpg3E42GnlCRJkiRJkiRJkiRJWrupU6cycuRISmrgk4FTUlLYb7/96NatW9hRJEmSJIncXNhyS8jLCztJ1crMhBtvhAsuCDuJJEnwyCNw/vnB+/DmokEDmDo1+ChJkiRJkiRJkiRJkiRJtZHFK5IkSZWsoAC+/BI++QQmTICPPoKZM4OSlUgkeJVJJqG0FIqLYZttYM89YY89oHNn2H57y1gkSZIkSZIkSZIkSdKm6dtvv+WFF16oUeUrKSkp7Lnnnuy9995hR5EkSZIkAB5+OCgj2Zwe/L46LVrArFkr3k8vSVJ1+/XXYMzWsmVhJ6lcaWlw+OEwcmTYSSRJkiRJkiRJkiRJkiQpHBavSJIkVYJEAt54A26+OShbycgIylTy89f/WFlZEI1CUREccQRcfHFQxCJJkiRJkiRJkiRJkrQp+eGHH3j++ecpLi4OO8paxeNx+vTpQ48ePcKOIkmSJEkAJJOw3XYwZUrYSapHdja89BL06RN2EklSbZVMQu/eMHEi1KA+6XWWmQnPPgsHHRR2EkmSJEmSJEmSJEmSJEmqfhavSJIkbYSFC+Hhh+H222HZsuBVmaJRSE+H1q1h8GA45pig1EWSJEmSJEmSJEmSJGlTMH36dJ5++mmKi4vZVG9Jjcfj9OvXj44dO4YdRZIkSZLKffQR7Lsv5OaGnaT6HHggjB0bdgpJUm31xhtwxBGb93tvixYwaxZEImEnkSRJkiRJkiRJkiRJkqTqZfGKJEnSBpg9Gy66CF54IbgRPT+/6s+ZnR18PPNMuOYayMys+nNKkiRJkiRJkiRJkiStzeLFi3n++eeZM2cOxcXFYccpl5KSQnZ2NkcffTTNmjULO44kSZIkreDUU2H4cEgkwk5SfVJTYe5cqFcv7CSSpNpo//3hzTfDTlG1srPhxReDcjdJkiRJkiRJkiRJkiRJqk0sXpEkSVoPySSMGAFnnQUFBRDGs0IyMqBBA3jmGdhzz+o/vyRJkiRJkiRJkiRJ0p8lk0kmT57MG2+8QUlJCWHfnhqPx+nWrRt9+vQhFouFmkWSJEmSVmW77eCnn8JOUb3q1oWXXoLevcNOIkmqbWbNCt57CwrCTlL1DjgAXnst7BSSJEmSJEmSJEmSJEmSVL2iYQeQJEmqKWbPhr594YwzICcnnNIVgPx8+O234Cb4s8+GvLxwckiSJEmSJEmSJEmSJJWJRCJ07dqVs88+mxYtWpCSkhJSjhTy8hpw8smnsP/++1u6IkmSJGmTVFQE06evfv3AgZBMVrzWxS67wB13wHvvQW5uxb4//7zm/Q45BF5/HRYsCO5V//FHuPVWaNhwxe1SUuC00+Cpp+Cbb2D+fCgsDO5tHz0a9t577RkLCuCTT9bteiRJqkx33w2JRNgpqsf48fDLL2GnkCRJkiRJkiRJkiRJkqTqFUkm1/XWa0mSpNopmYSnn4YzzwwGeoVVuLIqGRnQoAE8+yz07Bl2GkmSJEmSJEmSJEmSJEgmk3z55Ze8++675OTkUFJSQlXfrpqamkpKSgo9euzB+ed359JLYwwYUKWnlCRJkqQN9tln0KsX5OSsev3AgTB8eMV8JLL2Y15wAfz73ysvnz4d2rZd9T5XXw1Dhqx63c8/B2UqZQ9ub9IEZs9ec4bTToOHHlrzNoccAv/975q3kSSpMhUVwZZbwpIlYSepHmlpcOGFMHRo2EkkSZIkSZIkSZIkSZIkqfpYvCJJkrQGySQMGhQM/srLCzvN6mVkwN13w8knh51EkiRJkiRJkiRJkiQpkEwm+e2335g4cSI//PADkUiEkpKSSjt+LBYDoGXLlvTs2ZN27doRiUQYPz54SPH330N6eqWdTpIkSZIqzUMPBfep5+auev2GFK8MHAgDBsDkydC4MZx1VrB8dcUre+4JEyYE06WlcMUV8N13MHgw9OgRLH/tNejbN5guK14ZPx5GjoSffoLttgvKW7bcMtgmJyfYLj9/9TmbNYPfflv79UiSVFmeeSYoB1td4dnmqF49mDcPUlLCTiJJkiRJkiRJkiRJkiRJ1cPiFUmSpNUoLYWTToIXXlj9gLZNSUYGXH89XHRR2EkkSZIkSZIkSZIkSZJWlJeXx6effsqnn37KkiVLSElJIZFIUFxcvM7HiMVixONxiouLycrKYpdddqFr167Ur19/pW3794euXeHyyyvxIiRJkiSpkpx0Ejz22OrXb0jxyur2X13xynPPwZFHBtMPPginnx5Mb7UVzJgB0Wgwv9NO8O23kJ0NHTtWlLWUOeIIGD26Yr5bN/j449VnS0mB+fOhbt31uyZJkjbUgAHw7LNhp6hederA229D585hJ5EkSZIkSZIkSZIkSZKk6hEPO4AkSdKmKJGA446DMWMgLy/sNOsmPx+uvBKKi2Hw4LDTSJIkSZIkSZIkSZIkVcjMzGTPPfdkzz33pKSkhDlz5vDbb78xc+ZMfvnlF5YsWQJANBolEomQTCZJJBIkk0nq1KlD8+bNad26Nc2bN6dp06akpaWt8Xw33wzdu8PJJ0PTptVxhZIkSZK07iZPDjsB7LNPxfR771VM//ILzJwJbdoE8336BMUry5atXLoC8MMPK84vW7bm82ZkwFdfQc+eGxRbkqT19uGHYSeofqWlwc8bFq9IkiRJkiRJkiRJkiRJqi0sXpEkSfqTZBLOOqtmla6UycuDa6+Fhg3htNPCTiNJkiRJkiRJkiRJkrSyeDxOixYtaNGiBV27dgUoL1opLi6mtLSUWCxGPB4nFosRiUTW+xzbbAOnnAJXXAEPPVTZVyBJkiRJGycnJ9zz168f3HNeZvbsFdfPnl1RvNKu3ZqPNWBAxfSPP8J33615+0gk/OuXJNUeeXnw22+rXz9wIAwfXjG/Lv8Uucsuwb89du0KHTtCZmawfPp0aNt21ftccEFQOtaly4rbnHQSPPbYitumpATLe/eG3XaDJk2gTh1YsCAokfn3v+Hdd9ecMS8vKFY744y1X48kSZIkSZIkSZIkSZIkbQ4sXpEkSfqT66+HJ5+seaUrZfLygpvxmzWDgw8OO40kSZIkSZIkSZIkSdLaRSIRYrEYsVis0o55xRXQvj18/nnwgEJJkiRJ2lQUFIR7/qysFeeLilY/n529+uMMGAD//GfFPqedtvZzJ5PhX78kqfb44ougGGXp0so7Zp8+MGjQ+u1z9dVB8dm6aNgQHnhg5eXNmsERRwSv005be+H0hx+uX0ZJkiRJkiRJkiRJkiRJqsmiYQeQJEnalHz+OQwdWnNLV8rk58OJJ8KCBWEnkSRJkiRJkiRJkiRJCke9ejBkCFx4YfBgX0mSJEnaVBQXh3v+3NwV59PSVj+/bNmqjzFoEIwYAfF4UKRyzDHw7rtrP7fFK5Kk6vTJJ5X/vrt4Mbz6Klx3Hdx777rt89VX8PDDcNZZMGfOuu0zfnyw/X77wdlnw9y5Fetuvx0yMta8/4wZUFi4bueSJEmSJEmSJEmSJEmSpJrO4hVJkqQ/FBXBUUcFpSWbg7w8OPXUsFNIkiRJkiRJkiRJkiSF57TTYN48eOmlsJNIkiRJUoVYLNzzL14MCxdWzDdtuuL6Zs0qpqdOXXn/22+HO+6AaDQ41l/+su6/d0UikJKyvoklSdow775b+WPFHnsM+vWDq66Cjz5at3323hv+/ne4776158nNDbbv3TvYfty4oODlzDMrtqlTB3beec3HSU+Hr79et3ySJEmSJEmSJEmSJEmSVNNZvCJJkvSHa66B338PO0XlKSqCN96AF14IO4kkSZIkSZIkSZIkSVI44nG47Ta45JLgXgpJkiRJ2hSkpYWdAN5+u2J6r70qptu0gVatKubfeqtiOjUVnnkGLrwwmJ8xA3r2hHfeWffzRiLBg+AlSaoOU6aEnWD9LVsGEyasvPyHH1bebk0iEZg+vdJiSZIkSZIkSZIkSZIkSdImzeIVSZIk4PPP4Y47IC8v7CSVKy8PTjkFFiwIO4kkSZIkSZIkSZIkSVI4DjwQttsO/vOfsJNIkiRJUmBDi0eGDIFkMng9+uiK61q2hMMOC16dOlUsz8ysWN6zZ8XyYcMqpk86CS6/PNjmmWcqlr/xBnz7bUXm11+HY44J5hctCkouGzQIjlv22mKLtV9HRsZ6XbYkSRusoCDsBJVnwICK6R9/hO++W/P2yeTmdf2SJEmSJEmSJEmSJEmStCbxsANIkiSFrbQUjj4a8vPDTlI18vLgtNNg9Oiwk0hS+ObPh08+gcmTYdIkWLIk+P5fWAgpKcHg4qws2G036NYNunSBFi0gEgk7uSRJkiRJkiRJkqSNceutsPfe8Le/QePGYaeRJEmSVNttuy1MnVq5x+zTB4YPX3n5llvCiy8G0++8A/vsE0y/+y5cfz1ccQXEYnDjjSvuN2MG/P3vFfNNmkCvXhXzDRrAs8+ufL6TToLHHlt9zqIiaNdu7dcjSVJl2FzGiw0YAP/8ZzBdVBSMFVub0tLN5/olSZIkSZIkSZIkSZIkaW0sXpEkSbXemDEwe3bYKapOURG8+ir8/DO0bRt2GkmqXtOmwciR8Pbb8NlnkJMDGRmQmwslJavf77XXIDs7+B6akgK77ho8hOnoo6Fjx+rLL0mSJEmSJEmSJKly7LADHHss3HsvXHll2GkkSZIk1Xa9esG4cVBcHG6OK6+EyZPhvPOgUyfIzIRZs+C//4WhQ2H+/Mo/ZzQKrVpV/nElSVqVRCLsBBtv0CC47bbgPbSgIPh3znffXft+yeSax01IkiRJkiRJkiRJkiRJ0uYkkkwmk2GHkCRJClPPnjBxYtgpqlZqKpx7bnCTvSRt7kpLYexYuOkm+PjjYKBUUdHGHzcWg7S0oMRq8OCghCU9feOPK0mSJEmSJEmSJKl6FBQEDxtMT4dIJOw0kiRJkmqzN9+EI4+EpUvDTlL9uneHDz8MO4UkqbbYbjv46afVrx84EIYPr5hf3383XH7/6dOD8QZr8/PP0KZNMH3SSfDYY6vf9vbb4cILg+nFi+GII+Cdd9YtW3Y2/Oc/QUZJkiRJkiRJkiRJkiRJ2txFww4gSZIUpilT4NNPw05R9YqK4MEHobAw7CSSVHXmzYMbb4RmzeC442DChODBSZVRugJBoUteHnzzDZx9NmyxBVx0UTDoSZIkSZIkSZIkSdKmLz0dMjIsXZEkSZIUvs6dg3sca5toFHr1CjuFJKk2SU8PO8GGSU2FZ56pKF2ZMQN69lz30hUI/h00I6NK4kmSJEmSJEmSJEmSJEnSJicedgBJkqQwDRsWPEi/Nkgm4bnn4IQTwk4iSZUrmYT774eLL4ZEAvLzq/6cy5YFH+++G+69F84/H669FtLSqv7ckiRJkiRJkiRJkiRJkiSpZmvQAOrXh7lzw05SvbKzoXv3sFNIkmqTBg02bL8hQ+Dqq4Pp4cPh5JMr1rVsCZ06BdNlHwEyM+Gww4Lp+fPh/fcr1u2/f7C+bLsynTrB4sXB9HvvwYIFQVnM2LEVZWWLFsEllwTX0rNnxb4//gjz5q3+GqJRqFdvHS9YkiRJkiRJkiRJkiRJkmq4SDKZTIYdQpIkKQz5+bDFFpCbG3aS6rPLLvDll2GnkKTKM2MGHHdc8L0tzO/nmZnQpAmMGgWdO4eXQ5IkSZIkSZIkSZIkSZIk1Qx/+UvwUPXaJCMDvvsOWrcOO4kkqba4/HK4+WZIJFa9fuDAoFilTCQSfFxT8cqf91mVd96BffapmP/5Z2jTZs379O4N48cH75PTp695W4CTToLHHlv9+rS04DhNm679WJIkSZIkSZIkSZIkSZJU00XDDiBJkhSWF16AaC37aWjq1GCgmiTVdMkk3Hcf7LQTTJoUfolWXl4wEGqvvWDwYCgsDDePJEmSJEmSJEmSpA1XWlpKaWkpX3/9NTk5OSRW91RGSZIkSdoIxx8P2dlhp6heTZpAq1Zhp5Ak1SbdutW+99syGRmWrkiSJEmSJEmSJEmSJEmqPSLJZDIZdghJkqQwnHYaPPRQ2CmqV1YW3HknnHpq2EkkacMtWgSHHAKffx5+4cqqZGYGg5Nefx3atQs7jSRJkiRJkiRJkqR1VVBQwNixYxk7dixvv/02U6dOpWHDhuy9996cddZZ7LvvvmFHlCRJkrQZKSiALbaAZcvCTlI9srLgllvgrLPCTiJJqk1mzoTtt4f8/LCTVL9eveCdd8JOIUmSJEmSJEmSJEmSJEnVw+IVSZJUa+24I3z33frvN3AgDB9eMR+JrNt+J54If/sb7LorNGgAJSUwaxa89RbcfDP8/POK2zdqBBdfDP36Qdu2kJEBOTlB5lGj4O67obh4/fOffDI88sj676dwJZNJFi9ezO+//86vv/7K9OnTWbZsGaWlpZSWlpJMJonFYsTjcTIyMmjZsiXxDWvfAAEAAElEQVQtW7akefPmNGrUiMi6fqFKm7g5c6Bnz+D7Z1FR2GlWLxqFevXg3Xdh553DTiNJkiRJkiRJkiRpTRKJBO+99x433XQT7777LkVFRdStW5etttqKRo0a8eGHH1KnTh2eeeYZ9t5777DjSpIkSdqMXHjhht8XXtNkZAT3gdapE3YSSdLmrmwMToMGDUgkktSvHyEnJ+xU1Sseh3/9C66+OuwkkiRJkiRJkiRJkiRJklQ9LF6RJEm1UkkJZGZu2AC1DSleufVW+Mc/Vr9+8WLo2hWmTAnm69aFzz6Drbde/T6vvAIHHbQuiVe03Xbwww/rv5+q37Jly/j000/54YcfmDdvHgCRSITi4mLW5cf41NRUkskkiUSCRo0a0a5dO7p06ULDhg2rOrpUJWbNgh49YO7cmjPAuE4dGDcu+B4vSZIkSZIkSZIkadOzbNkybr31Vu6//37mzZvH3nvvzWGHHUa3bt3o0aMHAGPHjmXw4MEkk0m+/PLLkBNLkiRJ2pxMmwY77QQFBWEnqVqxGJx0Ejz0UNhJJEmbs4KCAv7v//6P+++/n3/961+cddZZxGIxevaEiRPDTle96tWDp57asLFnkiRJkiRJkiRJkiRJklQTxcMOIEmSFIZvv4X09Op5cH9GBpx3XsX888/DffdBq1Zw552QnQ3168Pf/w6XXRZsc/TRFaUrxcVw8cXwzTdw7LHBdgD9+sH228P3369fnp9/Do6ZkrLRl6YqkEwmmTlzJhMnTmTq1KlEIhFKSko26FhFRUXl03PnzmX+/Pl8/PHHNGvWjJ49e7LtttsSjUYrK7pUpebOhT32gNmzobQ07DTrLicH9tsP3n8fdt457DSSJEmSJEmSJEmS/mzo0KHcdtttbLXVVgwaNIhDDjmE7bbbjni84hbbvn378s0333DZZZcxZswYDvJphZIkSZIqydZbQ9euMGFC2EmqVmoqXHjhysunTZtGLBajsLCQ7bbbrvqDSZI2CyUlJbz99ttcf/31TPjjTfWtt97ioIMOom3btvTpk2Ty5AjLDbPZ7BUUQJcuYaeQJEmSJEmSJEmSJEmSpOpj8YokSaqVPvkEEonqOVdmZjBQrMyQIUGJCsARR8DBBwfTy29Tv37F9BdfwLBhwfTnn1cUr/x5n3WVnh6cf7fd1n9fVZ3i4mI+//xz3n//ffLz81coTaksiUSCRCLBrFmzGD16NPF4nG7dutG1a1cyMzMr/XxSZVmyBPbcE+bMqVmlK2VycqBXL/j444pSLUmSJEmSJEmSJEnhu/322xk6dCitW7fmxhtvpF+/fmRnZwOQTCaJRCKUlJQQj8fZeuuticVizJkzJ+TUkiRJkjY3l10Gn30Gy5aFnaTq7Lgj7LRTxfyECRO48cYbGTduHLFYjEaNGnHIIYdw9913E41GwwsqSaqR3nrrLU488UTmzZvHcccdx8KFCxk7dixHHXUUbdu25ZRTItx6a9gpq1ePHtCkSdgpJEmSJEmSJEmSJEmSJKn6eBeyJEmqlT76CHJzq+dcCxbAp59WzF9zDey3H5xyCvTuHSwrLoaRIyu2efPNimKYDh3g/PNh333h//6vYpvPPoOvv17/PInEinkUvpkzZ3LXXXfxxhtvsGTJkiopXfmzoqIi8vLyeO+99xg2bBjffvttlZ9T2lB//SvMmBF8r6yJkklYvBj69q251yBJkiRJkiRJkiRtbnJycnjiiSfYcsstefTRRznmmGPKS1cAIpEIiUSCeDwOwKRJkygqKqJhw4ZhRZYkSZK0mfrLX6BTJ/jj14/NTkYGPPRQMJ1IJBgxYgT9+/fntddeY//99+f0009nr732YsSIEXTt2pUff/wx3MCSpBqnXr16ZGRk8PLLL/PUU09x6qmnEo/Hee6555g1axZt20K3bsmwY1ab7Gy49NKwU0iSJEmSJEmSJEmSJElS9bJ4RZIk1UqzZ1fv+fr3h7feCqaPPBLeeAMefji4kf3jj2GffWDSpIrtv/gCjj8efvkFUlLgzjuDMpa//z0oTrn33qCIpaycZX0UFcGiRZVzXdo4xcXFjBkzhieeeIKcnByKQ2hkKCkpobCwkBdffJGnn36avLy8as8grclzzwXfP6uhj6hKJRLw669w7bVhJ5EkSZIkSZIkSZIEkJ+fz7fffsv+++9P7969KS0tJZkMHr5Y9jEaDW6zHTlyJP/+97/Zdddd6d27d1iRJUmSJG2mIhF46ilISws7SeXLzIRBg2C33YL5F154gcsuu4xkMslll13GmDFjuPPOO3nwwQe54YYb+P7773nkkUfCjCxJ2oQVrWZgQffu3Xn33Xfp168fAB07dqRXr168+eabfPTRRwAMHhyhTp1qixqqrCw48MCwU0iSJEmSJEmSJEmSJElS9bJ4RZIk1UrV3S2RkwNTpkBBwcrrOnSAE06A1NQVl8+ZAzNmrLx9NAqHHhqUtWyIkhLIz9+wfVV5Zs6cyV133cXnn39OSUlJ2HEoLi5m6tSpDBs2jG+//TbsOBIA8+YFhVObSx9QXh7cdltQriVJkiRJkiRJkiQpXL/++it16tQhOzsbgFgsRiKRACASiQAwffp0hg4dytlnn01hYSHHH3889erVKy9mkSRJkqTKstVWcOedwYPSNyfNm8PVVwfTU6dO5ZprrmHRokVceumlXHrppUDwEP3s7GzOOecc2rVrx6OPPsr8+fPLf0eTJOndd9/l9NNP5/TTT+df//oXXyx3U37Z+0WrVq3Kl7Vr145DDz2UkpISRo8eze+//86BB0JGxub/73oZGXDRRcH4M0mSJEmSJEmSJEmSJEmqTbxtSpIk1UrVWTwSi8H48XD66ZCeDldeCXXqQJs28N57QeHKWWfBTTdV7LPnnvDGG9CzZ1A80LNncON7375B9hYt4NlnoWPH9c+TTEJubqVdHgBLlixh3rx5lXvQzVQymeStt97iiSeeICcnZ5MoXSlTWlpKYWEhL774Is899xylpaVhR1Itd8opm19RVEEBHHMMFBeHnUSSJEmSJEmSJEmq3Tp27EjLli358ssv+fbbb4GgfAVg3rx5jBo1iksvvZTrr7+elJQU7rnnHi699FIikUh5MYskSZIkVaZTToEuXSAeDztJ5cjIgFGjgvvli4uLufrqq/n666856aSTOOGEE6hfvz7JZJLU1FSKioqIRCI0a9aMtLQ0otEoUZ8YL0m13rRp0zj88MPp3bs3//3vf3n11VcZOnQohx9+ODfeeCPASu8XZaXJvXv3pmfPnowdO5bJkycTi8GgQREyMqr9MqpVMgmnnhp2CkmSJEmSJEmSJEmSJEmqft59LEmSaqXqHIPVqxfsvHMwvWgRXH89LFsGM2bALbdUbDdgQMX06adXDJh76imYODF4WP9rr8HYscHyWAyOPnrDMlXGYLyygQjPPvssf/3rX9l5552pU6cOu+++O3fffbelHauQTCYZM2YMH3744SZVuPJnxcXF/PDDD4wYMWKTzqnN23PPwVtvQVFR2EkqVzIJv/wC114bdhJJkiRJkiRJkiRJ1157LR9++CHnnXceI0eO5LPPPuPWW2/l1FNP5dxzz2X06NF07tyZO+64gxNPPBGARCIRcmpJkiRJm6tIJLh3PD097CQbLzMTLrwQdtstmH/77bcZO3YsnTt35sQTT6RFixYARCIREokEqampTJ8+nXfffZeCggKWLVsWXnhJ0ibjnnvuYezYsfzzn/9kzJgx/Pjjj9x1110sWbKEK664gqeffnqlfcpKk7fddlsOO+wwcnNzefHFF5k3b94f47WS1X0Z1SY9HY4/Hho1CjuJJEmSJEmSJEmSJEmSJFW/SnjktiRJUs2TkVF959pii4rptDRITa0oEqhXr2Ld8tPL71O37orHW90+6yoarZzrj0Qi3HnnnVx44YXUrVuXQw89lMaNG/Paa6/xz3/+kwULFnDFFVcQrc6Wm01YMplk9OjR/PDDDxQXF4cdZ61KSkqYOXMmw4cPZ+DAgaSkpIQdSbVIUVFQQJWXF3aSqpGXB7fdBmeeCX+MG5YkSZIkSZIkSZIUgkMOOYTLL7+cRx99lOOPP55IJEIyGTx4sVu3bpx77rkcdNBBdOzYsfyBjd4HIUmSJKkqtWgBo0ZB//6Qnx92mg2TkQG77w5XX12x7LXXXmPBggX84x//YLeyNpY/lP2e9eSTT1JYWMhf//pXWrVqVX2BJakGmjcPPvkEJk+GadMgNzd4JZPB9+GsLGjeHLp2hc6doVWroOCrJvnpp5+4/fbbOfTQQxkyZEj5uJZzzjmH+vXrc+KJJzJkyBDat29Pp06dVtg3mUwSiUTo06cP3bt3Z8yYMRx99NH07duXe++NcMYZwedrc1OnDtxxR9gpJEmSJEmSJEmSJEmSJCkcFq9IkqRaKSur8o85ZEjF4LDhw+Hkk4PpL76o2CYzE0aOhPvvh8aN4frrK9Z9/HHF9BdfQN++wfQJJ8B338Hnn0OvXtCnz6r3WVfxeOUUr3z//fdceOGFNGnShJdeeolu3bqRSCQ477zzOProo7nuuus4+OCDVxq8sLyygQw333wzy5Yto3379nTo0IH27dtvVkUfyWSSl19+ucaUrpQpKSlhzpw5PPXUU5x44onEYrGwI6mWePFFKCkJO0XVSiTg3ntXfB+QJEmSJEmSJEmSVP2uuuoqTjzxRIYPH05OTg7xeJyDDz6Yli1b0rp1a9LT04GKexwkSZIkqar17QuPPhrcj17TylfS0mCnneDll6HsdvAlS5YwcuRI4vE4Bx54IKmpqSv9jjVx4kRefPFF6tevT//+/QF/D5OkMskkfPQRvPEGjB8fjC/KyYH0dMjLW/2995FIUMRRUhJM77wz7L13MDbpwAOD8UWbgmQyySOPPMKRRx5J/fr1y5d/9NFHAHTu3JmUlBSKioqIx+NEo1FOOOEEXn/9dZ544gmeeuop2rZtS4MGDcr3LXv/2GGHHTjkkEP45z//ySuvvMJ+++3H8cfHGTZsMZ9+WpeSks2nZDkzE0aMgLp1w04iSZIkSZIkSZIkSZIkSeHYRG6LkyRJql7t2kE0Gjz4vqp9/z3cdx+ceWYwf8QRwWt5ublw6aUV87ffDsceC61bB4PPbrll5eN+8AE8+eT650lLg+bN13+/5ZWWlvLYY48BcMIJJ9CtWzdKSkqIx+O0bduWwYMHM2DAAO655x4eeuih1R4nEolQWlrKU089xVdffUVKSkp5MckWW2xB+/bt2XHHHbnzzjtJS0tbYd+aNJBu3LhxfPXVVzWqdKVMSUkJv/76K6NGjWLAgAE15nOumu2mm4KBYJuzwkK4++6gtGsz6pmSJEmSJEmSJEmSapx4PE779u0ZOnToGrfz/8slSZIkVacBA4J7zM89t+aUr6SnQ/v2MG4cZGRULC8tLSUSidCzZ086duxIIpEgGo2Wf/ztt994/PHH+eyzzxg4cCAdOnQA1vx72HvvvcecOXM48sgjq/qyJCk0y5bBU0/BzTfDnDnBPejLl6wUFa15/2QSli6tmP/oI5g0KRjjlJISvMeceSY0a1Y1+dcmPz+fG2+8kXvvvZeFCxfSuHFjDjvsMIqLi0lJSaHuHw0iv/32GwCpqakA5e8fAwcOZPz48YwePZqjjjqKHj16rHD8snFOBx10EKNHj+aFF16gdevWTJ06lZ9/fo9k8kMgs1qvuaqkp8NRR8F++4WdRJIkSZIkSZIkSZIkSZLCEw07gCRJUhi6d4fs7Oo731lnwQknwGuvBYMdiouhoAB++gkefBA6dgwGL5SZOxc6dYIbboDPPw8KCEpLYckS+PBDuPhi2GefFQdMrKv8fPj55+A4S5Zs2PUsWrSI1157jTZt2nDwwQcDlA9+A2jZsiUAv/zyC0D58lWZO3cuy5Yto02bNowfP54HH3yQa665hn79+lFaWsoHH3ywUukKBAPpFi5cyPTp08nLy9uwC6kGU6dOZdKkSTWydKVMSUkJ06ZNY9LyX6RSFfnmG/juu7BTVI/SUnjppbBTSJIkSZIkSZIkSbVbNFpxK21hYSGw5vscJEmSJKm6nHIKPPbYiiUmm6qMDOjSBd5/H/54Tn65WCxGMplkzpw55ObmEo1GKSkpIRqNUlpaysMPP8yIESPo0KEDJ5xwAs2bN1/juQoLC3nrrbc4+uijOfbYYykoKKjCK5Ok6vfdd3DGGdCkCfzjHzBtWlDGtSFjiP4smQzGKC1cGBS6tG0LBx8M48cH66rDggULGDRoEPXr1+f2228nOzubWCzG77//DkBKSgoA2dnZ1KtXjzlz5jB79uzy/cv+Pa9Xr17st99+zJgxg4kTJ650nng8DkCzZs1o3749v/76K5dccgn33Xcf22yTzRVX/EpWVlVfbfWoUwfuuivsFJIkSZIkSZIkSZIkSZIULotXJElSrdS5c1B+siEeewwikYpXmWuuqVh28skr7zdiBPTtC02bQmpqMLhsu+3g9NODApY/W7gQrrgiKGWpWxficahfH3r0gNtugz+e9bHeIpFgEMb558NWW0GLFrD//nDBBXD//TBhAqzt+SEzZ85k2rRp7LDDDmyzzTZ/HLfik7Fs2TLq169PNBpl0aJFKzykpEzZQ0pmzpzJzJkz6dixI7vvvjunnnoqV155JXfffTejRo3ihRdeWGnf/Px87r33Xk466SS6detGixYt2GqrrRg4cCCvvfbahn1iqkBhYSGjR4+u0aUrZYqLixk3bhyLFi0KO4o2c3fcseHfn2uanBy46aawU0iSJEmSJEmSJEkqk5aWBgT3JaxKcrmnTyb/9CTKP89LkiRJUmU4+mh48cXggep/PId+k5OZCf36wZtvssoH2NerV4/TTz+d6dOn8+CDD7JkyZLyh+EPHTqUoUOHUrduXQYNGkSvXr2ANf+OlZaWxnHHHcfVV1/Nm2++ScuWLXnllVeq5NokqTotWgQDBgRjnh55BPLygsKVqlJQEIxNeuWVoHylSxeYMqXqzjdjxgxOO+00ttxySx577DH+9re/8fTTT3PwwQdTWlpK/fr1ASj5o2GmSZMmNG/enA8++ICZM2eucKxEIkEsFqNv374AvPrqq8CK7x95eXmMGjWKc845hxEjRgBw2GGHMWnSJCZOnMiQIdvSu3fNKDhbk8xMePrplYvPJEmSJEmSJEmSJEmSJKm2sXhFkiTVSq1bwyq6QGqFDh2C8phJk2DJEvjgA/jHP4LPyccfB2Uvayte+emnn8jJyWGbbbYpH9gQiUTKy1dyc3NJJpOkpqZSVFS0xmNNmzaN0tLS8gKXpUuXApCZmUnz5s3ZeuutV9rnySef5JxzzuGjjz6iX79+XHDBBey9996MHTuWk08+mSeffBKoGDAxd+5cLrnkEu644w7Gjx/P/Pnz1/nztTFeeeUVCje0IWcTVFJSwnPPPefDYlRlcnKCkqo/xknVCt98A99+G3YKSZIkSZIkSZIkSQDjx48nKyuLwYMHr7QumUyW3xdRWlpKJBLhl19+Ye7cueTk5JSvkyRJkqTKdsAB8NNP0KfPqotNwpKaCvXqwRNPwHPPwR9dlqt04okn0qFDB6644gpOPvlkzjnnHPbff3+uuuoqiouLue222+jfvz/xeHyF379WZ9ttt+WSSy7hoYceYuedd+bggw/m9NNPr+QrlKTqM2YMtGsHL70E+fnVe099MgnLlsHnn8Ouu8Ltt699XNH6eu2112jbti0vv/wyZ599Ns8++yw33XQThx56aPl4oq+//hqAWCwGwE477cQee+zBnDlzePnllykoKCg/Xtn7RN++fWnYsCEffPABs2fPXuH946effuKSSy5h5MiR9O/fn2+//ZYXXniBLl26/HEMGDUKdt55ze9hm7KMDLj7bth337CTSJIkSZIkSZIkSZIkSVL44mEHkCRJCkMkAjvtFJSP1CaRCOy1V8V8NAqtWgWvvn0rlq+tV2PatGkkk0maNWtGRkbGcscPBijMnTuXvLw8GjduTGZm5hqP9e0fjQP/+9//mD17NtnZ2ey9994ceeSRxOMr/7j622+/8eyzz5KVlcXjjz/OgQceSCKRIJFI8Morr3DSSSdx5ZVX0r17d7bddlsAFixYwIcffshnn31GXl4eEBS7tG7dml133ZUePXrQqVMnOnXqtNa862rq1Kl89913lJaWVsrxNgXJZJJ58+YxadIkunfvHnYcbYbefhtSUoKBYrVFSUkwOG7HHcNOIkmSJEmSJEmSJOn3338nPz+fzz77jNzcXLKWe6JxJBIhPz+fjz/+mPfff5+xY8cyadIksrOzadOmDX379uXcc8+lSZMmIV6BJEmSpM1Vkybw6qvw9NNw5plQUADFxeHlycyE/faDhx+Gxo3Xvv3WW2/NBx98wKBBgxg9ejTLli1jyZIlHHXUUQwcOJCDDjqofNt1KbZMJpNkZGRw+OGHs8022zBixAjuvPNO3n77bUaMGEHXrl035vIkqdosWgRnnBEUr/wx3CU0iURwL/9VV8GTT8Kzz8IfnSgbrX379tx+++3suuuudOvWjezs7PJ1LVq0AILv/4lEgmg0SmlpKbFYjGOOOYbnn3+eJ554gn79+rH77ruXb1tUVER2djY77LADs2bNIjc3d4VzdujQgcGDB3PQQQfRqlWrVebKyIBx42D33WHKFCgqqpzrrQ6ZmXDDDXDSSWEnkSRJkiRJkiRJkiRJkqRNQzTsAJIkSWHZe++giKQ2yc4OBgOszdo+L6WlpUSjUWKxGLFYbKX106ZNo7i4mDZt2qwwGGJ50Wjwo2hGRgYnnXQS2223HV9//TVPPfUUJ5xwAp07d2bChAkr7ZeVlcXs2bNp2LAh7du3/yNvhHg8zqGHHkq/fv2YMWMG33zzDRAMqmvXrh3Dhw/ntddeY9SoUdx+++2ceuqp7LDDDrz33nsMGjSIAw44gJdeeql8n41RWFjI6NGjKQ5zNGMVKS4uZty4cSxatCjsKNoMTZoEfxrrtNkrLobx48NOIUmSJEmSJEmSJAng2GOP5eWXX+b9998vL10pu4fgxx9/5I477uCyyy7jiiuu4JdffqFr164ceuihZGVlccMNN3DIIYfwzjvvhHgFkiRJkjZnkQgcfzz89BP06QNZWdV/P3xmJtSrB088AS+9tG6lK8v797//zVtvvcUnn3zCd999x7PPPlteurI+93CXPZwfYOedd+a8887jb3/7G1OnTqV79+4899xz6xdMkkLwzjvQrh3897/hl64sLzcXvvgCdt0V7r23co7Zpk0bzjvvPPr06VM+zqjs+37Z+JS8vLwVSlcA9t9/f/r378+MGTN48MEHmT59OhCMa0pNTWXp0qVMmTKFeDxO69aty89XduyzzjprtaUrZerUgfffhx12gPT0yrneqpaRATfeCIMGhZ1EkiRJkiRJkiRJkiRJkjYd8bADSJIkhaVvX7jvPli2LOwk1aeoKCic2VgtWrQgkUgwb948gBUGNSxcuJBJkyaRnZ3NrrvuSmQto/nOOOMMUlNTqVOnDgALFizglltu4eabb+acc85hzJgxtGzZsnz7evXqseuuu/L0008zbtw4jj/+eNLS0ohEIixdupTJkyeTmZnJNttsAwSDJVJTU2nXrh3t2rVb7nNRRElJCWeffTaPP/44Z5xxRvmgvbVlXpuJEydSVFS0UcfYlJWUlPDaa69x7LHHhh1Fm5l334XS0tWvHzgQhg+vmF+Xv6q77AKnnAJdu0LHjsGAX4Dp06Ft25W33203OPpo2GsvaN0attgCEgmYMgVGj4bbblu5HObvf4fDD4cddwwGEKenw+LF8N138NxzwWCzkpLVZ/z007VfhyRJkiRJkiRJkqTq0a9fPyD4v/F4PE4kEuH3339n6NChPPfcc+Tm5pKSkkKfPn0YPHhw+f0Jr7zyCpdccglnn3023377bZiXIEmSJGkz16QJvPoqTJgAt94Kb7wRLC8oqLpzZmcHhSuXXAInnRRMb6iy36PKFBUVkZqayuLFi2nQoME6HSORSBCNRkkkEixbtowbbriBp556ijp16tClSxf22muvDQ8o1QKJRIIFCxYwZ84cCgsLKSkpoaSkhGg0SkpKCvF4nIYNG9K0aVNSU1PDjrtZevHFoEwrPz/sJKuWSATZLr4YfvsNrr1248u+ysYdJZNJIpFI+ccdd9wRgO+//36F7cq+159++ulMnz6dRx99lGQyyX333UdqaiozZsxg2LBhLFq0iEsuuYR4PF6+z/qOC6pfPyhf6dsXPvlk0/1zgaB05b774G9/CzuJJEmSJEmSJEmSJEmSJG1aLF6RJEm11j77QN26tad4JRKBffeFpk03/liNGjUC4JdffgGCQQ1lAx6+/fZb3n77bbp06ULPnj3X+VjJZJJEIkGjRo0YMmQI8+fP55FHHuHJJ5/k8ssvX2GfW2+9lWQyyWmnncYLL7zAbrvtRlFREW+88QbLli3j+uuvZ7vttgMgGo2WH79MWRnL+++/z9tvv02dOnU49dRTqVu3bvl1bKjS0lImTZpEyZpaFmq4ZDLJlClTyM3NJSsrK+w4tcLGfl3WFF9+WfnH7NMHBg1a9+3POAPOPHPl5R06BK9jjoE99oClSyvWnXAC9O694vZbbBG89t4b9tsPDjts9edcsgQWLoSGDdc9pyRJkiRJkiRJkqSqFY8Ht9hOnTqVv/71r3z00UcA9OzZk3g8zgsvvMCXX37JnXfeye67706/fv2YO3cuZ599NjfddBODBw8OM74kSZKkzVwkEtyjuPfeMHs2PPAADBsGRUWQk1M550hLC87Tqxdcemlw/31V3M6amprKwoUL2W233TjppJO48sorSUlJWeW2ZffUlt0jPnz4cJ588kneeecdGjduzO23386BBx7IFltsUf7wfUmwYMECfv31V2bNmsXMmTNZsGBBeTlF2ViOsr9fZa9oNEpxcTFZWVm0aNGC1q1b07x5c5o3b17+7ybaMI89BmedtWmXe5TJy4M77gjud//Pf1b/PrA+33PLxkaUbR+NRqlXrx7169entLS0/GuzbH23bt245ZZbOOqooxg+fDifffYZW2+9NUuWLOGdd96hX79+HHnkkSscc0NkZcG4cfDPf8I992x6fz7p6UHx2ciRK49fkCRJkiRJkiRJkiRJkiRZvCJJkmqxaBT+8Q+48spgIMDmLisLLrmkco7Vu3dvevTowQsvvMCzzz7L4YcfTmpqKtOnT2fo0KEAHHvssTRq1GidB09EIhFisRiJRIKMjAyOOuooHnnkEcaNG8fll19OaWkpsViM0tJS3nzzTQoKCmjXrh2TJk3ilVdeAaB9+/YMGzaM/v37r/L4f57+5z//yaxZs7jrrrto3779StttiB9//JFEIrFRx6gJIpEIn3zyCXvvvXfYUWq8WbNmMX36dObOnUtJSQkNGjSgU6dONG7cGKgYgPTyyy/zn//8h4ULF1JYWEh+fn75K5lMkpOTww477MBDDz1E165dQ76q9ffbb1BYWPnHXbwYXn0VJk+Gxo2DAWprs2ABPPEEvP02lJTAwIFB4QrATjvBBRfAdddVbP/55zB+PHzzDcyfD02awIUXQrduwfpDD4VttoEpU1Z9vvR0+PTToKBFkiRJkiRJkiRJ0qbl8ccf56OPPmL33XfnuuuuY99996WgoIDvvvuOvn37MmTIEIYNG0b79u3Zf//96d27N0899RTnnHMO2dnZYceXJEmSVAs0bQpXXRU8KH7MGHjxRZg4EX7+ObhHsbR07ffLx+OQmQkFBVCnDuy2G+y7L/ztb9CiRdVfw6OPPsovv/zCW2+9xbXXXrvW7b/++mtGjRrFdX/c0HnCCSdw/vnnl99Dm0wmLV1RrVdcXMw333zD+++/z5IlS4hEIhQVFZWvLy0tXafj5OTk8P333/PTTz8Rj8dJJpN06dKFrl27Ur9+/SpKv/l69tmaU7pSJjcXhg8P3lNuu61i+X//+19+/fVXdthhBzp27Ei9evWAipKs9bFkyRJ++uknYrHYSuuSySQdO3bkv//97/+zd9fhVdb/H8efJ9cBbMBGje7uUBAFAyUURcEgDBQ7QEVFlJ/9VTFQkDYQAxAEAZFQAUEmJZ0bMcAB6zpx//447sCkBmw7G7we13Wu3eeuz/s+O5se9nnfLz7//HNmzJhBbGwsYWFhfPTRRwwePPhiLi8Pux3eeQf69IFbb4V//ikePWcBAdC3L7z/PuifHEVERERERERERERERERERERERE5PwSsiIiJyWRswAIYP93UVRaNUKejYsWDOFRoayiuvvML999/PQw89xJw5c7DZbPz666/s3r2bhx56iDvvvBMAs9lMRkYGVqsVu91+yrlyQ0pMJhMmkwnDMABISUkBoGzZsgBYLBZSUlJ46623ePvtt+nSpQvz5s2jZs2aHDlyhE8//ZQpU6awZcsW0tPTCQoKOmP9brebr7/+mlWrVtGgQQMeeOABrNaC+V/j33//PU8z0qXK6XSyatUqOnTocEk0JbpcLo4ePUpSUhJZWVkEBARQrVq10zbtnCy3IWjOnDm8//77HDx4kMzMTLKyssjOzsYwDFJSUnj33Xd5/PHH8wQROZ1OZs+ezVtvvcXGjRu9TWhms5nmzZvz7LPP0qVLlzw1ut1uQkNDCQoKws/PD7vdTkREBGvXruW3336jbt26VK9evVBfq8KyZo2nSSkrq2DPO2WK5wGeAJVzBa989ZUnpCot7cS6n36C2rWhcWPP8zZt8h7zxBOnnmfrVli79sTz0NAzj5mZCX/+qeAVERERERERERERERERkeImISGBMWPG0LhxY37++WfvXAQ/Pz+aNm3KBx98wB133MG6deuoVasWFSpUoFWrVuzbt4/t27fTrFkzH1+BiIiIiIhcTqxW6NHD8wBwOGDTJoiNheXLPXMbMzM9czWdTs8N9AMCPPPMO3SAli2heXOIjCz62p966ikiIyO5/vrrAc+82ZPn8ebOwXU6nSxbtowhQ4awc+dOypYty//93//Rt29fAgICgLw3/N++fTsrVqxgzZo1BAYG0qFDB7p37170FyhShI4dO8aqVatYt24dQIH1N7hcLm9Yy6pVq1i1ahWVKlWiffv2VK9e/byDNi5H8+dD//4lK3QlV0YGfPophIdDpUqTefHFF0lISMBms5GdnU3btm154IEHuPvuu8/73A0aNKBUqVI4HA4SEhKIiorKsz33vVW/fn3eeOMNRo0axf79+4mJiSmAKzu9li1h2zZPz9mYMb77nvn7Q1gYTJsGV13lmxpERERERERERERERERERERERERKCgWviIiIyGWtVCm4+WaYPh3+7f+4JAUFeYIECrKP5eqrr2bChAmMHTuWX375hZycHOrWrcuTTz7JXXfdRUhICA6HA5vNxoABA9i4cSM//vgj1apVA+DQoUOEhYV5G9xy5TbI/frrrwA0atTIu23FihWMGTOGFi1aMHbsWCpUqIDT6aRs2bI8++yzbN68mRdffJE6depwyy235GmagxNNdDt27GDkyJGULl2aYcOGYbVa8wRiXKh//vmHI0eOXNQ5ShKn08nOnTupVauWr0u5KFlZWYwZM4b333+f/fv3YzKZqFSpEoMGDWLw4MFERkae8l7K5Xa7sVgsHD58mCVLllCjRg26du2Kw+EgMDCQoKAgsrKyaNGiBeAJIsp9r02ZMoX77ruPSpUq8eKLL9KoUSNycnJYtGgRY8aM4eDBg0ybNo0mTZoA0LVrV9q2bYvZbMZqtWKxWDCbzQQGBvLoo4/y22+/0b59e0qXLn1Ks2lJsHNnwYeuXIjffjt1nWHA9u0ngldODmX5L7MZKlaEIUNOrNu/39O4fCYOB2zceGH1ioiIiIiIiIiIiIiIiEjhycrKwu1207ZtW+/ff/39/QHP34sbNGiAzWbjr7/+ok+fPgAMHDiQwMDAEv+3dBERERERKflsNmjSxPMYNMjX1Zxb7s36c+fnwon532azmQMHDjBq1Ci+/vprkpOTue+++xgwYABt2rTxniN3Dm1KSgo///wzQ4YM8c7vDgkJ4b333qNHjx5MnTqVwMDAor9IkUKUkpLC7NmziYuLw+1243a7C22s3ACWvXv3cvDgQex2O927d6dmzZqFNmZJt3cv9O5dMkNXcmVkwKhRTqzWebRoUY3nn3+e8uXLs3jxYsaMGcPKlSupVKkSV51nQsjBgwcJDQ3FbDYTHh5+xv6NXFartVBDV3L5+cE770CfPnDffbBjB2RnF03/WVAQuN0wYAC8+SYEBxf+mCIiIiIiIiIiIiIiIiIiIiIiIiWdgldERETksvfUUzBrlqcB4FLldsO/fWgFqlOnTnTq1AmA7Oxs0tLSKFOmjHe7zWYD4NtvvwXIE7KyYcMGnnjiCa6//nquvfZaatSoQWhoKCEhIbzyyitMmTKFoKAgunTp4j1m06ZNJCUl0bp1a8LCwgBPw4TL5cJut9OmTRu++eYbNmzYcNrgFZPJhGEYfPnll+zYsYN7772Xfv36AVx06ArAqlWrCrU5qbjJyclh+fLlJf5mMc8++ywffPAB7dq1Y+jQoRiGwXfffceIESPYt28fo0ePPiUgKFfu+6t06dIA9OrVizfffJOUlBT8/f2xWCynBKCYzWaysrL45ZdfAPjwww/p3r27d3vPnj2x2WyMHj2aP/74gyZNmuByuQgICDhtHVu3bmX58uVUrlw5T8BLSZOZCU6nr6s4vdKl4eqrTzyfPfvUfcLCICkp7zq32xPkMmSIp8HqbM4W5iIiIiIiIiIiIiIiIiIivpGamorFYiErKwsAf39/7018TSYTcXFxOJ1ODhw4AHhuCFy5cmWGDh3qy7JFRERERERKtNx5sLlzwbOzs1myZAnDhw9n7dq1NG3alL59+/LUU095jzEMA8A7b/fjjz9m9OjRpKamMmTIEJ588kmOHDnCwoULeeONNxgwYABjx44lLCzsrDf3FykJDMNg3bp1zJ8/H6fTWeQ9DTk5OeTk5PDtt99Sq1YtbrzxRm9wrXi43XD77fDvPzGVaDk5VhyOsYwatZ8rrmgIePooKleuzLBhwxg6dChjxoyhZcuW+T5n5cqVyczMZNu2baSkpJyxf8NXWraEdetg/Xp47z2YPh3M5oLvQzOZPIErpUvD0097+sD+bZ0SERERERERERERERERERERERGRfFDwioiIiFz2mjXz3FB/wQLIyfF1NQUvMBCefbbwJ9v7+fnh5+d32m2bNm1i586dREVFeddFR0dTvnx5Jk6cyOeff06lSpUIDAxk06ZNHD9+HLvdzqRJk2jcuLH3mPDwcPz9/Vm7di12u9273u12Y7FY2L59u3c/yBs+kXvjk5kzZzJhwgSqVq3KPffck2fbxdq+fftlFbwCsH///gJ7/Xxh9uzZfPjhh1x99dVMmzaNiIgIAPr27ctdd93F+PHjad++Pffcc89ZrzP3vZ/beBkaGnrWcTMyMsjMzCQsLIyQkJBTtue+v4ODg/Oc92ROpxOr1UpsbCzr1q2jX79+tG3b9oz7F3cZGZ6GsuImNBR++MHTvATw00/w1Vfnd47AwHPvcymHf4mIiIiIiIiIiIiIiIiUVI0aNaJu3bqsXr2alStX0rZtWywWC06nkz///JMRI0ZgGAadO3cG8v6ttiT/LV1ERERERKQ4yP2M1bt3bxYtWoTb7eaGG27gk08+ITo6GiBPOGauyZMn884772Cz2XjnnXcYNGgQdrudqlWr0qJFC3bu3MncuXPZs2cPTZs29cm1iRSUlJQUZs6cyYEDB3A4HD6txeFwsHXrVnbv3k2vXr2oWbOmT+spTj75BP7+G1wuX1dSMEymYD7+uCHt2rlwu93YbDbuv/9+/v77bz7//HO++uoratasSXh4uDdE60zcbjd2u5169eqxbds2Dh06RLly5YrwavKvcWOYPBlGj4apU+HttyExEaxWSE+/sH4IPz/w94fMTOjSBZ55Bq680hPCIiIiIiIiIiIiIiIiIiIiIiIiIufHfO5dRERERC59EyZAQICvqyh4JhPExMBzz/m2jrp163LTTTdhGIZ3XYMGDfjmm2/47rvvePjhhylXrhyZmZk0b96cV155hd9//5077rgDq/VEVmDPnj0JCgpi2bJlTJ48mSNHjuBwOLDZbKxdu5affvoJgNatW59SQ+7NTD766CMSEhIYPnw4bdq0ybPtYmRnZ5Oenn7R5ylprFYrR44c8XUZF+zPP//EMAxuuOEGIiIiyMnJweFwUKZMGfr37w/AkiVLgLO/T/z9/TGbzezZs4f169czfvx4ZsyYQVxc3Gn3L126NO3atSM5OZkJEyawZ88e9u7dy+7du5k4cSIzZ86kV69eXHPNNUDeEKFcVquVjIwMfv/9dwDv+7mkhv8Ux+CrChXg99+hQwfP819+gVtugZN+lXmlpnr2u+oquOsuWLIEzGbo2BGWLYPq1c8+VnG8fhERERERERERERERERGB119/ne3bt/Poo4+yePFiFi5cyCeffMILL7xAbGws3bp1o2/fvqccZ7FYSEpK4u+///ZB1SIiIiIiIpeO8uXLY7fbmTp1KpMmTaJSpUrem/jnzu/NnT/7999/87///Y/jx48zbNgw+vXrh91ux+XyhANYLBY6dOjAsWPHWLhwoc+uSaQgrF+/no8//pj4+Hifh67kcrlcZGZm8u233/L999+To0nS7N0LQ4d6gjkuFW63jTlzYP58CzabDcMwCAsL484776RGjRr88MMP/PnnnwBnDV0BT69ERkYGGRkZJCQkEBkZWRSXcFHCwuCRRyAuDjZtgokT4cknoVUrCAqCwEDPPqGhnkdIiOdr7jqbDaKjoXt3eP11mD3bE+Dy44+e/gOFroiIiIiIiIiIiIiIiIiIiIiIiFwY67l3EREREbn0RUZ6wlfuvhsyMnxdTcHx94dvvgFrMfm/vv82TJQpU4bOnTvTuXPnPOtdLhcWiwW3250ncKJMmTJMnjyZ559/nsGDBzNt2jTq1KnDoUOH+O233zh27Bh9+vShXbt2px1/zJgxLF++nBYtWnDrrbfmO3DF5YIpU2DFCqhX78SjUqUTDQ2HDh3CZrORnZ191nM1btyYnj17ep+PHDnylH1GjBjhXZ41axbr168/6zkrV65MnTp1qFSpEqGhoQQGBuJyuUhMTOTvv/9m9erVZwzjqFKlCq1ataJSpUoEBASQnZ1NcnIy+/btY+HChecM8TAMg4SEBKKios66X3GUmZnJ33//TVhYGLVq1QLAZrN5t8fExFC+fHm2bNnCnj17qFq16hnPZTabsdvtfPvtt8yaNQuHw4HZbMZqtXLdddfx9ttvU7NmTcDzmplMJu68807i4+OZMmUKs2bNon79+hw/fpydO3fSpk0bXn/9dcqXL3/Kz8HJ59i2bRszZsygQYMGZw1puViGAVlZnt+PmZl5v17MupO3HTtW4GVflAYNYN48z885wPTpnv9GnKn3z+2G5ctPPJ82DXbtgipVPMFe99wDL7105vEuxfAvERERERERERERERERkUtBu3bteOWVV3j33Xe9f5e1Wq1YrVa6d+/OM888g7+//2n/tnvHHXewefNmxowZQ7du3XxRvoiIiIiISIn32Wef8fbbbxMeHu5d99/PX2azGafTydixY9m0aRP9+vWjX79+hIaGAp6AFpfLBZyY016qVCmA036eK2xOp5Pjx4+Tk5OD0+n0zp+3Wq3YbDZKlSqVZ16zyMkMw2Dp0qWsXLmy2ASu/JfD4WDLli0cPnyYAQMGEHCZTpZ2u+H22+EcbSYlUkYG3HUX7NplkPvruW3btlx33XV89NFHLF++nCuuuAJ/f/9znis0NJTQ0FC6d+9OaGiot1+iuDOZoGpVz6N3b886w/AEsuza5enByMwEh8PTL+Dv7wleadjQE8YiIiIiIiIiIiIiIiIiIiIiIiIiBauY3IJbRERExPduucUTrrFgwZlvrF+SBAbCs89C/fq+ruT85QainK6BrVu3boSFhTFr1iwWLFjAV199hd1up27duvTq1YsBAwac9pyJiYm8/vrr+Pn5MWLECELOo0vBZIK2bT3NDps3w/z5nq/JyVC3rudRq9ZBXC7nhV3wRbriiiuoUaNGnnVWq5UKFSpQoUIFateuzdSpUzEMI88+11xzDe3btz/luKCgIKKjo/nll1/OGbzicDiIj4+nWbNmBXMxRcjlcnHw4EHCwsIoU6bMKdvLlClDpUqVOHz4MAkJCVStWvWUBp7c5TJlynD33XfTokUL6tevT1hYGJs2bWLs2LHMnj2bI0eO8NVXXxETE+M9NioqikceeYTExERiY2MJDQ0lMjKSiIgI3G43c+fOJSIigtKlS59SW+64mzdv5p9//qFr167Url3b23R5Nm43DB16fgEpWVng5+f5vRIQkPfr2dYFB3uCrc61X2AgjB0L//d/nqAjX+vUCWbOxNsA9s478Mwzp9/X39/z+vyXYXgeuU7zbcwjMPBCKhURERERERERERERERGRovD0009zww038PXXX7Nu3Tpq165NrVq1uP76671/Bz55jkPuTXufeeYZnn76aYYPH07Hjh0JDg720RWIiIiIiIiUbCeHrpzJxo0b+eWXX6hcuTIPPPAAZcuW9W4zDMMbvjJp0iQAIiIigLyf5zZu3EilSpXyNV5+OZ1O73zk+Ph49u/fT3JyMlar9bTBAoZh4HQ6CQ0NpUKFClSpUoWoqCjKlSunMBbBMAzmzZvH+vXri23oSi6Xy8WxY8cYN24cAwcOPK8ejkvF9Onw99/FY458YcjIgOeeM/Hpp57nwcHBdOrUiS+++ILly5eTnZ2dJ3jlyJEjhIaG5gkxzu3R+PHHH7Hb7T66koJjMkFMjOchIiIiIiIiIiIiIiIiIiIiIiIiRUvBKyIiIiInmTABatYs+cEruRP1n3vO15UUjg4dOtChQwfeeecdAI4dO4bL5SIyMvK0+yclJTFixAgOHDjAbbfdRrdu3U4J0Dgbs/lEwMrJkpNhyxZPCMvu3XHYbL7rhklJSWH9+vXEx8djsVho3bo1VatWBSAmJoaGDRuyYcMG7/5Nmzb1hq5kZ2ezevVq9u/fj8vlIiwsjCpVqpwS1HIm+/fvL/gLKgImk4mcnBzMZnOeJsTc90VAQAChoaHs2bOHtLS0M54DoE6dOvzf//1fngCXevXq0b59e4YNG8aXX37J+++/z/vvv4/L5cJqtfLXX3/Rs2dPSpUqxfz586lWrRoA27dv58knn+Spp54iLS2NF1980dtUdLKjR48ye/Zs/Pz86NKlC3D6sKJTa4aoqFNDUM4WpOLv7/k5KEyRkWCzXVhT2YgR8PLLnuXJk+Hk/KVKlSA3F+jkfKDAQOjRw7OcmAjLl3uWe/aEr7/2BM0AfPUVzJoFJ2cUZWVBbKxn+dpr4X//g2nTPL8LDh2C8uVh4MC8zVKrVp39GkqVyvflioiIiIiIiIiIiIiIiEgRs1qtNGrUiIYNG57xprgmkwmXy4XFYvH+7bZz5848/PDDDB06lGeeeYZPPvmkqEsXERERERG55OXOs929ezdbt25l0KBB1KtXL88+uZ/lpk6dysqVK2ncuDG9evUCTnymmzp1Kvfffz+9evXilltuoXfv3hdck2EYxMXFsWLFCnbt2oXNZsPlcuF0Or375JyjaSEpKYmkpCS2bduGxWLB4XAQExNDu3btqFatWr7nwsuloySFruRyuVykpKQwfvx47r//foKCgnxdUpF67TVIT/d1FYUnOxumToW33zYIDvb8rm3Tpg2RkZEsW7Ysz++8n3/+meuvv56BAwcybtw4b79K7u+ySyF0RURERERERERERERERERERERERHxLwSsiIiIiJ4mMhG++8dx4PzPT19VcuNBQmDkTrJfJ/+2VLl36rNuzsrIIDQ3llltu4dFHHwU4r+CVMwkLgzZtPI933z1IaupFne6CrVy5kr179+J2u73rdu3axWOPPUZwcDAAFStW9AavmM1mOnXq5N132rRpxMXF5TnnX3/9le/xjx8/7r15TElisViw2Wzk5OSctvHMbDZjNpsxDOOcITR2uz1P6Equ6Oho7r33Xr788kvva2q1WklOTuZ///sfiYmJTJ48mWrVquFwODCbzdSqVYu3336befPm8d133/H888/neW1z37uHDx/m22+/pX79+t7Gzvy8p00meOqpc+5W5Bo08ISdZGUV7Hk7d/aEsfxX2bKeQBWApUvhqqs8yz16nAhdAejb1/M42d698G+uEQDVq8MLL5y5htmz4csvz7w9IABatDjzdhEREREREREREREREREp3nL/Vpv7t93U1FRCQkIA6N27N+vXr2fy5Mk8/fTTVK9e3Wd1ioiIiIiIXIpywy8XLlwIQKtWrfLML88NZtm0aRMTJ07EZDIxZMgQTCaTd16uYRiUL1+ejh078u233zJ9+nTatm3LtGnTqFy5cr5ryc7OZv369axYsYLMzExvuEp2dvYFX5/T6fSGF+zevZv9+/djt9tp27YtTZs2JSAg4ILPLSXL0qVLS1ToSi63201aWhqTJk3i3nvvxd/f39clFYm1a2H3bl9XUfjMZvjySxODB3uCdqKjo6lRowY7duxgw4YNXPXvRP1y5crhdruZN28eDocDm83m48pFRERERERERERERERERERERETkUnOZ3IpbREREJP+6doVJk2DAgJIZvhIcDIsXQ61avq6k+Chfvjyvv/56nnW5DXYFJT09vUDPdz52n6Ybx+l0kpyc7A1eyW3aA08IS2hoKADJyclUrVqVG2+8kfDwcNLS0ti2bRtLly4lK58JGBaLhfT0dO8588swICcHMjI8P2snf83vurNtu/pqePNNTxDRmeqOjIxkx44dJCYmnqY+g7S0NKxWK2FhYUD+gk1OPt5kMhEZGQl4bqyTKzU1ldjYWMqWLUt0dLS3ntzwnJCQEAIDA8nMzOTIkSNERUV5j81t7vztt98AaNOmDYGBgd6m0JKqaVPP962kWbcORo+Gtm2hcmUoXRrcbjh82NMsN20afPut5/1+JjYbNG9eZCWLiIiIiIiIiIiIiIiIyAXK/Zvx3r17yc7Opnbt2nm2Hzp0iK5du3LnnXfyzDPPYDKZCA0N5eqrr2bChAl8/fXXDB8+3Beli4iIiIiIXPLKli0LeIJXABwOB2azGYvFQmZmJh999BHLly+nV69eXH311cCJz3kmk4muXbvStWtXFi1axJNPPsnKlSsZPnw4H330kXcu8ZlkZWXx888/s2HDBkwmU6EGY+Tk5JCTk8OSJUtYsmQJ9erV49prryUwMLDQxhTf27BhAytXrixxoSu53G43SUlJTJs2jf79+5/XvPyS6t134SIyl0qM9HR46y0YMCAHPz874OlnKVWqFA0aNAA8gSyNGjXi559/9v7+FRERERERERERERERERERERERESloCl4REREROY0+fSAlBR57rGSFrwQFwbx50KyZryu5vBiG4Q3MOF8jRowo4Go8SpcuTfny5b3Pt23b5l0uV66cdzksLIyOHTt6n4eHh9O6dWuqVavGhAkTyM5Hp4/DYeJ//3NeUGiK1QoBARAYeOrXs60rVerc+5Uq5QkiOhOLxULDhg356aef2Lx5MzfeeCNutxuTyYTZbMYwDDZv3kzp0qWpW7fuOV+H3PfAf5vA9u/fD5CnmdFutxMSEsLBgwf566+/qFOnDmaz2Rucsnv3bjL+TSGJioryhrjkSkpKYsqUKYSFhdGnTx+g4MOEilpYGEREQELCmfeZMsXz+K+RIz2P8znmTAYM8DzyKy4OHn88//ufTkYGNGp0cecQERERERERERERERERkaKRmJjIK6+8QoUKFXj11VdxuVxYLBYAypcvT1ZWFtOmTaNTp07em/22adMGi8Xi/TuwiIiIiIiIFLwWLVoAMHPmTBo3bozNZvNue+211xg3bhy1a9dmyJAhVK1aNc+xJ8/VtVgspKam0qBBA/r27XvO0JUdO3Ywc+ZMcnJycLlcBXxVZ+Z0OgHYtGkT27Zto3v37tSrV6/Ixpeik5qayty5c0ts6Eoul8tFQkICsbGx3p/XS1VSEnz3HRThrwSfOnIE1qyx066dwfz581m5ciVt2rQhJCQEwzC8/3am0BUREREREREREREREREREREREREpTApeERERETmD++7zBJnce2/JCF8JDYWff4Z/79khRcjlcmEymTAMw9elABASEsIdd9zhbU6JjY1l37593u3+/v559j9y5AiLFy8mMDCQrl274u/vT2RkJB06dOCXX34553iGYcJkchARkb/QlNyvAQGe4BVfMZvNXHfddbz11lv89NNPDB061PuagacJMTk5mZYtWxIWFobb7T5tuIlhGKSlpRESEnLKtn379vH444/j5+fHjTfe6F0fHh7OzTffzPDhwxk1ahRVq1albNmy3nFfffVVAG6//fbT1n7kyBH++OMP6tevzzXXXHNKMEtJ1aIFzJnj6yqKXqVKnp8HERERERERERERERERESn+TCYT8fHxrFq1imeffZagoCAMw8DlcmG1Wvnss8+46qqreP311/nss8+wWq188803pKamcvToUV+XLyIiIiIicslq1aoVrVq1YsKECZQtW5abbrqJI0eO8O233/LWW28REBDAG2+8Qfv27c94jk2bNvHOO+9w8OBB3nrrLTp27Ahw2rm6WVlZ/Pjjj2zfvt2ngRgulwuXy8WsWbNYv349PXr0IDAw0Gf1SMEyDIMZM2Z4g3ZKOofDwcKFC6lRowbh4eG+LqfQTJkCp2k9uGSlp7t58ME93HLLF3z++eeEh4fz/PPPn9K7IiIiIiIiIiIiIiIiIiIiIiIiIlKYFLwiIiIichZ9+0JYGPTpA1lZ4HL5uqJT+flBSAgsWQINGvi6mstTbiPdhQSvTJw48ZR1AwcOvOBaIiMj6devH2FhYQBs2LCBuXPn5tnnv01XCxcuZNeuXQCULl2aDh06AFCzZs18Ba/4+8M997iJirrgsn2mWbNmtGnThhUrVjB69GgGDhyIYRjs3r2bYcOGERAQwCOPPAJ4glrS09N56KGHKFu2LG+//TbgaVacPn0648ePp2PHjpQtWxZ/f382btzIjBkzSExM5LrrruO5557zjmu32xkyZAi//fYbK1eupH379jRo0ACXy8WePXuw2Ww88sgjPPXUUwB5GjUdDgcffPABADfccMMp20uyjh1h4ULIzvZ1JUWrdWtfVyAiIiIiIiIiIiIiIiIi+VWmTBmaNGnCli1b+Pnnn+nZsycmkwmr1YphGLRq1YqWLVvyww8/EBsbS7Vq1Vi/fj0VK1a8qPkAIiIiIiIicnZRUVF8+eWX9OnTh0cffZQXX3yR5ORk3G43VapU4b333qNHjx6nHJc7FzwlJYVp06axYMEC+vXrR69evbwBJv+dq7tjxw5mzpxJTk4OrmLSZOBwONi1axcffPAB3bt3p169er4uSQrA+vXrOXDgAG6329elFBiXy8WMGTMYMGDAJTMP/r8mToSMDF9XUZTMbNxYka1b36RVq2a89dZbtGvXztdFiYiIiIiIiIiIiIiIiIiIiIiIyGVGwSsiIiIi59CtG2zc6Alf2bwZ0tN9XdEJgYFw003w6acQHu7rai5fVqv1ghuZ9u3bV2B1VKlShdtvvx1/f38A/vjjDxYsWHDKfklJSWd8fvKyn59fvsY1DAObzXbe9RYHoaGhjB8/ni5duvDkk0/yzTffUKZMGdasWUNGRgZDhgzhpptu8jZU5uTk8PnnnwPw9ttvYxgGVquVcuXKkZyczKRJk0hOTsbhcODv70+DBg0YOXIkgwcPPu3Y8+bN46uvvmLFihUcOHAAm83GTTfdRPv27bn++uuxWk/9yGaz2XjiiSd46KGHqFy5cqG/RkWpVSuw2y+v4JXAQE/gjIiIiIiIiIiIiIiIiIiUHI888ghjxoxh3rx5XHnllZQuXZqcnBzsdjupqank5OTw6quv8tNPP7Fnzx7q1atHnz59aNiwoXd+gdls9vFViIiIiIiIXHqqV6/OmjVrGDt2LGvXriUjI4NWrVrRpUsXateufdpjcoMf5s2bx8SJE6lXrx733XffGefp/v777/z66684HI5Cu44L5XK5cLlczJo1i4SEBDp37nzJBltcDlJTU/npp5+K5XvtYrjdbg4dOkRsbCwtWrTwdTkFzuWCbdt8XUXR8/c38+WX67j55lq+LkVEREREREREREREREREREREREQuUwpeEREREcmHqlXhjz/go4/guec8oQAul+/q8fPz3Kz/8889wTDiWyaTCZPJhGEYPquhQYMG9OjRwxsCs3DhQlatWnXafePj43G73d6buISHh3P06FHvcq7k5OR8jZ0bPlJS1atXj/Xr1/Pmm2+ybNkydu/eTbt27bj11lvp06cPcKKhMjQ0lFdffZWIiIg867t06cLChQvJyMjAZDLh5+dHUFAQwcHB3iCc0zEMg759+9K3b9/zqrlGjRoXcqnFXrt24O8Pqam+rqTouFzQu7evqxARERERERERERERERGR81GlShXuu+8+Jk6cSJ06dXjyySex2+0AHDhwgPXr1/Pyyy/z7LPPkp6ezrFjx4iJiclzjpP/bi8iIiIiIiIF64EHHsDlcmGxWPKsNwzjtEEkf/31F+PGjSMlJYVXXnmFli1bnrK/YRgsWrSIP//8s9gHYTgcDlatWkVmZibdunVT+EoJNXv2bJxOp6/LKBQOh4OFCxdSp04dgoODfV1Ogdq+HWw2T9/R6dxzD0yefOJ5fn48GzaEgQOhZUto2tTTTwSwd6+n3+l0HnsM2reHFi3y7tO/P0yZcvpj7roL7r4bGjWCUqXA6YR9+2DxYnjrLdiz58w1Wq02UlMVuiIiIiIiIiIiIiIiIiIiIiIiIiK+U3LvjiwiIiJSxMxmePRRuPFGuP122LwZ0tOLvo7AQLjpJvjkE08jgxQPNpuNnJycQjt/WFgYjz/+uPf5yJEjvcstW7bk+uuv9zbErVq1ioMHD1KpUiXvPtnZ2Rw5cgSA9PR0Nm/eTIMGDQBPaIjVaiUgIIAWLVp4j9m4cWO+anO5XGcNFykJIiIiePvtt09Z/9/mSovFwvDhw0/Zz9/fP8/rnV9qYszLYoHHH4dRoyAz09fVFD6z2fPflH9zfERERERERERERERERESkBHn77bdZvnw5Q4cOZf/+/XTp0oWdO3cyYsQIgoODadSoERaLhdDQUEJDQ4ETYStbtmxh6NChjB49mmrVqvn4SkRERERERC5NuaErufOBzxS6cvToUT7//HOWLl3K4MGD6datG35+fkDeub4LFy4kNja22Ieu5HI4HGzYsAG3281NN92kecslTFJSEnv37sXtdvu6lEJjGAaxsbF07NjR16UUqDVrCv6cnTt75tmfj5dfhvDw/O//zjvw1FN519lsUKuW53H77Z7gl507T398WhosX+4JlhERERERERERERERERERERERERHxBbOvCxAREREpaapVgz/+gM8+g4YNPUEo//ZkFRq7Hfz9Pc0SP/4IX3+t0JXiJjIy0mdj16tXL08jXNu2bRk4cGCex/XXX5/nmJ9++onExEQAypUrx+23306PHj28ASpbt27lr7/+ytf4/v7+JT545UzUYFj07rsPDMPXVRSNgAB4+mlfVyEiIiIiIiIiIiIiIiIiF8Jut/PBBx9www038P7779O9e3cee+wxkpKSePjhh6lYseIpx5jNnmm76enpbN68mQcffLCoyxYREREREbns5M4Hzv26fPly1q5d690+a9Yspk6dSuvWrRkwYABRUVGnnOPXX38tUaEruRwOB3///TeLFi3ydSlynlavXo1xiU+qdjqdrFq16pILl1m50hNCUpCSkuCnn+DVV+GTT/J3zMaNMGECPPggHD589n0DAuCRR048//576NIFBg06cS3h4XDvvWc/z/Ll+atNREREREREREREREREREREREREpDBYfV2AiIiISElkNsMdd3ge69bBu+/Ct9961mdkFNw4wcGecw4eDEOGQOXKBXduKVhVqlTh4MGDJaa5KSMjg/Hjx9O+fXvq1q1LeHg4brebI0eOsG7dOmJjY/N9rvLlyxdipXK5iYyEG26AmTMv/QCWqCho3drXVYiIiIiIiIiIiIiIiIjIhWrXrh3ff/89Y8aMYd++fSQlJXH//ffTqlWrsx7XuHFjBg4cyIsvvsiiRYu45ppriqhiERERERGRy9v+/fsZNGgQAQEBPP3000RHRzNx4kQMw2DIkCE0bdr0lGPWrl3L77//XuJCV3I5HA7+/PNPQkNDaa2JqyWC0+kkNjYWl8vl61IKncvlYvv27dSpU8fXpRSY338v+HNOmeJ5ANxzjydM5VyuvPLE8rBhZ983MBDs9hPPR4yATZs8y716wY03epZP3ud0du4EpxOs6lwXERERERERERERERERERERERERHzAZJeXO0CIiIiLFXHIyTJ0KkyfDli1gMoHFAmlp+QsPsFggKAhycsDPDxo39gSu3Hyz57kUb5s3b+aHH34gJyfH16UUKbPZTMeOHbny5K4ckYu0ciV06QLp6b6upPAEB8P778OgQb6uREREREREREREREREREQulGEYmEym0643DAOz2XzGYzZt2sTAgQNJTU1l8+bNRVGuiIiIiIiIAF9//TUDBw7E5XJRu3Zttm7dyjPPPMOwYcMIDQ3N81kvOTmZjz/+uMSGrpzMarXywAMPEBER4etS5Bw2bNjA3LlzL5vehIoVKzLoEppUHRLi6SM6k3vu8fQd5TrNPy2d1cnH790LVaue+5g9eyAmxrPcv/+JEJeTxcZCs2ae5e+/h08/hcqVYfRoz9x3hwM6dIDVq888TlAQ/P33ibFEREREREREREREREREREREREREitKpHZ0iIiIickHCwuCRRzzNBmlpsH49fPYZPPYYNG8OpUpBYCDYbGA2g93uaSqIiPA0Hzz7LHz+OezaBUlJsGwZ3HGHQldKiujoaNxut6/LKHI2m40KFSr4ugy5xLRp42m2Ot8mspLEaoXbb/d1FSIiIiIiIiIiIiIiIiJyMU4OXTEMAwCXy4XJZDpt6MrJx9SvX597772XrVu38umnnxZ+sSIiIiIiIgLA7bffTnx8PF26dOHvv//GarVSqlQpQkNDgROf2wzD4Pvvv8flcvmy3ALjcrn47rvvLss57yXN77//ftmErgAcOnSIo0eP+rqMAlNSv3U33wyLF3uWb7kFfv4ZJkzwhK78+SdcddXZQ1cALBbIyCj8WkVEREREREREREREREREREREREROR8ErIiIiIoXAbIYaNaBPH3jvPVizBo4dg/R0TxOFywXZ2Z6Aln/+gd9+g1GjoHt3iI72dfVyNsuXLycuLg44cdMUgLCwsDw3VLlcOJ1OoqKifF2GXGJMJpg2Dfz9fV1J4QgMhEmTPOFbIiIiIiIiIiIiIiIiInJpyJ0zYLFYTrv95DkGDocDgK5du9KrVy+ee+65S+ZGviIiIiIiIiVBREQEP/74I59++ikOh4NRo0YxbNgw4uPjvfvExsZy6NChSyaoxDAMjh07xsqVK31dipzF8ePHOX78uK/LKFJut5v169f7uowCYRjw7z/7lDipqbBzJ2RlnbqtcWPo1w/s9nOfJzOz4GsTERERERERERERERERERERERERyQ8Fr4iIiIiInIPb7ebDDz8kJiaGTp06ERsbC5AnaMVkMl2WASQBAQEEBgb6ugy5BDVsCMOGeUJKLiV+ftC1K/Ts6etKRERERERERERERERERKSg5Yar5N6U9+Sb8548x8Bms5GRkUHlypXp1q0bycnJvPTSS0VbrIiIiIiIiHD//fezfft2atSowQcffMCiRYsASE5OZuHChd7gzEuFw+Fg6dKlJCYm+roUOYMDBw5gNl9ebb9ut5u9e/f6uowC4XZ7wldKGosFli2D++8Hf3948UUICYGYGPj9d0/gyoMPwptvnv08JhPk5BRJySIiIiIiIiIiIiIiIiIiIiIiIiKnsPq6ABERERGR4urQoUO88cYbfPbZZzgcDpxOJwCVK1cGPDdMOfnGKK1bt+bQoUPkXCadIlarlZYtW/q6DLmEDR8OX38N27aVzAa00wkIgPHjfV2FiIiIiIiIiIiIiIiIiBSG3DkEZrPZG7ricrlYv349gYGBrFy5kqNHj3Lw4EFWrVpFUFAQv//+OwCvv/46jzzyCOXLl/dZ/SIiIiIiIpejqlWrsmbNGr755huaN28OwIwZM3C5XD6urHC4XC6+++47HnjggTxz4aV42L9/f776ERo3bkzPnj29z0eOHHnKPiNGjPAuz5o1i/Xr159XLS1atKBbt27e53v37mXKlCl59unQoQMxMTFEREQQEBCAxWIhMzOTw4cPs3HjxnyPeeTIkVP6M0oiiwXMZk8AS0nSsSM0aOBZPn4cRo3yLKelwdtvQ4cOnud9+sATT5z5PIYBfn6FW6uIiIiIiIiIiIiIiIiIiIiIiIjImSh4RURERETkP2JjYxk1ahQ//PADpUqV4tZbb6Vv376MHz+e7777ji1bttCiRYtTmnpq166N2Wz2UdVFzzAMb3OhSGGwWuGbb6B1a8jM9HU1Fy8wECZNgjJlfF2JiIiIiIiIiIiIiIiIiBSGQ4cOMW3aNABWrlyJy+Vi1apVZGRkkJmZSXZ2dp79K1euTGBgINdccw1BQUFs3rxZwSsiIiIiIiI+cttttwGQkJBAQkKCN1DzUmMYBsePHyc+Pp4qVar4uhz5j7i4OF+XAEDp0qXp0qXLOfdr3rw54eHhedYFBwcTHBxM9erViYqKYv78+ec8j8vlIjU1ldDQ0Astudiw2eA//wRU7EVGnlj28wO7HXLzf8LCTmw7efl0DAMCAgq+PhEREREREREREREREREREREREZH8UPCKiIiIiMhJRo4cyciRI4mJiWHo0KFce+21NGnShFKlSrFq1SpmzpxJcHDwaY+1WCy0bNmSFStW4HK5irjyolejRg2CgoJ8XYZc4ho2hOeegzfegIwMX1dz4QIC4LrroGdPX1ciIiIiIiIiIiIiIiIiIoWlfPnyjBs3jm3btgGem5RmZmZSp04dKlWqRHBwMO3bt8dkMtGiRQvKlCmDzWajYsWKZGZmEqA7U4qIiIiIiPjcypUrcTqdvi6jUOXk5LBixQoFrxQzhmGQmJjo6zIwmUz06tULu92Ow+HAZrOdcd/4+HhiY2M5evQomZmZhIeH06FDB8qUKQNAixYtWLRo0Tl/piwWCwkJCZdE8Iqf34UFr4wYAS+/7FmePBkGDDixrVIlaNbMs5z7FSAwEHr08CwnJsLy5Se2deni2Z67X65mzSApybP8++9w9CisX5/3nF9/DWPHQkQEjBp1Ytuff579GlyuvGOJiIiIiIiIiIiIiIiIiIiIiIiIFCUFr4iIiIjIZc8wDEwmEwDXXnstkZGRtG7dmgYNGuDn5+fdb8+ePbhcLnJycgBwu92YzeY852rRogUrVqwouuJ9xGaz0a5dO1+XIZeJF16Abdtg5sySGb7i5wcNGsCXX/q6EhEREREREREREREREREpbF9++SVz586lZcuWREZGEhAQQL169UhNTSUkJOS0xxiGodAVERERERGRYiArK4stW7ZgGIavSyl0u3btIi0tjeDgYF+XIv86duyYt6/Bl6644goqVqxIUlISW7ZsoW3btmfcd+bMmaesy8rKok+fPoAnUMVms50zeCUnJ4f9+/dTu3btiyu+GKhRA/76q2DP2bmzJ4zlv8qWhVmzPMtLl8JVV53YNm4cxMScesyjj3oeAJ06wbJlsHUrfPopDB7sWd+rl+dxsvR0GDr07HW6XJ6QGBERERERERERERERERERERERERFfUPCKiIiIiFyWjhw5wtdff01ycjLdunWjWbNmALRp04Y2bdp49zMMA6fTic1mo27dugDs3bsX4JTQFYDQ0FBiYmLYtWtX4V+EDwUFBVFJHTFSREwmmDIFkpPhl18gM9PXFeWf3Q7Vq3vq9vf3dTUiIiIiIiIiIiIiIiIiUtiaNWvmnYNwstzQFZfLhcViwTAM781Ui8NNVUVERERERATWrl172XxGM5lMrFmzhk6dOvm6FPnXkSNHfP7+i4qK4sorr8TtdjNz5kyqVq2a72PNZjPh4eE0bdrUu+7gwYNk5mPyt2EY7N+//4JqLm6uuALWroWSlt/04IPw229w993QpAmULu0JUtm3zxPq8vbbsGPH2c9Rpw6cps1GREREREREREREREREREREREREpEgoeEVERERELis7d+5k5MiRfPvtt4SGhmKxWChXrhyNGjXCaj3xv8e5NzgxmUzYbDYMw8DhcABQpkyZPPv8V6dOnYiLi8PpdBbNRRUxm83GVVdd5fOmLrm8WCzw/fdwyy2weDFkZPi6onPz84OaNWHZMvj3HkoiIiIiIiIiIiIiIiIicplwu92YT3OnSYvFAihsRUREREREpLgxDIOVK1d654xf6pxOJ6tXr+bKK6887edXKXrZ2dkYF5jWMWLEiIse32q1cvPNN2OxWFi+fDnx8fH5Cl4pV64cgwcPzrPO7XazY8cO5s2bl+/xs7Ozz7vm4qhNG5g4EVJTT799yhTP479GjvQ8zueYszmPzByvr77yPC6EyQQdOlzYsSIiIiIiIiIiIiIiIiIiIiIiIiIFQcErIiIiInLZ2LJlC/feey9xcXEMGTKEK6+8knr16lGzZs1T9j35Bicnh7AA7N+/P8/6/6pYsSJNmjRh3bp1l1z4itlspkKFCjRs2NDXpchlyG6HWbOgf3+YORPS031d0ZkFBEDjxvDzzxAc7OtqRERERERERERERERERKSo6aa1IiIiIiIiJcu+ffsumeCH/HK5XOzateu08+ml6DmdzgsOXikIXbp0ISIigkOHDrF48eKLPp/JZPIG0ObHpdJ70bw5uN2+rqLoBQdD27a+rkJEREREREREREREREREREREREQuZwpeEREREZFLntvtxuFw8NJLL7F+/XrGjh1L9+7dCQkJybPPuW56UqtWLQCys7PPuX/Xrl3Ztm0bqampBXMRxYTVaqVXr16nDZwRKQoWC0ydCm+8Aa++CllZ4MP+wtMKCIA774QPPgB/f19XIyIiIiIiIiIiIiIiIiIiIiIiIiIi5xIfH4/L5fJ1GUXK4XAQHx+v4JVi4mKCVyZOnHjKuoEDB+b7+OjoaFq2bInT6WTGjBm4zyM55NixY0ycOBGr1Up4eDgtW7YkKiqKWrVqER0dzccff0xWVtY5z3OpBK9Ur355Bq8Yhid0RkRERERERERERERERERERERERMRXFLwiIiIiIpecrKws/P9NOzAMA7PZzObNm5k7dy7PP/88/fr1AyA9PZ2cnBz8/f1xOp3eIBbDMPIEi+QuHz58GICgoCDMZvNZw1dsNhu9e/fm888/v2QagGw2G9dffz2hoaG+LkUucyYTPPcc9OwJt94Ke/dCerqvq/IEroSFwddfQ8eOvq5GRERERERERERERERERERERERERETyKy4uLl/BK40bN6Znz57e5yNHjjxlnxEjRniXZ82axfr16896zipVqtC/f/+z7jNmzBj++eefPOvCwsK44oorqF69OsHBwWRnZ7Nv3z5WrFjBvn37znkthmEQFxd3zv2kaFgsljx9DOcjP9/vswkJCcFkMmG1WnnooYdOu09MTAwjRozgjz/+YMGCBd71Docjz/ibNm3imWeewWq1EhwcTN26dVm7du05azhTb0ZJYzZD/fqwZo2vKylaTifUquXrKkRERERERERERERERERERERERORydmnMRBQRERGRMzpyBH76CUaOhM6doXJlKFcOSpWCkBAoXRqioqBGDejdGz74AJYvLx4hBudr3bp19OrViw4dOgB5A1SWLFlCVlYW7dq1A2Dp0qWMGDGCm266ierVq9OrVy/Gjh2L2+0+pVnJ7XYDEB0dDcD27duBczf2VK5cmSZNmmC1lvy8Q7PZTIUKFWjcuLGvSxHxqlsX1q2D55/3hJ5cYJ9hgQgIgDvvhJ07FboiIiIiIiIiIiIiIiIiIiIiIiIiIlLSJCQk+LqE81K+fHkeeOABmjdvTnh4OFarlaCgIOrUqUP//v3zPe/78OHDGIZRyNVKflit1gsOXvGFM/VJGIaR5z0VEBCQr/PZbLYCqas4uO8+CA72dRVFx2KBm2/2hM6IiIiIiIiIiIiIiIiIiIiIiIiI+ErJvwO0iIiIiOSRkQHTp8MXX3gCCdLTwc/Ps97pPPuxu3bB3Llgt3v2j4qCtm09TR9XX+3bUIOzmTlzJq+99hqxsbEAlC5dmsOHD1OuXDlcLhcWi4WcnBwAnE4nq1evZtCgQcTFxdG5c2ciIiJYsWIFixcv5tixYwwdOhSLxeI9f27ASlBQEDabjdDQUBwOR74ae7p27crOnTtJSUnxBriURHa7nV69epWoRi65PFitnuCVXr08wSdbt0J2NrhcRTN+cLAnwGrqVAWuiIiIiIiIiIiIiIiIiIiIiIiIiIiURJmZmWRmZvq6DADWrl3L2rVrT1l//Phx77LJZOKWW27xBlps376d2NhYqlSpQrt27TCbzXTr1o24uDiSkpLOOp7b7SYlJYWwsLACvQ45f0URvBIWFsbjjz/ufT5y5EgAjhw5wvz580/Zv0aNGtSoUQOAY8eOsXr1ag4dOgRA8+bNadq0KZs2beLo0aNkZmYSFhZGy5Yt8/Ra7N+/P1+1nSnIpSTq1w+eeMLXVRQdPz946ilfVyEiIiIiIiIiIiIiIiIiIiIiIiKXu0tnJqKIiIjIZW7HDvjgA5g0yROQkpZ2Ylt2dv7Pk5XleQDs2+d5zJsHYWHw9NPQvz+Ehxdk5RfG7XYzevRo3n33XQ4cOEDLli158sknmT17Nn5+fmT/e9G5ASrh4eGYTCY2bdrE5MmTiYqK4rfffiM6OprMzEwWLVpEz549ee+992jSpAnXX3/9KWMmJyfjcDhISUnBZrPhdru9oSxnYrPZGDBgAOPGjSMjIwPDMAr+xShkdrudu+++m9DQUF+XInJGdetCbCz89Re8+y58/z2YzZ4QqYLm5+f5PduxIwwdClddVXyDqURERERERERERERERERERERERERE5OwSEhKw2WzeOei+lJyczL59+866T82aNYmIiAAgKyuLb7/9FqfTyfbt2ylXrhzVq1fHZrPRsmVLfv7557Oey2KxkJCQoOCVYqB06dI+G/v48eOsWrXqlPX+/v7e4JWUlJRT9ilXrhzlypU743n//PNP4uPj81XD2c5T0gQFwV13wYQJ4HT6uprCV7UqNGvm6ypERERERERERERERERERERERETkcnf2u0SLiIiISLFmGDBnDrRrB40awdixkJ6eN3SlIKSlwYEDMHw4REXBnXfCxo0FO0Z+uVwuXnvtNaxWK8OHD6dx48Z89tlnfPPNNzzxxBO43W7i4uK8jWRutxuAiIgIAgMDefPNN4mPj2fEiBFER0fjcrkICAjgpptu4tFHHyUxMZEFCxaQmZnpHTM3LKVBgwYAxMXFkZOTc87QlVyhoaEMHDgQPz+/gnwpioTNZqNfv35ERUX5uhSRfGnWDL74AhISYNQoiI6G4GAIDLy48/r5QWioJ3jq6adh506YPx86d1boioiIiIiIiIiIiIiIiIicv4yMy+PGmyIiIiIiIiXBoUOHcBaTD2ktW7bk2WefZfjw4Tz88MNcd911BAcH59mnatWq3uWEhIQ8tZ8c2hITE3PO8XJycjh48ODFFy4XrVy5csXmfZgfe/fuZc2aNRw6dIj09HRcLhcOh4Njx46xceNGvvjiC+bNm5evc9lsNipWrFjIFRetxx8Hm83XVRS+4GAYNszXVYiIiIiIiIiIiIiIiIiIiIiIiIiA1dcFiIiIiMiF2b8f+vWD2FhP2EpRyMjwfP36a5gxAx58EF57zRNIUFQcDgcmk4lbb72VO+64g1atWhEdHe3dHhwcTEJCAlu3bqVZs2be0JQ2bdpQr149/vzzT4KDg+nQoQMAZrMZl8uFxWKhR48ejB49mt9//52AgAAMw8BkMmH6N1Vh165dlC1blltvvTXfoSu5Spcuzb333svEiRPJzMz01lWc5YauVK5c2deliJy38HB44glPw9pff8Gff8Lvv8Mff0B8PAQEgNvtuZGRy+V5WCxgNnu+Wq2QmQlly0LLltCxIzRvDm3aXB4NcCIiIiIiIiIiIiIiIiJSuDZtghdegPnz4d9pCSIiIiIiIuIjuaERF2LEiBEFWktQUJB3uUyZMpQpU4b69eszadIkjh07BkB4eLh3n7S0tDzHn/y8dOnS5xzPMAzSi6ohQc7KarUSFhbG8ePHz7nv+vXrWb9+/Vn3GTly5CnrkpOTT7v+TJYtW8ayZctOu+3w4cPMnTs33+c6G5PJlKcv5FJQpw40aOCZx36pu/VWX1cgIiIiIiIiIiIiIiIiIiIiIiIiouAVERERkRLHMGDiRE+YQFaWJzSgqLlcnkCCTz+F77+Hb7/1BBMUBX9/fx5++GEMwyA0NNS73jAM/vnnH8LCwggLC6NUqVIAWCwWACpWrEjXrl3ZvHkzQUFBLFu2jOuuuy5PAEqDBg0oXbo0R44cISUlxXv+3ACWdu3aER8fj91uv6Day5Qpw/3338+ECRPIyMi44Oa8wmYymbDb7dxzzz1ERUX5uhyRi2IyeQJTmjeHwYM967KzYeNG+PtvT3BVVpbnYbd7AlkCAqBWLWjSBEJCfFq+iIiIiIiIiIiIiIiIiFyimjaFAwfghx+gZ09fVyMiIiIiInJ5czgcPh3fMAzi4+PZunUrR48exTAMqlWrRqtWrTCbzQQHB3Pdddfx1VdfAeSZz/7fOeknP8/vvPecnJwCuAopCBUrVsxX8MqlxuVyERER4esyCtwLL0Dfvp4565eigADPHH1/f19XIiIiIiIiIiIiIiIiIiIiIiIiIqLgFREREZESZf9+6NcPYmOLR+NFRgbExUHHjvDgg/Daa+DnV/jjhpyUhJAbimIymShbtizJyckcOnSIzMxM73bDMDCbzfTt25dly5axcuVKFi5cyHXXXYfZbPaea8mSJRw7dozu3bvnCXUxmUwA3jCXixEWFsbgwYOZPXs2u3fv9nmT3n/ZbDYiIyPp3bt3gVyvSHHk5wctWngeIiIiIiIiIiIiIiIiIiK+YLXCu+/CQw/B9dcXzXwLEREREREROb2LmdM9ceLEU9YNHDjwvM4RHx/PpEmT8qzbsWMHTqeTDh06AFCtWjUsFgsulytPUIrVmrdF9OTn+Q1UKW5z2i9nlStXZsuWLTidTl+XUqRKly6dp7fjUnHTTdC6NSxdCm63r6speOHh8PLLvq5CRERERERERERERERERERERERExOPSm4koIiIicolasADq1oUVK4pH6MrJMjPh00899e3bV7Rj54aiuP/tQqlVqxY2m40DBw54t+c24NStW5dHH32UqKgoPvzwQz799FMyMzPZt28f06ZN48UXX6RixYo89dRThVpzYGAgt99+O7169cLPzw+LxVKo4+WHyWTCZrNx9dVXc++99yp0RUREREREREREREREREREpJB17Qp16sBHH/m6EhERERERkctb7pz0C7Fv375THgUlPj7eu2yxWAgICAAgKSnJuz44ODjPMSc/P3bsWL7GuRQDL0qqqKioy/L7UblyZV+XUChmz4atW+FS/JYGBMD06RAU5OtKRERERERERERERERERERERERERDysvi5ARERERM7t22/hnns8ASfFVUYGxMdD8+awfDnUrJn/Y//++29+/fVXatWqReXKlalVq9Z5j282m0lPTyc7OxuXy0XFihUBMAwDk8nk/dq7d2/cbjeDBg3ioYceYtSoUYSFhbFr1y5KlSrFqFGjqFu37nmPfyHq1q1LlSpVmD17Nrt378bhcBTJuP9ls9mIjIykd+/eClwREREREREREREREREREREpQu+8A1dcAXffDZGRvq5GRERERETk8mSz2Xw6foUKFThw4MAp608Oo3A6nWT+21CwZ88e2rRpA3iCOqxWK06nE4AqVap4j9m7d2++xvf19csJUVFRWCwWX5dRpOx2e5H1cFyIxYsXY7FYaNmyJYGBgfk65p9/4L77YMsW+OILOHgQHngA0tMLudgiEhDg6XG64gpfVyIiIiIiIiIiIiIiIiIiIiIiIiJygoJXRERERIq5KVPgwQeLd+hKLpcLEhOhVStP+Eq9eqffLzcE5Y8//uC5555j2bJl+Pn5kZ2dTalSpXjuued45JFH8PPzy/fYhmEQFBSExWLB7Xazffv2PM03JpPJu3zbbbfRokULxo0bx+7du0lJSWHAgAEMGTKEgICAC77+CxEYGMjtt9/Oli1bmD9/PllZWeTk5BTJ2Ha7HYvFQqdOnWjZsmWe10hEREREREREREREREREREQKX506cMcd8PLL8PHHvq5GRERERETk8nQ+89YvVFhYGI8//rj3+ciRI73L11xzDSEhIWzcuNEbwFK9enVatWrl3Wfbtm24XC4AduzYwdGjRylTpgx+fn7cdtttrFmzhqpVqxITEwOAw+FgzZo1+apNwSvFh9lspmXLlqxYscIbpnOp8/Pzo1q1ar4u4xR//fUXTz31FOvWraNcuXJ8/fXXNGnSJF/HGga0bAnTp4Ofn+f51KmwZAk4HIVbd1EID/eECYuIiIiIiIiIiIiIiIiIiIiIiIgUJwpeERERESnGvv++5ISu5DIMSE6GK66ANWugatVT9zGZTBw6dIjBgwdz9OhRXnnlFerVq8eWLVuYNGkSQ4cOJTMzkxdffPG8x4+JifEGiuSOdWqNBtWqVeONN97A5XJ59/WlunXrUqdOHeLi4li+fDl79+7FMAxvc1xBMZvNmM1mypcvT/v27alVqxZms7lAxxAREREREREREREREREREZH8GzHCE8Dy0ENQv76vqxEREREREbn8hIaGYrVafRp0UaZMGTp16nTabUePHmX+/Pne54Zh8P3333P33Xfj7+9PzZo1qVmzZp7t8+bN4/jx4+cc12KxUKpUqYuuXwpOixYtWL58ua/LKBJWq5W2bduetu/Dl9555x1efPFFatSowWOPPcYVV1yR79AVgIgIGD78xHOTCaZMgdq1S37wSmCgJ1AmKMjXlYiIiIiIiIiIiIiIiIiIiIiIiIjkpeAVERERkWLql1/g7rtLVuhKLsOApCRo3x7++gvKlz91n1dffZUNGzYwZswYBg8e7F3ftWtXrrnmGt5++23q169Pr1698tVEk7vP4cOHycnJ8YapuN3uU4JFTj5fcQhdyWUymYiJiSEmJobU1FTWrFnD6tWrcblcmEwmcnJyLui8NpsNk8mEYRg0btyYNm3aUKZMmQKuXkRERERERERERERERERERC5EmTKem3E+9RScdB9dERERERGRS97BgxAbC1u3Qno6pKVBVhb4+0NwsOfG/nXqQPPmEB1deHVER0efMue8KC1cuJB69eoRExNDaGgoQUFBOJ1OEhMT2bp1K6tWrcLxn7SGhIQExo4dyxVXXEH16tUJDg4mOzubffv2sWLFCuLj4/M1ttVqpUKFCoVxWXKBQkJCqFatGjt27PB1KUXifAJNisIvv/zC+++/z7XXXsszzzxD+/btT9nHMIyz9rmc7tdJ+fKwYAFcc43n911JFBgI778PV1zh60pERERERERERERERERERERERERETmUyDMPwdREiIiIiktc//0DNmpCc7OtKLo7VCu3awdKlkNtTYhgGGRkZXHPNNSQmJrJ27VqCg4Nxu90AmM1m3njjDV5++WWuuuoq3n//fWrXrn3OxhSXy4XFYuGFF17gtddeY/To0TzyyCNFcJWFyzAMjh49ysGDB9m/fz/x8fEkJiZiNpvP2NxnGAZOp5NSpUpRqVIlKleuTFRUFJGRkcUqaEZEREREREREREREREREREQ8cnKgYUPPzSuvv/7c+zudTg4fPkxCQgJxcXEkJCSQnZ2Ny+XC7XZjMpmwWCxYrVZKlSpFTEwM0dHRREdHExQUVOjXIyIiIiIi8l+ZmfDLL7B6NSxbBuvXe0JW/Pw82/6TKwKAzQYBAZ7PTH5+0LgxdOwIrVrB1Vd7thUEp9PJ66+/7p3Tfjkxm80888wz+Pv7+7oUOcnevXuZNm0aOTk5vi6l0JhMJurXr88tt9zi61IAT0+KyWSiW7dubN68mSVLllCtWjUAHA4HNpuNQ4cOUb58+YsaZ9Ei6N7d83uvJAkMhJdegmHDfF2JiIiIiIiIiIiIiIiIiIiIiIiIyOlZfV2AiIiIiJxq4MCS10RxOk4nxMbCxIkwaJBnnclkwmw2s3v3bjIzM8nOziY4OBiTyURuJuAtt9zC0qVL+fXXX/n111+pXbv2WUNXACwWC4ZhEBISgtlsJjIysrAvr0iYTCYiIiKIiIigUaNGwIkwlrS0NBwOB06nE8MwsNlsWK1WAgMDiYiIUMiKiIiIiIiIiIiIiIiIiIhICWG3wzvvwFNPwTXXeG4ufDLDMNi3bx+xsbHEx8eTkpKCzWbD5XLhdDrPeu7k5GTi4uKw2+04nU5sNhvly5enYcOGNGjQALvdXohXJiIiIiIil7udO+GDD2DSJDCbIT0dXK4T27Ozz3ysw3EikCUrC379FZYvh6AgcLs98+4ffRSqV7+4Gq1WK2FhYRw/fvziTlQCBQYGKnSlGKpSpQqBgYGXdPCK1Wqlbdu2vi7Dy2KxkJSUxKpVqxgwYADVqlUjNTWV1atXs3DhQhYsWEB2djadOnXipptu4oYbbsAwjHP2uvzXNdfAt9/CbbdBRkYhXUwBCwyEZ59V6IqIiIiIiIiIiIiIiIiIiIiIiIgUb2ZfFyAiIiIieX33HSxeDJdKf0x6Ojz+OOzff2Kdv78/jRs3xmq18tdff3nXm82e/z2tWbMmN9xwAy6XiyVLlnD48OF8jWUymdi1axdut/uSbjDKDWOJiYmhZs2a1K1bl3r16lGzZk2qVq1KuXLlFLoiIiIiIiIiIiIiIiIiIiJSwtx4I0RHw7hxJ9bl5OSwZs0aPvjgA7744gs2bNhAUlISbreb7Ozsc4au5DIMg+zsbFwuF1lZWezdu5f58+fzzjvv8OOPP5KYmFhIVyUiIiIiIpcjlwtmz4b27aFhQ/j0U0hLg5SUvKErF3rulBTP+T75BBo0gA4dYM6cizt3xYoVL66wEioqKsrXJchpmEwmevTogdVq9XUphcJqtVKnTh2io6N9Mr5hGKddv23bNpKTk729Lb/88gsDBgzgww8/xDAMjh07xtixY7nxxhv5+eefzzt0JVe3bjBvnidEqrgLCIA334QXX/R1JSIiIiIiIiIiIiIiIiIiIiIiIiJnp+AVERERkWLkn3/g3nshI8PXlRSsrCzo1w9ye1Pcbje1atUiNTWVLVu24HK5vA0nuQ0s7du3p1q1aqxevZqjR4+eck7Xv11xbrc7z9fBgwezZMkS7r777sK+LBEREREREREREREREREREZECYzLBu+/CyJGwe/dR5syZw9tvv83ChQtJSkrC4XAU6HgOhwOHw8HatWsZO3Ys48ePZ8uWLWe8+aiIiIiIiEh+LFoEFSvCnXfCihWeueQF/HHGy+HwnH/5cs989YoVPeNfiMqVK1+yIRdnYrFYqFKliq/LkDOIiYmhYcOGl+T70mazccMNN/hs/JMDUwzD8P5bSNWqVQkJCeHQoUOsXbuW/v37U6dOHbZu3cqff/7J5s2befLJJwEYNmwYe/bsueAaOnaE336DSpU84SbFjc0GISHw+efw8MO+rkZERERERERERERERERERERERETk3BS8IiIiIlKMDBwImZm+rqLgOZ0QGwsTJ3qeWywWunTpgtVqZfHixRw4cADwNKzkNrA0bNiQ6tWrs3v3blJTU73b//nnHx5++GFefPFF4ETgitns+V/bZs2a0bFjx6K8PBEREREREREREREREREREZEC0aCBm7vuWsrUqZ+ydu1anE5ngQeu/Jfb7cbpdHLgwAFmzZrFhAkTSEpKKtQxRURERETk0pOaCv37Q48ecOiQ53lRj3/okGf8/v3Pb3zDMAgJCSErK6vQ6iuOzGYz1atX93UZchbXXXcdfn5+vi6jQFmtVm6++Wb8/f2LfOw5c+YwYMAA+vfvz4MPPsjff/+Nw+HAZDJhGAYul4v69eszb948vv/+e0JDQ/nwww+9wUxlypTh//7v/+jatSvr1q1j9uzZABccYtu0KWzbBvfdV7zCV4KCoHNn2LEDbrnF19WIiIiIiIiIiIiIiIiIiIiIiIiI5I+CV0RERESKidWrYfFiyMnxdSWFIz0dnnzyxPV17tyZxo0bs3TpUlasWAHgDV1xuVzY7Xbq168PwNq1a73bnU4nY8aM4Y033iApKQmr1Vr0FyMiIiIiIiIiIiIiIiIiIiJSwI4cOcInn3xC6dIrMJmcF3zTzouRk5PDwYMHGTNmDH/++adPahARERERkZJn0SKoXh2mT4eMDN/WkpHhqaN6dU9d+WEymahduzbHjx8v3OKKGZMpnLCw8r4uQ87CbrfTu3fvS6Zvwmq1UrduXWrUqFGk4x49epRbbrmFHj168OOPPzJnzhzGjh1L586deeWVVwDP74GoqCjatm3L8ePHee2114iMjKR27dqAJ6jI5XLh5+fH448/DsD06dNxu93eXpgLERAAo0d7+okqVoTAwIu+3Atms0FICIwbBz/9BOXK+a4WERERERERERERERERERERERERkfOl4BURERGRYuKddyAry9dVFC63G2bM8CyHhIRw1113kZmZyZdffsmWLVsAyM7Oxmz2/G+qy+XCYrF4A1icTidRUVEMHz6cCRMmEB4erht8iIiIiIiIiIiIiIiIiIiISInmdrtZunQpn332GYmJiTidDp/WYxgGDoeDn3/+mQkTJpCUlOTTekREREREpPjKyoIBA6BHD/jnn+IzHz4ry1NPjx7Qv/+Z69q3bx/gmcMOcN1113mXL3Umk53NmztQoQI88AD88Qdoan7xFBMTQ8OGDS+J8BWbzcYNN9xQ5OMOHz6chQsXMnLkSJYsWcKWLVsYP348GRkZvPbaa7z//vukpKQAMHjwYCpVqgSAw+Fg+/btAHl6V2JiYggNDaVcuXLe/peL1aYNbN8O990H/v6eR1GxWj0BMFdfDTt2QN++cBFZMiIiIiIiIiIiIiIiIiIiIiIiIiI+oeAVERERkWIgMRFmz/YEk1zK0tLgzTdPPL/jjjvo1q0bc+fO5e233wbAz88Pk8nE7t27mT17NqVKlaJy5coAWCwWAF599VUGDBgAgEndHCIiIiIiIiIiIiIiIiIiIlJCpaenM3bsWFasWIHT6fR1OXk4HA4OHjzImDFj2Lp1q6/LERERERGRYiYtDa66CqZPh4wMX1dzehkZ8M030Lmzp95cy5cvJyYmhp49ewKeOexut5sbbrjhkgi3yA+bDSZNqsfGjRATA3ffDfXqeeb7Hzzo6+rkv66//nrKli3r7akoiWw2G3feeSf+RZkoAmzevJnx48dz9dVX88wzz9CgQQPKli3LwIEDmTRpEiEhIbzyyissWLCA7OxsatSowRNPPIHFYiEhIYFly5bhdrsxmUze13/JkiWkpKTQoEGDAq01IADefx/27IHnnoMyZSAkpECHyCMoCAIDYdAgiI2Fn36CcuUKbzwRERERERERERERERERERERERGRwqTgFREREZFiYMIEMF8m/2e2bRts3OhZLl26NK+//joVK1Zk8uTJDBgwgEmTJvHJJ58waNAgDh48yGuvvUaVKlUAhayIiIiIiIiIiIiIiIiIiIjIpSM5OZlx48aRmJiIw+HwdTmnZRgGDoeD77//nvXr1/u6HBERERERKSaOH4e2bWHdOsjM9HU1Z5eZCWvXQrt2sGvXMW699VauuOIK4uPjOXbsGLt37wY8n3/MZjNXXHFFsf2MVlAsFgvNmjXDarVSoYIn4GHbNhg/HnbuhAYNoFs3+O47yM4umDGPHz/OkiVLGDVqFJ999hnHjh0rmBNfJmw2G3fffTelSpXCXAKbT2w2G3379iU6OrrIx46Pj8ftdnP11Vfj7+9PTk4ObrcbgFtvvZWnn36atLQ0PvroI2/w7OOPP86AAQNISUnhgw8+4IsvvgAgMTGRr776irfeeotatWpx5513FkrN5cvDSy/BoUPw+eee37f+/p6QlIvl5+cJXKlWDd59F44cgU8/hbp1L/7cIiIiIiIiIiIiIiIiIiIiIiIiIr5kMgzD8HURIiIiIpcztxuiojzNCpcDiwXuvhsmTjyxbvHixYwePZo5c+ZgtVoxDINy5crx0ksvMWjQICwWi+8KFhERERERERERERERERERESlgx48fZ/z48WRmZlJSpvJarVa6dOlCq1atfF2KiIiIiIj4UFqaJwRg+3bIyfF1NflnsThxu7dSpsxN9O3bnRUrVnDgwAFWrFhBTEwMAE6nk6ysLP73v//5tthCZrVaeeihhyhVqtRpt6enw4wZMGkSbNwId9wB/ftD06ZgMp3/eHPmzOHNN99kxYoV+Pv7A+B2u7nvvvt47rnnfBLGUVJlZGQwYcIEkpOTcblcvi4nX2w2G7feeis1a9Ys9LHmzp1L69atiYiIwO12YzabmT59OnfccQf9+/dn4kmNLLnbExISGDx4MHPmzOGNN97g0Ucfxd/fn/j4eMaPH8+oUaMAaNy4MW63mz179hASEsLEiRO59tprC/2acu3cCUuXwu+/w8qVsGePJ4zF5YKMjNMf4+8PdrsngKpcOWjVCq68Etq3h+bNL+znWURERERERERERERERERERERERKS4UvCKiIiIiI/Nnw+33Qapqb6upOgEBMDhwxAScmKdy+Vi06ZNbNy4kcjISLp27eq7AkVEREREREREREREREREREQKSWpqKuPGjSM9Pb3EhK7kslqt3HjjjTRu3NjXpYiIiIiIiA9kZcFVV8HatZCd7etqzp/ZnEPt2hn8+quVBx64h5kzZzJnzhy6deuGYRiY/k0hWLhwIatWrcLtdvu44oJntVpp2LAh3bt3z9f+e/bA1KkweTKEhsKAAdCvH0RG5m+8HTt20L59exITExk6dChdunQhPT2d6dOnM3PmTIYNG8aIESO8IRhybllZWUyZMoXExEScTqevyzkrm81G3759veFGhWXv3r088sgjzJ07l7feeounn34al8uFxWJh69atdOrUiVq1ajFx4kRq1KjhPS735/67776jf//+VK5cmdWrVxMcHOzdZ/bs2fzwww9s2LCBoKAg2rZty8iRI7Hb7YV6TeeSkwObNkFsLBw86AlMSkvzBLEEB0NQEEREeAKTmjTxrBMRERERERERERERERERERERERG5lCl4RURERMTHhgyBMWN8XUXRCguD6dPh2mt9XYmIiIiIiIiIiIiIiIiIiIhI0cnMzGTcuHGkpKSU2Bv4Wq1WevfuTe3atX1dioiIiIiIFLF+/WDmTMjM9HUlFy4gAG6+GRo3fpthw4Z5QxpO5nQ6+eijj0hOTvZRlYUnKCiIRx999LxDI9xuWLYMJk2C2bNh0SJo3hz+zao5rZSUFAYPHszXX3/NAw88wCeffOLdlpWVxdVXX83KlSvZvHkzderUudBLuizl5OTwzTffEB8fj8Ph8HU5p7BYLPj5+dG3b18qVKhQqGONHDmSV155BT8/P7KysnjggQf44IMPsNlsABw4cIBBgwaxbNkyJk+ezK233uoN+ckNXjEMg2uuuYYlS5bwzTff0Lt3b29wSy7DMEhPT88TyiIiIiIiIiIiIiIiIiIiIiIiIiIixYfZ1wWIiIiIXO5+/93XFRS99HRYs8bXVYiIiIiIiIiIiIiIiIiIiIgUrR9++IHU1NQSG7oCnhsQz5gxg5SUFF+XIiIiIiIiReinn2DWrJIdugKe+mfONDh4sCEAx44dA8Dlcnn3sVqt3HrrrVitVp/UWFhygzTPN3QFwGyGq66CqVMhPh6aNDl76ArAokWLmDNnDp07d2bIkCGAJzDE4XDg7+9Pr169AFi5cuV513O5s9vt9OvXjxtvvBG73e4NEikObDYb9evX59FHHy3U0JVly5ZRq1YtRo0aRf/+/XnxxRcJCgri8OHD2Gw277+9VKhQga5du5Kdnc3YsWPZt2+f9xwmkwmXy4XJZGLAgAEAbN26FSBP6EruvgpdERERERERERERERERERERERERESm+is9sShEREZHLkMsF27Zd2LH33AOGceJxLjYb3HcffPklbNoEiYmQnQ0HD8KMGXDllWc+1s8PHnsMli+HY8c8zWZxcZ7mudtvP//anU5YuvT8jxMREREREREREREREREREREpqbZs2cLu3bvz3My3pMoNXzHyM2lFRERERERKvORkuPNOyMjwdSUFIyPDxMSJV2MYoSxevBi3231KyEKFChVo2bLlJRO+YrVaadiwITExMRd9rtBQONfL4nK5mDp1KtnZ2fTu3Zt69eoBnsCQ3Nc6PT0dgKSkJICzhpQeOHCAXbt2XXTtlxKTyUSjRo14+OGHqVKlCjabzaf1WCwWAgMD6dOnD7169cLPz69QxsnMzOSee+7hqquuIjw8nHHjxvH+++8zcOBA3G43S5Ys4eDBg5jNZu+/wdx555107NiRpUuXMnXqVI4fPw543nOmfxOEcn/WL5WfeREREREREREREREREREREREREZHLjYJXRERERHxo+3ZPIEpRKF0axo2Dvn2hXj0oUwbsdoiKgl69YNkyuPfeU48rXx7++APefx/atYNSpcDfHypXhuuug1tuubB61q69qMsRERERERERERERERERERERKTEyMjL44YcfcDgcvi6lQLjdbg4ePMi6det8XYqIiIiIiBSBBx+8dEJXcmVnWwkOnoLT6SQxMfG0wZIdOnTA39/fB9UVPD8/P6677roiG2/Pnj2sWbOG+vXr065dO8zmE62sZrMZwzDYu3cvADVr1gTwBmD8l9vtZt68edSsWZMmTZrwySefkJWVVejXUFKEhIRw11130a1bN+x2e5EHsJhMJmw2G/Xr1+fRRx+levXqhTZWWloat956K59//jnPP/8848ePZ8CAAYSEhFCuXDk6dOiAzWYjISEB8ITBuN1uypYty+OPP05UVBSjR49m2rRpOJ1OzGaz9735559/YrFYqF+/fqHVLyIiIiIiIiIiIiIiIiIiIiIiIiKFR8ErIiIiIj4UGwtn6A0qNMuWeRrfrrkGHnoIjhw5se3ddyEgIO/+06dDkyae5Q0b4IEHPMf26gXDh8Off15YHampkJh4YceKiIiIiIiIiIiIiIiIiIiIlCSzZ8/G6XT6uowC5XA4mD9/PikpKb4uRURERERECtFPP8EPP8CllnORnW0iPb0rGzZEYRgGJpPplPCVgIAAkpKSyMnJ8VGVBcNms3HHHXdgt9uLbMzff/+dI0eO0Lp1a6pUqeJdn/sa79q1i507dxIZGUloaChw5uAVs9lMu3btGDlyJBERETz22GMEBwfTs2dPfvnll8K/mBLAZDLRuHFjHn/8cTp16kRwcHChf79tNhtWq5VGjRoxcOBAevXqhZ+fX6GOGRgYyEsvvcSPP/7Is88+S6NGjQDP+yozM5Pw8HASExNJ/LdZxe12e99XPXr04Omnn8ZutzN06FBeeukljh49yo4dOxgzZgyTJk2ic+fOtG/fvlCvQUREREREREREREREREREREREREQKh9XXBYiIiIhczlau9ASQFIX0dLjySvjttxPrfvkFDh2CGTM8z0NCoEGDE2EqN9zgOQZg82Zo0wYyM08cP2vWhdcTEOAJnrn22gs/h4iIiIiIiIiIiIiIiIiIiEhxt2XLFnbv3o3L5fJ1KQXO6XQyY8YM7rnnnjPeIFdEREREREqunBy4+27IyPB1JYXDMAJwOCayePEy7rijd57PNblhLAMHDmTFihXs2bOnRH6us1qt3H777VSoUKFIx01ISMDpdFKzZk3CwsK863Nf47Vr17J582YaN25MdHQ0cOI1P5369etTv359+vfvz7p161i8eDHz58+nS5cuVKpUidtuu42hQ4cSGRlZ+BdXjAUEBNCuXTvatm3L7t27+eKLL7xBsFZrwbQT2+12/P39adeuHY0bN8bf379AzpsfZrOZli1bet8nJ79nAgICaNGiBd9++y2LFi3i2muvxWw2A54AFrPZzL333kvFihUZNGgQb7zxBh999BGhoaEcPnyYpk2bMnr0aEqXLl1k1yMiIiIiIiIiIiIiIiIiIiIiIiIiBUfBKyIiIiI+tH170Y2VlpY3dCXXtm2n7pfr5ptPLP/1F3z+ObRrB2FhniCWDz7wrLsQDgfEx1/YsSIiIiIiIiIiIiIiIiIiIiIlgWEYzJ07F4fD4etSCoXb7ebgwYPs2bOHatWq+bocEREREREpYLNmQXa2r6sobH788Ud57rjjRDgDnAgIqVq1KlWrVmXXrl1Mnz69RH2+s1qt3HLLLT75vLZnzx4Ab6jKya9tWloaixYtIikpiSuvvJIqVaoAnDXQMzdgo1KlSlSqVImuXbsyaNAgPv74Y8aOHcv//vc/WrZsyW233VbIV1YymEwmqlevTtWqVfn444+Jjo6mVKlSREZGYrfbcbvd+Pn5YRjGWc9jt9sxDAO3201ERARVqlShTp06xMTE+CyA9XShK7kaNWqEn58fWVlZALhcLiwWi/e9FxISwq233krNmjVZtGgRa9euBaBTp07cd999RXgV+edwOMjIyMDpdOJ0OjEMA5vNhtVqJSAgALvd7usSRURERERERERERERERERERERERIoFBa+IiIiI+FBmpq8rgD59Tixv3w5btpx43qjRieU778x7XIsWMHUq1KsHzz13/uO6XPBvL4uIiIiIiIiIiIiIiIiIiIjIJWnnzp0l6qa8F8LhcLB8+XIFr4iIiIiIXILefBNSU31dRWEL5auvKjN6NN5whtOpXr06ffv25auvvioRn/NsNhu33XYbNWrU8Mn4kZGRAAQFBQGe4BWHw4Gfnx9Lly7lxx9/pFatWlx99dXYbLZzni83YMPtdgPg5+eHw+Fg8eLFBAcHM2jQoFNCV3JDNy5XhmFw9913c/fdd3vX5eTksHfvXuLj4zEMg3/++YfMzExvqMfBgwc5fvw4derUoWbNmlSsWJGoqCjKlCnjs6CVMzm5ntzl4OBgsrOzWbx4McAZv/9NmjShSZMmQPF6n+Tk5HDo0CESEhKIi4vjwIEDpKWlYbFYMJlMeUJnDMPA5XIRHBxMdHQ0VapUITo6mvLlyyuMRURERERERERERERERERERERERC5LCl4RERER8aGMDN+O36cPPP+8ZzknB+67L+/28PC8z8eOhZkzoVcveOABz7qhQz0BLCcHtuSHy1U8gmdERERERERERERERERERERECsvy5cvJycnxdRmFLi4ujpSUFEJDQ31dioiIiIiIFJC//z7/OeIl1bFj5Vi1Ko3WrYPPul9MTAz9+/fn888/x+Fw4HK5iqjC/DObzVitVvr160flypV9Vse1117L66+/zqRJk7j66qsJCgrCarWSlZXF//3f/5GQkMDjjz9Os2bNzuu8ueETf/31F4MHD2bHjh08//zzPPXUU0DeEA2LxcK+ffvYs2cPx48fp3Xr1pQvX77Ar7W4MplMuFwuDMPAbDZjNpux2+3UqlWLWrVqnbJ/YmIiY8eOJTIyknvuuYewsDAfVH1x2rdvT506dUhKSuLvv/+mQYMG5zzG16ErDoeDv//+mxUrVnDs2DFsNhsulwun0+ndJzdw6HRSUlJISUlhx44dWK1WHA4HpUqVom3btjRs2FAhLCIiIiIiIiIiIiIiIiIiIiIiInLZUPCKiIiIiA/5ss/q8cfhf/8DsxmysuD22+HXX/Puk5V1YvnAAXjwQTAMWLgQbroJoqM9x1933fk31RmGb69fREREREREREREREREREREpDAlJSVx4MABX5dRZFavXs0111zj6zJERERERKSAvPceXAY5kgC43WY++yyY1q3PvW90dDSPPPIIs2fPZvfu3TgcjsIvMJ9sNhuVKlWiV69eBAefPUSmsF155ZU89thjfPrppzz00EN07tyZrKwspk+fzqpVq+jQoQPPPPPMeZ/XZDKxf/9+Bg0axIYNG+jTpw8vvPAC/v7+efZbv349n376KdOnTycjIwN/f3+ys7Np164dTz31FDfccENBXWqxZjabMZlMp6w3DAO3243JZMJsNuN2u4mIiGD48OE+qBL27dvHL7/8QunSpYmOjqZJkyZYrVbcbjdmsznf50lNTaVmzZosXLgQwzAAzvscReXo0aP88ccfrF+/HsD7uyQ7O/uCzudyubxhUEePHmXBggUsWLCARo0a0aZNGyIiIgqmcBEREREREREREREREREREREREZFiSsErIiIiIj4UEOCbcd99F554wrOclAS9esHSpafuFxcHDRt6luPjPWEp4PkaF+cJXgEICzv/GiwW+E9vk4iIiIiIiIiIiIiIiIiIiMglY/Xq1d6bfF7qXC4Xa9as4aqrrsJisfi6HBERERERuUipqTBtGvx7D//LgI2vvjJ4910IDT01pOK/AgMDuf3229myZQs//PADTqfTG3jgC2azGavVSrdu3WjYsOFpgzZ84emnn8YwDD777DO+/PJLbDYb2dnZDBkyhCFDhgCez5P5+RyZG56xc+dOXnjhBdavX0+fPn1499138ff39263WCzs2bOHXr16sXfvXu6//366dOlCcnIyu3fvZsGCBfTr14/nn3+ehx9+mABfNXUUMsOAffsgNtbEhg1w/DikpUFmJthsEBxsIiTEQs2a0Lw51Ktnxmz2BLIU9fvnpZde4v3338fpdJKVlUVgYCBdu3blvffeo0qVKud1rpCQEMqXL092djaLFy+mYcOGxS50JT4+np9//plDhw7hdrtxu92FMk5ukMvatWtZv3495cqVo0uXLuf9moqIiIiIiIiIiIiIiIiIiIiIiIiUFApeEREREfGhou7Rsdvh88/htts8z+Pi4IYbYPPm0++/bBnceKNnuXJlMJk8DTgmk+d5rri486/FYvFd8IyIiIiIiIiIiIiIiIiIiIhIYXI6ncTGxvr0xrtFzTAMtm7dSv369X1dioiIiIiIXKR588B6mXUeWq0mfvoJ+vTJ/zF169alSpUqzJ49m927d3uDDoqSzWajUqVK9OrVi+Dg4CIf/2wqVKjA+++/z1tvvcX8+fNJTk7myiuvpHLlyphMJm/oypYtW4iOjiYsLOyM5zKbzTidTp544gnmzp1Lx44def3114mKigLwBp9u3ryZp59+mv379zN69GgeeeQR7zlcLhc333wzb7zxBocOHcLhcFwywSvZ2bBgAaxc6ekD2bgRXC4DcJCdbcPtPn2Yis2WjdkMLpeNmBiDK66w0KEDXHcdREcXXr2GYZCZmckjjzzCF198wR133EHHjh1JT09nxowZzJo1i4MHDzJ27FgaN26cr3Pmvp+uueYaxo8fzz///OMdqziEETkcDhYuXMi6detwOp1FNm5uuMuBAwf44osvaNSoEddeey12u73IahAREREREREREREREREREREREREpCpfZ9GcRERGR4iUiouDPOWIEvPyyZ3nyZBgwwLPs7w/z50PHjp7nx4/DM89AqVLQvv2J47dvh3/7S5gyBV54AcLCoEIF+PhjmDULevb0PAdITYU5c86/TqvVc14RERERERERERERERERERGRS01CQkKxuKlnUcrJyWHLli0KXhERERERuQQsXw5pab6uomilpXlCK84neAUgMDCQ22+/nV27dvHbb7+xf/9+gEIN4jSbzZjNZqKioujQoQM1a9Ys1p9B7XY73bt39z53u90AWCwWkpOTqV+/Ps2bN+e3337D398/z7G5YRoHDx7kww8/ZO7cubRo0YJJkyYRExPj3c9isQAwbdo05s+fz8MPP0zr1q1JSEggISGB6tWrExYWRrNmzfjmm284duwYoaGhecZKTk5m7dq12O122rVrV0ivRsHauxc++gjGjQOTyfM+/vflBUzA2cM1HA4/7/LOnZ7HN9+A0wmdO3t6Tjp18py7IJlMJnbs2MH06dPp0aMH77zzDhH/Ntjcd9993HbbbcyZM4eRI0fyyiuv0KBBg3OeM/c9EBwcjGEYrF692juWr8XHx/Pdd9+RmZlZpKEr/+V0OtmwYQPbt2+nd+/eVKlSxWe1iIiIiIiIiIiIiIiIiIiIiIiIiBQ0Ba+IiIiI+FD79p7Qkuzswh+rXLkToSvgCVz55ptT9+vf3xO4Ap4AloED4euvwWaDBx/0PHI5HHDffZCYeP71uN3QtOn5HyciIiIiIiIiIiIiIiIiIiJS3CUkJBTqTXaLqwMHDvi6BBERERERKQC//w6Gcf7H3XMPTJ584nl+8w7uugvuvhsaNfLMc3c6Yd8+WLwY3noL9uw59Zh27WDoUM/X0FA4dAgWLIBRozzHni/DgN9+O//jclWvXp3q1auTlJTE6tWriY2NBTwhlQXFbrdjGAZNmzalVatWlClTpsDOXZTMZrN3Ofd1cjgc+Pv743a782zPDdN4+eWXGT9+PM2bN+edd94hJibGu69hGJhMJvbv38/8+fMB+PPPP5kyZQpZWVlER0dz44038vDDD1O7dm0ASpcu7Q11OXToEJ9//jkvv/wyNpuN9PR0wsLC6N+/P0888QQVKlQoqpcmX9xuz3v9rbfgjz88zwvwbUZ6uufr/Pmen4nwcE8Ayz33QFhYwY2zYMECMjIyuOuuu4iIiMDtduN0OvHz8+PVV18lJyeHOXPmULduXYYNG0ZoaKj3e306udvq1atHrVq1eOihhwqu2AvkcDhYuHAh69at82ngysmcTidpaWl88cUXNG7cmK5du2K3nz2gR0RERERERERERERERERERERERKQkUPCKiIiIiA81bw5+fkUTvHKhZsyANm3g2WfhyiuhdGk4dgx+/RXefBP+7XM6b04n1KpVsLWKiIiIiIiIiIiIiIiIiIiIFAdxcXH5uqFm48aN6dmzp/f5yJEjT9lnxIgR3uVZs2axfv36s57TbDbToUMHoqKiqFChAiEhId5tkydPJi4uLs/+fn5+NG7cmJiYGMqWLUtQUBA2m420tDTi4uJYsWIFhw8fPue1AKSkpOB0OrFaNUVZRERERKSkcrthy5aiG++dd+Cpp/Kus9k8c81r1YLbb4eWLWHnzhPbBw6Ezz6Dk/I5qFIF7r8fbrkFOneGDRvOv5YtWzwBLPkNjDmd8PBwunbtSufOndm8eTN//fUXhw4d8oZ85OTkYOQj1cZkMmG323G5XJjNZsqVK0ezZs2oX78+NpvtwgssZjp37kxqairHjx8HOCVMJT09ncmTJzN+/HjKly/P2LFjadasGXAiwCV332XLlnk/82ZkZPD888/TpEkTvvnmG8aNG8eyZcsYO3Ysbdu2zXP8iBEj+Oyzz6hcuTLdu3endOnS7Ny5k7Fjx7J9+3a+/PLLPJ+tfWn1aujTBxITIS2tcMcyDM8YaWnw3HOenpLXXoNHH837s3ehcsNbHQ6Hd11uAEijRo24//772bp1K9OmTePKK6/k2muvPWPoCnh+ZgzDoEqVKmzduvXiC7xI6enpTJo0ieTk5GITunIyp9PJ+vXr2bNnDwMGDCA4ONjXJYmIiIiIiIiIiIiIiIiIiIiIiIhcFHU1ioiIiPhQ06aQmXlhx06Z4nn818iRnsd/xcVdeAPYX3/Bbbdd2LFnUrt2wTTbiIiIiIiIiIiIiIiIiIiIiBQ3uTcP9QWbzcZVV12V7/0jIiK4/vrrT1kfFhZGo0aNqF+/Pl9//TU7T77L8VnGPnz4MBUqVDivmkVEREREpPjYtQsslqIZKyAAHnnkxPPvv4dPP4XKlWH0aAgOhvBwuPdeT+gDQPXq8PHHJ+aiv/MOLFsGDzwAN94IZcrAtGnQsKEnROZ8mM2e669R4+KvzWq10qhRIxo1agRAamoqBw8e5ODBg+zdu5ejR4/idDpxuVzesBGLxYLFYqFMmTJUqVKFChUqEB0dTUhIyFkDJ0q6oKAggoKCAE4J8hw5ciQffvghMTExvPrqqzRr1sz7euXKXd64cSPHjh2jYcOGfPfdd9SsWROAa6+9lgYNGvDUU08xbtw42rZt6w3C2bFjB5999hkAs2fP9n6/jh49SoMGDXj++ecZM2YMw4YNK/TX4WyysuD55z0/Hxfag3IxMjI8X194Ab78Er7+2vOzeDEaNmwIwMKFC7npppu8gUK5QTpdunTh5ptv5r333uPnn3+mU6dO+Pn5efdZsmQJdevWJSoqyhsCW1x+TlJSUpgwYQJpaWm4z/cXURFyOp0kJSUxbtw4Bg0aRFhYmK9LEhERERERERERERH5f/buOzyqMmHD+D0z6VTpSEcUQRQFEVEEBVGwd9fVXXtb69rX3taOva8Cdv1EZW24KogoIIIigqgIIh2UUNMz5fvjmCDSIckk4f5d11w5c+aU5yQQMuG87yNJkiRJkrTFLF6RJElKopo1oVEjSOJcG0nTs2eyE0iSJEmSJEmSJEmSJJW94uJiVq1albTzJxIJ5s+fz8KFC5k/fz5HHnnkRveJx+P89NNP/PDDD6xYsYLtt9+eXr16kZaWRiQSYcCAATzyyCObdJwFCxZYvCJJkiRVYRMnri41KW9ZWZCWtvr5TTfBd98Fy0cfHRSpwJrbnH8+ZGQEyx99BFdeGSx//DEsXgy1a0PHjtC/P7z//ublCYeD6y+L4pU/q1WrFu3bt6d9+/Zlf/BqKBQKUVhYyIwZMygsLOTxxx+nb9++pa/9WUFBAStXrgTghBNOKC1dKSlpueCCC3j00Ud5++23+f777+nQoQMA//vf/wA4+eST2W233SgsLCQ9PZ369etzzTXX8MQTT/Dyyy9zwQUXULNmzYq49LV8+SUcfzwsWZKc0pU/ys2FSZNgt93g3/+Giy/e8u8X++67L9tvvz1ff/01U6ZMoUuXLkDw9U0kEtSsWZPDDz+cV155haFDh3L77beX7vv2229z9NFHs9NOO/HDDz+sVdiTTCtXruTpp58mLy+PRCKR7DgbFY/HycnJ4emnn+acc86xfEWSJEmSJEmSJEmSJEmSVGVV0C3QkiRJWp8990x2gopXsyb06JHsFJIkSZIkSZIkSZIkSWVv0aJFpKamJu38RUVFPPPMM7z33nt88803G91+5cqVPPXUU7z66qt88803zJo1izFjxvDJJ5+UblOvXj2ysrI2eqzi4mJmz569NfElSZIkJdnUqVBRXZLZ2fD116uf33ILHHggnHEG7L9/sK64GF59dfU2ffqsXv7889XLBQVrHuuP222qVatgypTN30/lIz09nTfffJOcnBz69+9fWq7x5+KVeDxORkYGixcvJh6PlxZ4xOPx0m1XrlxJfn4+K1eupF69eqX7fvHFFwD079+/9NglZRkLFy6kVatWLFmyJCnv8+PxoFho//1hzhzIy6vwCOsUiwVZrr8e9toLFizYsuO0bduW/fbbj6+++or//e9/5OTkAEGhbMnXbf/992fXXXdlzpw5pSU5AAceeCAAbdq0obi4uNIUnOTl5TFo0KAqU7pSIpFIkJ+fz7PPPktubm6y40iSJEmSJEmSJEmSJEmStEUsXpEkSUqyfv1gE+alqFZiMdh772SnkCRJkiRJkiRJkiRJKnsrVqxIdoTNsmrVKn799de11mdnZ6/xvLi4eJOOt2zZsjLJJUmSJCk5li+v2PMdcwyMHBksH3ssfPQRPPss1KwJEybAAQfAl1+u3r5t29XLixateaw/Pt9hhy3LU8Xe0m0TsrKy1ijj+LNwOBgm26BBAwC222670teKiooAGDduHIWFhXTt2pVYLFb6eq9evQD4+vfWnrS0tNLCjBkzZrB48WLq16/PnDlzyviqNqy4GI47Dh5/HPLzK/TUmyw3FyZPhi5dYObMzd8/PT2dCy+8kIYNGzJ48GDGjBkDrC7WKSwsBGC//fYjEolQo0YNIPia1qhRg0WLFjF8+HBSU1PX+2ejIkWjUQYPHsyqVauqVOlKiUQiQW5uLoMHD97k3wFJkiRJkiRJkiRJkiRJklSZWLwiSZKUZH/5C8TjyU5RsXbeGdq1S3YKSZIkSZIkSZIkSZKksheNRolv4c0gN91001qPZNlll11Kl3/++edNnnQzGo2WVyRJkiRJFSAnp2LPt2oVzJgBBQVrv9a5M5x8MqSlrV73e/cCAL93aqzzec2aW5anoq9fm2ZTijWOO+44AB599FGWLVtGOBwmPT0dgMGDB7Ns2TL69u1LrVq1Svfp2bMnzZo146WXXuLVV19lyZIlhMNhCgoKePLJJ5k5cya1atWiYcOG5XNh61BQAP37w//+B3l5FXbaLRKNwm+/QbduMHXq5u+/zz778Le//Y2ZM2fy2GOPMXHiRCAoVyn52v3444/EYrHS52m/f0No1KhR2VxEGRk5ciQrVqzY4t8JVQbxeJwVK1bw8ccfJzuKJEmSJEmSJEmSJEmSJEmbLSXZASRJkrZ19evDEUfA0KHbRgFLrVpw9dXJTiFJkiRJkiRJkiRJklQ+otEoiUQi2TG2So8ePejcuTMABQUFDB8+fJP3tXhFkiRJqtrWVYBSXiIR+PRT6NQpeH7DDfDgg8E99i++CD17wvnnQ2Eh/POfwTa5uVCnTrD8ew9DqT8+39IClfz8LdtPydevXz8uvfRSHn/8cQoLC+nXrx9paWl8+umnDBs2jJYtW/L3v/99jeKVjh07ctddd3HZZZdx9tln079/fwoLC1m6dCljx44t3aZu3bokEolNKoDZGsXFcPjhMG5c1fmzGI/DsmXQqxeMHw877rjp+4ZCIa6++mpmzpzJsGHDWLZsGc8//zxt2rShsLCQt99+mw8//JDDDz+c/fbbr/wuYivNnz+fCRMmVIvfiUSjUb7++ms6depEixYtkh1HkiRJkiRJkiRJkiRJkqRNZvGKJElSJXDFFfDee8EgsOouHIajj052CkmSJEmSJEmSJEmSpPIRj8e3eN9Bgwatte6MM87Ymjib7aCDDqJHjx4A5Ofn8/LLL7NkyZJN3n9rrl+SJElS8v25zKQ89e69unRl2TK4/fZgOScH7r03KF4BOPHE1cUrP/8Me+wRLDdpsubxmjZdvTxz5pZlysjYsv1UOVx99dWkpaXxxBNP8OabbxIKhYjH4/Tu3Zurr76a9u3br1GgkkgkOPnkk9lnn314+OGHGTFiBA0aNKBLly5MmzaNnJwcjjzyyNJty7N4JR6Hk06CsWOrTunKHy1fHvyd/eoraN580/dr0KABAwcOpLi4mPfee4+DDjqIzp07E4vFGDNmDOnp6Vx88cXllntrRaNRXn/99WpRulIiGo0ydOhQLrzwQlJTU5MdR5IkSZIkSZIkSZIkSZKkTWLxiiRJUhLk5OSQm5tL48aNSSQSdOsWonlz+PHHZCcrX+npcN55kJaW7CSSJEmSJEmSJEmSJEnlIyUlZYsnYp07d24Zp9l0kUiEo446ik6/z3q8YsUKXn75ZX799dfNOk5KircnS5IkSVVZjRoVd66GDVcvp6cH95kXFQXP69RZ/dofl0eOXF28st9+q9fXqAFduqy53ZaoWXPL9lPl0LhxY+666y7uuusu3n//febNm8dee+3FDjvsQK1atQAIhUJEo9E13r+3adOGBx54AIDFixczYcIEHn30UXr06MGAAQMACIfD5Zr99tth+HDIyyvX05SbRAKys+HAA2HKFPhzX0c8Duv7FLZp04YXX3yRgQMH8sorr/Dpp59Ss2ZNDj30UB588EHq/PGbQCUzYsQIcnNzkx2jzOXl5fHxxx+X/vmXJEmSJEmSJEmSJEmSJKmyK987PSVJkrSWwYMHs8suu/DEE08QjUYJhUIkEgmuvnrbGKR1wQXJTiBJkiRJkiRJkiRJklR+UlNTt7h4JVnS09M55ZRTSktXFi1axLPPPrvZpStg8YokSZJU1dWuXfbHvOmmoJQhkYDBg1evnzx59XJWFrz6Khx8MJx8clBCUWLChNXLTz4JhYXBct++cN99cNhh8Prrq+/H//57+OCDLcu6LdzTv6045JBDOOecc9h9991LS1dKTJ06lb59+/L555+TSCTWeG3KlClcccUVNGjQgPPPP59IJEI8Hi/XrFOnwl13Vd3SlRKxGMydC//+9+p18+fDhReu/nu7PnXq1OHWW29l4sSJzJgxg1GjRjF48OBKXbqyYMECJk6cSDQaTXaUMheNRvn666+ZN29esqNIkiRJkiRJkiRJkiRJkrRJHNkoSZJUQfLz87njjjv49+8jSN5991323Xdf+vXrRygU4i9/gauvhpycJActJ+npwYC2Fi2SnUSSJEmSJEmSJEmSJKn8ZGRklHvxSp06dbj00ktLn99yyy1rvN6+fft17teyZUsyMjIAmDlzJtFolKysLE499VQaNWoEwIoVKxgxYgR169albt26pfv++uuvFG5sllQgMzNzM69GkiRJUmXSsWNQPlIR97X/8ENQpHLeecHzo48OHn+UmwtXXbX6+YwZcNFFwX7hMFx+efAosXRpUNyyJT0ZNWvCLrts/n6qerKzs5kwYQIXXXQRRx55JF26dGH77bfnyy+/5M4772T+/Pk8/fTTHHPMMQCEw+G1jhGPB38Gt1ZxMRx/PBQUbP2xKoO8PLjnHjjqKPjsM7j1Vjj/fNjUntaSopXKXLhSYsSIEdWydKVENBplxIgRnHrqqcmOIkmSJEmSJEmSJEmSJEnSRlm8IkmSVAGWL1/Oww8/zN13381OO+1Er169ePbZZxk8eDA77bQTrVq1IiMjwcsvhzjyyGCgSXWTmQlPPZXsFJIkSZIkSZIkSZIkSeWrcePGxGKxpGb4y1/+ss71ffr0KV1+8MEHWbFiBQ0bNiwtXYFgYtOTTz55rX2HDBnC7NmzN3jeUChEixYttjC1JEmSpMqga9eKPd/55wflDH//O+y+O9SrB7EYzJ0Lo0bBvffCTz+tuc9//hOUtlx5JfToAbVrw6JF8L//wb//DRt567JBFX39So4+ffrw2muvce+993LbbbdRo0YNiouLKSwspGPHjlx33XWcddZZGzxGYSGceCKcdFJQMrKlPaR33AFz5kAisWX7V0YFBbD33tCtG4weDR06JDtR2Vu5cuVGf09SHcydO5fly5evUc4rSZIkSZIkSZIkSZIkSVJlZPGKJEmq0vLzYfJk+OormDQJVq4MSksKCiA9HWrUCAZR7b57MACqc2fIyqr4nDk5Odxzzz106dKF4cOHA7Bo0SLeeustunbtyiWXXEJKSgp9+yY4/vgQr70WXEN1kZUFgwdD/frJTiJJkiRJkiRJkiRJklS+atWqRSQSIRqNJjtKhUtLS6NZs2bJjiFJkiRpK+y8MxQVbdm+zz0XPP7slluCx/q8/HLw2ByffRY8ylJRUXD9qv5CoRADBgxgwIABzJkzh+HDhxOLxdhll13o0KFDaUFpIpEgFAqt8xipqfDXv8KQIXDhhXD88XD66bDXXrCeXdYydSrcfXcwNqY6SSSCR58+1bN0BWDChAnJjlBhJkyYQL9+/ZIdQ5IkSZIkSZIkSZIkSZKkDQolEolEskNIkiRtqoUL4a23YPRoGD8e5s0LSj2Kizc80CQzMxjUkpcH228fDGTp3RuOPhrKa66HeDxOOBwu/Th06FA6duxIx44diUajfPjhh5x77rnUqlWLhx56qHQQwsqV0K4d/PZb+eSqaOnp0L8/DBuW7CSSJEmSJEmSJEmSJEkVY/DgwcyZMyfZMSpcJBLhkksuoVatWsmOIkmSJGkrdOoE332X7BQVr1MnmDIl2SlUFc2bB88/D4MHB2NXTj8dTjkFmjbd8H577AGTJwclJdVRZiZMmwatWyc7SdmKxWLce++9FBYWJjtKhUhLS+PKK68kJSUl2VEkSZIkSZIkSZIkSZIkSVqvcLIDSJIkbUwiAZ9+CocdBm3awBVXwGuvwS+/QDQaFJVsqHQFgtdXrgy2nzMHhg6Fq64KCk4GDICRI8tuoMqSJUvo06cPTz75JBAMqAA47rjj6NixIwApKSnst99+nH/++fz4448MHjyY2bNnA1CrVoKXXw4KZaqDzEx49tlkp5AkSZIkSZIkSZIkSao4rVq1IhQKJTtGhUtNTbV0RZIkSaoG9t032QmSY1u9bm295s3h2mth+nR4+mn48Ufo2DEYB/PGG1BUtPY+X38dbF9dS1cAYjF49NFkpyh7P/zwA4nq/IVbh++//z7ZESRJkiRJkiRJkiRJkiRJ2iCLVyRJUqW1cmUwwKJ162CwyfvvQ2HhxktWNlV+PhQUwAcfwJFHQsuW8NBDsHz5lh/zP//5DzvssAOjRo3iv//9L4lEgtTU1HVuW6tWLY4//ngOPfRQ3nrrLYYOHUo0GiUUCnHAATFOPrnql69kZcHzz0P9+slOIkmSJEmSJEmSJEmSVHGaNWtGWlpasmNUuMaNGyc7giRJkqQysO++ULNmslNUrJo1YZ99kp1CVV0oBD17wjPPwLx5cMIJwbiYZs3g4oth0qTV295/fzBGpjorKgqKaKrbdY4bN46idbXpVFNFRUWMGzcu2TEkSZIkSZIkSZIkSZIkSdogi1ckSVKlk0jA4MHBwJJrroE5cyAnJ1hfXnJygkEt114LzZsHAzs253y//vorBx10EOeeey6dO3emcePG5OTksGLFChIbONCOO+7I+eefT4MGDXj22WcZOXIkAJFIhCeegN6942Rmbu3VJUdWFtx7Lxx+eLKTSJIkSZIkSZIkSZIkVaxmzZoRjUaTHaNCRSIR2rZtm+wYkiRJksrAIYfANvaWhmg0uG6prNSoAX//O3zyCYwfD/XqwdFHw+67w513whtvQCyW7JTlL5GAoUOTnaLsxONxFi1alOwYFW7x4sXE4/Fkx5AkSZIkSZIkSZIkSZIkab1Skh1AkiTpj+bPh5NPhokTITe34s+flxd8vOwyeP55ePllaNlyw/s8/fTTXHLJJdSvX5+BAwfSvXt3LrroIsaNG8eyZcuoW7cuiUSCUCi0xn4l63r27Mn555/PDTfcwODBg+natSv169fn7bffonv3H1m16mq++ipEfn45XXQ5yMqCf/0L/vGPZCeRJEmSJEmSJEmSJEmqeDVr1qR58+bMnj072VEq1O67757sCJIkSZLKQIMGcOih8NZbsC3Msx8Ow2GHBdctlYe2beHmm+HGG2HUKLjqKigoSHaqipGTA3ffHYwVqmwSiQRFRUXk5+eT+/sgpgYNGpCenr7efbKzs4lEIsQ20prTuXNnjjrqqNLnt9xyy1rb3HTTTaXLw4YNY/LkyRs8ZuPGjdl7771p2rQptWrVIj09nVgsxvLly/nll18YO3YsK1asWGu/3XbbjT322IMmTZqQmprKqlWrmDlzJp999tk6t1+XlJQUfvvtNxo3brxJ20uSJEmSJEmSJEmSJEmSVNEsXpEkSZVCIgGDB8MllwSDR6LR5ObJzYXx46FjR7j/fjj7bPhTbwrZ2dkcccQRjBs3jqOOOorzzz+f3r17k5aWxu67786kSZMYMWIEZ5111lqlK0Dpulq1anHMMcfw5ZdfMmzYMNq2bUssFuPpp58G4J13DuKmm7owbtzqYpjKLCsLbrgBrrkm2UkkSZIkSZIkSZIkSZKSZ99992XhwoUUFRUlO0qFaNWqFbVr1052DEmSJEll5Ior4IMPgnvrq7vMzOB6pfIWDsMBB8CiRclOUrFmzoRvvoHy6GstKirimWee4Y033iA9PZ2cnBwKCgpKH6FQiPnz53PBBRdw9913E4/HCYfDfPfddwwZMoSvv/6aSZMmsXz5clq2bMmLL75Iz549SSQS6xwLtGDBgrK/iE3UpEmTtUpvI5EIjRo1olGjRuy66648/fTTLF++vPT1Y445hl133XWNferWrUvXrl3p2LEjL7zwAgsXLtzouROJBAsWLLB4RZIkSZIkSZIkSZIkSZJUaYWTHUCSJGn5cujTBy6+GHJykl+6UiIaDQaJXXYZ9OoFS5eufi0ej/PGG28wY8YM7rrrLh544AH69etHWloaAHvttRcAy5YtAyAWi63zHPF4HICdd96Zs88+m7p163Lvvfdyzz33sMMOOzB27Fj23bcLw4fDwQcHpSaVWWYmDBxo6YokSZIkSZIkSZIkSdIOO+xAampqsmNUiLS0NPbdd99kx5AkSZJUhrp3h6ZNk52iYmy/Pfw+BEAqd99+CytWJDtFxSoshJdfXvdrsViM6DoGEhUXF5eOuUkkEus9djwe59dff2Xu3Lnk5OQQiUTYbrvtaNOmDR06dCA/P5+8vDy222670uMCfP755wwcOJCpU6fSrl07mjRpQlZWFpFIZIPXMnfu3KSV7Obn5zNp0iSGDRvGCy+8wEsvvcSXX35Z+npmZiZdunQpfd6pU6fS0pVoNMrw4cN54YUXmDx5cun2xx577DoLZv6suLiYuXPnlvEVSZIkSZIkSZIkSZIkSZJUdlKSHUCSJG3bfv0VevaE2bMhSeMONio3F778EvbcE8aMCQaPhcNhTjzxRPbZZx922mmn0sKVeDxOOBym6e8jzN59912uvPLK9Q68CIeDHrw5c+YwatQoFi9eDMDdd9/NlVdeWbpdaioMHQr33Qc33xwMOvl9/EilkJEBtWoFA2EOPDDZaSRJkiRJkiRJkiRJkpIvHA7TvXt3Ro8evc4JRKuT9PR02rRpk+wYkiRJkspQKATXXAOXXgo5OclOU35q1oSrrw6uV6oIEyfCBnpEqqVYDEaPXvdr//73vxk9ejR33nknnTt3JhKJMHPmTF5++WUWLVrEAw88QGZm5nqPnZGRwcUXX8zpp59OWloakUiEUChEnTp1+PLLLznjjDPYcccd6dOnD0BpSe6AAQMYM2YMPXr0oKCggL/+9a+MGzduo7/DSWb5yPTp05k+ffoa62bMmEHLli1p0qQJEPyOpkT79u1Ll6dOnVpa0vLLL7/QoUMH0tLSqF+/Pu3bt+eHH37Y6PktXpEkSZIkSZIkSZIkSZIkVWbhZAeQJEnbrnnzoGtXmDWr8paulCgqgrlzg7yzZwfr6tSpQ6dOnUhLSyPx+6iX0O+jrQ444ABat27N4sWLmTVr1gaPPX78eM466ywGDhzIXnvtxQ8//LBG6UqJcBiuugomTYJdd4UaNcr2GrdUVhb85S8wc6alK5IkSZIkSZIkSZIkSX/UtWvXZEcodykpKfTo0aP0vhlJkiRJ1cdJJ1X/QpJQKLgfXqoon38Oubnrf/3UU4NilpLHpth1V3jggdXHLtl3Q8NZLrkE/u//4Oef1zzfqaeue/uzzoJ33w22X7kyGGfz66/w6adw0UWQkrLhjFOnrn09n376KXfddRerVq2iUaNGpcUpjRs35ttvv+Xpp59m8ODBAMRisfUeu169erRq1YqmTZvSqFEjGjZsSFpaGgsXLmTGjBnsueee7LXXXiQSCcLhYFh1y5Yt6dGjBwCrVq0iEokQi8UoLi5e73kSiQTZ2dkbvtAKlJ6ezi677EKDBg1K182YMaN0OSMjo3T5j9cVj8fX+Hy2bt16k863dOlS4vH4ViSWJEmSJEmSJEmSJEmSJKn8bORWRkmSpPLx66/QowcsXAgbGPtQqUSjsHhxkPurr6Bp09WvlUwcUfKxqKiItm3b8tlnn5UOKkgkEuucYGL58uUsXLiQW2+9leuvv36jOdq3D84/cCDcfDMUFkIyxi1kZECtWvDKK9C3b8WfX5IkSZIkSZIkSZIkqbLLysqiU6dOTJkyZYMThFZlkUiEPfbYI9kxJEmSJJWDrCx49FH4xz82XBRRVdWoAY89FnyUKsrYsWV/zD594NJLN2+fm2+GunU3ffuTT4b9919zXcOGwaNXLzjwQDjyyPXvn0jA7Nnwx46PiRMnUlBQwMEHH0yrVq0oKioiHA5Tp04dzj77bIYNG8bHH3/MP/7xDyKRyAbzlYzZKfm4fPlyhg8fDsB+++23xjZ/lpqaSnp6OtFodIPFK9FolMSmtuH8yU033bRF+63LiSeeyM4777zGuhUrVvD555/z008/la5bsmQJ7dq1A6BDhw58/fXXLFmyhD322IPMzMzS7epuxh+E4uJi0tPTt+4CJEmSJEmSJEmSJEmSJEkqB+FkB5AkSdue5cuhZ8+gxKSqzScRj8Nvv8G++8LSpevfrn79+rRt25bi4mLeeecdgHUOzgA4+OCDGTVq1CaVrpSIROCqq+Cbb4IBKhkZkJa2OVey5bKyIDMTTj0VZs60dEWSJEmSJEmSJEmSJGlD+vfvX20npExNTeWII44gIyMj2VEkSZIklZO//Q26d4eUlGQnKVupqbD33nDKKclOom1JcTHMmlX2x12+HIYPh9tugyee2LR9pkyBZ5+F888PxvdszDffwC23wAknBEUvJ50EX365+vUjjoDfOz7WKSUFvvpq9fOioiImTZpEZmYmnTp1AoLfM5QUrLRo0YKWLVvy008/MWPGjI3mKxmzU1KMMnv2bF555RU6d+7MYYcdBkA4vO4h1eFwmPT0dGKx2EaLV9Y3NqgySPnTN+rx48dTUFAAQM2aNTn33HO57rrrOOSQQza43/qEw2Gi0WjZhJUkSZIkSZIkSZIkSZIkqYxVs9udJUlSZZdIwIknwpw5wYCRqigahfnz4Zhj4JNP4M9jJuLxOOFwmEMOOYRBgwaRnZ29xvp1qV+//hZl2WmnIMOsWfDII/Cf/wTrc3K26HDrFQpBjRpQrx5ceSX8/e9Qu3bZnkOSJEmSJEmSJEmSJKk6Sk9P55hjjuG1117b4OSdVU0kEqFNmzZ07Ngx2VEkSZIklaNQCF54Adq3L/v71JMpPT24rkrcoaBq6LvvICOj7MfTPPdc8AA49dSgTGVjevVavXz11Rvf/p//XHvdDz/ApEmrn29onElODowfD8ceGzyPxWLMmzeP2rVr06hRo9LtSopN6tSpQ6tWrZg+fTrz5s2jXbt2JBKJjRaflIzbmThxIoWFhey+++40b96cWCxWWuqyrn3S0tLKtXhl0KBBa60744wztuhYI0aMYNy4cWRkZNC6dWv22msv6tSpw8EHH0xqaiqfffYZAMuXL2fIkCEceuihtGjRonT/7Oxs8vLyStfl5+dv0nlDoVC1+t2WJEmSJEmSJEmSJEmSJKl6sXhFkiRVqFdegTFjoLAw2Um2TlERTJwIQ4bA6aev+VrJII3MzEzi8TgjR47ktttuW2/pSllo0wbuvx/uuAOGDoW77oIZM4IBObm5QVnM5srIgLQ0yM+Hgw4KCld69XJgmSRJkiRJkiRJkiRJ0ubaYYcd6NChA9OmTSO6JTdyVEIpKSkceeSRyY4hSZIkqQJsvz089hj84x/B/elVXY0a8Pjj0LRpspNoW/P998lOUDbCYWjeHC64YPW6efOCYpn1icfhq69WPw+FQhQUFBAOh0lPTy9dVyI9PZ3atWtTUFDAqlWrNivfr7/+ytChQ6lVqxaHHnro75nXP6ZnU4tXtsbcuXPL7FhLliwpXZ4+fTrRaJT99tsPgK5du5YWrwAsXryYQYMGUaNGDerUqUNubi4rVqzgb3/72xrbbKotLZ6RJEmSJEmSJEmSJEmSJKm8WbwiSZIqzKJFcN551WOgFQTXcfHFQSlJs2Zrv96nTx/atGnDTz/9xJQpU9h1113LPVNGBpxySvD49ddgUMqECTBqFEyeHGTOyFi9fSKxukglkYC8vGDw2F57BSUrXbvC7rsHA8skSZIkSZIkSZIkSZK05Q455BBmzJhRLYpXUlNTOeKII8jKykp2FEmSJEkV5G9/gxdegNGjoago2Wm2XFoa9OgR3HMvVbTcXIjFkp1iy9WpA8uXr7kuHofPPgtKWAoLN7z/H/tTwuEwqampRKPRdZadRCIRwuEwiURis3MuXLiQ//3vf+y+++4cd9xxJBKJDRaGlJS/xOPxDRavpKamblGespKSkrLO3yv9MVNmZuY6983NzSX39wFdLVu2pE2bNqX7/vDDD5t0/kQiQWpq6ubGliRJkiRJkiRJkiRJkiSpQli8IkmSKkQiAaeeCgUFyU5StgoKggFXI0euLjCBYDBBLBZj33335bXXXkvKwIpGjWDAgOBx443Bul9/hRkzID8/yF5UFBSxZGZCzZrQoYMlK5IkSZIkSZIkSZIkSeUhPT2dY489lldeeaVKl6+kpKTQrl07OnbsmOwokiRJkipQKAT/93/QrRvMmQMb6CaotFJToWVLeP31Ne//lypKQUHVLl7ZkE3pZv3jmKJwOEyDBg2YPHky2dnZAGsUpMTjcVatWkVKSgp16tQB2GB5Soni4mI+/PBDAA444IC1jrsuoVCItLQ04vE4Rb83S61rn5SUFOLx+MYvdCvUqVOHSy+9tPT5LbfcUrp80UUXMWvWLObMmcOKFSsIh8O0atWKvffeu3Sb+fPnr3G8v/3tb8yZM4fFixcTjUZp3rw5PXr0KL22b775hiVLlmxStng8TkqKw9IlSZIkSZIkSZIkSZIkSZWTd7hJkqQK8corMGZM1RxctSHRKEyYAEOGwOmnr14fCoXIyMggFotRXFzMb7/9lrSMf9SoUfCQJEmSJEmSJEmSJElSxWvbti2HHXYY7777bpUsX0lJSaFp06Ycc8wxyY4iSZIkKQm22y4YF9ClCyxeXLUKJCKR4F76zz+HunWTnUbbqqIiKOfejnK1ahX07BmUGDVvDmecAQccAL17w6efwq67wsyZ69//904TACKRCLvuuiv//e9/mTZtGkcffTSJRAJYXbDy/fffk5GRQYcOHTY5Y25uLv/5z3+oV68ef/3rX4Gg5GVDUlNTyczMJJFIlBarrGufSCRCJBJJ2u900tLS6Ny5M507d17n6zk5OQwfPnyNdfXq1aNt27br3P6nn37i/fff3+Tzh0IhUlNTNz2wJEmSJEmSJEmSJEmSJEkVaMN3C0qSJJWB/Hw4/3zIzU12kvKRmwsXXww5OavXlQy0uOmmm/j+++/p27dvktJJkiRJkiRJkiRJkiSpMuncuTMHHnhglZuoMhKJUL9+fU455RRSUlKSHUeSJElSkjRuDGPHBh+rytua1NQ1c0vJkpYGG+kAqdTi8aB8adQoePFF6NcPZs8OXsvMhFNP3fD+aWmrl0OhEAcddBBAaVlIOBwuLV358ccfWbx4MW3atKFhw4alpSwbM23aNGbMmMGOO+5I165dN7hfIpEgFouRl5dXOg4oOzubZcuWMW/ePJYsWbLG9qFQiIYNG25SjvIwevRofvrpJ5YvX05RUVFp9rlz5/LJJ5/w+OOP89tvv62xz6RJk5g3bx65ubml28+cOZM333yTl19+ebNKZBo0aFD69ZEkSZIkSZIkSZIkSZIkqbJx1KMkSSp3r70WDK6ozhKJBC+9FOKss2JEIhHCv4+E2WmnnZKcTJIkSZIkSZIkSZIkSZVN9+7dAfj44483a4LLZElJSaFRo0b8/e9/J+2Ps6RKkiRJ2ia1agVffQU9e8LcuVBUlOxE65eWBi1awOefQ5MmyU6jbV1GBkQiyU6x+TIyoKBg7fWJRPAoUa/exo/zR3vssQf77rsv48eP5+GHH+ass84ikUgwb948rrrqKtLS0rjwwguBoPSkoKCAG264gTp16nD99devdfxYLMbQoUNJSUnhmGOOKd1vXYqLi3nkkUf47LPPiEajfP/998TjcR555BFef/11ioqK6NWrF4888sga+7Vq1YqFCxdu+EKByZMnM3ny5A1uc8stt6y1bsWKFetcDzBu3DjGjRu30XP/0ejRoxk9evRm7bM+rVq1KpPjSJIkSZIkSZIkSZIkSZJUHixekSRJ5e7uuyEnJ9kpyldubog774xxzjkR4vF4afGKJEmSJEmSJEmSJEmStC7du3cnMzOTd955p1KXr6SmptK8eXNOOukkUlNTkx1HkiRJUiXRpAlMmABHHRWUsOTmJjvR2mrUgK5dYdgw2G67ZKeRgj+TW1q8ctNNcPPNwfKQIXD66atfa9ECunQJlks+AmRlwZFHBstLlsCYMatf69cveL1kuxJdusDy5cHy559DdjYcfDAMHAivvALTpsGiRcH3gDPOgNatV+87fvyGr6FmzTWf16hRg6effpq+ffvyz3/+k6FDh9KkSRO++OILsrOzOe200zjxxBNJJBKEQiGKiooYOHAgANdff33p+hK//fYbDz74IACn//ETtB4TJ07kww8/JCMjg/T0dHbYYQdSU1MpLCwkMzOTGjVqrLVP8+bNSUtLo6gyN06Vg7S0NJo3b57sGJIkSZJUYZYvh2++Cd4XFxQEj1AIMjODYtHtt4fOndcuGZUkSZIkSZIkSVLyWLwiSZLK1YQJMGdOslNUjHnzihk3LsI++1i6IkmSJEmSJEmSJEmSpI3bbbfdqFOnDkOHDqWgoKDSFbCkpKSw995707t3byJbOjOsJEmSpGpru+1g1CgYNAguuQQKC6EyvK1JSQkmvXzwwaAY4g+9DFJS7bxz+Ry3T5+gjOXPGjUKiocg+Lt6wAGrX3v66TVLU0pcfHHwANh/f/j002B5hx3g+uvXn+Htt+Gll9b/ejgcFCH9WYcOHZg8eTJ33HEHo0aNYsGCBey6666ccMIJnHrqqQCl5So1atTgggsuoEGDBmusL7HddtvxzjvvUK9evdJt1ic1NZWXX355g9usS9OmTUkkEpu9X1WXSCRo2rRpsmNIkiRJUrlYsSIoFp44MXgf/PXXQeFKVhYkEhCPBx8heH9b8nY0Ly8oQ+3eHfbbL3jfu/vukJ6etEuRJEmSJEmSJEnaplm8IkmSytXAgVBQkOwUFSMeT+fee+Gtt5KdRJIkSZIkSZIkSZIkSVVFq1atuOiii/jwww+ZPHlypShfSU1NpVatWhx//PE0adIk2XEkSZIkVWKhEJx5Jhx8MPz1r8HElLm5yctTo0YwyeVLL0Hz5snLIa3LLrtUzTE233wDDz0EPXpAy5ZQr14w6ezixTBpErzyCrz++upJaNelZs1gItp1adiwIQ888MBa6xOJxBrlKpFIhEceeWS950hPT+fQQw/d1MvaItttt902WbwSj8epX79+smNIkiRJUplJJOCLL+C+++C994KylIICKCpavc2KFRs/zqxZweO//4XU1OD98umnB6Wm7dqVX35JkiRJkiRJkiStLZTYFu/wkyRJFWLpUmjWrGoOCtlS6ekwZw40apTsJJIkSZIkSZIkSZIkSapqZs+ezdChQykoKEhaAUs0mkKrVj04/fTeRCKRpGSQJEmSVDUlEjBoEFx6aTDJZF5exZ07KwvCYXjwQTjjjKAQRqqMdtoJfvop2SkqXlYWTJ0KbdokO8nWe+GFF/j555+THaNCtWrVitNOOy3ZMSRJkiRpq+Xmwssvwz33wMKFwe+vynr2rdRUiESgSxe4+mo49NDguSRJkiRJkiRJkspXONkBJElS9TV8eHBTyLYkJQXefTfZKSRJkiRJkiRJkiRJklQVtWrViosuuoguXbqQkpJCagXdfBMOh0lJSaFZs2Z06nQm993Xh1jMmV8kSZIkbZ5QCM48E+bNg7vughYtoGbN8itBCYWC47doEZxv3rzg/JauqDLbZ59kJ0iOUAhat052irKxzz77kJaWluwYFSYtLY19ttU/uJIkSZKqjaIiuP56aNQILrsMZswISljKunQFoLgYCgpg7Fg45RRo0gSef758ziVJkiRJkiRJkqTVLF6RJEnlZuxYWLUq2SkqVm4ujBmT7BSSJEmSJEmSJEmSJEmqqtLS0hgwYABXXnklBx10EHXr1i23yTxTU1NJTU1ljz324Nxzz+Wss87ihBOa0KYNPPpouZxSkiRJ0jagTh246CKYPRveeQcGDID0dMjMLJvjZ2YGxxswIDj+7NnB+erUKZvjS+WpZ0/Iykp2ioq3yy7VpxSpbdu221TxSmpqKu3atUt2DEmSJEnaYpMmQceO8MADkJcHOTkVd+5Vq2DJEvjHP6BfP1i4sOLOLUmSJEmSJEmStK2xeEWSJJWbzz/f8OunngqJxOrHpth11+CGls8/D0pOSvadNWvD+x1+OHz4IWRnQ34+TJ8O990H9epteL9wODjXH3OeeuqG9xk7dtOuRZIkSZIkSZIkSZIkSVqftLQ09txzTy6++GJOPvlk2rdvTyQSIT09nZSUlC06ZigUKt1/u+224+CDD+aKK67gsMMOo0GDBr9vAw8+CHfeCYsWleEFSZIkSdrmhEKw//7w3nvw889w771w4onQujWkpEDt2hsvY8nMDLZLSQn2O/HE4Dg//xwcd//9q0+Zg7YNe+4ZjFXZloTD0KtXslOUnVAoRI8ePUhNTU12lHKXkpLC3nvvTXhb+0MrSZIkqVooKoJrr4V994WZM4PSlWTJzYXRo2GnneCFFzZ9fg1JkiRJkiRJkiRtulAi4X/DSJKksheLQY0aUFi4/m1OPRWGDFn9fFMGO11ySTCxw5/98gu0abPufW6+GW66ad2vzZoVDN6YN2/dr197Lfz732uuO+00eO659WdMTQ1ufNkGxk9IkiRJkiRJkiRJkiSpAhUVFbF48WIWLFjA7NmzmT9/Pjk5ORuc6DMWixGJRGjcuDGtWrWiWbNmNG3alFq1ahHawA07V10Fv/0GgweXx5VIkiRJ2tbl58O338LEiTBpEqxaFUx+WVAAGRmQlQW1asEee0DXrtC588ZLWqSqIB6HFi1gwYJkJ6k4WVnw2WfQpUuyk5Sd/Px8Bg4cSCwWS3aUchWJRLjsssvIyspKdhRJkiRJ2iyTJ8NxxwXvv5NZuLIuNWpAjx7w4ovQuHGy00iSJEmSJEmSJFUfKckOIEmSqqfp04PikQ0Vr2yJ5cth+PBgcFWDBnD++RvevmfP1aUrsRhcfz18/z1cfXVwM0qbNvDMM9C//9r77rFHsG88DkVFweCtTZGRAdOmBQO7JEmSJEmSJEmSJEmSpLKSlpZGixYtaNGiBd27dweCMpbffvuNoqIiiouLiUajRCIRUlJSSElJYbvttttoycq6XH897LwzjB8Pv59KkiRJkspMZmbwXsP3G9rWhMNw+eVwww2Vb+LX8tKmTfUqXQHIzMxk5513Ztq0aSQSiWTHKRehUIiddtrJ0hVJkiRJVc6IEXDEEZX3fXduLnz6Key+O4wZA23bJjuRJEmSJEmSJElS9RBOdgBJklQ9ffUVbOZcDZvkuefgkEPgxhuDSR025tJLVy8PGgR33QX//S+ccEJQqAJw8MHQseOa+6WnwwsvQFoaPPggLFq06Rnj8eD6JUmSJEmSJEmSJEmSpPKWlpZGs2bNaNOmDTvttBMdO3akffv27LDDDrRq1YratWtvdukKQO3awb02F120+j4bSZIkSZK09U4/fdt5r12zJlx9dbJTlI8+ffoQiUSSHaPcRCIR+vbtm+wYkiRJkrRZhg2r3KUrJYqL4ddfoVs3+O67ZKeRJEmSJEmSJEmqHixekSRJ5eLHH2HVqmSngAMOWL38+eerl+fNgzlzVj/v02fN/e66C3bZBaZOhX/9a/POmZsL06ZtflZJkiRJkiRJkiRJkiSpMjnlFIhE4Lnnkp1EkiRJkqTqY7vt4JhjILyNjPA99lhIJJKdouzVq1ePvn37kpqamuwoZS41NZX999+f+vXrJzuKJEmSJG2yd96Bv/618peulIjHYdky2Hdf+OGHZKeRJEmSJEmSJEmq+raR2zIlSVJFW7ky2Qmgbl2oV2/180WL1nz9j8932GH1cp8+cPHFUFgYTB5RVLT5564MpTOSJEmSJEmSJEmSJEnS1giH4eGH4dprYcWKZKeRJEmSJKn6uPxyyMhIdorylZYGZ50FKSnw229QXAyxWNmfJ5HEVpfu3bvToEEDQqFQ0jKUtVAoRL169ejRo0eyo0iSJEnSJvvkE/jLXyA/P9lJNk8iEczN0bMnzJ6d7DSSJEmSJEmSJElVW0qyA0iSpOqpMhSP1Kix5vM/F6j88XnNmsHHOnVgyJBg0ogbb4TJk7fs3Dk5W7afJElSsuXl5bFgwQIWLlzIypUrKS4upuj3H5zS0tJIS0ujdu3aNG3alO23357MzMwkJ5YkSZIkSZIkSVJ56tYNDj0Ubr0VBg5MdhpJkiRJkqqHLl2gXTuYMiWYZLU6ikTg4ouDApaGDWHoUPjgg+DaDz4YdtgByqKvJBQKsXTpUurVq7f1B9uCcx933HE88cQTRKPRCj9/eYhEIhx//PGEw+FkR5EkSZKkTTJ9Ohx+OOTlJTvJlkkkYPly6NULvv8esrKSnUiSJEmSJEmSJKlqsnhFkiSVi8LCZCeA3Nw1n6enr/95SVHK7bdDixYwejTce++Wn7ugYMv3lSRJqiiJRIK5c+fyyy+/8Msvv7Bo0SKKiopISUmhuLiYeDy+zv3C4TCpqalEo1HS09Np2rQprVq1ok2bNjRr1oxQWYyClSRJkiRJkiRJUqVxxx2wyy5w1lnQoUOy00iSJEmSVD288ALsvTfk5yc7SdnLyoLLLoM2bYLnoRAcf3wwEe6QIXDIIbDddnDFFXD00ZCyBaOdZ8yYwZNPPsn48eNZtmwZbdu25bLLLmP//fcvy0vZqHr16tG3b19GjhxJcXFxhZ67rKWmptK7d2/q16+f7CiSJEmStEliMTjhhKr/3joWg99+g8svhyeeSHYaSZIkSZIkSZKkqimc7ACSJKl6ysxMdgJYvhyWLl39vEmTNV9v2nT18syZwcfmzYOPvXpBPA6JRPBo3Xr1tkOGBOs6d17/uSvD9UuSJK1PQUEB48eP58EHH+Sll17i008/ZdasWeTn5xOLxSgsLFxv6QpAPB6nsLCQWCxGXl4eM2fOZNSoUTz//PM88sgjTJw4kaKiogq8IkmSJEmSJEmSJJWnRo3guuvg0kuD+2YkSZIkSdLW2223oHgkKyvZScpWKATNmsGNN679WkYGnHcefP89/Otf8NBDsNNO8MgjkJOz6eeYNGkSBxxwAPfffz8LFiygadOmzJw5kwMPPJCLL76Y3NzcsrugTdC9e3datGhBypY0yFQSKSkpbL/99vTo0SPZUSRJkiRpk91/P8yYEcwNUdXl58Nzz8FnnyU7iSRJkiRJkiRJUtVk8YokSSoXNWsmO0Hgk09WL++33+rl1q2hZcvVz0eOLNvzVpbrlyRJ+qNFixbx1ltvMXDgQEaMGMHKlSspKiraYMnKporH4xQXF7Ns2TI+/PBD7rvvPt555x1+++23MkguSZIkSZIkSZKkZLvgApg3D95+O9lJJEmSJEmqPm64AZo3D8pKqotwuJDXX4fU1PVvE4nAUUfB55/DSy/Bp5/CwQdDcfHGjz9z5kwuvfRS5s+fz8UXX8ykSZP46KOPeOmllzj88MMZMmQII0aMKLPr2RShUIiTTjqJxo0bE4lEKvTcZSESidCwYUNOPvlkwmGHnkuSKqlYESz9CmY8DWP/Du/sDG82gaH14P9qwf/VhqEN4K1m8EE3+OpymP1/kPOzrfKSVE39+CPcdBNUcPdmucrPhxNPrF7XJEmSJEmSJEmSVFFSkh1AkiRVT3XqBIM+tuRexJtugptvDpaHDIHTT1/9WosW0KVLsFzyESArC448MlhesgTGjAmWH34Yjj02WD7tNJg5E6ZNg2uvXb3vRx8F6wCefRZGjVo70403Qr16wfLLL8OXX8L8+eu/hjp1Nn6dkiRJFSUnJ4e33nqLuXPnEo1GSZTzgJHi30e9Tpo0iW+//ZYddtiBI444gqysrHI9ryRJkiRJkiRJkspPaio89BCcc04wEWpGRrITSZIkSZJU9aWmwuuvw957B5OrVnXhcD6x2H189tl2dO584Sbt06MHDB0Kq1bBxjo/4vE49913H2PGjOHkk0/mlltuoXbt2gDsvvvu3HjjjQwfPpzHHnuMI444YmsvZ7OkpKTwt7/9jUGDBpGdnU0sFqvQ82+pSCTCdtttx9///ndSN9SWI0lSMiz7BqY/Dos/gdzZEMmERBRieRveL38BLP0aZtYMtgeo0xFaHA07nAUZjco9uiSpfMVicMIJUFiY7CRlb/lyuPxyePLJZCeRJEmSJEmSJEmqWkKJ8p5pU5IkbZP+7//g7LNh5cr1b3PqqUGxSolQKPi4oeKVP++zLqNGwQEHrH5+221w/fXr3nb2bOjVC+bM2fAxZ82C1q2D5dNOg+eeW/+2tWrB44/DKads+JiSJEnlLZFIMGXKFN577z2i0SjxeDwpOSKRCCkpKRx55JF06NAhKRkkSZIkSZIkSZJUNo49Frp0geuuS3YSSZIkSZKqjxtvhIEDIW8jc4hXZuFwnLZtYc89T+O1115kwoQJdO3atUzP8c033zBgwADq16/PY489Ru/evUtfi8VihMNh2rZtS82aNfnoo49o0qRJmZ5/UxQWFvLCCy+wePFiotFohZ9/c6SkpNCwYUNOPfVU0tPTkx1HkqRArADmDIVpd0POzxAvhEQZFZpFMiGRgO0HQIcroEGP1YObJUlVyoMPBnNI5OYmO0n5yMyEkSODolZJkiRJkiRJkiRtmpRkB5AkSdXTnntCZRkbcMMNMHEiXHRRMOlDVhbMnQtvvw133glLlpTt+eLx4PolSZKSKScnh7feeou5c+dSXFyc1CyxWIxYLMZbb73F5MmTOeKII8jKykpqJkmSJEmSJEmSJG2ZgQODe2P+/ndo0SLZaSRJkiRJqh5uugm+/RY++qhqlq+EQnHq1QszYgTMmXMO06d/x9FHH83MmTNJTU0tk3MkEgmeeeYZFi9ezDnnnFNa6pJIJACIRCJ8//33zJ49m9atWyeldAUgPT2d0047jVdffZU5c+Yk/T7e9UlNTaV58+acdNJJZfY1kiRpq+TNgx8ehBlPAwmI5pT9OWL5wcd5w2DRh5DRGDpcBW1Pg4glZJJUVcRicMcd1bd0BaCgAG6/Hd59N9lJJCVbURFMnQrz5kF+fvD9IR6HjIzgUa8edO4MdesmO6kkSZIkSZIkJV8oUXJHoSRJUhlKJKBmzao52GNrpacH1x0OJzuJJEnaVn3//fcMGzaMaDRKPB5Pdpw1RCIRUlJSOO6442jXrl2y40iSJEmSJEmSJGkL3HYbdOwIxx6b7CSSJEmSJFUfxcVw8MEwblwwgWLVEScSyWXQoO/4+9/3BuD111/noosuYuedd2bUqFFlcpZFixbRv39/li1bxnPPPcf++++/1jbPPvss5513Hn/961957rnniMfjhDcwwCeRSBAKhcok37qOPXHiRD766COi0SiVZTh3KBQiJSWFvn37stdee5Xb9UuStMkSCfjpKZh0BSSKIV5UseePZEFGQ+j5OtTvVrHnliRtkffeg5NOglWrkp2kfGVkwM8/Q9OmyU4iqaIUF8OUKfDVV/DZZ/DFF/DLL8H3g1Ao+NG5ZNh4OBysC4WCOW7q1YMuXaB3b+jWDbp2hTp1kno5kiRJkiRJklThnA5ckiSVi1AomFxhW9S+vaUrkiQpeSZOnMibb75JUVFRpStdAYjFYhQWFvLaa68xZcqUZMeRJEmSJEmSJEnSFrj+ehgwINkpJEmSJEmqXlJTg8lju3eHzMxkp9k0oRDUqhUHevPpp//ht99+A+Cwww7j3HPP5ccff2TOnDllUjry888/8/PPP9OlSxfat28PBOUmJcdeuXIl48aNIx6P07VrV2Kx2AZLV4L8IVauXEl2djaTJ0+muLh4q3P+8djdunXjH//4B9tvvz2pqallduwtlZqaSpMmTTj//PPp3r27pSuSpOTLnQ0f7RuUrsRyK750BSCWF+T4uDd8fQXECis+gyRps9xzT/UvXSnx5JPJTiCpIsyZA1dfDQ0awP77w6WXwgsvwE8/BWUsq1bBypXBx9zc4FGybsWKYJvFi2H4cLjxRjj6aGjcOPg4ZkxQ2CJJkiRJkiRJ2wKnBJckSeWmV69gAMW2pmfPZCeQJEnbqs8//5wPP/yQaDSa7CgbFY1Gefvtt5kwYUKyo0iSJEmSJEmSJGkzhUKQlZXsFJIkSZIkVT+ZmfDhh3DggZX/vXckAg0aJPjqqxQuvLAXQ4cOLS1eyczM5JJLLmHGjBm0bNmyTAo+5syZQ05ODk2aNKFp06YAaxx3woQJjBo1inbt2rHHHnsQiUTWeZxYLAbA0qVLeeKJJzj44INp3bo1Bx98MDvuuCOXXnopixcv3uq8JerWrcuZZ55Jv379SE1NTUrZSSgUIjU1lb59+3L22Wez3XbbVXgGSZLWkEjA9Cfh3V0g+8ugdCXZYvnw0xPwbnvIdqyLJFVWP/8MX36Z7BQVo6AAHnkEqsBwUUlbIB5f/XvA9u3hwQdXl6vk5W35cYuKguMUFsJ//wsHHww77BAUOeXklFl8SZIkSZIkSaqULF6RJEnlpkcPqFkz2SkqVs2asM8+yU4hSZK2RePGjWP06NEUFxcnO8omi0ajfPTRR0yaNCnZUSRJkiRJkiRJkiRJkiRJkiqFtDR46y0466zKW75So0aCTp3gq69C7Lgj7LLLLqxatYp33nmndJt69epRo0YN4vF4mZxzyZIlAOy4444AFBYWEo/HCYVC5Obm8sYbb/Dzzz9z8MEHs+uuuwKQSCTWOk4kEmH58uUce+yxXHDBBRQVFXH11Vdz5pln0rNnT1555RW6du3KU089RUFBQZlkD4VCdOvWjX/84x/ssccepKSkkJqaWibH3pDU1FRSUlLo3Lkz559/Pt27d09K8YskSWuI5sLIvjDpiqBwJRFLdqLVYnmQOxs+7g3T7k12GknSOjzySFBWsK2IRuHtt5OdQlJZe+staN4cjj0WRowIipaKisr+PIkE5ObCrFlwxRXQqBFcdVVwPkmSJEmSJEmqjlKSHUCSJFVfAwZArBLd71gRolE47LBkp5AkSduab775hk8++aRKla6UKC4u5v333ycjI4MOHTokO44kSZIkSZIkSZLKUF5eHsuWLWPSpEnsuOOOtGjRgqzKOmOsJEmSJEmVSCQCDz0EJ54IJ5wAS5dCfn6yU0EoFCcjI8zNN4f45z8hGi0E0snLywMgLS1trX3C4fB6j1dYWMiiRYtYsGABs2fPZuHChRQVFRGLxUpLVSKRCJFIhNTUVA4++GBmzJhBdnY29erVKy0ReeONN3jppZfo0KEDxx57LHXr1v097+qSkUQiQSgUYtGiRVxzzTV8+umnXHjhhTz88MOl2yxdupRPP/2UBx98kCFDhtCnT5/SopeyULduXQ4//HAOOuggpkyZwpgxY8jNzS3ze4DT0tLIzMxk3333ZbfddiM9Pb1Mjy9J0hYrWg4f7w8rf4R4JZ7tOZYPU26GwiWw+11gcZkkVQqJBAweXD7lBJXVqlXw6KNwzDHJTiKpLGRnw5lnwkcfwe+/TqswubnBx0cfhf/7v+Cx114Vm0GSJEmSJEmSylsokUgkkh1CkiRVX+edB88+GxSSVHeRCJxyCgwZkuwkkiRpW7JgwQIGDx5MtIr/wJWamsrZZ59Nw4YNkx1FkiRJkiRJkiRJWyk7O5sXX3yRDz/8kJEjR1JYWAhA165dOe+88zjzzDOTnFCSJEmSpKojPx+uuioYn5Pc8pVcatdezAsvFHHEETsTj8cJh8MUFBRwyCGHMGrUKN5//3369+9fukdJ2UnJx2g0yrx585gwYQJz584lNzeX1NRUotEosVhsowkSiQRFRUWkp6cTiURo0KABkUiEm2++mYULF/Lcc89x4oknkpaWVnrOP4rH4zz55JNcfvnlHHbYYZx//vn06NGD+fPn07Jly9LimN9++4333nuPU089lVAoVHqteXl5ZVoqm0gkmDt3LuPGjWP27NkUFRWRkpJCcXEx8Xh8k44RDodLP4dpaWm0atWKvffem5YtW651/ZIkJVXhUvhwb8idDfEqMmN+JAva/A26PWH5iiRVAnPmwM47J/u9ccWrXRuWL/efIqmqe+stOP304HtYZSiQysyE88+Hf/8bMjKSnUaSJEmSJEmSyobFK5IkqVz98AN06bJt3LySlQXjxsFuuyU7iSRJ2lZEo1Eee+wxli9fnuwoZaJhw4acd955hMPhZEeRJEmSJEmSJEnSFiguLuaNN97ggQce4KuvvqJ27do0b96cTp06UbduXd5//32ys7MZPHgwxx13XLLjSpIkSZJUpYwdCyeeCCtWwKpVFXferCxIJODwwyfw+uv70K1bF2677TYaN25MTk4OF110Ed988w0777wzH374Ic2aNQNYo/QjOzubGTNmMHbsWAoKCigqw9kli4uLS8tdzjvvPJo1a7ZW4UhJCcu0adO45pprePfdd2nTpg35+fmsWLGCjh07cuyxx3LSSSfRqlWrNfYtKV3Jzs7myiuvpHXr1uy+++4cfPDBpKenl9l1AOTm5rJw4UIWLFjAL7/8wqJFiygsLCQej5deUyKRIBwOk56eTpMmTWjVqhXNmjWjadOm1KhRo0zzSJJUZopz4MMesGp61SldKRHJgp0uhD3uTnYSVYBEIih2+PprWLAACgqCMfKJRDAheWYmNGgAe+wBO+4IDoGSKtabbwalBStXbt5+p54KQ4asfr45BSadO8Nll0Hv3tCkCeTmwrx5wbwS110H2dnBdq1awS+/bPhYhx0G7723edkh+P4zYwb8/nZbUhWzdCmccQZ89BHk5SU7zZoyM6FRIxg6FPbcM9lpJEmSJEmSJGnrpSQ7gCRJqt523hk6dYIJE5KdpPztuKOlK5IkqWKNHDmS3NzcZMcoM8uXL+fzzz+nV69eyY4iSZIkSZIkSZKkzbRs2TJuvvlmhgwZQiwW44QTTuCII46gW7du7LDDDgB88803/POf/+Tyyy+3eEWSJEmSpM20zz7BJK7vvw933w1ffQWxGBQXl8/5ataEWrXg8suDySG3264be+xxG/fddx/9+/cnJSWFaDQKQLdu3Xj11Vdp3rx56f5z5szh888/59tvvyUtLY1EIkFKStkPa05NTQWCopfnn3+emjVr0rNnTzp37kwkEil9DWDy5MlM+H2QU6tWrTjwwANp0aIFQ4YM4dprr2Xq1Kk89dRTaxSYhH+fTXvUqFG89NJLFP/+Cc/IyOCiiy7ihhtuoGbNmmVyLTVq1KBdu3a0a9dujftpE4kEsVis9HP452IZSZIqtVgRjOwHq36qeqUrALE8mP4opNeHjlclO43K2K+/wuefw/jxMHo0TJ0a/IydmgpFRcHy7z/yEolASkrwWjwerN95Z+jZE3r0gH33hdatk3o5UrU3fjzk5FTc+S64AB56KPj7XyI9HerVC+aVeOSR1cUr5SktLfgdgMUrUtUzf37wM8LChcHPFpVNfj7Mnh2US73+OhxySLITSZIkSZIkSdLWCSUSiUSyQ0iSpOrtjTfg9NNh1apkJyk/NWvC00/DSSclO4kkSdpWzJ8/nyFDhpQOWK0uUlJSOOecc2jYsGGyo0iSJEmSJEmSJGkTJRIJLrzwQp588kk6d+7MP/7xDw466CBatmxZuk08HiccDvPoo49y+eWX8/zzz3PiiScmMbUkSZIkSVXbzJnw8MMwaBCEQpCbG0wAvTWysoJj9OwJV10FffvC770jpT766CPeeustJk6cSFpaGn379uWqq65ao6xk2LBhvPvuuzRp0oRwOFxagFJRwuEwtWvX5sQTT6RJkyYAxGIxbrrpJu644w523XVXvvzyS9LT00v3ueCCC3jiiSe47bbbuO6669Y65sqVKykoKOD777/nySef5LXXXqN58+YMGTKEPn36VNi1SZJU5Uy6KiguieUnO8nWiWRC30+gQfdkJ9FWSiTgs8/g3nvh44+DQoOcnC3/WToUCsaZFxfDHnvA1VfDoYcGJS2SylaPHvDFF5u/36mnwpAhq59vSpflgQfC//4XvCcuLAzmkvjkk2DOjObNgyKFf/87KEgFaNVq9fL778Mdd6x9zO++g+XLNz9/JALXXAO33775+0pKnpkzg+8V2dmri9wqs8xMePZZ582RJEmSJEmSVLVZvCJJkspdcXFw88ivvyY7SfmpVw8WLIA/jLeQJEkqN9FolEcffZQVK1YkO0q5aNiwIeeddx7hP4/UlSRJkiRJkiRJUqV01113ce2117LzzjszcOBA+vbtS1paGhCUsoRCIYqKikhLS+O1117jlFNO4YUXXuAvf/lLkpNLkiRJklS1ZGdnA1C/fv3Sdfn5waSu48bBp5/CtGnB+pQUWLUqQSKx7hlls7KCbfLzgwli9947KFw55BBo0WLT8qxcuZLatWuXPo9GozzwwAMsXLiQzMzM0t8PJEMikSA1NZUePXrQq1cvUlJS6NWrF59//jnPP/88p5xyCrFYjEQiQUpKCt9//z177bUXTZs2ZfLkyWRmZq732E888QQXX3wxF198Mbfccgs1a9Ys/R2IJEn6g+yJ8HGvql+6UiKrBRw+HSIZyU6iLbByJbzwQlC4kp0dFBeWx4w7tWoFZS4XXwznnAO/9wBK2kqJBNSuHRQlba4tKV758kvo1i1YPu00eO65DW//x+KVIUPg9NM3P+eG9OwZlEZJqhpmz4auXWHZsq0vSq5ImZkweDCceGKyk0iSJEmSJEnSlklJdgBJklT9pabCiy/CUUdBXl6y05S9rCx4/nlLVyRJUsUZO3YsedXxB6vfLV++nIkTJ7LXXnslO4okSZIkSZIkSZI2YuXKlbz44os0a9aM559/nj333HON10OhEIlEonSi1VGjRhGLxahRo0Yy4kqSJEmSVKX94x//4O233+aggw6iW7dudO/enY4dO3LUUU049tgIEExGO3NmnEmTwowcmc0LL7xPVlZDevUaQHo61KwJNWrAzjsHE0B26rR5Y2ISv89OHQqFqFWrFhAUrhQVFfHII4+Qk5NDrVq1CIfDZX79myMUChGNRvniiy/47rvvOOigg5g/fz5ZWVmc+PvskX/MmJubSzgcpkaNGoTD4bWKVEqeT5s2jZdeeomGDRvSt29fatasWXq+dbGQRZK0zYoVwucnVJ/SFYDCbPjmWuh6f7KTaDNEo3DnncEjHA4KV8rTqlXBxzvvhDvugJNPhgcfDApZJG25hQuDv88VoVmz1aUr+fnQqBF8+y20awfLl8MHH8ANN8D8+eve/4gjYOnSYB6KhQth5Ei46y746actz/Tdd1u+r6SKtWgR7LNP1StdgeB73umnB0VXAwYkO40kSZIkSZIkbT6LVyRJUoXo1w+OPRZefx0KCpKdpuykp8Nhh8GhhyY7iSRJ2lbE43G++OILiouLkx2l3BQXFzNmzBi6devmQFNJkiRJkiRJkqRKrqioiFmzZnHUUUex5557Eo1GiUQipYUroVCIUChETk4ODz/8ME899RT77rsvA5yhQZIkSZKkzTZx4kQKCwt57733eOeddwDIyspil112oXv37vTo0YPdd9+dZs2acfzxtalXbzJDhpzLWWf9kzvuKJv34n+8t7NkuaioiKeeeoqcnBxSUirX0OXi4mKWLl3K0KFD6d27N8OHD+fXX3+lWbNmJBKJ0vKVn376iXg8TvPmzVm2bBlNmjRZ4zihUIh4PM748eP58ssvOemkk+jevTuw4XKVP/6OpKqJRqMUFBQQjUaJ/j7DcUpKCqmpqWRkZBCJRJKcUJJUqX17AxQsTnaKshXLgxlPQqsToUH3ZKfRJvjuOzj+eJg9O5hIvCKVjKd/+WV491145RXo06diM0jVyYoVkJpaMXNVdO68ejkzE+65Z83np58eFBLsvXfw/eXP6tVbvdy6NZxxBpxwAhx0EIwbt2WZKvp7mKQtU1QEvXvDb79VvdKVEvn5wc9PY8fCbrslO40kSZIkSZIkbZ7KdfeiJEmq1h59FIYPr17FK1lZ8OSTyU4hSZK2JdOnTycWiyU7RrkrKCjgl19+oU2bNsmOIkmSJEmSJEmSpA349ddfqV27NmlpaUAw+WZxcTGpqamlE4p+8803DBkyhCeffJJQKMT5559PSkpKlZ10VJIkSZKkZMjJyaGgoIBOnTrxwAMP8PXXXzNp0iS+++47pk2bxoQJE3j00UcB2GGHHdh7773Jz8+nsLCQfv36lVuuFStWMGjQIJYvX17pSlf+KBqN0qpVK3bccUf+85//cMMNN5QWh0ybNo3XX3+d/Px89txzz7VKV0rMmzePN998kxo1anDIIYdQv359YM0ymng8TjgcprCwkE8//ZRJkyaxdOlS6tWrx1//+ldatGhR/he7BYqLi1m8eDELFixgzpw5zJs3j1WrVhEOh0uLdSEomUkkEsTjcbbbbjuaN29Oy5Ytadq0KY0aNbKMRZIUyJ4I0x+FWDWcJT6WD58fD4dPh0hGstNoPaJRuPPO4FFQAIlE8rIUFASPww8Pihcefhhq1UpeHqmqKiiAivqv5bp113w+fz5cfnmwPHAgNGsGTZrAXXfBSScF6xMJmDQJ3ngDpk2D3FzYZx+44gqoUQNq1oRnnoFddtmyTMXFW3w5kirQTTfBvHlV/+9sXl5QvjJ1alB6JUmSJEmSJElVReW9g1GSJFU7tWvDSy/B0UcH/8la1WVlwQsvwHbbJTuJJEnalowZM4aioqJkxyh3RUVFjB071uIVSZIkSZIkSZKkSq5jx460b9+eiRMn8sUXX7D33nuT+vusCz///DMffvgh//d//8fo0aPZaaeduPPOOznyyCMBLF2RJEmSJGkzLFq0iNTUVBo3bkzfvn3p27cvACtXrmT69Ol8++23TJo0iW+//Zbp06fz0ksvle679957l0um5cuX88wzz5CXl0c4HC6Xc5S1/fffn/Hjx3PZZZex11570aBBA+644w4+++wz+vfvz1FHHQWsLlD5owkTJvDJJ5/Qt29f9tlnH4DSYtmSj6FQiGnTpnHmmWcyfvx4atSoQc2aNYlGo9xwww385S9/4YYbbmDHHXes6EtfS3FxMVOmTGHcuHEsXbqU1NRUYrEY0Wi0dJt4PL7e/bOzs8nOzmbatGmEQiGi0ShNmjRhn332Yeedd7aERZK2ZRMvrJ6lKyUKs2HGM9D+wmQn0Tr8+GMwln3OHMivRH8M8/Lg1Vfh/ffh9dehV69kJ5KqloosXikoWPP5bbfBa68Fy3XrwpNPBsuHHLJ6mzlzoEuXNff78ENYsACeeip43rEjtG0LP/+8+ZliMYjHoYq89Za2SV9/DQ89VLl+/thSiURQIHPbbXDrrclOI0mSJEmSJEmbzuIVSZJUoQ46CI47LrghrCr/Z3FGBhx+OBx6aLKTSJKkbUl2djaLFi1KdowK88svv7Bq1Spq1aqV7CiSJEmSJEmSJEnagHvvvZf99tuP888/n7/97W/svPPOfPLJJ4wdO5bJkycDcOSRR3L22WdzwAEHAKsnJZUkSZIkSZumuLgYgPT0dACi0SgpKSnUrl2bPffckz333LN0/cKFCxkxYgRXXXUV9erVIzMzs8zz5OTkMGjQIPLy8kgkEmV+/PISiUTYa6+9+OSTT3jsscdKi0V69+7NY489Rps2bQBKS1dKfoexePFi/vvf/xKLxTj00ENp0aIFsLpYNh6PE4lE+OCDD7jmmmuYM2cOV155JVdeeSUFBQVMnjyZkSNHMmzYMI477jheffVVOnTokITPACxZsoTx48eX/t6m5M9WYWHhFh2vZH+ABQsW8Pbbb/Puu+/SrVs39txzT2rXrr31oSVJVceKH2D5t8lOUb5iefD9fbDTBRXXAqBNMmECHHggrFoVTBhe2RQUBI8BA+D55+HYY5OdSKo6UipwlqzZs9d8PmvWupdr1gz+GdjQ95sxY9Z83rjxlhWvhEL+kyNVZkVFcPzxVXsenT/Ly4P77gvmCNptt2SnkSRJkiRJkqRNY/GKJEmqcE8/DTNmwNdfBzeHVTXp6cF/Cg8ZkuwkkiRpWzN+/PjSwZ3bgkQiwYQJE+jTp0+yo0iSJEmSJEmSJGkDunXrxr333ssTTzzBFVdcUbo+NTWVAw88kMMOO4x+/frRrl270tcsXZEkSZIkafO0bt2a+++/nxo1ahCLxUj5w6yz8XicRCJBOBwmJSWFFi1a0K1bN0KhED169CjzLAUFBQwaNIjc3NwqVbpSIhwOc9BBB3HUUUfRsGFDWrduTYcOHWjQoAHxeLy0dOWPvv32Wz744AO6d+9O7969gdWlLIlEgkgkQnFxMddddx1TpkxhyJAh/P3vfy/dv3nz5vTp04dOnTrx0EMPlUsZzsb88ssvfPzxxyxevJh4PF5u9yUXFRUBMHbsWMaOHUvr1q3p168fjRs3LpfzSZIqmR8fgnjxxrer6oqy4bfPoFGvZCfR70aNgsMOg9zcZCfZuLw8+NvfYPlyOPPMZKdRVZGXB5Mnw1dfwWefwcyZq8t8YjHIyAge9etDz57QrRt07QpNmiQ7ednIyICKGlr57bewbBlst13wvHXr1a/9cXnevNWlK126wJQpUPynfwJ79lzz+cKFW5YpJcXiFakyu+kmWLQo2SnKXkFBUCgzdSqkpiY7jSRJkiRJkiRtnMUrkiSpwqWnw4cfwr77wvffw+/30lcJaWmwww7w8cfBzTmSJEkVaerUqdtU8UosFmPy5MkWr0iSJEmSJEmSJFUBF154IX/961955ZVXyMnJAeCwww6jXr16NGnSpHTC0pIJSSVJkiRJ0ubJzMzk6KOPJhaLEYlE1njtj0UhJcUhI0eO5LfffqNv375lnuXdd99l5cqVVfq+1lgsRn5+Pv3796dhw4Zrvb5kyRLq1q1LSkoKeXl5vPPOOyxdupRDDz2U9u3bA6uLZUuKcJ566im++eYb2rVrR0ZGBldffTVt27alU6dO7LHHHmRlZXH66adzyimnrPU1LE9FRUV88MEHTJkyhWg0WmHnjcViAMycOZPZs2ezzz770KtXrwq9dklSBYvmwqznIVFx/94kTTQXpt1j8UolMWYMHHpoUExRVeTnw0UXBZOY/6GvTypVWAhvvgnDhsEXX8CCBZCVFRR75OdveN9PP4UaNYIJ87OyoHNn6NcPTjsNtt++ItKXvczMsi9euekmuPnmYHnIEDj99GC5uBieegquuSZ4fv31QVFSyXKJl19evXzRRXDggfDSS8H3pIKCYD6NK65Yvc2ECfDLL1uW1cIDqfKaOhUeemjj35urokQiKJm6++41v/9JkiRJkiRJUmVl8YokSUqKGjVg1CjYf3/48cfgxpHKLj0d2rWD0aOhVq1kp5EkSduanJwciqpSY10ZKbnutLS0ZEeRJEmSJEmSJEnSRtSvX58LL7xwna+VFK5YuiJJkiRJ0pYLhUKkpKQQj8fX+z67pISlZcuWtG/fnt69e5dphunTpzN9+vTSUo2qLBqN8vrrr3PeeeeVft7C4TC5ubnccsstRKNRjj76aCKRCO+99x677747BxxwALC64AYgJSUYrv3AAw8AMGPGDG6++Ways7P57bffaN26Nf/61784++yzAUitwBlzZ82axRtvvEFhYWGFlq78WTQaZdy4cXz33Xccf/zxNG7cOGlZJEnl6JdXIBTe+HbVQgIWfQz5CyGzabLDbNO++Qb6969apSsl8vPhvPOgTh048shkp1FlMXs2PPpoUPwBsGrV6tdWrty0Y0SjsGJFsFxYGMzrMG4c3Hor9OkDV14ZzPNQlf7rtmnTGHl5CSpquqxbboH99gvKU1q0gNdeW/P1L76A225bc13z5nD11es+3uLFQfHNlmrWbMv3lVS+7rwz+F5bXeXlwX33wVVXgUO9JUmSJEmSJFV2Fq9IkqSkqVsXxowJbmb76qvg5rDKKjMTdtsNPvrI0hVJkpQcCxcuJCUlZaODVDt37sxRRx1V+vyWW25Za5ubbrqpdHnYsGFMnjx5g8cMh8P07NmTpk2b0qxZM2r94QeiIUOGMHv27A3un5qaynnnnUe9evU2a7+SfRctWkTLli03uq0kSZIkSZIkSZKS548TvRYWFpKenl5atvLn1yVJkiRJ0tYpKfwokUgkSCQSa6w/8sgjObKMZ28uKChg2LBhFBcXl+lxk2n58uV8/vnn9OrVq3Rdfn4+2dnZvPrqq7z88su0aNGCefPmcdRRR7HnnnsCq78GJQUs//vf/5g1axZ169bl2GOP5frrr6dZs2b8+OOPXHbZZZx77rnk5+dz0UUXAeX/u5KioiI++OADpkyZktTClT8qLi4mOzubZ555hn322YdevXoRiUSSHUuSVJa+vweiOclOUYFC8NOTsNvaY3dUMZYsCUokcqrwH7v8fPjrX4NSjN12S3YaJUsiAf/7H9xzT/BnIR6HoqKyPUdJKcAHH8BnnwVzPVx5ZVAGUrt22Z6rrMXjcWrUiFC37jKWLduuQs5ZUAB9+8LFFwd/R3faKSiq+fFHePVVeOCBNb9Gd90FM2fCQQdB69bQqBEUF8PPP8N778H99wffs7ZUjx5bfUmSysGyZfDmm8H37eosFoNhw+CEE5KdRJIkSZIkSZI2LLzxTSRJkspPjRrw8cdw0kmQlZXsNOuWlQXHHw+jRlm6IkmSkmf+/PkUlfXd0psoNTWVAw44gJ133nmN0pVN1b9//zVKVzZHLBZj4cKFW7SvJEmSJEmSJEmSkiM9PR2ABQsWrPP1RCJRkXEkSZIkSao2iouL+fLLLxkxYgQ///wz+fn5QFDi8ecyllgsVubvwd99992k3c9aXoqLi/nss8/47bffStc1aNCAl19+ma+//pr+/fszbdo0iouLGT16NM8++ywzZ84s3bbk8z5y5EgAjj76aK699lpatWpFPB5nl1124d///jdpaWkMGTKEnJycci9dWbVqFU888USlKl35o2g0yrhx4xg8eDCFJbM/S5KqvoIlkDs72SkqVrwA5g1Ldopt2hlnQG5uslNsvfz8YCx7Neo31GaYPRv23ReOOw4++SQo/CjPt12JRFBWNG8e/OtfQUnIO++U3/k2V05ODjNmzCAWi5Wui//eaNCv35ZN9vDcc0FpSsmjxC23rF53+ulr71dYCPfeC3vsEcyLkZUVLN9999pfox9/hNtvh169oGVLyMgI5qbo3BmuvXbrSleysqBnzy3fX1qfRCL4HvTmm3D11fCXv8ARR8CBBwaPww8P1l1xBfzf/wVFQt7usabBgyG8Dczil5MTfO+TJEmSJEmSpMpuG/iVrSRJquzS0+HZZ4Mbcho1Cm4iqQwyMqBBAxg2LLiZprLkkiRJ26bZs2cnbQKqRCLB/PnzmThxIv/97383a9+ddtqJLl26ULyFd/5Ho1Fmz97GBt5IkiRJkiRJkiRVcRMnTiQcDnPEEUeQu47ZrkomF12xYgW//vor77zzDu+//z5jx45l8eLFFR1XkiRJkqRKLxqNMnDgQPbYYw/69+9Pv379aNeuHU2aNGG//fbjtttuY8qUKaX3miYSCSKRSJkWfPz0009Mnz59jclvq4toNMrrr79eOplvid13353XXnuN+fPnc+mllzJ16lTOPvtsLrjggjXKV2KxGPn5+aSnp9OvXz9at24NQFpaGgBdu3ald+/e/PTTT/zwww/lei3Lli3j6aefZuXKlZWydKVEcXExixYt4tlnny0tEJIkVXFLv4LINjgQd+WPEK9+Px9VBW+8ASNGlG9BRUVJJIISjNtvT3YSVaREAp54AnbZBb78MjklQnl5sGxZUKxw3HGwdGnFZyjx0Ucfccghh9CuXTsOPvhg+vfvz9NPPw1ASkoKAPvvn0JmZvIyJkskAl27JjuFqoN4HD78EK66CvbeOygH6tgxKB6691547bVg3pcRI4LHu+8G6+6/H846C3bdFWrWhG7d4PLLg9cr8a8eyl08DgMHBt9LtwXffw9TpyY7hSRJkiRJkiRtmMUrkiSp0ujTB2bOhL/+FbKykpslKwtOOCHI069fcrNIkiQBLFq0KGnnLioq4plnnuG9997jm2++2eT9srKyOPzwwwH4+OOPt/j88+fP3+J9JUmSJEmSJEmSVPEaNmwIQF5eHoWFhWu9np2dzZtvvskVV1xB586dOfLIIznssMPo2bMnPXv25OWXX2bFihUVHVuSJEmSpEopNzeX6667jiuvvJLly5dz2GGH0adPH+rVq8eqVasYM2YMN910E926deOWW24BKNPCFQiKXN577z2Ki4vL9LiVyYoVK/juu+/W+VrTpk25//77Wb58OXfeeSf16tWjTZs2wOqSm/z8fAoLC6lTpw6hUGiNgppQKMR3331Hbm5uaRlLeVi6dCn/+c9/yM3NXatEpjKKxWKlmS1fkaRqYOlEiG7FrNNtToW/JlY/TorBiflw9CLoPxG6PQkN9t68Y4ZTodP10GsYHDV/zeM36r3lWf98jlXTy+ZY2mRLlsCZZ1avic7z8oJJ77/9NtlJVBFmz4Z994UrrwwKV5Ldb5mXFxQotGsXlC5UtBtuuIHDDjuMWbNm0b9/f/bZZx+++eYbzjvvPG6//XaWLVsGQNeuCVJTKz5fshUUQKdOyU6hqiw7G+6+G7bfPihZuu8+GD8++P6TlwcrVwZlUOuTSMCqVcG2eXkwcSI88EAwN0yTJnDrrbB4ccVdT2UxcmTwudtWFBcHX3dJkiRJkiRJqswsXpEkSZVKzZrw7LPBjTlNm0KtWhV7/lq1oHFjGDYMnnsOateu2PNLkiStS1FREUVFRcmOsdkOO+wwatasycyZM/nyyy+3+DgrV64ksaG7NiVJkiRJkiRJklSptGrVim+++Ybvv/+eevXqAZRONjpt2jQGDhzIDTfcwLPPPkv79u255JJLeP/993n88cdp2rQp5557LldffXUyL0GSJEmSpEpj5MiRPPzww5xyyilMmzaNp59+mrfffpvHH3+cBg0asPfee3Pdddex/fbbc+utt3LqqaeW+X2Xc+bMqfbFGEVFRYwZM2aD26Snp3P11Vfz8ssvEw6HicfjpSU33bp1AyAnJweASCRCNBoF4I033mDBggXsuuuudO7cuVzyr1q1ikGDBlFQUFCl7ruNxWKsXLmSIUOGVMn7pSVJf/DrKEhEy+54oTBEMiCzMdTrCjueCweNg31ehEjWph0jkgW73QbNj4Ss7csu258t/ar8jq11OuMMqI4/nhYUwPHHBxObq/p6/XXYZRf48sug9KCyKCyEZcvgL3+Bk08unz+H63qv8tprr/HII4/QpUsXnnvuOR5//HFeeOEFVv49JgABAABJREFUPvjgA/bff39uvPFGnn32WQB22SVerQqXNlXr1lCOHZ6qphKJ4PvMCSdA8+Zwyy1BOcqqVRsuWdmc469aFZS63HkntGoFRxwBn31WNsevCh57DH7/NdA2IRqFV15JflmYJEmSJEmSJG2IxSuSJKlSOuAAmDs3+E/X/faDjAxITS2fc6WmBsffZx948UWYPx/69Sufc0mSJG2J4uJiwuEt+zXOTTfdtNajIuy+++506NCB/Px8/vvf/27VsUKhUOlEXJIkSZIkSZIkSaoadtttN4DSCUYjkQhLlizhtttu45577uH7778HIDc3ly5dutC/f3/OO+88Ro8ezWmnncYzzzzDW2+9lbT8kiRJkiRVFm+88QbNmjXjoosuonbt2qSnp5OZmckJJ5zAZZddRjwe54YbbmDUqFEcccQRvPDCC7z88stlmmHMmDHbRClGdnY2ixcv3uTt/3h/7yGHHMIuu+zCP//5T4YOHcrSpUtJSUnhq6++4vrrrwfgggsuANY92fDWKCwsZNCgQeTn51ep0pUSsViM7OxsXnzxReLxeLLjSJK21LJvyvZ4H/WEjw+AL06HBR+sXt/6ZOj5f5t2jEQcsifAT0/AF2eUbb4S0RxYMq5MD1lcXMxjjz3GGWecwWmnncZ9993HV19Z7lJi+HAYORKq44+niQTMmwcDByY7icrL00/DqacGhSuVdbhcXh4MGwYDBgRlQGXljTfeIPcPTTMlP/sPGzaMlStX8q9//Yu99tqLrKygXKtr165ceumlANx9990UFBRQo0aEvfYqu0xVQXo6HHtsslOoqlmwAPr2hT594I03gr/L5VlYVlAQlDe9+27wvWPvvWHWrPI7X2XxxRfJTlDxIhH44Ydkp5AkSZIkSZKk9bN4RZIkVVqRCBx6KIweDd99BxdcADVrQu3akJKy9ceuXTs43nnnwZQpMGYMHHFE8JokSVJlEo1GCYVCyY6xyerWrUv//v0BeO+991i1atVWHS8cDpdOyCVJkiRJkiRJkqSqJeX3G31mz57NEUccwWuvvUaNGjU49dRTuf3228nKyuKss87i9ttvZ8mSJQCce+657Lvvvtx6663JjC5JkiRJUqUwdepUmjZtSuvWrYGgtKNkgtrmzZvz3Xff8cEHH9CyZUsee+wxdtxxR1566aXSbbfWqlWr+Pnnn7f6OFVBPB7niy2cNbN58+bceOONRKNRzj33XI466ij2339/evfuzfTp0+nXrx/nnHMOwDrvC96aL9UHH3xATk5OlS4ticViLFq0iHHjynbieklSBSnMhuKVZXvM38bAr6Pg5yEwagBMvn71a80OhZYnbPwY0VXwv71gwj/g58Flm++Pfvu8zA41e/Zs9tprLy655BJGjhzJ+PHjufHGGzn99NMZNmzYJh9n9OjRDBo0iAceeIDHHnuM119/nYkTJ7J06dIN7lcVStxuvTUoraiu8vLgvvvAoVTVz333waWXlm/5QVnJy4OxY6FXr637+zZp0iTOPPNM6tWrx/HHH8/w4cNLXwuHwyxevJj58+ez3Xbb0bp16zXe0yQSCXbccUdatWpFdnY2L7zwAgBXXw21am15pqro9w5PaaMSCRgyBNq3h88+C/7+VuSvChKJ4JxffQWdOsFjj1Xs+SvSihWQnb1l+556avC5KnlsrnAYPv98zWOceuqa23zyyZqvr+/RqtXmn98+QEmSJEmSJEmV2VZOWS5JklQx2raFBx6AO++EESNgwgQYNQomTw5uLsrICG7gKS5ee9/UVMjMhKIiSE+Hzp2hd2/Yay/o2zd4TZIkqTKLxWJbXLwyaNCgtdadccYZWxtpgwYMGEB6ejrffvst33333VYfLxQKWbwiSZIkSZIkSZJUxY0cOZIvvviCXr168eCDD7L77rsDcM0113DppZdy1113sfPOO3PcccfRqVMn+vbtyyOPPMLw4cMZMGBAcsNLkiRJkpQkxcXF1KlThx9//JH69esDweS0JX799Vdyc3Np3749AM2aNaNHjx6MHj2aGTNm0K5du63OMHHixC2+j7WqicfjTJ06lf79+5Oenr7Z+x9//PH06tWLu+++m+HDhxOJRGjXrh1nnXUWRx99dOk5/vg1LJGbG0xIetZZ8PuXepPMmjWLqVOnVot7bYuLixk1ahTt27enQYMGyY4jSdocubMhkgHxovI7x3d3QJu/Q+2dgudtT4U5/1d+59scefPL5DArV67kzDPPZPLkyVx11VWcfvrphEIhxo0bxz//+U/OO+88dtttN9q2bbvB46xYsYKTTz6Z4uJiIpEIBQUFFBYWkpGRQe/evbnpppvYbbfd1rlvKBRi5syZfPbZZ2RnZ1O7dm1at27NDjvsQMuWLUlJSe40NdOnB2PLq7uiInjvPTjyyGQnUVl54gm46aaqUbpSIj8fpkyBAQPg448hLW3T9lu+fDlPP/00Tz/9ND///DPNmjXj2GOPpWfPnnTv3n2NbRs3bkwkEmHZsmXMmjWL3XbbjUQiQSgUIhQKsWDBAn777TcAhgwZwtlnn80hhyRITw+xalVZX3Hl1Ls3NG+e7BSqChYsgJNPDuZiSXZBWSwWzP9y9dXw/PPw6qvQpk1yM5W1r78O5qpZ1xw35e2aa2DffcvmWJubPycnKOb6+9/L5vySJEmSJEmSVNYsXpEkSVVKRgYcemjwKLFoEXz1FXz/fXADQG5u8J/wmZlQsyZkZUGHDtC1KzRtmrzskiRJWyoSiZBIJLZo37lz55Zxmo2rXbs2ALvtttt6B2KcdtppANx1110UFhZu8HiJRCLpAzMkSZIkSZIkSZK0dR5//HEaNGjAc889R6tWrYjH40AwWew999zDSy+9xIgRIzjssMPIyMjg8MMP56233tri/yeTJEmSJKk6SE1N5cADD+STTz7h4osv5uabb6ZBgwbE43EWL17ME088QfPmzUuLVwAaNWrE0qVLady48VafPx6PM2HChGpR6rGpQqEQkydPZq+99tqi/Rs3bsz999/Pvffey7x582jVqtUar6+rdAWCSY1//BF23DGYKPXSS2GHHTZ8rsLCQt54441q9fWJxWIMHTqUc845Z72fK0lSJRQrAMq7qC0Bi0esLl6pt2c5n28zlFHhzNixYxk5ciQHHHAAd911V+n6nXbaiZUrV3LJJZdwzz338OSTT5YWE6xLWload9xxB7Vq1aJ27dqkpKSwZMkSPvnkE5588klGjx7NuHHj1irpSyQS3HnnnTz33HMsWrSIrKws8vPzCYVC7LTTTjz44IP06NFjjX1WrVrFE088wddff01hYSHt2rWjX79+HHTQQWXyOfmzhx6CavSjz3qtWgV3323xSnXx6qtw+eVVq3SlREEBTJwIxxwD//0vRCIb3n7y5Mn07duXpUuXcvTRR3PhhRfSo0cPOnToUDrmsEQsFiMSiTBgwAA+/fRT/vOf/7DDDjvQqVMn4vE4P/30Ew888AAtWrTg119/Zdy4cSxcuJCmTZty0UUJ7rorVCU/p5ujZk246qpkp1BV8MYbcNppwd/ZyvTvZG5uMBdMp05B2ezvw4qrhQkTgs93Rdtjj6DIKx4PitoyMta93UUXQZ06a6+/+mo4/PBgecyYoLBnc33++ebvI0mSJEmSJEkVxRkrJUlSldekydplLJIkSdVJSkrKNj2hVDwet3hFkiRJkiRJkiSpikokEuTn55OWlkabNm1o1apV6SQ6iUSCRCJBLBajYcOGjBo1iozfZ4XYY489ePzxx9eawEuSJEmSpG1Nv379ePLJJ3niiSf48ccf2XvvvVm+fDlvvvkmy5cv55prrinddtmyZcyaNYt69epRq1atrT73kiVLiMViW32cqqS4uJgffvhhi4tXSkQikdLSlQ1NjF6iYUMYNAj+/W945BHo3h0OOACuuCJYXpcPPviAwsLCrcpZ2SQSCZYuXcq4cePYd999kx1HkrSpYhU0831h9url1LoVc85NES/e6kNEo1Hee+89AI444ggg+LkkFAqRkpLCgQceCMCkSZM2eqzMzEz+9re/rbX+mGOOYaedduKSSy7hkUce4aGHHir9P5v8/Hzuvvtu/v3vf3PQQQdx++2306hRI6LRKN999x1ff/01K1euXON4X3/9NUcffTSLFi2iXr16NG3alDFjxvDMM89w3XXX8c9//pPIxloaNkNeHjz3HBRv/ae7Spg0CX76KSjmU9U1fTqccUbVLF0pkZ8Pn3wC99wD//rXhrfdZZdd2H333Rk5ciTXXnstXbt23ejxTzrpJIYPH87777/PTz/9xDHHHEM0GmX8+PH8+OOPjBkzhrvuuotBgwYxduxYjj32WM4+O8Gdd5Z34Vfy1akDffokO4UquyefhMsuq7zfZ2Kx4N/wCy6ARYvgD7/GqtJGjw6KTypSejq88AKkpcH99welWK1br3vbqVPXXle7NvTuvfr5ffdtWY6ffgq+rmX4Y54kSZIkSZIklRlnrJQkSZIkSarkUlNTicfj5XqOOnXqcOmll5Y+v+WWW9Z4vX379uvcr2XLlqWTX82cOZNoNMrYsWPJyspaa9v+/fuXLn/55ZcsXbqUaDS6SfnKcqCFJEmSJEmSJEmSKk4oFCItLY309HSWL1/OL7/8QuvWrYlGo6SkBLcy//jjj2RnZ9O2bVsKCwtJSUkhEomUlq5syuSkkiRJkiRVR/F4nD333JPnnnuOf/3rX4wYMYIRI0aUvk++7rrr1rj/c8qUKXz11VccdNBBZXL+hQsXlslxqppFixaV6fE25/caTZvCHXfAtdcGRSx/+Qs0bx4UsBx+OITDwXazZs1i6tSpm3wvblVSXFzMqFGj2Hnnnalfv36y40iSNkWigora0huuXi5eXjHn3CRbP+anoKCAr7/+mu23357OnTsDlP4/CgT/V9K2bVtyc3P5+eefadu27YYTxeOES35w+IOWLVsClJa3JRIJAMaOHcutt97KIYccwltvvUVqamrpPn379l0jRygUYvbs2Zx33nnMnz+fSy65hIsvvphYLMbcuXO5++67ueqqq2jWrBknnXRSmf0/z6uvbvUhqpRYDB5+OCjlU9UUi8EJJ0B16ErMy4PbboOjjoIOHda9TTweJyUlhcMOO4yRI0fy8ccf07VrV+bOncuiRYuIxWLk5eXRtm1bWrduXTpesEWLFjz11FP885//5Msvv2TgwIHEYjF23XVXBg4cSLt27UrHNpa8/2naNMzBB8O77waf5+ooKwuuvBL8b3JtyF13BX83K2vpyh+VfB9ZuhTuvrvq/9mePLniz3nXXbDLLkGpyr/+FRSvbI5zzgnKVyAoBvvvf7csR1oazJgB6xl2LkmSJEmSJElJZfGKJEmSJElSEi1btozttttug4MISiaiyk/i3Y9/+ctf1rm+T58+pcsPPvggK1asYMqUKevc9o/FK9OmTWP27NmbdO7atWs7kZYkSZIkSZIkSVIVlpKSwkknncS5557L66+/zpVXXklKSgoFBQVMnDiRm2++mezsbE444QTS09NJJBJrTAgWCoWIxWKlk+9IkiRJkrStCIfDxONx9t9/f4YNG8aXX37Jt99+S3p6Ooceeig77rgjKSkppe+bH3jgAVatWsUJJ5xQJuefO3cuRUVFG92uc+fOHHXUUaXPb7nllrW2uemmm0qXhw0bxuSNzFAZDofp2bMnTZs2pVmzZtSqVav0tSFDhqx1H+qfM6zPqFGj+PTTTze4TVFR0f+zd9/hTZV9GMe/SZPuRaHQFigbyt57DxUEFVFQFEHErbhF5UUB91ZABRSRoQwFRQRBUdkgsofsVaCUUaClu814/zg2UCij0DYt3J/rytWTM38nSTOf57lJSUnB19f3kvvLL/7+8NRT8Pjj8OOP8OabMGgQPP883HcfLFiw4JoMXclit9tZvHgxPXI7iqiIiLiHh3cBHMQEYZ3OXD25pgCOeXkcWDl1AoKD4Up/ykhNTeXIkSOUKFGCUqVKnbfcbDYTEBBAcnIy8fHxwMWD681mM0lJSRw6dAgPDw+sViv79+9nxIgReHl50bx5c8D4DSc+Pp7Jkyfj6+vLoEGDsFqtbN26FQ8PD0JDQwkJCXEdL8vWrVtZs2YNHTt25KOPPnLNr1ixIiVKlGDRokV89tln9O7dO8/6BH3xBSQn58muioTMTJg0yQhfUbeqoumTT4yB6R1Xn81UKKSlGUEyGzZc/Lmuc+fOvP/++4wZM4YWLVrw6aefsmLFCuLi4rDb7YSGhvLUU0/xwAMPEB4eTkZGBlWrVmXmzJkcP36c9evXU6tWrWwBU4cOHQKgRo0arnmffAILFjhJSbk2/0FCQ+GRR9xdhRRmI0YYQSYpKe6u5PKlpMDnn4OPD+Tw1VGRkpjoBAru+adDB+N7ovR06NMHLuPrumw8PIzts3zyCZz11i7X+zp9+sq2FREREREREREREclvCl4RERERERERkRydPg3r1kF0tNEoNjUV7Hbw9jYuwcFQrx5UrKjG27lx9OhRfvrpJ6ZOncqWLVsYMmQIzz777CU7EYSFhbFv374CqrJwiYiIcHcJIiIiIiIiIiIiIiIicpUeeughJk6cyKuvvsquXbuoXbs2Bw4cYOHChaxbt44uXbrw5ptvAkbQislkIi0tjS1btlCqVCn8/f0pVqyYm89CREREREREpGCdHUxaqlQpbrnlFm655Zbz1ssKK3333XeJjY11DaR9tQ4cOJAn+7kSVquV9u3b5/l+HZcx6rHFYuHw4cNUrlw5z4+fWxaLMbhxz56wZAl8+CF8/PFxevc+7u7S8pXT6WTbtm2kpaXh7V0Qg/mLiMhV8fDJ/2PUehUCKp25vndi/h/zMiUme1KlitEXy98fQkKMS7FiZ/6GhcGrr144rCA1NZXU1FQiIiLw8TFuT5PJ5Ao7ycjIwGazYbFYLtkHKes95JIlS3j++ecxmUzYbDYOHjyIt7c3w4cPp1+/fq7glr1797J48WIaNGjAnj17+Oijj9i6dSuenp7Url2bO++8ky5duuDn5+eqZ/fu3YARfpdVn8ViwWw2ExwcTJs2bdiyZQvLly+nZcuWFw2JuRwOB2zZcsWbF1mZmXDwIERGursSya2dO2Ho0KIViHApTifs2wfvv+/klVfO/3/O+uwaFRVF27ZtmT59Om3btqV06dL069ePcuXKsX79eubMmcOrr77K9u3bmTx5MlarFQBvb2/Kli1L2bJls+3XbrezYsUKqlWrRrly5VzzK1SA99838dJL114ok48PfP+90Y9XJCcTJsArrxj9voualBTju42QEHj6aXdXkzvJycmMHTuWiRMnkpCwAvArkOMGBRn3udkMr70Gl8gyztFdd0HW0+vx48b+rkZa2tVtLyIiIiIiIiIiIpJfFLwiIiIiIiIiIqSkwD//wNq1sGgRrFkDJ04YDTTtdqNxut1uNI718DhzsdmMeTVqQOvW0KyZcTmr/aoAa9asYebMmcyYMYM9e/bg6elJnTp16NOnz2V3HihXrhzR0dGX7Oy5ceNGNl6i1dzw4cPPm5eQkJDj/Ittk1tXsg+LxZKtQbSIiIiIiIiIiIiIiIgUXePGjWPYsGGMGzfONa9EiRLcddddPPbYY9mCVX744Qc++eQToqOjSUxMpEqVKjz22GP069fPNfiOiIiIiIiIyLUua+DaLHa7HTCCVrLalGYFmAJUq1aNatWq5cmxHQ4HJ0+ezJN9XQmn00lMTAyxsbHExMRw2223XXT9Xbt2MX78+PPmlypViq5du7r2+e+//17y2JmZmcTExBSK4JUsJhO0bWtcJk36m7177VzF2OVFgslkYsOGDTRr1szdpYiIyKV4FgOHLW/3GdoSTFbwKwfle0P4TWeWxcyFA98b037l4Lb9Z5ZNOecFsswF3kOEtgLPYGM69newX/nI5UHFAzh50uh/lZAAJ0/CqVPZ/9psxuVCwSuZmZmYTCZXoN65EhMTSUxMpFSpUvj5XXyQ76z3kGXLluXWW2/l4MGDxMTEYLPZ6NOnDwMHDgSM93seHh4cOnSIpKQkNm/ezGuvvUbJkiW59dZbOXXqFL/88gvff/89w4cP59VXX3VtY7MZ97enp6drX1mBL+np6TgcDo4fP86BAwdo2bLlldys2ezaZQTSpafnbrt+/bIPLJ6b909168Jzzxnvv8LCjGCHQ4dg5Ur43/+Mvnc56dwZ5s07c33/fiMg4kpYrUZ/PwWvFC12uxGeeC0OSp+cDG+8YaJ7d6he/fzldrsdDw8PunXrxqFDh7j//vsZMGBAtnX++ecfWrRowXfffccrr7xCjRo1cjyWw+Fg9+7dvPvuu6xdu5YRI0YQGBiYbZ3HHoPJk43+sP99XC7yfHyM82rSxN2VSGG1YQM8/njRDF3JkpICgwdD/frQpo27q8lu165dmM1mKlWqlC0QOTk5mRdeeIHJkyfTsGFDzGZvLiPbN0+8+aYRmrJkCXzwwZXt4/nnz0x/8cXVv0YV5cefiIiIiIiIiIiIXNsUvCIiIiIiIiJyHdu5Ez79FCZNMhrup6VBRsaZ5ZmZ52+T07y1a2HdOvj6a2N57drw0ktw661GA+/r2ebNm2nyXyvXm266iYcffpiaNWsSFRVFmTJlXB0MLqV06dJYrVbSc9tDoIjz8PAgIiLC3WWIiIiIiIiIiIiIiIhIHoiKiuKbb77hkUceYfXq1YSGhlK8eHGaN29OaGgoYAws9sEHH/Dqq6/idDqpU6cOpUqV4tChQzzxxBMcOHCA119/3c1nIiIiIiIiIpL/3n33XSpXrsxtt93mCiHNGoj77IEfz+Z0Ol0hLFcrLi4ODw8PV9hLQcvIyMgW3nqp4JWUlBRSUlLOm9+wYUPX9I4dOy4rTMbhcBAdHZ2LagtORkYGBw9uwmRyuruUfJeZmcmKFSto2rRpnj2uRUQkn/hXBGceB6/csCzn+fu+hX8eufz9tJmV8/y6b56Z/rk8JF/Fa39IAwDMZihWzLjklpeXFwEBASQkJLj6DjmdTtf7u5iYGOLi4mjcuLEryP5Sr4+1a9fmvffec12fNGkSDz/8MJs2beKbb75x7efkyZM4HA4SEhLo2bMn77zzDsWLFwdg8eLFPPjgg7zxxhvUq1ePW265BTDC7QCWLVvGkSNHCAsLcx1n5cqV/PPPP2RmZmY7l6t5PV+71rh9C8oTT8CIEdmDcry8ICQE6tSBUaNyDl4JCYEcsgCvWFIS/PMP3H573u3zauTl541r2fTpsGcPBTYgf0FLS3Py2GMmFi06f1nW59RbbrmFsLAwWrduDZwJZLHZbDRp0oT+/fvz9ddfM2vWLGrUqOFaDrBgwQIOHDjAnj17WLRoEVu2bOGZZ55xhUZlPx5MmwY1axpBDteCkiXh7bfdXYUUVhkZcOed10boRUoK3H23Ea52iUy5fJGens7GjRtZuXIlK1asYMOGDezfv5/MzEyeeOIJRo0alW39cePGMXbsWN544w0ee+wxSpf2KLCArTJljL9t2lz4tWXCBONSrx5s3Jh9Wfv20MB4u0pqKnz22dXXdL2PHSAiIiIiIiIiIiKFl4JXRERERERERK4zNhv88gu8957ReMpuzzlMJbecTkhMNKZXr4b+/Y3G5U8+CY89Btd6dsaePXvYvHkzpUuXpl69eq4OrhEREXTq1Indu3fz0ksv0a5du/O2vVDn17OFh4djs+VxJ5QiIDMzM1vnCxERERERERERERERESnafHx8aN++Pe3bt882P2ugpujoaCZOnEhgYCBvvPEGd911F35+fsTHx/Poo4/y1ltv0bNnT2rXru2mMxAREREREREpGIMHD+a2226jS5curnapaWlp/Prrr0ycOJF9+/ZRp04dbrjhBrp27UqJEiXy9PinT58u8oMqBwQEUKtWLdf1lStXXva2CQkJ+VHSVdu0aVORv19yIz09nf3791OhQgV3lyIiIhdjMkNgFMRvvPS6l8vpAEcmZMRD6iE4sQb2TYC4v/PuGHnB7AUl2171bkqXLk3x4sVZuXKlK6zEZrPhcDjw8vJi7dq1pKSk0KRJE1eY/aU4nU7sdjsmkwmTyUTfvn3ZuXMnb7/9NvPnz6d3796AEYiQmZlJyZIlGTBgAMWLFyczMxOTyUTbtm25++67eeutt9i8ebMreOXOO+9kxowZzJo1i3vvvZf77ruPkiVLsnbtWqZPn+56L+nj4wNcOiTmUlauNEJICkKnTjBypBHokJ4OX34JCxca/ebKlIGWLSE5Oedtx46F8HBjUPP/Tv2qOBywZMnV7ye39u/fz6effsrmzZuxWq00aNCAXr16Ua9ePYWvXIZ33y24x6s7OJ0m/v7bwb59Zs59m5712AgMDKRjx46u+VmhKlnLu3Xrxtdff83q1auzLQd45plnOHToEA6Hgxo1ajB69GjuuuuuC9ZTvjx88AEMGnTh/82iwscHfvjBCHoSycnw4RAb6+4q8k58PDz/PIwZUzDHO336NB9//DEjRoxwfe/j7+9PuXLlqFSpEhkZGZw8eZIOHToAZ8Kk4uPjefvtt2nWrBkvvPACXl5eWK0UWPDK1Xr++TPTkyZBXNzV79Pb++r3ISIiIiIiIiIiIpIfFLwiIiIiIiIicp1wOmHqVBg40AhayQpJyS9Z+//gA/jwQ7jtNvjiCwgJyd/jFoSsBuL79u3jq6++4rvvviMuLg6z2UzLli358MMPXZ00g4ODadmyJUuWLCE+Ph6AkydPkpycTGhoKGazGU9Pz0se08/PD09PT1JTU/Pz1AqdgIAAV2dhERERERERERERERERubZkZmZitVqzDdA0d+5cdu3axf33388DDzyAr68vAL6+vrzwwgts3LiRd955hylTprizdBEREREREZF8deTIEQDatWuHn5+fa/6zzz7L2LFjXde3bNnClClTaNGiBTNmzCAsLCzParDZbFe87dChQ/OsjqvRpEkT1wC+hw4d4sCBA5e97dWcf35auXIlmZmZ7i6jwGRkZLBy5UoFr4iIFAWhra4ueGXfROOSW8nRMOUiIRAXW5YXPLwgpOFV78ZkMtGgQQNWrlzJb7/9Rp06dVz9aQ4fPszcuXMBXEEGlwq/yApcyXovlJGRgZeXlyus7/Dhw659BAUFYbFYqFSpkmu5xWLB4XAAuOYdOXKE5ORkVx+nMWPGUKZMGSZMmMDChQsJCAjAz8+Pu+++G4vFwqZNmyhZsuRV3zYAy5YZfeMKwttvG6ErAI88AhPPeVhOmJDzdvfdB3feaQwi//HH8PrreVPP5s3GuRdU1smcOXO49957ycjIoE6dOjidTkaMGMEvv/zC22+/zS233JKr8JUVK1bwzTffsGPHDsxmM5UqVaJFixbcfPPNhIeHu9ZzOBwcO3aMhIQEnE4nPj4+BAUFERAQkC2Uo7DbsAH27HF3FfnPZnMwciR88on5ouud/VhxOByu+3L58uUANG7c2LWu3W7Hw8ODSZMmER0dTZMmTShTpsxl1fPYY7BoEcydCykpV3BChYCvr/H8c9ZNIpLNhg3wySdGuNe1IjXVCAK55x5o0yZv9nngwAF27dqFw+GgUaNGFCtWzLXMarXi5+dH586dqVmzJhUrVqRMmTKULl2akJAQ6tev7wq6O9s///xDXFwcQ4YMwcvLi3/++Qe7vRbgmzdF/2foUBg2zJieMAH69zemv/7aeI4712uvnemzP2UK/PMPxMRkXycqCrp0MaYdDvjoo6uv0+nMm4A5ERERERERERERkfyg4BURERERERGR68DRo9Cvn9HIPDm5YI+dnm78nTULfv/daGx+yy0FW0NecjgcmM1mYmNjeeaZZ1i6dCkdO3akadOm+Pn5ERUVRZUqVVzre3h40Lp1a9566y3++usvkpKS+OOPP/j33385ceIE/v7+PPzww9xxxx2Eh4dftOF57dq1WbNmjavjwrXOYrFQr149d5chIiIiIiIiIiIiIiIi+SRrwDCTyeQaSCctLQ2z2Uzv3r3x9fV1/TZmNptp06YNoaGhxMbGEh8fT3BwsBurFxEREREREck/ixcvdg1KDEYIyLRp0xg7diwNGjTgxRdfpHr16qxZs4ZJkyaxZMkSHnzwQebMmZNnNdhsNpwFNbp1PrBarTRseGYQ9JUrV+Zqe7vdntclXbX09HTi4+PdXUaBy01gjoiIuFFoCyM4xZbk7koKli0VitXPk10NGTKEOXPm8PLLL3Py5Ek6dOhAQkICo0aNYuvWrQwePJioqCjA+G3l33//xWazUbNmTSwWY/iYhIQEgoKCzguq8PLyAmD16tUAhIWFufov1alTh4CAAI4fP46vrzGAuMPhcP12c/r0aQD8/f2z7bdkyZK8++67PPbYYxw4cICTJ08SGRlJZGQkS5YsISIiwhWscaG+Una70efN398YODwkBIoVO//vrl15chNfUunSZ0IPUlOhZEnYtAkqVzYCVebPh1dfPX9Q87JlYdQoY/rJJ8GSh6P5ZGTAsWNQqlTe7fNC1q9fzxNPPIG3tzdffPEFnTt3JjMzk7lz5/Lkk08ybNgw6tSpQ7ly5S65rxMnTvDaa68xevRoSpUqRa1atbDb7Sxbtoy//vqLjIwMHnvsMQASExP57rvv+Pbbb9m/fz/x8fGkpKQQHBxM586deemll6hbt26O/e4SExOZOXMm+/fvx2w2U6FCBZo3b07lypXz5Ta6lI8/PtOf8lpmt1v46isH77wDXl4XD+LJut/M/yUabdq0iWnTpuHl5UXLli1d62U9vzRs2DDbZ7nLYTIZoQNdu8LSpUUvmMLXF154AZ5+2t2VSGGVkWGEexW1x/blSE2Fu+82XuvPyh7OlWPHjvH+++/z888/s2fPHgICAkhLS6N27do88sgjPPTQQwD4+Pjw6KOPYjabswUdAxw9epTMzEzKlSuHp6cncCYQasOGDTidTnx9ffn4448ZPHgw6ekrgbx5D3gpF/q675lnzgSvZPXfP9dzz50JlPvll7x5T5WaCpfxVkBERERERERERETELRS8IiIiIiIiInINczph6lR49FFIS4PMTPfVkp5uXO6+G7p0gS+/PNOgqzDLzMx0DfgExoBOmZmZPPTQQ/z11198+umndO/enZIlS15wH1WrVqVChQp89tlnAISGhtK8eXN8fX1Zv349Tz31FIsXL+azzz6jVKlSFwxfadq0KevWrbtuglecTieNGjVydxkiIiIiIiIiIiIiIiKST2JiYnj66acZOXIkERERAISHh+NwONi4cSM33HCDawAeMAZOOnHiBMWKFVPoioiIiIiIiFzTFixYQGRkJGXKlAGM4Ikvv/yS2rVrM378eOrUqQMYg2S3bduWG2+8kc2bN7N79+48G2D4atqrjh8//rx5DzzwwNWUk2sNGjTAx8cHgJMnT7Jt27ZcbV8YQ2eOHDmC1Wol/QpHcq5bty7du3d3XR8+fPh56wwdOtQ1PWvWLDZu3HjJ/YaGhtKiRQsiIyMJCAjAbDaTmppKbGws69atY/v27VdUbxabzUZiYiIBAQFXtR8REclnIbkbJP+a4V0KrP55sqtSpUrxyy+/8Nxzz/HJJ58wcuRIbDYbJUqU4Mknn2Tw4MH4+vq6BgFv06YNp06dIjY2llL/pXJs376doUOH0qJFCxo2bEjZsmUxm82kp6cze/Zspk2bRvHixWnfvj1gDChetWpVypcvz9KlS9m+fTvh4eF4eHi4QhAWLVoEQOPGjfH29nbVmzUAefXq1alevbpr/vjx41m3bh2PPvoopUuXvug5m0zQrRucOgUnT8KRI7B165nrWX+Tk/PkJr6kunXPTPv4wPvvZ7/ev7/RL65ZM4iOPnMOEydCUBBMnw7ffWeEyeQVqxWSkgomeGX+/PkcPHiQF198kXvvvdc1f8CAAezYsYMPP/yQ6dOnM2jQINfjMCepqam8+eabjB49mhdeeIEXX3zRFex44sQJ9u/fn+2xcfjwYX799VeSkpLo0aMH1apVw+Fw8McffzBt2jRWrFjB6NGj6dKlCw6Hw/X74cqVK3n++efZsGEDZrOZgIAA4uPjqVGjBu+++y433HBD/t5g50hIgB9+MAKFrgd2u50ZM8z06XPh0JWsPpKnT59m69atrFy5ks8++4z4+HhGjRpF27Zt86weiwV+/hluuglWry46ARW+vvDIIzBsmLsrkcLss88gNtbdVeSf+Hh4+214663cb3v06FEGDhzIjBkz6Nq1K08++ST+/v7s2bOHjz/+mEceeYSWLVtSo0YNnE7ned8t2Gw2LBYLf/31F8eOHaNv377nrZP1evfVV1+RmJjI448/TlJSFOPGOXE6L/wc6G6hodCnz5nrH36YN/vNCsYTERERERERERERKYwUvCIiIiIiIiJyjYqLg/vug6VLC65x+eVISYE5c6ByZfj2W7j5ZndXlF1iYiJz585l4cKFJCUl0b59ex588MFs66xYsYI//viDV155hYcfftg1PyMjA09PT9f1rIbcxYsXp0ePHvzzzz+8/vrrtGzZEjAake/atYvbbruNWbNm0aBBA1555ZUcQ1cAQkJCCA8P5+DBg/lw5oVPpUqV8PfPm84nIiIiIiIiIiIiIiIiUvgsXryYX375ha5du9K/f38A+vbty5AhQ5g/fz4dO3akfv36OBwOMjMz+eabb4iOjqZXr16AMaDXhX5bExERERERESnKli5dSrNmzahZsyYAO3bsYPXq1XzwwQeu0BW73Y7dbqdSpUoMGDCAIUOGsHHjxjwLXrFYLFf8udvdbV1NJhNNmzZ1XV+1alWug1QuNIi0O8XGxmKz2dxdRjYRERHcf//9WK3WbPP9/f2pUqUKVapUYcGCBaxYseKKj2GxWIiNjVXwiohIYRdQBSh8wWX5ywShLfN0j7Vq1WLy5Mns3LmT/fv3Y7fbqVixIm3atHGtk/U+JSAggFOnTmXrexMSEkJqaiqjRo0CwNfXF4vFwrFjx8jIyKBSpUqMHz+eiIiIbPt65513aNWqFQMGDODll1+mXr16ZGRk8O2337Jw4ULq1q1Lhw4dXMfJGqT8XNHR0YwcORKz2cyAAQMu+fptNsPdd1/8NnE4oKDemgUHZ78eEwPPP29Mf/QRlC4NYWHw7rvQu7cx/7nnoH17Y93HHsv7msxmSEvL+/2eKzExkcWLFxMYGEi7du0AXGEpVquVZs2aAbgCDXN6v5zVl+7XX39lxIgR9OvXj/fPTq/BeP9Yu3Zt4MxvfaGhobzzzjuuzz9ZBg4cyKeffspzzz3HhAkTuPHGG12hK9u2beOFF17g77//5tFHH+Xee+/Fw8ODjRs3MmzYMPr06cPcuXNp1KhRgf2mOHGicX9dL9LSrLzzjvOCwSvJycnMnz+fDz/8EG9vb/bu3cvBgwepXr06X3zxBXfccUee1+TtDQsWwB13wF9/GX1ZCzNfX3j5ZXj1VXdXIoWZwwEffFD4H89XIzUVPv8chg4Fuz3VFaR7OSZNmsSMGTMYNGgQr7/+erY+3k6nk/fee4+lS5dSo0aNHLfPel05duwYdrud8PBwvL29sdvtrteOKlWqAPDPP//QqVMnPv74Y6ZOhWnTIDEx9+c7caJxOdfw4cblclWocPHlx48bzzN5rUGDvN+niIiIiIiIiIiISF5R8IqIiIiIiIjINejQIWjZEmJjITPT3dWcLz3duNx5J3z8MTz6qLsrMkJT3nvvPT7//HNOnTpFhQoV8Pb2xsPDg7vuuouAgABXI+tffvmFjIwMOnfuDMCiRYtYu3YtR48exel00rhxY3r16uVqcOft7U2/fv3o27cv1atXB4wGez4+PtSpU4dhw4bx9NNP8/vvv9OvXz9X54WctGzZkh9//JGMjIz8v1HcyNPTkxYtWri7DBEREREREREREREREclHbdq0ISQkhIULF3LbbbcREhICwKeffspDDz1E3759eeSRR/Dx8WH16tWMGzeOOnXq8NRTTwEodEVERERERESuSZmZmezatYvSpUuzevVqmjdvTmBgIBkZGXTq1Mm1noeHh+uzcVBQEGazmcDAwDyr49wgjaKkevXqFCtWDICUlBTWr1+f633kNJC4u0VHR2O3291dRjZNmzZ1PVYSEhJYsGAB6enptG7dmsjISACaN29+VcErGRkZxMTEULVq1TypWURE8onJDBX7w66x4CyEnZnyg8UXqj6Z57stVaoUpUqVonXr1q55OQVH7N+//7xtK1WqxOTJk9m6dSs7d+5k3759nD59muDgYOrUqcPdd9+Nl5fXedu1aNGCmTNnMnjwYJ5++mkCAwNJT08nJSWFli1b8vXXXxMUFORa/9ChQ3Tp0oWbbrqJhg0b4uPjw44dO5g6dSrbtm3jo48+omHDhnlye2RkGMErBfE26NyAkzfegOnTjengYBgzxpi++Wbjb0QEvPmmMSh+//5w6lTB1JUf4uPj2blzJ1WqVKF8+fKA8ZkjK8AwMDCQYsWKERsby9GjRylVqtR5+8jqSzdv3jwA7v4vVeePP/4gMTGRMmXK0LhxY+BMSAsYgUFZvxPa7XbMZjN2ux2LxULz5s0pU6YMu3btYseOHa6B8xcvXszKlSu55557+Pzzz13/H82aNaNEiRL07NmTL7/8kkaNGuXHzZWjKVOu7WCEnOzebeL4cQehocZ9efZjw8/PD6vVis1mIy0tjZtvvpm7776btm3b5mtNnp4waxY88ghMnVo47xOTyQiJ+eADePxxd1cjhd0ff0BSkruryH+JicmUKzeY+vV30bt3b7p3737RADe73Y6Hhwf//vsvYHz34Onpme31pXTp0gCuENuc3k+ZzWYyMjLYv38/JpPJFWh89mtgvXr1APDx8eHm/94ENGxovP5fbzw9IZ+fxkVERERERERERESuSuFr9SciIiIiIiIiV2XXLmjVCk6cKJgG5VcjNRWefx5OnoTBg91Xh91u58MPP+T111/n5ptv5p577qFatWqULVuW4sWLn7d+amoqgYGBZGZmMnr0aIYOHUpcXBzFihXj1KlT+Pv7M3v2bMaPH4+npycmk4moqKhs+zCZTK5GenXr1iUiIoKjR49y7NixiwavVKlSBYvFcs0Hr/j4+Lg6W4qIiIiIiIiIiIiIiMi1qUyZMtx7772MGzeODh06cP/99wPQo0cPypcvz4QJE3juuefw8PAgPT0dHx8fnnvuOSIiIlyDaIiIiIiIiIhca7Zv347ZbGbRokW0atUKk8lEiRIl8Pb2Pi9YJWsgydOnT+NwOKhTp06e1eHt7Z1n+7qQoKAgnnnmGdf14cOHZ1terVq1HLeLjIx01bdnzx7XAJpZmjdv7ppeu3YtmZm5H/y9IM4/t2JiYtxdwnnOvp3+/fdf14CnVqvV1Rb4ar/DcTqdREdHX9U+RESkgFR9CvaMA/t1ErziFQqhLQvkUJcbRm82m4mMjCQyMpLOnTvn6hi33347VapUYc2aNezZswen00lUVBS9evXC09Mz27p+fn6UK1eOyZMnM2rUKDw9PfHy8qJu3bqMGzeO/v375+rYF2OxFFwfuXPfcuzbl/O0v78RnBAaaoQnAPz+e877LF8enE4jCOL223Nfk80G27eDjw8EBJy55PXPZImJicTHx1O9enVXyM7ZjztPT098fX1JSUkh5b8ki7MHsM+a3rNnDxs3bqRu3brMnz+f5557jm3btmEymQgNDaVJkyYMGTKEJk2a5DgAftZ7x6zPOmlpadjtdry8vFzzAHbv3g0Y7/1NJhPp6el4eHhgsViIioqiVq1arFmzhh07dlCtWrUcj5WXnE7YsiXfdl9o+fjAhg1mbrgBXn75ZT744APWrFlD/fr1Abjxxhtp0KABERER2e6//ObhAePGwZ13Qp8+kJxcMAFGl8PX13he+P57qFnT3dVIUfD++9dH8IrD4UdKykA2b27P/Pnzefjhhxk6dCjh4eEXDEwBXN+FLV68mNtuuw2Hw8HJkydZv349EyZMoGPHjvTr1w+n03nB5yGHw8G8efPw9vamffv2rvlZx4yMjKRixYrs3buX4OBgbDYblStbCn0f/vzg4wMFmGkmIiIiIiIiIiIikmsKXhERERERERG5huzfD82bw6lT4HC4u5rLk5ICb71lNGZ96SX31LBixQrefvtt7r33XiZMmHDe8qxBm7IaYaelpZGWlsaiRYt48803efjhh3nhhRcIDg5m/vz5vPbaa0yZMoWWLVvyyCOPuBrjndu4z2azYbVa8fT0JCYmBn9/fypXrnzRWs1mM82bN2fJkiVX1Am0KLBara6OwiIiIiIiIiIiIiIiInJte/fdd5k/fz7/+9//iI+Pp1OnTnh4eJCRkcHBgwex2WzYbDbq1avH6NGjadq0KXD1A3aKiIiIiIiIFFZVq1Zl4cKF7Nq1i/Xr17N582a2bdtGtWrVOHjwIBEREdnWj4+PZ9myZVSsWJFSpUrlWR2lSpVye1vVu+++O8f5HTp0cE1/+umnJCQkuK6XLVuWMmXKAEZb3VWrVl3RsbNCQwqLjIwMkpOT3V3Gefbs2UPVqlUBqFmzJocPHyY9PZ1mzZq51tm0adNVH+fo0aNXvQ8RESkAgVWgWH2IW+nuSvKfhx/UeMlI37iG1KpVi1q1al1yvdDQUGbOnMnx48c5cuQI8fHxeHp6EhUVRURERJ6GXFgsYDYXTF+5TZuMfnnFihnXy5c/s+zs6UOHjKCNgpCebgy6n5kJp09DYqIxAL+XFwQGZg9jOfty7rL69Y3LhX5iS01NJSMjAz8/v/OCdsDoX2e32zGbzRe9b48ePUp6ejpbtmxh+/bt9OrVi5EjR+J0Ovnmm2+YOnUqBw4cYNq0aURFReX4WDl7cPy5c+cSGxvLfffdl2391NRUwAgByqlWq9XK/v37iY2NvWCgY146cODKHxP9+sHZXRpz869Tty489xy0bQthYUbAyKFDsHIl/O9/cOJE9vW9vODRR6FXL6he3RhA/9gx2LoVJk6EadNyV3tKipPVq53ccIOZw4cP43Q6mTt3rit4xdvb2/X5zB06d4Y9e+Cxx+Dnn42+rO5iMhlBTa+8Ai+/bDy3iVzKgQOwfLm7qyg4mZmV+fLLFYwZ8yRffvklxYsX56233rro+4o777yT7777jk8//ZQlS5ZQq1Ytjh07xsqVK0lLS+Orr77C39//osdNS0sjLi6O4OBggoODsy1zOByYzWa6d+/Oxx9/zLp16+jevTvBwcFERcGGDXl08kVESgo0aODuKkREREREREREREQuTD/BiIiIiIiIXOPsdjs2m43MzExXeITFYsFqtWogmmtMbCy0aFG0QleypKTA668bjdIffrjgjz979mxSUlIYMmQIAImJiRw9ehSr1UpERARWq9W1rpeXFyEhIdjtdl577TVuvPFG3nzzTQIDA7Hb7fTq1QuHw8F9993Ht99+S4cOHVyNs00mEzabDct/rWKz9rto0SISExPp0qULXl5el6y3efPmrFu3jlOnTuX1TeF2JpOJkJAQGqjlnYiIiIiIiIiIiIiIyHXBYrHw5Zdf8u677/Lcc89hMpkoVqwYJ0+eBCAwMJBXXnmFgQMH4uvri9PpJDMzk2PHjrF161YqV65MxYoV3XwWIiIiIiIiInnHy8uL1q1b07p1a8BoD75r1y727NlDaGgoYAxEnDUY8fLly1m/fj133HFHntbh6emJv78/p0+fztP95rfmzZu7pjdv3nxFYSWenp5uHRw4J6mpqXh4eODIw4biQ4cOvep9rF69Gn9/f5o2bUpQUBB33nmna1laWhpLlizh77//vurjpKenX/U+RESkgNR4CVbcB7ZEd1eSz5xQvo+7i3ArPz8//Pz8KH92IgnkaehKFk9PSEvLu/0NHQrDhhnTEyZA//7GdGYmjB1rhCIADBkC8fFnprNMmWL8jYmBZ545f/9NmsA99xjTJ08a/eb27LmyWr28YO5cOPvtqdNp9MdLTDxzyQplOfdy6JCxzM8P6tW78HFsNpvr/aYzhwSR06dPk5qaSlBQEN7e3gA53s/p6enYbDYAnn76af73v/8REBAAGAGKVquVSZMm8eOPPzJ48OAcQ1ey5o0cOZKRI0dSr149evfu7arTarW6PhstW7aM+++/P1ufvJUrV7Jnzx5SU1ML7H3k2rUFH6TxxBMwYkT2MB0vLwgJgTp1YNSo7MErYWEwb975j4PISOOSlJT74JXMTBOLFjkZPBjef/99HnroIddn2cIiKMj4n503D/r0MZ5LCjqAxd8fypaFH36AmjUL9thStH3+edHrL341MjNhxoyyvPfee/zyyy9MmTKFRx99lLJly563btZrRWRkJHPmzGH+/Pm8/PLLbNy4kYoVK9K6dWvi4uJ45ZVXmDp1KhMmTHC9dpxr6dKlpKenc+ONN17wPcw999zDwoULGT16NK1bt6Znz5707Gln+3YzaWnXVhDfxVSrdiagTkRERERERERERKQwUvCKiIiIiIjINSQtLY3Y2FhiY2PZv38/hw8fJiUlBbPZjMlkwmQyuTrZORwOfH19CQ8Pp1y5ckRERBAeHo6Pj4+7T0OuQGYmdOgAx48X3UZ0KSnw7LNQqRJ07Hhl+4iPj2fLli2UL1/e1dnxUo31HQ4Hc+bMoUyZMlSuXJm9e/cycuRIFi1axKlTp0hJSeGRRx7h4YcfJjIyEoA6deoQEhLC8ePHadeunSt0xWw2A9CmTRsaN27Mli1bOHbsmCt4xel0ukJXEhIS2L17NzNmzGDUqFGUL1+e559/PlvIy4V4eHjQs2dPxo8f72qIfq3w8PDgzjvvdN2WIiIiIiIiIiIiIiIicu1r0aIFs2fP5scff2TlypUcOXKEYsWKUbVqVfr374+fn59r3X///ZeRI0cyYcIE129l/fv358EHH8w2sKqIiIiIiIhIUZY12LHZbMbDw4OoqCiioqJcy7PahgNMnjwZm82W58ErABEREZcVvLJx40Y2btx40XWGDx9+3ryEhIQc519sm0v5/vvvc73NuZxOJ+Hh4Ve9n7xks9nyfADzvOB0OklISCA5ORlPT89sy7y9valduza7du0iLi7uqo+TH4O4i4hIPojoCmbPS69XlJksUP4esPq7u5JCKT9er8uUgd2783y3ORo+HFq3hpYtjaCE6dOzL//7b3jjDWM6Ls4IvjhXv35ngldOn855nctlt8O5b01NJiNIxc/PCNPIC4GBgfj7+3Ps2DEyMjJc87Pegx04cICEhATKly/vClLJiZeXF3a7HYBu3boREBDg+nzj4eFBly5d+P777/n77785cuQIYWedgMPhcPUp+/zzz3nttdcoVqwYn332GXXr1gVw9b27//77mT59OuPHj8fPz4+ePXvi7e3Nli1bGDVqFKdPn8ZqtV5WX7288PffRtBNQenUCUaOBLMZ0tPhyy9h4UKjhjJljMfvuRmU06efCV3ZtMkIdNizBwICoEYNuNJuiuvXG/dZWFhYtvuzsOnSBfbvN8KWPvgATp0ybqMccobyhMUCVqtx2w4aBD16FHw4z4U4HMZz6tq1xuX4caN/b2qqUaOvr/H8Ur06NGwI9etDYKC7q74+ffcdnPWUfM2z2WDmTBg7tjI9e/Zk5syZ/P777wwYMOCi2wUFBfHPP/9Qrlw5Zs2a5Wo7cvDgQZ5++mlmzZrFxx9/zJAhQ7K1P8l63dmxYwfJycnUqFHD1V/c479Uq6zXpQYNGjBs2DDuu+8+7rrrLr766itKl65LevqbgNd5NV2L/P3hpZfcXYWIiIiIiIiIiIjIxRWSn2NERERERETkSiUkJLB69Wo2btxISkoKVqsVm83mapwKZJs+W3JyMrt372bfvn1YLBYyMzPx8fGhdu3aNG3alODg4AI6C7lar78OBw5ceePWwiIlBXr3PtNg93LY7XZmzJjBiBEjWLNmDV5eXpQsWZLmzZszatQoihUrdsFtz+6QGhISwoQJE3j33Xc5cOAAN998M/7+/ixbtoy3336bDRs28MUXXxAZGUnz5s0pXbo0J06cIPG/FtFZjegcDgcREREEBASQmJiI86yWtz/++CO//PILDoeDxMRENm3axL59+2jSpAlvv/02jRs3vuzbKjw8nKZNm/LPP/+QmZl52dsVZlarlbZt21KiRAl3lyIiIiIiIiIiIiIiIiJu0KNHD3r06AGQbSCLrOnly5fTp08foqOjCQgIoGPHjiQkJDB16lRWrlzJ8uXLL/r7oIiIiIiIiEhRkTWoY5as9qjnDmJ98uRJ+vXrx4MPPkizZs3yvI5y5cqxa9euC7ZHv1Y5nU5CQkLcXUY2+RG8Mn78+PPmPfDAA7naR6tWrejYsSNgDGj6008/kZSURNOmTenYsSPh4eHcd999fPbZZ1fV5tlsNmOz2Qps4GwREbkKZgvUGgIbh4A9+dLrF0VmK1Qf5O4qrivNmhVc8EpaGnTsCE89ZYSnVK1qBJ3s2AHTpsEnnxTsIPhVqsB/P5nlq8qVKxMUFMSKFStc79uy+ql6eXmxcuVKAFq2bJlt0PosWe9VIyMjMZvNmM1m13vqs4MjS5UqRVBQECdOnMj2OSNr8Hun08k777zD66+/Trly5ZgxYwa1a9c+73jly5dn7NixDBs2jFGjRjFhwgSKFStGQkIC3bt3JyUlhUOHDhEUFJStvvyyZEn+BXjk5O23jdAVgEcegYkTsy+fMCH79ZtvhjZtjOmtW43/qdTUM8tnzbryWk6fhhMnoHjxK99HQQkIgIED4cknYfFiI4Dlzz+N//G0tLw5hp+fEWzSpw8884wRvOJuqakwZw4sXWpctm83nlfMZkhKuvBj18vLuKSmQokS0LgxtG0LnTsXjvO61iUmwrFj7q6i4KWnw7FjFlq0aMGPP/7I6tWr6dWrV46hX1nhYBMmTGDs2LF88803NG/enMzMTJxOJ2XLluXZZ59lzZo1/Pbbb9x9993UrVvXtV3W928nTpwAcPVtPvd7uSzdunXjt99+Y/z48SxYsIDVq1cTENCJxMQbcDpz3uZaYjLBnXe6uwoRERERERERERGRi1PwioiIiIiISBHkdDrZu3cvK1asIDo6GjgTrpKenp7r/dntdtf2ycnJrF69mjVr1lCmTBlatGhB5cqV871hqVy5jRvho4+yN3QtyhITjcar5zbuvZAFCxbw1FNPUbx4cQYNGoSHhwe//fYbU6ZM4dChQ0ybNo2wsLActzWZTMTFxREREcHWrVv56KOP8Pb2ZseOHZQtWxaAffv2cfvtt/P7778zadIkhgwZQuXKlbnxxhvZsmULmzZtIiEhwdUIO6tBne2/FBxPT8/z6rVarXh7e9O8eXNGjBhB586dsVhy/zVN+/bt2bp1K6dOncr1toWNyWQiJCSE5s2bu7sUERERERERERERERERKQSyQlecTiceHh7YbDY++OADoqOjueWWW3jjjTeoU6cOAKNHj2bw4ME8++yzTLjcHxpFREREREREipALteUOCQmhS5cu+XbciIgILBbLdRe8UqJEieui/fzBgweveh+NGjVyTS9fvtzVrnnZsmW0aNECHx8fAgMDiYyMZM+ePVd8HGdBjmItIiJXr+pA2DcR4jeB0+HuavKWhx/U+h8EVnF3JdeVVq3gxx8hJSV3202ceH4gBcDw4cblQtLTjUCGDz7I3fEuddwr0apV3uznUqxWK82aNWP79u3MmjWLZ555BovFgsViYe3atSxcuJBixYpdtO+Xw+GgTJkyBAUF4XA4ss13Op1YLBYOHz5MSkoKJUqUwMfHBzD64VksFlJSUnjllVcYNWoUTZs25YcffqBMmTIXPF6bNm34+uuvWb16Nbt27SItLY2GDRvSoEEDunTpQnh4OMUvkQaydSu89JIRyBEQAIGBZ6bPvZy7zMvLGIQeYP/+y7+tr1bp0kYABhh9SkuWhE2boHJliI+H+fPh1VchJubMNj16nJletw4mT4YWLSAoyLgNRo405l0Jb2/Yu7doBK9kMZmgXTvjcvgwfPMN/P670Vc3PR08PSE5GS71UdjT0zj/1FTj/Bs0gFtvhXvvBX//gjiTi9uzB0aMMM7PZLp4yEpO0tONC0BsLMyeDb/9BkOGGMErL70E3buD8jHzx/r14OsLCQm5265fv+z9s3P79YbZbIRJtWx5Zt799+f8uublBY8+Cr16QfXq4ONjhMVs3WqsP21a7o4N4OnpZM0aE9WqVSMkJIRdu3Zx4sQJAgICXIEpZ87NhN1uZ+HChVitVtdrxtnBKeHh4RQrVixb4NfZ+zh9+jRLliwhJCSEtm3bnrf8bCaTiaZNm9KgQQNOnTpFyZIlWbXKCGxLvkbzBrN4esJDDxnPeSIiIiIiIiIiIiKFmYJXREREREREihCHw8Hq1atZtmwZGRkZZGRk5MtxshoO7d+/n8OHD2O1WmnRogVNmzZ1DW4jhUNmJvTsCWlp7q4k76SlwQ8/QJ8+0KnTxddNSUnhoYceAuCrr76i5X8t+V544QUefPBBfvjhBz7//HPeeOONC+7Dy8uLqKgo/vjjDw4fPszUqVMpW7YsDocDk8lEhQoVePHFF3niiSf4448/6NevH2XLluXee+9l6dKlzJ07l++++47HH38cgBMnTjB27FgWLlxIt27daNKkCQ6HA7PZzK233krlypUJCQlxBbtcDQ8PD3r27Mn48eNdQS9FlcVi4c4778zWoFFEREREREREREREREQka0CLI0eOMGfOHBo2bMi0adPw8fFxDcJ03333sWnTJqZPn86uXbuoUkWDnYmIiIiIiMj15dyBJ/NKWFhYkW+jmltms5mKFSu6u4zzWCyWQhk+4ufn55r28vJyTXt4eGCxWHJcdiWyBuoWEZEiwuwBLb+HeXXBnuruavKQGfwrQvVB7i7kutOoEVyP3Rr9/Y1wjILy1ltvsWDBAp5//nn2799Pq1atiImJ4fPPP+fo0aOMGzeO0qVLu9afNm0aKSkp3HvvvXh5ebk+k9x5552sXr2aESNGMHbs2Gx9Ur/99lsSExPp2rUrwcHBgPFe99ixYzz77LNMmzaN2267jW+//Tbbe82c2O12KlSoQIUKFbLNnzx5Mjt27ODBBx8kNDT0ovsICzMGkk9MzH45cMD4e/r0+cuyLnb7mRCW48dzc0tfnbp1z0z7+MD772e/3r8/dOkCzZpBdLQxv06dM+v06ZN9f40awaRJRpDGK6/kvh6TqWj3b42IgP/9z7iAETCydi2sWgXLlhn3bVqacTGbjdABb28oWxbatjVCcOrXh/8ezm5nt8Ovv8J77xnnYbcb/ZDzSlYQy9q18MADxv/PE0/A448boUCSd9audc//1ssvZw9duZCwMJg3D+rVyz4/MtK4JCVdWfBKcjL88w/ccUcpihcvzrFjx0hMTLzg+qdOncJkMuHl5cXu3bvp2LFjttcdh8PB5s2bKV26NFWrVj1ve5vNxsqVK/Hx8aF8+fKXVaPVaqVkyZIANGliPI/s2pW78yxqzGYYONDdVYiIiIiIiIiIiIhcmlqYiYiIiIiIFBHHjh3jhx9+ICEhgcy8bOV2CVkBL4sWLWLNmjX06tWLsLCwAju+XNzw4RATA4WwD91VSUmBe+6B3bshMPDC682dO5eYmBgGDhxIy5YtcTqd2Gw2AgICePHFF1m6dCnffvstnTt3doWynCsgIIAaNWoQFBREQkICNWrUOG+dOnXqUL58eWJjYzl27Bhly5aldu3aDB06lLvuuosnn3ySn3/+mYoVKxIdHc3ChQtp0aIFn3/+ebYgEavVSt2zWzbngfDwcG699VZmz55dZDu2ZoWulChRwt2liIiIiIiIiIiIiIiISCGRlJSExWLB29sbp9NJYmIiwcHBREZG4uPjQ2ZmJlarFZvNhr+/P9WrVycpKYmjR48qeEVERERERESuG3v37iUiIsL1+Tmvw1c8PT2pVq0a27ZtK5ShH/nBbDbToEEDd5dxHqvV6rb7ICgoiGeeecZ1ffjw4a7pI0eOUKZMGQA6dOgAQHJyMg0bNsRqtQJGaEpsbOxV1WA2m/MlXEhERPJRYBWo8zpsGgb2ZHdXkzc8vKDV90awjBSoWrWKdrDD1WjYsOCOFR4ezoIFC3jxxRcZO3Yso0aNwmw2ExUVxciRI7n//vsxm804HA7MZjP33HMPALfffnu24JXnnnuOn3/+ma+++opDhw7RtWtX7HY7v/76K7/99hutWrXijjvucPW7O3jwII8//jhz586lR48ejBs3Dk9PT9fvgTlxOp3ZBtbPcvLkSb744gscDgf9+/e/ZHhLSAjceuuV3V4ZGWdCWKpXL7jH6LkBHzEx8PzzxvRHHxnhF2Fh8O670Lt3ztuMHQs//QS33w6PPGLMGzTICGDZti33NV1L/5/h4dCtm3Epav75B3r1gpMnjcdlfktKMv5+9BF8/LERvvL223CVuZvyn8WLzwTdFJT69WHoUHA4jOc4b+8Lrzt9+pnQlU2b4PPPYc8eI4yqRg240u7OdruJJUvgoYdC8PLy4tSpU64w15y+FwgODqZly5bMmDGDESNG0KVLF0JCQkhISGDz5s288847APTs2RN/f//zto+JiWHAgAG0aNHigq85F2MywUsvwdNPG6Ex1yKTyQjzusxcGhERERERERERERG3UvCKiIiIiIhIIedwOFi6dCnLli1za6hCZmYmp06d4uuvv6ZZs2a0a9cux4apUnB27DAaI6amuruS/JGYCC++aDTivZD0/1oNZj0WnU6nq2FbvXr16N69O2PGjOHPP/+kadOmWCzZvwrJ6mDaqFEjatSowcqVK1m1ahW1a9fGbrdjNpvx8PAgICCAkydPkpGRQaVKlVzb3XjjjaxcuZKhQ4eyYcMG1qxZQ7FixXjuuefo378/ZcuWzZ8b5xy1a9cmLS2NBQsWFGgwU16wWCzccsstVK1a1d2liIiIiIiIiIiIiIiISCGRkpLC6NGjCQwM5JFHHsFkMlG6dGkCAwM5evQoR44cISwsLNtgS0lJSdhsNoKCgtxcvYiIiIiIiMjVOzdEJadQlYSEBBo1akR8fDxr1qzJt7CQFi1asGvXriLXRvVKhYWFUbx4cXeXcR4fHx/sdru7yzjPH3/8wb333ovVaiUoKIjbb7/9vHX+/vtvTp06dVXH8dLIvSIiRVO1Z2H/d3BqE+BwdzVXx8MXag2BoCh3V3Jd8vKCcuVg9253V1KwMjKgWrWCPWZUVBSTJ08mJiaGY8eO4XA4iIiIoHr16q51sgJT7rjjDg4fPkxAQEC2fZjNZn799VeGDh3Kd999x7x58wAoXrw4Tz/9NAMHDsz2nvvNN99k7ty5rm0fe+wx/Pz88Pf3x8/PDx8fH+rXr0+XLl1cx46NjeW5556jXbt2VK9eHU9PTw4ePMiXX37JqlWrGDJkCE2aNMnX28rTE4oXNy4F6dyQkzfeMAIQwAhYGTPGmL755py3iYmBxx4DpxN+/x1uuQUiIsBshs6dryx4Ja8/LmZkZODp6Zm3O72GpaXB4MHGfe+O/sZZ4SBjxsDMmfDDD9C4ccHXca1Zs6Zgj+flBZMnG89tH38MPXpcOGjj5puhTRtjeutWI5Tj7MferFlXV8umTVCyZEmOHDlCcnIy5cqVy7Y8KwAMjD7K/fr1Y8aMGSxfvpyqVatSv359zGYzO3bsIDk5mRdffJFhw4bleKzatWvz1VdfXVW9ffvCBx/Azp3Gc+u1xtsbvvjC3VWIiIiIiIiIiIiIXB4Fr4iIiIiIiBRix44dY8aMGcTHx7s1dOVsNpuNVatWsXXrVnr27ElYWJi7S7puffhh3jdILUzS0mDSJHj/fbjQ2EhZHUjNZjM2m80VrOJ0OrFYLLRt25apU6eycuVKDh8+TGRkZLaOp1l/a9asSffu3Vm5ciUzZszgwQcfdA3QBBAXF8ehQ4fo2LEjPj4+2TquRkVFMX36dA4cOIC3tzclS5bMj5vjkho3bozNZuOvv/4qNM8Xl2KxWOjSpQt16tRxdykiIiIiIiIiIiIiIiJSiJw+fZrJkyfj7+9P37598fHxITAwkAcffJDhw4fzww8/MHDgQKxWK4mJifz888+8++671KlTh6pVq7q7fBEREREREZGrdm7IyrnXwRiItmrVqvzzzz9Uy8fRmLPCUE+cOJFvxygsPD09admypbvLyJHVaiUgIICEhAR3l5JNdHQ0X331Fc2bNycyMpKgoCDMZjOpqanExsayfv16tm7detXHUb8FEZEiyuwBLb+H+Q3AluTuaq6c2ROCqkP1Qe6u5Lp2773w3nvnh05cq0wmuOkm8PAo+GMHBwcTHBxMzZo1L7reDz/8cMFlAQEBvPfee7z00kvExcWRkpKCn58fFStWxNvbO9u6TZo04eTJk5w8eZLNmzeTmppKSkoKqamppKenY7PZ6N27NzefnSQCbNy4kfnz52M2m/Hy8iIxMZGIiAiGDRvGa6+9duU3wBWwFOAITtHR2a/v25fztL+/8ThyOo1tatc25h84cCYYIGtZRIRx/UL9OC/lnLs017L6fG7fvp3vv/+eWbNmcfr0aWrUqMGdd97J7bfffl7Ajxj++Qd69oS4OPeErpwtJcV4PLVtC48/Dm+9ZYR5SO45nXD4cMEe8913oWZN2LIFXnnFCF65kLOXrVtnBLa0aGE8h2zdCiNHGvOuVEoKHDgQT2pqKpGRkaSnp7sCWceOHct3333HuHHjqFq1KjabjeDgYCZOnMjvv//OnDlzOHDgAEFBQfTv35+bb76ZJk2a4OPjc+UFXYLVagQONW3q/v/DvObnZzwezspfExERERERERERESnUFLwiIiIiIiJSSG3bto2ffvqJzEKYrJGZmcnJkyf5+uuvufXWW6md1eJSCkxSEkyZAkUkX+OKmc0wcSI89VTOy4sXL463tzdHjhwhISGB4sWLZ1tes2ZNKlasyPbt24mJiSEyMjLHjqc+Pj48+eSTjBs3jt9//50XXniBRx55hLS0NNasWcPrr79OQEAAL774oqtx3rkiIyOv+nyvVvPmzfH29ubXX38t9OErFouF22+/nRo1ari7FBERERERERERERERESlkwsLCaNasGb/99hvLli3jhhtuAGDw4MEsWrSI119/nfXr11O5cmV27NjBX3/9RVpaGs8+++wFf88TERERERERKSoOHDjAxo0b8fT0JCUlBW9vb8LCwihTpgzFixfHbDZjt9sJDQ3l77//xuFwYDab87Wmli1bMm/evELZtj0veXh4FOpQ19KlS19V8MrGjRvZuHHjRdcZPnz4efMSEhJynJ/l+PHjzJ49+4rruhSz2Uz58uXzbf8iIpLPAqtA+/nw141gT3F3NblnsoJvJHT4wwiSEbd59FEjeOV64esLL77o7iqujtVqpVSpUpQqVeqi6w0YMIABAwZccLndbiczMzNbv8CwsDB++ukntm3bxsGDB0lKSiI0NJQWLVpcMjAmP3h5GX0+C8KmTXDqFBQrZlw/+63y2dOHDp0JWFm8GLp1M6YjI88EsphMxvUs54a6XK6rDV4xmUwsXryYRx99lB07dtCwYUMaNGjAhg0bGDhwINHR0QwePBgPdyQRFVIOhxGGMGpU4Qt6SE2F0aNh5kyYOxfUhTT3MjKM/tV2e8Ecr0MHox93ejr06WMc/2Lq1Dkz3adP9mWNGsGkScb9/sorV1aPxQIffvg5p0+fZsCAAQQGBpKRkYGnpyc//fQTy5Yt4/fff6dq1aqYzWYcDgcVK1bk0UcfpX///m5pN1K7NgwaBB98YATHXAtMJuN15aWX3F2JiIiIiIiIiIiIyOVT8IqIiIiIiEghtGHDBubOnVvogxNsNhuzZ88mLS2Nxo0bu7uc68rkyUaDpWtdSorRyGzgwJzPt0aNGpQoUYKtW7dy5MgRihcvjtPpdDWijoyMJDIykm3btpGYmHjB4zgcDnx8fPjmm2/43//+x8cff8zXX3+Nn58fx44dIzQ0lBEjRnDjjTfm16nmmfr16+Pn58ePP/6IzWbDXlAtKy+Th4cHnp6e9OzZkwoVKri7HBERERERERERERERESmkhgwZwsSJE5k4cSK1a9cmLCwMgMmTJ/P9998zZswYJkyYAEDJkiV599136devnxsrFhEREREREbl6L774InPmzGHHjh0AWCwWAgMDiYiIoHbt2nTs2JGePXsSEBAAGO25LZb87ypcq1Yt5s2bl+/HcSeLxULTpk3zPcTmapQrV46dO3cW+n4Gec1qtRIREQHgaitut9s5ceIESUlJVKxY0c0ViojIJYW2hNY/wtLbwV7IRoe/GJMFvEvCDcvAM9jd1Vz3wsKgUydjEP+sMIlrWWgotGrl7ioKBw8Pj/MCN8xmM1FRUURFRZ23/tn9CwuKnx+cOJG3+xw6FIYNM6YnTID+/Y3pzEwYOxZeftm4PmQIxMefmc4yZcqZ6YkTjWVBQVC6NHz+OcyaBd27G9cBEhPhl19yX6fDAYGBud/ubHa7naeffpodO3YwYsQIHnroIRwOB4cOHeLRRx9l6NCh1KtXj1tuueWi9296ejo7duygdOnSFC9e/OqKKsRsNrjnHuP5sLCFrmRJSTGCfJo3hz/+AHVBz53UVPDwKJjglaAg4znGbIbXXoNL5LUCEByc/frYsfDTT3D77fDII8a8QYOMAJZt23JfU0ZGGpMnz6Bz58706tULwPV9zeDBg2nfvj233XZbtvlZ3BG6kuV//4Np02DnzmvjvYq3N3z/vRGEIyIiIiIiIiIiIlJUFN7WfyIiIiIiItepNWvW8OuvvxaZzlA2m40FCxawYsUKd5dy3XA64f33ITnZ3ZUUjPh4WLQo52URERHUqFGDHTt2sHnzZoBsjWYDAwMJCAggLS3NNd/hcABw4sQJjh07BhiNqQFatGjBtGnT+PHHH+nduzc333wzEyZMYMeOHdx///35cn75oWrVqjz11FNUqlQJq9Xq7nJcrFYrUVFRPPXUUwpdERERERERERERERERkYuKjIxk+PDh/Pzzz9x5553MmDGDTZs28dtvv5GUlER8fDxWq5UaNWrwwgsv0D9rpCERERERERGRIuqZZ57ho48+wmQyce+999K3b1/uuusuGjZsSFpaGjNnzuTBBx+kUaNGjB07FofDUSChK2C0AW3WrFmhapea18xmM40aNXJ3GRcVERFx3oDT1wObzeYKXjGZTPz555+0a9eORo0a0bx5cxo1asTUqVPdXKWIiFxSxE1G+IqHr7sruTxmT/AtC51Xg08pd1cj/3nxRSPg4lrn52ecawFnh1wzCjp0BaBevYI93vDhsHy5MV22LEyfblzKljXm/f03vPHGmfWPH4cHHjBCWwAeewx++834C8b8hx6CuLjc15KWBlWrXvm5AHz//fds2rSJVq1aMXDgQLy9vfH19aVq1aq8/vrreHl58eWXX2brJ5qT48ePc/fddxMaGkrx4sVp3rw5AwcOZOrUqezevfvqiiwkMjKgWzcjdCUlxd3VXJzTCadPQ/v2sHixu6txn7S0NKZNm8bjjz/O+++/DxhhQxeTkWEEoRSEN980njuWLIEPPri8bdLSzkzHxGR/Tjl82JhvNkPnzldWk8ORSffuvRg5ciSl/0uHyvoOrE2bNrz00kuUzXrCK0SsVvjhByOwpKjz9TWCZGrUcHclIiIiIiIiIiIiIrmjLGkREREREZFCZMuWLfz2229FJnQlS2ZmJgsXLsTb25sGDRq4u5xr3vLlV9aAtahKTjYa67Vvf/4yi8VCly5d+PPPP1mwYAGdOnWiRIkS2O12bDYbXl5eBAQEAEbQChidIjdu3EjTpk1p0aIFf/31lyt4BaBUqVJ0796d7t27F8Tp5RtfX1969+7N1q1bmT17Njab7ZKNMfOLh4cHnp6e3H777VSpUsUtNYiIiIiIiIiIiIiIiEjR8/LLL+Pt7c3IkSPp1auXa76HhwdhYWHcfffdPPTQQ7Rq1cqNVYqIiIiIiIhcvc2bNzNu3DhuvfVWRo8eTXh4OADp6enExcVx4MABNm7cyJw5c/j11195+eWX8ff359577y2wGtu2bcuWLVs4depUgR2zoFitVrp27YpfIR/Fu1SpUmRmjZR8HfH09MTX1xikf8KECTzwwAP4+vrSpk0bypYty9atW+nXrx8rVqxgxIgRmAtqdFoREcm9iM7Q/jdY1AVsKYDD3RXlzMMb/CtBpyXgFeLuauQsrVtD8eKQlOTuSvKXwwH33efuKiQ32rUzQgfS0wvmeGlp0LEjPPUU3HOPEXxiMsGOHTBtGnzyiRHccLYff4RmzeDll6FNGwgJgZMnjbCF996DtWuvrJYyZWDvXiO44Uo+UmVmZvLjjz/i6+tL3759AVz9PU0mE/X+S7VZs2YN3pdIMwgJCeGdd95h165d7Nmzhx07djB79mzGjBmD3W7Hx8eHEiVK8NNPPxXJvtB2O9x+u3Gfpaa6u5rLl5wMXbvCn39C06buriZvOZ3OC4YBZS1bvXo199xzDwB169Zl0KBBl/zc6uVlvBYUhDJljL9t2lz4mBMmGJd69WDjRoiOhtq1jWUHDhghO2D8jY6G/7JTCQq6spp8fQN4773XKVfuyrZ3p9q1YeRIePrpwh+OdCE+PsZ7rpdecnclIiIiIiIiIiIiIrlncp49sqiIiIiIiIi4zd69e5k6dWqRC105m8Vi4Y477iAqKsrdpVzT+vWDyZPPNES7Hnh6GmEz/2WoZLN//3569erFpk2bmDRpUrYBlzIyMujQoQN79uxhxYoVlC9fHpPJRHx8PCEhIXh6epKcnIyHh0cBnk3BS0lJ4eeff2bv3r04HA4cBdTi0mw2YzabqVatGt26dbtkw2YRERERERERERERERGRnERHR/PHH3+we/duzGYz9erVIzw8nJYtW7oGMbnYgCYiIiIiIiIihYXT6SQxMZHDhw8TExPD8ePHyczMZP/+/cTExFCtWjVKliyJt7c3kZGRREREUKpUKSwWi2sf8+fPZ8CAAdjtdnbv3o2/v3+B1R8bG8v48eOLdJv3c5nNZsqXL0+fPn2KxHcLo0eP5tixY+4uo0BVr16dXr168ddff3HfffcRGxvLt99+6xq4ds+ePTz//PP89ttvTJs2jdtuu83NFYuIyCWd3gHLekHiHrAnu7ua7Dx8oHwfaPgJWAp3KNv16osvYNAgYyD/a5GnpxG6Mm6cuyuR3FiyBG69FRIS3F1JwatcGQIDYds2I3ylbl0jnCHrb0SEEQpzIceOHaNVq1ZYrVYmT55MgwYNsgWv7N69m5tvvhmAxYsXu4JKLyU9PZ1Tp05x/PhxYmJimDZtGpMmTcLX15e9e/dSsmRJ17oLFy7k+PHjmEwmSpQoQVRU1GUfp6A4ndCnD8yaVXTDHAICYPnyM4EdRVVcXBwnT56kdOnS+Pn5XbStgt1up2fPnhw6dIiNGzdSqlQp9u/ff8nglYwMI/ziSroC9+tnhKRkudRXHT/9BN27X96+s4JXXngBPvjAmBcTY/zvO53GsQ4ehNKljWUPPADffJPLE8A49/374ax/0yLn/fdh+PCi9//q7Q3168NffxnTIiIiIiIiIiIiIkWNgldEREREREQKgdTUVEaOHElaWpq7S7lqXl5ePPnkkwXage96U6kS7N3r7ioKVmAgzJkDrVvnvHzKlCn06dOHGjVq8Pnnn9OgQQMOHDjA+PHj+eSTT7jnnnv49ttvAXA4HJjNZtavX0+9evWKRAfJvHL8+HFWrVrFpk2bAMjMzMyX43h6egJQr149mjZtSkhISL4cR0RERERERERERERERK59lwpUUeCKiIiIiIiIFGZOp5NDhw6xc+dOoqOjOXbsGHa7HQ8PDzIyMrhYF1+LxYKHhweZmZkEBgZSunRpKlSoQI0aNRgxYgSvv/46Y8aMoW/fvgV4RvDHH3/wzz//5Fs71ILm6enJwIEDi0z7940bN/Lrr7+SkZHh7lIKhNVq5b777iMkJMQVvjJo0CCGDx+ebb1FixbRqVMnHnzwQcaMGaPvjEREigKHHbZ9CFuGgz0duIKRxfOShw9Yg6DlNCjV1r21yEVlZhqD9u/caQzyfq0JCoLdu6FECXdXIrmRmAjFixuPz+uJnx98+ik8+KBx7jt2wIYNRjDDhg1w+rQxeL/fRXKs1q1bR7t27Wjfvj1jxoxxBZ5kvadfu3YtvXv3xt/fn6lTp1KtWrWL1pTTZ4FTp07RqVMndu7cydtvv83AgQNd/UyTkpIoVaoUqamp2bYZOnQor732WqH5XPHRR/Daa0UvxOFcJUsaz3EBAe6uJHeWLVvGl19+ybx58zh9+jTFihWjXbt2DBgwgBtuuOGC2/3777/Url2bBQsW8OSTT7Jjxw727NlDhQoVLvq51ekEqxXs9tzXeqHglaFDYdgwY3rCBOjf35ju1s3ot36u116DrK7BU6bAP//Ad99BXByEhsKuXcZrFsDo0UYoUPfu8NhjxrzERKhY0Vg/tywWiI+/+HNHUfDaa8b/blH5v/X2hurVjTCxIvI1mYiIiIiIiIiIiMh5LO4uQEREREREROCXX365ZjqeZWZmMmvWLO69995C06DwWpKWBgcOXNm2F2osdyldu8ITT0DjxkYASlwcLFoEb78N//57/vrFi8OgQXDLLVC+vNGwb/t2mDwZvvgCbLbc156eDmvWXDh45Z577mHz5s289957dOjQgdq1a5ORkcHOnTu55ZZbGDlypGtds9mM0+mkfv36uS+kiAsNDaVbt27ceOONbN68meXLl5OUlITD4cB+JS0wz+Lh4YHZbCYoKIiWLVtSs2ZNrFZrHlUuIiIiIiIiIiIiIiIi16uzf3fOGnjk7AFI9Lu0iIiIiIiIFEYZGRnZ2mrabLZsISu2y2hQa7PZXOvFx8cTHx/Pzp07mT9/PkFBQYSGhpKenp5v53Ah7du3Z+vWrZw6darAj53XrFYrXbt2LTKhKwA1a9bk119/dXcZBcbf358yZcowe/ZsFi5cSJs2bbj77rsBXP9TJpOJmjVrYjab2bRpE0lJSUXqPhURuW6ZPaDmS1C2OyzrBYm7we6mUak9fKB8H2j4CViK+Ajf1wGrFX74AZo2hXNyEoo8X1/45huFrhRFAQFGEMHhw+6upGCZzdCwoTFttUKtWsalTx9jntN56YCkvXv3kpqaStmyZQnIIY3j2LFjxMfHU65cOXx8fP7b74UDK7LmZ62TkZHB2LFjWb9+PT169GDgwIH/1W4GjM/e7733Hj4+PsTGxvLbb7+xceNGSpQoccFjZGRkcODAAaxWK8WLF8/3zx+7dsGrr14bz3mnT8NTTxnPdYXJjh072LJlC6tXr+aZZ54hLCzMtWzJkiU8//zzrFu3jh49elCzZk3279/P9OnTmTdvHj/99BMdOnTItj+bzYbFYuHtt9+mUqVKdOzYkYYNG7Jjxw527NhxyeAVkwkiI2Hfvnw9bQDmzMl5/jPPnAle+f13mDjxzLLjx+GBB2DaNON//7HHzgSugBHE9NBDVxa6AhAcXPRDVwBef93olz90aOEPX/HxgSZN4NdfjfcjIiIiIiIiIiIiIkWVgldERERERETcbMeOHezevfuqQw8KC4fDwYEDB/j333+pVauWu8u55mzebDRYOn26YI739tvwyivZ50VEwD33QI8exmXevDPLKlSApUuhdOns2zRqZFxuuQVuvtloNJcb6emweDE8++yF13nnnXdo06YNf/zxB2vXriU8PJw333yTrl274uXlpcGXzuLp6UnDhg1p0KABhw8fJjo6mujoaA4fPkxKSgpWqxWbzXbB5yUPDw8sFguZmZn4+/sTERFBuXLlKFeuHOHh4QV8NiIiIiIiIiIiIiIiInK90O99IiIiIiIiUtjFxcXx999/s2nTJgAyc9to9hKy9nfixAn69OnD6dOn2bhxIzVr1sRiKZguwx4eHvTq1Yvx48fn+fkVJIvFQoUKFahdu7a7S8kVi8VCgwYNWL169TXTB+FCrFYrLVu2xG63M3HiRDIzM+nRowdVq1YFjO+IHA4HJpOJVatWYbPZCAwMxN/f/4ID2GbNzxoEV0RECoHAatB5HWz/BP59C5x2sCXm/3FNZjB7g185aPwFlGqX/8eUPFO7NgwaBB98UPgHMr9cnp5www1w++3urkSuVPPmMHOmu6soWBkZULPmhZebTMblYrJCPf39/fH29j5rW2PDPXv2EB8fT4UKFShWrFi2ZRfjcDjw8PBgzpw5jBw5kvLly/Poo48CYLfb8fDwACA4OJgnnnjCtc8dO3awdetWKlWqBOQc8jJv3jyeeeYZrFYrp0+fJj09nfbt2/P555/nef9KhwPuusvoY3stSEuD6dONcJ6OHQv++DExMaxfv541a9awevVqtmzZwqFDh7KF5fbp04ewsDDX4+T1119n7dq1jBkzhoceesj1eLjtttvo378/gwcPZvz48dSoUcP1GdVisbB+/Xp+++03nnnmGQCioqIA2Lx5M507d852zJw0aFAwwStX6scfoVkzePllaNPGCGk5eRKWLIH33oO1a6983/Xr512d7vbCC1C8ODzxhPF/7HC4u6Lz+fpC167w7bfG+xERERERERERERGRokwtwkRERERERNwoNTWVWbNmFekOZznJzMxkzpw5lC9fHn9/f3eXc01Zuzb3oSVXqlmz7KErr74Kf/8NnTvD88+DtzdMngxVqsB/bVsZPfpM6Mr69TBsmNHI6u23jfU6dYLBg2H48NzXs2bNpdfp0qULnTt3zrHhrAZfOp/JZKJ06dKULl2aFi1aAJCenk5sbCyxsbEkJSWRkZFBRkYGJpMJq9WKp6cnAQEBhIeHExYWhpeXl5vPQkRERERERERERERERERERERERETEvTIyMpg/fz6bN2/G4XDgKIBRFD09PUlKSuLXX3/l999/p0ePHq6BYfNbWFgYvXr1Yvr06dhstgI5Zl7y8PAgLCyMnj17Fsk2xk2aNGHN5TSuvgbUrl2bvXv3sn79emrWrEnTpk1dAyQDmM1mANatWwdAs2bNLrq/rPv7ww8/xGw206JFC1q1apVP1YuIyGUze0CNFyDqaTj0M2x9HxK2gCMTnHn8XsPDF3BAmR5Q/TkIaZi3+5cC87//wbRpsHMnXGLs+iLBxwfGjXN3FXI1HnsMfvsNkpLcXUnBMJvhjjuufpD+8PBw7HY7cXFxWCyWbEEnNpvNFTpZv359AgICLnu/Hh4e2Gw2PvvsM44cOcIXX3xBu3btXMvOlnW87du3s3XrVsLDw4mIiMhxv06nk4yMDEqUKEFAQADHjx/n33//5d9//yUjI+MKboGL++QT43muMIY1XKnUVLjnHti9G3Jxl161vXv30q5dOw4dOkSpUqUoU6YMzZs3JyoqCrvdzjfffENISAi+vr6A8Tj566+/2LRpE40bN+a2225zBYCazWa6du3Kvffey+jRo5k/fz41atTA6XS6PqfOnDkTLy8vevfuDRif5cEIXgEuGbzSrh3MmZP70J2JE43LuYYPz13f7goVLr3OunXQq9fl7/NyWK3Qtm3e7tPd+veHFi2MEKXduyE52d0VGTw9jfcfX39tPJ+LiIiIiIiIiIiIXAsUvCIiIiIiIuJGc+bMueZCV7JkZmYya9Ys+vTp4+5S3CouLo5nnnmGKVOm0Lx5c5YsWXJeo8zcWLrUaFRYEG677cz04sXw5pvG9B9/wC23QNWqULw49OsHn34Kvr5GsEqW556DRYuMaasVpkwxpp980tiX3Z67eo4dg8TESzekLIqdHwsTLy8vypcvT/ny5d1dioiIiIiIiIiIiIiIiIiIiIiIiIhIobdv3z5mzpxJenq6W0JIMjIyyMjIYPr06VSvXp2bb74ZLy+vfD9u5cqV6d69O7NmzSpS4SseHh4UL16c++67D4ulaHazLlasGBERERw4cMDdpeQbs9lMnTp18PT0ZPfu3cTExNCuXbtsbZyzBmSOjo5m1apV+Pn5UaNGDeDibco3bNjAhx9+iJeXF2+//TalSpXiySef5NFHH8Vqteb3qYmIyMWYrRB5p3FJ2AY7PoV934LJA5wOsF/JKNVmsPiDMxM8i0HU81CpvzEtRZrVCt9/D82aFVx/u/zi6wvjx0OJEu6uRK5Ghw4QFHT9BK94e8Pzz1/9fgIDAwE4cuSIa15WsEVMTAyzZ88mPDyctleQxDBq1CiWLl1KgwYN6Nu37wU/A2Z9tjh16hQxMTE0aNCAkiVLAud/tjCZTNx6663ccccdmM1m/vzzT26//Xbq1atHSEhIrmu8mF274NVXi/5zXE5On4annoJvvrm6/Zwd1HMpYWFhjBo1CpvNRvny5QkNDSUwMJDg4GDmzp3LW2+9Rdu2balYsSI2mw2LxUJaWhpxcXE0b96cEv89SWcFq3h6ehIVFQUY4wU899xzrjCVw4cPM378eLp27eoKyc1ad+vWrQCX/E6icWPw8sp98EpR5+MDjRq5u4q8V60arF0LH38MQ4ca96s7A5V8faFjR73/EBERERERERERkWuP2d0FiIiIiIiIXK9OnDjBzp07sec2faKIcDgcHDhwgKNHj7q7lKt27Ngxhg4dSuvWralevTpdunTh22+/xXEZLZr+/PNPpvyXOBIXF0dGRsZV1bJ27VVtnivFzuo/kHxOv4SzG/+2b2/8DQyEszNlzt7m7PVLlIA6dXJfj48P/Ptv7rcTERERERERERERERERERERERERERHJaxkZGcyePZspU6aQnJzs9vCRzMxMtm7dysiRI9m7d2+BHLNmzZrcfvvtRSbAxGKxULJkSR544AE8PT3dXc5Vuemmm4rM7X4lPDw8aN26NQDR0dHYbDbCwsIIDg52rZM1uO6KFStYtWoVdevWpWbNmgCuwW5zUq9ePQ4cOMCECRP43//+R6VKlXjllVe46aabWLduXf6dVAHKyMggMTGRU6dOcfz4cU6cOMHp06dJSUm56G0jIlKoBFWHJmOhZzzcsBQajYSKD0BglBHQYgkAa9B/l8CzpoPAw8cIWyneDKq/AM0nQLft0P0QVH9OoSvXkDp1YMwYo99ZUeXrC48/Dj16uLsSuVomkxFE4uvr7koKRvny0KDB1e+nQYMGtGvXjj///JOff/4Zk8mE2WwmLS2Njz76iISEBG699VZq1KiRq/ey+/bt49VXX8Xf35/3338f34vcMVmfLWJiYjh58iQVK1a8aIiKl5eXq5YdO3aQlJRE1apV8cnjJ6MBA67d0I20NCM8a82a3G0XFxfHl19+yS233ELt2rXp3LkzkyZNIi4uDrj4Z0FfX19uu+027rjjDho2bEhkZKTrM2ZsbCwAoaGh2fZTvnx5TCYTO3fu5Pjx4+ftc9WqVQBs2rSJpKQk1+f0KVOmcOTIEQYPHuxaNzIyEl9fX/bt24fNZuPIkSOkpKRcsN46deAii69ZaWnQsKG7q8gfHh7w4ouwfj3Urg3+/gVfg4+PERI2aRLMnq3QFREREREREREREbn2XLst6kRERERERAq5VatWXVZwR1Fms9lYuXIl3bt3z7djOJ1OV6PGy3Hw4EEmTZrEihUr2LdvHwEBAdSpU4cBAwbQrFmz89aPjo7m/vvvZ9myZTRu3Jhq1aqxZs0a+vbty6xZs5gxY8YFjxUXF8ewYcO46aabOHr0KAcPHiQ9Pf2qGk+eHWCS37ZtOzPdvj20awd//w2dO0PdumeWlS9v/D12DOLizjSyev55o9G31QoDB2bfd/nyRsOw3DCZIDExlychIiIiIiIiIiIiIiIiIte81FTw8gKz2d2ViIiIiIiIyPXi8OHDTJkyhfT0dLcHrpzNZrNhs9mYNm0atWrVolu3bpjz+QNzjRo18PLyYvr06WRmZubrsa6G1WqldOnS3HPPPVitVneXc9UiIiJo3Lgxa9asKdS3+5WwWq107tyZoKAgAJKTkwGoUKECAOnp6Xh4eGCxWIiNjeWHH34gISGBrl27UrVqVYCL9jFwOBz4+vpyww03cMMNN9CrVy+mTp3KW2+9xfDhw5k6depFB2UubFJTU4mNjeXw4cNER0cTGxtLamoqZrM52/+/0+nE4XBgMpkoUaIEkZGRlClThoiICEJCQnLVL0NEpECZrVCsrnGp9IAxz5EJp3dAximwp4E9FUwe4OFthK74lgHfskZnJLnm9e0L8fHwyitFb4B6X1/o3Rvef9/dlUhe6d8fzspZuGb5+8NLL+XVvvx56aWXeOCBB3jsscdYsmQJAQEBLF68mMWLF3PTTTfx+OOPX9a+svobHz9+nI8//piUlBQefvhhOnTogMPhuOjnY5vN5grEqFix4iXDOj08PABcwadRUVF5Go65axesXg3Xcjf0tDT44AOYPv3y1k9KSuK1115jwoQJVK5cmdKlS7Njxw7uv/9+brvtNkaMGEFkZOQl+52fHc5iMplITU3l77//xtPTk+bNmwO4vjeoWLEibdq0YcmSJbzzzjuMGDECgPj4eBYuXMicOXMICAjg5MmTxMbGUqVKFRISEhgzZgyDBg2iQoUKJCYmsm7dOvbs2YO3tzcnT56kWLFiJCcnM2vWLG699dYc6/TxgXLlYM+ey7t9rhVBQdd+GEi1arB2LcyaZbwH2LwZMjMhP79i9Pc3Ls89Bw8+CMWUQygiIiIiIiIiIiLXKAWviIiIiIiIuEFmZiYbNmy45oNXnE4n//77L126dMHLy+uq97d//362b9/OoUOH8PDwoF69etSvX/+yw1dWr17NM888w99//03Tpk2pUaMGJ06c4Ouvv2by5Mm88cYbvPjii6792e12hg0bxuLFi3n99dcZMGAAgYGBnD59mnvvvZeff/6Zd999l5dffjnH43300UfExMQwb948evXqRXJyMikpKQQHB1/xbZCRccWb5to33xgNqCIjjQZ6CxfmvJ63t/HX4YC33oJPPjGu33WXcbnYNrnhdBoDJomIiIiIiIiIiIiIiIiIZHE6Ydgw43fNJ55wdzUiIiIiIiJyPdi/fz9Tpkwp1GEXmZmZbNmyhdOnT3P33Xfn6eCvOalUqRIPPvigKwCjsN02FouF5s2b06ZNG9fguNeCDh06sHXrVhISEtxdSp4xm82Eh4dTv35917x27doBsHTpUh5++OFsfRMmTpzIrFmzaNu2Ld26dcNqtV6yf8G5gy2XK1eOl19+mUOHDvHFF1+watUq2rdvD4Ddbi+Uj5mkpCTWrl3L2rVrSU5Oxmq1YrPZsNvtrnUu1l/lyJEjHDlyhA0bNuB0OnE6nVSsWJEWLVoQGRmpEBYRKfzMVgiu5e4qpBB56ilIToY33yw64Su+vtC9O3z5pTKCriXBwXDHHTBtGpz11uya1KtX3u3rpptu4quvvuKTTz7hiy++wOFwEBkZyUMPPcTgwYMpV64cNpsNi8XCqFGjiI2N5dlnnyU0NDTbfrI+C8yaNYvPP/+cNm3a8MRl/oickpLCrl278PX1JTIyMtv+LiQtLY09e/bg5eXlCorMKyNHXvuPIYcDZs+GEyegePFLrz927FjGjBlDnz59GDp0KOHh4cTHx/PKK68wefJkAgICmDRp0iXvt3OX+fj4sGjRIux2Oy1btsy2zNvbm//9739s27aNUaNG8ffff1OnTh3i4+NZsGABTz31FH/99RcrVqzg2LFjVKlShcWLF3P48GG+/vprxo0bx8mTJ7MdC6B+/fo0a9aM0qVLX/ScH3oIhg+/fvpWe3pCv37urqJgeHgYrxd33AHbt8Onn8LkyWA2Q1JS3hzD09PYX/PmMGgQ3HijcV1ERERERERERETkWmZynh3BLiIiIiIiIgViw4YNzJs3j4yCTNFwE6vVSqdOnWjSpMlV7WfBggW88MILbN++HU9PTzIzMylTpgx9+/bltddeu+T26enp3HjjjSxdupQxY8bQuXNngoOD8fDwYMuWLbRo0QJ/f3/i4+NdjeYOHjxIuXLliIqKYuPGjVitVtf+du7cSVRUFOHh4Rw8ePC8zldbt26lUaNGDBs2jEGDBtGpUyf++usvtm/fTtWqVa/4dggOhivtF9evH0yYcOb65TTILlcOvvgCOnc+05jq8GHYuhU6dTKur1oFzZqd2eaJJ+DVV6FUqTPzfvwRbroJ/PyM6126wPz5uas/IADGjcvbBrkiIiIiIiIiIiIiIiIiUvRt2QIdOhi/Y5Yo4e5qRERERERE5Fq2a9cufvjhh0IXLHIhFouFsLAw7rvvPjw9PfP9eA6Hg6VLl7Js2TJsNlu+H+9SrFYrgYGB9OzZk1JnN26+hsTExDBhwoRCcXvnBavVyhNPPEFQUFC2+X379uXHH39k8ODB3HLLLYSGhjJz5kyeeuopnE4nCxcupE2bNpcdGLJ27VrKli1LyZIlXfNef/11hg0bxgcffMDzzz+fbbDeKlWq0K1bN1544YVLDoybX5xOJwcPHmTFihXs3r0bk8mU5/e71WrF19eXli1bUqdOnWwhNyIiIkXB6NHw/POFf4B6X1/o3x9GjVLoyrVoyxZo0qTwPw6vlK+vEXb0zjv5d4x9+/aRnp5OVFSUa17W+/Osvrx79uzJFnaStTw6Opo77riDdevW8eOPP9K9e/fLOuahQ4fo27cv+/btY+rUqTRr1uyCAR5Z8w8cOED37t05deoUf/75JxUrVry6E/9PaiqEhhqBUtc6Hx8jWOTFFy++XlxcHI0aNcJut7NmzZpsn/Hj4+OpWLEiqampbNiwgWrVquWqhujoaJo1a4afnx9///03Jc5qdOBwODCbzcybN48ZM2awYMECTp48SalSpejevTsfffQRjzzyCF999RWzZs3i1ltv5a+//uLDDz8kNjaWyMhIKlSoQGRkJA0bNmT+/Pm89957vPzyy7z99tuXrC0uDsqWhbS0XJ1SkeXtbYSQlCvn7krcIzkZpk6Fn36CtWvh5EnjOTc1FS41JIXZDP7+kJlpTNeubYwDMGAAlC9fIOWLiIiIiIiIiIiIFAoWdxcgIiIiIiJyPVq2bNl1EboCkJmZyfLly2ncuPFld2I615o1a7jpppsICwvjww8/pGbNmhw8eJB3332X4cOHU6pUKR555JGL7iM9PZ2lS5dStWpVHn744WzLmjZtSr169Vi/fj0nTpxwNYpbtmwZJpOJVq1aZQtdcTqdVK1alUaNGrFmzRrWrFnjCpbJakQ3ePBgypQpwwMPPADg6viVcKWpKf+xFPAn+eho6NoVihWDSpUgPh727YOxY8+ss3Fj9m0+/9wIa6la1Qha2bvXaKx18OCFt7kcJhOcdTeIiIiIiIiIiIiIiIiIiABQqxb07g2vvmoMqCUiIiIiIiKSH/bt21ekQlcAbDYbR44c4bvvvqNv3754eHjk6/HMZjNt27alevXq/PDDDyQkJLjt9rJYLDRv3pw2bdrk+3m7U+nSpWncuDGrV68u8uErVquVzp07nxe6AvDcc89x8OBBhgwZwujRo7HZbBw9epTKlSvzxBNP0LZtW5xO52UdZ/ny5fTp04f69evTsWNHoqKiOHnyJKP/+2KpVatWAGRkZODl5cWMGTPYs2cPI0aMYMSIEXTu3JnBgwe71stvTqeTjRs3snjxYpKTk/P1fyozM5OEhAQWLFjA77//Tq1atejYsSP+/v75dkwREZG89NhjULw4PPAApKdDYXt7ZDIZg8oPHmxcFLpybapVC5580uhnmZLi7mryXokSMHRo/h4jK1Dl7OATk8mEw+HgrbfeYsuWLdlCV7KWA7z55pts2LCBPn36cNNNN13yWFl9go8dO8b+/fspU6YMYWFhF93m7OCVmJgY6tSpQ7Fixa7kVHM0ffr18/yQmgoff2yEZv2XqZOj5ORkDhw4QN26dc8LVg0ODqZ3796MHj2an3/+mWeffTZbn/ALybofly5dyrFjx3j44YcJDAzMto7ZbMbhcNClSxfatWvHqVOnKFmyJJb/Ons7nU6OHz9OWFgY4eHhADRs2JB33nkHPz8/wsPD8fPzc+0vJCSE9957j507dwLGZ7CL1VqiBHTrBj/+CA7HJU+pyGve/PoNXQGjT/6DDxoXMPr0r1sHa9bAkiWwf78RwpOebjwevLyM9xXFikGrVtC0KTRsCJGR189ziIiIiIiIiIiIiMi5FLwiIiIiIiJSwGJjYzl9+rS7yyhQaWlpHDx4kMjIyCvaftCgQZjNZr766iu6du3qml+rVi1at27NkCFDuO+++/D19b3gPnx9ffH39+f48eOcPn06W+O3U6dOcejQIerUqZOtQ9C2bdtwOp1ERUVhs9lcDeGyNGzYkDVr1rB+/XoaNWqE2WzGbDYza9YsZs+ezbRp01whLlmNJk+dOnXZ5+10Gg1r4+LOXOz2y948T506ZTTMAiOApXfvM8tmzjx/facTduw4c/39989Mr1wJsbG5r8FkAh+f3G8nIiIiIiIiIiIiIiIiIte+YcOgenV4+GGoX9/d1YiIiIiIiMi1JiYmhqlTpxap0JUsNpuNw4cPM336dO6++27MFxvJNI+ULFmSRx99lBUrVrB8+XKcTicZGRn5ftys9tzh4eF07dr1vMFYr1UdOnRg7969xMXFYXdXg/OrZLFYqFChAvUv8MVOvXr1WLhwIfPnz2fatGk4HA4qV67MPffcQ+XKlYEzAy1fSqNGjXjooYf49NNPmTVrlmsg3dDQUN566y2aNm0KgKenJwDvvfce3t7evPPOOyQmJvLtt9/Spk0bqlWrxosvvsgDDzyQB7dAzhISEpg5cyZHjhwp0OefrGNt2rSJbdu20a1bN2rWrHnZt7GIiIg79eplDNx+zz2wfj0kJ7u7IoOvL0REwA8/QL167q5G8tsbb8CMGbBvn7sryVs+PsZj2Nu7YI537vtPs9nMK6+8csH1o6Oj+frrr/Hx8eHdd9/F5zI6pGZ9Rk5MTOTYsWO0adOG4sWLA0Yoy8WCPPfv38+JEyeIioq6aP/m3HrvPUhKyrPdFXpJSbBgAVwsJ+fw4cMEBARQqVIlTp065eqznRWe0qJFCyZNmsSqVas4efLkZX0fkHX/xsTE4HQ6KVu2LJ6entjt9mz3u9lsxul04uXlRURERLZ9rF27lvnz59OkSRMaN26Mw+EgKCiIunXrnncss9ns2n7VqlUAlxUQ88ILMG9e4Xk9yy/+/vDSS+6uonAJDoYOHYzLoEHurkZERERERERERESkaFDwioiIiIiISAGLjo7G4XC4u4wCZbPZ2L9//xUFr5w6dYp169ZRsmRJOnXqBBgNzOx2Ow0bNqR9+/bMmzePv/76i27duuW4D6fTicVi4dFHH+XDDz+kS5cu9OjRg+LFi3PgwAHGjx+Pv78/3333Hd7e3q5Gccn/tULz9PTMsYNhmTJlAKMjZUZGBt7e3qSmpvLSSy/RsWNHOnXq5NpXcHAwYHR8uhxpaVCsmBFgEhoKJUoYf/Ojr9TQocYgRAATJkD//meWTZkCBw/C6tVw+jTUqWM0XMtqA/rnn/D772fWb9UKXn0VfvwR9u6FkBC4+27o3t1YbrfDRdq1XpKCV0REREREREREREREREQkJ8WKGQMYPfUULFkCGgNSRERERERE8kpqairfffddkQxdyZLVnnvJkiW0a9euQI7p4eFB69atadGiBdu3b2f58uUcP34cu92O0+nM02N5enridDqpX78+TZs2JSQkJE/3X9hZLBb69evHV199RUJCQpHrr2CxWIiIiKBXr16XDPbo3LkznTt3JjMz0zVAbdYAtgAfffQRHTp0uGCAC4CXlxeDBw/mueee491332XatGm88847NGzY0NXnISMjA09PT9auXcvatWvp3r07Tz/9NDabjZtvvpnly5czc+ZMnnnmGXx8fOjdu3ce3RoGp9PJunXr+O2337Db7W67Tx0OB+np6cyePZsNGzbQvXt3/P393VKLiIhIbpQta/xeNG4cPPsspKeDzeaeWkwmI6Ti2Wfhtdfgv2w3ucZ5eRkBJa1bQ2qqu6vJG76+8Mgj0KSJuyu5sHLlyuFwOIiLi6NEiRKuUI6cpKWlMXbsWE6ePEmlSpXYsmUL6enplClThoCAAIAcQ1ecTqfrM8iePXtwOBxUr179sgI0LseBAxAdnSe7KjKSkmDSpIsHr1gsFsxmMzabLcdg10qVKlGqVCn27t3L8ePHKVWq1EXvfzDu35SUFHbv3o2npyeVKlVyzT+XyWTKtq/MzEy2b9/O66+/TlpaGsOHDwfI1hf97ONnzS9evDiLFi2iWrVqF7lFsmvSxAju2rXrsjcpkvz94YYb3F2FiIiIiIiIiIiIiBR1Cl4REREREREpYNHR0djt9kuuV7duXbpnpVWAq9HV2YYOHeqanjVrFhs3brzoPs1mM61atSI8PJzSpUu7Gv8BTJgwgegLtMarU6cO9evXJywsDKvVSmJiInv27GHp0qWXFSTicDjYv38/bdq0ueS659q2bRtOp5OmTZuSmpqKl5cXZrPZ1disdevWzJs3j+XLl9OpUye8vb3P20fWusOGDaNRo0a8/PLLvPjii67lVquVxx9//LzGkL7/pYskJydn69yX1dgtKCgIgNOnT2P7r+X1+++/T2pqKqNGjcrWYS8iIgKAQ4cOceTIERwOB2FhYTkGuoDRsDYuzmiMena7vptuyh50kt/Cw+FCfcDWrDl/mYcH3HijcTmXzQaPPQaLF19ZLenpULnylW0rIiIiIiIiIiIiIiIiIte+Bx6AMWNg2rQL/84pIiIiIiIikltz5szJcVDPoiYzM5Ply5dTvXp1SpUqVWDH9fDwoGbNmtSsWZPjx4/z999/s2nTJlc76iu5bc1mM1arFZvNRnBwMK1ataJmzZp5NtBtUeTj48MDDzzAV199RVJSUpEJX7FYLISGhtKnT58cB7e9kLPv66zH0qRJk3jxxRdp2rQpK1eudC232WxYLBbX4MhZAyV7e3vz+OOP8/PPPzNx4kQ6d+7s2iarlnfeeQeADh06uOpt0KABDRo04NZbb2Xnzp20bt0a4JKD+l6uhIQEZs6cyZEjRwpN4FNmZib79u3js88+o1u3btSsWTNPzlVERCQ/mUzw0EPQuTPccw+sXw8pKZDHGYAX5e8PYWFGAEe9egV3XCkcGjaEJ5+Ezz83HntFXWgovP22u6u4PCVKlAC46HvWY8eO8f3332f77ADGdwDp6emUL1+e1q1bU6dOnWzLTSYTFosxZNe+ffsAqFixInB5nwkyM+HoUSNII6fuxWvWgNV67QT2XK6//7748lKlSuHr68uxY8dISkpyBatkCQ0NpWTJkhw6dIjTp09f9nEzMzP57bffCAwMpG3bthddd+DAgfj6+uLj48PRo0f5448/OHXqFJ999lmO/ecv9FjIbV97kwmGDIHHH4fk5FxtWmT4+sKgQTn/T4iIiIiIiIiIiIiI5IaCV0RERERERApYTEyM245ttVpp3759rrbp0aMHtWvXzjYvODiYhg0bUqNGDSZPnkxsbOwl93PkyJFcHTdLUlISGRkZFCtWLMeQkgoVKuDn58fevXtJTk7OMXgli9VqJTY2lmLFinHffffRpUsX/Pz8+Omnn/j444+ZMmUKP/30Ey1atACMhnZZtWdkZODj45Ntf2d37PL29iY1NZU5c+Zw5MgRhg0bRkpKCjExMZw+fdp1G73wwgs8//zz9O7dm88//5zg4OAcazWZwM/v/Plt28LChUbjyoIwfbrRUK1qVQgJMRrl/fsvTJ0KX311fh379sHkydC0qdEo3MsLYmPhr7/g44+Nba+Up6fRmFREREREREREREREREREJCceHjByJNx9N9xyizGYlYiIiIiIiMjV2LlzJ7t27cJut7u7lDxhs9n44YcfeOyxx3IVcpFXQkNDueWWW+jatStxcXHExsZy8OBBDhw4wMmTJ/Hw8LjgwKSZmZl4e3sTFhZG+fLliYiIIDw8HF9f3wI+i8LL39+fhx9+mPHjx5OQkFDoH7cWi4WIiAj69OmTJ6E5VapUoVy5cjzwwAOueUlJSaxbt442bdpk64/g4eGB0+mkZMmS3HTTTbz//vts27aNBg0auJbHx8ezZMkSAEaPHs2BAwfo0KEDbdq0wdfXl3LlylGuXDnXPs997B4+fJiIXDaAP3ToEJMnT8ZmsxW68ByHw0F6ejqzZ89m//79dO3aVeErIiJSJJQtC0uWwNKl8MEHsGCB0XcvLS1/jme1Gr9Z1asHL70E3bqBRaP7XLfeeANmzTL6Xdps7q7myvn4wPffw0W67xY5kZGRLF++nK1bt7Ju3TrWrFnDmjVr2LJlCx999BEAw4cPp06dOq4wx2PHjrF48WIqV66Mh4cHe/bsITQ0lBo1auTY/zknJhO0b2+Er9SpA3XrGs8XdetCrVqwahUkJeX+fPr1gwkTsh8nN8xm47myZcsz8+6/HyZOPHO9XDnYv//i++nWDebOzd2xAQ4cMJ6XL/QYK168OGFhYRw8eJDY2FgqVaoEnPkcFhwcjJeXF8nJya5gnMv5vJKQkMDx48cpV64cJUuWzHGdrBDP6OhoVq1aRVJSEt7e3rRo0YL+/fvTo0eP3J9wLvXpA198YQTzFPKP+rlmMkH58jBwoLsrEREREREREREREZFrgX6aFRERERERKUAZGRkkJye77fhOp5OYmBhiY2OJiYnhtttuu+j6tWrVcoWu2Gw2FixYQFxcHHXq1KFu3br4+Phwxx138Pnnn+N0Oi+6r4yMDFJSUnLdsc3b2xun04ndbs+x41dwcDA+Pj6cOnWK1NTUHPfhdDoxmUx8/fXXPPvsswwZMoThw4e7lteuXZugoCCeffZZxo0bR1RUFCEhIURGRhIYGMiuXbs4ceIEZcqUce0PIO2/1tWBgYFYLBaOHj1KjRo12L9/PytWrMBqtRIUFESFChUIDg5m7dq11K1bl5tuuokWLVpcNCTmQho1MhqpXknwysSJ2Rs5Zhk+3LjkZMwY43K5DhyAvn1zX9vlqF079409RUREREREREREREREROT60rIltGsH77wDb73l7mpERERERESkKEtNTeWnn34i80oa7hZip0+fZunSpbRr185tNZjNZkqWLEnJkiWpW7cuYAxkevLkSdLT08nMzMRms2E2m7FYLFgsFoKDgxWychn8/Px46KGHmDhxIidOnCi0j1+r1UqFChXo1atXnoUANW/enH379mWbFx8fz5NPPklgYCAff/wxTZo0cQ2+azKZsNls7NixA8A1OG+WjIwMvvjiC4KDgxk3bhyffvop3377LcOGDePhhx/Otq7dbsfDw4OjR48yc+ZMvvvuO5KTk7Fardx+++089dRT+F8iJXjv3r1Mmzat0N5nWTIzM9m0aRNpaWn06NHjsgeYFhERcSeTCdq0MS5HjsDYsTBypNFHLzExb47h7w9OpxFU8NRTULVq3uxXijYvL1i8GBo2NII2Clm23mXx8YHJk6FJE3dXkj9q1KhBjRo16NOnj2ve0aNH2bJlC+Hh4QCuUMS5c+cyYMAASpQoQXBwMIcOHaJ48eLMnDmTunXrUr58ecqVK3fRzzgWC+zaBSdPwsaNxmX5ciNUY/t2/jte/p3vhbz8cvbQlYJmtcLq1dC6dc7LfXx8qFWrFtOmTWPTpk20atUqW7BK8eLFOXHiBKdOnSIyMvKyj7tixQpMJhM33HADGRn/Z+++w6woD7ePf0/bTkd6U0EkIFWQImIXXmMJiFiiWGKL0dhNfknElmKJGjUaK1iigiUWxN5BsSKigiIqvUhftp72/nHCKgGlbBl2+X6u61zMmTPzzD0b3CuHmXnu8k0+973+OLfddhtr1qyhRYsWNGnSZOtOsJLCYXjkEejaFYqLa/TQ1S4nJ1PsZEmZJEmSJEmSJKkq+M/NkiRJklSDlixZQiwWo6ysLJDjl5eXc/fdd1e831zxSufOnSuWP/30U9577z0Avv32W7p06UJWVhZNmjShc+fOzFp/R9+PiEajLFq0iI4dO25V5oYNG5Kdnc2qVasqik5+KCsri2g0SjKZrLh58X+FQiHWrVvHhAkTKCgoqDjvZDJJKBQiHA7Tr18/dt55Zz755BMWLlxI48aN6dq1Kz169OCdd95h1qxZtGnThvLy8oqbHhcsWABA69atAWjcuDHnnnsuxx9/PDvttBP16tUjOzubNm3aMHHiRI444gi6dOnCX//61636GfxQnz6wiR9DnRcOw5AhQaeQJEmSJEmSJEmSVBtccw107w6nnAK77hp0GkmSJElSbTVx4sTtvgBhW8TjcaZMmUKXLl1o3rx50HEqhMNhmjZtGnSMOiEnJ4df/epXvPnmm7z99tskEomgI1UIh8NEIhGGDh1Kr169Npgotzo0bNiQUaNGcdttt3Hqqady3HHHMXjwYPr27UsoFOL222/nqaeeok+fPhv999CsWTOOOuooAA488EDmzp3L8ccfz5lnnklJSQm//e1vK7Zd/4zBySefzAsvvEB2djZ77LEH6XSav/3tb9x7773cdtttHHzwwZvMOWfOHMaPH19rfufE43G+/PJLxo8fz6hRoyxfkSTVKi1awJgx8Ic/wLPPwgsvwOTJ8OWXmYn/Adat++kx8vIgEsk859ehA/TvDwcdBCNGZD6Tfqhly0yxxp57wqpVmYKe2iI3F265JfN3e0fSvHnzDb4fZGVlAXDQQQdx880388EHHzBt2jTS6TQLFy7kwgsvBODwww/n2muvZbctaF5q3Bj22y/zWq+sLLO+pvXqlfm9mEpBeXmmCGNzJk2Cv/xl4/WffbZtGeJxmDHjx4tXwuEwQ4cO5aGHHuKJJ57gzDPPJBwOk06nCYVClJSUsGrVKpo1a7bBfq+++ipPP/00v/nNb+jYsSOpVIpwOFzx58SJEyktLaVXr17k5ORUjPdD69+3adOGNm3abNsJVoEOHeC66+CSS6CoKLAYVSo/Hy69NFMoI0mSJEmSJElSVbB4RZIkSZJq0OLFi7erh5Y2J+cHd8f98AGeVCpFMpmseN+hQ4fNFq/E43EWLFhE/fodWb6cildWFhx44I/fiNeoUSOaNm3KokWLWLlyJS1btiSdTlfcvJZMJikqKiInJ4eCgoKN9l+/3cKFCykpKaFJkyYUFhZWnMf64hWAwsJCGjVqVHHenTp14tBDD+Wtt97i0Ucf5cADD6y4QXLatGk89NBD7LHHHuyzzz4A5Obm0qdPn02eR8uWLcnOzmbp0qUb5NpaTZpA/fqZn92OpKAA9tor6BSSJEmSJEmSJEmSaoNWreDii+H88+Hpp4NOI0mSJEmqjebPn8/s2bM3uGe6LkkkEjz99NOcdtppQUdRNYlEIuy333787Gc/49FHH2Xt2rWBl3rEYjFatGjBiBEjaNCgQY0cs6CggD/84Q/07t2bP//5z/zhD3+gefPm1KtXj1AoxOzZswG49NJLNypeWX/P//rnF9q3b8+f//xnhg8fzu23384vf/lLmjRpUrHdQw89xPPPP0/79u0ZP348/fr1Y9GiRbz88stcdNFFXH755fTp04cmTZpscJz58+fXqtKV9eLxON988w1PPfUURx55ZLWX6EiSVNWiUTjiiMwLIJmEL76ADz+Ed96Bb76BkhIoLs6UEeTlZV4tW8LAgdCnD3Trlnk+UtqcnXfO/L3ae29YuTLz9217l5sL//gHnHpq0Em2H23atOE3v/nNBuvmzp3Lhx9+yBtvvEF+fj75+fnbPP6SJTVfzJOdDQ88kPlddsMNMHx4puBjc5YtyxQKVZVEIlOC9etf//g2I0aM4Prrr+fVV1/l0UcfZdSoURXfQ26++WYWLlzIRRddRIsWLUgkEkSjUe6++24eeeQRmjdvzu9///uKwpX1+1188cX89re/rXg2fHv/XnPmmXD//fDBB7Xj98hPCYWgfXv4/e+DTiJJkiRJkiRJqkssXpEkSZKkGlRYWLjND9+NGTOmitNs3vLly+nYsSMAXbp04aOPPmL58uX06tWL3Nzciu0aNmy42bFSqRR///tapk6Fpk2/f/XokSle+TGNGzema9euvPLKK3zxxRd07dq14oGirKwsSkpKKCwspGnTpjRu3Ljiprf11t/k1rRpUzp16sS7777LSy+9xL777kssFqvYbsqUKSxfvpx9992XTp06kUwmiUQiHHfccbz44ovcddddLFmyhGHDhrF8+XLuu+8+li9fznnnnUeXLl02OO76Qpf1y5FIhNzcXKLRKMXFxRVjb6veveHFF7d591qpvDxzM7okSZIkSZIkSZIkbYnzzoN77oHnnoNhw4JOI0mSJEmqbaZMmVLrShC21rJly1i2bBnNmjULOoqqUfPmzTnrrLN48803efvtt0kkEjWeIRQKEY1GOeSQQ+jdu3cgE9kOGzaMYcOG8e677zJ27Fi++OILotEovXr14rTTTuOAAw6o2Db935mO1xeqrH8B9OvXjw4dOvDZZ5+xcuXKDYpX7rzzTgCuuOIK+vXrRzKZpFWrVpx44okAnHTSSUyZMoXDDz+84ljLly/nwQcfrLW/b+LxODNnziQ/P5+DDz446DiSJFVKJAI/+1nmdcIJQadRXbTbbpmyhEGDYOlS2J7/L2BeHowdC0cfHXSS7V/79u1p3749w4cPr/RYX3yRKUApKamCYFvob3+Drl3h008zBRhbehqHH54pEcrLg8WL4dVXM2P9t9tym8yY8dOfZ2Vlcckll/Db3/6W0aNH89JLL9GjRw9mzJjBI488Qo8ePSq+f63/XnfssceycuVKBg4cCEA0mplubf13vB49emx74ACEw/DII5nir6KioNNUTm4uTJiQKUKTJEmSJEmSJKmq+M/OkiRJklSDysvLg46wVd5991169uxJTk4OBQUFnHHGGZvcLrqFdzWdfHKcZ57Zugz5+fkMHTqUiRMnMmnSJIYPH05WVlbF56+88goA3bt3ByAcDlNSUsKHH35IgwYN2GOPPUin0zRp0oRjjjmGBx98kL/+9a/MmTOHvffem2QyySuvvMLEiRPZZZddOOmkkyrGAWjTpg333HMPf//73xk/fjwTJ04knU6zxx57MG7cOI4//viNyl5+uLy+YOVnP/sZK1eu3KDsZVsdfzy8/TasW1fpoWqNNm2gVaugU0iSJEmSJEmSJEkBSqch/i2UfgjlX0JqHaQLIVUK4TwI14NwAWR1hZw+ENuxL7BlZ8NNN2UKWA44IDNBzdZYtQo++ggWLMhMbFNaCqkU5ORkXo0bQ69e0K4dBDBXqCRJkiSpGhUVFTFnzpygY1S7ZDLJ1KlTNyiBUN0UiUTYb7/96Nq1K6+99hpfffUVQLWXsMRisYp774cMGUKDBg2q9XhbYq+99mKvvfaiuLiY7Ozsivv91z8T8PXXX7N8+XL69etXMRHv+mKVdDpNeXk5+fn5RCIRvvrqKzp16kQ4HGbhwoW88847ZGdnc8wxxwCZ5woSiQTRaJQmTZoA8MYbb1T8N5dKpRg/fnyte87kf8Xjcd5//306d+5M+/btg44jSZK0XWvXDqZNgxNPhDfegOLioBNtKDcXGjTIlCEMHhx0mh1PUVHmtoCasv/+cO65UFYGv/wlbM1Xk8aNv1/u0AFOOSVT1HPwwfDOO9uWZ0sKZ0aNGkWjRo249tpreeKJJxg7dizZ2dkMHTqUP/3pT3Tr1o10Ol3xLPdhhx3GYYcdtm2BtlMdOsAzz8DPf779/Q7ZUrm58PDDmdIfSZIkSZIkSZKqksUrkiRJklSDKvNAzL333rvRulNOOaUycTZr9erVjBs3jkMPPZS2bdtWrF+xYgXFxcUV60q25G42IJGIb1OOQw45hG7duvHvf/+bjh07MmLECOLxOE8//TQ333wzPXv25LTTTqt4oOmLL75gn332oXPnzsycOZNEIkEsFuPggw9m/Pjx3HXXXTz11FNMmDABgAYNGjBy5Eguuugi+vbtWzHOeu3bt+eGG27gzDPPJJ1O06hRI5o2bVpRAPPDopUfEwqFqqR0BTI3H559dpUMVSsUFMCllzpZkSRJkiRJkiRJknYwybVQ9BKUTIWSN6HsMyANoWimdIXUJnaKZkpY0uUQyobs7pC3D+T2h7wDIZxTwycRrP/3/+C22+Dmm+Gii358u8JCePdd+OCDzARHH32UKV7Jy4Nk8vsXQDgMkUjmlUhkrmN26wb77AN77QX9+0Pr1jVzfpIkSZKk6vHhhx8GHaFGpNNpZsyYwSGHHEJ2dnbQcVQDmjVrxqhRoygqKuKjjz5i6tSpJBKJKi/+yMrKIi8vj4EDB9K9e/ft8u9XXl4e6R/MaLz+mYCXX36Zyy+/nF//+tecccYZ7LTTThXPFoRCIT766CMmT55Mq1at6NOnD5ApUMnPz2f33Xdn5cqVLFq0iA4dOgAQjWYe5V+yZAnRaJSGDRsCmf/+Jk+ezJo1a2rojKtXIpHgscce49xzz62y5yYkSZLqqqZN4dlnM+Ump58OpaVbV3hRXXJz4YQT4IYbID8/6DQ7ppKSmiteadAAxo3LXP++7DKYPn3z+6TTmeKgxx+Hzz/PFMUMHJi5Fp+fn3kW+O67t71Mo7R0y7Y7+OCD2Xffffn4449p0KABHTt2rCjV/N/nw+uq/fbLFJccc8yWFdZsT/Ly4PbbwR5gSZIkSZIkSVJ1sHhFkiRJkmqJ+fPnB3LcpUuXcu+995Kfn0+DBg0oKipizZo1nHDCCRtsU5123XVXxo4dy9FHH82f/vQn7rzzTgAWLVrEkCFDuOaaa6hfv37Fg09NmjQBoHnz5sD3DytFo1FGjhzJwIEDWbZsGaFQqKJEJf+/d4L+2E110WiUn/3sZ9V6nlsqJwdOPTUzQVB827psapVUCo49NugUkiRJkiRJkiRJUg0pnQGrboS1j0AotnHJyk9OtJKA1Nr/blcKJW9BydsQzod0Chr+ChqdC1k7V+MJbF9uvBEGDIDjj4eWLTf8bMaMzOePPAKx2MaTGm3pvJfvvgvvv5+ZSKa8HPr2hUsvhaFDMwUtkiRJkqTaI5VKVZRR7AhCoRCffPIJffv2DTqKalB+fj6DBw9m0KBBfPXVV0ydOpUFCxaQTqcJh8NbVcQSCoXIysoikUgQi8Xo0KEDAwYMoG3bttv9ZLebyterVy923313brjhBqZNm8aIESPo3bs3u+22Gw899BA333wzAMceeyzNmjUjlUoRDodp2LAhffv25d577+Wuu+7isssuqyicmTFjBpMmTSKRSFSs++6773jrrbfq1O+a0tJSXnjhBX7+858HHUWSJGm7FwrBqFGZ8oSTToI33oDi4mCy5OZmSjgeeQSGDAkmgzLKyzPP09aEq6+Gtm3hzTfhuuu2bJ9586B37w3XvfgiLFoEd9yRef+zn8Euu8DXX299pq15XjorK4t+/fpttH57/x5alQ4/HO6/H048sfaUr+Tmws03ZzJLkiRJkiRJklQdLF6RJEmSpBqUlZUVdIRtVlRURFFREQDt2rVj550zE/Gk02lmzZq1RWPEYrFtPn6fPn2YNm0ad955J59//jnZ2dn07NmT/fffn06dOgHf3xDXtm1bUj+4u/B/b5Rr3bo1rVu33uRxastNdeeck7kRsa4Xr0SjmRvo/tuLI0mSJEmSJEmSJNVN6XIofAJWXAPlX0A6DiQgXRWzYyS/L2NZdRus/hfk9IUml0L+UAjV7WaQTp3gV7+C3/8exo3LTFbzxBNwzTXwxReZa66JROUnIkmlYO1/f8xvvQUffww5OXDeeXDaabDTTpU8EUmSJElSjZg9ezbJZDLoGDUmHo8zZcoU9txzz1pzH7WqTjgcZrfddmO33XYjnU6zZs0aFi9ezIIFC5g7dy7fffcd5eXlhEIhwuEw6XS64pWTk0Pz5s3p0KEDrVq1olWrVhQUFAR9SpXWt29fxo8fz80338w///lPnnnmGVq0aEFxcTErV64E4KSTTuLss8/eaN8//elPzJgxg2uuuYbvvvuOvn370qhRI66//no+/PBDcnNz6dGjB6lUikcffbROla4AJBIJpk+fzh577EH79u2DjiNJklQrNGsGzz4LEyZknhktLYXCwpo5dl5e5hrn6NFw/fU+w7k9yM6GcLhmjtWmTebPffb58bKXceMyr549Yfr0Hx9rypQN3zdvvm3FK7X4EfzAHHUU1KsHw4cHV960pXJzM0UxRx0VdBJJkiRJkiRJUl1m8YokSZIk1aCaKF5p0KAB5513XsX7K664YoPPO3fuvMn92rVrR05ODgBz5sypeIjnhBNOYN68eSxdupREIkGbNm0YMGBAxYN1H3/8McuXL9+ibJUpXgGoX78+F110UaXGqCt23RX23BMmTw46SfWKxTITEUmSJEmSJEmSJEl1VuF/YPGpkE5Aurpn0SmHNFDyFiycBpEG0OohyNunmo8brD/8ATp3ht/9Dm6/HdLp6p+wqLAw87r6arjySvjlL+HGGzOTnkiSJEmStl8zZsygvLw86Bg1qri4mFWrVtG4ceOgoyhAoVCIhg0b0rBhQ7p06VKxPp1Ok0wmicfjhEIhYrEY4XC4Thf17LTTTlx11VWMGTOGe+65h+eff55kMkmTJk3Yc889OeWUU8jNzQUy5TWQKR1p3749EyZM4Oqrr+ahhx7iqaeeIisri0QiQTKZpFOnThxwwAFMnjyZNWvWBHmK1SaRSPDYY49x7rnnVvr5EUmSpB1FKASjRmXKCCZNgmuugQ8/hGQS4vGqP15BQeaa5YUXwskng18Ftx+5uZm/D9ur3r1hxoyN/17uvfeG7xcv3rbxs7O3bb8d3SGHwKuvwi9+AatXQ0lJ0Ik2lJOT+b3z6KOw775Bp5EkSZIkSZIk1XUWr0iSJElSDapXrx6RSIRkMhlYhmOOOWaT6/fff/+K5ZtuuqniQZ7GjRuzyy67bHKf2bNnM2nSpC06bjgcpn79+luZVj/ld7/L3FBbVBR0kuoRCkH37pkJkCRJkiRJkiRJkqQ6J7EclpwKRS9Durjmj59eB4l1MH8oNDgRmv0dwvk1n6MGrFqVmTzouusglarZY6+f1OTf/4ZnnoGHH4YfXJ6XJEmSJG1nFi5cGHSEGhcKhVi8eLHFK9qkUChENBolGt3xHkmPRqOcccYZnHHGGRQWFlLvB426qVSqonQlnU5X/Hzat2/PXXfdxQ033MDHH39Ms2bN+M1vfsPSpUs54YQTSKfTTJ48mXh1zKC9nSgrK+PTTz+lV69eQUeRJEmqVSIROOywzGvOHLj5Zrj3XgiHobwcSku3bdxoFPLzM/vvvTdccgkceGBmXG1f8vOrvnhlzBi4/PLM8rhxmbIdgHvugddf33j7yy77voznoYfgvfdg/T+VnHNO5u/Ov/8NU6Zk/k4NGgQXXfT9/u+/D99+u21Z8/K2bT/BXnvBV19l/rcYN277KV/Jy4MRI+DWW8EpBiRJkiRJkiRJNWHHu8tNkiRJkgLUsmVLotFooMUrW2vatGl06tSJRo0akZOTQ1lZGYsXL2b69OnMmDFji8eJxWK0atWqGpPueP7f/4M+feDttyGRCDpN1cvJgbvuCjqFJEmSJEmSJEmSVA0K/wOLT4ZUCVAebJZ0Cay5HwqfhtaPQN4+weapQul05prjBRdAWVnNl678UGlp5nXYYTBqVGaipIKC4PJIkiRJkjYWj8dZu3btZrfr0aMHRx55ZMX7K664YqNtxowZU7H85JNPMn369J8cMxwOs/fee9OyZUtat269QcHDuHHjmDt37ib3a9CgAYMHD2bXXXeloKCAsrIy5s+fz9tvv838+fM3ey4A5eXlLFiwgK5du27R9tKOqF69eqTTaUL/nQV5fenKunXrOP300zn88MM55phjNth+8ODBXHfddbz22msMHDiQ0aNH89lnn1WMUVfF43EmT55Mz5496/y5SpIkVZddd4V//AOuuQamTYMPPoA338yUYCxalCkzSKczr1Qq82c4/P2rtBRyc6FHD9h3X+jbN/Nq1izoM9NP+dnPMte1a8LEiZtef9553xevvPgi3Hffhp+3aQOXXrrpfZcuhZNO2vZMdjdWTl4e3HYbHHts5p6E1auDK2DJycncD/Hvf8PBBweTQZIkSZIkSZK0Y7J4RZIkSZJqUIsWLYjH41u07fTp0zf7gN2mHtJbs2bNJtf/1D4/5c033+TNN9/cqn02JZFIWLxSxUKhzE1nnTolSCTq1lf8vDy45BLYY4+gk0iSJEmSJEmSJElVKFkIi0+AopcgXRx0mu+lSyBZAvOHQoPR0PxmCMWCTlUpCxdmJhP5+GMoKgo6zfeKi+Hhh+HZZ2HCBBgyJOhEkiRJkqT1li5dSiwWo6ymZjn9gVgsxn777bdV+7Ro0YITTzyR3NzcinXRaJTdd9+d3Xbbjaeffnqz96Ov92PFLpK+t6kSkdWrVzNt2jTeffddZs6cyUEHHUSvXr1YsWIFt9xyC3//+9/ZY489+NOf/kTTpk155JFHKC8PuIi5BhQWFrJw4ULatGkTdBRJkqRaLScHBgzIvM45J7OuuBimT4f58zMFKyUlkExmilZycqBRI+jZE1q0CDS6tkGrVpCVlfnfdXv0t7/BnDmZIo0OHTJFPvE4fP115vr3DTfA8uXbNnZeHgweXKVxd1iDB8NXX8FFF8HYsZl1NfV3Kjs78+z7yJFw661Qv37NHFeSJEmSJEmSpPXq1qyskiRJkrSdy8rKIj8/n8LCwqCj1LisrCzy8vKCjlHnrFz5CdHoPUQifyOZzN38DrVAKATt2sEf/hB0EkmSJEmSJEmSJKkKJVfA3CEQ/wrSNT+B6xZJl8Ca+6D8S2gzEcK18xrk7NkwaBCsWgWJRNBpNlZamnkNG5aZ6GTUqKATSZIkSZIAFi1aRDKZDOTY6XSahQsXsnjxYhYuXMgRRxzxk9uHQiFGjBhRUbry5Zdf8uGHH9K+fXsGDhxIOBzm0EMPZe7cuaxevXqzx//uu+9Ip9ObLJaQ9OPatGnD2LFjueKKK7jqqqu46667iEQiFBYWsnbtWvr06cO//vUv+vTpw8KFC1m7dm3QkWtEIpHg7bff5uijjw46iiRJUp2Tl/d9GYvqllAIuneHyZO3ft/77su8/tcVV2ReW2rnnX/8sy++gKuvzryqWiQCffpU/bg7qrw8uO02uOwyuOMOuPnmTElOdU1vUK8ehMNw5plw9tnQtm31HEeSJEmSJEmSpM0JBx1AkiRJknY0rVu3DjpCIFq0aBF0hDonmUzy73//m9zcR+jSpYhoHalXzcmBRx+lzpyPJEmSJEmSJEmSRGIxfLsnlM/efktX1kuXQMk7MG8IJKtp1o1q9Mkn0K8fLF++fZau/FBJCZx8Mtx5Z9BJJEmSJEkA8+bNIxHQl8ny8nLuvvtunn32WT7++OPNbt+pUyeaNm0KQGlpKY8++ihffvklL730EnPmzAEgFovRt2/fLTp+KBRi1apV25xf2pH179+f5557jmnTpnHcccdx0EEHccYZZzBu3Djeeust+vx39uB33nknsN8xNS2dTjN79myKi4uDjiJJkiTVKkOGZEpIdjSlpdC1a9Ap6p4WLWDMGFi6FO6/H/r3h9xcyM+v/Nj5+ZmCl1694K67YNky+NvfLF2RJEmSJEmSJAXLKUwlSZIkqYa1b9+e2bNnk0wmg45SY8LhMB06dAg6Rp0TiUR4/fXX6datKw880JTOnbf/iYM2Jy8PLr0UunULOokkSZIkSZIkSZJURZIr4NsBkFgI1JILeukSKPsE5h8A7d6AcG7QibbI55/D4MGwdm3QSbZcSQmcfz6Ew/CrXwWdRpIkSZJ2bMuWLQs6whbbeeedK5YXL168QZnD/Pnz2XXXXQG2+B7ucDjMihUraNy4cZXmlHYkPXr0oEePHiSTSSI/mCk5lUoRj8f54osvSKfTASaseR9//DEDBw4MOoYkSZJUa/Trlym0qE3XvKtChw6QlRV0irorGoUjj8y85syBN9+EKVPg7bfhq68gJwdSqUwBzv9OfxCJQHZ25s/SUth5ZxgwAPbeO/PaffcgzkiSJEmSJEmSpE2zeEWSJEmSalj79u0Jh8M7VPFKNBq1eKWKpVIpli9fzuLFixk6dCitW8PNNy/i9NObkExmBx1vm+TmZiZB+r//CzqJJEmSJEmSJEmSVEWSa2HuYEgsptaUrqyXLoOyT2HBYdD2OQjFgk70k775JnO9sbAw6CRbr7gYzj0XGjaEo44KOo0kSZIk7bh+WF6yNcaMGVPFSTavYcOGFcvr1q3b4LMfvt/SIpV0Ok08Hq+SbNKOLhKJkE6nCYVCQKbYaNGiRUQikW3+PVMbJRIJvvrqK4tXJEmSpK2w555QVhZ0ipoVCsGgQUGn2HHsumvmdfLJmfeJBMycCR98AEuXZu5fKCqCdBoKCjLPfjdrBr17Q9euFuRIkiRJkiRJkrZvFq9IkiRJUg1r2bIl9evXZ8WKFUFHqTE5OTm0bds26Bh1SjgcpnHjxjRv3pz3338fgGbNPiKZvJ9Y7CHi8dr1lT8nB3r1gqeegmjtii5JkiRJkiRJkiRtWjoNC0dC/GugPOg02yZdAiXvwNLzoMU/g07zo4qLYcgQWL0682OvjUpKYPRo6NAhM5mOJEmSJKnmJZPJoCNssawfzHL5v7l/+D5rK2bD3JEKIaTqtr50Zb1FixZt0X9jPXr04Mgjj6x4f8UVV2y0zQ/Lnp588kmmT5/+k2OGw2H23ntvWrZsSevWralXr17FZ+PGjWPu3Lkb7bP33nvToUMHmjZtSm5uLpFIhJKSEpYuXcqMGTM2e8z1lixZskXbSZIkScpo1Qq6dIGPPw46Sc3Jz4eTTgo6xY4rGoU99si8JEmSJEmSJEmq7ZzKVJIkSZICMGjQIJ5//nnKy2vp5DpbIRaLMWjQoI0eHNK2S6fThEIhotEo3bt3Z+zYsTzwwANMnDiRHj2+5Le/jXL22WlKSmrHzzw3F7p2hRdegOzsoNNIkiRJkiRJkiRJVWTtQ1AyBdJlQSepnHQxrBkL9Y+FvL2DTrNJF14Iy5dDKhV0ksopLoaRI2HWLK+dSpIkSVIQtrV45d57791o3SmnnFLZOD/ph/ehR6MbPir8w/dber96Op2uVcUzUm0zd+7cwP4bi8Vi7Lffflu1T58+fWjYsOEG6woKCigoKGDXXXelZcuWPP/885sdp7y8nOLiYvLy8rbq+JIkSdKO7NJL4fTTobAw6CQ1o3Fj2GefoFNIkiRJkiRJkqS6IBx0AEmSJEnaEXXr1o10Oh10jBqRTqfp0aNH0DFqvWQyyT/+8Q8AQqFQxUNX559/Pi1btuTaa69l/vz5tGjRgpNPhvvvD5GbG2TiLZOXB/37w5tvQkFB0GkkSZIkSZIkSZKkKpJYAkvPgnRR0EmqRroEFo2CVHHQSTby1ltw331QUhJ0kqqxbBn84Q9Bp5AkSZKkHVMkEtmm/ebPn7/Rq7qtXr26Yrngf27C/eH7lStXbtF4oVBoowIXSVVn8eLFgR07nU6zcOFCPvjgA5566qkt2mfevHm88sorTJgwgfvuu4+nnnqKFStWVHy+5557btHvjGg0yqJFi7Y5uyRJkrQjGj4cQqGgU9SM/Hy4+OId53wlSZIkSZIkSVL1snhFkiRJkgIQi8Xo2bMn4XDd/loWCoXo2rUr2dnZQUep9Q488EDOP/98/v3vfwPfP9jZoUMHTjjhBL7++mumTp3Ke++9x4wZMzjqKHjqKahfP01WVpDJf1xeHvziF/DCC9SKkhhJkiRJkiRJkiRpi6TTsOhESJUGnaRqJVfBsouCTrGB4mIYNarulK5A5pxuuw3efz/oJJIkSZK046lNxSPffPNNxXLLli03yN6+ffuK5W+//XaLxrN4Rao+paWlFBcHV2hcXl7O3XffzbPPPsvHH3+8Rfv85z//YfLkycycOZNvv/2Wjz/+mJdffrni80gkQiwW2+w48Xjc4hVJkiRpK2VlwZlnst0+G1yVUik48cSgU0iSJEmSJEmSpLqibs/wK0mSJEnbsb322qvOF69Eo1EGDBgQdIxa7+CDD+aNN94gFAoxceJEEokE6XSaVCpFQUEBF154ISNHjqRRo0asWbOG6667jk8//ZSDDoLZs0MMGlRKNFoW9GlUyM6GRo1gwgR48EHYguetJEmSJEmSJEmSpNpj7b+h5G0gHnSSqpUugTXjoPitoJNUuPBCWL066BRVr6QEjj4ayrafy7ySJEmStEPIquYZTRs0aMCYMWMqXv+rc+fOFa8fateuXcX69eUos2fPZsWKFQBkZ2dz9NFHs9tuu3HIIYfQoUMHIFN48MEHH2xxvuo+f2lHtWTJki0qKdlehcNhGjduTK9evSrWLVq0iJItaENOpVLMnTu3OuNJkiRJddLZZ0MdfwSdaBRGjYL69YNOIkmSJEmSJEmS6opo0AEkSZIkaUfVpEkTdtttN7744guSyWTQcapcOBymXbt2NG/ePOgotdovfvEL3nzzTS6++GJeeuklHn30Uc455xwGDhxIKBQilUqx0047ceONN9KwYUMeffRRHnroIWbNmsXo0aOpV68e+fmPkUjkEYuNJRTKpbw8uPPJy4NDD4U77siUr0iSJEmSJEmSJEl1SrIQlv4a0kVBJ6ke6RJYdBzsOhdCwc7y8v77cP/9mZKSumjZMrj6arjqqqCTSJIkSdKOo1WrVixZsiSw4x9zzDGbXL///vtXLN90002sWbOGdDrN448/zoknnkhOTg6dOnWiU6dOFdul02kmTZrEqlWrtujYiUSCZs2aVe4EJG1SUVER6XR6m/bdVElTTWnevDlnnnnmButSqRSzZ89m0qRJWzxOUVEd/bdSSZIkqRq1awf77gsvvwyJRNBpqkcsBhdeGHQKSZIkSZIkSZJUl9TxXntJkiRJ2r79/Oc/JxaLBR2jWsRiMY488sigY9RqJ554Is888wxXXXUVY8aM4bjjjiOVSnHzzTdTWFhIOp0mHA6TSqVo1KgRf/vb37j22ms54ogj+OCDDzjnnHM46aST+OijD7n44nYsWJDLAQdAfj6EQjV7Lvn5maKV8eNhwgRLVyRJkiRJkiRJklRHrX0Q0qmgU1Sv5BooejHoFPz5z3W3dAWguBj+8Q8oKws6iSRJkiTtONq2bUtWVlbQMbbY4sWLueOOO/joo49Ys2YNyWSS4uJivvjiC8aNG8fHH3+8xWPFYjHq1atXfWGlHViijs2SHAqFiEQiW7x9PB6vxjSSJElS3XXXXZCdHXSK6pGbC2ecAd26BZ1EkiRJkiRJkiTVJaF0Op0OOoQkSZIk7ci++OILHn/88Tr1MEksFuPwww+nm3e8bbPf/OY33HbbbVx++eWceeaZNGvWjNWrV7P//vuzbNkyXnvtNTp16kQ6nSYUCpFKpQiHv+9XfeONN1izZg3pdJrdd9+dzp07A5BOw9tvw9//Ds89l9m2tLR6ziEUgrw82GknuPhiOOEE8HlMSZIkSZIkSZIk1VnpNHy9C8S/DTpJ9cvbD9q9Gtjhly2D9u2r71rn9qKgAO64A447LugkkiRJkrRjWLp0Kffeey/l5eVBR6lx7du356STTgo6hlQnffjhh7zwwgtb9MxIjx49OPLIIyve33vvvRttc8opp1QsP/nkk0yfPn2r8owZM6Ziedy4ccydO3eT28ViMVq0aEE0GqVhw4b07duXli1bArBu3Tr++c9/UroF/0DXoEEDzjvvvK3KKEmSJCnj7rvhvPOgqCjoJFWrbVv48kvIyQk6iSRJkiRJkiRJqkvCm99EkiRJklSdOnfuTMeOHYlEIkFHqRLhcJh27drRtWvXoKPUWhdffDG33XYbv//97znjjDNo1qwZqVSK3NxcBg0axKJFi7j66qtJJBKEQiGADUpXAIYMGcLhhx/OEUccUVG6ApkylEGD4IknYO5c+OMfoWnTqi1EycnJvH7+80y5y9dfw69/bemKJEmSJEmSJEmS6riSKZD4LugUNaPkHSj/NrDD33ln5tpnXbduHVxzTdApJEmSJGnHsdNOO5FIJIKOUeNCoRDt27cPOoakTZg/f/5Gr5oSj8eZP38+33zzDdOmTWPcuHEVvyMLCgro0qVLjWWRJEmSdlSnngq9e0M0GnSSqpObC48+aumKJEmSJEmSJEmqehavSJIkSdJ24LDDDiMWiwUdo0rEYjGOPPLIikIQbZ2SkhLq1avHueeey5lnnknz5s2BzAON2dnZXHrppbRt25YpU6ZUPDSVSqW26VjNmsEf/gBLlsBDD8Fpp8HPfgaxGBQUQH7+5seIxaB+/cyfzZrB0KFw9dXwzTfw9NMwePCOMeGRJEmSJEmSJEmSxMrrIF0cdIqakU7B6n8GcuhkEv7xDygpCeTwNe6rr2D69KBTSJIkSdKOIRwO07hx46Bj1LisrCxat24ddAypzopGo7Xq+Yroj8zonE6nSafTFe9zc3MrNZ4kSZKkzQuFMs//ZmcHnaRq5ObCGWfAXnsFnUSSJEmSJEmSJNVF3qkkSZIkSduB3NxcRo4cycMPP0wikQg6zjaLRqMceeSRFBQUBB2l1srNzeWiiy4ikUhQv379ivWhUIhUKkWLFi34xS9+wc0338zYsWO58sorCYcr16saicDPf555ASQSMHMmfPghvP02zJqVmbSopCQziVFOTubmxsaNM8Uqe+4JvXtDo0aViiFJkiRJkiRJkiTVXomlUPQikN7spnVDOay+A5peDeGaneHl2WehrKxGDxmosjL4+9/h/vuDTiJJkiRJO4Z27dqxYsWKDcoF6rpEIkGrVq2CjiHVWbFYrNqLVxo0aMB5551X8f6KK67Y4PPOnTtvcr927dqRk5MDwJw5c0gkEvTp04devXrx2WefsWLFCkpKSmjQoAF9+/YlFotV7LtgwYItymbxiiRJklQ5bdrAP/4B554LxcVBp9l24TDstBP89a9BJ5EkSZIkSZIkSXWVdypJkiRJ0nZil1124YgjjuCpp56qleUr0WiUYcOGsfvuuwcdpdbLy8vb5PpwOEw4HOboo4/m5ptv5sEHH+TYY4+lS5cuVXr8aBT22CPzOumkKh1akiRJkiRJkiRJqpsKnwDCQaeoYSEofg0KhtboUf/1LygsrNFDBiqZhEcfhbFjIRIJOo0kSZIk1X29evVixowZxOPxoKPUmBYtWlBQUBB0DKnO2h7++zrmmGM2uX7//fevWL7ppptYs2YNAM2bN6d58+Y/Ot7777/PvHnztujY9erV24qkkiRJkjbllFPgk0/g7rtrZ/lKKAQNG8Jrr8F/ux8lSZIkSZIkSZKq3I72hKckSZIkbde6devGIYccQjRau3oyY7EY++23H7179w46SrUpLS1lzZo1rFixgqVLl/Ldd9+xevVq1q1bRzqdrtEsAwcO5JxzzuHbb79lypQpNXpsSZIkSZIkSZIkSZtQ/Caka+HsJpWRKobS9zZaPXnyZLKzs4nFYsRiMbKysjZ45eTkEIvFNpiY8bvvvuOee+5h+PDh7L777tSvX59WrVpx+OGH8+yzz24w/vvvV/uZbXeiUZg1K+gUkiRJkrRjaN269Q5VEpCVlcWgQYOCjiHVaS1atKhVZU7ffvstH3zwAUuWLKGoqIhkMkk8HmflypXMmDGDBx98kEmTJm3RWJFIhPbt21dzYkmSJKnuC4Xgpptg+HDIyws6zdarVw/efBN22SXoJJIkSZIkSZIkqS4LpWt6dlhJkiRJ0mZ9/PHHPPvssyQSiaCjbFY0GuXggw+mb9++QUepMuvWrWPx4sUsXLiQuXPnsmTJEsrLy4lEIoRCIUKhEOl0eoNX06ZNadeuHW3btqVly5Y0adKEUChUbRkff/xxRo4cSbt27Xj55Zfp2LFjtR1LkiRJkiRJkiRJ0mbM2QXi31TRYCEoOAzqHw+5/SDSHNJxSCyE0g+hcDysm7j5YXbfzC3CS34Dq/9Zuah5+0O7VzZYNW/ePO6++25SqVTFtdX1Pv/8c5588kl22203Zs6cWXFN9bLLLuPqq6+mdevWDB48mBYtWjB//nyefPJJQqEQF154IX/9619Zvhxat4by8q2POno0jBv3/fstvZx76KFw9tnQty/Urw/Ll8Prr8Nf/gKffbbhtq+9Bvvuu/kxO3SAuXO37PgABQVw662Zc5AkSZIkVb+PPvqIF154gfJt+QJay+Tk5HDxxRcTDoeDjiLVaTfccAOFhYVBx6hx2dnZHH300ezi7MqSJElSlUgm4cQT4cknobg46DSbFwplrrO/+ir07h10GkmSJEmSJEmSVNdFgw4gSZIkSdpYz549yc7O5j//+Q/xeDzoOD8qGo1y2GGH0b1796CjVNqaNWt4//33mTZtGmVlZUSjUeLxOKlUqmKbHy7/r6VLl7J06VKmT59OOp0mlUrRsWNHBg4cSNu2bau8hGXEiBEcf/zxTJgwgWnTplm8IkmSJEmSJEmSJAUlVQrx+VUzVqQZtJ4AeUP+54NciNSH7C7Q4JfwZUNIramaY1ZG6ccbrWrXrh1XXnnlJjcf/d/mkNNPP32Da6jdu3fn+eefZ7/99iMSiVQUtnz66afsvffeXHvttYwaNYqlS3uSk7NtxSvb4i9/gd//fsN1rVrBccfB8OGZ13PPbf24W3sbwLp18PbbFq9IkiRJUk3ZY489eP7554OOUe0ikQj9+vWzdEWqAa1bt2bWrFlBx6hx8Xicli1bBh1DkiRJqjMiEXjwQTjnHBg3DoqKgk704yIRaNQI3noLdt896DSSJEmSJEmSJGlHYPGKJEmSJG2nunTpQpMmTXj00UdZs2bNdlXAEovFKCgoYOTIkbX6IZh0Os3XX3/N22+/zdy5cwFIJpMb/Lm1yn8ww88XX3zB119/TX5+PgMHDqR79+5kZ2dvlGFrS1lSqRThcJgRI0bw73//m+uvv57hw4cTDoervOBFkiRJkiRJkiRJ0maUfQLhPEitrdw4oVxo+wLk9My8TydhzThYNzFTshJtCwXDoN7wrRu3dBosPWfj9eVzKpcXIL0OEt9BdKfNbrpmzRqeeOIJsrKyOOmkkzb47Kijjtpo+1AoRPfu3Tn22GO56667eO211ygu7klxceVjb4n+/TcsXfnTn2DqVBg6FC68EHJy4IEHoFMnWLUqs80550CDBhuPdemlcNhhmeUpU2DRoq3PM2XK1u8jSZIkSdo2sViMHj168NFHH5FKpYKOU6323HPPoCNIO4T27dsze/bsbX5OobbKzc0lNzc36BiSJElSnRIKwS23wC67ZK5jl5bC9vbPF/n5mWvpTz4J7dt/v37989GSJEmSJEmSJEnVweIVSZIkSdqONWvWjLPOOou33nqLyZMnk0gkgo5ENBplr732Yt999yUSiQQdZ5ukUik++OAD3nrrLcrLyzcoS6lq8Xic1atX89JLL/Hiiy/SvXt3DjjgAPLy8gAqilK2poBl/U2F+++/P/379+ePf/xjrf3fQpIkSZIkSZIkSar1Sj+EdLzy4zT67felKwCLjofC8Rtus/Z+iHWC1Fa0j6TWQEk1tXaEcjLnXzB0s5s+8MADFBcXc8wxx9C4ceMtPkReXh6hUIh0Os3rr0NNXTY/4ojvl994A66+OrP88suZEpXddoMmTWD0aLjppsxnn3668Tj168OQId+/v/76bcszezYkk+ClYUmSJEmqGf379+fjjz+us8Ur4XCYTp06Ua9evaCjSDuEVq1aEY1Gd7jilZYtWwYdQZIkSaqTQiG44AI49FA4+miYMweKioJOBeEwZGfD5ZfD+edvfH07HA5XPNOdTqfJzs6u+ZCSJEmSJEmSJKnOsnhFkiRJkrZz4XCYIUOG0KVLFx599FHWrFlDPF4Fk/ZspVgsRkFBASNHjqzVD7+sWLGCRx99lJUrV9boz3H9sT7++GM++ugjvv32W7777jt22WUXTjrpJHr37l2x7ZaUsKRSKerXr89rr73mjYWSJEmSJEmSJElSkEo/hHRJ5cdpMPr75aJXNi5dWS8+e+vGze4DHZdCpCEkvoOSt2Dl9ZnclZUqgbLPtqh45Y477iCdTnPmmWdu8fBlZWU8/vjjpNNpDj74YK67rjJht06jRt8v/+8ENevWfb+8337fF69syumnZ8pXAL78Ep56atvyZGVlJsvZbbdt21+SJEmStHWaNGnCgAEDmDp1aiD3ble3aDTKoYceGnQMaYfRsmXLHa50JRaLsZv/mCVJkiRVq86d4aOP4Prr4YoroKwMguqQzcqK06VLjAkTMte10+k0kHlWevXq1XzxxRe8/PLLPPHEE6TTaRo3bsyAAQMYPXo0HTt2DCa0JEmSJEmSJEmqU8JBB5AkSZIkbZlmzZpx1llnccABB1BQUEBWVlaNHDcrK4v8/Hz23Xdfzj777FpbupJKpXj77bf517/+xbJlywJ7ADL13zsWW7duTdOmTbnnnnvo168ff/zjH5kxYwYAoVDovzcUbmz9+nA485Xe0hVJkiRJkiRJkiQpYKm1lR8jlAfZu3//vujFyo+5XqQeRJtBKAtiraH+MdD+Hag3vAoGj0O6aLNbvf3228ycOZMuXbowePDgLR79jDPOYMGCBZxyyil069aN4uLKZN06M2d+v7zffrDvvpCTA0ceCT16fP9Zhw4/PkYkAuee+/37G2+EH7kUvFnhMBQWbtu+kiRJkqRtM2TIEOrVqxd0jCoXi8X4+c9/TkFBQdBRpB1GLBZjjz32IBQKBR2lxqTTabp37x50DEmSJKnOi0Tg0kth2jTo3h3y86Emv3rEYuVAMc2a3c5bbxWzvn9x/fefadOmcf3113PMMcfwpz/9ia+//pq8vDzWrFnDn//8Z4YOHco999xTc4ElSZIkSZIkSVKdFQ06gCRJkiRpy4XDYfbaay/69evHN998w5QpU5g7dy4AyWSyyo4TiUQIhUK0bt2aQYMG0bFjx1r9gM+KFSt47LHHWLFiBYlEIug4QObBqV133ZVLLrmEV199lb/85S/MmDGD888/n3333beifGX9zz2VShEOhwmFQiQSCaJRv9JLkiRJkiRJkiRJ24XU5otHNivScMP3yRWVH7PsCyh8DMqmQ3IV5PSExpdCtCmEYtD8Dlj3HKRLKnec1LrNbnLXXXeRSqU47bTTtnjYP/7xjzz44IP07duXm2++GYDy8m1OudXGjoULLoB27SA3F157bdPb5eT8+BijRkHbtpnl776DceO2PU8oBKWl276/JEmSJGnrRSIRRo4cyT333LPd3INcWeFwmHbt2tGtW7ego0g7nP79+zNjxow68/vkp4RCIbp27Up2dnbQUSRJkqQdRufO8NFH8O67cP318OyzmevMJZW8JWBTQqFMwUujRnDxxVksWHA9f/zjOdSrlwd8/0z0m2++yW233cYzzzxDaWkpv/71rzn++OMZMGAAAB999BGXXnop55xzDj179qRPnz5VH1aSJEmSJEmSJO0wnKVVkiRJkmqhUCjELrvswi677MKaNWt4//33mT59OsXFxcRiMRKJxFYVsUQiEaLRKPF4nNzcXLp3706/fv1o2LBh9Z1EDfn666955JFHSCQSpNPpoONsIJVKAXDggQfSpUsX7rrrLoqLi4lEIgwePLiidCWZTDJmzBhWrFjB7bffbumKJEmSJEmSJEmStD1Jl1V+jOTqDd9HmlR+zG923/B98ctQ9gm0fSHzPtoUcgdA8auVO06q+Cc/Xrt2LRMmTCAnJ4fRo0dv0ZBjxozhb3/7G3379mXSpEnk5WUmZ4nHKxd1a6xdC/vsA7fdBkOHQjicWb9oEXz+ORx4YOb9qlU/PsaFF36/fNttlS9OsXhFkiRJkmpeixYtGDBgAFOnTiVek19Mq0k0GuXII4+suE9ZUs1p1qwZTZs2ZcmSJUFHqXbRaLRiImVJkiRJNScUgv794bHH4Lvv4O674cYbM9eaS0srf829oAASCdh/f7j4YhgyJHNM+D8AEokE0WiUcDjMggULuOKKK3jttdcAyM3N5f7772fu3LlcccUVdOvWjd69e3PZZZdx7rnn8utf/5p33313k8dduxY++QTWrPn+XCIRyM2FnBzo0AE6dfr+ur4kSZIkSZIkSdoxOVOrJEmSJNVyDRo04MADD+TAAw+ktLSUxYsXs2jRIubOncuiRYsoLi4mHA4TCoUIhUKk02nS6TSpVIq8vDxatmxJ+/btadWqFS1btiQ3NzfoU6oys2bN4vHHHyeRSAQd5SelUinatGnDueeey80330zDhg3p3LkzzZo1I51Os2jRIv7yl78AcOSRR3LIIYcEnFiSJEmSJEmSJElShVB25cdIF0PZLMj+b1lK/oGw8trKj/u/iqds+D7avPJjhn76GvP9999PaWkpxx9/PI0aNdrscH/4wx+45ppr6N+/P5MmTaJ+/foVn0UikExWOvEWmzsXDj0UGjWCXXeF1avhm2/gjju+32b69E3vu99+0Lt3ZrmkBG69tfJ5YrHKjyFJkiRJ2npDhgxh5syZrFy5klQqFXScbRaLxTjssMMoKCgIOoq0wxo0aBDPPPMM5eXlQUepVo0bN6Z58yr4t0dJkiRJ22ynneD3v4dLLoE334SpU+GNN+CjjzIFJjk5mQKTH/t6sv6fD+LxTKnJ3nvDwIFwwAHQqtXG26fTaaLRzHRmS5YsYdSoUbzzzjt06tSJiy++mH79+vHBBx/w17/+lRNOOIFbbrmF/fffn8GDB3P00Udz3XXX8cgjj/D//t8xfPQRfPhhJu8HH8Dy5ZmSlfVSqUzhy/pXIpF57b47DB4MAwZAnz6WsUiSJEmSJEmStKOxeEWSJEmS6pCcnBx23nlndt55ZwYNGgRAMpkkkUgQj8dJJpNEIhGi0SixWIxIJBJw4urz+eef85///Ge7L11ZL5lM0qRJE8466yxuu+02+vTpw+9+9ztCoRBt27bl+eefZ+rUqZauSJIkSZIkSZIkSdubcF7VjLNmHDT7W2Y5/yCodxQUPrbxdrGOEJ8LxH98rOxuUP4NpIs2XJ+394bvE4srkzgj8tOTtd55552k02lOP/30zQ510UUXceONN7L33nszceJE6tWrt8HnWVk/PulLdVq1KjOZC2QKWI499vvPHn980/tceOH3y/ffn5kIprJyf7rjRpIkSZJUTSKRCCeeeCJ33nknRUVFpNPpoCNttVgsxoABA+jWrVvQUaQdWpcuXZg4cWLQMapVLBareJ5FkiRJUvAiEdhvv8zr97/PrFu5MlPA8vHHsHo1rFuXeWVnQ35+pnRl550z5SWdO2fG2JxQKFSxPGPGDKZOnco+++zDgw8+SJs2bQDo3r07gwcPpnv37owfP57evXvTsGFDjjpqJPfcM5u//nUAo0enyckJbVQKE/+JWyTWmz4dPvkE7rsvU85SUADnnw+/+hU0abLlPzNJkiRJkiRJklQ7hdK18Q5PSZIkSZJ+wpw5c3jkkUdqTenKD4XDYd577z3eeecd3nrrLTp37kw6na7TJTmSJEmSJEmSJElSrbboFFg7tvLjhHKg/TuQ0zPzPp2ANWNh3URIrYVoa8gfCvVGwlfNIbUGdv0GYh0y28/bF4rfyCw3HQONzoG1D0Hx65Bckxm38e8g2jSzTXwBzNmFnyxw2Yw0UVaEL6Dpbtds8vN33nmHvffemy5duvDpp5/+5FjnnHMOt99+OwcccABPPvkkuZtoGWnSJDMBzLYYPRrGjfv+/fo5X8aMgcsvzyyPGwcnn/z9Ng89BPPnw/vvw9q10L07XHopNP3vj/CVV+DAAzc+1u67w2efQTicmcxl991h9uxty71evXowZQrssUflxpEkSZIkbbtVq1Zx5513UlpaGnSUrRKLxejZsyfDhg3bYBJUScF4//33eemll4hvyazBtVCjRo04++yzfQZCkiRJ2oGdcsopjBs3jjfffJO9996bVCpFKBQiHo+TlZXFyJEjeeedd3j77Rk880wjrrsOli1LUFoaIZ2u2n+7yM2FdBoOOwwuugj69v3+fgFJkiRJkiRJklS3RIMOIEmSJElSVVq0aBHjx4+vlaUrAKlUij59+lBcXMzy5cvp0qVL0JEkSZIkSZIkSZIk/ZScnlCYA+lKTrqaLoX5Q6H1eMgbAqEoNDwt89oWkSaZ8pVG52z8WWodLD6BypSuAKwtTPCr31/Pky9vunjlrrvuAuC00376HP7617/yr3/9i5ycHPr378+tt95aMfHKenvssQcdOgzb5uKVbdGyJRx77KY/++CDH//sggsypSsAzzxT+dIVgNJS2Hnnyo8jSZIkSdp2jRo14tRTT+Xee++ltLSUdDoddKTNisVi9OjRw9IVaTuy5557Mn36dBYtWlQrfo9sjWg0ytFHH23piiRJkrSDSqfThEIhGjVqRIMGDdj5vxe51/+bRFZW1n+3y2XhwovYbbf6RKNQVATVNRVaSUnmz8cfh0mToE0buOMOGDKkWg4nSZIkSZIkSZICZPGKJEmSJKnOSCQSTJgwgXi8cpMDBS0UCjFgwAAWLFgQdBRJkiRJkiRJkiRJm5PTB0JZlS9eAUguhXn7QcHhUP94yO0HkWaQTkBiIZR+CIXjIbXmp8dZfU+mXCV/KGR1hEjzzPr4XCh+CVbeAPFvKx03Kwven5Ha5Gdr1qzhoYceIhaLMXr06J8cZ+bMmSSTSYqLi7nqqqs2uc0JJ5zA4MHDmDYNamo+yvHjMwUqu+0GjRtnJnv57DN4+GG46y7Y1KXpnXaCX/7y+/fXX181WZo3h4KCqhlLkiRJkrTtmjZtyumnn869995LUVERqdSmvxdvD2KxGP3792e//fazdEXajoRCIUaMGMHtt99e6599+KFYLMZee+1FixYtgo4iSZIkKSDr//2hadOmlJSU8Prrr3P88cdXrE+lUtx668c88cTfgIaUlUUoK6uZbKlU5pr/F1/AsGFwwglwww2Qn18zx5ckSZIkSZIkSdUvlE7X1KOHkiRJkiRVrxdeeIEPPviARCIRdJRKS6fT5OXlccEFFxCN2psqSZIkSZIkSZIkbbdSRfBlQ6D2X6fcauEGpDut+tHJW5PJJKFQiHA4/JPDpFIpkskkkLlW+sPbm9cvR6NRHnssyumnQ2FhFeWvRY48Ev7zn6BTSJIkSZLWW7duHY899hiLFi3a7ooTwuEwkUiEYcOG0atXr6DjSPoR7733Hi+//PJ29ztkWzVq1Iizzz6bSCQSdBRJkiRJAVuzZg277ror3bt354orrmDw4MEsWLCSM84o5PnnW5BKZQcdkdxcaNAAxo+HffYJOo0kSZIkSZIkSaoKP/0UoyRJkiRJtcSCBQvqTOkKQCgUIpFI8OqrrwYdRZIkSZIkSZIkSdJPCedDtGXQKYKR3f1HS1cAIpHIZktXIDMhbCwWIxaLkZWVRXZ2dsUrJyeHnJwcotEoffpAKlWVJ1A7ZGfDkCFBp5AkSZIk/VBBQQGjR49m2LBhxGKxLfr+WxNisRitW7fm7LPPtnRF2s717duXZs2a/eS/r9UW0WiUo48+2tIVSZIkSQA0aNCAO++8k6lTp3LYYYex335/YNddkzz3XLPtonQFoKQEliyBoUPhjDOguDjoRJIkSZIkSZIkqbK2jzs5JUmSJEmqhEQiwWOPPVZnSlfWi8fjvP/++yxcuDDoKJIkSZIkSZIkSZJ+Sk6/oBMEIAJ5NdsGsuuukEzW6CG3C9nZsOeeQaeQJEmSJP2vUChEr169+M1vfkPbtm2JxWKBZVlfanrIIYdw8skn06BBg8CySNoyoVCIkSNHkp29fUw6vK1isRj77rsvLVq0CDqKJEmSpO3I8OHDueeee+jQ4WJef/3/KC/fiXQ6N+hYGykpgfvvh0GDYPXqoNNIkiRJkiRJkqTKsHhFkiRJklTrvfrqqxQVFQUdo1okEgkeffRRkjvi7EGSJEmSJEmSJElSbZG3D4Rygk5Rs8L5NV44Ew7Dz35Wo4fcLpSUQM+eQaeQJEmSJP2Y+vXrM3r0aIYNG0ZWVhZZWVk1duxQKEQ0GqVt27acffbZ9OnTh1AoVGPHl1Q5DRo04OSTT67R3xtVKRaL0bdvXwYNGhR0FEmSJEnbocLCY/nyy/8D8oOO8pNKS+Hzz6FfP1i6NOg0kiRJkiRJkiRpW1m8IkmSJEmq1UpLS3n//fdJJBJBR6k2JSUlzJw5M+gYkiRJkiRJkiRJkn5MvSODTlDz0gnIP6DGD3vccZCXV+OHDVTPnlBQEHQKSZIkSdJPCYVC9OrVi4svvphDDz2UnXbaiVgsVm0lKLFYjFgsRq9evTj99NM56aSTaNCgQbUcS1L1atasGSeeeCKxWCzoKFslFovRrVs3DjzwwKCjSJIkSdoO3XknnH8+lJTUjoLY8nL45hvo3x9WrAg6jSRJkiRJkiRJ2hahdDqdDjqEJEmSJEnbaurUqbz66qvE4/Ggo1Sr5s2bc+aZZwYdQ5IkSZIkSZIkSdKPmXcgFL8SdIoaEoWGp0GL22r8yKtWQatWUFpa44cORL16MG4cDB8edBJJkiRJ0tZavHgxU6dO5fPPPycSiVBeXk5lHumNRqOUl5ezdu1aBg8ezM9//nOysrKqMLGkIC1atIj777+fsrKyoKNsViwWo3fv3hxyyCHVVjAlSZIkqfaaMAFOOglKSoJOsvWysqBjR5g6NXO9XpIkSZIkSZIk1R4Wr0iSJEmSaq10Os2NN95IYWFh0FGqXTQa5Ve/+hXNmzcPOookSZIkSZIkSZKkTSl6ERaMgPS6oJNUv1AOdPgYsjsHcvjjjoPx4yGVCuTwNapRI1i2DKLRoJNIkiRJkrZVaWkpc+fOZeHChcydO5elS5eSTCaJRCIkEglSqdQGhSzhcJhIJEIoFCKRSNCgQQPatGlDu3btOPHEE5k1axbjx49n5MiRACSTScLhsOUHUh3w3XffMW7cOMrKykgmk0HH2aRYLMagQYMYMmRI0FEkSZIkbYfefhsOOgiKi4NOsu2ys6FvX3jzTfCfWyRJkiRJkiRJqj0sXpEkSZIk1Vpff/0148ePp7y8POgo1S4cDtO9e3eOOOKIoKNIkiRJkiRJkiRJ2pR0Cr5qA8nFQSepfjl7QYepgR3+o49g8ODaPVHLlsjJgUsugSuuCDqJJEmSJKmqFRYWsmjRIlavXk0ikSCRSJBMJonFYkSjUbKzs2nRogXNmjUj+oM2zk8//ZS8vDx22WWXzR4jkUgQjUZJp9OWski1SElJCRMnTmT27NnE4/Gg41RY/7tpxIgR7LzzzkHHkSRJkrQdKi6GTp1g0aKgk1Refj5cey38+tdBJ5EkSZIkSZIkSVvK4hVJkiRJUq314IMPMmfOnKBj1JhoNMpFF11EdnZ20FEkSZIkSZIkSZIkbcqKv8PyyyBdhxtBwvWg5X1Q7xeBxujaFT7/PNAI1S4nB77+Glq2DDqJJEmSJGl7k0qlCIVChEIh3nvvPe644w46depE165d6d27N02bNt3gnmPLV6Ta54svvuDJJ58kHo+TTCYDzRKLxejWrRtDhw4lKysr0CySJEmStl9nnw1jx0JJSdBJqkZeHnz2GXToEHQSSZIkSZIkSZK0JSxekSRJkiTVSkVFRdx4442BP0BUk2KxGIcccgh9+vQJOookSZIkSZIkSZKkTUmugq/a1O3ilUhT6LgYQtFAYzzwAJx1FhQVBRqj2kQiMHQoTJwYdBJJkiRJ0vZswYIFHHvssUyZMoUmTZqwevVqcnNzadu2LXvuuSd77703Xbt2pXPnzjRp0iTouJK2UklJCRMnTmT27NnE4/EaP340GiU7O5sRI0aw88471/jxJUmSJNUekyfDwQfXndIVyFy333NPeOcdsM9WkiRJkiRJkqTtXzjoAJIkSZIkbYsFCxYQjQY7kU9Ni8fjzJkzJ+gYkiRJkiRJkiRJkn5MpBHs9DcI5QedpHqE8qDlfYGXrgAcdxzsuiuE6+jd0NnZcMstQaeQJEmSJG3v2rRpwwEHHEAoFOJf//oXn376KX/7298YOHAgn3zyCZdccgkHHnggffr0YeDAgVx//fUkEomgY0vaQrm5uYwcOZKjjz6aNm3aEI1GCdfAP4hlZWWRk5PDwIEDOffccy1dkSRJkvSTioth1Ki6VboCkEzCp5/C7bcHnUSSJEmSJEmSJG2JUDqdTgcdQpIkSZKkrfXKK68wZcoUtvVrbY8ePTjyyCMr3l9xxRUbbTNmzJiK5SeffJLp06f/5JjNmzenf//+tGzZknr16pGdnU0ymWT16tV8++23vP3226xZs2ab8q5Xv359zj///EqNIUmSJEmSJEmSJKkapVMwtz+UfgQkg05TdULZUHAktH4k6CQVvvgCevfOTOJSl+TnwzXXwNlnB51EkiRJkrQ9S6VShMNh3n77bYYPH06vXr147rnnNthmyZIlzJkzhwkTJvDKK6/w+eefc/3113PBBRcElFpSZaxYsYKpU6dWPNsQj8erbOxwOEw4HKZ58+YMGjSIzp0710jJiyRJkqTa77zz4M47617xynr5+Zn7E1q3DjqJJEmSJEmSJEn6Kd7tJEmSJEmqlebOnbvNpSvVpUWLFvTs2ZPmzZuTl5dHJBIhKyuLZs2a0a9fP8444wwaNmxYqWOsW7eO8vLyqgksSZIkSZIkSZIkqeqFwtBqfKaopC4J5UOLfwWdYgOdO8Nll2UmOakrQiHYfXc466ygk0iSJEmStnfrCxH69OnDsGHDeOGFF1iyZEnF56tXr6awsJCZM2eyZs0aFi9eDMC0adMCySup8po0acKhhx7KxRdfzLBhw2jevHnFcwtZWVlbNVYkEiE7O5twOEx+fj69evXijDPO4Fe/+hVdunSxdEWSJEnSFiksrNulKwDxONxyS9ApJEmSJEmSJEnS5kSDDiBJkiRJ0tZKp9MsW7Ys6BgbKSkpYdq0acydO5fCwkLC4TCdOnWiX79+AOTm5tK7d29effXVbT5GLBZjyZIltGvXrqpiS5IkSZIkSZIkSapqWTvDTtfAd7+DdFHQaSovlAetHoRIw6CTbOSii+Chh+DTTyGVCjpN5UUisGQJvPsuDBgQdBpJkiRJ0vYumUySnZ3NoYceygMPPMCNN97INddcw0svvcQbb7zBxIkT+fTTT8nLy2PAgAEMHTqUvn37kk6nCYVCQceXtI1isRi9evWiV69epFIpli9fzuLFi5k/fz7z5s1j5cqVJJNJwuEwoVCIdDpNKpUiFAqRl5dHq1ataN++Pa1ataJly5bk5OQEfUqSJEmSaqkHHoC63ttYXg7/+hdceSVsZeelJEmSJEmSJEmqQRavSJIkSZJqncLCQpLJZNAxNvLll1/y5ZdfbrDuq6++ol27drRo0QKA7OzsSh0jmUyyePFii1ckSZIkSZIkSZKk7V2jX8PaB6H0IyAedJptF8qBgsOhYFjQSTYpEoEJE6BXLygpCTpN5eTnwzXXQJs28ItfwNlnw//9X+YcJUmSJEnalMh/vzT27t2bPn36cNttt7Fo0SJeeuklli1bxq677sqvfvUrDjjgAPr160f79u0DTiypqoXDYZo1a0azZs3o0aNHxfp0Ok0ikSCRSBAOh4nFYoTr+mzIkiRJkmpUOg3XXgtFRUEnqX7JJDzxBBxzTNBJJEmSJEmSJEnSj7F4RZIkSZJU6yxevJhIJEIikQg6yk/Kzs6mY8eONG3atGLdV199VakxE4kEc+fOZa+99qpsPEmSJEmSJEmSJEnVKRSGNs/At30gsQhIBp1oG2RD1s+g5T1BB/lJnTvD2LFw8sm1t3wlLw8OOwx+/WsIhWDPPeGEE+Dll+HBB6Ft26ATSpIkSZK2RytWrGDWrFm88847LFu2jKKiIh577DH23ntv9tlnH/bbbz969OhBvXr1KvZJp9OEQqEAU0uqCaFQiFgsRiwWCzqKJEmSpDpq8mRYvjzoFDVj3Tq45hqLVyRJkiRJkiRJ2p5ZvCJJkiRJqnWKi4tJpVJVOuaYMWOqbKxRo0ax++67b7BuzZo1TJ48mdmzZ1d6/HXr1lV6DEmSJEmSJEmSJEk1ILoTtJ+SKV9JLgfSQSfaCjHIag/tXoVwXtBhNmvUKFi1Ci68EIqLg06zdXJzYcgQeOCBTOkKQOvW8NJLcN11mRKW22+H4cODzSlJkiRJ2v489thjXHDBBcTjcRo3bky9evVo2rQpEyZMoF69ekSjmceI0+k06XSacDhs6YokSZIkSaoS111X+67PV8YXX8CMGbDHHkEnkSRJkiRJkiRJmxIOOoAkSZIkSVsrkUiQTtemCYky1j+4WFmJRKJKxpEkSZIkSZIkSZJUA2Jtof3bEGkKRIJOs4WyINYB2r0FkQZBh9liZ54JV14Jedt/T0yFvDwYMAD+8x/430vKkQj87nfwzDNw8cVw+uk71qQ1kiRJkqTN22OPPWjVqhW///3vue+++xg+fDjffPMNJSUlRKNR4vE48XicUChEOPz9I8WpVCrA1JIkSZIkqbZbuxZeeAFq4ePe26y8HO68M+gUkiRJkiRJkiTpx1TNjK+SJEmSJNWg6iheuffeezdad8opp2zTWK+88grvvPMOOTk5dOjQgX79+tGgQQMOOeQQYrEYb731VqWyxuPxSu0vSZIkSZIkSZIkqYZldYQOH8LcQZBYAmzH1/xCOZC1O7R7DSINg06z1S68EOrXh9/+FkpKgk7z0/Ly4OCDYcIEiMV+fLt+/WDaNDj7bOjTBx55BHr0qLmckiRJkqTt18CBA5k0aRJt27YlJyeH/Px80uk033zzDa1atSL2gy+c8+bNo0GDBkSjUfLz8wNMLUmSJEmSaruPPoLc3EwZyY4imYTXXw86hSRJkiRJkiRJ+jEWr0iSJEmSBMyfP7/Kxlq+fHnF8pdffkkikWDw4MEA9OnTp9LFK6FQqFL7S5IkSZIkSZIkSQpArG2mfGXB4VA2A9JFQSfaWCgP8g+EVg9BuPZOwHraadCwYZqTTw5RVgaJRNCJNpaXB6NHwy23QCSy+e3r14cHHoAHH4QDD4Q//hHOPRe8fCxJkiRJ6tSpU8Vyv3792HvvvSver1q1ivHjx/Pcc88xd+5cioqKiMfj7LPPPgwfPpwjjzwygMSSJEmSJKm2+/BDKC3d+v1Gj4Zx475/vyXXvPfYA045Bfr2hV69MtfbAb79FnbeeePtX3sN9t138+N26ABz525+ux+aPTtTwLIl1/klSZIkSZIkSVLNsnhFkiRJklTrRKPR7bJ8JBqNktjEjD3pdLpiOTc3t0qOI0mSJEmSJEmSJKkWiu4E7d+G1bfDsksgXQokg04FZEE4F1reC/WGBx1mq8ybN48XX3yRb7/9lubNm9OlSxe6devGyJEt6N8fjjsuzbRpIYq2k56bnJxMicrDD8P++2/9/r/8JQwYAMcdBy++CGPHQrNmVZ9TkiRJklQ7Rf476+e8efP497//zdixY/n6669JpVK0adOGPfbYg3Xr1vHqq6/y8MMPc/nll/Pb3/6WgoKCgJNLkiRJkqTa5I03oKysZo61//5w3nlVP248vvX7xGLwxRfws59VfR5JkiRJkiRJklQ5ztQqSZIkSap1YrFYYMUrDRo04Lwf3J13xRVXVCyfc845fPPNN8ybN481a9YQDodp3749/fv3r9hm4cKFlc5g8YokSZIkSZIkSZJUi4VC0OjXkP//YNExUPYppANsBQnlQf6B0OIeiDYNLsc2uPnmm7nhhhuYN29exbqGDRvSo0cPTj31VH75y1/y5psh7rorxQUXhCkrg0QiuLx5eXDMMfCPf0Bl5rPddVeYPBnGjIFevTLlKwcfXHU5JUmSJEm1VyQSobCwkKuuuooHHniA8vLyis/OOussjj/+eNq1a8fy5cs5//zz+fvf/05OTg4XXnhhgKklSZIkSVJt88EHNXes1avhuecyx2zaFM4666e3P+ccaNBg4/WXXgqHHZZZnjIFFi3atjwffmjxiiRJkiRJkiRJ2yNnapUkSZIk1ToFBQWEw+GgY2wkKyuLHj160KNHj01+vm7dOp577rlKH6dhw4aVHkOSJEmSJEmSJElSwLI6QPt3YPXtsOzizLp0cc0dP5QPoSi0vBfqDa+541aRV155hYsuuogBAwYwduxYsrOzmTp1Kg8//DBvvPEG7777Li+99BLXXXcdp5/ejGHD4LjjYNo0KKrhnpv8/Mzr4Ydh//2rZsxYDP7yFzjwQBg9GkaNyrzPyqqa8SVJkiRJtdO6des44YQTePrpp+nTpw/77rsv9erVY+7cufz5z39m6tSp3HXXXTRr1ozrr7+ewsJCrr/+eotXJEmSJEnSFlu7FpYvr7nj3Xdf5gWZ6+ObK1759NON19WvD0OGfP/++uu3Lcu6dfDOO3DCCdu2vyRJkiRJkiRJqj4Wr0iSJEmSap2WLVuSSCSCjrGRN998k5133pmddtqJvLw8IpEIZWVlrFixgq+++or333+fkpKSSh0jGo3Srl27KkosSZIkSZIkSZIkKVChEDT6NdQ/DtaMhZXXQ3ItpNdV0wHDEMqBaBto8juoPwrCedV0rOqTSCS48MIL6dq1K9dddx39+vUDoE+fPuyyyy6cdNJJrF27lgceeIAlS5bw97//nW7duvHmm/Dqq3DddfDGG5BOQ1lZ9WQMhyE3F1q3ht/9LlOMklcNP+r998+UyZx6KgwYkCl32W23qj+OJEmSJKl2ePPNN3n66afZd999ueqqq+jevTv16tUD4Mgjj+SII47g/vvv5/zzz6d58+b84he/4IUXXuDxxx9nxIgRAaeXJEmSJEm1wYwZmevh8XjQSbbc6adnylcAvvwSnnpq28d6552qySRJkiRJkiRJkqqWxSuSJEmSpFonPz+frKysSpWYTJ8+nenTp//kNldcccVG69asWbPJ9QDvvPMO71Tz3XLhcJiWLVtW6zEkSZIkSZIkSZIk1bBIQ2h8PjQ6D4pfhRXXQckbQAjS235dtEIoH0hAwRHQ+CLI7Vv5MQP0xhtv8M033zB69OiK0pVkMkl2djZHHnkkI0aM4IMPPqBp06a89NJL3Hvvvdxwww2EQnDAAZnXwoVw++3wz39CMgmFhVWTLTc3U+hy+OFw0UXQtwZ+1E2bwpNPwr/+BYMGwbXXwkknZXp9JEmSJEk7lsmTJwNw77330qFDh4r15eXlHHbYYfTt25dnn32WY489ltatW9OzZ09atmzJyy+/bPGKJEmSJEnaImvW1K7r0ZEInHvu9+9vvDFzXX9brV1b+UySJEmSJEmSJKnqhYMOIEmSJEnStmjRokXQEQKRSCRo3rx50DEkSZIkSZIkSZIkVYdQCPIPgHbPwy6zodn1UO8YiO0MRCFcH0K5mxkjH8L1gBhk7QYNToLm/4COC6H1+FpfugKQlZVFYWEheXl5AJSWlhIOf39b9IoVK2jTpg133303++23HzfddBNPPfUUAOn/zp7SujVcfTUsWwZjx8Lo0dCpE8RiUK8e5OdvSQ6oXz+zT8uW8POfwzXXwIIFMH58zZSurBcKwVlnwWuvwQ03wDHHwOrVNXd8SZIkSdL24csvv6Rt27ZkZWUBmaJSgEgkAsDuu+/Ol19+SUFBAQDdu3enXr16tG3bltLSUsrKyigpKSEej1d8h5YkSZIkSfqhkpLKFZfUtFGjoG3bzPJ338G4cZUbr7S00pEkSZIkSZIkSVI1iAYdQJIkSZKkbdG+fXvmzp1LKpUKOkqNatCgAdGoX+clSZIkSZIkSZKkOi/WBhr9OvMCSJVA2SdQ+mHmz9Q6SBVBujRTxhLOh3ADyOkJOXtCdlcIxQI9hepSv359cnJymDx5MolEgpycHBKJBNFolA8//JCFCxeyyy670K5dO37729/y+uuv8+KLL3LEEUcQCoU2GCsWgxEjMi+A8nL47DP44AOYMgW+/hqKizMTp6RSkJMDubnQtCkMHgx77gm9ekGDBgH8IDahWzd47z24+OJMrgcfhEGDgk4lSZIkSaopu+22G2+88Qaff/45rVq1IpFIEIlEiEQirFq1ijfeeINQKMTs2bMpLS1l7ty5HHvssZSVlXHttdcSCoUIhUKk02lSqRSRSIQmTZrQrl072rRpQ6tWrWjSpMkGBaiSJEmSJGnHsv76eW1x4YXfL992W+WLU8rLK7e/JEmSJEmSJEmqHqF0ujZ1x0uSJEmSlPHVV1/x2GOPUVZWFnSUGrXHHnswfPjwoGNIkiRJkiRJkiRJUiDS6TTr1q3j//2//8eUKVPo168f//znP+nUqRNz5sxhzJgxTJw4kRdeeIGDDjqIVCpF//79KSkp4aOPPiIajW5UvlJXPfMMnHYa/OtfcMQRsDWnvX5i3rVr19Jge2mVkSRJkiRt1tdff02nTp048sgjufvuu2nUqBEAkydP5oknniASiZCfn19RYppMJrd47KysLACSySTNmjWjX79+dO3alVisbha/SpIkSZKkTRs/PnMturBw6/cdPRrGjfv+/dZevv/h/t9+Czvv/NPb77cfvPpqZrmkBNq1g+XLt+6Y/6t5c1iypHJjSJIkSZIkSZKkqhcNOoAkSZIkSduiTZs2JBKJoGPUqKysLDp27Bh0DEmSJEmSJEmSJEkKTCgUol69eowdO5Zjjz2W9957j759+9KpUycWLVpEWVkZf/zjHznooIMACIfDJJNJWrduTSwWI51OB3wGNeeww2D6dKhff8snqykqKuK6667jxRdf5LvvvqNFixaMGDGC8847r1qzSpIkSZKqxi677MKZZ57JPffcwz777MPQoUMJhUJkZWVRUFBAJBIBoKysbKvHLi8vr1hevHgxzz33HJMmTaJXr17stddeNG7cuMrOQ5IkSZIkbb9yciAcDjrFlrnwwu+X77+/8qUrANnZlR9DkiRJkiRJkiRVPYtXJEmSJEm1Uk5ODp07d2bmzJk7zMQ4iUSCCRMm0L1796CjSJIkSZIkSZIkSVKNWb16NXPmzKFVq1a0bNmSZDJJx44defnll7n++uu57777KC8vZ8899+SXv/wlp556asW+U6dOZenSpfTq1YtUKkW4tsz+UkWaN4ctvaQ+ffp0Lr30Ul588UVatGhBhw4dKCoq4uKLL+b555/n4YcfplGjRtUbWJIkSZJUaZdccgktW7akqKiIUChEdjXNBrq+iOWDDz7go48+omXLluy7777ssssu1XI8SZIkSZK0fcjNrfoxx4yByy/PLI8bByef/P1nbdtC796Z5fV/AuTlwRFHZJaXL4cpUzYcc/fdYdiwzHIqBX//e9VktXhFkiRJkiRJkqTtk8UrkiRJkqRaa+DAgcyePZt4PB50lGoXiUQA+Mtf/sIzzzzDAw88UO0FLKlUiuXLl7No0SIWLVpEcXEx8XiceDxOOBwmFouRlZVF06ZNadWqFa1atSK3Ou6WlCRJkiRJkiRJkrRDO/fcc3n//ff585//zPDhwyuunzZo0ICrrrqK3/zmNxQUFJCVlUUsFqvYb/ny5Tz00EMsXbqUE088cYcrXVkvFNr8NrNmzeKcc85h8uTJ7Lvvvtx+++107tyZxYsXc99993HllVcyZswYbr75ZtLpNKEtGVSSJEmSVOO++uornnjiCUKhEDk5OTVyzFQqRSqVYv78+TzyyCN07tyZQw89tMaOL0mSJEmSalb79pBI1Nzx9t8/U8byv5o1gyefzCy//jrst9+Gn19wAay/TeCZZ2D27KrJY+esJEmSJEmSJEnbJ4tXJEmSJEm1VqtWrahfvz4rVqwIOkq1C4VCjBo1itatW3PjjTfSs2dPLr/8ci677LIqO0Z5eTmzZs1i3rx5zJs3j5UrVxKJREin0z9ZbrO+hCUej5OTk0OLFi3o0KEDnTp1okWLFlWWT5IkSZIkSZIkSdKO57e//S3PPvssw4cPZ/jw4QAkk8mK8hWA5s2bA5BOpyvWJRIJrrzySu6//35+85vfsM8++9Rs8Fpk3bp1XHTRRUyePJmTTz6ZCy64gM6dO5NIJGjZsiW/+93vePrpp/nPf/7DmDFjaNKkSdCRJUmSJEn/o7S0lEmTJjFr1qyfvO+3usXjcWbNmsWcOXMYPnw4HTt2DCyLJEmSJEmqHp061WzxyrbYaSf45S+/f3/99VUzbiwGQ4ZUzViSJEmSJEmSJKlqhdI/fMJQkiRJkqRaZtq0aTz33HOBPiBYE9q1a8fJJ58MwNSpU7n77ru599576d27Nw899BC77bbbNo+9fPlypk6dyieffEIoFKK8vLzSecPhMJFIhEaNGjFo0CB+9rOfEY3a/ypJkiRJkiRJkiRpy7366qscfPDBnHPOOfzf//0fO+20EwBFRUUUFRUxZ84c+vbtu9G1yHQ6zT333MPpp5/OyJEjGT9+fBDxa4V0Os2VV17JlVdeydChQ/nzn/9Mz549Kz4vKysjOzubk046iX//+998/vnndOrUKbjAkiRJkqSNfPXVVzzxxBPE43ES29Gsp7FYjM6dO3PooYeSk5MTdBxJkiRJklSFevaE6dODTlHzGjSARx+Fgw4KOokkSZIkSZIkSfpfFq9IkiRJkmq1eDzOddddV6eLV7KyshgxYgSdOnUiFAoBsGTJEiZNmsRf//pXvv32W66//np++9vfbvGYqVSKWbNmMWXKFJYtW0YqlSKVSlVbfoA+ffrQr18/GjZsWC3HkSRJkiRJkiRJklR3JJNJjjvuOD755BPuu+8++vXrRzweZ+bMmVx44YXMmjWLhQsX0qVLF371q19x+OGHs+uuu1bsX1payvTp0+nYsSNNmjQJ8Ey2b9OnT+eoo44iHo9z66238vOf/7zis3Q6XXGNulevXsycOZPJkyez5557BhVXkiRJkvQD6XSaV155hffee2+7vZc6Go2SnZ3NySef7PdzSZIkSZLqkHPOgX/+E3a02cuysmDxYmjcOOgkkiRJkiRJkiTpf4WDDiBJkiRJUmXEYjGGDBlCLBYLOkq1CIVCNG7cuKJ0ZX1BSosWLRg6dCj77rsvyWSS888/nzvuuGOLxpw3bx433XQTTz31FIsWLSKRSFRb6QpAeXk55eXlvPfee/zzn/9k0qRJ2+3DnZIkSZIkSZIkSZKCl06nKSsrY+7cuey6667069cPgJdeeoljjjmGV155hWbNmtGlSxdmzpzJJZdcwlVXXcWqVasqxsjJyWGvvfZyUtfNeOGFF5gzZw4jRoxg7733BjI/f6CidOWRRx5h+vTpdOnSxdIVSZIkSdpOpNNpJk6cuF2XrgAkEgmKi4u5++67Wbp0adBxJEmSJElSFRkwAAoKgk5R8xo0sHRFkiRJkiRJkqTtlcUrkiRJkqRab8CAATRu3Lhi0pe6JBKJcNRRRxEKhUgmk4TDYRKJBDNnzuTkk0/mnnvuoV27dpx77rmcfvrpwPeT4PyveDzOpEmTeOCBBygsLKS8vLwmT4VkMkkikWDatGnccsstzJ8/v0aPL0mSJEmSJEmSJKl2CIVCxONxlixZQrNmzQD49ttvufXWW1m2bBnvvvsuU6ZM4bPPPuOee+6hW7du3H///Vx44YWk0+kfvWaqDZWXlzNu3DgAhg4dSsOGDYHMz3/9z/Cbb75hwoQJhEIhzjjjDCBz7VeSJEmSFJx0Os1//vMfZsyYsV2XrqyXTqcpLS3l3nvvZfHixUHHkSRJkiRJVaBPH0ilgk5R83r3DjqBJEmSJEmSJEn6MRavSJIkSZJqvXA4zFFHHUUkEgk6SpWKxWLst99+NG7cGKDi/P72t79xxBFH8NJLL9GzZ08eeeQR/vrXvxIKhSgtLSUUCrFq1SqWL19eMda8efO45ZZbmDZtGolEIpDzWS+RSFBYWMj999/PpEmTasUDn5IkSZIkSZIkSZJqVoMGDdh999154403KC0tJZVK8dJLL3HrrbfSt29fotEoACeffDK33347LVq04LnnnmPFihWEQqGA02//0uk0xcXFlJSU0KdPHw466KCKz1KpFKFQiJKSEh555BGef/55hgwZwuDBgwHq3LV5SZIkSapN0uk0kyZNYtasWbXuHtzy8nLuu+++De5xliRJkiRJtVOnTlBQEHSKmpWfDyNHBp1CkiRJkiRJkiT9GItXJEmSJEl1QtOmTdl3332JxWJBR6kSoVCIxo0b079//4pJgV5//XVOPfVULr/8chYvXsxll13GE088Qf/+/cnNzSWVSpGTkwPAgQceSLNmzXjggQd4/vnneeCBBygsLAy8dOWHEokE06ZN45ZbbmHp0qVBx5EkSZIkSZIkSZK0nUilUgAMGTKEb775hquvvpqXX36ZaDRKly5dSCaTRKNR0uk0yWSS/v37c9hhh7F06VKWLVsWcPraIRQKEQqFKC0tpaysjPLyciBzHTccztxiPn78eO644w4aNmzISSedRNeuXX90vPX/m0mSJEmSqtcbb7zB9OnTa13pynplZWXce++9FBYWBh1FkiRJkiRVQjgMF1wAublBJ6k56TQce2zQKSRJkiRJkiRJ0o+xeEWSJEmSVGcMGDCAxo0bVxSV1GaRSIQRI0YQDodZvXo1Dz30EEcccQRjx46lZ8+ePPbYY1x++eV06NChYp90Og3ArbfeyrRp02jatCnPPvssb7/99nZVuPJDiUSCwsJC7r33XubPnx90HEmSJEmSJEmSJEnbgfXFH+effz5DhgzhH//4B6+99hrRaJSioiIikQgAyWSyYrmkpITGjRuTTCYDy13bNGjQgJNOOok5c+bw8MMPE4/HiUajADz00ENcccUVLFu2jF//+tccdthhwPfXpX8onU4TDoeJx+Pcdddd/OlPf+Kmm27ilVdeqdHzkSRJkqS6bsGCBUyZMqXWlq6sV1payuOPP77J75iSJEmSJKn2OPXUTBnJjiAWg9GjIS8v6CSSJEmSJEmSJOnHhNLemShJkiRJqkNWrlzJnXfeSVlZWdBRtlksFmPo0KH07t2bL774gt/97ne88MILlJaWctlll3HiiSeyyy67bLBPIpEgGo3y9ddf06lTJ3beeWfOOuss1q1bF9BZbL1YLMYxxxyz0blJkiRJkiRJkiRJ2nGk02lCoRCpVIpwOMykSZO45JJLmDVrFqlUioEDB3LLLbfQq1evin3ee+89TjnlFPLz83nnnXcqilu0edOnT+foo49m3bp1HHXUUXTs2JGZM2fyr3/9C4Arr7ySU045hVatWm12rBEjRvCf//yn4n2jRo0YNmwYY8eOJRaLVds5SJIkSdKOIJFIcMstt7B27dqgo1SJWCzGsGHDNvh+L0mSJEmSap+jj4bHH4dUKugk1Ss3Fz7+GHbbLegkkiRJkiRJkiTpx1i8IkmSJEmqcxYvXszYsWOJx+NBR9lqsViMwYMH07NnT55++mmuuOIKvvrqK/bff39OPvlkjj/++Ipt10849EODBg1i6tSpXHXVVaTTaRKJRE2fQqXEYjF++ctf0q5du6CjSJIkSZIkSZIkSapBV111FX/60582+dnEiRO59tpr+UV9lpAAAQAASURBVPjjjyktLeXAAw9k5MiRHHLIIXz22Wdcd911vPzyy7z22msMGTKkhpPXfsuXL2f06NFMnjyZoqIiUqkU3bt351e/+hW/+c1vtmiM8ePHc+yxx9KrVy/uv/9+li1bxgsvvMDdd99N586dGTduHJ06darmM5EkSZKkuuv555/nww8/rHX3Bv+UrKwszj77bOrXrx90FEmSJEmStI3eew/22w+Ki4NOUr3694d33gk6hSRJkiRJkiRJ+ikWr0iSJEmS6qR58+bx4IMP1qrylVgsRt++fTnwwAM56KCDePXVV2nUqBGHHXYYt9xyC/Xq1QMglUoRDoc32v/uu+/m9NNP55e//CWdOnUilUrV9ClUiaysLE4++WRatGgRdBRJkiRJkiRJkiRJNeDEE0/kwQcfZNKkSQwdOrRi/Q+vjc6ZM4fbbruNF198kc8++wyAgoIC1q1bx0477cSll17KBRdcEEj+uuKNN94AoLS0lL333pv8/HwA0uk0oVDoR/dLp9Ncc801/N///R9PPfUUhx12GABFRUWMHTuWiy66iNNPP50bb7yRSCRS/SciSZIkSXXMggULuO++++pU6QpAOBymbdu2jB49+ie/d0qSJEmSpO1XOg1dusAXXwSdpPoUFMADD8CRRwadRJIkSZIkSZIk/RSLVyRJkiRJddaCBQt44IEHKC8vDzrKZsViMQYNGsQ+++xDKBTirrvu4oYbbuDWW2+lb9++1K9fn2Qy+ZOT0EyYMIHZs2dTUlJCLBarwfRVLzc3l3PPPZecnJygo0iSJEmSJEmSJEmqRo8++iijRo3ij3/8IxdddBH169f/ye3fffddZs+ezZNPPklWVhbt2rVj1KhR9OrVq4YS7zji8TixWGyz16oB3nrrLYYMGcJ9993HCSecsMFn+++/P59++invvvsuO++8c3VGliRJkqQ6J5FIcOutt7JmzZqgo1SLWCzGsGHD/F4vSZIkSVIt9uabMHQolJQEnaTqRSLQuzdMnQrhcNBpJEmSJEmSJEnST7F4RZIkSZJUpy1dupT77ruP8vJykslk0HE2KRqNctBBB9GvX78N1icSCaLRKOl0mlAotNlxli9fzh133EEikaiuqDUmGo3SpUsXhg8fHnQUSZIkSZIkSZIkSdVk5cqVdOjQgYEDB3LTTTex++67V3y2ePFili1bRklJCf379w8w5Y5p/XXqsrIyzjrrLE477TQGDBiwwTbr1q1j/PjxTJ8+nSZNmvDPf/6TnXbaiZtuuokDDjiA8H9nnRk8eDBTpkzh9ddfZ5999gnidCRJkiSp1po2bRrPPfcc8Xg86CjVJjc3l4suuqjie+T/Z+++o6QqDzeOf6dtpbk06b0piFQpgj02CCgW7MYao6LGxBiNBX+WxERjiUaNDVvsXWwRxYKgoICoKCAdBJG+u+xO+/0xsoCgUnb3svD9nDOHuXfufd/nLrucs8yd95EkSZIkSVXP2WfDww/veOUreXkwZQq0aBF0EkmSJEmSJEmS9Eu8C1GSJEmStEOrX78+5513Hq1btyYWiwUdZwPRaJQaNWpwyimnbFS6svZ1YLNKV5LJJE8//fR2Wy6zpRKJBFOnTmX69OlBR5EkSZIkSZIkSZJUQY499ljy8/M599xzy0pXli1bxkUXXUT37t3p0qULffr0oWfPnrz77rtl5+3Ii81uL9a+T33eeefx4IMPcuONN27w+meffcbvfvc7zjzzTB599FHGjx/PwQcfzNdff80555zD1VdfzejRo7nwwgv54IMP6NChg6UrkiRJkrSF0uk077///g7/e3AymWTatGlBx5AkSZIkSdvg5puhVq2gU5Sv/Hy44QZLVyRJkiRJkiRJqiosXpEkSZIk7fDy8vIYOnQoRxxxBNnZ2UQikaAjEY1G6datG+effz6NGzfeonNTqRQAixcvLita+fDDD1m6dCnpdLrcswYlHo/z7LPPsmbNmqCjSJIkSZIkSZIkSSpn//73v3nrrbe45pprGDhwIACff/455513Hrfeeiu5ubkcfvjhtGrVivHjx7Pvvvvyn//8B4BYLBZk9J3KX/7yFw466CBuuukmILMYbjqd5q233uKpp57igAMO4NVXX+Wll17i4Ycf5pNPPiEnJ4drr72Wgw46iEcffZS2bdvy8MMPA1BaWrrRHMXFxZV6TZIkSZJUVSxYsIBVq1YFHaPClZaW8sEHHwQdQ5IkSZIkbYP8fHj8ccjNDTpJ+YhEYLfd4Lzzgk4iSZIkSZIkSZI2l8UrkiRJkqSdRocOHRg2bBitW7cObCGeaDRKjRo1OOWUUzjkkEOIRqNbPEY4HKawsJBrrrmG559/niVLljB69Gji8XgFJA5WPB5n5MiRQceQJEmSJEmSJEmSVI6WLl3KjTfeCMCoUaPK9t9///3897//5YYbbuCtt97ipZde4uuvv+bSSy8F4LLLLuPzzz8PJPPOqlmzZrz++uu0bNmSRCJBJBIhFArxxhtvUFJSwhFHHEHPnj0BSCQSdOrUidtvv52OHTty00038dlnn/Hhhx/StWtXALKysgC4/fbbOfLII+nWrRtDhgzh3nvvDewaJUmSJGl7NWbMGBKJRNAxKsXChQtZunRp0DEkSZIkSdI26N8fTj4ZcnKCTrLtsrPhiScg7AptkqqIkhL46iuYOBE+/BDefRfGjYNJk2DGDEgmg04oSZIkSZIkVbxQOp1OBx1CkiRJkqTKNm3aNEaPHs2iRYtIpVKkUqkKnS8rK4tYLEbv3r3Za6+9tqpwZX1z587ld7/7He+++y6XXXYZJSUl7Ki/4sdiMU4++WQaN24cdBRJkiRJkiRJkiRJ5eT555/n9ttv5+2336Z58+ZceumlXH311QwZMoTbb78dgHQ6TSgUAuCMM87g/vvv56677uKss84KMvpOLZVKsXr1ag4++GDGjRvH1KlTadu2LfF4nGg0SigUYs2aNTRu3JgDDjiAJ554gng8TiwWA2Ds2LHcddddPPTQQ8RiMdq1a0dJSQkzZsxg4MCBPPLII+Tn5wd8lZIkSZIUvKKiIv75z3/uNMUr4XCY7t27c+ihhwYdRZIkSZIkbYOiIujbF778MlMCUBXl5sKDD8IxxwSdRJI2raQEPvsMxo+H99+HsWNhzpxMaVQ4DD/cbgVAOp0pXYnHoU2bzL/RfftCt27Qvj1EIsFdhyRJkiRJklTe7FOXJEmSJO2U2rRpwxlnnMHZZ59Nly5diMViZQu9lJdIJEIkEqF58+YcffTRXHzxxfTt23ebS1cAmjRpwnnnnUerVq1YvXr1Dlu6AhCPxxkzZkzQMSRJkiRJkiRJkiSVo8GDB/PII49w4YUXsnjxYn7729+Sk5PD9ddfD6wrXVm7wOxee+0FwJo1awLLrMxCuDVq1ODoo48G4NFHHwUgFouRSqUAGD9+PEVFRcyYMYN0Ol32Xvz48eO57LLLePjhh+nXrx8vv/wykydP5tVXX+Wqq65i5MiRXHbZZSQSibKxJEmSJGlnNXHixKAjVKpUKsWnn3660xTNSJIkSZK0o8rLg7ffhqZNoZw/tl0p8vLgllssXZG0/Uml4I034MADoXp12H9/uPhiePRRmDEjU6yyejWsXAkrVqx7rFwJhYVQWgqffw733APnngu9ekF+Phx/PEyYEPTVSZIkSZIkSeVj21d6lSRJkiSpCqtTpw4DBgzgV7/6FVOmTOHjjz/mu+++IxKJAFBaWrrZY0WjUSKRCPF4nGrVqrHbbrux1157UatWrQrJfvDBB7NkyRK+/vrrChl/ezJt2jQKCwvJz88POookSZIkSZIkSZKkcpBKpWjQoAE333wzXbt25Z///CcDBw4kNzcXgFAoBFD23u3KlSsBKuz9V22ZQw45hEceeYR77rmHBg0acOSRR1KvXj2++eYbRowYwZo1azjggANIpVJEIhGWLl3KNddcwzvvvMOxxx7LJZdcQpcuXQBo2bIlV1xxBa+//jojR47kqquuoqCgIOArlCRJkqRgff311ztdCUkoFGLx4sU0bNgw6CiSJEmSJGkb1KoF778Pe+0FCxZkFvuvCvLyYPhwOOusoJNI0jpLl8L998PNN8OqVZlyFcgUrWyttWMAPPEEvPACNGsGl16aKZ7Kydm2zJIkSZIkSVJQLF6RJEmSJAnIysqia9eudO3alVQqxffff8+CBQuYN28ec+bMYenSpSQSCUKhEKFQiHQ6TTqdJhwOU61aNRo1akSzZs1o0KABu+66K1lZWRWeOR6PM3v2bMLhcIXPtT345JNP6NevX9AxJEmSJEmSJEmSJJWDcDhMKpUiHA5z4okn0rNnT5YuXUo0uu725rWvL1iwgLfffpv69evTt2/fAFNrrd12240nn3ySo446igsuuICHH36Y3XbbjQ8++ICpU6fStWtXDjzwwLLinFtvvZWXX36ZXr16cdlll9GpUycg83ecTCaJxWK0atWKMWPGMG3aNPbaa68gL0+SJEmSArdo0aJfPKZz584MHjy4bHv48OEbHXPVVVeVPX/++eeZNGnSz47ZtGlT2rdvT5MmTahRowZ5eXkkk0mWLFnClClT+Oijj0ilUhudV7NmTfr160erVq2oVq0aJSUlzJ07lzFjxjB37txfvBaAdDrNggULLF6RJEmSJGkHUK8ejB8P++wDM2bAmjVBJ/p5ublwyy1w5plBJ5GkjEWL4OKL4ZlnIByGoqKKmSeVyoz95Zdw7rmZxznnwNVXZwqpJEmSJEmSpKrE4hVJkiRJkn4kHA5Tt25d6tatS+fOncv2p9NpUqkUiUSCcDhMNBolFAoFlnPKlCmBzV3ZEokEY8eOpW/fvjtN0YwkSZIkSZIkSZK0owuHw6TTaUKhEG3bti3bn06nSafThMNhkskkjz76KK+99hpXXnklrVq1CjCx1te6dWsmTpzIZZddxhNPPMHEiRMpLi5m77335tprr6V3794AvPfee/z3v/+lZs2aXHbZZey+++5lY4TD4bL3gJcsWUJ+fv4G5TtA2feIJEmSJO0sVq1aRTweD2Tufv360bp16w32RaNRGjVqRKNGjWjXrh0PPfQQ6XS67PVdd92Vk08+mdzc3A3Oad++PW3btuXFF1/8xcIXgHg8zpw5c+jevXv5XZAkSZIkSQpM7drw4Ydw+OHwySdQWBh0oo1FIpCdDQ8+CEcfHXQaSYJ0Gp54As4+G4qLoTL/q3j16syf//oXPPooPPkk9O1befNLkiRJkiRJ28riFUmSJEmSNlMoFCISiRCJRIKOQjqd5v333w/sQ5VBSCQSTJ8+fYMFlyRJkiRJkiRJkiRVbZsq1AiFQmX777zzTm677Tb69+/PlVdeWdnxtBmuv/56zjzzTFasWEFpaSnt27enRo0aQOa97QkTJjBjxgzOPfdc+vbtW1a0ApBKpQiHw/zvf//j1VdfpWHDhrRo0WKD8S1dkSRJkrSzWbhwIdFolGQyGcj8K1euZNKkScyZM4dIJMJee+1V9rta8+bN6dSpE5MnTwYyv7MNGTKkrHTl66+/ZsKECTRr1ow+ffoQDoc5/PDDmT17NsuXL//FuefNm1dh1yVJkiRJkipf9eowejTcdRf88Y+wZg0E9F8eG8nPh912yxQc/OhtakkKxKJFcOqp8O67UFQUXI7i4szjoIPgN7+Bv/8d8vKCyyNJkiRJkiRtLotXJEmSJEmqglasWMHKlSuDjlGpSktLmTx5ssUrkiRJkiRJkiRJ0k5gzZo1PPjgg1xwwQV0796dhx9+OOhI+hk/LktJp9NlBTovvvgi0WiU/fffn1122aXsmLWlK0uXLuWuu+4CYNiwYRQUFJQdM3fuXO655x7S6TR169blgAMOoGPHjpVzUZIkSZIUkPnz51NaWhrI3B9++CGzZs0ilUqV7ZsxYwYXXHAB1apVA6Bx48ZlxStt2rShTp06QOZ3+aeeeopEIsHXX39N/fr1adWqFbFYjB49evDmm2/+4vwrVqwgkUgQjfrxZ0mSJEmSdhShEJxzDhx6KBx3HHz2GRQWBpcnEoHsbLj+ejjvPAiHg8siSWs9/jicfXam8CQeDzpNRnExPPAAvPBCpqSqb9+gE0mSJEmSJEk/zzsPJUmSJEmqghYsWEAkEiGRSAQdpVLNnz8/6AiSJEmSJEmSJEmStsDaco2f2v658xo1asRVV13FwIEDadSoUUXGVDkLhUIAfP/990ydOpWmTZtywAEHAJlSFqDs++D+++9n5MiRdO/enSOOOKJsjA8//JC//OUvvP3224RCIWKxGPn5+VxwwQVceeWVlXxFkiRJklR5Zs+eXfa7U2X75ptvNtqXSCRYsWJFWfHK+qUw6xdxLly4cIN7m+fOnUurVq0AaN68+WbNH41GWbx4MQ0bNtya+JIkSZIkaTvWvDmMGQN33QV//CMkElBSUrkZqlWDDh0yBQctW1bu3JK0Kek0XHwx3H03FBUFnWZjxcUwfz4cdBDccQf85jdBJ5IkSZIkSZJ+msUrkiRJkiRVQfPnz6dkG+4m7Ny5M4MHDy7bHj58+EbHXHXVVWXPn3/+eSZNmvSzYzZt2pT27dvTpEkTatSoQV5eHslkkiVLljBlyhQ++ugjUqnUVmcGWLlyJfF4nFgstk3jSJIkSZIkSZIkSaocS5YsIZ1Os3TpUjp06LBB6Uo6nS4r6PixvLw8Bg4cyEEHHUROTk5lxVU5y83NJS8vj5ycHPLz84EN/96feeYZ7rzzTmKxGOeeey7NmjUrO/eNN97g7bff5vTTT+fcc89l7ty5PP/881x//fV8/fXX3HnnndSoUSOQ65IkSZKkirR69eqtOm/9e3/LU0FBAbvuumvZ9ldffVX2vFatWmXPf5x7/e2CgoLNmisUCm319UuSJEmSpO1fKATnnAO//jXcfnumhCWVglWrKm7OWAyiUejcGS65BAYNgvVuXZCkwCSTcNpp8PTT22fpyvqKi+Hcc2HZMvj974NOox1dPB5n8eLFrF69mkQiQSKRIJ1OE4vFiEaj5OfnU79+fdcdkSRJkiRJG7F4RZIkSZKkKmj27NlBR9hIv379aN269Qb7otEojRo1olGjRrRr146HHnqIdDq91XPEYjEWLVpE48aNtzWuJEmSJEmSJEmSpAo0Z84cbr31Vh599FHi8TjxeJx9992Xk046ie7du9OiRQtCodBG5Svrb6dSKUtXqri8vDyOP/54brzxRh555BGOP/54otHMLewffPABv//975k7dy6XX345hx12GFlZWWXnjh07luzsbM4880z23HNP9txzT7p27Up+fj4PPPAA/fv356yzzgrq0iRJkiSpwiQSiaAjlKlevTrHHXcckUgEgAkTJjB37tyy19f/PS6ZTG5w7vrb6x/3S7an65ckSZIkSRWjUSP461/hmmvguefgb3+DqVOhtDRTRFAeqlWDdBpOPRWGDYO2bctnXEkqD6kUnHgivPji9l+6slZxMVxxBcTj8Kc/BZ1GO4pEIsG3337LwoULmT17NvPnz2flypVlpSrpdLpsjZJQKFR2b2E8Hqd69eo0atSIpk2b0rBhQ3bddVfLWCRJkiRJ2slZvCJJkiRJUhWTTqdZvHhx0DE2aeXKlUyaNIk5c+YQiUTYa6+9aNGiBQDNmzenU6dOTJ48eavHTyaTLFiwwOIVSZIkSZIkSZIkaTt33HHHMXHiRDp06ECzZs344IMPePnll/nf//7HYYcdxsknn8xBBx1Ebm7uBueNGDGChx56iIcffphGjRoFlF7lafDgwTzyyCNcffXVfPXVV3Tu3JmPP/6Y//znP6xcuZJhw4Zx/vnnU7du3Q3O22effXjzzTfLynfS6TSNGjXikksu4b///S+33XYbJ5xwAvn5+UFcliRJkiRVmB8XmGyu+++/f6N9p5122lbnqFu3LieccAI1a9YEYPLkybzyyisbHFNaWlr2fG3R5qa21z/u56TTaYtXJEmSJEnaiWRlwbHHZh5TpsA998A778DXX8PaddNXr/7lcWIxyM2FNWugVi3o2hWOPhqGDoW8vIq8Aknacuk0nHtu1SpdWauoKFOaVVAAZ54ZdBpVZUuWLGHs2LFMnjyZcDhMMpnc4P2BkpKSXxxjxYoVrFixgq+//ppIJEIymaRjx4706tWL+vXrV2R8SZIkSZK0nbJ4RZIkSZKkKmbFihWk0+mgY2zkww8/ZNasWaRSqbJ9M2bM4IILLqBatWoANG7ceJuKVxKJBHPmzKFnz57bnFeSJEmSJEmSJElSxbj00kv59NNPue6667jooouAzPucDz30EM8++ywvvPACn332GcOGDeO4446joKCAdDrNmjVruOeeexg7dix33HEH119/fcBXovLQtWtX3n33XU488URuvvnmsg/Jd+jQgXPPPZfrrruu7NiPP/6YsWPH8sknn1C7dm0A/vSnP3HttdfSrVs3ILMIb0FBAeFwOJDrkSRJkqSKtrX3Cc+dO7fcMjRr1oyhQ4eWlWGOHTuW119/faPjli9fXvZ87f3Cm9peunTpZs+9Pd4nLUmSJEmSKl7HjnDbbZnnyWSmfGXCBPjww8xjxYpMsUppKUQikJ2debRqBfvsA927ZwpXCgqCvQ5J+iXXXw8PPVT1SlfWKiqCCy6ABg1gwICg06gqSaVSfPXVV3zwwQcsWrSIVCq1wfokWyuRSJSVtkyaNIkpU6ZQu3Zt9t57bzp06EAkEtnmOSRJkiRJUtVg8YokSZIkSVXM999/TyQSKXvjf3vxzTffbLQvkUiwYsWKsg9OlpaWbvM8ixcv3uYxJEmSJEmSJEmSJP1gzRJYOgGWjofFo2H1TEitgWQppJMQzoJINsRqQp29oE4fKOgGNdpDeONbkefPn8/zzz9P//79+c1vfgNASUkJNWvW5Pzzz6d///488sgjPPjgg1x55ZVEo1HOPvtsQqEQubm5vP7669xwww2WruxgGjduzDvvvMOrr75KcXExhYWFHH744dSoUaPsmI8//piTTz6Zr776ik6dOtG+fXsOP/xwXnrpJVasWMFRRx1Fs2bNeO6555g2bRpHHHFEgFckSZIkSRUnGg32o78dO3Zk0KBBRKNRUqkUb7zxBuPGjdvksTNnzqRXr14ANGjQgGg0WnaPc7NmzcqOmzVr1mbPH4vFtj68JEmSJEnaIUQi0KFD5nHiiUGnkaTyM2kSXHcdFBcHnWTbFBdn/n2ePh3q1Ak6jbZ36XSaTz75hP/973+kUqlyWXfk5+ZKJBIsWrSIl156iZdffpl99tmHXr16EQqFKmxeSZIkSZK0fbB4RZIkSZKkKiYej5f7mFdddVW5jwlQUFDArrvuWrb91VdfbfOY21vhjCRJkiRJkiRJklSlJAph1mMw5ylY9inEV0IkBxLFkP6F9yKXT8qcC5AqheptoP5+0PosqNUJgPz8fBYvXsyee+5JrVq1KC0tJTs7m3Q6TSgUonPnzjRp0oSGDRty3XXXcc4551CzZk2GDh1KaWkp1atXt3RlB3booYdusJ1KpYBMOc9VV13FV199xW9/+1uuueYa6vywKsNzzz3HKaecwtixY8nPz6dWrVocffTR/OlPfyI/P59UKkU4HK70a5EkSZKkihKJRCp0/Jo1a3LhhReWbQ8fPrzseY8ePTj00EPLFh8bN24cCxYsoEmTJmXHlJSUsHjxYgCmTZvG999/T+3atcnOzuaYY45h/PjxtGjRgubNmwOZe5/Hjx+/WdlCoVDgxTOSJEmSJEmSVBHicTj6aFizJugk5aO4GM44A55/Pugk2p6tWLGCZ555hm+//bZC1kr5OWsLXt5++20mT57M0UcfTUFBQaVmkCRJkiRJlcu7DyVJkiRJqmLi8TjpdDroGL+oevXqHHfccWUf/pwwYQJz587d5nEtXpEkSZIkSZIkSZK2woqp8NUtMPNhCIUhsXrda6nSzR9n/fNWfA4rp8KM+6B6O9jtTyTz9yE7O5vp06dTWFhIfn4+QNmCrel0moKCAi666CKi0SgXXHAB9913H0OHDiUrK6scLlRVydrClCVLljBr1iwaNWrEBRdcQO3atQFIJpMcccQRLFq0iAceeIBLL72Url27Uq9ePXJzczcYQ5IkSZJ2FPn5+SxdujSQuXfbbbey3+EBevfuTe/evTc4ZtasWYwYMQLI/J7/zDPPcPLJJ5OTk0ObNm1o06ZN2bHpdJqRI0eybNmyzc6Ql5e3jVchSZIkSZIkSduf4cNh/nyoAktFbJbSUnjzTXjuOTjiiKDTaHuTTqeZMGECb7zxBslkklQqFViWeDzOokWL+Pe//83+++9Pr169NngvRJIkSZIk7TgsXpEkSZIkqYpJJpPlXrxy//33b7TvtNNO2+rx6tatywknnEDNmjUBmDx5Mq+88spWj7e+IG+okCRJkiRJkiRJkqqUdArmPgdf/A1WTIFUHNKJcp4jCcliWD4RPjqL2qEQ957XhLNvnsB5553HddddR8OGDTOHptOEQiFSqRThcJjzzz+f0aNH8+yzzzJ+/Hi6d+9evtlUZaRSKb7++msKCgqoW7du2fdJJBIBoGvXrvzud79j9uzZHOFKDZIkSZJ2cM2aNWPevHnlfr9wRVm4cCF33303/fr1o1WrVlSrVo2SkhLmzp3LmDFjmDNnzmaPFY/HqV+/fgWmlSRJkiRJkqTKN2kS3HwzFBcHnaR8FRXBb34D/fpBnTpBp9H2YsWKFTzzzDN8++23xOPxoOMAmXsXE4kEb7/9NpMnT+boo4+moKAg6FiSJEmSJKmcWbwiSZIkSVIVE41GCYVC5Trm3Llzy22sZs2aMXToUHJycgAYO3Ysr7/+ermNHw6Hy20sSZIkSZIkSZIkaYe1ajq8fyys+hoSqytnzsQqAA5tOY2vbwrx5ycf4fbb63P66WfQunXrsvc5w+Ew8XicWCxGu3btyM3NJTs7u3IyarvUpEkTTjzxRB5//HHeffddBg8eTDgcpri4mNzcXJYvXw7AN998U1bcI0mSJEk7qkaNGpGVlUVJScnPHjdp0iQmTZr0s8cMHz58o30rVqzY5H6AESNGbH7Q9SxfvpyXXnppq85dX/Xq1YnFYts8jiRJkiRJkiRtL5JJOPpoWLMm6CQVo7gYzjoLnn026CTaHnz33Xc88MADlJSUkEqlgo6zkXg8zqJFi7jnnns45ZRTaNCgQdCRJEmSJElSOfITZ5IkSZIkVTEVUbxSXjp27MiJJ55ITk4OqVSK1157rVxLVyBz/ZIkSZIkSZIkSZJ+QjoFU/8JIzvD8omVV7qynnC6lLysNDcck2Rw3o3c+fdLGD16NEVFRWXHxGIxioqKmDt3Lvn5+dvlh6xVuYYMGUL16tW54oorePaHlRhyc3NZunQp5513HgDt2rWzdEWSJEnSDq9BgwYkk8mgYwSiUaNGQUeQJEmSJEmSpHL16quwcCGk00EnqRilpZlrnDkz6CQK2oIFC7jvvvsoLi7eru8HTKfTlJSU8MADDzB79uyg40iSJEmSpHLkSqWSJEmSJFUxWVlZgc1ds2ZNLrzwwrLt4cOHlz3v0aMHhx56aFkpzLhx41iwYAFNmjQpO6akpITFixdvU4ZYLLZN50uSJEmSJEmSJEk7rFXT4f1jYeVXkCz65eMrWF5Wmm7NYfdGz3HzvR8yatSZHHzwIfTp04c1a9YwYsQIXn75ZQYOHEjnzp2DjquADRw4kMcee4yhQ4dy+umn869//Ys6derw5ZdfMn36dPbff3/OOeecoGNKkiRJUoWrUaPGTlk6GY1GadasWdAxJEmSJEmSJKlc/e1vsHp10CkqVioFt98ON98cdBIFZeHChYwYMYLS0tKgo2y2eDzOo48+yoknnkjTpk2DjiNJkiRJksqBxSuSJEmSJFUxdevWJZlMBh1jI7vttltZ6QpA79696d279wbHzJo1ixEjRmzTPA0aNNim8yVJkiRJkiRJkqQd0qzHYdzpkFoD6VTQacpEI1AtAhfvv4hPZv4fhxz4f+zRtS/Lli1j5syZtG3blv/85z9Bx9R24qCDDmL69OlccMEFvP3227zzzjvk5+ez33778fDDD++UCw9LkiRJ2vmEQiHq1avHvHnzgo5SqSKRiPcJS5IkSZIkSdqhzJgB48cHnaLilZbCf/4D118POTlBp1FlW7JkSZUrXVlrbfnKb37zG3bdddeg40iSJEmSpG3kJ88kSZIkSapiqlevTiQSCTpGIGKxGE2bNg06hiRJkiRJkiRJkrR9+fpOGHcaJIu2q9KV9eVnp+nVNsrH18VYuWQmy5cv5w9/+ANPPPEEWVlZQcfTdmSXXXbhoYce4rXXXuPzzz9nwoQJvPjiizRo0IBUavv8/pYkSZKk8ta6dWui0WjQMSpVMpl0UTNJkiRJkiRJO5TbboNkMugUlefpp4NOoMpWXFzMAw88QElJSdBRtlppaSkjRoxg1apVQUeRJEmSJEnbKJROp9NBh5AkSZIkSVvmgQceYM6cOUHHqHRZWVmceuqpNGjQIOgokiRJkiRJkiRJ0vbhixvhs+GZ0pUqIB2KkcppQGHft6hRr3XQcbSDKC0F+3skSZIk7UhWrVrFrbfeSnInWZEvFArRuXNnBg0aFHQUSZIkSZIkSSoXxcVQrx6sXh10ksrTsSN89lnQKVSZnnzySb7++usq/35GOBymefPmnHjiiYRCoaDjSJIkSZKkrRQOOoAkSZIkSdpyzZs33ynfrE8kEtSrVy/oGJIkSZIkSZIkSdL24es7q1TpCkAoHSe8ZiE1xh0GpcuDjqMdQCoFv/0tnHoqrFoVdBpJkiRJKh/Vq1enRYsWQceoNJFIhN69ewcdQ5IkSZIkSZLKzQsvBJ2g8n3zDXz+edApVFm++uorpk+fXuVLVwBSqRRz587lM5uDJEmSJEmq0qJBB5AkSZIkSVuuYcOGZGVlUVJSEnSUSlWrVi0ikUjQMSRJkiRJkiRJkqTgzXocPv0DJIuDTrLFQuk4FM6Bt/aHg96HaF7QkVSFhcNw221w4YXQtSs89hj06BF0qo19+y1MmJBZXGLlSli9GoqLISsLqleH/Hxo2xa6d4fmzSEUCjqxJEmSpKD17duXOXPmUFpaGnSUClenTh3q1asXdAxJkiRJkiRJKjejRmXuD9mZhEIwZgzsvnvQSVTRiouLef7554nH40FHKTfxeJxXXnmFli1bUq1ataDjSJIkSZKkrWDxiiRJkiRJVVDDhg1JJBJBx6h0TZo0CTqCJEmSJEmSJEmSFLxVM2Dc6VWydKVMqgRWfAmfXAw9/x10GlVx1arBvffCk0/C4YfDH/6QeYTDweQpKcksnjFuHIweDZMmQVERZGdn/tzU2/3hcKZ8JZnMbO++O/TvD3vtBb/6FdSsWbnXIEmSJCl4zZo1IycnZ4cvXsnKyqJv375Bx5AkSZIkSZKkcvXBB1t33imnwIMPrtsOhX75nAcegFNP/enXx4+HHj1++vVDDoFXX123PWsWtGjxy/P+WGFh5rrPPHPLz1XV8tJLL+1QpStrJRIJnnvuOU488URCm/PDp+1SPB7n22+/ZcGCBaxYsYKSkhLi8TjpdJpYLEYsFiM/P58GDRrQoEEDi3YkSZIkaQdi8YokSZIkSVVQ9erVqVevHgsXLgw6SqWJxWJ06dIl6BiSJEmSJEmSJElSsNIpeP9YSK0JOsm2S62BmSOg+fFQr1/QabQDOOaYTFHJCSfAm2/CQw9BgwaVN//s2XDHHXD33ZntwsJ1RSqQKWT5KakUrFq1bvvjj2HChEwZSzwORx8Nv/897LlnhUSXJEmStB0KhUL06dOHt956a4dcvGytUChEhw4dgo4hSZIkSZIkSeUmkYDp04NOsXkKCuD++8tvvDFjym8sbZ+mT5/O9OnTSa5/Y9QOIpVKMXfuXL744gt23333oONoM3333Xd88803zJ49m/nz57N69WpisRjJZJJEIrHJc8LhMLFYjEQiQSwWY9ddd6VZs2Y0bdqUFi1aWLwjSZIkSVWUxSuSJEmSJFVRffv25cUXX6S0tDToKJUiLy+Ppk2bBh1DkiRJkiRJkiRJCtZXt8HKqZkClh1BsjhTJPPr6RDNCzqNdgDNmsE778B110GXLnDvvTBgQMXNl0plSl5uvDGzcEQqBeX1Nv76ZSyPPQbPPAMtW8Kf/gRHHQU5OeUzjyRJkqTtV5cuXXj33Xd32OKVWCxG//79iUQiQUeRJEmSJEmSpHIzdSpkZZXfPSRb4qij4NtvN9y39v6TTbn7bmjQAIqLITd32+efNStz3VlZ2z5WRUmn05YqbIN33nlnh33fAiAej/P2229bvLKdSyaTTJ06lQ8++IDvvvsOYIOSlZKSkp89P5VKlR2TTCaZNWsWc+bMIRqNEovF6NWrF127diUvz/taJUmSJKkqCQcdQJIkSZIkbZ327dvvNDdzxGIx+vTps9NcryRJkiRJkiRJkrRJq2bApMshWRh0kvIVXw6fXBx0Cu1AolG46ip4+mk47zwYNgzWrCn/eT78MFOEctRRMGpUZo6KWjAjmYSiIpgyBc45B3bdFZ54AtLpiplPkiRJ0vYhKyuLIUOGEIvFgo5S7kKhELVr16ZXr15BR5EkSZIkSZKkcjV+fLBzf/DBho/Jkzd97EknZe57Wb4cbrihfObPycnc37I9mDZtGueddx777LMPBx10EH/+85+ZPHkyoVCIVCoVdLwqacmSJSxatCjoGBVu5cqVzJ8/P+gY2oSVK1fy1ltv8fe//50XX3yRhQsXkkgkNihd2VqpVIrS0lIKCwsZPXo0//znP3nyySeZN28eaW/UkyRJkqQqweIVSZIkSZKqqEgkQo8ePYhEIkFHqXDpdJrOnTsHHUOSJEmSJEmSJEkKTjoF7x8LqQpojwhashhmjoDF7wWdRDuYvfeGTz+Fb7+Fnj3h88/LZ9zi4kyZywEHwOzZsHp1+Yy7uVavhhUr4PTT4fDDYfHiyp1fkiRJUuVq2bIlHTp02OHuGY5EIhx11FGEw37UWZIkSZIkSdKO5aOPKv9+krXefRfWrMmUqbz/Ppx5JoRCGx/XpAncfnvm+XnnwZw55TN/KpW5Xydozz77LF26dOH+++8nHo+zYsUKbrvtNk444QRefvllwuHwVhUpPPbYY7Ro0YLjjjuOsWPH/uRxX375JePGjWPChAnMnDmToqKibbmc7cbYsWN3itKaRCLBhx9+GHQMrScejzNy5Ehuv/12PvzwQ0pKSigtLa2w+daWuUydOpWHHnqIe++9l2XLllXYfJIkSZKk8uHdiJIkSZIkVWE9evQIOkKFC4VCdOzYkezs7KCjSJIkSZIkSZIkScGZ+xys+ipTwLIjShbDR2cFnUI7oF12gSeegAsugH33hbvugq1YM6HMhx9C27Zw772ZApYgFRbCW29Bmzbw5JPBZpEkSZJUsQ477LAd6l7aWCzGfvvtR+3atYOOIkmSJEmSJEnlbuHC4OZu2hSys6FmTejbF+65B556asNjQiEYMSJzzBNPwKOPlt/8JSUQdDfBuHHjGDZsGDVr1uTBBx/klVde4aWXXuKWW25h2rRpXHPNNcyZM4fQphppNmFtQctbb73F+eefz+zZsxk1ahSLFy8G2KCIZMmSJVx//fUMGjSI3r1706NHDzp16sSpp57KlClTfnKOiRMncumll3L88cdz+umnc9tttzFz5sxt+CqUv9LSUiZPnrxTFK+k02mmTp26wxTmVHVz5szh9ttv59NPPyWRSJBMJitt7nQ6TTweZ+HChfz73/9m3LhxW1XaJEmSJEmqHBavSJIkSZJUhdWoUYNWrVoRDu+4v+JHIhH69OkTdAxJkiRJkiRJkiQpWF/8DRKrg05RsQrnwvcfB51CO6BQCE4/Hd5/H+6+G448Er7/fsvGSCbhwgvhgANg3rzgS1fWKi2FlSvhtNPg8MNhxYqgE0mSJEmqCNnZ2QwZMoRYLBZ0lG0WCoWoXbs2vXr1CjqKJEmSJEmSJFWIyu5qWLECHnkkc//IQQfBccfBBx+se33IEDj66HXbv/897LcfzJ8P55xTvlmSyeDvq3nttddYsGABp59+Oscccwy77LIL9evX58wzz+Tcc89l/PjxPP300z/k/fkCh3Q6TSgUYsqUKfzxj3+kefPmHHbYYWRlZVGzZs2yYwCKior461//yl/+8hdycnK47rrreOCBBzj11FN59tlnGTJkCJMmTQLWlbWUlpZy++23069fP2666SbGjx/P6NGj+fOf/8wJJ5zAmDFjNpgjSJ999lnQESpVKBTi008/DTrGTi0ejzNy5EgefvhhVq1aRSKRCCzL2gKWt956i//85z8sC7phSpIkSZK0STvuqqySJEmSJO0kBgwYQDQaDTpGhYjFYvTo0YO6desGHUWSJEmSJEmSJEkKzoovYcWUoFNUvFQxfHlz0Cm0A2vXDsaOhZYtYc894e23N++8khIYOBD+85/gF4b4KYWF8L//Qc+esHhx0GkkSZIkVYSWLVvSuXPnKl++kpWVxdFHH0047EecJUmSJEmSJO2YKvv+kgsvhJNOggceyNw/8vjjcMABMHPmumMGDsz82bAhXHstpFLwm99AeXcHpNOwenX5jrklVqxYwXvvvUetWrXo378/AIlEgng8DkDPnj0BmDp1KgCRSORnxwuFQqxevZrhw4eTSCT4v//7P7Kyskin0+Tk5ADrSlRGjRrFHXfcQceOHXn00Uf585//zCmnnMK//vUvHn30UaZNm8Ydd9yxwTkvvfQSF1xwAXXr1uXRRx9l5MiRvPTSS/z1r3/ls88+44ILLmDBggWEQqFy/kptuY8++qjs67gzSCQSfPzxx0HH2GktXLiQ22+/nU8//TTQwpUfi8fjfPvtt/z73/9m/PjxQceRJEmSJP2IdyVKkiRJklTFVa9encMOO6zKf4hyU/Ly8th///2DjiFJkiRJkiRJkiQF66tbIbUTfGA5nYJ5z0PJ0qCTaAeWnQ033ZQpUTnhBLj8cvi59QAKC+HAA+Gdd6CoqNJibpXS0syCGd26wdy5QaeRJEmSVBEOO+wwWrduTTQaDTrKVonFYpx88skUFBQEHUWSJEmSJEmSKsz20DtdUgITJqzbrl8/82fdupCTk8n4xhuZopR0Gh58cN2xzZtn9j333NbNHeR/YS9btozp06fTrl07mjZtCmTKVdYWrNSqVYuaNWsyf/58Fi9evFlj/uMf/+DVV1/liiuuYO+992bRokXk5uaSlZUFQDqdBuDrr7+mpKSEAQMG0KlTJxKJBMlkEoC99tqLPn36MHr0aCZOnEg0GqW4uJiRI0cCcOGFF3LMMcfQunVrOnTowPnnn8+f/vQnJkyYwOOPPw6sK2sJQjKZZMmSJYHNH5RVq1ZRUlISdIydzqxZs3jggQdYtWrVdlW6slY6nSYej/PGG28watSosn8DJEmSJEnBq5p3VkqSJEmSpA3sscceTJw4kTlz5gR6s0R5ikajHH300VX2g6GSJEmSJEmSJElSuUgUwsyHIb39fXi0QoRCMOM+2O2PQSfRDu6QQ+DTT+HUU6FfP3jsMWjZcsNjSkoyx40fD2vWBBJzi8XjsHAh9O6dWTxj7aIZkiRJknYMoVCIIUOG8NhjjzFnzpztcrGpnxKLxTj++ONp2LBh0FEkSZIkSZIkqULl5lbeXNWrQ+PG8OWXG+7PyYFu3dZtL1xYOXnCYcjL2/ZxksnMrWTxeOaRlZV5/JJVq1axfPly9thjD2rUqAFk/m99rezsbHJzcykqKqK4uBjIlCisfwxkSk7C4TCPPfYYN954IxdffDFHH300M2fOZM2aNeTm5pKdnb3BOcuXLwegdu3aZfvWjpuXl0eNGjUYM2YMc+bMYc8992TRokV888031KxZk44dOwIQj8eBzP+p77bbbgB89tlnZXmC8t133xGNRiktLf3Z4zp37szgwYPLtocPH77RMVdddVXZ8+eff55Jkyb97JhNmzalffv2NGnShBo1apCXl1dWBDNlyhQ++uijTa6zsscee9ClSxd23XVXYrEYq1atYsaMGbz33nusWLHiF644IxaL8e2339KsWbPNOl7bbtq0aTz11FNlPwvbs3g8ztixYykuLuawww7b6N8RSZIkSVLl2w76kCVJkiRJ0rYKhUIceeSRO0xJSSwWo0ePHjRq1CjoKJIkSZIkSZIkSVKwZj6a+QT5ziJZDFNvhvTGH4SWylv9+vDKKzB0KOy1Fzz66LrXEgk44ohMeUlVKV1ZK5mERYtg771h2bKg00iSJEkqb5FIhOOPP55WrVoRi8WCjrNZYrEYJ5xwAs2bNw86iiRJkiRJkiRVuPz88h/zqqsgnc48Hnhg3f6CAvjsM3j5ZTjzTNh/fzj2WHjzTWjRYt1xTz6Z+XP+fLjwwo0fjz227tilSzP77rtvy3NGIuVTPBOJZEpc1nabJJOZa7zqKli58qfPKyoqIh6Pk5+fv8n/Q08kEmUlJmtLEn5clpBOpwmHw0yePJkrr7ySQw89lGHDhgGwZs0aSkpKyM7OJuuHJpi1568tevn8889JJBJEo9GyspRp06ax8If2m6KiIgCi0SihUIji4mIikcgG8wOsXr2aaDTK3LlzmTNnzuZ/8SrAwoULy3JVtn79+tG7d28aN25MjRo1iEajZGdn06hRIw4++GBOOumkjf4OjzzySI444giaN29OTk4OkUiEWrVq0a1bN84++2waNGiwWXMnEomyvzdVvG+++YYnn3yySpSurBWPx5k0aRJvvPFG0FEkSZIkScCOsRqrJEmSJEmievXqHHbYYbzyyitV6k3kHwuFQuTn57P//vsHHUWSJEmSJEmSJEkK3tynIVEYdIrKFV8Jq2ZAjTZBJ9FOIBzOLBSxzz5w3HHw+utwxx1wzTUwejQUFwedcOskEjBnDgwalLmOnam/SZIkSdoZRCIRjjnmGF588UW++OKL7fbe4XA4TCwW45RTTtnsRcwkSZIkSZIkqapr2TJzT0oqVTnzRSJw+OGZx6bccQeMHJl5vmQJ3Hrrxseccgocf3zm+cqVmz5mc+TkQMOG8NlnnzFmzBjGjh1Ls2bNOO6442jXrt1WjVmtWubPn7vGtVKpFJFIhNRPfPFXrlxJcXExNWvWJCcnZ5PHhEIhSktL+f3vf08ymeQvf/kLdevWBaCkpITi4mJq1apVVqqy9s8BAwZw//338+CDD9KtWzeOOeYYIFOkcttttzFp0iSAssKWxo0bU79+fUpLS5k4cSL77LPPBmUxb7/9NolEgjVr1lAc8E1Mc+fODfS9iJUrVzJp0iTmzJlDJBJhr732osUPzULNmzenU6dOTJ48GYCOHTvSqVMnIFOc8uabb7JkyRL22GMPOnfuTG5uLkOGDOGOO+74xTKZZDLJ7Nmz6dWrV8VeoJg3bx6PP/44iUQi6ChbLB6PM2HCBHJzc+nfv3/QcSRJkiRpp2bxiiRJkiRJO5DOnTuzePFiPv744+32A5S/JCcnh1NOOYVo1P+2kCRJkiRJkiRJklj2adAJKl8oAksnWLyiStWlC0yYkClh6dAhs8hESUnQqbZNaSl88gncey+ceWbQaSRJkiSVt3A4zKBBg2jRogUjR44kkUj85EJyQYjFYjRq1IgjjzyS6tWrBx1HkiRJkiRJkirNXntlykJWrqz4uebPh2OPhQEDoFs32HVXqF49c+/Lxx/Df/4DL79c8TnWSqXgk0/+w7Bhl7NkyRLq1atHIpHg2muv5dRTT+W6666jfv36WzV2KPTLx9SoUYP8/HwWLVpEyXo3/6TTaUKhEHPmzGHVqlW0aNGC/Pz8jc5PJpNEIhEuvfRSRo0axYsvvkiXLl3KXq9ZsybJZJKCggJatmwJUFb00r59ey655BKuu+46zj//fO6++26aNm3KuHHjaN26NQ0aNGDhwoXUrFmzbLzTTz+dV199lT/84Q8sWLCAfffdl2QyyRNPPMGbb775w9c0UyYTpLlz5wY294cffsisWbM2eA9kxowZXHDBBVT7oZWncePGZcUr6xf8TJkyhY8++giAWbNm0aFDB7Kysqhduzbt2rVj6tSpvzj//Pnzy/NytAmFhYU88sgjVXadHMiUr7z//vvUr19/q0umJEmSJEnbzhVMJUmSJEnawRx44IEUFxczZcqUKvemcnZ2Nqeddhq1atUKOookSZIkSZIkSZIUvDVLIL6Nn75vcQr0fnDddjoFqVIoXQHF8+D78TDzQVgydvPHrNsPmgyGOn0hrzFk14FUCaycCrP+C9PugNQ2vFeZWA1LPoTmQ7d+DGkr5OfDv/4FTZpU/dKVtQoL4aKL4JBDMtclSZIkaccSCoXo3LkzLVu25LnnnmPevHmB3z8cDoeJRqMcdthh7LHHHoQ2ZyU8SZIkSZIkSdqBdO8OW/tftSNGZB4/Nnx45vFjiQQ8+WTmsS1+at4tFY8n+fvff0udOgWMGDGC3r17M2/ePO6//34effRRmjVrxhVXXFFWhFLe2rVrR7Nmzfjggw9IJBJApkwlkUiQnZ3NmDFjAOjbt+8mi1fWmjJlCgCDBw8mFouRnZ1NXl4ekUiERYsWUVhYyAEHHEDPnj35wx/+QO3atUmlUpx66qm0a9eOJ598kk8++YTFixczdOhQrrzySo488kgWLlxInTp1gEyhyoEHHsjjjz/OlVdeyd///nduvfVW8vLyaNasGUcccQRPP/00WVlZP5sVYM4cePbZTOFP9eob/7n2eX7+5hXYrC+dTrN06dItO6kcffPNNxvtSyQSrFixoqx4pbS0tOy1nJycsufrv2eSSqVIJpNl282bN9+s4pXVq1eTSCSIRrdt6dYFCxbwzjvvkEgkaNasGW3btqVBgwbbNOaO4oUXXij7ea3K4vE4zz//PMOGDSM3NzfoOJIkSZK0U7J4RZIkSZKkHUwoFGLgwIGkUim++OKLwD88ubmys7M59dRTy24SkSRJkiRJkiRJknZ6SydAJDdTlFJeQmGI5EBuDuTWh4Ju0OZsmPUojDsLkkW/PMbul0HDQzbcF8mG2j0zj8aDYNSBkE5u+vxflIbv3tvKc6Vtc/nlmbKSHUlJCRx/PLz77pYvnCBJkiSpaqhevTonnXQSkydPZuTIkSQSCVKpVKXniMViNGrUiCOPPJLq1atX+vySJEmSJEmStD1o2hTC4aBTBCMWm0YqFWb48OGcdNJJALRu3Zru3bszadIkbrrpJs4991wKCgoqZP5oNMp7773He++9x2effUbTpk2JRCJEIhHGjRvH6NGjqVOnDnvttdcmz49EIgAMGjSI1q1bk0wmKSwspLCwkJKSEubPn8+3335LMplk2rRpZGdnl5V5hMNhEokEvXv3pnfv3huM+8UXX/DNN9/QuXNn6tevX3Y8wMEHH0L79rvzzTfTWLBgAalUin322Ydx48bxyCOP0KZNG2rUqPGz111cDLNmwerVsGpV5rH2+fp/FhdDXt6mS1l+qrAlPz9FKpXeqr+Pq666aqvO+yUFBQXsuuuuZdtfffVV2fMlS5bQunVrADp06MAnn3zCkiVL6NKlywZlGLVq1dqsucLhMKWlpdtUvPLQQw9xww03MGvWLMLhMGvWrKF169Zcd911HHXUURVWRFQVfP7558yaNWuDUpyqLB6P89JLL3HMMccEHUWSJEmSdkoWr0iSJEmStAMKhUIMGjSIvLw8xo8fv12Xr4RCIXJzcznttNOoXbt20HEkSZIkSZIkSZKk7cfS8ZAo5waIN/eGUAyqNYemx64rUGl+AsRqwegBmzdO0Tz4ZgQs+QDCWdB2GOy6f+a1+vtC8+Nh5sNbn3PFl5BOZYpipEry8cdw552ZBQZ2JIkEfPop3HsvnHlm0GkkSZIkVZRQKETnzp1p2bIlb731Fp9//jmhUKjC7yMOhUJEo1GqV6/OvvvuS8eOHXfaxcEkSZIkSZIkCSAUgo4dYdy4oJNUrlAoRWHh65x66okMGTIEgEQiQTKZpFq1auy3337cdtttjBo1iqOOOqrCcsRiMfbff39WrlxJaWkpCxcuZOzYsfzlL3/hu+++Y8SIETRo0KDs+IceeojVq1dz+umnk52dDcC5555b9noqlaK0tJRQKMRLL73EySefzIEHHsjll19OrVq1Nlgn46fKOe6++34WLKhH//7/4E9/qsfYsTBvHsTjEI+ngSaEw02IRiE3F9q3h1WrprB69cH06HE01ar9fNl5u3Zwyy2//LVJJqGo6OfLWda+tngxzJgBRUUJWrQIEw5vH8UY1atX57jjjisryZkwYQJz584te33cuHHsueee5OTkUK1aNc4+++xNjrO5RSprC3W21mOPPcawYcPIzc3lmmuuYc8992T69On885//5JhjjuHJJ5/82fKVtfsnTZrE//73PxYuXEgoFKJBgwZ06NCB3XbbjaZNm1bJ92YKCwt56aWXtus1cbZUMplk+vTpfPXVV7Rr1y7oOJIkSZK007F4RZIkSZKkHVQoFOJXv/oVtWrV4s033ySZTJJOp4OOtYFYLEadOnUYOnQoNWrUCDqOJEmSJEmSJEmStH1ZPBrSW/+B3U367oMfxga+eRB2vxw6X5vZ1+hwaHoMzHny58eYelMmW2q9D7sufB1+PQty62e2a/fatuKVUBhWzYAabbZ+DGkLpNNw/PE7XunKWoWFcNFFMGQIFBQEnUaSJElSRapevTqDBw/mkEMOYdKkSYwZM4Y1a9ZQWlparvOsXZCsTZs29OnTh0aNGlXJRb0kSZIkSZIkqSL07w8ffwypVNBJKk8oVExu7mQGDRpE/fqZ+8ii0WjZ/yd///33AOTl5QGZQpNwOLzROOl0mpdffpkxY8Zwzjnn0LRp063Ks3YNi8aNG3PooYdy8MEHM3v2bPbYYw9CoVDZ/KeeeioAJ5xwQlnxyvrC4TA5OTkA5OfnEw6HadSoEZ07d97o2LvvvptOnTrRpEkTli/P5YEHsnj00SSLF19POFzKiy/mU1T04/9LD/3w9YDS0swjU9pzCOHwPlx4YT6//z107gznnpu5/2cTMTdLJALVq2cem6uwMMEtt4TYmu6R+++/f6N9p5122pYP9IO6detywgknULNmTQAmT57MK6+8ssExy5cv58EHH+Twww+nSZMmZfu///57ioqKyvYVb+aNYttScp9Op7nttttYuXIlDz/8MAMHDgTgoIMOok2bNhxzzDHceeed9OvXr+xn5sdSqRSRSIS77rqLBx98kMaNG5NKpVi5ciVr1qyhRYsWXHrppRx33HEbvE+z/s/X/PnzCYfDFBQUbPA9/lNlL5XlhRde2KFKV9aKx+M8//zzZYU7kiRJkqTKY/GKJEmSJEk7uJ49e9K6dWuefvpplixZsl286RwKhYhGoxxwwAH07NnTD1lKkiRJkiRJkiRJm7J6ZsXP8fn10OJkqNE2s93ylF8uXvn2fxvvS66BojnrilcSq7ctVzgGhbMsXlGlefddWLgw6BQVK52GBx6Aiy8OOokkSZKkypCTk8Nee+1Fz549mT17Nh988AGzZs0iFAoRCoW2uIglEokQjUaJx+NUq1aNHj160KVLF/Lz8yvoCiRJkiRJkiSp6jr4YPj3v2H1Nt5GVZWkUhG6dy8sKyRZv9Rh+fLlLFmyhOzsbOrUqQOwydIVgEQiwcyZM/nb3/7G3/72Nzp37syZZ57JSSedRPUtaQz5QSQSKSthqVWrVtn+tfMff/zxfPvtt1SrVu0Xx/ruu+8oKipi1apVxONxYrFY2WvpdJo///kyIpH9SCQuZOXKnqRSSSAzdyqVRVHRFiUnlarG2n6QMWPgs8/gnHPg7LMzJSzNmm3JeFsnHA6TTqe36ty5c+eWW45mzZoxdOjQshKcsWPH8vrrr2/y2EWLFnH//feTn59PzZo1KSwsZMWKFZx00kkbHLM50uk0kUhkqzK/++67fP755/Tq1YsDDjgAgGQySTKZ5MADD6Rly5a88847rFix4ieLV9bOfeWVV3L22WcTCoVIp9OsXLmSyZMnc9ddd3HiiSdSVFTEGWecAawrXZk6dSrPPvssTzzxBHPnzqW4uJhGjRqx//778/vf/5727dtvMFcqlaK0tLTsa1yRpk+fzqxZs0jtoO1U8XicN954g0GDBgUdRZIkSZJ2KhavSJIkSZK0EygoKODMM89k3LhxvPXWWySTya2+sWFbxWIx6tSpw1FHHUVBQUEgGSRJkiRJkiRJkqQqIbWmEiZJw6K31hWvFHTfumGqt4Fd9ly3Pf/FbU5GsjKuX8r4+9/ZwoUNqp6iIrjpJrjoIviJdSskSZIk7YBCoRDNmzenefPmpNNpvv/+exYuXMi8efOYPXs233//Pel0mnA4XLYAXjqdJp1Ok0qlyMvLo0GDBjRr1oyGDRvSoEGDSllwS5IkSZIkSZKqsv32gxo1dqbilTTwNv36taZBgwYAZQURoVCIr7/+mlmzZtGiRQuys7N/dqRYLMYJJ5xAx44d+eijj3j11Ve56KKLOO+88zjggAM4//zz+fWvf11uyR955JHNPnbw4MGMGzeO2rVrb1C6UloK//lPiGh0LsuXh4nHs4Dyv0Fn1arMn7feCrffDn36wBVXwL77lvtUZaLRaGDrk6zVsWNHBg0aRDQaJZVK8cYbbzBu3LhfPK+wsJDCwkIAmjZtSosWLYDM+yBTp07drLnT6TTR6NYt2/rOO+9QVFTEr371q7Lv+0gkUlam0rp1az755BNmzZpF27Ztf3asBg0alP1srdW/f38OPPBA9tlnH2699VYGDx5MnTp1CIfDJJNJLrzwQt544w169OjBWWedRX5+PuPHj+ehhx7i9ddf57///S99+vQpG2/evHkceOCBTJ8+nV133ZV69erRuHFjWrZsSePGjdl7773p0aPHBt/7W+u9994jHo9v8zjbq2QyyZQpUzj44IN9X02SJEmSKpHFK5IkSZIk7SRCoRC9evWibdu2PPvssyxevJhEIlFpNzisfeP8gAMOoGfPnmUfzJQkSZIkSZIkSZL0E5KllTNPyffrnsdqbfn5uQ2h/4sQ/uHDtNPuhu8+2LZM6VQlFc9IsHAh/O9/EPD6AJVi1Sp46y046KCgk0iSJEkKQigUok6dOtSpU4dOnToBmQXDiouLSSQSJBIJkskksViMaDRKVlYWWVlZAaeWJEmSJEmSpKonHIaLL86UYhQVBZ2m4sVipcTjf6d58+M3KBlYu67E+PHjmTlzJkccccRG5RGbUrt2bfbff3/2339/TjjhBCZNmsQHH3zAM888w+DBgwEYOXIkhxxySIVcz0+pUaMGPXr02GDfxIlw9NGZe5AKC/MqJUfpD7cWjhoFY8fC4MFw551Qs2b5z7W27KQi1axZkwsvvLBse/jw4WXPe/TowaGHHlr2vTRu3DgWLFhAkyZNyo4pKSlh8eLFZdsnnXQSc+bMYdGiRSQSCRo3bkzv3r3Lxpg4cSJLlizZrGyJRJoPPojSrBk0bgzVqm3eNaXTab766iui0Sht27YtK1tZK5VKUatWLcLhMAsXLtzsMX+8VkurVq0oLi7mu+++Iy9v3fffe++9x+jRo+nduzfvvfce4XC4bN4777yTYcOGccstt9ClSxdyc3MBWLNmDatWraJt27b07NmTZcuW8e233/Lll1+yYMECBg8ezL/+9S9q1669eV+En7B06VIWLFiwTWNUBaFQiEmTJrHXXnsFHUWSJEmSdhoWr0iSJEmStJMpKCjgjDPOYMGCBXz44YdMnToVgEQiUSHzxWIx8vPz6du3L3vssYcfvpQkSZIkSZIkSZI2VzpZOfNk1133PL58y86tuTvs+yrk//Ah5lmPwvjflU+uVMW8hyn92F13wY8+j77DWr0abrzR4hVJkiRJ64RCoQ0W4pIkSZIkSZIklY/TToPLLw86ReWIRlcTj79D48aXAJlyh1AoRCgU4ttvv+XNN98EoF+/ftSrV+8Xx0un00Dm/7CbNGlCkyZN6NatG7NmzWLmzJk0adKErl27bnBOIpEgGq285TVLS+Gaa+Dmm2HNGvghcqUrKoJnn4XXX4dHH4WDDy7f8UOhELm5uRQXF5fvwJtpt91226BspHfv3vTu3XuDY2bNmsWIESPKtgsKCmjZsuUmx5s2bRojR47c7PlTqTB//Ws28+fDvHkQi2UKWBo3hief/Omym2QyWVaGUrdu3Y1eX7NmDfF4fKNClp+TTqeZMGECkUiEnJwcSktLefzxx1m9ejUDBgzY4P2e0tJSSkpK6NixY1npCkA4HObkk0/m0ksvZfz48Rv8zKxcuZKlS5dy3HHHcdVVV5FIJFi1ahWFhYWsWLGCmjVrsssuu2x23p/y0UcfVXiZz/YgHo8zZswYevbsuVFhjiRJkiSpYli8IkmSJEnSTqphw4YMGTKE4uJiJk6cyJgxYygtLSWZTJJMbtsCTllZWaRSKVq3bk2fPn1o3LixbwJLkiRJkiRJkiRJWyqcVQmThGDXA9dtLh2/+afW2wf6Pw9ZtTLbU/8Jn/y+/HJFcsppLOmnJRJw++2ZxQ92Fu+9B3PnQpMmQSeRJEmSJEmSJEmSJEnacdWqBUOGwOOPwzYu4bBdy8uDvfZ6j3fe2XB/aWkp2dnZjBw5kv/973/06NGDfv36AZkCiZ9bg2Lta+sfd9999/HEE0/QvXt3rr32WurVq0c8HicWi7Fy5UpuueUWatWqRcuWLenbt2+5FET8lEmT4KijYMECCKiPZANr1mQeRx4JgwfDnXf+dCHI1th1112ZOXNm+Q1YwT799FPatGnDLrvsQk5ODiUlJSxcuJBJkybx2WefbdFYjRvX5e23134/wrJllJWwVK/+0+clEgni8Tg5OTlkZ2f/cP667+fCwkK+//57cnJyqFGjxkavb8rChQs56aSTWLZsGXl5eSxbtoxVq1Zx6KGHcuutt25wbIcOHdhll1148cUXufjii2ncuHFZMcuoUaMoKiqiR48exGKxsnOWLl1KPB6nXr161PzhG6h27dpb9PX6JfF4nE8//XSnKF6BTMHOrFmzaNGiRdBRJEmSJGmnYPGKJEmSJEk7udzcXHr37k2vXr2YN28e8+bNY/bs2SxYsIDCwkJisRjJZJJEIrHRuaFQiFgsRjqdJp1OU6dOHZo1a0bjxo1p0aIF+fn5AVyRJEmSJEmSJEmStIOIZFf8HB2vgOqt1m1/M2Lzzms2FHo9mMmYSsKnv4evbiu/XKEQRHLLbzzpJ7z//o69sMVPeeop+H159SRJkiRJkiRJkiRJkiRpky6+GJ57DoqKgk5ScVIpuOiiAt55B+644w569OhB7dq1yc7OZt68eVxzzTUUFhbyu9/9jg4dOgD8bLnE+tYed/PNN/O3v/2NrKwsbr31Vnr37g1ANJpZTvO1117j6quv3uDcAQMG8Pe//5127dqVz4X+4P774bzzMkUn6XS5Dr3Niorg2Wfhf/+Dd9+F8rr05s2bM3v27F8sy5g0aRKTJk362WOGDx++0b4VK1Zscj/AiBGbeU/jet59913efffdLT5vU5o2bVr2PBSCgoLMo1Onnz8vnU6Tn59PKpWipKRkg/2hUIjvv/+eWbNmUadOHRo2bLhZWWrVqsWVV17JlClTmDp1KlOmTOGQQw7h3//+N7Vq1drg2CZNmnDffffxhz/8gW7dunHEEUdQt25dpk2bxvvvv8/hhx/O//3f/21wzqJFiwD47rvveOmllwiFQrRt25a2bdtukH1bfPHFF9t0flVTWlrKmDFjLF6RJEmSpEpi8YokSZIkSQIyN5w0adKEJk2alN1kUlJSwrfffsu3337LmjVriMfjlJaWEolEyMrKIhaLUatWLRo2bMguu+yyzW+QS5IkSZIkSZIkSVpPrGb5j1m3L4RikN8Mmh8HDQ5e99r8V2DOk5nn+c1g0Kx1rz223nuBbc+FbrdBKJzZ/vpWWDohM/ZapStgxZRtCJqumOuXfmT8+MwiCDuTkhJ45x2LVyRJkiRJkiRJkiRJkipaly5wwAHw+utQWhp0mvKXlweXXAIDB/bnj3/8I7fddhtnnHEGe++9N8uXL+fpp59mzpw5DB06lOOOO26zx12/4OH555/nD3/4A/Xr1+fGG28sWw8D1hWz9OvXj08++YT58+fzzDPP8NhjjzFlyhTmzZtXrsUr//gHXHUVFBeX25Dlbs2azP1Be+0Fb7+d+R7cVg0bNiQWi21QILIzyMrKonHjxlt1bm5uLg0aNOC7775jxYoVAMTjcUKhELFYjGnTpvH555/zq1/9arNLOfLz8zf4ORo1ahSnnHIKBx10EC+++CINGjQo+9lJpVLEYjG6dOnCe++9x8iRI1m6dCkAgwYN4h//+AetWrUimUwSiURIJpNlOW+55Rb++c9/EovFaNWqFb/+9a/5zW9+Uy4/S5988gmlO+I/hj/jm2++IZFIlBVFSZIkSZIqjr95SZIkSZKkn5SdnU2zZs1o1qxZ0FEkSZIkSZIkSZKknU+dvWD5pPId86D3N71/5iPw0dmbN0aTo9aVrgC0/33msb5F78Bb+21VRAASRVCr09afL22m0aO3blGLU06BBx9ctx0K/eShGzjpJDj5ZNhjD9hlF0gkYO5cGDUKbrwRZs7c8Pi8PLjoIjjqKGjTJjPPjBnw9NNw001QWLjl2SFTOCNJkiRJkiRJkiRJkqSKd999mfs+drSugVAImjaFyy/PbP/xj38kPz+fO+64g5dffpm8vDwikQg33HADv/nNb4ANC1U2x7PPPstll10GwJVXXslJJ520yeMaNGhAgwYN2HPPPQF47LHH2G+//ejatesG86ZSKcLhMKtWraJ69epbdL3Dh2fu7ykq2qLTApFOw4oV0L8/vPUW9Oy5beM1bNiQRCJRPuGqkHQ6TcOGDbf6/NatWwMwceJEjjrqKLKysspee/nll0kmkxx88MHUq1cPYLN+NpLJZNnz/fffn+uuu45TTz2V+++/n8svv5xQKERJSQk33XQTw4cP55BDDuHDDz+kRYsWLF26lFtvvZV//etf3HrrrVx99dUUFBQAkEql6NixIw888AB9+/Zl1apVfPbZZ9x3333ceOONfPHFF9x1113b9PVIp9MsWrRoq8+vqmKxGIsWLaJRo0ZBR5EkSZKkHZ7FK5IkSZIkSZIkSZIkSZIkSdL2qE4fmPUYJFaX35jpFKTiULociufB9+Nh5oOwZGz5zVEecupDrFrQKbQTmDCh8ub6xz/g4os33BeLQdu2mcfQodCjB0yfnnmtoCBTDNOx44bndOqUeRxxBOy3HyxfvuVZliyBlSuhRo2tuhRJkiRJkiRJkiRJkiRtprp1M+Urp5wChYVBpyk/OTnw1FMQ/WFFyzp16nDllVdy5ZVX8tFHH7Fs2TL23ntv8vPzgUxhRCQS4aWXXqJZs2bssccePzl2KBRixowZ/Pa3v2XJkiUMHz6c008//SePX1us8t133/Hiiy+STqfp3bs3u+yyS9l4AOFwGIBLL72U119/neOOO46zzjqLJk2a/Oy13nJL1SldWd/q1XDQQTBmDOy++9aPk5eXR1ZWFsXFxeUXroqoVavWVp971lln8fDDD/O3v/2N2rVrc9hhh5Gbm8uIESN4+OGH6d69O7/61a+AXy4lSqfTpNPpsu/h0tJSIpFIWZnLd999V1YsNHr0aG666SZ69erFXXfdRYMGDUgkEhQUFDB8+HCmTZvGv/71L/r27cuxxx5LKpUiFoux7777bjBnly5dOPDAA7ngggt45plnuO222/jrX/9aNs+WWrVq1QbFMT+lc+fODB48uGx7+PDhGx1z1VVXlT1//vnnmTRp0s+OGQ6H2XvvvWnQoAGNGjXaoHjpwQcfZPbs2Zs8p3v37uy+++7UrVuX7OxsEokEy5cvZ/r06YwZM4bCzfhHPZVKsWDBAotXJEmSJKkSbPlvq5IkSZIkSZIkSZIkSZIkSZIqXkG3bR9j5gh4LLTu8d8IPJEDz+0Kr3WHj3+76dKVwtkbnre+t/bb8LVNPd7ab9tyF3TftvOlzbBiRaaApDLk5sL556/bfuaZzKIGp5+eWeAAoFYtOOOMdcdcf/260pWZM+HYY2HgQPj448y+PfeEf/5z6/Lk5cGnn27duZIkSZIkSZIkSZIkSdoyQ4bAfvvBDx0JVV5eHvzpT+vubfmxnj17cvDBB5Ofn086nQYgEomwaNEiBg0aRJ8+fSgtLd3ovLWlDB9++CHnnnsuS5Ys4YwzzuCKK64oK5jYlLWFFfPmzWP06NHstttu9OjRA6Bs/vXn6N+/P7vtthu33347zZo1o2vXrvz73/9m9dobedbzyCNw+eVVr3RlrVWroH9/mDVr28Zp27btzxaD7Ihatmy5TddcUFDA/fffT9euXbn88ssZNGgQ/fr149prr6Vu3brccccdtG/fnlQqRSgU4pprruGss87iu+++Kxtj0aJFLFu2jFAoRDgcJhQKEQqFyM7OBjI/KwBNmzYt+16fPHkyy5YtY6+99qJGjRoARKPRsp+vTp06ATB9+nSAnyxRSaVSNGzYkBNPPBGAiRMnsnDhwq0qXQFYuHAhkUhkq87dVrFYjP3224/27dtvULryc4YMGcKhhx5K06ZNyc3NJRwOk5WVRb169ejTpw9nnnkmubm5vzhOPB5nzpw523oJkiRJkqTNEA06gCRJkiRJkiRJkiRJkiRJkqRNqNEeUht/uHyHF86G+vsEnUI7gU8/zSwCsWJFxc+Vl7fhwhlXXQWff555fsQRMGBA5vn6xwwatO75NdfAk09mnn//PYwZk3l+wglwySWw3mftN8uaNTBhAuzjj5okSZIkSZIkSZIkSVKluP9+aNMGNtE3UqWEQtC0aaaMZPOOX1dcsWTJEmrUqEGvXr3IysoikUgQja5bEjMSiVBUVMQf//hHxowZw1lnncWf//xnIFMC8XOFD6lUigkTJjBt2jTOPfdc2rZtu9H8a+c49thj2W+//fjiiy8YM2YMr732GhdddBHnnnsuAwYM4Oyzz+bwww9n5kw4++yqW7oCkE5n7o86+mgYNw62sjOD3r1788UXXxCPx8s34HYqFovRp0+fbR5nr732YsSIEYwaNYoJEyZQUlJC586dOeecc6hWrdoGx1599dUAXHHFFWX7Zs2axdFHH0337t058MAD6dChA7m5uSQSCUaNGsU999xDVlYWhxxySFmpSU5ODllZWXz++eebLI6ZOXMmwC8WkKw9t169ejRv3pxFixaxatUqGjRo8JPnJJOwejXUqJH5t2J98+fP32ThUmVIp9PMnz+fhQsXMn/+fAatf3PeJuyyyy7stttuZdvjx4/niy++oH79+hx00EGEw2Fq1qzJ7rvvzvjx439x/nnz5m3zNUiSJEmSfpnFK5IkSZIkSZIkSZIkSZIkSdL2KByF6m1gxedBJ6lckWwo6B50Cu0Evvii8hay+P57+OQT6No1sz18ONx1V2YRin33zeyLx+Hxx9eds8su654XFq57vnr1uuexGOy9Nzz33JblKSmBjz/esnMkSZIkSZIkSZIkSZK09erWhSefhMGDobg46DRbr0YNeP55iG7FSpa77747y5cvZ82aNcC6Yoe1pSrz58/nb3/7G2PGjKF379784x//KCun+LnSFciUuvzvf/8jPz+fvn37kpub+7PH16tXj3r16rHPPvtw/PHHM2vWLG677Taef/55Xn75Zf75z1t59NHzKSnZ8uvc3iST8OWXcPvtcMEFWzdG/fr1KSgoYNGiReUbbjuVn59PkyZNymWs9u3b0759+598fe339p133sm0adNo1KhR2WvNmjVjwIABvPbaa7zxxhuEw2Fyc3NZvXo1iUSCXXfdlXvuuWeDkpDBgwdzww038Oqrr/Lss89y+OGHk5+fT1ZWFh9++CGjRo0CMqUwa6XT6Q1KWtLpNPF4nKysLObNm8fy5ctp3rz5L5a1JJPQqVPmfrlGjaBx48yjUSOoVm0W6XR6y7545aS0tJR77723bPuXildycnI22H7jjTeIx+PMnDmTLl26UK9ePYCysptfsnLlyo2KpiRJkiRJ5c/fuiRJkiRJkiRJkiRJkiRJkqTtVf39YOVUSCeDTlJ5kiWwy55Bp9BOoLAwU3ZSWY48Eu6/H/bfH4YMyTzW+vhjuOgi+Oijdfu+/BL23DPz/Nxz4YMPoKgI/vjHDcdt3nzr8qxcuXXnSZIkSZIkSZIkSZIkaev86lfwwAPwm99UzfKV/Hx46y1o127bxllbarC2tGBt8cSwYcN47rnnOPDAA7n66qupVq0ayWRys8oNpk2bxvvvv0/nzp3p2rUrsHGZxPrWFkCEQiGaN29Ofn4+s2bNAuDKK69k9eqT+eKLTJHEjqCwEC67DAYMgFattm6Mvn378vLLL1NaWlq+4bYzsViMvn37/uT3TkX57W9/u9G+XXfdlVtuuYUFCxYwffp0pk6dysKFC4lEIrRt25ajjjpqo5KQxo0bc/XVV3PzzTdz8skn079/f9q1a8eCBQt47733WLlyJb/73e/o0aNH2TlPPvkk++67L/Xr1wcyPxdZWVksXbqUe++9l+XLl3PggQdSu3btn72GrCyYMydzb9r8+ZnHvHmZR0nJUjazpyRwixcvZtWqVWVFM7/61a/44osvqF+/PnXq1AGgpKSEqVOnbtZ40WiUpUuXlhW2SJIkSZIqhsUrkiRJkiRJkiRJkiRJkiRJ0vaq1Zkw435IFgWdpJKEoOGhEKsedBDtBIqLIZGovPlWrYLp06FPH/jRZ93p3BlOOCFTwLJ2XYJrroFnn80832efzIfQN+XHY22uop3lnxVJkiRJkiRJkiRJkqTtyLHHZkoJLrigapWv5OfDyJHQrVvFzXHqqaeSSCT4xz/+QZs2bQB+tnQllUoRDoeJx+OMGzeOBQsWcMopp9CyZUuAny3OCIVCZeUrc+bM4bTTTmPixIkccsghnHLK1XTsuOPdX1NSAkOHwrhx8EPXzRbp0KEDr7zySvkH286k02n22GOPoGOUycrKonnz5jRv3pwDDzxws84588wzadGiBc8++yyjR49m0qRJ5OTk0L17d04++WSOPPLIssKjdDrNJZdcQklJCfvttx977rkn1apVY8GCBYwaNYpx48axxx57cOaZZ5KVlbVZ89eokXl06LBu31//mqCkZIsvn6uuumrLT9pGyWSSRx99lF//+tc0bNiQ7t27071797LXZ8yYweuvv86KFSs2a7xQKEQ8Hq+ouJIkSZKkH1i8IkmSJEmSJEmSJEmSJEmSJG2vdtkDqreB5ZOCTlI5onnQ4Q9Bp9BOojIXrohEYPRo6Ngxs33FFXDLLVC7NjzyCOy9N5xzTmZxg4suyhzz3HNwzDHwt79Bixbrxho1Ctq2hcaNM9vLlm1dpq35ELskSZIkSZIkSZIkSZK23ZlnQm4unHVW1ShfqV4d3ngDevWq2HkGDhzIwIEDN/v4tcURCxYs4I033qBOnTr06dOHSCRCOp3+2eKVta8vWbKE4cOHM2rUKI488kj++tcbOfZYKClJAz99flWUTMKXX8Ltt2eKf7ZUNBqlW7dujBs3jmQyWf4BtwPhcJg99thjswtGtmcHHnjgBkUtiUSCNWvWUK1atQ2OSyaT/N///R8vvPAC7777Lk888QQAsViMRo0acc455zBs2DDq1q27TXmq2vdMSUkJ33//PbvuumvZvzVrNWnShN1335133nlns8dLJBLlnFCSJEmS9GMWr0iSJEmSJEmSJEmSJEmSJEnbs93+BB+dDYlVQSepeNn1oE6foFNoJ5GTU3lz7bPPutKVZcvg2mszz1evhr//PVO8AnDsseuKVwCeeirzaNUKdtkFZs+G5cthxYp1x0zayl6mHWBtAEmSJEmSJEmSJEmSpCrrxBOhVi1+KPnIlGJsb7KzoVo1GDUK9tgj6DTrxONxRo4cyS677EL37t2ZM2cOH3/8Mb1796ZTp04Av1i8EgqFSKfT/PnPf+ahhx6ic+fO3HDDDcyY0ZIvv4RkcscqXVmrsBCuuALOPnvr7p/q168fn376KcVVoTFoK8RiMfbbb7+gY1SIaDS6UenK2v0nn3wyJ598MgCLFy9m4cKFrFq1ilq1atFx7Y1v2yiVSm3Veffff/9G+0477bRtjfOzsrOzOf3008u+Xi+88AKff/45tWrV4phjjqFOnTrss88+FBcXM27cuM0a0+IVSZIkSap4Fq9IkiRJkiRJkiRJkiRJkiRJ27MmR8LHvw06RcWL5sNul8DPfNhdKk+5uRCNQmV8nrlu3XXPs7MzpSelpZntmjXXvbb+8/XNmLHu+WWXZbIDzJkDH320dZny87fuPEmSJEmSJEmSJEmSJJWPAQPgs88y5Stffpkpxdhe5OXB4YfD3XfDLrsEnWZDkydP5o9//CMLFy5k3333JZVKsXr1avr06UPTpk0BCIfDmzx3bSHLmjVruPvuu7nvvvvYbbfd+Pe//02bNm347W9h9erKvJrKl07DU0/BSSdt+bk5OTkcccQRPPXUU8Tj8fIPF6BYLMaAAQM2WU6yM6lXrx716tUr93HD4fBWla/MnTu33LP8kt12263s++Dbb79l4sSJAHz33XeMHz+eQw45BIDdd999s4tXolGX/5UkSZKkirbp/w2SJEmSJEmSJEmSJEmSJEmStH2IZEPrsyGcFXSSipVOQfMTg06hnUheXqZ4pTxddVVmYYJ0Gh54YN3+SZM2nPfxx+Hgg+GEE+Daa9e99vHH6543bQoffADDhsEhh8CRR8J998H//d+6Y/7yF0gmty7rTr4+gCRJkiRJkiRJkiRJ0nahZUsYNw6uvz5zX0kkEmye7OxM0crjj8OTT25/pSsA3bp145577uHAAw/kzTff5NVXXyUej/Puu+/y2GOP8dVXX/3iGDfffDPXXHMNtWvX5oYbbqBXr17Mng1jxlTCBQRs9Wr429+2/vw2bdrQtm1bIkF/s5ajcDhMs2bN2H333YOOssOqSt8veXl5Zc+zsja8dzc7O7vseU5OzmaPafGKJEmSJFU8f/OSJEmSJEmSJEmSJEmSJEmStnfthsHXdwClQSepGJFcaHMOxGyCUOVp1y6zUMSaNRU/19SpcNdd8NvfZraPOCLzWF9hIVxyybrtUAj69Mk8NuWaa+Dhh7cuT1YWdOmydedKkiRJkiRJkiRJkiSpfIXDMGwYDBgAxx4LX36ZuZeksuXlweGHw913b5+FK+vbd9992XfffUkkEjzzzDPcc889vPHGG7zxxhv06dOHe+65h912263s+HQ6TSgUIplMMmrUKP7yl78QjUZ55plnOPTQQwG44w5IpYK6oso1cyZ88gl07bp15w8YMIBvvvmG4uLi8g0WkFgsxqBBgwiFQkFH2WFFo1FKSkoqbPyaNWty4YUXlm0PHz58g9fbtWu3yfOaNm1aVqAyY8YMEokEixYtKnu9oKCAAQMG8MUXX1CrVi169epV9tr8+fM3K1s6nSYWi23upUiSJEmStpLFK5IkSZIkSZIkSZIkSZIkSdL2Lq8x7HkjTPwTJAP4RH1Fy6oNe1wbdArtZLp2hcr83P8558B778HJJ8Oee0JBASSTMHcuvPMO/P3vMG3auuOXLYP//CdTvNKoUWZhi8WL4f334fbbYcyYrc+Smwvdu2/rFUmSJEmSJEmSJEmSJKk8tWwJ48bB44/DX/8KM2ZASUnmHpOKkpWVKX7p3RsuvxwOOKDi5qoI0WiUY489lmOPPZYlS5bw0EMPMWHCBJo2bbrBcWuLV1544QX+/Oc/k52dzZVXXsnAgQNJp9OUlGQKZ0pLA7qQSlZSAjffDI88snXn5+TkcMQRR/DUU08Rj8fLN1wli8ViDBgwgGrVqgUdZYdWUFBAYRCNUj8YOnToJvfvv//+Zc9vueUWVqxYwfTp05k2bRpt2rQBoFu3bnTr1m2D8woLC3n33Xc3a+5EIkFBQcFWJpckSZIkbS6LVyRJkiRJkiRJkiRJkiRJkqSqoO05MOthWDoe0hX4SfrKFsmFvZ+AaG7QSbSTqV0bataE777b8nNHjMg8fmz48Mzjpzz2WOaxOVauhLPO2vJsm6OoKFM8I0mSJEmSJEmSJEmSpO1LOAzHH595TJyYKcd46qnM/qKi8punWjUIheDss+Hcc6F58/IbOyh16tTh97///SZfC4fDfPHFF/zpT3/im2++4aabbuK0004DMqUszz0XIp2uzLTBSibhmWfgzjuhRo2tG6NNmzb06NGDjz/+uMqWr8RiMTp16sTuu+8edJQdXrNmzZg3bx7pKvKD9vjjj9O1a1d233136tWrR05ODslkkmXLlvHNN9/wwQcfsHr16s0aq0aNGkSjLv8rSZIkSRUtlK4qv3VKkiRJkiRJkiRJkiRJkiRJO7vVM+GVjpAsx0/QBymSC61Oh+63B51EO6lDDoHXXw86ReWrVw8WLQo6hSRJkiRJkiRJkiRJkjbHihUwYgQ88ABMnQqRSKaIZfVqNqssJBzOFK2UlkIsBp07wznnwJAhkJ1d8fm3B4sWLeKMM87glVdeYejQoTz22GMbvH7SSfDIIwGFC0jNmplSn4MO2vox0uk0L730ElOmTKly5SuxWIw2bdpw1FFHEQqFgo6zw/vqq6947rnnKCkpCTpKpevYsSNDhgwJOoYkSZIk7fCsvJQkSZIkSZIkSZIkSZIkSZKqimotYM8bYeKfIFkYdJptl1U7cz1SQPbZB0aNgir2mf9t1rVr0AkkSZIkSZIkSZIkSZK0uWrWhGHDMo9UCqZPhwkTYOxYeO89mDkzU6pSWgrJJESjmYKV3Fxo3x7694eePaFbN2jcGHbGjon69evz0ksvMXbsWBo0aABAMpkkEokA8OGHQaYLRlERjB+/bcUroVCIgQMHUlpaytdff11lyldisRjNmzdnyJAhlq5UkgYNGpBMJoOOUelisRhNmzYNOoYkSZIk7RTCQQeQJEmSJEmSJEmSJEmSJEmStAXangMFXSCcHXSSbRPJhb2fhGhu0Em0E+vePbPAxM4kKytTOCNJkiRJkiRJkiRJkqSqJxyGtm3huOPg1lvhk09g2TIoLIR4PFPMUlqa2V6yBN5/H66/HgYPhiZNds7SlfX16tWLZs2aAZSVrpSUwJw55TvPKadAOr3usaXC4czf3fpjnHJK+WaMx+Gdd7Z9nFAoxJAhQ9hjjz2IxWLbPmAFi8VitGvXjqFDhxIOuyRrZalevXrZz9zOJBwO07Bhw6BjSJIkSdJOwd/yJUmSJEmSJEmSJEmSJEmSpKokFIZ9R0K1VhDKCjrN1onkQu+HoW7voJNoJ9e//9YtbFCVhcNw1FFBp5AkSZIkSZIkSZIkSZK2D599Brm5QafY0KWXQt++FT/PJ5+UzzihUIjDDz+c3r17E41Gy2fQChCNRunatStHHnmkpSuVLBQKUb9+/aBjVLp4PL5TXrckSZIkBcHf9CVJkiRJkiRJkiRJkiRJkqSqJlYdDnoX8hpAaPv9kPImRfKg2+3QdEjQSSSys+GssyCrinYYbY2uXaF166BTSJIkSZIkSZIkSZIkSduHCRMgkQg6xTpdusBVV0EqBWvWVOxcK1fC99+Xz1ihUIj99tuPU045hRo1ahCLxcpn4HIQjUbJz8/n+OOP55BDDiEUCgUdaafUpUsXsnamm/WAFi1abNdlRJIkSZK0I7F4RZIkSZIkSZIkSZIkSZIkSaqKsmvDr8ZBfnMIV5EPokZyodtt0Pr0oJNIZc47D8I7yZ311avDn/4UdApJkiRJkiRJkiRJkiRp+/H++1BUFHSKjOxsePhhyMqCW26Bb7+t2PlycjLFM+WpcePGnHfeeXTt2nW7KJyIRqN06tSJYcOG0aJFi6Dj7NQ6duwYdIRKlZWVRd++fYOOIUmSJEk7jZ3k42GSJEmSJEmSJEmSJEmSJEnSDii3PhzyMcvTjSgqCTrML4jkQe+HLV3Rdqd5c+jVK+gUlSMrCw4/POgUkiRJkiRJkiRJkiRJ0vZj1qygE6zz17/C7rvDlCnw5z9X/HzJJCxYUP7jxmIxDjnkEE455RRq1KhBLBYr/0k2I0N+fj7HH388v/71r8nKyqr0DNpQNBqlS5cuhMM7x1K42dnZNG/ePOgYkiRJkrTT2Dl+25QkSZIkSZIkSZIkSZIkSZJ2VFm12P+GLN6YVp9UKCfoNBuL5EJuYzjgLWg6JOg00iZdcglUqxZ0iooVjcZp2fJlIpGgk0iSJEmSJEmSJEmSJEnbj+LioBNk7L8/DBsGJSVw4olQWlrxc6ZSsGZNxY3fuHFjzj//fA499FBq165NLBYjFApV3IRkCldq1arFQQcdxLBhw2jRokWFzqct07Nnz52ieCUWi9GnT58K/36XJEmSJK0TDTqAJEmSJEmSJEmSJEmSJEmSpK33zDPPMHHK1yw85w7CB+wO7w+F+HJIbgefBo/kQqszYM+/QTQ36DTSTzr4YKhRA1avDjpJRUrz8cdncsYZh3PvvfcGHUaSJEmSJEmSJEmSJEnaLmwPxSs1a8KDD0I4DFdeCZMmVc68yWTFX380GqVLly506dKF+fPn8+GHH/LVV18BkEgkym2OdDpN69at6dOnD02aNLHwYjtVUFBAw4YNmTNnTtBRKlQ6nWbPPfcMOoYkSZIk7VQsXpEkSZIkSZIkSZIkSZIkSZKqsCuuuIK+ffty0EEHQb3WpAZ8RXjiH2Dmw8GVr0RyIas27P0k1O0dTAZpC4TD8PDDMGDA9rGQQnnLz4cLL1xDLPZbrrnmGpYvX87TTz8ddCxJkiRJkiRJkiRJkiRJwLXXQpMm8O678Pe/V9686TSkUpU3X6NGjTjqqKMoKipi4sSJTJs2jW+//ZZ4PE40GqW0tJR0Ov2zY4RCIbKyskgmk0QiEerXr0+bNm3Yc889qVatWiVdibZFv379ePLJJ4nH40FHqRCRSITdd9+dnJycoKNIkiRJ0k7F4hVJkiRJkiRJkiRJkiRJkiSpinrttdeYOnUqd9xxB61btwYgnFUdet4NzU+AcWcRXzmTcKqUSKQSAkXzIZ2CNr+FPa6DaG4lTCqVj/33h6FD4b//hTVrgk5TfsJhaNUKhg+vwbJl55KVlcXVV1/NIYccwmuvvRZ0PEmSJEmSJEmSJEmSJClQ2dlBJ4DGjTN/9u//00UoDz6Yeey5J0yaVD7zRqOQG8Btfnl5efTp04c+ffoAsHr1ahYuXMj8+fOZPXs2q1evJpFIkEgkfsgZJRKJkJ+fT7NmzWjUqBENGzakevXqlR9e26x169Y0b96cGTNmkKrM5p9KEo1G+dWvfhV0DEmSJEna6Vi8IkmSJEmSJEmSJEmSJEmSJFVRBx54IM888wzdunUDIJ1OEwqFMi/W6w8Dp5Ja8D5TXzyb1jlfQChMbqy8P6QagmgeZNeD3S6B5idCrFo5zyFVjttug1de2bGKV7Kz4cknIRKBOnXqcPbZZ5OXl8fll19Ov379GD16NOFwOOiYkiRJkiRJkiRJkiRJUiDy8oJOEJxwOJjilR+rVq0abdq0oU2bNkFHUSUZNGgQt99+OyUlJUFHKVexWIzBgweTtzP/wyJJkiRJAbF4RZIkSZIkSZIkSZIkSZIkSaqiotEoRxxxRNl2WenKD9LpNNkN96bTbz/nsj+cTeKre7hkYIRdqseIRGKQWA2kt3zicDZEsiFZAg0PhQ5/gDp94EfzS1VNtWrw3//CgAFQXBx0mm2Xnw9XXAHt2mX+PUin0xQUFHD22WezaNEi/vrXv9K7d29GjRpFfn7+L463QbnTeuJxWLQoU1hTXAzJJOTkZBZl2GUXqFGjIq5OkiRJkiRJkiRJkiRJ2nZ161beXFddBVdfnXn+4IPwm99knt93H7zzzsbHX3klFBRknj/2GHz0EcyfX355IpF140uVKT8/n4EDB/LCCy8Qj8eDjlMuIpEIrVq1on379kFHkSRJkqSdksUrkiRJkiRJkiRJkiRJkiRJUhWVSqUIh8M/+XooFCorSrjwkv/jootWU/+cx7j64uO54neHwpKx8N17sOJLCEUg/MPtxenU2gGAEJCGRDHk1IOC7lB/n8yfu+wJseoVfZlSpdp/fxg6FB5/vGqXr0Sj0KoV/OEP6/6tKCkpYdWqVdxzzz289NJLhEIhPv74Y+655x4uuuiiXxyzqKiISZO+5KGHJrBwYUOWLm3P4sVtmDkTYjEIhzMPgHQaUikoLYVataBbN9hnH+jeHbp2dcEGSZIkSZIkSZIkSZIkbR/694dXX4WSkuAyvPzypvdfeOG6+2zeeANGjCjfeePxzL08UhB23313Jk2axIwZM0ilUkHH2WbRaJSBAwcGHUOSJEmSdloWr0iSJEmSJEmSJEmSJEmSJElVTCKRIBqN/mzpylqhUAiAevXqccstt/D555/Tputh0HwoND8uc1A6BatmQOEsSK6B1BpIJSCSA5FciNWEWh0tWdFO48474YsvYOLEYBdU2FrhMNSpA6+9BpEIlJYmWLBgAddffz1jx45lypQpRKNRTjzxRAYMGMDRRx/9s+Mlk/DKK3DDDbmMG9eZdLotEAaqlR0Tj//0+d99l8ny1luQl5cptKlbF849F848M5NVkiRJkiRJkiRJkiRJCkK3bpCdXTXvE9pW0Sg0bhx0Cu3MBg0axO23305JFf8BjMViDB48mLy8vKCjSJIkSdJOK5ROp9NBh5AkSZIkSZIk/T97dx4lV1mgD/it6qpOLwkhBAJJIAkIYd9JCASQHREBQRQVFcRlBGVEcRtHBnEfVJbBERh/bOKwq6C4IJsIYRHCJooEAiGQhLDErN1Jb/X7o4cAsmXp7pvlec6p0/fWvd/3vZeTrvZ46t4XAAAAAACW3De/+c3suuuuGTNmTNZYY40lGlOr1VIqlTJp0qSMHj26lxPCym/evGSXXZLHHkva2opOs+RKpVoGDSrl3nuTDTdMbrvttlx++eW59tprM3369IwYMSJ77LFHPvOZz2TMmDGLy5le+ox4pZkzk/POS/7rv7r/G8yb17NZGxuTWi056KDkC19Idt45+acIAAAAAAAAAADQq+bNSwYPTtrbi07S93bdNZkwoegUrO6eeeaZ/PSnP037SvpLWK1WM378+Lz97W8vOgoAAMBqTfEKAAAAAAAAAAAAAKxELrnkkhx99NEZPHhwDj744Hz0ox/NdtttlwEDBrzqvI6OjlQqlYJSwqph1qxk992TyZOTRYuKTvPWyuVkzTWT229PHn74qtxyyy0599xzkySjR4/Obrvtlq997WtZZ5110tzcnK6urpTL5XR2dqauri5JdwHL5MmlfP7ztdxwQymlUtLa2vu5GxuT9dZLvvOd5L3vVcACAAAAAAAAAEDfGT48mT696BR9q1xOvvzl7u/rQNGeeOKJXHbZZeno6Cg6ylKpVqvZYYcdcsABB6TkS28AAACFKhcdAAAAAAAAAAAAAABYcg899FCSZKONNspll12WQw45JF/84hczYcKEzJs3b/F55557bu644450dnYWFRVWemutldx1V7LttklDQ9Fp3lylkqyzTle+8Y3f5hvf+ECOPPLInHvuudlkk01yyimn5IYbbsh5552XUaNGpampKUkW3+j9UunKggWtOeWUOdlmm1p+85tk4cLeL11Jkq6uZMGC7oKbY49N3vGO5Nlne39dAAAAAAAAAABIkp12KjpB3+vfPxk7tugU0G2jjTbKe9/73lQqlaKjLLFqtZptttlG6QoAAMAKolSr1WpFhwAAAAAAAAAAAAAAlsytt96agw46KEcccUS22GKLXH755XnggQey5ppr5n3ve18+97nP5aGHHsqRRx6ZM844I5/97GeLjgwrvYULk6OPTq67LmlpKTrNazU3J6NHd6VaPTz33POr1NfXZ/3118/Xvva17Lrrrhk9evTic2u1WkqlUrq6ulIulzN37tw8/vjj+frXf5Ybbvh4Fi4cmaS5uItJUq12F92ce27ygQ8k7kkHAAAAAAAAAKA3nXNO8oUvrJjfDeot/folU6Yk661XdBJ42ZQpU3LppZemvb296ChvqlqtZty4cdlrr72UrgAAAKwgFK8AAAAAAAAAAAAAwErm+OOPz5133pnbbrst06dPz5VXXplf/vKXuf/++zN48OBUKpUkySWXXJJ999234LSw6vj1r7sLWFpakkWLik6TlMvdBSXf+lby2c8mt9/+p3z1q1/NSSedlG233TYbbbTR4nNfKlp55fbMmTNz2mk/yHnnNWbBgq8k6ZekrpiLeR3Nzcn48cnFF3vAAwAAAAAAAAAAvWf27GTo0GThwqKT9J199kluvLHoFPBaM2bMyGWXXZbW1tZ0dHQUHedVSqVSKpVK9t9//+y0005FxwEAAOAVFK8AAAAAAAAAAAAAwEpm6tSp2WGHHXLcccflm9/8ZpLkwQcfzC233JKzzz47U6ZMSWNjY4499tgcffTRGT16dAYMGFBwalg1zJqVfPKTye9+113AUpTm5mTTTZMrrkg23vjl919ZsPJ6Xjo+a9asnHDCF3L55e9LrbZHarWmPki99KrVZMCA5NZbk622KjoNAAAAAAAAAACrqg99KLn88qSzs+gkva9//+TnP0/237/oJPD62tvbc8MNN+T+++9fYcpXqtVq1l577RxxxBFZa621io4DAADAP1G8AgAAAAAAAAAAAAArkc7OztTV1eWkk07Kj3/849x6660ZO3bs4uObbbZZnnvuuay99tqZPHlyyuVyvvOd7+SLX/xigalh1fOrXyXHHJO0tdWyYEGpz9ZtbExKpeRb30o++9nkTTpW3lBra2tOOuk/8j//c3g6O7dJ0tzjOXvagAHJDTckO+9cdBIAAAAAAAAAAFZF992X7L570tJSdJLeN3Ro8swzy/bdI+hLU6dOzdVXX53W1tbCClhKpVIqlUr22WefjB07NqVS331fEAAAgCXn/+YAAAAAAAAAAAAAgJVIXV1dkuTf//3fs9566+X8889ffOzXv/51Jk2alOOPPz5XX311vv71r2fdddfNFltsUVRcWGW9850dmTq1Iz/+cSlbbJE0NSXlcq3X1hswIFlvveTUU5Onn04+97llf/DBFVf8Ov/v/30onZ3bZWUoXUmSefOSffZJ7rqr6CQAAAAAAAAAAKyKdtgh2XDDolP0vqam5POfV7rCymHEiBE54YQTsv3226eurm7xd2j7QqlUSrVazdChQ/OpT30qO++8s9IVAACAFVipVqv13p1dAAAAAAAAAAAAAECPq9VqKZVK+e///u+ceOKJ+d3vfpd99903W2+9dVpbW3P55Zdnp512SpJMmjQpo0ePLjgxrBqmTp2a5ubmDB48ePF7nZ2d6ezszF/+Up/TT09+8Yukri5ZsGD512to6P45fnzypS8l++67/A88aGtLhg//a154YcMkTcudsa8NGJDcfnuyzTZFJwEAAAAAAAAAYFVzySXJ8ccn8+cXnaT3NDQk06Yla61VdBJYOnPnzs2f//zn3HvvvanVamlra+uVdSqVSmq1WkaPHp1dd901w4cPV7gCAACwElC8AgAAAAAAAAAAAAAruJeKVv7ZzJkzs9tuu2XMmDE5+OCDc9RRR+Xf/u3f8u1vf7uAlLDqO/TQQ7Pmmmtm7733ztixY7PJJpukUqkkefn39JlnFuSGG5pz++3JHXckkyd3P6ygq+vNy1gaGpL6+qSlJRk+PBk7Ntljj+Tgg5ORI3smf62W7LXXi7n11oYkzT0zaQEGDUoefDDZYIOikwAAAAAAAAAAsCpZtCh529u6i0lWRY2NybHHJj/6UdFJYNl1dnbm73//e26//fa88MILSZKOjo7lmrNUKqVaraZSqWSXXXbJ9ttvn+bmlfc7dgAAAKsjxSsAAAAAAAAAAAAAsBL75S9/mQ996ENpb2/PFltskfPPPz877rhjurq6Ui6Xi44Hq4zbbrstb3/721Mul1OpVLLttttmn332yW677ZbtttsuQ4cOTalUyr/9279l/vz5+drXvpZ111037e3JI48k996b3HdfMmdOdwFLa2vSr1/S1JQMGJBsvXWy447Jttt2v9cbLrss+ehHO7JoUaV3FugjlUoyblzypz8lr9NJBQAAAAAAAAAAy2zChGS//bq/37OqGTYseeyx3vt+EvS1559/Pk888USeeuqpTJs2LfPnz0+1Wk1nZ+cblrGUSqXU19eno6Mj1Wo16623XkaOHJkRI0Zk1KhRvnsLAACwklK8AgAAAAAAAAAAAAArqHPOOSfTp0/PKaeckkrltUUJtVot8+fPz7/8y7/kuuuuy7HHHpszzzyz74PCauDuu+/OXnvtlb333jsbb7xxrrnmmkydOjVDhgzJzjvvnH333Tc77LBD9thjjxxxxBG59NJLU1dXt8KUIM2cmYwencydW3SSntHcnJxxRvKJTxSdBAAAAAAAAACAVc1nPpNccMGqVb7S2Jj84Q/JbrsVnQR6T1tbW2bOnJnp06dnzpw5WbRoUdrb29PV1ZX6+vpUq9U0Nzdn6NChGTp0aPr37190ZAAAAHqI4hUAAAAAAAAAAAAAWEENHDgwW221Va666qoMGzbsDc9buHBhHnrooQwePDhve9vbVpiiB1iVdHZ25rOf/WwuuOCC/O///m9GjRqVm266KX/4wx9y9913Z8GCBVl33XUzY8aMHH300fnWt76Vdddd93VLk/parZYceGBy881Je3vRaXpOc3PyyCPJBhsUnQQAAAAAAAAAgFVJa2uyySbJtGlFJ+kZjY3JMcckP/5x0UkAAAAAeofiFQAAAAAAAAAAAABYAZ111ln50pe+lJ/+9Kc58sgjF7/f2tqaqVOn5oknnsh2222XoUOHJomyFegDLS0t2WuvvbLmmmvmF7/4RSqVSqZPn56HH34499xzT374wx9m4cKFaWhoyC677JKtt946n/zkJ7P55psXmvuyy5JPfCJZsKDQGD2uUknGjUv+9KekVCo6DQAAAAAAAAAAq5IJE5L99usuYVnZDRuWPPZY0tRUdBIAAACA3uHOSgAAAAAAAAAAAABYAX3rW9/KgQcemPHjxy9+7/bbb89hhx2WLbfcMgcddFCGDx+ej33sY5k6darSFehlnZ2daWpqyumnn55777033//+99OvX79suOGGOfjgg/Pe9743ra2t2WuvvXLIIYfk0UcfzVlnnZXOzs5Ccz/3XPIv/7Lqla4kSUdHcv/9yfnnF50EAAAAAAAAAIBVzfjxyac/vfKXlTQ2JldfvfJfBwAAAMCbcXclAAAAAAAAAAAAAKxgTj/99MyePTtHHHFE1l9//STJLbfckg984AP5wx/+kB133DHveMc7kiQXXnhhdtxxx1x//fVFRoZVXl1dXZJk1113zfHHH59vfOMbufbaaxcfv/TSS1NXV5dPfepTueCCC3LRRRfl3HPPzVZbbVVU5CTJ2WcnbW2FRuhVCxYk//7vSVdX0UkAAAAAAAAAAFjVnHZacthhK29pSWNjcsUVyS67FJ0EAAAAoHeVarVaregQAAAAAAAAAAAAAMDLBg8enP322y8XX3xx+vXrl4cffjif//zn85e//CU//OEPc9BBB2XgwIGZMmVKvvrVr+byyy/P0UcfnQsvvDBdXV0pl8tFXwKs0jo6OrLnnntm9uzZ+fWvf50NN9wwQ4YMyWabbZYrr7wy6623XpIU/vvY3p4MGZLMnl1YhD7Rv39y5ZXJgQcWnQQAAAAAAAAAgFVNZ2fy7ncnN9+ctLQUnWbJNTYm552XfPjDRScBAAAA6H3uqAQAAAAAAAAAAACAFcgFF1yQf/zjH7n//vtzxx13JEmeeeaZ3HjjjfnhD3+YD37wgxk4cGDa29szatSonH766Rk6dGiuuOKKzJw5U+kK9LKurq5UKpWce+65ef755/M///M/ufPOO/PCCy9k//33z3rrrZdarZYkhf8+/upX3Q9+WNXNn5/8538WnQIAAAAAAAAAgFVRXV3yy18m73xn0tRUdJol09iYXHCB0hUAAABg9VGqvXRHFwAAAAAAAAAAAABQuOuvvz5nn312brnllrS2tmbMmDFpbGzMtGnT8thjj73q3I6OjlQqlbz//e/Pbbfdlt///vfZeuutC0oOK5+2tgWZN296OjoWpqOjNV1dnalUGlKtNqahYVCam4ekVCq9ZlxXV1dKpVLOOOOMnHzyyWlubk5zc3MuueSS7Lbbbunq6iq8dCVJxo5N7rmn6BR9o6Eh+dvfkg03LDoJAAAAAAAAAACroq6u5FOfSi69NFmwoOg0r69U6i5dueqq7qIYAAAAgNVFpegAAAAAAAAAAAAAAMDLDjjggBxwwAH57W9/mwsuuCC/+93v0tramm9/+9tJklqttrgIolKppKOjI7NmzUq5XE7//v2LjA4rtLa2BXn22QcyY8bEPPXUnzJt2t2ZP//ZVCoNKZXKSV4qWKmlVquls7MtlUq/rLvuNhk58u0ZPnxshg7dMQMGDFtcqvLZz342N910U373u99l9913z3bbbZckK0TpyiOPJA8/XHSKvtPVlfzoR8kPf1h0EgAAAAAAAAAAVkXlcnLeecnuuyef/nTS2pp0dBSd6mXNzcmIEcmVVyZbbVV0GgAAAIC+VarVarWiQwAAAAAAAAAAAAAA3To7O1NXV5eku2TlmmuuyZVXXpl3vvOd+fCHP7z4vJcKWCZOnJgPfvCD2WSTTXLdddcVFRtWSJ2dbfnb336eCRNOy/PPP5xqtSmdnW3p6Fi4VPOUSnWpr29OZ2dbqtXm7LTTp7LTTsdljTWGJ0luuumm1Gq17Lvvvq8qRyrSCSck5567Yj3cobcNGFDLP/5Ryv99hAIAAAAAAAAAQK+YMSP50IeSu+9OFiwoNkuplDQ0JF/5SvLVryaVSrF5AAAAAIqgeAUAAAAAAAAAAAAAVkBdXV0pl8tJuktWZs+enUGDBuWlr/+WSqV0dnbmy1/+ck4//fTceuut2X333YuMDCuMOXOm5s9//lEmTjwvtVotbW3zenT+urp+SZJRo/bM+PFfyqhRe60QZSuvtNlmyaOPFp2ib/Xvn0yY0J5ttqkWHQUAAAAAAAAAgFVcrZZcckny6U8nCxcmHR19n6G5Odlgg+Sqq5Kttur79QEAAABWFOWiAwAAAAAAAAAAAAAAr/VS6UpXV1dKpVIGDRqUJK8qd7joooty5ZVX5vDDD1e6Akmee+6v+elP982PfrRp7r77rCxaNLfHS1eSpLNzUTo7F2Xy5Otz+eWH5owzRuSBBy5MZ2dnOop4gsI/aW9PnnjijY8ffXT3gx9eei2JrbdOzjgjuf32ZMGCl8c++eTrn7/BBsn//E8ycWLy7LNJW1v3uEcfTS64oHu+N1Mud6/1ypxHH/3mY1pbF+TjH/9xLrnkkiW7KAAAAAAAAAAAWEalUvKRj3R/H+aII5KGhqSpqW/WHjAgGTw4Ofnk5C9/UboCAAAAoHgFAAAAAAAAAAAAAFZgLxWwvFKpVMqjjz6ak046KQMGDMg3vvGNApLBiqOrqyO33vrN/OQnY/Lkkzeno2NhOjvb+mTttrb5mTfvmfz2t5/JT3+6VxYsmNEn676Zv/2t+0EOPWnvvZMTT0zGj1+yB0RstFHyiU8kO+yQrLtuUq12jxs9OvnoR5M//zkZN+6Nx3/lK91rLY3OzsZMnjwkH//4x7Pnnntm8uTJSzcBAAAAAAAAAAAspWHDkssuS6ZNS049NRk6NOnfv+fXqVa7vxO0yy7JJZckzz6bfPnLSaXS82sBAAAArGwUrwAAAAAAAAAAAABAD2tpSZ55JnnsseQvf0kefjiZPLn7xupFi5Z//lqtlkqlkrPPPjvnnntutthii+WfFFZSzz3315xzzraZMOE/09HRmqRWSI729pZMmXJbfvSjzXLffT9JrVZMjiS5996kq6tn55w9O/nd75JvfjM555y3Pn/+/OTSS7vLV975zmT//ZNvfCNpb+8+3tCQfOYzrz92++2TU07pvoaFC5cmZTlrr31Yvvvd7+bZZ5/NoYcemjvuuGNpJgAAAAAAAAAAgGWy1lrJF77Q/d3Bn/882Wef7rKUAQOSpqaln69UStZYI2ls7J7jX/4leeih5I47kkMPVbgCAAAA8EqlWpF3cwEAAAAAAAAAAADASm7+/OSBB7qLDm69tfvns88m9fVJudz9SroLBDo7k46OZMSIZOedk913T3baKdl666Rfv6Vfu6urK6VSKaVSqUevCVYGXV0due227+b227+bjo6FKapw5fVUq80ZOnT7HH74pRk4cIM+X//YY5MLL3zj40cfnVx00cv7S/sR8srxU6YkG2645GOvuab7wQ9J8utfJ4cc8urj/folEycmW26ZnH56cvjhyahR3ceOOSa5+OI3n79fv2TevK5cddXlOeaYY/LTn/4073//+5c8IAAAAAAAAAAA9JD29uSvf+3+XuGECd2lKU8++fL3C0ul7let1v1qb0/q6pKttkr22KP7e4Y77piMHLn03/EBAAAAWJ3oqAUAAAAAAAAAAACApTRvXnLJJckZZyRPPZU0NiaLFnW/XtLR8cbjJ0/ufv3yl0m1mrS0dJevfOlL3SUD9fVLlkPpCqur9vaWXHrpQZk27c/p6GgtOs5rtLcvyDPP3JVzztk6Rx99c4YO3aFP17/rrj5dbok0Nyfjx3e/XnL99a8973vf6y5defjh5N/+rfszcWlUKl2ZPLmcD37wg9lqq60ycuTI5QveQ2q1Wjo6Oha/6urqUqlUUqlUUn6poQsAAAAAAAAAgFVKtZpst1336+Mf736vvT155pmktbX71d6eNDR0fw9xwIBk6FAlKwAAAABLS/EKAAAAAAAAAAAAACyhhx/uLlu57LKkXE4WLOh+v7192eZ76cbpJLn//uQTn+jKJz9Zyr/8Sy0nnFDOiBHdD+t/ZbnKPffck9/+9rc56aST0r9//+W8Ilj5LFo0NxdfvHeef/6v6ehYWHScN9TV1ZFFi+bkwgvfnqOO+m1Gjty9z9aeNavPlnpLZ5yRnHjiq997/vnk7LOTH//41e/vvXfyr//aXWL1oQ8lbW1Lv15XV3tefLFfkmSbbbZZttDLqb29PTNnzsz06dPz1FNPZdq0aZk7d+7isqxSqZRarZZarZaurq40Nzdn2LBhGTlyZIYNG5ahQ4emoaGhkOwAAAAAAAAAAPSuajXZcMOiUwAAAACsWhSvAAAAAAAAAAAAAMBbuPHG5EtfSv7+9+4igM7O3lln/vxykuSMMzrzX/+VjB+fnH56Odtt1328VqvlBz/4Qa666qr87W9/yxVXXNE7QWAFtWjRvJx//q6ZNevxdHYuKjrOEmlvn5///d935IMf/G1GjXp7n6y5LIUlfa1fv6SuLuno6N4fODC56KLuUqv/+I/kwQeXbd7W1tbcccffMn789j2WdUm0tLRk4sSJue+++zJ37txUq9V0dnam46ULTPdn+OtZsGBBHnvssTzxxBOpVCppb29PY2Njttpqq4wdOzZrrbVWX10GAAAAAAAAAAAAAAAArHQUrwAAAAAAAAAAAADAG5g7N/nMZ5Kf/zxpaem7dTs7K+nsTG65pSu77NKVk04q59//vTONjXX5yle+kueeey5f/vKX+y4QrAA6Ohbmkkv2W6lKV17S3t6SSy89KMccc2uGDdux19dbkYpXzjorufrqZM01k512Sk46KVlnneTf/z0ZMiT55Ce7z/vWt5INNkj+9Kfk+99fvjUfeODRJL1fvFKr1TJt2rTccccdeeyxx5JkcdHKokVL/2+0s7Mznf/X7LVgwYLcc889mThxYoYNG5bx48dn4403Trlc7rkLAAAAAAAAAAAAAAAAgFVAqVar1YoOAQAAAAAAAAAAAAArmj/8ITnqqGT+/GThwmKzNDZ2Zfjwcq66Ktluu2KzQBFqtVouvfRdmTLllnR0tBYdZ5n16zcwn/rUA1lzzVG9us6AAd2fXW/k6KOTiy56eb9UWrr5Xzl+ypRkww2XfOwnPpH8z/90b3d0JM3N3UUxv/xl8u53L9kc222XPPjgGx2dnYMOuizXXvvJlMvllJb24pZArVbLQw89lD/96U+ZN29eOjo60tu3ZtTX16dSqWTcuHHZZZddUqlUenU9AAAAAAAAAAAAAAAAWFmUiw4AAAAAAAAAAAAAACuSuXOTj3wkOeyw5IUXii9dSZLW1nImT65l112Tr361M21tRSeCvvXAAxfmqaduXalLV5KkrW1+rrrqyNRqXb26Tn19r06/RBobX//9rldceqWSrLFGz6/dv39d6urqeqV0Zfbs2Tn//PPzm9/8JrNmzUp7e3uvl64kSVtbW1paWnLbbbflRz/6UaZNm9brawIAAAAAAAAAAAAAAMDKoFJ0AAAAAAAAAAAAAABYUTz9dLLbbslzz60YhSuvVKuV0tqanHVWOTfemNx0UzJgQNGpoPfNnTstv/vdv6a9fUHRUZZbrdaZ55//a+6558cZO/YzvbbOshavnHJK8vWvd29fdFHy0Y++fGyDDZIddujefulnkjQ1JYce2r39wgvJhAnd23/8Y/LMM8mNNyZTpiS1WrLTTskXv/jy2MmTu8ckyfnnd4/5Z//xH8laa3VvX3pp8uc/J2/VOfK+9x2SJKnVaj1WvlKr1XLvvffmhhtuSEdHR5+Urbye9vb2zJkzJxdddFF22mmn7LPPPqlU3BoCAAAAAAAAAAAAAADA6svdNQAAAAAAAAAAAACQ5LHHkvHjk1mzks7OotO8sZaWUh56KNl55+RPf0rWXrvoRNB7arVafvGLo9LZuajoKD2mvX1Bbrzxy9lkk4MyaNCGvbLGuusmzz7bs3PuvXd3Gcs/GzIkueaa7u0//jHZa6/u7fr65PDDu1+vZ9685OMff3n/uute/7wTT3y5eOUPf0guvvjNc1arzdluuzV7tHRl9uzZufrqq/Pcc8+lvb29R+ZcXh0dHbn33nvzyCOP5Igjjsj6669fdCQAAAAAAAAAAAAAAAAoRLnoAAAAAAAAAAAAAABQtMce6y4yeeGFFbt05SWLFiWTJydjxyYvvlh0Gug9DzxwYaZPvzddXR1FR+lRHR2LcvXV70+t1tUr8++2W9JDnSPL7Kyzkl/8ovuzau7cpKMjmT07uffe5LTTki237C5q6WnVajUbbpgeK12ZMmVKzjnnnEyfPn2FKV15SUdHR+bMmZOLL744EydOLDoOAAAAAAAAAAAAAAAAFKJUq9VqRYcAAAAAAAAAAAAAgKI8/XSy447dpSsr2zdr6+uTjTdO7rorGTCg6DTQs+bNm5Ef/Wh02trmFx2lV1Srzdlvv//MmDGf7vG5//d/k+OOS+bN6/GpV3hjxiR33dWVcrm83HNNmjQpV1999QpXuPJ6qtVq9thjj+y2225FRwEAAAAAAAAAAAAAAIA+tfx3EgEAAAAAAAAAAADASmrOnGT8+GTWrJWvdCVJ2tqSyZOT/fdPOjuLTgM96667zkxnZ1vRMXpNe/uC/PGPX09XV8//8u6448r5mba8yuVa9tgjb1i6sjSfk4888kiuuuqqlaJ0JUna29vzpz/9KbfcckvRUQAAAAAAAAAAAAAAAKBPKV4BAAAAAAAAAAAAYLX1mc8kzz+/cpeWLFqU/OUvyQ9+UHQS6DmdnW2ZOPHcVbp4JUk6Ohbl8cd/1+Pzjh6drCR9IT2qf/9Sdt75jY+/8ELyb/+WLFjw5vNMnjw5v/jFL9LR0dGzAXtZe3t77rzzztx5551FRwEAAAAAAAAAAAAAAIA+o3gFAAAAAAAAAAAAgNXS9dcnv/hFsnBh0UmW34IFyamnJo8+WnQS6BmPPPKL1Gq1omP0ura2ebn99u/1+LzlcrLppj0+7QqvoyPZccc3Pl5fnzz9dLLVVt1/A17P9OnTc8UVV6x0pSsvaW9vz80335yHHnqo6CgAAAAAAAAAAAAAAADQJxSvAAAAAAAAAAAAALDamTMnOeqopKWl6CQ9Z9Gi5H3vSzo7i04Cy+/22/8zbW3zio7RJ2bMmJhZsyb3+LwHH5z069fj067QmpqSDTd84+ODBiU/+1ly7rnJccd1/x147rmXj7e3t+eKK65Ie3t774ftRR0dHbnuuusye/bsoqMAAAAAAAAAAAAAAABAr1O8AgAAAAAAAAAAAMBq59OfThYsKDpFz+rqSh5/PPnBD4pOAstn5sy/5MUXHy06Rp/p6urM3Xf/V4/P+6lP9fiUK7TGxuSzn01Kpbc+94ADkr/8JRk+PNl66+Sii5JaLbnxxhvTsoo0cnV0dOTnP/95arVa0VEAAAAAAAAAAAAAAACgV5Vq7qIBAAAAAAAAAAAAYDVyww3Ju9+drCLP1n+NxsbkgQeS0aOLTgLL5rrrjst99/0ktVpn0VH6TLXanK98ZU7K5boenXf//bs/81YHDQ3JU08lQ4Ys3bj7708+8Ylk/fWfzk47/TSdnR29E7AA1Wo1++23X8aMGVN0FAAAAAAAAAAAAAAAAOg15aIDAAAAAAAAAAAAAEBf+tKXVt3SlSRpa0u++c2iU8Cye/LJm1ar0pUkKZVKefHFR3t83i99Kenfv8enXeGUSsmBBy596UqSbL99cttt7dlhh6tXqdKVJGlvb88NN9yQ2bNnFx0FAAAAAAAAAAAAAAAAek2l6AAAAAAAAAAAAAAA0Ff+8pfk0Z7vNlihdHYmV1+dnH12suaaRaeBpdPZ2ZbZs6f02HwbbbRfttnmQ1l//XHp339o6uqqWbDg+cyf/2yefvr2TJp0XZ588ua3nGeTTQ7KJpu8M+uvPy4DBgxLY+NaaWtbkOee+0seeODCPPDARcuddfr0iVlnnS2We55X2nvvZI01kvnze3TaFU5TU/KFLyz7+D/+8cbU1bWkY9XqXUmSdHR05Oc//3mOPfbYlEqlouMAAAAAAAAAAAAAAABAjysXHQAAAAAAAAAAAAAA+soZZyRtbUWn6H3lcnLRRUWngKX33HN/TaXSsNzzNDWtnaOO+n0+/OE/ZNttP5LBg0enX78BqVQaMnDgBhk+fEzGjftcPvKRm1JX1+8t59t//x9kzJjjM3ToDunff73U1dWnsXFQRo7cI4ceemEOO+yS5crb1jY/zzxz53LN8XrK5eSkk5LGxh6feoWy7rrJLrss29gFCxZk4sSJ6VgVW1eS1Gq1zJw5M1OnTi06CgAAAAAAAAAAAAAAAPSKStEBAAAAAAAAAAAAAKAvzJ2bXH550tlZdJLe19KSfP/7yWc/m5RKRaeBJTdjxsTUasv3S1pX1y9HHfW7DBu20+L3/vrXq/L3v/8y8+fPSLXanCFDtswmm7wrI0fuvsTzvvjipDz44MWZNu2eNDYOyvjxX8nQodsnSbbZ5kOZOPF/MnXqbcuce+rU25d57Jv55CeT005LWlt7ZfrCNTUlZ5217J91EydOTGkV/6Bsb2/PHXfckZEjRxYdBQAAAAAAAAAAAAAAAHqc4hUAAAAAAAAAAAAAVguXXJKUy0Wn6Dtz5yY335zss0/RSWDJTZ16W9rbW5ZrjnHjPvuq0pVf/epjuf/+C151zmOP/SYTJpyWddfdNl1d7W855/XXfy6PP359ktri95588pacdNL0lMvdX8tff/1xy1W88uKLk9LV1ZlyuW6Z53g9/fsnl16aHHxwdynTqqRfv+Sgg5J3vWvZxnd1deXuu+9OR0dHzwZbAU2ePDnz589P//79i44CAAAAAAAAAAAAAAAAPWo1unUUAAAAAAAAAAAAgNXZ6acnCxYUnaLvzJ+fnHFG0Slg6TzzzN3LPce22x6zeHvKlD++pnTllWbOfDC1Wtdbzvn447/PK0tXkqSl5fm0tv5j8X5b2/ylzvpK5XI1s2Y9tlxzvJG9906OPDJpaOiV6QvT1JScd96yj3/88cdXi9KVl9x7771FRwAAAAAAAAAAAAAAAIAeVyk6AAAAAAAAAAAAAAD0tjlzkqefLjpF35swoegEsHQWLvzHW5/0JiqVxqyzzuaL97sLU1623nrbpVptftV7c+c+nTlzpi71WqNG7ZXm5nWSJF1dHXnssd8uQ+KXlct1aWl5cbnmeDP/9V/Jb3+bLFzYa0v0qaam5JJLkkGDln2OCRMmpK2tredCrcA6Ozvz5z//OXvssUfK5XLRcQAAAAAAAAAAAAAAAKDHuFsGAAAAAAAAAAAAgFXe/fd3P6R/aR19dFKrvfxaEltvnZxxRnL77cmCBS+PffLJJRv/jne8es0lHfd6WluTZ59d9vHQ1zo7l68Eo7Hx1S0cLS0vvGr/sMMuybHH3v6q1047HbfU66yzzhZ5z3suXbx/yy0nZ86cp5Yt9Ct0dPReK0r//smlly7bZ+GKpl+/5KCDul/Lavbs2Zk+fXrPhVoJdHZ25rHHHis6BgAAAAAAAAAAAAAAAPQoxSsAAAAAAAAAAAAArPImTkwW9l6fwavsvXdy4onJ+PFLX3Cw1lrJBRf0XJaGhu5rh5XF8havLFw4+1X7TU2Dl2u+1zNy5B756EdvT//+6yVJbr/9e7n99u/1yNwdHa09Ms8b2Xvv5Pjjk+bmXl2mV1UqyXrrJeedt3zzTJ06NeXy6nVLRVtbW5544omiYwAAAAAAAAAAAAAAAECPqhQdAAAAAAAAAAAAAAB62623JosW9c1as2cnv/tdcu+9ydprJ8cdt+RjzzsvGTo0aW1NGhuXP8uCBck99yQHHbT8c0HfKC3X6Pb2lrzwwt+z9tqbJUk22mi/TJhw2uLj55yzdZLk6KNvyahRey71/Ftu+b68+90Xp1JpSK3WlRtu+GLuvPP05cr8SqVS7xeBnHZa8vzzyVVXJS0tvb5cjyqXk8GDkwkTkkGDlm+up59+Om1tb130s+222+bd73734v1TTz31Neeccsopi7evueaaPPjgg286Z7lczm677ZahQ4dm+PDhGTBgwOJjF110UZ566qnXjBkxYkS23nrrDBs2LEOGDEml0n07yJQpU3LxxRe/5XW8ZOrUqUt8LgAAAAAAAAAAAAAAAKwMev+uLAAAAAAAAAAAAAAo2L339t1aF1+cvPOdyX/8R3L33Us+7sMfTo44oru45bvf7ZksHR3dpTOwsqirq1/uOR544KLF2xtttG+23PLI5Z4zSXbZ5fN5z3suS6XSkPb21lx99ZE9WrqSJJVKDzQuvYVSKTn//OSAA5Kmpl5frseUy91lKxMmJMOHL/98RRaQVKvV7LXXXtlss81eVbryZjbffPPstNNOGTZs2OLSlWXxwgsvpFarLfN4AAAAAAAAAAAAAAAAWNEs+902AAAAAAAAAAAAALASmDcveeGFolO8uQ02SM4+u3v7M59JluOZ+q/x4IM9Nxf0tkql33LPcffdZ2Wrrd6f9dbbLkly+OH/m403PjCTJv06LS0vpKlp7QwcOOI140aOfHuOOeaPSZLZs6fkrLM2XHxsv/1Oy667fjFJ0tXVmVtvPTXz5s3IBhuMX3zOggUzM2vW48uVvVJpWK7xS6quLrnqquSjH01+/vOkpaVPll1mlUqyzjrdpSsbbvjW57+Vrq6uvPjii8s/0TKq1WqZNm1aZsyYkWnTpuXQQw99yzELFizI3//+98yYMSNDhgzJlltuuUxrl0qlzJo1K4MHD16m8QAAAAAAAAAAAAAAALCiUbwCAAAAAAAAAAAAwCpt1qykvj5pby86yesrlZKLL04GDkyuuCL53/9Njj665+afN6/n5oLe1ty8XubPf3a55ujoWJif/eyAHHHEFRk1as+Uy3XZbrujs912r/+L1dnZ9pZzbrHFexdvl8t12Xff773mnAceuCjXXvvRZc7d2dmWAQOGLfP4pVVX1/3Zs9ZayU9+suKWrzQ2JsOGJbfdlgwd2jNzvvjii6mrq0tnZ2fPTLiU2tra8v/+3/9bvL8kxSu333774u23v/3ty7x2qVTK9OnTFa8AAAAAAAAAAAAAAACwyigXHQAAAAAAAAAAAAAAetPChUl5Bf7W7Oc/n+y1VzJtWnLccT0/f0dHUqv1/LzQG0aO3C1JabnnWbDguVx88V657LJD8vDDV+Qf/3gy7e2t6exsy4IFz+Xpp+/IXXedkZ/+dJ/88Y+nLH/wHlAqlTNw4Ig+XjM588zkyiuTQYOSfv36dPm31NiYfOITyV/+0nOlK0kyY8aMnptsJdPW1pZnnnmm6BgAAAAAAAAAAAAAAADQYypFBwAAAAAAAAAAAACA3tTa2l0usCIaNiz51reSrq7kox9N/vGPnl+jri5ZtChpaOj5uaGnrb/+rnnggYvT1javR+abNOnXmTTp10t07lNP3ZpTT339D4uzztqwR/K8mXXX3Tqlgj6sDjoomTy5u/zp179OWloKibFYU1Oy1lrJVVcl48b1/PwLFixIR0fHMo095ZQVo6hnecydO7foCAAAAAAAAAAAAAAAANBjykUHAAAAAAAAAAAAAIDetKKWriTJOut0F6KUy8kf/pDUat2viy56+ZxRo7rf++Uvl32dFfm/AbzSsGE7plbrKjpGAcoZMWKPQhMMGpRcfnly5ZXd2/369X2GUilpbEw+/vFk0qTeKV1Jkvb29nR1rY7/zrq1t7cXHQEAAAAAAAAAAAAAAAB6TKXoAAAAAAAAAAAAAADQmxobu4tLVlddXUl9fdEpYMmstdbGqdU6i47R5/r165/119+56BhJkoMOSiZPTn7wg+THP046O5N583p3zYaG7s/pffdNTjklGTOmd9dbnuKRCy644DXvHXvsscsTp88pXgEAAAAAAAAAAAAAAGBVongFAAAAAAAAAAAAgFVaQ0N3+UhPOuWU5Otf796+6KLkox99+dgGGyQ77NC9/dLPJGlqSg49tHv7hReSCROSadOSE0987fxjxyYf/GD39qxZyTe+0V2EsCwqlaRUWrax0NdKpXIGD94sM2c+UHSUPtXZ2Z6hQ3csOsZigwYl3/529+fcNdck//mfyd/+lrS3Jx0dPbfOgAHdn1EnnJB86lPJ0KE9N3dvefrpp4uOsNxqq3MbGQAAAAAAAAAAAAAAAKscxSsAAAAAAAAAAAAArNLWWSdZtKjv1tt77+4yln82ZEh3gUGS/PGPyV57dRewnHXWa889+uiXi1fmzn39c5bUmmsu+1gowqabHpIXXngknZ19+ItbsH791sjAgSOKjvEa1Wry3vd2v/761+TMM5Pf/Kb7s6uxMVm4MGlrW7K5SqXuopWOju7tHXfsLp46+ODu8pW+VK1W+3bBFUx9fX3REQAAAAAAAAAAAAAAAKDHKF4BAAAAAAAAAAAAYJXW2JgMG5ZMnVp0kmLssEPRCWDp7LTTv+SOO04rOkafqVQas8sun0+pVCo6ypvacsvkJz/p3p47N7n//mTixOTWW5N77kmefz7p7OwuVSmXuwtW6uqSpqZkiy2SPfZIxo3rLlwZMaL7vKJUKpWUy+V0dXX12hoDBw7MiSeeuHj/1FNPfdXxTTfd9HXHjRgxIg0NDUmSyZMnp6OjI0kyePDgrL322kmy+GeSNDU1LZ5rzpw5efbZZ98yW6Wvm24AAAAAAAAAAAAAAACgF7lbBgAAAAAAAAAAAIBV3tixy1a8cvHF3a9/duqp3a+lGdMT6y6tajV5+9uXfx7oSwMGDMuoUXvl8cd/n6RWdJxeV6t1ZfvtP1Z0jKWyxhrdny1vf3vy+c+//H6tlrS1dRew9OvXXbyyImpubk6lUklbW1thGd7//ve/7vt777334u0zzzwzc+bMSZJstdVW2XPPPV9z/pAhQxbP9cADD+Taa699y7UHDhy4DIkBAAAAAAAAAAAAAABgxVQuOgAAAAAAAAAAAAAA9La3vz1pbCw6Rd9rbEzGjCk6BSy9XXf9Yurrm4uO0etKpXI23fTQNDUNLjpKjyiVugtXmppW3NKVJBk6dGjREQpTX1+f4cOHFx0DAAAAAAAAAAAAAAAAekypVqvVig4BAAAAAAAAAAAAAL3pzjuTd7wjmTu36CR9q74+mTEjWWutopPA0qnVajnzzBGZO/eZoqP0qmq1OUcffUuGD9eQ1Je6urryne98J52dnUVH6XPVajWf/OQns/baaxcdBQAAAAAAAAAAAAAAAHpEuegAAAAAAAAAAAAAANDbtt02aWkpOkXfGzhQ6Qorp1KplF13/WKq1aaio/SqNdYYrnSlAOVyOWutph+OXV1dGTx4cNExAAAAAAAAAAAAAAAAoMcoXgEAAAAAAAAAAABgldfUlGy+edEp+la5nOyzT9EpYNntsMPH06/fmkXH6DXValMOPPDsomOstkaMGFF0hEKsvfbaKZVKRccAAAAAAAAAAAAAAACAHqN4BQAAAAAAAAAAAIDVwhe/mPTvX3SKvtPYmHz+80WngGVXrTbliCMuT6XSWHSUHldX15DNN39P3va2/YuOstraYIMNUl9fX3SMPre6Fs4AAAAAAAAAAAAAAACw6lK8AgAAAAAAAAAAAMBq4b3vLTpB31p//WTMmKJTwPIZOXL3bLvt0atc+Uq/fgPyznf+qOgYq7URI0akq6ur6Bh9qr6+PhtuuGHRMQAAAAAAAAAAAAAAAKBHKV4BAAAAAAAAAAAAYLXQ0JB8/ONJtVp0kt7Xv3/y5S8XnQJ6xgEH/DANDYOKjtFjqtWmHH74/6ZfvzWKjrJaGzRoUNZbb72iY/Spcrmc0aNHFx0DAAAAAAAAAAAAAAAAepTiFQAAAAAAAAAAAABWGyeckNTVFZ2i99VqyZFHFp0Ceka12pQjjrg8lUpj0VGWW11dv2y++XvytrftV3QUkowfPz719fVFx+gTpVIpY8aMSd3q8EcQAAAAAAAAAAAAAACA1YriFQAAAAAAAAAAAABWGxttlIwZU3SK3lWtJh/9aNLUVHQS6DkjR+6eXXf9QqrVlfcfdrlcycCBI/LOd/530VH4P6NHj15tikja29vz97//vegYAAAAAAAAAAAAAAAA0OMUrwAAAAAAAAAAAACwWjn99KSxsegUvadfv+Tf/q3oFNDz9tzz1GyzzUdWyvKVUqkuzc3r5qMfvS39+g0oOg7/p1wuZ+zYsatF+cqcOXPyn//5n3nggQeKjgIAAAAAAAAAAAAAAAA9SvEKAAAAAAAAAAAAAKuVnXZKjj8+aVr5uhveUnNz8qMfJcOGFZ0Eel6pVMpBB/13Nt300JWqfKVUqktT0+B87GN3pH//dYuOwz/Zaaedio7Q6+rr67Ppppvm6aefzoMPPlh0HAAAAAAAAAAAAAAAAOhRilcAAAAAAAAAAAAAWO18+9vJkCFFp+hZlUoydmzykY8UnQR6T6lUzuGH/yxbb/2hlaJ8pVyuZo01hueTn5yYgQNHFB2H19G/f/9su+22qVQqRUfpFaVSKYMHD87IkSOTJE8//XTBiQAAAAAAAAAAAAAAAKBnKV4BAAAAAAAAAAAAYLXTr19y1VVJY2PRSXpOQ0Pys58lpVLRSaB3lUrlvOtd52bs2H9doctXqtWmDB68ST7xiXuzxhrrFx2HN3HAAQekX79+RcfoFXV1dTniiCNy4403JknWXHPNYgMBAAAAAAAAAAAAAABAD1O8AgAAAAAAAAAAAMBqaaedkuOPXzXKV5qbkx/9KBk2rOgk0DdKpVL23fe7+cAHfp3m5iGpVBqKjvQqlUpjdt75s/mXf7k/zc3rFB2Ht1BfX58jjjgilUql6Cg9qlqtZp999skDDzyQK664IvX19TnwwAOLjgUAAAAAAAAAAAAAAAA9SvEKAAAAAAAAAAAAAKutb3872XTTpL6+6CTLrqkpecc7ko98pOgk0Pc23HDvnHDC49lqqw+kUmkqOk6q1aYMGvS2HHvshOyzz3dSV7cSf7isZkaNGpVtttlmlSlfKZVKWXvttTNkyJBccMEFmTlzZj7/+c/nbW97W7q6uoqOBwAAAAAAAAAAAAAAAD1G8QoAAAAAAAAAAAAAq61+/ZJbbklGjkxWxmftNzYm48Yll12WlEpFp4Fi9Os3IIceekE++MFfp7l5SCqVxj7PUCqVU6k0ZuedP5tPf/pvGTp0+z7PwPI74IAD0q9fv6Jj9Ii6urrss88+ueCCC/KLX/wiu+66aw4//PAkSbnsVhIAAAAAAAAAAAAAAABWHaVarVYrOgQAAAAAAAAAAAAAFOm555IxY5IZM5L29qLTLJnGxmSbbbqLYxr7vmcCVkiLFs3L3XeflbvvPisdHYvS1javV9frLnmpZdNND8nuu38t6667da+uR+97+umnc8kll6R9Zflj8Dqq1Wr22muv/P73v8/ZZ5+dtdZaK9/4xjfygQ98IKW3aOmaNGlSGhoaMmLEiD5KCwAAAAAAAAAAAAAAAMtH8QoAAAAAAAAAAAAAJHn++WS33ZKnnqpl0aI3fzB90ZqaknHjkuuuU7oCr6erqzOPP/67TJhwWqZPvyddXZ3p6uq5Io36+gGpr2/OuHGfz/bbH5umpsE9NjfFmzRpUq666qp0dHQUHWWpVavVbLPNNrn88stz2WWXZf3118/Xvva1HHXUUWlqakqtVnvD8pXW1tZ8/etfz/e///1ce+21Ofjgg/s4PQAAAAAAAAAAAAAAACw9xSsAAAAAAAAAAAAA8H/mzEn22qsrjzxSy8KFdUXHeV3NzckBBySXX55Uq0WngRXfrFmT8+c/n51HH/115s6dmmq1KZ2d7enoaF2i8eVyJdVqczo6Fqa+vjnDh4/Lzjv/a972tv1SKpV7OT1F+ctf/pJf/epXK1X5Snt7ex5//PHceuutmTlzZkaNGpUf/ehH2WOPPdK/f/83LV15yU033ZTvfve7ufnmm3PaaaflC1/4Qh+lBwAAAAAAAAAAAAAAgGWjeAUAAAAAAAAAAAAAXuF73/tBvv3trsyf/5kkDUlWjGKFSiVpaEj+67+SY45J3uLZ+cDr6OhYmJkzH8r06RMzdepteeaZu7Jgwcx0dranq6sjSS2lUl3q6qqpVvtnvfW2yciRb8+wYWMybNiOaW4eUvQl0If++te/5pprrlkpylfK5XKee+653HPPPalUKtlnn33ysY99LCNGjFjquR566KGcccYZufjii/Oxj30sP/nJT3ohMQAAAAAAAAAAAAAAAPQMxSsAAAAAAAAAAAAA8H+eeOKJbLXVVtl2223zr//6Pzn55E0zY0YlLS3Flq80NydjxiQ/+1kyfHihUWCV1f3V+lpKpRWjbIkVw+OPP54rr7wyHR0dWVFvv6hUKtl7772z4447pr6+Pl1dXSmXu/8dv3L7rdRqtZT+r9Xrqaeeyk9+8pOcdtpp2WWXXXL99denoaGh164BAAAAAAAAAAAAAAAAlpXiFQAAAAAAAAAAAAD4P5/5zGdy7bXX5qc//Wn22muvtLfX8r3vlfLd7yaLFiVdXX2bp1pN+vVLzj47Ofro5P+ehw9AH3rxxRdz1VVXZdasWWlvby86zmKVSiUNDQ054ogjMnLkyMXv12q1dHR0pFqtJkk6OjpSqVSWaM5Xlq8sXLgw5513Xk4++eRssMEGueaaa7LJJpv0/IUAAAAAAAAAAAAAAADAcigXHQAAAAAAAAAAAAAAVgSLFi3KX/7ylwwePDjbbbddkqSurpavfa2Wu+/uzBFHJA0NSWNj72fp3z9pbk4+8Ynk739PjjlG6QpAUQYPHpxPfvKT2XPPPVOtVhcXkxSpUqlk2223zQknnPCq0pUkKZVKi0tXTjnllBx77LH5xz/+sUTz1mq1xdsNDQ1ZuHBhhg0blkceeSS77bbbEs8DAAAAAAAAAAAAAAAAfaVUe+VdMQAAAAAAAAAAAACwmqrVannf+96Xm2++OU899VT69+//mnOee64zF19cl9NPT2bPbs/ChdUeW79c7i51GTo0+cpXkg98IGlq6rHpAegBL774Yq666qrMmjUr7e3tfb5+pVJJQ0NDjjjiiNcUrrxSrVbL448/nk033TRJct999y0uFXsrixYtyq9+9aucd955ufnmm7PGGmtk/Pjx+eIXv5g999yzB64CAAAAAAAAAAAAAAAAeo7iFQAAAAAAAAAAAAD4P//1X/+VE088MR/5yEfyjW98IyNGjHjd87q6kj/8IXnf++5MS8vWqVSa069fKfPndx9bEpVKd7HKwoXJGmske+2VnHRSMnZsUir14EUB0KO6urpy33335bbbbsvChQvT1tbW62vW19enVCpl7Nix2W233VJfX79E46644oq8+OKLOf7449/wnK6urpTL5cyZMyePPPJIvv71r+cPf/hDqtVqtthii5x55pnZYostss466yw+FwAAAAAAAAAAAAAAAFYUilcAAAAAAAAAAAAA4P9MmTIl73znOzNp0qR84hOfyOc+97mMHj36Ved0dHSkUqnkxRdfzKGHHpoFC1ryq1/dm/vuK+fPf05uvTV5+OFk3rykVkvq6l4a1709aFCy3XbJnnsmO+2U7LhjsvbafX6pACynWq2WKVOm5I477siTTz6ZJOns7Oyx+UulUurq6rLOOutk/Pjx2WyzzVL30h+VZfDPpSkv7S9cuDDTp0/PSSedlDvuuCPPP/98ttpqq5x88snZZZddsv7666dWq6VUKqWzszN1dXV55JFHMnfu3IwZM0YRCwAAAAAAAAAAAAAAAIVSvAIAAAAAAAAAAAAAr/Dggw/mhBNOyO23356RI0fmuOOOy5FHHplhw4alrq5u8QPmr7rqqhx33HH5+Mc/nu9973uvO1dHR7JwYVIuJ/36vVzCAsCqZe7cubn33ntz//33p6WlJdVqNR0dHUtVxFIqlVJfX5+Ojo5Uq9Vsvvnm2WWXXbLOOuv0Wu4nn3wy3/ve93L99ddn6tSp2WqrrfLhD384Rx99dIYMGfK6Y2bNmpXtt98+HR0d+fCHP5zPfvazGTp0aK9lBAAAAAAAAAAAAAAAgDejeAUAAAAAAAAAAAAA/k+tVkupVMrdd9+dM844I1deeWWSZO21187BBx+cLbbYIs3NzZk/f35OO+209OvXLw899FAGDRpUcHIAVhQLFy7MjBkzMn369Dz11FOZPn16WlpaUi6XUy6XUyqVUqvV0tXVlVqtlvr6+qy77roZNWpUhg0blmHDhqV///69mvGvf/1rrr/++px55pl55plnssUWW+SAAw7I1772tcV/07q6uhaXjb3S3Llz8/vf/z7f+9738sADD2S99dbLxRdfnP32269XMwMAAAAAAAAAAAAAAMDrUbwCAAAAAAAAAAAAAOkuXUmSUqm0+L0bbrgh5513Xm6++ebMnj178cPyk2SXXXbJV7/61Rx00EGF5AVg5dHR0ZH29va0t7ens7MzdXV1qVQqqVQqqa+v79MsM2bMyMYbb5zW1tast956OeCAA/LNb34zQ4YMSX19/eJ8S+LYY4/NRRddlEGDBuWmm27Kdttt17vhAQAAAAAAAAAAAAAA4J9Uig4AAAAAAAAAAAAAAEV5/PHH88ILL2TMmDGLHzLf1dWVzs7OVKvV7Lffftlvv/3y4IMP5p577klbW1uef/757LTTTtlll12y1lprFXwFAKwMXipZaWxsLDpKhg4dmv/+7//OTTfdlC984QvZYostUq1WFxeLvVnpSq1WW1xQ9uSTT2bu3Llpbm7Ohz70oay99tp9kh8AAAAAAAAAAAAAAABeqVR76c4YAAAAAAAAAAAAAFjN7L333pk3b14OPfTQ7LPPPtl+++3T0NCQ5NUFLACwKntlocqSePrpp/Pd73435557bt7//vfn61//ekaPHt2jeWbPnpIZMyZm2rS7M2vWE2lvX5D29pYktVQqjalWmzNgwLCsv/7OGTp0x6y99mYpl9+4NAYAAAAAAAAAAAAAAIBVk+IVAAAAAAAAAAAAAFZLf/7znzNu3LiUy+V0dXVls802y8EHH5wDDjggY8aMyYABA5Ikd999d6ZOnZrDDz885XJ5qR5MDwCrmhdffDHnnntuTj311Oyxxx759re/nZ133nm55qzVuvLEEzfliSf+kClT/pTnn384SVIq1aW9fUFqta43HFtf3z9J0tnZlrXW2iQjRozPhhvuk003PSSVSsNy5QIAAAAAAAAAAAAAAGDFp3gFAAAAAAAAAAAAgNXSc889l/Hjx2fkyJHZe++989Of/jSTJk3KqFGjcuCBB+bAAw/MO9/5zowdOzYDBgzIhRdemFGjRhUdGwAK09LSkssuuyxf+MIXMmLEiHznO9/JQQcdlCSp1WpLXU7W2jor9913fu666/S0tc1Pe3vLm5asLKn6+gFJatlhh09k7NgTMmjQhss9JwAAAAAAAAAAAAAAACsmxSsAAAAAAAAAAAAArLbOOuusfPWrX81ll12WDTfcMNdcc01++ctf5sEHH8zQoUOz5ZZb5oYbbsinPvWp/PjHPy46LgD0un8uUOno6EilUklnZ2d+85vf5MQTT0xbW1u+/e1v5+ijj37dMW9l2rR7cuedP8yjj16bUqmc9vaWHr+OJKmrq0+pVM7w4Ttn/Pgv5W1vOyDlcl2vrAUAAAAAAAAAAAAAAEAxFK8AAAAAAAAAAAAAsEro6Ej+/vfkhReS1tZk4cKkVEoaG5OGhmTo0GTjjZNy+eUxc+fOzV577ZW11147v/nNb9La2ponnngiN998c371q1/lT3/6U8rlcnbfffccf/zx2WabbTJ69OjiLhIA+shf//rXbLLJJqmvr0+tVsuECRPyhS98IX/7299y8skn59Of/nSampqWqnRl/vyZueaaYzJ16p/S0bEwtVpXL1/Fy+rr+2eNNdbPe997VYYM2arP1gUAAAAAAAAAAAAAAKB3KV4BAAAAAAAAAAAAYKXT0ZH87W/JxInJHXckEyYkjz/eXbDyUrHKS9+SfelZ8B0dSWdnstlmye67J+PGJTvumEyffmsOOeRdOeecc/KhD31o8Rq/+MUvcsQRR2SDDTbIc889l4aGhmy66aa5/PLLM2rUqL69YADoQ9ddd12+/e1vZ7/99svnP//5zJkzJ//6r/+a3/zmNznxxBPzxS9+Meuuu+6blq7UarXUarWUy+XUarU8/PDl+c1vPpX29tZ0dbX38RW9pJRKpSHjx385e+zx7ymXKwXlAAAAAAAAAAAAAAAAoKcoXgEAAAAAAAAAAABgpfH448lZZyUXXthdsFKrJfPnL/08pVLSv3/S1VVLfX0ydOjVef75b+WOO36ejTfeOEly+OGH549//GPOPPPMrLnmmjnnnHPy7LPP5v777+/hqwKAFcvcuXOzzz77ZOLEifnABz6QUqmUSy+9NB/84Afzta99LZttttkbju3q6kr5pRa0JPPnz8zFF787L754X2q1tr6I/5aq1aYMHDgi733vVRkyZKui4wAAAAAAAAAAAAAAALAcFK8AAAAAAAAAAAAAsELr7Ex+85vkP/8zue++7v329p5do76+K21tbRk58rFcfPHWGTLk79lyyy1yzDHH5P/9v/+XcrmcKVOmpK6uLhtssEHPLg4AK6gPfOADueKKK5Ik48aNy3nnnZett976NeUqr1Sr1RYXlf32t2dlzTVvTLnclbq6vky+JEqpVBqy555fz667fjGlUqnoQAAAAAAAAAAAAAAAACyDStEBAAAAAAAAAAAAAOD11GrJeeclJ5+cLFqUzJvXe2u1tZWTNOSpp7bMQQd1pVQakmr1vTnkkEMWP1h+1KhRvRcAAFZAl112Wbbccsv8x3/8R2bOnJmnnnoqW2+9dcrlcmq12uKyktbW1tx555154IEHct111+X+++/Pppsuyn77LUylUiv4Kt5ILR0drbn11lMzb96MHHDA6cpXAAAAAAAAAAAAAAAAVkKlWq22ot7BAgAAAAAAAAAAAMBqasqU5P3vTx5+OFmwoJgMdXULc8AB5fz0p/UZNKhrcQELAKxuLrvsshx11FEZPnx4Tj311BxzzDGL/y5OnDgx3//+93PNNddkrbXWyhZbbJHdd++XcvmmdHUtKjj5kqlWm7L55kfk3e++MKWSv/cAAAAAAAAAAAAAAAArE3eDAAAAAAAAAAAAALDCqNWSH/842Wqr5N57iytdSZLOzobcdFN93va2Wq691tduAVh9feADH8hdd92VJJkwYUK6urqSJG1tbXnooYdy4403Zq211sqNN96Y73//g6lUbllpSleSpL29JY88cnWuu+641Gq1ouMAAAAAAAAAAAAAAACwFEo1d4QAAAAAAAAAAAAAsAJ46qnkyCOThx8utnDl9TQ1Jfvtl5x/fjJ4cNFpAKAYs2fPzqJFi7LuuuumVqulVCpl8uTJOe2003LRRRdl332HZ5ddZqSzc2HRUZdJtdqUsWNPyL77fq/oKAAAAAAAAAAAAAAAACwhxSsAAAAAAAAAAAAAFO6BB5K99krmzUs6O4tO8/rq65MhQ5I77kg22KDoNABQnJdKV17yj3/8Iz/+8TfT2npGqtUCg/WAarUphx32s2y++WFFRwEAAAAAAAAAAAAAAGAJlIsOAAAAAAAAAAAAAMDqbcKEZPfdk9mzV9zSlSRpa0tmzEh23DGZNKnoNABQnFeWrtRqtQwcuEbWWuumVKulNxm1cmhvb8m11x6blpYXi44CAAAAAAAAAAAAAADAElC8AgAAAAAAAAAAAEBh7rwzOeCAZP78opMsmc7O5IUXknHjkscfLzoNABSvVCrljjt+mH/8Y3KSWtFxekRHR0t+9auPFR0DAAAAAAAAAAAAAACAJaB4BQAAAAAAAAAAAIBCPPhgsv/+yYIFRSdZOrVaMmdOsttuybRpRacBgGK9+OKk3Hrr19PevpL9QX8TnZ1teeKJG/LII78sOgoAAAAAAAAAAAAAAABvQfEKAAAAAAAAAAAAAH1uxoxkr72S+fOLTrJsurqSF1/sLl9paSk6DQAUo6urM1dd9b50di4qOkqPa29vybXXfjQtLS8WHQUAAAAAAAAAAAAAAIA3oXgFAAAAAAAAAAAAgD5VqyUf/vDKW7ryko6OZObM5ItfLDoJABTjoYcuyaxZj6dW6yo6Sq/o6GjNDTd8qegYAAAAAAAAAAAAAAAAvAnFKwAAAAAAAAAAAAD0qZ/9LLnrrqS9vegky6+1NbnwwmTChKKTAEDfqtVque2276S9fUHRUXpNZ2dbHn74sixaNLfoKAAAAAAAAAAAAAAAALwBxSsAAAAAAAAAAAAA9JkZM5Ljj08WrELPaG9tTd73vqSlpegkANB3pk+/J/PmTSs6Rq8rlcp58MFLio4BAAAAAAAAAAAAAADAG1C8AgAAAAAAAAAAAECfqNWSD384WbSo6CQ97x//SL70paJTAEDfueOOH6SjY2HRMXpde/uC3HHHaanVakVHAQAAAAAAAAAAAAAA4HUoXgEAAAAAAAAAAACgT1x+eXLXXUl7e9FJel5ra3LBBcnddxedBAB6X0vLi5k06dep1bqKjtInWltn5amn/lR0DAAAAAAAAAAAAAAAAF6H4hUAAAAAAAAAAAAAel2tlpx8crJgQdFJek9ra3LqqUWnAIDed//95ycpFR2jz7S1Lcgdd3y/6BgAAAAAAAAAAAAAAAC8DsUrAAAAAAAAAAAAAPS6u+5Knn226BS975ZbkmnTik4BAL3rwQcvTkdHa9Ex+lAtkyf/IV1dHUUHAQAAAAAAAAAAAAAA4J8oXgEAAAAAAAAAAACg1/3gB0lLS9Epel+tlpxzTtEpAKD3dHV15MUXHys6Rp+rVPrl+ef/VnQMAAAAAAAAAAAAAAAA/kml6AAAAAAAAAAAAAAArNqefz757W+7S0lWdYsWJf/938kppyTVatFpAKDnPf/8I6lUGtLW1t4j82200X7ZZpsPZf31x6V//6Gpq6tmwYLnM3/+s3n66dszadJ1efLJm99ynoaGQdlll89l2LAxGTZspzQ1rb342JlnjsqcOU8td9bp0ydm3XW3We55AAAAAAAAAAAAAAAA6DmKVwAAAAAAAAAAAADoVT/5SVIqFZ2i73R2JtdemxxxRNFJAKDnzZgxMbUeaFNralo7hx32s2y88QGvOTZw4AYZOHCDDB8+JuPGfS7f+lZDOjsXvel8AweOyB57nLzcud5IW9v8PP30Hdl++4/22hoAAAAAAAAAAAAAAAAsPcUrAAAAAAAAAAAAAPSq//7vpLW16BR9Z9685KyzFK8AsGp6+uk70t4+f7nmqKvrl6OO+l2GDdtp8Xt//etV+fvff5n582ekWm3OkCFbZpNN3pWRI3dfojk7O9sydertmT793syd+3T23/+Hy5Xx9Tz99IQenxMAAAAAAAAAAAAAAIDlo3gFAAAAAAAAAAAAgF7z4ovJCy8UnaLv3XdfUqslpVLRSQCgZ/VE+ci4cZ99VenKr371sdx//wWvOuexx36TCRNOy7rrbpuurva3nPOFFx7JhRd2l7QMHDiyV4pXZs16PF1dHSmX3Y4DAAAAAAAAAAAAAACwoigXHQAAAAAAAAAAAACAVdd99yWNjUs/7uiju4tLXnotqQ9/OLnhhmTmzKStLWlpSR59NDnnnGTDDV997sYbJyef3H3+E08k8+d3n//II8kPf5iss87S536lKVOWbzwArIhmz35quefYdttjFm9PmfLH15SuvNLMmQ+mVuta7jV7Ql1dfebMebroGAAAAAAAAAAAAAAAALxCpegAAAAAAAAAAAAAAKy67r23u8ykL/zgB8lJJ736vWo1GT26+/X+9ydjxiSPP9597D3vSb7xjdfOs9lm3a8jj0x22SV5ehmer16pJBMnvrbsBQBWdp2dbcs1vlJpzDrrbL54//HHf/+q4+utt12q1eZXvTd37tOZM2fqcq3bE0qlcjo6FhYdAwAAAAAAAAAAAAAAgFcoFx0AAAAAAAAAAAAAgFXXrbcm7e29v05jY3LCCS/v//znyX77JR/7WDJ/fvd7a66ZfPzjrx43f37yk58kRxyRvOMdyY9//PKx4cOTr3992fLMn5/cffeyjQWAFVWtVktXV8dyzdHYOOhV+y0tL7xq/7DDLsmxx97+qtdOOx23XGv2lO7ildaiYwAAAAAAAAAAAAAAAPAKlaIDAAAAAAAAAAAAALDquu++vlmnqSmpr395/5RTkr/+tXv7sMOSd72re/uV59x0U3L++ckLr3je+/XXJ+uvnxxySPf+uHHLlqerq7t0BgBWJbVa13LPsXDh7FftNzUNXu45+1JnZ1vREQAAAAAAAAAAAAAAAHiFctEBAAAAAAAAAAAAAFg1zZmTzJ7dN2u9+OKrS15OPTXZd9/k2GOTPffsfq+9Pbn88pfPuffeV5euvOTRR1/enj9/2TM98siyjwWAFVG5XJdSqbRcc7S3t+SFF/6+eH+jjfZ71fFzztk6p55aypQpf1yudXpHLZVKQ9EhAAAAAAAAAAAAAAAAeAXFKwAAAAAAAAAAAAD0ijlzkvr6vlvv8MOTm2/u3n7Pe5IbbkjOPz/p3z+5555kr72SP//5zeeor08OPfTl/V/9atnztLYu+1gAWFGVy5XlnuOBBy5avL3RRvtmyy2PXO45+0KtpngFAAAAAAAAAAAAAABgRbP8d7sAAAAAAAAAAAAAwOtobU3K5b5bb9685PHHk113TRr+6Zno226bHHVUdwFLW9vrj69Wk0svTUaP7t6///7k9NOXPU9nZ/errm7Z5wCAFU2l0pDOzjf4Y7qE7r77rGy11fuz3nrbJUkOP/x/s/HGB2bSpF+npeWFNDWtnYEDR7xm3MiRb88xx/wxSTJ79pScddaGr8jVmLe9bf8kSXPzkFeNe9vb9s+CBc8lSR599Nplzl2rdaa+vv8yjwcAAAAAAAAAAAAAAKDnKV4BAAAAAAAAAAAAoFcsXJiUSn2zVl1dcuutyVZbde+ffHJy5pnJ4MHJz36W7LZbctxxyaJFyec+99rxa6yRXHNNstde3fsPPZQccEB3ecyyqlS6x/f3fHYAViFrrbVJZsyYuFxzdHQszM9+dkCOOOKKjBq1Z8rlumy33dHZbrujX/f8JSl6aW4ekve//5rXPXbwwf+zePvUU5f9f5zUarUMGDB8mccDAAAAAAAAAAAAAADQ8xSvAAAAAAAAAAAAANAr6ur6bq23v/3l0pV//CP51re6t+fPT77//e7ilSQ58sjXFq8MH5787nfJ1lt37//xj8m7353MmbN8mWq17vIVAFiVjBy5e2bMuC9JbbnmWbDguVx88V4ZPfrgbL31URk+fGz6918v5XJdFi6cnVmzHs+0aXdn0qTr8uSTN/dM+OW0zjqbp9RXrXIAAAAAAAAAAAAAAAAsEbdyAgAAAAAAAAAAANArGhuTrq6+WWuddV7e7tcvqa9P2tq69wcOfPnYK7eT7rKW3/0uWX/97v1LL02OOSZpb1/+TJ2d3VkAYFUyfPi41Nefn7a2eT0y36RJv86kSb9eonOfeurWnHrq6xefzJnz1Bse6xmljBixey/ODwAAAAAAAAAAAAAAwLIoFx0AAAAAAAAAAAAAgFVTQ0PPF6+cckpSq3W/Lrzw5fcffPDl7aam5PLLkwMOSI46KvnWt14+ds89L2/vskty220vl67cfHNyzjnJ2LHJ+PEvv5ZVpZKUevP57wBQgGHDdkqt1ll0jD5XX98/66+/S9ExAAAAAAAAAAAAAAAA+CeVogMAAAAAAAAAAAAAsGoaMiRpb++btf7+9+Tcc5NPfap7/7DDul+vtGBB8qUvvby///7Jmmu+vL/33t2vf7as5SnrrLNs4wBgRTZo0Eap1WpFx+hztVpXhg3bsegYAAAAAAAAAAAAAAAA/JNy0QEAAAAAAAAAAAAAWDVVq8mGG/bdescdlxx1VHL99cnMmd2lLwsXJo89lvzkJ8n22yd//nPf5dlpp75bCwD6SqlUypAhWxcdo8/Val0ZNOhtRccAAAAAAAAAAAAAAADgn5RqtVqt6BAAAAAAAAAAAAAArJqOPTa58MKiU/S9fv2S73wn+fzni04CAD3v/vsvzO9//69pa5tfdJQ+USrVZdttP5JDD72g6CgAAAAAAAAAAAAAAAD8k3LRAQAAAAAAAAAAAABYdY0fnzQ3F52i7zU0JDvuWHQKAOgdW211ZGq1WtEx+kxdXX122UWbGgAAAAAAAAAAAAAAwIpI8QoAAAAAAAAAAAAAvWbHHZPyaviN1ZaWZPvti04BAL2jWm3Kdtt9NOVytegofWLttTfLkCFbFR0DAAAAAAAAAAAAAACA17Ea3sYKAAAAAAAAAAAAQF/Zcstk4cKiU/S9tddO1lij6BQA0Ht23vlfUy7XFR2j19XXD8j48V8uOgYAAAAAAAAAAAAAAABvQPEKAAAAAAAAAAAAAL2mWk3GjSs6Rd+qVJKDDy46BQD0rsGDN8l6621fdIxeVyqVs/nmhxUdAwAAAAAAAAAAAAAAgDegeAUAAAAAAAAAAACAXvWlLyUDBhSdou9Uq8mJJxadAgB63x57nJxqtbnoGL2mUmnK2LEnpK6uvugoAAAAAAAAAAAAAAAAvAHFKwAAAAAAAAAAAAD0qgMPTPr1KzpF39lyy2TzzYtOAQC9b5NNDsyGG+69yhaTNDevkz32+PeiYwAAAAAAAAAAAAAAAPAmFK8AAAAAAAAAAAAA0Kvq6pITT0waG4tO0vsGDEi+/OWiUwBA3znkkPNTqax6f+Qrlca8971XplJpKDoKAAAAAAAAAAAAAAAAb0LxCgAAAAAAAAAAAAC97hOfSGq1olP0vrq65NBDi04BAH2nuXmdHHLI+alWm4qO0mOq1aaMGXNchg8fW3QUAAAAAAAAAAAAAAAA3oLiFQAAAAAAAAAAAAB63ZAhyYEHdheTrKoaGpJPfzqpVotOAgB9a4st3pMNN9wndXX1RUfpEU1N62Tvvb9ddAwAAAAAAAAAAAAAAACWQKlWq9WKDgEAAAAAAAAAAADAqu+JJ5Ktt05aWopO0jsGD04mT04GDiw6CQD0vZaWF3L22aOzcOE/io6yXCqVxhxzzB8zfPjYoqMAAAAAAAAAAAAAAACwBMpFBwAAAAAAAAAAAABg9bDRRsl3v5s0NxedpOc1NSU/+5nSFQBWX01Na+cjH7kx1Wr/oqMss0qlMYcc8v+UrgAAAAAAAAAAAAAAAKxEFK8AAAAAAAAAAAAA0Gc+85lkiy2Surqik/Schobk0EOTd7yj6CQAUKyhQ3fIUUf9NtVqU9FRllq12pT99/9Btt76g0VHAQAAAAAAAAAAAAAAYCmUarVaregQAAAAAAAAAAAAAKw+nngi2XrrpKWl6CQ9Y/DgZPLkZODAopMAwIrhySdvzmWXHZL29gVFR1kilUpj9tnnuxk37rNFRwEAAAAAAAAAAAAAAGAplYsOAAAAAAAAAAAAAMDqZaONku98J2luLjrJ8mtqSi65ROkKALzShhvunY985KbU1w9IUio6zpuqVBrzrnedo3QFAAAAAAAAAAAAAABgJVWq1Wq1okMAAAAAAAAAAAAAsHrp6koOOyy54YaktbXoNMumuTn51KeSH/yg6CQAsGJ6/vm/5fLL351586alvb2l6DivUlfXL9VqU97znsuy8cYHFB0HAAAAAAAAAAAAAACAZaR4BQAAAAAAAAAAAIBCtLUlBxyQ3HVXsnBh0WmWTlNT8r73JRdckJRKRacBgBVXZ2d7br311Nx55+np6FiYpPjbWKrVpmyyyUF517vOS2PjoKLjAAAAAAAAAAAAAAAAsBwUrwAAAAAAAAAAAABQmJaWZO+9k4ceSlpbi06zZJqakne+M7niiqRcLjoNAKwcnn32wVx11Xszb960tLe3FJKhrq5fqtWmvPvdF2fTTQ8uJAMAAAAAAAAAAAAAAAA9S/EKAAAAAAAAAAAAAIVauDB517uSO+/8/+zdeZhe88E+8PuZLTOTSGyxx061aBBbRWNrqa1aRWmrRG2lim500b6KVtSL0qrSEtKiuqRV26to7RVJSW3l11QIYguRZJZkluf3x4NIEyQxM2cm+Xyu61xztu/53mf442HOee5KEUtv1tiYHHRQcvHFSlcAYFF1dLTl9ttPzb33/m9KpaoeK2Cprq5LqVSVDTf8ePba66I0NCzXI/MCAAAAAAAAAAAAAADQ/RSvAAAAAAAAAAAAAFC4trbk4IOT665LmpqKTrNgDQ3J8ccnP/hBUioVnQYA+q7W1ul54IHLcu+9Z2f27BmZM2dWt8xTVzcgpVJVhg07OltvfWwGDVqzW+YBAAAAAAAAAAAAAACgOIpXAAAAAAAAAAAAAOg1fve75PDDk5aWZM6cotNUNDQkyy6bXH11MmJE0WkAYMlRLpfz5JO35Z57zsrkyXekurr29RKWxX/Vpba2f5Jyll9+gwwfflLe//59U1PTr8syAwAAAAAAAAAAAAAA0LsoXgEAAAAAAAAAAACgV3nppeSww5Lbbkuam4vN0tCQHHxwcs45Sf/+xWYBgCXZzJnP5amn7sgzz/w9Tz11R15++bGUStUplarS3t6azs6OJJ2vn11KVVVNqqvr3jy+3HLrZsiQ7TJkyPCsuebwrLjiRkXeDgAAAAAAAAAAAAAAAD1E8QoAAAAAAAAAAAAAvdLvfpccfngye3bS2tqzczc2JoMGJVdfnYwY0bNzAwBJudyZV16ZlKlTJ2TmzOfS3t6aOXOaUi53pq6uf2pq6tPQsEJWXXWLDB78gVRX1xYdGQAAAAAAAAAAAAAAgAIoXgEAAAAAAAAAAACg15o2LbnwwuTHP07mzElmzuy+uUqlpH//ZPnlk69/PRk5srINAAAAAAAAAAAAAAAAAEDvpHgFAAAAAAAAAAAAgF6voyO5/vpk1KjkH/+obLe1dc216+uTcjn5yEcqhSsjRlRKWAAAAAAAAAAAAAAAAAAA6N0UrwAAAAAAAAAAAADQp/z738nPfpbcfHPyxBNJXV1l/6xZ7z62VEoGDKgUt5TLyQc+kOy1V3LUUcmqq3ZvbgAAAAAAAAAAAAAAAAAAupbiFQAAAAAAAAAAAAD6rI6O5PHHkwkTkrvvTu65J3nllWT27GTOnErRSr9+lXKWlVdOPvzh5EMfSoYNS9Zdt3IcAAAAAAAAAAAAAAAAAIC+SfEKAAAAAAAAAAAAAAAAAAAAAAAAAAAAAAAA0OdUFR0AAAAAAAAAAAAAAAAAAAAAAAAAAAAAAAAAYFEpXgEAAAAAAAAAAAAAAAAAAAAAAAAAAAAAAAD6HMUrAAAAAAAAAAAAAAAAAAAAAAAAAAAAAAAAQJ+jeAUAAAAAAAAAAAAAAAAAAAAAAAAAAAAAAADocxSvAAAAAAAAAAAAAAAAAAAAAAAAAAAAAAAAAH2O4hUAAAAAAAAAAAAAAAAAAAAAAAAAAAAAAACgz1G8AgAAAAAAAAAAAAAAAAAAAAAAAAAAAAAAAPQ5ilcAAAAAAAAAAAAAAAAAAAAAAAAAAAAAAACAPkfxCgAAAAAAAAAAAAAAAAAAAAAAAAAAAAAAANDnKF4BAAAAAAAAAAAAAAAAAAAAAAAAAAAAAAAA+hzFKwAAAAAAAAAAAAAAAAAAAAAAAAAAAAAAAECfo3gFAAAAAAAAAAAAAAAAAAAAAAAAAAAAAAAA6HMUrwAAAAAAAAAAAAAAAAAAAAAAAAAAAAAAAAB9juIVAAAAAAAAAAAAAAAAAAAAAAAAAAAAAAAAoM9RvAIAAAAAAAAAAAAAAAAAAAAAAAAAAAAAAAD0OYpXAAAAAAAAAAAAAAAAAAAAAAAAAAAAAAAAgD5H8QoAAAAAAAAAAAAAAAAAAAAAAAAAAAAAAADQ5yheAQAAAAAAAAAAAAAAAAAAAAAAAAAAAAAAAPocxSsAAAAAAAAAAAAAAAAAAAAAAAAAAAAAAABAn6N4BQAAAAAAAAAAAAAAAAAAAAAAAAAAAAAAAOhzFK8AAAAAAAAAAAAAAAAAAAAAAAAAAAAAAAAAfY7iFQAAAAAAAAAAAAAAAAAAAAAAAAAAAAAAAKDPUbwCAAAAAAAAAAAAAAAAAAAAAAAAAAAAAAAA9DmKVwAAAAAAAAAAAAAAAAAAAAAAAAAAAAAAAIA+R/EKAAAAAAAAAAAAAAAAAAAAAAAAAAAAAAAA0OcoXgEAAAAAAAAAAAAAAAAAAAAAAAAAAAAAAAD6nJqiAwAAAAAAAAAAAAAAAAAAAAAAAAAAAPQ2U6dWlpaWpLU1KZeT+vrKMnhwsuaaSalUdEoAAABYuileAQAAAAAAAAAAAAAAAAAAAAAAAAAAlmrPPZdMmJCMG5fccUcycWIye3ZSV7fgcpU5cyr7N9kkGTEi2WabZNiwZO21lbEAAABATyqVy+Vy0SEAAAAAAAAAAAAAAAAAAAAAAAAAAAB60quvJpddlpxzTjJtWqVkpakp6ehYtOtUVSUDBiTt7Um/fskxxyRf/GKy+urdkxsAAACYS/EKAAAAAAAAAAAAAAAAAAAAAAAAAACw1PjHP5L//d/kD3+olKY0N3ft9fv1S0qlZMcdk69/Pdlpp8o2AAAA0PUUrwAAAAAAAAAAAAAAAAAAAAAAAAAAAEu8W25Jjj8+mTw5aW1NOju7f84BA5Jll01++MPks59VwAIAAABdTfEKAAAAAAAAAAAAAAAAAAAAAAAAAACwxJoxIznuuOR3v0uam4vJ0L9/8qEPJVdckay6ajEZAAAAYEmkeAUAAAAAAAAAAAAAAAAAAAAAAAAAAFgi3XJL8pnPJDNnJq2txWaprU369UsuvDD53OeSUqnYPAAAALAkULwCAAAAAAAAAAAAAAAAAAAAAAAAAAAsUWbOTI47Lvntb5Pm5qLTzKt//+RDH0quuCJZddWi0wAAAEDfpngFAAAAAAAAAAAAAAAAAAAAAAAAAABYYrzwQjJ8ePLss0lra9FpFqy2Nhk4MLnzzuT97y86DQAAAPRdVUUHAAAAAAAAAAAAAAAAAAAAAAAAAAAA6ApPPZUMG5Y8/XTvLV1Jkra25JVXkm23TSZMKDoNAAAA9F2lcrlcLjoEAAAAAAAAAAAAAAAAAAAAAAAAAADAezFlSqV05ZVXko6OotMsvAEDkttvT7bYougkAAAA0PcoXgEAAAAAAAAAAAAAAAAAAAAAAAAAAPq0F19Mttwyee65vlW68oZBg5K//z3ZaKOikwAAAEDfongFAAAAAAAAAAAAAAAAAAAAAAAAAADos2bPTjbbLJk0KWlrKzrN4imVkhVWSB59NBk8uOg0AAAA0HdUFR0AAAAAAAAAAAAAAAAAAAAAAAAAAABgcZ1ySvL00323dCVJyuVkxozksMOKTgIAAAB9S6lcLpeLDgEAAAAAAAAAAAAAAAAAAAAAAAAAALCoxo9PRoxIWlqKTtI1GhuTyy9P9tuv6CQAAADQNyheAQAAAAAAAAAAAAAAAAAAAAAAAAAA+pzZs5ONNkomTy46SdcaODD597+TwYOLTgIAAAC9X1XRAQAAAAAAAAAAAAAAAAAAAAAAAAAAABbVd76TvPhi0Sm6XmtrMnJk0SkAAACgbyiVy+Vy0SEAAAAAAAAAAAAAAAAAAAAAAAAAAAAW1gMPJMOHJy0tRSfpHo2NyZgxyb77Fp0EAAAAejfFKwAAAAAAAAAAAAAAAAAAAAAAAAAAQJ/yiU8k116bLMnfrLrRRsljjxWdAgAAAHq3qqIDAAAAAAAAAAAAAAAAAAAAAAAAAAAALKwXX0z+7/+W7NKVJJkyJbn//qJTAAAAQO+meAUAAAAAAAAAAAAAAAAAAAAAAAAAAOgzfv7zpFQqOkX3a2lJzj676BQAAADQu5XK5SW9mxUAAAAAAAAAAAAAAAAAAAAAAAAAAFgSdHQkK6+cTJtWdJKeUV+fPPNMssIKRScBAACA3qmq6AAAAAAAAAAAAAAAAAAAAAAAAAAAAAAL4/rrkzlzik7Rc0ql5NJLi04BAAAAvVepXC6Xiw4BAAAAAAAAAAAAAAAAAAAAAAAAAADwbnbeOfnrX4tO0bPWWCOZMqXoFAAAANA7KV4BAAAAAAAAAAAAAAAAAAAAAAAAAAB6vXI5GTQomTmz6CQ9q7Y2efHFZNlli04CAAAAvU9N0QEAAAAAAACgN5gzJ3n44WTChOTxxysP3DY1VfY3NCT9+yfLL5988IPJsGHJuusmpVLRqQEAAAAAAAAAAAAAAAAAlh7PPJO0ty/6uEMOSUaPnrv9bu+I7rBD8re/vft1R49ORo6srA8ZkpxySuU91NVXr7yX2tZWyXz33cm55yYPPbTo2ZPKu67/+Eey886LNx4AAACWZIpXAAAAAAAAWCo980xy443JnXcmf/97MnlyUl+fdHQkzc0LHlMqJcssU3kgt1xONt44GTEi2W67ZPfdk8bGHr0FAAAAAAAAAAAAAAAAAIClyvjxSW1t0tJSdJKKtra56+uumxxxxLzHa2uTDTesLAcdlOy0U+W91kXV2prcf7/iFQAAAFgQxSsAAAAAAAAsNcrl5Lbbkh/9KLn99qSqat6Slbc+3Pp242fMmLs9fnwyYUJyySVJZ2cycmTy5S8nG2zQPfkBAAAAAAAAAAAAAAAAAJZm992XzJrV/fM88ECy/fbz719ppeR3v6u8o5ok11wz99isWcmVVyZ//Wvy7LNJe3vlGt/8ZqWApb4++dKXFq94Zc6cyruxJ520ePcDAAAASzLFKwAAAAAAACzxpk9PRo9Ozj47ee21rn2gtlxOZs6srP/858kvfpFsvnnlwdW99kqqq7tuLgAAAAAAAAAAAAAAAACApdkddySdnd0/z4wZyd13z7//1FPnlq48+GByyy1zj02YkHz2s/Oe/5e/JEOHJvvsU9keOHDxM/3jH4s/FgAAAJZkVUUHAAAAAAAAgO7S2Zmcd16y2mrJt7+dPPts15au/Le2tqS1Nbn33uTgg5O11kruuqv75gMAAAAAAAAAAAAAAAAAWJo88khxc9fXJ1/84tzt//3fdz6/f/9k112T4cPn7vu//1v8+V95pVIIAwAAAMxL8QoAAAAAAABLpH//O9l66+Q730laWpLm5p6df+bMStHLrrsmxxzT8/MDAAAAAAAAAAAAAAAAACxpmpqKm/uQQ5LBgyvrU6YkV1+94PPOPTcpl5NZsypFKyuumLz0UvLd7yYXXrj489fWJtOnL/54AAAAWFIpXgEAAAAAAGCJ0tlZeSB16NDkgQeKfYA2qZS+jB6dbLBBctddxWYBAAAAAAAAAAAAAAAAAOirOjoqS1FOPHHu+vnnJ+3tiza+X7+kunrx56+urry3CgAAAMxL8QoAAAAAAABLjOeeS7beOjnllKS5uVLC0hu0tFSy7bpr8qUvLfqDtAAAAAAAAAAAAAAAAAAAS7vZs99bccl78fGPJ+97X2V9xozk4ovf/twf/zjZfvtkr72S//mfZObMZPDg5NvfTi68cPEzlEpJa+vijwcAAIAlVU3RAQAAAAAAAKArTJqUDB+eTJvWe4tNWlqSyy5L/vOfZOzYpF+/ohMBAAAAAAAAAAAAAAAAAPQNVVXFzf3Vr85dv+SSSvnK25k8ubIkyfXXJ889N7eoZeTI5EtfSubMWbwcRRXPAAAAQG9W4P8yAAAAAAAAgK7xyCPJVlslL73Ue0tX3tDcnPztb8kuu1TWAQAAAAAAAAAAAAAAAAB4d/36JR0dPT/vllsmI0ZU1tvakvPOW/B5DQ0L3t/ZOXe9piYZOHDxcnR2JvX1izcWAAAAlmSKVwAAAAAAAOjT/v3v5MMfTl59dd4HT3uzlpZkwoTkYx9L5swpOg0AAAAAAAAAAAAAAAAAQO9XKlWKS7rS976XlMuV5bLLFnzOV786d/2aa5JnnlnweX/7W/L73ydf/GKy++6V90i/853knHPmnjNpUvLyy4uXVfEKAAAALFgX/+8CAAAAAAAA6DnPPJMMH5689lrRSRZda2syfnzyqU8lf/xjUl1ddCIAAAAAAAAAAAAAAAAAgN5txRWT55/vufnWXDPZb7+522ef/fbn1tUl++5bWRZk5szk8MMXP0tbW7LSSos/HgAAAJZUVUUHAAAAAAAAgMXR3p7sumsybVrS2Vl0msXT0pLcdltyyilFJwEAAAAAAAAAAAAAAAAA6P2GDevZ+Y4/Pqmpqazfemvy4INvf+6Pf5z84Q/JpEnJjBmVd2GnT0/Gj0/OOivZeOPkb39b/CxrrVUpdwEAAADmVSqXy+WiQwAAAAAAAMCi+v73k1GjkubmopO8dw0Nyd13J5tvXnQSAAAAAAAAAAAAAAAAAIDe60c/Sr7znWTOnKKT9LyDD06uuKLoFAAAAND7VBUdAAAAAAAAABbVww8nZ565ZJSuJElLS7L//kvnQ74AAAAAAAAAAAAAAAAAAAtryy2T+vqiU/S8xsZk++2LTgEAAAC9U6lcLpeLDgEAAAAAAAALq709+eAHk3/9K1mS/tLV2Jgcf3zygx8UnQQAAAAAAAAAAAAAAAAAoHd67bVk8OCkra3oJD2rVEpWWKHys7Y26dcvaWhIPvCBZIcdkmHDkqFDK++rAgAAwNJG8QoAAAAAAAB9yve/n4walTQ3F52k6zU0JHffnWy+edFJAAAAAAAAAAAAAAAAAAB6p1VXTZ5/vugUvUd9fVJXV3n3drXVkm22ST73uWTPPZPq6qLTAQAAQPdTvAIAAAAAAECf8fTTyUYbJS0tRSfpPh/4QPLww0mpVHQSAAAAAAAAAAAAAAAAAIDe57DDkjFjkvb2opP0Xsssk/Trlxx/fHLkkclKKxWdCAAAALpPVdEBAAAAAAAAYGH99KdJR0fRKbrX5MnJ/fcXnQIAAAAAAAAAAAAAAAAAoHc68cSkrq7oFL3bzJnJyy8nZ5yRrLVW8olPJPfeW3QqAAAA6B6lcrlcLjoEAAAAAAAAvJs5c5LBg5MZM4pO0r2qqpJPfSq55pqik/R9LS3JxInJ+PHJHXckjz6atLYms2cn7e2Vh6r79UsGDEi23DIZPjwZNizZaKOkpqbo9AAAAAAAAAAAAAAAAADA29l88+TBB4tO0XeUSklDQ7L33slFFyXLLlt0IgAAAOg6ilcAAAAAAADoE66+OjniiGTWrKKTdL/6+uSZZ5IVVig6Sd/S3p5cf31y5ZXJffclzz6bNDYmbW2VEpZ3079/pfhm9uxk/fWTD384OeywZOutuz87AAAAAAAAAAAAAAAAALDwrr46OfLIZObMopP0Lf36Vd6nHDMm2WOPotMAAABA11C8AgAAAAAAQJ+w+ebJgw8WnaJnNDQk//M/yTe+UXSSvuGFF5Kf/zw5//xkzpyue0i6qqryz2KNNZKTTko+/elKkQsAAAAAAAAAAAAAAAAAUKw5c5LBg5MZM4pO0jc1NiZ7751cdFGy7LJFpwEAAID3RvEKAAAAAAAAvd5DDyXbbJO0tBSdpOesvHLy3HOV8g8W7O67k7POSm6+ubLd2tp9cw0YkJTLyciRyQknJOut131zAQAAAAAAAAAAAAAAAADv7qSTkh//OJk9u+gkfVO/fpX3J2+6Kdlyy6LTAAAAwOLzNU0AAAAAAAD0eldfncyZU3SKntXcnEyYUHSK3umVV5JPfSrZddfkz3+uFK50Z+lKksyalTQ1JT//ebLppsmppyZtbd07JwAAAAAAAAAAAAAAAADw9r7xjaShoegUfdfs2cm0acmOOya33150GgAAAFh8ilcAAAAAAADo9W6/PenoKDpFz+roULyyIH/6U7Leesn111fKacrlnp2/rS1paUnOOqtSwPLwwz07PwAAAAAAAAAAAAAAAABQscIKyWWXJY2NRSfp25qakj32SP7v/4pOAgAAAItH8QoAAAAAAAC9Wrmc/POfizf2kEMq499YFsXQocnllyeTJyetrcm0acnEiclFF1UexH2r449Prrkm+c9/5p3vkEMWL3dSKRW5887FH7+keeWVZL/9ks98Jpk+PZk9u9g8zc3JE08kW2+dnHpq0t5ebB4AAAAAAAAAAAAAAAAAWBp94hPJbrsldXVFJ+nbmpuTfff1bisAAAB9U6lcXtSvmAIAAAAAAICeM2VK8r73JS0tiz72kEOS0aPnbpdKCzfu2GOTH/84qa5e8PFNNkkeeWTu9quvJssuO/95hx5aKW9ZXOuum0yatPjjlxR//3uyxx6Vh3aLLlxZkMbGZO21k1tvTVZZpeg0AAAAAAAAAAAAAAAAALB0mTYtWX/9ZPr0opP0fQMGJHfckWy+edFJAAAAYOFVFR0AAAAAAAAA3smECUltbc/N95GPJOefXyldmT07ueCCZN99k49+NBk5MvnFL5KmpnnHPPRQ8stfJl/8YvLCC12XZcqUpLW1667XF91yS7LLLpVym95YupJUCmGeeCIZNiyZPLnoNAAAAAAAAAAAAAAAAACwdFlhhWT06KSxsegkfd+sWcmee87/Li0AAAD0ZjVFBwAAAAAAAIB3Mm5c5SHNnvKDHyRVVZX1o45KLr983uOjR88/ZsSIuesnndR1WRoaKqUuW23VddfsS/785+TTn05aWopO8u7a25Pnn0+23DK5995kgw2KTgQAAAAAAAAAAAAAAAAAS4999kk+//nkiiuS5uai0/Rt06cnX/1qctFFRScBAACAhVNVdAAAAAAAAAB4JxMmJJ2dPTPX6qvPLTlpaUlWWin55z8rD9g+91xy6aWVc3pKZ2fy2GPz7582bVqmTp3ac0EKcNttyYEH9o3SlTd0diavvJIMH55MmVJ0GgAAAAAAAAAAAAAAAABYuvz0p8meeyaNjUUn6dtaWioFNnfcUXQSAAAAWDiKVwAAAAAAAOjVZs3qubmGDp273tCQnHVWsummlfVVV01GjkzGj0/WWqtn8nR0VEpf3mr06NHZf//9s/HGG6exsTFbbrllfvKTn/RMoB4yblzy8Y/Pf+99Qbk8t3zlpZeKTgMAAAAAAAAAAAAAAAAAS4+qquTKK5MddlC+8l61tCQHHpg0NRWdBAAAAN6d4hUAAAAAAAB6tZaWnptr2WXn3X722cpDoQceWFlPklVWSc48s2fydHQkra1zt88444wcdthheeyxx3LAAQfkuOOOS2tra771rW/l1FNP7ZlQ3WzGjGSvvfr2g7gdHcnzzyef+UyliAUAAAAAAAAAAAAAAAAA6Bk1Ncm11yZ775307190mr5t+vTkq18tOgUAAAC8O8UrAAAAAAAA9Gpz5vTcXG8tOUmS005LfvObynLaaXP377FHz+Tp7Exmz66sjx8/PqecckrWWWed3HLLLbnooosyatSo/PnPf856662XUaNG5Z///OcizzF58uS88MILXZx88R13XDJzZtEp3ru2tuTee5Nf/aroJAAAAAAAAAAAAAAAAACwdKmpSa68Mjn00KSxseg0fVdLS3LFFcm//110EgAAAHhnilcAAAAAAADo1erqem6up56ad/vJJxe8PmBAUip1f56qqqRfv6StrS1XXHFFkuSQQw7JxhtvnLa2tiTJOuusk69+9atpbW3NxRdfnCQpl8vveu277747Rx11VHbbbbe8733vy4ABA7Ltttvm+9//fv5d0BOwf/lL8rvfzV+A01c1NSXHHJNMnVp0EgAAAAAAAAAAAAAAAABYulRVJT/5SeW9xeWXr7yvyaJrb08uuKDoFAAAAPDOFK8AAAAAAADQqzU09Nxc//xn8uqrc7fXXnvB6888kyxEt8l7Vl2d1NcnL7/8cm677bZsuOGG+ehHP5okqampSWdnZ5JktdVWS5JMfb3h452KV8rlcv7whz/kk5/8ZH79619nq622ygknnJCjjz469fX1ueSSS94seXnjOq+99lpGjBiRr3zlK7n44oszbty4zJw5s0vvdcaM5DOfSZqbu/SyhZs9Ozn44J759wUAAAAAAAAAAAAAAAAAmNfuuyeTJiX77ps0Nhadpu9pa0suvTRpaSk6CQAAALy9mqIDAAAAAAAAwDsZMKDrr/m97yX/8z+V9dGjk5EjK+ttbcnPf56cfHJl+zvfSaZPn7v+hiuvnPd6H/3o3Idt3/rQ7RZbzB1/113JtGmLlrO6unK9J598MpMnT85uu+2WddZZJ0lSKpXeLEZpaWnJgAEDUi6X89prr2XQoEHzXauzszNVVVW57bbbcuihh2aNNdbINddck0022SRJ0tHRkZdffjkTJ05MVVVVkqS9vT21tbV59NFHc9ddd+W+++5LXV1dmpqakiQDBgzIuuuum8MOOyxf/vKXF+3m/stxxyWzZr2nS/RKbW3J3/+e/OpXlQIWAAAAAAAAAAAAAAAAAKBnLbts5d3QG29MPve5SomIIpFFc801ySGHFJ0CAAAAFkzxCgAAAAAAAL3allsmt96adHT0zHynnpp8+MPJ8OHJkCHJb34z7/G//z057bR59118cbL22vNf68tfrixJsuOOye23L1qWUin5wAeShx9+Is3NzVl//fXnKVUplUpJkqamppTL5dTV1aW9vX2B16qqqkpnZ2cuvvjizJo1KxdeeGE22WSTTJ8+Pf37909tbW1WXnnl7LrrrvOMSZKHHnooSfKNb3wj++yzTx577LE8//zzmTx5cp566qm0tbUlqZS3VFdXL9pNJnnkkeS3v01aWxd5aJ/Q1FQplvn0p5O6uqLTAAAAAAAAAAAAAAAAAMDSaffdk//8J/npT5Nzz01mz05mziw6Ve83a1Zy5pmKVwAAAOi9FK8AAAAAAADQq229ddK/fzJjRs/M19qa7LJLpTDlM59JNtywUoDy+OPJ1VdXHqSdM6fnsmy6afKnP01Kkqy00krp16/fm8ffKF556aWX0tramhVWWCENDQ1ve7377rsvd9xxR3bbbbc89dRTOeOMMzJp0qQMHjw4O+ywQ/bYY48kSblcTqlUSrlcTpI8+OCDSZJddtklW265ZbbccsskyZw5czJr1qzU1FT+7PhOpSs33XRTjjnmmLzyyis58cQT873vfe/NYz35Oy1KR0cydmylfAUAAAAAAAAAAAAAAAAAKMagQcm3vpWcdFJy003JqFHJ/fdX3gNsays6Xe81ZUoyfnzy+iumAAAA0KsoXgEAAAAAAKBXGzZs8Us5Lr+8svy3U0+tLG9n9uzkRz+qLAtjnXUWL9+7WXPNpK6unKqqqlRVVaW6ujpVVVXznFMulzNp0qR0dnZm7bXXTmNj49te76GHHsqMGTPy6KOP5stf/nIGDx6ccrmc559/Pj/+8Y+zyy67ZPTo0Rk8eHCSucUujzzySAYNGpRyuZyZM2emXC5n4MCBqaury/LLL/+283V0dKS6ujrXX399Tj311EyePDlJ8sorryRJ2tvb09JSkyuvrDyQvCSbNavy8LXiFQAAAAAAAAAAAAAAAAAoXnV1sueeleU//0l+8pPkhhsq6/X1SWdn0tRUdMreY/bsyu9H8QoAAAC9UdW7nwIAAAAAAADFWX31pLa26BTF2HbbSvnJGmuskc7Ozrz00ktJKoUmb3jppZdy//33Z+DAgdl0003f9lqdnZ157rnn0tLSkilTpuSLX/xi7r777kyaNCmTJk3Kxz72sdx444055ZRT3hzzRsnLww8/nNdeey1f+cpX8qlPfSrf+ta3csstt7xj9jdKV+67774cfvjh2XTTTbP33nu/fl/bvnn9X/0qqVpK/mr5r38lDz9cdAoAAAAAAAAAAAAAAAAA4K3WXTc555zKe4BNTcmddybnn58cdliy0UbJ8ssnAwYk/fpV3nldGt97bW9P/va3olMAAADAgi0lX2EEAAAAAABAX1UqJR/8YNEpel5jY7L99pX1FVZYIUkyZcqUJEl1dfWb5z300EO5++67s+mmm2a77bZ72+u1tramqakpSaX45Mwzz8zKK6+c9vb2rLLKKrngggsyaNCgXHPNNW8WvJRKpbS1tWWHHXbIt771rWy++eZpbm7Or3/96+y6667Zc889M3369AXOV11dnUceeSSf/OQns/baa+dnP/tZSqVSkmTjjTd+/axSzjqr8hDy0qCtLTn33KJTAAAAAAAAAAAAAAAAAABvp7Y2GTq0Urryy18mjz2WTJuWzJyZtLYmc+Ykm2/etXMeckhSLs9dFsamm1beWbzrrsp7mm+MffLJrs32Vg8+2H3XBgAAgPdC8QoAAAAAAAC93g47JDU1RafoWVVVyZZbVtY/8pGPZNttt80111yTq666Kq2trUmSxx9/PD/4wQ+SJAceeGAGDhyYjo6OBV6vX79+bxafjBgxIknS1taWmtd/sQ0NDdliiy2SJPfdd1+SpFwup7a2NpdccklOP/30XHrppbnrrrtyzz33ZJdddsmNN96YE088cYHzTZkyJfvvv3+WX375jB07NnV1dXnssceSJOutt16S5J57Snm942Wp0N6eXHVV5eFqAAAAAAAAAAAAAAAAAKDvKZeTRx4pOkWy887JCSckw4cnjY09M2dzc/Liiz0zFwAAACwKxSsAAAAAAAD0egcdlNTWFp2iZw0YkLzeg5KBAwfm9NNPz5AhQ/KlL30pI0eOzOc+97nstttu+etf/5qvfvWrOfDAA5Mk1dXVmTFjRpqamt68VkdHR6qrq9OvX78kyVprrZWkUqzS2dmZJGlpaUm/fv3m2Vcul5MkK6ywQpKks7Mz7e3tef/7358LLrggq6yySm666aY89NBD82R/+umn84lPfCIzZszIb37zm6yyyip58cUXM2XKlKy88srp379/yuVyrr02aWnppl9gL1Vbm9x1V9EpAAAAAAAAAAAAAAAAAIDF8dRTyeuvYRZq+vTkxhuT005LfvaznpmzX79kwoSemQsAAAAWheIVAAAAAAAAer1NNkk22qjoFD2noSH5yleSqrf8NW/nnXfOL3/5y+y55565++67c8stt2S99dbLpZdemlNPPTXLL7982trakiQHHXRQ1l9//UyaNClJUiqVkiQbbLBBkuThhx9OktTV1aXq9Un+9a9/5V//+lfWWGONDBkyZJ5xb6iqqkpNTU2SZMiQIdlpp53ywgsvZNy4cW+e89hjj+Wggw7Kc889l1//+tfZeOONkySTJ09Oa2tr3ve+9yWplLjccUfveLi4JzU3J/ffX3QKAAAAAAAAAAAAAAAAAGBxTJiQvP6qZaEuvzzZY4/ku99N7ruvZ+b0jiQAAAC9leIVAAAAAAAA+oSTTkqWWaboFD2jXE4OO2z+/SNGjMgVV1yRp59+Os8991z+8Ic/5NBDD01jY2OSpLa2Nkly44035oUXXsgyr//CqqqqUi6Xc/DBB2fYsGG55JJLcuGFF+a5557LzJkz89prr+Xcc8/N5MmTs99++71ZjvKGjo6OdHZ2plwup/P1ppS6urq0tLQkSZZddtkkyYsvvpivfe1reeWVV3LzzTdnhx12ePMab5TAvFHE0t7ekdf7XxbZIYdUfkdvLAvjssvmHfPfy38/6LvZZskZZyR33JE89VTlYeBZs5IHH6w8hNy//+Jlb29Pbr998cYCAAAAAAAAAAAAAAAAAMV68smktbXoFMVob08efbToFAAAADC/XtCRCgAAAAAAAO/uk59Mjjqq6BTdr6oq+fjHkxVWeLfzqjJo0KAFHnv22Wfzn//8JyuttNKb+0qlUpLkl7/8ZY499th85StfyZgxYzJw4MCMHz8+r776aj72sY/lmGOOebPI5aGHHsoHP/jBVFdXz3edcePGZeLEiVlmmWWy4YYbJkkmTpyYxx9/PP/5z39ywgknZNiwYXn/+9+fj3zkI3nwwQeTJDvuuGOS5Pnn6/J6h0uvdNRRydFHz79/6NDKcsAByXbbJTNmLPq1X/9VAAAAAAAAAAAAAAAAAAB9TEtLpYBkadXcXHQCAAAAmJ/iFQAAAAAAAPqEurpKEca55yZz5hSdpvs0NCRf+9p7u8aqq66aVVdddYHHPvjBD+bCCy/M2LFjc+utt+bpp5/ONttskwMPPDB77LFHVlxxxTfPPeecc3Lffffl4IMPzjbbbJMhQ4akvr4+L730Uo444og8+eSTOfbYY7P++usnSVZZZZV87GMfy+OPP56nnnoq48aNS1NT0zzzn3766fnzn/+czTc/PbW1a6al5b3d6+LYb7/k+efn3Tdz5vznTZuWjBmT/PWvlYegDzmkUriSJBtvnBx/fHLaaYs+f1NT8uKLyVt6cQAAAAAAAAAAAAAAAACAPqC5OSmXi05RHMUrAAAA9EaKVwAAAAAAAOgzjj02Of/8olN0n1IpWWedZKutuneeTTfdNJtuumm++93vJkk6OztTVVWVJCmXyymVSmlra8suu+ySiRMnZtSoUamtrc3gwYMze/bsTJ48OUny8Y9/PN/97nfT0NDw5nUvuOCCTJ8+PS+//HKmTp2aZ555JlOnTs2ZZ56ZadOmpaOjI7/73e/S2vr9BZad9ITx45Onnnrnc668Mvn615NZs+buu/HG5H3vS4YOrWxvu+3izd+vXzJhQrL77os3HgAAAAAAAAAAAAAAAAAoRltb0QmK1d5edAIAAACYn+IVAAAAAAAA+owhQ5JvfSs588yK6xsdAAEAAElEQVSkqanoNF2vvj4ZM6bn532jdCVJSqVSkqS2tjYHH3xwdt999zz00EMZN25cJk6cmFmzZmXvvffO3nvvna233joDBw6c51qlUinLLbdclltuuWywwQZJko6OjpxxxhkZOHBgbr755jz77LM55ZQ1Ui733D2+1R13JCuvnLS2Jg8/nFx+efKLX2SePHfeOf+4cjl54om5xStvLWVZFHPmJE8+uXhjAQAAAAAAAAAAAAAAAIDiNDYWnaBYDQ1FJwAAAID5KV4BAAAAAACgTzn55OTqq5NHH01hxR3dobExOfHEZLPNik4yrxVXXDE77bRTdtpppwUeL5fLb5a1/Pf+9vb21NbW5uGHH8706dOz9dZbZ7XVVstqq62W2bO7O/nbW3PNys9+/ZLhwyvLbrsl++33zuOWXz7ZZZe529deu3jzd3RUSl8AAAAAAAAAAAAAAAAAgL6loSGprq68K7g0WtqLZwAAAOidqooOAAAAAAAAAIuipia55pqkvr7oJF2nVEpWXz353veKTrLoFlS68sb+mpqaJMkLL7yQJFl99dWTJHPmzOnx4pHXXkt+9avksMOSj340Oeig5O675x7/1KeS/fd/+/EDByZ/+lOlfCVJbrwxufLKxcuieAUAAAAAAAAAAAAAAAAA+qZll03q6npmru99LymXK8tll817bMiQZJ99KssWW8zd39g4d//w4V2facUVu/6aAAAA8F7VFB0AAAAAAAAAFtUHPpB861vJmWcmTU1Fp3nv6usrZTK1tUUn6VqlUinlcjm77rpr2tvbM3PmzCRJbW1t2tt7NssJJ8y/b+zY5LHHknXWqWzvvXfy29/Of97qq1eKVjbdtLJ9662VopZyefGydHYmbW2LNxYAAAAAAAAAAAAAAAAAKM7QoZX3QVtais2x887J6NHz719ppeSPf6ys/+1vyU47dd2c/fsnW2/dddcDAACArlJVdAAAAAAAAABYHCefnKy9dlJTU3SS96axMfnKV5LNNis6SfcolUpJkqqqqgwaNOjNffX1RaaqmD07mTBh7vbKK89/ziabJPfeO7d05Te/SfbY4709EF1TkzQ0LP54AAAAAAAAAAAAAAAAAKAYm22WNDcXnaIYVVXJsGFFpwAAAID5KV4BAAAAAACgT6qpSW6+OVlxxcqDmn1RY2Py0Y8mp55adJKe15PFI8ssk7z//fPvr6+f9wHfqVPnPb7jjsmddyZDhlS2zz47OfDAZM6c95anujq9ongGAAAAAAAAAAAAAAAAAFg0jY3Jqqt27TUvvzwpleYubzj11Ln7Ro585zELWnbaqWtztrYmG2/ctdcEAACArtBHv4IKAAAAAAAAktVWS+6+Oxk0aN4HSfuC+vpkm22S3/62UsSxtFlxxa6/5ve+l5TLleWyy+buX3755KGHkuuuS444Itl55+TTn07+8pdknXXmnnfNNXPXP/GJ5KabkmWXrWxfeWXyxz8mw4fPXd5a2rIoamqSgQMXbywAAAAAAAAAAAAAAAAAUKxttik6QTHWXTeprS06BQAAAMyvpugAAAAAAAAA8F6su26lfGX77ZPp05POzqITvbuGhmTrrZPrr196HzDddttk7NiktbVn5quuTvbcs7IsyE9/mtxww9ztffZJ+vWbu/2Zz1SWt5o8ed7iloVVVZUMHbro4wAAAAAAAAAAAAAAAACA4o0YkVx3Xc+9I9lbbLdd0QkAAABgwaqKDgAAAAAAAADv1fvfn4wfn6y8clJTU3Sad9bYmOyyS3LzzZUClqXVllsmdXU9M9ezzyaf/nQyZkzy6KPJK68kbW3J1KnJtdcme++dfOlLPZMlqTxIvfHGPTcfAAAAAAAAAAAAAAAAANB1ttmm97/P2tX690922KHoFAAAALBgpXK5XC46BAAAAAAAAHSFqVOTffaplGs0NRWdZn4NDcmRRyb/+79JdXXRaYrV3Jwsu2ylAGVps+GGyeOPF50CAAAAAAAAAAAAAAAAAFgc5XKy1lrJlClFJ+k5DQ3JCy8kyyxTdBIAAACYX1XRAQAAAAAAAKCrrLpq8ve/Jz/8YdLY2HvKTRoakjXWSG69NTnvvN6Tq0iNjckqqxSdohjbbVd0AgAAAAAAAAAAAAAAAABgcZVKyde/XnlXcmlQXZ0cdJDSFQAAAHovxSsAAAAAAAAsUaqqkuOOSx5+ONlii6R//2LzNDQkhx+ePPFE8qEPFZult9l666IT9LzGxmT48KJTAAAAAAAAAAAAAAAAAADvxec/n3R2Fp2iZ9TVJSeeWHQKAAAAeHuKVwAAAAAAAFgirbNO8ve/J2eeWSm76OkClmWWSYYMSW69NTn//EoBC/Paeeel7/dSKiXbbFN0CgAAAAAAAAAAAAAAAADgvRg0KPn0p5Pq6qKTdL+NNko22aToFAAAAPD2SuVyuVx0CAAAAAAAAOhOM2YkV1yR/OhHySuvJE1NSXf8layuLqmqqhRrfOMbyW67LR0PzC6uadOSNdZIWluLTtJzNtggefzxSgELAAAAAAAAAAAAAAAAANB3TZyYbLdd0txcdJLus8wyyS9+kRxwQNFJAAAA4O1VFR0AAAAAAAAAutvAgcmXvpRMnpxcf32yxx5Jv35J//7v/dpVVZXrDxiQHHts8uijyd/+VplD6co7W2GFZO+9K7/DpcGAAclJJyldAQAAAAAAAAAAAAAAAIAlwdChyeabL9nvkw4YkHziE0WnAAAAgHdWKpfL5aJDAAAAAAAAQE+bOjW58cbk7ruTe+5JJk1K6uuTzs6kqWnBY6qqKg+ItrVV1jfdNBkxIvnQh5KPfawynkUzblyy885v/ztfkjQ2Ji+9VPkJAAAAAAAAAAAAAAAAAPR9kycnm2yyZL4n2dCQ3HRT5V1aAAAA6M0UrwAAAAAAAEAqZSqPPZZMmJA88UQyc2blIdfW1qR//0rhyrLLJh/8YDJsWLLmmkmpVHTqvq9cTjbaqPI7X5LV1iaHH55ceOH8x8rlckr+ZQIAAAAAAAAAAAAAAACAPunCC5NvfGPJKl9paEg+//nkoouKTgIAAADvTvEKAAAAAAAAUKhLL02OPz6ZNavoJN2noSF58MFkww3nP9ba2pp///vfuemmm5Ika6yxRg488MCeDQgAAAAAAAAAAAAAAAAALJbOzmS77ZLx45OOjqLTdI1VV03+3/9L+vcvOgkAAAC8O8UrAAAAAAAAQKGam5M110ymTSs6SfeoqUl23DH5y1/mPzZr1qwceeSRGTt2bGbPnp26urqUy+VsvPHGufzyy7Ppppv2eF4AAAAAAAAAAAAAAAAAYNFMnpxsvHHlncm+rqEhuemmZMSIopMAAADAwqkqOgAAAAAAAACwdGtsTMaMqfxcEtXXJ6NHz7//mWeeyRFHHJGrr746a665Zn7zm9/k5ptvzllnnZXp06dn//33zz/+8Y8ezwsAAAAAAAAAAAAAAAAALJq1107OO6/vvyvZ2JiMHKl0BQAAgL6lpugAAAAAAAAAALvvnuyzTzJ2bNLaWnSartO/f/LjHyerrz7v/ra2tpxyyin57W9/m9133z1nnHFGNttssyTJiBEjMmjQoBx55JG54YYbssUWW/R8cAAAAAAAAAAAAAAAAABgkRxxRDJpUnLBBUlzc9FpFl1DQ/KRjyTnn190EgAAAFg0pXK5XC46BAAAAAAAAMBrryXrrZdMm1Z0kq5RU5Nsv31y221JqTTvsdGjR+fYY4/NpptumlGjRmWHHXZIknR0dKS6ujovvPBChg4dmjXXXDPjxo0rID0AAAAAAAAAAAAAAAAAsKjK5eToo5Nf/apvla/U1yfbbJPcfHNSV1d0GgAAAFg0VUUHAAAAAAAAAEiSQYMqDxI3NhadpGvU11fu579LV6ZOnZoLLrggNTU1OeaYY7LddtslScrlcqqqql4fW5/W1tbU1NRkxowZKZfLPR0fAAAAAAAAAAAAAAAAAFhEpVLys58ln/9833lfsrExGT48uekmpSsAAAD0TYpXAAAAAAAAgF7jYx9L9tuv7zxM/HYaG5Of/jRZffX5j/32t7/NP//5z3ziE5/ILrvsktra2iRJqVRK6fWWlquuuiozZszIaqutloEDB765HwAAAAAAAAAAAAAAAADo3aqqkgsvTE48sfe/L9m/f+XdzhtvTOrri04DAAAAi0fxCgAAAAAAANCr/OIXybbbJg0NRSdZPP37J9/4RvL5zy/4+F/+8pfU1tZm9913z+pvaWYpl8tJkilTpuSGG25IqVTKZz/72SRJR0dHt+cGAAAAAAAAAAAAAAAAALpGqZScfnpyySXJMssktbVFJ5pXqVR5j/Pb305++9velw8AAAAWheIVAAAAAAAAoFeprU2uuy7ZZJOkvr7oNIumsTE57LDku99d8PEnn3wyf/nLX7LccsvlIx/5SJK5hSulUilJcsMNN+SOO+7I9ttvnw984ANJkurq6red86GHHsoTTzzRhXcBAAAAAAAAAAAAAAAAAHSFz3wmeeKJZKedkv79i05T0b9/svHGyYQJyTe/mVT5dloAAAD6OP9pCwAAAAAAAPQ6DQ3JbbclW2xRWe8LGhuTo45Kfvzj5PUOlfkMGDAgAwYMyFZbbZUVV1wxc+bMSalUerN85c4778xll12Wjo6OHHDAAVl//fXfcc7W1taMGTMmG220Ub71rW919S0BAAAAAAAAAAAAAAAAAO/RKqskN92UXHxxsswySW1tMTlKpco7m9/+dvLgg8n7319MDgAAAOhqilcAAAAAAACAXmnAgEr5yogRlVKT3qyxMTn55OScc96+dCVJ6urqMnDgwDzyyCN5+eWXU1dXl3K5nFKplKeeeirnnXdexo0bl/322y977bVXqqur3yxlWZD6+vrsu+++Ofzww3PuuedmvfXWy+23394NdwgAAAAAAAAAAAAAAAAALK5SKfnMZ5Innkj23DPp16+y9ISamqS+Ptl222TChOSb30yqq3tmbgAAAOgJilcAAAAAAACAXqtfv+S665KvfCVpaHjnUpMi1NYmAwcml1+enHLKu58/aNCgfOlLX8ozzzyTUaNG5fHHH0+pVMqTTz6Zo48+OmPHjs1HPvKRHHPMMVlrrbWSJKV3ueltt902P/zhD3PxxRdnxRVXzE477ZQvfOELaW9v74pbBAAAAAAAAAAAAAAAAAC6yCqrJGPHJv/5T/KNbyTLLZcss0z3zNW/f9LYmBxxRPLgg8k99yTvf3/3zAUAAABFKpXL5XLRIQAAAAAAAADezcSJyf77J88+mzQ3F52m8sDxDjskl12WrLTSwo+bOXNmjj322PzqV7/KBhtskAEDBuTpp5/OtGnTstlmm2Xs2LFvlq6Uy+V3LF757+MPPPBArrnmmvz0pz9N//79c8kll2SvvfZa7HsEAAAAAAAAAAAAAAAAALpPW1vy5z8no0ZV3qOsr0+ampL29kW/VlVVMmBA5Zqrr56cfHJy4IGV9yEBAABgSaZ4BQAAAAAAAOgz2tqS738/+d//TVpbkyL+2llXV3lw+ZJLkgMOWPzr/P73v8/FF1+cWbNmZdasWfniF7+YXXfdNeuuu246OztTVVW10Nd66/kzZszI6aefnnPOOSednZ0ZNWpUvv71ry9+UAAAAAAAAAAAAAAAAACg2z3/fDJhQnL//cnttycPPpi0tFTeaUySzs7Ke5Wl0tylra3yc5NNkhEjkm22SYYNS9Zaq7IfAAAAlgaKVwAAAAAAAIA+Z+LE5LDDksceqzwU3N7e/XPW11ceSN5zz+RnP0tWWum9X7OjoyMdHR2prq5OdXV1yuVySu/hSebOzs6cd955GTVqVJqamrLlllvmiiuuyJprrvnewwIAAAAAAAAAAAAAAAAAPer555NHHkmamiolLLNnJ3V1SUNDZdlwQyUrAAAAoHgFAAAAAAAA6LMeeig599zk6quTqqrKg8NdbZllkpqa5LjjkqOPTlZdtWuv/9aylba2ttTW1uaWW27JCiuskM0333yhr3PfffflwgsvzJgxY5IkP/nJT7LXXntlzTXXfLPcBQAAAAAAAAAAAAAAAAAAAAAAliSKVwAAAAAAAIA+b8aMZMyY5Ec/Sl56KamuTmbNShbnr6HV1Un//sns2cnmmyff+Eay996V8pWe8PTTT2fttddOqVTK008/ndVXX32B571RpvLaa6/l7rvvzhFHHJGpU6dm5513zlFHHZX999+/ZwIDAAAAAAAAAAAAAAAAAAAAAEBBFK8AAAAAAAAAS4xyOZk0KZkwIfn735M770wefTQplZLa2srxzs7Kz6qqyv5SKWltTRobk6FDkx12SLbaKhk2LFlllZ6/hylTpmTYsGHZZptt8uc//3m+452dnamqqkqStLe35+ijj87YsWPz6quvZuTIkRk1alRWXHHFJEm5XE6pVHrba7xR3gIAAAAAAAAAAAAAAAAAAAAAAH2R4hUAAAAAAABgifZGGcsTTyQtLZWSlTlzkvr6yrLMMskmmxRTsvJO2traUltbm/b29tTU1Mx3/E9/+lMuu+yyXHvttVlrrbVy6qmn5oADDkh9ff0CC1feuq+joyNPPfVULr300vTr1y+nnHJKj9wTAAAAAAAAAAAAAAAAAAAAAAB0JcUrAAAAAAAAAL3Qf5envLH96quv5ve//32OOeaYdHR0ZI899sjpp5+eoUOHLnDcW4tbZsyYkfHjx2fUqFF59NFH8+yzzyZJhg8fnuuuuy6DBg3qwTsEAAAAAAAAAAAAAAAAAAAAAID3pqroAAAAAAAAAADM763lKW9sT5w4MUceeWSOP/74tLe356yzzsqll16aoUOHplwuv3neG+tJUlNTkxkzZuT888/PiBEjss8++6StrS1f+MIXsvfeeydJdt9999TW1vbczQEAAAAAAAAAAAAAAAAAAAAAQBdQvAIAAAAAAADQR4wdOza///3vM2zYsFx11VX56le/msGDByeZt6ilVCqlvb09EydOzKGHHpoNN9ww3/zmN7PKKqvkuuuuy6233pqVVlopt99+e3bcccccfPDBaWxsTJJ0dHQUcm8AAAAAAAAAAAAAAAAAAAAAALCoSuVyuVx0CAAAAAAAAAAWzl133ZXNN988/fv3T5J0dnamqqpqnnOam5tz1FFH5YYbbsjyyy+fPfbYIyeccEKGDBmSmpqa3HvvvTn88MPz7LPP5je/+U123XXXlEqllMvllEqlPPnkkzn55JNz9tlnZ8iQIT16f52dyeTJycyZSUtLMnt2UlOTNDRUlrXWSl7viAEAAAAAAAAAAAAAAAAAAAAAYClXU3QAAAAAAAAAABbe9ttvnyRvlqT8d+lKktx222359a9/nRVWWCHXX399NtxwwzePzZgxI7/85S/z2GOP5eSTT87222+fUqmUJG/+fPTRR3PHHXdkvfXWyxlnnJGvf/3r3XIvnZ3JE08kEyYk99yT3HVX8vjjlaKV6urk9TjznN/Skqy2WrL11smIEcmWWyZDhypjAQAAAAAAAAAAAAAAAAAAAABYGpXK5XK56BAAAAAAAAAAdJ1x48bl3HPPzY033pjq6uqcc845OeSQQ5IkF198cb72ta/lAx/4QMaMGZMNNthgvvHt7e2566678otf/CJXXnllhg4dmtGjR2fo0KFdku/hh5Nzz02uuqpSsJIkTU3Jov71ur4+qatLmpuTrbZKTjop2XPPSnELAAAAAAAAAAAAAAAAAAAAAABLPsUrAAAAAAAAAEug6dOn53e/+11+9rOf5YEHHsgee+yR448/Pqeffnruu+++XHHFFdlvv/1SVVU1z7hyuZxSqZQkmTp1aq699tqcf/75eeyxx3LCCSfknHPOWaw8c+YkY8cmo0Yl//pXZbuj4z3f5jyWWaZSxPLlLydHHZWsvHLXXh8AAAAAAAAAAAAAAAAAAAAAgN5F8QoAAAAAAADAEuat5SkPPPBAxowZk0suuSQtLS3p7OzMl7/85Zx33nkLNb5cLmfcuHEZO3ZszjrrrKy33noZPXp0hg8fvlBZ5sxJzjwzOeecpLMzmTnzPd/eu6qvr/zcddfk/POTtdbq/jkBAAAAAAAAAAAAAAAAAAAAAOh5VUUHAAAAAAAAAKBrlUqldHZ2Jkk233zznHPOOfnCF76Q6urqlEql3HzzzXnkkUfecXyStLW1pVQqZZtttsm2226bZZddNpMmTcopp5ySSZMmvWuOBx5IPvCBZNSo5LXXeqZ0JUlaWyvL9dcnG2+cXHRRUi73zNwAAAAAAAAAAAAAAAAAAAAAAPQcxSsAAAAAAAAAS6Cqqqp0dHQkSZ555pk8/vjjaW9vz1577ZWnnnoqxx57bJ5++ukFji2/3lJSW1ubcrmcE044Iccff3ymT5+egw46KJdeemnWW2+9t517zpzkW99Khg9PJk1Kmpu7/v4WRkdH0tSUfO1rlSxPPVVMDgAAAAAAAAAAAAAAAAAAAAAAukdN0QEAAAAAAAAA6B7V1dVJkrPOOiv/93//l5EjR+YHP/hBHnnkkbS3t2e11VZb4LhSqZQkufXWW3PZZZflyiuvzGqrrZZzzjknRxxxRPr37/+2cz7wQLL//snUqUlLS9ff0+Joakruvz/ZeOPk7LOTo45KXr9FAAAAAAAAAAAAAAAAAAAAAAD6MMUrAAAAAAAAAEu4ZZZZJoMGDcqhhx6alVdeOSuvvHI6OjreLGZ5Q7lcTqlUSlNTU6699tocffTRmTlzZj70oQ/lnHPOyTbbbDPPef/tj39MPvvZpLm5J+5q0bS3V5avfS25667k8suT/7p9AAAAAAAAAAAAAAAAAAAAAAD6mFK5XC4XHQIAAAAAAACA7vXcc89l8ODBqa2tne/YW4tUpkyZklNPPTVXXXVVWlpa8r3vfS8jR47Mmmuu+baFK0mlyOSLX0xaWrr1NrpEY2Oy887J73+f1NUVnQYAAAAAAAAAAAAAAAAAAAAAgMWleAUAAAAAAABgKfbWMpW//OUv+fa3v53x48dnm222yciRI3PkkUe+6zUuvTQ57rikubm703adhoZk+PDkhhuSBXTRAAAAAAAAAAAAAAAAAAAAAADQByheAQAAAAAAAFjKdXZ25vvf/37OPvvstLe3Z8cdd8yYMWOy4oorplQqpbOzM1VVVQsc+/vfJwcfnLS09HDoLtDYmOy+e3LNNcnb3B4AAAAAAAAAAAAAAAAAAAAAAL2Y4hUAAAAAAABgidLWljzySDJxYjJ9etLaWllqapL6+qShIVlnnWTYsGSllYpOW7y77ror3/72t3PnnXemvr4+F154YXbbbbesuuqq6ejoSHV19TuMTXbdtW+WrryhsTE57LDkgguKTgIAAAAAAAAAAAAAAAAAAAAAwKJSvAIAAAAAS7mOjuTxx5MJE5J77kn+/e/KF2c3N1eONTRUlsGDk+HDky23TDbbLOnfv+jkAABJuVwpWfn735O77658nnnyyUrBSrlcKWFpb698rimVKuUr1dVJXV0ye3aldGPzzZMddki22irZfvtkmWWKvque9corr+Szn/1sWltb87WvfS177rnnQo1rakrWXz95/vluDtgDGhqSG25Idtyx6CQAAAAAAAAAAAAAAAAAAAAAACwKxSsAAAAAsJTp6Ehuuim57rrkrruS//f/ktrayrFZs955bH195UvKm5uTVVetfDn5Rz+aHHhgsuyy3R4dAOBNzc3JVVclo0Ylzz1XKVlpbl7869XUVEpY2toqn22+8pVkk026Lm9f8Oqrr2a55ZZLkpTL5ZRKpXc8/6ijkjFjKqV9S4KVV66UEA4YUHQSAAAAAAAAAAAAAAAAAAAAAAAWluIVAAAAAFhKvPRScvHFyXnnJbNnJzNnds11GxuTzs7kU5+qfEH5Flt0zXUBABbk8ccrn2euuCKpqnr34rjFUV1dKZt73/uSk05K9t23ss1ct9+e7L77klO6klRKBj/72eQXvyg6CQAAAAAAAAAAAAAAAAAAAAAAC0vxCgAAAAAswcrl5N57k7PPTm64ofLl5N315djV1Um/fsnaa1e+oPyAAypfXg0A0BWefTY59NDk7ruT9vakra1n5l1mmcpnqAsuSD73uaRU6pl5e7OmpmT99ZPnny86SddraKh8bt5xx6KTAAAAAAAAAAAAAAAAAAAAAACwMBSvAAAAAMAS6oUXkkMOSe68s1K20pP/J3DAgMpy9dXJDjv03LwAwJKnXE4uvTQ5/vhk9uxK6UoR+vdPPvSh5IorklVXLSZDb/HFLyaXX959hX5FW3nl5MknKyUsAAAAAAAAAAAAAAAAAAAAAAD0blVFBwAAAAAAula5nFx5ZbLBBslttyXNzT1bupIks2Ylzz+f7L57cuSRSVNTz84PACwZnn022WmnSulKU1NxpStJZf7bb0/e977kV7/q+c9XvcW0acno0Utu6UpS+Wd99dVFpwAAAAAAAAAAAAAAAAAAAAAAYGEoXgEAAACAJcgLL8wtO5k5M2lrKzZPS0vli8nXX7/yReUAAAvriiuSjTZK7r6795S4tbVVPmMdfXSy667JSy8Vnajn/fKXSalUdIruNWtWMmpU0SkAAAAAAAAAAAAAAAAAAAAAAFgYpXK5XC46BAAAAADw3t14Y/LpTyetrcUXrixIQ0PyhS8kP/5xUqUSGgB4G+Vy8v3vJ2edlTQ3F53m7dXWJquumtx1VzJkSNFpekZnZ7LaapWyvyVd//7JX/+abLVV0UkAAAAAAAAAAAAAAAAAAAAAAHgnvt4QAAAAAJYAV12VfOpTycyZvbN0JUlaWpJLL03237/3ZgQAilUuJ8cf3/tLV5LK55lnn02GDUv+3/8rOk3PuPnmpKmp6BQ9o6UlOfvsolMAAAAAAAAAAAAAAAAAAAAAAPBuSuVyuVx0CAAAAABg8f3858mJJ1a+HLovaGxMPvSh5Prrk379ik4DAPQmJ56YXHJJ3yr3KJWS5ZdPxo9P1l676DTda+edk7/+tegUPae+PnnmmWSFFYpOAgAAAAAAAAAAAAAAAAAAAADA26kqOgAAAAAAsPjGjOlbpStJ0tyc3HNP8slPJu3tRacBAHqL005LLr64b5WuJEm5nEyfngwfnjz/fNFpus/Uqcm99xadomeVSsmvf110CgAAAAAAAAAAAAAAAAAAAAAA3oniFQAAAADoo/785+Soo/pW6cobWlqS229PPv/5ypeVAwBLt9/9LjnzzEpBW1/U0ZG89FKyyy5JW1vRabrHffcldXVFp+hZLS3JzTcXnQIAAAAAAAAAAAAAAAAAAAAAgHeieAUAAAAA+qDJk5ODDuqbpStvaG5Orr02+clPik4CABTpxReTL3yh75auvKGtrfIZ7Yc/LDpJ9xg3Lpk16+2PH3JIpVDvjWVhbLppcu65yV13JU1Nc8c++eSCz99ss+SMM5I77kieeqry78ysWcmDDybf/W7Sv/87z1dVVZnrrTkPOeSdx0yYsHD3AgAAAAAAAAAAAAAAAAAAAABAMWqKDgAAAAAALJrOzuTAA5PW1qKTvHdNTcnJJyd77ZWss07RaQCAIowc2bfL5N6quTk588xk332TTTYpOk3Xuv32yufQrrTzzskJJyz8+UcdlRx99Pz7hw6tLAcckGy3XTJjxoLHn3xyMnz4omWcNi157bVk0KBFGwcAAAAAAAAAAAAAAAAAAAAAQM+oKjoAAAAAALBofvaz5OGHk46OopN0jdmzK0UyXf1F3gBA7/fb31YKPdraik7SdVpbk/33X7LuqVxOHnqo6687fXpy443JaadVPuMujGnTkvPOS/bZJ9lzz+Saa+Ye23jj5PjjFzxu882T732v8plzUQoMGxqSf/xj4c8HAAAAAAAAAAAAAAAAAAAAAKBnKV4BAAAAgD5k8uTkpJOSpqaik3Sdjo7kkUeSn/606CQAQE968cXk8MOXrM81SaWk5Omnkx/+sOgki65cLs+z/uKLL+bpp5/OU091pL296+e7/PJkjz2S7343ue++dz//yiuTtddOTjwxufba5IYbKgV+EyfOPWfbbecf169fMmZMUldXKW15/vmFz9jamowfv/DnAwAAAAAAAAAAAAAAAAAAAADQsxSvAAAAAEAf0dlZ+WLp1taik3S9pqbk5JOTJ58sOgkA0FOOOSZpaSk6Rfdobk7OPDOZNKnoJIumVCrl6quvzoc//OE0NjZmyJAhGT58eI4/fnSqqzuKjpc770xmzZp3X7mcPPHE3O3/Pp5U/llsvHHy8MPJN7+5aHPOmZPcddeiZwUAAAAAAAAAAAAAAAAAAAAAoGfUFB0AAAAAAFg4v/995cuiO4r/zutuMXt2cuyxyQ03FJ0EAOhuU6cm112XtLUVnaT7tLcn552XXHBBMfO/8MILmThxYiZMmJAHHnggL730Uurq6rLNNtvkc5/7XDbYYIOUSqUkSblcTqlUyg9/+MOcdtppGThwYEaOHJk11lgj48aNy5/+dFeqqg5K0ljMzbyD5ZdPdtll7va11857fOedky9/ufJZ83OfqxSpLKoXX3xvGQEAAAAAAAAAAAAAAAAAAAAA6D6KVwAAAACgjzjzzKSpqegU3aejI/nrX5Nnn01WX73oNABAd7roouT1zo8lVltbctllyahRSWMX9JW0tLTk+eefz5QpUzJ58uQ8+eSTmTx5cl5++eU88MADOeecc3LAAQe8WaLy/e9/P7/+9a+z7LLLZrnllsvgwYMzZcqU3HHHHTn99NNz6aWX5tBDD02SlEql3H///bnooouy7LLL5uqrr86IESPenHvfff+SsWPf+z10tYEDkz/9qVK+kiQ33phceeXc44MGJaNHJ1VVyXe/m0ycuHjztLa+56gAAAAAAAAAAAAAAAAAAAAAAHQTxSsAAAAA0Ac88kjy2GNFp+h+5XJy4YXJGWcUnQQA6C7t7ckFFywdZRalUvKb3yQjRy7+NaZNm5b9998/f/vb397c169fvwwcODADBw7M008/nba2tlRVVSVJOjs7U11dnVVXXTWHHnpo9tprr6y99toZMGBAll9++fzpT3/KMccck/POOy8f/OAHs8UWWyRJ7rnnnkyZMiXHHXdcRowYkc7OzpTL5VRXV2fDDT+YUqkm5fJ7+W10rdVXrxStbLppZfvWW5NPfSrzZDz99GTIkOSOO5If/Wjx51oa/l0FAAAAAAAAAAAAAAAAAAAAAOirFK8AAAAAQB9w7rlJW1vRKbrf7NmV4pX/+Z+ktrboNABAd7j22kr5ytJg1qxk1Khk//1nZdy4cRk/fnyef/75rLzyyjnooIOy5pprvus1+vfvn0MOOSQ77rhj1lhjjSy33HIZNGhQVllllTz++OP5+te/nvr6+my44YZJkurq6iTJd77znQVeb7fddstuu+2WP/3pT5k6deqb+98YV1dXlyQpl8tvlrn079+QUim9pnhlk02SG26olKoklXKbz38+mTNn3vPWWKPyc8SIpLNzwdcaPbqybLZZMnHigs95/dcAAAAAAAAAAAAAAAAAAAAAAEAvpHgFAAAAAHq5mTOTK69cer6gvKMj+eMfk/33LzoJANAdRo2qfL5ZWkyZUs7RR/8y1157Smpra9OvX79Mnz49F1xwQU477bSMHDnyHcfX/3/27jrMqnJhw/i993QQ0iggiGCBAVKCCliY2K3YjQfbTzl2HcXuFgO7MBCLEEQlBBGRUlEQREBgmJ7Z+/tjAcNIwzBrZrh/17WuWWvvFc9CzmFveN/1pKZy+umnE4lEVnPuP/jll1847rjj2HXXXYnFYivKUgCKiopITCz9T8JLlixh/PjxNGzYkObNm694vfGyFpOff/55xWvLr5mYWEQ8XgQkb/D9l7WuXeHdd6FmzWC7Xz+46qrNe83U1M17fkmSJEmSJEmSJEmSJEmSJEmSJEmSJEmSJEnSxrN4RZIkSZIkSargXn4ZVnp+dpWXlQV33WXxiiRJVdHcuTBhQtgpylduboxXXknmmGMOpHfv3tSuXZtRo0bx3//+lxtuuIGtttqKI488cpXSlJWtXLoSj8cBKC4u5rvvvgNgl112We1xiYmJ5OTk8O2335Kdnc2kSZMYMGAAU6dO5YYbbmDHHXekuLiYhIQEdt11V1JSUvjmm2945ZVXOOWUUygoKGDx4sWMG/cN8XjXjbr/G2+Em24K1l94AVbumWncGNq0CdaX/wRIT4eePYP1+fNh5Mhg/cgj4bXXICUl2B4wICjs69y55Ni8PBg7Nlh/9lkYOnTVTDfcALVqlZzju+9g9uw130Na2jpvU5IkSZIkSZIkSZIkSZIkSZIkSZIkSZIkSZIUEotXJEmSJEmSpAru5ZchOzvsFOVr4kRYtAhq1gw7iSRJKktjxgSlGfn5YScpP/F4AqmpB/LMMydRc9mHm1atWpGRkcGpp57KU089xZFHHlmqXGVtlu+XlZXFO++8w1ZbbcUhhxwCsNrilvnz57PffvuRkJBAcXExAJdeeimXXXYZAAkJCQBsu+22PPzww5x33nmcd955PPfcc2y//fZMnjyZceNqkpy8PwUFm/RLsYru3YMyln+rVy8oVIGgOKVbt2C9Z8+S0hWAk08OlpX99hs0axasf/jh6q/bp09J8cqnn0L//mvPufx8kiRJkiRJkiRJkiRJkiRJkiRJkiRJkiRJkqSKZ9Un70iSJEmSJEmqMOLxoIRkS5OWBt9/H3YKSZJU1kaPXnuhXK9eweef5cv6aN0a7r8fRowIzr382F9/Xf3+u+8Ot98Ow4fDzJmQkwNLl8L48XDDDZCRseoxzz9fOte/l9Gj156xoKAJmZk1KSgoWFF+csABB7DtttsyduxYJk6cuN7FK8stWrSICRMmULt2bfbcc8817tegQQMefvhh3n//fT777DMefPBB3nrrLbbbbjtGjBixYr9oNMrZZ5/NBx98wH777cekSZN48803icViPPBAL2KxlDVeoypLT4e99w47hSRJkiRJkiRJkiRJkiRJkiRJkiRJkiRJkiRpTSxekSRJkiRJkiqwWbOgqGjN75fHw8mXO/xw+PRTWLAAcnNh6lTo1w9q1Sq93777rv3B5MuX559f87Xy8mDMmPW7H0mSVHkMGwbLekfKTPfu0KcPdO4clGSsy/nnw3XXBWUaTZoEhW8ZGbDbbnDzzfDtt1C9etlmTEyM8fPPkJycTEJCAgA1atSgS5cuLFy4kHHjxm3wOT///HMAunfvvtb9kpOTufjiiznkkEPYb7/96N27N0OGDKGoqIjTTjuNRYsWrdg3Eolw6KGH8tprrzFr1iwWLlzIiBEjOOecY0hPz1/rdfr3h0ikZFnu5ptLXjvzzLUfs7qlW7eS/c88c937N2u27l+7Zs1K9u/ff+37JiZC27brPqckSZIkSZIkSZIkSZIkSZIkSZIkSZIkSZIkKRwWr0iSJEmSJEkV2NixkJRUtufc0IeTA9x0EwwcCAccEBStpKZCixZwxRVBQUqjRhueo7Bwze8VFAQPZpckSVXLhAllf85Fi2DQILj1Vnj88fU7ZsECeOAB6NkTDj0U3nij5L1ddoH//GfNxx57LHTpUno5++y1Xy8SiTB2bOnXkpOTadGiBcXFxfzyyy/EYrH1yh5f1rb3zjvvAHDiiSeu85hYLLbi/PF4nBYtWrD77rszc+ZMZs2aVeq8xcXFpKenk5iYWOocaWk/rVe+qiY3F1q1CjuFJEmSJEmSJEmSJEmSJEmSJEmSJEmSJEmSJGlNEte9iyRJkiRJkqSwfPMNLF1atudc/nDyMWOgTh248MK179+lC9x4Y7BeXAx9+8LkyXDNNdCpEzRrBs88Az16BPt8/31wzL/VqwdvvQXRZXXQKz/gfHX+/XBySZJUuc2ZE5RYlLX+/YMFoFevdX+2GTAArrqq9GesQYNghx1gt92C7Y4d13z8mDEwc+aGZczPT2LkyBi9ekVLvV6nTh0SEhJYuHAhBQUFpKamrvNckUiErKwsZsyYQXp6Ottuu+1a919euBKJRIjH4xQWFpKcnLyiWGXRokUr9o3H4yQkJKzYLiwspLCwkEceeYS//lpANLorsVgZtwJWcE2aQEpK2CkkSZIkSZIkSZIkSZIkSZIkSZIkSZIkSZIkSWti8YokSZIkSZJUgQ0fDsuelV1mNvTh5H36lKw/9xzcdVewPnZs8NDxaBQOOgh23hl++gmWLIGRI1c9z803l5SujB8Pn3++9usuWACLF0ONGutzV5IkqaKbNAlSUyE/P9wcX3216mvxOEydWlK8srbiu+HDoX59yMuDH38MPlc980xwjjWL8N13JR/q4vE4kUiElJQUIpEIxcXFFBUVrTP78uM++ugjZs6cyXHHHUetWrVWu29xcTEJCQlEo6XLXpKTk3njjTcYOXIk7dq1o2HDhkHCZTluvvlmvvrqKzp37kxOTg6jRo3i+++/p0OHK/jppyhZWeuMWaV06hR2AkmSJEmSJEmSJEmSJEmSJEmSJEmSJEmSJEnS2li8IkmSJEmSJFVgv/wSdgLo1q1kfcSIkvVZs+D336Fp02C7e/egeGV1UlNLF7zce++6r5uWBtOnQ9u2GxxZkiRVQFlZ6yonCU+tWrDffiXbAweued8mTYKfKSnQuXOwHHQQHHvs2q+xZEnJzS8vUCkoKKCoqIhq1aqRnp6+zpyxWIyEhAQmTJhAYWEh7dq1o0aNGsRisVUKVmbMmMHw4cOJRqPUqlWLeDzOggULGDx4MB9++CFJSUlcfPHFNG/efMXxCQkJ1KtXj+nTpzN+/HhisRgtW7bklltu4ZRTzqdFi4R1ZqxKMjPhsMPCTiFJkiRJkiRJkiRJkiRJkiRJkiRJkiRJkiRJWhuLVyRJkiRJkqQKLD8/3OvXrBk8iHy5uXNLvz93bknxSvPmaz5Pr15Qt26w/scf8Npr6752JAJ5eRuSVpIkVWR5eRWzeKV6dXj//ZLPPIMGwYABpfdZvBhefhm+/DL4LFOnDlxySVC6AnDMMXDccfDmm2u+Tk5OMZBIQUEB8XiclJQUFi5cCECDBg2IRqMUFxeTkLDmcpOEhAQWLVrElClTSElJYfvtt19ln+WlLoWFhbzyyiuMGjWKzMxMsrKyKCwspEaNGhx66KFceeWVdOzYcZXSlrPOOovjjz+ezMzMVcpgTjghzssvRygqWvN9ViUJCXDUUWGnkCRJkiRJkiRJkiRJkiRJkiRJkiRJkiRJkiStjcUrkiRJkiRJUgVWUBDu9TMySm//O8/K25mZaz7PZZeVrD/0EOv9sO7c3PXbT5IkVXz5+RCLhZ2itG22CYpWWrcOtr/4IihR+XdBTJ8+qx777rsweTI0axZsH3742otXli4tAFJITk4GICsriy+//JIaNWqw0047AUGxys8//8z//vc/unbtSq9evVaUsSwvVJk0aRLvvfceu+++O/vuuy9AqeKUSCQCQMuWLXn44Yf56aefyM3NZauttmKbbbahSZMm1F3WiBePx0sdC5Cenr5K4cpyl10W4fXX1/+zXGWWnAwXXBD8lCRJkiRJkiRJkiRJkiRJkiRJkiRJkiRJkiRVXBavSJIkSZIkSRVYcXG418/OLr2dkrLm7aVLV3+OI46AHXYI1pcsgaeeWv/rFxau/76SJKliS0qCZZ0gFUKrVvDxx9C4cbD9+utw+unrX3yXnw9jx5YUr9Svv/b9c3IWc9NN93LwwQezZMkSnnvuOYYMGcIpp5xCjx49KCwsJCkpienTp9O/f3++/fZbevXqRXxZC0xkpV+8nXbaiVNOOYXMtTTfJSUl0apVK1q1arXGfSIb+B9k112hZUuYMGGDDquUIhG4+OKwU0iSJEmSJEmSJEmSJEmSJEmSJEmSJEmSJEmS1sXiFUmSJEmSJKkCS0oKHuodlkWLYOFCqFUr2G7QoPT7DRuWrM+YsfpzXHFFyfrTTwflK+srNXX995UkSRVbaipEo2GnCHTtCu++CzVrBtv9+sFVV61+32rVoFEjmDy59OupqdC2bcn2nDlrv2ZiYow777yTRx55hPxlH/Auvvhi7rzzzmXvB/9027ZtW8466yz222+/Uq8v17lzZyZNmrTOe9xcrrkGzj8fsrJCi1Au9t67pJRHkiRJkiRJkiRJkiRJkiRJkiRJkiRJkiRJklRxWbwiSZIkSZIkVWDJyWEngCFD4JhjgvW994b+/YP1pk2hSZOS/b78ctVj99wT9tknWC8shAce2LBrW7wiSVLVkZ6+8cfeeCPcdFOw/sILcOaZJe81bgxt2gTry38uv17PnsH6/PkwcmSwfuSR8NprkJISbA8YAO+9B507lxyblwdjxwbrtWrBxInwySfw/vtB2VzdunDJJdCsWckxb7yx9nto0WIbLr/8MebMmUPdunXZbbfd2GWXXcjMzAQgEokA0LBhQ5555pn1+WUJxdFHwwUXhJ1i88rMXHMRjyRJkiRJkiRJkiRJkiRJkiRJkiRJkiRJkiSpYrF4RZIkSZIkSarA0tNh4cINP64sH07+0EMlxStnnBE8bPynn+C660qO/eyz4LV/u+KKkvU33oBZs9b/HmKx4KHXkiSpath+eyguLvvzdu8efN75t3r1gkIVgKFDoVu3YL1nz5LSFYCTTw6Wlf32W+lSlYQEOPTQYFmdRx+Fjz9ee85WrRI4++yz175TJZCSAnffHXzOy84OO03ZS0iAVq3ggAPCTiJJkiRJkiRJkiRJkiRJkiRJkiRJkiRJkiRJWh8Wr0iSJEmSJEkVWOvWG1ZWsj429OHkw4fDbbdB377Bg6jvuKP0cTNnwjnnrHq+Jk3g2GNLtvv127CceXnQsuWGHSNJkiqu5s03T/HK5jZ7NpxwAhx2GLRtCw0aQLVqQVHd6NHw9NPw4YdrP0daGuyzT/nkLQ/nnQcvvgjffQdFRWGnKVupqfDaaxCJhJ1EkiRJkiRJkiRJkiRJkiRJkiRJkiRJkiRJkrQ+LF6RJEmSJEmSKrCuXeGLL6CgINwc//0vjBkDvXtDmzaQng5//AEDB8KddwYPHv+3//wHEpf9DeQXX8D48Rt2zW23hZSUTY4uSZIqiGgUdt4Zxo1b8z79+wfLv918c7BsyDFrcuaZwbK+iorgjTeCZWMlJQWlLVVFJAKvvhr896xKxSsZGXDPPcHnUEmSJEmSJEmSJEmSJEmSJEmStGUrKIAff4SxY2HkSPjmG/jnn+D1goJgfkVycrA0aABdukCnTsEckpYtg7k0kiRJkiRJkqTyEYnH4/GwQ0iSJEmSJElavS+/hKOPhsWLw05S/k47DV58MewUkiSpLPXpAw89BFvav1AmJsKSJZCWFnaSsvXkk3DFFZCdHXaSTZeQAO3bBxOhIpGw00iSJEmSJEmSJEmSJEmSJEmSpDD8+CM8+ih88QX89hukpkIstn5zJyIRyMwM5s0UFsKOO8Lhh8P550OjRps9uiRJkiRJkiRt0ezCliRJkiRJkiqwNm0gJyfsFOUvPR26dAk7hSRJKmsdOwYTSLY0jRpVvdIVgPPOg912C4plKrvUVHj1VUtXJEmSJEmSJEmSJEmSJEmSJEna0hQUwOuvwx57QPv28PTTMG1aUJ6SlbV+pSsQFK5kZcHSpZCfDxMmwD33QIsW0KNHUOYSj2/ee5EkSZIkSZKkLZXFK5IkSZIkSVIFVrMm1KoVdoryl5AAbduGnUKSJJW1tm2huDjsFOWvQ4ewE2wekQi88QZstVXlLixJS4Nnn4Vttw07iSRJkiRJkiRJkiRJkiRJkiRJKi9z58K110K9enDuuTB+POTmlu3cl/x8yMuDwYPhyCOhcWN48MH1L3ORJEmSJEmSJK0fi1ckSZIkSZKkCq59+7ATlL/8fGjVKuwUkiSprG2/PdSpE3aK8lWtGpx0UtgpNp9ttoERI6B69bCTbJz0dLj3XjjhhLCTSJIkSZIkSZIkSZIkSZIkSZKk8hCPQ//+0KIFPPAALF4MWVmb/7pLl8Ls2XDddcEcm2HDNv81JUmSJEmSJGlLYfGKJEmSJEmSVMGdf37wwO4tRTQKhx8OKSlhJ5EkSWUtEoGrroKMjLCTlJ/kZDjssLBTbF4tW8LQoUH5SiQSdpr1l54OffvChReGnUSSJEmSJEmSJEmSJEmSJEmSJJWHP/+E/faDiy8OilDy88s/Q04OzJ0LBx8czCHOzi7/DJIkSZIkSZJU1Vi8IkmSJEmSJFVwPXpAamrYKcpPWhpceWXYKSRJ0uZy+ukQi4WdonykpsJ//gMJCWEn2fx23x2+/hq22ioo0qvoEhLgzjvh//4v7CSSJEmSJEmSJEmSJEmSJEmSJGlzi8ehf3/YYQf46quKUXaSmwsvvQTbbw/DhoWdRpIkSZIkSZIqt0rwyBtJkiRJkiRpy5aQAH36BIUkW4Ktt4YOHcJOIUmSNpfq1eGEEyAxMewk5eO888JOUH522QVGj4aGDSvuZ9dIJMi2/fbwxx9hp5EkSZIkSZIkSZIkSZIkSZIkSZtbXh4cfjhcfDEsXQpFRWEnKpGbC3PnwsEHw//9X1AQI0mSJEmSJEnacBavSJIkSZIkSZXAueduGYMlMzPhmmuCB2JLkqSq67LLICkp7BSbVyQCBx4I9euHnaR8bbcdTJkCp54K6elhpyktPR122ikoh/n6axg4EJ59NuxUkiRJkiRJkiRJkiRJkiRJkiRpc1m6FLp1gy+/hOzssNOsWW4uPPQQnHcexGJhp5EkSZIkSZKkyicSj28Jj2uUJEmSJEmSKr9jjoH33qvaAyYzMmDevIr3kG5JklT22raF77+vuuVy6enw6afQuXPYScIzbBiceCIsWgR5eeHliEQgNRWuuw6uvRYSE4PXf/st+Nm4MSQkhBZPkiRJkiRJkiRJkiRJkiRJkiRtBllZwbyOadPCndewIdLT4bDD4NVXIRoNO40kSZIkSZIkVR7+laokSZIkSZJUSfzf/wUPjK6q0tLg3HMtXZEkaUvx3HNV97NNSgr06LFll64A7LsvTJ8Op50WfMaLRMo/Q0YG7LQTjB4NffuWlK4ANG0KTZpsfOlKvKq2BkmSJEmSJEmSJEmSJEmSJEmSVMnl5sJ++8HUqZWndAUgJwc+/DCYb+u0BUmSJEmSJElaf5G4T4ORJEmSJEmSKo2LLoIXXggGfFY1DRvCtGnBw7ElSdKWoW9fuP/+YFJIVVKzJsyYAbVqhZ2k4vjmG7jtNvj886CAZXNOWopGg1K/hg3h2muhV6/ShSsbKycnh6FDh1JYWEjTpk1p0KAB9evX3/QTS5IkSZIkSZIkSZIkSZIkSZKkMlNcDAcdBF9/XXnn46anwyWXwP/+F3YSSZIkSZIkSaocLF6RJEmSJEmSKpGcHGjRAv78M+wkZSstDQYPhr33DjuJJEkqT4WFsMsuMH06VJV/tUxPh1dfhSOOCDtJxTRnDjzxBDz8MBQVQVZW2Z07LS34fXT44XDFFdC+fVDysqnmz5/PgAEDePzxx5kyZcqK1zt06MD9999Px44dN/0ikiRJkiRJkiRJkiRJkiRJkiSpTNxxB9x+ezAntzJLT4d334UDDww7iSRJkiRJkiRVfBavSJIkSZIkSZXMiBHBIMnc3LCTlI20NOjVCx5/POwkkiQpDBMmQKdOVeOzTUoKHHoovP122EkqvqIi+OADeOwxGDs2mMyUmgrZ2cF766NataBopbAQWraEU06Bc86B2rXLLucPP/zA1VdfzZAhQ0hOTqZz58707NmTqVOn8vHHHzN//nzGjBlDs2bNyu6ikiRJkiRJkiRJkiRJkiRJkiRpo0yeDG3bVo15KgB16sCMGVC9ethJJEmSJEmSJKlis3hFkiRJkiRJqoQuugheeKFqDPxs2BCmTYOMjLCTSJKksPTtC/ffH5RvVGY1awaTWWrVCjtJ5TN3blDAMno0DBsGkyYFn3ULCoIilmgUkpMhKQm23Ra6dAkKe9q2DUpXEhLKPtMXX3xBnz59mDRpEocffjinnXYaxx577Ir3P/roI8477zzatm3L22+/TVJSUtmHkCRJkiRJkiRJkiRJkiRJkiRJ66WoCHbfHX76CarK0/VSU+G44+DFF8NOIkmSJEmSJEkVm8UrkiRJkiRJUiWUkwM77gizZ0MsFnaajZeWBoMHw957h51EkiSFqagIDjsMhg+vvMVy6enwxRfQsWPYSVQWhg8fzkUXXcS0adO44IILOO+889hll10AyM/PJyUlBYAjjzySH3/8ka+//pp69eqFGVmSJEmSJEmSJEmSJEmSJEmSpC3aHXfA7bcHc3CrkvR0ePddOPDAsJNIkiRJkiRJUsUVDTuAJEmSJEmSpA2Xng7DhkHNmhCJhJ1m46SlwWOPWboiSZIgMRHeew923x1SU8NOs+HS0mDgQEtXqor8/HzuvPNOpk+fzqWXXspll122onQlHo+TkpJCfn4+AElJSfzyyy8sXLgwzMiSJEmSJEmSJEmSJEmSJEmSJG3RJk+G226reqUrENzTKafAkiVhJ5EkSZIkSZKkisviFUmSJEmSJKmSatYMvvoKqlULO8mGS0+HO+6AM84IO4kkSaooUlPh00+hVaugyKSySE+H11+H/fYLO4nKyl133cXgwYPp2rUr5513Hk2bNl3xXmRZ62FKSgqzZ8/m66+/Zvfdd6d58+YhpZUkSZIkSZIkSZIkSZIkSZIkSX36QF5e2Ck2n6VL4f77w04hSZIkSZIkSRWXxSuSJEmSJElSJbbzzjB8ONSsCcueAV3hpafDzTcHg1glSZJWlpkZfLbp1KlylK9kZMAHH8Dhh4edRGVpzJgxZGZmcuutt9KiRYvV7vP777/Tu3dv5syZQ7t27YhEIsTj8XJOKkmSJEmSJEmSJEmSJEmSJEmSZs2CYcOgKg/rz8uDhx+GoqKwk0iSJEmSJElSxWTxiiRJkiRJklTJ7bYbfPst1KkDiYlhp1m7tDR46CG48sqwk0iSpIoqLQ0++QSOPTYobKuIUlOhbl348kvo3j3sNCpL+fn5/PjjjzRr1ow999yT4uJi4vF4qVKVGTNm0K9fPz744AM6duzIPffcQ2JiIpHK0oQoSZIkSZIkSZIkSZIkSZIkSVIV8thjYScoHwUF8NFHYaeQJEmSJEmSpIrJ4hVJkiRJkiSpCmjZEsaNgx13hIr4vOeUFNhqK3jnHTj77LDTSJKkii4pCV58Ed56C2rVCj5LVBTp6XD88TB9OrRvH3YalaV4PE5CQgKtW7cmOzubP/74g4SEBAoLC1eUqowePZo77riDp556ip133pkbbriB6tWrE4vFQk4vSZIkSZIkSZIkSZIkSZIkSdKWp7AwKF7Jzw87yeaXlQV33RV2CkmSJEmSJEmqmCxekSRJkiRJkqqA3Fy4+26YMQPi8bDTlJaQAIccEmTr0SPsNJIkqTI5+ODgM8RRRwWFJ2FKTYU6deC996B/f6hePdw8KnuRSITExEQOPPBAfvvtN55//nmys7NJTk4G4Nlnn+Xyyy/nhRdeYPfdd+e///0v3bt3ByAa9Z/eJUmSJEmSJEmSJEmSJEmSJEkqb++9B7FY2CnKz/jxMHVq2CkkSZIkSZIkqeKJxOMV7TGMkiRJkiRJkjbEjBnQvTv8/XdQwFLRJCdD7drw5Zew445hp5EkSZXVoEFw6qlQUABLl5bfdRMSgs8zxx0HDz9s4cqW4sQTT+Sdd95hjz32oHnz5vz66698++23RKNRTjjhBM4+++wVpSvxeJxIJBJyYkmSJEmSJEmSJEmSJEmSJEmStjzt2sGYMWGnKD9JSXDeefDII2EnkSRJkiRJkqSKxeIVSZIkSZIkqRL78UfYZx9YvBhisbDTrFkkEjyk/IsvoG3bsNNIkqTKKicHXnsN7roL/vwzKJ3bXJ+BMjKCc598Mlx2Geyyy+a5jiquq666is8//5wJEybQoEED6tevT9++fenYsSPbbLMNsObSFctYJEmSJEmSJEmSJEmSJEmSJEnavHJzg7mrRUVhJylfTZrAzJlhp5AkSZIkSZKkisXiFUmSJEmSJKmSGjsWunWDrKywk6y/jAwYPBg6dw47iSRJqszicRg9Gvr1gw8+gGg0KGXZVJEIpKdD3bpw9dVw6qlQrdqmn1eVUywWIxaLMWnSJGrXrk3NmjXJzMxc8f76lK7MnTuXlJQUttpqq3LLLUmSJEmSJEmSJEmSJEmSJEnSluCbb+Cgg2DJkrCTlK/ERFi8OJgDI0mSJEmSJEkKRMMOIEmSJEmSJGnD/fQTdO9euUpXALKzoUcP+P77sJNIkqTKLBKB9u3hjTdg1iy45x445hho3BiSkqB6dUhNXfc5qleHtLSgHK5DB7jyShg0CH75BS680NKVLV00GiUxMZHddtuNRo0akZmZSTweX/H+ukpXbrvtNtq3b0+HDh3o06cPQ4cOLa/okiRJkiRJkiRJkiRJkiRJkiRVeWPHQmHhhh/XqxfE4yXL+jjnHPjww2DOyZIlUFAA8+bBsGHQu3dQhrKy3XeH22+H4cNh5kzIyYGlS2H8eLjhhmAuy8ZKT4cJEzb+eEmSJEmSJEmqiiLx+Pr+la8kSZIkSZKkiuC336BtW/jnn/Uf0FnR1KgB330HLVuGnUSSJFU12dnB5JGxY2HkyOAzU25uMEElKSkoWklPh513DspW2raFbbcNilikNSkqKiIxMZFYLEY8HichIWGt+19zzTXcc889JCUl0apVKyZPnkydOnV46qmn6NGjRzmlliRJkiRJkiRJkiRJkiRJkiSp6jrxRHj99Q0/rlcveOGFku31mVMyZAh07brm9wcOhJ49S7YffxwuuGDN+0+aBHvtFZS4bKi0NLj7brjkkg0/VpIkSZIkSZKqKotXJEmSJEmSpEqkuBj22CMYUBmLhZ1m40Ui0Lw5/PRT8AB0SZIkqaKbNWsW3bt359RTT+WGG24o9V48HieybKbVwoULad++Pf/88w9vvfUW3bp146OPPuK+++5jzJgxfPPNN+y0005h3IIkSZIkSZIkSZIkSZIkSZIkSVVG06Ywc+aGH7cxxSv33w+LFwfze+fPh/r14bLLoH37kn1atIDp04P1xx+H446Dl14KSluKioLrHn98yf433AC33rrh+QGOPRbefHPjjpUkSZIkSZKkqigx7ACSJEmSJEmS1t/dd8Mvv1Tu0hWAeBz+/BNuvhluuy3sNJIkSdK6vf3220yfPp2BAwdyzTXXkJycvKJsBeDvv/8mHo9TrVo1ioqKOPDAA+nWrRsAhx56KElJSVx88cVcc801vPHGG6SmpoZ1K5IkSZIkSZIkSZIkSZIkSZIkVWq5uTB7dvld77LLVn3t55/h++9LtqtXL1kfMACuugqWLi15bdAg2GEH2G23YLtjx43P8913G3+sJEmSJEmSJFVF0bADSJIkSZIkSVo/P/8Mt94K2dlhJykbOTlw330wfnzYSSRJkqR1+89//sOjjz7KqFGjSElJWVG68u2333LFFVfQsmVLdtppJ0455RTS0tL48ccfmTlz5orjDzzwQFq3bs13333Hn3/+GdZtSJIkSZIkSZIkSZIkSZIkSZJU6c2ZA6mp4Vw7GoUmTeDii0temzULJk0q2f7qq9KlKwDxOEydWrL97/c3xLx5G3+sJEmSJEmSJFVFFq9IkiRJkiRJlUBxMRx/POTlhZ2kbOXlwXHHQWFh2EkkSZKkdbvwwgtJSkqioKAAgMWLF/PII4/w6KOP0qBBA04//XRatGhB48aNmTRpEi+++CKLFy9ecXzt2rWZN28e8+fPD+sWJEmSJEmSJEmSJEmSJEmSJEmq9PLyIBIp32vWqBGUpxQXw8yZcM45EIvBsGHQowfk56/9+Fq1YL/9SrYHDtz4LEVFG3+sJEmSJEmSJFVFiWEHkCRJkiRJkrRud98NM2YEAzKrkngc/vwTbr4Zbrst7DSSJEnS+klOTgZg8ODBvPLKK+y444488MADHHjggSv2Ofzww7n99tv59ddf+c9//sO7777Ls88+S3p6OpmZmWFFlyRJkiRJkiRJkiRJkiRJkiSp0svNLf/ilbVJT1/7+9Wrw/vvB+UrAIMGwYABG3+9oqKg9CUa3fhzSJIkSZIkSVJV4l+XSpIkSZIkSRXcP//ALbdATk7YSTaPnBy4916YOzfsJJIkSdKGmTp1KgCnnXbaitKVwsJCAF544QW23nprXnjhBbp168Ytt9xCSkoKzzzzDDvvvHNomSVJkiRJkiRJkiRJkiRJkiRJquyKi8u/eCUrC7p0gW7d4LTTYMiQoPhk331h2DBo3nz1x22zDYwYERwL8MUXcMwxEI9vfJZIJChekSRJkiRJkiQFEsMOIEmSJEmSJGntnn8+GHhZ1T31FNxwQ9gpJEmSpHWLx+NEIhGaNm0KQEpKCgCxWIzExERisRg1a9akUaNGHHXUURx11FEsXryYFi1a0LJly1LnWLBgAcXFxdSrVy+s25EkSZIkSZIkSZIkSZIkSZIkqVJJTd204pKNEYvByJEl26++CjNmwLbbQloa9Oq16jzZVq3g44+hceNg+/XX4fTToaBg07JEIpDoUwQlSZIkSZIkaYUt4HGNkiRJkiRJUuUVi0G/fpCTE3aSzSsvDx56CIqKwk4iSZIkrVskEgGgdevW1KtXj0GDBvHrr78SjUaJx+NEo1Hmz5/PTz/9xLhx4+jSpQuHHnooLVu2JBaLrTjHr7/+SocOHbjggguYNm1amLckSZIkSZIkSZIkSZIkSZIkSVKlkZZWfsUrqamrfz0eL52hVq3S73ftCl99VVK60q8fnHjippeuACQlbfo5JEmSJEmSJKkqsXhFkiRJkiRJqsC+/BKyssJOUT4KCuCjj8JOIUmSJK2/3XbbjSuvvJIvvviChx56iJkzZxKNRvnpp5+47bbbWLhwIdttt12pY6LRkn+mb9asGT169GDixIkcf/zxzJ07t7xvQZIkSZIkSZIkSZIkSZIkSZKkSmerrcqmwGRlN95YUqby/PMlrx90EEyfDrfeCiedBN26BT8HD4amTUv2+/bbkvUjj4RPPoGaNYPtAQPgvfegc+eSpW3bjc+anr7xx0qSJEmSJElSVZQYdgBJkiRJkiRJa3b33bB0adgpykdWFvzvf9CzZ9hJJEmSpPV35ZVXMm3aNB566CHef/99OnbsyJgxY/jjjz9o1aoV5513HgDxeJxIJLLiuFgsRjQa5ZFHHuHpp5/mjjvuoEePHowbN65UOYskSZIkSZIkSZIkSZIkSZIkSSqtTh1IS4P8/PK5XvPm0Lfvmt8fOBBeeaVku2dPSEkp2T755GBZ2W+/QbNmG5endeuNO06SJEmSJEmSqiqf1iJJkiRJkiRVULNmwfDhYacoX99/D9OmhZ1CkiRJ2jBPPvkkN9xwAxkZGbz22mtMnz6dAw44gL59+7LHHnsArChdicViAKXKVc4++2z++9//Mnv2bC655JLyvwFJkiRJkiRJkiRJkiRJkiRJkiqZ3Xcvn+uMHw8PPgjffQdz50JBAeTlwcyZ8N57cMIJcOSRsGy6wGaXkABdu5bPtSRJkiRJkiSpsojE4/F42CEkSZIkSZIkrerZZ+E//4Hs7LCTlJ/UVLj7bujdO+wkkiRJ0oabM2cOkydPJi0tjV133ZWMjAwA4vH4iuKV5b755hvatGlDcnIyADk5ORxzzDHMmDGDgQMHsuOOO5Z7fkmSJEmSJEmSJEmSJEmSJEmSKoubboLbb4eiorCTlK/q1eGVV+Cww8JOIkmSJEmSJEkVRzTsAJIkSZIkSZJWb+TILat0BSAvD4YPDzuFJEmStHEaNmxI9+7d6dSp01pLV66//nr22msv3nvvPWKxGADp6el07tyZ6dOnM3/+/HLPLkmSJEmSJEmSJEmSJEmSJElSZdKuHSwbur9Fyc+Htm3DTiFJkiRJkiRJFYvFK5IkSZIkSVIF9fXXa3+/Vy+Ix0uW9dG6Ndx/P4wYEZS6LD/2119Xv3/jxvDUUzB2LMydCwUFwXFTpsBzzwXn+7fnny+d69/L6NFrz/jdd+t3L5IkSVJFN3HiRBYuXAgEBSzLXXfddTRp0oSbbrqJV155BYCZM2cyYcIEAHJycso/rCRJkiRJkiRJkiRJkiRJkiRJlUjbtpCXF3aK8peaCg0bhp1CkiRJkiRJkioWi1ckSZIkSZKkCqiwEH75pezP27079OkDnTtDevq6999uOzj3XGjTBurXh6Sk4LiWLeHMM4OSlI4dyzbjn3+Cz5mWJElSZTdz5kyuv/563nvvvVKvFxUVkZGRwZtvvsm0adM444wzaNeuHccccwxvv/02++23H3vssUc4oSVJkiRJkiRJkiRJkiRJkiRJqiQaNIAaNcJOUf46dAg7gSRJkiRJkiRVPIlhB5AkSZIkSZK0qp9+gtTUoIClLC1aBIMGwZgxUKcOXHjh2vdfuhQGDIAhQ2D2bCgqgi5d4P/+LyhhSU2FSy6Bb75Z/fHHHgtz55Z+LStr7ddMT4cJE6BTp/W+LUmSJKnCSUxMZPHixdx33310796dZs2aEY/HSUxMJB6P07ZtW0466SQWLFjAvHnzWLhwISeffDJnnHEGdevWJR6PE4lEwr4NSZIkSZIkSZIkSZIkSZIkSZIqrAsvhP/9D/Lywk5SPqpVg0svDTuFJEmSJEmSJFU8Fq9IkiRJkiRJFdCYMRCLlf15+/cPFoBevdZdvDJ2LJxySunXPvsMdtsNevYMtqtXX/PxY8bAzJkblrGgIDjO4hVJkiRVZttssw3HHHMM//3vf3nqqafo27cvGRkZxJZ90I9Go2RlZZGens7o0aPJzc0lFouRkZEBQCQSYdasWbz88st0796dPffck2g0GuYtSZIkSZIkSZIkSZIkSZIkSZJUoVxwAdx1V9gpyk9qKvToEXYKSZIkSZIkSap4fCqLJEmSJEmSVAH9+itkZ4edYlUZGXDggdC5c8lrgwevef/hwyEvDxYtghEj4NxzIRJZ+zXy8mDq1DKJK0mSJIXq0ksv5YADDuCxxx6jf//+xGIxotEo0WiUJUuWMH36dObPn088HictLY309HQAYrEYhYWFvPPOO9x9990cc8wx3HjjjSHfjSRJkiRJkiRJkiRJkiRJkiRJFUuDBnDAAeueu1oVpKVBnz6QkBB2EkmSJEmSJEmqeCxekSRJkiRJkiqgrKywE5R2//0Qj8PSpUHRSp068PffcMMN8Nhjaz6uSRNISYEaNYKylqeegjffXPf1li4tu+ySJElSmN58801atGjBddddxxlnnMFnn33GF198wf7778+kSZPYY489iCyb4bX8ZzQaJSkpiYsuuohRo0axyy678Nhjj3HhhReGeSuSJEmSJEmSJEmSJEmSJEmSJFU4V10F6elhp9j84nE477ywU0iSJEmSJElSxWTxiiRJkiRJklQBVZbikZQUSEgo/drixfDyy3DWWXDAAXDSSTByZMn7xxwDxx239vNmZ5d9VkmSJCkMkUiEwYMHs//++/Pee+9x0EEH0aNHD8aMGcPee+/NjTfeuMZjo9EoO+ywA88//zznnXceTz75JPfcc085ppckSZIkSZIkSZIkSZIkSZIkqWLbe2+oUyfsFJtXNAqHHlr171OSJEmSJEmSNlZi2AEkSZIkSZIkraqoKOwEpT34ILz1FtSsCXvuCVdcAXXrwvXXQ716cN55Jfv26bPq8e++C5MnQ7Nmwfbhh8Obb675eoWFZZlekiRJClft2rV56qmnmDBhAi+//DI1atSgXr16XHvttQAUFxeT8O9GQ4LilXg8TsOGDbnwwgv59ttvefjhhznkkEPYZZddyvs2JEmSJEmSJEmSJEmSJEmSJEmqcCIRuPVWuPBCyM4OO83mkZIC//1v2CkkSZIkSZIkqeKyeEWSJEmSJEmqgNLTw05Q2m+/BQvARx/Bn3/CU08F22eeCZdcAgUFaz4+Px/Gji0pXqlff+3Xy8jY1MSSJElSxVKrVi26detGt27dSr1eVFREYuKa/+k+EokQi8Vo0qQJ3bp1Y+jQofz1118Wr0iSJEmSJEmSJEmSJEmSJEmStMypp8Jzz8HIkVBYGHaaspWeHszj3W23sJNIkiRJkiRJUsUVDTuAJEmSJEmSpFVlZoadIJCWtvrXY7GS9cREqF49WK9WDXbaadX9U1OhbduS7Tlz1n5di1ckSZJUVcXjceLxOLFlH6oTExMpLi5e8X5RUdGK7VgsRiwWIxoN/mk/ISEBgDnr+kAtSZIkSZIkSZIkSZIkSZIkSdIWJBKBl1+GlJSwk5S9Bg3g1lvDTiFJkiRJkiRJFVti2AEkSZIkSZIkrapWraDQpKhow4+98Ua46aZg/YUX4MwzS95r3BjatAnWl/8ESE+Hnj2D9fnzYeTIYH3oUJg1Cz7/HH77DeJx2HNPuOqqkmNnzAiOWZ574kT45BN4//3gvbp14ZJLoFmzkmPeeGPN+SMRqF17w+9bkiRJqgwikciKn1OnTiU5ORmAOnXqkJmZSWJiyT/jLy9cARg4cCD33HMPAFtvvXU5JpYkSZIkSZIkSZIkSZIkSZIkqeLbZht46CHo3Ruys8NOUzbS0oI5ucumHkiSJEmSJEmS1sDiFUmSJEmSJKkC2nVXyMiAxYvL9rzduwdlLP9Wrx68916wPnQodOsWrCcnw9FHB8vqZGXBOeeUfi0hAQ49NFhW59FH4eOP15yxWjXYY4+13IQkSZJUBYwdO5Z27dqx1VZbsXjxYmrWrEm1atWoVasW1atXp0GDBlSvXp2srCzy8vJ4b9kH9osvvphuyz+wS5IkSZIkSZIkSZIkSZIkSZKkFc44A158EUaOhMLCsNNsmvR0uOQSaNs27CSSJEmSJEmSVPFZvCJJkiRJkiRVAB9//DETJkzg7LPPpl69erRtC3l5YaeCBx+Eww+H3XaDunWDQZpLl8L06fDll/DII/DHHyX7z54NJ5wAhx0WDORs0CAoUpk/H0aPhqefhg8/XPs1i4pgzz03731JkiRJYWvbti3t27fnu+++o3Xr1uy8884sWrSIOXPmMHPmTCZNmkR+fj5ZWVmkp6dTo0YNrrnmGs466ywAYrEY0Wg05LuQJEmSJEmSJEmSJEmSJEmSJCk88TjMnAljx8I338Dw4TBlSuUvXUlKgiZN4NZbw04iSZIkSZIkSZVDJB6Px8MOIUmSJEmSJG2Jli5dyuDBg7nnnnv47rvvABgyZAj77rsvALVqwT//hJkwHBkZkJUFkUjYSSRJkqTNa9GiRbRq1YptttmGe+65h3322YdYLMbChQvJzc0lLy+PBQsWUK9ePdLT02nQoEHYkSVJkiRJkiRJkiRJkiRJkiRJClVuLrz+Ojz1FPzwA8RiQVFJVlZQxFLZJSTA1lvDmDFQr17YaSRJkiRJkiSpcoiGHUCSJEmSJEnaEmVnZ3PLLbfQq1cvxo0bR5s2bQD47LPPyM/PB2C33cJMGJ6dd7Z0RZIkSVuGmjVr8vHHHzN+/HhuvPFGxo0bRzQapXbt2jRu3JgWLVrQsWNHtttuOxo0aEC8KswAkyRJkiRJkiRJkiRJkiRJkiRpI0ybBr17Q926wc9RoyA7OyhiWbKkapSuRKNQqxaMHGnpiiRJkiRJkiRtCItXJEmSJEmSVOaWLIFhw+C+++CII2D77WGbbaBOHahZMxjQ2KgRtGwJxxwDDz0UDADMzg47+eaTm5u7ymvjx4+nVatWTJgwgWeeeYamTZvywQcfMHfuXAD23RcSE8s7abiiUdhnn7BTSJIkSeVn11135Z133mHYsGHcd999/PLLL0TW0ES4ptclSZIkSZIkSZIkSZIkSZIkSaqqPv4YOneGXXeFJ58M5iMvXRp2qrKXlAQNGsDo0dC4cdhpJEmSJEmSJKly2cIe2yhJkiRJkqTNoagIPvgA+veH776D+fMhPR3y8iA/f+3HTpsWDHhMToacHGjYEDp0gLPOgoMOCoo4KqsZM2bw8ssvM27cOHbffXfOOusstt12WwAyMjJ44oknqFmzJrVq1SI3N5cOHTrw+uuvM3r0aLbddlv22gvS0iArK+QbKUcZGcHgV0mSJGlLcuihh/LQQw9x6aWXUrduXa6++moaNmxYLtfOyYEFC4Lvb3l5EI8H30NSU6F27eC7nSRJkiRJkiRJkiRJkiRJkiRJ5W3ePDjzTBg2LChbqcpSUqBRIxgxIihfkSRJkiRJkiRtGItXJEmSJEmStNHmzIEnnoCHHw7KV1YuCFm8eP3Ps/wBvwB//BEsn3wSlHBcdhmcc07wwN+KLh6PE4lEmDRpEjfffDPvvvsuderUoU6dOkQiEbL+1aCy3XbbAVBcXExaWhr7778/b7/9Nh988AEHHXQQ3btXIykpjDsJ1yGHhJ1AkiRJKn+XXHIJ06dP58EHH6Rjx44ce+yxJCQklOk1cnJg/HgYOxaGD4dvvw2+1yUnB6WXy4svY7FgKSgIyjHbt4d99oG2bWH33YPvapIkSZIkSZIkSZIkSZIkSZIkbS5vvhnML87LC8a2V2Xp6XD00fDoo1C9ethpJEmSJEmSJKlyisTj8XjYISRJkiRJklS5jBgBd90Fn38OkUhJacrmkJYG8Tgcdhhce23woN+KbOnSpZx22mkMHz6cc889lwMOOIAddtiBRo0arfGYWCxGNBpl2rRpnHDCCcyZM4fBgwez6667cuONcPfdm/fXuKJITobevaFfv7CTSJIkSeG5//776dSpEx07diyT8+XkwOuvwz33wLRpwYSsgoIN/46Rmhp8Zs/JgebN4aqr4KSTgvNJkiRJkiRJkiRJkiRJkiRJklQW5s2DM8+EoUOD8etVWWoqZGbCyy/DQQeFnUaSJEmSJEmSKjeLVyRJkiRJkrTe/vkHLrgAPvwQcnODQpTyEo0GAwhPPhkeeAAyMsrv2hviyiuv5MEHH+TJJ5/krLPOWuX95SUra3L55ZfzwAMP8OCDD3LRRRcxb14CzZpBfv7mTF0xpKbC5MnQtGnYSSRJkqTKb9o0eOgheP75oDBz6dKyPX9mZvCd8PTToU8faNmybM8vSZIkSZIkSZIkSZIkSZIkSdqyfPcdHHhgMIe5oCDsNJtXejocfTQ88gjUqBF2GkmSJEmSJEmq/CxekSRJkiRJ0nr56CM47TTIyQm3BCQ1FWrWhFdfha5dy//6RUVFfPXVV0SjUTp37kxiYuKK9xYsWEDXrl1p0KABn3322YrX5s+fT0ZGBgUFBWy33XarPe/yQpYPP/yQ008/nbZt2zJgwADq1q3LYYfF+fjjSLkW3YSha1cYMiTsFJIkSVLl9vXXcOWVMH48FBVBYeHmvV5SEiQmwq67Qr9+0KXL5r2eJEmSJEmSJEmSJEmSJEmSJKnqGTIEDj8csrPDTrL5RKOQlgZbbw0PPwwHHRR2IkmSJEmSJEmqOqJhB5AkSZIkSVLF9s8/cPzxwfLPP+GWrgDk5cHcuXDIIXDuubB0aflcd8yYMZx88slsvfXWHHvssVx66aUMHToUgOXdxn/88QeTJk1ixx13BGD48OFcfvnlHHLIIbRs2ZJOnTpxzTXXMGXKlFLHAUQiEQA6duxIu3btGDFiBBMnTiQej3PVVRHS08vnPsOSmQlXXx12CkmSJKlyiMVWfS0nBy65BPbfH0aNgtzczV+6AsE1cnPh22/hwAPhwguDLJIkSZIkSZIkSZIkSZIkSZIkrY/Bg+Gww6pu6UpaGqSmwjHHwJdfwpQplq5IkiRJkiRJUlmzeEWSJEmSJElrNG4cbL89DBxY8R6cm5sLL78MLVsGAww3pwEDBtCzZ0++++47jj76aK6++mruuOMO9t57b6CkNCU5OZnExERSU1N5++23Oe644/jwww858MADOemkk8jIyOCee+7hsssuIzc3d8VxK5+jTp06dO3alfz8fIYOHUokEqF9+zzq188lEomvGq6KqFvXQaKSJEnS+igshJtuCooxlxs5Elq0gOeeC74rhSU3F/r3D75HfvVVeDkkSZIkSZIkSZIkSZIkSZIkSZXDiBFw9NEVbx7zpohGoXr1oHClfv1gDsCsWfDGG9C+Paw0vViSJEmSJEmSVEYi8Xi86j6tUZIkSZIkSRtt+HA45BDIzg47ydpFIsHgwyFDYI89yv78I0eO5NBDD2WnnXbilltuoVOnTmRmZq5236+++opjjjmGVq1aEYvFKCgoYPDgwVSrVg2Av/76i7333pvp06fz2GOPcfbZZ5OUlLTi+OLiYhISEpg0aRKHHXYYqampnH766YwePZqRIxezcOEnFBUlrfbalVlaWvBQ5rZtw04iSZIkVQ5XXBEUZb77LvTtG37hyuqkpUGvXnDvvZCeHnYaSZIkSZIkSZIkSZIkSZIkSVJF88MP0LkzLF0adpJNk5EBsVhQuNKqFeyzD3ToAHvuCU2aWLQiSQpPVhZ8/z2MGQPDhsHEiUHZWUEBFBZCYiIkJ0NqKuy4I+y7b/DnV9u2ULt22OklSZIkSdowFq9IkiRJkiRpFZ99BkceGQyYqCwyM4PcHTuW7XnPPPNM3n33XaZOnUq9evUAKCoqIjExccU+y7dnzZrFUUcdxdixYwH49NNP2X///SkqKiIajRKNRnn00Ue5/PLLOeSQQ3j66aepU6dOqevNnz+fIUOGcMMNNzBlyhQAotEoBxxwAE2bPseLLzasVP9d1iU9HS6+GO6+O+wkkiRJUuVRXAxHHAEjRgQD3Cta6cpyaWnQqFGQc9nXKUmSJEmSJEmSJEmSJEmSJEmSyM+HHXaAmTPDTrLpqlcPxs23amXJiiQpXLEYDB4MTz8N334Lf/8dzPHKzw+WdUlKCp4BkZsb/PnWpg2ccQYcfTSkpGz2+JIkSZIkbRKLVyRJkiRJklTKyJFw4IGVq3RluWrVgoGJu+5aNuebN28ebdq0oUOHDrz99tvMmzePsWPHMnHiRObNm0csFuOcc85h5513XnHM+eefz0svvURhYSGjRo1izz33JBaLAUGBytSpU+nUqROZmZn8+OOPVKtWbcWx/fv358knn2TcuHEUFBTQpk0bzj33XE477TTS09MpKoLWrWHKFKgqf6vXrBlMnuwgG0mSJGlDzJoFe+0Ff/wRdpJ1S0qC+vWD75pNmoSdRpIkSZIkSZIkSZIkSZIkSZJUEVx5JTz+eOWcz/xvKSnBA+kHDAg7iSRpSzV/PjzzDNx/f/Bn69KlZXfuzEyIRuH88+Hii2Hbbcvu3JIkSZIklaVo2AEkSZIkSZJUcUyYAD16VN5BillZ0LUrzJhRNuf766+/+PPPP8nMzATg/vvv54QTTuD//u//ePTRR3nggQdo1aoVTz31FEuXjTw57LDDqFOnDhkZGUyYMAGAlbuPGzduTLVq1ViwYAE5y36hlxez/P3330yaNIkLLriAyZMnM2bMGM4//3zS09MBSEyEN9+E1NSyub+wpaUF92PpiiRJkrT+Zs+Gdu3gzz/DTrJ+Cgthzpwgc2UoipEkSZIkSZIkSZIkSZIkSZIkbV6jR8Njj1Xe+cz/lp8P778PgwaFnUSStKUZOxaOPRYaN4ZbboF588q2dAWC8y1ZAg8+CDvuCPvtB599VrbXkCRJkiSpLFi8IkmSJEmSJAByc+Gww8p+EEV5W7wYjjgCiopKvz5hwgReeuklJk2axJIlS4DShSirs7xAJTs7mwsvvJDHHnuM//znP8yePZvRo0dz2223AXDbbbcxcOBAALp168Zhhx3GkiVL+OCDD8jOziYhIYFoNPiruA8//JDff/+dww47jPr16wMQiUQAuPTSS1m8eDEPPPAAO+yww2oztWoF118Py7pYKq2MDOjTB9q2DTuJJEmSVHnMnw+dOwc/i4vDTrP+iothwYIg+7x5YaeRJEmSJEmSJEmSJEmSJEmSJIUlLw+OOy6Y11yV5OTAqafCokVhJ5EkbQmys+H882GffeDdd4M/Xzf3n60FBcF1vvwSjjoKDj3UuWKSJEmSpIolEl/X0yUlSZIkSZK0RejdG559tmoMVExPh2uvjfN//1fM66+/zu23387PP/9MamoqhYWFtGvXjrvuuot99tlnref57bffOPbYY5k1axa5ubmccsopPPbYY6X2+e9//8tdd93FUUcdxVNPPUXNmjWZNGkSF154ISNGjKBPnz6cc8455Obm8s0339CvXz/i8Tjvvfceu++++0bdXzwO554Lr74aDMSsbNLToWdPePlliFoNLUmSJK2X/Hxo0wamTYPCwrDTbJykJNhuO/j+e0hLCzuN1mXpUhg/HsaMgW++CSYA5uQEf2+QnBx8t8vIgNatoUOHoFizYcOwU0uSJEmSJEmSJEmSJEmSJEmqyK64Ap54onLOj12XlJTgQfSvvhp2EklSVTZsGJx4IixeHO7zQZKTITUVnn4ajj8+vBySJEmSJC1n8YokSZIkSZL4+mvYf/+qUbqyXFoaPPLIt1xzzWE0btyYU045hdq1a/P555/z1ltvkZaWxhdffEGbNm3WeI5FixbRt2/fFWUrEydOZJdddmH5X6lFIhG+/fZbevXqRTQa5eWXX15xvvHjx9O7d29GjhxJYmIitWrVYt68eWy//fbcdNNNnHzyyZt0f7FYMPhk0KDKNbg0LQ26doWBAyExMew0kiRJUuVx5ZXw+OOV6/P/6qSlwTnnwEMPhZ1E//bXX/DGG/Dll0HZyl9/Bf+98vODZU0SEoICloKCYKLgbrvBPvsEEwbX8pVbkiRJkiRJkiRJkiRJkiRJ0hZm3jzYdlvIyws7yeaTlgbjxsGOO4adRJJU1WRnw+WXw0svVaxng2RkwL77wvPPQ716YaeRJEmSJG3JLF6RJEmSJEnawuXmQsuWMGtW2EnKViQSJylpOunpe/HRR++z1157rXjv5ptv5uabb6ZHjx48+eSTNG7ceI3neemll7j22muZM2cOgwYN4qCDDqK4uJhoNEokEmH27Nkcfvjh/Prrr0yaNImtt956xbH5+fl8/PHHfP/99/zzzz8ceOCBHH744WV2j0VFcMop8OGHlePhy+npsN9+8NZbkJwcdhpJkiSp8hg9Ohh8XpEGxG+KtDT44gvo1CnsJIrHYcQI6NcPPv0UIpGy+X2WkBCUsDRtCtdcExSHpqZu+nklSZIkSZIkSZIkSZIkSZIkVV633Qa33161i1cSE+Gcc+Dxx8NOIkmqSqZNg65d4Z9/KuYcs+TkYO7QRx9Bly5hp9k4xcVBSVxOTvBZpbAwmB+VmgrVqkHt2sHcK0mSJElSxWXxiiRJkiRJ0haud2949tmKObhi02Wz226DGD/+WIqLi4nFYiQlJfHXX39x2mmnMXToUO6//34uvPBCotFoqSPj8TiRSIQZM2Zw/fXX88Ybb3D++efz+OOPU1BQQPKy5pC8vDy23nprMjIyGDt2LPXq1SvXO4zF4KKL4KWXKnb5Sno6HHMMPP988ABeSZIkSesnLw923BFmzgw7Sdlq1AimTg1KWFT+srKC75H33AN//x18n9xco0cyM4OfZ58d/B1E8+ab5zqSJEmSJEmSJEmSJEmSJEmSKq7iYmjQAObPDzvJ5peeHjy4PSMj7CSSpKrghx9g331h8eLNN/+nrKSnwzvvwEEHhZ1k7YqLg7ltY8fCqFEwYgRMmQLRaPA8jOWPH4nHg2d6FBUFJSytWwcFOO3bQ9u2sPXWlrFIkiRJUkUSXfcukiRJkiRJqqp+/x2eeaaqlq4AZDBx4uH88w8kJCSQlJQEQP369TnhhBNITU1l4MCB/Prrr0BQtrJcZNnohu22244LL7wQgCeffJJRo0atKF357bffuPLKK1m0aBHnn39+uZeuQDBg4/HHoV+/YABmRSs1iUaDBynfdhv071/x8kmSJEkVXd++QTFGVbNgAVxzTdgptkxvvw2NG8PVV8Nvv0F29uaddLF0abA89hi0agV9+gSFQpIkSZIkSZIkSZIkSZIkSZK2HB9/DPn5YacoH5EIDBgQdgpJUlUwZgx06QKLFlX80hWAnBw46ih4992wk6wqHg8KVnr2DJ7N0b49XHRRMOfphx+Czym5ucE8qCVLgiUrK5h7lZ8fbI8cCXfdBaedBttvD7VqBXOlfvkl7LuTJEmSJAFE4vHK8PVZkiRJkiRJm8M118ADD0BBQdhJNp9oNI8bbijixhszgaBcJRKJMGXKFM4//3x+/PFHnn32WXr27Lna45fvf+ONN3LvvfeSnJzM/vvvT506dZg6dSpDhw7lyCOP5IknnqBOnTrleWur+O03OOkkmDgxGLwRtowM2GEHeP31YNCIJEmSpA0zdizsvXfVLctMS4MhQ6BDh7CTbBn+/hvOOgu+/DKYxBCWtDSoUwfeeAM6dgwvhyRJkiRJkiRJkiRJkiRJkqTy06VL8LDyLUXz5jBtWlDCIknSxpg0CfbaKyj8qGzS0mDgQNh//7CTBOUpL78Md98dzK/KySnbEpukJEhIgHbt4Oqr4eCDg21JkiRJUvmLhh1AkiRJkiRJ4SgogCeeqNqlKwCxWCqPPppCLBZsR5aNUNx+++1p3749CxcuZPLkyRQWFq72+OW9xddeey1vvPEGzZo1Y/To0bz22mvMnj2bfv368cILL4ReugLQtCl8/TXcc09QehLWYIxoFNLT4dZbYfRoS1ckSZKkjXXddVW3dAWCe7vuurBTbBnefhtatIBPPw23dAWC/+5//AHdu0OfPpCXF24eSZIkSZIkSZIkSZIkSZIkSZvXL7/A2LFhpyhfc+fCd9+FnUKSVFn99hvss09QGlIZ5ebCkUfCN9+El2HBAjj/fKhfH666Kvg1zc4u29IVgMLCYH7UV1/BySdDgwbQrx8UFZXtdSRJkiRJ62bxiiRJkiRJ0hbqnXdYUUZS1WVlwRdflGzH43ESEhLYZZddAJg2bRpJSUnElv2CxONx5syZA0A0GvwVWlpaGocccghjx47lk08+YcyYMUyePJk+ffqQmZlZvje0FpEIXHgh/PgjdOsGqamQnFw+105KCq7XpQtMmACXXRaUsEiSJEnacLNmwbBhYafY/L7+GmbODDtF1bV8ksLpp8PixRWrfDU3F556Clq2hJ9+CjuNJEmSJEmSJEmSJEmSJEmSpM1lyBBISAg7RfkqKIDPPw87hSSpMiouDuYDLVpU9iUh5Sk7G444IpzymPfeg+bN4YUXgjlM2dnlc92sLJg/H268EXbdFSZNKp/rSpIkSZICPvZQkiRJkiRpC/W//8HSpWGnKB95eQncdls+EJSqLNemTRsAJk6cCJSUrFx++eVss802fP/99wClClkAdthhB7bbbrvyCb+RmjaFzz4LHl578cWQmRksm8Pyc59/PkycGDwcevvtN8+1JEmSpC3FY4+FnaB8xGLw6KNhp6ialiyBffaBwYMhJyfsNKuXmxuUDHXqBGPGhJ1GkiRJkiRJkiRJkiRJkiRJ0uYwcmT5PfC8oigshKFDw04hSaqM7rsPpk8P5l1VdllZ0Lt3+V1vwQI46ig45RRYvDgoQgtDTg78/DO0awe33gpFReHkkCRJkqQtjcUrkiRJkiRJW6Aff4QpU8JOUZ6ijBqVyB9/BCUqywtU0tLSSE9Pp3HjxuTm5lJcXAzA/PnzAfj000+Do5cVskQikRCyb5pmzYKBNX//DY8/Dq1aQWoqVK8O0Y3828FoNDg+LQ122AEefhjmzQt+WrgiSZIkbbrCwuDze35+2Ek2v4ICePLJLeNey9PChdChQ1COmZcXdpq1i8eDkpiuXeGrr8JOI0mSJEmSJEmSJEmSJEmSJKmsff31xh3Xq1cw3nj5sj7OOQc+/BB++SUYp1xQEMyBHTYsePB7YuKqx/znP/DGG8ExK1+vV6+Ny73c+PGbdrwkacszdSrceGPVKSzLy4M334TPP9/813rvPWjeHAYNCopPwhaPQ24u3HUX7LorTJoUdiJJkiRJqvpW89e/kiRJkiRJquo++QSWdYxsMYqL83j//TiXXJK54rXXX3+dnJwc2rZtS1paGkVFRQDce++9XHrppbRr1y6suGUuNRVOPTVYfv8dxo6Fb7+F4cODB/EWF0NycjB4IxYLfkYiQclKJBIMLI1Gg+KWffYJHuDbti00bRr2nUmSJElVz3vvbVnf2WIxePttOPnksJNUDVlZwfe2X34JvstVFtnZcPDBMHQo7Lln2GkkSZIkSZIkSZIkSZIkSZIklYXCwmBsc3k55RTo2rX0a3XrBss++8D++0PPnqXfv+kmqFmz7LMsWQLz50OdOmV/bklS1VNcDMcfD/n5YScpWzk5wbyxGTOgWrWyP388DldfDY89VjEKV/4tJwd+/hnatw+K3g49NOxEkiRJklR1WbwiSZIkSZK0BRo2rHI9fLUsxGIZ9Os3mGbNiqhRowZff/01DzzwAHvvvTcXXXQRAImJwV+X1atXj3r16oUZd7Nq0iRYjjoq2I7H4Y8/4KefgkEbeXnBYJzkZEhLC5addoJttw1KWCRJkiRtXvfdF5RnbCmWLoV777V4pSzk5cEBB8D06ZXze392Nuy3H4waBTvvHHYaSZIkSZIkSZIkSZIkSZIkSZtq0iRITQ0KWMrD+PHBPOpJk4LSk/r14bLLgoedAxxxBGy/fTDmermJE2HqVBgzJihhqV+/bLKkpsLYsXDQQWVzPklS1XbffcGfT7FY2EnKXlYW9O4NL7xQtueNxeC88+DVVytm6cpy8XiQ77jj4JlnnEcnSZIkSZuLxSuSJEmSJElboDFj1v5+r16lByysT9lG69Zw1lnQrh3ssQekpwev//YbNGu25uMOPzwYING2bXDMH3/AwIFwxx2wcOGq+592Gpx+Ouy6K2y1FRQVBcd8+SXcfTf8+uuarzVzZiOOOGJXqlevzuLFi2nfvj033HADNWvWXPcNVmGRSEkZiyRJkqRwFRfD99+HnaL8TZwYfL9LdBTDJunTB374ISjTrKyysuDAA2HatKAIVJIkSZIkSZIkSZIkSZIkSVLlNXZs+T5A/rLLVn3t559Lj9OvXr30+/vsU7J+zTVllyUnB0aPtnhFkrRuWVlw442Qmxt2ks0jLw/eeAP+7/9ghx3K5pzxePDskXffrdilKyvLzYVzzw0K6Xr1CjuNJEmSJFU9PrJEkiRJkiRpC7N4MSxYUPbn7d49eMDrhrjppmDwx8patIArroCjjw4GKs6aVfJev37BeytLSoKWLYPlxBOD4pfp01d/vcTEnbjzzntZsmQhBx98MJ06ddqwwJIkSVIlUVgYTAxauDAYlJyXB9EopKYGRQbbbANNm65fyaLK15QpwfecNRVnlEdR5u67w3HHwd57w7bbQt26wUS36dPhnXfg3nshO3v119ptN7j8cth3X2jQINhv1iwYNQquv37N30dTU+Gnn4KSTW2c4cPhxRcr/wSLeDz4/66rroJHHgk7jSRJkiRJkiRJkiRJkiRJkqRNMXv2msefb27RKDRqBBdfXPLarFkwaVL5XL+oCH75pXyuJUmq3F56KfhzqyorLIQHH4THHtv0c8Xj0Lt35SpdWS4nBy68EGrWhJ49w04jSZIkSVWLxSuSJEmSJElbmHHjgofsLl5ctuddtAgGDYIxY6BOneAf+temS5eS0pXiYujbFyZPhmuugU6dgof/PvMM9OgR7JOWFgx8WO7tt+GJJ6BJk2BwRWZmMLDgnHPg2mtXf820tCgHHdSH1q039W4lSZKkiqOwMJj0M3YsjBwJX38dTMxJTS0ZbB2PBz+Xl3QUFgY/W7UKCg87dIC2bS1jqQjGji37c25oUeb558MFF6z6+m67Bcvxx8Nee8GSJaXfv/ji4PtZQkLJaykpUKtWUKjy8MNrLl6Jx4N7t3hl42RnB2Wklb10ZbncXHjuOTjpJOjcOew0kiRJkiRJkiRJkiRJkiRJkjbW0qXlf80aNYJ5zyuLxeCrr4Jx7/n55Zelsj0MXpJU/uJxuPvu8IrKyktREfTvD/fcAxkZm3auO++E55+vvH/O5ubCySfDp586d0qSJEmSypLFK5IkSZIkSVuYsWM3z4NY+/cPFoBevdZdvLLyQ3+few7uuqsk38yZwQOiDzoIdt4ZfvopKItJTi455sYbg4dLAxx1FBx2WLC+8j7/tvxBvhavSJIkqSqYPBkeeABeegkSE4NJQCsPrl5errI2330XlCdmZAQDl6tXh8svh7PPhtq1N1t0rcWoUWU/sWxDizIhKEh56SUYMiT4vdGrV1C4ArDLLvCf/8Ctt5bsv//+8NBDwXe5/Hx46qng2KwsaNQoGAC+tsH/S5cGpUFnnrlJt7rFuvzyVScGVna5ucHvuWnTgr8TkCRJkiRJkiRJkiRJkiRJklT5VLSHyJf32OTK+kB4SVL5GTEC5s8PO0X5iETgtdeC+Ysba/x4uO22zfPclPKUkwPHHgvTp296EY0kSZIkKRANO4AkSZIkSZLK17RpUFAQdgro1q1kfcSIkvVZs+D330u2u3cPfi5YAOPGlbx+883Bg33POgu6dg1eKywMBlmsydKlQamLJEmSVFkVFsJbb0G7dtC2bVBimJsblFts7GSkWCw4PjcX/voLbroJttkGTjghKGZR+frqq7I/Z//+cMghcMMN8O23695/wABo2hQuuwwGDoSPP4YTT4QJE0r26dix9DF33BGUrgCcfz5ceim8+y58/jm88AKcey789tvar7vyd8OyEI/Hy/aEFdSwYUFJTmWfLLA6//wDV18ddgpJkiRJkiRJkiRJkiRJkiRJG6u4uPyvmZUFXboEc5lPOw2GDAnGu++7bzD+unnz8ssSxv1LkiqXe+7Zcoq6srPhrrtgY6d9FRTAccdVnXlUixfD5ZeHnUKSJEmSqg6LVyRJkiRJkrYwS5eGnQBq1oRatUq2584t/f7K2ysPXjz6aPjyy2D9mGPgs8/g2WchMxNGjw4GQK7rwdAb+zBqSZIkKUzFxdCvH9SrF5QPjhkTDA4uKir7a+XmQn5+UPDSrRvsuGPJ53BtXvE4TJ0adoqg/OXf3x3/nW3l97fZJigDguD3T7168MMPwYD/P/8MCoK22Wbd150xo2wnlUUiET7++GOuv/56rr32Wp599ll++OGHsrtABRCPwxlnVJ3JAv+Wmxv8/vn557CTSJIkSZIkSZIkSZIkSZIkSdoYGRnlf81YDEaOhKFD4eWX4YADYObM4L20NOjVq/yypKeX37UkSZXPX38Fz83Y2CKSymjOnHU/F2RNbr45mK9WVeTmwksvBcVwkiRJkqRNlxh2AEmSJEmSJJWvilC88u9BkgUFa97OzCxZz8qC6dNhr70gNbX0MbvtBqecEhSw/Pt8K8vK2rjMkiRJUlimTIETTgg+C5dnkWAsFhRnTJkChx0WZHjoIahWrfwybGny8oJf94qoVi3Yb7+S7YEDS9Z3261kPS0N7r679PaZZ8LBB0PHjiWT1dYkJ6dsfo/l5+dzxhln8P7775OamkpGRgZ///03zZs354477qBnz54bfM6CggKSkpKIRCKbHrCMDBsG8+eHnWLzKiyEBx6AJ54IO4kkSZIkSZIkSZIkSZIkSZJUeS1eDIsWBQ/4zsuDhIRgvHdqKtSvD0lJm+e6K88T3txSU4N7+7d4vPQD7WvVKr9MFq9IktZmyJDgz+DV/flVVeXnw6BB0KHDhh03fjzcf3/wWaYqyc2FE08M5o+GUVgnSZIkSVVJNOwAkiRJkiRJKl/FxWEnWPVh0Skpa95eXhSTkBA8UPa884KBj//9b/Aw3qZNYcQISE6GCy+E//1v7dcuLNzk+JIkSVK5KC4OPt/usQdMnFi+pSv/lpsLr70G228PX34ZXo6qLjc3+O5T0VSvDu+/XzK5bNAgGDCg5P2aNUvvP3t2MNj7xBODdYAGDeCuu9Z+nYSEshv4fumll/L666/To0cP3n33XQYOHMgTTzzBokWLOPbYY/nhhx/W+1w5OTl88sknnHrqqTRr1oytttqK1q1bc/bZZzNkyBBi/2rLGTNmDFOmTGHBggWrvFfW7rkn3P9vKA9FRfDSS1X/PiVJkiRJkiRJkiRJkiRJkqSysnAhfP453Hkn9OgB9epB3bqwyy7Qvj3suy907hzMV9hhh+Ah3zvsAGeeCc88EzzYvKzm49auHcwLLks33lhSpvL88yWvH3RQ8NDyW2+Fk06Cbt2Cn4MHB/ORl/v229LnO+AA6NkzWFYuSmnTpuT12rU3PGckEoyllyRpTb75puSZGluKoqLg2SEbesxxx1W90pXlFi+Gyy8PO4UkSZIkVX6JYQeQJEmSJElS+Vp5wF9YFi0KBm0uf2jvvwcNNmxYsj5jRvBz332hVatg/Z9/4LbbgvWlS4MHzXbpEmyfcAJcdtmar52ZucnxJUmSpM1u6lQ4/vhgwk9FGQyclxcshx0WfO5+6KGgDFGrV1BQQHJy8gYdk5cH0ehmCrSRttkmKFpp3TrY/uILOOaYYILacnl5pY+59VZ4/fVgvWZNeOKJYP2QQ9Z+rbIqXpk+fTpPP/0022yzDc8++yxbbbUVAHvssQfJycmceuqp3Hrrrbz55pvrPFdubi7/93//x8MPP0zjxo3p1q0b1apV4/fff2fo0KEsXLiQvffem2g0SjweJxKJ0L59+1LnSEtLo3r16tSqVYt27drx5JNPkvLvBtKN8OefwX+Plf9bVFWRCLzySlDGKkmSJEmSJEmSJEmSJEmSJGlVf/8NTz8Njz0WrKemBuOzVy5QWVuZytSpwfLGG8HY7ry8oKTl6qvh0EOD1zZGmzaQnLzquPPNpXlz6Nt3ze8PHBiMTV7ZU0+VLmZZ7tJLgwWga9cNf0h8ZmbwayhJ0pp89dXGzQ3q1QteeKFkOxJZ+/5JSXDGGcGfZ7vvDvXrB3MDFywIyl8eeACGD1/1uCZN4KqrYP/9oXFjSEkJnvfx44/w0kulC9A2xIQJG7b/wIHw118bd63KIDcXXnwxmJdXr17YaSRJkiSp8rJ4RZIkSZIkaQuTkRF2gsCQIcHDegH23hv69w/WmzYNBl8s9+WXwc+6dUteS0kJBlkWFATbNWqUvLfy+ur4YGhJkiRVdCNHQo8ekJMDsVjYaVaVmwuvvRYMqP7qK6hTJ+xE4fvjjz/4/PPP+eKLL5g+fTrRaJSDDz6Yvn37ElnXqPWVbMCu5aJVK/j442BQPARlKqefXvJdbLmZM0tv//rr6tczM4N7XNNkgHh804tn4vE47777LgBHH300W221FUVFRUSjUaLRKEcccQTJycl89dVX63W+//3vfzz88MNceumlPPDAAwAUFRWRnZ3NX3/9xT///ENiYjD0IhKJEIvFSEhIYKedduLcc89l8eLF/PPPPyxcuJCFCxeSkpJSJqUrUFJosyXIzoa774Zzz614/zuRJEmSJEmSJEmSJEmSJEmSwhKPB2P7+/ULxn5HIsGYf1h13Pf6yskpWR85Ek49NZjXe+mlcN55wYPaN8Tuu5dk2tzGj4cHH4ROnYK5yrVqBfMy/voLvv8eXn0V3nxz4x5wvzGKi6Ft2/K5liSp8onF4KefyudatWoFRWP/1rAhHHVUsJx7LjzzTMl7TZrAuHFQu3bpY+rWhW7dgmXPPeHiizc8T04OzJ0LDRqs3/533w1ZWRt+ncokEglK9K6/PuwkkiRJklR5WbwiSZIkSZK0halTZ+0Pul2bG2+Em24K1l94Ac48s+S9xo2hTZtgfflPgPR06NkzWJ8/PxhkCfDQQyXFK2ecATNmBINCrruu5NjPPisZKDJhQulzvvYaPPlkcD+33Vby3ujRa86fnAw1a67fvUqSJElhGDwYjj669ESliigvL/gM37Zt8Bm/UaOwE5W/eDxOJBLhp59+onfv3owbN45GjRrRuHFjFi1axPDhw1myZAk11tUOuZK0tGBiVUXQtSu8+27Jd6h+/eCqq1a/7w8/wD//wFZbBdtNm5a8t/L6rFlr/y4aiwW/BpuiuLiYb775hoyMDDp37gywohgFIC8vj9atW/P777/z448/0qpVqzWea8qUKdxyyy106tSJBx54gOLiYhISEkhMTKRGjRqr/W+7aNEiiouL2XnnnenduzcQFLUUFhaSn59PvIxm6BUVwSOPQH5+mZyuUpg7F0aNgr32CjuJJEmSJEmSJEmSJEmSJEmSFK54HF5/Hfr2DcbZ5uRsvjKRrKxgufNOuOMOOOigYHz59tuv3/GZmUFZy6xZG37t/v2D5d9uvjlY/m3mTOjTZ8Ov06zZhh+zPiIR2HbbzXNuSVLlN2MGJCSU7zWHDQue1TFtGrRsGTw/pF694L377oNXXikpTDv33JLSlcWLgz9jZ8+GSy6BI44IXj/vPLj6asjO3rAciYmFXH/9B7RqNZOmTZuy00470axZM1JSUlbZd8qUYP5aVZebCw88ANdeW/6/LyRJkiSpqrB4RZIkSZIkaQuz557BIMWsrLI9b/fuQRnLv9WrB++9F6wPHQrdugXrw4cHhSl9+wb/6H/HHaWPmzkTzjmnZPvnn+GJJ+CCC4Lto44KlpVlZweDMtYkNRV2333970mSJEkqT59+GnzGXT4wuaIrLAwGSrdvD2PHQsOGYScqO1lZWYwbN47Ro0fz559/0qBBA4477jiarTSbKhKJMGvWLLp160ZKSgq33HIL3bp1o379+tSoUYPk5OQNvm5q6sYXr5RlUeaRRwYD6JePUx8wIPhet6zHBAjKd8aODdYLC4NizGuvDbb79oVFi0rWlxswYO33kJcXfGetXx/q1g2+T9atW7LUqxd891zN+PkVCgsL+eOPP6hZsyaNljUCLS/JgaAEpUaNGsTjcf7+++81nqe4uJiPPvoIgCOOOII5c+bw8ccf8/fff7PNNtvQrVs3GjVqRCwWIxqNrrjGggULAKhevToAsViMxMREEhMTSdvUVpmVjBkTlK9sSXJz4c03LV6RJEmSJEmSJEmSJEmSJEnSlm3OHDj9dBg1asMfcr4pls91+OAD+OwzuP12uPRSiEbXfeyee25c8Uplt8suQfmKJEmrM3bs+v05Whays2GffeCrr0pe++KLoMDtnXeC7WrVoFUrGD062K5Zs2Tfzz4reZ7IwoUlxSuJiRtXEpKdDQMGTKV69fvJzc0lJSWFM844g2uvvZbay9telrnttiwKCjKAcvrFClF+PgwaBIcdFnYSSZIkSaqcLF6RJEmSJEnawrRtC7FY2CkC//1v8LDY3r2Dh/+mp8Mff8DAgXDnncGDf1d24YXBQI7TTw8KVGrVCh5K/McfQanLPffAtGlrvl5ubumHDEuSJEkVxddfV67SleWKi+Hvv4NCjjFjgs/old27777LrbfeyuTJk8nMzKRmzZpkZ2dTq1Ytzlm5HRK49tpr+eeffxg+fDgdO3bc5GunpEByctn/PtjQosyePUuXm5x8crCs7LffYKUeGm6+GfbeO/i90LgxvP566f2/+QZuvXXtOVNSgkH4CxbAvHnB762//4Y//4QJE4L1Ll3WXrySn5/PkiVLqFatGtWqVVvl/YKCAoqKikhMLBkusXIxy3L//PMPY8eOJTMzk2+//Zb777+fefPmEY1GicVibL311vTp04crr7ySeDy+4ri//voLgOnTp/Pggw+yZMkSdtllF7p168ZWW221oqhlU40ZExTebElisdKTOyRJkiRJkiRJkiRJkiRJkqQtSTwOr7wCF10EeXnhjSeOxSAnB/r2hZdfDsaON2++9mP23RcGDYqTn7/ltJBEo8ED7iVJWpPffy+/+YRLl65+Xs6UKavut9ynn8IllwTrBxwAZ5wRFKn17l2yz8CBsGTJxiRKokOHXtx2Wxdmz55N//79uffee/n99995/PHHqVWrFvF4nJycCK++mkRxcdUvXQHIyoL//c/iFUmSJEnaWBavSJIkSZIkbWGaN1938Ur//sHybzffHCwbcsy6vP9+sKyvAQOCZWNstVWwSJIkSRXJ9OnQo0cw8agyKiqC2bODco8xYyCxgv4r9Ny5c5kwYQLff/89EyZM4JFHHqF27dql9nnkkUe45ppraN68Of369aN169bUqFGDtLQ0tt1221L7zps3j2HDhnHooYfSrl078vLy+PHHH1myZAnbbbcd9erVIz09fYMyRiKw884wduwm3265y8uD/faDSy8NSlpatgzuZ8oUeO01uP9+KChY+zl23BFatAiWjZWfn088Hic5OZmEhIQVry8vV8nKymLRokVUq1aNzMzMVY5fvt+SJUtYtGgRS5cuZfDgwZxzzjlcf/31ZGZm8vbbb3PNNddwww03sPXWW3PyySdTWFhIUlISixYtAmDatGlcd9115OXlAdCkSRMuv/xyeq88s2ATDB8e/JpvqF69SpfwRNZj3uLzzwcTI9ZkzBho165ku3HjoGi1bVvYZpugkKmwMJhYMXJk8Hth4sQNzw7w00/BhNH1yS1JkiRJkiRJkiRJkiRJkiRVFXPnwumnw9dfQ3Z22GkC2dnw/few665w++3BWPLoGp6J3rkzQBGQVI4Jw5WRYfGKJGnt8vKCuXlhOuGEkvWpU2Hy5JLtDz6APn2CeUK1awdzjJbLz4d+/eC22zb+2jVqNKRLl4bLcpxAmzZtePPNN7n99tupVasWkUiEN94oJiEhQnHxxl+nshkzJijladIk7CSSJEmSVPlU0EfeSJIkSZIkaXOJRGCnnWDcuLCTlL82bcJOIEmSJJUWiwWDkyvKxKeNVVAA06bBHXfADTeEmyUej/P9998zevRovvnmG77//numT59Ozr+abe6///5S29OnT6dfv3506tSJ999/n4yMjLVeZ/To0cyZM4cdd9yRefPmcdNNNzFo0CAWLlxIQUEBO+20EzfffDNHHnnkWs8TiwXfz157DX74ofTg9NUpj6LMM88Mlg2Vnw/33BMsGyoSKZtJZQkJCVSrVo0lS5asKD2BkkKVuXPnMmfOHHbeeWfq1q27xvPk5+evOP6cc87hwQcfBKC4uJjTTjuN3NxcLrjgAt555x2OO+44kpKCCYDNmzfn7bffpkePHqSlpbFgwQJefPFFbr/9di6//HJSU1M599xzV+TZWN99t9GHbnbbbQfnnlv6taSkoIynZUs46STo1g2++WbDzx2JwC+/BKWykiRJkiRJkiRJkiRJkiRJ0pZg4kTYd19YuhQKC8NOU1osBjk50LcvfPEFvP02JCeXvD9//nzq1KnDnntCgwZRZs4ML2t5S0yEgw8OO4UkqSJbujTc659wAlx3XbBeULDqfCCAWbNg9uygeGVlKSlw/PHwyScwYsTGXf9f0/1ITU0FWDFPC+DLLxMoKEjYuAtUUklJMGqUxSuSJEmStDHW0A0uSZIkSZKkqmzvvYOHlW5JkpODgaWSJElSRfLggzBlSjDZqLLLyYG77oIffww3x08//cQBBxzAJZdcwqhRo2jYsCFnn302jzzyCDfddBO1a9dmn332WVF6UVxcDMDLL7/M77//zkUXXURGRgYLFy5k5syZzJ07t9T5i4qKAMjLyyMWi/HTTz9x9dVX8+qrr3LiiSfy8MMP06tXLyZOnMjZZ59N/2WNJ/F4fLV5o1EoLoY6daBPH+jXD6pX30y/OBVYZiZ07Ljp56lTpw716tUrVbZTVFRE4bIZhhMnTuTvv/9mjz32YOuttwYoVYCyfD01NZXYsv9hdlwWrLi4mGg0GGax22670bhxY2bMmMHUqVMBiMVi7LTTThx11FGkpaUBsNVWW3HZZZfRr18/iouLefHFF5k1a9Ymla7k5gYTFsJw7LHQpUvp5eyzS++zdCkMGBBMtjjkEDjwQLjllpJJnqmpcMklG3f9hAQYO3bT7kGSJEmSJEmSJEmSJEmSJEmqLL75Bjp3hn/+qXilKyvLzg6KV/bfP1hftGgRJ554Im3atCEWixGJwLXXJpCREXbS8pGSEoyZTkwMO4kkqSJbNk0tFH36BPN/EhMhLy8oURk+vPQ+J54Ib70Fu+4KU6cGP9PT4fTTg/mQLVrAoEGwbIrWBps3byFTpkxh6tSpvPXWW3z33Xd06NCBbbfddsU+o0Zt3Ll79YJ4vGRZH+ecAx9+CL/8AkuWBGU08+bBsGHQu/ea/1w//HD49FNYsCCY9zV1ajBHsFatjcu+dGnwGVCSJEmStOH8K1lJkiRJkqQt0D77wHPPQVZW2EnKT0oKdOoUdgpJkiSpxPTp0LdvUFhSVSwfZP3DD2U7QaioqIjE9Txh06ZNefnll0lKSqJx48bUrl2bzMxMUlNTefnll1mwYAF77LEH9evXJxaLkZCQAMC0adOoVasWO+20EzNnzuTuu+9m3LhxFBYWUqtWLU444QTOPvvsFTkaNWoEwEcffUStWrUYNGgQnTt3BuDEE09kr7324uyzz+bOO++kV69eay3a6NAhWABmzIArr9zYX6nKKxaDtm3L5lytW7fmk08+YdiwYXTp0oWkpCQAcnNzef/99wHo0aMHycnJxOPx1f63adas2YrjGjRoAJQuaElOTiYjI4Pc3NwVBS2RSGSV8y0vajnooIPYa6+9GD16NJMnT6ZRo0ZrvPaPP8KYMVC3brDUqxf8XD7JcMKEYJLCkiWb+iu14caMgZkz177P2LFwyimlX/vsM9htN+jZM9je2HKh5RMHjj9+446XJEmSJEmSJEmSJEmSJEmSKouvv4YDDwyKTCqD3FwYPRp22GEOf/+9E4WFS0hMTOS7776jY8eOnHoqXHFF2CnLRyQCF1wQdgpJUkUXViHZfffBZZcF64sWwVFHwdChq+530UUl6489BhMnBusvvRQcv8cekJkJhx0GTz214TkmTRrNEUdcSk5ODrNnz+akk07iwQcfXPF+fj78/vuGn3djnXIKdO1a+rXl87v22ScomFs+N2q5m26CG28s/VqLFsFnnqOPDo6bNWvDcsTj8NVXG5pekiRJkgQWr0iSJEmSJG2RDj007ATlLz0d9t477BSSJElSIBaDE04Iikqqkng8KGW44w644YaNP8+cOXN46623+OCDD5g9ezaNGjXi1FNP5dBDD6VWrVprLKwAyMjI4OCDD17te3/88QcAderUWZY3DsBff/3FnDlzqFmzJkOGDOGaa64hPT2dtm3bEo1G+fjjj/nm/9m77/AoqreN499t6SEQSkgg9CoovYOAiiAKggooohSxISKigh3Q115+YkFBQUERBVGRjiIdVEBBQARBCb0FEtKz7f1jzIZIS0KSSbk/17UXs7PnzDyT7G6S5Zxz//QTW7du5a233gKgbt26gBG20b17d1/oitfrJTAwkMGDBzNmzBh27drFnj17qFmzZrauvUYN4+tY0rhcxqDyvPDoo48yZ84cxo4di9vtpkuXLjidTt577z1WrlzJwIEDad68OWB8/06dOgVAmTJlAPB4PFitVqpUqQLA8ePHASNExePxYLFY2L17N0ePHqVJkya+fhnPyXM9P8PDw/Hz8yM9PR1/f//z1u71wpEjsHw5HDsGx48bt2PHjMl3FSoY/5o1eXLVKoiIMN67tm2DadPgo48u/JwNDoZ27YxbhiVLcnd+rxc2b85dXxERERERERERERERERERERERERERkaJiyxbo2rXohK5kSE2FgwfDKFduDQ0ajOLXX38iPT0dgOBgL/37W/jkE2P8eHFlscBVV0FUlNmViIhIYRcUBDYbuN0Fcz4/PyM0pW9f435MDHTvDn/8ce725ctnbpcqlfWxM++HheWunpo1K9KsWTO2bdtGREQEffv2pVy5cr65XVu3QkAAOJ25O35Obd4MK1fC9u1w4oQxh+rhh6FlS+Pxnj2hVi3Yvdu43759ZuiK2w1PPw07dsCYMdCmDVSvbsy76tYt57X88Ycxj+o8UyhFRERERETkPKxmFyAiIiIiIiIiIgXP3x/uuccYGFESBAbCqFFg1adhIiIiIlJIvPce7NxpBLAUN8nJ8PLL8Oefuet/6tQpRo8ezejRozl58iTVqlVj586dDBw4kAceeIADBw5gsVh8oSnn4/V6fTeA+Ph4fv75Z0JCQmjVqhUANpsNMMJavF4vMTExPPfcc7Rt25YdO3awcOFC5s6dy9KlS/F4PLz99tv8/vvvAJQuXZpatWrhdrtp0KABaWlpgBG+4f53tHuTJk0A2LdvX7av32IxBl2XNK1b593fbOXLl2f27Nl06NCBF198kR49enD99dezZMkSrr/+el555RXCw8N936frr7+eatWqcfjwYSAzQGXIkCGULVuWl156iT//fUJbrVZcLheTJ0/m1KlT3HzzzURGRgJkeQ5kyHj+7dy5kwMHDlCqVCnK/zvr4FzhQRYLXHONEWiyaBFs3GhMYkhONsJXli83Jjf8+9QtcFWqGJ8phIUZQSqTJ8Ps2edu+7//GQP8ExONoJVy5YwQmWefhYkTc19DcnLu+4qIiIiIiIiIiIiIiIiIiIiIiIiIiBR2+/ZBp07GONyiKYikpAYcPPgqCQmJ/HHGau4PPwwOh4mlFYDgYHjsMbOrEBGRoqB06bxf82PsWGM+j9cLH3+cuT8gAJYuzQxdOXXK+HlVpowxRyjjdmbYypYtmdsPPwz33gtdusAHH0DNmpmPbdiQu1qvvroRn3/+Od9++y0hISH07t2bqVOnYrVa8Xg8bNpUcKE0YFzjuHHGXKnly+GLL4xrPtOZgTMjR2ZuT51qzKmcO9f4GmfMG+3aFS67LOe1WCywZ0/O+4mIiIiIiJR0WmpSRERERERERKSEGj685ASReL1w111mVyEiIiIiYnC74bnnICnJ7EryT3q6MVA4N9566y1mzJjBoEGD+Prrr/nmm29YvXo1t956K19++SXPP/88wEWDVywWi+8GEBAQwJo1a7BarbRs2TJL25CQEMqWLYvFYuHYsWNMnDiR8PBwXC4XVquVa665httvvx2Ab7/9lsR/Z7Bde+21ABw6dIj09HQA3G63L9AjJCQEgNOnT2er5gyPPgr/di0RQkPzfmJZkyZNmD59OrNnz2bMmDE88cQTfPzxx8ybN48KFSoARogKwM8//0xCQgL+/v5AZiBK27Ztuf/++9mzZw9dunTh7rvvZtiwYdSvX59ly5bRo0cP+vXr5wvwmTt3Lt999x0xMTEkJSXhdruxWCwkJyfzxBNPsHv3bm655RYqV66c4+uxWIznRPXq8G/OS4GJj4fPPoMhQ4zJEbfdBmvXZj5+883Qp0/2j+fvf2nBMampue8rIiIiIiIiIiIiIiIiIiIiIiIiIiJSmHm9xnjdohu6YkhJsbB/f0OgL9u3b/eNrb7sMujQofiGr1itUKMGdOxodiUiIlIUNG5ccD8TIyKy/nwqUwZmzYI1a7LeunfPbDNuHJw8mdn+gw+M8JYzw0i++gpWrMh5PSEh0KyZi/T0dGrUqMGTTz4JwKJFi0hLS8NqtbJuHSQn5/zYecFqhSpV4IEHMvcdOADbt2fe79w5c3vNmqzt9u3LvH/VVTk/v80Gv/6a834iIiIiIiIlnd3sAkRERERERERExBzVqkHr1rkbxFCUWK3QsyeULWt2JSIiIiIihkWLIC3N7Cryl9sNX34JEyZAWFj2++3fv58PPviA2rVr88orr1CqVCkAoqOj+d///sfcuXOZNWsWo0ePpmbNmjmqadeuXbhcLmrXru0L3ADweDxYrVbq1q2L1Wqldu3avoAUm82Gx+PBZrPRpk0bpkyZwu7du30hKzfeeCOLFi1i/vz59O7dmyuvvBKbzYbNZuPnn39mxYoVXH755TRu3BjIDPS4mGuuMQaPF/XJctkVEADduuX9caOjo4mOjqZHjx6+fV6v1/d9yPj36NGjxMbGEh4eftYxnnvuOerWrcuUKVOYPXs2brebmjVrMmHCBG699dYsfX777Tdef/116tSpQ7169ahYsSInTpxg1apVHD16lEaNGvHEE08QGhp6SdfldBoTKgvKyJFn7/vmG9ixwwiCAejRA2bPztpmwgRj8kTp0tC8OTzyCJQvD089BRUqwD335K4epzN3/URERERERESkZPJ6vZw+fZpDhw5x8OBB9u/fT0pKCi6Xy7e4k91ux263U6ZMGapWrUpkZCSRkZH4+fmZXb6IiIiIiIiIiIiIiIiUMJMnw5Yt4HKZXcmlS0uzA5M4cuRJ39h8q9XKJ59AnTrFc1ywv7+xiH02pw6IiEgJ16iRecEi2fHnn0Y4zKOPwtVXG2uU+PtDfDxs3Qqffw5TpuT++M2aZc7vstlsVKxYkdjYWI4ePUqVKlU4eNALFOwP1bAwiIvLus/jgdWrjRCWjHmhpUvDmVPRjhzJ2ufIEePrBZDDaZCA8bvgiRM57yciIiIiIlLSKXhFRERERERERKQEGz0aNm4s3ov5BgYaAzlERERERAqLV1+FhASzq8h/NhtMnw4PPpj9PklJSRw/fpzatWtTqlSpLCEZERER3HbbbUydOpX58+czfPhwbDbbRY+ZcYxVq1Zx+vRprr32WoKDg89q17JlS8LDw7FYLJw4cYJatWrhdrt9wStly5bF4/GQnJzsC9vo0qULI0eO5KGHHmL48OE88cQTlC5dml27djFx4kSSkpK4/fbbqVq1ava/CBgBko88As8+CykpOepa5AQGGsEe2fhW5olzhd+UK1eOcuXKnbO91+vl9ttv5/bbbwfA5XKRmppKUFBQlgAfgEGDBlG+fHmWL1/O77//zvfff09gYCA1atRgzJgx9O7dO8fPhXPx9zeeI2ZKS4NNmzKDVyIizm6zd69xA1iwAA4dMiaCAgweDMOHw78ZRjni75+bikVERERERESkJImLi+O3337j77//5tixY77P+NLT032hy+dy9OhR/vrrL+x2O06nk+DgYCpVqkT9+vW57LLLsNs1BUdERERERERERERERETyz759xjjypCSzK8lLASxYcAuJiUmEhBjj+CMjYeJEuP/+4nWtwcHwzDNQt67ZlYiISFERFARRUcbvADk1bZpx+6/x443bf8XE5C4YbP9+eOihnPe7mPR0aNjQTsZwnC1btnDkyBE6duxIQEAAACkphSvJLCgoc/u/0xP/O0fqzPshITk/l8sFqak57yciIiIiIlLSadaHiIiIiIiIiEgJ1rUrVKwIu3ebXUn+sFqhfn1o0cLsSkREREREDH//DRs2mF1FwUhKgtdeM8IVsjso+9ChQwQEBFC9enUSExMJ+XdUcUZ4Stu2bfn888/5+eefGTBgAGXLlr3oMTMWVTxw4AAAUVFRWCwWPB4PVqvVF8TRqlUrOnfuzMyZM1m7di2tW7fOspDi9u3bAahUqZLvuFarlbvuugu3281LL73E7bffTlBQEMnJyVStWpXXX3+d4cOHZ/trdqYhQ4xJV8Wd1wt33212Fef336AWu93ue17+V926dalbty6jRo3y7XO5XKSlpREYGHhWUEtuBQQUXFBNaChUrgw7dpxdQ7NmmfcPH87cDgw8d2CQx5O5bbdDqVJw4kTOa/p37oSIiIiIiIiISBZer5c9e/awdu1a9u/fD4Db7fY97nK5snUct9vt65eQkMCff/7J33//zYIFC2jatCktW7akTJkyeX8BIiIiIiIiIiIiIiIiUqJ5vXDbbZCWZnYlec2f1NRWTJ58klGjMlcoHzAApk+HlSvB6TSxvDxitUKtWvDoo2ZXIiIiRU3LlrkLXinqypY9xe+//4PD4WDv3r28+eabANx0001UqFABgMREFwW9ZG5CArRvDw6HMadqyBDo3Bk6djR+b7n8ctiz5+zwOH//899PTMx5HW73uedniYiIiIiIyIUpeEVEREREREREpASzWmHWLGjXrnj+p3tAAHzxhdlViIiIiIhkeucdY9BrSXHqlDGguFOn7LV3OBzYbDacTidpaWlnBVzUqlWL8uXL8/fff3PixAnKli3rC2U5H5vNRnx8PHv27CE0NJQaNWoA+EIwMvpWrFiRYcOGMXPmTCZMmECDBg1o2LAhcXFxLF26lOeee46yZcv6QjUy+gcFBTFy5Eh69+7NDz/8gMfjoUGDBjRu3JigoKCcfLmyCA+HXr1g9uzi+5yxWuH666FcOS+QzXSeIsZut2cJ8MkLoaF5H7wydiyMG2dsf/IJDB5sbIeHw9atsHgxzJ1rTAwoX94IVKpePbP/rFmZ2ytWwIED8MMPsHevMQm0eXN47LHMNnv25C50BYzrFxERERERERHJkJKSwq+//sr69etxOp2kp6fn+TkyjrlhwwY2btxIVFQU7dq1o3bt2hf8bFJEREREREREREREREQkuz76CLZsAZfL7EryntcbxLPP+nPHHcbYcYvFgsViBK/UrVs8glf8/Y0x1Xk9zltERIq/K6+E+fMhNdXsSgrWkSNz6NFjLDabjQMHDhAaGsoDDzzADTfc4Gtz6tRJoEKB1uXxwNq1mfdnzjTmQVWtCoGBMHAgPPssxMXByZPG3CuAihWzHicyMnN7z57c1fLv9EURERERERHJAQWviIiIiIiIiIiUcE2awMiRMGECJCebXU3eCQ6G//s/qFnT7EpERERERAxeL0yZUjwmBWVXUhK8+272g1ciIyMJDAzk6NGjJCQk+IJVMlSoUIHy5ctz/PhxTp8+ne060tPT+eGHHwgLC6Ndu3bnbdeuXTs+//xz7rzzTrp3706tWrVwu93s37+fBg0aMGnSJKpWrXrOvlWrVuWuu+7Kdk3Z8X//Z4RdFMegTDAml73wghF+kxGgc7EgHYGGDY33k4JisxkBOddff+7H33sPFi7MvO/nBzfdZNzOJSEBhg7NXS0Wi5tWrQA0I1FEREREREREYPv27cybNw+3242rAFagcv+bkLxv3z6OHDlC+fLlueWWWyhdunS+n1tERERERERERERERESKL7cbnnrKGH9fXKWleXn3XRg/PnOseGSkMcdi4MCiPWY+KAheegnq1DG7EhERKYratCl5wV1BQW4GDKhNqVL9iYuLIyIigmuvvZYrr7wySzt/f0+B1RQQcO7wG6836zyujKAVgOXL4eabje0OHWDaNGO7WjWoUiWz3Y8/5rweu92oSURERERERHJGwSsiIiIiIiIiIsK4cTBrFuzZY3YlecNqhXr1YMQIsysREREREcm0Z48xIaok8Xph7drst69QoQIVK1Zk7969HDlyhGrVqgH4gjjKlCmDv78/iYmJOByOLI9dSGxsLKdPn6Z69eqUKlXqAvV6ufXWW2nZsiUzZ85k06ZNlClThg4dOtCpUydfPQWlZk0jmOSZZ4rfJLrgYOO6PJ4dPPTQB2zevJmgoCDq1avHqFGjiI6ONrvEQqt+fUhLK5hzHTwI/frBDTdAs2ZQsSKEhsKJE7BhA3z4Icyfn7XPhAnQowc0agTlyxsTCRMTYfduY6LAu+/C/v25q8frTQR2AK0v9dJEREREREREpAhLSkpi7ty57N27F6dJSdfp6ekcOnSIiRMn0qVLF5o3b65AYREREREREREREREREcmVxYvPvdB3ceJy2XnnHXjqKQ9+flbf/j594NAhePJJSE42scBcCgqC4cM1n1lERHKvWTNj/k1xmzt2IRaLjf/9ryNBQR0v2C46uhy7d+ftuceONdZXAfjkExg82Nju2hXeeANmzoQ//oAjR4x5VEOGGEEqGX7+OXP77bczg1cGDTLmj/7xh/F7TYbvvzf25ZTNBoGBOe8nIiIiIiJS0il4RURERERERERE8POD2bOhXTtISTG7mksXEABffmkEsIiIiIhIVklJSRw6dIijR4+SkpJCeno6TqcTq9WKn58ffn5+lClThsjISMqXL4/NZjO75GJj40ZjwGtODRxoDOLNkJO1+xo1glGjoGNHY6BvUhIcOADr18NTT0FsbNb2PXrAgw8aA7aDgoxwhO++gxdfhJMnc147GOeIj4ewMOO+13v+awgJCaFhw4Z88803bN26ldatW2dZrLB8+fIcP36ckydPUqVKlWzXsGbNGgC6deuG0+n0hbb8V8a5atSowVNPPZXt4+enhx6Czz6DzZvB4zG7mrxhtUKNGh78/d+jY8fnOXHiBFFRUVitVtavX8/nn3/OvHnzaNmypdmlFkp2O9SqBTt25LzvtGnG7b/Gjzdu/+VyGUGts2Zl/xyffJL1PStv+bNz50ygNV6vV4uZioiIiIiIiJRA27dvZ968eTidTjwmf2Dm9XpxOp18//33bNmyhVtuuYXSpUubWpOIiIiIiIiIiIiIiIgUPa+8AgkJZleR/1wuWLDASu/eWfc/9JAxX+H114tW+EpQENx+O7z8stmViIhIUWaxwOjR8NhjJSN8xeEwQkqCgi7etnZtO8uX53tJPjVrwtNPn//x776DGTMy769aBf/3f0Yfm82Yg3mmmBgYOjR3tTgcxnxQERERERERyRkFr4iIiIiIiIiICABNmhiDMd54o2gPyAgKgldfNQY1iIiIiJR0Ho+Hf/75h/379xMTE8ORI0dwOp3Y7XbS09Pxer3n7OdwOLBYLLhcLsLDw4mOjiY6OpqaNWtSqlSpAr6K4uOnnyAxseDO98ADMGFC1rAXf38ID4crroB33skavDJuHIwdm/UYtWvDI4/ATTfBlVcaoS055ednHDstDX7/3fibo1Wrc7e1Wq1069aNL7/8kq+++oq7774bwBewkJCQwOnTp4mKisqyqOJ3333HnDlzePrpp6lduzYejwer1er7d/HixXg8Hho1aoTD4ShSgQ1WqxEs2ahR0ZpEdiH+/l6aNHmZp59+kVKlSvHQQw/xxBNP4O/vz7Jly/i///s/br31VubNm0eDBg3MLrdQat8+d8ErRV8K//yznvj4eMIy0pxEREREREREpERwuVzMmTOHPXv24HQ6zS4nC6fTyaFDh5g4cSI33nijPtMSERERERERERERERGRbNuzBzZsMLuKgpGQYITM/Dd4BWD8eLDbjRCTojBuPigIBg825mUUkakJIiJSiA0YYMzhKwnsdhgxIntt27Y1gk4KYv2TzZuNuZht2kCVKsYcTI8Hjh6F336DmTNh9mz475TcZ56BjRvhwQehaVPjd4T9+42QlpdeghMncleP0wnNm1/yZYmIiIiIiJQ4Fu/5VlMSEREREREREZESx+s1BvrNnl00Bib+V1AQDBsGr71mdiUiIiIi5kpMTGTjxo388ssvuN1unE7neUNWsisjrKJKlSq0a9eO6tWrF5ngisKiWTP49dec9xs4ED75JPN+dr7s11wDS5YYoR1paTB5MixfbkxUqlwZ2rWDF16AvXuN9u3bw+rVxrbbDU8/bYQ6jBljDBYG43jduuW8fosFWrSA2283Al9atYLAwPO3T01NpVWrVmzdupUvv/ySPn36+B4bN24czz33HM888wzjx4/H6XTicDi46aab+Pbbb3n11Vd59NFHcbvd2M5InPn7778JDAwkMjKySIWuZEhNhU6d4Jdfzh6cXdQEB3tp2XIxa9f2ol69eowePZo+ffrg5+fna/Pxxx8zbNgw3n77bV/4jmT1ySfGgPyCDHMqHJbTseN4VqxYYXYheepE8gk2HdrExkMbWbNvDceSj5HqSiXNlYbVYsXf7k+gPZCaZWrSoWoHmkU244qIKwh0XODNVERERERERKQYSU9P57PPPuPw4cO4XC6zy7kgu91Ot27daNasmdmliIiIiIiIiIiIiIiISBEwciRMnGgsrl0SBAQYC5vXrXvux997D0aPLtxznIOC4NFHYdw4ha6IiEjeGToUpk2DQj405pK1bg3r12ev7bZtxtzGkjd/CkJDIT5ev2uIiIiIiIjklIJXREREREREREQkC7cbbrkFli4t3AMT/ysoCG69FT76SIMHREREpGTyer3s27ePdevWsWfPHiwWS74tQOfn54e/vz9t2rShcePGBF4oRUMAIywjOBhSUnLeNzfBK7/8YoSdAAwaZAy6vpCvvoKbbza2P/wQ7rnH2K5cGWJijAAXgAYN4I8/clK94YYbYN687LefOXMmI0eOJD4+nv79+3PFFVfw22+/MWfOHK644gqmTZtG7dq1cblc2O12Fi5cyBdffMHIkSNp2rRpzgssxPbvN743VapAbCz8/HPunkeFQUAAVK16hMOHL6NixfK89NJL3HDDDfj5+eH1evF6vVitVrZu3Urjxo3p1asXc+bMKZJhOflt+3YjxCgpyexKCo7V6sLjeZ7HH0/npZdeKtLPi6OJR5m+ZTpL/17K5sObOZ1+mgB7AMnOZFyeC//sDrQH4rA5SHYmU7lUZVpXak3Puj25qf5N+Nv9C+gKRERERERERApOWloaH3/8MbGxsYU+dCWD3W6nc+fOtG3b1uxSREREREREREREREREpBBzu6F06ZK1mLjd7mXYMAsTJpy/zYoVxnzh+HhITS2w0i7Kz8+Yy/zJJ3DjjWZXIyIixc327cZ8wKI6byw7QkNh+nTo1St77V0uY05menq+llUotW0La9eaXYWIiIiIiEjRYzW7ABERERERERERKVxsNpg9G7p3NwYAFgXBwTBggLFAdBFdc1VERETkkhw7doz333+fzz//nF27duF2u/N1Abr09HQSEhJYvnw5b775JmvWrMHj8eTb+YqDvXsL7nfVSpUyQ1dSUqBCBfj9dyNY8dAhmDrVaHOmzp0zt9esydw+cAD27cu8f9VVuavpt99y1v62225j+vTpdOzYkblz5/LII4/wzTff0KNHDyZPnkzt2rUBYwFDgO7duzN9+vRiF7ry44/QsiX06WP8nbZwITRsCP5FMFvB3x9q104nJKQvdruFRx55hG7duvlCV84M0Dh+/DiA7/tcVMM18tNllxmv7ZLFjb//HBo2bAjk/Hlh9s8pr9fL6pjV3DjzRqq9VY1nVzzLD3//wImUE6S70zmddvqioSsAKa4UX9u9cXv5YvsX3DP/Hsq/Vp7Hvn+MmLiYArgaERERERERkYLhdDqZPn06J06cKDKhKwAul4sVK1awceNGs0sRERERERERERERERGRQuzPP82uoOC5XBa+//7CbTp1gt274fbbITCwQMq6qKAguOEG2LNHoSsiIpI/GjSANm3g3+lyxVJ4uPHzNLvsdqhVK//qKaysVujY0ewqREREREREiiYFr4iIiIiIiIiIyFnsdvjyS2NQYmEPXwkKggcfhA8+MAYQiIiIiJQkHo+HlStX8uGHH3L8+HHS09ML9PxOpxOXy8WqVauYNGkSJ06cKNDzFyVxceBwFMy5GjXK3A4MhFdfhcsvN7YjI2HwYNi4EapWNdqULm0MWs5w5EjW4515v2bN3NWUkJDzPl27dmXevHksXbqUv/76i9OnTzNz5kxf6EJx5vXC669D//7w2Wfw2GNGcE9gICxbBrVrF63wFX9/qFED+vT5gF9/XcMNN9xAz549Cfr3D06LxYLX68VqtXLq1ClefvllvF4v0dHRJldeeFksMHq0EURaUthsm2nUKNj3HuD1ei/Y/sygld9++42hQ4cSEhLChAkTCnSh1sT0RCZumEiNCTW4bsZ1zNs1j1R3Kqmu1Dw9R0J6Am///Db13q3HVdOuYvHuxRf9GomIiIiIiIgUZm63m88//5xjx47hdrvNLifHnE4nS5YsYdu2bWaXIiIiIiIiIiIiIiIiIoXUpk256zdwoDHmPOOWHUOHwvz58PffcPo0pKfDsWOwcqUxR/e/i7xHR8PkyUaNR44Y7ZOSYOdOmDrVmKOQW7t3w8WG84aEwEcfwYIFEBEBAQG5P9+l8PMz5lzMnAlz5mSdeyEiIpLXpk0rWnPGciIwEGbNynmwTLt2+VNPYRYSAi1bml2FiIiIiIhI0aSlKEVERERERERE5JysVpg0Cd54w1jI1WYzu6KsHA4IDYUPP4SXXjIWnRUREREpSY4dO8b777/P2rVrC3QB+XNxOp0cP36cSZMmsWbNmiyL3YshJaXgzlW6dNb7Bw/Crbcat4MHjX0VK8LLLxvb/w1u+G9+z5n3Q0JyV1NuM4H8/Pxo1qwZNWrUyN0BiqDEROjXD774An7+Ga6+OuvjoaGwbp0RsGPW5LGcCAiAhg29rFyZxpIlswC46667qFixoq+N1+vFYrHgcrn4+OOPWb16NS1atOC+++7zPS5nGzAASsrbrd2egtv9Etdffz316tUDjMCeC7FaraSmpvLss89y1VVXsWDBApKTk3nnnXf46aefCqJsFv21iKpvVWX096PZG7+XJGcSXvLv+ZzuTifVncryvcvpM7sPbae2JSYuJt/OJyIiIiIiIpKfVq5cycGDB03//PtSuFwuvvvuO2JjY80uRURERERERERERERERAqh9euN8eMF4fbb4frroXp1Y0y6wwHly8OVV8LbbxuhImeqUQPuvhuaNjWCTxwOCAqCOnVg8GD45Rdo3Tp3tQQEwI4d2WvbubMR1HLffcbch9zOacip4GBjgfg77oA9e6Bnz4I5r4iIlGyVK8OECWfP9yvqgoLg/vtzFybSrZvxu0tJkp5eMgNnRERERERE8oKCV0RERERERERE5LwsFmMw4vbtxiCGwjJAIzgYrroK/voL+vc3uxoRERGRguX1elmzZg0ffvghJ06cwOl0ml0SYNTlcrlYtWoVkyZNIi4uzuySCpXUVPPO9fzz8OWXxu355zP3d+9u/JuUlLW9v//57+d2UlcRXhuxQO3aBa1aGYPB16yBqlXP3S40FFauNCa5FZa/084lOBjatIHVqy2EhVk4evQoV1xxBR06dMDj8eD1evF4PL4AjTlz5jBp0iSCg4N56KGHsNlsWR6XrEJCjPAVu93sSvKfy5VE69Yn6dGjB/7/fZM6g9vt9m0vWLCArl278u6773LHHXfwyCOPYLfb6dWrF02aNMnXeuNS4+g/pz+3zL6FkyknSXImXbxTHktMT2TDwQ00mNiA9ze8rwAjERERERERKVKOHDnC+vXrC83n35fC5XLx1Vdf6W9zEREREREREREREREROcvq1QV3rs2bYfx46NvXmJ97221GeEqGnj2hVq3M+4mJ8PnnRvhK9+5w7bXw3HOQ8V94AQEwfHjuavF6YePG7LcPCYH//Q+OHTNCYurUMcaqW/N4BT2LxThXlSrw8stw5Ah89BGEh+fteURERC5kyBBo1qx4zRcqXx5eeCF3fXv0AJstb+spzCwW4/eu8uXNrkRERERERKRoUvCKiIiIiIiIiIhcVNWqsHYtvP66MRjRrIEJDoexwPDkybBoEUREmFOHiIiIiFm8Xi/z589n1apVuAppkoXT6eT48eNMnjyZ48ePm11Ovvvzzz/58MMPGTVqFMOGDePLL7/k4MGDZ7UryN+hY2Ky3v/nn3Nvh4QYA3Hj4uDkycz9FStm7R8Zmbm9Z0/ualJuxsXNnQvt28NDDxmTswICLtw+IMD4u+iVVyAoqHANILfZjJpefBF++AECA8HPz4/69etz9OhRDhw4gNVqxe12Y/13tttXX33Fa6+9RkxMDEOHDuWaa64B8D0u5zZypPG3cvGWDLzFs88+RaNGjS7Y0mazcejQIe644w569OiB3W5n4cKFjBo1iu+//57SpUvTuXNngi+SWHQpC6Eu3r2Ymm/X5OsdX5PsTM71cfKC2+smyZnEY98/RtupbYmJi7l4JxERERERERGTud1uZs+eXWg/A88pr9dLbGwsP/30k9mliIiIiIiIiIiIiIiISCHidsNffxXc+R5+GMaNg9mzYfly+OILuPferG1Klcrc3rQJbr/dGNu+aBF8/z2MHQsLF567fU4kJsK6dTnvFxQEgwfDzp3GNdxyC/j7G3MjQkJyV0twsDFv2eEwAmbmz4e9e41Qmdxen4iIyKWwWGDGDONnXHEQGAizZl18rtz5OBzwwAPF5+txMUFB8NhjZlchIiIiIiJSdGmFEhERERERERERyRaLBe67D7Zvhy5djIENBTU4ISDAuPXsaQwk7d9fCzeLiIhIyePxePjqq6/YunUrTqfT7HIuyOv1kpKSwpQpUzh06JDZ5eS5hIQEJk2aRLt27WjZsiUPP/wwCxcu5NNPP+W2226jbdu2rFq1KkufwMCCq+/33+HUqcz71aqde/vAAcjIFli+PHN/hw5Z21epknn/xx9zV5OfX+76lQRuNzzzDDz4IMybB/fck/2/d6xWY+D49u3QvLkx6ctswcHQpAls3QojRhg1ZujYsSOnTp3io48+4vjx49jtdgDeeecdHn/8cX7//Xfuuusuhg4dSoUKFc57Do/Hk9+XUWRcdhk0bVq4gnfymsUCzzxTka5du2I5x4sj4/ngcrl4//336dChA8uWLeOVV15h2bJltG7dmnXr1rFq1SquueYaWrZsCVw4XMVisZCampqjOl0eF0PmDuHmWTdzMuUkae60HPXPT0nOJDYc3ECDiQ2YtX2W2eWIiIiIiIiIXNDKlStJSEgwu4w85XQ6+fHHH4mNjTW7FBERERERERERERERESkkdu0yb5y91WrME3jggcx9Bw4Y49LPJzgYrr0W2rXL3LdkSe5ryE3wyplatIAvvzRCXNavh3ffNcbiN2hgfF2Dg43glLCwzFupUkZAi8MBderAoEEwYQKsWgVJSUboSseOmr8sIiLmq1wZJk40QjiKsqAgY37Zv1N5cu3++0vOz+fy5bP+viUiIiIiIiI5Yze7ABERERERERERKVqqVoVFi2D/fnjvPfjgA2Oh4MTEvD9XaKgxwPGhh4wBjxEReX8OERERkaLA6/Xy9ddf89dffxX60JUzpaWlMW3aNO66664LhigURgcPHuTYsWPUqlWL0NDQLI/t3buXd999F5fLxaOPPkrz5s2JioqibNmyfPrppzz99NO8+eab1KtXz3fdAQGZISd5ZexYGDfO2P7kExg82Nh2OmHSJHj8ceP+009DXFzmdobPP8/cfvttuPlmY3vQINizB/74A558MrPN998b+3JDwSvndvKkESyZmgobNuT+b55q1YyJZ++/D2PGQFoauFx5WupF2WxGOOeLL8Lw4VkDVzI88sgjbNiwgRdeeIFly5ZRrVo1Dh8+zPJ/k3+eeeYZ7rzzTmrWrHne83i9Xqz/HjwmJobQ0FD8/f0JLgypMyaZPh0uvxySk82uJO85HGk8/ng848cbszr/G7yS8XxIS0vjuuuu45dffuH222/n3nvvpWnTpgDs37+fb7/9Fj8/P6677jrKly9/zmO5XC7sdjvp6enMnTuXN998kwoVKvDCCy/QsGHDC9aZ5kqj15e9WBWzimRn4fxGuL1ukpxJDPp2ECdTTnJf8/vMLklERERERETkLEeOHGH9+vW4CvrDrQLgdrv56quvuOeee84ZLisiIiIiIiIiIiIiIiIly4kTxhjsghQWljm3IIPHA6tXGyEsaWln9/nf/2DkyKz7jh+Hd94xFoTPrVOnct/3THY7NGxo3AYONPa53bB3rzG+OiXFuC4/PwgMNBaAr1rVCF8REREpzO68E/btg5deKppzhoKCoHdvo/5LVakSdOoEixdf+rEKs+BgGD265ITMiIiIiIiI5AcFr4iIiIiIiIiISK5ER8PLL8Nzz8G338Irr8C2bcbAw6Sk3C3y63AYAyhSUqB5c2PB4O7djYGPIiIiIiWV1+tlwYIF7Nq1q0iFrmRIT0/n448/5u677yY8PNzscs7L7XazYMECpk2bxqpVq0hNTSU4OJjo6GiGDBnC4MGDCQgIAKBy5crMmDGDOnXq+PZluO2225g7dy5btmwhKSnJtz862vg9t6CMHw8dOkC7dsa5v/wy6+M//QTPP595f9Uq+L//M4JZbDYjPONMMTEwdGju64mMzH3f4mrzZrjpJmMA+SuvXPrfPVarMdnt+uuN7+3Mmca+M56G+SI42Jhsd+utxvOnRo0Lt//iiy8YP348c+bMYfbs2ZQqVYorr7ySMWPGcN11112wr8fjwWq14vF4uPfee5k3bx4ATZo04Y477qB///55dVlFSo0axmv2qafy//tdkGw2L82a+TN+fCRer8e3IOmkSZPo2LEj9erV87WdOXMmK1asoGbNmowbN47IM950tmzZwrJly2jdujXt2rUDjJ+t/13g1G63c/DgQR544AF+/vlnjh49CkBUVBTvv//+eetMcabQ5dMu/Hr4V1JcBfhGn0sprhQeWfoI8anxjGk/xuxyRERERERERLKYP39+sQxdAePziNjYWLZv337RkFcREREREREREREREREp/gpyfkF2BAXlrL2/vzH3ILf/vXeukJe8YrNBzZr5d3wREZGC8vTTRljZBx8UrfCVwEAjKGXatLwLEXnsMVizBhIT8+Z4hZHHAwMGmF2FiIiIiIhI0WY1uwARERERERERESna/Pygb1/YtAn27zcW933mGbjqKggPNwZPhoUZt1KlIDQ0835YmNG/fHno2tVYHHr2bDh0CNauhZ49FboiIiIismnTJn7//fciGbqSIS0tjWnTphWKa0hNTcXtdvvue71eAD7//HPuv/9+fvrpJ/r168djjz3G9ddfz99//81DDz3EpEmTACOgpUyZMlxxxRVnha4AlCpVil27dhEcHEylSpV8+8uUMW4FJTUVrr4aRo82Aj6Sk42JWZs3w+OPQ8eOZw+2fuYZ6NULli0zBmSnpcHu3fDmm0Yw4r59ua/n36wD+ddnn0GXLkZYxhtv5O3fPdWqwZQpcPQovPqqcT84OO8GqYNxrJAQqFrVCI05cgSmTr146EqGsWPHsnjxYnbv3s3vv//O/PnzLxq6AmC1GkMcHn30UaZMmYLNZqNNmzbs3r2be++9l0cfffRSLqtIe/BBqF/fmCRYXPj7W5g503i+ZYSkfPrpp9x///3cc889QOb+4OBgevToQWxsLJUqVaJz586sXLkSr9fL2rVrOX36NF27dqV69epZ+mUs5Hry5EleeeUVmjRpws6dOxk9ejTNmzfH39+fe++997w1Ot1Orv/8+iITupIh2ZnMc6ue470N75ldioiIiIiIiIjPiRMnfEGoxZXT6WTNmjVmlyEiIiIiIiIiIiIiIiKFQGoq/DudocAkJED79tC5M9xxByxfDlarMb9g5cpzh5VMmGD0ueEGGDfOOEb58vDUUzBxYu5rSU/PfV8REZGS5PXXYfjwnIekmSUoCLp1g2+/zdt5Tp07Q8OGxWvu1JmCg415n6GhZlciIiIiIiJStFm83oL+6F1EREREREREREqSY8dg587MhZ7T040wlsBAY9BE/fpQtqzZVYqIiIgUTnFxcUycOLFQBJZcKrvdTtOmTbMVrpBX3G43mzdvZsGCBaxbt46TJ09SrVo1hg4dyrXXXovL5cJut7Np0ybatWtHVFQU3333HTVq1CDo35HIS5Ys4brrruO6665jwYIFeL1e34L9GY4fP87hw4fZvHkz77zzDtu2beOTTz6hX79+Wdpddx0sXlxgl19ohITAO+/AoEFmV2I+txsefhgWLYKvv4bLL8//c3q9RrDlG2/AqlWQlGT8TZacDP9mTlyU3W4M3k5NNf6Ou/JKGDUKOnTIfaDLma8lp9OJw+HIVr/Dhw/TqFEjABYvXkzTpk3ZunUrU6ZM4aOPPmLUqFE899xzuSuqiPv7b+M59d9QpaIoONgIDho2LOv+H374gZtvvpmXXnqJYcOG+d7HAWJjY1mzZg0LFixg/vz5HDlyhMqVK5OSkkJ0dDQLFiwgMjLyrOfbhg0bGDZsGNu3b2f48OE8++yzLFq0iH79+tGjRw/mzp17zho9Xg+9Pu/FsphlJDuL5hc90B7I5B6TGXDFALNLEREREREREWHBggX8+uuveDwes0vJV3a7naFDhxIREWF2KSIiIiIiIiIiIiIiImKiefOM8JP4+Jz3HTgQPvkk835ux3TbbLBnD1Statx//nl49tkL97n7bpg82dh2uYxxv7kJUQkNhdOnc95PRESkpHr5ZeNndWGeNxQcDH36wJQpRrhbXouJgQYNjPlxxYnFAvXqwe+/G/P4REREREREJPf0Z5WIiIiIiIiIiOSrChWMm4iIiIjkjNfrZc6cObiym4xQyLlcLn799VcaNmxIdHR0gZzz448/Zty4cbjdbmrUqEF4eDixsbH89ddfXHvttb7F+vfv3096ejrXXXcdDRs2zHKM+vXrAxAWFobb7cZms2V5/PDhwzzyyCMsX76c2NhYXC4XAwcOpFq1aqSnp+Pn5+cLmOjYEX78MXeTioq6Zs3MrqBwcDohMhI2bIDSpQvmnBYLtG9v3MAIx/z1V6OGFStg82ZjwprLZUycAyMgxm6HUqWgUSPo1AlatDC+j3n1992ZAUYZr8WlS5dSsWJFrrjiivP2K1WqFA6Hg2bNmtG0aVO8Xi+XX345jzzyCH/++Scffvghffr04fKCSLUpZGrUMCZRPP544Z5EcTF+fsbz7v77z37smmuuIf6M2aV2u933Hlu2bFluvPFGunXrxpAhQ/jmm2+YPn06J0+eJDExkddff51x48YRGhoKwO7du3nttdeYNm0a9evXZ86cOVx33XWkpaXx4YcfAnDffff5zpXxM2Dfvn188803TNo6iZ2RO/HYi+5isCmuFO6Zdw/No5pTr1w9s8sRERERERGREiw9PZ0tW7YU+9AVMD5j+Omnn7jxxhvNLkVERERERERERERERERMFBhYcOcKCIDU1LP3e73GLUN4eOZ2YCCkpJzd58z/0ssYc37iRM5r8vPLeR8REZGS7PHH4bLLjAC25OTCNUfRZjN+33j1VWM+UG5D4S6malV47TV47LHiFb4SEACzZyt0RUREREREJC/oTysRERERERERERERERGRQmjTpk0cPXoU75mzWIo4l8vFV199xfDhw3E4HPl6rvfee48HH3yQ66+/nvvvv58GDRoQHh7uW3D/TP7+/tjtdv755x/fAv5Op5OTJ0/y4osvUrlyZYYPH47NZvM9fqbg4GC6devGlVdeidvt5uOPP6ZNmzY88MADjB07lnLlyuH1emnRwkJAQOEa1FwQ0tPh3/yaEi8gwBjknl+Dx7OjQgXo1s24PfNM5n6PB9LSjIlzAQFgtRZcTRaLhWXLltGtWzcqVKjA1q1bKV++vO/x+Ph41qxZw59//kn58uVp164dK1euZMOGDbRo0QKPx0N0dDSDBw/mtttuY/PmzSUyeAVg+HDYsQOmTy+aEwgcDqhSBRYsyP7rJOM9OePnpb+/P61btyYsLIyFCxficrmIiopi0qRJ+Pn58dJLL7F27Vpuu+02/Pz8ePXVV+nTpw+RkZEALF68mBUrVtCyZUs6d+7sO4/NZuPo0aP07t2bX2N+hfsoFqNu0txp9J3dl9/u/Q2b1XbxDiIiIiIiIiL5YNu2bWaXUGC8Xi/btm2jW7du+Pv7m12OiIiIiIiIiIiIiIiImCQgIO+POXYsjBtnbH/yCQwebGx37QpvvAEzZ8Iff8CRI1CxIgwZAtWqZfb/+efM7RUr4MAB+OEH2LvXGGfevLmx0HmGPXtyF7oCoP8qExERybmePY2fv3ffDYsXGwEsZgsOhssvN37POPP3ivxy333w6afwyy/gduf/+fJbcDCMGQMNGphdiYiIiIiISPFQDJaAEBERERERERERERERESle4uLiWLp0KU6n0+xS8lxycjI//PAD1113Xbbau91ukpKSKFWq1DlDT87l4MGDvPDCC3Tq1Il58+ZdtH2nTp24+uqrWbx4MVdddRUtW7YEYNWqVfz8888MHz6cRo0aAZx1/sjISD788MMs+3r37s1TTz3Fe++9R82aNRk5ciRer5emTS2kpGTrsouVWrXAXsz+Z9rtdmOz5S6gwMzQlQuxWiEw0Lzz16lTB39/f/r06ZMldOXPP//kf//7n+91VqlSJSpVqsTx48d59dVXGT16NC1atADgp59+Aoz3gJLKYoF334VTp+C77wrHBIrsstmMYKA1a6B06Zz3P/P9OS0tjbVr17Jnzx4GDRrEiBEjiImJoXbt2qSmpvL+++9z4MABRo4cyYgRI7IcZ/bs2bhcLoYOHUpAQIDvZ098fDxvvfUWv/72K8EPB5Pil4LH67nEqzafx+vh71N/8+q6V3mi/RNmlyMiIiIiIiIl1Nq1a4vl5+HnY7FY2LJli++zaBERERERERERERERESl5IiOhIP+LrGZNePrp8z/+3XcwY0bmfT8/uOkm43YuCQkwdGju66lQIfd9RURESrLwcJgzx/jZPXCgMXcoPb3g67DZjCC5114zwlAKas6cxWKEvDRoAElJBXPO/GKxQNWq8ISm84iIiIiIiOQZq9kFiIiIiIiIiIiIiIiIiEhW8+bNw+VymV1GvnC5XPz6668cO3bsvG3Wr1/PsGHDqFu3LrVq1WLAgAFMmzYt2+eYNWsWR44c4fHHHwdg3759rF27lrVr13Ls2DHS/x1J7PV68Xg8BAYG8vbbb/PKK69w4sQJXnvtNd566y2OHTtGy5YtWbRoEX369GHdunUAeDxnL7Tvcrl8+8uWLcuAAQMAWL16NQBWq5UyZYwQkpLE3x969za7irz12Wef8d5775GYmGh2KcVKdHQ08fHxvPPOOwC+hTaXLVvG9OnTadOmDXPmzGH//v0sXryY119/nTlz5nDnnXcybNgwBg0axIQJEwgMDKRPnz6A8RoviaxW+PRT6NkTgoPNriZ7HA6IioL16yEi4tKPFxcXx/Tp00lNTaVz587Uq1ePrl27UqNGDVJSUoiOjqZevXq89dZbVK5cmRdffBEwfl4sWbKE6OhobrjhBiAz0OXgwYN89913hHYJxV3aXSxCVzIkOZN4fuXz/HniT7NLERERERERkRIoISGB+Ph4s8soUE6nk23btpldhoiIiIiIiIiIiIiIiJioRg0oqOHOmzfDhAnwyy9w5IixOHtqKsTEwLffQr9+0KsXnDlVYsIE+Ppr2LMHTp8Glwvi4mDjRnj1VWOx8xUrclePxQJXXnnJlyUiIlKi9exp/Jy+9VYjACUoqGDO6+9v3Lp0ge3b4f77Cy50JUPVqjB5MgQGFux581poqPH7lt1udiUiIiIiIiLFh4JXRERERERERERERERERAqRuLg49u3bV6wDA9xuty/E5L82bdrE3XffzRdffEH9+vVp1KgRP//8M4MHD+aZZ57h1KlTwLkDFdxuNwA7duwAwN/fnw0bNnDXXXdx44030rVrV6KjoxkwYABbtmzBYrH4jlO7dm1atWpFcHAwzz33HEeOHGHPnj3MmjWLAQMGsHjxYoYMGYLb7cZqPfu/WW02G5AZyhIbG4vFYiEkJITU1FRfuzFjICQkt1+5oun++82uIO+MHTuWO++8k8cff5zly5f7nnOSN/z8/ADj9e1wOHC5XMyYMYO0tDQGDBhA739TfEqVKsWoUaN444032L9/P/Pnz2fz5s00bdqUBQsWULNmTTwejy8wY9GiRezcudO06zKD3Q4zZsAddxTcxInc8vc3Jo5u2gTR0XlzzIiICCZOnMibb75JmzZtgMz35zJlyvDiiy8yffp0XnjhBSpXrszTTz+Nv78/PXv2JDY2luHDh1OxYsUs/ZKTk/nj6B8ktUoi1ZN67hMXYamuVPrO7ovbo/c1ERERERERKViHDx/GXgJXDzh27Fix/n8AERERERERERERERERuTCLBS67LHd9p00z+mfcMowfn7lv8ODM/TExMHIktGoFkZHG+N3AQKhWDXr3hlmzzg6B+eQTuPlmqFULwsLA4YAyZaBFC2NexP79uasdjDkVrVvnvr+IiIgYwsON3wsOHjR+D4iMzL+5i6Ghxu8Eo0bB7t2waJERgGKW/v3hlVcK/7yp8wkOhh9+gLp1za5ERERERESkeCl5s1NERERERERERERERERECrFffvml2C+25vV62b59O9dddx3+/v6+fS6Xi3vvvZedO3cyZcoUbrzxRsLCwti8eTMPPPAAL774IjVr1mTwmTOAzmCz2XA6nQCULVuWb7/9ls8//5wqVarw2GOPERAQwJw5c/jqq6/Yvn0733//PVFRUYCxyN29995LWFgYDz/8MMHBwXi9XqpUqcLYsWNZsmQJP/30Ez/++CNdunQ569wWi8UX8gDw4Ycf4vV6ufrqqwkICMDr9WKxWOjbF4YPz+uvaOHVuTNUqmR2FZfO6XTy9ttv8/zzzxMVFUVcXBxPPPEEUVFRNGvWzOzyip2M11JqaipOpxN/f3/69u0LgMvl8oUfderUiYoVK/LCCy/Qr18/kpOTCQoKwuv1+tp899139OrVi2bNmvHII49w6623mnNRJrBaYeJEYwD+k09CWhr8myFSaAQFwbXXGhMzw8Ly9tgNGzakYcOGvvsZz4mM9+PmzZvTvHlz+vTpw/r165k2bRrLly/HYrEwd+5cmjZtytVXX+3rFx8fD9eBx1LIvoh5xIuXv0/9zYytM7iz0Z1mlyMiIiIiIiIlyMGDB0lPT79ou0aNGtGrVy/f/fHjx5/VZuzYsb7tb7/9li1btlzwmBEREbRu3ZrIyEhCQ0Px9/fH7XYTFxfH3r17WbdunfGZwH+EhYXRoUMHatasSUhICGlpaezfv59169axP5srTLndbhISEihVqlS22ouIiIiIiIiIiIiIiEjx06ED/Prr2aEnxZ3HAxqGLyIiknfCw+HRR41QlGXL4NVXYeVKY95OaqoxpyinHA6jf0oKXH65EbzWq5exv7B48EGIi4OXX4bkZLOryb6gIJg/3wi0ExERERERkbxlNbsAERERERERERERERERETG4XC42bdqE2+02u5R8Z7FYsix6l7HQ/a+//srAgQO58847Cft3Ff7GjRvz5JNPAvDJJ59w7NixLCEnZ3K5XISEhBAbG8sHH3xAw4YN+f777xkzZgwPPfQQ33//PZ06dWLHjh1MmjQJz78pBIsWLWLnzp3cfPPNBAcH+2pK+3dUcd26dQE4cOCA71wnTpzg9OnTxMXFsXPnTtasWcMHH3xAixYtWLhwIf379+faa6/1HQsgMBAGDy5cA4zzS0gIPPaY2VXkjaVLl/LUU09Ro0YN5syZw8iRI/njjz8YP348MTExZpdXLHm9XkJCQujYsSNpaWksWbIEALvd7nvdWq1W/v77bxYuXAiAn58fQJb3h549ezJx4kRCQ0MZPHgwzz77bAFfibksFhg5ErZsgUaN4N+3N9P5+RlBKzNmwDff5H3oyoVkPD8ynke1atXijjvuoGPHjni9XurWrcvvv//OPffcw44dO3z9ytUoh6W6pViPtElyJvHKmlfMLkNERERERERKmJiYGNPCyCtWrEjjxo2JiIggKCgIm82Gn58fFSpUoGXLltx7772ULl36rD733nsvzZo1o3Tp0tjtdoKDg6lXrx6DBg2iUaNG2Tq3zWbj8OHD+XBVIiIiIiIiIiIiIiIiUlS0bm2Muy9p3G6oVcvsKkRERIofqxW6dIHvv4fYWPjuO3jpJejZE6KijDmNpUoZ83jCwrJuh4UZ833KlYNrr4Vx42DWLDh0CDZuhD59CuecyGeegeeeM+ZtFgUhIbB0KXTqZHYlIiIiIiIixZPd7AJERERERERERERERERExPDHH3+YXUKBcTqdrFu3jhYtWvgWwT916hQAERERgBGiYrPZsFgstGjRgo4dO7Jp0ybWrVtHr169znncwMBAoqKicDgcpKWl8fLLL1O6dGnfAvv+/v7cf//9bN68mZUrV3Lo0CEqV67MoUOHAIiNjeX06dOUKlXK1x7wBbCcad26ddx1112EhIQQHBzM0aNHOXnyJJUqVeLZZ59lxIgRhIeHn9VvxAj48ENwOi/hC1gEhIVB585mV5E3AgMDqVGjBlOnTqVVq1aUL1+eHTt28M0331CnTh2eeuopypQpY3aZxUrG+8KNN97ItGnTmDhxIpUrV+bKK6/Ebrdz6NAhPvroIwCqV68OGKEsZ/J4PFitVu677z5at27NpEmTeO211/B6vTz//PMFe0Emq13bmOTw1lvw9NOQlgb/vi0WuKAgYwLGRx9B2bLm1ABGcI/X68VisRAXF8eyZcsAmDhxIna7nZSUFKpUqeJrP3PPTOx2O05v8X7z3hu/l02HNtEsqpnZpYiIiIiIiEgJceTIEdPOnZKSwm+//UZMTAwJCQlYrVZq165Ny5YtAeNzwaZNm/Ljjz8CxmdWN998M4H/rtSwa9cuNm3aRNWqVWnbti1Wq5Xrr7+emJgY4uLiLnju9PR0Dhw44Av9FhERERERERERERERkZKnWTMjhKSkqVfPWBheRERE8k9oKFx5pXF7+GFjX0IC7NgBSUmQkmLML/LzM0JLAgOhTh1z5/rk1iOPQJkyMHw4pKaC12t2RWfz8zPmVP34IzRpYnY1IiIiIiIixZeCV0REREREREREREREREQKibVr15Kenm52GQUmJSWFmJgYqlWrBmQGr2SEnpwZolChQgXatWvHypUr2bRpEzfccMNZIQsZ6tSpQ8WKFdm/f3+W/RlBDrVq1aJixYrExsZy/PhxKleuzGWXXUbZsmWZPn06LVq04OabbyYpKYm4uDimT5/OF198QZ06dbj66qt9x2vZsiUPPPAAe/bswePxULduXdq1a0fLli0JDQ0F8C3qf6ZatYwJUuvWFc5BvHkhKAgeewz+c+lFVseOHVmyZAlRUVG43W5q1KjBo48+yoEDB3jrrbeoVasWgwYNIiAgwOxSi50OHTowadIk+vbty/Dhw7nhhhto1aoVH3/8MStWrKB+/fp069YNOPv1Zj1jNl7jxo0ZPXo0J06c4IMPPuDKK6+kS5cuBX49ZrJaYdQo6NEDBgyAbduMCRIFNVkzNNSYJPDRR3Ce7KwCl/F8WbJkCatWraJt27Z06tTprHbp7nQ+2PhBsQ9dAUh1pfLm+jeZcfMMs0sRERERERGREiAhIQGXy2Xa+Xft2sWuXbuy7Nu9ezdVqlShYsWKQGY4N0Dt2rUpV64cAKmpqcyePRuXy8WuXbuIiIigZs2aOBwOWrRowffff3/Bc3u9XmJiYvL4ikRERERERERERERERKQoqVnTWOQ8OdnsSgqOv78xnllEREQKXmgotGxpdhX5Y8gQaNoU+vSBQ4cK1+9XQUFw1VUwdSqUL292NSIiIiIiIsWbMr9FRERERERERERERERECoH4+HhOnjxpdhkFKj09nc2bN/vuZ4QkpKWlZVlsz/tvOkn9+vUJCgrir7/+Ij4+/qzjZbS7/PLLqV+/PgDbt28HwOl04v43XcDr9XLkyBHsdjtVq1YFoH379tx9990cOXKEwYMH06FDB4YNG8ZNN93Es88+S+PGjZk6dSpVqlTxna9ixYo888wzfPrpp8yYMYNnn32Wq6++2he6ApwVupLh3XehOGd0hIfDPfeYXcWl83g8ANhsNqKjo7HZbL7naZs2bRg1ahSRkZGMGzeOlStX+tq7CyrJooS46aabWL58OS6Xi5dffpnevXvz3XffER0dzcMPP0zjxo2BzNdbxnvBtm3b+Pvvv33HqV69OmPGjCEhIYEVK1YU9GUUGrVrw88/w9q10L+/8V4UFJQ/53I4jMmgrVrBtGlw5EjhCV0500033cQrr7zCE088ARjPoYznUXp6Ot/s+Aa3t2S8rj1eD1//+TWnUk6ZXYqIiIiIiIiUAHFxcecN2DaDv78/DRo08IWrgBHEkqF69eq+7cOHD2f5HPvMIPCMsPGLiYuLy32xIiIiIiIiIiIiIiIiUuRZLDBiRPGeW/BfFgvce6/ZVYiIiEhx1LgxbN8OI0ca85nOM7WzwPj5QViYMadq3jyFroiIiIiIiBSEwjNDRURERERERERERERERKQEO3ToEDabLctCbSXBmYvR1atXD5vNxv79+0lMTKR06dJZ2laqVImwsDAOHz5MYmIiZcuWxev1+sIWMv6tXr06t9xyC0uXLmXOnDkMGjQIf39/33G2bdtGXFwcPXr0IDw8HK/XS9myZRk7diylSpVi5cqV/P777+zatYuaNWsyfvx4brzxRho0aHBW/TabLVfX3bgxjBoF//sfJCfn6hCFVmAgzJpl/FvUHDlyhOTkZE6dOuUL+gHOep5l3O/Xrx979+5l3LhxPP3000RGRtKwYUNsNhtOp5NDhw75wn3k0nTo0IEff/yRlStXEhMTg9frpX///lSsWBGHw3HW92jv3r1cccUV3HbbbYwZM4YrrrgCwPceu2bNGtOupbBo3BimT4d33jEG8L/2GsTFgdsNKSm5P67dbgS5uFwwcCA89BDUrZtXVecPh8PBY4895rt/ZmjWihUrGLFmBIm2RDNKM4UVK1N/m8ojbR8xuxQREREREREp5i7l8/CxY8fmWR39+vWjXr16WfbFx8ezZs0a/vrrL9++Mz+zTkzM+lnBmffDw8OzdV4FOIuIiIiIiIiIiIiIiMi998JLL5ldRcHp2BEqVTK7ChERESmu/PzghRegTx/jduiQOfM3g4Ohc2eYOlWBKyIiIiIiIgVJwSsiIiIiIiIiIiIiIiIihcDBgwdJT0+/aLtGjRrRq1cv3/3x48ef1ebMBee+/fZbtmzZcsFjRkRE0Lp1ayIjIwkNDcXf3x+3201cXBx79+5l3bp1xMfHZ+nTvn17qlWrRrly5QgMDMRms5GSksLRo0fZunXrRc+ZIS4uDrfbjc1mo27duoSHh/Pnn39y4sQJSpcujdfr9bUNDw/H4XBw+vRpAgICgKyL45/ppptuYtasWSxcuJB+/fpxxx134PV6WbNmDW+++SZ16tRh5MiRWY7h5+fH448/zpAhQ7DZbJQtWzZb15Bbzz4LX34Je/bAGZdZpAUGwtCh0KaN2ZXk3Ntvv820adPYu3cv8fHxtG/fntGjR9OlSxccDkeWthaLBY/Hg9Vq5b777iMmJoYPPviAF198kQ8//JDk5GTefvttdu7cyejRo2nZsqVJV1W8VKxYkX79+p21P+M95EzVqlVj3LhxjB8/nn379jF48GAiIyOZPXs26enpdOrUCcgaqlNShYXBiBHw4IOwcSNs2ACrV8PPP8P+/ZkhKhk3jwcsFiNgxWYzJiSkpkKpUkaYS6dO0Lw5tG9vTBIoyrxeL6fTTnOMY2aXUqCSXcl8vu1zBa+IiIiIiIhIvnM6nWaXcEF2e9YpN35+fr7t/4amnHn/zHYXouAVERERERERERERERERiYiAa6+FefOKz7yC8wkJgdGjza5CRERESoLGjWH7dpg0CV59FeLiIDExf89pt4PDAZdfbswdvf76/D2fiIiIiIiInE3BKyIiIiIiIiIiIiIiIiKFQExMTJaQkYJUsWJFGjdunGWfzWajQoUKVKhQgcsvv5zJkycTFxfne7xZs2aULl06S5+QkBBCQkKoWbMmkZGRLF68+KLnttvtHDt2jMjISKKioqhfvz7bt29n27Zt1KpVC8gMRomMjOTQoUN4vV4iIiJ8gQkej4fTp09nqSc8PJyZM2fSv39/Fi9ezNy5cwFIT0+nXbt2vPrqqzRp0iRLLRaLBa/XS4UKFbL5lbs0fn4weza0bQspKQVyynxXtiy88orZVeSMx+OhX79+zJkzhwYNGtC1a1e2bNnCqlWrOHnyJA6Hgy5dupzVz2q14vV6CQsL48EHH2Tfvn3MmjWLMmXKEBcXx5dffknLli2pV6+eCVdV/GUE36SlpbFy5UquvfZawAjK8Hq9WK1Wnn32WUJCQnj00Uf56aefcLvdWK1Wrr76arp37w6cP7ypJLJYoEUL4zZsmLEvJQV+/x22boWEBCNgJSXFeP8KDISAAKhVC5o1g3LlzK0/P1gsFkLrhhLwWwCp3lSzyylQO47vUDCRiIiIiIiI5DuPx5PrvlOnTj1r35AhQ3J1rGXLlrF+/XoCAgKoVq0aLVu2JCwsjK5du+JwOFi9ejVAlvD0/4aynHk/OyHrcGnXLyIiIiIiIiIiIiIiIsXHY4/BsmWQlGR2JfkrLAw6dza7ChERESkp/PzgwQdh+HBYsQJeew2WLzfC7tLS8u48ISHg8cDAgfDQQ1C3bt4dW0RERERERHJGwSsiIiIiIiIiIiIiIiIiJvN6vRw7dsy086ekpPDbb78RExNDQkICVquV2rVr07JlSwACAwNp2rQpP/74o6/Pvn372LRpE7GxsaSkpFC6dGnat29P2bJlAWjevDk//PADLpfrguf2er0cPnyYyMhIgoKC6N69O6tWrWL27Nn06tUry6LvBw8exGKxUKdOHdLT0/Hz8wNg+PDhfPbZZ/z666/UqlXLF2BTtmxZlixZwrp169i4cSPh4eG0aNGCuhcYuVrQC8w3bgyjRsH//gfJyQV66jwXGAizZhn/FhWnTp1i+PDhrFq1ivHjx3P77bdTo0YN9u7dyxtvvMF7773H6tWr6dKlyzkDCCwWC263m/r16/PYY4+xc+dOJk2aBMDdd9/t25a8Z7VaAfj5558ZOXIkY8eOpV+/fr7vUcb3a9CgQSxYsICOHTtSvnx5KlasSIMGDahTpw4ALpfrrEUyJVNgILRqZdxKqq0ntuKxesCd+2MMbDSQT3p9ctb+ZGcyRxKP8MvBX3jnl3dYt3/dRY/lsDoY1HgQnap1onHFxkQERxDqH0psciw/HfiJt35+i1Uxq3Jf7L+sFit7Tu2hVnitSz6WiIiIiIiIyPlcyucy+/fvz7M6Tpw44dvetWsXLpeLDh06AEYIeUbwypnh5CEhIVmOceb9kydPZuu8NpsttyWLiIiIiIiIiIiIiIhIMdKuHVSoAP/8Y3Yl+ScoyAiYKeApGyIiIiJYLEb4W+fOcPAgvP8+zJwJ+/YZv6M4nZCSkv3jhYQY4S0uF1x2GTzwANx6KwQH5981iIiIiIiISPZo9RARERERERERERERERERk50+fRqPx2Pa+Xft2sWuXbuy7Nu9ezdVqlShYsWKAPj7+2d5/JtvvjnrOKmpqfTr1w8wFoxzOBwXDV5xOp3s27ePpk2bYrFYuOuuu5gwYQIzZ86kf//+XH/99QAkJCTw4osv4nQ6GTp0KH5+fr7wla1bt5KYmMjGjRupVctYIP7MgIy2bdvStm3bHH5VCs7YsbByJWzcCKmpZleTO0FB8Mwz0KaN2ZVkn9frZc6cOcyZM4f77ruPESNGEBYWhsfjoVq1avTt25f33nuPhQsX8vjjjxMUFHTO49hsNtLS0ti5cyeHDx8GYPLkyQwdOrQgL6fEqlChAoGBgbz66qtER0fTtm1bLBaL7z01PDwcm83G2rVrWbJkCYAvnCnDsWPH2LhxI4cPH6Zu3bqUK1eOevXqFfi1SOG0cu9K0t3p+XLsIEcQNcrUoEaZGtxy2S30+qIXC/5acME+4YHhTO4x+az9kaGR9K7fm971e3P3vLv56NePLqk2q8XKpkObFLwiIiIiIiIi+crsQFy73X7Oz7DP/Pwo8Iyk6X/++YfWrVsDEBkZmaV/1apVfe327t2brfMreEVERERERERERERERETAWAx8wgRjwe7kZLOryR+hoXDXXWZXISIiIiVdpUrwf/9n3FJTYetW2LQJVq+Gn36CAweMIBYAmw3cbuN3tYAAqFULOnQw5lA2awZ16oDVau71iIiIiIiISFYKXhEREREREREREREREREx2fHjx7HZbBcNKSko/v7+1KpVi3Llyvn27d69+7ztrVYrpUuXpkmTJr59hw4dIiUlJVvnO3LkiG+7bNmyjBs3jjFjxnDTTTfRu3dvatWqxbp16/jpp5+4++67fWEsGYvSTZo0idOnT9OqVSu8Xm+W0JWiwOGAxYuhXTvYsQPS82d9/3wTFATDhsHjj5tdSc4kJCSwdOlSGjVqxJtvvonVas3y/Gnbti3Vq1cnICDgvKErACdPnuS5557jgw8+IDw8nOXLl9OiRYuCuowSr169ejzyyCMMGzaM//u//2Ps2LG0atUK67+j1pOTk9m7d68vRArA4/Fgs9nYuXMnU6ZM4YsvvuDAgQOAEdpUp04d+vXrx7hx43JcT1oabNtmBCmtWQO//QaJicZ+p9MYcO/vD4GBUK8edOxoDLRv0gRKlcqTL4nksU2HN+X5MdtPbQ9AlbAqvNn1TSqGVMRutTOqzaiLBq9kWLl3JV9s/4K/Yv+iTtk6jOs0jgrBFQB489o3mfH7DFJc2fs5fC6J6Yn8dPAn+jXsl+tjiIiIiIiIiFzMfwO/80NYWBgjR4703R8/frxv+8EHH+Sff/5h3759xMfHY7VaqVq1qi9cBeDgwYO+7b/++ovY2FjKli2Lv78/ffv2ZePGjVSvXp1q1aoBRtj4xo0bs1Wbn5/fpV2ciIiIiIiIiIiIiIiIFBs9ekD37jBvnjH2uDgJDIQvvoCQELMrEREREckUEAAtWhi3++7L3O/1gstlzPP09we7Vu0VEREREREpMvQnnIiIiIiIiIiIiIiIiIjJnE5nrvuOHTs2z+ro168f9erVy7IvPj6eNWvW8Ndff53VPiIigvvOHFGKEWjw119/sXDhwmyf97/Xf/fdd1O5cmUmTZrEypUrmTt3LpUqVeLRRx9l2LBhhPw72yYjeOWyyy7L9rkKq+BgWLEC2rSBf/4pOhOlgoJgwAB49VWzK8kep9OJw+EAoFSpUtx8881ERkZitVpxu92+5xRAYmIiqampJCcn4/V6cbvd2M8xSjokJIS1a9fSokULFi5cSGhoaIFdjxj69++Px+PhzjvvJDY2lv79+9OvXz9OnjzJmDFj2L17N23atAHA5XJht9vZuXMnN910Ezt27KBjx46MGTOG9u3b8+effzJr1ixefvll/vrrL2bMmHHBc3u9RsDKlCmwdi3ExBiD7t1uSE6+cN27dsGSJUb75GQoVw6aNzdeU717G6FMYq741HhOJJ/I8+Ou3b/W92/TyKY82vZRAKJCoy7aN8mZxJUfX8nqfat9+5b9s4wjiUf4ut/XAIT6h9KwQkM2HNqQ6xq9eFkds/riDUVEREREREQuQfny5S/p8/FL5efnR6NGjWjUqNE5H09MTGTRokW++16vlzlz5nDnnXcSEBBA7dq1qV27dpbHFy5cyKlTp7J1/sjIyEu7ABERERERERERERERESlWJk2CZcuKznyC7AgIgP79oVMnsysRERERyR6LxZjXpbldIiIiIiIiRY+CV0RERERERERERERERERM5nK58Hq9ZpdxXucKm7gQi8WSJcDiYlwu11n7rrvuOq655hr27t1LpUqVCAoKylENRVHp0vDzz3DVVbB9O6Smml3RhQUFwQMPwCuvGIOJC7uNGzfSo0cPPv74Y7p16wbALbfc4nuu/vc5e/r0aVwuF1WqVMFisWC1Ws86psvlws/Pj/nz5xMREZH/FyHnNWDAACIiInjggQd4+OGHefrppwFISkqibt26/O9//wOM97Njx47RrVs3YmJi6NSpE5MnT6ZWrVoANGrUiLZt23L55Zfz7rvvMmLECCZMmIDlP0/yhAT49FN47TU4ftwITsl4G8/JWqFpaZkTIw8fhnnzjBCme++FYcPg/vuhcuVL+tLIJfgn7h8CHYE40/JnAdhKoZXoXK2z7/6WI1su2icxPTFL6EqGnbE7z2p3qWLiYi75GCIiIiIiIiIXYrfbKVWqFHFxcaacf9WqVVSvXp3y5csTFBSEzWYjLS2N2NhYdu/ezYYNG0hJScnS5/Dhw0yaNIkOHTpQs2ZNQkJCSEtLY//+/axbt459+/Zl69x2u52qVavmx2WJiIiIiIiIiIiIiIhIERUeDtOmwa23GuOTi4OwMHjrLbOrEBEREREREREREZGSQMErIiIiIiIiIiIiIiIiIiZzu925Dl6ZOnXqWfuGDBmSq2MtW7aM9evXExAQQLVq1WjZsiVhYWF07doVh8PB6tVZF3o/efIkU6dOxW63U7p0aVq0aEFkZCR16tQhKiqK9957j9RspIe43e5z7nc4HNSuXTtX11JUlSoFq1fDjTfCunWQlGR2RecWGAjPPgtjxphdSfa8//77jBgxArfbzZdffkmXLl2w2WwXDAiKi4sjMTGRunXrAviCV9LS0jh16hQVK1b0hRJVqFAh/y9CLqpLly788MMPzJkzh19++YWTJ0/SpEkTHnjgAcLDwwFwOp307duXmBgjUOLPP/+kW7duXHHFFQwZMoRrr72W6Ohohg8fzrZt25gzZw4jRozwBbPs2AGvvw4zZ4LVmj+v0YQE49833jBunToZr7XOnS/YTfJBqisVC3mfLOUde/bP/K1HtzL6h9G5Pma/Bv1827tid7HjxI5cHytDuif9ko8hIiIiIiIicjGVK1fOVvDKli1b2LLlwqGl48ePP2tffHz8OfcDrF+/nvXr12erzjPFxcUxb968HPc7k81mIyoq6pKOISIiIiIiIiIiIiIiIsVPjx7QvTvMmwdpaWZXc2kCA+GLLyAkxOxKRERERERERERERKQkUPCKiIiIiIiIiIiIiIiIiMlsNhsWS+4Wdt+/f3+e1XHixAnf9q5du3C5XHTo0AGAZs2anRW84nQ6s5x/+/btPPbYY9jtdkJCQqhfvz6//fbbRc97ofCLkigwEJYsgY8+gocfNiZLuVxmV2UICoLy5WH2bGjRwuxqsmfIkCF88sknXHnllezYsYN//vkHt9t90efdkSNHSElJoXLlyr59hw8fZsaMGWzYsIHnnnvOF8qS29ev5L0qVarw8MMPn7Xf6/VisVh4+eWXWbVqFRUqVKBDhw506NCBxMREPvjgAzZs2MAbb7zBzTffTLly5Xj77bdZunQpNWvWJD0dnnkG3nkH0tPhPHlReSpjouSSJbBmjRG8MnWq8RqUgpHiTCmwcyU5kwj1C81V334N+vFkhycBSHenc/e8u/OkpnS3gldEREREREQk/1WpUoWdO3fidDrNLqVAOZ1OIiIizC5DRERERERERERERERECqHJk6FxYzh4sGDGLeeH4GAYNgw6dTK7EhEREREREREREREpKaxmFyAiIiIiIiIiIiIiIiJS0tntdlODG+x2+zn3e71e33ZgYGC22p+vT27OX5JZLHD33bBjB7RpY0w6MltgINx/P/z5Z9EIXTl69CjNmjXj888/55lnnuGFF16gevXqrFq1io0bN160/969ewGoUaMGAL///jvPP/88o0ePxuVyUbt27fwsX/LAme9HAKdOnWLJkiWEhoYyduxY3nnnHUaMGMGTTz7Jxo0bCQkJ4eWXXyYlxQjbiIqKYuDAgfz2m4X69eHddyElxZzJi0lJsHQp1K4Nc+YU/PlLKpcnf1Kv2k9tT/up7ekxswc//vMjAK0rt2bxgMX42fxydKyRrUfy+c2fY7faSXWl0nd2X1bFrMqTOt2eIjpTV0RERERERIqUqKgorNaSN7UlNDQUh8NhdhkiIiIiIiIiIiIiIiJSCJUpA2vXQtmyUBT/Ky0oCPr2hVdeMbsSERERERERERERESlJtIKRiIiIiIiIiIiIiIiIiMkKYnG1sLAwRo4c6bs/fvx43/aDDz7IP//8w759+4iPj8dqtVK1alVat27ta3Pw4EHfdrNmzWjSpAnbt28nNjaWlJQUwsLCaNGiRZZrOXDgQLZqU/DK+UVHw8qVMGUKjBwJLhekpRVsDcHBUK4czJ5dNAJXABYvXsztt99OaGgo77zzDrfccgtlypShe/fu/PLLL/z444+0adPmnIFHLpcLu93Onj17CAwMpEqVKqxevZrnnnuOZcuW8cwzz2R5/Ujhdeb312KxsGvXLtatW0efPn3o1asXFStWBMDpdFKhQgXuuusuRo8ezYwZM7j33ntJT4dnnrHwzjtG4IrZ0tON28CB8MknMHUqlC9vdlXFm7/dP1+Ou3b/Wt/2hoMbOPLoEQAql6pMx6od+f7v77N1nDe7vsnDrR8GIC41jt5f9mbF3hV5VqfDpsVfRUREREREJP9FRETgcuVP+GlhFh0dbXYJIiIiIiIiIiIiIiIiUohVrgxr1kDr1hAXBx6P2RVlT1AQdOsGH30E5xiuLyIiIiIiIiIiIiKSb7SCkYiIiIiIiIiIiIiIiIjJypUrh9vtNu38fn5+NGrUiEaNGp3z8cTERBYtWpRlX0REBBEREec95oYNG9i3b1+2zp8RfiDnZrHA0KHQvTtMmAAffABeLyQk5O85g4IgIgJGj4ZBg8A/f/IH8tyKFSvo3r077du358knn6RLly7YbDYA2rRpg5+fH7/99ts5Q1cAX9vDhw9jsVhYsmQJkyZN4tChQ3zzzTfceOONBXYtkrdiY2MB43kQGRmJ1+vFYrFgtVoBKF26NAAJCQkcOACdO8OhQ4UjdOVMSUmwdCnUrg3z50P79mZXVHwF2gPz/Rz/fS8KDwy/aB8/mx+f9v6Uvg36AhATF0P3z7vzx/E/8rQ2P5tfnh5PRERERERE5Fzsdjv16tXjjz/+wOv1ml1OgXA4HLQoKinXIiIiIiIiIiIiIiIiYpratWHDBmjXDk6cAJfL7IouLCgI+vSBKVPg3yHaIiIiIiIiIiIiIiIFRsErIiIiIiIiIiIiIiIiIiYLCws7bwhEQVi1ahXVq1enfPnyBAUFYbPZSEtLIzY2lt27d7NhwwZSzkge2Lt3Lxs3bqRy5cqEhoYSEBCAx+MhISGBgwcPsmXLFvbs2ZOtczscDqKjo/Pr0oqVqCh45RV4/nn4+mtje+dOSE+HvMrtCQw0Ql26d4dHH4XWrY0QlqKkevXqvPvuu7Rs2ZLmzZsD4PF4sFqtXHbZZYSFhTF37lw2bdpEs2bNzuqf8Vo8evQoycnJPP7449SuXZsdO3ZQpUqVAr0WyVsZYVFxcXGA8b12Op04HA4AVq9eDUBKSiWaNYPYWC9ud+F8AaSnG7euXWHOHOjWzeyKiqdS/qVwe/M+GK1ddDsAygSW4eHWD2d5LCM8ZWzHsYzrNA6ATzZ/wuC5gwEIsAew+PbFdKzWEYBTKad47PvHKBNQxndcgF2xuziefPyS6gxyBF1SfxEREREREZHsatOmDbt27cLpdJpdSoEIDg7W5+IiIiIiIiIiIiIiIiKSLTVqwKZN0KEDHD4MZ0ztKFSCguC+++D114veHAQRERERERERERERKR4UvCIiIiIiIiIiIiIiIiJiMovFQoUKFTh48OBF227ZsoUtW7ZcsM348ePP2hcfH3/O/QDr169n/fr12SsWI5BiwYIF2W5/IRaLhaioqDw5Vknh5we33mrctm6FiRPhxx/hn38gIAA8HkhKuvhxrFYIDs4MbWnQAHr1grvvhvLl8/US8lXVqlW55557sNuN/w73er1YrVY8Hg+VKlWif//+vP322+zZs4dmzZr5QlkyZIQIuf/9wgwcOJApU6aYci2St6Kjo2nRogUzZ87kyiuv5KqrrvKFrrz55pt8+umn+Ps34fXX+5KYCB5P4Z/xl5wMN90En31m/Ct5q2Z4TdJcaXl+3DVD1pxz/2e/f8bWY1sv2DciOMIXugJGeMusPrPOajfo20FM2zLtkuq8IuKKS+ovIiIiIiIikl1RUVGUKlWK2NhYs0vJdw6Hg7Zt25oaxi4iIiIiIiIiIiIiIiJFS1QUbNsGo0fDlCmFK3zF39+Yl/DZZ3DddWZXIyIiIiIiIiIiIiIlmYJXRERERERERERERERERAqBqlWrZit4pbhxuVxUqFDB7DKKrMsvh/ffN7adTti+HTZtgrVr4aefIC4O0tMhLc0IWvHzMyY2RUXBlVdCq1bQvDlUqwbFaZ2/jNAVwLeAYUa4Sv369fF6vcyfP5++fftmCV3JaBcWFsatt97K4MGD6d+/f8EVLvmqQoUKPP/889x44408+OCD9O7dm8qVK7N161bef/99vN5q2O3rSEiw4fWaXW32paTAgAHw7bdw7bVmV1O82K12aoXXYseJHflyfJfHRVxqHFuPbuXzbZ8z9bep+XKe3PCz+dGxaseLNxQRERERERHJAxaLhXbt2rFo0SKcTqfZ5eQrr9fLFVco7FRERERERERERERERERyJjAQ3nkHbrsN+vaFkyfND2AJCoKePY05DaVLm1uLiIiIiIiIiIiIiIjF6y1Ky4WIiIiIiIiIiIiIiIiIFE9//PEH3333HWlpaWaXUqDKlCnDiBEjzC5DSpD9+/dTr149ypcvz9KlS6lTp06Wxz0ez1lhLFK8rFu3jrvvvpu9e/eSkpKCzWbDz68KDsdWEhKC8HjMrjB3goLghx+gTRuzKyle7v7ubj767SOzyyhwYf5hfNX3K66pcY3ZpYiIiIiIiEgJ4XQ6ee2114p18IrFYqFx48b07NnT7FJERERERERERERERESkCEtJgdGjYcoUSE2Fgl5FLiDAGLv86afQvXvBnltERERERERERERE5Hy0WoyIiIiIiIiIiIiIiIhIIRAVFYXb7Ta7jAIXHR1tdglSgng8HqKjo+nZsyfHjx/n5MmTvv0ZFLpS/LVt25bly5cza9Ys3nzzTb76ag51624mKanohq4AJCdDjx4QH292JcVLuyrtCHYEm11GgUt2JtMsspnZZYiIiIiIiEgJ4nA4aNGiBXa73exS8o3NZqNt27ZmlyEiIiIiIiIiIiIiIiJFXGAgvPMOrFhhBJ8EBBi3/BYaCqVLw6hRsGePQldEREREREREREREpHDRijEiIiIiIiIiIiIiIiIihUDp0qUJCwszu4wC5efnR6NGjcwuQ4ogr9d7zu2LyQhVqVmzJikpKXz22WdZ9kvJUaFCBa6//npGjhzJ8eM92bUrFJfL7KouXVISDBtmdhXFS7PIZlgtJe89okxgGcoEljG7DBERERERESlhOnfuTFBQkNll5AuHw0G7du0oV66c2aWIiIiIiIiIiIiIiIhIMdGyJcyfb4SgPPYYlCljhKPkJbvdCHpp3hymToVjx+CFF4wAFhERERERERERERGRwqTkrQwhIiIiIiIiIiIiIiIiUki1b98ePz8/s8soMP7+/lSvXt3sMqQI2bFjB3/++ScbNmwgNTUVAIvFku3wFY/HA8Add9xBaGgo27dv5/Tp0zkKb5HiZf9+GDnSCCwpDlJT4dtvYfFisyspPuqXr4/T4zS7jALXslJLs0sQERERERGREshut9OnTx/sdrvZpeS5UqVK0aFDB7PLEBERERERERERERERkWIoKgqeew6OHoVPPoErr4TgYCMwpVQpsFiyfyx/f6OPw2Ecd9Ag2LgRNmyAW24x9ouIiIiIiIiIiIiIFEYKXhEREREREREREREREREpJBo0aFBiAiDsdjtt2rTBkpMZPFKiPf7443Tr1o2mTZvSunVrOnbsyHvvvQeQ7eeR1Wr8F3mZMmW4/PLLWblyJSdPntTzsITyeuH22yEtzexK8lZyMgwYAPHxZldSPNitdvpc1gebxWZ2KQUmxC+EB1o8YHYZIiIiIiIiUkJVrlyZZs2aFavwlYxAGZut5Hy+ICIiIiIiIiIiIiIiIgXP4YCbboKVKyEhAXbsgKlT4dFHoVUrCA2FjP+ystvBajVCWex2I2SlZ0948UX47js4cQIOHoQPP4TLLjP3ukREREREREREREREsqP4zEQRERERERERERERERERKeIcDgdNmjRh48aNeDwes8vJrHYBMAABAABJREFUd40bNza7BCkCkpOTufXWW1myZAndunWjbt26HDx4kJkzZ7Jhwwb27dvHvffeS40aNbJ9zAoVKhAVFUXjxo2pVKlSPlYvhdmUKfDrr+BymV1J3ktKgmHDYMYMsyspHka1GcWcHXNIdiabXUqBCHYEc23Na80uQ0REREREREqwa665hh07dnD69GmzS7lkDoeDtm3bEhERYXYpIiIiIiIiIiIiIiIiUoJYLFC1qnG7+easj7ndkJZmhLD4+RltRURERERERERERESKOqvZBYiIiIiIiIiIiIiIiIhIplatWmG1Fu//xrNYLNSrV4/AwECzS5Ei4LPPPuP7779nzJgxTJkyhVdffZUZM2Ywa9Ys6tatyxtvvMFbb71FTExMto6XEWr08ccf8+uvv+JwOPKzfCmkUlNh1CgjoKQ4Sk2Fb76BrVvNrqR4aFyxMTXL1DS7jAIRaA/k4dYPY7UU799FREREREREpHCz2+306dMHu91udimXxGq1Urp0adq1aweA1+s1uSIRERERERERERERERERI3AlKAj8/RW6IiIiIiIiIiIiIiLFh1ZJEBERERERERERERERESlEwsPDqVSpEpZiPHvFZrPRtm1bs8uQIsDr9fLVV18RGBjIXXfdRbly5XC73QDccsstvPjii1x++eVMmTKFGTNmkJCQcN5jZfTLCDYKDg7O/wuQQuurr6C4r3OZng7/+5/ZVRQfY9qNIcQvxOwy8p3H6+GupneZXYaIiIiIiIgIlStXplevXkU2fMVisRAYGEhoaCjXXXcdHTt2pHv37kyZMoWUlBSzyxMRERERERERERERERERERERERERERERESlWFLwiIiIiIiIiIiIiIiIiUsj07NkTm81mdhn5wm63c8UVVxAZGWl2KVIEWCwWkpOTKVu2LBEREYARnOL9NzGjd+/ejBw5kjJlyvDRRx+xbt26LP2Tk5OZPHkyR48exWaz+cJXRF55BRITza4if7nd8MUXcPq02ZUUD7dcdgsWim8oGoDVYqVH3R6UCypndikiIiIiIiIiADRo0IDrrruuyIWvWCwWLBYLixYtYuDAgfz4448cOHCAdevWMXz4cPr37292iSIiIiIiIiIiIiIiIiIiIiIiIiIiIiIiIsWKgldERERERERERERERERECpnw8HCuuuoqHA6H2aXkOX9/f7p27Wp2GVJEuN1uHA4He/bsYd68eUDmooUZ4Ss33XQTAwYMYO/evcycORPA99hnn33GfffdR9u2bQGKbaCR5Mxvv8Hff5tdRcGwWuHTT82uonjwt/vzUKuHCLIHmV1KvvG3+fNk+yfNLkNEREREREQki6ZNm9KtW7ciE75itVpxu91MnjyZjRs30q9fP2bMmMHWrVvZvHkzjz76KAsXLuTJJ/U3uIiIiIiIiIiIiIiIiIiIiIiIiIiIiIiISF5R8IqIiIiIiIiIiIiIiIhIIdS6dWvKli2LxWIxu5Q843A4uOWWW/Dz8zO7FCkibDYbQ4cOBeDbb7/l4MGDvscywldCQ0MZMGAANWrUYPr06WzcuNH3uhkwYAAVK1akf//+ptQvhdObb0JamtlVFIykJHjtNfg3i0gu0dNXPk1ESITZZeSLQHsg9zS7hyaRTcwuRUREREREROQszZo1o1evXoU+rNxqtZKamspbb71F6dKlef3113nttde47bbbCAoKonr16owYMYJu3brx2WefsWPHDrNLFhERERERERERERERERERERERERERERERKRYUvCIiIiIiIiIiIiIiIiJSCFksFvr06YPNZjO7lDxht9u5/PLLqVatmtmlSBHTqVMnWrduzcKFC1m8eDFp/yZmeL1eX8BKw4YNufPOOwHYtGkTAGlpaQQFBbF7926ef/55c4qXQic+Hr76CtxusyspOLGxsGaN2VUUD/52f2b3mU2gPdDsUvJcuaByvHzNy2aXISIiIiIiInJeDRo0YMCAAYSEhGC3280u5ywOh4P09HTefvttmjRpwmuvvcYdd9xB5cqVAePzTLfbTfny5alXrx6xsbHFKnhdRERERERERERERERERERERERERERERETETApeERERERERERERERERESmkwsPDufrqq3E4HGaXcskCAgLo2rWr2WVIEVSpUiXuuece3G43b7/9NitXrgSMcCKv14vT6QSgbt26AMTHxwPg7+8PQGBg8QtIkNxbvRr8/MyuomAlJcH8+WZXUXw0i2rG8JbDCbIHmV1Kngm0BzKrzywC7AFmlyIiIiIiIiJyQVWqVOHBBx+kUaNGhSZ8xWazERAQQHh4OC+88AKVKlXiiSeeoFu3bgQEBJzVFuDgwYOkpKQQHx+P1+s1o2wREREREREREREREREREREREREREREREZFiRcErIiIiIiIiIiIiIiIiIoVYq1atqF+/fpEOX/H39+fOO+/Er6SlHUieueOOOxg0aBDbtm3j5ZdfZunSpYARvpLx2ti2bRsOh4MWLVpk6WuxWAq8Xim8fvnFCCIpSbxeWLXK7CqKl+c7P09ESITZZeSJQHsg9zS7h9aVW5tdioiIiIiIiEi2+Pn5ccMNNzBgwABCQkJMDWBxOBzUqVOHESNGsHr1agCeeuopXwh5RqiK1+v1fU75zTff8Pnnn9OiRQsaNWqkzy9FRERERERERERERERERERERERERERERETygIJXRERERERERERERERERAoxi8XCjTfeSPXq1U1dQC63HA4Hd955J+XLlze7FCnCbDYb//d//0e/fv1YvXo1Dz30EJ999hler5e0tDRmz57NZ599RqNGjahZs6ZvQUOR/1q5EtzunPcbONAIMMm45USjRjBtGuzdC6mpEBsLW7bABx9A2bJZ21apAu+8Azt2QGIiOJ1w7Bj8+CMMHpzzujNs3ZrzuuX8/O3+zO4zmyBHkNmlXBKbxUZESAQvX/Oy2aWIiIiIiIiI5FjVqlV58MEHadKkCXa7vUDDy/38/AgJCeHmm2+mb9++eDweli9fTuPGjRkwYACQGbZyZujK3LlzeeqppwAYMGAAAQEBBVaziIiIiIiIiIiIiIiIiIiIiIiIiIiIiIhIcWbxasUZERERERERERERERERkULP7XbzxRdfEBMTg9PpNLucbHE4HAwYMIAqVaqYXYoUE0ePHuXNN9/ktddeA6BRo0YA7N27l+DgYObNm0eTJk3MLFEKudKlIT4+5/0GDoRPPsm8/+9amRf1wAMwYQLYbOd+vGFD2L7d2K5SBX799ewwljNNnGgcM6cCA40wl6pVc95Xzu/rHV8z4OsBpLhSzC4lxyxYKBdUjk33bCI6LNrsckREREREREQuSWpqKps3b2bdunWkpaWRnp6e5+ew2WxYLBaqVKlC27ZtqVGjhi9Yxel0cvXVV5OYmMhPP/2Ev78/TqfTFwaTmJjI119/zYQJE9iyZQsjR47k9ddfB8gSzCIiIiIiIiIiIiIiIiIiIiIiIiIiIiIiIiK5o+AVERERERERERERERERkSLC4/HwzTffsHPnzkIfvuLv78/AgQOJjIw0uxQphj799FMWLVrEihUrqFmzJg0bNuTVV18lNDTU7NKkEDt8GKpXh7S0nPfNTfDKNdfAkiVgtRrnnDwZli+HhASoXBnatYMXXoC9e432zz8PTz9tbMfHw8iRcPAgDB8OPXsa+10uIzwmKSln9ZcqBR9/DDfdlLN+cnFTf5vK8IXDi1T4igULYQFh/DL0F2qXrW12OSIiIiIiIiJ5xuv18s8//7Bu3Tr27t2L3W7H6XTi8XhydTyHw4HFYsFisdCsWTNatmxJWFjYOdved999zJo1i8mTJ3PLLbf49m/fvp0ZM2bw2WefERsby5AhQxg5ciQ1a9ZU6IqIiIiIiIiIiIiIiIiIiIiIiIiIiIiIiEgeUfCKiIiIiIiIiIiIiIiISBHi9Xr58ccf+emnn3C5XGaXcxaHw0FISAj9+/enXLlyZpdToiUnJ3P48GEOHTrE3r17SUhIwOVy+Z43NpsNu91OcHAwVapUoVKlSkRFRZkaXuL1wrJl0KYNBAdfvH1SUhIOhwM/P7/8L06KvPnz4fbb4fTpnPfNTfDKL79AixbG9qBBMG3ahdu/844RsgLw1VfQp4+x3awZbNyY2S4sLOfXYLXCo4/CK6/krJ9kz5Rfp/DgogeLRPiK1WKldEBpVg9ezWXlLzO7HBEREREREZF8k5yczKFDh3yfjx45coT09HTsdjtgfNaeMZ0mI1zF6/XicrkICwsjOjqa6OhooqKiiIiIwGazXfB88fHxXHbZZfj7+3PHHXdwxRVXsGPHDqZPn87u3bupUqUKd911F3fccQfVqlXL78sXEREREREREREREREREREREREREREREREpUexmFyAiIiIiIiIiIiIiIiIi2WexWLj66qupX78+s2fPJjExsdAEsNjtdlq1akWnTp0uugid5L3U1FR+//13du7cyeHDh32LCDqdTjwez3n7nThxgn379uHn54fb7cZmsxEREUHNmjVp0qRJgQWxJCXB0KGwcyesWpW9PsHBwb7FEUUuZu9eSE8vmHNVqpQZupKSAhUqwO+/Q61aEBcHixfDM8/AwYOZfZYuzQxe6dLFCGs5cAAefDCzzXff5S44xuOBP/7I7dXIxdzV9C7CAsK485s7C3X4isPqoFxQOdbdtY5qpauZXY6IiIiIiIhIvgoKCqJWrVrUqlWLK6+8EjCCnI8ePUpqaipOpxOXy4XVasVut2O32wkLC6NChQq+cJacCAsL47vvvuO+++7jpZdeyvK5/R133MGtt95Ku3btKFWqVJ5do4iIiIiIiIiIiIiIiIiIiIiIiIiIiIiIiBgsXq1CIyIiIiIiIiIiIiIiIlIkuVwuli9fzi+//GJq+IrD4SAkJIS+fftSsWJF0+ooqY4cOcL69ev5448/sFgsOJ3OPDluxuKC1atXp23btlStWhWLxZInx/6v3buhd29o1gzefx8CA/PlNFLCvf46PPEE5ObtcuBA+OSTzPsXeyl07w4LFly4zZEj0Lo1xMRk7nvoISOQpWzZrG3T0oz6/+//IDU1R6X7XH01/PBD7vpK9qzZt4Y+s/sQnxpf6AJYgh3BtKnchs9u+n/27ju8qvrw4/j7rgzCBgFBGYKAIiIgiOCqVFr3Qpyt4N7aFrcWx0/rqtpa98JRFNwibq0VUKZKFVAEZC/ZIwnJvff8/rglQBGFkOSQ8H49z30463u+n5PA7dNc8/08T8PqDcOOI0mSJElSlTVr1iy+//57xowZQ61atejSpQtd1jX0SpIkSZIkSZIkSZIkSZIkSZIkqVzEww4gSZIkSZIkSZIkqXTi8TiHHXYY7dq146WXXiI/P5+ioqIKnR9gv/3245BDDiEWi1XY3Du6VCrFxIkTGTlyJMuWLSOZTBIEQZnOsa7M5/vvv2fmzJnk5ubSvXt39tlnH7KysspsnmHDoF8/uOkmuPDCXy60kEqroABSqYqZq3btjffnzoU//Smz/de/QpMm0KgR3HEHnHrq+uvmzMlc+7/FK9nZ0KcPvPsujBhRukz5+aUbpy13QNMDmHrpVP743h957j/PbRflK4logux4Ng8d8RBn7H1GuRVoSZIkSZKkjF133ZWmTZvSs2fPkmNBEPzi/ydPpVL+jF2SJEmSJEmSJEmSJEmSJEmSJKmULF6RJEmSJEmSJEmSKrnGjRtz2WWXMXXqVEaOHMncuXMJgoBUOTUMZGVlEYvF6Nq1K/vuuy/Vq1cvl3n00xYsWMCQIUNYvXo1xcXFFTJnUVERRUVFfPjhh/z73//mhBNOoGXLltt0z3Qabr0VHn8cXn8duncvm6zS5qRSUMb9RJtVWLjx/q23wuDBme3ateGRRzLbRxyx/ppTToEXXshsT5kCvXvD1KmZPwcOhN13h3fegTZtYN68rc/03y4llbO8rDwePfpRTmt/Gqe8fAor1q4IrYAlL5FHt1268dzxz7FzjZ1DySBJkiRJ0o5mw4KVtWvXkp2dvdnSlQ0LWWKxGAUFBUycOJGioiJyc3PZe++9LWORJEmSJEmSJEmSJEmSJEmSJEnaAhavSJIkSZIkSZIkSVVAJBJh9913Z/fdd2fZsmWMHTuW8ePHA5nSjG0Vj2c+WmzUqBE9evSgdevWRKPRbb6vtlwqleKTTz5h1KhRJENqUCguLqa4uJjBgwezxx57cMQRR5Cdnb3V91m2DH73O1ixAsaNg0aNyiGs9D9yciAWyxSwlLeZMzfe/+GHn96uXh0ikUwhzEUXrT/+0EPw9deZ7eeegz/8ATp2zFx/1FHw2GNbnyk3d+vHqPQObn4wUy+bSv/3+zNwwkCikSj5xfkVMneNrBokYgnu/839nLH3GZtd3FWSJEmSJJWv7OxsCgoKeOGFFzjttNPIyckpObdh6cqECRP44IMPeOihh5gxYwaQ+Zn8/vvvz6mnnsoFF1wQRnxJkiRJkiRJkiRJkiRJkiRJkqRKw+IVSZIkSZIkSZIkqYqpU6cOvXr14tBDD+X7779n9uzZzJw5kx9//BHIlLT8XBlLPB4nFotRXFxMjRo1aNy4Mc2aNaNVq1bUq1evoh5DG1iwYAFDhgxh9erVoZWubKi4uJiJEycydepUTjjhBFq2bLnFY//zHzjhBDjySLjnHkgkyjGotIGKLF75z38yBUN16mT2mzdff27D7TlzMqUrADvttP54zZob32/D/Vq1SpepWrXSjVPp5WXl8fBRD3Nbz9t46sunuPfze1lVtIrVRavLfK5ENEE8GqdDow5c3eNqjmp9FPGo/1mQJEmSJElhCYKA/Px8WrZsyaJFiwA466yzSs5HIhEKCgp44403eOaZZ3jvvfdo1aoVF154IQcddBALFy7kqaee4pprrmHGjBnccccdYT2KJEmSJEmSJEmSJEmSJEmSJEnSds8VFiRJkiRJkiRJkqQqKh6Ps8cee7DHHnsAmYXeli9fzvz585k3bx4FBQUUFRVRXFxMNBolKyuLrKws6tWrR+PGjWnYsCFZWVkhP4U+++wz/vWvf20XhSsbSqVS5OfnM3jwYPbee2+OPPJIIpHIz44ZNAguvxzuvx9OP71ickrr1K6dKfr5md6prTZgANx0U2Z74EDo1y+zXVwMjz4K11yT2b/hBli+fP32OoMGrd+eMAHats1s/+EPsGgRTJ8OJ54IG3YbjR1buqz2ZoWnbm5d+nfvzx/3/yMfTv+Qu0bexchZI8mKZ7GmaA2poHRtQNmxbLLj2STTSc7scCaX73c5beq3KeP0kiRJkiSpNCKRCHl5efTt25fBgwdz5JFHbnS+oKCAIUOG8I9//IPx48ez66670rt3b2644Qaq/bdB9+ijj+avf/0rd911Fx07duTkk08O41EkSZIkSZIkSZIkSZIkSZIkSZK2e5EgCIKwQ0iSJEmSJEmSJEmSNhYEAR9++CFjx46luLg47Dg/K5FI0LJlS3r37k0sFtvkfHExXHUVvPkmvPoqdOgQQkjt8L78Eg4+GFat2vqxZ56ZKVZZZ13H0OaKVwBycuDDD6FHj5++56hR0LMn5Odn9tu2hZEjoW7dzed4+WU46aStz5+bC/fcAxddtPVjVT4Wrl7I2HljGT1nNJ/O/JQJCyewNrWWrFgW6SBd8ooQIRqJEo1EiUQiFBQX0DCvIfs22ZeDmx3Mvo33pfPOnclN5Ib9SJIkSZIk6RekUqmSn58OHz6cs846i2nTpgHQuHFj1qxZQ5MmTbj55ps58sgjycnJYeLEiVxxxRXMmTOHDz/8kCZNmoT5CJIkSZIkSZIkSZIkSZIkSZIkSduleNgBJEmSJEmSJEmSJEkbC4KAYcOG8Z///Ge7L10BKC4uZtq0afzzn//k9NNP36h8ZeFC6NMH8vJg3DioUyfEoNqhtWsHhYUVN19hYaZY5bLL4LTToHXrTGHLd9/Biy/CffdBUdH667/9FvbZB/r3z4xr3hyys2HFCvj6axg0CJ58snRZEgno3LksnkplpWH1hhzV+iiOan1UybH5q+bz5YIvWVawjIJkAYXJQmKRGDnxHHLiOexaa1f2abQP1bOqh5hckiRJkiSVxoalK9OnT+f3v/89M2fOpGfPntx55500atSIOXPmcPHFF3PZZZeRlZXF0UcfTbt27Tj++OO5++67+fLLLy1ekSRJkiRJkiRJkiRJkiRJkiRJ+gmRIAiCsENIkiRJkiRJkiRJktZ7//33GTduXKUoXdlQPB6nRYsWnHLKKUSjUUaNgpNOgn79YMAA2KCPRQpF69bw/fdhp6h48TisXAm5uWEnkSRJkiRJ0qBBgzjjjDPo06cPAwcOJCcnp+Tc4sWLadOmDb/97W956qmnyM7OBuCmm27irLPOomnTpmHFliRJkiRJkiRJkiRJkiRJkiRJ2m5ZvCJJkiRJkiRJkiRJ25Hhw4czfPjwSle6sk4ikaBt27YsXHg8AwZEePJJOProsFNJGWeeCc8+G3aKite8OfzwQ9gpJEmSJEmSdmxBEBCJRDjppJMYOnQoY8eOpX379qRSKWKxGGvXriU7O5ujjz6aDz74gO+++45mzZptNFaSJEmSJEmSJEmSJEmSJEmSJEmbioYdQJIkSZIkSZIkSZKUMXPmzEpdugJQXFzMhAnfMmzYl4wcaemKti8HHgjVqoWdouLtt1/YCSRJkiRJkrRO48aNyc3NpX79+gBEIhGCICA7OxuAZDJJNBqlqKjoZ+8TBEG5Z5UkSZIkSZIkSZIkSZIkSZIkSaoMLF6RJEmSJEmSJEmSpO1AUVERL7/8cqUuXVknGi2me/d3adhwZdhRpI106xZ2gopXrRocemjYKSRJkiRJkhSJRIBM8Up+fj7Dhg0DIBqNEolEKCgo4LnnnuP9998nOzubvLy8knKVdWMBFixYsMkxSZIkSZIkSZIkSZIkSZIkSZKkHZnFK5IkSZIkSZIkSZK0HXj//fcpLCwMO0aZSaVSvPLKKyULA0rbg3btYJddwk5RsdJp6NMn7BSSJEmSJEla5+KLL6ZRo0Y89NBDvPLKKwDMmDGDF198kb/97W9kZWVx44030rhxYyKRSMnPWD/++GPOOOMMOnfuzCmnnMKgQYPCfAxJkiRJkiRJkiRJkiRJkiRJkqTtRiRwlRtJkiRJkiRJkiRJCtXMmTN5/vnnSSaTYUcpU4lEgt/+9rd06tQp7ChSiaeegssugzVrwk5S/mIxOOUUeP75sJNIkiRJkiRpQ6NGjeKoo45i+fLl7L333vz444+sXLmSZDLJqaeeyjXXXEOrVq1Krp85cyZHHnkkkydPpkGDBhQVFZGfn8+FF17IvffeG+KTSJIkSZIkSZIkSZIkSZIkSZIkhS8adgBJkiRJkiRJkiRJ2pEVFRXx8ssvV7nSFYDi4mLeffddVq5cGXYUqcQpp4SdoOJkZ8Mf/xh2CkmSJEmSJP2vbt268corr3D++eezdOlSFi9eTI8ePbj55psZMGDARqUrAP/85z+ZNGkSl19+OePGjWPy5Mn8/ve/58EHH+TBBx8M6SkkSZIkSZIkSZIkSZIkSZIkSZK2D5EgCIKwQ0iSJEmSJEmSJEnSjurTTz9l+PDhVbJ4BSASibDnnnvSu3fvsKNIJS6+GB5/HIqLw05Svtq1g2++CTuFJEmSJEmSfs6iRYsoKCigadOmpNNpYrEYK1eu5PvvvyeZTNKsWTPefPNNLrjgAubMmUPjxo0BmDp1Kv379+fLL7/k/fffp02bNiE/iSRJkiRJkiRJkiRJkiRJkiRJUjiiYQeQJEmSJEmSJEmSpB1VOp1m9OjRVbZ0BSAIAr777jsKCgrCjiKVuPxyiMfDTlG+qleHq64KO4UkSZIkSZJ+SYMGDWjWrBmRSIRYLMbEiRM577zz6NWrFwcffDC77747H330EQDDhw8vGdeqVSuOPvpoFi5cyGeffRZWfEmSJEmSJEmSJEmSJEmSJEmSpNBZvCJJkiRJkiRJkiRJIZk6dWqVLl3Z0Jdffhl2BKlE69Zw0EFVu3wlNxf69Ak7hSRJkiRJkrZUEAQUFhZy7733MmTIEJo1a8btt9/O7bffTuvWrQF44YUXmDx5csmY5s2bU1RUxPTp08OKLUmSJEmSJEmSJEmSJEmSJEmSFLoqvISIJEmSJEmSJEmSJG3fRo4cSVFRUdgxyl0ymeTzzz9n//33JxKJhB1HAuDpp6FNG1i1KuwkZS83F154AXJywk4iSZIkSZKkLRWJRJg2bRqvvfYaO++8M/fffz/7778/iUQCgCZNmnDRRRcRiUS48MILady4MXfddRdASTGLJEmSJEmSJEmSJEmSJEmSJEnSjsjiFUmSJEmSJEmSJEkKwdKlS5k3b17YMSpMUVER06dPp2XLlmFHkQDYeWf4xz/gootgzZqw05SdnBw4+WTo2TPsJJIkSZIkSdpaK1asYPny5Rx44IEcdNBBAARBAMAFF1zAu+++y9ChQ/nwww8BWLNmDfvvvz8HHHBAaJklSZIkSZIkSZIkSZIkSZIkSZLCZvGKJEmSJEmSJEmSJIVgzJgxpNPpsGNUmKKiIkaOHGnxirYrv/sdPPMMfPopJJNhpykbNWvC3/8edgpJkiRJkiSVRiKRoEGDBhQUFGx0PJ1OE4vFqF27Nscccwx9+vQhPz+f4uJiTj75ZGrXrl1y7ejRo9lpp53YbbfdKji9JEmSJEmSJEmSJEmSJEmSJElSOCxekSRJkiRJkiRJkqQQTJ48eYcqXgGYOXMm6XSaaDQadhQJgEgEnn8e2rSBVavCTrPtcnNh0CCoUSPsJJIkSZIkSSqNfffdl86dO/PFF1/w/vvv06tXLwBisRgAP/zwA3PmzGHgwIHUrFmzZFwqlSIWi7F48WL++te/MnbsWL799luys7NDeQ5JkiRJkiRJkiRJkiRJkiRJkqSK5Go2kiRJkiRJkiRJklTBioqKWL16ddgxKlw8HufHH38MO4a0kZ13hkcegWrVwk6ybapVgzPOgJ49w04iSZIkSZKk0opEItx7770sX76c2267jY8//phIJMLq1au59NJLGT58OLvuuusm49YVs9SvX58+ffqwYsUKjjvuuApOL0mSJEmSJEmSJEmSJEmSJEmSFI5IEARB2CEkSZIkSZIkSZIkaUcya9YsBg0axNq1a3/2ug4dOmy0ON7NN9+8yTUDBgwo2X799deZMGHCz96zYcOGdOvWjZ133pkaNWqQnZ1NKpVi+fLlzJgxg88++4wVK1ZsNObMM8+kefPmm73npEmTeOmll352XoCsrCx++9vf0rFjx1+8Vqpot98Ot90G+flhJ9l6ublwyCHw5psQj4edRpIkSZIkSdvqpZdeol+/fsRiMdq3b8/cuXOZOXMm9evXZ8iQIRxyyCGbjAmCgEgkQmFhIQ8//DB/+tOfuOaaa7j99tsr/gEkSZIkSZIkSZIkSZIkSZIkSZIqkMttSJIkSZIkSZIkSVIFmz9/PqlUKpS5GzVqxD777LPRsVgsRoMGDWjQoAHt27fnscceY/ny5WU+d1FREbNnz7Z4Rdul666DpUvhkUdgzZqw02y5nBzo3Blee83SFUmSJEmSpKripJNOIp1O889//pO33noLgIMOOogbb7yRQw45pKRkZUORSIQgCMjJyeG0005j2rRp3HHHHXTp0oXjjz8+jMeQJEmSJEmSJEmSJEmSJEmSJEmqEC65IUmSJEmSJEmSJEkVbObMmSSTyVDmLigo4Msvv2TmzJmsWrWKaDTK7rvvTteuXQHIzc2lU6dOfPzxxz85/qmnntrkWH5+/hbPP3v27NIFlyrA3XdDNAoPPghb8dc6NNWqwX77wbBhkJ0ddhpJkiRJkiSVpZNPPpkTTzyRH374gfz8fDp06FBy7n9LVzY8HgQBDRs25Pzzz2f69OmcdtppTJ48mebNm//inEEQkE6nSSaTpNNp4vE48Xh8s/NJkiRJkiRJkiRJkiRJkiRJkiRtDyxekSRJkiRJkiRJkqQKNnfu3NDmnjJlClOmTNno2NSpU2natCmNGjUCIPtnGhy2tThl6dKlpNNpotHoNt1HKg+RCNx1F9SrB7fcsn2Xr1SrBocdBi+9BIlE2GkkSZIkSZJUHuLxOLvvvnvJ/pb8bHVdSUr79u258sorGT16NMcffzxffvnlRtetWbOG+fPnM3fuXGbOnMmCBQsoKCggEomUzJFOpwmCgHg8Tv369WnWrBm77LILjRs3pk6dOhaySJIkSZIkSZIkSZIkSZIkSZKk7YLFK5IkSZIkSZIkSZJUwVavXh12hBLZ2dm0atWK+vXrlxybOnXqZq+//PLLqVGjBkVFRcyfP5/x48czadKkLZ4vFouxevVqatasuU25pfJ09dXQti307ZspXykqCjvRepEI5OTAddfBNddALBZ2IkmSJEmSJFWU/y1d+d8ilvz8fBKJBEOHDuW7777j7bffZtmyZSxbtoyrr76ayy+/nM8//5xp06ZRVFREPB6nuLiYdDpdco8gCEilUhvNk0wmWbBgAQsWLODLL78kCAKCIKBRo0Z069aNtm3bEvMHVZIkSZIkSZIkSZIkSZIkSZIkKSQWr0iSJEmSJEmSJElSBQqCYKNF7LbGgAEDyizHySefTNu2bTc6tmLFCkaMGMH333+/2XG1a9cGIDc3l912243ddtuNUaNG8d57723RvJFIhGQyWercUkU59liYOhXOOQfefz9TwBK2atWgRQsYMgT23DPsNJIkSZIkSapIQRAQiURIpVIlJSfRaJRVq1axdOlSRo4cyVtvvcX333/P+PHjS863bt2aPn36kJ2dzcCBA0kmkwRBALBJwcqWKNqgpXjOnDm8+eabDB06lC5dutClSxdLtyVJkiRJkiRJkiRJkiRJkiRJUoWzeEWSJEmSJEmSJEmSKlA6nSYSiZQsbLe9icc3/Rh5zZo1jB8/nlmzZrFq1Spq1arF/vvvT4MGDQDo1q0bX3/9NfPmzfvF+1u8osqkXj147TV4/XXo2xcKCmCDdSUrTCQCOTlw3XVw9dXwE/9MJUmSJEmSVMVFIhEAYrEY+fn5fPbZZ0yfPp2nnnqKxYsXM336dACaNWvGfvvtx+mnn05WVhaLFy8mEolsVJhSltbd9/PPP+fzzz+nefPm/OpXv6JJkyblMp8kSZIkSZIkSZIkSZIkSZIkSdL/cikOSZIkSZIkSZIkSapA21K88tRTT21y7KyzzipVjo8++ojPP/+cnJwcmjdvTteuXalVqxa/+c1vSCQSDB8+vOTal19+eZPxU6ZM4bLLLiM7OxuANm3abFHxCkAqlSpVZiksxx0H06bBpZfCq69CNJopYSlviUSmZKVjR3j8cdhzz/KfU5IkSZIkSduvf/3rXwwePJjPPvuM77//nrVr1wLQqVMn+vTpw9FHH02XLl1YuXIlH374IclkssJ+HrtunmnTpjFz5kw6derEr3/9axKJRIXML0mSJEmSJEmSJEmSJEmSJEmSdlwWr0iSJEmSJEmSJElSBYrFYqTT6VKNnT17dpnlWLx4ccn2lClTSCaTHHjggQB07tx5o+KVn5Kfn8+SJUto3LgxAHl5eVs0bxAELrSnSqlePRg0CH78MVOCcv/9UFgIq1aV/Vzr/jmdeSZcfjm0br3pNel0mh9++IGsrCx23XXXsg8hSZIkSZKk7U67du146aWXWLZsGT169KBnz5506NCBo446iuLiYoIg4PXXX2fmzJkUFxeHljOZTPLFF1/w7bff0rt3b39+JUmSJEmSJEmSJEmSJEmSJEmSypXFK5IkSZIkSZIkSZJUgaLRKJFIhCAIQpk/Ho+TTCY3Ob5hntzc3JLt6tWrE41GWbly5UbXV6tWjXr16pXsr169eovmD4KAeNyPqlV57bQTXHcdXH01vPce3HUXfP455OZCfj6UZj3LaDQgFisgEsmhadMo11wDp54K1aptfszSpUu5+uqrWbBgASNGjCj9A0mSJEmSJKnSaNCgAaNHj2bOnDkccsghG52bMmUKQ4cOpbi4uNTl32UpmUyycuVKnn32WTp16sSvf/1rS7klSZIkSZIkSZIkSZIkSZIkSVK5cDUbSZIkSZIkSZIkSapgiUSCoqKicrt/rVq1uOKKK0r2b7755pLtSy+9lB9++IFZs2axYsUKotEozZo1o1u3biXXzJ07t2S7Xr16nHHGGXz77bdMnTqVFStWUKtWLbp37052djYA6XSaSZMmbVG2dDpdMk6qzGIxOOKIzGvJEvjiCxg3Dj75BL78ElasyJSxAARB5hWJZF4ARUUQj0P79nDQQRG6dq1G586w667rr/k5tWrVolmzZrz66qusWrWKGjVqlNuzSpIkSZIkafvRqlUrWrVqBUAqlSISiTB06FAmTpxIcWlagctZMpnkiy++4Pvvv+ess86ievXqYUeSJEmSJEmSJEmSJEmSJEmSJElVjMUrkiRJkiRJkiRJklTB6tWrx/z580OZOysriw4dOtChQ4efPL969WreeeedjY7F43H22msv9tprr02uD4KAjz76iEWLFm3R/IlEgtx1bRRSFVGvHhx2WOZ17bWZY0uWwMSJsHo1FBZmXllZkJOTKWTZffeNS1aCICCdThOJxH5xviAISCQS9OzZkwcffJBnn32Wiy++uByfUJIkSZIkSdurIUOGMH369O2ydGWdZDLJihUrePTRRzn77LOpXbt22JEkSZIkSZIkSZIkSZIkSZIkSVIVYvGKJEmSJEmSJEmSJFWwZs2ahVa88umnn9KiRQt22mknqlWrRiwWY+3atSxZsoSpU6cyduxYCgoKSq6fN28eb7zxBrvvvjsNGzYkLy+PRCLB6tWrmT17NmPGjGH27NlbPH+jRo3K47Gk7U69enDQQVt+fSQSIRb75dKVDbVv35799tuPJ5980uIVSZIkSZKkHUwqlWLQoEHMmjWLZDIZdpxflE6nWbNmDY899hjnnnsuderUCTuSJEmSJEmSJEmSJEmSJEmSJEmqIiJBEARhh5AkSZIkSZIkSZKkHck333zD0KFDKSoqCjtKhYpGoxx44IEccsghYUeRtkvr/hOOSCSy0XYqlSopZUmlUkSjUSKRCMlkkjvvvJMbb7yR2bNn06RJk9CyS5IkSZIkqeKk02mGDBnC9OnTKS4uDjvOVolEIuTl5XHeeedRo0aNsONIkiRJkiRJkiRJkiRJkiRJkqQqIBp2AEmSJEmSJEmSJEna0TRu3LikVGFHkkgkLIaQfkYkEikpVNlwe13pCkAsFiMSiQAQj8c5+OCDqV69Ok899VRYsSVJkiRJklTBhg0bVilLVyBTPpyfn8+TTz5JYWFh2HEkSZIkSZIkSZIkSZIkSZIkSVIVEA87gCRJkiRJkiRJkiTtaOrUqbNDFq8kk0kaN24cdgxpu5VKpTj88MPJyspit912Y+nSpdSpU4cmTZrw448/0rRpU/Ly8li+fDm777472dnZTJ06ld12243Bgwdz4403hv0IkiRJkiRJKmffffcdX3/9daUsXVknnU6zevVqhg0bxoknnhh2HEmSJEmSJEmSJEmSJEmSJEmSVMlZvCJJkiRJkiRJkiRJFSwSidCoUSPmzJkTdpQKlZ2dTV5eXtgxpO1WLBZj5cqVjBkzhkgkskUFTdFolEgkQiqVYtKkSey5554VkFSSJEmSJElhKCgo4PXXX6/UpSvrpFIpvvvuO6ZOnUqrVq3CjiNJkiRJkiRJkiRJkiRJkiRJkioxi1ckSZIkSZIkSZIkKQRdu3Zl0aJFFBUVhR2lQsRiMTp37hx2DGm79/rrr7N48WImT55MVlYW8XicqVOnUqtWLVatWsXMmTOpX78+Cxcu5Mcff6Ru3brMmjWLOXPm8OOPP4YdX5IkSZIkSeVo6NChVaJ0ZZ3i4mJeffVVLrvsMnJycsKOI0mSJEmSJEmSJEmSJEmSJEmSKimLVyRJkiRJkiRJkiQpBHvssQfDhg0LO0aF6tKlS9gRpO1eo0aNaNSoEXvttdcm54IgIBKJAJBKpYjFYkBmgcpEIlGhOSVJkiRJklSxvvvuO6ZOnUoqlQo7SpkqLi5m2LBhnHjiiWFHkSRJkiRJkiRJkiRJkiRJkiRJlVQ07ACSJEmSJEmSJEmStCOKx+N07ty5pDihqmvRogU1atQIO4ZUqaTT6Y22I5EIQRCQTqeJxWIl24lEglQqRVFRUYhpJUmSJEmSVF4KCgp4/fXXKS4uDjtKmUsmkyWlMpIkSZIkSZIkSZIkSZIkSZIkSaVh8YokSZIkSZIkSZIkhaR16y6kUmGnKH9ZWVl079497BhSpRONRjfZjkQiG20HQUAymSQWi5GVlRVKTkmSJEmSJJWvMWPGkEwmw45RboqLi3n33XfDjiFJkiRJkiRJkiRJkiRJkiRJkiopi1ckSZIkSZIkSZIkqYItWgTXXgudOtWmoGDXsOOUu5ycHJo3bx52DKlKSf23tSkWixGPxyksLOTZZ5/lmGOOCTmZJEmSJEmSylI6nWb06NFVungFYOXKlcydOzfsGJIkSZIkSZIkSZIkSZIkSZIkqRKyeEWSJEmSJEmSJEmSKsjcuXDFFdC2LaxcCV98ARdeeAjxeDzsaOUmkUhw8MEHE4lEwo4iVUpBEPzk8VgsBsBbb73FcccdR/Xq1enbty9vvfUW7733XkVGlCRJkiRJUjmaMmVKSQlvVZZMJvn888/DjiFJkiRJkiRJkiRJkiRJkiRJkiohi1ckSZIkSZIkSZIkqZxNnw7nnw/t20MsBt98Aw8+CM2aQbNmzWjXrl2VLF+JRCI0aNCAjh07hh1FqrQ2V1r04Ycfsttuu3HMMccwdOhQOnfuzPnnn8+uu+7Kgw8+WMEpJUmSJEmSVF5GjhxJUVFR2DHKXRAEfPfddxQUFIQdRZIkSZIkSZIkSZIkSZIkSZIkVTIWr0iSJEmSJEmSJElSOZk8GX7/e+jaFXbaCaZMgb/+FRo33vi6ww8/nKysrHBClqN4PE7v3r03Wxwh6ecVFRXx9ttvM2zYsJJjQRAA0KZNG44++mii0SgPPPAAI0aM4OGHH+a0007jnXfeobi4OKzYkiRJkiRJKiNLlixhwYIFYceoUF9++WXYESRJkiRJkiRJkiRJkiRJkiRJUiVj8YokSZIkSZIkSZIk/Yx1JQdb46uvoE8fOOQQaNMGpk6F//s/qF//p6/Pzs7mxBNPJB6Pb1PW7UkikeCwww6jdu3aYUeRKq05c+bwl7/8hSFDhgCQSqVKiox23XVXrrrqKgDWrFlDLBYDoFOnTgRBwAsvvBBOaEmSJEmSJJWZMWPGkE6nw45RYZLJJJ9//nmpfi4vSZIkSZIkSZIkSZIkSZIkSZJ2XBavSJIkSZIkSZIkSdJ/jRkzhr/85S889NBDPPvsswRBUFJysCVGjYKjj4YjjoBu3WDaNLj+etiS7pHddtuNdu3aVYnylUgkQoMGDdh3333DjiJVarVr12bJkiUsXLgQoKRcBSCdTtOkSRN69uzJoEGD+P777wHo2LEjnTt35vHHHw8lsyRJkiRJksrO1KlTd6jiFYDCwkJWrVoVdgxJkiRJkiRJkiRJkiRJkiRJklSJVP4VeyRJkiRJkiRJkiRpGw0fPpzrr7+e0aNHE4vFWLt2LUEQ8Omnn3L99dfTokWLXyxhKSiA++/PlK689BLk5Gx9jsMPP5xp06axZs0agiAo/QOFLJFI0Lt3760qrZG0qbp167LLLruwdOlSpk2bRsuWLUvei9a9Rxx44IHce++9FBUVAdCiRQt69erFbbfdxtKlS6lbt26YjyBJkiRJkqRSSqVSLF++/Bev69ChA8cdd1zJ/s0337zJNQMGDCjZfv3115kwYcJWZdl333058sgjS/ZnzJjBM888s9E1Z555Js2bN9/sPSZNmsRLL730i3PFYjHmz59PzZo1tyqjJEmSJEmSJEmSJEmSJEmSJEnacUXDDiBJkiRJkiRJkiRJYRo8eDCnnHIKS5cu5aabbuKNN97gpZde4sADD2TQoEGMHDkS4BdLRHJyYNAguPDC0pWuAGRnZ3PWWWeRnZ1duhtsBxKJBGeccQa1a9cOO4pUJRx99NF88803JYthptNpILMAZRDAl1/+yLJlB/Hgg4054ABo1izGAw/cSDS6kl12qUXdutCoEbRqBaecAg8+CKNGZcqiJEmSJEmStP1atGgR8Xg87BjUrVuXww47rMLmKyoqYu7cuRU2nyRJkiRJkiRJkiRJkiRJkiRJqvzC/w0MSZIkSZIkSZIkSQpBEATMnTuXW2+9lezsbB599FG6du1KIpEAMou7DR8+nLVr15Zc/3PlK5FI5rWt6tSpQ79+/XjqqadK5q4s4vE4J598MrvuumvYUaQq47TTTuOaa67h2Wef5YgjjqCoKIdnn4UXXwz48ssUBQV3EokU8fjjNfhvJwuQBWRRULC+YGXhQpg2Dd58ExIJyM+HXXaBAw6ACy6A7t3L5j1MkiRJkiRJZWP+/PkEQRBqhkgkwvHHH09WVhbFxcUlPz//JU899dQmx/Lz87dobBAEzJw5c6tySpIkSZIkSZIkSZIkSZIkSZKkHZvFK5IkSZIkSZIkSZKqvJ8qTYlEInz99ddMmjSJyy67jB49emx0ftmyZTRo0IA99tij5PqKstNOO9G3b1+eeeYZCgsLK2zebZFIJOjTpw8tW7YMO4pUpdSrV4++ffvy0EMj2Guvscye3Z1YDAoKYmT+s484kMOWrsG5YRnLjBkwcya89ho0aABXXQVnnAHVq5fPs0iSJEmSJGnLzZo1i+Li4lAzHHjggeyyyy4sX76cyZMns//++2/RuNmzZ2/TvAsXLvzFMnRJkiRJkiRJkiRJkiRJkiRJkqR1LF6RJEmSJEmSJEmSVOVtbnG2pUuXkp2dTX5+PsuXL6d27dosWbKETz/9lDvuuIMWLVpQq1YtFi9eTP369Ss0b82aNenYsSNjx44llUoRbGmrQgiysrI4/fTTadq0adhRpCollYIhQ+Djj+8lFoNp06JArEznCAJYswZ++AH694c//jFTvtK/P7RuXaZTSZIkSZIkaSvMmTMn1Pl33nlnDjroINLpNK+99hotWrTY4rGXX345NWrUoKioiPnz5zN+/HgmTZq0xeNTqRSrVq2iZs2apYkuSZIkSZIkSZIkSZIkSZIkSZJ2MBavSJIkSZIkSZIkSaqSUqkUjz/+OOPGjaN27drsvPPOnHzyyeyyyy4l1+y999507NiRgQMHsmTJEvbcc0+mTZvGBx98wJIlS9hpp53o2LEje+yxB1dccQX9+vUjCILNFrmUlYcffphnnnmGMWPGUKNGDY4//nh23XVX4vHt6yPeRCJBrVq16NOnDzvttFPYcaQqZcoU6NMHpk6FNWuyK2TONWsyfz79NDz/PFx7bea1nb31SJIkSZIk7RDy8/NLNW7AgAHbPHc8HueEE04gFosxcuRIZs2atVXFK7Vr1wYgNzeX3Xbbjd12241Ro0bx3nvvbdH4WCzGmjVrLF6RJEmSJEmSJEmSJEmSJEmSJElbxKUxJEmSJEmSJEmSJFUpyWSShx56iFtvvZVVq1YRjUYpLCwE4M033+T++++nY8eOALRv35577rmH6667jhEjRvDuu+9SUFBAv379uOiii1i1ahUffPAB9957L2effTZdu3alXbt25Vq+MnjwYP70pz/RuHFjfve731G/fn3effddJkyYwOGHH04ikSAajZbL3FsjHo/To0cPDjzwwO0ij1RVpFJw770wYACsXQvpdMVnSCYzrzvvhBdegJdegnbtKj6HJEmSJEnSjiyZTIY292GHHUb9+vVZsGABH3/88RaNWbNmDePHj2fWrFmsWrWKWrVqsf/++9OgQQMAunXrxtdff828efO26H7FxcWlzi9JkiRJkiRJkiRJkiRJkiRJknYsFq9IkiRJkiRJkiRJqjIWLFjArbfeyuDBgzn44IPp3bs3e++9N5FIhAsvvJDhw4fzyCOPcMcdd1CnTh2CIKB79+58+OGHzJs3j1NPPZVzzjmHfv36ldzzkEMOoaioiL/+9a/ce++9PPnkk+X6DP3792f//ffngQceYM899wTgL3/5C6+88gqvvvoqNWvWpFGjRmRlZZVrjs1JJBLUqlWLk046qWTBPEllY8oU6NMHpk6FgoKw08CaNfDtt9ClC1x7beYV9780kSRJkiRJqhDpUjbyPvXUU5scO+uss7Z4fOPGjenSpQvJZJJXX311i3O8/PLLmxybMmUKl112GdnZ2QC0adNmi4tXwiyekSRJkiRJkiRJkiRJkiRJkiRJlYvLYUiSJEmSJEmSJEmqElKpFIMHD+bhhx+mX79+/PnPf6ZZs2Yl5wcMGMC5557LqFGjShaKi0QiAMTjce69915++OEHDjnkEGD9onbRaJTTTjuN++67j2+++YaVK1dSs2bNcnmGwYMHs3jxYq699tqS0pVkMklWVhannnoqhx12GIMGDWLYsGHss88+ZGVlEa+gFoR1RS89evTggAMOIBqNVsi80o7ihRfg7LNh7Voo5Zqa5SIIMiUwd94JL70EH38M9euHnUqSJEmSJEmbM3v27G0aX6NGDSKRCPF4nIsuuugnr2nevDkDBgxg1KhRvPfee5u9V35+PkuWLKFx48YA5OXlbVM2SZIkSZIkSZIkSZIkSZIkSZKkn2LxiiRJkiRJkiRJkqRKafHixdSvX590Ok00GiUWi5FOp7nlllu44YYbSq5LJpPE43H2228/kskkU6dOpaioaKN7rVq1itGjR1OnTh1atGixUekKwLRp00in0+yyyy7lVroCkJ2dzdq1a9l5550BKCoqIisriyAIAKhfvz6XXXYZ++23HxdddBH5+fmcfvrpRCIR0ul0Se6ysm5xvVq1anHAAQew5557kkgkynQOSfDgg3DllZmCk+3VmjXw7bfQuTN89hk0aRJ2IkmSJEmSpKotGo2SSqXCjrFFqlevTjQaZeXKlRsdr1atGvXq1SvZX7169Rbfs6JKxyVJkiRJkiRJkiRJkiRJkiRJUuXnbyFIkiRJkiRJkiRJqlS+++47brjhBl555RUmTZpE27ZtS8pXTj31VLKysgBIpVLEYjHi8TjJZBKArKws2rVrR40aNUrGAOTl5VFQUMDkyZP56KOP6NmzZ8l8U6dO5eGHHyY3N5fevXuX67PVrl0bgHfeeYfjjjuu5FkikQhASeb99tuPV155hQMOOIDHHnuMDz/8kKlTp/LVV1+VLMa37pm31rqvWSqVom3btuy///40bty4TJ5P0qbuvBNuuWX7Ll1Zp7gY5s6FTp1gzBho1izsRJIkSZIkSVVXLBajuLi43O5fq1YtrrjiipL9m2++GYBFixbx7rvvbnJ9q1ataNWqFQBLly5lzJgxLFiwAIB69epxxhln8O233zJ16lRWrFhBrVq16N69O9nZ2UDm59uTJk3a4nwWr0iSJEmSJEmSJEmSJEmSJEmSpC3lbyFIkiRJkiRJkiRJqhS++uorbrjhBt5++21atGjBBRdcUFJIsq5ApVGjRiXXx2IxAIIgIB6PM27cOKZNm8aJJ55I9erVS65bV9Dyu9/9jiuvvJJLL72Uvn370rVrVyZMmMDrr7/Ov//9b84991yOOeaYcn3Gzp07s8cee/DEE0/QuHFjLrzwQho2bFhyft1zFhUV0bx5cw4++GA+/PBDcnNzOeKII+jVqxcLFy5k3rx5zJo1izlz5rBy5UoSiUTJ1yIIAiBT5rLu61dcXExeXh6NGzemefPm7Lzzzuy8884lxS+SysdDD2VKV/Lzw06y5VIpWLIEevSA8eNhg7coSZIkSZIklaHc3FwKCwsrfN5ly5YxevToTY7n5OSUFK+sXLlyk2vi8Th77bUXe+211yZjgyDgo48+YtGiRVuUIZVKUa1atVKklyRJkiRJkiRJkiRJkiRJkiRJOyKLVyRJkiRJkiRJkiRt17744guuvfZaPvjgA1q0aMH111/P4YcfTqdOncjJyfnF8evKRd5//30A+vXrt9H5dWUml1xyCSNGjOCNN97gmmuuIRKJEAQBu+yyC0888QRnnXVWGT/ZpmrUqMHDDz9M3759uf/++ykqKuLss8+mefPmJUUyyWSypBAlkUgQiURYvnw5u+66K/F4nCZNmtCkSRO6dOlScv3ChQtZtWoVyWSSZDJZUkaTSCSoVq0aDRs2JDs7u9yfT9J6L74I/ftDQUHYSbZeKgWLFmXKV8aNg9q1w04kSZIkSZJU9TRu3Jhly5aFHWOLzJs3jzfeeIPdd9+dhg0bkpeXRyKRYPXq1cyePZsxY8Ywe/bsLb5fJBKhVq1a5ZhYkiRJkiRJkiRJkiRJkiRJkiRVJZEgCIKwQ0iSJEmSJEmSJEnST5k2bRrdu3fnxx9/5JZbbuHwww9nzz33JDc3d6vus3btWnr27MncuXOZPHkysViMeDxeUsqSTqeJRqPk5+fz/vvvM23aNBYuXEiPHj049thjy+PRNpFMJktKYP75z39y6623MnXqVPbff38uvPBCunfvzi677FJSuvLZZ59x/vnnU79+ff71r39VSEZJZeOHH2CvvSA/P+wk2yY7G445BoYMCTuJJEmSJElS1TN27Fjef/99kslk2FEqXJMmTTjnnHPCjiFJkiRJkiRJkiRJkiRJkiRJkiqJeNgBJEmSJEmSJEmSJGlzWrZsySmnnMIDDzxArVq16Ny5MwCrV69m7dq1xGIx1qxZQ+PGjUtKVDYUBAGRSITx48fzxRdf8Pvf/56cnJyNzq9atYqaNWsSBAHVqlXjuOOOq6jHY9WqVdx4443ceeedZGdnlxz/3e9+R7169fjb3/7GBx98wKhRozjooINo3749e++9N8XFxTz00ENMnz6dp59+usLyStp26TScfDKsXRt2km23di0MGwZDh8LRR4edRpIkSZIkqWpp3LgxsVhshyxeadasWdgRJEmSJEmSJEmSJEmSJEmSJElSJWLxiiRJkiRJkiRJkqTtUjqdJhqNcuaZZzJo0CDuuusuLrroIkaMGMGbb77JiBEj+OKLL2jUqBG9evXi3HPPpVu3biVlK+vuEYvFeP311yksLOT0008HIJVKMXHiRD744AOWLFnC1VdfTa1atSr8Gfv378/jjz/O6tWrufvuu6lduzapVIp4PM4RRxxBjx49eO6553jttdeYOHEi//73v0vGtm3blnvuuYd99923wnNLKr0HH4RJkyCVCjtJ2cjPhzPPhGnToE6dsNNIkiRJkiRVHQ0bNqS4uDjsGBUuOzubJk2ahB1DkiRJkiRJkiRJkiRJkiRJkiRVIpEgCIKwQ0iSJEmSJEmSJEnSz7nooot45JFHOOmkk/jiiy+YMWMGv/rVr8jOzubrr79m1qxZ1K5dmxEjRrDnnntuVL6yatUq9t9/f/Ly8vj888/58ssvef/993nhhRf45ptvOPbYY3nkkUdo2LBhhT7T+PHj6dKlCzVq1CAej5c8H0AQBARBQDQaBWDu3LlMnz6dOXPm8P3337PXXntxyCGHULdu3QrNLGnb/PAD7LVXpqykKsnOhmOOgSFDwk4iSZIkSZJUtfztb39j+fLlYceoUPF4nIsvvpjatWuHHUWSJEmSJEmSJEmSJEmSJEmSJFUSFq9IkiRJkiRJkiRJCs2GBSk/JZVKEYvFGDlyJMceeywrV67k1FNP5a677qJhw4akUinmzp3LTTfdxMCBA+nduzdDhgzZ6L6vvPIKffr04YQTTqBz58489thjzJgxg4MOOohbbrmFgw46qKIedyNdu3Zl9erVHH/88dxzzz0kk0mGDBnCiSeeSDqdJhqNlvwpqfJLp6FbN/jiC0ilwk5T9qpVgxdfhKOPDjuJJEmSJElS1TF06FC+/PJLdqRf/cnNzeXKK6/82c8OJEmSJEmSJEmSJEmSJEmSJEmSNuQKPZIkSZIkSZIkSZIq1CuvvMJjjz3GJ598QmFhYcnxn1o4LhaLAdCjRw/69evHP/7xD5555hkaNmxIMpkkFovRtGlT7r77bqpVq8bLL7/MtGnTiEQiFBcXA/D5558TBAGvvvoq1113Ha1bt2bMmDF88sknoZWuPPfcc4wbN45LLrmEW265hQEDBhAEAY888ghLliwpKVv539KVdDodRlxJZWDYMJg8uWqWrgDk58OFF8IOtAaoJEmSJElSuevatWvJz8l3BPF4nK5du1q6IkmSJEmSJEmSJEmSJEmSJEmStko87ACSJEmSJEmSJEmS1luwAMaPh7Fj4dNPYf58KCyEoqLMYvbZ2ZlXw4Zw0EHQtSt07gyNG4ed/Jc9+uijDBgwgCVLlhCLxSgqKuLQQw/lvPPOo0+fPgRB8JOLqaXTaaLRKP3796dmzZolx+PxzMedqVSKevXqcdxxxzFo0CA+/vhjWrZsSSKRoKioiBkzZgDQp08frrvuOtq3b18hz/tz/vSnP9GrVy969epFLBbjj3/8I5MmTWLQoEH8/ve/57HHHqNJkyabfE3+t4hFUuVx552wenXYKcrXihXw8cfQs2fYSSRJkiRJkqqGhg0bUq9ePRYuXBh2lAoRBAH77rtv2DEkSZIkSZIkSZIkSZIkSZIkSVIlY/GKJEmSJEmSJEmSFKLFi2HgQBg2DCZMgPz8TLHKmjWQSm1+3HffwciRkJeXKWXJzoYOHeDww6Ffv0wxy/Zk4MCB9O/fn+7du9O7d2/q1avH+++/z2OPPcbw4cNp2rQp3bp1+8mx68pGGv7EQ60rZUmn08ybN4/s7GzatWsHZApZsrKyuPbaa/nb3/5GkyZNyu8Bt8I111xDfn4+55xzDq1atQIgJyeHG264gYkTJ/LOO+/w8ssvc/nll/9kEY2kymfatEypVlW3ejXcfbfFK5IkSZIkSWWpR48evPXWWxQVFYUdpdy1bNmS6tWrhx1DkiRJkiRJkiRJkiRJkiRJkiRVMpEgCIKwQ0iSJEmSJEmSJEk7kiCAMWPgnntg6FCIRqGgoGzunZOT+fO3v4X+/aF7dwi7u2PhwoV07NiRvLw83nrrLdq0aVNy7s9//jP/93//xwEHHMDf//539tlnny2657rClXXGjBnDoYceSpMmTfj4448rpGQlnYaVKzPfu8LCzH5OTuZVsyYkEpuOmT17Ns2aNeOcc87hjjvuoG7duhs9y+eff86pp57KrFmzePzxxznrrLMsX5GqgMsvh4cfhuLisJOUv5wc+P572GWXsJNIkiRJkiRVDclkknvuuYe1a9eGHaVcJRIJTjvtNJo3bx52FEmSJEmSJEmSJEmSJEmSJEmSVMlEf/kSSZIkSZIkSZIkSWWhsBCeegratIGePeHVV2Ht2rIrXVk3R2EhvPEG/OY30LIlPPII5OeX3Rxba+bMmSxYsIBjjz2WNm3akEwmKSoqAuDSSy/lpJNOYsSIEQwePJhVq1YBEATBz95zXVHJ/Pnz+ec//8lpp51GTk4Od955Z7mUrqTT8O238M9/wiWXwD77QLVq0LBh5mvcvj106ACtW0OTJplzLVvCaadlvv5jx2a+Lz/++CNnnXUWp512GnXr1t3oWQC6du3K5ZdfDsDf/vY3vv322zJ/FkkVq6Ag896/I5SuQKZc7OGHw04hSZIkSZJUdcTjcTp37kwsFgs7SrmqVq0azZo1CzuGJEmSJEmSJEmSJEmSJEmSJEmqhCLBL61YJEmSJEmSJEmSJGmbff459OkDy5bBmjUVO3deHtSoAS++CAcfXLFzA7z00kucfPLJnH766Tz33HMlx4MgIBKJMGzYMC6++GJyc3N55JFHOPhnQhYXF7Nq1SqGDx/OhAkT+Oyzz/j000+pU6cOt99+O2eccUaZLT6XTsN778E998DIkRCPQyQCq1dv3X1ycyGRyJTf7L57wIUXFtGvXxbVq0dKvgb/66abbuKWW27hwAMP5Nlnn3WxOakSe+aZTGHT1r53VGa1a8OiRZn3PkmSJEmSJG271atX88ADD5SUmlc1iUSCY445hr322ivsKJIkSZIkSZIkSZIkSZIkSZIkqRKKhh1AkiRJkiRJkiRJqsoKCuCyy6BnT5gzp+JLVyAz54IFcMQRcP75FZ+hffv2JBIJFi5cyPz584FM6co6PXr04De/+Q1Tpkzhs88++9mF46LRKG+//TYnnngi9957LzNmzOD666/nhx9+4MwzzyyT0pXFi+HOO6Fx40xZzscfw9q1ma9baYoTCgpg5UpIJmHy5AjXXZdNw4YRLrwQvvtu49KVdDoNwO9+9zt69OjB8OHDue+++7b5mSSF59VXd6zSFYBUCr75JuwUkiRJkiRJVUf16tU54ogjSFTBpttoNErTpk1p165d2FEkSZIkSZIkSZIkSZIkSZIkSVIlZfGKJEmSJEmSJEmSVE4+/xxat4YnnsiUb4QtPx+eew5atYJ//7vi5q1Tpw7t27fn+++/Z8qUKQBEIhEikUzpSO3atfnVr35FXl4eI0eOpLi4eKPxM2fOpLCwEIBYLMavf/1rXnzxRQYPHsy3337L9ddfT1ZW1jbnnDYNTjoJdtkFbr4ZFi4sn7KE1asz34snnoBOnaBrV/joo8y5aDTzEW7Lli15/vnn6dGjB3//+995/vnnyz6IpAoxblzYCSpeKgXjx4edQpIkSZIkqWrZe++92WWXXUp+jlxVJBIJjjvuuJLPDCRJkiRJkiRJkiRJkiRJkiRJkrZW1fptC0mSJEmSJEmSJGk7EARw443QsyfMmbN9lK6sU1AACxbA4YfDn/6UyVreGjRoQJcuXZg5cyaffvopa9asKTkX/DdAt27dqFOnDp988gnpdLrk/GuvvUaLFi24/PLLAUin0zRq1IjevXvzm9/8pkzypdNw//2w997w2muwdm3FfM+Sycw8Y8fCMcfAmWfCypXrMqVp1qwZZ599NgDNmzcv/0CSytzKlfDjj6Ube+aZmffoda8t8fTTG4/539fYsRtf36zZz18fBHDkkVufPT8fRozY+nGSJEmSJEnavEgkwvHHH088Hg87SplJJBIcddRRVK9ePewokiRJkiRJkiRJkiRJkiRJkiSpErN4RZIkSZIkSZIkSSpD6TRccAHce+/2VbjyvwoK4JFH4Pe/h1SqfOeKRCKcffbZ1K9fn1deeYX//Oc/G51LpVI0b96cVq1akZ+fz9dff11yvmnTpgCMHj2aVCpFNFq2H3FOnw777Qc33JApCijvr8Xm5OfDkCHQsiV88AElz9m3b1+++uorDjjggHCCSdomX34J1aqFnSIcn30WdgJJkiRJkqSqp0aNGhxxxBEkEomwo2yzaDRK06ZNadeuXdhRJEmSJEmSJEmSJEmSJEmSJElSJRcPO4AkSZIkSZIkSZJUVaTTcOqp8NZbmSKN7V1+Prz6KixfDq+9BvFy/PSwU6dOHHnkkTzzzDMMGjSI3Xffnfr161NUVERWVhYAyWSSnXbaqWSRtXQ6TefOnRk1ahRdu3Yt0zzpNDzwAFx3HaxdG17hyoYKCzOv446D3r3h738PqFUrwt577x12NEmlNH585t91GHr3hgULNj62atXmr3/7bbj99k2PT5xYuvlnzICiIvjvW7wkSZIkSZLKyN57783kyZOZNm0ayWQy7DillpOTw3HHHUckEgk7iiRJkiRJkiRJkiRJkiRJkiRJquQsXpEkSZIkSZIkSZLKQBDAOedUntKVdfLz4eOP4Xe/g3/+E6LR8pknGo3Sv39/vv76ax588EHq1avHTTfdRFZWFqlUijfeeINx48bRq1cv8vLyCIKA6H/DlHXpytq1cPzx8Omn2+f3Kj8fhgyBjz+OMHIkNG0adiJJpfXvf2fec8IwbhzMnLnl1y9aBCNHlt38OTmZ0paOHcvunpIkSZIkSYJIJMJJJ53Es88+y7x58ypl+UpOTg5nnXUW1atX3+w1QRBYyiJJkiRJkiRJkiRJkiRJkiRJkrZIOS2bJEmSJEmSJEmSJO1YrroKBg/ePos8fkl+PgwdChdfvG33Safhq682/zXYc889ueuuu8jKyuKWW27h7LPP5r777mPAgAH84Q9/oFGjRlx55ZXE4/FyW0xt9Wo49FD45BNYs6ZcpigThYUwf35A587w3Xdhp5FUWtOnhzf3p59m3kuWL4cRI+Dcc+Hn3lqPOQaWLs2M+eEHePJJ2H330s8ficCsWaUfL0mSJEmSpM2LxWKcfvrp1K9fn3g8HnacrZKVlcWZZ55JvXr1fvY6S1ckSZIkSZIkSZIkSZIkSZIkSdKWigRBEIQdQpIkSZIkSZIkSarMhg2DPn0qZ+nKhvLy4Omn4aSTtm5cMpkpnbn9dqhdG/71L8jK2vz1r7zyCo888ggfffQR2dnZBEHAgQceyF133UXHjh236Rl+zpo1cOCBMHlypligMohEoFYt+PxzaNs27DSStlbr1vD996Ube+aZMHDg+v0tWWfy6aehb9/Nn3/lFejde/1+s2YwY8bmr1+9Gnr1yrwHba0aNeDxx+Hkk7d+rCRJkiRJkrZMUVERzz//PPPnzyeZTIYd52dFIhGys7Pp27cvDRs23Ox1BQUFvPrqq3z66afMmjWLHj160KVLF37zm99UYFpJkiRJkiRJkiRJkiRJkiRJklSZWLwiSZIkSZIkSZIkbYNly6Bly8yfVUHNmpmSgAYNfvnaoiJ49lm44w5o3BhuuAEOO2zLygHWrl3LrFmzmDRpEq1bt2aPPfbY9vA/Ox/8+tcwblzlKV1ZJxKBunUz2Zs3DzuNpK3RtCnMnl26saUpXrn/fqhXDz7+ODNv/fpwySXQo8f6a/r0gZdeWp/v9dczhSyTJmUKqrp3h/79M2VckDnert3W58/Lg3/84+eLYCRJkiRJkrTtkskkgwcPZubMmRQXF4cd5yfFYjFycnI466yzqFu37k9eEwQBb7/9Ng899BDvvPMOADVq1KCwsJDc3Fxuv/12LrroooqMLUmSJEmSJEmSJEmSJEmSJEmSKgmLVyRJkiRJkiRJkqRtcPLJ8MYbmWKPqiCRgF694K23Nn9NQQE8+STcdRfssQdcfz0cdFDFZdxaQQDHHgsffpjJXhnFYtCwIXz9daaERVLl0KQJzJtXurGlKV75KdnZMHkytGiR2X/uOfj9739+zHnnwaOPrt9v2RKmT9+6efPy4G9/g7PP3rpxkiRJkiRJ2npBEDB69Gg++ugjUqkU29OvCiUSCVq1asXRRx9Nbm7uT16TTqf5xz/+wV133cWyZcvo3r0755xzDgceeCATJ07k8ccf55VXXuH111/n6KOPruAnkCRJkiRJkiRJkiRJkiRJkiRJ27t42AEkSZIkSZIkSZKkymrYsExBSVUpXQEoLoZ//QteeglOOmnjc6tWwSOPwL33wn77wSuvQJcu4eTcGs8+Cx9/XHlLVwBSKViyJFOG8PLLYaeRtKWys8NOkPnfqPHj1xevNGz4y2NGjtx4v2HDrS9eiUQgJ2frxkiSJEmSJKl0IpEI3bp1o3Xr1rz88sssXryY4uLiUDPFYjESiQTHHXccbdq02ex1yWSSu+++m7/85S9Ur16dG2+8kZNOOomWLVsC0LhxY+rXr8+4ceP4xz/+wSGHHEL16tWJlLapWJIkSZIkSZIkSZIkSZIkSZIkVTnRsANIkiRJkiRJkiRJldGyZfC730F+fthJyl5+PpxzDixalNlftgxuuQV22y2zeP9778Hrr1eO0pV58+CSS2DNmrCTbLu1a+Gdd+DNN8NOImlL5eZW3Fw1asAee2x6PCcHOndevz9//vrtTp0gkdh0zAEHbLy/4ZgtFY1W7PNLkiRJkiQJ6taty7nnnsuhhx5KPB4PrZwkkUjQunVrLrvssp8tXQmCgGeffZZ77rmHevXqcdttt3HBBReUlK6kUikAOnbsSPPmzZk8eTJZWVmWrkiSJEmSJEmSJEmSJEmSJEmSpI3Eww4gSZIkSZIkSZIkVUa33VY1S1fWKSiA/v2hSRN47DE45hgYMQJ+Zn207U4QwOmnQ2Fh2EnKTn4+9O0LU6dC3bphp5H0S+rUKft7DhgAN92U2R44EPr1y2zXrQtffw3vvgtvvAHTpsFOO2XKp1q0WD9+yJD125deCr/+NfzznzByZOb9skePzPv/OmPHwowZW58zEoHatbd+nCRJkiRJkrZNJBKhW7dutG7dmg8++ICpU6cCkEwmy33eeDxOnTp16NmzJ61bt/7FMQsWLODuu+8mGo1y9dVX07t3b2rUqFFyPhqNlmzn5+eTTCZZs2YN2dnZ5fIMkiRJkiRJkiRJkiRJkiRJkiSpcrJ4RZIkSZIkSZIkSdpKa9dmykjWrg07SfkpLobnnoNzzoHx46F587ATbb1nn80UBpTzWnIVLj8fzjsPXn457CSSfkn37vD555BOV8x8sRgceWTm9VMefBDefnvjY7vsAldf/dPXL1yYKXsqjYIC6NChdGMlSZIkSZK07erWrcvJJ5/MmjVr+OKLLxg1ahTJZJKioqIynSeRSBAEAe3ataNbt240atRoi8fedtttfPfdd/Tt25c+ffpsVLoSBAGRSASAxx9/nDFjxnDEEUdQo0aNjc5JkiRJkiRJkiRJkiRJkiRJkiRZvCJJkiRJkiRJkiRtpZdfhiAIO0X5q1YNunSpnKUr8+fDJZfAmjVhJyl7a9fCO+/A0KFw9NFhp5H0c/bbD6pXh5Ury3+uuXPh5JPhqKOgc2do1Ahq1IDFizMlVI8/Dm+9tfGYO+6AadOgV6/Me32DBpnirenTYdgwuPfezPjSqFUL6tXb5seSJEmSJEnSNsrLy+PAAw+kR48eTJ06lc8++4w5c+YQi8UIgoDi4uKtul8sFiMej1NcXEytWrXYb7/96NChAzk5OVudbdKkSTRq1IibbrqJunXrlhSqbFisMmzYMO655x4AzjvvPBKJxFbPI0mSJEmSJEmSJEmSJEmSJEmSqrZIEOwIS0JJkiRJkiRJkiRJZWfvveHrr8NOUTFatoTvv4f/rm9Wafzxj/Dgg1BUFHaS8rP77vDdd5XveyPtSGbMgHbtID8/7CQVr1cveO+9sFNIkiRJkiTpp6TTaRYvXsy8efOYM2cOs2bNYunSpUQikZIXQBAEBEFAOp2mevXqNG7cmGbNmtG4cWMaNWpEVlZWqTOkUinat29PJBJhwoQJxGKxkjmj0SgA7777Ln/5y18YMWIE/fv3584779z2h5e2QRBkPnsqKMhs5+RkXn5WI0mSJEmSJEmSJEmSJEmSJEnhiocdQJIkSZIkSZIkSapMvvoKpk0LO0XFWbAARo2C/fcPO8mWKyyExx+v2qUrAPPmwdix0LVr2EkkbU6zZjvmgnuJBBx8cNgpJEmSJEmStDnRaJQGDRrQoEED9tlnHyBTxlJQUEAymSSZTJJOp0kkEsTjcbKzs0kkEmU2fxAEAHTs2JF//etfTJgwgc6dO5NOp4lGo6RSKV588UUeeOABxo0bx+mnn06/fv3KbH5pS8yfD+PHZz6L+fe/YcIEWL4cYrHMCyCVyryqVYM994SDDoJu3aBzZ2jRYsf8+bAkSZIkSZIkSZIkSZIkSZIkhcHiFUmSJEmSJEmSJGkr3HsvrF0bdoqKk58P99wDr7wSdpIt99JLYSeoGAUF8Ne/wuDBYSeRtDmRCOy1F4weHXaSilWtGnTpEnYKSZIkSZIkbY1oNEpeXl6FzBWJRIjFYpx66qkMHjyY++67jyuvvJK2bduyYsUKbr31Vl555RWWLl1K3759ufTSS2nbtm2FZNOOKwjgs88ynwV+/HHmc5jsbFizJlOuss66spUN5efDuHGZopYaNSCZzBzfd1/44x/hyCMh7m/xSZIkSZIkSZIkSZIkSZIkSVK5iQRBEIQdQpIkSZIkSZIkSaos6tWDpUvDTlGx8vJg1apMgUBlsNdeMHFi2CkqRk4OzJmT+Xspaft0/fWZAquiorCTVJzsbJg3D+rWDTuJJEmSJEmStnf33nsv1157LbVq1aJOnTosW7aMxYsXs/POO3PFFVdw4oknsttuuwEQBAGRzXxYkUwmmTFjBq1atarI+KoCVq+G55+Hu+6CRYsyJSpl+dt2NWpAVhZcdhmcfz40bFh295YkSZIkSZIkSZIkSZIkSZIkZUTDDiBJkiRJkiRJkiRVFosWwZo1YaeoeEEAM2eGnWLLfPEF/PBD2CkqTiQCTz4ZdgpJP+fssyG6A/3XGZEI9Oxp6YokSZIkSZK2zB//+EeeffZZjj76aPLz8+nYsSPnnnsun332GVdccUVJ6Qqw2dIVgJkzZ3Lcccdx8cUXV0RsVQFz58J550GDBtC/f+bzpTVryrZ0BWDVKliyBP7yF2jeHI45Br76qmznkCRJkiRJkiRJkiRJkiRJkqQd3Q60tIckSZIkSZIkSZK0bcaPh5ycrR935pmZRZrWvbZWNAojRmx8jzPP3PS6pk3hgQdg8mRYvRqKizNlMR9/DP36bf2868TjmWevDB54ANauDTtFxSkogPvuCzuFpJ+z227QtWvYKSpOXh5ceWXYKSRJkiRJklSZnHzyyTz55JNMmjSJ9957j0cffZRmzZoRj8e3+B7Vq1ene/fuPPzww9x1113lmFaVXRBkSu3btoWnn8581rJmTfnPW1iYeb31FnTvDtdcA0VF5T+vJEmSJEmSJEmSJEmSJEmSJO0ILF6RJEmSJEmSJEmSttDYsRWz8NL/uuYa6NHj569p2hS++AIuuSSzUFReXqYwZaed4Fe/gqeeggcfLN38q1fD6NGlG1vRPvoIUqmwU1SsZctg/vywU0j6OVddBTVqhJ2iYtSpAwcfHHYKSZIkSZIkVUZ5eXkAJJNJACKRyBaPbdiwIddddx1nn30211xzDU888US5ZFTlNndu5nOzyy/PfP71379qFSoIMmUvDzwAe+yR+XxPkiRJkiRJkiRJkiRJkiRJkrRtLF6RJEmSJEmSJEmSttAnn1T8AkwdO8KAAZBOQ2Hh5q8791yoVy+zvWIF9OsHvXrBm2+uv+a88zKFLFsrnYZ//3vrx1W0NWtKX0By5pmZha7WvbZGhw7wzDMwY0bme7RkCUyYAI88sv57ArDPPnDbbfDppzBzJuTnZxb1+uor+POfS/e9AcjOhvHjSzdWUsX47W8hJyfsFOUvLw+uvBK2Yj1MSZIkSZIkqUQ0GiWdThOPx1m8eDETJkzYqvHNmzfnT3/6EyeddBLnnXcer776ajklVWUTBPDkk9C2LYwcmflMKWz5+TB9OhxwAFxzDRQVhZ1IkiRJkiRJkiRJkiRJkiRJkiovi1ckSZIkSZIkSZKkLbSV63tts+xseO45yMqC+++HBQs2f23t2uu3P/gABg7M/HnLLeuPx+MQi5Uuy8SJW19IUtG++gqqVavYOS++OFN68vvfQ7Nmme9Z3bqw995w/vnQqNH6a88/H667Dg48EJo2hdzcTElBhw5w880wejTUrLn1GdasgbFjy+6ZJJW9WAz+8IfMv/uqLJXKvB9KkiRJkiRJpRWNRpk7dy4NGjSgY8eOTJ06davGt23blmuvvZbDDz+c3r178+mnn5ZTUlUWxcXQuzdcfjmsXg3JZNiJNlZQAA88AJ07w9KlYaeRJEmSJEmSJEmSJEmSJEmSpMrJ4hVJkiRJkiRJkiRpC6RSsGxZxc55xx3Qrh188w1ce+3PX/v+++u3DzsM+vaFX/8a/vzn9cfffBNWrixdlqKizGJU27Px4zM5K8qvfw1//3umUGHt2syiWCeckPn69+sHTzyRKUXZ0JIlmRKdY4+FI4+EIUPWn2vXLrPo19ZKpeDf/96mR5FUAc47DxKJsFOUn9xcOPdcqFUr7CSSJEmSJEmq7OrWrUt2djatWrWiefPmWzQmnU6XbO+zzz7069ePli1bcswxxzBhwoRySqrtXUEB/OY38O67m35msz3Jz4cpUzLlK/PmhZ1GkiRJkiRJkiRJkiRJkiRJkiqfeNgBJEmSJEmSJEmSpMqgoCBTsJFMVsx8hx4Kl12WKfQ444xfLhQZOhSuuAJuvBHq1YOnn15/bu1auOce+L//K32eWCzzNahRo/T3KG+ffgqFhRU33+23QzSa2T7/fHjmmY3PDxy48f6gQXDllRsX2LzzDrRpAx06ZPa7dStdFteMk7Z/9erBI4/AOedkFtGraurUyRSGSZIkSZIkSdsqNzeXhQsXUrNmTSBTqhJd9wP5DWx4PBqNUlhYyA8//MC7777L4MGDWbRoEatWreK8885j+PDhZGVlVehzKFwFBXDIIfCf/1Ts50elVVQEc+ZkylfGjYMmTcJOJEmSJEmSJEmSJEmSJEmSJEmVx6a/dSBJkiRJkiRJkiRpE4WFEI9XzFy1amVKO6JR+POft7xUY84cmDt30+PZ2dCnD+y7b+kzxWLb/6JUY8dW3FxNmkCXLpntggJo0CCzcFd+PsybB089temCWMOHb1y6AhAEMGXK+v3/Pb+lCgpgwYLSjZVUcU45BQ46CBKJsJOUrdxcGDwYqlULO4kkSZIkSZKqinWlK6lUapPSlSAIAEqOT5kyhXfeeYejjz6aXr168ac//YkxY8ZwwAEHcOONN/Laa69ZurKDKS6Go46Cr7/e/j/f2lAyCYsXQ48esGRJ2GkkSZIkSZIkSZIkSZIkSZIkqfKooKWhJEmSJEmSJEmSpMotmYRIpGLm+r//g113hU8/hbvv3rIxp5wCL7yQ2Z4yBXr3hqlTM38OHAi77w7vvANt2mSKQbZWJJJZpGp7tmxZxc3VocP67dxcuOuujff79YPDD4du3WDmzM3fp25d6Nlz/f6bb5YuT1YW/PgjNGpUuvGSKkYksv49eXt/T91SubnQty8ccEDYSSRJkiRJklQVxWIxANLpdEnRSiQSYenSpUyfPp0XXniBN998k5kzZ5JMJtlrr704/vjjOfbYYzn00EOJ/PfDnQ3Hq2oLAjj1VBg1KlNcX9kkkzB/Phx4IIwbZ+G1JEmSJEmSJEmSJEmSJEmSJG0Jf2NAkiRJkiRJkiRJ2gI5OZBKVcxcu+yS+fOggyCdziwQFQTQvPn6awYOzBxbVwBy0UXrzz30EHz9dWYxqeeegwkTMserV4ejjipdpnQ6s7j+9qwiSwxq1954f+7cTPnNKadktiFTgnLHHZu/R82a8MYbmfIVyBTjDBpUujzRKBQWlm6spIrVsCE8+mjVWSyvTh24556wU0iSJEmSJKmqW1ea8s033/Dcc8/x61//ml69enHfffcxffp0TjnlFO6//34+//xz/vrXv9KzZ8+S0pVUKkU0GiUIAtLpdJiPoQrw3HPw7ruQnx92ktIrKoIZM+Cqq8JOIkmSJEmSJEmSJEmSJEmSJEmVQzzsAJIkSZIkSZIkSVJlUJHFK6Wx007rt2vW3Pjchvu1apXu/qlU5muwPavI4pX/LTm59VYYPDizXbs2PPJIZvuII356fJMmmaKV9u0z+x99BCeemCnTKa2CgtKPlVSxTjkFXnwRPvigcv/bzc2Fl16qOiUykiRJkiRJ2n4VFxfTu3dvPvnkE1avXk0QBBx88MH86le/4rjjjmPvvfcuuTb47w/b0+k00WiUWCwGQCQSKSljUdU0bx5cfDGsWRN2km1XUABPPQWnngo9eoSdRpIkSZIkSZIkSZIkSZIkSZK2bxavSJIkSZIkSZIkSVsgOxvKei2uAQPgppsy2wMHQr9+me0nn4RPPtn0+j//GerWzWwPGgRjxsDcuZn9CROgbdvM9h/+AIsWwfTpmTKPli3X32Ps2NJlTSYhL690Y6uimTM33v/hh5/erl498/dmw0KVvfaCt9+GXXfN7A8eDL//PRQVbVsm14qTKo9IJPNv/1e/gq++2rTMqTLIzYVnn4Xu3cNOIkmSJEmSpB1BIpGgW7duvPfee/zhD39g33335ZRTTikpVwmCgEgkstGf0WiUgoICVq5cyYsvvsisWbNYvnw53bp1o2vXrnTo0CHsx1IZCgL43e9g7dqwk5SdggLo0we+/94CbEmSJEmSJEmSJEmSJEmSJEn6ORavSJIkSZIkSZIkSVsgEoEWLTILG5W3t9766eNXXLG+eOX99+GZZ9afu+kmOOywzPk6deCRRzYd//LLP13osiUaN86Uz2zPEglIpSpmrv/8B5Yty3ytAZo3X39uw+05czYuXTnkEHjtNahdO7N/zz1w5ZVlkyknp2zuI6li5OTABx/A/vtn/relMi0GWK0a/P3v0Lt32EkkSZIkSZK0I7n22mu56KKLqFWrVsmxyH9byX/qzxkzZvDoo4/y8ssvM23aNHJzc6lXrx4DBw6kefPmnHfeeVx99dUV/yAqF889B6NHQ3Fx2EnK1rJlcNVV8I9/hJ1EkiRJkiRJkiRJkiRJkiRJkrZf0bADSJIkSZIkSZIkSZVFjx5hJ9i8b7+FffbJLIQ/cSKsWQPJJCxZkilbOe88OPnk0t+/a9eySlp+srLK/p4DBmSKU4IAnn56/fHiYnj00fX7N9wAffpkXjfcsP74oEHrt487Dt59d33pyqBB8Prrmb9X616dO5cuZxBAbm7pxkoKT/XqMGIEtGtXecqTcnMzC/ydfXbYSSRJkiRJkrQjqlWrFsEGjefrilb+14QJE7jooou45557qF69Ovfeey/ffvstkydP5l//+hcdOnTg+uuv54477qio6CpH8+fDxRdnPh+ragoK4KmnYOTIsJNIkiRJkiRJkiRJkiRJkiRJ0vYrHnYASZIkSZIkSZIkqbLo0QNeemnrF2165pnM63/dfHPmtaVatPj587Nnw+WXb122LZGTAwcdVPb3LWt168LKlRU33803w4EHZv5e7LorDB688flRo+DWW9fvH3ssZGev3z/ttMxrQzNm/PL3+acUFkKDBls/TlL4atWC4cPhyCNhzBjIzw870eZVqwbPPw/HHx92EkmSJEmSJO3INle2ss5XX33FVVddxWeffUYqlaJjx45EIhF23XVXioqKOOigg2jYsCF16tThL3/5C3vuuSfHHHNMBaVXebjjDli7NuwU5aegAP70p8xnT5IkSZIkSZIkSZIkSZIkSZKkTUXDDiBJkiRJkiRJkiRVFp07Q3QH/IQtKyvz7Nu7Ll0qdr7CQujZE666Cr76KlOWUFCQ2b7mGjj44IorUKhe3eIVqTKrVg3efx/+8AfIzQ07zaaqVYNmzeCTTyxdkSRJkiRJ0vZtyZIlPPLII3zyyScUFBTQqFEjRo8ezZVXXkmnTp149913AWjTpg3nn38+tWvX5qWXXmJlRTa7q0wVFMBTT0FxcdhJyteECfDdd2GnkCRJkiRJkiRJkiRJkiRJkqTtUyQIgiDsEJIkSZIkSZIkSVJlUFSUKbio6gs3/a94HJYvh7y8sJP8vH/8I1OCUlAQdpKK96tfwccfh51CUln46is46SSYN6/iypt+Tm4uXHgh3HYb5OSEnUaSJEmSJEn6eR9++CEnnHACDRo0oF+/fvTv35/i4mJ++OEHDj/8cOrXr8/TTz9Nx44dAXjsscfIz8/n/PPPJ3d7bEXWL3rmGbjkEli9Ouwk5Sseh3PPhYceCjuJJEmSJEmSJEmSJEmSJEmSJG1/omEHkCRJkiRJkiRJkiqLrCzYffewU1S8XXfd/ktXAPbdFxKJsFNUvHgcDjkk7BSSyso++8DEiXDFFZnSk7BUqwZNm8Inn8Bf/2rpiiRJkiRJkrZvQRCQTCa58847Wb16NRdddBFXXXUV2dnZ5OTk0L59e1599VX+85//8Oabb5aMO++88zjnnHMsXanE7ryz6peuACSTmZKZNWvCTiJJkiRJkiRJkiRJkiRJkiRJ2x+LVyRJkiRJkiRJkqStcOmllaOEpKxUqwaXXBJ2ii3ToQPk54edouLl5UGXLmGnkFSWsrLgttvgs89gv/0yBSzxeMXMXb165nXppfDdd9C1a8XMK0mSJEmSJG2LSCRCMplkxowZdO7cmcsuu4xEIkE6nSYej5NKpWjcuDE1a9Zk8ODBLFu2jFQqBUD16tVL7pO/I37QUImNGwczZ4adouJEo/DCC2GnkCRJkiRJkiRJkiRJkiRJkqTtj8UrkiRJkiRJkiRJ0lY44wxIp8NOUXHSaejXL+wUWyY3F5o0CTtFxSsshM6dw04hqTzssw+MGgVffAHnnJMpwyqP8q9oNHPvtm3hgQdg0SK44w7IySn7uSRJkiRJkqTykpWVRSKRIJFIEN+gyTidThOLxUgkEsRiMXbaaSfq1KlDLBbbaPzjjz/OaaedxgsvvGABSyXxt79lPifZUaxeDXffHXYKSZIkSZIkSZIkSZIkSZIkSdr+WLwiSZIkSZIkSZIk/deIESOYOXMmkFmE66dUr54pX9lgva4qKxqFE06AOnXCTrLlevWC/1knrcrbaSdo0CDsFJLKU9u28PDDmUKU++6Dli0hOxtq1iz9e15ubmZ8djacdBJ88glMngx9+2bOSZIkSZIkSZVNKpWiY8eOTJ8+nY8++giAaDRKNBpl0aJF9O/fn2XLltGoUSNSqRRBEJSMXb16NalUiokTJ3LBBRfQt29f1q5dG9ajaAt9+CFs5iO9KuuHH2DVqrBTSJIkSZIkSZIkSZIkSZIkSdL2JRJs+FsCkiRJkiRJkiRJ0g7oiSee4MEHH2TGjBnssccefPbZZz97/aRJsO++UFBQQQFDUq0aDB8OnTqFnWTLff017Ldf1f/erFOtGtx2G1xxRdhJJFW0+fNh/HgYOxb+/W+YMCHz3peTs/6aIIBIJLOdTkNhITRtmnmfPPDAzP+WtW+fKV+RJEmSJEmSqoLRo0dzyCGH0L17d/r378/BBx/MrFmzuP322xkyZAhNmzZl6NChtGnThiAIiKz7Adp/rVq1ij//+c8MHjyYVq1a8emnn4b0JPolK1ZkyumLi7du3JlnwsCB6/f/56/AJg4+OFNc/UsGDoR+/dbvN20KV14Jv/417Lpr5uewy5bBN9/Ac8/B009vXe51atWCN9+Egw4q3XhJkiRJkiRJkiRJkiRJkiRJqoriYQeQJEmSJEmSJEmSwvLVV19xxRVXMGrUKHr06MExxxxDpy1oGdlzz8xr/PgKCBmi5s0rV+kKZAoE2rSBr74KO0nFSKehb9+wU0gKw847w1FHZV7rLFgA06dnClgKCzMLDubmZspYatWCPfawZEWSJEmSJElV23777cdzzz3H2WefTe/evWnYsCHLli1jxYoV7Lnnntxwww3stttuAJuUrqRSKWrUqMFtt91Gy5YtufLKKzn//PN59NFHw3gU/YIvvsj8/HNri1fKy4Y5mjbN5KtXb+NrdtoJfvWrzGvffeHii7d+nsLCzGeUFq9IkiRJkiRJkiRJkiRJkiRJ0nqRIAiCsENIkiRJkiRJkiRJYTj55JMZPnw4V155JccccwwtW7bc4rHvvAO9e0N+fjkGDFFeHgwcmHnGymbwYDj3XFi1Kuwk5SsWg1NOgeefDzuJJEmSJEmSJEnbl48++oihQ4fy9ttvk5ubS6dOnbj88svZY489yP6ZduIgCIhEIqxZs4YTTzyRCRMm8OGHH9KuXbsKTK8tcdddcOONUFS0dePOPDPzGdg6/9O/s4maNaF9+02PN2gAL78M0Whm/7DD4MMPM9u33go33JDZXrECrrgC5s6FSy6BY47JHE8moXZtWLNm6/JD5h5vvLH14yRJkiRJkiRJkiRJkiRJkiSpqoqHHUCSJEmSJEmSJEkKw+DBg3nppZd44IEHuPjii7d6/OGHw29/C2+9tfULOm3vEgk44AA48cSwk5TO8cfD+eeHnaL8ZWfDH/8YdgpJkiRJkiRJkrY/PXv2pGfPntx+++1Eo1FycnK2aFwkEmHt2rXk5eVxwAEH8P777zNnzhyLV7ZDn35aMZ/RrVwJI0duevzmm9eXrnz11frSFcgUqqzzwQfri16WLl1fvBKPQyxWukzjxpVunCRJkiRJkiRJkiRJkiRJkiRVVRavSJIkSZIkSZIkaYf09ttvU7duXU466SQApk6dytixY5k4cSLTp0+ne/fuHH/88TRp0mSz93j8cWjZsuoVr+TkZBaAikTCTlI6WVlwwQVw331V73uzoRYtoFOnsFNIkiRJkiRJkrT9qlatGul0miAIiPz3g490Ok30v40ZqVSKIAiIx+MEQUAQBGRnZwPwzTfflFyv7c/48eHNnZMDF164fv+vf934/PvvwyWXZLYPOwz69oU5c+DSS9df8+abmVKX0vjxR1i1CmrUKN14SZIkSZIkSZIkSZIkSZIkSapqIkEQBGGHkCRJkiRJkiRJkspDYWEhOTk5Gx1bt7DWoYceysqVKxk3bhyzZ8/m0ksvZejQodSoUYOV/13lqFOnTlx33XWccMIJGy3CtaE33oDTToP8/Ap5pHKXlwePPZZ5psrsxx+hVavSL1i1vatWDV57DXr1CjuJJEmSJEmSJEmVw5QpU4hEIhQVFVGnTh3q1KlDEAREo9GSz5OWL1/O2rVruf3223nggQfIy8vjP//5Dy1atAg5vf5XTg6sXbv14848EwYOXL//3z6erXL++fDII5nt2bNht90gmdz4mssvhxtvhHr1Nj6+di3ccw/83/9BYeHWzw1QvTpMmJCZV5IkSZIkSZIkSZIkSZIkSZIE8bADSJIkSZIkSZIkSWXt22+/5YknnmDOnDkUFxdz/PHH89vf/pb69esTBAGrV68mOzubyZMnM3v2bM4991xGjhzJE088Qa9evfjmm2947bXXeOyxx7jiiis4/PDDyc3N/cm5jj0WfvtbeOstKCqq4ActY4kEHHAAnHpq2Em23U47weOPQ79+VacUZ52cHDjhBEtXJEmSJEmSJEnaUhMnTqRjx45Uq1aNlStXkpOTQzQaJTc3l0Qiwf+zd9/xWpaFG8Cv9ywOS2TJUEFFxb1wS+bIVY7cZj+3pZZWjtLMcpVlaVbmSEtxl6vSNDW3qIngzokLcCSigIzDGe/7++OVgyQO4MDL+H4/n/Phed7nfu77eg4H//CB++rUqVNqa2szbty4NDY2Zvz48enevXvOPffcLL/88imVSinMQUPHO+8kjz2WvPlmuWRj6tSkVCr/v/727culHOuum/TrN2cFIIuzpqbKrX300TOOf/e7j5euJMmYMckbb3y8eKVdu2SvvZLbbkuGDp2z9QuF8s8SAAAAAAAAAAAAAABlhVKpVKp0CAAAAAAAAGgL77zzTn784x9nyJAh6dKlS9q3b5/Ro0enXbt2OfTQQ3Puuee2jv3GN76RP/3pT9ljjz3y5JNP5uyzz86OO+7Yen3atGnZaaedcuedd+ZnP/tZfvjDH6ZYLKaqqupj6773XjJwYDJuXHmzrIVV167Js88mvXtXOknbKJWSr3wlueuuhb8U56N69EhefjlZYolKJwEAAAAAgIXHl770pdx9991Ze+21s/HGGydJ/vvf/2by5MmZMmVKGhsbM2XKlCyzzDLp3r17jj322Ky55pqpqan5XPOPH588/HDy6KPJffclTzyRTJpULlhpbk6KxRkFHdXVM76amsq/rrFGsvnmyUYbJZtskvTpM2++D4uC5uaktnbO7j3ggGTIkBnns1t4s/POyd//Xj6eODFZdtnyrx+1zz7JNdeUj198Mdljj2TkyPKvQ4YkVVXln42BA8ulPLOrS5fy+69Bg2b/XgAAAAAAAAAAAACARZHiFQAAAAAAABYJEyZMyOGHH56bb7453/zmN7PjjjtmvfXWyyOPPJJvfOMbqaury6233pqVV145STJ06NBsvvnmqa6uTq9evfLYY49lqaWWSrFYTKlUSnV1de6///5sscUW2WijjXLPPfekvr7+E9d/7rnyJlgTJsyvJ25bnTolQ4cma69d6SRt6513kpVW+viGVwurDh2Sv/412XbbSicBAAAAAICFS0tLS9Zff/1MnDgxv/71r7PLLrskSYrFYqqqqlIqlTJx4sR06dIlpVIphc/ZyDF8eHL22cnf/pbU1SVTpswoWJldVVXldzbTpiWbbZb84AfJNtuUP2eG5uby93pO/lXc3Bav3HdfuSAnKf++H3fcx8fcf3/yhS+Uj7/3veS3v51x7bHHknXXLR8fdlhy0UWzt35SLl65885k/fVn/96FWbFYzLhx4/LWW29lypQpaW5uTlNTUwqFQmpqalJTU5POnTunT58+6dq16+f+MwwAAAAAAAAAAAAALPxqKh0AAAAAAAAA5sb0ja+uuuqq3HDDDfnud7+bn/70p2nXrl2SZLvttsvmm2+eBx98MF26dGm9Z/Dgwdlqq61y9913Z/nll8+UKVOSJFUf7lzV0tKS3r17p0ePHunQoUOKxWLrxluzsuqqyV13JV/8YjJ58nx48DbUoUNy++2LXulKkiy1VHLxxclBB5U3OluY1dcnu+2mdAUAAAAAAOZEdXV17rnnnqy11lo5+uijU11dnR133DFVVVVpaWlJdXV1OnfunCQpFAqfWr4ydWryl78kZ56ZjB5dPi8Wk4aGuctYLM4ok7/77mTYsHIRyzHHJIccknTrNnfzL8xaWlpSLBZTW1ubmppyYcqcFK/MjfXXn1G60tSU/OY3sx7Xs+eM4yWWmPnaR88/fHU52yZPnpKHHno46667Raqrq+dskoXA+++/n9GjR2f06NEZNWpUxo0bl6qqqhQKhdafh9KHPwSFQiFVVVWprq5OqVRKqVRKz549079//yy99NLp379/659vAAAAAAAAAAAAAGDRM+tdoQAAAAAAAGAhMX3Dq7vvvjvNzc3ZaaedWktXkmTChAl57rnnsv7666dXr14z3XPSSSclSR588MG88MILrRvzJOXNt9555528++67qampSYcOHT6xdGW6QYPKm2D97wZKC7JOncqlK5tuWukk886eeya77FIumFlY1dQkffok551X6SQAAAAAALDwWnLJJfPAAw9kwoQJ+clPfpJ77703SVrLKz76LmhWpSvFYvLrX5eL3486Knn++WTy5PLn88KkScnbbycnn5wsvXRy5JELf9H87Bg+fHh+8pOfZNVVV80mm2ySxx9/vPVabW3brnXyyeUil1IpufTSWY859tgZx9dem4wZM+txTz454/joo5PDDku22Sa58MJkwIAZ1x59dM6yFoulHHvst3PIIYekqalpziZZQBWLxTz//PP505/+lPPPPz+33HJLhg8fnnfeeSctLS1pampKY2NjWlpaZnq3WyqV0tLSksbGxjQ1NaW5uTlvvfVW/v3vf+fmm2/Ob3/721xxxRV55ZVXZroPAAAAAAAAAAAAAFg0KF4BAAAAAABgoVEsFvOvf/0r48ePT5LWTXGamprSr1+/VFdXZ8SIEa3jH3rooXznO9/J448/nqWXXjqXXXZZnvzITkdbbLFFDj300CTJ2WefnYcffrj12ogRI3LSSSelW7duOeGEEz53xg03TB58MOnaNflwj64FUlVV0qVLct99yeDBlU4zbxUKyeWXl5+zfftKp5l9VVVJjx7J0KELV6kPAAAAAAAsiPr375977rknL774Yn70ox9l6NChn+u+kSOT9ddPfvKTciHKpEnzOOhHTJ2aNDQkl1ySrLRS+V3UomjcuHE599xzs8MOO6Rjx47ZcMMNc+GFF6ZXr17Zdddd06tXr9ax8/udSb9+yR57zDg/66xPHnvKKcl775WPu3YtF67ccUe5gGW6669PPuz9mW1VVe2z555b5fLLL88ZZ5wxZ5MsYCZNmpR77703Z511Vv76179mzJgxaW5uTmNj41zPPb2o5ZVXXslf/vKXnHPOOXn44YczderUNkgOAAAAAAAAAAAAACwICqXpu1EBAAAAAADAAuymm27KV7/61Sy11FK54IILsuuuu850/eabb853vvOdvP7669lqq61SW1ubl156Ka+88ko22mijTJ48Oc8880xqampy9tln56ijjkqSvP322zn22GNzzTXXpEuXLtlnn30yderUPPXUU3niiSfy/e9/Pz/+8Y/TsWPHFAqFz5131Khk772Tp59OJk9u02/FXOvYMRk4MLn22mTAgEqnmX8aGpKtt04ef7y8QdnCoKqqvCHXsGHJCitUOg0AAAAAACw67r333my11Vb54Q9/mB/+8Ifp1KnTLMcVi8k55yQ//nEybVr5vNLat08OOij51a+SDh0qnaZttLS05Fe/+lVOPPHELLPMMtltt92y5pprZtVVV83yyy+fXr16paqqqnX8dtuVy0xm1wEHJEOGzDif/vrv5JPLhSlJ+fpBB81839lnJ8ccUz6+667kS1/69HWWXTY57rjyu6nllkvatUsmTCi/O7z66uRPf5rzn6VevZJhw0Zl8ODB6du3b+699960a9dutt5lLigaGxtz++2358knn0yhUEhzc/N8Wbe2tjalUikbbrhhttpqq1RXV8+XdQEAAAAAAAAAAACAeUPxCgAAAAAAAAuFww8/PBdddFFqa2tz4IEH5owzzkj37t3T0tKS6urqNDY2ZujQoTn11FNTKpXyyCOPZJ111slvf/vbbLzxxnnjjTfy8MMPZ6+99kqnTp3ywgsvpE+fPkmSSZMm5eKLL86QIUPy5ptvplQqZeDAgTnllFOyzTbbzHHmUim58MLypkrTpiUtLW313ZgzVVVJfX3ys58l3/lO+Xxx09CQ7Lxz8uCDyZQplU7z6WpqkqWWKmddbrlKpwEAAAAAgEXPI488koaGhmy++eazLK149dVk992TF19MJk+uQMBP0b59ubz9+uuTTTapdJrP76mnnsrUqVOz7rrrpq6ubqZr9913X3bYYYfsv//++eUvf5kllljiE+c544xyUUpT0zwOvADabruW3HZbdTbccMOMGDEijz/+eNZaa61Zji2VSikUCpny4YuxDgtQU8+rr76aG264IdOmTZtvhSv/q7a2Np06dcqee+7Z+u4YAAAAAAAAAAAAAFj4KF4BAAAAAABgobDhhhumS5cuqampyfDhw3PxxRfnq1/9auv16ZsGJckNN9yQn/3sZ7nuuusyYMCAma7ttddeuf7663P66afnRz/6UYrFYqo+bCCZMGFCxo0bl8bGxqyyyiptlv3115OvfS156qnKbcrVsWOyyirJX/6SDBhQmQwLiubmZN99k1tuWXDLV9q3T/r2TYYOTXr3rnQaAAAAAABY/Dz1VLLFFsmECUmxWOk0n6xDh/L7nx13rHSSWZs6dWpuvfXWDBkyJPfdd1+qq6tTXV2dHj165LTTTsuuu+6a2traJMmYMWOy5ZZbZvnll89VV12Vnj175o033kh9fX26d+/e+s6vpaUld91VnT33TCZOrPADzmd1dclppyVHHDExm222WZ5//vm89dZb6dGjxyzHt7S0pLq6OhdeeGGOO+64rLPOOtl3333zta99LV27dp3P6csaGxtz22235emnn65Y4cr/qqmpyYYbbpitttoq1dXVlY4DAAAAAAAAAAAAAMymqkoHAAAAAAAAYO4Ui8kLLyRXX50cdVTyhS8kgwYlq6+erLxyssYayfrrJ1ttlZxwQvLXvyajRiWlUqWTf37vvfdepkyZkkGDBuWrX/1qxo8fnxtvvDHvvPNOkplLV5qamvLzn/88vXv3zvLLL58kKRQKmTp1apJkxw93nXrjjTeSpLV0pVQqpUuXLllhhRXatHQlSfr3Tx58MDnrrKRr16Rz5zad/lN16pR06ZL89KfJsGFKV5Kkpqa8Adnvf1/+/tTUVDrRzNq3Tw45JHn6aaUrAAAAAABQCQ8/nAwenLz//oJdupKUS+b32iu58spKJ5lZ6cOXkZdffnkOOeSQvPLKKznkkENy7LHHZuedd86bb76Zb3zjG7nzzjtb7+nevXs22WSTPPPMM7nxxhvzi1/8Iocccki23XbbrL766vn2t7+dxx9/PNXV1VlvvVIaGir1dJXTvn0p66+fvPzyy5k2bVoGDhyYDz744BPHTy8RGT58eKZMmZJx48bl+9//frp3754NNtgg5513Xus71/lh1KhR+d3vfrdAla4kSXNzcx599NGcd955+e9//1vpOAAAAAAAAAAAAADAbFrAthACAAAAAADgs5RK5RKPv/wlGTo0ef75pLo6qapKJk369EKV++4rF000NZXvWXPN5ItfTPbbL1lttfn3DLOrqqoqr732WtZZZ51sscUWufrqq3Prrbdmxx13zF577TXT2FGjRmXMmDHp27dvWlpaUiwWU11dnfbt2ydJHn744STJGmusMdN904tb5pVCITn88HKhxs03J2eeWS7WaGpK2npPoerqpK4uWWWV5Pjjk113LZ8zQ6GQHHRQsu22yde/ngwfnkyeXNlM7dsn3bol116bbLppZbMAAAAAAMDiavjwZJttKv/eYHZMnZp885vlsvl99pm/azc0NOTJJ59Mkqy11lpp3759isViqqqqcv311+db3/pWNthgg/zpT3/KCius0PrObq211soxxxyThx9+ODvssEOSpL6+PoMHD86VV16Zb3/720mSNddcM/3798/QoUNz4YUX5qqrrsqtt96azTbbLEsskbz77vx93kqbMqWQ9dZLbrvt+bz99tvZaqutUl9fP8uxpVIphUIhb775Zu6999507949d911Vx5//PEMGzYsd999d44//vgcddRRGTFiRNZdd915mv3555/PDTfcsEAVrnxUU1NT3n///fzpT3/K//3f/6Vfv36VjgQAAAAAAAAAAAAAfE5VlQ4AAAAAAADA5zNpUnLBBckKKyTbb5+cd17yxBNJQ0N546cPPvj00pUkKRaTiRPLmy9NmpQ8/HBy1lnJ+uuXv66/vlwEsqAZOXJkWlpa0r179/Tq1Sv7779/Pvjgg9xwww15/fXXZypNqaurS4cOHXLbbbflzjvvTE1NTQqFQt5+++1ccMEFufrqq7Ppppvma1/7WkWepbY22W235JFHksceSw49NOnQIVliiXLxxpyqr58xx4EHJsOGleffe2+lK59m6aWTe+5Jfve7cilRTU1lcrRvnxx8cPLSS0pXAAAAAACgUp59Ntl664WrdGW6qVPL7xr++c95v9Z7772XCy64IBtuuGGWWmqpfPnLX85hhx2WO++8M0lSLBaTJK+88kpKpVL23XffrL766q2lK0my4oorJkl69erV+lmhUMigQYMyePDg/OpXv8q4cePy+OOP58Ybb8zzzz+fQw45JB988EF+9rOf5cUXX8wXv5h85DXhYqFv36RDh2kZNmxYJk+enHXXXTdLLbXULMdO/3144IEH8sorr2T33XdP375985WvfCU/+clPcuWVV+baa6/NL3/5y1mWrrz33nttlvvJJ59coEtXPqqpqSlXXnllXnrppUpHAQAAAAAAAAAAAAA+pwptGwQAAAAAAMDn9dxzyTnnJFddVd44qK03empuLn+NGFHejKm6Ovn2t5Nvfau8cc+CYMqUKZk2bVqWWWaZFAqFbL755tliiy1yxx135IADDkj//v1z4403Zptttsmyyy6b3XffPWeffXYOPvjg7LDDDunZs2dGjhyZf/7zn1lmmWXywx/+MF27dk2pVJqptGV+W2WVcpnOOeckTz2VDB+ePPBAuZRl9OhyIUuhUC7MmV6qUyjM2EBqypTy79FGGyWbb54MGpSss87cFbgsjgqF8s/+dtslJ5+cXH11UlU17zdVa9euvPbgwcnppycbbzxv1wMAAAAAAD7Z++8nX/xi8sEHlU4y56ZOTfbYIxk2LFl99XmzRkNDQ0477bRceumlWWeddfKtb30rXbp0Sc+ePbP22msnSWpqalIsFtOxY8ckyWuvvdZ6f2NjY1588cX88pe/zKBBg/L1r389SVrf2w0YMCC//e1vs+qqq6a+vr61PKRHjx455phj8tprr2Xo0KEZNmxYvve9lXPbbaVMnrx4tK906FDKMccU8vTTT+fuu+9Onz59svHGG6e6unqW46d/fssttyRJ1ltvvbzzzjupra1N165d079///Tv3z9f/vKXW+8pFoupqqrKCy+8kFVXXTWDBg3K7rvvnv322y9LL730HOV++umn849//GOhKF2ZrqmpKddee22+9rWvZYUVVqh0HAAAAAAAAAAAAADgMxRKpelbNAEAAAAAALAgmTIlOe64ZMiQpKmpXI4yv7RrVy5gOe205OijyyUUlXTOOefkzDPPzPDhw9OnT59UV1fnlltuyR577JGBAwfmlVdeSbt27XLppZdmxx13zNtvv52zzjor55xzTqqrq1MsFtOtW7ccfPDBOe2001JXV1fZB/ocpk4tl7G88075uKGhXL7Svn1SX58stVSy1lrlchba1qRJyZVXJmeemYwdW/6z2JZvVTt3Lv+ZOvzwcsnRssu23dwAAAAAAMCc2Wef5G9/S6ZNq3SSuVMoJKusUn7PVFPTtnOXSqX85Cc/yc9+9rP8+Mc/zn777ZcVVlghVZ/wMvHll1/O1ltvnVGjRuWAAw7ICiuskHHjxuWf//xnXnrppZx88sk55JBD0rt379R8jrBTp07NSSedlN/97nc5/fTTc/zxJ2SFFZKP9Los0urrS3n77UJ++tPv5+yzz87BBx+cn/3sZ+nVq1drcc3/Gjt2bPbbb78MHTo0xWIx/fv3zzbbbJP/+7//y4Ybbvix8c3NzampqckvfvGLnHjiiRkwYEDGjh2biRMnZtVVV83Xvva17L///unXr9/nyvziiy/muuuuW6hKVz6qtrY2+++/f5ZZZplKRwEAAAAAAAAAAAAAPoXiFQAAAAAAgAXQ0KHJ3nsn779fLt2olI4dk5VXTv7yl2SlleZurtdeey233nprevfunaWWWiqDBw/+zHumbxB0yimn5Pzzz8/LL7+czp07J0nOPPPMnHrqqZk2bVr69++f4447LnvuuWd69uzZev9jjz2WyZMnZ9y4cdlmm23SsWPHuXsIFiulUvLQQ8lZZyV33500NiZ1deVilmLx88/TqVP516amclnOMccku+1WngsAAAAAAKi8W25J9tqrXMa+KOjYMTnhhOSkkz577CcVdszK66+/nnXWWSdf+tKXct1117V+3tTUlNra2lnO+69//StXXnll7rnnnowZMybt2rXL6quvnj59+uThhx9OVVVVfvKTn+TII49MsVicZYlLqVRKS0tLampqcuCBB+byyy/PFVdcka9//eu54ILk+99PJk/+XI+w0KquTvbdN9lnn1uz4447pqamJo899ljWWGONT71v4sSJefLJJ7PkkkvmpZdeyrXXXpubbropXbt2zRlnnJH99ttvpu/59N+31VZbLe+8806uvfbatGvXLvfdd1/uv//+PPjgg5k8eXIuvvjiHHLIIZ+69tixY3PxxRenqampTb4HldKuXbt8+9vfbn1PDQAAAAAAAAAAAAAseBSvAAAAAAAALECmTEmOOy4ZMqSyhSsfVVWVtGuXnH56cvTR5fPZMW7cuJxwwgm57LLLUl1dnWnTpiVJDjjggJx00kkZMGDAZ27otNdee2Xq1Km5+eabc/nll+fUU0/Nq6++muWWWy5vvvlmNt5441x11VVZeumlP3FDJpgbpVLy5pvJiBHJsGHJffclTz2VTJyY1NSUN7sqFJKWlqS5uVyqMnBgMnhwsskmyfrrl8uLqqsr/SQAAAAAAMBHvf9+suKKyXvvVTpJ22rfPnn00WT11Wd9feTIkWlqasqqq676uec8//zzc+SRR+b222/PNttsk8ceeywjRozIu+++m9ra2qy99trZZpttkiQtLS2p/vDFyOuvv57DDz88a6yxRk444YR07949H3zwQR5++OHsvPPOaWxszHPPPZeBAwe2rlUsFlMoFGZ6hzhmzJhstdVWGTlyZB5++OFstNFG+eCDpFevBefd6rxSXd2YzTY7Nv/+90Xp0qVLjjvuuPzgBz+Yo3ejt956a/bff/+USqXcc889WWuttZLMKF157bXXssIKK2SnnXbK3//+99b73nzzzbzwwgt5/vnns/3222f55Zf/xPWLxWIuvPDCjB07du4efAFQVVWV/v37Z7/99vvcJUUAAAAAAAAAAAAAwPxVU+kAAAAAAAAAlD33XLLNNuVNnRakjYGKxXKek09Orr46uf32pEePz3dvc3NzjjjiiPzzn//MEUcckcGDB2fChAn585//nMsuuyyvv/56rr766vTu3fsT55g6dWrefPPNjBw5MmussUaeffbZrLrqqvn5z3+eDTbYIBdffHFuvfXW3HzzzTn88MOVrjBPFArJ0kuXv3beecbnzc3JtGlJQ0O5dKV9+6S+vlzGYt8lAAAAAABY8B1xRDJ5cqVTtL2GhmTPPctF8jUf/guyESNG5Pe//31uuummTJs2Lb169cqaa66ZX/ziF1lllVU+ca7pJSpvvfVWkmT8+PG59dZbc+SRR+a1115LXV1dGhsb065du+yxxx654oorWktXkuQ73/lOnnzyyVx00UXp3r17Wlpa0qlTp2y77bb5+te/nksvvTT//Oc/W4tXPlrm0djYmLfeeivDhg3Lr3/964wcOTLHH3981l133SRJ587J17+eDBlSfm+z6HopY8bcmsGDB+e4447L9ttvn6RcCtLc3Jyamln/M8HpZSrJjO/rl7/85Rx55JE57bTTcsMNN7QWr7S0tKSmpiZXXXVVkmTAgAF56623UlNTk549e6Zv377p27dvttxyy9b5P6l0ZejQoRk/fnxbfgMqplgsZsyYMXnqqaey9tprVzoOAAAAAAAAAAAAADALdp0CAAAAAABYAAwfnmy8cfLmmwtW6cpHTZ6cPP10MmhQ8sYbn++ef/zjH7n++uuzzz775Je//GX23HPPHHroofnHP/6RzTffPPfee29+/vOf5+23305S3vjnf7Vv3z49evTIO++8k5qamvz4xz/OVVddleOPPz5bbbVV9t5773zwwQe5/PLLWzd7gvmlpibp2DHp3j1Zaqny5l61tUpXAAAAAABgYXDXXcnNN5dL1hc1pVIyalTym9+Uz8eMGZPvfOc7+dvf/pZddtkl3/nOdzJgwIDcdNNN2WeffXLXXXclKZdv/K/pJSodOnRIbW1t7rvvvhxwwAHZaKONMmzYsLzyyiv505/+lF69euWqq67K2WefnWkfflMfffTR3HXXXdlhhx3Su3fvJOWyjunX11tvvSTJc88917rea6+9lgMOOCAHHHBADj744Hz961/PgQcemBdeeCEnnnhiTj311NTV1bWOP/HE5COni5wOHZLrrlsut956a+v3slAopFgsJkm++c1v5vjjj88HH3zwsXs/+v61qqqq9fd3u+22S5Lccccdrdenl7c8+OCDqaqqyrnnnpstttgi3//+93Pfffd97rzjxo3LAw88kKamptl/2AVUU1NTbr311ll+jwEAAAAAAAAAAACAylO8AgAAAAAAUGFDhyZbbJFMnFjeAGlB1tRULl1Zb73k1Vc/e/yIESOSJAcccEDatWuXYrGYxsbG1NfX55RTTsmaa66ZK6+8snVDn8L/tFVM3/jnzDPPzLHHHpsLLrggp556atZZZ53WMRtssEHOOuusXHTRRenTp0/bPCgAAAAAAACLvNNOS6ZMqXSKeWfy5OTMM0tpaUlOOeWUPPzww/nxj3+cP/zhDznjjDNy++235+c//3meeuqpnHHGGSmVSq0lK7PSpUuXJMkFF1yQ/v3751e/+lXWX3/99OrVKwcddFBOPfXUdOvWLVdddVVrkcp///vftLS05J133snYsWOTlN8J1tfXJ0neeOONJEmPHj1a1+nVq1eefvrp3H///Rk6dGgKhUJOPPHEPPTQQ/npT386U+lKkiy/fHLGGUnHjm33vVtQ1NcnX/1qsuuuHTNw4MCPFamMHj06Q4YMya9+9at07ty59dorr7zSOma6YrHYWtby/PPPJ0mWXXbZJDPey7a0tOTII4/Mf/7zn9x8883ZfPPNc9NNN2W33XbLmWeeOctinmRGwUuxWMyVV165SJWuTNfc3Jy//vWvM/0eAAAAAAAAAAAAAAALBsUrAAAAAAAAFTRiRLL99uVNjxYWLS3Ju+8mm22WvPXWp4+dvqHSBx980PrZ9I2Qtthii+y3336ZPHlyrr/++tbNfz66Uc30jZ0GDhyYX/3qV9lkk02SlDfsmT5u6aWXzjHHHJM11lijbR4QAAAAAACARd4rryTDhlU6xbw3bVohl1zydm666aastdZa+e53v5va2tqUSqUUCoV873vfy6BBg3L//ffnuuuum+Uc09/L9evXL/369UupVMr++++fZZZZJsVisbXcY4sttsimm26akSNHthZ7rLzyyllhhRVy991358ILL0ySTJkyJS+//HLOOuusnHPOOVlqqaWy3377ta7VsWPH/PnPf84dd9yRV155JQ888EB+9KMfZZVVVvnE5zzqqGS11ZJP6Y1ZKHXsmJx//ozzQqHQelwqldK7d+/89re/zVlnnZWk/B512rRpueqqq7LJJpvk7rvvTkNDQ5JyCcv03/vLL788SbLjjju2XkvK72e//OUvZ+DAgdl+++1z8cUX55///GeWWGKJnHLKKXnooYdmmXN6rj/96U8ZN27cTDkXFcViMWPGjGl9Bw4AAAAAAAAAAAAALDgUrwAAAAAAAFTIc88lW2+9cJWuTFcsJmPHlstXxo375HHTi1KGfbhr1fQNe6ZvzrTDDjtko402ygMPPJAnn3wySWa5CU+xWJzp16qqqkVysx4AAAAAAADmj3PPLb/zWtR98EFy0UVL5t13301tbW2qP2wmKRQKKZVKadeuXb72ta8lSW655Za8++67nzjXyiuvnFVXXTVJ8uqrryYpv7+b/t6uZ8+e6dmzZ6ZNm5aamprWe4444ogUi8X89Kc/zZprrpk999wz++yzT0444YSssMIKueaaa1pLVabPtfLKK2ellVZqfb/4Waqqkj//OWnXbna/QwuuDh2Sq65KunSZ9fVCoZDa2tocddRROeaYY5LMeI/ap0+fPP/88/nmN7+Z73znO7n66qtz33335Z577sn222+f++67L0svvXT23HPP1rmSGe9xpx83Nzdno402yve///1MmzYtv/vd7z42LkkaGhryy1/+Mi+++GJqa2vb+luxwGhqasr9999f6RgAAAAAAAAAAAAAwP9QvAIAAAAAAFABDQ3JDjskEydWOsmca25O3ngj2Xff5H/21Wm12mqrpVOnTnnssccyatSoJOVNeKZv3LP66qtnq622yoQJEzJixIgkM8pVRo0alfPPPz/FYjFVVVUplUqfe2MlAAAAAAAA+CQNDckf/5g0NlY6yfzx9NN1WXLJQenevXveeuutj13fZJNNssIKK+TRRx9tLVT5aLHG9Hd7/fv3z5e+9KUkybBhw2a6liQdOnTIc889l6ampqy44oqt8xx55JE555xzsvfee6epqSnPPPNMunTpknPPPTf/+te/suWWW7bJc66wQnLGGUnHjm0yXUXV1ydf/Wqy3Xazf29dXV0OOuig3HDDDdlggw1y5ZVXZv/9988222yTrbfeOv/617+y+eab57zzzkv79u1b388mmem4UCi0FuistdZa6datW9566628/fbbrcU9STJy5Mh84xvfyBVXXJEOHTrM1XMvDN57773897//rXQMAAAAAAAAAAAAAOAj7EwFAAAAAABQAT/6UTJ27CcXliwsGhuTBx9Mrrlm1tc32mijrLbaannggQfy6KOPJpmx+dL0TXu++MUvJkluueWWJGktVznppJNy5JFH5kc/+tFM9wEAAAAAAMDcuPbaSieYv4rFQlpavpVx48ZlwoQJScqFKNPfvw0YMCCrrrpqRo8enddffz3JrN/NtWvXLgceeGCWW265PPzww/nLX/6S6urqJMnEiRNzxRVX5N///ne23nrrLLPMMjPde/jhh+eKK67IXXfdlddffz133nlnjjjiiPTt27dNn/Woo5INNywXlyysqquTnj2T88+fmzmqs9VWW+Waa67Je++9lz//+c859thjc8opp+Svf/1rrrnmmuy8884plUqpqqrKq6++msmTJ7f+fiZJS0tL63GpVMp7772XhoaGdO/ePUn5Z+T222/PlltumTvuuCP77bdf67veRVlzc3MefvjhSscAAAAAAAAAAAAAAD5i0f+bzAAAAAAAAAuYRx9NLrggmTKl0knaxuTJyeGHJ2+//fFr3bp1yz777JMJEybkL3/5S1555ZUkad3AJ0m22GKLLL300mloaMjbb7/dWshywAEHpH379ll33XXn27MAAAAAAACw6Dv//GTSpEqnmH+amgqZPHnPvPrqaxkzZkySmYtVllpqqSy//PKZPHly3n333ZRKpVnO09LSkiWWWCKnn356ll9++ey3337Zdddd84Mf/CDf/va3c/jhh2fNNdfML3/5y/To0WOmcpckqampydJLLz1Pn7WqKvnHP5JVV03atZunS80ThULSrVvy4INJly5tM2d9fX322GOP/PznP89PfvKT7LLLLunTp8+H65V/fy677LJst912+etf/5pJH/7hmF7C8vbbb+faD9uKNt1009TW1mbq1KkZMmRIvva1r2XttdfOXXfdlaamprYJvIArlUr5z3/+k2nTplU6CgAAAAAAAAAAAADwIcUrAAAAAAAA81FDQ7LnnsnUqZVO0rYaGpIDDkhmtQfTAQcckE033TT/+Mc/cv3116e5uTmFQiEtLS1JktGjR6ehoSFdu3ZN7969WwtZtt5660yePDl77bXX/HwUAAAAAAAAFmGlUvLUU5VOUQl1GTeuQ5588sk0Nze3fjq9ZKVr165JkmnTpqVQKKRYLLaOmT5+eknH17/+9Vx++eX50pe+lCeeeCLnnXde/vnPf2avvfbKH//4x6y77rozjZ/fOnRI7rknWW65pK6uIhHmSKGQLLlkuXRl2WXn37otLS1ZZZVVMmbMmBx11FE57LDDcskll+TOO+/Mo48+msMPPzznnXdeBg4cmH322SdJ8sILL+Tyyy/P+PHjs9VWW+XNN9/8xMKeRVGhUMgTTzxR6RgAAAAAAAAAAAAAwIcUrwAAAAAAAMxHP/pR8s47lU7R9pqakqFDk2uu+fi1rl275rjjjku3bt1y+umn57LLLkuSVFdX5/33388f/vCHTJgwoXWTnsVpQx4AAAAAAADmr1deKRdczK4DDiiXtkz/+jzWXDM555zye7TJk2fc++qrn37fTjsld9yRjBuXTJ2avPhictZZSbdus597unbtCqmv3yx33XVXRo0alSQpFotpampKknT7cPKJEycmSaqqqvLee+/l4IMPzmGHHZZk5vd4m222WW699dbcfPPNeeaZZ/Luu+/m0ksvzQYbbDDnIdtQly7Jv/+drLZaUl9f6TSfrbo66dEjeeSRZKWV5vfa1dlnn31y3XXXZYcddsitt96aQw89NLvssks22mij3HTTTVl11VXzm9/8JptsskmSpEOHDllxxRWz3HLL5bjjjstdd92VlpaW+Ru8gpqamjJixIhKxwAAAAAAAAAAAAAAPlQo2bkKAAAAAABgvnjttWTVVZOGhkonmXe6dCkXy9TVzfx5S0tLrrrqqhx44IGpr6/P3nvvnX79+uW1117Ltddem8022yyXXnppll122coEBwAAAAAAYLFw7bXJN76RfNgv8rkdcEAyZMiM889T3vLd7ya/+c3HP3/ttWT55Wd9zymnJCefPOtrr76abL55MmbMZ6/9v6qqSlluuevy6qv75Le//W2OOuqoma4fcsghufrqq/P3v/892267bZJyuUS7du2SJJMmTUqHDh1muqdYLKaqqmr2w8xHkycnO+yQjBiRTJlS6TSzVl+fLLVUuaBnQXldetttt+XBBx9Mu3btstZaa2WVVVbJyiuvnFKplMKHP/yTJk3Kf/7znzzyyCMZN27cAv+z0Naqqqpy4oknprq6utJRAAAAAAAAAAAAAGCxV1PpAAAAAAAAAIuL885LisVKp5i3WlqSG29M9tln5s+rq6uz//77p6WlJZdcckkuu+yydOzYMe3atcu3v/3tnH766Wnfvn1lQgMAAAAAALDYeOSR5IMP5s9a48cn//xnMnx40qNHcsQRnz5+8OAZpSstLclJJyXPPZccf3yyySblspY//jHZfvvZz1IsFlJfXy5UOeuss7L22mtns802y9tvv51bb70111xzTVZcccUMHjz4w/VbUltbm1/96lfp27dvawHLRy0MRRsdOyZ3352ceWbys58lDQ1JqVTpVDO0b5/stVdy7rlJ586VTjPD9ttvn+1n8YNW+EjjUKdOnbLRRhulW7duuf7669PY2Pipc6699tr56le/2np+6qmnfmzMyR9pHfrb3/6WJ598crZyr7/++vnKV77Sev7aa6/lsssu+9i4Ll265Atf+EIGDBiQTp06Zdq0aRk9enQeeuihjB49+nOtVVNTk7Fjx6Z3796zlREAAAAAAAAAAAAAaHuKVwAAAAAAAOaDadOSP/wh+Yy9ZhZ6kyaVNy363+KV6Q466KDss88+GTt2bF5++eWst9566dKly/wNCQAAAAAAwGLrvvvmX/HGZZeVv5LkgAM+u3jle9+bcXzJJckvflE+HjEief31pKoq2W67ZLXVkmefnf08o0YtmZ/85OT89KenZ8stt8zGG2+c2traDBs2LKusskquvPLKdOjQIaVSKdXV1UmSY489dvYXWsDU1CQ/+lGy667JnnuWv5eTJ1c2U319uWjl6quTL32pslnmRrFYzBtvvJGmpqZKR0m3bt2yzTbbfOa43r17Z//990/79u1bP6upqckqq6ySlVdeOTfddNPnKnwplUp56623FK8AAAAAAAAAAAAAwAKgqtIBAAAAAAAAFgfXXz//NnCqtBdeSJ5++pOvt2/fPv369cuWW26pdAUAAAAAAID56sUXK53gk2255YzjoUNnHI8Zk4waNeN8q63mbP7m5uTww0/O3//+9xx22GGZOnVqmpubc9JJJ+X666/PaqutllKplEKhMGcLLOBWWy158snkhz9M2rdPKvWYHToke++dvPzywl26kiRVVVV5/fXXU6rwy/BCoZBdd901dXV1n1oCUygUsvvuu7eWrrz44ou55ppr8tBDDyUpP89XvvKVLLnkkp+5ZlNTU0aPHt0m+QEAAAAAAAAAAACAuVNT6QAAAAAAAACLgzPPTCZNqnSK+aOxMTnnnOSSSyqdBAAAAAAAAGbW0FDpBLO25JJJt24zzt9+e+brb7+dLLdc+XjAgDlbo6am/M7yK1/5SnbYYYck5aKJj1pUS1emq6lJfvSjZNddk+OPT/71r3IBy7z+uaipSWprkzXWSH7xizkvz1kQvf2/P6wV8IUvfCHLLLNMxo8fn+eeey6bbLLJLMettNJK6dGjR5KkoaEh1113XZqbm/Piiy+mV69eGTBgQGpra7PBBhvkX//612euq3gFAAAAAAAAAAAAABYMVZ89BAAAAAAAgLnx5JPJyJGVTjH/tLQkf/5zMnFipZMAAAAAAADADKVS0txc6RSz1rHjzOeNjZ983qnTnK1RVZVMnTr9uOpjpSuLk9VWS26+OXn11eQHP0i6dk06d277dTp2TDp0SA45JBkxIhk2bNEqXWloaEjj//6wzmd9+vTJ5ptvnmKxmL/+9a+ZNm3aJ45dfvnlW4/feuutNH/kPwgfLVFZbnrL0Wd4//33Zz8wAAAAAAAAAAAAANDmaiodAAAAAAAAYFH3978nTU2VTjF/1dYm996b7LxzpZMAAAAAAABAWWNjUiiUC1gWNJMnz3zert0nn0+aNGdrFApJQ8Oc3buo6tMnOfXU5Mc/Lhex/OpXyfDhSX19Uix+/Pfls7RvX35XOmVKsuKKydFHJ1//+seLdRYVjY2Nqa6uTrFYnO17Tz755Llev6amJrvttluqq6vz4IMPZtSoUTOVq/yvJZdcsvV40v/8Qfroebdu3T7X+i0tLSmVSikUCrMXHAAAAAAAAAAAAABoU4pXAAAAAAAA5rH77kuamyudYv6aPDkZNkzxCgAAAAAAAAuO2tpymcaCaPz45L33kul9D717z3y9T58Zxy+/PGdrlErl7wEfV1OT7Lpr+au5OXn22WTEiGTo0OShh8rf86qqpLq6/GuhUP5Zamkpj1966WTjjZMvfCEZNChZe+1yCcuirrm5uaKlI9tss0169OiRt99+O3ffffdnjq+rq2s9bmlpmenaR88/Ou7TFAqFtLS0pKbGP9MEAAAAAAAAAAAAgEryN3oBAAAAAADmsSeemLP7DjggGTJkxvnn2a/m0kuTAw/85OvDhycbbDDj/J57ki22+Ox5l1suef31zx43XUtLcv/9n388AAAAAAAAzGvTizP+p29hgXHPPcnuu5ePv/CF5LLLysfLLZf06zdj3Ofol5ilUmnxKAOZWzU1yVprlb8OOqj8WVNTuRynoSGZOrVcutK+fflriSWS+vqKRq6Y5ubmOb73kksu+dhnBx988Oe+v2/fvtlggw3S3NycG2+8McXP0arU2NjYevy/ZSkfPf/ouE9TVVWV5uZmxSsAAAAAAAAAAAAAUGH+Ri8AAAAAAMA8NHZsMmlSpVPMvaam2b/nqafaPgcAAAAAAADMjbq6cnFGWzn55OSUU8rHQ4bMKOpIkmWXTdZbr3w8/dck6dAh2WWX8vG77yYPPlg+/t3vZhSvHHhg8vLLybPPJieeOOPef/2r/NmcmF4WwuyrrU169qx0igVPdXX1HN87evTouVq7c+fOKRQKqampybe+9a1ZjlluueVy8skn59///nduv/32jB8/vvVap06dZhr70fP33nvvc2UolUpz9T0AAAAAAAAAAAAAANqG4hUAAAAAAIB5aMSI8uZFjY3zf+099kjefnvmzz74YObzo45KunT5+L3HH5/stFP5+MEHkzffnP31p00r39e37+zfCwAAAAAAAPPC0ksnI0fOn7W22qpcxvK/lloq+dvfysf33ptsuWX5+P77k5/+NDnppKS6OjnjjJnve/315NBD5zxPY6N3d7StmpqalEqlSsf43F599dVsvPHGSZI+ffqkpqYmzc3NSZL+/fu3jnvttdc+13zFYjE1Nf6JJgAAAAAAAAAAAABUmr/VCwAAAAAAMA8NG5ZMnlyZtYcPL2++9Gmeeebjny2xRPLFL844P+usOVu/rq6cYeed5+x+AAAAAAAAaGsbbzz/ilfmxI9/XH7HdtRRyXrrJR06JKNHJzfdlPz858m778753AMGJDoiaEu1tbUpFovzdI0uXbrke9/7Xuv5qaeemiR55513ctttt31s/IorrpgVV1wxSfLee+9l2LBhefvtt5MkL730UsaNG5fu3bunXbt22WuvvTJ8+PAsv/zyWW655ZIkTU1NGT58+OfKVigUUigU5uLpAAAAAAAAAAAAAIC24K/KAwAAAAAAzEP/+U/S3FyZte+/P+nVK2loKBesXHZZ8sc/JqXSp9/3zW+Wy1eS5MUXk7//fc7Wb2hIXn55zu4FAAAAAACAeeELX0huvDGZMmX27rvssvLX/zr11PLX7NzzWf7+9zl/R/dpBg9u+zlZvLVv3z5VVVVpaWmZ72u///77eeSRRz72eX19fWvxysSJE2caUyqVcsMNN2T//fdPfX19Vlpppay00kozXb/11lvz/vvvf64MS0x/sQ4AAAAAAAAAAAAAVFRVpQMAAAAAAAAsyiZPrtza/fol7dolXbokm22WXHRRct11n35PdXXyne/MOD/nnM8uavkkLS3l8hUAAAAAAABYUAwalNTUVDrF/NepU7LpppVOwaKmUCikZ8+elY4xW95666384Q9/yGOPPZYJEyakpaUlU6ZMyQsvvJAhQ4bkiSee+Nxz9e3bd94FBQAAAAAAAAAAAAA+t0KpNKdbZQEAAAAAAPBZttwyuffeObv3gAOSIUNmnBcKn33Pb36TdO+e3H13Mnp00qNHcuSR5eKV6fba65MLWPbdN7nqqvLx2LHl8pa5KU856aTk9NPn/H4AAAAAAABoS9OmJZ07J01NlU4yf3XunAwdmqy1VqWTsKi544478vDDD1c6xnxXU1OTL33pS9loo40qHQUAAAAAAAAAAAAAFns1lQ4AAAAAAACwKGtunr/rfe97H//sr39NnnsuWX758vlOO31y8cqxx844Pv/8uStdScobVwEAAAAAAMCCol27pH//ZOTISieZvxoaktVWq3QKFkVLL7106urq0tjYWOko81V1dXX69u1b6RgAAAAAAAAAAAAAQJKqSgcAAAAAAABYlNXXVzpBufxkxIgZ5716zXrcllsm661XPp46Nfn97+d+7Y4d534OAAAAAAAAaEv77FMuYFmcbLVVUlNT6RQsivr27ZtSqVTpGPNdU1NTevfuXekYAAAAAAAAAAAAAEAUrwAAAAAAAMxTHTrMv7U6d05WXfXjn9fXJ4MGzTh/661Z33/ssTOOL788effductTU5O0bz93cwAAAAAAAEBbO+KISieYvzp1Sn7wg0qnYFG15JJLVjpCRXTu3Dm1tbWVjgEAAAAAAAAAAAAARPEKAAAAAADAPNWtW9vPefLJSalU/rr00pnXevrp5B//SL7xjWSrrZK9907+9a9k+eVnjLv22o/PucoqyQ47lI+LxeTss+c+Z21tuQwGAAAAAAAAFiR9+5bfpRUKlU4yf3Tpkmy5ZaVTsKgqFApZeeWVU1hc/kAlqa6uzuqrr17pGAAAAAAAAAAAAADAh2oqHQAAAAAAAGBRtsEGyV/+kkydOn/Wq65OvvKV8tesnHdecuutH//8mGOSqqry8c03Jy+9NPdZamuTNdec+3kAAAAAAACgrX3/+8kDDySTJlU6ybzVoUP5WRejTgwqYNNNN82LL76YpqamSkeZbzbccMNKRwAAAAAAAAAAAAAAPlRV6QAAAAAAAACLsvXXLxeQzA9vvJHsvXdyxRXJs88m772XNDUlb72V3HRTstNOyZFHfvy+nj2T//u/GednndU2eaZOTdZZp23mAgAAAAAAgLa0xRZJ166VTjHvFYvJAQdUOgWLur59+2aJJZaodIz5pn///unSpUulYwAAAAAAAAAAAAAAHyqUSqVSpUMAAAAAAAAsqhoaks6dk+bmSieZ/5ZdNhk1qtIpAAAAAAAAYNZ+//vk+OOTKVMqnWTeqK1N9t47ueKKSidhcfDEE0/kn//8ZxobGysdZZ6qq6vL3nvvnRVWWKHSUQAAAAAAAAAAAACAD1VVOgAAAAAAAMCirL6+XECyONpgg0onAAAAAAAAgE/2zW8mfftWOsW8U1+f/OpXlU7B4mL11VdPqVSqdIx5rl27dll++eUrHQMAAAAAAAAAAAAA+AjFKwAAAAAAAPPYRhtVOsH8V1+fbL55pVMAAAAAAADAJ6urS667LmnfvtJJ2l7HjskFFyS9e1c6CYuL2trarLfeeqmurq50lHmmtrY2m2yySQqFQqWjAAAAAAAAAAAAAAAfoXgFAAAAAABgHttii6RDh0qnmL9qa5MNN6x0CgAAAAAAAPh066yTfO97i9b7vNraZLPNkn33rXQSFjdbbLFF6urqKh1jnunUqVM29CIcAAAAAAAAAAAAABY4hVKpVKp0CAAAAAAAgEXZuHHJMsskDQ2VTjL/9OmTjBmTVFVVOgkAAAAAAAB8usbGZPXVk5EjK52kbXTunLz4YtK7d6WTsDh66aWXct1116WpqanSUdpUTU1NDj744PTp06fSUQAAAAAAAAAAAACA/2GrKwAAAAAAgHmse/dk550XnxKSDh2SY49dfJ4XAAAAAACAhVtdXXLddUn79pVOMvc6dkwuuEDpCpWz0korZeDAgampqal0lDZTW1ubjTfeWOkKAAAAAAAAAAAAACygbHcFAAAAAAAwHxx33KKxUdPnUSwmBx9c6RQAAAAAAADw+a2zTvK73yUdOlQ6yZzr0CHZf/9k330rnYTF3Ve+8pXU1tZWOkab6dSpU7bYYotKxwAAAAAAAAAAAAAAPoHiFQAAAAAAgPlggw2SZZapdIp5r6oq2XXXpGvXSicBAAAAAACA2XPoocnJJy+c5SsdOiQ775z8/vdJoVDpNCzu6uvrs9tuuy0S5Ss1NTXZc889U11dXekoAAAAAAAAAAAAAMAnULwCAAAAAAAwnxx/fNKxY6VTzFv19cmxx1Y6BQAAAAAAAMyZH/wgOe64hat8pUOHZNttkyuuSKr8azEWECuuuGI23XTThbp8paamJl/+8pfTp0+fSkcBAAAAAAAAAAAAAD5FoVQqlSodAgAAAAAAYHEwZUqy7LLJe+9VOsm8UVWVrLNOMmJEpZMAAAAAAADA3DnnnOSkk8rv+BZkHTsme+6Z/PGPSXV1pdPAzEqlUm6//fY89thjaWpqqnSc2VJbW5stt9wym2yySaWjAAAAAAAAAAAAAACfoarSAQAAAAAAABYXHTokl19e/nVR1K5dcs01lU4BAAAAAAAAc+/oo5MLLyy/21tQC03at0++853kkksW3Iws3gqFQrbbbrusueaaqa2trXScz622tjabbbaZ0hUAAAAAAAAAAAAAWEgUSqVSqdIhAAAAAAAAFid77538/e/JtGmVTtJ2OnZMTj45+f73K50EAAAAAAAA2s4rryT77JM8+2wyeXKl05S1b5/06JFce22y8caVTgOfrVQq5c4778yjjz6apqamSsf5VDU1Ndlmm22y4YYbVjoKAAAAAAAAAAAAAPA5KV4BAAAAAACYz95/PxkwoPzroqCqKllzzWTEiKS6utJpAAAAAAAAoG0Vi8nvf5/88IfJtGlJS0vlsrRvnxx2WPLznyf19ZXLAXPi3//+d+666640NzdXOsrHVFVVpbq6OjvvvHPWWGONSscBAAAAAAAAAAAAAGaD4hUAAAAAAIAKuOWWZK+9kilTKp1k7rVvnzzxRLLyypVOAgAAAAAAAPPOK68k++yTPPdcMmnS/F27U6eka9fk2muTjTeev2tDWxo7dmyuu+66jB8/Pk1NTZWOkySpra1N7969s/vuu6dLly6VjgMAAAAAAAAAAAAAzCbFKwAAAAAAABWy777J3/6WTJ1a6SRzrkOH5LTTkmOPrXQSAAAAAAAAmPeKxeTOO5Nf/jK5//7mNDU1J6mfJ2tVVyft2iUrrZQcf3yy++5JXd08WQrmq2KxmKFDh+aBBx5Ic3NzxXJUVVWluro62267bQYNGpRCoVCxLAAAAAAAAAAAAADAnFO8AgAAAAAAUCHTpiVf+lIyfHjS0FDpNLOvQ4dkv/2SCy5I7D8DAAAAAADA4uYLX9g3Tz21eYrFb6RQqM4HH7TNvB06lAte9t47OfroZO2122ZeWNCMHTs21113XSZMmJDGxsb5unZtbW169+6d3XffPV26dJmvawMAAAAAAAAAAAAAbUvxCgAAAAAAQAVNnpxstlny/PPlIpaFRYcOyU47JVdfnVRVVToNAAAAAAAAzH/dunXLnnvumbPOOje33lqXW24p5eGHk9dfLySZmqamliSdPnWO+vqkri6ZMiXp0yfZYINk222T3XZLevacL48BFVUqlfLyyy/nwQcfzJgxY1IqldLS0jJP1qqpqUmpVMqAAQOy6aabpl+/fikUCvNkLQAAAAAAAAAAAABg/qmpdAAAAAAAAIDFWceOyX33JVttlTz7bNLQUOlEn61jx3LpyhVXKF0BAAAAAABg8TR+/PjU1NSkR48e6dy5Lnvvney9d7nAobExuf/+qTnssIsyalS/rLXWTqmu7pwxY97NW2/9N2uvvXKWWKI2vXolgwcngwYl66yTdPpIR0tTU2WeC+a3QqGQFVdcMSuuuGLGjx+fYcOGZcSIEUmSxsbGNlmjrq4u1dXV2WijjTJo0KB06vTphUgAAAAAAAAAAAAAwMKlUCqVSpUOAQAAAAAAsLibMiX5yleSRx5Jpk6tdJpP1qFDcsABye9/r3QFAAAAAACAxdfIkSOzzTbb5Etf+lIuvvjiFIvFVP3PC7R77rknu+66a1ZbbbXceeed+cEPfpAhQ4Zk0qRJnzn/mDFJfX3So8e8egJYcDU3N+f555/Pq6++mtGjR2fcuHGpqalJqVRK02e0EtXV1aVUKqVYLKZHjx7p169fBgwYkJVWWuljf0YBAAAAAAAAAAAAgEWD4hUAAAAAAIAFRGNjcvzxyR/+sOCVr1RXJ+3aJb/4RXLkkUmhUOlEAAAAAAAAUDlvvvlmdt555yy55JK58847UyqVUpjFS7TTTz89p556avbbb79MmzYtTzzxRJ599tnPnL9YTFpaktraeZEeFi7FYjFjx47NW2+9lTFjxmTixIlpampKU1NTCoVCamtrU1NTkyWXXDLLLrts+vTpk+7du8/yzyQAAAAAAAAAAAAAsOhRvAIAAAAAALCA+fe/k732St59d8EoYOnYMVltteTPf05WWKHSaQAAAAAAAKDyisVifv3rX+e1117Lj3/84/Tq1Wum69OLWCZOnJh99tknt912W5LkwAMPzCWXXFKJyAAAAAAAAAAAAAAAsEiqqnQAAAAAAAAAZrbxxsmLLyaHHZa0b1+5HNXVSYcOyRlnlMtglK4AAAAAAABAWVVVVb797W/nhBNOyJJLLvmx64VCIS0tLVliiSVy0kknZcCAAUmS9ddffz4nBQAAAAAAAAAAAACARVuhVCqVKh0CAAAAAACAWfv3v5MDDkjeeCOZMiWZH292amqS2tpk/fWTIUMUrgAAAAAAAMDsmv5PtpqamlJXV5crr7wy559/fi688MKstdZaFU4HAAAAAAAAAAAAAACLDsUrAAAAAAAAC7hSKXnkkeSss5JbbkkKhWTq1LZfp1On8lr7759897vJwIFtvwYAAAAAAAAsbkqlUgqFQsaPH58lllgiVVVVlY4EAAAAAAAAAAAAAACLDMUrAAAAAAAAC5GxY5OLL05+85ukoSFpaUmmTJnz+Tp1SorFpE+f5IQTkq99LenYsc3iAgAAAAAAwCJn3LhxufDCC9O+ffscc8wxrcUqSTJp0qQMHTo0kydPTp8+fTJw4MB07959nuT46LoAAAAAAAAAAAAAALC4UrwCAAAAAACwEGppSZ54IhkxIhk6NHn44eT115P6+vL1YrE8plhMqquTqqryr8Vi0tSUrLxyMnhwsummyfrrJwMHJvZkAgAAAAAAgM9244035qijjspRRx2VE044IUm5cOWCCy7Iz372sxQKhbS0tKRHjx7ZZpttcswxx2TgwIFzXZRSKpUybty4PPbYYxk6dGjGjx+fd955Jz169Mg+++yTwYMHt9UjAgAAAAAAAAAAAADAQkPxCgAAAAAAwCKisTF55pnkhReSqVOThobyZ+3aJe3bJx07JmusUS5dqa6udFoAAAAAAABYOB1++OG56667csUVV2TjjTdOkpx44on5xS9+kc6dO2fNNdfMUkstlZEjR+aZZ57JCiuskL/+9a9Zc80153jNYcOGZciQIbn33nvz6quvZtq0aampqUlzc3PrmBNOOCHf+973stRSS831MwIAAAAAAAAAAAAAwMKiptIBAAAAAAAAaBt1dcl665W/AAAAAAAAgHnjkUceyUorrZQVVlghSfLYY4/l6quvzrrrrps//elPWWmllTJhwoS88cYb+dOf/pSLLrooQ4YMyS9/+ctUV1fP1lpTp07Neeedl/POOy+jRo3Ksssum5122inrrrtu+vbtm549eyZJzj///Jxzzjmpq6vLKaec0taPDAAAAAAAAAAAAAAAC6xCqVQqVToEAAAAAAAAAAAAAAAAwMJgtdVWy5prrpkhQ4akffv2+eMf/5hvfvObuf/++zN48OCPjd9kk00yduzY3HvvvVlmmWVma62jjz46v/3tb9O1a9ccfvjh2XbbbTNw4MD06NEjNTU1rePGjRuXgw46KI8++mjeeuutuX5GAAAAAAAAAAAAAABYWNR89hAAAAAAAAAAAAAAAACAxVBzc/Lcc8nw4clDD6X4+OP555gxyciRaf/IIynV1maXyZOzWqmU9a+5JhkzJhk0KBkwIC2lUqqrq7PRRhvl4osvTufOnWdr6TvuuCO//e1vs/HGG+fMM8/MhhtumHbt2s00plgsJkm6d++ezTffPLfeemueeuqprLXWWm32LQAAAAAAWFy1FFvywrgXMvzN4XlkzCN5c9KbmdI0JVObpqaQQjrUdUjH2o5ZoesK2XiZjTOoz6D069IvhUKh0tEBAAAAAAAWK4pXAAAAAAAAAAAAAAAAAJKkVEruuSe55prkwQeTl19O2rVLisVk8uRUJek/fezrr6eQpOeHX6ULLkiuuCKllpakWEz1qqum+IUvpNPLL6d9+/bp0qXLbMQo5f7770+SnHHGGfnCF74w07Xpm/YVCoU0NjamXbt2mThxYjp27Jg333xT8QoAAAAAwBxoaG7ITS/clLtfvTsPjnowL733Umqra5MkkxonfeJ9hRTSua5zmovNKRQKWWOpNbJ5/82z3YDtsuXyW6aqUDW/HgEAAAAAAGCxVCiVSqVKhwAAAAAAAAAAAAAAAAComPHjk8suS846q3w86ZM30JsdpaqqTC0WM3aJJdL/vPOSPfZI6us/17277bZbnn766dx3333p27dvisViqqqqMv2fg00vX0mS0aNHZ5tttsnEiRPz0ksvpWPHjm2SHwAAAABgcfDq+6/m3GHn5o+P/TFJ8kHjB3M9ZyGFdKzrmM51nXPsJsfm4HUPTtf2Xed6XgAAAAAAAD6uqtIBAAAAAAAAAAAAAAAAACriySeT/fdP+vRJTjwxGTOmzUpXkqRQLKZDkv4TJyZHHJH07Jkcc0zy2mufee/qq6+e8ePH58UXX0ySNDU1lecsFFpLV0aPHp2LLroom2++eV566aUcccQRSlcAAAAAAD6HlmJLbnnxlmwxZIusdv5qOe/R8/JB4wdtUrqSJKWUMqlxUt6a9FZ+cu9P0vfXfbPvDftmxJsj2mR+AAAAAAAAZiiUSqVSpUMAAAAAAAAAAAAAAAAAzDeTJiXf/W7y5z8n06YlLS3zb+26uqS6ulz0csIJSU3NLIc999xzWW+99bL11lvnN7/5TVZcccWUSqW88sorGTlyZB5//PHcc889ue+++9LY2Jh999035513Xrp06TL/ngUAAAAAYCH09H+fzl7X75UxE8dkUmPblXF/lqpCVepr6rPFclvk0l0uzVIdl5pvawMAAAAAACzKFK8AAAAAAAAAAAAAAAAAi4977km+9rVkwoSkoaFyOTp2TPr3T667LllttVkOOfbYY3Peeeela9euWW211TJ58uQ0NjbmrbfeytixY9O+fftssskm+da3vpWvfvWr8zc/AAAAAMBCpqmlKWc8cEbOfPDMNDQ3pJTKbL9VV12X+pr6/HGnP2bP1fesSAYAAAAAAIBFieIVAAAAAAAAAAAAAAAAYNE3aVLy3e8m11yTTJ1a6TRlhUJSX5+ceGJywglJTc1Ml1taWnLeeefl8ssvz5NPPpmWlpYss8wyWX755bPmmmtm4403zkYbbZQVV1wxhUIhxWIxVVVVFXoYAAAAAIAF1zPvPJM9rt0joyeOzpSmKZWOkyTpWNsxX1zuixmyy5D07Niz0nEAAAAAAAAWWopXAAAAAAAAAAAAAAAAgEXb008n226bjB+fNDRUOs3HdeiQrLBC8q9/Jb17f+xyS0tLhg8fnt69e2fatGmpqanJUkstlU6dOlUgLAAAAADAwqNUKuWXD/0yp957ahqaG1LKgrXlVl11Xepr6vOXPf6S7VfcvtJxAAAAAAAAFkqKVwAAAAAAAAAAAAAAAIBF17//XS5d+eCDSif5dLW1Sc+eyUMPJf37z3Spubk5NTU1s7ytVCqlUCjMj4QAAAAAAAuVUqmU79723fzp8T9lStOUSsf5VO1r2uePO/8x+665b6WjAAAAAAAALHQUrwAAAAAAAAAAAAAAAACLpnvvTXbcMZk8udJJPp/q6mTJJcvlKyuv/InDlK0AAAAAAHy6YqmYA/92YG587sZMblo4/h9xh9oOOWvbs3LE+kdUOgoAAAAAAMBCparSAQAAAAAAAAAAAAAAAADa3LBhC1fpSpK0tCTvvZcMHpyMHt368ZtvvplrrrkmEyZMSBKlKwAAAAAAn6JUKuWwmw/LDc/dsNCUriTJlKYpOfb2Y3PZk5dVOgoAAAAAAMBCpVAqlUqVDgEAAAAAAAAAAAAAAADQZv7zn2TTTZOJEyudZM5UVyd9+yYjRiQ9e6ampibFYjE33HBDdt1110+9tVQqpVQqpaqqaj6FBQAAAABYsBz/r+Pz+0d/nylNUyodZY60r2mfa3a/JrusskulowAAAAAAACwU/O15AAAAAAAAAAAAAAAAYNHR0JDssEPywQeVTjLnWlqSt99O9torKZVy6KGHZtNNN83AgQM/8ZZSqZQkKRQKSlcAAAAAgMXWjc/duFCXriTJ1Oap2ffGfTPyvZGVjgIAAAAAALBQKJSm/416AAAAAAAAAAAAAAAAgIXdd7+bXHxxMnVqpZPMvY4dk3PPTQ466HMNb2lpyRVXXJFbbrkl/fr1y0EHHZQ11lhjHocEAAAAAFgwvDvl3az4uxUzYdqESkeZa1WFqqzTa508+s1HU1VQtg0AAAAAAPBpFK8AAAAAAAAAAAAAAAAAi4Z//zvZaqtFo3Rluk6dkuefT0vv3mlubk67du0ybdq0jBo1Kp07d07nzp3TsWPHTJkyJQcddFCuu+661lsHDBiQ8847L9tuu20FHwAAAAAAYP7Y+Zqdc/vLt6expbHSUdpEx9qOOW3L03LMJsdUOgoAAAAAAMACTfEKAAAAAAAAAAAAAAAAsPCbOjVZeeVkzJhKJ2lbNTXJZpsl99yTFAppaWnJ+eefn+uvvz4vvfRSevfunR/84AdZe+21s/rqq2fbbbfNYYcdlurq6hxyyCFZdtll8/DDD6ddu3aVfhIAAAAAgHnmhmdvyP5/2z9TmqZUOkqbal/TPk8e/mRW6r5SpaMAAAAAAAAssKoqHQAAAAAAAAAAAAAAAABgrp1wQvLee5VO0faam5Phw5MhQ9LU1JTvfve7+e53v5unnnoqyy67bKZNm5ZDDz00Z555ZpLkggsuyK677pqdd945p5xySl566aX87W9/q+wzAAAAAADMQ+9OeTeH3HTIIle6kiTTWqZl7+v3TrFUrHQUAAAAAACABZbiFQAAAAAAAAAAAAAAAGDh9tpryUUXJVMWvU31kiSTJyff/W7efu213Hjjjamtrc3pp5+eK6+8Mv/5z39y1VVX5dFHH0337t0zfvz41tu23nrrDBgwIDfeeGPlsgMAAAAAzGM/+NcPMrV5aqVjzBPFUjEvjnsxVz51ZaWjAAAAAAAALLAUrwAAAAAAAAAAAAAAAAALt9//PikWK51i3iqV8t/f/z5vv/12jjvuuBx55JFZaaWVkiS77LJLjj766Lz33nsZOXJk6y3LLrts2rdvn1GjRqVUKlUqOQAAAADAPDOhYUKueeaaNLY0VjrKPDO5aXJ+/sDPKx0DAAAAAABggaV4BQAAAAAAAAAAAAAAAFh4TZuWXHRR0rjobqqXJJk0KQP/9rckSbdu3ZIkzc3NrYUqu+yyS0qlUv7yl79k2rRpSZJSqZQXX3wxffv2zZQpUyoSGwAAAABgXrr8yctTVVj0t9IaNXFUHn3j0UrHAAAAAAAAWCAt+m+LAAAAAAAAAAAAAAAAgEXXddclH5aPLOo6vftu1q+qyn//+9+0tLSkpqamtXhl7NixWX755XPjjTfm4IMPzoknnpgtt9wy77//fjbeeON07NixdSwAAAAAwKKgVCrlVw/9KlOaFv3i6Ybmhvz64V9XOgYAAAAAAMACSfEKAAAAAAAAAAAAAAAAsPA688xk0qRKp5gvCtOm5fRu3XLLLbfk8ccfT5JUVZX/idif//zndOzYMaeffnpeeOGF/OIXv8iIESMyePDg7LTTTuX7C4WKZQcAAAAAaGv3vnZv3m94v9Ix5otiqZi/Pf+3vDf1vUpHAQAAAAAAWOAUSqVSqdIhAAAAAAAAAAAAAAAAAGbbE08km22WTJlS6STzTXNtbXq1tGTF9dfPMccck8bGxgwbNiznnXde1l577Tz22GP54IMPcscdd2T55ZfPoEGDKh0ZAAAAAGCe+PJVX85tI29LKYvHNlodajvk1C1OzXGbHlfpKAAAAAAAAAsUxSsAAAAAAAAAAAAAAADAwun005PTTkuamyudZL4pde6cP++wQ75+3XVJkqqqqpRKpfTr1y9nn312dtttt7S0tKS6urr1nqamptTW1lYqMgAAAABAm2tqaUrHMzqmqdhU6Sjz1ZpLrZmnjniq0jEAAAAAAAAWKDWVDgAAAAAAAAAAAAAAAAAwR+67b7EqXUmSwuTJ+dqAAZl2ySW57bbbUlNTk6WXXjo77rhjvvCFLyTJTKUrSZSuAAAAAACLnGfHPpv6mvo0NS5exSsvjnsxLcWWVFdVf/ZgAAAAAACAxYTiFQAAAAAAAAAAAAAAAGDh9MQTcz9HqfT5xxYKn369a9fk6KOTDTZI1l8/6dFjxrXllktef32OIs6kWEzuuy8HnnFGDjzwwEydOjWFQiH19fWtQ6ZNm5Znnnkmb7zxRjp06JB27dplwIAB6du379yvDwAAAACwABj+5vAUS8W5muOAtQ/IkK8O+djnU5qm5O1Jb2fYG8Ny7rBz89Dohz7XfJfucmkOXOfAT7w+/M3h2eDiDeYwbVltdW1eGPdCVuu52lzNAwAAAAAAsChRvAIAAAAAAAAAAAAAAAAsfMaOTT74YP6t19T02WP69Ut+/ON5n+Xpp5NSKaUk7dq1S1VVVaZNm5bHHnssd9xxR+699968+OKLmTRpUqZMmZKWlpb07ds3hx9+eI4++uh07Nhx3mcEAAAAAJiHHhz9YCY3TZ4nc3eo7ZAVuq6QFbqukD1W2yNf/fNXc8tLt8yTtebEiDdHKF4BAAAAAAD4CMUrAAAAAAAAAAAAAAAAwMJnxIikvj5pbJy7eQYPnvXnBx6YHHrojPPvf/+z52psTIYOTYYPT0aPTs4+e+6yfZLm5mTMmBSWXTaFQiGTJ0/Oueeem0suuSQjR45MkgwcODCbbbZZOnTokEmTJuWVV17JT37yk4waNSoXXXTRvMkFAAAAADCfPDT6oTafc/Al5f9f3K9Lv/x6u1+nd6feqamqyTGbHDPbxSt7XLtH3p709kyffdA492Xikxon5eExD2e/tfeb67kAAAAAAAAWFYpXAAAAAAAAAAAAAAAAgIXPo48mU6bM/TwPPvjxzzbYIPm//5txfs01yW9/+9lzPfdc8oUvlI/79593xSu1teXimWWXzejRo/PNb34zt99+e5Zddtkcfvjh2WGHHbLaaqtlySWXTMeOHVNfX58PPvgg3/rWt3L55ZfnqKOOypprrjlvsgEAAAAAzGNNLU155f1X2nzeB0c/2Prren3Wy3GbHpck6du572zPNfzN4Xl9wuttmm+6oaOGzpN5AQAAAAAAFlaKVwAAAAAAAAAAAAAAAICFz3/+kzQ3t/28PXok11+f1NeXz595Jjn00LZfZ240NCQvv5xisZjf/e53uf3227PpppvmhBNOyGabbZauXbvONLy5uTmdO3fOYYcdlttvvz3XXnut4hUAAAAAYKE1asKo1FXXpanYNE/mX7rz0tlyuS1bz598+8nZnuP+g+5Pr4690tDckGfeeSaXPXlZ/vjYH1NKaa7zvTr+1bmeAwAAAAAAYFGieAUAAAAAAAAAAAAAAABY+Eye3PZzVlUlf/5z0q9f+XzChGS33ZIpU9p+rbnR3Jw0NOTdd9/NBRdckC233DLXXXddunXrNsvh1dXVSZKVVlop1dXVefVVm/IBAAAAAAuvqc1TU11V3ebzlk7+eCnK0/99Oj+48wezPVe/LuX/z9yupl0267dZNuu3WbYbsF32uG6Puc7Z1DJvCmcAAAAAAAAWVlWVDgAAAAAAAAAAAAAAAAAw2+ZFGcovfpFsvfWM8wMPTF56qe3XmVvFYjJ5ch555JE0Nzdn++23T7du3dLUNPNme6VSKcViMYVCIUlyxx135J133smaa65ZidQAAAAAAG2iobkhhRTmy1qTmyanc13nzzV2wrQJufKpK3Pw3w/ONldsk6/d8LU8OOrB1uu7r7Z79lxtz7nO1FRUvAIAAAAAAPBRNZUOAAAAAAAAAAAAAAAAADDbmpvbdr7dd0++//0Z57/4RfK3v7XtGm2psTH9+/dPU1NT6uvrkyS1tbUpFotJkqqqqhQKhdbSlXvvvTennXZaqqurs9lmm1UsNgAAAADA3GpsaZwn8w6+ZHCSpGv7rjl646Oz1fJbZeNlNs5t/3dbBvxuwGeu+73bvvexz/763F/z3Lefy/Jdl0+S7LTyTrnu2evmKmexVEyxVExVoWqu5gEAAAAAAFhUeGsCAAAAAAAAAAAAAAAALHw+LBtpE6usklx66Yzzu+5KfvSjtpt/XujUKWuttVb69u2bG2+8Me+//36ScuFKVVX5n429/PLLueKKK/LVr341W221VV5++eWcc845GTx4cGtBCwAAAADAwqZddbuUUmrzeR8c/WAeHP1g/vHiP7LvDfu2fr7MEsvki/2/OEdzTmuZlhFvjWg979Wp11znrC5UK10BAAAAAAD4iJpKBwAAAAAAAAAAAAAAAACYbR06tM08nTolf/1r0rlz+Xz06GSffZIFuZikurq1eOaoo47Kqaeemm233Tb/93//l+WWWy5PPfVUXnzxxTzzzDN54YUX0tDQkOWWWy7HHnts9ttvvyRpLWcBAAAAAFjYtK9tn1Kp7YtXPqpQKMx03q19t08d37muc5ZZYpk89+5zM31eX1OfQX0GtZ6/9cFbc52tpsrWYQAAAAAAAB/l7QkAAAAAAAAAAAAAAACw8OnevW3mueyyZJVVZpz/5jfJwIHlr//16KPJJpsk995bPn/ttWT55Wdcb98+2Xbb8vFSS81877bbJu+8Uz7++9/nLnNdXbLEEkmSQw89NFVVVTnhhBMyYsSImYb17NkzW2yxRXbYYYfsueee6d2799ytCwAAAACwAOhY2zEtpZY2n3ezZTdLknRt3zVHb3z0TNeeHftskuTkL56cU7Y4JUky5IkhOejvByUpF7M8fcTTuW3kbfn7C3/Py++/nJ4deubIDY/M8l1n/H/ka5+9dq5z1tfUz/UcAAAAAAAAixLFKwAAAAAAAAAAAAAAAMDCZ8MNk2uuSaZMmfM5Nt002W23mT87++xPHr/ccp8+31JLJX/726yvXXTRjONC4fOk+2S1tcnaaydJunXrluOOOy5bbrllHn300TzxxBPp169fBgwYkGWWWSb9+vVLr169UldXl2KxmKqqqiTJ6NGj07dv31RXV89dFgAAAACA+WzZLsumWCq2+bxDDx46y8+vfOrKPP3O0595f3VVdb6y8lfylZW/Msvr5z16Xm596da5ypgkA7vPojgcAAAAAABgMaZ4BQAAAAAAAAAAAAAAAFj4DBqUzG1pSG1t22SZ36ZMSdZZp/W0paUlgwYNyqBBgz71tqqqqhSLxVx22WU5//zzc9xxx2WPPfZQvgIAAAAALFSqClVZpfsqeeK/T8yT+ZuLzRnfMD5P//fpXP3M1bnk8Us+8543Pngje1+/d3ZcaccM6jsovTv1Tue6znl3yrt59M1Hc/FjF+cfL/5jrrNVFaqy+XKbz/U8AAAAAAAAi5JCqVQqVToEAAAAAAAAAAAAAAAAwGyZNi3p3Dlpaqp0kvlvmWWS0aNn+qi5uTnV1dUplUoplUqfWqYyduzY7LDDDpkwYUIuvfTSDB48eF4nBgAAAABoU0f986icN+y8lLJ4baHVua5zLtnlkuyx2h6VjgIAAAAAALDAqKp0AAAAAAAAAAAAAAAAAIDZ1q5d0q9fpVNUxoYbfuyjmpqaFAqFVFVVtRawzEqpVErPnj3zi1/8Ik1NTfnDH/4wr9MCAAAAALS5TZbZJJ3qOlU6xnzXUmrJoD6DKh0DAAAAAABggaJ4BQAAAAAAAAAAAAAAAFg4bbJJpRPMf+3aJZtv/rGPhw8fniOOOCK33nprGhoaUigUUiwWUywWZxpXKBSSJJtvvnm++tWv5oYbbsjkyZPnS3QAAAAAgLayft/1UywVP3vgImi5JZerdAQAAAAAAIAFiuIVAAAAAAAAAAAAAAAAYOG0xRZJx46VTjF/1dYmG274sY/Hjh2bP/zhD9l7772z3Xbb5aabbkpVVVWqqqo+Vr6SJHV1ddlwww3T1NSUO+64Y34kBwAAAABoMyt2W3GxLF5Za6m1Wgu2AQAAAAAAKFO8AgAAAAAAAAAAAAAAACycdt89aWmpdIr5a4klko02+tjHW2+9dZKkpqYmTz/9dPbYY4/suOOOeeihh1JVNeOfkbW0tKSxsTFJ0rFjxxSLxbz88svzJzsAAAAAQBupKlRlz9X3THWhutJR5ptOdZ1y+PqHVzoGAAAAAADAAkfxCgAAAAAAAAAAAAAAALBwWnLJcvlK9WKysV6HDsmxxyZVH/9nYXV1dfniF7+YddZZJxdeeGGOOOKI3HXXXdl6663z9a9/PQ888ECSpLq6OnV1dUmSxx57LKVSKauvvvp8fQwAAAAAgLZwzMbHpK66rtIx5p9Sstfqe1U6BQAAAAAAwAJH8QoAAAAAAAAAAAAAAACw8DrmmKRdu0qnmD+KxeSggz7x8r777psHH3ww3bp1y29/+9vcd999+cpXvpLrr78+O+ywQzbffPNcdtllufDCC7P//vvn9NNPT79+/bLGGmvMx4cAAAAAAGgba/deOyt1W6nSMeaL2qraHLzuwWlf277SUQAAAAAAABY4hVKpVKp0CAAAAAAAAAAAAAAAAIA5tsYayX/+U+kU81Z1dbL33slVV33ikIkTJ2bJJZfMSSedlJNOOil1dXVJkttvvz3nn39+7rzzzkydOrV1fLdu3XLWWWflgAMOSKFQmOePAAAAAADQ1q5++uoc/o/D80HjB5WOMk/V19TnmSOeyYBuAyodBQAAAAAAYIGjeAUAAAAAAAAAAAAAAABYuF15ZXLEEcmkSZVOMu906JA88ECy3nqfOmzDDTdMfX19rr766iyzzDJpbm5OTU1Nmpqa8txzz+XGG2/MhAkT0rt372y11VbZYIMN5tMDAAAAAAC0vWnN09LzVz0X+eKVzZbdLEMPHlrpGAAAAAAAAAskxSsAAAAAAAAAAAAAAADAwq2hIVl22eTddyudZN6oqioXrjz66GcO/d3vfpcTTjghN954Y7bffvuUSqUUCoWPjZteyAIAAAAAsLD70V0/yjn/PidTm6dWOso80bG2Y67f6/psv+L2lY4CAAAAAACwQKqqdAAAAACAxUrL+KThqWTqI8mU+5LJdyVTHkwaHksaX05KxUonBAAAAAAAAACAhU99fXLVVUmHDpVOMm+0a5dcc83nGrrXXnuloaEhL7zwQpLMsnSlWCwqXQEAAAAAFhknbX5SunfoXukY80RddV2+tMKXlK4AAAAAAAB8ikKpVCpVOgQAAADAIqllfLlQpWF4MuX+pGFE0jIuqWqf5H83MyglpZYkzUndKkn7wUn7TZL6QUndyklBfy4AAAAAAAAAAHym/fdPrrsuaWiodJK207FjctppyTHHfO5bfv3rX2fdddfN5ptvnurq6nkYDgAAAABgwfDvMf/OVpdtlanNUysdpU11adclI78zMj069Kh0FAAAAAAAgAWW4hXg/9m77zAr6oNv4/dp25fem4AFERQUG0XsvWCNxhLUqDGxRI0lsQTNq4kmxhJjNMaG2DH23mIDbIAVFUGld4Rl+ynz/nEeQARpW2Z3uT/PNdeemTPz+31HJNfj7Mx8JUmSJEm1KVMFyx6DRddB9ZcQLYBMBVC9gQNFIFIEBEAGmv8CWp4Hub1qPbIkSZIkSZIkSZIkSZLUZJSUwBZbwIIFYSepHdEo9O8PH3yQ/byeMpkM0Q3YX5IkSZIkSZKagvNePI//TPgP5cnysKPUioJEAfcfcT9H9D4i7CiSJEmSJEmSJEkNmsUrkiRJkiRJtaH6O/j+n7D0DggCCEpreYI4RBKQux20vhiKDoNIvJbnkCRJkiRJkiRJkiRJkpqAV16Bww+H8ibwYr38fPjkk2yZjCRJkiRJkiRprSqSFWz1z62YWTIz7Cg1lhPL4cAtDuTJ454MO4okSZIkSZIkSVKDFw07gCRJkiRJUqNWNQmm7Qnf9obvb4HMsjooXQFIQVABle/B7JPh63aw6K8QpOpgLkmSJEmSJEmSJEmSJKkR23dfOPZYKCgIO0nNFBTAX/5i6YokSZIkSZIkraf8RD6jjxlNfjw/7Cg1Vpgo5M7D7gw7hiRJkiRJkiRJUqMQCYIgCDuEJEmSJElSoxOkYNG1sOjPEFQCIVxiiRRCojt0Hg25vet/fkmSJEmSJEmSJEmSJKmhSibhwANh7FioqAg7zYYrKIBTT4V//AMikbDTSJIkSZIkSVKjMuqTUfzqmV9RkWqE14eBopwi3j7lbfp36B92FEmSJEmSJEmSpEYhGnYASZIkSZKkRqfqc/i2X7Z4JagglNIVgKAMqifBdwNg4TXZMhhJkiRJkiRJkiRJkiRJkEjAM89A376Qlxd2mg1TUABHHGHpiiRJkiRJkiRtpJO2O4nr9rmOgkRB2FE2XDXcNOAmS1ckSZIkSZIkSZI2QCQIgpDeDCpJkiRJktTIBClY9JfsElQSWuHKmkQKINEDOj8KuduEnUaSJEmSJEmSJEmSJElqGEpLYb/94KOPoKIi7DTrVlgIRx4J99wDsVjYaSRJkiRJkiSpUfv7uL/zx//9kfJkedhR1kt+LJ/EYwkGtBrA66+/HnYcSZIkSZIkSZKkRsPiFUmSJEmSpPWRqYSZh0LFWAga6g22kWwBS5enoHDvsMNIkiRJkiRJkiRJkiRJDUNVFQwbBm+/DeUN9d4foKAAzjgDbrgBIpFaH766OrsUFdX60JIkSZIkSZLUYN098W7Ofv5sKlINt5w7QoTinGJePOFFSr8qpW/fvnTs2DHsWJIkSZIkSZIkSY2GxSuSJEmSJEnrkl4GM/aFqk8gaLg31q4QyYdOD0HxsLCTSJIkSZIkSZIkSZIkSQ1DKgUjRsCNN0JFA7sHKB6H3NxsttNPr7Nppk2DgQNh5kyIRutsGkmSJEmSJElqcF74+gWOf/x4ypPlVKerw46zimg6yuZtN+ep456id9veLFsGEyfChx9mePPNKBMmwJIlkExml0gEEons0qYN7LIL7LYbDBgA220H+flhn5EkSZIkSZIkSVL9s3hFkiRJkiRpbTJlMG0IVH8BQVXYadZfJB86PQDFR4SdRJIkSZIkSZIkSZIkSWo4Jk6EY46BOXOgvDzsNFBYCP36wUMPQbdudT5d377wn/9kC1hKS+Gjj2D8eHjzzezPkhKors6+vC8azb64LycHOnaEwYOzy4ABsPXWEIvVeVxJkiRJkiRJqjWLKxZz+tOn8+LUFylPNoDrwwGQgj1y9uTqfV7mX7fGeeMNWLAACgqgshKq1vOx1vz87PXc8nLo0gUOOADOPRd6967LE5AkSZIkSZIkSWo4LF6RJEmSJEn6KZkqmLEPVH4IQWXYaTZcJB+6PA2F+4SdRJIkSZIkSZIkSZIkSWo4qqvhyivhppugoiKcDPE45ObC3/8OZ5wBkUidTxkEcOqp8O672dKVefOyL+Orqlr/l/cVFWV/VlfDllvC4YfDmWdmX+QnSZIkSZIkSY3BU18+xclPnkx5qpzqdHUoGaKpKJmFuRQ9fQatE39lwYIcKishk6md8ePxbBFLnz5wySUwbFh2XZIkSZIkSZIkqamyeEWSJEmSJOmnzDwKyl6AIKSXK9SGSAFsNhby+oWdRJIkSZIkSZIkSZIkSWpYJk6E4cNh6tRs80g6XfdzJhIQi8HgwXD33dCtW51PWVoKDzwAf/0rzJlTu10zubnZzpjdd4eLLoK99qqXDhlJkiRJkiRJqpHFFYs545kzeO7r58gEmforYKkGSrrCExcTmX0qubk5VFbG63TK4uLsZemzzoLzz4fWret0OkmSJEmSJEmSpFBYvCJJkiRJkrQmJY/CnFMhKAs7SQ1FILE59JwEkUTYYSRJkiRJkiRJkiRJkqSGZ8IEuOEG+O9/IRqF8vLan6OoKPvzl7+Ec86BzTev/Tl+5JtvsmUro0Zly1DK6vhWqKIiaN48W8By+ulQUFC380mSJEmSJElSTX235Dv++f4/uWP8HQQElFaX1sk8RYkigipo/eZlzHz7t0AOmUysTub6Kbm5kJcH994Lhx9er1NLkiRJkiRJkiTVOYtXJEmSJEmSfiw1H77ZEjIlYSepHZECaHU+tL067CSSJEmSJEmSJEmSJElSw/X999k3zl1/PSxdmm0rKd3Il+xFItkmklQKevaESy6BY47JvtWujqXTcOON8Mc/QjKZjVCfCgqgRQt49FEYPLh+55YkSZIkSZKkjVGVquKxSY9x3ZjrmPr9VCJEKEtufJt1hAhFOUVUp6sZutlQTu4+gn9eMohPPonUeUn2uhQUwH77wZ13QuvW4WaRJEmSJEmSJEmqLRavSJIkSZIk/diMg6HsVaA67CS1J5IPm42FvP5hJ5EkSZIkSZIkSZIkSZIatiCASZNg/HgYOxbeeQe+/hpyciAahUwmuwRBdj0azRatpFLZbX36wG67wa67wo47ZotX6snkyXDssdm4Yb+8Lz8fTjkF/va37Iv8JEmSJEmSJKkxmLRgEmNnjOWd6e8wbuY4vv3+W/LieWSCDFXpKlKZlW3XESLEo/EV36eDNL3b9GZItyEM7DKQ3boN5ZkHO3PRRVBZmS3Obghyc7M94ffeC4cfHnYaSZIkSZIkSZKkmrN4RZIkSZIk6YdKHoU5p0IQ8lsHal0EEptDz0kQSYQdRpIkSZIkSZIkSZIkSWpc0mn48kv46iuoqMgu1dXZt9Pl50NRUbZwpWfPbAlLCPFuvBH++Eeoqsr2wjQE+fnQsiU8+igMHhx2GkmSJEmSJEnacNXpaj6f/zkT505kUfkiKlOVlFaXEovGKEwUkhfPo1NxJwZ0GsAWrbYgGokCUF4Ow4bBuHHhF2X/lIICOO44uOMOiMXCTiNJkiRJkiRJkrTxLF6RJEmSJElaLr0IpvaETEnYSepGpABaXQhtrwo7iSRJkiRJkiRJkiRJkqRaUlIC++8Pn37acF/el58Pv/89XHFFKL00kiRJkiRJklSvSkpgr73g88+hsjLsNGtXUAD77gujR0MiEXYaSZIkSZIkSZKkjWPxiiRJkiRJ0nILr4FFV0PQwO9irYlIEWw5H6L5YSeRJEmSJEmSJEmSJEmSVEMLFsDQofDtt1BVFXaatSsogF/+Em6+2fIVSZIkSZIkSU3XkiUwaBB8803Dv267XEEB7LorvPAC5OSEnUaSJEmSJEmSJGnDRcMOIEmSJEmS1CAEafj+pqZdurJcySNhJ5AkSZIkSZIkSZIkSZJUQ/PmwU47wdSpjePlfeXlcPfdcOqpEARhp5EkSZIkSZKk2ldeDnvt1bhKVyCbe9w4OOYYSKfDTiNJkiRJkiRJkrThLF6RJEmSJEkCKHsBMo3oLtaNFZTComvDTiFJkiRJkiRJkiRJkiSpBpYsgSFDYNYsSCbDTrP+yspg9Gj47W8tX5EkSZIkSZLUtKRScNBB8MUXjat0ZbmKCnj1VTjttLCTSJIkSZIkSZIkbTiLVyRJkiRJkgAWXQfBsrBT1I/UDKj4IOwUkiRJkiRJkiRJkiRJkjZCRQXssQdMn559kV9jU1YGd90FV18ddhJJkiRJkiRJqj3XXgsffACVlWEn2Xjl5fDoo9kCbUmSJEmSJEmSpMYkEgRBEHYISZIkSZKkUFVPhW/7QtCI72bdIFEoPho6PxJ2EEmSJEmSJEmSJEmSJEkb6JxzssUlFRVhJ6mZ/Hx49VUYNCjsJJIkSZIkSZJUM59/Djvt1Piv2y7XrBl8/TW0axd2EkmSJEmSJEmSpPUTDTuAJEmSJElS6Jb8B4J02CnqUQZKn4JMadhBJEmSJEmSJEmSJEmSJG2AsWObRukKZM/hZz9rGuciSZIkSZIkadOVSmWvdVZWhp2k9lRUwKmnhp1CkiRJkiRJkiRp/Vm8IkmSJEmSVPYKkAw7Rf2K5ELlR2GnkCRJkiRJkiRJkiRJkrSemmJRyeLFcNFFYaeQJEmSJEmSpI137bUwbRoEQdhJak8yCW+8AaNHh51EkiRJkiRJkiRp/USCoCn9ukaSJEmSJGkDBQFMLoSgtt5GEIGiQ6HZCZC/M8TaQ5CE1CyoHA/LHoHSZ9c+RGILaPZzKBgKic0h3g6IQnIalD0Pi66F9IIaxsyDttdCq9/WbBxJkiRJkiRJkiRJkiRJ9eKcc+Cuu5pW8QpAfj688goMHhx2EkmSJEmSJEnaMJ9/Djvt1PSu2y7XrBl8/TW0axd2EkmSJEmSJEmSpLWzeEWSJEmSJG3aqqfAt/0hKKv5WLF20PlRKNh97ftNbgGZpT/9fatLoN21P/19chZMGwipGRsVc4WiI6HLf2s2hiRJkiRJkiRJkiRJkqQ6N3Ys7LNP0315X+fOMHkyFBSEnUSSJEmSJEmS1t+BB8JLL0FTfYtXTg785jdw441hJ5EkSZIkSZIkSVq7aNgBJEmSJEmSQlU5nlq5RBLJh64vrSxdCdKw5C6YeQRM3wtmD4eShyGoXr/xMqWw5D8w62iYcQB8/6+V3yU6Q5sra5658v2ajyFJkiRJkiRJkiRJkiSpzp19dtMtXQH4/nv4z3/CTiFJkiRJkiRJ62/WLHjjjaZbugJQXQ133gmVlWEnkSRJkiRJkiRJWrt42AEkSZIkSZJCVTEOgtKaj9Pyt5DXf+X67BNg2SOr7lNyHyS2hEz52scqfw2m3gXphSu3lb0E8S5QfFh2PX/XmmdOzc0WvESLaj6WJEmSJEmSJEmSJEmSpDrx2Wfw5Zdhp6hb5eVw/fVw7rkQiYSdRpIkSZIkSZLW7bbbmnbpyg899hiceGLYKSRJkiRJkiRJkn5aNOwAkiRJkiRJoaoYC9TCna3Nh6/8XPba6qUryyW/BpJrH6vyw1VLV5ar/mrl50wtlMVEC6Hyk5qPI0mSJEmSJEmSJEmSJKnO3HgjJNdxy1FTsGQJvPFG2CkkSZIkSZIkad2SSbj1VqiqCjtJ3SstheuuCzuFJEmSJEmSJEnS2lm8IkmSJEmSNm3pxTUfI1IAuVuvXC97ueZjrjZHDhQPW7le+nTtjJv5vnbGkSRJkiRJkiRJkiRJklTrli2Dhx6CVCrsJHWvrAz+9rewU0iSJEmSJEnSuj31FKTTYaeoP998AxMnhp1CkiRJkiRJkiTpp1m8IkmSJEmSNm1BVc3HiLVYdT29qOZjriIBnR6EnK2yq5UTYfENtTBuAJnKWhhHkiRJkiRJkiRJkiRJUl247z6IbiJPgAUB/O9/MHt22EkkSZIkSZIkae3+9rdscfamoqoKbqiNx1olSZIkSZIkSZLqSDzsAJIkSZIkSaEKqms+RnrJquux1jUfc7loM+j8JBTumV2v/ARm7A9BRc3HDjK1M44kSZIkaZMSBNmX3o0fD++9B2PHwuLFUFmZfagyGoW8vOyy+eaw++4wYAD06wcFBWGnlyRJkiRJkqTG5frroaws7BT1Jwjg9tvhT38KO4kkSZIkSZIkrVlVFUycGHaK+pVOw8svh51CkiRJkiRJkiTpp0WCIAjCDiFJkiRJkhSarztAel7Nx+nxBeRunf1c9grM2K/mY8Y7Q5cXIG/b7Hr5GzDzcMgsrfnYANFi6PBvaPbz2hlPkiRJktRkTZ8O99wDr74Kn3wC1dWQk5N92V86vfZj8/Ky+5aXQ6dOsPPOcNRRcOSR2e2SJEmSJEmSpDWbOxe6d8++xG9Tst128PHHYaeQJEmSJEmSpDUbPx723BOWLQs7Sf1KJGDePGjZMuwkkiRJkiRJkiRJq4uGHUCSJEmSJClUkdzaGWfpvSs/F+4LxUeveb/EFkBi3ePl9oXN3l1ZurL0QZi+X+2VrgAQgUheLY4nSZIkSWpKMhl4+WXYZx/o1Qv+/Gd45x0oKYHKyuzPdZWuwMp9U6lsgctjj8EZZ0DbtnDJJdltkiRJkiRJkqTVjR8PubV0e1Nj8tVX63f9WZIkSZIkSZLCMH782q9hDh8OQbByWR/bbgs33pi9V7esbOWx33679uMOPTR7v++iRVBRAZMnw/XXQ6tWa96/devs95MnZ/dftCh7/MEHrztjQQFMmLB+5yNJkiRJkiRJklTfLF6RJEmSJEmbttoqHvn+Zqj8aOV6p4egwx1QdBgU7AHNToCOo6DHZxAtyO6z+bewdZBdCnZfeWz+QOj2NiS6ZNfLXoclt0H+zpA/eOVSYxGI5NfCOJIkSZKkpuT777MPVHbuDEcdBa+9li1Pqa6uvTmWLcuWsdx0U7bUZe+94aWX1v/hUkmSJEmSJEnaFHzwQfYFexuqPl7q178/XHMNvPUWTJsG5eVQWgoffQR//CMUFm547uUSiexL/yRJkiRJkiSpIXrnnew10dq0115w3nkweHC24GR9XHklPP007LtvtmglLw+23BJ+9zv48EPo0mXV/bt1y5bG/O532f3y8rLH7bsvPPssXH752uerqMiOK0mSJEmSJEmS1BDFww4gSZIkSZIUqkQXSNbCU/pBJcw4ADo/ki1RicShxenZZUMV7gexFj9Y3yu7/NiXkY2OC0CQgXjnmo0hSZIkSWpSRo+G006DVKr2Hwhdk+VlLq+/Du+9B9tvDw8+CF271v3ckiRJkiRJktTQvfkmpNP1M9fyl/qtr1/9Cs48c/Xt/fpll5/9DAYNypZwb4zx46F37407VpIkSZIkSZLq0rhxtT/mkiXwwgvZYpM2beDXv177/kOGwIgR2c/pdLY05Ysv4JJLYOBA6NED7rwTDjhg5TF33QWbbZb9/O67cO212euwV18NsRhcdRW89tpPn191dfa69SWX1Ph0JUmSJEmSJEmSal007ACSJEmSJEmhKtidWuumTc+D6XvCzMOhZDQkp0GmAtLLoOpLWPoAzDwMMktrZ76aCioh17cTSJIkSZJgwQI45BA4+eTsS/Dqo3Tlx8rKsg9x9u4N//kPBEH9Z5AkSZIkSZKkhuTjj+tvruUv9ft//w9uu239jlm0CG66CYYNg4MPhkcfXfldnz7w299uXJbS0rp5caEkSZIkSZIk1VR1NUybVvvjjhwJBx0Ef/wjvPfeuvf/YZH23XdnS1Seeipbip3JZLfvvz9ss032c9++sM8+2c+ZDBx9dHb/a6/NHg8QjcL556993vHjN+i0JEmSJEmSJEmS6k0tvVVUkiRJkiSpkcrbGaIFkCmppQEDKH0qu6zL1B5r3r7wquxS13K2hIiXhyRJkiRpUzd6NJx2GlRWZh8GDVMqlV3OPx/uuw8efBC6dg03kyRJkiRJkiSFYd68+i3JHjkyuwAMHw6//vXa93/wQbjoomxJynIvvAC9ekG/ftn1XXfd+DzvvLPxx0qSJEmSJElSXVmwAOJxSCbDzbHnnis///B66syZMH06dO+eXd9rL5g0KftzuWnTYNasletjxsDpp68+7posXlyj2JIkSZIkSZIkSXUmGnYASZIkSZKkUOUNgKAy7BThyB8cdgJJkiRJUoiqquDII+Hkk6GkJPzSlR8qK4N334XeveHJJ8NOI0mSJEmSJEn1b8YMyM0NO8VPe/vtVUtXAIIAJk9euf7j7zfE7Nkbf6wkSZIkSZIk1ZWKCojFws3QogW0arVyfe7cVb//4frmm2d/9uy5fvu3aQPNm//03KlU9lqwJEmSJEmSJElSQ2PxiiRJkiRJ2rTF20KkKOwU9S9SBPmDwk4hSZIkSQpJWRnstRe8+CKUl4edZs1SqWzO44+He+4JO40kSZIkSZIk1a/KSohEwk6xYVq1gr33Xrn+9NMbP1ZDKguXJEmSJEmSpOUawrXbwsJV1398PfWH60VFqx+ztv1/eMyaxGJQVbV+OSVJkiRJkiRJkuqTxSuSJEmSJEl5/cNOEIII5A0IO4QkSZIkKQQlJTB4MEyYABUVYadZt4oKOOssuPnmsJNIkiRJkiRJUv2prAw7wYZp1gyeeipbvgLwwgvw4IMbP57FK5IkSZIkSZIaokwm/OKVsrJV13Nzf3q9tHT1Y9a2/w+PWZNIBNLp9cspSZIkSZIkSZJUnyxekSRJkiRJKjoSIoVhp6hfkRjk9g47hSRJkiSpnlVUwN57w5dfNq6X9lVUwKWXwt13h51EkiRJkiRJkupHY3pxXefO8M47MGRIdv211+CooyAINn7MmhwrSZIkSZIkSXUlLy9bvhKmJUtg8eKV6x06rPp9x44rP0+dmv35zTfrt//ChbB06U/PnUpl/xlIkiRJkiRJkiQ1NPGwA0iSJEmSJNW2ZcuWMXv2bGbNmsW0adNYuHAhqVSKdDpNJpMhGo0SjUaJx+O0bNmSzbp1o0tsCzq2mEaLwiVEImGfQR2L5EKLsyDipSFJkiRJ2pQkk3DwwfDZZ1BVFXaaDVdeDmefDc2bZ1/YJ0mSJEmSJElNWWN5cV3fvvD889C1a3b9kUfgF7+A6uqajZtI1DybJEmSJEmSJNW2/Pzwi1cA/ve/lffT7rYbjByZ/dy9O3TrtnK/119f9Sdkv+/aFWbMyK4PHbrquGsTi2UXSZIkSZIkSZKkhsa3a0qSJEmSpEYvlUrxxRdfMH78eObOnUsqlSIej1NdXU0QBKvtn06nSafTJJNJKioqmDNnDon4MIJMCoB2zefTr/tHbNf9E3ITNXwDQEPV8tdhJ5AkSZIk1bOrroL33oPKyrCTbLyKiuwL+7bfHnr2DDuNJEmSJEmSJNWd/PywE6zbHnvAE09AixbZ9euvh4suqp2xc3JqZxxJkiRJkiRJqk0tW0IyuXHHjhgBV16Z/XzvvXDKKSu/69oVdtgh+3n5T4CCAhg2LPt54UIYMyb7+R//WFm8cvLJMHUqTJoEl1668thXXsluA/jss2z5yl57QTQKo0fDX/4C22yTvTcXsoUyN9+89nMoLNzAk5YkSZIkSZIkSaonFq9IkiRJkqRGa8mSJXzwwQeMHz+eIAiorl5ZkpJOp9d7nCAIqE5GgezT+rMWd2H+0ra8/PH+bNvtE3bt9S7tmi+o7fjhKdgTEp3DTiFJkiRJqkcffQQ33JAtLmnsqqrguOPg3XezD35KkiRJkiRJUlPUqhWkUrU7Zm2+1O/ww+HhhyE3N7v+4IPw5JMwePDKYysrYfz4jcvavPnGHSdJkiRJkiRJdamoCFq3hrlza3fcvfbKXrf9sXbtstdeAd54A/bcM/v5rbfg6qvh8sshFoM//3nV46ZNg9NOW3XbL3+ZPa5rV9hll5XjLvenP628BvxT+vRZv/ORJEmSJEmSJEmqbxavSJIkSZKkRufbb7/l7bffZsaMGQRBsEElK+srmc6+EeCj7/rz6fTtaNtsAUN6v0PvLpOIRGp9uvoTKYJWF4WdQpIkSZJUj5JJOOaY7AvumoJ0GiZNgltvhXPOCTuNJEmSJEmSJNWNnj1rv3hlbTb0pX7Dhq0sXQE4/vjs8kPffQc9emxcnh133LjjJEmSJEmSJKmuDRgAzz0Xdgq44gr48MPs/bQ77JAt0p4xA55+Gv7yl2yZ9g999102+x/+AIcemi1gKS+HCRPg5pvhmWfWPl80CkOH1tnpSJIkSZIkSZIk1YjFK5IkSZIkqdGoqKjg2Wef5euvvyaZTNbLnEEQI5WOMef7Tjz5/jDenbwLR+36OM0Ll9bL/LUu1gIK9gw7hSRJkiSpHl11FcyeDUEQdpLaU1YGv/89HHLIxr+0T5IkSZIkSZIasmgUtt4aPv447CT1Ly/Pl/dJkiRJkiRJarj22ANeeQWqq9f8/ciR2eXHrroqu2zIMevy1FPZZX0tWAAXXJBdNlRREey664YfJ0mSJEmSJEmSVB8iQdCUXq0iSZIkSZKaqq+++oonn3ySZDJJOp0OLUc0kiYWTbP/9i+yQ88JRCKhRdlwkQLo9BAUHxZ2EkmSJElSPfnoIxg0CCoqwk5S+2Ix2GEHePfd7AsIJUmSJEmSJKmpOftsuPXWsFPUv2bN4MUXYeDAsJNIkiRJkiRJ0ureeAMOPxyWLg07Sf3Kz4evvoKuXcNOIkmSJEmSJEmStDqLVyRJkiRJUoNWUVHBs88+y9dff00ymQw7zgqJWDUdWs7hqF0fp3lhY7g7NheKD4HOj4UdRJIkSZJUj3bZBT74AJrqnQGFhTByJBx1VNhJJEmSJEmSJKn2PfAAnHkmlJaGnaR+xePZFxYWFISdRJIkSZIkSVJDlMqk+GLBF3y+4HNKq0upSFZQla4iJ5ZDfjyf/EQ+vVr3Yrv225Ebz631+ZcuhbZtoQE98loviouz5x6JhJ1EkiRJkiRJkiRpdRavSJIkSZKkBmvevHmMHDmS6upq0ul02HFWE42kicXSHDv4ETbvMDXsOGsXbQGbT4VYq7CTSJIkSZLqyRdfwIABUFERdpK6tdNO8P77YaeQJEmSJEmSpNr31Vew446bXvHKZpvBd9+FnUKSJEmSJElSQxAEAZMWTOKD2R8wdsZYxswYw5TFU8iJ5RAhQjpIkwkypDNpopEosWiMaCRKlCjlqXI2a74Zu3TZhd267caAjgPYoeMOxKKxGufq3h2mTav5+TUmLVqM56OP2rDZZpuFHUWSJEmSJEmSJGk1Fq9IkiRJkqQGacaMGdx///1UV1eHHWWd4rEkR+zyONt0/SLsKGsWKYBOD0HxYWEnkSRJkiTVozPPhLvuglQq7CR1Kz8fxo+H3r3DTiJJkiRJkiRJtSuTgebNN63ilWgUTjgB7rsv7CSSJEmSJEmSwrSsahn3f3I/fx37VxaULSASiVBavfEXS/Pj+cSjcXLjufx2l99yxoAzaFfYbqPHu/FGuPxyKC/f6CEalZycKpo1O5PWrcfxwAMPMGDAgLAjSZIkSZIkSZIkrSIadgBJkiRJkqQf++677xg1alSjKF0BSKUTPPHekXzy3XZhR1mDHCg60NIVSZIkSdrElJXBqFFNv3QFIJmEm28OO4UkSZIkSZIk1b5oFE49FRKJsJPUn/x8OPvssFNIkiRJkiRJCstn8z/jl0//kvbXt+eiVy7iuyXfUZYsq1HpCkBFqoJl1ctYWL6Qa96+hm43duOIh49gzPQxBEGwweOdcgqk0xt+XGPVrFkOf/nLUKZNm8Zzzz0XdhxJkiRJkiRJkqTVRIKN+a2PJEmSJElSHZk1axYjR44kmUyGHWWDxWNJjh74GL06fxV2lP8Th0RX6D4eYi3DDiNJkiRJqkd33AEXXJAtYNkUFItPxL0AAQAASURBVBTA/PlQWBh2EkmSJEmSJEmqXVOnQt++UFkZdpL6sdVW8OWXEImEnUSSJEmSJElSffp60df84slf8PHcj0mmk6SCVJ3PGSFCQaKATsWduO+I+9i1y67rfWxpaSnbb/8ZU6bsCMTrLmQDkJ8fcNllEc4+eynbbrsteXl5TJo0iXi8aZ+3JEmSJEmSJElqXKJhB5AkSZIkSVpu4cKFjBo1qlGWrgCk0gkeG3cU383fLOwoQBRibaDbO5auSJIkSdImJgjgr3/ddEpXIPsCvvvvDzuFJEmSJEmSJNW+zTeHAQPCTlE/iorgkkssXZEkSZIkSZI2JZkgw9/H/p1+t/fj/VnvU5GqqJfSFYCAgLJkGV8v/pq9Ru7FeS+eR2Vq/Vqwi4qK6NPnZWKxdB2nDF8QwOmnQ7NmzYjFYhQXF1NWVkYQBGFHkyRJkiRJkiRJWsHiFUmSJEmS1CCk02kefvhhqqqqwo5SI6l0Do+OOZaK6rwQU8Qg1go2GwOJTiHmkCRJkiSFYfZsmDUr7BT1q6wMHn447BSSJEmSJEmSVDd+/3soLg47Rd0LAjjuuLBTSJIkSZIkSaovUxZPYcc7dmTEGyOoSFWQCTKhZalIVXDH+DvY6pateG/mez+5Xzq9smjlwQcvZOutc+sjXmgiETjwQGjXDh5//HGmTZtGXl4ezZs3J2KLtiRJkiRJkiRJakAsXpEkSZIkSQ3CW2+9RUlJSdgxakV1KsFzHx4S0uxxiHeE7uMhp2dIGSRJkiRJYRo/HnJywk5R/z7+OOwEkiRJkiRJklQ3DjwQcpv2u/tIJODkk6GgIOwkkiRJkiRJkupaEATc9O5NbHfbdnw872PKkmVhRwKy5SszSmaw58g9Of/F86lOV2e3V1RwxRVXABCLxVbsX1BQwLXXQkFBEEre+pCXFzBiRITFixfz1FNPAXDyyScDq5bQSJIkSZIkSZIkhc3iFUmSJEmSFLp58+YxduxYkslk2FFqRTqTYPLsrZg8e8v6nThSADlbQPcPIdGtfueWJEmSJDUY770HZRvx/Onw4RAEK5d1SSTg9NPhgQfg889h4UKoqoLZs+Hxx2Ho0NWP2WyzVedY03LwwRueHaC8HObO3bhjJUmSJEmSJKkhi8VgxAgoLAw7Sd1JJODCC8NOIUmSJEmSJKmuZYIMZzxzBpe9fhkVqQoyQSbsSKupSFXw7/H/Zv9R+/P4M4/To0cPrrnmGsaMGbPavoccAgccECEnJ4SgdaygAM47L0K/fvDSSy/xyiuvsO2227LjjjsCq5bQ/NjChQvrK6YkSZIkSZIkSRJg8YokSZIkSQpZOp1m9OjRpFKpsKPUqmQ6hyfePYKK6rz6mTCSDy1/Cz0+hnj7+plTkiRJktQgvfUWpNN1P0+rVnDHHXD88bDNNtC6NeTkQMeOcMQR8OabcNppdZ9jubw8GD++/uaTJEmSJEmSpPr0m99A797ZEpamprAQrrkGuncPO4kkSZIkSZKkupRMJ/nZ6J/x0GcPUZ4sDzvOWlWkKnj727c56tmj6LVdLx577DG23377Ne57xx2Qnx/Uc8K617FjwJVXwsSJE7nnnntYvHgxxx57LFtvvfVaj6uuruZf//oXzZs355VXXqmfsJIkSZIkSZIkaZNn8YokSZIkSQrVW2+9RUlJSdgx6kQyneDZDw6t20kiBZDYHDYbA+3+DJGcup1PkiRJktSgBQF88kn9zvnmm/DrX8M++2Rf/Dd//srvbrgB8vPXfNzzz8OQIasvY8ZsXI6yMvjgg407VpIkSZIkSZIaumgUHnkEcnPDTlK7otFsocy554adRJIkSZIkSVJdygQZjn3sWF6Y8gJlybKw46yXdDRNrGOMeQfN44BDD6CgoGCN+7VuDSNHRviJrxul/PyA0aMjLF26gFtuuYXXXnuNgw8+mCOOOIL8n7o5+P/EYjH69u3Llltuyf77788pp5xCKpWqp+SSJEmSJEmSJGlTZfGKJEmSJEkKTUVFBWPHjiWZTIYdpU6kMwkmz9mS+Uva1cHoUYjkQ8vfQs9JkLd9HcwhSZIkSWpsZs+G6ur6mausDIYOhT32gNtvh9deg9tugzPPXLlPcTH07bvm4+fPz5as/HhZsmTj8qRS2RIYSZIkSZIkSWqqevaEP/8ZCgvDTlJ78vKyhTJRn3KTJEmSJEmSmqwgCDjt6dN4aepLlCfLw46zQdKRNNPKpnHA/QdQnc7epPvjZ2KDIGDYMDjgAMjJCSNl7crPz3DeeRG6dVvEeeedx7333stOO+3EueeeS+/evdd5fCwW48gjj2TkyJFccsklPP7443Tq1ImnnnqqHtJLkiRJkiRJkqRNlbekS5IkSZKk0EycOJFIJBJ2jDqVzsR4d/IutTdgpAAiedDsOOj+PrT7M0SawJ24kiRJkqRa8c03kJtbP3OVlsLbb6++/auvVt9vTQ47DBYvhspK+PZbuOsu2HLLmmX65puaHS9JkiRJkiRJDd0550Dv3hCLhZ2k5goLs0UyPXuGnUSSJEmSJElSXbpuzHU88vkjja50ZbnKVCXvz3yfXf6yC4MGDeKII47g6quv5r333gOyxSsA//kPtGzZ2IumqwiCbxg7dj923HFHHnroIbp3786///1vhg4dCqw835+y/Ps+ffpw6aWXcvfdd7PttttyxBFHcPzxx1NRUVHnZyFJkiRJkiRJkjY9jfpXNJIkSZIkqfEKgoBx48aRTCbDjlKngiDGp9O3oypZw3KUaBHEOkGb/wdbzIZOD0Bu39oJKUmSJElqMiorw04Axx678vPkyfDFF2ver1Wr7MOlubnQvTuceipMmAADB2783FVVG3+sJEmSJEmSJDUG0Sg88ggUFISdpGZyc6F//2yRjCRJkiRJkqSma9KCSfzpzT812tKV5aoyVXxU8REflX/E888/zx//+Ef22Wcf3n//faLRKEEQ0KoVvP12QPPmAGsvJ2mI4nFo3bqaPn3OYtGiOWQyGf7f//t/PP300/Tr149IJAKw4udPWf59EAQUFxdz1FFHcccdd3D66afz8MMP06xZM1555ZU6Px9JkiRJkiRJkrRpiYcdQJIkSZIkbZq++eYbqqurw45RLyIEfDJ9J3bafMx6HpED0TzIVECsFeTvCi3PgoK9IWKPriRJkiTpp1VUhDv/scfCpZdmP1dXw+mnr/p9EMDEifDf/8KkSVBWBoMGwYUXQmEhFBXBnXdCnz4bN/8mcqlBkiRJkiRJ0iauZ0945RXYe+/sddbGJicHttgCXnghWyQjSZIkSZIkqWlKZVL8bPTPqExVhh2lduRAzrE5PPmPJ3lk5CPcc889/PKXv2TcuHEUFRUBkJ8/i333vZdHHz0HKAYax0XQWAzatIEPPyymRYvHV2wvLCxc8XldhSs/9sP9p02bxqeffkosFgMgmUzWMLEkSZIkSZIkSdKqLF6RJEmSJEmhGDt27CZTvJJM5zB28oHsuEM/IpVvQ3ImBEkgCUEaIgmI5EC0EHL7Qf7ukL8T5O0AsRZhx5ckSZIkNSKpVLbcJAznnQd//3v2JXmVlXDccfDWW6vuM3067LDDqttefhlmz4Z//zu7vs022ZcGfvPNhmdIpTYquiRJkiRJkiQ1OrvsAk8/DYceCuXlYadZf4kEdO6cvX5cXBx2GkmSJEmSJEl16bp3ruPbJd8SENLNrXWgMl3J3fPv5uG7HubLL79k3Lhx3HrrrVxyySUAdOnSheOO60PPns/zz38eTXl5lEwm5NDrkEhAx44wZkz2+i0UEgTBiuKUZDJJIpFgwoQJdOzYkY4dO65zzEwmQzQaZcaMGYwePZqLL76YTCbDL37xC0455RR23333VeaQJEmSJEmSJEmqKYtXJEmSJElSvSspKWH69Olhx6hXZRURZiQvoVuPW8OOIkmSJElqwvLyIIznD2+4Ac4/P/t5yRI44gh44431P37MmFXX27ffuOKVnJwNP0aSJEmSJEmSGqu99oJnnoHDDoOysrDTrFtuLnTvDm+/Da1ahZ1GkiRJkiRJUl2atGAS17x9DRWpirCj1KqqdBXPfPUMz3/9PJdffjkHH3wwEyZMIJlMEolEiMfjHH744QwbFnDqqVGGDMneW1tdHXbyNcvLg802y163bdt25fYfFqIkEglmzZrFjjvuSPfu3Xnvvfdo+8Odf2B54Uomk2HKlCmcdtppvPPOO3Tu3JlTTz2Vq666apV9Y7FYnZ2bJEmSJEmSJEnatFi8IkmSJEmS6t13331HNBoNO0a9SqVSTJ06lW7duoUdRZIkSZLUhOXl1e98OTkwahT87GfZ9WnT4KCDYNKkNe+/ww7w6aeQTK66fciQVdfnzNm4PLm5G3ecJEmSJEmSJDVWe+0Fr78O++6bLV9Jp8NOtGb5+bDNNvDaa9C8edhpJEmSJEmSJNWlIAj4+X9/TmWqMuwodaI8Vc5JT5zETV1vAiAej5NIJFZ8H4lEiEQibLklfPYZnHpq9jpueXlIgX9Cfj6cdBLccAMUFq5931mzZgHQrVu3NZauBEFAJBJZ8ezw3//+d0aNGsWkSZMYPHgw119/PQMGDACyz9vG43FisRipVIqPP/6Yd955h0gkQo8ePTj00ENr90TXIFWVYt4n85gzfg5zP5pL1dIqqsuqSVWmiOXGyCnMIbdZLu37tafTgE6079eeRH5i3QNLkiRJkiRJkqTQWLwiSZIkSZLq3YwZM6iurg47Rr0KgoBp06aFHUOSJEmS1MQ1awZBULtjjhgBV16Z/XzvvXDKKdnPeXnw4ouw++7Z9e+/h4sugpYtYfDglcdPngwLFmQ/n3MO7LMPPPAAjBkDlZXZfS+8cOX+H3wA3323cVmLijbuOEmSJEmSJElqzHbeGT76CI49NluMXVYWdqJV5efDr38N11xT/wXikiRJkiRJkurf+7PeZ+riqQTU8k2tDUh1uppRE0YRj8c56KCDfnK/tm3hmWfgscfgtNOgogLCfrw2Pz9bkP3wwyvvA16XnXfembIfXHxeXp6yXCQSAeDDDz9k1KhR3HLLLRQXF3PhhRdywQUX0KFDBwAymcyK46ZMmcKll17KY489BkAsFiMajTJkyBDuu+8+OnfuXBunC0DZ/DK+eOILpr89nZnvzmTp9KXE8+Jk0hlS5amfPC6eHyeWiJEsT1LcuZjOu3Rms6GbsfXhW9Osc7NayydJkiRJkiRJkmrO4hVJkiRJklTvpk+fvl779evXj8MPP3zF+lVXXbXaPiNGjFjx+cknn+Tjjz9e65jLb7rs2LEjnTt3pri4eMV399577xrLUYYPH0737t1/csxJkyYxevTotc4LMG/evHXuI0mSJElSTWyzDZSX189c7duv+rBly5bw6KOr73fyyTBy5Mr1Ll3gkkvWPOa8edn9N9aOO278sZIkSZIkSZLUmPXoAe++C//8J/zhD1BVBel0uJkKCqBNGxg9OlsOI0mSJEmSJGnTcP3Y66lIVYQdo06VVpfyauWr7L373gwdOnSd+x99dPa+21NPhddfr7/7fX8sPx9OOgluuAEKCzf02HyCIFums7w8JQgCIpEIyWSSl19+mV//+tfMnDmTXr16ccMNN3DggQeust/ygpY333yTP//5z7zyyiv079+fq6++mry8PD744ANuvPFGjjzySEaNGsVWW2210ecaBAEzxs5g7PVjmfriVCLRCMny5Irvq5PrbsBJVaRIVWSLWZZOW8rSaUuZ/MxkXr7wZbrv3p3BFw+m+57dV5yXJEmSJEmSJEkKj8UrkiRJkiSpXmUyGRYtWhTa/IlEgj333DOUuZPJJMuWLVul7EWSJEmSpNpUUACdOsF6dp7Wu2uvhalTYb/9oHt3aNcOkkn45ht47rnsQ5wLF27c2AUFMGRIrcaVJEmSJEmSpEYlGoVzz4VDDoFjj4UvvoCysnCy5OfDr34Ff/4z5OWFk0GSJEmSJElS/VtYvpBnv36WTJAJO0rdawGnXn4qXbt2Xa/d27aFZ56B//4XLr4Y5s3LFrD8X5dJnYnFICcHevWCm27KFsBsrB8XjEQiEb799ltuv/12/vOf/7BkyRLOPfdcTjvtNPr27bvKfplMhmg0yowZM7jmmmt49dVXOemkk7jwwgvZdtttAdhjjz2IxWJcdtllvPXWWxtVvFJdWs0n93/CmL+OoWx+WbZspRb/GS8vYpn60lRmjJlBbvNcBl00iP7D+5PXwgvikiRJkiRJkiSFxeIVSZIkSZJUrxYtWkQ0GiWdTocyfxAEzJo1izlz5jBr1iyGDRu2Qcfffffdq20rLy9fr2Pj8Thz5syxeEWSJEmSVKd23nnjildGjswuP3bVVdnlx6ZNgx89O7lOX30FV1+dXWpbPA4DBtT+uJIkSZIkSZLU2PTsCe+9B7fdlr2+W1kJy5bV/bzxOCQS0KcP/POfsMsudT+nJEmSJEmSpIblrgl3EWEDbzBtpCKJCM8sfIaf8/MNOu6oo+DII2HcOLj+enj++ew9uZWVtZuvsBAyGfj5z+H88+EHPSi16ve//z2jR49m22235fLLL+eCCy5Y8V0QBCvKWqLRKAA33XQTr776Kvvttx8XX3wxffr0ASCdThOLxTj44INXjHnaaaetd44gCPj0wU957tfPEWQCkmXJWjzLNasuraa6tJrXL32d1y97nf2u348BvxqwWkGNJEmSJEmSJEmqexavSJIkSZKkejVnzpxQbxisrq7mzjvvXLG+ocUrM2bMqNHcs2bNYqutttroMSRJkiRJWpehQ+HZZ2v/4cuGrrwcttsu7BSSJEmSJEmS1DBEo3DWWXDmmfDii/DXv8L772dfslddXbtzLX9530knwXnnQe/eq37/wxfrSZIkSZIkSWq6MkGGG969gYpURdhR6kUmyPDEl0/wfcX3tMxvuUHHRiIwaBA8/jjMnw//+Q/84x9QUgI5OVBWBun0huVJJKCgACoqoFMnuOii7HXb4uING2dDPfLII/Tv35+TTjqJjh07AitLVJZfG15+nfjll1/mgQceoHXr1lx88cVss802K8ZZvm9hYSE5OTm0atWKIAjIZDLEYrG1ZiidW8qTw59k+pjp9VK48mPJ8uycL1/4Mp+M+oSjHjqK5t2a13sOSZIkSZIkSZI2ZRavSJIkSZKkelVSUkIyWf83LdaW3/72txQXF1NdXc2cOXMYP348kyZNWq9jgyBg8eLFdZxQkiRJkrSp23HH7AOXm1rxSrdukJcXdgpJkiRJkiRJalhiMTj44OzyzTdwyy1w113ZopRoFEpLIQg2bMwfvryvSxe4+GI44QTIz0+zYMEC3n77axYtWkQ0GiWRSLDffvut86V4kiRJkiRJkhq/sTPGUpHcNEpXlotFYvz3i/9y2g6nbfQY7drBZZdll9mzYfx4+OADeOMN+OQTqKrK3hv8437rIMjeL9ysGeywA+y+e/Y+4h12gDZtanZeG+oPf/gDAJlMBmC1a8KRSITy8nKeeeYZ5s+fzx/+8Ad22WWXVUq7l39+6KGHqKyspKioiEgksmKskpISXn31VQoKCjjggAOA7HO7nz74Kc/9+jlSlSkyyUydn+vaJMuSzHp/Frducyv7/X0/BpwxwGJySZIkSZIkSZLqicUrkiRJkiSpXiWTSYINfVL//4wYMaKW02y4Fi1aAJCfn0/Pnj3p2bMn7777Li+99NJ6Hd+YS2ckSZIkSY1Dv36bXulKJAKDB4edQpIkSZIkSZIatp494cYb4e9/h6lTsy/ve/ddePttmDQpW9ISX8PTZstf3ldcDP37w557rnx5X9u2MHPmTB566AWeeeYZJk2axIIFCygrK1vxgr1tttmG2267jSFDhviCOUmSJEmSJKkJe3/W+1Slq8KOUa/KkmW8Ne2tGhWv/FCnTtnl0ENXbpszBxYtypZhV1RkS7Xz8yEvDzp0gNata2XqWhGNRn/yu8rKSt5//326devGgQceSGFh4YrvMpkM0WiUb775hocffhiA4cOHr/LdpEmTOPHEE2nWrBn9+vVjxO9H8M113zD9nekkyxrOs7uZVIZMKsPLv3uZT+77hOOeOo6CNgVhx5IkSZIkSZIkqcmzeEWSJEmSJNWrxlg8UlZWxvjx45k+fTrLli2jefPmDBw4kHbt2gGw66678umnnzJ79ux1jtUYz1+SJEmS1LgUFMDBB8OTT2ZfhrcpKCiAM88MO4UkSZIkSZIkNQ7RKGy5ZXY57rjstkwGvvsOvv8+++K+yspsEUteXnbp0iVbsvJjo0eP5sYbb+TDDz8kGo3Ss2dP9t57bzp06EBVVRWpVIrHH3+c448/nltvvZXDDjusXs9VkiRJkiRJUv1547s3qE5X12iM4f2Gc+/h9662vTxZztzSubw/631uef8Wxs4Yu17jnbbDaRze63C2absNbQrakBfPY0nlEr5Y+AWPTXqM2z68jVQmVaPM65tlY3XsmF0au++++44PPviA3XbbjX79+q3YHgTBisKWkSNH8vHHHzNs2DC22247YGWZy6677sr//vc/nnrqKV564iUe2OsB2sbaEkk3zMLvZFmSWR/M4o4d7+DUMafSrHOzsCNJkiRJkiRJktSkWbwiSZIkSZLqVVCDN77efffdq2079dRTaxJnvTz22GOrbZs8eTLnnnsuubm5APTq1Wu9ilcymUyt55MkSZIk6ccuvBBefhnKysJOUj/at4eBA8NOIUmSJEmSJEmNVzQKPXtu2DGXXXYZf/nLX4jH4xx77LHst99+9O3bl44dO9KiRQvy8vIAOP744/nNb37DTTfdZPGKJEmSJEmS1IR9OPvDOhu7IFFAz5Y96dmyJ0dvczSHP3w4z3393DqPO2HbE9ij+x6rbGtb2Ja2hW0ZutlQ9um5D8MeHlajbNOXTqcqVUVuPLdG4zR1ywtUdthhB4qLi0kmkyQSiRXfP/3009x33320adOGk08+meLi4lWOD4KAXXbZhW26bUPze5pTEa1osKUry2WSGZbNWsYdA+7gl+N+ScseLcOOJEmSJEmSJElSk2XxiiRJkiRJqlc/vAlyQ82YMaMWk9RMeXk5ixYtolOnTgAUFhau13E1OX9JkiRJktbXwIHZMpJvvgk7Sd0rLISLL4ZIw35uUpIkSZIkSZKalBdeeIG//OUv9OrVi8svv5x99tmH9u3br7JPJpMhGo2y//77c/TRR3PzzTdTXl5OQUFBSKklSZIkSZIk1ZWSqhIWli+s9XGH3D0EgG7Nu3HD/jfQoagD8WicCwZesF7FKx/N/Yg3p73J5/M/Z2H5QtoXtef8Xc9n5847A3BYr8PYotUWTFk8ZaMz5sXz+Gz+ZwzoNGCjx9gUtG7dmsLCQj755BMqKyvJy8sjCAIikQiTJ0/mT3/6E9OmTePSSy9lyJAhRCKRFd8DRCIRyheVc/egu6leWE0k0zhuHs6kMpQvKOeuQXfxq/G/orhT8boPkiRJkiRJkiRJG8ziFUmSJEmSVK8aW/FIUVER0WiUkpKSVbYXFBTQunXrFeulpaXrNV5jO39JkiRJUt0pKYGJE2H8eHjrLZg9Gyors0skArm5UFAAnTvDbrvBjjtC//5QVLTusSORbBnJ734HZWV1fiqhCgI44YSwU0iSJEmSJEnSpiOTyfDyyy8TiUS4/fbb2X333de4XzQaJZVKEY/HycvLIx6P8+mnn7LLLrvUc2JJkiRJkiRJdW3inInkJ/JJViVrddwxM8as+LlDxx24cNCFAHQq7rRex5//0vmrbfty4ZdM/NXEFevNcpvVKGM6SDN+zniLV9aha9eunHHGGdx2223cfPPNHHfccWy22WZ88MEHnHPOOUyYMIFjjz2WM844Y8Xzu8tLVwC++OgLXj3uVUpml5BJZcI6jY0SZAIqFlZw16C7OGP8GRS0tqBckiRJkiRJkqTaZvGKJEmSJEmqV/n5+cTjcVKpVJ3N0bx5c84777wV61ddddUq3/fq1WuNx3Xr1o28vDwApk6dSiqVonXr1px44ol8+eWXTJkyhaVLl9K8eXMGDRpEbm4ukH2RwKRJk9YrW9H6vB1XkiRJktQkLV0KDz0Ezz8PH34ICxdmi1UqK6Gqau3HPv885ORAeTl06AA77QQHHwzHHvvTRSwnnAAXXFD759GQxONw4onrV0YjSZIkSZIkSaod0WiUDz/8kH79+rHTTjsBkE6nicViAARBAGRfiBePxykvL+e1116jffv2tGvXLrTckiRJkiRJkurOp/M/pTpdXWfjdy7uzJ7d91yx/vHcjzd4jGgkSpdmXThrp7NWbJtZMpPP539eo2zlyXLen/U+Zww4o0bjbAouvvhiPv/8cy699FLuuusucnNzmTJlClVVVey7777ccccdFBcXr3bcV199xd8G/o1uyW5E0pE1jNzwZVIZls1exsPDHuaUt09ZpVRGkiRJkiRJkiTVnMUrkiRJkiSpXnXo0IFYLFanxSvrctxxx61x+1577bXi80033cTSpUsBiMfj9O3bl759+652TBAEvPbaa8yfP3+d8+bk5NClS5eNTC1JkiRJaqw+/hhuvBEeeQRiMSgrW/nd//2n5zpVVmYXgJkzs8vLL8M558BJJ8F550Hv3qseU1QEZ5wB//43VFTUyqk0OIkEXHhh2CkkSZIkSZIkadPTtm1bSkpKmDFjBr169SKVSq0oXvnhy+K++OIL/v73vzN27FiOPvpoevToEVZkSZIkSZIkSXWopKqkTopXghHBats+nfcpF7968XqP0Ty3OUt+v2SVbZkgw9vT3uas58+iKl1V05h8X/F9jcfYFLRv354XX3yRO++8k0cffZSqqioGDBjAueeey9ChQykuLl6l6Hu5zOcZuia7NtrSleUyyQxzP5rLhP9MYMAZA8KOI0mSJEmSJElSk2LxiiRJkiRJqlft27cnmUyGHWO9zZ49m6eeeoott9yS9u3bU1hYSCKRoLS0lBkzZvD+++8zY8aM9RorCAI6duxYx4klSZIkSQ1BdTU89hhcdx1MmQJVVZBO1+4cywtc7r4bRo2CPn3gkkvg8MMh/n93A1xzDTz6aNMsXikoyJ7vlluGnUSSJEmSJEmSNj1HHXUUw4cPZ9SoUfzpT38iNzcXgLKyMmbNmsWkSZN46623ePzxx5k+fTqDBg3iX//6V8ipJUmSJEmSJNWVimQFmSBTL3OVJcsozimulbEKEgW1Mk5ZsqxWxtlUnHbaaZxwwgnk5+eTSqWIx+MEQbZk58elK2ULynjq1KeIpqNhRK11ybIkL13wElscsAXNuzUPO44kSZIkSZIkSU1GJFj+2wZJkiRJkqR6cvPNN7NkyZKwY9S7WCzGZZddRiQSCTuKJEmSJKkOffghHHMMLFwIpaX1O3dREXTuDKNHw7bbZreNGQP77tu0ylciEdh6a/jkk5UlM5IkSZIkSZKk+lNaWsrRRx/NK6+8wp577kn//v0pKSmhpKSEadOmMWXKFBYtWkT79u059thjOeecc9h8880JgsD7pyRJkiRJkqQm6Hcv/44bxt1Q43GG9xvOvYffu2J9yN1DAGiZ35Lzdz2fvXrsBcDMkpls/o/NqU5Xr3PMaCTKwC4DScQSdGnWhVP7n8qePfYEsoUx2962LVO/n1qj3EO7DeXNU96s0RibouWvP4tEImQyGaLRKO+99x7du3enffv2ZDIZHj3iUaa8OIV0dTrktLUnGo/SZdcunPzWyV4zlyRJkiRJkiSplvj6EUmSJEmSVO86d+68SRavtGnTxhsgJUmSJKkJq6qCyy+HW28Nr+SktBQmT4addw448MBPOfPMRey3356ccgrcc0/TKV/Jy4NHH7V0RZIkSZIkSZLCUlRUxH333cevfvUr3nnnHV5//XUAEokEbdu2pW/fvgwcOJD99tuPPfbYY8Vx3j8lSZIkSZIkNU050Zw6GXfMjDErPn8w6wPmXjgXgC7NurD7ZrvzyjevrHOMTJBZZZyHPn2IqedOZbMWm5GfyGd4/+H88X9/rFHOnFjdnH9T98NrxtFolNLSUq677joqKysZNWoU89+czzevftOkSlcAMqkMcybOYcJ/JjDgjAFhx5EkSZIkSZIkqUnwFSSSJEmSJKnedevWja+++opUKhV2lHrVrVu3sCNIkiRJkurIhx/CMcfA/Pnhl5sEAVRWRnjyyc15/fV2vP56kr/9LcGTT4afrTYUFMAll0DfvmEnkSRJkiRJkqRNVxAEtGvXjscff5yvvvqKcePG0bp1ayKRCM2aNaNLly507tyZvLy8FftbuiJJkiRJkiQ1XQWJAiJECAjqbI4fX2Nsld9qrfvnxfOoTFWutj34v/9b33HWR0FOQY3HEMTjcXbbbTdGjBjB+eeez9bPbE2yPBl2rDqRLEvy0gUv0fe4vuQ2yw07jiRJkiRJkiRJjZ7FK5IkSZIkqd517dp1k3uIPicnh+7du4cdQ5IkSZJUy4IA/vQnuO66hldqEgSFlJQUMGRIhKuvDnj00Qj77tvwcm6IRAJ69oRLLw07iSRJkiRJkiRt2pbf/xWJRNh6663Zeuut12t/SZIkSZIkSU1TfiKfeDROMlO7JRmDuw4GoGV+S87f9fxVvpu0YBIAI3YfwZV7XAnAvR/dyylPnQLA/pvvz9/3+zsPffYQkxZMYm7pXDoUdeDU7U+le4vuK8Z5b+Z7Nc5ZmCis8RiCvLw8zjrrLObMmcOrN77KZsFmxJv4a9I+vu9jdj5757BjSJIkSZIkSZLU6DXt3yhIkiRJkqQGqUOHDhQXF7N48eKwo9SrrbbaKuwIkiRJkqRalMnAWWfBqFENt8wkCCJUVMAVV0Q45xy480447bSGm3dtYjHo2BFefx3i3u0gSZIkSZIkSQ1CJpMhGo2u9jkIAstWJEmSJEmSpE3IFq22ID+RT7KqdotX3jn1nTVuv/+T+/l0/qfrPH7zVptz+dDLf/L7p796mgc+fWCj8wEkogm2a79djcbQSjk5Ofz1r3/lutHXUfldZdhx6lSyLMnYv41lp7N28pq6JEmSJEmSJEk1FA07gCRJkiRJ2vREIhEGDx5MTk5O2FHqRSwWY8CAAcR9K6wkSZIkNRmZDJxwQrZ0paws7DTrVl4ON9xQzV13fc2lly6ioCDsRBsmGoXWrWHMGGjbNuw0kiRJkiRJkiTIlqtEo1FKSkr48ssvV5SuAL4gTpIkSZIkSdrEDOg4gGS6dktXfiiVSbGwfCH/+/Z/nP7M6Qx/cvg6j/lo7kfc/N7NvD/rfeaWzqU6XU1lqpJpS6bx5JdPcuxjx3L4w4eTCTI1ypafyGfHTjvWaAytat4n80jPT4cdo15ULK5g2lvTwo4hSZIkSZIkSVKjFwmCIAg7hCRJkiRJ2vQkk0n+9re/kUzW3Y20DUU8Huess86iRYsWYUeRJEmSVE8yGZgyBcaPh3ffhYkTs8UXFRWQTEJODuTnQ7NmsNNOsMsuMGAAdO0Kvoes4QsCOO00ePjh7J9r41LKZpu9yP77b8GoUf2pqAg7z7rF49CuXbZ0pXv3sNNIkiRJkiRJkn7ojTfeYK+99qJjx45MnjyZwsLCsCNJkiRJkiRJCkEQBDS/tjnLqpeFHaXe5cRymPO7ObTKbxV2lCbjyZOf5JP7PyFIbwKvR4vAlgdtyfHPHh92EkmSJEmSJEmSGrV42AEkSZIkSdKmKZFI0K9fPyZMmEAmkwk7Tp3q0qWLpSuSJElSExcE2YKVRx6Bt96CL76AWAyiUSgtzX7/U954A4qKsoUssRhsuy3suSeccAJss029nYI2wCWXNNbSFYAipk07kGefvZfzzotz0019G3T5Sk4OdOmSLV3p0CHsNJIkSZIkSZKkH+vXrx8Affv2pbq6er2LV5YsWUJVVRXt27evy3iSJEmSJEmS6kkkEqFvu76Mmzku7Cj1rnluc0tXalHl0ko+f+TzTaN0BSCAb179hmVzllHcsTjsNJIkSZIkSZIkNVrRsANIkiRJkqRN1y677EI02rQvT+Tk5DBo0KCwY0iSJEmqI2VlcMcdsOWWsO++cMstMHEiVFZmv1u2bO2lKwCZDJSUQEVFtqRl3Dj4619hxx2zy+jR2VIWNQxPPw233tpYS1eWK2T27JOZMuVtnn8e2rWDvLywM62uoAAOOgg+/NDSFUmSJEmSJElqqFq2bEl1dTUvvfQSLVu2XK9jKioquPnmm/nZz35Wx+kkSZIkSZIk1ac9uu9BNNK0nxldkwEdB4QdoUmZ+vJUoolN69+jaCzKV09/FXYMSZIkSZIkSZIatU3rtwuSJEmSJKlBadOmDd27d2/S5SvFxcVsscUWYceQJEmSVMu+/BJ+9atsYcUFF8DUqdmilUymdsZPpbJFLOPHw6mnQtu2cOmlMHNm7YyvjbN4MQwf3thLV5Yr5LHHjqJr13lMmQLHH58tOmkIcnKgRQt44AF44glYz/f0SZIkSZIkSZJCEo/HSaVSZNbzFyX5+flUVVXx9ttvs2TJkroNJ0mSJEmSJKne7Nx5Z4pyisKOUa8S0QS7d9897BhNysx3Z1JdWh12jHqVLE8y/Z3pYceQJEmSJEmSJKlRi4cdQJIkSZIkbdqGDRvGLbfcQnV107sJMh6Pc8wxxxCJRMKOIkmSJKmWVFTAJZfAnXdCMpktSKlrpaXZnzfcADffDFdemS17icXqfm6t6vTTm0rpSlYQFHPZZSkefhjuugtOOAF+/nMoKYHKynAyFRTA/vtn/461ahVOBkmSJEmSJEnShovH1+8xtSAIiEQiDB48mEQiwTPPPMNJJ51Ux+kkSZIkSZIk1Yc9u+9JdbrpPSu6NvFonEO3OjTsGE3K9LemQ1A7Y/Ub3o/D7z18rft898Z3jNxz5Grbo4ko/U/uT/c9utOhfwcK2xeSW5xL+aJyZr47k/dueo9pb02rnaDAzHEza20sSZIkSZIkSZI2RdGwA0iSJEmSpE1bUVERhxxyCIlEIuwotSqRSDB48GDat28fdhRJkiRJtWTcONhqq2whREVF/ZSu/FBVVbb046qrYMAAmDy5fuff1D39NLz4IjSt3tB8nn66iP/9L7u2114wdSr84heQlwf5+fWXpLgYOnSABx+Exx+3dEWSJEmSJEmSGqMgWP834W211Vb06tWLRx99tA4TSZIkSZIkSapPzfOac8w2xxCLxMKOUm96t+lNn3Z9wo7RZARBwIJJC8KOAUB+q3wOveNQtj1+W9pu05aC1gXEcmIUdyym9xG9OfnNk9nhtB1qbb6l05eSqqrnhxQkSZIkSZIkSWpC4mEHkCRJkiRJ6tu3Lx9//DHffvstmUwm7Di1olmzZuy2225hx5AkSZJUCyoq4JJLVhauhK2sDD79FPr3z5awXHABxDadZxNDsXgxDB+eLb5paioqIvz85zBlChQVZZd//xv+/Ge4+2644Ybsv3PLltX+3Dk5EI3CoEFw8cWw777ZdUmSJEmSJElS4xSJRFbblslkiP7fxd90Or3ic6dOnRg4cCAPPfRQvWaUJEmSJEmSVLcuGHgB//3iv5Qnm+CNtz9SnFPMJUMuCTtGk7Lk2yV1Ov7dQ+5ebVvV0qq1HvPdm9/x+cOfs+jrRbTeqjV7XLkHhe0KAdjvhv345IFPSFXUvDAlnhdn/qfz6bRjpxqPJUmSJEmSJEnSpshXlkiSJEmSpNBFIhEOP/xw4vGm0REbj8c55phjiPnmY0mSJKnR+/JL2GqrhlO6slwmk81z1VWw444wf37YiZq2ESMa1p9/bVu6FK67btVtrVvDRRfBrFkwejTstRfk5kLz5lCT/3wvKIBmzaC4GH772+zfsddeg/33t3RFkiRJkiRJkhqzyspKnnrqKd555x0WLFjA0qVLmT9//oqilSAIiMViK8pZCgsLGTx4MKWlpXzwwQdhRpckSZIkSZJUi/p36M/mLTcPO0a9iEaiHL714WHHaFJmj59NJLZ6yXdtmTFmxmrL/M/WfDN+sizJPUPvYeQeI/nw9g/59rVv+fC2D3n2zGdX7JNbnEu7vu1qJVsmnWH2+Nm1MpYkSZIkSZIkSZuipvE2U0mSJEmS1OgVFRUxbNgwnnjiCVKpVNhxNloikWDo0KG0b98+7CiSJEmSamjiRNhzTygpgSAIO82alZXB559ny1fGjIGuXcNO1PSUl8M990BVVdhJ6k5lJfzzn/DHP0Iisep30Wi2FGX//bMFPx98kF3efBM++ihbSJOXly0DWr5EItnjlheplJdDt26w664wZAgMGAD9+0NOTn2fqSRJkiRJkiSpriSTSY444giKi4spKCigurqa7bbbjsLCQvLy8th+++3Jz88nLy+PAQMGUFRURHV1Nc2aNePxxx9np512CvsUJEmSJEmSJNWSSwZfwq+f+zXLqpeFHaXO5MZy+fWOvyYn5g2xtWnRV4uoLq0OOwYA1aXVTH97+mrbF321aLX9akOqPMW8T+bVyliSJEmSJEmSJG2KLF6RJEmSJEkNxjbbbMOyZct47bXXSCaTYcfZYIlEgn79+jF48OCwo0iSJEmqoXHjYL/9oLQ07CTrlkzC7NnZMotx42DzzcNO1LQ88ki2SKSpS6fh6afhqKN+ep927eDgg7PLcnPnZgtYli7NlrBUVEA8Dvn52UKWbt1gu+2ynyVJkiRJkiRJTVdxcTG/+tWvmD17Nl9++SVLlixh6tSpzJw5E4DHH398tWM6d+5MSUkJzz77LH/5y1/qO7IkSZIkSZKkOnL0Nkfzm+d/E3aMOhWJRPjNTk37HMNQtawKgrobf0QwYrVtL573Iu/d/N56j9Hn2D4rPi+avIiFXyyslWxQeyUukiRJkiRJkiRtiixekSRJkiRJDcouu+xCRUUFY8eObVTlK4lEgl69enHQQQcR2RTeyCtJkiQ1YR991HhKV5ZLp2HRIhg8GMaPh86dw07UdFx3XeP6d2FjLVuWPde1Fa+sSYcOcMABdZNJkiRJkiRJktS43HbbbWQyGRYuXEizZs2YMmUK8+fPJz8/n/Hjx7Nw4UKCIODjjz9m4cKFRCIRKioq+OqrrygtLaWoqCjsU5AkSZIkSZJUC3Ljudx60K2c+eyZlCXLwo5T6woSBZyz8zl0bd417ChNTkMvHulzbB92u3Q3ANLVaZ45/ZlaHT9Z2nieq5YkSZIkSZIkqaGxeEWSJEmSJDU4e+yxB9FolHfeeadRlK8kEgn69OnDoYceaumKJEmS1MhNngx77tk4izYymZXlKx9+CG3ahJ2o8fvgA5g5M+wU9eezz+CLL6B377CTSJIkSZIkSZIaq0gkQrt27QDo27fviu0DBw5c8TmVShGPx5k/fz5VVVUUFRVZuiJJkiRJkiQ1MSdsewIjPxrJm9PeJJlp+M+JbogORR34055/CjtGk5SqSNXp+HcPuXu1bd9/8/16Hbvrebuy39/3IxKNkKpM8dhxjzHtrWm1mi9VVbfnL0mSJEmSJElSU2bxiiRJkiRJapCGDh1Kfn4+L7/8MqlUw71RMJFIMGDAAPbbbz9LVyRJkqRGrroaDjwQli4NO8nGS6Vg9mz4+c/h5ZfB/0ypmeuvh4qKsFPUn2QSbr4Zbr897CSSJEmSJEmSpMbqx/dQBUGwYls6nSYWixGPx8lkMisKWiRJkiRJkiQ1PZFIhPuOuI9e/+xFsrrpFK/kx/MZfcxocmI5YUdpkhIFiTodf8aYGRt13P437M+u5+8KQOWSSh454hG+e+O7WkyWFc/zlXCSJEmSJEmSJG2saNgBJEmSJEmSfspOO+3E8ccfT2FhIfF4w7pZMBqNkpuby2GHHcb+++9v6YokSZLUBFxxBcydC0EQdpKaSSZh3Di4//6wkzRuQQDPPQeZTNhJ6k8qBU88EXYKSZIkSZIkSVJT8sP7qmKx2IrP0aiPtUmSJEmSJElNXcfijvzr4H9RmCgMO0qtKEgUcO4u57JDxx3CjtJk5RQ1rEKbWE6Mox85ekXpypJpS7h78N11UroCkFPYsM5fkiRJkiRJkqTGxDvUJUmSJElSg9ajRw/OPfdctt12WxKJRNhxAEgkEvTo0YOzzz6bvn37hh1HkiRJm6BUCpYsyZaEfPstTJ8OCxbAsmWNvzQkLBMmwC23QHl52ElqR1kZ/OY3MGdO2Ekar+nTN82/T0uWwPffh51CkiRJkiRJkrSp+OSTT7j66qt5/fXXSafTYceRJEmSJEmSVMtO2PYEBnUdRE6scRdKRIjQoagDf9rzT2FHadJym+USiUbWvWMt2n3E7owIRjAiGMGwe4at2B7Pi3PiyyfS52d9AKj4voJXLnqFvJZ5dB3cdcVS0Lag1rLkNs+ttbEkSZIkSZIkSdrUxMMOIEmSJEmStC45OTkcdthhbLvttvz3v/+lqqqKVCpV7zmi0SiJRIJDDjmEPn36EInU782bkiRJ2jRVVcGnn8L48fDWW/DeezBtGkSjEItlfwKk09lClpwc2GYbGDoUdtkFBgyAnj3B//f1p1VXwzHHQEVF2ElqV1UV/OIX8PLL/vlvjPHjIb4Rv1EfPhzuvXfl+vr8sz/tNDj88Ozf3TZtIC8vW4DyxRfw2GNw223Zv98/5YAD4IUXVq5/9x306LHh2SE794QJsPfeG3e8JEmSJEmSJEmZTIbo8l9irUOzZs14/fXXGTVqFPfccw+DBg2q43SSJEmSJEmS6lMkEuGhox5ix//syMySmaQy9f9saG1ontucF094sdEXyDR0bbdpS05RDlUlVWFHobB9Id13775iPb9lPsc8esxq+z158pN8PPLjGs+XKEzQoX+HGo8jSZIkSZIkSdKmyuIVSZIkSZLUaPTo0YNzzz2X1157jYkTJwKQTCbrfN54PE4QBPTu3Zv999+foqKiOp9TkiRJm7ayMnjgAbjpJpgyBfLzIZlcv2KQVAo+/DBbGlFUlC1kCQLYc0+48ELYYw9LOH7siitg7tywU9S+ZBLGjYP774eTTgo7TePz7ruwbFn9zHXCCdm/mz/Utm12GToU9tkHhg1b87GtWsHdd9delooK+OADi1ckSZIkSZIkSRvvx6Urayti6d69O3/84x858sgj+de//mXxiiRJkiRJktQEtS5ozZhTxzDgjgHML5tPJsiEHWmDFOUU8cbJb7Bl6y3DjtLkdRzQkXQyHXaMUESiETrt2CnsGJIkSZIkSZIkNVqRIAiCsENIkiRJkiRtqOrqaj777DPeeecdSktLSaVS1PZljpycHHJychg4cCDbb789+fn5tTq+JEmS9GNffJEtW7n//mw5SllZ7Y5fVAQtWsBFF8Hw4dC8ee2O3xjNnAlbbgmVlWEnqTvNmsH8+ZCbG3aSupFKpfj888+ZP38+CxYsYO7cucyfP5+5c+eyePFiSkpKSKfTnHvuuRxzzDEEQUBkPdqHdt0V3ntvw/MMHw733rtyfX2Kjm68EZYuhc8/h4ULoX17OP982HnnlftsuWW2iOnHRo+Go4/OFqYs/8/W776DHj02PPtyBxwAL7yw8cdLkiRJkiRJkjZt06ZN47777mP77bdn//33J5FIkEqliMfjP3nM2Wefzf3338+UKVNo06ZNPaaVJEmSJEmSVF+++f4bBt41kEXli0gHjaNcoyiniJdPfJmBXQeGHWWTEAQB1za/lupl1WFHqXfRRJTLyi8jGl9zkbkkSZIkSZIkSVq7n75bXZIkSZIkqQHLyclhhx12YPvtt2fWrFmMHTuWyZMnE4vFCIKAZDK5wWPG43FisRjJZJJu3boxePBgNt988/V6Ia8kSZJUE6+8Apdemi1dSCYhlaqbeUpLs8sf/gCXXALHHAPXXANdu9bNfI3BrbdCLXc4NjiZDDz2GJxwQthJNk4mk+GJJ57gxhtvpLi4mH/84x9sueWWKwpU5s2bxy677EJ1dTU5OTnk5+dTUFBAixYtyM/PZ8KECeTk5NCrVy+A9fpvvCCAzz6r6zNb6fzzV9/25ZcwceLK9WbNVt/npJOypStLlsANN8Cf/lQ7eSZMqJ1xJEmSJEmSJEmbpkwmw4gRI8jPz2fo0KFccskl7LHHHmvcd/n1/v32248777yT5557juHDh9dvYEmSJEmSJEn1omfLnkw4YwKD7h7EnGVzSGY2/DnQ+hIhQvPc5vzv5P/Rv0P/sONsMiKRCO23bc+MsTPCjlLvWm3eytIVSZIkSZIkSZJqwOIVSZIkSZLUqEUiEbp06cLPfvYz0uk0CxYsYPbs2cyYMYMZM2bw/fffE4/H1/hi3SAISKVSNGvWjM6dO7PZZpvRsWNH2rdvTyKRCOFsJEmStKlZsgR+8xt46ikoL6+/eZfP9dBD8PjjcOONcNppsKl1DlZXw223QVVV2EnqVmkpXHdd7RavLH8J2vpaunQpTz/9NO+//z5TpkwhLy+PrbfemhNPPJE+ffqs9di5c+dy9tlnM2/ePKLRKEuWLAFWFqi0b9+eBx98kEQiQWFhIQUFBSuWL774gmHDhrHNNtuw3XbbrXfekpLsvx9hiEahSxc466yV22bOzBYz/VDXrnDLLdnPZ58N8Vr87f/8+dnCnqjP7UmSJEmSJEmSNkKPHj1o06YNCxcu5H//+x/jxo3j5z//Oeeffz5bbbUVkC1niUajpNNp4vE4HTp0oKCggIkTJ1q8IkmSJEmSJDVhnZt1ZvwZ4zng/gP4cuGXlCXLwo60mvx4Pm0K2vDqL15lq9ZbhR1nk7PZ7psx892ZBJkg7Cj1quvgrmFHkCRJkiRJkiSpUbN4RZIkSZIkNRmxWIwOHTrQoUMHdthhBwDS6TTff/89yWSSZDJJOp0mFosRj8dJJBK0aNHCkhVJkiSF4oUX4MQToawsvOKPVCq7nH8+jBoFDzyQLXPYVDz5ZLZcYlMwdSp89BH077/hx86ePZvJkyczc+ZMAHr37s2AAQPWu3zlu+++44orruCRRx6he/futG3blnnz5vHUU09x5513cuWVV3LWD1tGfuS6666jqqqKgw46iFdeeYWKiopVvo/H4xx55JFrPPbBBx8kEokwbNiwDThjqKjIFpkkkxt0WI00b54tY/qhTAbefjtbwvLD/52IRGDkyOwxjzyS/btbm++gi8Wy8+Xn196YkiRJkiRJkqRNy957783kyZM5/fTTefPNN/n3v//N888/zxlnnMEpp5xCp06dgOx1foBkMsmSJUto3bp1mLElSZIkSZIk1YM2BW14//T3uendm7j89cupSleRCRrGjd358XzOGHAG1+5zLXnxvLDjbJI679KZnKIcqkpCetAiBDlFOXQb0i3sGJIkSZIkSZIkNWoWr0iSJEmSpCYtFovRpk2bsGNIkiRJKyxZAr/5DTz1FJSXh50mq6wMxo2D3r3hxhvhtNOyxQ5N3bXXwrJlYaeoH1VVcMMNcN99G3bcuHHjOP/885k4cSLxeJx0Ok2XLl046aSTGDFixHqNccUVV/DAAw9w/vnn8/Of/5yOHTsSBAGffvophx56KBdffDGnnnoq+Wto+fjggw+45ZZbuPvuuxk/fjzJZJJlP/GHFgTBis+ZTIZYLMaDDz5IEAT8/Oc/36DzrqyEaHSDDqlTBQWrrl9wAey5J8yaBb/+de3PF4tly2csXpEkSZIkSZIkbayjjjqKn/3sZ3Tr1o2HHnqI4447jssvv5wrrriChx9+mMMPP5wzzjiDsrIyPv/88xW/dxgyZEjIySVJkiRJkiTVh2gkygUDL+DQrQ7l2MeOZfKiyZQly0LLkx/Pp01BGx495lF27bJraDkEm++7OZl0wyjiqS+ZVIZeh/UKO4YkSZIkSZIkSY1aA3pVjCRJkiRJkiRJktS0ffstbLMNPP54wyldWS6VyhawnH8+/Oxn2fWm7LPP4Msvw05Rf9JpGD06W/yzvr766iv23ntvvvzyS6688koef/xxbr/9dvLy8rjqqqu49dZbVyk7WZMgCHjiiSdo06YNf/7zn9lxxx3p3LkzXbp04cADD2S33XajoqKCOXPmrHYcwIUXXsjOO+/MiSeeSFFREQAlJSVrnCsSiaxYYrEYH330EfPmzaNPnz60a9du/U+c7L//9V0+tGwZDBmSLVQ56ST43/+y5S+77w5vvgmbb57dr1MnuPpqyGTglFPg++9rP0s0Cslk7Y8rSZIkSZIkSdp0HHLIIQCMHTuW6upqhg0bxieffMJ1111HSUkJ11xzDZttthn77LMP5557LpMmTeLQQw9l2223DTm5JEmSJEmSpPq0Zest+eD0D7hqj6soSBSQG8ut1/nj0Tj58XxOH3A6X539laUrDUCiIEH/U/oTTWwar0eLRCP0OrwX+a3yw44iSZIkSZIkSVKjtmn8ZkGSJEmSJEmSJEkK2eefw447wrx5UFUVdpqfVlYGzz8PBx0ElZVhp6k7zzzT9MtlfiyRyJZ5rK9LLrmEyspK/vWvf/GHP/yB/fffn5NPPpmHHnqIli1b8oc//IFFixatdYxIJEKzZs2oqKhYY2HK3LlzadmyJcXFxSu2BUFAJBLh3nvv5Z133mHEiBHE43EKCgoAWLp06VoLXzKZDAAPPvggS5cu5cQTT1xl/PWRm5stNqlPmQyMGQNvvAH33w/77gvTpmW/y8+H4cOzn9u2hby8bDnKyy9DEGSXe+9dOVb37tltTzyxcVnS6ewckiRJkiRJkiRtrLy8PLbffnvGjh27yu8TLrroIt58803+8Y9/MGDAAAoKCujRowcjRoxg5MiRtGnTJsTUkiRJkiRJksIQi8b43aDf8fU5X3PRoItokdeC4pwNu/93QxUmCilIFHD6Dqcz8VcTufmAm8lPWHzRUOxy7i5EY5vG69Hi+XEG/W5Q2DEkSZIkSZIkSWr0No3fLEiSJEmSJEmSJEkh+uwzGDQIvv++/sscNkZ5ObzzDuyzT8MuiamJN9+EZDLsFPWrrAzee2/99i0vL+fDDz+kqKiI/fffH4B0Ok11dTXbbrste++9N6WlpfxvLU0uywtQjjvuOMrKyhg+fDijRo3iueee4+6772b33Xdn0aJFjBw5krZt2644LhKJ8P3333P55Zdz7LHHstdeewHQrFkzAJYsWbJi7DWJRCIAjB8/HoCBAwcSi8XWWtayXFkZnHkm7Ldf9u9BffipgpPlhSrLtWpVP3kgW7yS73OjkiRJkiRJkqQaOvLII5kwYQJff/01kC1fD4KA7t27c/bZZzNu3Djef/997rnnHi688EJatGix1t8BSJIkSZIkSWraOhV34v/t9f+Yf+F87hl2Dzt12on8eD7xaLxWxo9GohQmCtmi1RbcfMDNzL9wPv86+F/0atOrVsZX7Wm9ZWs6bN8h7Bj1olnXZnTasVPYMSRJkiRJkiRJavRq5zdKkiRJkiRJkiRJktZo6lQYOhRKSsJOsmEqKmDCBBg2DJ59FuJN7DeLEybU7njDh8O9965c/7/uj3U66ST4xS9gu+2gZUtIpWDGDHj9dfjrX+Hbb2svYyYDb721fvtOnjyZqqoqBg4cSDqdBiAWi60oNRk8eDD//e9/GTNmDAcddBCFhYWrjRGNRgG48sor2WKLLbjmmmt48cUXicViK8Y888wzGTx48A8yZohGo1xxxRWUlpZy7rnnkpubC7BijsWLF5NMJonFYqvNGQQBkUiEMWPGMHnyZHbYYQe6du0KrCxkWZtEAn79azj11GxZ0v/FrBUjRsCVV2Y/33svnHJK9vP++8Pf/w4PPQSTJsHcudChQzZD9+4rj19emjNrFpx33urj77wzHH989vPixfCnP2X/92djRCLZfxaSJEmSJEmSJNXEkUceyRVXXMFXX33F0KFDV/zuALLX9OPxOM2bN6dFixYrtv9wH0mSJEmSJEmbpkQswVHbHMVR2xzFFwu+4IFPH+CN797g0/mfUp2uJieWQ2l1KZngp4ucI0QoyikiHaQJgoBt2m7DbpvtxrF9jmWXzrus173FCteQ3w/h8RMfp3pZddhR6kxOUQ5DLhkSdgxJkiRJkiRJkpqEJvZ6JEmSJEmSJEmSJKnhWLAABg+GpUvDTrJxKirg7bezpSIPPBB2mtqzeHHD+DO5/nr43e9W3ZZIwFZbZZfjjoOddoIpU2pvzs8+gyBYdzFMWVkZlZWVtGzZcpWCk+UPGHbv3p1mzZrx7bffsmzZsjUWryzXrFkzOnXqRI8ePdhvv/3Ye++9ad68Oa+99hoPPvggb7zxBvfeey8777wz0WiUMWPG8PTTT/PHP/6RXXfddcU4W2yxBTk5OVRVVZGXlwesLFpZLpPJEIvFGDt2LLNmzeLkk0+mR48e6/3PJycH+vXLfm7XDubMWe9Da2TzzeHyy3/6+6efXvl3cOFCuPnm1fcZPnxl8UpJyZr32ZA8PksqSZIkSZIkSaqp3r17c8YZZ9CpU6cV5evLLb++/8Pr/EEQ8P3339OqVat6zypJkiRJkiSpYerdtjdX73U1kL2GOHvZbMbPGc97M9/j/Vnvs6x6GRWpCqpT1SRiCfLieRQmCunfsT+7dt6VHTvtSM+WPS1aaYS2PHhLcopymnTxSiQWoc+xfcKOIUmSJEmSJElSk2DxiiRJkiRJkiRJklRHTjklW/KRyYSdZOOVl8OTT8J//wtHHRV2mtoxYQLk5UF1iM9f5efDOeesXP/vf+H226Fbt2xhRlERtGgBp50Gv/997c2bSsHMmdC169r3y83NJQgCMpkMmTX8C9y8eXMKCwtZsmQJFRUVwOolKMvXn3jiCY499liOP/54br/9dnJzcwE49NBDad++PZdddhn//ve/2XrrrWnWrBl33303M2fOZOHChfzzn/9k8uTJlJaW8sknn5BOpxk5ciS33347u+22G//85z/ZeuutV8wVi8VIJpN8+umnAPTpk30I7ccvc1sfO+4IzzyzQYdslI8+yv6ZDxyY/fNv1Sr7vxnz5sHEifDQQzB6dLYwp74MGlR/c0mSJEmSJEmSmrZbb711lZL3H1u4cCGPPvooTzzxBBMnTmTrrbfmkEMO4aKLLlrrcZIkSZIkSZI2PZFIhM7NOtO5WWcO63VY2HFUx6KxKEc+cCQPHvIgqfJU2HFqXaIg8f/Zu88wucqCDcDPbMtmN4UEEnoISCd0iHQQRITQuwqiSBGR3uyAIl1ALEg1SBEQEfikCIr0miAdpIMQSgglZTfZ7O58P44kREqSzWYn2dz3dZ0rZ86c877Pmczmx0z2fbLdRdultmdtpaMAAAAAAEC3oHgFAAAAAAAAZoM//Sm5/fZk8uRKJ5l1TU3Jt76VbLxxssAClU4z895///089dRTeeyxx/Laa6/lwQc3S1PTxklmroijMzU0JHV1Ux8fe2zy5JPF/g47JFtvXex/9JzOUFubjBgx/eKV3r17p76+Pu+//34mTZr0sefr6upSXV2d1tbWTyxmSYpfbGxpacnFF1+ctra27LPPPunRo0daW4tfequpqckXv/jFXHDBBRk5cmReffXVDBkyJH369EmS/PKXv8zEiRPTu3fvNDY2prq6OqVSKbW1tVlzzTWzwQYbpFevXlPm+rB85ZFHHslNN92UtdZaK+uuu26SzHTpSlK83//2t5kv6Ln44mL7X8cfX2z/65VXkkMPnel4MzzvzGpoSNZff9bHAQAAAACAJKmurv5YefuH3nrrrWy77bZ56KGHphx76qmncu+99+b555/P8ccfn0UXXbQr4wIAAAAAMAdZ8gtLZsjuQ/LE5U+kdWL3KV+prqvOkpstmRV2XKHSUQAAAAAAoNtQvAIAAAAAAACd7O23k332SSZMqHSSztPcnOy9d3L99ZVO8nETJkzIyy+/nFKplBVXXDHlcjlJUcbx+OOP53vf+15uv/32NDQ0pKamJqNHD0lbW+VKV5JkzJjk4YeTNdYoHh9/fPK73yWDBiWbbFIcmzw5ueKKzp13woTkN79Jbr01OemkpG/fTz6vb9++WWCBBfLmm2/mnXfeyWKLLTbldU2Stra2NDU1pb6+fprykw99uIDaa6+9lvfeey+LLbbYlAKXjy6uVltb+997nTxl/J133jlLLbVUFllkkfTp0ycNDQ0ZOHBgnn322RxwwAEZOHBgfv/732fQoEGfmP2VV17JmDFjsvXWW2eJJZZIe3t7h4pX1lwzqa+f+eKVuV11dXHvAAAAAADQWT78XqC1tTU1NVN/ne3oo4/OQw89lE033TTf/e53s8kmm+TFF1/MaaedlosvvjjLLLNMjjnmmErFBgAAAABgDrDlL7fMczc8162KV2p61mS7i7ardAwAAAAAAOhWFK8AAAAAAABAJ9t776KopDtpaUn+8Y/kz39Odtqp6+d/991389hjj+W5557LU089laeffjovvPBC3nzzzUz4b8PNrrvumiuuuCJtbW2pqanJM888k/XXXz+lUimHHXZYNt544/Tr1y8HHrhoHnyw6+/hf+24Y3LRRcmmmxav6Udf14ceSg47LJ2es60taW9PVlop+UhPysf07ds3Q4YMyQ033JB///vfWW211dLaWvyiWm1tbSZOnJgxY8Zk/vnnz4ILLvixcpMPF1Dr27dvBg0alLvuuit33nlnNttssyllK0nyxBNP5KWXXspmm22WFVdcMUmy/vrrZ/311/9Ypl69emX++efP5MmTU1dX97HnS6VS3nvvvQwfPjxJssEGG0yTZWatvnr3+zmeERMnFu8PAAAAAADoLO+9917OP//8rL766tl8881TLpczatSojBw5MksttVQuuOCCDB48OEmyxhpr5Fe/+lVef/31XHTRRYpXAAAAAADmcXW96rLTH3fK5Vtfntamub98pbahNttdtF0aFmiodBQAAAAAAOhWFK8AAAAAAABAJ7r66uT225PJkyudpPM1NSXf+lay8cbJAgt07tiTJk3Kyy+/nBdeeCFPP/10JkyYkB/+8Ieprq7Oe++9l4MOOih//OMf09jYmP79+2fhhRfOaqutlgEDBuS2227LqFGjssMOOyRJampq0t7enuuuuy7jx4/Pcccdl5/85CdT5urbt3Ozd9S4ccnzzyfrrZfU10/73KqrJl/7WlHA0tLSufMOHZoceOBnn9OzZ89sueWWueaaa3LDDTdkt912m6Yw5fbbb0+SDBkyJElRbtLS0pJnn302PXv2zOc+97kkyfzzz59ddtkll112WU455ZSMHz8+n//851Mul3PnnXfmggsuSENDQ7761a+muro65XI5pVIp7e3tU+Yql8uprq5Oa2trxo0blzfeeCPjxo3LQgst9LHc5XI5Q4YMyTrrrJOtt956SraO6Ns3GTgwef31Dl0+11pqqbbU1VVXOgYAAAAAAN3I448/nh/84Ac54ogjsvnmm6dUKmX8+PF55ZVXss0222Tw4MFpbW1NdXV1SqVSFlhggWyyySb5xS9+kbfeeisLLrhgpW8BAAAAAIAKWvILS2blr6ycxy9/PK3Nc2/5Sk19TZb64lJZYccVKh0FAAAAAAC6HcUrAAAAAAAA0EnK5eSII5IJEyqdZPaZODH51a+S44/v+BjPP/98fv3rX+eVV17Js88+m9dffz1jx46d5pz+/ftPKUvp27dvDjzwwOywww4ZOHBg+vfvn/nmmy99+/ZNbW1tllxyyUyePDlf+MIXplxfVVWVN954I0my9NJLTzP2nFCKU12d3HFH8t/ekvz4x8lZZyXzz59cemmywQbJAQckkyYlhx3WuXNPmjRj52222WZZZZVV8qc//SlDhgzJLrvsksmTJ+fmm2/OaaedlhVWWCEHHHBAkqLc5Lnnnssqq6ySlVZaKY8//ngmT56c2trabLHFFvnNb36TCy+8MGeeeWZqamrS2tqampqaDB06NN///vczbNiwKaUrSfH3978WXnjhXHfddamrq8tSSy31iZn79++fk08+uWMvzCf49reTn/+8eN/PGyZk7Niz8thj22SVVVapdBgAAAAAALqJwYMHp1evXunVq9eUY8stt1zq6upSW1ubCRMmpLGxcUoxe6lUyoQJE1JXV5fXX39d8QoAAAAAABn222EZ89yYjHpwVFonzn3lK9V11Vlg+QWy4+U7VjoKAAAAAAB0S4pXAAAAAAAAoJPceWcyZkylU8xekyYVxSs//nFS08FvG59//vlcfvnlGTRoUJZeeulssskmWWyxxbLQQgvlwQcfzPDhw7PDDjtMOb+qqirrrbfeJ471yCOPZMKECVlppZWmLNb1YYHH2muvnV69euXss8/OkksumYEDB+bdd9/N228PTLJEx8J3ko03nlq68t57yQknFPvjxyennVYUryTJbrt1fvFKY+OMnTd48OD8/ve/z0477ZQf/OAHOf/881NdXZ2XX345a6yxRk466aQMGDBgyuvdp0+fJJlSnlLz3zdIjx49csABB2SzzTbL888/n+bm5vTr1y8LL7xwFl100Y9d92lqamqy0kordfCuO2a//YrilXlFbW2PvP/+r3L11ZMUrwAAAAAA0GkGDRqUvn375sknn8yYMWMy//zzJ0k22WSTPPTQQxk5cmQ22mijKcXsL7zwQm644YYsscQSXf7dAAAAAAAAc6bquurscdMeuWiDizL6qdFpm9RW6UgzrKq2Kn2X6Ju9/rlX6hrrKh0HAAAAAAC6JcUrAAAAAAAA0ElOOy1paqp0itlv8uTkN795Nclf8uCDD6alpSVrr7129ttvv8w333zTvX799dfPP/7xj/Tp0yd9+vRJr169UltbmyS54447MmnSpGy77bYfu65cLk/Zb29vT3V1dW666aaMHz8+22yzTXr06JFkaoHH1772tYwcOTIXXHBBvvjFL05ZxOs//zkzlS5eGTBg6n6PHkldXdLSUjzu23fqcx/d7wxVVUlDw4yfv/rqq+df//pXzjnnnDzxxBOpqanJt7/97Wy++eZTFjr78PVefPHF097ePuXajxaplMvlLLvssll22WU750a6yMCByZe/nFx3XfKRt1+3VFOTfPWrpdx3X9+cf/75Ofzww2fo5xkAAAAAAGbE9ttvn8svvzx33HFHdtxxxyTJMccck/333z+HHnpojjrqqPTp0yevvfZahg8fnmeffTbDhw+f8v0PAAAAAADUNtRmr3/ulYu/cHHeefqdtE5srXSk6aruUZ2+g/pm77v3Tv189ZWOAwAAAAAA3ZbiFQAAAAAAAOgEb7yR/P3v3b+cIUnGj09+8IMPkvwgSy65ZCZMmJBrr702Z555Zm644YasscYan3l97969s/LKK09z7MNSlcceeyxJssQSS0w5/mGBx0eLPD7cf+qpp5IkQ4YMSXV1ddrb21NVVTXlvDPOOCMbb7xxfvSjH6Vv375Ze+21c+edg/Pww7PwAsyEY49Njjuu2B8+PPnmN4v9Rx+dek5DQ3LFFcm55yYLLJCccMLU5x56qHPz1NUlvXvP3DV9+/bN9773vVma96N/d3ObI49Mbr01mTCh0klmr9raco44ojr77tsvydz9dwYAAAAAwJxnn332yZ133pmDDz44LS0t2WSTTbLQQgvlt7/9bfbff/987Wtfy4ILLph333039fX1Oeqoo7LzzjtXOjYAAAAAAHOY+r712fvuvXPplpdm1EOj0to855avVNdXZ8AKA7LXbXspXQEAAAAAgNmsavqnAAAAAAAAANPzu98l81JPQVPT0jnqqAvyl7/8Jffee2+OO+64jBs3Lt/85jfz/PPPJ5lapvJJyuXylOc/LFe5/fbb85///CebbrppFlhggSSfXv5QVVWVV155JS+88EIWW2yxLL744lOOf3Tuv/71r9ljjz2y7rrr5o477siZZ56Z/fdfM/X17Z3zQnTQM88U75kP7bBDcvPNyaWXJoMGFccmTEiOPrpz562rS1ZZpXPH7O7WWy9ZcMFKp5j9lluulObmB/Pggw9m8uTJn/nzCwAAAAAAM2vllVfOOeeck+rq6nz1q1/NiiuumO222y7f+MY38sQTTyRJ3n333ay99tr55S9/mVNOOSUNDQ0VTg0AAAAAwJyotqE2X7/161nla6ukpmdNpeN8otqG2iy/3fLZ++69la4AAAAAAEAXmDO/MQAAAAAAAIC5SLmc/PrXycSJlU7Sdaqq6jJmzFeyzDLF4x/+8Id56aWXctFFF+Wmm27KQQcd9KmlKcm0hSrt7e2prq7OCy+8kDFjxmTIkCFZZJFF0t7ePqVI5aM+PP7aa6/l/vvvz6abbpqhQ4dOKXD5cPw333wzJ5xwQhZeeOGceuqpqa6uTmtra9Zcsya1tVUV//s64IDkrruSr389WW21pH//pK0t+c9/kttvT047LXnuuc6ds7k5WX31zh2zuyuVkmOPTb7znaIMpztqbEx+9KPWXHnllUmSPfbYI/PNN9+n/gwCAAAAAMDMam9vzzrrrJM77rgjV1xxRa6//vq0tLQkSdZee+2suuqq+fKXv5zPf36TVFf3z8svJ83N5VRXl1Jfn/TsmfTrl9T4bTgAAAAAAJJU11Vnm/O3ycpfWzlX7351Jn0wKa0TWysdK9U9qlPbUJsdLtkhyw5bttJxAAAAAABgnlEql8vlSocAAAAAAACAudmLLyYrr5w0NVU6Sddadtnk8cdbUiqVUltbm+uvvz677bZbNtpoo/z+97/PIossMsNjtbW15fvf/35OP/30nHnmmTnkkEOmW/pw2WWXZc8998y3vvWtnH/++R87/4033siiiy6axRdfPK+88kpaWlpSW1ub5ub2zDdfdSZPnqXbnystskjy+uuVTjH3KZeTDTZIHnwwaa387+J1qrq65ItfTA4++G855JBDMmHChFx22WXZaKONPvO61tbW1FjdDgAAAACAmfC/3+W89NLojBjRmtdfXyh33lnKQw8lb76Z1NYmVVXFVlxXlNe3tydLL52sv36y3nrJmmsmK6ygjAUAAAAAYF7XMr4lfzvsb3nsssfS2ly5//Bd21CbZbdZNsPOGZae/XpWLAcAAAAAAMyLPn2VIgAAAAAAAGCGjBzZuQs67bVXUfTw4TYjfv/7aa/53+2hhzov34deeilJaqeUL6ywwgoZMmRInn766bzwwgtJkvIM3sA777yTm2++OQsuuGC+/OUvJ8lnlq60tLTkpptuSm1t7aeeP3DgwPTo0SOjRo3Kww8/nLq6upRKpTQ0VGeJJWbyZruJtdaqdIK5U6mU/PGPSY8elU7S+errk2OPfTnDhw/Pc889l1122SVDhgz5zGva2tpyxRVXZL/99uuilAAAAAAAdAdVVVX54IPkV78qClSWXXZA9tln4Xz/+6X85S/Ja68VBejNzcmECcm4ccU2YUIycWLS0pI89VRy/vnJQQcVBSwNDckmmyQ33FCUswAAAAAAMO+p61WXbc7fJl+78WvptUiv1PWu69r5e9elYYGG7HzVztn5ip2VrgAAAAAAQAUoXgEAAAAAAIBZ9MADyfjxlU7R9errk6eeKqVUKiVJBgwYkKWWWipjxozJa6+9liRTnpuelpaWPPHEE+ndu3eWW2656Z5fU1OT2267La2trdl0000/9ny5XE51dXW23XbbtLW1Zb/99svf/va3PPzww7nttttSVzdyJu60e+jRI9l440qnmHsNGpT84hdJY2Olk3Sexsbk17+elD/96Tf5y1/+kg022CC77rpr+vfv/5nXtba2ZsyYMbngggsyePDg3HbbbV2UGAAAAACAudVjjyXf+Eay0ELJ97+fvPBCUbIydmxRqjKzxo8vSlkmT07uuCP5yleShRdOTjwxGT260+MDAAAAADAXGLzJ4Bz26mHZ6Y87ZdCGg1JTX5Oq2tmzzFpVTVVqetZk0aGLZvvh2+fwUYdn2WHLzpa5AAAAAACA6aupdAAAAAAAAACY291xR9LeXukUU+28c/Lmm9MeGzeu8+dpb09GjEhWW6143KtXryy00EKZNGlS3n333Zka69Zbb01VVVW22GKLtLW1pbq6+jPPf+SRR9Lc3Jx11133E8tdPjz2y1/+MqNHj86dd96ZrbbaKvPPP38mT56c99/fKVVVZ6e9vWGmcs7N6uqStdeudIq52377JX/4Q/Lgg8VicHOzurpko43K+de/vp+zzjorSy+9dA455JCss8460722R48e+cY3vpGFF144v/zlL/PFL34xBxxwQH7zm990QXIAAAAAAOYmN95YFK08/3wyaVLS1jZ75hk3rthOOCH52c+SrbZKTjklWXrp2TMfAAAAAABzpqrqqiw7bNksO2zZvPfie3nwVw/m4QseTqmqlJYJLSm3lTs8dqmqlNpetWlvbc+qe66adQ5dJwssv0AnpgcAAAAAADpK8QoAAAAAAADMgnI5eeqpSqeY1ogRySuvzP55JkxI7rkn2Wef4nFNTU169OiR9vb2lMvllMvlTyxF+aj29vZUVVXl5ptvTnt7e7bYYovPLF358Py///3v+eCDDzJs2LDMN998n3r+QgstlJtvvjm33npr/vnPf6a1tTWLL754lllmaHbdtWcmTerInc+devZM1l+/0inmbqVS8sc/JkOGzJ4yo67TnnK5KaNG7Zibb/57+vTpk1//+tfZeOONk2SGfnb79u2bXXfdNcsvv3wuvvjinHPOObnhhhty6aWXZoMNNuiKmwAAAAAAYA723ntFofmNNyZNTV03b3Nz8ee11yY33ZT8/OfJIYckVVVdlwEAAAAAgDlDv6X6ZYszt8hmJ22WF//xYl5/8PW8cscrefORN9M6sTU1PWoyuWly2lvbP3ZtVU1Vahtq09bSlqraqiy4yoJZYqMlsujQRbPU5kulrrGuAncEAAAAAAB8GsUrAAAAAAAAMAtefrnSCT7uzjuTBRdMJk5Mnngiufji5IILipKYznbffcWfHxY1NP135awBAwZMt7ghSaqqqjJx4sS89tprKZVKWWSRRaYZ7399eOz2229PkiyxxBJJphayfJK6uroMGzYsw4YNm+b4TjslV16ZtLVN/z7ndj17JocfblGxzjBoUHLZZe9kl13my6RJc+dX7qVSU/r12yEvvHB/9t9//3z1q1/Nhhtu+JHnp/+z++HP6CqrrJIf/ehHWWeddXLSSSdlo402ylFHHZVTTjlldt4CAAAAAABzsP/7v2SvvYrClUmTKpOhvb0oYfnxj5NLLy2+E1p66cpkAQAAAACgsmrqa7LssGWz7LBlpxwb98a4vDHyjYx+anRaJrRk8vjJaWlqSW3P2tT1qkttY20WWG6BLLLWIum9aO8Z+j/WAAAAAABA5cydq8AAAAAAAADAHGL06KS2ttIppjVoUPFnjx7J+usX2xZbJDvv3PlzvftuMnny5JTL5dTV1eXNN99MkiywwAJJinKGtra2vPPOO+nVq1d69eo15doPixtGjBiR559/PptttlkWW2yxJJ9e/FAqlTJhwoQccMAB+fa3v51NNtkkST61dOWzHHFEcu21xaJf3V25nHzrW5VO0T188MEHOf30nTJpUo8k1yZpqHCimdPYmFx++cSss85laW1tnVJ2NLNKpVLK5XLK5XL69euXddZZJ6usskoeffTRnHbaaVliiSXyne98p5PTAwAAAAAwJ3v33WS//ZKbbppzvn+ZMCF55JFklVWSE05IDj1UUT0AAAAAAEnvhXun99a9s+zWy07/ZAAAAAAAYI7nv4kDAAAAAADALGhurnSCwgcfJJdemuy9d7L55slXvpLcc8/U53faKdlll86fd9KkpLa2NnV1dXn44Ydz//33Z80118xSSy2VpChnuOKKK7LIIovkF7/4RZKktbU1SVG8kiT/+te/8s4772SFFVbIwIED097e/plzNjY2Zptttsm2226bPn36dDj7Gmskgwd3+PK5RlVVsvXWyX+7cJhFe+yxR55++ukcf/wGufbamvTo0VbpSDOssTG58cZk220XyMCBA6eUrrS0tCRJ/vOf/0zZn562traUSqW0tLRkxIgR2WWXXfKHP/whyyyzTH7yk58oXQEAAAAAmMc8/3yy4orJX/8655SufKi9vfhO7yc/Sbbaqvh+CwAAAAAAAAAAAACA7qOm0gEAAAAAAABgbjanFK8ceujHj/3lL8nTTydLLlk83mab5E9/6tx5m5om5//+7+aMGjUq55xzTkaNGpWjjz46Sy65ZFpaWlJXVzelYOXJJ59MUpSxJElVVVWSZK+99srXvva19O/fP+VyecrxrnDMMcmBBybjx3fZlF2uZ8/kyCMrnaJ7uPbaa3PDDTfkRz/6UY488sg0NNTl1luTLbcsZ8KEcpKue+/OjKqqpFev5LbbkjXX/PjzdXV1eeuttzJ48ODsuOOOGT58eBobGz9xrHK5nFKplOrq6iTJj3/841xxxRV5/fXXs+GGG+acc87J0ksvnaQoWaqpqck777yTqqqq9O/ff7bdIwAAAAAAlfP448nGGycffFCUnMypJkxI7rwz2XTT5JZbisJyAAAAAAAAAAAAAADmfopXAAAAAAAAYBb8t0NkjjRpUjJy5NTilQUX7Pw5WlsnZ5dddklLS0uWWGKJnHvuudl3333T3t6eurq6JMmOO+6YddZZJ0sttVSSTCls+FCfPn2m7Je6+AXdddfk8MO7b/FKqZR87nPJ0KGVTjL3K5fLueuuu9KzZ88MGzYsDQ0NaWtrywYbVOX++0vZaadSnnuuKeVyQ6WjTqOxsXgPXH11sswyn37ebbfdlnK5nNdee+1TS1eSqT+jN910U/7whz/kyiuvTP/+/XP66adn9913zyKLLDKlbKmmpibvvfdett122/Ts2TNf+cpXss8++3Tq/f2vMWOKf/dGjEgefLBY5K+5OZk4MamrSxoaihKa1Vcvfi7WXDNZZJHZGgkAAAAAoFt77LFkww2TsWMrnWTGNDcnDz9cZL777uJzYwAAAAAAAAAAAAAA5m6KVwAAAAAAAGAW1NdXOkHSu3ey2GLJ009Pe7y+vigV+NAbb3T+3A0NtbnwwuFZYoklsvzyy6dfv34pl8upqqqack5jY2OW+azGhwqqr08uuSTZeeekqanSaTpffX1yxRVzdkHQ3KJUKuW9995Lc3NzJk+enCRpb29PqVTKkCGlXH31M1l77evS3n5EWlurUy5X+kVvS1XV5Pz4x/U58sjkf/qOPuYrX/lKlllmmSk/q21tbdOUJJXL5ZRKpbz99tu5/vrr853vfCdtbW1Zf/318/Of/zwbbbTRlHM/WqDUu3fvrLzyynnsscdy5JFH5vzzz8/FF1+c5ZdfvlPu8qWXivf47bcXC+WNHVu875ubk//+NX2im28uSmlaWpIePZKVV0422STZZZdklVU6JRoAAAAAQLf3/PPJxhvPPaUrH5o4sfhe7ctfTv7+96K4GwAAAAAAAAAAAACAuVfV9E8BAAAAAAAAPk3Pnl0317HHJuVysf3+91OP9++fPP548te/Jvvum2y6abLbbsmttyZLLjn1vKuu6vxMjY212X333bPuuuumX79+SaYtXZgbbLllsu22RflCd9LYmPzwh8kKK1Q6Sfexyn8bOa767w9TbW3tlJKhf/7zlvTocWJOPvn2LLNMKbW1LRXL2dBQTv/+b6R3741zzDHTL1350FprrZW+ffumXC5PKV0pl8tJip/rJ554InvuuWcOPPDAtLa25qSTTsqVV145TenK/6qpqcm5556bSy+9ND/5yU/S1NSUTTbZZMpr2BFtbckNNxSL+a24YnLccckttyTvvFMUqYwd+9mlKx+OMXZssbjeBx8kd9+dnHRSsu66yaqrJpdfnkya1OGIAAAAAADd3ttvJ+uvP/eVrnxo4sRkxIhk552L794AAAAAAAAAAAAAAJh7KV4BAAAAAACAWTBw4PQX+O8K1dXJsGHJeecl//hHcsUVyQYbTH3+N79Jbryx8+edf/7OH7MSzjmnKCrpLkqlZPDg5JhjKp2ke1l//fXTq1ev/PrXv84222yTRx99NI8++mhOOOGEHHfccVlxxRVz+OFfzBNPJHvv/V6Spi4tYGloaEtjY/KTn5Ry3HHXZ+zYh/Kvf/1rpsf5sDypXC6nVCrl/fffz4UXXphtttkmt956a774xS/m6quvztFHH51FFlnkM8dqa2tLknzuc5/LYYcdltNOOy19+/bNKaeckldffXWmco0enZx4YrLwwslXvpLceWexMF5LJ73EbW1JU1Py2GPJt7+dDBiQHHVU8sornTM+AAAAAEB38s1vJu+9l7S3VzpJxzU3J7fdllxySaWTAAAAAAAAAAAAAAAwKxSvAAAAAAAAwCxYYomi5KKSXn892W23YlGop55K3n23KIN5443k+uuTbbZJvvvd2TP3euvNnnG72nzzJZdemjQ0VDpJ56ivT/70p6SmptJJupe111471113XQYNGpQbbrghq6++eoYOHZrjjjsuiyyySK644ookSW1tsu++r6WubvHsssv9WWqppLGxPFv+raiqKqdUakqp9EyOO+7djB5dFO5suOF6OfbYYzP/LLQjlUqllMvl7LTTTtl3330zceLE7Lvvvvnzn/+cHXfcMUnS/ikr6n14/KPPl0qlfPnLX84PfvCD/Otf/8qFF16YpCh4+SzlclGONHhwcsIJRQHLuHEdvq0ZMm5csf3qV8kKKyQ//GHnFbwAAAAAAMztrroqueOO4vuoud2ECcmBByajRlU6CQAAAAAAAAAAAAAAHVUqT28FEwAAAAAAAOAzff7zyYMPVjpF12tsTM4+O9l770on6Tx77pn8+c9Jc3Olk3RcQ0Pyk58U5Rt0XLlcTulTmlLeeuutnHLKKXnggQfS2tqaXXfdNZtvvnlWWWWVJElra2tOPvnknHLKKbn88suz9dbb5P77k9NPT268MenRI2lq6viCdDU17enZM5k4sT39+t2Rt9/+Xg488PM566yzUjMb2nauvfbanHzyyfnFL36RVVddNb169UpbW1uqq6une+1hhx2WoUOHZtiwYenTp0+S5IYbbsi2226b/fffP7/97W8/8/pXXkl23z15/PFi8btKaWhIFlmkKDRabbXK5QAAAAAAqLS3306WWSYZO7bSSTpPTU2y4YbJP/6R2VKiDgAAAAAAAAAAAADA7KV4BQAAAAAAAGbRUUclZ5yRtLdXOknX6t07ueuuZNVVK52k87S0JF/6UvLAA8nEiZVOM/MaG5OvfCU57zwLg82q9vb2vPfee3nooYey+OKLp1+/fllkkUWmOWf8+PFpbGz8WEHL3/72txx88MEZOHBg7rrrrmmee/fdoqhpxIjkjjuSf/0rGTcu6dkzaWsr/h1payvOra4utqqqpKmpnOrq8Zk48Z5UVd2d9vYHkzyYUmlsNtpoo1x66aVZbLHFppnrw/8O8GkFMh3xWYU0/3veyy+/nM997nPp169f9thjj2y33XYplUr57W9/mz//+c/5+c9/nu9973tpa2tLTU1NmpqaUlVVlfr6+pTLye9+V/z7OnHi1NekkkqlpL4+Ofzwotyorq7SiQAAAAAAut6wYcnf/158p9KdNDYmv/1t8vWvVzoJAAAAAAAAAAAAAAAzS/EKAAAAAAAAzKKrr06+9a1k7NhKJ+latbXJhAnFn91JU1OywQbJU08lkyZVOs2Ma2hIvvzl5E9/Koo66LhyuZxTTz01l156aZ588snU1NRkq622yv77758tt9wykydPTu2nvPGvueaa/PznP8+rr76a++67L0svvfR05xs9Onn44eLPiROT5uapJR89eyYDByZrrJHU1HyQP/zhD7nyyivz6quvZtVVV8+66+6RAQO+nCef7J177y2KXSZNKha8K5XK6dGjlPr6ZNCgZOONk7XWStZcMxkwoLNftU82efLkfP3rX8+VV16ZUqk0pQxmhx12yM9+9rOsuOKKSZIPPvgg3/zmN9OrV68su+znc/31++Wpp2ozYULX5JwZDQ3Joosmt9ySDB5c6TQAAAAAAF3n6quTb3wjc+Rnt52hV6/k2WeThReudBIAAAAAAAAAAAAAAGaG4hUAAAAAAACYRS+9lAwZUhR2zEuWWy555plKp5g9xo5NNtssefLJogRjTtfQkGy5ZfLHP3a/IpxKOOigg/Kb3/wmgwcPzpAhQ/Lqq6/mmWeeyVprrZW//OUvGfAprSXNzc059NBD889//jMnnXRSdtppp07NVS6X8+KLpfzqVxNz1131efrpoqClujoZPz6Z3rf/NTXFe2XixGLxuNVXT3bcMdljj6RPn45nKpVKeeONN9KvX7/U19envb09VVVVaW1tTU1NTVpbW3PAAQfkjTfeyPbbb5++fftm0003zfzzzz9lnDvvvDMXXXRRbrhhZN5997q0ty+apEfHQnWBqqqkX7/krruSFVaodBoAAAAAgNmvXE6WWip5+eVKJ5l96uqSQw5JTj210kkAAAAAAAAAAAAAAJgZilcAAAAAAABgFpXLycCByTvvVDpJ16mtTb7zneSssyqdZPZpbk6GDUvuv3/OLl9paEi++tXk3HOLMghmzbXXXpsdd9wx++67b4477rgsvPDCefTRR/Ozn/0s11xzTX70ox/lpz/96ZRykf/V0tKSN954I0sssUSnZWprS268MTnllGTkyHLa2kqZPLlzxm5sTNrbk913Tw47LFl55ZkfY9KkSfnJT36ShRdeOIceemiSqYUsH7r44otzwAEH5JFHHsmyyy77ieO8+mqyzjrtefvtctraqjtyO12qVEp6907++c9kjTUqnQYAAAAAYPa6666iBH7ChEonmb369EnefjvpMed2gwMAAAAAAAAAAAAA8D8suwMAAAAAAACzqFRKDj44qa+vdJKuU12dfPe7lU4xe/Xsmfztb8kBBxT7c5qqqqJ05ec/T847T+lKZ2hqasqJJ56YjTfeOAcffHAWXnjhJMmqq66aU089Nf37989dd92VpCgW+V/lcjl1dXWdVrryzjvJCSckCy2UfO1ryT33JBMndl7pSlIskNfcnFxySfL5zyerr55ccUXS2jrjY7S0tGTy5Mk5+uijc+aZZ6apqWlK6UpTU1OSZOWVV87EiRMzYsSIj11fLpfz1lvJeuuV8/bbVXNF6UpSlG6NHZtsumny9NOVTgMAAAAAMHuddlry3498u7X29uSaayqdAgAAAAAAAAAAAACAmWHpHQAAAAAAAOgE++1X6QRda401kqWXrnSK2a+2NvnFL5Lbb08GDSqKTuYEjY1FQcZjjyWHHlqU/zDrbr311jz77LP5whe+kJVWWilJUQoyefLkLLnkkllppZUyYsSIvP/++6murp5SvtLW1pb29vYpZSOzqlwuyk+WWqoo1nnnnWTcuE4Z+lO1thYFLI88kuy7b7LqqslTT83Ytb17987ee++doUOH5qSTTsrJJ5+cZ555JknS8N8fmhNPPDFJ8v7773/s+g8+KGXDDZO33y6lra0z7qZrjR2bbLhh8vLLlU4CAAAAADB7vPlmcsstxefX3d348ckpp1Q6BQAAAAAAAAAAAAAAM0PxCgAAAAAAAHSCBRdMvvSleaMAo3fv5JhjKp2iaw0dmvz738m3v5307Fm5HFVVRfnLCSckDz6YfO5zlcvSHb3yyisZO3ZsvvKVryTJlDKV2tralEqlbLLJJpkwYUIef/zxJJlStPLPf/4zxx57bEaNGjXLGd56K9lqq+Rb3yrKViZOnOUhZ9r48cnTTydrrVW811pbp3/NkCFDcsMNN2SjjTbKCSeckG9+85s59NBDc8YZZ2SXXXbJNddck0UXXTTf/OY3k2RKaU2SfO1ryauvJpMnz647mr3K5eS995Itt5yx1woAAAAAYG5z3nnzxndgH3ruueSxxyqdAgAAAAAAAAAAAACAGaV4BQAAAAAAADrJUUcVpRjdXV1dMmxYpVN0vfr65Be/SG6/PVluuaSxsShC6Qo1NUXhyzrrFAt9HXpo1809L1lsscVyyCGHZMCAAUmSqv95kVdbbbUkybPPPjvl2JNPPpljjz02l19++ZTrOqJcTv74x2SZZZLbbkuamjo8VKcol5Pm5uTkk5NVV02eemr61/Tt2zdXX311Lr744jQ1NeXCCy/MkUcemT//+c8ZMmRILr300vTs2TOtra1TSmuuuiq5445k0qTZfEOzWXt78p//JCeeWOkkAAAAAACdq1xOfvWryhSFV8qkScnZZ1c6BQAAAAAAAAAAAAAAM6pULpfLlQ4BAAAAAAAA3UG5nCy1VPLyy5VOMvvU1yc/+EHy4x9XOklllcvJAw8kp5+e/PWvRQlKc3Pnz9PYWBQ67LlnUbaywgqdPwfTevnllzN48OBPfO6JJ57IOuusk3333Tdnnnlm3n333Zxyyik57bTTcv3112frrbfu0JyTJiW77ZbcemvlC1c+SalU/OyfeWay//4zds24ceNy7733pr29PeVyOWuvvfY0xTRtbW15++1k+eWrM3bsbApeAT17Jg8+mAwZUukkAAAAAACd45VXiu8nZsf3IHOywYOTl16qdAoAAAAAAAAAAAAAAGZEVaUDAAAAAAAAQHdRKhXFBA0NlU4y+9TXJwceWOkUlVcqJeusk1x9dfKf/yQ/+UkyYEDSq9es//1/OMZSSyW/+EXy9tvJuecqXZkdyuXyx459WulKkiy00ELp379/nnzyySTJTTfdlF//+tfZd999O1y6MmFCsummyS23zJmlK0lRNNTcnBx+eHLSSTN2Te/evbPFFltkyy23zFZbbZUBAwakvb19yvPV1dXZZ5/qNDd//O9gbjZxYrLLLklra6WTAAAAAAB0jpEjk9ramb9ur72Kz5c/3GbGqqsmF1+cvPxy8bnrmDHJo48mv/tdMv/8U89bfPHkvPOKjG++mbS0FJ+7//vfyUUXJSuvPPO5P/Taa/Ne2QwAAAAAAAAAAAAAwNyqVP6klWQAAAAAAACADtt+++Smm4rFnbqThobk8suT7bardJI5U1tb8sgjxeJed9+d3Hdf8sorSc+exYJi7e3FOe3tSXV1UlVVbOVy8V5Zdtlk/fWT9dZL1lqrKFoplSp9V91bW1tb3nnnnTzwwANZbLHFssYaayRJ2tvbU1VV9YnXbLTRRhkzZkx+9atf5bDDDsu4cePy4osvdmj+ceOSDTcsFoCbOLHDt9GlGhqSgw5KTj555q4rl8splUp5/fXXM3z48Fx9dVUeffSQlMvdr6mqoSE55piikAkAAAAAYG53zDHJ6acX32/MjL32SoYPn/p4Rr/zOPDA5Je/LL5L+SRDhiT/7UfPxhsnt9/+6WNNnJh84QvJ/ffP2Nwf1adPUZr++c/P/LUAAAAAAAAAAAAAAHStmkoHAAAAAAAAgO7mgguSpZfuXsUrdXXJl7+sdOWzVFcna65ZbPvtVxxraUmeeKIo1mhuLraWlqRHj6KQpbExWWmlZPnlP30BMWafU089NRdffHGeffbZJMl3v/vdnH322Z9YutLW1pbq6uqssMIKGT58eM4999w8/vjjueeeezo0d3NzstlmyTPPJJMmzdJtdKmmpuRXv0p69Up+9KMZv6703xX1jj766Fx++dVJ3kzS/UpXkuI1OumkZN99k4UXrnQaAAAAAIBZc+edM1+60lFf/GJy9tlFcf2kScl55yX//GdRZL7YYkWB/YQJU88fPz65/PLinNdfT1pbkw02SL7//aS2NqmvT7773Y4Vr0yenIwcqXgFAAAAAAAAAAAAAGBuUCqXy+VKhwAAAAAAAIDu5i9/SfbYo1iAvzuYb77khReS/v0rnQQ6x/HHH5/TTz89gwYNyuabb57rrrsur7zySoYPH56vf/3rHzu/tbU1NTU1Oe2003LMMcckSX74wx/mZz/72UzP3dpaFBnde29RwDI3amhITjst+c53Zu66//znP9lqq0vyxBPfTdJntmSbE9TXJ8cckxx3XKWTAAAAAAB0XLmc9OlTFJzMrL32SoYPn/r4v/3cn+nBB5O11y72v/GN5OKLZ37eJLn22mS77Yr9//u/ZNttOzbO7rsnf/xjx64FAAAAAAAAAAAAAKDrVFU6AAAAAAAAAHRHO+yQbL55UldX6SSzrqGhWBhL6QrdxT333JOf/vSn2X333XPDDTfkrLPOyo033phFF100//73v5Mkzz33XMaNG5cJEyYkSWpqapIkQ4cOTWNjY9ZZZ50Ola4kyYknJvfdN/eWriRFqdSRRyaPPDJz1y2++OKprv5BunPpSpJMnJj86ldFyQ4AAAAAwNzqtdeStraumWvRRaeWrjQ3JwMHJo89VnwePWpUctFFxTmfpbEx+dKXkvXXn3rsb3/reKYHHuj4tQAAAAAAAAAAAAAAdJ1SuVwuVzoEAAAAAAAAdEdjxiSrrJK8+WbS3l7pNB3T0JDstluxmBV0F8OGDcvrr7+e8847L0OHDp1yfM0110yvXr2y8sor5/e//30WX3zxbLPNNtlll12mnNfc3Jw//OEP2WabbbLIIovM9NxPPJEMHTp3l658qFRKPve55MknZ7xk6rHHknXW6R73Pz29eyd/+EOy/faVTgIAAAAA0DEPP5xsumnywQczf+1eeyXDh099XCp99vlbbZXccMNnn/Pmm8VnzK+8Mu3xM89MDj102mOjRxcF2SeckHT0t+f69Uvefbdj1wIAAAAAAAAAAAAA0HWqKh0AAAAAAAAAuqv550/uvbdYlGl6i0nNiXr2TL74xeT88yudBDrP66+/nieffDJLLbVUhg4dmvJ/V1u777778vrrr+eZZ57JfffdlyFDhmTs2LH55S9/mVNPPTUf/HdVuZ49e2b//ffvUOlKa2uy667JxImdeksVUy4no0YlP/3pjF9z5plJS8vsyzQnGTcuOeWUSqcAAAAAAOi4rvw8e775pn38+uvJ7rsX2+uvF8cWWig5+eQZH7NHj6S6uuOZ5pXPswEAAAAAAAAAAAAA5naKVwAAAAAAAGA2WmKJ5K67kr59567ylZ49k89/PvnTn2ZtQSqYE40ePTrV/31jl0qlvPHGG7n44ovz9ttv58wzz8ztt9+eBx54IBdeeGHWXnvtXHPNNTn77LOTJK2trR2e98QTk1dfLQpLuoumpuSMM5JHHpn+uWPHJldembS1zfZYc4xHH02efbbSKQAAAAAAOqa5uevm+t+Sl5/9rPhM+cori/0PbbXVx6/95S+TDTZItt46Oe64ohh7wIDkhz9MfvvbjmdSvAIAAAAAAAAAAAAAMHdQvAIAAAAAAACz2QorJPffn8w//9xRYtLQkHzhC8nf/pbU1VU6DXSuurq6LLvssvnzn/+c/fffP7fccku+/e1v57zzzsuBBx6Yr371q+nZs2eSZMstt8wPf/jDJMlTTz2VJKmpqenQvE88kZx8cjJhQufcx5xk4sRkl12mvwDdbbcltbVdk2lO0daWXHttpVMAAAAAAHRMqdR1c73yyrSPX3rpk/d79fp4rpdfTu65J7nhhuT445Mjjpj63De/2fHvu7ry/gEAAAAAAAAAAAAA6DjFKwAAAAAAANAFllsuGTkyWWSRpL6+0mk+XWNjssMOyfXXK12hexowYEBOP/30LLTQQjn//PPz5S9/OSNHjsygQYOy++67J0mqqqrS2tqaJFlxxRVTKpXS2NiYlpaWlMvlDs174IFFQUl3VC4nb7yRDB/+2ec98EAyfnyXRJpjtLQkd95Z6RQAAAAAAB3Tld9pPfZY8t57Ux8PHvzJ+6+9VnwunST/7VH/mPb2qfs1NUmfPh3LNK+ViQMAAAAAAAAAAAAAzK0UrwAAAAAAAEAXGTQoefLJZPfdP30hqEqprU169UrOOSe55JKkurrSiWD2KJfL2WyzzfL444/n7LPPzh//+Mfcd999KZVKef/995MkpVIpNTU1SZJbb701pVIpyyyzTOrq6lIqlWZ6zhdfTB58cOpCcN3RhAnJqad+9j3eeee0i93NqL32Ksb9cJue2tpk332Tyy4r/s19551k0qRk1KjkmmuSjTb6+DX//Oe0c3zatsQSM59/5MiZvwYAAAAAYE4wO77POvbYqZ+5/v73U49Pnpyce+7Uxz/6UbLrrsX2ox9NPX755VP3b789+fOfkwMOSLbcMvnyl4tzzzhj6jkvvFB8TtwRdXUduw4AAAAAAAAAAAAAgK5VU+kAAAAAAAAAMC/p3btYRGqPPZKvfjUZOzaZOLGymRobk3XWKQpXFl64sllgdiuVSimXy5l//vnz3e9+N0ny9ttvZ/z48bnooouy3HLLZemll06SPPjggxk+fHgWXHDBHHLIIR2e81e/StraOiX+HO3NN5P770/WXffjz5XLyeOPd02O/v2T8877+PGFF0522KHY9t03ueCCmR978uSZv2bMmOSDD5K+fWf+WgAAAACASlpooaLYuqscf3yy4YbJ+usniy+eXHnltM/ff3/ys59NfVxXl+y4Y7F9knHjkn326XieBRbo+LUAAAAAAAAAAAAAAHQdxSsAAAAAAABQAZttljz/fHLwwclVVyVNTV2fobY26dEj+e1viyKYUqnrM0AlfFi+Uvrvm75fv34ZOnRo/vKXv6RUKmW99dZLv379cuqpp+b555/Pddddl/r6+g7NNXFiUfDRkcKOuU1TU3L66cmf//zx5157LWlt7do8d9yRXHFF8txzybLLJscdlwwcWDx3xhnJZZclzc3F44MO+uRilGOOSbbZpti/555k1KiZz9HQkDz8cPKFL3ToNgAAAAAAKmbhhYvvkiZO7Jr5Jk4svkM7+ODkq18tPtstlZJ//7v4vPfMM5OWlqnn//KXxWe4q66aDBhQfB47fnzxHdxttyW//nXyn/90PM8668z6PQEAAAAAAAAAAAAAMPuVyuVyudIhAAAAAAAAYF52xx3Jj36UjBiRtLXN/oKGxsakXC7KVo47rlg0C+Z1Dz/8cI444ojccccdU44ttNBCOfroo3PooYd2eNxLLkm+851iobd5QX198uqrxQJ3H3XttcleeyVjx878mHvtlQwfPvXx9EqievVKVl89ueuuaY/vsENyzTVTHw8dmjz00KeP06dPsSBfnz5Tr7/22plJXqirS044ITnqqJm/FgAAAACg0jba6OOft84LGhqKopf99qt0EgAAAAAAAAAAAAAApqem0gEAAAAAAABgXrfxxsWCVS+8kPzqV8mFFxbHO7OooVQqFohacMHk6KOTr32tKCcACmussUZOOeWU/Otf/8rdd9+dJZdcMltvvXWGDh06S+Oecsq8U7qSFP/WnH9+8oMfTHv8+eeT5uauyTB+/CcvAvjvf3/8vM+y335TS1eefTa57rqO5WlpSR5/vGPXAgAAAABU2sYbJ/fem7S1VTpJ16quTtZaq9IpAAAAAAAAAAAAAACYEYpXAAAAAAAAYA7xuc8lZ52VnHRS8qc/JWeemTz1VNKjR9LenkyYMONjVVUVxSotLUltbfLFLyZHHpmsu25RjABzutbWoqhj4sRiv0ePpL6+2Kqqpn99e3t7qj5yYrlcTulT3vwfPjd06NAMHTo0+++/f6fcw7vvFoUd85Lm5uSqqz5evNLUlEyeXJlMH9ptt6n7zz6bPP30p59bXZ0cfPDUx2eemZTLHZ97XirfAQAAAAC6l6FDk8bGZOzYSifpWhMnJkOGVDoFAAAAAAAAAAAAAAAzQvEKAAAAAAAAzGF69ky+/vVia20tygFGjkzuvju5997k+eeLIpbq6mIrl5O2tmJrbExWWSXZeONiIaw110wWXVTZCnO2d94p3uMPPpjccUfyyCNFaUlNTfEeL5WK93xbW/F+Hzw4+fznkw03LN7jq6xSFLN81JgxY1JdXZ2xY8dm8ODB05Su/G8Jy0f3W1paUldX97Hilo54+OGkoSH54INZGmau88wzxd/XR1++mSmOmh12221qGUxLS7LvvtM/f/HFi/3Ro5Phw2dt/qamWbseAAAAAKBS1lyz+Fx1XjN4cFJXV+kUAAAAAAAAAAAAAADMCMUrAAAAAAAAMAerqUlWXrnYvvGN4lh7e7HAVXNzMnFiUUxRX19stbVKVpg7PPFEcuaZyXXXJePGFe/fpqaibOhDkycX2/964YVi+8tfivd8U1Oy5JLJgQcmG2zwQq666rwMHz48tbW1mThxYrbZZpvssssuWXXVVbPoooumVCp9rHyltbU1NTU1nVa6kiQjRhQ/pzNrr72mLfqY0Z/pYcOK12DttZM+fYpCm9tvT048MXnyyWnPXW21ZJddivKaJZZIBgwo/m15/vnkmmuSX/yi42UpNTXJc88lyy039dikSR0bqzMcemhxP1VVxb+Zu++e3HnnZ19zxBFT93/72+K6WVHJ+wcAAAAAmBWLLJL075+MGlXpJF2ntjbZYotKpwAAAAAAAAAAAAAAYEbN+koxAAAAAAAAQJeqqipKKvr1SxZeOBk4sChZqKtTusKcraUlufLKZI01kqFDk4svTsaMKY6PHTtt6cqMaG6eet1zzyU/+EGy9tqL5he/WDV9+myUIUOGpLm5ORdffHG+9rWv5Yc//GH+/ve/Z/LkydOUriTJSSedlA022CBvv/12p5SuJMkddxT31hVOPDH561+TLbdMFlig+PdgkUWSr361KIDZcstpz99//+L12nDDZNCgpGfPpLExWXXV5PjjkwceKP5d6YiqqmTkyGmPNTR0bKxZdcYZRcFPVVXy/vvF63DddZ99zRe+ULxHk+I99utfz3qOSt0/AAAAAEBnOOyweetzzpqa5KCDKp0CAAAAAAAAAAAAAIAZpXgFAAAAAAAAgNlq7Nii5GPgwGTffZN//asotGhr69x5mpqScrk+5fLuGTXqTxk16uaceeYr+dnPTsgyyyyTSy65JEceeWQuu+yyjBs3LklSLpfzwQcfZPjw4bn33ntz/fXXd1qehx/utKE+0zrrJN///tTHP/5xsvnmyS9+UTyur08uuaQoa/qoMWOSs85KttsuGTYsueqqqc+ttFJyyCEdyzN+fHLffdMea2jo2mKourqi5Oeww4rHr7ySrL9+cvvt07/2iCOm7v/hD8k778x6np49Z30MAAAAAIBK2XvvpL290im6zqqrJssuW+kUAAAAAAAAAAAAAADMKMUrAAAAAAAAAMw2f/97svTSyZlnJh98kPy372S2am+vSlNT8vjjyeGHL5A77/xBjj32nOy///556aWX8oMf/CD/93//lyQplUrp27dvRowYkZNPPjn77LNPp2R4993k/fc7Zajp2m67qft33JGccELxuh95ZPLss8Xx+edP9tpr6nmXX54MHlwUk1x/fXLjjcnuuyePPjr1nHXW6Viecjm5665pj/XuXZShdKZjjy3mKpeT3/9+6vH6+uSWW5Jddy0ev/dectRRRfHM+utP3QYM+PiYyy+fbLllsd/ePrW8Zlb179854wAAAAAAVEL//sn22ydV88BvovXunRxzTKVTAAAAAAAAAAAAAAAwM+aB/+4OAAAAAAAAQFcbN64o+thuu2T06GTixMrkmDAh+ec/k698Zc0MGXJijjrq6HzwwQfZc889p5SvtLS0pF+/fjn66KM7bd5XXy0KQLpCv35T9ydMmPa58eOn7n/hC1P377pr2ueSosDkw6KW/712Zr322rSPhwzputdjwQWTjTee+rhfv+Sqq5K7755222qrj197+OFTFw78v/9Lnntu1vM0NCRrrjnr4wAAAAAAVNIRRyQ9e1Y6xexXW5tsvXWlUwAAAAAAAAAAAAAAMDMUrwAAAAAAAADQqf7+9+RznyvKLpqaKp0mmTy5KII5+uj5ctddP8ghh5yYcrmciy++OElSV1fX6XM2NyelUqcP+4mefnrq/he+kGyySVFysv32yaqrTn1u8ODPHqd//2SzzaY+vv76jmdqaZn28RprzBnvhc8yYECyxx5TH59+eueMW1OjeAUAAAAAmPuttVay+OKVTjF71dcnBx9cfK4LAAAAAAAAAAAAAMDco1Qul8uVDgEAAAAAAADA3K9cTn760+TUU+fcko3a2qSxMVl++QPzwAPn5Kmnnsryyy/f6fP885/JDjskH3ww89futVcyfPjUx9MrcOnTJ3n88WTQoM8+79lnk+WW+/Qxbrgh2WCD4vFNNyXDhhV/px1RX1+Uz3zUggsmb7/dsfHmZrW1RfFPjx6VTgIAAAAAMGtuuaX47HtO/Q5gVs03X/LCC0VROQAAAAAAAAAAAAAAc4+qSgcAAAAAAAAAYO5XLieHHDJnl64kyeTJyfvvJyNHnpGGhi1SW1s7W+ZpbZ0tw36isWOTjTZKbrwxaW+fenzUqOTvf5/6+L33Pvn6RRdN7r57aunKP/6R7LRTx0tXkqSt7ePH1lyz4+PNzQYNUroCAAAAAHQPX/pSsv32Rfl2d9PQkFx8sdIVAAAAAAAAAAAAAIC5keIVAAAAAAAAAGZJuZzss09y0UVzdunKR02e3CNNTX/OPffUzZbxu3rRuVdeSYYNSxZYIFl77WSZZYrCj1demXrOo49+/LohQ5L77ktWXrl4fOWVyVZbJc3Ns5bnk/psNt44qZs9L/ccbd11K50AAAAAAKDz/Pa3SWNjpVN0rh49ki23TLbdttJJAAAAAAAAAAAAAADoCMUrAAAAAAAAAMySo45KrrgimTCh0klmTrnckO98Z/E89FDnj92zZ+ePOSPeey8ZMSJ5/vlk8ODkK1+Z+tyf/zztuZtsktx1V7L44sXj009Pdt89aWmZ9RyfVLAydGixeN28pKEh2WijSqcAAAAAAOg8ffsml11WfP7ZXfTsmZx3XqVTAAAAAAAAAAAAAADQUYpXAAAAAAAAAOiw009PzjknaWqqdJKOmTAh+eIXk2ef7dxx+/ZNWls7d8xjj03K5WL7/e+nfe7yy5NTTkl23jn50peSI49M7r9/6sJ3//hHcsstU8/ffvvk5puT+eabev211ybrrz91W3PNjmft1evjxzbc8JMLWbqz9vZkxx0rnQIAAAAAoHNtsUXxOXN3KNtuaEguvjjp37/SSQAAAAAAAAAAAAAA6KiaSgcAAAAAAAAAYO706KPJT36SNDdXOsmsGTcu2Wmn5JFHkurqzhlzqaU6v3jlsyy8cPKVr3zycyNGfPy57babdkG8r3612D7q5ZeTJZfsWJ7VVvv4sZqa5OCDk5NOSiZO7Ni4c5OqqmTbbZP55690EgAAAACAzvfb3yb33pu89lrXfh7emRoakt13Lz7LBQAAAAAAAAAAAABg7lVV6QAAAAAAAAAAzH0mT0522aV7FGiUy8mLLyannNJ5Y1ZXJ8ss03njTc+VVyZ33pm8+WbS0pK8915y993JgQcm662XjB7ddVnq6pKNN/7k5/bbr+tyVFrPnsmRR1Y6BQAAAADA7NG3b3LPPckCCxRF1HObnj2TL30pOe+8SicBAAAAAAAAAAAAAGBWlcrlcrnSIQAAAAAAAACYu/z4x8kZZyRNTZVO0nl69kxGjkxWWKFzxvvOd5JzzumcseYmffok112XbLLJJz+/7bbJX/9aFN50Z8stlzzzTKVTAAAAAADMXi+9lKy9dlEI3t5e6TQzpmfPorT8ppuS2tpKpwEAAAAAAAAAAAAAYFZVVToAAAAAAAAAAHOXRx9NfvGL7lW6kiQTJya77pq0tXXOeOuum/Tq1TljzU2am5PVV//05486Kmlo6Lo8ldDYmBxzTKVTAAAAAADMfksumYwYkSy0UFJTU+k009fQkGy+eXLjjUpXAAAAAAAAAAAAAAC6C8UrAAAAAAAAAMywyZOTXXYpSkq6m3I5eeml5NRTO2e8NdfsnHHmNgsskPTt++nPb7BBsvjiSanUdZm6Wl1dsttulU4BAAAAANA1Bg9ORo4s/uzZs9JpPl1jY/EdxzXXFJ/jAgAAAAAAAAAAAADQPSheAQAAAAAAAGCGXXtt8sYbRUlJdzRhQvLznydNTbM+1nLLJW1tsz7O3GaddT77+VIp+eMfk/r6rsnT1RoakuHDiz8BAAAAAOYVCy2UPPZYss8+c175Sl1d0qdPcuGFye9/n1RXVzoRAAAAAAAAAAAAAACdSfEKAAAAAAAAADPslFOS8eMrnWL2KpWSK6+c9XGqq5M990xqamZ9rLlFr17Jd787/fNWWy05/PDuV05SV5d8+cvJtttWOgkAAAAAQNfr2TM5++zkH/9IFltszihgqa6emHXXbcpzzyW77VZ8BwAAAAAAAAAAAAAAQPeieAUAAAAAAACAGfLUU8XW3Y0fXxTMdIZDD01qaztnrLlB377JF74wY+cee2yy6KLda5G7hobk/PMrnQIAAAAAoLLWXTd59tlkn30qV75SW1tOXV1zqqr2zec//9MMHFiZHAAAAAAAAAAAAAAAzH6KVwAAAAAAAACYIWedlUyeXOkUXeO115KHHpr1cVZYIVlppVkfZ27Q0JAcddSMF6nU1iZXXZXU18/eXF2loSG5+OKkf/9KJwEAAAAAqLyePZOzz07uuCPZYovis+AePWb/vL16JY2Nybe/XcrTT7dlq63G5corr5j9EwMAAAAAAAAAAAAAUDGKVwAAAAAAAACYrvHjk0svTVpbK52kazQ3J6ef3jljHXNM0rt354w1J2tvT/baa+auWW215Mgji9KSuVnPnsmwYcm221Y6CQAAAADAnGXttZObb06ef774PHi++Tr/M/OqqqJsZfnlk7PPLmf06KL0ZamlemXZZZfN6NGjM3r06M6dFAAAAAAAAAAAAACAOYbiFQAAAAAAAACm64orioXL5hXt7cn11ycffDDrY223XVJdPevjzMmqq5Oddy4WzJtZxx1XFJbMreUrPXokq6yS/OEPlU4CAAAAADDnWnTR5IQTkrffTi66KFlvvaLUuqGhKGIplWZmtMnp2zepqyunf/9ydt01+ec/k6efTr7xjaRHj/a0tbUlSZ555pkMHDgw77zzzuy4LQAAAAAAAAAAAAAA5gDz0LI4AAAAAAAAAHTUDTckEyZUOkXXqqtLHnxw1seprU2OPnruLRaZEXV1yfe+17Frq6qSSy5JNtywWGRvblJXlyy9dHLrrUl9faXTAAAAAADM+WpriyLve+5Jxo9PHn00Of/85OCDkzXWmPo5cXV18RlsXV3xOXKplPTvnzQ23pdll70i5503Nq+9Vsqbb7bmssvas/baxXWlUilVVVWprq7O8OHD89e//jWrrrpqVlhhhZTL5crdOAAAAAAAAAAAAAAAs43iFQAAAAAAAACm66GHOnbdXnsl5fLUbXpqa5N9900uuyx58snknXeSSZOSUaOSa65JNtrok6+bf/7klFOSp55KmpqSceOKzAcfnNTUdCx7c3MyYkTHrv1fRx2VLLFEsTBcd9PQkBx+eLLSSh0fo6Ymue66ZJNN5p6Cmvr6ZLnlkrvuSnr3rnQaAAAAAIC5T1VVUW69227JWWclI0cWn/G3txelLG++mYweXXxe39aWjBmTfOtbV2T06ENSV3dbBgxIamtrU1VV/IrchAkT8vTTT+eSSy7JsGHDsvfee2eppZbKEUcckaQoZQEAAAAAAAAAAAAAoPsplcszsrQNAAAAAAAAAPOqceOKYpPJk2f+2r32SoYPn/p4emuaLbhgsZDaZ9l33+SCC6Y+XnLJovxi0UU/+fy//z3ZaquO5d9ii+Tmm2f+uk/yxBPJ0KHFAnHdRamUfO5zRUlOXd2sj9famuy5Z3L99cXienOqnj2T1VdP/va3pFevSqcBAAAAAJh3jBgxIrvvvnvef//97L///llttdUyevTojBkzJq+88kqeeOKJPPXUUxk/fnyWWmqp/PSnP81Xv/rVSscGAAAAAAAAAAAAAGA2UrwCAAAAAAAAwGe6665k662TsWNn/tqOFq/ccUdyxRXJc88lyy6bHHdcMnBgcc64ccV5HxaY3HxzUZCSJP/6V3FuXV1y4onJMssUx487Ljn++JnPP2BA8vbbM3/dp/npT5NTTpmzS0VmRs+eyb33Jqut1nljtrcnP/95ctJJycSJyZz2vxp69izKYc4+O+nRo9JpAAAAAADmLeVyOXfffXd23nnnjBkzJu3t7VOeq6mpycCBA7Pqqqtm6623zje/+c3U19dXMC0AAAAAAAAAAAAAAF1B8QoAAAAAAAAAn+mss5LvfS+ZNGnmr53Z4pVevZLVVy/KXj5qhx2Sa66Z+njo0OShh5KGhqIQprq6OP6FLyS3317sf+UryeWXF/vvvJMstFDS1jZz+evqklGjkvnnn7nrPk1ra7LKKskzz8x5hSIzq6EhOeyw5IQTZs/4TzyR7LJL8uqrc0ZRTc+eSd++RSHQxhtXOg0AAAAAwLypXC6nVCpl9OjRufHGG/PQQw+lT58+aWxszMCBA7PkkktmmWWWySKLLJLa2tq0tbWl+sMvEQAAAAAAAAAAAAAA6JZqKh0AAAAAAAAAgDnbnXd2rHSlI8aP/3jpSpL8+98fPy9J+vSZWrqSJBMmfPycJFlggaLw5F//mrk89fXJww8nm28+c9d9mpqa5E9/Kopj5oQykY6qrU2WWCL5yU9m3xxDhiSPP56ceGJy8snJxImVK6vp2TPZc8/kjDOSxsbKZAAAAAAAICmVSimXyxkwYED22muv7LXXXkmSyZMnp7a29mPnK10BAAAAAAAAAAAAAOj+qiodAAAAAAAAAIA52+uvVzpBsttuU/effTZ5+uli/+23k3femfrcEUck/fsnCy6YHHTQtGMMHjzz87a3F3N0ppVWSq69tijzmBtVVxev7+23J3V1s3eumpqi3OXBB4vinMbGpKoL/6dDr17JoEHJTTcl556rdAUAAAAAYE5QKpXS2tqaJCmXyymXy1NKVz58DAAAAAAAAAAAAADAvEPxCgAAAAAAAACfqbm5svPvtlvygx8U+y0tyb77Tn2uvT35+c+nPXfMmOTNN5PNN592nPr6mZ+7vX323P/mmyeXXjr3la9UVSX9+iX33JMMHNh18w4ZkjzySFH2sttuxd9lQ8PsmatHj2L8LbZIrrsuefnlZOONZ89cAAAAAAB0TE1NTZJk0qRJKZVKU46XSqVpHgMAAAAAAAAAAAAA0P0pXgEAAAAAAADgM02aVLm5Dz00ufzypKYmmTgx2XXX5M47pz3nrLOS7343eeutaY9fc00yYcLUx++9N/Pzt7UV884OO+6Y/OEPc0/5Sk1NsuCCyYMPJoMGVSbDWmsV74fXX0+OPz5ZeOGkV69Zfw179Ej69Enmmy854ojk+eeTm29ONt00sT4fAAAAAMCc58ADD0xVVVUuvPDCSkcBAAAAAAAAAAAAAKDCaiodAAAAAAAAAIA5W7lcmXnPOCM57LBi//33kx12SG6//ZPP/c1vkt/+Nll22aSxMXnxxaKQ4z//mXrOo492LMfsvP+ddy4KP3bYIWlqmn3zzKq6umTRRZN77inKTiqtf//kyCOTww9PRo5MRowoCnkeeKD4O29oKEpzWluLP9vakurqqVtNTdLcnAwcWJS5bLxxsuaaybrrJrW1lb47AAAAAACmp7W1NUkyZsyY6Z7b3t6ecrmcqqqqlLRtAwAAAAAAAAAAAAB0O6VyuVJL5AAAAAAAAAAwN1hlleTxxzt27V57JcOHT308I+uZ1dUll1yS7Lpr8fiVV5Kttkqeemrm5j7vvGTffYv9++5L1ltv5q5PigKPX/4y2Wefmb92ZjzySFHC8sYbc14BS0NDMmxY8XrON1+l00zfxInJY48lTz6ZjB9fPJ40qXhf1dcnPXsmyy+frLZa0rt3pdMCAAAAANAR7733XpKkX79+n/j8h78y979FK2PHjk2PHj3So0eP2RsQAAAAAAAAAAAAAIAuU1PpAAAAAAAAAADM2errO3/MY49Njjuu2B8+PPnmN6fOdfPNycYbF4/fey856qikX79k/fWnXv/ss8no0cX+BhskP/5xcs01yYsvJv37J7vvnmy/ffF8W1vy/e93LGdV1ey5//+12mpFscxxxyVnnZU0N8/+OaenR4+idOUPf0i23rrSaWZcfX0ydGixAQAAAADQPX1a4cqHPixcmTBhQp555pmMHDkyDz30UG655Zb8/Oc/zx577NEVMQEAAAAAAAAAAAAA6AKKVwAAAAAAAAD4TIss0nVzLbjg1NKVpChcueqqj5/3jW8kF19c7FdXJ1/6UrH9r9bW5IADkjvu6Fieqqpk4MCOXTuz6uqSE09Mdtml2N54I2lq6pq5/1dDQzJsWHLuucXfAQAAAAAAzIna29szfvz4NDY2prq6esrxl156Keecc05uueWWvPTSSxk3btyU56644grFKwAAAAAAAAAAAAAA3UhVpQMAAAAAAAAAMGfbaKOkR49Kp/h0L72UXHJJ8uyzydixyaRJycsvJxddlKy2WnLBBR0fe+LEZI01OivpjFl99eSpp5LDD08aG5Nevbpm3lKpmGvxxZMrrywKb5SuAAAAAAAwp2pubs5VV12VSy65ZErpSrlcTpL06dMnVVVVeeyxx7Lccsvl1FNPzT333JMDDjggd955ZyVjAwAAAAAAAAAAAADQyUrlD/83OQAAAAAAAAB8gjvuSLbdtig1mdcssEAyenTl5m9qSq64Ijn55GTUqKS5OWlv79w56uuTcjnZdNPk6KOTjTcuSlgAAAAAAGBO9tZbb2XLLbdMW1tbHn300ZTL5ZQ+8gH3v//976y44oq58sors/POOydJzjvvvHz729/OE088kRVXXLFS0QEAAAAAAAAAAAAA6ERVlQ4AAAAAAAAAwJxt9dWLwo950WqrVXb+hoZk772Tf/87ue22ZOedkx49kj59ij87qlevYuvXLznyyOTFF5Mbb0w22UTpCgAAAAAAc4eBAwemvb09SyyxRFpbW6cpXWlvb89yyy2XlVZaKRdccEH+85//JEmWXXbZ9O7dOzfeeGOlYgMAAAAAAAAAAAAA0MlqKh0AAAAAAAAAgDlbnz7JgAHJqFGVTtK1amqKIpI5QamUDB2aXHllMn588sgjyYgRyZ13Jg89lLz1VtKzZ3FeuZy0txf7H25tbUlLS7L00sn66yfrrZestVay/PLFfQIAAAAAwNymVCplgQUWyNtvv51Ro0Zl0KBBKZfLKZVKKZfLSZK11lor9957b5qampIkSy65ZFZaaaX87W9/y5FHHlnJ+AAAAAAAAAAAAAAAdBLLpwAAAAAAAAAwXWutlVx/faVTdK3GxmTttSud4uN69Uo22KDYDj20ODZ+fPLYY8l77yUTJybNzUl1dVJfXxSyLLaYkhUAAAAAALqfz3/+8znvvPPy4osvTileSZLq6uq0trZm3LhxGT9+fAYMGJAkWWihhbLqqqvm3HPPrWRsAAAAAAAAAAAAAAA6kSVVAAAAAAAAAJiurbZK/vGPZMKESifpOpMmzZnFK5+kV69kvfUqnQIAAAAAALrWdtttl1NPPTWXXnppNtlkk5RKpZRKpSTJgw8+mH/84x+Zb7750rdv3yRJjx49ssEGG2TUqFF59913079//0rGBwAAAAAAAAAAAACgE5TK5XK50iEAAAAAAAAAmLONHZsstFDS3FzpJF2jqirZYYfk6qsrnQQAAAAAAPgsw4YNy0033ZTDDjss3/3ud9O3b9/cfffdOfPMM3PHHXfktNNOy+GHHz6lkAUAAAAAAAAAAAAAgO5F8QoAAAAAAAAAM+Sb30wuvTRpba10ktmvsTH5+9+TddapdBIAAAAAAOCz3HfffTnooIPy8MMPZ7755sv7778/5bmdd9455557bvr16zfNNe3t7UmSqqqqrowKAAAAAAAAAAAAAMBsoHgFAAAAAAAAgBny2GPJuusmTU2VTjL7Lb108uyzSalU6SQAAAAAAMCnKZfLKZVKGTFiRC655JL8+c9/zrhx47LGGmtk++23z+67754FF1wwbW1tSZJSqaRsBQAAAAAAAAAAAACgm1G8AgAAAAAAAMAMW2215NFHK51i9urVKznzzGSffSqdBAAAAAAAmBmvv/56Fl54YeUqAAAAAAAAAAAAAADzEMUrAAAAAAAAAMywP/4x2W+/ZPz4SieZfRoakrffThobK50EAAAAAACYUeVyOaVSacp+krS1taWmpiavv/567rjjjjzwwAOprq7OZpttlqFDh2bAgAHTXAcAAAAAAAAAAAAAwNxH8QoAAAAAAAAAM6ylJVl++eSllyqdZPZoaEiOOSb5yU8qnQQAAAAAAJgZbW1tKZVKqaqqSpK0t7enqqoqI0eOzKGHHpp77rlnmvO33HLLnHXWWVlmmWUqERcAAAAAAAAAAAAAgE6ieAUAAAAAAACAmTJyZLLhhklzc6WTdK5SKVluueTxx5OamkqnAQAAAAAAZtXrr7+ejTbaKC+99FK22GKLfOlLX0rPnj1z7bXX5u9//3u23XbbXHPNNZWOCQAAAAAAAAAAAADALKiqdAAAAAAAAAAA5i5rrpkcdFDS0FDpJJ2rvj656iqlKwAAAAAAMDe66667cthhh01z7M4778xLL72UbbfdNueee24OO+yw7Lfffrn55pvzjW98I9dee21GjBhRocQAAAAAAAAAAAAAAHQGxSsAAAAAAAAAzLSf/jRZcMFKp+g8DQ3JMcckK69c6SQAAAAAAEBH/O53v8vll1+e9957b8qxu+66K0ly/PHHZ9CgQSmXyymVSkmSPfbYIwsssEBuuummiuQFAAAAAAAAAAAAAKBz1FQ6AAAAAAAAAABznx49kj/9Kdlww6S5udJpZk2plAwalPzwh5VOAgAAAAAAzIqFFlooo0ePTr9+/ZIkffvOl8bGVXPddfUZPjx5/vlymptLaW5OmpvXyQcfXJPzz++V115L1lknWWutZIUVkhq/dQcAAAAAAAAAAAAAMNcolcvlcqVDAAAAAAAAADB3OuGE5KSTkqamSifpuF69kgceSFZcsdJJAAAAAACAjjr99NNz4omn5Oij/54331w1d92VPPFEW1pamtOjR11aWuryWb9J19iYVFUlkyYln/tcsv76yaabJjvskNTXd919AAAAAAAAAAAAAAAwcxSvAAAAAAAAANBh5XJy8MHJ73+fTJhQ6TQzr6EhueWWYvE0AAAAAABg7jR6dHLCCW/l7LNLqa3tk9bW+s8sWZlRvXoVf37rW8X3IUstNetjAgAAAAAAAAAAAADQuRSvAAAAAAAAADBLyuVkzz2Tv/wlaWqqdJoZ19BQZP7SlyqdBAAAAAAAmFnlcnL//cnppyc33JBUVSXNzbNnrtrapLo6WXvt5Oijky23LB4DAAAAAAAAAAAAAFB5ilcAAAAAAAAAmGXt7ckBBySXXZZMmFDpNNPX2Jhcf32y6aaVTgIAAAAAAMysUaOKUvgHHijKVtrbu27uXr2SRRdN/vSnZOWVu25eAAAAAAAAAAAAAAA+WVWlAwAAAAAAAAAw96uqSn73u+Sgg5KGhkqn+XQ1NUmfPsk//qF0BQAAAAAA5jblcvKHPyTLLZfceWdRBt+VpStJMn588uyzyec/nxx/fDJ5ctfODwAAAAAAAAAAAADAtErlcrlc6RAAAAAAAAAAdB833JDsuWfS1JRMmlTpNFM1NiZrrZVcdlmy6KKVTgMAAAAAAMyMUaOSPfZIHnywKFyZEzQ0JIsvnlx9dTJkSKXTAAAAAAAAAAAAAADMm6oqHQAAAAAAAACA7mXYsOSFF5LttisWHKu0mpqkV6/k7LOTf/5T6QoAAAAAAMxtrr02WW655K675pzSlaQooX/22WTo0OSUU5JyudKJAAAAAAAAAAAAAADmPaVy2X/nBgAAAAAAAGD2uOGGZM89i4XHJk3q+vkbG5M110wuuyxZbLGunx8AAAAAAJg1F12UfPe7SXNzpZN8toaGZL/9kjPOSEqlSqcBAAAAAAAAAAAAAJh3VFU6AAAAAAAAAADd17BhyQsvJN/+dtKrV7HNblVVReHK0ksn552X3H670hUAAAAAAJgbnXFGctBBc37pSlKU0J93XvKNbyTt7ZVOAwAAAAAAAAAAAAAw7yiVy+VypUMAAAAAAAAA0P01Nyd/+lNyyinJyy8nEyd27sJjPXsm5XKy9dbJkUcmQ4cmpVLnjQ8AAAAAAHSd3/0uOeKIotBkbtLQkOyxR5Hf9xQAAAAAAAAAAAAAALOf4hUAAAAAAAAAutzIkckZZyT/93/J5MlJXV0yfvzMFbH06FFszc3JIoskBxyQfOtbyQILzL7cAAAAAADA7HfFFcneexffAcyNGhuTgw5KTjqp0kkAAAAAAAAAAAAAALo/xSsAAAAAAAAAVEy5nIwalYwYkTz4YHLHHcnjjydNTUl1dbGVSkUhS1tbsS28cDJ0aLLRRsmaayarrZb06lXpOwEAAAAAADrDU08la69dfFcwN2toSC6/PNluu0onAQAAAAAAAAAAAADo3hSvAAAAAAAAADBHKZeTCROSiROT5uZk8uSkvj7p2bNYpKxHj0onBAAAAAAAZofW1mTVVZOnny6+L5jbzTdf8vzzyfzzVzoJAAAAAAAAAAAAAED3VVPpAAAAAAAAAADwUaVS0qtXsQEAAAAAAPOOU05JXn65e5SuJElTU7Lvvsk111Q6CQAAAAAAAAAAAABA91Uql7vLf0MHAAAAAAAAAAAAAAAAYG701FPJWmslzc2VTtK5GhqSyy9Pttuu0kkAAAAAAAAAAAAAALonxSsAAAAAAAAAAAAAAAAAVExra7LqqsnTTyfd8bfd5psvef75ZP75K50EAAAAAAAAAAAAAKD7qap0AAAAAAAAAAAAAAAAAADmXRddlLzySvcsXUmSpqbke9+rdAoAAAAAAAAAAAAAgO6pVC531/+ODgAAAAAAAAAAAAAAAMCcrFxOPve55KWXKp1k9urZM3nrraR370onAQAAAAAAAAAAAADoXqoqHQAAAAAAAAAAAAAAAACAedO99yZvv13pFLNfVVVy6aWVTgEAAAAAAAAAAAAA0P2UyuVyudIhAAAAAAAAAAAAAAAAAJj3bL99cv31ybzwW26DBycvvpiUSpVOAgAAAAAAAAAAAADQfVRVOgAAAAAAAAAAAAAAAAAA8563307+9rd5o3QlSUaPTu65p9IpAAAAAAAAAAAAAAC6F8UrAAAAAAAAAAAAAAAAAHS5886rdIKu1dSUnHpqpVMAAAAAAAAAAAAAAHQvpXK5XK50CAAAAAAAAAAAAAAAAADmLcstlzz7bKVTdK0ePZIJE5Lq6konAQAAAAAAAAAAAADoHqoqHQAAAAAAAAAAAAAAAACAecvkyclLL1U6RderrU3+/e9KpwAAAAAAAAAAAAAA6D4UrwAAAAAAAAAAAAAAAADQpZ58Mqmv//Tn99orKZenbjNi5ZWTM89M7r47mTBh6rWfVfByyCHJVVclL7447Xx77fXp18w/f3L66cmzzybNzcmYMckttyTDhs1YzpEjZ+w8AAAAAAAAAAAAAACmr6bSAQAAAAAAAAAAAAAAAACYt4wYkbS1de6Ym26aHHrozF1z3HHJfPPN+PmDBiV33pksscTUY/X1yeabF9uPf5yccMKnXz9+fHLPPcmee85cTgAAAAAAAAAAAAAAPllVpQMAAAAAAAAAAAAAAAAAMG+5556kqalzx3z//eSmm5Kf/Sw555wZu+bxx5MLL0wOOCB5663pn3/hhVNLV+6/P9l+++T7359aInP88cm66372GPfcM2PZAAAAAAAAAAAAAACYvppKBwAAAAAAAAAAAAAAAABg3nLvvZ0/5sUXF1uS7LVXUaYyPRttNHX/mGM++9whQ5IvfrHYb29Pdt45ef315LrrkqWWSvbdN6mqSg47LLnvvk8f57nniqKW6urp5wMAAAAAAAAAAP6fvTsPs7su7MX/PmfOmWQmCQkhhKxAwiqEfU0CKNwiULWggEtRkEX5+dy6VLH01nIppb22WItKrW0tiLSiolSuwgVBBCxhSUH2nbAkkECArGSZOWfO9/fHlEFEtjAz30zyej3Peea7fJb3d8I/w3POeQMAwOurlh0AAAAAAAAAAAAAAAAAgI3LggVlJ3jrDjnk5eMnn+wtXXnJnDkvHx988Ouv09aWLFzYv9kAAAAAAAAAAAAAADZWilcAAAAAAAAAAAAAAAAAGFTd3WUneOumT3/5+JlnXnnvN8/HjUtGj37tdarVZPXq/s0GAAAAAAAAAAAAALCxUrwCAAAAAAAAAAAAAAAAwKBptZKenrJTvHUjRrx8/NvFMb99PnLka69TrSZr1/ZfLgAAAAAAAAAAAACAjZniFQAAAAAAAAAAAAAAAAAGTaPRWz4y1Kxa9fLxsGGvvPfb5y+++Ppr/XZRCwAAAAAAAAAAAAAA62YIvj0dAAAAAAAAAAAAAAAAgKGqvT1ptcpO8dY99tjLxxMmvPLexIkvHz//fLJ8+euvNXx4/+UCAAAAAAAAAAAAANiYKV4BAAAAAAAAAAAAAAAAYNBUKkmtVnaKt+6Xv3z5eMstk6lTXz4/6KCXj6+77vXXabUUrwAAAAAAAAAAAAAA9Jch+PZ0AAAAAAAAAAAAAAAAAIay4cOTF1986/POPDP5i7/oPb7wwuTEE1++N3Vqsueevccv/UySzs7kyCN7j59/Ppkz5+V7hx7ae/+lcS/Zc89k2bLe4xtvTF54Ibn33t7ylUMOSarV5Ec/Sr785WSnnZLjj+8d22olX//66z9Ds5mMHPkWHhoAAAAAAAAAAAAAgNekeAUAAAAAAAAAAAAAAACAQbXddskdd/Tvmocc0lvG8tvGj08uu6z3+Prrk4MPfvnev/xLsvXWr57zmc/0vpLkXe9Kbrih9/jkk5Nf/aq35GW//V5e9yV/+ZevLHb5XdrakgkT3uhpAAAAAAAAAAAAAAB4M6plBwAAAAAAAAAAAAAAAABg43LggUmlUnaKt+6JJ5K99krOPTd59NGkqytZujS59trkD/4gOeusN15jxoyh+ewAAAAAAAAAAAAAAOujSlEURdkhAAAAAAAAAAAAAAAAANh4fP/7yamnJitXlp1kcFWryRe+kJxzTtlJAAAAAAAAAAAAAAA2DNWyAwAAAAAAAAAAAAAAAACwcdlrr6TVKjvF4Bs5Mtlvv7JTAAAAAAAAAAAAAABsOBSvAAAAAAAAAAAAAAAAADCott026ekpO8XgazR6S2cAAAAAAAAAAAAAAOgfilcAAAAAAAAAAAAAAAAAGFTVarLzzmWnGHxtbclWW5WdAgAAAAAAAAAAAABgw6F4BQAAAAAAAAAAAAAAAIBB96lPJSNHlp1i8NRqyUc/mlQqZScBAAAAAAAAAAAAANhwVIqiKMoOAQAAAAAAAAAAAAAAAMDGZfXqZPz4ZNWqspMMjo6O5Ne/TnbcsewkAAAAAAAAAAAAAAAbjmrZAQAAAAAAAAAAAAAAAADY+HR2Jscfn9RqZScZHDNmKF0BAAAAAAAAAAAAAOhvilcAAAAAAAAAAAAAAAAAKMVnP5vU62WnGHijRiWnn152CgAAAAAAAAAAAACADU+lKIqi7BAAAAAAAAAAAAAAAAAAbJz23z+59dayUwysMWOSxYs3jpIZAAAAAAAAAAAAAIDBVC07AAAAAAAAAAAAAAAAAAAbrzPOSEaMKDvFwOnsTD7/eaUrAAAAAAAAAAAAAAADoVIURVF2CAAAAAAAAAAAAAAAAAA2Xu99b3LNNUl3d9lJ+t/06ckDDyTt7WUnAQAAAAAAAAAAAADY8CheAQAAAAAAAAAAAAAAAKBUixcn222XrFhRdpL+1dGR3HhjsueeZScBAAAAAAAAAAAAANgwVcsOAAAAAAAAAAAAAAAAAMDGbfz45F//NensLDtJ/+nsTD77WaUrAAAAAAAAAAAAAAADqVIURVF2CAAAAAAAAAAAAAAAAAB473uTa65JurvLTvL2bbNNcv/9SXt72UkAAAAAAAAAAAAAADZcilcAAAAAAAAAAAAAAAAAWC8891yy/fbJsmVlJ3l7OjuTG29M9tij7CQAAAAAAAAAAAAAABu2atkBAAAAAAAAAAAAAAAAACBJNt88ufbaZOTIspOsu46O5LvfVboCAAAAAAAAAAAAADAYFK8AAAAAAAAAAAAAAAAAsN7Yc8/kiiuSzs6yk7x1nZ3JN76RHHNM2UkAAAAAAAAAAAAAADYOilcAAAAAAAAAAAAAAAAAWK8cdFDy058mI0aUneTN6+hIvvKV5JRTyk4CAAAAAAAAAAAAALDxqBRFUZQdAgAAAAAAAAAAAAAAAAB+2623Jocemrz4YrI+fxKuoyM5//zkIx8pOwkAAAAAAAAAAAAAwMZF8QoAAAAAAAAAAAAAAAAA660HHkiOOip56qlk9eqy07zS8OHJiBHJD3+Y/I//UXYaAAAAAAAAAAAAAICNT7XsAAAAAAAAAAAAAAAAAADwWt7xjuTee5PPfz7p6EgqlbIT9ersTD7wgWTePKUrAAAAAAAAAAAAAABlqRRFUZQdAgAAAAAAAAAAAAAAAADeyF13Jccemzz9dLJ6dTkZhg9PRoxI/v3fk8MPLycDAAAAAAAAAAAAAAC9qmUHAAAAAAAAAAAAAAAAAIA3Y7fdkvvuSz7/+d4ClM7Owdt72LDePY8+Opk3T+kKAAAAAAAAAAAAAMD6oFIURVF2CAAAAAAAAAAAAAAAAAB4K5YvTy68MPnKV3qPX3xxYPYZNSppa0v+5/9MPvWpZPLkgdkHAAAAAAAAAAAAAIC3TvEKAAAAAAAAAAAAAAAAAENWUSTXXZecc05yww1Jvd5bwvJ2Pjk3cmTS05PstFNy+unJUUf1rgsAAAAAAAAAAAAAwPpF8QoAAAAAAAAAAAAAAAAAG4RFi5L//M/kllt6f953X1KpJG1tSVdXb5lKT0/v2Go1qdWS9vbe8+7uZLvtktmzk1mzel/bbVfeswAAAAAAAAAAAAAA8MYUrwAAAAAAAAAAAAAAAACwQSqK5PHHk9tu6y1lWbOm99VqJZ2dyfDhyWabJXvumey4Y28RCwAAAAAAAAAAAAAAQ4fiFQAAAAAAAAAAAAAAAAAAAAAAAAAAAAAAAGDIqZYdAAAAAAAAAAAAAAAAAAAAAAAAAAAAAAAAAOCtUrwCAAAAAAAAAAAAAAAAAAAAAAAAAAAAAAAADDmKVwAAAAAAAAAAAAAAAAAAAAAAAAAAAAAAAIAhR/EKAAAAAAAAAAAAAAAAAAAAAAAAAAAAAAAAMOTUyg4AAAAAAAAAAAAAAAAAAAAAb9WqVauycOHCLF++PI1GI81mM61WK7VaLfV6PcOHD8+ECRMybty4VKvVsuMCAAAAAAAAAAAwABSvAAAAAAAAAAAAAAAAAAAAsF7r6urK/Pnzs3Dhwjz55JN55pln0t3dnVqtlp6enhRFkVarlaIoUq1WU6lU0tbWliTp6enJ2LFjM3Xq1EydOjVTpkzJuHHjSn4iAAAAAAAAAAAA+kOlKIqi7BAAAAAAAAAAAAAAAAAAAADw25555pnccsstue+++9LW1pZGo5FWq7XO69Xr9STJmDFjMnv27Oy8886p1Wr9FRcAAAAAAAAAAIBBpngFAAAAAAAAAAAAAAAAAACA9Uaz2cwDDzyQG2+8MUuXLk2z2cxAfCy+vb09SbLnnntm3333zaabbtrvewAAAAAAAAAAADCwFK8AAAAAAAAAAAAAAAAAAABQuqIocuedd+bnP/95iqJId3f3oOzb1taWSqWS6dOn533ve19Gjhw5KPsCAAAAAAAAAADw9ileAQAAAAAAAAAAAAAAAAAAoFQrVqzIf/zHf2ThwoVpNBqlZKhWq6nX63nve9+bnXfeOZVKpZQcAAAAAAAAAAAAvHmKVwAAAAAAAAAAAAAAAAAAAChFURS58847c+WVV6anpyetVqvsSKnX69lqq61y1FFHZcSIEWXHAQAAAAAAAAAA4HUoXgEAAAAAAAAAAAAAAAAAAGDQvfjii/nxj3+chQsXptFolB3nFarVaur1ev7gD/4gO+20U9lxAAAAAAAAAAAAeA2KVwAAAAAAAAAAAAAAAAAAABhUy5Yty/nnn5/Vq1en1WqVHec11Wq1HHLIIZk5c2bZUQAAAAAAAAAAAPgdFK8AAAAAAAAAAAAAAAAAAAAwaJ577rl85zvfydq1azMUPu5er9ez//775+CDD06lUik7DgAAAAAAAAAAAL+hWnYAAAAAAAAAAAAAAAAAAAAANg5LlizJBRdckDVr1gyJ0pUkaTQaueWWW3L99deXHQUAAAAAAAAAAIDfongFAAAAAAAAAAAAAAAAAACAAbdixYpccMEF6erqKjvKW9ZoNHLzzTfnlltuKTsKAAAAAAAAAAAAv0HxCgAAAAAAAAAAAAAAAAAAAAOqp6cn3/3ud7N69eoURVF2nHXSaDTyy1/+Mo888kjZUQAAAAAAAAAAAPhvilcAAAAAAAAAAAAAAAAAAAAYUL/85S+zcuXKIVu68pJGo5Gf/OQnWbt2bdlRAAAAAAAAAAAAiOIVAAAAAAAAAAAAAAAAAAAABtDChQszd+7cNBqNsqP0i+7u7lx++eVlxwAAAAAAAAAAACCKVwAAAAAAAAAAAAAAAAAAABggzWYzP/rRj9JsNsuO0m96enry8MMP5+GHHy47CgAAAAAAAAAAwEZP8QoAAAAAAAAAAAAAAAAAAAAD4rrrrsuqVavKjtHvGo1GfvKTn2TNmjVlRwEAAAAAAAAAANioKV4BAAAAAAAAAAAAAAAAAACg3z333HOZO3duGo1G2VEGRKPRyM9//vOyYwAAAAAAAAAAAGzUFK8AAAAAAAAAAAAAAAAAAADQ72666ab09PSUHWPA9PT05N57782aNWvKjgIAAAAAAAAAALDRUrwCAAAAAAAAAAAAAAAAAABAv+rq6sq9996boijKjjKgqtVq7rjjjrJjAAAAAAAAAAAAbLQUrwAAAAAAAAAAAAAAAAAAANCv7rrrrlQqlbJjDLhGo5Gbb755gy+YAQAAAAAAAAAAWF8pXgEAAAAAAAAAAAAAAAAAAKDfFEWRm266KY1Go+wog6K7uzuPPfZY2TEAAAAAAAAAAAA2SopXAAAAAAAAAAAAAAAAAAAA6DdPPvlk1qxZU3aMQdPd3Z05c+aUHQMAAAAAAAAAAGCjpHgFAAAAAAAAAAAAAAAAAACAfvPrX/863d3dZccYVPPnz8/atWvLjgEAAAAAAAAAALDRUbwCAAAAAAAAAAAAAAAAAABAv1mwYEHZEQZdrVbLM888U3YMAAAAAAAAAACAjU6t7AAAAAAAAAAAAAAAAAAAAABsGJrNZlasWPGG43bbbbccddRRfednnXXWq8aceeaZfceXXXZZ7rrrrtddc8stt8yOO+6YqVOnZpNNNklnZ2d6enry/PPP5957783cuXPTarVeMeeEE07I1ltv/Zpr3n///fnRj370hs/TbDbz9NNPv+5aAAAAAAAAAAAA9D/FKwAAAAAAAAAAAAAAAAAAAPSLZ599NvV6PV1dXYO+94EHHphtt932FddqtVomT56cyZMnZ4cddshFF12Uoij6fe+enp48+eSTmT17dr+vDQAAAAAAAAAAwGtTvAIAAAAAAAAAAAAAAAAAAEC/WLhwYXp6ekrbf8WKFbnrrrsyf/78tLW1Zb/99su0adOSJFtvvXV22WWX3H333b9z7gUXXPCqa6tXr37Tey9atGjdQgMAAAAAAAAAALDOFK8AAAAAAAAAAAAAAAAAAADQL+bPn59ms1nK3jfffHOeeOKJtFqtvmvz5s3LZz/72YwcOTJJMmXKlNcsXlmwYMHb2n/16tVZu3Zthg8f/rbWAQAAAAAAAAAA4M1TvAIAAAAAAAAAAAAAAAAAAEC/WLRoUWl7P/bYY6+61mw2s3z58r7ile7u7tec/9nPfjajRo1Kd3d3Fi1alNtvvz3333//m96/Xq/nueeey9SpU996eAAAAAAAAAAAANaJ4hUAAAAAAAAAAAAAAAAAAAD6RaPRWKd5Z555Zj8n6TV27NhMmDCh7/yhhx56zbFjxoxJknR0dGT69OmZPn16brnllvz85z9/0/t1dXWtc1YAAAAAAAAAAADeOsUrAAAAAAAAAAAAAAAAAAAA9Itms1l2hD6jRo3KRz7ykbS1tSVJbr/99ixYsOAVY1atWpXbb7898+fPz8qVKzN69OjMnDkz48ePT5Lsv//+ueeee7Jw4cI3tef69PwAAAAAAAAAAAAbA8UrAAAAAAAAAAAAAAAAAAAA9ItWq7VO8y644IJXXTvppJPWOcfmm2+e4447LqNHj06S3H333bniiiteNe7HP/7xq649/PDD+cxnPpNhw4YlSXbYYYc3VbxSFIXiFQAAAAAAAAAAgEGmeAUAAAAAAAAAAAAAAAAAAIB+Ua1W12neggUL+i3DVlttlQ9/+MMZPnx4kuSWW27Jz3/+8zc9f/Xq1XnhhRcyadKkJMmIESPe1LxKpZK2tra3HhgAAAAAAAAAAIB1pngFAAAAAAAAAAAAAAAAAACAflF28ciMGTNy5JFHplarpdVq5eqrr86tt976O8eOHDky1Wo1K1aseMX1zs7ObLbZZn3nL7744pvev1bzEX4AAAAAAAAAAIDB5F1bAAAAAAAAAAAAAAAAAAAA9IuBLh4ZPXp0Pve5z/Wdn3XWWX3H++yzT4444ohUKpUkya233pqFCxdm6tSpfWO6urqyePHiJMlmm22Wj370o3nwwQfz6KOPZvny5Rk9enRmzZqVYcOGJUlarVbuv//+N52vXq+/nccDAAAAAAAAAADgLVK8AgAAAAAAAAAAAAAAAAAAQL/YbLPNsnTp0lL23mmnnfpKV5Jk5syZmTlz5ivGPPHEE/nud7/bd16r1TJjxozMmDHjVesVRZFrr722r6jljTSbzWy22WbrmB4AAAAAAAAAAIB1oXgFAAAAAAAAAAAAAAAAAACAfrHVVlvl8ccfT09PT9lR3tDChQvzf//v/812222XLbbYIiNGjEi9Xs+LL76YBQsWZO7cuVmwYMGbXq9Wq2XUqFEDmBgAAAAAAAAAAIDfVimKoig7BAAAAAAAAAAAAAAAAAAAAEPfY489lksuuSRdXV1lRxl0W265ZU488cSyYwAAAAAAAAAAAGxUqmUHAAAAAAAAAAAAAAAAAAAAYMMwceLENBqNsmMMukqlkq222qrsGAAAAAAAAAAAABsdxSsAAAAAAAAAAAAAAAAAAAD0i46OjnR0dJQdY9C1t7dn8uTJZccAAAAAAAAAAADY6CheAQAAAAAAAAAAAAAAAAAAoN9MnDix7AiDrqenJ5MmTSo7BgAAAAAAAAAAwEZH8QoAAAAAAAAAAAAAAAAAAAD9Ztddd017e3vZMQbV6NGjM2rUqLJjAAAAAAAAAAAAbHQUrwAAAAAAAAAAAAAAAAAAANBv3vGOd5QdYVC1t7dn9uzZZccAAAAAAAAAAADYKCleAQAAAAAAAAAAAAAAAAAAoN/UarXsvffeaWtrKzvKoCiKIjNmzCg7BgAAAAAAAAAAwEZJ8QoAAAAAAAAAAAAAAAAAAAD9ap999kmlUik7xoCrVqvZfffdU6/Xy44CAAAAAAAAAACwUVK8AgAAAAAAAAAAAAAAAAAAQL8aM2ZMpkyZUnaMAVetVrPffvuVHQMAAAAAAAAAAGCjpXgFAAAAAAAAAAAAAAAAAACAfnfAAQekXq+XHWNATZw4MZtttlnZMQAAAAAAAAAAADZailcAAAAAAAAAAAAAAAAAAADod9OnT8/UqVNTrW6YH2uv1Wp53/veV3YMAAAAAAAAAACAjdqG+Q41AAAAAAAAAAAAAAAAAAAASlWpVPL+978/tVqt7Cj9rl6v56CDDsrmm29edhQAAAAAAAAAAICNmuIVAAAAAAAAAAAAAAAAAAAABsTIkSPznve8J/V6vewo/WrTTTfN7Nmzy44BAAAAAAAAAACw0VO8AgAAAAAAAAAAAAAAAAAAwIDZZZddsuWWW6Za3TA+3l6r1XLsscduMM8DAAAAAAAAAAAwlHknFwAAAAAAAAAAAAAAAAAAAAOmUqnkqKOOSq1WKzvK21av1/POd74z48aNKzsKAAAAAAAAAAAAUbwCAAAAAAAAAAAAAAAAAADAABs5cmQ+8pGPpF6vlx1lndVqtUyfPj2zZs0qOwoAAAAAAAAAAAD/TfEKAAAAAAAAAAAAAAAAAAAAA27rrbfO0UcfnVqtVnaUt6xWq2Xy5Mk59thjU636mD4AAAAAAAAAAMD6wju6AAAAAAAAAAAAAAAAAAAAGBQ77LBDjjzyyCFVvlKr1TJx4sQcd9xxaWtrKzsOAAAAAAAAAAAAv0HxCgAAAAAAAAAAAAAAAAAAAINmxowZ2WSTTdJoNMqO8obq9Xq23nrrHH/88anX62XHAQAAAAAAAAAA4LdUiqIoyg4BAAAAAAAAAAAAAAAAAADAxmH16tWZPHlyDjrooOy3335ptVrp6ekpO9ar1Ov1zJgxI+9973tTrVbLjgMAAAAAAAAAAMDvUCs7AAAAAAAAAAAAAAAAAAAAABuPr3zlK6nVavn4xz+eww8/PD/72c/y6KOPptFolB0tSVKr1dLe3p6jjz4606dPLzsOAAAAAAAAAAAAr6NSFEVRdggAAAAAAAAAAAAAAAAAAAA2fCtWrMh73vOetLW15ZJLLsn48ePTarXy4IMP5mc/+1nWrl1bar56vZ6ddtopRxxxRIYNG1ZqFgAAAAAAAAAAAN5YrewAAAAAAAAAAAAAAAAAAAAAbBwWLlyYefPm5Ygjjsj48eNTFEWq1Wp22mmnTJs2LT/4wQ8yb968tLW1pVqtDlqu9vb21Gq1HH300Zk+ffqg7QsAAAAAAAAAAMDbo3gFAAAAAAAAAAAAAAAAAACAQTFs2LBMnTo1Bx10UJKkKIpUKpUkSUdHR0488cQce+yxaWtry4wZM1KtVtNoNAYkS6VSSa1Wy+jRozN79uzsvPPOqdfrA7IXAAAAAAAAAAAAA0PxCgAAAAAAAAAAAAAAAAAAAINiq622yt/8zd9k7NixSZJqtdp3r6enJ21tbdl3331z+umn54QTTsjo0aNzzTXXpKurK8OGDeuXDLVa78fsd9hhh8yaNSuTJk3ql3UBAAAAAAAAAAAYfIpXAAAAAAAAAAAAAAAAAAAAGFBFUaRSqaRarebggw/+nWPa2tqSJAceeGDq9Xrmzp2bI488Mv/6r/+aWbNm5aSTTsqTTz6Z5557LpVKJZVKJd3d3a+7b61WS1tbWxqNRkaOHJnJkydn2rRpmTFjRjo6Ovr9OQEAAAAAAAAAABhclaIoirJDAAAAAAAAAAAAAAAAAAAAsOH61Kc+lc997nPZYYcd3nDs8uXLM3v27LRarfzBH/xBzjnnnDz00EPZbrvtkvSWuCxdujQLFy7M008/neeeey7NZjONRiOtViv1ej21Wi2dnZ2ZOnVqJk2alC222CLt7e0D/ZgAAAAAAAAAAAAMMsUrAAAAAAAAAAAAAAAAAAAADJjvfOc7Ofnkk7P//vvn/PPPzzve8Y60Wq1Uq9XXnPPxj388F110UZLkxBNPzPnnnz9YcQEAAAAAAAAAABhCFK8AAAAAAAAAAAAAAAAAAAAwYMaPH581a9ak0WjkU5/6VM4999zXHPtSIct//Md/5JhjjkmSLF26NKNHjx6suAAAAAAAAAAAAAwh1bIDAAAAAAAAAAAAAAAAAAAAsGE644wzsmLFipx22mnZfvvt8/Wvfz2nnXZaVq1alaIo0mq1XjG+Wu39CPyee+6ZY445Jt/85jeVrgAAAAAAAAAAAPCaKkVRFGWHAAAAAAAAAAAAAAAAAAAAYP3TbDazePHiLFy4MPPnz8+yZcvSbDbTbDZTFEVqtVpqtVpGjhyZLbfcMpMmTcqECRMybNiwLF26NFtssUWOO+64nHfeebnnnnty9NFHp9ls5l/+5V9y1FFHve7ea9euzfDhwwfnQQEAAAAAAAAAABiSFK8AAAAAAAAAAAAAAAAAAACQpLdo5cEHH8zDDz+cp556KsuXL0+tVkur1Uqz2XzduW1tbanVamk0GhkxYkSeffbZ3HrrrTnttNPy3ve+N0ly/vnn5xOf+ESGDx+ef/u3f8vRRx+dnp6etLW1vWKtVquVarU6YM8JAAAAAAAAAADAhkHxCgAAAAAAAAAAAAAAAAAAwEZu2bJlmTt3bm6//fYkSXd3d7+sWxRFarVadt5558ycOTMTJkzImWeembPPPjvvete7cskll2TcuHH9shcAAAAAAAAAAAAbH8UrAAAAAAAAAAAAAAAAAAAAG6GiKDJv3rzMmTMnCxYsSJL09PQMyF6VSiW1Wi1jxozJfvvtl3/6p3/K+eefnwMOOCAXXHBBtt1227RarVSr1QHZHwAAAAAAAAAAgA2T4hUAAAAAAAAAAAAAAAAAAICNzNKlS/OjH/0oL7zwQrq7uwd17/b29rS1teWGG27IlVdemS996Us5++yzBzUDAAAAAAAAAAAAG4Za2QEAAAAAAAAAAAAAAAAAAAAYHEVRZO7cubn22mvTbDZTFMWgZ3ip6GXmzJkZM2ZM/vZv/zaVSiV/+qd/mo6OjlQqlUHPBAAAAAAAAAAAwNBUKcp4JxwAAAAAAAAAAAAAAAAAAACDaunSpfnRj36U559/Po1Go+w4SZJKpZIVK1bkmmuuyVe/+tX83u/9XtmRAAAAAAAAAAAAGEIUrwAAAAAAAAAAAAAAAAAAAGzg7rrrrlxxxRVpNptZHz9i3mg0cuedd+aHP/xhRowYUXYcAAAAAAAAAAAAhgjFKwAAAAAAAAAAAAAAAAAAABuwm2++Ob/85S/TbDbLjvK6Wq1Wdt999xx55JGpVqtlxwEAAAAAAAAAAGAIULwCAAAAAAAAAAAAAAAAAACwgbruuuty8803p9FolB3lTanX65k2bVo+9KEPKV8BAAAAAAAAAADgDXmnGQAAAAAAAAAAAAAAAAAAwAZozpw5Q6p0JUkajUYef/zxXHrppSmKouw4AAAAAAAAAAAArOcUrwAAAAAAAAAAAAAAAAAAAGxgfv3rX+f6668fUqUrL2k0GnnkkUdyxRVXKF8BAAAAAAAAAADgdSleAQAAAAAAAAAAAAAAAAAA2IA888wzufLKK9NsNsuOss4ajUbuvvvu3HPPPWVHAQAAAAAAAAAAYD2meAUAAAAAAAAAAAAAAAAAAGAD0dPTk0suuWRIl668pNFo5IorrsjKlSvLjgIAAAAAAAAAAMB6qlZ2AAAAAAAAAAAAAAAAAAAAYOPT3d2dFStWpNlsptFopCiK1Gq11Gq1dHR0ZOTIkalUKmXHHHKuv/76vPjii2XH6DfNZjM/+clP8rGPfcx/DwAAAAAAAAAAALyK4hUAAAAAAAAAAAAAAAAAAGBAdXd3Z9GiRVm0aFGeeOKJLFy4MKtWrUqtVntVmUZRFGm1WqlWq9liiy2y1VZbZfLkyZk4cWI22WQT5Ruv45lnnsktt9ySZrNZdpR+02q18tRTT+Wee+7JrrvuWnYcAAAAAAAAAAAA1jOVoiiKskMAAAAAAAAAAAAAAAAAAAAblmazmfvvvz9z5szJ888/n3q9nmazmZ6enre0TqVSSXt7e3p6elKr1bLXXntl3333zSabbDJAyYemnp6efPOb38zSpUvLjjIg2tvb80d/9EcZNWpU2VEAAAAAAAAAAABYjyheAQAAAAAAAAAAAAAAAAAA+s2yZcsyd+7c3H777UmS7u7ufl2/ra0tSbLVVltl9uzZmTZtWiqVSr/uMRTNnTs3v/jFL9JoNMqOMiCq1Wp22mmnHH300WVHAQAAAAAAAAAAYD1SKzsAAAAAAAAAAAAAAAAAAAAw9D377LO56qqr8tRTT6UoivT09AzIPi+t+9hjj+Wpp55Ke3t7Dj744Oyxxx4bbQFLURSZM2fOBlu6kiStVisPPvhg1qxZk46OjrLjAAAAAAAAAAAAsJ6olh0AAAAAAAAAAAAAAAAAAAAYunp6enL99dfnX//1X/PEE0+k2WwOWOnKb+vu7s6LL76Yq666Kt/5zneyfPnyQdl3ffPkk09m7dq1ZccYFHfeeWfZEQAAAAAAAAAAAFiPKF4BAAAAAAAAAAAAAAAAAADWyeLFi/Otb30rN910U5rNZmk5Go1Gnn766Xzzm9/MbbfdlqIoSstShjlz5qS7u7vsGAOu2Wzmpptu2uj+fQEAAAAAAAAAAHhttbIDAAAAAAAAAAAAAAAAAAAAQ0ur1cqvfvWrzJkzp9TCld/UarXSarVy9dVX5+67787RRx+d0aNHlx1rwK1cuTKPP/542TEGTXd3dx5//PFMnz697CgAAAAAAAAAAACsB6plBwAAAAAAAAAAAAAAAAAAAIaORqORiy66KDfddNN6U7rymxqNRp5++ul861vfysKFC8uOM+Buu+22VCqVsmMMmu7u7syZM6fsGAAAAAAAAAAAAKwnFK8AAAAAAAAAAAAAAAAAAABvytq1a3PBBRfk6aefTqPRKDvOa2q1Wunq6sqFF16YJ598suw4A+ree+9dLwtwBtITTzyRnp6esmMAAAAAAAAAAACwHlC8AgAAAAAAAAAAAAAAAAAAvKGurq5ccMEFee6554ZM0Uej0cj3vve9PPHEE2VHGRA9PT1ZtmxZ2TEGXa1Wy3PPPVd2DAAAAAAAAAAAANYDtbIDAAAAAAAAAAAAAADAm7FkSfL888natcmaNUmlknR0JMOHJ1tskWyySdkJAQAANlyNRiMXXXRRlixZkp6enrLjvCWNRiMXX3xxPv7xj2fSpEllx+lXixcvTq1WS3d39+uO22233XLUUUf1nZ911lmvGnPmmWf2HV922WW56667XnfNLbfcMjvuuGOmTp2aTTbZJJ2dnenp6cnzzz+fe++9N3Pnzk2r1eobP2zYsOy2227ZeuutM378+IwYMSL1ej0vvvhinnzyydx000159tln39RzF0WRRYsWZcKECW9qPAAAAAAAAAAAABsuxSsAAAAAAAAAAAAAAKx3nn8+uf325LbbkhtuSO64I1mxIhk2rLdwpVLpHVcUva+1a5Nx45K9907e+c5kr72SPfdUxgIAANAfiqLID3/4wyxevHjIla685KXimFNPPTWbbrpp2XH6zcKFC1MURSl7H3jggdl2221fca1Wq2Xy5MmZPHlydthhh1x00UV9+caNG5cjjjjiVeuMHj06u+66a3beeef84Ac/yKOPPvqGezcajcyfPz977LFH/zwMAAAAAAAAAAAAQ5biFQAAAAAAAAAAAAAA1gtLlyYXXJB87WvJ4sVJR0eyenXSaLw8prv7tecvWpT87GfJ1Vcnw4f3zp02LfniF5M//MOks3PAHwEAAGCDdOedd2b+/PlpNptlR3lburu78+Mf/zinnHJKKi81eg5x8+fPT+M3/3AeZCtWrMhdd92V+fPnp62tLfvtt1+mTZuWJNl6662zyy675O677+4b32q18sgjj+TBBx/M8uXLM2nSpBx00EFpb29PW1tbjjjiiJx33nlvau8FCxYMyDMBAAAAAAAAAAAwtCheAQAAAAAAAAAAAACgVLfdlnz1q8lllyXVam9hSvL6JSuvp6ur95UkDz+c/PEfJ5/9bHLCCb0/d9ihX2IDAABsFFasWJErr7yy1HKP/lIURZ577rn813/9V/bdd9+y47xlK1euzGOPPZZHH300S5YsyRZbbJH58+eXlufmm2/OE088kVar1Xdt3rx5+exnP5uRI0cmSaZMmdJXvLJixYr88z//cxYvXtw3/vHHH09PT08OO+ywJMnYsWPT2dmZ1S/9z4HXsXTp0vT09KStra0/HwsAAAAAAAAAAIAhRvEKAAAAAAAAAAAAAACluPzy5ItfTObPT9auTX7je1r71Ysv9v789reT73wn2XXX5GtfS2bOHJj9AAAANhRFUeTSSy9NT09P2VH6TaPRyC9+8Ytst9122XTTTcuO84ZarVZuvvnmfOMb38itt96ahQsXpr29PfV6PatXr87pp59eWvHIY4899qprzWYzy5cv7yte6f6NVtWVK1dm5cqVr5rzwgsvvOL8zZb8tLW1ZeXKlRkzZsxbSA0AAAAAAAAAAMCGRvEKAAAAAAAAAAAAAACDasmS5JOfTK68Mlm9evD2bTZ7X3PnJv/jfyQnn5ycc07S0TF4GQAAAIaSO++8M4sWLUproJoyS9JsNvPjH/84p5xySiqVSikZnnrqqfziF7/If/7nf+aRRx5JR0dH9ttvv3zoQx/Kzjvv3Deuu7s7V155Za644op8+MMfzu67755p06alp6cn9913X9asWbNO+5955pn99SivMHbs2EyYMKHv/KGHHnrDOb/5vI899tibLl6pVCppNptvPSQAAAAAAAAAAAAblEpRFEXZIQAAAAAAAAAAAAAA2Dj87GfJ8ccna9YkXV3lZunoSMaOTS65JJk1q9wsAAAA65uVK1fmvPPOe9MlGENNvV7PoYcemn322adf1y2KIgsWLMhjjz2Whx56KMuWLctpp52Wtra2vjEPPvhg/vzP/zw//elPs8MOO2TcuHF54YUXcu+992b48OH5/ve/nyOPPLJv/KJFi7LJJptkxIgRr9rrrLPOelPlMbvttluOOuqoN/0cl112We666643PT5JRo0aleOPPz7jxo1Lktx+++25/PLLX3fOzJkz8+53vztJsnbt2px//vl5/vnn39R+w4YNywknnJCJEye+pZwAAAAAAAAAAABsWGplBwAAAAAAAAAAAAAAYMO3ZEnyyU8mV16ZrF5ddppea9YkTz+d/N7vJSefnJxzTm8ZCwAAAMktt9ySVqtVdowB02g0ct1112WvvfZKtVpdpzWeeOKJ/PM//3Mef/zxPPzww1mwYEFeeOGFV4zp7OzM6aefnqIoUqlU0tXVlY997GO5/fbbc/bZZ+d973tfJkyYkPb29vzkJz/JqaeemjPOOCPve9/7+nK9VrHI2/n3ueCCC1517aSTTlrn9TbffPMcd9xxGT16dJLk7rvvzhVXXPG6c9797ndn5syZSZI1a9bk4osvftOlKy/ZkP8bBQAAAAAAAAAA4M1RvAIAAAAAAAAAAAAAwIB6/PFk9uze8pWurrLTvNqaNcn55yfXXZf86lfJ2LFlJwIAAChXs9nM7bffnp6enrKjDKienp488sgj2WGHHdZp/iOPPJJ/+Zd/yeTJkzNp0qTstddemTJlSiZOnJg77rgjF154YT7wgQ8kSSqVSt+ce+65JzNnzsyXvvSlV6x34okn5ktf+lKef/75LFmyJOPGjXvVnmvWrMny5cvz7LPP5le/+tU65U6SBQsWrPPc37bVVlvlwx/+cIYPH56kt7Tn5z//+WuOb2try1FHHZUZM2YkSZYvX56LL744ixcvfst712o+Lg8AAAAAAAAAALCx804yAAAAAAAAAAAAAAAGzP33JwcemCxblrRaZad5bWvWJI88kuy9dzJnTjJxYtmJAAAAyvPAAw+kKIqyYwy47u7uXHPNNbn66qszd+7cdHV1Za+99sqpp56aMWPGvOH8/fffP9dee2022WSTjB49OiNGjMiwYcNSqVRy6qmnpqurK0ceeeQr5qxevTqjRo1KrVbLypUrM2rUqL57d955Z4qiyOGHH55hw4a9ar/ly5fn3HPPzVVXXZWlS5fmkUceyRlnnNFX6lKGGTNm5Mgjj0ytVkur1crVV1+dW2+99TXHDxs2LB/+8Iez9dZbJ0meeeaZXHzxxVm5cuVb3rsoCsUrAAAAAAAAAAAAKF4BAAAAAAAAAAAAAGBg3H9/MmtWsmJFMhS+r7e7O1mwINlnn+S225IJE8pOBAAAUI45c+aku7u77BiDYvHixTn//PMzZsyYrFmzJpdddlnOPffcXH755dl7771fd+6oUaOy++67v+LaS4U1d955Z5Jk2rRpSZJWq5VqtZo99tgjs2bNys9+9rOcdtppOfzww1OpVPLQQw/lH/7hH7L55pvnS1/6UkaNGtU35yXNZjPz58/PqlWrst9++2WfffZJT0/PK8b0t9GjR+dzn/tc3/lZZ53Vd7zPPvvkiCOO6Ct+ufXWW7Nw4cJMnTq1b0xXV1cWL16cJOns7MwJJ5yQ8ePHJ+ktkrn22mszZsyYVxTdLF68OF1dXW+YrdVqpb29/e08HgAAAAAAAAAAABsAxSsAAAAAAAAAAAAAAPS7J55IDjxw6JSuvKTZTJ59NjnggOS//ivZdNOyEwEAAAyuZ599NkuWLCk7xqApiiKf+cxn8v73vz+jRo3Kd77znXz5y1/OSSedlB//+MfZfvvtUxRFX7nI75qfJJVKpW/cjTfemPnz5+fAAw/M5ptvniSpVqspiiL1ej1//dd/ncmTJ+eSSy7Jt7/97dRqtTSbzXR2dubII4/M8uXL02g0Uq/XX7HXZpttlgsuuOAV1/7u7/4uq1atGoDfzBvbaaedXvF7mTlzZmbOnPmKMU888US++93vJkk233zzvtKVpLfU5bjjjnvVuhdeeGGefPLJN9y/Wq1m5MiR6xofAAAAAAAAAACADUS17AAAAAAAAAAAAAAAAGxYli5NZs9Oli0bWqUrL2k2kwULkoMPThqNstMAAAAMrv/6r/9Ks9ksO8agqdVq6enpybbbbpuJEyfmz/7sz3Lcccfl3nvvzRVXXJEkr1m68tK9l+63Wq0kybx58/Lss89mxowZmTp1at/1l8bNmDEjJ554Yvbee+986EMfykUXXZQbb7wxf/VXf5Uf/OAHmTlzZl9ZyUtzf1Oz2ez7N9p111376Tcx9IwfP/51/20AAAAAAAAAAADYOFSKYih+jA0AAAAAAAAAAAAAgPXVhz+cXHZZ0tVVdpK3p7Mz+cIXkr/8y7KTAAAADJ7zzjsvS5YsKTvGoGpvb88JJ5yQzTffPPV6PVdccUWOPfbYzJ49OxdeeGEmT578ptdqtVo544wz8uUvfzlf+cpX8oUvfCGtVivVarVvzEMPPZR3v/vdmTx5cq688sqMHj26797tt9+effbZJ1tttVUefPDBDBs27HfuUxRFWq1WHnjggVx22WXp6elZ91/AEDVr1qwceuihZccAAAAAAAAAAACgZLWyAwAAAAAAAAAAAAAAsOG44orkZz8b+qUrSbJ6dfJ3f5ccc0yy665lpwEAABh4zWYzy5Yte1tr7LbbbjnqqKP6zs8666xXjTnzzDP7ji+77LLcddddr7vmZz/72YwZM+YN9/5de71ZixcvzsSJE5MkO+64Y3bZZZc8+OCDmTdvXiZPnpyiKFKpVN5wnRdeeCFXXXVVxo0bl8MOOyxJXlG60mw282//9m9ZsGBBvva1r2X06NEpiiJJUqlUMmPGjOy444554okn8sADD2T33Xf/nftUKpW0tbVl8uTJaTQar9hjYzBs2LBMmTKl7BgAAAAAAAAAAACsBzaud9ABAAAAAAAAAAAAADBgli1Ljj++t7BkQ7F2bXLssUmjUXYSAACAgbd48eLU6/WyY6yTnp6edZ7b3d2dp556qq9YZdy4cdlmm23ywgsvZMGCBUnypkpXkt5ilTvuuCMjRozIjBkzXnW/Vqvl/vvvT7VazbBhw9JsNvuKV1qtVoYNG5ZWq5W1a9dm2LBhffOeeOKJtFqtrF69OosXL868efNy9dVX57TTTkuz2VznZx+qenp6+opyAAAAAAAAAAAA2LjVyg4AAAAAAAAAAAAAAMCG4f/7/5JVq8pO0b+KInnqqeTss5O//Muy0wAAAAysRYsWpdVqlR3jVS655JLUaq/+WPThhx+eSZMmJUnuu+++t7XHSwUrSTJy5MhsscUW6e7uztKlS9/SOr/4xS/S1taWww47LM1m8xW5i6JIpVLJpEmT0mq18v3vfz+HH354qtVqkt5yl8suuywLFizIlClTMnbs2L65f/u3f5tLL700W2+9dUaOHJkXXnghCxcuzKpVq/KZz3zmbT37UFStVjN69OiyYwAAAAAAAAAAALAeULwCAAAAAAAAAAAAAMDbdtVVyc9+lnR1lZ2k/61enfzd3yUf/GAyY0bZaQAAAAbO/Pnz02g0yo7xKosWLXrVtU033TQTJkzoO7/55pvf1h4vvPBCWq1WqtVq2traMnz48LRarb7XS+Uor+WlMVdeeWV6enpy2GGH/c6ymCQ55phjcs011+R73/tekuSggw7K8OHDM3fu3Hzve9/LmjVrcvbZZ2eLLbboW/eYY45Jkjz88MPp7u7Otttum/e///054IADMmLEiFx//fXp7u5+W7+DoaJarWb33XdPpVIpOwoAAAAAAAAAAADrAcUrAAAAAAAAAAAAAAC8baef3ltQsqHq6krOOiv50Y/KTgIAADBwnn766bIjvGkzZ87sK0N57LHH8swzz7yt9dra2rJkyZJsttlmqVQqWbVqVZJk8803f8PSlaS3DKS7uzvz589PkkydOjVJUhRFX0FIpVJJURR517velTPOOCPf/va3c+mll/YVsFSr1ey999750z/90xx11FF915LkkEMOycEHH/w7szSbzVx//fVv6/mHkmq1mv3226/sGAAAAAAAAAAAAKwnFK8AAAAAAAAAAAAAAPC23HVX8uijZacYWK1WcvnlyfPPJ+PGlZ0GAABgYKxdu7bf1zzzzDP7fc3hw4dnt9126zu/+eab3/aalUolK1euzCabbJL29vYsWrQoSbLZZpslSVqtVoqiyJIlS9LZ2ZkRI0b0zX2pXOX222/PY489loMPPjhTpkzpW/e39ymKIh/96Efz3ve+N3PmzEmz2cwWW2yR6dOnZ/z48a+Z77fXekmtVstee+2VuXPnpqen523/LtZ3EydOzNixY8uOAQAAAAAAAAAAwHqiWnYAAAAAAAAAAAAAAACGtnPPTbq6yk4x8CqV5Pzzy04BAAAwcIZKacc+++yT9vb2JMnixYvzaD+1gRZFkfb29txxxx259dZbs8cee2SbbbZJklSr1VxyySXZYost8tWvfjVJ0mw2++Ylye23355nnnkmO+64YyZMmJBWq/U793mpQGXMmDF5z3vekyOPPDL777//a5auvBn77rvvaxazbEja29sze/bssmMAAAAAAAAAAACwHqmVHQAAAAAAAAAAAAAAgKFr+fLkhz9Mhsh3874ta9Ykf//3yRe/mFSrZacBAADofwNRvHLBBRe86tpJJ520zuu1tbVln3326Tu/+eab13mt37R27drcdNNNufbaa/OP//iPeeqpp/K5z30u22yzTbq7u9Pe3t5XtHLnnXcmeblApfrffyQed9xx+cAHPpBJkya94vpgGDNmTCZPnpwnn3xy0PYsQ1tbW7bbbruyYwAAAAAAAAAAALAeUbwCAAAAAAAAAAAAAMA6u+iipK2t7BSDZ/Xq5Oc/T444ouwkAAAAQ8OCBQv6db1ddtklo0aNSpKsXLkyd999d7+s29XVlS9/+ct54IEHsuWWW+Zb3/pWTj311LRarbS3tydJPvCBD2TvvffONttsk6S3BOQ3bbrpptl00037Jc+6eOc735nvf//7aTQapWUYSPV6PQcccMCgFtoAAAAAAAAAAACw/lO8AgAAAAAAAAAAAADAOvva15JVq8pOMXhefDE591zFKwAAwIapra1tvS/tmDlzZt/x3Llz02q1+mXdzs7OfP7zn8873vGO7Ljjjhk7dmySvKLkY8SIEXnHO97RL/sNhGnTpmX77bfPgw8+mJ6enrLj9LsxY8Zk//33LzsGAAAAAAAAAAAA6xnFKwAAAAAAAAAAAAAArJMVK5IFC8pOMfhuuSUpiqRSKTsJAABA/6rVyvvo8ejRo/O5z32u7/yss8561Zhtttkm48ePT5J0dXXltttu67f96/V6DjvssEyZMqXf1izDe9/73jz22GNZs2ZN2VH6Va1WyzHHHPOKIhwAAAAAAAAAAABIEu8sAwAAAAAAAAAAAABgndxxR9LZ2b9rnnBCb6nJS68345RTkssvTx57rLcMprs7Wbw4ueGG5NOfTvr7e4MbjeSpp/p3TQAAgPXByJEjy47wumbOnNl3fOedd2bt2rX9tnZPT09GjRrVb+uVZfjw4Xn/+9+fer1edpR+U6/Xc8ABB/SV7gAAAAAAAAAAAMBvUrwCAAAAAAAAAAAAAMA6uf32pB+/43adHXdc8p73JNOmJaNGJfV6svnmyUEHJd/4RnLppf27X3t777MDAABsaLbccsuyI7ym8ePHZ5tttkmStFqt3Hzzzf26frVazSabbNKva5Zlu+22y/bbb5+2trayo/SLMWPG5MADDyw7BgAAAAAAAAAAAOupSlEURdkhAAAAAAAAAAAAAAAYeo48MvnpT/t3zRNOSC688OXzSuWN55x7brJ8eXLffcnzzydbbJH88R8n++778pjttksefbR/MlaryemnJ//n//TPegAAAOuLe+65J5dffnm6u7vLjjLopkyZkpNPPrnsGP1m7dq1Oe+887J69eqyo7wt9Xo9p5xySsaPH192FAAAAAAAAAAAANZTtbIDAAAAAAAAAAAAAAAwNN12W9kJev3xH7/62oMPJnfc8fL5Jpv0336tVnLDDf23HgAAwPpi4sSJKYqi7Bil2HLLLcuO0K+GDx+ej3/84zn//PPT1dVVdpx1UqvVcuyxxypdAQAAAAAAAAAA4HVVyw4AAAAAAAAAAAAAAMDQs2pVsnhx2SlerVpNttwy+Z//8+VrTz2V3Hdf/+5z7739ux4AAMD6YLPNNtsoi1eGDRuWKVOmlB2j322++eY54YQTUq/Xy47yltVqtRx55JHZbrvtyo4CAAAAAAAAAADAek7xCgAAAAAAAAAAAAAAb9nSpUl7e9kpXjZ6dFIUSU9P8uSTySmnJK1WcsMNyeGHJ11d/bvfqlX9ux4AAMD6oFKpZNy4cWXHGHQ9PT2ZNGlS2TEGxMSJE3P88cenfX36I/4N1Gq1vO9978uMGTPKjgIAAAAAAAAAAMAQoHgFAAAAAAAAAAAAAIC3bM2apDpE3pHe2dn/a/b09L4AAAA2NNtvv31qtVrZMQbV8OHDs8kmm5QdY8BMmTIlJ598coYPH55KpVJ2nNdVr9dz7LHHZtdddy07CgAAAAAAAAAAAEPEEPmYGwAAAAAAAAAAAAAA65O1a9ev4pWVK5MDDkgOPjj52MeS667rzffOdyY33JBss03/7ler9ZbPAAAAbGj23nvvFEVRdoxBU6vVsv/++6/3hSRv1/jx43PqqadmwoQJqdfrZcd5lVqtllGjRuX444/P9ttvX3YcAAAAAAAAAAAAhpD16GNuAAAAAAAAAAAAAAAMFevb99G2WsmcOcn11yf//u/JoYcmTz7Ze6+jIznhhP7fc30qngEAAOgvo0aNyrRp08qOMWiKosgee+xRdoxBMWbMmHziE5/IIYccklqttt6UzdRqteyxxx759Kc/nSlTppQdBwAAAAAAAAAAgCGmVnYAAAAAAAAAAAAAAACGno6O3rKTsg0fnqxd++rrRdH7esnYsf27b7PZuzcAAMCGaPbs2Zk/f366u7vLjjKgKpVKdtxxx3R2dpYdZdBUKpXsv//+2X777fPjH/84zz//fBqNRilZarVaOjo6cswxx2TLLbcsJQMAAAAAAAAAAABDX7XsAAAAAAAAAAAAAAAADD2DXbxy5pkvl6l85zsvXz/ssOTRR5Ozz04+8pHk4IN7f/7858nWW7887tZb+zdPrZZUvSMfAADYQG211VYZvhG0TdZqtcyaNavsGKUYO3ZsPvGJT+SQQw5Je3t72tvbB23ver2eWq2WPfbYI5/+9KeVrgAAAAAAAAAAAPC21MoOAAAAAAAAAAAAAADA0LPZZkmjUXaKXttsk/z5n7/2/Z/+NPne9/p3z0037d/1AAAA1ieVSiWzZs3Ktddem8b68sffANhkk00yadKksmOUplKpZP/998/ee++d++67L3PmzMmyZcvSbDZTFEW/7/dSwcvMmTOzxx57pKOjo9/3AAAAAAAAAAAAYOOjeAUAAAAAAAAAAAAAgLds2LBkyy2TefPKzXHnncnXv57MnNmbZ+zYpNVKnn02ueOO5PvfT370o6S/vy92jz36dz0AAID1zZ577plf/epXG2zxSq1Wy+///u+XHWO9UKvVsttuu2W33XbLokWLcvPNN+eBBx5IW1tbGo1GWq3WOq1bqVTS3t6eZrOZrbbaKrNmzcr06dNTqVT6+QkAAAAAAAAAAADYmFWKor8/PgYAAAAAAAAAAAAAwMbgox9Nvve9slMMvno9+Yu/SP7sz8pOAgAAMLCuueaa3HDDDanX62VH6Ve1Wi0777xzjjrqqLKjrLfWrl2bp59+OgsXLswTTzyRZ555Jl1dXanVamm1WimKou9VrVZTqVRSrVbT09OTarWaLbbYIltttVUmT56cKVOmZOTIkWU/EgAAAAAAAAAAABuoWtkBAAAAAAAAAAAAAAAYmg48MPnJT5LVq8tOMrg6OpJ99ik7BQAAwMCbN29e7rzzzuyzgf0R1N7eniOOOKLsGOu14cOHZ5tttsk222yTAw88MEmyevXqLFq0KCtXrkyz2Uyj0UhRFKnX66nVauns7MzEiRMzatSoVCqVkp8AAAAAAAAAAACAjYXiFQAAAAAAAAAAAAAA1sleeyVtbWWnGHxr1yZ77ll2CgAAgIE3bdq0XH311dltt93S3t5edpx+UavVcvTRR2fYsGFlRxlyOjs7s80225QdAwAAAAAAAAAAAF6hWnYAAAAAAAAAAAAAAACGpl126S0h2diMHp1stlnZKQAAAAbe9ttvn7Fjx+bf//3fUxRF2XHetlqtlp133jnTp08vOwoAAAAAAAAAAADQTxSvAAAAAAAAAAAAAACwToYNS3bdtewUg6taTQ49tOwUAAAAA6PZbKa7u7vvfNq0afm3f/u3LF68ODfccEOazWaJ6d6earWa0aNH54gjjig7CgAAAAAAAAAAANCPFK8AAAAAAAAAAAAAALDO/uRPklGjyk4xeDo6ks9/vuwUAAAA/evXv/51zjjjjMyaNSsf/OAH841vfKPv3qGHHpqrrroqTz/9dO69995XFLMMFZVKJSNHjsyJJ56YYcOGlR0HAAAAAAAAAAAA6EeVoiiKskMAAAAAAAAAAAAAADA0dXcn48cny5eXnWRwvOMdyf33l50CAACg//z0pz/NH/3RH2XJkiUZPnx4VqxYkWazmfPPPz8nnnhiWq1WqtVqnn322axcuTLXX399nn322TSbzbKjvynVajUdHR35xCc+kdGjR5cdBwAAAAAAAAAAAOhn1bIDAAAAAAAAAAAAAAAwdLW3J5/6VDJsWNlJBt7Ikcnpp5edAgAAoP9cddVV+cM//MNsv/32ufDCC/Pwww/nkksuSZLceOONrxg7fvz4bLvttjn55JOz2267pV6vlxH5LalWqxk1alQ++clPKl0BAAAAAAAAAACADVSlKIqi7BAAAAAAAAAAAAAAAAxdTz2VbLtt0tVVdpKBNXJksnhx0tFRdhIAAIC3b8GCBTnqqKNSFEXOO++8zJ49u+/eu9/97owdOzY/+MEP0mg0XlWyUhRFrrvuusyZMyetVmuwo78p9Xo9m266aU444YR0dnaWHQcAAAAAAAAAAAAYINWyAwAAAAAAAAAAAAAAMLRNmZIcdFBSqZSdZOC0tycnnqh0BQAA2HA89dRTeeCBB3Lsscdm9uzZKYoiSW8hy/3335+VK1fmr/7qr3LSSSflq1/9arp+o22zUqlk9913z80335xVq1b1zV1f1Gq17L///vnkJz+pdAUAAAAAAAAAAAA2cLWyAwAAAAAAAAAAAAAAMPR99avJfvsla9aUnWRgDBuW/NmflZ0CAADg7SuKIpVKJTfeeGPWrl2btra2JL1lKgsXLsw3v/nNLFy4MJtttlm+/vWv54UXXsj3vve9/PrXv87f//3fZ4sttkhRFBk7dmy+8Y1vZN68eenq6so999yTZrNZ6rPV6/WMGjUqxx57bCZMmFBqFgAAAAAAAAAAAGBwKF4BAAAAAAAAAAAAAOBt22WX5E/+JPnKV5LVq8tO079GjEi+9a3Ed/YCAAAbgkqlkiQ58MADU6/Xc/HFF2f8+PHZcccd861vfSsXX3xxPvCBD+Scc87J5ptvnrvuuiuf/OQn8/3vfz+TJ0/OOeec07fGtttum2233TZJsssuu+TSSy9NV1fXoBewVCqVtLW1Zf/998873/nOvjIZAAAAAAAAAAAAYMNXKYqiKDsEAAAAAAAAAAAAAABDX6PRW8Dy8MPJhvJO9Xo9Ofjg5Kqrkv/+XmEAAIAh6f77789OO+2UoihSFEXWrFmTc845J2efffYrxv3+7/9+Lr/88ldcu+6663LooYdmypQpmTt3bsaPH/879+ju7s7cuXNzyy23pNFopLu7e8CeJ0nq9XqKosiOO+6YAw888DVzAQAAAAAAAAAAABsuxSsAAAAAAAAAAAAAAPSbe+5J9tsvWbOm7CT9Y9So3iKZCRPKTgIAALDu/vEf/zF/9Ed/lCuvvDKHHXZY3/UXX3wxc+fOza9+9avsvffeOe+883LKKafk2GOPTaPRSLVaTaVSSbPZzG677Zbnnnsu999//xsWnBRFkUcffTRz5szJ008/naIo0tPT02/P097envb29sycOTN77LFHOjo6+m1tAAAAAAAAAAAAYGiplR0AAAAAAAAAAAAAAIANxy67JF/8YvJ3f5esXl12mrdnxIjkW99SugIAAAxt5557br7whS8kSS6++OIceOCBGTZsWNra2jJy5MgccsghOeSQQzJv3rz84he/yIc//OEkSb1eT1EUqVQque+++/LMM8/k4IMPztixY99wz0qlku222y7bbbddli5dmrlz5+ahhx7K8uXLU6vV0mq10mw231T+arWaer2eZrOZ9vb2TJ06Nfvuu2+mT5+eSqWy7r8YAAAAAAAAAAAAYIOgeAUAAAAAAAAAAAAAgH7153+eXHNNcscdydq1ZadZN52dyfvel/zhH5adBAAAYN397d/+bf7X//pfOeKII/Lggw/mP//zP7N69ep0dnb2laq8pNFopKOjI3PmzMkRRxyRCRMmpFKp5LHHHss//MM/ZOXKlXnPe96TWu2tfTx50003zWGHHZbDDjsszWYzixcvzqJFi/Lkk0/mqaeeyqpVq9LT05NWq5WiKFKtVtPW1pb29vZsscUW2XrrrTNp0qRMnDgxnZ2d/f0rAgAAAAAAAAAAAIa4SlEURdkhAAAAAAAAAAAAAADYsLz4YjJrVvLQQ0l3d9lp3pqOjuSd70x+9rPkLX6fMAAAwHrjr//6r3PGGWfk5JNPzqc//emcd955Of/88/Mnf/In+Zu/+ZtXjV+4cGE++MEP5pZbbsmpp56agw46KCNGjMg///M/54orrshpp52Wc845Z0Az/3YZDAAAAAAAAAAAAMAbUbwCAAAAAAAAAAAAAMCAWLIk2X//5Mknh075SkdHsvfeyTXXJMOGlZ0GAABg3Zx99tk588wzc8opp+S0007L9ttvn3vvvTezZs3KHnvskZ/+9KcZPXr0q4pOLrroovzv//2/M3/+/L5rHR0d+eIXv5i/+Iu/KOFJAAAAAAAAAAAAAF6f4hUAAAAAAAAAAAAAAAbMsmXJu96VPPRQsnZt2WleX2dn8s53Jj/5idIVAABg6Dr99NPzla98JZ/61Kfy+c9/Pttss02KosiSJUvykY98JL/4xS/ygx/8IB/84Af75vxmActVV12VuXPn5tprr83v/d7vZe+9984RRxxR1uMAAAAAAAAAAAAAvC7FKwAAAAAAAAAAAAAADKhVq5Lf//3k9tt7j9dHI0YkRx6ZfPe7Sa1WdhoAAGBD9MILyXPP9ZZSrlmTVCrJ8OFJR0cyfnyy6aZvf49ly5blM5/5TOr1er70pS9l+vTpr7h/4YUX5qSTTsrhhx+eiy++OKNHj+4rXGm1WqlWq31jf/scAAAAAAAAAAAAYH2keAUAAAAAAAAAAAAAgAHXaiXf+EbypS/1fslwq1V2ol7t7b1fdPztbycf/GDZaQAAgA3F88/3lk/edltyww3JHXckK1Ykw4b1Fq78d9dJiqL3tXZtMmZMstdeyTvfmey9d7LnnsnYsW997yVLlqQoimy22WZ914qiSKVSybJly/Ke97wnjz76aG666aZss802ffd+m+IVAAAAAAAAAAAAYChQvAIAAAAAAAAAAAAAwKCZNy/50IeSBx9MVq0qN8uIEclBByUXXpiMH19uFgAAYOhbujT5zneSr30tefbZpKMjWb06aTTe2jrt7S/PnTIl+cIXko99LNlkk7efsdVq5Qtf+EK+/vWv56STTso//dM/pVarvf2FAQAAAAAAAAAAAEqieAUAAAAAAAAAAAAAgEHVaiXf+EbypS8lXV1JT8/g7t/engwfnnz728kHPzi4ewMAABueX/86+epXk//4j6Ra7S1M6U8jRvT+HfXhDyef/3wyY8a6rVMURSqVShYuXJj99tsv48aNy//7f/8vEydO7LsHAAAAAAAAAAAAMNRUyw4AAAAAAAAAAAAAAMDGpVpNPve55J57ko9/POno6P0i4YE2cmQyalTymc8kjzyidAUAAHh7rroq2Xnn5MADkx/+MFm7tv9LV5Jk1apkzZrkoouSffdN9tgjuf76t75OpVJJq9XKmDFjcsABB+Suu+7KpZde2ncPAAAAAAAAAAAAYCiqFEVRlB0CAAAAAAAAAAAAAICN18qVyb//e3LOOcnzz/d+qXB/vdO9rS35/9m77zC5ysJtwM/M1mwqARIIPQGUXoLSQSKKgIiKiICCIAoIAmLBDoqA8hMUFCwgiCig0uETRDG0UCShSIn0koROCkk22ezuzPfHGEKkBdjs2d3c93Wda05/n7PwR2Zm932ampLVV0+OOirZbbfaNgAAwNs1fXpy8MHJ5ZcvnqKVRdGvX7Lnnskpp9RKJt+qv/71r/nwhz+czTbbLJdcckmGDRumfAUAAAAAAAAAAADolRSvAAAAAAAAAAAAAADQI1Srybhxyc9+ltxwQzJjRm0y4dbWpL190e7R1FRb5sxJhg1LPvCB5Igjkg02WJzJAQCAJcVVVyWf/nStMLKtrdgszc3J4MHJeedVM2bMWytNaWtry5577pkrr7wyN954YzbddNPFlBIAAAAAAAAAAABg8aovOgAAAAAAAAAAAAAAACRJqZRstVVtSZKpU5M77kjGj0+uvz65885aGUt7e9LZWTunvj5paEiGDk022STZdtva64YbJgMHFvYoAABAHzN9enLwwcnll9fKIXuCuXNry4c/XMqnPlXNqaeWMmDAol3b1NSUddddN5deemkmT56seAUAAAAAAAAAAADotUrVarVadAgAAAAAAAAAAAAAAHgrKpXaa7lcbA4AAKDvmzQp2XLL5Lnnkra2otO8tubmZMUVk5tuSoYPf+Nzq9VqSqVSZsyYkVtvvTU77LBD94QEAAAAAAAAAAAAWAwUrwAAAAAAAAAAAAAAAAAAwGt48MFkq62SqVOTzs6i07yxhoZqhg0rZdy4ZJVV3vjcSqWSsiZLAAAAAAAAAAAAoA9QvAIAAAAAAAAAAABoWhz9AACnfElEQVQAAAAAAP/joYeSTTdNpk9Pestf49bVVTN0aCkTJiQrrfTq4x0dHamvr+/+YAAAAAAAAAAAAACLSbnoAAAAAAAAAAAAAAAAAAAA0JNMmpRsuWXvKl1Jks7OUqZOrWaLLZLnnqvte+655/LLX/4ySZSuAAAAAAAAAAAAAH2O4hUAAAAAAAAAAAAAAAAAAPivmTOTrbZKpk7tXaUr83V2lvLss8nWW1fT2lrJsccem0MOOSS77bZb0dEAAAAAAAAAAAAAupziFQAAAAAAAAAAAAAAAAAA+K/DDkueey7p7Cw6ydvX3p5MmlTKt79dzgEHHJD+/ftnjz32KDoWAAAAAAAAAAAAQJcrVavVatEhAAAAAAAAAAAAAAAAAACgaNdem+yySzJnTtFJukZzczVjx5ay3nqz079//6LjAAAAAAAAAAAAAHQ5xSsAAAAAAAAAAAAAAAAAACzxZs5MRo1Knn++6CRda6WVkgceqKZfv1LRUQAAAAAAAAAAAAC6XLnoAAAAAAAAAAAAAAAAAAAAULQvfalWvtLXvPBC8q1vKV0BAAAAAAAAAAAA+qZStVqtFh0CAAAAAAAAAAAAAADeirlz52bs2LFpbGzM+9///qLjAAAAvdzYscmHP5y0thadZPHo1y+5/vrkPe8pOgkAAAAAAAAAAABA11K8AgAAAAAAAAAAAABAr1GtVlMqlfLoo49mp512yqqrrpqrr7666FgAAEAvt9lmyW23FZ1i8dphh8TbJwAAAAAAAAAAAKCvqS86AAAAAAAAAAAAAAAAPP3003n22WezzDLLZMCAAenXr18aGxtTKpUWOm/+9uzZszN9+vQMGTKkgLQAAEBf8sADyb//XXSKxe/665MpU5IVVig6CQAAAAAAAAAAAEDXUbwCAAAAAAAAAAAAAEDhTjzxxJxyyinp379/+vXrl6FDh2aZZZbJsssum2HDhmX48OEZPnx4lllmmay22mq5//77M3369Ky00kpFRwcAAHq5U05J2tuLTrH4VavJL3+Z/PCHRScBAAAAAAAAAAAA6DqKVwAAAAAAAAAAAAAAKNyMGTOSJCNHjkxHR0emTZuWKVOmpLW1NdVq9VXnl0qlVKvVrLbaat0dFQAA6ENmz07OOSfp6Cg6yeLX1pacdlpy9NFJQ0PRaQAAAAAAAAAAAAC6huIVAAAAAAAAAAAAAAAK19jYmCT55S9/mfe+972ZNGlSXnrppUydOjVTp07NCy+8kBdeeCHPP/98Zs2albvuuit33HFHRowYUXByAACgN7vggqRUKjpF9+nsTC67LPnEJ4pOAgAAAAAAAAAAANA1FK8AAAAAAAAAAAAAAFC4FVZYIUnS0NCQ+vr6rLbaam94/i9+8YvccccdGTZsWHfEAwAA+qiTT05mzy46RfeZOTM56STFKwAAAAAAAAAAAEDfUS46AAAAAAAAAAAAAAAArLrqqimXy3nyySdf3letVlOpVFKpVNLZ2ZlKpZKOjo4kyXPPPZckWW655QrJCwAA9H5z5yYPPlh0iu53111JpVJ0CgAAAAAAAAAAAICuoXgFAAAAAAAAAAAAAIDC7bzzzrn88suzySabvLyvVCqlXC6nXC6nrq4u5XI59fX1SZLZs2cnSZZeeulC8gIAAL3fPfckLS1v/bp9902q1QXLojj77IWv+d/l9ttffc3SSyc//nFy//1Ja2syc2btvMMOS/771uhtqatLHn747V8PAAAAAAAAAAAA0JMoXgEAAAAAAAAAAAAAoHBDhw7NTjvtlFVWWWWRzj/ppJMyZ86cDB48eDEnAwAA+qoJE5L29qJTvLbVVkvuvjv5+teTtdZK+vVLBgxINtkkOeWU5KqrkoaGt3fvcrn27AAAAAAAAAAAAAB9geIVAAAAAAAAAAAAAAB6paampqIjAAAAvdgNNyRz5nT/uJ/4RLLVVgsvn/vcwuf88pfJCivU1u+8M9l112T33ZOHHqrt23775Fvfenvjz5qV3Hzz288PAAAAAAAAAAAA0JPUFx0AAAAAAAAAAAAAAADeTHt7e2bMmJHBgwenoaGh6DgAAEAfcNttxYw7fnzyxBOvf7ylpVasMt+RRybXXVdbb2hIzjuvtn7oockPf5h0dr618avV5Kab3to1AAAAAAAAAAAAAD1VuegAAAAAAAAAAAAAAADwZu67774cfvjhufPOO4uOAgAA9AHz5iVPPlnM2DfckMydm0yfXitA+fznk1JpwfFBg5K6ugXbs2cvWJ81a8H6Mssk66//9jJMnPj2rgMAAAAAAAAAAADoaRSvAAAAAAAAAAAAAABQqIkTJ+YPf/hD/vnPf+b222/PxIkT88QTT+TZZ5/NCy+8kCS54YYbcv755+fxxx9PklQqlQITAwAAvd3MmQuXm3SnlVdOmpqSwYOTLbdMfvOb5C9/WXD8ueeS/74VSpJ85SvJ0KHJ8OHJl7608L1WXfXtZZg3L+noeHvXAgAAAAAAAAAAAPQk9UUHAAAAAAAAAAAAAABgyXbGGWfkZz/7WRoaGlIulzNw4MAMGjQoSy21VJZaaqmsvPLKuf/++9PU1JRbbrklLS0tqVQq2WijjbLSSisVHR8AAOiF5s7t3uKVGTOSP/wh+ec/k0mTkmWWSQ49tFa8kiS77ZbsvnutgKVSSY47LvnpT2vH9tijtryW5ua3l6e+PpkzJxk48O1dDwAAAAAAAAAAANBTKF4BAAAAAAAAAAAAAKBQnZ2dSZJtt902yyyzTCZNmpRZs2Zl2rRpefLJJ3Prrbdm9uzZqVarOeWUU3LqqaemWq3m5z//eQ455JCC0wMAAL3R3LlJudx94x1xxKv3XXJJMnFistpqte1ddqkVryTJz36WtLcn3/1uMnz4gmsuvjjZYYekf//a9rRpby9PXZ3iFQAAAAAAAAAAAKBvULwCAAAAAAAAAAAAAECh9tprr4wdOzZ33313zjnnnIwZMyZPP/10XnrppUyfPj3Nzc35whe+kClTpmTvvfdOS0tL7r///my88cZFRwcAAHqpUqnoBElbWzJhwoLilVcWrCTJaaclp5+erLlmrWjl0UeTAQOSSZMWnHP33W9v7Gq1e4tnAAAAAAAAAAAAABYXxSsAAAAAAAAAAAAAABRq0003zY033pi99947H/vYx3LSSSfli1/84kLn1NfXZ7XVVssxxxyTwYMHF5QUAADoK/r1Szo7u2esgQOTFVdMJk5ceH9zczJ69ILtp59+9bXVavLAAwu2Tzxxwfott7z2NYuis7P2MwAAAAAAAAAAAADo7cpFBwAAAAAAAAAAAAAAgMGDB+fKK6/MwQcfnCOOOCL7779/WltbXz7+9NNPZ+DAgalWqwWmBAAA+orm5q4vXjn66FpRSrWanH32gv1Dhyb33JNceWXy+c8nY8Yke+yR/P3vyWqrLTjvz39esL7VVsnf/pYceGDygQ/Uzr/kktr1SS37N7/59rN2dNR+BgAAAAAAAAAAAAC9XX3RAQAAAAAAAAAAAAAAYL4f//jHWWeddfKlL30pTz/9dE488cSst956mTFjRoYOHZr+/fsXHREAAOgDBg1KSqXuG6+uLtl559ryWk47LfnrXxc+/4MfrC3/q6MjOfjg5Prr336eQYNqYwAAAAAAAAAAAAD0duWiAwAAAAAAAAAAAAAAwHwNDQ3Zf//9c+GFF+a+++7LPvvsk6uuuipz5szJMsssk4aGhqIjAgAAfUBdXbLmmt0z1pQpyR57JOeem9x/fzJ1atLenjz9dHL55ckuuySHHrrwNY89Vjv/wQeTl15K2tqSxx9Pzjor2XDD5Mwz31mm9dd/Z9cDAAAAAAAAAAAA9BSlarVaLToEAAAAAAAAAAAAAAD8r5tuuinf+ta3cuutt6ajoyNHHHFETj755KJjAQAAfcQXv5j88pdFp+h+dXXJN76R/PCHRScBAAAAAAAAAAAAeOfKRQcAAAAAAAAAAAAAAIDXstVWW+XMM8/MXnvtlQ9+8INZe+21kyTVarXgZAAAQF+w+ebJgAFFp+h+/fsn731v0SkAAAAAAAAAAAAAukap6i/OAAAAAAAAAAAAAADo4WbPnp3GxsY0NDQUHQUAAOgj7r8/2XTTZNasopN0r+bm5OGHkxVWKDoJAAAAAAAAAAAAwDuneAUAAAAAAAAAAAAAgMI8/vjjmTFjRjbYYIMkyfxfcS+VSi9vz18HAADoSp2dSUtLMm9e0Um616BByfTpibdaAAAAAAAAAAAAQF9QLjoAAAAAAAAAAAAAAABLrl/84hfZaKONsueee+auu+5KqVRKqVRKtVpNpVJRugIAACw2dXXJ5psXnaJ7lUrJ+96ndAUAAAAAAAAAAADoOxSvAAAAAAAAAAAAAABQmJdeeilJcskll2SzzTbLxz72sVx//fUplUopl2u/8l6pVIqMCAAA9GGHHTY3jY1tRcfoNi0tyVe/WnQKAAAAAAAAAAAAgK6jeAUAAAAAAAAAAAAAgMI8/PDDWW+99XLQQQdlyJAhueyyy7Lnnntmn332yVVXXZUkLxewAAAAdLXhw+9Ke/tLRcfoNssum2y1VdEpAAAAAAAAAAAAALqOvz4DAAAAAAAAAAAAAKAwzzzzTEaOHJljjz02jzzySE466aR0dnbmD3/4Qw444IB8+ctfznXXXZfW1taiowIAAH3Qiy8+l3XXvTbNzZWioyx2/fsnX/taUioVnQQAAAAAAAAAAACg65Sq1Wq16BAAAAAAAAAAAAAAACyZhg8fnl122SW/+MUv0tzcnHnz5mXKlCm59NJLc+aZZ2bixIkZMmRIDjrooOy9995ZffXV09TUVHRsAADgdcyZk9x9d3LHHcnkycnMmcns2Um1Wiv+6N8/GT482XjjZKONksGDuy9bpVLJLbfckhVWWCGrrrpqkqStrS233vpIPvShtTN3bvdlKUK/fsmzzyYDBxadBAAAAAAAAAAAAKDrKF4BAAAAAAAAAAAAAKAwzc3NOfzww3PCCSekXC6/vL9areaOO+7I//t//y8XXXRR7rnnntTV1eWwww7LkUcemRVWWKHA1AAAwHz335+MHZvceGNy2221spWWlqS9vVbC8loaG2slIK2tydJLJ6NHJ9tum2y9dbLppkmp1PU5//rXv+YHP/hBnn/++Wy99dY544wz0tDQ8PLx3XZLLr00qVS6fuyeoL4++cxnkrPOKjoJAAAAAAAAAAAAQNdSvAIAAAAAAAAAAAAAQCHa2trSr1+/nHDCCTnqqKNe3l+tVlN6xUzL48ePz7nnnpsrr7wyjz32WEqlUjo7O4uIDAAAJJk3L7nkkuTHP07+85/avtcrWVlUjY21Zemlk69/vVYSMnDgO8/a0dGRI444Iqeffno222yzbLvttjnggAMyatSohc576KFkgw3e+XP0VP371/5brbhi0UkAAAAAAAAAAAAAula56AAAAAAAAAAAAAAAACyZnnvuuSTJ4MGDF9o/v3SlUqmkWq1mk002ySmnnJKrr746Bx54YEaMGNHtWQEAgGTSpOQb30iGDUs+//nkzjtrRSVdUVYyb14ya1byxBO14pXhw5PPfS659963d79qtZokOfnkk/OHP/whhx9+eE4//fSccMIJL5euzD8nSdZYI/nBD2oFJX1N//7Jz36mdAUAAAAAAAAAAADom0rVV/5WKAAAAAAAAAAAAAAAdJP77rsvH/jAB/KLX/wiH//4x1OtVl8uXXml+QUsdXV1SZLW1ta0tLR0d1wAAFhizZqVHHlkcu65SbWatLV1z7h1dUljY7L11sk55yTLLffWrp8yZUo23XTTbLDBBjnnnHOyzDLLvO651Wo1lUopm2yS/PvfSaXyDsP3EPX1yeabJ9dfn7zG2y0AAAAAAAAAAACAXk/xCgAAAAAAAAAAAAAAhZg7d24mT56c4cOHZ+DAgYt0zeuVswAAAIvHddcle+6ZTJ+ezJ1bTIaGhqS5OTn99GTvvRe9QOTiiy/OJz7xiVxzzTXZfvvtM3PmzNx0000ZO3Zsrrzyyqy44orZeOON87WvfS1LL710kuShh5INN6ymtbVvvO/o3z/5z3+SFVcsOgkAAAAAAAAAAADA4lEuOgAAAAAAAAAAAAAAAEum5ubmrL766otcupJE6QoAAHST2bOTL3wh2Xnn5JlniitdSZL29mTmzOSgg5IddqjlWRQvvPBCkmT11VdPkpx11lnZZ599ctppp+Wll17KzTffnBNPPDH7779/xo0blyRZY43k+9+vpn//xfIo3ap//+RnP1O6AgAAAAAAAAAAAPRtilcAAAAAAAAAAAAAAAAAAHjZbbclq6+enHtu0tpadJoFZs9OrrsuWXPN5MIL3/z8WbNmJUnGjRuXm266KV/96lez3Xbb5ZFHHsndd9+dK664Ittss02uuOKK/PznP8+zzz6bJPnyl8sZPXpeSqU5i/FpFq+WluSDH0w+97mikwAAAAAAAAAAAAAsXqVqtVotOgQAAAAAAAAAAAAAAAAAAMX729+Sj3+8ZxWuvJZ+/ZIf/zj50pdefaxaraZUKmX8+PF573vfm7322ivPPPNM5s6dm+uvvz51dXUvn3vTTTflyCOPzGOPPZazzjoru+yyS5Lkhhv+lTFj6tLZuXaSft30VF2juTnZYovk6quThoai0wAAAAAAAAAAAAAsXuWiAwAAAAAAAAAAAAAAwKJ4+umn88ILLxQdAwAA+qwLL0w+9rGeX7qSJHPmJN/4RnLssa8+ViqVkiQjR47M+9///lx66aW56aabsummm6auri6VSiXVajVJ8t73vjfbb799XnzxxTz22GMv32ODDd6Vww67PCNHVtLU1C2P1CX69Us22CC58kqlKwAAAAAAAAAAAMCSQfEKAAAAAAAAAAAAAAA93ty5c7P11ltn2LBhuf7664uOAwAAfc4VVyT77FMrNOktWluTH/0o+fGPX/v4kCFDsvvuu2fw4MGZN29eWl/RKFMqldLR0ZHGxsasv/76SZKpU6cmSSqVSgYPHpyTT/5+7r67fzbcsFZo0tO1tCRbbJGMHds78gIAAAAAAAAAAAB0BcUrAAAAAAAAAAAAAAD0KNVq9eVlvkqlkne/+91JkuWWW66oaAAA0Cddd12yxx69q3RlvtbW5Pvfr+aMMxbeX61WUy6Xs8MOO2TXXXdNkpx77rmZMGFCyuVy5s2bl/r6+iTJHXfckSTZbLPNkiTl8oI/vx0woPbz2XbbpH//xf88b1e/fpVsuOGUnHDCXWltfbHoOAAAAAAAAAAAAADdplR95V+iAQAAAAAAAAAAAABAD1OtVlMqlYqOAQAAfdKkScnaayezZhWd5J3p1y/5+9+TLbd89bF//etfOf7443P55Zdn8803z8UXX5zhw4dn2rRpufDCC3PUUUdl9OjRueCCC7L00ku/5v2r1eQ3v0m+8pWkrS3p6FjMD7SIyuWOJG2pq/tS2tt/l/r6uqywwgo54YQTsueeexYdDwAAAAAAAAAAAGCxU7wCAAAAAAAAAAAAAECh2tvbU6lUct999+W5555LkgwcODDDhg3LiiuumH79+iVJOjs7Uy6XlbAAAEAXqVaTbbZJbr215xSJvBMjRiQPPZS0tNS255c4VqvVPProo/nMZz6TW2+9NSuttFJGjRqVl156Kffee29GjRqV8847LxtssMGbjvHkk8meeyZ3353Mnr2YH+hNzU4yLssv/42sueagDBs2LMOGDcvll1+eGTNm5Kc//Wn233//okMCAAAAAAAAAAAALFaKVwAAAAAAAAAAAAAAKMy//vWvHHfccbn22mtTV1eXUqmU+vr6DBgwIMstt1w23HDD7Ljjjtlss80yfPjwouMCAECfcsYZyZe/3BMKRLpGv37JfvtVc9ppr13W+NRTT+WCCy7IOeeck/b29gwaNCg77LBDvv/977+lcarV5De/Sb7ylWTevKS9vSvSL7pSaV6q1blZYYXjst9+TXnf+7bNu971rqy44opJknvvvTeHH354/vOf/2TKlCndGw4AAAAAAAAAAACgmyleAQAAAAAAAAAAAACgEFdccUV23XXX1NXVZcCAAVl33XUzePDgdHR0ZNq0aXnqqadeniR4t912y8knn5yVVlqp4NQAANA3TJqUrLVW3yldma9fv+Saa5Kttlp4f7VaTalUK2RpbW1NY2Njpk+fnmWWWeZtjzVpUvLjHye/+11SKiWzZr2D4Iugubk9c+fOTfKb7Lvv8/n853fJBhtskAEDBrx8TmdnZ+rq6vLrX/86hx56aP7yl7/kox/96OINBgAAAAAAAAAAAFCg+qIDAAAAAAAAAAAAAACw5Jk4cWK+8Y1vZMUVV8xJJ52U3XbbLbNnz057e3va2toya9asPPvss7n33ntz2WWX5aKLLsrzzz+f6667bqEJkwEAgLeuWk322itpays6SdebMyfZY4/koYeSlpakUqmkXC6nUqmkrq4uSdLc3JxyufyOSleSZKWVkl/8IjnxxOSCC2olLFOm1DJUKl3xNEldXdLUlKy2WiWl0km5995j8t3vfj2HHnpkhg0b9vJ5898nzX/OYcOGpb6+Ps8++2zXBAEAAAAAAAAAAADoocpFBwAAAAAAAAAAAAAAYMlz55135uGHH84xxxyT3XffPaVSKQMHDszQoUOz/PLLZ4011shWW22Vgw46KFdeeWU++9nPZsKECfnjH/+odAUAAN6hv/wlufPOpKOj6CSLx7Rp1Rx7bHLvvffm0EMPzQsvvJC6urpU/tuGUi537Z/XtrQk+++fPPBAMnZs8qlPJcsvnzQ0JIMHJ42Ni36vpqZk0KDatSuskOy9d3LTTcnFFz+c++77Vvbbb6/84Ac/WKh0Zb5qtZqGhoYkyd///ve0tbXl3e9+d1c9JgAAAAAAAAAAAECPVF90AAAAAAAAAAAAAAAAljyPPvpollpqqay77rpJahMEv7JQpVqtplqtpr29PU1NTTn44INzySWX5P777y8qMgAA9BnHHZfMnl10isVnzpxSTj89mTbtjPzmN7/KlClTctlll3V54cprec97kj/+sbY+Y0at4GbChOT665Px42v72tsXlN7U19dKVpZaKtlkk2TbbWuvG26YDBy44L6XXnp/Ghsbs8EGGyRJ5s2bl8bGxpffS81/PzVt2rScfvrp+dWvfpWtt946o0ePTqVS6ZZnBwAAAAAAAAAAACiC4hUAAAAAAAAAAAAAALpduVxOa2trnnvuuSS1opX55q+/cvLgUqmU5ubmNDY2dn9YAADoQ+6+O3n44aJTLH7VarLhhj/IllvekW9/+9uFZBg8OHnf+2rLV76y8LH5b4Fe0T/5htZcc81Uq9VMnTo1lUoljY2N6ezsTF1dXZLkpZdeyrhx4/KHP/wh559/fkqlUg466KAMGDCgy54HAAAAAAAAAAAAoCdSvAIAAAAAAAAAAAAAQLfbZptt8uMf/zgnn3xy1l9//ay88sovHyu9Yubh+UUr11xzTaZNm5a11lqr27MCAEBfcvLJSVtb0SkWv5kzk1/9anDuuuvGoqO8pkUtXJlv7bXXzuabb57f//732WSTTbLLLrukrq4ukyZNyq233pqxY8fmb3/7Wx577LFsttlmOfHEE7PVVlstnvAAAAAAAAAAAAAAPUipWq1Wiw4BAAAAAAAAAAAAAMCSo1qtplQq5dBDD83pp5+eQYMG5WMf+1i23XbbrLLKKhk8eHDq6urS1taWWbNm5eabb84xxxyTLbbYIr///e+z6qqrFv0IAADQK82YkSy3XDJ3btFJukdLS3LLLcn66xedpGvcfvvt2X333fPCCy9k0003TX19fR5++OG8+OKLmTlzZkaOHJmPfvSj+dSnPpXRo0dn/p8Ql95qywsAAAAAAAAAAABAL6J4BQAAAAAAAAAAAACAwhx11FE57bTT0tramqampgwcODADBw5MU1NT5s6dm8cffzxJsvrqq+eCCy7IxhtvXGxgAADoxU49NfnmN5PW1qKTdI+6uuTTn05+97uik3SdG2+8MT/60Y/yr3/9Ky+++GIaGxuz3XbbZYsttsiWW26Z0aNHZ/DgwUXHBAAAAAAAAAAAAOg2ilcAAAAAAAAAAAAAACjUs88+m0suuSQ333xznnjiiUyfPj2VSiUDBw7MsGHDss466+TLX/5ylllmmaKjAgBAr7beesm99xadonu1tCSzZiWlUtFJus68efMyc+bM3HfffVl//fVTV1eXxsbGNDU1FR0NAAAAAAAAAAAAoNspXgEAAAAAAAAAAAAAoEeoVCrp6OjIvHnzMm/evJRKpSy11FJFxwIAgD6hs7NWQjJvXtFJuldLS/LvfyejRhWdpOtUq9WUXqdJ5o2OAQAAAAAAAAAAAPRF5aIDAAAAAAAAAAAAAABAkpTL5TQ2NmbAgAEZOnSo0hUAAOhC//lP0tj4+sf33TepVhcsi2K99ZKf/jS56aZk9uwF1z722Btft8suyTXXJC++mMyZkzz4YPKTnyRDh7763AMOSK68Mnn00eSll2rFMc89l1x/ffKlLyX19W88Vl1dMmHCoj1Pb1EqlVKpVF73GAAAAAAAAAAAAMCS5E1+nRQAAAAAAAAAAAAAABaPefOSyZOT1tZk7tykvT1pakr69UsGDkxWWCExZzAAAHSNxVE+MmZMcsQRb+2aY45Jjj564X1rrJF85SvJxz+ebLNN7X3CfHvvnbzvfQufv+yytWWbbZLtt0923fX1x5s1K7n11uSTn3xrOXu6crmcu+66K0899VR22mmn1zynWq2+XNJSLpe7OSEAAAAAAAAAAABA91C8AgAAAAAAAAAAAADAYjdvXnLffbXJnm+8MbnlluTxx5PGxqSubkHBSrVaWzo6avvWXrs2mfKmmyabbJKstpoyFgAAeDtuvrlWQtKVpk9PrroqGT8+WWaZ5OCD3/j8rbZaULrS2Zl85zvJxInJUUclm29e+/f+mWcmH/rQgmvuuiu5/vra+4kXXkiGD0++/OXkve+tHf/IR5LVV08efvi1x6xWa+9B+pobb7wx2267bZJk8uTJGTFixMvH5heulP775ml+6YoCFgAAAAAAAAAAAKAvKlWr1WrRIQAAAAAAAAAAAAAA6HsqleTaa5MTT6xNlNzcXJtcubX1rd2nVEoGDKhdWyoln/50csQRybvfvVhiAwBAn7Teesm9977+8X33TX73uwXbb7Xw8JXXP/54rUTlf114YbLbbrX1M85IvvCF2vqKKyZPPJHM7wRZZ53k/vtff6wNN0zuvHPB9ujRyR13vP75/fols2f3vRLHNddcM2PGjMnPfvazNDc3L3SsWq3mP//5TyZOnJj7778/t9xyS0aMGJF11lkn2223XTbYYIOCUgMAAAAAAAAAAAB0rfqiAwAAAAAAAABLnmo1mTcvmTOnNllmc3NtqasrOhkAAAAAXWHatOSss5KTTkpmzkxmzartb29/e/erVmv3me+3v01+//tk3XWTo45KPvKRpKHhnecGAIC+7NFHi06QbLfdgvWbblqwPnly8uSTyaqr1rbHjHnt4pVyuVbScsghC197331vPG61mjz9dDJixNuO3iPdf//9qa9f8KfClUol5XI5jz76aP7617/mmmuuyQ033JDZs2enWq2msbExc+fOTUtLS0466aR8+tOfTv/+/Qt8AgAAAAAAAAAAAIB3TvEKAAAAAAAAsFi98EIyYUIyfnxy3XXJXXclL75YmxCnri4plWrlKx0dSVNTsuaayVZbJZtvnmyySW1bIQsAAABA7/D008lXv5pcfHHt85/W1sUzTkdHbbn99mS//WqfH33lK8nXv540Ni6eMQEAoLdrayt2/CFDkqFDF2w/88zCx595ZkHxyqhRCx8bPDiZPn3hfZVKcuONtRKWN3u2+vrF9/6kSPX19ens7EypVEq5XE65XM7jjz+eH/zgB7niiisybdq01NfX55BDDsknP/nJbLHFFhk/fnyOO+64fP3rX88zzzyTo48+uujHAAAAAAAAAAAAAHhHFK8AAAAAAAAAXe6uu5KTT06uuip56aWkubk2iU1Hx4JzOjtryyu1tSX33FNbzj23tq+9PVl33eTww5Pdd6/dCwAAAICepVpN/vjH5ItfTObOrX2m011mzqy9nnBCcs45yV/+kmy4YfeNDwAAvcFrfT/b3fr3X3h73rzX3x4wYNHv29Ly5ueUy7X3Kn1RXV1dqtVqkuSGG27IPvvskyeffDJJ8q53vSttbW353e9+l4EDB2bDDTfMJptskjPPPDOHHXZYTjzxxHzxi1/MsssuW+QjAAAAAAAAAAAAALwj5aIDAAAAAAAAAH1DW1ttcs3110+23DI577zkhRdqk+O89NLCpSuLYtas2tLWlkyYkBxySLLsssmXv5w89tjieQYAAAAA3rpnnkl22CE56KBaCUp3lq68Umtr8sgjyRZbJN/5zqsncQYAgCVZe3tSV1dshtmzF95uanr97VmzFj42c2ay1VbJdtsln/lMMnZsrUxl222T669PRo168/Hb2t5e7t7k9NNPz5NPPpmPfOQjGTt2bCZOnJhrr702P/jBD3Lcccfl1FNPzZw5c7L00ktn7733Tv/+/XPKKacUHRsAAAAAAAAAAADgHVG8AgAAAAAAALwjU6cmX/1qrRTloIOSe+6pTXLZ2dm148ycWZtc5/TTk7XXTt73vtoEOgAAAAAUo1qtFfGuuWZy3XWvnkS5CNVqMmdO8tOfJuusk9x1V9GJAACgZ2ho6PrvcN+q6dNr3y/Pt9xyCx9ffvkF6488svCxSiUZN6723uMPf0g+8IHkiSdqx/r1S/bd983Hb2x8O6l7h1KplBtuuCF//vOfs+eee+bSSy/NtttumyRZbbXVcthhh+UjH/lIzjrrrDz44INJkk022SRrr712rrvuuszTXAkAAAAAAAAAAAD0YopXAAAAAAAAgLft8suTUaOSX/xiQTHK4jZvXjJ3bq10Zaedkv32q40NAAAAQPepVJJDDkm+8IXaZzPt7UUnWlhra22i5i23TC67rOg0AABQvLq62lK0sWMXrG+99YL1VVdNVl55wfY//1l7bW5+7ftUq7VlvqFD33jcSqVW0NKXTZ48OfX19fnoRz+aJGlra0uSdHR0JEl22223PPbYY5k2bVqSZNiwYVlvvfUyfPjwTH1lIw4AAAAAAAAAAABAL6N4BQAAAAAAAHjLpk5Ndtst2XPPZPr05L/ztXS71tbkggtq5S/XXltMBgAAAIAlTUdHsvfeyTnn1D6f6amq1Vq+PfesZQUAgCVdY+Pbu+7ooxcUnZx99sLHVlop2XXX2rLxxgv2t7Qs2L/llgv2n3rqgvXPfjb55jdr5/zpTwv2//3vyf3319Z32CF5+OHk2GNr/7bfbrva69/+Vitrme+22974GTo7+37xyrx585Ikc+bMSZLU19cv9Proo4+ms7MzU6ZMefmaI444IkcffXSWW265bk4LAAAAAAAAAAAA0HXqiw4AAAAAAAAA9C6XX57su29t0sr/zttSqLlza8tHPpJ88pO1iXoGDiw6FQAAAEDf1NmZ7L57cs01Pbt05ZXmzEm++MVaYcznPld0GgAAKM6qqyYTJ3btPceMSX73u1fvHzYsufTS2vp119UKU5LkhhuSH/4w+c53krq65PjjF77uiSeSAw5YeN+oUbXzX8/llyd//OMb56xWk+WXf+NzeruPfOQjOfjgg3PjjTdml112yVJLLZUkmTt3bm655Zacc845aW5uzujRo1++ZtSoUUXFBQAAAAAAAAAAAOgyilcAAAAAAACARVKtJocfnvz2tz1zUs3W1uSCC5K//z256abapEEAAAAAdJ1qtVZc0ptKV+ZrbU2+9KVk8ODkE58oOg0AABRjiy26vnjl7fjud5Px42v/Rt9446SlJZk0qVagcsIJyQsvLDj3rruSU05JNt88WXnlZOjQpFJJnn02ufPO5Pzzk7/8pfZ+5Y2stVZSLi/Wxyrc0KFDc8ABB+TXv/51mpubc9hhh+XJJ5/MxIkTc+655+bxxx/PbrvtlpEjR6ZaraZUKhUdGQAAAAAAAAAAAKBLlKrVN/t1UgAAAAAAAGBJ19mZ7LtvcsklPX9SzXI5WWqp5MYba5PnAAAAANA1vv3t5Gc/6/mfD72Rfv2Sv/0t2XrropMAAED3O/vsWtnJ7NlFJ+lepVLtuU85pegki9+LL76YAw88MBdffHGSpLm5OZ2dnWloaMgnPvGJHH/88RkxYkTBKQEAAAAAAAAAAAC6luIVAAAAAAAA4A11diaf+ERyzTW9Z1LNUikZNCi56aZk3XWLTgMAAADQ+912W7LddsmcOUUneeeGD08efjgZMKDoJAAA0L3uuSfZcstk5syik3SvgQOT3/wm+dSnik7SPaZNm5ZLL700f/7znzNnzpysssoq2XzzzfOhD30oq666ajo6OlJfX59KpZJyuVx0XAAAAAAAAAAAAIB3TPEKAAAAAAAA8Lqq1eSzn00uvLD3lK7MVyolQ4Yk48cnI0cWnQYAAACg95o7N1lzzWTSpKKTdI3m5mSvvZLf/rboJAAA0L06OpL+/ZN584pO0r3690/uvDNZY42ik3SvefPmpbGxMTNnzszAgQOTJG1tbWlqanrVudVqNaVSSRkLAAAAAAAAAAAA0CspXgEAAAAAAABe19e+lvzyl8ns2UUneXvK5WTYsOTuu2uvAAAAALx1X/5y8pvf9L5i3jfS0pJccUUyZkzRSQAAoHuts05y//1Fp+he/fols2bVvj9eUswvUpn/es899+Skk07Krbfemve+970ZOnRottxyy4wYMSIjR47M4MGD09LSUnRsAAAAAAAAAAAAgLdF8QoAAAAAAADwmsaOTXbeOZkzp+gk70xDQ/L+9yd//WtSKhWdBgAAAKB3ue22ZLvtev9nRK9l+PDk4YeTAQOKTgIAAN3nJz9Jvve9vvlv/NdSLid77JGcd17RSYp1/PHH5zvf+U6GDx+e0aNH5957782kSZPS0NCQcrmclVdeOUOHDs2HPvShDB48ODvttFPWWGONomMDAAAAAAAAAAAALBLFKwAAAAAAAMCrzJqVrL568uyzRSfpGv37J2eckey5Z9FJAAAAAHqPefOSNdZInnyy6CSLR3Nz8ulP1z43AgCAJcXUqckKKyRz5xadpHu0tCQ33JCMHl10kmJUKpWUy+XceeedOfDAAzNt2rQ89NBDeeaZZ9LQ0JB//etfmT59eu67775MnTo1F154YV544YWss846ueeee4qODwAAAAAAAAAAALBIykUHAAAAAAAAAHqeI45IZswoOkXXmT07OfDAvlMkAwAAANAdLr64NilzXzV3bvKHPyTPPVd0EgAA6D5DhyYf+1hSXkL+unTVVZfc0pUkKf/3P/RGG22UnXbaKY888kguvPDCLLfcchk0aFB23HHH7LnnnvnGN76RLbfcMmPGjEm5XM59992X22+/veD0AAAAAAAAAAAAAItmCfnVWAAAAAAAAGBRjR2bnHdebeLJvqStLfnsZ5NqtegkAAAAAL3Dj3+czJpVdIrF74wzik4AAADd6ytfSfr1KzrF4jdgQHLUUUWnKF6lUkmS7LLLLhk1alSOPfbYJElDQ0MmTZqUX/3qV9l9992z//77589//nPGjBmTM888MyuvvHKRsQEAAAAAAAAAAAAWWalaNa0QAAAAAAAAUDN7djJqVPLss0UnWTz6969NpLnnnkUnAQAAAOjZ7rkn2XTTZM6copMsfssskzzzTFJXV3QSAADoPmuvnUycWHSKxWvAgOT555Pm5qKTFKtaraZUKiVJjj766Bx77LE566yzUiqVcs4552TcuHGpVCr54Ac/mH333Tdbb711hg0bljpvkgAAAAAAAAAAAIBeor7oAAAAAAAAAEDP8dvfJjNnFp1i8Zk9O/nqV5M99kjK5aLTAAAAAPRcP/1p0t5edIru0daWXHVV8uEPF50EAAC6z7e+lRx0UO071L6ouTn5/OeVriR5uXQlSdZaa60MGTIkhx9+eGbPnp36+vp8+MMfzj777JPNN988yy677ELnd3Z2KmABAAAAAAAAAAAAerxStVqtFh0CAAAAAAAAKF61mqy8cjJ5ctFJFq8BA5JLLkm2377oJAAAAAA908yZyfDhyZw5RSfpPlttldx4Y9EpAACg+1QqyWabJXfckXR2Fp2m6w0bljz8cDJwYNFJeoY77rgj//jHP3LhhRdm/PjxKZVKef/735/vf//7GTlyZIYNG7ZQ4QoAAAAAAAAAAABAb1IuOgAAAAAAAADQM1x3XTJ9etEpFr9Zs5ITTyw6BQAAAEDP9ac/JeUl7DfNx49PJk0qOgUAAHSfcjm54IKkqanoJF2vpSU5/3ylK6903HHH5Rvf+EYef/zx7LTTThkyZEimT5+ezTffPMOHD3/d0pV//etfOeaYY7o3LAAAAAAAAAAAAMBbtIT9ORwAAAAAAADwev7v/5LZs4tO0T1uuCGZPLnoFAAAAAA90zXXLDmfE83X0JDcckvRKQAAoHuNHJmccELSv3/RSbpOc3Oyxx7JmDFFJ+lZ9tlnn+y999654oorcs455+QTn/hEnnnmmUyZMuV1r6lUKvnHP/6RH/zgB/n3v//djWkBAAAAAAAAAAAA3ppStVqtFh0CAAAAAAAAKNZTT9Um1WlrKzpJ92hqSr785dokQgAAAAAsbNVVkyee6Lr77btv8rvfLdgulRb92g02SI48Mtl222S55WqFMJMn10pSvv3t5MUXuyZjqZQccURy8sldcz8AAOgtKpVks82SO+5IOjuLTvPODR+ePPxwMmBA0Ul6ntbW1jQ3N6dcLuehhx7K448/nve+970ZPHjwq86tVqsplUq5/fbbs+eee2adddbJZZddVkBqAAAAAAAAAAAAgDdXLjoAAAAAAAAAULwzznhrE172dm1tyS9/2TcmDgIAAADoSnPmJFOmFJ2i5pBDkgkTkn32SVZZpVamO3Rosv76yYEH1opYukq1mtx4Y9fdDwAAeotyOfnTn5Lm5qKTvHP9+iXnnad05fW0tLSkXK79WfEaa6yRD3zgA69ZupIkpf/+AsH666+fPfbYI1dccUUefvjhbssKAAAAAAAAAAAA8FYoXgEAAAAAAABy5ZXJ3LlFp+henZ3JAw8UnQIAAACgZ7n77qSlpegUyfbbJ6eemtTV1Up0f/7z5OMfTz7wgWS//ZIzz0xmz+7aMe+/v1bAAgAAS5rVVksuvLBWXNJbtbQkxx2XjBlTdJLepfoGb4Kq1Wqampqy0047ZcSIEfne977XjckAAAAAAAAAAAAAFp3iFQAAAAAAAFjCVavJffe9/vF9962dM39ZFOutl/z0p8lNN9UmwJx/7WOPvfb5K62U/OY3yYQJyTPPJPPm1a574IHkrLNq93ulhobk859P/vjHWvYXXqhNwPnUU8nFFyfbbLNoOSdMWLTzAAAAAJYUEyYk7e1Fp0iOPz4p//e33Q88MDnssOSSS5J//CP53e9qnw09/njXj/t6n18BAEBf96EPJWef3TvLV/r3T448Mvnyl4tO0vuUSqVX7atUKkmSzs7OJMno0aOz++6754ILLsjkyZO7NR8AAAAAAAAAAADAolC8AgAAAAAAAEu4Rx9NXmMulXdkzJjkiCOSLbdMWlre/PyRI2uTZW68cTJ8eK1YpaUlWXPNZL/9kn/9K9lsswXnDx1aK2rZa69k7bWTpZdOGhuT5ZdPPvax5PrrkwMOeOMxZ81Kbr75HT0mAAAAQJ9z003JnDnFZlhhheQ976mtz5mTDBuW/PvfSWtrrXj3rLNq53S1urrkjju6/r4AANBb7LFH8stf9q7ylZaW5ItfTH7wg6KT9D7VavU195f/24JZX1+fJGlubs7uu++e5ZZbLscff3y35QMAAAAAAAAAAABYVPVFBwAAAAAAAACKNWFCUt/F3xxOn55cdVUyfnyyzDLJwQe/8fmzZiXnnZeMHZtMmZJ0dCRbbZV885u1Epbm5uTQQ5Nbb134uuuvTy64IHnooVpJyzHH1CbiTJKTT07++Mc3nij0ppveyVMCAAAA9D3PPFN0gmSDDRas9+uXnHjiwtv77ZfsuGOtqPeJJ7pu3I6O5MUXu+5+AADQG+27bzJ4cLLXXsWXMr6Zlpbku99NvvGNopP0Po899lhGjBiR6dOnZ/LkyRk2bFj+/e9/p1wuZ86cOZk4cWKWWWaZ3HvvvUmSGTNmZOrUqfnVr36V448/PkOGDCn2AQAAAAAAAAAAAABeQfEKAAAAAAAALOFuuy2ZObNr73nOObUlqU3M82bFKxMmJHvvvfC+v/+9NsnmrrvWtgcNWnBs9uxkm22SG29csO/aa2sTg158cW174MBk3XWT229//XEfeijp7Ezq6hbtuQAAAAD6up4wsfL/zt87ZUryla/U1k86KVlhhWS55ZIf/SjZc8+uG7ezM5k7t+vuBwAAvdVHP5r89a/JbrvVvpttays60cLq6pLm5uS002rfR/PWdHZ2Zq+99sq0adMyadKktLS05KWXXkp7e3uamprS9j//wavVJFklyS4plzfP6NHtqVRq/1/Mm1c73tSUNDYmw4YlW21VK8ocPToZOTIplYp4SgAAAAAAAAAAAGBJongFAAAAAAAAlnA33jh/opSeo3//ZMsta8t8f/vbgvVZsxYuXZnvgQcW3p41643HaWioXbP22m8/KwAAAEBf0hOKV/63/OTYY5M//am2PmRI8qtf1dZ32qlrx+3s7BnPDwAAPcH73pc88khy8MHJ5Zcnra1FJ6rp3z9Zf/3kgguSlVcuOk3vVFdXl5133jm/+MUvMmTIkKy11lrp6OjIgAEDMnLkyMycOTMrrLBJ7rhj49x//2p59tllU6lU09BQypw55Tz66Os3qTzxRDJ+fDJgQO09VrVa+z5+xx2TL3whWWmlbnxQAAAAAAAAAAAAYImheAUAAAAAAACWcM8+W3SCBX760+SIIxbe9/zzyc9/npx++ptfv8ceC9YffDCZOPGNz6+rqz2/4hUAAACAmtLrz5/bbZ54YuHtxx577fUBA2p5u6pUuFRKyuWuuRcAAPQFQ4Yk55+f/PWvyWc+k8yenbS1FZOlri5pbk5+8pPkwAN7xnuX3uyb3/xm9thjj4wYMSL9+/fP9OnTM3jwkNxwQ3LiibX/7qXSwsWY8+Yt2r2r1WTmzAXbEyYk995b+2+31VbJUUclY8Z4/wUAAAAAAAAAAAB0Hb+WCAAAAAAAAEu4V06U0lM1NdUm0nkje+yRfOtbtfV585LPf37R7j1nzjvLBgAAANCXtLQUnSD597+TadMWbK+66muvT57cdaUrSe3zp379uu5+AADQV+y0U/LII8lHP1r7N3NDQ/eNXS4n/fsnm26a3HdfctBBSle6Ql1dXdZYY430798/M2dW8oc/DMmqqyYf/nA1V11VK9jpyt8lmH+/f/wj+djHkpVWSk4+OXnppa4bAwAAAAAAAAAAAFhyKV4BAAAAAACAJdy8eUUnWOCUU5Kttko+/OHkmGOSmTOTZZdNvv3t5PTTX/+6I45Izjsvqa+vTdbyyU8mN9zw5uNVq72jeAYAAACgu3Rn8cjRR9c+n6lWk7PPXrC/vT359a8XbH/nO7XPez75ydr6fOed17V56uqS5uauvScAAPQVQ4YkF1yQ3HlncsABtdLG/v0X33j9+tX+fb7bbsm11yY33ZSsssriG29Jdd11yRprlHPUUcmTTyazZpW6tODytcyalTz1VPLd7yYjRyZ/+9viHQ8AAAAAAAAAAADo+xSvAAAAAAAAAD3G448n48Yl/+//Jd//fvKVryw4tt9+SWPjq685+eTkpz9NyuVk+vRkxx2Tyy5b9DEX96QxAAAAAL3JyJFFJ6j5/vdrnxMlyUorJX/6U21ZaaXavltvTY49tmvHrK9PRozo2nsCAEBf8653Jaefnjz/fHLqqckaa9QKWBoa3vm96+qSgQOT4cOTY45JJk9O/vznZNNNk1Lpnd+fBWbNqhXo7LRT8uyzSWtr92dobU1efDH5+MeTvfdOZszo/gwAAAAAAAAAAABA36B4BQAAAAAAAJZwr1Vm0t369Xvt/ZXKgvX6+mTQoAXbjY21yTa//OXa9hNPJFtumVx33aKPWyq9/tgAAAAAS6IttqhNmly0uXOT978/+frXk7vuqk3IO2dObf0b30i23bbrJwZua0tGj+7aewIAQF/V0pLsv3/ywAPJ2LG1YsQdd6yVpjQ01L7bfaMylrq62jlNTcmQIbV/43/728kllyRPPVV7L7D00t32OEuU665LVl89+eMfa++zitbamlx8cTJqVPK3vxWdBgAAAAAAAAAAAOiNStVqtVp0CAAAAAAAAKA4K6+cTJr0+sf33Tf53e8WbJdKtdejj06OOaa2/rvfJfvtt+CclVZKNt64tj5mTHLYYbX1555LvvCF2voLLyTjxtXWb7stmTw5+cc/kscfT6rVZJNNkq99bUHZyiOP1CZ/SZLm5uTqq2uT7yTJtGnJgQfWJuB5pQcfTJ5//vWfbfDg2gQuY8a8/jkAAAAAS5J77qmV286cWXSS7rfUUsnUqUWnAACA3m/atOSOO5Lx42vf/7a2JrNmJZVKrehxwIBkueWS97ynVn643HJFJ14yVKu17+BPP71nFK68lpaW5DOfqWUsl4tOAwAAAAAAAAAAAPQW9UUHAAAAAAAAAIq1zDJvXLzydowZs3BZy3zDhiWXXlpbv+66ZLvtauuNjcnHP15bXsvMmckBByzYHj58QelKUpsU889/fvV1n/1scs45r5+zUkmWXfb1jwMAAAAsadZaK2lrKzpFMTbYoOgEAADQNyy1VPL+99cWeobOzmS//ZKLLuq5pStJraTn3HOT559PLrggaWgoOhEAAAAAAAAAAADQG5SLDgAAAAAAAAAUa6utklKp2AynnJJcfHHyyCPJSy8lHR3J9OnJ+PHJiScm66xTK2rpanPn1iYTBQAAAKCmvj4ZNaroFN2vrm7hol8AAIC+oqMj2W23WulKa2vRad5ca2ty9dXJTjsl8+YVnQYAAAAAAAAAAADoDUrVarVadAgAAAAAAACgOOedlxx0UDJzZtFJut+7351MnFh0CgAAAICe5YADkt/+tugU3WvQoNrnZDvvXHQSAACArlOpJJ/+dHLZZb2jdOWV+vVLPvCB5OKLa2WZAAAAAAAAAAAAAK+nXHQAAAAAAAAAoFijR9cmW1kSbbFF0QkAAAAAep6dd04GDiw6RfeaNy/ZfPOiUwAAAHStww7rnaUrSTJnTvKPfyT7759Uq0WnAQAAAAAAAAAAAHoyxSsAAAAAAACwhFtjjaSjo+gU3a9//2TLLYtOAQAAANDzfPjDSV1d0Sm6T7mc7LJLMnRo0UkAAAC6zqWXJmef3TtLV+ZrbU0uuij5wx+KTgIAAAAAAAAAAAD0ZIpXAAAAAAAAYAlXLidrrVV0iu5XLiebbFJ0CgAAAICep6EhOfTQpKmp6CTdo1+/5KtfLToFAABA13nxxWS//Xp36cp8s2cnX/xi8vTTRScBAAAAAAAAAAAAeirFKwAAAAAAAEB22CFpbCw6RfeqVpfMwhkAAACARXHwwUmpVHSK7rHCCsl73lN0CgAAgK5zwAHJnDlFp+g6bW3JZz5T+54fAAAAAAAAAAAA4H8pXgEAAAAAAABy4IFJeQn69rChIdl//9orAAAAAK82YkSy3XZ9v3xlwIDkqKP6/nMCAABLjksvTa65plZW0le0tye33pr84Q9FJwEAAAAAAAAAAAB6olK1Wq0WHQIAAAAAAAAo3nbbJdddV3SK7tHcnNx7bzJqVNFJAAAAAHqusWOTXXZJZs8uOsni079/8txzSUtL0UkAAADeuRdfTFZfPZk+vegki8eAAcmDDybLL190EgAAAAAAAAAAAKAnKRcdAAAAAAAAAOgZvv712iQlS4LRo5WuAAAAALyZ970v2XDDpL6+6CSLR//+yTHHKF0BAAD6jmOPTVpbi06x+LS1Jd/+dtEpAAAAAAAAAAAAgJ6mVK1Wq0WHAAAAAAAAAIpXqSTLL58891zRSRavgQOTP/4x2WWXopMAAAAA9HxPPpmsvXYye3bRSbpWuZysv34yfnxSV1d0GgAAgHdu7txk2WWTWbOKTrJ49euXPPNMMmhQ0UkAAAAAAAAAAACAnqJcdAAAAAAAAACgZyiXkyOPrE1S0pc1NSU77VR0CgAAAIDeYeWVk5NPTvr3rxYdpUs1NSV//rPSFQAAoO/4y1+KTtA9yuXk3HOLTgEAAAAAAAAAAAD0JKVqtdq3/gIOAAAAAAAAeNumT09GjkymTSs6yeLRv39totAvfKHoJAAAAAC9R7WaDBp0V2bNWidJQ9Fx3rH+/ZNjjkm++tWikwAAAHSddddN7ruv6BTdY5VVksceS0qlopMAAAAAAAAAAAAAPUG56AAAAAAAAABAzzFkSPL73yctLUUn6Xr19ckGGySf/3zRSQAAAAB6l7Fj/5lZs3ZN0lZ0lHesXE7WWCP58peLTgIAANB17rijVkSypHjhheTGG4tOAQAAAAAAAAAAAPQUilcAAAAAAACAhXz4w8nOOydNTUUn6VpNTcn55yelUtFJAAAAAHqX5ZZbLs3Nz2WDDU5JuTy36DjvyODByUUXJXV1RScBAADoOiefnLT1/q7MRdbamvzf/xWdAgAAAAAAAAAAAOgpStVqtVp0CAAAAAAAAKBnmTYtGTWq9toX9O+fnHRScuCBRScBAAAA6J223377rLPOOqmrOySnnLJyKpXmoiO9ZQMHJjfdlKy/ftFJAAAAutbQoX3n+/1F1a9fMnt2UioVnQQAAAAAAAAAAAAoWrnoAAAAAAAAAEDPs9RSye9/n7S0FJ3knauvTzbYIPnCF4pOAgAAANB7rbPOOrniiivyox+tmoMOej51dXOLjvSW9O+f/O1vSlcAAIC+59lnk9bWolN0v1IpefTRolMAAAAAAAAAAAAAPYHiFQAAAAAAAOA1ffjDyR579P7ylYEDk/PPr026AgAAAMBbU6lUkiTbbrttnn/++Tz88MM57bSV8s1vzkhd3byC0725UikZNCi5/vpk882LTgMAAND1JkxImptf//i++ybV6oJlUay3XvLTnyY33ZTMnr3g2scee+Prdtklueaa5MUXkzlzkgcfTH7yk2To0Nc+f+edk7/+NXn++aStLZkyJfnjH5N11nnzjPX1tWcHAAAAAAAAAAAAULwCAAAAAAAAvK4zzkjGjEn69VvE2Vd6mIEDa5Nqrrxy0UkAAAAAeqdyufYr52PGjElLS0suvPDCJMmxxw7PWWfVp75+XpLOAhO+vqamZOmlk1tvTUaPLjoNAADA4nH77bVylK40ZkxyxBHJllsmLS2Lds0xxySXX5584AO1opXm5mSNNZKvfCUZPz5ZccWFzz/++OTKK5Mdd0yWWSZpbExGjEj22qt2/o47vvF4M2cmt932dp4OAAAAAAAAAAAA6GsUrwAAAAAAAACv6/bbb83IkV9LZ+etSVqLjvOW9O+f/P3vyXrrFZ0EAAAAoPepVhcU8VYqlQwYMCCrrbZaxo8f//L+ffYpZ8UVd0up9FCSLp7l9x1qaUk+9rHkoYeStdYqOg0AAMDic/31SUdH195z+vTkqquSY49NfvnLNz9/q62So4+urXd2Jt/8ZvLRjya33FLbt9pqyZlnLjh/s81q58z33e/WCltOOqm23dycnHtustRSrz9mtZrccMNbeSoAAAAAAAAAAACgr1K8AgAAAAAAALymxx57LHvttVd+/eufZ7vtfpSll743pVLPL18plZJBg5KxY5NNNy06DQAAAEDvcccdd+T2229PkpRKpZf3l0ql1NfXZ9ddd81tt92WqVOnJkne//73Z/Lkq3PCCf8vH/vYgymV5ibpLCL6y+rrOzN0aPKXvyTnn58MGVJoHAAAgMXurru6/p7nnJPstFPyve8lt9325ucfccSC9bPOSn70o+Syy5JPfjKpVGr7d9ghWXvt2vquuy44//rrkx/+MPnHP5KvfjV58MHa/qWXTvbd943Hve++WgELAAAAAAAAAAAAsGRTvAIAAAAAAAC8pn333TflcjlnnXVWrr76sjz22HoZM2ZW6urmFh3tdTU0JEstldx8c/Ke9xSdBgAAAKD3OOOMM7LvvvvmqKOOytNPP73QsfklLJtssklefPHFPPzwwzniiCMyduzYHHHEETnyyMNy8cUb5eSTb8qAAU+lpaVSxCOkoaE9n/hEXR5+uJqddiokAgAAQLfq7EymTy86RbLddgvWb7ppwfrkycmTTy7YHjOm9rrUUgv2zZ698L1mzXrt+76Wzs7kpZfeWlYAAAAAAAAAAACg71G8AgAAAAAAALzKFVdckZtvvjmf/OQns/vuuydJBg7sl7//fViOOmpKkllJ2gvN+L/6908+8IFk4sRknXWKTgMAAADQe5x//vk57LDDMmzYsBx99NFZfvnlU61WkyTVajWVSq1IZf3118/KK6+cXXfdNaeeemo++9nP5sgjj0xDQ0OS5Igjts9TTy2Tn/60nNVWq31e89/OlsWoLXV17Xnve2fl6qsbcv75yVJLLfZBAQAAeoS5c5P6+mIzDBmSDB26YPuZZxY+/srtUaNqrxMnLti33XbJ+96XNDcnH/1ossEGC46tuuobj11XV/sZAAAAAAAAAAAAAEu2gn+dEgAAAAAAAOiJJk2alLq6umy22WZpaGhIpVJJqVRKqVTKcceNytVX75pnn/1pXnhhpbS1NRSatbGxNgHLmWcm/+2IAQAAAOhTZs+enaeffjpTpkzJlClTMnfu3HR0dKSzszPlcjn19fVpbGzM8OHDs8IKK2TEiBEZMmRISovQenLPPffkkEMOyfbbb59jjjkmo0ePTpKFri2Xy0mS4cOHZ5dddsnPf/7z7Ljjjvna1772cklLtVpNuVzOwIH98oUvJJ//fHLLLclPfpJcdVXtPl05GW5DQ1vq6krZbbep+cY3BmbddQd03c0BAAB6iTlzkv++ZStM//4Lb8+b9/rbA/771u3ss5Mjj0xWXjnp1y8ZO/a1793c/MZjl8u1nwEAAAAAAAAAAACwZFO8AgAAAAAAALzK7Nmz097enkceeeTlfe3t7WlsbMx//vOfzJ79QPbY4/SstNL38rWvdaajoy5J9xew9O+fbLttbVKWYcO6fXgAAACAxWLatGm555578vjjj+eZZ57JvHnzUl9fn/b29lQqlde97rHHHktDQ0Oq1WqSZNlll80qq6yStddeOyussMKriliq1WrOO++8NDQ05Atf+MLLpSsvvvhiLrjggowbNy5PPfVUPv7xj2f06NHZcsst85Of/CSbbLJJVllllay11lpJ8nJh7yuVSskWWyQXX5w891zym98k552XPPJI0tSUVCrJ7NmL9vMol2uT87a3J+VyNeus05lDDqnLHnvUp6lp+UX9sQIAAPQ5nZ21919F+t/3dk1Nr789a1bt9aWXkm22SU4/PfnQhxaUxzz1VHL//cn229e2p01747FLpaSj4+1nBwAAAAAAAAAAAPoGxSsAAAAAAADAq3zwgx/Msccem5NOOimbbbZZNt988zQ2NiZJLrjggjz88MN5z3s2yac+NSgbbfRIPvjBCens/GiamhrT2rp4s5XLSXNzsuqqybHHJh//+OIdDwAAAKA7VCqVPPLIIxk3blymTJmSSqWyUMlKZ2fnm96jWq1m3rx5L28/9dRTeeqppzJ+/PgMHDgwW265ZdZdd92XP+cplUoZP358Vl111eyyyy5Jkttuuy3/93//l4svvjhNTU1pa2vLDTfckI022iiHHnpo9t1333zmM59ZaMz/LV35X8OGJd/5Tm3p6EgmTkzGj0/GjUtuvjl58slaqUp7e1KtJnV1SX197TOgtdaqZqutKtl887pstFElq65aTqm04NfgF2V8AACAvqq5uVZsWaTp05OpU5OhQ2vbyy238PHlX9GX+cgjC9afeCLZeedkqaWSUaNq93nsseTXv15wzt13v/HYlUrSr987SQ8AAAAAAAAAAAD0BYpXAAAAAAAAgIVUKpWMHDkyH/zgB3PxxRdnyy23zEEHHZSRI0dm3Lhxufzyy/OhD30on/rUp1KpVLLNNiOz0ko7ZMMNr8lWW52Z//u/5KWXklmzujZXS0tt0pSPfzw58shk9OiuvT8AAABAEVpbW3PHHXfk1ltvTXt7+0LFKV2lvb09U6dOzd/+9rdcffXVWX/99bPZZpulqakpM2bMyFJLLZUkmTx5ck499dRceuml+dGPfpRtttkmjz32WP7617/mwgsvzI9//OOMHDky22677cuFJ2+19KS+Pllvvdqy334LH6tWa0u5/Mq9pSR1/10v538pXQEAAJZk/frVCi6LNnZssttutfWtt07OOae2vuqqycorLzjvn/989bXTptXKOZNaAcueey44dtFFbzxuZ6fiFQAAAAAAAAAAAEDxCgAAAAAAAPBfnZ2dqaurS7lczsCBA3PhhRfm29/+dk444YT86le/SpLU1dVl5513zllnnZUkKZfLuf/++/PSSy9lxIiWfOlLnTn88Lr885/J//1fcv31SV1dbbLMWbNqE2cuqqam2jJnTrLCCsmXvlSbjPO/84ACAAAA9GrVajV33nlnrr766lSr1XR0w0y580td7rzzztx9993ZaKONsuKKK+bmm29OkkyfPj3nn39+fvnLX+bAAw9Mkmy22WbZbLPNstxyy+Wkk07Kb3/722y77baLpfCkVKotrzRnzpx8+MMfzqOPPpprr702I0eO7PJxAQAAequGhtp38pXKW7/26KOTY46prf/udwuXY660UrLxxrX1+a9J0tKS7Lprbf2FF5Jx42rrp566oHjls59NHnkkuf/+5FvfWnDt3/9e2zffeeclkyYlt9+evPRSsv76yVFH1cZIkmuvTa655o2foaMj6d//LTw0AAAAAAAAAAAA0CcpXgEAAAAAAABy55135t///nc22mijrL/++i+XsBx33HH59Kc/nb/85S8ZOnRo1ltvvWy44YYZPHhwkqS9vT1XXnllZsyYkW222SZ1dXVJkve/v7ZUKslDDyUTJiS33JLcdFPyn//UCljmF7KUSklnZ+3cjo5kueWSTTZJtt02GT062WijZMCAIn86AAAAAF1rxowZufjii/P000+nvb2928evVCqpVCq58847s+GGG2b8+PH52te+llKplFVWWSW77757kgVFvauttlr23XffnH322bnuuuvy9NNPZ/nll++WrP369cvYsWOTJJMmTVK8AgAA8AqlUjJqVO17+K40ZkytjOV/DRuWXHppbf2665Lttqut33BD8sMfJt/5Tu13AY4/fuHrnngiOeCAhfctv3yy556vPf748a9/7JVGjEiamt78PAAAAAAAAAAAAKBvU7wCAAAAAAAAS7gpU6Zk//33z7PPPpuLLrooSV4uUOns7Mxaa62V733vey+fX61WX16/6KKLctppp2WbbbbJJz7xiVfdu1xO3vWu2rLXXrV9lUoybVoyd24yZ06tbKVfv9oycGDtFQAAAKAvqlarufPOO3P11Vens7MzlUql0DwdHR1Jkn333Tf/+c9/MnXq1MybNy+dnZ0vn1OtVlMqlbLuuutmvfXWy+OPP55+3fwBzm233Zbll18+K6644iJf09rampdeeinLLbfcYkwGAABQvK226vrilbfju9+tFaZ86UvJxhsnLS3JpEnJ5ZcnJ5yQvPDCwuf/6U+13ylYc81k6NBk9uzkvvuS889PzjgjWZSe0k03XTzPAgAAAAAAAAAAAPQupeorZ0UCAAAAAAAAljjvf//788QTT+RrX/taDjzwwEW+7sILL8wnP/nJrLnmmhk7dmyWX375xZgSAAAAoHebO3duLrjggjz11FNpX5TZY7tZR0dHWltbc+655+YnP/lJ9tlnnyRJe3t7Ghoa8u9//zs777xz1l577Vx44YUZOHBgwYlfX6VSyTnnnJPTTjst48ePLzoOAADAYnX22clhhyWzZhWdpHs1NycnnlgregEAAAAAAAAAAACWbPVFBwAAAAAAAACKc84552TcuHE57rjj8rnPfe7l/ePGjcv999+fe++9N9tss01Gjx6dESNGpLGxMUlt8sp3vetd+cY3vpEdd9xR6QoAAADAG5g9e3bOPvvsTJ8+PZ2dnUXHeU319fUZOHBgPve5z+Xoo49OW1tbPv/5z6ehoSFPP/10zjjjjEyZMiXHH398IaUr1Wo1pVJpkc4tl8uZMWNG7rjjjjz88MNZffXVF3M6AACA4owenSzi26U+pbGx9uwAAAAAAAAAAAAApWq1Wi06BAAAAAAAAND92tra8ulPfzr/+c9/8pe//CXvfve7M3Xq1Fx66aU5/PDDM3v27JfP3WKLLXLooYdmt912S0NDQ4GpAQAAAHqXmTNn5swzz8ysWbNSqVSKjrNI5s2blz/+8Y9Zc801s/TSS+fuu+/Ogw8+mEMPPTQ/+9nPio73huYXtFx77bX5yEc+klNOOSUHHHBA0bEAAAAWm46OpKUlaW8vOkn3qq9PZsyoPTsAAAAAAAAAAACwZCsXHQAAAAAAAADoftVqNQ0NDZkyZUpWWGGFvPvd705nZ2cuu+yyHH744VlrrbVy3HHH5ec//3m22Wab3H777TnkkENyySWXFB0dAAAAoNdobW3Nb3/7215VupIkjY2N+fSnP53nnnsuf/rTn7Lsssvm+OOP7zGlK9Vq9U1/niuvvHJWXXXV/P3vf++mVAAAAMWor0/WXrvoFN1vlVWUrgAAAAAAAAAAAAA1pWq1Wi06BAAAAAAAAND95syZk8022ywjRozIVVddlRdeeCG77LJLZs2alQkTJqSxsTFJ8vTTT+cXv/hFTjjhhCy33HK5++67s+yyyxacHgAAAKBna2try29/+9u8+OKLvap05ZUaGxvzvve9L5tttllKpVLRcdLR0ZHOzs40NTW95vHOzs7U1dUlSaZPn56DDjoo48aNy6RJk7ozJgAAQLc7++zksMOSWbOKTtI9WlqS449PDj+86CQAAAAAAAAAAABAT1AuOgAAAAAAAABQjH79+mWbbbbJddddl1tvvTUzZszI7bffnuOPPz6NjY3p6OhIpVLJ8ssvn+OOOy6f/exn88wzz2TixIlFRwcAAADo8S6//PJMnTq115auJMm8efNy6623pqOjo+gomTBhQoYOHZqDDjooP/7xj3Pqqafmn//8Z6ZNm5bJkyenvb395dKVJBkyZEhGjx6dKVOmZMaMGQUmBwAAWPz22COpVotO0X0qlWTffYtOAQAAAAAAAAAAAPQU9UUHAAAAAAAAALpftVpNqVTKBz7wgZx22mn53ve+l3322SeDBg1K9b+zsZTL5ZTL5bS1taWpqSlrrbVWwakBAAAAeocHHnggDz30UDo7O4uO8o61trbm2muvzYc+9KFCc6yxxhqZNWtW/vznP2fOnDlJkgEDBmT27NlZc801s9FGG6Vfv35Zc801s+WWW2bQoEFpaGhIkowbNy477bRTkfEBAAAWq5aWZL/9kl//OmlvLzrN4lVXl+y+ezJkSNFJAAAAAAAAAAAAgJ5C8QoAAAAAAAAsgUqlUpLkIx/5SI4++uj84Ac/yOTJkzN9+vTcdttt+chHPpJyuZyOjo40NTWlUqnkscceS//+/VMulwtODwAAANBzzZkzJ5deemna+8hMtx0dHZkwYULWXXfdrLjiioXlGDRoUJ5++unce++9uf3229Pa2poHH3wwN998c1pbW/OnP/3p5ULh+UaNGpUkuemmmxSvAAAAfd5hhyVnntn3i1eampIjjyw6BQAAAAAAAAAAANCTlKr/+9dlAAAAAAAAQJ9WrVZTKpVefn300Ufzwx/+MJdccklmzJiRAQMG5Hvf+1722WefDBs2LEly6aWX5rDDDsu73/3uXHPNNQU/AQAAAEDP9Ze//CUPPPBAOjs7i47SpQYNGpRDDz00DQ0NhYw//7OsV5o5c2b69++f559/Pv/6178yd+7cPP7447nhhhsyffr0TJ8+Pffdd19Gjx6d22+/vZDcAAAA3WnzzZNbby06xeK17rrJPfcUnQIAAAAAAAAAAADoSRSvAAAAAAAAwBLisMMOyxFHHJGRI0e+6tjUqVPzs5/9LH/+85/z8MMPZ8iQIdloo42y9dZbZ9q0aTn//POTJP/617+y8sord3d0AAAAgF7hgQceyEUXXZT29vaio3S5+vr6jB49Oh/60IeKjpJKpZIkKZfLrzr2yoKWiRMnpq2tLQMHDsyoUaO6NSMAAEAR/vGPZNddk9bWopMsHi0tyR//mHz0o0UnAQAAAAAAAAAAAHoSxSsAAAAAAACwBPj5z3+eww8/PD/96U9z2GGHvTz5ZLVaTbVafXmSyrFjx+aiiy7KbbfdlgkTJrx8/c4775xDDz00O+ywQyH5AQAAAHq6SqWSk08+ObNnzy46ymJTX1+fgw8+OEOHDi06yqv87+dclUrlNYtZAAAA+rq99kouvjhpays6SddqbEw++MHkiiuKTgIAAAAAAAAAAAD0NIpXAAAAAAAAoI+bPHlyRo4cmU9+8pM54YQTstJKK73h+XPmzMm0adPy5JNPZtq0aRk+fHg23njjbkoLAAAA0Ds98MADufjiizNv3ryioyw25XI5m2yySXbccceio7xlnZ2dqaurKzoGAADAYjdjRjJqVPLii0Un6VqDBycPPZQsu2zRSQAAAAAAAAAAAICepr7oAAAAAAAAAMDitffee2fEiBHZb7/9FipdmThxYu6///5MmzYtq6++et73vvclSfr165fm5uaMGDGioMQAAAAAvc+4ceP6dOlKklQqldx5553Zfvvt09DQUHScRTJ37txcccUVefHFF3PQQQcVHQcAAGCxGzw4Offc5BOfSFpbi07TNfr3T848U+kKAAAAAAAAAAAA8NrKRQcAAAAAAAAAFp+f//znufHGG/OlL30p22yzTZLkxRdfzI9+9KNstNFG2X333fOFL3whY8aMyZ577pmnnnoqSVIqlYqMDQAAANCrTJ06NU8//XTRMbpFqVTKfffdV3SMt+S6667L17/+9aJjAAAAdJsdd0x23TVpbi46yTvX2Jhst12tSAYAAAAAAAAAAADgtSheAQAAAAAAgD7qmWeeyZFHHplPfvKTOfj/s3fv0XYVhL3vf3M9sjd5SggQEh4BYwQCBgkxPIRih1YlikIrOOoD5RZb9fZo67GOcU7voJ4xPBePj9bb9nDUc1F8tCJWUYeiqDwjEMCClwoND4EACcQYIGSHZK+917x/LAmFREzI2ntm7nw+Y2Sw1spac/4m/2VlZ37f+9602+2sWbMmf/u3f5u//uu/zoIFC/L+978/H/rQh7LXXnvlkksuycknn5zbbrut6ukAAAAAtbJixYp0u92qZ4yL4eHhLF++vOoZO2xwcDALFizIxo0b89BDD1U9BwAAYNxceGEyY0bSqPG/JC6KZNq05KKLql4CAAAAAAAAAAAA7M5q/OOSAAAAAAAAwPO54IILMjo6mhUrVuTf//3fkyQ33HBDPvGJT+Td7353Lr/88vz93/99PvGJT+Suu+7KH/zBH+S+++7Lt771rYqXAwAAANRHp9PJbbfdtseEV5Jkw4YNefjhhyvd0O12U5bl877n6d9/6UtfmlarlauvvnoclgEAAOweZsxIli/v/beupk1Lrr022XffqpcAAAAAAAAAAAAAuzPhFQAAAAAAAJig3ve+9+W9731vVq9eneOOOy7vfe9784UvfCHz5s3L5z//+cydOzdJMjw8nLlz5+ZjH/tYGo1GLrnkkmzatOl33rgSAAAAgOTBBx9MURRVzxhXIyMjW0O/VSjLMo1GY5v/72VZZnR0dOvzp2M48+bNy7x58/KjH/1oXHcCAABUbf785JprkunTq16y86ZMSX784+TII6teAgAAAAAAAAAAAOzuWlUPAAAAAAAAAPqvLMssWLAg//iP/5hTTjkln/zkJ/PZz342SXLppZcmSUZHR9NsNjNp0qQkybHHHps5c+Zk7ty5mTx5svAKAAAAwA5YvXp1Op1O1TPGVVmWeeCBByo7/80335ybb745Bx98cI444oi8+MUvzpNPPpnp06en2Wxufd/Tj2fNmpWjjz46y5cvr2oyAABAZY4+Orn22uTUU5Mnnkjq8KMA06cnV1yRLFlS9RIAAAAAAAAAAACgDoRXAAAAAAAAYAIqiiLdbjeNRiNnn312li5dmo997GN5+OGHc/TRRyd55saTZVmmKIrcfvvtWbduXY4//vg89dRT2Wuvvaq8BAAAAIBauP/++9Ptdn/n+xYtWpQ3v/nNW59/9KMf3eY9559//tbHl112WX7+85/v1Jbjjjsuy5Yte9a2iy+++Ldu+G2uvvrqXHPNNc/7nkcffXTr90rjbe3atfnzP//zJMmBBx6YkZGRvOxlL8vLX/7yTJ48OYcffniWLl2aTqeTWbNmZdasWXn5y1+eb33rW773AgAA9kiLFiUrViSvfGXy2GPJyEjVi7av1UqmTeuFYo46quo1AAAAAAAAAAAAQF0IrwAAAAAAAMAE1Wg0UpZlkmTevHn5/Oc/nxUrVmTevHlb3/P0zTFHR0dz+eWXZ3h4OKeffrqbTwIAAADsoDVr1lQ9IUkyc+bMvOY1r+nLsXYkJNPtdvPkk09m+vTpfTnnzjj11FPzJ3/yJxkeHs7KlStz880354YbbsgVV1yRJGm32+l0Otl3331zzDHHZJ999snatWuTJLfccktOPvnkcd8MAABQtQULkp//PHn723sRlqGhqhc925QpvUDM176WHHRQ1WsAAAAAAAAAAACAOhFeAQAAAAAAgAmsKIokyejoaJrNZpYuXZrkmeDK07//7W9/O5/97GezdOnSvP3tb69sLwAAAECdPPXUU9m8eXPVM1IURc4444xMmjQpnU4n7XZ7u++7++67c9FFF23z+v77759ly5Yl6X1v9Itf/OJ3nrPZbGb16tWVhFemTp2az33uc0mS1atXZ/LkyfnlL3+ZFStWZGhoKPfff3+uuuqqjIyMZMWKFdmwYcPWz/74xz8WXgEAAPZYBxyQ/PjHyZe/nLz//cmWLUmnU+2mVisZGEg+9ankPe9JfvNjDAAAAAAAAAAAAAA7THgFAAAAAAAA9gDNZvNZz4v/cKeSK664IhdccEG2bNmSr371q+M9DQAAAKC21qxZk3a7nS1btlS64+STT86BBx6Yxx9/PHfeeWdOOOGE7b5v06ZN2bRp0zavL168eOvjlStXZv369b/znMPDw3n44Ydz+OGHv/Dhu6AsyyTJnDlzkiTHHntsjj322CTJ5s2bMzg4mE2bNuXmm2/O0NBQ1q1bl+985zuZMmVKJXsBAAB2F0WRvPOdyWtek7zjHcmNNyZDQ9VsmTIlWbQo+ed/Tg4+uJoNAAAAAAAAAAAAQP0JrwAAAAAAAMAeqtvt5p577skHPvCBPP744/nMZz6TefPmVT0LAAAAoDbWr1+f0dHRSjcccMABOeWUU9LtdvOtb30rhx566E59ftq0aTnqqKO2Pr/hhht26HNlWebRRx/dqXP1038MCz+tLMuUZZnBwcEkyV577ZXf+73f2/r773znO8dtHwAAwO7ugAOSH/0o+cpXkg9/ONm0KXnyyfE597RpycBA8rGPJeed14vBAAAAAAAAAAAAALxQwisAAAAAAAAwQZRlmaIoMjo6mmaz+Tvf32g0MnPmzHzyk5/M5MmT86pXvWocVgIAAABMHJ1OJ2VZvqDPnn/++bt8/larlTPPPDPNZjM//elPs2rVqp0Or7ziFa/Y+l3SQw89lFWrVu3wZzudzk6da6wVRfGsIMvTj7vdbhqNRpLs8HdnAAAAe4KiSN7xjuRtb0uuuCL5H/8jueGGpNtNhof7e652O2k2k8WLk498JDnttN5zAAAAAAAAAAAAgF0lvAIAAAAAAAAVK8tusnFj0hlORjrJ6GjSbPXuOtKelEyZ+qwbRm7P0NBQRkZGMjg4mIGBgR0+96xZs7Js2bJdvQQAAACAPdLIyEi63W5l53/Na16TWbNm5ZFHHsmVV165059vt9tZvHjx1uc33HDDTn1+ZGRkp885ljqd5Be/SG65pczttxd54olkaCjZsqWRgYFkypRkxoxmjj46Oe64ZOHC3ldwAAAAe7pGI3nd63q/7r8/+Yd/SD73ud7vdbu9P1u9EFOm9I7d7Sbnnpv8p/+UzJ/ft9kAAAAAAAAAAAAASYRXAAAAAAAAYFyVZTdZ/+uUqx9M96EHUq76ZbJubZIiaRRJUfQel2WSsnf3kaKR7Dc7xSEvTmPuwSnmHJjM2DtFUeTWW2/Nt7/97Vx00UV50YtelLIsc8455+Tkk0/OEUcckenTp//mvOWz4i1PPPFEZsyYUcn/AwAAAICJotvtpizLF/TZiy66aJvXzj333B3+/Jw5c7JkyZKMjIzkm9/85gsKwBx77LHZa6+9kiTr16/PnXfeuVOfHx0d3elz9tO6dcl3vpMsX55cf33yy1+WGRgoU5aN570p8NM3/t28OTn00OSkk5JXvjJ54xuTffcdv/0AAAC7o3nzkk9+MrngguTOO5Of/eyZP3fdc08yMJA0m7/5sYbfePrHEbrd3p+1DjssOfHE3p+3Fi8WvgQAAAAAAAAAAADGlvAKAAAAAAAAjIPuw6vSveGalCv/rRdSKYpkeMuOH+DhVSkffjCjA5OS0W7SKLJl/pH5vz7197ny//u3zJ49O91uN3fccUf+6q/+KvPnz89ZZ52VP/qjP8oxxxzzrOjKk08+mdNPPz3dbjeXX355pk6dOgZXDAAAADDxNZvNFEXxguIrDz744C6de9q0aSmKIq1WK+973/u2+5558+bl/PPPz4033pgf/vCHz/q9oiiydOnSrc9XrFix09fRao3/j6OXZbJiRe8mwN/7Xu9mv89EVop0OsXzfTxJnhVlueuu3q+vfz15//uT005L/vN/To4//pkbBwMAAOyJWq3k6KN7v971rt5rIyO9GMujjyZPPdWLrJRlstdeyeBgst9+yZFHiqwAAAAAAAAAAAAA40t4BQAAAAAAAMZI2RlO+W+3ZfSnVyYbnkhGOr07jrzwIyZbnom1NP/t1vzTa07I0OmvyYte/6YMvmxxfnLVVfmXf/mXXH755bngggtyyy235AMf+EBe/epXp/2bO5usWbMm1113XZJk/fr1wisAAAAAL1C73U6j0cjo6GjVU3baEUcckb333jtJsmnTptx66607fYz2ON5Jd2go+ed/Tj7+8WTNmt4Nfrvd/h4/SS67LPnhD5PZs5OPfCT54z9Opkzp33kAAADq7D/GWAAAAAAAAAAAAAB2F8IrAAAAAAAA0Gflls0ZveoHKf91RVIkGR4ek/O0GkVajVb26mxOfnBZRq74Tl619OSccMEFed3rXpcvfOEL+d73vpc1a9bkwgsvzIknnpgkWbBgQR566KHceuutOfjgg8dkGwAAAMCeYNKkSWMeXpkxY0Y++MEPbn3+0Y9+NEmydu3a/OAHP9jm/fPnz8/8+fOT9KK7N910Ux555JFt3nfCCSdsffyzn/0snU5np7cNDAzs9Gd2Vln2git/9me9xxs3ju35ut1ehOXee5O//MvkQx9KLrywF2ApirE9NwAAAAAAAAAAAAAAAAA7T3gFAAAAAAAA+qh778qMfvOryZYtyejI+J14eEvv/NdflUm33Zw3vuWdWbBgQebOnZsLL7wwZ555Zr773e9myZIlGR4ezpw5czJnzpzx2wcAAAAwAe23334pKqpxPPbYY1mxYsU2rw8ODm4Nr2zYsGG77znooINy4IEHJklGRka2+57fpdlsbj3GWHnkkeScc5Kf/rQXQxlvT0de/vRPky99Kbn44mT27PHfAQAAAAAAAAAAAAAAAMBv16h6AAAAAAAAAEwE5ZbNGfnmVzN6yReSTUPjG135jzqd5InHMvrF/5mXPHh3/vt/+28577zzsnbt2lx66aVJkkmTJlWzDQAAAGCC2X///TMyUtH3QLvghBNO2Pr49ttvz9ALqJq0Wq0xC/uWZfJP/5QsWJBcdVU10ZX/aGiot2PBguSrX+3tAwAAAAAAAAAAAAAAAGD3UJSlf/YFAAAAAAAAu6J778qMfvOryZYt1QVXtqfdTiZPzcgbz8qSN52ZRx55JCtXrsw+++xT9TIAAACACeMzn/lMHn/88apnjLtGo5EPf/jDGRwc7OtxN2xIzjorWb68+uDK9kyenLzylcmllybTp1e9BgAAAAAAAAAAAAAAAIBG1QMAAAAAAACgzkav+0lGL/lCsmlo94quJEmnkzzxWFpfuyjvXLwoM2bMSKPhrwgBAAAA+unAAw+sekIlJk+e3Pfoyrp1ydKlydVX757RlSTZtCm55preznXrql4DAAAAAAAAAAAAAAAAgLsqAQAAAAAAwAtQlmVGfvTddK/7US9wsjsb6eS9h+ybd7/s8JRlWfUaAAAAgAnlkEMOSavVqnrGuJszZ05fj7d6dbJ4cXLvvcmWLX09dN9t2dLbuXhx8vDDVa8BAAAAAAAAAAAAAAAA2LMJrwAAAAAAAMBOKssyoz+4LOXNP939oyu/Mdhs5i+POTwz7rq96ikAAAAAE8rcuXPTaOxZP5bdbDYzb968vh1v3brkxBN78ZWafN2WTqcXXTnxxN5+AAAAAAAAAAAAAAAAAKqxZ/0LPwAAAAAAAOiD7jVXpLz1pvrcBfI32km6P7k8o7fdVPUUAAAAgAlj9uzZGRwcrHrGuDvqqKP6cpwNG5KTT+5FV0ZG+nLIcTM6mqxZ09u/YUPVawAAAAAAAAAAAAAAAAD2TMIrAAAAAAAAsBNGf3Z9utdflXSGq57ywox00v3eN9O9+86qlwAAAABMCEVR5MQTT0y73a56yrg59NBDM23atF0+Tlkmb31rct99tWscb9Xp9Pa/9a296wEAAAAAAAAAAAAAAABgfAmvAAAAAAAAwA4q169L9wffqe9dIJ820snov3wl5aahqpcAAAAATAiLFi1KuYdUNyZNmpSTTjqpL8e69NLk2muTLVv6crjKbNmSXHNN8vWvV70EAAAAAAAAAAAAAAAAYM8jvAIAAAAAAAA7oCy7Gbn0S8noSNVT+mOkk9HvuhMkAAAAQD8MDg5m4cKFKYqi6iljbnBwMIcccsguH2ft2uS885KhCdIG3rQpec97etcFAAAAAAAAAAAAAAAAwPgRXgEAAAAAAIAd0F1xXfLrXyVlWfWU/hgdTXnvynT//faqlwAAAABMCMcff3xarVbVM8ZUu93OiSeeuMuBmbJM3vWuZPPm/uzaXWze3LuuifIVIgAAAAAAAAAAAAAAAEAdCK8AAAAAAADA71CuX5fulZcnneGqp/RXp5PRy76WctNQ1UsAAAAAam/27NnZb7/9djlKsjtrNBpZtGjRLh/n0kuTa69NhifY123Dw8k11yRf/3rVSwAAAAAAAAAAAAAAAAD2HMIrAAAAAAAA8DzKsszIN76cjIxUPWVsjHQy+t1Lq14BAAAAMCGceeaZaTabVc8YE+12O8uWLcvg4OAuHeepp5LzzkuGJmgLeNOm5D3v6V0nAAAAAAAAAAAAAAAAAGNPeAUAAAAAAACeR/nAL5Nfr03KsuopY2N0NOU9d6Zcv67qJQAAAAC1N3PmzPz+7/9+2u121VP6qtFo5OCDD85RRx21y8e65JKk2+3DqN1Yt9u7TgAAAAAAAAAAAAAAAADGnvAKAAAAAAAAPI/u9Vclw8NVzxhb3TKjNy2vegUAAADAhHD88cdnn332SVEUVU/pm1arlTe/+c19uaaPfzzZuLEPo3ZjGzf2rhMAAAAAAAAAAAAAAACAsSe8AgAAAAAAAL9F+eSGlPfdXfWMsdcdTXnripSdTtVLAAAAAGqvKIq85S1vSbPZrHpKX7Tb7bzhDW/I1KlTd/lYN9+crFrVh1E1sGpV73oBAAAAAAAAAAAAAAAAGFvCKwAAAAAAAPBbdG+5vuoJ46q84+dVTwAAAACYEGbOnJlXv/rVabfbVU/ZJa1WK4ccckiOOuqovhzv059ONm/uy6F2e5s3964XAAAAAAAAAAAAAAAAgLElvAIAAAAAAADbUXZH071peTIyUvWU8TE8nNHlV1a9AgAAAGDCeMUrXpFFixbVNr7SbDYza9asnHXWWSmKYpeP99hjyWWXJd3urm+rg263d73r11e9BAAAAAAAAAAAAAAAAGBiE14BAAAAAACA7SjvWbnn3AXyaU88lvLR1VWvAAAAAJgQiqLIaaedlpe+9KW1i680Go3MmDEj55xzTt+2f+97SavVl0PVRqvVu24AAAAAAAAAAAAAAAAAxo7wCgAAAAAAAGxH9/57kuHhqmeMr7JMd9X9Va8AAAAAmDCKosgZZ5xRq/hKs9nMzJkzc+6552ZwcLBvx73++mTjxr4drhY2bkxuuKHqFQAAAAAAAAAAAAAAAAATW6vqAQAAAAAAALA7Kh/4ZZJyl45RLFqS1pvf+rzv6d5/T0YvvvD5DzRzVhpHvTzFIYel2HufZMrUpGgkTzyW7t13prv8ymRTH+5aOdJJueqXyZITd/1YAAAAACRJGo1GzjzzzHz/+9/Pz3/+83Q6naon/VatViv77rtvzjnnnAwMDPT12MuX9/VwOeec5ItffOZ5UTz/+9vt5F3vSk49NTnmmGT//ZNp05Jf/zq58cbk7/4uufba/m5Mkuuu6/8xAQAAAAAAAAAAAAAAAHiG8AoAAAAAAAA8R1mWya8eqXrGVo0jXpbmq1637W/M2i/NWfulsfCYjPy//0+y4fFdPlf50AO7fAwAAAAAnq0oipx22mnZd9998+Mf/zgjIyO976B2I61WKwsXLsyyZcvSbrf7euzR0eSuu/p6yJ02c2byuc9t+/oBByRnnNH7dd55yf/+3/097913966/2ezvcQEAAAAAAAAAAAAAAADoEV4BAAAAAACA53p8/ZgcduSif9jmtXLLUzv02XJ4S8p/uzXde1Ymw1tSvHRhmktOSpIU02ekeeprM/qdS3Z95IbHU450UrT6e3NNAAAAgD1dURR5xStekfnz5+cb3/hG1q1bl06nU/WstFqtDAwM5Mwzz8xhhx02JudYuTJpt5MtW8bk8DvlmmuSr32tF0RZsCD5m79J9tuv93uf/nTy1a8mT+3YV3Y7pN3uXf+RR/bvmAAAAAAAAAAAAAAAAAA8Q3gFAAAAAAAAnqNc/VBSNPp/3Afve2Gfu+/ujNy6Itk09Mxr965MMf1Fabx0YZKkOPDgvmxMu53y0TUp5vbpeAAAAAA8y8yZM3Peeeflpptuyk9+8pOMjIykLMtKtrRarSxcuDCvf/3rMzAwMGbn+dnPxuzQO2xoKDnllOS665557Sc/SR55JPnmN3vPp01Ljjoqufnm/p77Zz8TXgEAAAAAAAAAAAAAAAAYK8IrAAAAAAAA8Bzd1auS4eGqZ2xVrn5w+6//em2SXnil7NfebjflmocS4RUAAACAMVMURZYuXZqXvOQlueyyy7JmzZqMjo6OW4Bl0qRJGRwczJve9KYcdthhY36+O+5INm4c89M8r40bnx1dedrKldu+r9/n/cUv+ntMAAAAAAAAAAAAAAAAAJ4hvAIAAAAAAADPteGJJP2/yWX7/E9t89roDy5Ld8V27vj4uzSbabz0qK1Py5V9untjp5NsGurPsQAAAAB4XjNnzsy5556btWvX5sYbb8ztt9+eoijS6XT6fq5ms5kkOeSQQ3LSSSfl0EMPTVEUfT/P9mzYMC6neUHOPvuZx3fdldx5Z//PsTtfPwAAAAAAAAAAAAAAAEDdCa8AAAAAAADAc3WGq17w/BrNNM98e4p99k2SlGseTveGa/p2+HJ3v34AAACACWa//fbL6aefnte+9rW5/fbb89Of/jRDQ7047q5EWFqt1tbgypIlS7JkyZJMnz69L5t3xsaN437KHXL22cl/+S+9x8PDyXnnjc15hnSOAQAAAAAAAAAAAAAAAMaM8AoAAAAAAAA81y7czPL5jFz0D9u8Vj726507yMBgmme/O41D5/c+/+jqjHzlc8lIHzcPC68AAAAAVGFgYCDHHXdcFi9enLVr12b16tVZtWpVHnrooaxfvz6tVu/Hv7vdbsqyTLfbTVEUaTQaW//b6XQyderUzJkzJ/PmzcsBBxyQuXPnbg2wVGHLlspO/Vt98IPJpz6VNBrJ5s3JW9+aXHvt2Jxr8+axOS4AAAAAAAAAAAAAAAAAwisAAAAAAACwrWJsDls+eN+uHWDajLTedl6K/Q9IknTvvyejX/tCsqXPd24sxuh/AAAAAAA7pCiK7L///tl///3z8pe/PEkyOjqaX/3qV1m7dm2Gh4czMjKSkZGRNJvNtFqttFqt7LPPPpk9e3YmTZpU8RU82+Bg1Que7dOfTv7iL3qPH388OeOM5Oqrx+58u9v1AwAAAAAAAAAAAAAAAEwkwisAAAAAAADwXO3d68aUSZL9ZveiK9NflCTp3v6vGb3sa0l3tP/n2s1uzAkAAABA0mw2M3v27MyePbvqKTtt6tSqF/RMmpR8+cvJWWf1nj/wQHLaackdd4zteXeX6wcAAAAAAAAAAAAAAACYiIRXAAAAAAAA4LnGKLxSHHToti92R1M+vCpJ0vrAf03xoplJkpEv/s+UD9zb+9yB89J825+kGNyr95H77k73lutTzD34WYcqH7yvHytT7I7hGQAAAABqa8aM8TvX+ecnf/M3vcdf/GLy7nf3Hg8OJj/4QfJ7v9d7/thjyYc/nOy9d3LSSc98/q67kl/9qn97iiKZPr1/xwMAAAAAAAAAAAAAAADg2YRXAAAAAAAA4LleNLN3R8Sy7OthW+f+n9u8Vm5+KiMf/+vn/Vzx4gVboytJ0jj0JWkc+pJt3tf56Id2fWS7nWKqO0ECAAAA0D8LFybTpiVPPlndhv33fya6kvSCK1//+rbve9e7kosv7t95p05Njj66f8cDAAAAAAAAAAAAAAAA4NkaVQ8AAAAAAACA3U1j7sHJpIGqZ1SjKFLMObDqFQAAAABMIIsXJ91u1Suq0e32rh8AAAAAAAAAAAAAAACAsVGUZVlWPQIAAAAAAAB2J+WTT2TkM/89GR2pesr4azTT+q//d4pGs+olAAAAAEwQ3W4yZUqyeXPVS8bfwECyaVPSaFS9BAAAAAAAAAAAAAAAAGBi8s+3AAAAAAAA4DmKaTOSVqvqGdWYuY/oCgAAAAB91Wgkhx9e9YpqHH646AoAAAAAAAAAAAAAAADAWPJPuAAAAAAAAGA7iv0PqHpCJYqD5lU9AQAAAIAJ6JWvTIqi6hXjqyiSk0+uegUAAAAAAAAAAAAAAADAxCa8AgAAAAAAANtzyIv3vDtBtielcdChVa8AAAAAYAI66aRk6tSqV4yvqVOTE06oegUAAAAAAAAAAAAAAADAxCa8AgAAAAAAANvROGxB0p5U9YzxVXZTzHtx1SsAAAAAmIBOOy0ZGal6xfjqdJJly6peAQAAAAAAAAAAAAAAADCxCa8AAAAAAADAdhSHHJYMDlY9Y1wVBxyYYu99qp4BAAAAwAQ0fXpy9tlJs1n1kvHRbPaud8aMqpcAAAAAAAAAAAAAAAAATGzCKwAAAAAAALAdRVGkceKpSbtd9ZTxMWkgjZNeVfUKAAAAACawv/iLZGCg6hXjY2Cgd70AAAAAAAAAAAAAAAAAjC3hFQAAAAAAAPgtGouWJGVZ9Yzx0WymeMmRVa8AAAAAYAJ72cuS+fOrXjE+5s9PFi2qegUAAAAAAAAAAAAAAADAxCe8AgAAAAAAAL9FMbhXiiMXJcUE/2u1VjuNpSenaEzw6wQAAACgch/5SDJ1atUrxtbUqb3rBAAAAAAAAAAAAAAAAGDsuXMSAAAAAAAAPI/mCacmrWbVM8ZYmcbiE6oeAQAAAMAe4A//MJk0qeoVY2vSpN51AgAAAAAAAAAAAAAAADD2hFcAAAAAAADgeRSz56SY95KkOUHjK612imOPTzF1WtVLAAAAANgDDAwkX/xiMnly1UvGxuTJvesbGKh6CQAAAAAAAAAAAAAAAMCeQXgFAAAAAAAAfofmm85OWu2qZ4yNyZPTfPUbql4BAAAAwB7kjW9MTjtt4sVJBgaS17++d30AAAAAAAAAAAAAAAAAjI+iLMuy6hEAAAAAAACwu+ve8fOMXvbPSadT9ZT+abXTPOe9aRx4SNVLAAAAANjDrF+fzJ+fPPZY1Uv650UvSu69N5k5s+olAAAAAAAAAAAAAAAAAHuORtUDAAAAAAAAoA4aRy5KMW9+0mxWPaU/Wu0Uxy4VXQEAAACgEjNnJhdfnEyeXPWS/pg8OfnSl0RXAAAAAAAAAAAAAAAAAMab8AoAAAAAAADsoOab3pq02lXP6I/Jk9N89RuqXgEAAADAHuyNb0yWLUsGB6tesmsGB5PXv753PQAAAAAAAAAAAAAAAACML+EVAAAAAAAA2EHFlKlp/tE76h9faU9K663npmjX/DoAAAAAqL0vfjE58shkYKDqJS/MwEBv/5e+VPUSAAAAAAAAAAAAAAAAgD2T8AoAAAAAAADshMb8w9M4/S31ja+022n+8f+R4oADq14CAAAAAJk8ObnyymTevKRuneB2u7f7yit71wEAAAAAAAAAAAAAAADA+BNeAQAAAAAAgJ3UPHpxGn/wxvrFV1rtNP/wHWnMm1/1EgAAAADYasaMZPny5LDDkoGBqtfsmIGB5NBDk+uu6+0HAAAAAAAAAAAAAAAAoBrCKwAAAAAAAPACNJeclMayM+sTX2m30zz7XWm8dGHVSwAAAABgG7NmJStWJEcdlQwOVr3m+Q0OJgsXJjfdlOy7b9VrAAAAAAAAAAAAAAAAAPZswisAAAAAAADwAjWPeUWaZ76tF18piqrnbF+jkUwaSPPtf5rG/MOrXgMAAAAAv9WMGcl11yVvelMyeXLVa7Zv8uTk9NN7O2fMqHoNAAAAAAAAAAAAAAAAAEVZlmXVIwAAAAAAAKDOynVrM/KNLyXrf510hque84z2pBRzD0rzjLelmO4ukAAAAADUx/e/n7zjHcnQULJlS9VrkoGBXnTly19Oli2reg0AAAAAAAAAAAAAAAAATxNeAQAAAAAAgD4ou910b7g63auvSEZHkir/Gq7RSFqtNF5/RhqLlqQoiuq2AAAAAMAL9PjjyZ/9WfLd7yabNlW3Y/Lk5A1vSP7X/0r23ru6HQAAAAAAAAAAAAAAAABsS3gFAAAAAAAA+qhctzYjl34peezXSWd4/Ae0J6WYe1CaZ7wtxfQZ439+AAAAAOiz738/eec7k+Hh5Mknx++8U6cmAwPJxRcny5aN33kBAAAAAAAAAAAAAAAA2HHCKwAAAAAAANBnZbeb7m03pbv8ymTjk0mnk2QM/1quaCTNZrLPvmme8uoUR7wsRVGM3fkAAAAAYJx1OslllyUf/3hyxx295yMj/T9Pq5W028mRRyYf+Ujy5jf3ngMAAAAAAAAAAAAAAACwexJeAQAAAAAAgDFSlmXKhx5I9/qrU959Z1Kkv3eDbE9Kym6KhcekecKpKfY/oH/HBgAAAIDd1B13JH/3d8lXvtILpQwNJd3uCz9eo5FMmdL76u7tb08++MFeeAUAAAAAAAAAAAAAAACA3Z/wCgAAAAAAAIyDcmhjuv96Y7q33ZI8/uuk1U7KMukM7/hBJk3q/Xd0NNln3zQWH5/GoiUpBgbHZjQAAAAA7MaefDL54Q+TFSuSa69NfvGL3lduzWaycWPv8XMVRTJ1au8rtqJIFi5MTjklWbo0ee1rk2nTxv86AAAAAAAAAAAAAAAAAHjhhFcAAAAAAABgnJWjI8naR1KueSjdVfelfPD+5InHk+5o726QjUbS7fbu/NhsJXvvk+LgQ9M4aF6KAw5MZu2XotGo+jIAAAAAYLdSlskDDyS33JLceWeyYUMyNJQ89VSy117JlCnJ9OnJEUckixcn8+b1voIDAAAAAAAAAAAAAAAAoL6EVwAAAAAAAGA3UnZHk9HRpNkSVwEAAAAAAAAAAAAAAAAAAAAAAHgewisAAAAAAAAAAAAAAAAAAAAAAAAAAAAAAABA7TSqHgAAAAAAAAAAAAAAAAAAAAAAAAAAAAAAAACws4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AAAAAAAAAAAAAAAAAAAAAAAAAAAAAAAqB3hFQAAAAAAAAAAAAAAAAAAAAAAAAAAAAAAAKB2hFcAAAAAAAAAAAAAAAAAAAAAAAAAAAAAAACA2hFeAQAAAAAAAAAAAAAAAAAAAAAAAAAAAAAAAGpHeAUAAAAAAAAAAAAAAAAAAAAAAAAAAAAAAACoHeEVAAAAAAAAAAAAAAAAAAAAAAAAAAAAAAAAoHaEVwAAAAAAAAAAAAAAAAAAAAAAAAAAAAAAAIDaEV4BAAAAAAAAAAAAAAAAAAAAAAAAAAAAAAAAakd4BQAAAAAAAAAAAAAAAAAAAAAAAAAAAAAAAKgd4RUAAAAAAAAAAAAAAAAAAAAAAAAAAAAAAACgdoRXAAAAAAAAAAAAAAAAAAAAAAAAAAAAAAAAgNoRXgEAAAAAAAAAAAAAAAAAAAAAAAAAAAAAAABqR3gFAOD/b+8OSAAAAAAE/X/djkCPC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jngFAAAAAAAAAAAAAAAAAAAAAAAAAAAAAAAA2BGvAAAAAAAAAAAAAAAAAAAAAAAAAAAAAAAAADviFQAAAAAAAAAAAAAAAAAAAAAAAAAAAAAAAGBHvAIAAAAAAAAAAAAAAAAAAAAAAAAAAAAAAADsiFcAAAAAAAAAAAAAAAAAAAAAAAAAAAAAAACAHfEKAAAAAAAAAAAAAAAAAAAAAAAAAAAAAAAAsCNeAQAAAAAAAAAAAAAAAAAAAAAAAAAAAAAAAHbEKwAAAAAAAAAAAAAAAAAAAAAAAAAAAAAAAMCOeAUAAAAAAAAAAAAAAAAAAAAAAAAAAAAAAADYEa8AAAAAAAAAAAAAAAAAAAAAAAAAAAAAAAAAO+IVAAAAAAAAAAAAAAAAAAAAAAAAAAAAAAAAYEe8AgAAAAAAAAAAAAAAAAAAAAAAAAAAAAAAAOyIVwAAAAAAAAAAAAAAAAAAAAAAAAAAAAAAAIAd8QoAAAAAAAAAAAAAAAAAAAAAAAAAAAAAAACwI14BAAAAAAAAAAAAAAAAAAAAAAAAAAAAAAAAdsQrAAAAAAAAAAAAAAAAAAAAAAAAAAAAAAAAwI54BQAAAAAAAAAAAAAAAAAAAAAAAAAAAAAAANgRrwAAAAAAAAAAAAAAAAAAAAAAAAAAAAAAAAA74hUAAAAAAAAAAAAAAAAAAAAAAAAAAAAAAABgR7wCAAAAAAAAAAAAAAAAAAAAAAAAAAAAAAAA7IhXAAAAAAAAAAAAAAAAAAAAAAAAAAAAAAAAgB3xCgAAAAAAAAAAAAAAAAAAAAAAAAAAAAAAALAjXgEAAAAAAAAAAAAAAAAAAAAAAAAAAAAAAAB2xCsAAAAAAAAAAAAAAAAAAAAAAAAAAAAAAADATlXjWV0TgEQz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B9C41F-6CB5-2142-9A5C-C52CFCF2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</p:spPr>
        <p:txBody>
          <a:bodyPr/>
          <a:lstStyle/>
          <a:p>
            <a:r>
              <a:rPr lang="en-US" dirty="0" smtClean="0"/>
              <a:t>Opreq-ai </a:t>
            </a:r>
            <a:r>
              <a:rPr lang="en-US" dirty="0"/>
              <a:t>| </a:t>
            </a:r>
            <a:r>
              <a:rPr lang="en-US" dirty="0" smtClean="0"/>
              <a:t>Information extraction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BB5CCF9-DB56-4348-8F4E-5BDDFF9700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009912"/>
            <a:ext cx="8372901" cy="374786"/>
          </a:xfrm>
        </p:spPr>
        <p:txBody>
          <a:bodyPr/>
          <a:lstStyle/>
          <a:p>
            <a:r>
              <a:rPr lang="en-US" dirty="0" smtClean="0"/>
              <a:t>Simulating operational change impact in the Prime Contract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0494" y="1374421"/>
            <a:ext cx="4006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Using the knowledge graph structure,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we can discover </a:t>
            </a:r>
            <a:r>
              <a:rPr lang="en-US" i="1" dirty="0" smtClean="0"/>
              <a:t>new</a:t>
            </a:r>
            <a:r>
              <a:rPr lang="en-US" dirty="0" smtClean="0"/>
              <a:t> relationships</a:t>
            </a:r>
            <a:br>
              <a:rPr lang="en-US" dirty="0" smtClean="0"/>
            </a:br>
            <a:r>
              <a:rPr lang="en-US" dirty="0" smtClean="0"/>
              <a:t>(the “</a:t>
            </a:r>
            <a:r>
              <a:rPr lang="en-US" dirty="0" smtClean="0">
                <a:solidFill>
                  <a:srgbClr val="0082CA"/>
                </a:solidFill>
              </a:rPr>
              <a:t>blue</a:t>
            </a:r>
            <a:r>
              <a:rPr lang="en-US" dirty="0" smtClean="0"/>
              <a:t>” edges).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t="13487"/>
          <a:stretch/>
        </p:blipFill>
        <p:spPr>
          <a:xfrm>
            <a:off x="7993380" y="0"/>
            <a:ext cx="1150620" cy="12149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4320" y="2297751"/>
            <a:ext cx="372730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These are contextual relationships</a:t>
            </a:r>
            <a:br>
              <a:rPr lang="en-US" sz="1600" dirty="0" smtClean="0"/>
            </a:br>
            <a:r>
              <a:rPr lang="en-US" sz="1600" i="1" dirty="0" smtClean="0"/>
              <a:t>two steps away</a:t>
            </a:r>
            <a:r>
              <a:rPr lang="en-US" sz="1600" dirty="0" smtClean="0"/>
              <a:t> from the DOE order</a:t>
            </a:r>
            <a:br>
              <a:rPr lang="en-US" sz="1600" dirty="0" smtClean="0"/>
            </a:br>
            <a:r>
              <a:rPr lang="en-US" sz="1600" dirty="0" smtClean="0"/>
              <a:t>that we may not have seen before.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However, these sections could</a:t>
            </a:r>
            <a:br>
              <a:rPr lang="en-US" sz="1600" dirty="0" smtClean="0"/>
            </a:br>
            <a:r>
              <a:rPr lang="en-US" sz="1600" dirty="0" smtClean="0"/>
              <a:t>still be </a:t>
            </a:r>
            <a:r>
              <a:rPr lang="en-US" sz="1600" b="1" dirty="0" smtClean="0"/>
              <a:t>indirectly impacted </a:t>
            </a:r>
            <a:r>
              <a:rPr lang="en-US" sz="1600" dirty="0" smtClean="0"/>
              <a:t>by </a:t>
            </a:r>
            <a:br>
              <a:rPr lang="en-US" sz="1600" dirty="0" smtClean="0"/>
            </a:br>
            <a:r>
              <a:rPr lang="en-US" sz="1600" dirty="0" smtClean="0"/>
              <a:t>the DOE change requirements.</a:t>
            </a:r>
          </a:p>
        </p:txBody>
      </p:sp>
    </p:spTree>
    <p:extLst>
      <p:ext uri="{BB962C8B-B14F-4D97-AF65-F5344CB8AC3E}">
        <p14:creationId xmlns:p14="http://schemas.microsoft.com/office/powerpoint/2010/main" val="160083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Opreq-AI</a:t>
            </a:r>
            <a:r>
              <a:rPr lang="en-US" dirty="0" smtClean="0"/>
              <a:t> | solution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2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58" y="0"/>
            <a:ext cx="7983884" cy="4503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8580" y="4503420"/>
            <a:ext cx="4883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Designed by the UChicago student research teams.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41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0"/>
            <a:ext cx="8012853" cy="45072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78580" y="4503420"/>
            <a:ext cx="4883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Designed by the UChicago student research teams.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6923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199" y="1420721"/>
            <a:ext cx="8564381" cy="593709"/>
          </a:xfrm>
        </p:spPr>
        <p:txBody>
          <a:bodyPr/>
          <a:lstStyle/>
          <a:p>
            <a:r>
              <a:rPr lang="en-US" sz="1600" dirty="0"/>
              <a:t>Refine graph construction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algorithms</a:t>
            </a:r>
            <a:r>
              <a:rPr lang="en-US" sz="1600" dirty="0"/>
              <a:t> to improve document content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comparisons.</a:t>
            </a:r>
            <a:endParaRPr lang="en-US" sz="8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1" y="360244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Intelligent Ops management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We are just getting started – with a solid foundation.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840" y="1187695"/>
            <a:ext cx="2163580" cy="3043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t="13487"/>
          <a:stretch/>
        </p:blipFill>
        <p:spPr>
          <a:xfrm>
            <a:off x="7993380" y="0"/>
            <a:ext cx="1150620" cy="121498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198" y="2015171"/>
            <a:ext cx="8564381" cy="52030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Automate section-level text extraction with trained image detection </a:t>
            </a:r>
            <a:br>
              <a:rPr lang="en-US" sz="1600" dirty="0" smtClean="0"/>
            </a:br>
            <a:r>
              <a:rPr lang="en-US" sz="1600" dirty="0" smtClean="0"/>
              <a:t>models.</a:t>
            </a:r>
            <a:endParaRPr lang="en-US" sz="800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196" y="2654921"/>
            <a:ext cx="8564381" cy="56037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Expand scope to model more operational documents </a:t>
            </a:r>
            <a:br>
              <a:rPr lang="en-US" sz="1600" dirty="0" smtClean="0"/>
            </a:br>
            <a:r>
              <a:rPr lang="en-US" sz="1400" dirty="0" smtClean="0"/>
              <a:t>(e.g., LMS-MNL-3 Travel and FAR).</a:t>
            </a:r>
            <a:endParaRPr lang="en-US" sz="800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196" y="3334739"/>
            <a:ext cx="8564381" cy="8322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Integrate with “Ask Argonne”:</a:t>
            </a:r>
          </a:p>
          <a:p>
            <a:pPr lvl="1"/>
            <a:r>
              <a:rPr lang="en-US" sz="1400" dirty="0" smtClean="0"/>
              <a:t>Incorporate multi-level relationships from knowledge graph.</a:t>
            </a:r>
          </a:p>
          <a:p>
            <a:pPr lvl="1"/>
            <a:r>
              <a:rPr lang="en-US" sz="1400" dirty="0" smtClean="0"/>
              <a:t>Develop a ‘what-if’ decision simulation solution.</a:t>
            </a:r>
            <a:endParaRPr lang="en-US" sz="70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195" y="4313769"/>
            <a:ext cx="8564381" cy="34348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accent6"/>
                </a:solidFill>
              </a:rPr>
              <a:t>Incorporate generative AI </a:t>
            </a:r>
            <a:r>
              <a:rPr lang="en-US" sz="1600" dirty="0" smtClean="0"/>
              <a:t>– this will transform our approach and capabilities.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76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ending is just the beginning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36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smtClean="0">
                <a:solidFill>
                  <a:srgbClr val="FF0000"/>
                </a:solidFill>
              </a:rPr>
              <a:t>AI </a:t>
            </a:r>
            <a:r>
              <a:rPr lang="en-US" dirty="0" smtClean="0"/>
              <a:t>in operations? 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443" y="0"/>
            <a:ext cx="3564557" cy="802512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199" y="1073546"/>
            <a:ext cx="8372901" cy="347175"/>
          </a:xfrm>
        </p:spPr>
        <p:txBody>
          <a:bodyPr/>
          <a:lstStyle/>
          <a:p>
            <a:r>
              <a:rPr lang="en-US" sz="1400" b="0" dirty="0"/>
              <a:t>l</a:t>
            </a:r>
            <a:r>
              <a:rPr lang="en-US" sz="1400" b="0" dirty="0" smtClean="0"/>
              <a:t>ittle ideas </a:t>
            </a:r>
            <a:r>
              <a:rPr lang="en-US" b="0" dirty="0"/>
              <a:t>to </a:t>
            </a:r>
            <a:r>
              <a:rPr lang="en-US" sz="2800" b="0" dirty="0"/>
              <a:t>Big I</a:t>
            </a:r>
            <a:r>
              <a:rPr lang="en-US" sz="2800" b="0" dirty="0" smtClean="0"/>
              <a:t>deas </a:t>
            </a:r>
            <a:r>
              <a:rPr lang="en-US" b="0" i="1" dirty="0">
                <a:solidFill>
                  <a:srgbClr val="0070C0"/>
                </a:solidFill>
              </a:rPr>
              <a:t>… </a:t>
            </a:r>
            <a:r>
              <a:rPr lang="en-US" b="0" i="1" dirty="0" smtClean="0">
                <a:solidFill>
                  <a:srgbClr val="0070C0"/>
                </a:solidFill>
              </a:rPr>
              <a:t>all include similar ideas</a:t>
            </a:r>
            <a:endParaRPr lang="en-US" b="0" i="1" dirty="0">
              <a:solidFill>
                <a:srgbClr val="0070C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199" y="1541789"/>
            <a:ext cx="8686801" cy="31365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600" b="1" u="sng" dirty="0" smtClean="0"/>
              <a:t>Recommendations</a:t>
            </a:r>
            <a:r>
              <a:rPr lang="en-US" sz="1600" dirty="0" smtClean="0"/>
              <a:t> to support business process decisions.</a:t>
            </a:r>
          </a:p>
          <a:p>
            <a:pPr>
              <a:lnSpc>
                <a:spcPct val="150000"/>
              </a:lnSpc>
            </a:pPr>
            <a:r>
              <a:rPr lang="en-US" sz="1600" b="1" u="sng" dirty="0" smtClean="0"/>
              <a:t>Predictions</a:t>
            </a:r>
            <a:r>
              <a:rPr lang="en-US" sz="1600" dirty="0" smtClean="0"/>
              <a:t> for operational next steps, assignments, and proactive issue resolutions.</a:t>
            </a:r>
          </a:p>
          <a:p>
            <a:pPr>
              <a:lnSpc>
                <a:spcPct val="150000"/>
              </a:lnSpc>
            </a:pPr>
            <a:r>
              <a:rPr lang="en-US" sz="1600" b="1" u="sng" dirty="0" smtClean="0"/>
              <a:t>Automating</a:t>
            </a:r>
            <a:r>
              <a:rPr lang="en-US" sz="1600" dirty="0" smtClean="0"/>
              <a:t> routine processes that require excessive person-hours.</a:t>
            </a:r>
          </a:p>
          <a:p>
            <a:pPr>
              <a:lnSpc>
                <a:spcPct val="150000"/>
              </a:lnSpc>
            </a:pPr>
            <a:r>
              <a:rPr lang="en-US" sz="1600" b="1" u="sng" dirty="0" smtClean="0"/>
              <a:t>Mining</a:t>
            </a:r>
            <a:r>
              <a:rPr lang="en-US" sz="1600" dirty="0" smtClean="0"/>
              <a:t> of related valuable information not otherwise discoverable.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b="1" u="sng" dirty="0" smtClean="0"/>
              <a:t>Detection</a:t>
            </a:r>
            <a:r>
              <a:rPr lang="en-US" sz="1600" dirty="0" smtClean="0"/>
              <a:t> of anomalies and errors in operations and processes not otherwise observable.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b="1" u="sng" dirty="0"/>
              <a:t>A</a:t>
            </a:r>
            <a:r>
              <a:rPr lang="en-US" sz="1600" b="1" u="sng" dirty="0" smtClean="0"/>
              <a:t>ssisted</a:t>
            </a:r>
            <a:r>
              <a:rPr lang="en-US" sz="1600" dirty="0" smtClean="0"/>
              <a:t> decision-making through advanced data and text-based analytics.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b="1" u="sng" dirty="0"/>
              <a:t>M</a:t>
            </a:r>
            <a:r>
              <a:rPr lang="en-US" sz="1600" b="1" u="sng" dirty="0" smtClean="0"/>
              <a:t>onitoring</a:t>
            </a:r>
            <a:r>
              <a:rPr lang="en-US" sz="1600" dirty="0" smtClean="0"/>
              <a:t> of performance risks and system issues before occurrence.</a:t>
            </a:r>
          </a:p>
        </p:txBody>
      </p:sp>
    </p:spTree>
    <p:extLst>
      <p:ext uri="{BB962C8B-B14F-4D97-AF65-F5344CB8AC3E}">
        <p14:creationId xmlns:p14="http://schemas.microsoft.com/office/powerpoint/2010/main" val="269059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operational business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08346"/>
            <a:ext cx="8372901" cy="2208614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Decentralized </a:t>
            </a:r>
            <a:r>
              <a:rPr lang="en-US" dirty="0">
                <a:solidFill>
                  <a:schemeClr val="accent6"/>
                </a:solidFill>
              </a:rPr>
              <a:t>laboratory policy documents increases risks in maintaining requirements mandated by the Prime Contract and other DOE directives</a:t>
            </a:r>
            <a:r>
              <a:rPr lang="en-US" dirty="0" smtClean="0">
                <a:solidFill>
                  <a:schemeClr val="accent6"/>
                </a:solidFill>
              </a:rPr>
              <a:t>.</a:t>
            </a:r>
            <a:br>
              <a:rPr lang="en-US" dirty="0" smtClean="0">
                <a:solidFill>
                  <a:schemeClr val="accent6"/>
                </a:solidFill>
              </a:rPr>
            </a:br>
            <a:endParaRPr lang="en-US" sz="800" b="1" dirty="0">
              <a:solidFill>
                <a:schemeClr val="accent6"/>
              </a:solidFill>
            </a:endParaRPr>
          </a:p>
          <a:p>
            <a:r>
              <a:rPr lang="en-US" sz="1600" dirty="0"/>
              <a:t>Gap analysis in </a:t>
            </a:r>
            <a:r>
              <a:rPr lang="en-US" sz="1600" dirty="0" smtClean="0"/>
              <a:t>Lab Performance Management 2019 project </a:t>
            </a:r>
            <a:r>
              <a:rPr lang="en-US" sz="1600" dirty="0"/>
              <a:t>identified challenges in the process to map Prime Contract-driven requirements to individual Argonne policies and procedures. </a:t>
            </a:r>
          </a:p>
          <a:p>
            <a:pPr lvl="1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Difficult to track compliance with all Prime Contract requirements.</a:t>
            </a:r>
          </a:p>
          <a:p>
            <a:pPr lvl="1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Current requirements management function is ad hoc.</a:t>
            </a:r>
          </a:p>
          <a:p>
            <a:pPr lvl="1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Limitations in tracing evidence that requirements are being met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endParaRPr lang="en-US" sz="1600" b="1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Managing Operational Requirements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3698351"/>
            <a:ext cx="8372901" cy="107553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A few goals to mature Argonne LPM processes:</a:t>
            </a:r>
          </a:p>
          <a:p>
            <a:pPr lvl="1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Provide transparency across the board.</a:t>
            </a:r>
          </a:p>
          <a:p>
            <a:pPr lvl="1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Improve compliance monitoring for all requirements in the Prime Contract.</a:t>
            </a:r>
          </a:p>
          <a:p>
            <a:pPr lvl="1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Eliminate redundant, duplicate, or out-of-date requirements.</a:t>
            </a:r>
          </a:p>
        </p:txBody>
      </p:sp>
    </p:spTree>
    <p:extLst>
      <p:ext uri="{BB962C8B-B14F-4D97-AF65-F5344CB8AC3E}">
        <p14:creationId xmlns:p14="http://schemas.microsoft.com/office/powerpoint/2010/main" val="385249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9C41F-6CB5-2142-9A5C-C52CFCF2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performance management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D0053-4C9C-EB46-934F-69E3E118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dk1"/>
                </a:solidFill>
              </a:rPr>
              <a:t>Decentralized collection </a:t>
            </a:r>
            <a:r>
              <a:rPr lang="en-US" altLang="zh-CN" dirty="0">
                <a:solidFill>
                  <a:schemeClr val="dk1"/>
                </a:solidFill>
              </a:rPr>
              <a:t>of policy documents </a:t>
            </a:r>
            <a:r>
              <a:rPr lang="en-US" altLang="zh-CN" i="1" dirty="0" smtClean="0">
                <a:solidFill>
                  <a:schemeClr val="dk1"/>
                </a:solidFill>
              </a:rPr>
              <a:t>without cataloged relationships</a:t>
            </a:r>
            <a:r>
              <a:rPr lang="en-US" altLang="zh-CN" dirty="0" smtClean="0">
                <a:solidFill>
                  <a:schemeClr val="dk1"/>
                </a:solidFill>
              </a:rPr>
              <a:t>.</a:t>
            </a:r>
          </a:p>
          <a:p>
            <a:pPr lvl="1"/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</a:rPr>
              <a:t>Increased risks in maintaining current and accurate requirements as mandated by the Prime Contract and other DOE directives.</a:t>
            </a:r>
            <a:r>
              <a:rPr lang="en-US" altLang="zh-CN" sz="1600" dirty="0" smtClean="0">
                <a:solidFill>
                  <a:schemeClr val="dk1"/>
                </a:solidFill>
              </a:rPr>
              <a:t/>
            </a:r>
            <a:br>
              <a:rPr lang="en-US" altLang="zh-CN" sz="1600" dirty="0" smtClean="0">
                <a:solidFill>
                  <a:schemeClr val="dk1"/>
                </a:solidFill>
              </a:rPr>
            </a:br>
            <a:endParaRPr lang="en-US" altLang="zh-CN" sz="1600" dirty="0" smtClean="0">
              <a:solidFill>
                <a:schemeClr val="dk1"/>
              </a:solidFill>
            </a:endParaRPr>
          </a:p>
          <a:p>
            <a:r>
              <a:rPr lang="en-US" altLang="zh-CN" dirty="0" smtClean="0">
                <a:solidFill>
                  <a:schemeClr val="dk1"/>
                </a:solidFill>
              </a:rPr>
              <a:t>Significant </a:t>
            </a:r>
            <a:r>
              <a:rPr lang="en-US" altLang="zh-CN" i="1" dirty="0">
                <a:solidFill>
                  <a:schemeClr val="dk1"/>
                </a:solidFill>
              </a:rPr>
              <a:t>manual effort </a:t>
            </a:r>
            <a:r>
              <a:rPr lang="en-US" altLang="zh-CN" dirty="0">
                <a:solidFill>
                  <a:schemeClr val="dk1"/>
                </a:solidFill>
              </a:rPr>
              <a:t>is required by </a:t>
            </a:r>
            <a:r>
              <a:rPr lang="en-US" altLang="zh-CN" dirty="0" smtClean="0">
                <a:solidFill>
                  <a:schemeClr val="dk1"/>
                </a:solidFill>
              </a:rPr>
              <a:t>FTEs</a:t>
            </a:r>
          </a:p>
          <a:p>
            <a:pPr lvl="1"/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</a:rPr>
              <a:t>Receive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</a:rPr>
              <a:t>, identify, disseminate, and coordinate necessary changes in </a:t>
            </a:r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</a:rPr>
              <a:t>policies.</a:t>
            </a:r>
            <a:r>
              <a:rPr lang="en-US" altLang="zh-CN" sz="1600" dirty="0" smtClean="0">
                <a:solidFill>
                  <a:schemeClr val="dk1"/>
                </a:solidFill>
              </a:rPr>
              <a:t/>
            </a:r>
            <a:br>
              <a:rPr lang="en-US" altLang="zh-CN" sz="1600" dirty="0" smtClean="0">
                <a:solidFill>
                  <a:schemeClr val="dk1"/>
                </a:solidFill>
              </a:rPr>
            </a:br>
            <a:endParaRPr lang="en-US" altLang="zh-CN" sz="1600" dirty="0" smtClean="0">
              <a:solidFill>
                <a:schemeClr val="dk1"/>
              </a:solidFill>
            </a:endParaRPr>
          </a:p>
          <a:p>
            <a:r>
              <a:rPr lang="en-US" altLang="zh-CN" dirty="0" smtClean="0">
                <a:solidFill>
                  <a:schemeClr val="dk1"/>
                </a:solidFill>
              </a:rPr>
              <a:t>High risk </a:t>
            </a:r>
            <a:r>
              <a:rPr lang="en-US" altLang="zh-CN" dirty="0">
                <a:solidFill>
                  <a:schemeClr val="dk1"/>
                </a:solidFill>
              </a:rPr>
              <a:t>of </a:t>
            </a:r>
            <a:r>
              <a:rPr lang="en-US" altLang="zh-CN" b="1" dirty="0">
                <a:solidFill>
                  <a:schemeClr val="dk1"/>
                </a:solidFill>
              </a:rPr>
              <a:t>failing compliance audits</a:t>
            </a:r>
            <a:r>
              <a:rPr lang="en-US" altLang="zh-CN" dirty="0">
                <a:solidFill>
                  <a:schemeClr val="dk1"/>
                </a:solidFill>
              </a:rPr>
              <a:t> due to missed </a:t>
            </a:r>
            <a:r>
              <a:rPr lang="en-US" altLang="zh-CN" dirty="0" smtClean="0">
                <a:solidFill>
                  <a:schemeClr val="dk1"/>
                </a:solidFill>
              </a:rPr>
              <a:t>requirement </a:t>
            </a:r>
            <a:r>
              <a:rPr lang="en-US" altLang="zh-CN" i="1" dirty="0" smtClean="0">
                <a:solidFill>
                  <a:schemeClr val="dk1"/>
                </a:solidFill>
              </a:rPr>
              <a:t>changes.</a:t>
            </a:r>
            <a:endParaRPr lang="en-US" dirty="0">
              <a:solidFill>
                <a:schemeClr val="dk1"/>
              </a:solidFill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5CCF9-DB56-4348-8F4E-5BDDFF9700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Improving LPM – Current manual efforts and risks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30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9C41F-6CB5-2142-9A5C-C52CFCF2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 directives are dynamic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5CCF9-DB56-4348-8F4E-5BDDFF9700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Spoiler alert: the </a:t>
            </a:r>
            <a:r>
              <a:rPr lang="en-US" dirty="0" err="1" smtClean="0"/>
              <a:t>govt</a:t>
            </a:r>
            <a:r>
              <a:rPr lang="en-US" dirty="0" smtClean="0"/>
              <a:t> is not a static entity.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846" y="44665"/>
            <a:ext cx="3155674" cy="506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414521"/>
            <a:ext cx="3334137" cy="33070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02610" y="1465709"/>
            <a:ext cx="351425" cy="2844402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629" y="1414521"/>
            <a:ext cx="3098724" cy="3184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89213" y="2652555"/>
            <a:ext cx="20425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The “data” is</a:t>
            </a:r>
            <a:br>
              <a:rPr lang="en-US" sz="1600" b="1" dirty="0" smtClean="0"/>
            </a:br>
            <a:r>
              <a:rPr lang="en-US" sz="1600" b="1" dirty="0" smtClean="0"/>
              <a:t> </a:t>
            </a:r>
            <a:r>
              <a:rPr lang="en-US" sz="1600" b="1" i="1" dirty="0" smtClean="0"/>
              <a:t>widely varied</a:t>
            </a:r>
          </a:p>
          <a:p>
            <a:pPr algn="ctr"/>
            <a:r>
              <a:rPr lang="en-US" sz="1600" b="1" i="1" dirty="0"/>
              <a:t>f</a:t>
            </a:r>
            <a:r>
              <a:rPr lang="en-US" sz="1600" b="1" i="1" dirty="0" smtClean="0"/>
              <a:t>ormatted text</a:t>
            </a:r>
            <a:br>
              <a:rPr lang="en-US" sz="1600" b="1" i="1" dirty="0" smtClean="0"/>
            </a:br>
            <a:r>
              <a:rPr lang="en-US" sz="1600" b="1" dirty="0" smtClean="0"/>
              <a:t>in PDF documents.</a:t>
            </a:r>
            <a:endParaRPr lang="en-US" sz="1600" b="1" dirty="0"/>
          </a:p>
        </p:txBody>
      </p:sp>
      <p:sp>
        <p:nvSpPr>
          <p:cNvPr id="11" name="Right Arrow 10"/>
          <p:cNvSpPr/>
          <p:nvPr/>
        </p:nvSpPr>
        <p:spPr>
          <a:xfrm>
            <a:off x="4114690" y="1744476"/>
            <a:ext cx="1312075" cy="484632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9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9C41F-6CB5-2142-9A5C-C52CFCF2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 with </a:t>
            </a:r>
            <a:r>
              <a:rPr lang="en-US" dirty="0" err="1">
                <a:solidFill>
                  <a:srgbClr val="FF0000"/>
                </a:solidFill>
              </a:rPr>
              <a:t>ai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D0053-4C9C-EB46-934F-69E3E118D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08346"/>
            <a:ext cx="8372901" cy="1014788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en-US" altLang="zh-CN" b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n-US" altLang="zh-CN" b="1" dirty="0" smtClean="0">
                <a:solidFill>
                  <a:schemeClr val="tx1"/>
                </a:solidFill>
              </a:rPr>
              <a:t>Can we develop </a:t>
            </a:r>
            <a:r>
              <a:rPr lang="en-US" altLang="zh-CN" b="1" dirty="0">
                <a:solidFill>
                  <a:schemeClr val="tx1"/>
                </a:solidFill>
              </a:rPr>
              <a:t>an </a:t>
            </a:r>
            <a:r>
              <a:rPr lang="en-US" altLang="zh-CN" b="1" i="1" dirty="0">
                <a:solidFill>
                  <a:srgbClr val="00B050"/>
                </a:solidFill>
              </a:rPr>
              <a:t>AI-enhanced requirements management system </a:t>
            </a:r>
            <a:r>
              <a:rPr lang="en-US" altLang="zh-CN" b="1" dirty="0">
                <a:solidFill>
                  <a:schemeClr val="tx1"/>
                </a:solidFill>
              </a:rPr>
              <a:t>to </a:t>
            </a:r>
            <a:r>
              <a:rPr lang="en-US" altLang="zh-CN" b="1" dirty="0" smtClean="0">
                <a:solidFill>
                  <a:schemeClr val="tx1"/>
                </a:solidFill>
              </a:rPr>
              <a:t>augment </a:t>
            </a:r>
            <a:r>
              <a:rPr lang="en-US" altLang="zh-CN" b="1" dirty="0">
                <a:solidFill>
                  <a:schemeClr val="tx1"/>
                </a:solidFill>
              </a:rPr>
              <a:t>many of the processes involved in implementing policy </a:t>
            </a:r>
            <a:r>
              <a:rPr lang="en-US" altLang="zh-CN" b="1" dirty="0" smtClean="0">
                <a:solidFill>
                  <a:schemeClr val="tx1"/>
                </a:solidFill>
              </a:rPr>
              <a:t>changes?</a:t>
            </a:r>
            <a:endParaRPr lang="en-US" b="1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5CCF9-DB56-4348-8F4E-5BDDFF9700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 tricky problem. A big challenge. A massive operational value.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t="13487"/>
          <a:stretch/>
        </p:blipFill>
        <p:spPr>
          <a:xfrm>
            <a:off x="7993380" y="0"/>
            <a:ext cx="1150620" cy="121498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0D0053-4C9C-EB46-934F-69E3E118DD38}"/>
              </a:ext>
            </a:extLst>
          </p:cNvPr>
          <p:cNvSpPr txBox="1">
            <a:spLocks/>
          </p:cNvSpPr>
          <p:nvPr/>
        </p:nvSpPr>
        <p:spPr>
          <a:xfrm>
            <a:off x="579121" y="2177966"/>
            <a:ext cx="8372901" cy="240165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endParaRPr lang="en-US" altLang="zh-CN" b="1" dirty="0" smtClean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Enhance</a:t>
            </a:r>
            <a:r>
              <a:rPr lang="en-US" sz="1600" dirty="0" smtClean="0"/>
              <a:t> </a:t>
            </a:r>
            <a:r>
              <a:rPr lang="en-US" sz="1600" dirty="0" smtClean="0"/>
              <a:t>the laboratory’s ability to facilitate comprehensive and up-to-date compliance with its wide-ranging obligations. </a:t>
            </a:r>
          </a:p>
          <a:p>
            <a:pPr>
              <a:spcBef>
                <a:spcPts val="0"/>
              </a:spcBef>
              <a:defRPr/>
            </a:pPr>
            <a:endParaRPr lang="en-US" sz="1600" dirty="0" smtClean="0"/>
          </a:p>
          <a:p>
            <a:pPr lvl="1">
              <a:defRPr/>
            </a:pPr>
            <a:r>
              <a:rPr lang="en-US" sz="1600" b="1" dirty="0" smtClean="0"/>
              <a:t>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Reduce</a:t>
            </a:r>
            <a:r>
              <a:rPr lang="en-US" sz="1600" dirty="0" smtClean="0"/>
              <a:t> significant manual effort by staff in the discovery, dissemination, and coordination of implementing requirements changes.</a:t>
            </a:r>
          </a:p>
          <a:p>
            <a:pPr>
              <a:spcBef>
                <a:spcPts val="0"/>
              </a:spcBef>
              <a:defRPr/>
            </a:pPr>
            <a:endParaRPr lang="en-US" sz="1600" dirty="0" smtClean="0"/>
          </a:p>
          <a:p>
            <a:pPr lvl="1">
              <a:defRPr/>
            </a:pPr>
            <a:r>
              <a:rPr lang="en-US" sz="1600" b="1" dirty="0" smtClean="0"/>
              <a:t>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Eliminate</a:t>
            </a:r>
            <a:r>
              <a:rPr lang="en-US" sz="1600" dirty="0" smtClean="0"/>
              <a:t> corrective actions issued for after-the-fact realizations of missed changes in policy requirements.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677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Win-win with Student collaborations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1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t="13487"/>
          <a:stretch/>
        </p:blipFill>
        <p:spPr>
          <a:xfrm>
            <a:off x="7993380" y="0"/>
            <a:ext cx="1150620" cy="121498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199" y="1420721"/>
            <a:ext cx="8564381" cy="3282846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 smtClean="0"/>
              <a:t>UChicago teams via course capstone projects</a:t>
            </a:r>
          </a:p>
          <a:p>
            <a:pPr lvl="1"/>
            <a:r>
              <a:rPr lang="en-US" sz="1400" dirty="0" smtClean="0"/>
              <a:t>Data Science Institute, MSc in Analytics</a:t>
            </a:r>
          </a:p>
          <a:p>
            <a:pPr lvl="1"/>
            <a:r>
              <a:rPr lang="en-US" sz="1400" dirty="0"/>
              <a:t>Xijie Liu, Cece </a:t>
            </a:r>
            <a:r>
              <a:rPr lang="en-US" sz="1400" dirty="0" smtClean="0"/>
              <a:t>Li, Katherine Tu, Peter Wang, Neal Xu,</a:t>
            </a:r>
            <a:br>
              <a:rPr lang="en-US" sz="1400" dirty="0" smtClean="0"/>
            </a:br>
            <a:r>
              <a:rPr lang="en-US" sz="1400" dirty="0" smtClean="0"/>
              <a:t>Jade Yuan, Richard Huang, Soren Dunn, Grace Shao,</a:t>
            </a:r>
            <a:br>
              <a:rPr lang="en-US" sz="1400" dirty="0" smtClean="0"/>
            </a:br>
            <a:r>
              <a:rPr lang="en-US" sz="1400" dirty="0" smtClean="0"/>
              <a:t>Annabel Mendoza, </a:t>
            </a:r>
            <a:r>
              <a:rPr lang="en-US" sz="1400" dirty="0" err="1" smtClean="0"/>
              <a:t>Kekun</a:t>
            </a:r>
            <a:r>
              <a:rPr lang="en-US" sz="1400" dirty="0" smtClean="0"/>
              <a:t> Han, Ken </a:t>
            </a:r>
            <a:r>
              <a:rPr lang="en-US" sz="1400" dirty="0" err="1" smtClean="0"/>
              <a:t>Kliesner</a:t>
            </a:r>
            <a:endParaRPr lang="en-US" sz="1400" dirty="0" smtClean="0"/>
          </a:p>
          <a:p>
            <a:pPr lvl="1"/>
            <a:r>
              <a:rPr lang="en-US" sz="1400" dirty="0" smtClean="0"/>
              <a:t>Mentors: Rahim Rasool, Patricia </a:t>
            </a:r>
            <a:r>
              <a:rPr lang="en-US" sz="1400" dirty="0" err="1" smtClean="0"/>
              <a:t>Chiril</a:t>
            </a:r>
            <a:r>
              <a:rPr lang="en-US" sz="1400" dirty="0" smtClean="0"/>
              <a:t>, Christian Jordan</a:t>
            </a:r>
          </a:p>
          <a:p>
            <a:pPr lvl="1"/>
            <a:r>
              <a:rPr lang="en-US" sz="1400" dirty="0" smtClean="0"/>
              <a:t>Multiple groups since Fall 2021.</a:t>
            </a:r>
            <a:endParaRPr lang="en-US" sz="16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1" y="360244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Partnering with academia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7201" y="1009912"/>
            <a:ext cx="8564379" cy="374786"/>
          </a:xfrm>
        </p:spPr>
        <p:txBody>
          <a:bodyPr/>
          <a:lstStyle/>
          <a:p>
            <a:r>
              <a:rPr lang="en-US" dirty="0" smtClean="0"/>
              <a:t>Student-driven R&amp;D offers win-win collaborations for national lab ops</a:t>
            </a:r>
            <a:endParaRPr lang="en-US" dirty="0"/>
          </a:p>
        </p:txBody>
      </p:sp>
      <p:pic>
        <p:nvPicPr>
          <p:cNvPr id="1026" name="Picture 2" descr="University of Chicago to host 2015 Linguistic Institute | Linguistic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268" y="1764629"/>
            <a:ext cx="3041872" cy="107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Illinois Springfiel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5" t="16706" r="32047" b="15077"/>
          <a:stretch/>
        </p:blipFill>
        <p:spPr bwMode="auto">
          <a:xfrm>
            <a:off x="6202769" y="3507431"/>
            <a:ext cx="2412869" cy="101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199" y="3276997"/>
            <a:ext cx="8564381" cy="107062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b="1" dirty="0" smtClean="0"/>
              <a:t>University of Illinois Springfield team</a:t>
            </a:r>
          </a:p>
          <a:p>
            <a:pPr lvl="1"/>
            <a:r>
              <a:rPr lang="en-US" sz="1400" dirty="0" smtClean="0"/>
              <a:t>Department of Computer Science</a:t>
            </a:r>
          </a:p>
          <a:p>
            <a:pPr lvl="1"/>
            <a:r>
              <a:rPr lang="en-US" sz="1400" dirty="0" smtClean="0"/>
              <a:t>Prof. </a:t>
            </a:r>
            <a:r>
              <a:rPr lang="en-US" sz="1400" dirty="0" err="1" smtClean="0"/>
              <a:t>Elham</a:t>
            </a:r>
            <a:r>
              <a:rPr lang="en-US" sz="1400" dirty="0" smtClean="0"/>
              <a:t> Buxton, Matt </a:t>
            </a:r>
            <a:r>
              <a:rPr lang="en-US" sz="1400" dirty="0" err="1" smtClean="0"/>
              <a:t>Pavlik</a:t>
            </a:r>
            <a:endParaRPr lang="en-US" sz="1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8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</Template>
  <TotalTime>2783</TotalTime>
  <Words>1460</Words>
  <Application>Microsoft Office PowerPoint</Application>
  <PresentationFormat>On-screen Show (16:9)</PresentationFormat>
  <Paragraphs>188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Consolas</vt:lpstr>
      <vt:lpstr>黑体</vt:lpstr>
      <vt:lpstr>Wingdings</vt:lpstr>
      <vt:lpstr>presentation_16x9</vt:lpstr>
      <vt:lpstr>AI-enhanced simulation of operational requirements management with a knowledge graph-based digital twin</vt:lpstr>
      <vt:lpstr>Just an outline</vt:lpstr>
      <vt:lpstr>Why AI in operations? </vt:lpstr>
      <vt:lpstr>An operational business challenge</vt:lpstr>
      <vt:lpstr>lab performance management</vt:lpstr>
      <vt:lpstr>DOE directives are dynamic</vt:lpstr>
      <vt:lpstr>What can we do with ai?</vt:lpstr>
      <vt:lpstr>PowerPoint Presentation</vt:lpstr>
      <vt:lpstr>PowerPoint Presentation</vt:lpstr>
      <vt:lpstr>PowerPoint Presentation</vt:lpstr>
      <vt:lpstr>The prime contract</vt:lpstr>
      <vt:lpstr>prime contract knowledge ecosystem</vt:lpstr>
      <vt:lpstr>prime contract knowledge ecosystem</vt:lpstr>
      <vt:lpstr>prime contract knowledge ecosystem</vt:lpstr>
      <vt:lpstr>prime contract knowledge ecosystem</vt:lpstr>
      <vt:lpstr>prime contract knowledge ecosystem</vt:lpstr>
      <vt:lpstr>PowerPoint Presentation</vt:lpstr>
      <vt:lpstr>Opreq-ai | Information extraction</vt:lpstr>
      <vt:lpstr>Opreq-ai | Information extraction</vt:lpstr>
      <vt:lpstr>Opreq-ai | Information extraction</vt:lpstr>
      <vt:lpstr>Opreq-ai | Information extraction</vt:lpstr>
      <vt:lpstr>Opreq-ai | Information extraction</vt:lpstr>
      <vt:lpstr>Opreq-ai | Information extraction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Matthew T. Dearing</cp:lastModifiedBy>
  <cp:revision>93</cp:revision>
  <cp:lastPrinted>2015-09-08T15:35:42Z</cp:lastPrinted>
  <dcterms:created xsi:type="dcterms:W3CDTF">2018-07-03T17:34:09Z</dcterms:created>
  <dcterms:modified xsi:type="dcterms:W3CDTF">2023-07-06T22:01:41Z</dcterms:modified>
</cp:coreProperties>
</file>